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48" r:id="rId5"/>
  </p:sldMasterIdLst>
  <p:notesMasterIdLst>
    <p:notesMasterId r:id="rId15"/>
  </p:notesMasterIdLst>
  <p:handoutMasterIdLst>
    <p:handoutMasterId r:id="rId16"/>
  </p:handoutMasterIdLst>
  <p:sldIdLst>
    <p:sldId id="347" r:id="rId6"/>
    <p:sldId id="1172" r:id="rId7"/>
    <p:sldId id="1174" r:id="rId8"/>
    <p:sldId id="1170" r:id="rId9"/>
    <p:sldId id="1173" r:id="rId10"/>
    <p:sldId id="1148" r:id="rId11"/>
    <p:sldId id="1175" r:id="rId12"/>
    <p:sldId id="351" r:id="rId13"/>
    <p:sldId id="113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CCF6DA-B22F-41C8-A8F9-12F8976358A8}">
          <p14:sldIdLst>
            <p14:sldId id="347"/>
            <p14:sldId id="1172"/>
            <p14:sldId id="1174"/>
            <p14:sldId id="1170"/>
            <p14:sldId id="1173"/>
            <p14:sldId id="1148"/>
            <p14:sldId id="1175"/>
            <p14:sldId id="351"/>
            <p14:sldId id="1136"/>
          </p14:sldIdLst>
        </p14:section>
        <p14:section name="Optional slides" id="{F77DD20A-294C-4820-A456-FBB54679F20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1FC606-07E9-E5D7-5F58-7EFAC47AB5CC}" name="Nelson, Sibyl (CBCD)" initials="N(" userId="S::sibyl.nelson_fao.org#ext#@undp.onmicrosoft.com::1284340c-e0d3-4af4-8ae3-fe96d5ab2ad7" providerId="AD"/>
  <p188:author id="{95FB232F-FB66-FF88-4D2E-C3A6D0AFAFC1}" name="Rohini Kohli" initials="RK" userId="S::rohini.kohli@undp.org::32082b08-df3d-4c87-a1ec-159101cfce96" providerId="AD"/>
  <p188:author id="{8A62139F-62D0-1441-879F-534BAEB1E820}" name="Sadya Ndoko" initials="SN" userId="S::sadya.ndoko@undp.org::b0a927d6-fec5-4f48-8701-9275e22fb815" providerId="AD"/>
  <p188:author id="{223C57A1-EC79-B4FE-B7E4-75E0CF118BF4}" name="Nelson, Sibyl (OCBD)" initials="NS(" userId="Nelson, Sibyl (OCB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797979"/>
    <a:srgbClr val="1481EC"/>
    <a:srgbClr val="4C4C4C"/>
    <a:srgbClr val="CCFF33"/>
    <a:srgbClr val="FFCC66"/>
    <a:srgbClr val="0095CE"/>
    <a:srgbClr val="1EA6C7"/>
    <a:srgbClr val="8ED1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6" autoAdjust="0"/>
    <p:restoredTop sz="80865" autoAdjust="0"/>
  </p:normalViewPr>
  <p:slideViewPr>
    <p:cSldViewPr snapToGrid="0">
      <p:cViewPr varScale="1">
        <p:scale>
          <a:sx n="66" d="100"/>
          <a:sy n="66" d="100"/>
        </p:scale>
        <p:origin x="1632"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Foglio1!$A$2:$A$14</cx:f>
        <cx:lvl ptCount="13">
          <cx:pt idx="0">Argentina</cx:pt>
          <cx:pt idx="1">Costa Rica</cx:pt>
          <cx:pt idx="2">Etiopia</cx:pt>
          <cx:pt idx="3">Senegal</cx:pt>
          <cx:pt idx="5">Cambogia</cx:pt>
          <cx:pt idx="6">Colombia</cx:pt>
          <cx:pt idx="7">Costa d'Avorio</cx:pt>
          <cx:pt idx="8">Egitto</cx:pt>
          <cx:pt idx="9">Uganda</cx:pt>
          <cx:pt idx="10">Tailandia</cx:pt>
          <cx:pt idx="11">Nepal</cx:pt>
          <cx:pt idx="12">Mongolia</cx:pt>
        </cx:lvl>
      </cx:strDim>
      <cx:numDim type="colorVal">
        <cx:f>Foglio1!$B$2:$B$14</cx:f>
        <cx:nf>Foglio1!$B$1</cx:nf>
        <cx:lvl ptCount="13" formatCode="Standard" name="Serie1">
          <cx:pt idx="0">0</cx:pt>
          <cx:pt idx="1">0</cx:pt>
          <cx:pt idx="2">0</cx:pt>
          <cx:pt idx="3">0</cx:pt>
          <cx:pt idx="5">0</cx:pt>
          <cx:pt idx="6">0</cx:pt>
          <cx:pt idx="7">0</cx:pt>
          <cx:pt idx="8">0</cx:pt>
          <cx:pt idx="9">0</cx:pt>
          <cx:pt idx="10">0</cx:pt>
          <cx:pt idx="11">0</cx:pt>
          <cx:pt idx="12">0</cx:pt>
        </cx:lvl>
      </cx:numDim>
    </cx:data>
  </cx:chartData>
  <cx:chart>
    <cx:plotArea>
      <cx:plotAreaRegion>
        <cx:plotSurface>
          <cx:spPr>
            <a:noFill/>
          </cx:spPr>
        </cx:plotSurface>
        <cx:series layoutId="regionMap" uniqueId="{90E193B1-395A-534F-BC9C-AECF51226A72}">
          <cx:spPr>
            <a:solidFill>
              <a:srgbClr val="4C4C4C">
                <a:alpha val="10000"/>
              </a:srgbClr>
            </a:solidFill>
          </cx:spPr>
          <cx:dataPt idx="0"/>
          <cx:dataPt idx="2"/>
          <cx:dataPt idx="12"/>
          <cx:dataId val="0"/>
          <cx:layoutPr>
            <cx:regionLabelLayout val="none"/>
            <cx:geography cultureLanguage="it-IT" cultureRegion="IT" attribution="Con tecnologia Bing">
              <cx:geoCache provider="{E9337A44-BEBE-4D9F-B70C-5C5E7DAFC167}">
                <cx:binary>5HvZcuS2tuWvOPzSL02ZmIET1zfigkNmKjVVqSb7BaGqkkiQIMF5+vq7M8v2Ucl1j93djvCJ6BdX
OCGkNvfGXnutBeo/Pi3/+OQeH7rvlsrV/T8+LT9+nw9D848ffug/5Y/VQ39R2U+d7/3TcPHJVz/4
pyf76fGHz93DbOvsBxwi+sOn/KEbHpfv//M/4NuyR3/lPz0M1tevxsduff3Yj27o/8XaN5e+++TH
ejhtz+Cbfvw+8v3w8N3n//Vfk++s//67x3qww/pmbR5//P6rH/3+ux9efuHvfvl3DuIbxs+wV1xw
LLjEOFTwKFJh/v13ztfZL8sBu2CMYSGFkKHgSCD16+++eahg/5+P6xzVw+fP3WPff/fLv7/f/9Wz
/H7Z9j76kpjIn8KPDufn/eHrxP/nf7z4ADLw4pNntXmZrj9a+l1pHqqPPrMPvybm/70oCF8IhBgN
McaIC8Uh6c+KgkJ6oZBgnBKFQ6kk/fVX/1KTPxHQ/1CN33a+rMNvCy8rcNz//RX4ry479UP9F5Yg
IJBjxamSKBQKhYi9aAwO61xgyWAFs68L8Kfi+XYFnm19UYJnKy9r8F+v//4afAGC1/bTX1gEdaGE
ColCCiOlRCi+aoNA0gukGEIUESYoRlJ+XYY/F9K36/B874tCPF96WYno36ASCcye5q+EI3nBCZZc
Cs6FpJxDmp+hEVGnZcqEIAQwCyuo0pfp9AWN/kQ43y7Bbxtf5P+3z18mP3nz97fB/WP9mD24X1Pw
F8wCekGYUpQQAHqFmfg6+wGiFxQ6g3FGvjmg/0RA307/bxtfpP+3z1+m//7m709/AsRl+AvpEeYX
DKYwpYoqQkOJvzr6WF1IQREATwjLiFP0a91/Ofp/GM23U//rU7zI/K8fv0x8svv7Ex9556uPfyXq
0ItQKYU45B0GbXjK7TPUCQS+UKGUiFDBfz+B/0w43879P3e+yP4/F17mP7r9+/P/NnuoP/+Foxdd
AOnnEihoGFJMkQKO+Sz9BF8QFVJA/VDhEwkCdvQc9P84nG9n/9d9L3L/68cvM//23+Dkv3mwDnL/
Vx59xC4QQQLgPhSUSTj/XyUf2OhFiCQRQIsQ/TISnif/Tf5nQvp2AZ7vfVGE50svC/Hm30AF3Dw2
f+XgxfICczjdiAqJBWjjrztAkgtFOA8F4aEkoMFeiLA/jObb+f9l24vU//Lpy6zf3P39wHMNZoF3
f+Xpp/xCAuZjSC6D0Qs1eHH6yUXIBWMhZ6CCz+L4+en/MwF9O/f/3Pki/f9ceFmB638DzvO8L78k
4i9gnf+fItD/7BL9ZqLFD8NDcnbfnhlF/3r1fNzAGHyx9V+ZeF8Kefj84/cnufWbpXf6hq8G7aE7
DZ/fBv+vGx4f+uHH7wN+EYYhNBCwVIEZoQi+a348L6EQdAPglqKS85O8gBlT+27If/yesQsiKQN3
A+DtF13d+/G8hC7gRxFoccBFSYlgv7med96tma9/y8Qv//9dPVZ33tZD/+P3J/Ow+fJjp0AZ5QIc
Fg6iESg0GFo0hPVPD6/BWT399P9WlZFY9UMT1TKo77NV3i355nbbUo77rCHs6FVP9GbbOkK4bbTk
jb0B2viYVY6lG2KXs1jNLgtGpzM+9VFPPNGZquad7b5why/O4TeCVUA4XwQLEpcDF2Lw5Aqf5sHz
YKWrwrrEZRsVS3lbVVuXTLm7DHvJjlNYqd0ylms8F8vdnDuhpVllLNsoUMrdLaZtfpqGV0ZYGg8D
/fn8XGMw4kiEoY8DhPdbxu+yps93Hv5lo4xZUVIdGESOxZLTWFUV14LgcWfafVgv7Cg4SdqgQnE2
e7Ub+V4WfX1oMLpVxIURWWyTmsA+9XjKtMUD0qSYA6vxjFqIL9xLz0g0F9Ujx0F56Pg87kneEd3y
a7z44oCky442N3lEUfc+a+spQkPor5XC6jXrArXfwnKO+gH/rMp13ZGcvJoCTg4ZfEnVCn/TmqQt
M7VT7drofp35FVvCTLutlfFal5EzYk3XURJNWMOO3cbYkbfVNe5wro1dbRRksjrMOY18c7mZZR+U
VLzr1/rncCkvp0GxpBg3cdmWXQvJyuNnzfSNomPy+6IDCeZgMzECnIyBufG86N2Si0CVUHQ09Ug3
k5r12HoTtzbrj+f/4Gbtj4MPL03Lm+M4jbdzTUzUzopFMufF3phw0XXZfQjzjB0HeJRqa/PDHG63
dlnx1ea4zoUwV6xY9L8O/9TfL88sODbgn4GfjEFEgVH5PPxW5nm54aKNLCL9wbt6uxGssDcc13oo
WFTDgdytRTnodXrV94Xa5bJsUhHwG181RBd41K7EXOMxcEnr3RB7Wkf/F1GeLhgI6DzGVQgq+3mU
E+67FfusjZZ2uwva+jorW6INn3FEVmwPS/iwWYIvyzGy7TIeatSxo2m4uxna8ibv1yF22fCGivnG
OVodiaHDF8L6P3b/76FKcgJIeWr8EEQRexGjCAvZusD5SK45SmU/PrCxMmlHwvJqELiISgT5WqAl
A1/maRm0LirFlSuGMjmnci1DncncRLZwwy5rX2EyaF6TLvnX2WS/O7ISBDHFUkHFiSTh6Uw8A1Xh
bAaW6lJHkoqndm7IW5NfMzTeIDfHPhvjep0+TLRw7wbUQBv25ZNfFwkoEkZZtk6pRT2OmsljgGX+
iLbuiZFpA7h10cQ1GcZbitvoXIQZn3BoUmOU96rQxWAq3YuWJmPm7Y2ta5rmMnsTunoXGtLvGPdS
9w028eYaqYlx/W2VV3euHNe0pvPbbZH0lSpndld1R8s82aPRXCL5xDIxvu7z2mlGC3bMcV5rFy1B
af+oZ2Dwfd0zp/xBt4P5oE4z80XLez+UG2mnOqJr3e6cRPwoLe31GbPDGaBtG6u3o6LaNq7dV10Y
NSWXl55m1T5ko9IbmlVC074L1i/88f/oGFJ0mpiYYRqG4uXEVAHta2d9VDfhsCc1DvUIk1oD2F7J
eoKRsyyfeC7nOO/u86a6XPs22vjU6cXk9DBl84723mkbtDbOSFvFEy+D26lwPv3X5xCfQvlquEsw
xODuBJoGKQIhf30Olz5YC7IYGN199nnuIWf1RKtO47p20B/Lh6Gv6phip3bFMIUfe7P1elnpkNDT
EPLtEqSdzzUpZayKLsqrmlzWXch0ubn32ajcH0x4dIroRcRMIBYCLwHL72w5Pe8cEnSBYbSqI19P
+Q5msDvQPBt0j26nGg3pFLLpCoc4lauoog2E4yXm5XC9lv30R4PnhMxfxyIRpSDyQYIShE4i6Hks
XCw0M1lYRWoMhG6rzt5uuFwPwarenf9vGEN8DJZiz5t1vRkwyqOAhe9YObT63H0Vc0/zWpi4MI7s
HXU22cJW6XDtmlSZYDxmcj5ktpPxCDe/6dwGe1o3+R9kFSDn9x2laAgTFGMFyKTICbGeIRLLVC95
4cpobHyWDl1eX0nHLlcaHnBOhsiyQKV24xIABO82E7IjZo2L+Vjp5YQwZNg+uCwbktyPnSYzK6M2
HJt0Mh7H3RLxlvpLt3bHehzbyyIrj32Imru5qQ4Ns1o2Ch8nP/FDo9omPfMuN8Ccs025pkGZDYf+
xDyItW+ZLAeYiPRTVhVXxezET7ObTmSqTlr+0HfGApKtKsqX7CNeiY1QJg5UTa/VtslbOmwodb54
aGj+adqw22NZA8PJxyva1kTPnpCDLQd70xcAub0Zw8jN8xQxVeA0aNfIikFcG1mlZybGRdD85FX9
UzH5PGllVeqyt/ftIvrIVWzUHUuMCHOtmpkd12C0N1JEU2nxdVBKTZ25zqA30ywYmni21ZKgmcxx
58v7M0Gd18zeFKa/hXcE+A55+z5fe7pXFr0PsyZI2VJkwKeD8EuC7FbtOjn561KhPQ7qKgL38Crs
8yWdXC01x5W/mevywa5TkwZNcEunSou6mPcsyIEGVuIVkSuLhWo/wTPkh21bdipcsiYyZf62GuoP
FZq9drSsducSS+4DYLoygqspqXNffzyXap75NVH8WEGJ57UxyejUmras/khpsNz5wIS7YR6Fzuoe
fi8XfVxs7E1v8Hg0S5hwNifcQM0ra67OeLNgoBGlad+QoQon3ahhSgeP8C5QwsV+K7tY1kpnBe72
Ipt7LZgvIong6/N8Q3qYpz49D9KiXe/DAU2xG6p3FtstaW2LYrqwZLaj2q1GkPtxW66Emw/9YtYU
HnYcO6cruF1L1DQYvQ6TSpZO8X0JmcxYlwpp7Y3J5iYt+yrTXb4G1xmTKPKFsFHb903ULO1BrSZI
m6pgKerkfiTE6lEuUIx+3C2LB0HS9NmH+akVTRaF0Bm7+SReprDQOc2reAx8mIrZHGlLB93xLY+M
ZDlQgbXZVV1BD9TNNs4Ngdy2n8REyRjNwWXILSgBhj6dWWQxVQlgG4mbfizirJ4HPadt5et0DRoI
ZpMfUc+FPh9yYzp/Dy5bmreIHbcG2PypudeSXzaG7Xo5X28Z8xqGItpbl0FDg6g8MgENxbchT6Un
1f4sIYM82OOsYrtZru9xO4WHckO3nVvEoTLq8zRVq+Z+bCF9BU/KHDTaSuopHfmHgVZvfdOpHenl
a1Ss4rbUo7Xoqti6enfOfkOreGuqWm+s63Y96cy9bP1DuU03nmdUN0J0sYKXiaAdO5zITgyJmNk+
2wS5LJqM6JFAw9ddEOO6ekMa9A4V1n6Zd81Wv1FzSBOzEqdrX0GH132/I5lJi57qrbft5Sz9kSPU
3C5ZUhXj+7YUT6Adrgrk6jRbVFIHMuk9QKI0jMesyYCF9jm//JKdhU9po7I18isAX0nxO7zk+a07
sLyo0jK3N+c2TQlzWcS6co5NKITOSzVH08y2o/rU2lAPiy0OFm80ycy86sHHZ/IrCSj2MWydHnPv
dbP6eyJl0tYVeb328iYLpuXO9dWizSgLjQ2c5bxry50aZt05eMvmlP4zkm2Gp5Nv0WvRmBA6zdyN
FR/TxUyzdoZ7iME4ozEv5uvJ+rmIzsSscGNyPkRcmSvV9E36pZmR36qbvrGx5XCAWRamdb6bfcX2
55PWnfQsmr+gcwt9r8ACSIq++Llvu/62gNE6nLRRn1U3Y7hSvSirdsaX9NB2moZqikgvgvg0cQXD
oJrwemCgb2PBYXiDiBwPXgwyLkmrBXKaG9sdrMvry7Zdx6ikk0nZVtYRqJtbBUMwcpK4dAvqID63
iC3Uuu8Y51Fr8T6YQO+fG4mRfJ8TWiUjzXeiW0TUiOBynaLerexoZ2RjjjqbdGW3JudtID6oVpMX
ux5NWyKzMfV9umYF4Mro6EFa97QWKKHlXO5AS53n73li8mbB0cQyLVdVxXRb6ksrwfEQEtjkMGiX
oyLu4enMUph0lszHrbT3qtu2X8owLq9V0UzHxbg1zuCYR6CoEttn0xs5dNV9tX4q6j4xfi3eWba9
KXug1aykI/hxCkdZj+gxa/hu4sHVWBViH8BbfQCuEpRVOVVHM+d9Ekox64bedZubDpv0V2s5qtvC
vsPZrK6nZaRRywx+JT5QPLjozOrRNIcaZRWPmt76NAhRLLoAZrvx5hLkQL8TdbBoJVqonxuWu97S
hyx3IZAmXmhVbMu1XWp6QB5MGkXUJxs2c8qhbbDtUp5vJiFkFfEZazNqs2gb6klDeGbP1mzfObOk
wxrOEXMTcORzqSayxFWOfFq2tdkVro0lAkzMppruKwXAvsyo120zVwntq+bgTi0kKrxf8kWmrVBW
WwRPyhcaL01gon7bgM6UDdCgcRcMWfGeCSjy3NrIhV12XYS5jQNpdOV3TuGHoAjZPe/cE6mqaM2t
LutwSuqTMXBW6OcTwaCBu865K8gQkBnVHwoelpcyq6PCExAqfCqioRJMw6RYDyPHMqpt98n6qU7H
SWzJNtrpUDTrB1eB8Nzkdrvaku/O3342AfzqNeporUtvgBo2i9+FM9qVUragxbIlCYNVJBb8rkRs
4U9eiGlPTbkn24J1NS7Da1P2IZxbcBUaxbVbnU8ooPOOycNsiyJCOeD1eU42jtjjZMy9W9ihrXt8
RVmf5LKYD01Z5Pdbu2jXl17XFSWHsst+Dudx0bgs348OppbrgV2XvJ6jHIMXmQ/bK2ZQng6OqWhy
Lg5aHy9F4+NqY1uiqB8iLLMAMLE7zENB0rK2Uo+4Lm8ZiubsXqyMHCD7LcAdf3ce2QF6wGpWEZi7
6QbuAgzUto7n1lTRmG02RWst9JlrnNu3lNmWULvucbEsMc/R6y8Sn/RzzMLN6Yap/IY1OEwEsTEq
Mrsj1YDioD6xZw5dPtUsTAMRbCmolfbgg7m7dVV25FsWEXCy/AaDLa+kj71nAEUnspKbmaUyWyZt
iAquv+B2u+VPXpFGB0i0uh7EFKl1LZMzEIeKmp2ax5uuB7QEQUEOJ0w9y0OWqyeST8G1dwUYmcWU
fLFYVbEkxqEq4qqZNOP21TBGogZVeSZjHMn3KgB7uFbjkTEHooHUV4uvk36yuS7MBFaEme/OHJD0
faddRcroPJzYOiVYjmi39eJAGq/SASecdt3R2zvjwur6HOLkyiuQV1rBbLg9Ga6l90dshItU329x
M/TtYZnTc+/3hVGpKpCPFkQPQJWHN/P6CoMfeiP5rJey0WcgOVsz5+Puu5HF45YloFnBSZrzq1lQ
LXKgUVVpupt6s9fmNDKGMbutml5ch2/PxIZ5W14a7D+HagvBgLR3AvzGAxvbXE8LX+HQryrNKuwj
5zOSjH13PTXbu0C69rBVVudkusxMEJcFdWkN5yEaKFuvG2lLXaO6Sc8FaItVt5OoYhSWJK7QBEYv
z7MEFc3+fATnroVptfpdb8IxzusWjGown4eJgheNeJ5r8KGhCZiT0QRFOcx9vl22hFwLsH9M7/w1
avNPzQavakbwIm6dTmAZabG4+gPd2C24sG/WqTvSrDVvF2Ov0Urf0MX8HGQiTz1YUyiqfD7pbJro
605N0x73owcSGXYxWHQmJM21qLrbga3QSRmUbAajXtNZFQmVg0iGOdOC/4xbYKxjU2e3TL5p2xpp
EB47zFfwUtv2iZV5FtdwHxOtfNuHZBo08yDN8j4fI4NFhMLuk+8rpjfeHED99HrecpnWcO2xVptI
yTh1aWeR171c9Rh3bMZJES4+IuinceBg9PtyjDM1omNQdxErGpLYFme6IHUTZ12lS1CO0XmLQ2G8
lHy7d4ONNrTZQ2gComW4vF+GrI+pxB/8hmg0E1okW6YVzoA6TmNMwukRXgoHNbmcGu2+7umkkfWL
DtlH1gKtbM3K9bSpyOKpTkrehppzPuqFtO9zU+eXUzNmujIiyRpBdsD2XMRkdyn7AG5PiitsHz05
unpdox7D5sDyNmJ74QqZSpCJmW0NCP+S6VY14FdMTFf9nCehz37GLHyiy9Qf7biA6epZCj2h4tVi
pzt0ms+EwQQ0do9rFAD6+yKFV4iO8BKvi9aead5VTTJkZZzT7KrCAblaHQdvFGR6g0wZebbCpUjb
0WTb8BahIpqH8jUYF0+F91aTtZ90C9ZvEnAbNyCmIpXJqODcwBUNepByHXdqBGZFp+Bya9RPebEC
n7N2jbqO7WfSwanrbNqUhOhyBsJK5vHIa0kiXGo+glCvZT1oWvQ/leEcL0sdRHJRvSbK/sSn8J04
Xe2AtDJAWsDzPwx1JXaYgrPjc7JvTKlgUILmH4SKu03SqNvy92217kLs1v3WujRz80dr72g3ESCZ
LdKCwhmdynHZk57r03JdF2bf+vDIc4Hiqs/bO9LZJVr8E6jd8miAoXdFfcvdwJIhtI95G2g/OxWN
ZTPoJbRFtFSq1a0De8N0icMMyoHWn4NJOSC6iy5ZPkeEF1ksGfzsDgKOp0Eea5Rfuwn8Xdnslqyo
D2DHgpjP3s/wLGsBFwCehiBrba3ZAEKDvt5YxOi4Xne2ubTzk1n7He+6V1NhowqIgx6wpzEx5TG/
zkxxhVAQXoG3fM9V/XpVh3wDlBir7UksJ9AezaIrzu6FMpesLt1hlFCYthwPRTskpcg/D23I9wxM
Ioy6TUOzKE09mAZdqD7OjL5t+7CNxCTfNyjYhVmRMPcTYw2YebV6GJ15l5ERXCtpDqbaqsiV4gBc
6S0fAIaHbXkDLyLeKRhKpipeAcG8tj77uCo67+SsLtuxjIawWeMWzW3aO7bEQoTpJvM+Gk1NtR8l
BFWzdwsqyhQI/iRANi2luzV58wSj+7asMgNzjnGYwn2tsbCPdIRaVSXY2Rt4TLl/lW+50T5UQeqW
CTjuZGJehux9h/t3g/Jpx+AZvaMmripbQZM4EmcZmPJ2bqOGAbmvcfuAmecJXBnwGMbGfVU3Q1R2
c5BQ4KgA5sDKcirfTbPZm0bEZWCXA4eTUxi5k21+1Znyiaqi1FuB7rsiTwGDD0PLp2u/ys8jJyoy
AygzOdVPWYmVXkk5xZ71XTTgcdRwmo3ODQaPMQzu4bbtsnBbd8yoWaOh6XmEu+5mJviwZY7v3Qxs
phENS1iN5l3QH91WiXigvdNB+YG0uEuYb4CuqxmGONCEyq/v14WuRzq6uNko3zd1HdULajRcfQTl
U3eCMjnXMAa4j9Qw+huoNliyIF6BoqCi1oa5tHB6Xc5SsSkTa2RzWc2XBTgR2gwyjEm1xaY3b+FG
fkmG1oJh5FDiB9fofFqPtSkIkNIGCrg1H/hIxz3Q9yeM7zFuCwBIjpOw2HnR/exnfKksb6KtbA9h
b+AeB7RyVK9+TQe67OpynlKS0U13VXZbYnFpMeDsKOQHO+UhXLbapKm3SHXo0BNyB3xjjpauthqI
5KUSuYvFSq7BZ04IrkMgJeucwM14HzcO7rh9eydHQPyhkl0k1tJGeIGB3w0ioj24AILUT3QabmuZ
Dg14NaYv6mhEcZdAEWNbjcHeLaUGjJ7vnQhLreTq4wZcw55MB9Dg/mryi9cjqChITQPwNnQZCKjW
wvRiu4mNAINqO2TKhNE2TR+LcJ51JqbLaYabm2p4DT72TUOGPevLEk48SO6S45RmE42s7T5g6NUy
w/5SwB+k7OGV7H3QvKpJsO1RXT+JCcV+bR7WonnTDfapUBWLixwPlzhgNoL3MUrdwh+VRRn8xYnm
jjVJRx/B2bSvvGAiKiYgGuCV2T1tisuxvASvD+7iSNDqsuAPlQREmz1+HdqgiuTwBG8X/DzMqoom
1A1RyOHKjm59UikO6GuC4TiP7Xq51G+VNcXR5LehMk0EPvGWLH2e9IH7eRuqLGYD2WJuljHiy7Cr
0bjE0AICGAQeI8YNwAfGMInXY9mWeoW3APSCZhDbbH4FszKLC8re9YwTPfEJiFTFLlupEiDDgC4U
7svXbLhqZGiiXEDUTIKLPoNAzrZjKdfHefsQhK08sFDer+Zyg/cAEjazAHoUqPtQ2TbGuTuOYA7M
8KJAWrqQRc1RrHy6qhoFDDIbrwMKtIbXmOoioHCzyt7BlYfTU9YCgA7bFZXmsg3qIV7LYo22jJaJ
obUDyrYlgrsGEoYjFHRIz3MDKLoOpe7Uli6Ev5roLZ/2XT19LPPhMcP01VpPOGq9fD9uICFmOj14
fqw54Ju3I9fhXJE9XhNvMxwvHThOspE9aBQON4dhqCupy1vvSXOjghlF4eryhPem1hw4c4Rfe2Q2
aAkwIoIAlVqCoEoKxFzMbnOY/nB/nANUmVBd592sV5bnaWFVn5S1BB7W8vCyybvP42S3FIziu6pt
liP8ic0rkdtqN3fubTkHr8vGMt209GkcgXCYMjuWtXPai+0BaNOtKbBLFtm+p7Ovo6oYeLxO/rET
/QKUPQyTeYaXOOgaiXEG8hI4tismgcAOmfnB5QLHcxc+FKPZdoFor+UWBZjFnQOwKzzYI1X535Sd
V5OkyrKl/8rYfecaEIF6mQdE6spSLarrBWsZBCogBAH8+ruges65Z8bO2IzZtr1b1s5MwMN9rW95
jd+H+Fx6xhaljlC7mZu7rCk0+c6GzqQ61jxd3YlDGS6XtNGxOsG8PHnE/lxH/5VWGu1MiX6IQQRQ
LECxQr2OmPoyKch81Ws9jxeKBiyN+ZBj/pcpvpJIq8qjKRk4qpaYVC5H4qYY0r2MJm7ewE1YGrSs
ZddMFxN2j3Nbd3mLB6Fb6m9Vxc/DyLKxqthzmDzBk/nsVfNwERxN8dCGWeSvMo1Ng+55VNBG3XLO
6zGURy+2JB8nGX1ahyC4iIrTVG0/hVHq3Kt4fN5/E9Zy8qrrG1GjmgAI9eeordan/U9KEWDaaKnK
On+dsxGNzZPa/iWbaUkTQeWpnhLyRJKVPtkadtvoqWKe7Xz22zb61NvK5kocLOdoFWuAVWLpcQ5t
o/bktihxSfSQROQwJmMm49pcUJxtJqY1PoTNxomUZXlS0AuzdS4Lu7bdcYoPvGb07C/DWxX1yQGl
ymAIZGNRt1GD89dd0noIs32qN0t8bLrBPpYmiFLVE+j3ZMAtMffd2WvepJ6LDl3JUzLZLvPaxR7o
hgn0JD58UAVw6I++e41KlKRlXuW5q+ckqxsxHhvH5XmjxqBAzYlnHEvNCvxoGWmXCj+hxbQNo82a
6MLFL33QTt13Tnh9RIvbYIRZp6MdiT14KzpiAjumwYfYhhp0ip0ruL46OsDv06kTNvS0dr+11PIz
DqadPdvG/24maGXKdjwkAwimuAv7o/XWb1ONdw1pDlPad4xRQQrLp4X6YOHai/naTHNwIAubjzGz
xeSFOKnVLya5j94p0vd1Zujgq+W8amqyfkST15cTv518Hgfn0FYQnqfy9+oTnBhGqoJpNOLCoDzS
xutvldObNHLK7qJCvHzauVXB3WV88qXDUrcKVbosL7IN4iNLQOG1Wn9G88an0SmI9X1gN/Vj3y78
Szx/xUAAB4zyFUZW/dAL8Uu2GPqTVr45sbHPROPe3mWlAbN9w9iXhofygS4+yV3uX9jqfx4andyH
sRqPYVL/1ksz505bYp6KTHRZ569xCZl7V01iFdBsrpgLqRwWQVUmrOgr87Dr8EvIPAivVXTe9Yhd
9ek5aJSorOcjpeOYA5Lr8tpx70IRjJcBP7OKwgDcFG2vU7iF/dJ7VE2HQX1RGR297jR4bMarsMPH
bcsqzA6WNifPOvWhH4Zi8c1bbRL5STfRHXNk9LDiEEczytFPH5LmJJaO5G3C1NEZYbatZMCRUP5J
IK1fe1iHDD53yYpKsuVhGmPcBc7UHqZQ60MFiu/W+pj/mV1uaMmry8DmvN1uZhhz81Pj6zfeeJ/K
MFapWZf1xGn8B9L3YZVzc92NuoHAVmjBDIx+Xx/QIeGc3CTQeMLjSRa0N+D0foFqImeJzhykDizx
WgsYBw1O9DKJzi2HSt0aU+VCzbiLq9e4ibpUk8rknlE4jlzIGPu7Rt+cjjFcQbssbSGGsC50ssZp
MCg8hOD9hiA2+PTWdP//BHW94g80GAV5u0B1gJqR1f0oMsWn2weoKCC9HqMqSUdaxqf9Thgs+1J6
cXCRcEo1Ny9oIpOT3kjKBJ/HxelZOlgPZtZc04wEyj9Ai51ztaIVWNTiFTEKbmZ6KXIuwjaruwb9
vIF66QQ9LsEi07Jt0dkMvE75Ap+XuHI7veGvAy4AOTFgZK9lfSib6Lf23KcqcqdbG3QQT8OeQvPb
bnGDY2jDcWjCbc6a5CDL5RY063yIXf1V9WKAm1BhtqjcZwqv+dwaf8noMD5pUIhXV9I71bBaVpuc
deJUGbQw+AUT72U6NeHLJov6lazPVQOx2yBIcuSK/JE6jo/hbJYT13gjVVkfBjlUN+Cq36J1ie5e
skAPe+Or7z8uflmnygT2g7+BDjWmQsse0z407JLx4JiIIUijhfJjL7xTOC3NRThBl2JcOpWLGA6j
g0O0xtz/FPBwug91DicZ1Tdp6kNN0137g6M7pMOKA31tQaKV9Dnq/TlVm8YbvVewaq/CF9VFxNFN
jiDNGiBV2oYU5by/BBtfGSlSo3PIASCyTC+2vmp+duK4u2K0x+2RxI8lFxdeV92jWYeiDjpTTKQL
ikWFr76FWBqP8pcKQ5aOofMYE/lrv2nM3ItMsvEztPuvbOq+JHaK8o8nQSbxsRycsZCSkWyohgs1
0b3iEgjdeO+rV9UmZGMsvlIZDBez1RCHtSwlAG5PM0SAbCT0K4mZSANnGQ9er4eDJiZf4hkUU03/
auKJQkPKh7kqqg6HbUgpGhMK91LEXZzr4IcPX/uahOzklp06tzAn24YmGN0wc2P4Do7B1AYp66KH
YFE8lUP5QzR45HZRu28AP/hGsUcyrM9V6H/30PveI4+bS19W5uMiQTT1jsROXubBCuk3t5Ku9SdP
T/1D2MtfRPETj9tvVsD6pon3GnIznskSrIdu9vxMtnGUK+qzJ67Fr9i77KjCsraACAD63OJKpnJa
7SmaNU0X5vyuvbE8rbH/DM5kiQn0SW7BjHROyizEASaH+dBqHJMLN9HD/lYYjcWBoYNhboOZDInZ
wh9HP2uWOjyNEINPgdRvLZ61Zy+Ii2XsZdEboMcVd84xgZk/LfRhbpRzjZz4u+jD5/0uAL8VXOum
e/NF8Mminx9pA9ii6X6wyTZFoy8iMBa65/izkzTMprpfc5XAxJ5BT7rE/aRxhfBpTj1QXgrUxlSF
KQFg2BKUM6/cPncQEBBT2jhLSqK4+ayn8tYTQEBjrAvPd5urn1z2GqQ5L4FGrkseRGLNmwqDqc/n
36tt/gxhRbKRbjyMge1cAc0oYFKt6d7B7QdaN2hZwB06t934uDclQjnyHAx1nRoR29RngKs7Hyxn
3PX6lGi4YjHqhruBV5KXD26y/GG2ZN9cPEo757k3SnuZ34+LwYx/vDienuwCqySh2STi8rmjnoE0
iafGqadcGRNcG9koiF7QZjulC+QN8ULXkudBWaO9b1lQxMbv0nYQb7NaOjTVNEPWPymGoPpmwn7/
fGttUX+nOd+vVRfH5FQZdqZDbOEJd897uVo3lKUifd5rx0thfRiIH3D1+6A7M1gn6RSMIrV+/XU/
Rz4AepBRzrvHuXNxmvXbCkABDZ2DCro1BlEQD9DYLX3sE/9bskBTcxNzsp3Tp5PkzqmUyQ3aPrvU
zsJTpxfusZyqX9y4qeTGv6HI3Mshbu4mTH7HoXOeavrJ8S3oBeqDi2yGEKTIaJzCZSaBC0gREtj6
00iXsKEkKq6lBh4zOjNaTssX3qDi7uTuTu0FrvNSJZ7KZqgyR9su86OpN/IWcr1RuLGmHi0oZuca
ckRelu+tU/7e/UmzmfaDlb9mHmTWxtA9HHljg+EHHoVPk4fP4IMaQkMhPNlfQ9VDWve9OdOTXHLS
O/YsXHZPWKUOreNMGaZ7AL0buYkzhh2jIXkU9qu/KAJ2zEceQI45KvKA5hnuf69bcQWmDQtwg7m1
0XA8JhezTbM4xX4RDIHeZBP62TIAkLWVhR38PmOhOu6/vx2B4qcaGAQwQ/1sv64hWpODjEpegP6w
uUPa6u7ba1Nfa+ZvsQlxmjoHd2GFartb+a1Bm1Pz8JHO0UUzUM9kleJA1vpx/4oMMNSx93FjmRLq
DIfJI0ZmihXJk1OolurQOZjEwU/MoukwN1VOXnkDRb+JkwAiGGxR3JHQm9q7My9Hu47OBRTHHZz5
Z8La5MSE80RN5+csaNDegYqjtq2O+4UO51rfohnWDNkK3VwNJ39cROb5JIKQJc+N8KeitpODJhMM
JG6EfcraW29cmwbFVHwPYmHzRM8tlN0RhGWABnJExASdsAb+kbwJ0b0aZC7ufQQMbVRze20iLTI9
Q9R38ZjWKAd5G4wqAxIoD0Mg7rokNB/xMe7RjXVE61m5kDjaMbo6qMX3tsadiLFsONguuXDWsExC
+Mv3qyeIxm925ZpC3W/znU6m6+sCdeOpxws1seTnUjk8L+cRYnrQ1PneRrIMXpCXTcvi3JupuvDJ
O7tcw6bZHp3eCUaAMqAWhxVejlh/7fC9BelZCMpvCiUTXW6MwJBLTXnYP1WvbUXqzNNjBLq0ceLM
jUDYxSt1M9l0QCw8ulwCOiCYVHonoBTPCqfnxR+Gr/VED1yP7xWfHzw6NR9HLh7vKsdcFxQAwbrM
od2Y0mW3q95HGVbH/TRLMCs64/yXnKlbiLjBAiMXjVfahPY1aajzMeJ0GxhRO8QD2Wsf9ymYmf44
Bo2BfpPcoOMkj3H9HDSByCI9QLBNVJIraKP7E7kIjScpygQJyof9xOzOq1OHx72as1oazOeJunQy
5sdy7q50rKAEJv3rPp3OOMCgMJbghGxcZqQV362DB/0DpPVylzT6uleu/RxZhjA4ugIuNXpa/I/X
6By6I0arak2Ktv8O3ZiczWgXnBHQ2AlnJ99nHJCQsYe9HOxwLsrX0R3dgnrBXIxT8DNmQzE55jzW
PMpmXeqToQuMBWFpCj2cgtJQNu0r+7auyuCg6WMMzcd5mcWZIMqGTA6M8KoD+1QzNCG9iJeCsxgW
I2dgPxn7GmDNw9GJMRnLEDAu7nVytFN1r8n4vN/J7iBOvsCrgoz1wtdh/Bi1mCNSN5KAX+X1w9h2
oMEb3zzseaj9IlCYrdCti0RE/hUMVZm6zYiZHY8YKEKn8GWXpDJuw6NDoLRF5XCepuolGqd7V7l+
USp4kTGf3z2vIoedggWK7b+wMi4iHcBQIBXouDa5AoO9DzoqP2pr6zpOoQf/eS8vddTobIkjJ1s0
rJ+qbvHM90BJpXh3lelPjnLJQ9fW+bABLkErfkUb1Uv5hNvT+HHRs0pcXAJfqCf2IVnOZIJUveU9
2q1jjrapfX9Sw8bOmaFQ+qJIsTRsIoa2FmziuE2bYoPZ5MhP4CP8dObzl4QBvW8NGs1azw3IEbQj
S29/tWIEMBlA55MexDgWLse2mbs/0OWD6/6jfkme4EOiSCZof0vV/w7aJrUE3h7MsCV1/R9iezcq
Hj5XtV7uIWC7VGDiQesY5Uar7/sjFm5N93aurIDVuSXfB1SgBylgC+8RvhiM29V9Qk8McHgUw6mv
kbSYauHkMlqT1MbNcl1KL0OefLpAOH6TXZWqgP0Gnwvvd8ZXpZ24dUCXcyL9vBIYzhyPZM7E5ANP
4sMgvJ/McUF2G7g7+4m/Qk9I5xhBP75AEHWsg2HV6R/mMpJXMus6db2pzckQPAO3/dRYAgt3FkvW
AYMBrgvAR8v2aW3qnzBh2rsYZXkQXZvCXEHFTIbPEk/swUqRwIr38iYkF6qdoWhirz65GFFTRryf
dVhDMAIHjY4vavK2i1vMwEgmhk4d3G2ZAL6iiHI24Z8eNJJiti1U2OI0FyU05w3/3ojMj6IRuNOp
U7PMwtJ7oy0sG8h5Ye5HsLyUqbzcQhzHvAhtrJrhS3Wul2Rs1fAYcfsD8yk3LG5OLcTWfJINykRC
oOxsXNaWw9oAzXiWBzXBhqiaxp6mKm/GUOTtxjAz3QHGL9s4n+jPbi6TR8fXEGNApGrjpZMBCDfM
XXyEbhtmvcF89jEuCvm30RgS/isYHfok6ncgIHM6Vc1wCvpfY2Ui9G1VmynBIKV0Jk9WpZ8XvX5z
iIPDOoEi5Ud+FhBTvWqaUyHifO/LHF8dSAsbk28EQRL2cJO87qWttJsZoulhpO17YpHYWN3ylfpB
puUoHowRhWk6vC1TV6kFBQolfTjqLpSF8eyNzEt8WcflTQlRPaAlaTKQemKsXukFeZr43HmNl6Jd
Bcdm64MCQn7tljATq9U58aG2EpxN44z5Sq7DcVya56VC/KmNnhcvKIHnT9Nx9e2Lj4J8Vx3ehMfP
+8VzajZjogQ4A/VRHUWtMTUDTfXLEZM0fNWlWXVG0C1e6stgVJ0niAOiCKGworreBlWY0JxNFbAn
ZD3D4KEf1vE8gkRL49pJUo+AKgii6tFzguTygfvuzD9wKoCH0+wm52As+UXAlHAo8EVOfkF59AuJ
IxQTKywWeFbAAZdkKzLo1ObGgGGKNJAif7m4+BiPtfDiSwm65hLyMHOQgbyMUdzf/EQgkYMOR5P5
1S21+4iPc4Az548HHxhHCtMeuY4pfucJac/VjCMWt19uGh4/GIFDO57ZpVyrB62SLnWUZgUP+3M5
1KKAAW+ROdjyUVsTJXupLgFm8SzUDhJR27RcBd9niBoPI8Tog/LCYkksqOy+q/P97yRQLc6SARDe
75rZnNwVCOXYRe8fApkqf8XlcOQAla57O6zj6QI808ljCa5itV0JtmcEylTBrC0H9ispnwAKducd
IexjZq/ttPLbOJfPjbvMx8EN51PrlW+tj4RADUAo8csfnjsgRbd4pyUK/tQxJ9d92pxX/1EOInrq
nPEgXYOMRQ2AmiXsUX+hPRmf9ruIqARkpSvQt2vwm1HZ15c2GrJ2Eyv7LwjXvgOViF6nBsrJPHVn
SCjqxBVUhXn47Yir7ScOBr7pzgIyI42BxUeUAs8El3aQXAcQO5Igx9WX/WIuM3Bm4cwEjJAoPu5X
2cERJvWDVSUUVOb/MlvQWU7irZvImAP48HNj6uPKRX0Vjf+M8A+mCABPey3iuszdiNEDSYYxm3wa
H1t0X2hbS/CE6Q5z752qQRL41Nbss6LjvQv85r5/0JUxJbIi07ekiWrc8Hy8WcOyegudjhVPrgNa
lMwp+asYw8cQKmlMYacEDhChTYfkcyCPcIxe92gvR3Io0Rhmwe0fd+na9cJ0bPpzLDT03NCZs72f
6znIXxCxEAZ3PSkBqgAz6cg5g5g8teuVBfBrvWb4SHzqca0xDyxw7qvQXEgLk8BV8BLaAVXVBRLu
0BohDm85b04JGUBHBEhxn8sA5NleYve322j3MsMfLBbiuKfEDQrgXk2OgMF8YsnUPUD2+zI6SYaL
ZB9Af1oQCUIc1o7U914Nn9cWvnxpThQv9wJS6Gs1by09ZqhCl6x69MmvsJv8CxftT9uuDbgs2BSl
9wM02/hxybuorg/SEphCNe1vvWvTGmZf7kCNK4z57nfA5ff2rjEeiAiv0gcwlAvCSwl7CJi4LDbp
byGyutmqqhvihTG8jwGwyuo+luolEPjs/E0TBIj3zj2E4SBjT0KT0xTLPttnE2QVMxEHzrXagKtG
wpDapOgSXGTWAmw7TRy3KnEyhCC+7cVFb/UV0q/BrzOA0NtILpq3aqnEHf9FjONTZ1eBoo6HRXUI
K+9xfJ9HwblpRM6iklyG+iONocAJpq7skxxmZZ+7bbAUCQHdEToEFn552z8AAAX8vv9ITi6Y3Qbz
zgTqPuRt/ARO/jUxUXMxS3WLSkuvIVvC694HYCIQ1wHsURZFmNmsmLoLiN1r0zQAw/f7YZxIvneg
QB5zzzcLBn2z5oyH4rZScfeR9To6yMTAd8YzkkTrqzRYPeD1Fy/yIR3XY3PYPZP9iC1dd7rPyOTD
TKmDTM76Fx7JCf1QZ89NNd1EDJSowqeKGQ4UvUZLkwxgfoaI57s8kLSoIirALoQAMWgfrDdizbJB
pcZz1ldB+9EGAn24JVyVx3l1b0Q3cBQ3k1WB/AnWdzEneYQM4Ddhx5TX7pLBPqtPNilVBsO31h62
KNQc1glkgGw2XnuOg/l3zBjoSNxHPfZmZuW8Rs/DhrZ7OCNrO1bXXuAYKe26XGdKjkPLVbau65yX
CZU3IO/53t7zcqhOJIJXx6P1tGsFkwy8R8TfnuD6J+n+yU+lD+t0qlLjJjhJnZofpgogzTgt3mGm
RlxBJfD7irENyAiIsrkn9Fxa8nvvsZzR7Y9mLmU2uFIhDK+bA6/6p11GrBLLs2Adlkc83CmDQvcx
0YzafIGJqE6wGt4BlAxwbgLoiMjTFwH8OQDbM3hXgXLiG+0eqiq4Mi3BXQkART7QzAnvJzTHPdcR
CvYTOqf/uZlaKMUKnuAKnoZMHJOWuy7Q3y20uFVdxjLEbgE4L9ypn3aBYjKOfprZ9DjM2s9X7fDC
mx0vix1qrtGKRnzP/i2J6ZG+HlM1JsEVRCPP10p/28/SDrrYydZ8yssFvgPvbSH8igNtgm7VtPQe
o4sKVu1/Trqj1xWjiXBgbbtCUMJIsf9O1P1JJE5zt1WHXiCAxlXtXGKD9HYlM2bdGHLwM6k1A7MN
2U7MI34BfoifsJMqG5hD3owcCASEnrPoyrlbv1Bm44Pa/BfVyS+Jg7pslP3BPAc5Oo1qzwCSA6ju
JuAzTptTG7owveDxS+VBkESrdXDm9lOl+l+wJINUu8spCtyztrgwYrY9Wi0Q77X4ioB4k629k9z6
6sfA5FFGeGpw7rqvQnbuK8Ps10HQcgeVpCZhaLqUO9/LMPkUuMReGo3mTLgAFeCqYClKArnYEsTk
0KLL29zX3/fkwKBwBbb9IqNfBfn+SwzRbGDro3uVrs/uFaR0mKkowdtQMY3sRSPuDZgNEeJliO9V
EmGw25j0CWG5Sx2MmMHU8q7s+omX7YMOk/cQzWoKWGvKRNm+zfFUgaWaAjSQ5t0yoc9squwhqNQj
BNbLig8iDbuQFc6Kyc+fCQRBx8GGBDdsj3qYQ9w0yJfZdagyN4SB6DMZ38T2uoOOZCKM87mPj3BN
asxOS5tj6429cu1FgIbr56qvk8fuB4ldkTYe3EoKb4NQdTAmLK/8UycXcx4cjgejARZBWx92sO3e
KjqIA9Iyf8pEzoVoXYBSuEQ0vvr15OZhwvo/SL4EJ+jF8Q2hodyy4VX21h7HiGahH0WvxO3GM4z3
h/1cHdUQXVs3foIrxR4gI2BLQyQ1nv4Eplnon9TqXpTHg5f9puvt0he4Cl87eLY3GVX+Bau+hjwc
lJdjFQvHENfnKOIEAaEybTbovWqhL7RteWyj5Q6wF++4cy9kCevcQydXUOathYQ78xw80DVErzA3
XwFu/gQAoh4nMPoDi5dL1A0iW43DMQ9i+qycAmQaQjneoNLBNRBx7baUZ6trqsXXbusFjP3Wfnsj
KF/Sr9/XLSu3j6dBCItvFnD8sFZjRAeCvACth0sM6jfoXfKZtt57uwyvNdITR2R7eAHZKknL2ooj
I60HWNhHkFS1X7zZv3nBCNNp9H+6Fa1P2tczvspwUE5onuBL+89y8uFRen1BbfTOnPiy78+oB3rt
JaSQFRUWhDV4RipqmXoTma7rGl6EAnrFlr5HUUXU3XE7BJ4WN8p8EAp4EkDhb08OImRwbWo4Ulhb
sVaEPdar99PTFiRjA7hBLriRWYB6FEK2quBy751IL4EcR+YkXAw4WDP/swkWgLzUvsZLRiho7b0B
lZX6Go+RvBg6AfwD5oG/J58bIuyNwsNdgMTzpWvRPvkllqQYnG+ejtQVA9LztCh7DPuug+w2zqeO
VBAAEZQ4RSugcg9h7wIh/eYaWK0zbw51ofpO3uqlfOFnuvVdMurGC64qUuVVI5BZsMCT/fg5Mt9B
IIkjciukqB3vGsbwKhuNTR6bG7YvYurb4fNQIn5a43DNh8pXGFJRmso6gtrTpGWE9w2TEfBY96lN
4vm8GuxZoEAJotjyYqkDpK4mhes2abzS2MqTwxoQjJyyApQvgg4DlPp2oNOjMw1lboPo+24FElL/
jgB7Xppg+rwbAo7FY2g8NdxQNXOh8eC5yHbnxOkBCYT+uY26EvcuR6JDOabwRlz7EkleZPQEnkP2
g0ZKnFYiJ2TFINr13IMIGUx/bIuXBTchdeBcHJaeeMgBH3xsxLokKyCdIVixB4Gg9I9j99hTPzqS
oX/ZU/QeYuL7wBmO5WMI9eylhpe/HWeSDEe7uYOEwzjtlpYckCW5QZxFpmjb+oVKCd4BLquHg+Q0
NJ1At2r7iwa5DcMa9Kqu35K6bY91iER2r3/uf63zl6+lZ92LQHvbNaq89wQbmibme4dwnKYH8Ifu
DyyNqFKt4T+PPe4U5OznKsQ4T6X5YpF8yHjbv5YL3FowzCgcbXygrdsiFGj+Tt2zj/48LOmY6STK
3YEAljWIZTeLem1JQO+hafzC6jXMQIJeBRj+h7KC/Gxnb8b0mh9LePoPiLfigoxDcFUqvjUwQx4k
tTSrDPy5rlTBsXJn5DW30xkhN/Psdce4NxfFcYEDYckVtuF1IaJ6HR3nVhJoOLKDIEeN0U9LgLcu
ywjrPIKXUmFvifQlyXU9wZ0JZwUhDZimJAseScAGPz7OORDWCP2PdoI3ALwCG98+zqN+VdNx3r4k
zm4DP99gxwBsLwv0p5jLNXlcFy8jG/FE8dSShklYo119crDxJcdGpLXYF0HE7vO+eQPLUsIzgFWo
Voum2EBR13k4g9jsW9YCRkyjEUG01gUgD0erObsN4l1VgkxGMtXjCZGLLhRfB6BBfVS6L7hsH8TH
NNcXj7rDxXP0JznFiHPg0EImmVzaGHbV8iZjvTzGrnzZO+USun02lQnCgA4bjk1po4PBd5soqhXU
UlP9wQK3CZg4EYVAYuJAl5TOzjv1OZZgIdYEixPu1X/8c1vf08dCl39Zgfd/7pwBzYnv4uBjrx7u
yH13yn/bjYKFFnaWOOAzXyHSoTqKfnyU5KHrrUDOBd1LgkWxT9Bt49zqEHDH4vJjZFfvKj52XP3d
afj3xXzs5/spBhRUVv39xiT/+On//CQ6/LN/t4x//uL2fU3++bOH//UNUf6vf+r4W2xLsNX//oe2
V/OPr4UX8/fVbYsN/+UniHTjG5z8txWL/2aJ4svv7fur/Jvf/H/bsOhRLKz59ysWb7+V0NU/lopv
mwv3v/GxYxE7wGkYROg7o4jsCxH/blj0o/90fbSorkdCz91WxP5jwaKD3bJBGOG6YXsCMAL84D/+
h/rYsOgQ9z+xYj8J4jAkCXUp+f/asOjtG6H+uUgo9mLqYQOkh3QDlpQnMJz/dfkOl3phwQozKOBr
vTX24NFXdLlhGMJ4crlMRy0m1KAADZiesXuw/oZpArtysPWjjADeo+Nfx+j76gGhC7sRxk9Vvfqj
P0DpEBHWRgCg46Y5A3i6r8l4jn1fFH1ZIqEyYhpFR8VSR9ObchDunML6UYkkPAC/lqBpXdRsda6q
zism1351EerOARXMxbJgC6GAqAU+A4CxjLDgYoLbsKB/h+HBcjYZ9bT46HREApys1MkMc7elF7+Z
zhHMQ19iVIy/WSQLMszSTUb65OL62CjZei3JOElekt571X3ZnsA5hgdu4L42I3DuGHB968Gg1rYs
3Iz2nZuVsJ3BYvjzwcegvugX6G4UMON/sXcmy40r2xX9onSgb6Yk2JPq+wlCUkno+0QmgK/3Yr0b
tsNhDzz3RHGr7rt6EklknrPP3usc7KJu17KR3C+WPXBHkI8lh+UAMFT5dq6UF1XGx9xK7y4LuK2Y
KbckXQTCsGXV20BUxyoo1DlLC048PzkWQn4tohl2s3lfDoHajDlxRW958MCCHPJ85+ixuO8t8a77
AtWSwjtorWdXjtW5b8S9xdApC7xI9JOxspb0JuzMV5/3rWpBuNU4RsvBHPfz0r5qn2AOr33HT0kb
qyeS/SlnI/pnJTcuMYZDb3TM7RDdDnnWP4sR7RSvMd4KfPwO4u3ehuhEmixM1qUaq63VfreDiglK
U8TLyAsegzxntKOMOGoESlvjjetBM0kkBW4aubEd0halXHkbMTWkSxEfIs9IIqtlmhG7sYa+YPen
ynXXcUMtpFV5M426WDEU4aqM+hTy5xw7nxibBJGVDPqiyr/C0thM7ly8ELTBHnxpGZ0Jp1lldiue
BnsiIuHjlq+mUz4H56Ra9F2bu2fXaMqz4m6lqFdAg2J50X4BNgajMyIGZIm/CVUica4d4GuiZli3
DI88e9wYgyvQmvCgmjPtiPKGn1TOQzQgPa9H19s3k8L/mg2v9nKDyVpuw5Kx/DA5WLTxOnbK+y3K
MEaGnbfGYPzORDgVITi8Qprrr/RIgctr0BVvSVkmfBCCOnLN5FvYusA5hTBX0GtHGPBvhEES1RMz
TzlV0a6p7rJxoGMqQZakiblzZmNt1gEFs5nlGyS5lN9RHMc4DKNB4Db1MWhFbeG+Q+B/qpjN52NF
w5vBjkwwVLZikmvYYy6unzG4DNeorokdkOL5EPvFtinyd5g1RIaqbI/1y4uWTN42gzrYuqXe0n9A
3A3rYGmfQ/BgGwZILuNijTMDaBZt9vROSUP0r8QYFhdYibsq/aj18rCg3OdyeQFaB/Dg2oULy5+x
mJkkQpfgkE/OR418dxRo+e547JJX4IXJpiemwJRcw5awncfGnp8SZA7GnjceBTCzxGneBu5blTkm
vS8xM2pFHMFuTx/jPMuupJ9SVwOqr76tRDWrnmC/A6gn8N1214PJVKmtVzItJ8KAk4h4AsilOO0r
me7Ulv6+78Nj7wTYHuFhZHPzLj1SnT1ZFs+4pEX1MruP1lK7Wx5cG4PNbqqA4tkyXc2wRCMXPIDC
O7xJJk5fmWRnCXHB6uUrTcXFn4J2E2YuRstAlzswluekV90+D3xCWElKUVika8hHb6amdwaV8OE0
S3sQjfpzBcAZzbARuTzJRHz7bXH2VHMyFprLuTv6grAd19YPPDlGtyH+5HaGpFJMxs7M8CcHyHRR
3FogwZbkY2wdKGqDlV2ZSGeDz9E0kWPgN0q2UzBh2dOvWiIoe021byx8g6i0xWFyLWzxwVfoEPuy
G3M6o+neG5kLDdSpLRg5IFGUXJib459DndiSJ/hDZZUhGzCyl3Z4RziG4GyvidwkcUSow4myBHhO
EvAgtHl/vWvuxgFubZ0q2i9uK8pJC3U2k5xp/s5HjyJYPL4UxLm2gyW3hLd3QzNlUd3MP9YY3M+D
vI3r4B7nQ/XmMBjlEQ5TkMV6g9ANbDcZ24PPuzYN2U3jeLiimiZZ+5Tum+piaPsPCVKEC4F5zrbs
BxHgMqoHj1zOTGOAorojElntyoaR7swz2HfvRMSuvbre6BEfXX1N2RVfTFlAGNTV14TOG5i7rK+/
hJ7jdZ6GOC7oPI5J8d2mUEaHmQgUb9B72YZ2NHSg5Kwh/BQhRJ8aFWct41Pb1OG+Z26HifINwmGV
tjeVzzPktj1TM1FH5GQa1ZBi8gZzG1biMj7Tv4qV6Lp+13pFcpOBDFtp5o7brPx2+7KIzMo7QoC+
FRMibpC5eoUijWCQwggT0MPypSO5ak5knkgc5xZGMtEua3fw16kkITlMj87cvPn4PJnXhvEjT+La
KcimjOP4Zpv6seF22ofZE+2Zs4E8cxeUC8fSgOuE3rNYSfMIvSJx8lfTmw8cngVMx8xCSESlLL/i
3qQ8iv1uY2hrlwQHMQXW2XXHjV/BHki90qdzNV5So3xIF8ek35ysaJh4k2Xg/jTgYDZFXjXrduEC
dfKMsFEA7cvpDyTKF9A/eR/ptjyEDl0gEbEmAryLNU8mOxM/I0aM5tQwIuqGcR/oid8uHuNIBc0P
Ss+0cqei3sIIUfj/5rXK5MmEYBcAYfDjskKBeqnH4OTwypOMRSzruvxDsj3w+ijJRv9Qhv1pwtxY
haI5uFqsCPnUa5/vv3L8MV934/DZgtzdjJb/mRrvLVPtMFXOxibv5k/NsnPsKnKD/mDHXpT59LtL
vSYV90csXrZraqIW2lu2HQzudc4sR5rFoS017VwJwtrHFKXNcmMP9magDGGHlLmpDfOXvSIRpyJ2
2N78Yy67aiTIz+aXiZOmD7d2Lc/OAnKXVmaJ+pjTxCH1mjm3rkXWXWW2Wsul/DSMdi9shGS/929o
+R5iaF2rPpeE5Mbu0R3Cdzfv7ofUBsc4zP6KUEW7cgOIy05f3I7utzViFfALwIOpX53DiQylE/TX
BNG0FiV5dq8KPxIV6GPg8d4aD3bly5XRtmujqm/SHjlxlvNvs5Qd48zGPEPeeo5HNYFIIADYtrdN
LJ2TP8qXwZT4n+Bx5jHnjn5Ke632HjJ2rhitBUw8Vgq6cNQaxp0jnYew1BfbKaHRejiVvN55SbKA
FC0DNowE4a7rMigPleljGP61J3VKRRyui0zdlF3xjPFXr7QQI169JiDR6G+bbYq8uWqG7B7lcG1e
RcPBaD3Ed1rvvj9mYV9RkrnLah7FIczsJ6a0Z6Dq3jpEBMnPcSKf2hkXjvTao8LSY4nW3Ru8LLXC
hla19+WYvmV4JQLCtE3ZXaYsvOO2e4t7Pg9+RgXTpNba0Qo1fbE+MZR8O51EJMF706IhTBhJN2ZI
8n3WxkXG7V4a2XY0bnI9QB9njD5P1o9VTmt7pPziMjgvQ3zOHedkBbNcWWb3ih/7vrWrDxfY105U
2IDmtr8byTtgdfv1ptc+Jpe5hIjtXTPtih7KwND3G9TmgREjf/LNuuAW4mReVbbI125GQhTM5YtR
TN+BYQ5HeCG/StoklBXnvAFtjXaQzw5RE8xswUlfCZUB5iaAT/BngKKVnymDBGA37feiZqxtX53O
rDWyWHHjJcYuI1i7GpE59qOSH75f19GigpOtEKAabi3SX9VPPBxHX10zsyg5M8SL6WMe/ioxw/sU
QMY29rJyP63rkDLLcp7rkYCr5+U3BooZJWvmkjTJE9wiD4lwsk2j4j5qUndTCn3fDFjdVTP/AQPF
yWRHvTXFUVYTWa5a8d7nxo3f3gUGujFNFfGE1IEa3pnrGurCYJBsiy1ALteWJqoBNDOo6/DBkICT
jf2eGB0vuIM7L4BRBcOx3wTGeLGM5Y4YLtV5wySnqdtHF2bYmvr3SQGBWTsWKWBHzndqKokXWfXJ
vwaSBmJxgBoWQmhlnhJhd1C0iOBAcE19aAiP9sCIaSRTko4MCHF3tqjvFBjlhd065obB0G086afM
it81/iESxxbRi+B1ttCg7IC6DRroV7z0XGz5piTLTPCWYYIzg4FUkqPR5vJZly9BnXzHzUghFHBX
qxLnoZ9/+G56WWz1axhA0mLRb96HkOt0yj0+ucaFx7lZU3s+JzHhS5Lqqwo80daorZsxbLkqGvkd
VtlHbg5zVN6OjJBWAWXLuhf6RjftoxOLdpX7p8B4MFXyhiScHFxsKMi2FWFtHmqaZWHUX3leOnfC
o0Rwy3grF5+3q2CpAMFpkGgEcUsR/tQpVwzTJYTq9B3huNlUQCCaKmyYH1tH6TTWBTYZVLV2kwGx
AwxZLpdgqvQmyA3OgVGcPU743exPNRkIv4GjAlM01dwF3SyKp3pczn5fgx4W3bkaui9YqM3FMav5
ieQZpivXhlSRMBtvDOaZqr4DC7xt9XDyNI+RttW8CySqBITzlzoVYg2sqOVDxwd2OVOqyHNWT9Nh
dsjJKnAnZB/Sdj1wkdF37iudNZt+iLPb9goQVnduDwGjQJfYqYsryttrmECwePLgMQWNwjD1VkT9
NpOV+5eZI0RW8lODsARJGaxlPj2LAsiPcHNs6KRnAaN19dMwMfASyZfI2RtQ9yFTQcaq+eCDGBwf
7Cb/o8OFIICqb7yUwaBt+eR5nXJX8PNHvotjrpDFGUy1yTAkNEmscbzD4XkLfyw/v6ttyENAkXZV
1zM+8F+TEgJilIZn6j2yzMkfLJMmkizZK7t2yLB5911qjRvPy9bOSKzQJl/N9grvtaxJ7rdoV1tl
ltllcmqxScYFuE7CRTRnJcP7MgVcMZoPxG4WY/hjdLQl2pDBNvf7G8mAOU481hoYLYPcYgEjkB7L
tHscDVmsh5iSzhqJqGblT0GoHkOPL069vpjNKUjr+8QOnmtL3Yx555yqRK1kjfmumN1vaTqkBkPx
3YWOuxJlRY+aBufKlWCAs/AwLfKW1aC04XCmVOPwdrRPGg0ZnItx9HUNoxn2Yh2jxbPuJDzlLbxW
auaaaWI1AHcWixWVAFymJPmgwvrG+uYhuHfRPMDJxSsJ9Y6PhzZxQ1myeey9JN3EGvtVP2Ert/SM
uWn2z3puMJgjPFUBpBDa+u/eWvj+s342Rm2uFqadQyji6GIkHJg2Gn3fE8FtEhFlNhn1btInw2qH
c9WE4B3HXVt7pLxbO5rsG+UP5g51hnIx54EuR9lvZ2M4kCOkU+gHQnt2zCdrdiMx4q8a5h774C42
UIaUnTN5GrGmJXEL+yCsPtu22msT509nt38sCH5BSMRTpaYTNXBf/rXa4f8l5af/afP2z1/N+q9A
fN0f8b9Lyv9aIfvft3n/x3/4z/Ye699YOxmwBPG6HMdx7ABG/D/be9CPr0tW2NtjsMXBvO4I+md5
D3t92FKDdByiyhgI1fxH/0jL102irArl+1k+ijWSy/9FWnZc979txPFZDwQ52/bZL8QuNMu7/vv/
MrsAX+1Kju513rvYqSDHnPsgndHnHPruOb/vavExGoR57BxTHeiR8B7QxXpKSB0uPrOoiWK4ZCzz
4tnGwfUBIPG71Ts1yMNfbGcwz+ThaeAcb8o2oY8pNrbq6SGxoMQSGbttrzbkKsvOYaXuarzkADUx
EhqJT/wYOdmjrIzCwZhPS55czCHThxnLz1K56uJUTAkTOx6jwkyadT7l2QmHDLRlFEDMZEN6TMRi
rlmg0OE8fwdiiSlsdPNPr4AtXd54WTJ81fA1VhiHbmnL2iM9Uf/SGRdIkFs9gaxbEh/BL7nTpQO4
yiLqvdKIc2AG3CxSCSyItoce6af/fGmkk5///t1AECsxsmIXCwqhsUu2Dl6wraEINZtII5eJrh1u
YbUXXrsL67l6NJaBVz5Ql8x2OgyylXFm688+Xqh6OFK9i2OIbllpxPaTdCaEU+TaGAAqUopB43tN
NqNJcHt2AQa/YASq7fbnWkOkdeCEHqYke07DsbuRmqO4XAhxJ3DkKBvsGwcbxN8/2WLI7ooMs65D
wO+QuyhKeZidc3/cAXY1Xtm0AosqDE910H2bmvB1D5oA+qIblSWZv1Elxr3V2XBBKMCxx1rnbEwF
iyCuxs/kQdjzXT55Yo87t438igJ3uX6X5WrxV9XZglFwhoSmHgHPY+7JyPUqys+2bPAuX79g0vM2
bzrJmAI05GtAh6ibsI+dHUkIhhV9BTDNvMXzJc6d6Z0x+akD/o+KDHDtjxcjKN8Cbb34FOkgL/P+
0o8G7nlVBbBxktT/Lbkx12LsH/oAC0DUUWGf3KCMT/NsI9ARhD2LdOHuFHl1TpKiOscYANdtT6J7
LNn0EFn2fESXiHf0efGxSskXZ+CmqHT+8881sBJR5TeWbYjT3y9ujne/qexzbCb9/u9fjWXVHwy8
jIMwFYTmQKRnqSwMqUEXbiuZ/zC4poFNnG9f2IDqE8jUN35D7Cl5WfD271y9fJQSeFq29LCOupZJ
xzCwCmnGObkBlGRdN3OFp1Al//XLSJYbC1B2+59/n5R2cOrr/KO3e2NnTHZ/+ftFqHS4gNYSG4Re
7Iw0cbshrL8LBxFgNfWiPVtlb6+HlmJ7lIz965kOCHRytpHte2jml2V0zEOVDgA1utZe265+lug7
G7u5VofCrxbgJ717KfNhA0fZXledHrczNOdt37k44RR46Lhyzoxn7I1Ar4uy1iZZzf9ReEHCjHGM
go1Tjn5QdhHvHIkrF6pXcv77T8HguciZPSTfGcdniEPzLCvqeyOBk1EG7KwYO34ZwFSPwvGKm79f
mrQsbywvGbZJCyXHaq3yonMIraCh8p1vteybsHLsl1WCejKPV3uoUTibuu4sezVbLiVs6h5sMmUX
W6Brt7jGQ589BXF2mkG5FCk58tZkVYFa+GjvVeGGt7O5gxO1KyZxA5ZPrswcT2MF16EFP82CKzVu
ic2/BUm+D0VbYNfzPFylkBT50bpVnnqUwr3AGSXdZsuCyAHs76uNCWC9xDzOitUtAY4W3CDdpprV
qcrppOKQqpAGoHZMAe/XBX3WJzuwRC8uChdiEa3zEMbfodv/JMllMUpa6boY9qB0VhVZJT4chOUc
aVerDo9QrfNNIJsv0cn62M4YTYfmBZ1RJ/lbNb7kXso+Gesq9FrB55zGl3LApGsC6msMa+UO+YPR
EPdtSd7GPbRjGLAnFahwjTpO8IRHzZ/rC5C9PcSho3bde7JUaUQu7OJb+YMMWbZWxo84m1KAAdaZ
SCtU0v6EfQGckZsQsArCh2GHUmCjvBavbjre++UlhQhTIsgqKejMMU0V7kscQndx8Wz7NlOxlA5I
+6AsZucuyZsJOoq4LBkwFNdJVg4U3XSERjY/eoMDLDyBRJhMzp0fh83aLewTYDnmc1del12cG1BA
resU257MJfHH+sJyKHUEKxZ5AyFsA0Gw8IrncOzxXbn5V2kjfDULdnQKXGgvWbwQnk2ZIpC5iCFw
6rVfLh4j3g+TJC74rnoXquIi3Om6kAR0XO/eLEHusXMIfAx3ERuI4l9nztBg7LTYpbWFar7CT8pn
wPd5YlNGSekgux3Wmo1TAaJiGWCPUqXGy+i54yWp9Nk1Q300w64+DFbyplKSc0FAh1dMX5k2PlXn
DjBkJ2qECZgq2nlais85vPI7RqZZuju6oMHRX80gaqB8lBWTrMIq01XXOem6AvVTZdM7FPOOFRyc
3uADA0zya1A509HwNwIcgEOlExYDowQmhLTim2lOXoMALqY4G3W1YDJjpEZ4c7W0yYH4074zjXdg
OkDsO5PmqrYx7pQP7Nqo157ExzsWnIjsY/EhL844+YEJL0ydfOiw+FJkgPdUJ2Z5KXWYMGuWHiLv
wMcnQC4Y3WyXjTM2dPyhoHX3bWC/9DPR5zGwHpxm6I9GYIIwYiTMLyj3PvuhTiVGuGhqwhQz0AWm
YofH5LeYF4D+DZ4Ypzc+mkI1T0UgPzloOFudqdxxxP96sXVjKL/ZSXec+dW9reWQTYO6pTaF9ps7
fxi2vWQ6mcaF3HtNZl7CgY/nrK1k4wH7hjFYEVdlYcqU6OUCsZbh8jyOu6oF3jo16DFA7l8EdxAc
vgyYmLSva6HM8bmU1j1ToHWKF2NFuHIGm3G1YWvcM2XdHZvCQNUWWJWBfaYrBCrv6BqoeeNcp5Fi
zR0AneKPVC4GH1b00WAdE3DeuKjJpzUMYZX0+oj5GzuT5FLdltcvBoUVayyy49+/ypymgjgdV7dh
P3JeLxUrwmyfVGwwWwyrveS0OHl6atL4Ng3IJsZeXGxk491P4MITu7mb7Rw9SZ4bbD9ATpg+1T3H
pemhWauAAzdZgD2+VLomBgFgeZsyj9wVVbqLi1evtc+2YlEEk64XxKN9MneA8bLmJTPUuE7uJ/Zt
kjxfonp0jUd3pmvtvJOYm30PyuqQD/g03Gzkcxh/m77pArAw1VNZGDunzew33GTjviUvuDE55t6y
mJKX+zA7Nbl7p6DZneKO/9D5bXrqCQsWt3D6dO+TqNqHA3HDpbfH147SZq19Mz2mOXJRbdItJ4CX
7OnWbBH2hebZCY0eTrR2ztoumJS78pghRR79rr7r/Mp9NJk8rwyh8Za5ufXQu1cjX1l+am386Kkl
6Dnk6uCYhg9s0bJvJrgLPoXcxp0w9Jqjvyv0chOUrGgTZU5cyho60ipLhvN6TleF7t/GTAaHQJak
41yFwLaYFGR+m5INEN7R5pmoJHs+GDgl4AfZfgmSVhyKof0ydQaio2+UYNOUg6Bx/Se7Dz57a9yz
L4gJqQrspwkg33ac3HJT9b19DDrB7apbpDkinVHeL/eGMbNbh/HVthPD0cVMft/H+pVNDDNpwLxD
XozXhWGnt6Rs15rrkGTVZahjZiGu3UJbwsbgmcVlCdmryTX/hND0k5OTisDYi32bCa5rZPWmxtY2
mFV77vQ1oFyzjkDCW9R9bewqb+hQgMBnphb8Qs3RZHIITKXlEUpQuEMCvQcy3iNTMBDzKpj+Ifyz
h1m2yz62idDXI+tOCNedNMLIDQ3BhghNiFWTmSqYYtGkWzN28rs8TH+taSm2MZSiVdkYz838oWLF
WIIaY0Tt3BTmrZFfDUtTH0Y2vHSy/bsKNfGukfVKe3Nyl9ewyYv8DxslvCuWWK6ILP6QvSTUO3/L
xCqPXDsz6uC4NnqPE0ZhsDMPdkvwk5jILU1MtslyFoAkN8F8a3tG8xIsiR3ZwwKLyWkflrxaWyOG
kjRBrozxxebLeFcRATrZefAAfBa42zLeeyIBWRckwFtzIzymMRDFLl6wvbe/KskjWYqR0XqiGMZ3
jIdFAXeEoZ5iv8ioGyDy05JsDa3cyzBCaRT1TLo34GyRYXgZlqPZ+fLidzmAQQIQBUJ8VPXiFMBB
wmD10A7pS9MO/sUtsn++NMh2I7UVfmO2kyweyumStT0lZrVpBzc9BAHPe1KFTMZzAB/liV7SY0qK
25xdReCv3RqCDwl3sRonxTQkvVVD+JUFIay+ufz20xEirA3EKnesx8ygLu+MKEsZJS0Af4DJ/Iyh
Tei7vfE01Vpd6wCbSZACjJ6eQx2EGHXVQ175xpoo/t1igVKRgN7qadzJTMTwnmvnWDblobJB9Tu4
hFiQQfbIJLqEn0XmJ9vzPybRgnZJiIWaw5uzcCZlTqy3dg5Psh/873gM3s0pO3qd8eGY20yo+77j
R096ZvMSUAa7rfwIeUVuhDL+8OutMandVaqdqEuBiwwsK5kkZgSG0RYXqPtg4OxaXb0YzOzsLSmH
esX/CLtsSsZfqn1OhmNlFgAcm8WCIkMKPw7Vypr7gJ4k3viddVebJDjG0So2VX3Cmj0aVn6ZzXlP
DBuasQ6IMwgi2KrWRyb+N7yBPAiMglfNdbUT1YARLZj4CzhiwIKo9TrSDKvpzaxoyYPCBb1osHrF
YggPZesFRrjDDYnfzvYH3vyZQbV4C4piq8j3XbEYBY72kVlODv/UCtUWvskz6GprLegPWVuK2yRj
3Alh3lCgjOM1dGkJqZIoeXLoQ0KkE8mQkLCoWCDUFZ3k9IVUVXvLyVSGIGfoxjwqLwmDIvA+9Y+c
wuSoGjY6xJ2CliphvOS4+nJM1VBBEWlI61cghxt+knqjp/lczh2GLCgYq9Y01darYrEy1GxtpYGi
Mub+dyi7V7NCu5jTb0ZLM7dq9zoLMsilOdpRXrH7LoflQG7wPhzZcsTx5awSXArEmTiu2FLDZsS4
PA1pgu9ctztTFuy+i6vurmZ/QBkX3UqPYJXkZBY7pGwsA42rV23RWqveN7tnK4h59fuHjL1eubGk
u4qSKYwrCtb6LZ53GVGGB6mX5w4n5kmN7qtegDA1zSDWpT8yUW60PgHSeOrk8D2zU1DChm3TcT44
nno2CxAbtiCUmVbFu62BJ7RMtNms5m69lkeFVXoWBIWk2FGg7kGGge/Ag9E59jdIf2AVIYuMGhle
JnAkNZ+8TSpcF4cd8GtEnb3ECjE1PGQJFqSplqxZwXg4miF8W6z/Vrw8sN+QgejY7hVuhKH5rJd5
NXghG+5KeR0B8/19dCg3JQzuM+uk5lzB1uw2AGKf+77gZVfNy5Lmj42nT3NPc9fz0HjByMXYv0+x
oXbdYjyRSf9Ma/OjAlaSSbgT0nXfKFxiDg+YAROKOrWlXDtLc+tIIqdI9jRCSh7q0kwj05ySdfzI
eA2/gv2TCPsuL9xXoX7dDmihGPZO6d55IWuA/KwhfJ+cFENRmgHFgwIBFo/MFn8WcJO6IFjjxXdD
0H8nV3A2BULJst+xWGX1mO7ZZXRTceDs+MZXpAE+Ai79fVE2PTuevJ+6k/7BNfsYE8WAcwFnS20j
yGeAheBPY8rMPNimKeu4G9ZQrTy7Qlfp3GvVSs431ygsrktsTWThehqI66WB/Y3KyVloZnBZCudF
DYTvTZAfawcyRwQKZ6NztEscIj8zXP5RJLcOW+2ckaNl7pM/S4XrcvZsZ73SSru7wvQeW5BHRoPL
vEg4bEs/gOeBlnzYsLUPzAi3HLMFrDWKnVOT4VDXiOJsewRPU4FjfjDHe9fkWC2mnlFJCfyqnUCp
6QUOsiOW33hgwULbFlTnXk4H74I+KUIrY6CJRuLQqea5L1Ya+XiVWAkVMZob4/yEto2sTAJ7d+Ij
HTf5xnIZFGdMbGpfn5fxg5zaHgQ0r66bsE0hvRjdkbDMsMr1JscR3EzBXnDGziZ6cu2QAPV18zIv
LmuLeSvyhmVIhsMHa07Mo4LySyoVp6xqCdHMNlVR0x645tje0527yMlplqc8vSvJHgSY/nr7kxc2
cq8uDvZ1GZHjs+iusLvlZABlU1cKVJKdxFL8mPkrRtRPGB0epKls5acm69Ba8u1hNfpbt23eVWWx
utSUO1s27xzBdxl3B0NTsLzSXcIVsuxKcz1i45C/lisfAy0oKrPXsJTcr+2XhpYAMPs2MF+qODkZ
zreLa8Il+40vZm9ivDAxhh9bS+36KzAFvyf2nSTq6Fuhw0Wmk3+CpYA52O1TiEpdt7C5d9KvGL2R
QCByTY3trDoNTxQOHQR9B/9pcOUnqF+iYLBb5uE9Db0L5hMS5G2sjjCPtoNDwjBE5T328A+lB4Sc
zS5RamXeu5H8MLtFeovKtgK/nbsvurYOTpf9dk7/tWRTZDnEyBfay6L6KEreAcP7yOsUN4GB3GAX
eNk4tuoMR1qTzOwTGMJlP8IOQTqwzmEB802szesRSFq7X402gTrcNjR+jKPDT0KIMCeNIVjrkuAQ
3kF4c535lSpyZe31M9NiLlxSUmmqpUjlyW1q9h12AGhWKVYbGOJ/xspnr5QFUUXRYefs0duOoDTR
SV1OkTT+9lrsWwsQYcf+XabsAZa/ivAT/Iq+0EedEli92ilU057YUPqIN6GO2L3ARkWb1HOvblmv
hEuIYFdgn2u2cO3nLOuYyXrgsuX71L4kI7tS+6R4HMRPNkKc9EPhsb2tRNihK89pd+ukO8WiefKr
7ock4qM5VJcrxrD3iUbW8UWz+xI2Vbatl+BkLh7tiJ3eODrdq2maiGGvTeDyOInVL/iUA5LC2TDk
Y2V6GBHZQIATUE41hjSpNLH9ad0CpfVtONAT/NP4maUIFqXpfALEfDYtE1ggDYwXsGrz+rMS5/m9
Il76+kUEehcCJFthAq/O3NNPbjbQfyCX2laJ26QuMJ2SO82L9NNL8dVZqfqoFiDypjrPLhdVjOEK
Qth7qEIdVY37LpT4dIGT8pqgrrnU5Pak9zGrz2hldAn1vH0YGJWME2kBBluvbVNAQjdOLvSKPr3e
Sz0bpDoHLx3r0FAfHvOmwI/SL/seQEdG7E+YwQZmAXs6p3fWoMSr0Xut8xxz9tWGLM3wpgNW5c98
0Jxu+Qry5L6xaHlz/h1D5rCNiTEWeDZD5+Aod+8xOrtuWqkTrJ2+EcOAtV3KD8bsdadPZr3suqa4
8ZcaOShOfmYyjoV0LhW+ufEvMJSJ9uTbzOCnfpNwP1+V6jdJnbeKe+L7TjlwmZZf3WTDnIB5sDKq
8ui74+fktCxOgaox4PoixPU8N9Cz/eTm31k6jyVXmTSIPhEReLNFyEstdaulNhui3cUV3hTw9HP4
YxYzMTHXS1D1mcyT6BmfCyXdN4ot1jHCmFXlVb9OBLJeafRdqWVrtX7qZStp0IhT6Ii061GpYU8Y
NkUjPHJVZppHZXgRI5VHif3R5+pcxebM4BgiVKaTnaICaPeNaLzZIOGtfH6YRBNuam5UPw5mQqYC
AUzTZwf+TAqDYo8B/bO8UK6Rk67jhmxBA4/3bDJvIlZoI4mQqJHXejoq/9j4MaL6w3a6D75HX4zE
oyl6DyhKc32lUs9T7bEL6InDjQmysCUHsvgpm10Ezd85N0eAQd80N3REYQ46O/xmuYFiwSKMN4Qh
kw+cEgb4wgbbH6XtSS3bBe7Rf5GC/G4pGNptmgPVihD4xBRd83zuKoIT2KwNnndF6+NntA0rxVO+
WlAOwnxjQCm2uUD1gAdyzdjqQve+Nifxq0VG79toJKqxPFuOeEde3FGnKROgNhftf1NL5MhjAiCD
fC7+VEIE9APZTtT5CDnKiGik+MhK+TFRCfk5wlc636V8qZ4TiFIsDJFWyKz4jRuMPS2jrNbWg9yB
piBoOubBZrTblxvdSD2/hQTm1u+hloOJmUPye7gnhsF7M/T+bmNJnpqZKGA4+yliUADos88aAQ+q
SSZUjo4QnQI0Qzoh0lXL91LQNRcKizIFM7cdFdE6a70zNLeEbgeGQ7jgc9oBXhyuTDcTCmEl4hQj
fEcGhQQG2WYRszmB/vBiLK1KEsNoK9qAoLwfLffMCymoqwjnKsROOnyisGj8kwkqlki/klaHKFgy
yuK6JebS2LOd3xamtyNkI8PM4nzWyY90iWaUQ7YbtW/DQMzaO3eRkx1GpEttDEj0zfRcmopkyFKw
qEyznagyYJhotSwzjlekpRPioZq7Kh5eKwHBqatf8Tg9s3lTtzN4JNJMu/I9Cr2HU0bEd3XViTCl
F0McWNjj601YsmunEameV7sfZOPu+KdtnUhgcLBzFgWEU3QOivlQHenZCaKk2yWhECwQ4+ZIWAuo
Ze0u90wD+DFgxPoCl+ZLTeZy06F/I3idbK2ww6zLcemDt1uFXsdaiSxqnEAVb3Kk4Jrkc9e4yxy7
vA4sInxLzDtHk/wKHui5D29pxLFPgtupmLtD3HLv5w7hEuQL3dhDonqNdziRggJl8vKox2bxUiNQ
DEpJP0CQRZjMT7XMNzK3PrwURXIF2c00Fyv6/MtQpQicKLpFMoE8wXPu6aiC7SzcRJMq/RqeVUEe
SGVFa2REvyYLDirT+jFaSG2aeaEwMu2x3mDlgsBPRL6ZCElfGfk7DFVUjRpLHuImyiDtDXB5/Rbv
KpWC899IYvjSsLRQXYIYs7n7jSmPwYIjAYfzyg2QcDBUQ05AsKs8MUU6QnK4ViNhtROFcK0V4cYc
kD8j6sfUO/OdsHx1vjHKyrVo2aqM8asqYXuVjDzZnKXXiYQEkdkQRWvCoDqpkG6fGq9uSyUdmyES
RhP1cxW/9gWpe3bOK6nriwzhrTNxKEmmvJvIrj+KmkmYIucvtKmcr9otK0CEdjoJRWVTHjxXuZsM
yrV4b2jtBzLLBKHWSugKZp12YSGyUhrdq11A6aal0FYEz/3Z+lW1u31P+K1iz/oOiv8qVLxXp0eI
WhfbItX0gBUZu1t4mRRWyDz4lHLiucm62MmazDdzYoUF8OynrNkdkYWyVrHc+IO+BVzl7IBYJR6y
/Uk1XLTi0ADVZuLQSPXjqGBxtswRE4xJTm/FrtiAESkUvCVqbT3pmeh3+I6+IpMXfCzYdcYqHGCP
9C925sUWgH22nR20aKlZQa+CUkHCtbGOMj2oRxbI7GYL0A97wUwhqAlcZN/JxHh8JP2wBeADPwAO
tjFHX/PkrmHJrSrpFGx0iPfUI2R4yijXXW/3ATFs9WJOZ/4arwZ5m6Nmic9gUqHiE8H7cZYMzCwr
2uVpS+ndbRNRa37mljTQWsoMgvfSq/GWSPfezOEO3/eZn/4bTe25CLngYvie9E/7pFLbI3PSzKXs
iOg3Qp39pcEbbVuscivucwPcwDBHrBzjRzUkV325FWB2oCgZ210fgmqfW/sxifml0zou3+JfEtUH
z1AuvcMXOKY8a3rEmqKIsBTqy4iMyiq1nBNOnnhdzCy0bEp4p9acVS000r46uLZt9xLHw/+zxPEb
fBtzjbJ/fM0KL9lMDLhRR20d1/0YtXT0Hb3xDcHcb47tn4bC3ERV6vcZZCBHeY9Fd7Q88almira2
3OLDRGZUtx5nMWIdDQDpMMV71jKcJxprOyJo3SQEAmtcEp6iWXXSreFZ3SYipAAFBksyG3V0JLH6
la3zBQDsTZDuMixz+1Q0J2En695CNzMy6pqJN04BwKHuPxcaQxQKD182G3DDJ30Ol2yh8rM3Iygo
KLbHznoU+sTgID96sXaKp+SCtOnJQFbtq1E5r9SM5Nq6F8eK7IY5rdaupxBi6NIBVVG4Qsz3kDbR
kSgicX6R9AFudrkIPbQphPWtkc0cjYq72hgfXWm9JcMeU990mdiVhbJ87cr+lMFv80WWQduRRNkV
k8LMsfuaLeejzhAMdUzItLT7sBJC7iG4/cRVfAVNBDdTdSHAm5xdsDHU0PzTmB37ZFcB4I2HJxMg
me8MjOGatjuITCEaAxBH1m/HVbusnOvUZGrG4glL7bxHAjMfiLQj6scTT5YFMTwzALP0UFH9xXZY
5XetM2tckDPXMFl2TC18BnkS+0uP+PRHcZiWsTSALxLBSleIFRsxp2DldYCmJkR9jYYaxPWMrGdr
RFgKc1R5ZMAn6S5ZbjjLAybcqGdJNEwIZiSg8AGIaHddsDQbQ/rPMeZXSrbiYJfTOVTL7DSELk99
UrfBMHC3q4UHFIRhm9IP1bqUhFt2U9753ozeZkJIMDOaYaSRbuKoCUCoBjYTS39Uxu9Gap+LDtlW
mtdCr04qZecyiS6AfqUfEoCEr3v8TQf4Crkt9zncYMdrfjK9/UxqFaREAnWyNA5TSWZy2LdvqYbq
phICFCb2sJHIMnoYNlcO/l3kBcjinu2C7i/L8YAwS/8unZcE/9A2T/VrqJuklTf7uW6YfmPgQ7PN
TcmCrhDHBY0/zcPN4vZnywfjMHJ4u3n4Skg4Pb9P0aj/5iI/pLaC7UmrYfOxwnW8eE9WuG/lsEYS
eWpZoTeqA2q6YN87TuHJi96zuRiZC05MaELrw66yfWa/1I7zxUqlXnvIEtaRhRgvKTg1K9Nalj9h
ENJ/cve5m8ymJybiJD/QLH86bKe0WW1uvek55xiiLjTjDRHV/zynGhmQIDQh9UxsmMQNZz2KfhJl
xGEU4aQN7cdQOFykHVSxxB3TJ6PeCOYECE26NDB4OtbqXETsEhZMlfaC3qHwDc2on9lgrkqkFqSc
7I2u60iWdjEnYZfyouxbN4t1EgMM7VNkOKE+r+uK9F5rekW5Rex9Pa5cLXNgs9hKQLG6L107JKtj
ZsgSfhmGhm3IRDao6QBj2FbaCyNe2N4H/1+T46KY6DrRrER+WOPiNhALQA3JiZftRt47oCSBUKZi
g/bgNwbEDnC3xOoQ5nHgqC9R1IDJbJlqNbPbnGn67bIND6FT3CM7f6rCsAvkyKrRISVmYLYatBpO
wa7W/iHqEttplh/0cXyzccuQIAen7n2kXkndLONsjYDn2zEkRv4YVaKiNQjjNeXdKwxYoXh5WAn6
Dst6stBwyOvmnXuaa7btn5AjfRW1+jvVubKpVWVf1PXb4DKy6R2SHgfNYlmZHdToOR8XJ3LZ3tQI
YCKQ6jOLxC7oLBc30kRmD9P+ZE1mprpiS+MhLkRtSZnZxHwUzI/mJDwiTsEZbMA9EMUOvidOsiGX
Gz2y/kTnyqf//svpewpa0M9N+aZNdGMABJjaJdmrbXY0fx12Y0u3ftu0kZsRO6mfelin7YHVCoye
X1cob/acEvrFpNBvN9JRvtHdzydjFndNmciqqIy17jSvo1tyTktGzrCdfnIvddZh1b3Jqb7hi4Xi
Gb/FbNSIiZneJ0jXLNWlhyRqkPM6qvEo2xlTOwVeKhsFZVw3JS818baY7pwLwgzzKZasRoxClAGa
3aNZRqB15qecUpNcykM7j+2+ccJTbOgn1Zj/VF3lAP3yivBPsaN3VCVvpkmdb0LO8qwzy4jtQNB8
hgLKaqCb1lyMo/Bu2Jr3LA/30PN2FlRIqLEkzqaQvhptO3AIWqWONJ+D0w3hAVV7e+KTHKV5Y3/1
L+/G9zYL0Q+OKG5ABgh0doSaIfxBg0M3HuN4RNyERLO+YFduJ8KWC6H8aQYFx1y25yjF4Q331Yk0
7+Qyc7S95mWEBokc1HkFEyeOjNhR2qv7knVdyyhmpzYxGOdsaBhAf1ljThlhKduYAc+l0KMgHzF3
Z3P5Hs80spgQvtRY5fkfkHhNKROXZooTUqk6rqkyZkCoEepcceglZtCUDcKjxvkx2AXtdTcl+ljv
2el5ZkudugvlSDi9Yf4DDDj7YiLcpSxFctSM8AV5s/U0oUQ2Js1g28xNQhxlw4afS5xV4YbC7gs7
ZPbDUfVRVspuHpAP4k4EgknsZJO95y6RYV3Gvkb2l1orbxEEJ9ceV/kQfYkWXBNWwcAhF4DD7c3l
uV7eBDFEeLBq410dC0qKjjErjN0ITIZIyGLXe8iJKgzvTvTfOdQNwr6nrZYRROFwi4cUMH31ao7N
L/qBmO5XeRT41Yy+2JfVL6HqieIhX05QaERovVkqmWdvVP+mwLaxp3tdjt2jav0cjVNlS51XKf9W
mganN5Jb0lpKOmLOuWpXybFeR0N0kXmvUsdn7zU0FEQlM8pJaRt+0usPM57vKlgQtMZPeKrZrZXf
XfsIZcvEVJ4mwrw6l+dDFt0xbiiB2UdWY/gaRzFdU4IjEolsrMl/1UwDO5EnOLGs98mY3ktwPv7g
qBdyPCDnju1aIkIlwoKBldfwAuTVHo+nEViZRSJY+TIs3mVTvE5iJJ18trqVhbHKzMxPs3GrvVrj
XNH6gz6rR6n31xGASYwAbZOEr3YlvzLV+6zSuVppNelt1T8yqJlJwXbCUolNT6Ea9IknbR3Qk44g
xqt/wUfEgJB13MRnMrgVwZgUvz66X16GQIMJ4sXvivkE96Re45nc2IvNtE49hvGIbVdZLy/lwIwD
IfuqaTy05P9Nyt13zp5TX1unzFN/EoT6qPxXHn5v/NMyjbZCWXrXZBfF6ZMA7U6qIYLcXDbwKYGD
MU2VDqHDU9zuOMDIDPLkNm7bH8PjS7a1L/RpNJSS2VSFGijs7d+mzp5M7hzABndovCk/LVns4T3F
mzJfQLRf8XNdBuTHhdID5XJD65CNHht48zQqEKJGfXq2xRAehpH1JhAc0CJcjQgYwMDK9td2UnzB
HbOiVlHLnRCD66da+p4q5DSrZjKdSDT4zLxu2upOhxKTjZHCTT5oLPaF9a+ybexFxKELZtv+HP45
rBTwBblxkKsYL7tkIjHjI4q6yyh/6OaLwrtJzX42qv4bycoJptzd8Aq6NAH/tdIYS/RFhJ6n+JNE
x2toorYOG1bfqvm0Iuz8GY5tRur2tuGrHMVDKtEJt1jQj4q5mwrnEDWa55MbPK7S2jhDdljrJmnA
bhf9hqKkyatw3hY2jyPrBvrFdOOMarMtprZaOVFubxjSPoHUghaiib85l9OGmM3D3Df7zsxeiJdh
iF/MJ/BszqWJp21oklwf8/Dg6sYDP+jTp5u6cl+0g+qzJTqzAxbsPOQf9TtAFs9eVknVgYWYtRIg
eH3MfpTYv+EwP0uNF7YgPJWiIVmKm8UzGD2xGfcOPRzlQBueQ31yYD22fwilAzSlclXG6dr23Gk7
TArRqDGWN0pvdwApZkwqv4ayz7PYlYnuGk45pynRTpbZ/AMF5RuJco5LELGkdDL1VGQWpKkGAccT
Hyhgyi0Lk2RVLSqRnuvWRtr1MoVMlQvygUa10HaqjgnSJovbJ5qCHtxGraZMFgA/DK+toW+tBH2n
id1gaj49PgUSh834AlhyM8ZjetXm/LNCZJDFpM0hk+zOE29TwFJaI23+AOw42WGyz9fpbB7Sln+R
48xonqDuwSH3rmmOBSca0i0LZ3TmPDN2hBUhgftWK5BmPKtAcmEX70bqrDzySDVnDretDqefcUX7
HTXmyZY98PgKAP4w0ptUqD9INv5KJu+ndcuR+boSVHbx1HCyK7g5bHTQGEnHjzlzVp1Q/7VpQk2l
/5rF8CjjUzM27pYoorRnhKDAEJYe/vFJyzBFjAlq04xhm6FNZ6e/5BHmU0MhsByQ3HayZPXcezg1
6dW3zex9EVF1t2qh7siluBPb81yMDgvjCn8EDG9mJ721YWicrFJzQEvvgsadjB12wFs8stKdHP1S
qSxP6rFbJ8yv0FiLN5sTk01+cyLB9EFZRmvIOb42WKRPPUIJflQi7vEH070w0YmwKJX6ptn2ngbI
qh/kLmeizcY93zVu+5N1zl82MQWzEvPHK9JvTSBSL4Eg1g6KU5kzG2Fs/2/ov9zBPblA0IvK3Nda
Fm168HhQl1t4DXa36nSFrAKm2xvDHfZjqfenyig+1boCiMz+Rc/q9yqe2kOcDI8qCfnqFZSRFmAN
I2tZMHtof/S5R79lTpeIi7JnAUn8r2mOyBAQ7vtGI4HxKRegz8tRq5EYhdbhaZ6B9QjjaobxtKsb
9a545teczWj7clAGzC/w1E76c5HHCQF97caMrJM2YAIGD78rmXnyBhWkoV/riVkwPuyVos2PqoCF
DQnypAGVLLTyS8mxjZH9gX7Yx8gPB6TqACki0mE1hoJgyEF1NFvgAYhWImML/O9t0KWC/76+Enwc
rceuOquN2BfK/Gd1bei3Q7oDHzn5C9LYmxjU6NL9q43xl/+MKwagONVDidE16hpKmkgcbRPKPnZp
JpN6+qzo1T4ae2ft9u097vKgi+p7x1nLDAnnbfWoMoMlnud8mGn42WvssJb/UevZRVUuQk0Ewlqc
GpJt0jYhrUALn2mbGl9VFSAK6WdkBqPUL3nPtg57MI545upMjy46dIeMyq9I63sx11ert8BaVQdA
UBeIHzTSmqGjcxbb1h6PdRV+DDJ5asgMWRWYglGsBvOEM1+xFShFCjhUQseLwdgYQ7Q3lfEJ7eZZ
zc2B2mPV9t4GohwCCY3ocCqvxjZfZwMpnvBqP+5IqbDjlckSTC5XsWF7lzjEeTPHp9SgA9WK2ljd
M4GLZyR3NFb73xCUdAAlb1V6SvRMyA772K58VEb1pyUMWOpSe2oOIsdQOPZjtYuRGiDVczGCjB+q
A6QoYtzepbTBFpl+fj2Z68xAEUc8XkyzlB20djGim+NVbTHSJBbB9eBNv8xowuIHm0cIN9vqLbmu
jot0O2e/8F+gJx0ev0uUoxs3q/qQauNOqT8B6SikjMsrVLDfPkIg4Tp8lmCDWObp7FZsqohaRId2
AZkp9o9h5Pa6LClMsZLBoaFRQ8AGVdekjlXlvfUMWh5qg6CoPPxyBJLMXAN9JzoGbgSMipeyMu6w
vYZKO2q2c3O6if00+TE+MIxjbZyyrE32BZFVMIjUDysmsC02aj4L1/qY7A5/tRTvDl2nn6scwDKJ
2QzQIa9KvnX8FvmPtqCEhAUvgrQElv6oMzo1z9mo6lvVCDuQNykscX4KTeECJ1s3gkkNcP+l+ylu
RiXPndYcdQ1FFtC311E5Wi3CtiyqyAr11Nd6GWvzawLsZACy1eFhM7tCThIAImtweNY31rloDDO2
ETokmSW2xzZHclUGbvBlFWF1Q6ASyrKCCE3q+cyEzZIWA6nkKDjFmTzM8z7G5xENtbymrtqsCTiF
VydynpTYPTBAoymKWn0ftzyvBS0FNRKZzX2MoFlzfsNMXYhK8QFkyTbJSUCJZZ5vRjKUWlBsnmbr
P9QsIpHXIqs8iOzo7jxx1Uu6S+wkLCy8JNoUT3Sp9rrp+t8Sj/u2neQAdYG/IocatYmDvAv+Qoei
xxIBfslir+YRE/dGnGpHdwI3RoDbqMYTd/rasvQHWsz41UUm5gsP2lzU1OreReIR82jDDQHH1UJy
FPgaD7ZlH4YCmalBVoqRQL53s+g1gWlDxNLZBKrrT2b/T5sqRgixbe6rXtzZIXVXJZIIZPHA+VW8
jKIS8AaOZrzrI0Wb1qZb1xPjdm5mnj5N6jcA7fsmnE+DPYY+plmueNUBCU3CjgemyMKrvJXS+pxE
+VCUmI5DbCupZEGz5AouHlxyG+aVkUnmDb39ybxU5dt21HNIuOTGRd6HsrEbzm7nV13NJ+L076zc
U2y35bWjsOtDV3mvpc3h+aMQIKrxk/sWMkVcD1/GAESIMhIzCVYyI7O3jsbnA49gl7lFcSnq8Y4o
NEYnSC7pKKONZ/YWSrKYpKbRfKhcaFuzrUkZsQH6xPn8ZFd5eJ5sjuiKQnMwmnDP+hthRsjOwqZA
xPtotJQmet5/qv1M39q9SjPcpjTMCAxCqjqP/QoKn2uifQ9mUu5Kq3eA7uB8aWPCnq3+RtDM1UUl
yVAMUKU+Q54eO/4S5moekTelJtHCSWZuUmt8XU6m1sMO94MOzejaF/1IhPcnoxMRIABsfRoMuJMD
O9I4TdHjcPqxqDuUorjbHfiuJVQh1fXwzDwSZn8oP2cmc1h31LPOGb0yEz6AKOWjULqyYqSCKKNN
iZQBdZVn3sdsiMuoxi+e3r/LkbmvWE4MushWNnI1A4l0a1RakfmPQd2ab7EihTZSd3M674pIPbP9
+KOYAgHkej9d8T3ZPbq6Wb3ZIkFzhuZPaiXVlcm6Ohn/8RVOaydqbm3CBDJxfpT8qpmMBbAjkOfA
Mw1/iHN3jIglEP9YSwRIXbduxlec9r11ThnH1ltGfitP537WvfkUFdzRSsYNUxJJHMgiKQIdfr3u
4Vhpqyo+uM5BL9R1HhrveA9kACgsqwymuQx/apG9WyJ/ycu5W3s1TBdVn97z3DvTDF/VadhEGrf8
hwM0QonHK4vXB5iXmVqjRy/SuL5jjIVPFvCemgdVr0rKeKXeG0teo0UNSZ7Dd2RVd7N59UYkWXyr
99bs3ws7g8JR3LMZOboBMd1PAfRv2tF6oA7359KgD3fS72KOYhzPzbW01nlfvlf0loEzAVTvt5rk
j561/OI0Vb5JwJMDNTx0I7FBsjmL+cez2/3yBykErTX5/KaV2jupLZBJJuuhpXuEaG+orqCtpbWv
hR0tCZgtzh9mAVq7SdxF9WLZ9zq+x3P80tL6Dj11TbyIy1FPrdQOwHZf7glPfk4mPtme0Jv5r4FD
AwMDwhYNTPpL7QLyrCI6rMmpXLG4K/HFmudjuSzNmuy2hEkYDlqCaClNUfSMg/eh6whzDaMGtdV5
jD4IeR8IFSryZeDC3aSX1gGz5B5XLcv8jlD3NAEMY/84NgpjBjib0IoZIzJma6FuExRmbcoGaiUJ
NrifefkXpcegwWRPuY0iTHE2bIJZmU9CxdiRemdTgblZR/nKxK4yC4fLNXTP1JpOkOvlKm6cNwcd
NONDEk1Y9soh6Xf11AJTrL/1geQHjSswa3XjBESIWqNFq99nIwp6/madiI+DcaIChkCn8teMhXMw
JHNuJYtvxuylgZszQ+TSGXs5rpJULNYE3PQZwzI1IZisKXZtk5MamnGtp9a2SES3ByESwJg09Ki5
W/tZhzUSasUWA9OHpRjbKGsvYBmiTR2qH7Ya353lBXYmXDu9SZgzHommsJkX6cd0tvOjwXOPk1j/
kyFLU+NYkgnUmHzJKZnXHhTjJ2eATmZyMmaet9XS9lcK8Ya1xAEkx9HKDq/1uwY18XQY3OKONxXZ
mFvvNIN3GKT5Dh/iLkERFZpGveqb4sbs1pf/IUMheleSvSZz7XdqxSXkLH8hdI5tqssOGSM/A3M2
4XHlnVO92BeT8R6SCwxZRd1VXOL+YItLl6iPCTFaz5hRq9tj2rtv0PtokQnUzHPlZ1T5gTnkBsNT
EdrEk84Dg4hKqI+QTYMSS/Ol9qaLTYChUI2rVRdvSWG8UuwdI+5TNsj5TmOMunioYQ9xQNnsYAb0
FMzNa/zL35XWgiYqs5cOLi2GZcw5NK/4dhKoe0SAgsOLuNzrdzvmbXQGhip8PFS1vJHYjfMuSTee
Pf6W7P+Yl9YpFhpkLIOOXrpEINB23GVugbmuI69Swwc2qEa7asCFrURbZVsZ4xGoZXMh9eiZK0rD
hdfioOQrUVmXg4Yu7nOP9DBXqBYdpMoWM2GaVDr50t6z/sMebeqP3mnXdmajLSYKLLajb0p3tEkU
QD68fwQBsKd69bdzKlhP4/TA2/toUrICkaUhqgwDYLLkOh+KtlEBbHa35RuakBju9OkB0HUIdLLa
FfYo7HH5EBHPdSV0OTuZXzgdVFB5pgId9F+FngHJezT5rtvt3HK6jmZyqS0SMqpcZZDdHP47g+sC
BudI2W2WyCQm5NCLuuVW2OQLJIuxERhozYMaz/NfCy80mfX6SLRaS3BqfhkUGl3FCgpIiYUK+bCk
pY1Ww7Ypq9cRIVagWapKRx8RUjXedOgJGnZG2Vg3j+p3NdnN4Je6OI+tfAyDeXYbEGT69JWQj26Y
kbvjiHmKa8F6MvJuiqQZJYSCjLhcQyoQTMtBOSSfxmDoq2ScC7SVSrkim+iJ8GpDh5gZqgxwjLDO
1lTFn0qpXYl4oGM1Zuz40n3FVwuXSiv+QrX4JIJVD9Kx+E0BH1hFv3cNJ76pzvDVWNGwiiJWNhVv
qIyJ8QrhXEkjInMU333Qts4+ViqEDq3JApP3yeJkK8tntGVglHT52QAEpDA1rtTK6UaheU0VC1EH
d1KkLKJoTC1Gfqhze8RJZZ5nzbgCQW/8fHJ2MRkhZaHS0U/jiaCNTwkGBszyolyHQqjhqWKzjL2W
Z47xKyy64RKio63Fs6m/ajWaezPqIdw2W7bQHNbF8BSVLKu7sSRipzUMhuvMD3uvBBSifqkVMU2T
woNuY4seLUiLcPwAFVgHK/wnQsZGqJdGJCnp7r8PVFBCNKVxpRj/DCUDFnS4rTX/tEIjB2OcvsKQ
w1PjNMxU/dZhpzZwOFicMcvCIZIezQQ3SRNONwgA44GF8K4czFfKatzv+Uw9osAv7p/aBVnK4OWZ
7I4PV3Qc7JJ5encSprVLO/2PZGcGPZ68lrBbV/DtIG7o4NlY6mViyZvwVgbN20of2lutO6esnzaN
gSmxtN97tgx+53UvZT+ijImzj0bP8xMbbSUcjhwQy5FoqZtpYL0JsGaquZaryjS3sEMZ0TmXCMxk
YIcuq105fMJHadZj6r4hU1XXllCOXfYAioBdG1ydiVVSZ7aP1ol4OMddYudNZNKMTYHG+65Jxz6F
1YdUR8QHccOctt7iqga4StpbUCOT5yH56Yu83HJ6Iv9wTjiXFkKswZQLvKhpZxci+e5mO7hrKx9u
ekuVZydltwrDaF2kKFGjJLpEOA4nET7wyB/ZY2JZyWkm6uSuzdHLYHtcyIgKHM39wdR3Hez8tvyg
ZVAteEp2X+6NfqO3rhkwIXUYO7GFjWbS6qIeqbTOykEMNzNJeQIJlw8gIu7ctjy4SnPX8nhfTZIB
rnUTnaGuK0d/IHtDniCutSbYb+CaO+RK/2iieoG9j8lq1tFjdszpGX0EtVNkCOFaSA0CbYwjdjzm
7D+648RWyWVf7PdpO+IkSn/VCPuqBOPBTHPS15Vpv8bNgADKiO8ID9cz8mGmCizxEoSHg4JamUE7
3zH8nb5izJh73bqpkbcs9RWCGVm7MCzm9JPRjbdK8C7QmSC7T5YYQLNX3rCZ3mVbkmqu/xPoyBFp
Zb9eUew91CM0IEVP8yL+tMZ6lDK5hHkI+V2qbM+0I+LoIFHcM3xM6bNg7l+rgRWT4Y2eD+Xlcxzu
czJUAXiqfVHlT/iMBVjpFCF66V25GC7Ly+JKXmzyS0kYJS0baMBfAWNjrRgZYk3nWPN79zVr13Km
l2BesZQO0fMwGzstZhFArAPAFzaDutfsTM3cd1lgFeWfiJJ+w6pBA0hNrL0Emp9gagLzxrphP4Hn
Rwn+7DnkFpeZ96kibw6WStA0JwBObAiok0No0POwWP5Xmq2eZMeFD9j2tcnlllhpuaoQGithJljx
l9i4KftXFoDIlvzTQntHqfVFWg4YcO4bjG+NhuJ0VOnGjCYwMv0IHJocUTmjM0K6XTe481JAx1zG
GNUdZbgBwj46kRrult9KAVZM9VpstKbX1xDfd+jwjhVcPgZbKK5df/wkviqo8xC7qrcgukugnF1y
4aWAK844nUBHU62wsbJ+iVzQDf2nkud7PBk7BitHdWTLamB4xaOOBaSc5Gp0lywgQl1rYa+ahIxR
rU9/u2k+MYaw1ijD4SrIR1mq/PuwoMBj340Ct1LLwxUDEMFQRr2itCUXqx6u9XkIljmMkahfnbKM
uN3yM1OYZxWYpgep3sy5spAtWwxCymarFdpdGuIuQxaw9bLQ26c5wXKt9uOVldzrdoyrKBWBo9es
pvmrFPnEIElJ9lbsAKuf7FMRDk+DTuHZzchEYvsJxxqrZxdRMR3IpbDC1f/YO4/m2JH0iv4X7TGR
CZNAbqtQlix6v0HwkXzw3uPX66BHpqcljUJ7bTpm4vVrFlFA4jP3nqsp84gd/uFldk/teTS7iDly
hAFD2h9zyO5gcIHCzBo91F4OFbKhyga72TVUfulUn5ETb5ukIms52AGNeJ2bmQY3eEGWhrzSQvTG
+hYV8oe3YCcTeG635IHcNSHDHt6v8XborvHgf8wmNaLv3hlJvSsTF55kLQ5lMzJeHLKDDhZ26vN0
Tlz7EZsMRnstP3Gf/2RldW0k6DLNpBn2HdtBehqoyoFKHmKGaLuiUfOhsLixuhhl5PDRs6veoulh
gGrKfgdYBlOuAy93EN5X0hTB/+MJ/84gfPrneEJb/FM64Wf+qwzjz3/5t/iclUu4/o2/YwkxMfxN
ma7L6aJsGBPS+pd/oxJKYf7NAjyolQXxRAvFn/w7ldD+m0JuBrDQ0R60FOX+B5UQYKEttHC140hW
tq7r/p+ohP/IJETuK23bA5rI7esKy1LgD//MJDTdLFmSaeiOeT2U6DOp//L6aXKn5LoHmHLqR+Sh
Ehknk9WsBa+/durVRO4ue3s0GB4mUczngYfDtQeHg8U4DPdkwQPagjlBfh8gq2DiP7TgP828bADA
086UmstbOaXdc+8szpWWoI7Ykl2NaVjAhnEJUy/YczL/qv/of5jIxgdbAnwqEidjthgAIYm6174p
j0XgyP2fvsD/JmbK4euq/jMF6I/LAjpRQHI1Ha6Ow/X/82XpB93ncY1koqPFbmxVH2P+EoZXgTDJ
6uNtBgSXhgxZfz0SyPbHtSrF7FxhtY8PaVy/oZA+h6K6dSUsvnJBQJh35Wu8ah7arDlX8QS2QK5y
TSFvusHqfOGg1A4kSL8plfdRF+SX0LPwROYtVLPVAVJ2jLhzvkcWY1Gxy3mfH2D8/pobb9qHo/GG
XT271mK4nhyDBFzrFAKv9vHCpPsu/CHHiGz0pUTLHz0rd0mRWbi7f37pzPXS/PXSOeQTcEeb2qKf
+cula4gNS0KiYlCKElzfE+khSDDNYJHYfwzWQxt1LpL701zQT7AvJVJnxNNmflpZLPZEC12grCc0
z8OzDkaAI+o4tfOqALBWLDe/My8IQihBlm/5B7bBMgX+yFvUp9nI/pfIMUikf/l9HNvjybCl5diC
ids//j6Z6BNziiSsrPUn4wQ71oq8d2GWLMlz/MKYxY0c+3qO9efmn19MCZj0rz/ccZSnLa6VI6VY
P9yfkKEdErDONaru2LIe2Qgkc2fcdE/F+sX/cePgSBwSC35RxEDGxLByF3Y69QWU0ONYzL8VX8Ap
JYTJIFz3UtRoGIBKy79HoZE9Fv6AicnmsCz+IZbtvx4jfEyLtYQ2LSK01F8+Z5BMTlgsfE4uFP71
0WCdRJsS1RB4A3L+IpRfjFOYwWMEbfcyzx9nW8R/fz/9jx+Dw/S/fhBsDMJUrgkE1nJcztQ/XzBV
MUjRSzYepzA7i+Km6CBMGo2F32TCWM5deBcokyFnP5Gcvao4l+anwYXuJ9K5MZzuMUxncHToni5q
keqYDtT/6MQ2KmneCveU2Iic3fkjKgHeyLoiCg9NKmSWE2bMN2O0brtUAU4iiSdmfg+cfpsrnFTZ
HDGdb+yIEF5GPoFzVVXZgEVe7fOy83ZLZjVbTJ00+bp9VUOCh5LxMzid5JnMgmaPJYIMzdXyHK3/
qyqCP/TZ7Y7NXA2oZmninWu41U1P6HqLMb8VeXnC2ATDw1WwfLyyBg+UWq+mM+8B7ERY/Sv3ALo9
2+GfAedvmcUt8axE7YQt+9jIDq9G3IX7ao4AEFFczHl7BYk0udfzGL6UeN5SXn37WcOR1rgLhqX7
bYG4sVV0t3DOn1Jh388qvLNWFQ1RMEypREXuOrj1Ip7eMhGyhfw1RuSBz7rFyhSuamHu1W2+LunY
jEV+UhomvkMHZHUq42OUKEYjpGmnlV3vF2QvWxPf7DQhJ8xb6+JFCGMJ/dskKWpWszIcbO0BpsxI
4xxu2TuEjveYN+ZvO7NqwtDC+6brPnixJYfJxS8RY4Mg1dJYlUu/kvIQMe/bDWyhgdDilA2M+5jf
znYf50DfG9p8dC3wmwAEMO0yJsLAylFup/OFqRwgbmnd4qNQU0HBPwC0JLL8dU6K4JiMzY/A1tq6
wAyHrD9ph4PSrOBLE5EhCJhBT0JQOEkJJUhUZb/SjjO70jcJZCJMAHi7pNncGEtVQVo3Hm1kPwX1
Y7hKEG1LPpuyfaYUv55gMgbdr8B0PnOts20vq4iIYJNSd7gBuN7k0W3uzMfBYeiZdwR3qb5VUGLt
na0ymtwpvjC0+vSsiXIWhgC+U07vDufRTDSpdSf7GVNA875o3W2FQdc6jMWzU439gdgEolavKwd3
YqIz95QxoZ+rJ7JUQdRWuiOBzF7HsuC6EKDsVLW0QASQv+Jw3JbDElz4R3nlFtHeTowPMYKmFabJ
fAGQ5N2QEKcQQHtgF5SRaa8beQ6i8WMc2vI2WXPpse9velWIY7gmt2oiqmeSUBAqlFykiEwXM3Hu
6n6+cuX3wHsUF7eBk2BxL2M0kvRW6n5r1iiO8KRl+9SWzTGFbrq1US4BQ3BuaZ7wiEeuXxi1d/Ai
eeOorLsWDFmGmk3VYtIJoc57mRzEGpNRgk3lc+kcM6S5mNGmqt1Xeyi5MVPaNT2gA+YjFaMablSu
aemy8FLDKIkG9zaAy8IMrWG6C/2qLLpfhoYX1iYsI+cQmyo44j485fO0dVb9qQl47djTcLPbiuaU
UIih+kqi8qdNGMmDDrzOItyH+HvfnKl8teMOn7cBBLRSzvBhnEBeHkmL7Znt147PViPdR7bEQyYm
HObJC03qbyeihRzYohx7rz2qeZHnkd0sH4pploeAKQiC5jUVzVuUDMQpoktHIaHwIA4XgzmWFYkc
Y4g0iEuJqxu9LO9T2exMcxm/uzoiNK4UWGxKxKykOW9Tu38dKkiawEHCrdeal2DJseQ56RGlxnXT
cN90b/hTWIJ2GKuCmNaU89zkGxwY7htI8S0Ewus+4AN49bHAR35vZjd6lsMVw0vsjA4wSWBzDcQW
mKxIyZFGzQsUrCaNpv0ig2PHGocleUpoczt8l4HgyUFNkJXux5SfgCy/oV0AMqJF6TuA1toOAXwV
ok0qHtzSeHYlkdnxT5jh2c+MBrEjdII1o96ElstOs7mfZ8aosxMsdwgo1vipJq5OE/66vZdDYHoq
swEPFPr/Hak++yJzJJf1i9LT23hleUMkg4UWpim2o3HfIdjamIbX+UMCkQEHEI5nfBZo9S/ZrJd9
ANFHODPpZrjxD1IkV22q0fSYIBssjWkE4/ROJihLVbY+yKPjR8ke2DgpXwC0/MYLXyeNAgYz41uI
zbSZzvMugBR0MNgRbY0qOrJuTc8BuotOUauI8DkxWU/32YtwkeZUwWOug8+6uQn7MYHCrT5SVzPE
QiXCu2HXDm3rQ7ap/a7BZeIath/dxg3aqL6av72K9Iasy9+zOf5suwnu6lBpgJ+uuUkjr9/LQv+I
ZM3TRXZt2n1KRFmY4mxd/N7KrnM29se7vO6te+1xsw1nZ8SyOgs8QtCCDJM3jw6zW8vVBSNGIAQe
JBtMbZcIQzrLnAC9IYiLwrpMZSeucPktxH7UWeEc4FPLvQGaRdbOU2fktp/hmmV8W5yMwcV3Mo97
nZZ3KSi+ynDfFief2WsYRzNuyW5jKdQu8beVJEwszQXCBUjDWDH18tzooayn5sb0fEeP055pd+NX
hRzBe0Xr7KxE+uHMrG8cMW0lIolKf0TgUA92IWZW9UhF5dicm70u8aOE6F6nCRk/zg3Eq8mrWzFt
sR3VnMgDzC+lZrenqe58boDuVEp2By2ajgax5FVS49/NQ7UeoodxYK5XJoQNDbK/TNDkr8dh5cL1
iq92jUFG5+Fc4aqxr8GNfsTVEl9HCsZNVrWHKh3zQz8DrIoBw/h5b50417905GCK84ID5qAFjLKn
rnRH1QTe8isjZSt18XmK9Fya8jdITW+bGCgUG9s9zQK6Q+P1zx6wfeIH62znLAGWQMKY2aE7TEhL
dIwpwiJnsQiyIn1kO9m/k4kXXKrUh5VkJ7ZzJLzGY73xcrC7OiugE3vlpYKWyhNIh1yNv+da3nkm
R1WVQVJ0P+TU3+QQpPqwmg9Nz7AZuzDQLIlwX6bOGQ5q+0I4wQcINXx3oXEdE7RxV3qMivqRsmKy
92WVPCqdfuowRv9Fm4w8MHpuEOPDiBbfFU/P6ABrWKoHA5/+Zq6KDwBRO50zQtK2yXbkys3Eg80S
7OisfmbMze96ss66yVCrBU95tmCqnckGbXgktQuBNi88IE4yL85hjMkI2DxbSWJOe/MlpAXAWRex
x+Q5tue3hEJl7vgyqt9QS18bRa7P2BNk2CxsKZgQ5kre1aJeEa8fyajfa698KuPvVPc/SFDeO21h
xJyx+Swirs91Jb6XBd0QkscoYxtdtFhqp+YtwLYCqyXxECAgKgGJ9NvImy+BKyeNVnLE+o6Yo+4s
k3FkjjnvMlDZuwBsjuyXemNP440hpb0b64F8b49itY5uWXP+BMutIcfbvMBoY9QBC2zDIzYgYWk6
FWTDjDZ9P8A3v0hean0VDcVzl2AAsQsbI0b2Rc8/e859ly0GjQYUh3TFJENiJktn7Xyg95cM9jAU
nYIQ93XqHDSLQZz9bXECnhBjfGbF4SzoXWqsY2MJL4DZaVI12MQZUZNT91iTyZsY5vcy1D7EatgV
/bOYgzekWAIThAMYRpJZ3E5y71BisFzWxiENpzvHW/Ygpdb0VWQyvSGv+hLnKm/rmzjUwJ7yHC8p
q7gYwhsakqthcq8h5f4KBMzySTySEflLuHC+ljHeaj2xQwTNaCDYlLTAiH9SQoIjyEUxgHiOEBgk
Ugh2Aj11Zp+8d/m073t97VreRSbWndIBx0PJa5Rn4Dc1KalKfX3Bc3pnqLTzlzV4tkive53gBczG
23DFb+ee++7MtD1JBTLJjB02lmY67zsDXehc8qMG87m32cS28I0w0Xf4+IbhsVpUhUytYF1gU1xG
LZlDWVfuFprVh94eQS4POApUWzPCjWgnEPPVnYnitcVWpccUUBGndZYidrfpGGa3YZaD/NJG+o4m
RuHMLfqd1l8ZZuNj8T0Dkx+aQaNBTn6qVNAmEaKa8+xsbG8oNvWAsawhCtkxOxaoLWs+nflNAdLM
UjAZeO21CXBQBZ0A1aV5VZoi4xDzzh1/tk9m5AlDNWxXEEnEWDqqkPiEnkceXoCPZESM1FiQg7jv
qzpv97lNwoILwGpI4TwQusGS33gQFTDahvbACvvHOaxf0ypiru7R/UCF79zizZyf7AZ6I0vQszlQ
GAnCmOJll6rkuw4g20IZFohISGRLy+6AJrPGsd1ftIQgpB37UKLuu84sve2hVfv87bNtY1kOzQSy
KYm+SJmaJZWUdIz2y2X5VfIDmJseENE9YkfH2yPHlS65k97CfzsFs6DcttsVDjurAlL3KNKXLp5R
sGN8Z77oZBu0Aqd5xD4Ddf7Om5bXzpMelj9R+ePwINJqucvPiimYbnS8Dd2wOrM54X2jECauIdyW
e5JLh7ChcyiXkXlXHF9IeXAddjMQyOnGAPV6HmaqeFthS4/RHGyzOh79HFe3VeffSTCjMuzSk7JC
RD/jNXijZ8DMm1Q/Wk5ZsZYDiq9anwynE2cefxAxPB0K1PXCRXjNUWuNd7TaDyB6ln3sEDZnOvLR
MtgfB2ZIqOk6e4jbenrA9D092MuWYFoWl0PBkgF586phbk+aPM99l01QdMk00CHnSoMVcQ+aqLqS
bgt5Rjctgb1GcaxQqtxNJXJg8FZn24vx0BAfjfCUzDlW4zEBg5btRHfpuA4V8GKD3ph8bwFZ28yV
ybZ3wt+cL0cjcj9ZMZZ4AemzkNBMh0ax0kITweiS1/R1b/N+6y11CWyK43pAn+711ldDoglfJcAp
TzaXXHTtEXvzZQxy6Lj4LpBgpQ/5AKi1GT2O8U1oNcvZZbBA52uudhPo3HCPdBTc5znirT5OxvOS
E4nagIToY+Eraw79lEnoiOvPt83BfWBfdi28dcrWZRBHcd1aWDchr4RIccZjP9L8c6KQ1MmQA2Y3
ctUJy1iP1IpEZ/mqJs6/iRdQz2iQvVhwZwbMuDstD8zK4a7F3jZnnWXkfGVObIZ8/cFuDBgms7XC
Tdx8Ix0K/JysqsYyrnNZH+Zp+nKRxqfoHfDhJ57/pGa0VqjHkQo2Zb/3TDZXzfLbbtR1E7c5qlpY
PhavFKLVLPiJFdgyi4o9I1fIFPU9E+kYrRbudvK84IEQtLXl2XoyQ8Le5pZOEPOWWs4BkzL0Teaj
mQ/BPu5BK/YkPQJFYMpaV8+R6RbY4JDCB1X+6LKz4i0TfBBP4Y+e6Z3NGB1SG7/zRGI1CthnWiM7
z9xt4oMwhmMUO8/sX0d/Qc1PHT0/da66opPhNO2YlJE1iw4ETUBbCVbc60pbJTjd84xLzGFPGcug
eDPV9r4tsK2zrCOBhAZXD3AvopWH1xV9uYt61hmRsQJhEj930ks84IlaBsor2jVeJ9YpE2l2niKo
FXixLzDUGfZloHntsb4tCHcbvPXd67XiEJRgwJXMbtLmJ5emc/SYKZkRH2GWDOvju6RlehPitdwE
S/VpfdmCuyNLxtOii/MEx5Zf1+L4NeqeKgIvHB7Y98hamrMM04/BBIfolhONDbOZiKbnRKlqbIHn
wgCa4Ka0qbczuRmukzHpj1GIxB7ZM6TRmtCfKrgeagwwnU3dWZRw4eM1xLF6rzXa5FK4xaY89xUU
vKJgKpDlwdYFdtUj785MCl6zWT5JuqMwzTsqXzzqnA0kydjuU44BrQuHzzjLATBbhITQL2GiMgn0
7s3it2kkDg+wdQ+rMUHrPQ2bKtdfdTchHIzQOID2wHheET5tq10yPQyyeQtt0W+7cX6JFotD4oEk
Rhxfhun4gFRPNqjRfSXMZ0glcoMT4StH0lMAcdoBd/ztkP4bzHfhPF2QR7EPlxCwaiM/tgMqnoEq
j6BkcIFqfuwy1R0MwzlbAhduaTKJ4/1L0jsg4iojNQQ4Ak/vTQQ1/Bqh2y+PJGzRE8BtrIHlyuFN
pSky/DmB/zIGKQZlFgCdZ9+kM6xNmAjMVFGxIp9lOoEWZZQoG/P8KxtyjccX1V9UdPZeU0tsFvL1
8rWEzQD3qBa4lXsxMDuruHtaCuarRRnw+jsGkUeBXfEaYaMOZWSGHVKiwjCdna6m8TBDxogcwViC
e7AyzKfaCR7N2r4FFP/TwXXgUvLH8gFtGiiZmLV62uBFdcEsyt59su2UcXDuwjuODp7Z/mpLcMim
fnMjJ8BVuc/JPTh0WMd2wAIwfjjC2SzK8625QaK1eM92kpZkqGgX5xmMN+xzm0Ib+pbUiF+jy/AV
wLF9xP6Q8kPn93SK9mKwG8Zn+X22ZPcTk6BN5EBSr25S2DtstiC7epEBW3ElrXD8Euk8M7bS2C+W
hFQDN3pyLIc6ZE5uvHwgzqqRsEvLhalUcTQ8q6V4Qg1ESwb8hU4phZWx1R1J921kzBhxxTv3jsOa
Mwg5YZjKHT0rzY5kb4OzmrZC4sW2nIyXM7J2ZAs4Pbv51FrAeOuQ1wxCMbokBnalcikD0XLfZ+54
KR17uVlmxPcIGe0tFD6s79ys2ygsHobRIL8DW96+bRGTt4TFFFg4/WXMPkOMEVunC66ZAoAqKu2H
XDnPJl3bjkKDuX7UAzfQrq/Cs1Gu9SgK/V04Yz7HdEUJAwpubBRdQhwcKsNgbkqLtx3ZVYFuMM8c
jg+FJOdEWT+zTG+8aYAHCixooEvpjHtrASZCJtZjV4QKzqTF9a7Trzk8j0RYOMe4lxRiCd4DrOXK
6X6YLBCYI2cyL6a2euiRv6yt/GJTdS1IG3e9hwCrpajVqz7Z7YjlZHyV5T4yMPYgWd6dU7wd+8m0
vxXwWWwX/EyHdNUYcabvuABIpfXshvGXdpFCpd51AF7G9k5kG9DaLdhUSVZLNqSSoa4NPMzboMyp
aBjqZz/KRBSdlT8xldkBbEq28VAI2Q9ei3PMJrNxUwqSyJ2zTrp7+HoSdzFljVQouHuPwYAFtywX
JS9d4mEaAWB0xgm6KJQYXkLKDCQrahjAxn1CeFQDY5Z7QAbzg9FguYAFhRQ37adjzR2Jc+nQEPjk
jywX/R73GEuTY2gPe4v08bKPDyF3oKkNgdT74NbTfOmFxzcn0Ikh462MrtpZ+DPcEHVS0mBLCZfH
0GaoZBAICHh/IJ4pgezM9mJhT4i23pr2gb3DP+cjNK82JIkSp50MR4FOyoppa0yzmk9m8cDYlt1C
WuMm5G4aPDh+UcOdH2jSH5aOpPAh6Z/AEFjnxovAjzGaoMx1jvWUxXtFWCHKWAdEp7qXsfvTdOYt
Ee7Uo6N6T5ppZ3XjcAQKfu4KkLNj0Gy6GcKNYLUla/UQ2PFroBhOEb+86CG5mpqZtq7rT7OqzCOy
ngeEfQsbKYrr0mhvWjHskhI8VBzI0vearNyZIh+21PR9g/eWgwz17Fx1e2OB5shmGt20wUwTqr1f
ukN+FSUkOnFGACTAfZrB7kHmp0k1q58Bfvg6+XZSD4vFSEpIppFTz0Ym2NrlKNYEv8MwxsaWNSdb
IPRDYVBEpyP7hY9BJ/Ojk+DF8CC8JxlImKrIt1ljXqmUuqRp5hdL6FtucmzaDWezUgN5Qxkb0hxL
sGzJKOl4cLZZlZC85powX5BYuPpYScpKm1MwiJacvHJOfxWQ8+u5gBACcD2TS2llcwfnQPwLU508
bd4RXfdDFQK5ck41PKdiZjfYSh8Ifk94EsUvTsgtBCOYpwZ+EgdVKPZEtP9Z8mTRyqzWoa1VZ+PO
zY842ax9OorbngDhhtVLzDp8C3vQX4KkP+t+8O3aZuDCjUDa3ls3faN13mfY+l6LtL+r+vz3NDXi
tStGZzsFROSR+bul1y0RUsCdyRuiF1P5iPbvPgH5b09PqE01xEZ17r1BnAXTb9ceDXQj4VMpAfH1
9Q+lMPo0d1e7dgnsmwWYEfNfZO7DlL+H8N+P1jnnu/FnGxOpO0dv7ricU20YRzEyCeicNNmPCOCP
YvGwuqjplFeMQXDrwGipcdqtEski9ghbPGG4I9UjevQQme6HtHT5nbPDJMdHpA5+odv7lqlljO+M
Eg9FXcmUQC7lvUIN6Jrs/GTnMpnM0X6vFJQ4Sp+iyYW3Qgk9u864j6TJ5JVwrl4adzbBEU0D1L9d
btCTtXtsEcZ1iON5I2rmrzhrVp4o3vDkLmxoJAD+WKILXpglXbX84tvYgl/c2Uc8q+yZjDk9mYn5
KTD9z2X2pqz2dRhaqlcXC6Qiss9cUxxniryVfl/y+fnccKdrRG5F+bpWdGbAG2/sm0tw51T8QhEO
4QEjHCAlVIb5ExzK4FDH9eMYsiBiD7bRvRowTekn6DcNQWDd1RKT6zsBlvDKkQDnjhRkYPqV4A0i
ZZ/uxqmnEI2DjyIvHJ5eZjarHr0Z5vLdiN51BszR1ulbRuwG1NNo9eQVa7y9c4jXj1E5WKdmk3ii
3ojevGr5KrFBghmiAfM4tCr5kuseC1q8Ytfexh6wvTk23wKSh1m0Yr9QhGzKHNtZ3RlXg4myk9UI
PIpTuHbW8UhZbIppnzOA31uGibDAW9DehUt27ILHypOQ7WR1xqoiJfNmOAMXIFSHJYSQI1U4ggMb
sNYM1iXK32IjO4czDKNs6UitXJgQDtYvE+h4EJuMOdj2oNYej3GmG1aoIW7URJ94UxPMYep31Xq/
HMvFFtC92gxIREeGV+0MhzIJgCzK6UXPBgQdQWeKxAwFeHwVMoKc8YBEQ/Nq55xi2XAhQZU9pgnA
Io6ZbozTMhynlrGb0XPP9guZBAtb5oMywQirElioDMTtrIbrUI3lJS1SKvX5tsT4kVDfGi5KGBSf
DKe6h9rU525QpF5ENjMwp3wgbkYd3RILpvLSt7gX2NJCfMS6e+jGMT30FG5bMzEeaxfwPNkfG0dW
3o59yTaaQh6ffHJ29cw2rB+mW2lByAzEm06HadMakHnMIgi3TWO9p2binfIexatttfSXCUqICNCK
G9TELFLeWQxMgLadl5aCrl8z6gFzR6yf2f7vbDZkV8ztAACi/x1dTvZqBUEapNjbzJhhDWAEbFti
R8vCw+EFkgFCNuAR3P65G5+Z2Xb7Sg4WsZeT2oYRsXhTKH4ihibbHjMBce9IYEVQk99x08zJezV6
V61oH1yP6bFZIzwZR0BCoNQoAwu/d5TEuUZoAN0X87J63FkrTiDR/N9Fyr079Z+L4F8sqR16YEC+
1HDzQyKwMAVtooj5qFQQ+CIsIZUx3Sul9HlRA9vxPH7nLgCh4Y6YlLLZt4aiOSz4tDyuP7+y2Wb3
IZNeWjbrOsQIaDf3RRq9qugr61JgmjFrUCN/SjzgXYE6h9U+JwAUhCBHqwmmxhTEcQ3x2sYu4jln
sQ60xhuvRXSjQYUc0rkkSCBtr7Q3UdeFnwMbECTus+m7an7oI+swBc79FPNbTDt2INixo5fkYeir
6SGannFL9ls1a5bXvH43TmU2fsmDtlVoD3Q5oux2p5fOZMnuER7G5jjYj0lpb3Km7ds2b/2oosoT
ghuytKLPpfhuM86KseOuByIzI9soNwjOU4BFeIAKKD2GDaiZ6Ni6KZ5IKtX4svh1m3jZd/bKm6VC
aJV8L5g8QD9KvAM9hDzC4IjZyA4vRVT2697QwcZe3ywxC1pBC6enGHdkQzfhDUgFi9Y+EfS2c+bm
MJPb6ju1eA0nydBd6T2uxGSH8w7y/9AZBxnIO7SCP0GSsVDIWejFOkKRLb8d7bIMyXFTBpGRsEFk
sLTM4VVhTXeGV96n3cDDDQ7WodHY4xD2oeCxIM948K3wF0ERPCmR+7JQ8lqAao6CvQy1I2iZKrMG
JPriVylwxeaJOnpFeUYERUOPQKMSHa7cAdqR0NOJPBNeiYW3L2zeO1gqyK1FkVGSqWyJsb/OGemV
ITsboA5J332LfkLBP5E80Cy4MTtWZ7SOXM+lug7RgO/JO7uiRcl2+K5aRaZw7BGIUQpxxk+FwqmM
5BaxORoErPDSqT/yaD57BZVR7EzHHnk9qpLyurcwMpsTA9oQzxYLpx7+AtuTSDMCLEjlgAVxlaYf
c8KR0fRkSdSJKw50DX7jinswLNeZwYDIBCWByp3NLqJRep9mR0TXjzW4xb6FiyWVhVXLlT23Y8/G
K27vDJv7nOph7hXjy4LcyqLRVy3QtSkdD+DGPZoAEjQsdGjTlJzm1OqO2pMO3/bwqEEg0qMTwFou
N7a1CDLSijuF4GznwjQDkpjuW0v/ztgBD7H84TEkkABYpxWmxlUVMkknsm+wUVciBXgPiWDc1nkG
2SN8KegyVCRIhVtMrj3dgdMnX15IcgA6Zy6SC6fOIcNq5P4N0nRNBEzBeoFtGPEjG177RbpocrCX
Hi2VCqPjggHHoY/BnML4rWZ2oXMgZvLDrWPMviR/0WcVTFRU+GF1lc9r12ISSKCex865lc67mLFs
eFEvdjZJNAgfNJw9dB8j5vwiaCx8RXwOc9LPsULAZNqJTwQy+0ej2uH4ZubJQ8e996yhsvtpURsY
9xsqZOWy1NK0b6sPxaW3eJdtBP84/8bY32L0vQd8AIQp77ZFm1Hft9apjsqnJndLKGQNdVaUO6eU
YJNpkr+L+bYVhUL8y7TVlahsQfugC246jMoyJyQc5+dGU/W3aaX80dAIP7rylllZu3F7rX33AwK3
t51t7GViGJ8o3y8sFKzNO0Us2WH05noC0ojL4GGecj+t+4OOaGsAaT1yw5FfYnDwku1CHx1aQJAq
tWuN5DboCyYVXDBwiTjVGg8dFFG2XB/qxMUd5CE9jVn8zPv+2OGeviSCnR4OxL0bwd6hUjoaHabx
yRvOGNOyndWa1bZr3Y95xJ2Yo4kB6PEFsbgl4SyasGCfWHV/BvOUnskMfLeyOvcdNoxxkR6pxZiG
L8VLlSEPoCvYRTOcBKGmt5EhB5ro/Cvs6FEJ8oPzMn52rsx4UVFgCMZSuxwJZ9ieEi8YKAkaNqdo
WwALhZ9H4djvljtlp9RNbhlDs84esCSjU9uzqoEqbydfZVx0B+5mXyBF3K1aE+BTS7FPY3xZVUkF
pHNNQZmwdXCQ3/HSRgqRuz7LKsiUFfaNtGUDGhXZJ63myUmiAN4vwUVDgYpLIXKyZtQNbAuY9jxj
nmzvSWTCoRyiDLONHht/GTzqNN6x6V58FqzhFvHbxh6zRyo576LBkXjYwpdZgiTO3oOkTPzR4Z3C
MdKfaRRh8ZdM135nNqh9TLL3SjMSRqr7zsoTJGuYPFrAb0VKylrTsPBx69d2IYCEid7Jbire/cOO
NSjE+iG2nyhzfQQosMoqC63wlOxmL74U3mjtuT4XCfjH79aixvbwzpNiALTRA8Q41vlPPMyfWoMk
QAKxNdz6tybHZSmjQ9xCSkuUCPzESt/cAHtxgGaerRfn+Q+j1kfIJp9oQi55YbUHlNDo8ublJZ7A
s1Uyfo+EPKs8R+eUo2ZzDXLYXId8jIBWJbbx0Vf152RVs58vza+xjF+gCBL5oaMJUo5xu5iHuhjf
4VZc2VX+SgTw9YQv1Z8iBjWW883eEL16dWhcmPitoNvMVETn3/Ki9ZTz4h3btrd5Lpob4LqsXvIX
wDnhvqQR5baSZ2mauHxbCV+twyeWM1IsOQrsPN6EAzQGD33av7J3Zs2RI1eW/isyPTeqsbhjMWvJ
bBg7I7jv+QJjkpkAHKtjB379fMgqSZnsVNb0wzyM2ZjpQVkkY0Eg3P3ee8531mPS7qBik8Yg5dsk
ohMtzBGc2UwnTJIyK9hzYaZ+1v5oQ4sJnqsCsJAO8uwxLA5hM6ptl8DxHif1FPQcBij0+k0GGn+g
z71y/ICBqULSZ/CzznkNmgRhWak/WcnnUbDexilduBmrUwYiMo75wz7B+RwQbO4qOk1989Bi7ADl
DAXNy9wdrg2+q36a4FrzH9rI435N51tybx3WUgYeMdKvxnps670DRy0HXooDn7LWrZ8IQyg2HYS0
FIfDlq+xcuODR/QCSwRlUGGHEMuoPSomHwlJwAw8FeC8dgeMgwwo3ZX72G53rlttOm3XKwAhdObA
nSTKO3ZWvJVVah/kK1RCwIY06ChektfJo6WrjZHJqp2gy0FWE0rKyIowGZUFxSbtF8F0vKOtJjG8
4MLlPyIfwpddo/zA+6kzQ50Dnb3qmBv6AcHZOVZoncXJERa4TwpDtidA66wyBxI6c11sqirEuJ5M
GxP1ZyBrtcXmG7NC4WoLGcGc9WbhszRN9orAkKu5YtN3A0Z2UUklAhRT2SYn08ZltFWgRShixEjG
BU2U/mhl8L5C/LtpwmwUWRdcAnKcwGQylRDFOUi1N3vIoGs289IDCw8hCckbbzZfR1KsXSAbJNVE
L6ZDZrvPq8UjmUT7TI7UGEQR2oOJk05QaIi9IS1uo4IuduCx3oc0A4kTu61NYqw4MaClNZgmde7r
5HSP6PqOznDv1LY6+XJAGykQu7sqxxOz9YsODl5Wu0SQWHB2BEzsDugnk41+VYp4UWzkTyZq+jWj
Pqj5IcjIkDGCdIz6xKfJu6yzYoOmCpkYjcEQH+qmNMhlR3jJ4iSiO9Kyy1XIJpdkfXBVa5TK2qy2
5DJxBhvo0qDxCo8My7/OIeKgxb4R6PFqxEJ0lQk47gaysw3j+mFN/HbELIGc1Dral3a8M0xp37Tk
qHfWpZd8zWZZXg5eu5a9fW+UjjyqsVuWQOyYRWIniAkPVRwsXBE7v6id6h6CZn9WDDbEnAggYZK2
8r6r7U2QnvMxP0mQnYfIR/tkO4DQYsrPLi4vvv3ut1caMtA82jE6pl4wR0v4ZiBYOou6tDwwFcHO
yB6wRjK3sroRLUWMYqAdLuwGRbgex+HQB9FtzL138kfSwhvPOBjtzCgQj5IYISOi2TYJTDjPiq69
JRZk9c2ORUQneAPCJs8r3KWijaFVW9N7RCVBPCCVk/CKTV0gjDIK4W2/+bXGmM0ksKMnd+l9J90o
NkFHsydP6WqhSeZQPnnNKQdu0C3wVHZihOfFRRmR0hOJXYzgkTOOmu+AL148p5hULvtYFUxBoLO2
sDcWSRhvO6LdCkUTYbi6MbPkNu+ScUevk0ElvUekexxlmjwUJ7RtYBMZEZTTCCoNyScpYkDZ0ri7
tlrrASLUAwjabGeMR2cc3YspjKvNOIBTa6wa575oiu3Y53rN/N4mdYaoWIK2UVfKbTOot9H3QfI6
MeC1+ZNB/XXEGQGJTN2lJc6OnOBMwp/mfK3b7BozarKryBw6T0OYYiYQYU/SGYGNJ3bE+QAvarKD
LsKA4ac4SF2Jy3CcVx1JgBzvAAxSk2wKE8/EN99bIVBo8OsXReavgxbmSVDP0bOJusiCPqNa1qDK
tk4lcN61W8viQBw1idITuOfO0utIkE1gI647FraJOrcEMGFCNbEQaZSMDTvU/eiHCvh2E6O0rB0I
oGMywsULrqe8fh1p/A8BTT8yr/uRA08rGpInZsk3tWnX7EfOpdVCZU5M99yQxAA6PMrWHOmnW4HH
ASgz2fkldGzEJWeJE0KrUGGDiJh2MAVldCT3iEK8db7MmijIHBrsQS6ev0kyUmtt+J1jhxjFcNzN
BNj1pZboeJOMGadm+Wx6sEjFhAiYr+/CDNsUEGE27XJBu+Vnk6ycbYGV95uni9ix8gD2/LwhdxOW
KZQfkLc7JHbJgTgtbA7Ee6093REIb16zXiKKkay+pdVgIbDk27cHHmuaJ6VbjrvSqsZNi4XtLCwA
dicFm2Q7ZG+py1ESkDmQlwoBWD4PYBgAPHCAIdQEINI+w3h5Fk9xyUiVRBrq8c6Y3VOZhOs+Yfpo
0TU6oLgk3tPtx42srPNSlupCLPZIkk3QyE0pS4nMfaCa4YZex21Pim2hk1esi+mttMu1AQ1qF4Vt
tml0PV4Xng+p30TzK+rboGTa/83CGDJaphEZ7eua9diHWDku3sywabm/r0pa+uTilXpl2arcAzM/
mQsdWDq6P5KdpWnCBbgLI7m30CernHmZAdAP/znJxDB+trObMMHM0lvXACNB+K25iIUmTM69dSno
j5aR3V26HeN7iG2XtHo3VuZ6N9zH59HSxZt6JFajItMo1OodGq61zpe7aw7g6sR96K7JtuoOXha8
ttlwnSszuYws0oRMGA54h4ivWH5djwJhNBzkd4Ob7th15W4iMyaQY3ArBxo6XvJYYp8/wOGLoR4A
04uy7tprpH0SdcusGGmMMSBBHKJBnmeDPiaK8SOitGYlAu6QsDGGfa1gv2sxXsEJBwACW2rr6+ne
mZrPJQTM9RC+pEylfzfE/ecPjrjm7//Fv9/KaqqTKG4//PPv92XO//5r+Zt//s6Pf/H3i+QN1135
tf3lb+2+lJev+Zfm4y/98Mg8+x+vbv3avv7wD1oJdJBvui/1dPul6bL226vAYLj85v/pD//wWP+J
Ydv/pWH7rn1tk79sv7x/qZf/85785dsFKL40P5q4l0f5glngb3+lL/Ob6dh0RE0XjSrewr/+w8Tt
+L+Znm3Zvg0ZOfCF+KeJO8D37ZqYh336nK5vufyIhaKN//ZX+RsUPAtvt43l1cL+HfxPTNwf3Mq+
aUG2tHwyE4PAsgPfXdzM37lEU04ODakZ9UWDQmKxUWk6jHQtUCcb29RMH+rIu54rJY9Nb56SsQ53
wSRIIi7ty1I0nzhROw9yROdqxRe9qS9HA/YBMu6T3cgI7bgz3xiGhueDiMU36Bqx8DaszyExzql9
PnvxUzla8mbeW+28923yxdwyfo5opHwG+wvFnWF6MMLg6cNSHn1df26raLjsax3sanqfZ1M9V5xy
db0nl2hcFWHaXI4iesrm1xZe7NEsrflPTN7Wj05l37SxeHsWNmSTz8EzxQfvu6p0TStPt1dTBsWY
EO8JtyUKPeWwt/TRWF4qPMhbEUpMgHNH0FDMYDycu6MdRM4DbQWTPmhanFQMqL7XLiQZNY8Xf/3L
f/7j1v+Jt/aDpfXby/Rcgd9f8kIda0ELfP/pGrOXKywL9RXomIMlZHNdO/kjfuBgN5npk+dJJKaj
mjd+kn1dfjRprzl3/Z6SifFkbMbFNUcnfxWIlLKjm/HkKhSxgxiqleEkYNc1fcxk8MF21a5xfLLy
IcSTT0M8g3VE8yvJj+gTyDGr3XKXurG+/fV7/G+fhO/zPi1p8TFQ6QQfPOOBUH98Esz4YaXJjtlz
1o7XKpiqVWAUj2OUvP/6Ka3lMf/lU//9sgaO8NiguQ1cn2/n95eVNgW+vUk2sJ6zClvT+CyKfLxo
Z/2Kf9hf830HemLTfxbaPbpGK++mhAINJPnu1y9F/mgx9026pT7CWYcrajpchw9vn+OpGDFq9ddj
ASgb2hUHKfacoxw4KXf1Fvhq9ign9FMFKp8tmufoSapmWBlgk5mNZ49pWW7uvdpiht7JJ08Qjtbm
06pSnn/lYlZpB9s4mCSm7POJySNH664dPkcbRbn/2cU2Bt0vAP0fzBvlXPkOVsoeQc/BLn2KRA3p
mqDsue1mIGd1ekLF/gb7fLhsyV8xksK4hsJ1UlZXnAt4oStzFCdvMDiwGFRz32o4gFYPaJvDg3IR
BhTj2kCseTMYJrafaj6XM7GFI2aXX19a5+OnLD2P5Zlrizud5dleDPbfLY3GPCLnjr3kphLTeB1k
Sbeb3eiuNYEUKlPeOVY/rUWvpuukpTnoht6d6oPqqs9zGMB+dYFRMHtELZ6tDJKFz7+tWKYMiaCh
JxwjJFz3g9bHWbqnPKzvdVWMT1MUPpouB1KD4HrfKcE7CGNpBMVPWDAXjgxQxW9v9P/v9H+y01vO
L7f6Y1JHMZ2Xpn0tvuezfPuz3/d23/yNzds1fTZ423bBGPxjb3cDtukAxQaUFkfKb1SDPwAtwuFH
rk+fWbD5u17AivbH3u4Ev1nQWdyAYEwyijzX/Z/s7RbSjB8WKpyFrFH+siz8eOt2EOIabtF4X8CG
2JhTagHrHjncWihWS6QQVX4/hp7eKiuq7vs2qVE7ZuGhrUa+wrNP+mAghnuBtQMbq4MAL9Uw0pXV
5ydNe4K2P4ffc7IIMMvAkK/3pVdaXy0/BP/vSSoxe6iWLCRUbDuYCu47QEKcJgBiFG1aBbTRntyl
u4R1LCAJMXJdqN8zXKnSYiodRV3pbVoSFO998pxA3TAhb6kHH4LYzIhyU/RPYfZ+mhjxwxW02/fQ
BTnTx3l+I4zAwpacV+gGIuE/FIwZN4RRI5I1rbLHoqfTaWPJAtMxWcqP4OTnPVG47RU6RrqcdhkE
z/Rz/F2oSxmzmuNQWFkqoCtszL174cay+uTSgEwJ1rYCE8lSg0ysCiqO7Hle2MEaPkT8XPqG/FyT
qMyuqTsoCTbFKLjuFG17i8IyuBSm4RwnP7dejDZg/t8VivColKzb+WxGKk6sYF69l7NJwmvCNor9
3gzezDljSI5F4YBcTFdghrv8NSfYoUDByoQOJc00Fny2E8E5bmLN3ibD/vzqqpHuvo+nnsYMgRBA
aFrsO0JMt6pqbdykPqmm8ZjrnVDc15uemyJnpk6WpO3XRXA2p4KmeZHkEh2njJcOYNFiVJHq3A4t
/ZZgCb32Un8odv6swquW3LqLqqtNHI6B430egriet/BvOEOIGa/TOi4BDWKNJhcMVnraP5JnU6mV
b4jmVRSGRJchYr3PCq9NNhlK3YUHY6Zvg4E5ddVJX9AcjhlG4XQTEaaSeoxWQ+7SyS1APpA63ecp
CH7KKXDsTKXPctniELOGasZj5Ih3hMbleYLp+IhGleyk0MS6Uwj0aoZOgIxaNrIGSJbAkRdlEzu7
I1yBfUfLeZ81vbqHERHeGx2qZb/xxLjtZ0IMLno3nJbbdYQEnhU4nnKrAUSHLjhSm7xKILEKhHkt
OgN0TrjGNOLUTlU9XEXOOogQ6BGb53U4hAiPgJ2Tg5ErXioHvuCMtDSTHlWp46MRFK11W/lJUG0G
OfABabuVt4zahThzNGA1FXQSaVTgXM+M06/sKKaJZwaubyOOraYEL2FrSaZ4VbAmqLl5CIeWdIrM
DM3z1DL620ggFSyYHzPe0m2HEG6ZeJjYLugxl/6nyk7KF1+kiwugt3Fumq4Mb8ccUQpfQawoVdxY
J9fIos9u6/UFqUWSAVdXkzSLBAbaxQb/o3zBB6L1RvVldGlbU3QIMQw3YNok8x41WWAfmxDI02xE
b3NjjtdCmMUzypFsay6IqdIgp3o1JMlwl3qD02yL0ZnPI8Jrji3wuifPGIYLx5h9Us2GAZ/uYCvn
JU6S+nywfb/cznXe39dmISFSi5Q5J50N0heiDNNwHZg4N1GH0o4Y+gIcvzkPjJF8hZcsB+WUHBLU
Ey1SgzQ5+UneAdwWdlJvSu5obJek3ZGHGkUGA+wkSbEPYo8Urus89kFvbK1ADi+EWtfvLt4ZcBzA
eToA7Ym5J5bGPdR1bx5nVvt97xJohwB72i5PxXN31gVmxeB1xK3xoJiV2VsXkFK3ZlGpiy1z8/rR
Ss3qNSGC5FmNjGgu6TrGGGdUsiEnMCB1rU3uRUIS+5nFYG/Y2DVmAIjdIu72QxjOKIsXyZXrKL49
2sJuzDepGq467VXvWeETxIsF9lV5XsxBVxnGucdqu3aDMsLiZXr+rnEHeW01OoY3HkALaTwAVVpk
wWNU8IpZgqwj1cTMFy8l3G1j1bbz5EctQ6WpzSuJe9SDYqDc6CvjZ/xIoQyX5WBIrVMTmdjzp2K6
HpogC85qFVTHrG78S0zX1o1hDma3LZqp2LkT3WkKA8t9nd20R3NOLDKyppT6/NCytIaH2htjb2sl
bGttyc25tYvOQdQ9m+DeO5uO+7otMBCkOkzSG1OhZesd1uB1ZbfDK3TnyMQv0hLClVUjVk9hvhiy
0tcBvgk67WDwdyOpu3AAUll/rSCGeWdU6iTsKMUUeDVXqO7h4tjoIenzI+RNIyAiImr6W6djmnLP
8GCBOnvcyoQGmy5H+TEW7Ldsw9txHjr6/g0JvUT1zM7NqGui+nQxsvdJenuXRuGixGD2wORvnoNq
2nZtizQzyh0GX+6QUtMJZ8Q91vi5EeyTqVUGEGtnukxqsyEntfa6y7BbgKWOtrlNRx0l8U7Y5STQ
FgSoaxH9o3rLEt6mUh3j/9lL6wuiRYfkXEK+g9zu1ThBJpZqhvP07mAw6E7f2HUj8Jv0SQDHkhRi
AnpHisczVbTaZSrno5VtbaPajqJgzmrZEEohMDPEnXXF9h34wFUxHaJsysUwROuwt8EB+ISIXZsO
G+ZZYLf+znOGcVE9QaNtTEvW6EST6Kma/CB/BJBWw/2uAHPPXjS+hyTJ7CvQwwM6FpuxtinwiJns
ZceM3WRrVWVEB4XAvvVUIWBFy2LmO0/6zk7LIWO4aGykHDZuJo5+iQ1KKcw9s9nc6FqLTQWcdEmv
za+a1qhoGDR5f9XSE9yDAfAevLQHgYCN8VhXusB9hDRlGeFNq1DF1hG4AyFc8+if2TUgBs9vuwtb
M88RJZExZzyksR4BRqCddZ6y3rX2g4U8NU6IA/ELv7ka5uY2roGueGjDXopwwlAy6fR2QCD4wIRI
X01TVW1NBR3S6mhn1tYMY5MAAsaiQ6SOg8UKtFZVzpg/Rx6PkM2KiK4wGtSyuhnzYhX10uEMNffl
c+h7/YuVuEANko74rjXwVUz2CBEXJ0E6qnHDgTR77oQ0zufKiecNmMv4ix769AEmlw0JIlMHK5Fi
m/q6uWyzmrkLSzRe0s71wB+NQMTyrVnn9hd4iOUrfH9I5w4JBWrN0dwgd1fmyaFHp/W1CvzwVLUO
pi8g0sCtEYpUtttNewAe85cypVkbio6EgWRA1aCdCK+vN7l6umFm5cZI0pzopskAVeDvzZz9kHgA
JcZSKkzFSgnMnHz92LFh9mOpgEY3YgBs4G2nJN4xJZlcMfEJTU77YlNiJDeN6bIRl0xMr8sqjhmG
1g3mnKqy0AWYKFNfdNUR8VA7vfYeAEPVd3Wz2N1F2UUIj2ck5ivTrNFV25E3n6PEaAB+5aZeGxMb
O1m+CFZXeLu6d9z4FqfRfkgxU/WkomZj224iBsxv6bh09e2ayCIVtgrJAJPaAn+jW59Ib+FaKbfY
xqGjCCZMew8jjanR0MaLmNvLgYqQ5jB51sYhOuGql437IGRVe2sKXpytM4L6FJX05CFrNTLyXotB
kDIX9N50nGQ7X2L9lzsyE0WxRlCKI8NpEacpPlLmtm5p3OF1cenQkztyVnYyvM7jzC0vqKODu3KY
q03Eu3+zPFN/0oY9X2KyqT5JMuSQ5Sc5U1ssriO6fQG3ZMPO6h9zd3Q/sx3it7DHqXphIJ3suGsh
4ThKYhmKZWA+eHAnIeHas3c79Bnsrjmy43src6C4FDVRbxhyG1BPSqPgon0l6wMVieeeJ9hs5i2C
I8HSODYMano3Lnd5ZTKqc2ZkzBs+A9RdBiQytPhZBAdWG3V5SwEEqEErTbGRCTyLUd4Yr7EbR9DX
tXxNfKhs1DRgiTz2cBZ3maTe3pf5/NUus/YKak32ZqI/Yl6eJ6RbdFjKAezUbhpvilwRLMPI2yPF
zbdabhvD+hKVVkljQoC1JZrrtLgRoE7XtTogSMPBQ+aB94jOqL1vWJ9BuqTVe8SBCuOUP7jDERc4
By0fgdI6JCJjXdaKPLMa/pQXu+MJ22O9eE3dd6jITFwafK0hnMbD1DvhA4NyTTElm3wXVcu9XUYT
2ZOySb0rvFyknYq+Mr/GQnhobXB/MqUhkSKciPyJMVfXyG39emv3rbjRbTpf1KVRWCvJdPZZkazz
acLxfJEI1SzmZAMtW88ovtAsCWcTHlc0BFld7LKMk3OVSdSvDiKaezRN9WVHhAVw8yw5WR0ve42V
d34P8yxmWl0JPJiCmtaya0Ikpe6fbWYvp7Rvbz3usfMFP+bb7bokXWiy2uFOEnh7LovWI5ZRYtwg
lW42KQu0t03QGzzQu/ceyFa3XuyQyOOKpWDvzka8aIrRSrapEFvHBYIgJ0BwPmGky5jP2NiId4n7
UvGV5YN7G0Sj7pSe3F0JHow4sggkld263gttQsu7DDMCOZOYWCT007SzSLPsmQhHYPMDyBkYSIAF
X7Q48L9wOZtX1yZGAopVNrwM2TA/u2NZPQ5WQAIduNakXYdOFbI9ar5ABqd0/HDeJWh4BN211b1U
0s7fR3PuInyRLiVgHyCtPTP5jjKUHrV7OcEk28d8vfYxENVrMfntSXvS2vdlhXa/d9k0o5DKL9TI
aYsOwknsNSOgRSauod8RBeahs4hrx4wYqZXjWvih+z43NWYi9CY3RgytHj16rt44gOafqyZyntLe
f+09tmKrj4jYyypmG0vdBcyoCIZ6F1KPgQSLWejRlvFrYe+8NYmtdhXENip8ZeFCXzATTUB9jq/h
QrmDyzEtGah8Tdfczfiqt5PSBRHZKf48wUZ5oHoNWBit+AFdLJoBmojgl/qU/FI2I1T3hiZbQ1mY
xHy/U8sU2VlFiUMolUY0fabLIg42cREvgVR+hUG0w9tGV7S6ShM/ehcxqN1Kus02JXmAqDABxYyZ
jLNDkooOoCNl/MpPZLrKiijY9/Fg76qwYwPHr4vENwbVCzlEI0cFLMtxDOIHOIm0QA2ZYQZhEEQy
L+7fLPsa9hX+YX8OdmCyxqe5iiELClVYJ1NhkZikDe8ez8OdNPBlEESmgAO78YudzPnljH55A9mo
IeNjItqqSwsEYh5Wsh6lxXEpzxkfzVlxLp0E7TP5aqsS9uN7xEqztYGzLNLqjOg3ApW2WqfZtedE
4V1NTPjLUAqJus2YDghixnQ1NuAlMlR8a4fW1KqhXCMGlkZtRLBYkXxqmZj5JyCr5lKsI6gnAmxu
kTgVCg8ZBeLzjM7lrGe4+iwqMmGpqgtxK91p3FS2Z9wzwzMvU0i8ryrxwX0gcsvRIJapBzKuHwgb
aucrLMceatzSa0+2TZ+mnb0K9DdhNJqZ+L5s0hbbLlDkVRIR3ZZFAdFS6J+oS7LsU9rX86lD2/+o
RgCqNhGcN+7sDbSJsM0N0LROvkjKG/A60d4RXIUmSO1LiEAonGOCJd4SNTsbQDb6gqjvultFboYC
zR1QLVe+wXHdo1Uv+6nZzZAXzxcMytai+XjSqdXcRjkSryCxumuhAvcmzAqOEmTrvDkASqggB9mf
yjro8VeQVE8rO5/N6zAs+y9ulUAj63ux9wJTYoieGrXysFNBHDATsk2ppim+VVVwqs9nUmRCjkH2
PNmXhl0lb/ZITMCKtkT4mmL2bi+cFqDSmdaltUmCuaX7Gdgbd67LrRyJ4YYgMt0bDarTSsTq0MaB
88xgpbzMW0sTN+DSsaKhh95WQkig90PKT9YZpGiK8hPAGSzQdU4sOsFLoKzb3PRu4E1zLuI4uGK0
hRuujZqtKlCMBxU0hSiMIBpEmA5sq29eKksSoqtSlPiC5gBarfie3jIOewQ4xcquONHSDBphFwXd
eYL5buM7nbfW6HKe49ZoXg2sE7tMx6CY4n4uXjmKETZpFWmOlYxSXtp+82S3rfvZ63uD5swAov8c
mTgx6cOclz61lDGOqAhNJCtRgrG1JKLgVY42atOM7sYpVJTGBAhgFxSTS9palqbXHSL3nXZx0S05
z7cMpuuXCMrbo92m+iEZ7fTdTHv4X3TCkH9VclihXJrP6Ry7zB0DJKlZVGLTq+NPtsrFhe3q8Dll
JIgitdJiXzkhRBys2RQ56HlgHijF0kaRsRqgcJ4oQMI7g+GiC8Gm5IOhs4hjoUpmnCzIw7dzZMQn
3aJNQlAdmecjhqY9LWAUwqnnX1pOHTvE5PUcjVQRxLtOxu2pHCK4nojLnH3kleYFx4r+1LBHfaqc
3HqzIc3g/Ij8fmMjEoMm4IXxXoLEQhNa2+7jctzEpkrIJVwT84BYtcc5atGXCfz62cHEe5GURnCb
T7Y+tGXEwMuT3bUcuuLS8EdrXzLo3zmWNWzYhaLDLJ1zzu3po9busC9LkWybMjUgjGQkxIQNUV2e
h3kmNoFYyciP6zWdfPxvdWGiE5UJ2p8k3ag8QQ+WTd6xASb0nLlZ/Ub8Mvp1s8o2tTsH2Cic/pAR
TVwjnCcxzevY/fPeHE9c3PZo5C4yvbEP7M+z3yPenIt0ZzeJvNB8w9CcOnNzWdWJuh1ZMG77YHKo
Z6WPfhBy5WF2+uZzoXDCZMCdXt0gSRC8GMPOqobwop4L/wv5r9XeEMBQEbH3Z4AwOTKxoJI0Zfbv
AIDFoSy99MVWWpM2myT3oLT7Gz/vOO5NyQjej/x1XI7RdCSUY3g0nRgJKKwAMg6cICb1MqnpOxDc
Zw0veU6D4cxjJkLWs8di5yNFBLOVP4+e4X8BRRDcd0Xf3Y7TUNx1YZ0fg1myvyH50htAtviWyzJf
FLlgb2clcS2oudwSpSPuXIVc7MxOMdSAmtD9uZPIYieIfyx3noGkfcp1cmUnrWPQshnnr96MsbrB
nx8wQ0+NWyulQ8nn57V8+jo/AuT1r6gim92I4fREFc3HFHjCQ5BqtFshwxohLEP1Y8ZZCINeqIpt
NKMStaLFHpvaxvOIcpQGiJ/gXvXc6mBnrjwoZIlH9AfeV+EE4lRHgFy3HTWCWnt16exrMTTPdCSK
m4YeJLBDEV+XXRZ81rABgaoj0KXTU7TmXlUm3OZ5VATZzXDY4QWM9adeurCsc+nQwmjiR2nmzo5s
YUxjXdDuxajpVrQmoA6fTgVuoi5szyuUYucKfDRsASnfi6L2r9MiJxysYOB9y9ONbxzIkFb5Zroj
dC97NNxJHPKaAdR/KB1TmCG4omThcooABgCPPtN9jPvxqFrk4y6f5FPJ6e3VcwK9tR184ugmox3c
O+shCU2zx6dn+1tzZMM0DdNEpN82qzHOXpQX2Q9AhOP0RELplC9UU/d5wUrbJ6mS4VIibieyUZfX
/yFrY8JpoqN9MQbVp6kO5JGddLzJaS1R+rrdlRVEzIGtzPgkpqE+ItHPj31XzZR2I0kohKOSTBUJ
PW0YqYBDjgCnNUo5t3bOyQu08kB5YvRx8eQwCMYpnWmYJCLPSxQwIWsZsTTALsgIiZnVlyHf6Sno
9nY4B289BqQHxldEio2w6t4TbN+FGQwKKkutNxzXkq9hI6EbYT3AUDo28ikTQbkLbYX/ZbGCVzZu
oaEyOef8B5Uvvgbc0ftmAj+Gpra7YdioV6hVczjDtZl+tke7uV3IOnyRVCB4DgIx06BnSDiYHjmt
rgaDV3IOCP7vqNf+H9KlWcxw/6n9WWRvf8jZFl3d3/76vwh5QSNXvP4wqeZPfh9UG9L5zZWm8HzE
DCbb85IGMHxZ9GmG5/zG11KiU5OeIHzBQ8v0x6iaM9xvXgD5IbDpUnuedPizP2bVhpS/mdJj/L3I
1Phi8ZAfpEm/ywlR6f1EqrREIfxLUvP7pFrSivlA/8dGaPoaUf9mlDYMJC/yzYxTDzDJKaVTf8YM
IGl+vzlQKf78uawfRTP/erIPig7laKOCz+NulTHmX7xe1lhZyU7vNSejyeSUG/XRjVKEJyX0/uYq
m6iRIEs1CH52eULPH9NYdTZihjvrofatQCkCgCUofZP0pKx+9xH+5JosIrL/fk3c4IO4zMusuvYN
391WHuh7kw7Lum4jTkI2J9lfP8WiVPrZU3yQDTm2SOC+ORi0sjB99IK0DZkUK33364f/mf6AO8v/
8A4IEwrbYdYu9RhK3DpN/UNK6uklJRKzhqD50lUOh46Uc/Ovn/BD6sU/Plpcqj8qHhgdt4bqhdz2
dIBhu6RI7ydKXAOfE2Zi781K25cKpTZj2JifDTZu5DbEnJoTjzTEDmNt0V77mQv9RIuXCMDcup7t
bP/rF/hvroj8cEX8tNK5p013i9qYiYyjrtI0eIibehu3xGouMQnYmK37Xz/bB6XaPy+H+HCnO5Oh
+xHI6lbYfnKTmLBWosmY1pVna/QS6We/NLO10zXtIWbQsAHYwKk1aunoKCt/+PWrWN7bT26yRW7z
vYAqC/m2pV2uNhIKFMk7uHmHQzwGZr1Rs9fWf5J48vN7WS5a2e+fJqInFKcGN1vujQTWMXmG7spS
Q5P11+/jR6nhPy+m/eHeMikNlALljB62a1fKjHEgRi1iuioKLnAEAUnqS/EnN8rP3437TXn6neqs
G/TkkPwgt7ouh3PkBukFlsU/E7D+u0f/8FYy1tQqEDhASzMdr8FihvCpEwDfv75S/+YTN5f//t2L
DxWMUVh+EsiRcsFtKXtf2xWqnpFM1F8/hb3cPT+5q8wP2qYK3LrKPcXagl+d9KQaTAEDjnXg+9XK
jDvJcLacYOHTrR6l0x+byEixgesaElaJJdFwUX5YUb4zBVNmF9cvQdva3w7AGhie1OS4ln3wJy/3
p1fEJNnoxyuCInmQRTUZW6W9aNswlySe2zd29FiyP1H7/vQpKBiX2/a7i0411coKU+PGpRuevlgG
Z8uMRIe4GP43deexHDmSdeknQps7NLahg0GtUmxgzMpMCId0OOTTzxdlPTOZLCY5f+1m09ZWVkUE
AIeLe8/5DrztvPS81fuP/g8X8l59aDSkMUAxZ+8S5c6PpY7sr3M5NEdQXtP9+5f4wzwOHPD3m8mQ
U7qWqNUx7FxienYzUdTfOWDY1nYKsQ0rEGN4MWmXuvVjyd5AP3cKJggJkWGRt9TWWxL99lFEiKpn
NSHkIx/hzUxSzkIW4gI152nsR/cwJkBjTx/86vPY+8eY5C2/egXgByarDFHMOw0obbuFtaep8m7d
0Pj7qcCKBtuYaKC2QeftuqBpiHNooQP8uyEgXn3WIQoPDkGdv0NciG3RjeJTm7DPyXp43+/f49sb
Ndd/9dl5ZSutOneTo38utEKGJG+COhSVLl9Hn1y/S17ev9Dbo8z9W5b7y3AGd2WTSKkJIwH/elyq
oNs5wnf22G7G4/uXkG/PIa54vTyCTxszz9YHzF3m0zCpnv+nsMsBp+IMP8b7rmm/lhKhD7GpIwz8
dHL+1VfkvH6QlhN2VUrizzHLBG10ZdSnoQ5oItZu9cHu7u1HaP9t+vjlEVI2T/zW4jNAnBM+xRA9
13DO4q8hqLzL9x/hHy7hvhrxBsF7Musu2FmUpRo6LyWgFOBX/n1fNY364EbeHnQcQn6fDRJHlDKH
LnZIoKxs0hGYTlZW+m5I0FeguvzwZPD2gLBfy+gD+t00WPrkMM/WmVgR57dpB6C1iMiV10EqYYlx
dBdJkMGfqf1bp24ghL3/LB3nrelDchL7/Tbrpltkr+fuOIRhGd+ivLfBDltWBuWbevRZtzOaDJiJ
KXv0UwSE28NySTLVmT3lj7IkILd1LZk+ENHnVURZdxS81sOce2kFh7ykrXFAe0Rt4NRMfuU7V/i8
M/05FOkyZEDaWzmC9U3HPPCO0QxhGW16Xk45aWc2nstnqgNToDbVEJNDiygtF23moi6KGuXT6poQ
PVCRC2eA23ynzl66tqjb27aN4ib+4DHJt8ectM+j5JdhTRSZ1Y4j/uQU1iAK4ikGOK9Utnwqbbd6
dAJaJsh03LXjzQDRbbHOrD65AJHV3vV0F64z12UB8ewOVhHHq/ff3ptjVBC29/uvkqUV9AnW3V3M
mrRVUYyu0SrjlUCBuLImOgXvX+ftrZt8PS8SoNN7uiWpTbiAOA0t3gt0IrP64On+4eG+3qyrUuWd
T5V8SxCERn1Y6tEFgU6U9imgciQ/uMzbJxNBHOfvj6ub2tEWuY6hcdzQk0ZGYIdfQOfa68KHD7OY
M/MtWgLy1rB6pnNs7fEr2SygZDp98CPevFeB0P7332CqSJATlCT70o775SIHSWGzf7DscTdKb/hX
C5kIX93pAkBqatLJOgRL8QX/QHtd0bPZOIURX94fEm8OPSlez/Po/qDsT2VzrMomvin9Tm6DWLT0
vYAPh6TzffC83h56wn11J6gc617qxDt4XYfK1VXuDZPj9MHu6e23Ef09K/7yWQ8QSg30fLaVev5G
cVZufeKsn8Zy+GhX6co/PCnn1Ueas4uoTE1GlSIkpL3p3SUll51hR9OK6STsMwjtWSaH26KPo/BW
9jSfEfKNC+31o4oEipZT3A1oFRsIwRj7p1iRULErCC44i0MaoJL2lqq6aeNDMAQRlqXM7pufIoEc
95LkCHeRKUKdko/NWFGJ3o+uVKSUd/2EyXid1lj/xbEaUi//TurZKK4KNSzZNwKLyrHfWegh+2UN
HNkj8jSMMUM0t20PC5M0taXvQC41pU7qQ9zZISXouVDp/dTBJAhWJhJJOG+1GlrH3xkBzwaeociH
GdWPFJM+h9Li6nL2ArrTFN/BN7fs9Ctoqc4JPikHBiFLUA55byqdjT1lPjyAMfMX7FqhXV8nsQew
djU4melu6Z73sGe07+K1vrSMM4DaVQmEmKuICLz4etHuQDxu3QtwDmiFlHPl+jDsFh7fd76arVPg
DfDXkGqt5TLKIOwF8/hUx5Tq8JA7wcny24ZEgYwi5fDQzhXRJxtCY/Ckr4HCZvF4Bf/VdZoTKxiL
5T3e+MAZbpEqT96NKQuK73sj9Ixi3rabmBiJiE26qQ4YuYqIw0IzJUwJCMsr786hjUzdG/F6MnaX
bYwPhaZh1Vn9VSh05attFCS6hzVFtlK2dvrWX/ILYXUY5/ZIF4MqO2WJVVvk8rD5cy/Rp5vqZlG6
zL+IsIeBGmRFM7d3U52RCQGbtIMDc+wKuNO8f19TOtvwRCZUTwHC8vGHAzie/mgJVpxGxeJSA3lO
7ZzZkiQrEiw06jQ/pBe6DIWJbFg1ThHsROulUbMKvaGCIAUh22uRAI2tOotXPJX0D75undK7iwo/
TzDUo0RxTYYRAIcMIP4lRY6MEn8uQxV3R7fTUyTXIfswRVe6k0OkrogXaYPytGirceb7pJdDJfdx
NC36J9VLqyxITaXYVt7mUEqL9ECukYO/VEmcduX3wdAXHLYcC4P0p9VPKUrqxQqCHg7bOGqzNzoh
UXfbhG5hK8Q7SZ3an8oaWjXA0ogWUXrqUzh+l1bJYfh7Y/UpQvEmC/1FPVSYNdzbtmpqS3Ie52BH
5zIxmgQwLDhyVSukhSMlZzAil+1Esigqkq61oULzMGm1r9j+kMBy0KYIlvnEtFWSL6qYI8ajA1lA
4bdUtScpLc5OnQMIpmnfJjAuURDdpktTCRSW5WD1BXzvBoL8yg/cBv00REakhcTccDY1B4t+jbZp
KU5932wpAflg8Qmltxr5JXeSM106Q4rhfNf5PKr4FsElQ2CrMXJP/RZrCPidFVAbBIn7YQwICTmL
6qAA70yc6/lBu5Om2E4yMi/9zin0pCAg50tp9zThkx6g1j3OaoWvkwzgAlPKiomgnp3Lrgn8s7tr
cXCoc7yAdoimW2ktr5NRzHhP2JRa/Pa4pfUFLA6BXfLssr9uES7VuMqK3VSYXF1rOl40RGPltF7x
s0CSMrfwebw4fQRJ4VQoB7MFVuyO7JrKubFZ/qxwE4NXp/TTeOYMLDStylABEa4zVz3hr4UAzIX9
NGnQsdDWmmZ6BxgWfPNYJPDYi9WUOeEybVCU2Wc7WOBQkdl6dBABMBZD2oaXpZWbxcM7S10vQDJS
u3V7EqlnJJxj0lNbBLa946boTGYLawvocbLyQJ+gM/lW8h01eybLECVOOhUEP4Hws53iQaQO0tsV
mkknE+u8ycelWtm2Y5Lz0YJQlh8pPVX3GygQnEYrvvg0xEyTNAYVvqbVRkM0MSAkzzGJU9h/tVmE
qnoTES/HJgrnTZIRvpsmKeDqwK5jA9csXvgbcelQIAHMWZZwSNmi91B7x1AFnHfjiGPMkyJXDRVT
5CS5dVBzXvKGVZe4zl1gFeCliDKUPqpw1gLWwZXrots+OT5MevI+rPZMIR+FULk66007HxK88kDY
xfCVGVYjTnLnR9KV0w0TUAxEv3XqVP+wCxRWcI7c3JMXLTY1zl7JJNbK5J7AlxCbvstXFM1dxX7d
RIZSTrRYmu8ZWMc4fo9Z0LtvVjvHGoUEpT4BvoXzNrwSCZuPBi6nkrJeeXk8INK1tUmrYMN7bFpe
PR6AHr8cpyH5nYJNQk7lUNX0cezGWp7HpmxIlRhUJxaFQ6tqSYRcIvxjt1ktuuYTGgE9k9Hr5cVC
1kYbE0nA/xb1k3SAsIww4EE2kdig/DH5PMbVKEkQDPieMTKJ0HzJOqy+j5qoTHSuZw7rVO5MjpaR
Bm9hi4KIonLoMdf5MjoHXiCWbtuNjs28PHWAtM8amHbQIFswViyVu3LnJi55qgJ67mBZJUGXmUT+
SQCyJu/pGXFfO/IIicSod04al/Hnzp8XBs+UloFDFhMs6FUxYlXe+2rKFHS5kjI3fGnwIUfEEygB
Nyq2RdavIp1O402ZIj1Sa54RcVhMHLKuYc8EQJLTbWGHpfqcIjEJUBNUaeDilZZNjzoYYJ24mE2K
ThergJ/NNy4HVnNwCCaZn4q5qpqjBN0f3mFh9FskXkVdRHdTmUem5fBb+SzYgy8GODPIkzQRPEXV
tvIRmUFACkpF+NE9iYw+MgnG5RL1Gy5pptseG+Cggc9gegGcKNyCVBgTkgRD7EcatQz7BSMZUY2R
aizAkR1+uYcw9G3ChkZBhvR1M6i8+D5R30b4mHLyIz8iQqDVfW8br4Jy1JC03mDBK5O0uxKgLdBA
t9KLK4eVMp7729JjV4Vm0JCmFKyIT+k1gX7VZBGDoMpan+0CgfkREwroXs5eNoFtQEhPorh1V+Y9
iXd36MCl/UFd7w97+9cu94XdbMfTIftNiuYJ4Q+bwY7DfvTB2eEPO2/71c47jKRWsHzozkQ6vHSQ
s5KBETnTl7yDJZKXaZ/9m3OEFK+LRXgipsJr6m4fUSJaeSJjuuv0/LOMBu/n+weutwuHInr9tFyU
O9jaWIHq0Dc/Kk/fh+j7VknWfHKnpLo0M+EliSG4mEb8Fefz4Pb9K7/5GLnw+fX9ckjCkddPM8aw
HYN63C4mqK88n/3GqBFXEHn4Uc/uzeEgorPq4NfrgNJaIH0B8NIJpkFrVM29ydHUvn8Xf/+ZfxbK
oYj//uersXBnFVU8v8p2buDvxyd3lAkmB8qHCJUgf/XSBW6Ob0ukGIJg4XyqHZn89f4PePusiXj3
9+tPkExxWBCv5DrGxyXokxgFuu0uzOLggwH/p0u8GvB2DwJ0RAO6y1zd0aegDZVD47hMqqD8d48x
fF0wnJraJe6aIzMqqObacSXB0x3uuDkYXzLkH5tEQ09NZ7CwWUcmeIySc+NMVvpRAf3NiqVgJvr9
OaY0lOuhT2mJ+pCGExeDm11qb9NakF9KML0woeEum55eKSfgglNR5mymTlo7UsyJXa87/cHzPhdt
/jmkwtdFEHCyBtHjZO06bQ9wLVVlbeyxhAnkCJwvRJ2cI8xs2/QfzDNvf4rYgn6/9zjNYHN6ivOU
xJOtg86/H2syeioxEaGQuMUHBb+35SoCpc3vF1LCz0J65jFOfirTY02arAyHF+W4uxkRxaoN027t
W+zSZ2Dw64xAybVRYXAqbGvBqkcyk6eqZDOIFMFqGbWbJZyqrUer6iUGSfLBN/WHF/D3z/9lasKq
71NyIFxUGzdaF8Isl+0Yoboo6LYmhbKB3s/lxfsf8B9m4PD1BNXDJg8nbFo7cKbDKg4kEaBsZbHr
smu16glj1jk0PI8stad+MW99HuMHFz+/4TeG2uu2kcCWdUYS+PBtpXdpF2TVNpN+9uy52UUFYcV1
gNFOsYP8YAi8PRuHr/t6+bTYc1L7jO2AFsFFhBGXMgk7l27z/uN8e7JC6/X7EKMv74/zIKJd18bz
TvYuhi5THHIcWR98nudG9z+f2d+0k18XFGb3tqDIQWuymR7iQu+CBXevnn3CeGJ/Jc91DDqqCMBy
qFPv39XbXyjCt9/vSrmc5wgE9nZ1qUksJJPnJA0WfgAd/Yn9mf/BePjDFwp44fcLtd4w0c6xvJ3X
WWSLs+Ffp0IQg91a48Zz8TrShkPK7xP0a9OUDStoAwQqTyk7O/veD4ElkWCcraTbR3j2BzaJNTmh
5Mr0HzTq3n7+/msEmG9R+as5vexA7buPTUNyhtbAoSYKf7uUGKfVGPUkLVKvOmh004f3X8Hbk4L/
epI0tITcNEKdLxJE/xsvt/IvzuhHXygvkLIBkjSP15o6z9371/tDX8H/Wy7yyyy0LFY+upMTYe0V
/r6lALPpbGVti1m5WzRh8TFoyC4E7Z1RGo/g67Pub5oholBQLdUHjfg/TE//EGN0tVWgKrEpUVCi
ekD6+i3kwAhou1Z3XVh769SuviYu2T+25RBc0BT1Bx/a23OF91o1WM9D0HehjHaTZq3buh0pkLt5
8MAxvP+I354rvMj5fbBXPcWXeObWqP83p5o2OYbTcCauemq371/iD/fwWi1jEt0wDznWLqH6Eu9H
nMK4dDkDftREe/tr8F4LNXrPgVMDkGdXY3NZSSumBOAAH7UbhbeirgnR1VW8qcLkK84+/cF+7e11
wwtebaoXL7EXN67RY+Bk3FKi0geKI5eBLjDqtnpY5dpgrUmxDb7/HP9wQffVBYMMF5iXU+u3MXx/
Bj/PYb7PmaEqX258r052AzaX4xn08MFU+IcH+4/u5LxAWcw4n5RCyq1JJgIT9fJI7IxaD9T5KJFj
TJjuY3DAx391k69leTpZygJohr9D94PpVMp5X08Y10aMVHshkwCKcD1dhBM28/ev+Icv4O/u0i9z
jNuPkxlRDO/GNu63tjcPmynh/GqP1kcKurfnTe/19kZ7Vlp4gjfnDpl16kszg0EOCpyjlbuJoOTt
Jq+rb96/n7cvhmHg9y8ao+9gyGCMd3EbNvdzJhuCIIGfl3Kxrs6RyetIZvUHW40/XezVbhYRzixL
B5lmuAzxIzajbwN0421XOQTh2N2yBoL/kcbm7Q2A655f4C8vyvRBLqeMjdq5OLhKy7Q+Uh5r95FR
ycXQy+mDe3p7vkLY8Pt1HOpmLK5Vuq2TqnmxsW1fClgb5l/NuO7rER7MiyS0uA+2GbXojacTsbad
KTj6dH927w+BP9zB6yE9NEQEpyG2sDgvo5/UuW2cR8Qg/f3X/0eIwf83UvBN86N6MPrHD3P10vx/
gAv2mFr/bMtY15xxvv2OBj7/F/91Zfj+f5DmsUie5TD/JQD/15UR4rxAhe8LYYOSPrMF/48rQzr/
cULaKxHQXgB/0XnX+b9NGe5/bByrwHztKKI04oX2/8SUwY+wGcH/d9sON9ajJ3u+mu049Fhei0s7
1WV5iQBgI/TI0CiHLA0uaENkRXmXNpWOLUhi0uJYGYq2Cx66ZkBcacfg2a6lQv6CpWO4kU37c1mG
Iz7un7mZEutu8iLaasgWhnFjBj/7WTqLXHlTb6FDr2Uw37uR5ADrABOvjuDDK8r/xCXY0BEoVHor
q0ug+FWOMcNjleYJWc6FaKdngPVFp0HjyMl+IYMd+marIkP4cC78kfNa4UWEHTZFceqXLMJlXslE
3+t0IAuI89bZxYvMyfk21IL2/dDRpNjTZFKkL5GBMu2MNcwYVSI+nS0G+aC6H7D5u2R95eZeKJ7C
mp4rBJY6LUdvJxwr6MifD8pum6C6blbjkg/2HlICgoB08UlUrQksIdAG7og4J4ngrAOFOlnwFWnn
rPlpfnFMXepHq3RoznFLmGljChukSK1orPeUbEt6unT6WeuIe5ibxW42aCpMcpEXY55f5yYiEqdO
lciSv0RXRl+DiigGcsdRb9K4KK07r/XAy9cTOpiVparuhb54wT/pa/yyKycl52GlLVqlX0kIRBvU
ApiIv2r8e5hPYUtOODs6zH6f3VlmxVWrvTRBpuSqGtlYvTRrt4O6cqCp3dmbNHJph8fhVC+fNEwx
uZ39PgIXVhkLaVdElAT9sUh0yz1bZ5nsYTaJ5bEfRfslE2ZwBAwe4IzbCnUbeTRuiXKpk7XdrtvU
EHNWwxGDWIuaOCefrODXXxfArCDMSxEXJ9ZC+grlvPRi3zsLAnHY1OlwoYBsudslKTOOCiB9cOv5
aTveuS7typM9O0SQUXx10iskJPPMoKrofIjQ8mmHl7I9JFFVuBtkwL0A8FTNP0cTKhJlzACa99iR
15deMFDo3oxdVp9rOGhM7ivgOPxLSgCE7wo/krfw59liwMUJ/UtAPBALzlnxctN5ZGFi+dQz53bg
hr0IKDqbwKWn6BJAAwt7UBdRk2c1dCR/TvG20Kl6CQLsTd9ko4l4lMOQgZ2VLY99oRmNT7hr4vgF
jUJUP9J8zvOdicCjboOulp96Kx77zwD8zl2QjAEw3HkQKfO/iHaIwm2HzkGv5zGKiJBKhAyPYwd5
4OR5Nd71GQMsjcllbieIb8IbzdZH3lHcqZBGy7EyVezdgtq1MvzNGf9O68dkTAi/rdAtnBMPm1WD
h4RwMtraxNsawID+hvCmM4FrwUxyRL6F/xHveR/6xJfH8TxeQhSMFezBjmNgUQiPQOAubkcCXqzc
JXlzavNPSTrPJzLUeHalOxTPSTPbcjvFVT4SZBP02bGTASmFVCf0fCJ6eRpelpJALbrC9Ju2kews
MnXtcPoJkqN2L9O8rIqNb3egTleG5MDgFPZzzDdkR6oM9ilaVncrnMHBplTzm7/YatbAA7OC4HQR
TKE4EuBlii+k9TVyg1uXMPXEk3EBGxmC+qpGW9tus8AV7bdeOFPyWBqN7WGY3LCjvDcSd1HQ1ERN
ek8FtOn+CnQYPuLDIIJvqfzklMhJktaZN96nuGAntE4at0yOHcny84ZSDXiDsdCkl/a+sIJtV7sh
c23TWF9U6kbVSmjjs8M2pOIIXBj7QXntfcRUA46KWGcDYSchTgaNG8eaxB/sU4kXe9wyb+lsI1Wn
Tn1Fa2zVNEN4AqtbXcaGTjb9GqckS6mQ3xFuzN88UiLov/pAFyBsTHqTo6dBuJDY23mIp1taSCGG
9hHymr0y4zkCpHFj39osvXLiKxKXSICzSOqB9Kpshc9D0ct8KQaXRoNHFO+y0S6ZKFDwkK8cAkFV
7bAMbhfQFrDFPO7xCQIKWjkAarOV5twyM0cEzXBBGFBRHeLY87+OpW0nlyWymiKBPQR786dpATc8
dXgCDdVYr5NrDTxmWxrzFBJbldjRbSJSmiryNEV+uxbVeBHwJaH/th+nNrxvAxeZD0rBs3KA3oE7
Zuz5wUGrjiqS3zWQ40FCH6gLthdxOZit6BERNLX32VTebdeE+6ozdzlzIQHoDBpLLAMhEbDbEz69
M0fvivzRS1XiNYY6Nh7DpLoB3/usVfrgScK95Vz8GLPprl26ASgNHabB734kk/UCp/cGkw/XnZGs
gSy7kF1HJxqb2aUYtfsJIzd9U0J8L3ShDqjZ0lOIVGPvtRwCmc1KEpItzeSHjNmx1MPYRKcwJ9NK
GgrFmgG+9SZDJI2X9GuMBocmIWbPU3FwUVDC3ku7Tu4Mn2iyyatGeStMQAhJJWmTO4LN3b1IoVB5
IOdSa0pJPg+bLdCHF9QsZKZNXb0N+Pj5yxEJSH3JOiYWN1yFDSj/NE1ZqEFjTvMEkjbJ7uuMxmhY
eNdFEZsXtjOfrRk6Bo7si7FUj1aWFtuRd73ng03hUaYvUd3Km7ScDC2OsVtF4IVoEdTUwTxt/zD5
pG6WbPwZ4NDeRWLOiU4PLhAr3dtLGV35IA7QLZN7VlfOnkikmVydJl6bpnkpiD6+B5yePltlX14Y
IMRApJT3eTaWOlVL7e2tiuRup6otOv/Vt1lrAiGb/nKxgHl0sgSj5sgYCR0wyersz+4GRIZFcRnK
8tosTJtVW+e7IW5aaDSev0VQ9ZKqhNhjYKSIfnS0Bpt1CpIlp750huFl9dpERX2Y3Bk/VnbLoxsv
z0aNejQzkOjmR8mXQG4loqkqPBhdPGOq/FaD9M1bfDCkA19l3nIREGKwiVR3ubSEcysb+ZtByJ4X
1a1KxbFPgr9c0x07MezSM3Oa3J3dOE27lLwtG0TeC+li+jCmyXeiFQhBm0pvT+Z2uc/n6PMQTRZj
Wu6Dkbpb4tR7FPX7kIpE2gt7rcZw3DAN3OOKflDSOXmNBiga4/2NtVrNYYeMMFkXPXOojS5ua3zP
WZt0ULvYUuJgWQ6f8NCANE1IjN/LSrS7JkqiR3fJ6oc6zbtPwrWHhwT4wY+oSuOHDL1Svp4csGlQ
IpBdyHg2rNqVVE89xoJDERDRW5L8OyNpkemJhrl7Gc9sUQfd9y/90ExPQRaqe/6V4jY0WIQrgMxX
qdHOKi2mZse2G7BFILKDwyYLPWjUXPclYU+DiedrNSuzjmXl/ySARN0agrw2/gw555q9qHK5WSlh
zOrBELbcd5/rNLLSQ42ow7uahgYxUIKYgdRq+wxuHnNsc7tCx1GPgDXpvpUWu1JoDMq0m5ASdLF1
Ucs8eHOaMfMPJpiPfIaD2QzEbGd7j3jn/MLx+8n7WhcZHKTcSB/FaefWX7LZ8vsfYSEyEDQIMmkP
t3NSAVMhhsHy1x1QhXAVhDK5g/HLm65btm+I51R4Tg+bkI+KsRd3vej1VRVo8Txn2rASNPg55raa
4bjqsOcmzOJvemDO9mqB7cXuquBEtFnYW3b7oOvNsNaafPiDmxRtwQ7JNtFhYl+DULSP5bfa8j/l
Ia1Y154CSOsRmfRW19+MKCkBLKerxcE+OnCq2PDJTk/lpNWpGKvmkHe4SROo5Bs5NhaZqyWdO5+l
uFZOdBxjsI9eDliMCeGxAMpxP026va2S2UFYOlNTnkV+1APsjV58rqQvNlNrkzqfA4mtXefZaO+r
WzT+jR3UD1CA5NfUbvQFBHWWZ0PyqYc06EDgwg9C7vybRQ4v9QKte+imbTmq+SLPsnSd+qK68Uxp
Tsjcyn3HJ3uVAhxiOUX2GkGBe2pmkskN0sQdO4zy5xIVuKlh0K5B0qQ7xiUxhE7ay7sGhsrBgNXc
5q627jlRiO0YDcUm4/zE1pGMdAjTRAIHM5s6jj0EZ/UJW8rV7NglS0RnHf3JEVds5DqwfRCi3MS9
Klqkim0QDJc2Eki0wKFUK1fU6WNUifrk9U3MVlwVexso/FXokwUFgu97a6KRqNIpJ3Arno5RVYYw
xcwzM0PKjYW74rxcxFN/Xbre96AFNOJEB3zGWGwKibwnu08c54ec3S8VguReAtWAiJ2v2fbRfB+i
LzjNK+CAGRLwuo+2Reu5q6q0v9gO0HYgMXLl6voCghrwcshO68rnXL3E/gEP0PXUONfaMs/s/eYV
2OYNjPOnvOmQesPm6c05Y1q99HZHDAnbhlzIm9i1LyP+oZHDsRLhfpRI0mKA8Ac/SooLD6YnEWEs
LLYLlKbIvV2oxutpVo9QcL7PopNo35srdl5XehbmiooyIZuINVe+colmpW2EIh6trBJXJCMcVRA5
KIrhiA0OIlATMosmePbSroV85x11LB5Nku3Bx44rn2YXND3CTrUVu4QU1n+lcml3PZQ+ACt9tg7o
KG+SjDkQhYYDdM0r4DDxo60JTd1spq/O5OPLOieEjhl5fY1+yhL/yXRIBus5K9aoyx9jU+57cCMI
AUyzh4A0nJlfyCmZYo/NWNwZpKAY8Arkx7PcIk3fNVCGkJXn1xFiQNYM8oT0kEdUKQlzb8r5GZbx
pTCEMbaRxVAi0X0BIo7ErnjUpr0Tfif2dZ2gmRwrGyFz+1fkyA69pXO3JNNaTuIRTNrtUEDMT7sb
14vWKRaCDciE5K7RTrPLR8KzbcX8k9sWZYsOoDDgTnULl8dddx15uX6O93lVlH1wWeDa4S9l2ToR
/kzcGyzrwoN9LHpSw2IYlUMJt5QD8DkVUFwvXnBDZPfRmeBZSdTca2/mtDKK8BTV4AIEAOdizsqj
thjmNke0uCjnzSKDZ6+N8AU5Vk+sbXRfB+PlkBRXsyoBykjngDD52XPJMcU5sKoW9ZWyAalSM8zh
7mlW7UhtmcJiLmzCmktScU3XHEKdiW3Qx8WGrdF4ZnFbazmyS52ZXlYTzwJjW5wwnZqxusJHrTeq
iB+Heiq2TVk9SashHNKJ7lxZx8e550+2hT3vatD6mz6J6kshrAa6IgHMeNxcFpygf2a3iuSv1XnJ
RjDUR90NTbeWrUuYZCQmZ0ekjGoo45RdiZKgAWpL4B7hunMzHFOFhJQAWYRzHEab+MWAt+23YdIs
3oFEEFZFr1KD2EYpqTRISGUGziwe7uGa2Sd3Ieg3hUDIetROjwjT+S6z+afFSyOTiWS+xHFnvDxu
vOutAW5wEM2lOoNF+x3aEnMIaswTnm/Kn4W0vAtDJQNuOcC6wpf9PrV7vj9IijgDTYKAhP+Ig9oK
vhe0rIHXbC1jiuAQf8SqL2LSaRcRl94FvdrcOWED665c2+o/l9LX9T5XkinbDqhtwLCN5D4jO+pE
8WaMrgpZJEf4n4ovKlKxxoUUk2awON2N6GxBcHIc3aapP2f3DWjC6ViYxblciFwueMCVvphomO9b
NL/XCFyGBqx+llQrp3ILSdzm0FApAFbkc6A7sYWYtoSJTD/TGHQXxypJuFAtKR46i70JPWMxHQTY
xKz8zrOW+TKT5WPr2Mupsb3kuYAct4ndPLtJtOgeMDPd1ctwmrPwydadPp5x7avZ1+4OdMljmi8I
62JO0r7zMuejvUPXROLDBM5vCuVTWeZ3cdJe9yiPUDZ1t24vc2ADIXR6+9pFyatqZ1sDHt77nfe9
yJsLydlg0NZXkMZk+E36YiHGYks44CdcIDeNhOoWhtm8llTMNoD2wAG2JaFCHfhRY4OJxiuzSxx0
tZxEN3bQix2b06s+C9nj+/kXPWSXik3kmjojmmsMzf5cX/kqugA5t7U0ZqYhHOadLqgolui+71wI
eBT3kEzJRAhWyShBoR+PWyvk3JC7uO2MDpwLZcvsJuJkcONVdg61qwE5Zmbk8xk+ApZXXzbU7Wqz
aaO+uBxTqnJlKcS1Jdx8bavhCl8INQSqxTyW0iO+09r7RX3Zu+mBXtCDo3JIzc2dptex6tE5rya3
OFB1U2tDD8yOuyfn7OqUC476mEAd/GGGSRAd+rHxgX7LOD6OfuMSD2vdRmb51I1oqocpfswd1l/X
Np8tbd3kCileQ5UFziemVDIH9jm8LrZ55rqvAla2uDwfKqB09d9gpx+xUVwHaXmXT/ZW2t4+mWfA
VS5JHlWDISVgXu+V9b/YO4/eyLGsTf+VxrdngeZemsXMIkiGl7eZGyKVKdF78tL8+nlC1Y2qzDaF
XsxigAGqBIWEVDBo7j3nPa85GKP5pmkmAaYVY0hb+2Z4LrHZ5nrI0qwOOo1euM5vo8U5L/ZCTq9+
WBP3ZZ6WcIyLp74w9wCmlxnYQSQrEbUwi029CjO325Mqit0yzl4Y/01Xi0g+zLg/liTFMfS866W8
Y9mBph8/xUSmS1kcazCAmDjsTV4uN0g+ql0Gd3izON2Hyt3B9yz1zLUNYOOytbshCkg+i6peFje7
Y1zWbIhdOYgCm701uVVD/aOpVajNFo9fv5VTu+9rYmU8ri3hR0EGx0sR2+2T9kfF0d2bWksHOYTr
bB1MAHyR1beTKR6KVGICK/sBd3z7dqq0a5C6K6dUmW8IzMY1HaPC5CZf2v3Ye2zU8ok1v8d6iYyH
dR4GPHvcl2bsyLgZYt/ErBCw1bEx6vVmuhHyZqMIznYf5eZuiPRDrDThExXr+Q3O8s/9ANxuXGiH
WJD7om2eOIM3bqaOI4QkhDP7rCbUWFFRYTN6zOxi60JzwGE+xLjGZr7spsHa5ok/LzrwnpW+lDqp
zQz+4i22bmh48CwAXdxMsv7Wp9OOovIJr1zCVeu3YumugcTO5B19h8QluSmLx5zM4G4VIRzOm6yz
bjBDS9j45gCAMMi17Ex9+jWzs7sCrkyxgr6UwzeHuLWNLrFgEGZyKeD6nYVKcVPSRxWqvYFW/0Kk
62Odd+SpV7jRJXX3XqsYiJtGkHLmIkGCA1Nhn5jO3tvcR29Djt9MnDxavfeND5qd7Hi+TntuzEul
pEfnJBrPIOf+XGpkmxXCCs1ES/AbbR6JO9qpuaq/CZjtx7FMu01/qVnMyeDRzKq7mdCWALoq/1qi
3VIrEagR8Idp1rfptFyC6TyijYutGTWPud0/i3qSoVm369Zx7B9OY2u7sS+F33Sy3gotvgf9+V5p
7tWkGRp9m3MpONdTGhlXnYukbVLNnQQt8pd23A8G8eKLHO/Gi4VDT3D0MKlXHtVknzbezm3NR8IP
D+MKEaebNSTHzqrc7Vz101HqXvYWD+ZyZa4DPvxuPqTIV0w355JgHz5GTb/ltJhHpilAAoyMqId0
NApemn8XShm+ok1+dWNNHpbGoOi3olWcbeDlB+Y1672ol/XKKkYkjr0N2CAwrn7Q0tE4gGPN59LW
u+8paNbgT2Q7QxbTI4XQXJ+/kMwU71saf5wqZ+NLR3TON2CVN4UDJxv2BXRRScRkhATKLEl1XpaR
j3XmbVeY6SbptUdXEc1csRvXjix8x8JPexoRNU6ts6cRvZE4/YGqkzy/6hiseKXEjT6dSOZzQIYz
By9fk6c00lkGbA+gHNIn8d+9gm1r38ESOhpW98Dcj9vUcRe8bXPrNrUsMlBkD1+2bQvounrCdULE
moOpb8qWYBAQ2XutbvB8L9rAW92XBVUCJz//amfOW0197I9JfvG0UC2jxuglhmFWuHVP1Ig+v9mp
88pMW3uFKLFjkNSFuiDga9DvSft4Q+H4I3FgNuChHlgOSIFQ+cuCB73fMC4h0BJnsCai1DaYchzk
pQmdNfrzjsAJnBOtQzGuj06i2WCFw+uQa2c8Im96ooeH1lyCGAXUPu4Lz69iow9sNvVNh98ITmR9
urHptIyqOTleuq8vbmRmu76CXdyUTvet0PUHRDrrxhjrt9Umytzo1B5nvgcyvWH59yD3s1WgV7YP
hL4d56UlrnimhikjvdtLgIoQcRdyT9mkQa7UsnMEhw9WcivgKfjLjKOexwTpK9kYQAyVI7atWcr3
uk2rM17Dxmacp/aAWC55sJopfZirVR0laSu+6U7zjTtExCENjTDfbW7kgGFQdsPYSJIzgpmvZJLp
VYDDSfag0E1eG6NWn3qvp9/r0QWygBJN8c6sDovnSYv0txVN5oZ4kQuqz2qGEcV0axeJBMIekVOX
ZfwcY+F2HtwkORgkfMR7u5wbY8vma19LUNmD5tTiFtsAEUwTPp3aZs5Leu0Crj+m46SvEOeEPStJ
U0Gf2hRQiTtf1EmgM3U6jHfmPM6A9Gs7NKwRFpoDHHFT5Ez6YhwwyQDmbOmgytnLPpA5sYlblXVu
rb66L+aqOlu4txwRR5p7z9PKDxM10QkP4PYuMjxbbpIUg+WwMEgUu1qUq3GZEvcxd+P5gGyrJcE9
mY5G1MowR6b9BHBmDQEroPFq5aPuF01nX8Cn6nowSZ6CvDbtIwuRiyG67lSjDdv1KAuGzeKhzI6a
CwPLWbJbbWlYiPHyJW6AszQ+lVZtPduXngtiICdUWTQL1ToAICAlv1ZTIw5ihDg4uXZ6ArzS8UJg
GgWbXzVwdih7oR1nBzkZKCeS1swC+EPs6amTw0JvouIQabFGrqhbTjiXTuLULon1UUqcaIlUGKzS
F4OXh8YQU4uvsvDqe6PoF50goNhErUkpBtrzZDCvcX0VT+lXA+b6cy2HPCwZPDQBw1MQoXxaMXvX
wOpQuN5VF2C3NGLCbHIre0kKBpytl+lX2Jf01LKuS40i5I2ZOdMt3sfZGhQNCamhDvIFj36Owxy5
NUufK++X7kZzwUnijWP2HaN6z8VgQyNM7GgOfbw3ZkzFo2JFOVmB121gLmBLwyyyuJdtK8ttNORo
37RYVe9GZBk/ot6bjkvs5O/Csom7ww23/xqBRDwrK6/tzVC3Yt0g83evSCnEZqYgBe4rqrr568Uk
SIaUMwM2sotHeKtAQjWXmz7jWeYAaBo2arJ7BVpUUogvTTfF1HedwT7hEKIRGi3wJiDkuhT2bewk
rAV2FHfTfq0TCr1WjwznsJgTRLkLXAg/VnEWEzM9yaj2nnB5IfN9EYUFn6JiwwnHmkTynUEUBxz4
8XMejJXAUzERarUrxnGxQowdhwLfHADATS8rUYZpVzGuz72JMrRbmPBtygUKIm5BcPn3kOeLozG7
ybAdhBreAGB7sujJymv9EdUnUS+4Z7/CXGGHSSU2335ESE23HczYco/YSCfXKYaZAht2tQMBdoy9
s2jZeg8R5XI3JY05BaVlYWENnoHas640JpSkALHS2vY4ztu4HEFRZSxoZfkl3A3L7i4wVLRSUY6R
BYXYwI+kC/pqFHaY6W5VnhK2XJcxE9ZYV7aK3fSqnsGBv0mZF/JqIoNzvupRwn7pM4iDHLVZMBsx
RmNBygt13I+gauDrO9QMWiLv3awW+TEuykQiqpBdn7x0Lu/cRGkEZwIWYV8HB8LXkFGDmcAWGbHN
Juthh1y2UkEfxSjizQkM6TB6+vAuNJMRh77qix4UyUqon7dsJIm6D50nVlYMwuO+l7NAYt4MHg7N
qCgt2CAoDJd7Y6Cg1msMh04jrgXfGXIs5A+geJyDMYog4Oi25upbYnnzq9hT68eQzzT9tt5cYobQ
99Q7HWscN0QG3TWBpjPn2AzpmCZBPZXNWUyLOZ/VhTKyo/LusktrltCMop22TmPdg5ZxD8llOxGH
COXB9qJ1PgttrJ0HR0WOFkwzARyodac4tNFGS7+Mi7i7QWkUW+HiWRASnBGAZ6cUrJNzN2g4Mo95
2dw6c7Rafmkap4FtdqLDGuf8IaPm667MMVYUNKuGTVBpR9yGDN4mjbK+cuEjzXqDLRQIATrzNIE4
MgmPldiwKRRCqMVWuVWOZszM6tvSC3FB174nja5b5wZyDsiHoYCT6qjNfsyEn0cXJ3tY/zLjg2JD
e6e0GgIJTB3cxGnfEsvnDgaGzFOPsVKpR16Es+k0P0AN6mPariV7QtJuundLPBVvmVz79TA5pAI9
lhAfjO1ga7Tzeh83CbljTho9F2S3lFdG0qfk+fBXZgZmycgePUdWTxmkqvILhHlKIKElcUYVDq+c
dqO3lxfZIaz0kYEnpCcmWYczdJEkz9S65P60WtLGd3Zlrj+mdozIOTQj6DeDlq6veWYzOV2iyiU5
Y+jGN6NdS3x28WlYwmFyRHfTkCPywfiTMKQ64S+Gjbf284ZgMOt5NcuS8stp2Uwb0AxEwanS5nc0
V0O7jWHXODvdU9B/9cS1HR6w5BI+4WVZfCzMbPkQqKmNg9UVwg1rWI/ehkTctTo5el11fjE1cKkq
meFPQOppAi+7zMxnJSax7FrhyCV0TBl9SwB5x6+4Uwz9ETdZswtgqres4043eT7JmDWAsVZqZ9ry
FG8u7hkU0crp7/Fw168XAg7yADOQCk/hpavHzTIW8GxYzGmpoasUe6xhjS2roU3Eh1KNn+cmqdju
Ql9IrVda8my3c9sFKUG4/bGwYo9QEtmxfDLcYEqBNYXBuJ+ZfhWMmWAaL5OVUNJIte34wgwT7ReD
RnBVozC/m6WnvUS5bHC6WApBo8/NwUQAk9ByW+NLQCzHJEjZ0OWSJ4c2IuD0nBG+eiOI5SBDLO1X
kxm26Ex/wBpMHlhpB+s0eDQQwQTFrMeOkzwN9rh6jYLCIFnN5+EdknNtRRaUslnmVyTIGPap7IyS
4M12IZqrct2Zx6LppxtqujndWr0F0SuttKI7Dc0KSkbqHpGsfYe9wbkHHlk3EaLc7+XS1uUWLX7c
+/0l2wVPz8hud4vVinSXUKNgrC7X6fvA/eMBrunS3ZlpDmEqieO5IRQwj948Ai5XIgTi0t2Rsd6h
zlE6Y981S1pYW91cUYeNSZ0SN1raIIWJ6q5aL7WwGsVOQrEDTusNWadk3RR94WSbTiwdRJMGIgod
NAEnx84shzmENcPKYWWD6A9rPWAGQu6a14d2NDqLT6AO+J0AFex9Z6oHtetbuGJ03AUDwaQGnPOF
SRKUmDctfIGnvF4uuJG2EDzn1L2xHLFwgFWO7yRe9BujRPN/bTiizXYCb9LxsqSYGLYTP5r9d5ov
V+AHIYlYARi2PAdO6oVc+icatmEJ/GxUbgXCKfV7xwUBtNoWemhe91sgYkzAYrLvcg7Kn2S3/j3Z
/N8aff/M0/98f9syJYNISxDAYf0igwBRS9ZF8v4DEh8UgonaO+YCd0FP5vc/8Xpvf2fE/q0ay9s6
xTrif/3Pv3oroRPe7Tpwcv9J5kYSLFOlhIBAcr+Ka1OnOdYgr2HMkbv3//mtPjUAf3ByLx/LhNgr
bEiKNlQD+QvrPE550hTwJ1v+Aut1BN2LW4o9STyFpp+zkZyiKe8oRxYWwgY4fDPq9l9JaH7m1n8e
BYarwMI6CzcN/S9HQeVcjjzBVhAPpfmWUyQqf861YtO0RXXX0xqtfyG7+Fk5cHlHPqvt4X4II9lw
fvX4plGNCNHA4BcpTbKpM/UOEUYPIOS+Jp1+16K7/6+I97+/I+oB3hh7e8755Rz86QbuSlJVWzVJ
BOmwZygPVwwnIOzojhp2//mq/tPpxIbOJfTYs2yJkOCfHLsV3LNpHOAUG1n7mmByfFxHYWzcmK4e
+4u/Eub9TPjno/FmwnZM0meJ3sa//+eP1lpJk8m4ojx3W3zgtTaFjDaD87l/cdX+xRs5xuctS6qK
5Eb5+Y28eWTpn2uG9p2uHuCnJtezUE74n0/fp7vDTw8FnRxImykh7wkHb7Gf32ZcIKrPMcmoVSmt
bVVn5i43RM7yTKhUB4zjx527bjiI56WKoxBWRbXJiZDFUiu5VOczw2Iniv/iDvpZgXU5zT8f1i8S
myqP+LBKYrRfJRAxckgBK1lrPJaoksiRHK6w7slui8gz/+KG+qfzznrLZeWRIUDIsH61w2hSZvvk
2RcAHlZ1rqPFu11S3fmLd/l13RNYWgvdEoxMmW3q7i9SWx3sAMFjaTBHh63Quel8U1NzbdwsSn4X
kfzb1fxyBf98hQUxayb5mkgiOKlkVfx8hSHiJxqp9SYQXdRRWw29QaFrdVsxarRMqHz3S/sXH+/X
k8gz72KfwD5m2pwt65ebt7Ngt9O9Z8DOBpMyEqOJ9MTWEe3jf75/fz2PkofQNNitHKKkcGn+5Tz2
OuyXvh2TrTEvZncla5XdC3vWIffAOVG/n8r/r8f5HxsxzL/X4+zGtHr/9rewHb8NdZd+K97/nJdy
+be/K3MM4zeLOBRT19nZpHQlv/ldmCN/sw32H8+VrJwOAwAe6L+npVi/sYBzgyK80dHZYtLyhy7H
+E1QfxCVwjPCH9aR8/wXYSnGp3foH8+CQ4YLb41CG70qT4Vtcnx/3pjwksfqCJd7uKvnsjfyLbum
5ltWdd8rbINUhdziGAGJQ91VWpDlF0Zd80UO81HpwwPbprOnWcqw5muOdNdQyJOsCrvbnpSrA48g
BlZ4AAEk0BY19L8UlyR59gMQ0uoeamw/zpGRe0ziY3/sRH1oq+Ijoc8+5gCiUKgh1ACs7tH+l1sm
SvLeNHeUie6tRhhkUZjO1p0mcNyycneo1gOsr4iMbYydTDuwpGjOA2U7Ny4lxv1cRoxpkb5tK6My
wq7UOr/DTA7an0EeNcsC7EPYvrWth4mB9Rrmg9UODkRIyGmJoy2kvMXw2h0FYWgUtTw1xNPtaH6e
MLLzNS2Oj3CG102i+WsNMmZabUrKLcyo8l0jB9H3RudeQY2r2oG59+UtVDK+aDoILYc1bWrg1YPT
4Xg3Mi+nSCAqr1zGdVcY9d26Os+NUMmuaXTSwIp02ljGUoVkxw6X8Xl1ngV2bdP4YpK9HoKQ1SeT
kR/5pMTNNVDLhaNdTa3YDmokUxXt/GZdHz//WlMF9lgsu0iuBIauUp4YUY0BZ4xw7rzNj5k7w/mO
4+dhbJoX0rW5NqY8ZWWf7pp7rmN/0zFeZqf4UJN1Lbx2eLInBj+ZjZHB53nS7OhN18S0NQFG7TJe
94nBcLEU911uEnzZ3a25J7beqCE7L85F5FrXTevd2hDXTsrsLT/KYZ8QY37VlOsjYpcncwV2U8lD
OVfuXeeFOA+4+46s3ZzthllX0ftjlsfM2hqxd11GWpUU7g4ocCHyDnUJeoU6oO88uxmpPBnWjWFp
K8KVKyzbXYe5qRVXYZlM7wORjRc4fN/YRRTwCPewo8mhdJDHQyOuD577bHadefunheVfNAS/VOk8
olw5CwEdVRa7L0XJz4/oanPXjYAin4ebOl2yG3T3OVWZe9f3vK2Wu0fVNnpA6tfwRF9k+nGm0r/Y
wKRzqcN/WiqEQztnUoNJk6L5ssj9eanAEbKoDSenwhnOaIfeXBjSvpiH+ynKnpOYWeAwwks0Wotc
zMQkpBHvRKL/YNCTpNPM86vKHaxVCv37gh1tJus9hXjr50hO/M5J75MsOhbUNX1tHu0ivcGWPbTL
69ac66PW2DW8Zr4MesxIci5vROlGFJriPbbHZmtDRzFLgW9p7Txf4h0a0yqOI5IQvxCMcKe47o6d
MXXH4fKlIL6zwDTyPXdAxqaOgHsUUhg7xobHb9uyP35+1+fFtHP78jTXyzd8eh4SR0L9lnl9tAq3
OhJ0W/PI/+PltDrZcb75/Gk1kCYLpPKP36kVLpfWN1+bz198/nPL9N1ogdY6pTBuCDCmI0hxG3Gz
vQVxDqoqR/353R8v8XrcJlHKyNn31qIDg7jT3ZwXSX4Zx87f4exam8IYtN1Cuq03TJQaWW9hvxoJ
GapL+p0+PiN4THEZHQHXEsSEEb6+iG/Qsk1MlVqsRC4mCvu8mfYeJdFRKAH5yFHN8Y+XxXwtcp3U
VQcOIJKh5rhcvnx+58nKR82eMAOUuIxWE1/qS9IcJRlRq1Z/FFU8HD+/++NLfiEENKW+n/LsvVJw
/VBE9cfPLzWGdVluFjt4FyjlMYa0xwlgo7ZfI1nCjWuq8TiSF6/7QJpOOCn1rdKWPsT0j7QPG/3c
Jl/W6gg9PQlEn4hN1K3GsbIzJFJiMTfZ9ArjkkjAfFiPA0o2kHWHnOEqso6oRj9/LLt8PTK+w5jN
WM7CXAYGsvAKk9XRA6/Ol1OskdVqJhMgV5PgUGKm4ii9/jVF/srcNv/oOpQSl4/VXE6D7GA8bz5f
b+NKu6D5BhxhMgxPfeGemHPYZBJi8REhvDh6taqO7krIxIZB/PhBGmNzcJZuN8vU3fUMkDaW0jaW
tBMGfV+aODrDIu6OTEi4uT+/JdGxO3qYKwfmwlQCvVaLCMRpj5/fGfCIuaOwcBwPauCqLZqpHzTz
awb7mfvocjt/fpn64e/fFRIdfIkjBdHGPBJ//CIusAyrJ60KpsKJwlgTzxH7frKu8igICgAcB4+P
17Ex/GnM9iVKyd2otdVRXa6TF2tcss/XQs47b5ycrTezT8VCHqlOin1kRzs6xv4EGraZ6jRizJU+
ff4LrU/IGheMqvYQo8IML90Yj+DnxUI5ETGG8djBPLQMCLiQtWzctXuZEISIRYGaPpfTg114T0TV
a6diuM9H89uap1/Xi9ijzOxHt+aRgV6OmXVFrc2zHegVJE943PuxhciwQARj8saCMjcTVp3f8O6I
A3Gh1WbDWyKiNkRZgPkrZsjonNphX86InNFJh1IB4k7kE2yMNB0ZXpB5RMwQGcwDP4sXNwoEux1S
DfyTzQ02Vtdxqj2AvsUBMrtDjKuTUcJ/KCF60L3zTpDb4UMyuhndnees3+GVIAMj6TzOp1u0RWbg
lFCxExd+2FjdlEi1Q8Zsh4kpQtg8qI4F1bWL8X7JGGFbMSs7rjNiI3Ptyzh7+Y4SarUaN5CzqkCR
ZiojewzRYULpyy4bJZVOgUD9zj65OavQAgB9TAykckYvrp1BD2Jn6Y+jJ3FZvlQ3/ZhB5ISO5evk
FYRMJgec/jsInYYhwmiDETQJ2/DCzNbtzpab7QankCf0uRvIyuJaT7szld+SGHBuUEuitzEDix7o
tvtq9h6FDwjevuvwp5KO1nyZusXHOQqjWNHeMaNLd+wz3ycTm96iNbUgWcQMQ+ZgyiLdzav2pPWV
2q4dtLbL4fLRjFPfOtu8Sr64aeZxJHZgrGZ9KJL4qaJACBEJg/h6CEWUR4huRwDqyWXedIgHyBmN
uwVcXNlEtTVwjIIFTPTVJoa/HJSgYcpr5EmjBtPSrtw7XvYFKMm5isv8a6tFZdhiCMUkXRIMUCr7
tYKl0e+ttEqukZGy1THN2OUCr167KPk4YPK7Xp+PbVnk56r0Hkx84QMDu/Igigmo7SvLO/KwaEC/
4YC0MTCHktAhQ0tf7NdmsXdlF9UnEVFoDkm3+qpCO0EUdbprDTTIWWeePs/V54/0Qs5hr4YPkXyj
d+U+igdnn2ZnhDbZiYkXEVvY/5W1dcriZAwmrR0R/iV3Mpn2IOD1TkKDp3YznL03G3Wo2PsN7k+Q
tRcDj+fZesGCYNjH40s7986xp8oA1MywjQ202pKnCel/2J9ikPW7aBwR5nrJcb780BWleSR8OYzW
Zgpy2XHfuR2UT36Xavgkt7ppHlrSOTZ25764HM5V0n018MZPZqIMvGLdo237LsUDR5bcDglMwMHg
tHe3ennhBsbtUyOZAqaZ3QZMkTfzbD8YSIOCbn4hLGUIknihKRqf8OxXlKmwTkVtfREE8mJmTAvQ
K/uKlDF8BcSVJOh6v9A/ovcQ7N51PZzXuUNjDe8rimFSTJqjbfeol5TPANd6dLJTPcBUiAs85gkN
CNxODoh8LTiIInkbMz3ejmwq+PgYQZEN1W1KLA6s82ynGRVWfI39UUsGA8QabRPZ5jhi9R4OY0Qi
aj88luV8QvWhDxiOqbE72rnzjtP0uW+HYxt3f4FwmD8Xoq7umJ6LiSwYDmu7Cxn750I0R8K2Nu2P
Xmr9lTQ+5KzNW5FeJb0uT0rdpo07hoVI4YU2NuTp+kMnGAfi+rfJRR/REqkyEALiYx78mqUXhqRV
79uEGqHtYgbMdTUh+C1+t037v4CU/LssWfCt7zUOyWmcDP/7sS757/8FXxMAqn+Po9y/N+PbW5F+
//Y3/70aum8fHd//nD57ibj8HU0xnd+EDYrmEhKL+RWIxT/QFEP8JkxdZzREhKyJeJB74u9oChCM
rlOUI4+hleIr0NvfXU7M30yGctxJ0FyBQUzH+W/AFDzKf74zHfBRk4hbqRvSxjfYti7I459g/mm2
lW21xa6yzX22VqybKiWnGI5EboL0mTk6uhzGS5lOzx39Lzyx8lRmhno2jdy9chxW2CjFUb+PrHXX
a+YzIj2fZys6pJMFYS6eX4o5/tFdglDrFQhFLq/2gkegJ+E/t1YRP2vERxxsTei+Pa1vNUK86xIZ
oVOvRiis9Uev+EOu1dTPyYgCbjS9eff5cloQ6rAojYfPl3oyOJsih3BS23kTGKNzh2pyJfmuQ+rw
PE+TxKq/yV++zjpAxCDzm0Evl4NaytXHqv0Hn8/DV9M+zI1X3OYph4aBBJ7QJK8PWrNzyTvwc2+O
nga7NPy1Zz5ZNCoLgYncS+0SxDliTgcibq/KJBjZKnYIfygjfNKQnJ0DtyQwoq0s7PVo4XB9+vxC
LCNDQbdByp6naUD5dUNmX3xsdEfHuKn1GP5OzJGNqL5okm4I8cIwxi7vS2wynyvn2BBhn8s1v7e6
XWyobuvCnIDMtWK2jWMJ3ENxH+nrQpxF5p67zKphFDvj0Y5yFkKXNtOs4WoyINzE8MeXFKPlhI7c
l0BrhcOQRJiYhliCOGwthRCfud7iY7ZQB5jlx5uaUd+mKSMm4cWEbn5ZD/gDGoe86aAOL/UYDm6B
LaTlQJ4p68kvyhrSImzqU6QMmEDIacgR/TooYBaRetNBH4YvrZV/ky2fQ6XirYZ4S1ZId63n8F+7
Uc3++NFJpyPtKn/ocM+jx8U5YnGsfrtaUEh0Gn1kkCN+fWOIv0fsc7My6NFkoCWVHuARUmAzggDk
krngY/lOK2kuByLQpit2fNKNtSZc0J0jyZFakFJR9hfTxNRBpo5IuD6M4ENg4vaG9Cj4X318jTk6
3UhT+9Dfbq7Qi8XZSjwHf8MxHph+AckRr7ABLyU+sIIlbfQwASr+GJwS4B/nruu7E93s9ay57e1g
eu/uxG1SoyuPzOcqZi9Il+i7q/rXqJ15lMyNaASkjRnRfjaV3Fv0PJ58Xtrkfh1ei3TOzmoZUIhR
jmT5pedTa7Gj7CH3AjnToTGfk0w7ZApYKXHK/Wq/ZancjZdIhNmlTbGrKYU5iB8hzd7Nih6vXiYk
tK4ddnp8I5h6bByhbAz7tWe79JZDPnsHDFWi0PWgPkWx9YinNsEY8hZZOw1cJn4gufIxevPTCtJX
l2d8jLU1t7bseoo4eh8NY1AM86PvbQ/Hf07aBpb5RIZUZ9/heoJvq1Z+NZW8KWHig91+daKpwc6F
vLe+ZFIae+7FcKitw7Y2jKC2jRv+aItwcNbd5NLNOYgEi4+1TE5l6STbXLrtJslJTlbRMm9LOW4a
rvLZdZLHsTw4IA8n5T4T/wc2BHThd15XECdAAAwGf5zCq2Q3Z24GpYfhc7OgWAUDgqGU7KzWZRlV
XrHNtTQ7QU+Xm7pBgunaY3VqkD0l9HakDIAtddO51/Cn0M212tmr95bzzJJQTdskp1eGbj+mSewq
QFfNaJRv9s5XoyyLfZ+SsEVo3wN2RyPSTMP31IToAU7pZsJof9KhiVSNE6o2v81Y788px62JuNoC
J5whvJ0W/q+stdw6XfqFxZE8qlVzV4IjvC5UqXo1Y+caASJgDmMnjrk+WRMwg1aXCO9iaQeZhwU9
iWkJLI8DqWZd4EDMDfR+OwyQWrIW+xOI1WQOmB+sGTKA10nHkBWh2a3bCiudwBYtU2YRb4e+3a3t
nPPjogyM237Nn+bceI7n0tkLIgn8Ik1f9LjDHxr02ZkcBBWKwAPiDHxsnOIQ/PqAXU/lR8MKpXow
z7XhNkjpg24a+5O7uI9R34wbiAvXAIgchKZ4lomLVDVhRO6woHXXRYQaX917mBFuHa+7XsfhZUZZ
jYc6PWpejsqP7f52tjvjPOZHxvRTYOdutekBvxMl7mv8pxEcTg+DcN/xpDIRiHSAvEV6qw+4KrWG
47Ng2747IWZKV2PXuOkH5LivKKbhkBV0C4PwvlZDM24jz95VxfoKkPbDKVIYhIThVZEXVAcleGJg
syEhxYKgBAnYgHwpnxZ+8VuvubVgsl4lV7H0Mh/Zz4uABsRTCYs0Km/aun3EI36Ty+yZTN1gcWGF
5eQpFWNoRFkFBAY2RCWjQ84bn9uUgGMNISgCyWyDLOY0JQu2NZ2xbiH5hu6KNBrfG7Yl20edox8T
ZMVLszwnYnjA1+lWE9Gjruf80CCxJGV/YdvtbyZsj7I5qsPEbdeD12WF7/WgjvGqnVNIakFUtIcI
9s/OVesTAVU6BOa43bojT8jsXFVwmHynF1iuTdV4wsbxXKPzL0akpCvOvCE0ZR7GxL7LGuYc6WqZ
QSFJzUbhqIoFZP1UmdFldsR61ww6djdRstdyRfwLssYDZNqb0csfB6J6A6nM26jhGV5BZxgQrPmW
vCV1VgU4yiVyJC3FtjAY8nj4LQQ9Q7qLQVB08NYfMykyoafMzLcRje5oQ0KJgkc/znbEwppS3NPA
uawawKDDx2y1W9Fr+DaZ9v/h6MyWG0W2KPpFRDAPr0JosCTLk1yyX4hy2WYmgYRk+Ppe9Ev3jY7b
XbYEmWfYe23J42qG7mCzI804oWWstQe/za94W9AyoveKWpb8eE8IaWKYeEaGSJ0matoGZRwWE/ND
ZrgHEnH8va7372AhPkZHBvu6W54ZmPkbmSqSYdXdyGb/GED7oNfV/DArenUKnNu4GHPE0YlDVhsc
XgBE8WKc3gPTTh6QYnX+9JTC0Wjmn4LE8AhBbxkxzF7PooEx1kKSR1lvi6G/4tSSLw3qotAavHbf
jxgBuzwIxSjMHULBcwb1JdS7NUSsH8RmKd+GRRm3uA3+Wh5YumqWTP8InwCYEwqvq/FsUWZInBtu
5Rx19ESIPMbjmBoqzLGOhNy+TwlDbDfnzq9pmAOdEWSyGETgmuOVYKF+20u+ArwpR6v0vhNbTNsS
1sk6gOjT7GwHc7I3c+cZMte4D0g/23XF/BgE+lul4RIQK2m2URIrMI+eA4DIt79xH9TXZDUeGPZP
vh4EaETVUeV/h2K2zlOX/lQwXf3ZvVBDHjzMF5gImxqZGwaaZmw8jlr0iwCC7jI31UNqjWCSXHEl
ZKY9xOQhUDVcSf6qUDtnzxZz2QsF/Gp+PpZPysC8P3R6HrJDPVWW965hlBelpLLjWdu60iW1J5F/
k79pn48HT2VxWKChpPiFQEgOFBuEzCOtEi6E4cjhMWUksFMU/FbvjJhQ4m4HqMmi7KBAI38pGfo9
yz/HHuyTLmfcl5TlCqUjJ5YCL6GR2jjNfmjWKD/1Rn/VpN0hIm7GyBV2xqpP9If8e1io81O0htu0
YoRXdHPKwBySYCnNY5nVNy+NUnD7kSvJfjU79+LYZv+oJ4T2sEsIM2firu93BlGyUeXjhe2S/Nax
tOQoVbvcOvtpq7Ydjsw98xM2eIn9NGqPbXbJ4hSDWjHqh4xc5E0DRxHYFTpktDWbOS710H6OQc5x
1lFP6PpFAN0lGwkPrUVS0EbLZb1tdOtBZ2q6y+cmSoKgfes1JOfp/FrVdYwHzKsuia82XeMcB5fn
15IihXz1UqiMEwK98Uz8dNRWP/1MTFmXo40obON5Kf/Wpm1ikkm/TW7EjWr4BdGqZnlxTB3jq8kA
apjugsNmdW4E9rTlBJ4iz4fJ0WSPDnsMvF84KPgkmcMTJ5TW/bjXF98HL2Hs6iUlN0oW02ZwgokA
SOgYWmYPZ6s10r1dZHdiWVGGqQHvqmH5ByNIt0FtE7NFMHk4LEW6d41cw92nigPOBWg+e8svXyuj
dLdKY8JPjMAjOEqCtOyqeKnS7m0aE/ILpgPnN2OSdIbnWDNpheuYx/mvscrj3XjsadkKPk7ct5tS
JTFuHRtHUF5aNAJXZJ9mlICaJiuZ6n+OuQFdvCNsp7dZW7OuCbLvBZv5PCJbb9lbbMrctsN2sGAb
eeawGU7zVKdkfrsPhJ3N7POQzPMj7Qe+nd0g1VtvTOIQxDVyZTOP9CJ+ljpL6TQHA6Zw/hOLtnXQ
C7O0uGcN2DwTBfDeIZKYXZd4kSMgMcTvzqGZjAeEfQjddeOTWNMvBH7/EiOtQ9TeeSQKGsOMDwXF
s7vrGhKp2Ig/WqX1FdA2lf5DnQmOmXBom+mE0/9F574F0rdLW0ijQWGrQ09QUwhs6Cc19b2XZfre
xTEQYej6zBs+FxOT8FYzhji0PAaQHEdUNSLDROoOv17tBpEqy2XfBiPTvgDsxzgysSNg4ipJhYJu
B+USbciNU2HTs4sLVTWk+EcwvqBZmiAEsNKwmubRRbiILcfVIlt1BxF49nFlhtSmGLYLF+0QIBtu
6IIlGnUm9EZ+Tp2niUUgTtfxnQi5NiRkEfsuzZJfXy2hP88H1gr0ky4PRZLgbWmy/IaW8HX09L+e
XU0HMoOT50BSl2dJu81AO5/xvD+nDSP6Am3z4DRp2Co2HYXOl+LnwB1bCitV/BYk1m2SUd3RqVXn
9GxAvakC59wbM5o62EsbJOuAu1otrLX4NGgsTXA3/HREWB9mv91Xek9lwk21sbKEUecoIpEzol7Y
em58mX95gTY+YA5NmLI6BzTFYjMJSjkvmWA8KSzCpHHu5pbNgguxKlnsJ5yRFGls/3Vu4C7gI2UJ
wJNixl95Ta8xWUAwsPjz4Axwp+A0p9tJpd+dZj1nVVdt8fzKXR0nl4SH/MErxdH34X7oIz+r42T7
3rCevOXZbCWJNUv70p460Z3yThKnV7EUG1HgcK1gmecR0IU/7DVtgEZDsCZbYfec6lBzSrzhUEfb
s70szG1FDx8G1qIsFiCAEN+B5vlC+6fX2rc5nhMdl27OEH8/G+1DPrvvc7GK3dyp29RM4qhfDA6Z
NIkk0uIILu0nGHRzN9JuA6i44V4CguE2MJ02zKVsOkBWGQ70mqwzXv1qeJqWFrCnRZfF84cUXX6S
ZdPw0RHG5jKq4YzmZV5rWsLED3G7pjhK/WucCpaKno+pwK/OeSD3cZKkZz3W//oSB9Zt0cvrWIuv
As0+qvrlWiQw8SRjDe4fvJgaK0Q1sjBzrWuVGGwODL3d4EosDonXT481US6sMKnmutZkVUM7D0LR
2atuWyXAADGY/IzrZH1Y8ZktdpWF/cODJpZjpf7y+kL1qwOgNEKFZJd/tUvzx+gsjxXy9KWSgzWb
Z0A5zd6t9bvPJkjVOPiIn8PgWWuf2B5LngX8ZnliwkwS1jbtbfieDKvQzw6hwCXJ/PrT0PmQ2kDt
CfJcDhqegsQpcdgMq+OpJJERCKW9dNTQiUT/EywWNWHRbQVLusq3Dr7A/1UiRBqcu8gC0sLYTa6+
uos5undBEtVO+RJ/bdxBIRhvi6GeZjf7Fly0W4XoKYKimEQBDuqKAc1Wz+V9qKWAsdVGU6YE6gnE
P6YiGQe3BVJw0oN9/4OsEXyZXY9EnauogwW3XcxFRTmu4AeN06nNkN7EkeUSJsbEiRs/YS9Kxm8c
lOPOlR7jrO5DacZFm9avseNoGhzYMg32y8iOqSAXJb9q9NJ73GmnsiKH1WoxD+a+5kdL85niwjuV
WnAyZAeXLncf04Y7qdGpERBfpzspRsW1EFd8W9bJ5IMmufc+m5oeoXhAGjCWO3InAZrxr024p0Jc
QYeyT3co+rEv/cWxSF3ZZcGWZV671VEthc3ZU1hBm37tLboJA6fgP6/f6rTa+bPyLj2UOrgrdcQC
3fHYO8PU9F3GW+SPxtsYnrXLFXHEHHb0/PLAomsMk+k5r0DjuJMjWc0N79mQ//OM+LcGnhTWQ0q/
yF8xdrXxJpDPxow8RcEhtfOAY4Cd7SjKDfokRMjLeG7yyo2WggByobXgkdo5FC99NvrcCSjexuJU
2ZwzuJ4RnRR91NSI+lnfiT3j0R+se9mYseWj02XDOsEbquBnWeVbZmk/sBPg8OKTxNQKEWCU8x7/
JU3Ckn85BHwSirrRE+Zi86LfQQL9ha1xGhr5qiCHMKHhT+KD8YzqQzS2w7kfe0xn0XG0Q/mOK/xX
4o/Z4A2mQZ+LIZxYo/cEBEdAn9Mt5p9hOw8Jm0ZMC6FmTRcNFN+uSDkR54TGX0JN9kiygw4Y+oBb
kerRQ3seiZFDRW7FUIYaNiW+IvabyMkfMwuDjy4Uu3eGT7yvziUv6luHWGVb094cfJcBtCLRo0w9
9ogGL6ThvhiFw7g6D8RBLdWtYjwJ1yj0Ml4EZbM6QvM2OAgLR6ASkxkbx7Y/FVp1p/GiwBMMpcCg
iwQKQLzw8UEfgFimbWCHfUN1gJSQ++PR+Fe0uYLeVwEaqedXwB/5pu9MD2LIXxxEHThiIw1F1v1a
eKyjxkl4iBAKVDByvMa02bmre8//OXZ1EothCXmT8ThLavdu0i9G0nehCNDWFIeRU6HMCHqrxHHy
MnHIm7PUeyuyOid4YQSzDfDRRsEgglDZw5ZaRAr8jHmGEciebAioqfsGjve38fI/0jTysHaseGMP
WQAsTI0EF3+vUHDKGKzSfuPs2z9JYnbArph2phzOWjzMW5UN5iGmndoI83ls2DmzhPW37GEND0Jy
22LgFn6zS6FEEGVgMcxeYp/dJltQzRIbeuG7jk+FjfH0DSM355duSqc9EcK7Olk4xzS6PreoWafX
acCzxmGnLlhPP1JX2jtU2j9ZA8wXByR7f7+M5r65qMUVe3skm7fkZDQ0xJ1zstrapPuChLLbZdPc
hbafH5lKEK8g6q1n2+uFrBhDWzwR3lNFGxry87OLpDJZUm6FJteiJJ8/dH+LmpJpuZj5QPyJsj+R
Zy/3MFnVoghzvVqOavqDKwHSQKJDYZKUVVwNaEcLCyYQk6RUiKvf0TGu0eac5o9NoFZCTuZuAD1O
EdDkA1q2X6Uma9s1StsjgFrYA5H3qnGPEAtC7y5JDHZtVYeNk4vIsl+mfun3utEAKjSl9qJMb1+V
pBFmGCpDzyn2Rbr8ybRMfzL8mzUK+td2eM3WDJzOQzjXxRWaKyBCqICKLW/gS+LhKq8KXmh4E8lR
02VxNBee/mShk7LcB98VyXlwGXg4w2tjmOfOcPMD453Qm+enfEjP9jSeK0Eis60DmOqzajgY/YPf
mgAvcnBnsfcRVFN5xNCACVOOW4aGY85+hj09agU8imCYQYO5akpxGPcEeWhV5GnZhaju01iWf52l
fEWJA19O2pyTusfwSlDbdGVTRDWqHcBIr2hFx+2k4d+1Cmdf+Vnw6PZUAwlgfW1OzXA23ggQw6PH
4LYoi/RBklC/AcD9R0qNlVNMpEAGqz90vX4E4bTBX8q0cVkxFbh4Z5mGTmx5W1XMjB078Ng2c2s7
4NFMpYmXh87XbiL8INq1hR25Aye/yWw/ua0WCjX7xsecXLCxxmE7u7B8c8ZZ/CfOifTROPfLm5zw
BjDyDezgvdXn3TQkF2HNyaZjOBcmmf/UZNUzSwQRwpVbQpv3e7O02nPs8ADhwHtahvYUs0M6NBof
ko7IAEsuvxvHyU7a8L5eIZq/r4o0g+c5trX31CNleViQpSTd3hia7OAVFS0D6QyuJ7mAymMXsAuZ
aoR+XQRcie5x4CjtcniAcNF4LbodWNj+FFNWd0ohsyn4fUAONUkyMw3z7+MS3y1Stjd66+47v/yC
8/fkWB2Bw5oC8KzgiBV9txc+NHPmSXqnXm3gCqDWfHTQ6S1NrOLGHKPeJykf1uh+TmBzgNJhGMPN
lhPKAMPQyOMTJ0EPixTiGC37AZU580MHx3NuwSIsY7TanOBoZ/dpYRIn2Msv4tHNJ731GOPnJc1M
z03cIMkpsK5D+IGbBWrayn7cztWeg7M15fYlE8WDZVAYIQRjhYzfNBH/zOJ5jqsjS2Z2YC3MeeST
L2VqBI994CMDHZ+yoX1aWg+mS+eEMZsJBLnI85sh2BpABGLTf9QQqnkeowr+ErbmKlbr2D8GjDz3
+uS8G3PPFoxToK8/AXT9MzFKspHAVJ6Uiv2Edj1hxg84shFY2Yu98Uv7TcrTuMAPXAKKjRxiDaX/
WBFrSDJPU3hMq1L5tgpbWPlBFsw7dLfiRsOAYikLtQS8XzHC6G8l6lf7p3VOMAAA+hC6zoCHEVtG
zuvGDEdpa+swnoVgmv0G5XCfSrABqOtspo25d5pfBr/9nMs55q4YQvTa7b7pnXe7sM4O0OCtiSeY
ttDc0hkRtd5XNzQ8SHXMh85i1N6zfhnBdvBbcRxg7iO8veKPHkuCnIk8emRiarE+3RWGe7fYy24o
eHeaM4IMaEpY61rySxf1SX/F3oO7WsYs5uEoB9zEK70uPixj8cjJGVbWgMjKZwHsQFWvW+3VTZgl
pvlwnGPvXe/cHwacVgiZX99iQXdsjfF3AF3Z78eHNEs/ZqSj+w4cnVqglcG1SDd62RzHZLkIswqD
fDnPSfqbVYzT6X2L7WS5RWiot67tLnM3MWTv05dS69l6ma/EGNAu6vdGvY728jONfrDLxs8kEd92
OmhnQdnuAdKJoILEG3ewzF2Veb9xXL3SzKHgq4u//LaIjDUyq9cvPYVAeTLhtzf0+Bs7GVoAhC7y
Vd5A2fnezu4oing5b5joWD3pbNapcmC66+Opn4YdoEYRxY56YpP+Uuv9I4VuDHbZhGnSsxs1yvmp
djuKfXwevseuZFHsUzShnndDml0Uqeg7u2IQCXP5krtaFuZsR7eE3r+X2UIHxm4WCtY5bU2U2Yn+
2k4AGd2g5PmTR79wf6gdr6rW/vUiPhvL8FPF87lHlcpHN95ZSl6xDR4zTX9ipbY1XPb3bdteW7DL
lByMc4JGe124gYj7lpr2Zmq0WDjvSYKVW6F7oEsn51+lCGcIrAMH71XT+Rq7OQsQnb2RwbhlFO8/
rKU1f49wxjPLnqpb3zuU9cqgTXEQ3XYU0VRym4aVMvOfLx38YO2Zjz0VU2QLea/cLIztwrhMnn5p
pCd2lew+c4zLhTIeCCsBByLNu9egHcza90YFNzQIr4WBf4UoGEAHPnq27FMbFCieRt8xh/jw6SYY
JAFYUKYVtWj6eyLS94V+ixnFt0qdSOwY4F0ZA6o64Lotnp6Br7Bk5SrmgPMjeHP0FbPko30UUNFZ
orMoLrB4o7V+6HjMN9aN+V2HOcN/V278ZjjlV5rQFPoMrJZM7lMbOorb01Lh9rfrN7YCRVQkPBq2
9ZoI81EaMtsmowbn/g3wNNwDb3ktDeZDyRJ/FXlYridWJRrYiW3xBshjE/dg/ALr1kHI2tbrStqB
ZEZE0INjFS95OTGepQkgpQ4Nnk1CvKINTygrsl1skwZoFN+ZBNeiY2nIZuwtGr/I5I7fFMt7gpj0
UHv9v4R38vZoSO8SiAq9I8Tr9bknhGIvpuaPShrjWPdUWNbIrbhgYaBV7AGLQKYpY5Tt7p+6KuEQ
Z/0Okf+O+NUn292mjYT2hV6JpML1Oowqtn5rBtMGIW0HNKnqo4yKf4904xHhz6kLkLTPoZlCM47Z
GQ7MKHsFc5MTEBes3xw0370sVfY1E8DNvJMHrIfRitAICfybLW8Qu18lN91Dw+rNWF7zkiIA4+zv
a9IhUcQE9kt+0eOS14yx1XOMZcHWB28VDP2gAXmvWHUjoLYihjv8ll3O9svkfw2ECyQFZV3J/mJx
3nVK0U3ajydXSuaVWvHiOdpzy6Chg3a1AaYEC8lk/YwTbtc64jZ37FwTf8dCzDpOsYenYHlKhpGe
MVEnGBOPwZCBeYMZExblH9gQmEd8hmm9rdOQBDo08vTb79Yo6vqUkTESxlCvc/Y/owx9QC5lCdnB
bjmCTaf4HlnFeSDMsvG7Mt0f2xU3NXfuts3fjBx8q0vRZpb5Kxl696Jk79QG75R9r21Rkgpcx5/r
3IYx6LenOCfSJ+FNYDyS9mos81Oa8O03jQbop7lDcIn05F7hb6VOQiFUZO2hFKDHUxUfZEsshNUe
LLfZVz00r0bsGr1+Z0PBYGEw3kWmvy6kXof92F4yTjLaJMprtv5UAbWsL4Rj8020GFKG4RXgThs6
4jLlwoVdMj8RU/E+jlWz//9rMqr8ndXyOgp4QmC87By2PlCqOI1X+0U4ouMHM4eJrJEfePcOvhEi
AmAwZG1rsZwTRyKe+G2dYt5kOCXJzGr/xHpxi+PgWcBL5L9sRl5X7ccieDcmeejsoAor5KZo7cY/
VtZs4Q8+eI46+47FudtmXxU3ZqTn2t++nOkimHKNDbMgl1/K2o9wFDe5RQwGZLnZiKMmoxHVqYRK
/19m8RJpbOs0Q3y6itXw+g1xfeh69abq/L0Etum1VDiumhk1q9P6FrmIrdsgeNAciF9FAOaxvGWe
eXAqkhoat7lavKvbQqjTUvHIFLn2D6gQ53bNz0sOjg1h1qmOAM6PXv1B+srJ73CNeMm3PTd0LeJY
BcTNO7Nk78h4wErRYsccF1p9n137VMcVw6n5PqliDEkY/sOsGqtnzGSvgMEqEu+n8fkhxu+uZOrJ
+HfZlN1noi/R1PMQzb15n+C8b9ylZu+SX21bX5fQLWcJF6ymi2uXBDcIPTvNAIyijd5Gn8XB6zih
Ol6I1thlbv7kxvrZ6psmnLuTRYBBiBKPg0cjxWAGR2ba8nOdhwcNG9LWDS7+XG81hag+j/+JdHgo
NPYR5tRuxdvczZ/izszlwewgrGI14pFPb/AlFj4/I7LqGfSWpREU2qPUSxinoGB/ADzIPiCuQn1o
2WlyrFWzOrWqY0JyqFCMuLp5sdSpk8mL2OHW+Rc4/SqsAeQI7pvtQVFvUTr9Xaw4iVIVPMoY146o
xvvS1wxtsVr3oJfRRb0KswD6350X7tPaKV5kqp8NVsP42zHRpvIlzrQfL3C5JD1Gd0PHWxaLDGuN
yaYCsb937RrCc6jQvpoVNLPK/Owa4Lk4aJ5+Vlwtae8fYTGsOyE+JsIhNq4wIhKC13OL6HTJKCPX
MZjmYBrVE+PuC/VFWfdEsNBTs8wokeAZSyRqyh8toUrXS1DPzBVmg1A9gNN2PZ2DimFgrEGiim3q
buNJlgBg+PYiZyh/EOC+gwsr0PyMqLbRWDGRgYjzitYTCPbacM5PVlN+IzIklbYop41uoaqqk+/M
TF96B5WWlQ2nljSkTWyKgz76l9wb7nMT/HMBmFNv7bB9XkljvbUNlwOcuahAb+gAnHZoUFGZArfe
Te7MPt95EZ3+B4HHhySXa1ODt+xqJFmTBX9/77SXRMwfjjTePelcSIxgCyvEtrCHQzxaz6PTPqCc
ORHVsuc8ckM9H67YhaO+jX+wzOh81Bg3WlC3/2QLqRBz1D3WSioCdEuK6bLnir/IZ8+WdliRtp2s
+YhZSAG4fZkccR11D32Jjm5juBsskLe90kNkea8YpigfB3uvDPE2VfqTrxEzirYOJaOG4cf+aLuZ
OHpuCzVlt0yWL2Mx8Q+mU2kRHQ8z8pWlfsk1zBSYIfdJn8PUpoQZ/eU1qOrHQIysUjJkZk2AyyNP
vrJVU+xQnCG54pNQhASUM7NxgRag5UbXhumSpjgUcBR/zs76fRi/PD8sj9AfYzjJo1bNByvRDouD
a6DuzGAz6+YtmWbngu4QPWKKLCp4cIQ0zolt7T2rVKexWi4KWnWoBXLl5+T2EWTgNqZmPIkkSzaV
NgRMA3/p8+XZZLkcNvmTpXQqFz+5Lg3f5jwaAeKVuT/0eWLBZtLWzU+5RLkHeagbSEkZ9xlwuCub
QE3Gw4OmV/86OfzGI29d3Ov/SuxAvNPMfNexZznMNTPP5d5Ixkf5Il8GMhxQhq79co5x3YA8dtTI
48LeDFnfrrDGeL218XXq3a6brqrnEQ6M+3ot1KhsNpIGihfmQzqQ3TXH/MPCJJQeSkUGNT5jgJHd
xeJtwTRek1F/1vPR39P5LGEpE3JK5uIfXHdgcZP5BxFEsstVp3Yynz7ywYjfPe+CltC6sO3ZNLCr
62KwMC8H6uoO8mB4In1J6nGgVyQCGyB25fE5Bh3u2FHfN4LWj60WtR2OzZi15gLA6jJ6tP4oyKNh
nQoG5RsJBsPOoRYdCzddxZWvuWTSoLvl9OCyEWTcFOxbUlqibLDtKJkZYgC5+KuTh24be9aK2TF3
/AtGXoTcjZPuW6+00Q3bUbE44lFH4QQk0iGnc09SmP8oHzsDkNW4PoCCs7+ydLIl8PDscrBkFsOZ
bRJDXsX/BzJz9rYFbrOdonPfaNo1tcDtBUMCZTieSArsBIeOszT7a5fGHzF7cwSFX2XC9oqgpaeS
ZVJUBDds37g38+kuMVlGbAnQfZjQ6IDVbRPJAqHpNLQGQcHdT9uXVH8N0yNjqnK/FxOBQjuie/DQ
25FruRphyk82kS8jvpN9R3kWGmbC58oFKfNz4YO+jgmy2aTpcIY5r/aUeeQFKEZ9BWDd3KuveqIT
bjAEjIt7kqNemTZBxEMJuBlq92Dkk6BCKL75+55k0Bo8VAeNE82yJKysYHsC1ii9jO6jZlGVJCbC
KyueAOsSfBil7PA8xD7hLJ71atQYe2j2PjO8XRMYQ5RkzXUq2TQhF3xBcXPE0fpZdGzkWEI+5NrA
0yGXO6iog2gKzhTIDdiWyaBhnAx/lwCsznP+kcZl75PMiarV3ajFBpi5Pti1fjs/CeWh4evYazsM
6gVaD9Sj38BtH1pKtMSEpmP43a0meSNMUz80WoxHCNvmqY85fA2bIKk1oEh7BqJKFKJZH7r+0eN0
jcyZl+zFHD58lNkcrb7YKrZacRl8pat13MED1BMAwQ5eMJLGqYie1eGolR9gqcZo6qrTiLC84hgt
UfehF+XxmscqtPwskgxUcfj+8Uome/zw/9AnglPXeadn9HDJrH9YzP0p7DT4xUYSFk3lnLUV3Oej
nkudme2JYyLmJH0DvJfzwyCn3vg95ICKvU4nem3XO/15zgdWndL7WRbqntY2NhwJT24Ku1pn24V1
jU8m7pLNkNdffZkNWzqov46b91tUw4ROWMSr6WiRZlYuVqu+EQDAih9WaiP/MOAP7ZF2tkmCT3QY
kfqr4ELb+DU7oKnkg2Rp6BZpfWZLF8bjiV/Yj4aUpi8r2by1SBDpERSYPJjThbMODFEixtmD09fj
rsZkyfxhRhU6tjByS2TmZn2aZ7peETD5AJrG2VFqcUg+iZci+ejiRcfLPjh7a6Z/TgBGdkH7SNRh
e22IwfUHxBQYfGzgxPbVzEiFYiCwQXX9O1raUa0gAmWvG5vCeI4sM320UgbsiRRqU5cmGg24D46D
LCRNoavXam9wLCXF0h2UWctt1TYP/TxrUfy0BDHKoZyJA6jqYgXdMcvpwROiFLGdW+Vq4lA4k9i1
1muAPD4cXf97WRr9aVxQB2mQdkIUqcORMAuf5mbZsfJEuUj8V1W3qwPgkYUtn29mIVWssrfJ50rK
5YeLCol5QqWHXZw9u93iMzQmgYNq8jZqRFTaakwftOkc47OWaib6SyDxpZ6wu4Zqp9u7FRutyi2I
T0mczdD4LyLYpDuHRFKCYN1DSSVV+elLO/OHzPyOpYH9HFmyzSHC83STqCg6hrakAn3MZXJbYg3p
+0IDbxTjvGlxtAJmy37nKaBaRXtblw13jXGeG3X3DB+pl+F/BCV1HhmU56QIPkTnfXZ5c52F9kNA
IIs1YV4VTBSgnkQ6gM8SyeCeWrtn9IZDKtfjvciZnDVGytEV/yxJ+93VDAyyGt222bvMaKzhlEQQ
fRPKBuRaGm1TRuRQqcxgNy4ODRGqf6uFttL15Q1jgLu1c4/AAgrVuTBOTovB3hyUs8tS61VlDO8a
W/h8Qy7NZzxwC2l/TBQag8Zq2lvWjuuGBkUL3Z4FWTu4j7YI7nowndSckPm4rDg3A/V3wVDM0hrB
uSbkWZ/te0eP5nFJzTOV1ZwajM6xBdkpukxF3mpc1KxGuJGEpnuEHMMz4ELF+pXzM4/o9xdeULif
mnEyILcvFSujstad7SJmZyUf4ld2iyezp/pTPvz1mQY7kSwKqcOfPPJzd4tKEBPnKsKlf8xsbRe3
/BIYEZBoLf3O9jC2JC45CV3TcI3ypsu0eahyDO4sbKfpZE2Zc/aAunlN/UM+Dgv4Oegjp+3WqGnX
i2oPTZHycjPSx+QV38iBGfGzGtQbVw7z8pR0HavDyYp3oanpxXFefuEOwyRf1QiHltJ9cCSAX77S
DSXazyheA13ec5K5D8BJv1PymOnqER7E61xTEmoZEtuNdhT1kgt0ts6RFviduWl6LlGtbV9y/j3g
4hH4aR0PaPMZj3d3lRsr9miJV998H+eSJf7YpJoy3EdH4M4nN3Z+iJ0ljKNL5sgM7h55X40YijDV
N1bAtJKpHPTYKqGRhZ2sIEK7YrDDRF5ZFZxs/4SNBKVQGWzLuWq2qqRxZqXBZPrH1wfQHjnTFnsC
MuA2Z4iTPzmRFwyLcK00uf8BrfTJNhRLfptrpWMrQG6Lv23TGt1SwRxyke2D3tu7BOllSC7VZajG
alub46VwpRPRx5Nh8pNk2Xdhdp8NsZAq/ZVr/WZp5aefI0zWhq+WE3g2R8TsiiFsPT/ZsICoXRqc
HsgjFzqsjZ917yUpcG7MuTDYOckbSDzMUl/2vpZ+OwTi1eWw91JUZVqj/diz70SZ2YLawQHHDj2u
qy/wyyscjydiGJ/pgxFFv8cKsS+TSxPAN1qhBdFR8ZzTyG4qo75NE/WNzhEv2tVVT58BuOgLFHxD
p2xN/FgMJjKx3EHsHsiidFmoxj8tw85NBawUL9i4X2wT2Ktvv0y4tpwHTTH1IAroM0A4lzkSf4Hk
gaW0IymI80THHWxrbgXcmxHUYIF3qtRdsMiJgBd/uv7dmtKSebOFKCtD9wDznJOEdAGEU+KYxHJv
G0wLECxhV9Q24IkyTuhNKuOXrCsjz6g/NVpN38+/Y6erdz6MBQYdDkPeP3IU2DjJ5CJzbN3108E3
LsaTGRwD+amfBCWwUzKBuAUewN/6G7zVtlw9KHKaXlG98ukL+cmLVOz9NVRktq+TTH67Pv/qFv0s
quS+zP9xdF7LsSJZFP0iIiDxr1WUd1LJ64W4cnhPAsnX96IfZmI6erqvVAWZx+y9tjo41fTqEmhh
tYkVWCokA5oHVQFhPkbNuc/M9sl03f2sUUkild/45KhhRHEvReQziG3kFdX8psjEfUjGPIgmgX6s
yzdolQWxcryWvFWBYdmvXrq8o2GJHHuBeKp42pjExnHl+QiLBg1+EzSxricuL0KYNZJhQv/SvZUy
2Q02JsIGw2A378cG1yX58egv8V20nV6saZvLVUGDmBrhqcemim0KRrPfsFhwOkBbjFWn5UlwOBym
uQvMaH5PYzRMmPHXdVGUW+JDsY+E1sWLi4CA6hveJpRLDkCXIjkOgvuPS+vDMkGyy04/uBbZecBN
7oxhvxw/3gu+j/j/V8EKPyDlf0Zt/oMQ5g6wK4ina95Aa/3/NZfdkpyghfk+zziljAUdmZXfFaXq
mQqZb8By1xUAGZ9BJZGOVxOwL2OeXu541J+MjrlT6IHamNmOMtz2fLD4Xv2SxFW5TSR7sUQAoaqU
SZKjYiEfYeOsauZrnVXvLFmQx0Srsi5KxkxtepuXr9SpUJNynaCZV8xk1sqa83UBP+VkNnj6sW4c
mjqtHwHc/zMrCxhKCnvFtHYio/WusM8t2ZVgfAhhtAX3S9H5e3QRK9CceUDoFszxMXtOB1s7mrV7
6WgX4rEgxShWj67mHU27dJCqSUrsNsFOyMOSaWZ4JoUQd+CgvnR8MgVGpMCrWXPbPvMUa+yJuaKZ
IqqLNgIYfVX7K61vQHJj6CjT+oTDwUWZ21m3EoHfZFbj0SIpiA3SGbEHfz/n1Kn9xXFQsDdlgcJv
7XDjqRK+tBsxBQCOgRwk2WSip1tm7R/oEcPTpjfX8Wj8Tk7lrmfmJwyvu/1ADDy+FHakmu90qNCs
3zIhc1VLQIpbwknwBIknDQ2AlxXMP+LsyuG+Y5vw6Gcc+aqGQu0SqHMBh0Izwk2Dl4k2ANw729I8
gRFjnPLQ/I6n+DgMvAH5lD3GZbiAKhZChnaI9X4BSsa/ToHYJnK5mkwtvOBB+xE1OuxYb5+SiPSU
1k+fdE/9mYkJ3A19cpAOWKYngERav0SWcoatGo3+QrdYYnYCcHeBwwi72mzZ5FjjJmvs8WqnzDZp
87U9u+wTAAa8Km0F2SXkBaumQ2lzUTPxfQRXWpCU7lBaJx5jUvI8q4W+4PC9r+ndkm1fVQ5SjTtU
XHPrZzJEBswqm/ijLcBRBlXG1e0q62ZHJ1jz+hahzFs6t2Q/WcQnZLXa12Jujz0Jff1hrH35w2nW
l09mh6po9Ik/ZuYZZc2R+XFdUS+TICVYwkTGxs7nx5I648Cg3duxo9rOiimiqcbDYKuDQBJaZAgz
wihFLJYvmyEunDXmyWeYY2gXgOdYokIJRDSbBNoDl6ZYN516yTvGF5hlohtGHLn6LBPvXz0quQOl
tx4M8RnZjGdNgxPVtk26AMIYKpNw3NRxGEnijXeMoKvnA7yYiIUC/798+Uj5Mi/ENSQBUeuUPL5+
J2bhDfYh2r0wZvFE0AmjxWw96+1flU3aNc/mbZWY6RYs1ZNf5ez3tIUIlH01lds8+AWAHdJxQOzt
1EK6y2s9Dox605vN9Dh182tkLl69BCcFH4nesr1XkVFstH7Kzwzq2XY6j0rhq0YU2abkEcbLKeQm
zsaKky+yZxBQJzhKCKAj0K8PpMBJScJLvqu4Ek0vvAwhTokuIzAjaROBo2n8gr2u7wydqT/hbx7r
q2NS+OdW/xeWqj+hbI/WRquFW7PPOGJihznygLlQ4IH1vRJJGcfquvQjHUkKHR8U+AAkXLPTLFRW
MHp3/B4k10EwgeuOfLPpRVCbRrdTZN1izJViS2NjbfXBOKVmMu+AjtMAOnezpbgL0e+ERILJURz7
XHyx0iRUxMoE5gsrmMbCXxH7+sSHDZ69NVG418ajX1QhEC+HhEVj20bDOR6HBxFV6U5K84O381UP
TYI22nkZvlCrkpiG15X3MYt9wvwm79B4tb53pSK4lfAyaEj2LjYPZWeC+jcL8Ypw8AoAjlV6bKUX
4w+93qZu3GknG2KvpqEBP9UdRpG+1VPPjCDCgzu5+Ys/Gv02x+g0i/I2AV7EyEcRtCw22F5VmLxd
pjUsfceBuJDEI8ixk6La5hXz6sJlNaDjZ9vwXVHS2oR6aPqhYaACz0dB/PJeWyZ5u6Hi3k7ZfvXo
ElqLLYMHDIAYYRVgy8Si7eoiGAdKegsVl1/627kYnT257/cOQwbfYoUzQ8T6Rjd2lVGgcKp4t1A3
IbtK2vAWE3TjEpsSOEZ4Z7iOW1Hn0OlIn0WODDFKc/e9roAnFfprlHrbbuDDnVhozNp7LfSP3kSi
07bb//8x27lEUTbdzZqnttuooWJinKHH6EXzYDF53rfthxyEdqyYM1g9wWE2UERbyPqQdd0lx+Hd
Sac/EAXz0mXt8hwb3toTFDPkYfwxseThYHJO2hr9D2EMea4/ccgcBjBsZNI+mPOvXiUnt+2142gs
gdSZXgQ1P0dL3J7UoX20GZH1QhyjufzKkXmsa8nPStSNjmQk0Fsv3CJvkEFrMKpBqMB1U9rcQsVe
EDnIWiZhXTp4KxLcnXvUqpf6mW7UfmF5yttgrUSacHR7o3+WCLDP//+vZJhoUHP98P9f6V5hLnnI
jn+2l//ihucGp06LVIz2EFXNBw5hEIPWK1UQrAE7h5kwSqxzufjgMiZjParvaXPMmqG8Jggel05W
PqZx+8bLLpH+JsVRYJ17H9DptV72rk1udlJ9iGbPbay1mSkPL4x9R360zYb5Cegp7E/g4XdRjo+S
xuyDRFNnQ2zXtEcMJvYSavKqzrULCvmH1Oia59ivjCO6/xDlFftjqHcT7vHuq6nVzzBYz/UkjMcE
cdNDYlT/WodWPSELHtb3kujda2s3ZmJu11O279KQshixRIfA+oykP3UydU1jOyQSvNyZbH1v6cJg
11LIbiGDTxnTafcCnFLbpYHrA9qiZj7KMDsZAsNfZbGHqvI6AOuQUqQo49yo7oxl6B0Pqb9iq0lQ
Thx2THzvmYpqgpRH1Jbqp0Yjjt+MlxY4qES7Cd50YpPuNMCnyp5YwmxmQhqPDHpxZDDPNAkZYk0k
kSMO0SEV5G3UZNfce9gqns2OAJHf2StmI4Ds2gasqLbMGqKTIZsX4Tf0L731LrWJi5buco1eKbmV
mhECObSSrfJbeR4orGhsWG9EbfIFqBWJ0hIwStoqz12io/h3/SeW/GASOy8PHKZqqsvnC0PPIwkY
CmwGJYnVYPeRvoUg3/cCcFzv1DD5rs1Yl+t54yHUKFOooURbkdIYhA0BRK6iY4vN6GyFusfDYt/N
zuk2cRMeGJ07i1Ys3ZbM8ljgsyMFfQnMEKhwaW6mTnb8cjqo9bwhxVrXlqwlrk7umoC54qBj+Tca
JxiN9tngWziOvXdHCUtDSIA0LolzUjaXCemb9P3ADrVr3xYO/ygDpbmFvGZbCYlDvljX4YDrNSXl
PGKkN1Fi7hofuR5IlLx1eyi0BTpNCexqYhPSpg9eQWBqYVFBm9ifBTOo1aCxGE0ZSJXoX2kZiPX0
0s8KqRYLguyBRoysn5wDHIjRYk7LMVXOeiBibi+HdLV9Bb0kai5aBbrOT+sH9uyk2mXqI6P2Dzj1
W1ytBpROzzywtISnPIM2S/Xku805xNE7vA4bcsbmnd9hwgHJE6+zCTl0UrmP3pQxYLKNQDpzdtQN
56HTHRGQlUHCb/c+YCDvCVqTRneP0V/u01L7V6nqLvQpBmlS/YGC1SvMtVTfYhcDlUUVxF+1RD6a
A8bhFjRwFmE/KkEKsbU9FNGw1VN24ZFFdqWVa48MvZVR7afO+tbw1y8f1N3rOVCLsbkySbJWbu+w
P++WmKqSBYSo77IvCI6MzMOgEz4c+qAXrW7n+hKdHtFmKdIM0lr/lucNKCmwMYwClpeUO6vqGSEL
IojF0JAcIo6iKZ+7MS/2sOc3mTOeQl+7lNKe9/9i2KjBrGfbqVjkgpjVN0WEEzLyXqtltYllrwrc
DDqyNuKKlcgrYL6UHr3n0PtBV8BI6HN2/gQAvmct28fqswFhEajBUWQBmg+o7KEOjLlPgm31MhU5
wksN1UXk7zFnkcTbWG+D6T0NOAnwAF1MSXstGvWHfKZaoxexIBWjBKvAzo7udzUgq8hyQtlC59vy
eJjQDuGRrbxX7V743o9ueeOOW+himvG1tAyNrJvwteJU31bWV+pho3akXoMj7H/k5PC2xZnOUxkI
WMhIuhveuhgvNwd34A7yy4o6Zyfr6Jr3FaGyIv3numlQWrr/hAK8im4OVr99zZgwsBv3Y8qvYSm+
tUztJJLw9Wiaj4TtBvryeaS4m/Hul9mmDd3tlKQH6aaEww6NeURfcQwJMtpbBj6SqTEvfGP4B+fF
LtaN+9gjLS8p3K1WmKAmZ7Frc7WNXT5ciy5aMblEejr/eOAsUarR7kcXOdOBClv9pX0/7NF/f6vu
PTJ4GpZ3H60vgwCnflVz/I8RyxOaxFPY9AQipMaDEq8cCf98JltrqaijSP3K5vit1LBIWdEFKyWg
UIQuHma15W9Obfg++OlhADK/1VJ7xHU0H3S34FsI2R133Wr5lpSGb68cClLb1a5mERCkHLx46Xro
pqi0BEP3JLRfoxFzI4mg+9otsAsyfbJH75oN3MX+MH1ahgV4xFZ4Gt1iE5XJMa6RHhRghJrfTO9u
WoPdn5EWHmwiSHDGJNu66R9GBB9dhHtSm/HpGyj9GQk8SjncY8UIp47dvUvcEytu8KK8tLz2LpI0
2/pOavI+3dy/4DQ42fmVy4QxbkTWF2Sw9WLjl2aLSOzHM4cXMkqwa7uMDIgxT13t2PZSrAbD/jdF
FMaZ26zsOjwsn1mG/W7jNJd5KUgplx9mc8Sc4rYbcyA+EYpCTHjyIkwUQagXKLLLbp2NQBgmu0YL
2t9xtN0qRptsN4qfRtgVL0h+xpfyM5Jzt55G6iZ3IK4b1Zbt5jWuG/+raWoynoxNTFE4pREneGkh
TY3+WZ6YdqrD36Vrv71J2ryJMzIaXobwFFoPddQ8EJM1LcsCtlq8FNR0BNhFbfEVzahch+GsL97X
Dj2sb/RnkYXhCtH2m99B3a75eQX+y1XT26/tDA5e5t6/YkyocrLPENOxORSfbQsDLaF4nCSF9vQ4
oCIsJYr6ytRSTJ3xoQ8bdqmJfp08Fxf8+IXqorjrNReGJj7IoyxvdYiSz5jnn5amfDl8cRQX7km3
AOKyh6DOqTscCnOzahGIh2XiYzV0YaNWH2pm6ODACzN97Wqo4ZCq7LHng+UrPRJSae1kJ99TbVnh
zHfyS/VglCWO+2R+kCq95kq95u7MhDI2rjAh1zFpBGdXyUNe5o+RicqX6SJrGPrwKfwO/cTDudHy
rDf3ybXMA2zoGebKX421C73sFO2tTj2aFQEEQzq+x5Jst2TOdu5odfBp523XDA+dLz6FyL5SF+5I
4QBIihFPzNGflXks00Bcrshwy4/eN5G6t0Fp1wLzd534ew/+2VpU3Z+K50/acD9zPp2kwVZF7mUD
k0d5r3iinz2jWfut+2JQSEexeKe4pFQswgOHIwA0WR2NNCWtXj6PNWshL5nlzk/fnSn6bef8zgLx
2MiRvEtdq3fge4DFac2FaQAN2xRjlsvZu4U5uZMmoZJoS2wnQW1v2m+MXs7s7ebAEv51mpKPzmqO
VowDKBkxwDX5VRaL35cadJW08tosdhGvGnfF7N6MhHBXGBiefh+t7Ed2THmT/Kw3F/5t2Hf6sVrY
BRWhlNNL45R/+cArw9nMXCI8RGb7xn9sXuUO3EAi7xV63FUMcT4gRmrfGwxtbAu0oNAcb+3YTr+H
xgogJCqxBRlffdEQEqFVSw8aDhQ0aCTYKspKFFigZbvyW9bm2fNcFp+T5KFFKfXclsaTm2jbikGP
iRCYHM3hbkfmAGEWs/nk/YMPHG2Iij0rK4YasWyebZfYRqXhiLHKvxk09250a8bfiNVXkBSR5pmK
kXro/Ury2OgDUaIiAly7VvZWhS9jOL7lWnWf/PIF59a1yLtPmaDIRBRFxVO8uPkQHrXMfi8YsrA8
ETV+SjhpAhNBwgAhmfrtbOQvBejkwelgboQXpv9oAlJWaRYwNW96nxGr7psi+YuWg51nt45ZrYum
+SBEkI2mmGey5cctbv3dxCqMmTG+kVb71BosgKTCaqtEr9/5tKiU+eYI1gtkiQ+6Nqd9koQfsVqr
cfaehU+u8DL6QptA5dkMCQVv1IY7lFGKMlAH/uJhrJ60IajQsWtN/6FBV9tIQGS2aJiBgrcuW3cf
Md02PXU0hCO3DnZKlTHTJw3CPyKI+Z2dQHRVR+mUPmvWsumqUHPQDpRT022TcB+3U3Fs1YHESOyY
xRSQlPhkuw07uZj+JkcxhlnIZGCH7sUQ2FtHiy20SUwuy/fkTGTJ2EG4MzIG3qbA70xtwerCeGhR
sfPz1H+u4bMw8s1+5c7i1jgozHWN25/0aTjceOsmo/mNtzWe0cGOyeryGJmkc7LB+svzlKNMIud5
3crZQJhTbydUp3U8v85wVjTvqbVluiUp73vCcFNIajoF+avUtFcABydWXQ9NuNUrdkM+8u6VGw5H
YYzOMbRL8Otxr44mqo+il2tR8+lMrRfvst77hBZqr1iP7+Ow//JBYNLO50+dFpHy6HpncoXf/VJO
1xGvj+0Q51zNIGwUEnsl0HHqA1xMOoK0oEkwnIVhwgWRYzUOvMWx1gGB1rmB/RKljH4u856H1LMv
fGtsVuPxNje46oaBRZFV5t8+E0bAR5ST6PBSkTzlBd7fCJsa/OJn36qusWCWwDOF0ALrfRnP+2TC
44j3+2nEXwKaRd0hJCxhEC0T6DQh006Iven1z0liroqSlQZntLXIpjiy3GKbEtS6ZvlLte8vic5V
dXLSsTr5TJcR08GaMH7vzMafy7H6UWW7dGbOBSI9O0sQh/ZsdjDouedNCJlRwkzUkuY/Xc/unMVA
kcLHCIFFBrQmi403VvHHMS1Whhlh5lXuqxVN+2w5trSYCTlfkm+zBOhwWtmqeffMeWAD7IBW6wWQ
kjL5JeXkU7f0vSGv6fjSzbogHFvfp76667E62nNrrsYWS5wtbrKA3OaMdDK5ga49zO/wwOudXFBy
v7Y7PjHrsw56OmyNeZJHYAwu3rdhxWjx4jnxrznPx6JhFIChbztVdCd9or/N3cnl0F27Y3ubCQoM
jDK5slD/4xugABvTFovlNddSoLTOh8YYjJdnw7xBbXMTmb1I5BUpM2WSH28K0T67UouCEQnf2vAh
+SCrh+tzTA0cbIRpnH2bzF/OAnSqOr3T8NBmyd3ED0yX86y79qGbGDMB51oJn1kiIvU9yKVfEjmf
Z6OGvOFsY0cdKciwohNzwuplj/UlWrdYdHeRo/5cRBeQbcaPsDZQMcHwXo2Kl6fxA97T9yjl4Jrm
f6mDXD6NUE1qw9KNxSfpySJwJf2QbMUXsxJei4FK2h2/Ri1+7TfgdDmLxpT9ePE8tuaPrP07o4ej
qfHbVT1wRZYHP8j2TAFARQ1zADGrYSUM1b5pT+7ARlV4r3xeP3PWHSZOezYaZ1C6L5WkF6a7Vh2C
PoBDAFHpBDtXPFhSP7qF/IF6+6zHw2vaKn5bKzqAnOTbB+dGnqXM+HH9Nruyhai6a9rq29KKeQgW
/5vOzlMvvTdVehu+68d4bnS0WMOzH7eYqQ0bD4yDO7e2nCurpKfO8EAmkrwkdf8N6aLBHL+AQkum
aQ7sLExPcZ9dbEAvJGbNe+VgYnMzc+FK7EUP20DOZXrIhl+TONyt0UzHScSYhjhiASQ8V5Re3JSx
e16q2l7B1phUiQBomeA59q70UrmhtcfCnn5F7MWAM8zlHjfANTSiM2L7d8haD2nK/tWvrZBPHtkz
cwI0G6teTjcXIbit+9+mFV/wNHIsxPlfbiABDr+n5gHi6x13ESrOnnKnHrM3klEZco9/VQt3iaX6
Xqr+bzaKMwGTiOXZHhk4WlZuiT/c1kPWKCkPfIpdKrf49ximQtFslcxqjRrKCfJWSec4hzh7cj37
VWO3a5KIzlf9i1lmsrNAzec7oOL51ryqOhJLs0lC9wyUf7HGzB/x3JKP4arHqC5PUC8oOQr7GauC
Mlt2QDlaNbKi0I9lHDbNjy0eBerks+N6n6q17irjNIPzhV2AbZ4fQbFu91pVf1cU1VDdTvhvv2RO
m2Ulb3MsTjyia3Mcg5hhbCJ1xR+3SBTwLpooK/UJGzJJu6X+G+sfekmOL5TGJ4OKnIaFJBYZM8ks
GRfRT6uQP6ptjrbCoa6Xj5GNeGlq9jHDz3Ve1Yey5Hkpo+khGp03K/mn6MEwDR5Kbo+myM4NK9iY
n9Vk87u16/46crapBq1QcY+o3gFwJLyaOPU8xCYwTs6cfGi7q8V726m7I/h5AODJDqd7T4wxdKt2
rVjhoWAbM/SN/38BUvKmeb3YzDq5EYSZrzRRc7gWABKG8E3lwBtGg9V4K6S+9uIX38/FvsjvJBMx
rLYDhksawGvafkTQfQEID1cw4NaOBS2KY7qE0s3Rt2iPepTA8GG2L2lFgS5ITK+lSaEAfYCP5S5D
/5kDzdlNXF1opor1PNa/jt3/hf9LxlBKaMIsMZrDTwH1iwYu1vZohz4y0IhMxQ75QIeOZHZxYiBZ
p/KupieOO4SLpfWtNKaOI376lk99jH1SPawQaBEcDjchz81I8+epw6npL0APpmWs+MZPS5vjDcCp
X7x0DC3FfKQuCGt1FqCqmfFBVfMxTZJOfksHIBTgwN0a2UUIOEMqnVrczdonR4POGU76M8oLAEem
xCqt5XzR9QhCCxaJE7vfQlsQvbP1ptlIAcPINTeDZrG8E0qdSp1ey9ctaLLkzSQVN6AWpV+mTLKT
6Nu7UXlM0npgoaqw9aO0unZT9gniywxibAH2L4ACRGstHmdd7Qc3M4BS8ZPzWfZm/U60K8BuSwMG
3hSwDGbcqlX84louPq5lM+MpUBUgJBwNKz1ROq4fcq2OazMFeEFlCEO0xlSFidSMQKawKqfh8WB9
+vgf/fnc6xbp1+HFaKM3OVgXf0QC3E3JOZQlql36rnYwX/oR+Qjz1lsx2qBp4JZr0cegCiYA5UsR
o/eybfiLyJL7gA3Ti64z/p9sSGuuAECPf5gsOvRUJMj4IlkjZYVF7mhYr2IuEu/Xs7y94AIa/dja
AdbLds70pKfxqR1Yn7Bcm+2R4Sh3QTefm5Aap9ah543jC2LkB8Q0rzNgy3XWa29+TGlNlYgJ0G7P
im+lRL/tC2cfRsnGcOWry1Cq67VDO/vGVVflIWdM5MTINgz4gefJZXGgOvMpSxFW6nb5Io3msQbh
MrSkkg28o6anPTsTRvMxQuHDw8vWLxPnOKEL0i8ygMN945YtgLaOJV9myfMkDN5w8sghymq/iT2d
66QGHD+/F1p6x3/ZoMID9ijGA8b1bQO/o7biYDDbT3K7Ps0pv1BSrFz/5LSwhAZwZkW71lzMw7lp
PbQl8gkL72FtQC21Q//La28MApnN2kh0krTpdmkLMgcdt3FF3nKH7XJIDDogNp5dZX/gQUI6gBUA
AvhLi2IBH3nyVzHv4m5ZSj3UuI3xrTwuspQHxluW/gRnY5H9SkL9NNfFgQHW3QJrkovY3+Sj9gyq
54egrGDqoQuMLa9n033VczcFs8eNElbPXatQgBgasUf8IA0iXQ882OB311nHMJEJjvledNRS6fAi
zOrmND0zZMtCvqweRl38EuWqH/vwre+qZgfjgEMiKfZwbp3N5MT7LIqRFdbhK17+3xacn5hjFhMb
BYZirwntOa+OyJIBsmT6wkedVsLyxUUuEGm7/moKl3tE6x8JqzrMin1oHB+izLgsgFutuLmyeRdV
EUOV5c5mt+LAYwe2YbIBKG1w6EhfjSm5pcaiX8BBMkjnMujxPQzTCyYUgy1PfKfVVHBYiGWzqx4s
fY+ByQdzNPj+pkjsA2wOe2WgyWinMdtP7rYYnI96GKpd6JGDVjU3NFeQVFztBE4UUDY2CEjGXrD8
0Raa1Lrj1uuG6Eo1eCPD4tT3/r+uJ0vcsqZVjKAzdgqYGxWCaSOgZr1qGM3cujppg4bgMp6e8JY/
iDy+5eaxMnDzlXr6O/LbuUmLyK7HoVi7T3iaL1r7ZbWLO1IbSbTyspuZuC9NeGHjAgt0njG4hP9y
xOdTaZo8K+roEzxE285kM6kh7Uj315FzvUZ8CCzh7C/KUyG8m2AjaxBrtFX1fLUnhwEPOuY+1vqd
ZHDH9LZytkWivbYDQLAhYwTBlWym7juLLBIW/PprTJpPpTNrK3Ow0Z2Z/oGfe+k9MHJxhMNLpKDH
MRdHCQZLdOiUyDFaVt2Hx0sUBkP0PmZ0VSdbr2NGR4UHhdLWT81UHxgWNVv+6INuo461x4aTZrgR
qtXuGV72zGoKezvm00FDZrzS+4XtH12dkejcwo9fTJMO39HhhZY0ckVnYo7OIK4N7NgJiF9PqX11
dZhDaUlNmcBb/9+bTvQdToHspQvr3xTPMPrr8Y0qFTqQm7yR4vuqjOkVmcY7iUQB2QTgK8zW2coC
ma9IdaKl8mM5hUGvPEZqC+sLLQmVXo9WNDMTeCQSsQDx0Djlv1JGWDiH2lsi2GpOQLPimlVFPTar
rJ4fHd7BwHcBQMye9uspRGtwSB2V/Hk1pQbjj7VwoubEtXCqUgvjs/YvZ99GJKkTeGm/85MZa5WJ
/sTAh+w7lKsDN3sCy+kZj/umsT1qP6a7WRufIuEegNkUsyIQsBQPUZWZhM2rJ71OP0OrPBQN9xe2
59Ge+IWMLNpMkb6ZyN8QDO5WZSJuXihxZZSaZJMYfYNIfwSMiVDlKyfFQfMY47VVMq1U8pU39Q/2
IT4QNf742Xia+2qnLQYRacc/Y1HsAYV4axfQe/7nZZp98ArP3pFZIumKib/A274KeV5MJD/ckgRE
hPBwmR3Z7zXj6Y09Angfp2NmyGELh8Lddaw6s4hFfjfKvVu6d8xb2dJxoCqenE1S5yzPZ/IeYBGo
LY1RzSpvQNG98eKO3K5wPyaMSbra8td2Pe6HYrSOBUmakV8m+9zyHpokQ54p6SY6ezW0/3cH6F38
VGtZQDmIqGsbNN546zP7e142rFP/3gCDhfjKvM2smICUOjs4yJkcxABp2RTsiQo7DB5UHlgKlx6i
Hxcy9p4MLjdcPbBib6jd/PPiUepGw9udBfNqfFzEOtS2cXORjoVJ1l5RKRWl7u1AXV6oR0D3Tqcx
NX9be3wAGvMqpP88QByOBU7yOGFc4GtFgIE8WffthBHDRY2yAHsA/24xvswrQYALTipkDf9bNL/D
tPnUEIHJHMV1jKUVmtFBz3VBkEOyGRO8l4B/p/XQsMFkDBE63QJ8DAlxXIq6Sc7/fEY0gWjcIzro
Z83Fgun1SNOHdI8/x6eqPnqgzE/K0YkhNKtjMqN5JGQM4LPtPoRY5p7illPGzOrfVhgkv0lwxCPm
J8/rT8LBeGmwgVw+wMirGIR8yIysL4nF3R8XE7knz/ridfY85gXaRgqnJErFgRGT1I/RElXov7gt
/uLOwN6fuRkjM95yHisJARnhxYOf1Q8Lv2iVeuSDda7DVE1af2CjzlY11thnHXBZr3pllFvXYQ7l
QmHy6P3DZSzAqqPeo7U+ZMgw6+oXzcQ3IVlgub0vZLFuUNWCujkBM2V63qHOFZucMn1AfbAXJnwR
B1YQqtN8SwwPlAE4i1m3pw/ST0MuThS49Cxzcwnn9DI043ur5nPrGjdjqsGBdTVJFW75YDtMOCp8
BEOdIS3Jb/TimFyIfmsTnE+wUBqjyHcTe2lphQRaEPiyaFPCPe0zgvKV6RIuI61M3UAbartezUzt
R7FBLOvsi96/psLbRayTfLu4CU6YiuBnBvSoThH57hXda9FV+Way052dea8huyUSQT5cjns2cWid
QpjgfYvq3DObF0NUD/VIcBJk8EtujPG5IimDfzg6TXpzM+f00PABJb0GNDcheMmAt+zbfPitA4YF
wNBbWqCw4/lplmF5E7hLEoRT0a77Knv1s/wx9Wi6WCib64ZYKBiId6Wb3UVp5d1K79SNgeHkMfcV
KSw2Rh0Np/a2x94UgK4tKu3WCoRzRjlA4zUo2y0uJtWln3M/4O+vpn1V2TmGxJjxlRE98VvPLLnl
8+TrB5OyjPU5u84CpmUmvBb1mDojzSTKyCEKKpppYidISltTG9FOk0hiivwFbNHCPIueiO0sXkZm
wxTa51Dl/hFZlnyKdKFthhrcBleVs6lNZINakT5BlZDgErlEi4i1GNszMEbzaZjBr7PW37Iix7Nm
aNGrLBfjdAfmIokZs5MGhdQgXTAwI0LPcBbUFH1G+AAxwhrbX/7RrS2LdwRu6E0yMCZM+W9zWz9Y
Vdhsm1Yr98ru4k86NbgYD7wm8BsYHDTIR4PBp4/0Xd048rYyL+xRzYs624UwgO6OPRV3DHKHKtE2
i79g35dQAZeXpvN7fesadv9AliFNDfhPtjS52bwTKYOMqGGOnDUupWP7H3PntSO5kqTpV2n09bJB
LYDtuaBmiIyIlFV1Q2RmVVKroObT78c6jZkzu92DnZvFIquAFBFB5W5ubvYLT6+106q0g5O2XHU7
60EO4t8ofUGC+dal82un6k+D2d8GJUWWKRfe8od8RA9N3jcwOJn+iAsm/YxsOXQGCKk5m5hEBilk
oqVkmqNfLZhgSL0ObxwTCxDj2hgMj2itPFQt25+e7DDcM3nsP49L4pgt5Q9wijIZeYM2vlaPriB+
kxYwAOwW+mAeF+hkO++IquJJrRBGAeZPVsTqK4gqcmoIIS1UaIGTwNA1M1duoGKxT3/EuhRkF+bK
KDsmRxhb5REUGzBljXKQOliX/f/U0O9l24FOtNqTRaFq2PZs1pd6Qb0mUS5oul4zCMaHmvqTvfd7
AMVmmDdpz9SwFj/eTqMRD5feED+Bj0LLpIJxkMhlqSNCp85FlRoxMifFnKNLn9HhNQnJwE3aoO7u
4Gs78m+RbFUx6G0N5hSoG4QVQ0IaNEMJexYR1V/Q5aJ7gJ/91l+yeuchS8SwDHJQPWwZIVq85d3y
Um1mxS4G2bv6I5WLPIgBAwTFVHETemR0MBM+dfTOkx3WuvNwxlb5Joh5UH+lJuFSpcXfAv9VYa3A
OLjheV8GlVZ9EDNwgYPqatWwEVXx1yIKaJmw01vuGbcULu4dwuku0RRR1LHbyryyQUezCFF/cHyk
v6PVkRNp2I0odWHfNTbiZpmhSAUovqO2EcfNpZOoEzGH0fRYn4AYZQze4piUOD2thMfWnK99hsKY
XNM51qkxTvSZu5yyIynitTJaDcwjkodCtTx2FQS9DdVWAas0Fsm4c+Qzelm1n4vU5u9pcwXf9wEk
lHwr199FrXzDeXod8bndZggYaj2/C0z61d5aA/R9pZvApSANKEVGgx2h80T6EFQ0mUytFwEpg+mq
M2M9bCLK653xwdb3JZnGyqdiDZqP6kyafZsoUOfmj7ymalAm1WWVUn9NwPCLg8azB7DsjvTFIRAB
4LA2pNKWb1l/k3SychU4QdIFbIjgaxbqj3lE6ExbkNJP3jYNpQ4SRaivOr1HVJoj0dTfEa6QI0RK
xxSFtg7dI1mlzIKQ7XEVs2/L2LwleatEd0BMFTDDSpiXB5WJxUqUhr3ZEU3nb8Kd/C01lWDu4txJ
sVegkAEZhqivIEdzgYaAszBglu7BKOKPZdN+DGPvLTQ9bSnhVbq1tzDy8Zy1S1ilsYW0Rf/NUGfN
y7f4V5oe4EUzHjIEhQ2rf5UT0mWFHArc3ovR9vihM33SrgzXRCdpqkUhaG+ilgpBVeifo/QoJpwP
M4j+UomA8lb9UNAGy5V1lx/5zHxVKtDzhjvRY4voNxbmWUXPmQlLvtOg5nMPHhaZDX6i1lChzKI7
Ehh7oNzIs0LlcinCwIGO208YUaChiXMLaFxbbDTFzRFesSAUyekAbB+VrHGtL12rXWSZHmqqXZJu
pC1uzU80VVHcydH/RW/vQCjHe8ScETkfgCaNZvKV6cAgKHnYyTwwjErYqklHytYX+MDuUlFm2tCP
MqfrUvSfUwxJRh2/qTobgjmnVGqdofvufPHlanK5ciN+UysZxxBhftJTy0cH7wN84nRIE+Au0vqR
s3MgxolblO9sc92kP0XGafXxWdSMsxLjilbHss97iIjlJ5s9APCoFCnpQqvWcPFtvbQ1Vs7QTHk/
e5US9m1cgWPM20Hy40n4aDJ5F1Cp6ZwaCCeOhOZCY9aOLrLOmwbH1WoOLYLHpASIZ6wUClfvLtDG
KJrHVI5iiJpC9q1P9e+9+YmaVc72w0j1r1lfTuyG4Wor6Utv/fidvJa76hQIVHERPgk2vqzLl/tQ
h72EDqSYF49lNj11G1jPfJbRb6nqiMt1JvbuGCadLOyHd7GKvVwp/KqmNNKq5aXeBCRnqMLVg/7F
zEwDpZUeDeELCjIaxrn0s0LTHWTTowBZH46OBtpT1n1dnqnHIN8FhZWUWLB84Q7CU92bMaC29BLV
naxye7CNSFzA1upfKfpWtHVfMBHaBOUtadDYASAML7aVHxsKuWjVPwtSoIjlfU8iYWCmVXfYlOmM
ZwFlSZUhmG0oNWjLZUweydRVj73VBmo8cda6IUkpodJnQCqHLfHQkEvga99kKiaIedZDsPS66cK+
f92k+qeBLsmlMrfMbafd0mNsgNmoVIUKo0x9eWtx3RbvR22lGL8J7Y/S0F9RUnq5zyDxUadAAzso
cusVl9/iCviksqFb6RelLItb13Yf4gYZFw5b+2DQD5xmIqqa5pILFfIlKZriu5Vjpfypqor4wH77
lE+yBIGPncY6KD/S9k7wjOvBqbfyUhroyxCTUT+1qIjRmdqV2yxoOP0TKMzpVle7pEahjme9Vq1w
FiUqMQMU4lQokVnH1oZKeBOBpYai00CX35R03QW5HlXJyGiWo8gkrKZ+ZPU+5svhXoidvxXC/SFv
1du9AONnmMDKxrTxZBQeHHRntX05YPsOf+tLSWH1FqT1p16dD50gDO+iMhokKXeZCYpReC0uCmaf
RuJNFZZHI46PbpNq9BLpSAQCrD6vuFfnsmRR12gtmpAcASHisrdObiyv41fTTJdCtpDXTIyz0d4R
KEe+VIL5tr5ZZj/iDJTNh1EvVa8UFfMgtZh2g/2+AhP+vMsCWpr5KFI45919czXm72QQHx2gzFCa
9nWrcbR6QikXpBOYG1qgFEWmbpmJbFtvl4w/hIq1XyKdTS1W2ZMAbk8UGThpeoACADZ8SYjcz3PD
lNuVF6WioBdeydCQit6d6Yz1MrctqxQdgYAy1On2PWL1dMuaiXehizNbgTII+KmmFawVSJnDxE8j
oVTP0Recaam52FTMFiDDCtllk3L+bMA31OUJnMHlDpLJXjQRVrcF06FVFY96W4TIASrXVzmWsYus
EXfSpOSSsV7a6yKEtZq/dJXwUcL/oG0Pdz0bEHW/w0H30foKFx0xnVqgP71KQ9T0MlydEaXnu6QG
mlJDP1x5mFmc+1ISX+BR5RGHVeHEW1aLwwumBmuMNu5Y+jKmlx7sOHaWPUoVeCs9LQqse1pgowGX
O91hGzXixOihNYry2CuwfBHka1AB0Kr2I9uAPSWbyv6nfZlxElFjKl1309OwjEyEI/uKCKT3e1Gh
OmJVj/TZiplJZKTV7Gad5Kxr8XOdjDNwVsNV4qcRbQU3Me6nCuEsWx5X06vaLDLwTsDVAVFVwyij
ukPRnHVZ9scFYXwxA1Eh1g9yLBhgeWFLpiYqgSAP25xFCvHhNCir8q3QBMzInLRo2V1hb+LICzyX
FfUW8ArAzlsXU7gvfedNSdr3dVmR7dzI/EoZIRjVeEP2/KPPKhPMT/YdO4SiIYBiHeTi/qKcSiuR
SL+E9xgTX2FFKWlWp5/6QHlKMHO3VOX+hqbLzcR2d0R49EokQCmuQJ6B7ZKLjcGnJIp+IddAr+Tp
uVnQx0h70Qf3gu5wueD9Km5vBoJLjUJDWto01K1GBf2UXLTnWYVAJxFzl/n426r6v2Xp/dxU/Pvf
fbj/k1X3GeZD0zdfw3/5qn/l+r2fzb/bfvf/9vszkl+N+z68/6cf9obksN7GX/f18Vc/lsO//U/e
+Y9X/t/+8S+/fn/K89r++vtfP5sRPTc+LcmaGgvu33+Kfv79r5ZBXDPwvv7Xvt4RNZT3v/zM/vL0
C5XnYvynb//D1BsA3d80XZZERTboL6uK+e+m3rLyN1UzFEVXKbKZkowR+D9MvWXtb5ZsibDANf4C
F4CzoSEypH//K38CXWeZqA1apm5KuvrfMfVWVTzF26Zck6ber1WQJdVQNVU1sA3/s5e3ts2qkUFk
O+dRdqQt8yBchBD1crZTtnmWD/uP6oP5oNOAsZFmc4wQSOITTTjpEt+yh8mPvfq8vq1h7MEt8fIL
onQH2bm7CGmdindmKxBXSFyr3UZAmI+5l7iLT97rk9q7CJJ7+mGKCm8KVWfke0qlQesWj/FB9tiF
HNGTcbqwO/ae6lBsOeIzFAkh+p6uFFJRjVZv8FmMD11QBLmLKJ7fhPqhfUoOOPe4xUMfkC+OZ8lt
o9Zvfc2vHhL8aG3Jh1MQUsk4A1bq2AOeirMRdg/ywbjoQfewnlNXj1R3O5QPWTSFrV+FfVD6qgei
4GAeSD6vEJCfioP10JyrEO5WePcyB/esCJiNJ5y1wHDiiATPMOzqTLMKMNrMwmEj73rdKUXLB6tK
hEycB7/dU/ze/hV5lIP958y2HCnQ3cyTvfhLd7ivfhsic8JpqJ4U8gluFyjuFtJ7jHrfE6/xaTlk
QRMUnuCQ4IVjgKucP/uYj3pKcD+SBAf3UP8Ood2tfMXRXeVQnAxv9o2giKRgvtYh+KhgfqxulJkC
60aFsI9MP70hO+8UQQViwC4CzFqcOsDFxMmc2M4P6SE/mL7yJR1Iu37Kn9YPyFWcR++CZHp2Emd2
KQw6YFsO/QlfpAuijz7dRK8I2lD0K5dc72Tc4st6Wl0siHzRRfzd7lz9kj+Kp+rn9kpPBqBxwj5j
B9Q62Hm7IGgflAfr3EfFU/tSe120fIk+9IfIcCmV+tk1PU4B9vSBFlHH9RDU9POzetbcMoiViC1B
S/L6ZFyN6M7RLCcLkCMgxbrWh8zVXDwdXfFNDduDfJzfhKhyVxfhdxdg2CcQPL7EUH2sjko0hha5
MMrLD+qjdGUkBjFq2KXXMU9EfvdzPJYv0hWyONKJuZ3fjAgYPSZIBzUQ/OxSPOXn/CQfypN+bo7m
Y342mAH3Ux6lh/qgHvs/wvkfUfD6x5T+S42AOWyyof/7XxXD+BdTnTjz56k+N7Ca9aaTzqszexM0
cn9wWzd2+pBl1Uan53B3v76GAIcNZmUZ0UV0VU/0VmdwhWclwvLBq97TK6rojmgL7uDPnuyITmG/
Zm7mI4/qsKZ6lmlnIXyeiBnmF6EU0m7MPzPP8BhFDj0CR3IVHw1BD8UfV2GUQzpPDlVAxY6vAXyM
6VYBBd2bdpRCwUN4OUiCLKC7hhejgYiS0//aPqoXHAqPeLO8sNpTnA7WSxtajP4CcO3xEc6qI7yq
LrYf3hAC0Pb1qDyqUeHEbvNifk/OciQ9JLA9GUtn/cKAjJJIft4etUfD6/3pgCgMKOxoOiSn8gim
zu99hBoCpbmavBqRL4e9/HkJwMQxvKHROViROaQH/P6LPpvz/r20P9Ht86Ay2+w23d4DHeAq9s+v
nPfPLnOS18YOSpkOxGCXT/L6SDvMpzycgpzAaj504eAvLhZuERArycVBhRdnoBbtNcS2yxOOyRsj
zm2ddww+IrqdDrkMJ/eTGH5SAx7KWTjWaFNP7uhR0vGAL11LR+On4mHzB9/0zEdURcrAYjjIgRxo
Lho8buGWXukB1kNjVrish/24AD8+kgtNPqDSCYfEPdBPPaZA1IWNhxhiSEvTBYjsyO79gQIBBpOY
nLj4+DjSsfAADNuZX/izPdvgUoORpQb5IZtSiP2VsCKQTnvUSjGmRnvSpTNkRUgIhF0oPnYh6Ntn
43viwsqzs29YtDJRlQipL09gGGNW4tHydONHI2LzYcuBELZ8SHpoXxJ3dP600P+TaSRRj/oX82j/
/ef7Y1YnTDfpf8zIUsp0j8Rz5+nnjaWscfpAsNF/CHedSp7J3d18yMMOV8CtHB1qEDyJmrVq4VZY
ruA+gYb0R0/j24y78Qo1y1+9yv6JzIuDMZSdOmDtuZMAL4PysIbjcWQawnDw9ylLDddd3B9moAfA
+T0sftHeRDKDVZGejF/O9j5s9kWSP7iJxxmyuE68Ww/QZ4ig/RGogE4RymMPIX1b/DEeymj/wD7U
GWOiUz0sfsd3KUETUCFfo3dfjmYwenTqnP1XjKD3fTz3oeY2/ExvKyoeVT6o83A5ZUjIHCaPZmfh
YvcPx1gqopkUDu4fF4LKvjsxugsP6VW3dDdGZR7xrrPpzA5SN68jVwfa28HkgksGuOtpLOKKT/Ti
ypkbfvOeP/P53FcKrjjy6Z4YQAnhfkouzgR8UYVw5QOfx+1mTAnX8iX2TK/jlNYvHouDS6yDJA/0
2ScKY9R4jh1jRw02FzNNh8aMo0cgl53MVomdi1/zOPHMdi0/Zc66KoHPDOhZkKsw0F3Rm1y4g1gL
YOvL2f9xz0DJ8TATP2HtKL19YWTLzkRA35vZyKSLEDb196HceMj+MNkbDlJzDRXWzCcE/l0gwNF+
OXuqNPi4zYZEAp4eYLSAG8QrBHsfek243zz2Xt/M83xYuR0USn2kd33yiQC3nlMaoUS6D1RXD4TL
/qQxvQtrYgC1Ni/x7wE1P+ep4uwFPh5CjPMFgdGGXGinRAVEVn7fC2rhnHTJXdlv8sDJF/wXWQdE
MppW5nTa/XRC+TgEeqiHA6sySsieFQpHYtBRuM5hH66M4/1YKlnePkcSN/eAz3MY6OmsM3ceUBvc
McSL6AFxNFTxmXn7kKhPxKYQQZQAH1pbZIhRSuMA92DgFpN3OJT8HAqA32g3RI0HJxaJ3rAJkee6
s9TlAZ5rxK4Bh11Gnsiq3H1YEfR0X2bOwr8O5hC2z++RCuY/kA+TL+BLHMK0PVpRH6bBPh0Qf2Hu
UqwmAk/eShqChC/xB/RrCHfwUyUMW6c9VpUBoGOGzH7HZm5t5tbcUWBtHIJaByFQd1aPOxowpW7m
y3xTH4hpPOvKlc6Vu99vRPcYdkVI+uvyaTZNa54IJR2HHMm/cx51gHeDjSA7rwGnwoQk1AeAlL35
QeLde+CnQUm6OjITYmIRmtPOxELBvCCNFgPzrH3SvovE2xqYLDGAg932XQiojDDdiQ1e8zozHSvS
gIXAMxODESdgEu5HpkTlY11EIkH+6pC2hbFLAci3uM6EY0sR8mtu45LMOdhGMUa5sa54UH7HNvH3
CF98iYi1rzz7bF0d6rh7lKkDZqqjkH/SyOES7qceNBPrSMo9Bbxox65ky57kDym3kXRnX/U4lemE
yJE72YtNae8x/dk87LcaoBsnWnIbiJ78nY02KbkZ5M8xKXZ7qQLU/lykBYlPXbAdN/1cX6rb+gu5
DRKFgcwmI125h0QOpnocSLzMerCAnBzZlXgl87g4J4eS2osvhfx4qP3qUBySQxMAkwT8lV6WY3fu
z/2vlGx59a0A8TCHJAiy2kvps6UKORdfsBsHCo7PALNTdw46B9b9mV2RTTWHLAl7Sz8LNzIoklvy
nJwtRWajhUVWtKddAvsTdP32L59y5k849+wZLAcjLvKW1uMB+et5fKDa7eQ+9FAPQmiAu6e7hC1a
M3y87CnsSuJIAcX90IZKsHkdKTu60FF71B7iZy2xqQ09iE/g7HRsSDz9RCLmpXRtbdqGbCW0QFcc
dgF2xm0B3+PpzxPBJMLpLMId64iLrguK5YIRUlAfZUzVbaAD2YsaYdx+VH6oP81n9ZoF3B5emz8l
nI7+PftlPdyP+rUKEq/0UWXBiirxEgg0N8ETvHtYBSyRpJl7Hgq0VPMwDPdonvoVmWLCr2P2S5WD
wijI1Nj+HEI4AzYKGDasTqe3r+Sm7/U7YrUDEvKn7JQguOEgqBXMPvZ0PP++fFfpewIRi6wfCAhQ
Gu+/yUh9uBrjhG+aZ15Mzrc/XmHf9JGGQSFjJJvcwyba92HW7+cGpTLs/fxdXY7CD9JTBqDQn7A3
cU07eYZ8J0fZPdqC1Mefzc2/S4yHTzRd7Phzdmd/8d7RqSYo0JiH4mUbnCP+LJ5q67bO6EL1hLGL
d5CNhBFp6ETaDXicSUXlnkOk2w6WtNlzsb1ESDCQfUkK+O0qDPbw1RNW6TvDqZszTkf+rCI0Kbz0
YdP85Wv1717M4fbsllLowvar4wgln49wDuf4+yxsK0jMULgBhvI7fz+NgTw5RzXlZ/lYPqxJoPoN
i9ue1pEEEdaQqnfakI3o2fAY7YR19OI9MFbMB3x9fYnXwDMPWHN4cIxd531wFBZaTt7ZJ03L0QHg
/U66EVcm2d4H93bYnJevPNjz2f127VuQwWYLzUFWlmj6Y2+If/GR0wFDMRs3bta83wHFBl3LNa02
LCa+g0vMKbApYN3hk1kXKbm6cETIpPesTjjS1ySnlihk+bKbs6YWZFJcBzedbWhQewMnC7eGE0E1
lyC/p4OIrJLq5p7pd884OfhWBHQouHP6m4fPEa9k+XWWi8YFqCHs0Kh47iLuF4vS7PWvmw/PhqBs
svbm3hSYIeRUm4U02OsviIvvYdjb7zJbAIIyaQGiZjY6H2SMgt9yINTLWVtIXGzewAmTSPlgdQ7Z
Qx7tObaJR7ov2+xAVHfhYmRyhPYXW21WmH27KJBV/Nf5typT+/qnFav9939Kv02c7Kq1aUE9OyKZ
ZrU5NYUl1nXvJ3mKhzMovE9wmw4bAB4ARG0WWdwTid8pMa0gAqoOLg7kZ3uau7lJWF73fGuJUK+k
wpES4KhPUUsiM7W3S/yC2OD5frIu90j2pmgOJCocFhlr71BjIqmeDxo1o/61fF69JByimBx5dnQi
tkj0p1ATgvI/49J5vIc1/3WXIORl5+GoR3tExHD6adq3bZzh9La8LfYVmoBXBf0LXYxLf86f+l/7
MiA97+tbRfEGg89QshuWgP5mHBf7c2JyV6wHe6hCT5IvcY/zrHZ07okOWog0ALLOLB0ZIRgzZSd3
Uwc9RtYF1hXTvR8FoqHkmgf9SyLxpX7ktgNBG3QtN4/CEkW6fUmhTX2aSVE5vkPlxIHiyCFyF59D
0rV9UVqYb7NLmOA1e44W3xZ/z240Cg1kzbb8utE3Ia1jSwQYxu8JZPuNYC0NhED3ocb/vpyU5FNG
Q9ZeeSI9ywj6wV4TbYdaufU6091uKGVNRPSBEjhLpkEFIa8DNMGIuPoTl04YQHDRm16F28ZEQ3vF
Uw4ZW32YZMEUsjAHK/FS8Zgc7LMyH4wqi/9C/nP39zzScmsyxD3HZrfANSjs7LXhYl3bs/iW3yr0
4rFv8/IzPB3y1j1SIeDnVCRhrQNsO2MI3t19TCIihKaZLR7XY+K/0KJwxgiZIcI0Duc3fNnSw30P
IOG+tWVzzZylO8wWkADjzZc9RRzJf/YUD9s50UcRqT2UnsgJ7Ynhwo0bI5ZWYklL1NhTupa0jEoO
SV2r0KvCXZb5iLQnUYo4doo/y4fkir8rMWkvOVSEGfqT5LP/9WyVtH81W+X/PFuxwNWKMjWNc/xL
uqgHCLCUIfZ870V83J50zC7PoEzdPZEFventqaXk11fhMlNlHr5jMvikXZsjVbXb9lme+P1X8WD4
Ssga75kHk5QkvcTUj/fsIb4mh/oJ1NlRCpTD9tVQ36Tx7GyeTJVz9bNIJzEcTmygSWPYGkcIvwZs
4vx7uF5Kcg39Cv30ZTtQ33P7iEXTKw4NQyQ7VaeeLeb5O4sjuaQrPtDxZ1x5SExF8lX+PhyqE6sQ
CS06f9RwR4qcHaUJPewj62Ym7vyJWHIXdb567I7WpYyI70RxyudU3pQLfn1HI2Lr7e0b/Dywwt+P
4P9ZG+f/ww6NRuXlXzdnoGQM7395zD7f/9yW2d/zR0dGMGU6MqImmoZMG8VQVP40/+oH2iGm8TcR
GpYmKTqK/sZ/dGQk6W+yRLsF3oAimYpm8Z5/dGS0v6mWqZiWIYv4DBiq+d9pyMh73+U/+jGaphuy
hsiUomiiIWqSthdx/7TKCSD14ela1AP6xjoJha9PlbTryJwU+JG6rKxeW9JbQNs1PWUK2rr9XX9O
0Ys/YeVxjpeEdNnorrIgoMKYjW/0ORGnNltWwOq2QF1w67UL6nUWIQ6al2TThW/Gzz/d8H9WJDOk
/+M66FFpOpfBXeb2iHvf6U/XQb0ZZQIESL12hiEcIxgl9hKF/rGMw2WWr7WcqYckIblE8fA8tLjm
dBLQ67kvv+XipAXDBNe0bZKDhh2RskMRpEUCu0cXnH5A+VXIQoeAMHktIAmkzHoKKap1RL32m5Bn
1GJqA+vWZDoDqT/lePRgDYjPbvIEHsZEHYrdV65X9SUb8Q7uJhisBjE6RyHIGXVBhjQ9IjmOiUpt
TfhJ3THrGz5TBeMTrQTC3mvfRn1kfzNDtWqWon1c0/ViltLNwDXqUmuQ5sE1fqiN2n8TzOlF+2ah
EPAubEKYSaiU5EmiAk+kwS6r4GNHszuZKpmo/qEUuuKjwS25Z4hQoq8lK2kt2IHTzrHJOuUVxgNH
zkUfJTw2N7p6XGPr7lVjw37AFByrIKk3BIA2FlsWxJNQeDbgtdAnwrIt7LrtedFrUHU7TtCcWA03
9Ix7a0Fzv4My3JeFq2ODloCzgn+9Zv6Ug2dSxvRt+I3UqdIBRpn+ft/dd1AKdUGffKrCZIRmNA4g
XDmdszGbkoeO6VsKuhJ17+JROclDFWBvyOooa8dRgDluCMlFseIrigixLeG+5yzWesdzMSndebOi
pgVhbwoQA2BadHabthdtG2ktrTOUqxSKGdqLfQz5yKhOxebFhjyd9FmgnTS/bciEcn8hYIoVdL1q
VXJYC41hT6AL8LTNVLtEeBgOFd15S+pWP0YFxO4lLkFFNEGAdO/EsVTih6bc8NX5XmAxi5yWWZ51
FPpRV7+mEmZGitDTN22HHVaJOgw+SxiQxjI2rBrqPZNYHTQNjJ2F4mWB7HCfq9tJsjoJdYFqumTr
nR0nXQ5YDNm1Xyq/Fwqaimk7BA16VN/1ARy2rCP7VsfgJdIJjlF19wFN1766obWT682vWa5eCqHp
XocvLU2fIe9dFSwW1hhi4QjVAOVpTIRlqGeeUZds88wsrg6SVNUH0Fyg6UU8gw7jWIkhGoQoOFqr
C8A+trVhsdialHPvIU30lUlxihqKFGjQMU2esrtKhxXFp3PfKphc3RMqmuRSVXeBBVMEK0izZsu+
S6p17iT9Neull1gZfujyg1CRek5UtmrlWb/TZcCZSlkjAOT3LUWFWdPRtczVM4pMyFYuiAYsq+Ub
4/01rtV3oMIvfVv/RFwH3Ep76/MJroL0DVzkFVnLl2RAq6JFDRIFb8SwapouYq+HSsmBDe72PZ1f
5m4OZ/zaGaATNbkKhQndOM0x3hb4mqvWTYTfdEcvtkOeAbL6cC4q/bZkYPNZDgJDzqKhQaRbwvAn
U5ujaFUlkUp+ky0qAYLSP/bbSAGrrj8NwL642kxd/XqvhNu8/OjuMjbA2q4QjlWNQdm6JkVBJMAu
FdSYFxFfF0lqHpsUsZdNCtFc2+HtsRQ16T0QVwh2YorSaVx9SxQmLm6/n0kFaA1VwrhNHZxuQHEj
E7zj5nc3FSyMws0yrnq1M1UwTItH1MpK6Vh1edgD+p1m6l7Yt6Z9O3joDEIuUxBqAPiEydkQGnr/
vAgG9G1nWYygGcUGaT8Qivo6n5DO8Vsiho+m68ddT09QOlHfWY2PeYEBxPLkzG1NpmuqHyLOAoah
f+KYihRwCSKrkWFo6NDjau0uYDwqn/VUuwr41ShZjRRPRx81U/rvHRp8mNRUsQepNkbSTEdCE8WG
pJg65IEHhJJzLDJayhN9/SjA8fK2BkL975URUVAlKtUFVK6p0xluM9CIm+ps6rAcSqjz7iTIyJ7p
wxKmioFBmdnB3imExG/a8tg0AzZ8yzw9GQ2LiLH21qmwUJ1IlpQ1NUmddt08aarYFjej4bUthOQk
XemaZmX6Q553ZVvp/gTxHiwryn9c6vazyNEjBBGYPmVLrAciQjzhZqjNTS4ogTVdrKBhmySROkoY
1wBrLOQySvp2iSBGVL7B1SAdlF7qjebwujAd8XYNJUt54ZE9t6Z0ZTIppyLeok2Dql4laYgnlHRr
zREtEiK7LdSTcsC5mIpZrChvhp6csNHJIEv1XWAM6imNgRICGBMRZVgtdIVr9tfZVLjTHfhjX7Tz
RW3x4CpMHNXQbmXrv1WUFKeWsqFaYw2WZBPSie160VpFAfMrTYAMp5IucbYhs4uNMCra1FDMuHhM
MNcjmkrpx6DCSlMbpJdarFkOldgPXmLolbsVjXDIYvlhNKv7Yy3da2aq8LxZfbTN8fa6xlvpbFAM
Hhaw8QBguzboy6ug3SGzzApq06qmh5Ked2e9yi5ofibXHN6cEVfgbiWi7DJvgNfyn5vZiLds6+RH
ESM46557i4Cgslq2/aXqVrD7Y7p52HmwizOzRzkBlqaIGeCJu3S/GXvmBSUHInN1U/EbONZbwfbV
hEZXbdDnwZ0G0129v4ptAn7MiNQWKZFFNYcIiCuld+gDdg56EUj5rcTAPTXvR7Cr8PkzyKVM775W
WAAyLIaGZfabwqRghhCiDQTZk43pWZgHBlr7wEClvl9Wpy3Gt2jDws8WJzCk+dCX/mDO6P5MJ5jM
Cr8ZmYIq1c0RmwhTip/uWEimmxX+1r6qSqqBxoPe9ScdLqugF2EKIE2cjArDDeDGpnmWzGwAfk/a
sTbfRTg9qA97VpdK0JjWgGsCAanQbQHmzTPDESjRrtpCi9Do7buFfF0tT1Be55KdUmx89PJ4wsLy
nMjSh9mSTVrtz7qGcWAAUneLDjHARcGOREM0TyzJriY0Wmp5d0kafw4qgPwpbSFWmTr2JkKGPMVu
NYfcWWWT56Dqnjv6IJ9RAH8dcQvd4vxJKgAs3mVSkXFA1iFXkeqKgZ2PPZvLDKdA6f4gtSqiGEtn
T5P40XbKl1pgVdUaBsg9tYwYo89dOpE67s6By/Q8ZHmoImqy3Bd8WHa1tIwmUo46gwDtdQVojU6U
SAlHMMNksB4HNXuqUN238yWjhgkrBqnSg5yakaDWaPWJ4k/8hn4WilzD84PRrdb5eZWM91ZvaUHK
Q+vAcZGOXf9jU0p7yy9L/QsO4O0+IhR5N4wX2KCIZxdhk9xNtPNXf9Qwcln0/NPoaJRNkvG8yeS6
DVCXZbh7Y9u8lmqMPJeYvy2CdsPHJbyv3duKpwY+a9pBWpN347GTILivmW4F/4u889qNXNm27Bfx
gGQwGORrem/kVS9ElVSi955ffwdzX1xzgG6gn/slkdLeUqUyyYgVa805Zth4v7NueB70Zl9Wb7gW
v0IyBvlDsaqm07XOxyt3bQMAKIpR6tTtLepnT5EfISSYFEqCkAXCBxSp1Ut3wFcxDB2A0+JdrzHI
Bjltcd2L7kV07fTybVLutk14uVlpICoJTQMi4LQztIavqjRaTvZIe5t5MEGFW06JlF4xxXIc6fei
9oEKBOkbJmbqg240KRIh5ljyHo28yI54loo5tFZVc0V+EFZ9oMILV6aB7HTyeCWGbYsDObRIYeMf
z6uZEXvxyQJVvUz3UMQQKEzp71wD14zIm3PciN7maBiI+Yf5crIcvhGq4IugbrUvfLhThvMixgEw
Ucyun2ocTqoumpB9x2cqR7a21tA2A4lsqkzufefTEq8ce1V7njiSwptTH1TOeyOwUNZeFM6o5N3U
p4BIULMSSVCeYl1v70aenAPs0KNXWB+4LOz9KCSD+boVH7E2bckXeg9B8pz7rGtuhHa802eJc++d
XEL/DCcfwtX8pdeTYzyLslUa7AOs4GRwNV0BMYvGurKGS+piX5Sld/eIozu4KRNYO9bcu0suxLKN
s3GrF1a20W0d2i9ngLvvZDxQDnP2D+W2N8e/tu11Wzn6J1+Z7VnrLbhKTLDHvnyuur9J69B9MXqA
We2tV379rHtT9uI+DVX8rQOxuIyxq70qp3wxVd5ssRC/+yUZmpUJgpuL5G+WZDjX+zB68k2Kc1LF
rZ1M2+jp8b0uEKDZp8UwO2gwOEQbETaP4CVUYaK4wJFmQSHoXSTTrhvddzuXzc73JlBzuXNVU33v
LBerf8XUFkxRkelskZO99SdQTApk+adNmupi8KP2YlLyViO6dCdw6e0hYG7JcyJfFUizGgxEF1NH
BN3sr6o+8r60z30VpEuz197LuEVX0RUcNoS7Axei2QQGZQ3z1U6hE9IiY/mojgwboyUbhnWMZ6iC
J4fLyJRqDEityrz6SeMyWmgRt3jcKPFMxWvbfUgwmBJco8sstbp9HRgWuOXgBXRenmJja/z0opJm
uI0eQSPoxxEvjhFe6/lHs4x02aj9McvAZx97QlQdbnWlib1uZucicNvNo1oLrbbb86Erz/zivgMb
ViSzQzToNsRNnR1E0GOcZTCkNZCW8XBn7YTTDj9uMybwrUFUwsAkMTV9ESFg2WFLoH16JheY4hGe
2NLLnfq7LDLENDXRB5UV1Me4g8zA1ZOlOlk60mEIRysDT9LsGwY8T0JGuu00G2J670igmIa4VJZ+
1Q3zil2BmeYcFzWOFbAi5Z+NNoG0UIrY3NZEsYHuKLIdkXAjB1uh1naC+L2LjA/HMfk/MhNaYuS4
W6cMaB6P6Z+sqL7zUh4DjVtxPq+mCrxx3bnTpeFdJCfTO9Whf3Udx3gxUuYHXJGtsOhntoDfvPGW
+O6tM7sOqrI3bCZmeEFTbR8ffT9CzexkwfyvrL6zKUTxGsTudohxooVNQCnpVajwWAEma6TVTKTD
Iibdd//P5ygoBtI5uyKSPVPshFgGs6bmoRL2W42Zv9OFG79St8e3HduCKD0Rb+uSUeICqdo6bsyY
ppvpDV4xrMJE9tti9DhGAbIaUhM+ooo2tsh+xm5A7zHZNdFq5FF66XAxCSM8kT36VYdWv9K1F9iZ
kgocfiI2JZvgv7XwSyS98zVXA3HfN1TnUliobfQGoaPmJOuidYa1XUzNDjQK7n1cPwuAL2A2K4xz
E7YKwgmYJIiCEqFMZs8b1WAiVyGcxVUWhxjzRqsl+qhU4AHGQ6BNJYjuptnLqfNuaj4aDFgFaUca
J0yr5GVQOutefXVtCgbC/qb589qrjuTeKeFIXbrircgDBfYk2XUU6UvfM/EJ+87HCLwZC7fxMpJo
sTRUtch7qW29VDJ2aXVxUY9bU+VodWbabVoRQ/5YEqBkRUdgFEu/aZJnO/0pPdc5PW5yQ8pTJaDL
RTTGJIr/W2m570VF20wr2ueg4P6vZBDPvnMka33QnYcJmUIoFGI9i3ESa4m917Ts7+P1S8+o79qc
kZx+5ANnnlCFMIGs9lkFrnZq53sHaIq5hBQCiYx8nuUAKW/fS4hSszNK0wbtWHjFbJmMQYy404vW
9cDNc7nOTaGfI4HcF9LgabCfMWM4ncBp2jqwoCryuKBSoibV3T/gRQ8x3JqVKSv3yhKOWiZqrWOu
Pce+9NfgbLpD6aGSwzW3652E03ZxF17QHnVv/G7AIZ8Kf83Bg4ltEjsX3cqLbWOMikgH/6khD28r
J/sZnyAI8XnhJSIHgpuxh4bz9Xjvuc7eSUwX92Qq59MZ0JXJDm9m2XP4ZIjqYdJO4Exvu3S8+K7x
E1hODq6Rv8BqU7HTtQxlmaoVVo9057hlfk60ZEsIR3sXAIyzzNw4bLRrUlWyLflfzcXDDWYSJ7TI
McWTuVVE67BMt0aLGV3zG387GYRLyMpEUpLEpyBq3BsHaE4iOVlMIe2Ged22ApTJTsBxTRJHC6XX
WoZuiwwz8rAx+8p7MmumUN7kHYVZN6sIOnfsUIs2fZl+FdbeERcReLAD9ApaaMGUn3gaFMUlgBsZ
0SQr5/DLobjmY7IllHdYFEM/HktS/mj+im6Z5ZIO37xKUGAVn3Fn4QSE7MIOCLtl+kkqoZ9i6X+U
SYPWzA+jI0gqRopA14jRa7CPJx3D9L7HYk7YD6dl8Vt4SX318YE2lemfML7tGvqVd3jwEIKG22Nd
Txq1rgAQbtlkGMc7YbcNRd8sHx/o447RqKujPn7SK7ARYxclOCajV6HTn/Sr7IgLPrsZ7EN437jJ
cKiffNeK14Rhs7fkXOpTyOw+rrkOuvae1TEha5G5k2BxtroHP9EINNQD1Kbb3tNJg+qAzBKECWAl
FKhM0wBJZGKTjg515tRj6AoaPShoXgpOvqHOQN+J/NXjbkzbjh3XJr5GizJAl6jpRZQxEjDSPw75
d2sjacn6iPvi3VQHTwcQbDV19Nz/EZZg7pWp4MUTv41GopOIDCZktvWperzTDRsphDFsIPS7WNi5
wAFgsH61kBw7v/gTT51xdubyGNQAWDP6L/N6ZE6KpA3O/v+8o1rbMxdo+nb9KCm0qCXxb0TBMjgB
CqVB1ofHH+IkCdZYL7gadld/Bg3D09g1qzU7E5O2hLSjqAppvDA0OJYajbfQ0oPnkuufyy8vDgO0
vD04McK9VJVfGi0pN5HHTqGBHxiiyTmmKjEQRVc2Uqie46EnzR+40sO5zJz+jLc7IcGrA5ZpWy1g
t1ZAexdbAmxi+GeW/qQV1Tmm1dhVoj9V/nzC53i/jCrd3HEZ8fmE9bsX18OLu/fmNcu3jFtJlHvg
eJdAsZjQkLmGplIHHHZPAu/io3ghGPCTgzpGmpZoYb0IOjIHx+rOkrD3fLO9Bf2LXwj9jZYZYl/M
RAuZkMZLMOT4Ffd/pyo3sd4V+i2zDSbVrvYWE4G0wMen44Ie4cgYsvV2iV788ntISFo33MwIO2Vn
02CuU/DIj03UAHEHSS44h38EtvTLNIcZjQpyomaV6SHT6c64bUF0gqVBraUVf3AFlYEze0ZZ634V
A0Fzsqi2gUf/3zbGhOQYMEtT2UPyqNaxURonKbPvxFW4hRRArTDwiPOqeS3zviFUEW5JptokaMuS
qhZ86EhE7W7KV1YVvFWVuYq1cx4axb3RipdUzWjPuNf3+ljgeIgN/pFewrIsQGbSa6e5HObBMbPC
CjpKe30UnmPk1kcGKFQCE3Werf2qm+yS01NePS7zLPDdEykj9bdmRdVe8+mvOlrxRuwLQxffa/Zh
HO2IjCq/ooRtXYGRo8fvveZFemGBS580sgKZHDDnF7H3QfOdjn5irkRX2Ret7u8ZPamU9v5xmoav
oHe1fagDXreN3L2yqlJv+Cat2tKQR/bdiqCJFKyCtGhgOvZEGnaj7lER00zM7Usn3ju3au6wb779
nvFMbUS0FOYSw3B98SpL/jEaALdHD7XRcK2HbrfV+gxVSWyobUvgs4on+sa6QHnhYZl1+5MmcWCn
QIUN6AHSKyF4zktzU2KxjIVPKhuNPxIea1T+al2aqj6DkQV0BXO56mYyYGkNt2EgQrXUMqTwuH4B
yFpn5gkdffGINAOiUZZlMWOl6e4W0rfe3L5+9nv/5tPUPIaR5OQXr60W1t+jVIpdZ5tYrn+eA8C5
VqxfzN5O5D66x6RA+FIE4zF2GYZMqihuaRcfElukN4ymMSg/4LulRZCjNQ63hiSWZS2ZvKTwzbZE
EaArp5VIW/mcTs13bE9q8ai3sJLivy/DS5YCm8hDjq5EMXPSExtiDlbWHHeVihbRt3dssVhv5Jza
LnvwIb45agvLwEw8JUGxc/o3Wy9s4sNcc523dQ6wz5W7WgHRjJEvjtukNKrTo3hXDLo3g7OOVO9v
wRogr/HSY1WToEiAwY/IJ2LhLPUUWhUShCwcV1Youy3m/GXmVd5RmciCw9aBiU7YTSPq11qjncHy
wRh0vtc0Iw9WTCnRdpc2eoi5tGeIp9NBKdrpNNoNWpYowB2mJWub0Jk3wXl5NaRNtWvlL7o58hXS
O8VjTF/N7FS57zgMbcHmYzug2ANLMezdNG7Plk7snZxvgjrunjntw5sq0UDn411L3OKzlxzjuwBC
a6nQkkfE67LXB7s2qiCkGR+PEjdoaMh240UUXbnMTdBQj0Urx1p/hNBXPwvgnYv/+7jb1P9taK8M
aWCjdIEEmCahT//msJp817bijnAYzLm7YTCGW8XYQNrhPbBHtERzLeoL9xrPbmf4dxQA84bczXfK
4zXq8zHN1Cp/OzC/ohspDvZ0HIsmfeoZS/1/rwgxLT6S/7Mk5NX/nX3/LznI4wf+0YMI+S99ZlqS
PoZ+g1w4pAz/yEFM91/4c6lJsNmSNCCF8V8OXQs5iEVgi4NUw7Jt5aLT+E89iGb8C5+vbrn8NtNW
wpX/T4IQYfKv/A9JiGPMshJEITZiFYNQDePfJCFq4iUkkfcEjxRBX9+h/52MU5Wnf7VcD3D4c2L3
knhm7Lhfilp5aZvUcU4n32wKGtEUz3RudnIqP01fHp3Rvirh/Jl0sRtaUokNzWFLdQWnYqblqate
RAchsHglJdJYAo3/3TeE0ZvFKtHSu1kmL0mjQzBSrbX2TSqainwY20XrShwog7ufeDKJEa7aI3Zb
lsSvJA3fiszCGMEmgYbOOPdj5CxsURBCuU+c8o9IqENdQkzAgmGV1U06bqr/yiptjlszwcQ3xOlU
wd3WA+IwIKsmk8MMIiI7L0WKaAwtN/vwlA0WGrF8Y7XNn7yO4pVvJmeXYz9/ln+P0tL6EBkJh1gN
Ux3W3CDwBjMJJ7MZGXOolXtYiBOzTW2TyNe+qj5KB5txov0t+dlF0RtknTU4Lpwkurjw81diQoyq
o/Ciba+vI6vYygqTHEXenjMTnt8cHp2tuaDH/KTG7s8YsJ2+OBjc+m6E7Ww77xyAaGb0zb2Nm2oV
UMtA84G32DX1t2lF0ENKF4ouUzQ7ZpwT/WGAqRa+7qMUH3VwmHNmu5PdlJVcgyLZhkr/KzPxkVgZ
qnHG/YmXPAOUpbnL5gfTsmPMrGXieQyvSQZR2UV+GhSH2mXi2Xd/e4D9l9Y01qHbl9dMnWhDLkYf
eha5PuehQabCZpXvoqH4VfruJ851GGtjd7ai0NxGJlbggMpO+tirs/FiG3AmRC6HlZX6G0pclMEZ
nM0qMcOV60yozKW7P3djUxzCSKPj7DOYjiTZslCl4SEhqTXGF+VEvN0uIeaT/tINdQCYzPjKKZRJ
DoRkqVR7LhXBzEnrP5sTkRbWfz04Xq6vDItJWjU1IUIH2mfsZ1tRme9p7e6rGBBtRN4od4ujH3Oi
i3aeFe+8WRERMqRZlNKkKakTU1/W1YEA0f/58PieN/+HcCDkGMv/HAY97SEeY4kO0X1DWj0MXr4k
CNNakyb0d6jgR0wZNLcxh2c5MoGZXI05eOfnBwGb7fB4Zo54VKxC2ya13RzSMMKtNz97PBDyzDRj
JEpEjUNwHBFaLJJAkXlZj+WhZJB4KANVHrSckGrfRG3iOSMwnIkmxTT1TwGZWaCiHo9AyFDkW/o8
RcUllEwnS4x/yEasjwRG0P4+6HRsD7Fv5get88oVNBfMOI0Rr9R0nwkxC093q4MT+ulqkC0nqhwg
Vxfuisk/V/WoMbCwIXVraUejoDBI/THq98crfTwMis7a4vGiH19bSuHzNEiC7Acf7XA6nViSf9Mm
xBuXYFyFk+hHCFic+TNyZxXL48sYadayzBLwS6llQpNW10qzaPQBTSZlr+0OYOm6A1KV7gBdLGrv
CQPOfY3WIXUihWYKQFo3PzyePR58Qx/WlO1MTSf7q1MK/nAQYDDI6fUpf8KI1sQ/xGxgUir95lD5
RXN4PJs4x1feWBKtNb4wJu9WRSnnaaffH7SRaHblmDu39/96SQvOsmqaw+MhCswG0N8aOL+2DwwB
X3Z+GOff/t9fxpA0kej0HUtmyQlZC+qDTlcRE1Upq4NsyZ9mjIn/PCJ/yRHZAc5adng8e1zag3AZ
8hO2knOklPegM51Fn1bYHWKmMxNBC9ArMODywTbN+DuKPcJXHP0Xh2JSb7W2PmhhPu4NwrYChfbV
6j+IeWn2nAlB5EfmmrxBhLeTuvmawXC9FL/LaISHJEkCXuUJhtVJyolLZwDROg9CuYYRvnRufJS5
tqrdsN49ruHHNSFA7+1rK30ugkEcLCWZtM3PfCfBQiENdE4tB0HTrDC46icoQS3eQesUixouVPp4
HDMQwFni8Q0jGzaVZtQ7PriB10Qv/+CbLhdbyC7E+8i4I824q4OZV+1nx0ySNgI1TsJH3qH+w4lm
cRmq5BS4DGnFEHaAXGDiacgKurJccEwnNFT3JadsIzn384PKmMlopKQtBdHQhGXSFlGzzlCHel7c
kOjg+rNxY9Nb2JM6WZ24ymCZjvqRNust8WL4tY2OkG1g/QzEhDHDhpyX5dnaYIS+SpGe0EXnw3Pq
zNkQTEGHdoIGZPP0mkr7zck17Z+v4jh0dq6pznbeRffJED9+lkSHqXlOInYM4NPEmJMsz0R73FY6
w6lc+e1GFox6UK/Czi3c353ocZbkx9DpeY8a2B3TtIdlDlOOFtaadi7EM6sIPz2R0unMrGmPsGDp
aPVA8OgiUD3S6QnJOlqVC7kty3xgZ2zq1RB0EbDBbNjWhnoTUxyAKbQJu7Op64uJSoh5zg04p3Yc
E7wokaGRIMnRJXc1VChpszTMMV5J+zpBj9sndvxNZsorwF2k+UguOXRVXIGTjuYgoY8eI3VcTLq6
+lZcL2KUxCeivVec6ubs8lVuoHCp1UCnLAkIMgl8uAeovAT5EIOxPpdN6eDtMgnKCmV4JXZh108C
mUEuv3UatnNK19jMEo5JaTtDaM47FVIFgLKbyvGlTSJG257fHlGCExtwrNmCYHWxKwrzDUjWHFCP
BJKTKwOV7qkP2FdLvy8WabyzyhJygmABskrieNI4XSUomXQi2HdRpK50j/Oj6X4wMh8Wfe6G67zG
XKsjU4XxuA71juzdOau0JYCPlrShsV+uwfLVpPAE54pgj9UkjS9gS8O5CbhcW8ocMkv1hijTwe+Y
DOgk6qFPFEfF6Q9aV0f2QHUGqZ2+mBraEUFsfJeVF5ZeyAZW7RDl0n4XXY9QQOT7oZH0tJPhano6
FuKuYaGXoCPt3qXJli5djSjdOmtm0VGX74NGntzIOzhtqV71PpzRzQPyDK5NEKPmT+gIweyHrHmt
dOiI0AOqUeMsOq+l7PIwW4q8PVlVPy5jp47BVtq4I8H4LgUjv43dulevZKZtm5HGvp1hJtJ7drnR
d5cDPNL9WAgslhM4siB4InD0r+EJMKLwSpeaU33FXv6XxL1vlSHwG9BPHTXXICQ0rn3y/SKL0Ci1
YwUUi0gAaykbeyfLz8rlHoPjSOwvJQ6h1uOVAUW2ROwH4QLm+hSx2uf5OdLEazGG8Xrwlf6ZDM5r
PEfOwwN0ffp1WdESfNBCOzXtyTqFNsNzlG7FbvDSH0sb/IWqLTQ7XnK2qvE6hBmq4qrf8/JPcez1
XAIoP01uQwvLoVYBz8iyUxyA1OjEG4EBaFfs+Cuq1JH42nQzUdYDUu+cbWdZ5a1pmV6bQxqu+c10
pjq6Or6efsoGL4cb/FV1SB/bH7p1VwYn2YhjpwXVWlkGdFDHwImczoTA8DlGCs8g5dCaArdgLL9b
PXgpww/eAnkdmvzEyKd/IyDPoqBL3q16DnK2LGsFjL9jjJrU58cDXaj/fPb40otcDF1KnP77+7C3
KQrNiojEcI6wb7Q/vlQKTl79M/pJ+zQHxx4muSVeFwl6AjZ1zDEUcVNFXfUSusN49krAMUR0rm2j
pqll/+mhru1KKZ/MeL76k1Y/QzPTz2aRgy5wU+Stae2ow4w9W1EpZSv6Ikm5rXo1rl3CvWgbal/k
YDEqlkS/xM1Xa/e08uL6L9T5Ajq2+Kid/AUsvTgnDvUcEPIrWTZfyZBVO4InQJZUE7CN3LqkoQXY
2hhOkhuwR0G/VJZPSJjmx6c8NslCsFMwegBeUW7EOZD+jEV6UdvqTyGiP4aRb40kedIH7x2F0DUG
gTEV7l0ViFSQrzKiGMxfpeKUMbIV3lrfhdugQcJ34sj85SGfYPbGRFUfA97qyRoOjwcEpQMxNO4P
u3S3aUkNP8mITBS73Mg6Eis3y1Cz1ObLYIFeFGX33ZfO3Ysa/cDv4Wp/9XV6ba7d3J1SXQPS3Pum
0naOSaBgVVT2Oq2ZzmrM7CEochJziGpyIiKRIXGDYg1HB22Ucm8BgNkzyFLW2XZW7VnnwI5wEJB2
cTK4ky02QTtN12M6/Z5oPF9gVNb71k+eCt8LV7nmNUiI9Q+XlILtxP69LmuZ8yZh3ZL6lonevYs5
AnWEZdUSKGHlAgXNkr+9MD4104kOco7AS0cGq2hEiRYkFGqBsD+qrySkMwkzmPFCe5YMj9FiCg5B
BJVadMTEcMhr8RVFwdpChLMe3IT0VHqrKxrd9GyN2rpEkRZR2sbPyq+mq8kApgpzl8sjoQlYE6Ea
oqVcIuhcTlUQXuKMwM6xsnZlVRy5dL/MHM1vxgkThGCMv3jIX40eJjs2jRVvGE5GKxUHx29JKnG8
jWEqaGCxD19x+gOEzF6XvI8lFHq3Z4E150LCduJNozc5ikaNRHSTmZRMe1qSQu5K/ryHzjxOZEkr
0KkwvDBeCpN+iw5zpbfwEPspOU2Fj6/aqUe67S5iN8s/BiTRxEF49AaQEU6gEWuuM5v0WAWpPtts
IgqojvF/u22LudkhnBdMf2TaWEPslR7mB95F3I1lAaHFEx2pROiox6Zdtiogyku22oWmyq1KIf/L
XSGj8GzX+h7Npj5w61moYtCLqRayZm3GXBst4TA5KbpLjXatrhfjorKnATUDDB3l/+2JyfIr694K
takKrizTf+5JC0scnYHVQH2Yz9ZWU4S7WlQX02cF9715jF10ZCFlakM95C8G3bxDovs1ycDZWhYi
s4ToQDPgj6QAZPoxcFRRFz8en/y02PuOmAP2MgzJ6egzGKN96Uh/RfsMj0Q0npNKY81u9N2Y3DJQ
hsRmtSVR9CahgxmH7p7/5Nd1STpPQmxt0nx6HG75+zEoFCo4uWAJ2lwcuozBRRZHuBp1/8u1EnAG
07jRrJFUX4+oXd2gH8O9ntTaOldoXdxRECYkR33pixByZvihzH78zQ9QtmVPQ5u2b8TYseqHf1FP
qROI+Y5f6l0S9VXs49JG+TCU8iSxGIMOj6nT0JbCinxrPGAFVgTOWZpr0r/N3VRMauVX+kqT6pcR
ZjaKAG0/5gYlPOsFaMelwySSa9ZalFXqbiytftVtXmpp/4TZ1Fy7jmRC22eFi0tGb2EsxKEPtDej
i78ZbtpvUONfc3oj+4FSa+ER37WsCD15NYFWu2Z/cjQ3PIEVx49LLv1iZERbohA4mrEBj5NsIq0o
xp/Qz+4yN+Pfek8LntZk/2qPmz4vtCWNTXl3eLYemto9J8jDdpkE3TzVKUZl7Z2zZrBqk0JHzaYv
kbZArPDiu5oyuc58KsJUDHSe2vbiRH27km5ENII70kjowa053XDsHIpMUbkAaJqPaYydXab1REp3
iM71cRx2rT3+ou1trd0cmivJIDvqPbQ0GL1mHWGwZAFHVdVQVXWmezBUpm35k/STP6Edznvh4E8Z
fmcDbhT0PO126E+TX8vj48GfJ12PZ7KU1grTlqQPiAamwmm0lGNB5m76k01Q3hpO6HpVb7uk+Wr6
Ojwi2G1iPcNlkaydfjKOjwcgyem6CFg+XD1mRMfZZGlH8Znwg+LoRNmq9It6VQo93WEOWKSyTV6n
2D0EEc0RQtxZLZweSBarHORS5rI4qsY/mLHHKthodASPIiHxweqfyQfa2V6O26FQ9b2M5ZssJ/nh
hVq9qUOUIOWQyA/bbU8Ut3IRd4WxrUkyXSOox4Hd+dG1NVZuJwbQ3+F4zecH3EAfjhGSMkuCXDBA
3Ne7T0t40PA65NdVzgc+QsFcTAH1s5mq34/YGK+dLU8sf2ujKRDXTfkGwQZXbu8a68pU6KQr4p26
mM2HmZixHvFUHTuzIc0CKSwXy/DjEs99uDV2SKfXGdJVa7IAMFlzVoLYiedpMldZGfmvsLuhJaJi
WJBlmHwYnVVvCLlMtwXjeeRlpbkPrPa30sbsVoWyf/bNbO8FXfKh2y1lcZ8u6tKNVpbuIzOmssgC
FtIe7jMS7vJL1XNtXzb6Imq+VWUX5yr9CgOmfSGbFTWnuNuqxyQonZNpP2VOc+o784KaqTpPVDvb
qUx+N61drLTW/0lz72Ka70joiZ4gCQ+wG4Rv/QCb9ehUuMho43GcgyNd2eouBwKxMDmT1Qkevhmr
ah8k9yYlxrmNvHiNSmTfOxbGMg9ubMukNuTsyuxPW/Zu9puDfnHou3eUl4hpzH7jedCFIChvwuQb
w1uErk/30P/r0dkgGuRMwMP3gEOETCeOunWKz0w5L27ciHWm4vS9i8o7Fi/9o4/t02SXp7KH8VGA
UAy6LGHQmiPBQ1ITKvl7zC28yX9NxRzTELvU195SDaOUk2WLqSIZgIDNp6yoj1pv063zF5B8n4c8
PDvIS2BZXjUj+7JcvGESQGfReovW1UhWAd4tqpQOTihvJOg2t7jtMQ6qlTV68dGQH5bfwiZAvbtw
563RIkW3cXV9pfDngDWv9pEEL0Rqx4r4OgbTrzLXCU7BzjBKJ78HMbFVMieg01WgCUbvc4yjlzBT
3dYgOK6q6LDh1IGwVEf7pneDrRv085EZk04WZOXBAqu6tEJ7IuSFkD7hvw3SFJsy1it6EIoD4NSQ
+BpCXYvcfJlUkj3Jp11gE1KR9nm3My30pIWlqr0ca/muaRrtGse5h6Ymn/TaOtQqeC6kKc9DZMNh
l7a9lp1F0OLckH08ezy4jvnkEWdq1TFt31TAJ/OGa52wjw499kUnlfucztYNdR+7P79qHhWuAsZV
20nPdkgz3ioQCQkjij3GtgPir1XUMR3o7HddcTTDIVDTtzg0HeCKcFF6ofcqop0083SXImtajKl9
ieM636pIvYXpZ6GTqut2E6bboMHIqqZ1ofLzWBqAZ9whpVGf8nFrJmnnCNcG5NpJSaA96p4/Nl3q
NW3La0Skl0Nbpe2Q2NOdwuxunr0w7Z/ocD2noliHY9psU0Znqybqz8pFnGN2ZXTs+8h56gUXExKH
cF1zznFcaszC2Q2xX+/rUueyaIOnNDKgDhJ7W/cDWw1itDyY8AZ64X4QNagriUxBElUCYGfEOFJr
zotNQCKEevDoWaqtxqnmz0cL+9z58ts3LhZ/NsFRHSRpo6ZtokCxTiq+oaVXNd1XZEHbmIBoskJQ
vsXajjtcwre3d37mruxy8DF4YESZravg1Tc+ug6cwtmITbD31rFN7ErgluTNUl5VMlSwL8lSctPq
LNDxXFGgW+uhDyHWWAG3t928Gumg7elK2ZJXZA6k2GbJrfEN48ya+iYbCrG73rBLkz5Ssel/Jk3w
LQq66CLwZ1+sTY8dxk+N15RNi1h1n5InDLo33Ss+8aEZd043Nd3OsFiNLvc2ovvKt81TOsh3LIIo
enI8gpg6g2OYoP6KnSVphlwBLc0FDuwXCOs6x4MXKdLy0rhqLaOgXpkOp9XCGA9ZZ2wHTATURHF/
1QS0X6vg/anLe2pkeCXjlopNIx04dtTt8VCNFDGTTn1i2/qqGZBroAiMjrZG318cFHP+ombLT0Is
JMHIddb0ulgjKQPyiQF0HTWYfv6DuvNYjlxpt+sT4Q/YBDDRoLxnFT05QbBpgIQ3Cfv0WmD/ukdX
odANTRShSZ1TzSK7mgWTub+9125t2pcns7xG+E7MsZqvpQxH8P0ZeILbdpsOO9XZhzhT7xoFfnHz
wfs8xJP53erONcNqWTbkhdkT3/llt81pzKLAxn/3pgCGvhFRVsdSc9nHDVgVAt8nf8K7pqYWcS83
H3NSteSaTO5PWJR6t/MZeTpst8fgscQWoJfOoTKqnV/1wzIlO0jjh3XIkEssK1Koycm2Ue1jALl8
O2m4IlzdZn7kHwflymOc5G+RNB+NhONAE3W/5kzN2KH24Vmk1bXpECgaA5vp6ISbjFjZHPwlYC0R
v6SH0sXatMaE5NVAHxmLZFXdzdWy5yKhvC23FcQZxQqQBuGDwaE6+pdcJPu+0j78gA1TLKZdZGQ3
yn12hVZDFBRMjFGjlimAhAVLmWGpiTY4jHGY7Tj3d6qOYc2Z0zGzNH+Z0kex01QSv7qIsEFcd+9E
cGGvWmW7KzWyammHuXJcRqzuDkZcuMuCJkDCR3F7F5tuTK+4Pb7mbQp2FvT9Tlq2ujjJABLOjf9Q
dO/7tNLpPiEB4OrGUpmVXNJHZ21iNwqBI7CwSkaRPlQNvRUhJT7PDa0FC4Yzt6rKh5c3/GzlF5Zw
IGH60F5rzcI53traJoxa59Gz3K+4iOsvIyL3kDMIcxrvlliEjnRsTr23121HPuRzlTUGYesr5D1L
nRFoV2eso41pFg0jPlfLPnGhUifLYgLN8Kx48ZryQTVV8FUZ1lHacjiz66BFqDM/ao+xeSxi7Tj1
eIMChTvNGZipdVSDW4RNv4BdSd546bZEX5DKr7IiUijpod8MpMkf6We05wtcElOR5jTElKQualoQ
ifm2mYGbgL6CdZYS9TFq5zZ59vhVp8NVDwWssNrCmBdhVho48hZe00giQiGsZcKH+4TgxZ30fCzp
zdwMktMYPuIT6LF0fY9x9BakXvAs3dpd2g411CRMY49YoP1UcnVchsZ0hyUB7dbQsp1BIQKlTeJF
s41mqTKApmHJaeszip2AVMVBnd1bmX1q6PIkDux5u6TgwxpLGnxbW0CakPQXI5Jy52qqfT0Q7Gq9
H1TE1VCh2wryeVusShCngxEndBG92n7E2ho4f2RX0LhijbtOtw/TqNkzLBuYGHwR/klRBqHpFV2w
7pwhX6Wq++YCocR0wrvIjQ94maoTjgEYSkiYm3L+kUlZwRXV+j9x7H8UdnbJDTiBTHFPYW1eXWFj
E51MxDnG5vTsrszY/OwyDdN1o38jW9/rRjtHesOFjJJiHdXjc1O8N2JukXNZXGuMnxiPsAOn8LdQ
4ym02k33YUcy5z7KLyzqp2925bsxw13mZTfBBsVwWY+6kn3pyPLI40MImi7Z2IFG9lrutXYQqzym
6a0qrS9luKeJdncvs74H1zpbTvfOjWk9FF5wS3xGymVtvPNeNoXDOGgomge7M0FDRdzeq96gQOnG
EPBBeRRvmcm4pmeqWJjl9NOxaLDi11rz3trQgWoW9tsUfYV2+NdGnjqNMEDl3/RWHXun2RQCwHTD
TShM3tHfWGwwS9LbQymwzFWuFx6oCEE1U9XrBC/DYwJHQOYLozLw8hqVqjab55Cq1hSWCgXCnwxj
DqPB5lTqQ7Oil7Fg7uEf7YQyKEJY6Yb0TRCHxTXsYHy6XbxxYv8PV+NTbaiAMhYgS23R3OEvXLht
ivvO8QhsPXqxma2sbOC+FVgPWj0Zh64E0ThC1yPl+aZCH5ERBH9LCve+D+LXrJPed8deP+FWfscn
M4f0wYdnA4n7KazvSe/au9oqgesa/l1ZyfGcpxZpPhU+6ZLqaVHqF46dU0AjJ9W14UhnFmv+oQmT
tbQU2TKjcBaNF7/X2Ph9QfKndACfqphWz9J67oWMjjRnA3uFU7HAGjIuXJelfkihk5OTMKWlCzYW
tSWRGS7rNgZKHeVzjxsbeA/fuKlTlVn20DZw5HNrMXTobNEf386w/OcwERO/38WlIoRTHiNyiW0N
Fb1uG4s56mKcKvuYRVdqmnALaghOwdj96QOyNg22wI0BycBO4mQ9+eNHiHEGf/s6yzl8p0Dhxw7E
g482wCSP6SO1B87CdMrgyGxhWgUOAj+Tm/hix/2/H7ySWb43wJv5+4UmDZlFOqw/nLLROF7+x6t/
vzzkIdyyrOffPCRQQPvyaRRlTsWBbbJOMTA++hIJtc2in4lZYQ/eYFO1THi9EXSNh01Ij/o5UZy9
aaWfM112mR2a0T4mFK2Z+pZeoQ/PQwdTGD9YCxDhMQMLZbAv1r5gqYeh32TS7uYyO5k5xlgrah5M
hJMViTvsNLoPkTbZI0gky9Rm9UQ2PffbtVEkB5JttEo78CFt45MuHSDVXEBI7zhrxyOLjRwD+ZE2
rEBVdLfbTFz9W6mD1zEan6JCZopVL8HfuWqVm9G0oKv+q5yNUa2Zb/LEypfN5N4KaYcI7Q3sc8Pz
lng4kQdbxluDxVgXBz9nXQ53jXLJJSN3qlb19urRHmuP4HYjvV7kKv3QBy8/5GaGTlvfU4P90GPe
2OIj2ZnMWQ8RheObMi4ZSIfkyDMt4Abbc5EdSM4x/+zTEwX33n6ouhXObMwQhMTZm1bFJpuTYREj
wlWaGa9Dxd41Md58uqimAVevxI8QWSmlyDxdJC4zMAcH2bqRES6ouroE6V0emc9GLD8tJynPo84l
MpfywfrFOlRtTHdMft+rMuYy0JwDB3jeFJjLsbHsZVaxknQYxEbZh+WNZxgRj07HqFYWjbHD20PF
XvzBIOWH5iqb1prRvKM96p564a/c5jOzAo61TK83Gc63qWJglhQ+c0mqI4+tm/6UQ55vyggvUhT4
FOcBfAp1KPCTSo6U1aAvRvkHEJB6hYAVof5STZcJPzngiy3pmF3POf5tnXEZClhjGw3IVzpC70NX
3cemfHKt8dVgj7mEdJJQ+1mytIyt9IKl2Q4ein46x735refTprcUHpTCPDLvQSGK4NPEhX7QTfOt
8xSfVyvv6wrbfENB23pSTGWwadJbJ98mu131dQtHcnrUc6nuExfcuKHJa15U6yQDWtyTqYvxlywU
FZl/Hb3/z6BptDL8R6vNf/v/qPvm/1x7s1YSWfE/+Wjnb/hro7Xdf1FIY+ATdQxPZ/mEjfWvjdYy
/+VDAzN1F7aa6TkzK+zfRTeG/S9Mt7rwCeKaFo5anNP/ttFa/7J1E9O7RwfObKO1/q+KbhxT/89E
MhbSmHSFg77DxlF4rj2buP8nItlQ4+9hzw2OqU2njeU9VXV0dWjfWtYF1opRltR3UICJFEFsc77u
e/Vwrbr6NWkrZiwCOboc1CuDZ/eS9QxjaQZ4cpwvazCTT0N5bKUK7aeyucUZEWuRyP5pkbnjBfjD
oJzLKnx8Cioj7R7gv4RAcQspf17EpmqJ7mWgK9LBeJwwP+2NkvW2NyXGoxwq7Wz65cvvM4V34uLH
jJ1biNpt7v9pPbrpAzhQVGuh+wZPnZO0SxJKlLnQH31xB+dNxZ33hFK+ErVjHPPe+xap9J66nsS/
ZrYpJASeApjrCKyzO5i/5/ebfYaxR70g5Pf7Chg143xXZbZX5cfqJ+wrhFJE0X1mUtAxmIpq3kga
rPdypqmyw00IOJ9O2q2ZZaue0tYzPKV1YJjqruhaquX87CxT07gfKCi5d2X+0sngJwc9sfWKsH/Q
7XKYUXjsAaizlR3t0n6bZYeuUD8mP3fdO9WwzJr6AUupKJcqlD+ZJrWjctz2QVSt2lHJ2bF9RDgv
pNrV859n+Xcla8Kbvy/yddoAcwlwPikOblD2Fz8xNw6upq3eYQKphb8ozc5aJ/70bU20iGL4t3em
z1/P4mkZpxMBMLSri0xt5Pvg3Y/xk8iedEuKRSchLLrJhBRrwyB4RpgZi6iH/Gb1OzdicEt7MWEA
C9XQcM74u+c7LHKW25iA8Du1NrXsvqDOdmfq5CbJKH5mg4gOvT7u436XT0wmOnnJ0lEeE4du8olx
fxznTLOgI5GztFe576vlLJSs4pxek14HRpVAhTGiB8b9oAfiozHA+/En786lxpbBILJTjxvcDt/h
pZ1TSGPL/NsL2d5b8bPtNqxzfSqeNJOF4WD6JzOKqCqc7Dskcm1rTvKMEwxsc2dCy2qJgQt571g1
VjSWHBBkMBNC4y6564YjmHyNpSh2vDEZr7bGlq7L15yUQ5Il5yRCuAiQkqUins9AZo0Lin1iHL2A
HXjlTDfWVjuuLUXIVfNNApGq3TRODY+k4NdMFoqJgWDoNtvszNSeFrbQ6Wtp2LMAKlduCwWhxx+k
9dqPSbtH5XFPm5AyRX5lQKszWv8RNvllBN3HQqRPDYOKAaOuHdUMNKuKlLM+rWTWfhEk2GEAuZK1
n0tA8TcrMmqFtmh0LKmj+xD7+ckS+Q8ac7YxBDbieNxaUD2WwaQO5AXxE1raQ000PK8Pg4cTcdaN
k9nkXVUYxUvL2zsyeSw8R4HKYbViQ4gaGEyMZfOeZMVbjUJTLTwTXDrfmU/6UeTpLjDQjJdOIh5x
jIInMc1vYH+rec2CRLdSDEYBEznBp+t4O8P5ZInOviroIfvWGgcBcbmK68za6/wHmE9EJmZdD3Q+
sXh8IvRbljn+MSfTnxq9AnSFT4Cw3LMIawSmeB5lx9gsMjIGLTbTsDHew04mq6KGql87NGzOcQGj
1O+cPrhGvotdpqbmwskYQLUwT3CymKR9cavTN6Kx6I7jYIWb3FpymvprEdoY1GO11vRwDuHTlSK7
196l2MOYkru6C+9bOEC931/H1D2rIf5i87VhDtuPIBDRurZl7X1jp3gw0/I4Jupo5GypRv9PqJ/J
OW1DTa7ClLJyw6CDNe69z6xiBZPLJ+WOD6bWHcchYNsOOT5iPT5M+XzsrbEn3LfKZ+vuDFeQTts0
/NMM0x8xMxlEhZOfy7jUMBmo4KnUhnmA8WNm43NPJSGtVeN2EhFA0L7a5CI8ak1yZrR+TKKSEmZq
DqjbrQtXwB+zSdPq4j1yfsrJeUSIbx/GoX+X8OLmVToiYrjNSYDbZIeXolYTTdNURZrl/LIHDrU1
alkN0VGCCHAwxuGAhB9OoHzjewQ3kfQ54cvh2+ufmFGwYeP884d0Pbnje960ZKwLemzjwLNXnaPW
UQaTTqEIBe6ANugmS+lwjY2DkQIzhLfSVqwwe+YLpOICam6APBxTu2ZWwuZdn7JjO1XZ0aPfmaFu
vmOtyQ+3qmoxdgaZrxR4Bi604QQGBfGCaRZ+2KWodKoG4uC1nOrmBBBl7Si4e/0U01smIKHTVbsb
GaYsmJDYKz32Do3RVKvATtn6iOqVHQRiAPeopQ5AlQ1WvuyUfAlLlAwL4fWeaakJB64ZyAJ+Khl5
92V0rzX8oU4CEsesWkKP4F5o45FPdPkwiOHSFp8VxttNN1xSc6BawgX7xrmGY4zM7UHLmBSqpII4
RPohaHV41szdwyLbU7LpoIcTlpNSbwAxMmlpFUXvcQM4pDeAZgRpke/CUaVLt4yDC17gSwm1Y22S
eYGVRTqy6WXNO+vipdGyZyYK2q5DJzLAypUbV2ZfftYrgAu0T3ty3FUSMVWZ/lOf9EvqEN2FpaHW
ZxTpLqt7QWb2kreiPkYJc5Eg5zpHndZkvSYe+0Ixvz5g29s1Jk0SNeJUklBAb9IobI4LyCfTj2Rs
HWcTfqGg1FejrIo1bb7xQVMeRsiA7YnAg+XYrv462E2GoKrvkwYZ17Ss+qUsDbkCBeXua8drYKpp
4LuL6csL0uhC3tJ/CvL2xSTSg9u0aTAGzDOUjmiTZ4uLDYPrqSCbz758EKffp17Qw/R2L74oszUy
yKfhYDITY+Iu2mYqd7YJy9DqrDuqusvbBHZu7zNmWYwjdmCc4hdOGgqG2KNcIyf8ZuCcHrimJFf+
doxw7l2G6LxVfQrSjzw0P3X+Q4FtAgNRZ28HP/fuSuoAbZMhtF23d85onMgrcEbIAiEDl3R715vQ
p1KtOf0+swuuA0MynvwBV21JArVSxiaNMzCjXuqGRzE//P7f7wNSRcjrk+jIrTAmU6EFXCTN6NhG
Gg+xio6/TxGzOXNH27jV2aRt/r5k/urv6/55mmsj+8D/9ft+v17PP/afV/79if88//0/Q7nW0lZA
yv75Eb//9/ftpAkHAwvOsIVTnKQThRIemC+Ilv4Kp6S6VwXdrY1hWA+AHOxlmZnxE+vQAjyW2z+n
Hm4WuxXhKzWtVF5E8fDW+QBrc4bpH0URvZeJadLbrt2yNFRfQ6CORd/GP8MwbFIZIAyJBtMSqwPc
Esmpc2v4hDTQ9pZDnHtgINvadhstELzWfVAYPyF52d5FuZe+QYJfyz+7On/BGq1/SLP6kYHPYirh
1kzspn/tNZh+uhmHL/Nhsoz4pz6xmiUmo/XpYzkwGS/6TNyXuC9WmZMONw//zboItOI6lB2DnVjG
d7nNUEN4YXDOB1wktp/ihKKGdifq0jl2JEj3aSKcg91xbjW1I/bpaMljhcd3Z/d5fGrcXu4S2q3P
Df+IbSb94sLR0W9iQ7Z3XhPinkyEfg2wsa3HuPNvZPeHlU7O+KFvE20ZCbTO1hKUKjiV9tSHQluE
smxf+hTXKvQ3/1XGVobbd+re6az+lAyi/nDHfkz9wWK1YZ9dDvdv3cl3fmkjvEw4npDVQnRi9SfO
M6oz/cXfX7+AaQUPhkGW0JZpQtZuUQxi6zX2+J2Cg2Kn6X0WU/ro+U3+RwXGHzhP+juLPkyLWiHf
4rIZgI1244tZjCg/+ASeayxbJOGl9ZiQRluGulU9RH1H37UeR/fJbI1SrWFf4SdSK5Iw3Bh1Vph0
/VKbavfZto9NpuRwoXed6rJTajbujkhWekRgt/fMWrKDjyhygAVU7GPfMI8D5bS7WGJA5sY6bp2O
FYnJ1nrj9kq7GKKVm2hi9o8E1cCYztVNwzyImuya94UAeehoRfTI6U+pTBW1T9XApR9kjvsccY0i
0tnWrwIsAXsM6b0J9F8CaUn34fURN2yubnFeXyfB7LtxYADHovtpKoM65xQ5px0RstMoZszmwJ2Z
D3uZ7CGjMhSXrgddsgdd6AbpRied/uNr/kG3nOGrBZwzyNL7E2vpm++4eFwMbA1Z3RlvnEXNImtk
+uqFKNB4zoznqJtpNLmRP1kt5ka77N0HR2NNSqJ1uK9k6q6MNi9udghwoHEY3BklcnxVdVzCsbbP
EXrzzBFjbi04OKdMuf2O4CD1QACqMeMwgjbyvjqA+tD3rDFpKpKoqRTvVqe+b2l7SGt1jmlS3k6B
xr4vrKnaVq551zch8ccmQPYkqoMHfMrI0IfE6HyW/prFEMvoRu+xLhMcs2FVPevdBKKidOwXndTE
ou3z8i0aWBBPU+6+q7r5KFXR/amz9IGsV/yV1erEykp8x02+HRwxsufpRszvCTg8Je8TXyAZFB/W
5Iz4I7BncVXEZ82MDCORHfzMioM7jNm3GekXJwz6TyiGT2Hf4vIyGE/2dfnOQU2iKWPp/BA5YiN6
0NK/ALu8cwmfaYCx2qKjqL6fSRqdL6+FvZKtT/dWNQk4CFsrx9piTj3+lqZksYRYA9uPp51emQev
bv40nQ2s0WuweQQ4QDDSgP4wG4owYyB88WCKmxvATfZrPojEflNsMQaVm+tsHOfhLpBGoECnILMm
TJB7p9PNu7Ir8hm+XizVzAks3Byroks3fDK8OrZKgF0KKkIrdqhOcu5r07lrkj+6FkQAP1pvH7vE
Z1VVEcAfEUnHyd2i+TcsrWwK7zyf5rIu7K5J8M1ulLiRXl26pCAAJwx/Q383PbXstLhIqpOLZy8s
YQT2UfDNQB4npJ7Dg6UHl3n9nVaExW2MbALASCdU2wcXQUOH5K3jXRFrbahZB+Z0g9d28u344JZl
HZzaob4EgvAtBh3t+vvg1orLZU+AQ3nteOR+9VwZY7DW81GtUvanrBioLWbov5PEZ++FYZT3RmOi
wlcfGJpwG2vtpC26ejgNTPz4220iWYUBPpEHJpPrzNatCxgmgRO6/tSyYpeUmX8G08rFRwznoSMa
XrXVycHed4MmsSzKmUrTm/pFb4Jl2NV0XqmEtjQ22wvCzDmfXR8TTmaKbvviUmV9dUtcbCdi3/Ep
rCVn3c0Ai3pzAqxkzGaogpyfFgOo6YrlqDt1dLzHE42Y82sjpqOkhtt+xzprZ/uYOL0W/nQBqAvY
zdxfa44YWxilHcaChLHblM1NC7VhyWCg37qWAQrGqW+t16NR//5KataiB90evkZGShfbnbGSSQ3U
bz4JlI75sqRVoLEgn/ZxNTB9bJObbtG0FZVo+2Qe0pvGRhuNEbKtGSa7ZGT324HO1qNbnmibWgTl
crLnchbzYYoKf6MUXGmGGPbt90E0fIqxGqJNXa4N+JFXkJj5zbDMboXby1j/PmWW1xxBVD25PhBF
uNsCE4a4G8JIP3msNjZ6kLBoYLiRExBZiF7QQ2XkwOXCKL5FlhXf8hocrSqH94q169r5j9PXROIH
/0itowlRKrTN7ur7dnDuPYxcIQpVPl8NDC3xbqNrPAZQFA/1jlM4oHd+eGkxTDaFiPwFtyV6QHMg
aDDlF3GSdrjyeDDCztubbn9fQMhBnuR0rblGYlthUW2fa2ZVSrbFNa5AOldOKS5F3u3STnw4sqhf
I0ACxRBrFFAllyISEKDDW5FWJf/t15Lo8yK0lCDdDZLIFf3ZwV21Edyx9s2AltWxrHltUNAI18J/
jkqXBq0We75rTdFJ8zRQBj0YqzZpXXjwcF6GVy2T5YU0TwBDWRbPTd/Qlscs+8nK/ENvAxqXDJQf
+MWQRnLy6TqMDVfp8OjEzYb1CnJJUn/0JnAwqILwxFBnDyokLFV1AfdRBCZx9YrWegiS2YZJUGYX
dVyMRjoKAk974JZK2mvs+j0uxPAQtfYbEbUvgCbTnWtrZPh88pu29mJkdM3A/V8OKmCP1F2rdkge
spqQfm2RG2WHwFrSJLmZVNwMFP6HNB9WUUuy2dfxNyCbXaIA4By/4/nwYDNjRNEqHgB5YzE3N34M
v0XGH9DHGcO22k9CPf3W6qg6Sw207gTSQDTp6jI2JWVgfuYtx5T1Mc55ZvGSrAxQUvv8+385AYq1
nrDDbkNJ5ZZHOUVBXBQMfvRRZnaxKLlenbEQbXXTiXcZA7hnRcZ04aXZeIyHIj5L/BsLTAbUrPW2
XBLcUaCOkEV9wILQ17+ayqbUaKRGPTSesqzZ2eCvF6xpvxPsKdAlIHbq0UAbODbYKU0eLP0ToJRz
nwSlcy/D5AfwPfADbHT6wHv7/eNonGA2TYCGO9IV99r8+tKKXuz5vTKHZyUK6AdTg5tzmb6FcaOW
g2ci4k3ZYWDB6dmnbIaXiVyFl/DQuiBDkVjlfQgglolspb3IwWKzAWOvG3KQ9UP+nkzWF4gliker
ltkef3xsVYLREEPUhYsUaQXpE1/pLTq+QqHufx+UGPc107slXmEKNK2pvtMQN1d9aLebLCA+3bVl
udOkad6jyG3xB2F+sOV7pEhV4LJSdyItkYxaOPrjZJ6iLrgLK7q5IIpvu4bgjm3BQapH+F7iYgYN
1+8xw18SgfXjQLy1oPHw75lIJ7j8Q1zCoRh31E1IwJvbmiS1x2G4r+cukzGIIMwmbnzFugDT2MmY
geuSqmSG+zsyG1mdhI+9zkq1J6S7HNsKXYZNi+UKuRhjPSQUN9E3XHbxjmOw2qbBwKCmRkcqClZP
XqDhzWbGfDLRGpUYiIJyE6oCj0CJ6KksdNSRa5SG691u77o0+oN/jBIcmb8lcYCwGuQ/Vhxoh6CJ
1Jmtp1qG0mEogVjI3oJff4BXg9BLkGjOrtUq0gTRVccnsRw0+QX7+kON1nM8L4OaKLl2rWOdsbkT
yWOfqjnlZSCHthD5hNPUU81i5KNdE8Nhn0fZja9nwTmtYMSWWVMQSkJfk9xbg9KVG8/9w/pyWsKD
oCLXhEXsOce4icM9zpSrzP7IWERbw2t6bEqMnNoRrbVT+bvVpc9qmpdQVb8oyCaukjkVpPsY6DPP
W/dFjSBnstYPx4xESUKElixLSNahIDUFUPk6IL5aDQ5HI70DCuoxju7es5xxmAzkjc9q5YVZ8GmV
KD+asjy2DNGwJLS178zSY424NzjAMRGxGB7SSe4qAgdxbbE7r4uXJNA1VGncf2wmaTHOYIt7ZfHu
RhBtvELnI2NixFXvM49YeMhZZTPCaGsXcFuAHdODakKKLxSju2iEn1DN8wWbUHEWT2pbD+MGSyWc
jPit0wogyhrQDGILyAAl5JhA4FBgPjXNpQ0COX1ZANVMs2rPrYi6mRreLWyQQZTE8FNK2LRN32Jq
pBGJsLad3VXKSZadq1EFLjvGBiTtl6SvgkPoOqsoir+CEUMAtuctZsJDX1TU2DZuuW6LU2+S8qUh
ZmloOt5DJOBlZvhPMNgNr1vrGQU0BAWeWmi2U+5bpMSHbMnOE4BwiiswqYJNWNKf2fywvfDAo/1g
NpIXnaqQu8qHy5CE4b3fZ94OK8CmsLtTabBzT6qd6bntyibuTXTmeehTRMU2uus17M3ArIn9ynOd
eq++I022w8xRMoYgrjsax8EfumU/kMgWPZH/YmCc1FnFzhm4ai2EdAd4bFnEXd9c4EMdIXMEyb7E
kDpqLuuxXme/ZNot3U99e3C4qE962R20qXFPWUG/YRSIIzwVE/7wmDOJHC580tyNY629G+eHTA17
p+wpVlUjEVRZrlntUtAXwmaIk+zNRQHlwJEMlwLvZGsg8NliXsdQefvMCl8SvDOHWqq9aGNu8GEa
7tu2xVBQBM1a6F19E1QYYGLRtp2WPZuNxtSQOzyG+WA1kr/kjAk3jg85LunpXB91pAWk42W5pynD
P5dCu2mWZPfkfEIEnR6plDiLTsGAEOCTC9ENpzrSdxysWGUNYWH+nTgeYIyQdC2CY2ZuueSaG8jw
YiVUfzF8onWTZ3JjT5FrPeuQmL4PUjJA25M+sBvAARE5gDsXSpprV4fJQIHILDfdiBjjhCTouorg
vB39kNgDOLLdkI3UkIztNUnFt5hQb+I0201JfG/n/Y9jZrwsMl1qGKg7ABg/YKSiYEH4BvXkwUXp
k3tHQvKn7MQL69H4DfX4zfEgK5V0GXB6A3lQzZzzxwy1mFqRg+rgSJpcle/Z6hAWrnPKq8PG38ae
199rpKy4NlbgO9gVLHQjZ1POxYobixME9HEbfr8nUfSR1+7GY0+L1gNCv2MRwKHknjs3lZdUzyg8
Yta3YvBSHATMKiJeVI/1W5qRAFgrI9pUnV8uOd3j1VgIaHbjVF+ZeJOnzKDMtVUNelVF/t7w9ejN
emGHX735bQzSwnEohJ2fRmP3ZYOEA7pZ/Pubf/88FxjVyI5Rpxrl0Vvybhat/5xn7VtV+qfIVQOI
Tx6yAgx+oOLhoqehWKVuh472H1/QGSDsZysOpgSqD9zYuqLld0+i1m9NMHWMpHnGuu8taVR56dKu
e4qZuC4CKKTn36eFgMrNQRKdMtLVT8iaCM6RER5/v0q6ky7XjuAQoZqULEehwJcHgN9tTb9WRuyt
/NiLHvgHO9iII+PJzcm6WYVQr6nlgIehHuHD7OOnaGTmWQ8BDWKJzaCNViUXzxz7gmJfTngBKOwC
I+Ep89vi6s64d6OJsflxMSI7nLYIee1F2nWOEWmiMGOePZN3gUzbdtHe94EJlYNXPWOfCDZ9Wdtr
QCH1cwxvD2uQbuDI4Ks6xpSl37D/cAyzfsZj3i9iZLHT71elGF7yOivv2iGmBpXqu3WEdrM1GyNj
7BdWj5EuPtpJZJ9hVL1i1HQfGdN5W0sDt/xfvsBhn/pI4uzDGsme/W9+Qj//FUHm//MCIkTu4z/v
gYvZ3/fwn3/Cf/mC3zcZQL//500qAojHJgbBKtuZXDZgSTStsHmIdD29t4yn3ye/D67TUR81oPX8
PnXogjm3Tv/3FURlmwcQCqwDZGMdf1+hpbm2w2tFld/8E/9+F4CYSKs7Nif8kdEh68hG6+bPpsZ+
4YsrjsrV70/7fYWUgJgZOVu731fUgRaePMv7+v3i78Nk+C95aTKVaTk0685rj0r4NZotOpnRurDn
dT47bNBXz1TBgzdB2o9Gd9qK+ak1DdCYrAE9JhTBg99EwQNeMseFjFCFXn+EqaCWOMfZXqfFgIbR
Eo6Ks4ZkbFuvfZem1b5/dOEBb4wY3VFLqsfKVw9GyG0z0v7oXfDcZ0B3OtTV1v7GizZuilEVe/em
Ou/NGGhqgJykFiHVBImdfZBMP+fRhN/X1RdREzpgcQhUAeOAIkwOvqKkj6n4dSQavaj86gm8FqQ1
HBuj2dw3hcJFG7rc9MOsP+b4L52qL9cJLCSU8iDdeQa/U0W+eQxQ4lrNmPGSDXva5Nmi3WPjhRgt
1H+n6ryaG8XWKPqLqCKHV4FysmTL6YVq221yOoQD/Pq76Hm6L10zPRrbsuDwhb3XbpOnfu4DoY83
kumI6jCGP81g3VnUGEfWxRqmfhWngH5BR/o88pegNvF59WO0c4XrbN0cv16vMoTO3YSnpfSIkyqg
tvDsURnX1RWNEZS/F2W2p/XYqzH9NwR87uRLqmR/VbMf1yQ0gKsng2GmSKUzwfjNGeF2Em8W2PZ9
BWLv0jHwPuS5c/n3b07hNkALqU0cFiZGV/+NlCz9HIwErp2uHEh3IjIrsOj9ik5+jGCgoBnwOStf
8VIZCtQNbGu4hOaSaRFKllMrYlKIZ9vPIckHqeCTVbFaKg4+0tgREvm904CeHv7EFQkQ0HSA2UFg
nLNbj7xfbf5SSKNkyTeWTNBpZq+Ixj9qHNQ2tu1W7iUZWz4z6ZCqbvylONwh4X5YnjoEKU7IFRNE
AQwMvwnzipKhuI5wYWWOuMfKSTd29DReWPGwJMQH2UjnRvrK88LRT6f8D/JnvFKy8Q2EGSuCl0oV
PHgrdJZc0J5Xrphg6eOpB5JA+LrsL7WtUWfZ3p5hJonXhvOqZmxnR66vIIl03rnFrx7HruN9c9tM
KyCwK0vpHTqGiTCLZkLBy/Or934pUMK1+Fj4D6xN+q952U3nTor0V0KAMng5KDAdKxTpyBl6XMSb
7tHCUVpKkuo6u6vWo1eQnt3QY7EfW8l4/FDl2NyGNLoy5GVPW7WOX0PPoK0Qfmyo3EdLKpJpQwRm
ZL/Ke4hcTcpMXIF4rEXyw6moHlD4H4pE2Ur4zeuIAOBhWWQ0jrLuaBjXLE9IuieWCHUeOHWhoaUG
QUEp8xLHNTZwA/FwFm+IhmPbAnUQcRZLJpH4aommHYkOYw9T8mtvrqyMt61XI+7Q0m9EyLPn4dic
xQNZC1QJK1ZX1qFwx/TUTcV7l2bWTaOSRr2V0AsSFpb59oCDf6r4qPt8fMFOhku5V7cL4BwDHZn1
kilGk6p3x0gBG1QYKDQEYbVUaTwYyz/X3kXOmMMr/NhsKNwDKHagZqTp+W3s3EzqBwMpzcFQQuTx
qcCsPmhr10vvFZlLKzSJxN4rBGAJ3lTSpbqfKY2yFq73px/cz9Ig2IUTDaxzoinbxqlO9uikeM26
NECO9jWNLHdw8Gfb0gJCnLK9aFOn3jUDLdrYFaduSTcd9fZJ1fDiNC3jGcXq0cQwM+sJbxV4fPIm
3aftNN2GKT10OimuWAQVGomUgGTu1XXKtTDje2VrdsDzjHg9om5WQWM3dn9OWoLECqP5yPQJezYR
4OZAdzaaHpYtbWcZydlRmXsCOYf4XnHxl3hoxOLabvviuQ37chGLJ+w59L9mwWMjHvWCZwf5UlZJ
EkbsFtvOHeB6RP1KUQ0iR3FSxpmABrqcj33+VSSdg/N+PoUVapYkXhQ9XYNcGVeOGJFMRMTRqL8M
2BCLxbgqk6pn+6E7m0qtcTO1vF3aUNAX9hMFHATNeXgb6oNwR6YCiBu05JKQ0BmMwlE2sZphyWCG
aU582unzgONp6yjjZxjtrKFCUq9leLMMTEeDMBcxHJ++HBiUK5DUfd0GS59Op8zEFdFBjpVG+Aq7
b0Sznnn4aJ9y1/yxrfBXPQ09TzqsVzYazALOJIOfuzUvPGhdO4su5HTw8A2NhAURj/zEfCK5eIx5
vQszm+zoSmCdOQbYQSWtNmIi7UC04sni7jgiOH/za9STelDGlNW50ry1ufg1cMWWNo/UBGJDoWEg
EobX4+ZRTq2SvkHYUYLaTtHuQ2bhGTQDa4luxSg/ErvgiCexwXDUL4rM99naW2W51zTv2LBpIx1i
+AxnHBFu9jcsQQTGjGGIkQsF2Sn1V5h/T0XDgG2wXN82Rnw2MgZk1P4YuVgP/VOh4cnnNJrQfIzk
WWqmtXf1YIRPy8gcfzNj/2Enemdha4MygloqJTwLV997kTPcFRRbT5xt/oRTq/AX+fNGA7aIGXn5
dzWbP2uFsc6/F+uzxkTVdU//falR1yvQDGLAesOX+vftpgYdR5RlrC35q9GQw5Glw7dcfpR/f+VJ
U0F3SdrHf99BgzXOBlB7+vcSp0bnjEp0CfBYftrWIaOIdClz9++rG4k23XSi8GzPPU8pF5EVFfEm
QlAyuRGi6dT+wXb/Q7rFc5JnTylqGgJj+3r6aWFrsLgjGCbCBcrY3jl4bKlXXVmRqAk5eetAlgUp
oLO+i4Ajdk55j8rsLSyTj8gWJcmngNfIrc5k9pnazknT+MTrQvki1mDw54Kwda/OAtTU6TEl8yJk
nHrtbFB/Zf7BDv89icY7PUYALYENSErwa9mxqwBthLOCB2bQOeg3VDY1rzWoDxP26oO4AhJSbfvm
GhuQRD8GOumytrqgUov3ukJ5knb3OklevMx99FNBwnAUfYxtvRtEfsBtCYrK0zCliHvtTfcuzpFb
Cvmna99IwGGWRvVlDPsB4uWq1Ra9FFzSlZrZ+4Vw40nSReIypGCW4ypMTI8uC2xP2RHNzD842GU3
nsqO0FZYPGBc3TksD2It+4iQ0zLR4/dmtOBdQ1KI3d5Ce+qwL2wTZF5ksiYVgvLavTOM/9Rb/c1F
IkDkWLhuR50Irb75NntxciPxo0R0+1YpPucwb3wYwkyHZfjS8+ItjK27naOY1O1Xm9TIRh3x/KRP
+H7MZ4cNRND2Ov19kq8rQILbvhweteV+KRZlIv+Xs1btmuhqS1y7KPtSFA81hif+JKUMt+gOYfaY
GrxOo9+FKl2FFT2HJUtXUWqfaY7REeA7fa5bA4tq42mD05OBXTf5jkG+aMh4Ex7WRz0qP6EcKXJV
FVpF6BbQYRByVQRxLzIQrGwxy1onNj/QEA5cHRNbJx0dI7M1z4MCqxjNCRZ1ggJCu4qiTGF+cexH
KCGdgiEBj2UGOcOqGeuVWljJesJa4yMfyoMetOlqnDN5tOyCMoUNg9+a2mW2YVNEkyY3ZMTEaGlH
pLSq7g9QmLmYyRzxIjUYjgZjwXXCGZQUy6xXfroenXMWZy+9Jojj1ssXMll8lPA8l/PAzlPG40KU
QaGGb6lol+gO7Pt6eWMipLLrifM17Nujdba6+m619V4vehRFaXJjWHmcjexR6tu2RjNZF2Q2aPl2
HvOz2nr5qdfbP9gTmidFyk1vWOU5jOZV4ZBaEw5TfaeCSS2ijFz+VrFT8TTgYD5R98JVrLBzK4An
CU95RuSRc/F3W8JjCRk3zd+UfurmMBBSM+xUZca9yHeJnX6nyOqva5sdAdSQzXhKZy8kKqmt7atC
UFE3z3qZzsdoxtJAo+HZCb76CHWhkXL5aVgBiZ3JNqWLN8Gb3Och9gFf79Ioq9nLw6+AvxfvTXHL
OjDf41RaDD69V1mDzCCbMq306mi5WD9aordWeFcyIlrAjJoaWeCeXQ2Eoceen7HW3RS625x5ou7J
l3+v5hJDQKRsCotRZDINN2Uc0Stb+Qtrj+xiuUrzwkKahwhA+e2YTCZh0I25zdqzluWPVEADSeYm
KPCMYaS+dYAob6k7lkdhhH8UWrhtVJMSDSluEYBSKXuoHFdtiqQpt8G4VPAsekJmNh1IDM4gcreb
fApIALWDeiBikH0qqlyskTNBYtcKQ8C2QvxESxBWlyL7g58Tt68EElJbof6kTRaYmjxh9VFizJfF
Z8ZMGos4d36ejgzj02TjCPyWIdTgS8YBUQ2cM8KEZibLvH1J8pKzjOeOPZUEVVJ4+ojOZj6I2t7V
2XRMWtVEuJQAbLRe2Z8yGEizj7pfeCn//sBrtNH69uYwNvKxogPtEoC6ilEUPt8rSBGP7aVHR9uB
KdkV0wD/3qMTTQEJc4HQhVpQODIm0+iRQRQ0kUnwVaUvlPeMoI6MNgzWeORUd4+k6QCBNvzq4qIm
+VEvUdfTOSYDSwN35NFh2NVjzhlQDjwzVrrT087aLpdTCvSmzHI2NNm+A4u9brwe0RUEWwbB2i9l
MB2IhY5ODsx+Y+82W8QNlynrE5TA1KVpdrSb8VzootjboroiNy7vjYbEGYqRupLwsnrsi2c5k28I
EjTdTPYQsTuyW9Q6U83tYQqUs955TtLMbxbQjTHMR300bN8MNc4QK9v2egZuuQOl7jnxRcXQUoBb
7IV4A0eKD1T2b11inOdIHnIPCOyQ2yq6LfYgFnQar3UeDSdQAEPFewfzoC0YekQg7VAHxYA0qIm9
N3VUj7LBQ9uHob4bLfRhY0E5R8PGdZtU+jazbcIzPSbZkfoWMV7GhW/Gp8qrPpfFxW2kaLnmHbYr
LasvAOKKOxZEdz2UBuqnfLqSfdi+NLZxhGQyoF15q3J2AOyRSY+DnRkQHkuQKxUAH7UCU382EcoT
k+Snnjfw8K/IzeX+KU3rms2euzZfDEVUCGTAvxLDsTZLu9tk5A2+h7hX8ULOrzSzYJUAdLDLKlrD
ebQZvmfToyZPZPKUECzgJ0bP2V/RjtMLtkcN8Ug1Pk/K2FP3ZsrazWCE5hwrs4XbTIiI4jqLFB+1
I504WUkB66TXLHb1a5nmLEG14lWTHZoix/6Kxg6kEXEAsmbiMCSLx2Ou3hMN8FE7Nucx5uYdXVVF
Yu4gqR0Q/qAtJOGQ5GWwk5o3FOuocVT6S4cgMhw7W9nKb0YUT2GmjXcqZQ3VeZjumq79W6Ro/62m
CbfAtq6NbpHJQKzRQUaPdMjHNb5Q3lW0XMSlhpM+d2ICbsLrYKi/rczaANp7uwXw+GPH/ejH9fTW
RtxBBxdTD11mU/ma07852WRs2sKxD/rognIrWVFlpaIcqjl90coxoS4jM7FIGQKZ4RafsHIwMhHT
a5rtttNyNtySgz9E+7SARZuTWc63QsnU1zIDF9BD4ASvRAfTdb9SJ0LAsgDyj3hzesbn59D0HubG
ZOT4NlNY7ls8tKuuSK96U++EIllQ28IfDWbiSj3Fr8gQGUGG1hcvpO5HrlWMqkLysWmulc7aZA6b
5xbdnZDhmeEa8xhDabZkkbEHptm6co6FV4/67+AUNubV4qoyC/G1kYcWvjGMAWEIAEKqxV1l7RSP
s3qQeb6nynjEg4DeV8ZAZ4gYI7Tuyx7nm0fmjWddprK5zbE7791M7f1QiHvjLu5GRTkWylyfO4sl
lZNMD6uHMKfHVUitym0ZF6aDVF554gP92+l8xBX5EAyya1LcUkRM6C8BZMjtPMN6ctwWdHddneaG
MBtHeYsVKyJVKtlWdCEZJZllcKEXHf59vlFgKEO9mQzEZdDFAZ4I5UnruZ1JzwUxvryRgWQKZrhe
5FWnNLx1Yw//owjnoGyLgEfoL8HD371wxEOY4+8kdftsqDC3k+xohKn57lXsbpS8CjoxmE9p3Dym
qbrPI5HygsLOG2tzl5mxvnZnEqVl0700xGusnM6yX4ZSe3aL8b9upbCAkEfZ1G7sPErfYpFfXLuN
kbM+KXwKqxYs+TkbNd5eXoGbLpIDyUYfiM+tp1yLLwLI78qa5+6DIhai5nBre2uGM8G4iQWTvY40
pfLBIMJnoIhfpVJe3Dp5NdFBXw0wTa964a5anOHoijz9Wa2TX5KMrc/KLX9RbySHAvTQhmHBUUTq
JYLf8O7b0wTdudu7whu2xuRZR/q6AMNQcVN11lU9U4xYc9mCL3Vpb3RPRlT/mnYNKW+iPK1dEplY
M3kmQhhilylIY/neas25mpFAdyHrVs21dJ9nd71OKxY42O4RWeF7cJvSzy12SZYzWeQLltE9n5l8
4qVLNpiFwEqnNoLB8a6aOQskYunLJ2iizIA6Ue3UJZ9xtOFqgjVE2S41osbqiPgLZfAzAL4GVFiG
5V66RR5Lm6inP8lckyuvuE/e0pwMqh2vM9DHgUyL4QjFHN4VgYyf0agePD28a4OYjp0KEt7QzkPP
uFq3nEO+xLegS+s3aoMioxAz7OpmYm3RKv0x1ZkeE2y8qz56fn1EVSFswIuVHFpZvpmORHcNb2GY
+yYwvGmD+my4JIVUtlqj1f6/wnh2i2hbqDwDpwhJrWOgIef4IJiy4bsWkbiYkdadopAne9bFyhb3
7jNBP8PJ4gK/F0t8nmX7Rl4VZyZE7ToB4BKYuF5WuWIn2+7eGkV+MruwPmFqqE+ON0d4+KiRytIt
jv/9EY10CYoN+n2ZszXrpoE1P1U5lP7lRUgw28085W9hjVRSsgD0dZjJR0fr5qORYkGC4uwAYYok
+jrHPNLvOlsbscNhaJgLmkjNA9V1CcIoTTcAnt/wVcAUD3oRnYZ2zuCmQw+IxkFofk2ndZCMC6Bh
NDQwzECpohFWH01YS2tn4qoah6pfC8EYjZvAAh9lQ533EN3Jvh+IEYQ5+e/LGBnpAJOA8FjMY8Nu
19nOE/bBiHtkFIMdIJhccJ2mx52dtvdOJDv0+R+dEcO3AjwrTXB6fXO2xqH8mGYcbQ1U+7Y4NnH8
kZbGCw9awic9DbEDWkW/5Ynm11lB+sS3m+jTdqrLl7TQPvFcbtsESoqWqN9G2Jh+RehmJxaISnUE
Y/cJ+v1STtmtGAgtMI2mYKTMJ6yO9noUyCtIUeqN6ZertaPqtko/8l27eKV92fUNP6FTfUc2b0Tr
vD9T098yPn8cm3JaEZh3CCsgjBV2FzOBgNETNS8N83cCRQ2XRb+kHnSsCmNElohbafXkuWFEpCL3
+yL/JjWOPXwcrtElwfmPY8w2iP27CgQUMkY+jvjOnMDeSK9ifEX4Ez+0Je4IA15q46VOXNy1cYcn
O7FuMnW/MBSTWqgzvyiYP3pwPJDoNDwzkJ1Pw5aqB/avh/yPkFMmS7kIisUlSkreCpLFc9hLyOkh
UbGKejWn8qu2ErzSBWMjXbJPcw0m29FTJcRlJHB9mwowgY4K7NUzrm2FcndYErohnCQCM6KtIhEa
UlPbkU57y4fogGXWof9xL6l965d0zIyARyoCdigNWZhgZHHBgISrJk4ivforElRKqwg3Pp/vsj3S
F/1Hn25kNO5qbJQEebQbEw3XiulJFRjiVSeJanAyoCZwYdLWvi/KIh/Ff7ZFant0w5IJgga2Th1c
vzHlK4LTrebprxPF3tr0rsCAml3WJw9Sv8GJJfDMk5e2gSxHWX8WU31TexZ6lYGI0eAHA5PEpa73
z5EJ8q0xZ+IkAGMRxkATnMfGGkH0OwkGgAK2c2oiQ4H+4s76tomUG77pjeO0+8YMH67jWWsgNYQM
hPYTsqXkEDdKR15wFhQlg/m6emTmdGpTpTszF4ftp/1J5/lFUYddVTnfkUmplfXZ1rIaM7AL57tS
U+K8zHgPtKQJ1II6h/Jwl+XyT55S6HEOU4C58KhzdC/9itoBPTvX6Co1EQmbJoezkjznFuXG0K8b
3dybEaGsNGpLigZ5aDbbqqqU+wTCPQsctfIKdhkj8Y68jVoOzxMlEBUGB2FYQpQeJ+c1xC2XKbBY
JpRwomfeP8M3SZzu2cYI7er5QyjlOZfW3bVme3nKwcZtyYUABeYLi+prFOY1r7kxdBO1ek/0pQIR
hpTCJaFz03FsbKrWfZdWphJ6BY/B0OFII/Z5RqJ9cDX7rZGA3whCINv42Ks8B7023MQdPL+JQY2d
Y6Ru1L09MUEWxVNqJx+Kqbrg69oHS0sfnf1rDtDUT7uMIbWXaWwHrAkPjfjSmOcpIwJ2j+aUbQr6
SOObRF34S80ApDqVr6AiMrazMMTbWGTHIbQvdd5uQgzDSn/pSVVZ0XeTTaI4BSvj+TkdSNVIOtid
wHQthW5T0dBz9r1EtNNhSyHsMsi1slxM8JRTtYqxqWXnp/zVkfG3Y3hYfseUXATrlAjqpBKucVHT
gDvpZSBVM/Sw8IWEpOOh2MRj9JjnPjki2fYzm97VGWmUGZZXfq19QJRLqBTAFcVd9wLatzfkUahA
ZQflMgxU14nlQxtnya3YF9Gkz+3EftsFponU/cl2kR+pGpV9pa3iZWUbN9MXMxB5zYqG6BHglWvd
zHfJpBTnvDW2JOS88bzfS0azHlvmldrwCWsPTK0fVZTtjbLK/LAmEi13OBLDljQvmm90rqaJilBR
nO/OnfgARuhI7J7qqNy5afPrhfGPrpLZHcJnXtg8eRQSA+G9NKp29YQFB6R9sazhSSrKay9QrKPQ
CILRnt8n4lYCkvCwQZv5D094FPIMsvSTjjTZKLs9HAdrpwoFvx26S8c9RwjDuETPuJ5Zw0w4dELX
OIdeve8T5UxE7SOK86/QbI8oiF97zz1U2ZlLxgZzimnfYxPgs3HedHHSsJpNsYvlPXzIcd93+ko3
sSvZGj7+CNdeUmGXcEdM+gpefmKBcpQhms61nkAYju2MYOM1iVe6iagsUajLRIvDaKDuW1qAhpFG
Ep5plT69mnYceNFVnZJ7MiHZGFz3POvAIfXsE1jGV6GI9w5iQ20b7+AocFYZJzGIM/5FZqR9flUV
5G9WrZsr4TKxRCIEJ59YiU59DGiYyto7Y127tCVZiFHuR2m6C8VwEmO1N5elSgxI3VB2dqY9eXr7
WXSfuNx2XSwehObeE93+OzTW6+TFZpBVHM0c9nfHQYArDWb6ZK69WWy6kKiNxG/kJj/HqEU/EK9/
Mw2Qa+MgYNAf2qSkWyjyhEqtZYnxu3puLHpt1zyjff908+5IdAj8rv7QQRRgYn/V+g8SlYM55gON
YoXBT3nQzYSNkm7SXvTZxZjyPVp1Zqcl23y7aq6NPT4V83cVpWA/Gu21gR3uw5ZhqaeeupKXLhO0
QSQvssvIhEfNYpj8UFOmFxuDSnzBIg9m8YgYwPsT4eeBgn50lIsMkit0kjELqTDIO++83MZRqp2c
UB7TfNpE5H1x4fwYVbWf+kW123AzRKkVMOIOLKp0NTbfIlT2kGI2XcuQiOfK2YgJX5A6Xg41nN86
kCD41WBY0mGtavUjHdpjqiFfh55CXnwJaDO526oTzMhAQK5r6zmN7k4U1AxRFDv+Yi6errE4/Q7J
uVBYD4tMXwoi5UMVurMS2JxW+jzsTU/b9TyBIafgRaiJPAxk9RRPBiu67j7N1isi4J8h7g+JDSzc
VcbbyCU3wpsEOLrVI2IK0EkHjhUjiIucj8iRWxw5hs/Qsgwm0qrAAj/nnflX8/rPUpZoSGLG1ynL
NkkibiMgyqvznWWz2nJbxzEuGL2LL31f/HoDTnwhVpKSzUeWeVKAbSZjYqLk1j9zx/jT8tYY2NZb
BJKrdrLCJx4nPoEROzfstzNicdYKsAgnbp52sAcM9dReGQgFHnIYEmbfdZqSqwaP/xTePEKXkMKU
QaSgk5lh2WwLClbKI9NHaMO8Bx9L3nN554vzx4OP16GhmlAwRtp26udgGNp8480lWn8Er85fl6eQ
pmf2oa44rOmezc0DR3V5VpZy1Mt+qqxmCZhb8DyeJkawqcXeNPEuVQHeA8lhsmFkCBoUqSDHhY5M
S/DI3dgJm3kXnQ3oS3fPwO00d8MnscztUitp7cjSRUMZJPp2tdwPveX+ki6WLPpFZ+U1rOXTCqEI
+qK1ZYTjacgy1a/JPyYKHTTi6L1nVxf25Ap76k+n1J8VYmIu2l1OgDfYB+V9mhG62CP3v6W9jUl2
QbvxE3lautZ1XKQlN8qE0VPxOMApWJlYGn+K0JH49tXdLIANmHqDUoz9lF+QKUn8hBFEP7IzGVBa
1d4YwVpiLsra31kBDeNwElmtF0i8H7LTGHEbmOZB8jRpAjeiwO6mYv4qJmAtHc7nYFSql3Fg2667
VBAynaj4uM7cPj0OuvvZ5TUwDC8IY+dvGGvPuhf9Mk1kU1peE6/4rUT8EGF0wWSHtZBBeoMobTuZ
c+RHNXRgrnhZqNZBxfmtttF8qDhO/L7FAGdNpbyZuj4Hjllpa1YnZHpOyrSuw5xVGAoTU6rrGii1
O3j2vmpkvjaHgoa9SY5WXuHabgSBG/wCeq4+5iKrKsGN1g5XBWbXavDm9w7pKN1QzvDQZSc0vYeV
3GDfuaaq995rGaEY6owQP7W2Rv2bhtaVsZ7YhzQhDMY2MlYfBDKiqnt1deceMwXlSTY/9eN0lMRb
dKX3h4CYQx+Nx4j8BISAztVqMAPpCdqnKnpMYF2ZBJyK+DQpDEOZHZ0mDoa8HZ/iub7WnST/UH0j
+BnsONpiqbMV/xVa+tpnhrXOM2an5mKZ8X55TG+MhJOhMep5laaaAj0s/cNO/QvoCBemoh4LFu31
MDlsU+s9W+szPH7WF8gMsy7chSzyBQxDtRMaEeicImHN9BZlHSN/CNKbKsS+X7oTlGiwBo6pBKOD
G7LSC29NTk0bWDNZdxmgPTeBqhiVIU5tpktGkp562/4bm0wNXW09VHcmd81vRY5KN0/nQWoK5hWV
925xbRfOmVIVBZbjrToTpkVR/miqDjsD/whjr2kgd8aOmbdEOkG3SXsgbi1f13oJb8dl7wF9uQ2I
Frzj7HuWg2TrZwFqMHvtWfPKwNH2sz3Ab3T69zKlCEwlcIk5ifEsNweUlK95cxq0YpN1GSwplY0k
2k4C5cD61lBDVpW5tI12CKsdi7tIh2erVz8NFoA+MxCvPpLvUQYZWmurmw5u98fO6e4qb3xCvVhv
cwaADBDzjeTb0RZ29NFwjFyEZ7TQOrzP+FXF90zQ+4hmSz83jfUwBKeyS4dE/lDhF1n1HtnsJiST
NLaj1qnT7D2dTE0rbd6lhDJLF1uv8jz89nSQIl7m3GqfX4y7r5aRdCJOcp63msm0FgPOH6PXX+zM
uGqJkS1uopsDNrWxQd9ERcVUM+w3ek1C6VDsBmQn+6gtu61lll9Ggnu9dr819HyGh/GrV3uFWxXN
Youxf1eWCcQ1xXiOJk/1F6aJGknPB9Kk4rCx5VY6BhQmdruCUy4muW4boa/TUhPigfDOVKkb5hKf
BpYSu5mPXW6fNMdajnmKp1Ht/o5IlGen/BFdvbe1OOiKKr4MtfVEd3VWvAHwLsDKPmqCcphBKWuB
JjnDWLzvdanslNB1IHY4SEPfQyu7xiblo/FaJvb7nGjzdoBqu21cWjjza7YX8RzBLqu+ptPunr3I
eJTMd/2wmD8dPd/rquZSgSTtR2ZR5hpe3iGRspM1MZvZll8oMixVfESKUW4LAlQx6/JaJ4r205jq
L25LLAey4mV5Z9jvDWkppcLzW2XnHQLBD4qo+ciTQyKdaM3beM+HxrzUcXVpp77/1EeTpb3sjYNt
8P8COoyPVqR+pkjjQV7p4iDHBqZvZXonF2XInov0HrfdJha8sa7Xk5tb2T9knWNHNzdN8ShL5R5H
BnFYovOTnExM1uUrECSH0SADw61BnTTqzoxMaHpZjTeYOA2YAZybJI9unFpYx8YBOhuZi1BiKJ47
PfE2cVsbgSWynUifSlcn9kRBMhq6xGohR5306mInQi6AIQ4spLLWKLfKFGrrvCAca0aXFlkhTtGo
CkJ8+q2YtqGgHa4r43lWbbS8pdP4Tec6m1617wSP30UaH2Xe7dBVlBszNb+QP7VBnCqMQiTHODIz
5qCKczNahuXmcglVV7cOW6z/+IOUMQWJpZVrnEP3wdbZEaMigARFtpeetFR+2SdG0oLnYcIzyXzR
Ww4e8gwz3+2Gd+DNZSwQrFlqUFrPgFJuasIL2FqGfqh4ayplopBVeycBVNkhUbP2+MWwnED0Ub3a
0ZnUJ35SSoOcIt1R7WRjMG7U2hTobz/QoxqD6XeCPNwQ5nI+Pwu7AiaSUhhy+BUaz/TB2c9diTwv
fXRa+W019t5L6UUK4ifW2Rx4Oa15Vl6bIr47VHLHOLyHgF53eh3t9EJcjdx+HQeUFsmoOTjwOJKI
+FY6vgaL6oEkJEaLKkFSA3exkCZkcoUDfG6nxZfGVh8qW+eKNsBB+UgiTfctA6mDrUE1jz7CsQ43
osw/vVzaoBQi36lpwVS1OSQqZEOmMb1PDA1ta8FSPxqQ7IzIa9uOmc2sFzxxMwOqMbkTLVuatTCN
vasySy0K45ZilsUQj/8kbiTXR2Y8iMWgQQB6DPchvaBq0w8awXxI0O11wsYUJnWHA1IkBR4iu3gv
rJK00apjclw2JKdyvhpGCDqCk/EwKHZzKGAPcOekMuCIMg5Tp5QURzXrjdTTgb9M81rtU+NZei2+
HcStiv6ZjuIMWmeO0CY8emnEv7YT/aEryt5ZYJs+TB889ccwjb+nuv4EZ1IiSMFFqHZ5vrM1JhAl
MrUxQaExoM+2oQthlVX+WjHOaxyod6T4UO4ta4XUkJsL7cp7GleRH8OJeKjQXLEg/lWpA26MzKFL
JNAG8onYOu99Fv0vA1cMqYrTHhDQ0MCxqZqCDhUTe2RiGpYQ6n9/2LRx4IXz8R3aWHOsOD9M4mnc
RVzBMjCr11iNHKaEZKC03Lggv5aECIPE6iUkevr/2Op//wFg7I/AsrH+92///lCXl/17LUvgXdvq
Ks6D0kIAKy3yl/gnFLHZLtZpWgqyFfwcBvCa/eE3Y9/5UKhdSyoUu6hD1AAThqA0H0op3v7H3pks
yY1c2/ZXrmkOXcDhDgfMnt4g+j6ybziBJckk+r7H178VWXWlUslMsje/k7BkZpKMBnA/fs7ea/PZ
xJuvP0UzIBugKZSaI5CCWNx7Ew4ZmxnTxq2okbtY+fDYJxKce39HK5ZOSSTvIj9lEBDFzFyj/mco
jkM7cq873sFOAUFoQsRV8zC2fYAx1OJmTKZdL7s3dLmQYD6pEP1dK/xkE0mHNxyMXkl85I4F+cMo
nnGb2hxkKWzx3/mvjGEQvFWFtw3pHa/qGGEcJxKllbcfqYtYQPrDLdtiBUokJmkmZlEIbIly9Wxm
vX4GdrqO0T58iwzJVzjM93nndq8m3hH2GgQHiAbSepdLy1k3GUzRus9poumSTEPPeGxo2Jymm1rY
z5LwW8yWTJd5mO7cXDibKcbnYSgsVl49hd9820+WGhme40AwwNq9LvnH9pKmLE1Tvff0uDNIvrhU
QfoJ0w/6Y1K9CE0MSNDQXa8kBq7Ep8NXWPabrMJpL/L+Z6HwAdcBw8S0qtN1J8a17kw42wkgWT8w
ncsAg5oEp4Fg0RQVXhAH3Z3iLrgkQ4Nk3wDrAR+j2o63Q3PiuOk93UjCPCd2ya+/Ztgh4bw2Equp
dBfKmYo12jPrtx+2TvlGqgb+GM+B/RXB53RKQTDJ3MEN+KB/hBAzBZ0KFGqrQ7wOzRxSIaP5JDfN
3BAPz1ACggTLQ7uRYVdthGge0/KUeIwNcMRLcLE9aSZj+OoMkpI0SSTxyQ7eRD/Gl639q8pcMOTd
sIpveM2ohhXXAudYtHTJRcAWM47RQBNAferGJnGDg1wx0nvRpx6lydGJ4MjIgTOn2XYfIS3ysClC
YInmOqVqQDp1a6NiLiSm4qjjsj9+ffWPB1F0z/g9yo0qFZlEc38ylTqEZr2OB/tYufSPS97Tk10b
1zpOieZCj4FhkGQnbRPnm09ID6X7mflBvSIrifWFscwsb8McQbyAmbFKRBrUK4eNFedYDMFDRNkN
HX7Cd1Gba26ZcVzRM9vCaSyvQ1w8TmH/MxEs9FZHO3gOaTyMEj2ku/J9ZhIBJxgWZ0rrFsXKYBED
n/UH5vjAq/IeUblp7VheWahuqMKKHBQ2TpioYFOiW5BbQ+nuin7iU3XMV0Us56YKkbG5CDkPlGL1
KnUbj0FJORxsj7DYDKZCvsxc/1xkDLK6LHowPajmESlIUfGTXWqVRGO3syvPehyaUR4mpVtS4+qN
ifptb3ZptQ+MVwYbW+WJuzBxakpXwH0BB3LE1msMnh2hS96PKqOzMzMa4YICl2mCe5lvVg68a4uC
k6SKv5m299MoZ3fT5Qeyss6uIfTBmjA8mZP6rP362kTd1gnww/VUyG5nLeLQIMCZyLY9hkzUYXm/
JjntKc71eHaGeXqeC7othBIIh3y+aEy3dUdDOKWdlhMvukP9ZW6zaPwW+bN/pN1CsFGCJGsa1CEL
A9IYbxKPfmIlb5hdCqc8WlG0HBSM66xbE5q1rn29iUL1XoTm+5AinIvR+BWN72/8PDZxtvAA8QbW
vd+5ZBux6cw12XgxEWnMWyVjjoMN62BhGnOy6XV1N1cszEaHjwvVTb4EZN1D9E8YhmbYtuxo2oSq
4EnM5Q9dctHRmgMecf7Lf/33//0//8uRf5rKz7/95UcBpq6eHj6DqMgBwedt1E77n3/7i2VBX+eN
goMffBarj/bj9x9ePjL+3r7++Ndf/w0j79h/tS0t1Y0KLxn3WQDmf8PIS/lXU2rhmMKVRLaCL/47
Rt72/qq1FpZGF4zRSsCK/x+MvFB/RaJLAB8GMQf2u3T/8j9P665IEV/kzZ/+/F95l90VILSav/1F
eEDif/u128vSWEewJ5CWxA18ewZK/DNEfh5VkShunlU+R/dFC+EmYUte1XOI085pPzsb6Elbd2dk
YgyCMByvZluUy4jZExvjcG6a5mTMDO7mkjyKWNOrYJkqFQxyZisn6bB35TMS1cK6eU3rJ7O0iMDB
/qlSSE0aHOsir9No84f3//cX+scXZvPm/fMLk8zXXIuTIZJ46Xi87X+k46dm7dFPt8yVJ/Gi2KFo
ru1khOs29RnSIwvdtd2cLYTdzUcVzvk5KJjuTDiBXyRyYGDY9cHQEH5Dixt0CkPraKr0sa3Zxo0i
dRGe3UooV1tb6afZSoXevBF2lW6kZZlLE2km83h/7xKQtackA4yfrXLoaXfNMWTrGJbzSF4o8ANO
mlDIyGtGlea7Q/wf3gnrX94JVCEWlFXLdoR0hNb//E60DtHyHe86hXJVbSKn6M4Y36njQnB1rZ0M
m8QugUpQ3F/hge1zh8k1nwz2J8ovx153pQ0RJB17tq4wWaPiYoKGYHT17z8yQaDCP39kynFcLS3p
KIlZyLn9/A+BBgknYtiEUkOWCw1k2JF/waD/kA5cIbcgAVu7pxIX9aGhVmT0RUFWZdNrLLx+jxRk
3JaVwGPZRXQbvWXJaZP9Km2IDUqfohJbRDhOwX940vJfn7QyJTeizbvscZ396QaCy61DL/eJsvXO
TVL8sPxcrgm37HeO2eLvdjbqVvlpAyR+J0q+dVQgrdj3TSZUE+8pzuoU6c8KizP95GE8RKNzwNEZ
ElPHcdbOvX3boaw3rPIa9eq9Sc1nV/X5E1DTy5iv49uJh0gnr/fWKbKpY9pTy9pkA15DHW1BnN1U
Mj4tpdhGzOve5Lluevn//vCQmTomcxltS1vL20Lzhw8vqrXjcOWLlQDwEfaBfpKYRbVRHXuj6g6i
eanclo7bLcQxwHayteaAloZKJWdlBkBwaGnjp/vKXYxl8FS7w3T2bJBXef5gErj275+uRQ7Hn681
U9o0zsCxasfzbuEaf3i6qiWeIhpYpJxQ4FFu/WIF6hq/ndlEqyppiy0ZVwDcCuMautB5RG8FmJ+K
m4EpzJAhqTcR5gYljW0v//1zIyjkX58c4ELHtIWlpCv+fE2Vady2buQoetYGIZpl9kJ/p13nCW5W
CrE7px9OeRxmu8rFfZ6TkcoZUD7DlwnPnB+YWJegW8ceHXhjlAXFbbxxREbjTUyrMpo7sjcQG4Kl
qI7NCJ3QS1ETQOfe5mVRreQMrIBIpaOImW+KvDnzTnpg3y13S6zosA2IcD72q2wCOwpgAxSL8op9
PhZvSZs+pN1YXKypWZF9YyG7owOtkD7cV131y6Ib9Uw/eu8CxUaGK49FWyE4cbKlwYK+TPKgowi9
Inwfb+lq5X4oMUmViBrzuLgrhuQdEkHB4R/+R0JhHNZYwFo8BnSWrY+hjejhV5BBJ1PnmzSNfhUu
wLbIKrJVnwCpKYsh3/k9Pb68SQ/GGE5Lr/WiN6ek0z16LDs2AYWErIotxD18mBipQxNSvWRyvOYf
s5dF4kBoKftH2p71It6jk4LNeouAdQq57FxvvCdZlAI6qLu9cn1kdzVBZWzEgl4icQyzLc+NFSu6
pEV4/Pqqk83B7jp9xxjgmAJLssBU7GGuixWIaO5omPmV6jaJMe9BFMkHU681S95dP3pLk/CKU4ST
9LWyrOo2afEv0HynLtugyhPwEpAMtW6q2KnqfMs1zUGrEPJU4Me1qgB9RIfSauiM6DD0nnFIZygC
imvoI1B6qxtJJyyhsMVjhtkCJIlJ7U8fp2zM9hWk0o7YL/et5tBi3prMShnEmhv1NxHfmhL8n4Db
jOzgpsk1C91qOw9IVGIAR5vHEPrzSRmkS5O1c2wte9gh/l0JfOKnqusBXALmkJ39HkQaJVNnHfKU
kh4/U3qwCsOk789TzxxIE8xh3UfMU2uUqyTxDUgoDmrq5KXFKyBF0KEjN36L4vaBedPhg+Db94le
9ZwQHpHwzdtStAaGmhzJp1vTS0hi86od5ZAf6C581d0PXEUnHJjivuhzdZ4rGlLQ4Hvk7S+p3aKy
AqU9hOKRmaZ0ECrfmxUw1zZvikuVfBf+T4eUu/Nwu7GFIoMBlFe6TC1CEarBQjU1iAKnYOMcyIOy
bw6c7ozp5D8tMX9eYVxLEkKtLWm5HghYQX35x+Uvn2Z6+Zbjo4U6EcitH0BNJAs/kXu3G5ltgpgT
NnMgnJP3ECvPru7v0zC4FS3YMTQOqxlqt0Tj+qRnbmBzZqnBoHWiaUDbZn40dSvPcT41/2mf+fPC
fXvmwmFISc2qtfvnuq6sfVr87MUrK+i8ZVcH+AhiokNDmIBeOF47aQOCrz18oDNSD27ziM/DgmDZ
DpspYqAop8Zk7taUm9nF/BtP4nm0p249JzbW+Gh6icYef0NohjtDIOOeekkeZlat//0yz/v9L5+C
LcCqKZfSzHQtLvB//hQk4H9phgG0dcTBCMbgdBS1fA1VlTx59KiQcPZPygf9FszGS8ghY8dM9ilX
oyCtBUptSPwvmD5i132xn6vmM+bQX9AMADykgtOQq4IgclABImP44XTI+PIUbac92OUyqVhzzA6a
TT6dYqvuLibSiiYCg1zg0O9KGjZ1QsLrSNRGS+fuYBBg1Dr9ObYJoy3lRP4kc73e8l8K289WlptD
d4mLwzjkW44jXAmj3T1QnjV3rk/o3lQi/qNjeea9ZdfJourkRwyzAFAFbgYqIsj1uZs/GF/TABsq
dOtt4voHcil634TskItIHrg07APGk2UP1Pog/SE8/ePBczOPsB9B7CXfx5gBFk6ADZMWtHiTXWBs
0AG4+PLWQDiF3cQ7YO7IU4xgPRswLBkuom6txuEwR833YbKddXsz8ySdsU0LLMaq68K9OWMiaOib
6l4+I/ZIdiAWSYuPCrjNe+4WefB901nO5tji3mOzMiZwM5lgihBaA+FC93Yxukd6D8s4c/JzVw6o
RJosP5fz0SvDkJDyYjy2xFmHTv0z50S4TcNInisSY2dQOI08j4VkVgeygOfbLMFE92evzMwr3N95
q132dPCU32NgbOfS7J8nacQPieoP+ZgydXBmvCyFNZ5BDSnyaaeb9kw9GPJHhzBYejOTVzRQALhd
xKcj4cu5U26LXmDZx2+NUHMSh7aeXaa8t5RXlkQfVd4CPrmDOAghBAiE/BAykFrpkKvVb35Ytf3R
DsN7YtMmy3pQOgY5Iy3Tm7ryHgbsxjtbKsxRxk90APWuGnHxAmT8bOlc8iqNcq1C8R32sFrLeL6Y
TpB9s/itRTKk24pB0W5CUUB4ebjvtX3knyc5yjtXKVblImQHtyrvMlroe2VJ1vJcg8QToLaYzDP3
6J/bHkgKFgklb0p2Sz7mEYkk0rqv+1BtASXuS4n3DZFsdWiT4jSKquEgGdqbLuheGSlQQ5BtbCJS
d0o7vk4eiqdYxt9YhpCf5NlT1FnO1iucR0wWAx6CWq87TAL33BrFJIJ924PuLmLnWEyNAytyum2K
9a6Luw6jlPmM9ztfJ6G8Zcf6+I96IJREayZtNe6g2L/6c9zRJ0MFXQd6kVvM3rjGCl8QmtXdTIq0
ulAEzff+vNO17hdKRcnJ7Es8r2jEsNIluzQNgl0wwvCCH7MJAGPQWsyPEi1D0vlABqEyjgfPLOwl
w8dkVaN53ffWipX1HlpHe7AGG5zfUH6r2+4IAOhH3gVq56RDdafTmdgjhZe1qdFTsIShz+88ax06
QBS/HnKC5pJW/eg5WNGFt74J24fs0iqUIU30kbgGmH2r5u7g2Mv/JUjAnLoTBdpbOXZym+qYJRMM
T7ToClLSVRIDa4xa7GykZWi3+oljZL7E8zhf0Ed2uzQBGRSkt6EuCfYA8wsgPNCiFnC27WeyfsAF
NxLRqZcTA9MUYib6Mq0OZtGQjVQ3ZrTqquGX9pm0qsY3tjmOZoz7HkS+EqVYKbMdCMYq7nOO0Kh6
OU3uhDHXdwZclc3cj1BMI3+TMiO5DBlveTym94KuMgOD7IVFSNxr0expKL9KcquuwPgB0ObgJaM2
yE8+SM+TMyXoZ5sKNmek2JJ7hx6orowrwpyqlOUTJgDnKSZw3GDmdaAqOGD5Hk5Ono3nRon2VMGh
aXTz4OPZ3tctnQlsEBln0jzcQEGYD6gVll03gS2sb/k9hngIH/H6PQ7OSOhPZN1wFf2zcqfsoSyb
D3wM9gvP962eoufMksOhZOQBYYdqPvVJW0hj5s+pbBy4DTI7TPnkH7B9QAkqSvOhTyzzIc37Uzzk
H5BTip09ltN97B1EJYJjWRrB8esrUdY9AnKG7J6V2Ce37uzT11e6L7f8Uy7c1uEDA7+xYTDQMAkX
SXyCefKObG/aDqpAAC1qtB8MZyJ7XGMoq69BnHbYh28KXgz2Zw/W/Lnq0CUj6mKKbbkragW3XbCY
JAuHF3YQIjB2IJ31Uu3qAC6BbYtH1VXqTHUSkE7SfZ9abZ2DYwPceCDAok7PbMzpuZ98ZK0jN31n
9MeZkPhjkJBgWzMFbxv/fmggJzRBc52LelmZkGHbVAHdb/rfH8Y59U9f30taZOopstNFnxiK+IKk
wYHXs/gg4KD/VN0JzyZkdtq6hhG/hBWkFL83KUT7FGlRNuvLlH5Pg+4+GqAT4n2xDlFKspOf5NUd
Rx17DUcAZYkv422Mwu8UwE5aYQpKlyj21VLDBcHsFpBwFNb9GWTlW8+UbGmpmpzlcZLYfSdjSzus
uzTNdNaxmuD0+TjnhwaSz/fS78n3smcYUWlMFrsEqce//uiwFukc9miQxyPYjZHBkslqD0WrXweR
HE9N+OxG83y1rLq/q9hxzIDURuU7i6RsqnN9y6ObUrnNPM4ltm5aTpezWLjMPZxZXholv1msveew
s9BdKWwJRYhyPh1tE+0aCX6VMtxd2DBqGLyouIAt2OXQAn8QToyEvlMPMYCXnczcHzWqme042Q80
34ad0zNu82ymg9q0onMrq08vr40P3fdPPsGNPwvCnWl4yIi0rrbLuK/9SmwzSbkaKTIPA+AiW5Bt
8x5MGw7J6QGvG8wMgcdxKJP5YtvViFBXltjTAweWSCN+2tYS1U70zrZK27NCk+6PCChC+zWmJnr0
VUosSL0XsoletebT11M6PckJ9W44sSIN4tfc9fKYBWh6LC4TGe4QyQDENQe9G8efwtEzoaFmTyay
icKdRDbDdneeiY2l0NHOm9CJQVkOzvm1hOZr6EMdTyvhtki1AsCmtg0RQAbwr8chW2HK56wzhQuj
9dJdA0JkOZTPdtgBQmnUxuPiebRqyX4soSI5feGyShHsWLPlXXPRXfwYfWBVIm2yMPzKaKy3QGIf
Aq70Bcu7cwd7SG5DSr0K1izYi15CFx3fzO6mNRjj6QeGnw3nWKRyxPIuqRpCsuGrV49bNHXDt147
RPUF3JHW2K+StIZhZfXdfTPC/RUobp4yDyTnLMdp2Y6FdWipwsFiHNPJCX52yBqIabJ+QRS9l0jt
32OK7CUGzP4grfmNYTSstxHY6mTm3nlKjGQd5gWifg/mto3e6rO2n5ESczqJe/tAuvsz8OT2bWYt
XpZ4De8shdYfDLDeZ4YGnMALWxOPgGeyVWvU++gWyxtegtP/3hrd9BQknI9wq6bI0pr6Oin6HXUV
uQ+RGxIiqSLc+0aDUjAlY0o6/kNd2gN5h9X0KCdA3w39MuTmJw9iHsk4AMqjoB9+kF37w1CkmfWl
J5FRIFtTJCw8A1dIV9KJ1b0stOTIUxDoipaPeO1EHh2nfEgNogGlL8p9EFTDqaJ43zaI6q6db9Tc
gKp/4FxH+32G2lC69G9Uq8qbAcVjnfPSN+kSvGAGrYX8RL3Hkpg6JwAAkQXBr5RzCwZX4dFyXFj2
S+GHyJyVu3eSuY6AeXcr8tSsXy6JUgW+k1WB8v+MR+VJF6n6CNFDIB4aR44rdMZI2O1ee49NXyYB
HRiM1uD46AFZHdySKiep2zBMKJqepgdnF/mdGUTppoSZcwFjNBDcGzJSLaPi7EBR2VVGbBxjkwME
IxZ5sEMYw0kUmGRwUe5ZJAOkIbiXMCSPIm1wdY8aPosmozaXtHTiIcXN3mgyd+YWoEhUAB4I3RKj
JcP6uCwFtrAWuLmYXqgNKYjtJwsS8a7vgvmEyZhU2UGjpO1y/xSZxRakgLUwRTsijne7fpvF8Ser
C0J/D5Z/mmOUIRfhc0gJG2C06y7nqPKXtkII1PgNaK04u/au1W51zKijDiaWNZLuMZ3b27azGViT
4goDOoBbkTD+Lf043TpdjqXS6DaBX9nLskYv74NxhL6kx6XVXzraKfdZchSzU9wNFmtEQPTBolYE
uAqklWuDSE0SKKqVl1TVXgj5rS7HeOcK47FHX336xwOnzWnTjDaeyr//oNEDBaNu+nXVjvLEye33
B337qsf9xFnaFJuyCsyTeTdgeD4Vt9/8+urrQWMe5n5ohhMiF/RR1U3z5+DFhGkC06iyT18PsAzQ
ms7+wYmrx4jnuhpK8Yr1X3fUP7Y4NX9/cHBT7WupDvPU8n0X3ARqCbLcTbXtTMPeg8IhstTD+d4J
2758PQDze4mHeWOWTr6pdOmevh6CPos2oN7QLOdJfTSt4ugkQu/aKppPwq/nE8QKKAZ8eOssytLj
qK++H7Pof7mmg6/HYc5oypZethGEwp9ypGcHHLdLo0DHJ7gBDxxe00XYuCzbBuek3MTQn4YkLxUh
HTHyPmZcjy2v9vr1p7Cvhjsnp8Knh1rhYuc3iEwErRTz2SOm9y4sbSU5KntE9TZ5LcDiL97t+3z8
3aKntdhBgVtNgXTOlYydsznUBZieXOp9zMixjeuTMosQDomXPnt6QPE24RFQZfac2cVHOFn6/PWz
WLNLWpbCa3P7oe8Z5hI6OrlzVJAHHOflwnMD85p69TKTaj47kZivXw8pnoFziW+WUGjIW/r2a87Q
zvRkvSfEQ++Qfjo0H1Dfv77CqrlpGpSMVULzh0pwQCpFRgZHT0dsYR+792bi6nvfsZ7tafSOHve5
MGBkWwYEeie04j2xQ/lBFwB869GhoMt9uXNvLidkGEtO4OYjLBVrZZO4cgFp0u1LVda7uczSu9y2
GDlRrrxZrXGvezX8MjW+PVOYPwymMeic3eCpSaNw0+dOfUI83x1piTbLYKgfi0qrd8O7qhBUb604
eNmVrNeDwInC7E1tqonU6AYyDYU16MzHoIcZnzvoQum1MmSkpPHxkYJ/0hVsmumnQTtpo6EYX9Mo
/WTTQNg0BOban0bIgF8Plb6FIJEWfSwVeHA89Q3yig1G2m+6I1vFmfNmXUN3gCoJEqH/2UxmfWYG
KnZi9NZuqbK1XdQ3ar6PfY5P/tSNMnglOOQw6aJ4CCXSZpFGy6/fGufQ27ZO96xNSJRaz0CEgBtY
E3M1mJtwEFk9vOnoIVc8M8tFrIUqvupq81oY0+2lUS87FY2aJVpFwLfx7G6B/lj30E/EfeICpA78
rjt8fe+3H1TpMWi9hiedvzm1AWpDDvvZtGv+S3JjkFh1Il83sn7sEGzHCQOGxktejZGRCqnfiEFg
E2G9HQ9ZiwxvmO3v4J1fHGiIyB7YIcQG/use6dQVHwvMp8qmoMiLDQ1GQecGV1hvmQfpOHuL9sUe
QdbgP2QyAsUQeA9lPjy3rMuMEAoHmgsn7ZLUEXtGpQKwkIRquZp0/FkP8VsTk74HP/BQWVQwbnah
o0tYaYHFD6vsIini76UFajdynRYzNN5i3Msoo6MXNUbRxqjByU05UxapSKfw7WDcOgo3flA7W5kC
mJr97OLjmOtCcv+Iw6Wl+OmBm0YeHEHLs6j8c2sn+vhdA/h1uYsXBAXuG2W9jR2g+jyYbuawHqw7
Xc5NaidMCXRzNvLul1W2nHB6uelcwtfi0B3XZda85064G5Hza9+74MB+t5IAU+kEE1pdmfjvPTBc
P+3GvVRVvnJwsJCLXC/jWziRlj4pDSr/HobawBDJqcVkJFXOG1uTdV6QlrCkgGyXwEzhRIBovMqG
CyDwxtchjLOnoY8+m6F69OgQ4lTv2kWlcTUnhAdCbibKCjP5lWFetmZO3iOvVdUFWxayBvaZ0cQy
aAOAWTWJVPgZpbWtCQ854tC2tgoa6A2cj52mCGMMwjRd2xDwkOXgN6zqS15lzYGZAp1MzZCtIGfa
LV5a1SFr4MyJMm3eFvn03QpqLO+m8FbZvPXqIFkKMoSxjsHS9BkKZrcel7tPRtJBvHy0aT/f7Lsg
UPFuK2aeVnGt9DEI/RsqEV5K1p1sbUMFrbttPtMumv3rDNjqKsq7Kkl32msqXKiaAPbkm5nZ267R
r7SHXgdFSrm2f8o8vU/sbj86xruD1mMBYwJVdcBOB8pEMLoKsfa3RnKL5whPUdicdW+d6sB5r/ve
OOPDZ3eb1hVmTCT+Ea6Y/keEdWqBqgY7HLai1IZPEHyoofHpN0+bOcaAg3ayQjrbeYuao5hL6knS
Oi/YPSkiGab1JM7hOPkVWiAqR7PkmbDTpDL4QcOt04yl+1s2RYbXdooBCAieSTLv/Snb4KD5uNmj
Sahi+QFztIcZiT9htNdmwVvW5u3RttsDlDuBEGx8czKs23R0zmmIZ5xxbLrIW9Ri9D8ewdG+JKiu
66l/l5ZHJRBsK5E+cYG8RLK5NAZRfSRJfncLZZDkLO57bUFFWhFUGiwjg+031S7KMzN4EANxnhw+
kXAAIQr89jlkWzX6dJN4sPQq8Yih8BdJdFuXVZ545BGJu7UKdOzsB7sg+oaLZwYbWXXFBzcDnb9N
bNCa1N4ODf1BarqwxrhrJxrS8Q3JXk5io5vOBzg3XWxp3iC+M2i4DBuOZz/QCIsKXCcuBfRNhifl
e2eKB05V2L8i56Wcx2HtIwfEaW4tOPp1FM4oK5nKntQQHnUOiN/0WPsSe2gI7Aaq6Ol7QhyTdeoE
hFER5jMGEFWi6LVT/bfOLt9jfAlplu0ak5EoxvSn0pdsWpJJrLdVU9pwVpx/9rOJuLL3Cdwi8Yuc
xxT+TVFe/JTkcsLTjQrkS1WaCHhN61c3LexR3xdEnFJ+kGlDR3Ve62LX43jC7b3MVX0KLPxAgc+l
46eAhDhxPQrOI3EDoQ1sM07OgIBbetEv9cg7ZcsPs7GstWkScDHCx4AD3V8IoYbTIXsPAdhblMzO
lv7YdsIuhurTPGVZ/YsOMkwOiFc9lDJAShWK1lskSUycu3KzB1Xj0R3xGIclJAilws8SWfQiBUiF
Rdp7hBRdRkcfu9rSiO0DxNAtSiNCsSKc7NFGxHQbiNZ8YnSU7LNoBkw7Ayrwvde0Wodu7hzGKjji
4FhXfv3DNUBldy30E3MeNk2JXgtmKWYUvrdqMFKtfQ1Z45ZrQLT5ReXPWWjd0ay7GcyBYPvRK9eG
u8gyACWuM0Y7P6x2KsZjE2PjqUS+EEOJItvxT8ZYVqtefSbgs1d0ZdZDi6eRML5grSk/aBmKPDo7
2VyCrEcbLHpzU3IDraZs+BUVEMrnIT5mYPNaixCVZWa64CVV+2YYbBAJwQcDLGIcFfiUQvEeBtjk
2NfpLaVLRxojOC/6o5oG/BJCBVF3XvzqzSFrZ0CMQPeNdnwJbiNaWm7dL+QYbE3eBQgi883OW2zN
EAmzSP3nijFM0ThPc+S9JE1yQYtUYZruUbL7KKZuWIEkfhp8b+0IgCJ2jzAkUfFzJdGXTBxiyFeh
d0FPlFyDaqxea8idiOXp3J5AqAMlSAh+48X5Kd5fmhcbnv7BcYJ9BN4J8dnPukRCgPHeXSRHWdnZ
MuzKx6DKslNItiDojXnpIKjbiJGYImv0jxAgcVSG/bozQEX4Vfx9mPcC5cWqqsSDnyMCMUwQNUm6
Kej6Im3I74Y4fs9pFxTVRKdeFjsrF/dRohgEEVrW+8fz7MOzhYV4y1ft7gYhf5hzvE9ldAdC0IFw
cSvosEljzPXXhhwZOJgcvZhbbJQcnkBa0wvNvzHpxI8SmG9AAh/zGK0jU4PCdi7VEFmLrDT3cX8z
FdDuIl4Cz6MT13gXfOIXgNIuQ5V8V7PxEwRPvYEDU22g7GwEhTxBXxz8rRjLKtnLgGeXDFOOAA3P
4NCOBD88kj9870pE8Ib6NWTkvDoGZ2UUy99rumooUimrmF6AvDbxcx8RlH0SuMO+PItmZTjf8VGf
hVUR0DQ0GBJyr0O7Ur0WPVbnOnHSva8ee6lQqIXBKyPMF+ipvIgg/EhH89VCBFSmNJc5pNhLgxmw
vPmG0W4lx8ydVpFnh1c10+6YHcyrX59rYLbXuSO0j/FvspQy4xOIxndSnU7+5OPU51hvxcZZ45Kw
Z9pmYHcI22kgUkqcicV8M9WS3scYhBQFPP4WlWcRhW9JnV0HPZyiCNPApO5aa7zzQp9zeFsA+W8C
oIvjVHH2mLmh//HnsMcFBJPc2JRD+TQogP4UXRtTtXZF+dVZx+JNNwnCczMIVmLsedZkuh7juOyO
faN//0o7BrmLTooVt+Da8r/MfyYOQNouY0o5gqBAL8csC9IFtTVT03IMl7I2qkNsC4xZN9UpaBRa
Uaad0u2qrAM2WOvw9dXXAxp2DgEy/mXYuwzu8bqJtLccaiivbWs/hNkZuuptPGbVl+oWBzXZwXJy
fRBMKMWfpkkeUs0cD+70W9QxsAjy78aclZumtsKHbDibPaGhUa7ip9nAyB7neK6SwWo2QfP/2Dqv
ptaZaNv+IlUph1fnbOOAgRcVbECplVpZv/4O8Z265+W8UNiwgW1L3avXmnNMW1vB0Ov2mk0bFNCv
P6vbtD6WPwm2uQX6X2inbc3AUIG17ydiCeKESw3QofCGfp1b5Y3Egd9UL+F3Q0iaB2D1Yo2WZVzl
w6Gk5bvJo2+/l+IyuDYmQJTQk+qH+GYKWPL4wEXlrCZ18yAI6Owr9tMPT0FgvjHE56RhDk+unYOu
/QSaeE8S5UU2LiVHdezjjqAmFrMJ8KjKXzfGPlbDA9RFzqyFrQqaDplgtuJPO+GKjEKEZPU86+zP
qGtPZEIfkzj/bBXnYcYUi3VwaJgn27Kql6bgpkWvw7wOCqDppv9YoOZ13v8WeQGxlcR70nXmdqpN
RZOhEADWQ2DEoGl2MxjfL5D+obKE2z79UUJrlzXXEdVwlvfLOONwS/YkoUU7JXOfaeg8Jz57/9sE
yBZGISBx6MsWC1KuIBlpsBKbyD8zTGUzTvUCqUD9k325Hedmtvlf6Gj0gAmVLYyHV+gP0LnHcoph
iLwLY6p/mQJ9nvBdXMPn0XD3hR4ew9x9Ct/6dnDrDR30Iyf8BXosUSul19o3lkrG9EEUCCbBpP1j
yLapcv9hNwTeZXWTzLgv8LFJkjL7FzGqJ97EmO5QvVeUdN8m735tXohaOqFjeNaq8WKlwSmn1Txe
yjzA8majqDNPvUlYc46oa4S4xg7/RSjYe9uP7762t5vyRsnpzkqVxhKv2G+SpbPA9V/LKRUQ0x9I
kKZ6Vdz3zsVXznZPcMZnRHCLG5cHy87uR8VX77YSMbLDPGcwj4RNXwY25Vf1nSvKRZJUAuBPWet9
AnnCPeRKZKzobTK652TOIItgo6KG9yKPKnbsmax5OsPvT276ro/DVzKTz3n/nuN+SbLqAjyinQy9
D4wvZ3Qlq9SreQmxTCGOl3c3zNd6yZWEMQkPeVquxtQjB3c9OMx+JGbvlYEG2lSHbtEHJXRQe62a
5lvlcWZkjSEwsArQo3xrZnxB1nKqU+OCauDqZuNXbHtojOx/omF0SpQKC9mu4hARhRoZYWY5U92e
BB+OgoHhrPB8Qty33GWm62sT3qVl9zSdypckUy+2bv54ZBlouXmHIfpe6P4S2MSmV7Q3s8aw4uf1
U50sWQCbHG+li/FENuHVyepjm2+iyP0XG6yISYKZBnsXSmjxHeFr4/ATQFOqvVWg1R+i8F50Jfgp
aLPMtKE7WOskrH8d0p84Ymb7oAM5E2BGTrL6Mwnyk1MhvtYCopP7Qxzb114Vz2Z4i13lxBAMgQgw
1Www72SLYECq44eu+TsJRsMosw9mnpte3Cn417YjXwQJTn3Cod7qv/DZqoP2inD1t/Lo7MD9+5xQ
zIaKZNNO3iKTlYT5n08ESXprJ3ObOZB+VTXjWyiBpDj+vuhyEioM9OiWnpKVF77jOwsRIXDDTs86
WNCgT62APefU78xV84HYY/IXNTKF6YRbDFKLzv0dJue0Abs8daKaIc5duFByVCIrF9ooCbzpGpoy
lICNC6gqTXAGoY5Bk2K8jrY0lr5NrHQRnXzTBzwHXHJmg6IqPXWPJv2rT61b59uENZHW00d08UN7
ZxpkmyNvwgNVKfPWTmDTGBl2Tc/6ZkPYx5Qg3rVuWPpwHPBHV8W7OrQH0pVJkEm3TuhsPF9dOEn+
IKg5ifQLsEuUkOOhZHetYBozxd6YGQlIdbZWuBXJwzvUXbTpeIXHfq1ybE3s8KClPTKu9tAX3UcU
Zxc7QQgwhbTU9tbP3XPBbbgk+89PfoaeDnusVAergPbJ8Qqh4FlNo1c9r54Jv9LWui15VXPMuOuQ
aKmmMY/u2F07Dqt2LYvFaCFVo7Jb1XVi8bZJhuBNukfxhtE+Dp8VNMGAqWdBA5eOXHeVdc/pdYJO
EDq5bRyIJjVkxtSwjpHGLWpn8QBmzCNXh+ZeVYZwJBFtYSn8lM5wTqV1HR3r4oMsKr1wVeuID7yw
+kBxea+0nyIzDlbO+aCZcFl6GfwjrePslveAfNRMXlzWNCuRb0kF0LwlWCzstJcQ1VXT9jhYnZMV
dUdHItJHBZTl8qNok0/TBb8Z2wUXH33uwLW/HBgINDrIuM4M82KSsdJiZcS3Gd1q133PnVfoLF8g
IwjWZiCFbG8LtXXntMrDoxrzde2EgJgho1+vBqFC3P0G8nO2FZA3w0S6zBclMdrY/dxFZkQky7Gl
Nbp3DWz7tRmCOzpuX7xq1fgKNpijWAxVhfgRA9nN3HB5F8LfoUf/2+kB3AsGpjPvoTtgPwlJerGq
aF+N/G0aqc4ZCV+8lIw3hjCa52xIHo0DL3JPms3tNNjej5O09xzmj56aP2lkDhy1qNppBV0Y0dMx
XIOXSIrw5OXdq6PPcs95lZLwuyyi3EpgueX5vWxN5gr2a6fQHCY4gHMryPFxLpLy0jbtPXNsxNLG
tQU7xH18GOQv0OBjVwsSSjBRZY2/iawWuLGnfyl6sQ9Dc4rGqzc6ngYoqYCjnDZ7ayAXAGlbJWr6
TrVkI4GHA2iF9Bzy+lUiZ1xaFpuL5RyISdt0PXBj01o1fvtqGcUuVrQdasmDUvb9zImDWwI2XvEW
Uj6H3rkYU9czKKvXyO6urGZQuPyLM3TtrI5pF5DAs7ULSB0D7wB+/Gtcq19qpO6TYOm5/GraLg25
QangCHVA0s2IEwy0W4mF1tb1ot0YAYn26bRQmTpjkjHcBPEp02Kq4kh9mooglwmuaGiwQjU5d0k+
KO++86r67qdiFCdUUV+iZg3HxtUP3GSSkxrarx4pZHnFk/aiKPlkTqdDEvAWhTFAXSJg3ohkI9lT
9sugJgA6Nb6znqVqSNBw+Hp/DxEquWSBUS9YDOfVjDFIN8UoKeQj+r/KaH334XQoHJXb4DWbLso/
VZQQdLJ4myLx1Qt7349RQHxXWJD2XtMgEO66C7g0I53+mx3Vv0Y73OsCA/SYYfu2s+TaEchGAUoD
zGm+g+n7qlAB+m87c5RFnFaa3MB0XJwKr9yUPizM6TdHKmJsrfnGGstFPqKraxG31IK5DBhf5iHy
xympn51wy9/HUpM4v2nD/VioMJrrf+PE2xzJgJ31NZFGwJgXYVf8Y64Hup44n94TRGKBkkJhyZiH
OcSMDvZaM4ovIqfAjU7QTqQCRsd/Q5NKP6ffuKzw18zSVqy1pDnkFiWZhu18FqbZGxI+3ouQLcM8
V+RY4RtOfzO2UWtkNXD5f47+1A+mIMCBfdTS8ZpmKFtt80ovmqIWSlmZ8qIwbKrImKHP0NTeGpvB
qvPHL/RWj9CrYW7L/QShDL3yGOODmkVEiDCCfDFkms/qejipALxDyz22vvMdj/T1+vQ5oh0AzgLC
N0L+R3eeIXhS4b1CwKSWxa9qc4MZ6hfqVDD69WddpJ++Xj105rUgrFZFy35XI8DjjD8uEwvsad+L
cqFXcNgKqJKlzbTGGn5qG1JOlOqvTlSxLdegCnVn0XvtXe8QOxoJla1SbpmXwxCtLhiqzsTwgs4g
+26O2WBNPPDTjvYJRN+ZqgbxnPMq9JpwTxTLdQi9My2Xj2atjPqLVyr/6N5/l2n0T1fF2tXNPVCO
fKY6Nr+b/amUJDBpFR0jp1beiKnbMcM9615pccPQfk111JX5h90zfgz98iPOPOZbOBfrSScBELNn
RajB0suw/WwUO+Cuqz7ZMlJXfbd1evaOQpBQGL94qGy5ipSfdsBw0/V7YXJRVkUPYW3cWezjrVqD
jbdeOULdQ2eAajkem9q6czO/5N5jEPp3V7JjCVG/04jptebTQ0MAyIj2rvTHH591i/eRUy+7FrcX
ALUcNFdJvO88CoZdX/HSa5Nvywyyf1S4W8c609H61yWMewA8YTGUM5LTvxVNv3cX1XDeWjExoIv2
HfbJylTbFz/gFUNsQRMVoPMUAurH2mNQzQ/B2ANa/UVRxn+1FI9y1O6Nic3IV2/ltEyonsFEgDD6
0Cse3ujdpICcnNjdw2U0FVc97lGarHMpso+4XCPkCYiF7D8qI9wjahv04ZbV5Y5co7ks26+QU79h
sjZpaXseDGc/RPrdEfbSDhmp8xsUE11mXd1a/D28atm21JJrynzCDfdezVLo5SE4IOdXlGhmWnlz
K+vUMqEw6vR8kaVzH8r4je7BaTTkwo1ODHefBMydsVhdKq98WNhb1SABTel8In/6jTn2VUNwQ1Iz
tyf2im0EX/hFHj1FBmo/lJAVRTUkwX6BKuvQK+2HLlKWL63dJf44h5i9q8J2JSIF6DFRUwgY33G4
HgW8np+oM25CILoEuBqNn9V0JZsmFYQuGZ0h7U4893PQiykpAYkPG7BtXGI1WBVCXH1SAWeF5k9x
tUhq9OO0Do9VAsw+WlgkBgV+ssOyDRAXfExeBLxVjrYZGn8Xu7QQg2ivkCeVh+S7snB6dngnu7yD
WBCzLA2X1nKY0Ec1yYiWNcx6U53hdyURyLWgFibpVyLVB/zAf1Hik1RhkQCrj913ZhgIG4IXSKvv
XY1DIfCIQBOWuk0xTaoVd1CU41kacox3ZrUcRkjgUq9OyR2t71sqHRr8YffwVZVE7A3wGyQFLshi
DJXDiKXKPo/SRLXWLUfM3q331qjPvGqIKfQhASEhtnYF5IzBUg9RFewh9OB2UNZRUe+JPNrCugSI
yobjLGoNsoEt10kQriJ32PZjs1TNcu6X7ltdiRMZ86uCrLZ0eG/Q9wO0xsDpOucgaX49WXJo0JGA
djenThGWcqUl4F5aAZqJuasew8MCuDCFEG1Mp/03lNmvlAlKdoLkevGtJiWCTQlw2RvVreJSlVXV
5OP2skOd0rV3xGVS4Hs90zxFo5ryRjSKVUZWVASVhtGTIM+x69zzaHbrGIYwjQv1u8ycs2CNVlLA
p38/1izjpbTLj06pWhjJzitegr0WEn+EkJfJPpCnOgMMgcxt5sYo1quWWXDrLJQ+IiWnqJFb5luG
Yu92V+I5KD8sXM1K2D71QfsmRPiRlAZa33dGhXeHEnrQLfzC8Q5JyVpjVpMyL1eK7MPRlO9UsR6u
n+wrkLwWoyd06TejP8A75ELW3RV6rrXXqdyaztILo0th2g8bqcJksofONdjLuCeHEmJ1l7k/kDd+
rGsdaJ9aJlZ+U8hF3sVPK4juBi7fadDuzntYN6mlvNcWO44pkxPpr3vTaj4Indt0ahvMPclOLo3y
HjMo93ztGpv1NxG1n6XUvvDRLKAe4YK3MeNZbbruTH07VLgniDL6akp1l6bRmq7jU8vUH9TjFZ7l
5IKphnqfmbVmO++12SCL9ldkuOyJzXsfTO/XYsjmPGz4JwDJiGGFGHlVvw2rBf+YCmB5pXtIoGJ5
WKTnVlkgWe/lbDAj8Og6FTohv6eiste2V/26qrwng38bbaRploQT1/7SDJsaSPFVydF1J/FVawAa
KD6HL7ib9AzzNcLE7eCYD9eYpsTdb6Ylvx2jIFU+exUHVuh2R0v3MGfkNzT9t1wh6Oi/H8GhrgA6
4L0i1mxqepbMU0Ci+Jc6iG8ADqldrLdMDa8qzo0ZS8JcxLigMPymGotwl/402UitZjSsd/gagg5k
jNtaZDqNFBItUDcjQF3UK9RRPNEr0TccHbwjbfFZT39rwBDl71myq3wHOkvXwrfiaK4qogRVU0Nu
lU+BUGCC/KOuVadyEi2kSalOBKvWMBnaRfrwYRNdimyYdzdAqeUM9kHVp9apDSHc15gzlQaXV2Uo
6AqJ9a11FZpUPrzioPEhlI8MFN61oK12xS8m1OClWmShz0yx17NbU8bWyqD2tqwx3CawMi8h8chJ
lf4MXalh+ZVrPSfArqPsR0joykXfVirrcPjmqJXJKSZQd2VaEKAYKqcAgCSs+RTdmVqeBxPxieL1
GbnmqgHaqaNh2xCa1PjpmoukXWJOahejaz7hc+0M3zH4P5sMwJzuPdM/9VQgySbvAGiRctYC5dSL
SZdtmg8I/ymzCZ1ud5o9U8dd0oj7x20MmV7zt0Fpba1EmTJBqq8mAQ+lb0yTlmtiKtkGg87R6Sf4
be1/ll5/ADs2K7LhTMLWVg7WNeyrvddg9UAmQYW99RM3QdLhsuW0qA5smtV1+yId80NFSmL2U0a4
QwK8VjBYBYkx8tzE5430fqvIbxA5NIhkczd87djF2qtXgrFRkMk+nII5VUKe+tJKlbee622td9OW
lIOQtrKrTJS7Qr/TsTvs28qURCJvajj+RmFOxG2YIvAPttWIlijUd+lgHmXoPJre+LACc8MgaBm0
/nuXyC8nI5bGH88qxKAMcpfq0CmnOyIDNgcBhZQwJaD5GHWXg24yZ48jMkeb8kDk1Xs4DFReGSHm
sAGXhe09Y5NtWVH6dIkqAKNVcAaB/W4lyaEq65tU/H+pba/swtqA4XfBQIdopJh8Fz1Hj6mDPC+5
rdo0eRVUZoaGlsXSChr7TOLiAuCjilf0GETXJvTrl7H2+IuE++be5BD/NHaO21THXmeM+ZKTDiTW
wW5wrjm/nUYcaqltSKh6/n2LjV2C7i/rs1uiKfFHbV51XApxRdJ3at0ZbVWkeXCbpzQ6WknnCClJ
OGrccKX3j/YF0YYoFJFAyGkCNMY7pfj7czemlz4Nn6A7aTMdzX0aYfVaV2L3A1g25WV+9rLsjBqs
B44+0ORPHdZItWyUDYFBG2NQ84Mbyf/5oE0Pc81ibD7iE/E1bj3PWECeHjWrOMgGUWzep9Wq5Zhz
IN3UAFCpxpAgjOT494GiL4DJ3nnrkXHhmV7MSRcSn0jlEijPRKcho2mDsQalBt3GdTJC8E4kSt5E
KzVMormA9Ez6699zZXiIi9o6cKJ8lS5A08IO250upbK3uNn3o2m3Gyzz/z36e+rvgzp9x/9+299z
Hj26mSUBQbhwHvd/H8AojUsZJ5x7//9z9H+DyYgUHP6v57CYxHOZahVuW8vaV0GD2GkQyHgmJ5/W
0o5j5sNX/r5cauD/QhUIAfRUYlH9qjqxncml50TtXBmi6vT3gfl4T45T1qEQMNpy2WETXteCjl/L
QYJubaJTv+pgBE1Q4EOPQBj5/pZCD4389EE1U2g9KnKp6ZFSKf42aSO829NDg524afnz4iYKO05/
IVwcLML0bMbgCH47OHZJ+T+fNdNnfw/91DUXHjDVeYj8MlgT/sW/1k0jW2oypGf19zhoW3PNBoqo
goCiWM/dXWMNl9JwJt2MUpvLymFD/u8xWYxUavFcBHhLtVFN1LWl8wuCYAIhKGNAKCNtx2a03Wn0
5FKxcewHwM+HlBng1pDOnM5YI1c49xScSikDETPSgkVEyOk2dtOlm0FAgbNSnJxEbQ4Rf99VHxmU
lY7mbP97KGVx8oxiP7nbRKbpJ2n7zoVAOoe+16LTmNjEAQ0OqzKSVah31RkmTr32fdB5MICq89+H
nkTZnalmx7zwJnBxF6+LzPloXYEJKzRHCctu+tSzjRW002A/FF50qsfuRsEicCTx6O+pGLjjf595
bn3IpXuupS7XcVwaZzz7xvnvs6os0SfpWIpLWmSaEM4+0kpnFTaiI1vd0Z+lRQMKcXR1jKeHpIKl
loyedaSScFo25CpMT2e9mqy9VGSrus2Uk931/3KSkGjbwUJLEie9m21Sb9nukbFNDxVhk7xrIoxI
3H5jNnb2iBrFvOnRP9o8HPagITwc950ZtnP7+zLC6E1nZik+YZmtOqPSVtTMaqEMn1JnGAo8dYSM
1rH7ewUvWD1+ohyE/N5q+tnllAiHJMY3CtT1MwvxnNQ1OQ3RmIC/ddS564Xm1o5HxmyE28+hnQb7
UWQMROl3tDELJQRgaJlKbd1omqlbA3cUkRahdRumDzaqeqXPbqMePun6xKvEzJMNDpVg3iuhfYir
FEm8y+H976Guy+noyhfgXAUIO4D3WyCEEYEGv1qYp9u/R0bcMDq3MH02OYJhgTmR0V2YL3sxXl3T
zYmzILoMuiDSwhRIrD96G9gG96DS65NBMXfSqixaNVJTGCPJJSZxY+tkaNScwIjQivgsJoQCMXot
xNI2hObR9s2dHS4Xe+drvbMzWuNYpVqz1RwJBAb77Ony92k0QGP++wy/c3OcUvvaPNgUU+NP4+eV
y1TLV02ilEe17uXFwTKwGBI8sjS1ZgbBMe+odsFsC5kgO+YhJ9+jy7+/kU6W7NrQXFnCmmJh+/wz
AXmE+tj+puOG2qYqtDvViLGKMneccRuyuJmorJOxGz4SlSEIHZDrSOrL4e/5jCPlLARpsAvsoHqJ
AK4UWeYzwtDkC5kPDJ2MjsEMgWq801r4pQqfTEP92AG4gMrr9hfgV/iqalKoyVtYRYlOXzIfMJwr
DsYQi9Q217Y6NNCWuhMpuGAWgFUVJPVeNSm9/j7UKGj3pIByy8JjsKmsjnZPFs04HP4eeFklWT7L
Kak1JdN2+tF/P98KRn3vGV+ZZZLz8fdUR+eBytLnSJtoxMH13bmooUWpJqZmnQnJ4Az08Ar3t2Xv
DBUYtilYA6G6CWfa9l34xI2btCnnqNaDuR+U0MhMZiES367BXpD2QboxkIcFZtxz6XufOKw/SxPl
IcJMmt7qDw6LdAa9HURhXvz752GNmOkDDUXxF4ADZxGQ6LXrwTMM0bEKi98ghb6v9OY7Y8lZEmBL
Ln/szv/Q+5ek561M6e/M8BryRTZ60BTPJmXuJZJsOyaCkig2ITN3k8Lna0hptmJOP+vKVAOxq0l1
YsxWyQUf4yVzaGyNmQ3fI39Ja9Tyg8FqRkTvt9DTqwdM2ewYXg/t3Y3g8OOef2i+/Q3kOJX+T0rN
DJL/gw3iY0DEmlv/Mtv7hCXMAMNzCDTYGh4NdbU/ZKO/tSqU5mn/QEvy7BrnPVL9o7DLldViJ4iO
Wuxdxyp6aUW5YoNm6FOq/7wAcZt2YVW1E9ZSCeuOSHN5sVX/VnrHlplZwcANBXu6cDKw2IGX3DCA
LNCOb+qE46kV0tV24ps6dTX6pCUCYozfxOCvyjr4skHsz0RHsWXAKHA9mpg5zqBFrWOZV/WPwgrX
GRx/M4GElvV0J2L/GtT11YuVRZPLlcjlJ1CVXWfnq1rtNkGdP6dMeb0hHySq+ruleuscFB/Lwhn+
NikBTnfjLHNurfTupdoJmSY+rnGZGwTmBM7ZHXdGLTdemnE2rpDq+seISYCVKUtHZoAq24upgVoY
4z3NqRPO9oVmo1XF+C+DR268DWItStI/BrnXCv8l0AtkB/ErYbb7gXe2Y75dgwhHYsGahMQk17RX
+LPnUWg3H50NMj/xyO3wHDUZ3QoV/UXH4DpC1DprRu+np9xKBuWiDtlPSfOPZeIQ1Cl2RrpbRHrF
zVjNonH4zCyGG3VQL6wO00WR3IlK2kIo/3ZGj2aDupySGxWlvkA5JL8FX8tEmPUMWuaJEYIJVrtj
Hsdym5rBKfJyLE2t/pGz+8/y1nJnLTrtXC1v4kwvldkLPotR/1A7LhQ1QZLHhfhdY2pIxnpV4j8F
vUpAd+IIpplM/AIg6irdp7ohp2KovLXZBas+I51lgs13hvsM/OqC0vdc2P3THMY7JxVIuGeAit9E
wl5BRn05KbYufA92TOFYWMNv4PtzluOzQminABzZvA6y3UZNcYq64dG0AUmGwzMlC7IGND2LuUoE
ZyPV6l7MtOMc2REVZmCH6pCc2qSxecqH7oC10zgfxjgoFoYKAaRuH4bVGMy20bvHFng3+H4gqjnv
FGijNdrqdIlplWmBhaz2ZFuo+oIy40zUq/e48e4kTMDAAUfJgRrvSgt0tdILVL6N/shUeoFOqS8c
j066n1VHtteT40ttp+OeWBfATuYdYaKayhTlmgccwLuSuZopjpWhXROK7Najrdgz+bIVrqkYwu3A
8jbrMpY3QV3TBMELVt5fp7C/3XhKSXaXkUQqFivFN91d/Rjg7HClNuBfnkVtVh4Ut7tJ/HVYLyOr
zuZOZpHv3QZg0nxn42jlk5QselvsP4yY6gb5GY1bIhRMi1W4qclva8OEW0M+ilHcEmHQT+G8gNkm
JF9Fp2BVGU7g825urbtivBuR91ANzKurZYl5YxzMdZUHW1EnwHUdn1B4kxatdQtxp+56DnjQkLtF
VJUfhoiftrUiOfUNZD1an3gn+vBHGJk783SazVMHRFKykL8lfeXfyPmfjZM+PWT6idKfLFM7Pah0
dNLE9Vf1G1is96oqf/TOJgMU4ZgzxsB0GNjCWtb5b5tyI6P0q+u1S6HLd6dnfw/C5GgG9bsja7n0
iaOMY0LPpdOvDAsBfNSN2TqU/ar06+iUCzBkUeOVc6ahIOuM24BvOkAxEDAVdhGzMcYcunnSeYcM
WTpmuU1IrDkx6QyK/3oDalcRvaIeRAfgIiRvmde2XuKEQi45TOLLRe1hIPA8lrR8tFyEm3RPUwov
xqbofokNEQnHU78YMH4omNl8QS6sAaoAIg53AutCp+XV0o4XDdDyhZ6BL09qtGkZiERuDPJooxNp
G5/I4EIUhsY1jk2DWFrnqAp7anLV9wFoGvZIfldpPfF5zQwHzLfloTGMM+3TVTxmjcl7OqHMa0zQ
4Ths/x7IKESoz66CNgohH32fVGUHSd3ko/PFrorF3oxYDmjJ1bNibAXsDSRJuXDmjMo2UVm9I5UM
c8afja2UALTEW+UO8zYXP7bKfVKJr8FDGgZ55Fo6WTBPpp8/NuGOoTMdS23tT54l0qqh9mNJmWnN
+N4ov1Fr/pAbdUhz3N5Ws+8Vxo2jVGy6Rd1aeOMBJBEqsxSlpGIiOvSV/uoXJGGGnb3l18PWQd8p
zf7hYjRDCXgJ487btXHdbwCcbhKZJLuGflARlcqlYw/VpTBJvE7WQrUQR0fyS9DL9m0E40L3n5gB
WS6dDqSGgiuqYXRzc40hnRO0R3gRrzdzp5wYD9xV+LOGg+jrf2UTcAO0qknaI8LuSEvlIRHcLXR+
UQuY8ZtiaczeC3fVq8x8RswNIDvGduO7VX/2tR8N5CwXE2MJxVNeE2gc+8pvz0mkZuQfdwqUjgFz
OWBoDrX+LCThZJ4wmmKI7NtnxVrV/ilW5YAjt9kMoT0uEA4cjd4HDmVjwvViMq+twSNJVdpikzvi
m+D4F2ZN48MXQiyKyn+rQgJFVKfo1oUi3IUuK+YtkpjWHgm0lU8jTAxg8S9mJn6sQkiYW/kmcWH4
PULPhtJnesx2mrCcD7FK93x0sCUNuIIGo32PCozyNCnEK2SgGfmIPlQwSxivRdGIddRhduphsdLQ
AnvUO+lUqIYYOxzCEPxCXQwNaXdpW84DsnJnhKAgVqF6RKfxmeqDetWcYjbGT0XPeYngQlaxCkZ8
LFkaOLob+biQfbVDTTljP2FGw9EfS3i2d6BfaQS3bcsypUE+pCSE57mHqoIto3HIvfSTZ0RSHce5
KrhYw1LFODQw7djA9wrWHj450m1zzPxnjSKZoZcYFqU6vBFvQHRT9RWpjfViTyKqog+ITTKoZYSj
FvMB6wOz4oFWBxRxcnwqMp3X1LePrjJYGmApI5mBrdBypkHDYRxaCIZX3H5o7o6JpTcf4IbOqVA2
TICVd0923lK1KAlHgcM+K42dobM74yV6Fpr3z/Q64r6oVG0JeDiqyR5isQn04BhqFqInGfbzkWTJ
eW8Ke1F0lOWlC25Wb18inaaQFXwEY+MvgCv32Hf9A2v9JQgVY29zBFkI8EoLfxh+ujH5EHrT7H1P
O+qmpS3qATZC7tvyNuHegwF2bWhyjWmgKseg/Y7U4NYD8PI6u1sSIrrHtlYtnS7qVtqArqAvV14M
nDOS1qbPS1CTiDKqntcdUw+93Ydv5CHR30G8Tpz4LavUt7by3UURdKwusXUNDGBTNMfutUWd1zak
etB1bOah2/7Uwu5X2FJ4Va0In42zdbyy26Vt8NVUpEh321gg3EidL8uo9mXbbCI1/MXMvwOl4C8Q
YdLzFuCfZSyXts/2Ru6ieDHVLoZtmc71Rn0vm1G9Qktde8hHWu+fIdnyuyxBhG6/1KYd3lBZwcrF
8VdXD6vy9qFZfUQEIiLLP1edyXez8LDk4qOphDlMIkIyMEt8MzF2o4PK8I9v1qPYvEhArnbqqFvk
qGJOcBMRd0n+lMNoIiYyPgs6fLXgPI9P5zkFa26AJ9+tOna4XYu9KklFY9EHI5zcQurqU4mASgjl
W1fCm2kp6yYunqxW1zCq9UUbpJeIdHjXmEyrhfUvH2m9G1V9Etl3WpLu/cEfGdAAmBm63i0sLzL2
Ci8O16UjlgoG90Us2YpbhmAYfJwMjQP6hzkjx3A5VhTJSHkfKOP2ZNb8oHNvl5lp8o3Sp4MShHJu
5ubTx/LNhOo1VaHFJH3Hz9NBxuQFNqy8DNu593TZ5dh/8cH3CmGbJTyKUZ0ZQxntuv/H1Hksx61s
WfSLEAFvpuUty7BoJwiKIuGBBBIJ9/W9oPeiuye6V44ii4XMY/Zeu02iY6wQQGXUb6GpaTu2lto9
z7j0cHxtU8c1d8008PxSLETaNGwmrKn0I251iTGeLF0r9tYWtidCEehH65KVc1uaIGMSTFktcoS9
ZdefVHhkTupi2MclmaJxQUy2skqc1n54H8aCxslOKTOgIr37FUMrg8W6AtCxtYqaiiM4TnBmyHBZ
h5l4ZKVGWHf95JhYmD7xGX3KmPg+KdJrNaS/qVH/qW1/q4ahYDyJpK3vWLT1mkE4kLRt8ByXloXC
AzyIfxDCQBY3vQtDQbgK4bFPg6Tx/qoncC8MIQirJWTMxUzfsMrOirNF07AIemZmJSgTQnO/Wp0l
J0t+oE86rJGo4jJBw+WqRgIdoRqIWxTzlkaYXxNvgVjdLdyrZCMMv1IQlxKzkNKn2lllfvPUthog
FU3cKTFZgGjxccj0b7QJiLSidia6wNTBjSsrWtHPLo8+zL6gXwcbt8CS5injEjJkItvprwAzQ8/A
ljCq81U3mvWmRda7Hg2hdmbfO+yG5KfLWGvXOHu6lHFr56Hx3qXedox2ZVTXH7RZ3lITeXhJPC3c
1XgHCi2FrFR59VUbzXLLucGj52Cgj9zfZE4t8xhgLDqf+UVfUMeNBPBtVSDB5BgEcqWKbiZ3H5xF
u66iz4lSD6ufTABGOXtYyyxxKPrXE7UcsyN2XlaQOU+6r7aVQvjMtcS5rembyRQcgm5yozvtUVo1
jPmqi9sF4xqf2cVo8reEm5+w7cneAHnGZcqOBtxYau6JlyL9RLPeoqqFChV11sMZ2B+quKVzqizc
SKHzkM4wEpbsfg9jRaKZbM+V3IZl9JGo9BYJIpxx4hJqEqVDeiCY8yOeonc8wxhknZR/rm8evtP1
s8dx0bvoIvway5xEh9hF1D1Nrmz4jVCVEwPlII69FbJ/TOsjkD6ctzRPo55uMI6dQbdsY8vQVmaU
/MkD7amFIVICbzIJ8lzBOIZt57cbvOFQPUmuaS1XXGUpT+xvMMY7HY1Dg/hgXtGHE2g0Bnz1op1L
S/IbdUJbwPRP40YY1lNtYR/04ocz+q/+MAXsECQ3j+5vw6I7N/pWBL0C/8wbNprGbD2FVCiNkQOM
CQKMbj6CIcP9jqrwtXSzc6azva0qWAZOS7TbNIqFtnJT75oydsQajinNCQmfzZ2GxwqwQ4tyNQnV
ycGg0hJdvpK5twWvzbVdDNXajtHhT3b2NEjcVhlZvtPsBuQUB9P6DS3KAWeALpKM79eW72toAhuw
cWtF1rrSIUOizFlZppzz5OEbMn2BD6gdzJQ47TKp2+2Y16+o1dgaGoTOMxcVB8NXOFVdf59wqtIk
lZgNJlVS89+LYoQx4hbpaih1f53O15fjxWKXh/SzektQNEdYqfczoW1EvlQeQ7str7lvHvTZ5pA1
XP9OgCZnHyHww2F8dHSfOUHdjMwazfkeUSdwz0tM2vrKl4Jm041vfgGH2DKmfIkQb0WERnkqAzNf
sKgu6X+9D1XHqyaYOaVxsCQoPTl2xTOHCEdBBA8H7RaupNmeE/iM/PJoM98iPogqLQVC21p0lsJS
xyqmcWAeji81uiKO2lnFN6ZqEeXNxiSUtxnbaymNGktitm/JGmWQ7awMjwDFBuI6UU7NWyo2adGh
/Apor7QA2A+b5aXfM6LOas2c55wMNSbgnINlNpuOHdci9tgFWI7YGYFWbUYGt1RTIeoW0ruOqs/2
cWEz8vCD5GSCSoj7cGURCYW2keVxr4xzQz5858V84u7UfuB+CsAWbiNJWtakLlwzwSHS7J1NCsTC
ffOz8kVP5VuPTwBK1msckRVfTy957sqlF4I2KjvvQIqn2GmMWn2bJ43KMGKVi/uBeHu3gDnr85fF
ZNHthbChnGgINsmYEb4cWQZQItKNO3dUVxxG6X6sCtC0jgNhFc96VrkfZaD/irpkb510tEbzHeLf
AycBIeA1auGJ5DudbpKKDSrTZ5XbNJt2/+pYKfmFNSKVcPCBcIv4e7DNtyIX9KttsQlnbk25ivGE
LWwr+syqEX+1IZzNaCY1b17Ypbqc4ThtvbeTt2TajywzG+U9Q85213oKR6upUuIDe5dyi5l+VwbR
luAmdAAhA4IUQz23T2lsmOfxJoJ/k/gNo0LOSyvX9Lup93/JIDOBvkQWoAyWsXaYQftM9vbYP8bK
17coO0y2V8UL7xC4yp10kWGXFZVMz7aF8LzO0M4BdsGnahAeymLn6JbNHSMf5nqd5mO0TuTs/kld
LtVSavWyg9bJmdKXqyZRxCPSoMdGAobcky+ZQM4ns8/RoXjFJHYq7U8RXo2k+mC0Wh6Mwv3xvALE
BqtAil/ej3VHYpO4MiOoVy4vlz55/tI36Dhyf6B46NHvIRexCgZrOQqcWeDO+qvWnlDY2gsMBGQb
hugsAFysciXhTIaVvS7G8onxOjqh1v2rR84TpgjjlAjjXI74vtOoDlexda77iWUIwoGNzhujIZhx
kVvPUsfiIkH5BeMkD1NwaIXV7w3V/+n7wjxIHBBpJFYlmcXIk41xi0/PQFVokJXtwghyJeF3GMHl
ikvwrXKLV5MES6ISjFtvDienwfsR9vO3OBxhT42UgejBpEU/5nbeZ+4IvB0sCksvW/tGftPG8dx5
AbyUtzoicN4N6wzvvYfsYj52nk1F/LieYnqxzGSXy/rYarG/Z1GIJhCFnu9vOQZeAR2utQZBXqca
nvvY2Bo1Az8b+NPB5/0vki5cR0R8x1r2iY0U31df/wllSxnC2bATWfqaRSlhnT2nXEJ4zwS1ZE2G
GK7FAScYcPPzEHX7xnPc1UeT6tneIWMeJw06bB3lpxHc0OI9ylqBec3QfhOUSkW0Qg5abKjdUfZw
4A5kLDsOz3yok21sQcTErQr+zhi73RTVJxM7xcKR3Owydp117dVnNDlLzcM5mTssjfCQs+0IECAx
C/1TaHlwQuvzPVnJaaidL5HQ3gZOUKxMBUJGJUOLTSh/IeeQYQ/iSGa2AF2yo4FJGQLX9MHRoUBU
ahTntdh2jNuMFslNm2azhXF6Rfg1bdhF7vt6OEWRsrZVALsL0tiOEuKp0e4YKh8dvosXS7QwnAPe
fU5ovOaxNi4FbyZGTSz7UeZUnnVu2WoERlzsbekxHIF/4ndeRMvlPGxUXej60O9xeuLgnV32ZOse
eXiZUybxDzxHViJKg2RppRvqy4sex5uRZTXPCpyUXqGG8XhZLM/cwAH3d03j36Zm+MCH+TznutPT
opqH7qP5YniqbIPGs+tXQc/wPsqc39bP7kHy46fN1yTT7jkUux6B18oWBlsHT96Z033gVTqOGcP2
wdf2pf3EgdVtNdYfVGPsOhDCbaDxDut/fQC2qyqovzR4CxsIKsdEePFFYxNMhgY6pMJ+FZHzg9qU
TtL030Yj3UxkbOKBhYkke8e+seqqGJx9Iw6D6B6i923sJx0e6NhVvwwxxkNslWD4wyqlLgCg2LfP
g2uLdU0+w84ZtGnlJpCaQgsPg02G5lIYTbeOG7vgUL+3eVWtW6VZq9HBSWDDxfAYE0R+fYin6ZrG
jbZvjVOgYCX3fvFceeiYGsyPtR9d+iTEm+N6cIkxahYpwl7lpKeg0sMT6RoXBmsMUi0YXw7xs/hS
3gatt/YDsVDnhA+wFNVA6KMTnDATS8FQaCzDCnmTz+KmHjxEXerv6DV4YVCYhSq9B7H/EHBvFkNP
YRJSmBbNuDQ8jBTTYH1XkbnNJ4bYVWNu+9K+NAVHYkETOUxFQjUMk2giNCRI81835zJ2vCeK7GrV
u+pVMBGBTrCyI4lkPIYU18oKbDKU4EUjg7Pm6mt3Mj3WTRNXpB7+hHZC9iq8PBDW766dGWvgo3ht
NOhSsAVBQZUeIPU0uGixwssu1wSDEWacIo1NK9owI0wZjLBfXAZ2y5akIExW04yVqddrlRvdqYN6
w7vEWCeAltDCYhQT7VMbEsxutwDtlUbRVnTlipTg145qfxkUPmbKyGnxJk/PVW/RPoU12R+1ukel
OlqVRxIHm33YdCs/Y7nFC7aI+4L7r6zfaNbnsULwEZn5rsdwTy/zZRVDSnpwQzrlPKuPiy/fYgye
s3RF4txR3CXAEkM4qB3aeBZynHFLWVET6z6AY8Ql7UYLmevQ9kuALM43GzxXmtPR7aedJUSwzd2y
X1Y2NKwyYjkGePw9qQO1zb6TAEg9Zr1H66EOxEl8Mjuqq4n5g27twGoZlM0Ch6rtfMYF7PdpOsXZ
BFYe3InsceVO3nAKo2oPsj3ejdaExk6Hhd7rzVyO+pwL0UnTgH70IwumAmfjUqHSSdhXLE3oTYvU
w0gWDwVPNxE1cOCRiFdsvmjXESniK0xHaqV0jiU2y37r5c33AF8P+y/5DeQEwDJQz14GKFyvIjTW
8Utr1t8xxItV6SYH1r4pkkYIB+x3tcXk5+us73Est0FAtsVbFWHPdnwqpdG19JWMgt9miO6yiN9q
T/rrbirPTRW8u6GMlhGDWSkkPrKe95xhVvlWOPjEoKFmK0WUZj7m55FJ6hLFPTd+wFIVAWkPqXbb
1Daku6B/rZT4IPKiPmamGtdBes0S7Vzk4GjGUmT7uitIXyxg0IQV/xeaInsJMnmz0Rcj/eHmHWZm
PGawa4IwdTPRljNrGlEUFNGq6ZJ6z1Q8LLVNYYyEY9fzQBX23LIz6m925/OhYdC+S2OeyEP1SLJD
5KcHUj8Uv3K1+ayWVZM89R1Mg4z1oOe0u0ml8blX3m9kmz53pv3LXgCMUByCJA7WeKnoqRqCuGOy
gMgoXXBU0v80Goyf2jxNOj4UK//TjXPOw7rrtBUUm4uY1x0okp+xy92GIT2jzN3Dxlh6QXG1i4aa
F/WqUZtf2pBueuXPtcCjLfGB6Rub006SQpQM/Y4EposmXejdubOywQMv2ZDuyKJk5UZrHKm3Polh
3ToHveVLzbSNyh84yddabG9LcBAFQgc4pQfJcJ1p1SF15Y6whX3pR+0auqSbPYYuOTV+9Zgi/+r1
3huxOq9QBelr1CFP1+kooJ+wLCQTgtrZPvh++JSb9Q08/VEfxb4b5J+MprBFm0aN+Q2V0N5WevPs
5sxlTSxG5Wn+c/Nn2BbxSXqQ/PHUZHry10MJF3s5AnsdcTNZ6crlH5Ljey2sB2BUNBxQIpQ1Pgi+
Pkrm7CqjRCmnVycwHkEa14uxrH/I9tiVxviMwvCmB9ELqQRP3fSeWfXJN8qL1D4aKzi5bnHX8/LX
Mg3Clzoe43ypY/QKGS+zO077+Kp5RN8KHHG2vkpRV6PDuw1T+A5qpcVJm6js36uYz8gzRxLe4x4b
TO56tsli+Khm8yCTdzc0yY5X5Rziny8xT2jlG3qIFUfKBVo1KMY7VLhd2fQHGwd9WGFcIgHIDLo/
mVfv588DZdM5wAIxkA+CTA3QfvUuW4dRWb2L8+p7sFjm+xXCqBasBK69kfXuVJ2LotqT1QTuO76Q
EP0AH8PEofcfwFpvg2+tOyOBRo67WId110ffeUxnbZtLz3aOUeACjODad/hkZeZkYBZQI2i6uAcF
IXJ8h5ygvVguIuTMK2/FZJ6Qy8Vu+pxH2qm3XZNovpwxdnotapbXEFmegiS/DqYJQQlfujHiH4gP
dcJYm29R3PLldcoAuNs/5yauVpHajxkJ0VvDUfvhVDjGrn/teaQwgmT0agE8eHBCwvLxPfn9qiv7
Jy6aT2/QDoUozxOzrWSKUcS0H1NhPQn/yutyzGL3ySiDqzT7745mqZy6Yw9qocVZ5M/WbnV3Gwa9
TsTIt1u6yKBIuD700YAqaVXTQQldkfwmXsxuutoeKWROsiFTnrmr2FeP3MoffSR3k228KntvFeI3
m8uK0dqlDE1ZeRJyfs4yZx+jWZD+JSyHc2yNIAjsp9Ao9HnjuKQ0Z+EpIDbOc3QW4rh9qbSTUQOs
IIZlzRx7YZVhyQqyZRiAijQz4VPr+zpFxTntxRTiTMjjZS3ZABRhvjTrjylndlYGmbtv+45Tkkdr
P3SjcZiLEKtKPlrxpVSHPsxH6AzkhVpa/yaK49NJ0KewAiVdmjA8as/Y03dq9jYWYX13qjuM5qcq
HTZ0+9dGy0+FU9wjFKRturKslM1q1N2BzTqNtRUKiLDpnEfLYJ3uvSW2eej87jo45Q2uxWeIBA01
yoI4ji096Q6GebowGZeS0LfQbUwz7MFSmhHUJS6RLxHlyfzP+Z74wChfBta+mYytN1bXUasfdmCd
Z1kr3oZgL/xgAQ5n9EEC6vJb2c5zpPVny197fEGNJV+akrmk3S0HJa9dI1jjFGiHTFJKDeNtDiVu
kREreWN1tsId9Gm23MthGf6Keb42FEDxq4nKlPaytG4M+hd9Uz61uXFNtHKv8WCMXXu2teQU8uBB
V6NHQHCRm/ciRhKVw262k03SGOfMQHkNTaXkPPGKgJ1/9R2zgGTUH0LzpPGNj0JzXgUp2oHR7KAk
nemZkWYt/ZaXI+wxnZCpETChnV+EtLN2OaDykWULre8S0SM3uQHZCy0Er0HWI6jjU/OtY08W9KJJ
JozqHjMi91Mj2QtLd5N+IIJHxoifHXkhWwJeZ7Zm8/D5JeLr09Nh26fehWP32XSMvQ+pyzDdFfg8
1IgrZ7Q4a7FjZNaZlLh90YEv1ZNzU94r3f/1laTzH7KlEesUUdStbq625LSMqXn1m/HUkr6yZ/hG
rGrc3AgTwkDdZOU2S15SVoLrOOjMpbTzjZXNDg+zqbaOa1F2sZbqgsZbKFZIyymo3/1IYOchxWzl
GNWbm7KsFikiJ6ak/aso3Hs1aBeIeFlGW5GBJVw04wCy9J2Bx7kLeqKM+EBS/ZgmvIm64PlnYCM9
oDWauhNEqy0hWXKzG16/hMoZevtpvGR9q6+F1uDyUeZbO5kX3QA5QfEiNmGh6oXR0y1UCnK7lOo5
NqavUZDapXeYCoqQ+nkonub/poC5+gp9nl5ssBhxNWjKQa4i/aXJJFr3rV/p0QXwxWngD3hOHStw
1iTQv8cZ3DPHjo8mG4a8OREoiYgkvynXcXn/TlCOJ73fI1ji+2Am5MWoCRevnbO+zr6MGoMLslfA
C4lnY/UJu7tpyrs+WGpJuKcHhXtjye6HsfWdRCxtGq2zqZ573iErYWlM7Fuk3RZj8HhMFhj3osNY
MaaKvD89yNVFUsOHN2v44550cJODma2S4agqN31jirbt7Pal8ZojgO9+aVt0IDKZDBafhH1Uqf8V
42VaOGqapbRVBGCtueYF9mbCdoGvAsk3S7bukOsX+psnnM/WMz7oW0HDZimR7eqakyW7cEV9HbJY
bISsblYw81F9yK2FEXz4Vvd3pq3edGevE9VGHchklfSBHxPX2DlsiyeYQy+o0e5lPdF+u+HvCCQ+
nQT4OEEvOaR/SfXCO0hmKPp+atf+fQpbwDu0bDWMqrnf24YiKLcgWJEOtt4psa9DO3sjFfQqEfkb
y6ALrBuIqhAECFgwmuWQJtWpSLpDmCAW6FnWLBosVLi0GkLD+NauyUliqRmDYEijN6+GrGu6sKuh
R8E9XYUBwlxK+Moofh0j+WndMNr6dgkGSXV36WTjgVSF356PtExbUp6lnZ6jiWPA1pmCu+SXcC9E
n0XFLcZg+86+pVzKVP6Nqhz9sOZ+m6lWIWeTT4QSO5u+5uZtpCDxJLsm9Cm7lmZj2bSRvdYwIW1w
Xxe8odyDNLwMDnt2x/ZwkjQRbDetJ3Zt0QEvKDTj5NfRbHfhf5JUL/dzrY7fEcxx7a076tZDjQd/
MaRI/Upm11c9gcyfI71iQ3FX/4RzSt8aEp6bdQgn2tMIzOLOQqF/MnPj0eMqYy6DR7WtOUp8pZGA
UNhrZ9Q3ehf261jywhXUj9Ip14g0FREAEb1j1+xJlKB/rv4y11tCjvmSrRut2iSvKCLZhGFlzjcj
G424sMDqNMUn3/hhDfrhIqYgJTw1xHSORTBCioJeEKG4BWEOnxsxYpzflELXWoZbDy4qmPwX8pCN
bVIsndy49QY8xVb0G9gFsHdQHa25xbnri8lfOBpnXuJm11Y/D3U8sypNCIFLx64egduUxMN5cgsp
LIOiM+A/5kCmOS3dpWlw2NhGtrHyrrxJ9ZXRtCxV3DRrr8aZXbmsiaxee0Xcf7CswdnZJtr4Mvsm
cSH+Qll35ACaS/BIx/xNrEGkWM4w1WXPijwONREobsdwUUHzpcLEKi6AZEDslIzpQ5eVmusm4zpV
wxLd4go9W32KBQcQ4eOfTu6++F15IphavJqOesVGxnu199OzXhaEIrKNV6NtrhimlQvlQRlJbPdi
sRfc2i3Ka1WTMz5expS87jSzIzjrPTM/tEO4+oNRwhZHvMdo/2QpaW3K6Iur11p1jBHe9bx4t/WK
PIK+2NkxyVGj6ebrIjM/67rF9x2sMb91p3hrxS1bhth8d1v5VthsiKOxOAsNsJXqKpMlDi75xEzN
rW4Y8UoT2aYaeRz+WfIIINbTv+Q/mss+C7q1J8KTXhLpMraG9jp4LGYMJdpTthesopeF8K6qsR8F
DMfxHndcWVLzWQf3ot5j31or5Wa7QbO3kaGDCbLZ2KJqdpwc9sbgXPh4twhDAx3vC0iXP/WcwUVw
PSOF1kd15Y7PiNFhMUQh1+4IJiv3ueOyR9z5NwbgbdHea8kmx56G91QfUfRTW3stEWC06xcO6Qdk
gVuYB2Jd5rx5xvGWCSzhciiuQIrekoK4IjiiEnfdIio8rnUTjlGIRsHtUPdN9oWe+DTY1Ub42kcU
BOnSzHKoJ+0A7celcXXFWRSCrCt43+2sZ6/t7ANHwc/cbaCz2noILxPlP5XoTxbDkJCf0Zxz0//j
G8Nvrr97hWT30W/cgBlid+7LkiuxA1+gwCYxrzqoHvXigGcjGhDb5LPUv+lQUxHBWIRPDgTtxBrB
+8dXZCrMFz+9xHppaBSYg2jP5RydnhQvKNCuTPxPuVNfmu7UZoyM+jTfg9ay653fyw0Jb0/z9KJm
kziqu1E750Jydockh6H1nKrqPH/AOhxWsacRLtrcGHOe6tLF64sZQrX6ceqiNYqp1yYwfhP3jv3q
PdE4xAVERKpG87nT/TeEZ+x+RAIjIITd1qEvRPQEpzufbp57xD72MPTgjypgO1r2GXjDObUmzCef
wYhzhAjCwNO/9Dj9qi1zY5fhSxgjgK0g7FJC3lJH/CHECfWRaH9QPT1rjb+S6CXGurkKgrBqJmjo
bliwVurTnorzMLpPzczPyXTwPfiSkh/o97MbYR5WpeWfVsl7Efg3jCDRYoWi7ZtpGu/EIv8By1+s
0uTb51My5RzEM6CM7wN2+cPfDEcXd2t9L6Z8BwtiYTblCanKHvUbrDdzpQJ8w4GacSW8P1s9S1fE
S4F6KMWenI07YWikwfeVdmMpC9jCfYuAbgXptAK1+gwD4gW/1Yn1Psu38SFGxchCW0oNKaarv+kG
5gk9mz615geN33JM1M428teRcVj4aUQMGUuHnicyU4aAIO1ct+FWsJuPJoZN1iacO2rbzXXm4J68
Jr+YMcMpjyvMkGRAfo66fy3T4sfPnG9VYXVNkbCX6bGLu2YLY+m7V0zS8ti5O3FEGoDzEhXizUtY
+4mAfX9h3yvp/BRZ9oLi4r2s936bvVU4f1i/6l9lLZZ5Fz7QzvkEY04/lZBPuUDOP1bRLyzdXRfY
8FOAUjT+9GK1LukRj5wbY0G7UaHBZHjKsN/n7Vw3BhuN7jYg/XTa7I47UK3GJH7pSx9n5oRWYPyR
0LKK0gSnrCW7yDQvsptxPoi0Y7qRjqp9gTRy6+bxS5VRUosifIkz+8eCtWz44dYH5ad0tNB2h3Uo
S9Q1MIEW8GIPVaAIyjBwgjTBexCVH6C+klSsR4LBEDW9xTFKi/ljxVCKA+royucASW13WPYDq8sk
CM9O9Dcw2TI5/2B27rAb4YysARiQN2TO9IzAWNRvoOWflYNgzwDxXzCVbpEH4QKoeeBY14SIBIVO
v1cWnCARbWlChzCrumg8qjdQ3achp433EtTrGvckllPi1Cvr2Y7ilwKVSp7wtBWtr5ZNIFmu8Tej
7EH7YWDeQvSgUooi20YwatTROw/IfVDZ2XJym7cCr0DuBncNGXqi47uKm+roVdlGg7Tb2TyDIOKe
krxdF3JWWjoA4+KU153qWW+ZTgBzvTfzMsWwvU3nZZ+QjZd+zL9ohXBMpmlcdw5kPZWySo2ar5JA
ziXZgb/KC7ZGan6MmfluV/VLncWrji9wafWYmfJ0C+XihETZQNKUfMSM2/jcel4zzdybEXvBVA9O
dJX3IVZII7QSGpPzMkQHJ00+Sq/88fT4u83HgyHFJfL651UtZ/UYFS1OMl6bMkTfryRinBbpBfCp
Re/hD5QW0LUgTNBexTsuczxhmrgVYN8JgXIWhrBjlhPclYBIRxcDq2dxA/Qt4wr3lXPlldHTNYpY
yAYBCv6UN1vXy11R1i/BIJeJB5LUrGfHUkBdEmhQZizrKY12ceW9aUHxkXSFx2SUL7Xn1WUtb9QI
DJWhvesZFXsLxNAuf4JmxlZww3PJvZT1iEERLbDX7FxtbRgaCPDy3CfKI3chYVgAWifWh7epNN+8
ob6ljBZr0hX01GXYUgtjoTlz3rW15NZ4Fxlhtu6I7iVH42Vaxi9CG5ol+Go2u8KFn5jHDhlnlzL6
HKv3hBwYlPdXN3LwjzXRHdYFhgY2QUHvHUaBrCTpaU0XXSKvVaT9iUedFYtx9ZzpGjjZUXPXdlVc
UpGeB5ldul4Hm1FuBKyo0RrvrQEapPX/TCkCuDiJDlnfXBqHHrvJp5MdQWZQffUc6cDxzHVUuX+n
SPWg3LBJxh49mIRtBc0AvckdFti5K9zfwDafstJ+NaPu1e+1E8LKNfKrtSbEw2FZbtr9o7MheDHi
zUV7pdlCwNarr97b231xG/X+rmvRju00Vybv2prriAxZZfIdG3nDJzarsWM2seMNUDizKs20gvnd
9JBpvderBs1TtzOrAwf9Pego+BvJMkE1J5GKSz1jtJIEir+EAV0Rx4E/K38xA/+3TZ3PJtEeQfUn
i5H82vk9qrprnIS7cLBuzPk3xTCtUPKsHUutYjlzciVVHTkG+Y/RJD/gESJIk84nm9etbU5rRt0P
QaC2ffRFcTVxCS16yEhOhxmyqcYVaYNoh7ufWAtmp5b7LnzvGHrlxkeWiAjzkDvVtqdvilHoD1Lc
UjFe6qKCuNDHXCPLkHV6rUWsO3g3T+eMgb8bpO8xEe2LQurrCYcc758WjCVrlztPfL1wTFCcjn0o
qvFmud6xz5jqtcQgyMl/2KP9lBvuI3X1rR/bL0Sz/EktGxNR98qiiULNhgjYac6OsnprtvVd8cUP
gqPT9vUnly7ObGfLc3BuoKTAWypI+dOydwVApbUQ6fJoFaI4e4rYCc+jB59YzARXVL5o3dqaE0p7
GTv7UVfxS5iyYPWEBTaCb9TQ7RlHoQ72bjpBTi8oejBNNDaYX/SMkGMYf4QtC728fvbidhuXyLo4
2sTKSdTPBNF8pw3yNa4scyk6BD1ODQdPpdrWTZPH1EAPVJNPNpM7bWUfXkwvavZkyu3qMmd6H+bF
ho3qPR0xUQ1srojGSa1jg8jCFL3xx64Mf2GLeB/qbbhihWjzaWv1tu62lmanqySv44cdq/iCSvv8
72c+6IPn4sq0+WQ5k3O2xG/fDdHDlV4Lpojsi38/bUOc1hIMEcdXHj28FhdH6RGyCMxeTwKyjG3t
GcGmTgfhtIe0l/y0luO2iYELt9OHG6n6YP/vDwFn2nosIANqwXtYIN/5v9/790exvqIW6+a8aJgS
//2r0Zjwi//383+/rWLwNgPM+hSHAbPhRhwcx+cHFn9EfnuvYVNyq2kC5DNKOQHuZYY/z3+uDVsa
hRzpRm0O1eHfDz6BY/uBZN15ZsIQNYYYcyCXrTngsP/vD//5NeDG6Ej63b9f//dL//kb/35ONZCv
QB7zggw+9vz//1v/Pq6VoKWbKuD6VCODTRXXsx19zlPwSg2pL4Zh/WWIvvGqkiyF0fR3OiAEeJ0B
y9iL6hqk5jWevY62bNkFQwc6CRuM2zYnKDJIsXIWzP63pPE6NmYqjjna/iVMY1Dlz97IE83eMuXm
m6fB1B4pRC2mS/aeSXO6akvtVvjRuArjAPEf+QErT6G5T2UlN4pp651YjG9NjAer7zNEJ0ypAoLT
jgmxKqciDlg1a9oapWx67MksPbapQDLHX07I42PeSMbL5G54vhscYZyr9fhGjmG3GudB08hacZtg
SNvGSmL5nDgnI4Yx8n8oO6/lyJE0S79KWV4vegG4wx1Ym+oLhpbUIvMGxhQFrTWefj8we2ercsa6
dm/CyCSTDIaA/+Kc70CCK2caIpudGxpY4ousk90zXDAXp6FJdFyKfnRXDuxnS62qTaAXCWgnIghR
aA51AO0ncfLtVNpI8BbuKhqH6ZB247BmRIPywsO8MUbZY9TgzmlLRlBWo9N1xUXnTEUtecXUdmVf
QcNiiLKqt0Rb5VmTwnB2JyIJDXqKgGShO8R61nVkz6qdSb81FdMy53UE73tHDWXsPDR1dMSFe8lz
RcPfwDBdAp/JUJPNNhlZbLvCCq5jG36HX8gWUo57Xpfk+kUse9K2Ne/AfXmbEhczZioTqAzDjLWy
4/zJeGtyKwoxPaJugtvFMxIRk8RDsGlk6K6cheZRT2SjDo4+mW2vdgbxssdSWv7JC7S7rQYnPbIM
2YP0iE6xsLO1W5P17Q1uQPIBG6wpRgiGpJ/yNlXue4xYY2rPPGHn0rPKF/KG6FDCIj40BEsYVsZL
ZaG9qIzVB0oKv3TSM8xB9EjDZGFswxrjJHO+dykj3pT9nrFv7okLe6iNWj01frmemiJ86BrDedIa
DWBLBFVmmrdUZe1z4Bs3ZrkxE+YmY8QWupBhgOkGG0DNFIe6sKnRzoBm9S1V7EPLye6MsngW32Hq
GxerEN580yaCDyP5pugqJ0b6jmApRyhO2d+IUqnz6CG8tr1E78whBSEnSxe96WisIjvJkSWw6fCL
JtlmNUtnZw4o2Ew3flDiI8kk/iPTklRnF+wB/TqRJtboPPrFzHkkMgvhAJ/OGLZ3YbjkBpFM/tjJ
1L6bdb/5+GLcRq+8toIzHNvPUT4775rNPC9rFbOZZSSaWgTM+axU75lcf2W8wjuLCObLEMTBMykH
+Uo1pT58fMqC2sBQJdVm4kym9SjIXXOT6VS5w9WdC0JpuXbd4DOavoQU6lwzpofejl+R6fPUuOP0
NpRgHxXBWHZAwK3rIH7Bz1Gn5b3fF+ZpEOaFeUF/Soy4P318xBacKxny6DKKxXNDLs5zrF4zaqRk
tgU1FhGjlK7f054lc4Ru45popyASp3II1hP6UA+0cbU/raSd5o8fPyWGo/fxmVESC2bQDm2MAQiP
ge/q8eOjvCnSnx8ZhiHXWiOin5xCbSeFQlS4bM3Au6YcxfnwounTvXC4N4Is/r6IFidyMF7xZGO6
EOa+twr70i/r4KmYMy4nBiHszlwgfkAwgyvjScI0BixlWZ+Nke4PgKZDSobtMcjxXlRt1fedDF/r
QlUnw4HJEi5gljlOfv5TadfOeqCEB+eA2ngt9WSdPm4cMeUn2e/cYKAOCNDYe3lX3aKNG/ZGQJzw
YNjlikgs8ZzbEx8FZnTHBLpjuQREhUk2JiDrOQw1o/BUp1srZkXkjLG5GUKcQyFz6U1voHJw0hbC
+RxWi+eA3Xh+Hrw2fvLdPjx1NRalenn2tKZ5bjvaN4HsZjWmEu4bNtJvmAf8FR17dfL6dDmA7/0w
TS6mM/DWaHWMma6We9Es6OFGbboM6cRg5AjuVH/JdGPep0sU+WI/7k31VJBwdmP0zKwS0k4dI4Jo
S7sQeHNza+PU2RcOz0XEACkLontT2mpXE9RxEL26SmmMdyo+RNF4p+vZfusyKsSgbfpVVwFITaUX
gGch4Vqi6diaPvv5wOnTfVQ65osp8G2xRZlP1SjNXUOGBsE6jrklodRkDWkaBn+7YVEwYFNyAd/e
x1Wdbhw3IaWJShEGZeefmqyDS+7ZDLICL6y2uA8xVHt+uQup8V+9od0mWnSPlktkaDli5/34Z6TV
xBYLhoSySl/rYYp3c54F2yqeedvFxAWxf7g3hnT8ljfuzw+CP/9Lruxr1vv9fdcu0Q4+DhA8dF/7
flRoehGs3GRL8bOQvzZ1no97lJfzvupH4y5oOffrrJy+IpxdFTPKHHTof7SNUV9lJo5OlMvL6LIb
7EljWlXYI9ZDUcGCI5Rshw17XNcmAPKI/TkOU5TLElxMU7PuM4US0GBS9+inRrWRDKjfC8qHwSu/
GsCOaSeXuZNiUusyo31S7ShJMWIMHC8EraKsGXfm71hUthnhWEct5Ix4A8LciqUyIYp9ZuL/att9
0BGounzWhzHhqXXBSGCxu45pPWx93SPnKav6bEV4Th333OG5hc0r4Iez9Z77iFzXbBDr2SJItze2
2ElsLBvuvIL2geBnyYube5YAaBHXbpF1371o+j51RvZWuMxsciMQD1TpgktiYlyWmTMjXX+bu9LY
5L7BhIQGStVB/7Vzht20qLCGHldXJYYTGxTzklkmN05hXT4+nbTAeWQFiCnn+Nz6rDn6on50Ghyt
E1P6j8/MGb1WlhgUxY7PiA6xiMkmgWjbLDmWbRivSqGefFUh9sRCgN8NhvPHp3Aswg2bMeBsbJEa
kn5wzBslwN56SRzkaiATfRht39/BrU+XYJqBLDLzCZrqgi5IanCYRrMtPRwVdlmFGz8G8jaCbjrj
Pc221FGlGA/Aooii5klY+b3lsrKlhKC2vvEcH10eyV3roXfygz2X+dpRlfsFsThEm0Y9abtqMdWY
eIU8J973/FTUD/tojLsfvi1A/LnSPuO6eh2Hqj/ZuYNAcxbGK5r/JdsdSRbDx+BtBMprm7yORKDK
e2T+j4ASgjfpZ9XeGl1q0iW6ruFoBxIYmjwM4Z64yOohZA/3kBPnsm2kH64//u3jBoML6xZTpsd4
+ZYAIcFBWi4zf4Zz1eJepmMPH21EEOiDcFNTc1enoGEbQvtKC8wWFBVK0D4rSPuXWGK3GirvVAWA
3P0845JoMy7I52xep7IRd13uTEwtsbXwLnE57KxA0pyOrwKk/UYzG72zgUXcJZpRHpbRGzlI9ztV
Wfvam4VN8x+pi+rGtekAERjjUrxyKWUQyR9x9Qeje0HbOAVLNzoE72Hrsma1KUrrqDEOjsDpNQZg
MiYkJZvYaNPzxMx7PWhyc0qP4cXArmbbkmu8hcqp7wLskNxb1nUUF5WTZyAIXOukh5no3KyrSTAH
As0uABVujwK6Roe8jW08yv40mxAeeNy8XEfbFkXx18gOg0s7TX9YuU4vsqabRQ20dVzUO3ERT49+
g5rYmLJ70RFoPWX6gIOPa3Cte5MrDoPfcEDZFwsGZgOMFRUJY9sHY3Fl8TAfmAY9AiZq74AhCAAy
7BbmTr55lIKffWO6Df0E9E6LvakZuvbgtRqyQj9Na/ozgpM7ne+tWZQ7+ucnQjg7oMZ5xg7Zgj4D
uai4fvwqmGgwsnUoth+Fp+11X+MO/wQlbnpqK7qetqmiN1tmp0705b32GSw3+G73FXIms5rEnddw
muhMnNjVMGBRgDHbcPhm6snfo3N4F3k2XnADkDic2dsgJWC0FOaL0Q7BPvH9SzKy3yRj9Vp+zyAv
+eyyHwTFETnpxl3obCD9Jj860EddjKmkGWBhTrpuboUXHtpw7buEAd5EZrwzWpcUOcJqggKrk+wo
lJy2dl+CjgxR1p7NzplhkU+DOrNSyjYGKaC7wXI2dIfPWurisRyHYoPHNT+M6TIZYRU/UTzYIsVV
HgNrGYLM2bvV2MO+MOQGKwn96OCLC50tWVdw7lapR4w2mPm9EZWwEjtrugy12s11Nd111hGILjpr
hjh2R5xoWqHlKtIJF8/SmECJYUJVj09jOCByCmW4ret2O8ue6DeTClmZyeJyLqbrsmXJTfFsL9LO
smdVGALJhxRyV8qIYSPKGhzrRnOqa2SuTZq763karD3lCQN8N7qtw5pLlLlYeRN8Lrr2IhDAiCE1
s9rzWBPFkwsS06Km2VieFa1BpDOKAPWyrqZEb8Y8HC+iSMBGkDHDWeLoey/xLllBmWyXJaHZMwrR
fBx3LMHjs/CHBtHDItUHf/Iq4KLZpZ1edNuk6MbYR1U61cfGcTEIzOLoRfKhBc5x+bjR2ktOoMLl
aaQ17ToaCImacaU8+PMmspu1WeCnaTOXtyLhRZkuz6WK6sea11y/6H6K2kDmAL9pzakab1LsIO+c
bH1WbIe8p21rMcq0eTyg6Ui3+I6szfD0nbB5cfW7lyZhRLQpZBN+hhn52QLgsAK1FG2GKsyfxAxS
xY7teTcpEu1KtzpNVvu19/G/FQ0HZrbcSC4dRp/w5BgkcARmiKU2Uc2OlSyIAi8zXyLd6gsrX/ei
dJqt2qz31vAJ6zNNSH02ROZuQkXYGFlH+cPosToxOUWc5apa9Lg+Pn7mx40s7S/sgEtCR7j0Arkm
CCM9pfFsIFinNR3GSJ3IwdnOSAs2gdEM67preNP15njCvAqVpNwZg0ouub0ltuilFtkLVU/0ZBba
vdEFhuwBZVznCabrcxfde0No75zIHk5TVhwxc0M3ryyNDzCd0dYJKmvLnQ9xPPoXKKKfg16MEJba
5sAIRL+G9nQhQGMRgc5IRK38XOGBoHKa7z9uStkpZtfhtR1kdF/gx2a7dBdNXXYnnHUWKHEQXfCl
n0R2+bhB5IQlgUwxPOCo44ndGbd5TBeNxTLbq9Z/4VFMzlRJIGEpUW4KZLjDXOXXJC3GXQjpaDVb
ZXgXSXM+qJpXXa/uLV7dLzGy4BWkG3Zo+HS2SY6loRoBK8usBfnuZvw63Es79CjyimURbTFZj8Ek
T1GAHtUuRtaLyIxvq68Fg8BL3RCvrgQApMQRwa7UVnvoRtIseEiZpCftxmvNxw4n21b447ATJF5u
y7x+y3QW4gSt0UiG8dVpK+rK5MaXSXANBvlikkK0sUaD8dVoVVe0QckxnHaJJeyDzJnIop2od3nU
25tCJd94jWVHyZyYGfKzbxAM2424es1+5uook6OcUUc3oVArcuCQaOgq3uFwdY62accbEB/ZGoCb
zfLSm95EHT9DfOwP42gs3IgBmyfOhQ7wy8VJ57dRJiU1zdSsfZ0Rg+kCMED7XmGX7U7M7az7WTve
cajLh6An4tWeRrXzAveCi2Y4G6PRHAjqwTQnfANiNhfP0u2DPXqSZFXh2TYKY7jPmurZjiB0pVjr
t1pwBEw2Ymi8JdgsLZAUeSyOU5+UEN7M8aXtvZue43rdUtRsRs7UO0OW1aoMPRa7uv6BI2t48NWE
kiGKyvm2GbttN1Mx5amkM8RV0RKvtbFd/Vkhj73FUEbaUbfpYmgmzH+O4EX1ja77ehthhQ7KsDki
rJi96DBAJr0xjQuE91M2UI3ZQwHRUL4ZPqZRRF5LJFMMrxgpywotgHlfedmSh+g3t1GdMt5NCkg5
A+EnfeE+kI5C6BC7b9gaNiI0pb0zoexs8thFIIwT4XlGjVtP1zyPrXvByhMCQ3q2SPkRlWGdnap4
Ay4a7YKu2CEBI0i1ty6V2fAQgSO9x8t36zS3XQAYv2lh2E9Nfxuo20whgB1jiUvDh3qCKrLdGEuc
Llga42QxTSqy88dFzWu701DN4HyXCqHKl+wF+rU92JPHNpuys/a+g3mMTx+fjF1JApUpt+YI1ZUe
8BTxej5ETqMPaSa+9T5uscq1Np1CDx2zflgNrhHuqFmrC5pf7ybNUO0vUbhhbbVIuAAgWAxYDnmG
JGPI4vkmGkX0ZkjKJCPmFY4/I3/o82BNKW18k+Yqn3PvmIJV/jmrM7zcO6i5v9gguhA2Q9ZFhcTz
VLLRWrA3s92qrzXUMrsT53GBP4lE3Ff98EVVTBaKUAYbRsGoXQRDh/hQdKQOlEvlRob6iqXhvHb7
Kl9nCKCxJqz92IClFI7h1hh4BWcE1ndDvmJ5OGBD9xBtNgcdT9Emx3kbx+eMyd09vUcI4EQXGyQK
nGxsY4i8n7zzUJSkKbaLUC9pj6M5ZyfTQ3n3cT4Tlb0btBBMLGoO1ygZd21fQmachuGgXRYCja9L
VGYqf+PkOAv22Wz/0pO5HOqCbfZKaTKVI7sXJ1RFrIgSVABG6qCaqW3nwGDuzorr7ipaA2dWWga0
amRQYn9uNp5qyTHNoGqHdo+dyFgnjN+ORVaAPXvWc7AD31XdtV0bMZLNHkbaKgh/hBdXCVN0P0+2
U1Zihw3bCf1WBSM19otg1fXJazsmTANr4HERgMq0YHWT4iZjRou7bchQ5zExOgQ19V1ED4pRnq0k
wKBbz+jv2T8Xh8gNn4IANXbj+4z9Knno/Qgs1sS8wkizAptS2AKbqk6ohy1o6Nada5fusUPpuO1T
V6yrOI83LQnuR8Qk2Cr6VgLFJEuhc9CTjOF8ZUgY3w1sT0ebXmoMgO0B07kt8rE79Mv50Y790S1r
Buw+AOXKNUkKWZ5CN57Vnnil7ZwG7cnK3j9KmEE/zQMwaXvMdmT67Ds16a0ecrFjCY/828++xyWw
3sn0HgF0QLLTxaGkuLP0hDVhxqHPCqXhekz+op8vQPz9GLnESeHG34IVDzey8tBiI9hZK6vwbgMq
37OMgm3d2+F5gFyCYXJyaBA8gLTLwFt7dEODlfoXoz8ok3a7w+O7RqkwnabzGJbenTn94P0x4cEo
L64O1YnxIg40h1DTFqjEhpUfpisG0AEAlu4Q16z+P+aIQcmipsm7zwKtsPLH/BLaxHH8vLH0uB5b
9EKzM12z2usOynOtS+CZ79mAO0OyGodE1WqemcI/WDWIMJvlxG1JJ855y9DWwvIOwIaQ649yiwqs
PcQKQYsbEMkcBaxxWIy0B4Otzo0REVoHdxu9maZBXo5poV+7qpzOthrvbYM0V7Tx9UpXpbyyeJXX
TsAFJ+GVyQd8ll0zE+6j0qG6yxeK0Zw9oHsbzx/XNkx1jtDRzaff/uc//+N/fhv/V/CjgPjAXidv
/vkffP6tIGciCsL2l0//+VQwyso+/s9/fs9f/8c/L9E3RlbFH+2//a7dj+L6nv1ofv2m5d7850/m
t//r3q3f2/e/fLLJQapO992Penr40SDt/bgX/B3Ld/6/fvG3Hx8/5Wkqf/z+6VvR5fTrDz+Iysg/
/etLh++/f7KF9/FA/Xyclp//ry8uf8Dvn57ecxD10ft/+S8/kFz//kma/4DS7SpXaI343JH602/D
j+UrtvcPYWtLeUxchJCs1j79hgW8DX//ZJj/8DxTS9M0LZt0IJtExE+/NUX38UXL+gduOQW1dJnq
amHLT//nr//Ls/h/n9XfcoreIqJ0/v2TJT79Vv58spe/zsUqoi1+iCWUYypLCcXXv70/RHmwfPf/
wHflyn6g1TFnSPGerp77Nln1ZV9cjcHHdt+0am+qloMhM9/bAg5FXkB+SH0qienHnx67f927v9yb
5bf9em9cm8BIHi/heNL8671B3WDg94W4pcoowCJjwo3xeucBBbPzYHv6yXBRSNeUz7kL/SggMUj0
Odf7vk03zNvzdTfIkoKlJTPS7brdv79/wv71/nm2ND3TdJcnlGn08vU/PVqlKpe1EXC50u3MjWmF
IG0mttSlsKFmFRNQyZssRreNKXJxImMb5onstkVAAcCI7BadU7UZQ4cxKSagi5t4b31AkAAHuXUD
x5YOtqj1uW8CQlRVd1tN4X0i4nQd9/4PpJHeridPD5O92aNFnkkKFyQWWBD3//1favMy+uWp4E/F
vuPy10rPtOXy9T/9qcSdxTJjhnATu1bx0trjZfYyibfIIEE1neq1FzDQSp0ZEwbojTuLpf/eDVwO
JwJ+p2iwb3tlfYWZ8d7N1nD3cZNNJHhUboScLyCsY9JowXzTra5BDb8blg59zOyMq9ImQzMK8nxa
I/DBAtfp8m7J15wgFCJMLh2bAGffugbIcFayeWp90964keU8zZ1xDoaqvC86h+1ZJcc7hps/cOuw
EOmunMDFeXZwHjRFptZdJsQ+NwYXSmFyKkSD9HK5oSSEXzya2KJpVlYhZyG0UbIeUGLu7JBNlghM
8+wzgM71zNY8RVVjA2afQr/43pOhzuxEvVnNgHLJ3WvI9/vWJuY06L2rEo6602l5DRvhn3MVWEcj
+pEPE4edTt2tO8rhrqitECvnYJ2KcUI6iNP9tumSeYeGgCt8UsCEx3XlOWJYp3VLmhxC+aMpVpW2
3XWqGD4YA1W8SKdV1vXTfeNH4TWb4EA4iJb7TtKdZwBTERuzdXpP55ztR+ffKdshKZ2Q4iUpdBt0
2uRVqF6d0SHPrY7lAbl8RcizZy2ytEM7KiYEdDc39Nzhrmrhj9h7a6Ctj10lViU6wjUijviWqwxH
ZsHRZDKTOrKteUWCGTGX6RvSgoR7bCvWUf6UxlswFniCuWvTlJMilOCsaC0rui+jFxXEG6uM2yfL
scWBRhUIRSTzRwKx33FWCCz5S0gPde1esGYW0tkhZE1w2i69cNpsGxw0RyPt1Oolxl+xVXFNl475
lNwO4C+YIwBRWXvZtP2aFT2PaC3ca9bwHxah1hq04xvabn1tAwbNlVeVW6H8bKukvhlU3p811nLe
7i186ILkLyO7d0MqFI8ss2xdT9H4uVsUuCJArUotCi4o2ZRaWstM7xDbdfyEcI9O1sqr7aidS5mG
41MYR9VVxrW8zUuUpZS6zTG0WiyNVt5uZDQEHP+8FMzuWbXWc1PbGNV7uTbpgzdNQwxkVEdPYTNl
cPQ8tbamen4ACPfVtzTbRkuezDku117YRRv2+YK/KSfSKNAzK2gS15VJDnNNvvO/v9BY7i/XGZuT
TsLRtTxhuR4JC79cZyoUQ8i8Ey6U0Baga864r0p3hasuAPw4ItDdsT/AJg3jdU/6pr+R5VwulNVN
uk2Rz45CcueDCJgW6iao0YMQm7+5l78eTDYXSCAgpq1dk6ui88sxWaq8EGmBOYN3WgD72RVHGhmY
oSglM3RAH1EnGfYWQ7mw75HFxAkKyQm2TaK0dWBx9zkaG/88j/Hz39235SH686mJHdSStlbStBwG
ny4Vy58v1XGEkDeZUTOyWQ5uWbgz/+58761Yknkdc2pfLIPoKZMrCoKeYhNnEL86BbGpyHxno2y/
VvxfNzkbdQ0bbsY2LK2rG7r18wT7yg+z89wnb2OcS3R0cjq4Gnx9NKSXOmhHpDjAoSoP1nDG0o1p
W/SsvegNf0dzg9owO7o1mZCa/dcmoX8/oBPY8lZvbsOerVwJL3sf59FwzpHenkdl6NWQddYuL13x
iIHmtWOL/w6qDKJeh0oLolcHPmGuH8iZwMPSgt+rQqN+iIRX3Po6gPciPIab3HQdgZMBE791xOaJ
pGdkDcp5LFVW3uX8g6nb+H4qmd8hPnBfQkgaOGdL5yZzoufZUch3WUhdCslFzKYCIldZqi/ObO2R
fbqXaXLySzxB7i3sP0bSaR7QM8Xr0pwmIpu6djVVMLNYqZL/lEdf68K3H+dNH4oCr2lS/bzpMhZr
bUuiESqq+sFu5nnjQnkDWR1CdY9L4wmjaHWc2ji7rc1uVVndeOvPDXZPGE9bmXgzZxjjnaJ1zb3f
zoTWJ+NFqsG8yat8YuPPYq0faNdjkpFrs3mvMnXqMtNmv2B99bxK/wB2856lSMnaRKkbsFHyajH+
WI2q7w9YEzrmgEmwnjIvuwGWfXVm13lRzRIi6Ez3Dia6tZU2n2uswlveuBkWreDJhF1WZ5QsN3aT
bscQNJzRElAj7dFZ6xLZDAlToIFE+TJbaXvIS2h3hN/cNYim5vaLI/tpO1sLiHHwsieHCxqBDgww
Z9E4R5HV7T736v7yN++oX4tim44RWoAyKdBN23J/KUNzQi5s4Yfsbmvi5mvVeE9uW97hCAoPLqfH
FlpkfnDStN55nipWKQKaSyvC+Am/O4kjb39zf2zahF/e4cpaGgnuz8eVaLmI/qkYi9sKIbAaWcZI
zfx6RM49eRXRYBbOTouVS22Sh5eX7wZ46dhE/4peZpvpgPFNVls7mCfVkynkozBGd+P1EcydRXg7
o/Ng1WPHS3uOJzKpr0GinoOR/OW4DtvncYHCFB3oDqZAwRkSJBwVwNpPE28VnoXs8jGNrWZ1zlBl
cTFEPcW59cWXZA6DqBkbp/icjSyfnPghCvPqKVhuwNKuZkjgOAD5jCQLAJP58AbopyAhyO9oq9Py
K+oGeZRVNF3Gbgmfs8LTx026fORlg1q5HZMaNIFAm8FcrPLO6p+8tF+3uEfvJwGPfdSSd0c2Tzel
4Q2AnKPnKKztg0jbEoUJwEaHUNSzRSjuvZ2CJWfIcyork9E6Q+TKaSkkKTEYmvoAqF91U9nbmKLn
NhfztHbJWV7bYQ0znCQ+CpNwJlpH1NW66ooWDTCvjmIa4mNgISlwozZnKpPbxzmr4ocQ7tHNXAx0
9qkT7h0urdDBzOww5bji8o43X0y0d90PisWhlz9Y1lvatONjvNyUyVziiAU8mzhjdMq+WmR3XNkY
3Ix9FjwEAZfFmRDuC/KS6LkCovmmoR2Ts4GeqLTAD//Nq9T5b16khKZJKR1XC+vXMxL7K1MKC8UD
cYnNKOKvToAcQDCqJk8LDY2O1H3RT+/a6X4kNq/YCh0DcvfxS+T47skWEOWSn2OLn934f9dR/pez
UQjF9pbT6+Pw/rWNqXRc104FyEcrqtYRQQaEYEhajk/mrVVlzuemE/btaKL6ZB5u7IMojVdw5cf/
7xJCCA9GgqNtNGdAR39pqJTO4NoT/nGDxTLom+EgZ1nD3JyKCwGd4xaabQXefjCvBQKrVV9HS/aQ
4niaXko2rLeBbMim6r1HVh7rv3nulhLhLyWEAMnjuUwTpBSOXKYRf77AULT7phfagEUiN2cv1jzx
sMD0nzb+ooEyu2qnhkG/FjH2fSSNiIvsnI1t1q1VFlj7ymH4q4Gnr5KsaM4uvckz7Nld7gz13zyQ
0vJ+7U0F95bUdcEEhfsKO/Gv97ZhDewUBca1YQoOmR+Nt2bp3ZPbuq0p466R5W7LuknPTEKxQNZO
uHFAfFh2A6lUAMBMt7JBssTy4jp3ll7pVtxaLEn6si3PDiTA2opSLkgcdQ7uY+bbdYQlLYuOXHCj
jW9dXK98NdjArScUMbSns7PuWIeX9iC/tYKYV+KUuk3BLmXnoMVyXst67/jFcQqCbFU7CLSyuL+V
g//VHgcEwFN0dbCZVgbRyFzNxNoM5EuXUujjADukNCX4ivwOl30jIXC43ZFXsb9nZQMd1nsayZ9c
Y1Z/U8p87Dm/gSccWfmVh84vkVpKDzcIQIzUx45QYPAydYMaGDO4ya9fEWmPIT0wnKOHLOGGmMIb
tB4LsnA+xt7wHDZVw9B3po9tWtYLIOLxVeyjPgQPyYItTrzwjKGoWnvd517vwtTBCpTzY6r2D/sq
czdaU8inq3C6a3m+2a0mXCEbV64GVkXo+Iv4LqvjJUmDLQzbbG/rw84ERUon1VVCHxMzSHEnhw/S
34gCN5y/YMHjXTZia4c4QPev+u5UcWh7h5ae/TwFAhAEOrDbNJ3tIw7/q4aHEQ3cFJFzz7QhWkE5
gb9dHmMSf7aYP489+U50IQRIFIn5PrNcYtChedQGNbxE7blkU/DqKnYJqdI1JEWMfHGL9V0B5cOs
DTEs+Nx1uH1a0STsw+Hu2OSX4+N/tv32ySPQPEVTuRvxqUsFzyGUcfqAEAsaEICfvK+/moZcuNiQ
4qksWVec+bA5j1Q7jy5J3vs8AqVMztFmiCaMzRKdmhliuwjc4GAzi1nbtgpJ13RKhs7hqjQavJcz
wOHJDd6Q2UTrxpB67YP2WzUaFu0s5EPmjdHFiY1H8tGbQ9B8m6r0D0Y/3wgY+REDczrJdELkEGjn
prPjDIIUUMYnfvFxsEzEW778PNTvHDH3pGN465wc2ZJcFLBVooifJADNTT/pWzmiyIWMfZZdypkM
Y1kPLTD20cgIMDL7x0alrGPCu0C4OFPTANk7eQf4DpAA0Kegi7WPkTPeZjYhBg7GObLGV29l72ER
nJGzBaBWCWk6YxJgLPTHUCq9RmL2MtYkwFd5hfTd2dotSQOVQ2yG0v7NFLbjkcZjj4Ltkdw56NA+
3j5yHhHF5fKP2u4rJK4JSZnGTUY9cMxQieHztYNDSxALrFjQLxWiic40vrOLtglLSwmdKziiVYta
FfhQzuInyc7d8EWY0H6BxBa7jPBEj47QcLryuSzQbCZgXe0miK6mrkEbkd449ADmY4hBZs3+L+zK
L6jAuHMU20Q4zFs9qydRAPIy4dYNpPKK2ivgrvpfW5WztCRADDfmPOwRMq3zhAEKzpvB8YM1Yx+i
arCagg+4iSsy2Oe6KwAI84B28FgaGMOYUUKiBLgurcZqzfXsCwuaGrqkaHbl9DrFM28hxq1QdaqJ
wETnJjd4tTlJ+zb33b4rE2+ru+DRTFLyeIcoPlhVugsb5HgaEiTMje77DGtjTXgR9j8ZjRe3IYle
VkiP2qRcxYL1byxNsuEd8RqTdrVhYPRiQTXaD73LtEe+OiJ6NcFjJyQhwPFOKJnGrYeg6tiaDu1K
Obd0Q6i3qsLHpTaDkonGiVSojBQpqxg2qOio87Nql+OVPU4K6hsA0X1jluegKNjnWSju+ggA4djh
22jlWdUKHB7jS7N3QzxBWXCd3P9N1Jn1Nsq0W/QXIUEx33o2dmI7k5PcoHTSzQzFDPXrzyLvkb4b
5LRaabfNUPXsvdeG3am5tBsmb6GNmO36EeI5iT7beO+jEehb6G5yWdKEJZH1cjLjnT+E+4jPukoS
G3rd8mnl/qOYOvpPrVbfjy1kWSxbYLnCRdWy++qzjuStgUx2iGekO7yse7Mj+DBgn48KOhCxZg4r
r2lhnfpVhW9M9CA/XXwiKL/+AqoG7VpsZP0yqNr9w+dKQCOSFdkSqg3Igoznrk1epVf+o3ROXXU4
1gya/3rVDw6O+DGsgQqPcW4dsgjTuilGjdoo+91AUWU6rXHd5wImk0d/LTVHKzf0rT2cwScGM/ty
SJlMekwMHGaYeQmeVbRPwzhrD+yBt1SGjK9DnzBanmF9uWWYrhAgE/Li9KbTAkM4cojCXToDuLdB
3aROhWnM01/SBAimyQMx7Shk1q1sN1XGHPh5eaX5IWNhktnrNuF+NEOCf7JairPBRsV4k6miwVkO
jKHVgV2FeskJzofJ6cRjqZw2hvc311xt49qzxpoekVXWdflcQ7Fo05ZJnfDLD2teuT1zjqEe1GZo
tOxEAc8tnFMI62Y1BTl8G912qRcnaHiLSQYprxZbJr4fU03dq1B8YUYmQiRRxGFZtD7LlP4v95uX
Vm8guYA8I9r6XRfq3mmy+yq9CbLvMO0b9iNPkHWYmmXzW9vLcNs1Rcttfpq2JhBMPiTaLr2UmIrD
14CyvC45DUh6YJOhEw2S6b6Y6UnnwY0xYixP5jBkuy5vgJSOUlurcfrbNcke8SbZJh5PTD/HgGmz
HW8dZ1cRiwkMjCpm22zo99OOLMTWIi61a5prcp/WHonA2U4OzmIo4eZq730N6m2CYQDHLbS9nF3T
3us5Q+ZCTO/tJNfwr6j4dPja4NiOL63aLQF60q/QIKavNCRrrRQQGL3+jvICpg0ojwkDUN8ekrbT
tp0svsKy146GlfuM5fRoInFeAOLWkpcx5OYYNnUIORUzAnmLvTGKgtLZKNwCaSN61LNJ1MRJhVZx
mN2xeKg6VRNNBgTbOsNTkY/+skVT8RHo0DcGgG2kj857iRa/LaopXONAeiEl6IDXJ4T9Kn21icwO
BlMW26e8CnMeAMe+QcHt6jq5DctBuTZcLXiiuhbGt9mtGfiyQxo73DC+CjoL8oTJAOm9KjTACbYx
7tvS167MiEndt88+s3LYmP3GC8HHE0rWFtQvxFyz8Enbui5ND+GH4hINVGeZKNcDuXdh4xWfLGFi
lOJrHivbfWClI8lZUkRnzOxlrVy2FwJ22FL7+cYpWlznSDdvneM3a9El416D/nUqSalsZsU0HQoN
3QnspC64oat9wt1qReNLfEtIclFkkl3nhMFCQkPSrofit20mQiQUzomHuDERgTqNNJefPHI/C4Om
QwUBHlM+hEyzL4B8c9a0jKAEFx5/rcFvAdJ/ooQZi1puHgmEw1cIczNwZzge4BF4fONq3mYLFCfq
/C+bSZSoFC4O6YdP2LCNXUkqHCzS8iPtxRefprV08vDLDHAujPaOMVC7dcuQYzQwndhWeMtCOo89
3OyGaf0s/eNvuG90l1W5E0XmmkvNrDBGZRjxV5375mTSY/SWtod8bjH0e2P+UgmnZyWcd2+SqznX
Yj+wCmc845Odzr+v/nf4/bM81j+0Ckuh0MtvlenamTIQ45J47U+TptxROZN30kxncq31QRQ8Ukhf
vgPi9tmNuPEv2XA1SdsIEqNKXvV+2Gd9nh68VhOBsxxkr+1LIgSftLc5KzArrP4bfPsFvHEg4Sp5
MVJT37JGsNelVpCqq4Hg5ZFHls7NtP1gV/4zBYMEEbuZhVEaB3KOBPeNWQR1nOpBCPTtGndu9DIa
rg2fCbqV1vKjCtq3Xu/tJ5f6MaiMXnvraqPbUkSdXFlDUqAYWVq1EpbsdwUVaqFocB0n1QNDsgpr
UG4cMMz2D8pzuwdW1C95Yc2BWh5FihocLXbZczkm4B0jxM3iuO5HhxFzwqD4U43MLDMkeczV2O4d
UVSPNiL54k6ucUs91+JZl0XElpND2ICM0muBcSU2u+vUjsOROR5kk7DBqh8X0dlzWLuwOVxapMPX
yOz7gJrn8iVk8bpjLuKjbJCQTntm4aOmk1Ce1LgjofrajCJ/wqUpHjVzQma1s+FDrwfAhBNaa9UN
3aOkM4xuQi9fm5rtXPKp51qq/UO0tCQnAPe+iNluZWU6P6kFdIQRX4/XGTBaxyjg0s6pfWk/tRYr
HEy2mO7K5WDVU2BnJqkjKugtuSPUbt7MLCNnkknzWNokndYqTLRz48r6wGj2uc/t8OyYLaDe7ivB
nAWWAvBM22Xh+ffgquIez0Z9wof0aGQthdyt8p9SfZDH0WdQ3YAGaB0ZfpiKvZBnd9HFK4laR40e
Be2IWgGqxoKlL9NbUoXJjWalZmNpgkyC89ezR2yMeUdT3ajXOfEw+a/z64ktJPvyrLB/alV3L7DP
ypfiycitFR1uLJNy/6WhnOPVMdN714X+N7OFZ0ZFzRurvGFHJ0cRpIaFjGuHwdCP+ZYUfPQ4VMI4
KiJoB6b36VqBbQpwu7GVko69/5UZ5mGSB2WnYuUOrbx6kymvdCrDxeG/urdDQduF6W1mg/IdigIA
zhhLYSK8pJOdla+G0+s3T3seiCAFPGndM77hhI3liR5R82R0N6yrpDsqV+0sKqJfUMbdg8XEmhys
+BpZCD4Pc0oXRp98xeSpV5ZPrQOVk4EZ591j5ztE2635ZaBDd+enVXXONcx4RR/DiWple8uyWyuN
9kScJnl2QvQslo9TmlrXfPDsbTsjP1dJWFxENfCsk1RqaTMuKz+W566zqrPu99VZ8lTY1XkC2yoH
U2NT//nkh4p1RZXuNH+OqebWnWu3HCzM4Ae3giFYNwUNPXPMOrtyHglywOhaDmwXhtU4QrHMRxJp
iRm+atnoHX1wepvJxrbNTFG8DgIVcfSjm04li2GShtaSlKRQr4cFPJ3U3uV0Kp8XnXcV2o53TsOC
uWlpPOYq9y70Zrr/HWgyLdclAl/YEK8rhzK/+D7NJE3W6l92bayrthU/Hvwbdu/2J6vB7klz3HjF
ArsCmGXjg2YSb8cV4K2a2SwrbGzf/hlfch8kvuG9pqQlUBuaGxvBi2NN6WM+leljmtBJOxI/+P2p
ka1aszaOg6Hor2ZUGy+AlvfjwBOmaEf3CaNRQdVDOF88GhL3tXOVBFY3Zkwtp7EcIgCZCkf9AbrY
f08k2mKwFEx9e2H9tY0HQwV6IzCfpJF3tsuccPM0HCwPQbirXfXpSJKlc1N8F3GG4DXOzQVx1jmp
8V/sadiPu/3guf0ZJUnslSsyWBnCfE0xdENVEsjVc+tQHovaZbeRceKmop866jcDMJOM7tUtSTWs
fsqyr3bTcWBLitfk09XiJhjMoXmPo1OE6+dj7o38ONtM8C1J+IY3CvMCU9upzRifdpH9mXkwuyof
LSwxjRDaOfhIO54tmhbFv5n+5g2/tMZDU5N8mnKm6ct1N9FcOPdldQiHJHsqrbE74ZrgmZlXA2ZB
b6nH1d9pajrRPtBSi2p2z7I5zlSG0fBrX4CZO5ffV53fvWNufe2chC7Wckpew2mId/EkCOATGzkK
rQPc5VIZIhI3h4dBSidKM8SzMYwOTWU1O7zb1lGIydh3WVfCzmmjjSy9kA2qIdeJ07GJ8f2rEcUn
OzEe2kxZB0VazcFaQeihzk5u43R7Um8KaGmbbPzEbW4EhCxSjuZ0odxpvvRy9jeGLLGZTml9EYgQ
u95IgS8x62R2CSsQJxhh/BIibWqQnxUN95h5Skk6OM14TpaD5iFC+UI/G2i67LKycT862ie25HA3
at4UAECESTZw9TY4UoJcARX231hnal+VxjiP5on5amdjeY6F1WK/FpipahEfQv9tqDvo09qwHb04
OsjSMNGgUm7t5VGxqttpGPA/HQ3+sT18UtPQrPqO4moWoeAweiA87tyATJ2nf6W0h68wZcZpU9Zy
TTyvfKh9IdYA58cvI+3P6VSp59gCqWAmNSZ826cb3Yy/6uqrawz8o0B191XOu4tZW35IFqXGOOCm
GNzXsLNObkIXWzs6ilPLp5yFD2frEEmjB92++p5+Nv3E+aRTm9kX3tgLTYXWYyxyj6I01TxobNnW
pCB+4lFpiMmSjZYFkAeAcPNlUYTX5PGfOHuZ7cjZsO3zjxZppldptcfJas3POe2woNbGfOBT3Qjm
G28+8E2rNKcPr9N3DP9+5gE9Dfz/eTalcfNtg7lceUksJb8l8LGONeVbGY7kRBP61mtz1va6zt1M
650vcF6BAcX9EYmw5jYS3syw/mJTlT3YRFQuXkJLnYOX9g/xenhUtnhL2sxd+7H1lqtCHI2cptG4
bp+dEU6RXiganBApY9ghT8SftRXrWOPipVZ31iEaEs5N+j85rnCUwS8ryZttxy1ol8b5nzb8F8ns
hVlTT8Ulg9/UE8XXpLkdRnvVXjX+Z85yDiShkW/rcCi3kWA7QL2613/CSVmW2k5ByzmnTZhu8R6+
9JmRXOO4Fc/L3SGSeX/7/amXebnJhc7Qy07N8xCl78xX45WPE34bjYce3WZrltrZ133iOQBDXlri
uyvLFXcLrXSt1VlGIHZ8jvNQbTorebboNMVDfs4SKbGod9kOR7+qfTCsfv03pUWdseoqFZDqRNt8
zqquthjAQsppYIPN5l+9q16biaiNZX6XoYKBssk9puFd7QQZ+Dx7kV2tzEP196hL0KP32ciLIwuC
eJPCVTfSr9wz/uSptGFG6wkkdIfApgmEPk1wLkWMmTpfzeyAxuxK1Swyak/mBStgyBJr4xAj3c0o
wz38lc5uxgfiFvSO8bQtfDJkMjtHZbKtS6HtLK38s0T351WW9/qDkbaU2Ujj8vuTjGsjACpzt/py
2Mh0ep9tUvWDF/13g0i03sAWYEAAyN3jkxvOzilj7+EDjGZ4OYmPXDrMLpyiuUSeq11LVf8tQPd9
hH0BNt+V1DJRfMbM7g0ihrsCDajjbmt/mKTHj6oAMJ/GRbfNTRVQAWA/Da2ZPLWzTXhcmncj0hwC
WgkNLF76zG2cVSORpsHj5BFj+s8c2S3EfRjfKSOnUnOyiS1kE3FKmVx7KZIbomC+GXvCfRlk/wQo
oXIzebUN+ejRzJAWvA1YmE++1ff3folNC6vM6TWkkhuWw0VZKG40ibSHENrqHq9AgoYRvVB8uTjW
tr1Lz4zGdPJehhuLNQyzMb7Kwh8vKfedKHa6Q8eTb9VDLfTjrjiUEm5kR7/6MKrqbmQ4Un1qYE6D
Y5X31hrOsybCm4Bm6OoUIUc8SdhlA2/KuKT9OZyCxgQN9PsjdAb61NIBiLgAT28X3fiRdfVzG5sY
+X3mLP5CU8ty/RqKod8OeEuIQBPt9HfUkSjaX+3q6s75K3xHeu467tbUTY4H10RVtCESv3fzIvNQ
l3A0WdoJLZreohhm/aia4yiWMM9gpbfRJhMkXts5lC+95/8tiZwTRfcpqBD+/NTb+mUmkLHh642O
cvLqt7LijdWT6k6gLX07mmDnbuZ0OHSedVc2YnYq6vpIHwEpl+VLVIq6ej8kIMoTxN8nFJHcC6cG
nhhzlSdZTW+1qrxH2E5fKvrAYQNGbqy7k4Yof+Wf/MpydNTa8R38Eczxf3+EPgxSo3EprvRjwko1
1SKqf0XzIOphJ3cHoNiDqXNR/55mVdnYa7MtP/GxmDunoccVzk0bQPajyTjiNoqVUkb3RBufZDar
a9HJhBgnQsTgBIPGu89Hp17Sg9fKAbtnJOSCdBqdbQD87Hz4xmEUkIJbfsQDyIkjW3yzuGlXWtZr
lFvsYlElWyo4LGi+7E5JsJi32HTPldkkd+wK6kTCAIUtAyWQWNA5yU8Pu8qi6Kg1sqeOjuqqmPWb
ptAdwNOsGDRMj27/1wSAgadXg7yoLYpCOV6yKHrxKkt7qHyMQexmgN9pBoT8UUu28UQ96EzXK2+o
203wQ94U+1ROFwDcrEqPCdazO+GVZ6/U3WvNpDEoSLGtyFlfeGYEmdnUDwkO3WY0zLNY0Hph7vX3
AZDRrjL6eVfRlbBlRAUzJHJeqT633FAPSss9axGDZuxZgAGvsrDb+1xDUu5huOKHbdq7qiVtUrHN
usQqd3jZn0umzw8ozevST2mesngDNvdFOYY3uWQ4stA4eUTOKkO3Xls1xRc5UmTze560coTAi8xI
1zJsQotznJEyprecbguS5kbAjSJ9t/lIIdHXcIyk/RhDMCBJOD6N/Yz52N1645yQ78opThVm/TIq
d8f/AoRlE7uEkorq3jncmMpMsRgQICQTsRZsQ452MdrIBjzG3QRdmSoMBtGqu3sd4FQphR4A3GDv
3SbGqeceIsCyPXlVMz1XXKy/NzepRnEqW0TjrI37exTN0S6LxnJP/cF3pczhunzXrTuEF1Owcmt5
l+C16cNsl/bb+B1qIXsiS2kr1Ol2I/Im3okmO4QyckiW09Phpp33PpT6fZDmUzP4aqcV7gP/HSBP
vnEoB7DJoX+JrXlTWJR+wS0mMmAeMFm2WHw2cVh+QhTQdtXCqrQruC8SscwR30WC277X6jKYZlVC
35vxrabTk6UVIETwWAV8gnXQ+QmgyircEA1EBdBmfS29tF1r+uRuhoJG10rQTusUpbZp0rkhJVSb
X5QDYOZVtEr3KSRfx2ddZpBx7rzuOFjjO/yecGeDFUur+ai0vg00myqNuZk/B0tYe0YDX5nfMOaa
akyAcUHEILxZWcXYcWb06qqbnnGtWz9GYSRBaBRloFVDGfjL4fdVbBPvyA3g4B3Upt5Y4IKManSI
fsAGZ410auS0DE10s90khtkyPeSgIIL89+r3x3RQGjHfLYiWDm2YLOHvQWDZ3Erb/wGHKw4RUfg+
isagxjqy0ul22YwZM/5wrne6Q/vy8jvbSHbB7ysgMZg39PgfY/k5EGNMq3lMyH50qeo0ffN77FOG
boR2t3Pb4bNYDvA9/v9V6aXu3oNPLZnxHKnfwCfbSXMIOEWGQJ/7IcCTgXbJ7X0jG/uSFZagUzKH
LhxVdFWMRhEA7MHKunxsvz9G7AxJjN2aMvFXYSK+Qhaz0xRN5N2Aydium2z+OyeIDAez29X56vfn
38PMMNm0erlTKDlYyk2aE9tZU9Q7sJCzSkAg2nm2GRfRrFpsNJ1v1smBOOj2bWzHbEN5jw7GKGTR
F8F1NcpSBh6Vm4F6JAjanqx0/DMCrMWRZGxmc76xhUcY9xL0g+T3iCb8FPfoOOCYITmI2lhFsuw2
v+dws7zp33daoFBtarc3VxoYi1O5VKhUS8Ng0TqQb5ZDmaT9f69MS2r7orX4h8wyaIaoAkbLK6tt
l7LIigtVzNUOWhSoy15uzCH9W0ZwvBmXEHfzGXxritARKAHNmI6NYRJAmaS+1fizwF8OmWBi8L/D
75/VPBLWdWQ8JC6PjN9Te06zQ5SN86EplH4COq+fTAsGY617R6sRdy+yF3hWu25Vl2yFlbJtm1Md
voJ0gt9DCF8vkHX41LjdeGay8QDLW61HDEkr25qpP83ixTjywotNqSGoJ8P4ohdol60lrkSW6l3o
efirbbVRYSaDbUj7Fj4fUjzFlGxiTWLfacJhHaXYG+lz29SUmeGjeqSACtJvXKl1JvxPINMCyal7
wEDAaRn5H9kkP20J6yLPdESalnQOJlq8J0g/7hnPTn0ZhAGhzyRpOPylYoVNEbZhzhimfRpb1zWw
WDSLrZJNgpJnncpa6KQFoPHOw+OcqyeghC+lRyTCnPOj0zcHVmMMEkKE+ampSk5uVvqRX75PssR7
HF8qnXq2itsGA+obogeI7ix5nkzOWAPWNVMaQJVa+Tcei7XFzW+rw2vGqYzHoGQSVFFpIoqG3gpw
hbryTwzmD9x/uEvTakYnIJxVvb+XMyamuJeQPxYZyRmOodkvrD572I9efo1C76MrbLplRgdjrGvs
SZB+lJ54LCtCsYk3BklaSnSnpsXD2yYHrCmU0UE0Q6kvuEhDOa6N5LF2cApFPfBsfxTTgXq1OzUA
3SkHtYNBxD7SUsPsTEEZoNltZcoCxZRNGqHpYQcq55fWNJ9Nw+VbbDt1CAEQHaewsXZJ4rMvtNyD
xL8JcmmM2J9iiXUis36YdHe6sqH5GYq3pndY5WrlU+/N1zIq9kXXHcUYettp5NfGg3oWVUMAZWa0
Gs/fthZaD3403uD1GIBvsucYznIlwKRnBYD9egQK3kPkMYZuK2giRe3HwSSccNvAGVkn2Hqp4KEM
WBbgTmW1b2ru8qb9jeT6p6WyuveW8UutoRGGQeZDaPVwQTzqOsZ+QtsVho0HNo2veTsK4O0p7KWv
MR7OvlaIVYu9a6VqTLdain0nd2AYqXuf4Xwjypfp5nHMW4C/+NIz6hdXFcgcBRGduWP3qWVvUQqr
JM9c8Va7SREU5C/WCX1Je8vr6p0S+A+hfvfnyvoaYtVdxubOHBXsfr7VK49rmAqPLFtgmxl76yQc
7oXOULoitIOidKH6lmoVaVAWYfereXTuk1eU5HPsU5EkqIn0bjnpTOUI39125DkJPl0jrfejYfba
ZHXfr6fO35eFtTdHag2avFoxkXvHtXdt22pT0pO9VRjz1iWxcMOrI5bxIEznPqKGJ6oKqn7yN+DQ
Ruw8NPB6mU6jvheL9mwCJPC7D3ITz+CNN3WkuA6X1iSjPODK+BRN8SrZiBaJLp81z0Se0LEOtou1
2gY1TWwcwva5qXQQ21P9T/oetKSC0WcZfrHnohMnbjEPWO9esVjfhSa2MjX/NcPfuS6e3YGT13S7
doN6CzDdMk513gTStf9OLiaioc2mC5ELnq4h2QukCZOcw4Z1yKc9qcCIses1wow2rgRvVMaUsmio
O9BK7HWWix2QiSJwyjBe++mU7RETiI/A5oqHx9DZwgnK37n6UOYzmy8uKSkZ5zTyOvGc2GiBheOF
h8HpvLMr8zsGb55jJfPSqnB3k+/aNxhymB+87ApozMbSVAqPDDuB/Z1W1zCMbM046KHfP7uTSb5s
5J9uPFyPzlxvqjD9BAKPwk7YfeiX3LbhrAEQhzoNBQNmceWx+pR4WSyolknqjofJAmOgV1cWg+Fr
lQfNFJWHeSLbwhm6RjV4jbDgKba1kc3z0fbXodFH/A37xbflnc3gwpp23GPomuma35HoNdnJGf+T
lvoXEGpPeuftB1fYGEqx5dPNwS6Z+RQXNAO5ENz4P5/V5sHpUPWLegbS5g0bT5s+0+HseXi+dIgZ
a4NbLI2e4b86dLHv8VxOfIIGtXyjdP49LQIswV9hzoUHVe5Cxaqzdop+KbmEtjKjAwkeOnNUMiw1
bsL8pGsEd6utUSVta3fuI8j2mULUcINxZGxBGVdYV+PCbY7WrMj/Ra3cdnx1B62pXgozRUasyUnR
9KlMHewpXOaT2XH5mb3z2IrU2ydFRJ2l9RWN6mPUjW7XpN5trEwKlJTh7ZuzPRHO6mRTP8d998/I
QTkSwX0xRXVpjpoLWWXB88CROIq5fIf8GT84lHKqUfYkK1LKDnv5AcIufsJUTxPkBJBJNjyfVNg7
K98h/tK0V/SMc2dlnzRh3v0St4GdVn+9Jmd4F+2ZqF15R6eIfTjzu01Bg8TaduS4B5JGGUAWSHsq
Lx5b/GQBBVvePzWhZ0/4CU3iij3TdHooDcJEJCZnRg6b0JhP+qBhKrUCHcmJ+Tt1lVq/tQBWrk05
YeQweMYCWDcog+6Hdc3KvqFMAOh4+VrbSAxWD7jUMaAgJJismZvazlpOEIrCsdyaOV+p4+TOOvHn
6zDgE3QeXJyIr2ApTm5Z0wXkRlvL8fudzzXf4tUk+/yeCtRZ12BfQ68BgjWuOMhA0g6fXdGcGOaS
JrRChvz4qlK7uYyO2Js5lw4iQreJ1HPbmMmWMNpbQZXHqNlYqtJ/iUbzkWqTB8ufj2nlbKjopHOv
10jL0jllGkE26R/UkZ8YQCV7LJ17fxjEhY5JnM55360IMWGC+u5i/+b2xWfT83SvY6AvHpTVvIf2
obJ7yiZ1Z7o+9ZwT4GF0okZJXAEhXrjB9O6IQs12ZvgGFdqgl5kimKNj4JPMaQsqnZHA84TaUKF/
0qCOc8hq2k/qVZbuAgwpbTK9yJoVLMCtfyBq9JXnD09aqx4KHsY/pKwhhlstdGPne0RzYVKsyLVE
6Q2s50MOo5QguI3RYoM4OqzmcO72ZRZfJ/45EUZ/vGIsDyk4rjXuDIyMZbkR1vgWZoJWzvTbwxnt
C9QGbDoPpkt7Q+R8RJ7/aLU8x2CRV8dBMhTAbNyhDDUglHezn54oo3geUmPazW5yhcm7i5PaOeKb
q0lD7XJjeCeQGEQKCT1MMI8w6lx2tfWa+Hu00h0nWrXMs+c5/ii84tX7BtEV+/jew77cc+JxX7gI
0bzKkDoUi+RQFsXpfiKB0DVeBwMNg7bVnE3sxZAr8sd4lG3Q9PlnpsA6h1g4VsUotlZLlVIUpY8M
DL5SJ3+10vaMK7ZflYda+YE+hn8zn1NrgfMacq/bPbVGFGsilPwTKawM6enXIbR+XE2+5Fq+N212
6w6GEnJvdNRFDoBaLH5pFEJfqqZt3o+PtORJVyOt3fIHXd0dMsSuY4Sjm24MHauoGSQATo9hoR2m
Lpt3WsmiOQdsaMCi2pHBNVaFsOKNMenOYRDOU64t3HtccQaqcv9j2A1MVHeM90y/WNankbmbBVDn
kGhlQ0/BKF2GRM6HprVyX9MrTjXQ0dakiW9jKhgtGIxs0DmeCjZqhOX4SqbyKTXrba971iVDX6TP
VFScEhrV0R6Wq0jT76Suaa6fEWjykd33cNYrQs2WIzCRNdy3dYznRs3w2dUq3n1jbdjw8VlMyQpP
wUG39Tenq3+6MiSGm3Q8W8YDZjV9nfn1qdeNZxlNt95zTrZU6GoYprVyump54rNs1FNMgOmeSNVL
3wjwXPObSgtmKka3F/ZIH7sLr0gHFM4SUO2xheyk3XPRpd3JNyOL+2O/9yqj2lg7mhqyk56yVpii
+aKP48uQ0EKKtkBvjY2ddcLXBnA4P2kR9wFBGSyOe8koo79U+HpXeVdcNE+84a4G8muj+ekD9kzE
Jk5zcH2qkPu2yG44jYulYWfV9znCUv4nHxPCMWziw2rcJCEylbssY/KFwEQCAjLmeXJNOmkH28b+
uslc6ym2WBuBEXgtQ0m/0VYozz9AV3rWrOi9xBW8zxtqTkLx0DqFz1cZ/VHdF94SSZvAdG8G+rpr
6byRaYNQ3ipno5ypWheUr21MKA1OXXHqyxiytuJ+07N6oTATTvHsJ5S2L6/cmEYfl4fVeoqqhpwL
s5/EReg/9AadeXVNbiGMafeCcZmcyvg+GMn8gCmSEX6UsMEpCrGJhcupqcYjOy7/Octiegs449fG
0sfhJnkcKNcvVlIpnpf9cBhDvwryiB2adOE/GsqaglDYd7OukIy6UJ5rx+sWCqPYisKOgl552yQr
yseZlko8Q91YPgrORNfDXzJYLlkBxzHxFQ78PctPNtlc0tYNlHAzqcG8IhJUh2ZK3RUZaG9LhvY9
weiKAtBm13qsrymNFWfpZuleNHDiGJLHT4AgqapI5m9cZw63trbhlmlHAAeIbkGxgjjV7tjyMNLt
u27dMj95oNHicWop0iIraZ1oebpHwK3OEzpiEGnEeviUoi0C7tvowA2ku2u8MeOablauvzSdDgZv
WPJ7odCRJSB+2Aobgq6tpaWnD8p+1tUEUa2q2UAxwNI7ZCx4do+5bTP2KMXfFEvzBRFAEK6hC5P5
16UYMnUyFprS76sktCIsb/n7iN9+oylqvF0zKk9e0zds8JmkTYaqzkbrcGnEkWLgp6GczM1Zn3Pv
USwHihAx/VD+jUtPZ3XkUMEOT6wMZITFe1UU41Lho9Nqo8bkp4C9F6T8/l2qWe8js44zdFx2WpXX
bQBJm6dJoF8xVsczFSZHjFLxTU/6BfORbqsuyQ5st15KK/njVE6Hwp6HVKKK6tnoLG2Fb7JgncD/
u+Cz8dPS3MZ4TSpoens/Sr4j3a9vY51Bn4yHt9K3xqNeg2ok+AEcU6E8KmtA+yI2xLSK/sbWkoec
Wko07malJK6ByjCoCdIpHxW6+ATAte+TdPhLeO6xcF1ja0t+qc2TDH+EYdxyAG17NafNcXJreChW
zZS+arfQ55L/I+88liNHknX9RBiDFtsEkJpalNjAiiWgtcbT3w/sPqdJMA9hM7O8i6Y1i6zyDCCE
h/svvoH2ptsX/6xznDjpdcuUpgQLzPBgbE0uck5dVTcVDfefEybJ3D1nM6ZeOPZJJhyDQfJxB8yl
H7rMxU3Xv7aKJBzGgFllijEtRqwOcYi6U1S6JlXmmTYV8btGDKY/Mx+lKOqQ27R3Owkp0FMsfmjp
6PltLJNW6ByOJBEg3AZWjR3kys4EPM6mL6L9WhjWDa5zR03s0H73vC+kK9FkApOLqUigRSQ913WL
NDnaFqCo1R+WbuRkZ1nk1NjanXkIWCFRVX5uVdXay+BHHKWpzVugFyfJgsIfhT7tkBTTXiUfXfAD
B/p9eE2Vk7xreqD6+WQqd11yPZYKWgWsZ3yIIunUeJK386j+OcBeDEeQgaFWEVWUpJ8U2xqPbRy1
e7w8qkceNYIYXYxPdpbt5S7SniBH9XsrC0rn9VtoHcW+jZMXoRK/tzOY1bR4IjIcJ9JtFJLuQ73H
R0Nv0ocIPgXVFMQGVaAyJ6+lCNmJpYXwP3+j89BvzWXrDrVP68ZSffv1Z69fBPTYbYjWpU1b/HtW
Y1NRT7OPQMIeN0BMjcXpCUxr01bJjz7T7xIruAn8rLULBMj2ArKOWx2qtBsUbBxZhIidGADTjxW4
yIJnXvdSRlYi9SARxysR9P4xb/AYBg6ExGzbj9dyaXyFsP0FQTD82IVvZpwED0UNVA271eBoKKgG
6Dr2K4DPtq/WIa9fPPA1WfrDCsfyzs8UfQcwhi+amT93Y4wZXFW9hOCONwFimW4x5dzH/fAmKU32
AlqLu0kXzZPYV9DOaVdHVtXecpm3MPQ9+VxfbxVD4qTIx600SwuUKNgd/VRHsjdtufb7s0+DgWYS
/hrxTxGMxJCVlTNiqH3b1hNkBm/jT8owb9JQGEuub96IkksQPxgmQBAIdemulXEY9gJFciB56Cck
6ahQg3FMaaMiPjqevRbLUTghlAJNWg0gv4oWSc8QTGcGjJqL1hEfJ9lJYgRShgQ5ycgCXxeFbqzP
zkcZRs61DH4tHTZdm6PwJDiWZYFmCrvnTgigQGapq6ZhA7u0uB+wd3vKJW5AbB10UG2UqrnUW6Od
58yoscJnVUcSS4hrfFDMHehmhfetbUXIKLDz7g1hupkS9aRExT6OWLE+oDkuaCjaDOEeCBz6DWJ6
i7/S82QkNLRja07galvtI7yWcxmb6e5xKHHoDBPpwcNwZyNzKd7oODbsUyPew33y7cQDxsVv6+xY
dblTu4aGgPzbqyPxugcrSU/uhyWiR8LRyuV5Um+LaIr3vZJgRVH/0tHSxFMUpb507GioU1uNkgT4
C67g27rfyui23UUKtLEM8tI0/dSQDueMoyhJf8oG+F9tyQHckX/eGXrpfoq60FU1mtD9mFe7mVfU
8O+Nsg+nQMvvJbEAmR5WXPOonbu4zSSujEYCtUIj5rZXAniNgCB7GV4aLL3bjFLcxkBs1UaeAj/i
GKRSM6C336nXNQwHH1quIp/HoLhmI0FocnCBto1OoVduV3rlVvUxxO5pa27SqkOmA4wTtxQB67m4
ETaULxBeEseHisNmkyc/uJ9VdiOS3Agc1HavIukqW9T8C4CDjBW9yiRIK8gYRX5oQanfh3J5m6ap
7bWFPuOr5/y+8I4psPya1PVqvrFVNVc5CFYbPzRQoo7AU7MeLQ9fyB5Z9mMAI7+VXfy10qyi/S7r
5tYr6b2Pw9mTohst0R4p5im2n5C0WQocwcL8QbvAPHiNci2bA7LBKDsKUMvwZg72VJPQL0vFl0mp
vvF8x41cteFO1Qw8LprpHKi3imyC15u3hFbpvpApghiBRF1Y414Gl7tLfOhWQj/87JSoPtRiMCKl
RvuJjjIr3DpbXM3hRmcuTqwSDWvS/yaDe2wYwrGUI5w/pwJxT0NBfdcYdqIV5/sOYe2gy1HqsTRM
qA2q0l3JTRDFFm5lEUprUzeMu3zI9q3nwJ7wqq69m/Lxh4Wa6UYwsCL23Kh4grDU3lmFlDhB2ZZg
YnJzPwbBHxPBKl9X9ZsuG1AKpVuMIOyY7ycph6xYy48o5hgI6CAVaZDwC+Uujgp8lEedon3xfchE
Ompy8UusKd+KHFJbFY0I6qNieQ16URONW4Xevl2DabGHDuVzsSkkpzZkQCPFdJLbfjiYJo4yivYL
2Spu1DrY9SYY97r6YwiF7Ni23XlS202SzeyNuQo/Rkd9BoRoYgySitu1g2T7TmqnYKPwOW5FYE6h
P0Z7IP40DwruCoq5l1t82XxhuBeqstqqKco3FVVxxEWp0r30IkXINsewVu9LSo2YonNn+wr+YDs1
OVqkOZkvjOBnmZ7bLvGoHmUSslpKEn0pOOPdOFZowsaw4QDtfAeu8TKilIym2A2ZMMgqGfOMFhdW
kwoQi0O9JYu+RQl8I4ihdhjgaWzqGFCY4I+nwqfbEwUSgOL6ayO2XwNNsw50yFxRNO7572zSuG2r
8ncdoBzAHoobBIr8oajukJ/bCwJoRCsOf8nt8L2rRYiFJKEDa9HKqGMmFO9Z4ulBTunbabMCNl2n
62DiLqf6uPW0enuvorRGTaPDftUatqoRnryh+YbNyFMBGYTKCXrE7fBbH+FUIdQcjs0T1ZRfEnVE
KZ5+lylCAMZYk6bT/qD3CVME4+B7EJwbORN/BfH3nvPanlA4sIYZJTqhixVcR+R88YBl2fALJbHr
ooD00bQkil5R3Yx5TN210EBt6FRdWPmRDrZWn6hqtFFP5ReDXzbk75JYPw1Qg21Dh2IViNEPITIH
t1QahIcpRlhTj4muT7FQDrhAWNhvREKHqUt49hWSMH+Mj5GOJa/BLkDXB4KNInrnvG23fW66mhcc
ShnWfNhy/Qdty4SXX9g+frXJ9EVUfPhpNc4Px0mSHxKqApCv5VtFnNCnb83JjUXYc6O5V43hMKm4
fA8qxMywtx50iQRSr/2THoFXirSu2WLDfcb26NgkOaZIUf2HvOvrmFEx7nA44+jjqEixuxQDFKwz
/KAHMicVGahWMPBFoa41IFvpDgaitKmmU7LVPBCV9aFvQMVPlKnsbIwPoPq8HetydryoKQnQo9JU
2qFIaHGjoTCmYpp8yPJoNlhVkZPz6LFndFFLYC6o/iXwwfTfbD/On7AHF1JBBABirzp5IH8tvJQs
zr/Spfo7lZZrsgCI+I3T++ILKKUtUB3WU2WQPvIOyMTVu6JSHsoxt0Ur/Y78LLKZhaBu+mr42vMh
BZFJHWZIVnMFNcqpu5f8Y2p65kvgQY6KsdzCpY0LeBSOxZlqZ9t144OAh+ODlqkWbDqAikHIt17n
9XswwlSO5m8HzVTBdUGunb8TA8O496FKonFkF1rePsnMtUczvSpoTQy2Me7aWFYeQ0I9BSGF1UyL
Hl6/gwKCB2UecOAUXGpmR7vXL76Mk3oXeyfgG9ktDoH+bf0wVP54NjJKu5OWX1tCnF/PyazEZZYf
TJOJ/zF/5pUNffY2IY8KB+OkKJF5ev0/P5q4+eI/ZJzy+YtRT9RssorriTJ7Yr/+0utPXn/n9VsD
opPujZBEZzU0MSjEU+DBKUnT5Or1j17/T5NMmuKv35u9RFstHzmpPO3v3/nrx//8HdFEaK5QJW37
+jslOqJ//21pjtLkQXSVYDT4PzFef0vPuFxj0OS+DjLyoQBg6/X6TTuruVLW0bZ4rol2I4QGN1V6
lEIPKFhkNhhDMtwGYCQf0BjZl1EYfFVILA++1FUcx/yWquMYKkxmCKuZnxoolcaqwfvyg2tmxOy6
oyvHAMvbY9ZWw2YIM44hSdmpIFuGhFSqRpzPxj5IBO+Q+fS0JNlnWcUqeX4Tmr8zkRJTWpT9oUUS
xBu7bIOmQ7QN/KJyOis1gRgEwrGLVI89OuiOIE0gE8I/twxapNBeHM2iMid7oysE6oDBpA2Xr+ab
NKOdPHDxaCcqMoj+HOuk044YTWiOFQvIPVAROICsyc3BtgSxOsocX/A+v/kJlWDZhOpJg+/4+kXB
FAZlHrpB+1DrUTPlB1pj9dQFrd2ANAgN9vB7J5RgEmCB7NTEO6TNb80Di5ug8MFG+7WJnk26XEjM
JHvAQ0AAKsTxFM94USfkvNCuTa7xd412pT59E3Ssw+k5BVwfzkknwDhQ0FmAV4RiJQ4LyGa05PU8
tMYYGiRNZjBd/0ez+pc4pi5W4UNqlcc6Th77iH05ASXBtmec2hHUtFYyy8HoPRaxfxyUBqJ5Vx67
XvszTMhVDjoUy9RzjFn0s4bM5/cAD72ifYmnFA1xK7XbGBH8ktwsba94mWc57X4JgubgK+bS7NxP
pn7MghbdoEL8gygLBIdAvhvbP1OCUaQM8MEdRP+lK1E0E5XhXq4fhErCZSGcwPaqNSrkPzR4Aw6+
IHetbvyhw7hR0WegOcvzhMB6RcV9dPtIjKgJyTc9hQWnjiIcxaF62FPeP6WAV8Lg7FdnMMFPUo51
p4xiLbxM/0CupkMdTDKQ1Fddy3MxxvCgDzdlqb60Xeiw9/QHKaCwnGoWohNcpSidP0tqfqPw1DbR
pFhuPHhfab0iyYVE+CiIWGfFYnNEXPe2JJEYPKE55XS7sE/SjqFXg4E3XIV+I68XcfAMCVw0ulI8
2toJuCcgPhM1CgrF7RQ/+BZnNu1vVMmQ00ecAxCeUqfDtkqHwYmCuNtSP77l1TT7XifpjOPMkYBE
umHUeGTg8hGwCp4046B+0Q1KvUKj7GnhYXlI1DIWtkhOO1nXg/axpJx1epvkwIUaVBGgkeDhbA0c
H0qJfOwwz766tI6mGM10LICGgI8xW+tTx2uHE+riX6s+n/k4MpNTQstdEg+CRcEr5yDIeWw+jRe/
GeBf4Vl9wwGu1XlOdd1M4E5KB/gwO/QVAfQ1N6Y1w2cMy3LwQ9GHhFWVadN2MOs/IY1du8DQdSP7
wZNFzc9qMsdiD3JolVHXeym59FOnACza9tKfCg1dnL2qEzsXWgXaJuJmhxDmfFNDSqABJWIUaCYm
FdJWk6QdtM57HKfOOvnqTcG0x+ZhpsChi4oS/3UyijNMJTFsJRvbk6UfBKpTe6tPoIDtjAnLp0Q/
ixPdT9Y85MYpdyJoJzh/JA6kPdRRcHTzYUBNMGR6xAX25EW5/Srt9bc0+t8SaAul9sW3/18Kt0si
qo4o3P8fwu37Hyj9vVVtf/39v1TbBUP6ly5Lxl9Sr6LBMfU/su2Cof1LlC1EBbjtQAI3Z0G5v3Xb
ZfFfomnR/IbjQ0XM0hFZ+1u1XTL5W+hI0m1VZd3QDPPfEm1fyJCrKqLFhoSanGTJuq4t1drKUNS7
PsMjdTySvge3qpvvxp7Lykbc5o74JVpRA5cW+pME1GSZUc0q8Wizv/78jf4ksM0qHnG3dLvttDWP
Msq7tA4pCDimg3p57+CEHeB1sOme6v2b13JBwU/+OFgNAC+lYA1AAsCqhbqtRJkvrEDgudxvgcfA
sdjEe67gzjjs4JptlNQZEWSxk13pIrfLerdRzuOzRH+tpP9TS3ChOjc/BENSDUlBAd4wNY1J8VYj
z6qgFhWgJN1CfhbDn614XhnpQqvwrwCaoSpI+9OSUhYBpriGfNjACRF3zbm9Lm0cYG/Lr81+vC1c
6NRb6pYnYa/fA/a29XthTcDxwpOm86cqkmgYhqjM8/ftAEtdpYzf8aSLr5he8o4ncdPsKQq44U/B
WXuc0kIv8q/hGqoumdhpYI2wHK6I0iLCLrJbu8ZPdnSnu0m2ngMa1cHYz7cL23fazefPWJqlW98I
Hb4G1dG050Uaqoju9PsxtipG8QndcRdo0+141XxBsNgN/E2zMw6fh7o0vDeRrIWIbCPkUj0gdubW
qKC3w1cQDLj6/fk8yNp4rIVw4yRDnaKILrvCvnM45nbebbuNb+X9f7IHGAabjahLlqkay9mhmiUF
JR94cu2iiOQAwjgoe++bYKubyRad6nu20xzxZK7IPV6cJm/iGovnOCp9W+qeIrv9XXzNNcJWTgHb
Tu3ABKIE6IRbpNVXNp1LS92wWOgKatoSS/79LNGDxkcJ2pRdZTyZpLLoBqwMS7602N+GmD/Cmy1V
1EpT9QdCWPvWxTbYNYWNvxM2tR09eIzO2mVHtG7s3mYlHMf9f7KvIhb+zxjn+fvmA9DhTUWwNjxX
u3flHxGGi+R7D3MH+wnO0Una5Qfq5/a4Jx80fpc3o7pfX5Dzeluux7efYiGsHoXYHijzY1B3zUHa
A/zcqlt5dbTzP/NZmPmAezPYvolEM7cM2W1D/4tYzlfOpDnSqaJuJdyurMl5dnwWbKHWXOIOX4rz
mCoHrOK+3sFk24kHgF67dNtC3nU+D3hhcBZuKfRgRc00NHnxJjMdM6xJzlQ3qK7MgNIWrScE2jvr
9+dxLi3F13NJUUVF1oCIvn+KY0WjuItK1dU2nWNsUQXIr9AGu8aabUcb00Z8/hcshJWoFxbj26jL
jRRoYNQPba66SD48W1sWiCPYnY20sxvt6xvf8eyViBfSnXcRF5tqkA+yIQwFrBSndycHlXLAr4hR
/haA4c3Jjv5SXFnf4DSsvcqLYyWxI1mU6YUsU4AxITaukaorKukRNptD63blXLr8Fi02cDxs4CIs
N3Khiyk9mB1v8SEhpZL2gp2c/KvsNNjzih/33ErWNtR5Cr5fErosc9RLdHUlXVcXUzTXtC6H6Ka4
gvHL8hVHNq5Gz1xZB9LHhYBZErmERapGarx8emVl6INO0ff1veX36o/8GDBXqOncFRuT9Ml8EVZn
y4Wgikg0iS+qpaqLyRIPuUpUgkrKH1K7XdWCLopMZ1aB+XxeXniI7yLN+dubTcybEmn2P8SHDssR
ra5AeFt2mH//PIo0/zOLd4XYDgreiomiCQzi92GmEa5oOIep3dGlyZF+D5xmA+h1S0VXOKzmgfN2
+CEeqQU3Lk2UUOt+Hw8oSudPWjy/Ne/Ovx8c1Y3d3G5OXO4piG9bB7Uqu9h51/mXlaFeeneaaoLp
lHTNlJbn/ICsVlAo2IW0R1iFRy73jvJl2Ji/SuDjbrBP7vqX4Eq9/jzshfeIuZfJ6uPpMlcXA4ad
PoXp0Kqu0A34xEDA07ZAcnefR/m4lWAI8ibK4hRiIcRWERFFLW4RB9qITJj/IIKk6VxpRUOX9MU4
klhQTL/rgfx14A+qbqfl0oo9zIUXNLua/G+IxSDgkZR0LAnh6SdEz0BHjbaoX2X94+dDWdrQcC/Q
kWXH6MoyVGQOxcUGxfRM/TGteFo7ZT5ittMhjfb6TrRptNrpTjG2Y39St+lW6Pb//q5PcE7wefZz
rV9uIZ2HR4usEjyWfUfDKdkzjv/J+LhSUqAwUQUwl+NL8yKAOqu6VNH8eyQfh3P1K7vpTpWxUXaS
3Vz7IHEerZ3oxNu1u8OlCS/rCkmDIQMj0xYTRZHlsNTm81TAwFqjFEwrb9yZTbUyW5SLgUxKLbPw
AaXVRaC61wwUPXiQydQC646hTKYSUpRqFvnPhR5kBuqPuYiWOq3rfYtSq9sKo9zvwcQJihNIQIdK
lAdUF60auBdyL07KPjKw2aRZa8YthUX4bUkp0O8WEUbEfJKqtBP2wnC0zES5BWkeeE5RSWA/Gq/S
ruJeHbkvFSnAuhZxYhETUi8ElB3U8MfEwpdPiVlgHmbRh7CUSlhLZj5cNLizUXmiaCMpOvNrsZ3H
mYxnuV9gQ3P0dsV22LOjnrGWdtaT+fnxvtvJCWVJGpkL6aGuvHrKvTmgmrDmaWS95irDF90fN4qE
aXpmYYWe2Um5XZnSH/aGOZqMqaIoU5VRP6S9mlZkSKJqbn9Uj0bxWDymrncAmqCdih8S0Tk14I3a
0koC9WGSvcal7kxKI1pcXt6fVyqY2dZSMs011JqJ9KCkJ61++nxwH87EOQYuGhwShGEmv48RiPgd
47ilYTqNjq+VokSg+E/g92lNljtFx4TPTOS1BOPS0U+SJkLPIE3j+J+H/uYFarh6TMLE0MB5btHe
3aL/9ohHia1vxT1EqM8H+eFBsue+jTa/4DfRGq32utkk2w2adp/QkpG83kFy7fMo0ocF8BqGdJeN
wRI/VEuRfK7UPCk1ipfKVtuHrgSlYWPdoVy0Q3znv4y2SNL8WNWEPiMaIrB2d4goVBb7/JA78DT2
n8e6dMJz7P7vwBYT0TJa3Y89VrZUHbQeBpiZrYxmLcL88zdvCJaipMAw0fCjAiCmgaPOqjWzpXkq
v9s0Fq9nMedMARtLJrXmli50+7nmd8wOqhs5zb7dCrv5AapO50ou8tDu5w/wde9bxOYsxLCGWcFM
XM73sWiB/0L9f53vJgqje7pibr+N7tNv5st4WjvoVwMupnzgi14RGgScb9DBt/gUOei0UkBHggSB
I3utynPhBb4b4OJAlJRMx9eReLi1fcXG8KnRoGx//hTXYixyNCCNSFG2xGgm1W5ngcw/nwf4sNHT
diBPNnSFFoBOlvZ+FiYZjLrayHU3aIdfIQAxOJuSph6FAS3cz0NJFwfzTyxlUW2EwAgeoMHus3Tp
7SMq5vhu8kKpsXwEzuL6jnyVr2xQS3evOffk9iGzuYo6PY5leqQXaZYJQznHrJONeUx+ljvTybb4
Pbr1k+X+9B/DR+wdfwyuelb32Hec0Hh4aq7Gvbmy4C9doQ1JQjiIU8DE63YxYSKk0b1kEP7avqoD
GCUoew70GXt0MCKwJRe2+mmtGvrxJLAMRZfwSJ6rEvSD379hOYZZ102R5moyMDgjsVxBE54hPa3c
vD7OpPdxFptzS72z0PM5jtD4sL/z4QC4VqSlPIO71H56XplOHze3OSCfWqUjqL22BN9uoAKVKzEe
Y80tENz4agZ2fp26mIUhfmybZ/XGvNG/WsfxAFGZubV20VQ+pBFgXxQeKp0OVVKxTXr/XFWSMaNr
Ge9Jw0ampXAvbPTj8Jg4vNMjTow2VNvhkDm5HWyLvbopD9MxvtW3A5XK8Bew1EOyR4Twrl/tpn3I
FRcfbbFr4GylDErJR+ujdFdIzy0otxA6uj5qEMF/f/4e1oItdhAjDqSWQ4m8BiDmsR4grDUAhuzG
9yCS6152S09OWVlLH7eSdw9fXWwlogBfQQBs5EI4dKcRfCOCK5+P6+K6MbBQ1XXSbraO9+8XwcZJ
r+Ncc1ElsPvijMokiiVf/rsg86J6kwQYU90WmIZo6EzGWxV+fWIgaVZkh8/DXDgbeV5vBrOYrF1f
dIiaEKdyvJ3ixEe8MmI72Vi7ZgeVyDro7ucRL76gNwEXUxDOX6mWGS8ozp7xQQaKNKy8n7UIi3nX
dWYojwBGXT3/A9Fwh3D7/vMxrMyA1/7gm5cDEBw37YqHZmGqiBitUT2P1cN/F2OxO5shyt1WRgxY
Il/wovwC/f7OCLz/ZHP+53W8Xk7eDAXpaQk7WsIE7U4dHnt/z+rZrCzKizvimyDKYjIH1egPA0Em
H9HSMbzCucGdKuxi4+BewZx0o0zySmP/4iHwJuY8S94MrCtZu6hHcOpo6lMnCne5VV+3BnryQDx9
v961vo7AslqvxL142r2Ju9gdlApJIh85U5cSxBZevi3iOF0JiGUm/+VG9JpWvBniVJmtoE5MdAXL
JkuBupF53EeClRV7cbaTKZmqpsA5E5friTJAnRiMaMB2XptloQGhDFq5smwvVAPZiv6Js1xVg6e3
eDsRh037DKe5OSfFpr2rvyfbwLHs/Kx7N5Jr7oer6Lh2KbmwZ8xoCAkAkW6oH66rpSkKkdrP9ZpE
xbM7+Rlpq428C+fhuxiLPChK+gZHLWI0jmhP9PJR8mpolHxp9uE5Pzc/UKe8ywCHF8fVC/La+BYr
EH5rUvUxsQFbi7Zst7sotsXOxTyWWs0fnz4i0h3JsFIBXQu7WIRVjk62NIdFvdo2OFrAga/MzrUQ
i/UmZXKJiDY32SLPbukt3ymVtDKKCwsA8JFMMkITTaWU+n4r6TWEG9KJq8KgU0St9Q16BxvscP7t
DZ8ynmmYtJtEcsdFFEPNDKlOJuDYfnEQM2krK8HJLPyVDf8CrMwCXTGDLExNUeUlAij3M3E0SGFc
7UY+wqA4zBCA1G42aOzshCfUwdzUyVav/a99wPfX/vdxF3NBKAq5FmXizjWa/Fq3/aPizIWGimZ9
SZdXfbDcwfZ3mC1vkn1/RvvFNt3obJ0jO/gOifuc2OJ6deBDpYq+ukkXQKKVT9q+vAalXVpNfWki
RAS5YguWxwFErlCST9xxFdT3YbYugi32AFFu/Drr4LIAq9+MyRmI6uez6GM1URXZvwwRVIJsaXRW
3k/WsEYmEKFIEzOstnqIdE9IoRmJQ/DsBRWl995IEJjTQyE6D4EPUQTqCW8klSrcprgTmmDghThd
yQA+XnGprWq0Gml+SyAxl/VbbUwMCzW1+Yo7OP0zNNzpAJ5wa12HB++nGW7ks/elP2nO54/jw9Kd
w+IlQGCTzsSyiqFaWWN2LRuQkIFVz0XkcKhC5qX7eZiPT504ukhbkXULR2TZ3jeVogjxxaVmd+Xt
smKDEgwEvqDZGHezJleN2ReJyMpDvTQ4GjxccxmaRNH6/auGqMlmZXLBknzvVKvZVdxpqCWs2Tlf
DGPi5MyVx2SYi/NfUcaY/k7LMxwfUC6pxWt4HivP70IMOhjgXCWJhv4HFCS9wWoQS/qmtSsfOZ6u
Z6wppNFrTC8ceYPqyG7tTPyIcdU1YDvMD2S/ZbC9i8endpWcpQVtzuiMBS0ON38Gp95IX+d7UOJ0
LwrkZAc5r3Mc7KDS4JZy1+9XG/Eftp/5U6BGKs/VH4n+//uXiO066IpsmuE9E8Wn+KgfBmA2OJDv
1jqCHzafRajFDjwOgi8lGMS5rXQV0FjwkXD//D1+SLpfI1BywVlWsXRzcWmh2ZlT+xCBRhvUPbov
UfIFQjBygs4g5nbrt04Ct/bzmB/zxkXQxZ46jpQqy5ag1U/jAUWs9If6hyJie13vBBd/l8Y1Aqx4
7fKAIMFutbp8+an+M+bFC6yVdjadInzpFmes/UjsQGgfdOCEkq08y/tgrXg//4vvTtLFgBfvUSwq
hHQqIppX7TNk/4SeESZYx1i1kSW011HDHzJXAtLFlmRRAQRPgfL9HA1rv4n1RFbdTpiwlpmFduXc
DLe+BlQzahEHKRsEAT9/r5eeqwLWH8Qn+FdtuTD0TIibKNOYS41wjTUVJGYEXVe20LUgi0eJDW0U
S72ONkcO2/nRDF4+H8RH3Nf86N6MYt743tzR2pzGewP++7X30B2ghYavoNMr+GGU+8Z9BND1ZW1S
XtpO30ZdVI8QRfdSjWq9OwTQZVD6vSmM4C6feccr45vracu5+DbSYhMVsFXT05JIaogHWtdv1Hw6
x/5z0Hcbafw26x5gXh9X3Uq2/LFwNT9YSJqgVGRS2SW2wgwH5PchSYObL38Y2+wGx5YDkoqdi7Sp
Ez+sbZ6rARfPNPLRt4kjAs75qxafFWc6IWUjVNsZEN0XDlTrlWTuQ91kMcbFw02KhLM3nWcnOXH6
ZWy/JdkxbFDG+VPByFh5lRfXwgwIkyVW2we0iqDnGRITKoARIDiIguy6L8Z1AI6DVvTcCKR0a/z6
PObFkIasmjD/aRMvsa29hNdnAyYbiUvxoRahvSta/ufzGPN7+TBDaQOAglTnu/3iIfY+KY1Pp8sV
cUkw+2bLZXgzGMgDGGtZzHzSfBZqUduMmj4Mi9SbQbMVatsu+tVwZSwwgyc6udu1Vf6xyU7uAjlH
ExXYTzCgFptLL5dwxjPmRymH8aGUZOEUlXJvbjQrKXA58JEQgSwlZUhtagmGZkhM5PDevmjIyDbO
58/5wiHBdJ0BmSKo6A+JjJoiVGhgukFZHP34JOp2uih86zHI7GTEsZDsXmnhXVqRRJwbycwe2ljL
bGMASihb3Cm6beeg7uwgQhHDjBCoXQffo6s1HsuFXZU7jKQrIE4l7laLePjvoEIwN3b6hmTGm/A/
1dtTF3bqylKkx/phJtEbh49kcv5xbVlyvxIpGg2tnniYZhWAMS891TYNWdh5stKgMKJF4G/aPJw2
UV+W3bmZovhs1JiNWVqo3tXmoO+a3GPRsigOWLWNx1TASc8EAn2t6cjO+Wpu7tBBREUysfroulS7
/r4VJBjaZW2ea92UD4KnmediNLw9ahGwzyyzPkfpBNOz86ChlH33YqnieBSmVNlheea9eImmniyE
kA9a6SOJ1RgKYu1NdWwK/7citCTaxgDdyAiRTIu1Gpqv9RjO3t/DJFRO3ybZjYa/3n4MW9ZPo6PC
3CfBvkgaXMCMoYaw2ivTL2j44zHsudXv6iTQ7xBcjM1tP9X9t7JOq9seGXXLEbMeSFIoBeGVESsG
7usI3xXbQLfyA/5a1qNglMlz2yTFvS+NyKdbAeCiXMQrtw2M05QhhLIxh1ClgOX5yrjzpS68lrus
vBF9Tbo25SjYMwuxppQT6xtCR+bvyfMUalG9DvfA6NLaHuVWvZKk0rxDY9uS0GWMYix3ciF7TtUA
31u1iMdHXQ6CnVA3wxPaUFhxlAiB7Co8n0Qb7fOqcYypas+G7893kQwDFTFIsu/oConDJtSj9NGn
iX8lYbTgYEXZOJjZQAwypebFS3tkbJNKOyhD4r1k1WCeeC7D7tWiM4bTixZMoerPgpnWmV2nvf5A
Y6aXMdsbURYfa+lJ7wMr2YhqGiCpm05Qw8ehfEm60EMkrRDKk5zUeEcz0nyTyU0DWzqM0JeVNU+/
zzwR0nE+RFjMKD4662GKh4OU6MpTIE0YUMqi6DT1UKLPWqaQ3fFz2kZmkhR2nmSxso1aSy8c3TdH
ihpi7lp1iU43thRYGsgiCpUTeuYHc+I9tFGDRlpihFvJQDshTPscvreMXm4KOlzOcZoBxoggmNjJ
Lv51hhtEGdJmNJGxamro8hcGQsEthllaYUgHsxDHjSWrwjkIBx9L9SJ8KaewgtQeFFvTayKkUJoe
ldG2OOuhpji5gWZkyzX3iINF6CpVIH4n5KavDRzTkpucJMIeJ9FzRt8PD5XWqbupxE01nj+IrOSI
TYmIbcmywB1QjrhylnmzR7FJ2yFeXO3ZZgVU5IRyK+Fr6gijZxxwxcsf2gbNBqFvzQ3uLeYRhVYf
W2aOAG7X/YPE7oVECrY6MLqFadrJXuYdYii1+OcMmWPGTcosHxBhFosCRbgeUGpTecqmMgcN9eEW
p+lhGv27QPOQRcD8rK/sMhqRMzDRkf8zimaK/kkNSiKqYL1DHrnDIYFGvzEl/rSpkmm68vMg3ikA
Lr8Bqwfii7eQEoKTjk0G3/em4TmY4hgOnWr9JkNvGAH5vK+PSojwQGrZsHz2KPTmz43SyBsBPWVM
I0zsFTw62SOQvW1UWvI2arr2rjMlTBJQyxwPCkqhDkrC2TFAuHA/IruHVfIJT/rgu2iiFYxQz6b5
f6Sd2XLcSpJtf6Wt3tGGeTC79QIggRyYnElRfIFJFIl5nvH1vaA69x4ySVN21X1hmUpHDAyBCA93
32sDw9/iqouFQxQMh2WYp9zv6mi+AZcgHERxXoHJOWalLKXXQ2Yle6Ms9V1Vme0llhUmAMim85JU
LCFzREt70BrQ0uwn+i6cA5r68TdV7nLcJN8wzg4PQzmCLcKhB5wiTfclonrPnBbrslNYNwTs4W/T
WYCRbaQLRC0cWX296nJvwFD7Cf5scmkai3nIG5zT+0jVHSnUJl8f486W23K+NgNE8xqgwMcWdsSD
Mo/0saD7+jlXTdc7MWzaQyAWyU1kBACFyqJ/0gS5dDgCwrNueZ3WGBXeMFvzs6rQyR4n4rgJyng6
LMJkbaQ0A1ylVToyAbUTnVFTYfRFc2Z5KsQZ8JlWJN62qEKXW9B3KeKhSU4PbZMauwR7+O+6OMw4
QtCw8TOTzIibL5ubmaXlqcE5/ls+q7g2dtFwhCOMdYY50k5tTzV3s7cSUZ4uzLHQHhENge9bBKW7
0qVeBuYeJ7/oFjavciZx6IxpOv7sDWn2BwEktbMA2SzckFC+AQwoJpIb9TXM0ICO42fqCdZ+WAJt
m4exutGTlQNLl7ABd69tRVsRoStnOn54QODAylkY0kGPEKXJmfQRp2xMz0EW6NZVB/LRnhaYFJJc
ttfZ2HQSXg1jR41ujoA/Yfc4fIMlbd1ZvSb7YqY8IJ9nr6uqGppQj8VMENfXA97HDyNfLMQjUblZ
2O79Fsw3NgzYqIShUcNCr4I39kbzMklDAONZot0GShRgL8+GAt0tfGCRXlzVaDkeLfKA/QJdOMsw
JGwpQ7+VIPr4Y0dVtpcaeEJqCEQxwAcworcYc8gI7Lkk9zuzkMprGpWC2yJRG1Czy0tdoKHUtE5z
WNVjdst5fMa8qPPw0JS9olms68lamp0ZGsoG5Et3NCvh1hwFHBitnvayRqZrOwLpQHFRK6DRx1oI
Tkgf9IsAwT2q8kUVyaECRaHyYkXGrk4tiYggNg9GMNSTo9Z13tj4f/KqhEIcJYrZMc3jWqDKULMH
gLZmD1KcvhMYbJUqDJFjgon4KajFsCK/m8ApFG14kGbcNW3EuClmLakMYjEStO6ewLs6jmoFot/q
h9oNRrp/4Plbqs9KN9mGhBO1FCXA8s1xvBZA3V0kGVJEURREuPHL9FLkbITA7jpsp+esvFcFIIH2
WKaigYGEOGQuZhBQ4Be9xwl96UtMe8axfePTbh5yrROeSJNgmBroNYAq+u09jIVYTrFlcQ3kpgDE
8mjYivkYzK45BdJ26QpikTjAQxNTHCa4dBOS/0f7Qo+bVjd2qdYHLcBRTko6XNm6EPIorJWhUCFY
FngR12JpCpcgPqctgNbStGWAbh7mVy0GQYr6Bm8aSw8c5cpdiNfpTVpE5GvTbnpO2dTgk/SzPzfT
sEka2ERiWOEMZAw/ByOp9tTByJNHMjtzklCTTGKx2UpaUbt9EMY/FRWL07BKy12x9HSI8lwruObE
uGpUpk8EkgkInMUAshzjrjvZKdTMOwEmPajyIus3fabQfpkLyaNGHcQJgXx+rwoLJ4N8LmzobnVA
IBnODozZ2i5LvKR7reqBY4ba1pDrlNNiKtxhj2R5OPixyaS7AAsVWXgrNH0ryYQogiF/R9N3P1sQ
FNWRpZagWXJ6QdaPQTsukqfHhgqbRqwDj1B9JbgDNcbIUqQNbMSGNB95vxijjtllv8T1lab0qgvX
SbqTWeV89qLMG/R5diFB66rdpdnstGo7bTibqP4Qy3iGTEbTbSosCr04w9DDoV5gbiIzI/iRDVBp
g4oTJMu4ZqdDoSOgGBS8KyT87VB05A+5CRTPkbRUw9pYsniIo2L5kaa0d1qSds/dFGvOUldl6PMS
zC1xtXTFQR6bn2KYrme9gwaZ5pXuEwEnFyw1w97gjnAikObwFaqr9RbXHVs0FuTtmaP9FwfgNdO8
Cix0GrFE8yT3ikVMsVgLpYngiILNkbbo1+yVndAdz5EF5M+ZLjgcFocxwlEGPS2sFeRNMH1iLAih
F/3jKuXBE4s1ibDJp83Dwo3UrVrP2IcOOJsHY5d++/MJ+3O2REeWAC9T4tRL3+bJ+ROCZw8SNqMO
LcfPoUw4FML08v88yO/2649JDEah39dA1Ew19LRkloQ0zApiTonyTX7Dh6vea9A9hBeKtR68P6e9
mN3aG3CvcZZb7VhfiG6yMSCBO+HPP1/KF4fg91dy2hacT3lahhpXwgnLDiGDdg8lYOT/v0FOHmoj
DR1+GgwS52/wOtMWw3X9zIv7ovr54Zkqa+LoXRY4AKrIVsYgsi+96G+ctb7FG+uy9can8Np6G57l
A5AR78939uV0+ftF/i7Ivxs0UUKzAcOqbwp8+iz9PszOiVY/p9Y+3tZ6Be9G0Bb85gaV2zIfMKy+
D94Kl9VauEydbtM9jvxwOFF9O5eH+dwvrn8c9yTvVUDOAzq8Tgwv8CUYONgI+t122TeP7f1wbKAM
nlUcf1FmWgf9rRkUpbWY/PFm82iBvirSEC9dDe5AV2vuLtQLx9eQLpoatqviEOzXlGCs3j1fgzk7
/klyUa3xzwsXXmcAoKJxpdKuYPpRa2oOa4Y2uVXdbqN7uAICJNj8eSp9/SX+fe8nBSBDkbuMsAXJ
RnAn5fdrA1g8nVnMvxyDPD54GA1g06ksBBYpEZzI/enid0vGkNV0m3PdEV9O2HdjrH//bsLWk9Sl
5cwYlH434ngDSJFm7MPUnGvN+3qKvhvpZLZIAVlmqWak4UV+i7fpDaLxCzw9RU92523gyP45XfX6
Gz+t2+9GPJkfoRr1MlxTnl9KmBMdVAzPCxy+89UM5UyC8usF7d1gJxNizuVhyfvft6d41GBgMz5H
V7rbuwYfYejgK+gWr4Qnf56HX6R8+Qj/Hvd0S8gMVVBTjXHXNpKQbqxt7qu2tB82yybZRDfnOn3P
DniyPSx6pYnJ+lSzi/pHsZM34FLgYOQkH/xVH3/uS/tc8vl4gyc7BQxGcW4DljYLY2KAkinRW/5S
lvdVGWyC5lwK/cwHcbpH4HExj8nqwjZYdntY0SmGR3JnOljcJBkY9l26sOLzHKr1Pj7NVtzUUFmu
3Q+n/UAC8MgqTpD8qL65Z8t1Ux/cH/JR5o1zTuzz5adB3ETlWgRZfxo44eHe5FrKYFPDJ89zzQGp
pt/FRrFzfPPOzNF1Sny+tb9HO3mFACNyURYZrbjIEROVvuqaL6v2FwD/meDlqy1eZzMC86GKBgXR
j+sZHuqqiE2qvklaRT4KQjJ7Y9ie3W8/L80GJUFVN6kZg7/TTvZ5smTLaLYj6Mw7405/QPjrrTiY
ufC04/iy6izHbXWuu+mLNebjqOtVvVuseWmloIqDgTSBetqF8WSEdObAcWdqhoBJIyf+Xnrp1dmy
2pe3SxGUWg9ddJ9wZbSHNXlTzHi2PwczDpF+LGyGXeEJm/kXJuNhc4y2Dbq0cwN/EXpzx/Ja8hGp
bfM/H+8YDv8sxQZ3HO3Evb7nBjecKuiJWm3/LtPNsjVpSJo21pvhQ2x7Iknjhi8ri+vPU/jzAyDA
ejetTt63iZ2LWRYAWkFYO014ofewR+fHPw/y5dwFuQOWGqg3KJePNzuoYsc10A9qpNlOhVQbjNLd
fzAEMr8VlaGqn5Q6USoZs8nhYdNE6VOux1jahD/+PMSXYRlP6/+NcRJSVEOqRnPHGCPLiktxMNZx
AvXM3KWVdGcRCWOuELNjlLZiOpW0Pd/X9dUi/v4STmINYW5Jk8VcgpQ81+ZToR/1Hs+W8NuZW/3y
jcE0oPgpGeonqEEuaHBfF51TzHNwI7nGt8hZtrqr4otq01rlYMzt/3nIr+qgnO6hkawEC4Lvky+i
VoNFxsNzfbrYrg529mvAbO1ybdRbOwRjXzqIjyVfx+JM1M/wIsUfxh4O4W680EJPzNFDOMOPiXaw
qz53hL25jQ7/CaeP5//uOrU1efBurVIE0Uxo7UaO68HLi3FrsctbOvwJFton8W58snx9myy+sDu3
aHzRevpx6JPvKKskESo7j2iqFEftqHeqnTNMoQ2TF2L2VTtrrhIDqc/uG2Nblufk6l9/AX+/I+1k
v8u1VhiZLsQQXvto+vNGz/fqa8SOPjjSnhDid+LL28ducHlua/pypXo39skGOOeRNVCK4FCURzda
rG+qKfgVhfr2z/Pwizaujw/5ZEWMGiNqxMxgo93hFyC5PFPzjZLA0XTXw9da99Dd8u5c0unc7a1/
/25aAZRrsEpc3y02lwMq3bS+SpJzQeD6EZ0GLO8n78kSxn6kdUPNza3kNdWpb6r7waVd+jLerLoA
VrBH2YsLpzmG/9lW8+4FnqxdSquqSUY6fdOr9/oUUC3nBB31Zza0r6Lq93d4cjbSOrjpwcJzpFtt
sUUt23dJsutxR0YndqjG+qJRizP721fvjrYjEmmrqoCz88d3V1XRZCDhhPqvsZHjBV+p90vUnLmz
r9b+96OcfHwVZO1gVPEWKF6aCK8R8XFJdymI9z9/AOdu5uQ7q6ppXKyJYUwM+ZLhUVs9kAF2/3mU
r16TQbkCKBRNNp/IYAuGttK8PjKRyjbd1zIe9ZWqweQNTR2DOWnuFruSk/BaGiO5cv88urzexOl3
8H74k49cUpqupTvDgA4q+/HlvKGa7+P3cWscageLxG2Et643gyJMXUp0bCUby41//vkqvtpkVwY2
yWbZsD7FgGWGh9jSlMTaqeYkumgP0XzmMX/1Mk30AqTpV97haSarwQJ2GZqGl0lzpdcx/Z0FT43N
ICrnoqPP05NwAad3jJ1+a2xO5k1HG4cixJXB/i06mero++EKu2IHtsEez2DE7mv8ei6n+8WWRCDN
SW+dSMTTp51h1F/FzNK5Q50i9B57qAN1RN3pdjUcS2uBb4fXwJPs4u0puP++5uTjueXkngu5BXcc
EMVLEx6a0Aes28oyz7zDrx7su6PCaSIkh+xcmtJkbGTpJpAPJYXOLsIs+ebPs/HrQxgIEDRp1ALg
tXxcxSY9lQH4i4zjL57kVdfdr3wvbPALcmd3eNY9/TAfzmZd5E9fIo/w3ajr37/b9zDv7axKWQyA
0WByOfekTuDl9O9nm/OZ3c+fw8fBTt7XIgcwtDQGK2QcA7HSG4bMoTnszJM8N8zJ6gJ4Ta6XjicZ
7Vbu9opVt0s/9ltv2GBD6Nd3hR+diZ/Pjbn+/bvnGJsDPnYttxbMqjvNv/BWcJXq3Ed+bpR1rr4b
xaITW9BjRhkdAFaKi1Nn2Dj5ZjrUgFut6aH2pmN8d+7mvvwE3k2Sk9ChwRhJyWeG1a3MjeM7iro2
3Qt2nJ55defu7yR6GKJpCZSZby2a7sr0NYNtl8xnPrRzY5wcdLQGw1qrYnZ0wbPS3UhJTYPSzz9P
wS8fmIqYgnUfKOCpwrScpUAYF8YY9dLvlcbvBdoXO4E2JnH37w8F24mBCB7J7528m9JomjQJeDeW
RKfBeDMYTmC2dNL922pWmKmGZq78GuKsTwPltMRNQxNbrE8JpV8v3UMp91J/ld9Uj2vbeuYou/9F
OeaLJQrSp7ZCQBCO4i7xcdJ3cqctllFZm9nBxPha2oYbnL4pPf+v4MjnRjuZgnS9JDSI1ha5sMlt
fvXHbkvHrT/9gP/snl2q1mv/GAjhh8ByDwAKHQCS1Y/3lihB2Vsjo2ED5Btkhh/Ly5UAnULNUipn
ucG5zlO3NHSdS39/kQIj5lnJoyiUOe9/2rnbYSHWk4JNV5dX6nDbi8pOCeqjIQ9uIhXXIn2mdMdc
C8K9ORv7eQoe8bYC4KTi4b4E9oixbFDRuCSWAPQE4WkMqkOJcWOX7ydJ9M1efm7wTfo93f8tv5dj
/NKUbfnW/Z/1n72UOO5g39v9NkP5+09X1Wtx1zWvr93xR3X6X374h/jJ/DW++6P78eEPG8xYu/mm
f23m29e2z/41SPharv/l//Yv/+v192+5n6vXf/7jpeyLbv1tIW1+7x1aYM29+/LX3//Xv7v8kfPv
7uLXpvnxXxevZfH66Z/9Zewiif+95jRBD5FKJX2ssPONr233z38IkvLfRPsi8g9iNfQZa37nL2OX
Ff/wl5GL/t+sV+gKLFKFFipbiEv/12Lm+l/T9l/eOzyAv/78XzheX5dx0bX//MdJSIPVB8h2cWVV
Q+MmOFVPvqU60Og5k8yd3Fr53VCmva1MxT2GciRYAx2bxa7yOC0qbhsIu7TPWSJ/Glkt4sPOBFKN
WzxJ8v323WP76qrWb+rvb+73VVENYUHBaB1PvlNYtyZJbdrk444e93ynyKEtx1GGVKy7yqa4d/in
ox2bExM5mFFLSyX597A23TSYn4wgr50/X8/v9Ov76yFkNyC/iahyNcje2smmLpnCAPu62vXCaM9a
2FyHYms6oVbc6VPogUuHQT8KOzkyOntppcAT5Au6/a2NGibTsRzUW7UfU2fWapmqeItDjFq8pdZy
NYTi9BDL0rkL/tifs2rLcVEBS6pBtCZSPT3VBJIYKbQKblNcxsFLacc46+tN0NWzK2XhsTYilTb4
6Uenl5kj52VAmnby2rgXPRofLS9Vlb01LMc4xys6TsvKi6v0JS5wP6X19vrPj/djyuVfF2uhXkO6
wiGFp/xxhe1KoUQsI2/NFEfmBHvINLVIVIb2XpHwGqM7OHCn6enPg56kCv8adW1iYHFf+bRrEPIu
UJOo4lDdkbZmb2iHMCv9Gt9k0taVgtMogrKw7n5UItZwlpYU22Q0rwx6qTlKuWcu5Hdd8ePsWl8S
9T8LUqLxydtomRVZaJZiW2eG4dHdO+4KK8S3bEh3mhBZvtxq10WhCxe/fwwqWoaW/b1I+shtQ5EO
WGyg+cU4wE3UZ7Co9vFKlfGPNnfmJOhOIoUY7NGmTl7PF6WUeEBoQ5LiueCUarFKU/TLcZ5Aw7Wj
TbvxTpilcSMo2rTpx4bTjiDcppp80baz+YjF4WMrSY+0po++GsXLZSNc57SvktYvWg+fxI0p5Xs5
i+IL0Yx+DbLUXCAFs9tqCGzsfSyHSgc+GyMlJU1ptmUfXo5q0+97jLf91jSfCXEGX7ISTqRm54kd
7f2MhZj6ZUiH0m9A52VQHJx0EWRnFg+WvIgXYTyXG7FHtjHKVWijXPFnIyk2SFJlR4wlOGsxEh4g
rYpj6sN0U4IH2gty9ys1XlorG2+xfkUrIevXDP2WNPWVIlW3AhbVdlX2w44eAiuWxtWs7TZIS4V9
Fuu5sIvw8FDkp85K561CMubKjBXFyQOcH3EiFo+9UGLAnQZX2Jbzo1ujwEkttzgntwhyDGwcUftf
zyn9azMFfzufzeZaoncmDcpbSpoqtpnIMaYEG0S9jjgkhely06fNBuwlZBBp0PdyI+SurGGCldeV
dFFJfWJn43Q16AEsiw7lQc2HfQYGg4HYp5VmPQsDjVwzG6AKTuNoFa2BqnaZT7tw6ggYSWpj2h/k
IO8cVI6cfLLuuk7DCbkQfcFBMrid/EtoWEgDrVLtUpuVbaRYh6QZbgOyI14Q1Soyi+ou0BbMX1Nf
o9fIqYvkV5upi2/qwiGk268cfgQtDp1yUgd+nRPtJIrbZ3G/nyJlWxkKnd8HlvV9gA7KE8vhLqmW
NyNyx1HCbnMqXX2RH9O+LrZyzzNnwwk2cTU+jam9ZE17OZQFk1+8kIUCAELVPhUFze1WO10WRTDa
0RRddb1drd7UldgdCtrpoXyntYM/xOsx0S1EXdgoSoj+gEThlC5qqj1b7YsszoEN5UDCOptOQTW+
pNtnceQ+ewhK4QXq8l2vPHdx/Rw39xP7sj0I8VU/jRhCY40tdQex4jeMwJn0uhucpJ96P7vnQjS7
GiXbLNIHra3oxqIJ3V5E/S4X5COfLzao47xQ5RdeFctCb2L9KtWMcJGUsKOo+kEuE8zc4vJCm8fe
FzFp1MflR5iJd6ZYbxF2946gHymwQd8TsCC16pL6c5E4k1Ru5XR8isThoa7FytH0NPYHGsBUueca
5grqV4m5YTne5lq4i9GyXZgG0qjYtHaGLeMl7c1dKW61vtlLzbFphNgJZulpSVFZ6MtOS6wWkRzb
1oQqIFlkfxQSaxMtWeuZlfpTWyS3kcFkdNH3uKMjJS2Co7JgzRYYy2WHG6ZTRBulGYyLSB71naxh
y9om93WdPQ9gjB2rnJ9SKSiQFxdvAYVwpiaQdBYWw07FChFcuYXlggG3ZndyemckWbrB5vlX0o/3
XSHv4pRjqjIZqRvXAYbxQ6i4sT7rfj/8iEaWgDk1DHdWQ82mxNfbS4i1RGg+KpCu0gAFCuVuL5HM
0a7qxE1MgZZ4mfdcziwPc+jPs/DaLuKdEi22UBK8d0npk6t6pD05sUkRzZeZ2vtNW3s1regV3fEP
hHB7IWq+t70e2HrIADQQR8DETBzSW7pmvb6Ly31m/tTmnillNLIHJCmmL15mZHHCEYpVd9dAarWx
pdtPOIV2msRrG54UtIfOpE49rfvMG8j3E7pHGeVPVpd21g9tdtWqabm3GoV7rZfGieE67YK+yF0M
tVK/UQWPAuuvdhhKu66ja00wh02eq6zU7Yy9eqE9tUljNzWKPLNp6gsznNw8TlOn75vWjmawcsFS
MzGy8CCGjXmRWcdIKd/wuxYvlnAbBe1VUlq5n2e54Mvp/FjqIL57iZUj78eE7cjr5ORbVOLQq8UC
Z6Vx+iHRIxqPUumpGUFu34t3klF/D+J5uouConIq5SLO0ARaEj3gWlZQSYmfl/nXGmFv9ZYIZipI
hsuLtGvbFL0GW6M1jBtrucMUA1FFMl8pahYfxERLXLxdv6fdKO+SoB/gyqGWVpZyumhDYbxAvfeW
qGroL5qxyw3d8FNhvFLYW4+TwvWnZvCYaQNfnmltcN/dGenIKhdjfjtruANh/KpZyAvCQqM1HaiW
XRTKUW/EjRiJld9M9WA3pYRkWBpEJG36MemXztZGLKnTFtu4JjA30tJ/E0Nh8TNFaTeZFF2qiXIj
jSVKBlXocYkdsQ/ti0MsdXejwf8j5B3xcSH3CIxCw0sDg0yYGHxPlt7OtSJ+1sFBO5im5rYet44e
EhfP6U+ri+3ESHFULqenjOZrXxDjI9ojXrqGlC8RKiwBlWifSRk8/0a7itl/p29tVrZOg5bCyfPB
choBk9bZ4P7GVrgJSvmuT5LAaS2cANRCQ2WCg0LBA7PK/FYtKQ0HBqsjwjI7zGXjQghSW6BEdq10
JabCHT7QbNA23fC/zD70iO0Kt0mRpVhtpPq1OV1VNe1aktXZTTgpTowA2an4Bpr5CQ2OgwbrgGzj
TWcbQAex1wopdtToTWEuZdO6LuIkRDnThPElZpeGrLlNHeJx2TZ7bJd/ymLpT0HvY0R3oUrzQ0vm
cqirqzysH/pautbCBcSS9kMX6cAHKhP5mB5ONhEuvc7y8KijfJ0b7alq8+1QoqGR1HEfqgNEweVZ
dJSshi6tZ7dG2awNjFMfvwmafA0TskBoaG7mIQWNP8xrIGGyeUbLdZC0WPvqCv+Bxq23kMtm6yFT
5Zms8WKhznyZRJmeCG1UyHqWoi1Ik50ZzRZ530+SGK9Jo+MbzZqcDxea0GxNMQRqhkqZOFHzzKb+
XpBewYQd0Yg0JrsCGmDFLuvOFY046kxUFvZq4ETtNxlRPfOvzlwQtccBh3dXM2teI/YW2nCZVVrn
SlM9bYx5woaplqftUCih3+Z00AuigL1vinKKDy9NkJYhRcUkuy926bw8NQtNFlacpXY1yXdBqHUb
uQndSVaeimqMfRQpKQLHRCYV0WwKHG82NUx3R2uy3umGMHblfL4vhxlNY2lUuLuXD9geo7+LS9zu
RVuLUHhNdV9shgzlOIKpzJ7mQ2XN6/3d5VZ2KyCt31TNlVFFP+eYpSutitkdLc1Hs7XX9VG6jWs7
mRLJYaVGz2sYTpnIbj8HgqsQXHiNUd2IWV5t4E8fdHlWj2DvBlufkwFzbWKFMOCHLs04lqv5EzTq
7AAOap2OcBlTKbSLOC0cyRi+00Cv+41yHVIGvQzTdEPkhIcQ31CHDLIw5KcSa0FHTnSq9GP2PQ6V
yeuMfj9g29gEErLl6aYe+3uV07oHsYEe59DcFlNNGyuwO6zitwH1DhYGeKTs9DdxO7zFyWC6mMzV
XhO4VohLSjaqKR+wNiA70XE2aYKjMHqWklfOoCe0XkyG5Ai5/DQ0Y7gRcoFG9anbaxL+M30U7kNx
PhqjyFbUBKItCblXLOgW+/iIVvitEGPB7VTMB/E7t5H75i7ZEZe+v2sLv6S+v5JqplcYpW+1JIzu
YPb+XOU7o2h+wSIAdl2ZRHnh+AMhZGer4as1INeNm+StEZc92Z3A0aQGixZL4Xix5L8gQZubkEUF
hfIdq+64r7tfRRdtYbbJthyZqmdykTk6J9p9B7O40jv1qWPb1qI6P4aViNA0rC9DpNmyJcl2aS3R
TpHqR+DaNE0SOKiexMHBQe+6HEvD8nqheUQqF23mYyLV0sVUW5Yd063tagsqvQnxgI4X+SIjA5Rb
uxtGFTgt0XmeQSBsBBPT9/QYdSh81RJlaNjXPisAEYyYoYtrUw/LNXA0wnI/NCIq41apbrnyDnkv
y4hQ/QI9MtypRs5B1oqrnbUsByzM1X0zG/FeF6rUJWSkvz4UKqzeu8v7xcy2xmKot/Ei1MemSF+y
Nt0LrUR2qqtTtyyFA+Q+0cEsnRNI0m8JeOKdQSDmUhcEQaIJqOCFsnRlQpplFjZJ0KoIwLV4ExXS
XeDNQtTSCqE1e3xNOUSLECjHCLBDHVtbxF5OEpE1gVTQoFNu1Kre69pY7bT2tauUYS/O/bBnBr5k
0uhlQH7dXixESHH8CATxm1nOg9OKzT3yxOveigTP6Kre5bZZhMlA7tNWL2ziKguihjTum/VHnbWW
a6UNJwiJ9sOmr/e0awbOVMeEFgp9KW1c7EVNy/eDVUUIzuVo8/uPWZ0nOzXuD2URx244a5YjB+Fy
VJtYtKNBqX3ZWPwuCxRHmEpEqZw3MnH5ETDZbHyBpm2tJRJ7QaAeWmu4atc/5aNZE+aamNyHAL8B
ZUzbeCz43Oo3bFpjl2L+tTV0fieX6jWLyOLJ2fgr52kLwjhuQDKizASeYCsFb6K1pGwzJS0pAqmH
e1hEC/nt/F5oIxTRY8GuO24aRYyddAgv2z7iWWitefn7Rzhb95FW0IQwI5DvJn8Syvzy949Fju+G
LKKTm83FDpMHPVGNYw+9QdHdXMmVQy4I83bIqsoWFOZ2i969jW8pCExemlFakCSbQ+m0r9JtGgjC
DUf3VMqP0WR+H8Zm1wnKdVWlt0qiXrOmH5Ggd84izL+Khd1ULcE71DHx/aK7A61h3mJElyhbYQeY
PbSCaYeXk1MtYbRpkuhS0PIrYCaWm0fg8RcqKBluDMBltvGcSrYSTo3faJU7iJsmLC4kEhTZkLoK
06Wb2mcknIeqMmYHBpuHef0qoLW27FiYec3ZBqUlyJ+ikWlBy3zU5oh2ai/UjZ1KGAKp8hvaUcUJ
htaFiDpTPST/UbCI6YTVRiRdEyZiPSbdpLV8PU353WKaV2rDDoaZ489qjp4jsVWQqL+IUAucHtBG
lQuLLWXmZWiRp7EmY9sJNHGYcuc0ZpOQL5INb5kJ5zVZYxfNw6PBAbOrqotc6b1CN69Q3N5btdNX
EWmRBmn8BBOZZKYb9OUFXJAHoxYRv3aX+mSCLC3X5ty+9GS2Z6VbmCcsrW5cqu0VtIcHS34yjWLX
x2NHccSZDP3YWHroSAvH25CNdxaIaMaq3vWBYPDypjv4N09WND4hjX+kEZgjd7M3l8EbK5PU4Dg5
mjjtTIH/2pBQz+YkH9SZnYKMyx1J2pGPSfI4kvccEJk9iSaOKFir740S3at6Yjl9XnbABKRfgVj/
jBThlT7vJ8kq6KLr1NqJLZI5FRrwqb1Ra77eZqZrUVJFTtWTsyxOrCXHeQG4oNXihWROmR1OCeLl
2NxFi5SsfN7jMFS3ZmqO+Bs1z5X+VAoWfZCdcTvNi7UZ+hFAp+HPqwuYZiHfImt8NAWvGxCP8jt2
fS6giJWD2zYwbkpz8kS12pq0Rh/GueEzBL0Tp4T2UitMGzkeLgJyQDNAiJsYV19FTYUtPlokAiI5
vwiacvQhRPyQG+bpFHaumqSN046Syt4XbYTE2I16Qd+qQWohl6jWE1UBjOBoZpsgPY55h4C3I1FD
c/pPkkCmTVJ0dspFfR6EhgkWJA3xYLxHk/88tbG0i4ZKAX44EtarN2GkNJ7VhR1xQIndXTkRvAjq
81KkrANLqT6U9YNUZ+LeGOUGoQlfkFrST6o2EVm08MUqDfWh7S3PSFVH1CPdFiMBp9TOuAtH+bJr
+9lROBf3xfcEP9WjJAsPXcrCKjRt6iTL/zB3ZsuRMmmaviJqwNlPCWIPKbQrUydYSkqx4zirw9X3
E9XTNt3VczB9NmZlafVvSmUI3L/vXQMUHOnWb3OLscUzY7U2T1WXunHV30Z/bu25a7chSa2KfNxD
YnfdoczY9CvGvr41wi09gaj9K4RXQE6b2wm9kcSBxGvIe2J2Sx1JTz11vlE8tFPxujY8PDY5szWo
7Ja0kPlSn+tQ5Xu36BiW55TMCNsHu2qa/tCP7t/O7JtjX7rnzK8pXUq7fF+ktT6EPYJeMRNt4yZL
erDbW4qIne+AH+m0atbpIJvusSf3J7KH8aryLtzKtPzu+/u+eJUiCl1FlZKHgWeWo4595bU7kain
pGj3/PHtPcFyeK4LinVudYG8UFjWW9ust1BUXTQEXnkET9IPq4QtsJzSx8BNe3q7gOiZZO5l2v0i
Goh8BYMuw5T6xl3F6mA7mls1X7/CEncU4dKncJ1kvA1F128pSbH2pVnqnY3cpZnHazHoJ0Lq653u
2kuqJpaBgvDVrsjv8h6B5jDIczA/jEyr9wbrgp4NdanjYR79vbyVXQ6z4rmtknkbTEMVFSyXO5Uk
+mCtPmEWnn8oBim3a1s4h6kbEcSXaXEXFvIvgQ5bkt+GmO4/i8l9rEGEyqdwYFeY52mvOk/G/k3I
LO1HksSWrTOO740/9YQ6hFxgXhKnenJjd6hIwkyml9QKaoKCxK+6mty7sKKTUPVf7cCfNU0g+BDM
fwDNgKc3ZRNnwxiy6DlORNqBewjm5GC01tPSm9XzkNSf5dSXW4JkVNyaS3laRfW8GIE+db1+z6ac
dIrFrg6dSPcEdx1LXZ4XBzZirS15Hr3gQ1TdG7lsBpeRo7dl5y/b3CF6wevNZedPRMDPctmiIZ9O
gv0pGs3gAQabOq6k+p2WOQZzg8SCict5RzUY375y5MYgwcsCdz/NQj6mwl2inhebCHtykYyx/GPY
9sRnXPoH2xDTUfqU41ppvV0Cf7wn4+VNJGXzmCUGqGFHlsrqHtz5FGbVdJ+67c50T+7AV+e6IR2B
2VnYVXj23JQdOsjCO0CR/rw04X1Xrr+nVl+cIq7y1tzPniuvdtfclLYsDJOt5VEICDWbWz6St+Ha
Luxs4xTqFHhDd6hM8ni6UbwppwsYkvIlmr0sXjS/e+OK9A6LtLrXecBf+mo9FeXWHW9Pi1F4ty9P
Ro2hLE7EYq8XwsxbRz2AOhs2b4qGQQ1SUIHem4LdZHZkG7n+m8GMvQ8LHPx2I8TBc3gx1UCdatlR
u5fq8NQS5vOkJlDDrkp6QsOWqCvrG5lImVcDwF5kQkVNsP7FcXULfV6GKJlZQQsWjr1uWdCmtC0A
ek1jm5Hhwd1LDl6YZ8ihAsd7zCwWTSNpH7ti6uK1jjLV6Ks1pICl9rrzs0AdVWGLDaXG36Uj0o+1
IDSk19OuMYskMpOu2Pk9m0hBrhqYItkkzfkv+RxB7NNucS4nAzBqtLu4q60HR9lHz0nCnYkUIA5g
auyO+ymwC+Ro0wRSWchyX5e/Caexj9R9RdpGtpOHBIiP3Cx7p0cV5xl8arO3yyqbA2AUkBKdgiWX
z/nSmCQeSQXsGdxPS84FfiN/8uG+KYZ1W84JCsKAPWVKUWnpQtvHQ+3stddRkJlB2vY5vEGhKxa7
hMImEnB2OJ43gGenaTb4JbfvzVDXB38oby/q8OoYD9iSyRopp+zJ7GS+q7W/AaUztr5hUzUUtN0h
dIw7NSzsW3+mRtqXUU1nEnjma98/5XPyhLH6I/ByOyZlrU8l13KdPWh7nCLH4ZKn6ge8yzumtdKx
mCzvoNP5tz3KJZaZSVD8wmQVGtsyscqD1+gW7pFiILNxUKKkqX4eG3Ez5NangHS2p76t/qacDsRv
5NNWSXvYeX2u49DIvMOYqSEuTZNFYjQ2RftTEJ73xDifRp3RmxuvDaEBjX47krNzCgL/0Pb6mLHF
nNGO6fuhCss9hx2GPKf64011+pC5qfOS9jo2u4lUm55UtbnCw6AUgYx1Y7aRufIDqPQldLP16NvL
1+xBmRgDRJCajHjhmD9qrwVpGnLjbIg5vN1Qxn02LcCKffintnPzeXrlD03uSBsNtc2kFvrWfgwY
gev+wWnz/vfAbxXANoDSNqS5ze0IBJT6h9EIh+eyTs+ukex14PdXp9cXXw+gQy4aJJSFAdEnxcrL
+MpyJKf9H1MB+KXOMl/MSd25lhm7RNTF4+R9JyKwotYdVSyLeT66pYZWdVRkwnaAogz2pRdb7Keo
mTyfOLa0vFRVeGgMRcfSBCnRrHV6X09/e1H3r6nbAWYVBPWr1d2NI+nS0vgOnDW/k3o9mXPJa+C5
+b23r7mELpYpfcb/Tj2OofOtu1qRBTerrbH6IDd6ngii5mLoCrMgfHAPkfTE3GNEvU0yv0gVl4H9
3PXJceg1wrIKh6ptpsNhqt/T0D7zfMRe0RX7uaEvXieLga1nNUh4aE7DGLRbADLjCFjJ4TlO/knV
Hv3eLH+eDKD3+54bPGF7HRtbnItDs/r8SUWw1x0hM01dgm7wVVV9KpKSyEFz2KamKc+FnHISbDZJ
uYyknwXDpVzc6tzz436g/z09LYU+V1US7B0GkP1C9E1er8NepM07RW1kLg1NCWVukhKccG8lpb+x
lflBFan92oEdMkapn7wkoI6MlzIWwHCrHrjwmhb2a+oSJq7+K++daTcS6hSFq7F3EjM8ZkHZ7kbq
C/d04MJ2OLMR+84NJxVk4YCi4RbL1/phyMiXW5sRk2wK18qIqS7uMH8WiUW5od/vltIe6UJh5O4G
bpGWDLV8QTg4ttdStE3cSxfpbAbpo0pTXWbYSxYn45jX7r4tau9JSfONto7yWiansT4ShGrs7U4+
VasYLrjlt8WSUGHTzeq6zGsQ95ZY46RKyYclbmZfksDzICn3vhf9vKlb4ACrJ6opkMn0pAs1Py1z
sm3Dubu2nT1vmwnm382M9DQTQMhWUFpP6vaLUZKwbtQ5d8ftLyHJxJVHZuuGK264JF3WbZ9xvGZM
O3dkWtznJD4+94d17MHggtJ6tm5cUJib67//vVFg71sWh1BlSQ5L6Nn6pSxzpHjzcnRUp18ctzCO
iSUoIYqr1J7ebRJG7wn65JFb2+ndIjx9r1e+63/+0/omqQk6yZCUe8ZmSnJxIKD3OTGs4qdnj+uV
+e7MNSqQGziqZP1Y3xS37fjcLQDvS+U8op1gc3AKTjZ5sKWRPxe94qQ11383R/2PlH0vsuZ//yrW
+y8iv/838d/+r7zJ5vp//VL/X+r+UD38r/+Q2f133d/f5m/6p/qvkj/+i/+Q/Fn/QDJGSJJNZLyP
Rhul0X9I/vx/wNDSJMHthLqUTqn/I/nz/vHPJCfsYDQ8o9FDNfW/JYCWQChIyC8gMcpQpIDifyQB
vEn8/rP8yKYDGXEbYbfuLTbqXystekutljEZj64l23vLyl+1Ysrp5k4yeAry46bZjhRxiYPTJofS
MsdIWfR3NYVrXaB709Ct7hA/aOKyiVDklCl639r9p0/0/yIJtMP/JpOyfT6fgAZ3Po6b3OQmGvxP
gi2DsLVyNrJLpo27XPQPQ5KD0qniN4CbcUeo22dYEYkbUkrdpkbA/wnbOJDp/Dz6fQtXHyTUCdkv
Fjv3IRuq74r24p2qxGvn1KQNgnuIoGLfqFEGyGAjFIxdVxFuGSDFCZfghLk5oeyr+FUwQFVF2b84
1fC77rAvEJW0nXPUU1yQ55tqJXeIgTIW+2yblbUJ18bZJhXTZfMKE5xHnuiusg+XvVxBnPCu7Ia5
6fc9fe5ektPK29Zoibz0lDvlEokVvnOqzOkwJ8GzTB7S2UYGEshj6VZ8N0RUOrjo4+Zusuendb6Z
gFMnP97GxmhAxbL1xvbbXAZxqbuui4K0braD9AQhfetjZjePNomrh6aZvytPDxc7BzDMXdVHRimj
vIGihVqs7yxNX4aRpIho2iXOs+4jCefHFUnkfvDyvY19Ebwp7EistbyzZf501Z+0kOmlTcp4EWwg
U7tgH7uBNJNIy10i9DWby3rv96Y+/fMXL1uNaDbCYgcwhpc5JFBzGIHMk9C/H7LwV+m7pzIwXJaV
vGIgTrfC45usmXJyYzrPN1yMqNsikqn3K/fH7PaQfCljJOQm01HqQEukDCkm+Zlu2xsRN1VUO9ih
ax4Bx2AeLKT6Vokfpy6Sv97edTYqFiApJAdO+7Pk64ddSXw4FZdqNFkDWpuxwgvYZ59e29hbZx2b
eKbPc64erMQyooLRW+U50pTxx3KnvylKjXBNflEhcWNF/XsUUeGmGJrr0aSh0fMo2BqL5TMfwsvc
GM4GmIC8dvdDkvI3qHzZBCyuEaLKixZy3PVz+CAYMupkAXPPu1On1WtY3U1EFR7MxODRliq4xQtG
q8t8gCUsshq/3vgdOra5H+rN2mXd/SDHvQ8caJUi3FQpBD/qrrdsZHvN05es9gGIRfHpsW8mzfLq
1M2w03o8TBnhhX7YvQuRbmk6M+AvOQe65l1bkeV2zbEhE8MRHRkAgVNwWaeI4Kqb2s+EqPZZ0hUd
4iI/DdMKWIMCK5Jt+KepRyNGLPbMebDLlyKDYbXGjTu+q/m2eZYrIS3oPJzUazallf0qBTjdUhmg
ozedWHHvGM19589/5aKfRKpz1HK9dfKGp7vbQ2CZ83kpxaYvMwIrF/XpGyXyO2VE7Zh0G6eX3VbY
6ier9M4LqE0K2OSQ7NHCs7Q7K5dwJKPeBak4hQ04LEq8KEuqv/UgNuVYeXe2/4l88ZBa1ocOzc96
gC0ulgqiKlyYrwaCO4xFCkhU0I7q08uXnRHgWUdvyGLR3AdJ9+S+5nZDJVgy/HhEihVW+y4s/e6q
/GUopy8X0p+EbswyJBo6ofmUdwsulk6RWDGdGzedEYHpy+z2rwOEbzT2xW9FiUlEIuZ7JazdYgoc
8RPvWKK7o5fzZUpRRwFTdzS2JkDBUJAm3ahtPXgXd54WdmjN53BgeJUAMeu865zwWSnn7+TmyW4q
rXBDFOYGa6U4pqjWVME0uai5x7GanbiIyjuy+76z6jGcy2o7m8Vb0xJp0k1FTq7w0BHcvQRRCRQC
LPPbIVNpnsYfUzTtXlb9xTOTW+qyQyNRO+zDMfQ3FY2JsV/vQoSI16QfLlKFx5Q41XWYtoGZy8Mc
LlUMK7zr/YZdP3GYDZNNG9oFhKkbxBldwxVEi18GMs4M9aTn3geXdqK6XG8BtInD6+C/N055GlX5
GPorFVMy5DV33OPITUAIwy3YLpPNlXRVfdLJek5oeCZNGYmJT5lcbf5y0mMY3GQORAWQPv0hQm98
SPMA6jskzzVhZYO+S6FVWsQ2gfUXndKG5OUdWCdJq05Y70y/p4Tc1A4xw9UXhV/tbtHuRaUPec9G
RV7JH5dB9CTN9Ht2enUgcjWS+Xxta86mtTwsQGwcmYDaa1ZuyDAPHNBfN0TVHvB1yY/1Wf5M1q6u
JriyKfZJg5AF5Bx6QVTHVmxHnum71cImj5chLrtx26n5POB/jZcEkHgl3zw2xLHswqdk3nBdPleB
rNC/2CoydL9ftXNTjWhen7GL8yANN9nU6M00Lw+MEhdNmQAHRULM6tTdETlv7ycE2ydfvJJBTHKF
Mvst3e+kjAJ9Ci9s9hVNkgPgq/LSYkMQerEvGxFTMlNUJtKE0YdhXpIdCcMXXq4s9ixKdMYQlYTT
Zm3kNlCQbhoiggzDYmOuSXYgLpxnhVB7tHrHWdvlQzs4SdxnrrMpADSm1tssxVLsiwQ6oyTTO0r6
vr+24SS3o0y+E5v70vaDbVeGyavd6AMMEI4FhEPF5IDv3oQeuo7WcW3RuuoyLnri6smYZ1epa17e
+iNU0wOA5XvCFr9t3OZ9nEPNAoTmcWgs9kS33dpjau/Khu1gtFGVyRXBFAlhv6BhIPWFjxgs57Bz
eXHMypUbys45oZHzODPaYI902FWqtxIm05nR5JZiHre9AgUP5uoQSHz7YhZW7OVgcqWf92dvyqt7
vCefnRqcDc8mKJxTvJUD7FhTNX/RkK+XpRdnQiWLnZ1kRAc17qXuk/u5Az8wExFLBGWRb9pPCzf7
06pUeigyhCB9Yx9zATReBsGhc6xiaw0PTHH94z9/KZB9bMdQxSpH4TzrInKBF2MES99BMERTNT6o
4OKG8+fgwGu5iOXH2zc0HpLGCfcJAer/fCfHsDehFRemkcE5rqGBYK7bD4ZEXak/uyRBLmfm107/
AO0i/zyNhb7YJBRHc/lGdP6WTRm4P5Bn+nuXwvgJ3USfjAn2dFxf8qT+Y7Te1QN1mRuFqs1It7PD
5knS9y+UOowTWp5qUy2HgGD5SCheqSWwnx2x993RZGZNngszKzkGwDpJZwBMKtAKYWGdSKFu3Yex
qPKHMHI7XW2lhCBzBkAYbZ5SO7tPcYjEqg5OqZXdrSRmR1TEu3HpZw+YP9SODXqO8Ib5WyHqa4Wj
Hx+1E7m1/mPoGq3cWD24nf2ovdqIvXo+1DKfomzsf5Up8Fbw4/sp8Mj4F/Uk0JnLE7CGlcMEnfUx
mvEX7xRIfXU99W7n/hsk9WnmvTsmq/cV5slF64UgX7sPo7UrL2IooXxXFo5b1rMRT9N0y9U9TAGX
qrV66batvW8bYQzUzx0YzoBKAgJ2Nhl/4Y4f5pRLRtscPe7SPdpj/5znhTgEtkffWRkezC4wrpSB
WLt6nmP06CN8TeEAv9n+Tg4hMUH9WWV6uYgu+BxUwxxr1G1ch/RTzonTPsP1k3AyoBAbhqcmSz/p
Oozawh4vraR4xGuLU86X3Sx5KjdTmfMY3ikIQtQd9Czcovqqvif8MA3/5Kau4tD5IPpa3AWmPzNT
T5rouZUURtVFoI1LlKiKC0158mjmib2TMrlPjMbjnm7Iu61Vul1zvqMMaeUJv4E8IPy8HWjNJp9s
FPFzFaBB5uj3nDs7L56NMW02TR/8tsxw3yUrdHbg7nHvwQNUaw6NGVRxJQYRN34y7G8GadF+wY86
B5kTCx3gi2lRyUIUNXxA/RxX7Slb+C9pggVQEQlDWLpiUvQqhHkNhb7V/GfKSoPAZeIqCv3Foe+A
Y5jcxFO6tZPpl1b1go6Yv+275neGegM2+lpPnKnsGz4EVPBZYCxx5VS/NIn+uYW6dbZ17Dj3ERuf
JDhfZLZ5G62FH8ZTIQ0cMuGwdZ2nJqWpYWwlx39fPBpVwpgIxbsdqpdFOhk7W4O55CZJYq5xYjwb
gFOkaO/rEQ+SkZdf1hCinN10TiCxjVSnVrnBe53ywaJzt+U6bCeBnLMok2RjZiFi9hasbu29fVAe
scdUW9Hk6LG78Qx8zvUpsRGG/WEOGMaNMAliryr2k4nSopsGb8ceuiF9rooNjsUJXXZkRN7qni1P
ndj+NkXXf/iekZ+DNttWIRUgiIxiGOAPdI5n9OMukf0QO2PjF0iK/VerprZjShAB+9BSyzq/UtAC
VZ8ce/C/OJxH7KwFxq/WvCLCWe7IOTayFnqvzZ3Ngvo1z3w+gganROK/NVnAaeYgpjPv0iK5N5FD
3ZlLU79mjWZPyIab6tndLE7uvdXI7tcOd5kvCh5r+Tsknv6+0+y8AmpPhZVEk1YxENBv97xkP72+
y7zMOYUoNgiMR4RvWJFGzVb600cwm/PeXqjhmXIgYDLmEYRipkP0lDUvpI/lGy1Vs5lUPWwT6Ic7
LkBKJKsERHpp1oc00Qg/BvvLsloUs8y/Il9fGuNPicIeNFv90FwqSc8yHqHttmkdpdsM0f9dVxOn
pTKGtDq3nLhyUO4FBfxt1w3hxlM/Q6uak+tXr87KkKtHZPzzVN6kLA3YZVbHeFJg7yNJsEqcJDcF
AGjhZrTHBGHMZO+d9NQE+fIrdcsnovivCGH6bdbrau9y2PKBBidk9GgiYNGYgvhTF+JVDskuhGUF
dklikI4pGiS1diaCgI03sfZzyC3b9JVTVT92Nykycn6kpP2zU0wfXWHEvfbEvgdrFDPfiAFhldJV
lwe/c1+jtHXnKyvLRSwYQ92h2fHK/B41j09V9nLjUXSI4lQcvXZJqYRwT8i0/Qt6aFe65lauXk59
AgKGaooTt9tJnGeeJd91bc37rG2uUqR2lKMkuBModqKGSJmBzF47NT5Ko9k2dQ7XI4JlHxqUD00J
S3+x0I9E1uMhGPAKLKrfO/iu+CkZQxwSmLRb+xy9o0/ZyTh8NXZ15pH4a3hBbK8crTMdNDDNxTYx
+a0T7o9d55pDZFoMSMvknMcOY0tT5MNjcXsuEXuy6s1bgJm3glnHGN23UtV8kMFq8q0j6shEC4lR
uoxG5WOaEH3M4bSf1+KxqGfA/44GTLddt0GXC1xhSsacicwXwcYbgQbmwsCRoWeHTQMfa4NgD8mV
Y7Hh+9+AIQ8Ygb/9yh+2TraOx9YV13J0ThoxJgl7+b0suQiHrL5b4ZcZvWGyiQvB3TNHY8LQQTHB
CM88FTfBZRpRE/AxDOFP3dQu8Ie3aTz7TXbTa9AYVzQO/GtDfV0NGJq1/epbBCl1RRFNk6IO8eZD
n8PbGk7+Ie3mrVkI4Sd1CQQrLJElj3T4EJ7DZqb4wpNfb/OgPEuJKKmSqCXRkoiLmY6f1GlsnAZJ
7sh9GQlv+Qsj5sIeaW+HAeCghfcti17vQ/qPIreSp3GrwrhcWhpT9LqtiuQcgpfBch+M/NZYUZ6c
siB4jOuQNqUtNVtM8cP0NbgscytkWGRPHQ3vsnN2zpTufTvYJZzDUT4lAYSiSy2xbRwgJ7qHvqR+
y3SqKxYxfRDhcs8e1dU1WlFu4mAuj5YydrhifxaHeiByqFfMTjbY42z/tCrBRmA558L2MSdyySKD
pu44LMNo6BokWzfIKb8RL1QroNqaro36HIbh2wkoZhVMlOmtNMezscjhD5ODe03a/FKIgLeJFus5
nTAcHbMUAk6WwUs2iU+jUtiKahniCJqfAyc7A5eWG9lRx9QF1pO06ti0ecVQyX3KvOQ5QCm9yTLk
qcGSnpPe3+WGoFoUdnWYgb643bmn23TZNI0DQxO2bYSwjdBmD9Sts/TDw+K24cVy3SGyZ54DiHc7
tgqMY6Sj0ekEfpHfnHbh/UzbPYS+LlF/Ti/1mqG288Wl0PmLkx3Ik+OWkEiYqsT/PTeDPCz4AHAk
08JdMuoToGJBulQ3M6G1Hih5wAlxyVPvrXVauS0tTAcGxJseHRVnNPVwqP80eNKiZnHePXqu9rlq
3q2BIhBrPBaTe3Y8VgCz7M6YxSv+wMNwY9awKwTiLIrxOBZxYuidjwlki9KP18lb8EScafJ6HLS5
YqetvU2W19kWOHkHbWegSgQ5HDHm6sk7Zgt1S3NS67jyCGXvRtDgUHC1twJliIZjwx3l9mKgfWZI
NwMCrMW3rqoifW1A6mK575nYhh6zscvnvwkKzNqp0bMNQiq6K/ub8Oyr6YAoV9VLIpyPsJYpzSvu
u6H8yJvTzxQhQJyI7E8Ku6WwIU0o9COEuNzPzhI1Fh0eq3ckYiCLBi989bzyqQh4XVCidW7PdqKc
PT/z3epkd1DgO27y6lceMF3R25Py3n17kwksiQSfe7u1aUUR/CxqwU+avqJtudoPZo59bESbqQsn
3zeTiG2jru7z2sCuyVGL2OBPYM/vygL5GdxGb9MEcUVhILhuYhV0X4vRPJqGQFI32D/OaF+F6v9w
kVsXtajfTh8+uSEGIZAExAo0maFNLjmqcHUQO853M9DL9FfcCDhR6te1Nvj38vY6K8DEGneZ3YOF
pbRLRnWfnbu0da8k0+nQ+PCtVj6kPonhHkdA1b12GcM/hlC6jIFK1xhZ7rm2w+XZkU9QBZTsdSaF
gCtH2TSLG5jsHBntz8iB2eNFlR7oOfrlodKLbBdUsUxL0oqdP2pGBWQWr1DAKBCb4EtW/ke9WH+T
+oZHuc0njLmNit5Cqbu+h2RMbmh7khFlCilDxApamuDnWExCELr0N6gIgqAWVQSRiZvJ4g67Rcgj
E+2QRY2Q11335jJjUntW71PKyBioQ/E41D9BEd5Tt0hRmgbc1C7NVTINDyvJv07fmPHCUsEFTdGJ
cOnSsXrNIS2unVcZp8Zx+fam10S7xhNArC4CiYvQBrvELTtCaQC3A4o5/U7q/H2oQyQuphI720CR
nOcnOuMAqPxt65ZTlA5qP+boANEdZvHkhKS4wz01JKAe6y79lXjiXiublHUBfJITQq4pAEIDdtct
zle9CNbKwYtB6fDIjKT0G7a8ow/naZpnGSN+bDeeMD91wLA0F82Rps79Ipd7S+gNsyVvarptgibf
DevyIhz1uIoyPWiTtL+hDV76vshxpLCLyL68S7HuMGtxF9jhARPIRgx+f17Dae/7mvdbeHtH15+j
VHTH2MMVua3dZo+A3StG/0ptBobD3Omcc5pV+R3azDcUUffhCEAzhRzgHg6kqa7vq0T696C2W43K
g0WTGH09qj9FBU/S5S8IzRoW2p6oYiGuhUltFd4Hh0bJYBdWGK6FOxQEFwaIpu1zl1O0WEwIkLOl
/0G2RnPDCqYq5K43fG7n0cEH64tuI7VrxnK2r/ZQ2ffJmBbcmebDNGLy79L1a/GdfNugsxFzra5M
QtCCyaEwpx9O26B2p03QgpZ6tZMfZK+63ahmoMFkn+OfJ2J9Ko2vyV1xrt2k5wtiTq639jh3zaeD
YebgGO5ercTctvbZmhIMsm3yPqpLWrh25Evnkq6BG9XNctcKc4gr1+hjOBBBqdn6vK7DVyGtbaqz
4VhZ4hWFY8g7cLBGb8R3bF+DguIilq7nzPAAdAz/sCodjWX/la3zXTWhMGOkyTcDyQN5Ne3sgB9Z
MZBD3fbvJdwDhbvgarBmATBe5I76kQgNjDqI13AJfkNjZSyFxkx2AXL3sgfZR7K9VkUXZy4hF7kU
IxNDgs6EIwnSH9DZLnaGpCZ+DViV8JYiTxdVsvPbtsMhNmKnsGSs5AyMweaXNN1laZonx0J7uxb0
QPXOOF01yRYYsvrY1rzGhq+/VIAJbvDc5WBr58sbDAvpDv1cI7EIA9FhYTiRHZZau1B+E3fR843M
qJMUGJ/nvCWHvKlEjFPd4Rmfv9IHUCfrbDSYHXyDuy2sMaiNSdVuvaC4n735RfXTBokrJmVj6uBm
TUx3FRkSfoknbDZOdkVx+op2MXvKDKuPQaifUExiMre+Sd6W0Yr3q3ULEHI85qVvP4qeKTeveBy8
kciMN+VNV/+tNEaWh9Up8kuucMxhA0JxxOt3RjXHO93P5sYqMvvc+yh+ctOYTp1VR03q+aeUTERW
GFuE1xok+pqmTTyFdXdHDit1g+LOywEb+nDVL5IM5ofSDHecvctL6OTpQ5JVlxm8pjfG+XVVhn+V
hfNRZN36nnJqojtEWwnig9en7uVvXQlMBu7yR9VlgtvDzIhkTK0nKxi+8PUZvgXPJ2n89BvzznOy
aYfaTG+SOZ8jcJHusxk/w0Vds8mZHqXulwczqb6SzPN/2c1EQ65ntocW6Hvj0bd10ebBSWr/tzt5
yx6QTu5nW2WvBcE9FR08qAw+DTw6sd82Nfqxf2PvTJbjVtIm+y69RxkCMxa9yUzknMnkKFIbmKQr
RWAOzMPT/weqsra/F91mve8NTXVLokQSiME/9+NFfWdMYVIFV1RH02hAhiQvWem3f2gw/Ro7v/qG
u2/ZWXbsnLxBv4a5GR/p96hPzpiEt5CfQ+RkWr3VyicsX7sjgsYsr0xSUhybYBe6rNz70vmGdOo8
jdWKNzUIztfM1QY/xE3a9+62q5zimA2Ni2tJ54hLJEqCwcBF1XTMGLIQkdvK/7FGWb9jfp13pH5Z
VauufjenzozSdDwE2JF2mTuGLyLN9ItdHDonCPlqmiRiccQZ6cRpVDB62geuW70WbIyHhlLZbd/k
v0qpmqNTGE9hi1bONO2KUPc0BhlEYJWc+zkYzlJyZ87im98tyUmK2uNpFQdzse2TKMiHMXrj3ht8
7zGXc2VKTiPH/Oe2Q2Jhay27vDy2r27wRxhutiXu5+0HN13RJETQW/Ej4PSDJGTi1C+Y0KiQnRlI
WU0imRFS4X2zF8WLaWR/0PRDrG3r4JR7d9Q1+rDgKKKFLd/WQfAqRu4PovZpVE2MLYPPblNLkZHS
ZpCfJI8WnbiwDPO0dCw+WQc/2qAa7ax9giSr36gPOchqke5wfYsTfIUlIrH0Q3rcuzqnyl9Knd1N
9dV0nvMWlqG37+3gjZJQHL8y9UmO+RtSgO7WnTp5D1X1zlNbHbLBRd/mIQfY0XYXWhqHXdabt6lx
xkhl6mZxc7pmi5qpw8Pu3Nn6Yx5QQrpuO6vGOVmae3rQuiU+1fafupWXdg0DjBne4ro2VhSEf/Kd
Jb328xUOk7tLO2z0LotqHkQJ5oJbZvHFgA94b4L2ZUyT+mY4wzWh1RXf6fRu4b/Yw+2hVNRzPt0s
3nvc6A6Fs7yHwBAPxAjffW6zWIKTkGZxiAAUwOVbn1DHxgub9It7dtUURCAC49ccfHdM5KS51ykR
4/rdBohwDOJMwVaay2MnLiNpb+6IHAmysQxfx2GPntLsZwJqmyBvh13jz68LknajPXXAETti6/Te
dDOZB2I63+1RtHeWA8ZWuYejvw4xdo5MM4w67DGeDfbFq9MWnBHJwvqrVWOPe80qD0WaPCwI0Eki
woiZB4i7wrv6VFg+CB9vCEJxFew7sWv95cykglq/MZBEEJs0GhFFuSIA+pk9dJu/dvlCoIrlZbzD
tq+OVouxmXZNik1sDJ8zJx2uT5sCwAuYiyngbmmG0eJVbbQO6YWSY0TPHJZr+jzPDNM4sAHg8Dp5
K63kaGqm/0Y7PZWCk6zXmy9pkZSnmYNPUqrsWKbYYL18HTJSwYjtku7A6sXNCiTBqf/KJ23v8sJ8
sCRbFC8EYBWC8kzt98Zt++BYi8DPyIHbt6Jk67d1kCNB5WhxRC379YPyO5ykdUC9pnDaF2aI/Agl
C5buKr1rB1mduToZ+zFscQ/zv9LALv/9QTD9zThC8fZhIn43SWR6gWSw1ImR4CnQkm1rcO0JAayI
MtnSLrmiw7r6BHiAPKz52xYEc8Aq2H4WnxzSs+eFrMpZJthkK6NZj4WBe06WxT0DRtDbzuZp7mti
rS7DIwb+s/qwMk/tsVATUGnWv/fvXz5i+z6bwXAgzejymgwF7djxhRZb/8yc/AfUF7zo7s8O8+Mh
LMeTs4TH1mpgw81EEJSR8iyQBF0Lp1WUjL645IV/gSLHF8weQ/Cm00fTFJIdJ+b6MuT3WljVKWbm
Kkn63TL6vQ/arG99p0HbGGPybNkjmaY5MnKW6nZe86C9+UHFjT6LDvCkW++MlmtQjay4kbi9ijmO
8pFMS+Nb47EPCpPq0FvN4QV1r6yYYoUxq9z8xj9179TCORGk09fEYIAbzpO194T408UshajVznMY
xt90Yb1WsjGebATNj5AR/ZC8uyTHj60X/miKgMFOnlypPIZA0ZxVlS43+AP5OtB6oV5l2XRSoJUX
63FWEspiGS99r+ba6n/4Ab2jxjy+Jy7XiLhCLfLDHmcJnrJmyYO95zG/aTLnhtI8H8xm+aoGl4ud
qOsT4xGwBFaOozq1dGS5Nc2MzkliEt6M1LQfesclkmi5wSlJgxcwHRq8B82YgF+qbD/YdXLv4vIQ
B9a080rLZ3tphpuvzT/UVnGGA5tlBMc2/IvmIDkZV/e5SLsoc1JO+Ua3yZcyPoc+tzAgbxKpf3zr
bTvdOVnmnEalHk5jsaWjq8OA2Lod+UXoVuy6hFLpUFcHq0YjWxB1Du5c2FHv47G1nOVcDra8GkbC
fAuoFn4fKoSbtrkMTD32eRXDo5mFsU9l60SpDugy6uVxcP3l5JEhhTiFYUfYNAyPQQllAC7G1oMF
dvZs7mg9B+5yZuQbi/AwxyGL34sTY6pn3v1bG567bf0UKUi16lFLwGullVP9KENk5t7FQj9wD6o7
UeyTnoJkEEqe0r9nGx801ml2NI4gJSOPZ6OarzLP6/vAs0XghzykMpE5veQ5nYyHoLJ1L61UPOXB
tU4p5RZCns0ewTptST71afae4CE7dwh9q60KyA4vFiY/bIeWEZvobgSqqthBfWqHs7DZnQjvvCTo
jJjU1SngO763wP3dxtottgW6xMyOqofefsyYnFxCIXQN+NOj0MZ14WZ2EgMJV6Kn07abeKj8ddxo
YkIOE5cZGVX0/oSlrO6z7TTo98ENlmiQ8XGUbnzyaC/ewBqKz8Q3f6Fi3WtMNaiyMbd4B1qjAFWR
BfrDgp4U5FV+a5N30j8kSooICtk9fpQxgRD3bk1eS9obwStomvucq9XqmKJfSg6BQWWpQ1dUBUck
/6PNO2fTKhg36Wy5e0p89Wbu0nLr5On3SbLedoUwGd4yrNbQu5Tk7ircZDf4bGuKWMLGHBSbpOOd
fNHgVJ+DZG8SxDcSmlNgFbC4rWaOsg5ZPo2DEtbFMb1ir9o7boXmTHD9mMTxcmRc61y86tnPzZ9O
4XTXBCpDaAZ47dRk7hlCR9iC3UNqzy+5wc2ugCwI/aktbyVJVcPLv1V863dm/I/TCmKXNoIIE/jq
VnX0K8uqexq4Be9HLIcHl+h5JOZ+HwaWddc9h4SW3vcytP7knibLVMbGEbrMwdIpx3rTPFkZ+Ply
xMvuFbo/FowlQ5/amIrUE8CzY6wWfcKwL7nSYuUJ+clzYMRH0yo6LE2xso16BHBPb1uanze1RZJu
0N1dOHzOFGPIQdq+/47CjQDklxBrBuM4WuZ63/fCqB/zXdXLFkCDaVxb4b5UBVdDUXArsYNgY7jV
81CDN+q9lAE4A7ogXn3FfBtONTBDKyxvwA7Vx0voQvBIW5dHykQ7Sobc3fiLaLex+kVQsYBi2vOT
RuZpsYE5WOYnMcmn2J9+DtZ7EBrgM2BDsusTJOKewe3TUr+UFaY/pYOtlM2uvcKfehsZIbBMmPri
q+YtaVhgA8I/zdTGu7yqnRODTUaLc7zjJUy2paEEiK/Cu3FsZ5Q0bbrE7T/ssgNL1R88t2EzdtLv
vqFDmuXxT0k02jr5oye6tjjEQlpLmOxzNDnHunwvwvhPtdTAJyQbYcIsD5WHO0JgLif61tcCZOdb
YjNbsoR7TKuEAVkWfLadI16nHoGz4ZyaWgOqQOxM27nhWpeG1TNt608VI4aDGZbB0zx3mqUi/XS7
jvboZtWc2P6dsLTfQg1J1G1fekexUPtE3uQstplDQx4oqfjgGpJ0EDY7L2F7HfvnxG7FaWiNH85S
rUyBBlaTow/lRKC3hUSUSd4WF3NkkzIrW+Lqox4WfUsDdS8LxlXe5LtbA5YAPHMTlwV6NJuG2ULr
TAb+NHkdODCfvm9V5ySzX/O2AIHSYatKxXMTmNWxm5N/JuNqqmW6Gx4rS7f+I1iCl4soU6Ywwjr5
eYGlbP2w4ISZjn9/6RFDj2u4CgXXQ+ROsok9p5ljLvm7PP6p5zJpqBFiaVfrJbTZCuOTHHqU4GKY
c/krDup46zRGzWnPAyli+g9DkTZL9behwUnq/Uym5itu7fnsmv1/PuA6GTYA+OGTpUFTMABJ900w
psc40ysjalAbJUIOFuuHqi7aczyGqLFeDB8mIyUclXBU9xSSPqHav4VLqg51DVMqN5jBGmaz8kf+
88dRAdbR1zgx5+C/GTWoqeB//Za//7OqFgTbRO7tRcLmr8MXXGfMsdCajPCbiPFmVpIaeL4KfjxT
8b03MFr5WBT0vFzddvjhpzHzx7h4D4u5ZfqQbx2gjhs7rRktWxwpkl82+me+1nlLY2tNybmtnY+g
50oRdBe7zIczzDPgN0TnLfU52ySRvKTvTsHwsB1yoXk+NhxGdI29I0efKZv8ajvlBh4DPjs7uNk9
gz2pS7atefnJ7EQc5wBPBXJFt/dH9ssAeFhExJ4BVlu/GWHhMW8kOJlK5z4Y43Dps3rc/zviWPn4
bOwJcxPr+Q4iyT4cS/hn/Vdsj5z4PXg13YDe49s276fBySd2b0xJH2097L3ij7YnZsVtRax8SA9y
FOwFQ3pSRd/8HphAhIQuFu4Mh1IMz8p0Nz1P1Llypn5XeeUBZ094EBZ4QS+3s7v2xZ/QL+QxDpqr
tqFvgHcxzo1+DCEXldhy0wOrGye4haVCWJbgZjA7e+ZsMCmle3cbLq8jB+qpD3dpIZedneIDhDm5
RcXIIyqItoUKvmrtVe8ggiwcCewANKRffcx28Cpt7FM15SxeACuwEzp+6Sa8Al6zKcOOUNwcRkam
P8uEAx9sL1AZiT7MiXZurn52p7Q4YNR5LxPEy4wsST6EJPilaaN8+u9xbn3OwyMoBXNSnfbPDiHl
fbzGh7n5/xCFaF+yHP2j17B6tDw02fii7C6OvGI99VnQNwzjS+UpST6LxZHwmn0qiuLPKpgwvFs3
wbnflbwN3DizfitT4sD9uDx64XP28ll4snKor2Vl4IqAf2muPpoUMMUmCaE+J4N+UKfZ3WuD2GV4
1B6EDiiNLHCwozrRFnvZ4KKfs/FuWOynrgaTKg3zuJKesA1/Si34/jtwO71x/uh6wz4nfXhVqZOd
ZsowyoumOAb5N3mqU3YZ33FwvVQU1KQIyF2bSliRmi8Blq9btcteTlzuMjWDyxqsbZKgPEKWJS2R
sMOOleTE4hNwidcRiL9rViZvOmBmx5PIz0qDP65645DPwXLQzQzqh1w0V24+1foFlx6CcOnUsAh4
VTZB9uLAZeQz4Ec1/c57TLL4WvBStNn8jaxClTUzCucm7dCksKKmoJFK3L7YQTbWYNyQvNUhtKd/
mGvmMCX+Mc12JqWZ1Lsg6Y6VtmD9Te4ePZ/PYz31I0lTslbPWIl/evWSPZFrJ0lgYldWxsPSwRem
woWEQPGjCnV2Lupqu0oLWVVax2rIsax5/TfoKBmXVPkz7/2K9UqQCXGYNGsvezY50W0wHZY3Xy3h
1hi/DwP5IbNn38P17hlhFbXsFAqVY4d3OOe3rDfYAAuVXVx1kDgnsRivBfYHY0jxwUxQeY3Qf0Aw
GjdZ3taXagYFB217x1nza2Eks2mSiZGTcElspwVsTTS6UDwVEyiZApadWoEQs2HADA279Mz87epN
PFj9Mh9nH0o1VCO9R54mWTR1z0ltwHkg61oiUezGPISc4ow7cPM5CWninCEOMRLM5r60YNkwCRzC
H7FT8kL0mFBIgkc5SX+mMfaP0Ce6lMX4j4bwt9PzRg/mdBGcXNCiRucOB2YgrJH/ga6RHJgy2Ct1
w9u6BRfPxEUTqdL+ab0KqTKF3Nc61Y6wfhKkNuSPnH0u9uguz0R5D63d3z9lKb6ivNEbP7DoDxRc
pfzER0/kqW7FyIkvXYATld+NhTRTZXEe58TiMOFDKO6g1SA09PMOVWGHdR/QWccLgNtaIMVOCEzQ
V0bvkxBUfc7cVmz9AQ5Mu1C1Rhzr5NVFH5GyAMlYFN9qCYs7N4rvwllhu7h8t4Z5rgzDuR4mmw0L
v74oucaaHb1mGXdTEs14xuUaUcjiSV4r9eJSy3HAVgb3wFqBG739agzypRyT3x7DMujqGCWQgPCK
HntsA1HVI2r4PVNfXS2b0cKaPKWEtovFOsVM3uCAOQnksB7Xr/1cYXjfZWKOD4FTXrBCVfCRuBSM
Nsvg/KmMjGABU97IrfA6xwlOGmjZUWqVWeRYFTufDjdjfW4MaAfjKDdBN8sXLV/nrt8Kyf4eL33+
gsal0zG7+NdB1M216uNTI6xvtl1yC8eFi5T0u8oNtZ9mslWhz8y1NU11yhniDiNYl7azkWgauhzi
GGqzl/wKGpNXr+Mq09MfwYQofdbLSLNAq7KNXWPeDNDKlbJBKtg327Qe/F22l01X3VNUTuz2M2mX
kpD7WF1CETzjXGpOvTQY0nbyxaqJI1DGpbd+laldvToxEykBAiXwS8K0v7jLoBFF0n8cCVeJVhiY
dSwXSnUd1zr72SzWO/VKZoy14IyXlFEwl7/sxnv06KOXMEujfu6rXdm7ryOYvg2C5QExf7q1Vnuz
Cuebgzn5CI58a2hrJv8gntawl+cJYzeRITRJgGPCyd6l6gXXM7aa2sA6K63gWo3co0VKYqIAQhwV
ya52GE3ncPd2fNoHaJJwb4SKIlwLb2ptuG+248OcjENzu2CdMj13eSiRqAP+72tts8fxb5TnWuUO
1+o7bUUd0qDZRKNCZjy3Rs33USfHuCnth2OanHcsENCTh6kXj9oUhjdS2MjnMdAfQhc7ntkKCbp5
En74Glize1yGZc8r5O/ajGcLnN57Q5TjjIiLJlCwOcrTxLe05yHW+FBYMO0LnvNpY3gsmVmKYuNz
EecBYrTiey2XEHMWp9Dx/2BQXDYBfjPcb3yOyh4OavgjAlFduz5xN4FKXnGVfMW66o+igly6QkoC
E4nP89MDFg9I4g6gMNlENlgfjkKQw+OcCJhYN565Hu5+LFkgE9CgMs3klfgWmVBOW0y+0RU1+3Kq
DdYim0Qe4M+NHbTbBfOX72rOAOYYcrX3eIVC3FyLRr6bMLRyt62DyKQbAsO9ULwJvFlujOnSWRWK
hQ2WvsLgu2jG4aa955kdYO8kLHzOJDpO77bc5uPy1RmOv4lF/rDS0dqNkM0i+055c3ENmyv3Cjip
WJzKTrYHTdnUTNwS0IOdnNMm+/BmJrctJUJRGDT6rTNvcO2oZaxuJtYKxG0729dtdh8oOEThRW/j
dFtdYOWwaKZwI7xKxjgIrOnZAP6opwQykRFw9QPk3iVAJUtwNklZpvvJGA7G6H03g5razKL+arCk
XMDmdjH+Nk4RJ3cU3lbW3/126qLFd3/nYedtqgK2G1FP58gAiXBCCSZgMFHkiVHj9gTDWdfVyn3Q
3g4jXbcaWuFWGIhGVvMGCnU79EzjmkuWTyOY/QEfIxlTut3TU21aNeipc26THtG6C8/DzPk1s+dP
Yn3N82C4T0vmx9veWlYPY3rp1tMGpiRmepK3sl/wl7CrbtHO9dmWrr9bkGMY3nOoVo6N/5siqcrG
/pPYPctvc/hLjBFuOewWM1jH9q6zdx2743vsRBK6BsWOQ3tQDJlxlL4WDIUOrV2cCsbTJ9OWy3ks
YavrVKKV5Jj34zhaZPdp9GQcva5cLRV8n0A6EDVZKeLOIeMae3XazIn8UlykVJ+k0lPoAyF+yc4n
WMEBhy2+yC9iHPLL31/ZDiZtdh64ZTxXdcuhJpnvHmv/rpQolTophhuW5a3mPyduol4cFT7S7lyL
ZDzE7ZXQE7uj112wW3nvJCODrdIIwXYTHsclTI95mVHQXf7OckIJi4ctMpT+Nxn77Ykr79Exl2zv
ivJt/NMyuoZdNLzP7KG7xmK06/XhryqpcybxrXPVycMb3J9ugTRYMVhGBFHPrSseqNbxZTFi6m+7
xjx5hv2lKVVYalCcnvLRFfR4Mcvc5KiMuVAVgzjnPmJuFxgnZcv4amb5R23r53Ekwrg4xm5EF9lh
hvtZut6+1YwWPMkExgcec5txUOM3QHci7oNYpZKO/JnalbEZ3mxx7TPmqqR3PzjBgtfMg88ETQW7
Ie7eVBoPqD+A6Ez7CbjmQpetiVAGJYe4d19sueS/qAXm8tzFn022vgitA3I6C98zaybgoJat6bec
GWkQMLrmg22Mx++0+OabCxTMlp5zp2MDDRQv5MHIFF+woJC7haqm66Taq8kJt3W6fDPzXNxQdPFI
EyPyheJYk3U6As88b0d+6HOcmQdrKcwXZrSXEfHkHMj4tkrQBrvCV9kJH44um7sFSmerOst4nSwr
QRFnCcfHv+eP7ObBfxvwRUVW4R3KkY4Q8gPFucvcO5M8bOeTOuJC+Wa6JDkIH1x9XqTO5Q/khfvV
2hNZ48D9KGAMn/Nuts5DgS7ClTHbANSYTjkDusyzrHPhFa+etu+t9yzn5k81Bq9kTTre+qFU1nGZ
jHATpjIgKczWsV0a/Tn0rcvy/OPvCDBxodYP0FmW7TgSd5iWhcFmjkD69//5+yG2iE1BifuWrZrQ
1HYV9+4ATejvL9MsL3aOInhhjR0KUp4TPJhaFtnU/+HWxfuItfTcpxy4sX7K7d8/9Pcz/f2QrJ+z
NIjAzwHT/aT7akpFxqiIz5M1P09IXTjZU8RMAzSgXqxjmDovtL+FaBr8DOmZ8IkceHZI5Lt+tT1z
JGpf9gy51+94EDYXfAVQ8bn4Hef2x+zaaPO5S9LXeS/xIpsR4VCe0cE7lqvQ9PfD6Pd86r+/zKCM
Dnl1KXgkGb6D/L78/bDE64qMT6DK4cfNXvOpPIxNrejgQTYkaFiJWGNwMF1MW5N4S7tTpZIDr126
iQfsgjWmKsdvOFag/48m1jnRO1u7b9ZoW91uHX9pUbSbXeFTyqD9936Yj045qX0NfJAygBb+C009
0lQHGpaSCB/aVa9tLUYKTtKsSgI1pAZ5ij5xCDwmbrxbI2xf4tkj8tI6+5YSmDbn/DGMwTFjT92I
dcH0AtNCkoMbRQXxiOj0WzjsOKYznLFUbmZKaTYB6R9mYLsuKY9zglnPLSCFI5zOVNtsFkEwkMMo
dy7FEXBDVIRoaaOTyKoZRGWaaMJQa4IKo3+BJTrVL0kYY7tm3t0OxgkaWA4tlvBBIvrhMPXyvcmZ
3aTk37jPvS9+gIcueyuS/CvTSHvUVIdhku7GQREPGdML/7Y3Fh8SaPlnBUoRGYUjZb7eGsOc3ye4
zIZ4XX38vUrEJuPrJYj0wI3AXnTUu8AnJnd58mv70xEkUTpYny5b7b42XfMIufRDGYO9yRXAqhqJ
GWyre2BO9OzmVIoWzucUND8av/F2I52t+N/MB0V17xOzx6yw9ZEbWcM5ZyD8nmL8wurwyQh8YNom
D0AazX3igwsyMe05NdUeCzMJZ+w3YVV8pINE3gr0e6jWcrryH8ftSNay4zfkCISr6k0HvqDFkhA1
LSqGxDuxt4Lq5E7lm0sNZFQF0juLIHmTjWwBAZMKq3XeYUfdzhnzs0pX8lRgzRBkJDC/oG/3E5N9
hkrG0l4Fo+D9aus5NFKeY29Blh4A8ivFfrNB5Cbl6bXvXdjKo2HVZKtDUgu28VEs7JSAxuH3Sfsf
Qxnh0RnobqG652r2TXOa4vZQW9QdLCNAOVVuvdx7LmUQn8yifng+mUKi9vnRbTBr4LreaonnPPF2
Uqb3yRr57o5Mpf8iWf4/Dejt/94CKHzIM/9nGtA9kb+b/84C+vv7/80CEu6/KO5j2Q1MQTmbHdIg
/G8UkPkv4XmWE4YArjzbcr2AYsD/tP9Z9r9cyzVtU9ieYEYYQvBpq75T//N/CPEvOpcABLmUmPKK
+f9PbYCuLf736lXfChzKZ/zAg1Zke6G9dhD+d8jO4lYCC0YVJTDtNYdMJP5+PgVm8M1ZlNxRTpI/
POurNDk6KOHrO9U3hBun4rdbVC9VULr7ybWMUy6NpwJa7PKyxORFnSVu7jreWel0KkmPn9XozRBo
kucEoXh0iVIghplJejKIpR45zC+X2kYjM2zEHM+csd5eLd72Hs5PAlpy12EtwbP+ywvaqAMz1uo5
jZZK/fErLZ9HjyXEDhNMQI1r3rP2HadbZZr1Qbl5uhXsm4+0RTdVCptzicePSD5ye2pUKH1VXVNn
kwLdpUCrKdLPGoXtxA0+vjFK3RJae1fAiS+uz9fuJe4YFcE3ZlHiHDd8yMb8UicpANHCTEF/GPd4
MdWxVuNeqLm+cG1ZologmvXVB+EokP+ZGqPEJ5FlmUS2E9paNq6Xy8hlYAcyJNizN6BhVxjyDQMR
Dq6zSTv6oyuaB2lrXPFL/FWJ8ES8DHVQUzqcNgMuCiKqQuHwML1XXQfpQdHgxYZCviX35/7WxMwj
+ly9cYiyf0+5ESH3Nk9rZ9amdoqJRqx/ssntTrRbtY95KqKWDMgms76g25NobiyHZiQbsk4RfBIt
zDBiJP6WgCImj5rzSVD0OD0lt3SneQmt8Y16pQ6jEMJV4riRDqh14mfl7EfZq68lV08KpuVS4swz
u5LmgoxMT4/fldi8tzFaGlhimPc69Z17pX/js5wj/njkwy08eKuTIVWyWhW4fkfbU/+GAvvmsFzu
g9WNVEFD3lF/4uyqemruKTq2pWb/MDb5t9kkGz8PsEfCcp6jUnhQzJvJv6niHTP3+nA4JsqjGUJX
8bkYFDAq3fYWzjpmEIV1jJabam8G1gtGV9wGXPiIS6FZwYynYEw33Qkqzszmi/hqLg6kAH+YznqY
CBq4QIToJDk6GcVCXoZfxRHHwT/EzDTOYzar0wxHyisNHNQcG/dzea/zH6aJXFCmSFtG1iPqBcM/
psr/EB7/3Rauf8djo3e949tPqgrsqPZbDpBtfkqDn7XorBvffenPZ6qkmK6OOHNLi4xgQ95iNbT8
tJmrTxAj/sS5/cbgnjMYZXP7DivYxo6Ldlspoc70ZvyWpimPlg7745IAxyR+t7GblD4+zF3aDSJG
SuZ+8uS8Mdsmu2dF/DkXMJRkGm7NAivmuuXu8qY/ZhnnrxgzJkMkFE411AdXpW8+mY3MbcDdx/3E
HDXsbm2lyn06rTLgnOqzKd3zlNf5nbz/EcoO+eeDN6l7UXsvQ+lZJ8usPizJZ9chf3GSq3tYDeq+
ELLYdCm5TF9kh3bpFWV2TB0HnlGrWeAH+N2vuH+44Gzdsk8i25d6N1GWdaFEsQ4L5yKaHonC9/ud
4p1acvxLCht/TOSdgVzNAVGj7vj1xfpejf5ybcDAR47k4m4p3nA7JaU7YQFHZyaLJZVH4qie6Ltx
pbdPxl+p0sDK5UpgteRHbv/ycpK/ggIJXy7zufGdK9d1fegnzvNFbX9lGD05ik7jYS7Ivjt9fC3I
zoAcr16wLWhOvOIeij778k3Nwa/GJOR3D63zM/M+ruaeRSpSanq5sFMGe5siNTFRlwh4otpYB7ML
f7V29zwVPKmdSsdjMwDtXb+EqidMUJsapPGqcNIEUUdzP0Vu242M8qT5iuni0LiofN1UE99Mwxtd
as5taTgZB2Z3wlItsUd7wevsdMGrCtf3tg0fZbj4j0BRYsOrunXnDLx/3DxIakDHjrv40SQfRHCF
4VSPMez08zOez+J5rM7MJNC1ycjWTXnO+j5jtlqT0E5setQYDSxO0z3//VAGUiOZA09gZ/AAAj8V
Yyd3pT3Y+8mEA5FK5RMn2susdk/46MnLFn4FVbnkprHU72VvotTE0xXVTK7lkGoXBCQLvdH/3mOU
nFL3DWDyZpy1fYZwxeLVQJjeKxPosj9aVqSdYdzIrHklE8/el+TuyaDEs7H671oiGnodh3kC+Wk9
2TB2sdoa5DUZer2JRb02vPvcCCexjcOKldgupk3iZQGVnazHjp4mwux+92Yjck6++sq8732ry5M/
MhZSRCa4QaZMPVdW3by09UEYjCNzQnBHD6fbrrUpIaER1j4NhINO8Vy0F8vJWqisfX7ruNVvmngl
ziz1eSK9ufPw/2yD3pdRFQ7ZczuTaw9ro31g5XPBed3zTFkPwwLJ5E/uSz3n7o6Zhr23k16DmyaQ
MlRBxAP/3RvN5tlsps9BMqQx+lOThgsqc/inMpk1jXXOnmoY/9AnYB1UMuHSEmG8C5hXR5nuH3lq
i7fOmiMPuBPCh/OcJJ79qCGDWs3NtpxL/V9Mndlyo8q2Rb+ICJKeV/W9JXey/ULYLpu+TSCBrz8D
3xNx7otC2+XtcgnIXLnWnGPWpny2/eSuFL/1iMYePTVEaDt5bp156BkJ58sgpi1slP/LxnYoyVE5
gZWgXW0FhwApGSgIL1s6Gp9dW/cEbnEqIKZYrNwIyShM7m5pohWzUeOhyOHdhMhkpYbMoXV6MaWl
7dEpHSbHwiViId8mEpT0Pw+7Wj3A8C5Q+g0CWHuM3zaU+cn23OyM7pqZtGvQ1RfZPydhPmBDDtTs
5C31+4aCxEDmoBJWOJgFKxHpD3TxHrKJGAVSCVgbIJNw7Qf6nf4hsekrY/ARY7mMJv3dovu7GrJ3
uH/6OrWdH93hRD91N4kgDp0cx6WBRgeZenaNZhVdqh9LWOYW0yqCLZcOJCoiKfZWmYud6adP/ZB6
kJQOpW0QfIvObk1rFzbMU+E3PyoQ1SF1jdfQ7M9cfFxrA+JLx7/EUZqwTDNYmkyeFzpKS3AEL0qv
hgufV/NQ+DprMjhYM7D9m0ULnl3iUURxgdSbjCC3xgjU7BKmj9vWN1hVq3gemx58WFgSs89i/A3w
Za99P6OBMZ2zajiIECdiiHRJhN4qrJ2PqtUepK8TqJ4QqmRQGRMLqe9tiRyGSK3+aJJ40efIVmq4
UdiWiKdR8WEIi6tv+880avOTJpjgBNDqXO4RSo9HKbQX05dkbLb1WYGBn/Vwm9AaGR4UJwZOqBZt
89oX8mWgNw6zDOSgFw/2ImrEV6l8Pm6dULakepdkKbhESumN2Ewp7JSc8KpFXEqsDi1t9zJJuT8A
K2oTMmOhi3VTyR1V9qUij2FBvikFrvlUaPtQ78+DjfSpl7DfjexgDgmlWx6iVcFngjdTsyCwo9dh
g36Igv4qkxytPrMqjDEgdpHQt5NFzxABI5VqzEmUPkmsnQfSNDaB7ySraeTpCSAc1ZgZNKIuQzf2
trFgba0qfwRKgvYY8duBFTwHalPSqYYCJNlACbVs6SrXSBBMHUVvmGOTQMYbOT5EGFR0BQXTqh9x
nVSYsJapv4nwcL8kXUZrfk6eAFtQVl15oQVxrqTzGo8aaSBNSaYHHRKeqE/49Cb4w/aY+Ai2WQTz
R+1dK9qPztKL/SD61zbXqascwr3pPNX4UcdbYqES0CPnRoI7+g4ql1U3BCj3oL3SmBPveBZOTLRS
BuN4QbLSb1elF+mMCYDx4HLaDoA3IGxMx0lPH1tY4duIfvPGHVF8+b4Q6wL/PBnk8/UXzXHKo3nR
7elApe4bohIsal6MmtF5Y00TK0xpAapXg4CfirpmfAxDPrRxqm4JqZfhn77UHV4ZuWL7jwnga4Vx
iQTDJABmsE+sbdOMn9Uc4Ih0eh5RYkMY5htqsJY0+RDHecNbruGxh8OC1knGmEaLTS3mO6+BAeO5
dMvNGFCk1ROC6HatQXJBhRiEuSJBLNHaB6W+yBuA5yrOFxDfDOoyPBxjTS6k1RqvZD4DX/FmlB/U
PdlRnhbxxbCrFy8m9zRXmJAj2uiLVKtagiy4foyDWXMTtTKIQx8z97FNp7d0QmOPCMmEBzZtaejv
YVTdpO4iEYrw0Trw8J2D7lR7iVKDqLP+JSIV4eApYa40t/y1nIo5AoNYLbdXlc8wI67uVQE7Jk5i
ZmetYZGcmpOtnkVX6aDobe1oNdigzbLEG5fS18AaMBFdqJCAWTMvfpUhr4DX8l3DQM2LmJqxTq67
WsfDP3984djuOhNNLCMEBmYASc5pbLNPzLqnvvoY9KzeBAMPUeJvas++YT/olm5L9kkTjqeMofk6
6uB+jvkRBw3BNXKelvl1u+aeDhcy7Gp6tBWkPVgjGvvQcirtfTuOw7Nqgn+ii7dCMJC3HNnvEivn
OibZjrWM7pnIQzRxpXzqTEncFjI19n0MHq0nTk7iNEuNGKqsNOVZ14bHIiOiFkW1g00FExoKoIxU
plZR5OKM6plxoyjL9dmFjGFsB0frMavMH6gj5RPm6SeXA0flA9BTo36p6dJrlXyIQlBvdu8Se5BU
L3SX70lji9c6S3Cz1iSRsjpTaSUGaIxmjBYrVwa/Vs4nZnkEKQWCIgczfdXCRDNc0LQ2E1GcMDZi
4HM+5A8dIQF7WS9Vi21duABcU61cVZ2FM97FP8UcjI2kv1qO0+89SctCElKGiCyxqdAmLKXRMwC8
4OClTruozDmTi7n7YDKSa63YfcLLyhSaYBe2Fjx7sMCPcjR1NGoW23NW7kVM29JpzHDNOYrMqhuQ
QblS+nRBkIUXs0MkYifdQlfSxhYR5ceIHvXasZIcqCkzPRcxG3QkWASytzB+y0eOHhDiHKY3JB7A
ZOLYynKs71VcXVPSYphfOBaCn6x9DE3mZmmr9xuj2QhDfCFe55+QKLIt2LGosaddPQSPNpmtK703
0ck4xlXvvbschXb0EYxeciZXTBLz9RDTh5jMqYeZkhor7MX7zAnyXcQU11UZIDlbUl/ZRC36mbvM
E3M41k257doC94ydzSSdgJRJQO5oZPN7NkWfxG1EdO/JgWx0b5vY07acWcIQ0iwONOHO7cNx1g2X
x5gRKXcpYWGtcdGBoR5E3bUbHFeW7bz0unHN8zDCxdn/JkqPF7atXdFIPP8dxv9e0smlGaUE57qp
Ok0x9nTbKa7QJ/GzgfZa2Em8rbIKz5dYjXH9y8/OXTmu//62vxd49TaVIIP9iKkJQyoebTRmq1wH
HkceKNkgUWoezLEDxuCW3RrBdLquTZTXY9RWZ6Q1RJvFkwVvaNjpnqRngOtKc6KHwbiPHOGWWpe8
Ydn7F/mJcSLQ4RAa6hY1j8hmCKCpvQdKRI/AZPZ8BIM9cxq0gXgD+k2yHHuWa7cLXuC1sC2lNJE6
GvAdZiVshKyxeYCJQ/r82jGSMeb6NzhqCEpGsjkjFvLE8aLdAP1yj0z5Livtc4zMX7O1KN6Edm14
+pe5RP9VJa9R6sUo8xeJCKFnzd4t2B40+Bn8YVBFu1qp7vL3wsHWW+b11h+IABkk6jRtP0EgeKnZ
h9S8u+oGJqbJco/8Bb92oqprDtW4mcr+u4lnJaiZYg5uSAboxvrg+lq4T9zu1+zZQIk5pGYrVLY2
83STI7Pb8zgF+lOcctZWARoLjlsNlQvDSqb7GuSBWvde+1Hf5QoddtL4Ly7TTz+e3oruOfCiR2Zk
dyxDH53bgiog6LxpCsGWqDbeuM451EVZubCwc7M2RiHsaX5HzAJrA+8GgEhETNqRQdinJ1UNXG70
ufwk/A1ht6Mzd8AI9VF0/GssPbvJ+fCOFNLS6kVWe1+WZhL2PFxAi32SZ7DMez3dBmo6EEAYc4S+
tFiRTI66ayMwXwt3/CHpbFxaKAYXU4pAKvwlPAd3YKBdbTE+0YkmJCNcS2Q4kdN/4oHC43AaI+NI
8iDAnRa5h6pZx9FHZw1DcWDJi6a79Y14wdVI3SCZ+zDEW3DkBuMtdlXhffVh85v68SXKv2oiQJ3c
Puo0qUx7gEStHuIZaok86T0N7OMgqNrJfY+IxDPWuRz36PZf+thEXhrzU9glwwXc7Lk8aRxoMjFJ
89PdUfKh6Yu5foQCGiEdd5p3jRs21W3oQiazSax8m9zRP9i3oTIbqKdqrQbbltpru46+Z7z12Szo
LnZ0PUMVXNKxffDijn7Sl6MPexdzIYcU2st5vfcs+0WEJOXpdGLyVB6Awt9m3LT0OMIMUJ+Q8sXo
oYLNDEknynxpxooWXQW/r/cXWUiyK2lO1I0ZQD69aHEAoGkV9fM41V+qxBjKszxL7AhAN+1KW8J0
1yeHkWJiH+tghCfSu9TF0K0yDkXCYUqZV8w1kzw6Jo5mbOp50Jaxb40oeBgVikf0mGuzrQ/E3X31
PaJan05xGpJf3lqfY1ycrKJkmslZWpAtBslri9P2eRz48ABkrpIOzEWIrZB1CXddvEKb9wWpo1gg
ED42+bDp0uGqsiqiUXYoXeAmSTuaq5426Gj6ai0hXuFpu3a28zw2Lxx4Z4LjyjFR5JoVdmhaIktW
3DOh3cPCNlktprRr1i69mqkqGNPn+oPTOR9Gb+7DyvwIOZxPWJINg+zFZHgwk/Rsp/Q3EPrS+35o
Z0Fk22uvGqVxmfjHCmR/4EvOOcI+qUGea4VmkAVzWNZq+jLH4R5Jd0UuzKksQ3Q0OE1R6E37tOzu
M9GcdCuPxfOL5spyyDEslDrarmHAtlSOXB0jii+956INLcYjYTz7eAxOeP847JS1wAdJ38Ue+G3T
5sDCCnATwt4ycGYqJIwZz7iWgH+qzMpps+pHWTuE+LiQeDhtBg4OGMJDGuYDk2QGKIN6XLuNeqij
9K6i8ORr6R7E08VjF7Bfdc08Fnp6SUbzQVD3SFm9KHS9ygYpaTAG8jTtGrUwKuGJbCIOzuVEX2Ca
AfHWR0GVQU/BMY5hM+4IQNtJjHKIVad/ykxvVZPmS89Pvs1ubZaEICdxz0AY1jliZrb1E72iTe+2
vykNk+VA4w+H466QYBGwaaHIojTKFuQCkn3mfEws2jgyN/EISR051pIiQK3J66LgTdeQVy5RRy5E
Xf1aEQFwjXVNonLfhkjpM42KYW7xtuROUvhnysDR4AGMjEgd5/JZwYB6vXDOTNPLVVJru5HDx4pa
8RFp5ycVjrHC647LhVYNPSXm5QIbKwP85F20zcGlPAiy57geryFxystkFhhqnAXwxyVIV3yufd+n
56g2tnDsNHkLO/DpvjAZp0cXw6K1WFbbuOzvZDo+plpwULpH6CxQEk1Za1tBHq6aBwORy8h8cZW1
2CSAwjGfAC/sMz4A0ZeMNXM7lhGtX6TYj+Bh5qCejZPEhIyGwYQtR7NQDflz4msnE5YECafENGnl
h9s7Da6zaOKMzqrP9hkbeNzTYMGY/xYCvDai9rFL+73rdFtWQ2uJXhZJk3uVunVvzInzevyNJH4O
0vWXfWxsxsA9qRZYfOyz71nhW+lx0my5XxGT/di1+U9x5ve4ZetiS8j1MiUrGDXEb4hHi0c0EP7Z
0ohX1Kdsq0RwTllZ4/LSQV/aNVNIJ6E4Gal/JKGbfzz9ZkF9ypLcFi7VBeFbtK+OtYX1yKl/8KD2
u3nrql3kWxHdniJke+p1RBde7T7brjMbTbbg4noqAJf0KnV0M+2UxpDRkoCKNvvVEhsLD/mgVRqu
OYxthdQPPaaThLTM1MNvkYwU8xlyu0hnAc70/Myd/1xRPVD/3hQ3cz9Z69i8gf2l9TLqPSEOV8TL
/dKSE5UdDx4QmmdhjuAL9W8v3E3pSUfKCo7yBAUmXcXVQDTd3dadd3PKEVGMMPEmHXA0Sv6cvlCB
qtCNup6FPvwem/7H7bfZ8DQM9d5PbR3xvf6IKGI1BhQLY8dsrYRfkaHObSwImRlFSOa5tCqT8khn
lz79aJy6XOIvBUtYj8+D+dhJo15OKfD4hgrOk/Xdj4EWMk8Ri4bjckVcwApq/sk10qcwBBSOnrsL
dEWZ4pySqvzoojre/J+ealY7adPMh0SSjxoXBg8kd//kKONBVlO6xcBJYMJ0x1b/OXWOQU5v85HI
6BvbOdM9+0OhYYHHBHMYNmMLcgqo8C3p0nKJOWdc9t6H/zUOAuQjx+OFm98MFFcHfFC72BYugkZe
ihLEZWsR3+K42D5cesjoYRi3VWm2HeBykuwAkV6GtCvikZ5WB7ZVYLUR/uXvJTDNXcmUf4uR7wq4
bFx3Lct2Q0rs4ln1gYPxj6BqskGcVUdwO3FmDgYhmhiixajvM3JbTEQ974z4l36Gew46m5U6Y0wZ
EiKYPxNQ4Z1rt54Dla14lVths1LRvqry7pAwe4C3AthcG5mfFe22kg167V6v0bq6by2paSIsPJ4y
pFB5r21CL/4ae4CHSUV5kGvI33MBvnB0EKmXyBfLVD+VSLQxRPOQjHavsBLSBoT1S0ByhnJoxA2y
wZPNpR0shumSoBHyIotFxLa4IAaiobMFWdnoHix8naTdgc1CFP7l6Wm1K+JqZxjYZiMGdskEc2cg
aMYdmUsTcxn6jbm0PTvcIepsN1XJ8EXWwTz51B695gf36E/it+OOcC7sNcx1XYYXqe1nB5vT52KM
zZoTFM1+hNvL2iPLvXECNGMEiO3I+dSOeUhbSQ4ubaGKnSmRj0FJ3ULKIk3tn96rUXWBgy6KuTuu
ivuoEeaKYXyb7dk+f5VbYzaVqLCHjD5xEptbRQlsG0i2jFaC3mnHf6mBfD3KaQ0mIT2hbAanM3LD
BQAirQwfNB0XF33gjKed43tot9vMdr/zJPj2c86HhRUh1FZt9sAI9kyt9t5UKX0eYXGEYIJ7DEzr
Gx3bY9LZuI6obz0/x6iNrtntivhR8x59Cnq/iD/dVHOXHghnzuxS22VJTunMzXg2aFK0lbZuicrB
cB1f9eoCEPklVvjdSiW3RtqS62vHxyp90YrKeK4SSCUeEKdRheJueoQZDFAfSSxEANmPEvUu2x9P
s7ES6SnnMIaC0NHXpr+vCuvD6qufOKvJyTHrHeXmyhHjtm479ZAMVDGelN4nMWkxCRWi31qZS/C7
+4bJBc8aeCdsnhYNmFRhCGueMCsYy17y4eHbOMKN/EDS0E9l+kkyTrbpE/wdNvY6gfH9MQuD59pl
7uFZerpkSdcXUpdIqKImOiruGo+0uBWmiG5LgWkja/tww+IGfeUdD411sUcYXkJJwgBCs8Jqi46d
lEnUxv9AN6Ew09LsWdIN4xHDS7zrIKLD1zqWOja0qAi4ctODQaTX0sHuwx1+66jdCODtdeoVUdBJ
DSAUBBiih1mtiLTgriTAY+YIBOFdmUxqzzzKYhn20zmiI41WTwEvNZwnkXqUgoGG9H0iMzbJAWOK
nP7Q/E4CNlghYnhANDbuc43sP52afxDDwu8q7cbMg4O4Cr/rvE13GLaZGsrQWbtmUFxHjIDraWCv
MnVyEsIeoe+kaUStTD2i4+lYeGje/KDYBdToMoNnpwUlhk9FXVoALd8Med7tiNXxDwEMnEOFSZPO
El0+qucBGX6bQpDryp3ljTZp5nyGmgYXxZnMa2nUYuUbpjan2tVLJtzJCnFnvGtrQAAjqpBibL7K
1qxvJJ8iTqKhHUX/xIRJKynZy/T5No4EAlNOVUFp4/pnTYvYhg2Kzu/Y7sHhmX364qNmN1xGNUZd
PNKJAdzi8K8PAPzQGqpOpDlzLvCo8X2sBKdk7MXOGYz0WFcpk3E9Nkh6oWpgyPXRehgvGkBI53rU
0q3rKBMLehdvoGp0V6srkzU4uvoxKzEj90F6qgmleQ4UIvpYjeOGlh/0v8w0cX4m4Xv8d66z0VaP
uX2tORMdOM5va7Nuf6H07Io2cX6coOe3GMwjDa+nSVjO0jRfI1EPERqradOSjTi7sY1r3dOUJtTp
axrCfyZRwsQqU/UMvqiQM/c5knMs2gTkYACMuggVYak/ToAv16qrh2vqegsTztrBM8OCgCE8qr5I
eTOnpxC9sEJktsLzkew5dK+7JlD7xh7mpQCdUoC5EhAnvobZWyGG8reyyQgf4mo6/r04YlfLvEVl
mz/PEWUkIVTEjfsVnlv0XVh6GXcu6HdyoyemfhQGpiTEvpVeXJJpyo50df7/y/++Vjv2p16pbPP3
He04TFujrM4+mgYG5ZkXHMDSp3Sk4KrQfPLCVB2rvAXfOr+QJtbsc2wnbaIzATeFIjfYLI+z2+4o
0G0gWs+pKAsnA2gqzzH37docGQ04VRjsu5h717ZztDz2t9YgFcGbtvv78IrCX4dl7u2q+aOcBlsu
GVnrS4Vt19ppti2BirRb6A7DMZxf4hBcga8/TWbuc1C1/MPfO4pJ/yBZDzeOrn8Kw8yPf1fo793f
z8ZpNI580//+LJgvYaL5NPB0K1nCXY6P4HGiI6FO8VHnbEXzvLc5YHcMf22LFnf0I52m3tDMp41g
iOj49w7FLcDdpEGo0D4jlAoBIgJIZ9eDivGNyZ0xHL4I6jHdXyJ7ck+5RZXtdXa3NYTzEujimEVD
ADnQfNFdf2b31AmnehNFXpEYkqxRjkJh5SWnv5d8biwmGPVbg3XTjlOmFzo9dy8tjw6jdM9OzroJ
WsXWXHNTzAd/XYl1IJvpVJobKTiElqWhr1xkuAu3CVvqW8pfxyv7hWKAthVO/Bvjcz91FTXr37sY
oFvfGzSkI5ngJNTeggK9lii8uSnlDsbBYQbExDBikBfHK1N340vBhQRFm6QbsvVutOKYKHl4Full
oDCmzY9cSQVnkbshuGaNBA4t/PbS6WK3QAJKd07MbfJlkpUc+vr2ZGaCxpFFwmyKKJMxjOY8ui2G
alUzVJFOf4yipl4WaUt5b09fYygymh5Ndrbw+hedDA80ILpTy6R6C7/kPnn1IedMuCaF6jcsDXMv
wTGUrdi2E8bSIKoypl16s7VEbW9c9uH3wqmPqUjD5143h/MQ0bHqlERXVJYFf/CnsTfpblvxcXTy
+m2EWKkS+9W1ZXl2Xby6dEHJOlSeDYoujda5AjBeTcJdMmBVb21I+rjS6uekd5xLVxlIHw2rfyv9
ZCL0JE93LmSZ+TulDDcT8T8hWm96tU4Z/CRddPcd0b23GWJP0yOLeSKHxooyYlzBMG3oTm7RgEDS
7xkKu/SUZjnsyTRgMaHApEE5lZ9N4tCEGpsjfWcydJvhHapotSHJTB4a1DhrP3YZ4ffG3QpesS0b
X8CWaHkpFe89RdsW1uHBc3IOtsSWLTIq6VNA9bbz8PYvigRkHiHD5QPginaJy7D7tqY3o3FeI8+1
XpM5caLBCe5kklXLpnCw0p2QpM11XpOgt+rTVa8lFGMEISAP2BZh+CWxzdL0AINaKw46pRCkl1/j
DGJ5pLH8x17HttfmGFzH+tx0+vAYpSynOqLc14HtU1CXj2SKjJP+C4G3v8KqEscyIz+hgWEdhir+
yLB6euoLhxA9kjQLGddO0bUdwIZljfBviJ6qRe25x8YZxdPUgxRTs+YC+8JmmgBZJA3zJe8IwomR
tVfttKqRNwYDCN5M0o67MlWLSrQe2Qm+cU6iAupImbdfmR8TdDKV7zCsSAO2AkEmsU/Sjmw5AjfZ
j0umypczEAMUDlOwHhu/W/UtV28cAaR1hlGRQ+GpbRgY41blRKqVJunKdEpuKtL3bCFgLvQwPqoK
u71bd0BNOvFCCN8txjy5DyEjWE7ODSeLTxXdPfwuaH4m0AV0T9kQ5/8GyEffiog7Xv++yl5Rc9IN
3ywr+AgkG1BWD+rw95LX8TkLfaw4Woqhibi3A2yK/777+1rX9G99NAFsbocXJin+WRtoCXAbLwej
CM79/PL39b93vVVgMsqV3MRxzBDAAjj99wd+IoqzFR/S0YSEifAkJQqN/AU8NT4MxzPhdjVNZ+7T
CFKpKOnXZtF6dEJ5GTvPX020/xD3ZcfArq1DZDGXNXT8cXGF6Mq0LZ06bABxCUT2kqmWaJr4se+T
dvv35Wz+M7vsGKq2Azq8duDcyrnt7+ux6/L/zN+Rzu+KqrlPfXdNSedcW5WML38vEznO1JQe3qMS
hJCOEZ+p3ao2+AeUzb0s/P5iO2N/UV3533deCAC8En639IiGrKOb7uqKGsnud9IzLr0uaeNQMm+i
iEcC19o2rQbSDdos3E5xrT0Vhp0dqbdxR2HgaX4Zn8DgEN2VCGgQV6lYlbl9oRmKT87NNiBH+hu1
VnBt9XHb5QFtWVOZx9hCTNT2xFu6tg6TRVT9auip2ZM0SS75PBELrGtLU9DqG3+T+EykjdFSzy1p
7q1n6je99IenSrtWpfgImEr7FSb2jlkyquIndLfeWiV4gZ1s2DkK3FGgqSPdzI/QkMW6BMhFARWL
Z3A51s0eZwg/KUValITYrwLvAVAXR9vkCu33EVdldSiUhvVSR8RKHLo/R2oQNpSapKWoLHm2HT8n
kMhnPkW3d+tqqliF3pA8w27pCeNDMAUApsqrI36zX44LzT6ceHz86J+jKuuQkVC7Bqqk45h2vRG3
T9C5NMOZJXZYH0Nt4OSkWXe8yXg/ZTJd4kB39pDALc7pyYauMjrbeqDlUKTjJTbRFGGK/LRbIW56
VJuLXBinyeb5bYX26RfDhZ/d3TrdpC+SGzdqD2+doiNDV0gTH1Mvcl8szV5TN69d7KABIxrJRqq8
MYlNWQ4LHTrkb+3BdEBZ6r2kMi3WCmP0uSjsnlEG00BL3TItrZ+SNv6INVIy/DCFRILjaEvOpAeF
9KevaSil9pAe894aSVqLU1wQ9ZLZunnoZV3coKhhuqCuPzQyMVeSlg+JwL59KEe7fvNRp6aV1b7m
APt2Or6GdNIxN1XHCrftFuFEsy61eniyzX3VDWrtN6JbMz03blnTdvvYpJASTIG2USR/tbp7H72I
mnU0STvK0o3VM5ok21bfllgMPTlUJ6PM04swmWGOfrcH/ywfMqeV65z54pJ8QjZ+zSG1QXOx4Krq
YCuQHPXUMYW0k6fBI12TEFe1EHgcaBiBAvPqymLqHlizUtu6MAYbL9ldJx3YA6BwRPFQZVq8bvSK
Y371JFU3npXR6BdQls4O4+XH338BdCZUKdA/c8eYLt38Db2tE3oo8oY5Hl9DPWGc5gYWEN92p8YC
lRx4EPxv7YA2ZkRw3Hev1iyyJgSW2F9H8xnhelhHCW9xAVJp79BrYzAkDQlGHfQ8D55AUPMLWbH5
z4xKZtCjj00l35UisVjKux4vi9GsW0VoTVg05ywf2gs1UHsBaNbyYHJ2d+y9DKqAiMNifIgDylwO
T+kiM6F+lVMouKM7IAmD8yaoSx2633hTqiO1IXV3rNcX16ygdHs5mNIIP3Cj1k7AKCAsHXIJ+i0i
ZIyHDC9LiILXUjKtpzgC5G2WzcWdqpZTE71QbCdHM1ckaQIBHH3tPe6HH29iZtylzt0nYEhL6ElH
wk5OgZ3TzFPoryY6il0JrKrLpoTD8kyv4F5dyCQJ1n2G9nBAv7mw8ia72MG8Fdq5uKDm0RdgwBWR
kOtg6uv7ewMY4ZJ1BvigsPCvQaue4SZ6G2MgHwBGegFrx+bJ61S9GYjHXnZ66u9FoObUO/3uVTgd
q/oVo4fTpA9Jof8oLRvug4dP3NQmEpRcbTNWqr9D9p8wVAfWgcN1jTJ2UvsqGA9j4U6PGGHNR24a
bDP2cOp0vA2R6vJDVTColTHDnkqy+k2t0y1ZY5mOBxh8TLK9r1Pnvtrc6dpUFC+krIwPbVf+w8s1
vPIM8sP1rdM3Lq6l1LtXnkdisfSiM80msnFdaR3NaNnWbXv36Yic9QFNld/p0bNypo1uRvlmQuCz
1QgyfdMSOt4e4htB3jIc6iF40mvArnhO1nLEZWk0NDfbGNFVohLgyXpORgj4p5lcNx2aLsreaL0v
ofMy8wVCfiwZHFx6hZ7fFl72lip8Qt7ErMCPOP2zCXuoP/X3xDKba9EE0E0GA90+WB0nrF+imv2u
i6KjZxneCjcQx/pY5kczrI4ybpkCWElyxiQVjbr12hCINV8bAIILv+cvz61MUO2VwPwcNElp0KkV
xV6+sGiFrYaYYWo+NKdEo6/PXF5s5dD0t7qungi6jZ9Hm4aT53VEbRjaSpNcmqDJuxNqgV+PjM9N
MV8tMibzR9N1TqFfpHi3Ud3KXjq7qEpfc0NDyehM6Vs4glPt55n96KF8ruPs3hvPE1aht8hQ0JM7
GHC1JNSp8c2747KV8/HvqRiQv8tRveVTvbQ0L3iRYWFszSj5h9dvPvsW0RtjFbHmuBPAX3HNg9U2
kOVi/ckey5zwtdFZe8IpOBYtAtt6mTxT41dPPDTKQbH2S5gddQYmRujR23xiWPZ41QCT85Mj42Dk
RAzaEIdIuWDEwrVEu+s67dro6MW5rldtSERotp7B4xYioMqbVy0Ps5spdWcH+trldnPOouWpFkw5
9gYLCl44Y1MRsLtO+q5861JiO8pULgcNfYGYTGAoQ4C/uFRXw/4OQRs8wKR5E0yXzzojkYUlK/ce
Cb6x0lgHNFUF29Ec67cqra56bXlobdtNT9TS1ZTah6pM8VZNlVqZtr3BnNRu4Ttmb/YMF3VhyOnB
eONE1C2kq/Jd7nofoSSq3uxvk9H9ZDAIV6wLcm0L/zvFBhdnnrOL0/h30NTVZdDw2JGMejV649Mi
3upMXwT7fxqrjdtlxXYuet84O71kDc9gixrbjcP+JmgINqM7vPk21wT60XOQNyiqchvnkmE+yKS2
Hl27PzeF1R5bI/n5+62b/rNj316PEbcC4ebP4aR3N5BCM9Ra7cf5tvfKuroOU/vtVBX4ogTBWazW
ttX42zgutLe4HbbWRMjAhNhum1v+yM6HzZ6gUfkWVT0x0p7S6A4GC7eebD48pu9yKp9LItEWVkxp
Kth/Gdvx6ye2/eOlENhoLA973WUVj7taXVJuWqPWbr3bGw8FwJWzstIJsQILgHJSuWk4CK8satg9
u6jYgP+G1c+CIbvxHnuRf6T5BchzslgFVPhijkCW4Pz3J4Qr/2HvPJrrBtYz/VdcXhtTCN1owGXP
4uTAdBgkkRuURInIOePX+wF1y5YOabLurGfDoiSKfRro8IU3pFt00XSiUeC8yCB+rfysX/YBIExE
NtOVRteZrkxxUSuUfMf500H50a7zAMkjOm03kB1vowG9JR/0/pYIBTyyUDoCkOkDhz3IFnLk3QRF
fGZ6ftHQV/1W4ZmwiarghoJ6AEh1NL9hy3Hn5YN3er1CUo9LIOjyn0YKWZFWHLwokFQQ+2kViw48
M/Vsej+ZxVqqkJfvQfsTKPjbsWlAyXGJkhYlcGh4a3KiDa87WrUfdYiQUcnuwSZ1RcWsfJANuq8+
GSWu6mPzzWF3riGUcKObmEQkpkjWcYDfRhiOXwwo2seuKhOUQ6yNTW3lbsh+iYo0xAiCJ0wTgHTM
k8GnpMS/rkUcmeyz2sucBAkOxOvHifWB+3jc6FmADXhIkduqEbi9p6whvuUaTqCArzHHBsZIyPY4
wkinAIzmh/BPeGDdyNgtj9g1PU7uHTaizV6GJEQFxQtcXGoEZXV5rbIsvbGN5q4RZn0xNQLYQRXD
u7f7B62jbu532vWAV9+eN2qfXGSgFpFb3Guoon+hprAy83x8soJyRhNm3sW4wbgRMICEPWFiP/st
mujfDFGw65wp2E+eczO2/nDQ0+o5xLgWN7oJxJ/2q0GxZy1jbroBlEJuG8O2+eIQzFOA1QdwD6rb
O54/g9/SVWUk5TdP8+6oiVUvABNpJYHodKLUu5tg3yziQaUPCT6P5Lp9cGXX5rivLDYnEiSrMp4I
I5HGWuNjBjGj0m4SCB7LIUF3OhTufaW6Ower4xcnfkJpng00Ne5dmyR3oYXESiw4i0xUfYgtEzAF
RkLfLKG9S+OaTl2IwlfeTcu464tlqIJym7RFcSJ/nZYNHMkTSodfgjK5aXUnfUEEez2WCjMwTfpL
3cU8sgzrcG8VNGpsWqWXeeC4O0UaCS0FIaBmUte4BdrLsqwOpRqje1NVt6awZnuG5I4YGKBcmz/n
bKBFnxqXDq3JE2YrqI2iunPdAqyg/9NBBMNej8p+fNlLUs260ezVaJjFZoiiCCBFFz/BXETqBmwy
7tucPPhcLSpMKCZyLbsfHg1c36itDv4dqrj2rDzfXhY9L6rVwPhSQ7dnlUpx6RTYf/lW092GAp3i
wuXyKD2cPulyAYXCTIemBSA+smjNyeHWTMVPKu3dL1npv0ynRK/PadIV5AV8eNL+MDYhmtO9hcyM
SNPLdGbBKqgSd/QOLKBzdXBI3EynuwVzoDHpc/O/Jx/v+kXXltfJoAXfS5QwQGvFFfeR0Pd6kstV
j2kCkHPlbuVgGIdSElYGqN4tyzTH1H1MBm6nEMiNxVWmpvi7JfFh6c0h2WHUTNvRoKi0rkxYXb//
nJV9vO0GTAtjAtVLPW/9I3XgLcc9fxqVPSFtDmbT8mNzHVtReBUb3k25irq02mfdhDOZCH+yy93L
1y+sI++yh1q7dmC4k65OdMQbF7hUMGqXmcpg4HRhTlUinPAZhy2hGnWZiB7O6mhGitAt2uOsLg6I
zM8/VhHXa3l6JQyhX0B/W5RIumNuBfeLx41nYTp/7t9/GRn3KF/YF4YpIpgHDs3XxL7EHLmcVkGf
ZSR4nCyBFtTYkKXF7/nQ5Q+v2hT3s659QEABZiBSGIgUzn7KOlUmFFptGKIBQCxwBMmVkUakNBh8
LLoK0ws/5tYCIwlCyB/yq9fvkEzzwYM2L4Km7ToFbw84S4uvfv/6+TuvhuWEWt4lmjvGZsxdGMoB
BZROz//xJQt54mnFBdzo5iPQM1y3J8jbZZE+1Ly1DRq95WECSYbHE5Jg2pTQwmptoBY1usOikITw
VXSI8gbISWNc55MxbXqyokOGxsjvL3A+R/iPo72cUArKCmh2yP7hq91iG+KH4MgpY1n0BpEuwkCr
Orx+MXrri3BKvCfnvxIjtAbWDXxbp4EEannLvND8oxl5W0vitSZap9wNSbeOEqvU106n3fhJTmcw
sPuDLbMlejrpfriySh+yCpICC+lEP0UWIHFY7tKZ4h5q+Bx7HkCwV7C842wqGDiDaBrwWmm7Skpc
JEmYmFdlJS4hbPmVVvF4kJ1dbwDH3td2ucloqNNkhv5SO8hdEzZbyN/Kh7QZfkrkmZcChRugc6QJ
Pi+7L5F3590dEOv5mdgUF0Gjo7+Ny0KA/0EBwxrqm7mLKB5zNJUHt/a/eH7gEw+UPuGGbi0MeI5x
EJR7lKjgahcauqoTlic8KbUqeCtmNmzQLUX1kRIfhmGzmzlsHRPLi8xPET6oQcnoRpodXr/LR9g5
4B7nN0+TWQSxu2zRMcW9EQ3ePjqBvCwPDjIem85xTnWPNwtmWngsRPaO/bvgkE/3INubWfpBGGCu
3NBfToaB7TjAvyUNYIii8+uvcVxHHhR15kogTJWFVLQ0mouc6ONhCMICStAQL6k4HJPSjzammh5e
31OPq2vdobTZqPgmQzhy49AV3iqCf8vSI0pm4fchhwjcnUalRYdmWBdoPC10YQCKnN2mG68/IHuA
d2kImTjyU2/H4TETFdUsXWUblK9kHd4PvmEtleqrXd0QUknNMHd0+8TOrznFWb94IDvSJhuexKUL
xm3So0NvimHduwLznVl/PVo4Iy9khM3ARkqc25Eqxjp2XNQeyvGAzAqJGzaUdpG1BzlX2l+/KzWD
hm43qzI3zRqy9i+q9JhElCM5Ff4UviKz4DdD4UMyT2JHuXz9fwh0lAtvSI3VYLM3Enx6EGhqIUWj
hYr4F07GA4CHAkYG+NvON6GKW9M+U+3v9zv44NfwiX5IDLM8mHL4lgsz2VRxsyxSF615p73vveIu
jmlci6JHG9JvqF+nmKMqvK3d5kFLbZIyvfpiDzWo/D7fsEpgg1k02E3PC/C7RYCavBGX7Q7GYmtp
J4qzOcJyKHtNJh0z+oHVUoVVcQKcdoyHXIcVhnpFkoTDIvZzUhQ3RfIYLBSbm+CFlK90Qe3rCf4q
dY1IQWYj5FFq91bU3cHm1td6bF1H4Y4gBorOSJiVcPWyTiSGtrG69DX/2mxHLpYA9x6rQrxBmgh3
JpCKliQR8aLvrWanadyGOiErR5466nqCTEvrX8ukuMQ/w0H8DJFdl82KdGoFPstLLouU8p3hQ1SE
y4k4HNbpU1tf+iIHkIT4btLVyW5GSFjkpORf+HHkcjhWFcmZZaCg9CT6YYu2p4nah7jl8jIWAfIF
y7bFkxhZQMH7h6Tcp/Iw2gaSt+he0pYOxXFIj22H0KZtiAfgwFdt2ONWbAdQYHASBJXSLVOV9Lda
AFJ4Si1qw7raWcp9NlClieOu/NVP/f3odviRijI+xAnAiToEFFUil7GQFais3gLT5Olms5uHQPUZ
sVjN9vdSoP9URmBNeE+PVf99AHHAdQcGQPkJEudq5jBcIgvYbmv5UE1YyMfl1rPUc+SjXmI3OYiM
1oy21O7Q4Ot5ic30GCFKuG31iaw177LD/3yZnFm5Ep+GBYUoIPxWdkpqsdUG2e88esvCrr7j6JGv
QTVA5c7RlFlaFD2XzWxiBSkuXvW2+3oLj5tGpXeAi9hf8kSTeVzJThTAfLgTm8RFytXiRIukly5J
T4dlZ+U9wJzZHkw7EBQHu4Yjtaj5UzZ/KQ1nH/lVuXWqa9dW0CwdJqciq1k5UdGxkFqC0DraVrW7
T9tQ23physsb4bLH+PZ1HXjUEbwcPG21pZflU9Q2n4ex79eNjxA3oG2dZonDvFrVHYGa2xJbcUJw
NPFtrE5ffx/Y4IR1jJJHH82kuwwtE3Kf5phMSbjgYPUg4rNucD4DndVw+Icj5kdTLX66eYtRQ2I+
YGP63LQUsKgeP06EvRt6l6e2xB3eicBpoYs2ok+OQOz8m0zAjKARSyzREnU/RgEEwyCsLxIXGfXR
bfxNH1PaLV37hNUvTpJR8+BGeMtm0DFI1XBON93+e11TA4hk0+OGNNm7Ou73yoEoLDuwx9NIHLAg
4fWONiSpPkKi0fe05x6/qa1RjfiKg5SLYX4scjd4oMxFV2b+4me6t4lida9bdbTGxKEiJLt30rDG
5urZA9e7AdgD43JmYofmOB5fv5R0EngZBKFNgvaTjZtO3jz1qWdu6kw+5k33QMMr23Z+vOJg1fdZ
BM8vdRv0xfXKPfTgWUIHeA2w+KPKAW9HiAEoPQC9TQFhP2qA1qx4OGbFAKhzrA9mDRVJxMhowFoL
Fr2FvUwG39RT/q4GFNphBzcG/k0SHzRt+OKgyWPrpbPTdNRZEqcwN/2g4UhfEmpXhpKAAt0VVy/e
L6yQw0DeERhwNZj5V1DJYIPoly57YHQsTh3/7q7c52MIuiugl5P16ZqVC4yzJT9Oc4rbrg2LVM+v
zT4deLeEltTHXlIzpjhTI1yv5SS3hVE7FyY1gOOkRjzsXO1ymvrk3jXvYwWcK44cCR7Eqq6LbBt5
/gmVR+Pb1JEPRYUIvjg+8vZpxTHV6bixYtKGX3cqgXKgerEC3WRSAr4o6snYTuCtApyFMLuFyGk3
zpPdVvHRCGyeVgwZlSbvMsngJYdYzJMbPus80M04DHcoNKA75Dl4evU/TY1rpNLw4FVBjF9C8X1E
tfzgD93jM7of0bL1iwkpKNOAHIB1JdiCdKHc44RV79ZI45+kply7BiXO2Idfohs31GQeU7Oudr7/
yymxCU40HE2qNMY/LJ+rEyyDCHezVe8gu63ZFdVzYyiv4wDF3sF+FDaSNFOoy12v9GzjdxSaE8+8
b1MV7sMGzRSsQ6+n5MVCPWQHPvTnBG39YjQIxQtwu+vRfdFwUtl2o8CcSJPjkmOAYxy8mrtuiKAw
dVRcDAWdihiLNg8PQSAA+YFilgZqerZUDS+5gKk3AGFZx1rUHePCBKDDdXasuqfMTzhVxw5gsZ2D
+Nexs80tyNRJhbuj55r9pihvevFlyrXpqshAjA222KS8+V4q7NU6euaVD7oYD90yGr/TFPshQjjf
dZ44+ySYzeWcn16j3A3sDwAydlL2yKBCIuV0g1kAwSiFUIAWsRlSwZnZbXYsF5UObUIrkNywPITE
hoJUrQsPSQjTehxnX8QuxfS6ha0QYLrWjvLOsmRJ6s67bYIcQpjlelcAUHTET817W3XNfZ+CTShi
SlNG0GwB7YC/qKt9k2AJ5VfpTdzpz0mDcnc2H9t+yGndNr9cCikr+vDVTkYrtAWWMlYudDH89iLP
+pkFs6WlZnwhQbhsoym+InFZ6g7Mc9+tHhACqGc+/iwm6Zl3qg9XWtXZKwlzZD3qw8EbCCYgFfqb
WlY/SynyLdWOlTZEOGEMjQUIVN/6ZZMQDZv2skuzZz809YUNCXM5RZ1cxY4eYPyd452r4ktEvCjX
8OGCZrLWTgZMR04uYh+BgxpsnPwKhZccNd96Fh5e3a5RX0DdpQZjuetam47tTtbiFyX5aGG21OVp
EeUTBfrYhyxeh1ztDo8YGTcqqmniIiIOi0Ov74e+MCmxGZBnxm5bl+BiUGiSUELQshATrN1QXHf+
r2EYimueLUPDBGiMqNo2HGhaa9yymSgaCRy3FJlKOOI4kZrYO1F4Xg2Fc8KU4jkZc3ZwBFlceC4q
oVF9pVUh1n618TA2WJOaFO7BXOjA+gleAy2/a7ruRXTtAYjTovRm9coOhQrMZzFeg5wYuAA4Rqs8
aal3aQaGID5HFQzdjCVlOW8zJdaPMXJKAhh8aUNbkMeO23gIu4VXCms1JehzBMhBrfxZt7ehZ7bR
++CExShKOtlVZjbHju7oorNatZZudRpxg1wkEbQFxw/oh/s+QqlefimiBpQ2m32pPB1JNiQboJDI
Uw0HfdfY8kUhCF2nIRjH3g2WtQdXsnvEU0atgNhsIUo725amC/JDKz4nwhwZ5BOH5th2TPtfrtN5
l5YrH/zS0nY4Tn9rckx8xgbRBgtaVQdZMGJZrlrEgdepshY0yq1lamDDDNJvRWoIgKUq9sCvlkNl
lEsrz3IosKi1h6RtVWO/xFJcRF0I6tt+6SAVXocGuhqBFe/wJb/qG1vfOTWx4jQ+EpQglVedwBtB
5kb3e51pFrpptBbR/KYoB0h5iTMNyC9y6zRFbL1OQViOQQ0bh9ba2sEdajFQI11Mg22soEXkZsEd
CQUzRpKqlVp62fjhijM4QRZ4wH7bnmr2MJSIGHIz1OGvYVh/R4tdsvgIm7CCTNZVlt6j1IGyog+w
te/3qZ5NYOEAlQUuvH2ssrkBoxWr7dsYoQjoRre0kSuoJwrNQ0SNVwOuhZYdWcvcQZOwQKvGOWLN
8UVW/g7RaJjlM/861qsSd5X42iFtcFS/7yjVLpyMzlPXo89rj6fUdZ7iYHpSpg5IdMpNoCoR22+K
WCmr3i9Iw0WL8ExpIzxT3mkoMWwoEedLD2Ohvmyup3LI4UQACSjZvWjrdRr4V8IszQ2NpYnWw4Ee
/HwgYRLnwljKpYfqsmYgKK0pWggwp3B1y0cgPDLZpk0gt/9TPILU9S1AoQXGB2GyRxoPzaDXD1Um
fwVUYODmQ8cQekulwJxO0PG0lR7419lUsPWg1lGBQeZEBS7w1wnRfqMq79J8WtmTWxwb7MdWmKAi
E4eKcxm14S/VOkDg4P4KYa6yZDAOTpr8MtDutXAfWicwo/CwTzA2buu1VdUgOx3nBVSTdwWKggM8
7MKnwtK48A418g1f3MT/1srku92ofd/J8eTFJw5TNtoPfSjRJcdbIC3kDtgLXLj5QMA3GNmkIKzw
0EAll9ZFcetvGgTl+sJ9dME8fyk4ZuD8NgvZ9uIW3sMzyZu34N+CY1HrBtVN7n8M+Jzr1Em+G3Z+
b9UlOjgd+s6ir3B1w+BQ70poEK5mXI+5uKfl+KOo3G9uigYofEWyOi9wk+OAe8k2brXbqW9g3gQk
y6P01yPMZjSnhxrIdbF/lfXGA0iiJkDrx478eMfjBJBjF8TTiNQo0V8bE4hcyNqXqqgQPIZG0cA1
Loz00YijmyHNKKBg0K2Al0eOBxgrsbB4M2X6zfEBsxLmxxYsmlBHXxl5/iDXXuh179wYy4vCZjt3
bXTjtnP23Ai1yHJ+0DegdIWmayw1Zz85E/I3sI9lz4NW0GJQYwDiA6NqToJcqA9Ve4Rx02zReeBi
qrZjMSHoxJJqBmzD/N56aIgRmsjrF46OCIoRxl8BYQy3qCFSaunRefADb5e4tckNUVHfqLVypWN7
iJpOied9QuHUx29d9a6xr13kr2h3YeDRJeWKlGpdJxa3DN7hu6yDQNIRe+ukHUj6+/swt6qdW7Sb
tiX8mSBWYxlxAJReT951Y/YF3REM2YsYR5oM1vaVlQyPxMlikYJFWwLYOA0+vfsgjbZ1bKD12ENS
mldyXMP0CQvu+WqlwLeTyCKJQlGLz8n5mcSuWFPt23WWAYSonFi8x1K7TZM+xha+PfmE5At8/bCf
A+7XxerJ9J5LmwSsU4hwWZD4g0bRW58PRwNy0kB/aY3k47URTz8HvRhWJRS5QJ/Y5mn+UqMlZ2B5
RwFr7fkjgD0ZUheiZeXBlMnI71AkzLHIMwN1Y1RorSOxf7AAh+eN+2LZNHLlKRwF1kRZuHI65N2m
7IfewIxXF1XwC/93HMSAsGwrnHn2jZPftr5i2lltg0eIs92rroSLuIGhA6zSij1SC6s26LqlHali
DxbgZ+FDg+NdXoG5kyD9/Aiz1wpccqdhxpPXwZUFvrr2XfOrDlZ7M4Zgq9vYlTc58p1wEtneWl9n
R6+FDzDltxb+GT9w0gBaDvv+OinG+AhmzUUupMf32DIIEhNIOlXv7byQ4G1KwIJlDOni2nqd0Xs0
Wl3f5b67ArgnNjSVUbmxbnU0ivImvwM2TjeySnAhEhcDdT2LN9xhILvIIyqmAJXzJctcIlCGItud
hCLoEUfobnVnehS8EOwHfjvTt2ZYdVRTTwFMZou5iNw/QFMFz6mZ39HXb8wH4Q6ck1hd6h18GNrm
az8ADi+S202eoSVvUyrxBXideGoJkAe447C2KQWXXyYbI2S8MNkW0BVI26hNe3G4aOYP2EGL36j0
MpnCm0h2islMFOkQSN3kQ0V7QUyP/lQPF66uuYChDep8SWvvHRlfxjRlsUELRwLOwLgomnKZpKLc
+WN91A0PTwZyCmWj+NJ1ORrM4YQqYhGMi7yIKHONlBtmrf/xOXTEzoH4vPC1HhiAoNTho+OElv0Q
G491UaIaRfvTUQ/gZcntCriT4Q/fqODVKBAwSVj9GJ273kifVCJfqKIS5srxEBqEO4mMnzwDiqEw
N7FpcJ/jcYC4Gslu700JtnZAKELdXeT1j6BoD6l2VxJiUrEexp1dqyew+UffTRrenM+GGznjQM2D
60bINShEu4bt2uxDYT6aRXotKhj0sOowOAaanpakMYkTPThBcIFy295Rw+1sR/DUaoYO5LUfWLoc
qLUBhs0t634uJfRALW4t36VPOJWbGGj7wrdwqiE6xF4NspknkmwfVO5V3UgbvhDQXyp+wRo/bAgx
3Bm+ebRZdDhwFkhG+ygeYjvLji52nui3DioNkFPVKe5/5i7RCug6CiB55R+HbEw3ra3/5DaMqK65
1RoRqGqrJ4W5nAW8Vim63xetof+YbBt7BavSttR70boCV8RxY/mrMIaP0Ge4qSqcufWWB0ID1t0W
o7P1DTIu5YIf1XHD8kd3OOLzQDUAS7DA93Aeb1Hsicaefvp1atVPSEyifEZoeKzYVou6r+9qujIV
cMF1HsiUsKjbVB1UmhpKKYpvgFbCBl2M7BjKC9M7ebL+Nkl8ZlWWukfh47+p6OYSNuep6x9VUz87
+P2CLS72w1i2m6Wnc5enSm++eh1iZ6ie5c0w594I+holsg4KaywO1MOUITuKsbx5awbiS683JNkU
QYVZPSR93e/xbNuVeX9dteKbk5Y5NlOGXJYTPuiGIVaZm2ZLmGVKjAOWmvYFnrFs4ApcKJXANPXq
PSAAqB0yytHr78RSIpfej3TNmmy8DJrhQAdsUeZqr8eII1bapg8pYVsu/vCNVVHH1hs0Rj1IS+gq
sGXNPQRF6tykEXpTyJOBcIaQW9SBEXyLO3oevXdvQg3eRKq9JPz61g/PVcelWyTJtPX7HpWXZqMj
hbIEgmGDwxbHCYQBMMZiZ8MdtyOYR740YcWH2K+VZXM1BDjSZXnckEsgqwj5KgTMMMXTvei22Df6
G+B4P1hf5sKN4peSiixStt5Notnw5GCo8gxn/2r51DZpcY0ibrgwsnr9/y0KsiZsxk8sCmz1kUMB
NK6myf+0KJh//rdDgWX/H8c1HcxMsAFxTcPBa+C3Q4EpsBqQQjnCAjUE4BjrgH8YFFi4ECj6bzr/
SeqWq9v/bVBgGjgeWIBCXHohAFwd41//7388D//u/8pv8mTEU68++/O/ZG16k+OtUf/nv/Kxit8/
tf/Jn0yhbGkLRwhlOJgkqPnfn7/fhpnPDxv/1sHc8CFq4ZdjY32N/HGaJ4eCMpEpC/SL6u0fj+Uf
w/85HJYLb4dzLbYtkzZQ5fx7uAIp7KCiGLSkeHcMaK+kXvjbROOvGf45hDEbKryZEtUaqQP0dJV5
ZrgATL3pPBfD42IV7QGl49AG++AQ7sLF9bD4JRYOBbnnanFggvuPp2fMn/9sbICTitcqHaFLA1+L
Px9n4BftOGQ08VTxGADrR5EisIuj5z+U/pVPGSSuYTSUVGe6xSdD6+dDQ413WES6zfhKOGfTjuMg
y0ZkFoDbXXfNKcisQw7iw+jEbui8C5PevmM/JaSsHw987m/Bm8RY0VKWwObONt487tKDctibyJaU
CC8g5m2tPQ3jv9ZsrU9eLTvl76fLUPOS5+Gyj0xxtnrCTjpEPAxVF+MPCdwIdHLwEOrDqfCTh8oV
7m2dRvEnT/adUV2GdF1HSmEY5tmo+tCVKg+juWjoc6X2hvkDcDWQ+yHe90gmWO5B9Ep7/vixvtkp
jmBUV1iCVq/75nXStNPKePRRLIA5mS3NyMifjbj0xebjcThIzp8py8a0TdsyJG/w7ACYqh6r6hJl
hMbxFjRN1tDvwaxmR7oCnzzIt1OSumFJW1cAEyw0d/7eHDYQOlWUZoSOGbTS8HsQvHw8l/cHcHVh
QeCa9/7fA8Q0PCxkSKIlCKdthjjqko7NP27A//V8ebvemYXE9Aw3F87h8wcGbhDyZ2tFy4ki+wb5
pGaR2Pg2olEsPlnv8+f96zQBMSvEfMQLJYVjnM3HoPshpnbENrNrl1W2mQDYm+6tBy4Tn8LfN/v/
Oq/3Hp6Q0pCWIKuT8uzoUlpmwHqiotH7dB6Efet19j+91pgP+8icPXd0QBd/vx+tN+B9D7wfy++1
S9rVdbzrg7b+DgZ+SDZRbta3H6+Id16WaQsWhKkcrjH9bO8inoygne/wsih/SIQSrJxmPHSqj4d5
e0RIbjOHi5RrGfugs2EaHW4tFI14WVSJay8sGFFQe2xNfDfcHB61iAa5LwVwbkfk4erjwd9ZJRZJ
s+myJHWXjfX3U7WVL6jqK+Y43mnxvWZ/QyT5NFoPHw/z9qCQ6PVLwxYUw20W/9/DGKCP3XjAa91U
BT1F0J5A6LScRkutjAo6N54p4ScLZv6dZxuAVeIaxEIc+er86E2L2tSpesZIsKYrAM/fDcdt9mk/
ficVzE8QL+qdraL6kyf6zqqxLNdlyeg6F9r5QaUSvfa6CH+jpEvWpUHhMyxxa3S8i48f6TtbjuOd
ve0wO/vN/kacA2N7vcTjespQB2tSr9+Ap/U+2QTnw9gEIvx+c77EDEDMZwskMjTToEMbLYsRSoDf
ouXvmkW9/3gy5+vjfJT5U/wRSU5x7iG6jXxZnJfmKrB8qo/o2R/NzirXSVq1n6yN85d0Pt7873+M
5zd9bXUds/KCS2Ecp/KLWd59PKV3hwC3RxHZcpR9bt1VtIUIW5chxupqhJqbIgbmDsUnh8f5Imci
Ap4Y+wpgnpzj+b8mYsZxG0O1owcv/f6CKA7zK/RNXvo0Ni6mFO8XtKHEvpss6jVB64enj2f5zosT
wtB1NW80680sh2QkTcQte+nX+PRg9L0xEvCCTjZbA7j54ePRzo/K19kSBXBckvHjjPb3bB3ZW1Kn
hYu9XgVa1Ys8iFBYlXzN2rZfF+hGXti2DXItGsenj4d+53UKgQ2cw2loSFc/WzFyQps8FD0P2k/V
jwAg+bYAF7ab0rb9/vFQ72y5v4aan/kfizMaq9S0Yw5L+lvfbCTdyrH+ZHG++yD/mM3Zg9RBmMz+
UjxI33UuoG1SMOzaU23vmxhjIlTBfqK8pS3/HybmugLe/Rzsn78+aKKNBBHHLeDRcBsgDeHXMrqf
LJI3W4I7xnR1g5RinqE6e3zuaDezEAfYXhPCkxfmX6GsjwtPODR5g+siiu87TKUmJT85xIzzLIoI
2LR1WzfRXYbON3sG/vXi8GmuKBlXS+KUh75TR5R4H/LB/JUk5T0P+aHm/m4agKRu8vXjR/tmeZ4N
fbY8HWAhelt3VM3dr64CK5I9w/P55LAx3qzMs1HOHi0KdLHQREAmCkZ0wnJeM/DBMJ3vru2Vi5zz
e4RdLwpcb7CU0GpvH8T0XwACoLXn+Vcfz/k8dnl93MoxHGkKh6LG2SKGx9KZTcOLtjrnogy6Q92N
hwpVZCuMD5CTf3w83HuPeN76DnGSTt3j7BGXta9aGh4VsMTiIkTHo6T7bZjys4f83ipSwGAp4GFO
R/nm71XkWprwaMvSxIbF2MvhJordQ5GHWweC5croG2tFlddcSNoVOTnlx7N876FCm9EJehXl+vOo
KQ5V3/YNYAZ8TUV777u1yDdWSgvtpqHE490C78ghgCddIW8/Hvqd1cWmURwM1D84Zs9CDXsyECJt
OlqHgwNXJX0RIv3kHb4598hRuTqkVJQBqJ2dXZd5hI8yMnPQTjr3HutAJP3ide03q7oyvvhaeGq8
8Z899M6GNP9+nanEbFNqdMeR+WmotcJQSD+LNd7cwmdjnD25WeCKPH2axwDPCUSmtYMjYmHDwtQ+
K5GdLxBlUW4kXbFJx8iJ1Nny7FJkA9Osr5ZG/xV8O/0kQNQS0Yrp3hU3H6+I86N8Hou9bRu2qTsU
Ms7OG5QHGld0zCsTGDEVIyJfssye4ljeQw5IIS8pUCtIYzRVVP6T7+11bEn1letKt3Q5L6U/buFA
AlzQkhHgVZFUW7Px4ytNE/Unl9X5m5tHwV3WsA2lJF/OnqbfaFjSIQOzBC6+r+VMZlLOhn5ojpLj
p9Hi+Q57HW0+w9jaLsnD2fIvCFcxk+JoaXOEU7CUaVP7k8f23oQ4Hl1JFVHNlba/H1sn0ox0mcdm
Yi/mHDtk3RIMDtUQfTLQm3LpPBmMdrHodYTk27PbtoC4m5ouapwBCHKhhp1vyiVqYVtfKLGhYbgv
AY0rZdenGARmhNvHx6vznalK4hhOS6BewjxPaqNBQ2shgfAhOn3jptOyAzdZm0vdaD45lN/ZB5Ib
R9gU2QWxxdlD1VU0+pRvq2VHjwuxz/yxTI5SR0Y63Dhyb9N6/aen5jgOk2NFUG8/nxrdUN/XPVxj
E4DTICo79TWMUM8ZTSSLM8jZn2yDdxYm1Y/ZaFmKecOdTbBA3bCbJlZNnJYvk00IOnrh7uM5vT+G
bVMZ5TxB1/DvlSm9yPeGkK2mUPulP87J70SW/cmrehMEKmFzNJgkfWRDFi2Ev4cBloQOjFfATgWN
p+cvqr/rZqYTneqmuOOoW4oEcZLPYrPz6ITd4OqK2JPCA3qS572Y1u+MkK4J1k6QAajkhOZLwDQ/
foSvu/fPmsrvUTiILaIgGj9nMVCjV7pTREO5ROdtGycBnH75tZx9QXpI3m6ymixnraGxYWQNYG+Q
gXZQ7zWk2b3GWAOQuI3SKKO5O3qLlu7zxx/vnQ3JYUARi+tdUbY4O96CJq1LOgf43FVGipOJgk00
YqaZFQqYcd6Vn6yot+/agsdIgUmxR6hMyrPTmyI8gP6SfcltscYjYGHS/lYwmcRo7jqv39qVdh0p
Yx3i4PDJu3i7nAWFUFqD7BfOGXm2nCdAyKOtoLtY0rnF8eqUJuYn83u7phiCsq4UnAQ4IZ6dsFUP
6g7NQIZAkqVo8RLM0A92PpnIvLf/XlPcR1SYuGNdINnyLIzH0GYqRtTRl6WNs6RzV4Q4IKf5qo2G
pQ0idBSfHaevRau/hiRyscRr4iDJH2YH9z/vdue/CDuv5caZJI0+ESJgC8AtYegpShTlbhCSuhve
FvzT7+Fc7kTsRszFzG9GLQlEZWXmd87E4oZiU1cMGsvK7OPubKP9a6+k7NzxpbWsX1nLXZvhkZxs
dg+Vj3xwf+uUqfn//cT+VzHFy8KmwUw/W6f7+r9/wrmV99088QCZ9sJm1icTiI2Zo7y1PuJ6/X9+
nf91ijy+mMW7gaEQMS/jfz2tVhE1aldDg6aldu2PZM99Lmzv/fb//p64bv/Xg/N4B7KjqOqCQvu/
HhycBebMFhL+M62MNqLVV9YUUnWJvMxUR/tpVpmzbhSVCjwE6bGqQdEI6khNn0DjkQaHLtXJ3rDw
yWit6/ojJih2m1kwXV8IR/4MMA/bYmgD3e7jP7WRQ5jlerbrSs0+C7ZPSNrYlm9WWRuY7iQ2vSny
I+hR6tXO+AOUX2xqsXxXZnMfHtmZWvX5sp9idLaN+SdaX0tLD5ZlChazOheL4vFyJVmSekqjs9Jz
UpRth2ZItgHip40h2epR8sDU7RRTDKmKbmtZLP+RCtBRhdmwZFbc88a91YnjlqAFCGckdn2UI/Cc
TrmX5k0bqx1Kq4MJAc7SfusGC1Sxt4AEs9F3qAwNVRj6IVMJHUyKQhAtJSst9dIX8LAG8Bb1bJgw
IR9b8wnc61ZccFjuIvttqNbTYtWnaZEe5tOLWGzDKyzW7skXVxvLQmE8GvjD0+w16stdAXnZapiz
ZRD5he1xZm9jzpVFjpdK7nQ3PVjRay9+UyUJpyq7K4ot9lDKf93Z+rUYaJlz+lw681axGoIO+o73
X8GPvjsRR9oaqb3NRHbL0/5dA77GcemhMfT08dPQuUmkaWADy2UfDwVzGyozyeDJ2ArwO66V+naW
e0LF7suSzmxOJ6P5lymE7t2GNjvhMtPFMm30AESwKibIrzpcpus9Sh5A8cFrncyPtOWsDQBYJ9gh
e/bO5LhpnBLRV8DbZnXvCTt46cskSady5Ti74jAYO4PvIVuASLLMzOopQqgh3y4QIyNPb7+TzNo4
U5AsJ6jY6bLFuiwlIamdloWDYgYSZ28Hih5tXoRXYxQWCcj3Kv0zF1eFrCh/AvIlNlksLXtdSvVg
lnjp2W1z7HybsOC1pu9KPr7b4OYbgI5DHftOmeD0OXUkbODVZXB+8D2xu7yf2dWXr13XECAgvzuz
t35azVduNEeCWptRftTs1lqaz89VM/9NEemNh4dcHpDLkOYq1FMxRHsjS6AARKCyz6tyNd1d37xE
OLR18Ww9SGXd1WaJcEXGSGgnU8IidaEOQYlMx8ab5rMhrIMulL2h37OZwg7wCuIOTftZm30RrVBL
tnrSs0rLqub01li3fPwYl9ASge1WUMjv2WiHZn424YfgeZn2cp5fLYx6657uE55Eww7W5RWML2Gt
3Bf6uYz3E71n5GByoPs3PqLbw0GLRyi5RFF7IffsvSKfqvZjGU6P7OCyL9LPiKukSp583BOFd/pr
Ojw0a/dZPSbOj63fJuNb0dg6JRafP/rbZJSNHYMl6b7XKMdyTi5vdp6gRGwGtHTDCH8EmQz/Sz0l
8ILRh8UkpBDC5tbeYvlr2JZZmJmvWruxXhEoFsk34SXLPYMmnPUDnW2jzTftzNQWeKB1grWCVuOv
CvOd2I4Nj8iNfmGpPgE7+Vs1wrMR32VcPXq1FiHkENYy2XJjzBFYJJquC73XoIMHu4U8hdLOYB/e
bPFH8YGeu+HCgvxWUg63uvSLNf8zYs22bD65qdls5nEhOV2K7WQnuyG33gY8h2YcHawESKgD08lV
ajQx7ROG1YdjS8Bb6dCKupcxQoCkp/AUH39gkQgS2PZhqpaDwU5vnoi7eAR0EYvKRSeBgXbQhQet
9jyRtcLaYfeNJj3idXXghbKHpLDJtK9Bt4K4nPeycndknupIfSqGPRzvgwFxgd88SPsUzQn0hvlR
DjP5w4jJ8/3aaS/csJ3hNCWgxSDcRYyUuwCUX+Hem3RLiDRKwrIIre/cCrvneU6DuQ6qBILCs17y
ms43cf+rQddHk9BU54pkIswI69np3rqHLnqXf9dZyJoo29YaozlGkOwTerZ+oIFH1EZsYNpn8w4U
A7TfKr6s05FHDY+uIn0FTnMNw6skhgwRhyVnqDO4QcDb9qHjfCKg/4nj/mZN4yUe//b8MRparCMK
Ul22z9oynXWAX5O7PBl93XiYmdg41F3odlao1JQZiZN+NOiDsG3Ajlp8rAiMKJuN1fJssms/3of8
pPdLwKrzziHmo7bnevow8rc8/4y0Z2mexfynof4XWyROfUogk5fdFRBaystRGZ/G6T4vPORAz808
iDgTJ6yj1o48rFv8KRlREddS8j+D+2yOv1HCpmT22iWH2Q3S+JiDawU+X5G/TCcohp+x82Ho3qqz
rw9Xdup4PP8l3EWdfyLf4o3gRMNK0IctMrD4nX0UyCIv6hqaOB7krdHhppC3ZdkaPgOLzNM/ttUi
5CV1117d+L1Bo5mwNi3Xt0m7mG7nx3p8fIhHyPUSndUC1+SQVORI5mQGJwGFZTPa+U+hDaEEtUve
bqMDmSsbgNYDmy9ta5ynjEXW8S2GOj+k8lPELxZ/+niwz7YDm0yhndvicS8CFkP9Pn8G8LSzVZRN
66GeAE/VT0a9z7ND7GobXaAohuHIQryFVl5l1sVS4D1qlDfdii/TrL0I7ai636r2ZJjnhSxNP1s7
Dftf3dxbh521qvEVsTy5U3KQbXZnq/Ga6S4O7XK/LM99z3v8pqULv5W7Cxa1q+1ts2g3U0VZOGhk
xBs/7ddg6QZerWI/rzZvWhL67Xep7wyHaU50qZbbjGzMNp5aTcKMKYOxPrg2BwGLIezdQkQjw1D8
GS2EoApBxhaRd3WW8Weh7nBRWkXYRCGSR78cqIrKm6no6ELS0G6/5Ipv9D4ZZ1F9RyXMCbH6qS7C
hjycqvAeyepLp6U7QZJksX5sdQ0ebB4rSgNKob78iIYftsZPbBBui/a0wqZTblP06TL5WpaKoEfn
1zWsJaIFEDIfNkjUOTMRJ0cDoFY/C+AumQZQxqa6Kie/lryEVhxDyTmPGl8dxUYa8qmG+JzHHDhN
s8sg7LIZ5i15vk1NlGGOdQNvHSps8zKg0Xy1h4MSd9FXJ6bWV0okHw0shxKU9CMy9KhV+InVlAjS
PPT6ftEgVqp+Pn0b7LQ7KTD/yNomOD6thhfEwrXbbA/Jkt+MlWp3GIOuLPblXH2K1W7wbI0nxvwv
7FE7RONWJDyk8bQpY388fQgVXsiXQRs0/w7JR8Fz2Dzi4P6iuKe+RPSUYqnhTjuAZo8HbkNibyH3
nYmk1fCJpPzKMP1N9nvx0FW0N+QVcCAeh0AfyA5kkYaAgBV468NICi8Zcs8QjrFZRfM8SyfQ7JT3
yj0Z17BW5H2JjRDk4Xc1/V0BBTpka/ohUPVv3QgTu31JnDhIKUe5QR1ZEjgUKljy18IuKMqSfT4T
I1BdiGolb1EEMj7MZrgvxfjlOCC16Ja8LNP32CGUNU8qyVFOO2UxNb+yaNWr+TpT03ChWBX+ZAC9
w2aMloDZnXgdJk51S6yYQuVawZSrXX7NXA3juXNuLCeNQIG7CsVDTCxZzVoyEDjURrusD1oeLWQG
7SNkhaNap3ARXBeAbm6RvrdQSLYALwRlhdvpN3VVz04GMp1wnU82KEhFWW65NYR6R6ZuKTywGYFe
Vm85Pww7UZ9qe9xXqOTKXLnKvrgQfmKx3hXOm5O60y5nD1EfsJfCXa7006zxgNjKE48hH8ReP9iz
cx4bfQvGgqTwfG3N2OsQfHSO9OLqNR7+oOpheQffSk7A722Sh2o+Z7POJSdM1cbv133J8dgAFdK5
I4EjAh/J+iHiutl5kLLfIy15dYiWsLLgd8Z1HqLjSoy7T+7YzfkNDD4r7VDkiEdDy9GK6tbJb5iZ
NamKApjlHGOG3EHVYAvW9hO0ZgNbuqN9n4fCh2jqRSUaCyBWKggUGHgOFPGIp6wBFg0L1+sXrh9A
xUqep8XdEdfgyOG22OhcuLPtHBMKWPRXPrLvJVklWstwR1z32XWrp0LFcU5Z4sb1T5eMgagr3l+z
B65ooNMMToKfWhx0SCQGVcGewadcfFXWFMrsvGiovvPIW9gIUXKyIcPJmb7w5ZJqp1qBBGmTZHOb
M1aO7KFsHBmZQrbDkQZkH5co94PUvdXqIWr6UynErlEHv2zFQatOS86x9zTn5M86kJL0ELL8iQs4
SHkagt1vN3VHV8IbT5n493GQ1Nxdknhvmpjm0nxLZ5TrDLsNQtwUeBAPxFNoj8VhSPPue16VH83V
rkqLepibt0cAaVvz/z6jfeBlHpQ5T0BUh8W8XiPB70SU62tXLf+gonnm3W0g1h515+ou6UbljLSs
U5WB2JF/GupYnVKMJ8JBlK3F5PcSF5x+UPOqyPMubOzzEnOHQN/NMb/Et6p4qU11x+9hyo1NNuD9
rNDhOf7E/VVgYn0SqB30j3Xaifg6xs8PsvDDdboO8W+EiyKl/EMnHhTo+timTrrzbFErcxluiy2E
CJJo4PG3hOyXrEDkrZ9NriiVgzBoYNNVedRT57lOvTIG9rAH9KK2z9zFTJgcvSdQQCIQceb3Anlc
m5wAZj1QhRr5aXDTJ0vb68XrZDMs2GsUqKSgFoo8a9iPEVhFbZdFCLvt+Zv4uhaspdJwW5SwKvSt
Un5wayCK+9BMm1v5GAWojfTa6rzYf0hsEqvLfeQYYxIFusOP6V/TAdqWcOvIULfy4euxvC5GQDeP
vkgOyXDNQPop+xFZmsa1teKvF6oIXVpj9jF6gCkJtUwgGAlQ39dIC3B5pY7XaqyCXaLoY1X+aOOT
Tkw72dp4sopLB863rL9tXsByBq7856GeSy/gJzYKysjCg94NhYi/ecyrdO8mB6e7qtGlz0AKL9Tj
40s/vCsUwWzyHNUCa5ImXjKAg5UOw543NB2evvGq9m0S6kEBv40k21fSv0p5mx7GDHc55P2uG74X
GjGwPskHG/prR8gPB0sUoUSLvhahIDJk/5p2mMWfJpGP89GiD5CTmgtp5cZYpxvCfL1YvXQlXLZb
V9hntPFTZfFoxQNe6w69ckjXYrO2r5JmNybex8JmchscbJzfFpd3xpN0hDZ5lPlVJEMFjkTGDcnl
Zm5C4SbwG4fW9Jwt14nPyeQc50f0cQ76gXqI6gc8DrW7dUDox/ou9Txx97I0LnTyjtVINVq/1A6h
rRkShcGa2ZBzK71P4KAwFr8Ch0exAp4VJMSDG9car416gLrmASnfWA+Ltdn7SKf8FISN1ZphMWEp
SU9z3GGj28b6HABV87KB0/iBYDG0gPCFWT+BA0K5d9a13xyKQisD0VAYQbweGQuAIxn2zWwGgGV/
G6X/h8tsX6/lXlErXiEd9Pz1c37QJvL0aA6ArAVO5RKELyBN0N0bFdd1PudADBcaGGinKq76Luk9
Zz+q3/mUepG8DF15GNv3Xn920bO2cbwv2EzI0r9mfJadvFKu8S0uAUQR38jjG+G2YBXtsSyg1wI+
C43Hp8XypFOQ0cpy0OYdTkmY9wONYep/1+1woiYQEgdHZKdeNSy+aQCd4IagupYP06WJipvQ1iPg
znaE9TO41F6BvogFmiIXtedCLMan1dDCZyKUEheutTF61Rip7bBxkemLnPZr0mmkKfzFcBq/J6gb
P31XrqlXrbPJC6KN1ZemUqwJAByU51UiruCFvSpfHXOWDjXZ41zie66uS5xOnN5zqgQL/w2OoTGq
e2kk+TF1slVwkCstt6DW7MJI2jUdOhZK7BmScifYaNvYIHrrHag0OpGiy74sFE9HBxPMkRTS3JPq
jLFEaqK4K+ksqr1MzOZWzqK+0p2ta0KJafckI0H2muntixovzQEX1Qp1wbHIE5K/fCD024BRzfJm
6o98a6sbd1kO+uvkaMNvWdrV38GNtOHGuK50vSjWiDVC9c9/HOCFhy5pkheWvqPIjxV07Vo1pMVu
TQbqmtaCJKEOChyRml2knrHlvFlKqlV/JOkaQNo0yD7bTot+0O3aT2GncrtK+o4T/Co2g/vqQ4yj
epEW31Nc1eMuMhznRjaQusei1drVOeHxuLM02ntWNHuVYfXPCDnxCSgKYFLbSMUnPKjqlAid5mOf
ltWFjCWgIphnTAWXhKOLKZ6YNmOVTQkdWF5NaqWMvmGa02/VQUrbTIMRgQPqkZdA8Z3qt3Q0RyNQ
AXCSes664aA6EXjWpjCecdG2l3Yp52tp6PWXE2HU9Z0U3h/UN+NvCf6HJmo/ucN5lKuVhYxcMx79
KpcSXSXHKKuwJJrxzlIZ6XDkS2/IqvGy1A4vNrvvtZcWQ8t50OxGB6bkNL4+c+VvuiV/FtROh0FA
WdJgljxBMbL56C8rMe0JlOYoJyiPNqfoqujyK+419abqU/vtyCg5JV1m0+eva5d+QaFOb7KFY5Ck
AAS8cXbU7UoPizaryau5nNThNbLngmlb131BuMy9bMIVSDHgzC+NrP5zCCbdRWly889s4VyCeTqd
Dax+j01w9M8edg24ZsxYkDXj5M7sqihp2xI/8QfI3+qlxb+TbiEaUjy2qa3rW1OHk4slWDMfycxm
raAkFRoG3TQbMOta8Rjh4xlxpY9dQtq+ZR0dWo/dOR7rK4+vaWdudqCYK5tPLKq1vFkjBH+AXGt6
yHV0uhs6dsYZyS+dPzXFjxcKULXoOiIuZLPgmODCXp7ASY+/6zBDPx2LylLgTjrTGI6GmRwEMNMz
wr30Q0Uvt8mq5eEQBjg5gFQIVBVozEZkI7RolZCFZw1coq08EpbXcB9/c6YWzt/SkJKuOPmOo9B4
c2pdJV3ax227X92qptxAdp97LBuqEpxhRBfL5SF5HtKy/RNxRbl1EcqSNCb0blp0QXgCKthBI8gc
AuHZezsutN2yDHgNRf5s3HKp2TvT4MXqJS7Nci2N1nAxcgYQc5yCzXWmeP3XsW0LI3+xtbBbTUAh
c2xJXwqF2a7dFc2vnosyDaXG1RiK8qmQ3Yuwq/Gu9eJDH6DUs2qKBkmtulNUNIVfmuPXIhM6AfM8
hHGtNYTsEh3C+pA/TaiFxHlwS+lwjyy5xYDpYJcKoxNr3HHccPnpKezV5qd15hY8Of6Nbsg53ix1
BtxAlxZa1ax5PTvzz/2qq2dcacanLumiiyQdcFjP0aYtK305WUqdvVKfMR2AKsHRn2ltA69y0OhR
WmL6cCYVlYO7SPmm8rtHqDTSQGz7tScDzNgbSGBr86JZC8opQneXFZP6ZwGQhN6j2ich7ReGCMli
7VqBXw/+CyMt3cYeknLXakBBJh5OJQvfn2ybw0Qi5WdZ3exit2n1jEOaM7HrR+1uGEWx5xUgXwSo
PbBaUWYcWGHqkPEgs/hiTje/J3WSUT0njybbMCtPOUu/W91WkpfWybmedllzrZxF9bOmWn7Y1m1Z
cFzV69jKaqVRhTHAbaTzpXRu+q1FxhDWi6CKijV8wpMx1o/IeP0Asky56h4wYIwGgOC+ClYZgxs3
REVXkB1w1raW/4imFYLaaeyc1abAAma5zVqEeVl3f8H3Ah3UM35zfsfGAMSlfq1GRm+D8aIvbUcb
VMy3ElnczVohbnTm3HhYdhwKoxIv7wI6662y6Ts17ZB46GF5y5eu/mHlab3LrUR1j25hvmTTo0A3
Y72zH8SQaULxRamtgyUx5243trGLIp6+3QeEjoI0eZraSKVZjoOMM8wYelvWPzqKtYRORlqLUlx0
Ky/aI1DcgWBqNy7aRlqD1R7SJFlpxfadkV4kycb6Wi42sEEeEzNqv/mpg7ztR1XAWNHHpfAzfcms
i9slkbpfysjqnjS8IdFeacui8WA0j+05lfFkbkScDsZnmk8OgMDJtJCRU+3ZqoVDsTVYiMeiOY70
RZ149gcqmsLDloogMmIfLTd43hTq+oCiSKc7HROR0y0q7tX+AtdufI9SRYnHPUtbv3vYp2LqKr8d
aoSbThzPP6OZjInHzyT/lW2hvRm1PlwL6coPFtftc6bq+j4ry+sssGN1icYLGMNe/hZprrzOPSAV
e7Q2hvrghXBclWlSbLRomTeA1sxdbkfGBVYtojajzQJuSpCqmUxuEVOUcBGMd62jeLIrkDYxjJJt
5lYXadDnoE9zz/rp35pBZ48mHlVKLcNmlCLsDxXcYSqtU2eW50e2H9EHJfLUfINpmQND5cc6LVw5
mhF0YT0hEuXiXzInTxf1IhSKOMzaVIS47K1lqEKDE2iTRdG8dVU6Z0uVOAfLlHdYG54rRbBArKvx
LjI56g+2VLpAX6eNblG8WfrGpk/eSs1nuBMW6yek+1C6Fhi+kgTFdk6XU2/eZ0thHAuhSMJzjKG5
9/VTBRo+6kB/4eZou4TG0vgy9/JLGq+EArf4fnpK9AfVZyj7nZ2nUHZYSS3iUHAaKqD+wHxd42Qn
EZJq078hdZ5VwNnD8hpF6EH4cpkjtpqbevZYbi2mNvobkN2jrhm4VdVvN3sCQr21maDWjOeb2ggY
7P2R884x6DKrJbZ65QXQwiEuxx0hn43ZUxUZxyRFKjccHTlB28y2ajMf3L67pUl3mKjH7FbxW6UP
zfR3UeMn8rghOx8eb4CggW03jcYu1SSuy4mW6YMNhs5dJDYgQXEQ+mPaTv2hWJ9CYLHrhw8HxkYz
dIBKMVI378ye5gaXVJP+xpL+sh3zc02x0puwg+b0AhmHMX7vo42gMOSWrPoxACq2ksWcBJN9cMvh
IGqIe3N0UG0XCPe5ii5ONITaQslhG8yGXefGi2qnONZz12S07uCbAoLin4ZMd7an8Wzr+btOPihP
MaXRXKKjhoxQpsaPUXWBxljH4cu6GWbq5T7K91m0z+p44hXLZj8TfQjMGeZcLCuvBdDTtb+zywNK
g8higUzAOnZp/2nB24ELEDqN8RwzaxR6vrft5jQMlWcgfhz7IUwMBKKQ2ooOQNbaBANslsa0gi55
X+WTUWqb2AS0BiJRGd7jB1inWs90O7ZDrgIOEfzvGyQW7va0vRbIgKzHMznsYfGsUJaqeNhanXFK
V5YyX7rkaaz8Xn3LG7xWCIBqLuLDFSTLxlRDmJBgmwjHjjiVU7bVpjMAwE3MJlLd5/Rlv7uCi9Vy
zmsImOy5kZLxwOT1yHJNo/Cn7nep6TS33GIBQMHy6znfHLcGZvpqSeQS69lUaBGmtyx9OBFWrx0m
1sW67VSMuyGlKtGAihbadlEY8K4OQrNKd94RibzXYKHVKAsKubJT+p7a78OKV/O9KCCyTeG0Dl8r
rJOojT6NaYLJYiX/9BSzZcSsiw7OvGA8BjrSf7r268Q1qF8ufbEfx+/RyX1jLQIV60cEY0rXnwYe
IvwQ5xWEsV37vRkoC9pBS17HCkOMWYOhAZwyXZPhc8zfFB0A4nQeigPsf834N8c9Q84ocHt00O1z
wj2l5UjQcSbok+bTXcHenU1ewxYPI202YNzlfeUEWFFsNNENkx2fBf6pSHg1O0MLFNPOLejb3nPY
f7FxqhmRMwPjlVrbH6OhXrVBhBjXfXup3+BabAtz2NsxI/oEt9i7k7zb8U2Wl8dVUPKBlw84MROu
wTx3/bs9n2b1AEH6LaslbrDhLN3oNvfZTy70vyIlx27MXi6OjU72l5ud0Z8TVCQqqybXx5+5xh3P
33LQEdZcFpDt5noepuBUIvdoF1+Jsivqf0b/t5ZYQaDzZ/qnVmzH9ax0N9f+IM8RuXv0pziWxvK4
uCd8GVv8D5thwJcGjTNWr9N667N3drn/pEnpKYkX0UCWAVSqwQrq8ZY273RtzRZFR/tYAhnjU8qV
canPhvMprUuHf9JI/camSzyFvZE893QdedvB2DwP5BLz4p+OJlqfWVckrtogJmaVZ6/kT7A9ttTT
O338ASLlTqDCBYouqk6BnZMXm4GjgvtRHdOGep9KLg3k538GCuAIHdv8WHeyTAaySuAa/xJyKkmt
+cw+z1p7mGr6WhVQWqXflA8e42x6o86bJ33qx4PaFVsH2H/LHWeN9j1vJbW9V3P+RIs4Mu/pYr+O
TRs2yY/Ko6LHOwxF9FkFu01bQ0ReyZqX2tNvdREOtzPOvLM+ufsJ5YuQbrxBfdGyZNVnhe/Uxp8+
E54mghG2kHDzg2E1oSae1sTwYReVS7pn2+bJXttvLj5UaBUVGy/sWIcGz226qGjkcbrSaLSn0JhX
1D7poaI+NCeTgShTX1vVHm2xEAjRr251h8Ko/XXIAKTZELvYFi3/IRXKNbGJ5B2qA4uyhPKE+U9x
68irsAkZ21V91/FT6XbNOm274RJHr5+FEgeeKIo5RYl3rWKE1jAcXAfTI7TYjj9aw9C7aKUfP95h
oOdtPdkm02MvqaFPYZrvhda9FNQs0qADIJP9YjNlYwRTJDZKZGB5CetfFKKG0QQG0TVYkJSXKIOV
9W9O+xwLnl+VH9IA61gHevR3mWmc8RjDoPBFr32zEst4TDlGpb1F/Lp2t8iGkwamaOV2VIIvW8Tr
2pvP7HC95eZ3xuElIf0VKjt8Gq6IxM/hWLM3Tm9Svq3l94jkSKOKHgc6o33rp5l6UlzTiweTCZK6
HSedK4tVUsEg0/XSdLb45Y6vONHOOdxcoYH8Q6Er2TTLbwRALqblBgV1pRktDHaNXVxE/tLmu7K6
qcP3AJk/T5mTrxujSp+lwqW4XUN66sdxTd4zVQtb/PSOnuwa5yXryl208mKbp91DQr1aRPtpMUDJ
Hn13Tg4lGg0dx5pr/YwDWyu70WYGvUJ7mu6Cs9nipqWTX0M50PIV+SaFULbjwEFJraVe10ZQbfxl
J9lf9O/Y5FpyVSWzA7n6GXRw3CAXI7Y8AscnWdwWazqmsg+7iSU7fuJRX2ylzidTOTrqfZzelso6
ZguKZaWDPh3zyYMilXNXUY3luQOFx2XvUIwLK1oPx+TSezZ2zsRW7gW+LzXJ5ZVorNhww+TW0qWd
v7ZZTzOa6y3dBPQ3KjhIx/xJH3vj6WaVnO/e6Dy63VubHu8eJ+q2ncMJvu9tOFbMj8izYzm+2hxT
yaF/lvnZzbhNAGDcxdQH8qaFhrLJTkw1PTULHOVFnXjOA4vhmsJn9qDWIZbv+VHSXnAqUMUux8w+
sXlPL17ZKe+2c9f/RZ9i8dV3lZ2wd+4xzpsUG/ypccOB5bdh73i4ygM+9dPz7LNRduf7bQ5Ks+l7
v/ah4skCVfx56H0+xVLZpOzajZLNhvE5MXfR6DG5otQdL/D/TvUZ9mEwXXMfz9OQbdadfmB8fIp+
cV0Wr5W7ocgfWPsKDV751/XDwkczHh53Jv5JdhPaNzX1VZRN93QH0RvE8LSTFyYGFGcnMMywO+kY
Pysf8kZVw05VvllD563UjyVI4yNcpnY3PlXmPs4u9MUybC6sH/QHHaQhdlC/zn4yUKN3FHdpmBwT
zkXjHzoJniUwA7R6Y7YOkU29NtcUCRJJ1hf7UB2Gn4dxj8UQSjI9O9GpRUaS8C4LK51BMT9QD3rn
d+VzM9tXfvJOFcdHItlKqD9B/47XLb7zmDDuehyK4EDVvU5HUGpYeZih4olz5+/a+ttFN3v50tyb
lB/ueq74EmwWFXgW9kPqQx1sGbx2O11j3SWEAciYxgWOaR1k9Lf6x+3C6EKKAxZ5Ia7aw9ss0Kl5
FhBgrk2N13A6GjTZWJlkDpjsVRO0JOhipto7pghwSvvplA2shNYhQlaxcegVhZJC0H0FAT7aAVK9
2mc7sMw8uIILfOX8yvjfBqSseey9WjrkTM5Qpox8BLbxsQuiV4VlyQADp/lS8p34hK6Bwoyv1otx
XPOw/QE4zteawTPfIV4H1K2CUiBi+WEjtqk/hvOJGU/quRD3aPbcknyP5WtpXivWylcw/XS289jr
uyAnrspnh70W9mcOc7Ubby3nffnHlqf2cTZ7LVh2MHnqrkyZ1j9VDA748eQxCoSLqJ9S9v7Y/kVA
56cAnUv2P38ie8swHmCzpBJFPjcGKkQ5cKQb9ViyV8stmuo1fmERRwVc/2LtjPXawRpPt6z4xu9m
uo9Tb7hZW1DVB5a8qVAkzzoLnUh0Oaz5j4Go4k3c4zD64IFBRhEhBPA01MIUvidmEoIDvN9M3J6b
W896eb/PftE9TlziHsljUIavSoy82y/+qBnC+IOpPXfOd4ewIA7i3Kt/aMItf7U0ND7L8qP+dG6k
g9TnKeOHfTbGczF50KHjattrJ0BcOrBtCK7EzeSxyIKM79PcmH+TK6/5jhFIErJfTutl+XLu8eoh
i4vOTR8gWuLf5F9YARr/D2Vnttw4smXZX2nrd9zCPJhV9wPnUaQoUZT0AlOEFJgdMxzA1/cCI+ve
jLhlmdWWaTJJoYkk4O7nnL3Xzhf1zTp5xsw46UtrjZf3wDrCkZtGg0IU5pILKRkYKc4iwqs40q5q
ojr5CfbeTp78+hs0QhqBkt8XKSs602BH2SlnBU8Hw7TPWJlWiPYSXSgpfK5a78EsV7Zc+P7BQFmk
PTfVlkDhMFinNcDWhcr0k6zAcuG5a68hLX0Z9Zy8QfUb56FbhdrMfOHBoHwu0USAo+G6Ks90IOt6
pR+dNwoH5OWNtXC/VQ8cwi7DuAvoLXJAnRCMi8h4cLJzigaYK9K3l1ZDXyP8TuELoKKF9g11NKWB
RbDiuze8N/mD5T545Upv3kIbbX32kQdrbxHvR+Rjw6zbEOQkvxjbG/x/6o/yA5kfj7pYprvx29jA
DZkz1lA2KnGBb8qjuk/O2Uv9GKHy+vLPrEOEunNxDbupY6HO9BsZ8R0bKt+1AOfIXkK/GJMk1lIq
seCbQ03NDy9nVb2R3lNRPKr9MupWnG3E3HrS8EYDWUZ0dtT3KaUun4Q7DgYbryzF4ax9Ufbk3+l7
443sFGbaG9uBMLryGbu0iw6Ja39qsh8EjNKQuzS7hC4oXf5xO8bPTUHD6iLjJY9R+SDbYA0K1b4C
23RgSzMXp287Rwcqh6XXs9kET/QilU/nYHO+Att+QGgBtVndsVx1j038SKbMFH+Woi0FPzW9moyu
mcTtiHuyg+NIP9Ve1PHWjG7yNFor1jFUSCYMbewOD/VBkDCzAKRNJ29W74JTFHDam9Xfxtvwkajb
9ujKuf05xXnF2z77KngCda5IqnePK9RvbwXrR5eIuZpfVbb8vFsO3VLzFgaZAa4+l+gs4hZe9hI4
tXqEChMj8XhWttXKWKg7Z9POITPFMUFdn0hKIJhr4Txo1tYas+4yPnhvqPqoNKEeo0fQn81jva1f
g0//Azx0e1DeGelDRJmZ7/GSmqWAt/2i1vS0YH3OBpwryR5BE66Q7/K79HaWvk2e453O187FMrgZ
L2zsbf/QcLgldP6WEoL77pGXxNnpO1Pd+k0Qw35JF3RV9zydrx095jljLPwhy3KfJ5vgFl2ctbIs
CHFdZyf+AQzpVFjuiQpDERKO26FdclToN2iQutdxPSzLbDt+tx+qz+i9PihntJtTctOsO3hsrbFc
EbpzZl99RI/7QEVq3LxL9qJe7VfvIc5A+M74L5qxF7/qb7TESMjhPDb4Uw2FLsRaef7ZNS62uiq7
pWNQVj1PwTfeS6buu+YqkHB63Xtn7azksYAgKx5igMKK89RStacNrUXqCtyH7oOQxcJ+1YgIsNZo
+wGwSnNe64uEppg4UyiUQbsQZjQvdAT6yZoZ42MfHRgBAyeb5yFGjZPGATdoD469H71NbrxXIYLS
cG+FPGuYYihYvlpJOrlsuFmC9pRn9PFt70c96egcDA1hwAbkEuQxb4T/6epFtYmMIUDOZp7JmHlV
Q2ubKfHe8xi+2pwJzFhDUJBvgvJqTAGfwn6IlC8NsvrociVZxsr37JX0/BuDtll9E5NSBKGuvbIQ
z3Vk/KAWxEr3I+AHmrRQct+b2wQSDW6/xKk3hsvaO4PYxhMaUWVgFfbWDTkD7ELVt0kYOVKCcDGa
awlyjLSU/gEvDJOfCklExz2616HedPiKtsIi6uksblMOLjuG+iOgQ6Dqs1LeqC2SjiwNAiFmob9G
6WcIomHB+Do+2bMgvOOdaBGYNtu63PmCsRzbrH+q8lPgPsSoJ9tdUi/H5v5i+gv9qfhMuHz6ZSjW
SH0oK9t2PWYUBAWxocWCtWUMlh3lc7ww0nqhTvKy5GIgKqdy1K4Nj7ubw7NvWroOs/KxMC+Gwbq1
rF6rx6bdsQG1GEdhq8ytrFtkuKX8MxE+xDI9RZQ5BDl/q18p4YbqlXxszjdyOBfluUU6TdeifrfI
kNT29rVDMKwfCxedx8H7Gox5fUPjyQy9QFr7VjEnNo1VorA824eS1mPhhHtXvMk23Wo14cNkm2Aa
J47xo9M+WFqJnVL9HwZrPB3sybogLqbykJG6gRitLm75h9kuicQYxS5HrOaiCCymzIqoOpotsRVg
ud3rSC3VZNeIl4OYDYphbE2EW9KgI6eleCuRPdiPCXVxORveyN4ZvrjrlQEf02LEHrIY39myIIrH
RLGxI+k2VO0o24Z4HepZ611JbfbKNZuWQY3WodQK2UW96RSgeOmSh2CmX7WxDaq1x/CcXKPB5sxA
X6IqySKO23lPbHW9N5u7dymcQwgku9snWzlal9raKy+IN6T3mo/raWosjnK4UuHT7FJRa95GwXhz
oRTKPDPJb+eqBmnAzGZBxMgUoHJTWmYGLk3Q8snJ03lPw9TKyGaOc39RFsWpN4hKzCWeILq4hZE2
C0s4DF+MV0SQ+6rTFOxgbbEfwkhbhZxUxjAJD4rbeq+WQoACokEmaYzvGn+XeAYNI34JwqHInPJ1
Gc5jLkMr2YKf3uvo2bu+Ju2tbhtoEmnpfKtijgGxE30kTUzshhoxKMX0RuKQ++g3ZWRtmhRF7wJD
A23B0tVoYhqqwkVuWwBSy55wv7oL/Lc+1tGcB2glue79x66L0nVeWXKLMKh59bOw2BF4lZ4l4vHP
sHD1VTvm0TUbO4qOTnaPWiHTNc5KFJ2qNe6sAXFJGtniONp+v9UM9TEOaJclVly8mlHiH9SECRAy
bocpJ9zUftjbmQbsIKhZBDILJhcIPG04WWVGa0O2inFQrIyRfVMF1prUwuA5lHQYPIIMOOsTqYDV
Ug4cwZLaWEYCeciyZ2aB5gKjrFQwHtY2uV2IJVAMQj/gmgZhPTzqAfvJ2BXBIlHJyysdJX1NEz1Y
BFGMUjS2RZtfnapmOhXSyrcx+TQyHD/bxIFhjiZpa+NoWRCzoiDQJQs0nYkaORkKT8z25Y+sdzWf
PqpAgpoU2JHbUiXRkMTITWyRJN072DIYdRAZtNHaMnV4NCa3je2Mb0lEIzkepbHPTUUjhbcPig0K
bW6pIRwVSh7W01xj1qcHgYaItE7Xo0u0aS1kd2vtiUyLE/uRlhinkZiupG1VdDDI3UVMyrBsVOxx
utSJellEdd8uKnekkitCZ+k2Kb6HNqUyrMXwFUh8kZ0a2Ic6ooQJCq3e6X2I3TLWGn9dGHRYGgDv
LBCosqK0cZGpD+qllhYno8h0S1adqvKmgkOhjWloxcAxLbLb/rVGy9CcAt0o9dWoZ/DTdRiIDrJ5
g1BF5Dhz2VECkiRX3/JOM69EqCF363KnZ0QVBSUpZz6K2bIgGBYOw9TYNqtPt8JXqIC0/5ZrglSV
vE9hPnU1uc6d1RwIra1fDLIzqdwNxtZjJ9B36s1YHJSooEht8477sXBcMh70ICWVOTN13BaDaVN0
h76nfKT94NXvhd5nybktuVYYvQ0V6P48a72tL6zW2/eVg/6VcDHNfrHp4yuXUrUEYRAebcQXg6ed
c2MZ1t1RL4fC25Wl10bfnaGn9ZN5TqdzKk79oYTHJRjc+m6qqJyHReESfBeZGia7LLS1dDUikwsP
seeyb/ASV+y7MNEb67vfllgDRr9N2jfmbszTCWu1vOnsSjoYHiKUVspNwL9zWZMq1XoY/I5po0xp
g+4gr5jZOlU6L3qAQ2y266axFb9i71e6G/PtuoDRbgVi70X+gFBHR9FTMOASuWx1l0C4Xucsn8O+
Vps3ok1ocH7n4hpDhXR4LLCl4lYjYmw7SvBS099MlAw5R6yBkVKMtY64z8jUleZU1t/AO/47Ezs3
ofVfxIvfsAvCJlDQpkc+V6UgwyvBDeL4w6WwlOcmVSH0UPz9tcVcm6zqfzLww48zATlx00GZmYAe
vxn483G0B93MYXGxUBQ5fhvbf9CSAvH9UdDdzSmzRm+lhn8gEf7jF9LtTwY6DuuhioKw+e3D//uc
Z/z/n9P3/PNr7tT0f320/sofPrKv+vcv+uV7+Ll//N7FR/PxywfLO1b+sf2qhstX3abNf1HZp6/8
n/7j//r6n8DpdZ3X8z/+/PP/+L7pAfyf//0cfkTph/iMPv5MqL9/009EPdTwf0AuMEBQOdBO7X8h
6j3nHxBKbeCkKEMt4Im8Sn8g6nX1HzBENA8YgevAQbb0fyLq+WnwJGGsOSq0G9hI5v8Pot40fr1S
pquDvw51raYaaEn4ab+gHlQ4nKwQmDJDhXQ+gSSWYS+tOV9JcvReHRVceelRuJysJm13DuzCWYdA
iZAX334ZE+UYJAWHu0J97xvOlarurSKrC7dSUTiUW3W0IVrn2kQRiR2NqR7coSL7bYSoW6Cu7btW
riFmle/Jk0yc7llvMpXDeWWquEF7dwNkg5IoxEaDCHCX9PHOCPWaGMzhgCwIj3xFaGCUELZF0srf
3Lh3Fu2fbiOeHMNQHex5pgbN33amO/tPjCsrKUKyJ8Nmk2NXPLTsIkeB2bdRlSM8vRYRi9btzA5x
eqTQ+9LHfN0GWn1JmgBTpSlbjAJNtq5Kumxm7NF8dEiRsGTj0rWZHmccB+bCRQt0rGqmenVnomWl
OJwPQR8vpK/IJ6pKtGL392qOVH+6Vs8/H8ovPP/f1ibXseCEOpCHgV6oBsSaXx+hw7ze6dq8X1ts
XGvH7ooDJrRNUfgKI7XoBtipeMPlts8VP5/b1tgRa0nTofJLzrSjERzBxldrpSPjSEjUWpEX/Pjr
v/HfXgUHXrbuqq5hceXrpBv8+jcmngdWqaSs1TycIqOTscn3LV7CAMdTkSrGtmyak91FTN14MAjd
tPAyZA39S+GtKotOhGJoDvYVvtQbwrNrl961S+S8rlCU10OaotzA5OalNJkSJPHnplcJxvW8/mwz
me2V0SVU22tXJECbj3/98O5YkT9fZDw8KMWs0yzXcNz037AjRaK51qAzTlbinIGeGtfGuiFFcVFV
UfpUt7SNYicIwCoo1QWHrfGA3sM6QqdQ50ILEWbU8bjVMYLOmr77HGIt2yPlpP7ifPOA6I8qs/GS
i5LWqz4H86FZurFFkMdB2fSCI4lO9p6g8DxZ9U3uEYWciHMQ+X8HXP8djgRpFFojLG0I7+BHGer+
+joGJTT+3E26tasUuyIYOaMa4RMD0uipzbVxERB6vZK+NQ/6duOXwyvy5+izHZ1Tq5fZbVQLn/2L
7HFN8Y197HfKLoyKv+Om6b9RkqY/09JhvzmeBW3c/v2W0DwBxxetIsnsZB0V2jBZgvqO0NYEo8O0
BtiEa5Aai6CCZTJu3sMm2MiKWz5Wuv4c9O63ALbU7uctjsjYW5PVRyJJP6M6Sx8UK6gfW/pSZYaA
QdO9HhhcAKlsWgfqXtOXf32F6b+v8Q5bia06OvggiFtYb3594vWSI1PTi27d1o04WIBmGCeGnNtG
O/s+7skVomgYg/qkFuBlRrzia1Nk/dEdwyfQ0sO+8Zh+27WaPaJWw+jjBfZ60Jh8Vi45kX1lPeEL
K7d//Wcb0/Xwy40x7YBwcMlpAWIHoPHXP1taYaVjpm3XglyWB8WoET4p3cG3HA9jH4N8StzqGtpo
RNR0fMx1+wURdMQXiG++QmMg9hT/ELaEieWEGr7nFLkq9RGiTHnMTQkCUpir0ObVCB27WFmUhjNg
OC86hOHv5KyBPwk2GlGzVybN+dLHofvXD1H792uNDRw1pqrDTea09tsGg9B7LMahrdbGfTso52UU
G1cvQ48xaBe+q14OiRBnCMfwOOqMBChcUBPt7pFduqTf4sqjSLVrb/zdzvAbo4jbgMtfN0h6IbLA
BIv067Mvcmc0paFWazZ7E2ZIitYB2fMunKJHGpEYe4JHt8BY6QcOol3YRvFKEUI/FuPJPMVbsSRM
HaL3218/Z5DbfzvdIsrjP1xnZHZyMf/bthzK0mcvy7t11SiLFqmMQ84aJcKsUGNvJ+gQ4rp8Ikgt
n8vWRk7sDC9ZEgJHoEFsh8mkKDnbXtVtTBXJohniPS1AJS4blRDCnFG5XsYZHUX0JJr9GpoNiy+y
4qUs3VVNwwIMnyrWiAoYGUc608LQwe6UR0+ZbNRtVQRfZuqiQhhcNHo6nmscDBkGLc1ZdQ7W9bpx
F5j342PeZpckgfivAy1Ads1wK8KyFUZn4t/SRR+ClOfyATYUo/gomrk0xaeVF+9kY21y3Tu1HQOw
HhuloxFvRzVmLf2iJOvK1ayD01PvpPoQkrTKvDvOyngFTxMlXBgRcO+0dCZTutpRcA47frWV1Z9e
o5x8wWSqlwjKzE/boFzx+psy0BnuMmUDANc8IanQ8m5OiEa9Cutk4EjO1N+OEeK4oXbulV1wMYRy
klUz10sy/toh8reRnu3bhl9twSsxOg/HYY6V1YZAke4cgF6L0e7omvoFTocsWlewv2YhauKZUel7
QQOizmmr1AHOiDgcGwSkdKvGaYze0eftOLwIJb5ie/8m6QghnGSE4hIDH4Kci42oW2MmQo5affhM
WKMIFY6IHHxuU3hjjAFhZHSbK1fV8r6RNL1q86/SpxEf6EBoyGVb6Fp7i+1QReZojjOz8L6nDJ61
VPeQKfKmmy65pM43eGauLrHIc59CdKFXgBqEpf7oDfwJRaVvMHhhlURN4WPzmQdTLqxrxeo2Z2AR
DuIlZt6WFua+U+WzGjobtqOz7dKbc1qz5CjZfoQMXeyExEi8wnhGaxNmU2QwSMsJlgy4hN3IJzbW
nTe+1FfmMF30aTlXgvZdr1WC1Y0OGR5ZyKq1YuboYYWmbxraKaoDZPXwf1A9IxPTlOfaBKihFZhS
MK68+eaozaN6UlCUzTwIHwdy7ohPV82ZYebvQzDCymJaE9ZBv8mTTl9qVYIkvayOutnfpkFwX383
Tdr+hlXdSgIe/bZ6j8zmUJWMJppIXJELveed81INIyiQZulpEIGKXKARbrZlXnwLkhYBT4/8NVU7
GpvuxgbTshAlQn8r9Zalh1SnlAo+90QhfjlDqiKRVbGPMWsmgV3UHCUb0e8zwodmre8/hPwFu57h
ecSkA8L1cxq0IVNHhJtKazqA1hDA5B6yoabbDA1/vhcyGve5LTd9s1Sj4iHOHbGuddYHnEOvbpo0
z3b2Elu2sdD8ihePyUDkvQolulmmlcwZueQzu6BUqO3vHNH6FR7so5eLc6P45TIGUnNxtHRTFrn1
YkaoBrWxXkd50Cz7VHM+sqMaqeG3NiNWu61HZxdxdjwYzriLe1vB/EHKbtOgINAqFWCIr6hIxwCs
1UK1nusmW3H0U+dt0FSbatrEk8p+1qaFiHVDeTIjdF2mnjmfKjyK1I6jb2X/6FdRvLAlOq3EKOxX
S70IUx9uoBq0PfkrKEWkYb92k5YpjJP84Gud+dJacjY4zIa0JirWQYD5sUhHheS3QnsbqQyVNg6f
yyF0DkB5MJIT3fqmgonBs6mXD/EIlqv2CaNNNeN0N1b4Uy46vam9q9S3WjTpQa1GUtoT7RK0pnpx
Qnz4vayxEfl7Jwr0h1CX9Umx1IGE9vDKuRmtzvTsDdrw4RGPeTJLsz9j9LGoZqOXcdq50oAJArue
fHMURsudk36XDiSWoo4OyZCQeKkNyc6SjO3aJtAfccouS147tJzwgey+UraJr30rrGwnotB6llZ2
vJ+57ZZhWReMeMAdnOZ+Vew6BS7WIM3qoKRLI5YUgrp5GVh+0fMgF856uOZJvrByYgmSxMmeS6OO
HycJa+WVCa1yNJrSRH2umGsjVPVr7rrb1s777aBUSHlq1bs1ErmDNzZfCpYyWdT+PjJNYin1jGKf
Ug/Nhm0w3A6Ltav1+UZv02qnA7pFR4TGozV9+zz2jAC7uA5IKXbY5MIke05c7cUttPCbFTFYcAen
P7umkxyCHIWpUPDZVZmTHz1f32Epg3Okymwui965UUceUofVNCKS9LERyCfJUE5WnjDVdcPutmo9
RMlQPD6GWk+XLuexHSaR+Bkv6eX+ebceu3nMbHRRhvjbJQ7Bk5kW9QlYYrzOI6TToYdyXiG29OAo
HoQWoznreolb3C3sVehXzVlOnys5D+wwF95cgtznaZF7y7hk5pdOb+7vFSsvMcw/faIalWzJ+mBj
go8wL4eFvmrIijyV6vjHm9ED6cRNggR/+gdNR4USAMJZlu6ImSQvh4NuVmU7yz1rpkVNsL9/DjPq
H//6rw8ZsSAelcVR8VZBXaMATNluK2zn56Ix0MwNLdoevCDo7GTFWaAF0gRN436szMisX4tC4Ezh
dPCQWMybStEca70+4GAAvJGlUUGvQ8KeCIJ8roDeOMkwmghmevTo5ThxyywL8d9gBai06rFQ2JPu
h7weAeK9gHHKLDzWjXLs/bJ4UxI0paMAXJpwIZL5Gy+l46trnniDYWY6xXO2S/KlyaxvsQK3Y+Y8
66ZEFDi0G6VnCJCprriir2+HTpxpy1d5XT+aljUyio1J1gb+TIUOlE+Njz8/iqUrNkyur03WOgx+
bIPr3NXtrdKw7XeOXRFVZQW7sMODFA6YE1yFOGfE194sYnywcP283N/f3P9Zm77GrUp0HEXPlsfm
1mWYr0aejyBMou+5XyEZorg+x611k1IRe8h5Dmea6isLpXsqc4Ek0baefKB3mTWk4UIWPHUIuIyr
7jJZDYbgKRlMRCrjz5UoJ5H17MtgWAkHwz6nZLGkQmkWemfrV1WxV0KpMYp5pEqAJS7goJXG9xFA
Bb4PcRGxW80HwREXqV2TVLMQJ/lBT+pLa+nxRSceE7JKw6Heq3RKm15fpH1WP2q9c5U2AABHtBWU
MUMeq/Y6jhIlea2klIHwg56MPGHVUBDeAeAIlvflxs+jL86/NI+YQazzuHzKC686uKO1ztOpxip1
mJQWWwTW73gJJIoGWDKgFR9GBhUyL2EL1s3VrJrxnDfql6mVP7oWv/TQTdPFwcTTAwRi3tdeeAKy
h9yhMNRd7uXpEwjg9yAmo9ak5wvlynhifBa+KoUhFyZIu5EW66IvOkRTGVyc++8uNQN/U45UFK+a
4LQs25tITnnfBTsjJQNbV90Yu1QMJiOlcrh/2AXZ9ee3Y5nW0AzynNXO2C57+HlQa2xkCFWMKDYs
ciyB0Sftn259/0h1LRBwPQLTXAFcAZmAczpDkZ3h9ijUKpSsmWibS+xnFxX3xqEpm32tuSNkG1fL
tqmJWKKPXoX9aalQUPI8tTccG6Nz6HboDcFIKW14RoeBbzuKjpXZaUvwqt2zxt8wG8zJYVP47gPd
jD9aSmXmfWATsz9NJi2OjdOnbgtgtBW7xQOKE7u/1E2wtaf9ARZ48sczp2YyOkjbcOa63dgnbVAR
vudbXhj9Nto6XggrxqDWCPOhaXDbhoI+w7Shdl4mAD2C2cC5HiHSYP5TlLJ4MdP+XGeqQUC4iA9B
smVRBwXCO6bQ8HMm6iZB9+Objrzih62PFTflDPZ8PZeo0TdRojaXWoiV24XeQXLKd5iyH+9vLDM+
/6yvHa1bJfyVHNS5+bCeniKIo2uzTZEKldZH7Fl8s+3Cn6XthCVOq/YhuEhyxqNO3bW04ZCEeJ9K
U8GGea2kEb2Bckg3Voh3xymrz7QcrNPYx/7SCtxgK/zhiTN9ekxNZn+cag731z/R1R86Viqn0V8q
zxoeDPLkKdLSxb3fyikO4FSL8ShNyjcH7txGI+UbHSU407oSEjcjtMJpMLoYK91fBSzyCy9yqkfO
HQx8amlt7x/eL8/757RRIX0bMT/qRGblvqEglGaKzbmjx58yjjwnvQf4cNVL0eyGssvmvDDGNeee
/vlhlTfpYx2kj1LC56l9mT7/d+/R4rlamXD29z3YaF1t44Vlve952vUofAw05HlBoc4DKGQzq/TC
p+JkTIevRFrB3qxSB5Buk+3HjGIvEJl2zMrhGhuKce49H7QSRflM1eNinisOVkxFFHOKO/OKbqCY
11n0x3v3fz3+XJuxanhrzQBDYMRGtvvZUE2KpF/qYsxXYS6SdZDFRbLCaccRZGrFDV3pzso2iZap
9MGVJFmmLuU6YjyJ8sfgtZwi54Wa3WTcVRuj0YH+MVE+dk0ybnNcf05oYBZQhzhfR6L9brJX0MOi
FD7qSLtaNX/QSgYuuhkxz0zK/OH+Ocz4LswDga+u3PTxUL5lTGO4nRoydZQ8WzFeUBf3TuSoUYII
AwxxEuF51ch6P1sAWDfIOjCTUTbPa9PQDjQm64vl5u+UxHKXVjVNfQTRTQIeMfVXvWsPD34r/3gT
+TntgalxzHnCPKrW8HVvHIuxAgFmp5hoRfPUs1YtsjrBLxrFu2SUw7soVEg50wqXUDM+ikai2AUO
suAo4O6oxEkYz295GikPSal8qVlFElPiqscBqtymyy2Bw5NxQq862SqITY0Re5hycdSMGHoLnpc0
gpl04mKjMPN5cHRiT2SOv0evQocgJXoNq1hFiJk23vjsAf4ok0evrtFnDfbemrauBEjILhcIQphB
f5M95WE8AP0pHTdEMw/CCQiFAT3MgkNahxxOpJMfUjMUy58N+iQ3WK2BHZFAjE9xCDFMl3QgYQqA
YjDtflVKcGxxqzivZvfVZSJ6Fm54gtStr7OkSlbJ4AHUamq2SY2tcPWzi8e8fdbcB0DSjf0ZySeC
jSnkBdVNnBvaVMujbnmAS7p3MVafUq0RO+AFoNWms0Lg5M5KGvG5slKXfVAGC012ciVgar+nAiRA
hhuxya1rXMFsHQ2EbY3WHFLECsfiC8FO8I32wVxmXXOQpsOGb+E5PrcWUEK/Cb+xCY4Lt/YeMPSJ
pTstN0qjpAs1NXv8vDYLFtoXjm45N2Q3/alJ3z39nGnpIdgwkrB9N4nPuCWh2U/TmEzPdQb9qLkl
vU60G8qSl0e/8nJ+KYFlPQkEPxxDUaRXKmW9EcE9amNys9ya7e7+bKlylIcKQEhi6RA2p1OnOgJ+
XowTvDjJ8fZVnGgbJ4kBXiBXqPR0XMWdFmNU5oLwhXi/P4FyzM2DaFAnSS0WuzDL6+XP7XeMUOAl
Xn8pHFSzWYb8c7y3ZfU43QKRsf19EmJt0Jwc90pfb2OElkcGAS8CmyyDQYgXBLJetHQwD60yTHRG
0MNVV62bqZK1NBJDstH9QbZ29TjShgTRihzUowWx83xe+davtl1VKw+9mn76Gn048Gf9rr+/TPcZ
2M9Lx0e+wSZfmWgz+FGVblCMtq6/CUxjeMdr5S16DwA6EhP1DYHFaiDIBPdS2J4QNyETcJKb5tNf
B/jw5OfGpZMQQdUW5C/2OOM2NPE+xMKS54r3jHt3p8s0nvetlHvTkMqLb4qTnfnpY2erSK0d3M91
Dd3OFIWk3xFXt+RHgiGfDZHRU57E30oIGbswmOBreQYjeuq83msLWlDDpkvRD7opq6hQMmNd6Lfc
pliUyKsuAIPiTZoFz4IVZaUwOdoNDiPYoOJhIU7dyWFEJDy9J1xn3Mp/vqfkmAecegRKo9L/Igu6
uvQZvAyfl3bdqYDzaevgtZ72H0q2jKmBHKL0GhnTL2dQtRwKeF52HdFKC8YaIIg9HLxWBtyzAkaP
F/jatgHzRXfzI/LV8QJqtdqmPZpewRI0y0H5bO+P04ZgNEcaNJFK++t96GhY0fm+Bd3fyITf1GTF
cQQTypjOOASj3a+jmg6tRKg6k/TKH8pGU3a2UFb6vfZ3rLMHAYQqhnLFZbS+qhwH12TtGtt0xIUr
auvk2KKioyPeeRaNk4JMZTboYNUC9LtvMIzSmRJ74WGMlXwpEe8jEhveDa6IlWPRzmIu/7Pma7sw
3bR9+uVGBGrRzFVoGsTuimgCAcA5pNNDIfECPEQkzGYBJRgLWMvxH+8FuLSTwmfY5uj9LosVsEls
Ru8elWfOoOpbnOhvVhS5m8g1fiCXVFdFHNYHFQaMpBf1kKVx80gTXsGv0s/NIaeckNYuivxspsXY
BbQhuxVgCjlIY5x226m773jhAmHTLk8re5lUPVB0vEdZtaDf6cw9i+LOrDBsmfI5gA85Gu0Li9yH
EytAIg18crUabqwyurg+V7kPLcIUHS5LW2vm1iY0KxqcUoWiNYLTtHp709pRsPHYoheaQSEaBsEb
U1hQ49Ceuwx+uqiQEA/+NpkaGoakWwhR//toip1mJgtXxxmTMM5CCA9CTnFHICwI3gol7PYVQow8
3BD+iXKwtimsmDTPTKejVQ150AODLfgIvF966pUBoystUXZviP0AblnDiwD3tFVBFwo1Gm7RsCwL
/6vgr12WKg6KfiJtK+kmmZAhVRpGe6EOGIjDkKlA/ySN4lSlSrzTJvNV51NruTogxuWgoHBSZGHh
PkMei048SUHXlxHwT6oYFieYCZlC83bwBiwSdbrhsv2wVA42uoLNu/nU1Frftla0aura2U9uJZ+J
AodAssfccqn57br1NXpSiZOs8LfGZZGhlcYbkptQTkVEZyVG2p0FVcdxA8Q4Pfxt/5mi0lx1TEf6
SBdLp7oNOp4dnyt+Vinl2orhqGovEZ11MIHQoFrauORrtIHDmUt3r/+Po/NajhTZougXEQGJfy3v
5FVyL0RJLeEh8WR+/Szm5cbMjR61VILMY/Zemz4BOajGdhQU3n6uy2o3jCakzrG7+sgGzHA27qcU
VOtis3WK0t5WGvgMhj/lNBhq0m+a3q+oS9v9aN/I08axlHkXMlYBlaKKYxOCg9mGwRott5VS2fsI
lAgl68wipzq2YVm8NSwWVmYbfiAh5i5V0bfbY3h0U4bcFfbAtLXmg3bii3Tdn1lhglVpvw/zwN1w
8VuHQsgU8xNACahgtjR7wNZiJwQ2wWC0TtJDDJSEfrwzgTp1qPCA9t13JF4c9dEssE+mLuLysljS
MBxjb1jUTTE1XOiCnLPdfyqpDuR8dkQNNRdXlu9YB85KqE8GcbWFJSxM8N05SIFjBYemHL6tdFRw
3rtb5iRXgjsbVKRutAsMsUXwOMOhhD6fmtapsdLPbI7U3laaTR0ffdlF3b40xrsxS77Zab2o5Hd5
VwYuxID0+lVu5x8cmREe0yyAxQ42lXGttvq/uPBZDXXNMRnVbUrlbx9PENGQ4a7cQOIU62dvLWLD
2ERVeFcHk73TQcoGb8ao7nOgeUDoswmoz5g6ryPin9Ushq3bUo54wbHXUH3oOt+zFrSllbfPThke
AwSQLwr4uO+Gn03UgxIxzaeSHPO1Nf559c6XPj4Fi2X37Lr5UoFmG10Xn+bCug4yHBf5VmZRcBdb
1YvX4vfU1DppASYqonGxaqhMBijpKOaiUtCgIIMvs5ikvDYtIVtBbX0ZiFPjqZqxt6Vn2FLRwRb6
GDrVLYibxdnOpq+OF0ib3fqAXaKjCLC3iKJ8pn8HlFSgqM8V7fnMJGfHx8PC03fjreM4Gy6ofm/1
5Q+vN7DFHEg/jBNSBfAkFj5Td2B1R8t1Po+9iG+ExKAaVWi+jAa4fW0eS/ZDgTbMrdUsoxUWVGs/
umUpUmKjQ/6skXmOovM3XW1+9BNQg1ZBxy0M7i4WaYkBWy2pcsIE/ItgioMYOPsUuZefCIO+deYx
sYsZlF/eMS37NwiAefMk8Wx1PosyzHx9GhVgO+ZTK0DZOEsgDeywBT64s2M2YEyLHBpULMd9fjVP
YwHqR8TlcajyZtuxMVrp1sBig0CERRJG2N7IHhLpwWGxOZjSnGAFY9nOMZdchQi+ItZKmwL9iZ4B
apTd84yIFgCM2Odm7q6xPmQ1sm+BY0uoV9VgMNNzDUjvZ0yziKfTwczYNA9xm3brjjnSRpJ/3ZoG
tohyai9dNjsYC11yCVAtbm2bJI9gUt5DFj5YrfNnYpSWw+DyyeB+Mgb4tKpqXkssEnWHZ9AI+Klp
N+8D8cTWr4MKVf+D+f9VmWn1OScx9COoO4XK1amKldp2GT4Pd6LfyBL3ivgFh2NYbUp+Hdtwwhks
mB03ob+NPGKBbak2rYWnx+jpYLASgmgwnqaWBUyQmyaLNry1eF8+01mAJYrnbW2wGfYbSCdN9jUl
ODSdPGUAbkr4lonzVVgV+GWTkoe3gowkbjsGsR5CllrjZENXn+3Jcf1xWF1OLWhFgWY5Gvk+qOzu
pQE/Xk9UFAIgaxhDF7Cy8mcRZ3eNzzhF4x/1GVbPQ/oGT36bBEIT9+1/tpnAO21H+5AuUjMSZ4Vt
Gaw+YKj59q+LBTOYgVfJyst3tk7WSJQZxQ7yMUb+uHbC+7SYSEcphLFlDICgIXT3jR/1Bx6Yox4N
khXa7my6TbDt+5lIkOYgFTi1wijvPKiXD2ru95orkLFxhx9oOvLdD+tER2LXjQD3jaTeaTn/Dla3
HQkJtvOpOtI0LkiJCBQCRiL0XE/ZwljoUms/xiNu3VDap059ZTErZA0zLuRbN8c8PsACWpNlF6ys
mZFdqcD1Ta689H2td4k7H/wqDzdFok6y6b9KDsjIpd9E089mBPID14Y4kcqMF6kZMe/HT06Ql9sW
h1s9DMmuly2hJBnQdFRIgADJcpoXtjB4u42RT/8ysZnAsm9Fimq88sBmY1HtQvOLjWi/b1ssa9Ai
gI3LZmWHhTqWJnsmGNw7gAyPswjVynTkyc1a7wBsjrGG+V2Dh2VUz3ROF2xZxYg0zS5xo3ThW6f5
INI2+6465hNguVa5UW08oxY7RdQ1/fa01mHzVNpkFGsVn0NsgGFiZJu8jEt+v77aDpP1bxIi2YWj
eQkzLIhFl/4SLfmYG6axt2v21UlG4ef0BCNM+NOpHN7BBWcbR/GoLrlJ2nSQ81HytaxugxmhhW6c
B5UaKOx4gDsSVTbZgFzfkYoL1iSkq9HWYeIG3Jclt0rrWZ9Awo/c6tGhgQvl5pT+klZ4q2b5inz4
UmsgVAHV4MqMKW2GjusUe2gAWHgE+b3O2dRtDPEvlvmN0GZ80ki6VlDfNqWiURqzGn6RziOo6eWu
o+tfJaX5JiezWqdheokH016HI4j3eQTzpMwcNJach3UYXrW05ufqlQndm5r1nbXr4566P3Kf+oTQ
K49u2lGCG9QBiRPFtwArFSdlB7SDwZ4PEC1omfqX86W0TGudB+LahliUBBD4tRAcvYgzi1UR8xTV
CHbdkzGUH8IoX2NwSHmfG0c3+UE/9E5N/1TjSK1IG1rEYE7qFE9WVa8QYvrRuxirdi8LtWFILTGg
9OikyvRTeaNHHoIXnmpjXrgrK9ODJRRCk9kwhaoDrhyTrLhtT9sFcHmsN+Ncb6p8vinL2qWhDQM+
hQqSOQ17xIF/raAa9ahlcZINYFfpNLJpAgjSeAeKUspXs3suiuhsxOVnIQkw6D8N5nCbQWFaDLsZ
vrErGLDQjNpLWVNz3u47q+53hQ+6og8hc7RDCdCkp8BoA9YUMwPmqUO2hDcuznkOshgKDfs84Bvd
d6DFuK27ujjfNTXZlZklk23po6djabssyeyTcDQA7Szee4szRMqE89PPjrbdvTJQISol64Kj4bmf
go3tOmcbtMGkNq9C88O0y37bj/ODVKTHzOXs8ukVtBceCIpwDLZJyjWS2vFmkMmr4JJdrhsmpu5z
xaN0aCYeSMaiH16dOzs7mjxMUfVzmzgTMyTCY7zaOI3u8yzccQ05rTxwh+5iUW1qUz1kVb4DLV3f
zd5IJgRJSi6RdS7NyVpZggmOFtU6GqBYMPhiAyz98ZCkPVkxVg+RvScwjViyO7tkTj+27xZ+Yqob
Zl3JOURYvGrUBEOeCL3Kmt+mCkSXZGOkexiIZBAQSdW/9w5QvS74TkX4SawM9qds8f1gJUxgNLPO
nQ5um0rQNkT8Wti1q9H+HnR4zjWuKWNWdJtGAfXvYyEk39ndyDMYs4JyQlCpibW3OU3v3L65c8MH
o40kaSrOn9u85lSthxbEIzegR0haxBxo8NSuEW53nBp4Kk15SgNz48cBOiYhDOb3087IZtzVVYed
xogvQzX8c0YEOTgIa6ybHEEEv0jrTQTpzpnxgy5hqFmENxyZBSRCY+Y6rDpu3MDYFiGGx+roqhw0
Q8Yeq+HVo8LAmIbiG+FVqFF5Jbc5jpDnCjhvjRy+DcFWUyPuSxsbAZgT6HVvun+GhVDSHcn3ItcP
cgn/F9reQ2j+SluPR4KN+o3lzYQf4nLlfpsvrh1/s09ZeVEtLonz03kwvOPl6wkVD/zOLJtiFnwz
iUtEwmcgL0gBBYm7KInsxzIYUCQgKGH3Mn5GcZucp96VUDoSNkQmjwACDqZ7C0my8T7ngj/YlQgW
mk+VqnALFBMT0y4iHxN0d7yuI+NvZIOyDhuPM9TM2tM45R/mzD6rpeyEaKIfctDOqZytnUl+Td4k
ySHvoQkUYfk7Z9QvAdT/dRhNpH2UV/QM+Dw779tw/a90st7cCA9aaEp3ec+3lZkZm2BB8fbT3krM
xSUXW1xF8SFZRs+J4Jx3Zkgw5kDRm2L018I1tz6Gx709KXYIk+B1rZ5VptptWAFXc3GwpU13AU7F
n07nH8ul0pziJN6EyH2p+z79woedxTRj3fPhm/jC1snMep4TsKZclxOcaTymu1TYDGJkfUytj2Ec
cf9qcOWAVnPU5VzIIODrbgRy3YBB+f9/2shFam5CYEI/xq+sAIKfYn3xJujmlpSHcSIfbyosF+kh
OwTJWNv1xl8U1KBlLI0vu/J5mHw0LTjm3X6aDjaalqWiWsWpd6Em47BitOEPFSgG29t4rAmbUDF4
0vM703jmOuLYmVzmmB6pOSu1Ex30OIZ6+YTPEH5Uu6smWDyjRTyjlRCcAnV6ayzoEvtlUJKtHAya
/3lMJEuazJTv+2WjXyKbpMCBqhW2fIlsgdhbdy1m8mo5vEnVQUcReSavhak2CZkTTIasrVuUENsW
uWS7UBZr27VQFX/VAxBep21j0Ed61/m8d1OCqbaUt8qq/VXCvgc6LAJbG4GXaTCOPU6J9VAHTrhv
QFtXtJhrydtmTuYex25+MAr/2RRSn5Ee7m1pLSUbF6hjEto3JP9sC6BwnzTXoXrWzIl3TOEgMJTy
lLnFWzpA7orAfqC1vLqmuxlLFT6ja6DhmbKjctBygtiHTZaC+mhrs6e0oaYIsD89eTak0m1b2HTF
djLuqrL+y5rZZjADwygWXxL8SxHxATWtYfN82pRPJTUYriV/XaB6RnOKyad6zfpDw1b8WRfRW2iy
UY0S1IADvFPSi8jDgKRk2UONPdiHOUQHuHEssH7avLILHfei7VFtwTeaixFqR8+ieczXKXtECsC5
5J9qigoPaZentzMrLnh98X6qZ2DUxoD3NAxuLKRzIpQzC7xiYoSPYcE/GDCNsSrkF/Sd7HYyEBN6
oDJuD3NFFSvGYaNc46WVndziMX00Wvnexnghx1nkAHeyrzJKrqju8NHr4iCj6KfL7kdyQFdzEvCT
4SGAbL9PR4SrRTGcC4GLGmfZtQqDv3AKiU0hS60scIz2wAzxIoMtFxdVlv1l5I4iWNJdM1oJAWr7
X0bfA32KX4xk6i8iYe46pOIpHhkGO5a6MwLl7IDuTgy/hiNPaLeNYr840Kr626kinqYhg41zcesm
4ps87k9SFFBKm3Ae8mq+kHc57AXGMojz28wnX3J2uWBk80Qs1bMWWISbrjsI26MnUbB2usR9lpAX
2WxT4E/YS1dzPbKRqG3IqMFskxNZcHcyLQ6b6CDn3D+bSDx1IXGxDx+KidkQg6BpcC838HcRP4O/
5jY9KIwUeeFb+8SEnuL6XfdCmrLZvrBYuYayjS5xGeiNb1gH4RMnGqT3A8Kuc2O5165FN9lRfm/K
4BJ2mPJzvBYnsjOYuuFHR4Z7zlo3Pw7sjRanCh5sR3jk5g3RnlZog1ihXonJZ+pkQti0uYi7mGVx
rTOf5SZI3lSIXZ0zObc7+08PbgBLGkGMpNDP8gb2s4wfVVoR7ubwb36Iy528HTI0vW5ruqSvzv7T
BBueubCRn1IuXE4HA354M+zc5DNHZ26E1YsI0f5EsV0cuiF4qiuxcVwaORkOoOSy6d0sJA1RX/2z
FiOxF2mBKDo5UB3Sd+G1GXzjUPG9AGg0qFkR+RydgP3FmEPPggmV9S33PbbhyyS9wxxwwWe9X7Jf
tJAiEUWkIwNhOaM67SNFkojYakJsbFUE92wjdqbivYenyIRJFPmlKEkhhZeAOq2b1nWHFYLW/gbl
m/avRDw81kew7wenibbUidVmqkETIklhXplJtW9CZuGDEUtm0tMmASPwWMu+xGnQcpS7B0cxIvOK
oGLMoOwz+tAXwwTNE+X2E2XDmQXysBtb970ufVKKdHAtBKpavPR0Eox452EYT/FgfYxleS0W6ij5
JuvWC+J1hoUfSCbfTu0yHnLS8Tdphnity+lhdpV7LjAVwJaAFRG4qDED9nc7s8WDpZNsIJmGAZPT
uzedRd3Z5U6EV6Aorq1HZFSMS3OlD+Xg/Zq2eA5DfkM56FNU4KSqdOdCrgiWSx4Kf/rxkOEj5bTP
zTigheVX0/opsE6sUwRv4K73bHB4On+Efv7c+4SFFSZhovxUCNAaApeQ5jNAqgz0E5JtbNLSsrIV
imLQ512ir0ULA3LEOm/4id60ZtnjzBT0/96idQo9pJTqcZB9dJ519JCHYmf5ncdUoBLnpCaFdSAS
RRLrR5+Q7kIVrhtRgGIeVbm10bmi3XinghofQx/ZgORwzS2E8GQp61dABOVysrxNox3unQ6pwGCb
EF8nF6yidTBJ3GpDo3+Ms5+8oCXzxgOwh2OSj9kVEfqddJnjN1m9xaYpAJSo+tgNGp0aMdvruuVB
bfAHv+je25HfSMs1VidG1eKR6gSQTjE+Owxz8Tvq6T31xAXINdVtFcHdLO8Iu44vmVPupRn5xzRK
kPCb3znSrU1G+c7NaL/xKCUYf+O3KWO3ndrzpsJTf5ww9W8zvsb0Gxfs+OI8CQ++pEjNCchk7TCQ
BfaUS33Pi2o+NAEvpzvq9FyET53ZvOAMpltqOUe6/D5gq8scKFbnyghfVNuJe6QxkIidu7Q3/ygh
7pRkZRaklrMRdLYrR8UWTo+WFC9iexHbBccQrA6UAms9BLl1mBOXUY5F1mAQRNe4wqms+/kjZ8K8
46FnQ08KpGHWB1VPEEqsBryCvxoA2q8HvLV1fDTTqTtjv3uCnTCt/HxJNk4QxnaZ/1lTYtqj8TSr
5ORQEOzK2or2MRwYy+k0whPgLXSvGySbzbqsqz/KgiWCKnxtUczTHoVvgahivtYAdqv5iETFUBB0
Ym6ji1C6OQ4d4M4ZCSyT33ntzcWlMCo2TBWldp8Hxs5AEt/G0A6d+lnJxEPKIH0KN2NDk56esfms
IawPWcAQmypRlS4lmsCx6YWaUfHgz4z9EAkjlFsn9fgdeKNBncA41JbNO4/zVzd+shFwbnp4tFun
RDkDfFGKm59bpJT1Jrsn34WyErbkgIgf37MbgpmSfyM6B7QoNAhVbL6AellSv2igfA/KNzfkOIe7
cHA/QGWviGhqjnNe/5O581IxwTsbbrDr/eLJ6erusRvuHORcG3bWT2XLwPBnUq26FGAnQf2Xcwv8
An5oakOUm9PksZ09f9ePcX3yndM0Qi1LUa15DgjuLn2eWZyyx2FJPWdjv1RG7BFIc/Pm7uZ1tf0I
1Ql+eC74Twt6JhKn/ZIKH866lxTf0Gz35FXw4RmEfM0J6XUtHX0X2TkkovEB0yGPHcWzZr8dq+4d
McGjV8IydV1kJg3t48mJkVtVOkAKPuKOSyfjiKHyvVb3g6yjx9KxhrUn/RuIGwTW6VcdeU+YdjiA
ZrxDdNxqbUvYvX6lX1mlxqc0LMGeEzCAsgXN6Hfqufm+qAYeY7YMu9AlPg1xxGuT3xZz1KKit+V+
2TrFffGD9Zvk9qUiKoet3WIO8tLOpUXgkZukfQHtc+nG3j5CJwCsTCC5Hrpkh2ntPvNqHG8BgXKO
gvFaxe6+6PtHdEtgouod3yV82WBKD9TsO2XNvzFyD1C0qXle8QExL8o8BwlnTlpfPyBID/Hn4U/G
TH0GlGMThiaZqzif0usb2KIQj+yhJMKZD8aGQbNRwt8P6VjvHNmgxchhec8gLw2yEoqO2TB6y+86
ZS0S9lIdcJF1rGgSEMulPlopjuk05i4ErqvWo50+wFnYOCnr79F4MXPClDvjZiA9XuUVfpvJT3bB
7NsboQt6oXoiLX4YPIRl/AUliQfgk4b7nGgx2s/UX1emmRxdAaI2muGDAfVkKZhm4wwngXSf9EUH
LFxEyfpCA35hSX6uYmjLcvKhcprGM6OsZGebw9XOqe5xS905XWE8eP8Ymia7auRyz6cDCxN2PdXR
IE2InZDeNB0ZVbMd1h9G9mxrwUN0D88jSwlTn492IF9ChhRkMfEUIih07RnjXIp0heLgF5v/Olpk
FD65AUmRcpmW1inpvA89kgKelRDtlDPSqVMlYweLCVFwDTZ1ZhbERDssJuGKjKfavxmmqk9xZJ6H
1n8Jc1VvHNnfosI6oTzTwIbbfjtmryLIXLRCNj9E6MMZbaLXVqV3OivvW42HpZtKfr3IZKq+Mk7l
gAqeB/yvtofubDXFtQwgnAKJ+BIINDaGRcaiVepdBJkxDJsbsVMc5ZmDrNYMRkY57LoJofqgtsvp
48dum0njsiy+BfBD9pT5g/RZUPge4KiO0betWOo52RuLMVogPU4XZuzg8L03JjTEm6cDdbt19adf
iaLUK8oT4cgxsKLK3g9mfB/HB1f1+PQsk8TtDlJ7sCh2C1JTSjiQSQ7qL0UopumJaDD4EUjmVSJA
y5MMRy+E0jqHut26fv/GWjHd5UvkoWo3HunaCSljSdP3e06RFzveBV586J35Sk+1UUU0YRx0OLFc
66/P/QtbtHu7VVdXFObeqlmaYBHkiS8WiCD4zIi3cB2iy3YwXTgJuLK2p/93Hds8dAyOCddh2uFI
MOyz+QLG4eaN6r6o/YvCIrxakKQy4NRJ3VfYUyd/iG8WcqKTX3AaGpBbJ108hLnc9xmVizkyI0Yg
9OplBTLOhrmJWTeAKLkTyC6S23DrWOfBqeW+EcPFdmzIotYdaPlpVBfZyEc9jOrYts7B0dk20pCW
qcMeZTHE20IU9wnAqG3hUBAV/sXNMVDNDCcHA/QmAjuIeiL56tA3N7BGkNTT47MJukv1+DjMINiA
XqDTbQW7Y+IXvHnutlSA/OwaYW86My8O62dIDyxPoUWbEzhQ6yt7y0z+tBnrJz/1r7k3q/0smwNA
g/JkapgmIbrqjW9mJynAkcuQ/PcIsmmEG1fEwU33QMxo6nKGeYJvMXgRvn5SYfYHxt3fdoyI08Tc
hhjNPQStCeG8IvNBlgesayOYURUCRvzWgNyq9m3xLTewYVbMHHgDGuc1dwp7lXYOkIFcvQ/WfOnx
9Qw2WdqxL5BacIFDIiNILmWgp/Mj7vkNZyCv55wdaxceVhqSd7nE6Thld+iS7A+BiLOhzDbWiFXH
dWO+NTiSE7s9GxUWT8RwFE9Z/OY1MRPljjjoZPzp1JNNGInLOntgD5ybsOIKIP1ZkjO4ge6Qk0c7
1Im/I8d5KVvxwF4TMQLBe7PF/BAK66HqhQBwHasV6VHtOlzEPCOqJsZO1x+PDJ6VqQmmIbwKR1ID
mZKDXiQkr+IcSrAGM5/jWZB0omYXfiZOEO81uWg+8WxOMjxNToQmZYBto06CqWOP4CsK9L6T/UdW
MJ5Nh/zDLds/M370g4l+oAcRLcg9yN1N4aBdCnPvqevGaz5b726KuHZqC9q39NwgljDS6CPw49/K
bdwdr94Jj+d5IGRiasNrHZHFmDB1sU13WdRHIfM2VLPigci/nyrFO8wYs2yMd0hiMXhFxt8IHeGB
wZA3LbA4scZFy0djA+LaNhDe09Qn41vCOo2spdfOCduw23elf5I02GTOUjAEsmdTiuKDazgwGej7
fWufbkR51XRi0aVp/X8tMKKNY87nyfXSXZtkP1Vg/jK4+srC4si2ONlWE+oGOd9Fu5T43DpGec76
nXVq9Mzdu6CPJexv6J9xW+2d2r0r8Zv24D85kFe55wFA7j0WxBi/DHJ2jVDQJ/vbTEGZZdvmLM2z
znHZ9oz2nTbedxN8ugqNpiZBAMH9Olaw+tkPgyD2nuxGXGMxXoesu5EO94MOaTdm7UNcJwAecT95
ITMDaf9FpGRsgtg+BnP0sjylWeM9juoPYgEysT6809TCCjxmM9MHNmP/PhOP0LTUHIyXuPU4JAvQ
goabM5hvwEZ6+smLmbNByclXXti8+VnyiHcAGQ224wqpz9Vp4bX6TJ99L5sZy+J6ryixkMlAXse1
whIpfW0CxJVsKwYOEOiBQjBN8Jge6AKY7khassdsmPhGUnoMFDQMwRHjWTDurYRj3Cmfx3TytnOZ
qqNIfhmmvGnP+wdMjw0n4zRMuusIeSZ7FHAJ6jL42S/C2i8iHNHrEM5cDfk/zc22NpPwoU79ZOs1
+FLTkVx1tDfxmCQPfPGHYPL2woiK9VTQjtkWPwGM+7TYGouBc2Ro0lRq5Trdb5MlJ00oBOKMp9Sn
B5jC+CuKvKvz5IRm9Gy23z4+071OIdg4DmzegjBOLy3LS5lg5m/GBHO9J8TS4qyo/RiDWNGfZom8
kwYU78kpLw1FinwfEWxCYUaaEMEUYIeLmLBzvGOnOCtH447wTXelNdlzlbiHQ0CiJdk3Q89CPTSW
KxHdxoD9ioeuPudsIQ7Fo+diPI8ktGBRfbJag+VtuSwLKL7smSF6anMYlx5T8aimmh3GPQk7h8JW
FuS+lYQvP07RtpIxP1M1Q84IAayCTNlM6KNnM//XNDTEoiGoOlfuzhfPCAncs5UM9/5kguerG/Z3
0Fah4xmsgc2HKGRqlJWKQnosNjpPzv0SzoHQTojyA6QMo7Hu2wpaGOdU4juAEvBFh3Pt0l5NvD77
OUCuw3bwkJrZpuy5n0tVkDLMPnRThN6vjMwXyyhuNYc1+zHrhTikbmV7dQnBoL410vkIq4Ns4X6l
w1RuMnf+Av0BBadHG6IiNDcQk+5Uucz+8ogyV5ft2dU+PAn2SKn54fuEMYRqCVrkNh+cgxXL7MnJ
xltGTvTKjpLfSGcvdWY7bF3tY1uaPfPwERkXUuyVWe7FFNWPhvvjW8VP0Nt3o21szCWn3soR/lpC
79GF+qfpmX77bpK5e+CBTDalEeX7KC73dUQXYPncFM3MuEuyk/PH4VQKUx7wiqVbtO9Xa4Lu0Nne
0R6HZRZ9UgxlKrshoKtx7kP0vTlu760vrJ1kZ0ae1tnCQcUxHZ2a8MJMM6xleshF+dDafPNlR0Bm
33Y3HkD8FMUOetmP67aKWRnNa0/8Vy2ZtTfyMOWMYUNv/NfU3EY5DRgbOox/48lX1h3DcfavKmUJ
2tbYh0C39g5u4FgXrwXRQMiLruVI35GPI35pg6uh7MN1gumZpY4fH22RvivzmC7b9TYx3dXiuSHx
KWZ9YxTEYTd0rwE0SKJzIIkKFBKWNd85HP+o0eZbmsQXiwlJbgdro0Pk09ASrhI7jdaeKPyNmOtz
Q3qLM8V7OeByUbZcftOkY8EtPquOhDNLKIiLFaZedyCK3p7NNd4oOPYIc5kayFM+3ZWqfjc9wzwh
sb2HQgMPzZUvXpfVx8lEpcosCrORekt8FqcIUKftkDrtJjKjEtFCDMprztGNoatGo3oGfhseiMo9
JnUabTDsRiRupp+piYrZjkmMEsp9Uj1rmaiGPtsA7JfLUJ2vu+pd5wDgiHwiiYAvBYtMnCRKq+Zt
aG5e5T4MOPt2Qycdfk3dyQHTgD4svTi6h60Eo3Gr/PKBCRO54o2JVo1xx0aiCz8MAARowlgPaNKq
JnizGrIJO9MfFAL7IGjlnsYYtSEh25RO487pWl5kPJr4L5JVKHTGyWtcscRxosXJRJJGOm/98Lvo
oUggojyT45ys3YhU3LyCnw5itCyje7rHbBf5S94J934hFoNKHe0BcZ3ZTZOoE86fYkn8Aq1FRCsh
PxiZGGKtPRt8fJn2t8Iaf82qSnYcerSXSr1mLVEQdnkLGGrxG+Kad5onK3JOujWJEqP+DOt8j8t9
yesjrcPFmkMyOMnutM2zZKExepAmLJzGBK2zmtTdUmfAypaxxLWakzFjeJ8QkBnK+CZS9+zsYI9B
4Bc+yJrJXqOaJ8Odk72dv/jzSPfDKHWLPuJRyBGiiNd8tbp/nqD5sb+bUR5qtR3JfeUvvfMCGnx7
yAD12swHrP7OniHfkzgMANo8jGVaX4eWMLh01PqOm/R9CgYChT3yGuewOLsTZg3Fi62TZE/yNXQW
QZXC9YLEyXH2eiKRPDD44kmePxQ1Aruo4PhBJDhL3CqB66iTsuwY2u2VhG2SHPrwkvqoJOdg1xqV
RWRM8kn4EOQqkx8HS9ySHkXVzasVlEQ2ABb0u9ZeKX6Vs7vKMy33CS0J2zfKRf6zHMwdYbUMNtPt
HKEI9Wf73u7ibe8TKqx9u99kukQ3SAEUlQE6/IhHhCFr2/jxOQs/AX3Rv4a9Te3C31Co4c0M2KuB
fcw3Tsyup3vMfUBmfsJOk+HdrmthMyNR47Mlf3BOY5JkEjg7WjX+KYjxlNUBEXPQIkeX3eWUeM9B
1cM8JI1rVUb1qzsBCE/CeMc0mo8itIPVaJG05v3gL8LODp1p46fhG0PxxS86oUhrcY80TnKYx4CB
Q9E9iRSjRxDqb2uRKDdNG/I8kQKjU/hebP0hsjjJpY6tx+aNo7yg6iLGxOiemPbWD7NvUd0xR7K4
oCJmC5zInrmHrXvFcXm1AEM10zlQqLZF32JBpZSsHO8UDd+dEU4XZUF/7r0/Sh8W93YFO0p6x0Dy
wSiJUWgQ+VubiEsRGIx8F4ec2Z5U8grFLb5HP817g493TjAlIG5H89RUFlCKJZmt07i8Rl7QuBnF
3VgHkNFINqxxvtA5Ek3V5uIIwmkXV3hJwTrcc8SGRxn4KZOUAp8MNRPQYwa5Y1oD8mUngbDXf4WL
7a/aoGIzmd8JT7MHMGISJEUG0aAD3sER1kXDXydB9v/H0XksN45sQfSLEAFTcFsCtKKRbZkNQhbe
FEzBfP0czGIWb566xSHBMjczT0aZ8+JpGCsKbLP88plnz4aGA0xJ2zvd8hQB8/OFwUmyuKYY3kJO
ASVGDi7Adq1/e1ic+kn7VDquSm9sZUjUkcOt8Qk7Sm6c2rw4FaHohr413UcfTwpaL6aoOaIrdLnN
mTxbNaTin1MsJfdqvhjNzBxoYpyBEY79aDnH0smCxq5d5iZ3Cmh2IOsFJ30sv7QSSo43Tt8AOn+Y
SWOKskTg9ZEeLBAjTzP8D5/a5YYYfKrXb4ZBWZe77KRwf3INwyrWrRps38g0HAeAWZd0N/enoaRb
pIwkbRAYuFX6U0yRwZEu+vIskPWK1LYYerVhAH1hbSpvCMBh3wjATXl1xdfAfQI5MvZI1i28aV3L
+UbDTLyLooEqctMhJ1pFwTjBwdKN+MmZ4fhaax6n9TqNOCkjnQjEcEDRG74KkEtGrscB8X2E34gb
eU2vKfFZZqvLdpEY6OmTGx3n4Hb9BWq3vU11zsS57B8djWorUDc0p4h7wEOUvSS/npe9Nv7Onka4
FRvXBQOV/7R6/ZQlfcGooPjNRpqftYh2Xjsjr2+feDz3fm3eD3X32TPimKuPHCVqmvJtX/dXpdTz
NIs9eYIzZ4f7Kh7fcryhw6AzC3RunjKPs7meWKV7iRVOdpk+rWGcuuCyrBUk5GrlYPBsAq8a3hyL
wE6ple/TRLOMcL1vU5MhTrrtnManGPeNJotdksuw1Bf8LKTmjFY7J2Y/BaNnPBnqS458xdIEBrz1
lnfaQ45D0GQKLeoXlZRHTJGcI91jNdfWCSk6HNO4DtOWxteC2vrewATERVorF25YZo2nHLxmUeZh
zCCWy/EEjKTUCAX6N+HpJ1v3f4xJx6+/vGqr9DG3YjnavXtlHL6PBoYEhuQM4BYMI7A87Xtt4Nf5
ELF0KqgPRPc4FgylPChr+V2b3QZUCSQ57m7IX+ZUHUs3lvs5bgpu0IQUjYxzm23owXpZGLulCyFz
twfPpdjEr9ZBFdU0ufjyre7BnalDRspg9Y9l8xjDvxLwTmomdzzinJToa0w0TF1MtETIY7NbpmQ4
cCKbw74LIIWvLqKjm9fFMYqY2yxTp0Jd9G5QLuRxFvPkudRbrARiT8ByydRZi+yLNZgTINAnKx/8
cy38Jzlw3vK9/MkonbOpOP7mBh+9Mipona35PtUYj2PKwuIp7hjWxxK7yZSzs84Phc7UyvXzUNHg
F4oy35c+dTq+oDsxw+lMwfrVLZqTW2kvEZWhvaewvRDnYey4gc6v7dk6WM8lI5bW4aOyTP8hp0PO
Vk5Mz7K23nt/h1idY70d7wZ9ggDlM1X79hlVhZA5461qd7Zwzk4MirVpMNjqE5qQMSdvlW2SMFhM
ck2z3DXR8jvA4kX86quQfzB2dMVziZLOVlcOO9NOORskxs61aKorGLKEUcNcxCeuuI6zJ38k4ikm
pB516G35y0jhs2Wcf3HddItw+I2V6C+X4CXL2t/b3W9VD/86h1avuWsfYfUQDG6afQSpqJIXaFP3
rE1cdWzu4sN4GGR7l/YcmptY0axGBLfD4TN/cTod74oFtM6MSkO6AR0ElRTWJJ3ai3FOFJmAwrZ/
u8XBZVJmM44/B1kNs40Ddorzrf6cTG4CBi5edq3JfMjTcJsjljKg7b45TtJoswrQbgtQIi/eGWwC
S+RfJGPCRJYTTGyv6L6hO9OanW/UR5SwTpLSbi5eMWWbwiVVqNd6sith7ZhA493eeBsSDqlEgje+
5yt24pOpiD7GLPIOoZgjhpErzDWgj3Fx7CVnAX+skquWyrO2SG3nNRjHvGwMTcwH5GC8oGnEqxOB
GuKXW/oL6T+1d+iZwb4Q4CX4RTr/ShVpRuGlFBvZGKhHvEE0SpyLwax3YyFOfeXssCNvIRjRMUx1
ktbqu7hE8yhMdSwN1vlqGZbzGHenAXGQ+k6kXE6mgU7T7k6n14fueLLBJGDqmkpbzgfcbV67SY1h
3mWQs4mJgwBMkR8Xmt9mc58lzKlr7vVBrIk57EJLxRwntfjDxpQzluh8RDjCnJeoOozixEWQCZei
2IuGJ6SK3ognMQPky7Ife3NftAkJrJKqNtNk00tpU0qUcSgZcu+gixElxBGvwXGQY/fYtPPRczRo
LJT9JjMsHPI9vjFiaZuci5b4rz73NbDAFebvXjzXqPJLjhXT0chspe1IfgFvzmpzdDvoN9nCyCeZ
m1cu2DunT1+UT1abeco+JzBDY4F5NNFuyT/xx7OUZW4obcrnTExkuAMGvyUgVtCVpPMtUMtEsM12
1T41n5Kpag4iM14KjxaPyAEHRXHCJdWaGhacY+18vwhzBzdlryy+1nwB0gG8odHhgG6zY2cw4FQ6
sjmzSoyjvEPYssjRURIqFtUGIs9Wapb6jOz54PX9ayYJsjMc/r924VwPdNBNguhcZu6jtuSk4TKt
8XNcAxP4HzxM5XNWWUyjjJ6Dsnnwu6LbK0LvYIrfrGJUl87+LkeOy+SyMwy4bmE+TEiauGbdp0pa
8sCbsS1SsStqvguYNadda8RwwPj8uYk96gaeonKp9vSwfGbF7HL7eDdiHlp7GT8wXlzmhFbxZunu
XWG+iBiVgGjQz2BGzAsIhdUtE4PeBzpWeZCDVIMamhXbavZCDzPFDr3ipRPzhxsz2GjM/rErDBRi
M6HRJqZHESrtPtKTOUgUU41qFDGVl9lrxuvZDAKABfiIR8UkE4Mqb0LiXiNH6nfgBNK7pXfP0jxX
uC62yUL9loCfFk3VgsGZo16X3A9jfSt97WKbcrX6M0WscSsUsbvlP3VFexpnZ2rbbWOJ357bOZ5R
6O6J67HawBMP/YSRTSTHmxMNPr2yJXK5fcBMQrZ4obxzMjKPmwDOxAYWb+jisOya5ZCnn/XURayJ
LGMeP6zjqsCWFD9B0ULEFQiguuv+UjbvHjisbYqMNcfxqMrqfe/EtWljxPIw4jja8/FCD58Q37A3
rUahgnJBqqcJxLoMpNvHbEIPSEruummOOcX17L0Q09UhOo+HiRBTSeGojIsn1stln3UTyYqBMYee
mKsB6eSMmHTbkltBlFdZmBiQrqWuOAVgRkLBsfj1DexZO0I8SJbhJqu4Qb4flq1uZpTbZgStvB7X
G6GOsvXFxoexgCuzoBUNvkEkvC2AojeZRy9T5rn4lROsY1Z1GA1qVJ3WKkNFSUxea7dhoheXSLQ8
AK/eGIyNwga2+4YymxV6azqYzgwD3kvD2KZyufb0KkHmrwi+tQ5IETr6dEicjdMy/HGbEyrNPo8d
Z4/JF+3O9i9dbB1SzXnqfWkyjmfvtRVu2shC9fWS/NF3zEdG3gR6MvABVlqz8OCLxGxaZ1QqcgAk
ky67h6hhyW1qcy1hK+R58uYnbQ1/DZMyOVcPDK01fT8PcGM1nDMEso6ag1WtLY2d53RRaMT8NJe/
ZiWDUC3O3fuylF7Y6ct+8AUqkOU/NJkGQYbiXNvKEP0lI7noNutp/cxF2iu5kst8gqeGJ0jMUX1i
KsjEDih56MxlOGjVh6OPNujPGYhRe7Itn/pfvSl2ckpBVS/DVVf2O6LWIwHvLKh9mZDt4j0xi4/M
q/tjSwAmzeMfNRN+ZsPcFQbtmmXiHRXV6kHWYdOuQezRjHru4uUvr5jO2kz+N1I7ouGjZVbRly6B
RQ0ZCBfdebRA/weNUpckwkecwG7c0YCmu3hc687kvlY6eFVyTFnyOWq5mrkNxbmZjqTh2FABqGoy
+yOK680A2IyxtEYCJuyFFpLdqtGF7ZzMkC7miGsZ0k1vGxHntuwLh2h8xpuUSEjtRecgyBHXh7i0
H7KUoLjzYRDo3TYiW9aR9YGjpr/pnLaCzqX9i+NZ30yotkdmoGGzpsp1bAab0QUJrY+/QEOTrYfX
ZUyt6+SkFysjAQlwdCO4mnAszTwiDaaPT9TaNrHNrXfK/KC150vZgRhmpfwBMP5POAud84qMn9Eu
56oBkpzYAqeBK940LCNbN8n/PBeLEHA3uZXyxHSgg0pqwISw4mPsNC26HQ+QxZgydhisioapmT5f
xjS6tyDHtTn5bgR/+h/s8lzbNuBnzzr5OZBBfdUtFBUGLL9uxiyctaIrVPPZF3TUEW8iIb5tcjqT
TfIlxYj9101/zb7bzVDamWqfuirDudHSdJFX+XspECB668oqOW6xEz8v/fhtUnPmeNiYhQWsYLGj
a1Mr69CVPDdUPL21Ovi0hp6IlUiQs1hjlJGQQDwCygiLZA8bW4NJhmNDmyPq1clcTyOYX4M5g9d2
gC+Hm6EYh7YVxD47778syqFH0Tz15D82S2lgL+YaB5QB05R27+PADdoWJnJWVCcBpKJkRefIXmNT
Zr+14j/We9zu7VDdAzwNB6t8JjwTlKY2nVxVw95LVnxVbmzAYBOa4yUpCYJUeRQU9xTrgQaF4EtW
s4pxkDeZ+9h4RB+q4UGMjDT8nFGKMdKlVeQ5l+0MDciAzqcQYVvtUHrGa4MVfMglFENyeOCo/IQv
R9mWaH4kOf3ZuRYlvgHpgL+9DQ5Bdb/IoleGVGBVwffNUCoKzFw5PfAKB9sma5lIMDZ4EbRjWLEC
wzsQQtVsKJ5Mwg2/hQ/CH3JgTW6lpn3jx73ayfI9Si6heFapu8QVvCkwN2B8u6t89w9vFtuRqIat
J/51BF/CpLK/6jzCOm3ru6glbNKxkJlKv5R59JRP8st2G6JqtD2n5UtrX0Ek4xtv+PoQnr7RoIoR
0Uj93dCcRE0eFUEqSGZ4Emkpr+6Me0JX0U1VGp6aIrszMvB+hXefLg2uFy95yPiPZQ4676vVDMU9
EyqllbIJWc5q6DjIxMtCVcfP8VzPWERfGaHX0Xga6oXpgcf2WFNbmTaE9SAJvJTz2O9HH3R+q5iO
CabGoR3lHxO5oEBkzK0UYUfXXZGpSUrWGUREIPBMXEXvkMbXAxud+kZGiYpwNnYmfcFQyZ+pbzoO
5EgbzmWq2Y/HKP3opx55Ux01rppDJ9499dczNUT888sti7WbzpTer1GvxIL9oxrjlhvaF1zuTeIT
8wPv/jGSnFxW6EW/QNy27UM8jHdsaEKNMuzMGe5hQq3dMOMi7GvqOLj0YalMl7uF62W/dIHL9GjS
1MmkkZRcwbONd2GY8+/GNdc/zOqUeFEO6sK/5IM5MxC2AiWjj84ioMtF5G+I6c/RPOte2uQ0agPT
kdutjBQJVbUBC7GUT27p9EcbxtgmfotsfsKjeWzLLvQcpUTwyrbYIW7ebFQFC2yG00DEcc3sH/gI
7oK3DoxbKCIRJvg0mAPCerFqiEDxweX/2RCUo0qNs0Q/iF9GgwrVhcDGz5zL+4GDNVKFcSvzhiDX
mJ8KyJOlVd6NOonarpWYieS1KjnogUHaNYoWOlLiVAf4OsOR+dzVyZfGbK0kIosT+C43nxtRAqjD
aKQagg8ok5uYAsVyjswNdu5z3CS3iBcaYejQ2gmzN20uGft/Qqw0xEcZUAyxFoXG8Lfq7MFZCRA2
5tgcyEshWFSGImeRnowbvIZXUOcITXH/VbEL9EsTqkS/dGP7u3CBz5yR9KwhfT4U59efsx8/IxFF
XB5+ks8Y2Y6+aqu7zr5O5SWmbbCufqnelmxKoRCzzxk70/FKEgUElfvZpdK7m3E4Vi2ElOm+1ZtL
3VS89W3LvLd8xBsAHIbiMpN21pzncDtl4z1xnnuZsEK2rUFteWmToKc3gQipq2NmZp6FmsNzycDb
3ttRz7LZCy4ASIDOXhNrCE2lb5yGblXB1JJt7TkavJesmfRto8/RljwF7UXeSaX6USz/qLA7Fr6X
cFHhTKJTFsrGPhvMVZIChpCDQxHE/j1HmAc7nZjoulxK5vHYAdibZAtU370zDfOWEgBI5xW9b7XP
5dxfGq36Ynr8YPZ3pV+8RLI9RYWPDs+oB5IbXuLXcSBioFmHXk67XiJd9FQWtjQ/8DIwaF7a0vlz
XI7VaPDbNB0/l0Zd/AG7C6W6hbU8V/AvxIx5TDcgPNj2tjJz5kDJt69NrxGQed3Q+GU2FzU832b1
OLG2zfkDwY8j08uxrMOmXjWateI4SS/a0HPFiHDFoGpRvZp1y2ko7Bfe8ZeMme+kNSt2tIKnXGb/
HEwdUFpYP9zmfdLoiWX7hVa1CHi5/fTaM/WAEMr9NVswVZKHlF43hRqRxdE/Ol0X4twNyxj8W8XX
VJ9wby/EVKj0HZDY1xent4RWB/8iIzeIF0b+ImbE6ZF5yzzvzZncj8iPObWm429VVF/G4E1hFqc3
Xb5PsA8oDwnKzjvkXWkFtoklWtlvrnIImEKRE9TGGJW4A/0Soja8+qoNWzNF+DiMzrKbo/ElKuv7
NJsOiqCN09v0v7bNGylH3K/WG3ipS63H3yQ413XX3iNDcqJFHcCWRLNjz9oyfTQL30e9u+goPzxn
/MSYoKm48ed6nUKys2GAEY1ccALMLFaG9uFLILCjCeVhqGvycrJlb3O2adFuddxUrInHzgNzgQEo
SbTHMoPtjq/8lJULB5TceNW08f3/N1whVOPHwuKaQ98QGTqBuS4XLQ4eGu1tsoKI+i8tzVJUSUeu
fkiHvwUaS5zVT0IWMPc22Uhqc0pg7QqXsdvIEjCQoWYlDrVxObdJz2yGLLGVUL6tUP3WT3os0498
Sl4UF6xN0xNAGq5J/21CTSJ+M4Z9Vv8zhDroHhkEgUVERyQNh9EEYCabk1lWj0OdbcFgHWI1BtZk
sXfLJ8E1nhs5lbGlrn9FmKpw4VI83U79zkbFvEhrOuNYwiMs7ZEBdPlQ17C4SZNiYhA06BasoAsZ
ngaXlpTzfTSUxF2L+JL04272gcA0vvaiZQimrhBIVfhcs4dczfNxaZubADzJKW7YOQLnxP8TjrEv
33URbZPEutoRVjLmehe0nq/B5wsw1m8dalM5DC4UID+DW28ANyjmZyStzOv+xbYCpe/G/7xVCGot
OJg00WEYvHdTZ08gcdooa94m0UDW4H+6nMASOh1l7DxkyZzTihdYtv8bd3xhatmmgeeJb62FccCM
4CXn6hJ0aK05sEZruCSmR6VGi/vbsrIr3altS1ZmcqOnBpwMM2QuUEn0Q9cYJvA7bsX0rJhBK6cD
8tNFllDu0uRhLNoi1KrptXruHOe4oqC6AaJF0+l3LNkwlesS9h9lEsgy+adWVA+V48iDmz26dfUw
6hQrLHs7ExcxeV+jB85uEgT8xYdOG9uWagAeTgu/IA9sNVXPhUGdrNECa6GcmKoUGTa98SLtEhm2
gTxBV87J1lA+kwqML75h/DvGcyON8c5xEPUhKc6hVXJo4+uNMaFOrZNVWgNTVvWuhubo4fSFCEu9
DEqPfzThEyzmAtoELPLGUBysSl38mT1vD8RO44whdFP58107446BkuRsMts6wCs6m9b4if2K82bS
/jbzs0+B8mZmmIW5ov9z8hhMdq2QoJ96pjpBoifdHTYRXZo/tjYd8WijCU6dxMLW/EoMkqsb9joS
lMLpCr2e14FB3kAoKdfCO2by3v+j5uSCPV8e0sV4Nrsp3ilSmWZ7Y1nGWZ9wWmy/EtT0sGM72/ZM
vwOSeR/dQuSKNKcvYv+gPA6nZFgjNSm6Z6OzY8FIGDyWC+7l0COSfVHAXqb5KWM5xJdVRH+J4JHA
criZJ2aa8Yg+FuWMqJ32lLetDYQJeMxsak9z316VLbU9m/lDNqfbxLVvmmzV1tC0j0UVd9B832wO
2qQrpct13b3AkV1bqKDoNXvhjZfRskkjld1dNA5n38Mx2bUdGQiipJsCOX0Z9R1dBZwpCvNrTmI2
DoxPWDeKTcrJIqiqYTq6lXWp12JulNUDn0Cuc1UURnbqkdVxzeC5M8Aven1qhkt6cB21Z8UsNtJt
CTICZ0opQ3ebst+YiGl7Q+Pu1M7GwdZdwC2dRmBbMMIS0nWu+nLnD1jekzkNLfqNdZ4qfgeeJk5I
OlFOfGOcf9+rzPhtLLO4K62RnpkkCyym+ZvaIXqNVnaadW3Zc+qjfEVviFxj6xFui/k5E0z/QCJh
y0ZwMJbzxJ5B4dJA4jZotbS8YIPEUITiBQyBkQb7DIUtQef1zoVj+kl6tCj4Ts8Tbo+fiW4+9z25
KKstVlP8yqa8WWTRT67JgV+3RyQZb1zI7PX3+jhNjGXcjrrn9I/e7V0dcze0anFE6Lop13ziwTeA
CRskpMvyCS7IV23oe8gQDJZKd9oObKSbLvPSA9FQ9IH+Co2Hw6gO444U183TbroewQedjfOwxF9W
V1y7ZsywjdFcibAdzDnSBujSb4FjQmiHgWbuDRkXRsvZfT/weC1t0gWp7d+lOpf+ZlzrvBzxZ+nT
i5Oiz3M9wTLdHjUCuhunqPV94yV3ai6OxCKCztS66xSpXcsUmINo2TGkwoNWYNapOJ3WnWRaW0WC
qQDBZDHVr1BG1b6jcgo9C2kx1jAYtI0XWlV7Iy3w3HkaZ5IROTUTSbetk3vilGgDOj5/zVJ86g3Q
Xh5p/GAbOrxwIAn7baBK2V1uioQdPR4yC4fk0XRXcBTTb84uaisQCOmkMeAWwLe2B3mLinJhQ5uO
hEVqnIKaFix3ucaoIMrHIOuBH/SFPaPxat+Yymlycz4SEDZbsVoEHYFDvUQ2SO2+OHpQ/2ifQBKd
YUEGWtE8DpC94IDQxJZ1FT/PHk7EjIOOctzXzAL7UU2d2KkouTE7ebKlawXzXpfeS4pJLlBgKmnj
lNiaiS1wNsDhM0o31P0C/g3A+0haWBzwQLR+B76cQEIzjcS5nCLZAQGkRWOFtGoaSyOwYr80sq1u
kAEu6mvRjbhvXfeDibpJFjTn3CP6iuEzEpFde2CJIOqM9tnqhuSQ4VvbJNhok5lIHB1YOVF1+eiY
AOoofDQyglZN5Z6bxiC94zMz8FEyxrx8MD1SbbWtPmtcs2sW6W4elxevNx+GRcLIiHZ953V7SvT+
ZhXfxlmxYA9vyOgPxtiDbrP7IJqtau+ZNNxCN4aAz3fXj7OTwv80EqaNkvaxHv1XnLQwGVUigiZA
s6NRmmqLDewKTDm1+iFLwGAM9d7x6cjDJCV4DrSAQ13OX+f7O3RausCIG88O3E4yC8KD6+ki6vuP
QmLJT1hpMYrbiKyL9md68pP26SlMoxbzpXUwzO5FsUeFSvQ3lUQM0Rj+j91IoLc1SKbFvyTGcRql
n70Fr4W9Ed5P3D9zzP9B0drbMjtN3XgvaeuCUpZ/o9DxbohftyhvZe9KlKDlE29hvNO4pQM2y9I0
9CGKPtgRyl0bHwpv+rGNeNwLPXk1Ut7dRPunNxI+t+0Hi4I/1kI821hSUzvHr7gokvjdrA5Oaaff
nd4/VJpFOzHR995h1IPjysUr6hIsqX3i8I75obToru14umI0Tyx41ttAVC8u4GtaOa4ZiW64SRkX
4aydnvAFQdTd+9y0kf+6hY+GDa9DZm9mn10HYz56y+mPO98/bY1QS+19yadHlhwq0SKkmtkirzkx
wzH55QW2GCeOOJl48tdxtE+2Tsim5ne72OOuNwTfCjPZYzd9qxgglAaWrEobYGWwxkkbPqk9vIh+
gR+CzBnF70bUPSvBlc1lZSAYjbU7LX47WYCs541qc8Bg3PhfWkgwkZd+vNTQzTe+i9MOa8J7mzoD
fIZ025fr0GcCAhU75bER97Lhy9VO3r4ClMqAqGc2mrEckAlEjnnWU3ln+70bDj7HBlnGO8cq48D1
ok/R8MjQGfXnINzzsZQnzsWWD7fVHLnREXjhOsPeziNxDzmhZVYv8M+CmRoqbhJaPgWltRxjDwer
Kkd/V4D6mtdbkGQO59rNh+OOVN65EStEFO3VQuwYwyNnXjYX6M/MNZYFi32SXKvMLUNmLLAVDVoM
J5G/UcjEJ0NrPXzM6dbr6PC2x/5Ih/SLESE3zewjG/Kvf4ag2sVOCYmTDwiSfevOT0487ZMBc8G8
eChTDwmX0B09bxgoRPZp6ghGS5O+LytTj8kfDykMgjLNz7Y7MFnnq1LhZCw9dUSoempHivSEqu8z
V+L+rK++hYkW8YvEtP4TsYaNBqibxckx73qUdVHNe867huc2PQxAe07lNxGSd2sgBpu5q0SAJgiC
cYl2LIFOeqUc5NiaDHEZxjNMrdXbynVH6N+wJDy74Kg5PDCgizlC5BEyh2qc1TXh7/DV3bj47WXp
3BcFQIOIp2xcIlDpgrCewtv3/4XXo9cbsZeRk8aU0By+yik5yqaH0tn4h9YZpy38xBWkyCAHBYWP
WlUBVVnfQ2FCzWJCADrMfM+VJXB8fKS5sey8jhSV7N/rtP321x0osRYLcOxyJ4uPAo2Kji72RpfJ
8BYn1I2g7WQNIc5dIB+SdhlT/MSWgTfDK65RfEflDCVVy4Iib3b7DHa+wd+CLGIfDaacO4Dqv1Z6
bAv8GWbOKFw3bbgk/Xgy+seZh5OZGy8227h8p7muuyWTpoWbSdLdY1e/cxYY3INpkHjgbJkSoWDC
bX7VXLz40gw985syPncV7cFFZ5PwKEtgeRr2YbecHhoLtkghBACXnuNWTPJXciiC/Qu0dRVksU8m
rCUBwJaMkBgfGv5bK+Oz09wRm1d6nvzE2Y3Tt24ReNeydfxpcTD0HQ1d3WYtmkXx0ljje7tMOKS9
OfCSERvVRC95gdcEDyBHR4KBsO9SWjImG8tS15+rPI23s1m9EhkPHaw1wfCK5/21ggAC/29KwiFu
72YHsQbyF/hDOYDjRnTmWUdrly5ZAWiZpGQKzAugPfaLC9dGrTcnroV6BAnb85m5Dxn039wVh7qd
t/hXi2CezDJkteJXtxhza2JEvWgOLUMbjqY8VDDLxjbdlmPzaEPBMfL4Pknqz0zmnNva5htC1iJ8
e2vr2T8i1MuZsFlYmNxA6BSGo0Jdw5xhaRns3gp0jWm7qKn4bOK3lr7N24S/3HS0x65VP+TElx1a
Xx/24kp7dRmOc/zJTOSf7f8sCtbqGGGOi3WhqDwhezBF2r2rI84ZHKQsq3/R9fZxtBPue2uWzIzU
+7poiBJK4Jy4T0WW3Zy4/NYS/WcBvLixcgQt5KTeRVOPBnNgFvdqKAZlBZjgKB1fTIL44STngyzk
TwHKbFtZ9aPbFh+Dl9oMTXOYhXRthbldvXWT5QAs675shro46GL2R05aNtMDr3o13KQLPYcMk8Lq
Pc8vFIhNHKHyYzJ9GqzDaaUeyP29YQ08RetMvjXrz6jkK9EK55+yJ7YnzaMgkxtJZrunuHs1V0f4
XE8uOErmTKvMhvTZB8BJsnOOpVtfqtfKh97IkeSrNOUpqxB1zQjRyuMz0nXPDPgq0j3LY0pTb6ln
15zWFiafDFsUuSW7BmXPLXtc0gqrOEgXYaWPls8YrjOKzymZr1NXZhs657i7Lu4a3Mq3UU9K1cqx
MUmHNbGOu53InB+Kiqp9QiSO0vnD7EF5nTuSIsz5yX48pxb0RVV/ixIuWG2QyJD4wNxBD6mAgHRR
qScb1gg6pPcYjf1bx+QeDI6LMTCwm9Tl0sGTiOE/DWSvl1ts6tHU+xtGpn8NJZ55pRrqSPhmc7Du
NwpFG065xbuVflecCrHK1/ztbXvoXOCpiIl6Vn2aXfvgKPo9Uu2nK6DqMCHZGg5SXN0oIoQ1FCGX
uGU3jt82FL3//8eY2PhEW6BwU2UzN6UXIBbNvcC9AowZH2janGuLK38+s5tFi3qljHHrKIOMq5S4
fHlpOaD1PedxxPpi31R4+zXL+8LSFWYdIybL5TrCwGmCF0BECaWQawcalLV80VkZ4NOCyuG3/1ow
yWbX/S496v76QkVDEi3Omw+bI0K4CNZZrYq2fm1d2g71Hpe+5umMtEkxGy6cx5zZXoFvH0Ic7vT1
BevCO9Tg+Ik/GPzpvLnPkegL85RE/b95/c2xIcutaWtu6KoQCsFGmctTTaQHeh26KA/FqQStNRMR
38rUeEy4QxBIPtoWfDMSsz75H2tv2bT4xM2vw81x44y8hswlgWU3d8VMttAdQ2NiV+YUjqvELwK9
Ef9G7PGMCMeb16KbtNd+ij/IeEKIE9a3oh9lqcA3RaWNq2UaXgHBbGGKseEyxNOiztqb1ExG7UpV
RJrWY+6Vmmzwjgriq5EZ3THZIpk6gomstBg5A/GYvWtkpIvdtQv0NeIQedWNAhpmvfQ5FDntkmot
3klJgu6w9m/chast5yKNzcc+SyswddEg4OPkjuIaoTJjSouQaO202PzzrfnAvAmCwJCIHZoluWz4
OT5Cog30lnGCAcmXPEIn0n/MhdKzVPuxMp4XS+Fv6qcnu3bCISqsvd/6Jbsv3LYJsF5ckRR1Gsgp
dn7Sq6kIbA60ghU9TBlm7v3l5mg2veFc2UGSAxolPrCZaPQBkcKn7KcchoWoXplGzFdQQdOmXT7a
emx2RCdbZrbrBHn9pMri1R8x90f9qlCS1SFrN4mAkNQf7F1uxpm1bSe0nbp+t7z6GOmUCLOfhHHP
q4spnGBmhm8ghqwCd5VxPGgjnJDcPrFy7n3jRMMdPA4KiGDDZ1aw6G2oQ7Tb9CkJV5NlACrNuyUi
FSjmzvbAe2+4/WvtFToQb44urckgwFy+KKG9zdkiw/8YO7MdubEsy/5KQM/NLF7OLFTkg3Gw2czd
fPYXwgeJ8zzz63tRkVVdmYVudCAQkEIudzMjee+55+y9ttyrEKIZd0r1zCI9/UKr9BkVNW3vKSIO
ggZVV/NKbcLHCDoiCsnRMMpNU7iva+2WJuTT0sskjAsnFyoNHdd3RHZVUywf4Gh0X4yEo2jjz0oe
q12IiqiUF7gzWr2nyVRwr2MSLRAVoSlqPlvmWBux2IXPmj5I6OrUsDujGYJIxKSNmXM8kz+ajd2R
X5zpUqFCg3zN3nOpKq9Jcf9HWq8Bs2DTBkSKzCcPKdiOtUVDTCtxGAR1LjFeW8VGmeBq072PEexu
7HUgQTzRo1r86vpCZ1pNOlFElB9aQMjgk4fNcvHNxmbqCp4KSpLh9NOCp4InySHmavRilaOKzS7G
DmVu6+BppDOq9iBC4ie1t1oGsdqDgthLHSKvLxD00JV9yerigXMJalg+BbKlptlcWRf+b99aQtTJ
XME4wNaATrYXpzhCH61PrOWVTj1s0HWn1vKnJeTOtM27XAiPVF7abdjuHUmhhSuLpyWX/cTIq12u
qtCsBn3TVWSuM6edN2F3JGoXrV/80secLJbgZ6G01A+do+L3O9F8eTFWlL/Al7NZuvKLDulnOawK
UgXcNRGBOV4AHwF3n6EBj1e/2zAxsOc4jsOp3cwZEy7mE9bI8xlyHEBqTwo3mAJ8P8wHxWq1WlKJ
VlUSX7MEprKCQ9kxOT1wXBsLGOytuNWj8p1rPIFWPpOBs8T1nWpk5k5eMIQZFQ5y0erd0bLV+g6L
3E1KcM4aJfOqIgmY0BLg0NcQz/OZRWdmxTFmhspYu59opY/ukA7Wtg9twHRB/EH81XMzWP1juDCu
6CzlqgTl8Nj1acrjhYIXBeOek+DwwmTv2HdSR6fLiB8SJLpKNg98liPct8ViktAAjKwVZYs7eXon
wrbyspYWCSG8b8EanTaavbbXgQZw00KDxeZ4TI2kvepzS7NxWA0WCyCFg2wk72Lpk+8mkS822VEv
xbx82xMTJU/XOY2Z6BueQmNYm17dzbYmcIlZDBO1GqrGU6VOd4sAkCuxXeoBW0J1WxgnmCaTXmFF
n0E6UGyBbbjxxj7WDFtbkYM9cylGUgkhtoxOk1OJ+vcUzfNbOSwkH9SdtZ+LxDYOknq01rDE3/8R
Wvja/g5lw46L1NXownOsQCsbZwryaAmZmdiaDqTOlOhkyv3CmO1VjFaLEwboQZDT1kGRTsNGkMsZ
VMw2k7j0Ij3Pt9Yw/hzoJuykRQ3PQgIr0mjYiLMaHPH6v1JFkrYgLh9qwoiPzZSnx0KnQY1ENONJ
vA+sZheIBR9Hr201QWyUXpaHoCaiajbgbkkarEZFJsLQrCXtngVQv1dMxXbCOFZ8YlhTAPF542nG
PFyywh4uCfBNQG4Btf24BglG6lpx/L40VBjVllvJ9HvU+3tNEHlbt0ao0nuEDRxkZXCs4LZgwuOs
/ztCuQgh4BX8PZ+0xuoSzKCcF/wmTmp265dkKLMN5uhYQ2OXfKT4szAYlWtwUv/60BdFm4+/NTKq
aaYXmyAQfY7mXdVJu99JoE1B6naqDPiszYRjph2dR90A/b7+StMW4GlpV+Cqm8FPC6hI5Gg8p1HU
ubUqh0cxGuuGlAHeNRXiAMwYXzXJqDuRrYiFNYRQXXM8uTTqKeICbHWYPPTsdZMdOn1lY0r2kyEt
9zJcyF2sSSiFaG6GwuKA2iDInaEhMt9JisdZt8PH/FavG1qrEJeFVap/WXRMayax9Eb/IsKpVjlD
+oLgcgQgrIW/49JCJUqPbYs4cg3YDOGZuXmTaHsZkCocDYTiHYXXQe1yhCpSG9Z3Wjo/d1oRHLq/
7t189aasN3WKo29X2dpDaKTTWYtJoDPWOxfZSnKa9US6ZFPzjDR6vkvyNj6bVsp0Qp3jz5EJyyau
0O0gAix3Q9w2xwKKHU4Dvu88gIzNsZWMlKmAolWwGrT+KDySyP/r2YeOAtJeoEOiM5ywrMmMTcPh
/NdLhOoUeL9jI4USVpsEsYAflgiBQPp/55kyv8ywI+Rqwn9ro4dp8Yucf9+Ijd4gDtJEvuNpHlB5
TsmeORTNJGMB66L1WCPL4ltKOlZ5OdIe/8+vijBFtLJ+ajwQJJWFK/hEKbvd2NbfZqQaXk48kyN4
lzYWghN7bUEaaVM7CwbIXdSE1kEXXwwxpvOsVvkxB4+llnp7jRTl4fc1AnKzuq7pPJBaUZ4WWdYf
UwMBW1SJt8EsOzeTOUbGSAC17sgdUWLONIN98pQMjeaRIMH10hICzxERbhS50B+njpg/DdIsovWA
VlQHbirKFcfAFX0lbIGmCORVS60PDbTTa95TfVh2fY9J5UahbtyVhtk91RxBo7xyF9Ewb9aZ0MFR
bU66JWcnwqHAF80+0mTAn9NcPxikmdZS9Rnb9vxay4bMqGUk7cLsvbgNafRnU3rU1ZoGjNYm96Zd
X5TBtj0hB+U9/U+8AcTSumG7fhr2gi9SDsF5c9p1EEeNZ3ykEp4HcorxKEe3ZrTum4Gsrqodb5AB
jT1HdsRZ6Vi95NOvIFo8DVbJhPfiIQxs/cHQLA4sevIO/Ep2EokjcNjVF0tgv9c0mE9ad4L0Kl0L
1sw1dIqZfqIAvdFEcQqqAEEtRI0LrFD5LsQ4TeG/qBuwWUPgEz10od3BiUTUZgWg/Wss1Gg/NZiV
KgOv4hCS3WTg5+Y8CgdPNsP5HUcJpW3UbEsLFtzQmJ4yN/nXmEG1BXklzqooSJSZ6hesfgAgExiD
oY48P6El+wDigwgAKU++mR1s5yk6NF1lPNWoa50O2tbdmPb3qzrVS4exgvKEXd8sSxI1c/g1vx+L
UUnjUzAv8mmU5IlxDTGBwPq5aQbNvsWuhPcIJLuVXuhVES/Z6PFJjzJyGy2Ig81MImGmapw+RvNY
atTQ+O/zQ0ez5aDOiGmiR5k2GUhko3GWeqz3pm4226KCeKsXWslCiboMpPSWWaG+W1LL8vSQYCYM
ZOdecLhJIsEyj3kwsRJI0QNExVyZCIKlITAC+ouK4TqhbAShilQmTgqa85pNLiuLOuJF6aJi7NHV
1IGbfU4J5N5lxIAgLCqBaMingfVi23WjDM9zuapyOfIYotuMGZZ6aJh5mEZIAOO0gFCxTaduCOJt
SST2JgX/loHbLJGaOzMFKW8hwQVBDKmh63cRunawircGvAS8ldEdgWic0HDZu5R9lIw5QkvQqpN+
GeP3YEeNoYmOJwtKKcDwLHVzRlha1hCGo+T0RCCu0sKJSLKtzJ1CAmk5NRS1ucVRaAieeiv3rCBY
d6fgU2ryZUVp0SzrW2+p9Vuj2uFWMWx9Y1fK1ixac9dl8luhaM/UETmla2U5i4VA0FYg9ao8GjhT
AMgO6S7nZiySUJzjiUSXGbU+wzQLQad8ZG0rOZchLyqk+CNnh9JbdFGWoKwf2nxrcFN6Sd+JbZmV
6GPiN+Zg8YZFHY8ShkvI0w99Lr3H6/o3t+rdwCJOY7W+zqlxjmYG+nIkL646yM8q3SoHdfqq/TJT
SIsnlMfTMy+HqSBqnZLkixl2J+lK2p1ZzNAWjAOnGiYwGt90gvixmmPoFCEYxNWj+XgO3DDS0n3G
klvgvDFz6VcpwS0Ueg0EZMw6rwQDMHUoQdU4I7dkCA/TEL9VFOqIoyEaYGZ4mqoS7vxCYGC6/JpE
bhJXyY9ld/LhWQQuot2zrGAlWxEfxIdF+1ge8RQufmmOHNsZOzmyNjHCq821I+NoQdIcbXKfJwVj
oyXXt1pVzxS8JU9N893Qrjczna4aSqTKkLBS82W6HlkkW+fmfhEW8tb6VSuDayfG72DERNq2xrvN
wS219CNXtNsGWroTk4r825yfAWERGZqOV6kY6n3cEV45rNPKLhf0a1EENzSCO520jWTAfQC2POK0
3z6JrrQ8uM0l8a+UXYaoTpZlRdtBl4lTZTwCNwYtrMqAolVTupxV7nKgJ1pi/aZdPT1PqsQhORMa
H0FTEjtHCDmZm42m7paiwjFTJls16747EFlOGN5yY+pOU6xVLmOck1YWJECMDIwk4zik0LqH5Zrn
SPwbMR8qxq5bO22fZ0U5/H4h6QJnhniGzT2Fi3wOCpG7mk7II2mgLBObOMPcT0uWHPB2uDdTPmXJ
aiBRognI6+EeM37mYs8+EFP0LIBBbNQB3DkuUkIUZ/khUee3lpvY7VbfipkgZLRoiCExTN/qntpo
jVHRUw21f3Q/l/L4ZiQIXoqvRKcLOKQQt8wFo7Ih71NpeCZB7NmY2S/jswUAGxB4BZdrJqeNlXjd
fV+ZBNAXXjXbSwzoWy6OXZ18tSaUsVn42ohdQ5Ps556Msl3FooZ4nlFIjWAj6qP7ZOk/tYamFml+
mYtL+K3QTUxiubgzZvnJkJChcpCi41Nm74gdDY94QL3p9wXVwaYuaQiVCr2rAISbpesIoC2a6vAc
gbYlNG+TdTq8k4Lmq8VJEs76B4nzEFPa35+fpQuU2XHt2yrOs5b3mlY1DSkT/Bdzl98PWdnU98xQ
4HgsOckSvB47kvdFga5Zz+cDvdjgFtI76oz4Z6VxhrCH8LGClUN0OWcQrZQR+xH0+uOPf/v7f3xN
/x7+LO9KrDFl8UfR53dlXHTtnz9U9ccf1V//e//95w94gNDQTFxtlsk/tm0q/PnXxw3iIV8t/lcI
xlT0XdJtpxHKgSyS9r6lN7yRVlIelrSgKk/zMlLkloqYd2y6zFqJPgXbc19KI17MNCaRVLOXD1Mw
VMqwr85FAEp+La8QhDQnePlQ+1n2vX7IDSIXlMscrZFqtlLsyTrp3YQtm+FIZn5r2pWUVPqZ1LKR
kcn+77f7b//0ftvf7/+rrOYGnmD3L7/9+2OZ8+9/rH/nv77mn//G38/xV0PY1a/u//lV25/l5SP/
2f7rF/3Td+an/+PVuR/dxz/9xis6UqTu+5/NfPvZ9ln3n9dt/cr/3z/84+fv74LS4uefP77KvujW
7xbGZfHjH3+0Xmehcd3/675Yv/8//nB9A3/+eGD4+/EFTPLjf/ylnx9t9+cPRfmbjoXVtgxF5YZR
FPPHH+PP9U+E8TdLM01NFqaqqralaT/+KLgJoj9/aPbfDFkVGoAYTTYU/ccfbdn//gPzbyapIrKp
6YpqK7pp/fjPt/6PW/ava/Z/uYU1wU//7zcx7k1DlQ1B50G3LKEo/3ITV0to4rjGqaykFV5KDJV7
wqS2U5IYl0rIj4Su2ts+VcZDXTVsjplyyY3RDRmpRWlnX1QxSn5mDbGzIKfaGZn2SHeWGIp+eG3m
OvZKzlZOPC3WDlPlsqlD5Gwt/atomunDSZQccoGmMLOM8qrw/dFKCNtbcl0+WIu6lbsufoR2Alin
thUv00itqKbY2hPbhb29IojCN+vF2tfTeMoyXkEzj0ddGsCQdcbo4OVemLOjvKFLwd83ejxRyizv
yG14MOXLktdgjbSgcasBKaK6irKDAyahnx2OHzgwMGA6cUM5ZWymZgZrDFtnXqpdJofP7G33WpY8
c1jhm2Ra4KBXQhccMvhGCblMwqIHLWbsM3K4mukCp9N0t+xw6zVWkJ3jqj6FoQ6pMGQKls9wHOml
POgm85+0ewPFxIhy/hWq5VevYltKq3NAbEFRJj4+hbOS0YTLgVdF05ETyJM55Ew1EDChVH+qWnNv
m/2X2uFKm+FlZFmne3MzhU6V+oM835HihQQUp+gmmV6DOL5htuy4QpTcYf01ddYNTE2liUtTr1rR
CYy6jC8AFBSpzEIZaN36RkTtWaQ3RDxXWjBPfQG1qnrupAV9bIa5DBdSQ09hCs23ZDZSR69RlJQB
bkx9YFnLmB1DwX9Pg8XYDXn1UMUxMSrmKgyPCmeptJ96KYxzLUkHMRAlQ+qbj6oy3tgTgwuACbiC
c/hgRLMBKOy7bQ5IyUWusWrXoIfnhbGlZ0zzjes61oa8AwxUcYzXJAxPNoqsPsh9ExJuLfWPGMwg
Ujfd20LPwdSb+zgUD1kIzW+RqE7oH5gDI1C6DEAEV3By0IJc43y2mEDEyN4BGhIS8NoNEyR3bWJc
Jegkx7YeuxxRn2h+206id7E/hONXEINkwMlMrHlE7llo167UV69lCrCJcBqFKa42QlcIBcdvjHcc
NhBvYTVGkc1wP9Dj47wOkUq2GnCLQ+fUVOgS3gqRZiTCTflJy5iuMYlUgQMh/1FL691KTMsNJCxM
vaz6tLNt3ygxt8aKcQsa4YkmsFBbd4wM0hTTHgiMOCfBd7JC4MQ9rz/UmbQTcubreSU5ubw3ljE4
FEH2MzIR4KuxhCw3+rbgbuxGkLQFJHkGgwgvFsahSaNW4Oq017biXCYhFhlqRv/2puGGiLSMvMBq
8hOtF47Bl3gyc0Q9toeNboQ2dmaJ8WBXvdWJkjjZXO+yGPSRGvY+7QUbCaZMhF1cYUiYnsYl/R5s
LNS6DWVDt5h5cNXu+EKuSRrA7WOEh1YWJa5i/JzbvtuMykcRWbXLo0BhPWWgiVGTqZIa+SXGi4yg
gy1LOXLc/KUpO4YvyIRAkU4T5sK+Z3LTZNgMEMjuRDpPu9BkMGC0n70p9y4i2fFgK+aHYLCGH5mU
7RjQ0oJN1O2w5DEljG5zZkQeCaZ4Tdt62opKJZMWTDLB65BGLAx3xMFr2UhYWHpSleJOLGARBmm4
qgvn2lntLFp1GUEAOP8tuzOOAK92aEvTs2mCy1Vrcgeac22guZlZRLV5PihE8BBXWqC78Toz6VkF
6HIacYnioeeWrUVTb2lpo2zkVoo15hQtpn83iBlMlER6NoXdcYivL7S/MLcw04spiACacYCo7Za8
cZYQjNxwLQXL/jifoqC4pOO7PLY6LVbosR04Z9lM73MRK/s84BIFEUVypVo3Eraja91aKfWrPRxm
VerhWvQ1sx75QDpqdRj4YeCyY2cUSK2ywNXk+C2pSXs07ftlKRn7ZDTrUntX6emXuminHA6BGysR
fee0fYyId+fpWA+beTHcBfd2eFOSJNgtzItXG49bm8OBc8BL2zRIlMVpwiqADwmJb5iWuNljFNPZ
fNEpbgk2IvCyT8ilWKp0U2Di9dUdByAQD9is2V9DLpWrWmJ0WD8zHWRX06SXJBjVVTJ1ndvkpEzB
aSLf1ms0yIdGuTQM/eh3squSRLEWjFJ9qPnnNDJdRaBY02IhXlsmFkEbv5mx5kmc4TuAb4wgEilH
xak2CqMrsTT7ZemZkpA6vDWJyNHlwtzqk/heQXaePKq4edceSYGGDsBAxMIf1QQn98m2luMrWduY
hSx8KNaQsgtrKnNhmQZFmJIOmqaYhq3pM+L9Y1pG0RaOKosGJ+G8kD2MB19dxsSrbUi7plcH5g73
hiJzxga6UfRM0QqO4jutih9bnAHCZqBTxBFsD5LzUODgt4ti7WcRcbBJOnjePHVOZTYf6BcXX9Li
lVzxEXbCwBlCXwOUEIN4iTg+7Pygc4n8yGQYWEZRunTLnKGEx6ITH8YxOGApmUM8QFZ9bMYXdG/a
PfFTLLW08Gp+VjbYK4CfZ1UzdIKFZMyri1E0ruD2NVJW4zYe021UsBxotoWVLMi9qIJiHuerqisA
MQHpEukYpRkucJSLtGl/KXN2llqEE6CvLXCSG71jEaIlBCwXfw04bcMDqQOvvSE8oarIFMInjBEO
6g4dVs3RgfPSfpohw5dRBovPOlg0HAAviMcmab9jBeFnuI7vA6JvhyxoLuYwPQbIoTa8d9UpLQKp
DaReiKBXJ3gPCtQt8iHg7ok/6RS9k9axNgGqFod4jTBEhaPEtFduq68+1nUHEIWJKHH8LEaJkRID
DT/iyW/k6VuudRvppZivua5z63ag67QQgfEClTbIKnmrZTnRvFPKA7RcwgbVpkTGHu1AUKuaVVpu
31fjGQ1i7OiI6NoivEjQZ9UK4HLnNmVTHKNQv1boiTBJwKHAbX6uEvMls2fiz2TQRlltEwXU6o9I
y0FB9nckCH2kjEHcZ0zhCR/t7C6rzC5Wkl0lunfTbr6HAQpmAGuMqC2WiDguXX1pwcrGyacSK5Aq
7C7ylULqXAZsk7vYMmmII266TgFZKKn4WWsaxcim8ORE4xdRbwkdNvM4BTqJcwkZdNJlMbQnuG0k
zOchopIWl1Vdt2xp0NLttN6mMXuUan9weCxcUBgEJZj3UIg5y7Pf0NIj4yP12tDYNGpMMKVt3msG
lZ7VfuJ7Gt9ZgQae4efApt8Gckt9n6yXzFg/WlLRaMatlvt3IBOdRsvtq8rPun4ts7vPRPtMsg8r
eh2bO4bqjsqyESfbTjgFO1KHCFZP1gyCD8KJNmtid6J8VeFzZUYO7swx+wYzNYqrzCDKxiDrCxJK
BkYuoeVO9BSK1ZszHuWMGyfJ+QaYvkLDmRrzbomsraTW2GdqJOa3JkDISFZVWannbGVnWfPOHPU1
UQymwKuEzbQRl8TwVpdMSgNSxoM5gIVq65QrjxkUYFN4bGkODrPiyYPl6wrhe3iezOSjm/GWgcQb
FPyVBkzrEAaneIdbNgVbM/xMehYu8S6BZLbbe1tfY6mpu8pPSz7X9rDD1VDfRrWitp/uaApshvoq
z7HTGCWi/dnv6NmY+VOxAg1ynBkcT+zcX+SXASF1k5PVJEU3rhQOjoQ5aHruAZWmaefArt01ymVs
yMBe04TYmdftAeJW/mT2dLGFRoTaa0G3Cwstz6tfV79kwqHiCRyPnfqqsSbPRjuTjZ7yhggll292
zKVhV+rJIWuVPaqkfbxQVFDkRQh0VvBGQVx4gkLDkPD6Uv/MD/UN3W13R/IBp7jBRQCVfFWrOhGM
5biF6B32p6F3ssgLUJGHboGiaHYV069Mr0N0q7sICCoM3cPIykQInCcYIDPjECfZcBsb8oDL1nWC
GRS8wwaLbxna9RrP3bYlWRFmNloRjEFEqicn6754VWZCAjCDkNtzpTNtpLsZ6NRcbMvFS6EXSx+i
cSP5IjPRVA6J5tStn+xHA9g9diIY+azZrWflFu64/UALrnweMorI80D1SbXSYaaqyB+hfpOnWxnh
UzmrjBRiE/baIR9PNZ+TVhwG8JrCDQs+fEeXzhQEyPS76RjTjZxe8g9ulsa3hie9emRpBcYQZX6Q
b+t0pzY7kAUDO4Nr3AcrPAEwZfsZdpxkfRUZY3rqW056boG2e7nKGQEYSIDcUNk2bNOtX9ffSCNN
7Se9PMCyBPtyySoFIiWIBM4SwEn3SDtBCuJkI7aZnGqop5HXGLdlRcGA2CAvPD01p/pDOVjgRB+y
u+EK9bF5Y2GN9Q1UQLJKDYDNq0aQ9h1CuKMROsAw6sbBlilxIIFZJDtQHdLSY+W16WlDYzC8YJsw
RTFd7R6c8Yg+swfzMXmTfTZrMlYc09wayc4ojkTLEbWX6v5MGsvszelBDw7JgM0pcwndCMRBRlyn
cX6pCV+sv8byO3mroLfsCjRdKBHvZoa4TzoYHyJqqUGkZkcIkq55RXDOZhadkzlCHHiQoWzyw0I5
BOJ34Laq289UbEf0cES1sWOzdlj3cfagAlFIi19EpTXz+qqW9hVc8iZXDtx1aXciKcQJ4JVlD4rY
MlngRuzuDI3Ha9O/4yxOa85G0ItcHtGoe+U+A/OeowDw0c6SWKflx6C4y1etL0mvvJriOC57Ez0O
uTAgU5AqTg/5BasbWM85fVh68tju2pHMyiOErFBsU/Te/FsA/3Ttq/4VIy8l3voQMgWgwGHg5a/p
LhKZjJsCar/AfOA26s1a/8sC/xYGOBfp2KJBdVAlh2cdU2LulfLe6m7SV0qTPn+Da0TxB+UAQLF6
l02X8Bm9Ke4CG4+kA4EwRA6KApTgDvSygRcWcLadzNpN0oH4NAScRv/Bc64ScsjYvD2oxVWEuA93
JoqHeG9UpNShwGZqckb1ZVpQa/wYJhA5Xl9dfrN0RtOeEl0bcWJkXxf4BtzKRh0LK8KpcMa68S/W
jvI5p8JvfDK6gbfywYQQHUl77HksgFqTP+X2LC9c/XgftieDiUHszviItmiHsxYIAaQBFvepvddJ
L+r8NPRBlMA78ikybB2vl1NeeGtcW/zhEn1txa1X7wB1ycnoT2O5Lasj8TxOxW0PJdve0lSjcB2a
Qxd7su0Bb4xNwLt+nZFFeJfztkMSmg7YxSbZzz+4cGlFDuHG9EEqeOktnFyeI4gTxUCk4S6gPFp8
gzwvZRtKDxWveA4uK4GbsA+iSxi2rMr/dhexWBSghw6peljs7dw829aex93oToo4W8MOIn2KONiN
kGTAtpZugrU6im/cP3WCt1m6y8gLnKYHW31WlEeCcUgdQvNg7dvnjs9ScdX0pClbaEpdtG3JI47d
NN8E/YkdgoeUPkQKtRVgsn3QsAG/ycYlfa9VP5uf0YaX1H84FLcgTyHmQ/eU5Ie89oNyi942mD30
TJwf9jVgAmA3L2XpNAtLKmsZ8kX0XK5O6PiR32UPJh7KxEFSTmeNDj+ViQsljrkuhkg4RCnFFWwV
xpPonNj7NOzInPTRCblwlFkzesPpWN21zfiu/DIonpj1djDEznl3ja62cBqaWpS8yMscHikqiQqr
F08wJ1vTz+1vIA5Z8sBIxS69gbAmMp8kRjGb7iU1qXCha6JJxCW4MAzazGcA8WZ6khcvZmBD0oB0
nTqPqqglCS7359YXxjfEkgSnbOvz8eaTK6yNz67LnCa6g4Aql1uUOCMCNSbnLLwYcrs7gOcW4hN0
LJdZJxwIn7QHAIg3DRiRMkV6AXZdBVdF3pnTcSHggHm29mto970KA21HFIst3FbcEwNainsqdIpd
uD5fsbblMZPACEvFlQsdkDgTPLD3tOzLnUcjmDM4vRsoHpFrdgdZ3smEycg7ie3PPNrBeRw+alS8
RChFjINO7UuSnsqFP/eHZm9b1/QlkO9dPIcoQXuAG3tCh0sk4hwrjeWsGzumlNQBw4QJfCtJZ1lA
dDo0M8vnVk2eZhZvJPeckr54FCvGjKXtkLxmJBeJnMHKm14M66jVjnjks5iaPVYcM3ki6LNsfUVa
35DovHD4ZHim8nThrwMNlO5YrXHZhupjmSIH3hsNQq0t8UTs2Oze4/AkJD8Oz1pOuekPks9b6hsf
3x8FDUnPBK83Gk+AFyW+HrCQQilyaKCgsVu2nb7HL9dBdzDPPVxyGjnak2gdkA+eunDud7Iv9lzZ
RsBBXe+w9GSsTvS/cmc6ZY90YVideG7YaHlCqBCE+MKODgT0Es7nSrlRxW5y40EKTzq/ohfRZ5gj
dyLxV3l8uP9sLA6bznCNcATVtP5AONDOJ6FhP+hXwzpV2GTf5fAB7WmLpLR+0sj/ah8ifnh6XdQn
Rb+EtBtYvOicerN6sIwj7RjKtS9RnyeT7KkL5RW1yZpfQyk97nhw4uFasQ8AwnLxcSqsqGLfnytf
e6c8wbQscPb0Jy5vcGjCY6OfkuWodrtQPRccHpW9Jl1yTuU0NSuEJodI0zxOlQglp5AggY3gUyYC
RTxIlUtjs15jMLb6/AIUV+0Os+Tlhk+DHWUJGO4RnSUep9wx7R2qdbQIy+8SqsGfyoKHJWQjXI0O
3A7VYZS/R51X8GXsJ3DeJgAOm/gDkIeE+xsN9zogP0P+HVSH+3jw0Q3j2Yng4WPASXcafJBnTT5T
kFDHKjkyxlcqW76KF5Pf2KEbYMJkzaiI9BhqoHenmbVeb4b2Cn8D+8NFedbowZ4GNx1dbrfmi6Jz
EvOvOu6Zg+faJ1nAm1EcKB1t2mYZPfGlla+yimorJ/tZu8qaS6xONPo6DJvfFQni0/iDRC6149rd
gn1/0woXwPD4HL3yzaDldR63h/FhVi6VIIEXUDznJ/mZxvPBQj/GmS/mnHAFJ/cFxTAnjdyBk6Ho
7ty7xDU+YV9EVTlfKBk5ZJTbqkrWDWSqdkZ5lEiiwTLFSfAmWEMWUVPy2rgpyUjGUsVoGQVMDQ+v
3KdUCiSd71f9bEdSekyt1Sj7SSLDnTm67rS9fY8+wy0E6pC5zc5FVrHc3ylJuw/X1AwOiD243Q2T
5H2lG54kaU/UXyH54nu8xgnqeThSm+pVxUK27FM8e8XW1rwbPAfxnb3CEiXzWjkTmRI/z+KwpD7F
U2FtV3gdKDlyXPkKyaPA5xiuwIJ8TeJb8hZYLgdBPGm8OEJEuTOlnEMNcVUO+DtDIyY+26s91F6e
Rfy1pbJXsZWlrmqz1jiF6ra1PzXXoT7bxKuuL8kKyIJ05+qO5HknUYiBgt+bDA/m8ELYO+Elys5U
fvWpvVW0+DjpE5FYT2JI/GdV/bKnjnuNRe8SF8tulMRuboxNJI5z5Y3a1ZpvSwzzOrhf2reG8YR8
xifO8j4FV4lGCjY8C8dR8ctisF3Rvao76VBaxLtxZkvMFF8gs4wwy/dAL/tNT2xWKw0nptmXIOKZ
xdsdmmT7lU5tef30lsguxRy6m1kAB7qMo/lYL8ORcegmkCkjr012gmjRGR5CIaDw4l4eonsVdDnA
HPchvgRQ4jorPfT18ojW0jWBHegQRmJAiuWwJ6iIHIzkKhpCVPT+pE/NDUZc3eNMYrGe8M0MQQ4x
wMlpXXLw9xHOkv/E9ZluMgmj+8l2bYIe9t28J/mYIICCZM6ailIvaOs0aVp56kQCmqz0vwLRgj+b
bp0td35WB7eYkJpZoROm69KrHb2RN1hQ5NjSSQ4ptim7G4P5AtMOaMEBkM4EswH8iUE/TJ2xx61o
XEI8YWjZ0lMNGNsbFVlyjEQBMR4nv5RKNX27kj6Mb5u1tkqUbkOgKscmKMtmPH1XVn4cmv4OKPyO
ZKynbiasYBZJg/L7PdTY1NNCPiaqybkQ+HkfsuLU7+QzcRiabapYpdrX9C9p86/lj5Efy2kjJPUp
iSuF0MuFNEd7+N/Undlu5ch2bb+IhSAZwSBftXvtrb7XCyFlptj3ZLD5eg/WMYxj+F7DvsAF7LdC
VWaWUuJmxJprzjGXPWunHQKfOi8eUqVLCd2mmmt2PMkfQ08p8PCU5tBc7Vx8vnYHUkw6xZPnRPeR
9dOmzYumqiR2z2U93PTDu3KL+wFH7VwtRKlQJoVp6Ikn8IHjyb6VjjhwT4R4GFNgMeAmAScJ2zCO
2Lb2tO7UhYe4GNqslz3QETJk/EwwG2NY4RKVEa1UBjBvE9+HhgYEbRLM2mGXbigaQJPntPan8uhk
v0Yc0TCBQUV41fATV7/jNlEPXWzDrik9Fro+8kiXveQuN6Y+wb20EvJtlR2XRv/J4hq6BxTWnqgI
+9Jxk4+kdgwo5k3Wk02ucgjoS77C+FBQsTVD6eKKJDU3WDCi8iBUcogAyLbBo4YQxxJhZrYuTkZq
j1tX/BbEGGImlkfMiTNAJ6rHuY2b68FJSaiCLZgtEkppUY/bwGNt4BRuygZHPKsOt5Y7KIDVbnu7
BB+1CxS9x08icyYy8kXphWR9AGWR23JQI4GWaz4odD/pAv2Tl7ibWmR3ljb155LAymgC4jBVWPHx
coZjU5sHV8YxmGaJmMvS1QJfFa/3Ndf5VhFAr5Q46jBzv8tsDyOl0lBF0LPLGEdoOaThtUGr9rti
n8fZq+1WLwlMgtGXDhhPTS5mIn0dxUQC5hCBtaIrsKu6V2ppW5j/nBiIpcRE4+vGo3rStnicR/91
pOWGBRgfM3zAH6Mfn0JXfIuE2wTJQ5rMrFMGo3iwKIGCilbuy5xCXVCnUH48+yW6p6wD0BXhqtQG
0xw6KLZxStRMpOLsK3jKEDtqyk+nZxpq0YaL+TdoMKB9fQbLWDv7zNbzNtLFbwB0xGEnDE8O9ePG
zPW+rci1FAMaQelbAKjz/iUcW5/7YsgkY7+DKfe3ggXMnuZcapwvuLadbdfn5X4cJyqB+bvrqf1c
ANboNuUsJhvV+xxzmSle9aCepsLdRwGHfeXBHR7TBGh/s3Vi7dzCbP0ZGqb3AET1pNkqeyN0ykBP
rBX4Zq2dihb7B0yZ917cU2i2FJ+d9ULDy5GX3A/mb8gA2LxEBTSuobCAeysTWJS7bBvSQzdHz1PL
NblN7wDz4KaPvJPN6nxHBRHPGNkpgSoNu8Lc+/l8NxlEpkwj9HJwJ7n2j+6DneSvVund4Y8GMjsj
0YQzX5Jppx0Nbycvqopzb8/fc5ocxrVwzUEDVCZCSpmzW01yWGpOjl5Gu24gfLOQl9HwA2YbF1pp
Fe9eglDASj+cvVf8dthSqT6YuOrXGW+SmIX+VYZd1+VTeOWZnHCPg1qstb93h/swl8SN4lUH0smZ
bOJaNzm/hdK6t5riPUyp+2wXWFKi4mYd3NDMGHIfo98GqAD0wtZJUM2TS+ln6Du4cvusGbC8Amkq
ai4WMXVc2ybbs/PcE9Hk7qPid0Wtx5Vjw0cTdftCWTvQav9KTNmT5c6YEhOEXXfI+LQrn7cqycK0
4Qx0vPFuCT3k2LF8XXpVXwOFeKUpFFkQmQbj3D6NOdwkJS9ESQxHq7j1PRYaro1tVkJsGxV0oQYG
ErCMfpvEzpMVWJ89l1eHqTvkSgAk5zqDcbk6Hl9xP92Nrv0R98OX0sV1KrqjmrgPFXJnXKCPvkwv
tWBT675hM3+kQMPdWQ0BBn/y00NRfri65RSays8hQ5TEsnE9psAkShQqyne2aV2/xJn6/eWL8hNv
Olsq+4M0eMRoHnDM1tnblDHyl3W2LQ0EWclFLY+Qp0TGsO1VUIVJCx6nB/hDwRbyK8F18ZyIMr+M
Sf/OEbLsaB78LkxA+25jXQ8tlEQyLAIADm4TcJieYNuMoRQ7ZBCfbJ/O36AgcxSYkoQ46ehg/hwc
st7KRcSlEPM4jEW/VX5xN0Abdis7IykUfJdQqI4sb6tkqqAytb+Ab/a8uUngZekTe8gHaAq/dLam
XXL0vcZB2F17IKh38K5Kd/lVkJNYl9rbIs6HEwm119bOwLCbEDVIlpQNZdNtncL3KMwd/OF0S+SY
LeHCGTD76hKo+tc0hqe2wvjkNOhYRWRugcENh5KPj5Rxe9LkKdqkbe7tsr9fKK51HP6nynWsQ1Qx
7QwDmFK2fVE39xtd2ceEOalofezvC+7mQQMSDWMFigbrMnlillPYwCHpOKFgkvc+w9J6MHh4+7Z+
i6LlD5YKhwULCwt8VdDoCU7BeWncliZJ1jyejfMn79l6NPkT7hkkkgxDkwn0VzFJSZBoRNab962q
IBn2jBss3S8wB36PCl5Zzd+k2RjNOlDQxrz1bLUWIpAk72M3PRaKHI3nT8/wNHEf1M73GMOi1UP5
RbIBa2yFUN3N485fOkamDi23K0JW6LzdpjDxdnWJ8b8x5WuuhXt0VPssGxPtJ6u6XQjJb6zmlyDo
uOOYHzd4Bt9kK89x6rEqAbiFFa0fzkURXBqOtCNGcOtqHMsR1wNu7XV2hfMeUGgIyz+k2KKx1lTA
uYr8nzDKH5dmuujWx3SiY2cDNntrAVq0NUizbBnWRS+gaxPrg0Rpzlm80KD+mZe/oa4U+VScouYl
BthMg1gzEbSscQZarzpDsxRrZoc+S2oTFfAu3DT+ISs4v1K4MVRs4ic6VkFebsY4gdEywiHrS5Zz
MzzCQ/5NlhE2SELuNUmsjbC7rSPcL5+517FsehsXPrtutvqkIn9khUK531jWIFLeA7uxrqop+l27
QEzJGFIQEskBUoQ8WhZDDTklO6I4mNuS2wf3oT/cw/Gw2YW8yzm3dyxGmSxlCC/FuwUygV6RAloM
XvwSubXt+2/1EAxgtIeke11iRTKQQmg9o5E61W6ZSFN5It2ny9FViidy6j8ySZYIVPXRTVn/dY1t
jlpRn1ejN7nti5m6S1uVH1mi70YvvmBN+t1Y/W7EKJzj3S5RYxuJUgIF9bUfCDvjPiBe07y7PrdJ
cBc9vRTvtTL4eViawkQs8Z/VyHCh3inD0W2l0X5OiF5HUlMzEDeQrvh2dXz00pYaQoJgN1VJK60r
kAqUSfm8Ww6k0I9xebdToBpdiNmrzl7j8lw5xQMVDiz4tGL/3wO763331Kj1iK9ETudqRsMq7Lw+
Ie5luLlmBDu4tcMpt5bleWkn2KBBv7Vrhuc0kZ+T5+1UAp1FxMDvaQ0G5wr6oMoA4Q3EQWZzoD0O
+kGB1k9I+2meupe60Nexw8jWS5ZFBQT+FfhMXMUvK7GTVv3mT8XGwVrFA0H4xY7mhzASHtWPw1YJ
litt45+bJg9ZtMxE/RCDapgJm3FkmAgSUGMTgAq73Jo0TW9NF3BWxS2xAtYwyp2vDdUxFzLdNpsr
uDeL9I7UIWQEYJO1p3761Tc6PGADhilD1AygVN2dFWyo1dukdwT8/3hFV16HWp1sWI1Hq82/FlMH
W5eMcmaFJ+ERZhQ23v6wgAhdlnyvmza0DjJW8IImq9svbXiBt9HcedTxbHp3iJEh4uF8FWI0ZD6b
0rOYmlMmtD4TaH2UFWV6FkUtkjIyYZEth2m+zuE3nU2pK1/eF8bDeoOHdTrGQ81NYbT6TedV9Z6x
luBXBnMdmLOFw+BegrG4GVHp/KC4zWBHXgdlgiHLG9FUKnXoceFaTRxdU1dHoZ33Cwt2dJ2P7XhM
Z/9s20whsQrSo5qBHalleQpWVtkUceGGKMX2xCW3Vkzd0bhQ16NJ9tcgjLinyix/jANmrTROKEgO
NkP+EtUAS+VElCRRS370fLMjKhIfwXJxYNby0ZPzeMR2nF0Vxt2W9NvRsztD/QuQJWh34ksAObP3
hToKF19n5WCbSpcsx07s7KpA3wFeQwAJ54POxvmuXp/vhtdSWyWwe+iz2XWGqyI0ToYtxz38/b8o
p4Cyu4R1JMOjuy+yi+XKBfk1JTpDa9++68rpkHf251g72W3dNT99OD1i0CTJOnIspaowe7vONHde
MB/zwh7LbvKETyUvK8ejOE/yO9no4CYT7c6Ibj7NxXSdzSI4lbqlqWJpzt5KhRlmBYcB72Gta646
uc6OnvG/YH3/DS2gC6LGCzhGa/1Uogif656TeTQX7ZgjLFTmE6tAERybG5zZJKtEX9EQnn35BfIt
JOVoB8dmFGAyQKPOJzqVbwljsIrM2nTvUDuB2QgrVMxbTxfxaUzH/FSt85hZLbhz72JkbT6tCePD
PKYwtNyZ+4hDapYGp21FKfku6wSNj10w7VVdljtr9jHw5iHM14k1mpdI/QxNgIbk4Fpp2X8REj80
Y3jwBsv78gjnuoTcvlzsCEWLZ6zzElgytMqTQm97vkXlwdiZPJsVR9K6A/tr5CUqQdgiB1xKNRKv
4U840hZTbcfF598l7vM8CfOUlNMRnz631hzLC5/jHz2zPe/0j4Mj/Sj7I6VCgGvT/tuzgrfgHwV2
1AwDw3k2jftrxEZLH8ChlkKf1RRd846U2KqTa76J+AsaCm4bf3xuS68/YMC6GzAJiCjFT9KP7y1w
v52jE/pcpAaaSfKR5OsGrxHlM212MWE20zvGOk+6y4/nl8Eu7qcMvZGLEw01P3HIiDjz0ttH3Ukm
1hsRWIjbOAkpAPR3S4+u2WhJFY2D/98Ew7Fvx+iU1Ncud/+N61XXgceduM0QxJIJpaGUhHFZ5uUj
TVwJV/fY0xDn+YLDZRnvUok/SWvSQDH/zQQuOkdKHsmPy3iTpcM6yBAd6kq515DcMoEEEnXOdWCh
NEegPw9WqM8MyKA53LOWybwP4LEe+4ANSTrZzEd2zG6na+RGL2x5naRnhY5VuM+wb7C19sjq3vnR
xAqFxWor1zLREG2jDHkcFQ2BYX4cSjxRA5C3Yqy2+cq1CUx+v6xV1kmr3jy0Cq5a3tEHzGHHnNwU
Uz2FPZT8xPtSKx2xqeoBSlZIxerwx0tEfup2Y0P1phXODCvEraHnzHf5oSgotxXFQVIHwjovsXYe
4iHGFQfMCvc0xH4f80uYDRc62vfN4D7Sr8dNcQybNWkN8hGOgLQ0Tx/Ws4yajbLz4lOPtKdZDy7+
0BxVI1BqRb7svMJ3rpbQh//KeEIme9mrqMWDMkoUjLFsdn2zNKwN1wDutFyX0Z+hi4pXDrOD3Uz+
lS691XsoyqNiTnXySh3zmH2kLplKUyhaV3p8MPZEEcMSPQS+eeCPxiVMWp8FXvfGuR89k0WjIYEh
Y9iWQRQeyAuUG5GzrMwndqMQghd2GSTZAB2Dyup4SfQC0iBMsqep2hNDKO+ppudpx+Bp6eE9aEGN
xlkU74xki9eEFn17snsbY/TyDJMjY1wtt0vat9QIoBeErcThX2OBIzjA3dDB5GP5KwgDOR0LCdH4
j0R7OLpa6yseeEzFikEh6fzC62CuF3qtbbFyTrhM+hVlnThBVNF52EU4JcKEi4NqeTCSBFSUHh/T
OALlqMVj3TCo98l0turugG0cc2s+dfSHUKlDXOjYhdBqqnnh5Vk8tppiFm/GvKrm6U0X9nxgdSBe
LCO8GxnzDUuSFrCpW8yXhS0A9d7EPSzMwFCOu1Pus1WIA0Iv+L/D/4dI2H8t7/V/Do79T0x7Eaj6
T9Jet3/qr/zfBb3WX//na41z+f5fjnBIprj02VIu4PJf/hH08sVfglOGIJfnOIK5zv63oJcr/pKE
v/zA4xesWcLg36JejveXK31X+MpzHdeRRLP+G1EvHZAm+6ekl+XYktCYkLbg3/9TTDHFCMvtKsVx
k5Nn6WgSu6M6rjjR2tHAXncq2vSC3hTUMmhjv06DwPfrQJCnV6BE823Q8na0bPJqiwHUN9Bn8Bj2
zaUoEgzMas6+R5c4Na5lm91Ompo/oDVRNvoCeXscnO3Y4IsNuZACJw3EkabI7jauDMb4onfepCTJ
BCOm2jjDON2wVoqelryE4bbY4g9OTuZZSdwFHzFKoFsl2UMgiuS6VRAJCNfyYYrqJsCcRcvPfeBp
+xcgYLFNizz/XhR5VifNsCx4lettx77wzxa7EYGj3KOt0m+t8lqVrrwunaC+BhnrUCkhB14cdv7S
ONUKLh2DDN8mAAjaXALBh7rJtcEOOcmcmu7Y+nCKlq1IRxp6vRrCx0faIETcJZl9O/DbHomyKSJs
jopehgKy80ZWLfwoCaD109A4y0xvoSMQYEveIeEzXgvJCO00XfKYoEa8uZPTYvBgprmkJPp/Z0sv
LjZIHFLXloNVb2XE5sax7ofM2KcmXfy3StrN5zzVES+JIEWfR78jzKzsld+GnD8wS0mNE8OenQ8J
Hh4xvup6EnCV+IygKaWoeDEuLvoxH008effk2FjrozpnNLYZBw8aVAuyWmhqU3WlGxtHCu/DaMFS
Xthfje8Yzt4o6FkbGLzsozPmb3LMh0dGk/YhVFy/8d2Se0Z/c/tdS6nSNmFFkqF7roW8rSEEK61I
Y0KpkRMgMCE/stXgmhCH87UOKvQDW44VoyDK2T5WQ8wwQ/SF2bM1OQkqogWbLAiCd3pbvU3CkPan
IW+PVaeaK5whnsGtGkovw1Xu0yBBd/gkfqqO7zsOkMDDf+i6d2nfkcX3S0XwK1cLEy8v1AMoy/bs
ZTVrihnGyTfbA/me8Ltu0jjAWziGLPeDRBU3Gk6e3vSj03HsFaxlXdkik+rQgANlhzuf+4izn8yl
TVB/UJzwRT3VJ9m6+tTWbVsTdgLyWagcmHtMrn8DFwQpN0FQzXcx2Ml97jbmjTPQqvaN20eIZKCS
sqvF86LfiUs1eg7famf3c4yy6+im21itIynimoV8g5qvCVSzGg9AoqRSboYWPMxV0A5ozcUo/F3o
m+HD5ydxLC1pluuFf3yoZAoFJW7a+jw6fmM/WAFeK1aPzV07KvUM3gxeudX4yZnVVEBtgJQ1vqx2
HHbkpTPwiX5kh4e8HPsf3Trlrm3jQXMNDICd56Oj5cEauGPTUrBWGqvIwT1dWSW/UjD6/x6X3pR7
OVGNCAgYaY5m098BJR7qVCWRn2yS0gve8sRvOto3fGapxKjgwVuQQvYDr2YWjwDFMaaaiEAOIxeN
tZBoEHFjQxKGZGpx56qBD6UXFyh6qUiAeZkpHv4w5mbIiZnrfiVlNr6U2dB+UFBRnKxAlbeNh9Jw
xSzpPdLGkj4BCUJOLHG+PwPAqv5EuNf3i6E4+dIVk3dtK8Gamkvf+jpTlBEKVr7RWpaQ3FmzxU5g
aSm2P7W8a9E9yEedBrJR+DQAvKMAq6p9tp2y+pOIvn3vXd9/iNzIPadl5P8iYVG89pRP/XK1XdH/
Uw5I6JELdI7YgYEamBi8cuA4KTumM3xh6inMdPGUtuhSlCMehSqkS2VLDWwMNt0nVsyja7D8LRRR
/bILY6wT+Qf5ho5vn0mjkuXhWNR3nBzixmrd7J2qSEpq3TziAh0bdHvV1rwpPAUVIq78Lj7N2ppw
Q0oSFVZY2+Q7HNvF6Z4n/bhVhDLLDdQA6NRZQDlxWvng3/g+LgvG786ch9QwXCaRZNCm53WmicAC
NYclPQUPzdioTlnV1PUWqSR9TPwcJa4vkuYYTmzllZcGOe5Aw/LPg8XBm0HXIWU5kmcJ7o6dHOrM
cyGyDNypidgVA8RPdyjhlPupZB84KcmLtFpU8z6orvpUbl3ujEbTXNB0KJq1srcmH+C68ySDxoj1
tyiX7iuaAvfDg5h18GJ3tPmjxwoXb9X7X3kQmCfbbkG0x4YzYpvqDmd6G8yBpOpo8VDnk059QNMp
vxP6PbBbF51VI40n4TeFQdK5bfwUYXwR7fTbDGv+oC9Y6VwBcf1j1xLqQFMV055hxNtnbPl/Zs8S
N/40Vs8NRVM7IZL5mFsFDgVUK/Z0c+gHn6DQ5ps2LKsvlsnL35N1+7T0vGW2lBVz3eZbslWBdtmV
WqbkoKg97xd7bc1yxJP2PUbGnFuCYAm/z5ehemwio9+iYPBOrcAyaZNkXpeE88uSNvV3Uy4klGEi
QsIMXLmzhhnZsewpSCIeURKPy4zPpr9oV1IIOGJ/12h7wtRYLtcFj4Gm12fShDu95mAiGd9Z0+w9
oeqy3m8gGZVLxc4tDLziK9UNQuG4TOe2T9HQCbzu/H6xn4B/A0Xir850PCSY0TKBXxTLvTOKiTeh
YW5UlVX/nmWLMbbEWlmy12ONQBUAlsbEuaZbi1WkTsSjph0MM6yvllO4lFzgTVXjoXLbjsXUvGDk
rJpl3DfgfN4jivdObN7AOPm1c+pNkB3p3xPXzCneIQ7YlmxaEcJwsnQ13fTklmmRdlrDY8+5Nu2n
sRx+xXLubl261DdYC4o7uQzliwShBFWqttuf0VnoLzGlb4Mf7ZYDPQx0jSg/sj6Fbem3IW1GgJsy
vy5KB+PrkgXuiWy+OXPAeDiuLIlbdxXuiPbG042ifQp5uiMxOfAw72NrLUthG7F3AG5/znFv/Vmo
a1rZGBO54WxMsV1oin3Yl6y1HECUVJYut6rG2IxwDWCo7DPng36U6aGyh5z8dYs3W3nhXYtEfVt1
M5joCENH5sykbGW97PPBzm5s26oObjB2F74n4pIVwj8lnRXjxk+xAKUT9GE3roi/5XLeK6lqyPqD
+kTRCS5+XvM1DcF4V7shlVikuVtzthXPG2uksmVp7xjVPBqkoY82TvWtZ8LhJLnCgeC1gsfKX0qc
dsOg7iueYxYgf7ct90HcMsj5+d1oVxLOYNB+BEHI6jLrQLBTuV0gmDQVDWFpC6DxzXP9+DVZctIs
laiLn8iqXaDSoYP1dsXaxQiH1Dv0Nh5sIk1wvGzZmlcHPu4uDNiVbwqcJ7BixoEdg3ImdT/qesZq
WWccKg4dO6Bwi55i05BrfrSW1CIyyaUujiOenQt+mXmTVR6ikuVbBG3Y15znvPefvdhkj0mMP6fJ
0Si5JEd0GsBCCapJQF7qG7fDYOGb1xqM+2nKIxY5ifKtreqT+KHLDFypgFA1DkjPImxd9Pl9OMbu
/cxqoTqk1NVGF2nY6m3GZGLX6o8jY/NUmuCUuyFHGFt5rBtDCzrS80GWk0DUbBn7InpMRcPGvpyc
BtBAAxKe9isgZm3Zf2PpKZLflEVrZ8cPt8MVTIXihC1TEGsWzmwkkJpRvQ51p9441ceWN8BM060c
OCDDrj8ZYXWXwWtDhsVewnGbXQyENpRLXs/dn6ot5IXMbY+VLy7uo5rAXwFx8FGbEpuFbB2WIBG6
zrsfdeMJjtB00+hGHnXkW3cjT+i5CwdcVxHbQpuFvk2/U6M/XOOhcVWDjd1TJksIc8srBctYqxOP
TSuHxwC87Alx0BzCfvBR6+bWuVISH59JoXcO7kJNc5BVEY3CXh3e23npgZmOF3Z9McZT0MMEPLjY
rqhQ/KrG4gePIQEqUsLakntw1r04HGPFVTfV+XugXPk495jO23DJ4PWsbUtQP3aNVDjB3TTAj4oW
+9YWZXEZZUCc17LC7FzpptgWuYvEzkfjMncL5plBSvdDxH7wtmRleLDdbj2SIVE9RsTx+xMFDnPN
9qtIDrNKWHFkHlskTIgLnmnKRWCH8BrnGpGclLLDU1fQYYRiRHWepvGAdk62ql3gu/D+8G8GKZkd
eiHDh84Zu2e2k9RR5n3BITd71c7F0fA+0eh0KlyeDZBtxr+t4c+DDy8rICN1uQgDhqIbbsBTjTcR
+eAbSCVRfawamyfKjaU5L+tbjbBxLW94xRM10rFKn7tBkp9I5kTfOKgFBP6cSV5chq9zOU/pTVYP
NEOtkGyWWe1TRM/hjz/iStRtM36Hls3dLZ7MHT0FnMcVdSF0cal867Y2HFAgCfrZVHmADUyjRzJr
RvUXADKMCGwnCPAUHeenGLEublz6ipI92l72NlNohOuFqfJmbo35UpntPKR0D0JkhT6KCSUd3+ka
1uiPnBK7CN3/Lg6rsLirMdU5G8AEEBvcfJqJ0+GbdqwgxoaDXOynEw5yJ0IAh4oGKDRYtmOll3tH
ie4iJzrZRctby8UoMV39f8EZ/W8CFSkUn/87qIh9boSU8+8xRetv+Yd6ZdvBX1zLtK1cl9267cAc
+lf1CuSQh+auYSZy0xarsPSvmCLl/GVLH0IRxV7SsX39T6Ai+y/lac4iFzCW7cFF/O+oV3JlIf0H
9cpHQ1v5Rf+kXuHS84IgCQuoqUC1quMqfUODLMtkMNOdG86JHz22lYrA+OETQvXNWCkVwBFwEsyb
jtUo+A+4SAHJC4qhSYeTIY/MH9b5CB6kcD0+jFyzKR+jp3ipcrq/qHA0g976rsTP6ESWIgDDONQ4
yOSNz1sVkgXe0i8uAgsQCCmKsPnKslY0jyk2LqDS6y7PO4WIrsA06cSc299IbHTf4HSCmIQpfrCb
MKTfrZhh381cLDiMszmt5ulqaRA/8FblcTTgc5kEPtGoALBLMbfXDmt5Vju45Wmiujm/Ax5byuGI
UbOFWeMtIbVum1457HSueoviYvL9ojLunrIdReogSWPgTJupnC3JXsEFiNJcdUKIhmyYdqMXrBJl
87lYTo1JKnTcPCN5IGf5GWkT2kBPQ1ViE3fwc+A5EuxXUDF4uT7YNUaM54Di05jaZ9wQt2lRzjAP
cUHWzaZguCNXCK3ntwjHGS5qmfbm1haWD+pLZ7wgBmvS1UVS1ZPs0d7s7Eyhix9jxvbN4jwutb/E
D/7ADpwrrT/K9AbiCWuDTVBWBMMwZcVtcyUQ9cC6LXOSfydJRCwR+SRLQOQWGHvDqCOq3nZlSZvC
oiTZEydHunrgJ+FGu7ZO8vk4sOky9xSTp/UxzUzdXjD6KTpcydm3FsRTt0yhY6PTLBidQwPtgfz/
gEGTPC034Ih5U0A4ARE/QNohnGWxdWLlJvNs+pZzvOTyyu6yCHmxaxMaihBWa7UCNSdlf4q0wg/q
cSsjOlCD43CPylu66qYCVbXc8ocEa5vBWJXJjaR1t4MLx6WVWF2nx2L8W3f1AsS5ZtRPKR4M7Pa2
kMBOB7iO1q+IrQNezrlh+B+PsZM2EHiCfqbD4FxhU/Xe6g69JD7yRZvkOWVaGJ/shFOBKHHHG73c
8kMiMAtqdKbQmdG3yjg3WBnazOTIbm1YwcvKLfu7gPqAqxCshyS4p6JS/8Af1HBhKCQPFe179pxx
Lnu29dTOKeY61j8FvpomTdpP4TVYqQhSDhK2UmeTkX9N/Uz1bDtYcuJHFbSWPMtCMNVwga5Hh0qC
oGYk7s1UUWKLZGPvlzqN7Ufpxyo8+cLH05ZZY4F8Evj50J7hDrrJVwCspX0dRlXzOa0nPrUOGmKX
rcgwFkDZ9zBmHndVvl+4vLI6rYqGIos0dsnkeWsDT0m7L61E/LBJR9GKCjK3E1F9wW49lB+xM7gp
zeuFk/0BQFL7H4NQNRcr1It5/gRJmawL6EzM4qzCZqSHuDbTeMuvolD4auKRJFHhMx2tQZ8EOYYM
S4BpDeJKwrLQkcjeVRy37bPuS9fZpU1Z6wdLLDL+FgVvkPOsJdrkpNXS7FLJnfRcpX5fDWBlgkUw
slkx/CVSAD18ClPE1vfUmar7MqFK4auzwI+PcaOof0wxJRUHy065KxzSMWvG8eTgayCtrzvHe3Fk
o9rfaA9xdIvDJx4/3dEk443Neh9CUw4V3D13Vt93G08ORK56ejHaW6yakcMjO2ILJ6SPRgFQae5a
fK+smK0BqHkWZ7eGspeZSqlMjyu4auhacQUKTEznGSJC+QUlcSTUHvcFZvRUlIYQXZp5sbrhjZWS
T+xVPqBYJ4b1NykBl6V50HgyufSRGRWNH07iPcliBOF0xS5xHvZc8BYyBfXY2aAfXEGz0G2spwWb
n6wnP0BOlv18L8c2BmBvPLE8jJ0VjFgV1OiNrw6fxmA71EVGHLqcZblTXK0QbdNh9C+90QvJxSUI
sZNIIEsUPqdtbB4al3ods/XRAUdQAAVJr00Ut1nwI1xeUhfu1zm25JyqBVwRyIWanyaJm56y5RAe
7W0j/dx9dfzZ9/+4VpLi9SrZk3928dJl7L8xQz+3sfKi+4ZoUHRrxzMpsjhEH72ADszSs9ulhsFB
DEgNXSbq5o3XIl43rOb4lhKrijTh59KWPzQd9zOTdD+r6aFj7TjfUJdg/1DNkYU/eE7K/qb2xrk7
t3j8xdMctQNSalzPGIziQHNNZwc6VPahZIAUOwqQE/z21C70L2DtZUy//NSQlcSaXuHA8p2PpBA/
AZyu7xwFH2HZIvlS3qe94zS7xsgZjEYRRSLc1g3VlHTB1Tq9jivmob0iXRBsa3cReGkk8JT6G8mj
7GiI7Q1h6MWiKO1MAZKHhy0J4uTc5YrhjRWEG19E54mZgwQxipAy9Ro5UepUYZAI58Haeg6U3PMQ
Opn1nhLvwf8/1k0cvIdjlmZHwQUA1Ag6rUsdUzA2/ZtJc93tmNWZs+A0FZGud37K9uhoWscCAoEa
XT26PF7VtaDhLqQFWHTsloJgiuptijgtnrS3OPYlQqdID2qpiJ01pXDnm3DpGgxO3PzWGq8lr3Hp
2TMNBn8DA8EqbtuxNcunRv+XHx29kOozHxF7z3QjLPF+yiJmLEIZ9Os9I1H14xmPvC+eYydzsJuR
L7GQzSmVzj/SSAzJaaqYpq89G1nkl9JlHfwLeWe23LiybdcvwolEm4lHs+9J9Sy9ILaqVGgTff/1
HtTx9bl+cYSfHTsCW1R1Iglm5lprzjHPDL4N3lndD9l6EPxV+7SOzfzK3MZiWOGHlWf+apDj1r+y
PgyAh4MSp+2yyUcvxBtiTQCAm41PmEjpbOyELMEbavWoyVZJQ/jFKeN/JDz5dkjpsU7lZM3H2HLt
6j1vnaB9ArSUdGs/7SDdUhxWGoIVGwNF3cqHpE2pbycA0xiRNQL58YJPtc6/5h69VrApSDThJDKI
Ysy6Lw5jkZ3hU/adXq+7IK3RKcysIBjECjMzhk1ACstECxrmWGiuJxMpVb9vLB0rc60Jf0EPybjC
0WQyNLEtsHokrR1XK17CIWaF6kzfNY8CTrr7N+EIQQCAUSSz+fT/eyH0fy2D/kcWftf/ZxX032qg
f/nSd6GuCv6nUFf/Vw1kqH+R26Ek6XlIe3yf2dP/LoJs+S9m9JJwFKb7rqvc/4zwTfUv3xPC4mKJ
h8LU/H8pgjyXkf9/r4Kk9fixXMU/RSnmuMpDSPDfq6Gq5L+5jA52GP6xXagpXf6s4YcvDCDvi5EE
1EvLXYz7ajyZlB2LfKjbTZCYxQY+JqlPytPLeWLyPNMHHJwsOIUpJjxdXNpwxPhY2psOXdaxkTOq
9S4Ty84uLibh9nvFXn4xZIXrqMPU1QRtfFENYYMSFJCYNSNe4ncS5SZHXr8/0VR5W+VU/lkEIa75
uvhMaDieESLMFgQEtlbiWjuRXUwryC4oJNmOnTonNIj9faafk7nZF/lpmvl0+aC34AKDnYXF3d5n
IfFgzHPgJDHZS+qDZH07JC6imbSh/UMEW3XBqGdszB5DZERcKsEMKIHzYU/5q7Z2Ww6XiFpsWRCi
QTwd+SF4ZMMxyfagOy8WYMfu4XWtdWXhjJzHy89Fdf54YZzKcAh6H6nD1lkrhl7I9BA6dIVbA8Cw
Gqzm/d8InyuJD7ysdBtBGvy8wLSDN3PcA4ZgtM7yxovEXoX2+eeliPLa45dZqHuB+Z+V3linvpFe
avkWhH18tjMnvvy89EGHptesiHHLUmBjmc1YzG1772yV2f+6/DxEesx4nihdoRHy2tEbhH6DU5Cj
yEYzp2RV4j5a/XwzffyKEwwLB1z5Ce64vozTVCLkf/i8m4auJtaUWLbybBu2PP98hRVUnsuQ2fgI
d8kXmPnqaDLOE/a1889XPxcRAP9VBM9RrIQgJifmaz06QSzX2Z/E8MKdLbp6jwzaDJ9+niAqCIv9
jwIoMwFJJI/Lz1cj9wbKlPD48/POjxtnrux0G9QWrFPDwJgReWmDZuXxOOT57WoDCJOd5f90tZ/d
jRp7Yx+P49NkdM4GmlfBRAJtPFWLeWCmE2wL226vyiQ/SmSRCV2D6DuvjEn6MVqM/3VDdruCUzIC
37E188Y8jeDPcWQRiRkdBHIfOFet//Jwqq9HMeizF4f5gey1APAJCKwycN6qYKLjmTv6o03tb6/0
+m/D+QNetSFPVKbbnE6rOcj8KxrhAlQkaqz9GiCZV1DHDqPbP4sRyT/lunPOPcLXdIYTKXOSAVOd
7s/hnEkim/zwZQwASVhkNP7K42ej7y5EatDah/6ZZI/ngd+bGB8//TQ1MYWx9suNCsDQknPjr3+G
J2S+Rod56voNu+fa6bvpyoi/WzUMsp8GwzqTgI3hpPOL374GAj++dC6JEYsuaEGmG8lrJZsDZwlv
SUNWXu3GcLZ2CnSLhICdRxvmjDEBkzfD9X3jY7OwQ7JW4qQqvnxRrlnfCKqDrany8CNyx+DJ8mao
VFKUT1OAbatxBFPPx/eU2Sjw6Va+SI30b2lDULLHXp6CGTSoIJNsN+my2Fhl/hJSKr70jMHxv3wq
N1d/83BiwJcGr34Tb8ew6JcSK9NNKBjyFdrjavLnC/ogeLyELQNVRHgdyehSsoitU6Y0b5TUjILb
KXhpXORTxNctabjWf2kSI/idq3sY+zh0p+Qrs3mjkB6NCDBQ5Lj33DPHbafdQxZ7uIm1PxGEG//l
pExbmHtByfZ3jCrk0AfBjfC7aJ9HdYTAPTjSZZjvoFpDuJzSO+X7iXb5qe56seoma3rIgFZ10mbv
fdK8uhpAnGeP3pPpo+YO2+iWzLgHHpksb1Lod/LjwnVUASKbvP7FLiZ9s0d5nVyE8pn7WG6w06+i
Ier2RvlKytAvP9f1MYjaG9NPWjQu3WIp4IWL4ddcPWEieFSmabrnpO5yHn6b5VdsCPeNNoR70pge
OhzARWRPd8qzEbTJDaNUvVdKg5/uWBDRXYf2vYhNsWmn4rMYTe50PjQtzOiZIA9G/5BxwzIh3K+f
3gXNqbLnPfFtCfJpTKK9mBMMclnY3YeEhcEfB++s4rx+MweXd7NB9F9aeOniAt1kZnj8wPw4Pkf3
RYh6dppsdR57L9yqWOPHhREpM79Zl5kzU3tjUJ1wHy4cataHGsvEBSrU3czqPxoBHNYLaIOWr4In
rfOXnyfDPBT6aZncKI7UJpHteHfS6d0e/OIpNhK1q5uevcwo3tKxNO/YrN3NUPUka5S2ee9T8Yyj
6ja4hjqRqGWQhAy1JLX4GMaFXZ5A/AMcajFW9V5HS78elroJDAaIxaKMtcmHOGO7nZqeYB2nhKKq
wjcSHDZm2qKRyWv/iAdn+hD+BY1Fsa1639wMYLT3yHzFamjqZhPKeNiGSN4YYRTuGXqmdcXK/Cxq
1ktPDBeVVsyxc3/cY4UnY3tU37Q8prsbIpMvEiPdMr1t0IgbxSsi4F2fRt4dNjrqCEKL29qc1xng
9LvjsxkHGWzQXEh6o6qkF2tNW/R4cBU0nCt6XAN5u2/Vz7tWDL/RIpW3qi2RUyVq2If1TPss7J+a
xH6ljWoR50hEqdV8OWSw3ctOf1Nbdcd+QoQYWs5zLNxrwtJ1t2SP3Vfkr6MdGECF+PFHG5gj85An
PjG7CKHUWebx2yQhF9hAIraYYagAROWTr2qGZ/Co/wTNPNygo5bPZjBRa6d/p5i1KE2iT78O/4gY
el9UEi0CR+J7AtT6hGfEanDT0tLbGRYhk0C956e074/ZXNHT5qcOxqbdMvXe+ApYSgg99l4H0T+1
l9s3P+k3qYr9ix/XN9Cx9Z2ClhGaht7dzni/ByikH+SSEkle1YypMn0vRuVeg+KPaPlhOeZ9RhO/
EYEegfF+swyQYT1qpOLemgJWlJHZm6Cha/n49ESYG1Zloc4M1iXNPZ6cnOrsqRra98I7YkysPsiz
qB+vO3DyWBfY4sIO3hcTvFKTRGyO7Ke6xH7jB4eJf+E+W1F+mjWQr6yI43tlVMZqnPQ7AYfFWmoy
vUl2NDZJ40NcgyuQw3A0Am/tTQUFc249WjhymXepc7CVwVi8nB61GH9z1FPgWVHyJzJNawtBHRc7
N22QhOOd5py/Z8y39x4ASMernA89cAayEW23o+secoPYFVaxXPTZR9wbh9nrqn3RId6quoi3BRUs
5bV+FxSkO3xC+kSZmgI5USeGrPlD1o08gTBGiETT33kATBI0j0+pIvjEnlOIopHexn6WvHpd/aJC
u3/yDWjNds92ofOWhpGJSJUOwMpg52XgIMiXKho4QkSsHIOG294Fzn/UzFyLdh4/bLXFOOe+G8Mx
n9vk3DxERomojliS9HF0kAQgPoPTKuIjrENAolNbvdk2WWzS3kpOqi+GFze3IbF/Jfas9i5snpXA
S7NNyebEr4S/vbZoiRQReySbon+UI0cBh6wIA93SPYA4fnB8HWA9JUO2Lxvz4BqQDgJDVwc8VN4W
aQ1y/YneRRoEL2QhdFCtJBo50X4CqU3ufWw3MNALvRlC1J5eGL+KB/vVpZ14Joev/ZDZI+fROfoT
x7qZhtnZn0IbnAPEW6RMcE5SKbaT/0KSwvQesT7jIJuviCvyNz8nS9j130kmtG8Dh8YjM01EG493
y4wRAKUzxF9TAzFCh6MPVo+a01HxdOp1cUBgZT+zT7Mu9+IQxiw6lcmx0nVy98ANMi89y0egmUS8
nJQePj3O3b/fG8P6drw6vaLAop3y3liv+TiKD1bJNfMVH1EdCLufLcSPIvaEjNONTkaAh6jgCO6c
XnOY6zfXchnrO2l8KZizqupjgoTYqeHUVI3AVEBlk0Vw+IvezC5+xkIwF3O5FU0ZrNOHTsjPK+BX
nCBXOvG9hWHW67gnFM93OdQQ0QgqVFr2ImLHDAb1kdqPEXYuvg1CnZbW+FTBFKxmb7y0jYHDBwUj
I6cvs8OYVDhpd566TnIqAFJkCpcAr8BrsDprLPCTqxh4M/XWNK/Wk9Vb+6kpiFMg0RAxIJMmK32L
EvOUuH10HBzn2zQ9xiKGHUDM7IbtZDvJxolEtmyylkzvDFua/hw7u2am4zNGsTA/pYLf2aCssMtn
EpBPrqgGciX1qsOKpZo2/8h19RS6ARavGQVRpcPPqGkBeg7clCXY9Ye3tFvYqrIJu/Xei1JOEIKI
kGpS3uihW0gKYuiKzAgnmVAVNZ/aSCE+oS8GbjPe45lO4HdYa+Pl50IP+dPDewTIIxyXCX7D3UT3
fi1s+GalORkvJCOqkzmb/1hGYLzQupTkuIZfljQANdEaXxahWa4Ji+XWdAsSyuIZvjERBglsUJv3
i6DwOjokpbyIzvmbGOMIJ1YH0E/5TSDWt0QpEZfRshM6cBmL5mhFJbprGBFloeN/2L4+E1MAFJ5y
i9ii/oqmpSa9rYz+yc3hMPjCeRN2mW1TQRCKbQ/rgeHQJ4MUDqeivqQq/QSRLSjRyXpp09Zc2m1z
T3sx7yB5PaCFVfoypmOFPwyHF5bILakCzsPBNzzZafWmTaSeI4oKl1HPAu41Rp36WOFzKbDvEAGI
mdwMyJ4TvAVtRG40mqNl2bqscQ+PsYyZ4529mWiqaHBOMgQljYToGd0e+ixjek5c/5YbsExL3b9a
lCK3n0uvw2HhMgVfxrSsF/T0cAXTF9z0AVRBpLLh1mXqs/TnLH0W1Zg+u4gpFmmSD7yNDFBnBd/R
qE11q/msJ2883SCZnJOqXflUQt/KXfFndP2EIF9/G0jk7QqJIBLwmYWnSscnRxEo2VZmsUehiEZe
wqJhJNYM9lEjLX6qe9re2qNV4OGoba23PPBIgRvAKbqd+oAtUZ7yGEi6NcseO1OTnYCBgOALFAM1
WDg0xNZ1mEf7csBnbhgX4FiEi8bVe+tB3qPpxQfy8X52hVyLSRK4VwCALMFCLKNqMJY16q8Xo4Lj
rSvwS3WKQ8IEHyDzfrz5ffkLrHXeP1kMz5nShOEeJzO8TI8NKaFpTPdzGUW6XkHhNo7/uZQOrNrA
HLYCn8PCmIIrz8Jfaz4UO8uI5Mp0SaqZ+xrv3DC9IoUawToQakdepSDUjqlacsYUB30HNC957l0u
yuO4q82wffZxSdNlQR1fwDOnviN6qCdcFeeyU/77wsyxPKQh8BRLNyYoqqbbt+WulGTGxS996RKu
HNeXmNwgt32VlKEHC/Y3SkC0OIdJ5+VBDLa7HR9gCJp0AZSZMSA93jCGAbylV4GGfRSYmX2s3XE9
xOF7NUp/bcbjQREBQRoTVKqeAghaslVU6lcMY815UIMNOHUjqyqYn2HNONLZJ33cbkdSx7bCZ80E
f/OiRPstg5RYIyKlTgjpr7EOH92zEXoaeoU9Gol0Q/AI7MW4NE/D3G+7KM3+zAzjsLpN5kuVT+5W
MD2i18XYhdRhXMD2K8eCNWuQ+K0RKYIyLYcnRr/f3ojHwQvHN4aC1K4qmJ6Zsz11oDqCyjpH+QRD
IVHEwMnCfjWYBG5sskAOpWJtyvjctC3ohFxan3mWRK8o0ZigFMXdRw71SMTzj5ym4wsyfTDJJf30
PIKsK0HNoqKyEZRHJxKYqqOjkg+VkKZHZ60+Z4FZn2ZJDgN5F/U9y9KTJXAytnHcEsCX/9J0W9+M
DmuLIjAYo09yqq2oWNcOM13MzKiX+4tjuG+piRhvir77qj0HXd39pj76x/eb8dXrhdrgjAXgWAz7
NK9qWCo+QRjkb+AnbAwk8nkGrne+DI+ywOkwEJYZ0MmGpuSynx70czevaLGYcmO3Dt5vH9c8Q8mQ
ktQ6VkOCv8GPngcOr10CHXSs4oPiXLBlhVcLhs7mmgCRD0Iu/KUQ9inrJY5LR4hnMpcOWoT7shv5
3LfY83us+S3Jc9ueEyHCVPWSDLYkZBGsmWww5OfJynk0dIaCDJQAs2c09/alSAEVuXXtLmbX+w1l
0boBkTeW/hg/8dknV6LlqBUN6tuwMQeFNBre0nQ3grXoE7o7JQGRS+SSxXMbeNQslX1OCEsFLqQf
mSb2Omum8txM7rqtqflNwts5xT63WWo9lx5230Z/9UmZgcpVzIPSyT7CWjr1g/UnjGT/nCnxHsbE
9LStFPCN/RDbAD3OwOjAXg0fxCWXAY4nivd2JYWiFxu6O6dmmKl0XCzIxGTC4yN4TEmdokeQJnIv
Svc2IX2/pUH6hsYqIabdRkLJ0HCkKHPTar4OLruNOfQra4TjSyDhlWPrN8dQkKuuS5Zh1R5HnXsE
UxXwpWM03xRj7imy5fgW5UCWXInUd8qvfkvEbTaPeyfztiTh6Etuua9FDaxuKPNf2ehtInB8twpZ
EklSYwJiPNw7baMvbY/byhqluSmBx6BByNdDzdpTyfQZG1F2BBmxn0up1kXCyUqkxjubKXGj9fBi
pcW5VkO57qZ2gtpC/9dsz1aDXWsmJ4jp53OQWOEuDpw7q/d7wdR0g+66XJktmpcw7ECFFMF+juUh
aUr7VibAO7swP3Z0yunJwVrUUbp0mrGG8eUDp63OUnE7sGP/lmMP6s9pjWUe9PoclH9yyRwDFhqm
liht10KH0IwxB2xF+zuZGZrRJ4ZfZNHWMcibSV37xnfotAvi0IJbXEE9M9BOr7rIXgQlaaKiHQnu
wu0d/jNWijY/fSntZABBrOolTjyGfym7qhkbB3/mQILCZ+faJ4PT/a6pzRI1uUdH0PnsJEb8UcVQ
dZVDh3qUS0fV445p47fHMSMckouDSjez5XecVuGGkV+3SV0LvGJIvtLI5HBhO6zxsgvLpQmWCGxw
MF2MxsIvzKjdaax+IwPYfl7xotQ0nfaJ6XL+ZCFBO9BZBE3ufeAkO77DAcfNp1uUXd1BTURGqjeR
mpgB8QWtwkz7CNa/Wuxn16acuxXKMfgA1UNPn0UvlYW1jZwuCJYzGZ5piz6MFfmaBWK4/nzllOQJ
QHi5+jWy7CSQ05n3UK/KBiNVEQKCn/0sOIwhTDxQifOaPO+wklfMNMsiH5F1AopYmGPRH53G6P59
wfuB4z9M2fyCqAF2khAD3VW31AnusVpBdv3dUPJtKuEYR6upw5OF94vtB5mSxQt5RPEHthOqdWgN
f4mXVlcrIb02rgYSHOYhJjnXfQ95LbdpV1g7sHP80SPGkSVT1XCPRdpmWxxc+c5L6kJrwoZYPyw/
Od5MJvBPcTwFy1pq3I/0Yg5BFj/MW9BYwbMShnYw6ZfuCC1E7AACBsNFPx468t8Okfqvr+gkTFsY
SET2Geoy9pWPEAZ3WzRWp59vZQXH1LacDkVTdxt6bU+QMqBzUYB7pb23mNtdSnQCF6vyYxbRgvn7
46GKODCRdVSuA0k6n3pcfn4hSgDu2ZkaYXYsVdqVl7IisYGGtLuF5ig4/8IEaiORvAdDrI7J9E6f
AG5jBF7RMSDkYX9Z1ZEP5aAx+eUKulqH5EX2r4hFrO2MWGStyca9Mc6+1s7cQrkEpds97sIkjN9D
mnA7x2BWTfpxjOZlqLftgAdy7i000iSpvwZFUu51/I3AMCXiRFrvNp/PbWGASKrZyW5t6R2ycnxp
Z1dBsfpusuC56+yvZnTCD/LO7vAYMU4ahKUQfAhl1fdWnXS6I4whbEYmPX83PJkmp9Oqyqko2mPT
GO8EJNGINPPX2YGdPYzjdOtzrDWtG1fIu0FeI8ZAM8fSkLihxs7Sr4AXeqdhRIXvlHIxeGTLJtPf
gZPPshmnN8oxj+dtfjE+jPfETe5UwAbJ0e1XKEDVYOmVeHumdmGV7vcgXR/hfP7XLGC80INBzxZ6
kmhETZlbORrcr1j3nbtiPhRsu8AHghkRdKbkr7iKL2DmjE3k5BSjsvhq3i0nLNdwmcCpQLjbhyWI
8qpEW2UXbXRBULdCNy02TjFhKZxnTrwJhPZkDPeDCRvMebd4wtdRpr9J8emkMS04WTPPaufi6iVB
cW2lyi5F+BHmyXZMhD6IznvrEse+/lzIS6AgLG5sw3s9gx41R9u6FoVDzjMlzmLY1ljkbnFeMZou
PHdnAeq4+AYtPiEIGSHFCKItqPukGbe1byNbCqfhUoCD2o5GT3tf4cUd+24fyurFxhUJtcM2/32J
6I1vrBqTVJlVK6zBFIHm47f0aB6XPpEAIHJ/IfUlZpoUwCtTDQCZQUR/x/DEMffls+NwE6lTzIfr
GFSsk0nmMyNR1k5G9sEJrEvLwQewUy0XrA9JI9U1sVLERY9LFQUAOXtHoIQ0FdZWJqzlIw7Bg1sV
2rUgPin9CKvO2P88+rmUoyWuMz6Bnrb1KX7AtM1RHMPIhwZCQH0hkH2OWFexMj6CvMkrrEpzvCZD
NV5Vn3iovOWC8o/k+5TqKMB+fFOPiyFK4zLEdNgdPM1u4cDCjRn2Ww1GDTnCHscRuC0dwunG8RKH
5bSlr4TyeKBTUXeKoBOXZATEXBthTO7NrjiHuEqV6z4P3Fs5wsMeRuwxOQjKizkQimdCSAI5uyx7
eZ8Kqz3WKUb2/1x+vpfmKIzC2LQOQPs4NUzZU6rM6DlLg1sgOI0jfntiyguiGs7TokWti7uxVRSk
Xn7valkRHJm3l1Hq4U1CLXFEXtyBzWl0yQepknCl4A7cSwXIy0jMgDTJRN9VA4O6S4y3WEA/gSn7
Ffpwskc8n/fQdow12eNkjrUGD+X44XiJc+Ncm7zQ+XlM345SkJHjTXG1T6RtrvxORneDxLsljAJ6
i4+Hs/vpcjo+VC3c2aozo4tS/BudPYV3v6lxNZSAVOjoh/daQNaNbPc6hJRLAOE8Yj874CtR8NGN
mQ1arIe9xGzlo/JrmCNNRiif7wy3yY5PoZunB9X1B9nX2IlzFCdnZQWgyOlDr8I6g13iQymO0Eky
NyaCpYlzrM4x0NefLzOjgjqm56NkvPJS96a5ncoQJWczyDfDyq8lCaob0/IcYnUR0KIO6G8ubLtj
wnEZ3GbUf9WPS0XPgFAKvVS+YR+5P6tbGVBbQxQYv3QSnQ0/7N/jspi2Q2vqnRtm2XrExgbjZ+gO
IUrPg5YAyKPCCUkpIdlKjdbHqLR4Y1rWHuEN7cc4eut1O78FNBiuQ+I8/TwSTR/tVS0bAlA5dQBS
BK6Jbk1mfcA0HV+1A5iMLD6aFHXrP7ICmgg4u0fsZW/Wu6Tz22NrwckTDgFgYSn8mWGm4xzAIzmH
gA1yoQuKN5WNQJaognGO3cm040eLA1a5woN/1CSHfnLzGz6kfFlE8Rp3cPVeAz1eKLTbV44MFRx6
Tcg59KjZCV4ZfRpEH5iHMsVNAKNiWFGHSVZp2W5yNGUL2C28oN5rBvYGuoP7UtaZs2mL5q9XIhJh
AyGQzIFxpz3vbLgenZf+HVRebtTJiSMFjYup/F0EmXti0A6gcG5ecBrTSizZPLJXxpLxIpkjWpTm
jarUIKMnotMz6j/AP3FzuiyNTRJupwnCv03s5VOOQK7hr1/SFh92FAlqgcTNhOLhvdU9bltrqLP1
lLZ/fBrhNLdzdYws+ykrrcuchimYSXZlz1VMpmpj7z1EFJ4HeVKP9kyUjdiQDjTZkXiCYdOyCtYv
fgDTfmSgvu57mO+jNUBYix2YvNkAYQdZKeIrRZ4sR3EVMedHwBCevcdlqnS9F51GElR2x45Ytrnt
UWB7LEowP98ZtPfrgYmnIcwvfBQkYcmoWxCffDCT7KsqLPOAxNK+5UOO+djez17vnFo184FF15RK
R+xKI/ytmTlVfnXG4I/yPTdgPxF3Ss2DOkM786V1DPyLXmkxyIupJx5iHewaMfRM0MypRFgIh/xc
j4+RfzZ89pnUS+jziFsewu7ClcsAPRJjNoKR3eSfgJzCPCltvF7tr8I15oNVyvfwQwpjr9j8VgW5
3qvWgLqPMnCJTZNYhTY8oLNiYe9Xjccugq124/S8/mBT/+RWON/6Ox66dDAG/mj/G0TesCn4fK41
6MNuIILgASmUNQ05dK7gYF1AdFDMXoTHYNdHGEuMIUmizLKwZr6OFfkCA+b5RUsY8ioUg1wxn2Bj
huG/kg5pXtQL6wePP4bqvqgrzvlmmu+Qao40W+ZuHen03qJ+B2dFKEcWTOE6zsBxBGhXkWuSndn5
JM0VUQ9eZPAuMqFpi8kufrYk5EffYY0KVbhJp4ywq1bfYoYhy74bbOgD8iIFFOGqyv6mBG8YwEpD
nhXtddpDJBdpCImQXAe1JGd6F/PBxLUc5gpcSzZxC7YUrI05/UqmzMaGw3yh4viX9TSq3AixyFjc
ObepF7hVS898itE3PRehlcFqjRgL1b8hIFZ7dEOMkBItwEZG9F698BjzsnVmvEn750p33YZhEI1/
tqA+NM6YOGkUEXjWVNFS0Hs+YYN5ahomq2rwun1Ttje8x3SmEtTCGPIf9YJ8lWn+hlbIOsJepruX
B0+e/TpJZpd1rhgHV6SiYMKFJ++ROhlY2cpoTTALRJKUJLQAGzi1VZQDZAzooE84HFmflxXzV7AO
Ab2wWuyRNZ2MNG+vnk0MOluiVdnWk2kTUOu6+pnp2DrASFgiKI+q7IBtVsJfpdkcYpEkAKz6lTHW
36iydo/gvUfDNREB2KBjCWFByvyWTs2wM+PgbznkAtZF4NPdUnrvRdm41rDou1x326pGcGJUG4ep
K+TahENVH8TbGA3NBgLcV2lM96zoSEoJEyBwacgEuhN737ePKRZuelEU34BlcU2O3Kgu7zp9U0IM
whdvsAuCpCwkjbYFE7gppvehh5hRkL7MmSG46SqrHwIZzViAQkrjlpxGsfQR1G2ERQBA3XDT5j2i
Gw8APp6rjbSJNPHMUoARNNZORSAPYuCLzSZxsOb4V935AvB5s52G6VdctPqakcjWJAgqBH2uMvnH
dJzoxPi/XkYNasPAC3uiRZr6YHrf+K2cE3ftykIXtK0gDzMkQdOEe5/YckJHTJa9lWt4wC9jy4ZU
Ld/CuWkOde6+o5akRKH81UkLUt1nfEW3waYd01fGL6VitKJ9/lvzGVr00fzstu5LxDP2dPnK8n7W
Iz4nbV3bKC6ea1YCoklCjD5LzV2wGW0bjuFIQlghuH1JdblUdUseSkoofd6nL134QZaEyXCQ0EVc
BGVl+QfdSeSEqAnNDL5+MZDCiP8C6Fqjt6habOgcoiYxh9yMiBnVFkVqlY9HBcd81RZnT8WUs2Zc
7GOreX+4FnZeJQmkrfqNUw1bahECdvKOVHBpmJseRtG6sdpHRsE/2KSsalpN4Hbw2JEJMbO7W4EO
joS2X1xVkuvJXpjX0aVjxae5B97aejQApfunFuIUNYSrTjKg80PQL0FksUcSJ8pc1tGE6OskUvz8
3cxQtPqse2NlwAhZeWHz1MaTXmsslwsxORz7zYcfyNewSSibctfcJy0w1CCbgX5aE9lO88WPuoiF
p0y2gUXLhhdWpGm1LrtoleR2vbGtjrCBrJ3eoLG7OCB3hT3uM7aBAFmt549XwN4EPDOn2iYjQdZN
u/NNDy1faDifOKoOBQESj6NWtbDtFP0eBiQsBA83wSTfWyKopob3ulJw3K2IKTdHVljV2VHa+aVG
y4iOgbRkv1IH3Di7IB/XZa//JL481TMG4KnblWglV0mYoIZsno25x/3nJb+mWD83aXXwBsdgGsE5
J8w5Smrum7Pri98e/dRU+Vfbq05EDDCFIeaqGk6IipnlYvzRU3aa1Lsd9vbSc5NvAr64hn3X0x8C
RwVXKt1kJZmalgF9WMYREQKHrgMq6mjyU7zCvRpAsQxBhIy+RMGwHyQvsHIotNws+fQC69FRq5/n
2UYdY5EohfvkRENyKCaa/IZI10IwQp7pb4ZjjJy0YLhPyAzGcKDEiR3sKzjnXYkpXVSkT85WWnLU
giiJ/GBfMrVgA2+680jCNHhS7K0damAqQQTESIdph5AeAIJ9UJlxlDrj9BqcLT3QOnZ52w0StX1n
pO88RXTvdPQuVA8yelYbjFgTdTmCNKycHs1Sx1x3PrD15nEZuxKUSZnFBz82PzWCL4TZ+OfQ71Yb
OD8B6XhRt5vNlJjSph/zfUAdcjKgJW4H7EfbkM7OQtmjS4RXSaYsMdhb2D3la+2rcT9r2Atd7pSv
ZtnM4ApwVNX2ImwrSk9hurefrxzf2xRuOZ1/Hg35JK+JyzKunF1uzRcEs94pSkbuxCRDqONhndwk
Qx5jwpK8wuxT0eORjt/HuogOw//k6jyWG0faJfpEiIA3W3qCTpSj1BtEW3hXKKAAPP1/wLmru2GI
Gk20RBKoqvwyT0I02xtkenaJnvwtrETbGwlE6q6T4mz29XduOkBuJuygBdhIAAs9iUVPqX1tmzYk
JRTNedD33UgZ6jQhePpZ1DASTA/aMlKLqSzh/qgX7w2Fs8NMJWVWGk1oRgIwSleeqb/ZxRSdmUFs
fehqlG/M39Yze4XSQ60YPDiZtU/XfD3mzKlHukFlYpo3Mbak0Lq8PExlya4tYzDvDQ5ALsVxSDQk
IyPfFlsssDXFtC32Qv/W5KXzwmgMvnUbJXu7L4ut4MiNI5diKBAS7I3UaeSQc8K7tgFdpG8Epti1
HIviNknjE8DruPN98eprT8L4vYQfu+eYztiX3fltaht0bdlOuKcTdZ/Bq+xyqN97R8zTNyDq1BWb
OpuyL7j+X3DXzpkr1Fkg46l0iz24fgeQQXgnS9kCcf/YLEC2DSPMPETu3Qx+ilsGtt65HysmXACi
jLG6eOpsRzlnHYrwQBlZO4VkumqFFt265UF1hL6gzCaUNElm7x23K2+JOBBFq64A9P/qfhQfwQFq
N81MqHudh20WGN0hVQvQc8jVp7vsDquE0RHeoErtx6YP9j6ehRN+ig5kPg+TBV60z/NdH0cMBbT6
zc2mMDO97FI1It4hRd6L3A3OMGZWguE7xZIFPYFNZO2ILX1MWOHXRcsHJ5uMFlg8qn7lnx0sb8zE
u+iEiJb5ITZVa+909C2ICEgXtUtjGPt8bOGN/WgtbihaF5knPCogp/p9FAzfJNYebtkF79pgfylQ
ynSrpq+ioiTH6mMGYwYZwSiKHnhS4lue9P27SUUc+Utrncw+tSqFGd/85YFjmL+prTLfZA3Wp1ix
BpmTrd5JLh9cPjwvz2dcytmK6BhrC2w5x4r7q7U8PL96Pqgmu+ZuWoSNwHcm9RrHkVfiVGb2i0fM
7M8EF6iNN/J5N+d9cDO6aT5aNaYkG97ju7TIDUT4vclHcAoIjOhRkyMzHZYl0IBg7XzLuFjTIRij
9tuY4qMFJe/DW3zARjWuTFpJq2529lku7wM2BUuzxaNGLlv5nbYhK1bcDSTpd0h3NEC5RXO0lqei
KF7wAdSMOeoXWXnqGNUDyU9txK2mUQvseLSMoJaFExpZKHLT3yY2PGG9UbwIQdFfmwDwj4lDDKuj
Rxud7/8MVFW98w8Vm6CAbxdx7rmWsn1riqrctiMbj84V+mWwJSk/WeEj3k3ljAnTiRtOOGN0VX4m
z0kxbwZBrYQ369aKK6jZYNpOL4mXuWuGJ4Dkp4xGgcB9Q+G+H0lFqp8N5G8Z9+2p6um7Y8u/7xaz
hmvP+osbyxuO4Givt1iebUPRgtqWyQGcIwYhTtxvOr6Kerh6kzrHpdBPglz6WptyGl76CQi4EenZ
yY9EdioIm/73lYfDgLT/iAARj6fnA36q8ZSkRPeqVNESUC/Mgja6G0T0bwqu3Gxk3b1yOnHP++xH
JrhCKs+OL8G6RJeAVSeIxjA95UAIXZJlP2U/3s+nIaGct45M8sB9L19iH2qTP2vHtixnBAkF6641
i8UAdBZ6110MbfqWaGgnsTw8v3o+cP4clvkTLyHn6g8WUtL3Abcdml4rQshnE9WyY18L4m5YbfsS
w6/rZ6AdAHirk586Z1Wo32yA27MCXfFmSmo9uNNtXI5UO1JK8lPG8h4HMVVLuH2OIK/FvSRquxqz
gKqRahjARSzPY9qzVnmXoLXmsiCvJfqrdHBoLc96cFBFOxEjLx5V183EgxIQAdSlbECw0uOxfO/5
H4YgnuhHnH3Sjla+0/q02HRjO5/IqN4HWavzaAxXVxjibls2WynD2efcwO5VW//W9aJ/0Y0edNFo
hdyErNCpnX7Xm3RwaaawXqGARPs2RoPjrZ7Wjm1wVhwWiKG8ORUUfVD/WEjZMIymhXVcVcXFEWNx
0Vg99nkc/0YMyC8JJ6OVRnPK1vf2aerEt0C/pQMNsK6NmxiXbEGVCgQ6Ys3+uZlic58UNgtV2lJt
g7kT/jRBZaenR8v3PPW6fOZUgaHTm27PJQUjunWJyvFgGtbNyufgc2EmHdjoGBuZYKTHDHttvLa+
lW12jUrfDf97prrgCsFqkEoPvTQYIR51tASNeL8oOQvEXc+8cqkNbnOXpENgvzKjodt64CXqkiG+
5EaaUOU3ix17ItYsmwbc54ORC2vzfOhRv9cOPtotG8PgokTe7F1FtqeSy+7LKuVh7NhbOvok9hrH
v2sedd3VwzeWTWhhwu1GHO/yKTKkx+fvqpeOHvo+TSrOlBkrdLEZlc7GEphAFxjaZVhTcf6dlge5
pFy97C3QiQCaKIvdqqkYQdJlQdl0TZt64u/cUZRHtHIHErvWkeO14Vco9nqevHHcZOzqN7PASgEj
o2pw7NQtPcRj/xaMlBPO5HM3KWsaUmVbMoEfkeZ89L5ZNM0fRwmGE3URFlJhJx3URzxAcold/aJr
rk10qDV3fN4pak2dgcGjP+tnmwqzkVn1F5i49OBJoj5WX1+asjBDEvJm+PyqmQ5a7433wKzG1zYq
cDzXzCGWTwlZcM43EyDAjNPvDm/n75oM7iaPRLvlkwuWRSf9ZhSeWqVFEB86y6tDzfnyjKB9N4iU
fczRQ3XAxr0E1mCDKbyCmA/e7wOJXBwmD8KLRvdaL0ln0HbhQxLl6LqZwElceNfBPpkuB2xt+u11
BRZlLct+FPjsake9+Ti2SYtnry4pqqlt7y2mr0PUJFjn3GjayNmwDoNsyS9UWL9dL6vRGNSwXYpZ
XrmKcgzfbXwFWM9UkVntkSIk9aormW0RHK5YhLRL5GdXv2AgT0Ku+iBFulTOuc3eG5ufje1PmLGg
GiScnKmqtC56P+7JPctXJ0lpYDbvg+dO356XXIq0pTFOj366Y01ZjjQeI/Dd1ZigpVUeqggliW/p
XJmYkLVuP+R+sosr4T2i6c3OBL2m9fSjQWxbqz7Zgl0wr2aq0pex1640K2pQS751qKTE5Cv1PZg+
7UrtZ5dNzZueEHzLGAFlY12+P7cOS0WV0TQ+GVgUwZGd0XkZXB3iQlwCt78hJJI8HEV8nSItvs6E
21fs4OZ9O3GgGDoToDABskM9aPoad7M8SI26xREPE21WugsFeFTbQv1psXXva3aCu0RyqsSS9dPg
NrFKx4wRo5/TZB5Ai/Uq542jwrkpgc0l1HqPQYBP1BbU+Kri5kfsxcwSq1bHu5vhm1N6SkfA5F+h
OjMJUiLEUo4tajD27HqaV3aOvBazfJX6UP7EJhMQSKKwuImAvyPl33xYNHTFqOokPhPbNR6zX3/I
nqQ7gKSIQYIa39pMoSmNbrBx7dpDU3fxQ3lBFlrFQupXNZJzNp8h7BhXBHGDA1+KRzjYi9F1flqC
I4qL/fGUMtvZmhb8e6GWdg0mcyGnYRN5rvPXeJz/byOO24UIgKleS0HrGfNe+8BhgA1Gbt0DOenf
okbuGQyXuohUnzdMM6l6d0V9oZgO89dY+C/JGNww+tIcH2PZ6QaymaUHJVLV2qdfBvYBy/AmNtGT
29mS10L0f3tpI9Bk0YoF7L93wqJ4g1TVXxUgNFGmWIR+6om7A+r6/v++x+WqLvag3UsHgkHkI+jp
7YWM3vA6EX0EBpHfdWvIzmkOeE1lMglz1Bim/qjcXeZQTcOLcNHsL9gLboi6eERQb9l2sB3rh15C
nRzRiXOz3hnRTAIs4SaaFdVjRD6ue0vdkgzmLpgKLIONh+8rqg5R1ECH6ZJXu2u8xwxL4OA7XLs4
cuGPJk0VmqRBV01gB1d6VsafeVVdOzAUL7XJezUnxhD25HZ8LvZz5Uh3JTy/2aVWTZ31sokDcvjA
oEQ/iW9zQI5zjRWK+YZM2TE6Y7ksc9+57OwTH2U6oDXzS05jsl8mYqyRg50ddHveM/VSp5Yi0lNZ
kCqC+OTvn6cwwLxVqI/eT0OZ1aHwZ47xqbdhWNLwU/w5M4PwshDxSwo142Cr0WTqm+3Knmm47WH0
CGRPJI+K+MTAfB4bxnhWoMQ7TE0sWQoDr+5ti6TcjoE7ritXPwCQRuO1uY4FDi8WcscN+3RmbLxr
Rm++27ZDPaWFR4Xz8i9fxMGRTXYWAih02T7/0QCebBg9RoxdiOul6JCIWGhK6Y+sIiEZuRvdPLi9
d2A9O0VFWYWgpRbqMqouP721BqdkzCHEFrTOAm4y9lowpS+ZUO6bGTWfmZ6cNGQ03DGXADrvDbcB
hgF4nIax7RZbeYxi3MO/rIJM35JCu2hJQHE9WirWSWbMtlwytl6wVvjoqmj8MyZUsrdtbryC2UvY
11EA0DBrDyZzM3feFpgaBnin8JHDm6M+0BRLN2277b0m2zFsp7cidim1Ncc9YB5BFyfly2npyh8B
lMKBcOI/FrOdGfV7Xatupnjl7mlxWmuw1aa7dPLp4mFK/2VY+h78QPMbeDAbkjozN+1sujsNVn2M
f3mdaP+ItNOeAwUQmi4N6pHwLjoOYqqkk+iUFwyJsxd2kjuo5TT4+XFA9WHE5ZhS//PT1ekenGTZ
cioJOqxM/BU66gb7nlw7cJJfsyKc0pS528QIoALbkZRz8gNTR8T5h0C0RjdOoG/hMFEnwtEDwGhK
do0T2sYCkvsW4Z+8t1hU+NDObwUAPdoDKA9JpU+LLKbgY8v4YlXULRPmwh33Oh/NTb9YoDDztyG5
NXLXDiSkZmcssxjhndC6MUGb1oyAoX3EkhlenqQ2ezIaLAnVwmS0XJtouRv9GWoHSkjjBlcO1M3a
xQa1HQWtAA54Yka+4EXKsSF73nYvcE9iwF7jX8Z8X36ecJDskvKDItuVQStSOur5oe8sFkenlCvo
7yIEYXn2KosccZ+H2jScx2VtJOmSh3bu3rMZVjOb5RMnAbrHJ6wz9Gz9LUu9fs1RdptoWDx77Rbh
+SfTVlqCmZh4U/YhimjXlXGwoVELYlihUTCc0t3HDSxbj8nS9Oz9KmLX3bRlAXYXT8PcAlJpGhFw
rbE0J6I/FnQZrZAs12MZ7NWg4/mexUfURm+JKRTiqRmteRGwPKur1ght50RErEWydFfUGVqV+6Of
iboLMKIhbE9350KXwsi8ieIASlrc71WUMl4eOlJKjMUna1jao16wCb5UAwMVMdXDrrJohEoN5utd
y94tV221hrDzleXMeFCu3rXYGg+G6NTWDNSbN2CYS/xfMHGXiivwYl58bQ1cK4R9bgRs6aUd++ET
TFpEc65Sp4Gf2rSVgsLA+7bS9cz9kcvhj7ChjxcuyhWe7l9VwruGo3EXt11AD1BH159NDEGLduTw
QNhNdBxmXQYMGcNOkquzkWBbhUcEVGaAQQXt7QBlytMXqGmNa1P1RdhF2An1nqt4Wh7Ev8pN37LO
5hNaNN1ZqovVaETNJoOeLkTgH80c72f9S7RF/a16IEhA/2U4wM/7GLwIf6S9w5GlPnHNvJgmTQsd
SJVrokfGsehLKgDSPrvHbF3X5vTamy34IPMpgGPSxqzNrGNOj6koJoaMerOyXNfYoVmN+PSmi0/L
GyVU0ZsB8gSXgQ40uPikgDo+ocRRBp5q9oPDK1o4SbADaGj7IbzkbRjcnCCOkMQu6DiQjrPXUtd5
ZGOiuNv7gNXmyn0wzJbQqJvrPCqxdfOyufWc9CzCG7tp4HyWjsVvhXr1WkqQVvOC65ks41UftCVY
PxeX2Wb+Luo/tJdFN0AADGwJtyrKgDdRcMGnQNF3s5gCVcAkBhbQqkd1XLs+4hv7g40iFQ2BT2zs
uLePWA/fhjQm9Jn0bzEaCbCsFqNr0eHG8JfSrvlGbxWq4KQwj0oaY32fYcXsLzKI6VHmgG1A6pUD
qanOMGxw+8QWyC5LbKsBn6g+Bd/zNL53LC+0IWrWOfXUPs25bZEsO7a44MIgMT/T3muJcaQgG8Yh
CGN952PCPCivJcWE0Q1vC+nWrBwf4/TDMepfqlYEeGJ/1Zedxy/jUTzF9H8N3P0PfZXD2rcLA6u4
ncFkxNSi9/pqoCYwnHlRzu7iubSK+kTdaHDG588dYUjUDopgex1n6tGlSPuVbeu3SswFd2ZQ7qxz
ieT6r4N0VWKYoLLWby7JfIlTezxbMM/OFBtbW4WTZAX3Q56SOQUPMVPWLSczJMjq41+skYPzuF3R
dLBl81OFtinc86gl7pnVy8ArR2VFE7QH5jnTXjqcaDnbnJ4PrJJ8RbWoh/fqRBuZvcWdyBzwD8Tl
4JoTHt0aPWm+Um+ts1FwRuzN0t9a0tEwo5baSe/vma73YQo//ET8LAqBisVOsh2LSYaOYWV73qrf
LMX+aRqoW8RTJEyqGTVr58a2E8picEKT4pJV1FcI7cvvZsW4ctxyOeqhjFdGQYkjGaajawyfYPRR
pLxAvXAngvsg7qZdacfOT/5lrjncvJn7NmU1u6Eml10aG1cV4pxOnf3fQ8VZA8lSNCuhuvTUV/JH
ghdvl1hZhljm/U50m3GX6j1rXYoFEbocm1M14Xto8g4FPXE2WAAxoKOBMwXE9GFVf6Tn8UpN8Z+x
LY8wTfEh+dnDY/CY+MG+r4ocx38Bv0gD8zLA/CfysmYCZDK/jZdBCoD7ZkRsrSP3RQ3eERgN3Q52
TnR5psJWw7e0b3TjA/8EXQGu7MOWPfjKfCSNgfe8105DXs3n2PIwV3N6Xnv5X/IjZBWm6WiXXUwZ
DA28rQNfEjP0li0BFdcWBrikwasQmP568OEZdO3dGAaMLTkHmrnHkJpz52cAYr1n+axWVGD761a7
zyQG1uNQXwIiuyhlvRkGZVZuwcpCLilcE0NmFsJYS04GR8Vr5q9H2yFN5RDoSqvUvNBnvJqT9sZQ
AGIz2zrXdlA0lkuGvr/02v7ue966LvKvaT30+2mEwUdjyQUSP8lE2kEwP7yPGu543fDyrYI9EtRY
nLlU7K2XYRriWJkgIo84dclquFDaV9K1oj1yPDWbqZxuZBSTbQzqfrFB7JlIRlfOC9NRGt3dbbhr
Jx0oGtfpHPLR/c/JAN005M1v6XaUlS9YKINOw+vzK73NfkztPBxScXCLCI4l3ZQEriKa0ydrl8+E
vzOd1BUQXc4QloO3D7ig43XdhqqclY1OFEqTbBJE7rOLNdhub/msweHI/Ad/57aJMy/kQ/Op9Biv
x4hZNuXsGA6mDlFrV4z1M8wgT1VUHPOuwywSULCxcGdEFacHQm9nmjQ8DBXI4qmLe7/spi+TjkWn
yLNj3NNC1w4QdCbqrEdllntZtP9A/6NvTvK3mwtz3XAIGTgprHB8YBB1/FsVD2+x5vc0fGjF3jeq
PQnr19xhwLxY4TK/PwIecbYjzkGnpWyZVXAJtaME17w7K1b3e29G1TVqN7ZNY5LfTmeQZ1Tb5WTn
2eIv6tC29/9oVSC2U6JRblxo+6omjpxClT8kFOiJI2Coic8CDGMnF6trgL3yKFMGCq35G0QXHdN6
giXcxvIOFhErlzMeohyHupN0e6tZtOxKipVNdcdGG80X4LMcbTp69mTt34vU3oCFwOqul+T6igAf
SDq/OxUcd6vpvpM+frWc5E8P8W/jRm5DbnhINnHkEqhdd0l8G7CnIztzlnabO4YJ9gj9pmayqFWt
9kuQ5S87OlkbYdxjtmuxeQTAsTPoXAf0VDdb08inMNK7BpXxNc4z96ehIcnCkcqZD6yWozazWvFS
U/pBww8SxoS9fCVOfQ+DfdI5uGuaI7caM/tZ681bjrquqDGsOF1l5mCxKpj4hgcTEwym4Glyei6k
Pr5FXuasuhxkm0wfwoygXXvfkt3eLENTJVg+UatfdE8vTnnq36fKlpQ0mWoz00AAW4MJLWFpnH7M
axEGorSf30z1MIpEUmhMzzSf3NAvyr9AP62wFstGxLZOg85VRgEDU2WGeJsUnCY5smlXpGX2pqVk
6vTsO5VVdOSeCjRVzEQEW3Q6RNtd64He75ksncHok3q0GZq7UU1qkHZ32upxmDAV9bR34gqwcGaD
ShO7/d0FrdpBLuU9lxwbe/Und+di35uBgJWhM6xrkhdD614mgVVQph3SzIBtBltyTKcU6VjT8NCp
njIyNGkMS1OCO2dZ52YJD5QlgW+CZ8V+UVFxXzONpTd5YzTGMo1bzJ02inpvS8CbnVjbcYvam/sj
Mp5trprYCq7RcpcdoKtDJUh+RcNIPKHGHDKxjcBMT/24IWlN9qJsWwhvOHpBfAcZSwLXKt9rjAqk
+OV329OwZ5uSGPTy4FOdsYHyDGKEOtnKxxzjuGB0xljgC6nZ7vlVdY+Ba752pY7qo38x3iu2MoiP
RlkY5zpY+m/Nlk0DQ/4N5YKMvcDi3auChKIqanoMOu1Y20nzTp5sx1vsn3nt1kJxjavlsDP5D9KM
xYqqZuPF9AzIG6JECJjwxk5GNISG3QUnqwnectUxthraY6qxdkTa1B8zB9gJIslVklZeM9Ngxm42
oVfY4l2Vwz3NC4L8yh84o5Y/aP/sSRISgHawyGHRZaxGyHHd2T3zFENnOwlAcYtg8a+vc5delbJ7
45c8VzlzEiPFsei+ScvhVgT4LVtwfRFquoyCUNfGL4yue9hkBN5BejgdkLHM6PpdEHHdRVlu3khl
/bNQSpiDE5GMyCaakr+JCCYtX6l1H21XoqUaAM+reA3sIr9pgRjWcYMr05RAsvqRjwc2y1WnS/3F
QZvfMOrkBOgPIZZmu+7dtT0M9dacBThrNPo1dllZZNkRpszvsQEEgqWNRMvAOp+kGq0kPhzEru5o
HmM9Xccut5XGeFTRg54Jb9dEc3zp3LhcwUuk6lwfDtKO631NtKBuAIaKif7rZyl5ogG7aIsu2NgE
zEM6MA5jw+RclSNgPgHioqq6o6nrcGybcTPrUJOxH7TrSUlnb5Ic5y7Nz+cFjo/MRyuOenjugWWg
LQnzFKlqK4d+nUxD+pFo6dtogX1hC0JzCFtumupEdGDPQ9eza5k7ZbODM5Z1mEbpYQkj6DhDQwoU
r+ilBZGr8SUCqH5bXEs7/m4krI6JHgNbfzN2pRHWc8DEqkzkrkmSr3EAzN7POelv7oOj73PX0u0d
Prm1VMLY1gWBqjKQTJRt85281VowgdxFmDAvuhPjy3RxMXCmX1n0IJ766RQB3D7wIl9mlbyzWX9l
ePhOQdpynPa5wdGr5Whau/aCJOHk3eprXXPmDURDn0+ti9mhyrvoanfEGzxcpbXzy+EYNun9cYb6
R23ViG6LnSFytJLlvKfv3lKcxkvz47kXLkp+b3+U9YLoZHc6ROgFbdtuWgnFalHEcd/lnyPxvQL1
fO0OW5dIJB0/HHzbCJO3g47d11aBsdR6/MaX3FyLMqlDUiBhrwR/pnLDmg/xPiDhuPwe0NT+eu0E
ynMwz5VainvLBv3Jh3ZeHTuq8laKgSIHJFBhg682FDbPH0OO9QT3HlFXt3d3aekTvaTiMYxtnxED
uSfPVhsOT8mLr+QbNc5YWFv9sy6DZQucu9fGep8ntrN2C+MpTr2CyyJ+TKwgSyTYDoU9HgmvOQdi
SBxOiUBZqPhvWs7WLR5wYynavK7oJdbK5mV/txTV6tzTabHnNgulSgIUgmBTcLvcYm2ZjkAHT57n
GjeRaR3jg+LAZXpZ4PQ/WtessYYvTB1/+g1b091J7HYEZeSbb/T0JgeTdyHSs+3odDsWtpawuo7m
PtVrYzs2tF2ixSJm8ILIuPBPSekNhz5uUc2pD040O1SQjfZG2+Md1OJfffMttP5vM9v5u107e4fK
tRXxoxOHu+RAk5cHYJxsTluk5HiQ5V90FOYJpeAk7TSg0XfeJkVp/fAEsuK0qkWSYHPF41Q2/qEo
Wgh/NbdmCb2KzaX7rpMRYvzvf+IyDbDakit0mlBAKPhREVdL6zRsTUVHYDKcg7neA2oaXiQRzhs3
21/ObFHb4DhXrYct1eWmtnLJyRs992GNpvpZs7vrIIt3CIE2JQ+vPaJ2N7oEZWFHbp6nRIXpQptT
/+KUfx1Vex9SK8jhVSOUHpt7jejdkjob9mDIAf1DQEZEc0pCt4BmqPSXevRoosIHdo5Nv94BvKg5
g9Tggzx8T8lCFegqgZMIABKkghayCd5qAqTOTvPH4t2p4x1H9w+fios1En7MPq/Vbgy9Tl6W/UZT
HO7S54f6mF0Ky40KGK/6SfKXmdinhzHig8GicXAy5tdUwpH7zeLu0PSjfC2QyvOBJQXdtn8tMGvt
FHNKg/WjqludwwhywWAruY10uOyLEBDOZd6U8HUmRJrKJ4pelV34fIg7B8Xt+SUIcbY3wqZrc0DE
ktVsrmOCFLidS2RMfLhat3hgW3dowufzmrHpgTjMzmrmCG+tHm+HmhP589/svAmuxvKvTxEm+K4G
D0cmFdMGhvHnV+SKcIc+nytH0hb235fP74pG4bui83ub0X+CqY0HJ0qiw0iofLRNN0w6pCXW3qPt
SzcUyUDMMB5jquN1HI+xh/uiU4LP3fL8+VUjTHvfOcyM21GFyF1j+Pzq+QC0MytXvW2QGvJsIG+Q
6FBAj63Qo89Ak9U1xYKworvOedgk8XdpjBXByhOf9CQ2fKjJdBLWmF/tMiof6KIOwexHUqn4onnN
smyn3sMcbDLMFGYJvFp7rxT+w62BmEStdeuUjM/tCBUmGyLE9lZ/5D7jhVa4P6ukydaynI2H7tCg
mtgpKsnytLX9fx7K343uzPLdM7EyVT9HIjsPB2HyTACem+XytERe24kkEtxHPPOBppOtsK4eu1GV
JyuJus8s+3xqksVgm8Cbidk8FUsxxwFxIvq+6oZS9OcLEGXWP79HgQTsC6TfYwPdDX+n2EkfrGfG
da7IwRTkhkRvDS92ZrMhkciXSVtmDwf8zbZNnfrAdswlbzbqRPGpiaPITy4HNiA1ZO0+M/X+/MfS
nJj67BGMeT61CCht8RXpezIDqd4MDyTpP1RFjTfageuPZqFmLYKpNsJLAkgWbMGfSVpUOaHkTNjI
j1j9ZqpK80jCIPuyRQzsDoeaauv0ha3jr6AfokuncZYUExTcwcdm6iwhT9uBf+O5ZXqrW+G/ewG+
veX7JiKAckaGUigFG9uKyq/ZGgnNJWV3ej5NkTL12fpMOtluKxI2awAO3mpoNO+LQA6EEJk5IfNJ
+6tgxsN3087E5DPE1FmQrlCiZo1WxRERKrkSKiQ7jDXrm7N/OLcpBMUk/ZY+RbxKpyQilqAkRhLn
6z6RJ7Jc+ltvZdO1b6FTuZn0v/KZg6uhWT5AEtf/Ivtfdbb+cJNSnVLlmewx6uBLw6ewbqvUOjug
DdfYCEy2PvUhTxs8boW/CubePCaecg4A+iU9l2mw5jzOfaeHmw9O/NjOsJliz21eTLv4aS7hWOV7
nHRE+sMfqMHE7h3/SIMK4cVMv8rUPBCSfGHXNG3xzfCuJ0P6nSKJr/sSMZwalhmf9gkYXLH2iclC
h3FvOE4BKAjyFcFUHRAaEFckvIR6+NtpWbep65m6YPg2mKci94p4TahNtSHNOdZXW/rIRBkTk8xy
zC+j9X/LeiLTzO/4mrnda9wr7QMq1qYvMnZ7BtKoaRaYCaw8AF6QUvZtYkpmTL3lE/PWMVC9ikBj
YBvpIJHwWOUTrOd8+3yt49mmi5X0D6lRXvoy2gjZFK+dqm5aL8TZl3qAiOvY75EuN4JpImSmwD22
Lheuh9XY0/Lgm5gEtTTpuGBfAyTYNn71q5GBp7NcT22hrkRWqlciQx9EEabvZOZyaHEIYk+jFtHS
pPbFarbuZsJFRQpyiDsBo//l+22rwQUxx+6s13H5GY32f99PzETfixl8p8VNIc+79mtO0+esx4P5
8YmFqTw7Wt2tn3+ZIdiyZ3aTnA3b8j6RtTEXYecux+TRaK+pTjOSxn2cUnUhvxUeQ1e0XugHFLeb
dvAmvZyE7KQCFNrI/Tb1DpT4xLWZ6m3zGun+5/P70tRsdhVGFSaWqB6UKqxjvIDfuj6vh4QRTWw3
PW3u0wAarBScc6iqHsr+mDoNdejo1ienGIN1uvxPDAMYJ3aNexq6/JJZQ/VqRtHFg6+/puBLP5kD
xx/lx8OBqOT4XZME16wtkfnooysd+6Ahh5I/S+Zvq85fuEYqjEYO0JLGek2n4c/Madtk2z3ZNVON
JMpXvs+BvZ9fpw44E3MBipUn1XxhWO4BTOJA4/5jrbW+RY1wxUf3EBD/vwocHnjtEY7biptnxOXm
kLuA2qz3e2H1b3XBGNlDmmd0NdWvFYxR/Zpk85vh4tB3IWJuKr2Voe9yuzKya0vbFG9s1t9zyY3e
T8x7LrhpD2P3B+Kw801d6NrqeO+0DkV6rCqdlbifiFFzPkhJSXIH3+ktDoJuiF4RWiSwPJA7/fLm
DcvYuJ+D7uqmsXsnJUbTRp7s9WUttRo+45a9uHMgcbDq+d+Z9i+WdfFVsuAfe92gxGv5tp70L1XR
9m+gTnzYOBU8//onImv6HU1Fs7ZGZosxnbYfBb+eSZHSN42F2//RdibbjStZlv2VXG+OSENjaGrl
ywH7RqQoUpJLmmDJXXL0PWBovr42+KLircia1KQmdIGk6BQJWHPvOftAY/FIBhxwRCmPilGws0hA
JvyQ/gcJNNM+7kZ9pUPlekPxjZNj/uwNA3GGPtugKqbNwWJjXgQWkJpAexuo7u38dtTW8FN8/PXd
WxhT6Js6e7iEZvg1Ze0jhWya1YhaYK0BicDmB7ulTCJABp2x8QS0LigCJFhrxXsVYBGfEhqAmTUU
75o23jJdVte278ODb8OWYSezQ2nM4sTgrAtBR5luvROanr/3EsuN9gDfhnJ8VZHcPha3qoETNxb2
LtRD7OaNN72Pnf/om0l1I6JZnSp68IQOqemd8gV0Q5UjvsS+cjOhrN6fX/TtWYv6cMVgtkpDCrAV
PmnGv7d+Qalbh4OAvywdE7EejJz6gyvEGzbwaunT1FKRfjQc090VOeev57l7ORwykxJQZHIld1Uz
rcyhh4wpzc8cyxgQ4LmNyZWjhViGu+K16l+VA86goD96QDg3cJ3L9t3rUHOyxAJJ81kGEtmAIK4e
D8BzozL2R7E9rmv4BpQIjXctj1hlQ/64P3NU8hakFRRq9zlT4mdMdt1xRJteRLXaDFpyZDeAGCAa
v8Y5tNuxkwel6HVrLYvsMD0Who/gvy9+mJJE4zBu2nVEZMTCphzGcg1ipTKrd3ecKCfElrMDkfAr
ilArBKl+o4/Oldy08bGWTA3k/3W07FcDtEvauvZuGDW1DpjL5KTzl8dYMyIu57Rq6x1yMnNdQjmj
osQy3ElpkYYe22WvKbBlIf5ZRnBRCWeiVVTWGC80l5TreRpvcRN2ig/XLTz3CIrVfLbN6XC/opwE
P5br+j9L5aGhzZJtRgTUXmusiRr0Wkc7jfPhPMkBo+Pk1uCw/WcZwd2KQnfJNBJR9TadY5RUL2Xe
tFc3ndu1Ort0Mej6u++VT3GQc455DsloqGZnRFbP5ninN/ar3aFFpAnPiiXFeFDXe4vVLbqGwN6l
vKN+7h5YRqjW0ehcx9Fa5nWPjpFKA7u+qFn39TAsJPGtgeXQAYYDQYjUtaBW7bZD8gDz95VrfYuu
7Qe2zh8gKyb0V4iwPELPzz6YlUXbsfLJ6gGqId1+4orqZVQmlOBHhmi6PS9+oZH9of1miQeZyK2Y
Jl2q7r0EJor7DXRF1byYIUlcbiBurVVwbQoaCF3iL1PMqYBlzHo7CpFs40o0a4Q5zMBttWUH3dMd
FGKfjUBbG1bGbLWx4lt9DAgn8T/YyJ2x0pHPYQ8jpozybCUy2yc64t35M3abKH2v0+hniF0A73t6
QPRzslpMHVzVh3jCiOwkKCOku6IAib8LYDUsQBsN/vzr1kOd4Q8lb5L6HT3DyHjRW42ltyYPgY+u
PHE769SX0AhxYCegetnMmp18cfjO/bmU4TXDj7L3i7VvxvwdoMt/hA4sbL6qhLXvLrTqZBH16gcY
cXTNOQS4AL8iF+zcZCm0RKHbBCTRMBrJ2aEwPIYTl4FFTAVFt1xjSmVYNOjjflhSx4Mzm7ZHBs/J
1mK6V1AQGv2FBr25CRpooFSP7HdXA6fhOk8xccEXxGT5KbRZkcdk/n20uv4aJElOKgU7F8EwvoaU
kM2D8a41K8UQ4A6r3C7fal00zGRmejL4frQY0WE4URuTHUslDMBkg2hWuGi8Ak8Dg5HbZL9lq7Ex
MdJ6l8aqxi8sMDhYSbIicApAoWBdSBX4zHdNcLMNb1ROmKHOHvtDxA8u6Tlh624mLcdRDFz3TCDP
7wyY8kFr7ecAv/JTyYdM5GV+qnTGIqdvzKNbkd0N872Bjq4OFZjjDy9z43UtxuigR0mzZ4rKybjj
vC/DahFlQ3XJlO2uR3miCKN2oKnq2+zzZ+i2eyLkDKVxRQCg2tVWVrGWN+wVDPYjBohmI+LnLEfo
aofH0nPgNckPaiAjDA7+l6A7+z5gWp9a+dafIjKBXtu0V5yaNSbZojBOxWwyc/iNk94zA/SB9svz
w1WaG+OW829csBgj4zyMo7XgBdDm32Dt7fwwix5GE+Md8SiExDJ5NiE4Dr/M16wC60XndmofW91v
Wq49nA/HBlDQ0PUluZVV/LIH87AIO2I/Kl9nzBK/mCKWmqSNljYoibtwNwnWth7tg0VJACE18/QT
x2j7iN4QjrESz7MgLZrXEh1ivXZKMY6xv5x8K/+YOrHMHfr/mc2UMCqgXkPYHEqivbiyqD7BRtIK
6pxWzUasUwxQoEVtckMOFKf4HDztK2arvqFrD86iQ0w55N6yrnJgGpqbfAKo2tHahowNBBj0W56w
XujSHbPIQScRCeyZD7Ffu4LZVufabboFccfEZXByMSdd7arRT5UKDJRl/NRbPuislcKWjKMa2s2k
4cI080jSXWeap21OJ8bOd0of/JWOZInKn4YbP7SzdzdECYOltNhpUfujSQ1v4xi8oYhOcmE1e0vT
m2dybdpVpLVPLPqbTU/RDU8NjNgOFW4T9Z/G1M+yiIOWBCYssPGbWL2RrvK77gPYpVgT0mUg4oT/
j9MWGwQ740rvGcHiYqWlFIl1eqanCr8iZmJkmiXoq1Me9vnWlCpfg6BFvsZCXaPhssXfiKS4T673
v85DKzgPkGau+qOWDMAvbXo0piNa6MYV+pVUv5ZeAmuzDHA2z0Mt5TtgwPWSDCp1dFXOSe1SWLj/
FzihnlrTXLqa1l6SabQvYyl+1XZcvJsEb1BYWrieGe+HtCeAgmVpgf+aTZ7GonLemBuAsxf3ffff
W8QEddhRxJO/ZJmSVeUebgpJsjGL/65o+pUDg+59qBKGHLeU57qeycABSrX5tBI6Ask+Y4Ut9D7d
DkYZvMtAO8L8mm49zVOcNX6+zSOs0veFFcTzXaYhMe8ksZdShw4TAo0L3APXtX+S6WXM8bIPg6+v
YrUSWnakUueQbGs/sMpHXd0WKwxx+s5q82Jb1s5Dy/B5HFwOeFt71f2KCOBbM2p2iyC0OEdNDTcS
wknY7x0CkcK5O0vRtKTkgUZtRyIUmJGi435tjgBkA9bRqjgERPsuMmJIwSAhe/XD6tw68W8offTD
S+oQWqBfJ9Vb+Cy+fYoPO3KJNuPYtsvWgG3dkYkhE5pagVcD2VIUiJmXotpfYr2Pll2NEtbzi99J
x8aRIgUhyW23DUMt39JUw8Uc9MsaSqE7y7JySgKq5aNSnotO0+SQEhffOOJgaNvZ2hrSCU7henJN
a5PkybudRJiOaMstWrLHWLXZT4Tlkl3LmglHuXbwEfHU2W2KG84/mlpUsvjItBJ9kLQZ89qBF4pZ
1Dmh0+xqLa1RblEOyW2Mnommt5uID3kHSCHWRy4CXG7AQGqk88KxaXUx3dp4o1aAcnkPKQofZikT
GfTkPtSAWWiGFAT9ODnbLALn83bcFm3EKBC7QNb861Baq6EDfdOlvXdkNniBd429Rh9ZzOYkxciI
LSmopXVAlerdBEOWVwzWRjqi4AAzvQTls3Llo9YnA1GxQbkptQGbiv2GjOM6FPlKkFS5lEafrMJ9
kNgIQWiAT0lIS8noTtPcCRIZgcuBW5YIhttl/OG2PjiU3CJ72mSEiAxUUfHcMUOSF7LOIOIUQvCH
Qt+IA9Cg3xqWL7hbelNROncPvSc/Fcg5Fq/Ojqb/RICxFUwoDOYuWGGSY+wTIu+VzW7I4otKpifc
eK8svFcCbLBsiw/LwsZcBP5JkStcdycqS+uKYBRXh0NppexthuQXVkgIH1EAMSPbul2rkTcd6xTu
8MdnXLkCPKiHHHNhpCke0eri1z9JK8i3nRgoSUrz4BbtDu1ctjYHOW6akOaEx3669xFqkozjCdjE
sqo3fYpdTrW/3BztYT6Yn2jBvwZm39KM0Slhh6SLcsnjI1j+Yh/G7Q8TKf6WrxAeJvM1embSurLq
qMUTsd3UZxdJSyGusdvhULHN5sKAAqxn4/iQ58M+0vm0JCma+3Cgah1jl4PgSTQ4AjVyzgyW6/wN
w6JsnbV0u2MB53Yy9foU5xFafg1Tgp6mGytV10yn3UT+2LKMIiDPlDEXZe+tlRnOb0us00ohJZwg
VsFpkZU31y+ct8FKf1qT/YCxmZKc9sYKslOFAcdi/GSgbBYtGqcVRIVhQe/0zULaiHQqWAOcmziZ
i4jp0lw6PcVCgR2Hfk9BeNa0NRprazh9gQiakwnWHgvMZlgF/Uht3PZ1mme4pFHXkvc1lf6mNrKT
IsvoYMLzZLhEzMz4igadd2+XJRLR+UsO0InXbCY620YNbk/7gTxAgtKeAsZ5bYh/kzScoPwODwiP
X81I9ynK0YoJmNW7d3wD9bIaf/aRBpA7aThFyRRIpLFu2uB3G+VUusPRWQJPYonnhs+ZHyDuRA2z
sYu8XaAMHxFnTU9llDz3fb5RoKG3VkP5WJnIwigMakvRahWL3y3g2FvpDdHGosC6KlqsYBPLuPgU
KJ0CG57NwU4PKiUurHfbB/ZiYEZdQVkP4dkqaqE8+ZXDGGogg/dxLXqjK2gGS1jvJInfJOViXVMX
hxrBtqmq79rRSMwNQNIQp9SWAsloTd8iZhU72R6i3fYEQGRFUBcNBTtf5Lb1i4CuehHX3/Q0wTnp
oJDcoXol6Htr2uaSFeizK/LPxiHcxDJ/gjTrxIPNgqAy0UNag9xIIVi1wi1ciYbssjbcGzX6+Kj8
5aA9QVyKK9UfsTj42t6rxFPhAQ8JaLBbrDidzHypwciEY3Ms3fE5wSEgOYs4g5lTVAZEOG4yj8aR
iOF4ZaALrfEVkJubxm+lZGWo9zqYtgghvtt+Zn1TsFvNS2QO1rfUQsinclHqQtsYVBGWYPiPlTnt
gylcR7w4BVRUXEzs5RISozt9pYG8pcP4hXuyXqQ5HSu01thM4ddT2v9lki+12JWOy9IUAgG9Svvc
Ad508zTkQ8RcUkEbWqC4H2PqolS+WAyQmMfgEWJ8n+gLTj9HU76nXveZgLyz/OBbUxmvpKM/jkz+
FPUiB7wS6DjMFXhjLM7Th2kz7FtzcxP+BD2fYmvRbH/wbIcQIMSyrdaUAPaLYC2Cn6hFKgADOGrh
blkL2YUfQN2YzGKds5tubWd0GFunbEU1pNmYvQtf4JXy0zKyvBJNMI5TPfQ4DatmK4wu3k52digN
G4qa411JilhmRAUuO+hLUq/lapz8x0DONVfXu4qM8jORuQOzZG9WyxYJTXYxEqzryp7JTBuyCw+h
cn/RYXos3bw5UbIb92mmH7nokMxThJflF8+AOweDPjQ2U4MNqnRjCOasMBnpfg6FMewa8HXKsLtF
xFXJxlbzH8Jk7QYI3kc3yFZWAo7JdSkZFL32EKcYnjJExHRbcnJbV3xCeNA0EuQw0mSaO+5Mm2SC
GIpxG+S/ksRMV0+hS+zi/5cE31P0qy6a4nf7X//5a/hfv4pyBAAatv/9X/92tP0uzp/Zd/M/n/Rv
v9P89/3h4LtYfbaf/3awzlukvE/ddz1ev5su/ev1//nM/9cH/+P7/irPY/n95x+/ig4hKK8WREX+
xz8f2n/9+YchSNr9z/v7/+fr//PB+Q/4849b9/X5u45+ff5fv/P92bR//mG6/xB8E6bj2gJzljWH
7fbf8yO6/Q9LSqm7KNakSY7av7J+NcP4h24QXOe5wjAs/iUiuMH6Ef75h2bZ//BcWmqOEMIxjfkF
/8+bu9DhCbDA/I/j/8i77FJEedv8+QeFWPlvab+u7hiWKaEkmI5u6JJr8t/Tfq2okXi+DPYG4CEP
iNZIRScVq82iYDN69Y2BgCJ30MoHFr69NjzCZ8qfB3qVxylOUbtWBD923E/DARPSzMQQWNovkxiQ
ACT2x/0IRalPOR48SgRYe4fw/rvDUr7tm8w4YNRiA6p6WjpTyPVKOWyf1xlFNtcODiOQjEV/f7hi
Ne5b+IkD3XlXhQbzMvOn8+AjAkK0A4hxdshrqbFBeegeXbN8jiwR3lD8hiuk7cVWt4Lolgtde6w8
LJy1/0YdLFVn/Jvg1bwQ2RKSjWfanGTY9SGqztHVbh2L5rVh9eIBZq6gUZVUny7WJlknS1HB7phC
+yqCWOLWkUwa0wilMR3zy4QJ9uKmWfyQptkuzqfxUKsfmZnAmahHjFezWTUitPHgGxklSpk8FDP2
I5djtfF6qk4T1LZkZRAzdpSQdZpGk8912P6oWlrEtJzkc8ySYclm39nXWm0/s2X4reZ8A0/YxAdO
0FA14V/d2Wzfa9MDGul5B/nWVOTLmqHRPLKkRcXPZ7RRXpeu9E4ifGjw7eMhWUtZONs6p5DnRMrb
gQ9lHh9Lis6p3uSXbLLf7NlY21UovVRkfHrDWBHJxk1PVCTCZuFU5GcEco3Z44YX45R1g3+737iG
/miU5UDycAAM2yJYLlLpRetr6+ojTIayFH+V0xdh0TXl+Do6jFNVkmE++74DUJ5+qwiqDH33vUtv
mUdIegpzZa2CBI2Xy9hE+B4awnuQMLJctFIhlG6Y1CsfU9nOGPLhtYS96w7FtaEQ2Y/qWlt2eEs6
Xa6s8AQrW52nEgVbYjfxG/qOTVpWlH4Co3qN9JFqyCCQtM6Hmcn/b+u2teQ/PgFraHFz8PEdrPmm
cTKHnCor1nal3kdP2IYaPgV7yzsef3RBkx2NAMeoYXafPSqtbTgbcO43Yznl1AXC/ChQaq+CySAA
jLGBjlfaIZPTVLh2epPqQa9Aaf993MzHZp8gyOm72wRk9HK/GSq5xGaVnF2cSJeUbkRDnHOt2e6u
1fvr6BukLP3rJpRtf4QrjPBx/un+wN/3QZXrDpr73aks2qd9SHjHhHN2vikB4wPWducdYmMamFwa
dtUpBdpcsr4MM+tSa5R5el9LTionAszUyWCmxjR3NGjWVNolm2/o3GYX1mf3e5RFLm3c6BrYaqQt
GfRWBnFKjnFSUV82X/TQGrYQFEpMqtx1v6lE+8+fOAtTnB/1+3RH67ijBzUzwS4CNAB16P0alOT5
jhuhhR/RGCSMWxTqjd7AuthY2dmPu+wcO/E/f5KgI9fDoENtaGaN/f1hd35OZ/Pa+cwQud9HYJy5
ruOJeqaFfZpEDaB8Hlxo8gRoKK9MpcyTVd0KvK6SUKAnaXYh39pUbdKOfbgY9axglqe5/69Hh389
OhZUj4us+LLLcTwnueadjIj0Me8p1dw3T9qw3saQmHBU7SRMpwY/Oppawh3M1wIC9TkbJpS7rnNs
Y5j5KPnPiBGqNQ48xnVMeZAF3J9WMB4VZv73AgfavMYMnvm0sNJLD2u7GINzF82cRv2jN21GCTG5
6SbUhVhq6VBt7UI1u7YltseXJvtJvfJw6MVudqlYsoY09c5uFOJOQui+Cn0kyoR3zJgnf6Kd7vaT
vi0Dbet5MZLYRj1HtVTP0jP21EySy/2ukgy4RYAl8wB4Mdp5GZ//NHnRqevy+KQpVkvCa8hRnw//
foAMWX1X+OoMnSI8xjNMQ8+cguzqv3/MiomVfiBSdvhl8whYxdh3rvPD9XEmR2woz3rXnu2izS9Y
SroXUybopxPWpxaBS0dbQO9MKQlComrec+Wt+mzyfwoqbEvdbNpHVo8RaQXSXrVN2X665bKYA64i
dthgg8aH0BkvUBI57Ilz39WGIHEsBFuBBJFIrJlR3qoWH6KKLf9gVSm7jPuPaICuTm+jLgxyqsKe
q5/CIYgO+JkOIRTYcXW/z44Gqva+pdaMmtHyr/vmJyfkJC8cj0kp7rWMbT1t4g1NaXbomlGeEhkW
Dw07JItp+5GSDNAEVIxKpMRym4IwZbumLxGmrMKVFv5mD8q6dn608YRaYgNABhzWH8is7GcRq+k6
JJgOYymf73fp9J6FEyX0SPGw3WcuOc9cVuXkG9Nsi+X9PhdpN3N652yk02DcRk16o9QzbgGjZvva
jLInhFVgDJvplOALP+lOlT5ZWVktwhT1/f3wfpPhwFziDaZPMT8lmrJD2GZiJi2/3sOlMz1Xm4j9
/fZ+SOzWKRv15BYAEmEpn54zy/oy5vDcwGKSyMHlbBBjpJiAMlpJBi6ZqGv6Z4Hb/n4/tZfgUOVJ
ubr/lqdQR1eYbmjkzpbjHJAytjSgXWX1Srk95ixDdBw4KnrzPBFSAOqGrdd60Vurq/fJcLoLOs7h
pgMiELIeD2RnutgrMAjQXiZ1ItHTg62FKP3d1r26vaYvDNtRX7Ptj+0J9L+J9pgGjKozxD4ZS8Ye
vaekCnZa296XVWNL7m/Po4NZhDdZ2foqCKQEulT6K0KQiA4MioxYc/JLBxPEmJva6RGeREThilTv
MRj8ZztqL74VC2AKZKs7wBnx61k4BJMxxKPLA0nZPXtBL8hfFNPZZBm0bgjR29Y28EFSoS9Ek33A
/jJf0jmfUJcDSmJlGy9ZorQ1xQA6WfO68O9DYz68P/n+aDW18so4scG0RfHKNuSFbDd/VwGmgXtS
B1ch+BPSrlFfqNB9UoR3atRdCkUW5BfZ+0cqjcG1M1nIOhj1P8e0MyigSdzRfg00O49BKgfpChyT
fCM6+NLpbfJ7IDU0hFb4szFH9rFEFV3rsK+2RPY0h5xyb2b7h96W7d72zf5AYHxzMDt9oBKQtUe7
LcRuqIMeBEJJiGXlTafJzX0SIVJ5Nkwn3RTZ9MN3tHkBZESPvh9iEcwn+Ynu9jqRO7/Sq9jdN9qY
reKub54ieGabQcTGaSB7YzcmIz7gQA5HoplJC2HFGwu3OJihVEdVUpCUGFKvrOCTkfxPsADNoc1a
81UYyA47knpTy16aM/KBy4HQdRv2mUgHsTeDenzLJgdjsWu9FF1KTbAt1wxF8t0tX2XsZ58C6sy6
paeZV+ZTK1Do6/Vo/jKIJXGyPvioCrK5xmyoHxBJJudo1IMVoxYJiEYxoQ6cekhSuUUfAxo+i8Vk
VZol3uskIH51aPYZVY2yDDk1/Q5F6QhBx9EC7Rs/b6KM6kP1xYdufk2xUDdeSN1gDLUwYMJxdz8k
TsBAl++RODQ/BVwXWTIGQeiOPaFQ3EMGnH4mVCJWpkydU+LWEtAEfHgyaSGnNOqJM0KBFyycx8Ti
JDU9pzx7GbJ+2pEOpqRU7XKkqsfc8OUm8oeCTAbnUY8B891vpvknkXA5cSJa8DrGD1Oo8lsJkhdN
vSIBEWBhNEX1F8PgN6gv7UfQgjmDgNBcJYDSNTup8eSggqNCx9iTx2Ab3TYgTsadIPF0IeF9fucg
Ro0n3J5Tdi3oJi1FZHovXoDZzEG9+mGY8i0TXvdlutQVpcKFOqwGGcMHJ6hkY/tC/8LU9SO1u3Lf
mIwOzNbhKoH9fk5kEB9NEgA3fhqXr54uXpuE4jWAwZMibvYtqXto1U6sHhTWqROR2pIYP5G9532/
r61q+KKo/lMOXfOihI9aZ2rUwUhNxShRqRUUa6x8lio++p4RBVq1dypq1T81kfwqQIF8GCmuV4ar
4sFXdn/Ta/Mp0bzigyqNWIlaGgdGaPHSBP3ufn+VEEAWev1XHzLYxa3vv/ROdqDPl3xKryxX8P/o
lQR6dSVI8uuv++fUNdyO8oxQOnxMe6IX4ZmglRXa94gx60oFnKgUk72fH39YdW68thDHjyP96WWe
2fprPbVi2+KkxETIo7nPLsbSGIrujzZZzarZ1ozj/TAU8tnXG+3xfmS3M4TBCZ9SMioVlZAdCyuT
rl6bcZpmzgE1V3AIbantJ7DhB86KdF9Jwzo6odXshKgMOn8RvlpD6ieAjP5GeUwizWszoSlJRR4d
+w7Cw0JVNcFAaa6vaxUXVwoZYg/BXhEx4LcPXQj+YTQc9iOECm2GUc9f6jH41TdO/2X6yV4aQ/Ve
eCaF5zwnom/w2ofRd7J1okT+punxafRAr0OOIrvDAzcVBA17BBoqxyBorRXF25SLGrZng6omwbdI
zEOO0SvzaGWZ3/fHLQ/bQEfsztUOdRatlEQtL9LWYSy6Y5jHxlEriMcUjtKfKmWNy8SW/ptkN+0T
SRss6gd0SYz09RTBtp2mt9AUxhJvQv0UGgXhTD6AvAgm0bHgC13Sj/1Ra7I+D9BUt3aQ9qcsacxt
K1r9wdKwfDiqco4FJKa9huXt6NXkLBC6VsFgYAAOLWq/mpXnR7dIvF2iyuDBGsm1b2ry35HaNcti
RnSadUjEH6zZvw7v9zX4SEKUyBfMNunNdSBYsOJimv7MpeffIge0e+f1l9ps82dzJuDO2QI5+6FL
R0LDszl5GmXJpWHrhE3WfrXtA1s/EpxlHNo+BZI3KXnuGsZu9KrjjaJPurTLIHnXpXrHvFZ9Zz3A
GweaLUqLaqXXvv2VZ9nPAPAn8nePJW6TZTfLMxT4NEbGBKw2JhelbQUmvaMETIgQY6x2AlvgeVLx
LKHK7Ce/r2E2ld4ZpQA7QAA0DRVtur8zATJdOx7xjU4CrGsqGdPgWnoM++HPdDC1R2Jq+mcdGP/9
brSe8uAPtApRbC7sNlUfpSfeIUfWVy3G0Dr2LNyJtU8+mmsZFXgMG2+rGz4u6DAy8GXZ3hNCK3pm
o9092zoUMmOaQorHfKwP95vASi892esHvtwQVE9L2wlkzWNryu7RmH+yAbVsbROGwP2+vx9gPE03
7hjg6p6f/PcDVe0hp2wdhmMM7Szbgws5xNk1n1lTI2+MKjmH9xt89I8QDMJTUQSInT2qZqE0MMoU
jOjzXTM0dNuXR75x5oemGq7IdAaE8cxvuecDzJjvywkYOSOF3t+Puigar6bBJKa0qVzff+F+U8TZ
Ueut5Hw/gtu68ElEPArH9R8QL2m194DhzP/rJocMWq/K1ERm29fZEUjaLkkhK0STQBxiKMJuzHaf
5vG33oE/8Uj5OGg9LfKhhWbIuwRLMgiPWjp4Uj3xcPwA1lowlqIj9Ah4tDQYWsp/ToSXbbjArZUK
6N2LsVOH+41BBRFM53yMDZf6epFioR3JDbj7SvUgABXMJ0OqoVMdVEbrBxzkzvMMc0+M0KI1QggF
RZJu5ISlyQbcs60bSz/gFl1PRvBKgLA+o7EEW4kO4aGfsp3qERg09pdf9PmuB+cRYhVdEcaJpshK
WEwIiXtaopGIIjx9RbPp4vJgBwDd7BH2Ug9XSxP9myHIyTGLtTDpIEE3ZhDuVXKgPBfhFCxW1ZCT
hs5eeskQg8CYcptAWlZM/iuqyuY05ymg6yucT5ezstUsDIJu89jTHffIQTCbcWPhYUWq+9Si99jH
JKjUw5iTi95QK5BPsiBlpEoUVPBsWvqlb5Fw7JoPTaaKpSXOg0ERWMemVldM5Jqj762Yyk3WKRao
hC9PbKFRDwm0PSeTjANy1A3tMEQ3uoMzPTZfGmwojmlT/vSCFkSc1qy4VJ3dgE6dNGH7sRo8+IGx
YvFlOjSPHJlu2U+d9YSiHmDPfuEP3ZMcyqf72cK1ZIDtzeMfRZyHmxRYFoeRxfZDFbMpNZQHp+HP
dCnDLgRBXFqFn+2vG+HVh1y1q7kYT9ACTCaTwJLBRAYwJAmqEwsASDDXTZqy3sTUR0PiMfCGAHQF
ewmloTkMFRqgjGxwvEp2sKk8RFiiGw+W6/ykTt/QWfW3blo+Qnan661/NmiON/oQBciHfgs/CI6B
5qP1V+meKEmM9FOvnsyy2JlRZzyM3UmnOE52dv/Sx1R7wtrZa0ZA5lqLoNpK3SfKkMEuzIYHOehk
g5UtjLamRqQJHYAMro3GaewSTfJ0v6HbT8s085D1OJg5NlT/xrVlWQSAUM+iBE6rVxWrnqLTblIu
VOz4jGyWzt+gcVU73Qbvx2PlwiVKVYxjrJHm2swdlxMACR6bDZTOrti1osO7b0VvtaT+h+B61fmO
Wk54yyAkIYAePIxsHsQWJx5DmA5x+aQXJGpH/qgeCSNhPahvvJSakldGCDjGsWdWiR4sSdm4sAbC
BG3mUK07JBPpWg47VlsBkomoHS8TP/op7AS2x4azTNDY2hn6AOQKfwbVHarsoGxWsjIKkokQp+lB
RV752D6KIXpICVLzZHNLElCHbmW8W24CckuPwWoNTrHCkf4mk4hao00FWHNgPAmMmti3Fjg6h01R
+LDtmdSWLRQim1Lwoge9ujI89+Ro06l3+4RaU3czs26m8DT1CaZhGJsOHvjaW2Fe34HKM/f4NLxj
bl7yBnSTG735LpnMdQm41K/w9s9uyfsNHokdypt200YJ2wyVgI/EENxPaO5HbdNbLhxL5ffLLA8e
StH3B9MNsV00OMqj6hmoVkvDgcliRIaxqUuNijzq65A/eGCPuWoIRq8aqg/STtOV9KYNDRTjESHf
79zN93qZ4qomKXBnxjlfbMfi1o5ZHuYZlkzGvh8OET+dW14hPpcLarPmkXS0dwTVCQ5O17hlbgIc
xRm3U5G5P8jcDEg3x+14JOkzubhRjvEinp5DFjxLasvejNTyu8p5sRt30zbkQRU2EpANOFj3NWId
tTAcyDiOWWxhOQtyU+waLlbNSW++wlHEltAAofBpUcdoKw5jBqeBsLjvHmTjTtUqWihBcadrX0CZ
V6c0vlYhiA3LDqZNCdBs7YoYw56/p4KYUccrT1PnXHQ405mT1tu873YIBjTc1uabpQQoYNPe132L
C7Dxo69aH8A65NZnXOcJlsRgQDc/kZll+Wzh8KgjajGWfclyaaic/03SeTU3qqxR9BdRRQ6vEijL
tpztF8ppiA1NaNKvv4tzz8NUeWqOLUtAf2HvtY/0W+09aLJIVkQjK4taKjddAFy6EyZETCi3d4gC
ZeENPfBW1gS5lMIEYND4b2Mz28CL7GqrgJE6TBICkggiz+qvMlhe2nb8bR2XFB97eQo661QMmJpq
s92bYho+8oKzasgJAcx9QFlAhc1keG7sca8lwYFzMd5aNY2QRRDJ7PYaZz/DxtIgrx1PrBFU+4Cu
PpK5qY71hJTXCOacJZ/rX/AwX1Et/qxKPZ9WOewq8ej4howaz1tX7mWyPrr+rw4nHyGyi6l7zQLh
njLpv+jDiuAK2uYdleefazLGWdXJc1WwAMuIsIMIFTIIqni+nB1XqidONKhIfNd6mVEm5Gz2M0Ty
ciw/OKM3NGISlkRsQOsvMVHhx2Ehxcbzeyz8mmib3LhJDgS99HCtE4u3t/KuPGZL1yPOM7c5zpOd
l7PsCWLsWohB0M1jQ1EEk0AH2FQZIbBMcCKjZ/lVQy9BF+jJo5etfHp7hMiL830FdZj01SREGQuE
qdLvt6NXvGpB/qn4b2fo056OPd4lzBVwUpIRAvVAQg84jYkfuUC2oqGbJjRrc1TgdbgZiXPVrdIL
ddAXIba7J1MZ7X7UnZOufPuEgP/q261CSp8Q6Jq+jYDQL53J7LlwXBeBLuEUY4LxLUlJ4oh9Ca8e
KcxWWimm6XIKi35kZNGgGWTUuZcEeVPz0B+i6Ws+iiDAeoheC0eOO4HubD+gR917yA3CpklehqZa
TnWvUVvE/9w4oAUq9XeM2oB3+PScQSRbKP10D7w5PB4OiJHWeXJ2Wp30HpoWS5uPXP0noyEJuQ5e
feZP2xpkTEj2Maqd1Mv29ihfzTJGfDkJFY53gUrbo0uylF0X5rFtQV4ail2DTVyfbXUXKb132tbu
gFF2IujM4CETzgoq0NAuuyAhV9KK/9AyIuPRqcnKPMrFMuL5DdoQfdi+Ux6wYsnSGZFI23cow4Ml
8rIx4VOrIE9JwlaBQj56iKijBaIlqKh9o49YsyGXbHPU8XvTtZ6yYf5m0NGR727snEJzj7hc9gwB
qaXKBr1eUZL8kspdiTHoMOFgEPNgRriHp00FUM6mJNkumJPxdHTQKpNk53X6fWJq+aHW80uDI/js
IS3W27Y/EpZbbOjhgw37kme9YU/NECaPxvG7sEzWNhYZcj0ZBlbiAQjwlUtRVd4ZHguhPNsHQ+Ic
7fE+91dpGHdozNh4X3T1S8Pu+y7OfEgVOtyLxmvPUOIgCaYg+6QX2xd8CSRF9fZDbem7gaHXViFg
p/FzT3Ev/8Vo0W+ZAcFRircqUzV07jbf56l9JQML7Rcxd41X6+8yg6Diod0eyJdArsnlo0hW7Hl/
r8WUPCvF21PCsU70EyK/iq2iEUSVjgTV70z/DNjjMbM72CvJi+eAhDMXAgnpJfM9PGLOVDeJoykG
9Eyq1QNmlD2D6+BIDu/GiHk6+R+gJ6Cp6J3YctUDCao+JoQiR75gephEbg0usMpQXY6e8YFMlVJq
7X71PKYMcNkmWERYB454KkVRnRWOGYxgLllWebNLTMd97BkabIwG9a/0UWZC9SJUQrMTACwMsgvz
lJXEJPz3R1f9KI273MxTZEqOzz/OxHXM3JdmlYfqtMSV6YSLaiokg3C4ewjooJhQI2vyvTb85eTH
6JXHAnIrO3OYz23ybkLSiNLe8DeaQJe8KLfbuGNuQoDyjo2q53NZlREZBOmdHNSl0Q2faglPqACi
rDXGhzHUCnIeS2VVs6Oy+1pF6A2JzVMUz83d4MhINgNMCM9tImcNfsvOguE+LrKZM7/NVnLGFGoa
4dzZ/Gyy1NJgwh5ETn718GQYkEvKZGzDxXQr5F+hnC2ULA0RcAt/tfU696zFauVoF4rNgnVUTUA2
dE4aue36P5P2DYBXAawZHrMs8a+9Mx70pfolGsE42YOvbtPsI3tU+uciDFxZenYeAvNTBWBVe50I
J+ykywaGB2m+Kfc5yVO3ccoNPGwz5+8UnGOrvVqNSHeyInlXZPMPtFna8wkC9JjPPxSB063Fr3Uj
EEAe6xjXwNzb060W4AaDLtnpRNttSjqBDbrvaSfv2yTdsWbybwx+/VuOIWlDNHEW+YZg89zt7Iyw
9FKCfhEg/GCp+qSswgc9W9byqn1TckBJ71lTgd5HJm/xoYacx7wPeVmEQUccjTZiai2kR3ASAjUY
IMyzVy4fsHReE7I8nZlxJoP+SgbnbqkCPBKoTtDIHpBD4Y4uhDgQ74EyZXwWBC8fXY9jxotUg6ul
GWpta2rLY8ag9OG/P+qGPTkYdcAy7cpua7xPRUMW9gkG9bJ2vxBc+EcDHZ411+tcFVKH098nRPfE
AlvJDBQHKwCZt113qfBtG7l6FOh/0TuT3FZ62cntkgczGW/T0rNw6uONUPOXyuEx+CJ/dH1wWvGo
IfY3HW3rEY49AZ8AUrkQfJp9NqNV7dKUri6XB88dHxBaBcdl5hhjSGLTelN2kElpZTfkjIAbvP7C
yuU7zZvhCF5uJ4r64imP75wWKAptApQrkCam521n8OEM2eZNa/NRw2EkXYVBrGr8/Oi+q3lkLV16
d4lDYVfCnNc4wBIfwYbT3wKnJbQtq0mK8UtERCBdxlFSSw/5HVMe1JDeGA259jtpY8PU6THLa2Pb
l+19L1bP3mARJx+jUu1kuScEF9KhCffcl5DNFCSuDTqK177Jj6C6M7TnsYq4OIgx8sczu4lDl2uw
xYxUUClTjXVj42H/JGeLYZsZU3/GwZbSgSmz7pZRUaFfclS2KXKLKxwRaKMABbCVIZGh41IdOu7Y
xomqGJilUYqdEOaKztB90kb1bYmXV+vhE2FqlWi7PxDIghFpqEXcFqg8I+c2bP35Ff6+ceQaNdjA
LfGhdVHMgRTOLUzreQ9JwYq56uWAnAUh4D6YuyEMBgzSCxrwuWLZyYpmZ2r4jCx6c2hzOwjBSGOr
JlqK7ikgLQdjB6t1xuMc5CwbfAOJcleFcunemTjGJy+A+1hn58odd4uO906SZeX5jrFRWs1TNNPB
ZIOzhCm+L4aPmvSnMNMhLtj++IXn34hMNVwSmUJfk3da0PTnsuRRoEtnU+A3Dsk3P9ezzW8Wp88m
OXNQu7iL4Fcd43YiDJufc+nXqAMbdx1ewnRbr7MQtjNqo1vBaYZ9uZ0CmUe6pNl3Jiwm6BMIIAvy
18TzU9TFDPTycnnRvbLCN4uhObF5o//7w0ejR2w4ayXTFut096FCOQ0+HV5OHNcQflZMBBwt3CS/
+oBR3mmQvU/9uR5QYUFYP7FE3gOpqBXSCN+VDNQK2M1ZvM/gUJI7h0lnwXCRePUI4w00Efo+UCfO
9FvF2QGia7WdUzAf8G5eROyKbTywXG7ikMffdK0KEu7b7Ai8l5ziNKi2lUUUm+PoIbUKfT96mlY+
4Ye5EsxWEH6YMtHzPlot2Sf5PGyZddph+eYvCHR9DcN38+J3+r9Yw3WQmfNmERYXRgvvvB9IZY3r
B8vrED8nQJc1DIX+fkhQKja4UTSvt7Z8quPG0z3YgKazV7RsDK1gpq68LG0h1oYZHKQz/ZrlSf3W
D8E9acX9lsHJB6ns+yDrX0eDCrV3YsH77O/mJ/YcWVO7UTs77/XEUzRDO3tYINnFGv1Q5TE2iGZm
BLhBPN5fJziURcxNWhafaV1qzFyNgQzUv9IfNilwgi0vG0IKHTN94C5xgJuYAgRTqQ1PDH+pRv0W
8Jwen93C8TYozY7+5HRhxRr4IlMDyHd805E24VPj0TzOb0lnZVGsYQXp9LTE7JonD6t2sMleJuT1
ke+A6nfd+rOVXI3kWdB+4U9B17RVFhZ38IvtjlpqnzM5GGrLOzkgME1NXEtl6QdkV59QK4Q6iwDj
/my/jL5TbUZXcHIxxpY6ShcrTXZjs9QPysPz4fAA9xuDgW0BbykFmls2M2ORoe3CC35AY1uUzIJt
XfwNHnBy3cKnCJBysNB9YrLSdrIdP9Mk/QyWyn9aCFqr/OA3zn0bs5axZVk5h0GOeahnyMgI2wy9
kWERkN2MR708OuRb7VpD3Ode6RyZftzVC7aEYPV/dAkZkIlHUStFUMI+w0VB5noZ5cmHmeREEU/B
ju2+e4K1zF2lnyxzDjCFJw1mKD2gmBtCo5R/nVQwSHuwqT4rQCasPOrT0A109ahzDHuOMT/Y9X2H
5miLyoMaz9XGUDggCtO+ferHYt5NoiW+aqkkiIT/cljwgpLFS2KIa1z8YZk2dOsaqEZGImYMPrPr
31NAlpHTzi+D0s6ibsiJsGrih3RsC0S6kTteVGxuAoRWPZOqR2Q0gPdAXuc4EeCAF3vkK3gZ5vyx
aycLDhPANz1F90na1t3SS6LDT7Yyv3zQl6Be0BqIUr0rEk7yaj7oUvyIEQap9Y1nId2XunrrE4Bp
TabaaKIaGmqadYfZ+ild5udFuOC+WwUjtnBOQzIEt2qen5HYnoVhXCgKTEjh6hUF9GFuaLsy6zkT
5ndlegEeFKOC1QeLRCRHD96KzIevnJNxy2HPhMlkyO84JFl5NkZL1h6j179XhstzkHM9wowQbDC3
wpcXeFFk3O2bQEEFMxE+uW7zw1tvY6Enuq3z2+ckd+27Wd3sgNLaJATHyRrQpCdQIU4lWgLT9Pe6
vXp85ja2+9DTQfeiPvyJk+nAlNsJxawf5HqilctPPg3XrFCfbGIwBdnEdNczSpA+u5iMV0IHsD6k
Ndiotnjxa2KRJ0t/NzKzviZdRbI0CfDIgKi+OfgJAkOsy5GsrjCDAy6PAGVR0b/rq1oZ6AsYSWWS
virldoynA1JeAJ9lwShGxzDvLPMb3pancdI/JoI4Nrk+0pAl2dEsPovE9pieT5w9FuRTwi3XIDeM
/gU4ZltiMG6z6X121A15Pr1L+wuF4rUDEKLqd1eTPlIS61A2HB8doZ32kl8lijt0GxgxLTs4IljN
tqCM3urEYPedy8+xc/NIOaxHC0//oJA82q1TrxKFW28c2WUu18ry36aRp3PTY3kkjo+eG+mDdFCY
B5U49mrpcYZw4nWa/pZaqMbnTDWnIgaVYaskwuyKsZkcMiWbIGqdZ2uqm6PDSh8neXbwl+EjcYp9
Y2dfvsuuZ/JByQQpvqNBe0v7wDnUdv3jwDAsp13XgpKaNe3Hz+FBGvGEdkLwnWL+bYVAYIffJwT9
h44Ex/qYRlo9EKWYB9fSMO/hPD9BerkN6mRI0YdF3v+qYaGRn5sstJqdbqPQa1czI5unh7RmSLZu
40O3XT4JzjMpE1mq1L9D1w0HYxnw0MH0aI45Oq8deYd/I88yunUjO5W2/0S20AsI0R9QTkSTO/1T
hwSLS5KNiUxjLzS65MvOiSm2g/SLnLIWuIf9E/dRkaYXaOefo9s8s5sZeO+G36AXT8pDXlBp6guo
LfilVn9VjprX8VuP8V+9G7bYZ6X5jHL7a2mXLSObZIsn/EMLnB/YjQ+o0on7WfTfvnbeq0R9e/38
CF8QR6qtwmbw6N7iVDGw2GbJct92UCKKzfLVYVHEdmWmgHCde7s3aK37cIHEvu2cAgvASExxXe7Y
3b7LQUd4nVeXhNQ691NY5jvSgvspa6nTYbUuQ4Ng1VP3mHIByXjJgy9MWJzOepbqA9gFC1QciJ7Z
Nb7KFKdiPoCWz1IE73pdPVjSWpW63bCXmpwOg06dR4iMF81NEsKHeza6+EDcaL0ZM2ZFeQo4PRdv
66FV5KEXZNS/nb5hSfTsJ9ahB59MDYZB0RozpASsYWb3KW9KUqvzF8BZ/qbRBKOiKr7xrLrmuEnY
T1hXJ5s2dZCWJ5qNz1Y4v05mPATKTRHCZicyxj9oYVCJZNWj9NxXu2EeYajulmvcMnN7rEzbu8Nn
cRiA4s3uec52w+w+6wpTXpJ1oaT/3OWSgX4720RFQV7CQGq1oaOnn1o2cPIxefR9Ej8b+T2WfcY6
LAMX71eMIKrkzYEbu22d/Ftzx0vWBER0OdlHzuBAGQHPlb4Ab0SFFYwXsLNqy0gM4JvZduhWVk8j
AzSzJD6vk52ziXGgGfU/JJ2IL1JRPiTWmnzu7SrNbvbTqD+lPkoFpNUEuNvyrvAZ1y8104gaRx+b
SwZIhkS5nLQG6Y/5E/h4+PAIiWlpWf0uhDhsWhMa2mJkxoaZExkBgfWZOyS5iC5+xu9AoREUV73w
vroZ8zVaa34V8iJ1pqP4nS1Iue5DI8jUJHHqvD5bK5sw+9rp6g0WHxUiwscWV/B3mgzMCJnjxM/k
ZQwej0/iabcMnTYyAGSS410p7OFmyk8PbhunuUQp7s//Vldwul65QepZLDmfCuiP5NhMT4CI76Gk
UH0SymzF6cRJzbVF8mUdTUpt2GddKvx7m6CvnnKaXSLlP/DzkKGOzWg2p/MMCE1LbEAbNYhBIVb2
2uruRWDM5EXbqnLA1d/ybLPxcXRG9qIQTLCDTXcsHl7KziZft7t1STLsPS+g+Wj/mlZjQG+QfWkV
L4uL5oXrbo+JE6V8Xu2mlIAtrSMiKlkC65A0z56DOolspM9Zt/IDl8wZVVcTxoRggzWpAKc57aM+
9/JA5pXYtKo79+ZeOKb+Q73IYKZQGwdpMleDnHAxy76OSoLXC1Ll90zgB1fnNRTti+dbH1MGsgvS
4Ea12T6Om3HLOS3P6LbCLrfSSyOaNYABDdHinrzeYabIzZWR8cPieBEootriLI35jY3f3u9TSo/1
58fCajwGUb11QE3yT06o26qDl00VyXh0g6tuEcuwcZfhxwVmPV2xNFCDc0Zu7Z4iVLpj1OfeXeXV
fwQZXmiwjf2YFtapDSaGmxm6ISZNGwpq2vjGCjXL+FeRl24OXXmTBVscgsXp7p2RZVseM+iv9tIQ
LEWxMSvdVWEViG3qYmcliI6+7eIhxQv9Q66VJE9qREx0SRXOUguANQ3TYZ7YiVfdpel7pkDKfG7z
GhyBvc7g2rLDp1BPhMMRdxXPSMfJOUeXpB0yzo1N48knitfb0iGX7bHNbhqBjS6N6+DBzJ2toSPX
3Trd/KJVbK9L2zgQ67aeaX0VLjLXb+Owd3QCoZpkuS0rhzwJatQDqvsjR7VhvYkQZ5JlfldS11lA
0lTalC+tj7WYuELLlG81yQO4/gfj2qc0t0X1lwi3ulpQVnmU8geeJaZ/ct1iLtNJM3UInK1SmMAJ
Y3bz7r6nP01GC21dPTw4Q0y2YulTi6fyPU2Kaj+PDWFmg1eS5oTTmcnk1kkJFdAQ57zEpmnup3kh
c2P9EhFDhtLIWOVWrA7Qe+5tehQ1Q+VfdbDblJnPuXf7+FVStGspLqhJjReUreWeG69HS4CRLEOr
8d7Pn72iFmbLAvh/iQlx1pUbel59rhBZ5xZfzBbsWC1Z+84KarzX3ZulNt4VsiPosRHudWmJm81S
AwhIwxKb2xJ9CAqHmXZ4WxLFE81j+5ghHN93rU8KUt26G3t0i3Bxn/N2wgzgnF0/xiJYZI/lgLMo
kA+0c8khAyCHXGA4ddl8GQdwwVXs4mRpvL9+DcKzOl2/eJN6FeQ1jm7ysFgJqQMz/TF6hAyR/CHg
roJy8+oQxcFIMa1CjeKwNTzUEIH5UGIHnAm0YeM1cVVNGVcqR9ZSVfd2GhMCqH8lGNq37tJ8EG5L
Hn0p3gWSOZIo1kuBpaIe3NwhaTczSI0Dmc4eTNqgCiEtRWuBkXb6V1x5D2032TCkHMLM29WOAXZh
x07uk6f435SAWq8AkGwK0Q6nqfOf3bYMhQlhpU4e0Wzzf03Bt+JEQY6Tspgcll2uVe5uMh1o6XV2
BxaQ9xcVTd0oYuDzGhTLGlAzjTO7VpJ4dipLDybvWuChUB9l/5SDfQtrxQfnt+1BLt94um9ayolu
VNjqMhbZGay1cQh2SUrWW8ti/ZAGvRUyYmoW3zh6SRpa8JnrYbmZuqgf7c4sTg54l0386wRTH5Ev
l+K/AZVY/I4mjic+Z6ZKYH0M5h8MDMPJoJFOCZ1eyJZJs5Y0Gdd6rVl7WUb/CPgW3ve8diC88qYn
LaV5dN0Ux6Q4Cubjds7MQk40/rqWsxFllwNngD14EBsPmq25n4vx3fXQ3qp34J3IKOLg2x+CgYlR
S/OnX8iDAwRvOOiS4vfBIFGXpPpozAOSl7lxdQhLs/OAd21fBOk1mfyV6+htqBR/TQPOQla88eMf
tQm2OE+phkDU0Fn0S8rEdetYgjF+mh8sR58pDghZS7NHdJsJ0R85wMPYP8b2WG7qXkHU1zrG/Dmu
gdSmc6dUMBqNr+Zj0QPggPONUIwL2izWLHgOo/q+UWV6afvgrRsWn/G1ujhQDDeySa6cTpdGG1/i
MfW242zBghN0w4wn0OEWpBGtJhKx9uUDzUCMebYrUAp6HWHEQ39pS9hCEHDG6lFLqmjGlkL8ICPZ
Rcgff2Cp6g7vuYNxTSTtHXF319lhYuOQVJX4PbKs9e1137USPyvFYpuNNNu1YE0wk6tkspkkXK61
nYckMf6Vk0NKpP+bVMSTOobx5JvlfR+41c5kieBbIMe6Fhr4hE5narRtHSRngo+/axZJE35xnLFj
HRnMRnL6/7wD/DNU2uqXEOputPR/vF1bJmNYMgOLQTO7w2AOvLCl8xwz9ApDgc7qd8zK6iAMADYZ
mwf4uN5I3ZKyxCVlDYlGMgNzMHaGDbzepQHvrHKfJP8Q+VOemSbKo0mLKp4T+UJWYl7gzMzah7yx
HhBFJtHyjgTyn1TGUwGEqTNqgm3R0+ZI0EY06Wj5N6nO0rzuATQ65pkUSUHHz3PPQW9m5dp3wuqK
hYmfbM0aQoqrfc8toScOMz/br26grpLDDLYvnMu4C5vOgSw+VSfQKn6HAyBwEXamP7lOjKxIUYPF
HLetEA++mn8bP6E/B+lkIv5ozVtlMbjAU03SFjsBxygfgMXH5D17tXwgY7aLEO1u5bCc+tb9rdcC
MWYlCiOXd5fi+gvlKCUnOOG8upodOvFKet+VvJ8xTxF5Tzh98I43WLCrMrlSh8e01mEcCWOP9n6n
FucFry4DsCoOLQ2vYlYdUzP5N6PGptZFa4FgAU1PSkcNfke2T4Vjo1j2Itj9PjYfhDA9Di/fQ8CV
an9WmlU7CAJgq2IWulNXnIZePdRYasJBSlquSRGOR6ALq6bn0ltPsqpcKC0pCxgU/yEtu/ZqAq1u
fkIaCHP+R+p9/IZDhxzHxAMak69oXFAJZUdZUaMzn9gkQLl3iTSGA0p3hp1UYInNtKinFESWRr4P
Y90G3d8e/f/r7CP6X5cdtsFFZWm+GzLDdNLJuaoAw9SEJ5r8IpC7i/cxjUsE/3iFZcUfbZA+ayPG
QQePECgMdx+sX6UM33tTfQk7eG2meIhKjSSLruFhud4mjc9keYZvtpmGBN+I9C/1UIrTGuOOQ4ac
Mw25jdOwn/J8+zeW+keHWGBLzdIcEtZtGjGTdHw0Rw7guopQcW3CLyvrhQZsaTaLfUtsXhFzKhhh
Yma0aSxPKVFpoJz/ioE3YCageuMSrs6i9Bi72QjXirFhouI/syX13HkSk/4sxuwtY47g8sgkVvgV
7zL7fPszL+buHlY4Z4MYWUfGP4AJHokiRzNOIhsvh9+if+X7z3uUfWDFd92MYptqXqLr3WvguWQB
5CxYGkSUGXtarZmjHK0LKuGMZM/UPPm234Rr63doMJajHdOf3EQZp9n/6aT2Zrm2hypqYm5ureHX
OYOnYG3PF27vdHhK5PhoY5hgFJszzRb5veBaY0LabeDVjqEmGEX6cmAMW7HjdF+tcSv1doxgZNab
IIu/ObwC7LszSGXb/2MjvJf+0pLMoMtQynY/pMiJ3QFbu0vXVTX9x0RrbzoJ0hsP9KK7wkFLOWD1
yqGL1tqbfS/c9o/WFXV4a+71WD2kbnKTaaLIfWb6pQA00+m64QiSastqWXFUEPyolcXOaV8CmXwS
3c3xlEVeWr6glbwjBVsDF06jljbMWRycWP3ImrIGS7jkv8pgpofupYg6BTgN064YKKKSYrK2BJtm
oWkqcbQr5wWmDk9RYrLACv0bnABbddo9N5jRc9zeeoySzR7QesxTXGwTrkikI+Kflx4qmweM/WLo
iK677Fg044/ddP0uQJHs2ig857KX3PjTY9rr9GK00mFs04z29pNGtrPHsN5skl+glI8UWKRgUa6S
ojM2kL0ycs6FIUjr4rjcmEiJxDoVK1z7ubTzDzKpjvPEotmssvnsYkxGcwRpWI3FqerBDC2ke5sG
EtsUmTnr9a3NJoYRm+ntGkscXC4c+iGL+3t0zikK/NGCRVZMxbtPchJe9DMpE1wBsXYvdYRG1Lnv
OiQQ6ggBytcGR8VcmLRf72eKK5pTr4y5yNl5IF4cIS6TGOzrHF4kj5zNpnjXO+M5n/NLgBhAFq7a
uTqTdnAeFIMUS3PHvTb0T4qoS37d4N0PbWDuBKrjLYnbaLHbha3S8wwU+mQI/1mO1Ei2Q8oudkOJ
i8ps1HidB32PXpe7dRreOlBzO2EBEhEIF4bi0dSTRyO3KcQQIlazDTVRM0Os9R9KAx009D8EH7lb
gduQuSVVikyJ0+oYVbctz2ila9eCrK+I/nxjEFolypGA6KSmOaVoiovRiOyVlBaseVkW3j2VV8hb
hIqmzLkxJFIbXJ7HmnnbsiRv8yTukHuitszRK+d8hrWJBaS2aYFrYSJTJPjOliNeR0+B/zLTaZu2
9MaoaFCJIADIcZGBMmTFBZauGqOqXJ8kNfCj0sW0REQEpgRWlgvPOP6NOll9dmBSGbrCuCIjAZQ3
GHEYKC8iuIVvNGckP1szEcPGYYKVF3qq6KPGSsl04R7MJ7lTMGqhZa3SsuIL6tRTagc3fB19hARX
yBUUZ8vyAh97pOIrXYedBBXAmW6YtY/pPFfZFKYm10yddfBJ6nU6bV0CW1uAwguictq22/hmcnVd
NtY9DI2SIUraxfK6/qhy8UPhUjg7eo+4THQcAz791NQSNpbEjbuf54Da0VriULUa2FWDNW85/pDO
TZQxyQAbdKoZiCiHHlb8VavHYvamBHTYOJCOzgseDGsP0LI4ek07hTBLwM4Hnh2aDUKv0qDrIAAz
3zlV8jULGzwAqd+cOD5SrqzjqpyQdsDMyuunGdHpxrRipuY5t6wCwxkwNew0gidbG41r4kWy0/0N
8Uxe2LmtE3WAALcpowTa+ksh8veqI7NTtwx4nQwDnC+vIX2pJqfErp3nNJWv3N/0Vi0HrWDBmKOn
arN5gvgm7U2uPQysNSLOtibUPqsC7kBszLfSKxh6BQGegxIVamyFdE2fcAjYlhRgsV1nIT6Hsf8G
we19EpVlx3SwNglLTc3+pBNDj2SjBBL56OImZS8r/gjJ/rZmFL3GrMGuEE9eLM9MQL7hVv6LF6/c
1lzIkRNZfmWcsIEUW38ygz2yBPxTw4+ndMILnOUt6INpI5wBLUJVrle2FS72hNQPuY6fvbLHf0gb
41+atriua8T3DEEUm4/3OZOHWHXNpkAeoKYJsOSSXf353Ss176Ez/oGvbO58F4MG6FJQaKNmb7qW
4L+evMSNZmdPWkwaZOqi3rUM8tzsVUFdtk98MirsMQX59oPDrXwb46C9tXmhTnZePHbOiL43B2Sm
PN744Us65dmaCaNBAzCrHxj89Jl46c4Nmx2G2/kXvnOEN/5/JGdN35omg8rCiF91wTzKYl0VpZX3
OaXmAWfSZ07htRM5DhjA0vrBcOa3RowUryjbuRD6f0PwNCVaQVJh8tm1WnwfMCbV0dFhJ6J4G/g7
MjYutYs+NTbdPjR94zeQv7DpCO4dkU53NQdKpa8MBSHQLrbBa1khN8+05kdrMVi4DjTommvSnB4s
2tMU/BO7bLujEUP1lyJKCoeRdHm1pkF5mn00Pe8E9Xf/qGWEJxOu/p+V51DNsFFbU/4YBTqXNDgo
qE17YgtGogx7hNdZ7oc4VlxHgaKhPcAHm4YYKcMmG4EMiqXc6ea7bVqY93R2R3OSfHmTcTVzcern
eCQdpBVY23Ex9r3xjOXO3YwOn3Ar2F8uRrCT9FAGOyzPo3WyKjxrs8vUj8kuCl/3p2nUYw/WcDvp
vxyaXZRR1aB3G+yttgSMEV2DIXUf6baHP9o09roqajwjvrfB2bXrsN6xf2GUmzn/Unv5N665WPCi
I6rl5SzMnC1YmZL26lGYVZbLnNIrLjY7MZyxrZkhYijVN2lkzFSwbW5ZXLGBG4Lmxroc7YQ2xhzy
y5UfZKxLUCJXsN9qsu93JX3NVsI5pbNcmPya+6RgUmnArdmw/mYjra2oO4T6m1n0l8zJ7sFouOHU
+Fe90f9iFlCtS0WQ2ORIMk9jq1nsqkA+TdJpz7n9OuMQ06phuPdGv9jRC5sbezmhI/iaA/gIRfus
YnI204rzf0ZB2zfXKg+4Gmv8DmjMFBkZ4RLAOfTLeceSADASrqF8Fv8MvcYzYHAfDQ0PcaBCiJZo
3Dqjf9YGAldTEZqL98pCf9nXGkN51qu7WeQIdabyqFM96EX2+z+2zmu3dWTboj90CZDF/KqcHeSw
7RfCkTkUU5H8+juo7nv7oHGADWHLkm1ZIou11ppzTLPtkSxke0YCr63waD47zho1+blL6Ga0Lvol
vNQEqKexWnlNdBYo8rdZML5DIid+GNJYpnPJkA72ITJDlqWaK0xizHvmI7yQdi88zld0NUuHWAsF
LmmvD+XP0OYPuq3He1ubNtrML4vRjsmeXlpeja+lh9M1JKHB9QoMm331m5O1sVIlSmtbqXPWh2dY
D+4CmPqTQ8RJIZ4znKSPcf1gBTbeG/wz7I3tL+RaiLfsS6K2NqEeIehhJPs7WTFz0+zugvYXO3YK
oxBr25KVoVqO5XPd5qsclurSYGnnAtyzEc51cwa520gFmvs8wifbq+i5sLOdr0lmQ01oLfAWY1kJ
p2ltcqiNaLXB4NHO65m6tAZxQ8WcX5+9BdCg+xkJpIKHoh0K9pfdqZzEvZ/lyMfV8D2aZDVoEafJ
1M+NFWs3djEVieldGdL0m85d9VzgllPtv5fSfetE6iyEYYprjZk5prqFvdzHJ0ZxsKm7aFhVzIgM
ErbAhmIIP3oM6/BuLd0iOyCsSpYezbJVmpcEQLXx3EFp6ZfMUwKWeCWNbZCOj+zbd14Sn+OmvJjM
E6Y0DVEyyadeH+lIQXTjSkj0qcOnn3nBT++7y87uyRC3QmyK1HUTjJXJ7nZFGA3romlerU6OZHBl
u4bCc4UH+Fu71BLH3sg7V47GoUIJtleE1aYROcKJsWOCzPwSgvl6LFhVlEfU1Chxkge7bsLCQLL3
Oq+Ra1vVSISwTaKArxM3AqqVDD/7noTEN8fsL8p7CYyYeQerLxFd+Bx9R7w70GfT+IfdDvJUMcyy
ToAbsrAf4hpSdGLaP6ERmlD6iB0SIfKnmD6iBlZsMldtPfyJAyoM4ySAI2JiH14akyLZC1fE0axS
c7qD2whT13zW85wZO8LHcOovJDBeUiHwcvGWJB2NwCxam07EBtpl2lF3GiJCpOOTbv42Uc0pT28+
AtWUkbe5Hgfxo5TzRLcNEl+2UX2jwYhHK56q4isjXxS1KxZ3OiIjsA2jAQaa2uT0Ng7Kv+IkeqdZ
NqzuK+FQoSGZ400pMFBZBIOYvgmTh3U/aZ4TBPSrqAAeH0n2arT4ne3QUoeJXGKD1ADlIgGMADuP
q3YIPzJhdivEGwpIEbxQrlPHrO/HrWKczWrsrx10bAu6n3edRECapwEhy+VhnqC55df8zxxYGz3/
PXPpOUnE6QaIZwTvJIxUqf6aWd0nykPCzJwW1AU7+jEAKONi7CqMaZ31OokcKa7/ZMZ1hRFsKbu2
EJuImR5i0+Edg40X84k1Ske8YNiPmWrkfqBAHKpDjJD2fqx1Y82gDc2cItAFk4IDgGzhchR6dvI7
dRxbHW/cOm+MR5EznwauLPACFKepMsmNrcuYgQxnQaqhky4awnzVHOY7NPJk5cT3tlZaHvIheIly
mmi3xyLQmthO5qfdbvyf2OuiA44yFrZMoIfxxhgAIIGh/MQw23AuXKPZ1M02pDgk8//+uetK+SjM
6RGNcLf851Xcnir7YwYMYh+UTnmYEv+uScJxU88vyarb8pCS/3W43W2CTDH5znld5Tlr5uCv208o
oRosRoQ6KzowOMib7O+bEAaEacxC30rNRnLN4QFdYCoWrDy37729G7ebf17Wv77219/8355z+yv/
efZ/e8rtazXKf5yo8xv/r+fcXsO/fvN/PPuvX/2vx28/4p9f/R9P/2+/4b99jbkCr8cxWmcrSU74
91PwGOe72xdRVCCr++dxkXh4pG73by8K/Db51/88fvtfniv/778W72zSgOD8v8PuP77/r2/91592
u6vffslfP18NU767ff9ff+ZoriGNLLIQkj2REzv6ane6MmDmt5TveRI/h7CvtgQNMzUg/WMt4rQH
dXfvEXi+xbXwwuQ8o870dl3laUCY3jtMVMsaxRAjalQUxm9KB5QCHtXRVJMNmcxBWZbXLCMamJER
YyufmGSicLbNfjb3enjGMdkyYTm6hGQDKgTBTNW7GKkVd6ZesmspiSLqvG1KOvqc5RXNUmVkAsOA
hI6f1Mz+KJl+qCH+NWHB0Np3fyLCly7MEF7ZUF+MOmaLpaJ60apwVav0NW3YNeSt+k6FZpxc5ezL
cGpRrSfGJvxuRuj8dGualZk1RP/ga95avrf2C9N9hTxF+a/XB64yJtD74HdoVHv4CGfUTOaXsAaM
L8rUrlefqP9ozI3lXe1bzT7qi2TrYzjE4lB+9cyDzW6MdgAlGcEQ8nWxDbVBAGOvQ85fSGP3OKor
eKDMolJPhRucW+xV2ubTqTlpW0y7S9PsFESW9lxXAOe8et85aCH7YpZd9GGH/t0m52pWRUQKT7Dt
ktrs4mA0bJxh/PZFTeTIRiboafvGGWbjPj5Gl31XWqPfVpP/SldtBLQhPsM0A2laMmGAebbwBe13
Z0jUMsze/YoBVSeYbDCmoTPKvnpp4E1c9QmcXiBoNTjWjZeZP8NEWGLrltepyy5ZpH6ZB8TPGfKU
1Qg2jc2f8UVG3D5oVY/bQX+px7vQd9plFGEFDQy19M3qXg4RhryUdizjUVLG4/sOqtgyKd3+FA/6
kn3ODBBndBy7TJM7zJ+9QaVanPoUz7Cu++94GL+lpf3mTiVWQOaO0kURarsDIwIStldmYGwtHFq8
Eb2GDF9sJPJwvQsZukm2wy38oVXnlEDdMV8uDKEjcBniL52Z46FKgN+SuaS5qC1tm4a8SpkkI2g3
kGEMizikicdxdRm0qsfcaH2CjdtPevAJ8bZfV4TlMtr8NEpb7Mjw9pdGXPHtVUddT9d16mjh+t5V
izxvpVBYrgO6krZLKRhnAHHlBLoT/4q3HOWckDdJsZIEkiI7rrUdLF3qy8wXhM7wU9ukbpb2NE9e
OspELd3pKn+hAH5tQWHt3eCVcSa4IpQZi0CFl6Zys1URADjRNfMhjti4WFOB927QcCfjJDva+TaP
GPSXA9yLqk38k1blj75qI4KbBO4dGBNh/Y5njLwNs9uWXWfc2U78bTV2u8PiCCzXgWniBgF2kpGB
TsSbCy3oK3RYe13lPoVA25ldThBBzXJh5aQUDXaGwe80OVQ/ki7TOi/rF3eg1TXo4gVPEO98/YUL
FhRHjE5E24ENQEMYePnSrcddRbbKofetw8ReZZkRuEXUb47EAV2R2Kc5w4cRQvE6RgfWdggBmCt1
OyYGizjllB1C69fw2h2qBEKPUlEc+Th5PzR3EzToArKWNgrzisQ1/nTW1BCd0xor6o3zGHakeAZY
OzK8aGTtLKSw1J7ERBRqNbHKsnvl8l0tCEGKFwhh+d6YyW/8TXTtR55K7LXmdKqbOa4VY+RypNdj
p16MHTKsaO0p2r5Wuc+RMs3xIQtdH45h+SZK/blDFNfK2S6LsFkEbMHTWCNlJrxLu+i7B4ILvVav
12k3nsbe5x2gqa479jNK8jXtaYmoKyLR3OvupKhfm8Zn6D4CItCZfG9hhhM4gEgpF/rWHPo9BeBw
toeRxXzNGhEsowzcsA+4Rm0Azdrbqcs/tDYrTxSkz45DvLqqKBFoQi9CUrEoLcKBE94OkTh5Tcol
J7UfevJorHrYmRGJLkrH/8F0yD8in1zX9I23tk00V/Whh8HBrmjPz8BSs5xg0GrxU10pchc1e10N
JKI7eHi7LJtIV+uuvZ+9iKAlXBHE3ZbsDurgFnWo7j6ThTIh6UINp7r+I5Yi3A1G/Vxk2cmxUL7a
zESnQX1Y7n3iiAkxKPOYCRyjk+fZotdsfFYdvaNs7o9lNUGHnZktkioh7FqvkQYoInUY4zc6He8C
zYJN2iNZ9sNBIrDhUEelbWvr1LDw3RTqxzWcOxTi4eijTydKcskH8VIZ4JasxCOoYU0QYbtkotvs
sTHmmEur5kj98RD41j3HA2Q0S7vWerez880YNsMldmSJ0bqN56gfTIb6JtVInesMSmXp4ZVvZMpl
09LWmua5y7R40cL4FViD2kZuuyhW7mi9FIJEyIq4ng3AE/r+WvIwOLa9C2p7U0TWCCYOJxiNrJU0
KLQfa6EXR4JgidDRfplh2Yi4eBmla76/RR2eHifvmO951bT0ehIiQyxEwkj36LPlhYHuPcPGhV1X
bx0Zege3mznW7FhasiqdaHj2XS5gWNphfRR/6FV883935Q1cSHPEIdSMAU16fCIMb919NYZ3Ba1t
WRJEiS5MJ8FCQ4DDNEI4HRTEdhUySmV86S89TMbEGgdQ6heBRBAC6gs1uSJWiQGZaZvPSviMC5LJ
3set9LZeRafDCZniVphS6P3Rh810174jkmENd3eHRGukGZwtXWE7+ypWDKoGwUvIHmEkfjkm67wT
fQ8M9HeWyp+RRg6LZJI66mdyzwwRrdtdPXre0e0VYF0NHIQVIJKx8h83kqd6dB6xJhqbaBxr9oOn
GpPr2RoxGutNnG5CE90B3KRFM1UVg5KFHGxUcJM9J9rRQ0TPUoEVNnuyr5yOrZUpDnaBA0LptC/I
lCdUqhivTFsYLMTOJ0nNrEUTXWDLNKKV1MeHNM5OmfUUOUhnPG1DKDbJLYzM6zhgUgFhFeOI96GV
3R0H5BU2wnyRoconCbvqzXYbD1jGtaE9DW6W7Tu7zBjFGq+YF+2avO7MagwsPoxYNS09dLa6Q6pg
zqFaXDpqaPmmAzqFfkrBswJW99T/hRrULCwjgFBqmCFHGpfPPqNXV/XUn+A8PCYLiDLZjqQ6RKk+
XCd2ITcj118OaMZLTRXvyKdBH8K8NbQ7sfNF9EdYL72TvIj2igybVpoq7yMrBeBnM9QvDfstqKOT
CNG1hyMdIHtgqz4RauN/QickOsWP1THx2UiHaH3iUb5F/nTSOhNe9jgRWMLiYeblyg4QJ8mYhuNQ
kBBAGuWk3PdWiDdZ9m/6hA3JsQkrimNtx/Qb9ZVkh8kBvkkljSmrwoarz5gssRLmyB7SRmgCtttG
24Ifs9BeZ7OsM3AV1rMRNLafbQAItltXDA80m0j05Du2bpa+EHS1YrIBkHpi8G12CbyX1CTKoCrO
ToamWDQ2Zikg9sTTEjb10JeQR0g1nwIRkPSA26r/LEJEMcTy7vNstA6O09O2Gjx5l8IyYu7bWU8T
wE9MN4196CKSBtGD/ERG4yBfICu292OE8tZQHEWQYxcMGRQrtngEl5mHVNLvXQb0FDh2W/tQG0SA
FR0CPWRDEQtPGDx0NYG1fakjF/PT5iPTmq1P7uBLbqtt1dqksQ6qvzaMSe7Yg+wr4fVXjKvxvWfG
Z4PLbRnEbLLLXqHP0JufCiYj01n5Fs4MtBzqzLYRmbUyTNprtxtaIPoOWMlBdyx64AnKZ4IoxLMV
4wlyrVZjKUjM57Iq/77bRQaJoU1Esx37K6azRD9rZDS+So8DxfFeq2EIz4UzUPmlzOhDcsn3yICr
By/yGSn3robFmLs026oHAElEr3MF+etr1fwAUgUxx8WYFLvcvd20qP9WqJZomv//10BZjtjVjJFp
3/89r85lgwFAvzc44TYkZ9nXJk10NC79p0FHA/OWPe6HWo53ltbaV9OJ3ZWIo4/a6I0FqjmFbE5X
d7f/+UPxxkel7//19a5yDiQsIJi13c0ERu8F6oK1Hpl7bAIwxi91Z1irAvXkzpgfJfjRI/VZp98Y
unKF24PK2DWjS4kI5tjNDrf53lC6zK4C7VnQA+RqTiWJ1919qDL5Xllx8KaQoQOTNb0DO8vwpVAt
/nktAI9hNJuwHtLd7WlDulZxLd8mRsTEgEoHw2Dsz1lFAXW2JCS4sgAzsY0b8XDsfUO655D25VoD
63HtLJ1tF7kE73MsQk2X4AUY9JPtYhbX5g/FDnxyCOabuM2ttTmxge9wdvTKba52EYXXgDSt+Y6j
F+21QuyF/yXNsUvOqqLStY4qCLKjChG+dGml35talKyKqHmwjdjaSdeQz6G0XhrAcpdmvheneNNk
4Bmn24OAiAEe1DTPuAZZuzYPYzhAAwP1QfeOWT3020L30jvZE+Tl9pbzWGeokeOGSSC4ICrHmGli
Got713dAOWJfo7olJbAMKoeS30OVIqfvGqeNHKbfwXGPVYvTz6TyhL4r3+n0twhaTYm/ByftCHSO
KyAbjklW/kOb0FTGwNjTqExdxGMFWnPTaXeshPnRdCQqB8OV+0AjD3VKqRU1SfkYKOU+YDVxH4Aj
rCybq2BfcMrL2u1fyhhmTNy5b+DQ3Y3rkRt7u1sYKLlZKw85Bh40UKJ57FLGEKQaJIfbXXSv/rYb
++8yql/DLAU+bZqMRkqN2iEbjKcsyiqqDgSeTcB0IeV4MQqdFSS/E/Ttn3Skprzg5hffbHCcQmsk
PMt8BJsbHOO661Zhi82a5aq+uPNN7kT1ZfIUrHcXl8vtAUdxbUQzwyOQKI5WxKxW9QPBftW4SsFs
rMlpG0geN8mHGdYtGJVTbkxsW/riQWQeNswqJ+j99l8S2u/qClcuMQqXpJTVQxT1P6UNlRRMucfW
0tSOICTnAswrgfmK586ch8NSogFn93Wmx2Xvyzq5z6Dqrantq2NJgNPFJ3Rn5ePLZE/rF4yj4mBN
0nCxDrsY4wLXScR2kFDIieP6nRt69Fjm5IkHyq8+qZQ/iF9s74XpsxJmI1dFCUHCy1Pz3vMf8rpM
H283g5nY+8BjKNskyD/9uDrcbpggVAfCgqqDxzCAtseGwtuZs4eiSzOaBY3huD8Hmklxw3TslJDg
46ZhsB9BBp4a/iDAuN7CAfV5Fl4VIKbJNzG8LmIFgYYuNNoDKw2D5XPA/J0xGPVEtO6xHN8NGQEV
0mRS6bRfDiLfFyMjVIjdFGMHtjU6cOet4YfmMymzBkenbaB8tSgPhnbaamUG4yoZxMkaqj/pLdPD
b7wXb0BWX+JIvM85tjMHyBxkECQC8cj2HqjSedL8aEdrShyVpeu0WOpg78CTOwaWOc9ZcCV1zbQ1
QtbBwkWezAdZfhqphS69Cn74469FDB67ZjpuBlN0d7uBSvfGGU+V2TnaA3IWe9EHufOtXqtxGHBS
Is6UAGMexhI3Ahv9JZ1md2/5dnvG00d1VA/OVYc2uDCH1ABI18pjNd/w7cd2EK+erMLnyvf8ja2N
COIipT1h+7y47E0X/bwo+1G8qUw9e6n9yjpEtXGsx+KrIZ/7gpN6TlIHz8RmgW1LOA0XTa/UAwuk
2KWyJfjeDtVbnsmHAXr5igEbULBYa44k1SHMc9QZI7q+gbGsDlMvQiKnk6teGOFT02Rbpu7dHdSh
YsFuwX4Z43JPiRkcRQSTQkyYuJgvU8Q7LtqBnCEtbGrtkJdOfWItKDfAT7RHdkG45GPkF02fviVj
1V3zmOkNYbDZ0SpiRQwNoYStVmtPhWbYO/x5kMV0S3uqUKhkTXg1Bt7nOXUUMxsikDycu1+Q+e3m
UPsODJ1Jt48wTCnhc06qFuXtBUSiRb6BoVbNtS6t4UJCJ3rP+UZX5njBYn8tBLmbfvWeU37naLay
vAIbCvV31yjHh0nG6YWWBY0qh+4j7ycNg77DS0S0koklZIHi0LvUlp4/oGn7ViVpmzg2Q3zBOSVY
6B5IrMViN9+UiIY8XU8eyBAEhUATtdEMDrMxjO/op5fH0sTiMn/pdoPBGs5+nhpItZVzut1kE2tf
bDjT+nY3Cmt/k6MXRzmZ6qTOV8+3ACma4cX97caMkGio0h92NaTpo63b0/oacJLfTTX9PToAybZE
d751cEotxyTbh3XEhhxLDdEuTns2wcvAO0kGvCQYkCxSctYeYU4oRUgSuP2Prg473hAvtPLC8yA5
gR3f9DdgjSkpHZxFazNLvbVhOtOjyzhy1CgWxZTrj7msun03ALO7PTimqCScoceUy0TnKMRES/72
32lejcouaaHUW6C2Ld25KNdK980gzZ1TO5i+EPk14E99mMNRv0q9pFobcALus4lYcSQo+EzNStHG
LjxgDyd2j5y6KWHmQPaDV6NHeAP54dnt04CWuyAmLKzrawIFYAFeQu0J306PI6r6RSbdnMQtxuRc
PIY/Q2tXK2S8gBDNPyzksCG71yERGhTerF2mlryEY7FLVGCeyz7FrS7JVAEHYZ2bqfz7Jm30nI2V
IO4zmoqz1pKg3mBd2hcB5YBGIRGjkNnVSI/mmEWb9Hg6ZEPHBn/qm2ff95IfbRrXHc1/ZOpMci0K
QFSz5WlIY/dhsGSyic0Y23jv3EHjqMCqAkg2AYvfKwn/RVSWBQ5lVMbW7THr9XPTgj0rLcm63HA5
gu/GejQiRYNeoI8U5abFfLxI9xaWSt6uyj8gk9W2CkXZJUzFjm3SpwpzCYtU0sX8n7hux9AmhwiW
IX12FbG5RTFjUwGGR47j79w00BdNyY7p8QdnVb2A7S5WdRvQO8G4ydV0644OsdMjRnnVkCcG/o9C
H1tZZ5JsrDd708vJ7vVHZ1H06FPZPhooJi+0d5loFA7DjG7rGZyZ5dSc6oHqlNj2BcOxVVOz5Fqh
Teycn6ywD4D2NIecDhdHqOmMz42YkhP161fBEH5jZdZhGMty7+mjexoFHpEC+vN25vw2DgFWbFOv
g6ENS4XFctmW7OoacuxbhklmWDgHw66+ODDf83J8TbUJrHzeJKeyWznpZ1rVwdXyLP9Y0oSl7K03
npp7xabQDwPNyS6pnhK8j1ns03W3UK1N5N/E/r6wW28RRd4pzPNkzfwGNXPhf0UdG7xstL+6ogPq
QHxAn0jrWIr+EpnecxNXLGHHRp0n09WOnLDZugfoaWIobIMEX4veEnsXyauWRodMR9ICMokJOBlM
XdrvUhcYP5rPjSEDc0u2y3eqdtFoPsosQkmMCHjZhg74kIaO1jSl2jpx3ejcusLbDAN6qMQwXyc3
R4DYtaCLHUAfkWD3W3sPorC2bQhhqM09phBt8l206iP2T/hEASOnzLYKWa+l7WxrgaYUG+w9li3i
vf/UjuGibPNZYSxEYbSyT54d0rByKYBKi4I/DSEI5Ua6tKrqYqH73uJg/WY69Jg6SH00UHZl7e/d
lk8O5NAn4JmdUtWTEzZ7tkNAIFL67uFRc7pnj8TQIWvyRZe3H7HtrXm/HchyMY4GbJW0qdAWTbq1
lyR+YV28U+c0hAOHpKxe0sLs7+WygUt758myXFP0teaIhdmhZTw4HoePFY17QnyHfcHrP6lyOslG
5yLMpjXSaJuUFjYX9CKDidzBZci48JPuCDB7w967uPdKNkYJOsDWBRZd0Z6xjXx8stysOgur+Iw0
eWqV6o4IIGizaelTrDJFji66riZ2y4UMAakof9K2Zqed/ESvNv6Qq3WcZtM5sZB20+aq1gm4DKsU
Z80XB5ASpLxzNTQz2ByhDgHGLdZlBNYp1/wfSSznAvg2JpnEJhtJGGRuAVV1PWOLyMy6H6Lss0e0
PvVkr5vo/1BZbIqxDPeiD//4+iOudJWzuQjb+soqc3ELtICtoGuQ3sUGebC20N7Ksv3CN4naOrYI
ZYPjL835ewAXOY37jDqjXIpOP1tD4kAU6A4ltnugOpNOZvgw/vZDclZ1/u4hft17dfuGfihiShF/
DX+ouBl+iH7ahiZTqcDhPUrR2NHJZsxmMHfK9U83hpgo7RTDea29DmhnFmEDYjCP3oU1PmGeoLVr
wIGGD5d4n5VmgRCxaFmVLe1ddxDXTruOQeoufL/mel2hvE8i1MJT0yyyatiiWSoMsVNsmdSQzYHq
471FivuGDAxcsEn4bOS1y7SBd0n1ciEl4ydDn+5dHbS51c7QnYIrGmSnSJfthpbgG9u3kHOetX0e
zLgttgGfYf6GNL0EewpWmb6Ho9RgcO+DFBkXLmJNv+8D45Lb0Xsyc6cbggBWzLpWzDzZiozfVTNO
LLfTQ0FqW9Fz2dYCK14P/mPmklucByV66koHeK5nFxHjnHLYld3KYFof7kdOSpufnay0eZsQB5Oe
NryzyTh0uGPI3VgLqJBx9VN0TYqbHagdF/RjP0Pf8lC9B0Zu7JwegEaMuswhP+2CrkYs8/JT78dv
5MlfyWiwznrZR7QZkwpgicd5VI7ecah776ii7juJsevRto5XdmsToBFbi8gqfn2djClWjS8Edy+t
yAyM0uyOmXq6UDmNIl1wSUNHk3bNsq3rdVZjwZHMlHQfZniuU8FK7ZVoyV+h48gq2/tEUTe2c+KG
UVTvYVk+sIl/FQpHsJmAiGiCU6hXJzF3Hw28/1LaPxHeZcjx3TkILoOVoEGudpOijiMadzVGerNm
Eob4noGuLRm/k2atcvtDeHQitEZfEh6Ggy9BnS41+aeNtXvaRmfXq6nTvEPkJqQjPCSdj9i7Fo/s
R+xdPcgNLLcDwrmIrWD71PjJyaPJwz7eiMJzJO2nMQgPbQTBN/GxjpCGcMjrHEloC9gYDjt/D/OW
Jn6IXY/jBFy1u8m5knH8J3i9xkYtojFHCtZfqImgbGREZ7q/WsTyIf3CX3lbVqh97KJYjnHAIt+3
HUzAaMmKmZdwJlXg0UDr2HlI5V2bS1E0aOM6FuFHWKt+V6mnFDYKhH4L7lGPc5FeSWFax4TsG5mA
sEoRJaPifLZ6hrWlW87iZyyrgCl3TCsvHqcZI1A8ifqjj0KXiBl1cHP/Hf2SXBJMDw6S8TUTO/xT
qjyZgM5ABEMbF+V31oqUFODgVFghbfWh40yMzGxnJfLBavy3rJNXmeCgzltmLgUmyb5AbwsoejHp
1a6Zso8uNln34hxNXejchfWyCeZLbR0z7nNhn7l+h5yY4LzQY/hHxWlTwW3t2uBwBrGhgz+rO+sX
27ax1rgoEWG77o1sHXrY6s0WZDqRgssClc8eGXYVOj16c4OdFnlg9RQhEHGzbyKMl5Er1iKARVe3
e9tE0sqMd1tH+RuuXUQctdxn8XtXBR9Zpcz1GPYfpTYmy0JoSOwyuyA0gOCOTu5xcYC8kv53U5L/
zF6ya8en0cneKzvtVnWFTjFJgqNhkAOPbsX22PPpOsimlrN0BFbNNcYaUuIMFcqFSa9/rFEPVo0g
MjG2ejzYyYkmwFEPoeZqTH1z8hBZTLUSKxhhRKWZ74UJrBI9n86lax9Oc2wyvRAuqzq435oJH6E7
5boyvB+ElBUABgGEumSb0goyYTzxQsAjSMpwstFU9mu3yM0TKr/UIazIjeq1kAye0s/etNQmZdqM
LQ7NxVDpe81MXhu04gH0LA3twKzXbjQsHo1W3k+VaZEZ8FQq/GLCUFdMFrC6QQxGMYaBWGpXMQpG
CGP5R/evfqlViIC8pTl0+HBgV25sfm/uTNd4koAgWw+UZ5itQVd0cEZsZoEDLU/DoFLULRJ2aJpH
2VdfwbeOiGZekPkQXgIpAco1Kd6FZy/XzpXTGAzk4JxyOIRhdms+1vNmC7J/VF3Ii2+1P1K4i7Is
fEjfx6kwwEH6NnSdxv+oJctj5OCn9SvxVuMXWZURgX5a8hUjoDlonhbSIhuZvtfF58gWQcEU4D39
9CPKaTv9ZIfQ36Ho5fKs1sACEFnTv9ZaeoPlHlFxToht2237MT3njVNukFA0CyHMR12LGkJD4I1O
yvzOzo4kZcMmxmdZWMhUVRNfuFgsnJQPuWXTCJCnX3tRFu9MOrtLMGv5n5IIJVn1d0bnPbh9/6Oz
njHTnPd3LeZn5EpW2704A6qkIHG3uk01VoG8iT3Ap3nERK5t8JtDWbh3q6Rml+hpTHPGXU37amXi
wFiFXb9qCPO+b0z/nokV3G56i1w29G/kIBu22OQLtNOqDbxhFUYRFu6Yzq+XdA+iNIaTZ4F+cEPv
E7/FrPpN9yV2P3xe+c6c4nJVp8ar8oYHLEcIeQaaS1MGHcJ1T8O8cW8rq93ijkM2JfJlk5B7QC4L
QIB00LdQTvHWWwCyyCte2Z7/41CzscTJwzRZRyLsjmxbTk2ofQVJe8QWubbJBAvK/htNQ7W3nPgd
AY9+IPCCgySNlhh4oz3pubS1e7mbdOzhnsq2NhMypMJsNBGXnQl+ekXAg6SYDK9qqhYJtQwhBXSh
W1hRtR9yyk58ykQFo4CAmlHYm8G+hmn+4uB9yPRrheBhK5P8TYuplqTl7QD7H1og4buBFJumeA1z
hONGUBOsYIJf7CITh3kNUs4aqy005oY4DCzLNfkEeftVkCdGIYCgyO3FM920eknWJkka4Eu7AiNA
Cn02q0diCmx49I17UYYkYGR8wuF1NUyFQpMdGy3iLCRr8AVvoBu1BzcT0UHTjPcsdfdZMzMNhYuk
x+vJoGQisIzb6WWk3Zmr6VEKOofphPzYBpJVzMRO1c4ppl6x6JwJpbuYFQ6ZkazJMX82JKNhQ2+/
J3CxDPb3etzejfXkrHQ33IGtHI840d9YDjcN6NpUGyfWK0YGXuKdfavDIjbinS7TcuP4I4OIBlSl
KPuNOZlPZWq/OS0HUh8P1J2B76+k5x9CA7X7EAAXHWg0LM1RX0IANbZiZLISkelTQCTICBUh7E6D
olZz4mrNpQghNDouOL5paqjbjPDLl/QDoiDgc4XF5Qh2MDUAgKRSFMo1QxhgLBTf+q9LBjUCsmBf
9c6vmWpojBEIeBmOgZLuHpkrFziIryqoiS4hNEuPrZS3dcQF4jAEVT3KDcXZn855LrFo10j5jwXp
P0vH9JgYxw22EMAFU2DeS+L6+KkRReKkt6De/5ezL+2NXEey/SuN+3nUQ5FaB9MNTEqZStnp3VWu
8hehVu37rl//jtx3Xtu8SXGQ6MYFyq4iKTIiSAZPnNNjCNCn6nIUqROQVkYQKgCjiHUag+56ZStv
g5KAf9AOQGKlIuf8w1TL6AYQZjj65wlqkdAz/d5Vtg3OKYAlp0D7plXY8JGRBnhmLXnCIqvJbd7o
wVUPHMOQ9s01nUGMSjuUj8UgzUZ1Xe+CwMxw9Vbfp3YGGD1JCF7QkdVHWdtUIh6MBK/cZh8A9AqG
yHl8wtGSgjUHDwzBnhrfdWjQHiCJGjrNBG0t4FbKI0CWO9TDjW5SWwBg6OUnA0+bfktWWl74tQ9C
jH3W7aI0qrwGl1OUe+FOZ2PF9yF147J4idSuPzYW+G2iKAOJtIYnwvkl0BVwWQKugmdRl4FzdMjt
BztI81MKutFcNe6nBqmhFtc8fezThxTFtXjm8/Gy/zhAOqdqoYPHgvtZKVfyoeZ7FC7hlQHFZ1qZ
/akdMmj/oGR6gEzXgeEToSpVsp2qQ7O2IK94pwFNG4WYZj8ASKhW6xmBstaNqgo3MzPGs/Piz1WA
Z4ahecyhNpGBZxLpFiBy1QiQTpxtayjsUdg+icDZ0dtQ6MXjBUqwjENbBNkRFZdPEbOhGJcxhyjo
nRb2lRLH0DYAO6hjfsU7AoQ7CuATaeeHFlJPMGdkltplAhU9iIeAN2ixIyhgUYjHnaaYDD5CikNV
mCbuAHPt1Lp2U4VgGkdZp4VKr/5FtcH01qT+kEygh67WJESJZ6LeSO4aZYD0PKOnt47HHAfaxtBw
PwUABA89lY97CzwRVbgWQA8VyORAkoDgCy7xx7lKlENBcGhhTPtGa8hS9jgVISAEkDb0Iz35irTw
faUOoGGkHSTgSdzsYpOCIWAB6ykgXvjrCdJof/ztP//53z+m/wp/lferOFhZ/K3o8/syLrr2H39Q
/Y+/Vf/6sf/zH39YqsUIsSiu0URD7RI1Dfz+xzewToX42+p/ADExpibwFE4a1fW1DUKO2wSEpLaO
1D+eeKebCISKAci49tGgnwIFiTe6qEjqMsiqsQbJTBuEv/EIDOTYgDsa0F3mQw3v0ZyPU580d0Nq
mfedoeEjmwI19myFSQzBneQ7zI/foWH4KjNVTWcq0cHJb3HfYc1jUuUFqN5B3nIg1dAeUdY97GiU
D/fgrk1ARquVLsUr/EOdpC9gkADMOG9vbGoqt7UV2MeJVd/rdFJuI+ugN2V4yoz4KbGs+QpyBgVo
Iki9R+EbSk9QAGqpo/JkGkVwq84FOBCjznS3P0m3//pJ1LYZZRR3L5MZ2sdPGrEfoBTEjvcgNksw
sXhpz3HDwBtOfB0GGXkhoeaNOL5CDihiLrg/F9y42gdwSGa/4rH21MFEaMjTW9wK2KRqd//+D1R/
kRaIk0+1mT0ZWWef3v6zgIbihHR9iyq9bNKGO1AeIgkMpP3zenVy6rLSwcwPsqZhgALRmKPGbGqn
9lhWrdO0eXffkDncaTjBr96UfQJMFdcs01yu8JSXfa5M2A8SEHiNjie/o32FVHMS3/Yqzk5ZBK2p
tz+aBYL+omcAgmT5nZ4zy89D7fntT5neh/7bTP/nBy9o37ziR4mvj8Oo4/74z+cyx///e/03///v
fPwX/7yJfzRlW/7uNv+W96u8/Zb/avm/9KFl9P7n6Nxv3bcPfwA7HTbPh/5XMz/+avEa8r/evP7N
/+sv//brrZXnufr1jz9+gDi9W1sLsWH88eevVu+HdME7k1zb//OX6wf844//KbpvqDD8+esv/+bX
t7ZDdDDtv0MgaaUVB8eGaehoDZdO/EY596sC4nsRfmeQvzO8YOu2qds6BaYVdt2CDX79naX/neiq
SjUgXpBvtTHA//38P4PZv9btfHD7GNuQF8Xbm6lRssaKdzHNCOmgWgaO5X0JWwT9R4FDJrSGJbFz
DSn/Dp3/bp4LmelUmwOrld7LwsdBp7tAgzgsqvKtu2lZdjMqrt/N+pkYrRJBR+v3vfsOE1WHII0B
8Se08Q6UvNL0c7cmBIYnig2QIXuqG7dAF0sCzzr+c9/Fx5sBL01tC0ZP8Nys5bj7qTUBq2n9vIpe
tj9JNHXs4xdpk4VSXSsbvL4BBxME380YiXlwbK8Q6lJzdKORLNI66HMfQz/2BFEpKGMXU+sVWoOn
M8jWjYWkadFHqB+bNlibgh50bL0UIgsNtV/D9Z4wgWCmUX/3AFFOiFzb8yWy5NUy3lmAwdQR1dWY
L6u6B9QJwr93I/1X9PsQ/N4fAc7PkGqv28+7tkGoqaHyCW2H9lOyfCfh6ZIxqza3E0OUOyN0bZdk
TxCb2eWo1ravL2ub8+xgJqgendF2NF2j1HdSXgZ2e1nTnFeXWV2BMg9NZ+wEBm0AgqBNt920aKY5
P16Qam4oNVvoLs94wQ5vMkK87abPG4hq8z47T1DfiK3WK5fiOFivFVL5uKNLLF3UOueu9WQalObF
BJ0ZckUX8zpReh8yYRfOC+ejQQgO0jpG80ngB/NtWF3kNarNOWhqWxpetQdYtgaN5s8D9Ua8n142
4ZxHKnmSgaMMpF129TCOKLD5FGSXTYfFOSQKN5UxtzEdvQKcTZ25Zvpze9ACA7Q4lwxrbLpBhEHr
w30JBvT0y3a753cMFEJ/DCHhlFpIDWAnhMQKSHQZ3qORKgFP2XbzomFzLllZoDy2NExIk+WOhgN2
jETNdtMCy7Y4l7RAbhZU/bqHr+/YEdjEQN/y+bK2OZ8sysToIAEFXjfrrsyfoJ+CSqvLTNviPLI1
IzXNCcY9t991kL0Hd7S7LABanDfG2chou1p2Fn6vQD8DKcNYZZL5FlkK55KzDSIRI8ZRJtWeW5zI
euOxn3+kjWRfEFkK55VgBjJtZOd7D5cx6DhXe9aG7vZqnt/t0c5HGweNV4rCeRghMSE1QNjrHCoP
4GkE0ar+2a6U21FZSsmJTzBLJuenbaVXLKP4DMt6IumtxX6wya3nx+0vEdi8yXmrouv9EmdYg3Bg
eHutobkIHQ+mSpZY1DznrYs2gQ/FwOBRe468PlEe5uEy0zQ5by3VYaIQplit/rEa780GmMPxYXtW
BKZjct6qVm3Ro5oWJYFahZQRK8BnQ5+22xZNCeetVgJ+iMFKJ69Ybml7Z/WeVhy3mxZcDlSTc1dc
BKoeHOuTZ9UQFVdN9RZG+hyhyq4Em5kLcCl4fo3H2QR6DAXyEm8QfRHnx2wBygyMOIj4AXgWP4XI
c+US8xQZP+fDShGCvVbFQgD8iDr53wOgTjnIAKvhsu3E4DwZQlFEJ4AEeIVeeSU8a6SXDZ1PPhEr
0mgZRIhu4U1X+ub0vSj3RP22vdSCOTc4v60M8DcMIyKQUd0m6ZeBQaFPMnCB8Rucz+p9oADLj5CQ
JKhENyEo5jblKDsriVrn3HYyCtKD92qA7muBt+kRKbQLT6Z8biyz0hz1DxrKzdXxhJfiY1njlWWS
Xb1Xk/jr7VE1OMcdphREDWCn9YIuduf4airBPTt/V7pvyQSCxuI7MnOXeZTB+fEQ6eOgDWtX6te+
OpTJ62JJbmKi+eecleh4hi2B/PVK/QByOjBEbRukqF3OUzU1WiYbD1AeXiGU/hP4qi9q9y0h+u5G
qupkQYYyQHCJHs0EaHLJtioYr85tq33TNSapMN4B1BMsBoYc7JfbQxb4ps75ZqODC6XRG+RaATdN
UMqKqsnYlBz2ROPmvDMBr8c8rYe9QiEKRb1U3D806UC+XDZ2zj0rrQXIxYB5VMVdw/ZWgNecC0e+
ftG7lWwHnCXTCDNeNqnb9cZN2faH7VGLJoVzTYWWtTHraDrPgFnY01ZifILtR+f8EOztbMHTNHgN
E4AAu2safyeQig4l+7Woec4XlSmLUPaCYfeoFSIovdU+NdM+g2bZ9rSIDJHzyaBLIElodTVQqMCo
Q5e2RcVcUC6XNa9xe6cNrkXIpmN2OhXYgeRHm7yijmB76IKp0Tj3HGIVGIWUoa4w+qaFPwGb7YO7
6NJzqca5KF7zrbpbzVyJTxCuIZDzjOzP20MXGKO2ftI7Oy9INmVdj1kHgTnzGkCu/a4dI0lwEexC
GuegYZD8GWcHUN9OkA6wlF/TBOZl5aSg9B61F5o0ryH6kvXn774EvAQVBE/wJSP4N2g57hljks8Q
mKbGeWy94AlBUULkqPrHrjxWyUtXXnY00jinhaJybhgoXvQqsDTkOPLqYHoE8G63vbyikXNOa4/W
uIxWiXvHwg4hKIf7nOztILgs5Gicz4L/ErSqaTx4bLmdhoPKoER3yxLZO4Vg9Izz2Zm0UxIHmBxr
rZYEtSLV7CsDQKCLJodxbjujSJkFNGq9If9ax0clebIi77KmOZedl1wrQhUTY84o3D6m2uMku+6J
JoXzWJuhLA546tqrdVz3hhmAnykHRgGCEOT1stGvXb9zJSutqgz/6714UF+HrHa0sHgAMk8y74Jw
yThPtRswzut21iK/HoH/zaXgelxZU0zJqVE0Q5y7otQ6aoYc7Q/k1oJiYnMTytI0oqY5dwUkAios
0VB7c59D8xV4Iqs8gnD9cNnEc+6qZ5UF7Cqan5h1CsL4l5WRY8C0l+3mBSGSce4ateM8KKyqPQ26
wzooQlP1+0UtU85ToTFRxWFcw1PBBQMRWWQ7JBFs9ZgzFxnKOSnrDTNaUC/hldCSrJOfpUpBTHRf
1LedzKME00I5Z4XSJxgVjBY7x5wS8FuYo1taxeP2zAgshnLuumiBXaGArPeIhQIN00xAzo+aQjfr
Acvf7kI0RWvX79w1MQZQiYZj79kF9lSo5BaTDvWj8WmkqKwzQKW73Y8qmijOcUcDjGiBWTae9ho+
sgO0ZqEkEN+Efn3qAXl0yA6a8q3kq0SdcV5sg2OAAHKBiYsm8GWlc7ArIZgj+RTRstCPc2bX7RAx
AxQT5GFwNSfdT8fsALa3E+Q0do1TeMne9Lf7En0I59RRpAETl7Wdp03LDSiXVqUVS5esiahxzqUp
2INIG0Y4v4ErBGUBNx3Up7bHLZgilfPpHDz/UK6BunhMb8YWaXrfHiW3K8EOoHJO3UYJ4Bhh0HmA
yYKoGfjW3qP9Fd7mtocumBWV82hCAOVbrKryog5E17YGWXhZPBINnfPn1lho1wdN5QX5Nfi7AgKS
IXYKsRVfNnTOmZXeDksy1pWngR0DHHGrlqGkadHQ19l6FycKE0KV1qSW3hTl4DnvnN76NPfXuX6p
xXAumw91oxkZ5qYuf1Vg5oN67W7qSsnwRYtKPw4f1CqhGQ8TsOo6ODnvAV+4bMY5/9RGzcooiCo8
0j7mymMZSIxQFC7fEt/v5juGzsFcQm7WG51+n9wzdzrqe2PXutMetTD78Zhc5qmE89TMri3QWgK0
nimvA0D48w1Ky7cnRxAECOepYGcHEXps4VaevJo9YNjR41J92m5bsKA8ygnloMqS9krldRVzILwN
fVXzsN20aNicly7ATeGtaAEmufpKC4DEHrOkk9ihqO315++WNa+qisRx2HlzV4PNNjsMFQhoyCBZ
TNGscF7atssM2gAMHU/pTpbmt31uXHZdI5x/qgNbirZA0239AwQcAfJEUM0AM7dkZgQBhnAemoA+
PVZ1tJ/Rz3V2DbGYFfm5W1H9ly0r56pAPCt9msMa+0Td5y2KAYz5inaGxGpEU89tpjoZim4lC/NA
jIMiic6SDPtt3/nrIZbwSKVphJZ7Ayp6b34A8QTOG5nL3MSFdLBne5DactT9euYIJCZ03kIJD2Ai
k95pS4Z1qMvP4AREYdbXUfbIrq7Gcu5b+L21J6MWa5ikdq8eDCc5VEjtBA4YvvagijyicqEbJd+h
rut6ri/OjYNZVccAtMDoK/D0k3rsEgd1/rcQNPNa2fvF+VUnNufP9dRmdpbig4pmb9cHpt9vG6uo
Xc6RdbCsqQ1BuyEepRZUYVAQtVzWNOfIZdoj3aiMYIbLTsx4YMgbbTesrq56bsY5FwYdG3g0O4LD
qhfdV4fcQ5mNE9+De9FB+aBsXVeHOtcL58co8cjKCuQTXuLHR+gHHZcr7UCO4aGXfMf5KxGxOU9G
aQZrJ2binm62V3M0X+ll5SVLeIio4aUlquS352vdYc98CI94apSRMPAUQULtFB7BeO4zT/HAPynZ
fVWBJ/O4p7q2NL0o1XWi0L6bviqO3eIEAUbgQ3oHGucv6SGQGJWoL86x63SGrxVT4yVgmlG6Kw2q
eMn0vD1R57cGYnGerMR9CLqv1a46c9f21m6wT8v0GkZft9sXDX79+ftN2cpMMIqgfRbcKKDwMPLX
RPauL2qbc+SiTKcMpDydVxrXxQQemBpS0Zd6HA+IqiLDCPUE024/jXvzUHrFdY8TInPA1+7KToiC
WMRDo8AeMEAlcim9GXQeYJlxmBSnLArSFufMxaICmJPiA0bH8FYv6K6REfARMrz2uL26ouFz7qyz
ljWVUTQehFrAw6JeG5PsWUvQNI+OSo0ZZAfZ3HiKfafgBWRwLxoyj4QKxqLoUCLSrE/XZvIQ5hKM
5dv1+0zI4UFQNFnAFKcOHcDbO8tDFrLfsYN5yFy6Tw6WW+0hBpjvbbAsHWBTviI5GwkcmC+zQk0h
KExWCzI7e2dk99QIdlP4ALrWy+aLc2BwfBrqpOOzxgXkbfsmk5iO6LzCw6NQokGDtEQtReOCXhmZ
HjPcgSBmF9+DwM7pj5OkkEu0dZrcplxARioeRqw4qqlmp/NBznu7eK2bPaIjTxalRfbKbdC6SvGg
nqGXYYEGWY8c7iLLD4g82eQ8GbIF/URrrMHsDC5KGZ3wCtSXPvgcjrVkOUTD5zy5p2EDVnIDmRkb
QboJHAukUNsWJAjTPDqKhXWK5yjMTKX9oCB8D05leBF8DxD9j7uL0phQgcjCGuDPcjdGoK5NnSa9
sHFu3wXdagnDIRXEqlHMdrImsMTfb0/JOr4zsYJHR0FotFY6FcGNGT8hmudrSnHMg+YTpFL3IKZE
SY6sZkKwrgbnvlPZD2nTYPIDsI/WnlLst79A5FU8TqqxmEKhjdt5IA24BZ/yUXHwynirO+nBdnVJ
sBZgEQkPl2pMiLtODXoJbjqfHZtrKH3si6vMySTGKTiQ8iApPe6bUVXiyjORzA6zox5cZxEYgB/G
9unCmeK8Fzz7UUhTLPbyo/IhqpA8KQ4IoH7jJAEJENeUzJXIpjgPRqE6aUH31HgR/Z2pt2p8ogbE
BqMdmAx2cymJE6KwzUOpGKVhMkRj56F+/6TtIXTsQA0UB1+Upzvyg5EgaPDIqqxIWaSpsFvLnO70
sT7lOpIWVLbsouY53166QAlK1PUClPClQ+1zpd4M1uftBRe1zR2p7T4tAiNW0fb8miyPVvWgXXia
1tcu352mKW5N2hzAjxvDhm4FSNFof4rMSra4oqGvUeRd+5WRG5CIM1anto/mnXXV34CX6z76vThg
odunbublkpyXIDDp3K5MSDclw0xxJzOOKS402cv27AvOQzzaamwasOzlSE3M9Nm0wTIDRDfI4jTZ
MU/UPufNjRX0qFKG/dOH5ct6mDAfid8fFge0Yd6wh0TmMfIue/AHiPjjeoTVFCuRgc7S5bkZfzT1
Y9393p4nwVLzuKsAgqa6tcDBUNIKGcr2xuoVp5sCyUuSYHl56JVihRrQMsixKyDFjdUTRA63xy1q
mPNcbbGSghpL7cVQiTfG1NFBJrvdtGhP40FXrO2QQ14w3ZG/HkmRHTqmHtZ1b1yHl175eOxVQ9oW
0lTopO8OtgaNeonz0tVzzhwqNM55aWTNUGTCgRoEntRFEXwBdp1dfgVlPjf3FWRyoBjk6U6CO2zu
qmvAhkLhoyXZSUUGxTl0lozDkHRYcSOCpks3X0VgoaXTIvk8UfPc+RpEjkozNgh9ObTlXCOYv82B
VR9sO9Iv/ADOs4ck0aw6ROSAFLxev5TTSzM8b1uWIB3F47GWMBugLIu5SXzIYxyGY39Y01Gya7ho
U+YBWUlmsBE0dmgfOjRudZ9eQRz2GkLfAJzuIdLjqrLE1zoZZ4yMx2ZhilbgML5k+YGryL71rGfd
M686WJbsICOIsIzzcLsoItso8TGRBhGhQ9HdL8Z1UkswVCInZ2u37/Y4EHho8Zij+e7LuO98FQfX
xas+s7fjiyyTKlhwtlrxu04U0Bv1ybqRJv7gx1fN0UQUuTjvwiO1Ktb3tCAjfE05kfFYqpJ7icDJ
GOfDFNX/ypRj2Cn47aP8CzjJdtkk2ToFkZtxHkyAH25XYjZvAJ3laNUOgZbJtn+JTIZzXb3qAdEk
WNO4Nh7jyHTA6Oblk7KvQXKy3YVo9NxWnMwZRGEmnBj1FLxEneE3diPZ0kT3ex6lNXdqnIDerfP0
HbhTsO+EV8HR9kDl68nSRIKV5eFaoINKiyTG8Of0uERfZwIm1svWlYdpQQQAqpSt1XlZXNwbC8Te
IZh00aTzIC1oG8SMUSQ+erxktVG/W2A2202v0eRMIHujL3rnoXNm1UFkwRrT8KEHURgzD/r4Tddf
sviyEy7l9uNVEFlRNexYWmoDXRBBqC3LF0lyQmCOb4eAd8PX49iw0wLHIGLlh5JaoCUjkmOQyFQ4
P0URbdHWKpyJVGBUNA+1Njp0lkyKqHHOU81RbdWSzZCr6h5pfK8oJ2o9b6+oqGnOQxcoIKTdrMFD
tZ8R3gE0DYyswL9tty6YcB51ZfQgK9NHDHwhLwZE+QDYOVzWssXtFagOYUqGR8MEKtr9Ta7L9up1
wc6YOI+2qlZlO3M9FawZVjBQ4mU7cvUb28v2UHCV9SI4EajcfmozE5fRBr20+/UpbDpqP0ES7rJ9
4ZWyojxRhHx7h3tn7rQwlRnsw9i0XShCHRM398y9iStpfIguC2NvaKF3XWjdlE9Nh2XA4bmKDlHq
bS+vwCzfzmzv2q3Uxio6Y8beFN4s88nslt1KkrjduGDjezvkvGucxBbTLajaeAOLwZJ6FY39DuyR
iQyCKxo8564GdN+hOYfBa5PDwKypzSe1k7mUqHHOYaGNwGqwOQLrqcQ/6pS6eW08mdmFIZJHX+lD
G1s2KZC/ZdM3Ow+YU6nxLAkHgrHz+Cuig59vLNexm9dL+iUOvLB+2V5TQaTh4VdFWdMYfKbI9hMf
vIDQk9puV3TyXTm63h9KQXs9LAYeHD39qcD7fnYw7ovr6HPpQ6zqCMGK7W5Ew19n7J1JLsqYBdhZ
kbKd90Z0PU2yUxI7H87I2uG7hnUlg4RTuc7L1XLQD+oRTHCPa+YFF1tAdJav2+MXTtPa/7t+hioZ
l97CNM1X6gF1s55x6vazC23xfeCUe0kvIgNag/b7XmoQhSQE4WY4BJ7hLMfFbZ3SyZ3pgRyKffEL
+4EkAgkuI4Rz4lwFTUuyoCsNz8Agl/LGwzplsubf0MFn9hnC+XFY9iEONmg/O5l3IewqrncgE9f3
/VuWoQKCiu5SN3Tra1kpyXkMJwNZ3Mfpa4MZ/OHz2zeBnROoremYOt1+2GuHFRMTujLEytl1Qkfc
7qxWNdWsFo5Oy+se6NYOJOSSlMZZT0HT69H0nQn0HYOylIIzuTIX+wTPQIzGkl1ZNGrO1SGICyRE
BRum+jV0Qyr1uZ4vqeLBqNcu3406i+dUG82w8gwo+QzQmyx/djLk6dntDG1zLk6zpFTaBSHbbL5Y
5EvVfGfq0YokL8Gi+eYcm9T51LZahzvQ+K3Vgl1BZHXg5x//MXDOm+sUT7Tt2K4uNu8jp3yNDqgW
am9AUQkv0A7FQ3MTgY/6On8x72UnFtEic369ZCVJKmojUaJcsSqCJO5n1l9om5xPG51V93raATzC
HiJ2tAzJGghWmAdmLZndBGoKm4+7R8V8JfUXSFolxSLZfARTwuOyTCOJlJwhh5eF1xa7nRbUn0u2
5fNJNmbznFRlbALluq4xcjouMv8OpI0sf3CQ+nea17HbyaAEa2j5SzxFR5zzQuVr0duuB/5ag5rp
r6AD6TG0zeLshBJ1Z8n7/fYetMaZc/3wnrzMhQb1i8ZLQW0KavPe7L8lDYtt0KxCBQa8xlCzdSsV
Qu+SHgUeyNPtdGAUH41Vk7ss552m38fQ2N7+FtHCc5Ej1u0phAJZBcqBA2QPSv2oVU+XNc2HjQH4
NZ1g3Uf7BYWvTlbHO2lMEo2bCxxTX8aUqgoyHPoBFNikAzPtw/a46drGufXl4kOidSPkD8Peq/cK
9mXtCtjmQ3PMvQLP9fbtigwmbuMkr5CS2zU3we1FTwEwYC54pKY5D1GNjjPbi/QbCxVcMiYP0cbP
48JCLZ8GlBuvxRvsR36LFPGd7WhPizOekiMOGQfjQlvlNv4JUgg4ZWDZ5+C2rp4h3ri9LMIv4LZ9
YMAhZDy+fcHgxtfp4+jhNutM8y69z935aPqXfgIXSNKGQWimwTr0oO9P/JxdtDkYfIBS2gp8EEpF
oWcRrLy0kERoCgjfb0/Q+S3C4Bn0NLtXFeiQTn4TxfQaCmT5acjU4Wgn2vikQCX103Y/Z4/FDDzY
Hw8yyYiignJqdB9Zbxc06hDu+AlV3V2YAMqeB7uY/AzTWhKfzkc+gyfVSuKsg7RrC/3ivMp3IzTW
3YTlqcRWRZ/CeXoJNncT7MG6n/eQNYaQd0E0x4g+J/qX1MrR02FAUnx72gTLY3LO3YDoTWOTpUHb
sbWWUzj3DYG+NcRZ74qkSqJ2l5qK2l10kDV48BgKNLTCUhXN16sWpYgBJM8gFGdTycQJloUHkKWG
muhZHur+kma/xhLiWdqX7Wk6v4kbPLeW0enjEhAMHDoiO3O5hmxjnT2WNvAOB6hdbXdy/q7KDB5I
1gadak32rPrRaTg0fnFIb7qr8fCv26qsTEY/u48YPIYsh6w11Mkr1bcz6EJot+r0Gk1fJV8gWgFu
42ZxSwxNy1Vff2rge8feC1xyr78uV8u+w5tceLCfJV2tjv3X/dDgwWRzsIRDAb1ff32USx+Cr+vn
3OuecYiuGGQcICMmyc4LzooGDytrZpIF44SuKnc5LG66Lx3FCQ7aDq86h/Age/M/nxfF+nOOH8d9
VS4L+lmLfphbeu2Ih1/dK/DYGA0SJxFEF4Pz+DEZCNiWWOKX0JrRp5ccYBQKZaOicdhguAZORrEs
WyowB57SBYQWZREaVuyn2uyqs+1BBdW9bP15TpcxiIMmVBvqz87srOmW9EHZa7vJgUTuFYqyJE8c
gg0eicCPG0sVFChjz1sKk+5/W1ctLJretz9Snx7+bxYtiDE8rCAMcsi32GHiQzL5mahH6GDes/zn
pGm7YRwPHS4O21MnsAAeXwCpyEXrgijxrQ56q8Da2uld0hq7GjpzVbzTrKsl/Lnd1flLCYR8Pk6e
1kFVz6xZ5BNovvYFZIw06Hn13U7NfnZmJjFpkePwIAOIVbNRVzF1uRICOq/urPFTato7qywgg4yF
iqCKxL60849akewIIrvgkQfQ1R7Z3CGOZqcVO5EhWEMZcU0QzG7uKl8hCh5KjhuiAMQDEHoz6Eez
Ql8El8cv0PvC8890NH4qlZM+R0dyNCShTnAc4KEIqNJQIXqJjpSxgKygo0F1NWHPWixJGAg2Hx6S
kHWrvnmD9qkCQbJ91J6ILjmJi5rm7l6QOFuLG2K4zxBBtauOIBNrDYBO1agU2Lbm87lRBlr9j+ac
RyieqMN23d5u2I9/BQN2S59e3grSsL/Z7k/TlcFORM7DRWoypNBwqrMUgmK5H87lbolsqK0y6Md+
KUdJAlAQonm0QlBBfjVqO+rXyv1s3xSyJJrAkniIQmOhJnnIy9gnhfk5CV6rrrqJy+530fWSyCwa
OXfzSqdcDey0j3zINUJ1Mr02+1BiS+eR6szgoQp6wSJTh4COnw7h1QyNqML0Gps65TgcxgUavdov
Al2nsCgk7yEC6+UBDAlTh4YmZuSjntUrNRNl3fnryJjkaCmaq/Xn79K8aROQ0LLG0DeD8kjq5CUf
lguXgbt4KVWoVZBXD30WBD30LSJlX0HVzN12OdG8cF49xGYcQ8899FeGVdqNwABBETVILxw859AB
7qOTWU7Un+L2LrWLUxk8bA9ctD9QzntTPQrBOGf+eRTucJpfj8Lll/K07FFX4dpu+bLdlWBxeTBD
0OuB1U4TygHLEQLTqhOz+8ta5rbvCHW3KKmG2STgOlI6fa8EheQQItqzeTwDU/ulbquQ+lGokNJV
s6GNoMXaAUKbN1lmPnRVlrZ7yy5VQGD7rNK8pI8q+1qzK208VmauSAuABXcJHvWQzyTNws5S/YX9
pnm2W6Dpzeg3oqP4L29BQZa5+fi7DIzdkKUHCIs5ej5JJkIQKHkwhA75sWqCLqxvFfVxhpDbAgkr
SNJ7C5sv7ILz/nxKR7VCSPPNavJaezgpqNmetHrftzLCAsGZksdFmAWwKXTqMr8DRF8Jdky51qbQ
SYL7hj1HumslF0G9mMGDJFB8xsZZqTO/iF8XA2AmUDFBEwNyEqdRyj8kcikuLhT9OKzSd5k/1tlN
OOrTTp1xutv2KtHuwlPWQLk7XYjSBsckio5Nou2hDO2ECvWapj5m5VNfjQ42/gPYkw/bXQrCKI+e
YNDyDoxUDX3oDjohJI50aNHbULq+rHkuThRtXqdxZSm+SqBXGzstw5PAspuypCoaUMyyUJFkGAQL
w8MpGl1tIEBOQz/qimtI7h5tW+YlojlaHfTdHmmO+jCXC+YoLlK3H8le735oNHa3p0g08LXXd603
yCpkKCkNfWtpHZLmDrTcJbMviCA8lAJSUoMJldDQb8xPcXfIC2QNY2sXG7J3ONHY2cexj8HUVKlW
h1DPhO4tiKx6KmNQF5xxeTIbymq2pOu0VCiBIvfqcBt190MYOW0oczfR6DlfZiqKVqqhCH0w/EK4
Qd1py8/L1pTb4m1NIUsQlKE/TqaT09zFHVSypucHrfOIiCglU7H0QeQrOFTF1HDy1JA0fd7OdR4D
kdZFFgaqohz1KTlEoQkh+8whk0z6QTRy7lhO09QkAJzHPh5GoDCs7wbzsrS7bnMemgY605IqhKEP
kbvEkVtXliQmn/chKA5+NPFwNnsov5mpHxtklxovCnmYm2dNlq0UTcr683feT0qzihI7RmzR+mo3
A4S31+1UBjkXrSjnn9DNzugUYF4shR2xWzmlNrlGoUnmRjR47gwOhd3EWuoFgucgosyLaod6S/cS
D9J5Ca6iaMJaVZrYT6Liti2nm3aWUUOcP5HoPDnNEFZ2loRZ4ydl548LcQl0g4O5d42aOGUMiqM4
eepUmW0KDIiHQqygqaSZAuUYQPM+Vee9wupily0BZKNrGTeoYCV4QISFijCammnpV2za1aqFFFOy
v2gleDzEMKRFGOHt+jirdbYb0/H7lNoy1nnRuDnHhVw2MRsTBhpBR7ok5EjUURLNRE1zjqskapaW
qMn2UUPj1rUJYfuLKKuAvF27fOe0bDESSIdkpd/qKSiNMseOVMmo14PRXx8vdJ6ORs3sbqqMNQmf
J6kNkSjE3+FmhIxt6qaQpzeu67bUhhddg2D9Uw0cVa662wstCBY8kcwQhlZtQKbbb0AHyhRtlxh0
1xWVv928yA+4PdGsayWvVTSfDU6ieNWQ74B5HYLH7eZFy83FIpJaqDeKcF4IAB21oWDujIkiqwoS
jJ1HI/RQockKJK18OvnGePx/nH3JkuQq0+wTyUwjoK2kHGvoquz5bGQ9HTTPaHr66zr/XdRHF4mZ
trlAZBARQBDunrMffAh7qFXfn7tqeOmU3PqAijYNhveNMii8M2keF/d37O6q5HkyZQ30eAo0CsLy
LZmLYCRFH8Smu+vcDeXs/42FPMlTkmyZJ3OMMEk+4Ci70ypyAHPo55RVUl94TM6TTV8WUN05dA7m
Sbe5K1xeJqdheLj1wb/YXOq5ua4WuKUacBv4Oqipwifl1oNuGipIPeIfzGMb+eB6BExjV1kQasf/
a/ZkohW3t5mXo38phvHQJNPJm3U9+yqPlI7GueOKsaaYeV0Xnxz/deBWNHkA5EKA/r7Pq2wjpYPO
Hftle1G4uJ0HTm5OpiDrdKxeinWV2wnSwRhQDmybi+BumHUHzxPoQ/t9f+aqwaVoLTMUR2oI1F7E
nI5OBEbPDCzKg1+1D3WR4yxx/zMKA8mdBTF3RMeWNL4UKGzmdD6Ww6yxvaLE5sn9BHMCcWN078cX
1menebzGmRFQM0HHbBNAj+gAMuu8f8DrUjRARnTf/5HCeTDY4i993lzsuHugxHgu1h/3R1YtyGbB
N9ux5ZSAm1XQgMU2vDEa5WnQGI4Z+quuy0P1BekcDRiuO/op5r4UH4X/JbfmoEh+3Z+9ap2lSLYH
lsw2pAcu6Tz3gUetc+Mbn/aNLYVxVQMPA+RgA5IA3P2nOv3qDTpuFdW8pQDO45kZgIJiPa2nqXml
up7/d20N4c3t2P5mNSkT/bqWbLim2Vevupj1J2FoivqqoaXItTrfckvgnq9dHZ8oz87zUp/aREcG
/27S3CRD/3fmVlvPLqsoZr6eN9UR51c+hOMuVViMLm20DXZZkQ5jdh2F/5kOZeTz5da6Ok7Td+st
GH6z2RuzO0TMHu7RwxWuHmTV05w/Lf0EsNmT8DR71rseg09sv7/5ROwTK6mrFqwFQ5dd4nquw8Tw
dSpQqtGlGC1WMbXcgt+QEq3aMQ0p11WWVQsrhSiJm0p05TBcW4GnGju+GvPyoUELXJyYmiygck0p
Ur25mbmJYtq1tLIrLfDsUVmHguoklFTGkYLVtoSbjq07wPTJoRDZqcMd9H6OUTiOXEGORTvnwsPQ
cXaenAcnaQLu3/zyutp9dP8TCvvLKDxmVMZcp2K49oUF7KwboDDwzYl5OLTpn/ufUNhfLh+nOYgc
gJsXl6bwc+4fOw5ly8NqxqbvnF1PCNCs3P+SYilkGJUJ/pEB77joAG+/D0xEhmke7o/8vpmoXBqc
h9H2qg4hDI3VEBX2wCuXIOVfiK4P8f2lpnKBcOszNhpwOV7bLj3gsRgKAycKwcIhnqJU97D77g3Y
pjJcqstEPjebP3HuDKE/tteGkLM/+odiTJ7ytXqo6/V032Lvrzr9q27Ixr4Gfhq9lGUSCJ4FQ/9z
YZqbkWo5to++SXd12RlmBsT0dZrdqPE/NbMRJMtn09G0zKgMtTnYm/FjryNlZ9oIvPKh8Ehgdad2
fBXdN6f5406/71vofW+lvpRVFxe0cpwvwxUdTV/sIs+DrrN17Usqf5LyqkiT1gSX3XBlACokzcEy
nYBaeM39ULL0fP8PqJZYSqzFOmTxdlW6ZpP/yTTLxwKXsaAbdmmZwl2lzJoXFfcdgCCugw+2ADp9
YLZOb/j9qTMZyIvScGfVKeLZTx9dfi3tR1vX2r8dpv4qM9nMlHwzSw27GUychLZezxRvyxk5Wekn
P/3KU/QgeJfE0TSOqf6E5KVluw7tRPAl4OLZeKHsOZ41dY333YfJegoFy3pRr9uf6IbALl6W8gMB
DVk1Rh3RfOJ992fyK5TXYuO3ynFz/1+W24eLzw/3/VI1suSXSesNrWtjcbt4PMw5OxraHfn9oalc
cTbn0mu7rs+vWde+9g19NdP1855ZU7nObPYuH1wT7OTEjnEHyiheE3m+qw5mU7nUPAwTT9MV+WAw
1pMgFU6g5Hvp/KQCHGP3/8D77khlTIvt9f8/aZp0esmM6ShK79NE2XHf8Ntn3+Rkz0PSb1IL3r7U
h5FZJzTvvqRDvm9LkQvPWdasffbf3tiiWGXx6TDH6aFf+Xe8xHy8/xdU3iNlfKP209ZMkdCSoT+t
Xfno1zokomJHlGnQB29hpZvFw7Wpqofcxa44T6eOshdS7dzR5SK26yRtnTtI9+mUfrDmF2xfn7ta
56Aq20jJvrM8WkF/V1x7kR4yvz3nWpEShWPKJWYzW9KZgPvomrUTylZ9IGzreal0VxjV8NLVN6aU
ityG6YUzPTrrAHWV+VJpATaq4bcU/cbvZxPtlnEOp1mL+AFKmK9GjiZnapmas45q/M2j3owf967n
Ti2m34N0yqFg14PwMd5Adt1MqQxYZbRqHTJi+i37xovhWLRs3wlTrjB7dT+m0JoXV8ftvo5OEZQj
+2dIzcv9YFXZRQrWpIlZGtewi7+ScGR26LleKFY/3De8dEDzE1xL621Zez4efErDuK8epkL3MKHI
BzLhOZ9b36OGD62L6sW0H1icBo51KfNv+2YvReuUGyweC2xWbfOlo69p+5RmGn9UJAK5wAw9wXH1
t0TQegZYZ8sn0PPsW1IZq9ZXEJ0S5uaLtggoK57m8hdkIzQlMNXEpUBdiwG6fCTFcTUWjyRZHuO4
0ex9itWUi8pksqoUcNrhmojeP08Ej8QJxBIibpD2PHNu7WFwsqmMUzPwZL+wPhfXpv/G8KZLQFh0
32FUxtl+f5NleoONibXAOJ39ZQI8tN3XKIU5S3FqFISUcY80UFprUE141617jdkVKUDGoHEbXcoe
RQqoVhvPZMZBWPa5rnRNQSqbSOdUPnN/MeNKXOc+OdrE+CgM/2WfuaX49HCiN4gPcxOS/GpglHbx
dA9YCqvI/OVr2wkmhkZcXfATFf3Xbm6eC2JoLpUKo8i05WSuGU1aXO3z2fnUuj2ELnvNEU81cSlA
PdMpRGzhUtOx8skn80u3dsdliHfOfAveNy4+GgPzHQPLOXTJEZwER1Im0f3lVM18+/3N0DjAEO7Z
MHlbD9ECo9gxEHe+jtdKNbwUnE6dLZSXyOaWZX7y+uob5cP3Mt4lzmxTmai8WEcTFAfIKmXXFUHM
6Bhlda57y1Y5jLSROqnRlX3WFoCMGGPocHDqxN26i0oXc5ditAGUbohrWN5czBfajKFneb9X9KuV
o65pSvUHpFi163SssoUX1z5Ji+eiScnP0jHLdN+1TMZSZhMb14pVxTUpjINJk6M/xtHs6wyk8B0Z
QemtA2WolhXXom+jMqfhai9RxnXtIarh/f/1/NlHt1g3tOI6tt5jNzkXXnhhYerK3wrbyyTrwoMK
KOM9zpB++1JnOSQpdU9WqplL2cZeCa+yoUMKHrIr7qmBYbJjt5SHXSlBZlqffVIxwxTiytflwZzN
0zA2t3qeNCcB1ey3399mnG5cepEV+dUu87U9kAVUD5HbmdXw5Gfc1j2Xq+y//f7mM51AzSDf/kVs
jNeOJH0I0med6o9qcOlk0DmjXzflKK6TQx49qyrRt6TVx1MZSEo7zVB3G8dPca26+WjRNKIo3IuR
aKJWceKT8cLjvKZpYmf5daDls8/KE3R8kyBfskOTd/vWWAYKDy6vi8wvxNVKTXqaYvSIFIX/2+yI
2HdFkzHC8bQINNnhwQoPrCcXrz5e4xwbolPb2G7Yf5daqQwHdgAe89oCO+7YnzsqgjrrD9R8deZI
NHNA7ElzDlQ4kgwF9nwhSFIM4ppbdkTb9HnKdaJnCjf6C/wrmsZuWiSguMkBOf93Ao7WXXWdQFuu
ec9AUgRUszDKSSB7enkWulP3lK3Fa5vWQetbL46r6yhW/QkpFkaytUr2WGarZH9S4b82aRW2xajj
s1GNL2/CxFh5BxoWPDR4UbXkEZQroiTV8bGollfagInBO+oBBHetev+4+v2DQ3XvhoqhZaTvOnLX
TWhcXrk/RZwuYUyHfTcqGezbioUNIFPDjYqXgeGT08h1inWK5CPzkXeN6yydEWdXH/QIX0zHsv84
TdM+Z7wCLHcqPKbryVV9afv9Tf43cssqsxkO2rQMDEj5CYqFX2vSPjbzLsiyTWWUr28trjnX+ERG
unPf1eAoYeC13rULywzlfbpWPpuxyVezE5lGEjE2P+cs2/VGQmWO8lykTYv+ahxPujgN46acgyRz
NclZ5ZtS1CakdmvCsfcudXlJ0FgjRh3fiWpZpYDN52RwxDgJNBrRL2hNg4xy902I9ETXXWLiWFYp
aLPaJLxkK8qidH5uY/Y0drq3U4Vh5DYpb6CNl/okv3LL70WQzEX7x/Fa99N9n1EY5z+igzc+L5xx
mAsTxxJrWUIjX492XwbDnH+1WRfv80u5X2rJibl0LayT1ObBn/LXyfiU+kxT01XkY7lfyoVWKSCn
M7w+zqPWMw/9SKOl0sGUVcNvv78xUMfNpWe1I65iyU7NmrwOaR3ahh3dt79qebff3wxfo6RjWlnT
XMu4NfwA7G7dF4PTeV8ZUEblGumCHhRi47Y7ruFalBd0UGrqlyrPkSK2mIG5FQYpr3WedlGVwH+E
35HzMPe/057oaH5U9peilw2so1BcEFd/Jte0MwIR06eaTpq8o/oXUuQOhUUBlcTwkL0FXOE1d41L
WwGgSXQPwIpjj9w3VVnTUE450ma62uFAjcc8tT67ToSyUlTF/953I8XfkDunoAm5jP0cY/+10teu
el0q/+a0oCBEt8X9LyjWQW6cAjC5TorUq3B4WK6+253o6DxTu9BsLqrhtz/2Jg6AGHETgKKrq2mb
F0rNjw6IiFaiK7a/j7i2qdwIUdn51IwD1tlt0j6Mh4mElg9ymNEREyAN4t/tnT5o+wocPp4bxdb4
9b7dVCsjBXgVu6lpMw9XY55Hg/FaVMl1wS0N9VbNzUnlYNK5unRb6pKe4dQu+ochAe0NIvLUN/W1
GPzDVBc62ihFrpKbJOgY89bI+Xgdy+Gby8AE0XvWn31mksKcxjSjeYax47iIGiNLw8GIQ8G6bws6
w+5/Q+VjUqxnlg8B8NFAKk/nAE1ip8quglHQ457hidyWN9gzWkdbxGDet6fGokHBy4NtdtH94d+3
PpGb8lbWOY5nw4Mz8rv0/XBqjF2HdyJ34onEL9Ihzetrh+fdcAXOO0qYthPj/QAgcu/d2gzl3DCc
7KyBRhObz6NBq6Bj3sVfpy/7bLOt+JvsUUNjYYhtnDA4HY4zyQ/tuGsDJTKFORl7iOA5WNRxLQ51
5z3Zvveyb9JS3BbgPi09z0SJ3pxBsgmKjFp3HdsKkn9ftYnMX5753eiOg1tewRsfZLMVEOGFZXyj
phsk9JvPQJC26jrKVY4phS7Yf6DpVOEI2aVDFwhfVIfUaHTUAyr3kYIWsCfaNf4irvWKDrY4PUEH
6DTiyVRYy65HXiL3UYGuf/Lb1EJeiJev1BBZUCZUc754P+cQuZFKsNRK7IZXV3dsIqfEtg/air27
MpE7qWI0kXiZAevAmwLiJce6qPGqUa06GoJ3528xuSRU4i0z42xh14mhqYGZIuwYKwOANzRZ813v
wQekKOgrUSSN49JrOad5aHdA9oxTputEUk1fOqTWrDYdpyH0SlcrqsR6yjoLIsG7OD0wecn1i7Iu
ABGI6XXkdAzSVlhB7ehYR1WWkTy/W9fJd5qRAY2AJrCCrr8mAILv5x6FXeRS0FiI0Wn8iX6N/eE4
2uxIYJ8FyLB9w2810jf5eOjBSDD1Jngk0/hhMb5k7nLtFt05RDX57SD0ZvTVtYemylYGvpAhnLz6
mCTzwe9NzXaoGn7LRG+GX0htdjXF8AADBJNdH2kCYm+ea+5NquG3398MD7QrJA0IIsoU5cHy46d0
yCLoukf7TL9505vhc95meOuZ2TVx6QnvJS9dKo5zr2sofjcdW0wuApHMAVNWk2H2aXLi3DTO/Qou
m6Vx/CfD0tXSFa7/HwX+2z/RDDyf/YJds0w4Z6AJ/XDoia4QrfoPUtR6Fjj91sqG/0ytdSI/rHpO
gfMDfbAZp0KzDqqPSNHbtxNr/KSgX8Xi/SmcITIScJKLOAuMXsdSuDn8X9u89ReEjq8GDpxcMFxe
XewuMZoJhXhoB/bIpvofEwrQ931KsRxykWiaHYgm2FiOFsilrzyrKD8N8eLqng/ffTrB/5ACeupE
G9d9y66xNx0yJsJkrI5O3YVr/a8/1IDK+5pVUf0TKbYFp44AxTm7ep7Th4YRQ6BJF3nv3zHxN6TI
LpoWKvdVx64ut45svY7GBDmUNvCsNCKo8nbtD2uZP4ml0DR5qOy2/cs3YUKzHI//VUHPRsVCj9xM
YYbV8tMq/rjzwzwMx33LL23RKxgLCkErek6ADC/QcdT7uldRRTKUudysEa9yNo5Ft3Y9zUWKlqnX
UqcPpBpbCnNDEMMiee3cPNP1j8IW6YUPfgJSWPFzn2GkGF8d2545wReatjyXxRKtOqizwk/lohEK
4GJY49y59SU7VukQaS80714NLCZXitx8yOO0L5zbuJCf0Pm6dA67pNNwmlcvABP/DZe1r1ne/Llv
IoWLymUjPvUlz3z8EYEnRcs74BU5WMofYmnDuPtoaNl3VAaTAru2UB2HloFzY1NEnVOuIxVWBbVc
OOpAAdP6BrCgHKtQp9Oph1A9b9dgqj6Xg3eOQYyZF99L8bLPYFJMx2XDMzhufGUxiKT9LJqyX3A0
bK7fSWkFdp5oziEqi0lRzam72CtH6NVAAgAQl0D+K9e9ufyX897ZmuRaUZImgLpvo4M5x/HO/vrT
Yzxw82s3lg/T8JhnP33y7AwpFAjKoLc+ZgWeHKzX+0ZUbIyyRN4sRt/rZiTGbmqfO+PDgjsjHpbO
rRmxQePZivQi4zuh/pFSkk7ubepvhXjO6hen3lMMtf4CeA6MMTfPR/fWeg+1fQQJpN0e7lvm/Vn/
Be3c1ImSKV/cWz48xuOlqH670Ei5P/b7HvUXojNZ4yInHXOhBHbJ6RfuaQqc7x+l/kJvTrPf5x4V
7q0APss4eQdKQi/aN+fNTm+2UEL56JOBujc3IdGImjMrVs3Q76t5YBk3O70ZOzar1uwQCLfkMQNV
xUWc5vP6jBrJfNi0wPddtv6Cbg5ZUZS2gCNCiKtcTkX1MGSa6tf7vPP4C9L92UpSC6+y+AvVtyHq
8A/K08yD9HGB5GR5jA+rJuup3FLaq322jGVjzfB4XkZ2tTz1TRY6paup/Ko8U9qoE7szezMh7s1y
QapaVFeQkWvOxioTydWjLAZlwFit8KB/lnDTbEmiMSgepl/GabPQcrrvqIogkAtJQ7ekjlVx70az
OljywJsemWUHRvlj3/jSGdxqHIO6huveBgda2yC2yK1wsR8LnXyZYoX/AuTh8Yg1JhKPNx9z+9ga
R9JqTKNYXVlhihmowQAiipxm8WvvrK9d0mgysWpoKYRBbV6MoA+FX66HJT01067Nl8r0b2tZuSlg
Je4NqhtGeWa1xtFVOUeG3i2oJxc+HZAMPohDeoa+OQ/A5UQhIbNlHPJ5n7dI8Zp1ZEiGzS60fmr7
YMIFbXY+uuTT/eHfJy6yqCw5Z0yQrDeBib4NkNN1D/MZ4J7LpgQ7BTpVO8XSykA8nrRj45kIKHBe
feL5WJ4YRNA0VyaFt9PtOPwm9fPBNnPbQ06ujKPP0CdzLnX9bYpEILO8damBwgjIMW59+pWuUdM4
AUjq2Hy7b3rVzLfPvpn5OvZTXAs40Jh8zoawqMAzaWtyjMrk2zffjJ23TVEbqYNU2Xt1xFO3inxD
p5GrGnz7/c3g9jLOdbyF1JCPAaFtaOtel1QWl07KLPdyqMFaiKnmyWuubj8GrXfIPF9zblKZXNpk
wcvtoDUbxz1nOfrgY2y9D26mOTupxpYCdcir2eYd0i6pny3rsFYvnU5MXmUWaVNNjRa6hzN8PK1R
1ALdTHkxml8iPd53RFUqk7F3aToPbFiwoE13bi7NMYvy0PjjLSHqmlFz0smhKb8jxepquXwF0b97
41+Mj84RvcHfxXfrtX20DuZZ7GobtahM82bHlJVJgWOCYT1a9mFKP3u6y5bC82VAntXEzlA7ODz5
YIoeX8vu4/0VUI0rhasAoa0d423mlohva1lGVrzz1E3kWAU4Mc0FjFGixofcqKtOq2YsRWqV5V2P
DkX3FpfRap6EDu6vGleKUNF56ELAm+qt4ieePri6+Sqik0jRycfZy7zRg1PwzyCfILETGDqvUI0t
hSdaNTweg/f/RlKwNnemBc5/FwKx7S5qSovK0Ds22Hldb5N31pcl+eL1R1/XlaWYu4y7WzMrhRAI
PK/qzgAIOdnV3nlY9KRzLm8a0Is6SOZVFZ+8xfo2Vp3mUKeatbR1xhNEO6cGXj1BulZEhXVdrMP9
UFQNvf3+ZnMzOjS1VzUuMG78dYNP+80Xd/x1f2yFc3tSMPKF8NmrcG3P/QZ7PSKn0xGHK7YIGWy3
ZtCCHAnWsTTPNn20Jx6SOFqIrlledU70pMDkKSTYEtDx3Qw7rLY94shPnReYR5Db4PJ130CqK56M
u0P8mMSqcSaarvGpOc4PzhrEZxJMUXWYztZL/Of+h1QrIYUs4+0SAybh3jIgO2zomJ13jetuteA3
3pMRIC66Fjv1uomtRuO+5gAqA9YgulfzzIbngIOmr4+m/+SnusrDtoJ/FxCpK8VpizZS0q2Y83j8
PynMtQtJsIbVYTnXD8W3+5ZRxJUMXEMBXxQLRw5L6MWKwTf3CHnX+0MrFtOVQrYEoN3sKUJWOPVz
6cUPxPi5b2QpYK2F5SC4hDu6LEzck5Ys6j+CxvdsLm2fIFasXFHC5u4TebXDPnAe8qf4sf21hv0l
P/IP6/f7/0BRHqaydicjGY37Hmcu87Qet2uq4Ufxp5EHfTRFW+yCHt7kgZYoWLUY0kbbMnR31j11
b/aQnWqfPXVM16CsGloK2topzcohWI2lPKX2kXmarKNwTRl0Zwt/8EsD/lObn+J/UzxcZbv0pS0q
Y+147zJDMGrdWFp8muvkGFcHT1hz2GXPfpsHaHXr+aSJZMUeIMPuur40h3Rb6rI6kYEF0/wcO49j
t0skEX9G2nWLdDJ4ViNp2vFLnL6AVP9IzU+W5YQ00ZG/bUnnncCQMXfrYHKacvyH2nzF0w9nc8Dd
X+g86fCocT8kVGaSgrosDc+YCbNuy/pUuBe8gkcdQHip7i+o3EmK7S5PphQKZyiBzs9NG63tz1x3
EFTdoJwth7/ZX9CfwcXKfevWoDQZekfnjOcWdOhF7hFZI3Jv902kiDS526qy3Y5CVcq9MUAPfjh+
NbwYsTuF90dXLYAUx1abVGYWI0V041f0Eo0etFzbsBXH+8MrJi93XLEZFe0qx/qm2Mfqf9ZE182i
WFgZesf8xMsAJYb/m96RpkEbu1A70Ww1CqPI4DvfSbw8qZDcyvQyl6Ez/NsbV6vf03hpUVlks2yz
ClbBtcpbnz3TOiREJwSvMsr2+xuPXD1cBYnfY1/PHtHg783/FDreapW3yzA7E29otnCxkmhO+cDP
m6xjG81JOB8K1Fh1V+St+vBOypEbrdZYzBCPhOWtyj/i3dRrDmhBhksy9AKE1s6bltxp1aYmUIgr
0kIyP/j9vy5kzXWKpoqkaUt7rmF2zjoiQG8VvTB2EJVzLvvqYM7gCxLmvqOtjLwD6QAhbMT8M28K
gUm4MKJje1BErIy8SwzIZPsut8FxDOZzXrCjSzJXkw4UgSW3VM1tU/GqgXG4/wwNn4DXTTD/AzEu
zXaimrx0fJ7jdruybDXLLvtkjdCxLKCTs3Pw7U+9ia7E8VM/7ibrN6kqFP79Hv0DphYnrpq6FLsO
usGMxHGs3wyolpC0bATVp+5BR5EYZG5ybIFVn4Na8WbS0bsmCwQRBE5aT6iRptGuTP/fLfKNdbK5
yRlJsLS4xRFxgZzpvnHt/7V6a2YQhG8L+5aSyHCPfaUpW6hcUYrT1qEcam0+TJJBl8AORMHDmYW+
2DlvaWMVXWURqLOza10JPNF1bejZON3sMorcKNUMU97NZY62Jb/OIqcd6JPPG92m/R+I9J0sLHdL
1YAHti7HIxEKc+f/e941bixikXOLzyKyDvbZmwLd1qJwzr+apfx0iGkK59wU7IXdnPnoHt0ifblv
K8VCyzzDhW3XdTabSMjCi4auC/o6ToLFG8411/HOqb4hBS8ElBpwVeMvpHYdzMPBmuawmaO609wm
FMlBlroE8Sp03TqLXR2v/GEAxxdkZb2HwtiiMs8wso3LStZZv5c4H452nHBQLE6gzlpaHZOKqpQk
90W1plOz3MSRx/rvfbZAtwBYil43VyqPftQd7y+1ypOkmIbSWmkvMz6TDGf0GwesPXDr8/2xVUsg
xbMVdyy1XVy4toibYnox7X1lzr8gdGVvx7Y/z3jy8X9AEyR10Jedfdkz7b/wc6UBiOHEluwhy3CX
HjyfBrSuNYO/b++/IHRA+YG11MIhvAWHfUzjhw5ocbfX5aH3Tf4Xhm4eqTlYCe6fdKk/8Nr6ZWfp
p/tmeT9giax72eDhG2dwG9VfRGr8b58MwQBeDbJLQ8/6C0BnsUTg8QQJoSK/ePNEMo2Hq0wi3WcL
zxbVbG51fAq81vSVdaf7BlEtpbTNUu4lRr6dnEZIRALVsyafvPHH/bFVxpbCciLC7JseGbjhIort
o9eKcMk+rzoSdpVRpNDko52ZILhFoTctLTTYQlZ9GnUK34rJy41Ofu6buW/42YPl5uBvBFUQATX4
3BoHcPZaGQ4MqbErxfyFmiPd7FsTR4rpyKUfKyho6mguVX9COhfn8UobQUn20HvkQgzzZppWhMaP
o0hzjQOpPrH9/ub8Zw5TUXUu7p5O5g+3niX1EdvWrSv94ZwTsQsPbBG562mFkkldsQLF9/5nU/xb
697dFT4kc4/PNdLYWDnZA1TCs8PqtF/G2SS7zoJE7ntq4J4GgzTKQ0MXljw2Na2T35m3NtaukgKR
38JBMVVQYpXYXxcCaMd6sLJBc+tRrKvMR8s9qDBXaHF9aHJAztL2hXnJd7DqRTk35l1FKCK3b9lp
blgbF86t6yKyfHPNf20rtIx9cAtUE//XNY2SFL49NuiRcUOKY0G2XJNK0yqnyJtyy1bvztVk5O32
9v6wCQraj63OJRVDy61ankggH2JhD+nzj5BIxcvq05Tuoka0iNyqRcqh5MaEeQ/J55QGM972mu6f
+/leNXEp26xNPDWdg+U0yg+svM3ladRR06qGlrKMAewXIFkdbm3xx5Q3kV36ACtqwlQ1+Pb7mxTm
jE2FjQp+MjZPvP5h+RBl3xegMlH6yvPMceocHs76ozDMpzQlh/vWVmQuWYZzAti3qCpkxDF7rKGj
KDSBr7KGdCJY7DJ1vBoesggj6Er3MvhWUPaDpmdTkVdkdnSzjdcJ5Bdob+enCmCIEjIGXveFFIPG
Lqr5S6cCgFndynfwrJe7YvnJRp48U9pWP3tu+B/vm17xCblXa2rA/2bVFWoezAJWVlzWLD/2pa4Y
qlhZmSsdSKgUcYo4yuKnwvkHz1T7pi3FZ5nYw0JWHGmKZXCDspmKwG4SO0RRtDze/4Rq6tvvb0Kp
TSvBbAMbUm5fTfrF07FHKLxGZhofK2Emq5mhJ8H/yv7U1hTM+QXcWvdnrRpdcvmOk4oXFWYNhZbQ
tiBozt0hqJLiIW3obd83pM2IlE5rkwk+YxZJUBcPdvrCyjoYdSgaBXSLENnvnYXZlMaA55U8XKqT
GL+bnndJKyd0xs9te3C9Nci8VHPuU6y03A8FllSvahh1bvZ6EOJs6XgAFGvxVzPU6llx3vnOjboH
Fv9p1iK0yLHsZk16UI0vBYGxzk2R9puZ0sfWelqHNTDt0NbtJSqzbJ99EwBGMsWWPVTJgzv4HCNX
Cwj4ln15x9vy0ZvBiwXUdcSGnwrzUjUfxXCodfBR1bylwC1yu3FjtFbefHBFec0a9WWpOeUpsuVf
bVFu6i1JseWEtYmSyXmqSRGObnK8H1iqmUvB20PYushMHFTtbPwhHH88OqzRCZ2oBpeiFnpTrgcJ
cOeWrEeSPNfuvnOBJwWrZxYtX1iVP5i0Oq85rknEcOzovkUUfWJE7oASlNuknTDr8QiITlSf5jLg
jzilRst50FEFKkwjt0OlU91ztqa43cdF+0+Z+ynIkq1x36rKDVE5DnjYSur8gRfuR+JPK4jNZ51A
uiIHyH1Q3lBNgEtuB77xYTWjdeiDpj8Wxu/79ldZRgrT0V5wpSwxvO3zEDJ051GrGaoaevv9TQbo
B561re05t9TgYVKlUemVwf1ZK156iev879i8SoyOWglqTKMfGMsaGmXz3S5uA0FvAL+yihxd+roA
xFpCiifpa82HFflB7o4y47mYO4KML6o/dL11vROsfOdSSPHr9Gwx6xzvynjHNuvARtH7FSLnk2ZT
fzfSQDwlP7BRZjjgTJmqJ6P3ooLbx3gqQc35YXKKa1vUH7zBDouuDnP74MV77rXbR6WFyqBlzu2s
LJ/+H2dX0tw4zix/ESMIrsCViyjJlu22e3H3hdHdM0OC+779+pfs7x08GEGI0FWKAMlCFVAoZGU6
duaXWutnyysnq2I69o1QvATaRzf+7QapZqC1fFjKC2T8DsZcekUblkUJsk4WKVstr0Xg/hBhXnRj
Bam63ZeXjC/V33FdOw9NtQ7fB73KHtKO5Iq956pT7w8SFtppiodliGGrrvCbkxlkBxZuT+zH3pTK
D6qmVNljxIu5zqDtkEKN/DIcmkf3AEa8YxfOgemDMDu4p6kC3yJezzkan91lbGE06yuKMR36d/tZ
ESgyTxZv4+rFreKxgebTNnrdqQzTQ/UNenMve/NJqzhoS820u8OH5SvN9A4XUWt50Y7LwT70EQAY
BzMy/cHXApUsBr3uwCKHAYcQUb3NU3UpVjdg6aEZ4cN658fFj7Vagnb7fXvBvLZu7dMhrMVGwqtl
ZnN5qS3ywCfTc8oxzI1WcfcnG16I8nmicVE7EyZkaAZ/XMhrx/P1UBBLpRp5FZe6f4EQ6ou9JWgh
wxfw1HfftoN74GHp65C6Pum/lzDxdS+523uFkB8W6EEsYFeBqJj1faPgvCwH40VfyKaIdcnCJVIU
tD1PNjury0sF/E3TpCd0bD2toAPsxzLqnUYBILg+L0QkvjSnpc/yCo+ZDANXMceJf4unOw5VDiP/
Yb1ctFJft7W6EHfkHqRydb920adw22GvL7pEZL5kzZCveoL1o+ttr9Ynf+wab8gjyhQuu3v+f7cO
IpJftkNXNGu6VBe+AQnJlqhpX2+/umzkfTI+LBzwElpU9lZeVvIDq5QHHtvgvpGFKE6oNmQjhVv2
FXQ4jlWqWOuur0JElJjm69TpDYQFL7rNceBfs/OwVSFAkT5ftud0HTxGrZ+3v0HmkkIct/OS1sUe
Wml/TNtv7vA4O59uDy0zvBC1W9JWsb5iiTCqAJIoeqxwlevBSv4jMF27JvR8h/JiajUYlkLDfGkM
Czhjv1GpHEt2GyJe4fUIVMtNdETqYQpIkIfTMXl0POMwREWkYiqQ2F5kKoDYqKYV+4fkOuQNWB0s
YMwZHTO8bX/Z8Lv9Pjg+c+IJGD/sAqP9oG2vAxTds1HRlyCZW5GkwKY8XSnDepAb/ZkW1LdsJfJD
9t777x/eu+Qsj9kIswwHGrH31M+CNBi8/HF96cL02EXJIVddVcmeJYQw67LFtvuxuhhlVGE7cZfv
q4piQGYjYRfem6EbzcJ3dP1ptV/64e2+eRVCdqjahdgrKy/t+FMHLkmz39vm2+2xZe8sxGzigsIx
QwsdYivHwXb0K6z1t4eWmVpIp5vcXJ0RN44X23CjBPIDbGLPWqYHt4eXZKGgYPm329B8y50cHMqX
7JFG24mfh7MbgXwl0AJVB4VsWRCvwJahLON030uWwl/94VR+0kJoHnbBFoLn/cQUG8BV8BM2c5G6
gAxZwozOKC/zeQyXx+qghRqWhgPxHaxAcbjcF8aukFSzqcm3GkS7l0R7ylM91FaVRJskYRAFhE2r
IVq3jHAk9x+mub5rWV4zW97Y33eUJeL9WDPrGiQtkKtznuNSTz8VixGsq6vI1SSRIN6RgaHZxikJ
kWBV4UDO1j36LfvUCtFr53rr1mALvrTw0eXsqi7Epf4vhG7PiGk4I+Jrtf9QKJWR/pfzZhzqQ3JQ
VdiljikEMc2oGS95Ul3GszZ6cTRG6cF9Wl/Sr8ahCHnlqVpJJeYX78kM8O4WPSSYwG+0egmae7R7
FyLxjizWaDKzCd+wsDMoWcpk8Grjy+1VSPbawp47rys0VksIlaY2DvHdeIxzolrg9n3jSoosIjaK
bWz55HaY4E/8687zUEfVQ3Jil/8VJFSLnOwThO2XO9ayultaXfKRnZyOobmxIopcXLIqiHQG9dS6
lW5jVsGUietb67zq/Jx1PGCD0Xv3TYGw7a5VMlv6nrqBqLYP56L+xBJaHW4PLtnERG3hqiarNtjI
qZYEDQlfs+1IpjsISLAwiBQHWdsbVd+ZSNfK2Gv19Ohu62HMVN2FsmkVIpdwSMFkS1cB9f1zHis/
bzqFwWWLgnifVw8ZMsHdMbNH/mp8aX3N19+otwaG53zT7qwCEPF6D/vuAhwj8p6peNyWR7t9cmwF
skAyrSLXgVXrzBg2+EzcA4cG9pTWtwZVf/PV61XMrC3ssv2EFqWM4CA0m+VzA8reMN+1VcZsyP2C
GlYEAsh3mlR5uM5QHxqTXEUrIJl08daPDTOrSAqfGhrT5+Xig8hSMesyk+2P/JClg4vWsbcU6ZZV
NMDgx9k31067YE6dv26HmuzdhTgG/iV1QT+NeFj7UKtpMCsu0GRvbvz7zbc1i63YQiUx2S6QRF31
vycVZkc2tLAHp0WapEPjlBeSdLNvZktkTWUSFhP9fdsosgcIUbw1udsOBhLDbH5z5i/NVHq1qoIk
OVeLV392j9vnDGfrS9cOP+YCRPQDhDCA9LCxXCxMgX6T5Sni5V9DB6jMccyr7U0Beuf97dgc3cgM
+UFVLJa4jngDmHSAwWobZphtL7nBPb19u21+2cBCJEPGy84sGznWTKsRdoEeQO1OKjES2ej7pH8I
qYyWazvv1yf5Zv9tpfRvlqlKDbK53R/5YegJ9BOlxTG3pLlkTQBOxK7+mv/ux79uG0bil+IFIP/T
g6lZe7BWaHXovNbqfmapqbC7bHghZLsp4WbruFj6wVlSF0cTDVh6r9h4JUmJKLW9ceP/9/TO/j1Z
z1V2rs3H3FYgG2WjCxGbtktWGjrcHQlOZpbe2h2H6Wj1qt1FYhqR/WAibQXFZBy0+i4PF218tkDP
n7gkuj2xEscRGRDKtunYSpCxsaY9OFPlbZZzRJ32YM+mZ7qb4rQl+4r98R/8s+3tyqL7wpmTz+sP
M7a9lirOuLL0ROQ9GJIVomkNZmAIpsDCglN/YX4fMJCj6R5Yae78hP3TPnwCoPITYOZ4DDU/0/h3
h+a36b7oErVl4opra7JiaD15txeQKL9299xyIzcRVWXsuBtsAtT9hfTQSX5YVWuZbEKFiLV6tuj5
glde3HPOn2wSTcN0X+oh0huwJi27fMLynoK/QrPiJ8qWACWT4LbLy15diFhe87ZCFodDipl4jV54
JolGFbOjZHCR3aBKocbrUiyUHflqLZ65fZ9U1waSlUbkN2hbFGVN4GIvep9FDCxS3KbvQH0FJCtV
IlOy1xfilPYAp8wbFuJCO0PxyIM2ls0UXi57//33DwFUdTUv9XbfXAk6IrFgxsyPdY8YCgzrVdYe
+LqoKWxMNDGLFMnTEJCD47eR+1p9A1tAODzpXuUXkLVUeKisUChSH4xVgg74PVHoAuush0UAGs/c
X/z8pYLejKcdbrvqH+GPKzUBkfxgWPO80Nle9Pm0+ltAHru36cRDzef+FNK3uvQB3HqgT6rWatli
KtIgrGO3NUaH2OtDcmhe8vPiLZk/eItvoTLZE79X3PLITk0iK0K2roxk27w8ZD3xqvWtn6nH5ux5
trTHFKi0bLlgPfObKlXk1hb87Jothbgn5uCCiHZaHgq78EtuQYpe1YIk+xiRIoFQgLJNkIA+9KD9
bMouLOvuUrdF2KxtaC+oj25ZUNn951mv/du+IfkckThhmiiF4gYe6U5r5VUDGs9m0/58e3B23Vai
EA3EodeUDc7ywIshsIvnLifewOdDv+a+Mz9NnPuNEqYptZ6wMjgzK/O+hFTLtubRltde3z2BrNWv
sQIVaJ7pqyxg27mfVWUeme325e/DUkS71O3BoLM8aKPOvXEjXdQgp1IknNLv2R/7Yfhc48RayjV5
tNP8IaWxx9nkGXEWAviLk5aNarkJCqhjbvI7ncH89xNHe06ZFaPmaYJAZvyyLYr0UGYoYZsvEj2H
92LcLA15Fs33qC9gqf5zePxgIasd1sIG8/fFgvLoAB76lDwv8aIo98jeWoj0mdl219oocXZpsJUn
M1Hc20h2RxHKNXRanQMXA0ifQUO9e0maNNRMRR4rycRFCFezIbnnBQYfUGav+vYM3pWTkWiPO6FL
rRIJl+1cIphr5mSuqxKJW2t7FIziWaD52tfkNIU7nMsNbq8fkhkQGRasfqlYQfCUjh2gQu7Gd86A
ELgs59QsG8ysNWteZfUnUjCfrLrC3WUTvH/OB7dMm662abq7paN/IlV1dkYzMLr0vigVeRUgRhoP
xX7tl5OIQ05vuTMdEdFaWm78f9lo37VLzKluehZYOfcp7Y/82+1JlVlHqH5pA7JDt9sndTlkvxnY
ClWoa9nIQsDiXouZy+6UTvVQWJeSnqxZUY+6PrQuYrJ43/b1xpDQNLFXapH707yny85huojIcszc
Juj6Rk2kTUI0OkdlrGq0u74W6CIca6qJYxUMxVe2pRAys/zJzd+qMqOeWzyY/ajKwfZl/L8pkS6i
stYYkFGH/oHBxFEZ1lH2a/s0H/5H4FWp2gFkU7D//iGqdLaCZ1hrAV3j0yEpClTG2dPI7pEY2OdB
CFr0lSYzruFwMNcZJGV49ouUJKxQwLvt9tdzIV2EazklQ5cmaerLBKLy3Km9xKA+EIth1Xa+3UFb
fvpaFioW9uunJNxL/NtYvCyThO6XCS3wPLrjDyAgdU9G/vn2x0jWf5wd/j0+GQZWlFlTIcGfHh1/
R3Vap/RnetSPsa8rjmKyGRfi2XKNilgcHzF2/dOSly9mmkaaoYW3P+L67qKL6K0W1bWJENzSpYsV
7rQIdfLl9siSFxchWwCKZRBPQJ3Kst/79sdALlzFty0beo/1D1FQZVNuVDFeehqjaTyw7rCqMAcS
nxHRWm7j5mUao0ZYJPlDmda+w6rH3gDxhR0H9xlm/6oPb+9uxVSiLFhd2tTKzn1MvnflOkDR7B59
cUSxyLbAV3dJ2w05MylceiTQmig8YnJTMbEylxET5N5o19LCxI6l441oimb5qCgMyqwvRixPEtIm
APi3W/pUWYU/WEXQJ+lxUeYlsrcXgjbGglkQHZe7/bb4W2p4TIWMlo0sRGptW1llgI0QOJ7jpp/N
TJFJXce46iJaq9UWEEgZWGbyqoz9bOCRY1tfZ+sTnbNDW/VAta33taXoImqLNwOpXBu75dbUW6gB
uoj7yvgBhIh+b7XT2VaC0CRTLeK2dFB0uivXsNWkw/epqyOzeJm1AWe699thJqm/6CJiq1+r1mp2
BIULaqaA/iFZBzRM+7IXYEpAfXJFMif7FCGg0z5psplg4gfo2Uap/Vj1c4eJ6gdPS+4RwkNQixiu
iU9rOw51dbEBuH1amdY95ytXbDIS1xURXOuyOambIq1Y86ObHgyVrpBkoRYRXJubmlums/1G59EB
oBzqwWvzdnt+Ze8sBnITp8TYYU9po4dkWX8X/ahwHdmECpGcNpUJUVesEbQYjmmWBp1Tv2Sb5nEn
/nXX24ugLUjoxG5KkGkV/VFbL3dWGXQRsTUv5ZxpLZoDMiv14umN3weR1kWtmcIkvAEGG7vW2gTF
ZPl1bfq1XioWuX3rvpI+i4gt0ErRcmLoyShtG+jQYQV1Qub+GiECDj4o8kObRsUto8QnRcqdbmCN
Xjvwdb3ugsw0zi7v3oqaFoocV3Jrr4vIrY22c91meMACnbHqUEYd+gcf52DvC+b3Qc90kaqh4tmW
zCuOG1ZBv9FSR6GcqWo+EvcXkVupZbGWLjM2HJtDadolQWkBzt+AFM02VRAK2TQI4VtORTvbuAa8
uNZfcfwVh25Pc+9Rv8JiKbI0GLwgBq2RYvXQXOKAZxfnVUVjIXlxEcKValD0tBPg4GlXNqdpmliY
MMf2Eoeq6tGyR+yZwIcMMS/Qc5wNmNx6csEokWZVmNbj57qmX+9afUQQF6rdld1UVX3prHXzLDJv
vjUXdw6+u9WHtzfdBpSpBEjpkfqQVtXI4fZLy6yy//5hXL5WbMPEVpeNzg8OYOW0zp567b66ry5K
1hSFtsb1jNcuu5etzs8OUVGwSnYqkZqB6m2na0aC64U1C1sKkL2SWFA2tJAwa/3qmjbFRPK8fW6m
6ZLML7etLRtZiM9qs5uU6PvVbjmDC678bIAH/r6hhe213WJ7gqQvLrz3LYSaAU1UzXcSHxGBWW5T
Dt0AXoCL1sTR5NjHxVxOpFPtUrLhhcCs7SVrh3EH0mdHUh5c6/0uaS0sWSIQKy9ZqqUWFl27X30K
JRFjSMO5LYPbNpe9uRCUToYeAzPbh09+ls2XtP7bLV9vD70PcWXrFkVp6rjnI+lRbQdZ26na/hoK
99Q4INgeWXj7CbKX3330Q+Qna1XW9QKzN9rZWN/T/OTWX24PLXFzEY0FCPTGgEdBWsN6v6EsdDi5
z81FxgUHpS6rdyxUwLn5Xa8BLJio9s99ry1EJ7o06yW1kS4NUKXnrX6eB5VmhcwiQnSSmrukLnBP
VWJrSGgBSgXVcUAytAjAWsqqqCecyy4J+lAQSEFn3XcYELFXQ1pXC+nj4lLQo8Uf83sIUhCV/xGa
Waa6s0YcYHpb96t68N31510zKEKtRsMudC3H8aU2pjMy9nDJVe0+f4QKrkSkKC1TtgkfV7edH6rF
Dvr2H6d1Q3SUha7zOudOwME14VInMGwtrKx3gK6jfgMA3ZxOVaL51gTJJJOEoz4FNf1kGYrijmz2
998/RHG5DUsxzay4sFqrPRtfH3RLqnAAyRIhgrMGp7eaiZlIOoas8yxnfs1b/qWBBNR90yVstLY+
LvMEdO9lALUjWrq76bGn8z1a4rubCeGcmwSwU7SlXwxDo36blfFT1rsqPQ6Z4YWIhvJBXJU031vX
qGv7Q7UmACTWU3a8bRuJ7UWgVkbbHITvuEncSn+Yvmr2ocwVJ3HZ0MKGW85Jn24mlmedW7lnDavP
rfloJPS+woeoRTO0lt7i3IkiQoYuy8V5tDvVpnVtW3RNJhZstmozsq1MxsjNvgzj00p/xkmErFux
u1yzzD68UIWNmdZormYOke4+6HhvLcxHReone3PB1/lY5FXXxEOkaYeCll6KW1s7+USoSknnmkPu
7y64OzMZY2NMhihlp646ZtsdYIV9XMHRTZpOhlPMXbTyKQMhBTSEWwOd77fd/OrBHsOLNZuOgMK0
nGDygObfEtJ4uvlX3ZyX5AJgomGcnC+Ky0SJfcQiToIatc0zTIDzpaPoLVa4zFVU3/4Be/Hlwwoc
b1XcbOY2RNOhOTk+zjin/sAvlkc966Af2Qv/ddtUEg8Sqznl5i4kKfcPAJtV89jGx7Z47EYVl5XM
PntMfPgO1jFSJPPURZ3+lFUPTaLYoSQxJVZuhmRyTQvSclFZ9vD6xau6r5ujiKp9yRI35d34QsBm
LB75vKZ9VFF9W056jTPQj7Hd0OcX7PTeE+jRtDquHswyzjpAeeLNNmZFZEinXohpF7RuDRlhsum3
3nnpZ/MwPZvHPNK+rBCnRkOqFqhommRWFKLbrfLE3CCOGBn6hc6fRg2QRxXw8CqZzm5FIcSRvvRG
MeE7spP2Zr9bPvEKlNiMU/tohuXnxMc/ipKkxMvEQg8pmjy1OR+jjL8S+paqlBJl4wp7WlcmKFyn
WP0g/vd7pCUUAfpC0bAlG1uI8A4gRk7idIwY8jiKG4LX2wF99a4bdhcb89aSGFUdY+kgz3Nog3qr
OyannXqrA6eUinpLsmyIPXh9zNOadoi/3Jlwoqm/jboZdLEBCIuKjUninGKVp5mKsmhzPGLjXyrr
uGXfEut420ayoYUAXyyzSlrckkW6EenT56qJShU/xh/1uiuLh6hJvNhLZ9OcYmWifheMIQnQOxTG
/1hhEvLL+B4f1oMZ6g+xXz4AoO05jy4Ui4MsnB+oavuTLGCiYvEyZLxeFmeI3t+dqDuln/lxO4Ln
7Vx5oR6kT4g9nx/ugb3tDicEOklz08lq7OXj9IU0x2q4S2jMZGKJqO3MgkGStovAl5cErsFHT5+p
6vR8FbCK9xZ79oaaaPpWaEO0nnUfLTSR+zQfdk2nu6Sv8AAhxDNjsvJxgiuk/cmFVJSqJ0K2RfyH
r9NI0amasyEa4FqaV6ABqPWTkIWLT/zxRT+qeg4lgSIWjIo0XnubwpGm6ru+RU3zO11UeGHJAmjt
v39IDRbDQluHaQ1R9biGvVcdarRYc389tCfD6/wkUMH7ZQ8Sol3P9a02qDtELM/0LGj1cpgiu16T
O5NksXxUlKBQMdw9SV4eRnbmKryw7MWF7bnk+YDrO1g/ne1TlpLDkqjuCGVDCzE76nW/xXto1XUe
JD0LsmxUrD4SnxFLR3pdb1pbjg2wD28F/zxbj9asAj3IPF+sHm1pjJ2nNYZo9ud/qhe0vcFp2qCt
gfvUg/wwH5VdKHu+dWUhFwtK85olYPPFqVCPaGQG23F9cZB+7/LUhX8Xtb3JxNrSEud92+EKJrJq
69i4yzOlqimWzcP++4f4Gqce9DIO3t9MXp0lSMjXsVHsn5L9RWzd41Y/JVaJ3GXSFvuhM3cuqI3/
0/WAm5qkXIO5adwAWr0qkULJt/xxhw/fMsxWX4xJ0UYUEu3mw1x9X2bFt0gi4Q8m5cPQMSsdJ3Ny
9E3176l1cvpPt3MM2bhCGl9QV0v73myjOVkCEyJ4ZaUSv5IkX2IfAXT7croseOUWNDJ8fp6rxzZ9
3UqVeqjE2mKFLrOKIalzBFk+/hybL672SLX7zsuiVnTf85nGPeuidrKhiTC9DM2suhaUmEUszSVG
DdYbBouz6RufH/l00vjJdN5uz6fMKMKKaWcJWMSI3kaD8dXKfrH6aVBdy0iGFqtylZub6HbG0Bri
SP8n14JhvM8LxfZJjW20aFycjEzyT1z8HJXEZPvmeWV1FMtxOqqfOo0xcPc+hvRMvNZ3n5JHKBn6
9NhEqlRWZpp9rj9E51wa4zTuprHLQzZ+tbZDsbzfnlBZkeg/nZMzirfmhE8oHuPIPtLTFlEP1LtR
ouRWk73+vjh8eP1mXip7oXgEaeZfOAyfVrodp1XVMyzxeLFRsnAgRs3QvRhR7S2GWiLa7pY+BGBb
YSHJFij2RUKONAWBaYZz9Un/Z2dxdsMcTznYPo4ryiRTslKKPZFzb/M5qfGUseFBC9nc2r2HzwUp
vqgPbWZuamtcbyIzPpv1eWbPm0rwSmJ7sfmx2mLi8BlnSLu/9NOnjT4l7bEGF8Jt20s8R2x0TOqe
xqTdq0A2De3cOcdZfdjmXLHryYYXjiZ962bGusEwRvbGh0NXfaXz4fabywyz//7B58u5trs07dBc
OOjzM0WFNCQFBOXytejeKntVaTlL3OZP3enDc2ZS0oI0sFBuv6EnKlVhQGSmERb6kgBakpTYXXPz
e2F8yYvaywfVhZ/kpcVmOrDjd0mTZ4ikrPfnJfFjFeetbOQ9V/tgjnWds3be96fEajwDoy+pq8jo
ZUMLzmKCAaJNGw0cpZuzHWNmZN+7LrVNhavLhhcchi9W1xfIgyN7PWh1iIvQ2464f/mVLeo/vOcJ
OAnTBK0MI/m+LL23kMLrmzmYxtchg2ooc6LbD9rtcO1B+4d9MP1kNINjLKgXu3UWVnHmQX2lwM1m
feSWFUJd4R44DpYzsZVuToYYTHwDchDt0vMfSafIbWTHKrGVjm5D5RQxpqB45D+TYx9tsb9F9WP7
SEL9aJ+qSH+9bSvZZAtn2smc0ywvlyaq0NfVsCRg1j0ojt06QuDiTFtOVQ7r5M3LODwXliJnvb6g
UbGZbilaXWc23L8bQVjdaL/ixND9viPe1DWDwoeu24WKfXWDU1i86/DyDU19vayC3FCdcK67JxX7
6uZC6+cSxNXRZnydjWfoU5lz5XG0G9aK2xjZE4QIHrmVpsUK9xnXsLBOS/rK3E/m/CWbv9/2GtkU
7Gv1hwgzZk7XqU/biNuNX4wnUD2NW4e+QMXl8vU1n4rddGRKEjNJeR85rNO9Hkp5PkcPB25D3PtW
fio21M1d58SmEcPxQTLPlxYKBr9vG0dm/T17+2CcOolrtm6kiTJr9o3itNTfJlCo2f2hUlGkyuwj
RC23WOk6XEMeRR7t5CHRfmiqbVw2tBC1q2P3XcaNJrKLyYvrn1Qf/JWoqLAlYSU2zelLAWKdCbaJ
k+Tc2YsPaofwttllQwsbbgG1BmBk9qGbFxRXiIoWTDKddP/9w3RutW4CDIPUrOTfINS6jU8z+6fN
fwz8vg0XjBn/fgIkSWvNJgjXsifhsLUhKKwVe7lkNkVZYq1rR4hlwii0ftFs4Om+zKpNSjb0Pg8f
7MKsbMyK3c3d7jJYkZsf40ER/gxD/HcDR4nt30Njt67JYO8ZyLN5QFXrgZ/cs/oeQHIVSkVdX9fN
CNddjL9z9PQe2AGDHvX6xdPfWFQfsh/JQXVgllz/USqEKiZgniYLz+rD8asR4t7nZ/+uH8Ai/WAH
8c/bvi99ihC18zLWDCXj/Sm42kUPdQ7yseGr4eme+pLxz2HnyryI/XQ2GVydEzylenc+Jcc54rhC
e41fNJ982vzG89u/Or+KVN1hkjSIij11ZkVZZfSwHXlzn933Xf4lDbhvBRoUh1EaMI6qG2uJM4s9
dejFRL6175gVPZbs76zz0/X99tzIhhai2yEOdGXMtY3StsbhN8jHsbI1SH0tZH13arYkn+570P4C
HwKyG628nTR8Q5IfIZ9O8vN9ks8mFRFZ1ThS293dyyKfDOMhq/4eN0UC+qewe82phGAn3Wj0TYvz
nZ1Nh1SDTBGFTJH7oid/6YYRzkbrrUPrjbbjM8v2Vve5337dtphkyxCb7AwCFBuu7TA1f+D0hccM
BWpENrIQ9S7PG5fuuS/Tf4Ftl6gkMWTOJMQ5AC504g6ONt3MZ68mrn6CpNCveGrs8LZNZPMhYrVK
x+qB0MKr9+GK2/IWJQmvebCCKTTD/OA8TSpAwZ+y1ZWZF8Faw1YY+rTCq2Z/O+RH7bd+KQ4cpx1c
Ij1Beum39Q6k2OcGS4p+dF6NB/vl9jdKZkdEc03zgk7mGCHprqmXgPGnLWJFEErNJ4S7UZi9m44w
33ieQ34sDs7LnHmD53hAuj1AUPoe5g/XpGI3nk5idK40G5Ys7TluCeidVMRyMvPsv39YSBLetWvs
5H1ECEtC6K62T/jFPN42vmRzF9Fc+oAKWt6sxrFLqGdAzW3Y8qDKiV8v2aHLwHr72WG1wptlDxNy
8aJt58nUoMRuk69Jddr01s/XzE9Qk9WazCv4eVtV2iPX6xtU5FZf9GzkWdMZR2aVgds3njZqx7QC
AmCgr2XCo35ZT7dtKJshYRnI4mIz1xyfVbd5UI/Lxa1VZ0fJ0CJ2i25Llxr9aBwr6kbtSh6dSnWF
K5kMkVs9NqzJmN3JOGo88yttCprqMA1PFs0DWlXRVoTQuQ9uW0j2LCFrj9dp1voCz5rWxaPF26y9
rfHibY0TucZ7NX2fiKJYI5l2Ed+1NEMCnDgMplvreUSNUv/LzflrET8t7re1vfN4IyK8LM4K2jS9
cVxY+ckGwMdrrPXv28aSQG+oiO2yEtyMzGtjHNt49oZxAVhqOvBlAV+c5Y9oX7P1dxL3PtOIf/uR
MjcTdv3YSUqSQ33mOOZolthGaJBOmwpzJzmyiZgvXJdCi5Lo5Fhn2eMMR/DSLTm2bH7Iytr2Fk2F
NJFsxyKwy3YqlrbUWY9bYn8p89k8JQ502uLaVDFUyuwkRDrUhblmgrvomOTVm1FmT/aq0r2WWEmE
c9VW3ozOBCCUbo10+NuYIRqohWxgZIof2OhQ41PPNaN5by3ao4P59sRLTCaivMwEtDwlxVMNnf3u
dYv77ZboflHNKoI8SXFKhHnVzWSV41SvR6MvNf6cVzbXjk1e5e5br61E/zkCzG2q9vs9o7uSxIg3
um3ezUY5L+3JyelhBWWo3r46lR2ircpPWO7npAuNWPPTzDxt451zJ1731s3WFGudt6fGcLyhYZ41
p0fSDR606DUnUWDCJM73B1P5IRGoiL2RmvLy1Njp+MByyp7YxEvF6BJP+M99r70WK+ekPs3JJaFf
7Sq0SsX+KFn9RWbccqQmaXnSnTjTD+YCWrEOXK40RvtBFiTmfOL590QlTS9L+cRr3zHpK4NurD39
j/K3OLTDM/dHAKCykGXBGPtEkbjKzvniDXDuQK9Fb1fYDCDD8y4XbL2YF/ZDxx0wKl/hXTEq3gCP
08IYJ3lz4sPgPNVxvZ1nirzfzArVTbDEtUTIpJHyFcrKunM0ccr/DXF5Cu7HDGv2ffuLiJRsRoZL
T2o7R9S/tHDNKRoc81gloyN7+/33D4GR1ptlxpMLiJieUgua9VM3v9q845WqHVv2BGF/7B1Cm8TV
nKOds/63Yes5cj07Vxx8JTmLiJDU8iVdG9IXp8r95bTsSJw4aC3gCqo80JrmuecqQSnZJiMchOnG
4waF6uLEUYL3F1zSv7taYz4xbth+GbMqKPU5UWD4JSuKJWyWYEZFmg32ilPv6H+3U2kcbDs7raXR
RXcFhoilhCLElvENdjMG97PLhhd0Up3sqQhuDy+ZdBFN2eSkGGaj+z/SvmxJap1r9okUIUvydGu7
quduKGZuHMAGTZ4ky+PTn6x9RdRH74qfcwkBdlnD0lqplZndXVjarhBTp0ro110jMb0yOpcNlDXU
VVy01uYucHuXzc3LKrujya6RVF97/EXhm7NkycSk7d3s2EHP9jbC3ZA325Wy8bWxOb/2ty3X4+Ig
S7izd9QPpEDAABSfZ3+3cC4bKHuyjIvJO/z24I4uNwe/mJvdL4e/m9eLzTzU2zIk3ti7epcQGc6O
i5FX4txro35R4JqRRqkX1t5N1B8bzz+4TRZKNFdwrNcef7F9IUyNKJ01Fgu+vyF7+jgPexnCtQX/
2uMvNuyUR34YaXtejmnZh+bGrutxxa3lX437ZSPflkQ7GcZYAiOr0Y6fQOt/Nqn9i6FP0vyynPVr
3/a7zLMTPAraMg/xu0Un8s4lXXL879//x+P+/IpzVP1t0aejidslU/lpPDTvObA4uDMj1yuiEvcH
t9016sWfpuH8moutiyJviGaG16TjrWDPWleTuJLk/SkZPz/6/MrfvmCjdFGQ2c5Ptd0Pax1DQ33Z
jkmdlgk0ya/MxGsvOceM316iiU0FC76GW17Jsy8Evjcru6mja8r6r43Pxf4NHfQa22SqTzN6KdWL
aW6T8UpG96ewdh6fi/0bNt2hdY3DAys+pPmbSF957qtL52LnhmzuIWkm8JuP+nRul7dlF///L52L
HVz36y5YhNdg6UBmVXXXl84ro35Zn0Zx0DFVlvwfVuVro3NZhaZ2odNcK3Ja/x0dc7SlSYHR7iU/
bLeC/t3CvCxFVT8P6M7C7LbSVqmbC9BUb9UIB7vtr7Sd0vwykd7XMLmpleTUa1XOwR879yZd/0rk
Fk+/2L7J1isG/lwNTQiib/udwX1v3kyeXBmg1+b4YucSHytWO4dVGrlyWBpAg4Dr2mtQwGuPv9i4
64Q0U89x+n9YQq9s3MsUel6ERsYj0lO+466Vq6O4asL62qMvtm4uc63UeVAyDbPwhRX72h7++0R5
JVJeZsj7giJ4gIDiKWVkuxmVeaEpGEF0hK6Ijer176b1kkbDpNObmjQ5oWEi5U9wuszMlQPllcG5
VGgZ8gUjA5zlS0JjBZ5gtGbsKY/bPP7LF1wsSR3nnPlJZyd0ypbJOpe2/RsV+DS/5HEslu/IM+f6
5Lq9NLE8cPBFgrsWbF4bmYujJEMPXoB0anYa2HyXrbySlP/lmFysyJS1OVgiCAMgX5dGhKPZr92a
vParLw4Qu612m/K1Pg35TD7JGhDHPYx1o+5K3fBKCLjMAVdA22AX1/X/YSm+9uhzdf1b2tGIOVnk
vtQn6prSkb5aNSuk6au/2quXGB/60hI5Ays95WhtJHFbZLt6YPaLvppf/qk4R/Jxie8hUyWtruvk
pOuIV0MO7QTLnD6cK89iAvBXJsbaK5/z2mid//630aKTYiwlc3QaBzM+2ywmL1vf16euX7cv/z1i
r73ivMZ+e8XQpdsI1ZLktNaBQHxAtkWaxfaNcP5avfXKcr3E+qRZawgPDMlJZWumCj63DnsY9foV
5PK1T7jYxCHfYRuz1OI08L1KKejPHABvdo0b/tqMX2xkTjot60XGp0TBsmR8227NY+5FZUYLFavp
9HfzcLGnp1WQLdhcnIQbjnsfnjdoCqLl9eN/P/6VQ+yS6iGGAdxuuOuemtkVpFN3xoQDy+wN8JNP
//2KV8bpku4xwq+T4E4sPqFdkXjY9zbyVubReEP9nN7H6Ff5OFDW/F2MujS6qgMXXqA3/aRoqAtV
L+KgiPy6sfqawvoryyo6D+VvO4Ol8WgalogTn6Zbt8hn6afnxLsrE/7KrrjkfrBMAT/ZMnHqZroc
rNDuWNfh7X/PxWvTfbGr0Ttrs35T8Wnj/Eaof9TZ+3KJChQ3V46310bnIk00bppYNGD8l2HOfjbU
RAe1QOur5GPjrnSt/xshLi+KEGz/LUV+n4I5kiTQCd7YctRlSt+l+j2Z9qLm7xzfKj7dJ+FLk8ky
dUnR2kPDvw4E7U9b6bcNLEdWBZiT0ak/xDItpdgLLZ+m+Jrp4r+L7U+/7yI0ZKPVPfZVfYo39nPn
2dcoU4/j3h8MOq9sO90N2wh3N9d9pDw7yFaMJVmhhmaSauH8w5BkdznJoELNj/8973+8lT6P2EUY
4Va2YUSH6TceLYOroNt41rpftl9jzskX4iyEuifVkM+rCrjSmZR+qqN2vSZ38VqReEkOOpPtmMDe
/CpBkoJK/YmKtRzS5Sh0fIxDUsWsLSEe/XGf4eXn10PdXxMdfWVDXfpwTWsKomVom+9IJ26HNhuK
bMmuXcG+9vBz0PttJbp9R4kRcCYWO7QOxwKfEcWFitZrN2KvRM//Md4CE5W3I3GywCnwbMXyhZH6
ru1oUce+6ursyr597UPO+/m3D9kGqpOW1DWWQZImzZOb18mjWy2EOHz770X451dk+cUrSIfDhijo
oxVtwp7EQO+VvHLGvLK+/4flkPmeEF7veDbsJKJSsxU26CKUlEVwcV7etol8Z+OWl3q4g2PRlW31
SrCj5y/9bdCmFnobQ4qGiIKKz/VwpPm9yK9kL//eQ/4hiFwyovolNgMdQaQrPHh6S7cWybfZP7D2
pwgpumNMQdqD4ncRfW/Ye26+m9AdMtqUO71RFs1Z/lZJ9AZFAAO+hb8yEEzzSzpVGLZh7VePX6X9
D7oA65F/u5cuomaPyyCzawvQPY+mm8zKal7+hueH+HdJoFqbVvTTnlFZOJp/Dz2wl74NV7U7zmXK
/87V//Co/DDLxegswuPz6JTJ93GL/GBJUJaOpkiaH2BHHpfQPFAOlek+cx9q2+53fRZKNrUPGRwC
IXrzsEXuxPq/8tNI/4d3RXchd8maBPtNrLs8jtACVi/ezfJveucSvOEi+rGcdVpFXS2LlDj1Pdp6
w8pZ1Ou1JfHqvr5ItlYX11031viGaBdEF6pNSRVBgTNz2U2W0fXW+l4dTKLzQw/7s5IEefN34eoi
k9GGx4kFt0EV+WTq90j53NdUkmv243/k6J8H76I8gS/h3iuyEUzPIivPx4KxL5S9GygvcgoMieQP
cQJHBVnMaN7+74/6c8TKLt3CjMYd/jhEXhVskKJINz4e+zC6ykbZNfO/f7tO/rQbLpMNR/xEd9gs
FqmmsDYiJeziyk72BZ1ZKVtI486QoF9v9PIua96L3BZL816yn734mOeucM2Rq9sh+aD5bTzYAgDG
upWzLCP15r+H4ZWj6JI71UoDD+aG4heGKP3cm/q4mqtn0Z86ZjCxl55jG84ikYUFD3f5GxghB5UV
tX3hGAc/PLH5lKpTN7xdxQdvxsJxuD+ZH158zpZ7Glt0oo9Hdc0G4c8Jf3bJuMohop3O64bf0u9d
1aR1scgSNocP87XU7pUVdcm4cj7ijWjPb9imtlhs0XFa9PrKCfva7z+/9bcT1ncugkqrxyYJ+/pu
ZA9csBKCCvchvsatfSU3zS6dyiSMIvyuOfrXodp8D52Deyn7MkLETicDWGI7zv0/zTqV2wpppv4+
3forX/fa2F2EmL3XLN13iju2DlZQyhbxWrj5n79b4xfxxdluodCJXlThQU2ui2RD20jRQtKu+rsX
XJzXyrRNurI04AWp/GJonRSpra+tq9e26EUQUREXHHkGng46X5GsE5TCr7rjQKnuzyf2Jf9KgPe/
kmXIbhaaLZBzqBbRoB8swuTjiiDXfvEPEDBvEJ9/LMyISKRgnbldZCv+TRw5l0X1T+Yc7VRWpV4H
Sn/C9K610VMtiHNK3wx8iIL+jJuCJZm+1KvsuSpAghZpfjOpeJVxscetGvdySXITnoa12aHWKLca
ZtaltFEXy7LJndu6G+dICw+opNtI+mmcKdCmYhfNiDvsNG+MGos+Z1msKhMtTME2GtCaL3DVlOOq
0jZZ3v8kEE/cHlmIVm9v8kn14kzph1ZnXuXr0AKi7NLIidvzH8ZnyNMweQyiz8lLM3cTTT5nfOq6
O7qAHedv+bxQ3IdG+zL/XPFm80FPfb2dBIOs3q8JnJD9ZoInDUtK7v1IFlnwbqnVoVMjrgUFYYsr
ic70duwsKBEP00YE7LWpM7Xaq4FGBkiw3xP6j+1xfykri+Za/i2KcbwgnIndwE0t34PdCyZ8atOy
jfiW38SeameP58O7LSONWL8V/TbNcPdB38ttPmW0foazXC6hNh9ox+4UeIXmhsFPMByTrNnsgAZH
JBkwfN9Y/sjbWORRNRA2beXSRXkzgTol2vXLThZUHkXsmcjueBPm+hHSYan+akAo2Xiha8istscx
my3qadppAvNeB3zkgxmciT5Fie/3MtP5SBucerqGItvaD1Nl/Nx0PcxIfYJ+iAHLaZQFQIUhKyOn
IvJ18ZGGs9ugnWxB34sD237lqSGmKSx1w3CcZgYjONRAfTzfZ5wn81OHW5g2kEPfbnPzcUoml7AC
N1g78o0w2BNxWObLrTEskZ+XPqLWVaFJGvJmjqI0Og0yTNHRxDz+lnkhsOwNU64pBrb1CXqPVWbt
AxwrNzmWcxYpd4iUkbSQPTHhXs6B05uJe5uelJ9m8qVVhllY/ixavGmEX4moQg1NnhOU3Ybowbpx
hODEDrB7/wCJdF0/1GpN7A+fEzN/2PPdJPjltXJwiSVmc/PdlO015BU99dmGWwSfDEnpVrk2b0a6
x+6427SrbwlxfL1t4kQHXbCWTO40mr5Nf0EduRPruQDu6eMAolAL7adaDvv9RswKUZA2l9hpb9Fu
kc/vpzhdXoJK7P0c+2Q8Lr1x+0+Sa9qWzMiZfaZjBHsBCv5E/LFN47z5XuexNEsh52Gm8lbkqobw
m13SrSlnlrk8KYaOapCdRit9YVyeRdANaTQEkFxK1/lTYkUDwTWWZk0+Yl+jt/GJ2yYab7dlXk5D
DDz9n1Z4bU4LWAFjZYc9Fcd6DErd15mx4k4bQrrHWmoy/QC1jsS3LsA68H0z50l/04x5S8Ihzsnc
nqRKou7LkrFpukvUlM03GuLjQKrmIaxZoYfVoPd8sAfrve+rZe7tWFArh+fNdfSw8XbqjmuuNeLe
ulu5waJ8Inv0IW64gDh61HKCOukcJD70wbNoKzbTpgL8kjPAVwD89Nvt2E2QTxEsbpsPFF81HKix
9TpX6KTWAUllJuGKl7tE9v/wbiXZWwjINeyti7fZfakzTNRRONwrQ3us2bP64AI/o4SRa9q5YrWd
w920oZ2ZFY1dZH1EqxNL32gFuAI3RX3r1L01XPWgAPtBMiiVx4Mhj3PHJ/eLgYQ1zygrCSFFGvak
ChBP2l/qwMJncEtyMRXOcZvf03FH9QCQfXkZV0A6puhTj+h7s8tt6mHsPSCcm2pO9wSQbCeIXJ4W
S4j/hQkmUNaKGEATVwxtPyKlnFU6jFuR+95R+EjHdPPN46DzzqhjlG1Dzm/qJK3pG29xcx8VPO82
XRdSmC2udIppyW49apDhZq0Je+JygmBsmTDI7tNyh52LOdCtW3kHuR0owdcF1HFUv5SNdFH9bvQh
hKpL6Z6ycskBUwB6WSIDNhgEr3xW36PPR441BIb4kB0EWcHmKzUPW3RXg1tb30FlkfAjzeaw3rWC
2rmuEju09AZbuc7nIl+7OXPHZZK7elp6aCfU0Dt9l3i+3RO6xugvyVQcvTc4zsQp17NKfDGDlbS9
xTIM7m2UeymfnUxEfYsGs0GXsdVj9zDp0einGa3Y4obvOW2iAoqYtIeFjdg7Vpqp3rZ7X8dK37s6
jfh9t0+yfcC8KvN2jeYtdqWv9RZ+ZSIN1h9tHhle9cuAgFcsKXrXyk2ZdO2KZljq/rB3OMn57dhE
0+bfggRI+vsmHal6o9Kpno+RQarwfTJ9kBoG0RZjVnK582WE1I5m9pPaXa2BXa1me5uQ4MxBhazq
3XKIaJaZF+dwy1vgyDIxJmhZmvjHPo5jD8OV2tTfO7GR9pGvhomXtrWr7cs19AtBEyWRxhyiFqKI
faHjlvh7N81AYQqpF+6+UXDz7FrWxMrEV0yRDrlI1IyN/2BJPA3NYci4TiAsIOvduwNCauZLyttu
vAfBfZwVehF7L7t/opEvW+Xm2oWPDWvxLwo1x00E5mCcW9KhVgR8gPKnb339OZYb/s+0jEirCmQd
ajYVX6SawGfmdknQFus0J9UIFLT5J0uT5dsQYMZw248TfIZFujypNogIHvF5I6QufC67+ZFmu0HN
pYiIBSm6fes1IBor1XselmBO+5rNezUTIrb1hnVGbPwIApRpbjwf2OCOOTeRnasky7axLXiYQvic
7lSAcYHVE9h3NHjCorBCRhDPdzMa8k17J7a2w7y0e1Kjsp0GjAqGMs3bvKS5Cik6U+SmVHRrWpXU
dSWV17xK9rAlL53HUVKwFIpP94MY0/GN1zWUW+bW1B2OJ8Wt/jmOO4+3KkMgMo9sj5PsKUuhlJ6W
u0Phoh7bicGn93CGqCx67NO5S2Fx38bbTd1NyzNrRFhht878Eh0zgMqBPAb0G7LnADrG/JaqOR/2
Sk5jK+/gDpC30/cWiet8mMasd2eHpsTwqOiHjfTuLc+zuO9KGDdK9oaDzMObY2jYtKLfFUCU/+A9
suBbN27mEbbCDROlR4oJYyMkfTGa2bvN0fmWYDeOB4k+DxEfoNwpEiiRWPQfFOkyJT0pocaB1puy
h4AX1mjmXTbmpaLU0QEaQ1PnfQkLRjZDKMIlDgVqHyO/iTccbeOz9iL2rqiVBaK0+xWNB4cgyB6n
1TAiqzNFRtWg+0otSAzTSuVNyz+QDCvujR9zinxp0R2icrZsHYRGWgpoG8cFS/r9aRLI+B7YKnAP
EMbI72mBlSDVAvSj7WpXui4n3QvmxGw/GPbrOBzzLixw/EOrYTTIUuTdivntRerTDzlqxOSHaoyL
PiKLS+QzUm2hf/jGL+TtuMZt+hDxhKNYyoNfljuTZikk/X204/KgQow1dXqTuDqCy8O8LUKUW1A1
dJNIF0UqKfwWif3Zwp5hzgGe40rjhas1I1sxC9BY90OMOxT+lKTbPD4kUR4YQm3jUYyU0K4VGa0a
SOJ68ZzNws/7abSDjPZ3OfU8viHo1os/Oh7hguk2SmU+OOx5mU0K+ffE9fukbXC23+1NQvpbcIzP
tx16mjc+4aagzfP+TkMxIU6OZmsWOt4GskbsnBUH8S7Z08bLI8oX6JExR8J2apZ+or+SBtH8PdLv
RQFvovVMSeUS7yV/nBrd2ENCt9ToKtbJsOel5Ez3Bk0OA5UTGEcjqmV6j6TUk6hg0dokN2M62OFe
9m3XviiSNGytEubQGVqmedqn33drh8GWcA9v7BEHXk3bW9uNEklEN3M27sXYppstNk279kBTahe4
2zQgUn8DrwOLtZtq6h4nKNx7+Lrg0GnGri9Yw0bWqsIqEptnG81Z/B46uZP83Dc7C3dtnY7kq9Bd
BgSDwDQVV56w8Auo/uBROTYVGTPEz/K8ZZIJvJE6V+/zGHFMHXQPA5xbb61TH/YsPSMRUHJq5RPz
g1EA4mmr9Du+JUr8Qj2Ge9dDFA3jHpfJPpq9qdZuFEBI0ymPB+Q5aVj1hkVFs9Ad0z2CrvHBwhct
PEUCnJ5vebNmqJTynq+sajei4w9xDi3n20V43Kgjd7FqOZJxXdanbm2yEUSwDkfO/cCI4E2RZTol
t3xZwK6sdZ82J9pTWSLNtG1Zrw1J+mKc/QSNOrNtHTbQ4uDny5/oIEdk+2u+2l2Ww8gj82ZJJbAe
CFAO+1c5qAVRo0UTffiGjG7c5kNwDUe33ZjXyDVCq8HpZe2qOg/ecM1wTyljJJS6gOibaqpt1qGG
wFbTttsjPK5mWsFZLW9QMpq1gb5rE0j/c24VlT/BMiTNt2UZxfS597kNH80c4DRBYsr5feprOGQd
c3SM2hf0t03uw74OeXOU2Ll+PU1KBfHo3Z7NpNhaM6c/h70bPo+N2r24b9BdbR7kPmgIuwiPxOs7
DdnbGLkY4NixddhNFPrrd2Zra9w81x2Vvi46pdmCu9d0ntZjEgLc6Q9mjJMJtsRDvEylh4TI0D7O
SD5nNJiGDqaWyQp9hnDnPCZuQLxJwa0eikFNg/m01ywz5KDtpNf+bpNbIu9JZLl7p/dmaPwhx50J
+UqXyYn5JmNpkr11cEtf6wNUHxZc0hsE0Xyv9nXM6PCYtO1kwi0FJNCwQsTbTuMb4Q3ogndIu5uO
oB++V+EuTxcah0oFhJ9jqhnqsQlU+ejXLIzmQNa1acmIHbUp1EbQD/Ykn/7hNd+2IyzQEiRVHScz
WlEj1cb6UE/owUG1MQcUd8VImcs+bVPGig7d68Anu6/wrwWWXC4qD+1aqBQdIR0UVvD54/mEh2Iz
stLpMYCiO7xbYfaQvsQ2svJA8gaXMpWdDWAIOeNu/j3xM4Oc67qYlxQuUkeyo06KNKvHIqJT0lRa
C7hRUNBrVlEElH4VRb+IP61D1qUVXe27uFHhfosSwT4rDWQEuhztVCVC+ENvMmzrTMBi9nEVfRPe
9OC+KwTaMRVuOqCpdR91tfnI058KzF9YYEvipmLtNhYf0FNV13NB2z0T7xeODJDfaN3QLi5XWHNn
p9otSRPdn4upyZR6zvKQ3O5+QtR6NyZY0axARieYOERYR8iaog2AS3w39TuO/AqsqtEiMHD005WR
2RntK5pG3rgjQyXEkbdCL49/H/qEdM8qn2sgBC7AP+O8gvQKasqWTVmzFn3n0/4eawW6lWGqY/R4
1FvT5R/shKL618BzADMpGD7uV1i4nVDbkSZOv3SM0n0/1KGr0+2wo7/OYgR4Pve4fHL7grA6smRU
tqQzjfu5BPQxQm0D7vVDFk4WanXro40FyqdyhrSo0Gh1yHfo/pa0N8o072K1Y3VIEYbCM53fonRi
23xvbdd51HjRvICHrGwMJMOuHVCZM8X7fo/Y2MYFurDDXrWjGH/E0W7HZw4A0RZYaMs9IyZJbsEE
HZ4TA2yx9WkS2I0Yecy+ZrjuWOVLmu3DemCpzu2jjt1o75qez0NdzgmHDgLQnmAOHI1ybVtlZksT
Wy6wmmYfEwwIEJAsIU2aFatGugSrAN9YDevmlCGGHeYVKfzXpl8i98AWFTVHm/Ygw6u8tkfEzyQr
2niOj6tOGxThPkn0P5J33VcAa3p7XOgeQbwxwpGafAAIB4S0IImepp8oFhoIfPcODNrBBhBDIdlD
3GHJETR7yBnhVJdVIjs73bF8Dma41x55A9T2xrj77vaAhOYecOXajjcxQQPuXmrAOnz4J7e9A4BW
47Sv93cUUMQk3iQsI7u9I8vGxm+oKmkU3sRdAkirbJAgYqd3eo7yX7Gd9iTgOsWJrtSaNlWi9+1T
Mo7D+M7KaafysOxJN8FCYImHSnt4abHDrGe20mpgy6CqzA2AR6tpXBvcmnaYHpS+US8WPG2sARVm
ZRyvU8zedcij1ceG8KTZikQE33WFTGW2v3W7QnVVAYDfd1ZFueojckhGuW9TycAJw3KLomZXolrg
yOmfRmFnd9dT2s3fgFc6+DIAZfPiba2QLMvjRGSKMOnCLuoH0yeReU86wKmf47DPra66AEOqF6Jz
zF7FLYEIUCVXO7cV9LnM8H1u897cpNHaoyKHnS3rH0BonBH/Qxol2QFBvZ6no5gmZ6CLtK+uG/FF
Nmi0I/l4OCCrdzvmktHQnuEYM6/q0Xa7Xj0sI6NWyGrvJj6tQDP6JKElHYYeTBOas4lAywmtpDGi
lxjNSz7vQj30y7z3W2EBrcxHATlShRxg3uTHhLdc35imn7bjsiQgsxQzEVAaWQSm7BCF0e5vVLMp
XEOOIIjsx0WabI0Lzo3RdwvybEBj2+B8frTQfCg2uArKJ7pO2fagNw/lqmLvSeafMaiJv01822bf
c9ObsSl71GgDL7p1iMk/ChYZ+tAMPs67ItYDgk3Jt3OnYYl8WC6hyOeJAsqgDUBDerP2JvGf4lwG
yOOki7P5Z45GYCSrVPJtLHA+w1WyTHAYbQtsCAHkPKw9eJ9vMx5yKNTWe610c6h9vUefrOuA61Sq
DnoeDhBXk4IAzxvUejuqpmePo6v58MZkQS9JZTk8yQLGOevmJ8tjG2B2m7dZW42UbCyCQe3gkUuC
sEMSfkA5ZSW9ob7hiUeyJqdkrLCnrfmkKDozP5jO13X7PldmXFyBilBP2H4zEuife5gsux1bHomP
6IZZIIkXr0IUfOTy2DtI9R94pM2GrFGndm8PG9AJY6oUjaw+ellXLdavXTNGy1tjuA0PmAwhUGJO
tJWPqW109h1lz4IiSLMpXt4JaoK603vGLeJ/jILoV0xDauF0kSVTs5QxP6tRl0Dc89YV8JNlmy9T
JIsRcNEkd5EvgHG77SWXSAt+5ck6Tk8I0su58QzW4G8glwg3BLPbjr1Vq8/jd8zDJjIrAZvU6VR1
05ym73HxYfyRdkkyF60e/TqihdLDlrsla5fcNhIEuKfMIUWajskw71k1RtZxcYA/PeNvDaHLnFaS
aBD6ChxSjUyLbVUNNOC8R17/sdMp75/XWM/ysV2RJ39E8oU6vsyB89V30RQirg94ZRz9yPWypnCT
kqPvvrYb7mueBjmr/jDDAjqsBznBNfzrNOHyoinJ2JP6eUJWQY+wJdpf+EzSvkCSWeM+AYjF5zU4
+RmWRTlugyxiOCBcGCef4ihNhw6BaVxuFkLFUcZ18P7zXOeJhgnDuE7uQLtxa350vl0cO0oTD03+
wKdEtbRYRteu/bt6qvO8hWDvPgkkVQni52GpjW5+CjaYMHz0LR30dkBPJEQ8e8nH/NRzy8zPRsn/
x9l5LLfNRG36XmY9qEJopMVsAJAUFSzJspw2KDkhNXIj9dXPw3/lj2OaNd46gCSA7j7nTacPf6QB
Iyu+NCu8w0E4ftU96Wbd3K+eDjZxcMn0yutb4TjhoG/nsvTAuFTFSJq9GtN8+JyNruHh1l624kPB
C+vRIfhyMj7M+VjNt+OK8YPayQ49NzagTgi22qySZDggC0wnKBKasqPS8nHgR9tctdtbZdN8HCvK
f987GsqtCJaeh9F0v4G3OeZdVrdT8DEDoIIONCwfc+7pdH0ufN71R0i9VQ2c8Js7H5AblNOjh03E
GXemmCeSaXvPYwoWx+IDr99UAeRWantzHemsOmlbqzUOVrkYpD6M7WM/qfnD6fi75YDTjz72/crk
oPUC3lAoYUGEj1dOmvqhKDMigsgpD0sdtWVHbHVQinK4c7rWaRO7E3Ns9mpLTyWc2yFwK1XQdLHT
6tB+AJpoNgo+YAPxDJFkpc/B5IU6qiV3L7vv0mYmDg4iw1HfzZLTgOE8J7+XtZuaTHW/ym5p5h8g
5pu3Z88xnAffdqr6m8nPmKyk4MmX08vAWeS95VrLwYqzlSS1ne84eeoeNtEU2qVpz8Pu65ypsvUP
41JsaCQJTwZzdqdstfKoHA1zjGsXMIP22fIobyM0hjaVkZ03Wr52XcA083gDwug5s6F34QQsI4QV
UXqokfExcWFCABswSMfcWT06tWTqWqtMXLlU/SNsb9PeZXLxGZuJ+T0X+7KFfnpnNG7nM0WQmGrI
zInuOpa9RxWcWQuJybLFTfFQ2V3liIMFLeigJRLzWkJyMSRQhxEbTjjHmEnC6QFozVspp2QA+ihs
U07fDQkEMUUF/UcL0ZypVjJW0KdllomtfU6uZzu1RNMe/LwtpBeLWjnybZDTDIQ8Kbewd7zAXlc9
4PEIy+eAwUk13YZ5ivehhJE12JOLvofOEOyn97flBiDMHq03ZS8hTCybQUt50BsZPzUa15QRZ5ES
+UoJrgzlw/SlNAW0BkCbGWTzbAadiqeq7mnbAaWUutWwXM37rHCV6hJkBVP3MS8ywylizXtXrY+F
aZMjAPA6a3YqbZYhUWe9N4ZySZqR//wzq7XZSqLFM2NKcACo9SZ1s9yIVojketuXSgecn/1GYlJk
T7J0aBSagc9PzHZb3DdnAexukPvZJLdREwS110NFLoqx6AWu6J+N7J0s4BV2HLEkZdoNXeI4ZkjK
P/MoM9C0kHUTWdB0Ym8EemluQ5oxVe9BnAl+sqMAyKxL2BGK9AO4cdh8gHRzcriEepVpet9Ovlcf
jXROxc/VWo32RXmOZ/sxw0SMddxPHUfcZ1m2q3PLaHgvU9GS9u2URSALvnWnAnD/u2LM8CGmHMjF
O8uc8+5gIX02aQYaaz7A7eTrzmwHOzhSF27NETJj8e4F8pb61k6z1UUWkDnBJ1uLeYDAZQ7zSjRe
a+S8fGXdDQ5N1YiH4G41vHl45/f5GBjxjBhngoSy9bbdb2wE6iNTbjbjpi2A/JOcFPWl2Jugv6fP
ZxGOQJRWqdQaUSSNVEQV4Nv6DVhAZwgDrNVbxY0s52B50v5KLkPgpUrfq3mpZoblzPzYNmp7K2im
gxJ+be2CqXI/hyyW97nKmuA+X7r2TTiWuy/yjWWUDdCHUU8f3DOXXcnvm0dTu5vD0a2fvbUUDIdF
UtDuAMiz+km1np4ITKdFN8qYA6woapQK7Rz6VID4V/JgR2qY0ZFCQSkGm4+roLOrqBDgU90uk13Y
fQ/atKwREYSt3bXxJJVpP9XVVukmWgRCvyAq7YW531voBOM3W67mm4m02LsnbacQXXVtspZl/k/C
7x90f+cZw40n8rInnKZhUlrQ261d09Va8IwnVU3N2VhUaDbsucvYEHw2R/I2AAkAPLwSQsMZzGeM
s234SaKrqMpj59MFb6jo2mZ68y0ZnGi7ik252cuid5AMrumIT2CYJt+qE7k2vq52W4ew76iop/W7
CemI1T05eIFq74OJGyzg3A+cpv7eZkzVKg8Wzk7/M4NFdCViMlEqae9sVfuNjExv6vIXty4NouH7
msYj302eSVfF7mmW/kKkX9lDQtFfFsO4Sztq6bdaSACTI31Bl3+Dk3SKYG/SEdFywCat5geyB0V/
rFxNXQ3vgWfwsyPCLXw0Iam3Pa9JG4hYzG4p3agsVxiTCALNnTuwBstbYshEwMi4bs2A79xNhFpk
vxgiZzT+bh5rsMI7WLiiejXgt4tpB+2s+yk2vXLR2WExRUUqYRf20BovZtU4gYH1K9/cKdw1DTPM
9N7sxba83yYsenkS9qtDpm+mw3Y9mWGxUYZ7COUyKG9O2fkNnmcKQ7iPlBbWiUsdMmXmXbCFoEcx
aS0QdSzPIhvLB2msbf91Moy8nHad6daNfRjsnLbxJt2GgXTEKhgLd46kVXhGeMN89qCwDvUcWsK+
8ScpV/1kwPYEnw1KPzd9UOkiJ/9j1zh+lj/JvKmt+saQjuMoGjaQ4L1wGt28l35W+/orI4QDAJJo
bsKlYuATKdIdPYxl6DTD7y8yd3hYRSAQaZit1bdtjGxTGS8zulR5G7TtGiSWYCLsE50k/emu61bH
7qKq80RroQQqZMg/myfjtQNQTlVErGHl7iuHQvQ70IHuX7tem9ZdqpTtbJEN/LW9s5ZAijff9Sy8
WP1JFsJIlwU/fwz8IGm1KnPt59d5tqgKUZcIr9aRFisL2lsd/4VUQ6+EIujcKr9dUsNByGi6ftjv
KJ4M0vWHfkCUEGVW79afGo/u+UFbk7PlcdmvA1sLeQWZF+zrtq7h3GvYeFKTOG+WT0o5ufVtzkJS
EfDNymBjHiXQnMFrSXaQ+9XK1jr7CbParo/uGlJ8RWPP7nXviNEz3oe9M+rvMAOWYsyx6Y4/nUB0
4rMFnGdSx1ar2JioSPM1x+WQrcY9/KiZ3fNjPee7qCAlbqwphDGIrZE+wEePIF35NXQaJY4SR4+r
kzQ3O6iVTuBPRmXb2P4zGqygqUGPlRjMWzMtq+1pmDq/+QpP4E7P6+DJcZePWTV9qNfeWH8sZWMN
PwAbTlCM5C5CaawDLMavoJyc/qeqxm29dbRf19/KLgwaKLXa1ujmmDaer0cjHJRdw5yXq/XmT9bK
fSWSa6w+506zmV+X0k6Lp6xvzRT7gWuFM8IlsaXLBxN4ybmRKfWvjuuqyAmKnY28tl2INcVUkDV3
ivXJzLJyyvYh0Eb20Q163/5hpd5UxVzK6+xo22ZT6J3hpUItUbV1dfXAHuD61QHplvZvXHqW6ofT
l5JabYJmam6hsfzmmUtNjRGPK78kgKVdw+aVH71Qoi4WZRG7cNFohoWmtEV7Wyxr9VNXRt3dCBV0
0/falE6ODhAxyj5Af9dmUJeNse3aabbRgHmGabviBoiH9ua2NGQ5wGGXq3Jjd11Sbd/Pq8gb98Fz
KtOmpiYsI9+rzdeBl2hvrYhLGjrbDvYrT88E65rq9LYSNvwnWzD7NIlx2npE6MpBvC0FjR4jN3wf
1s0eQ+2/9v24eiqSZpqm3zlkgFD6xazct04vJLAj7ei2H6oHspijyU/7NdhtPRjio4fiyk1qe02d
L9QlGyeS72ydbver345oGnw0IPa263qjka8V9Dt4nu4cYby2Zduftm0zCLt3E3yzZvrQFqLEDmmb
rHZncG1xD2eeO0BKXjYIdRxXJatfAEOZ87KKLst5x01Ed0dumuO9La1ha8QBoh12BS+h+V2SYt4j
FNBz20Sbtwl9wwpf5k/WCWyy44FGK0imFUwqkci3jC4CCEU5FpdrO8om9q1yKF9GvAEURP4Q4otR
OQpSEB5kjP19LQ2YNq/b0v7pBFSgEViIzX223MyuPtQinNdkdgtz+pKnXVD8aFFled83s06bh6Yb
+vTO3wxnevEwOphfdKiEQDi6dkw6YENId6mgmnoCTeecZTCfz1EI4eR4xFgDYcfCdKz2tbAgrF89
hnMFh60dSp1GYeauhF57SpS2jCdd6ZCdPAvDX8TWEokejdRJztGWVWC/NVmHjjeSI5Ucp34OyTkg
8RL3/bqI6WNWBdmGmqr1Nzsx1tIv3g91gO0AuIktMRkRsZXflqx2A7mr+tWrX9lQs+5mblQ43eZt
uLgPnVEb5lfwHYg5UXNm0+CdsJZuZ0jSm5BCBl3qxWrxZyWivpqY/T13YFB7TnfVDfGgYOMe137p
h0d14sBucuXUqN9dyrvlEz9aBk8IMJb102AZzBKIJQue2tbEhbMlDWML1DEFgEC4TsAw0g0PFKd+
GEJ/LpgoPDXz9tltNt1+BanzqRQzXedtlDa8Nl/SfPOWD71eMyqdoF40CHyYrlRykTkFg34syP58
yPOJe78ZQ6Pe1mFG2Ru1eY+tJFpAOq2HqdsG40E3SEq+9GaRKRmzStubFIAhe0Yp2PofhpWeka+Q
rt0nGKfUvElt9sb9Oo/BlpQOprI9+fx18TobTYeiR6XiR+a66W2hC3YhtHGP0ree8rxq9Ydp2syN
nmMLv6XEFNPG56yPp2pFtkoFuk9D693Y5UcbIDlBtG7IOx8vYPF+TCu13m9IhNs7p5ln+9hYwbGH
z6rKmPpFB2Wy0P5bReTN2rb2TGrZBlwsIUNrZEHF9BqWq8NWY+XS61UkUqMTVQIBEIBtgJxU/TOi
jcm9MyrbSacdfFRTPGYlHPyj1puwn51t6FpkCIscXOqdypl2EjkNIylXEzd+CEB3GtqAXCJppbP0
KhYFBuPbZXApLSKyM7Pl67JN2zxFQuIpfmPCrcpxRdsmtqlg7Hz7QGvDq4u9YE6RUlqT6afvisyv
cFSBRE/thDKqX/xI2RaUd2OoKUJjMW+3dW63yx1FvWftgJRc47Z35ja921zDodq0AdywLflUqnqr
xzZC0goalCOGFHFVTbBelPdLc7fYgn8TpIi8ESIi0ziAYRGAsqBk5/UbhmnQuxlCz/d3vulrKA7a
WN3cpSd1owDl8af2ZUUoZ/wgOWlyGcyyIG4so6JfQmeJgkZ72xfl6HSZ9xlHAVVz2Q+b/wvwo5o/
t2YzqEc/R3XOlBp8EdYNI+cawiysRYr8GKY0ftORyAjW+8FqN4naNXOljzLbhdxrP5jjKHEizEYp
JkX6LdIQMLs2nSmLcNUDO+yUIO2zQ0U61PBCnfAYQ0nqUDd7P7k+59dx8NkOn90833BQko646l9t
NVT6a4X1cXrpvbocs8RAefTccyLP77yq7QrnFwCQK8NklYgGfwXWVrWJRuo5vw6uMoaHwtvqjloH
O0n2ilQQFUzpKsstQV31WHd3cI9869si89LhcWrNFWmzpWg+SvSkxdxs6cEkoziTSBeEEl+XYlo8
5gggZVzfufSu/RDZMEYtekoMaiqap6ZvXhziqyAZNonPYY3B/oHWo7qEMXo/sokVIm4zgQKMJ68m
22Rw1zjOYIEWNOtLgTxOPvAaoIuCUcw6yYDdSvrodeat3fStM6ihXG+tzRs2JPXS2Jq4QV8nRWz6
nBBFbA0BIrEYlXo15snKBj8CU7WNU5+EsYEVvEevAc22DzuZri8zlJdI9wWHp3njp8S6fZgEr0wc
wk5BnQT+op2bWlXe9hXeaFVNtCqDTSbqN6mrQwnsKd7gMCsNnAdgiN84NzYCYJlSHQzhrTd4fkeH
gC1GJJuZVevPZq15Cd02nF3AEaNGmbCF4PZ+MoGge98sy+MsGYBjljkacEVs22tg+L5BSIFCHP/F
HWXhW4l2Gtgb/DurFXyEzavVB/QYIn+grV49P+pZ1J/zLa0JX2ucKkifHaYorGzXzoDWcXSJ9bvh
mVi5v9MjCj2IKd1X8y9gXNckKRIdvdg1xTppEctxSJsDB48GfKBCdvIQ2nsgNSDKR2Mav+T50jrT
Ad4pVd+3YQ4L4pP9rp7Vfq47exIf0qy2OZgIuwy8G5gmx30t1qCU93iHnTLW5VCLd47FOnuH7aBx
bzwECPK2mnpfHpZ2BJyIbKOGoYkWN/XCb6Wf0llGTJM22bamTdac/dbiDcbPEUUrsoTOxJZwgE3s
bXnn0c9kw83SB3a/YqH29Q/TL0gBy0mrC8ZE9Bxt1OcaHP2YbQ16bKIZxnV46YkYNb6H80k+FXkI
tAMzLnJI8Qa2p2rne/6Rux7wDWkk33Bp2/SxRi9VzCj6m5o2sD0pMD4WXebWpKmIbmiDXZkuC0jw
VKRhVNRSFR8hCW0ysYTtTdazVQP/30rROzpOaXPm4H4quCP4WfoRP+FuGDl90TMVQ7XSr5/EDF00
NVa+Hfug6cPvnT6FAt30CM22ilysXvXpnrJV5/etzGxS57tqcAU950hIwfh5mJpxua+ox8VH1BK0
2Va3Of5PvlTfVPFaESFdxAww6tkjgAlaDFBKIR9Zdm2ISWF9DM3S9Rnp6JWD4E72swi9Xe35hbsd
EVQG9StQQTskgTEb9ZdZDb78qXrQ7eaozMx2ZBIo3rtnFoMMD1RIon+GvJzbIZL4PbKXzCqynNFe
s3ZR23pinB0R5VS7U4ZCD/QdANczaAUgwgvJQKhQaplJ3JYnJWyEZlnV+W6uUraEmOT43kCFm3Wj
ZcXs7NiH7+p5GQJM7AZtlpdYY5et/qHAl9nJW50Kw1Q3LMJ2PSwu+oEs9jJPYn9p3c764W7gRC9d
lhb6tlZZKpZommtVeElJbWUeVMnm+dW0h3SijcuM0rKSZnOC8FvVel1/B9zugjb3uRwkBmALmPMo
Zef0QbQFlBXIZE0sP5FBynPb7eqycJf2WXEPSoE6XrX1o0mROK4xGR5G86Cpg+BX10YZxoh4yB4M
svMZh9zvtGJlnBaN2c04AZTI5gca7rXEnlJ5YTYd2iaV5s3EUnTf49OyFycptskY3jmhRnSS0F4v
1b2ohDZ3Q1YHJQJ+3bbZRHfDCfcRf4zoHtItS803C/x7MtA7I2NAIhiYMyamxe1PRNLQN5NI/Kle
kTXDbvlBbDeWtor7zDWHIX3OA/TUedy3Mm/BD420CuuboHeH0NqNPQhivQvUxtHLKdQ03k6Xfrg9
68l0yl+OlCy2qKXiD3/2Ap8ChiN5kuU5SBMp09Z57qsh7oPQgL9CL2U3ETWJXxxlKQqVHR21DmO1
C1pBTwKaWq3ph8BsG7m3ZprDOYF38Zo7NHar9WJ6omu+bPVgmjSWLlCNftQ10S6IgxiUYGAJsDo9
PhZVCOBD/K/FZDdYeVgYQ2Rl5cZjBrFCDRYuwxhN4MbBj0X6TQA7BYOuf2gqof6RbDG2rnvN/x92
fQaIhqxiHLCuUSqrcX5dEA0x0tPKanNsYz2javB2NAipeTwphN2f/krKXHCQ2nW2z429BIDjwMVW
+n2k9TKCSAZyYbhykBV4rOCh8Lg+zqlqycSZ7XDc7Jtl83Rb7rEeqiyLhJ15dnNDDo+vEab5GOwe
3bTwISjaYBpV9VDla4XGoeBK6BSQIaBL2OHlqDE2LWa9AgA5nWu+a8dm9V+dBobeS0Q4+grSeWu1
zZIo6MqRXSmyzatDoUC08ncYLwBrd0OrDFPfNZ0mPBgZSOqEdzCjMtSHsPYQQyd69D1T7mrbM+zx
3lIeFCU/cLPn27AG/AqjTAl3qeOSc3SCOLMYM93cz5Q/aRVL33O9p7FFktAiZzByiMfMDofUguRU
VHQRxG/guzEqUpl2cUD8iDHFmCAaVX0SuVE32Q6niM3Lbi2F5InxIjIAelxNzy5jYHVGNkTlgOrJ
iAxD1/VJXnfivk9qWqQ3SE5Nq39wRqinj01LGhvpmNNglpJsXuWm6BG05I3CAWeNnGd2WcpnupvW
w1FJGgUiCS9zthqQuQw14gS7Wcg1DVDHVb/8HmCKVnHtu7YnmtHSQUDcRmNl8ZqxntOXDZJefWUm
y6yapJdl4z4iKHOtJJy2EHSpw7QmP3q1cMZpF8q5cpCPpYTfzU/j3A3Tt24dRABWAkssby2kXS0d
uzb8uk2cbPNxfASLjW/2oRn9hf5tdsCNTyKa4IuG/XpWQz129e3AYreWuOOvaTG3Ts19GoM+zOWY
DCbkB6RsBaldxBQ1QcVioZWZ8IL2Y7PczibLmUybZRu3+y7HUdgl3ZoN+Sc+dEj5P+UaPi+wcoux
m323ytaEk89WX6kkgVYjq1iVzXPyLNNgzSy+ndf0ilkbotTMN/thQ3e9BKAgecoZNto2mhp0sm7z
C563cdw9RkKBRtkKhNWDbwxtO38dWjtXTEfMxrFJ2rmQgRFVNeD7a1Hzz0gTKkVtICrLAWV/eC4p
HrQzK0SyAV90AhTMqbfKMoaDHMsptnQotu/I/4TzGPZofd5jezKlhk1ALfyTFpVXKsrNdhmf0Ceh
9EywvSzZ84bJAM104PZ1/ghwQOgK4HGOdnNMF1s+0GJ1BbbNtTU0HkQDkJANW7PNHsfFGZjUs4nR
XXYuBFo+JwFpI8ENQoeR+e+sHWDnHcHboV/E9ZriQV7H8ASVgaqyFKqlzcq7qqCKlUdfOjeiuiU6
K6mHhWIi4q7MxlOzoLB9rADL2+etp68GDAFayKIUH0z4sQqA1U6RERkHGBKeeWOuRmszs+KHGgKz
vLMUxpOMebC93dxl7YB6pYiQLwZZtyOTTDvDI9MspDtiuUPNlZpJJVGGITfxLFm0mG5Y53MiGuKL
0DlsKZc7uDN6EoMQkkYbebJx6NDN+SGAEGr7MR1tFU3aywoJK7VVYbAmJTfaCb/PcIZTCHeH8MIo
Q/paZamZPDC7DeHCQqthaNBu8avB+5p5M0jvHVwpUuuP7ggTUN7LyqTfeA9ZmppF/uv/38nvO4F9
5rXvaQpInTPbo7u+lOmTqnZ/v+6fkjC47nm6IEqC0pzqhdkxpr+zrQcT3YqHVQdtzcGpiAtAMFdm
9j/kEZw+7SxDtGbb53CHe2sUEv9yeHH69PXvP+RPaQGnS58F3Zju5HIWpv3R6bn0nDLrIb9yj/6U
AXG69Cn54vvb+6LJxv/zv6z/zca/mIVi4s3ALhRX6VS+Iayi4tZ6ePn7tz99y3Ne9vQRp4/+7SPS
3gZvDE4jfNSr65vvAo9jET05verRD6cryYvWKVjiTx9zunm/fQzR1gtclNseJzfqjpSUMZFuHxGf
HcHrb64N1Ln0Y84yMwaOSs+lSjsuSh0aW98Wh+xIjA20i7zySC497bPkjGkVKwZVBxLZxnTqzM92
M1yZjnHp0meZGXMwmWtO1X+ELoEtlOgMrnzpi7f/bBFTzvUV4RDtcdx26aHZZzsVQTqXH/sj4SL7
8Ery8qXJxedRfgAhbi6DgMd82927+/FAN2+9956aG8aaxkifHstbAuwT+WBemWF94aadJ/jVZUUa
Yscneq7JiV3B6V2ZyfHHECaWhnm2sEWPdqhcuHR+HI7OfZmkSXoTHpaX66OeL337swW+lPNYCIeP
KMJ36/hkXovGubC5mmerepABpvCV64pDdjMeqoNzAKM9XBvjfPHWnH7Pb8u58Wo+QPE+5fdzgsfn
4L4PHs1kiP/91pyt5bbDEpLaaXscxhuCjK3yygtjnd75P2xF5tkKlmltCxj14Rg2gppR3ClCZ0uQ
x7w3ANncJHA02O0P312v7H5/SoA7vUhnC1uZPSEn1jYcu2qOw+muSR2IUBtPNS464wd5MvHfN/NL
j/1smSOY9poMd9+R+u4Ob1oMtPa+INkwhbPIzE9t3cQkclz5tAtvgR+evsZvb0GHjnF0DB7RvN92
NLQHxOTV/ZKcZjswPOhffpMfnp3ctmTqhTJ4XD2OyEArzLTGbmIyQo9Ovdffq8k5Io6+8ml/XpB4
M//7k4aslH2BBf9o+4n299N8Jc3pf8qa//et88Ozld75qA8WmXVH89mPsJGruNiFuyJu77ekTii5
4zppDmVEREniJn+/dRdedcae/PfXiLnz5lYawzGwAwQgPzf3OUAwkhGfoYzxfllfbHFTZtnnv3/e
n99zxlj89+NwFWyrIGUFYCHfGcZDab2mHfIN/eRlT3Z2LZTrz6c8Af///RgrqEMxIRU+Iim48XPj
Hoo36YJTXNPLlpFp9fdfc/H1PtsoVDeoJS9wGG+31v40oTtHa8PrTWrx7XBtOvelH3O2NxhB7RDX
wOudZ02Ev48sFB1Xp/61H+9A5v6ptiDk8r/3bFWKbKIqHI6unBBctUdsnse/36cLS+Y8Ly8lIrBI
R556NSIV37p3QSaurJpLlz5b+0IpfwoE7y8k/1cMKp9ks1751n/eKmne/ntDujYfp6XrxiNcQuw1
v9BePqAp3Fn2F7t5Du2RgXnWlfLrj3GtvuMHZ4u/EBmalspl8QPYgOwAWLjBzh2rMfxQNIaLay7L
x7bE5UDOF61sawyfEYXJ+qMeqqZ9XrdUpkijw0IUABN+W1iPulhwfs3rOIK5hU4qwL9Jkzj14ghU
wZHelWWOf610Uzt7b5YGBn8nhxb6lxS20686213c1G8UuQHqiI/9LhV9jDz1yh07XeIPu+V57J5b
hLACs6eOOt92rkNdQShPbWRXLn/pvTrbQeRqeVa78M3tmc0YHmYJs398Zc82jU7WANaLgdN4CU9h
HUcYwysF6aVvfbZV5EGtvKxy1bHdil2XmvsitK8c5ZcufbY9WPaWWpbh862RBWDDiLHVJH/fHi48
yvMwPcqNCbsOjxItG9llddKK7rB0/zJ6iJfwXFdsjx1z87rTm5Lld6QE75sgf+gL98ohcOHG/I+c
+bcSx51HeOO0xaWZLwcplgPA9JUbc1r8f3jH/bNNYcS3RuCHNR3nHiFla5JMU95DEr3WQ37ljbl0
709//tu3X3RP0obBtzfTZZfb49HNOMkmeWUPvXT500377fLI5BdXS8yYKI+wI1XDw7auydJi5P77
u3Pp7p+tU5xIXjZqdG8oShNgqKOm9vv7pS+cu/7ZOsUuUOZwIeqIoDIG99/nkx85g7dHG47o7dpo
50u36GzNpsq1cRniAx02nWAaSYZhvgvxgP39V1x6h87WLUC27WO3nI/gnORYMOXVqo74GmMZrP/2
DLzTAfr7Q07H0euyaj5abZkAGR+afxzrTobDfy9dWVuz+FaOcHyWaGf09w57B96i57/fnAtvj3d2
xG9FZ+KpKudjSNyNDtN7AiuuJOJfeKze2drN/ZXIjCpEe1sER8zJkeduz6N1bVDJhZfTO33sb/d8
KlpbuBVvjdGK4Y55bdY+C/23uVREDoEvx9gJ/m0Csu+dLeJ+qGoH2yrbkOF/ds1mi5tRe1denkv3
6WwB80YGFmLR6ZiV9WEzzDuIBaLawsPfn/CF1987W8Ry0WLM9ekxgOCj7Btv7c7UJBWQKxHKK5vo
pQ85W8JYQRZLhfl0pNh5t4oBN3/ztDbo5tNrI6gu3aazZbwswZYWFlJuasR7C6NeHfZPmxS7v9+m
CwvBPVvCjq8ZOA3xfszcHHf0jKS+wtZ+5RlfuvrZKkZbx+CYzWCL0+1tUbtf2qG51h1duDHng1kH
rBp6HsR09HXzSE7LnRfYt55QT3+/MZcuf7aMB4GG2sfXehwmsTMNdIPGusMwfeW+X7r86c9/W8YE
zhatN87zkUwnd7egwo6Rc5T3JiF6yd9/waWbf/rz3z7CWFDQwWKzAvyhjnKN6HcLf/792pe+/tni
xae5YAHl7iAdPoxBcENMZkxY4O7fLn+2eLF+ibrZWLyWU+6R3z5XOTksVncF57v07c+W7RIK7PN+
Oh2LjsptKh7ak6zOuTYc69Llz5esRewW2RrjsfPwxCJAUhXyk0j0EMQeYhpKu+bKArvwUecDWgWG
qNAdtplmyDjilbit3XG/dtemZl/Y385ntA5OU4Ruj31LKLKXierUzvg0DB9nke///qQvISni7CRG
w0YuRqXVkSCQeNbWfZqu79Fwf1baQPDBFAxV7i1COhC/RiPExN8/98LiEGfL2+19PAL4+xhNrx/Q
wbxHaXDlmVyAus4HtpJwakvUVVx6y5JmedqQIiqriHNrjSvhRzOJDn//EZee/tkKH3G9b/+XsytZ
sltVgl+kCEDzVmdWz3a32/ZGce17rXlEA9LXv5TjLY5xc4jQrqMXiFNUFQVkZQJa1V+6ngDq4TwM
tLoYju6OULX6UpCTJicRmJr6C8kSgDPKpwVE1sye28Ae2/Ptn6BaBynS8SS3gA1wXo+AwNKjBTFG
U8jtoVXWkaIcx9ayYAtSrMfLA6ALYDsxH+I41zxoqWYuRfloR0VhoF/t4pPkPkmWh2RyNPlJMbQp
bco9mstiMO3iNL+SitXLMWtyjVFUQ0s7cgOuAfAYDOMlYu4j2AD9vZsK3U22wmFMKZaHugSXHBoG
cYMYnZbcyQCmGkO7m95L23+/varrWB8cjWVdW1B2DKDE5ONlKsqvPahmneKTB86PNDEegFDbFlmy
xC3ArxR8/hPOB2x+dhJyWboa6I3hcPtHKFzTXFfnamu2aqsfbGGOCNb4DEzLISLDydcenlY/+chG
UuCipHOrsoH/5EDnmt2Dn3wbyjIoAXInvjjw5qnyfU0CV/0UKYAr30WXOvhML8mQHNosvS8t8E4v
mvSgGl2KYQLmcVC0W+Mlq8jdCv0kdXIPsJ9mHVTOJMUwELj5kBtwJjHVezAk3LFkPDe+D/Bu96K7
zFH8Bln+1hMxGucj5KF6isNYTMcsLt8Hk73c9qXfiI8PVptJIZ042MemNREtFrq3xunN7MzQyu07
noAVGrAsdEXmd3Rwz9VknAzfQJ0v6DOom+7mJTui8wuwOY1BFelFFszt59IEqRnSuS/EQ+0LdC+a
mpBUDS3t2EDBxoRy1CJAgndn9Le/FaSk+9tGVK3R+v+rgBw6k4xdt8Z7xw6FawNAzF6W0fzn9vCK
xMikeB8ZB7tO5qLad6OdkWcHiIEUuySa7ywgtzUlzbreH/mBFPXzklMT3HEo1kbg27k4WBHvUDpN
h86ANIBtQqM7a0+3f5HKYFLYg78pLmYPTj1l9vDaGoU4WgMyfxaBOGPbJ6TY7+sWOgaQK74kXvsS
Rfw1qpIzQK2aJVf5kxT77VKAwnXqcD+GXB8MKXRHUlBCb7OPDGFDB59rMWCiLwCkP4jEOvRZdA+s
u+bNTmF+GbM2de7oZwDzXYyGHcFoe+cz/wJYu6YAUQ2/5surcABFz/9jLY6PhH72U/SWPN9eVYXZ
ZdwaiPQtURqtuKBvJaBZ/nPoQLB7e2zVtNf/X00bpLoVQw8bIiAHRfpMTlEOhVQ/O9weXjX19f9X
w0cNLagAa+cF/HbnuvK/kgFsB9vGloLXqE0BNDI2OsrBODugKfoEZqD6++3RVYaRotWjBXHnDPUG
Xvh2TdXtfLEEJF+21QC/z3ZXhqmpiw5MO58u1Mm+M5sToF+Hd3NM6bYy4DeI4eoDSzPGdtwM4uIX
vb9Pxm45z9mIvllIcWgWQAWIkPFpqdeDTC1vBAqZKTBGusPzKV5VweTMfmY2MBJtG4AaD60eXJOw
Ff4k49PAPY0OJwcyFnYKlDWO2iicElfzexRLLiPUwEZJeUo6cSlSA2fPagbpf4weFrQImpr5K8rM
vzRmnXG0Uoeg3K+qE7RVQYBl+LsyMU+9s6AJxrqbIVaxh3BLp/lRin1Uxq71SYmwa4zp4rVoQ/RB
H4qXvQr9YJnm8l61JFKIM7CJVRXYtS5N1ELNqfDB/e04G987ZWnWykQvyghynAvYAuYAhPFgcRqs
5ghe6VhzI626T5EhbFOBgxAY/7Duc3eu0Co9Wj8yuhz8HjdQIFEVw33N3maQf6bi39vZRbUq0kbN
icAu7Ynh0sYLt77NmRHhmVhAXWN5tIee+ncz+h/42+2vfbxEjgxXKQc7Aut1NV9IAQ6ZyWvQSgO1
9tuDf+zSjgxYQTOnWWbMJBdwsO1Z/O4OE6hwiz2kcI5D8ZaO0w4UF5oaQZFyHFnxEY2PwgchJ7ms
LAguyF2KFOK70EJa7GaHmg9EUfHBdNq9QMf+7R/48Vo5MrYF/eCsIiUbLyA+Z+x5Rot+9Cv1wap8
zIeyAVUeehojcDze/pxisWSwRtPOzUo+aF7yMYaI2dzbZRm6Yho0hfXH47tEKuLSeAE/Rj9iSwah
t0GqvUF12e3joR0ZwejlTpEMop0vOdrXCxCkgAMDhDkJGF9v2+Z3F8DfBbsjwxcrW9gZw0HpkqHf
GAyxGXqp0sk/MAbUX/JlsNs9tMiOAgjGCh0u879gK3q3oBedGOdmVWMfhWaZFG4vQxuTApJLZszE
xfrNypGFiZWiX20OlvzdSNBoWOe7RLibygVHxjuKivUe5ODEZfbAgUCSGHLTC3qqAdXUKiuzDw9D
jgxvNCLHWTLQkV7Qk/g4CWvf1v6uyZ0QDVQgpLTOLK/vOVpqlynIJrIrmKfZFZXLujrUVbEyVKAw
d8GXd+H8R5E/4VmnA50CeHBwOgcVOhmzM4iLDxWgS7lv7xu0oxP3KXZ/0PQzlNTNQ1RYmjtK1bpK
VWVaVysEBpYGUBaccBW4Y5p9Uebg6o33aLeDlJIXoE1O49Efn0AdWZq4sBsGUGkzX2w0njvVu2vj
AiKyoXKe34O9HTIc1v527Kh+mLTlNJMxztTi6GFPSnQJfTed5ET5tEPr6svAQAJCfkxlr1lR+2Nf
8mQrQh+yB/cyuRi5d57Q84Q3ifme0EhTdCjM5q0+fOUwuc2Fb4DN/+KiUb/yZ/CjmcEA9nXDadAI
e/LMbUUhmOf//BJ60BvIb6XgNiL9idfkxansVxrZvzatiidl4wbEz3m0JOwCUOMDVKmp/U85TCAn
hz4hRTPPigMEqcLtj6l2Txk9Ngrbb0BPxC7pTPYJmqN5+0+M/qqo80FmLqBxccmh/YI7UM0XFTuC
jCcTIFgbBDgCL4TNiOMEZPw9db7d/jkKJ/gLTZbZVpFNFr1UKGbi6ZvXeQFrbbT050HSfAK1sibX
r2f4D3YdGVsmsrSsUKZRtFuBlUW8+XME5rf8RcRf0a+mCRmVqdZQunLp0jJYzrhnAodt7FObn0D1
+um2oRSNRKD3+HPsOGJz1TZiuUQ0NcbsYntIc6u4CINGAahWcueb6aOh1ARplw1cc9CCHh6PidSm
WQtNV/Tog3AZLHjQVIiaUVTVDlJVkffTGSs+PkIisLNAmMJz5qH+gzrEi23XiaMxP12zxgf2lxEX
mKUBDjVEux2M+2UP8ut9ufMPoGY41YD5t3e3zaRYAXv1s6sVaMBUhKZufAZEp5b5aNSaLUXhPjLs
onZI7lFuZZeYD7uVlIRjBx3zsEheisHTRBpVzX4tX69mD6JLbCMFMsm0Gw79hZ7zt+xHcQdOF3SQ
VCcIanPNgUn1JclTBUNnDDhasgs6qEHw0B6LKtfUOb8bJT9aaslTGXG9GIJ7WOon1w+qV/+J/wMx
y4Oxo4+RhV7KIArY2dNc2ik6+Rxb2qfGnlliJjm7eA/xo32k53KHhX8g+/qYHt39bb9S+i/7c2mg
3jdEQ1XgR33uoI944adoz57t78kjR8MgxJReb39oXeqPjCftVdnMc9Bg4zte9Z/FQ7N575o7kWiu
IZUeJu1VRhoVIIko//8z4vOAn2E+mt/r++XQ73BDtq/fN/0QGaPhJk1lgZIgvzjIPn51aYdz1L7M
3qIJFoWhZJCGaMFMB0bB/LKMbWCB5Tw2v8zeS+Vsi3gZoVFHDIT8kMa+eMMSAAxIzYtHjrEBVMOk
2fxUP2H9/1W4g7AwgpwUPgH6xGF8qXps2+0h0u2tihiXERkeVLtAye6nF5vjLB1Ze8PRlbyqmUsh
7hJo0kHsO70kzWsJJZlCgDDoLQeZ+wbnYb5ce9a+vYIM6i6cAO8Y++QIttCd09ZfnWzTrRQ+IQW0
Xc/MY3aGEyazslCY5AHUtj5U10fdrcqH9scXpFAGGqCyHZCKgwP3MzeXMySnNdl7zdJ/JQmMLEUx
9LzQtF9Do3pZKCTs+305FofK0p3lFBOXS8wFkjlJVUPtj0JeYqjQLBnr8qhqaGl/TkD8NqTj3IWt
QUB54ZzHnmsCVjX0unVfRRNkloqMCNGFnk1AzZD/GqpI8+6kGloKVIhjgW9vGrtQ2F9st7+vek8z
smIlXWkfdkFrnU24h0Kid1/wUPm5TscXY6g/bYqjv4pGARKgKV66ENQdu0b8y+mvwnwZqaba+jAN
MN+Vtt7eaoVLeQyt9LS8mIQHGcVzAag6dm06/rj9E1QWkuI0p2ASdvKpC8E4dRZp+Tw5xgN44V5u
D69aWilIQYiWp0bTdxDbSoJSZPsUvN63h1bNXIpSAihTloFVPYQubliYz5Aluu/T/24Prpj3X00I
M1ijeGmVoQOhcPAnHaG7eLo9tGLechMCKJTmBsKcdQji1mejfDWr/I2A92jb6FKYmgz682MKq4Bh
qoaw1PgqcvB+goxEU+OoLCMFa+EQkLmCcz7Mk+TUDPNptjddJKySQ3+mmCGmYJRa/d2osl3TRpcO
zDdDP2gcRhFOcuOB3RaLBa7ROsziTzXobAmYNBcBaVsdcnK18Qf7hiPFqwfDz9lCkH1p/uig22q3
MKcKsqoNexLm4JIObi+yag2koC1mp86hjNqFSTl/nReQxReG5tpI5Z1SwDYEYvVJEXch7o0PkyFO
0Mw84S5zo/NLQQvQeA95H7sKl5pDxRovFLkRH62l2ZZv/joHDxN0tjIXGr1JdAed0ldHOBr3+fAu
hfny2XdaBINuOIxuJm9sgXjKJ5o8Me+pKc4QnNq2svJBuOlJQdoKGzg6DIOuacPRTj7fdhrFytpS
4KZFn9i0xPzL6Lkbnwn9lSeaSltlGilwk2ZsSGLBaeaGOkFrj08D+kpa3h9JDpFTMYQVjTTFmcL3
7fX/V3XI0rG6g0BeFbJ+OYCLJQZzDaSVt9lIiuCI55ElQMUYZhYQmrmA8EX7tRPT/vbwqrlLcTs2
kOyYOyjRLKCF2xsZmCjNLtron1LkeiU4LUFrjAINGpRQEDk0dfRUgMEb0oBBPNYPRl9ooliR6Gwp
ip0xq00CdsGwal+67LUC2/cCQBhaAHXwRoWl5OOtZYLzOV7aOuzXOHD9A/VqjQMpJi+fbCHIjofj
hnUhyObPjdm/iCg5gsZ0l3Dsw7pOWMVmI59vZ9C8CVxqVWHapocMNLDmkn0m86/1ZX6TM8nNBuCh
EAWYTeMQLHAPGdQTS7z/bBtaiuccNHoQyEMWdb3ypavsn4tdv94e2lzd8YNN0lpX/Cp+QVrvlLYB
fEfdYH2/Q74xoUcQu8T2AyQK+BRD6dMV1htw3z6ZdyMU5o3DbIPn/wunzpB+smqwSYr9MoAp8wRE
ZY2rwha6h2k4QHO2eHT6AciHHTJSXeJRrmohLO805QwOPWZ4rwBHG0bI5rYbdiB1d4Y9CGHH6V/B
HGJWB7LwGhyeZVGa82kpoEAI3xZA3j0mPS7+fyVEjJXGzKs5PzCFKWWbFo1xBQXdf4iWthBHle8J
4Y8WFJNvm1oRQ6aUbfoqLcFrn9fAytf3xjI+jIWOzEI1cynXgITYm1apiBAKc1CcgtQqanBCdO2o
quHl/ELFgBoTQ0KY5WD06eOQRTuIsGkygGJ4S7b7Url0Erg5aOZfpVt8Tuuvi8c1Dq6wuiVZfQax
sOPELsoEah0yR7wJw9PUZqqcIlndcyZHDNTBNutOhxIsj6XJT04y7fsl22/yGUuyPE+raoxGzL4V
+aFZmnvQrF42DS33n3g0gsIPieswLwrQuUcGA9855ZqdW2EbU7r5sMGwXjiZ1YUU6h68/QTSchAs
m4dm1Bhf4TRyGwq1fdPO/KEM55pDg7ByQCDpnoZMV3oo/EZuQZmmrG/aAp31HijunaMJ6mUgJ/wY
Elvb7L/+sKvE2xZVlJIJ9h8T9MV54wO4yjUBpZr7+v+roaFzXVgUYtxh52Y1gOEMqkfE0d1WKiwv
tzp0M1TBPDyThhD9OhXQ/mh4tNcTLCo8R+50AJI3H+m6fUAv58mZzIPHyWmMy5NNyTbnlBsY5jKq
8yRComf0m2d+tqGRwvYM74W3V1ZloPWXXZt/9KoKxLNpSE3cVghaPdopABIQbn/f9gHJdSDcC4rj
BTuJ0bw67XdBv2VQVN02tuQ7HiRf26wqsH1U/43te2z/nKZ/bw+tcEsm5fmsio08n2PsUlVztH37
BVj/bcnsN/HSlcnnDKI40yoRARxVvndZA2Uvt/56e96q9ZTyvA8IbDk3mHcbjadaQGMvsiC6tqkP
mvkywa43z9AxdAGZg0RvYNTINXEbmKl9vD17RTzJTQr5NDQTyqoKlGXFARo3Z+inPCwcwr2zqcnF
ioWVGxWMLFtme8YvSDJ25HH0WI7e4fbsVUOvp4arha1QPZIS1AghKYcWamXxEPRjt982uBSoFeRh
GuGTKgQDV33nTRaBxqqfmC/bhpfClBsjjzxvhoweXTUzRmwdMzR+tgXq7zfPK8ssEfIjyslVbby5
73jxVpXTaTR1nJUKp//9Mnw1PFiuoaPb2kUYM/C4pt2xYdAEB6X8bduohmd/rmtHhwkSS3jyXYzv
LP3J0zeSvW4bWgpXB6TguZ12VViZDtRdxwsu7V88f9a8Yag8UirJgHWBRLTJqtC0xy8QCjtlxNQ4
u8IocndCTBYoiaO5Hy9R33ArDWj65wL6brfNosgDciNCYtLSpB0WNINOOIQRAjd1IAQG4S9X10uu
mr8UrKORQvcKUjChZX9dhl+peCfi5+3Zq4aWQpW1UOPovK4Pe/bfgM3OKH4t0EvfNvj60StfhwIN
iNMXh4dllQYWNM394Z9JWw4oHIas/78avU6g1uvZGd4Xo/JhKcc7ILO2RZHcawB4g1OMcZuEDp33
EHndQUTtnEF28rZdVC4jBakd8caOCTTSqf+wsINj8CBhpxkSPLfHVy2qFKlVkUE50IC/2H69cwg5
QHcACrrG+fbwKsNLkdqOEGQHWDUOx9j8DsFkF7A7Xmj2vI/n7snIcQtC91BdwtzT7J3FWVDV/0Z9
rDHMxzP3ZNC4O9tQqovrKoyn1g/QeQ3w2CJet5jFk3Hg9pRQh3trlE6gLWmLPcAHm/zRk0HfpgNB
STLmGW7ZKDSJIG1cNjtjGjT+qDKLFKdVB5ykbcEsYhmOIJs8tcTZVOOhj+nPIG24m/tVneCCc8m+
WlZ9auLieVpmzWu9ylvMP4f36j4bc9zThj6wiNC9bpsd9tT5yEquu8xWfUIKVsdfch8SwTyMlycI
DgYccGzo/mzzGSlSuwXij/PEk7Cw05eEuffOpCs0VIsqRSmE4GtQ4Po8jBJgzAYnhP7l99uz/jh/
eXKjj+dBQgbcqjws5sc+ORUeZO/jfxy0Zd0eX2FyubWnh5QYqg2C/br3ofFU7ybaQWXd0gyvmr60
nTI64vU1hWXQkAhlWMf7NSzHodEcIhV2lzlpraW3+nKGcdgsdu3Ed9M2wiLm/UUMa0CywoCWZmg1
P71olUF8dujbbZurjCIFKtQm64GzOQshzLu3bO8yiOlbOplPgrU6KNPH3R34AVK4gv/ObZ3IwKkj
TfBwv3PmzCbfu5xU06WrCFnqYAJ/i/OVe1ChLwOWcmhEAio3pfGxBVVDbQY4C6VzyHsIaL5C53GB
LqEbmS5Hzyl655qHIkkNkK2mULJddDWewiFdKUzrODajiWd9GPnDvgcufm7nnTf9um16lcdIGQa6
6eOAew3ANItxlyTQttGRaakWVZo3LR0WR7ZTh06cfUP/E82ipzpaTiM0YW7PXfUFKcsMYFGCSCjl
IfeH/jB73s9ZcBFkkGS9OP7MT7c/o1oA/888PzcFBGXTBAtQf2n7J8N/H9yXbUNLN6q5y+PeBeNy
2Lg/1qBi6VukrVFV85ZSTR9FtmsmcBwXt/x14v0QA7Ti0k5zPaMafl2VqxIYOsTGHGfIZGn0bg3f
RP45n75sM8v6yauhgcmCYH1dZmEPgIQ3oyW1a88unnNvD6/weRlSBi3vgkC3EFvIBH3NFlrfWmyB
yihSkikGaLKhTZ+HxlQdetd8SGp+x8ZU89ykGl6KVnuK8gLiJSjeof1g02K3aihEpaupf1WGkQPK
zYzU8hYeQm6uQVdfXII80d1EMcM8Ge8VuVlT4aTNQy9j6PGZA6brY1bMW4Z7DRHkKQf0aANgx4IB
ddiSZJoco7C4zDdrjxBtTYoiCxevPzSF+EXr9lAMOjoQ1cylIPKmtEwSHwtaZ8lrLso3qA/vb3u5
IjvKSC9vrPsJLcEZQGTQ1cBdftDPDF1pyz3n6bYKW4Z7gRwU1CUUS5p5b1b+w0vf5nFbDpCBXpM7
DOmQ4URTL6u2rwWpN/raTZuIvOCMUiTV8JIsWpADzE48RFMRDNT9OjSbOGowvLT5QYeR17ON24do
Qt8mpNzbYRt8CUCTP5NjB6pm8MRj5q77r2NNqE9rzUlP4YwysAs96wbtkxyq4bh1cPzuaSzj503O
KAO7mo7Q2HJt7EXueCjt4t4Y/Z1fx8e88t5uf0I1e2m7w6ut2fq8y0LixMNjisbol3k2Nnq6jOzC
PW+JmhibaSrYbqnppc7/mYhOYECRZez1/1cbXrc2TcUzKcOG1PsGXLWJW+5A+nHYZprVZFfDzwZt
jD5ayrA03UPjmId01t1qqGYubXi/yQiEA2/kIPaYcYnnz9D5pMW29GtLYVrZnmkl/gS/mav7ZvE/
p53zEru6Bl6Vz0hhOlvCzbwcHg+SL3A2UEgT61jcVYaRwrShGYgxjSYLoa18guDlaaHGKU50KiqK
4WXwFoSUjQ6dN33ITf+cp2M4LOwE4chtNa8M4Epau6N2SvEQkWb3EDM+5ga40PNcM7zC7jJyy3K5
5UFitg8F0kHjxe/+QjRX+SrDSDsqa0CsNTplH2ZNExTkRwlB7cRqNf6omvj61atI8gSHjvBaaeDc
FLClv4OU9rZ6WgZt8a5uhd0jB4y2cawzd5c15rGPvf2mHCADciynnkviT2UYN/M7BX17UFemDpWt
MroUpu4EsHRszEgwefFQ5yteyf/JKn9TkwZ0c/+0ul3b3dhT0Yf++JmwU564QeT/M6eTZlVV05di
NelAE9BRDvaMtNinuXmyAPgpR52CpWJ4GZWD10jOKcP0reIXQ2VqQrHWGzfeD8ionJxBAC5jSJET
/ZYavwzxfRr/u+0zqolLW2pp5bXbR0gyHc1PxInCZG4PvWFrsoBqeClUTVHhaO0gyXBj+Wzb3nFO
UUBC4XPb7NfPXsXqKJrUp2aMl2CT7haveKDDd6heax4iVJNfM8TV6H5u9jbv0irsM/tUFHS/GMUp
TbbhFj0Zt1g3Cckc3Ofh1r2DlHJ5tERx6AYd5aRq9lLATnRxiyFp+rA0mjCCPuJSJ19LEf+zzfRS
wA5VbWWAkJYhZMPOY82PYxHd+47uEUhxtDGleAXEpPK5A78cCD+0cx3QXhyq0b80i67tTGEgGRC1
9iFMDsc2stjTjhrevnYtAKQrzUlbNbx88dOBR4CjOgW6GwIswtq5Rn8EBEWT7FXDS4GbmjUDPHK9
V/KdoEgsgMYNcCCV1caEz6TQZe1CyhFvw2HJDUAlcSGZFaGd6ShjFQvM1t91FVwpH/K+HQHib+rp
B6ne4zm568riuY/dbWcdmdgVh0oW524CBI2YMwBEYh60tHjb5P4yKMpzY+5W4CUMwRi7y2rvMV+f
57XOo7KOFLyWmU+2YWH4xXRwqKeXZur30zDuSsfeljuZFMCFX/VzOrTYssYyaJoOGCawEYMPf5uB
pACOl9gb/TV5LrYIZjc5xHOFHgpbUy98XKURmUOKZRTdADWbQz+qLinH1QfpBs3aqsaW8n4T2Rno
coCTdruBnskcJS9zGm0i5GRElsEEe/lA86GYQ3DW3GF53+w0DtxRJ5D1cV4gMs9TXfUZjbvGCVM8
cLnRpexAoJXR4+1VVZlGcpoUvDHoeu/NsE397DzwqfksIHe+acMlMn0gZJsJcVniADZtH2jeHJKh
PHQRO9ye/MdBReR3RcA602Up8xlPlv7OoO2umZqfVVufiN1tw0YQ+W1xNBK3T4zKCjseP7A+2xk9
f3RJ8vP2T1DYX6YIrFLX8ScB56lp/ymy2y89tzXpUuE48sNihF73pgLgNeTU23PXfR6M+bkwq23X
rER+Xcx9szeIkTkhNpU9pf2ZNjzwMt0FiGr6UtCC1SjlU1faYWpNLwvENEfRfxJpobGOyvDmn9sV
S/3YbLxmDo1IPMbuEE7oqLq9pqqZS7k+NWJeRDiyhfUYX/DWCD2MCJLM4/728KqZSyHrsbqAYl47
hxXLd7U53Du+TiBENXMpxzdpkuJla7DCeJzPI2Q+IWJ06SPd9bZi5jLDw1yMNimK2A4dA+qNRc6i
oBs9HQmTYvIyY1g0oDcpdnwrXPJxDlp/+odCbbEChccmu8ukYRzKYEPqRFYoSHVgg/nEDW/T1k1k
mrBeDJ6Li1s7NIRzWNoRDerzcWkjjUOq7L5a7Ko0Gzi0CKY5XkK7tWovaMzMnM8ZuJj6TadCIr/O
OX5slVNsstDPqtNUZEHqFAc0wWvmr1pZKVZH4kDIOsHwAzNeob+7w35+bMUmVQ3wREnxSvO4H/jg
WCEgpZ+igQRtKs40SzXxqpq9FK95CWr60nXhl4A1xTj5OKU4DbXuIkS1uFLMQloGlADQ3wkZM79x
kX8dXSfXuLxi6n89/0GcNyOtZ4VZP0FFwwiasiiCItf15irmLj8CEstw84JZ2FxF9rjK+SG5aaau
Glo6TiU5w1XCjJCai8Y7mqYrTtGie1lQDb4WJFcBZfpxU7od7BIRvCfYkZUG1JyijVOXwrXKbISR
gD+2/gx6BHGsso2RJD/+cats2xk9DSFIpPMAglMABRHD23mzriZTuYwUqykRJIoibNteN0HupFzl
xC5Du0l7mRH5DXAuk2kSiwdAD4XObWDEjJ1n1x026QxjfClYfTRvUtPLrLCkzXuP9qGgpoaOPExl
GylUs8nMzZJWdljHYg/llj202MCKqGNiUHil/BYY+XnTNzMWF61h2TNe15czj/gmeUlG5OdAK1q8
KB06FrojzEM94T0aTaSjfVXNXQ5XPENZrgHT4Fz8uWPF98bWXVmqhpaCtTKFI+waOglJZ+z5Yhzy
5dftikBx/pCfABvUdLU1Icdwy3oGiGyXefQTbXEpWm/ruyEyrYMH3v3Oj+q1qGnORuKD1oE0Glim
yjBSqPIyckZqYmNCg+i5hihs1umanVRDS1uqMZB2MgzY3CmLR3MYv5K405wpVUNLEbpwzwbTOYwO
Fm3rq19Yzfe4KY63V1Q1uBShccbNqoha+ErOnxbq/EdTX3N9qBhafv2b8mqZacVRZTTcORQdIceB
bbu8JfLbX+s75TLw3A5bLt4YqoAgSaMuqEkWH25bRpG75Oc/1+tAG97iC6yvT7iePPR9dtpcCcis
DSYYVGcS51ZYOxnAOq3JjwPXEamp5r7+/2q7zubRM2PQ0YblxO/covLPLjopIEm9iWSdEfkdsKeR
69iiI6HRJUdcL/3sXOfe9IEOvG18le9IkVp3kG1eis4K07Q1nmo6ei/JsoyaekORxuTW/K6mVk5M
4oa2nQYTrwLa9sHghXjc1MxftQBSzI59QXsHsmkhTYa9weMJd9sltF7yH9vsI4XtUi3ACaczC1kE
jpc2PsSLTsNx3YD+JqMg8kNgIrJ+HsoFYq/8R57/rPz30Xxh5tnsNGc/hfXlt8AoGwYBKlkWTh3b
8ew9rQ+jFYEleVvPAJE79OuYuDWdsIWwrH6pPaMNIO2i455WzX79/1VoJRPp64SMLlguPCewQVA2
TXUKTQ3vubG38XoRWSCSjuaCF6PBDcU4vol2+cRI/O8mz5HFIdngGiIqGxaaYCulS7/vyMaCSX4O
bFEnRVWEgslyi/aZWjb/r7bjdBtvAZFpTOZlEQP4Pd2wb4fl1HbiyU9NHVB4fdP6yOulgDWZOxn1
aLrhNKBdC5tKtW/Stgy6wquDzst/ACHDDxW1dBLBigwhPw/GSVJ6JsE161JHlQiSJKr/60Ardphp
PGvynCKLyu+Dk7teO3mViYv6+XuLPwLEhu4HqAaXXge7iZaZiFEZJ4XhvIoCxyswjvZfNrnpX0wJ
LSrtkmOxrWrE7UrkmwdXRMZGw0hB7DAP5EMEZzaSd/F+zPP47PWFjtdVkSLkh0FiAA4WFRh9tIoj
678we/lUUnAnJYfbxlH4jvwuWA2AQC9rsQmZk2Cp/busZju33AY7JfLLoCDJNFKG4Ze6PMcF24Hz
9UhLd9veKFMmJLUtrKXF3ijqxC12IMQozYPtipnvCsvsNj0vU1++rU/71AUwerRBqhT/IHn+YOIV
2OQ6cMKH7o/h1/9f7QMpLxrDKGcnXEbDe0r9ArCHKGa4Mrq9xh+Oz4j8uFm21PWXCXSRVST2Zdfd
z6zfdqCQeR8yoObcKsHQNvh3OkbuDbKtUZLInA/lMLQs8pEUzKLqTxN2yh+zT8jG2xyZ74HmVrLw
dLHBBzU5l9Z2+dNgFmQ/jJCGu213RWz97sy6XteS06Im3EbrcfnYROKZdyJcKkdje9XwUuaxvWnq
OJuQecbmk1n3h7wA2cyguxFRpJ7fWgFXs88YFZz3GJ5F0WM3TQ/WIj6LONqXTPfqrnBMmf7Bbap2
AoOqHZa1l+/anhZn0/R11afqB5h/hhWD/t6CmhZXOlX2qShTKP619IfTmXXQetnP22us+gnsz4/0
bdlaxBvM0EliYzn5JPV4MJWGtiX2w2qC+vLZMcmiqc9H3w+JPR57xzwS/6s5zcdkKp7Svt03XNeb
8aE/4UuSP4HJyU8hfOSGWTWWD0k2vMyT4YZubG+CqhJZfdOD0jeIftEdO7v50fWtfTQZe4BHDreX
QnHakLU3Baqt2DATgoZzlu3jxcq+9blL/5vLqdhNzJj+JX5XbFt3meYi8vEYJ5p4vf+ZsNtMqLL/
G9zEfL39WxRuJRNdRGY8EkAXcAeUZl3gDovzOPfeJrFyBhjBn05rNCkynWdjIaL4ZPNXYvSXdJk0
aU81d8mPICjMhrjAOhQgjf7U4XblMzUSXUX0oZdi7uv/r9KSadBubERNQ8db7p0WTIpxf24TzbWe
avT1N12N3pNpihO7oVAx6HYZuW9rczdvvKeVmS7mKRvSBbwrIRnGpD5bc2emAeMrXf9tr/lw9ohg
yTYG7n2Nxc3dcIbi1C6NxbgfWsvfi3Q0t6C28QnJQM0w/o+zL2uOG1eW/kWM4AKCwCvJXiRakt32
eDkvDNsz5k5w3379Tfp8iwYWGjf44BdFGA0CVYVCIStzyvvBoI9WXkF6oYD+IyoqFHldPmnSFdVX
OP/egwZi4LOVxPgJD5LwbKJP1CpT3+vaY3FIVh5dWnvbaoZNTqD1NVk/8p3aM/t4fw9U1i/d/kZq
dCPYPuljmkwLdGUT54sZN+bp/uhvrg2sXyrWiA6owDx36KODLm4gGfwpTd+bk3Vsd2VCkAFv27Wx
tQ74CzISxOOSnV3PHoLBqITmC948lS0u04Lg5t1nbk6wPjQZAhCjfsusOgvqcn8HBK28xoje3Ab8
jBTicsMlS957zmMJse3ASDwRADNhahxNNboU4qCrkJF+hkjjWmXXDNxJvakjalOtz77zryKQKWqj
a6nJHgGif2Z1/9k16yttacBb3Rvpm0aEtZF8mJBV2H3XU6zNOJ15MmR+YkB5Et3TOjaitzXv8BuS
E/eit2pRuOyxWMSPwms+LxCm7bfpmdfTqc/jiDDrY77hMtjoJFxVnyWlYqPjjHFmOOwRamvXtDJ/
sCU/dZwf6UXGF0mOPRfjWi22xcDe1D7j9f2KS9W7BgC6+56t2nfJs/N8gZiAQeP3ov/Rzy/CTcPW
/ZV6OvyQYnwZ79dAj3xuHeTaC95pQ3BVi7M91SzYquWDQJPP5dBnyJC/GvyFU9oB2Aa8NDo/0h6F
wekxYfyx5uaRiw/uy5Jvb71NC7BGwX45/7X2NhCjBiC7qd18vf8RCkuS0X9p75pkIIBeFgmkYxrT
+ycvpzYsnFUnrqcIIDI5x5hQWOruHnVHk0sydOZF2Oh8uD9/1eiSJwjS0zaO8SDEk/JlHerYZ1BT
Pzi45AfQmwafy4YDbigrMBgluI6so46jXXHbkWWSRs6g7NJk9JGW2bWHKs2AxBGedyIxuXg7GCWz
bvcXSbHJMqDOyRpa0LEFNnguTvFgBmimgBasdWyZZESdZQAQRaFh+gjOwdyvct5eqMkP8W1aXMbT
dXXrWgM4yNE85w4hkCmfYjutLnby17HFkQ44kIaP3GixOIKgeo0XefRGBVl26FEC09/35NUhB9bE
0WodRIkx835VSfmVZvHnYzOXDjfo97Cmw96CKpSecIdltL/YDdOkFSqjkY61emJGjrIFfUTnYuY7
LPm7YO17UTIdx4vCdWU8HXPjympBCv1Yo53er0s89fFk/fv+2qgGl1wXbwLrAFwzf8wXJ4w39zJ6
OqCeamjp+IJ++1ZYVYWhTf65M7sKHRSHXv8tLiPpbLcfJ3TE8EfCyioQXpH445ZrjnUOk/vjtQaD
75HolSlSc+khmlryR9E3X7KmjyYBAsXCSr7xveVVbGHrtZcM5H6H9kAm2ICQYzcIJvgjHuY+J5kB
SGOsjc0K86SS29pgY+l4N9DHubCcU+lAtWNck/rEMigT3J+/Io+QaTY29KaKFNeEl74Gxd/XLSGG
c3HtjVjMHxL+W3SaeUb/8f7PvWVXEJ6Xq8DeYvTlusR9VA5V+4TnxvqfzYqpZvPfWq99dGnzC3dJ
NzSO9dFY8ADYFX/mL7FOG0o1dSlN4fbMRWti8Hz+AkAWLTQ1iv3/yxa7T1ra5IlMFm0L8Ow424we
2CHjU/mwxDz2Tlu8bt01hRxSce0RqHSXNtWnSPEaJVq3F6Lvo7UNHCj19gcal/ZP2X/vlfNNpG/s
OcO4Hbss9QPpw2NWI4XpgUKPdbGx9NAnetdVzrs6O9K5sU9Zyq1KnLxOJdo+KqwPNcLR1HThcNQe
5QCNB6yt29d5K88N3uIqP0vP95fkLb/d5y0F6M6Zcwt1sy7q2tm37O+UDb61hH2qKar8ruK+YZZy
RRRs9703CK+8TkADQGVqzpC9NR+r5aMJueXYoH6xOqEzXVer+Xz/mxRmKVdJqzipuhwPf1cm3A+G
Hff+aoGS4/7gigWTi6SCdAshGSuvc/y+WEO0TPru/Fc8/7w/vGru+8++Mv1qavupHTC8a3Tf7bJ/
54pZcwdTboXkrmta4wYD1plrDo1lKJcFE7F9g1wX9q0bK780+KnF430S/8WdY5FUJgj2LHdifYat
yKafjdGe1vXjSKsDZSnYrlw43TpTiLjF4GP9fkStyPxGjqTp+9CSO1fuUFugTd0fnppLlUGkRMuy
oIjTpuTMK/hQUCLC0CJ+jx4pwPRCr4qy4jsRR3oM9tlLTk3Emmfjts+ev3gomBYf5/H9Efv05FJg
EjsOm2IM3W5+zcPVuR4bVzpyIZFUpq2HcRlxz2xtLkuia0t7+zT35JpfWicNuB0xNLhGJ+daxY+1
rgP/bW/1ZFJgvvKl4VVcXm1nDUFL5w9LpkmoVENLzlq6xYCKNGZNEurbeRKm6a9jS73/4qsQw9Df
ZpDdtmlXvRN7+jQdAVBR7snlPTOr6LhBPuJaOr9wYl3KSsfXrdpEySEJLd00tQxsov2ZJtcE1Z21
+HBsQSSPrG261EzkfZSlOx6rwktw7mTnY4NLvjg6NBHbChNpMuDU+oV3QdF3utN1//w/T1dPLt9l
8Yr6Zln2EbmsJxqIS/LX/G0K5tAO12t9RKoJ2ypX79o2ox2nWXV1C+Znlu2LTZc3vXXP2oeWsmFm
Qy5QdHl17U/ssTpN1+XRuNhXV3NE/E4Z31og6TwVc2w1FaC+134N0GYY9v54qS7JhXw0f/KLHWbn
XhPBFBYqo4G20cxIS6o+Skvv73VILoM9v9+mI63H+0JJXtv2Jp4HBfagdP62xLXl32udtsG+Fm+t
kZQWm2XquVmKO25jnKv5NLQ/xLeF3+7b/9vHnSers5MCLMI1xdUAApqfm2b0zdnwK6N7HBfr3Tzo
3n8V4VKWaM9nUdPaQ/4NJLmPqxBE+3TvIqrlkTwYr23bBIWWPkJKcMkmErilCC3XisDOfGiN5Jpj
moyr14BzP+qsH0uTBkOR+oMdJfbks173/v77KvLGNsulx2lkheUhv4zQ5NU8VKf8zE/kE/GXk3MC
8CK8/y2KLNOTa5DMKG2PTvgYG3C1y3hJTjQcy2A5lafsnGpyWcV2y929SdOvS0bg1gzM6qxcrp6d
aV5cVENLB68R516Bx/fqWtHIjm+1o7nUKsxIbuidypSRCsp0kbGlAWd+aXm+wZ/r5eC8JS+2lymz
IfhaXfHC5jtY/M3UdTOolkQ6fC2rqOcsA1STeeGcXbxEEzIVseEPTu+8mBe8meJcmYqX2enDtv3K
7FM/k7Nn/HPfHlVzl7zXgTai27C8uFatCEaniKx00kxfMfQfBUjIkW8LKYrrzg6zVe8MTxfs96z3
DVeVq4/mnHHDLpfymq4fZ4iGF315Sb1vFfA4A4NEqQ4bpfod6fQthUVNYGWtyHPtf4q+PRlZ61PH
eFo6YKMMLzCL74e2QS5BuvXAHQ4GssgorU9DnOdhDmEw/9jgkss6U273ZADZSus4AbfdoMiPqK/h
2JW7e+dqgxwdXpyua9cF3VKcV6KT6FIEBJnad508ZyjRWH6d12V8TNAUg1aSFjSNlj2duqUXx2Kl
3N87xN4Yl9zNr006nYvZemfbukuKwoHl1l7An3NDzBQsN231wha++GW2/Kd1AiPH62ucaYoiKjOV
fXjyBhZvuR1xOsB/8URtvjjFJHxSfHKp6SNah4cs6c9+X7E5C+Epguj8aW68NbSXTccZofgMud23
6Wi6eBVLr3nLbjFr86Dui4C2ixXQsTDDprJuhqcjClJEJ1nfvcttj8dg0792KyIIRe/MpdiIo1ko
hfHKRMDNNJGaGkl2HRb6iM6GIJ7zL4Szk7BWTe6u+gDJq+0l74wGrFjXwk1j33GhjTNWuocpVZoi
dwF3pMjiZaHpFYWHAkQ41XtrSWdfAF7Puv4zz6FOlHek99HeEpqF/XUg3vv7Rqa487jSSW2A8TGZ
SjO5ZmgKBJ9K2szRwCPaAEud+EXb+RZwz/d/S7WI0tHtuHHHs2RNrqkt4ps9d+xL2hqDRvtHZQXS
zZlMnddCcAhbhEuWv+bbKYutFZLWeVAOR/ogEIJlCXheVU5t5Et6HWKxncjGyEPCB92bwG5Nbxy1
f/QQ55YzcnvIQN7SvW9LGm71+Kk5em2Tu4jHDGK7II1Kr6kgt3UrX+xkieyCapJK1eylA1wQj3rC
E+m178pnFFgtf2Hg2ltanZ6s6gf2nX9VLEpqI6mLEstjW9nLuK2nrXKjtdQxrShCogxNpW2TDR3L
U9SHIWuagh7QsqOlXn2rvGwJmh7HXOMIqg/ZHeTVh3jgpkpMM8+uFq2ekrE5L7lR+K6THYtWMrFw
IzyWmFBfuOaWzXyvzg2f5weLSHI7cWGg+3/MzQx+Zj7QJvlZZvTToQAhkwo3zpIawvKsiKJnJ2jd
cQnKLv98f3DVoksH95Ys8YYKaR8x6L6Stf6A9poLyYzz/eEVwU1uJM53kaetH/rITeLAaMfPhpNr
aoKKyCa3ELdVTsqJplY0mVDA46z6B8BOM6TANBtGrMnMFNYvtxEDYkmHwsaP4EXpZXCqa7fEZyMz
gsLdrta2+XmdaSK16vYvi35DD3aKi6pCAm7Wv9qy+cCW65Q2D9CXOrXx8IS22ussrC+xM19GJr5y
XMTu75KqBif3Gk9Z5lYQ/bMixyAPNV78VoC3LS/13fJpM/9iOZhrwbtbFsm5Y+9qAOsroH4NXceS
ykokzx+2ZjJmFI+jqU8EIG8CV5s4O0JAg9NJbkneNrt2CyIsVIeSfzzBHtxufrSa5p/7i6eyQ+n8
Tj3HWkunsaLMK34tLuCMXrL5rGzDjLLw/m8o8hFHOsVHZKU5GldwCyQu2FMzK1jT9eK09cc1SXx7
bR+GMnsmky4PVkQFuTG5IGtStI41RJPxl8i8E8v/ympxvf8xiiuJ3JEsZjK0aLQFYIe/tNA7bXHV
hCLTXPxy8x/3f0JhULKMe0dMcLovXh/R6rIUT6I7Fg7kjuSYmIaV7i6K9ro4XBl96tD9D26zrfB7
mxgnp6bxO6Psvx37jt3mXh2J3Opb4qRkiLp1+bhZOTkDGaRrgFbtw775rwYfjbZkaW0PkUt57pOK
+iyjz14DUPliX0uoWd3/CIUxyZ3KUIv3uql1hsizbl3+1RyjeTjCEQLfltuUGZh8VshLDNHmXUcz
snU2qpqz5NTU7paM1nDqtbLEyTKXJsxRDn+A5epIt1Q/Ifm0WIukHYU7RKV7mpwXc4m2VHN9Ue2s
dKhXiyfKvd4SVdkXp5pwrj8u7qM7jkHPj52+MrwLxzoFgcS+qR7uZobhG0CNL/Y3d1lP981G4cMy
xMvpzDXNG4QJ3p/m5atovxwbd1+0V2bfgabKshuse5oKfxg835l0isiqKUvuOtGpIEWOoUf7EQd2
Z2vuEKpxdxN6NWWD1EttJruVjwwknGChrrbLsdXYf/LV0FsMTFoBKHK0rfaVu+uN27qWJ9WspUs0
pIJSgZQVh8j8pebvJx2vjmpcyTcT1rYp2TBuwp/z4R870z3V7p73xkXzdyHi1VqMZunxKqutKF74
lRbd13KYLtNaP7SFEaRx/z5u5hM34mdapb1fMR0BreqDJHet67HxWgPBZsqa2YcSpQW+M53gsiIW
yOiuhDeFN3A2RIOT+sjq1uwi5i/zgEdEXc+Q6if25PnVurloy5ssbuPZqnk/9IAnOc9Fculm6JRO
fx8yUxnTxbfVyVsbXzGZP71l9F3trVOx+Kbks2zK3bowMHnqdd8sGwRNs6NbGEVqKLe8QsDKGbLa
GyJiu2e37l7WBuxYG239DLgL//7SqH5k/7BXq58TU8ymiw8YpqiJfcPJgoJf2vHX/eFV6yN5Ma3T
mSYrH6KWZ1PgeMPgL6WnSQUVZ6AM4hpHMPa3DAvULsLnoP3okq95JTQXfkXWLOO4FotthW2MVtQO
w2f0pIYJ+EzmuQ0Tazu79n9yYwippYMdqrxA8uJ0yyAKbPZWNHrmB26m4UTM56nvPjKnQ2bVaAL2
20tGZXhXJ9CJnBbwhIX8zMkL736YseaYUdxAgUv7tym5PLdBYdJaEVvFSdjiwUSBx+FlyJcEQFDv
69ItZ0Icv8z5ZQHT5jDreoffNjOkcv/+6Y5MJdCNsGLcDsjZ3Cx+4c748YgNUxkEVqBpjnRo54ms
wTL9wnG/2Vmjy+Pe3ncqazi4eCIq2k0Yl6mOL/34n5plZyPmp+U/zMs0uZDqNyQfR9cQeEIX/EZd
1Bd0UfQOCxzXOdPBCEtLh5VT7r/k62DcTPOVbGOUOwAGkFMasof8B7V88WCdzCtguvf3Y7enPw9a
Kqs7VIUTb7iQjxFASz9K7z+ghXzXjCwsKiPYZv6wosx//5dUZiUl2ekECsStwi+VU/2LxP2vmGuu
Zio/lNx9tGeQFAPxE1VAy4A2G54aQEPo/rTfjulUBo1BiMhxjWkdo40n14El0wnEzl/jqfWrLtEE
dsUHyJCx3B3tKjWxNDY5J+7HuPngbl/vT181tOTMyZigXp/aYzTRv90OcPXitOmIqRQ7Krd4gkq4
6xuK0oTlDAFwaSeTH6FbQpCQ8WG4201EuLgQG5yeUSi+FBDpPrYikgMzvCDiTRfXpWrKrmnJTkvF
zl3TaSL32ycdlbtSWWnRFfVQ3Mbar2b8nFafqPgrH7/ba1RXEVtu979Ctfb2v4N0Ozm2W5ULrk4N
Gnej0q7BwARq52IOj/2A5K5iS9M23Td3KJs9ytWfa8f7dGxsyWE3p19Xb18j4IdApu96s09tU7MB
CouX8WFNmphJW2HiYsqieDN9TrZ3aKQ43Z+7anj5YAa9ZAOsMWoFTR+shnstltlfu2PvuFQGhLk0
brN477qJvcaHAEnozbqnQdXM9wj3KjsF0ZXbpD30J60OZ0pbXmJjCvElmkCpGn7/+6vhN2d1ZmuB
Ra4N+BzS+Jnl7sOSiPfH1l1yW7dZymJJ8Hxh9uzbsgDj3fSg9emKJb8c+wXpyOUJNwZArFAMrVHY
XfHY/TusLaf7wys8Vu5KBTdHHq/QYI5c3l02L/8I+Rqd4stufG+c4jI2zMiJ0U153kV9S8PG7f18
xT90SteDHZRr5Zss1sQF1TZLvlt3Y1LlM+q5sROfJ6cLVju/zssR3UsEfhkmZjLCGpuIIXLocBp7
87zY9bVhtuYeotgEGSvGGVASxIV7tel8mdrmCXJamv1VJIZyU2o3AzBiCACDB+6bJgmrrD85y3BZ
USAitQa3qPoRyYdp05qs6JohyvrbXL/n8eh3UICwVgYOJ931SQH3oHJ/Kl9QKJ7RBovaegEiYPKU
u7Y/mT/A1R5m+Q1R5MlYN3/in7NBl4gq8iwZOyYAV+nGOkH4ICyalvlRZMZDs9DnVujwSgrTlTFk
bHJ4L2Zjry+MpylpToPTn6xmOB9ycBk6Zgonhs4p6aPEXKnr225aJoGzuuQAgfvuGtKJnEEucTEF
qrDzaAk/dbLUn4VmbNXSSF49L1R4W15Cm3hKAjfj3ybw7KKR/uf9pVFsrowUW+eErFuG4Y2Oo2eE
+bVIQVRLAidZNauvyLtkvBhK1AWZLeQUsCS/tiDXxT/lOffBThwkE/eBd/fxuq57Id4PhTcirgwY
M0QSe+AJQ+Wz+Fi4wCCNL1bDwoTUl3S2o7QKG/bOGNaT23CoVbPnVSuSpYhhMpoMjCfjVudUPDW1
GY2Mn9P1CBcsTEwWlNhwgOegwXeiGlS51jKePUqBuNw0IVI18/3vr1KEMV96w+TcjvICadm8+rzV
7IfKwKSzW/RzXBh56UTuNr5jzAxolr0zUhLwLNPcG1STlzLuchStADbMQZ/7/Mzn/jFmxyC51JU8
23UhmdSKzIlARvmrRw9eMM3F0XlLrs0GdLANfeFEXZ8/QX/y3Ne6RxZVlULGgxWWGbfgxxZP/Aoc
fXypTuJCwyFFA4MbZNo2CUV0knFhRsG8ypgWWDz5WZZfZ5L7XZwc21eZHNQbzYq4EC6NRDf85abV
U5foqOAUVimzgeLk39JmGvBmXBkvbdrtRF3PXv+518qzqFZm//srjzJLgN1rPmBl2qcqzvz2W0s/
HIrZMkuhOYMc12t6FIRdT/ibvfpG4T21RnzFTSK4/xsKn5JxYPGwbStop8eo6wBk6fNi8810OZbP
yzgwt3VtYIcn8eTl4hEPyMG4OC9le/C4l7FgA/hOXDY14mkSL575adKV/hQpHpH81c5hMKKBPa6l
dc1ItE1FSNM86Mg3V2v0CsuUwWBevtYDWWGZkOF6sXMvYDVYDbb+mRu6FhvFnUQGhZmCi7zbElSe
7OG00C4Qa4fT8LOXgdz9c+2+v29CCg+QYWF2XRSWRRAbWvF5Sn3T+cms0/2hFdYpo8BqAtq1LE7E
UwpAQHOaJ41hqvJrGePlIBeaXMeon1x/DTa0WW5Rc/XQYNlcdA+Zv1//30hQZGEJMB+Cam3Db9iX
7WyfspNx6s9tkJ7dG/HHkJ67pzJAa+SpuRy8u/2B7pq8NLfQOfRU4gLdkCtJG3CPHSsvyHIT7tC6
qWdZcLf54wamusV8WhNNAfk3eOuPxQIbzJ5Uvgqj7ZiSJq0250sPeUTOfxSAvTmGDf1tqA1mfYAj
8zf7xliavtMMfgplmnF92lpoUzgNuuRFSLf8aifP40yDNiuerSx+R0V73pIuqKFAzpOPC/ptCkT+
VrSPBmuDzM5Cd/EOnfP4ht0PX32DTWI+GKkxf5kEXU7Ejo1IzF2sSbDedDOMvkerV6OPTlwkidfm
z50HcEm+nQvvZ154RzwNo+9h6tXo7rYCrk67/Nk2vniJ5VeeDnH4pg9j5P17Xo1cE2Kw2cLIELlB
k00ZZmgZvR8e3uTnpBh7/81XYw9OHk/LKvLnuRl+glq68eshLa6T1TzXvHk0Bbj30Pd/pW5qhkmx
6a7Kb1518LtSsuvw2prcrcP9jxGR+tb0FRrC8DQedPkQimw6L+XfKGZpvlO1hFLiy/mc2ROBNi8Y
vYre78suDiyW6Fhm304i8TlS9ptYttkMZo/xieWenbTyJ7a+ty0Q9/DlbCRDWDVOQLb8lE5jAIJK
5tqaT1NZtXTWsrUuRb9l5AYy4wfK0UtSlE9peoTmEQYiX3vLxrWLgpXktjTkXQF9cObmGn988wDH
0JK3T2Ndb2zCzOehr4KOwbANeqlBNNLU/Y/7Bq7YePmOW/CK1e3akhsRXZhVSzBnh248mL7k8NbW
pF68VeTWV+6a+k3vgriTrWX2/djUJbe3bG6sVm46N9MACsMfiZcPvhtbOqqeN5MbzF9y/QlazI4r
HDP1DQhqzmjFALtzV/osB/z4Bejflfx0IF6b4oxt+85K/M0boex7/+sUvy6nViUZ0T3BY5zkZXJe
QLZTtNkJED0f7VlnUq3v7KnRFIYUNiCnV6gJkUTwht6W/pqy51po7FcxrtzWJWwXCbSVuzdhJ937
cmuW79lkO+f7C6QaXQpZSV9XIy9L95avtPNbQZsrnZNDTG7YfClgcQoFRdFj7hZz6qjt0ZrbGV1x
vT93RUz6o4PLaUc8vqfuzalN35ump3lOfZwemuRTMbx8Zc/NLhUoHmHhRflpTjwfPeWIvEOleX5T
LL18V98gac9Klrm3CW80Pl3KOBT2ZGssXzV7KQ1xYheAUYAkbwzk/KZpn4VnnL05OcLABSo9KSy5
uWW4rC3oDaC2U1OTh4V+7RNPs/Sqk05u4HIS0E+hg8u99afhnRWWwHRsH5aAnKtzEtq3+/aj/JV9
Z16lJYs12vGKD/k/v1Kciov5cQy303Dh2l9RbbOUg1QpSA7cEiGoWDIBKERrB12vO3hUuyy5b+Nl
orVJTm9gSQ6q+mftdg9jrOvjV0xdvta5FeBUrbVvMtjECLX9edOxZ6mG3j/o1dKjk6V3l4nCueLh
XMfTs9noYPCqmC/t6ioAUyRjSm+Nx045c/ymLALeZ76o+dkCo9tYLZrYrFh++R7HXWIkYsBPTc3L
yFM/G67VcKjchqYAaW8zNLdVYjecYRJfq9ZsA0K67lh4kJtzhtUrIRuY0Zto5/PA2CMDXeIsck1s
Uy2MlC6SNM1M0K3RW4Fe9zjZHqrZBi11q8lGFdYjd+N0xuDRfFvpzciI33fMr/C8dz8oqIbereqV
YbZsLprW4O5tWWnQjUU46UDNqpGliJxyN82LwnNv42aHu6MWx56a0QkgReMN71BNW8zkxtqfM6gj
s/aTd0jSFrm5rApoVwOvZ7DM3Oi4XgXHU8fBE1ZusrHs0iKO55Jb1r5P18IX8ffMPvRCg2lLcdcB
s9WwoaHkhitgOHVVRJLKTytdUVNh4bIYIAJjzPcD9lbZHwrL3V0/1S65anApb/J44Y3UGsmtnGY/
q9ilxCOyV+owxipLlLzTZBWfjTEmt6R6yOJbmuhg3aoTVe6wEUvtNVaMkfdzmwTlubgsH/oQnfw4
t3WgKMXqyE02Vh+LBt3K7s2M2aVvygfumn7CF01wUQ0v+elQj2XTxhb66i1IL/7T/53oYOm7O75R
PJO5lEfqVPMyruTmseJhsDpwKfFr7xT+xkV4KHzJOnqeYzrV5iGfdzvXb/GiWmlFWZWbu5vTq9Do
tODHjl3+381FUobNtT/+bzdX+SuS3y5mPdULBBj+X1I2XJcPw8kMh8txE5LO1im2+tl2kHuz+IuX
vkzDjdNjOcHvUvarVfIWq2Kdi6BGmyyoaJjPS5CZmu19u+mZWTKxchvbiwkxvf+7OhmoDVGsDvuQ
nDusT3vVMd8pvEBuwekyaAN5ObZh12+pov7var3dN1HVDstEyjnENaHSsOG08nbYhwja9aPjjWjN
jmLQTAI6s8bfq8Z76HnhE3P4cP93VV8k+TWZoTfIXQdfRMOUfpghOWUeK6LI/TgzVDy9dMBZ003B
kF8HHRWYImDIvTjEaDwghT1ya2cUxnl1tW3xiU1t1NHlWKYmUynP+7viNnfk1kBSvgSmz+pFIMbp
4diiS948oF+0SsCLfmtBDDs8ZVk4jJqCi2o/JR+u63yjmWOT29jRS1Ps1AbxOd/E+djMpTOYTZNI
3NIgNzf+lE48wGuc6x7CxoIeXTqBa3eNAeY1Mfdp9POk9I1RnNJBw9n/ttkAJ/LvQI237txpc5iN
Y+QRzplTPy5fwKR03mIdx8Tbi2/KXTdgzhFsXHFI5niOHuiTmEEGpSsuvJ2fmHJfjVnThE02Yo9j
lH5Vodte2/Ckmve+ZK+ic2FA79vMkDvUNjiYHDQufrKM90csxpSbaibSAqVpY1Ot9lPh/rAhhNQf
KrcgwkvTLhd3sntkDrhoiv2+k11sW1diVgRkADn/Pbo5dfVczvCk/19tcZ7G0LjsR4qlWR3Vpkru
WnZLzp3dXWn8bG+uvwyH6KGZKWulubUVowUIgT2mXx1iB4U25VFZi+Sm0zbaKQgwYS2ND5oP34z9
kv06ZC1yuwxJ+k6MDiE33l+z7Dmv9ZFRsdRyl4yxZiWZBIZewP62gZNfk9q8/RzPTJlWuXPnQoD1
HO8cl+xmhdkJYqg/hxM9F2dg+4+ti+ShkLalTkzwG+mABmbDDkdUdwFp15waKmOXG2bsfMk4ejj/
W/Tbn/v/W/TbS4tce0VR7YDkr8TI3NWIkaY5qxV6S3+qj0hAU2yB5KvGFgtn6Dr3lhRDODrTKU//
PrbwkoPmtlhAwQ83SrOwyEvfQeW117VKKpddOk5HU1BBErg/dKX3ii4uD3ut9b/Lbt+OfYLkr6hp
2bEV13juMU61QfwG1ywQAx0aXG6X6craM8F1hHocCZDKpF3gVRrHUsQZmUO5pZAoYBzFhCR+FstX
ZEmd7v1NNbSU9fLO5mMn9gshvyDM1Dw4mICZMluyPfHV6QkWBDrGJ9sDz51Zn9xKi8d8u5Bryrpt
KSQvQbGEQ69N06/Z+r1x53NjU+ivsGu+PvH0iJYnfErmUJ4bBsW8Ac9U9hif+74Ok7SI8kRHhKTa
AsllYzAxQO8DW9D2TWjGAMR4ywkP+cExu5T8dkFPbRl32AbCzfNqswcPgu19NmsuCKqgL7fMdMnI
k7b5feVM3zsI+vxk/ONefjfXHgOfQJf93xlI1QmoAbDWvaVd40M3KOicVuO2ilAsI5Zci5gp6ACQ
3BDhm10Z5tPBlZeBROm4gRY+RjLJxzaoxdehiUNq6ppLFGYjA4mqtW/qJt8PQpTmDQjYQ+c8nMAW
d8hsZCTRODgupyViJYgefZRcQogiB9PSaB5nVcu+f9WrRJuvvVeaKa5PKVTaEr9e8iYOahYDXXB/
/qof2P/+6gcy4Kn52OC4WhzbX4c8yNa/749s7Y75Z53OlGFD8TBW47CvPMQuH0nQByIwguERt7RL
eUrOhibqq75Aclw2FLQfBnwB2/aqgTgkesNMGSaUpTkUU02MS7eAeZdJV41QzVdy0rkfk81NUNnK
p+lbwhyOtkvy7f6aK8aWAUDcgJaXcOGlcS0C8AmfMiAX7w+t8KM/AECeMLJOYDmsoT0LHl+migRL
pwsCqplLB2w3m/aAAP+/Xm3VtKU8uDLqeSQcDkSasQ46wfP/Ie1Luuu2lW5/EdcCCbCbkjwNj2XJ
ltwknmDlJg5Bgn1P/vpv007WVRDh8D6+iQYagDiFqgJQ2LX3OcvFe6QFb6dFTvcFJUQbkQ/oy0Ft
xhofeiSAxvgtBQ/EfavrzLL9/1V4Wi0vm2pBsRjwymiVMiK7/JybBd4ITxURMxog+vO2mySOq6GR
+0FCjJe6ece4vVMq1E1eicyp4ehO26obtfnB9BtQJdAdZ9TNXTkGl4PV92WLuVsNj7rum1zF04q2
U6ftD66qEqW8c31RpvBHy7U+Qca9CGZ3+ljPy/f7C6vxGhUWY3rdYKOrVbwMXhIK87HOl6Dhn+8P
vgXNG0urYmK44bnTmBvJS9YZEcVW6ksnXG0e9uvnDlja+1/R/QQlZG2nXsGuIsULGx+kL8Ns+Oam
+c4K6wbfVv6V47szmxdIuYiXKWmMoHfQ9AC64T9mt95DHWi8UwXHgB5kzYZCiBdHZsBh8ocqK49t
SWoryyyXqXFt2H9yl7BOxAU4uR2/1J0j1RaWjEEVcjDb+jPa3yOfPltOBZHGIfCGqMv7sw1kXmeW
YV2fs+K3YwutxLGfOtyrLIf/dWVjRThMO5bSeaoSyKwzXJLbK0cFl0dAlJ9XNDW6qXOtiBklqRkd
+wVKNDN3bA2/6asXlq/lpaf+dBXouAeZsr/30qNJSWqHS0bNwRC14M+g4DaBkAVapgEeJNsruGwW
eSOmVQymNy/J0JJuSQKQWV9SOkKLgq+XOoHOXwFSi6W8Fn7xflz7C59w78rbnTDX/TAlzI3RSYgH
8MJLzrP3bguOnszrpxPry/dEWOmX+yukiUYVJFWtnRQ2d6qXYknT9twunNhXxnt3D8mn+8CWaF4l
lGHOfQDGSPUi66l/pr2gL0A07YnwaNKV2v3S17K30sK0nj2yREnxxzC651Hu6SHo5q5cfUfpDeXY
YvSRJyw0M6Cw/ATCFMdMr4T3KnI0X/e2BewyvfbgYerFHveNbuJKeJMxkfliE+95tZyAoEMgzY6d
dFWa4saiBsRLWfVSLhKtXgB6vFg1Wb7eN8n2xPNGsKnIKNl7g+i5Zz67EN6d7ROBSEcKJYo1TwPL
EoE/Z+HQ71EuayJMpSyWo2grZ8TXRjBrm9OXNE2iVXys0Ih3/+foyoYqebFtGd1Ea+r+eJr4b7V2
g2gmkdwxmiYGVPgUc+sCivLUeq5w+ZDyD9Gmp8bZe17RlLFU/FQx2pIwi3rPWc/ee5JdXRS1veYT
lCefjRGsI9UxTBJR8VSEW5z2Q+b/td0ZTZjtoRo08aCiqWwTmJJSbmmi+mL0j6Vx7GFLhVH5Dcny
tM39Z3f62jofi/pTab3c9x3dqiohzFw5dQ5oap6dJuTFw5qGib1zltENrezKAh0TP2e90F/Rthx5
xnsrOQbhARTin/neKOTqeQNMUnnGNrJ5EBxEVODUXKSTkYjWex7lc5oUkOLaw0xp3MNUttp8Tew1
NRofunagdhfuKfEOVk9V0NRSTVR6oHp6nmS8DENkk2vn1jv5RbOQ/4JLtWIs5iq1ng2b/DH1aEMb
+yEPWsf77ZAT/sDxvNq8CzAAESeByU3cZ4oscH+rdolgdJNXNlffo6ukecKf3e7KrEe8Ggx7DCq6
vPvj/6/mzYp0XtCO4/31JLzhjP5+rtnPu5rtQ4VKyXnN0VgG1SpzMsOqz4KG2EHd80iUe8lXA5gi
KmDK9IuKc8fFFSCK+gfrlEfGKSAv/Ynh0TKJimNbiAqXcjMDz9vZ5D83UEpMisd64WFh1ef7XqRb
DhUy5UGnTNTZ+HM5yOnn61l/Wk/WdR8Up1kOla94Bqh6rIweG9VgPrC+DWvpfR26KQB+5XT/h2hc
VgVKWcRcs2nBhWyunjIoD3b7D11aG23ffOWy1lI4UEPCSv+NYtheGP8Gxu1hT7Vf2TLgq69wtGqj
73bEQp+Kx58I1589I1tnyt5XdGZSIltm4IukDryJkCsBWQVe7ciu/IBucOXUjCOiZCm64p7dwbq4
bf1H65p47CU7hX+thZR9l3SrU6ZmamAdhi80qi4yLO2ABV5AT1CP3hOe1f0MZQ+uDV7QebS97bDj
0ve42+8edt7+CVCjV7bgprLnQVK4aRvJx79PnX+njL1FfnPPxEe28+IrT3JtWXXODDsBpUHc2DuG
cMDAymZMqgZZVVL/RyD8N1n8RIjuzV5roy2LvJo+jv6c1a7lP8/nDQuyXmU4mUEemOHGzgAWi/sZ
Q2clJaqNwQYxmCUMQOEvXDzwQ+rsMJISx1AhrVlfmTASqq95kZ8T19vJ1ropK9Gb11lmbMehZwnR
6LoS4bJLybot4b+ud5i1Ert1gZLW0jPE7lyGU23GSX2xCbtabYO+L3k6ZnMlgmu7sNahML3nuU8L
6CktOU+hvNftkZy9Gbr4FUroliTn3rx5Pg4uIyQ4jqc311dxVetYDYbHMuMZZfCPo4vqtJM7XzM/
3Ws+0sxeRVeNE1k475F4bLu+CPTxNPZ3umTRfdvrRleC16uoVwvp4PSfX9vufzrU6YZWIrZkZbkI
seKQzmVAMxlK+qfJmp2Ja7xexVUB9iFWqJKgjMhQa1jNzgugq/nhvlV02UbVqe+d1hwH4v/c3LdT
3La5bwegDaK4d4jTfkWJXLyCcz/Bk/4bIKWDmzscVInhhKKNmFCs8Ajhd7naeI/sArc7RF6L4ZXg
9RLHrHwQEm64wr/ODvuNSbpFViJ38AZZycbDaRpBfJvSfPjcGHKPBUwzuoqwAou+6Ux41HsemIdu
zSUadzuTdEMrm20/0s6wSwNhZXtBs9LQ3lUB0ISVSkRsGSPpaIX6ObIZIlaUR69hLoSi/7nJDplt
O65ArtnOtJvb9z+uYT87lPe2cp1tth/2aie3RTqNpIQofbu8o9M3kx65E2Hy2/dejZvhDrmSGp5Y
sDnM/Py9OclTuYqX+zlhs8Ebe6GrBCtvaVs4OYI146QDy2d/HbP2ZZ3qMzC74f1v6DKCykU8JwbJ
21X+zDt/H/d/NqLvo0W1X1Fili8pSfoFJcJ/Xl3+P9rmsBxK7JpJv4IAj/64e+VsRbNHCBnZ4Jih
VJhV43YNNKj/+gn/9dQN34mb8I5HaTxVBVxxoP+sJOn5M/REAgnItAmulYM/QNl4KXSbq7Fmf6+B
BLb574rH8R+gxHOa16k/dqiTuQk0b3n6kLtGdP8HaNLQv/ib5h+gn8J4BhMAg9Azqr8ezp7HBldC
2bFlP1gjfIfxx7qSgWF+BD3Dju/oZq4EctJ3yZhQw/t/qGPphlb2WrqkhSxwfH1eRzdCu3voZyyU
c3/Q5krcOtW8dnOCgrtIeXeept6KJzORZ0+wPTYDncsrUbsSPGDb2NF/uDxdyMNk1jvIzs2z30ig
KuaKEbtjSQP97gbvieKazNDACIex6/CK2VQeByjFJt2pm9J1pzag+THqU/Mwp4Vd1a77LHs3KIDZ
W9M/7juoLoWqr8ylOQnWZUgN47mON8aQ8bo8zeH/1sOicSeV48e1ob/RF7i4/O81h7cWw6W2uhjJ
VNjO6hZ1bOAiGjauPPsDDybUYEN3QFtndwTGvn1IPQktdm+nU1nHazpEHHjYEhKLwqQ7meJH6Vz1
qm18JY+mqTkZlKxD7FljwOsvi7wIt4jNVERTluDuUX8AJVvIivaEp+2r7eW3jqdnx0zD2hOn++7w
1kJtk1DyrBzzhc6+38Tr1JUBRG9CcO00AcCLOz9T94Ht/6/ONqlZ5HRhRoMLOD0DixoNIr3VxR44
961A2ea//f/V8C2agzIyLEPcNWBzqNlNDM6BF7dtaCXbzi3YCloq2pjUVbjk3Y1CqtnLnYOWVzLu
3NXW6nJYvijTa5PmEFXwr8VwhJl+m72ScVEOwhlgTNvYYEuQlxm0TsFbIo4IlW3DK9l2O+tlZpm0
MaigI7fG/T4HBipl5/tu+SayGOOr4DluZ8voFljXcjEfLf/BQg6k7kefvUv4E7HTUDhl0MlHl9wc
42YMey1yGndVcXXFMjKPW1iVLAejqS9OYIk+JeUa7fyuzfxvBL1KDb22grWmbfO4Kuuzmfm33Jcn
bqP2klx80IAmBZjWOqDAyaYlsRODmiBROaiyzq8sSRmPmzEPUtCJzgPfGVpnLyW8s5661uiUbTzn
dlyvyUPZTmeoOF3u20s3vBLeFMKZiWFh+Hqtop6zCPSp0cCL0/3hdYZRQpzUXku7KW9jp4aAqfQX
++OYzeYO8k03eSXCaSFGniUNEog33lonjSDEfrHYnm10k1cifElW0Zh2MsY5GCy65Htf7bGB6iau
BHc1op3OaGH1VczXgpXBBEaVge9VqjXDq4cbnnfVaHZIrNLvn1x/jnifvPjF3hH8zRMOcod6wqFJ
w8GPi1WF7iC4eKbQWOUlnfLnIimvHRNfbO+XtErQKgISAjl8qi37mLuqxx4J/Bxr/aKNOTY7c+qC
SYxnZzxCdLX9MGWzNprENwcJh4IudgnELMNTedfInVDW+JNKIV2YMrPGSoyxHJoTyedr5oqdA7Ru
6O3/r3Zps7OqCthGrPjsQMXG/0yzcWeX3k5jbyRUlVnMWQdzhZLbEFvVo5E/Za0Rlmj4TtIyoOyF
kS6+nyo2G7/1HSWYDbtfmQVNt9ht+cWg/gXtgme7R1Az8fH+J3RWUgOarSxxaxwI/fqjyD7V+UGv
VMLZRkdpAgTuEIPoQIzfpR/Xe5ybmlBWUXQry2zSgBUjhgLVp7yfH7rJvhpzsXMM0FhEhc3luGI1
LoXfpJRcjMIKiHtEdAqxpOLlrKQnllF4Q1xRSB6FntEbdejQNWnOmUuhsnJ/TXUGUkJ29uoGb0J9
G08LSmM5vTgZGBqNI28J26/YPvsqsObSy8o1q/rYnIvv3PWzIHHXT/enrjP+9v9XY2ecdhAQEQYo
6Tzh9WG2plmRgyAwy/ixT6ign2p0x8TpBTy+tE7GMF3nrDqWzX4cLF/NvjIqA2KDHizjryErSeTD
fe4b5i3oKIz+Y995NTTUoxZgldw+HsXnFL2SI8gGs+E7muECy5OBSF7q7kjT1PYtJScQOS8+F2kf
L9AMDRo7qR7HdNwTNtQds1XQT2H3LeKX8Cu0buwTLUDNCN3QZw7q5NFo3mV8KgM2NaFtJZFI5gDy
wVaU1GOYOt7zfWvqIkQ5g8m5afiQlX2cECsykb6HNTszfy/ONfuDipvsKVjUU4oIEaJoArddI6+y
Q+I7J8tnp5EkkZOwg8GuLJYPOESVgHk8Tvv0DFnq89LONz+TO9lQZyklj5sc3CZo6epjw0vKk9/I
J+rPzTVt5z3idE3Iq4jKse2rxjeLPm5E76GdqIcIazM+3V9o3eBKPWWqhsk1TB8rMVqX3jLB1XeE
vXqLEqWUkuSuOUwjgl1WUPOpgrmEOlc9B0buneeZgKb79/u/QRf6SjpPM5nk44LQ9+SfpvWFuB/q
pY9KWkB27Bdj+pSb3sH8pWT2oczSoew4fMnLQtHOkTPuHZB/7HFvnGVUDN7sLJPoKlLG/ksbF6c1
EJEb4nB22tp3nRDE75/9MP8yn6ooPduxhb8bilyA5qa73jfkm3BDLJkK1Busppu7rPKvKNM+QOcs
6Bc8UYCr45PI5a+plYGNJb32fM6DhbVrsBDnqc3rzyPUt9Kh3itPbQv3likUz0nTri+mzPavOetf
ZJVmQTpbF8ub3yeL++3+b9U4vorlc5sUj8/N6l+FkZGntC/Nj2Tssh2ItSbBqdRn0GkwvXWhqB0l
9Neq6B/TJv+lbuosADPci18vAcmqgzcQlQQNjDACDXVyiKeyPYOg/uxBffS+lTShRZR9wEhmwusl
G1BRAg2p8cTlF+a2geWykPUTOieHYJHlsegiymneFkuXLwLRVRLnZGT1xeyNndOBbj2UTaAcq4Kx
BWmuK5fAmyMXxSMrKQO3vLD+nUX2Dji67yi7gZvOXZMLfKdNv5lOFxR4x8rTT4P53a8/1MOxIzj7
F8IvK1y03nP/Smnrn5jjOA+Ou3g7t7e3Q4Op0L6s6IYB0Dgcb4Y2qjiN7HxPvVFTX2cquo+7ldcu
mczjSjjpsATgWxWOHU1zJxY/HgjEcr8VUyGHX+fcct8ZiQmZmN60qjIskoYOIgCiwGi+dWU/58Ot
5gO3u6jPliJ5zCwzyXcc/03RF5cyX9lUFtrYpOYIqqH/bcVK8kQEHfM2datfQfIZtEBgMKd7n697
t5K3Y42pBGxLkoCpuMEXU9QpcgbkmpeGTTOdSJ+BD+jFnIowXf9zP7DfPrYwFUCYNyarF9KPOLa8
9+nDQLPA93ZKbDr/UZIGzyursfk8xlXvPzk+e/DbPX5r3bSVFCGWNc8MNFnHshTBUn/OJ1QV/F/v
20Q3byVJ1PUokmTGvNEAe/ZbL5LrH/dH1nqTkhcqs4dcggVz28bHeX6p7TWQ+R8s/TBAxadikJC6
5hXZOZJqfoeKIWzLzm37DiSYxbpApVQEfbUHDtXYX0UP1haf29ysSWzS9kqc+UKLD9X4/b6V3k6e
TOVnc4uuqtahIjG1p3B2nlmRRNQfIm95scw1XIdP97+j+xFKaHerP5Q8bUlsb88JrogGr4iW2T+0
jTEVSuiBzZs7Hoa3mjbCReNilTS6P3OdhbYVf3XJrQTo3YF9H2KJXmRvXINSXPyqewGoLbSw0MWw
sxSaXKTytMmhIIYFjszYEUU8kh55CET++RW0lpcGGz+TnyZn7zaoWw8lqBejGNAw1pG4WY1Lycjj
NGen/aKSLhyUsLZYl7Z1M/Cr9EY3XIz12zR0x84szFMCu7XXZuJtm8YrOOxB+GebwUaYtXNs0VhG
hRQOCLbZS4Y0nlZ0plFfDoFpmnVgJfMeT5PGOip5m0OIvzZVjh9gFVDba4YeinfT831/1c1fOcib
LfjCnX4leK1fTmaRvFuX9ExYHR8bXgnkWjrmTEZCYsank5PIk+0vt8EUh0q0TGVwY6Lwa9R+pxg0
dCeXZzHNIDLEkp00rTOOEsy5h3QHFcUpzuruwrrmklTkNNG9Bx3dwiq78OIYVgIBxSmeefKO2e0H
oOJ3Zq5JQyqs0CFj6ZuzsOKK8RBdFNBMlO+sDzMb4qZ9Wts99W3dT1Aid/YtyH7y1Iodt7gZBJxK
jtHtMZ1sTvLvSyZTAYXz1LQ0HdkUe0NyKmn9noF8eRrARp6g0/y+g2p+gAortOzO72RjT/E4+pHT
5vEEHsP7Q2vWQAUTWm4piragUzzIPxvy1A6nefhzSutwwq1gr29aYyOVxG3qmCmM1TBjllbzY57P
NALZfx0zafmnptxrM9WZafv8q23NyYjJmG9NqMeTSCw8KIu9FnxNkKm4QkbWtbZLf4pdzzmXq3tl
xAnrMonur4Ju5tv/X818nTy/5c08xbW9fPBp/aG19sC7uqGV+GXVLAvhwigiA9KJLSGBCt39WeuM
Yv1z1s1Mqhk8tVNcTn5EcX/vwXA1JfaOUXReo4Tt6vi5k7vOFCdWFTTNw9I2ESiwRbdTs9RNX9lz
CeSR7HnGmm7qS1Ulr9UoTuNqnO5bR2N4FcvmlEvTFCumLwr70ibrSVT/OTbyFsuvvIVmQ51TgZHR
XxWs6xyKZc9bNDZRcWvLulRpOfEpXhx66eX0roD6+9KMOzbRDa9E6OomCVvqZI7lyiI6uw+4cAfo
k9y5beuG3/7/yjAOhONySEhNcTPQRwjrXPPEv7hiryqjW9Ht/6+Gb5MatASFO8V5swCc+NXu6Y5d
dCMrQYrCf1ECAYORmQUFnfSBij31QZ1NlCBdaOXNzIazjOBwye02qoF0rKD7cN8XNUGqQtEK20MF
g2Nrqtb3fn/quRGAMzJIpj12FZ1plCjtjHyZSh/zXxz35JbNNSmdnblrTKPi0EjXrmPXwupTU59J
7TyStYlGvvdipJm5CjfraGElUyfmuLGeRptHxEiv942uG1k5D49EcnCIYmR3Mp6YZyRBYtrHkouK
J/OlBDcfqKjiySP0eyt8C4qMhZftMVloHEblbcuWBq8qc5PHDiDVV+b07XmmPt0uVAR6132yUz3S
fWez3atg9cWY+7ONVGN3N2YmoQdthtJD3NKd7UO3CErMghnJIXZTZDEXQ/vREXMKaB+32E4VSTd/
JW5pmySgpk1kzKzMJ2lYMXNpUWm2DCmfjGXICzsAkaKLK/sxp1K2W3slWWEsuRmP6TRUgVfaeNwc
TY5+gWMfUCI5E2ZLBlmacTpS7OS9IR+Z6+1dJjT2UoFnFpnzdVwLM+5ccs7qJ9++kcI6WcvO3qIb
X9l0a0mqyfVpEaOkDZyibTmMnJmd5UWcZHSuX+x8dNiO82p8S8Waze2KWnU+L/GaWyc+gWu6WHe2
Gk3SU3FmzM+byUQfcGyZokXvQTl7/TlznHGIMkHkMYgyVXu0e7wh8bw37JiWlh/1lpgu9VKh3p2y
fOdx7M1fYjnetlKvInzNWFbjWl3ezKE5J5SGVmNErM3P991VN/z2/1fDp+4wg5UlK29Fm5wcewzn
3nvnkb11eNOfMHslP0H6ph9qUw43G1pM/WNB4hK6ouQI87SL4ZXsNFCrq/wETxvAqEY57x6cudi5
MuoMo2Qm4eI6Mbv2cKtW56Ei34bF+mCav9y3+puej3krWSidy6qfHQzeu0WUwfItkt6xoZX8Yzrr
nDkjg0l6yKCuELb0RXR/aI1J1AKb71irJU2juFne4H/0ncw9Axc2AUlTNTt7vu4TSv7hYgFVGjRq
brbPg77oztwvImrs8W3phleOFMlQtbjiDuXNGOczRJPjzDKCTtSnYwZSYtVdgMnzV8RqDx6r4Yxj
v9GdS8coxMNESHnoycJy1FJbydJW5PmS3/KapIFc5aNdtYeQ0xhcidhElDnoINrh1hBQ2qKjDn+8
KJ2b3+7bSJMR1FbeLE8KCqXY8gY66gfXlJE9069otQrWeu/Bd1vNfxWr8BOU0HV87o7ZUo63ZjHe
ed4vC+B5YC2ELD0ZomlZdo5GOmdSgrh3PWuB64830PeEtHDClK5R67sHo00J5LmQ+SwM/AoKEdaa
8vedCfridE8IQ7MOarWNVnnltNvslzoPXW8NRtkFWfvYNV/vL/QWsm+sglpzo3Tomk4u461fZFgV
7Zk0wy+49d3stjgt4sHq6Of7X9Kst1p4y5OyHixITN9a8wv07FvHPHHzwVw+d/PeBVCTsFUFhRUI
QijmNONtXJpfDW6MIXiZ9zBruqXYHOzVHmxXtJo9exxvqUzOU1I/jF75YiVZaPr2l/sm0n1CiWp/
gSJxM67jLc/Iae75tU0aEbRJdmP9IbSt5ahSCs3KyoVJ/AzStu+Hory0jti5JujMr0S0QLfPmE8Y
2kYjozeLd8u614OiiWJVQYHThrjmijjg/mM9/Cn6/2TgUL1vdd3YSghL5vbSLdLhNszJySvkh6Vv
T5KZp0PDq7U3N5uqfB4wdTl70Ty3l3mgp1a2Rx6MLEftHk2TnNTMGcYba6cHgD4uLvPfi4QeHF7Z
iyfZtsIkbLytxLnlJAu8tnqiy15QaWyvtoWWuTWhooKILccpkB470erFaPaaxjQOaW9ffRWypQC2
uE97JLfc/b1IOrCN7wO/dVNXgtVtW4h9yW68eWb+DmSjj4UvgSnLo2Nuoxya0Zjn9JAs629W0kZp
PfdBO/fnthJ7R1Dd/JVozXEXEqnAyla2HfY91OATHlpWfuSGDb9U9t3EXPwKDQmIWA44l71ebH4I
HIihlYB1x7oaEjrg0D8OIQSETgISToes/q8yHJ1kP1F7vFmW9WsOuZYJu2iweMOOVTRGV+twTFaF
qA1EqzPJRyBv25BbFMjY0d1TV9LsIWrjp+kRu3IMv78RCZLsgkKqZJgZ/ZY50n6w611IiO6XbN9/
FVuO5VkTKpZIDGI50dl61xOIZvT8dH8hdD9j++yr4d1h5RKPaNhtqzQAmVcgh/e1Xwd1sYef1CQH
psQvBy5zzAsEmE/MkHd2mNV7jRs626ixm+UmZxKT59lXHBADo3w37SGKdNNWwrYw/GqC6nd/W0DT
X6L1b16yy32b64ZWQtaDeJwgHNPGMSRG7Tni5l69TWcRNWT7lkvLQp5nKf/NdKzLwoY0QJdBdH/q
msOlWnETWeNIcFWNtzm1qnB7A3Sn9bSQUYb2WDxQPu8UejQ2Uns+m3TsbDmiVOIZzcVu6Gen2Cu0
aVxeLbRNg2g6ivf7WzJlF2Nrk6HtxXJkWDvWTlRplkEtuIGeiVZ+iaAtgBkGNjCwLRa0e/RSuh+w
ffVVzE6ZY0/rvJboNXfejS5o500TXUQ8Gl25U/nUmX/7/6tPGADautLDOgOV/Njm/KHpvt73IJ1p
lJj17JVWS46RJ3c6TV0RgKj47CXVsY2FKmFryRSYJ4LF5SU9j1l5WprscXL2+Ih1dlFCN1vJUPkm
Qrdx7KfM938jw3jQMEro+v469EknUGrgwPpDm42dM5kVAe4pewVajeOo3Z2OZSWWvSIV43h2WyB5
Yk/pE/e805QVRwDgIKVSSlamvfoubXBaG4X9ZRIkGkt2rBqmdngKv5xbKGogqIT9zmEf8b72uHR7
YmmalVWlEPqFV33LcI4CX8R8ElPPzxLNjDtuqRtdCVkpKCErx/U/q+0HMru/WE25042iW1QlVCX0
4mxWwSVd4l7s1I8YYd86d3rv2Xvvd7rZKzGbOHY35Bkdb4aLlkg+nNOK79x7dEMr8eo0wPD3vjne
hNn8yoRHokkme0zJusGVaG0FtOPaBc5Y9I0ZmYIPp6lfD6HA4OpKwNau9FERhz/OmQVfISEY+D41
/ho4Mtlxec0PUPv3CsMQDWqoKFQU1tl08veZN+8MrcnDqiTCaM4mGjXh7wXkgbwsC6q5fQZ5XnQo
zasdfMLzR88tCE5907s1f99XH5YjBMZ45lB1ERr0d7PJ3nIwelerpE6CXKTf709bc75RZRGETCsU
zHDsgGzMRXZ+aPHqpZ/yh2V1LwRVzfuf0Rl/W+9X2+tA83k2e6SDcXZO9YIT2sjPbF12so1ueCVe
y6qoWjeFhUwmfstn/9IM2fuZ7xFL6IZXYpY2s1uxyUX9aUKn/eQs33sHUqqQ9zt481S7pOE8PgS/
iuGWm21gptO5JOP5vul1IaVEbWvOnV0L3AybHv2Ri4DcsX26P7TGLmobZmYBsW8MWNVkYH/MIv9C
3Txy+0OsP5ajdlgmhssK10dIgWzjnPHhaeWH+Dww9BYOr/wR7Izu6BoTqut5EXKgnci4HjtJqs2S
sy0cVEdx0x8YXDwjEWV7XU+apVQ7JYFP4X2+lXFtLqO5ZZcaWI/7S6kbWgnQiRor8Ntef/M8owOs
15/PLZO/HBtcCU8OuYwMWaa/iWq4+YULHo9xZ946F1RC0zItdIvWsHY9z2dwv0fCGa9Nd4SnGKmX
KBsqB4GkqD28MC9UmAEzejzxWPafx8yiRGYORHVDKMKnF0gmvLuaaXXICW216XEsWlKNFTKWMw8h
nP3ZM/eeW972FFvteOyQoSSrcQpooIkYdVWZhMAL/ue+Sd5eTvtfLY+5AxW5SeI2s5Awd+gJssmh
aYtDuRDQon+GvbSMOZlzvNDm7mIHRUHBfkPSY0ncVpsS85YkeF5GBYWbzS9AIP6+JMfC01ZbEEdR
ggFtxOGlrdDX0oAtL2Ji92CnW1IlPsFUhxLByJCyatsKk5xNgQH63UObs62iZOTQLovdwhdN//eB
Je9856uVy52yybZy/35mtH0lQLu8ZcMw4XYNWlkWDB5qhWlTfavm747c0zPVmUeJ09Iyyq4u8A0j
Ly+O44PBcsfdNSOr3YcQQS3GNUEsrY77C/NaFvJsPpRdbLX9sPeLYQXJIW5gHGQbNDfNB5QP852t
XzdzZQPlVYtmyQqjT4v/e1LyS7IMhw7qtgp5clrfoSBNwvtHN7Whv/A67HwWDnl3LAuoTYdl2RvE
GTB3KZLPDuMvJhz+fv7SmWX7/6tzhWNnE8RIl/6W+Hj4sBdTBFXVHJy3EqZ+Ovu9O1NUM0rju0jL
4myV3d6zkCaQVK0Cw23KallxAMD7UHVqSP+Z86w7MyofJnEwjanAJ0rFvIIVcrhZ/lcDddrGPnSr
ttXWwrTgdOopThdg8YwmEJtBDvbD/SXVbEkq7GkS3LNdiTnz9SO2itT4fT2ivuJattpPmEJM2HQN
q7+t9IFmIClajx2LbFWpoKFuN5WUYTXR6xBYs/mrQ513Q7mHG9T4uapWwKEukgwuji52avmBTzvU
p/wv9w2uG3tbiFcx5PN8dcHD39+mwkftyGiME6OuuROhb194bRXgRJ28b2ywpN6aArcsaaCGvDy3
so5byc9p3ezsSzqvUWJ1TRN0Q+IZ8dYY4yUV3weHX8DCEN03ke5HWP80UZuwbFl5D5+UIAWTZRe0
LXtclvar36WnbB52vqNbCmV3TVfSpGuDpNAssnjAWWy6ZdaeepXORMq2ysEHJH1rq/96KFMJFpUm
9KGX/+PsSpYj5ZntExEhMQm2QA12uWy37R6qN0SPiEnMIHj6e+pb+VdbxQ1WjvBCqFKZqZR08hy2
so1o5v4PwqnLcvQP4U4A/SBLYOMNIbBjZyUp6Ab3/ncBYsFRXDpje4/e+GBxvXtTrmH6NWZR4Uyy
mnD/1U/tfdb6e1xsAHltB2a27SbGUaFMkgjMfPKr+2kaQrRyniAvHrSNd7jtmTrDKMHbmnlhD6Zd
3TuNIxrg4pg/RUuWN/MKalyzT7nXD7/LDiZuBXo4e32fT6a3G/KsOoCbaD5PPbGAaPLWCJw/5pgy
HRXPFFs0ZulAOtybmEXxAM0Lqzp1tBrdPCht8CDLwKlJS+wA5Pp0PvUxieXZ9HrXhyxanTe5DMa0
HpJHZlRj+2LYfe+gOE368sUp46WOFrsuYlBzFHmMdkVajkMOHvVC5Ci96TK30K+ZeC/lyUxpXNqh
36Ax84ddTFn+1kKFCaU0SJFtKygm4KC3nRxtJeQJNTvX71HB5HE7hrnjJntGtl0EOLYS8jWXonZT
ieM0OhmCwQYV1jUuN7me+lQ7tTOfm/h6XZRgr6NeVb84SW9sqzDU91nmmp2fWQBzUY/fWT6toR9L
lpWpa2JefaHtJ7zQxmDyxetjTtAGWjig064erNLetqqusmGAM8KSvK26+6rnc/HS4fGhPXrMRNGx
wfjUUcmv0q5Jmaxy92UUjgDiR1BQSfpfbw/+oXkwuDL7hZjcy8slPxEjOdhZuUMf0olMcnd7+I/5
ljG+4vOSjhlivXBfppDuAeTd2X0EaofI3QNUN4Vrvb4f5kZ8RvF+NvaSNNDWQ03g8DBHl1gIidTz
yo/4ePR/eK6g9lyZXVvnL3Od7roSjeHC3TFrCJfx79DYwfVudmxwTTuErWNEUCdPbLwkrL3Rf7xG
/xBhxWa+ZGnRuC9tMnoBL2gJtnA+BwbopDf52D98WK3A+cHwUn7ioFSD8lPUGZsaMOk/DFYtSEKG
xcrcl6qHRAYeEKp4TXhaty5Xg73bsPD+VtLJsmEYJw2muA/Ndo0H8cO9ELNW9kLe1WMtBHFeHJBF
A64TuOLzYH7J4i1KQwwfUKpYw5d5PXVtfO/J5H4s6QOY8776Vf9222ev1dI/lzcYXo1rl46gTcj4
CSoie2EbYVc8c1oEFS5cO/+nOaUr+VX3ISXA3cJoMl7Bcxgxg9SSdzb7Wi/mefbkDlzqXbmslD+6
DykhboAxofFTwU9GbAV1Nu9qA9RYqXPXA2IWO5DCmdbevDSLr94djRCU6JvOy09G7UjUztUb0PbG
zmdN+cRmudLloPlB6i1SHtMhNo0WlrPNwMajF+589rVTh3JiEPHOg6zxV9Kw/7E3qJRWNh+KpXVK
fKrxo6T6k7afDXsJypQElksCLs9lvgZm1ASlesfUjg5Jiw68WbU/98fGHPp9QzO5glDQGU0JeTce
GOtJwU8SstcyKYLOEGHX+VEDMjxf/LQStuLYmqyrNthBANgoaIXf4dKD75/MAgo1KyWD7kcosV/V
neQOgHunznJCE2xQZlc8FX0d1f3DbP4sGT3ezgK636BkAWnHFRBjDT8RQPuPEncXR94VRTgWsb3R
TEr8p5OPq5aZOi9JNfUNCJrdJQv6pR2/T47MN110U1sF5IvWtwwq0/zkZE67M005gSOqIKGQ4GXc
Zislvwy9M/RokY7v44k+mVZ9pHP6ZNvTSvrShIV613XtiR5r9Hy/jGASitqSv/lD60ab5q7edvkl
nkPS2nVfFtzmMpLsswo0kdkau5jGjdQrLwFmLpraGfsNXoxuJ4CzeaRk9oN+nKeVGkv3iWsqfreV
dyJdaH79BaTNcesyoEj/MQ7jtrVV+/rSeK6mwiny09SxALx7QQtKGF9uHf665u8m3zht3nO0leFk
dIZuE06iTcTXzl46yyjJoiOzPVU0z0/lUO9tPPIYuHbsknKj4dUUkWVLCe7+/NS4+8WfguVPF28C
UFKb/ZMboA5euxib0QTb86c8+UHclVtAXTwp4Rq7fU2cBUsa178do9nNZb+7HUzs481Svd0yKop2
9gqzNjqON+9zmv2cwTKJUlCsXLRollRt4BvAzJ51Pr4wzCJyMhaVzvDQxdZ+2w+4/rB37kiYISkd
svxU0TfXxQ6/BDH9Y9rou9iEQaRg9v3fT4yxK4x6EflJWM8TeBnTce24oLPN9f/vJl/LEQTbFmwz
J23gJfcVRh/zn7cto3Ea9YaLZD4Yqns4TTp+dq3XJHm+Pa7mmGurN1o4haCfd8LAdh7MmPeh3mdR
Htpm2H+xwvawBvf/D7X0QV2v3jbQpQTZXeoNT3ntVwfLbR/cWJ5qv8iiYgGOwm34nlrGLk87KBH7
L83Sf7r9GzVFsdrON/ecx76LPGTFuOC8qzm24Po0pGv7r25tlIDGo7g5Iofm6CvuQsKKncPW3sY0
PqX222UcV4eJgeohA0SOSxYZHhAh2dpZUVPOqaRXhQVODAi3DU9F+y3nd/H45jufSvm1fZxWeZI0
1lGb7tDo7vu4XspPAIpewA3gBkblf7u9srqxlZDLuiSHIAJAYF1qBrLNDo2xRkyns/z1k++iOaei
zyzDHZ7G+Rk3C9dO6MpaKW5101Y2xpEtAP+X1zTnyxdW0sBP6s+3LaI5LznKpjgaziBkRtlvkCUG
lT/s/I6HbtkdheuEEOrJ5ixMthHPorhVtskkb6aF5TBSSbwIWeQhxoEQL3Wvt3+Mzk5KYKVNZ7vM
h/dT78l37ydjW+Wg9t2V0suMpID90/xYZo8mzhZrHTsat1Fb7gZoPoJoAFmu9/rA5ue4rAMWr7QV
6AZXtsdEop16ocbw5CV5lPLqUFjgUM+y3W1za3xHJcDCm6pswEnBfo+WCaERPD1byT6m0K6pgCpg
d94kI3S4r5yHNYur0mE1tZPm+ehZR1aYrwWeVGZ7U18lmC+V2J3pErt0SMYn3ngQx5nCMTXxYlNv
dB8lfKs5K6rWp+7vOIN46pvTzDEw0W0nQDTDCUdDzEo5pEnPthLMmTmAd8/EgqD1K4Tg/dEnDG1s
Q2TboZjxp55WMpKmclQfeJKmMaZe9t0Tm7qnjIsdAU/1mF5bOqdj26w9UescWAlolKVLCq0F61iJ
FL/IoG+QhvWDIq7ebruw5gPqc08r/YK7BcIPbwMRSeRuKcXTwpOVCNH4rPreY/RVNjiW9H5XtW29
ug0FIYMlXXtYGV9XJKlvPoVVUjcpG+tOJuim6EBw76VBbbI+YDkNS7Rjs66NWmr8dcVyBIRj20aq
tup5E0NzjugsKK4Vu1z4D/MoV44MH6txUVtVYJzzKnEt2Vp3Rj0FXvy1Eq+TNUHbGs2AQ/FlsPir
R/7UpRVk1XgchPspcZxtZy1LyQR1XI9DUs/iBBDNSO5Z/HLbz3SOoKSApDatDp0K4jRQ9631kyFI
fWPtUK4bXAl74S59nxVEnGjrPMxx9uYK+mPbvJUNe6BNxfDWX13GRYSF7+/qYu25UjdrJbYz3jm2
I3iFiy48OphyaIO06FfuHTWDqz17Y14bRUJhEhM+8sqzWPxxQVazkv00BwS1Xa/LPb+JnaS+9C3f
T+M5741IdntnWNkwNNlV7dkzi9okQ5fWF7dN7kz3K3UzcB9AdWXIdzSxo9trq8l9au9eSq1xrHNf
nEZP5vdpXD7knA9Prp383faB64fflcQdG1jNrOvPkCLgxmeHVkHZvd0eXFN8mNeVfzc4zWc+eXkj
LrN4HqrDKNFrLu697LvvRe78q51WMoLOSkrkotV/kv5Q1xde2cGIl1Bv4HgR9e5u/4z/Osc+OOaq
ynxCVAIlwFxefJymk7Z+IvnXJMsDktdoRfjNvWNbl5FPnTCOX1JQcw4J7reTKmQOj7ICJOcySr21
d8aPdVOobSoB70KMuGxSgungxQQEx+FidYHfnyQOwb43RLVFImDUIxavPavp9jC1I5DXc5GyFH7Y
7WSEQiWSR3KHx1PorfGVgNIsotoR6Blu69QxPgFt0JPv58HIbQCZ1+6IPpZxo7baFtjwDh2TohMX
sTwbVraf7WcmHpf40U2GMOEQkSjvPP/B5Sebk7DFQYKsyeXqfppS48siMaHgiiCzPLxnt97OjJPj
uFpSahKp2jaY1XlKJmvpXyrgVPzK2idZu7vt+rqhr7/oXQSPrCIyrabqIgrnYKM85dUaP4duaCU5
VHLqWZuiESYvXgvjAXXp7SnrjK0kg1FmqWmlWXUiDthuBj+aOvFC1lq1dbNW9nEb3aVpDeL/Uzxa
X0Xs7ep6WcOU62auxHXt5YRmC60ukkDUgRjPhuiDBM+W2wyjbOZ54oO9YeH1xcjGJJgNHqAB5G8j
14rC/5gIPkiTapdgAmaRjCZO/8I8fg9laOrau1L8SFhyTPxiNzifZjmc6NjivGMHuC556nzR7eg8
/kn75i72+7AgR3QbAQX51JJLCSVfr70IsgPqCPIuh9mp98sAxBErPCjuGEVQkgIC1PnjXGcrVYlm
EdRexNhshcNM1A1xXkBhrJ1+ThkANWbVZivFs6ZyUFsS0fRJedJa1SVxutB0qsDxG1AWXpL4B2cr
39C4qdqbKFAPGu0143ijHY2D/9Us0+fbbqTZ1NXeRAlMcuLNtH+BSBqv2vvWaUNWv4IwFA+5r7QE
aBIsg7e/pfsZSo7A8zmwMBDXuHQLqAvI5IsDjst0W6ZQoWz2QlqLgQ0H0nWRS/5UAyiCft+euM6L
lDRRDmZqpKD4uywN+VKk5Be3qjPO3a+3h9cUtyqO7QqmwYECM28WEVTOY7VIQHv3clNnDrVVAFvr
CgeSfshESfF18prQnV8hJL+yqB9P3lJbFmcBIo3Kj6vLMtCHunMO0gMD6cAfZZnub9vnY7+x1NbF
emLcQ9j2L1M74v3fJW5QLs6v24N/vLaW2rrY9I05Vr0tLiz7DIhUAEIsk2w6y1lq36Ij0rou0Iv6
4sUVDZwpx40KKVciV2eV6w96t5lDIw09s7aEv1dpFyb2mISV4awR8X2sYkktFaTWVqMwMgCKX6bp
O2nTaBznEFLKAA5FJmiyGyCn+ykyyqgr9n0MhPSyB9NwOBgr9x2auhg0+8rvc7IKmhxW/+K4GXgH
+P3M+6DqurBrPnXF2wgSJK+T0bImsexh3H/3u39YwZuu8yxIClaX1Pk20HPpt0ErflfkMZN3c70p
1IE3/t8flS9kSoa6Qaj32cFPy8Cuvhc4TFFnDSKlucyxfKUwMGhb+KBx6l/a8sLJnkPMy6Q+Ognz
sJza3VgCzti9gYwldJI2NOdlJ9z0cDuY/jtBfGBEFd3mxARUwcZi3bnpEqKtLjTMB3s4Q7U0sMVL
Xd5ZHuAdLToDh33bOcHYlREvD0y8Qj0y4Px+aM0Az1FoG1yi23PSBLgKhUtyYuByAnWM65789G1q
PrnTSu7Q5D4V+taWLResQT0tFyvKWx5Vw7e8Buf7p9tT14T4P3A3NllZlo7zJZmXwGlYQMa/t0fW
GUVJHhkvJtubp/liiEtp/GbGszNunPT1x7zLS6kr0JRcl/NlyWq8T5DQQiRtm7WSEgxK28GLhwpq
xuOxzKGgOY2v6bRiE00CUFspJ0HQqWkX1l1mLXtJ9oxOBwiQRV2cBwUdw9pYe9TV+Y2SBcaU2BOF
NO2ln0+QCA5J/N3IzbCyVh5udLlT7aucWtvn3DGtu0mmr0UaWeRnFVcRT5ej1bKQFnee/NU3JLy9
LrrvqQC02RlBgpdZ1p3orahOI3/4YwxAmRbF30qeuDyOxLgj2bJy9tHEhQpJ4xWnNRhzzbsso29N
kvw2U7my7eiGVg/3aSOctisn1O9lOHV12IOv7raVdENfveFdYPQddCxmZ5gvovIDVroH31m21QIq
Bo2ldIqB8Z4uWXLou2debTp4WGrXZVl27mB0/nTh/NFAf1SfO/vbxvj42GSphPJSuGDu8zAytKfx
RFrbT3b7ZA0/0o1YYUvlk0/qmBY26IsuskTZlaSBz9b8XbeSSvyW8WBNzizoxa+9o5XwF99eY7jR
JGZVsrG13Wrp8Gx1MZY8TG3nYbE+GUa/cvepSTwq/KwaBO8S2tKL8M9FdedOY+iVYTsnK4lAM3sV
fGZWOXUyMdBL0jziTBCw7G5p19DAGpdROyxzOcWi5CO9QMiS5JFdfYbIX1DjoUpskt2jlgo9M90U
NCnDRC92/Bjj5TD/Zg9r4DOd7ZUt1+kbK45H2D6b3RAMEmfuDD+rpIsce96keoj5Xx32XYoBJ72E
bmWH+Zf0UEl2spssGsu1x0/d8ir7L3WoiRZOhJQZvxIJzarhYbbLlc1dZx/lkF3MFqmXBIOnBSj1
H1ErLvSurj7fzjeakFURZt7slFaS9vTSJuTAlvGI3XwllemGVgrucVg6tCGlyAZXnBBnj/0sts36
H2g6x62V05jkYndWIJwCcu1rLPeaWau4tVmCwcg3LHKBGwXdYEXl6krqhlb2UArRYmMpXXohgxcV
0NwEVeK2BKNC1QbwiywtABcXvphHg5dBMtrnzF07PGl8UCWIBzYro3yZ6aXxwPBYDv6v2YxJaMf2
i5XbYsVhdF+52u1dlLZNaTsxoFoX2X1Lmn3Zj4EzAl7/97ara/Kko0RpZ+MEZjYVblzdIrKAK3Pu
zfTz7BXBslYX6D6hxKrj1gClJzW5APUa9v4h8V84i0PnT792Z6WzkbrFGsnI29khlwq6rcY47oUV
/7LBspfOa8ugc1MlbrssSTrkSnrxgHdBT4B7VR7HjnJ7FTS5UkWweYxmZVYhCJyk2s+x8bXJSZiU
1UoJrBv+eoh550NAUuY1bWAfai/H3v9pu3JnFt1KmGlMo5LGV5PRTjKHh7YTNN4K585lbOPQ1wV/
N3FXFl0DJVF6KXDhH7fQWE7XGnV1Nrn+/93Qkwn1oHIgBAtaB0RGFWh8rOJwez11JlGC1vJwScgy
G6VNXR6muH2rnTWxOI2v20rA+l0xmXgBJpdufjLqKPe+yOaXn63xv+pmrgRr5SHf+FCwvNhujBPz
HPjF19s20RlcCdKFllKygpILeBg+L1UZWnn2U1prd5A6u6gBKuKBTAQhlM3zX2gqBVZiA2ZAwTe9
hsjQ2EZFo9l5Y9bUdLJT3PyGDvtd0q3xSWpSpApE4+CEd2WMcs+fqshsfpPsMYY/olMrTMaVY5/u
G9f/v3P4TPoV9/A4fmnz7w10BuPjIv7aeWiusUpoFlgFnYErKAGICnmAt/2dy+m9gH6uk8ttuUDF
nY3LYFv9MpkX4pFwFl7or14VaXxHhZXBQ1yP+xiajV/luJ8n7BxmSKZtB2NLCVl7WECuPvnk4uQm
WpuqXZ3+vR1Tuokr0bokCe+TOcGuZI9BVgwHzy0fjfpHV7CXbV9QozYWc5V7eKKU5ZPowwayIHN3
yMnnbcMrUVsKp49LysjFclzs1vUR/N4BT8o7UXk/b39CE7Uq1sy0HGBhcw+PrLSOSkPufHetnUM3
tLKv9nJqmTHC/LMHyCAxGxZmwv6zbd5KvHIDSEvGCnIZ7Dki9YgXgDUYkW7eV3d6lwo6T6BReRHk
UgxGKOM4xDNAtG3W1+Twbuh2ZmZeDZxeupridS8/5vPamViTX1RImairys0nWNuCVLDHsp0vkr2f
r51XdUZRojQdXEjIdvB0MD5D98PZZdtIjqHbroSpI3xrsMeOfwbcP+omqL7JdFtWVAFhDquS3hIl
DsIsyET5ltj1l20rqYRml1pooAeb5MVKzbuR0B1BQX176Gt8fPDwo+K9UsMcGrQAovZqoQdteaHV
QzutOcT1p4l8JdXatqpZUhX3haSLYqbFhl2W9sGi6an06eH2T9ANrUSnN8vcHhh+Ai28u9ljnwAh
37ZdqJguM5atKcYBCcvNvprDJ7p0v7dNWgnOpe5mE9rSzqWsU7zBgkhiXCN20Nnj+v93cc8SWxCS
wR5xUuwrYoEbrN/fnrXukfK//78bm/aemXCGA2QaN0HFXTh6yECM25GwWWQIUqLdYh1r8Tj4aYj3
Os9Z2fyui/mRnypxmxCSF+28uMcpnn/N01NczWcGUp2uKnatv8Y8/9Em7nqeegSfSBPbuOITZw/d
AjjltI8QdfjRut3BSr7dNuFHq3P9hPJDvEHKLsuEOMuegg5oDEQebRtZqQ8IjYukHTGyqOlXJwdb
2yhXQuyjfH+dtJKAiOEYVUxTcTbR1xiAlzeUkFsg09rurRlfPXRPeJBN4mEQZ9pZ93ZMnj3T/OP7
a8z2mmVVW8cmz4kBdcnE2SLibsx83BfIz2PcPTnpCmxWs6rqwVvyEhR01SLOfcJOrgUV5WSNaEE3
9PVHvQu5oU/HqjNhew44NSH9DlKOK8lfZxclCfkkT6zUNsW57b9JYoeefLXnJMi3KGnAbdRuMcbF
MoKipwTmyr5y2uSEk93Yynzt3lz3A5RCAYnIBqdaK84srsKrtK6o44jZ36a1D+iMr0SryTqLm+hy
ORsC3YYuPXLmbwtXtTFs8Py+69lcnmtjOZbu/KmSazrwulkr4Rpb7mwB8g+zeFO3c4vYCMGEtdIq
qRlcPXobFbiPFmC4kX6RvIC2z+K/txPYRzke7qIevT0SV84yx8UZFzYhz9+W8rdDztLf5e6nbV9Q
SgVfGqlVTFScl8z2QwnhghPoSsqAj1JApGaKD11mTisLrElq6iEcl/SjlMQpz7l4buMgS7+CxuT2
79CtgRK4rgHNT1LGGLot3lid+oAfzi+3x9bElHoCr3M6zqPli/MUT0GdPNjkS7s8LVskh66LrIQs
HV3H5gmoSqjd/Mpa8S0WZIU8S2cVJVihuSBSL4fBswSih3bcdT9ns+6/3LaLbjmV7VXGWTwCxYI9
sEnroIMskCPKJOhTY8P54WoZJWodqMjxIka27L3GOPrdwu+ddpWTTTN99ey9MCM2lw47VGrZAaeP
Zfa8VBtLD7XNayQxKkNpiXMxHqbplKyJ6egmrcSrpJAPtVJenlF+HFgFVi9zOLRGsxKhGodR+7ra
GJ3qsvIRRnViRRyqT2dzaLcA2LCephKktjUsqYgrFJNo6rL/mCQJ2FoftiZI1QM4n6Tr1i4MLq0/
qeME3Pk2zX9nvi2STCVIWZk5TjlBDwxK5oHZTJGY2g3I/qtVlCCNa1syaC+Jc2amAQNrEZChxhoq
XregSoxmo5dnYwqzAGh/ZLKJesN4ux3+ms1J7b2Kl5SVDUvLMy4OQm8ZAuYcnP7zUCchoytm17i7
ehjvWsi7xNJABZ/gXjURlwmJYFrtrtdYRz2Dd0s++annYedO62Inm8W971nRPN820MeTZyruFxrR
qYnrPXG2ybnBo6XVBMsaoPJjd2cqc6VMGJTAwI50bjsoLt8ZrhEIfpcZa511H92CuB5T4b2NVwlr
LjsUwmXya07Jo1fK+8JKT5OdPLX8rVqVOvzYSp6qWzfVaIR1fKs828tdgwfkPkWb5O/bK6Bb36v1
3p0UTDovxVA44gxO/xhixZ4fkMb8dXtw3cSv/383OAQrZ3LVuD535r4X9/RPylYiSzfy9ee8G3ls
3LGZXYadSRYvllOEC5vv63rtqUg3vJLLshhKNdWIM32eHzs0hBrP8RYECXLZf8xP72buFDiuOsAX
nOE/4PGwy11aGfFhm8GVXJa7TeZbGeYNYbBD1ZRB6czPXWnsbw//YSfmdfJKuVEOOKbWPg4J8mlu
g+zZDpsQ3OfPxpfywTh4J3L0Vk4MmhVQO9KoRdpJNMjKWS3+ksLbg5ftOwfK9fYv0bi92ivWxtSf
Jwc/BIsBBn8vzM1NKc1Te8RyXBckc4mRG3Jxxx9uS4NmrQ/ww6s02F9tDssTAMvMBG6PFkAWtHdi
X4V56PJg2huHbJfs1+yjM//1/++8dKQkL420xq9Am9JgX0Q87eK1dkOd8ZXgnVO7GQEXws2N991I
QCvM6UqhoBtZidu0NJOF9LicAHbwvsDFVtB4ztqF00ftc1fjK1VINrfQo59Qm7Vz6qJLJccXsue+
lzukucjxoK84ZV+nOv1x20c/3sA8tVXMHdArljsF1kD8dv+4V+qiJcRN+O3RdaZSQjkZnDHuU6QK
dFcJ51u9VmVqfJSpTWJgJFjKWWLg/pd9uLpoefAekjt6v+yqqDisAUA+nj9TG8Vm6Q3eAn6FM3jz
A2uA6morVkgJPuyZv27tyhHCFqnoyTWNmnUYH8ReHpfHPA3krtile3e3ZQGY2jDmVtxuRVYDGzqX
P8sCmnFmJtcQSTrrKPE7jbHvx2jPOLcpYfvY6N4Me0o3zvz60XfJQTaiZR7F1aiYr3rgy7llPLpt
lI99Hsqh/zt078ZgOO/g8zk36THPywnv4uBYBZfj8tB445/bn7maQX0ZwAKrrUs1lNdm0Iwi/bct
SLS+WN1D4W3aAJjag1TZYoYIMByzBAveYELDECICY+cF26au+KaFm7/UcTH12ooSyOd2DWTN+5XB
NW6jNiGV1ZChIMSuS68PDV72YA1bWPauJlc8spzSzG8NJP1RzN9wEwJx53LbqZmpFNs08XpIROFK
dwLruTf8BMfkzl1Wih6dryh7ymjOlTEbKNjsbNrbIGNyRZDP84rFNQ6vNiJRyzdq14PFXdp9Mk33
DlS0YSugXMMLshJUulVVqsLJ60aD9NczXN2jBc8znNBqxuM2f1Qi1q/TUjoWMg2IMWbzEYiEfPhy
e2jNvNVOoy7G0+AQo9pZwHwnuLdHW9zr7aE1i6p2FcFZzFHYyPCJdNIILF8BqDD5nsl0pcDUfUAJ
09L1RdE0eFgbh0PKdm63I9tOEEwVdiuzuAa5QVKdqS+zNw/0IafWmeuVwltndCVOEyvOUoBxsX0D
dd2kSYRX8m2+rnYYAZQxTrHEbagtvxdg42VvI263my1sWsgwapuRLcvF7dMOoWRKETXSm3dFbaz1
AekW1PzfnSm2rFxQz8B1Zd7+brrm4Ofk/6FKqRteidFUCPTUZTg2TL33ipNPEXjDRPaWNRgrgapb
WCVQU4OPVuqgfEU18BDzFGX9FgZPWF5tNSrGooPuckNOvRjmqKlTCRWV1HiYjGaNzkaTJ9VuI19U
7VKB0OZcpFnI4sgRbcDMt2zNOte4/KAiUBuO/MatzcpFTdNzL6gGY94ti/216L1TnYNev/LQDn87
9WjWQe07qjyQdY8dMj7YF5cjyXJ0T5PFLKdw2/hKAGfjXNekgCe51A48O9v1q6RyGidVW456u4vL
tsB1XYoW1k996tZPc0bGwPRRg2+bvbLb5tR3vR7XmGfTQS8rdE3cu7qwqxXb6Cp7lfY6a2woyg9F
9ZsJsLcU2Z5Ak9Hzw8b+Q2owOP6aiwfTN/A0Zq58UrfcSmAzDmK8JM+rc+1lMnLaJguGdItY2zXw
lJj2wCTSVC3W2vNZJGvrEaXhn00LobYjScGy2C6x+aIJB03RiVWm36SBJtltw19vVd+dISiTPsT0
suoM/FiQZqAlm7/dHlnjpCqLNnjCPH9k1yMEOUJNQQSgJnu05zX9Dd3w1wT1buJdO0HEq+WYeJXg
PvwsU3rIVpxfN/b1/+/GTkrBypRj722yI7BSNvvB1kgPNW7oXP//bmgzb3zLBUnxmePdF4zrK8uo
m7H1v8O2xgz/TrCMkEc8i47fE7s/5bQ8bFtLZdPNprJPSIdZy9gP7fk+ToZoWGur0ZlEicyuLoY6
xzvb2eclGPYdUGX/uD1t3chKWLrEL4wKaf7cJTwk9ec02UKrhIBXQU8x8LOi81D7dcZzyj+ztYsz
zfaqop08nvRFk+Cld2jygAFDj4c2LzkQexPWialYJyczR0A5YZHBnyOR8YM9dNuCRuXJbrt4MCYT
JhFJGfZmFhR9urfzNWo3zVqqxNilbUPsWCAPigXX9F1VQZQxz9bWUxM/KtoJqoncboBcPgNePIOk
ZQwg/vfGp+X3Jk9U242yZWr5PI4YvwH4wKudi9E+bxtaic3SyqmbUkydZ/ySEvE2Q4fx9tCaYkyF
OdF25N5cXL0lTr7HzIk4n6NZ2mde95EFVYrbn9EtrRKmC0RTx8RASW+YYxHFYMqE+ou5RfcLoapi
nrjHF7/Iy/EJaouFxLt1DNm379KwYvGcuMXcvt3+FR9fSzMVkDC3svaZSE2QPMZ7c84fsx7g2rHy
vjSCR509P3GwcxWu3OZSKkSBMduSSVybh2SwdlAo2lOZray7ZkFUhILAC/zEAHI+GO6PlI3RsCpl
o4kzFSYmjdpqprkyD03evpZ1HFAWXx9m1hjbNfnzH6ZwLKthCY8e5oK/cL+EkGB13y/ZPUqmlb1Q
9wml8GC+TWxoJJqHdpBY5+qtdNhBpCwkzprgj8b+ao+WnK3FKRpGDyUZvw0ZKwNpFSuweN0KXL/5
rgApvbKtCMHhnxFQp9fl3mB1AObobbGsQsTSvKyAeMXwVVIcK49/tiC7eDvAdIZXEl1WFvMiFhw9
h6ExImemz3VSPFcsfq35NnAes/6Psy9pjlRnm/1FRIhBArbUSHnudncfe0OcnsQsEIjp139ZN+7C
r45VRLCyoxaSkJ7UmE+mthdReOEvfKi1PkB55QQ95GHXqmGLTv51JtLmOdgWsIAoiQujKkBK39Lv
FUTyty2/OkdMeEoJ0OyxI+ETfLK/5M0zXxMDNE1t2iHBbZLM9v3BOeW5oLsePOYqvAtk/kP15W88
9v1QWB5CtgIwQ4TquuDhYk3z1GFiC7Muh8rqFIWN+NnncmV2M5Wv7ZVh7ONkXTY5Jxsm42nLIjot
kcDf22FqKl4L03LuKCuE596JMtwtS3nmIt+30LXaVrwWoaINx1Tm1L0LK+fAPXG0ZHZo6rU7asOS
r1OlmlSJwLFd9y4X+WPmLlC4JXvZ539YUkWwDVy5ljVUo7OlcKfpTNkondMA5s5BVvVzDomJKCDp
X5+WVzPQbfORzptyQsKmkGMpm8JiiSCY8Kdpy20nXJ0P5NYiyXCn5ZwWV53maoJ6fbWf6doVjCGQ
9ASmpc56aIUgkGZXxdRJT4JnF8bz46ZAsq/VflgI/FAMYyYRSLlVRB50yVj4kylvBWSmAdaWGQ6K
SpuPNXZDbNyXdRu1TfDEpHeYy+aQV/O284ye0+Q6MGtfeO+cfDUPcSin/K7EFHW7hwwLjk4R6gZ4
p6cJNiu1N+LU2+xUYOO6lv4pauzsttWhwXl2s9AufEx2tKL3YV9cwOs5ZH57EW62v12FaSi0ZWdO
vHGYBKook/aZLC+qlLE78n2S9IdGzCu1XAf2k4tbnShUiBJX/hPJH2pi46WeFeTklji93v6GT9Xu
sHbqRKFGZKIay2S8G2j6PazoHt7RJzL0DbxT7OVZZdVj5fTjwbLhkEgavnbsNMSATiPyhrSepr7K
H9zwyS5fgunR6o6z/e32ZxkgrvOIaos6ST+J/IE4/RdkcR8bm92TSp5vF28aEw3ioKn3WVui+KDt
o97LdmSNUWtq+LXGD5MHBKw7UUGU/yQhO95P8hTIeVciJXdbw7UlWgxyLhXFzMpGiB9gY60OU2at
vfWaukVboZuUtVgUivyhHZxdlUzHgXb7bQ3X4EwWK+yGucwfupIfkZ274+THtpI1FAcZz8OpQY+X
CopXqj1QmC5sKZrpTKHEL1wBQ0Js7+bxtRobAKiz/9wu+7pF1KcF3/2PzRElch6JsKY4I9NOpTyy
XT9ikKaVyzcr+b6EfGWG+GxQrxVpEWnJJXeaMEFFZXIvmTzZXfl8+xtMRWvRaJVFgHR8NsXJ5LGv
4TJUTzMk9t5ul/7pW8i15Vo4LqNtFalCF025iBLexeUwwp/tR9mAUlLnEYiXvv0QlGM0hM5hpdJr
2Hw2LlqgQqjx/1cqlfdQTd+qqdpN3V+oTEU5hEEY8sPG4ZRuOlhdP1ILX9xRWe5YOFPMQdOOXJqx
XSCHX9u+Rj/8LG7rQEVKLpA6XmC+7kYq/ZOCGzKIdNcUy27k/9KK7/OFr0DmszUVn6MnzfRuMzQO
RYUSyYvwlHf4fFTlv7hfjSrPXhkkQ9zpB6G6WbyWMiLjoR7YD96wEOaJ2cBXoEk/DwH9wqr1AzzL
92kXO3VSfOdtmlx1s+wiwhO1vzIyBvjrl1QzF5X0pm6J+TjtXKjeefOr14UHHFRPffbQqjWuoKmv
NPh7sIQYZohDx1YtPOcZ94kwEnJth7crZETTiGuTAGTFoSPg2W7sIIUJHpznOvUfeFHt/Mo/FK3Y
cgNxjSxtNmhLUG0gji9jB/5pv/PexyV9m6dSbAwqDfh2XQdtmSQytgnvd4pCga0J2NpS8tl26dp6
DeZkUYOLG+Mk7luePk+Z9+TnGfyFs8o+jDL4dhvvhsHWT4+kbgO3WQhUo7l/IR1YQ6Axf79dtuEL
9AOj8AWMwrycxomaz3ABieq8/M5UsBtEsYHag07Sz40BLoeLUaR9TGvX/gcCnP6vyRrcl20fcP2w
D1szhChedIPQjb1KqUjiISZsi58pXFd51Zy21XGdUj7Uweo2DSkZaOzw/I1W01lk8NZNh2PQruW3
m8ZYA7Qf9u4E5REauwm/8+BWk9C1M9en1OjrAOhYtmdeDK3XxXyJ/a/ByTvkxwBi8ufwfTg4++IY
bAObfoKcZuXm7Rgq7By+Wc2vZC053xSkGoirdBkKtqDcthM7Ck9dnp1zQEz0r7cH+NPz1rWLNCCH
yWDJVKGGaRjnczENSawyR4pIhs7wT0qnehcGkPiPKqvxSOSGE6yEkCC8bTennyaR/w5L75K2cZa6
/AU37MGj1dZr3PhrmH6y+dEPk8sypoQ4ksVubT2R3j50g3hf5N/bfWeIXP3IWEGO1u4Z2s76e5Hd
+c7K/bep1Rqw/aSsE+QKsDgMp0e2iN8DCSBWEfj72+3+NKsIY677EsmlSjwvY20Myl7ERwUT5eUw
kf0C8gaz+siGE9Ikv1reH7u0T1ZxHpATi8f7lT2Vqd+uv3+YVHB0GspUqSQusxBvEk6fq/6pC2nY
b3j6uH6fBnubdDhDpgOL8UKxGyz3QO3h4jtrMuKm9msr9+R1NtRNOz/upUsi6DKpKMzVFk7KtfEa
5Furm0VgsyYWAndF5yXcWeR4e+ANmzTdq4gOXt9JeBTESSqWyJ6s/ZJmzxwOf8XC34a0i3qxJun5
+cz1H+uiQoLfYPWLH0/KvcxJu1cqQEJBHnlgot7+nM/H4T/WRTPWIc6H0Y+HgSEhXLasaCIY+VrO
yuT0ORD/Y1+kwKYMBSTa4nrC8w2eyL/X+Xgi7bbp6T8WRpXtKmJ36KPSL2JHVUevyi5Z1qwsSqbm
X3//gLOhtDoRMDiX90undmWpHpicG1ywrN2vmCrQgBwWYvIk74e4trP5bM0dfGcmlu4UTMf328ZY
g7KHm9JOYGVFGCGDoZ79FMvgJokO38XW/n97SPAlKaiYwnhesrulaJ+yYI2GaIp/bV2tp94LrluC
mHnOQ1kTuCQ0+95p/pXwYt7UN3pSTd5VU2vXjR/PRXlWs/cgw3xb6Og5NUMywxe2XEJkcS/n3GrP
6UIPrb3lZQ79rnv7sASKuVKg5SEp3/J83KeWeIZd0cqjk2Fi0LNqioIxTAbCjxvVPkjchUpurWyI
TUVrmKK+P/KBY+5Xi4TrBc/5jln2yo7egCc9raZali5sRsbiulhevCp5E1j3izpZUS4wtV3Dkl+l
rtdjUouLcIxKPu5wWFuB6eeHZlfPqsmsJEhlgXiBF0i2S6FCfW81sn0K/MnZpUnhHKBt+c/tsDf1
kgZaiJt1vq0Iemms/zZFx3Yq5G9liUfebRVo0J0kkWnrBGHsN9Mps8kZWvURb9aY9YZh0LNs7LZZ
aJssLOaDG6Wk3Il8S8YscKVn2dCsKgeZpdcFqxl8uC73knoX5uBSLovy1GtoBU7a0E4vSW0P4mtZ
WNL+jkQCNj9v6jv/GiAf1pwG+WzK5hamPeo8iJDuAx9qHFa7soMxjL2eiuNKnE88b+xjn32xyc+u
e2jab9tafq3yQ8unYlGVTdDyZgj3LrjGVthErN+kxoqhuUbDh+JJCvl7mk197NmXsHoV82Pi/Lzd
clNAabgmZAom4QMQ1kj3GN1LLTZOd7rPjywpGMcNdox8dMqnVLDppYC+0rbJ1NeQXC9Lv8wlGm5j
X9jnSbQMa6lPnzFZrkjQMIzD5DjhmVLGFDcY4wn6A9I/1xn0vv6EDN6AcKBfWsfLdyHpyuFLGaSN
/G21okk2PFijAUwLp2QqZTPxiV/m3pH72kLSiVMV22ZyPS8kqKxx7HvEar20kQvjunxY1s4fhmhi
WjQtKWkSl9r8UvXisQjnOrJCvpYmbVgn9HSQqmtTn8xpEttOpw7+0JF9mmQDrJuvhmZ5BVHrJl/b
XhvuNlzdlwaqjH3ZJy6/JBAzZNm54+4BklqO/cOtx2MRPFTwuBSp2G/CoZ4c0vPRG5oJHyeq/kWO
qR3BBn7tosSwn9RTvgpPukjprTo4vUHQ1VewDv5VFpeQb7uPdvWEr27IUtlmCFhWLj/KOadgQuT2
ypJqCiptWZj8xuJ9Jbp4bv+OYbFPc2djp1/768O8Wrc0CaqGJ/Hkz713kH1Nh7sQD75rT9SGZztX
T8zB7Tkp07YHkj3oqlaNhC3qq3LrFwifRZCHjITzpaLFyW8eWbFt9tANhFrVjm5IKUBI7Sc7aE+2
2Hio1dN1Qrud4WLM+aWluOVp6npXpfUhJWrYNtZUGxHSjw5TZJjiZeB1lGROsG/bYO3hwRBJuotQ
GiS+C49zfunmKgrr6ok19cqs+vn1iKun7NSNA1+4sUtiZ7CfOhLPCd3PZDmCZLKbQESZ16Bm2MXo
CsZ566SgHOW4lsZAPGSqdvayJsNx9Ks1yXpTFc7/wiITbkLrJOGXTLITwvdILOveKbdoaWB1o9rK
DV8Pyy16XOGl+RClVXBonDWbKNMAayv32OZCLAFPLxys3WisWHemuCE8bJqj9Xye0hmhFcQSXLOo
MppUfWTFxn29ntIjacJA8bKyC0nCfT/8rGDFe7vRhsHUk3mWPCUeL9HowQp3zA+jxvaeB5as3Dcb
lhY9occqBjeBfV52AbKirP0muIdc5fOQrTyDmZp//f3DFB2qGr7MLjomGNXOC8R94ObnRjkbi78G
0ofiPQpa0mzZfiz94dDK4JQiT6Kpt0aMth8CExoaKRDTwLAWP2RSvRdV9WPbuGogTcI8tdsuDeLW
Ck7YtB/hwXVurbXsAlO/ayB1k3Ioco6WW/ynVM1DsHwnpFkJGlPhGkwLKufJVyq72F4ese7oyi+d
fNnUL//J5LH8bmqt690xaU4+bQ5zV79aTBxvF2+YYfTcFNBThmoc8vwy2PZetd4Bd2crSDUVre1z
oACkECyIxUny325RlpGcgpXlyVS2tq5yh+T5VE1+TCZi7xuZ2YciC79v6xMNo1XmjUHSVkmc2cWh
HrsYdwIb263hExcAzpB1WFZdAQ6hMzntEx9Ha9uFg56H4tRW3ygXphI5pAmoJ/dzFx5dZOnc7hdD
mOucLdkkFquDOr8oqzqOvRdJ7P8ye+0G3TSmGkQL8HWtriJIW6oH0LJYxJK1c5yp5RpArdnGa2qB
jqE22zGe7QpEe8A2dozOxAoTeGG0eQn548nfp1NyqPrqjBzz8+1+N5zfdd5VKeaFJgvyuXLo9Fd1
B62u53LqsWG90pa+Wd7XYE31xlSVhtmqImmlAK5LX72VeHZL20M659HIvnHyOAZ4KEvXjJkNw60z
sbwkyaHuLPKLZ817vHvHfUZWcGAqWgNw2JdTW/Epvyz+ryZLXurA+np7KEwlX3//sL5WpWopPC8D
MDvdH86i1G7IVb1yWDBEqS5iPHM8dkvYVV/SrP/L4Vm2C+fwFzxk1+zgDZt6nWZFSEZ5v9j5xbkm
Wtf2vsxG3DV1ERFvdvc+dmuZLqYv0aDcyj6ZstD143xxn7ifnse5/+r0awwTU/EanIMKCa/wAcIo
qOzY5O5eYkJqirVjtGEPqDOtuNdaU9sABBVM39PzTGgEnUWa/7wdQ6bir6PzIYbKmZF6yrIgVm3z
b2/5u5KXD3VaHz2x9hps6CCdbEWULafUKoKYJLgTCWG+lPrCxlDL47ZvuH7bh29QtadyHvZBXIFZ
wDjeNurnOpWR6NhKDQak6Zk6ST7BDKy7DkJ4t4zlv5AbWWNNm3pHAzHz/LpzM0zXJS5JKFK8JIW+
n7tFNwLnQZ1oRUEs79K28mOHpQ+lw85Zf/UcS/a3u97UMdpGeay61FmKKYjBD0v3Kk/rfdkPK+cH
U+EacMeutBVPGfZVMLiJhqJsdnNrrQksftrxtq1ze/uMqqZbFvHeiV9hE0skFMny++1uua5Q/6E3
oWwtIkfuDa5IcgaKqtc9h7gS3s12+zeUstizhowHD6KdWzZCqOv6fR+iX0oCfvXgiHe/feFjE4n8
mK8dEE3foQVnRYq2YpUn3ufqL8fJtnrw01eenNxVR7lPVwG03v3f1o9jYPd1PaKGYby3RRLD4HDP
ceXiNOyH7XX7EbYxtwfl03BCVVqs9j1raBemNA56gWmO7sm8Nj98ulNB0VqkhnMwJ31QZe9Z4h9K
L9uT2vo72c5D741PwwQ2v+TI9Fqz8zKFrrbkUMcqk9mZxLvosqML8Ui1sF2C5fN2RxmK15ccu5uU
Y2FvFSvQzWy8gVoQlc3TtVxmwzjo/N5yFPaSJ0S8F+WPvJwjtnqZfYXXJ7DTV5oq71VX5iR97+wL
Xtyou0Q5fWy7lfnI1C8aqlu7G50GmqMxZ+K77xWR6PNjM9GVg7up9RqQbZijEycps3e7rb8Qx38e
+XQemj9pquLbA2uqQYPzEFbFCHdIgM2iyPSNZ2fcDc6lEysMfdPIamB2YY3sBjbKn2Cc26vl4A3/
3G65qWQNu76Fl/l+pLDkZva3rHcXPA866ritcA29FZ6++n6us/eGTXsSqmNF11wtTSGjIbUdVeVJ
pF+9j31+aZcL7ee7Inm73W5D4TpFd5qRYgG3Txo3TD0qG0z/mj4h23dbt+gcXSUml88gGMfu1Dkv
YTZ2J7ubu2+3G2+IRZ2jm47JAnsnKt4zj4AnshsbL7LDr92appWpc671flgWCc/TMnUVjXuchZF2
6ZN96bL0IHHPvMJmNX3CteoPVQx2paplvK7yQ34oAvjrMN+DbUezq0ZQFG73kyHyiYbZmfhLl4dg
4VdkVF9LJ6Uvo2jkaVvpGmJZDtVmisy6mBRWu6tTBifK0F9ZcA2roi4Tr0q/dwra1ncKmYcj/Znm
XyCkH1m9ewgTZIgNO9Z8vf0dptHWIAwOYu+ATi3elQ01w/StxJkyzFcmZlPhGoi9hDKGTAgGJn4Y
+U31Ja9/2TRY6aXP91hEz/1MiWiHimP/RvxuB8mB19KFK9zgREgUukjarVGQPg8kosvED0IiXbjr
2Blss3a/WDU/BRQajLcHIPh06SW6UDwnqssTnOveg/6eZ27UJV963Ai54WFKviTVFpcv3ya6VLyq
C+gXediQZiKJSkruHeVvedlF0RqaYcuHXXRSUpzj81+NCyF3skzp4Xb3mDpfQ7HXLT2WmK6+m1IX
WaTZ8lt63W5b2RqG62SebeanLK4SDh0Va1yaXQnhn00nVHSMtvY6xVSxoUSqUVnPdB9yp7xvp8k+
DAjQjX2vwRdbkrBLLCzvcGh39y3p/T5aYEO3JuRhwpiG4MHleEDOBI3zDN5wvDwIHxZOoX1XDmQX
dPXKimkAgc77ZVgLmtRp0VOlf5xbOFmnwttXAVKDMiwMGBEnL1fq+nxSIjoRmJRQ2ZBtw2K/6uSO
D/TLkmflg+tl5cq09/nyRnQusOzcJhwlakAtJ6TLRZMMfyAJ/mAF7v526Jo+4lr1hxXU7bxwwppJ
Y99P77l0xvPiw6EK2ZHj39s1GICni+07DhL2GwZwzG1rRcSGjdFiNcE26Om84NYL7GnoqBdXS2vv
BmguPnLPSjctziTQgO1TL2kz5gdvFv0NQ9JdEK5x4E29okG696ANI7vKesvTcT+z6Qy1v5XlzFS0
BmXImZQlbcrm3feyHwtzX5tM/Lk9lqZo0VDMchBj2hGtRh4cHn3zU+sfA2/bu4xNdPqvGvwQLs2g
/w60deOOjM3Flj3dS+laK6ukoXN0GnBXEiuv3YDGYa36PbzRGRT+7EWNmw54RCf5UgY2FHEsnAhm
e+8P/ruXWDzizI/4gB3F7WEwzHI61bdNwM4MHGyHwjp/58gTS6xiN7KxxuHMrx9xtSX2SCTjK6+U
hlH3r79/mCO8ohvgpiisty4EpT9DVSPbWTNdgbCp+OtQfSg+cQV8LRzOYgiRS7ggDykIayyIGMg/
h9sdZhp1DccpHFvGvG6tt7nL9hQey3O+dlVjKloDcpXPWc1m7N8dLt9VCnUnWuWbaJMAhAblMiHK
YlltvaXdxCIlwgDq4MvatsLUdA3NE7ZbcL7Cln3hATYtw77Nq5UINRStUzLpksvF5+jwjHoRaKRH
6Wyc8XUyZriUWFHqHnNQ6r5xpwqxVRfhSrsNsahL71eLctnUI9SrxfmWBQKWe+71cWyek5VQNGyE
dMn9pq9LMs1d+l6FP6bsMIlL4XZQ/9yJ9uvtYDfsGnR6tWNPnUwlgqaQSGElzg8SKMSOEweyer1d
hekjrsP+AbKtxUbBWJ++N1W+Z+EubO8sUu+9ateuWbiaRkKDrONNkChyEEHBwveBFcT2wGOv3uLp
h2OMzrbOp3CAuau03jBtHqjT76kzREjn3xhHGnBpEXgVUwjS3EsjGpQ/0qkHf2yLh/m19Rpyh2xk
wg6K9o6TEQrqeMb1nKNKJn9aiVJD7+vEXiTZisZjvrjrg6eZRVP+1V8jMRoWL52/O04NQQJCIO6s
ojuR/imsJHaF3cFLwejt8evzphjVyby8ULRzZAMYFF8ribfz+0YhLc15HetiZeUyzHI6nbfineeW
BFvb1A6dM1tIwaOM2mTlttsAZJ3PC2og3pUIBsGH9XLC/lmGY94Xh2CN3GhqvoZiMPIVbB0H9BAl
+7mq78BY3bYH1Wm87sCDJpPItrJSuz8o6I2+VWG/Nv2YolNbc+fC9XG+w9BC3W3XZtk+tOe9F8j9
7cgx9YsG3jpN2k7119mN9ocaigtcvG8rWcNt24e1S0nevXPoSzlO9r3s11ykDI3W2bvZnLt9UmBj
S6EFCUVA5kCskSMjc+WCwNDnOoW3ocptg4Xy96anZwrqTw4/msrZ5IaCKU0n8vZh6C6uFUg8AXxJ
RRMpiJGMr7ZKIy5HZIu4+8Y+J5YVdc7a9bphFdPJvVnWTlSMLn9fLIhkj2crfyHX/8LXas0fywBh
XbG/CeQYNL5CNm82Nw9Ixxj3hIvsDF8QyL9l3p/bcWX6Eg3JiR2oJB+z7r1uYwqrhPa9Ht+77ED6
dGVBM4WXthwPSZt2qVysN7t9uyZsQbZxf7vtppI1MLeqH3tVd827TIY9sHFP+Bbtx2tMaUAm9uig
B4CJovFffUL6iLjuCh5MzdagDDof5rMU8ZpCINsTIp79NWtdA9R0jq8XhLM9LeiRwsmOARh2Fbei
ga3ZSxliUuf4qsGRBZ462dlWyHkd+KMoum91I8toTKuVxdfQO7oGfaKGsRvVZL2FMG8ER24/rs4U
pt65ftaHvafo/bQt66F5xzl+R12xAwl1hweybWu6rjvvVA3eNr22eReF9b2xvLsiSDYlqtlE12es
CrKEOE037wmpoxEuXk53yfOHefh9G0qmrtFAWvsqyDI/4O+Wqg9gS+1taAek2bRyt2EqXkOqw7rW
tkAhewfbn6rfdvu9Tn9ta7mOVEUd5oYoGk6rZLYOXnW02zVtl8/T1NDvGlZZldk5rbPqLp2PTaxO
/FDsuHeYYAKcv+Sn259ggJXO+rVk2bCFhdZbksG8Xp68yYa03CEYV946Db2v035VkvUkbQc/xoz5
jA2PF5WNvK6K0l/5AlMN19XlA7JC1TdIhQJNs/LUYSjHA6fzS8HGlRnT1EEacH2ukFifQHPFD8a7
ijZnO4EstpJHwuyVLzBMOzoTSw1lbpVZq94hwLxzkuYw9mvYNRV9/f1D5ww0YPmUIsUgJUw89DAO
jyzkP67c9Ju6XkPuHPac4mayuvNFz08pc+RhoMjxKsLQ2UQNITr5SjR5k3UFgaJO2O8yF9ZBZO2a
3NR6Db1N10/zOIR+zKbprVlYvfMdqCgtQPXhNrhMNWgILvJC2DQpgeCGfLNgT0SG/MGnm+RibKLz
rfDeKOaEI/ITvNqBeFsMj7J2+LdNjdfpVsReBtzHBzgMOY4LmfllhgJ8/gIXg2Vld2aAlk67mkQr
Kxd3v/EwswMvp8NoQaW9lPa5n4M1yUADAnQt/gxmQbBDDOgZJkti30tRndNyWCPwmUq/jvwHfHVL
iKeFibMzo8PfuSDz2S2QbnB7BEyFa+Bd+mHouEjoeRxwsVx71rBD4sq2s65O8J2Zl08+7y2olX4d
3KexWVluTY3Wlls5LF7iE9eKZSkvM13OzrJtKfl/6+SHvsZMvCA5e7HiPDktw68OYgnB39s9bYpE
DaiJ61kkD9AZ3H6QzjfVEUgifkntNQEaQ6fojKvA40hgrwcL79RN1BJ3h7fLFRCZir5eWH3oFeZ3
fTBlrRWrFDpdCzlI6DDc7pVrEP+XFkl0qhWU2Gomq9mKK+dFSOhS/Eusf24XbWq1tqo2bdL0lmiQ
9G3DIikITl1brKwY13X/s1ZrkFyKpmrnAPnklnPPk+/Em3ddfxjDOsIV+Uqnm+q4ftaHTufuWHYK
r3DnMWNz3M3uhGs6MuxzOBAfq0z0MVPL2gbH1FfaKmv5c8JchmGYoEngJQKpU/Mq/8ZUuA7X1O6U
xa9j3Pxt4UtTF2t+NJ+LddhE1z2cmEhdGrTopOr3YF2a+ugXdqTgVJqE4pzKRysvo9Ki2yY0XQsx
tIrQ8UTXXay2j1OPH7pq5f7rUxyAaHXlqX0Y7bQA1SpXHb+M2QtECy8uf/VruWUPhcI1/CZ0pE3L
BYQhvCGyIMjm4exZNGvZUqa2a7vjqW4HYQuMb+nwLrLVPy1rf0K05bgBx2i9hmM4eU9ZboMcBkPH
Hwvt3oSfr7zffhqZKFrDcS673KtDTBHS/9mP6nu6rF06fjrbo2QNvUHR9Y4/UCtG8l4k07tk/McT
b4Ru2c6jeA2vMofkm4N9cQw/9R22Uce6ylaWQFOfaGj14G+OK0fBzlYVIG1yguxbm66pS5oK1/bD
vbQS1s0MK7ewXnjS79xxzRjMVLS2vsKHQVadAIK6UZwWe3wW9bKtt3XuVDL6SQoJF36hie9cBQn6
KC/mtSy6Tyd6cB81dE6QXSuYjVCRTror7edEfGtLAmOHr1mwAiFDNOp0KU/IiRI/sGKicK8FI+r0
ruYP5bRyfjV0vS6dqMKs7J0AZGPXYsUdSwVeC8eiWYKVpdDUfA2mMmQ2ZE9LK7ahNZHAxsd5WsgD
X9v0mZp//f3D3LswClJXA60eB2r62VS92E23AibT2Go4DfHak4o8RdGqePEkbhLzvoUAkJUh09Be
mvNImmBlljd9hg7cypKj6w8AAIGZRZvtHO/f2zOwYYIPNNTapCoyBrpOLKbkmC0v7jDteshu3S7d
NLoacBOIhy0JVfxSLv2u9k9+x6NS/HHTlc2aofU6d0oGCeVZYFmx274WEJp0299ym24RqMUaeAUU
eSB3nlvYjGGSnF0KT7yu/na7ZwwjqlOmOgLPGt+qsIhw+1nx8NFfNW00dcp1MD7EvFMRDlcBCDp5
rngEbSRyVXPxq3G3reXXaj8UP+etO7cQVDg3QfCaM4vuXAj/HrcVruGVDLgsCOYpOE9p8K99PfL4
pBlWUGTqGA2xoitBiMYr7eX6DhAEdgT7tSgXy2Fb2zWQCivxnMEp/bMQ+b1Xu/4x7Yc17RZTvGg4
hXbwXFoKwejiabl05ghJHytLoKlbNJAObtcKK8CAhm1fHL2BFU9wNH5B8rS3v90zhmlAJ0bJGqLc
CTjQMUtpAf/TLOJc3DXCf2zKfmWqMXSQzpDK8ql1Fg8d5NPvlZcex3ktn8TQPzo9CoZk4DhUtXVl
N95XvRXVgp2qcYtzmI/UAg2uE0xZJCUc9xK2gwcvZFTWwcpliqnl198/QLUlXit9G5OM4NY/Y9H6
kbOkMEdqV90er3Phf07LaLyG15BJkQYLRnaCgqYlv8ru0ROvuXtyvHNnr13Cmb5DA64SA/zIIXIZ
OyQ8J/D/y69/szUAmEJHB65opj4LMQKOyLBLs07FvJYHb9gk6IqTuWuFY1sVuBli1Y56O5V8scPn
nL+SbmVSMzVeQ2/RJnkVjg1E6qz2lPHm3m/o4TZsDd2u86GE19YwZASk5mA8kEVEde/gDXxt62fo
G50TVXhB4/Y9NsdLds/Jzi//8eQTSe+d/OV2+w1do5OhVE9Dv0hRwXXGcQcVLfna3erntxPI2tFQ
6yIrlzNXsnPvJ5EcHmlXvAVVsLOtZ9u5SwiewlJ5KJw1/VrTWFx//wBlp0nKPCgQSElf83t/pA6k
ohPUUJf9yjpgmKV1uUOcU1yekxG6THI6Jcw6BFLeF5DvRwLXSrCaqtCA3NaDs/RJh+sipiCqI85k
KH8NYRipas0PzNRRGpiV3XJlj4V/rjIkeXsgWuyWTE47Pss19QnTV2hrMeZqyxHBksRhg01EwnD4
8hiVR2dKyrvcz9bElk2fokNbFEItY5deEhLX/utSn8Lq39vQMBStE6e8LKPt1KKXmBiPLJshCxmc
Q2TE3C7egDydN0WYEgKO0uml6I7cPi5bRG9Y8H+cfVt3nDjT9S9iLQTidAt0txu7HcdxMkluWDOZ
DEIgjuL467/N8914NFazXi7ti2pRqq1DqWpvEFX9GwUzuJl5JSS7UVmfjCUP0fX0kB3qT9nMKyBz
JbRI7CE1nqBIExeGjHP76//dIZvlzVHv4LtYdt4EC2M3DgHVEMT+fkTHPR7/jyZzM66gyrdsYfhu
y26NbZyHuopZ739x8r2aUp15BVFz2nVyTDN2A29bMnXlJ/CWhx1eIe67RmdeQRMhskMFAcyv1aeA
oZn8ke7pPny0w2yOUQAEPHKHOWl2y9DDYTln3vxB7dc5fWH1ThJAM3j1ZWYcZdEWtsFuRfVSzHG6
PlrZznL8EYYweLUPHmSQDsrnfONJmiYNUUqEZB35dcjn6tNM0FHmuL2R3dayj+ceGiqWH7bukb7H
begKTMmMopyuwJQ69msBhYGUha34xOd43r2ca6b2P5JVLeqp1xkrQdMTqNaeffuZERpC2ZqRnc1K
N7cKZiFFLLygx9ziqSlixi1Dw0i7fLk/A7rZVTDL02Kw6npkt6l+4fmbSw+svJvrFbCufWuBP3Bi
N9dBlfA8Ps2FvROQOn8oQM1np2+KrshvjM807r3sgqboKsyhKBved8r2IqLeJrbBK3iVdV4OoLGF
x03xMrDReixz2rzZfpdeqGAeav6ZkdS5UcetV+8lND7azl2fqu8zQwnJAWFn+a1wz8H4aDQnFzzV
xHm5/1EfzzRVX2jconJSyRFGgX91gxsEl+7b/Xg6qNr6XmLVxAF6TZ8WGxRJwxfeuLfM/33fuG7Q
CoLrqvDcOZ3ZLaXN9xFt3nEBrv7zMePbF73bDKm3VHSB5NstbZ/LIkW7zpEkwDaVCmQXKHhCDQqW
u/RmzH+R6vX+iD+65m52FbQuzHApWg7ZzeirUzP/kUNXg39PWR+163M+7vjl4/Cnasd7S20Dya82
v60B+ZIbJ7P4NY40Yqj3N6rmXJvnsqc7UNMFvQLm1PRsaywCRCVqZmajiCEJHLWu/yCW6eG+0/53
/vgvnGmgwDnvwbfHepHfqvptKr84fkiK72UlXh3KnzwI53bBczC9yba8QC8Oeonzzi9rold91OGZ
bFuOIugb650faIcf6z3eQp3lLUDeha5hZJ3boOP9NgUl+r5Kr4ycPDi0dlP1KUdKc+gktJ8vqFUG
T/Aa5aj8vz8XmsVCfcZpalCR+8vCbvXUnT3vBn5s3FmO9I4AHmq3O21GKeZ6ROC2kG+EuFPP94Sk
dA5XEO1LcPVA25te3Pa3PdDYnIPovks0mFbb3B3uudKphvzGJYuZVYZr97134gHNrKX3R2vvvEPr
PG/9O2LqefWYM9SIRfqL/nYgPCKtnfVCZ1rBsOhtJgsHG3IVXFf2NhmxdeQWvc2oAl2j6seBmzZ2
Ytd8Wzha6o0+IrTaOUpoVh/13caba0d62w7A/NbDGtqO4erXW+4qn5DEWujn+3Os8ZD6hFOZUmSk
x7rd+2kPYRz3k5enTmj35Ov9H9CEp/qMM+cyk8Qfsxv1qzmBnroRuYO3R2Gqs765791qg/Jwf0Tn
FL8NDs5ZA1ikynkn+nUzsHnsnelycArQ0+LOWMw/qRtlEjkYPzStY0uZqm7VSxAFksHHhjlkXoji
4X/sck8VTzd0ZTPOp7SHIDts0/p5yJ8tsnwe0NyeBgeDRkGsmUHtuO4xp7Y0k7VeLyteoKbM3blW
6CZVQa0TsNJKhwqpgEYw6CoE/wzyiD46YKuqXJXrGsiWe+xmWi2PfAJVIxT+HunvhXX1Gcemrlws
y8Ldwjd/T4tPsSKY9qNtGEee/7ZfULbXamlJnePV+CY4G6OqMZ4zCwqf97GqWQzUd5zJQXuO1Y32
pUadAbfKqEDDiDvudQ9r5lV9xzEn26rKyWG3ofrHn80TC4L4/sA1O5Xa256hr32p5iXHtQhcrgFo
N0PHHJD6HU4To6FvHym+3dy/fdq7RaGuAhPN5vBQMbqXwVshNryn6q5zvgLaTi5zOiy47zbL7IRd
1TWRxzIWzSLbozHQTYCC28kkDUVCJrsFdP009xneXH7fnwDd4BXIemRq/JXM9gVdUQ/9ZD4wB2Lx
UGo8Zl7ZbIcqcCxRDfbF8eeTUTSXoAyiIt07+2n8oj7jBLk0aAP5sZu7SQJ20Gv3jerLoaGrbzgE
9HdeXrjZrWc08v+sIeXFi52w1417S/28i0ZO+8asxg7jLlF96zWBOOX1PDwcG7myt3oOm/umwZzS
LGchX4tbJ8AS2DJ/78lGN/4tmt6Nf2oXhqcC+IY6IAe0nKid9sQjdaa3/78zHSAgU8Qhdm/u/wAR
+RR23N9jSNHsr2obe9aBz82UBJdotwibH+WIF2PjtE4HanawyDgKTFsjLylJsYs0VXuruyxujPK7
0e1dbHWuUbA6WbKhEGRnN7/9Zk7dQ0cP3iodBaYdcS3bcuF03zQe66l5sNKv92NR43H1NQaENNKX
PSIFYqllSNMxNL3hhcj2E1mOEHrC7eqTjGswhgcIwW+j407xUCGn6fYFObaEqY3sIzF5k4kCASnd
LpLcBNX1DGr2Js/HnTuDZmLVxnWer54PmV+sks6cDEONcsHc3zsb6GZAwerCm4lCbHk7x/dJPvOv
S+5cVnN8HvO9J2PNJkIVzK5C4NGqIPYln7K4y34Km50Ha92ZAN0H2P9eEUjRtBzSNBkmwCBxX4Je
pKxiWeIAaDV7fAW6KVCgK0VTmL4DL82DE0u3OHnZkVb7LTwV2IoMScHWXbKbj0yXUc5PRbv3aKgb
tYJbMvpQ7R397GaJ/KHmN6s2jx3l1Z51PHDmjbP67ZM5WMupX1F163T+XvmFZtxqy3rg1c5soWzq
BhXcr34NUUBUahrx/SVHE41qr7pNfMRHP2e36n/ZD0hDb90bfI+AWjf2LUzfbVDGYnkyF4F9mXs7
EqA0g3bPTqTrTCtQtdou6wm37YvHq1c8SX7OpNzT9tTZ3v7/btgLuNiM1YcG49IJPy6z7tPq75Y6
64wrEIX2Wm8G1IdPwNzVLqjd8PceOjXoV1WpWCD6fJlw70OJY9z6wWm1/DPKQB9b5n6+HzC60SsA
hWBLngl3AkDRKNaudmRM6cEZVQBaWhBYtySwb5Vj7DhYIau9fUkzarU/Xa5e35kEE+pO8s2zexmi
eWOPfFiDIbU5vUVleTH6zabYmb66Zvcsy/JFHL1QqkohhhhsKOohXjqvD7M0iHrR7nhcN3IFntA1
H7qWIl6s8o/JnL7ZAL7jLzuP4jqnKwidyqVGGay37XRWBPef/KOZZmv7yXcALapmMW2LYpsT39rF
jUDmFx+Kb1URJC0n3jQDpZeKdKcm7R6JMZ+PmVa3zSbNzNqzs5vIm8d5mk8dS4/dYv6jAOLlModi
YXarsWbNN5fmIRt2Mte6aVRg6YGZ0gAlpX0RdXkjxH/J6j1YauJPbT0fLTni+gJni/YvlyVzOoXL
kYJInCTUxnOjrEdupr19CaosMlZydqoj/LWbaeVGOnkNlWlDspsh5oegtk9j/dehEFELm3yvs6BX
jf1yQioT3E+nYD24uqpFTQ3N1rXI4I8KD7iN40X+8P3YoBUw2ovj5ANo0S+BLeMe5BNtMewc9nUB
ouyVUx20Zl9td2ebvc5FcR1q/jKYh1hAt5lUIEnLxbdWB7HNUEo/Uhp6SFMf84qyUVqsKgJO4BVw
T0QppE4sZC+OmVYQ2fB18moDC+ucreinhjRyNLJ0h3hP43K1lMlApUtBsgHrSPU8FFB7++TuwV2z
kqilTJ50XEoGRHeHyjF/ggDDIaUTTKRaycTKiuNAuLlk4Dej8W68Cj77TOw4RTdyZaPM8Uo41tsa
SLu/87SOvUEc2xTUAqaCounHch1kKzNehD1bvhQz3H4/UHRzqSBT+r07UYm5zMvyludW5PHim2/v
ccjpvKKgs6pGL/UJ5pPkTtRMwYXzcSc7tDn2g5oBtX7JJC1ULyyYhjZFSLNohj4aruT1nj6LbugK
Ou2ymkbPM40nCpoimzYvw7BHcqsbuoLObGPYaNfBeDIL62ux+gkYzT45zZ+jV+9E48e/gJqIf59+
bO53WbZitye+eLG4jAgKPeUqTsLZk3X7kDYKga2WKyGPMw4Z2EpvLfhCDDlBNTFIMuuzkz2V9hJL
K4vFbCeyuDr5zjVa91nKtspaA1lpgTmZjWQifmQtL6ifZ+6e5J7O/vb/d4dG1Ke1w+Kn6VPe2uGc
XqYAqunOSVQ7h7CPY8pWW82b0kWGQWLi1xI9+GBqhPxefB/IOtPb/98N3bCRMSqm1Xia5s9rv74t
1vjnMcsKhm1R85KAUOsC/KIxIjs7S7Zzu9D5W9lcfXfuUrR2oIw6N8Nx+gZqcBT4nzt7BwY6pygY
rszCX7sZ8SIh7ZzN3Y86bV6OeUXBMJ7bjcxpMZUzBHCEzxJf7ClnaEatFiW5QdDgIgqHG2sX2qWM
ZqhH3x+1/+Giaatt5nbeg5NoRErEcpZzR7vfPp+/5mmOrpfSuGSefzKNPX5e3WcoYLV64mwUAvTi
eeJP8AnY4WiRb/e/Q2dbAepCsjzn04rburTPi9WGblnGx0xvO+U7IOFpZ2rrktoXXEwvkAdPeOYe
NL19zTvToDpYx9zjxpNnsBGqJUZ+yYp05yC8ufW/+6GtVinZ4AUtCn8xnsSmC5HP3wuQdkVTUZgn
yx9fpYXCpWMeUlBbN0PVuFCseaJc/hg7+SsN9l4gPz6OQIvv3x7iYirIWMD53XYFASlmQ7yTCe79
YyNXQBvUY+dUvYWwEY+OmxBzZ13/323gA+erZUoBdzMfOg3ZrSkj/hac+dmI6Fteh9nLeKku9c7+
twXKRz+zwfpdAC3CXNFEMBpPfm6WcYtW1hN0XeadedU4Xy1RIvYIRRe5rTtdEJrzDeVQJ3Pcy9tr
1npVlcPmfYMG1pleuIVunOC5a068qqO8PlRIZKsyHKJZURa6TPRi8tW8WGbux+5K+h3f6DyvQLeA
mDxt5Qzo+tkDCbI4xQXlflDqDlKeusFOU+VQt8VW0sk8yVuzi9usq5JZBO0PutD61nqBE2XrNCRT
2qBgZBXGBWpRe+U6uo9TAJ37PqghC0QveOd/EmkWIUmNPQUQXVSpkF6aFQJTiCrbL2LpeBdHGMmK
l8v73tOZVyANyr3acyyMPadj4rpByObqoaiOSIzgkKtWMnmEgb6RICMHdYiQSi82PC++P3KN19US
pnokzciHwnhyaJCUKU0Y+33MsrLz0hbHHvCeIkcUmFGQTQy3RmMvXHXDVrZeSJGmfKnq9KntfyEb
f1mDY9lPW61eQmeFsQ4BMZ7SQv4FflgjNGh2hMNym8jtc94tnSmRjZh5ZTxZcuafV5cUkZete9lV
nVMUCDcukuQ2M+yLXElUTumpQ7/nsclUwFm7TVmOEqZd3ENF/ZdP9pgZNdBRW877pXWykQboC/Hy
4MTwqhqa0ND55EInbmfwup9Q0EmJW1Vd0aRPHdSXyiDJffFs2HtaGRrrar2Sh9ztylycp8YeukKN
nVgO+Xu197KWOvPKbmuWYhnqrEyfpNWHlcnDhZZnYzkYkWrTuRmkPQVxv/HEqkCGhlP9EO0eVYRu
6ApI67krOmhwI/+8yCjLfndZ/fe8Ft8PhaSqvFEP3pynEscQHhTBEApuyW98Rv3rffO6wStQdSAc
ODmtnz6xEuRjTuN+FiOvIlvsSQBp0KrWLaFKr7UJt4wnSGg9CsF+GT7bK1/UHHPUoqVK0AACHBQp
hKn+tub5dZ3JtfGWv9rFON/3j274yo5alm2PmxXFUpaWl3RaP63pXsPVlh/64ICpVi5JtPrUckIC
xEajDzWMBMWGkWXL82TfkAf/nHful3xc4/sfoplotZrJJyVObaxKn2gqz4IU16I4t+5eDlxnXYGv
mL2SjyXKp+dGfjFz+4u39Em1pDv5R515ZZMdcFw2GFhin0DQ+YWC3AhP3j/G1N9JjejMKwh2UXqc
5RjtU5nV52D5xxza587aayDTRKkqvDFRUiGnA4jxkQ7h7LSPRlU+M3f4VPA9B+l+Q4Wx2ds2qLGA
ssw2IkGbPsy7sTjN1A5CN3B+3A8iDRqouvXaY2AOvmtfVgb1kwpK5lnx675p3RcoW69hzRztTzi6
8vwrJTcqDJwu13AexM4k635AQfLQDv2weLizWI1ZRAuItc9r41HQd/tNBKGyHWq+j2LJs221ux2S
cOPSl6N/bcR4pgUuL+10taw9QY6PvgLm1fcgK7UDJGNq70rz4dMgyWmagjdp2ud+Wg6cI7afULCc
eZbTisXkCaf2DdS0EQn4qbX2ytk1DlLfhno2Vb3tCnwBhIeWboqbsoinvDv93+NoG/3muHdnz2bK
zU4yiyd2ml5F+aXpvthQeo38ct47CunmYPuydz+RLSiKywThydS4z+wPu1qgMj5EvDxyvd6+QUGz
WTDbIJUVXEtquChKWuqwMIu9vkDdBCgg9rxV5BwJMegfNzJEXe4Dn5u3xdkTPta5R0GySKFIICvM
AKcBD6EVHddQ/466Alir97azjzbPzUUKmtvO9nuAgSeB9XcXpKGFSTDRF5FDy5nVL6Dbi/xxr7Bb
5zHlZN1UIINfiypPqjq/BLy5sNGNe2MvVfmxwyz1AcmcjVIyE2oUrrc+yfRX1cRWur4axV6FxEfp
SnQQq69H00Zvko2YcZZ+MoIffJWg/geVXFKLvaa4j11kqX3vZG7BhWTWYKUy0siUZUzaOppEf76P
ap35zXXvIGcQJMt8E4ToYrYi0qIpenZi389Ox8xvP/vOvJMtM+gkwYA0QTrSnP1QQgVwkHt1zLrR
K3he3DbLCIX//XWG1hqP14nGS5AfHL0CaKgHl/WK3rtr7nknMnlPrlGGS13tFI7pwlPBs48uxLma
Vp4Ic45w6IoNgYq9tuzPeTb/vD8BHx0stghV4Mw8RBRzCEty3sWN36M/3PrnmGkFvIO5+OCR80Ed
b3Z/TTnEa8EQdiSHjnGrz0cGz2ciTMysLPvIz614yNMo9fbiUuMW9QmJgVLfb4wO5quiCG3q/Wh2
tY51tpUzNQhgR3TbgMtzyvmT25ZX3u9pgGjiXe1rD4aVUYmi3WteF9+cWWah67fPk8U+359Snf3t
/+/gWhC/zgpZsIR1+SVn/q+yGSLarAcy/9ukKnDtRpGx4f+TN3dxzs24c/fuArqRK1DNM1a22Zyz
RCKROtggKm9l+zbaIst/mP06mzsXJg1mfQWzzKRG35UeVpz29wytUad+7pY3L/t1fwJ0saPAlaBg
DZTlQXAtjOBvu83+zMu9u5jOtAJXaICKdRxB3lZXQTQ08lxl9unQqNWHIzMbWUVKbwubvj6j/PNH
06Ea8b5xzcyqTe0gDZ5yo+dZ0vTlqZ5QuybzR5BHnI+ZV9C61J0rp6D3QShpnufUjfExp2NvgQh5
9cHITFF/nc5lljB0Vy+sQ41JdgWd/kHnKIDlDMlJrwWfdTrWF5fakVnMD8zYa8XVxIza1+4GLnqo
Uqj2Fq1Tt5CAnvKL00lr78Sss6+gdhR1Vcu6KRKv959bk/3pY7s9dNuyPAWpOZ0saEOi3NbLG3Ai
9ucZTOWpYcX342a7tKlJpm1iFaQOVIjaCeoimQTf2kzPrjGHrFrjngVfyyoxZ7mz5OgAoADXKwL0
f/gt6JT4FNW41xVrAH2jZSeENCua+jhEeqt3Fop7NQpQrzmHoizBSZNl2We4YS//r/kG9ZkoK+ae
mGhuTYrayB+8qbAfionlcb1O/BiQ1X73zCDcJzVWZsqmyMxonEkH5U97D126L9jc925r9FKPrGKA
3kM+DZEjWGKPPyfn4HlEfTXykRQr5QAgtFBAi+cGyZmWmL/uh6pu6Bv63g29bAgH36VlXHvWhmwp
H8qli9Zmj7lPZ14BsV3X2cRzmDdzdvGM8tmyAbR6PN0fvWaNUFXc23INjGlw/Csy9s9gG+lDaNwd
9IwKYkumaVZg6Ki1DsdijaeRhC5rLveHrvOMgtx6wPsfyllA+Wu70FRKUbBkhe007ES8xjPqy9GK
krYKlAW4bVrLYwYiQGOVO6Y1I1cb3UFoIqHER0EC3ogHpH0+jePw2xzNPw45Rn01Il5Fa3OF+dQx
X2rinQfw7jS7csO60StY5R0r+sJbIDYv2wcPpKx8yq6VmR8o0sDS/5+XI8eYtndG/xqICszBZZIa
+c6uohu5AtUmL3Mw0U3+VbpBIrMmTElz8Zw9+TOdeQWqM8GjC7jVgivyPrFptOexYBfZTKdj06ps
uZa9WgNZQM/kd/bTWrsR9fCyUO4Rl2/T98GW6yhoDXK7IK4rgisUpB+7wQoXL3sUpAvb8QgJwza1
CmLHvm5N34eDtit50aHsiZo7ztGgVX0n6lriOo3Hg+totdhi25Mc2p11RmdaSSxztwUbulME18ld
4tkikJ7cU+7WRIza6W5RKCbVEj4fx+rEyiaUefksmPVwP2I0U6p2uWeoHJnLvIM4Ye/FNp5hp9HG
rTDm6/djP7B917u9bwKP4yD8NkBO9ol5F9ecQpmdW+dYekXtcp+rEp2zFJMapPzc+wNypSM/mANR
H4Ug5NqU2QDfs4n8ZafkVGXm76Xfy/TqfK+gdS07c5oI0Do6r2BPdso+HJYnPGLe97wuKBW0emYJ
6uYCUzsNA6pJxms/HNIRRf+jgtKe5CnkEKosGcCf1hcdnqb3ag40o1Z73MvWzpocZL6JGPu+u7ZO
P3WXFeTB9BhW1TZ3XpUonhdwSyFAHuOQS+F0O6Y1WFWb3MXAiq7rofQp2Aqs1jEuKXFP9jrRdea3
OHoHpaKpFw8dEoiXZeg/F4wZPyH253ytJt5/ux8z3scrvCrMXrftVK8ztHzaoL2kPQjtp/q1ctOo
AZty5xfH8lCqRjvSNzbDqTVPTCd9bV3DDKtV7OXodBGk7LHS4LZFQNWRWK2MzS44e7vnGp1pBbEz
kkNshcwflDvo8mNxnYKGSHEde2G1bAWxds6yzvcw8tQ1I8dcI1ln5yrY68LWrDeqQnvVE+qkvsGS
iuUJX53ncbIepd88NeURDgls32r/+9h6Hhfj0l5BD1T9mBdp/QQv2V7LoMb9agO8IXGolFAMuw5d
sD6DvpmcSlqK0/3Y18BL7X/PnGDNeoqdygtY1AT5g9sgbzGaxxYHS0EvpRTdfXOeJ42wzrW7RGSt
HqBlej42+u2r3i0OHpd+JQVrkrIaz5U13ZwMRcy4m9w3r3P99v935qWkc4r+lCaZhyWycbdk7Z7y
qs7vCl5Tp/chhAPTqTHERi0j4RnnBXS090euM69iduD2ZBkkuNZrFmP5fLA9E8TAe6PXOUbBrClm
lvkmqRMxLXmUrnithV7T12NjV/ZZ5KEhCWflTdIZgRlmAvy87hDE1m7fs2b0amP8Kjrme6uDEz34
VlvTuI7uvLPGa/yu9sX3fHI58n910tp9Ilj117Lw09bMfsg1am+8b5oWktJwDfSAL7wxw7lofq3m
8OW+eZ1jFLSWPd4vCFpHEs9/JRkJWbrHhKNZhdX++JGuYKsJzDphK4ldZworS6Jqx/Rwacv+uT96
TW5Ulf9gjsCNoWZ14tffRvLC7K+9+5SniSV+NrkM7//Ix4UKlioDwpam7gr0biZOT8/1cgVZ9Vfb
WG/GKhIcmsOtg6g91BmNnUXtoA8qZliixcPMkhN6LXESv5ldvyexo5tuBcUlH0YBcsE6sXAqCSte
0NPUy70p11lXYIx0cdosXVknq6xtKAB2dWQPxNhZ4DTW1cIpWjTVwjveJE1jnanlXRZH7EyxJlbV
ginSz9WaenmNimt5BkNzvJbrt5ZCsI+6O4V3mmVCLZqauFMsFRhd8XQlMa1t6FX1X226vN4PUp15
BcftZPG5cOc6oUI+LIN3ljWNlnaO75vX+X772XfbYtbNFjjUsfo7lXPB4/CnHpzP903rfL/95DvT
dF0GN+/XOum9JpzKMqzBvToWF/DZ3/8BzSJhKvsuI+g0y1HZkqzZK7NeggGJ3f61EwmZrtmRImnA
9j/99eCTHgwBB8n+rbOcF07qt/vD/7DhaTOtYHbOIX9p9kIkKYS3Mrv4XFhvtvzS2TlaXdeQLyKp
0/JsFp+F/H3/N3VzogDZKWrTxYt8kawGvc6kgsqX+Ny5TjR5/qGIImrJFAOAZz/FqmpXY1jN61vV
HSEP92yiFksJi6Qglk3rZCNm5ST7lnJjZzf+2DFELZKyiAwc3/VrxI6U8dwaQ5ivqZnYBv8hSss9
VLBDVP32rvLLfoU0d1KisVNmPOKj+ylYXAj9djtf8jGiidpc3+O1oxi4xEMQmpM4BFTS6tj9i6hq
Id6ypPnkVghLOESIb1xARbHCAckrTvfj8+MtGYwY/14zQMU9SG8CJGzGoyUgjwL3jKIzo6oTp3kd
UNl8G+VetlnnKuvfv1Yh95D6flcn4PSDhkFw6g7RN2+hqmC7TjMrpzZmwZJDlKOurFjsuCF7GmC6
cFVwPDiLsS424sjvoW2NHX/wP8npz6XcSXp+vOsQtXgq5Y2xkBTrRGAUyVBlcdawp8w4Vu5B1OIp
y2cBWTOnSUYIFVWpfAk4P3TPI6omCMvlHNQDYtQsliAMvGk5DyC82Tmq6Pyyzce7Pa21+SDFiIE7
fv2As0Vc59a5tPemVWd++/87870Y2nY1KS6prjz1wfZU7MVQZ9zxjc78hoN35m3hOAR9LVXS1y+2
j57a53YvYDRQUtvu13bqyzowq4SJIeYZsofjXneAzrSCUpGnMzattUpqn4bO0J2XbO/xQOcQBaVd
u/ooXQ1YYpbec+VBSrg1f9RtsZMx0Y1cQalbjTSzm6VK4PaYmcUZLJw7gagxrRZM1W022WWPqRzF
m+u253o6GCRqtVQaSHcySrdJfF5Av41N35q6rUNr2eX5/jhHS9QG+47xBUKwtEoC+5U0P6B7FxbZ
K/V+zfzX/W1EM69qzZRvE+Z5UNVLhhZtGCnStGN7XtNhZ4vVfYAC04IV2eSiWSIRRVLmIkyzv8fq
0XB+9HTn7Pzx0ZaoZVOe5eXM7RHzOXmDopU0Hpn3xpZPuR3b3l6Pni6GlM12QIFR1UlsttQuvpZo
Ugr7TPxxbAYU0DoOHqFXb4vPiaFxtLm6uRl163I6Zl4B7jBDLHVYMMF0Kk72LB5Lk8YGH3be53UT
rACXBLW02xLpfQjGnW1DXCYUxhWMJJDu/sO1QfN+6DPUyiljmWprJBAh6hseThkPAyic+PTY7Zeo
NVO5tYCvH5oAyWz/nS1vFflaLkNoQeH32PA3973bT5yGdBZfMXyjuZUuGgx/udmhWzUe5f9tuqKW
NcwLTDv0tahereW5Hl7uj1pzdlIrpUQwN7NbuRj19MWmT1X7h6x66AEcW3vUDnvXpA7IMeD0yn4y
yZfCjoc91mINYF0FsGVLy5R5WBWM6me6KeL2e++hmgVTLZHKcsIFeHjapG2bR8+dzpNhvVCvfbvv
cp15Ba6ZQT3B2rRJKss9ETePSCGug8Uu983rZlSBq0+byS+dJk+yVqDDwgRU3bemLWLLyOL7P6Fx
vVopNeCuLivTRZmBnC+2k33tivpYPKqVUstguqukA45O1Y+peKxbJ2xlxOqvx0augDSdeGFxs88T
D2327sOMP+qnoK/aPSYMzeSqyu5BPtZ+idvTtVxN6BynlhWmK/3HENOewIbuF7b/v1tnDBu1XmlL
ROI0/Nllv/lsQnP92HMr2pX+bZ1VUHAcTfjfzmnYGmXkT0ddowB2EsiG5DZgtVreg9HkJ7KMoe3s
vUL/r3P1v/VMRO2yby3o2guOHZxJJ27r5uzV342ijhvJQpDi4qfcJ4NdRZPubIy6mVCADA5LR3jc
EklTs3OHPiOWDnHrkNP9WNWkxIhaPVXZXj7LthagkXvp6N9FQE9FM5zalT0GY32ruBe6hfcKCqJT
Uy472NYsH2pdFQOF0CqHQSSe8H9TiiNLd3EtWoc2CG/uf5hm+VDFRLpxSr11W19HymJhBz8tN9t7
xtDZVgAeDM3SIIMrkkwEUT7Nf3srObYLq8VVzB9xdWbodqVoGRwCdprsNXZ4cb7vFU00qe33qFgu
6EwpVg5E02SZDwZeOCtnrxJHZ14BdubzvMKTeHqdrCVueu/atv1F8HVn9Dq/K+A2VltSajUiKbLQ
m19Be3DfKzq7ytF5KQKv527VoqV165w1wSoHyb69+lCddQXBEDEcg7bAqCuy/CxZnceOWPeEuXRI
Ujbi1ZmHmaGeJDGQkZdoNjVxYX8yp2NHK7W0yq/tdO0W3ibBytHI4w/xuIzP5jy6x87jammVWRa+
TwrkX+pquoDuMwZ37Ocg6HZ2eo3v1fIqDxntCioQwdXp27gYyHOGorb7QaOJdXubkXdbJJq82DRx
ll4Da7jUmR/bvThJ71jrF1HLqoTXjHMjijahJTkFvHqalj0WYJ1Ttv+/G/lIR86tjiKpzP4fZ1fS
JSfObH8R54gZtiQ5FOlyueyyq+0Nx91uSwIBYh5+/bvZq/rkUuodtrkQylBMCt240V99bmPmvan7
VqOOrmKhbl4gZIbYNVuW1OtEmVizSK05PAub7uBWRaFXnSSyrLWdu52PivXYkMQKxGNOt536otjq
POCq1oxTnTk8OoGA4xIsexipbttWLNWxfOlst6STbBjdPvGERH8HniHaaZTxTxDVOk0OD+Bj3H/Z
uiZl1aCd0hTvbnHtnaRHBVEJq7RE5aJAlYOlwl9Rm8qr9bROdmrVIG8FlajBG2g0U8VThRgEBc4f
HG1U1F9qEdOE9PtAnLYKpipoRebQwdH601/gWz6VuX257wl0SaFzO5U3BgUCqlIGQVRm/TwmE6ij
Vlmn4TrcimwiwrPKdAZd9YHXpjqS7rgVC5ZBNS6lj1pP3T7X/dWRz52/zwLUISNI++tl8FmbzV13
qMDkIbdm5+kqYbbdtiioKHbtdjJZ2vWhpns42WFc6pCRmQowfFpwaY5/bcozJsYfVvHcDfsSBEex
3Y6FApSx0MvGEmd4TMxkNTgzjcNU0VRFGPW5l8NwPdH8GunzZAWoSSHLN4UpjUmpmKqlIzVBH77M
vDE4Yz7Al2XyDU5Ht7SSBjdLMRaswN5nTAH7Jbqyv4SFzF/vW5VGx9V5I8CwWmt+czo1aR/CrXhC
ZpzSkX/et7xis27NO7uK8Jxq98Uxt5YLF+DrsE0FEt3uFQvt0drYzH6dP3RyOngLu0wtTcwUnjq1
UeLsNi8OLjebzAZBjr4Tn6Unv3oYFMIGti/1U9FTYgbJTkximcXLOCQV+HjBet98CatlDykyjPa/
K+kbt0mlkFbVhCgycP9hCqPz4n+5f7g6zVTsNaDCBxlSJDMSNlsCsHt5KDEIxuDHNGeroqeAYbbL
eoLed0i12/ofGymIvYnz/b3rVr89ULyRShNX1TaEyOjtrvo3H8Lv3db8AlOvwWh1yytGm29NP6I2
IjNQdqc8b0HQMRyHXdySONM/GKfA0ZrLALXYcXWPHbVPlW+aWqPb+e33N4JZwok1YwknTAYXYx3D
sxeNn1AkfL4vd41JqTxTBZV9taFfIWMTXoAlOYH+2F3IgUuDUur2r9hsU4m1L0a4hA1ziGi3psUk
07odj/v2r0RXj7t0wGRH+MsIRcEqZ2kn1u9RVR3iqDB8Q/NIpuKnAp8Uy9jHkNFgJ235Tw2etS5+
lc4L2GpACpXu+yuK+RZx65Cyxl+JqyfMbaVJ1P3evPaHCLvTni8QFTLV5o6U3S3slvFHsEPPfZMM
7Tdv2MPaHYKYTjHiCjNmB0puoTEYTlbPDlYnDVt/37cRFTfl53kY9LMjs9X6CJqHoyQmPhbdyjfL
eGNgJc62jGMEFd/+hHsPSL1MfRK6lRXTXXtGZ2cTbRbVX2YMbpmCyZCuvm9UGE75v3vuxjziRQVV
sSvr2AOJzusi9QrH4BR0y6s22zB7AWfhDR3lFuCRQlfZl9Cb+z7Z5sD5674yaqQTKdJxN+nLaMKl
2d54giIr5uPFx/tLv+/USKw4Bcbkjf8grrKJtiWgBfwKhvK/ooWlEdnHEERU4JXDnUb0bl5mdtOf
67g5YoyoIdJqJBMrjmBglUCLTdU9gP6V0lfO3Lp+jViOKYiH+wLSfEGFXUnuxMA4VigTN/LLak99
kq/05761FScQgTaDl10EtGlFx3QhmwtSMts0sUxTuScq7qoGGAWDEtoqW+DB6sY9DB5L1vlpnqJE
NNZhtYPExu0z2Kw0N3Lb3fKEP2sBRKWzwnGUnscgMK/+tFWnioVJVT81/OhQU8e77kxuv7/1Q6jb
r2VPBSYS0GPQ1mlfmlAM787LgGNWUVN4drXC+iY0RuwPHK/Quf3U4Xm+g8DCVRwAmjh29gK2PjsR
QEKKeF9XNlFZqBqKweBy61AbD6Kk9vP/BjnQZUj3KZtSuXKoFRfL7VyCakiDAVG/NHGgvh/1SaRY
IfqIppxES/7gW+NJ8p+N5ycOIk8QTsdlffEr07OQ5uBViFUYjK61WCPN7GByEwx7kUdvzpkhcGp8
uQqz4lvBcRvo84cp2k69rEBg4SRlaRsOQCMlFWM1402unMMZF0pvOs72A+baJTmpUo/+rFaehKMh
JOmEpETptqJrn0fj7TScA6v6xM3FvmihTjJxS2tY+AgdAi1bIlf7oViLp2XlR1Ibx1rqTuH2t94a
N9qnLQwQyR8YRm7zpk4DUIQF1MSMpJOOErA71K9WgKPbbPWiZOQjJmT9e9/AdBtXQql05qYsV+Qw
XTPiBaf6OC3BGR3nX+4vr4nUKjdV3q5eznD5AzcVo89FjFdeivnKKbOKKJHS2NGrE5BizC21JGUL
1FRU/kOExuGWmdRHExpUbJWHZqI+dpo2q9ohqeOz5W5AiznnYV6PQ/x7l5xUhJVTbZEfdnBGpO9S
iwXHwN7SgT5bbmR42NFISCWlamkfbxhcioP2bBBi5y+O773e37xuacV2twkdGg6AILgdixc6rlti
Ec8070a3+E1x31iWV8XhQOoOSbaQz+HmdaCGGCJDJqbRfhVjZdV1Oy8dtN8LCWarO6/xEialVxjQ
l7rlFbPFPKZ1CTvZZguGSq0DPXfCSRgx8bjolldsdyk7u8xniCaoi2RsRnDK/bDor32HqkTexQOt
TdzAa/K1SljsoUNgH40cCRRjHUc5OiKGWLroa+38bNjnuDYkpxqRqPAqL26pCD1oeeHNhzJO+ebi
XA0i0TgzFWDl2f0wt+DlAWgFN+vRq/vjlGOmw+q4GNbZnO8LXveVmx96o/Bly8t6yDswTzTDPw1e
v9eFfkR/3bmMTEm2JqirSCuPtoG4zQ/LWvKMPDopHS8R47WU80OQo/nDUJTT/ZPbIb35J/nszJ3l
4TOb/W8tL0WHq6aT9oPhkUHjGVS8VWu1srZuGirkXwGw92vhGbqrdCsrdrs2NmEzQbEy6kuLHooY
r9WY+TQsL/ePWKeliuFiCA6LWnuqsqCctmPPSJNgIBrug1vEjvs+oZgvyW1/CYksMnQjwD8AVS5Z
Evpten95nYQUE45dvEy5GJiHosqtFrf49mIny0BMJ6BRHRVKJdGWJLYOZxvz6jB68rI51suwkMQN
+Lddf0GFUsVjTPreRdTqW9yXvP68DZ2h418jHZWqCsxjpNpKgne7SAQJLXpycGWxz8WpWCpcTVmx
hVAef3HT3B5Tj4wf+qYxZGy6vStG2/IYDyS30kEVNc/9isuEOxhHXWoUXyWpQp3bwd0bsL9tLD5u
vProzCRDM+lOuSt2O1WYADEztLsGc+di/kc0pHbMTBMXdZtXrFYMnReD1wiSkd/C4fcqX8bp131d
1C2tWCvn4RKuFpae5/XC+iplzXSdKDHkfjprUqzV6QU6B+uJZkPn/Mzl0uGC63ipLOAT1gGj0O//
C01YUWFVfGzcbqYD4mP9VPoJWHzS0H0cun/s4h8QGezL2VRsVV3n1RhN0H9mLUePdSfbmo/uQA73
/4RG/1VsVYHRzOHooTa6buwjBvu8CCF3tc0RFVtVBHxmVouw4jfe55xsP/wpTOTgGbRfo0QqtorV
/kDCCWiBbWTHgsVpTq3LJGzD8holUqmqWtbXZJkBmusXTBIEs0IZPXnsc8+k4WB1kleslztTsa30
5nngNLewvYzzzoxTBVeVve9HHprossrrj25cPQgQGNuVf7qvMzrJK+bb1W7TERBxZjGtDgX3E7oN
1ynMDZLXLa+Yb1VEIeZLgWRuWrvPaPZOAzt+6QqTX9McrIqyqtYhtOoSlyA2tgmfvtvOU1R/dzGd
aZd0VJxV6QCV4NzytJCjeOGvh2m1knqQBoPVSEdFV5WT206CVDTjsUjDKkB793qyp8mQjmu0UgVY
WRtasNHT1mb5tCVIpNKtMgHQdDu//f4mPy5t290KsJlnUxldGvm5KOZT5X66L3Xdvm+/v1k8Fh7r
8SCO+5vXPXadCNJyaEwUXrrFFVMdlzZv4q1vM98KyqM95t5pyK0v93eu00clztY9mb2yxh0O3uxH
0cYJ3oCrhLf5Qy9MF3/dH1As1p6bYYgHhKpxGQ+uyJ/HKDZsX3eqirW6JOxtN1ppFrblkB9XugIv
YDW1V50wSbmc9/kcFWIlhCcdv5mgPLI/93gtnQrv4E+mJzaNgFSAFWVrEQFNC6buHvMlKKFoKKwL
d59RqZxVgF07UeMHVdZadEswPvJnYwXH++qj2/lNrd4oPubNz3g6apsMTO8fgTb50Nif962s2Ou6
uLPsA9lkCxiMSBslSBX2OTGVp6pqGHoU/RlVrmBO1zFK0DuXAsG/zwWrDFU98a1lYiNyJhb91WMW
UuI4n/JoH10jUUFVTdF3lvSmLpNsPY6L9b2Z/1rddV8VTQVUtdbGMHlyQR+Dz36ji+Rl27wgja1h
H9MM+Q8A+0ZjcoB5xqrEi+bg5xxzufzgQNvBELw16qjCqmq/rElX4cpjoeGpP2BuE5mOdK2pqUD6
rr/B4C+lXjQFoPFja9llm2ieaFkdeT19X0NpqLK8m9RjecWc6mBaIrn0XUYxG0N8QHtu7T3yDtWc
jwCnGvTzXSHhI4plIRPjI9ss+My5TUCCmDUrNdRydOK5ffLN4Q7TEHgAMHdA3TRJ7+VXF9i5yOPH
+z7h3eVdohKD+YK7EWBDSP2KHO2iTgoS1MSiJkSPbnnlcOU2bag7oWNxEN7nIGL/cjklqzCNBn73
cLF75XD9OCjrkKyoILMgqadPW/FcyeeluXbL81o83xfRu4eLj9z+25sTKEsyb4u74fGq6xMvr09u
YbqT6JZWDpfH6+BFLVxD64Jxx40D51QFtEr3bVzJcjCMuWe8lF1WxzPGWLaoJpsen3UbV3IcEBZF
vGcQfHUjti2CQxmYskrd0mpqw8Jgm1dcAzH+OplXdhm8cKcvU1KbSawuBZU2+jG49aVdMQCjJPHr
fWHH0IY/EBgYkHj7/Y2WuE3vt7UHYcfRT9k/RvwXRgGy9UeQf0UflTW+3P/MuwaFz9ws4c1nrGIB
dX/Vdpkjbt2u8yOGSx+WmH2/v/y7wsfyir2C2Covo2LusgCXZJCTJIFjSD50G1dMtQT3tL9G8GPL
cBbxic9Xf9lTl8CmFQPlkTfSxS46IN6nH9W0RaDsJh8oXsf3ZDf4wE1ab4TectLjyoD8wA2/5u4X
f/xZF4Zrjk4sio3WKIUWJcPS1Mms7gqi9HXZFzlUlFm9+bIE92CXMZeC7AJNWc0nsZqqHbdze0/f
FTONuw6MjGCUyixWJzFKEqEn0qEReMirDeeqU0bFXMuOBa3VQTYVcCcL2NjbcVdBBQFbsdZZtPHK
b2Jvpp8FeOGC+ke5U+4qqVdbrA7YciF3GsnEHn+zHlSh+0jRia2iQVhcR3mEAc4XNFDKTy0HkIVM
lalx9V11xOqKpltD4VmTbdlZlz+tzE2o9zvwdhEMYHFF1wXK58tmLWjqqNYxTqaxnv4WMeemZONd
fcH6SlDigxzx1s6m65A/yuXD5J7uO8V3VR3rKqoekgF8zY4Hka9xOsTzCXPL6cHKw6skRhy9bvOK
so8U8+cAmbWzKbaWE9pMxePm0O7r/b+gWV0FgaASObVovhivcrkO9Ue7MYhGoy8q7qN3Vs6d1h6v
M39Ym/PU/c1jw9K6LSuhiOSsKryVdNdBTk9xPaHgCczv8b48NEeq0uo4dKrjasC+F3ZeyEtpJ/5y
2orz/dXfxzMSjKP534Cx5nbO6eh1V8zAOHQMnBTRt6B/mPGaPyypFXzw6iUNGkwgLhNR/H3/qzqB
3X5/E6VAqCkdOg7DlW0nbzzmJgD6f71df7h6/BvFbtulqNmwOuM19wBg3E7VIJKOF4cu/8V7ftkK
cP12GBRaMsxs9pOmf+i4B5qEPHHLtFv/2vf3FOtGnV72diEIjqxK0DGKKXv0cn9p7XkpFr72Na7P
ud1h9tcL8ZyTPbqYEg2OMXc5CPp7s575rZmoS2aXICfdha+BYBWbx3CLiqMuOF4LDzQB14V8z8vn
+39JY5gqkCS6zZ4F4o5cLe/vbfuYRwzoGkNcfvfWRWwVR+Lwtsa9pXX+HVYR4YFMoKUlq/OgicsU
1ezIemZT34XPTiA3dgmddt1MRGEaHVfHnc1A5vKgl3bGO36IxHDqxim5L7F3E3j8q5ureGM+NCyX
vHOhAzN9FJj8RAOWttUjRnElsfsKPkTHxFH+PkYcn1Lcgx1zxup8Gq5rlp/lqTrnl/jsJPJAU1Mg
1wlKcQaty4a+X8fhWhYOWO9bPoxZYDEiDNLSra/4hCAYB87lPFxd8Irap8gxOGadKapUPn3Qdjne
AcfrkDZVSi/uhYOBAneRxD5Wpzi1DOHl/fZwHIJi8znaJoPcwYdIRq/92TqKb3Bch/oQG/JvnYgU
6+67EgysFdCWPMTlvqxYk5BtF/qD2CrAJKZjEWzERQCjnyn/NpoY7nXyV2ElAAlgHHmAhYHjfLLT
8oh48todvdP0GKf+y31b04hGBZisDXGjRUQks/rpMJXDUZQmrIBuacWM7XhbJr71dhavuZPgRmid
5rw0QQR0qyuWG9XrkoMmiVyj7ldLPxf7wBk4z9sH33ifCo1YCwa9jNcQBFnVg5Uf295Q9bglTO+E
b3X4GV3A4MhG2l/X9WKXh6b+TNdPQ5+Eg4lCQBNsPCU0r4GgvpgHO8ML3Xcahp9GWfxY7XCfIXmK
pVrBSGgZr1h+pL+8rvpG3F2kKxC7YqOsW3lAu83Olu4lih/X5uG+gmskokJJhi1fAgCUx6vXfVj8
Iysfy9yQXGpUUMWPWLklO9CdETSP2R/zOU4iyzLUynVLKym3JCsQMEGM25+kH8MQT1s+gDz7IoaK
HuF+XnHXhkgwgcJan3ITWE0Tt1XYCBrdAstvsOlbrr30Xyov/MTZ1835PsrgsDhtYg1jev9YNdcG
FUOy2OiMn4fWzlogTnNPgP4ajYHbUJ2iCHnC/Y/oTkEJrTQQbMXIP4SlekJZfkkAl9ipO4qheuEa
1rgG4oBLORyp3wbncc5NNKu6jSt26nb14vKhs7MKcwrl6j7O6Ku6LxOd4BU7tWnoB3MNO2XAYAD0
mHTrpS2+zsvv++trtq5iSJqwaMMthswd1n9vGnIQdbnPqFT4iBBjPLkjYt3ShGcyrwcempqONV5G
hY7Y4FaZKwdSKWtcHlJMjOl3MdPjRVQJoxUteTV20JRg+Ae1z8NmhNPoRK2EUCQYXT6NuQ1anicM
qjoIyzveP0SdOG5ffBND7Xy1/YJizxb7HNUflvqXKHfmuyoBz7yhjd/t4GWcBcTrNntiyy6EDkSt
GKWLYXKLz0o7q5erXV1r0wwJnTgUcwxyz1mqHOKog0sPRsT1U2/K0nVLK+YYWYVwpxZbruTHvsTA
7+3ouCY3ollcRYY0jOclW207oxb5EZXlcVudbzOfDve15D/QwDv5kAoNYW4/bFt3s/WzfXLT9lye
+yGdDnPqpCyziyQ38Q1oP6UE1MVFlVxSYWfblyHNz+MZiNLP83fnaU7tI7lsriFk/Ac8ee8/KeZa
FIE1AQdAMgzKPDiH/sCP0UP1bH3k9JJf1hNJy1SMqT0nlTzel6PGJavjzwrKImktSPrQy57OaAqK
QLlJq5fG90y0sRpXoaJKGtKunYf+m2tfvg7ll6A3qIAmZVDhJEETAJGIebTXZvkpnMu4PPfTdSsf
HOvDGjw17et9Cem2rxo2GfjYkpBknFVnJtGsOc7j9/tra1VLsW5hzzIXEie+fVkP8mE802N3IV+m
g3UWR3pyDYFX+x3F1HOUuH23R/jyv4gX/9Seo1Rc7WcEhhPmOJwdQ5TUGL0KMwmk1XfRLTMBS9BF
NO1B2kh+RlOSqFteeTato6qseenYGanbC6evtpQ/SWsisdMJSZ19VvVt5fIR/tA7u6fqyE7iFfHS
Pa9pc5ov7BybWEt1/0Ox84ravHbLmGSz6M7uMH6NBTu4zDSX9eaX3nEjKtQhoJMQk4jb68y8Q9WO
ydp83abyGA3JFplYrDVmoVL6CNebrZJAWGV5caoPi6nqrltXyZttTqnFgBfP6CIxLpiew6o1+Dqd
2BVLZhQYYPC72JlYq6+O7K2/Oqv7uLbRYsCIaZypSuHD4oX4kywI2phvtGrzIyN5aoG6p6etwcJ0
4lEMWXBmedF0M+QI73r0ZxntU8o/aHu8QC7TeHMRrX2ZwULQ03M8+AZf/f62/+Ds6Ta8u/sesgFA
QdiB5Xl8bJyCGVZ/X+5/0PZgusUMy8Xqq/Mc2fTQFV/q9vPcO4bA/L5BEXXOmSM8RzABxQlFn/rM
TxbLQeslkPt8q7630cDP9+PB+zV5omIgRimnGsDdNRPixxI9yui7XX+0/BcqL/UuBn3wLd+O6E1+
7aB3VHguDKyY66u32IepGAznoDtlxXbXegAdXAGf4G/234HfoTmsNTzu6I5YsV209PjMK/F6G3bz
azHIy8LbJ8n9Z7xH7zKtP7h2ohr9DaEPAwhaDFpH5/tWm1jt/st1/nTJRCXbsRs/jtYiuGV29l/k
KE5OeAxSdM2dqhMGpAwHfrJ21dmICoqYpOOwhsEJkSVIpUM+8KE2LK15QyQqKMLJZ9bQBn9jPtwS
VHYonmYQNtCEPg5JkAD3duowrTJdDPmR5tRVVKkTM7cqJRTKsf0D848k+m21f6PafN/cNPqqokr7
LQhkPyC1c+fCwQvy8BrhwTrdt/gtCr2xs8Di4xx1kNW2XHvyjTpf962r2G840onleIXMbMCcCzGe
Jd9XLviDwIf0bYC2S1QiYivw0HFZuknoTY1B2u+H3z9IelwrbkhTkOlKrA8ViKubb700yFq3tJJG
zxKTQD3mwkE3VZF4UxCnUbD+8MKlNmxepypK3G23wRIRHhazsbzk0b+LiSpAE1pUWh6O+c8lJdJG
Y09+ajGUzMagHYSaQ1/lV6va1ZVHiMrP45JhFv0SrFlbFw+N57yKenxy+tLwlqx5byIqQY9X5l0R
+910XU7zMTi05+7KP6ABCtfj/LAvvSLqHDTQSNmddOANhB19Xpb+WNI2LVZ2Frlzum9cGoej4rK6
koArIHDXzHc+DfbPxvngLw/bsK96TlRg1mbzoZWuPV1p/gWNUYe5MWHXNRagorIIHhLHqHSnKyeX
tv4Q0se2N8RFzb2IqIisGZPIrLCabofrnkBqcZIX/4d/do/ynB/GbFevGHRUMWIWVtZIIjwQccg/
jqqjiEylAp10FOutUam0+OyvWeDXKffWw9yyE5pgDcmJZnkVl7XYpfABokSNzkUt3mXcfwS5XpPE
Ub7TNasQLYoB8iK+QSbizkbfaw7uot/3VV6DYyAqJ4/TRhWhI1zbdCo/ytNy2Z7HNE+qlKc7cxIV
qLUsdLRD0OhfN69Ky8A5rsuuIRfoHbidydswK6bSF9M2XaNarmkfVNFxndYmCePSxMyq8f0qP08o
4yboqTNdvfJClvNk6nvQeU0VkmXFXSvAvYEm+zihl/FcHcrDgNvF4ZYWxqkJwqBxauo4tNrbuqHB
FMkMIJKEFSfOvlF6Zvm3+wqkW16x20qgcDIFLaoyc34q+a+4XXpAVb6H1P667wuK+co1ossiUVZa
Z//Ii/HQj4NMvDBIrBYDK+9/RHPKKtZqC3nukrZC9WfggL21B9HtXVqpW80sClHpg9uvGZmArAtf
p3Y1FWI0GYQKplpDb63bCMWkLrrw/odXQH28D7yoD7L+fF80mhNWQVVb7dMtF3zLgu7viR+3Bk3U
rwE3JPk6B6QCqVCV8e12QPG2/oCid9IeWCpR7b7Fl12U8Wj+uR36Gy9RDJG/RQ4+MbXPkaiSip3n
4Pm+dDTe31duveNMrBGzI22M2SmSqXssQfrUWoa8U7e4cu/tl9aT3gqtnOhnp08o/1GZ0A06hVfs
NtrqKOArZOIAoQWIoWmerG5dxVq9jfUDd1GlpXF1ahc3CZrIwO2hkYaKl6J5W5LVgjRmJ/oUoXha
tcEXpzNRmWl2rqKmSIGZz5bwpms7SjBZ5v9i4LGxBHBTh3dKACpaKu/BO9842Dv4ulKUANLmYB3y
k0jah+r0/yj13zTjve/cjPiNqtO16kHxOUxX9HQFFYYyVYkl6rSMriPaFyZkndV0Jn6ZcPnUm6hj
dKFMHX422tRqJxv/Tvw1pLeHjGhOpsT+PPz2Ts5lDfc5aRVg1QOXIAuwCmcoBqCHb973FEpUdNUa
BlZd3Gw4wp10in8EMb3Oi6nPTufhVGhVNy226FqY2pzJB+8g0uVCHpqH6ErT3OAodLqrWDO4dDF8
hNaIkdXZdX+M3FDT1pWuVHCVHcRhWOWoF86H+ejhUZIenSL1e6Qp9iFPukP+0bIM9U/Nn1ABV2JC
+93Acby+/Zs35MRjU4VAt7ISgi2XunHR3KyvpKeO4tEQgyXv+3/d0rfA/Mbgim0B920DyXMfeH2O
W6nYubJiymQORgYA2oZxFQ++N58mYh3v71njSFW4VdiwuCMxcjZPUDCgpr3DErxV3F/8JtN3PJCK
r5qlzAfXyuXVj0Ei2B58p7OmLuGFF6Kfd8OYq7GwnypRb9W19YE+N/wp3UEogViKdt5yF2eM6e7X
bv07XoOdeqlEYcAvOszNnvqr7LsPgF8DiTEYNq0TlmK3QZFP1txBe1jdp7fhTZjrPtQZ9T/nwT9R
YLBinWiUmIw5gFtX2iEyOOK8luTbHC2f7h+2RpNUzFXf5zHhOXS0qK2HZe0fqpkdwQVw2be8YrcE
4Itw6SkK50OcNu50Im53DHzTo5cmeVaxV3ngkGHqLRRpMbNzCngaiOVlokFKAiACN7ZP/CoOyw8i
6nQt7r99m3+IV/Y4ohHqvoA0J+vczuWN9wkqzoQXWVu25uNR1lXqeJtBNXXCuX3yzdKsR52h4CXK
4xX7Vkw44kh+7OIiG3lwbWppSo10KqTYbSHCepoIpNPkr2H43OfZGBgSRp10FMNF82k+0Qp634np
U9/w84ZxRfsErxiuH65sDW6VWyJCDEbrwIndytnEeK65cqlT0ey23txGTnZmT6/lkuaBd+D/2OLz
/b1rJK6Cs2SI9jC8deGtt8dryivp0jo0KI1G4ioua8rLKWb9PF0xJac+gV2AHpdWGh6gNBqpMvZs
AjRSg+OSbI2+hOG/VlAnNH+0veccj7L3RaMR/H9PX2+UvncLdEL5nGSe/Masgxu8FOF1Lf+6v7ou
m1LxVpNrV+j4xbneAD/ihR1ut93ATbZz9dA+eEgIm9f7n9IdhGK9fV1ZxTYB2TWB5bJYm8fBN8lI
pz6KwfrbXE8kh1MGuejY94dBfiiMzIqalp4/eHxWJjCZrijnq3eePlRHkP6fnVNw2dtVRf7L0t8c
cTGJOhxsOV/RNrSwR2lsQNTpjhJlHfS522zDwtvTdlrxDrKdbo+k/Hi76HlPEa5cyQ1udf+Adbqk
oq0qCdqOfMHn/IR/jFnSPVTH5Rq85C1eloMTuWBgpqFGo1EmlWCGNNMkITYYXhlj+iN93lpuaGzR
LX2z9TenIcZBbK7TzOjaHGqexKXNfjUAiu5YPgChx02H3ywvl62PSYnr8CZO1E4905PCe9u+rauY
V+Ax8FWD0+c6dA8sv0570OC3dRXbqpArO9uKiIVJGmfCQZeAkWmBMKGr31PR2/JKQFyqkGEUyzBf
5Xgu2jMHJozbIAjY1fbg+IESFZeFEOHapUTLQ/C8hR+9xdQ/9K7vx8qKcWFaYu1itsWQTQvK+xtZ
6oTn/W+29n/zBbPSpGx3zYd2fLUUDABaXXBedejibwlLIncMv43cjfdkDlheyWl50/Q090ErGk5R
kVojr7MimDfD6u86Z6yu2BO6eAGfK+mYUVrUmMFC80S6DSh2I77zkNV6cESa2HUImPjbuYnRLd7I
Uw0yXEOQv4nhj+sj/oBisU5bO347LhKM6pXvH6l0+ZpSh631wcOMgZcBUovObhigjrs1IjbxNmsE
p7Y2zWs4BCFfxizsRHwAMLc/Udo8UN6bCPA0/0y9dfckxzSDYRozC9wZPyIQ7+LibYmHwY6CQ7j5
We907KlZ6K5+B4hSdVJ4JGcTgaZx25+Plif6ZNjQxno/AL3nAkOsrriq1hJ5F7FtQBFBzACZRsEn
GWyFAVOgW13xVJs3+k0kyhE4F4BdQqjBx8WRXnp/7xpvovYNOxjwVYMlesgcZzxSOl1yTA73xLIc
nLidD5OYPQP2Wvc/FL+14OW2aJoSxGMB346wRPZS2XZnMJb3/DnOQK2IY1wnm5qOj9k2y2OTT89F
jYLv2hXXitaGpFVjGGpZHPM9MNQAtCyZKCxcQ0TTp7bFf4ne2sce6Ku1cT5wydAZNmZlUA7X2h36
Y2uv86UMxe/7562T0+33N2lA5TBhTYM/ZJZlP2xgcq18Zz7SqEp64Zra9XWCUjwXWnG3qmb9TWWd
h9D+7Kz561YGl/t/QaNIau3bisKuXz13yGqcgr/22RaY5jTopKNYsls2IVsZAa2XNU5oKI62YJ2/
lU5VDf/H2ZUsx40rwS9iBAmSAHElu1styrbkdeb5wrA9Yy4AuG/g17/sOWkwQjOCJ0XoAKILqCqg
kJXpJ4AoTc3voi6L7uP9X2Kzk+HalNeD9iJ8jlVl2lZgaGDjU1uWOxnQYiiz/lhsZENFoYShfP3C
Fv7QkD3NEsvMfcNQgaLg45LdmEp3LR+mIase2kqVcTjUwbGoarKEu32Bl7mgGVM3aBNoAz1Dp2Mn
FFmW2TcOZ9TpMlF1dEzVUD3iUFye/CB6dJvwAx5H+4PWN+JdTQucaMARnjpeyz5ViyCISVW38xMs
a2uWGys59KRy5JRWKKVVseiWrkZTnDMdczKzz1P1o5wajYwZ1mpMK+G6YPih3bG1/W+5cctGsUUj
UIRFfg1YiI414HV33MpmGyPGLVNXtYhy9DFkWfMFD1pZF89NoT7d91rL7jErjSNfvWlTSDWhD/bh
ruvryyby8l2YE5K0bPh5/zMWFyO3X/cqUpfTih6Q2yZdI+peIievT6szXOty7zXOZibDhzffb6Zl
QRxt536Nq2qrT1W5h1G0DU7+PXuHTwH6YjG415Ez9Ndfyl22O5v9De/t+laLZgxwbViK0zKF73PW
fZ23+qNylyPlUgIZlH/PXuXVwvLBQXhDyf1SOj46BByy10ZhsY1ZdayaaAKRB3LwAJLwjTYvuWqO
ua1ZdewFWICzQmDobCi/yAYi0XFH8RR0f0/aZm7cqbyBRVMOCbgUEnMjQEfFh4HQnbEtJ1Gz4LhA
dwkkJwXuaxNJJCQ0nWWKR9adOKielsI/5r1m4VGNFCxvHoyvJnHOV/mOuPn/liz7zoq9Rk+L5/5T
p3rtuaXcWrfjUFSbCdQboxjFjKvKnPjYIhh+6zXFINtRjmlD+ZwIlIu+M072FORtS2w47lh7Vb5O
IVTyZrU+1MIT54xsO1nLZhnDdcFHFeleBx1ERXjikCUdQnkR4R4DmW3uhttSt++aYGhxHxfzyQuy
RBd7EluWmZs1Rl57fg/64QlqczjvgE6BLc4DV8PX+2tqiWlmXVFQnQedF0FyKPTqeK7mS0P0Bygc
/V7mvf5ti3XMts55nrx2zNGNlIt2eq8BkgYKEmROO1n3begLCU366q0AISD6qQh0jXRC2hcHzefA
abVshKzdePa8jy752UzTJYi8h2g+mMbMLk8USyWKzStJZa4/ozlBvevzlu5UTW3LfrPlK1euI3ea
B7CDpeNN9cJH7ehUsVXGVLt7JHARhnqjzOMa7twJlZfRtJEU+LY/gwr164n0T3hG257Z0AcIgQTm
rFz14/5Ws20Dw8GdbVvXbdZIES15aqIhjNsi93cOvbZ9bDg4Y2D/zVwkiMV9X28/J69Mlfo4FnsJ
6G0EETaZ4eJgGMRDtYvDl1cMwaPQnXPi5fQQjk5auu212Mo5dpQ4DVFwnnJNz8RpzkcMF5ic2Mtc
TzmwXSjzkOYDE/LSq71K6NtmC0we7Lqbx35rcVpyCnJBCpwGNybRDzL+eX/q/M09FvyHCDtn2p+q
CrkVwLEzupt+D83yMEQbZAId72luJpUUvLvQZtrJ5m/vssBsFcVp3luy1R9SDgbKGNQHYKSo+0On
nMB8ywCIVdUQcB9BlM/VJw+4yh86DA51b5LAfNFoIE8wybEY01x9WDp5xkX34f4y2IxiuHpeuUQr
BxfytnDOYUhPlXw5NrLh1NW68HHr+JgWc/deFNVL3u8hb21703DpyF/XwlEVjtsZT0hx1S6JZ/V5
nncW8+0QG5gtoW1UCHQc0iEVqP6C6Yb2l6r33atL5U7Es3zB7ATl0VBJB9WblJPfucaJr6Qf1FAe
gm2QwGwGXdelYUMNAwX8T9cPvs/hEq9b/fXQypqtnx4rpTdmAQ4eRb6euSY48tX1oXtOYDZ+FkRF
nl8gvRV1/sEbRxKzBZ3Q92duM/vt/69ypyx8sZECpeWCzN/8cfviT9BzifZ0YmzDG6m5lLqei6Ca
06ps0kBNifSdLzUvdwLY29eRIDJ8dYaWVtdqF4mGBUnuParyA35Psq2nYbocM5DhtEWn+bbkZEp1
Fz5n9MPcKmj4HSqI40j1b+vTrSgBEYf10X97CjlJVnANxlJGp2kJf97/AZZ4FhnJuBzWsN10N6dk
c8vLFrrNpdTBXiufZXSzJTRz67DVxJvAZjg+yn74gCej+P7ELXvHbAMdlnwLAsggQAtZPAZbFLdR
/oWv+nx/eEvINLtA9SaF2mpsTV6GjwsrrmXovCtpfZF07z5iM87t06+cy8krVeAsMqfBAnFVcLLl
50Xu3ZFt5rn9/9Xg3kaDrIRwUQq96AeeV5euqF/wanAs6pjdn9BIb33ZOKhdRvnPvG7zuMQbx33T
2+xiuK3nAd0DlPYMeSr1bVwJDu1VvnOKspnF8FepUZLWCsvqFupxrb9ov/9Cnb2XONvohsOSTLLI
L+c5HZR8T4vsUmb5Uxu2O4axDW/4qgOeuq5cb3sypHM8l2sXh7q/0HYPdWz5gNn8WfXoWw3rAW+s
UfuHmkfgBXj3AuHovbuFZWnN1k9vC/JQ+9jybNM4roqWJ7JwPx7aN2bzJ3jLZxCAodraCH/84YnV
/3sIxkOtQCQw+z5rMM7LpsDauo0jYq674aQ2dkhjCKPfVuSVu+Kls638Gg/2HV3Ks2q5eqhvhb/7
lrEkQrPrM5wbOUX9MqdztV69rHqZs0eAKT4si2zjYp12btq21TUclwfe7QiPfCv1+Mha9W50D+lj
wj6G385EjU03I8+WjLVxuy5t/PWYbQyfpVXfuiCKm9MQL5w13x44A76EPG46BBBnJTu53LYEhu8y
D+qYAUCMKccTlWLsM1/4H6vrP3ZK/XbYnvyFZQlMuI+sJtlQiPvh4tOBkoUH4bkPwE5631aW+GCi
ffAgEBa1VnNaKu8hHMLHNdo+V9WhxnASmHAfVuPNORIhziKD/hZqBH4AaHYCv80wRrLVQdDXtBbI
hxuvEppF78S62xRrOSyYMJ8wKvxoXto5bWT33Pt8jMnS/9FOhYhrZ4+2w7KDTABM0PIuqkJ/BiGd
rxLV9BenJV/pKFOQAH/u/XonjNoW2fDinpeeKJ1qSCUbgph5+S+8HCqgPYK9cpltLQxndiLp8RZ0
nakOPaBWuxfm7jVB2CZveLOeJsdfandOl1WBcL2IHc5/QA5lp/htm7nhxRvucVufCeAVSPPMJ8hY
jZn6333nsoxtwl+iskdpKgvgXJoXDwLyOw8jy4od17WNHv07wbh+PdSRj/3fe+H/grAS8VAPO75l
2f4m5GX2IRetfaTGhXpPWxVcaL2mQwSttvaQciDAqIb7QvNiAgMFjrMyjL4rbHyQjC87pCA209z2
0qvcyxhfB1kiO4K4+8EL1YKzbHQMwBGYSJdN5a4qN6zqEAY/e6cKExrNRxfVcFXplyrCYQc3CN8J
4obUP4d+nJL7+9HiSmajpyBL7imold6Ksql0lkRV4ZegCk/3h7eEM5NDvwDTgtuAuTAtoh9elyfe
tjygvpmAAiOe6V7QtK2t4bAZzVY0o8FCKvCqnwCrhp+2bjloIrPH060iBwhY8IJGGZ3eD80EqkE2
VOfSIXsYassPMMn1g22taO7oBT0c1WNP/Qvh3+8vgGV9/dvCvNr2EChsqZPBNLVa/trmIgmRYMDG
W+xUX2wzN1w2alB1CQROPABthknER/Hij0t7ZHSQQBmBvmx81rUSOq6QtmvjpgFTrielOHK9xejG
tuGkavASxlQK7UaKzqKtwRv8EPFfB0wPhqlbjf+V6bnsGhfACpm29f+4fI9cGE9rtRPp34zGGNyI
9GQqisUTaGfpO3Yq8y++nv/WNU2g//Vwf/q2Lxg7p8Jmv8kgIsG21TlgpyqEMpwb1/KP++O/uXPw
C4ydIxsvCyVfVDpMv6Zxq2Lpgi/i2NhGsA8a9BLhZg6pUtqfRPiNiGNNdMwsiZRLM+LpzPlHgj3B
Q/CjX4WXY5M24nxdq7nys1amfrMMJ1dd/akjp2NjG4exefFWr4agYKq2Kd6ARsjl3nXBto6Gj7oA
9+hxGWRa6QGlillUsUP3LlS2wQ0XVY1mrsyxCWWdJxzIc7RMHzOJWQbx542GC97TQFDVxtojcbcc
3H5mAUTMfatKie0H9MeZquHMHbWTry0GMcsfftAuw8ImmaLBJ3FAJd1ux1RGmFn7iFZHOnTD1i6Z
fOjIs7PF5cYe9N4bhiWgmNUPnIqWHpKWGB+iKeWJFTzunPdbtFeGfjPVgWzvZrJX8XYZ86yNIkqu
fqO/j454BiaGxrw4uNFN8qtM0NorULSELmz1QxceQBmj/vu+f9rmbvinF1WeAB9hhbe7hyb/FUVX
fG0nGNrGNhy0jnpGCqFVulb+NYokQKhb/VQ6bE8GwPYBw0k5ejbdPsKenDg/ix7kDDR7AWL6mKOa
1Q6Peq6rw1ykOIc9NsVLJedjBwCz0hGFJbivQQKTes3inzTamno/2KNGtniqWecADnR1KhdmB4Cn
j1s5NGeV8z1uUtvoRvYM3KzXVaFlqptvm/g4tkeqey4zixxcRc5EC1yrG2dISDc/sOBQYRtDG/7J
HD56BbsdKCZ5dkH4qLbmpDt+cOZG+hRDWHc66pCHumCF5oGjyKcCiqDHsrMpEFg6Y8BXCYPLUjwx
vT7We2x3tqU0/LPaeFEOjhTpIGVSaXUm2XosW4SmZ45b0Y/9Ctcp+niY+g8O93Z8x+L0ZiGD+HPd
NQ28Ula5HwNnfUHIfR/R+ev9iGjJFmYPTyOgx1L2WZU6bHuG2ta3qh5EIqMu9rjeKdfafoNxxN1o
NuVMAminnZeQfuTex13ZWNv0Df/MMr3qqVi9a67dU+/+UerpSbjkIZuOacgxk8AKHTtZtnGcu0a2
XQYneh8RdcyVzHIG+jg2pisUwDgad0StccE49DYEPlnDS6dq2DbpY9uU8gNYNk/o+j8d2zBGCi26
VS1OUYh09L4V/kmil6DJT055Pja84aVuLqUfDaxKZ9St4mHMZFxRYGu6vikexnDa05+27UnDZWfi
r5y2uBapcvnQBhy0EeOlcNZjS2sWM1gQ1WJDySddIWmbrtwLH52Qfb5vI0skM8sYPRBkqxtEVboV
QeyB0LEqft8f2WKV/5QxMsU8Hzf/VIwsmbLirEE+tKq9OGkb3vDWqdtYhGAgbkQxgKn96nv+x7h9
vD93m1VuH311Lq3qjANmDqu0Xn1xFVpEQv/bsaFvn3w19KTR/BB1WM0Qz4mLc45QTr4/ss0ihp86
xJ06jYYltD7wJJBApQzlpYOK+P3hb4b9D5bWZWbPGGAXA+tYQa5d6D6OOju3Ur7X4RiLnJ7vf8Jm
dsNhQ4+Rqms3BbTX+g3lEu/JIUJfjw1ueKn2Na3cW3hHnHRPbdGWce6oY2KyzOwZ60Oe8yjsRcpv
GrKXfJg0Rd/nRIjcKQtajGN2jXFnbgQbJu+qfChe5LnSp8wN924cltU1u8aIznU+1LN3rWf/ecIB
0m/Ejzl6auQec8ktQ7+xf0x+qmoK+y2sZJ+WzbdQJcHypV7ede5L5eyx1FocwGwey+nWUhfyteky
sWRk3nnViP3dHpepzUSG5wZ43B5FOHhXQNW/l8OPdWsSPjU/82yP1M62xIYHN03TKtYjH3K0jSde
Q6DOtpBs51JpG93ItnzTGw+qqE8zJ08keMi6eo+sx2Yaw3HpXHbT3FcirflXDwXTof1IhoduPLqy
pu8i8bFxW2B6v/jmrvk59+jPgO5BxC2WMZvG0JMzsmVG3OFabsk4emuy5mInl1h2pdk2BuLhoWpL
IdKiqRIcXmPXBaclWjUOhTWTrqpigmySVHVaRxnQ+fPZV/np/tC2md9W+1WqGrlbg1F9xPGsDj4V
W3bGwftj1u0Vf2xWv3321fALE5pFGUehsBn/3MLmSVVucn/mllhjdoltGzghF3BTpXpU585xvoqy
eWEzmmaiUp77zD9oIcNh2TzypSsjlfpsPZEueC42FRdbsXPys7jVP91Aryw06JxEkxd51ykLnpww
f462LFFD/4FL/fW+pWxrbHhuBhjfUrHeA/S8eQgd/nGDTFyduQd/geG4rkYzMop8eDHY5FObN7Ha
yo+sWGOJ9HXoF5jdY73rDOhLg6CYKJbfwkFlGJRARUZ3tpJll5rdY25Zdy0Uhb3r6uV/a6f+kcv8
4NDGXVbQrFAcXA5p5E1xeSvcZM2xVzizX4y2opq9EvW9Udd/VBPoOmpwGN03+O296o1EbjaFjcLR
bT5kfTr15al1mzyu+u1hpuKM1oJTx/0ra9DHcP9jNvPf/v/KBZYW/eazpCp1I6ApN1b1pyI/1NMI
eU3DfcOorBbXn5Fvg00/TQKHq8lTL8dmbqTbOmNagb4GfBd1FIsluAx8T6/XEhdMDUBvyEKUP50+
hbpa6fzOvAGAuFPQ7N3LbUY3vLaG9NzYsE2knezmOBfz8CinTh7KWCAI+/eSCtp3BYHOZqrZgu7F
KFki5+DQxhNrnru8BPjcu1K5pWrt/retwSF6VRBSG7Me3VnowodH8V+rLz/6/R6J4tshmJrtXJwo
vHNzKtO+fZTtH548e/zvI3uQms1cRRQWPB8Iht6+aZK/H8bh87GRDb8kk2zLLGOorVb/Cxf/PYQX
v9wf2WYOwykr0G9V+RjJlIrPGVglvY+035n0235DTWI6CcKZUiqsIWue/fI5a0K0naJiViTHpm4k
UzS06sX1Apl2LmSbC/eXbumZee2hGyA1u7mKiiAbVb5Im4X/ueHolJSFvwfktZjdbOSqNWVFiOd9
FJjGUzX1PQj7QMM413tYZ9sHDN8M+TpO4QA5sMwlSc6c0xQB2iLc0yHbm71cXa+WOSSofhDXJ9e1
gOLN5EAJKAjV3mHm7bBIzY6uau74Ejb/2P95bbenJRoP5Qoa3Wz2KsvNXUu6qcNJIPSLuET1dkJT
0X272CZ9+/+roTOx1mge54AoLOVLxIi46qze48q18KhSs5OLbIEI+RjVoLziT0WIkkr901M0ybwo
KcAxEZL8NHvTKRp2MIG2XWRkVTT5BCHXKKHThcVLCfRbq+YrGw/iUKiJXyLc85WW2KZ+P39a55Al
q2iOFS2pCV8CapqxGm/16ViiRxWHvvZRTH/dX2iLZUzsEllEREJWqJQOPhqct0fXm95tQ3FweMN9
Vdf5qJsTlG/qp8V7IvmnsDy2pmZLl49Jz2Hm4rixdmfB/Y+5hgfz6M9jhrllg1cesM1bgOaTRaTz
nMskGPzpMi5LBvYlvaeyZUkspqTfKFfO5+WfbPiuJeet8OLghgfYa4N9+z5LTQhT5Ac1yuk5mJDp
BfzfFzV/LusELFKxYPR030y3gPDfYz011f22sMyjIuxwHRdfQweNwmRP8NA2suGzDIdsgpMZ0i5Q
DLHbS/+Meog8H5u3kXQr4LM3P8uQuIL+nGXNqVv3St62iRvn4LaMZlI2eFkvyIsKoQ0w71Vtbl7z
hrFNJJPQXuCFBSZN+k8bOeno7A0fSv5+6d9ve2QUloBgQpocf5ITeBVFug3rQ7QGbhxWfSxBeHno
bkZNYFNVhnwZKY47rGX8Ciycp05MOvKY7AA10U1DkQGlHeGJJyznXx60XB21HKsoUhPZ5PlrM7Qh
oqUY6Rfqlw98+pVputdJ8Q/l0VsLfNtSr4LO6mfIHblHrrMry+89n6AWOyp5XnTpxgOXxWmdCui/
DeS7dpWXdBnSARTA/9JLLxMwCwI720Xft4BOx/zExELN4JltIgYv7Ne/nAa8tpxlezwxlvhndoFV
TuT7SsKaW/fYk4SrW/X6adPHKiXUZHzu+ypoy1oAwlm0n6pNqgTbbk+CwuLlJumzlm1AtN/2KfT+
FKYc6D2aZItZTBjUuM1NSDoU1yIX72S3T/gN+y65fJBhsZM8bd8w8jIJslC1FKbn26Xrofq0ndv8
ry37dT+62oY3rr0aaoLe3MIHPe9b313HYom99qXf5fe1BKnw9t1XfuLOoQaz0dCntHmQUZ5M1fON
puf+5C0rayKjtPJbPpBApASkte2snwj4GHbGthnGcPBmwNqCkgd2Rx+6WGQY5+16yVV/bpdwDzJu
s47/b+voYpv62QMYqHcydRW5B6EjNZfvnTGvjt0PTJBUXvotDtWdSLXuEF1zUUMpwpdoez34ASM/
l6KWQiAPpQMOeXFN+XqO1v73/RW2GcjI0HpatGDNiEqYeGoIOQ8FKszLw/3BLdvHxEvJhpfzUq14
TyzXuK+ba0CD6/2hbRcnEytVjWyCbznuNZy7JM9FMpeRiMeQYoHZ+4ziQLCViaPqlCp+LAOY7WBO
WEUennhxIBi7Ewq4z4Kqnf47yzr8pw1snCgDBgnggIz0J+BUZcLrDe3YZV2c7pvM4nAmeKqONJrZ
Aty+BXmQ01+t92Uq4iELdvzZttiGP499QEhYEhgHzUIV6LnxYL3jATbjGF5MnALCzWoZwCchzmve
Xz2w4rad2NlLtpmTfweJHmXrpRyK4UnRkPGvgx4H9UShtsYPmsbwYA9Np4VSNUxDImT1ul+2eIVM
5s/7C2ubv+HDUq4sQAMeuQbofEqqxplPSy3aY5M30VPrxvJpgaI7qB869C2L6gOZ1mMBwgRP+agI
aVIjv6x8i1nBvtUOIOaHrGLCp2ZIEW+KMzy+NsvfLirm11ywY1ph1JQhGJgjm7Ln7tVp+m/zvGYo
1HRHZ35zg1cpfXFGBwUUV6ZzCymaqAPb/R5KxbJVTNbtmUjhLGheQ6v18lAF6jFwDjF/utRk3V4A
sctXH6XyunHPblZ9aWb59dhSkn8bhI14+SGgmrpWpHOTvmm7y7wGe1B+m00M71w7ZwMqBRPPdRQv
nUrmRR6L6r7hmYUn6tVvSj/NPBdgo/nSa/08CLWTvC0zNzFTknEnYwtWUxfBDyGWv0IPnQj3bW6J
uSZaipTgseclynh6Ck5RM8VZ4FwgbXDMO024lOASrBeeItfQD8JPAmxZn9tp2yP4s6Q6EyoFGWx/
bGo8Y7WjF/NhPmes++bmT/O6/O+YeQwfRW+sEMA7e9dQO+9F/27Zmt96qHdeny3VDZNem6xkdjjF
vUegIHkBpeCU9G2H5icvaE902IqEy+XPbpkPMTa5lBgZtlw2kP+pET/Hy3/WUP6MvS3b8V5L7Y0Y
3ht6CvqlG84dQSvibj4R7y+3/FqrON+LxrblNjy4W0fVTgHzrl6vrtHKLnUTpQ35pFl5ub/cNk8z
HBnQu8CbQVxwzQZv+B/KfEsX93KNPt4f3uJsJn4qnAbqR//spqk79ZETD6v3AWibneEt9jERVEww
x6W3MERz+cFnQzyH7mcfLwuk3Xu5sxjIRFFpiteeoUEBt67n5jyj0/V5C7e9Z2mbfW4/7FVG9FZX
RDJHLtcVjdt8+TubwNnbDId6Iug/NahXww+rbms+orIzTnkimvrTWE2JoMMOhsdmm9v/Xw1PIp+h
Hb2+NQHxeM6jSyH2EGa2oQ2/7RYxil7NOCoAuLyceuqU2YPTZvrHsY1p+G4/awZxtg60IM5wQQHg
FwEJRtMEO7WXN9eVBKbWktvPToTYs6Qro5eVlkmL0o7azexvXxIxvmF51nWqG/yiT1GDuRbZ85i/
E9lvFmQn1fNTl7+E0/+ybg9qY/s1xmIEbrW1eQbSBMWnU0e+F67zFMzz6f5SvLnU+C3GUmxrHxQ9
uCRS0pVXn8JO3V6D95vpBkMb8bNWUENouxzk20154k2c+1Ey+xIqxzR1x88QUD243kYYDbahROQk
oBMa3DYpoSAG3E15KZs9Wk/LLzFPRCLKM8Z8MJ7QleFh07mosfiLSfre86cnVrrfoM2w81ss62Ee
kETrzrxaS6xHME2xqso/xrV5ub/Wb6ZMEpino437GbpLQfYT8eaFdttTSNsHLwCBy1BlT8FS76S1
NxMDvmPEVQLieI3svOCFo3sqM8CsAvKoOU/FbjuexSlMTLmYVdcHK1jIUAU9h7UXN6XzXPd7fBa2
X2B4eL0qJVH+XFLqkfe1O8Q9H65Noc8SFE/3F8P2Cwy3dr2s4dvULWm4Be9ntiV1x/MYZeOdw55t
IxmOnbX1KNG1ATqRthz899PiOd270GFddLr/Ayzk9wEx/NvnrhpmH5oPYG1MmPviiWdRPs3BtyCr
zzVvzpP4rnwdY0Ofya7Goe13Gc4Ojcwg4DOhj/NcdA2eZAbJT8UkwT53/3dZ1t48NVGUO0YppyUt
8jJtRhUz6qWN659aEiXHPnGLM69Sd7lFi0vBPgB8Mr102xzLNvyZhV9VvodytOwu8+Akq6IFg16z
pHOZF3Eg8u8dnbZTUw47oCfbBwwfz1xadXjAXFKPsj+jsLn4FKEdLPuX+yayhFzz8ATlxUmvGccq
rP15Jd/k8gFyaknb0oecPYBBbmcX21b7ts1eLUWO13uQ1cwLXpn4JeycSyX6z3wOYjc46Ime4em5
rD1nyhAOwQLzN95M/1ja8cgZkAQmEn2Tsh0gK7mkbMBGLSRlp3la915Lb8jP/zyWYnTDwblT+zcQ
ZAcUUZ/UrUim4Is7Q1+YIlhFp7GD+Fnb7gA5bQth+PXchXLG+XtJBfpZeyaee10++2PwmUCk9v6e
soQOE5K+kHmaNQRj087znJPj9eGTO5NtZyfZRjec2hFNODh5v4AxzpnfhU0VvOsrQEHuz91iHlPJ
xAV1GQsJzJMH5bOOwjiSy0/qZzHNxU7Z1PaJ2/9fucKWQUsyIHCF1emfO87OYT9dQrBEB3Kvk9AS
NUyMel/4JBxyfKLs2otY3Gcp/+rRbXnMRoYvjzzzQ+Egpc5hV0K7rVsvS6G8r8tKl4TKYef2Ylto
w59Dp1vzvMdSNJnzdXFVf2JY+J3UYDmjuUbajpZR5SjFYI+6+ili3+uO9nE0FJ+kIGtcgCdzZ0PZ
foXh3BPkVVaxgijNi9riWi0xuMHr6/2FsI1t+PI2K6JKd1nweOn5IA/t8wdOpmDHRG9vIt8Eqg/K
yzY3x+gzEQ9d0MWEbQ94ytkxjG14w481NGLGnmYguM3afn0M+2z+5FeFnB6maWG/j1jIj4ytmrXo
F2/ndkkV7Uvwda0vrF533MByP/VN9KdG78QQQrMnHTo/7kfw6zXigkbh2PODaxMWjz26kPXUp5Hm
O1cLm9Fu2/lV7IAXjBWj2ZaWeXYWM3nHdX5u6B5lwNsbyjex+Gj3bispEDfw4BJTFl1rzk+HVsLE
4m+aB8RpvQVMmUUyhhzscnsMAW/7sv8fVRWoEUh3cLHI9Qvxm1iKL2qpk4Y/BocQysQ3JeM7ifNE
4UFVDC04cR4Wp2AVO4axLakRiYJ8jhq/RSTyVfiBbvpK8NdhexootiU14k8ZFXwbQ3dNm2n8ugzr
FPtk/Xl/Td8+uOAi8u/d2IedFsug1xQK1clM/1LyVzUHiYc3B0ajWIOeTE57ZF+WVTYR+l0U6rq8
fcyrq9PEeCygZNT13WVjL8067Lz5WH6SqbiyKEjPynVZ06lR7xy3j8u1AUVcGbOWxn4zfu2cL2B6
2fmaZXFM1D4HOZ8X9vWSRnie/dCOU/RIC7one2gNUMZJo8nIeuvtXVM0wST5tiZZ+20hF5/VqN7n
L5xFMR7nk3A8BHYhvgnk76a6EyHF73HYkkjuPUi3e7i/1yxuEhluAl2uAVJvuZf2IzuB7eU6dMWl
rfbc5O17kG/i3qca4nhBg4tcD87XNroxRzSP/rA9EtKkatHvwNO6V5Kw7WTDbcDBGPqSIylN9QvO
98L5u3V/hM5LNQ/HUrcJhu+KHN3zG8IVus0eKf+zv7UX652c+s+F6r/3Fd9k8qT1AFgmCBjAPVbF
QaDQIuA+sFIluGbHnuri3KUxyZ3zEmRnfyRJAcoMtMdfDu0EEy/PZRDmJeGIOrNbXzxe5YlbTOri
rOPOydOyGUyiTz1luVJRu6bz+sGXc0znBtQ5JPF8N3HkNcrFMf83gfN1QBu1tFKnfjBup0F66+Mi
1kOdhsQ3YfNd7XeZjmoN0v32stDsyQsOkSJhaONsrlbf4S0p17Sa3BTyCi+zX+wcam3GNxxdr1sG
QQLMGliHuC0/DetVd9/1EF6Z9+fi73Ek2z5j5MVCs6KHmqOXBtm7NvylyRRrAPSm7gtzn9dqp3Bg
SSfMcPUm7BoOIkMN0dwuxsXv1Mkxdkc3VvQnnjnBQPZ3tpeNLcnEBNWvlLgiq+QK9l5Vx9ng/Obh
vPM7LNH3P2D6poCyWVetKYPubFb4D643Jjrba764JaQ3IooJpS9Rl8tu16SUOctV5u7/OfuWJjlx
putfRAQIAWILVFU3bXe3L922Z0PY4xkQNwHi/uvfU/N9i37kVimCbS1UIpWZklInz7lIeyuigbTR
5Jv4gTRLocLpN39x85FgKbqcRcLz4iXnZwm+zb3woyysINT0QAB8O5SkVID9uq84b7kIkGbjD/XY
JC46LtvQMhwadWt9/f3NPYCgZOAJyVbQXgBVT0dni1Gm/XZ77jpLKcG9h4TPJEcEFuJrX1YJt59y
ukTU4VFhzfEowDNwCKhCXBU6zzbhrgNoR9JRFqcW3GcLaLK6pTbYSee3SpQHvW1nYy9gp9z95HbZ
/bQNp73Ojm1FKnbeYgJ9JY3Y00EGIMDIooJlj+O0nG4vhGaVVQA9AT+kRYGrxttC8YzOvEtg79Ht
oTWGUYlEJ5RKoXN5rX9Y4p5Z87mn/vPYHDSMSiW6dKG1+R7snlnyua7cJMj6S7gcIr0grgqbHzMn
53MNNYdydRJq2XEu2gewgxiMo0lHKnCeztPYunazoq6y/3SLGl20fWL3oo5QJTJ4pm5tr7+/ieCF
SWeEU6LQWGZhgrcQeuZXkNCx5VVCmIEKoBvBTp/2bpvwqzqrf5d5pqDV2UfZolewihaQVILzDGPU
4pZnA6gVVAkLfhybvhK2ezmCiJ7hD4Lyr9z6V3Zfs4PiFK7KMEqCbnabJnTS1hkflrJ6zEoTD5Qm
qFTEfMhDVA46TBuSoJfNWb8WWQW4iKncp7k3qKD5pWz6dgow/Bz88r3EXV6z4rGkP5hvygoap1Qh
8k2Y0W7b8A+bBRQ4d5MpP/SO5aoIecAGdn/2sB9CmeIcDGuUOf4DLqLHbocqOj60rBqwWwxPJU0I
3+6A2X4GBcmhRxNXpRetG8v12xbHH8CKYgkwWUQgQBfy/lR31qFuF+KqRKMWQfOgaHrsVX37sPYe
uavRFR95i23yT93yKnHb7W0eZB5q0dKtt7jEDRqPxvViyJqaE7WqnOLXNjaV65En8OZTMS6RV1xq
iGVR9/c4BRDGSW4nB10YKGdqf4EGEeuwGNNg4Uu+7u6djcq0C1ql9lDPLnH/gM3PDLCyCgdSqE3/
nLJwPkt/lIYP0CyDipvfc9DKz6tc09GpQQnVuXnsB8TgqpocpALnS1ZzO8sYrv44+MTFhFdvJt2/
3AL39Nv2103/uiu82bkINNibycHm6/HhYcSJB2x6g+ltSTf49bPeDE6LoOIeiNfSOSNlvHZsvN+t
djxo+eu/vhnd83qPri5eu9vBerJF+RHQQYNVdHZXdtyBBR2TIbx/9QGS9Ytz2KGR1TkYuip+LLPq
dWYunB6LiwxEzm27GQ6xujKhCiCzSNaRpc/X1N+2u73xf/bYuirJPvSF+4BiDwh5ioQ5IvGr2XDF
0C2zEsNua21oHcFd1d7zZAzyE+7JhjSkWQgVROZMDvGDGaG7YuaM83OxhXfdYqLB1MxcBY4FLfNG
UmMhCjqe1l5cBqs3uJBu6GvCe+OdcrCDZvFxaB6bYI5CtEo9uHLm97fDVmcXJWz33fZA3JRdERjj
v2W3n2uXfCRVb6gQ6CavBG5fobmjpBi+nn3wcdn0i9tW/OCaXv/0jWVEnfmYNQ7k+cJ/uQN7gNod
muts06u/zjZK8AYzLXN07uORpF/Ogz/FPrdOoh5Ox0yv7LvNVAztWKHg65cgF7JQfZ+KZCoP9XgR
VwWIlSIEgP56tiot7wceFMZk2fvSMHfduiqRamV5N/ZDgVMJkBZx1sxQtba2wnBu09wkVBDYkFdo
nh9hmTmooqp/XvuLRCF5rQxeqRv/elZ54zhk9MoxKxw7Ba9vUszWaajq55ZX8Th0hqjV+I4KAWsD
z687Hw+boZ9FA+6gaz8kW3DwSO4oYTv5pF15bqPKOtopGJC/8jkwZASdca5f9MY4AFcEwdJc8w3e
qu38aZ7Db6wRZzSNG6D5GudRiUhLh4GONUBc8W7Yn2lnt58oLtaGrPAfQOrPsiFRH+uAyQIjWEPx
EGHt8RJsSc//IdZvG+wOA6DoYHxAO/SrCH9AHTa5Hcqaw6cKMltnu0exDatNm3+a5pmOH0fnE2F3
0/zP7T/QmUzJFY7dglXq+tLcjL8zPKuuU3bQUZVLdQhZwNGeZxuwnfoMwftTR+0446YHfp03KYnC
7ksHe69EqNE9yfGsWMj8Xnp1nFm2wfiav1CBZQ3O4J3bwzaADEdyAYcU+k6Hv6Fua/AojfFVtlOc
+l0idhxte1I8stX/tXby5dC6qsAynJjtbcw9GwKk8nGRmXsqC54b0qgmB6l8p3k9jQzso3Y69vZr
3wRRm09PLPQNZtENf/39baKwA97bPuaOPs7fAS9PZcCA17VMHQy68a/L8Wb8NWB4K65XOy3d4NI7
1ilky8mam/Nt0+uGV3b3Lqhk0DrEThmvihPPAxIBDDfGxNudg3+hRC1ni9dlEhaq6/YCtlMUy/tP
TW8ij9d9gRK6zK0HCvy6nVrFfIay6iVbyYVW4+mYgZTQbWtBibRwdiuq4OxY7JP0f0P+ybAJvD95
ouLIKqfhQznjeuHY7vXw+Qim4qQITVy/7ycFEipbPNTSbD5suNN53D5BCzPaavrQDvK0GckRdF+g
HMzBbl1tW4i8Q/CCx+Yu9m1otqFT8Yj5iYq6EoGTsZ6iFBwG+R0toGm9+ve1ayo36GZ//f1NdJXu
tE3EwuzrYUXmnH6s+XQm1MQi/H7Zh6joK1msXdkUZEv5tEel+y/YbKJ6RGXJmi+ojkV7dewoRFQQ
Fnr8CPrl4KY9VHPienFAgLH2L7cX4f1HL6KSo+65FdhZ7Wwgy+kjmX+HClWUVb9YIUGFEQARmsdW
bmLP0dlMiWeHgHwqHEG+Woo85vSHy7JkJXhVlfdT0YEd3MR6pVt7JbKtoSh2Fx3D6b4GSdNYUUna
xBtND1Sa4VVMVsYL1A+pd8UvTT9H0b9CCmiOSxcw19ur8v6GTFSAVDOgrZCUFqAyE+cf+FS434ZF
mPQdddO/ppQ3kdHm0I5ElzHeeRw05Dn7X+2eJVCQNC2zbvbX/30zPlTjrKyguDvZnl9Efe/1UTfg
ueSYbZRdUxJROcHqEPDzgBKx7Z4cOhi643SGUXbMZQn6hhW5m5bzem6dPS3bPa5mU4O8bnhlt/Sl
lJZTMJIO9cJOazU9rMsARrY1O/buS1Q4VxWMIbU8AFkHFIF6CEiOu3MK1kOUNoSoRKZbCMx7ydC7
xMEMUQ71GZ1GSVD1p9srq9nSVPiWw0Yf9AS+m4YjBGoJxyNStv0eCE2yfDdsOrr/ULbNvreyWYKL
OPVpGZcMDTP7K1mLpN7F12NfoeyaGSHWEnYFnKhZ7r3CixurfZhJdl5qU9FV9xHX398EWIFO/q7Z
4Eir3f9tL/XnZbWjYXW/+UH5/fZXaHz1D4hWT+0lWyhJ3Sy/W7zid8WGz03ufDk2vBLEe7AXjAY7
lmERp22BJqHwHoglDJ6km70SyBDPsLe1CbEGa/ndZfNLx2w3lnyLj01fieRSNB1tLKyxFPXnbvzW
bMWDU4yG0TX5M1C2ySX03cVzsbzT4hLI2EmSuOt+DKxK/sBm7UGW0xYrW4zhyygpuJQtEKjdNoxm
6ioYqy7pJsoWG28Xsr9aGxLTcxv+vD22ZlFVMJbErghiY2RnixavpXRfRNHdedMhKnSCYrkSVAH4
yyh6fFKW4ezjkAfKF+DdTQhrnWWUmKWwugN0OF4bRtRvwzl4rfze1HqmM8319zcJoXFtWhXMgsdY
7JJznoAF9vPEDvVH2L7aqTdNNgmKCfTb5RA8gck3CRZx5AqPoZWT2rrKkJWMgR+eWN7JJn2fWKBF
B6XiaJJrfzdb2r5aPukp28vdWuu0KPlLEGZJibwjB7AHzsHdAdfEXyi7SuPTBcsL6h7PZp9zzw2j
YPM/dsJICvGu9+APVOd0eN8QWdrQCHOitm+SompOt+euG1pxzL5uBmu7sqy2Do0DXK5ruz7yKItZ
K24Z4LFunCywlIKYKfLs8W7z86gfjwmr+vb1i954fcB2IIfdsYaSTjhcxsq5r4BMM5jlOsc/iqyY
u7qFWFW3o1kOxOr2/Og6IB5jGVDX1AAM0TmlsoNsJVhEOwaCj376Ocx51LQ/ZHn2DooWqFoxlZVD
A52A6Slb1kBEeET1f1RDHb4c8xklapc6DNDbt0M0l5d94gcAY7YzM3jNNWj+tLynFk4ap1wJ2V3w
+0s8F7VJgy5XWtK0aEXMh1NF10+3v+L9NfDUEkqNO8k8SHCfo0qA29uJ7V4k2Is1G8Z/34U8VTxm
Zjl1fdqBH9lzMkg9TeTeX0FzO1n9oaYA21NrKG4Vin3eMugWoGZeZf8BrD1mqvrrPuD6+5sAA4nr
ZjWIOx4568Niv9bkwo6JrXp/1E9mPycSkAq0A++n3vU+ZAeZKz21YAJJZ+KwlfC0keVlKPc8bgi+
4bbTvJ8uPbVgIjLH3etAXFFK7EMt5udG9iYuHt3YysGv4mNHwNDYpx2gKzbnD4DsHqNt99SmtZ1N
rcgBUbpDrTxyZ3DyNsP5kEnUcogvdkHBMUvuyj58vJKoTu5qGPo/Upd3koH61rW4kMJssh3LN8rv
lr9fLH+IreG7bD47uCSGO+gn6s/O9qlmzUmUj6tVRYCe5/ujCD9LZ4j6nAI0koRAQ7jZt7ap0Z9X
RkPzYxY/a/p8zALK9py7YO8hFTh2i45FxF+TbN8Nl4HrEO8Z4Jq83sQgyzwAOTasG+uG2G6+5M0v
wn+V4A7Oj6mre2r7mlNJpPIBjIzUbqN2/7ULlDHnr7dNo0myaisyCjSulfkLNA8C+68yXxKvDIGr
ny7FZkDNaqJG7Ucuq1zWkEkEnVhd+1CydpKqz0ywGs1mpPbfWRwMU4GNw6Pl7ncZC08OSWa6R0P2
bfeyRz8/+BFK6Jey3cOtQPtrbfuxz0TCq0PFRNtTqzbLEIB9O4N9mnGMBj4mDO+HtxdXs0GoFRtw
CXTVOkGqsgmH+2zqvndzeN/T6p9jwyvHavQjzm0QQiLGgmZtvZdP7t7F7eR9vD28xjXVjjpHhpNL
Sw7hLsj7ohXnYfHsk5uxT35/TCrUU1vqfL/1GwDS/z8P8bL/HG10Qi2uKTtofF8t0zQ5AU0lCIlT
cC2cZZ9fvPL3beP8B1Z4J/GobXTLlPndXmbz3Y6gFeH3YPmd+QMBM2kRecMvK2TRCFBey0doV8kv
0L7GrVkmDTe9SuucSzmBZ54EEXsbQl64EOe8/E1xSnO8Y/EWKOfvqsw29CJA+hFKn03UU4hieOFk
cCxNzlYLOIQHyySyvk93+9EBDbKcoNz9IPe/6fr59urobKMcwGm5WiBsAbckkTOJG9o9ccABHmrk
2rvb/6DxLLWSQ8uKOTVYK+/2uUg65p7Dvk2ODa2E9dQOA9R5G6iOL9m/zjSLJCzIwXOOWsZpln60
lqtyKys7PJRNnEQ7GqsMCU9nFWU39pxlr5yslKlAN0hEOymSlk/HiK49tXtutNasm8RWp07dFydv
q4pH6JFlhnuVJt351296c5Kwe7zzrVe63MUWL/lWx4NkoEksz5PxsKIzjxKyfIR2Ur123pWTMUI/
ZgKGasM5SOPxasfcWBTZaAVsSMP12arPPMOJ0AR718SrKjSzZdKtMtl7aWv9NbEHMEVFbfXvXnwf
OtPTybvvrHj3UgK2XLy24/7gARI2Rg5QfyPEEtzp1c2209Z/qoofi5HBRrMKav+c09UTqIqKOu1G
v31Fu/L22fGzY/T3ntpCF2aLP487vqTaXsJ+ikEIltzOC5olVrvnRJOJInSwxMR+muizQy5b+fX2
0BrfVzvnWhfZIJfVkLr+S0MfWDFG8/JSyIORq7bOETQKO7mPqZe2SDw3e5yXyYDl1K3m9fc3YesK
X7TjtWRp9Xix6od4n5eDBlfCdQizweNoCIcY6qd5fdi9NhL+5ZjFlQ1296QTOCUsUo2fve2Db/9T
1HdrYKJR0llFOS/bYzF45QQx5HwuU7d4GDxi2Lx1IyuRKha0x48rhK5n3oPPgfS/GeGGe6Im0fzR
KZe3FrqosJYrKFbC7r7lTzIbowLKHc7BLUptl0M4yn1lTg+lw5JHeyvPnAW/by+qxjZqo1xYZE4Z
bCEWVW7RyMT90psoAzTBr3bKeaSWee+QIfVIwgcnGkC7bjxKam5xap9cZ7lV6fR8SGn76Fh75C6/
8yE8gUM4yq2vVrcZfEe3vle7vYlVi0N3Nrj+Dzg98W7a1HtE7X9C8QFETcmxJVBidvc8z+Gcy9Ql
I3i/t9yOJwbk77HRlagVjQWROrcc0iDz/xbQjI2Xvj14EVU75QBkRqdEj5jdg8lOWpavkSDi2OmG
KmHrj/kCEXrkmyG4c5xfjXzyhsep+3bILmpjHC9bZw3wygDKp/LzEvh+1LPZhDPVbE5qY5zwGq/K
WyHxmsy+za13WfftabGmTy4IWI7N/+qwbxxTrDkECatKpm3Xf5QB+zhxw0VKN/nr729GHore50J6
SAltcXEG/2O49h/Qixf1nnOsjq4SrrdstdySg8+dLOPnrHtwc/48dqaud03MqnTrzK484jijl84T
xFVHqAo/lqMEfi/l9OW29XU2UmIWxNHob93xhMFBSEXtu5DNsWN/3MX59viatKx2yY1irfPJnryU
tM09qHXuLe/Qy7LtqU1yXYHkyIZJphvNYtDqRHJ00xVY5dsz11lGidphFMwV1w1lyNEeFDzXUNtw
ArB6Gw5Pml1F7Yqr6lYOnoTEtoBYRTTW9OtO9iWx5v5gUlMb40RVWaVvI7Iyap9EL5N1tY8ZRyVU
H3M2cL4h1Q/C/4IqT7I3wxb1IcrXxDJc83UGUsLXAhO1T/2Kon+terpqZTnh+rpPtiHvaIJLJVLP
LXdzHHFtvnBBK1dFZfVd7t/CDM/AJm1wjfOrsjPLXHnlvuJK3ggXpHigu5SuAcKtm70St6JDh9MA
Tgy8X+dnq/3IquCbaIvgJEG+VTazCXqi+wRl1yWtVwzZ5vWpaLtzyWhCbcMX6EZWjsl5ODoS++4A
GtYt2qo1rox97zrjKKG7Vduwtb2wU2jCgSLw3l6/s/AFaozDwRKU2iVXdtOWCRfOs8st9pYsglil
wS81dlHFZbLG5V1ReyTlc5eUfL/zWxNRs8YuamOcECH6cHdAoEA4iVPsnrhUxk77r4/uQZ+atME1
iVPtj+NkGiY/5DTdSokq12dvXtE+eNeJY46jEqQTDsLVpcb4svAeuMPu6+3+dsrXmf76+5sDw8ia
QdqcAILj9N+HzP0l8kMdobandqktjaT2bAHaJja0wtElweN+cnvWmjypUqGjzr6P2YwzSNNJvKKI
jyRYy8gKTOSIOqsogYqH3zHrgboHu8PAItqH/Lxuu6my8n7LICyjBOs6F3Y5utJLaRdENlhO9vqM
O9F5yt3Ip/tdXnaxUz2uw3Ia2L+3Tab7UxV4le2rVzVBKNM5b+Kp/t2zf0X42oJnP9zaxEGhjfPY
LYJoFaYym2aZVCCWTVar8EhO06UPcEFtotn2nsdCPt/+JM0qqTAs1JbB/dh4dVpNbgQEz2njnsHB
dEMrGzG4hZrW3RFw6xJGlIVxgwLhsVlfjfUm4ijzej/LZ6BhF/dp89xPWW+Cqr5PomB7KgYrD4SN
FjPk6AXonL7Jz40UcRd8nPK/Rfe0sO05654ybrgJ6IykbMh74ORuYVPcIOm/kkE2rTVR0uocR9mC
w6EnXR260EmHjl20+nkeLcjjSTmzQ22cMJUS4tNYgcsMj05pGL607l3GRTTm3xeHG5ZZuxZKkNMq
HJapw00m7MrTXDSRqACiwmP1vspTE/7M/VcBZSe7p5cjjkVVpJbvVX5RswKbkMeiaZkSpxCGj3l/
pamKzVr7ZgVRJO4aFZAOTdH8U1Dy69isrxv3m3BAddbzASbGXXipYpb/M+cmPbn3nYiqaKxpoVO9
L7jNtM32YQq2yzqiAJSFr8cmrsSxmGzphCPqJwup54u8dqa2TBiytc7g19/fWAUvvcBWr0gSG3cu
laRPjlMmx+atRK1n85DWGbogPYI+1C3fItrUJh4C3byVwB1bulikwgUmm5p7317KeB5L+6AXKiGb
dXiRKF0YZd+6Uy2m16HJD20lVMVjVXPhe2OGVMaG8W9/h3h8uZpYnTV+qAKyuqpz5sYqcW+Ba8tG
3DvL0w7xlkPLqUKywmHtWshjDunWDrFLX4qVGkbWYA6o2vc22pB1ZwL6Nfy1+zo/l4mIR8ijR2vs
xCQqT4EVmb5CczqhTNlwN1f2m4O+3Ictdc7deb3jH/a4i0iEl9dDR13ss/8bU3xrBqcm25D2PDvl
1XpX+iZcksbtVVjVXPsFEddXioB7YKXdz1Nj2GPfv79QFU4F9H+wbRJJbHPnj7MX/myC8lKP3edx
Ke+bJjvU/W5TFVnlFSScANB0oe81fpWCQMBv/Ngs5HTbS3UxoISuNReI3tFzUxBNx3KbknEMv8i6
+n17eJ2VlL0WBT0eMjsY0Pk+R1Rcxv7L2DwE9ZdgML0p/ndt+ROBQ1V0VQAEqJwYPNSL/At6HU/i
sj3vMXA3cZWE96aGII2lVF7zauy8jaPIl67ZnFhVkXDufBz62nBIuMbTe1+hbLcTWXPPIqhihTUK
BQDZxEDr/cWd+tSj/ff2aug+QYnlyq+HHe3qbtrtIc5t7G4dXt1iM2jd6Ua//v5ma+R25YRTS93U
BngOOSryV3JXHeyuoSrQqvb6SiwzPHWYwqQbh3MgjiFtqMpXLkTZ2aySOOrwLqY1u/TbfjpmcmXf
BduVW0wgl06ll8VDXiaOtPBkauJa1eQ3FUI14+gn+w6lNwf5bQj3j6BYOd+euW5oJXR5R9ticQIc
R+xve8tOAznENWZTFTPVyU3myww3HGz/xCc7DsowtiDLe3vi72NIqNoAJ5piAv11QFPLp3Ff3svm
rpRLzIYi2fd7R/61TaYma43LqygqKfmwFNnuprW0krpsHktcePucGKrOmpygkpL7FuiubXRHXRvo
40XkScba53UlMePFt9vG0v2FErSykaTdVzQT48GoA1Os3Xwg7fdRsuj2+DoLXb3rTVKY0MrXQgUe
XlSxCIJyJ9GKyMqJIaO9/2JNfeXM3PvEYxOqC6msvuzNy1x9zdfv/RxGWWZFbPn79kdoQkEFVQUg
sOz8mbjXCk2Uh+1JDrMhP+iGVvbfjlNAkUvYJwS0sqNBPPemthTd0EoAV5WHLvECWW2lgUTHzjrG
PMwMt0PNuqrgKR70oAvcfEAFqjzypw+t/XNuv9w2t+bQoEKntm7wBmj5yDQQn/ri3gHoUThfWP+0
hqvBLTVur2Kopq6k44pCAMjNLPtHBbLbiFvTkmwrmCaLwj7o/iqgClMvKdDAXrqXM6BUMgqcr5WJ
oEKzwCqaKs9WvwparIFF5hcPBCGcOsntJdANff39Tdh2ecH8frNoKpYnZy0uFTukwwn5TiVihT9S
CJYGMi2WInFq+7e3L4Y3dp1PKnstck3dNNsuU9ZxHEBQ8N/cmPbioE2UUA15bg0tXccHqEDhNWGv
2HRxLZKb3pD/e7B55wjoKQErQrxJL+gFfVji8Kl43pM2Cdi5/8uPIXywRH0SXlCtgozvN2hUjB+5
SVhbE28q3GqY64AOM+y20s/79sqye3f80AboBzr0SkJVrJUoWukGRUOhtEs+kX0UUV8dEl+1qYq1
qollt+uSe6ngORIoARLHxKulCQIVawUKjGzIbEw72EXCqunEsiC+HV+a/KMirVYAu7sS6mgpFA0f
p8k9Dd2YQo3wAUJyhhSniQaVldznDKUpr0XVcXBOnceLqOLDXWt5hsOJbnwlkMOdVIAt9zQd+R6h
lnJ2JHrKQDhzzEJKMDfWVLd5JryUNY9gBEEpMgbZbQmo1e3xddNXonkHsh6k84F9hwT9UBbzEwoQ
Jy8zqQ5qDiYqzgpaUIHXMUHTvvmnHu+70on48qXwz07+hSzH4kqFW6EjfQfox3LBNuyjXRZFrOAY
wo2qYCuITe20WjuaMmjh5Fl9cjITK4gmrFQO8pr6pZ/PeHxCtEalB8nB7uftNdWNfI22N7uWP5fb
gP5zmuadjCZWxWVlumhp3EUFVwEqWleM4TC1l8uv0HoipC6igBkWUjf69YPeTDzYdtcC8pKmM/qT
HSDFp74/F4G83LaLxhldJVRxzpmdmfVzSsJvo1NGC9vvx+Gztb6U1XQ/2Qbz//fK+84GpgKseFhW
4Kge5pSVe0zFHkMu9Dx1IrbBERVM0bXzqptIYq9ONHX3gn29/X068ymx3OECM819tt8xKwCcv3B+
tJSKF7dHm+mxf1C25obnnmgm+GzDw1gWOKq7TUx3U7e0ZjtQ8Vf2DgnRhWU2ZAvrj5XHYrI5H4qK
n1bHdLrQ/cXVN9662Oj3cw+e/zTIuzgUw8kq+bNX+1HJltfbRtKcI1QgVuijvrEIvM028kNITgFt
QNp8n4NPvzCJoev+QonwTTK3Ihu+wgUhD9S/QJvGLm0PFADnERpOn29/iSaRqHgsK2uE0w4MXxIu
J3vq/hqMDf26dVBCHUzToiMMd0lSOBe/InFo905UVDRpSP3t9vQ18UCUeM/XsXP20rLvJte65LjW
1EGGh/L2fHt4TYGFKFvzLhqSQQQMUNA1uNStG9fNBzGVcV0Un13yqec/nMC0TetWQglt3xmRGSG5
nuYD0omYv+W0+nX7M3RDKzE9bd26hoSO6RhAVbqbTsF2SL7Jpioki3BWjYHtjmlhF0nb5A/BPBvI
9zSz/gOSNXPcuFcPSMQ1fJmcHm2ytWdqF9GElwrKkmux/z8c4up8aJs5Kq46e/S7I0Br8fuQ1VVE
1iR84k/96qU1zSMLPdHj6BpOpDrTXMPhTYpzmLTcInMRtbadFK17Ajv9sfz/30vcm6GHaSNjMKMk
AdXMR5tXz93sX+ZhOIS/pSoiC5ejuRAOlw8B2ZMu/7AHXRRMBj/XZIP/dus3c6/n3fGyAJtLMwRx
6I+x5Y9PbmHSndJZXYlQzxq8bVpbO+1RoOymMfLtwXBG1w2tROjgzFln+atM84D5ENbegAfvXEOS
1CTiP2BXoKbl/r6OaSV+c/GzlL+sNW5MK6o5cqkIK9YPbm1V/+UtflcXH1pIk7bzywbkc7HGwjoG
iKMq1Mrd1yVDxwUukmKSP8F9xcD+Q9Gqecjx/1DzDfYKnd/etRVre3TkF+q+lqZ20vdX11V5BWow
VS+4g5G0XoJ7Qa2YLJ2hwejdoUFSd/39jcs3MthbmwG3CnmH9c630GBUrIWpXvJuQGF0ZXvlJXSy
hsUFBkTODxveTK0BrwyWdcTkGJ787+Tdsa15R3BCGEuROqKPJh4+ruCVvp2AdbNX47WkK7GvpI/9
WDzS/qEn83PrHNOWJmoDb2dta+vnG0hzA/Hqj86rjQavYHJeDk1eLTs7dgAC5hkvIvm8Jb6kH3sq
YlIGBr95NycQvB38r+nBC4rHcHshaTb4EKnfk8UP/7L8DtV5aWjA0phfrTxbg9XUZVXB/C1PRNuc
aFbc7wD73DaQxvPVgnPf9Sud1xo3yc2XCc/lGNc2NzUB6SZ//f1NXIU9l7YvwLbpjs3dUvt3du5B
Dac0bOC64ZWwXYJlqz0XgQVO1dMyo5MGPIdha2IB09lGiVtvGsIGIvR4/qbWGfq+J9cx8TPqHEeJ
2dbOSxpeDcMIQ4MOXurW8i53P/vzoUQM11TCdiAl6PtWgLYBC0+dTtzhEn8X2vORMz2GV7baoHGy
q4wDqDH9gscgyUXa6UoRkXXMItZnc8yXNgdKal3P1BbtEegPIWrpuc/3BdraSNS0Ch6Htki7+dDh
AUMrsVzWIS5xIwD0U42OL7R+EnGokQxDX4/Pb8LAmutstkWNGPbsC+to5LTCcPPUOJJac57ZHhR9
h7rbGK6Pe7bjdG+/5j5BrSk0LLUmDNTasw/UfxkySCIM7dmy0EKcm17edSMr8SuJY60sv/KxN7is
bVs0uyaUjyY1qPKXYWaXgWyAX5yhoyQmcV95/HXhzcHwokoAc8/KNtsGJmGp+ycabgmn/t9jaMKh
vXuxgsco0btt5SRayDjgBdn9VIn5EUqGd31VXcalSb09N1wOdX+jRHHt4UzbN9BAmLdvFr0f+NfO
+45abkSJIWA1/qmWnLMRR3FQ+eFhcOiKGFjnOmJZ+TVvKieZ2WrYCDSOpFafizHPwVwMKKydQz8J
eKLYqkpTs901AfxRpcQ5SoleJ7TWygHvZ2otIqHzU2uBaLivweX2s+vPHgoZh7Zi92rCN1liQbVT
BKTHRwzSvVSk+eH39ZrcHly3DspO3OVhnY8jam09338vpD/xyn6lcnp0j0az2vHbVFVrd23npHz3
k3nezmxgp9uz162vshOD187qMXkIjlRw/sjaSuceXK+T4e1IkyzUOvRc5HQAEbuboop359T8r4HT
Sw2R62OzV4PZA2nHCK6nVIJyvBb9U05sQwDrDKME8Iqy8uTVsHlA+ScSimTvmCHta4yi1pi7ss19
mUuaDnwC/1+7PUtcYpJu7gwnW03yUVt88cDg/h9n17Ujtw4sv0iAIiW9Ks6MNnh37ePwIjgcK0cq
8utvyRcX2EMPh7jjxwVMjprdZLNZXbUv+wDpbBDSWsUnqn6xaZGk9oVNstgVfQQXuy1gPSgxY5uu
UO/3jDTPvMnWOq9GG4QkbEVTcGE7O13RLBb2npKWYWp0H8stCxVXtoEKVpgvLVsDTYthQccG+M0H
fxgXNWgWVH1uu6boxx+zvttzCm1iTs1wuZs7A3I7aPGr7cAgRXx7eNESc3Hb9m6HTaDTALdC40+7
ew15G7PV21PXd/o779d8fblNe3ddO2pcDEjRrdArq1dynpRcEgiij+DC1yj2nnUUfrpoxFPVx9kd
vS2rAmZ+zTpZJVW0EFwgT7tRW9aIZa7K6dTZSwRQ0Zuz38Wkrut8gRkkHlbZmCD5T20nXqcxAFbh
o1LJRH8FpwtfZG7UZZz2EiT/OltAQ/Ira/bvjv0bF+b7/JQvNK+E9Spdod2wkuFL3/QeyIS+aFT2
niYIMr7IvNWkXrDO8CCArfqsfLDnSeI9goXlO36L1bJyiHthYW1D9aumm4IiZbo/laas50I0BRfE
5VBOUMvCTj2Z9eYvZftJcav+jLiTbaMi+3Bx3OGW2inL0fnCjnsXiEmStST7fYcYX3CGRCKYCzI4
JzBYaqwrpRMSp5WcMiLjcNFbjXNTbnVjgDvIOPdF71n6fGarDIYvGp6L284obGexcbVTVffE1NIz
iyrZsVPf3kAFw/NF595tNQg5oPrTa8pj4+Zfa2Pza1cmxysanrvzass0ZWNfAG076nFtGgHdnW8u
HuHv+/Xc6auyUcucbYa0CGRhNTSAEpVGa3Fn4ZPXqRxInU+LDSxs1pFXdWwutM1KCCJYr7d/vmBX
43UWChCVDXmG+o9Vd8/WWoeKsXwvAU+wG9nGKQgsvs9XpxqlO4HCyNJW2eTNqps7PsrR2p2fwAWu
vdfF2A3wfn3oH6q1ODc0D2d9PVWp8fG2lQTHo8rdhHvNnF1rxrWl2IF0bsrZ8izD2sHNMP3YG9yV
TB1qXLfnEpmLC+YChei8PNDPDoDuHjVB3mLoVEb+IBqdi+XaKnaoDWG9Iab9CH57vIwQKdPBdWfS
+KZes8aDQjMgkomZUaADqxe9AU7NwvJH3ajJjpvr34DN4b8JnT6DzNNBI+EF8BMSpHk5+LtZfLpt
/uvbhcYrLxQzpME1ouMSWZa/JnCZj1tWeLlUWlVko+Pv77LR1JwzQFpxD1tLrUYB0Uw6Zew8bcg/
ZKWsJV1koePj3k2Ct5gM/fOjdtkqpgIjiAmagcpag653iyPROqZ9PzxEwlmxIuXNJvoE/4d8xGej
YaepM+MFGfAw735mnQrNuCsmNF6WgZZFAW45Yl5KrT1Tewvnu57e8SlcZNvurox43tcupqMkeIV/
aaW9yyJP+iuQ9dZdXCDvUFcJHSUPmYlX210moCtyJC6STRutSPbRBDn15WOt7J6W2U9QJw9zwEJv
x4LAjfhm4NYwFAL6NPNilVbTeVXWdEtAUpTUJOt6veyk8f3A1qJYCp3m42pvPu7FpQbgmuXEq6re
r8Das6R3AdWh4cEd00qH7HFkk3Zxpn2M0UH9A2hUWdO0yE5cTDOrKqrJOhrgywEUkQWk4wCIoJMk
vROstMNFc7pTaGQYK04fYz6P6kNWN8zTAMzp9/LlvpXmIpptRWntA3xVt6vHNjVqjy7Wj9tji34+
dz6vpuWsKgMafUdLuZ4tFzNlnyZUKRZNxkAg8iMuiilks0D0gBKRCnq8klW+a39T98y3cIUl7bdu
/3n7UwQhzYtk9pOi2G2KT9Eq0NIAuUmhGTLkY3jf8FxI28Sa2WIO+4UhwXa1Ji6y4rIoMsjrVYya
rvFNwWsN7dkd5zAY/1uvwHNEMXxohu/MbkGjg0SgbD38BEloiybjDulVH7cOWpwgMzXmcFSb06T3
ID5DiWR3g24FX2L2u2lkZDKCheFxE47SOlALAcypI/O5pObTXtVBYRTBXQvDazGMIwMwAFr0l2Wx
TjurnzdUOPvVfrs9vGD/4KUYdnBQLLhBmxfgs3+X2fKLDkyyd4gMwwW2u2UED3MdTol1OLt6HVqK
+4vo2T0gbbgUF9vQi0LxEbB4XB/cp1xz/WEpn8r1zgOIl1oYWltt6IKay5hNTuoDCewAHo+OF1ey
sKJUhm8WLlxqrJsGN2UO8+vR8grydUInYzk6qB+1IbrBeyXzdCZ7ghUtCBfjyqhORaqilJrtaZRZ
K1JL46yPLL7tSoLh+T5ixZ1aQIiw3prOon5pggFP44YiK8MIPJXvI7bXYpy7De0/rjXaoaqWRqyP
mux1SHBS8K3Djt27yrKpIDudpgeG/uRmdV63ffHAIhfdZ59j6nepa7nktOig3YI3/c03iO3PVI8y
UoW3hxd9wbEs74a3SmXeiVNBDsAgfpZjhcc1yE3rUdpQIFpgLqDHbOzqVoGNiEJPW0v9XusfLEMG
6hR9ABfQRGW27UyA0rrVfNkBk9ahEFfOP91UtlWLXIg7qxdDbx27McFWRthrthsfiOx8E43MJdyU
pMTtUiQxjdr9KEYjASltcHtdRVbnojYtaNa4Dm6Fm0suKF0HGRRei/EuikBd+wvCRdPc7jbXvEAx
BeWF8Zwbe6zhZf/2rxcsKg/hWg9CE8dQjkUFwRQEkVY1e7OGf6GU6t83A5de9yuZJpugF2SYVwin
oUQ7p83nipWRkRLJHII14GFckGfbh3U+DuEajL+dO0RdpyZ6aUjGF7gP3zqsjFvNlh7fAOGo1etX
wGuBQJbUf0U//pj03cbQ46KpaSCTv0CX6LWkmg/Fllday7Kt6wUq7a8O4nrubYXCNkSvv5VUD9U9
P3VG9ozWIvAkyg4vkSNxsZubVEE6gVYTulcRy5hHO+tRI43f3qcRglDgg7iZlT1TdvQ4rtUnt6J1
QGr9vlc0jUd0te7EXDtFIKxteTbK2auc4UPGZFBAwSrwyK2iZvOkqzlDh3iHNujy5ALR0mYu6CTd
EDjiu/AmGo/iqiaGa8cAqZyOvrqV3zXPFknQ1XI7lAWeygO5BrtFqw85mky1xVP6OV4V15+LMro9
vCDKeDAX+EeW1MQ7Ba5Qaem1Cut8VoyZ5NZxnfhI13ggF1jIh0l3gG4zaV9dBtbMuI6Xv03G3GhR
DfTlsGqM230wPcXavqS47yIlbjrfTIstsrVZJmIiMiMX8INCbTIw04JUtHKxjDXGrfdEyvF024yi
4blzulgblRX2QdhYd+D0/tTuz4Xy9b6xuSjXqaUvmg7/2gfXn0z3DSlGwFrj7fbwIg/gInwydtzS
TSzRnq9uSNJxDie7e709uMgu3EHdEavbAFkDDHGf/sl6Y4pzI4ewua7Sb7dnEPx8Hu0FgdjeatoJ
tchsNM0wUzITqAuSKrIUTPAJPNDLXEoXbJ84h+jCPGVgUd03r9bayopuovG5s7qzyxXCvGiCz7Xy
VECabZ22qOhklTbR8MfZ8e6km9ypW8q6wCbYuTVu/NTyhq1kQe2k3+9bgWPmdzP0qwW64021LuNa
PurpQWV0FzWVrvH4Ltw3S+htoRNrWUYPN1v0SXwttF6ycYtchwvaHirscw1V2UvR2j5lfWgQGYBD
NDQXs3tlmLgpg7OI1lmfeaY5d//a81zKeg5Fq8oFLZSLx9wZGqCG5ynu0vFFgzrebNM7LcOFraJV
nUtXYHSYW56Gbsgjs9Gz+040HuXVukQx0gqL2tEsWmon3B0a7YoM5y4wDY/x2rO1TksHrZ9WrqJJ
uThrwCSsi6x7QTQ8F64VM9HDxzRcPfbBtw03Hpke6FJCD9HwXLhuVpqyta0YCkQ0GF0tplub9M7y
4XasioY//v4uVq15VYlKUMFR8/m5bfJzr7an3pb1Sx1G+Bu3qvEKDkwxrbzJFvOigo48GMCpEoJK
YfowK6Uami1NZ4/oiyK5IQjSX76HeJ1yp8qnml1WIFxm5HOjyaBeqvmbZt53uvA4r6px5m03cBPM
UxJCmfiUF114eykEW4TOhXBVubs6d0ApDFnOfFezV09T9jtjjAvgZrN7x2bY9UF/onmr1iIvddEy
5MjQ4oJfz6O7trSGQMdobKCVUzVvK03qLXsluZ2JBueK1aQF31uLMs3FbfTQ1duoWdr7DMOjuiar
GowUryuXcTTM/IvuQj4iTGej0x6cDCoMksT3epyp/LN1bpdZkxsKCk/tDNEXPLpv5KwPsouTezXO
VJ6eemEdlJ8zlFacyum8lJV92PTAh6tWj+ocNNKCBeqm2PW68WPZsLtYsSGlxG9O5qSmOmIcsMQm
yLq3ytHPO5mC2wFx3WYaD1sznWmkxO3JxRqGx334TsHNaZn3dWdofHv0rBvL0ILG7qJ2qTdB1U3p
v6vKIAlm0W/nUglVM6jRgsoXnNvlQ6vMfqGZj00py0EFOx0PV1N3isbT3QZmp3Yeh5TGQz1fFGX3
1UG/y2O1P+TK706GuUwB+moHcqFz+upa32sAnEaZmp7o93PbUbFqdYr7JeCCnRI6jfkym/l5MfdQ
n6v7bkk8bE1Zzcxu9RRN+9N82s0ushVyUqAOepdz8s3Sw1YoVVcj4bIL6mfFHg36GBblnU+NfI+0
M2gVlJRRqN4riC4sTUwnx8+c+b5nJx62VpYjao4O3oWazvqSV+kLequStVWi+4xzRMU738ElH/CT
Db5jqeTDAqoKECeEPbh7bg8v8B4esWYuUFrvtHK/ZOoeoUTk1fUU6k1/clxy396jcvHrIuN1M70i
F8NwLxY1fFJDEnOXXQcE2wMPWNMGfWjNDndsrXLOKii20J73yzZk2mui4blUYm/rilZbTlBgKS9a
OgYD0grirpIzU2R/LnrbWZ/ZQIv9Ag2nsNAVr+vyxctW+jwu7T+31/j6J6g8Vq2YoTjS96iYrn3z
MM4aDss8VEFhfXv46xmFymPUXLdhQKMDzN03SzQaYJrbslpW5br621WVj67Ucgun1Qv1krE+0Bb6
Rsc5mLdFchkT8NurPChUca18Gu2UXWZrDtk6fgB9oa9kdWBuoP4h9QUl2mAn7TOkGb6o1vx622ZX
lx2fddjyXVS31W7RvszVC6pkQAyu09fVfFV7WfvB1SXB8FzI9cNO16YH2GjrMp91W4BD+Z7NGkPr
//3lhqvTXt9rNUnbf5ZfXZFsteTpRvSjuUirSUusZdXBqXC8W3pLseESWDCIg9xncy7UGMS+nawo
1YuNDMuBMia6/c8b8L9QUJGUKq/WZImLf/+1jg2qS22EwEyivS0BjgN/8PMA9wPD16MmyiIS/v+/
5ZiHy+ILUpjU7WwVGVdleLs92b6+LQ5e2PffhuFIVuRa8B2zHFfRd16K9j825IqpXszJSXJ3f9bc
BfAHK7rvI47geDd8Wq/DSMyRnerVLEPwIGsvjtLXL6Qc1nhpNhl727VgOz6Dc6wGtI42mKSmJK1j
vHSNfbx+WGXZ6WEL/lp+DM55FUkLe1GUaU2I81aMT83xqBkX7bOW/3vbSoJF4JGJPcndwjLmKWHG
a9F4xXIqtTv4LvDbeUxiZqFtfquxTeCl4oTLeJCT9QNQu37jyA7/a0F9TMG5EIM8BpoG8OvT9hd1
M8/NJb75pxnpiuH/UiZpAREst3FJrDcW6eESmH7uZ2EV2/4aMd/wRx9P+t4YywAhV3VXjm85Vuid
v5aaYlX2UK7J/pK+TGcaN/6YpCfigUglKsMsMiSnkshox9/fTcTQoKYD/bAks/Gidb92GVfTsTtc
Mxl/LGSaCURRpkIi+IdNkxxdfFP6YZ38PbOCZZBtgsdRcG0a7ohQ0IJCsh52mgJUCb9TbIH6mTxr
/uhNn4w77iTHYnBBbbl7Om4pvmVGrtGtj+hm9bb29b6Y44K667Qlzwe2JurgT/NvI0Nf+MvtoQX7
BY9MrNI1bSilU1L3/Ruyv0RvVfDDVUHTq35by3jijgPnyhrwciU1HIgpaC9NoDx6oXEVG7EZ1ZdZ
ssaCTYkHIbbNNkMCfV4SKAgAuoze8N3Xl9+3TSRwfx6CuCgaqUERq100cNBZACwhnwnuG5oL4YMS
pCNHZFWOHSqrFRaG7BYrsjgXtKOeZblaY2gkwec5xoYa0fMUU4nFRakFjz+E+HaF5n6Mb8bdiUXF
SUvGZLrMgRossRKk/m0LiVaWC96d9ulqdsiSUJENyKL90xi7B/yAZGv7U3G65phc3I7m/5lpCtZQ
C85HgtSfCv/YsZ/G2A0aCameYLOzuRgeUEHvdh32GtfdZ2biTFHrPKnZr5yZgV3ewwaAfYhHIfbA
CNqTNqrJRM+oZduL5GwWBAEPP8xqdTIm8NomraH4ULnwZl3WhfinIHtlDXjwIWTu+73rYRryWH40
IurVQRUXYeNDRixkYf5k+JOfh+7H2y519ZJ12IhL9HJbrVFQrdfE7P00bsIm3ktPA38IcuI0lC24
IAAJF9tFV7XgrJ6OAMlONJ5OVqyFYywjrRBkkTyp3JoZXbUO+Ihsb3F18CyAXXR6agtJYf5PwfHa
qnCn8+SYi7KumKA8j+c2WpL8hxarkR7sJ+ucfb69FiK34sKb7v2QQ4hiSVbja9M+A8Bze1zBtkG4
sLaMqZj0ploTtgOlUZnZ2bL10SPFEt+eQLRx/EUtl7bq6rRY3lJ5XOYni6zg+i+8LUUhO3TsD8WA
Vtd41Fv0i5wy5bvaISHoP92eXfB5PGpRaQxa9BM+r1o+gbdk7P9J75EHRXDwiMU8ddmO5jusSPpk
rm+bjKVKkGjwTHOs6UDdOMBe6Nmcp08Di/f5hTqfKJMkSSKH5VGKDVjt66HDFlU/YCt/YCfjafHb
75bfx7Uvi2rhLFxYT3a1KVYN+ziPLLIidlJ8GjXnDPl9IT31ropvHKvAnd57BdaJtsC36PEYbRG5
FE/NqxYUIbhMsDFWvvnMfpud1yEatQ+3nUqwYfFIRqus236oMGd5TmME/KkPlXiKZTmaKGOwuFjX
mqop6xXjQ7zIL/OndhpA53sq1qRwVt9wP5STv6KyNT8rDFsakVWfRN/F7QUzWzvXPDxavYzn6jKd
1siMptiWpBAix+YO9tqdwa1cZihukRmaH5qRgO4aGHEGHm1F9Q2WS1IuQdDzGEfA2qadpLCflr1W
lpdNMTi1by+9YBvmcY2j2fXZ4GJow3iw2w9MkYz7Bw1w5RDhIY3ZYGez667w4+5nrfgEuKpxDDv1
Y2aj11D7uLkxtSNAQQ06eCZ1oi2FtIwOfM72s6zeGuXUT6959QjQHf4MduniYUij+z6aSwO6uuoK
B21fiWv1cdU6p2GVMX6IfJ0HQxaqnuYQjYLPxWa8BXZUPpefrdjxIDdwygJZEiBaN26bMNm4p05m
D6esq3aPOauOvjh9keTeotG5DEBZaKPhqVm79CMpvCx1v/VMVssTjc1vBmBlquveGU5tp0Mns1kf
zN3Jw/tWlov4EpLOy7pvKnjCY8YCW5Mc+oKci5dRQaOAMyMHxrjoblT1zsuKx3kxnu39y+0fLghx
HuGo952zqwDYJRNIsdytilaQqVt2Kvn9AqPz+MZ6cLYizZz+tKxflKm5ACB93/WAZ7Gb2xIsZG7a
n7a+uIB71AwIyjn3LSdPXUe1kvb5kKnJ4AS5dtE7SZIoMsexCu/qWsQeXVXvdzUxJjeYe/JWZPOd
lj6mfDd0W9emSu1cTRxVe25Kdp6bb7ddROCDvHrKjpfjrACQNynN7Nk2tSfIuUe5OekeNQzJaorc
kAtOmmWmk/fmhEvqpyzzGvff3JWspejnc6FpTzRDD8UIwtgtRJswBV2pCY7a+ddt64judgZ3GufF
ZI7pbKPA+20JitMQG+h23j0SVVHq67K7kcBz/sI1QhnNWlLMQsNSD8ZzD+mPKjhyJrVG6SDzlzqe
TK+UeJNgPXicY14tBUBFzpRsKB9Yr/r0WBWSrFk0tP1fR622pq82AHuSzPqydg+qUXjGLHEjkZW4
A9ZyGrcxNyjIKV1zmis93NOX28ssGvn4mnfhVUGtrFqaoT+ZTfXPYJe1BzqRt9tjiyxyzPlu7MHR
Ro0O+ZA0tapGLG/toN8q22vV9NPtGRyMdCUp4sGM+dBOXbpSgBrqLKrAn9zkeAsfAlP/3UNrvBg1
SWoqMhMXx2anjvU8T/2prxFj2xJlE4luf4MgqeYhjcTcMsWeIdM6pm48G3o02MvPrGSntU3jcQNL
nmn+ozAqcVPRl3BhrVc9iF4bRIDS6WEK8TsqBVwJ1puHNzbMGam7Z2OiZG5avNgFme1ANwp9+Lpm
qilLCQVfwJPY7SoooFUFX1AobqjUy8ehbSRxJvoCLoaHkZWWBWH5RNe+KvNTpud+s/28a53/wgHu
LeuUtt4SU1Eb4tWDrcbuuq/gehga0CGiNd9D2w/zBx2yyYXrzBIHE120eYygoRZAC0yligL28kD8
Lh5P1rfmrAf5ZfZqScIlOI54qOBk5XtbZJhkGwIFDCgGBKLeZiJJMEQLwyXQ6zAs6wap20RZPi/j
i1FDFaq+L7b/mO3dNkXp2mpWw/Zks/aXzinDvLynWQLFhz9n67uhB1zHKfgv5gSNmZG7qoEiY1IW
LioXx+2m5ZrGCEvc3LO8/IN1yoMpySGpe1ZxM5IdmIJg4xGCRT9AWF4/jDNfDPWr3Ui2IcGC/gUN
bB2TZFuxJxrqFN1JUR4GS3LGi66MPC6wz5FD96XFknz2jS9aMByvx35vecTrPh4Px/c+3fAgJg3T
KEuHmdSXOYTQM4WiqxJOoOnzwK5/ykPZE7XIXMff3zlSR+xmGxVMtOQ/Nva8zqfaHLzbG5Po+ZvH
LM20XHethivR0PhCn9ooD0CQqL5t/hYCMvDW/mt/lEx1nJdXDmwev2RXba0VPWPJFmkR2IqjJiaQ
RPKXkER9PMv6t0Ree0z/zlxT1y16S1uWrM7T6HiKJsmWRMvA5dzpCNRgV+BWmamPzInK9EMtexb6
QxR8zTRcQKP6YHbmbmKJzbZQOmjBl9ORwxDdqaKqKcrqm8aqhX0BR6w9PXV9XdlfFHCdV7VvWQ06
p2KI9KlKWCy4il3mPlsr1Tdn1lSRkkM/5LWvx1XVvY4UU2FBV7RVQGUzdEfjEv7rmGpduAxVvRl+
X+5AxYe7W1pgRRsGSs/QgrJSGReNYPdyeDiV6i4lIRZcDpAFoDvqyH7VDc98BvY/XE/pPe0iBNoH
R974zg/q2imn5ZjGHYO8CS0zuO3H1/3L4fFTVTYUQ1pvLNHX75SNXi1j4bruYIDi/vcHj2PZWjTD
wGT+NJKwwdi7TMJHaHRuE2kGpxhKc2WJ8eaip+gyx52PTIOGw7m+G+Ti8Mx6ORjrzVxfGA69l7Z7
amVVW5HRuRygaNrc6Gr8fMV6TGmYUskdVDQut1nUpVLOVd+wRFt8aGRn413XH4dHp03FWE6lssP5
NLALjkCo/0yt+5Jgh0enOQ4pHaXBRuqo55G+VlTyuC4wBg9KM9VGJXiwhJH3aCsvxiY5lK/fchwe
kQb4JzBpGj0CHgCHU3+y8Ya7n+4r3zp/odGctTDTCj8bCpn7ZWOFmViV2kh+vMgoXFSy/MC6WRi9
dh/X/OTWEg8RjcsF5MRGayw3A7+6fCjNyP739u4kSIAc55jv3bZn92U6u3bJkvlCYjWkMQ70D/pH
03M8I+xjJqO0FO0oDheS7oy2TiersKoxifVQOxXx/msM18DA2i6yRh6RmbgAtYipae6EWdbpwW0S
VUaqL7QTd5w3tIb6iIOBc9dzXlhAfXZKgw4QhhdwO4T5RYb7ExTTHIc73Ishn+t6rbGvv+xhG2in
LNxelBfntJ5k2raixeABaBbpDUicHXM8On8Www2tRytWgyrKgvy+UODhZ0466BvNMEm6XZrF32QK
BMJfb//XZ3V3o2xlGLiovTl0/kDb2Mv4+wBg1vGdCQGPQJv2laTajFlaEq9ZPMve+gXnNs9+lxnj
vjW7gkhWwDh1qtWTJWskEVqGi+Zy3vdcncopIcR2v2TH446KfE91QpAJDVtcmbu6/Fi2GSSLW1/2
r25TLdXgG3WvaiBH1Mv6laqNAoHw2/uL6GO5qN/K1B7QnL8lLB2/06J8ntTqc5PJKlTCD+biHZpK
mwu6ZTjygSo6EHfqm/ZCnkmEe61/jyQLckOeNc/ax3GgLjCaoEr2a/tr6vy8bR7h7+eCvdqMGagZ
8DpBRAyByHDaTSGkEABsyAIZCbZo8+LxaaWTGrTr8TCy/GSzn53ayDnreCn/rryYqNG7gWxjEWy/
PGBtr6FTmbeFmtTGQ9U+m1oosdOxzf5943F4tBqUkyrSb7DTetEiM9xOzsMcpLBTHuaSgt6xe1yb
gju5B0rQHKL2eJiiw3kli+It6kFoB8Hc2gg3U/Y8L7LRESrvTlxX3bd8srctWVhaJfoItIKqpHcV
qBweoKZDGN1SS3yEPaBxhhb+klmSNRD9bi6U65Za21orY9KA5UmxIaeaj5KTQrBLEC6KIS1ip6DN
HZN5hGTNF0K/ToMkYxdFGA9KG9qdZC7oERK39fqzEWRA8pCP7EWPukAJhvtyYR6YtuAmrC0d7O7u
P3f3V1pqwW3PF1idB53Z6HceeyilJEY+lHGuTRt4qdv1vu2Zx52B3owVZaptST18nGzF08eAudud
g3PHdE3buV/2muLe8bIv575N5lRiFYHD8Kizvt5nw4VHJh3aF9TC151/m+I+P+d58fR5b+em6Wiy
uCdrIAGEv+8c+Vjjd5Fv5XTc+6qhScm6YNTn0GjvUVHACcXDyOZqtxvFIHqC89U3uiLIR1ljv8gD
ueBsO8oU19yGJB3rdI9BCtI8sBI663dahc+s955ukKcFjn12PUOBnJpUCVd08PEEeG66rM3OcOO1
hnPqhC4K4CXg8ssPanxeSeW1bWikD920Q1HhPEjZg/481Fw5S3jUWGbYgJ7X1Zjk2/q5Vj6OphMu
bgWJay1ZlD5umsE37epzaunRrIAdcSWB3ihvNgp6/jArz6C18G9vIIJQ4VFmdp/aGx1Kmrj2CcT8
Rps4luSlReAZPM6s7iyj1cF4lSjaw14CjRvd/smicbmTeEpZbdcZTpqZzYNf2EqDRlDn7fbgogOB
R4mVGdncZc0Qheej+aAK08B5IM9mdDQe2HcQRSMeTS7UZ9Lj7XSEU3dNgUfsYFMAu5TJ04nsw5/E
7qRp6P6kSVu0gDznALiN053VIl4F1bbRR2/YCBnHDtw+NrvTbbsL0iuTC/NttWs8jWNcc4y67QGA
ZEeDLs6etOWP2zOIPJ3LpemQVou2wixW+3VzN3/HA4vz+/bYApPzGDFIElCoD+BRsdHRBb6HVS3j
dhDtUTw+DFs3qOI1VBYQ8mg/D9DA+E3xTa/+3/5FOb5ZYB8eLtY3TlP1eo+DzXztqONtNQiVP922
j2hsLmQZ6VmbN7gsT9voZeNTi8rITl5vDy4y/jHpu3PTTdtp7A38cNWF0nioyIJUNO7x93fjalPe
7QpYTBNtVS+L2T3lq6yAfnz3lQOAB4z1uT0T0+lQBkxrLzOt0iPG/mFUlGDulFqSYIl+P3cyW66C
fpcMT1fYfxcrxgvpffbmQhUPLlZDjprg5D7aVmyqH26PK3ISLkCXbJtGRuHpgPb45U+L/qv0sjRf
cEHkwWEDA89jnWNsM2aF10fbST0TT/OXF/nLqsDePCKMMWahYwqF6aXqPDqhI6CTICJEm4DO5cql
2TV5tsDkRoYu5mMTYD+cwPTQSm74TVAEstdh0Tdwgaq56mCtKb6BTV00pmvIehretby8rOmWmkpe
1SPCyaCRZa2lVxjjQ9uQj7fHF/304+/vwrUhmaX0GR5J6DSchqJ7YJusbCzwTB4cpg9rT00LQxfp
4Cn0y64Sj8l8U/S7uTAdoIzjDooKbBu1LILH1HWxHzS3cTtJvIp+PRevTgOO2a0naOaeL+7wtu9P
o/RiIRqbi9lsKQrV3tAoPrNTQ5429li1Eqe/NrStuXytIutza1hMsOrQZlI9d59ZOBvtl5rMstz3
2i58zMAlSl2tLys5yJeLpSoDwLytaFtnoMin1vYmbZXlNtdW+JiHW2HHavveKLeDKn/c2jhtDRBa
bK1iSnY30fjcAqdDNUF1pK7Odd49TJv9oCiu5AwRmYhbX51UIJetDQJiZcPwuoWWyTTO08VWtl/G
0qoSgizBF/BlDLCfqamzHmT2WXemOdqMVjzTSK44osG5p/ui0qfKbv5IxVf52aCj86DCUuHtbeda
4orF5XvotonWHZ1H91K7+Se0T/kqU8NCqx6mJQtJRaPb01yXZsE83M5c6UZT6rStzog2D6+IQTU8
EUBgU4IrYWP4mYqTzP1nxKPH7RlFZjvi8t1+Olizc0idgoS2HX9YJLc820Qz5X2DH5O+G9zKrTyf
h606a3nxidUK6uY7SK1uD/7nVOfTq2NNuMBuNDvVC8Uuz3pvRA4DW1xJPbASRXrGPqvpdgJf5jen
RcO0bXrjTD2gcQIjb3z01v4PZ9+yJSnOc/tErAUGc5lC3DIyIysr69o9YVVVdwMGbK4G8/Rn8/2T
LFc6WIdpDIRDlmRZlvZOsvFzMVTHcQ6fLJ+fwwYcWp6dBGR4rTIwyMjl0IHVL6VzHLkYGw/yiz8t
id9lG1chQ+DTZ/KKmbIGaBYgpZQMl6EmJ0fQwvlxxtku8ggoSIsYlNlp74Or+zqM4b/B5D2Bi+Ei
y62AZPIJLWpUrQtSnDYPAGYYPbhyiuuMnalcgEab/XTs4OX+PhssVC+jzCOQHksL3KDgpATEZwTc
/Ggat4haDdugV0YaAJoHcgqgI/IKkP4MwEkZUI6CLfYIk3zyuwuAEdpP5xGIiWJKceW1Y8yMnay5
OtxXjilg6DfqsXHDuad5dBV2FuY0QYzq7Caeae6vQ6o8dKdPPanS5tnnLRH/ybAhdZI6xVL3h5T7
k7VRBzL9Uc0aXH8hPHMr4HzPzZVGfhbPdS6Szhk3/qrBDvTbtz82XsYlQvC0zE7sjZ5zduui2jg+
DMvXL+A+tbkzZGFw5WtsDZb52Fnej5n7G9HKcMTq925LOmNdNZZ/XSZrjLk3fWNZ9RIq4FsLL9s4
Pkx/Qjs9gjFnmBXEHghST0kY5K9BZs+HKNsqypk+sP7+JqBnaVPmEhigV9pAS2Sqf2UZkBvQDnHf
nE17vP7+Rn5EZsdqKzu6dmX9sy4iFP7wbrkh3BCv/riOW+FEHTS6XAMX6NW+B3Y++zmY+aUPh4MH
eoON75iURH7/E3kxT51fNt61q/pDQwXw0btLtAQ7N1mL6mkIkg+VOdE1q5uHuhtOdi2uwCDeeDw0
aUnzY8b9du4dEl1nx/0Q1c6nbCTP/kAvxE3jshi3Xp0MW63f1R2Ox7I0naJrXeOFOJq5SlAu/7jL
jvRLepCVNlgA+wDkgrZ1GIp5meIR5detrMngzfpNfXIzWvaLF13bVJ4bSWO3EZdsooeO7Tw4iObL
HlriOjzLAX+gAVqa4y2Y0E/PoEHbuE6sefE72ZN+UXfzrGfloKJrA3TFqi/X9PIyNfYhtYDW5eJ5
XZFf+3ZD82rPmorG7VrQt5WFdWzCLoobP/x2X7hpK7QssKwr4Y4cISNwl1MaqWT02gNIck7C3Wo8
MDi0jk/fDhaVgQQJWhiWl7wtEyrFkVX/3P8DJkfQ/LkDU7XtWwW9piPQ44Fymb4UPAt+3pduWrvm
zo6UFvdXjHRQC7eP/rwML2me0UfZ1NGOuVjk4foYV1QHHs3WgGSxNIna8p9pTK98VAen87e6Vwy7
rM9wUY6uu8kX/rVhmCl1+9o/qLBuYtSy0Q0e9uV5l7p05HpGbE92DagAfQXwikNRe1l+izKeh4nv
jwPdcD7DnusTFJ1wZRXx0L/O9EsdYPTDLfblMfrARK8sy5/A/nEdenIewxer9x+WMtiQbtgGHfO1
mVQorKYIr0w5zxFTmHbDcElUHwKXHO/vgEk1mjswLmc/mFRwdWnIE1mmJKa12nfpsjVvmFoEipE5
4VWEYQ8E02Xo8QSVBkAzzXsGvKJd/0Ef3avGsiRtk4GQaQqL/hCUVs9i0EWgC/3+BwxerU/odcHi
MhEixaC08WPFlYq7GW0zeTbtgveFV6/78yYVC2RaNekI8j7m4g48SPdVOuGc9GH7+f5/MGz0/6rg
bz4AenvBwESA/zBm1Rjns0OvmUPGLfAZk3wtDQslr4KlnbxrSqX9dXBpd3UKOm14gkm6ZqaF4HOF
8c/gChitGv0EIJgEGcTrfdUY3Ox/l703qnFrx1fo4AqvLpk/oTb/oykxhjmmfzVEbpSLDevX5/Rs
B2CyY+741zIFE72S19JW+6xfH9Wb+6jM23YKrqQFSi2yCSnKDf81rXpNWt8ohhVDagGhCRjsDYsJ
ZpOi8a9dKtcn84oJKIezj7ADqKQuBorEgxuQz3ONFxjZbyjGsK06xDgA3sFYNRH/Sr38ByHWxXWb
p0oOsY3K0v2/8X5g+GNOqsqr0RpQaLtmVR73xYU2Q0yCjSv++9r/YzrKd6UkEWvDaxr0z2k0W4l0
g+lwf+Um4drWzkvjjPmIg8tKFT1MAV56idysDq9S/sx2/5iTwiwJiDwK6GV2X3v06bvncf6OTSby
177lrxvyxjIVr0mADMG/Vk702e3QRifBGLNhOCbdrL+/ES7ToWyZBd1MfZcsnF9JUW5c9963yTBy
fxcdWGmQRizwwXHG2yy23IY+uZXM47oZ2JHZag+kUeCEEfn9Q3MYVExldnCNQLSYlBU2OfT7Lbs3
1MH+GJ4iBfG9ganwShZ7PEgyLYe0SIu4dhyVRCPNDosk7Ll2eBUDBVycyqaXG6Zr0qGWVfSkUAsI
USjesGj+muYChbcF9ONssYZYlGRrlsLwHX3WiiwC7/wd3JkRIE+OWXEZFpS3uSqPHt0CxzfYmj54
lTszCJPB84WDoSqABd3JeGjyjauCSbjm5ATcRiHNQcOoim54otYSkdhzPJBJ3vdCQ/j7AwrcCnse
9mF4tRl55UN4rKi6NukWkqJp+ZqTT0URgZm9Ca525bYPGRoiD32Y/nd/7Sbh6+9vnLwqPVoMASq5
qN3dytYWhyFwvX3ngj54hYNG1WBLREFkGH+4tXXM/OyRZur1/tpNetecuwfimqCMRVcbyJtkYHEf
OZ9yt9l17Id/QHxTvpRgvwmvVblgLmKhGLoS6Pi9v3iTW2nuK8IcY9IFikVBnrlxk4Z/A/Tn09BU
n2vf3Xj6NHxDn7UqaypEC4yOawNNxV45XIK+a5KWixNt3A01mYKgPmzVoxUzUpJHVyao9+wEwa3m
3XD0UA5bSzoUuOigJ+2bv+r5KwmyLeMy/TnNqzuvVKworfC6kOFRituS569oCY3TYe8X1i+/9Q2v
bj3pVCiPUPJvV9qXWsx5HNn9cy+nDe2Z/oXm3OlS5lkOXLbr0PLPU1pcC2o9edl0GDfb/AwuHmgu
HoZ1BjwjhKcaz3D8uxit7/dN2CRYO8VDOaUllh8hrjpV0vAUA5yZtTETYxKuOTfaDDhaKBCYgi5w
Yula38mUbd3SDJFDn6oiqWJtY4MzyJO59Vwoe772zEGrk2q6wz7laP49Ou7sRg38u+4EClIzBXRO
DMJbuU/5+mAV6Eqialj84JoP/Y+u9W28LqQpHut3LV8fpwpmVUmHL/7rtKAQnOHBPqZi2EWM7Pwx
U1XxynOHegEf1+I8B076q12i2BLh+f7iDXm3DvgdYqAHxCjQfSkJgFMZP1X+8CSL5R8rjUAJuZWC
GWxUh/zu8iUAJxRO5mkq/47+ncW4sbkG+9T7k7yAKLnkHV68iHpBC+fHthTXUmw1/prWrTku0hRZ
BmMExjvHG2NvKrtjOC373hBCvSXJ8pql6sEheuUyOrjBcCH1fGlKZ1cNIdSnqryhtzoPuSK4h7Lq
XPqSP/Bs5C/3TccQj/Vpqt7Oq8WVg3+12/YSCecg7fBlKn9QXJzvf8Gwt3o/UkYCSZuxA7BFMLw6
C+B4rPFj0e8ZfcKNR5+r4pJLvx/xkmb51o2QNBnQlj7kW+wqBtPRW5LyJloKp0XZHWM5LCnCID0E
Yf/tvmpMwrUDt5SqEEoN/msUZv+GFA00Hm1/3JdtUvv6+5vD3FZtsw4RBdd5mB+ZEzwVbHmpBP+5
T/z6l96Ip6rKCFnw4lHZ/lH19mklSA7EeNwnXvPYPuMuPAg0jD0Vx9JST6xYjv5k/7NPvHbYShmw
/2PYxCDSKQPneJZNxy6bN/JQ075qZUs3rN0mEJl/rYGOWrnzXxNrNkK9SbR+zLoqQNkbnZx+5n4G
c8uT1f53Xychdu6d4o3eAVRPVTl0BI8/oz+cSEGPecgeBpc8jnn5WEb2U0b9f+9/ymCbejuQiECC
JVxQzIrKn44Azv+rIqy5KGveVzgO9Xkpb5Yl5T0KRRmpn7g3i8QfkJnvW77mtmkVWeUyI2aiJfFx
8QCWNfBXv9yCOzRssT41VaCo69UF0swuKKxTXfS/ACpnH+6v3bTL60ff+K1V81k6EdLMyMvma0Od
f93IEScWsA9pmH4LxuqbnbtbXzNttObGEsS1Fcpq0bVHDRZ9UM82Hi9lvvVQZtKU5saiVRTw9DL4
5oUydir5mA5b9CCmlWsu3NWRS9IMb1hOwRJ/mQ5Bb6HquEVzajh2daTtIuhqywb35VXmdheHWX2U
TZ/FPWYSgUq+L6fVe7kW1Q0UmU+I+wpm+b0e83eN3KJENOheb+VqOWhC2xKlQN/rx9Mkh29Z1m2B
ShnUo/dxzWldshlefUVTfDIW1pnk3vdpXM51tdUSb1q/5sT1CCS6Ska4rwTZN8wj2LFova0ZYYP1
uOvvb7yMriAWcgaYPKcdbtH2wbGcK3W26AzeE+9Hrl5O7pvQduk48NvknIv5e/AjK3fcQlfJmkel
ai7R4kj4Tc6fUvdVbU2Rv7ehq1zNnZx2iGRjtfwWDDVLHEZ+AqsEjoUOyVhmWbRh8SbFaKdj2KcA
3mNeffNYfebteC4JvYzDfLgfPA3i/ygN52m3RH3NbzMYRqPwoRmXeLA3qrYGFeklYcsFaGCXNfxm
kSnJl+cpFUnrvbKtzk7T4tfL4xubZOhMUax0xC3FoxX5Nxr+6enG84ZJtOZL/YTmKTAEiltZXoLi
sx+eff/jfZW/56YwHJ0EknRjK8rAhkE2E0Dmp4es/3Rf8nuX5lXy+sU3+oiALT9lbQV9typBWc1V
N+X18YLBlS26Y9OWascf9VHkiuaZ39Brcezq76OPSYYvvfVl3z/QnHUElKRFU8lv1D1W7YENfcxW
BoEnslXrjKALPSdcdaS5LRhEg7pKSXDOMUbYTCQeU/VcK3YY0mfWqIOLFmt01my4l2lHNO/1W8tB
syjUNQAbq3nBIH3+TcovwbzxsmowU708PMK9WMMVvwnHfqlV9iCG8gOpig3xBlPV68J2DfIJkLuL
m/AfxfzsbM0wmOTqjkvZEvHaC84WUsLmaocbF3OTXM1rndESNs49cXOi5ZwS9TFbqp2i1x1441tu
NwpZ+Iu4AQ85IdVfFtmp4/W/vBFctD1eaxo/OPMyfyS9+FD0W73jJnVozhpaXlG3NrzJC9OkJ/6j
0+x5dYcbBZqjpmLKAsD5i1uhxBG0Zidg+8b3Y4AhxOiVXWfNwUYXUSwHxoZdXfwlT7h1pNZGaDdp
RfPJpmtCYbeIAM3iJCH6zwhASu8v3SBar+h6jYsRoXHkNyXFz6qNfgpvz5wBFK5Xc+uelK2scVBX
xZc6PPLmV5NtWKAhiOjwWKzr5xBdQ/y2ZD9YCQbt00I2Kn0GvAxXr+O2XeMIsEXWt/zBAccyO4F7
7S96XkGYq2TPK+KqG803mXABMpMhTE3FN/W3wIQBKzcaLg3GqJdxKydgwvagmwioO053doYiSb1/
SLShIJN8zUVd3GU4Ari4NemSBO0xDNF+g4H/IH3dZ5Kao9Ze7y9qRpoKvFIfiF4vJSUlS+4LNxxv
eiG3JUtZIydFcmrJpBdnwp9s+ckm/znWf/e/YNKP5qyDsyzFgnHtW+U05y76glHWc9P/HJzTffkG
wExXr+UClqOpCNjrbt1hxui8E8+gxI3O1ZGft+6Vhvl89J/+HuIpmesqlHCC5pc8pefmxA4S3D+x
F68fsg705f6fMYQfvbKbYdxtGQpklm7xZQif3X/vizWuf92cN0eUL+rS7ualvlVR3KPJ7cE7skO4
4pdWKq5BA9Cdt2gADLFIx89igrtVX8NcSfuTLGhzbuKi+nz/fxhsSWdoJHzOhN9gG1y7OzLvIttf
BTi/ybihftPaNV+uAWPi8smtcYdl/0ZRc3AZ/dGofTADrj742XsW514AS03LPnYwTzN2bZyXW68O
plCtT33mYaWUL2V9a+szewjPwQkEHo/5clFgkG3OWxgSpl3QPLqZZO3ZtKpvQ85fxtT6kntySiKW
Jz7fGjczfEMv/PpROrsyp4hLIvwm5yle+R2Lwv8WOFvTVAZf0wu+czuwsFx9TdDhp4yshNn9VgZk
MCS91KsCWyjQp+FAxu3N6c8KEGOMnHZ5gbfq7I0zK2WlrEzhBR2gn4SddP1LRr7OewYhcBbrpV4l
3ZyDXADbK9nrbFmxpaKLkMvG6k2qWbfjzepdTMVWkZzrm8WeMJAa0znh0cZRabIazX+nfCTczVEp
4ngeWCL1gtGRr1brXHy+D5DR1fGx+pwtivouv42tf/MHDMrt6QJb9a7da6tRtQwjCs0tHYKkqcDL
Wu54+lklaw7rEpFNXGJHlX2bw+dwizvDsJV6LTcNR0yPSSQP1H1l7BV1uoSrjZTW4J16KRdFP7IA
iaK+jc5Hpz0vWzCvpjVrF9fAr/K6qyEXjQ/cOszsU7hVmDCJ1vwyDAdUyahAIkIORfZP1n5WfKtZ
xqSO9ZtvvMYWdBxLOOZNUWt+cUQTfBd5nh92RRRX80nfymg1dhm/hfW/hf8SDada/FVs8T2ZziV9
/Bbp6zDLAuLJeQU34geRWEn7HRCsJ7B174srrpYmM05wdSud+hbJx9L97KKgOPY79aO5JkUUJM2E
WyF6+BKw68bWiDtz8xKwjUuEyXQ0DyUjayfADzc3x0HTnkvjsquOU642snyD9egTtyQgZdoLlBEW
OzhLazh35a/7lmOSrCXGorDKYkkRzXn2I2g/edUGgKJJruamXe15dhAEOP89msyW+0TSre4Jg671
8dqaOh4rRtS0gXGW5EOCAdJIZPF9fRgYklx9uLZYXKtyOkhvj052xJg2Em0Zzx/Z1+rrdFh50bfS
MMPV7X/0z29CgtWhw6fsoaIuf43Gb056tu2vGWhg7D24Rjg3dFgsZ/LCUimOisVEMKAqF1+VZ5WP
3ca5ZLqW6OO1jFWFjCKkYIB1wEn6wYpzED2Fh2A+2ieagD70uLEtqz2+UzTWqRNTd7KGfLWn8WrT
WIqYF3H5PJ3ZITpmT+Kp6A4lnmsTEjcJT7Zu16bIRzS/jrKOFhjXq2/saTrSE8gcbv4T+088iBM/
4xH3/r8zWLQ+htt7QxH0UYu8n8pLvwiA7rifFZBH7os3ZFX6BG4IZyzSErtUlEviDU8Dn2PQZhJn
5/I1X5/6fLGttQbBMeZeFvWhtuVX291Zd9NHMtNi7Jfe6XEwjIipyr54/fDQbhbITMpff3/jhmNR
cqYmNFq0qo5b9b2yrbjdbNI0xEF9FtNqw2DJBkgP+aNVnbOtGU+TXPf3VS91RepmnOqbKJsXGQYJ
DffBR7r/84U3CslDmylgMfFbL4oo7hbvm4V6/n1TNClbO4hlPwXUHvAaM9v/ieqKxCIu+L4EQh+9
HMu8mwcbdzZbNAtJFmV3XyJP9PUFKADRhi8Z9K4PX7aIqP9XBCY2QApUVwKsZdhsqTZJ107jvOoz
t0Xjz83v5SPmVK+0/nlf8SbJmo+SqMckQe/jPK6tMp6akIIinW7sqkm4lji3Mym7zEGAqdq/5DAm
g7UHhgwn2B9zl7Ss2LT6/hx9WLwH29o6udas8p3zRB/jD4GQ6vvphCcOVMW9ozgDYLA/2aizqMvI
EnXep3bNTUfU7frJa+pb7QCXfwwXJ44s9+W+cNPp9MdMfyZqWilcl4fDdAxO1SE/kQfnTE41aIDE
TsvRXRa4jnMROdBUd8yys9i6bZmMRjta8wlYoCxHTj7WrYynwvISi+7BLfEjopMOghUhJ/4Ii8TD
3tmLysfW3eLYfT+EEZ1osPWBrav6AqfdyI88Wg6Yh/wwLr829nS1jD8Nk+h8g5VN03rqUWNc9xSo
e6fKjr2HIZZHAnYnZ4q3uF4MyRvRCQhZ1eZpneJL3en/uGuGRyc6yGQ6rE6AiiD9fP8/vZ/okkg7
YcELbk/53CF3m8SNOJZ9mMgU86Dy4ygYfyxABLn/oXenqNZtX23tzdHlFQ7P+gZ3yKpDB1xbec2h
ol569PDCdqjs4eYD1fk1k+SfXBYkHuZiw0neT7GI3jzVKryYLgUuaJwX59lezqGqfo3h33XQbPw3
k9mtgezNXwOs3RLZhUDZbQovQ9rjwJ8Tz92icFk19J7ZaV6OJKUKqzULosMEcOfRoken4fuyFRJp
vt733B8mBgtwmqo6qLoC1+ywr+hP9AaqVo1rNyg2fQZWd5FfPffo5B/vW5RhX/X+KZeLeYxmpLaV
eqmHn5MakqE+VFvNIwat61yGmVXguYgh8Z8nGotwvJXdVo+TwV70edqM98gjCFYuxHM/HhqBSv8+
U9Tbp5oSTfqiqCGaPxd1TPJnN0vu69u06lVRb6xcAPPQBkM3zktZPIrUOgDB5EsbOZd94rXjuAl7
jLErxG4/Gz52LX9iNL8B9W0jqzCtXvPRzJ0tFixDfQNKUxYe0PwVLTsVo/lnZsuhsTyI7omMW/Rk
Df85y85la95ZV1LOeYvy8hjU9EiH+r8ZdYkYHFdf7qvddNToTVIkHx3aNVi9+ii/d2BxapPwof01
J9nL+nS51TJocCe9WQrPS3xWaGu6DQ7BLbFPuNgaT3+//kACLX9uUgkGMwHDnJvpH96RUzP5JyeQ
fzeTh+f2l9J1NlJGw2mp8xbaQZoKt7WqW9Dy8zTXgEyNEneqj2p6JM1wvL8lhsCmsxiquVlSK3X8
c+2p82ID+bVzk0K5h1Rt9Wu93+dH9JFZN6DFUk64oqI/3D7ToAd8B6XPVjOJp9ItPzdOKuPQ6urE
cdy/7v8tkwVoDh7KQAwzwQsqnjWSyg8PYbOvyoGS6++hCdRywnVdvNoByuHUqepx6X4BDWZjP0wL
1/xbtr7wbAceMnaDdw2LZTzltvx7n1Z0B+/AmTNC0Ten9sEgzlKKxKvZwsYxLF1vuYpA9luzGvvc
RglfHuwtok2Dier9VnOJZopygDcv6ELLKtT3PqYCfcAbR7tp2ZpHB0EXTXmDZbPwS5pdLffzfWUb
DgG936qy+7aOnLC6CcRQ33rFBFjsb1V0TcLX39+cj+MCVm90tsEISQgsgiJxsuVI2nzjlDGpfNXV
G/E4fCXydAqGDNbEmBv/HmThdbQ9gMUxL76vH5PeNRcNwGTKWIacZ5Tjsa3DG43CjTqEafmaixLf
6SLpkuVR+OJROni5l/JhccKXvnA+3V+9aQM0P507UjY445fHOrQPVm1955XzWET+RvA3KUfzVG+O
8oU1oIkO8+iMGQ8goOyMMHqbFcmo28EWcYINoECu7cO4bD2aGFatd1fNA5mlu5Jmdyn91joAHqoZ
uujua9wkXPPTigOBoxEOaIgVYD2KKYpR1NuDWowLow7aP4eR8PsW1x5PptEDYUF0Ya3YcifT0nVv
ddxuSiOEmMUi30eVfio2F26wQ72TKspqjEqxCRw/Tf2VCfFJFsGXet6qpZpWrjkpT7u+ZAuU3naO
HwOSxI+rNN/1WAo2+N+jTAkFT5zYMJeCnzM1JrYvfwFhY1d3MdG7qLxmwnU8wtprVz12tviq1D52
eKLzEc4DD7uxhA85xPvSjOrRUzuvyHrD1OKTLA9FihpqemuzMg7l113+o7dJhdHUBvbsoU2quubp
i791PBssUG+RAi3hVJECF0wrs44dYCBTCUD0XB3uL9uQPepNUhkjQdVh3vZm0exSsT5RYohHN0xK
NAwObDqXYxP73sbJYfozmqemgtAOmOX1TXY0Bj49WDtY3C6v9/+LSfrqZW+O1Vwpr0rRwnPr1MuQ
xotABZ7vs3ZP89QcLRNTDwzuW2k/uOoCBJN9a9adtBbRWIS48Kg+SKo8ONA+uzbBuKFwQ9cvcsTf
dTI0ndfIHuVfqchLVcnEBsPBBH5POn6YWnbM6KsC/i395kX7wo7eRdXZESV2iDrREn4oa7C6veJz
95VlSDz0RqoaLyuoiaDMnyly8OsgdkFVxFvnzMnWzITpE/rT0GxxmfYK7gZmg8PctUtSl+JHZDXf
CLAwNp63DJaqv7XaC6AWewutoRVaKbFHcdqjA/jbfS0ZDhUd+rbIaJB36awemwr8VvbU0cQe/C1g
d8PS9fFer1DR6HAYbBBcOvehCw5humE5hoW765688V9HeRHeWnF/6pbn2TurrbZ0055qUYdXhYO7
PrL5qfaSkBQxSTFAcXT2zJsju9HbwtqU0syraH0jK5zAh9H/SaN/7++lSdta2EFVlDDfh0qWCUTL
f8+4bqfhxiXeJFsLPXL08savcBcOQtafVDHbx6kO1bFwl/Z4f/mmipSrhR8hWc0LH98Q/5H/sotz
QUPbFIPu6Fh/CE/WJl+f6b9oCb3qUzdPbXynIf/YS5zaeWxHp/t/wiBb7wrzZnsSvYD5VP2lch8Y
Pyq+r1CqszBkix+2E0fH3xzdXPahVV1s1T/uL9vgTToDg6gdITAFANMZGcUts/zp+naxoROTcM1V
a98pZ/AAYeBu+lIVoL0ALdb9ZZu0vf7+JgjUANSeUKDBux/D88XC+EPb5P+E1hbTvWnl6+9v5HsK
iONejyps1lvnoModQNhXW0M2JuGau042p3juRy2lBfIoP6utR9z1EvbOs5HeANYL7tXKglIyRLC8
A3DPl4G/lPYz0I32JSJ65xcrebn4PcPLlP3iNV9q8p/PtpJuwws60fu7JMrq4SQ9nKqXGeH3uCAO
ZA/NDzcpDzxJ9/0Fvb9LlcQBByNO1SAAj7gdPKhUvnLhbBzahs3V+7uUk84t5kyRvK5d7Z/b4eW+
xZvkajdvVA3dOacNRsH77tjmXjwythFf3hMdOL6ei1WSLLz1IiDT99eK/HDLHSc15OqJGICd5oLi
99dAfaspf/arzV7H9WTQTX0VrSVgvOxsD89e3qv9cUQrYH8OngE3Ts/kYF/SrVrqexnB+hFN5b0j
ApWltHjExPpEq0PF+6n7aLFxRDt03ak0PNNRRXm5I6it39OCWlgQL3JagHIMPYAnipjZSeltVJ3f
baVdha+b/yai1QED9jWHxhb26i5lPIpfbASRchS7qXfgtLwQX8Vl1qzJPpV9kgEcioxbTzbvOvf6
fS3oLdwNXUaG8bt3lk9+UhyzL9bXdfK1/lQl3RbC93vnwvoVPVtpqnFyWeW9lssFgw4Ve5BboMUm
0VqS4hRhX8nMAmQKOp0b9t2d/46KDec2WZqWmAipZtF52JxxeVDF12Lyk57HCvi8///BA2rRk5NI
ph3HFBXkB253qKdi+dzULv20T7rmjCgdN0OLSRlIb+OR5iDqGHdcqNeFay7oo1uomNtg+N4N1sGb
/GM9kg1vM+hc71wf/JS2qlHeqx8N9dXFaNwBqP9AmKJjEANEeiuKrFp4J1TpPewcpOh9VuEvgJDl
6NDXPPxIu+E8TmjwSdS8xRZh+juafztpJIiyg+zRJuUp760TeJgzzESKeMqA1X5/p00f0Zw479oo
dbMeAaI8je5JARheBo/4hxvyTT62fvdNkBKDNaeDgyAxihcvu5D8S2O93l+6QfQfyRFJHYwQAq17
YeppKr2PApUyTLnsOPZXQ9WiQ93LjKWgOnxV4rGhj6M87Vu2FhlG7qVFGabea+f+Yu6h7tCzuGdO
BmvWMyEv9VIHSNZYM+k/gioITfzkZ+lvNYAZ0go9E3LQk4taGzTOlwVj3X4/HAJUSvYpRmeYilzq
1IvHgRHC/Cnu/eKhUn4Y2z3fGJox2LpefSGCq4FJzh6tZuQXOPF8roGM+wpaqB+t3e15llg3YbXX
NyZfzcMgQVuVXuVUf/Uq50tK0n15nd7uXmQNjpSpUQ9uCxbevjtQyo73zdK0t1og6BQgUtPcxd6m
UxkXzTLGU9sU+44rvem9cLysACaa99oUPD15eZc9ry0f5/trf7cxcVW55qsAxAVw24pZSIYfbUli
VVxbdAiVeCrrXRJX84+oefKmYSM0mAxJd+HRn+0SCeRrb2ULTpaOHZbOYUvMQfaaZGqat46ad+u4
+Gd6Q/wEHFvHCzBdZNXpWYxPJe0PfprHVtTGncCgIOh+Mv/Cog6uvoX7b7AFnaeIq7TnCn23rx1o
OmZbJLzaRwHq29rxD7Qea1z7Yq/lnJ7KaYiVZz0F3hZGo+FM0MmKliBTYYB3nms+pedBTdfeZqcm
zDdauUyK0VybVoCJWJxOPYCwIAag6Dm1t44b08rXT76JGhibdueuz60ruvQvfCk+AOI5scRWW4BJ
vObeXjB0zCm5dWUgvk1Kmg6oOBUXFtjH+z5o+gD5ff1hO07TPBU5oGejc5mqBNjyzypnG4eDweVs
zcPRLJEP0zKWj14Giy+z5br4xREtSHWs0PV//z+YPqL5tesyr5tWJRUW+TxNHl5mo8NilRdfhrvU
RPXO+akgboFOXevqDMND46ILnfovyyg3IuH7u4DWjt93oSGl59gAh3hgnUycoj85jXP0inxX8k71
7vk+VRPApQL6OobjEfyiH5q221VaAA327yv3gN5TIGuhr5X9NQ/6Rxp0H+/v6vtOS/X+eDQIRPbK
z4wOByGGp6lqg/B5lP6sdu6p5rrhuIgmo2F6HbxAHgEi+pU79P9xdiVLcvLM9omIYJbYAjV1dbft
tt22a0N4+IyEmGd4+nu4q7b+VimCbS1UIqVUplInz+ExTevv979AEd88Gf8u3Jkb8zBDaKJAnxvY
k0rQbi2NeeRWGtY0i1bhhyOD8tv86/5fqjaS5M5DJfo8SyvjAR93cg1g4sG9lxieZrW34/5/r1Ce
zC26Vo7hGj0yybxYL/4c2/Z89vEtBDUfsB1H9z9CtfKSP2edM0G6y3dfxhxwLn4iEJvcNbIMird7
MpGgGb2XwndDsGBE4EON9w0tuXDiWSMkDwi7ejhTQw947UOfTLpe2PePOE+GxLtBNjlJ2YAXmZZf
wBf0yQYtqll1R9/q9h0SMjQ+GAMG8rw1eQg6t25CkeB1L7Tznh7vGyh4f+/I+Pilypjngr30ulRt
nPdnt1yhy2FELvZPMk0hw9/Ns8b1VPaSfBuSNKbh0FlcFztDyF/7h7kYDy4AO43Q0bIotqksQTW0
3rAaLi76NjFAawK40Sngri7jUo0uefJcNhXAALgTCvBWlMV6nBbdTUdxSMhUo8yv8sZOcJXNjewa
zM1LATWNrDU17qs4JKjsvijUrmMJDm+D8a/UQLm5C8J8zMMiccKUaMKDYoVl8Dy0XGkJR0BETvor
xMXPRZ8fGrcN/bHQnHaKUqknI+cH6IGwboGh7E/O7/6SH+nFf3R/u+gkRJzQhCHlv0i5tSOyntQm
KhZ9nJwgi3rK+jD7tXWcOQfjwnWi34oNJSPobXcEGd626hWK5iknIXM1dlJ4toyan1AV6ceOplco
0oeOZ0Tr+OyiFGUCoUzASwguPsim7kuJodTxb8ZRtbzwFgsZNyCK5xFqYBwpmah0qg/bef1OiCNS
xs1TMENMGVZjCj7WVpi5lw4CZ4H47PJjbjWaQKTavZJ3p0lQFH0QJA95Vz2s8O4ctMVuWURVbmqw
RKr1llJvAjCM0VYMiHxWNViTMuNVZJN2DzsnsTwiubnX1045FqijVtAxj7sWIM62q6HTxVwd9Zvi
E2QMfZNkxEqLAVXOcp0OhT2X5wF04/tihIyk74VBKg4pjquxWoCf+X3kpezicVqFIxca71Z9guTc
XgE8alZX4poutRHmefsNGWce3w+pqsG33fXm8jm0S5uPHKI2hRDGVwhTLVVoZE6xT4TKk/lL2ZTR
xjApu/aUXSajPAKXfn/mihAk05fSyew9x6rZtSTQeFvY5xqFkY7uq3iCuOxfw8wJ417BM++lxOXz
GLQtew7m2jndn7zCeWUVKrBysjJzZ/+lKawDWcRD4gT/Tcb0kJXd1/t/8S4SB971Pwymay6yscIX
AFh1cOLqxJ9aEjbxeACe5RzU4frn/j+pVkJy49EdktXJCZ4j7T997kF7/Uee6YgKFIPL6HpeWpS7
pvBezCYLTfAfjPzJFJoMQDW4lHHjmltaGN97GdsnT7CQj1HJfu+yisxY6rTj1Ncrdn4VLHgCXMoq
9Is2iTw06WpCgMJ5ZZB96o310DoJGP3qOY+qpYszEwSa++a/2ezNyWD1zbqmBXVf3OkwBSxErk2Z
rt6imvn2+5vBDcKWjgbYm2j0ClvPjoij0wZURF9PctwiGNZETBkuCeVr7/5n1gRV4D9VM5/8oI1M
h2jso/oEKf6u1tLMtdvj7Lcd4wMfU0JCsFmWr/vML8Xepc7SxVnxfg+R1+7k1yPoe6HW/bBYdIj2
/YXkt0hLISTUFfwaTF4MOo1DM3jQyLTP94dXJPEy8J7gph9A51BcndaAjh9u4E7VPJjl8NxmwWkp
1vj+/yicWMbhZ1Vr2k3muS8kP/bTIwGLdX+8P7RijWUo/po5oEFdUEbgJgTHw3Wohi4C8HAsNZtI
ZSMp/JZEdLzqcLoJqDh5HjsVi/OTsP6AB7BI2LoHU9V3SL6M+ooouxnfUYLrIju4OiyCyvTb/71x
Y9+aPEs0U36lLT+76Cmgwjj0ne5WoHBlGYJPUa8QgYEjqEA5ymlAo1FlcZ6LS0Gb4+gHF3Ty/ri/
0qqFkLw5b1daQ5cKVWZ3+dV7fmh50zHP8y9kWc75qgOeqBZC8uo8cUnOnSG/Que2iMp+NiFegHf9
+x+hWg7JoQsvm53eRCCu+g56ZOwLpNGj1i11tS9F1iKDwJIJb5tJti23tRw5EwdasiPN66hP9shc
IGmRwWDo0au9sVrEtc/4fJ6DdYinINEsssI+MgjMGzoyJ9uVSQQj5GN4F5plEHfWoDmzFbdYGc6e
ccNwV8HTa7a2YT2OB8rTeMy6EKy+ISc3avVhOeyhad5MJTl1aXK08I0NtmyQRmKEcna/h497G1ry
a7Da9Us94WImLDtuA8oOFfj6QofRfcmRjCBD65SNSzKSdy9pvxUOO1um+JqNuvqRqmwuY8f6iltW
VyEJyFAyn80grOoitGwnLLI0dsokZBaErZwmRPqniaYK15aB78CjWz1jtvfSk1Mh4j673Hdqxcnk
SE7NFgt9lKVIr/UKsGhIg+R1XrwDt4oTOjM0k1d4hgwqay3XnmsbCz5l38TyYAOWPupkGhQfIEPe
Z2dqhE/xgNcWFTsGwp+jxMCLReosPFqMsb8EYinjXdaSQWZmZxnr0ljiCuzgJWP8UthL1DTf3Wr6
kqa6N0nFWst4M7HwdF7AW/FCEhGvdXpuJ2/nSkhezVlvF45Z+i8GlhsKn5Ew+6idTU2IUM18+/1t
xCbIvdLVRA+YeODJudfplanGdf4dlzmNQ4iDXNIpzBAiy+EIh7u/pKqhpdC8FK5PSlLBIkM0B9c6
0+ifqMaVYjFFmc4zK0zZrqEhzuoor3RiOYpAIKPfUQTi3lBV/CpYH2eriPAXR7N4ZYgFhjt+H4wn
01/32UeGfrVZMlkzq/nVrfPnBtXxOtUVQRSuK8O+cidJST6U/OqZrwNUPUYgNrm1xsS6VLqmJMUy
yOCvHmREbJ1S/wUiTkb/p7J/7to2MubL5w6tCZ3EFeKsnx3L7ON0Zbqrk2rSkpf6/WBWFWAUV9t2
Q97TcE2/3Z+24iSWgV4kYBkXtolrJa/m/4ySzVFR+faL0Vpf7/+Dau6Sq85OQQvuwZ8aP4sL0E84
nU46SzV5yVU90MRNtMRadlUeJWlwnlM3srmOI1Q1vOSx4FMyDL7V7cHO+OIapA2DZDyuS/frvmVU
40uhFmI5rLbmxn/BR8Rie2RPjTBYdUKgCsPLiC5vcCeGPkp+nYb+d+Gg8jF6OhCFYuoycGv0zLJO
Oyzq6p9RPB/QC4CG0H0njAzdAsZu9C2D+S+OsI/AEx1Lsa9PwpNhW0Nh1k6KHoZrz8uP1DAApws+
lLw47FpRmeZ0TpqZZhOuddUgfrLKidup/jZWOu5Axflobiv9JpqmpKl6d+JwpfY4iINl18+m+2ga
c7QOeyKrH5hyrhEMdJpqD2yS5Uj+LI07hGkzfrlvnndrxNvg23Z68wGjzfvOFwloOp6Gg3N0zkWU
nurDGjkg/ObHfX1a5v8wsvsL6wfgq57M7nEWn9bkWzB8uv8J72387Quk02wtWQvGGHxBIh4GYNht
GyyC3/eNLR1n/lBwPhYgO63LD/34OgSnbNRszPeu0tu0paMMSqZG26EG8JQEnyf6SkQaWuJSgoL9
/tTf25nb+NJRlrAxL61EQNORipOVJDGIGC6jOUfbpWh1ddg/xWfIuYdN28AlLqw/tS9zcJqdNXQT
dCFpSoiKxZXzj7QwU5aj1emp6cUSGumtzpogzLpWc7dSjb9Z7832RwVamOaA3n9affSrJi5E5GuZ
xN+rXmEJ5ASkA0F53hhY4go6kgMdT5NLrtYUXApAuNO2OXrdnle87a+273vzHWY5t4yYEEEpJryf
r3zK4iFguieY9+LWNrp0yuVLZc0Dw+iZZUSLa1+qUkeGoRpa8l6/o7xgiZE/2bX11+N8CKtAl7yq
xpa8d7DTYmpG0K3zofe/WpbnfjXzPQ8Ym00k/xVO4VoiAGldEFAzAmd8eTYma4nue69qX0rea432
wkq8Wz95WfCVdHj5Gsu/ZrFPo9aUExFqjTwpJ0jrNg3oaEfXcQ4LtTVIacXJ8z+ZSOWBoBANHeBk
EY8ulNRZQp47XGT5YJ5r3b+oIpeckxBvnRK/sRG5TvShAM843hfmT3NkRc5hOlt1aGquiYq1kDOU
svDtfPTwR2v9xRr+OFPc7Xl+xCaSsxM8jQdJ4+P09K0vRflirx9Houl4UWx+OTMxgixHBRuhy50/
CHrwE82ru2pcyWGn1Lb8isAaCV54RZMfsNiaw1g1tOSvKaFj6taYct491QQcowDN7HInGUKeo+G3
Jxm4IlxmnVK0GJk+mCm8STO8ci9K7moOggckBzcCexwO6bk7GVF99Z6G2D2KYxDrwGTvGogGMoIc
DfWNyFeOdMR+nYYfTatpanl//hh4i2BvwgdorKDA22H+3WGO8cQuDuzoPPuf+9c06k/Zf8vLjnXA
/0jh1im9AS3rYBwojVv2G7y1YddpAGTvVnx9jL1lKG++QQBSTDh0F58gYhOLMyiVzubROfCjTh1J
ZX0pxjKzwRMgBa8S7XN6XRq7C6slcw77TLP965vp23WTEB5M4BnIk5AL6PHmYUM0TvvukQzbSE47
IjChEwBMZYvB62i7BtVm/SVgLPTTlIUg7Nz5FZIL06CH8B2DGEZLgdXsHxvQemu5oN49iPEVUsid
prR3mJVWT6z50uafiuZprTQb8900FkPLDtw7vu3MYLft+cG2P9vVp3U9QKxKE84VW0fGjAt006UJ
QUjskvEUZOuJ15oz890ckwYyjTqexsogTcBtYrXf6+QE4RHPvrA+h+zDIQXL1P3NqTDP/0DHC+rn
gYVlrXIe4h3IR8Ob7R6oDjCpWFkZNw6ceOMUK5KpeXlOpx9tARruRkOWoBp7+/2NY62IKKCaJ0jx
l0NZ9FHyC0gNjV3eK/PizKGS045tOePVBCQnI/0ANKzv4j1pejQ6PJsBujo8eLvuQfgjyYHTtQd7
u42P8OY2BEnLBEqlUaeaqrKQ5LScNX2V9gw63RyP9/76kM7NJgml2aKqzSO5rTULyGQRKH3l9MLd
Z1zYIz9/SkxHswgq55J8l4nK89H6BA4Y0K/2WOGsfrm/7RWGkfHhleuNPVkCXG6nOi6s/CEPrqa2
pVpxKMvIcK/jEzphfARd8TnJfjnCihqHh7X7TOv5cP8LVP8hBdy6cee2zvAFzDYitpJHYi0AUqQn
OysiXjaaBEKxBDIuvCjAK2Y1oEOz8uNqfs2mL/enr1qA7fc3vtszlDTBFwPRgjQ07WfQaEzTnvyY
BjIEPDFJ4dIaQ08F3rUb9wTuo3jfrCVnZT0tklxs12VSfJz9sY9AgOmFTu7ZmmVV2Vvy2EAwBkkO
nPo07R9tH30ROQs0uYLCXYnkrmaTFGLerm+bYegaTQQk1XVo6Oh+VGsquSs0h0lpjjB8JQ6EJWhl
jvxll6IdDWS0twNJETzKQLdJuOYnVv9wneaP6eoeIhXBVkZ789SdGnPBKWzk9sEff1rY6mZUNzRO
3MOoYxRTGMiXfLZEmbdFwQXJQvZqTbcGrwSGjidFlenLHOpWsqR9C2G+p+Rr8tReyiOErT6an/NX
99ie0lh8u+8Cig0qo74hHj6U7YK6XWb8mpspC4PK0iUjKvts//nmULDMeQpoh8OGLhdmfcznl2o4
75u25LmDB84GxrA3Qft6Mfw6HgZdPVY1a8ll22msrGW7jxvGrXYOXi1ClB3vT1vhsjLQu7RXl88W
0hAPTAGEHcCIdhqtT8zQmEU1d8llu6IZGAQAiyfuoXvCyz/bKbDMTamJHorhZYR33tqWMCeUFBAO
j4sgocXosRWu5jhW7EWZQ31YBJDYHIclruihFRaG7jhQDSw5qt0QZgYc866r+VRabdx5f+4v6DaC
3ECEvFLGdZf5xPxpe3dIO9I/+pmIm5H9DHI2h6RmbWzV0+H+P6m+YVuTN85UuWjyNSpcO12KHuzY
K4zu68pQetiXnHnb/74ZP6lpW7fQA0I0ATA96cCE1qyf789dtW8kb91YpWlJcStp8r+r91hCMyn5
tW9oyVuDbg0g14U4ko4r5BzPIqvC2tK4q8rmUoTt3drLjRH7ZvG7SPj5gRk6umTV0JKn2g5AGnZr
bDKXJKqD8cQr3bGr2JMymrtIwLHVWkgly8xiJ7O1s3AKxptlpnk4tnnw0Zt1NPaKOCsDupGt1WYh
IIw4GmhdMRaoI4ZjVx2E97su27jaJc1G8VD17+bsDVIQvmyvkp7NzENFcpxvkGSsdGV8lc22A/vN
7i9siInQpcW9FnjQqfVfTa96HAPzuFbLQzsAmnh/uyqW3ZW8uHGWrGJiE/Ncfps8dveQnuAcciXv
ZU29rmKBhxV58zdpcu/ICnMP0G0bXHLfviKgV6/xPGPnyXcrMY4JFj0GP5wmw1ccD67kw46dlBy9
nXj+AXCpaSPeemHuHPdZXPJhv5xmp7awstN6KJODliJMtZKSAw+N2VdDj3HL5bi6TznbF8Jl5Hba
2Csbp7p8IsP4tRiKR6vq/ZAI3SVcYWwZtt15pjV7DMZ2rP84uvBJlwMSpdvfCj+Scdum2eOxHGWE
J8d5Kd2Lj8Kc1+RhV51Lnx12raiM3U5anls+lEfBNM/9mEDHF53BzvTt/uiKFE3GatsJ6VhatjjS
ABhtf9RdcbBZXAlNSFEUomS8toUHtxV8fiXeqEC/szTR4B9d8z/WkzALvon2Ulf7vEoGbicjNCEJ
5OCe8llEMzuIBWAjY18mKKO2A16DYrbe6tTOGOZ1mLVO2O5BGuG8kfHZS8uB/u/A5EuYd4IM03E2
0mjaJ0mD4SXPhYSAISYPmU5md8dxKB4ypnMuxaEgg7OJS0ClSLG6YJsHprTc01gMi8jAbJT72rVF
Cw00lOlnO8DWYQW6FO/veNWkpeAq6j4fnZHiPQb2SFv3wIXmgVnhSzIgqsk70PgMMMeUZT+oM595
lZxsE/QxHdVMXnGcybAoQK/tYcMHP3UA5pzz0v7uNMV8mKbpZZ91pMg6tFNRGgSgrsadLPTCoYMj
5b6OGkBleym0JiYnXuZzXNiMJSrQn+NYO++xMvVmEeSwzSbSvLos9h1cBE1h/eyJrv9HZXkpsCYd
Wg9KqN49TWZwdn00blRGbBhNvM/ukpcWTl85WYMSTjCiWh8xx2iNcFytPro/vmL6Mh6qXwqaWR7D
i36VxNM6hn1a4sqTjr/uj69YWRkQJerO7YYAcban6xRBNbeM7F7snLzksrwva3PNEKQmIV6nKns2
kzkcCx1mWhHFZTyU4YGcYsxhe98ssipaG2iC1XVXfW6SGeINhWn8bRwdl5JqIbbf36TeZZP5Yixx
tgV2gQ4mA6o0RWzMexqkcHTKkCjkaUU5oKnyaU3W4dyI6S9ABr8rP9G1PqrmL7uwkYuyT3CTI24W
st+k+EN1y/wuW8w2eftf28zCHGuG5rGn9UPHovpSH0H0FbsbM0AVs0NyuL9XVZ8guTLJgn7tGBL8
Bg3vk8Cj5xMQ4ffHVvmB5MdTNhLUkDf7t5eUfmh0sguKcWVk1LTU1upMqIeM4Eu0Hgwd3FOx92VQ
lNPOHshagLCwu58iX0KK+/kqqrNhuuG8p7kU6ypDovKZrUO/PdPOTf6biK2S1tmavE/1AdJVFkxb
bJoFSqM5YRdRmn9QhU1QBAS7ednWP1NvD2HL9hGS4xpZwSp/moGlySFiS/qQ+5okWbEfZUgUEVbC
ISiJ0EW/5l4WDQwaKV927UdTcleT9LQCFyBkXSApAOHu/uearxo/Uu1JyV1dbntTZzoAVVRF+szb
er2UVvZj38QlJ20zr8PzOwIKqCnPHkuPhhYWpZq35KNGX/VmioeAJ2p0EKTK00vRT0Z8f97vJ4GA
bPx7hhWLx9mCiPXUmGXcTU8ZGKn8ug4TnUaH6g+24tSbANJyK7OHFUX1DqcXQNoWdGEHeknY8f4H
vL8bUdP6d3xnxONm4CPFXJxPCe/RWgXQRl7uCuV4Cft39GCxgiqDXu5T50+gqPd+B0EWtb7uRUBl
HMlJWQ1hIXdC+prM3YNvlSGqXJ+MFj0/o9As8Pu7B/Whf79gHMa5sXzUGzuIywNJ0ZGj41V7MJ0U
t7V/B1/mIE98G5eTqboWxQvYBfLq6/11fZe32cfYkrsi11sZkjSkaMcaguzpQ3muLnaIrshYR+Wo
so3ktLkrMh8V5O16UldZFHRxHnS5Lj9QjS757dLblmO2sDwd0oOdpn+sydRc3RRDy0AoI2ftknq4
ui3UglZ9DwwdWC81ubHCo2QsVEZXIMnT7XzvmqvwgpAHXZT57sf7C6uau+Swid2OpNnSmWpIecjh
VOfWzxvNcaAaXXLYLuutpk63w9JxTt1MTiT7fX/eKrNIvuqxsXchA7k9wbATa4rYF/O1sdKdE98+
6M05yZY1GM0akS8QY9g4TZzUulTg/ZyDyqinbPVG6CojGePVM11Pk/id1iUkvz843DvcN47K7JKz
Bs5QJKxEZVEEQV2eOre1cKNKynHffZn6kjPNswPyTb/EN+AliTCIff6sdMj0/79t/O87IZVfTh0D
udLc4BjuDngm/FlFSZye0svWvcW/l1EQW7swXFR+Qy3SNqlJXiHa0mec/YeGm+HMpyjQ5ceKgCKT
Zbld7/SuD8CAvV7w+lufC/rV0UFOVINLvpVPAOmREaG2XqzYyT91eM3jBJKNr/c3kcLDPMnD/IkX
Cxq9UfymH1DDmazHblebCaXy+ykIn+0RSnDYPsQ8zkkZoinkdH/Wqq0vBZHUDHLo5ACmtOboYAET
1G+fuy/3x1ZYXOZvnd20qBqK645YPyzeswVUnjHFI6s0bquwuIzM69rVpnyugXiYmittfBG5g3cx
U6E5MxW2kbF5Ds8XgmIuQEromFuTNE58HWZUNXUpjCwWz6Ghjbxytvtr+2cp+KlIft43uwLeQ2Ug
numXM3Vzjp34eYnSc3lMYnJY0RXjHrODEVe7bt9gff/3zDfA+zR005Z8txCyKaKGDOH9L1BZR4om
TmKuFOyZGNnyjhNI7Is2rqv/7g+uWlUp6ysh2sTbzNnSputYXrkOjqeatBRENuGpNIGXom7WhZg0
ZA83ya99k5bcNBEodhcJBsfxWISQ+PzrVuPOsaXg5GdkmUfo4jwNxhjxzkVfzD4kApWReBZrmS+2
LHhlK6h7kRBH7pztSyNlIB6kKxBRbRT3mJN8oymY5IDL05EDK3aJjL+zSm+ZXYaZ26z+2DRQOzad
+P5aKo5FGX1XQ2XQ5jXWEpnvcmia4YvXdH1YB7SOkF9qVlX1L5J38mYsnQRi1gD9PnreIyv/BFDh
1cllKza7TLtqryPxLAsJTd01of+Tozxp+ZqZq8aWHNTzzWyZHARqFAvCpIgRSRdzX/ouM67iVW62
Jug9IdzZJ0HZFDbZuocrE3c+GYFnDhYpFh8V1Zl+MM2zlzShobtrv7cfieXInaZOVdV53bfmj9T/
MhjTuS24pqanGllyf14aHYoQq/kjp5jw4pg/3MDUNcUpBpcrqaW5YFcLy/xRQaQiIPRY5DrBqvc2
OCwiF1OnPJ08Z57NHwA9Mx53fRKV5cNUf7vvpaqZSxG6X/OBN9Vi/qh7Eqf9cDVd3WVJNfPt9zeX
pRwHC4OMzXye6p6zQ2oHqZceQOFaQFWFNWnevjjlgPbw+1+i+jvpJEhdOvV8mLJbmoGGaDiQ2g4F
+ncsS9N1pzLV9vub78G7JW2ZMWa32bPDGm/pveDR/bm/dxZsiyydBRW6dKa5aMVtRZ05KwUuxPaD
na07UphtePvfmeOhu0kqRwDat2TR6HZXtKK/7pu5FLE9k9idi7aXW5U9uOXBDkRUTrpndZVZJJ+1
aVLRFZ3Vt4BenO0Q47GhFa19f7/YclEVKnAJGi7q7MbRQZYWDzn5tLrf52YPYpZYttxn2js2wx2v
z27QO8ODX3kunfSwx+i2XE5lyJDMuc7NH62ThS3LDzYENaxs2XFZ2mYuOa5XrVnhe9gu/lodzDwD
vd+ffROXfNRhfYHCDM9vXfnsjae2WMLZ08S892BB26wl91wdc5zHdMB6JlMoKhLlC+onI4Rdrc+1
dZqnLw5tNP76/lFgyyXVgTVoU+iwMbsGBLzlryTTEeBs565c5di+QnJVyqCV3Wy2z8E8ZkAIYvHo
ubMFeHbEQQy6+/D7nmXL7aVBUeIhy+/FzTam0O6PHVqmVh0Br2pwyW2nwIIOSI7BRQq6ywAsNdAr
beP7W0hhermqOlJzgT4dFbc+K8M686OVE82qKuYt11QHh2aOYLa4MfZcOjfO49zelyHYcldp0vWr
lfuDuBne72wMohlC1fcNopq15K15l68dWkTEzWUihqDOgXjDoYd+4v3hVfbe/vZN1DOZsXKjCcRt
wbFeNEbsDea+c0buKGXrhlDp3ezm188pmY+1zzUjq2wixdPVovaUOkTcmt6BsLP36Adfe6KjEFBE
Dir5aGs2VJA8sy8ErVH1vElHBzHl1WM57xN4tKkUVhvHM8FGn+e3xfeOlm+DB4uzozF1L/dXVWUg
yUXN1kpTIbDVDWt4dJcugk8tobXUmkZkhYnkmhUpFwqtEGz3xGRPadUceLnENeEfhmZPXQYnpVy2
SrrRh07IdhDQXxbjH+eWam7cCuOQ7Wx+s+WHkafDGrhIO1ZxyXzwZeIW28/7shpbrlsNw2iWrQj8
c+5VMTCgZ1p38Zr7muc+RQSR61XIvua+Lgxxq/vTHHxwxiO1I74800pTH1ecCHI3qRiGoeHZhJSv
YlBjXaLc3KdkZ8tiQlWaeAskMPNbk1uHlfsR0/Vdqawi+SxE/jb9Wu5egj472tZtqdwH4fwm0691
2EP8tu1IyWmLlixOl7g+yJGM2G/zUzGzGELpGrurfEry2bap8Dqc1eLm8a/2+ATwMJKn2GKa/Emx
rHIRqwcUmZqryG+uYXyZqQeUmpaS/13CEphGLmI5zM7pVFY4D9bu4LhRMPzn8l/N/G10PvjWoyk+
ZPaeZ4TtvyT3rfvS9EFOmN8SIWIPiYdP9rTcbkNLsbbiweIEA5ago8+GiBwQ2Tk6EiPFqSO3kVa8
SXjhN/mt4GtUFNY3D9zXTb7vTJMrWbXXTVVd9/7ZcownYqxXcBs9g35SszdVk5cC7hLMPVr8hbiV
9RPJv/PmadQxF6uGljx36YdCjF6Q3SCF2I2fSHYB8Dy8HwYVLiWXskTirXnLMG2WPSKNFMXLLC6G
TohdcebIz6FG0ph8TIzsNiwXSE+m9WPt3nrnIc9e709fYRr5SXQFTb6Hu4F9WemYnArefB/SdIB0
FgQE9/2DBAyqB88e+iDJbon9Je0/UPJ1Tf7uG1py03FsJ7vyvPwmchYNRX8kLQ9dczrdH15xnMlt
pWlFSsMZJv88tdn0tJDM/ZikZa8ZXbG08isoHUmWkHIobiu5pPb3lX2Zpz+2+5f2OjYL1fy3398k
IR5p0mFE4f+SOayInDwIHrJk1jEwKTa+rBtUeVWSNY7vnXM0W4Rj0F2Nqf5SWNkxTWi8bwUkx529
YBig2oTtXxC8FHkhK3XE96rpS5HWCQDbEWTNbkXy7C1dyPpHb3pJ3X2HpSdF2rRyuW9WmPk6fbO6
z35vhcbyfZdV5NbShLZtC8RRcUumNUwAkii1/ceK40BuJRVpn/nMwbSD7vuSvdo2g0Sc7rFSYXK5
f5QspJ2C1hDXsT9R87sNyFFhHotKR46pmvz2v2/2O8SfWtZv8l5u258c92fT2KcBUPn7Vlf4q9w0
it6KpndXXDWnrdnKOzvie21XYVMe0/H1/l8oHFbuH7XnRRTd0hc3a/QPgxiPbq+jsFTZRoquJYxf
Wn6W3cz1QwNU0EIvq63rn1GZRnLTAg001IUmxc0ybh7xQx84Nd8/9fWrpYtTqr+Q3LUWprEOS1fc
CjyP+msSOY0AcSuIPsW3sXy5b3+VkSSnzXnRd2s+FTe6dAcxPebog2Buc7g/uuIT5J7SpCAtLdHp
dqPY/07xnVQVZO5QOJ7rwzjoJLhUebLcWspFRr0M9ddbAaQBVDwvA2RbVn6xoXFbpXns4GeHfBt2
sZ0ho5W7TZN0IdwtTRx15DQXUTumcTuHvNS9zyq8Qu40XeyksiuR5teWDTGoe6N2qDSFL9XQ20Z4
c2KkUE2mazEWt1bQMGhtcGHpDjvFXpJbTCvLMI1R5PCJsYx60OOteFNK8l6zmRRnqdxXOoE4MIBi
O6Sl1u7B+pK2w8H3hhMlO98e5N7SockTSlOS/VcK51PXOg/doHtmU5lG8mUDb4QdXiSK28xoaKGa
Q3svDJitSRpUppG8uEpaSJ85c3azmR0SsISx3wsR4TSkmkigmL/cX2rltCVzjT8o8PhQzZ/qJEV1
ZNcjsy03mTqmgDauhxgAGukYHbhn0eiIthSGkbV+vDQDsx+D3bP2S8L6cDFffe9QDKPG8ApvkhtN
SbUyH7kfMloTxATD8Fl4kKO+f3iqxt7W4o2nzhPq4XmA2E6XoYI44pqFYGLR5bKq0bff34zuL3hn
Lg2RoRAYvK4dAny9Vl/uz1y1W6TIOyez1ZSlKG+8+EuAvHF+J4OmTqcaWoq7RtksycyRUHULjQsK
zgzvd2nvfEeSKfdBJ4zSaAGpiZJ/7czo/zi7st5IdSb6i5AA2yyv0HvSM8lktpsXNCtmNWDM9uu/
0/cp11/cSLzMSC3FgO0ql6tOnQPCxmn5lJJ+X6drXEO3O+A7pSqddV/SfArBH1W/DvIyl6eRfBv7
K7oLPPWBlCuHumFt9RbTTubzUk+j9blosygF/0HurqXYTUNrV9tOVSlvC6d9aCp5TFX3KcnX/Lth
aXWVH5Dn8jIMIFaX0O+u/GpPB0HWcOIGP6A3loJVayZuPdavS/AjyOLagtg6oqrALleM1fQAzVjJ
sBS8sJT9SbjP1fw9z745Iwjg1ugt3oVtIuLQu0kz/8aqUGN83n0PBvDVN99RPt1XWf8HxYLInYtd
7i1nrxgfUs7PPMvjYFmLGUwro9mzsAmtMxlWr830EgYIRgsRLcOWVpXbp2kmnXvCLWuqsDaFHYUj
jXsIjN93RKbdqh27E0Sha6sc7U9p+1S1TRym7rYw6t9Q9I37bGkGaV8b6zEG35txuHrFFiZmTIeO
ipKqH5raGazPizyF1fcK+aOAR5X4rki2uz8ths2qo6NaGwEaWvTtT01wcW17n4YlLhjVkUDD+f4T
DIG/3md6a0hEKmDCCRB8SGc39oKvHgJxtJTM07aoQSfdt5chKSs6NVDBmhjSYMV84Jm9ZnCGLa/3
mOZ07gEhxQcUI5o1izLK+x+2/fP+7Jjm/7Zd32weS0rZhUuHcK3rI8XPDr0m7XPSv9wf3rDr/w8X
lXtDKinefZQWLiXTcWi6lQZZ09CaraYUBIUF4JevflhFsj64bKOP0Qn4RbqU5Wix+rWeH6rsAw2P
wRpHlWktteg4zHFqDTfnX2VFzECi67hL5FhrOZj3T3RHh0QFtZuPnMB/DUO7CwL30HsQy8gY0KP1
kafZoXLdFfab96ff0dFRTb1IR4CB6FXQ56oZMPq0UoowjXwz5DdbMqRdl1VsuO2ZPyR39kIsx/u7
8f3Zd3RcFNCq9WgDVfR6k6wODrze23Rl6Pe9jBPeHvnmpcuUFnadOM1Dl8uPtE4OzuCfmF/85ULu
7YWetn3Bbc7ePCZlJbMSgq2pyjGW/bgv2+YwpmrFkb3vDRwdFpUO+ITShbkO/q82fxoqqKH/Tsdf
91/ekBxxdGwUVW3qiMavX6furMSjE0LSmH+d+ReneuL8N5t2XrPieExfoh23XRVOinEhXuvlJVny
HU0+1ukfKrfdQh2dg98CP0Kf9lX+SrPreBOhAAIALQn3J8pgATpECnf9tGTthNi/BZk3kuPVMsV1
YeVbOJp8iAZroXObQpljrkn92lbuzhqW/ZhMz/ff/d2O4tvYmvlSO5u8AMw7D8F13LNDduHkRKNh
7+znE61X7MA0Q7dlf2MHSJODxLF3sVGhPF8lPib/z/33N/iIQDPkuR/rxkvG5iEHvyuIU2LLnp6t
XD7dH9704poBl/3cMl8U4nXh4sCt/jGv1uT9DFteb0ANSruj42DVr6WTRtR7CoIrDT/SNfkf0/Da
eQs1F66o5eZ//LIa0CvOReKfuoFX/GtC56V/coaqt1dWwTBNeoJtKvy+CdHccgYvgxe5gYJ8Sbba
AGEaXfsUkbp5Co0/dq6z7jngSRarDowDm1ZYZ27jwZLPgWexc1fO36FAD+IjHqyhEA27U+dtc2We
zF7LIY4HZ9mO9qHwkkjI5XD/3Q3D66i1vmrUwGUpXsfq5DrfOqCH+5UVNQ2tRT7V5Pk+6FLEqxK/
QJAfghGx2Jbbd3SwGoRGREpUUL8GaGkT03m0nrPphXdx0a/kegw7RseqNVPvMD8bxGvQ/GimKYZ6
z37TlOtYNd8LkzQLGvEalocO5O+Tc0q8z/fHNgQlOlANOdc+Ba+5ePXZL9BWRV792etOvHkc07WO
cdPE3Jb7jSNegpJCK4Y3D2k9fhiTGnKuq0JYprFvv78Z23K7wlFQnngtxHD2wmJHlFhpBTHsRh2n
NoGvegAJtnhNyec+oRHUbaF1u+349jX3onKfF5TivVHzi4Hz/15k7Zf7K2qaEi2skaFtUV5mzUPL
Psvkh7OG0TGNq1knhUaDbODcH4LypVdfWroSyxvmWcekBR71ZeJg3CF7Hf2nSrVRFa44K8M765C0
sLCy3qIYW5GjSC5srQ/B9M5aAKOCfhFtHTpn3sr8Go4CivaOHX7Jsmze31/GEDv4/zOvjg5D81RT
U7suiz+Fmg8BG+KqLo+FEKApaOOlfoAKlZiWlZua4VKo49L4nFtOnaTi1e5+evVLqf4s9W8vOJXg
3V/TnjUEBzo6DXf8iuIyeLOnf/Lwn6W+WM5RTMmKRRkcmUf+6wmqeQion2MPWfOTCuPe6XdFmCIu
OIV9eby/JqbtpFktAYB6aYZFvM50UbiXDE8MPD8rH2CKinWgWi9YPiQTCHwsp2sZjwdWVGgOadze
TXe4tRd97JeB9dkR3nRuRhC+1rPMrBdE0p59yRW1f9z/TMNK6eWzYXBI4vUWfx2QaVuS57oCBth5
GtuVaTRYj15BK60bu29LxGvlQXbBs3bVOEbdstbNYNoJmqPKpZhSZc/itZUHikzechZjF6nyc7Ex
f+7ooLy2ypKK1Q47Ezv9UwM9ThLVRGEv4k6s4QQMm02nKPEd5SwWGeh5yTIvIsGAY9mrwpUQ1LAG
Oj8Jl0PZUM+n56bKLk1gfRgXeczzaePwt6315lxGu50g0rPomdEGnXF1/gVbuYkrNLWtmIvpA26/
v3lCnS15U0OY+8wmWZ87Kig0Unl5ABB4C08drqk6V0kZMinzpaoecq8fs7gPauAavFyineq+oZm+
QfNZCQn9sPThs+j8EQ3X0VK+WOnfbWNrvgrFhIVUrmTnSZbQ8oGWbEMOQI2uvLppd2pRBtqJPTvx
POxOi7dxQxqxD2tr3ji6ZsJ+GtAuwJyj7NiitcHeW80aDdu/RbR3DlYdnOdOks6M18UfX4Q71tfP
DfAfzlxexjI8Fb57JuWwR13/g8XRHQne8SWTjyVxvviUnLvhcXbW5BoMy69j+aCK1KP7lXunpawB
yuypE5E8C4GjJGtMHgZXriP62EhUAq1DOCq3/KWC+UO48OsUgohya7xJNVMfitzyWJKwk3KG5iC7
ojj5lvtz0y7WMX08V3bejo134pAy2pECwlqEJvOBed2mLiZHh/QJkjpUEdgJWHFOTbmcynmM3VZd
0MCzCWrq6MIQBF3lFhAG3mno1anibjwv5GOadvv7c2QwRapZ+lwxb0yDgZ0pRDhoE5wGp17J1JmG
1qzcE9WUJv3CztCa6OLFbupY0nHlgmUaXDPyocuSVElcsKz5zwLq+lBW204fHcinqBuU0AHyzmPh
gGXNj0gqH6q2PNyfcIPd6gA+IuxwQCeNd6rt8HOq/Itk/TUFk9j94Q3zosP1uiJJqiwv2gfiVMml
9lUIQb8hWavYmt5es9epqYcGHM9I4PBrWJ8a8aGk3+6/ueEaoYtCLOmYu9UwidfEO4zo9RnK59x6
lB70buZYTis+wTQ/t9/fnPy385flNBSvHcPdOSzzKJXtNh5sT69ZMTR4sb4InaPfZ9Mhmetwl2a9
/2AxZNHuz9J7C+CBSOgWt755f5AdhFz6uPwk7viEQDKWgPFEnUtWdv9783MbX1tgJ5GysedFXFXu
okG+ilq7Wxn6NoR+dt6Gvn3Sm1efp7Fr/KXK0Zi2nJLyV6n6n177cerYhort7QHa2o5WXzlpULhH
XHeKSHXW37QJ/96fd9O8aNFWKrq+9bLJPVrhl0EOOz/cxs3u6UWrYEraRfpJBpJt/jcH90blkAuU
dFc2jOnFNS/cll3aTUGTX6tB7EcOyd/AWplv017UfLCX9oVdTJgTvjg72cnTlHvQuVmrNxjeXK9S
ecnMOzcp8ms5MAAZ3bI/peOmNDo2i16iKjzZWl5oZdfQk9HEPXTErzGPv5d9uQ2t2ShnCnEib51j
O86nvKjBb/Ai2RwRTk9V8YUBme+P3zftS10susudaYHajXt0+5KOF+K1yY++H7rhsG18zWghlORK
XmGacuofl4TtrWytV/K9q/ZtmjRzrdQEHrQMO9MZvtXDpR3O4GGNPH607A1Bwu0JmtHacszCzr7t
IHuKIOQaV9lGs9Jb/GluhzTveX7tWLVreL+zrD/3Z9xgVf9XI0ldkiGycY/dyHdW7R2a9s84LStO
2GRUms36SMcErSzhDtziAG7m51RtycVitvUqCWd5MKb2gK6cdIqKrj/0zY0Ce1wpyRrmRS+RgJkI
XNKuco9yyKG4hwtvsrzQ2lqZGMPppNdJPGLZGSru7hFawrE7eruq6B6aAC3URbq7v7KmR9x+f3MA
Ou3cLp5Vu0cP/H98AAu2CB8J/Ydnywq+wjRHt9/fPKGn9tBnOcEcoeFtoF/6fDyATWvbUaL39QtF
7Iqq0T06qApOcWYXUHOBQiDA5tsmSLNX6eP6U3PYKyNu1I7nofoDxEvR7O8Pb9j7et0ESSV/JIKM
DwVQnlak0sQND3VZ+svK+5seoJ21LOhqXJcr9xjI4MCc8KSSZGXvGJylr9lt47p20k4ejAu5qzh3
+kuTL1c1kwdIUh/CVTkUwyfoBZWkdNtAiG56aOxi3PFJWU9N6VtP91fAYAF6ScX3VZsLgq/IS4bm
PRDtulnslMk1ndbyIqYP0A5flpdhlYcMa6DyM2Ao52Wwt7kIvaoiQui3WgT7P+PDbnbVwwD48ejn
hyIln+5PkGOwYL2YkpRsquylYg9NDdpq1Xzz2+laUujd5mxHnPYTKZx9l9KfbinjrA93S0t/Idkb
z8KK60SsbDfTLN5+f+NIJoFe8T6fq9+5JHls+6EfZ2319/5HGuIjvdpSc0lpMjTswe6Ch2YiO4ud
Fis7cJI/hqBwc/vP7tivVKf+xVa/c+3QqS7DhqHBex7Yg+uKD3wmO39+SNV8JWOxEwBKt+Fw68TZ
OY6KFlmcSi63+Ru9JlNWXp8sGS48JWDygdN9A1HjNk+jMwcUqE45w4DDsLHUcxm6/zTOWgXEsAP1
8gQLMUfphGPcgTijF2YX11PHlG5BGCJK0CsTTW4HvZNnCJys5Nwlv+whP6hsTUbVsG/1ykTZJ3a4
kDy/Fkl5zCDeovpqJf4wDa2d3qRiYQCzyK/LEjwCiXSi4Ky8bxCmKb/9/sbaAgjUhWhWz6/D4IYg
DJk/DpQ+uWz4fH9806vffn8zfk3sRGUOAg/JAUt3WOIgYyB+3R/c4NN1pgCPUMEWmpRX1+6Pqi93
YvQuVprt63njJYS5/33/0EKhQ4K2/kiLloM+1VVHb5ZroGbT7Ginti0d6pUVPsCavLhJsn2Cwum2
udFO7QycmkteQABP2MVh7JbI6+uvwpFRVabb7jh6RYJ2oHmcFd6+5iBR5nksmm1XS73CMAainQc5
Qome24iInR2aoVbmxTDlemXBlr7PZjHRh3y0/DYe86JP9qODk2/lAf+2sb3j9fXCghJdkIyTBVcf
psc6WD7ZRXUekOnLLXoFFe+BkfHIWHNIS/nIiuY4pu0+t+YiqhP74CORkXVFjErnB6TId4Gf7VI7
/Zv1K0egaQI0ix9tywXX9ewebVAQtUkbd/0WdBAcrF6TCEnCHeB53SOjoBCsMuAZWkhvr0ys6cW1
EJ006D8PSry4cGyQ6M5A/G9pi7i9uPtfK0cyAFHgGBRXpQhQ+f5cga0bnTQjydYox01vr5k6JTZ3
CJBe15Lw2KP1MfOcFR9uGloz9d4fB9QAF/dY1s33NG39aBZ1tTL4bVu8s5v1mgSlAN4SFKyPQ2md
SSEPfhLuRZZvO9r0moToU07wD4H79sdzPx5JMa4xpBsuLnpBgrQtyM5KTHm7XK1lx/PPU/21tXfN
KhzO9ATtYAb/uAhRji2uqFXuyurQEBDKDHGrIumuTJDhjNNrE17bL50lRQntnRQX071Un0X2o1mV
9DZsHp1OANogrKlGr7hO0hXHwEuWV9st0pUQ2PT2ms2GYRqQHOfEdeDk2Z/Cgx1au4zLH3mQrDzC
9AGa7SolhENGKX53mZXtHNX9lZb9z/1D1LT5NaMNw07gZj2WV4+os8qCne3TOEnX0CamV9cMt7VY
a801hueVuKRAzafDy6YX16FQgjmSed5UXtu82I8hPdZ9f0B2ZsUpGF5cR0LZUC2lknf5lXCVRGVS
v6AkuvLqBpvSyQQGVBFLjwP4iNxsWp3S/BeUiKOUnSayUqg0bEqdTsAtqTN0JUXiOmxAkTzJ58my
1QUwHHoorUSsbEzD5tG1q+esW1LoqCCtBwFNUWePLpR8g9r6vW2Jb2vzJrJWOQM/VoaEW5dWsRNE
FoF2xRqThmmBNbute5BjtRYGB/b8MZfzZ15a245xXbjachExeh2GRsp254N1nw4rKR7TS2vWqsYp
DbwKI6cdOILk8EJXUzumtdQsdfTR3TUhNXhMWBPPgb9rkGjG9tndX0vDm+tUAnxabMcqMbyyymMI
kqm220Jyg9BGF6q2yszpVbrgWlr5eZRxNNlKZNa2vbeW8bIzmgR9thBsk/Y8hvVDy+f4/tDB+3GH
ziWAGLUVduri4jhZkYNErJvLL14i446M34HqOMgmKzdO/23V35hSWnIU+luPHHkvv3VENvvaHjbG
ljqngAyENXYBI8dq4B8msRx8b/nQjVsotm/rq1mqcCc/UT6GXyQa+mel6h0t/J8uL7fuIO2A9cFD
OcoQgto054B6lc5UBvuUIFQ43l9qgz/WhVUGGnYSN3kCj1BdFmfYuYhzfFY8A0OyUi82GZhmv6wO
pmUht0XISBflXZfGoydXTizD4DqXAPq+fTbN2D6B5516V50zgNzvT43B7+gcAuGo3GoBM8RRLG7c
Nv6l4mmcomR8f3jTm2v224qwJx0TNjj2ff7TAmen3NmV76xRIBiMWGcPCOo5bSTFtDfIuBWJOicM
yJ3c208zcFlEfSLNNsFwT6cSqKrez9HvBs3OMTssLsH1do1o1LA/db1qkTNVeC7kQCFm3yL17XRe
BBRy8WlRtfqWUW9N+cC0HJotN7j/t8OU0gcnKMEvNQuX/8nGwZ5225Zbs+SMN77VVpijiVa7cqGx
ByTS/aENUZtOLJDwtAoC9PBAKI7WP9FUNu+ypuguS922TwFtulNVsmYlsjLNk2bNRZV4C1Ro4POK
Kg4GsnNXde/e37FMpxnwfKiYVT2GFtm3ov+5tN88+6siX+fuZa2L8v2pQur2v6dNldKeu0mfQ1jd
jhDFRX4Pyez0UzY8hMma7vT7U4Qc7n8fsvAZ0qCoo1xrAkEHMh6WZHi+v9Tv+ySm47TQpjVaIBJD
qXR44U4RyfRTswX97UFHVTuJHcUnOS0Ye0qOdXEdwdW8KqpjmpLb729O+QlitV4giH3oEnewIoF2
VhfywTn5cX9eTONr1qvGfq5suIirn9B4DMJDVawlj0y7UjNc0eZykTklx1DVn0DDwJFLTEhk2cCI
Ajb3Ax1E3+s6WbkfmZ6mxdG9OxQ9SypkNaoPqSc+CG+IKiRnquzUVuIwrInZmp6jmXE4taEluzG/
psOPil9KpPN8CqWmj1PSRSFdc9+G/aqDuZI5a/MmuJ0IS32qls+opByBo990QjMdzMUFZ30vOTkm
EMqU6RwpMR0Bh1/xq4ZNpQO6PDGE4VTg7CmbIE4TdVD2GuTBNPTtuHtjD4vFprJApfU3JOkjO+w+
zmP7aZMp6EwDQrbd1LUFJsXKhmiogiVu+2rj4JodD41XI2UoiuuM20Dok2s22pvCRKajtpCMyYgV
yvm3435CGj8KujVdZdNkaxZchiUYkNOUHv3lm2RJRMuNnl4HbTkTwv+5VPPvoRMnnz+z3N8UHTJd
PLges5SNdk6OaSv+AcPja+gWK2tosEkdsJXY0G5Hu+D8253HXTNWxwUN/623BlkxzLYO2EpDmpY4
xMkRUgtiVzfAVI0OxHDu727Ty2tna7gsveU1fP5dSwgD+SQKmfqYeu6GtgucgXpruw2Y/tiB/u9a
jm5y9tL0t9UpEo/JuIXI9PaE24e9sfyZNnXqQwTrOtIkBp0DdACiCd1hQ7/yCYYQR4drUSucKRKQ
yGckpD/zhVURo4+MSmvn+86wH6o1RkDTSmuHrh2m41KVgQvcO4v6BcDCTeRzt1nSTHYZcTEalhCY
uSaodhnSg6chGLKNm0g7ZL1SlYVDkTqh9gyy2gRxoAMc8G7I8rVeN9M+1c5XCrY2z0IbOch7F3uH
murRZQXgouF03GQIOmJrFDarBx+TX0CmkBb2brj9H2zLiiE4++82zVBDLdmI4e0pOci+/ZB34/7+
mxu2ja7Dkk+zDY5Qnxz9dNwFrDzIYeOs61CtIClH0aUC+Wu7B8KnRX9Qse9ye3f/zQ2LqqO0yqYI
rKYOcPdJxgcfd1wQp1z5uHY5MQ1/m7A3rsFFLxboNJDLaFhHP3ks5VVUZ471lDV2uTL573aMw7J0
FNaN6RLQp8l7aNLu12CrDOXwCg2fwxgLvzgn1H5Eg/0ZPBZ9FJZOF7loNL0/fQbPpEOyEgo36jRz
9yiTsIuyKs3OZKT0PFlQ+GDZzI5h66yJsZl2mWbjYY4oxbIr70ElVvF95BZ5sCsxP9//lH8pW/+/
NMt0JFaZZaU7ECx/4LDYW9IdCcmumEG70H2YHOcASBI6mIJIEB61YLcsk3TneV9y9amWAJyBvd3x
v95/F8OX6sgtl3V1a3VJ+KgK65U2/g9/+b5tZM0JuJUVDBRsZFfueVG+1Lt+NXVquH/oiK3Cm6oU
Rx/uyGMLLqw+LrIsalNxmNou5vnv1l8pI76POmS63svCLb/Kb80AKvjQWi/T/JhkZXTTAE2HWEy/
AbpfOVUM21vXfpH20qbDLHAH9Ycd4CfFAOIN96MkWWT3W2h+Yb56f3mfVqXf0zq/zmVz4NOB4nIY
/mmr87YV1450SKvNCWSBMbyLTkjOHjuxxp1v8jw6nEt5tAUyCoXLcWz3qnlwE7IDylXS7Cjdrw1I
WkHxy/t/WLLGpmdaEc0HlGELfR9c4K+8ZaCF+hCUPwTqmUG/L9YY497PTzJdEsZCzlAsDh4BGtgE
UN3lH+Xu3G4F5WUYXUd5NSgwuPaAWzrPXwPxaAdXfznl5OX+YhtMQ0d6oa27d/nAx2OJKiZTTpRN
z53oIicLY0WWXS5+NIBp3X+Y6VNua/Sfwy1wqD+hfzS3ROwsbQzW7vNgn921rWt6wO33Nw8AwDRB
rEjZA+6nsWOlZRSI6VqAQUIW5ZoQoWFH6b3lC5dzOy9oXhogf6ymczF8a4Yq6nFwypUMkMGd60Au
0kwAQ9douWcqPJAJkBkcGPfXwBBg6E3lxUQcMWczv4qOQDiURCz1oqBZ802mN9eCdihjhDVY6vg1
IQf2zVmDKZkcB9XMuB1CBZEVjIto+kj306k+iTOk1uNstzH0olq4ntJ8aPJGYncGP4pg5yWvzZrc
lWFf6iCupg3qBgV9fnXGl779lk2QUcmjPFUrhvUucTqOBB3GNbjOPBQUD5iP3hF5sCOMeT/ES0xi
HKX7YOU5hs2jI7py7pPAqjp+tYtTnbcREq1BvhJovEvhevsGzXi7pqU9CJK8h7rOX+e2/By07FK4
cie85FvfWfGsyGsQTBAyHp/uG4PB++ngLrn0NAsTfI9iy2PWdTvpZtHcnR32DD0oNTm7bAuV+u3r
bgbzxjWxcsgLK2HswSqcfziZ52hp7G0tiUzntAxDr3DsueZXKZMdFepkhcXKkhsMWpeL8VKWq8HH
0Gx5sq1nuUWi9zYfmkH/ey4vpeDIgcw7VjmnsV8Lwky7VDNkmtSJ78siuzY3xvc/TFUR+XN/wxha
SpgO7Eo7mo1phrERQKp9epJHvgvjbo7mXR9nB393/zmGWdcBXgMIeOD/8Rh/Sf9RhJ+nYQ1Qahpa
O4RtsHAOPFT8mk105ycskmJb9lbHdUE8gadjiyW9ERQ09jd/Id+2Tcdtpd8YzzjXeZhxD5swk7FV
djtQOm8b+TZLb0Z2WeAJhSLCFQrRHTu67ca5INq41URzOfk4ZlE6OrSNWo5LHazcPE1LqB2yAIy6
askHfrXUkViPTX68PxmGyEYXhvGbjJGpwgloh6516FP/iQjrSymSaVexBFqHa3LFpg/QLFQ2SyWE
CvmVDIHchzL1j8NYf73/FYbBdTDXmLf5xEXDr1QOC1pqQNMUoK/m/uCGk1yHc7VTFToQKeFXLxxR
nviZsKcZe9ILtl2+dHmYSgH6lyhEfm7WtJFcppd2oPv77/7exPhoUtcsfwL8QLVE8ovtAaQ0O/HS
rCFp33O5t6G1s9sO0p61bZucG9AiRVYmU9AHW94OYK41QJrp7TUfQGzcsFKXpxdeoLdhgGLcsoVZ
5fb2t0e+cQJ+XU9NU7YogUJGYpFDTFmHbpDe2rAjb+NrzsDxXRl6k5NeBmVfgsSLJrWG8HnPZG9D
a66gQmE1C6VrnRfqRr0LcCGUPWmFHvMdX0O6vrfnb8/QjurCbamXd3l6UdCDgeB9s5tFu0tVXUW5
t4ntFw/RXIKohk7KIA1PIKT8VM+gtyXzqoCoYe/o8TcPgwUNmY51tlFlyUkFGeQ14QfD5OiRd0mt
OV1q5Z9UDqREUJExnrM+eXK96u+8FO0Gl4810CPvpEinqhFOcOuWhURm+y0cs7W2offycLexNePN
04nlvcLsZMVLxp/n5rGkx5uwLfE+zN7KB/wr/aVnS29P0ey3FctEQyfzT7RA8X+Zoa4kc7I8SrbY
vzsJtgtvDKA40Q4VMD8+Pw52OX5RFlNPKHT8KL0BAZar0EFnc/AytP04n4nP0wePT95TBiz/p2kO
5IrJmuZEcwmL5Vue2/vs1HTTweI/7LyPgroGJ1J+clIeddav+07Z4Dn10L3mQ8gmi1jncHxQ/UdS
HZ185XZj2vWabxAsTZq5tbGuXdbRD6ksXfuZ16VX7e6/u2nva47BtVQm27nzTzP4y4+SVBlF75xD
46nqyieCPbuSAzNNkuYclLQGS/RLepmzMvQjvypYt68tlvYRHy13rR3U8D16cK9s8OiSlqDy4Q5R
Bhp5qD1fVEWjLshWQizDmuiBvZwJeny9FgIuI0uBFHaCS6CWNcZ30+jaCT9kdl+nKghOKC/nn7vE
Ctq4GoOSRPcX3LAOeoQfFAEN+sBJzmHA/9ZZ8Zik6S+rK1Y2rOEw0zs2iiyv3Wls/NNYNAcWXDjl
z21X/2kDZ68suVb6Ndi2e5u9N8d9KITMcmBvT53fuJGTOh1UPrN4slonkpYkJ2tID0wmayBi07bS
jv8x80s3W+BLqnry99gBUA/wE3Fgo2JoG2m3AIrgYfXOjmAsRNHZY3Dq2opc+YAoj7SM/Ly/9v/G
z+84cP12YPOy8u25ax8KKnwIw3M2LrEKx/RMs6p+5F5uf3QnBtHB3GlYPNHRZRFlM3vxG7s61w7+
KHHs5tsMJVSJVohGXaxgro8eZcEnscwZiVUwrnXWm2xB8xlZNw1pWAXs1Jd1lBTNx6BfA5y/lzbC
ROs3jNReii50kuBEbfmscKRJYT0sLmoWwvG9ixrmR6oU3TnhtEYgZPga/d6BbTkm3B3ySw49ActP
4w6iC/cX1mDU+pUDe0ZSJmbrnIy994HMCyicSKo+hmWx1sJgesTNMt5YXLEw1dVNzy9zS0+NbC+1
3Z5I7p3uf4Fpcm6PfTP8iD5Td8pLfqnqF1/0Ea3Xsl+mF9dchedwdJg2g3VWDUpUpBoIWr2y8AQV
mbVD1LSZNO8Qeowm0s6Li9t/KcnX3v+Uk5PTf6nIXwHMzhpq2OCE/k1ovZmj2RLQuQfR5qVYThV5
oB3ELasTlX+3LYEWCgy0aQTz2vzCrI8UCgCjz1bA5u+m/m/WphlyVynIAyu/feDn5mx/yQ/ebmBQ
fXJ39mnaguLDQ/QeEik9ZxFOn1/4krZHKrvmEFRr2TzDuaZ3kVCfiYLOMr/M1I5xGBf0aXLnnU+j
xnm5P//vZs9vH6Ad/UiQDVWY8hAIW3YQ1R+hfiKbHudVHyMxB6pDtReAuVebhCnxPM2kXXS3Mhwx
7UOeFFHbfHabFWM2bFS9kSSkNcN1JGkfAiKeE6eNEFzuvK49g7Vxf3+yDAGA3lBSASox0sIKTn5b
7hfFTiNAa0FOHwC8fmyKqPDYSuBq+hjNuEeZe4oxXl6SDLRgrR2ldQ1EQIiDsWMrS2/wfrYW5rei
HWtb/I+zK9mNW1eiX0RApKhpK/XkdtuJ48Q3yUZIbhKKGqh5/Pp3+q4cvmYL0MIw0AuKLFZxKJ46
B64r6jT0sixC0dLK1mDqvhbVYHfpk+rquF77BDnksLJO3vhC1hgsDaurpUW2n+aNy31Edq+eS3gn
b8Das0lwyvL1SpIRTCNZvwT1I6C+6YU61c+ECAFxRjXu7rvRbev4eiHJqIYA+XOSYdsh5woKBUXa
7lVa/lK22JBG9jAILaqlPfOAdWl+lqI7QVYIW3++4pq3je/rZSSV37lVQ3Cck2o/pm8N/QHga3Tf
Mqa2r7+/22xEPy3KGcrszFu8c4lyl+KFZKiD/f3mb3s8pFK05h27HINgzs4TByeDhScMdwve/2pw
LWAlRP/mVrDs7DRPTd2dySZG0mvLWpjmTgtPT4LmnEkIZieN95s41SYhXzSuBWoxpHXgqqA+J0Dr
xTgaVvMSDnjd32ZwLVCph0K7Wgh5nlIU3dEDrbKV1d7gKXpxCJlQS2C5dvPoOX0MRru2CFmPWvcg
AzXA/c6bPnHdBd45YyeJx0YZJ+ch9veKlpHy8ELurL29G1YBvUKkl8VcFImVnlv50Monq1A7a/6H
Omt5b1P3r9991/2c+zVPWdw8QugB6ZUq/g0pvXm3+N4aG69pBNcvv/sCn0qalgVLz4NaHpKi+NiT
IYd+EAkFzddO0rfPQL5O+WvJuvEnlbenWsSXGg8zZQrAZ+49uCPf4759f65NX9HCNydVV86jnZ7j
BZRPTWjRMVTW545MIcnVtnVfJwAe1EwYUpXpWVWfpTwF6o3kJ+GvDME031ooO1XugoAdN70q+8C7
IXTH33nx4755TG1rcWwhKyTnEZeAgaehS37n/ZfJ+ed+24ZFWS8pQfVLIQI3l2eVfPToeRi/bWtX
C9/cDhwwUU7p2eqB10RxDUrvVrbA2+dAXyf+dcrJtcCjmp6LQobIWxC2b8HQbc0fWfPkrXLbGqyu
F5QkSeMsNKXpuVncczlUOJCnl46tqQGZRqGFb9MCn1H1DW5283egNaX8VdOL5H+y8eMwf902CdqO
O5PAlUmeyXOnUoijNY31IFEb8PF+6yYDaVE7jgNlxMUImFIOSitRbFekO8qdT/fbN7mmtvXibSGZ
aD01p9auQq8Ve7C2rqwFhgXH06LV5s1kqX7Mzz7oX1r+kue/UxRh1OCiGk73e2+yjha0shirxZ+G
/Nx16adAisgD3BxaFitBYDCOXkTi5kPtjQ2mVipxgEgOHllWzG7YV/T6EadUfAJFJGhEQYY/1v4L
VDEuckke5mrbLRTM439vXXlQ9TXoVIrHmExfxqJqUczd/nvf7ibDXIf1bltEgi0fCvDSneYlf15E
8T2u1rRUTJbRQpb3MWQxg1SeA2U9MptFosSbEsquQVSy4pgGr9FlE1k+Fl1Zl/m5BrltotpXaxpP
NFkrgzEZRwtZaKcmXm7D75PR+mZZwXfU/G3zd71EpKRBUFa1kmdR2CH0K1AWgis5P26bVS1gLaio
gIIWph/AZChtgHbFGgrPZHItUFUaV+AqU1AEc4c/Vbec2tHaJ2m6Aj0xNK/XeLhiKqG+N+PYEbNw
rsZ9gjp0vAKsnDsMM6qz8xKn7GdfQdUv8bEVdhKpKhtFBis3CFPntUCNUUdWVzNab+biNNvDB9v7
quY1zjJT37VQnWfIYPddgDPCEP9ipYen6wzPd5s8Rq/pEEMXQw3Hx/7KkQGpoqr+fr9hwyqg13G4
yk/yUeBkUyejt2uzXu65Yt2RQn32sHiu2t//jsk6Wqwi9diJBUXm56LtwsXN9vWydtE3DUHbWYWV
zaJ0SIpzQf3WEsjZkvkMFFnoOs6v+703eY4esAzvOL2FlWZpkh1K2iFms8utjabRQpZIvPKXXYP8
inpTZbyzVsmuDUbXyzbSOGnjlA/yTKBmAP3Xo92sga0MuV68uf69MxUjmazK7+V5TkonzFtcctIe
Nb4kUPNbBTqnsCiDZN+6RRaOPPD3YFV1t62fOoisqPDO5XgTDjxMQTGOPF41uu7PtMlkWhTjSbbx
C4HJSPmvkbghJIa2hbBesjEOdc0C53qnsjuU5HVHcEbs7nfa4J46dmxQPcR0S6zKE4rYOs+NOMT6
0nFN3ddkEy12g6lXWUmxGbaFOFyJJAeyVo1jalqL3dkugz6ocGHLvSBSzH6wK3/FSa6r+v8/Ffs6
YqxUBK+5c4IE3fyIZOjBTZ7Ff9UmOwtcO/cNb/qGFrq0WpA8yrz21KDyPKn3tTWCpfLfuTjk81qp
j2F503FjcRm08dzL7Fx7PRB2ZTT58jKmKKiAOu39YRhmQcePpSlvobTKCjyJ+mCUydgSpl7uHLa1
fjXeuzOsbXkT8M1Zdo7nH9Mkn7JljQXEYH4dNNZaQowZntSB2/+h6g9VgYI652edV1E3r6lpmWxz
jbl3vR8yZ2CFVxSgpiERqdwPU7btydjXyzH6jmUFMKsw+9h9r2RNjk0mNuandUyXFDRJBUW/FZhH
ee0DsbYtGaJXY9B5IWmAFN05G7wozrJnMJWtvLNeN48bMasXZDQ5WXrwahTQsz0OSpyczI2IjEOf
RjZLHqlY80nDimlrgYtDMmVTDNPzyTs3XduGScZ3peOtEQ4ZolaHcY3TPAdLVWTnZJ5+x1l3AKzr
Q97+KpJN0qmWr6O4htj129ZuinMAlGQTl3tqrS05Buvo9LsAztl2DOq2szt9tro2GpKHgNe7TcuB
jt/yujmzPRumz9h3teTAOa9xoJu6rYVqm3qUjDzPzqKy6Wc/9eo0GkhalmFTJ3RNVMGwIOjIrdQB
CNAbnOtrgePQJEx6J3u1eBk7K0dyw6rGtO0WxMe2VYPR5GyxEhRYEe+fSP67H86VWtHpMoSZDtKi
tKOuvaTFuWNuKOY+yoanlv0CPU4ISbZqjQHGNB/aqRl5nAWqlfBQQbMDr+cdX9I4SpJkCzkInrP+
g/m+W5trB1dFjkX0LKk8+P6ws5u1/Lqh7zq8KrchHaOui5zP6/3U82MDgehq8lb2RMPyoEOpegWk
uasqrD9e+82eATAYycceV4q6WFuBTCPQtt0ZOXYieYkNIDmqYYbmxwt3Xu7HsKn719/fGT5NylmR
HJEGYbBTu0CSW5ATZypibA0Qbur+9fd3n0DJue1Cqgk+6qThHPO9ioMXcMWtHd0MYaxT8g5L5ZKl
wJkHDD97SLNFeD7bdofQ6XhH5ttuBrqH85KoME/JYfDJyuJpMrx2Xs66ZBhwcy7OTfm5H6HBYIGF
9FCuCQ3cxoH5/8Gf3hkdYtycxT1rH/nRPqjDcALFzL47titZNZPNtV034PnCgMjEgpAD81pDZG+1
fOZmUSTWAh08ldmzpC4qdR+bHT3wSO79B/XY7/ihOQa7YiVPbXBKHUTlNEC51A0+kjg/mf2NgVgl
X1sSTG1r8TpWcd8sZc1OVp3tkwRiPcH03NdrCEuD7XWslEycBALRc3Gm/C2h845aWxS7rpbXIjWW
hWs7znWZLxYcvOtLnuV48XT8NUl0U9evv7/zyiqOK3fJp+ta/LkevUPnkW0OaWlbbdUsFDqbpD5X
/SkIxiokrj+sXKoMoapDouKh5kxOMEvq52EwvgpxVsEQzfPKJm6yira7diCgswhyCrj8zCcfOXtU
ka903dS0FqfccqoqUzUOUnjWiEA0gdfxbFgDK9x2dChV/z2dysuAT+JWca7d9qVMXr0rie+wVox2
u++eDogKhnICUsSloEH0DrNwjuUqLuf2jEJ08O+O5wMEYGccLU9icPZUDC8ZMBAlcqZhUa1BFEzG
0XbWEnlLoQqfnmjRP0/NhxLVgIC07u7v27fXd0+n1kUeZ46DAiLfQ/U5YB+XoQ2rRYWUPhbtKfM+
i35loTTNwvX3dyELbFSaeTOo3IseOu798FBsYtH0IP2oxSwkiOgscsSsE3+o7XpXF2uCFybba5tr
R52gGQu4TpNWp8HxwpoPb4s9bVpsPB0fNUGutgP+ip76hRwZSXbzuEbCZ/JMLWCd0un8soVNuPdK
h6idvmI+/S3cQrC4jo8KsrGkcpHsRHoOMRmoiKdZWHaWDKXadlr1dApdH4G12H4N20s8i6E6BW8S
oPco95scXwdIDagB7t0eUzs3lYi4738MlmHnje25j0H4VeHPt/jTZK9tioYZ0YXRgUOhsumwZyky
/sCz1lF49ZfYdSM1rd3SDTGmE+xmYhCz8Dt2sgkvQwsqjijpAd3QfYuZWtci2BkyUJ0EOFmSmntP
cey7P3pPbSsS83SSXZB1AkVDCT25ud19yHoUWQ3Kaw73+24yvhbILEgTpKg5gMJgV88cdoC65atT
vpYesJr3P3HLPFB210uFkxZ1zsjxcqgaLBEQPE9uu/Y6fOv+j6b1hG/HAuo200gueT79zmhxThr5
6Jfjz6azQ1zodptGoCd9r4jHpOtHfhR58QCy1n2erNwOb62j1wFo+yTlHWvZgDuzO8gogTBwMvi7
aVpDzpuav876u70l6SGZifJdfsx4e56K5ZguSH55a/kpU/PX398130PYlmUE1cdzF+8mSVEst7fX
wG8Gt9FTvlkx9wWoM/gRJBe7Ufye2rVzz62cztXo2rYYt3Uxz9NMwL5YeJE1WAffGx+vBdrNGER+
Qf8p8nYlvkyj0OJLxRQ4AwcTbJVziDvoTskth8PrMLRTrU/6tp89eGWS+6eOQpxz9L/nQbDR6bWN
smNyUHGekUsqhhacb2o4DcFazshgFj3nm6d1k+Zgqjx2Hog5GjEPoZ3IFeSFYX71dK+XQ1FgIQu5
0C7H9fDI5q9TnoRFP0d9Ei5rNTyGxUdP/XLoFyeiAdVSTD94xfKt7FO5g0j2W1MUNapHvC33UUy0
ngYeGjYJJgZyKYKKhFMwW3tQjXcrKRhDEOtVvCxhhKXCii+Tq8b9nLYvBVju8XTvPWxaPfUscNZZ
0NZjc3xxnPkFAh4Rk9an+02bpkCLZLceJwAzE/FEg8Q5KKI+tDlW/nQUY+Q2vvsBNa9f73/KZCYt
kEe/yd1aFpiEYSzC2QGFcN6zL8yt1pRwTV/Q4rmxAKnsVCWeggWgTWf5YyVzGg6evXGitYCWKW2s
TijxxEqbHKQQWQi+IGfvpnRe2eoN86GngpGZXfJq6sVTCTasMHftMGHsLBznJOrkkCRrBQ4GU+k5
YSvrVSxqfGcEI7hP1a7Pyg+Mr6QLTK1rm3JLRtV0cyqeppz+owQ/oIAjKnLruMmTdKm2hkM2qpKK
XCw39cMlSPKj1dm/feQTV5Zu0wCuv7/blzlZxIBNRzxlI/1AvV9Ij33lq1Vmpkm+runvWh8TOcgE
nB5PVeecwCJ0Jrn/kM8tNOKDH1a5ds0xbBF6athb1GI1Q8mPwLvuOB7sLCTNt82AFss2yTPeWzUm
mMiP/tIcYgiSOMv8+X7zt87UWK/11LDtkW6sbQQaEk9RivxeBwIbdx8Ha5qQpvnVIplWYx0XI6rW
gqLDFU1lLMwh1pJU+YqLGnZQPUPsx9NIZ8XJRQ58VznLngv/RY3+Y83FwcrGQ7vE+/vGMkyznidW
AVsap3VxzBjU3vHrE/XWAEqGedBrbJ26yFAl6pALk/aht91HyqcoleVB1d3K8c4wE3qqOEZham2P
FnRKkKvbM7seQ0/Vw95DbfLKmmr6xPX3d+EG9nXFytnmR+KCJXeZIc7hjt3XTpC1Vdv0BS2ge8+P
HUkdqN6W8beFe3FojWwOVZL+uT/HponQtukSV4OAXSciqHAEa6JRXWzmg4J3QwoNAafnj/nSJilE
scnFlu2EU7Ykh1rYW7gcrq1r+zKoyGNUWOE4Seb4NRnYh6JcS3ybLK8FcurINF4C7DQ1MM4wS+JE
NK2mHYuDtVC+bXump5CH0RumebLIpXSmYkcKVFFPy55UuXOUtdxEgMz0TLITlFMbTFgvkG58FsKL
auqtLEW31wemZ5InObTcFZRc2qU6z6n12ARv973S1PLVYu8Cq4t9UrcOOs1d8sZoyXcdJ9amqAVa
8e/GIcteJ4K43iP2ytc+bn6UngjbsdpQaOz6TC+prSshWUMt8eTN6pNt97+GnH66bxaTw2jB2lqK
FFWKYB39NuJpg8qhbufH5WvQkj/3P3Hb7ZleW9ulPJdtj95fJfGGj8JuwyH+va1tLVpT6EhDpgBr
gcsSZ5dW9UuzdPKZTqmzv/8Fk99oQVtJ5OOCGekDhqKQQzDEwRPK4leBkobm9RQyKb12ECPD7VVc
etG+ySH7uanjeuLYVkNfFymyZbSzgx10gLoPacLc3bbWr8fFd+FU2ks59i3CieQOPTeQbHggXOHe
fb/5W+8x8Hg9S+wOAo8k0Bs7Fo2MLD6EojvEXnwckuIhAwdOIP+VlrVyAzDNgRa9Ih7yOl3wsWWy
z3iT+Vp5azLnpqavv78zEx1QXeWSQjy5afuYAtRlF1uwzVcT6ZGbzzl32pRcfDc/5t6nQYLqvt2C
SLi2zv7ueD6peehaiayZ3b4IP5WHQNnbUnJMV2XriC1mXwp2dKz810zZzm8hNDRan2u81DIKIXGL
rRwWDIuPr4WvXLq4KToOSRuQSwK1N0o/VNPLfS81zK5eVRvDJKWXQHnSDnz5J3NEU4fAjxUrzd8k
18Ek6Ept3ZKMchZuc+FJt5ttJyrq6iDIM2Vf6JS9WAmIvkYkQJCU4PbKXmPYEPSyWzXklWqbhB3n
PBM/BpxPHjt7Am1skv2ybJRobjOdth3PnBTKHkvvEYIN8xEpr7oIcXgRK/uCaWa0kI7bKWg8sJc8
zj5xnwtaLI/LRNnr/c6bbKRFdRFzsEJOkJkCveirbN+8zN9DMu4iVqvVblaRXKdei26HqXn0CRsu
HYrBUzVEcvg0dI9F+YUtSYQ6elSI/1Txr/sDMplLi/bArae6TGt+mfLyAMqEF1BHriCXb+cPmF6D
m4Lm3R57wi+VdWGDdczAwRrIqBF8t0xrWPTbN1jmaVGeia73SI6PZKR5dFjoVE04q/5rNXyxsshW
fGU1MXxHL8etOLJQ8TLyC+/4bmTf/WneQ2FmByoe8OOoqFbb1KiZXp6b5m2aVR7lFzURL4QuexVy
wfb3p9uwu+qFuf44LxTCJfxSjt+9pjgtfNmDHDdKyIJDyPPMvgSyXfmWIVb+T/Ettaqm6m3nsjhJ
6KUqKlW6qyvUdG01lRbr7sQENCaR08lkt6/7po4oaDx3901liAy9Ujf3IBCJK7lz8Un20qOcHyla
tqaFYHInLci5smS+NJ5zgapq1KGCpej8X8kCchjxWwjrCTw90bZhaAFe0T5TUzvzy9JAGwHSnHOk
Fqic3G/dNA7tFM4p8ePR9fiFjuWucA928q1yrUPnfLXFh75Ye5g1uZIW5cGiOqUYJFerGNJ3JTtU
agrBbPFQcboykqvP6HUWWHb1Ml7UUVSUixiqijbowJovThpEM/tx30wGX9KLeO3Kkm0nfYRCk+7B
HCDCPh0+b2tbO4+Dst8FAhFhxlkxoiZEdEfREHfFfUxm0XbrxHYmhY3IPo7Fn3x8w/sU0PH/buu5
Fr527/QlEOWQ7+bTjnpQhZq6lbcog8PoNbxjORdDRwg75mVw6MDtVo/5B0fQA+4uh/u9N23UjhbD
lb9kZd9jUgn9ZVuveVeHvr+Lk3+zLDuV06tK86hdVf00jUiL4waIz4q5kF1d2u61G8dTIdPPlXxh
zhoAxTTVWiyjUjvxc4IImCpkm8uy/ObnKNmepvrPisWuLd2KMS2MC3fg7jQK98L5uGunHwV9rC0/
agmIu3NoDJbfsvktGV+CeI062hB4erlvXDl47gdv4CUfeBt5DSidnVxt3CL0gt+WlxOTWeBc+pRH
KoWgyMJX4s7UcS2qs3gY+NhMUGLliQvm1PL34ALEcH8iTI1ffezd3TSX5WL1V5HdRtjDI1lc9alL
VbPSusFT9ape1J2XdAgsLBnq18CjLJFRHICMkq4spqb2r6N61/spLgJLeVCxHqwdI23YjbsRSp5g
WNxmHfvv9udRgLwko+h/MO4Cu99L6+e2lrUYribFx1HCMlYrDyARfE7ocLjftCF49dJet5quWuot
LqRduWND/NmSgMuzYaPNtci1KuTVlhqoZODxdzQZw6TATTS1w9htV66fBqfUMV69mFE70AXeYw9a
ow8sIUyFThLTt/sGMjV/PcG88xo8pDVz5cH2yJYcuq4/dGTtBdPgkDq4y+NgoGgIYjXtFguAQ6h5
p8lX4rkn4a6RwZm6f/32u+5nwi9kaWECAt4fe/CiDtm44u8G19EVIApR8B7sZt5j6i4fWh+huij7
mz2537ZZXotX16otttTIlXRV6KZTlFVrx0KTUbRIjQeLxL3nwChAHFKQ1oG4br+t01qolss49Rnw
gMc5haoelJhH63S/ZZO5tW1WqWKpU4qZLGovpH4R9u7yIKi30rzJJlqkit5hPY4l9pHJ5KtFoN5m
sy21ITgj62iujvpN1nfQ8IaX7IN4iihepO9bxdBtHcuVKxRxiQZNF/WbWNrdQNcA/qaWtZ20dXPm
lpbCosvI51aqBMyDa7hLU9taVC5xFgsP0gTHpUFFFelPLV/bRU1NX93nXcB7SebPS4nUdM0hgDjW
Vr2jdI0I4r+SvhsnMR2rVWWyb7pugkhZwOUynwY7qJQArVMPwq60kQNtd8lcEAuyMNac/XTnZqL5
Qc5QKXnug6AvdsVQEWFFflVMkGTIq2TJX1NgjNpmW3JeL/r1/U7K2JXWb2+0bTeaHSTod1Zvx9W2
hU+v+c27AgwkvpR/lixL5zfHmxnbqapK1NtIpbMNpcN0gQbPmpyh9ZzkzxyU7V7O0/gFlIxgxSBM
/NoWPVrQxxMtof+deX8aSyWHjEzNEyvYlrJ6hL2O9nLSuQafcuP9AVwEKYSucPZ9187bFiwd48Us
GnRjMAEKl9kZ+5hmC45cBV4gthQFXLuvLQCgeOx9PELiAy50XvYqH08t9H12m0yvo7yqFNrGSZCU
oF+EnPg5yPrmtYSk6OF+89SwXfz3+7t1gLNckn5ilQg9/4cjP1XTGNWQL6e5Aq2kBaWduP/sJuWh
7L4iQxkGxNkFrcP2jsCS5/GNw7wuU++64VX1FWPOsUZUIt/1ldopugZwNiQldQQYK8uOByOAVGEm
/5mrMmLxjEyeOFRjH8bBTyET0MhsqeK4uoO2s48swaPAgMNymCeQ4y2mnZettW2aLG1vn2Vv5xLb
lwhJc0qpFzrpsfHe7rvCdVO5sWb/l4d4NwV4je7jYCBoXPqvHocmlQwBJQRK+H7716m80b4OBqsb
iwItEqN9x1rAZLmAlGyL1AKMrqO/8taKs8WLsyT0hx5i5l/kZB3b5qsAE4UHsfltI9AifZ5yRQm/
fiXpii88Tj/aqxwXBifVEWC2VSLnWOd4526Cs58DyWDvPfdF2UUUI/NDfztkLWlh+pS29RM52Dme
YHFScRIrnFonDBoKFfhfBY9DQNHCCfK8Xbyy/l6Nc2vatchmZdYy5eYguowV3RdlEfpJdvDcj2lc
HNhUr+zmpnSZXli8UMvJbZDmg7lDHqHPFzUBCz027VO2B4PoTlmVCifeP6rGXzlU+oahaaG+iCZO
LMHSJz9tn1Q+7xMS/1u6LoC+PCpH+VnItfoP4/C00M/b2rEsCa3d0LbcsPHIIbU/+g0P24yEikL8
g9JownstVWugxP8WyFtTp237XddaNMaDURIO5ctVEc/257Anz17tHooAwg2qCgPnMQ6CqKveWvD/
jWl/vB9rt90G5J+w+bvVyBr56E4+n/G001L3rbMKG+XWTbdv2mGeoHmJ1z5W9uOKl95eWamOPJPt
Ih1SePicuwxfmRWfY+F8VkWwkn0wDef6+7vhTH7OW2+M0X6SN2c/wYtMK47Mn/YF8Jd9Oq0g6Ezf
0W4MIEJXqU9dfMdf2ud8mnZQVdmPgf+d4EXR8deWQtN3tDUkS6ZJldTGd+Z5eHLwFlrN8qmOradp
9EJhBcdtbqCtHvnSziUpBnyncarke5WWEkcTkjzPNMt3bpu5z4xba8zgplFpF/6K+FU31NdRiabY
25BsxaHrFLj+WU2Amyby8/1RXXv//4EF0Orf3pD3am6b+urcjBbOcVyANPUq9e1+67c3cqpXPc8B
Now2KBaEbXc9lZLgNDCIZxOnC0s8yN7/yu1dhAba4iDHmKu6lw3WdWhvBT1eJwqofpQqAjZp1yz1
PlleiL+t+pPqcLbYljKw07J6mr9NAk63uz8Kw0z8H5ZtIjkAWmgWCn3f/G0lOFSvfQ7gm1kfE2D5
gNHqIpSkfU/KZYmWslrbewwbAtWBbIOFWSYztz5Z7vA9mMAkG9S7QZAsnBP5M2nlo9WCsdBSR99J
m43m0sJ+THygkHpqfWqW0d6J2n2jfpmsNG5Yg3WtiCZlzbR4tvWpoHYeOk71YPP241SuVaSb5lqL
blZXPMkDy/rkoNg39FMmo14tKxvI7bMA1WFtrBuwkC+p9SlocJXoqn5XeqBA79MiCjJ/iZA22/W2
Na1En2ks2nGApkuh2NJan0rW1naUslrIQ6/84PP9uDC6lxbeTuew2u9G69PUBF1Ygc42mkQKBESV
PsctxZFq+RNUBTlSuxpCuqyVZBkGpiPfeNWmsTUO8UUl4psMZifEerwt6QXlyb/XXaYsVmf9GFzm
wAd6p1ugAbY4ZGWvMnX9uqu82+MtDptlroovHnWtI9IM+c8mr5YVuJOpdW1nL/HgQvNujC+k9/EK
AOmHSIzb0PHU0+LaCVCqKSo0Xk71fEzdotm7AX2470umnl9/f2eXRbqBhGo4GnclvQS14t8yR7Xb
Dv5UB7Q1cy3atGrji6+Cn/Zc7BrHfuJcvtle8Mrc+SXu00+18r9MLF9zJMNS5WkbuOsmWZAxO74M
s31mtfRCEqMGbwp+bzOZFt4lsck42Y3zj4hr4IL6+VUCSv9yv3HDUqVj2qAaB37btBCvVYZ/X6qM
1MFhErEz44VDdlXyhVdWw/eOkxE6Raj+n9qP9z9tsJv+jGg1+TAuNHY+9eIzhJ0PVP3pinLFz0yN
a0vW2FZjkTil+2kQ6Q6PlQcFwb0BWfP7fTe4sf6AWPskgbRW4n7qgZUtICyVJluyX57F9cv/UqRY
45LSOndlcipHSANnQbONWgpMUn+HH5XplInG5uexbiKiumfZrJVk3zoDXvutRTZojeJM0rg9j4Pv
hklrnRlHIWE/HOtyOqBiSETMbcMAusD35+CW614/qG3hmdeUqe/k7WPeO880Fvupdo72sOzVVH1C
zH8CDnB3/1O3pvv6KS3ERQJBJioqevaKz2nL8Ba1Blw0DUILbmkNHNtCTs8Z7R+K4NXpH8f6excj
ZQ/9m4yuXAVvhcN1AFo4UMmsYKowAJD7Mvqr7vfITty3zc3TAR619dt5HiNdKx1Fz4nV4ZyfRU5z
ZPEvH0Ijmfom2q+5fO23icwC8f63A6f9GHtd2uJjzm8FGAlp1tzptolsvSgsIdBzRkkGO9vO794C
2bSIxKpC3G0HsnWlRZa2AMsFDj8L1YWDa+97tpbsMjWthTRD4gXyAA09S9RWBY7YS9cL70+tqenr
7+82a0LdoZs6rBZJYo0RtGWHkKhqBeVsalwPXyslnPUcjQN1vKC6xImnw7Z+a+FqBVnc12nAz631
BIhNlORbLnNXX9fCtYSUK3WLip0L+U+97KHGEibjSlrI5IBajCYlg3E9xc69G84BErJlFNB/7lvE
0LZ+Y/aLwLfSmVjnpDvG/Y7I0zTutzWtRSR0AsvFdWGS62uKYDKM5+c8XXGS28ujrV+eSY0Xu7ZA
3PjxJRZfqxJQl0MOfd50+O6Ov7aNQDtNC8eD1W1Bz8HwOiRhrw7tlpQV/EUnCUtAngmtcMrPEM98
jJtfmTg7A2ApfbKv1qgBDIGkX5UplGl4ZS/OmbrdvrWKb3M9rLjNrezRtftajJZpNw1tgxhV46uc
TkvWhq4K22Zldk091+KUoCoUOFkYvpkPeX20s939CTW1q0Vp7kw1561lnfreS8MOR5OQ4fx/v3FT
KGlhWjVNwUiR0HMBUUlgo7xXT0T3mzb0W7/vMqckScDRdEv6XcPtPd/IP2vrAoQiI1YbcOxuanpU
ztHtTve7fL3P6tlLeIh+WWSpZbmVjy5n5bPtH2P+GjoNtH+GtVyfwQW9q63e7UGigqw1woWeZ6cK
xfR5wpLeP/jO8X7/Tc1rHu7WHFsQH3AwivctPVhQamjSxyBb49E2ECPb+u2wYTJY8nZhZ/I4HJqH
K6vz/LHdTfsuqo5rT54Gn9TLnxxooIw5xexSF/e1Rx+8+PlaVtQ4As3hgcbJJe0xguytu/C9OPsX
WYbZA43K3XwCNdL9mTB4kl71JPyJlP/j7EqaI9WZ7S8iAgRi2AI1uzy0h/btDdHDbWYQIMZf/w5f
vIWvbJUi2HjhhUqkcpAyT57ErI/hnOuYKqQ5gUlRvh1rdmDOeGpSVWZR9jtCvFq8sdUToxjO6VpY
xdy99C2KUTrjgTG93/4UyXGInU9IiS0Od6Cz+pJcZ9s9Vl2KrhvVvBiJzorNTkWTl2WJMzlr5cPc
vpGxBSL5zh3ebu9e4oXs9as+WFxW9lredFCmssvvu2IOXCXsX7a0YMzYeJaaemmfoz4NhhH9Wa65
37ZrwZA1s2tssJDrZ8d8y6x3mm2UhhCjRruaeFbiNVu7l86Z9sbCFK5TdoxClCq1waZRXA1nq/vW
zJjS8JewsLO23SZtwWr13naYNvf22WFP7fhYsN+d8eu2qGUvPrF/qaAxwdCrbr3y5X7lHah7HeEP
tH8cXCzTcTk5wylLft/+ta/zCqbYz4RLa+vV+qIfAX8Iy/i9Sm20ilc72yCI6omvaf+CUP359o9J
FJSuTuOD7vdlplEkV/Vza/92zAWz/nqFe5OtvGrBh5XN3Cx0DLUkZwyDXGyfjhtSwQjA4mjCZi4b
ysG8f7a51/lWau26pn+9LQ2JqxQ7mxrGi2icGh31b4LkWehV5y7TfYPtl0phthIjEBub8nE0Ir1s
4GyWE+eBNv9ifE+4Iu0hE7pgvLQotBSjwHGzL8HKvO+6bRdXKphuNBjtaCcwXR0kpZhdHPD8z22R
y3YsmC2YmfXWjT2Ejgrcnq2+r6YivL205DTF/iSz4R74XSAMO/ueW4+lPftO7vdLyJWskpLAJzYp
xRGIHxGth7NTO3snbR69qT5EWq5qAZWtL5inoQ3gUqog94qddJf7lRO4lspCJapoCRaKNIoOKG5u
nHmP3s+XhLw44zVWtfBJDlbsVBpRGSu6chrOvIkubPZOVaFqsZJ4SHH+YDdVEe9jRNW4ul+nUTUp
Cz0r3qGGswfPGqbFhBqLD7e1SPYdQpydLEKrAX2r52b8tfTlN6urFLcm2cqCsZJBy6MKz7ZzNrn3
Y97MQR3nG5+EYrGhriobwaqcjrXm7Ppq+tcbu2+3JfIlwB0u2BJs1sjRXerVBlz7XfoTrHCHJGyP
4+Py1IfJsb1Gu/z77V+SaOinqkNrUc+dIPuo3Xv8arO9AfxhbyuuDJIDECmpaeLVfaPB99DJuzRF
dAF0RxFXJYYrti2Brrg0+YCdO8sjdf6Zkf7Itvl4cQphCYZZOgL0ec6YGUTW8BuVgrfb8v4S9IaT
FduVsmSJhgQUMmf76j7Fx+6g7aJj947yxjHfe2GtuAnKBL/+/8PdoAXcM7c1Fxd6yzmCXXCXbQLa
rl8gmKu+kIG1lacf3eVnzugPs7RVzlh2DRQnEWY0Q3d5DWKmpezApv2u8ejEABTOTAszLajfG77L
Jr9Pft0+DpkSCVHXMJossjgbzhhoe/KS/rHskkue2bvby7uQ9hepDHEooZtnzAWNvIEJsf1d2f4p
gRGNnJ90ic9W4nee4u7wP7T+F78jdja5I+hPKFLLZ3sofBOcv25mBIz+ZiPyvu60T9CybwI3wrIT
S5/bCBjpOvdLG81E4zFF/u3250qcidgFlRS6HqH11Maw71ee/NM7B7s/D8PT7dUlKi0SWevRpDtL
w4czBRFwQZFv9trHbUsLcRrtQRqoQ5HdwzwYENxjcpPPpux12+Kr7n0wRYe6EZqhdKSb2O+4cPyx
qRXylmiv2AblouqKTDC011j2fPxNU8zY+H170182bsDKxfaljLWmUadtfyHX6mQHP7orykDBuC9f
zvd5GIeqK5LsG8h/pbPCIY2uwE3Da68YWOt3y34pty4umPfYejZHFt44k+yY9uFs3A2DAg0g00Yh
Qi+163quhqqh11907YdlbU3vif1K+ZyNWZXNSNnujL0dZHv+qz0uhz609/px2VibFPuWvB7zX9ox
Qs65Ojs89hP7WbcVlirxA2LLEndnq51yE17VLl4mPv9L2Oj5Nsj2goyVqqybRHPE1qWMm1XldvAH
0Vz7I6aIGS3m13QqWJFs+fX/H8wWDO1xickFzcUDDB2j4cAZjomLKlcpW12Iz1mNuFNwmBdlL018
YlXqV9q327YrUU2xIcmu8tFqdVxfNDPB2OfkpV1UF1PZ0oK11ithKAaHD+eJpr61UFTmVPS+sqUF
W7WaZLFYhBiWUxpEmHmUxqrR9rKlBVuFd6GE2A3e1mUcWtGetFv6fuElxaajBQRhZjUh4hFeBKww
ghxDiG6fouTuIPYcxROZ09zGDa4eSTgXz2UWo40sCToK2Lj7Oyu2dH2t3yC8gC30F+MpiQRVOYBz
wXkf6t9FrWKKkjwkRegRMZqR2xibdOzrEfz3Bfu3HPIwn/nbzCotzOZ2CNoI6ea02FhhFAFJFvcw
kQCcY2daXVl3b+pHYh4p3/aiETFJHlCrDZvhN83ODBAADjEG9t0+cYlPENFHrZW04Kaoh3OD9vco
9c38ZMWj4q6wnuYXV0QRb+RgKNYMZLV+HlyCloMotMsfzOThFOnB5MUK6cg+QTBiAwhV9EJCOhSg
AGMfz3vb3W+TjmDEtlNgYuHS9BenfFhI0MTflCxRX/uHT+TTTqOV5oBczdlkZFeWyb5sW4XYZUuv
1v0xiliNXXqZjekS5NAbzxV73SKNT3zTFeubyklwnI5xR5pvxoCidKMi7pdtWrgOjxMmV0zL0lzc
afE1uB+3TxXy+FpBPhFOewV3J9Ik5Gx591b6mGd3mrkplfGJbNrK4qmlObExav5vgUI3/2dYHli+
KSdAxCGFJYaDGVTHy7TPruVEjsyiipvk1y7yE8207kys6Nc36MCqS86mU615OxsNpp7HQMcyhKCC
3Wd82+xVjB77r0aCW7nM4yk3jhHMFFO99nayLZFHxJ6dDl2dGKDJkTehd2NUBHG1bZAjEcFGXUnc
gtq461lzepzd8jia1o5HqmmLEq0U23TylvTgwMLhIk8790/ZFFa2Cj++Xo0+O14i4o2SMiGjppnQ
+Gu/i4/GER23d+XdHJZhpazWSyxW7NYBDWpUUlxXL2gK962u2JV6Hdz2NF9f5omINxrj4v9vk9x7
yMfTxFP0Dj9hzrbCI8i2vv7/g4ccyKxHI8MbLcE1Rzv1qgyY7EyFNFWODqbKHpzhzAyQD1g/Y7Q5
e92P20KRbXo97A+bNhPiWmOEQ22KZ6o/5Szctq5gnHNTpUmzwD32TRGgKg9QtaaInxI3IxJKdxVg
2vOEpfVzCi2MD/RAQiTxdpt2LgKNMCBQs5KGAg2U2zsj/05poti45CDFrpp8YlHL0h4VIG7tPDTR
DfpwjShTLC+Ri8gb3RY5+OQ82L6ZgWLPKX29vgeyeW2aDUgyBeX4Zza3qY0ImXJNF0M9XZxBqaM4
T3yvUT3nJfkaIqKm+OI1Sc37/uIdqeEbexOU7fsqzPZegLmry18zID4LksO20xaMtu2yhRuj0Vxs
awjAS7LLOlsRaGXHLdhtXNWDUTsIIsS9r7x9Mv0ohk23UyICp0ijDUPR4h04svbHTObnXgdER+c/
twlFMN6YjzRJ5nQ4J9qvfKrDmGkKH/z15f0TTXQ/xIk5FbgitEZ/6FZiLPPRi/nVw8xM3aaKLKhE
8iJcyl683Bg5rsHR8JPF1KfV3xY5903CEXmhPYxFqO1GH859iVZnr9gzcDRtW3qV2gdnnNZzx4rV
qvK6uDQGSmXJrHAOEj8v4qJ6kDoY6egu53hM93rmhrqp4niV1PiICIrSQZSRRga2PQa444VFmIXU
8evRt/wxbP02qK6aChMhKTsRkQ5ai1lBOqR5z+hkO5gNJpC/N8X3xToV+ksOstflPeIvhfaNuA+O
pRrlJ5OeYMrZXGelTUykX9fmiivJNp6KEH0jQseGgXPt3PbzfTf0F9fVFDYsswHBhuuuyPQ8QRhb
6heXUr/Wzlb2z209la0tvGCdas5R+stw0U8WnwIKBP6LAI9DRfpAUjz7xAFtZt7Ye5ENGGIG8kmi
j4+1aZ7W8YZ0ikMX9gbektchryefkWgTWIiIWCrK+rpoHQfh06lA7ZJz7hulqgohUSARO6VZs8aH
PIVlJ1dqvJbW6+2T+Dq3Rqj9X48xxhxFS4J1m8T247jxp7oJtMIO8mzclc01mR2FqkrOXMRStaD6
sMBlMiC1oD3YWuuD2/CBxI1i+XXDXzwuRDgVayrSUBuW4E3fo+SPV7811TXehnUiIpKq7Mqq8RoE
tIh5sY9Be28kVk2ekoQ0KtgwiZGPtQkS4CbYsarTYKaoSf4D4qMd28II5ehEhFRhNPPSokcQ7odU
4TKDnaJ+uq0/slMVLHmwoqaEuveXtL70w04bf+TxNichQqq8OmWeTqEwVeTet4wdYmo/VrkKEi2x
KBFO5RmkzpYZ5oqaQBsUU1v61FgUb12JWCwhEFsudYuiygBM5ycbdP0pP80bU+1ExFKNBC3q3uDg
dsJ/dbwDoZSuuF3JgqMIpCLdiPGpHY5zPkcHsstQgfTju3nf+jVeSFGw/NmkNiKqqnaBzzXM9WzT
n5iS6LPkvZrfb68tO1gh1nKr6r2RecvZTsApbVWhq0wdy45VMNVpMAY2ubZ+nmzbbyywBOpO4NWq
rJFseSHkMo3RLIlwsPaQ+62VhqP2C6yh4W25SDykiKSaJ4wfT6J188ik1fkfsAXcgzXD74f2cPsX
JA9IEUJlMNvsyhaFGj0dDxOqMyy+M8w0QH/7sUx2pjMFbqIis5R8jgio6tBN0rsggj4n/cGoz5Me
76v50KH98/bHSNRIRFVNHRkj14V/YKZfzcdC9baQrbt+z4c7ulmRok8y7BshHdkYhjwPU8hftvSq
Vx+Wts2WGG3eNJcZJDXaQTP220Sx/t6Hdclo0rwyrB4NziAKZ8lO64vT7aUlKi9CqOIuwZy/1pqO
fImeY176JepTg74xi/QJRWVkPcE0TaQztV+x2wRWqrp5yzYu2CpPKZnawe3PVvzEqj+ddVz6jZon
xFSaYxaRmbQ4RrcEhaZ1GLpy20mK8Ci+DD3tdMijLfYZ2zmq1KhEGiLeaQQF74DJSShZ686ODRdw
vwZ4PytezJIuKfIJ8JTxiNnWeoyeD4M5JHu6M56QldrzIN1Hiugn8ShEsMwSSEG3QjP/2baAaNf+
jfMBVLYhjb7d1nXJRY+swvtgRmbMLXOwDORz6J4kmU+00+g+mE0Qu7FCdaSSEky11TR9bjAn7Tzs
rXN+zHflwTq1f619uY/3i+JmJvEzIiIKHMJeQUy9u+QRfzMAzvV7MqqQjzJVEmJsnY+DwwcHYOK0
xzuBvpp9H9S5obiZyfYu2G3fOEtOOHPOBn8aDMQMI1W4MrLa5xdPkP/9/8P5dsho0tKuB/Qi2k/L
3grma3U376zAPttBfbDDeZ+ngBf5ZrD8mL9v60/8xOrMLJI2EUA6Fzf7PqR7e+07mBTSkhyGiI1q
0grshoADnu228PPxH96Xfrr83mQPIjjKxBguZzSgRlmh+0Vjh0NlBxXPDpP9ndeewupknyBYdcaz
2l44TgVUURg45ekHJLC2fcD6kx8O3IXUMQUADiOLzkwPl+Gt0O4SPeiUEDiJS/pfxuzDL1gjEvJG
n/HLFM/3jFZ3bpuAKJifaFMpkiUSgxAxUpPeFVOCYdBH3U1/c3uc/HnYWBz6n5f6sH08m6OaANV4
0di0x0DCA6tUeCPZsQp27GZx0nZgaj2DqhCTY/Kz7SRvmHD5cvtoZcsLMTjNE/B+UPjqbGa7ipYg
R7WR8lRNAZEsL6Klhroj89x7+jnPeZg6c2Dn07HAwJFNuxcRUzqvS4xBQ1U752hE8nLQb1csb3ZT
VqryLbKkrQiWohoQ770NMC8zwqoMwI0bxrv2WL7nd3iyrCWWrdBYImKnGow/jrIa4sq8KzCCRvct
y3e3RSWxMBEjpdvgCM1ro0c6uDB2fV3qoWM0ie9FFUJmm6vyzpK3kYiW6j18Ay1c/WjG36IWLBXW
9zL60To6aD1+6cW71nWKa4z0ZIQHcNJEEFWHnB4BPyhvr2WSwkKe9ek4DRZmPC/+tFSoAGe+xSe/
5n8d5/uSPt6Wp+SSI6KrBr3AsO3Yhsnr1utoeqfJ0B8ND7TQWXkawKV3+2dk4hTMP6mrdnRG2p89
0iMyGd673seHBFcGt0hOSO688tzcacOsUBOJl/zE8QRW1LHMaIeqiu7TIg/rJlF8ytdLfyJgLmIT
sEAdZf+l2I/2navqo5TcBT9RLZsD5oOhwwGkS2j3GqdTYTqYbbzv2x8pL05s+KV19+OfZoiO86gi
q/3anHCu/w2JQ98NdptA98B97tfLOR9erOQbn1QZqq/z1YbI9TSPeqk33dRclrwMyrr/7uYlhn7P
PiXAPCO8nNt43vScNrzVeX+IXnliN4zhZM6cNJcm1f2KEoWDlp35+v8PSydwxj1yC0CagqLRSAJt
Uk1l/jqyGCI6K608ho7tXD+jt3vPmednWnFwFlWfq8S5fGJUnjDzaOkx1vZsv2YQ+MlEsa68AjY/
1v4cZn4eVkG20TIEI3cyg44U9GrnxD4U1aOnbcPefaJUptqUNaOLhTl7KZpnZ34Y802V9U/0yXym
lkZ63AktszsDk3/IlvqA4ejbRCLis4qsMjE2FZGdWwRO3QoAFFe8siU6KcKzwDHMrR73BfCcWKgF
kbr1HWZuq3p/YlHOvCKtGhMh3AItiFOYoTZvS2waIi6rpZGFIhaugvlSXxvdOWMW81Fn6SHTxrct
4cYQaaBMvE7G2NWMM+ZE+nVp7Ej3xjQL7hSQmMyPuRskpmqCrewgzP86h3Z2jTQB9OFoz8W3wclO
8aLCJkncp0ievLDZHJsS6tMTsLKYV9pNd232Hs9mWNT2MfOqTfHScAXTdT3Q9BWWi2Lokv50QDSM
Wihu0LdPQ/YVwuU8yQsMYFqW+jJ0NA4brXtkThs2aYSbesZCKFruY9TUNrsQ8VwUtJ6YF2J2F0a9
yJ/S8V+Llyp3LTlrEdKFOTy1NjDEGGK+DPo/+rLp1WuIWK7YNdHNP69uiDq7jmEOSAl4Rad6fUnC
vAjf0huNaqaB0VFF6WkoVQxNWOr99DSlw3Ux8vLh9kF/JR3bs01Bi8w8M83RNeprV+1Ivk96hQLJ
1hUUqO3ztHTzub6y+mGy3otNc/U8W0yvpgbr0jIa6yvnlbOnTUl8vCJVnVKSXYtJVmLgmpvZbnWd
+G7O966qn+CrKzukLGZXhwKTaasG0tBngCUmDG+6p+69Xexr1biHry4l6y+savThupNm1Zy4VK+v
KfgRjQSV3F9tpmJskolFuKZ1XeLywYJYwG3lm/ynTTb4sHXX6w9+2LWbL9Qc8A68ZibfQd8DTUUx
LpOH4OHnqXEso8HKbGp9DKScQL+mu4qEjmxx8t9tLyRbi9lYPOX7DAsbOUaUbGmRWmUiWCSrPEwT
dLzqOjrPOnDb1g+MFtxk7GL6dNE0JzWatr6a9QPxrkoksUQeYhepR0xWeC70g6F6oFnHGNPCBhVB
p0T5xAQp7QsrLjoIGxALP2vRGdyrGsa+LMZD1mJ+VMNYR/DDQdZF7btP7rk7RCHmSKUnPHe0Q3au
f7X726KXiUiwTwxwom7Gnerapq+25cfOaYoVS8sEtP7kByPqbT4uhY6lLVj+vFNObZdtWTDOnHZI
AXCtujbVfVSj2HSfq3qlpYIXzDPV47lMrd68rJilF8tMjPuekRHMolXm6xnwHDmvdd+ash9DYzzV
enJO856BghujVJN2UZVCZLITLJmXOaiBKyhA5pah2US4o21pbFp1S7Dj0Z0T9AxDfMswoRKIzN2s
rNbJjkaIrtkcVUO0Ho37Op/ZyXhfwnyXhF7Q7bPCJ+9zSI4qrnjJb4mJ1LTD+99zS0Ty5REzuNvu
bvS2aa6YRM36pcjGAdKvBgcX5TpwjGFDWQXSF3OnuUswyzfCrh3yd8pe6uaJ1RsufuvSgimbUW84
WsP5xUjYc5GSJ+LFRzaoRpXJ5L3+/4M5azNJBtPB2XZx9szzOejd6LmPVFcRmemJadKCD1VrGasn
CsufdN+A7gc6P52XAD3/F/ubiu1HYlpihylH76rVotx7zfs76j435rYgJqY/zZpNaImF0hDzfcL9
795hs624Da9HKNYX16MVbNYZiVnr7hIh39X6Q3ww+BGNeIG9pZVhXV+w25jGdY7GleqKq45u381U
kRL5+n5JRQ575nZL2+YTv3hpdGlrw++65sINhLD0HZnPTZIHV9N/NTMno+Nh8BACjfeMQchMlWn+
WupUzGg2k6lVPUWErzEhkmg7MsOdLfdV/7Il9lIxo1nU2QwmvaG+joQGGO8A3LsRDtEWbgjbo2IS
c7GngiQ2qa7U/D1r35b229Ir9PFrG6Le+v8PviDLhrSt+bp09tPpvZNjqN5RX3sZKiYxCZ89u6MT
rLNcAsbOsf2Lq3yv7DyFoIqim95mllFd19JYk1yN/G/j/aTD7vZxyoQiGOncZ13lkbi+xlQPzd4K
3UKVoJNJRbDPQgcdVLxg55X7swAqM6l85bYljpeKfaWTw5hmLNh3+16dNN/w61cvABVxearDZOeF
y+Nt+Ug+QkxgUqYPZTfhIxyQiVjp1S0HsPduyI5C2cUU5sxNXvUVohOjmMnXcn/aQoS2riyE1Rrj
eqqsxsptfOH5M3cUNwGp3Fc5fTAiUqbGiCElCBhPQ7g2xbqhcd/uMONol+3iUFP8jkQtxQTmbAM+
VXomJJPT01wX/uKqeskkBiXy2NtjXSyz1/ALKfnTMoxX2pi7JWGYm6oiU5DtXrBZKwYrQdsiWg/6
I4bY55oCyCRTRsFY7dRZKi3BqQ7Rz0l7r/XHSYVC/rL6tmqMYK1VwbV80rBn7Rg90b1xBHX48xLo
4XqsNLxtTRLZi7lJd/C0yigTJMjq+4ih3qMFERq3i1qxvkTwYnoSBHdR1Rpw8Xqxs9rTpGozl60r
lAldulgl5mDjiZChAk3uhuXptkBkCwt2mjhW0YEBCdGasDMcRFCYmaIcKFEWsa80G/VEA9EV9kyH
o5ZZu2pBzLOH/badr1/0wREA8pajbgR9ab00aOohGMct/JxQRUd4zxIkPxayXqqZ/beKr2b7envL
MokIZtkPoFy2y45f0I+8t0HqN7KjGw/+ttUF43QqM46LCrrt0W94JBGa+V6leuPLDEewzq61Z2dp
cU8v8+c6fui1c6G/juk2vyL2jxYRulSzEWdpYPaG86STMDMUDIcSBRe7R8e5SE3wWaK3qY7+xD3h
PmxJcaGTnKdIrc/TZZqMaPUmzoUDw2a5RzKoaq4yhyh2kI5U0+t6xup83++WsNzVQX6wnsm+BjRV
1dsv+4T1/x+syJkbN6aWDfFMP6r+Hqg53VI8MCQqIzaOlnnFRn19MvZk8Kv4krSXgaDorWptlp2s
YKXzmCx63cNKZ8s+9VlyKbLwtiV9yYoJB2ALhpo0Honq1d2CeufNCM0LW0LrH7qLnu/MwNzpHCOF
/U412Up2p7EFy8XcmZx3ESTlHQmI0Q7lLtm7L/oD30278aSezCE7EcGI8ynXMmPCZ9FhDqbJOS6t
ubMHzUfGRXHoEn0S2fiHZSj0eZmRJ+PvzOsBU038VFVVli0uPFkTqtVxAnKOq2nau67VAzZEIbdm
xW1YIh6xZ9QxLK0wTByDVrpBbq9TgCpwzXvONlck9o5GPNXAfIOXqz0f+hbgLkW+QCYWwYbz0QT3
bAnf7NZ/LHeXefck2t+2BImNiV2idTZ0zYD++6uWJWGFZkhjUsVvSZZDbBHVh7hvMhO7xqSeJntc
esw2jzA4YIdhJQo7lu1eMGPkgilMGbtPyj3KoaOKU+h/Wd/PmSUq9odmTpZZbg1NSU7uAeOmz/xc
n1pgeeJQheWRHapgqxygSt7OUJYk/lnmh65971TjSGX+RuwUrRMNaI8YdpS/TbW/UklH4RB0tW+e
zaAM073qIyQWJfaMVhZGmFckmi9efGHpg+F9Lw3fiVVIA4kKiV2jfW/U3rx480Vrqm+T+W+0xIGt
ZRfQLfherArEkpMQ20frGdOlk9UGJsM51F7rz6Q/NMxQeB3Z8oL18ihLSbZ6nbj7lWQQDx62qkeV
bO3VMD5Ed6PmKetqHSGY7ucayglujnTINzTwI0paQgDWqnoiZYUMYtybvul0waxqo5AYriUYLq81
jI2jCFRR8d0t7Revrr/fdmgyiQih1jNBCEQseJ0R5SGNV8E8Vt/qdlJ4nDUSfeEYxJ7RpOORDRbD
+dKSMqTmW2RcRgy/WrLIr6bd7KimLEg+Q+wcNePWheRH1KyNp5yGXXdOVEtLjErsE62LfiYs5fV1
Tk8p9Uk/+JjmHSGD26mI5L6kHILmiL2i9WxpZVpMeHX+HdHvY/hZyH/Z4fhu7ccwDlY/GisOXHIi
IiP/opXjUBa4/0ecPphm/xqVUeabdhPWhISaOezGZDhsUq5PDP1xxMtpNQiwP/ltaoQTOC3Q165Q
LolVmOv/P1jzWMQFYCGwirZ+4Av+KjyQTESCHXudjvnRKVKZpfGCytcpYq9RfTUqgLeHAF0i24Qj
2LQ+DYkXj119jfJnhsojqg71tluKCHvKjZp6qYOsy0if6zrZ8WQ43t60TORCFDYixuZmxvOoSg6O
dR3ybcIQgU8MALmoGpFeHOtDqYNUH2zdqhlVkj2LsKfIrUePomB9mUuW+Dku435Gul+3BfIlnhmm
K4KfnB4tsShougenfkmLUwak4kD+8Ox1nv7hMdvRMsM81NcoevWy3CfZK7MU9F4SxySComjeRSNn
uLX0dhSgMcTV3xJy4EXsKxVJYglixyn4hp28bPq1Oq5VIYswIdwwHittea7b5pR55m5Oi91tScqO
SbDmHqjkLG9RPXSm2Leo+25TS3Vlka0tWDRz+gZvDbzCMDjPxYxEFfOUbF3BhtGpksSlhSNAPSjU
lyWcMoVByFYW4rI5ZbnXGc586fU4NK0ibPB4vC1o2XVXBEp1lUmtqV2vu61PDu7B2k1H9wU9XuWd
tW8PYOl4vP1Lko8QkVMTs3XLyXBT5CWmdbj23iIqWJAk4Iu4KUwzt+zBgu+P2R8gXJDZQ2esqaJ4
lm18NbkPkaUjJO01gBqvffnc2vmumVX9LbKV7f+urA8t46mH221VeWMQ5XzxS8c53Zb3usgXt63/
XS8+bNuNY4tRHdsGa8zA/03bUzaEWusqFEe2/PpNH5YvIlrpbgdH6qBlcmFHT6M+KIYc1bQ82ZkK
Vsr1xsQ85gaoFvTzGl664zUP7Xzjw0JsJl24xYEGnlChZNfKvnbdexErwqIsNynCoeI4mbQYlazr
8sDD9tQd0PG5PIF1HPbknEpFwkQmICH6MgSxbkrRpGBFHsbaeUsSkLh1AujrGN5WIVk8EwFRToTJ
BPOEJ5L5zNFnXvtWUIURwFe0CLs+0A7FLt6rJkPILr4iRqqJO6dj668Z8a44Ganf+QV+LdqPeycJ
irc55EGy29LpjlgtwqbacixtC/PEr7qFORd0fG0q3c/m/vm27CS2LUKnmkk3hqRh9bV25pChhoah
p4pjkS29asQH0zO1kixDC92NRyvsnDzI2m2FXREwVZl6Otg2jJrO2HDDwEGqeGlItFWESDFniqbR
XRNaEfdzDFmwltaPPUWJRCYRIfRyB6XL2EEQM/TkbtHN71xnCmuWbVyIvWnp6PVo49kyDN/n4lRg
mEMVK1y0bNuCCZNEo2CUgf9v2vY98dIhsEo01G5RQEsESvWm7baVmeJJ4dr93qIZeWjLSQVNk9wb
LBEhlbC5SGjH11fqHKxZsjLIg/hU/4+BOw23WaklAqZ6vWK8NfAYjsrYjzXTH2jIVTHma/lbIlpq
RHOjwSd8QxcVYV/HgeHtbgv/a62xRKAUNSc6WCva3xq72B8ms/InzysCzxxUD9Ovb/yWCJjqSd+Z
Y5t6h4QfQaG0szB+LEJDWRXnQarKNX0d5S0RO+UsnQ18IC4RRhv1AesM+7BkbXWc5/aXm6aR4m4o
E5dgv8VCuopSHMRUPeAYOL1MqiE1MjEJ9jvHmPYSGYDEuCbdtfZ4X2RmOM32yXTSs5WrpqPIvkAw
ZSw8GiyHux/ppczDsTszlbuXnIEIpmqXvEgmilJnas+hReN7u63qgGCGcNvpVnhbYSWmICKpzKlm
Q7sitljG0NDQ7ID+2+aIRBwV9/oE9D4I6wmPDgNdnoeNGQhLBFI1roMJqumAnBIm8Fn7Jg+2SWM9
5Q8RliStNo68hz6iG2Be4pPGrE33AkvETo2eHi08hTQwTsDHdOyAJf/e3rREBUXolF5GWlcOaHlp
iks5noc0qPu/25YW7JODdXKIObSjp/bRGn9Go/nAVakLmeoJFjo0cZUbMyTSg82ItEXIGtXrViYS
wSqXeSoSs0ImSRuyozYlYam575OXbLobWCJgyizrwYzmrL66GAHdsJ+UO35XPN2Wuffl+80S0VK0
hNQ9B7yzVTL9xPTYzo+y2OfU9YdmuaQtcrToRsIcGSXVh0RaYpun1+aRbusF8m7n+FvRB82bFXRB
srdDlIvqNqxPJMz33Ubhre7ug425Czg26sSCIURzQKvirSDzzrYnhfhkH7P+/8PynC1p4iR4P+r0
Ev0fZ1+27SiObfsrZ9Q7dQQS3R2n6oHOvXcbXb4wIiIjQAghECCar7/Tu/KejHSVw3fEC2NvbMtY
oKXVzDXnkEzDZvDuWIdbQ18e5B+GNj2u3QNn0qleHysX1w8Z3s3Pb/qNGIhdo6tWwTUbKowdiEi8
B1920kf+EHk7kH1NCMHicgvIwy684/Df+ilXC5voehHoksNPcb6vwacQBG/DL8WnzL9a1p5roQ/M
wf01w9aArjZsj2v47efTdMNk+FfrOhxA5da6GvbZhSCrsFNf9unPh74xI9doK2PG2uMerKgNfW6w
WcUF8g85+RWuJi9k14grbjtsVhbWGLW9yJeZAC1gF96JJ26YjGvIlSiUclCZgLdWk/d5O2ylq57Q
T52AmOiLR8rNKC91bCAsfj5XN3yraxAWWKvXtrfgmfjtqx5e+vpLD0LrJX+opnsstjfu9DWbv3Rr
SNUvEj8Jasg5/Zq7d6791sBXi9hafVOPAp6tccr4Uo4y7b12uFuPEP2rfQAzY8tCNG1jDcMlX+a4
WpvEd15/bdKvlmxTcW1y1PRPFlQL53rOQjo/2XqNa2tNnWH9NfN8DbsiAOu6jLXobPC3JXso8oea
3qlV3Jr6q9Xrym5wnBlGp7ceWfBQ3nOUb4x7Da/SNqiPfFtcml+YnVZuYGfQXLvnxga4e/+eT0XN
4a93ldTgDpi0HWzgvcX+Wj4R80EPRWqDqsOdbcgK3auU3lhW11Art5G0JRfrJu3xm9sN0EOs4e9/
5GVzVk7zSwAFdg24KrgyUCH3g024tqkI+Gsn9B3o560fcFkYP2yQVNa8HBmMnOn30s9yX0e9i3KR
ynqoZf98Gdy62ZfzP3xHzmewz1pw/d1+75ssp7+2I14jryD3tYZjhefeFM9zv6GqiuQ9SusbhuGa
nL8eOvApDw3CFXKy5qOX753x8dem42q3ReUR1XoD079MKCxC4hJNOdnPh7511VfLVXlVJaYV5gzt
X8mk6Zdwcp/0eo/p9AaelF0DrkiVQ5q+QrA1PQ3JmLqZ9QEstuAZSMiurKMhtTbOlov4bif0jYD6
GnhVuAslq8aeAjLnbz1U3awWX1wHW4A47szZjafzGnxFVyXNtFTYAtrD3OiY3IXf37r4y/kfnnvH
BzlrqC+uD/kQOF/D4IWKc41C889v9q283jVp/1r1Vl3ZOVi4AKx2s0uvdXvwY427AO3R9J7jefN7
rtYvMgJsbnUNvOfpUnTkT95ufbY3ANml7cZ6ne+sixvFGHaNw2pQnupLt0AC8d2cFdsmM9v+U5+s
aZ0ud1XabiyRa0iWP619BauBm2K/107K1FM43dmHbz1JVwu7cdd67SekcX0QN3RumfLu1zDi7BqP
Rbnjzz3H0CtPmZVBzvfnz9CN2bjGX3HhltQUyBZUlTqywNraC9hCm3v8EjdWwL9hsEzlMjFjsoc+
ld7j6q6RbZ27X3XRr/FXdTO4xrrkbseQH7X3PmSYntpKfz45t67+av0KmDpIeQBy5VVbZrbQLYp6
EOXc1X28NfmX8z/YB1MDMVnWeN7XBlx6IoHIRFLfY/y68TBeg6xK5Ae68NKkW7SPwCOb4k5EfcNh
uCbut0To+/qySH37vde8NOyjNSA7Zt3XC70RGl1z99vh0NAuBKAkUFkIlxbqG1np86ydUpBwHqFT
HLn+dCcOu3WPr9bswB0tKm7JU+PvoP4WDd5vxPnO1MefP0K3bvHVhjy7xSzbHmknb2wTHRJQdHtd
nE+/mJC7xl814yjVUOFuwGTscmLFXXUvIXfjRl/DrxqP9F4pQnnKOxWbFfJBJ1J8rlXaDXcM/o1H
9BqCZaYpKL08kJfggiC4uNcceaMWDvn2vy4sqJZJTda3jcQfI2/fZta5+uKMkTqSzMvaDVhq76RO
bv2GqzXcu443um6jTsL3U7vrtsgT39vfbyyEax6qLgcPYI56FND54UOoE/bOHqJLSV+nU6KOc9o9
1O/c2LzvsjL9RbtxzfFftsNc9Zc2eYUMaQfMJ3rZ7/ygW3Pl/PW2uMxA1amHvyJCujGjt8mbO6v4
xjK7ZqcCHIc7QQ6cWG73aU+7JO/dSMt7S+HW8Fer2AorNc4lhp8nekB5HEJd9S4I2jvr4Mbw13Ar
FeRN6ee4z0zKjQPV2MLqHsOK3bFBN0zcNeSqWWprnJC5P02gUu1e2+CT31ZRUN/p2rnltl3TVTHZ
eAwJCFz+BsXluAd/gP8OPLFYZ4gD7okZ33h43kKSHzdLgJ+NBJrx5Iu8z0AmCtxYOInNz+30rdGv
lnGN54X63YrRQYEKwo+EoY3n50PfuruXr/zhwlEUB/J/hh0d4D/Y66FFlklN2c8Hv3XdV/kra6oK
0xR4MiUVmUTyfC2LO9d9a+ir1SqMlGNoMHSjd5ru7uLyb83H9Y5rO62FnRBNguG+5EnrbOt7JEW3
IpU3Xcgf5ppXq6MsBgsDqq4x9b772yINU6EiMsY2gpVx299Jydz4Fddwq67tTV0IfBOhJPFME+fV
s53f8cpvLalreNXCRNNwD6NXRwCUs3Ur4vCd3LmxgOjNvRV16ydcNv4fJmtoapAW+ZcNXn8h4yfh
HKt7ldNbQ19twKOlqtIFedmpXB9bJ+Xtq38PI39r6Mv5H666l13VSEgkn5z+mamM9s/qnqzHraGv
Vups64FBaBtJSfl9tArwYT4P9zhzbhjhfwNVTW3Ax+ESwHlbIdJg0hEjUTi8/twO3Lr0q8WqJhfW
JaASmWaNLlg3MtA2bPN7/Cq3rv5qzZppntdgxdXbdRFPa3xRBi/Uw6J/zYu6ZqBymmoYtYabzBGs
TC/hPQGz/zwt9BpYNUti9ZMm8mQ7v88iboOXOrwTB90aOvjrc9igo7bOa1yyEO4BHRDfZFEfUZK6
MyP/ecbpNZhq4Hbluj5ypmLkGeVJMD5BaDwV/F6T8K3rv1qiloG8zHrx85xqv6DLxzqye9XpW0Nf
zv+wRK2+WtzBwayTxYlF+F6bIXLcOwnr/7wt0WssFULP0loNUpzMNWAQsbKS/KGi/d9f5/9TfFOP
/6oQ9P/8H/z/VbWL5kU5XP37z4f2W/My6G/fhtPn9n8uH/3ft/71g/888a9a9er7cP2uv3wI4//x
/cnn4fNf/kmbgQ/L0/hNL8/f+rEe3r4AV3p55//vi//17W2U16X99o+/fVVjg6ba52+oDDR/++Ol
3e//+Jtz6Rn47x/H/+PF82eJz72Yz/WXz/r3f/vIt8/98I+/UfJ3eEEBBWkqGmY8eilaTt8ur9jk
7wz5Oj8MUE0HEftF5LdReij/8bfg8hIJXC+kFIReF/aUXo2XV3z2d/xLPZDJkrcX/t91/eUO/XnH
/qsZ5aPizdBj1IsF+rPUg8EZvhRXRgMW2oReJ8hI7toqV53JJiDzV+mS/dvBdmcomZJCNukSlOOe
21sb7X8VS5YwdM9STupBSGHvvLALo0Uxtqnp2J/Hov7gSLFtXWWfQHP4sSxbtZU0JyezLGSJ6tFz
d+NCntaezrFp5oiDqHNvkzXfF6akWeB7Kpm96VUwf0oqE/JHd7LCtF4nN5IIHprI49raddZvviPV
2W4W/2BpmhHbDZ9yoAQtcEGktiz8zKD4+doIdz+ox8YPhq1iA5pVm3bDpYGweCForK2+SyhacR4p
8X34xnqIZTmHu5xVZSw4BXmd7exK1TUHJX0da8ddY1MKCgWl/o+DKuwErHflzs7D6uDkpDqMTg30
WrXm+IGtH1n+UGSdP+hDxYQ++EbUCakoolInKJ5/ePj+uMk/3tS36tmPN5XhdvrU9UGK7DLfvQ6A
QVUFTQVgAlPaohur9k0KmZnh+e3QdJObFTlF5myc/zhnW3UZdc2EdNflfWFfjg+XT9U19yIpCh4P
veW+1kNPU+gi15m5/DusNNhWxrL/9Sr1p+BYSLRjEXdxX6HWSU5CVc+cyo4m3RA05yKvSDLapkj+
dfLtBr6d7Pz6f08O1MDs5ZB9y3UXT1gvG9a3/ZOaFv305zmTh/ppuBzezlENWda3t7y9+c/3vZ17
e/PbuZJ497joHfKG9PhxxsETGKIK6rgEqyhwrpM+kJQbqRlosbGItWyE6y/7t0PQIesJ3ooiLS9P
HJjx3V0OnrUymN0X2k8AgzX0Hck/cLAwPV9OlLQYseYcK6a5ow/Tyr1k5L1IIEUAytaF7kGa7m2h
Ycyiwa87kEkU5aaR5ddVN2yvm7yESuIcr3z2ZdT6/bd1DboM3PPdkQeqO04+LyOAOZ2sn8WHWVd0
47mr3DWs/kqHfnl2CO9jNBGOR9zvMgHy/DlEZ+tJU2Y9l0d78PsDa5f+UKAfRnWO2i9r7h4aAo1f
yiUWbUnqQ6uF2I8tKnVL7kI2vnW9TWjRj0qCcSqCsu4Yj65DEpX31qlnbZiQhQXxlA/zWar9m4Up
lkImamiDLLeWD9iO6gc9+kVGWsekEooGINxT3UZ53D4Kps7OMrIzKRqSKhU4ERkV3VugLd1xz4k5
X/m5sQYfTiQ3uFJn3UMrZd0XAeI/abm6jDtfNttgUuNGh5aMPLl6+8pbt14hvDHxQr89qTw1K1SM
GYc+mG157AFiDuJsNCTsy948GKo47FSNep7nmIfV8+kuIPb3tVblpnYhWQYU/PLglO4+z0fnga8h
DK9H5o3swCVPJKSAWy4q8MDw1o5k54GcD4sjRBwP7mZ/BBEgtxCzSgGYix8eQbubH9eRhLt+tpA5
GEG4N5RJlff9mZJyOHNhb4LZdjdzl8/Z2hh9skOdOra9nDu/k5um/NJYnYCKuts/UNi9KJ95+dCX
4MC0Y1r14zcyqa+0aXnE0d+8oy50o0C2EMZTOWbIeo1nqHl0jzkaM9VMPywtqTYB60JEBMZP6tbu
wtgI57NSajiK3h+ObefmSSskNM/AUxdRpshetYP7XKhVRJCLzrerY51K3K+98jv1wGX34HpdtYNm
snUcazc/VuEE0ECen8dyZrFTyamMi6ks4m7SS7QMPdow8nFhkZWjgAIuonUz2brdBAItYn3B+aPj
jruhgNbXWF7YqnP/PUpQMNNNcZRFt8YVxwII3TxawP18skK2JL1t2Qmxq/5J96COG1v1+yrlVgQM
+bm3w/eZ+TIHmYkGp0a5VE+0maG24fCHQIRzFHhteKBTOW+Xud9rrMnD28GSY3vA5vspXJmXgYa0
OkL/BSva8aJ8IPkDfbBxbx4nmPXZVu91l4OcjD562lsfArdlG8fDNJQzf/XCvoutJnBidyjoJsBP
j2D35QGV4E+ik+5ehhWyTHbYfS2pN8V1ULrg98QOy7Us0jYo1EGOTZOhjxgpL9DEnj2LtRn2TujW
+U0EYH53fNvW3w5gdZt3ionD6pb5/s9DN/hZCRKrrTO61aH2hdnYc3t22lYfZlnow1jR7mB5n+jQ
ReNUoZvX6R4a6c7AY+plY/v1Guca9qiXtMyM5weHfDRl4oOEEJDK3u5jMEJWYMasi2lfTr9PQjnP
zLwqUwYvhds4J7u0X1i1+FE1dB2enrF8YUtTJ+HEa5AHkbOvcvNs7NbH7qVP2MVwUL4VTRIyBrZd
sSyvrO+D7oP9n4eutN8pQpfMMzY//HkYhKYICoImWYu8Ba9jEHyqSGv6bcisMAkcP6iRHg7HvdAT
heqORdds8bomm4Ma/n5h5++rsh8zZyqX/dthdbEZTBV0Q+aWtgfe4DnhgV/u+4pEuugHoOVhVsRi
s/jtX7POecSaHKDWjjboaJvnlzxUyw5t/sHDAu7msB67I5zzMOrzXm/RUB08r6KLlkqGh0ZWB1gl
ehg6Qg9eqelBWGXctA7f9QWm2bTU7MfLX0CnP+U0z7dEdQQmGLJpjibnsio/SBaOG9NwdmCQGzqM
vmSZT51P0xi+Z7IMIGFPVTRQJY9VF4YbsnbkdeTtE62W1F2sL+VCujRfXouwGDcFyE+HqecHF8iG
nQP7rWvj7q0RC8Qr0ds2FIfQDuShKlsWrc6aJ3a+1iMs2cCx0aGwvLQtP5aIxkF6rkRk+4A6RQqE
4Ckb6zZyWr0cfdiIrR30p/Wyo/HOdg81+NCW2m42a7lp8+lVc9bsIUcpI0MsvQsgIX4Eg2qxqQTY
Z5rJ/ljb+deFtPMRja46shpaxbqavWerDgCXk0ucDxPfFgDBHpTydEZgwNPG6oNoGPN0XScYDxje
NtI6K9vGfxh0NTx64zg8Bt4WuCMVg/mMZNyE9BFOr5+uMB1J045TGtI6SKyOu08js061x+wD6+Sw
HWzeRUXziYRiETHx+XuLywVCNFOVSSfvTu7YfWhLibkTjT4OmKykJUMcWoY/hc7AYYRBbgv5FzaN
9qdC2b91TXhs6gJegiyWXSjWzSLQM1/LcjfDnOzndtjzpcCCJUX4mK9+nayeXaWlln402FJnywQj
AqI15Bdgb94ORgzvcxq2eaLU6zIxfbR8z8+Usr9ao/J3YE8E9Q72zw4IsiOvkXWWtrAiZ0IsEvDO
2S45yL45uCeTruTIqA/+nPgcZVze1d4ePhVPXMurN9D2WSLD3PrApvkUIpZ5mDgD3yjUgbPC7qvz
ZEP/jxF72Qz92oNDAcyYjc+KU1vqtCmqeueysYHJK+x4umzRdUMnFAvK+bS2wQfeLN2O5XUPVxol
NAJbDh9rCDYrzElsig6c5FzVu7xgiVv08nEBUbYmIIiMoADxpRuqIKVa+PuQqkM3d3CultJ9DCb/
936YYM+d5beQ0HPVQLZ6lmbfAz46uUY8mnnNt40pytSp16wrVLtVNoKZyq7WJyVLqAwOzYOc13m3
Ok5xmC+HMu8ih6zNscKUnUgXPIPy3N5cAsEdt2UiwZ24bzzH2fem+1qL2YE9t54DLcpTM8Pg9CPR
8F+wWfqWgzV6iYQUCMQyNQW/edBrPeYlm4+d09TH3k78ap+Hg33KG6bP67ouiYIoeqKhIXOWNeXb
sZl2JlcbFkIWsR0FaCUqKVOoj4o9yCKhbTfnLFrGwN0HtU92olKRqur1gA7P37U/YreCbHUydmbb
arfa5LPrPhlE2InbzQ6gIC1kBC1n3QWrKo4BWTZyaPsPFvWXqOFKvOvL5nc/r78UlDWxbvx82xLo
KjWeQYO8Rflj6wVpV039B1mLPgrGYm+5y7RDi3JwVHwBkVYv/MSbKXkCx72VVE2z4X1pQUhM0ikK
LPEo/UE+WTVJsRvOe9YqseVNFT4gmC2T2gGkvHF4TMKJnBn5pDtPn6mj3D3Jz5VKJtqOx74SMpNy
LiO6Lt7eMtRNvMqglS23fezn6IcUk7NmaD6rNoJxszcA7AKtyMUGMO0gCQLLnOu2+GrNjoo1PHN4
SEXzANZMkTCAThIm68e6Ctz33M6fS5nv+roOsRGtaHCtZnoK0ZC3DYvmowkFzSoEwpuWri/jACik
REY7nrtpW3ftfOhFMR8aiGouIYIV5dThiaiApEhQrJELnxbBM54bNs4fZt91M/BS0wMdsQfXjfWZ
dt5DixBlSzzhHqWnH13pOluyhvw0mZnvfZ9vmWObOQI7McWKzULtfoEKyXQkgygPFyiKRQuCDa0l
IKQE1wRZoOuKRuY6CUoNOmYD61fJ6shXC7qv3exuzEI2oTsHp0rRKRWdqNPZ7OywoO96f8omRyxg
O4RHUYfF62ia79NQiIepeyp9wz/23bhnZcFTSwALM/bWHDdyHaJh9gi2tIZn7uIkyh9thMxMb91+
TPPWtjdylAdYMP/EVPcNwo4IWXItYqkXsZeGfYeyITt2RiBMd8xLz3S/QGqcp93U0nfBOGULosMj
kyFJKzp+5WjYj20ZSOxWrrNzVO3uekUz0INduNexYTpW1aS8CLeggKrh3BSxkXNwZGE1RbQTPJZm
LQ7NMlUJhQjwkTbdHNeGiMPboQtEMpY2wyLgOCVErBfP34++q7MJOqfRmrP1YRzUA/VqEoNcARAy
F8Z1bOdnJM0yQ/WYdZNBBifou3Rs8UXhai+xrBSe0lGaYxsE47Gi5gktZsVuDFd+IvY70NIiKUQs
ii9b4MhY+cauzLrVpCH7yc/XvZcfa/OZCsfZTt44JZ2aq5fOH803r0K4087hsA0XBA3SpubghvM7
8DibFzlNJg5eQLXlfizZK63tx8DRiUDR+bz2eUwYrdKgHYGsb9Aa1Rm/g01fT9ZSsoQZ4HDK3KwH
B9DVuCzoK1+IOHUj1GXHQZjtING17DV5nbo1uJZkcailZ17cJewTVZYkQVfzFw3CyDjQHn4JL+sX
9M00W7I0Jo57PNen8XIQEIjIqgosYDwAmRA2L2tbh8Yp8AC7X5CuxnWFKzmaHsx1bzbcBz144lkm
jFgluuPAuiYqK8qzPFhZMhC1pmJl7tlUlXf2Z49nIddFhvgh0a3XH3sXFvfymPj11D2iZlUdvDZ4
oP6nDs0GeJ48cXZLaeGJsz1sdiMELC6HQjrDhhL3yzqLKvPnxklXI/q4WLjwo8WfUxlUThtxUQjs
UibyBcBkSTBoEalCop+kcps96dUcAWPfvTCff3Xytt5KY+jRHc07YdVehGsc8KEwPGjL+zKhi+yJ
F02mazElpF7VU+4nAXJ1j64bVtkEBHRMoFhzsdDqla5FkPDWebZ8O4irQeWbfmCnIhztw1BWAFZh
VxovCUA5LM4evvt7THCY9ZPyYbmWKlmHFYLVvvSO/zqUrkEbQwcELj5wRJ5DH4MhZjbhibI7mEdn
a3lwhK1A9kezJKJXJcJkHLzKX7KuLMpoHTXc0suhoE55LGiMR9gygxLJ6kyPxeB72zffA7tVcczh
rJm1k4e3Q+vmoFirFsQf4Z7UIPcKuWpPXWDhefV5mCKt5MJrEk6+Q+knfoszGojgtpHH9OfZG6o6
QaJvjopymvfkEpq8/VWHj/iV7aPVSPJEvHlbWGKKGzgGhxY9OLGEQx8tpoaIsuN0sc9BvVYH3D2q
pn4idSe3CO5A6qFBVFW37PeOWM7+zdOwoKkydOt6YKzs9qMkBygKLA/1GKpNGTqvq99tptmf8D1i
PtisntOqRQs6d4fpYPjCQe0GCt3ArpKuDnD13jBvfVGR3QhVKiQHwPrj9ZkKfPFJ+O1vpZrFUVHN
P7CA7791XTOc26BDsKDLKQkYHC1q8WyV+bzv3P7D257SWJQc4FkFz8yN6hVK1Etbiz2z7faZV2e/
tKPWWZuD0WI4Bf77KnTdHfSutMRynB+RWbcyvzb5HhsccuAOyuGT3fmx6ovu8HZwlBg2yEI9lsxF
cOiuoMvDFx5FpXN4L0sYvzmd0lvr/b/CeQaqwVEbesorNu/QXPnwFqANqv0k1lIjqJjHDTH1aYBj
IdtQHwF4bDK0sf22APjjAXqNdeQi0d+bHELhxsBhLd6VpGwetbBYZtAnH3nopEinHhEC0lJNqi1E
WfYogkelWJ1CI14kUiG+bh0HqbJwbSD4JUD/kwd71/bGFL7e0m7yoevT9ZJPVOBpxc/r510YvPOG
scrgYjRI7sAZoBe3QIPEZpxzawt9S6iXeZokTliwHv5FL9MWvfU8ba1RpvWEx59ToAURWfgbQ5k+
5RbSaUMLjpV6mB/RUT2lJS4Md+s3Ps1fOntYEBT64GXP3c9DX9AEj3AVNXBNT73nkPMcGKSWAmGl
qIjFzZLn+LL5o8flri1nf8e/I2mTH1wnDKO1Cy/bIvtahUrCuUJia5wIftAQJosj15Mfmq8dHXfl
0rNjgx45NTftvhK0zgr2neC3HdE51FhpJ63yaSDii55gRCfsSNHq28XZFSfTdfxJBB4/sLWCbaNm
W9vLQ0N7f0eoZaNFrVmw1jRPBHHLp76pIW1vNMtELXZebkWlo9WxayE0P0ijksHDtHXETnSz6g0i
f5OsVrUfF1dsCJ+/4FKcDLFpGrJ5OpZT2Z+IVsF+XOXGErl6HpbBjxcCYWtU7VhU7rzLemUk7De9
P8LFekvGIju4F5G5uOm9XMmhAlgv4WLhMSVNfar6h2AKLXhHY32c4fMciUZagueSIxTGZ6dyQC4E
nDYxom1zaBRDSLdtLlShDOHwDs7zGncuyuwlXw3AfW97dQWM2Njwd25fLCfqTB/zsESWpludNLC0
e1Lj+GI5Q7111pHvuiI/vAVBA+O/h2qydrYmJEHNA9UahRLWAj2NcvKRcTSYKdZlHcFwaymqGPpq
VQQVaydqgnbNBkT1m3zJH7vc5JtOiHajmfeud5AbsTr/+xJY/QcXquzIqCIZ4rprtl5SizldH1Q4
dzsHrGgJnRaZFrJb96GyCTR4oGc4QVlyw6thOb8dGtzBNW8yINZkXFYdfZh74jx4ra6SmnA7nezl
21RU1d6qO3pGXB5bPToTekLsVM1YajJE+r5oJ4PUN1wK0pFsMQt/nCwCLJCPBLoukTGwPDBgudRd
jsIpToFF5m29lupYl4ym0wKeIXGpb2kxTZuAhO8FHaaTtTZb7sCzUiVHEU4bechXWzxLyRAoFiUA
k6RbTvXCnAyZVg+R9LOPrsudRReDjLJ2X7ZDYz8XeR8+YvrPjSeR4V6M9WRVrYwaz46sgkNf/fJX
4xxmf5zOzrhWjyCN2q2it3cDesE2CBRQe3BwowHTerWJibWol0NVNR6ILkFn4V7MX2dDpp2LV8+C
PqXOkE4rD84Ip5ZDOjGUYAVsZPtYe2iKD7r+kOtJQ6YPchSoQdIkFw4iPFVNT0Ug3wXKFFkDAH82
92zZ6mH8PCLpeATcapMTFGZyXj1S1HzO3DLwgCY27J1SqjisCOpZ4L9KAyd8JaZkGz7YeSRnrz6i
uFMfeV7PG7VWbDguIxKKxCzBYXhLkWpQmpIFEYir2X6p/Xo3YEg/RDE6LiyfocAqp6giAjvW5Ot/
HVrwFW3FKnZ/pmPe/iJoFYbzTlD784PmOKGIta31ukRF9VyHxP0IsZwIqIshMVDi0hcvKGC8TJVE
IS+4ZOiqIEDhgYy/ERbO+5ChAgw6gXhScGOBWl9Pb4eu6py0NSXC8oX3ZwcK6HFf+EO8kgo+urbE
yXL0lNXz/i2T4a72vM0XtI77QzWfHWMQ5HrNGWH8CelIehxAdby7wMg3S4MSFAzraeayf0BW0t0w
Zj+O2LFLEgTnls7h2f+/hJ1Hk6RGt4Z/ERHYJNlCedtmeow2hEbS4L1L+PX3gfnijqSNNhld1b4K
Ms953ZGJxjv6jZFxcucAIR1j07bvmLy/a5kzHcqiIDKYN+7dG9OgrJps15oZowCaBtxibWyztcUd
VfjJGvXZCexc1odZn6KHZ8TVoSyLkztE79lWWDkawb2AjEW0fCaRyj5a+MHcfi5oP9OP0PZm4nS0
7NZR/x88RkTeZDhN+8UeX7OUWRNjwa2B8r658i42h7yofqurIrzYaz2xfaTGq+7A+/krRaJSMHUI
wva1iutzR0XyrFwr9xW463VJ9fEdUJ5XuYSmw907Ba2eTjsku9qNc51RlLkMA6s3p9vEvXepU3fv
iPydBCD9OLhmSNJVFbowc/rXdo6La///y2LhMGeLqedgxoO5m9jJ6GURAvE+ax6AnfWZ3GTrZdZb
8dYy8bJLOEWtqn3ILmwe20e94fhDhdfSKw2AqnyyY78fPecQCrtW/qwyd996AOB2a1p08mF3XKok
5KaCQAmZWbgti9FVp9YrXjy7bk5mLu7KJM0SkKQazpVVw4MY4jpkM9hcEiOSZXj5J8bMycu2IIny
LpmtPpelHh6i3JLXbYkFuG2Tk/i1PfTGyOMAma5xmoJrrxvHtnsYKwfiOcVDlmDKtkVP79t2lB7s
0GjIWNZoBCjwgsrIjavTS/06R3ZAR0u0fNGFTuCWozw0if2uIZrnFdYHIMQBA0xGO15cGpLET92K
2Tfr0s0kyk1WVu3mlTaIV9qg73N5pER9UHDa/Pa4QWqY97+3+dT5U944e0bzeo/Zmw1/cKZLr1sO
F3Rj+15E+B4XwoRLVwwvkV0ZBzHV/c+HA1dg2y3jpaxlPfpb1zOSoAdEnxk3e8yKS1KHlh1oK9fa
J8LyzbXs+7UYKuuv2ZwPhxmOSq2v+cgRXvpGHL9NxNAeNdudB950kHfbo4p08tPk9fGbPbkpJN4i
ae/6322nEEfVie4uPOXuoFfsgAakfAJRFY92+MZbvTeQET7Tsm/eIM9/lF1mH1vOkQuEwb6K+uUG
NkoaXyi7XerlJUORejn6iiZnZ+vDfPE6a74MzSR2WaJBIjA2tPJbI7kAcpe3LovVToFo7jm9xosR
d/nRbWeuh4rRIVTOZ0VFBMoAY1wlGEBpwy+kH0Gc5anGLWh0u4Y75VatCwaYvSii6uykdX+Nqrm/
DoZ2rinvz/OKNeupTUCERRhrbEaY8aNQP1Yp2tFwJPNxCO+g1IGeDtN1A/q1wjJAwDPOVbfUbjT5
/O5uOCtdQauWWGrRDLW+MajlxZ0S65qY+rOTidy5YTTvIj3Pnm01Zc9lGtqdYyQyCNfaV8g8vOaa
C5OSax31deHIwBNufc2NRTsrkxju00rjbB3psG4PNLec2zE/BrxvumxLWojpIpbprSkS9TcSjMLR
C4rZi4NkrS803W2uqQUyZ1Tx16lo+3e6QidABbL4lqHZj9Er1CF0KtoCx/b4f2LYFK68Q1QnA7SX
6d2QWkAir0tuuuPONixKzZjskbUmXMpI3IUFVufX1vS5GVJCGhegJKScL3JdciAp+LdFP5ULEF7e
Vxz+AwxbmomOyI6iOXjKcp+DNbxZLnBB3gDJJz3Khz6Ty1WGxQTryQQDsBF3OmZifmPwpH1Li8U5
8BfFPp6J6FRo5ltER3b1sonFVS6c8JdwBtDxSk+/OZa9DD4k2t6ZsvlE7+DHbpTe7GqwjoQDvc+G
6Y3+vL7B07qECnGNu/ZNVWuBGMOYRZz9KDtAWdrJnKCLjOQVkcAlW1LtHObTVU9scRkhHp5dEzIW
PHTLQ2lxL8J+lG9R78SnspiQc8fiy2i2r4VetfdR3Ez4smuxMv6N0EijHkK66Sr8mmhEFyyN5jIO
ohWgsn0o/RT92c5ZCdVtYR7LLSwrCb2yOJJXxOyu+rokFhKSn0dKa3rZvm5au2QHlf1+jhp0a2NS
Mid+CY1jaEwv8Qr2hivs600WiIKc/8xXdgXAbAikMw2BE3EbbAuCGfYvNenTfuCk2EMtRFc7zzPw
nBg6yahzX2iWtTdcy7tOsJlXq6hHOOy9mhtawNoLr1m4hNdIpkBs4ZIEoSVg8yi0xC6swHFjbhAO
cLHEh8TOvyqVwcg4SIbogdxjMvengfgLI8jC9reQs+FQF/V0Je12uuL1PanO0s/QCCPomFT9TbOQ
vOViTyiq7btNjcSt08CK5tJmuI+N0Eyy1ZgbOunKxVxR5Q/NXdxDUUepF9hDPex6dbBKJzDy+I8c
GYu1V4l4TFViHuMGFnRbsi4v/GaymLqYpPaLph0TK3nL3WV8TrYDIDWZHyYt5W0UXBhVaDInzLE/
+rD52ka28SYcBsiUqS6CJrZNv0cbEcgosY7OUv45z1ytY4qkzTcam0iyZqz3DIg/Ghp7g4T8veeD
3h2oQxt/K0SSOFK3KJaWX5CGsSPTYIChJNB/qb36vDg9Xxi7tR40o5oCnBPAQ3bVLqdwNUXac33d
FrHuUURRfDYGFA5M0ln/yYIvW5IOz17q3boiN89hEp+3R7xJr6kdJTSecHuJOXXPDKSkX1rh9zk3
Pbah+sXQhvApO9/KOBEiHbi81pwsoIBSwLrZ3jZTcIEVvLXMpTjl1vKqrxrI3iRt3tervavH1aMZ
EmSRdcqAk8V5tOPwbiyS1ierYS6WtZ6wUU1c3ca6RuD/J2cFc611UYb6D0W1/U9ZMvmxnmUK27JM
KXTTI7znn/JkJGD8uW2TH+u2AdFfopObe04wtOVumOvuJbf1P8uo/USdPfr1FPF/LJmZ72KZxyeK
5Cvqp/nSVUXrDyOIcjOK7JDrGTe22/lxZgeTAm+ngwkPdJi8pDZtWRj31/VSF4Y6WxN1l8st6os5
QRttuUcXQdJOkwxjB7sZfDMa80uWngj1pRz3dHjXmJFC4wx2oFx6gCWqr5WKu70H5+NjhLL+w9iy
ZTn8XQrInGkJgu2QTGZKw/u3+DLt9Ra9Ea2ZzmRFX/T2blxlettSOOP/PtoeUmbOdthf2FZ1ai3Y
im0RldmzJY2vab/i1V1cP4natE8AO+zuehLMTBIMOCDqle0rc6ba2jWXI6ITeHvL30Q1TVGqc9c0
u6hEOFZoU7sj9UmuROZwn3VEap5ey/3WIXZhYl9uqaGl33pqplG7dB0K1lXk6c4AoQUwN5evB4BH
gdJv0Lfmhv/hCDC3gdz/fOksQ3fWF88U7Ob/zua16S+ZWliMRxs9KhLD+SHWpaZZfCyCLcNNXf2w
faJy3W9eR7koNLe7bEtvZP3Pj7aH9v9/IpcL+AYY9c4o3ZyCKce2XLXGpY/1/faU3ar/Pf/r4fYR
YjNnp6qiC7aH27KsP6RLTzrU+MUpI1sESaSS67bkNvyJrcccqaO73JRQf19+PWc8OzMef37eSHP9
xjG6nIiMeOOu0J5NXLrM2lLATuvDpOk8tMkivxSWl7K/8ty2eH0hz8qofyvw3YkUvDzvNK56WDrj
NnSoYcCtcgf/HIya5iURtMIt7HTr7rQuKlxUnM1S2fftqXQKrfu2tK0+gJYbX/71fPz/X2EaTRfk
HKP7X89t37p9BwGq1JEgyPtq8fRLzOz0i+3liPCGuduprkB8vT63ffbXQxXVqM63xz8//Nfnt4fb
QoLN/777589ppuqcE49AH5jepaiGFd1ol51ewkdAMEKUrctsAkDttg+xoaAOyuHOx/V7fn2NqWXZ
3x6mYXoeHWBVgsdX8gvqcoDiui1hBqcb6iabGQ9dtruO0hefTxPqzi6vFtJvOJ9vRiT0wI4Al7bn
fn3i18N0/eLYMQlHdsz8kmoyfph5+zCr8pp1bfwsEQVxtq/JzEZPX4oleGUJdAISoyG5RWu5pyXL
KZ+K5Lz0Fr3D+rxaP9oe0jyUe7OV9SkSf7LJNy8zgBk6RrrH0qvUDvFwh9p0TttHtS5zn9OKhH18
KMfkWsd0rFFO17mRXI5H0e5XVWfHu/AkHg1qwn0YkTqbx672UqAhfM30RkMITaW5PQcWNv6Hk8Xa
Bjf8fb+wbYFDwjZtCz2UARD/zxNJtoWzjE6v7xO5ClBQRZ6lS0D/II0PuKoehUEo5FdCfdTR8com
UJ5eIQSpgB/JpGMizUdXL9O9k2bnv6UVJFblKP3VybRkP/cQGzI2rmFjR++JJ5ZAlCq+jJyMwRyH
D2zZ6k0SJnNeSgUB3QHV9tEYJLpUL7oKCssav4d9fWh1UOMqsy+yjic7cJA6pMUgz1Eqa1Rew+Qe
aLQ/Z2rmZAs7EZ5rl5quRAI+crcbbls9Cnd09hnXG4L4wXoNu2c6DPZLNs17sxhCND9QqV4xa7Ay
a5NlJeWLYwwfUrT201PFMa7d+Ale1J4wNkd1UEH4NF3+3IgsNTB4LBot833IkDyG9bGU9Mm6PWOs
7ojJzVtLvxkzVbYQ0DSHyc2Ha6PTYonpo4/d4RL2Vnmq6S2VyxD33O7dV6PJa1pAp3xvouR7ndvp
US8qIxBz1aNEceHrFxnvhDWFV5P8LEikR29U9SGZnDbwCmKeZtLNLlYZN0EHd7Yzatr57YXe+KgO
vTYMZZbue0PyjqJEFPdRqfilrS4Gt8BtkNPEL6i/WoVEW6+yb5accBqEQ7qb9BlNlDPFjzu8f5rs
mmJG/NuKwZ+8bjou6+uuUI4GVMkgfG7zTaupQrwOVXrvIAeNY4JgfEZ9eexptPS148/53D3gO5ip
GcXmXrmf8lUt0EAv3GZzRsoDYgex4B5yZ/y9Hcbxobgd+ec1gi7UiAOXu8zN/GIEAKrN8cdSMGxn
0FXvTyokBczIUWp7SXhAblkc9V7+RXqy9TDgf406flNhU39bvJCpXT0KCwaw7vH4pPs6N6vH1I/N
LteWjjS0eSaWrgUcrMZPeRvekywe9lbhLVSqe4kGZpdpZvQWNYM6mZNlBcmQzF/dykZmkoavDYEm
qP34oZzzXTACCx0zox/OeoJ7jb/0Nard+jZNJGiHlvG18azPIuNnbcIZ12QaXRgGKF/l1YaSJlaI
TrsZUddT4jy3BaVGARqG9g5BG/kZ1Lu/JaELZJw9XGIZP9XU6lgD4uGUlRKCrs2N41h7yWNcFgxu
aygbop59yVXwrYM4SlBe16rt35xCpUdBuveD4+PoRFZ4M6fpL0GnRhvZDkeV2uXNKScC2ccmuWRq
yWF0hPPFsuL3ND3SR8avraYZ+JjAW9zRtoYgSdMosLQ4v8palEFWDR9ODQ5ew+yv0jdvXbDEZIGx
HhFb8y5G+ktuYL/WzqgRh1eKvO6tHXk1TccMCrhXtgSYGrdmFqQKnS5YlMupy2Dgh75eoRrQP+qx
3WRb4tk2dvHmadPbko+nKTOH97X5PJmJo+0SG0K2qnPjsHUuJQMLIHaSPujpt1fII1tV4Bv40ZzG
aJyuaioNn+ZJvNNlO1gmCB7U+3Pfaj+02EUtXnWIpGzFy85rzYhcYSIjWmmXsVqYPFT0jw3paFe4
I2z1+UAi9O9bLykZ/okZLIsO6BxId2lAELcXRNF+Dcjjrr01/deoUdKy/5nKQhypI8BDPB3L3Vai
/6uJsYpSRvNSh2TJT2QqWe59jMN6H2lJHThuW5wnpX2kZoFqv/PS11SEX3CEFT6MWYcgz9HvXlPP
JIt0ZsX2my/OvgxpsRMr+9GUqTzBeIcPxwE8HxeZ7tQK0YU0Aa4AwEqrsg42L0Ebz9pdoA7wrUHo
+wnO+1B3WXcZHOfrlJJVJYd0vJiaVMc2IXDLiQ11DO36hojavCN54aocYwHyJx0agvar7HRwpcp5
PcdF3p7yiDuitZL4nfspO2pM4vR1u71A1spLVhnyonIXlaZmPlPq4JumA4u1RTqgds/EEZ1Ru7P+
0OqMvL0y9K5c/IEwZt5CGfU7K1oY2VcUSYDwJPokItG9JVPh584fQ92F7HfoIzl2PlrLMc5Tan3z
ei/5qvTK9XUvdRCqW7qvN4gFOFTWFnDMP5nzE+w0fYZpx2CUObYP8SLSl0gLUYtNP9w+ju9Gp/qd
IUntcT1CpYaSsfW9nLKAaze9O8X0Weub9NqEFmxcgyyzLHLSC0LxYUqU8nZjd2cn5yemIkLZqSO4
JsfoqkHAZWacXpFyq1tlt3XQMsVDAwC5Mi3kZbNpJQP1l1ZNrj/OWXzIV2/iKKzikJsGnV4yzzvH
Gz6baX0e3MZBhJMYxF7NiiPV7lbZUH7QsC6W9OyXBOVisNhVTiU+WgRkScIAXTSZ+kXXe+tTJCfj
GNPek3CFfG0cpz/HcIwfuTY+i7LP/IkI1heST+QunFPtipxbv0SRdV/oCXZRV5Uf6Ddf0fhwmjTJ
99CyzirTfWEq5156kXwzkOPss3mYGabm7t2s1M6RQuwUp9knay2CvT4N4hnAOfWaQ2ZO87kpuujG
t5nnGQxDt6VxJRjOuDIw+cj11pyWXvcuc4SRyUARedDAh5+RgazANrh/JJT/kWKx8IEsM4BploW5
av3iHaNU14/AiNanfjjagIX+sLjqkgxIg0Zn6hB29MuT/ja7sNfk5LC8t1Wo3rsaJjO0NbUDBDb2
TscAdmDoKKixdD3o+5EKOEK9mGt0wBLP6hItYXvQZuNLXOXe2WU2554slgwLyYRaos+ddzJ/3+I2
7S5p7j08Sy6f2qotcQMBR4lQdUHCKMNnkXg9XiHPd9HtnvOllZ+8FMlTqx6ukV4LF0eaSBMyoMYv
Yjan39ArMhC7zGzfpvJ6acb+kDTOwW3TF+Wo9s9Vc9Liz0N/LVLNu894Xv1aTP1Z6GN9QEIw7DWD
Dqkss4KhVLl1rJxSPmZAob1G04nWuIZZk+kjMUuO96T0TmGooIHsxgSrh1/tgU53UaYQ0KVD860o
HO1Yj0WHhhCMk6kLYldbenaj3stuBTuIDqhplfwC5OU1kzfWdoMI79vSlI1f20rsl4n+5yfTWIQ1
AeerD2PRl+KKrDLcTWKWXHVYdc1wDDRDq2+dFB8qRE9ewFi85mNz9mYcLFVSESO56h9GXaEs0y5L
X8RAeq37PRPyiwZjeXUyw/aZKsbfWS3LvUL4hfq9ezXT5N7M4YKxa9A+jQUVrkCPK3qkDkguk0Bb
4u6pFe1nZIFYhyYUeDCO6tCUEt2AicwkbPTuI0yWRzfWP8w6XblCTw8KNbcHpZXolzyU4EOY/RgK
2sBoKvJrPhevVTjErzWTHxysmddoObeE5gZ41QqTwCPGl2RFPmGSNu2bx3XgN8v8R9p3dOn1b8JG
I+vNXkVFllo+7lFiqqawAiRcnJNYlofEHcMLwX01lZ/NCqsj00WduzlLEdAMioBmhX0rZ3pworsH
ZbV0/uw8txGx85hVua93ALyNjMRFR7V3yNLut8isX9U8aCf+++me9ooLjaCNfbOqoLalm26Kg+Ql
DMfS7/GhH43JKfeLEfc3Qys+G9EkcQOaCM0wR8KLh/p39hAfjiJ+9t53FM1r+aMDoRpHmEBQv8ZR
3mG7sPpDjaDtAgMqL/OEYPPni4V55PQLp58LcU9DhHHFMIyMInWeqh7cW+WN74hBPMxsCh6M/9HL
50vtROaFkAMTdbvV86usao/Nq76JCMkJ45Vv4apEQAVrX4oW2Vk12BJ/nlcNgCNxXPpFHsa7n9a9
NOaes1ZzZaml3SEbEac17Wg+h8LYj6L9y4rx1KRqzhBBMDyYC09IvzQSJBJxMgVaE3u7UYdwpf3E
NiqN+9LBtw6zcDDBpCTr0PAn69JC/Q5WVD/KxrYPReqaO/TWyNI4GGoai/tYeF+9nQHecZxiLb6i
HglGGi8ahQEINMvrw0Y8dLrx0mq6DPIpNu7oGvEbxUSAFn33Umk6wi8MOUG+SmPZws05uUmFwc/0
7NxcJyzgDlsJ7W2Z8agJEU/PElhrnJrsnpby8hPShWtqjkpEdK5ZZJ7zOe+RaWTFSU+J/UVk0VEn
yEEFdSrN27ZMpScPtmhetNYMpkGozjdQHgZNJaDcFaI4X0/akn39mLezN+5Ukj9qdzSOpTdrlz5x
P8/EK2CZcqB2QDP10Sie5TwfwxHZarc4gJlxre2s1muP5Qz5aw6fxUoZ1Jxlc4f0M67zoyYl3lXN
Q0LFgOP9WFa6X8a2toedCcdu4UCq3LsmtS/kqVanwbIthZwPkWPddchVsn7fVJiFehsQy2D22e5X
FR7OmLCrCv/QUomTpVnFe1l3t1ZDmE1O+qOCbzvhL4HKUxyxcZN+FNX0bJFUXpt2qpmkSccxY4oF
krbOy6rlaeb6sQwS8Hz8Q88KTLZHWSXiWxN/yxGV7c0pUvsxSqMPMT8YL/EAGi9fp7hs7lZVfcs1
/ZCvx5k1eMV7P+8jw0BzUQwluhHMCzFkXJDO8++ZKeuA7uZQpnPMJZtxGZhiXxm2/EwEyIuQs/Wi
H7dS1qgMdTcZzhMnrXMR9TLc9FU8blA6nNqVNgQxyUgGPk/WhJ5kGsv3SjOak06MRFDZ0UGPsIu5
OM2vUlroINzs9At+1ef+e1Y3WOjV2PiOudj7jb2zkK7smxb7bFI5mu3nzdwEfRqjSzfbLzLrw8O2
wbV1k6yuoR26JHlzKg2nfMxhFSmm+VEF+rZTuRekB7GfJuALLW2hb6TtwMykpgiGEvcBtLR9U0nj
+oOq5p8b5/bDES0HuRWjqKlNKkHZM7DEm6jSk9nQ9SBvGwOtEv4lIp2LKI6emiluQEN2EfRUu1kS
ZffeqzOc9MmfVodFozd7qMOol7DmbPAqksPJa753LUM9FLND7iUV3e7nj+9EQQ9eCONF100TeIq0
tbrPrVOeMZGAIe8cKGlRLbdQR1mRF4kvkIGdtZQ7F6/2vWzc6eakJ5Jfs9dtsWuOrEgud1WhVBUD
8bVUeg1K76y/QTk6CIZEd7TrBFB60q5M7eh2iWLe+LalmSbO4R7D6x4RThFYbAKHeNbjRzdE/mDY
+nuuKZjFuY2PRWr8ji2tY1d1xgc92vjQwpLuge21NhZajdCdTV9kiG2xHFY7BCoEuzrebz2mtSP/
SHRvZxT6QguNoK0stpZ12T4a0WPtk9WyazshTqEBhCQ1EnxpbmTuh45POHBuT03P3LMspxi4J7lb
kntU4hp6kkCZqY6btUrdR8M0SPSFyVP/mqd587VfdP0ajQhfRvNT1PDy92Okv9I36ZDWSOrnRHyZ
rSp+DzHIQgU6p8XuZFDrzXgeiqW+dy0pGpZXPYitLZ9615ZPytJr16pLa1vTvXQ6MixGiPE+FriB
XP3Fk6lx7Obi+xCX418mHepFiuaPBMG8KXPvqHXxp7JXxgt24RetsOudBmy9A3n27nZNvUgHe9mU
4Whi5LHNzY9NVb/p67HtmOfI+T6PIR1U5bB/Wzl3aVE1gFyj9QVzn+07nEqYWRTk+FpuwHuL+6Lh
d6pzpHvx3E63OXWPU7W0r2NrZC+IGS51rozXQUvmE1eiQShvoT0VhNSqf8fiA8JVeZxQ2NkOsuLn
N/wpZqBnogqE6+iBGJoCrWGGVauJ5xEPfW3uhgE2xK/1JMHhNjYHU5+jY2SPP+zJcm/WJLod8J0W
2Gv6wxYBIdxKHhATkfrpevtEi6oLBQ8NmVnP15phrmq1tWxLHqbjSbnxj6bSmqBsgIuKKUxnn6Nd
VNwxm0p7q91QBz2SojAIJih17ZIjFtqI/tz8MswW59ScAHBO1ec8rKvrtsCZuQGz1XOfo++4rH7W
bQnD7MWN25Y3cqgE2ufhBk/cnTcuZqNRuCdOurk8tKnH6Wt0hJku9gph4uSbIO8p8Ui+SI0I7Wxl
YSOIaSKlPmrzTlQhOp2qzOqds5o5kv6r6r3iGHpmcVsLfsQwenzwVuVptegMaHEqw3dHLUE40vWE
HViEWRvtlD71Sf6YQgOmujPbPST1vB9Wi1XXuue2XupruaTqEqIpGGr3rVdz9ApoNoL85A4lYZx8
k9bv67udZYX8DB37m+Ce2rlkI+xkl40wDqZ9KmsCLBrDujOo+S8T8cDHXLbW3VxekNcqRAltEtQR
3TvzXfpH3sglAMyXhxoOL+DgXr0Oc7tL0nw8bu9ULMyva/GHlVvhwaqJNjJrM7+HIzC36QFdhLmj
AkdbzLPS5k+zbuIqoYF6d1rr5vbhcib582EnnrlWefE5L+Zvrhqy34b+EjmJPOj5YB/pgLJrVX8J
MbLcG5toEKJMbIYgHmP8i7VpWJdyXdKhNQ6mbX7SVqGUNku5J7iNUEsKpgsN0T1BzPHQQZDvhvWm
WjokZJv/i2spzTZD4omsvkrFdclE67uMQdiL0MGcTokftxwrVm0nj7B8ZIgMXsKs5ZbQRAFhwMO+
691H4n2hGRtvDCKYbnmPUrIEdfXHqjzW/ZB9JHkcvaqDs6TMsGunP7UE43wA2HLUqGj9ysiaT30i
pzez7X2H7cvNbe2cJLN3S0Pkj6Bolh9hXngk66JRCDTM670YaAXmipdw65YUBtGrrvCeVUldHQB0
8SjjEb4lrffqpXIi7waVi9Sqc6cZ8dNEnjJxaV/KVfW8LVGUFbdGIV1tJ0S12z81TZo4hM3wV+Z5
zBGzsqNpxPPNCeuCf6FGm4j54NW0pzZYFuVreVFckJK1L7JoQuDVcvlwounpRjkzgK34xTIzhCbm
Mu2iOPVOo9n8YfdR+mzIhTgjlv2Yiih6cdB+kT3Tm+Q96J0PmRodgV2Ge7VS7E6phvti3JqwRD4T
a/uuaVGKxDHsQzu5R/oP8wDoJg9j3FufEe5jyY0uTSbUn1ae/J6JQrzNtbGPIxsbiRDW5zUkozDR
/vSaenOSGpDP4FrmxHrqSZO+4cXDBKxwvetrfZcaZXruLOv3pZDmhz6WYWBkNpf2bDroErzvLpkq
946InnICZcAY23hYC7sM/9dTGp13lHPu7UzH/sttVHnTvfjglLS5bh3FX5WY3tdYiAxt01E6qLDS
BgOlVVndOXX6Q1uN4RUN7rJvUAbyv6XGC8YM4yVHBJIXwxdykpMzF3H1vthGuOcORpJYkkY0O81L
Q7N53ZZyoLUSiSl28apRS2qbAakgi/vGEw3BOdBUXUqIyEas/Fym40g8zuWXmWyzPI6oK8hIuJZ1
m91UOcIBDvppCrXv2uqDJakmCswCxv0ndWpneH1D5RIRIYqnWiWkU5NG2GHVEa7+g8Pc/f0soNJu
ErDlGMVih+JO+2q7CzW/5S0HKeiv68r5bGTqAa+Xvc6iDa8MSf0x6s54s4dTneOotLjEAy/2CE3a
lKRy1JNj1brv1Wp33Uzejh1rO9ukY9UmrXskSbvzRMLbiJvtxJbbU4GH0deC+JsLeZOoYkMcbvNC
vAS27+jpSLfbwS1rO1y2biCLernPmnXaQnq2BcfSIUnc+FrYKcq9MOrfbH2uA8vD/0a4Z3nUImd6
EBqm7+IiozirM/faaB7XhJSvKWLZx9CPR+4a+eoVPTHDPYquLTChW8s3rPQ/UqZ3YfMqQ397QWP4
6idg54BNcbk0KcVmWwmqezfHuq7IrAuI26l3Zmw3MpBcPn7X6cs+WrXMBq3vtVvjc9zS2ufrdYcQ
r0e5HbEz4c1ZqceaSBTZf3HmQj94q4DOXZew6qPGN9R+GjgzW/sauzpb47o/bh956yaZJf9H1Xks
N650zfaJEAFvpvReJGXaTBBt4b0tPP1dVTrf33EnFaROnJZEAYXae2euHMiCqbFc6LL5Mkrxtz/g
eAdvM21HbWgvwp0ZpwmUEOqt6bY/wJhXe1X16uCiBqQ5tGnChuliK6VkkUFZYkuTiXoVJ25zJDUb
Y/pGMJyR5/TcDqIrH933Hg3UuWz9/DhouVjPNsSerNEOzHdb1I42bdSUNtLFTMtp7SddcI0T64+O
wxxgWBK8akb1Emlj9t2q5nPY8aiYZ1d/GeY2P/QIVU9YiPIrRKxzK6xnrHmXWGvnc08PmIMYZYPy
bycM8teGU79i+yMbugze0txxqag4efAAd7cZEBB01F8JNndo8WXnOsv719ZOsKzZA24C5sWvhLcA
BQFpsFTOT9Bjfifo89t+vzERW25Sbq2tGumWrmbiDgQzZEYVffkq8I55POEajaUmN7C3uU/LlZ5s
csXGzplPP/ML6Wf1KnYxZNpG9bczrXJnSIjLP5JLO6Yv+DCKfSKdZHPqWqcwXsRpflZ+L+2mboqX
NqLXY2qCqa+FxmVvz55OMdPa9zSmvQ+sa8u1ienWNjhazMgdDoPNmTCYXGdFqRk8OCOLQxPgEqIL
4F2r0fmTx72zV+88eq4dHmKiAvv+mORZeQhMsdzdcrmQhJke/3GkgI3FB3w0X3lad9dSLn3XrNyg
ppcpvHqrMHt9Npi71O6qLU/n9ArpAkGwO786sTNcHPzd1txn30wQZhnFTEUuwSov8g9l0IaysbZi
vb2ENnZt9SUO5G/oKBwXfQAmx7DSQzA26MTLINl5bteCng7DC6lp6J8i+4lzqWZ4XUfirBZnaBMa
y0awY6Pouj1RbndXG+oDwpN0ri/Kba5e9XH7UsdLclA+Z2S2mFql4xk3Wb4Xrvlz1tz2ONjGG7Po
+aY2H/rQCAXjOdwpcoTWTgGPY/ui3hn0ItZe7yTo3KCU9IqkErc8ParILjcts+mznpo2ICH50s5g
EDVyvxdSt5tLya5aXKngJZaMaIjwYxJgpyZDG+Pt1E48uY13s4OCYLRF8GrOIAd16oZN4dXZekjG
auUNfXHJm8BGyYEV4WgKJhdu7wO9YHEWfEhZkv5MkaMxvEIbDW/NOk/BKBOJoYVroPBWHoRQPAfD
uEn7iM6lPLhraC03Yc1gQ41J1aI04Jn4KVo6d2rfUEsdTMMxG1ok8QNnvVI85rnLPwx6KWJsTiLt
213gZe4kYZ43rvJVX2bVXv32ge/WW4vpNvZow3elGwEcYdxqdO6jfqW7rrdPzal7cWqAWVkUzcYu
0SN960vXy78WIjsmSmrzzAO+prcwN9Eq8TkkhHO68YyavCW5cNpjD6/hH8Vj9vef7Vm96sYZhZY7
PhudKVhVZNNTLZavvQ0+bB7Dm4yHo6HuxBSF2DJZ4Sdu1sEU1D/LcD4kDZmHXV5bO3JPxJvniHVO
H/CJO23tg/ezY3dCu+ql4zbUekSlZe+dFHLHCzRrV8z1V53vePPtOf1c2rnY4774rrfxd1sL2x+g
mTYMQOf30sknFNgps38zt3H042LMAO5u+1rYj8aj4HFj/Iojj7PIRcyxDI7+zUFZufa6iMseFbee
usJAr5nwo1kNfMCUU8eq9fA3D7VzFKpDKBcXw9JFY0TWWc6RHVJnao1oos9beaBB18qvW2wTHbkI
BpD6TYR2d7IT+5HAY2PobZzypTZP6pVapqZe2wDgz2FwSmZ2mkgCkFqT2WAwin7Xacy8FxHf4nia
nrqPDDf1meLWXm/uK3gn66Dxkkdu2Ml+xlSA9gTQgXoMliF4pBjuCHoHvTxikD/+e7g0YB4RrZH1
+64OSlFeuvcmq+5O1NbnYXDmgxoR2cWf0m/cvWZY5j4SU8yQqY+wzfvt2Y6HI72Q8IZ90hOjgULK
h0GmMDpZq6XHMAWEUdaRuYNVUO7VgKlyKsx4KaNcfWy0F4OTRSLrvyKBYebHJUOxsg0PjdZ2u0XC
D0iD/50MP3snD09BzsC/pB+3LtBMna2KOxg34JekQTEmpGlWjYbrOjxG5Q/8JeUrBn36684r9DdA
47rs7pqD/9tpFv+WERiwWiilHtjHuw0kx8fQTcspJS1o5XacmmYLKwXou3aOOH+0otTXKcfyzeeU
z01fDRdrHD1jCoGwNWkGLvFWJENzmlsrPcnIZl8AI8B8RQXBjbryAAOgaUBDolROWeYyQe/reqvO
a2qxsLHXnJbogOOH9GNT9GyiId1aEb4mhZ4lm3CKi7ULqWRbicg7jmb/c4Ref7dHObYOtOSkMfF0
EK/LhmBzLOCHPNoi/Oni97saE7Ooagh4+lNP1o1sOjHJ/pGOePP80oUVw/+N4zN9yQbMOL7x5d+V
wwcvTnqFtm7lTGnxla4DJ9IZO+fCyS4X45ehCGjQu1wYOfO8PcqZp0cjDbRaWPAgdM1t+VtNDu0w
CVf0fPiwo64Af+cw2oir7jjPTNJ7U4zH1o3Ntd133RV2QMb5FMRMQpdnS6U9vel1tW7QJ3Ov81Gg
vHdeO1H9FHqiHeCxxPs408iklacB0xDhATuOvcEg862d5nHraDWj5djrLlZedKs6quaXOZ5v6Puy
h2EPv+YkG070lrJHMDS0p0rD2GZDveaf95+z1ZfvQY1YyUTYkwl9WSGHiF4C09NuhZ7k5xk9G+yB
bcaBlNz7uexXdqH/NYy+29QN8mWG8WZ0LIPxzzSYX6zEj3CYUb87+JXOhcsEHNXvSacDf1KvkO7k
6yDSgnWALUI6kNQScQ46pwkivSjIHx3i8pXNvOsLrQ6gdtmEi0YKaDU/XUcS0lEN3ngePeo3e4Qw
lGhmfV38qLkacvGGchf7ZXlspLHWCE0sSEv4EYyTC0+GvX4byietWtwWCwJy7yqTHKlwX/lte9dH
vd8mdk3Oomk/CSgQpwIP5OFTs9cA2jyFNBsvBD/uxn5xb4oM2Q1ljEwma/Z9q9ePWkNfaeRVd2iy
kZuuDKU4KclxsbpUEKGTUc5kGhYTycJp83g8L2x9q2WitYKI4aiO0OqqrXNCTgPhLtsS0+BhGbTW
kkgJSD9pcIoM4iydMDzmE1VN30AjVWpQzvHdpsuYtyDeWrGXL2dF6Gilfy1ouEfowOxFX1hMgCE6
LYjcMYtGF9fQmU5UbTMh6q28PYUa+4uG9MtAiNxoAAh7q/soP0Z2hzIxxKMzZqZadQY2XxpblrDL
9inW0dVgUoclfe9v83AUdyRPxg6wpAyyrw5WLQZOkzF9Mc+at+3IKCn24OZEGK/PemuKehWkaO+q
TJvWNcbUS2+O2lqENRVdlrUns6ZQ2vohlLe+mOzPCy1dmBx3IWESqckWa8pDUjMlJoOf+AlSatgM
jocbJs/q57DctQrymZBCnjSicdtFvn+12KZfLERReaGtRDDX38BIaZj7l9NAWsVrCYtjM+dhAUJl
6J/A0o6BSTpO39rx1c1sfd+KmvMlUpWb4CrcGOmvYLCDu01w1n7kiHDUFw7f/cLjJTXQsYAtcfb5
4A/P1kks/iH3oGtVzz6W9M/JL1ZIbPIDIlV75epl/1qPHSoiy8y33dIaSJto95qt/lISoLdDZzRI
VeWILkUOz4uGSYUTaq9D5PgvwITZ5kyenmoE6fVJvubZZH3qAoPhbcIA8DW0aV+Y7I4+TO11qAVf
mNX19yLVsLOhtH2dYAFBcANX0ka/MUsW69bV9ftS2NO2RuVjxrr5HrXRwfZ04zE14/BkHrl3khaC
lT69xYu/d83WwLDW+3SzQvfeDkWxcWbOYXVpL9tFssAzxgY2xfDnb0IJ3twcyWFFFfkg2qq/Bppn
rS0SSrZDb0o3/VD+ccz+N+2RlRqPdInn3zvEF4OTXepoQpsiiv9edZ2W4mPPGEbk1m9rqEqeRKHx
opbM5V8uSnB4QDp+L6Iy3pLacp81kWD8pQscQZ3z6pp2z+dQ+++kx7QbHW9I2wOTRGDefTGamafX
0r33FZuQtzg3DT+11lQdMrfBe+Y9nelmnjdZM/gbCirzPUFfuu6H7rtw9eLAcKh+143gOYX58hO+
yb3S/d9zIdh55A/aWgP/iEHIWggdK1u4ZiP+ME8aowcroO+IEtTcUmI0W3dKie3N2hcFlhxgA1yb
yFzXkoa7YIPbKKEa0qWSsYNoEVeY72NpxrtMt4eb5/SHGQbZPpVS3tAYXpGJ2htwwtR79BioYEtS
IPmuhl1tu3wU3zVmPF5s49Zqef7XUtmPv80/Bkiq3Bmxjyj6L1btlEcjiMdNY6UuLfUKNqHLybye
zWDT55mLPd7xNto0eQ9Tz3IIMM1O91HrNX55zbGcPntmaCdfI23EGnYLt829lN+swkICKWXHdtGf
5j51+H3jGJ3K3Dxqs/490pwGqRK/Wh4J0lPYMN0wreIclL0kG8a0V+jEHge3+Gag7F07hRbidKRj
BdCoOOe99qOW1la8uIgIprJ804rir9lZE/uUHZ/ADWRrQCD9OgHScHKnLvigR/CR2xkZ8C16eydj
SbvxixcyNxZGWQHbndB64pdeJbpLyoGI47fZaJIH9veNGLzqpQyMw5zzwQM9bO19LTHLmQdpxTMH
Hq5JwvQbhDlyKFUTcFUiaB9yuhKxMX2NS5wOyofvNHjM4mapD2LoX3WrJ0hY7pWOizbDh6BCIlID
Iw+wYxM7+XcrhAMLXVzbOZHHAxqx9FPEy4NWSf3aacC8/2/0HHCKXpV52tLDQk2ubsPKBA+hCyR2
iOimdeE7XwTSNXj9VexfSgCwe81MfpcSfgl/GMlSlqc77tRjMkzd5vPfqLWXdHa8YyyFbnE8fJE3
z8ERYcJhX/wtJeu6wUP3wlgqX48D9DD1tZoBIcIN82rWPhxIYoBS1AWME/LgzWP2xKG2Kt4ZAC3r
yc29b2nz4TcPMdx5KC0/YmsoN3pS15d6zp6G0L4HQ+CitSrMD7TIm6QHoaVAhlGqvfg+VFUzncQF
DIa4jHFXHERivfLNsBrCsRg2WUHtF6Xwj2itsaPLDc0FzLAfePau59lz7k5QrSbpllOLI+MiGkfY
e7ttL1C0NQbULEw6QfXG2UfAY76a4WIp+tBc1JqUHkX4ftCIB3LRJT4F3dPJos++i0wCi+gS6bcq
trI3IAHFDkbhsuUUWB8wq3drWzec+6jn3xgc6SeiLpy7WlJhX8sck5crbd8j4GmfFkTQ58mXwSqg
RxGfcwY9YO4HslYxnYtyky5xuCrZBjgeSw/+UMz7Lkvao2rqpKVXkGsweIc8b90j9IXmGPv9xZZK
0p4RfBOK7ujJo2SjhmJZUx5s/glQouYZoSU8Wblok95TtNNNS4u90+rtwOxcFxe18NSMIOkhl1Fl
KwOT/6pYa6Y/Hvk9lXjn09AdObRc5xG0DO08Ii3RUYX2w6LFsld9qmVkEkwb+FWQ9XqEzFNcBpEc
e890X2Ijh3fJsYsT9VVKwVeTb/3Kg34+qyVLrf9eFfJVSXbFMcd27Gko/Naofe0BxVQODmioi+CO
t9+/95IrSR31GmTcLD3ToxElx8MbU7FvF3rMiEfgNkfOhf+YvqhpE80um/OV/s12BYOcSjuN0k2Y
SY2HWtRbvfrVTdj4amxH/SoHrnSxbPHQZ8pz2ua/XUmeGGdvOhtDDAJvrA9NHi1cCxRQojNxoqv3
tfGKxKA71b4eMyCPRvi8mB7iquw6cHkYyVwAGHLgwSPEW1ZRMlfZrowCA9dz751HuaBy8sAyUIIW
y9TuaqvRTvibX4I0M19U3EFE83jjuggSl8gw93nQUJ3IyZhuZSD23ENv+TCtis5EoAG/CvtnDOm3
Ke2PJYWgxmfcHxxn/HAhgBxc03Memk2XJ2CbcpNNX/fZ18LTw33RVT/y1kjXthfVX8qAyW9f+wDX
bDwqyRQhbXYEdOGO4bCaQ6g5Twcgh/qTSIyhYeQA7ZAPMZtOcLLMHvlBODC5LCidG8aacpyvy0V1
/5MQ876YEzJoyhTFyP+WdgwR0Yk8wSihU9TIUcPkoK4NTU7KvDFf0YRoZ6GEcW5Zfc3KONyTxoIK
oTejemvXUb4eSsCD2HP2yvCoFuWEHMxyj1KaqWJfboHgM4QBL6WW2R50IEhSMTrTzLHaa9P75c02
DJCLLgAE9Rbuog2IFmFoYPV4bO3IwfPF5RqMjX/0U6LXZW9UtUXVKywjyCN6OyUf5v+7dQdcMWsG
taio5QxDqY7Ukorsb1RHNmLrPHsGTMgOpsUNtkyAOcBo/JhylAI0lV/RX31EGo3ipCS8JGuhpnfa
eKhH+fdtekH7V6dKwp6+UQfAf+fBOCXtL64MyLY8inKLVB8CNJZt29o/w9hJ4EMhLDDBgfq6fR2n
gHQSEJcbaGfmZpIWCX9gqqXOpSNV2MpqASU5U1tvEgPudF848X7W0/gUTQFI5dCzkEf1+dpye3sX
TdDrdD+kUJphWNgtXGlaIg96Sv1NG9x0hwghWpNG4d1cx4tWGiEUB1gPxvA7p3cMaKt/amkFzhyi
Npk71BndPAQXEf6tbB0ZoubF72bkzNwjdPh5AqsHTlJjRkLvEW1iz3oHsWX+VC+yRAeiBhBO91M+
NGatwJxGcEKmZlZUeVG4madphlo5X2g5u/O1i6GkqFOlzUgSWnm20jI32jaliPDueO1hdnHv14Tw
9cIhoslnn859kX0qQvyojUFGhvl+8Qv/2RfeljZsdRAeKE43q6P9Z+mOAZxUDtnoL0OokBWqLxRG
w3RJpWxALXgh6WbPgvi24GGA2z4W4cQfqed4GwfMmN0qoPjNeUJpNfcQmFgCGDxqSvlt8rnRmRal
2tUotenNAvsCZkK5vpS1yu4xSta0gnuTx7TvaAwju8Lyzo80hX2mbhx1z5Qts2uX7ImVV9XR2ZGL
ekUmbAT4qcl33YIGPpjaaK0XkKeXJoCCaqX11Ug93HgWmNSq+qUEjDObc2rwiY2B+J7RKFgLdOWr
wK4m3ARugAaEZY6saGPXWbCBCSnppPj80Z74sOhD/82fs/frkYjv9KkWAtrQGnsZdXk7bsyKmTM9
7aU5WYt9UDxLtShmUOYFtzqk0lhnnV2eJ10fb+L/ltzIz1M0bLQ+/oW+oqBs5Od5IUJmWcNu09iC
WufFrgrtFIx0LzI6qcQ9FPoRc84h7rN8naLEQGtEl0otZlyH68FAnYxJnJaKntICjPX5PjRGcG2q
7Df9a/fQOU34wIenPSoAB4+mqVFn4oe5ToNjXbPILo4FGrSj6kcnl9AIwqvZBFyWfoboHRPNagYI
tHKXzqdR22B8C21zbxG8KGX09L9V80IOLLLGF4dIh3XqYBRhthWXwamzVjlHJrQANL8Tg+1vwGq/
qYh52noYgD/bDxgNqGL4vW0pWFeLTo9y/s1BTX9tl6beIoO0b6Ie80MFUMyffO/C1/Vr29Mf08r3
hmv8GA7NhWFCfEnlDaCWUL5NqISwFyYjEmJHX02VNsHyXfIt5zq5DTi/rMi513ZAidLlzVutgQax
pvrpeWmwmpAvIN+1fIZ5rrFt6cppriA2h2oIF7zs+ml2zGM5tg61bv2YGs15+AjPyZNOL+odMTko
KAxYWEZL3FQ+WrgPe+u9yQreesROexZ2GUYPhQxAUOLKPltWLfE/AlkmH6KYf5LsIvgWdStrQbDZ
AZkM3sBeEVXxzhYVHehk4nEG2HBmOPQGRe1Uprb3ot41TSe9Mi3mOZdIC/m37FGm3ftlpNtNCoNV
4lKYk6rz1m0KfwU/MRIqeXadlk5IauEhRj6+D9vqJ8hHAUAPv+vOr1ENk7cD0ky4sOxb9EOh/JoQ
pr9TJwx15qgSUoEq9OZR6sxnn+fMIfeg8LnAFS9Lq3k7zR7d1TL78MC8gLb65DSUQIm3xdfD/IRO
xmrI7fBBFYCxVfQvszFZa6OySBvCRf/bjzBwyvugGJODk0M/0ezaWmPEl9xKPZEMSwINYvT4RuS8
ak719IYw/GahvuCj7lckp413tdCWDbAiRe+Dnxxa1dzXgmej+TZGUbu9pbLp0fyFVlgclLqs174X
Zk9egw8oomvD4tUKzK+lh4RqHjEG2C2WazzyEAb9hckg4DQyqMfZ2uh+E51on8XXBXHTNq7+kDHl
nqveip4TdMuVnY3tj67yHmOefThxbh8ysczPknKWIkk+JqUUCFoKHPiaU27ONetQ9z+opZ2DoSUv
vQPUPE7DYOPUlviqu6R+WX/xT7jfRryPOzcfjUNqFSe7M5YHtuZfdtSXRyqZ5awNenbXpQuvKCBO
V4iX7+prnp+dZw4dh6oMGHvEjpWfgKKuGi0ihC4TFblUbfiaV2FLWoP3R1965qG0CQeG3kyVclA0
DhW5SeoCYZ8mAUmQmlB9m/POa7r6Qu1dX8C8oZoMRvBJMdOCCkoTFX7bXQv/NWvwXgxSLZxY9LII
cON0HZVbJ0x02PH/M881pp1ImEKdbbl+m+MCCjW0M3GPS5NjyMhlieQ1OzWe6aOmXjTopQazv/8b
uvuxD7PdGIEcGR2+90Rc1FZruGF2wZ53QXQ+EEbRt1v19WxYY6vRr0NmaVeortoaiibq4xrEY5EI
Df8GLDdk2Tm2drDd6u9nFPgPwVd/DiXLzODJMIg/6Hmvn4KIvJNThBJ4Ad3XfqO5NDKyipZ/xVAh
c5Fz44Uyth3N7ZUaMGWfEm32Ex08xjrwcrRssjRURWKhT09m2MZOm4I748dq745VUK8MUgAhMEuE
gS/aeqdGA4r6HXcybFErpLU+zPYxVzAesa7fw9H0DqKyUbpSCO2WpIQX7/LgbaT9Xrd0YstFO2/U
22FsIYsPbQsPH7quMBKBMzRnhEsUZJnSdu2ZtsVI7Pg5TCBVALLyYl/ELbY+f/QByrXuZQDP8z9a
mfI6VD1TnsVMH2RM2Sv6wDTbrATpS47pHHNv/2ZozXgVyWLswJmmG0IvIYEnWpbviUL/KAY6L4GG
5kclpIyT7nBgZXsqJyer+ECqeKOlpn3EWXMsKnpkqy54j7qkoHVP0JLrufl7hmSe4U+FapUu1xah
Q7oZ/Uyc7WQQZy/up7VlWfNaSG2M4i3nkgzUQmQMslDfqRovDHNEVpUNzMXfT+gc5tkoX5OxLl/R
jGtrE1rWpu9N81Vk1rjxUz3ZdkPzRxtG+znqqX6YE7qjAsPLU+jMuEzre2KQLRUDLq2sPtlD2v+N
OcpN9vA6V02N66nR++YCwP6PYXBJKMyVWgr3kRMbevKJ7SlX2IKMDSDNESEAZ7R8GLSTWZQvn/Yz
YlJJacpJ2mqF/tGmwR1lS36sZKykZwd/WnTMOwXh8rnJjgQp4nDSmDYVPBM/2+wGNT06uU8+rXqk
IBRAkAW2Kq1zXAtQYXK47Jd2NMyNhblg12h5/gG+E6EKYbYFe949Ij5kzruPwWdqC88cwalc7Nwe
Tw2uudrkVB2Cg9/MKGrvSUAz1DWbH2xc6answncyDbWjolpSuZYvsWce+xGO8RSKdzTL4x4eC/rG
UBvOHLfLdZni6lBenVEmxhRh+suNh9eK6uM8lt7F4Xi9Nq36VsuzJcImNu4a1DsK21+FSBiS9U17
NnBN43azvzLwRtc4zhurxG82dUYIH45nntd11d5YkD9WsYvwHMvT0YSncW3x6PTN4BK6gAXUNMdg
C1IDOX9B9iwAD1KUhgk45tyLv2FFXuTWTgpws+QKEXVFOv2qsY29a3smARexQ28lRZNmd6QSuUh9
Wp3UgFouZVNTQdGEhvBByM4qjTCZYiPOGUxR0PSxY5+cpmLUC/sZwTEAWWw/zolWt3OizrK2RZ3F
K0MVTURNIPvz/yDnNU/w6s2TemVQIB+FCncl1GvsrHbHsFPf9G02bpj56nRbUNwvgftoS+uP0WJh
bbRQHCtggOu496NnjSrA6aw76GtzFcKk2SmJj1qYjTZrJ9XjLa22dZqL5dIlNUDxydb8NZAzY4MN
0Lz2u2KBqmg5P5WNmhNrdh3x5p1Mzb5T6aBjRenH9dxFt9BNqXesIT9Q6R0ARnuPcBLOkS5yyylj
N9YNQTC1+07EBQSLJiFsKm714tygrmydddc5P00jqvef7F7dE+86wKm9Ysqq3MLPV+GutxrrossB
rpBLEKRYzJCEEq441+7WAotWRwY/Bz8px2QUPKuAwcwuQZ+BaqRiO9FG/4M+wcHoGTmBRTEeNPey
res6f5myElghh3eBDYG08Z2jX0f3RpuGWyEf5jDzFo4yOndoEWyZwrH9AXneg1/1/mulW3U7H2mQ
FqT5znviHu130Fp1tSpqB4jSUH31PG96BnLpUueULHBdIvfcmF7yMk4LCYuCOaRCWv5bQADjhm1H
JFpeYZ//LTmKqVUTIcfRgoWYebmMmPYvcdLMxDa6b9GkRTgDU+th+1wSGj68ToK/WtmLHGmGn9BA
3ecYgXhg6toT5SBdkJBZHS6Ua6+6PbLH08kFqPtvDVH7Ef1R+WxdwISj587bCBfW2eJozsTdFscB
jbj64ev/YyOni1h2emH8iWX0n8IIw8lzVqQO5FsD+8alQcxA0wJH/rMfQUJPXVFy1WNVCzBVbaem
axlVe91j6K1L1jsqxjMgsEEevfWZs0jfAM9SvFMJBIljxlEijwmzYrrPm+nslDh/KtPlZkl67QhB
3N0Q0YdLSb7FcdyTcjF4bBydc6jMZHlRVADDHp8YcLQp7a6pZX+4YjFO/5a+840TORHMMMgJ0JD/
o3kwpndSuaNtOo4fuOsFCh79K1LcCcG7D1wdLMCtNbqR2Wj9h1GQf0ZF1TLL88PdyPDvG7B6UBaD
d8JvmW+4/OjPZihJMjS978b3UKJG1eIOwj9i6V7PCmick5i5R5a/0nO7vOXj2HyQNnKJUd7t8qRi
ym4PydZF1P46UaNySEnFV3qQK3OBO5T3KOGdLsj8Fej75DaRYkYndB8nnnvOoO3QSM0RzMhXzA5X
jDNDj+3UAMYlzbS5Vmsng1wn5IfRUKyNlLmMUg0aVcAsLYMpfLXdTZH4HUpBzgEDAGYLheGujjAs
AT+8O1YwceCsMCByeXccnkhvC5j+YsZx4psvF/XKqN66LsJMEARX9k+KBuH094qf48BhEbYO+aXX
wRwRrdFjVe/KzDTBvCe4mmLt5Cqfslxw46Ni4mC/brLw94Qj7E3awt4gHrkRyiEtjq2TpfXl29gD
GvcH5yNP2ntTwwQtyuom3CTC+uUsm0Q36hdzr5rOUTLAOyvvjaxQ6EQdmYBkB9dq6GqVE9bHipmm
klp6UudCH8s72YxlWmZBq4Sp8gMnZLKh5UNAuYvAMxvT+kAddFPAUrXMWfOajVBtzAqorNfYA9rK
CY0cfwSB826xAA8E1pegQ0nrJ4t2/W9QRvJmzE5lD0Rz05bu4glEjlXMWD+DdzD01VO3i/rWJB72
Muyega7Ty4ogBo8d12ELTO/qdGVz6iVEJjRtWiKlIw5FWv5w07D4YbdHMdXZfjKJR6HgS3ggecGh
dW28zLTsEV/xlz60trjlQnMOw2DdKtJ7VwPNjB0eC7Zst2jyA7lxBSWu5wcrJpU/R4FbmrMDkjLZ
2UkHE1wUczJueBRfEWIw5AZI2IXm9cechB7VdG0MUuiFS8hlU//6LGmZxIzHxTDvShU92kkJnmgo
rn07mytBo2qVaiT7ujKtTkXWVbpuXbvi99KjPy0lDj+osb6DXCoerWdUZ1AEcqRQxA6kghL/DnWo
uDEJnG9z20UcS/AVI17gOQSHiwxJDye73810H0T2pZwjk3SmJBZ0VFp7UxeLheojOS+y4kvZZbTM
n49T1vzX/QaObJ9F8NuQxYAlF18an+cAorrd1NG216Ya3Bg7weV/6obpW63Rb/8nclD6hs9Gaeei
u+5lKgRGIFI7VYin1i9vUL+4B3og0Zp8/qiFYVVPy4P6dusnZP9V0kNF5n1xSbTlvRjGYW9JnGHl
MLB5MXtCqhAoda/DYiZntumS542hnZ25fgNs9J+cU2k6F4m2BOGIlMs2ouRtSehOpuMPKAXzqir5
A+ckIBPEgPiuXzjMjqmLXLdYOFr1sfFz6Mvvfxd3uRQSqKSWFLb3xQvOUcgD8t/SduaycamNMqRr
ShoSk3yCQhNvRoGM9gL4GdyDHxivNAZQ3XBFFy5Eo9lFI4NdxJjbUzKWz0FO4dTCdUoAZZveOKa4
d0cOSLXYze6zvbPyeGbHtINdXjXjrRQtuVlc8Dzl8uaohsOzrX1YnBNhihkvA6f124iQ3VcqZy8t
aVpH1e9P/wAGcwNqJFN2iQRrNTs7u1q5VLAK8g834vQRS1NqpWk2OV8uclbP3dGd5rSLtnqjM37G
8F1NXyaYyZ91Ln+fgTgo656YA0x+Abgx0Of3BgTLzp7G/JxKJgk6lQTvEghsC5MnQWC5v41m1z8A
ivvPNzPRUTgColorU7otQTxRm0wYUDn2YxKjTZy30SvV9FH4Nro6ixhJnlXiWjTa7yhLy5PhQrWo
OXm5UYkGIbbqE2DA0R7xGoOSCuLiVmkjs0PU6JyNjCm6Z/veM6DB5fSekaAhnJyxq45BB6sR+tvA
BPXVcWaAs150tZNmi1GOdDutmF74AaaXBYP2rtfwf6ivzehgPuV8NIIKpnjMDdSitOgoaIi8lT5L
rn5yeEXS3TI62jdKg+7WLtec/u5Js3IOolk1fjM6Z4DFw7S0kbjtCRXAPBovmQF7KP5/jJ1pb9tK
uq3/SmN/vuxTxZkXpxu4EjXbksck9hfCdhLO88xffx/S6XYS7NP7AAEhiRTlaGBVve9az8IeeSZ9
sdiRz15et5N5yXUnfmDUp6Y5wSKOI6b5k1Ok51YjmouZiL9VCFiBHNamzYY5QLOuSrW879Lpqy7a
ZEU1Cand3Jy0h/CMc1HctqzONlkqk81k4XpXjZ44HQdiuywwiC6yRq2ImNjaPbGDGp9Z2MUn6Sdb
lXRb+GVkrWPZZrblpJB/eudzrw7TpmVZuvpY/oEtwroTYVDrHIxzBQP8OkFLxqoD6JAzx7ZDSNmW
eWm6k2i6M451zeUaZa/JnYG4uKyFyg7TGmF9/nvEEhGh2yrA3aZRF1y3alpuFqb8sknmmDFTeG+w
p7Rd2ZCNZiSzYbUMkYb6gC0NIEXvWcO4/2+TyDhEXTuc3DQGJsalqru2bH+FwhkRNF3HE2tJ+5Qz
NdtEKt7LaED6V8750MutZWPPFKpJ6ycXrr+BYoKNw/dkH8cksGymLNlhL2fMNRChH94f7LThfTK0
TINCPyHOZS5XzV31UcLr9SAxvd+i4RNsFD5+cNX8AXPD88OBMTm1vrIj0ss/2Rmt7OW/IaDNjx25
9QsiDgeWv7JRHuyXkYuMOvJ3ew9jaDxEfCjaqcm8/rxs9KITBxQEd6GTVetRkhg8IPK9WjZioPjd
xXxx5k4dehH/ZM69Kn3eVHbVHmMV6iu0XcevxdG2QBatLKQjRGo6+N86fzoNjUFULBIvV6PLyh/S
jagm0GqahR2BZai4sHHlw30EmAkDDYW4Q1RarjMSjWTNG9BkOPdrpSbw3QsftDm+RG1rxNhLkglK
Hjk3lNW1ib5tTWy0ekSCrUIso/GcV/Z9CHTcBZmFhuHfO5dbVmOm2/dpbEBQIs8iBiPCyEkaXHNy
6vgSN1Wzo+JBmasf9ORERZPg5t5LXW22sRnzps9J50pLStJ6gVqiKYZrvpDToYNbco41nC5pFYDD
8Uswr1oA26HECGtSP3uk7WCtTSRF9+RBqZBy6f1PltNu3tv+qaecJKvLWQgQaPoLcqRqq2Jt5v/P
Ri7BUZ0fk/QZvEW9HEgenOXQgIVrDARlTueOjrWpC/uqCVLEVGRjfu67kFXy7CHOmBCTgVmTYDV7
iyM/OL0P6kMY3IyzWXzZJBhqiDfPy6sS3tkuH8PbaYe8D8uYUrTTaYlGTjDoW0oR7hY3ozWTpZZb
i8NR6c14j2lpT6PIPNpJ+2NDei3V5cZDC8B/VdPEjw3aBGC6k3yYTYbv49syyC3DnTJVa6z15lFa
ITSVqKqPOb/W5V44Enw3+Sq8ViaA8VxZWZQ82YQpxYyrk1GQF7yos4Vhzr8uxfw+ANzYd4pqbKVK
TXpkfn4DCqCjSk7OnO9cEIrNmX8zW39OSOyMlhoN+R/yCNFj9Zsgohw1viI0ttyPPmmZAw11AvO5
A3p4IJr2c7BUJSrqjlvcxvpO7ShElGakU2TUtBttTkGABBzQQiFBdLQkBNZuztpCTtQ4ctoWfOT6
bHQiviR/38DNR+A9b/jCcgVlLuvCNx6vlk1VTdN+aKoz162ImlbDEJhbJ7IU6ZlQnXmP1+rLVtkI
Vt4rW8cHqR1iySCRt2mF2rtM8qOCEmwGfxbEu5IagzqUXwqgpaMagdTyAS4hL2cL1/aV+byiGShh
+j4+Q0GNz3I2PeUymKuVtX9Xh/UMSeuvfTsc4GCNxXYaETiWThlvI1rBD51O9kFcB+mxMyj4I6LX
VuP860xYphQU0vm1cq1uXXti2vJR419uiQpB2TTiKXpKE5NWmBYPpyXVs59VS6aRyQPmaOwXpEnH
Sn2JgB0gs0ix+WNGvK0xiOxAqAx00sqZHQVeqIIjiFsG+xlv336551vaLVBxjbZtpF+3c485KLT6
BKHQXWxouT7+cKWRAnvhatugkdaeff/ODwvAzA71wH1cIlyw4Ja5VWyru67ucB/bR7T35l0ZUQ9M
kvyNIbt0yyJ6jnPeeDcv6YFpNhdXJnLtXZkjyhjvYQZ010moDfd5F4l1RsloL1pqp4pE3rbE6kpJ
tlnG9RJ6lZdep9RPl0bH0vKY5qKJE2GUwPWihl4ObhLdzGh9yloaIPokXY90Jh3vbJ/KPt+BK9QP
wJ8O+VzTn+al/byIOWLdEWun5QqaegZmAcjWyTzqepY/4uAIiR+ZbcmNDlHBrja+xYprUst669dq
c64beFCwB5Vt1o7yCh1MsB8/t83QbCwWvRdn3kgqdZi2jWhTW94N42X0OavKYZ/bUHWKMNgGjjFd
eq+uwCfSfIMcHFyo0LApQJEVKsFLhlNf8ln4XcHDZnADEWExRJ0dqkvulNaPhaFIzt0SHDHNiWNQ
QBOzwEQPwXhTEG53FeqNcZLqZ1JyCBmZvwaLymDRGwx1+z0Iw/KgCFOi2J0AAzbwnGFCmtdxjzDH
ktsO2y2dkOaBbK3szglCQJ+BwJtRN8c6ku0xZC4IsM8O6WYpxntvZWmwdLmCdtLEN0wXAO7hfKVb
aHXLtCpl1c9qGF9ekHY/No2mtfuBgEAaIfBACppXXqYzQedeKeHRZwqJjZCEWWixwJYXQ6GjKaLH
vKv0J7T01qpntXhG19rsmw6tSZgkHX1Gzfzahk/A0R8mOfvQ0UHfWBISW5wj9xlnzzRfNwWTDaLn
oCT8JRrVN7SfYleUfg6fbhIXpyKipWUivV4qTcj+QB/NNafE8Elvtojr8YdqFwU6ubSTE6KIMbk4
6fhZwT7PiLhFzGUJI0OpNz2I+T+/vCHFrOnMKhkfx/FQTza8ID2G1parEtP7wp0DV1qS0lZsY6u5
vE/cAFgQJ611Jd5HH4kSPTmksTOadNno7ciC2x+yY+KV5d5Axryl9XALfmM44EIAxucnxQE54XNA
3/xCIbfcMHMTe6lT1qriiXkihBO5Hui8r5c+n5+XKG1Keycb5XsYol7vPKe6NcbAcrtUDK4BVdc3
ZfvZYzqykOySuQK33ErnMlxpgbgs6ImyWu32C6RCDRxl1Xs9kKR5dsSPg8C3PiFRiDXLsoSh9Wkc
KjW+TUg2hx2iSCa5tqKtAoUCcSxYclJtylbAA4gFa2ijEJWCMGjoCPULDAtVvKQgXfu3KWyFG8tk
4k+d1WJGGRjHYJqMI4XcOYZoZppNHp5mWCtaaowPXNtONgiUNetl+34M9OhWqXsXiIF9TwJUh/eR
YFbj3wlICx0ptJ5CnxSbPO4+wwG291CuySniitmdzfSQz1FiZaw/lTaugqVx77PC34x2TZyeSdZF
VwWbViHYPgRM96kwzSfS0qdNZEn+H8Q7vNPE6FzZV3M3SauQitX2hJiN6vF+YL5u6p1yWTZ6UTsr
pypJ4zVTy+01na+4Ds0P7iLS+l6FikHP7Xq5lcclzL/eWAtFMppMFkmiBmCeVSuynmJ6jScaHt+u
NaDR1rS5RJMWFyGcmybKMXnSWH4fN6uCrEMC9KatqdvqRlhYsBwqazef+t5Do5P3xXHQqZisCq16
mlse56mX8tyRcOgW/cqATkb4HwVIfNg111XEqwueadnYQ9vvWT8FK6UNvhIMZG7fx/vATP8i28a0
CVTImRRimfn6jz/e6dmGSjShbqiSJYP+a+ACObq+04/S2YwZC+Iw85MLLv2H1JvGFlsz0r4FSb40
S4Wfoj9BX8KixT4ynTY2jlp+TWHhHB2RNIx2wZ2KGOQ8SJiZvW7yHTZRzDtcwq/rWj2PrW2gBiMc
uW0x4BFSS/6gXC9OxLHCjkh3hKaRBREaIWZ+WjYKEHbXyiuC4uZr6TRnjSy35LnPPJJwNJQPdIdq
5nDGBICOQbNm2kIzalTcLAddoOXiSz23EyewQUcL9uRumFD9J5V1I/RDYyriCNUZp+UQKrT/uUSq
ffmisuqlomaa5ChDPuKjIro0110+9GSTiS49LD8IKe//+Nt//fO/34b/63/Lb97f/r/RnL7Jw6yp
+Rh+D2YyJQxizbAMaRFlZ1jqr5+KxCMiDSSjO5lUNykdre/KBb2/fk/Qm78XZmxcsebzoNmiUZ3v
LRtESyhqUtbhmELhtuO2/7Gn6EpGCuAR0VZVIrJdY5NoB/KM8edCGe3rQt7gVZguQr1f7qgULq77
PNjI+Q1bNsv758+gjf/xbs+SahVqBN2U8cNgm8m3QGO0p2RRrkaSv7ZB45hnnMs/NkUQE/yFSGJ5
CDH4j8e1GrhjM2ebp4V5MWcpwzLmEpOq8qsgfNbfxSawLMrVaW6wGJjmfEinTLiJ1XH4i1+J9ief
h64L1bQtXUN44Pz2eYxwEmnoG8YuRB9yTm1bvfV7ZlQxBeYE4t3t8lBA1+SUGdXnj4ei3JP7EM/2
Kp6fVAuLihwJeKRc5cV1lwvw+5S1rj2SVw7QFI9qlsYDEC92lKkObDFCELxCxO7vftpFUlW9xaNC
CEraR5uSPpYbL4idIIscxnJn85+/kfp8Hfj5OsE30qSmrUrNAWtvy9/eAScmwEnYGJsyVExV8nVp
sC0biO/xzJIYx9PHg1Yc4KLJZbSySdnbkoUdoK4XyaPBMg2wuEdjfbkb5soBnTh+aUN/FF50Mmdk
Q04bB37vsrWXB8yhZxXrb+dkRIbCKraOy46fjlke/Gm/lzoeqgDiMggyCXclUuidnjb9U5LGXBEC
7THRVeNk3fzFWzW/Fb+9VTRypS4t0xKqvlxy317uuHbyU5f/xzPGWDqdaezwdkQHEhCTe2psoLNE
8tUPKpmjLeaNaQ3m9lFWbYwkAxdA4Xm48qmMAJG2lHFvWAjguNC8WOEcbpYpgFETMjsUs4AvNfju
MOAa4bdhnME8G2dtjAzCtaKzOpC7WA/CQuyWJ0wO5r3yNghtyNP/PnI+gwNqbMFo4gl7DAJ8fkHa
J5ClIGsuGzkSsPaf3x17jmP4+d2xEGHrUlMtR4DbgTvz66WtaFC5d75nbs0mizYLGXHZBHMQ1cjN
daAQPM3n5k+A3Oj+vO8OgpTU7e5JRMYtVxhWQv74jKs+ui+jqXuA1oPkLozqq+WuESMt14Mi3S13
C1nZVAkhQSx3ZTFO5/lEzN66h+Whxn9ZTmZM6Z+fLKEQ/9PJ6K3/OBl+6emcJdbtcp4BeNKmICqw
Oai0nEIoTg8hLoJd72BpH8qufhCilddeKT/HJST4Nb243DCr++XQtrbjVVyVJD3NhyJcjTaj6gOM
nE+UMpYdmAgp2GfYqwNVvyl7dfd+okx1sM842c1yLNVkDDHQOw/L3WkYAeqJ1nOXu/BvqG3FqFOX
M2mKpd7TJ1j2iaLOdv/5U3d+v3xw5bAsqenC0phjCO23T31+OWsYfPiWbYZg1G5JGJg3Eb0tWCTh
U2PmKj7GambXqLEuT2Dz7oow0c95PcV0QjUaT2aTP4IlXGNNiL7YuK6PrArMdaZMewfBpAk+uV11
M4htyUBabnUm3HOuiic1sgU9lOTebIbusmxohkDEtik+ZDLBGjDvIH6tu1TzpqmLt9Aq3ZDp+mHx
BVd8rc59CTWBGFy0ua11V8Bvd2VGEJI1P4Z/NLsOFYdSL6TRWAz9FSSm4erjbplGASzcoliX87ro
fSIzr5WWu4sJTtRPzVTueMcishjL4hM1ZhMyYF2g6JzucbLlV11e6mefhvlKb7zqM8GIFaQ/snGT
AS90qXef25kRQFv3idBTe9uGab2ryR1Zd1lA8PSMgXLmjZ0FhLXaJerPsAcgEY46wDUVHN+E4xYr
Gf2GI7bHH5ssBLK0fDn+65fpTr1Mf97yYsTDEDS/3f3ndfhW5XX+vfnv+Wn/PuzXJ/3zIU/59/sh
vzyDE/94YfelefnlzibDlT/ett+q8e5b3SbNv2Zk85H/251/+7ac5WEsvv3jj7e8zZr5bH6YZ3/8
2DXPq52ffh7z2X/sOr+kPOv/ZX6evPx2+LeXuvnHH6r+d2FzVWQNbAvNkoIT9d/mPVL+3WQ4sRxH
NYwfe2hSNME//lD0v9NoNhADmIZgwNElv746b5d90v670NVfnvev//aPiej7R/HnE1MSu365fNvC
1gWvYeGo0nULWcicxvPT4DZmOivvyN5axpCs61GvtyMsK/I5cvJS8I9uIt2G+lsAsB2d5DnRdOJ0
6JhmyMBPRoqMAEnptF7C5OklpPRFGuMwN92Wh5YNCfaEYdREqcwxICr6cowJwG+bdd3XMYrSOjhR
Zv829ApdM0XXYdtPhG76YQhpq3YUtzQfTC9sjx+btPUDlyskIh07LJB8ZHjWfaMg4v39NlXzfz1c
9kXFmnKQbpNhqSw7AsJ7Y1Q3Spi8RVR1jzpqlGPgwIILxY2h0H3rg5Ke+NpCZ6cmrRtEOAm62S8e
dQ2aCsFvTlbTLgBkwh+rTVtwJyHrTRBwXTSs+ji9mDnkLVB1o5ZSbAK82SkRS6P0gr8/WnmaczMO
c3yW1s3cBf1VDeNPjR/nGzI+DDePhhssDi99m17IMTfcqL32GxVV7ESCRlCCOtPSg1Iwf3Zk/hwb
douyBD2R9DqiVs2YwA9CdZM+f3aY7G619ojDN4FCoOUKgWl6coZ/Mtvi3DoSX7Ru7Dc+ceqDf9VY
1h1Sl2z1OloEZBRO8MhF4M5BDgO/u8V2pmZnr2BRHQ9Dshox8e6K0XzN7K6DeZNna2GyGsMsu/ZF
uxqapGeIAGXnGVa7Lto4A4fgv6bp6M22dPRCBr04vaUYOsv/Jy/ZTnmQuZ0sbz3fzN2GeiQQRoSo
0bQRYdds4gmGe5A9KmZJ3cLHwzGGKyilW0uG3zumcsSg23ik6IPDVBr0NZ63T3otXsI+eJiUFLdP
96X1fbnxHT4djV6TIsg4iW6ow91gvYxW/pzl2GspKARC+FI/vXhp/C0ashertK+9QRANqn8SlghW
Pf9Lk1i20csQpLDUWhXDEUe6w3q6+kZcwZU11MpJoe6fV9Xa1p1sQ+3CW5WasY2T+rozkgBeR4I7
GFMy8F2zqNZahfsthZ+MTKCJoCjVgeun1lkF4LEWiT/Pp58bmJgIT8sIraH9bAriBbDQFDlRg2X/
WprJ7ZhNSJ9QEruTY+mskZ2ToDcwgbHZ+fkmmFTerGnKN0q3iyLWaCj/vkwlHy4+dxRfX1rMVQhJ
hbVTc4Ps3oR440A/UBV2WcMOj52A5TIL2YjZcpVKeHQsRezWGVXDQq0RPAV7ZeynWy8SGmGndLEt
gJ49y/MsVYMV/yftlXkEBkOzh+JmBCuvQHBMVTg7VWaCy0W0t55qg5GjMhFghYO1w/zA7/xXaNXT
1ipC/+CPJY6ZhxZTwPcwUT55tJ03lp/WJ1NuC1gzW2piuF8xb6qxLbaGaLFV6DFLVlo/B1/cSz8i
om4kYHG0n41QV+8dclNA7BquPnh7ocFZjdpyXPWd+Gzq/uuIENcd6DmumFOQiTuA2gZ/uqOxFWy0
iO9PPCsSGMGRXzjFZzXhs+kMNd+mZujt5r995Ql9Wo99S8KYU6JXFESI6zMalabiiIXxLKR3T4M0
QTB6wVZ9L2EKIp+j9I9Btbr0VQhqBea4gNa/V/vkqSn15uBbydeiZbkibO3oVFa+nkAEEwhPLpU/
CIxFDorAMEk3XSt3Y9+hqkRD9BSWeAezPn6cDKBvWqYr0OWbYtfoSJVtfpkhbwJfZHDXdhTsmSc+
klhufAkAONZmte/IpXKNkQuuNzedu1x+D2P8YVIM3x3M1Lzjk3EIgrG8mWx+KCXhDE17A1a/DRR1
PxTURG3F8M6oo8fERtYWK2cBeuSsfFcU4jYQUYaFuqWerpDdWFjo6oN8XSH9udSh/WVEU7TFjTps
fausHsYJK/hESfmboz4YeDJRy6vOyvcL5dai2MQyFdSEVJQ1GU+MW4X/MM9s72ijpmQKvzj1pG0a
woIPcnCCKxmQghkY6tWU1dVzrZPZFytxdqxUkXxCALvVFCSKUSnsVdub/c7W4nxFK75GmpJj02lL
86WJuut4TLXVVA3ZRgxavLb04QnwDTFaQVFvkZ8eplzLbqu42YWxpl4sxa/Xaq5W+7htontiLcJz
osZnR5aVm0qd0hCDzPUwb/DCgZmfvJFST0/Eatkop96sSf2hn6Y2AlWbLFCjWPTxUGrh1snlqVXb
c6tb5d4qGnoIBg3w1MBJUSNcDDGTQArSRuIlJ3Xdda269oiphnJE5wzj+Ra6KiOnCJ+TqVM3aE2f
jDg5UX8bX8KYijZ/PErg5i/WIPqvQYG2cJhVSc3UdYd5lXR+L6qRBWdEZqxdag+wM4Us/yAa9Ul4
/GlqDcPS9vxNZr8FdQ+Dq9npladR6axHricFbLkIq79RZJ8Q6kYnL+m4jKuVt23V6c1mfUONX+2A
YlfPA2pgVKOfOtMCL0UUItfdb3oztte93frbAgFqPfoD3+Gh4p1hvU9sRlr6juuPfnSDxX3YdWis
0eJYxaGLIsBT1jTe+Zoy3nkQACiQSnvVGOWwk2HOBye16i+Su01Uvr/O9FilO6rO+lzyVuk6lchf
Z3qKB3aJtsgr4HHGkik7pL5zW+dEAjJy8LtscbiavNcrtfHo6A3K7ZTnDz4BU4qSvkx11pC9VOWu
pqF4JiaI7jTuqiZy9RbXNFE6butg6dflnAoYd7Titn7Kwp9a+kWGydHuc89Nyw56IwQ3BST0LjKq
N8dpThr5nuRwseL3qxKmVljjQ1Dvuya6Gym9u6V44WIzYESoHuOeKUI7hffaYXG6OlaPPFcb33Kt
CnfW0J57P7gZYgapph1eW0BNRbEyAT+uDKtiRA8QB3OxsNSg2eZqcG33GtHlkF0rSAECC6TaQE6z
lOErIZfkKpTlI4rycNWVA3+/btXbtjopDd4jB3iNH3Wfi445hBf135Awu45HC7HyxU3Q4bRHo7fR
YSfz9gZEHpGjJeeKQB4VT3n7XWht5fJOE+gS32SWc2dn9EUx5kRyePMM4yuwXmsdFfJx6B3vWKvp
HVwo1vnam5p/yUk2MQBtZg69DorE5xwU5Tpq7XHTeZkq3UiLwnPdZymN4IzGcTAUYlV7ZPgum75V
+yOcxANtYBz5y2PvxxRTs+YUCU45zjDmhWTq3KKIq5Sx2bVCxSQyDNHoqvgT19ZYEh9Yzuc18wSg
QJ2/Lidb/qj3P2LemahqRkzV5ae/4/2m6Sc3BCvTTJwPe3+5IhXZelRkxzdBD8/vr9FILl1lRfV1
OfLj1MsxjmGIY0rXOV/+o8sf9H7TGUzgYqRqfTzDRE/nkuFqryORFGfNKz/hGlT2SAHy8yI5Wh5/
v1s39widysNyb3l8OWK5SzwG/i8mjx/HfxxGqMd5hKZ2XB5aNpNvATqZZbujmlfH3lKfVJnqa9HQ
Pa3LgdymsqGi6Fx7CraTAUn3Ou7Cb7XsnC31IrwAxnU4Wjtx7xu12MgpQ3vV5KsGV/vYxebBMzPJ
sDTs0RZthEOjoMNAZcN9duFL7LuOLzAzZr+Qd0qTVzs7VCWeRRgMCCa+APhDVR5ToiLmS6ljJjlU
XNMC5Aw06odOQRZOocfQQVU4adbvmIHuDclQ3k4GGAc5JLucliAKsuoFEeg+Qqrt1oqnu5EzWK4k
p3FFmzwvejAXSY2zqoeCBHLZnSvtUfdooFR0oS/fTnV5pZbtd9x9JAp9bhTZbBP9Qq+N+OPaR/Yd
JtN10eifEiJqMAvdtEqZ7DwRWesenjmYI3IZoJXTCmtv6ilah6xhVrm0amr4oGJpka8iCw2WdxP4
KmAIjclqaYRr0dmEUuvKdzO9G510dhjYzEq1XHMTCZVeDdP7wUwLen/etLFhGbiQTciGxOYRzK3d
wEuv7GK+LIA2pCz1ZFVZzPQCc5LWcAmxPNzDs/Y20vGoGsWXMAglYQwk6XUpKkr1C4br66ZAOV2X
4arK+kfFCq/bVKlcXehfwpQJOwKGDvUpWUpK3W0UPKXPVJF4i1VSveNMlq6KzIjgNO0V3Td4FR8J
su5tpyHwNob2KgIQfAE/KEd1bd0a3MgsXsu4cIDazHCXKLtloL8nEUHeh+Wjp9bpUx0NTzqBbCVJ
gnw9sKalHohNEpn7VW5h/6/wFmO3I1MocxScH0X2ZOYYPsrRD5kAAbMzfRwfsW8P6Do1/wjzYnRx
DEzzVdIDfD2QvbPuIECs6XCnKwau4hq47ZOqj5/iGsEtmqjvk9pUx6r1DhU0LRWy175pKv+kcdXW
cH4MlZk/YMpHhYRasbcepZ6OIF2afZ/WzdOQWDucow+WNmZrMzEDFyW8RCo/fisotfODI1duBCu8
llPYuoZxTfLvsI7H0LiYSh+uc50fGkWKx7LbRHnduQUJD2ss16AJy/CJoQ673uDfjTh/tmHvfEEM
dPGxfxCdBImAWBrg95gE1l2b2ihhMCeGfrRBvsBYIrCIBttW0LBtNcJUB4ZSVOY3msyeO2njpAhN
N8usZ0u9FCVsoFqNCBqsBJQH3ACw6yirHDQLay7z9A3htLWbd5mBdvKgq2HEzLMHyVATCZb1GZor
G/kpaZyoocEjNK8skzqsUHm/E54OKrVqkHMHersNWJyggLqH/v81aL0UO6iA2562jRupaDt9Y2Lk
HLqvfo8tjHQAMjaZhZNcFB7HiR9p4bU2JfviO/2vuxGwdDsO1wXZMGtfsV88iNTqoHf7IUXNg0oO
2beDOAAY5sZDaemSW3xMEjs7wgfJ328td2tD1Q7YX+AHduDvZzGHrX1JSvPJDFD1UW6CNtXXx9CK
Ixit2GeP6lw1UnIzPzrTBLg1KLj5vn+5uexajlxuLYe/H7nc/zjm/cFl/8fh8fJCH+d4f7rfv0Kb
bTeRUmbHZYNFIZjWeR1mx/ebcBl+2bUcpUW2P61/esJ/eDRLe2y0vx/wv3vuT6+T+hqhFmTwSZlm
RzskrEXwFToC/2T6stwvyHqI3/f3y6PLoR/Hv+///dCPU/3Phy97lpf7/Wx/ev+nV1/O/mdP/3hs
QP8MRpQAGFvLMMiwCZNZbu7N/7+fbsq6VuLV8ijoxQTX6mTaByBwjeyr46AE9XG51ZZGdayXDW1R
sV5uLg8uu2Wig3z57TlMxDny46DlOcXy4HLz48TLrd93/3TOn17jT194eRDoOpM3ndQIufn4c5db
vz/4fuphUtaVsx1GeWiz9L6ltg0lxfoCZJCQGkkOoBZXdwPLJ1fo6Li0HPrmoF7BOmE54dvaddIl
Gn6BEzh/axPmerC2CMPJm2hTCY111VtSUIwBCB2te0hUeJlfsVtsQLzlpL2yHIqsMdn67XM6yUdL
ZWrZV8HWb0ptlaez+TDVdhM6xfUUKW7AFHqX4F7Jk/JIKeCpt4kNbgCasH6eHuxI38FARzUeImxv
gAcigq9Wg9d8l+D1jq0CNh/2MeZ21gaO3AryAtZJ2dNCsaH7gvIYHaOYgyBo80I8YnJMQVJ6+bNn
oWfyUkJFkZCuDEiMW1CANS8Vb/xqYIau1BR15mJLHcyJxCSzN5AAeJPISmhLUpXsN12AQIytchd0
1cD63PreddoXdIBYUIzyEPYvmqmG69E3x13hWbErGiekSgx8VE9QYQMYdaD3R9Ry9wTDfp5kduK0
GWwHEwZ879/qofE17vrnhOHbrXuN/7z2iTabpEJa5Ru/8LCrOUHp2k17SdVk3NIRq1eAcI9tziiF
KegbyPoraP0nwHZvee04OOKdb5rTvjWBd6NRtFMD/0qDyo7T0zTIPoHdmbI2a6Cyr2gBk+oi4H55
ENQjIoM2ZYgAMg66Z9MJYFK0ln60J4YwQ3QHiY2Zv0UYAKrgFIMZBTdDTUxY+kHkAvmWXu3SzEhZ
HdQVITt2eLQHXKqwB084F8UO/9NFtR2D/DthnGBj9qowd8wozxwLLIlUzrGuccf1gbYeHDIDfEg+
x2r0Z9piRdQD2tU1LgAApIUOqkPzk53sCLQaAlQ2bVrsEt5GANvqvtYoFyNl2ksHqj5kvJYUvyzz
EVwPzmq0sUnVPhUTbxiZlJoJDrZUjRgy469iLGHHhAWxpBalHKaTq4mhPIw/ty0hP2Usxm2sCdog
SfWAyPJxyDsNGIJHyCNmlWoaSPwOoA4k422cKopLLo5JsEDwHOn96xS0JyVCQphawxVedNcuRL0u
68ncwpq5ndSccZ5F+wpOr8GUmZ1T03bg2bsV5of0Vm9jnF/iOvlKhDVRNIqYcYAefPj0a54b34rK
1PZB7V9807gbYr/DGNcjj8zh5XhYr5jXB2f4KSDnUR0bxgjkQjQ7EVhAB6yKImrcrHOnXjvORbX0
YmOpxaYf43SjjqT6aOC38Qa7YUtwqEgI/BknwFR9fqPCbmqJjQBOhI3QE/0FbCtT4GvsuWBnzFjs
SXwjayNXnzoV3VWLtRlV/ZpfZ0WSL9I0myn3ShRoMbpW06Gj+RTimO1tjI7kEaNByt+AmFobsN66
kioNUxA0CIn9apKAQw14uu8G46CjfSCUsZcIBvMvQRKcQu2pZXXisqDP1x5azrRjSTFZCVMxv99O
etgcZHnxSiMiNZrUYsOB1COGbiVau9nhpxx5k7mqOknGq8J0zvEDkRK/Qu+F9TkNN0056ygnD4Mg
7QmVToxaVFBPBDMpojoftFenrdr1chakf2IlA7659RAdAi6gNPci3s9ap4aHVS0Q5FtW+uekgrln
6LfAR7wzHj+EC5lTukKBncLkrbtK+KCa0gbY4oybzChhSxORuamiwF8VRXPV9762VTVSRcHXr9oy
TNEIecmGSTt9o8mc1Zx4D3K9oF6LTZdBdRdZMN9GkyY04U7iEAf97dQRMNb5SraN9FZ3W7qCK92p
uRBPGKTlESYePhNfZwAlKMz0ol2hmFyYs/CzolEBcZyhWsm7FobNjjl253oK6zqtESHoS4pv3ogi
KaxYmwUIgUvfM9Yp4LjEeB5Gv72xk/BpgGztFoT4rYcRXzjFIGBdSnIPGNsHrNOUe1zItIi8ON1Z
vjLgP0OfJ7DGo+ol8Nwpo9eGzIncx3PYpkF+YULYHY24IPpx4oO0fedeqMZTLW7aMCHA3ECNYjba
cdK/TJN+L4V5CJlFuj3im7ValOkXK/8aiWGtGX3y0KjeXWkSjPz/iTqz5baVbIl+ESIwD68gQZAU
NVKT9YKwJAvzVBgKqK+/C+qO2w+t8HFbtkQRwK6dmSudtMfXT11BaLhZfpzHsrgN6oiuxO7Qlsbt
rDd6ZIeAS6ewBaUPZkLnoaHEKanr0JqcT8srKSwZ4f+Da0THNV+AGFiHZBnSmA66Lp5hbsqe9wCs
f5TgJeDlwlPsmWRLUsQaXJpDQQuF/51QUnD0/cEJpzzdu702nJQ3lKFqgQxOdrO5tfA3VDI9pi96
2tpnjK1AVoMGbCc3/MbwnxtQl0fXdhv0Nw2zKnE6IkJ2QTdPdjQLblidZr7mDhvLBd5uGvAMMzVE
NdUgIhLmfiJxfVNi791jEqHIFDgODEeAyMUoGV9JDi+Z9aR06noa9AXDId2zxXKi3NTvSQte1bBc
DKdNYw7+f7JKFBflhbVmLGcSuemeKOL6Pr9pgufYADXoymLlFhm2iw2ZfNL7fJrtipQfBBIttcEg
pgu35xKX9wDNgkbT8pE4533p/MsW0qBTKXF3Gc5ba9gNg0KCaavro8Rjgd/UyddWHga8vT5CZfT2
MJ2YrzTeYaTirQtMOjgnJ7Zw/T3ou/PazDTCiAoYUjnXNzYO7tPCQnVD8hzq3Hqf+ywmf3Gx4J2e
NV3nGzOaXVtpBtyZJjmUprjwrwH3DPxrLfkXG5fDOffCsGZJNFDbPWaczdZAUHPRB98ul/5Sm+2D
sIwsmjXd3vXGdpd1/JOz+i9pzvONhSHn/8WnW8TB4GJI1R3mtozdrX2JVuUDQu8cI75RIquGdFcK
QF6T+0ciZ1/aoX9W5ZzuKUr9Ypn5Z0bMEU3f7K0+edA7A6hi61k7v8JG7DWkvOwhoTGCLkCE4iFe
q0qPpuVxKUq1M/162gUMsDzPR9K//XdZVVqsIdva+czMi09nPwm2BGPrnmoHOTnRDlUwvwJPHfZW
nixXAhZPnmr3zdRTLaKIgrZDjSQiMi0cu+o+n81p78lKg+tSkNH0Xr2Eqwd4invi3fwySRPVRZPp
XhoVwRCxNRyRHyBYuQcVXmN3lzlfkv4cVCsY7dzqj4ON5CSZrwzv2zcUj5V5bqCKLNONUxZyb7me
Exqm/27o/MKaJizwZbVETKVBWEjtKPr1wWYvxA6c9VWGGWPHAhfgCfVq4HI8WgwIh6alfSyy6ip0
glyu/uE7fAeN6oc49w4Tkc6IZ7W975so33DaruukNIvDcCowcurEtJYkf9O1O4+MxDGzta/KA6pK
2TvFLCxJOJWvPv3LS74jhJTvKl928JgfbbelyJaS25Bkj7MHikItNO46GvWuuuZNJ09TREVcbjww
FiPwYPJQV/NHa5XyovkmOLQUvyzeK6aJjAVe2AxUU0uKaMMxsMC3BzwlO6afGysjRZC69k1KPik0
p/ksWC2FYAEeuB2TWdl8BI2lOgAYawbLctV39Qdvv4mfVsGdRIoCvXhRBxVIptl++ZYlc065ppwv
DBgKBBuSSK9qsrwfeTtfLajwvAt8MEUVDnVTP7jTQFrfevGbBUcEXaUcOg+uOfPYoOOC9T0ed/g3
BZtEtH9Do1y6I8w+UoCsGASajlGDw0RYdf2NTeNHCAnh3ecaXIyRpeB2A5Vjd+8U5iPRm+oGE99V
C4ZLs9J1T9qQ45IESG047DpViHDa7M252Tah3kua5j+J3u7z1CgOpZsD16y1lWztjo01j059pIFi
cTjJue3ffALg7ddeSN5Ap2fCJKVm1E8US96vpnii13cGJtRW515GlIQBPKlVdahSTCZWaWwD4k83
2K8tvaOh+eo6sx1NI93fQlBMaXlvSVZ/rrTZ5VN3FYFyIq2rqO/0HiaP/bXVhCwkN5n5T7oE6d60
8n+tmu+swV5CL18LYHhTTGEUfZDyLl3W795E7nY87b10jVfapt4YxxuTuXHxKh8fETnyHAVtTwyn
oEqaXTY7bsLyry1l1rzLvasK7MPsa49aYMKAwrIkjDdECY+F3mztWcffEubKIIQuNKePFhWsIPFk
wnsHm8uyOkAOqts2U+ljTmplbqaF1hUCWykcXJfl9Fmu42NTTe+TogzUB4TGfe17CaynSbDEExh4
GVSDtwCJoIEr+IOrCUpqvSPrIsJmtD8sW7557hj1PTOBeBhJvMMWampuy+rW0MwlBqd0r4OSCEHt
U1rfcUzxZnpqH8uJdKHtbNwhBwtWi7vS92psAb+ffZTC9w65WZwme+DI1NTz0Vixp5RbA5uLlSAK
5nhOqGmT3krM9oRPJAoo2jgnFKQuxKV3hi2rCKzjYzOa00X7NExN3hYluN9SnWWQ2lE/TF8cVr9k
btGTURrUC6bBQ0G/m9Gq9N4qqAjO8DdlNjJGDxqwmv4NCywEAVMrFBAJokbx6MmK7Aa63cGpA/0w
BRK0e+Ns5YjDCx1AI1qYd1r84iATgiTZgmynWVBecIigceG+SkZoMRXbd9N5XOt+2Wu2T81sw3sd
T+rmtemO5kydAmVG+TEzHGL6k+ExlsJHmfrI83lKFqSnOcshe9IicUFxcPY011eUawHeJ22Y9/YK
X0Y3QpsnWEhvlhkD3Gp0BJFqKCnpyYzn0fb0OJ3bP0025HvPOWozFeZp/o096NMh5B7OWvPUbTvM
GcYpiCoDSvnBWCCreynT06QHZjgUQbVjrHagoZ5yV31nWQ9gKaj3uaZ3uwRBkrC1O4ZLh/HPGHHt
KCuJSGeindYtMGeQsHYwvbG+5p1NU9J0a2rbktuj62UyaZKZMmM5rKP93hasmFkd/IBBOXae5nJD
He2dk887nCecrGlv5znExK7mIkQ6OrcUvDAtVVBPgek5KjsV60QRcjHelGbQ7zj2sxCimrBE05AS
mSlvK5O4H+6hcfP5wfy6FO40R8sQIO/Dio+mFLF121c0vvoDltE6Lg5xu4CyCMucX1TZPBCQ+TBd
5pp+WDkH/LAIpjG4ZFdlO5tEbQS7bOIdC+yxiIcOZThnCG110PN9aZ1obO72jl57ceWgaQ1ExY5W
9Wy31c2k2KBbngieUv09bZ9EoWHlYInD3GZ9ezi4ONqzSuwTyorr+SuvOcSsZvbIPXOIFm26YxDw
OdktH2Kyqn2w6G9l2v1dyif8aXf52n4p2A3U+3olQ7T+CvAUVnHtXUHhUsFVzZilKDu9S/Em+bhH
orms1YF/rU2Wk/26dOX7kMz+flnZeao5LvN1RP3Ph73qEbXFX8fAcG+JWe0Mzi84JsbHGh2MiZf3
kZX8Re8pOfSZV284gWwliN6dlrpK4JHcJRwdMX6mT7g+Dr6DK2J2FO6XurwXzZYoAhzAH2AlSWsX
TxBvDrP5XY0ur5ka173d+Pw4tuG94AqklrUOZ8v7ZpsRIVFwKjSdsye0I4GJh1qOXwUtKZrXn1YD
d06Qw3sDvYfgEhOYKvGnBnlc1+JgGcm977oQeivzCx2/263tz+q6UFZmstnUJOH5oDGjqPrbYYkM
kqFhZ3evYsjxdlCEw4HXn5P3vDdmtpkIc9CbPJxoEUGaA2ejvmgfvUS9gaiwQsFOR0ptOqturygR
VI0ZC8N5ljaOC3vKWYia7RHPUNgU0Bd1TEgYttVVT7sD0zU2o96s+cwfW635QeOuXCutJbM7fFEN
9WYJQw/rkYkOKK8KzcbFAcgWit7ssFjp9vZT4+W3fuL3w7KF7H5/9Z9yiim4Gr7VwkIi173zV0Me
C4PBY4Fg2Q0ZLk1w6WQWx2NaZv05y1D2w6XhkNsiE3HX4zd5bdi2utJDm6jJKiSts+0rKUxuC3ny
uShwxNW+ivLfJXvaJ/QyqgXXRe9d+1n5u5VoIQphGgZaZpynvEGUo0OU/7VnK0CgEXj/1a6TK4qe
hru2CDYB5/f/clHmti8J3EziZXHraJPaCRNpJ9mknFqjWKKEcrC08DhhTnBjz0p+ru1ydDeV3aVp
8jCQFS14bY8NDeG0qqeXnvrzJudrnJHjaVtHSqLkGX+vM1cmeTcbikSal2EvzZYCtsYPK4ZdpgR3
p9Fme9RY/uE2adgJNQ0HOuEOJ31aX1KXEjyXNOM6Xsa1c6m+WMnh2+lZX8xtCcdStAUD32NPMhtt
3gnosazsdcRmzYZv5MIol1i3dq2sFsqBK0i0VTCRmJDUtbBHBEE9kWZG0m4XQP+9YIOkFTxBjbz7
A2mHy8LwyVqtzlZFX3k9BjFsCy3FslaJbh66w9pDUXW5ePUCp3KFbccPAJqSK/bn97zgMZPCPfaF
Dr21GItwXglRs4+NDN94UT10mMZD0TTefUkoxAQyzI8gdhaYIdvf/fsB4p7477/1+99MFAIupIxT
OThU96Kt/H5Ik16wtiN3m2KTcP+jYPgGK4rW/uZEdvf7+79/dNg+yaSSK3Y7lFrTo2SUdx7mXXKw
zRFUAMLVprkt//+r39+rDedE2M+Lfbtjs5ETX2XByVdDvPqcaPp/f/X7e043gvrqNgiPBfVYz23e
4RJf7mKd4OE2+6Cw/w65/rRwVYRGoGQ4eZBjVN4HkMRltxunT4iJ7d5PPZbNowEdbHSS2JcSJEji
3M2dbG4XP+DWWGENLgb9SuaqC9MA30YBKYtVBYQ6wV1/qcudCfZhkvWnLsx/AOCyPXW87Gix0849
uZLSAt6YffACvgzZeiWntskQKXsQ75+TYquxW+c19drrDorjlQLFWlgPcqL2pcheTdXeE3m7jsK9
WHrzjYOPT6awhEEYny1nD4L3e8M3kQi7o5e2ih3bci3N5iYTEr8r77qgXf4Eyg2iWR8mJjjjvu+n
S5UrQDQJorM2TKEXiIcuze/mMuPkiv9MTQ4cuPw5GwGbe9pesZiORrYJsYEWjyQROY2Tcmu0ngZ9
figc5F4AH9QomLuRly1KAXLusjshCR+xbbNjD8a+ARXRH/KzbjTdPqiz29KoGCFmNYf5mn7LyeH5
0zSRMsR7jtS0aMVZ77QjkBDU/gBviXKZ3PsDs9gf6pqxrGycpt8P2VwYJ8s2noZKv8+OtdjcpYn7
1epzellN+a/sfBpQWvMZJvCXtJwr8UfWqMVoUDT0kDrlt0JeizrLOmo159S0eTfm7SRFhAsgn8Vj
Rfm3WdFnPE78nSZBuOLAG7X+Oto1KWJqtZwK1zYgSfbX03QQLgilanF2ll/fO+Z81aR5u/1PWeWL
sM3X1f6p0Z2PsG/iDs81i2ZL4W/j2G2uGXOLzYHGt7gtTRK+L+9ZaW0ZNbxfld+FZjLO+7IYKOYu
nVteLIYwfATcxPUo61gFZZzO7NI+rA1MG20Jjt3q/WG7BRYYQ7JotIehNI2YyRjdHVyWXkOrKePS
n7GY5vek4BZAD2xa2XikoSjtCOrwFNaeebGM9RLMzdMI2qwy1RH8gonM0g8bQg9ieXfyuHSYBiuw
g6GoMLib3syAONt8aAiq//7nf34Ph50e/f5mXrHHNHr3X9r76c4crnpSBSQVmCO9fv4hSqyiIC/P
DdaieJmsC0zquE/UnlBWkV/0Iw2u6UnD2UDSg5gezdeq6R5a0Y3RmDFMkxL7qwTMz97vX4sOL0oJ
OePgV8bZFvlVGP1TjVXYcYfdQHCAzEn2lWX0WNgppQ/jss8c9idlpT/kXnbbzUYoV4aorJm/O3z8
+Ez1EHGH0q++uE294McJRLmHx3n1eIDOhfaNL58vzrHffJ1gvUttDbY/N3QnGGEKDwmUt/zoG+XF
qdZ8VwJp2Cuf3F5QQKvrWsZ/3FTeZbJ7DK6+l3NdEzrIW64Ms6GVoPV0EgQq2Dfz+kervPlFo8Ko
ZpEeVTUq1rqybPnfY8sf6zwee5O5udp8uhYv28QZbNeAuMVHTHtsZj7OHpSAOnBeWBxOSCjjvJMz
NSYZvUm/7TBFdo/dE70Er+iha/s85j4VW2UFuYJW6HUrtxVNeph11ncIsBSd33HXBNUEvGJ13DYq
EoNEQjI+AMvQTtLSTg6241sTlgRcuJrrkXxfgyB7mYA/5sp3z8Wa3zhs+DVmndOGQRlt/WSSHNyx
e1KUVlDU11s9+UxjfmR/H8TKMP6tfjKdvcLvqLJHiUsdpNFmKliZaMixOnm9nl6DQddxLFFJE6qO
SWJc2zWsHP9f1/kon1MVyRKBsN5q0zhe/XG9+dC65HIyWfuPmbJjYaVuaGl9fyqk80mvxAuVI7Tc
opCklrPz5YlZ7ZI5BGmGoNqva/di5MwLeaZ/L07DuEp/wlWU5gP+m/PScSZUXPQQXYh0rNP7rHNW
lmccITtGfa4MyjWm8uR6HbZrlgoU8WSe+tc48ipcbth9YuESkd/1/Cetk3+u1F4zYMUYhgsWIDWd
tukpqK0gAiv6UUO30ekLCF7rHik0QBmxm79mXaL/SnY2PmmnMv/nWt6Z4uzdGNA9mCR3q2i12BdQ
3KExJ1vmCHjIca6XS2+zIGlQqELRWpd8bE8gfnai5+/DFGAifdSDXnIiLz4brbnnTtEW6kql6i1i
Sbjm29HH+7QxwOmpFheZe5ME041y7Usx16x0BB3TYtiTHgcr7Wffdmp9trCQ5rYZd9oM04Z6qkM/
udgj4T8jjR+63rE4na5vg8sVk8hrEcj3VrhsmeYD+x+O8MEjegxdBbm8ts54Tzkm0uusYE4Fr4FN
rWsALaAwoqBNHiFFPHGAEuxXWC5VyPBee148c+RNTQH4WqdPAl1FsKoIzIvwP5J+eeTGVZl82eRK
QnZTN4MymWGFM+z09FGiokVe7Qz7GbQHhj56G2v7PCbt1psYW9RXKdRwEgXNZ0FnhdsHFzgOV6Qh
XtZb5tN7VTk3M9AvG1FznCH3uQ2DjIfpwq4JvDaQFA2/wuU33ADQO+SO9bcG2htO0zhGsx/wiYja
Gq4BviBm5Z4jd93hgttSWP2CaDmiNSNu5DoF9cEpMNxDCQEPStYqdx51yL6r0DjtGYWA+kC3wAFc
OnQSYMbnDes079K5Dmr+6HP+trbNQ6fOEMQK8emVRO2HNo1qXfs3WwaCHzWcjFXpQ+OXnwD1tr9x
sjkJgKW3Vgt/YONuRg6JNtDer5V64JJj70I1YSKoque7+shlwfM0nWLbnN7H0v1qlgbafr/6UT9y
LS0ihw8t2GpVXgZYyYorKh2gpnWMUiWhApk9NanOcw38SbL6X12JQCzJNWAR/Mg7nJdZwlmyZI21
ti7G1e6SYgsEFWuipvJU69heRFaB6Sb1fsqAg7U+HYJxvs/ZQvUDieUMcWzNSfQF7ZTEmr182Nho
zwT9ju1i3zSsTUMiT8XRSvEaJ8vyRYzgPpEnM/Guq9d8T2aFmDHW7+OCGMTVHQpzIgGZkZsElcEL
Pz8EE9zBtNzT5QT3U/PYtRrqaDDFZqrjswue5bqW7UtiZ4SgXgKTJek6u8eUfVuYL3g1eZ5QbDX8
yXXxvv2QWiEBDpvID4Ed1VTfRQoYMragxPjjbO2RBdEezXj1bONLItHKnFAfB7KNLUIswK9urFrD
2LDI/mwkCZoBtxVRoP2PZfLGFnDaa3r/CR7tnzK/Ci394dn913UuRcAG2VhpA63VBaYlXeHl/ORX
D66Ju3UtBw2ZlAwO5GDafn9059FZ8AMIkXq75CFQ5MvRePHEaI96C6o5aJZDUvZHzSwe6mG9t82G
YiyBJYLtTo9KhabB3gsXSxF1c3o0TOMwavWz32lxNWh/PX+BUBQgzk7u00JXbWD6YP4ybv28l7py
eW9V+bEG2TeaOiuC4DJ0pI4+yeeOO/d13g4c9m5w71YaL7aDBIN+wfRCpfvODmgoGSxEWO2YGH0a
LfpqH3SZ3BUO75baRtUicEQall30YR65EzX0ZDQi6UI5Wurip9tUpx/1unilntuGmKXHJPv48fTc
eLw2uQIZuR9zvGSoD9RA+fz7voGfRBm22vtgUNE8CmNvGs6t+1ssV2mX0nJYSN6PGU9pjjfuQhSt
e9ZIxO0UPXr822u8oJS4tFfB2fTTQy6y58LUz6KkyWycaQPNYjG5nB2M88I1kgqyOoFvpcdZ1s9K
8nj25vqHPcKr1IofRp5/XWbyNrGXv6tGi2LNa5gzmrmVhU5SIgItWYc9gzsDnEkuU5+JTsBMTNYP
gP0fudu/y1p8zHKA+rXyApUJcZLM8o6FAMTOli8rvH8VCI/DiGLOvurDwllCyWv7sgwc3+cg1lDV
D2x9jpnL346J4WmRd5nXv3miOkDj6njXM37Tx1C1fIalT8x43/m8JAevFjedKJ5gZp/thUbrFolq
Tnm2Tl331LOUY8VncFRoDp6cRZQkzafdjDEj3hAVvfnQT0xPpO2eW87jvePZUZ6UL1JrjkYFxMPN
5iNJqnXV6VfJe+a64CvIkcu8iaSLuqssvuKuGZOjlo6Hzc3tZZj9CvAoHfgGQZ84ZW02fVKjTYzm
QFDpaAwSB4PBBsVJki+Dm9+g+19CJUTWSOENrIXMNiXNUSw/+VS8VCWv12B292udf6I7QF2a6C9Y
34k1RmwZWR15+cvMjQ5lW97pLGy21yrNrAuOkH9N4GLuvwGTxaiW8NLVZRysPhUPKaPE0r+YJant
flrjCUPg3lHVt4k4jU+gO1rEmu0heLeS7MNP60/HMO5lx9yVkXJeWArR0rYb3SzeXkpDrNc1HYbI
T4LTAoBztDchYk1f7ICHJ0NoGySx6PluWHTfWJi42Li9orZT62Rhx07bFyVLNBvcePzkDgObzhbH
Xo+Ea9ALGpA+t2bvsYMmOVojKzS563pqlPAGJODZqceeweX119+rcFa8282Crb9uvo0YLstpuJHt
FI2O8d4HlXYvME32muRO5z6qLHsZigDkEfqfmNkcOUl7YyPJ4ZsdS1LcLMoGACqOQmRYnfWH8MfN
WqwzMm3KcR+sHq0eDWu8ieR4/yEGBxBnILWd7typBZvJsGh/XJvOeY/ulyUtdUJj3srCv1/PuKJX
qI7+gBfS+FGN6Hacm8yd6qzu5vdD3kxsRSa2WLiIMlYEDWq3iRAxLj4u/Na3d9VqkgLtQdbbwrzD
AtrE44apdmcjBwBLM3Bft+Ra3Z4Eodafmbl48/z+8ncDRfqKHi9+PIFrO7txKM7QrjjY6tTfVWav
w+vN04szOtpNSsPFZS6YRGjqOTFEajGsq5PV6Nyngg31y8BJ7cHM1kRxTz6xQyfqBCpt/7slG7m8
kb/48PufZuqj+ciEKpIJfjLWcu9M4IZntCya/TpgkS9oHjsXc7LgtlOo7tvvmQI4339++ftn7AK0
YOEw0DGD7PSl2d5YE204mx/690NXE1cJk80J/vvfOXBIPatvqq1c29+cLtnIIWrwKL6gxOkmzwoe
H7+/HOvqicczaUDQ5SXeH8z7v1u4NKGEo64fCkrLAp8qcOZJsdj71QTFujpz9xSYbahRGk7LZ/q3
BrgEc54P3VZZAKGwj5NVvtLBsBOLzkuFoYxAtP1kCeSMaTr9oua4SBluhd/8lzznjJdsqMzTMErt
Rmjp3kr94i4QYBiUsxZRQN/UZTFc/Ie9uHhKPnTj+LkizZv+1FLcJ4pr1lWH3szIJgxre8DNnOO1
EN9gUV9pAkGb/4uLc8CqiHwEGCDWt6aLX5BzpWvPKyVotdSJhdnfUwPJCZDPQQmz+UN7Yoz1xvsI
ss7c+aP/Zfkw19vAYyll1+T420M/05ncEdACCW/sl8ykLi3zXg1D6bgEOcV7acKaMhudKG+GAniG
B+zU2vVp6UcbkO8wdfx8zWXTzCq9O0sVMAv9/tJ1/A2YUUXwXevj//6Isf05D39PKBnIuTrVlx6M
6cFbPtKkJkdGdw/GFXkcp864hXu2dcwLqsK2ZWuiOvQeyu6wiJdB6PHmpzUgPa0Lim/hYg7rEpws
kFSn0Oke6lQJNidsjtmFuRgVI63nNfCI9hzk0OPcz8U2P5VnYeXZ1YQHQUr63ZkBLAKf+0pTdm0r
VbuOj/eDaMx29KDlaB2qCGlN3hnrvVVBCUigC4eJVwTnlPEylwCdRJE/kfGMMhigsZuXK0DHZldl
5OcWlsShY3Gc0pviR/n50cr7ho5d/5YfuX6kiHiXdR0+HLMaDyD05T5gzj2TAvUCmxdF8AJA/2HM
mCEJSYl1h4Oe1PPhoeoSRkc3uchUcel7W92NSdPo5Nf2fjbZqRncwX8Bvwo5jILjMex7yHJDul4o
xIMBklK1UqOiKAV/eC7TN69skze5tu+6iZBFsxRUKgOoEtI47Vwd+cm0EG5MO2Batda1HLGw1QwA
IUbKo8er/ejUuAX0vn/QkuVPV7zJum/PsneCRyJp38HQlWe4gx9tx2ETQy9Vc+2jkbIL6HXIdng3
9bPDtkF3WczWC907tDhTCukr+s6CrXXGou7XbG597Abcx5ejkKCwPVvHKEYmI7bM/G3Jm8dycT+2
kHa+IAJaxYLtvTKfGMm1HQgF56Av4xyDll1CA0N5kJ6MuvycOJvvF1cntjhuqfvO6WA4QRRe2QIe
wZoDJxAc5XqVf9DWQyGxA296lP4JlizXSV17N7Zn1Ptp/fYyu3+bcl2dhl5EVYl3ieja+MJZxbwx
fawm7ODGF1CFGbiG59U3P8QGvsC8OD7VAX+a6o7nevuAL+9kUvbCsnABxJ/pxSt+s0vbErpMrf7W
8qV2RmrW6AWHxIt6TFVUy+7ckslT4D7Y+MdvFo1UOuXn+cGB4IElFpPzCu8yRprhVmOtn6XCj9rV
iRsPNulK2S3vvpuQNOddgw+/O9LVhjgw+ax8a737GtQCKiYWdWb82MPwDhuJz9BcfUdFjHNhixAt
5jAeNYUf0+2w3EjeuM+1Zd8BIfFPHFrPftCEnW7ZX2Nhfa1IPeQMloeiVcOlnNZrX5UUQnBix03r
nqrSfOUcku6GxpSxHRQr1dLZW1/OQEXW1uHe67LCoj0ociRBDEP3i6eAEemXUMCz8j2oyaaWLqdE
b7CeE0U3dY9SnK7lyO0R0ScZ7YueYQUIhkB/Rk/8NrH68j4hS5kHh5la7j96nl2Ixw23S36uKcJk
8akJMGUBgTYneUw0Q90MEE8TaHSjv6zvaghuZVcXN9wpwkX5TRS48BcWvR8eDJczgyNsO9KaHO1W
F/prq5uR6nSfZLtiOjWwknH+YEujcPoxNuZ3mAFC37SsSwWyt+mz7Az1/AkX179pKOi89UnHQYot
Q/2GcPvWBFoXQI99+Dn20JAGXrVr3qj7xNsKV43sibM1sOHEJmWqkzznWdqG0+LnJ3uLSfi98C76
wCXRlhyy+pb3uZzdL2d1y9uZhKW1rOWuInL84A8zx6aRVLpIPrTOLB9UipmyNNFMLJ0VQRbgB+lZ
ZmrrlpuvsXniNUBfb2nfKKx7sYB+aEy9j4MuOKLSl6+m630UgoPyArBbol3yNU9IbrNdHpv8u0jh
gMzDF6eNNHKwIx6y9K1oBeQj2t7PWOrK514VN6TN2VB43nzX8+M5cj7UY5QOxdOfdEfpnJTfJq+N
6/KMTTH+2mPnvrXTVlFpDe0Ojyyhh6lcnuw8FREH4GKvYQYL7UR7Wyc2VPiZUcdoH6hoFCeijE0/
49vZd5ONLa2bLgtmLhCPyQG0E6FZjlT3Qete6oz4pkarLBmrxYTETpZ/9Imu+GD74tFJ7bATOO81
H0EHRizpnoFvnZABVJzqO3c8Cjkc2zoIOX2DAMvvBPjaO4eFSCYFM2pKLVY5ugePo+WBtci55jLH
Xm55bAMWJBAAFXjBx6hQLs8U/bZstfScOmkQdjQGHEtHg3gB6GLWRuossCyGcyNpmdXry0A+hvW1
lR/Hrb/G2zZ3Av/QriwYjS2gpEbuTNEwS+NBNrFmNGL/+0GsJkRlcKA6jms6PEruKnv/a+om443e
IQ5KPlgRZ/oaivVcKaTCcRgz8MS3pCPakzIm93t2IaaKYk88or78/nxNPej2hPypTQts9rWSPZcH
sWtlY06/h8Gl5Lxi6nkR6R/H87OoJtOxqwvtrW4SLU6GPM5bC9d52uWhl+jzARtbuWcGsSKvSj57
WIxAao6Yjvmm4Pnse8P+0dnjnC2TskBMuNb6ARz3QNDvdqAv72L26xDVU8dlqDfHSYEvExPOz6Gi
fKnogn3vILziBdZw8DVHuzShanUIKIJlgASgeSX+cs0aAyqQI4O48YqCGy/Zjcmc3xqjNV88luXk
Q2wJjWj/+xixA5vnnq3R1eo0pIwXq3vCAIW7UJTOWYdzvYc8Z1LtqFO6S11CTA8jYGWHDZNWSZcq
5RUnbiOfy4SwuLCk8x4U1WPtFRSrysaKWlqEjrlAGS0IfBSO+xcNc4pE7u9dSBSdZWq0yI7xSgwX
anMOlhCTahM0VxPQbTgVrvs8ceWyw8dZWhtrlCs0qGDCQLdYKtaYCJBwjfsActpZK2W8bj8+sxjg
EEwrWiAn28kNc4glf1GLrg0sr1T9tVFaoj4oxqPNN8QCPXsqk3ENbZSGPWlu62yDcNtxBQ7nspmC
B4ebweS7w02mzx+yzB/n0R/gOYj68n/Uncdy5Fi7XV/lxp2jhQN7MJAGmYn0mfRkkRMEi8WCdwce
T68Fdv+q2yVd82skRVRkkEWfBucze689t1jNNIazOFo0dKGNFQJPRoprBi9t0o040+gwCRG51afg
wPa6XgVICfZEcLOoG4TaSwSymMvRsgI6wfaCIckNOIjhovOtBvT4hM4f2QgCZZTGqe1khdw0v58H
mI/A98JjMFgovpWiUcZOnrRBeD/OoIBL8lfxozLoYDqx9zDzQ7yn9gzq8DUIDNaBxsrwpgm+FoN3
t2Wk7TYeYKKkOkTM1aiuYeAzbN0YAD141qQInABDbcDjqo0dt+OBnbV2l1qQejRQFI34XlZ69dMw
qtc0qF8QfGsPQDAfI4Rin+ZATLvVtkt2m3chw/WDCGrnOdUx7tv51F2zJAYJxZ22wj8udoKZzn1E
IP0KlEP8w8nuwjrtPvsZ5/6wnMlN491rDfXKUCt50pPK2SpGVGu++icvWnX2TMJ+cbNjLx/xis9l
Eh3SIrnFLbY1O9e9Jano1WHIhL2SbKqRIcCtzV44yaaA4PrSOFFC2BeQUsMmRw1AdTxYt6Zzm3Ao
vQ4A6Nk0M6GkemUh4Vkobakee+FVbGQR1SbkQffc+dt+4FGgCrRubZa+7JEaouUK49Nh+bdpe4QX
dM7mGmTnOjTEfCy16GXuQYeVqvX2TZv/yJmQw5fQ5k1t5uE6rnNvjZZipIjq4FIMgf1NF5w3oWcx
UnbL6aRk9TNNAa+XhFVtJNs/dlHGbSTbrY63a9tMyvC/Tt1qTH1Nip9O0nL1kUeGFK8oeVKM5DEq
lpZs0zCCGGAUL3mINodweKLH61z3i2m4BWPqHoUZuVuWk4I6bLxPsCRtvi7ITqnfyMaOt/MAjaKH
hbhBRkmlVHBpq8rPOVPapoSOFXPB7duxP846jpyq7m6CgItPFXJYRHPyTEPUn5WH7arANAoFxNyM
c/tokNaDLbplmpMi0mFsgOLVRvoLihRCQ5RgaO23jM0wvxYxyjsLWZYeuOJg6+aZlko+B95b2tFU
UNtGB5T6jMl4rjRNm7AV5ZiIvQzMf+YUl+ie3C0Nwd+gDqX31Nh5cGCKMGz0uRT3QWTHp2mR9gth
lJf2PR8AYASJt7Ztk+Ab9LQ8AMNjk9sUnlqpnsoqOkm9dJHBohkmp9NiWiWK23CdYxhFPs+pZHk7
Ymnd2wDiujaxQitRkySqyx7iqZdsPyNywVR7AV1EVlUP7NLo7tldDXgjkMqEqTbvcIG9yFQrbrln
1qG7oCKnlqwMN+Ndg/UE64RD19iOP8oDGvASn16F7atFWhTgzlvu0bUWOvZVhALMeFUkZynYQ7VO
tcwqgM07Q7NYuuJdIvAzVLY3rrsocI5pmQbQGhztYDCnXPUjfLWhCV8nbQqwXI+nKTLH24LvkGL6
RGgUEWEB53u2ps73KqN5re37ABbRXVyw3mhG9cMdivDUFDRnDAeimnO5MohNDKWq9qIYtkamU0h2
6YdKk+AUxBETnITCGVq62jfI/tZw36DXdDmBrIb+s050/T5tB5YSeOksTZ7zcuIxwfcLQyLH/Fve
z0TYJy3PCDwc+SfBUMwoqwhV62TyZGc4kqcz8nNdIFzH67hF/nvUTaPcGTp5gG15JVB9urfgM/lG
Qgg3w0nImw9lyV4tdFV8Jvp4cb9X99JYNOZtjtmfTT32ZLZaTXotTPGzI/7FD8y+37D4wGFS8Dqq
RvRcfTTqB1LDP7ELdpfRG+4GlGdBUwVbM5/2iRvC/PQ4hit3dEH/Im12lFB3rUSPXIq6WM/hDGTY
oIGEtA7xEtcq+7CGcjPJ540Gn4tO96gnQXwPAeyh0i3pk0oMYLoHB5OO2hZW5K5pLchjBTVtwNpx
wCMBFajCPY7gbTN1TramsyNJbGZeT4JewSViVeD9uWHNgOcUcTqa5/hUcqYenOourSux4+WBuqKs
eaXMzWfGUG5DQkXrEyjdhzHprjGBL7VhkY1mAyoKcxwl7MxqtIToUteRPuBS50JbtuXeTLmvTHwu
OLNArHTGhzeOFUrJ+dnUMgTnHlPCTkMRgKuhZgVq2RvWg2i9IwPyX/GWlQ0vuUA7OGV+qxNDzdzK
3VXi0MJdMge38kMN6TGw9S6frbu+Udspjej93WkDmy86h3bw0I5GffC67DqSFLsmU5yDupXRgXkL
jgcc5qtuqoObuQptlL4xxK8OmReF2bqU0c9gSQ5kStciQ3EssYEfzjYs1c9MDgy/lcJZWfF4rPqu
2toFG7DJkcZWmCahMlWKA01jDmJJwVxszLeReqObqX1v3A/DdB4qfKi5YjRVI+ynAcgpE47j0sdx
bJNikJ2hrOl+iwJSdI3AS2i+1aNWnoKRx9IE6HuwRPFu2SXxVk7QXdKqNNesufC06VZ/jpHgnMc0
vpqjmvZf73nlrkD4Rmo6DT/MOFxODLQaNtYdGuCxbQ6EoUkeLTzpXhNM2zatySEv4sB3HRJaAf/P
m6mymLB6EbxS0K3nXMa3BgCqrSVn1u/gUK9mHIabKJzUHuzbTWTIl9iT2aUzvCt2pYp05wy1GGIL
33Asuq86uxjR+8CL5a4drAf0OjfjOD0BXEvIjM7OQZssE5NnUoDTxyLVolutGH3HyNJzFTUPc5aN
d/1ympJpnk5flsIEJJpDfztOnt8UnnVv9cNJKrTcUzIf6gK0QMBKeQ8Yl0Ykin2TSKw+xYWltQpf
ylC/lZrnnhzltjBoXYurn5ee08TFr16LQ5JW/XYWEWhhPduQC5TuUxONT9dq/jTRnRjC+VA6s288
XAl5t4vZj/XjNjPReHrOZJ6cSVxSfZQnszsXkYADhpQmijGci0hHhObQlGfkwou+oQtNJ2Rmlfpk
/wkyuGxcX/Rxg9vSZOsZ2FtvKDGPKrBzbCqrtmKqRf/f16ApqgrDdzxIwgY0Fsw8mhevr7Z4+0GC
qvssG3akHpkY2vzcLKqdM9FMkTFN/KSA4tdl0znX2NRVg1NtR7u6b+tBbA3HC/yOSzE6UP1A5Nml
iyF/Tm0ybxKZ3bvl7Ec91j87Cb5Hs95cTdVBOcj6S9LTjyVxeCHL6VvItIKfGyu/N5MB5qqBLxWc
VWwbZFjPoiEEkxO2gHR5q1ulftFI/8WeAFeWVY8NhK+Nsi0kqIaYrGE60aXXNDYW+qaerW7GOtPP
CvfM3lnfaSl2abcY8VGhU77LdByfYzCwTQItBjGRZTKgMvDK71Etdmbe1ifToQBLbUfbWB6FUClN
kFi45fyWneiqNNuK5Dx5hQug74SGFTcKmnAVSCz3GUFKq5YGhTh2cKx9bR/VgHLPmaGDTnGCAMnB
Oa+6gwKKda7jfiKtEdV+xNh+5Riol43cWU9K5lsON+tbch+rrvA1i0Yrbz0LACp1ZTnRzEZMi5BL
sTEouNePE5OQlMSnRZtPH42WlNoKL2AjMGo2ECbXgmNpQ0f8VKVatoag5W3j5GmUbXPTCLWq7BBE
cN+xOIfezXCUgYdKn4oaFaHT4jtHO71Ro4mEvMgaf7ZJULGnQt/NU/bcBdYHeDx2sTh0pGC9ktus
rfU8PxctV7tICfPQIUBGORRnd52unmfRvmYmTQ/bEZnkx5HYi0YOwas32JKFg4qvZP6uvCoUNwZK
MER3tvXm5PiM3ZIPgE8hhTSczAUwfROxiLixUPXL2FV3hgwgeuZk4BbW1HLYiHY+uctNGtfJwTaI
FqMMTznE93JOdTJznfnqsqAyiMTYxaikqlUzcxiM88yFPNais5PnTz3+PZCiZXw2PTM79fYdW0Uw
vcsN+xDyCJa32ImG6BcWVsWgu93GoWJEBRXAPZDdXrqceVGPPjh30CpH5KDv46y+8/KQv6ytfuph
H21KRqwALQDBRraGZ7KBhBKQVnXB2Lxha1s+6hUrlDL7mXuE3cSVkrhhcp5m1I+8gGqAW3BY0UNp
5SpW1KmjGg9e2ohbw4WIt3yrIN8y9s1OnPtvTlx/qCkOtrUSlKRBIH17bRuaduk7N4YdatY7uvVN
H2gNGXugWdKG8B9bzC8gUsJzPhfXnHHjfm4wY4jlxkX6vGHzVK6biLTWrxtX934Mdaiz2wiGIwv6
ea+4h0LZj0d+jUMxzZvQoqiLiF8p0+qligNwj1q8A+pkbasxdsGasAcbyDkr8iU6Rd2n040cPXY8
ATOmoAFhEXb40hA5n7IY/5lwmp3Tld8TPXlDFcLsg2FeH9vjZiyDYSUHuZkdJp8xO6yoqOu1M9ps
xe1N1ppqq80AXmBHJzHezZpAVjp/tP5LEedY1nsEcnPIsudqsLyNLlFrWgPGdHKqMC3i2SX/l/kd
lx9I+iYGyHYY6q1t+cPcfSSNwr5U7mqiarE75c8M31GNlMgAcnjlK+WhoNJnhDraOchcMBjgA9dV
uKtGMCn0FntDuKwcQ+fYRBT5Vcq9U+ofWUB3lgwkhrkt/WR3diNEoBU+mJn1Z0TQESIw900RO439
RsNn+qqler7rdGdbE6fJNQRRW2ySGDbOxrWKCYYiFKaElWyZite1MbzWEncs0Y/YmJiKa8iNSKZv
vk8SmXuaMUfgJw2h9VqjHV+heSOIlCR5hUYGiqt7bCfxyrPI9vn1dnYqP+NGsQB16regR7zLdQCu
dHVC4lP5mfVhh/FTlsjRdw+lw9A8J0UZUeejNRRgfS3gTAHJHBMldlm6b4Fn4VKuokfN1R+ZO2GR
bqBnhChRutq91+BzcooHeHtGQNY3MyIj2hWwJ4v+0/YjZhqrMbsWi7modRWsiTpcTWqgwuQSF2cA
g6xO0sQULHS1iGxKDGUAo9Y1wnwZEJOpwcgIJHvHPBxObXSbglftvJfJw8AUYiNedQ5V56jdE3gb
3lv0tevZwsYSzinYIPfZmzXAEPEzcvV5ZU3WLSCzWywkO2A337ypODUp0lii3p7qyn0DSb+uW02u
pcuimqh2YMbobwVWyAb3bhJjdAZBwpoOxzHK6nehdVwG5mEzpPWMCAb/fCzuQl2h5AFeNUodxaEX
kQD+A8MYasAYEhCbiDPXp5ssY5lPD0xWS6rWjtXuLMt4UgQrBcVpNmILe57JCb8A3EO1q6fqziYA
aVXmFSmEKKngEaxmmMEgf1qYYUyejQaFPXXOY+HsIW68j2LEr9MyqZb1a1cKVEWI4M1uCPxSoVfT
jeyx1YIXJ6tejCB+VUVyH+jY9LHlsZUMQQG0bFQTO9tkwCjoSwAdaN+GzPi5qFFE9uFmrb4dSJ+u
kvAyAZzct0jSzdECOEuWWNk4F8NJy31S6sdxCD+y1HxvcsxBaZictTa5FoPzgCEWRUo+vCCa2bMw
fu7D6SGFTyvx/MuUesqtXFqqGq6HjJ7kCExkUBj9jGV36kAVSl7HViabhqTgaaTtVEWgr8jSJQ2i
GF6a1g0BMIhjncqnvAQJpeMXEXOzptohVBHB+3ac61e25/eqHHdp6mEmlIjyQtcmLIBC1lrk6R6m
iwYgEgtsNKb1T1WV75M37JyajoAwyheXCQvaMp08U6hSwT7ksphFaEciEa7bGTZSDpnH8n66bcIA
T4Di70Z0UCNrgpioJ7MmWswGVRNa8habW7gWOUxsksph9agQTUv6lKpGrlXE9mTOmvNk0+V4pqEj
8b0pEuMSxSzu09jYywT8WUl+/AqJhuV7IX6SGKMRYsLqrXXGfd0Y46bM1E0OEM4rY/YuDMj84D50
2mmfV/FjAduJzh8loVdPPBAglLHj2UzU3RRkg6sGtdNs9A45c2efdK53N7KZpK1JH6hcl71FAudq
tmn+3DuZIyrNOqzPOSATOkq6M8KgigrlX0iqKWjlz2EkJsTptpDw+g0BiPlO1vmmj5Hd9ZKlNUMC
6lLPH8vEvcOS648kfIOXSrOzFSxYurl8bDJOiTH6bCZtPFoNB78e4Q3EV4uVnjsj9Fr+0OwmDBS2
lZ5rMzEEW4SwfpXnD4Ypa1LtYmYhqvUlyb0rrXhv7Vu91IYXwZMns5k3Yjf87GDPJQOTis5cSorP
vuaVUIOBNcOSKzA6loalMNDPmivurhF1vdJrB9Wk2Z3M0HjMhHcPLYwHhNEg6DT7HOiN3JLllW24
Y0YYw/pYHr72lUKI56SJMNGxw2ZhYAiQo04rSNsIxCdQd7bQ5bSshFeMXmdJO54+Djra6UHJp8q+
JRPqlXFd4Ocz92VoUP3PBBWIKb0ZXSzJk4Y/fiakbJ0wSKRtbWae8WmBkEfnEiusKxLmuhvHFSfF
R1rzODEvu6ZFWtPoFwk4Y793KLiYRzzpHgU+Wc3PJdkeCCvVnQyMe5wziLsdeCz2cMM68jVV2QQn
HjRYHf7oQwaOcuLJ2uJJqLvP2VupGiKT1uizb7MFJViiWusRCuuqz78jReJFMYq7hBCXsq8O4YzD
iXGZdWyWm6+3ZhQ/ODq118Rybd9dHI3JYrek5lXHsk4Rsn29CQiQN3996Ost+eWC/LqhChurRdeR
wAENFhjo11vFIP566+v/fnv3//Qpv/7v65PRWBTHX1/22/+R/gNDZy7E2p4DPA2LeO3XTRwa//bd
rw98/V/69w/8+rw0VotjePk2+debvz70H3/b3378b1/2T37br1/v33zNr188ce3or9/v10/88z9/
+5G/vubXH/vvfsqf3+HrE//dz/nt7//1Xb8+IGO78bOo+YE97XP0xsCf7NgfkITuVT6yDczhv5MC
sk5M9SIzVW67aVLr1nCMzaT7X0+xrxtbASeYl4H/lP9gJjbu27zZD2Y5HNvsnZdXiT0T1IpBPvsx
6PAe16L269F8zuhQj0UTmduh0+4hcnxWco62TUmR1M1MjUb24eu4QYboqYKLnwfHL67K46+bOOuH
9SwjDAd6uqvQbO0bxjNUuyXCW8gnnZftMjPbSh16C/jDgBLLvSojfdBGc9rag+KsyQtn1yll7bJv
BAJbeyKkN1FvZDu0+5c+7urjMKR3Hm50EBxLAtViY9eLvNjHOaCAUXzjCCD5MNGQfDYhAMuva52z
DFNBgKichQZGzKOF9ejAHIjGFTe7ttzYUdCxpHRyJrRBi7TuLtQiE5Ab+jz97evFM9v2Xy9QOE3M
XHQN35ICLkWpgPdxXqyQKDsIyfp60xRQDGxc0LJrv8dVgEXY1VENRh7HUGL0ZBlhc5xIK2Kd/8w6
mGFniuwCHItHSuKGwFloJVDqhxyYy/gamy0SpzTZBqSmrmKmV5Ug6Ft7njGGrBnW33Yd7K22wh3R
Jzu4Njx6Xb5QmShlgbNwJPbnXAzHiKsu/QHhK9qcvNcoa5Yu5BzTy/lCSyGiX4au63Z91uYYew6p
HuwDoo1WbTxb5+HkVDGWEC+kP8pPA8DVY7qUfi7IlQ0qYNYmgv6MM7jIkaoCCmN9Go2PbV6iHdSM
YU0kxUW8Bn34buNDRp4vP9wwW2dW1UD/5BlcBbbcVEaUo7Tsb3gy9hsLXG6qBvtsie45HBeTJ3Pq
gzTHnyNuKu6cnxKRMmvE5BjYCc2DFn3PeuuJpPs3Rr5v+Fhoutk0pEPLMB6a6GrSa664cGdYMMTr
sEUx1Ahxa5JdIpx4X+n9vSOml9kZf5Bz/5KA9Ux6DtelLAER+lxD6TayeZ9bElFn0b+keXJO0uJa
zvUjc3fzDMTgEnb9BtVVsskNtvt6UqBSQlMMQAbICIOr5NCcsiKMfAe36rogoyexPRachf1hDMC5
eklrTAd3costqq4JPMDIbsoe5HFIU3qscCp9U3rXAFDmqi5pvRLjxdGCbJMiCVlr5oiGu7+jscCq
YlQHPTWeBoLTe60pbm18kXXkfgYMH9Mqm1YV/ig/Hob9nECHRW4JviW3HxR5DrvK4KoyaH7m5Hdq
oHbtO7xOrOD3uN1wcwatrynzXQOux8Tt3knUjRj66CH5JEjnhTRl3IB98yAtUKdBipYG01pKCdDL
J5ucdh5877M0oVzVT4h5jsS5v5QG9S+uk3dwrCQg1P1rovPydhB8gntAlE7wIuyAGTE+5C8XRBJT
pmtC2bLshxzfAVux1mX4PLWG7jd6tGtslLEgiRyqx2hrNA1LtIxfOAyIyKSLT9vyh0m1ETHhta2N
QS2CZ+bY6jZTyo6LM8bXnV3xiGNTnaHNr2PC4so+BuAW3jppC2hmOoXVR84FiPS5qTqxXDvmIyr3
MB6vTsxIXlJT+cwxNpYaI4bkY8zAxCR5AUzYNF+SioraBVVUjfwmoVmuM1wgUFHS14mHZJ0ht5BC
v4rKO1cq35ZknUweHQovCsKPtQbNZ3rTOJOzpse5enahAVHorXWA6I4NDYHjc/9dl1Z2EL37kk7R
XRS9O058wwBm1SwWLSjIAwk/IiqA64yHsrMOQWzcJUFkUjjIm6wgbSBS1npsqhuqLVLNEYJUWvFU
T+PbCAcXXbd1TBHhQ9YislDEL6EWrK2WAbDeNNdWJX6ptx8qYnPS8gSh6gMk3YgM2oxsz+Y0vjR1
7hxbD5wJO94MYCKTV/BFWDZz432eg2Kfow5cGYv728rEp15Azabenu/K3Hudl3K3p5XfEEN09iIU
HBkQVl2elfEjsLyXCpTdjaFXlxTxyEqPxM4jLY6HPFtjP9nDQk0P8xQ9tzHArLF6lTauq4FcLk6O
fDvb6Ru6Rg3Qz3Thip13FKyYkk6dZ77G8zyvQd02/WsVEkTIMY4EKfzoDBBzdFcvXewgCNn1LbEG
FhTtlSxmtjrXKUVCDKaPQ9G6daP2vVnm6WrKP1ilfJel+VN3Kuy7y/wyItkZA+Q+KpyXup+evcY+
O4uyumowDpRG9THPBOAofAN4FPaiLLptP9WQODKxypzlclkSuFAwOUjCmHALx83xP8w+AgiavLq4
GwlUQGd+ym3zxQkQ6gmrZpNfv4iyJWNCr0HaBMHJls9dYj2akxUBHezubZaxwLOdH561wIIx8HpD
SvciknfwovmejR47f/1CnhE5vyiyxWyZ+B8pDqrwiBzknDa8mDg272LlnfZNXxV3kaTHakcmxv3M
9qbISDKZkxscuCFmBvdo9uG1leku7OJNW7HVVx5YVGe6yfWIMIjaipHx/EyjCJ8XT7mxCCAoLEFF
jMnqPACAZBfZIrO6D+3WAB5HW2Ko6FijE8Zane1UE4Bl7aA6Yq6HGTm4Kyt0P8uIQAgDq8oUq2nX
1B9NTHPEYXktpUuiu4i2UT4+YcAHt5qB6EiCn91o2XvWk/taxSerlz+hysp9J/qDCqLtxD6IfdHX
NNrM/y8iZEmG5d/v4bB/S5P9r6XM7j7LJai1+f1b/T+YMyv+w6BZNlLN8F78LWp2+Yq/sma9P0xW
n+S6u65rWqZL6P1fWbPeH55HXLF0XNPVHcah//ov/8iaFe4frisNQ7q25zq2Y/Cxf2TNGs4fENV1
EuItRMgmkcv/+k9kzZr/WwKZbbsuvknTsFxTF44t/p5A1mD27RLI6ahR8ihdax3D63iF2Uy96iYJ
aYxGJqTfkj2LdOVt3/YWZl9pYnWJDDVkG3SGenplTU4Ktt2JCBoV+AZ5spxocGBhBkPIRbEU6ZNk
k22dKgh1/d6tE2XgXo7yn1PWq+hFjNhis8htH3WEaS2cvhR2Q8dyFP1u1fSPXtXZ7iVvJFxhIuhA
t/c07PG+CJAcrAdp5+PJaIrZxm/muooNdm+htEdARuMw5GgCPGxaDZO1uLybuM+x4nWlC2HGAhjL
wRqQMNvFXp+yjE7zcauX2J0x79T9j97ouIzWUvumdKjXK5EOMQTfUo+Sb6acuvImKNlm+qSyWKxo
bYrOXVyo9Ic2oOO+JHOOrz4y6cKw2KeRTTARrNUV2zhvXtw0FOJ9QnGKcjNNHoyYcQ6edN2GgqTV
XJGxDSk+iILxeciacXgpddihtrEYlQskEN7KaTyzpxCr0CTWU1q8ev1C+ZWJxgZ3qLgbT8kwxdWb
JOsqe4/p8bLzYKMyeR9kkzXIJCdZfKKWdXDImxKyMTgj8g+I9/EGMi/XBNnjpSiklWLxjzJ8v1gg
zOCQs5CHAmB2pEZu6TuI3qrwdorX3Ipc43UQwKlXdREyRgSOKcDxUPuM+8UP595AAVdw+tO5aNvn
bGjKD51YNx4qZujhKgM+7WIyrKPnWETtPhhrypuZcDYU5GQ7gVNg3tfRny62C1HqOkt45HfhrrMF
m5jeCR8GZH3YySM3fAmhsP7Q3Dn/nMNaJHseiBihtTOU2U3Qs4RaOZoRswOyDQJdLeQB6yEfSsFs
HQXcWhpgQ7G41/hsK8utHi2bINOLMwqDPxBDXO4jCWolDgxWCBuX6Tlb/snyHtn6Td63EUSd9WCg
0uXv87RyesGBovXpetTgokAUEoO1dgoTicmQjJPakoYn+10QOFF+7Ez20s+x6plK63WRgdMO7ehb
obex+2Gy+Y2OcM0LPLas7cZDzpiqOI15OH2SeSlo6RisFjP0jFBLgz2BNKr6maDDTq6NZaIfMzwt
aw5mWuUITuzJfppJQiuglln1uzaVzasw2fr7c7ewBtaIWlr9BzlKVbabprFhbN70Su0M4o26/ZR1
Y3Mi24dZaZJ1JGxUqisle4yqHbpd6onARLqMX9D3aKv7m6KbiuEBOESX7evZcuJT0+MBYJ1Koc+r
rZlMwoyCoDL9KLflfOi8IOrfrIwL10E3K2C4g8xm1hgQjX8gh4iyj3yRgi1OL71i46yKPLnr27BW
+L37PjkWfLf5FWC4Roog02M42PjVksTHqIE8yyhiU77qYYaWg6lhRBgHR7aGjDwsgBCf9R7czmFm
y/tWDWDij0lYkDncMjs1SEbsm3LDSz6n/U3jAo9TG0pUb4ORQ13FFIkyaypH01is3AsZJqFk8j1Z
DMFRZ11irjpwNCOXraGq/DSgiXyodR2RTgT98YHcs1K77dNlU+6i/GRekMash52ATBM/dqT14jTQ
+7cTiCs0to1RamfVQZLgbuK16o826hWCO5YIA6ud8mifySnIL5aLP4LmvnTSfefEZQelFUvSewMc
j5Wu7ZZ9HbBe4SXrbpRpoJ6SewTTmpwe0FtPlvCFN80tQTVxE3TYCkF/qHuRllb3VJD/q86KHWm7
jWn5+AuEUt8CjdXsGnKfmfsCtTJkevTokEm9umTnU4Upf6SedaGv0HtMGMOldp8N7viQaRa7iiKa
HHrwKU6BT02mgTBMOFV+iRq8t5t6dsfXHumVWsNUjdtzgHflRW+E9Yj+u7rT4BRWQKvC2juSGI/d
wbAK9AFTvKBdcrnwnwKisNn8ZpqxZH9wVd3zOFru1tWJI16Ik1zYdwB+ZtfvBpdrNlor3BgDw+Do
MsxZSTOJ/Dn9Mz10KYB+5cT/mRv/UVYTYd5R+9u7/+O/UI79/1RoucSf/rd/VDOb9/b9Xz6LNm6n
pVL87/96LVX/GcZ/r7SWL/mz1DLFH7ojTUd6sJ0tUzjWP0ot6w8Xi46n6+ycTGHowvhfpZYr/hB8
AbG1hABYju7xRX9VWrb7B/WZZCXkCo8ViyH/mUILrvvfol4dz9YdfpBuO/A69KXy+3uh5XammQdl
ZbBDIl4H+ba5MXaGRaAK1Q0MVkvdjUolN3PI9SptedaTk72VUdycI4IFDqMz3+iqMJ9oznGo1XV3
IvrG+PPdORsb1laIbuFyqjv6fXbN04iYzbJvzRo8kecUV8uY8a6TzrGJI0dCAii/GWljHWccw10c
i3Mk+nZlYYDEa8aidSjq7vD11VKPPexVWfKMC33dW4UFHqPhc+O4YUqhJwfZA/aLc/XoEBIMUh0L
JKWiFq/yPMp8XSQNCxdxTMjSRXlo4u+19OhB71wmMagIutqMHmLJOWinCJ9BN5ksjef8Q2ndjhlT
B/LlvZoVYTJKJOcSHN3GSb7D6yyvRSI635AOmURGXl47b76HAWWSUsPUsbL1ByvXkF3P2y/D7teN
1oVHBGr8ehPLdKd7GjzptwJVLkVH2W4hdrqX1pvcC9Nbi4OUdAX6eCtCB9DK4op3OPTDCN9mkfRr
Y3kcLCTCBykKtsbeeEN/rK6AtruTXs4/C2yaawFNBUw/j3PSGeAfFAF6lYoewhrLbRazru674oLn
aN5l3b3BU3OPF2XwVYN3oUWXsjEMQ7uFVwlud6CR7CBKHboQBWypteF/Ek5s6r89X6Hds8HTdd3A
72tyTv79+Rr2Js7ljjnNnBglqLvO3o8OGgMnzHcZgufbvoT21MY1Mnut4TFyuSuDrLnxrAFRs9fe
KeCn+AR7/TsU8/Co5XZ50ZHjnQnpalAoGdaVpgOBKbMD/AeY33r4iMwLr8TMxMbQ3EivPcuxk3gp
gvk/+QMJaP7tL7R1d/n7HBo0nF6m/ttfqM86NI+Japzhk33paiLLgzaiUM6d8iWTHuwlaI+cmK9/
PpMjJ9O3gTGPFzuWTOBSSHxfN3MTGSeRGoav9Am/0KSeO+Um5yyPkzMZHtbTyJCi/cQ8nSDlb5Zt
ihGCCxNxdAlk4KCJyixYehKRKkJHINMjgVRtlcrgJIKMTW2tmpv+g+GxOPeaYx7I+LkDF+ndNsZQ
+zz8jM9VXx++3i0zDEZhxLgyDMtuU+YqOMzzwKwyDnHXf70CcFGRc+/k9asLw/hcZfWiYpFqT/Qn
xL8evkU6h81NCXR3Q/G3uOcbe9O5/5Ow81iOXMmy7a+09bhhBuUQg56E1gySQaaYwMgU0IADcMiv
7wXktbpV9czqTXBDMS8ZgXD4OWfvtXtva8zLEGVJ5Mly66WSbw1MWbz988ld+so8CMYxXKpLen6m
tJIdkozhPjYR1aKtX5C76xeNCetGdggtB8O6IYUP34caUXiaShfDXB29l45xCwnYzVSzTvn2YBX0
vFMHMw7ffIh0EWHo2h6bOdMb0i+Go1vEbxVarXXwoxB1sek/hWkTb6U9DvdmWY6kwgQB4CV4BCJC
uZW8sKCsqljGW9BU1a2tSx+SQL7taJgeA1t//adr1r0kHKcs/qto83sZF6r53/825maA/PP48ef/
/rfj+3QEkOfplP+m7xri3y4ElS19PW2ZZMXD2J9ne8/FMN3+3Chk/ol877TA+clEnhjoJN+kbKgI
/kJsuO7Cobw58xLnSPY8VgX/M7f659qRMiXI9+p2zPFhun+3yK03Vl6ZupeE7AanDV4wo2ZYfuMe
v3iToJc2kW4bpf9UZAQ4MUZId17RNfC7UZcCZtVBlhkZNSq7yoMJcgdFkhgJKvCt+3LoWY23AWwH
oZKGzF0uO1Y9q6KyymNkNz2cwc2frEg335p+eBDjydXMgvzn6n2/r6x0YJbOWb2cZXoYGIQE0JF2
Uzs5uk4L2JCG2YXis9z7ZLycYjt4/DmJtbR7cK6XK2mGKbEabvNkdwiscjFmAKd6JCrp/GsOKiHn
pgPbFs93oSqJS4lhlYg2R/0sUHkSoxqF12X5zua7qWE9uVpB3E/mNG+sXxs1usPXxggV1hK8wcsV
giS2jcOIzcSv6I0nmWZ3L7R16CZkatHPaV46S5TkrlTyG1a86RgVrULYakgq4wwLdYczbirey/k9
g1xr7RhnyW+MLvmGGk5nkVZEBGpgczFuAlS4RhB9xm72pZ1GaEh6VIAf+PKfT0tv7vP8y1kpDI/O
P9WlYwiDRsy/LvdsmWmPSNlgjFTxKx5mIpCbqHgi9EKjCWx8ahlBjGYwpau+9VBOltPZjslZGDr3
az0Lp93RLc+mVPyp1mAi5Sn8mwsCSk1Fc/e51PJmjYjR2GeIUOE/9Z6cChqurKx6T9xRcC6DKD4x
gNQOaiA2LoXntIt6+P/YF+9YCec8S5H/UCZQeAxAZM1EP+w6DA/gK6pzCWhta7jZb1jOBNG6XD6Z
pd7SoTcf2GLpXnvZwSLL5NkJ0tdsyNst73B0nIQzu94EVKfO/uj7grEtSXYu9A7Y7XnvsF8h5gZf
fHLuZMlkpFTVxgjgmNvsrM70Yj5BFdi0cFINL4XrwQQPwpvEkn5bbpkAZram0Nt1K+H/m2QkjXYH
VKUDmZB04zacL3b49f8/a83cXfzXD9X2LK7fhiA1Coq+z8ZX/vh4iYtwXpn+J8R14zNz6flSGuWB
T3ffwVd8M7RQexHA8bsY/7VlDhBa5w0aIID+2M3SGx3isK/n2E/74FlzgpU70ZXQDLanyiAFvQaD
YqTqlBNSdlpuLQebVOo9bbl87RUNfjSm6tflIB3/r1uxw25CxwrwgI2RZKRKZK4ExVTaR9Z6XNlD
Xt2NHFgQOXb2oe/oA01+7B3GCsVZw07lz3VJUVxpKqfTLuuUWFG6cqEdvS87QHdeIyEbzTtB5oby
5HceS0ExhCdS0g6TS/Sw4ccfqRxQ6NJQrPZ/rvAdvZxZFp4Q1kbHh1VZ3+mibUn+wH9PR0RD5g17
DwiE9lS247OVs01gwib/9Nr/pbb756sE5cm/fXR8B33BBYIUVwoT25mf/6ePzoucoRB+BwUqBhdj
aZZ7jSvAM+6A85osz+oa1rvW69lQOML85hSpOORpE9yc2ts0cdxdMPcBZfJaph09yn6cvi0RTqVy
Vn2DLFpDvXzsJFmCnAXwxfzg15/rByoI/dWwiRSmhWWAz4xxaiEoO0x6+aSbpX/P7fySOoV57yNC
WHrUwFXtfh/4MhxxuoN3I+9pVZDVi6Sc8l0NLSu0csUptKTYLVWLEUZnXZuCuznvJeZ7duP7d3Oi
t9jhJabli17Aefn7emNI92dSdOUuce0eDeWof1v25FbU39m4eFdSOJGBzJsjjAwTMgD+/OUdWQ60
0p7ymF07rU1ks5yB31vnayE6eTYc8MnLO0ycknslITo8IVE791b1taJAenZkxgqVZ+Lgh416BdeY
luh+mwD743zIxQRVNMnFvisr/KwNyK62jp+AFj17vm+eB+y75NU2RMp2iSf2MmP/3BT2ZyvxExGp
opOPYgHvyPUR47xgbyLKV2xW8tWyoWHWPul1y2MGzXFwY8SdLs+2c5Yhno1kTXzke9FW9W0qEt85
6TLRwMlkXELiCuiVZmhISSHHLhcdPcWVVln88MaIDNo8uWS7CeQP+C6a6bQoiEUARJX0t6X866q4
fbJK/6b7gFdc8oZTv8Bf1gK2CqdKu5fzBsui40ZeZkKhWrk57kFLIC7prOLgw67vJdG4LRPWej4d
oj6l7+f7wz3OnX4LYgZlo4v6L4qs6O6T6fLnkFIzwsiJL2JEpiqSdDikQ948VyU1GVMNBm2cP8hZ
50B4r8R0TymGoOijxt7QJ7n/wsqGekaVl1r32Iq0wtyFTGvZPaJ51AbwhJWjh6iWvPwOj3RZCJUL
zqXsQzj3ZeKcyUoFnfuPW8tjyu00zCMG0835ycY6DbVN8rJJ9tqynI+Jao/aiOg/ngz7JSM/CRLy
Qw8APJZd8oOIiuAwgcOpCCy8SefTCzTYH/SBngj2aCxcg0l3EiF7oqnpk40AGrhjswvC2Gi7HYPv
chP2uBxlkJb7mnHL62h9kQUZaxUon869Lh9d4oWvCTwyZr5sK3USJNDPG4H46Url0jx1Pol9G66k
EXo0zPP2RJWGD3kpAiDofUim0KgQSeZpixospd7/asmoXZsUv23cFmhbdTSp0nqOs/KetPH4FUwC
fEjPnVB8dt0N+kGPUpNBv4MGknw6Hpoft+0Mv2+rkrNyenFgm2Bs6CWvetGYd9S2+ZEUz3ojRYP7
KXXzR1/J8ajXJA2hey2Of+r3RkbjuhBN/UwaBUxxxMnbrBHiIQFpA3Ed7q2q/Y1GXMJzZPr05d3u
uQt8dqs4+LiM+/EuSXVEI4ZHMqClNS/LrcKLzJNZ8FWmwWc6e+XAOQd6NDYgvTRiY2rqd4CARIFA
gxvXdZ6Fb16oPcvyhzVXhqHf/nUwpTmdWqxK03yRXX5X6kLDHPt5Daifg6gCV+8SOOqgfLVl/nO+
UdIcOERg6dj91wpRbcGkeSgVFC3VqrMuymeqsuC5sLl8oyjHLcpA+pnZtfasZIe7gfiJWDcvAQk2
Zy+rqh0GlxK0wgD2MY9HVs3avKSac0wmFxushoY3duyEAb540cZJJ2MTLk3qkUVsEwdAGBhpifOv
FuRZCWOlJjHzH4dIUE45GoFMy2NdauyjvLxYg9UcHBQAW2rB8WsWOmgbwmaevlcOrLjh2FWuvI3O
EMATaYdr8a23CHnuMsj+YyhgO9aY98zUCO7C+0zib2EfxuuymlBzLbccg8CINGcaQ8bfWEFXxtXf
HFWBjmKpLZZD606okEoY/k1xXApgx7JIVl6qYplpVNRziQoz1Dr0BqAKIXiXrDJ69aOp3k8WLo6i
K+RRTZ5LM4hPJXPc9O46HUE/UW7fiJg62VMME8/MzKeUBZeyfDZyOPI56Tv7xeD0GlFrr8mO2eRw
MbNgCrjI+cF5uUViCXgvYU/Gpu8ZrOZUIrc8ppZlfTo3HqP9xhXjrWwjWBaDTUXRpa9lotGKFu4c
lgn/ZxU0g8FKyqRxklhYxOi7b5XVhpc2UvTJe6fbNq30d2Vdy2PdEJ4axaLfFQOaouXsp6J8VW5v
p1eGeeBJC2OP1MR+Hiz+OS+s42OcQBezy/5R2b6Hfy/rzn/eR7/V2m2CPn1fSHIDUeAbVDwlOsze
iw6jLp9De6ovohJXNBIPez59lwM5vs9j2HQXc36o6+gxmlbY7Wq/32Id6V/+FF4CY8JhNAHBm/OF
uq/oek1EuK1xBz+5ld2CCFbsMHLDuBWYwuwKLA+ZmRKD5VIbppmTrv+0JWrXhWGuyI4CrQIMEpyV
cTEY0+Cyo4yDrz0QqEjFiKFoz0rqncWkzDfZVr+jD9uoCCdeiuw2NAIuvrbaEhj+2qdUbo5CdyX0
jiUmBAvq4ddPigII+1gLKF9+fXCxdW5y6deXhmDnszEgLMOAv+r6Tw2M+3U5IAJ4MGqxjzICxrLs
aXF88Anburi08MX9OPwWK8QkIiEmi16XcyCLqXjGfvtVM0DdQcdwzjnRwVzLCIr5zxWj+PeGNpGs
kKcJE3DputNGm5//px2q1bDsJWDT1gh/XHaA8/ZytKFzJT0WOFfqG9Op7C/MgwQqfrvdVhGxMEJT
AmTFSJ/HiO+9FRG+kqkZow8CTFeFj9i/jne1aMkk6CzQLnAHTnbkae/sdr954Neelieb8NRGWvKe
2FO41iKgw5E2w4QgNqPSS8ubNQCK1L9m+a+lZUuKpcL708JuNPG/+r4TrGsbgBvVOZ+0HeEmSTQJ
WBfxXeLyHQX2634VuXGmkcJLLfeJLyMJNd4NrSEwjERZ34uu2pNp3f4q3elBUG65/8/vMrML8//p
xLqzQMTzhEm/CAXHv73RZj46fdqScPinF9R5enph40ItjZXHaOAmgPGIv0Rwp3Na+dSXEc6euVnU
Zf5bQgyvoKTP00rsdC/WTnZFbx9xhnbIbD+8kkIIE23pNdJV+YYq6rB0mvAkf0pRJM+2TZnVTI18
DC3wEOLY0mMjkl/6EKgDGgkwQm35o2AI8xRgxLBKI7rRkDx4WpQ8i7q7TbEefbroAdZ9m57MtH24
ddrR5A/jV7UBL8yocuqiZ7NsYWpFpiTREMR/5oDrFfXcHtXgVK16jXQHPMLuuRTZuXFy/479CqcO
ac+3svtImci9sbXu7x3ewNYNn42ulG/SJhM4iQqg2yQ4b1M4ysDmxZ+Ri/CCct0jcN9aZve2bCbH
wQOGCe7kIEtcRIN64RJlP9E7w7aovLWD3vlCh8B7IVMaCWQuX9HH3MOqzchzLnF3z1vSsvfirVfV
64yaeEuDpHjkwtDOlaSDMmMf120Z5OcuLMfvmj2N5Bawq3MCcjsNaJsneKsMNxm/EiWaQVpvadXp
Q9mu7VyhH1GZeB2QKm91QgRXRZcbjCNMeffq0NjiW6ywRmUwADvX3LR+KB6mRZBoHPvl98DxXifT
aX5b5dPUkBdau58Gf9k6MzSWRHQjh8IzoXSVlNB+4bIOjqZ39yMjPw9ZcQeKbH0p7NnfWTOm6hFR
EkUYMSGfa5tDlbqHOFGgPzUiyyf45E94Du0VPi5UEh1b1JgMEDGnNw32j2rixEeny5pa4fHT+RQu
5ehkh0m10Ewb4MZAHB3p3ozCJUHa0pvTnwJyvsubfM4I2Ngvg7HlFb0KNq7SYmJtquq1iJvHUuu5
QwQssEG6B363It4As5A9jLg9TcKJqqFW5EGCEo8y75c/2cFZ+8eBEv+Dzd+5N2mPikK33gic5092
OziQRnp1Y2zAFSwaDGvQWJZP35HMwgv0Rht4ncHt7wO8i8dY0jANcAzOxnH62BkDmIuvz/y4pUQH
IHv80wwsEo92od2PW1iRzhYpi0IzVfPOqz55cUf/nKS9/BJrDrQ5LfaeCJt50gBU38gwIIIAE90Y
QKPehU2MxmNejjWJFbdwrSe7LOnpo466ClV3+DwlIUV4JD59KktAB/PsLjHx8kPqfl6mIL43ZOsy
KIJLmgGu5jtEnV46T11jWm9Dbt19FZwnDyKpXfnRa6QhvLbaEmdyGr9C/7QQeRF7bTvXP614RwdO
uUw2phrLaA5762CAJboMbVQRsCzyu43yCXGrg6mjT2EdYDZ8CoeYTflkv2qe279Tuz8tg8IqR/GY
jpOFa5mdnGcHzk2Q9kb/ET0qJtFuFbSyfMeZscEpWH1LqhYvfqU1VK/UFFEUy/2f9nCGrnkfc9m9
JANBxW5g3eLJ+6mlifUadFuLrQkOOX08Tp5of8Ag/klzFCK0VoRrKV3tjOY3p/OeAOgYzGLNtDd9
SWUVnkdfPaqy++v0MrVIO2dDRjogKUJcWtr02fgGXqxe/amlIw2i59xUXzr1apr8p+VWOllH4dKA
7OJ6RCfEaZF3CSkCEFvIFwj77maWIkIazGzII+GgtkimsWzIuG0Ielogxn8PeLJvXP9UTCQbZUZl
EGRi6ZcqqF4xNdL8TGi3QYZNz+NcuIxZIgloc9TeabT4TN7stzJJ21PVpphkLMUQ1VQ/rBo9PaLz
cAenv4T2yQSN7E46cv1l9Fquu1F41mRCngSRFEUIBVGzOSe1kEwJlJJYaus0/OknRG6onKDK0c9o
amR0rNokNNYNMbBgw5oIq6eBiQ/54jbVMUDjBa6fU746aM/k1qrz772NbFyf2uRKv799AiNPEAdC
ZXdq3Icu498D8U87H6kymhd2XQQ3EHtPOPVaBZX1JegIVIHXZFwCtIIpajyPyN6dCrU3o52F/7XQ
9B+dWVTntKhYXKVguI+McZ+n4S1haHDQeoM+iyvqbVwz38L++stOsaw6BQsXbn6UUXPjxBmq8BDP
NXYcgoWa/w+OR7SxW5GLh/spOWmTczNxJT0D6FlL9ENnu1KUotU4/giHXn5bGjDo9GhRBy6mbmDg
Nz2cyFAOQAA1pvPTG7ovA3k3zVSG9wkEyHPcemeWBHbNLSfiCTQlYNI+/7L8JhX1wUr36H0uM/as
PNm8RSZkRRWn+Y+J+ZAeYOIwbf/V8EPrzdLKC/zVJ0DL/ZVNksKl5TMJyS7L/z6mm6xVJrSnpUuE
XvS2LD4pTOHrABx3WWJ6eMf4OyfsDzoxSPr8sWMuMdZuPrwHems/Ev+3mIM0qsLrr1psZLPmfFx7
cgQSFQ9ExebYU+altcDjHthPPUyGsE3NXQXXDow1MN0SL7ryzh4BPPkkL3ppDrt+iH8wfdN2jTnd
DLh2qA31jSuj7miA/TKS2t3aivpZensPJxXTOOZm9Mg32Ih+tzh4NsQ0fOvh1eDUnj0JYCpbD4ev
SKdfk85vPAeBUWsBJcJCNtYpyUBNu430YVpnWPE39lBciHPwsDK4xnYEJQfnkr3waM35D0EGOiE0
GL9UWGwhoLobuGuMO0G4x+JKKbeXKNiYhZgrsGBzqGUfhvsKn8PaCMtz0tQ3FQ+QwmztGDjuGqLY
+9RV/Yoy0l8RRpcSFcbgLALo3mHoJQU4L59g0f7S2vba1B+hQ9pSbO6NdoCJGWOAs5/06aXSqg8n
16667H9JF7MuLEjDDc++u6d5RTK5vvKD/tw60cP2RoH7S31CmkaeMbHRMlX2yItpHRRGth572cFH
BLAM6DtvQBKyvgE74ZnqxVG8386ePstFC6PPIiBGThcRXG0Esi0RreXgcjnob4MxyT15U6SAZYAB
nZ+BZiO9RzOI64rGhQcDyMWrsdM6HFJ6Rg6eiw+kQG9mN+LE6CvcwIuJ1p5NjgB6ZwgvtMQjPH6t
HW5NZcCstMqfQ2MeOz8HbjmJDvLS9GxM1VU6EbHixO0VFU0IsgAc/O2o9JBQ1OspVYSlQGaNkLVo
g/4+gM4b6JPQOzz6nQ+WBDYuPv4LHfcLtvmHpVLAs8bJSd1vaC8Hrl3hJQjEuh5x/Nds3Jg7+b9s
cppZqxiHtFybEgs9APjYGNrZd1vX5k9TWweySTfBwDsWTOZmYgwa9ST6VDaZOsWXgT8Tx/XF1auf
E31TPydTWPS2voVO/F4ZZbWzISNPLe4ia4TUA72Sj4WeJeq8fq1cSed8fHY880tiqVuVhN5DRPlH
DbByMyqbLgCEmFXU5OCYunlWvLXHgGrPPOD+hRhZbHpixTKnc0DigtFwHWoJnKtY5vyNzG34YHfL
lq9uQCek5XIyRT7B3l29OjIVJGjCvqEHr665Suf0BECrfFPOYTQQHmLa0bEfZQg4z/jwEB4omzRc
AoOAfFDwkPens9z2/u8O1aKvWs6+3gBDZv5EvvOFlBpfvJhxDDtQsI2W9E4ZMQPPwA0GrlmjF9PC
45gHNfLad7kJlaKGmakzWDB1mcJphrHYhCRdaNq4LzX9e4cB7SBB3LD9G1nNkkssb0zF+SrJd9Rh
zxjYf5iGwORmNOQGjedUY4bAogB5MCqHFeRUkNndm2ywQArT+UwS8iYC/ewYBAokJMuUOvrlAXE1
ELcE3hETTVg1joTVCJSWeE88OMq8Q3R+IYbuG4oJxJeJuAYGiIVRQ49FBLsbtLcmozsHtCze6SlM
dAfiVh+QnOQCtaJIJiwkiset0U+IBLr+zQBTuG5V/CuOtL1ROytDBseQpCnlOmBQshQJAn+kk4yz
05XxRpg6M8vG2brkZ0hoegNa2lpUJn6v5BIRFDWfCzVTRTe65SPBlHiFa4jjZpV+4iT40uGqMjwG
Y0YXZNusTICykOTcOvJhpTHdnOHV4M/dgjZ3VmWs0SIkckzTSUGcIjRtQjvUVfJbRP5XVPgZKDL6
22mNsNwAx2pDBHCQJpYWTFxAGUpM5jqsmYimRuXv4Uy/8t9pj2syWmVp/5iYBmSCoerE2jtFfXex
df2SC1T03birvMzbZOxY2EXMsuZ8Ok4kA+KUfaEIL0/QyQlQtIKECTmQoBCyIBoIzBbRSfFaXUAo
MEKXWKV8vHQRN8aE3HRrrG6MQLYSO9OGIYq7riJJ2ni5LfOiXwMy1lY+1lAY2FsRIy/KIXOfjB9A
fAiXFG4CBUy465YyfmUFHqzDCv6ZVYsHWctsxymgDiXe0EI76Qih9rUb5/sCJi+cpZwTOLaukxV/
cUa4b+xAi0PnxO0eH8GwAd8SnepHKvAPkC765mjjI4lYWaB7AT5iQ2Qp0e258B+Fkf5oMBxcs7H/
xcCg2tDsJtLU4IVdLjZ2JFkQDGL6euEQlEkyNF11ul+KSFXEl+3aSsQ+oFQhdQqpIfrJmPag6W14
1/E+mjEOUkKE9Jh8VEb4FfJDvLDoFxIMZd06R0+wUXReVw68lbqsfOLtoyfbJrE4iHMa5xkatbbZ
YI8sZ62EuypnONjIp8LoqzwMsebSxzPWPqlXc9VOXJuumlXTwf5nq+muUZgfQvpha3AmJYItfe9E
aXaOQzZrRtoccidDOG4Br2pSeQ3gp2iT/hnp05m2e7mmVfRbiPDHRML5aLdMRfSL0CBQJejSVPQ2
YibxiuElb8wH3TgWP7x1XkxUcwT72mnD7OgE4ZUOr3WkOhvXSZ+ZHyaVCAYH7a13WITLND/BWStO
jUmz3XGQYUyF+B6PKt9GNN12ZhriVrXJAtBceiHIRnxiX3ZOWX3P+WV2gbA+aSRva379zcRMAzEY
o2lzbNZJdPHa8TMiVJLkjlfocsGuk4PcFGPHF274StlYXqAt8c77Dx+N3I1dhbsZc0YD0oD3QmzK
ugAfvcGuQCVMbORUeC/dLOuvDXCWOljXtc1fczPnQxoRAjPpfCtYHf2rL73o1FURHmvuTaOz7ZK4
P2Ifdw86p21I+b3J2VjixTDMQ9B3V6KkXPozLEDUO1vFyX0k1Ts79+4O8Xxx9tzmWuCQ3fYs9Qzi
dRw3DLIGaXx2s1KwdTOYdNiAVYuAso2c70pkn8rvz2SJE8ULAZomtlmVP6YkDXFa9aQy+fOYWlPf
J5/06iElUSTs8fQXJCra7cEGbbAtBbWQkQOJrjDGXuuoeQgpx68jHdR9UWjmzprvTpPcMq5dR4EU
b5R+xhV6O3WZlThvrRqrK0jCBN81z9aioR8QtvnKwSH1liIxpdqzrFPoOdAovVp8OCZJ6UFXvZNj
TwSXG8b7EAXf17omrXRwxEc9MlxO0jy++JMePQ/se0hn4wlSwn/jXAHnm2Yeeq4i3S6PT+2dfuDw
HYRBvnOQQ6yqaPjl0cEmRFxT9Mgc/ACEt6wzx1RnjGEmF8TAJ+bBKb2N3bDJQwP3BrS1uTtV805y
S/dFxbI4pn7eb6JJdl9sr5ablqvLsZyfzZvqtYZBe1eVsh9NI6B58fDEPOdiulyzlh9i+gL4x2Rv
Pzp1xEivj567Ka9veMk3IBui58DjoeVxkAiaOdEC/ccjsVU9eapNL74ZkKwiPfCXjSTVUYsMAytH
OD0vB0dlvzsrGk4OtdOfh0yzenKniFyO+VXL47EebLwpc29/PwTubogV7KgSH5g022+Mxaw1otPy
YE6ZOjo6PjjFnHE9jlE+x5RimNKLT5PBwMbJmvjaeV7xNCaCiRqL12fhhpfMztt3XSl3j3jA3uNJ
md4N+uLLC8Akp2uVy61ppdo1x5RyCEy64h2B8qQCalADzBBomS/2g+u2+xH/MlUAlSq+QnGdmkn/
AhwCbkn+pTKaDgGwDe/Gz+BUNUO7p8njb0NHHzZCGmjLyIDeepOSO6oYRf2YFSdR5Pja6lQ9fKJG
7qGe7dtA76+c4cW6tcZz5Pv6d1ZDi35f7ZzQ1BoP04dCNT9ugh/dTMmQnWc2x8NX2hP/dEORjtYs
DxowTTKevk1J/SBuNqYJ7e+SCFs1U/yRL3mYfoRjZ69s6amHDvpiq8zaumVe3yG/6UI2ivW6j8iR
tjT6NglrJG2MXF1zzEM78PL+zRNZuEvapL+72F22We3Vx5SG68UuJOd1PlU/m8RZTaal/TaVe6t0
c7wofRTroKfTorKgpndDXlVmKP9V1E67MSozopVgG3vXr2rCNDXaknor0U17/bEvhXvJomHYlYYX
PwttMGHU1XB5I7+9hTj3VsJ2i6/YEL1t2Y1iXypZfm2N6lWYzfe6bQ/SbY3HpBsa6QpjCsJqfk8J
7tu6tZvvlmdBqexgbJDmO6bAaf2u3Xhd5L9yiR/WoRfLd6Er+IKMiA/NOPnrwPM82I10zdtK7kYU
fV+o7jDSfeKxc+cl1DrH7CXvVprAVJ6fcC0LQbIh3qjXxKYIp7vpW/a+MwBBdGl953njM9WIfsA2
WT/XNKlPNHSGbVEL9b0gB2B5Bc0wF0CJYV17zbGZME7TLn0PQkWg2+g0DNBmNAmNrhmBkhOKvUrN
MHwuEWDdNSHHaz6NZLsa2r1JFSByp3y3ByiTajcmeR1RUyZEWtn1w+xzf7y15PjtyDhuCe32oOAL
liq85hcr72ApgfLlL+FuoEfM73tlxRcNnuy+SKevyxOFJY7ANVAfzamF2nywFdGFy0Fx0jUwbLHX
dWPebbRRRYeCtbvXB+1SuMVfB41NzUWLEx/RvpGmhDVm++Ul47++bnmsVflZIyr4vR6XMe4Ukazx
0QAXBhwLLsMcMT75MXq8omQ25OsV9LHJ/Kms4qUr9OrTm8qfmifq2wgpdJMG46a2pcZOgjYHZ213
6eGTF+qy3I5Lh6SM5aZMspDpWziiVyvAqC4PYoOmr4x8ucOWTCKs7lwjIWvI9fPNmonfJbK/i0q6
p4jMOSiR1d3N+uruKRRphVn/Bm5S3SdfoL+SqfVCIFh0Xl6xvDZFm7zHz0dES+hpcluSvI7BIroh
zPKQhtfmpjS0cdcatnmSXFFvQ9kUG2nU0feOT9pks/LLKp0vdE37d9oqzD4Qj14yPUqvNnFxFFF+
/FXzp6flpY6GZ0Vm6itwfHfjxKK+otR2N5Y1UE0KuoW57/tfC/7plAvSj0GbibWG76NMwTmbAsLY
N0MSPsDnhpR3vITx7gWIKHMZfCNb5oLopfNOfxplDVCQf8gFm/eOteKsN6791hVNekzjrgAS6xYf
8uIJS31kIop3JP/Vx6anm9tFxdWZHx+KAkrtBPR7xK57F42OJEWb5xUD7wqKpXHt2mrYkhVZbcem
5A2eDy2N4BRZ9ZMldeslrtzhEH4EOsrEgAB0el9a+aA3XT6UhSTCF6/LnaHJi9UIXt2TBjyPzInO
U5rMjtCS6e5yczk4CXmgEoCxGBxmM6GRXZeD8oK/bi13URXu7cJPIdA6Zo/WauS6ZjHHSNzWX/V2
0b1RRPjrMqwQNRdkYmR+abHH0Nx1yBb6G18bUpdHz3rS5lon0exnpgozwW8YTy3NkxPpIZSwvQLi
WW0pVPmCKMapKwq65hiCibkvhz4JwL1BFUKpn5JUjLg+uhQVfTNAR2db+B9TLgjTmA9MTun4zAdL
DFO+Wh5ElDbshApf/37Jcmt53fITxt8vXu7/29PL3eWAaIEQERNdRFdN5Z3yGTmpindlE5T3gHgc
nzrWSkDiTuEeeVp5X56pfCYXhmgvy73l8eXn4UfBpiLK/LDcTVA13p2WplUW12/LQ3//QJaA7a9U
kh6Xx4AMvSKEIJkBNG2Y6/V9Kmk8E9u11XPRH2ufTpAWdm95TPO/G7qfLab0rzbpv74md53l+29S
IY+R7Hw0Mx1vYUV0VwuNaBM61s+6azCXeONHg6rxICZRrcFNffZTTXh9EZhnMomD16GHmA5g24XF
MgSvmd1xSSekoKWU8VVcv1aVWb1SfRAvXA2MPOa78UQCIH62nayJOW2Dont1EDhEAUPQAZDsJiVL
1qxb7YJ79mcfmmczKJMfPkPQVSHIEkEXWB6azO0P6N7rg93I5AUvDcMU6ue3ws2+xZJO5VAHX22A
l3tFhAEJWlP+DSPRys/TDAik0rd6wpQFIw11W25Gb0HZ33Sm0h+u2dhrfHUUe3Ut7loxwVIPpg/c
V8Zr2pgvqh7ZryqCHlT63Uj+j60zW25UibbtFxFB0vMqCdTLlvuqF8Kuhr5N+q+/A7zP3fueuC+U
QCrZliDJXGvOMWtSsAP43qlVMVsFZblRJqV/Mcco91W9JpA+Qf0512ZwauTyJw8qiVgZN88eWu2T
ms2/88qozuteqiKANSm7I/jDELG8ACn2jM6yfqh7KgZUy8r7MFnwWaxS+M4AIzjSYdQXLqbumDJ0
rKfquS2jpRm4PKTOhl7VqGFLuM5vPONQcezqA+TwAq4c0sMkbHsvkjh7hQjwur7AUQloj4eyfJ64
To5upof7qULn6eTudRy18FfSgDijbOTcQ41ktp5UHj+MsEZ25Kqv72GlIKIt03ck5YImM63HiY4n
S3TkD8oQlPeor8hOypL0FRGSFydVd143kQaiDorjj2IcgSSPy2KmocZX+CIDYRAhsPEgLMDR12zK
g/H0yn0tfXYz+RlmbrUVxYRuS3tJoHIs1yd8sXbCkQm5FUUktyU51srrFA2cDXB4fneoZyZtRqvs
IC2IhLbPqz5/HTByGwt4KNVdQT2KdaPu/tLmnNuUxGYJFuEcz2PAlCH3EMq1PyIrwoSId8ePXR2W
ulBOM8ajl9apsmuJUR+sEsdZkT67qBEm8K0POUnv35sRvwQkZRj0SlKhBWuVbmPF7fSwbuqQOowk
sMrjHnuUhuM+Ad90n+ryUTIPQGyb/exrQk0HW9dOam7/TbXWva8bGuSDjy2TVLr/ewx51ymNo5cs
SOkAlRZtfmvsjoEz35CBssDTUCrYaWH7UL42ijbmj1ELHl+vlBcKE3uIHsSx6ka9ZVU6Hcym+2jA
fd2iDGXrpsuYB+g5UYwtq/4++sUtQ1JOneRtfSSWR5iqCBwDgLILR+UpxJN/c9tkvAW0LG7rbtwD
2tJTbIVGxFJbyYcHk57Ag8yRpVsl8l6oBBnfB7vrMaxwf6HK4IykpGUW+JIcys93e5TmFfvJSZp1
cM/1BrRfXhpbTkPHLxWnu4Jnjg6pAfxI2tpCIEVEPEWpOLkj93xoL+TbdR09rNkUlKojwOsV61RF
S3QEe3NyrwpwEIPR/nLTML810/gnS5L4leIYayDybEQw118CTNi2YzbUdOIGde+ZmbbDu5dzQK3f
JOqyJscRjTBxYKNLU0gl0WBHiiVmq0w54LAsrl01/HfT1PPPPqImKEST7RWjtj2N/JYNEkVMY5mO
4+H74TQHgLhCryJpgOZPXD3no2Ke+eXP5PzxbfXm+KSmAzwt1fmLUamARmjjH+36Zt4XkVFSxkND
3FLga3HTehpFIKSbbBS9skD8M1EwaLbv1ifWYy0LUT7l5en1hW2oEuC07gd6Rlg6pYc7IpzxUIWF
diWJrKEPqY+c96N2XY9ZriP+ebQcg+PibmRu6N48EXH0/cJ/X1OyllPJ5Dv9+wbf77L8X0mS14lQ
3cN//uv67LpJp054pFsE//nh/z67vh+N2wFMPCTx9Sf+r5+xvlgb3G0TdOp53VtfpurkcW/G1pqx
Sk3ffwuaLIJnliWeWUvXN2RtXNt2GT3i6MEMFfh1tEvm/KYM+tkOEFuFLH0PEEksrxi7AReC0R4b
jWI+bSwgwrOVnsZQqnei60oCuALk1sg8nZKxJlDs7mqnzRuLKhu2BQrSRZJZ33MsWJ2rvPdGjJQh
yUxSbask8FeduR07N0MQKDsHgtibgbho2jh5vOdimFhEm/DMgz/9pGoPqhJE93VjYPJu666+WLVJ
cyciAz3sn2jAFRdU5G+No3ZPrt0OV91tryIZfpkrLtIOD5VpicfFRlEZZgYrW7fOdmcM+1F0ua8n
F8a6+KPrKucERYKwpSmtPcOd48UluMsRQw36aJ6kLBuP0Y5IKU1m8OJpilURkXQtwn6R9PemIcyg
bDqNWXhn3fKiI3OX7LBOGG/ZDEIfSZN4t5PXhDwTlb/bLfFrVXoKPUXUe42cdLqslEgNddq1c1hi
Q3G2uIuCnVHVkiAhrl9D6yiK1LBNp/4Je/bokRoMZggGx4stQxejuiF3bl2Fr6EAi4+uhsyn5dkl
VPVW1MVHvOw1aRPcM8if63Nd7CDPG82ljkB640bq8x9N1yvve1dbD6aMvKd18599e4lDXw+uVNd/
dy1IMci9l/8TGCPZIR2g2h5H41MJrPGpMviDylg+5sseyb/jheXt93Prq6JmNzsYEwL0bt+bMNC6
XdCh0/332PoId9hwIQv6P8ehnNg3e90o5N5NpdbQgvifd4rHMGdmZqKzR/lNFzas72GP8iQeCoGu
Wy3PxbueycBbz7y+ruM7+u8HGFQPaJSCz0i+z7rR/7JSyuczjLGdOdLcxjEECjJEK1HpE6YTvXqK
qYoS45780e3uTlPBugeDad6TMVT9yoIoziSL9MdputPam6hbdmD3Fud2PgCgc6rioqRck7YbLO6d
3nnMp9i5VlXkG12Tn+uyeJjjoLzYcVNeRDJCVSerjQTSss1260F1Uv952iKUkhlkFJlH2RI5tfyX
fzfr22Czh3oav6goc5Nqnn443PH2GHTjPbic+QeCA9ajNrUMmH9nmAukICzHk4SmrxLkeCZB8rKK
K41LYqDRCsVrPgUUBBWLexjS5FYjuzOs6f5qw4Q3qcoGXC40Jtyink8AltItkL5OK0ixFVSyyxBu
60gxbjO3g04TqpjegeIuLr03zS5tjAokrKyvMk3ECMBDRi9f/lMcEp0rUoKp+Ba/RKpJ3yVP5U0Z
KT4CgmKRN17l16ir4wcRrOHZHNJgm9vC+mgtPdwirlKI3VSNV8NsdgUClQMVk2qPONc9BG5ChCWc
2YheFgGqQ2mjMEl7uVMS7M1FK2hALJu8Dj2Z6pjFGuWfQ84gxKUpLq6ZV+pmmIPoVs/Dc4vq49g1
E6KHzHULev96gmCatTUCDV7z7yar08ZLE86cyqzFieBeFbz/ulXHnEjR9fC64Fw3AKgioEWCRrqO
RxFAIQL6tNPeQ62ukKDmGSCSpHmnw7UeDgjZm9osv2JbzR5iS7H8Ll/EqssuEs30Qdh19mDSLaUN
IR//1/EiN6zb9N+XpyhOKJc2pyLJZpKlmBisj9wpwoTTZWidgG0G1f8cHxJ9PM++UsXKF+VILO96
+Mco5q8o5OSq8/TN6lNydCtH95IkCbhxJAfN6ZJ3mQ0fxI+AZa3m9so42F5DyQe/PlKtcqSuPFJS
6LvynI9tvCcjlcacrpxajdygojMY+wnhuAJxdEAMjR01vqnf1jHcsy50ORaVEbplvrmEbJezyDFg
fj+cE+tGmFPOcHGYmHpQ2iwFgfBuSogDI3lf9WeAzd2Oof4oFQx+jmVlD1ozcBGx2sGm8hnEkFMy
V76Mg5hwNxl09ymLn3Ir95nQiSOGyfHSq9V4WR+tm3HZ/T5WDvnWDWZSaJuRolDZJu6Ftf0/Gz1r
3Uumoz9zSTOo+xogBvQPIiKlFdiPUVI7j8Cfg2NZj39BYDksADgOzm8+CuzgQcKtdYrte+7qV9We
Xa/rCCIkHDk4MPO1qZXTGVDTZjil2Oy4T2xgUs2PRdX9jWphnkeDD1lvZhfLyvRST7lzTpLmB1NB
Q+g6a/1P7P3pMTG1jyEes4tptgo134nTye2POer6WlXUY0P6QEoStKCEfiqF5ZwqI3hXl0XP4OjC
iyWYdXWwyi2rMxrwbkuYK8AEgZR9M9IILAyalU1ToPOINUQjYZAdI9ysInyOGhVam0KlL9GIsAC+
it93l0Qi3pqd9jX0yfOQOBkAYKzXUjmSlk5gSqVeOC8OTandcod7W36DI7lIejgVe7VBkmM7wp8t
x4tFbD/OOo5MoYhdoow3JSf9sglcYpotTSDZ+yqZB2K4v7eLk6fAYJT0gz+0Q7Dl/rDTUiYIhXOE
LysJVXoZKmW8zpbET26Gf9KmbI/4CwFwS7DUbQioVyOqr8MjtEmc4hP7Fqyz6nXiekpCO99ERPuo
4QgsKxz2HeFlu0wbUvQ27jEauGsrRRbB89pYU0rteaCJ4ozOW2aWpD7kOWRb5CNqLK2tHifxTjI7
2mSIG7xgMawl2CNdJ+GWGLiE0k+U+AQwMWoUD+DE5p0bF1eZ6OZGK9+yqiTztA+9vKD4muTYdKxK
fLQpcauQwH4A2oVcKbKnEp3yjg1/o4nNc+wVENJEvOBNNt8KuJbqUgNHxX3Nw6q7j2FHJJ/hpXot
mLc6/a0UH45si/eKriMztTyltc9uSwZqizb+Gv3G4K4d0SZtoLQdMTY8jy5GyGHw4trtFoA4U7BU
2+Y5osjcVkf6xerVdIvwWGEIhAXuWzMFg7GAf4YFoD1AybfQ7zJ1rZxtl9BMd2eiPwI8sDQWULhm
lGamokT6ZINTyAm1IIAEXPRgAKcpkLrawnnK4u6iJlT/+ybftTXLekcZ7l0rX/WwhOeXAvZNU3oB
dLzQstKKAFdDRlBV4YSQ2amOjN92mELIz8yCWmOpsKZr9zICLdn9oQR+HEuQhKN6LcrgL9bOdlPS
/sdsOXpSUNUJuCelFY1iMntn5Hyp2CKWHlUgPSkpYODiq4GaxYDquyqR4avG9NKOenOmfEUqudxa
TGbhB0B3TiokXm45vDWRqwDnSA4k6Co34hEOhrlJrS0uj+nSSInXwuGGHCsSFWqvJMiLw3vjuIqv
Ix/crHekDoSp3ra0wxxHesgayid+j9h9LifX2kIbn0iIYT1kO2jCEnnQwrl5mKya4JaE4iCBnaJ3
4bEY0TNlMnq/5LFGSGEAf5wJm8q3CgzDTWK0Pzvmd/qY3KzZMs+Ky0iFaO9SFIuJfECXUqEIDMzx
MOMK3gZSITRYr15Y/t4Cc0qOE0T+S6fWE8D6JTGuYAWeOPUF68oGV417BK/0OSoLwmRcyNGIHJOY
lX4mWUKUQVf4mWr3e9MQXwXNlas78AfNuhr5KcyVF2a2sYqMy/UljZ5NVEvlDCriNjMYP8S0AQNi
fDqqqa2SlfcsaYoHuoBbaBteQSPiISvx5ohmVq4BXbaiamH5jJ1JyBIzvKYl5Scckk/ahe3VrEfp
G8pCaYmm19aiqqPn+PzHZ53TYhFsTpc4J0F2TCI45P/ur4/6OVV2OOuV7ycGBf1yqyf1llmFWHyy
x0jM8ghXdi+bZobvQhpYS9i4QHh7CxgqLoRAMijN4qR0FhYp19gLSjjHHLEAuttNPqY9BWPaoVoo
XiZ0ylXnAKgOnyHiGBQfyALKM/sYpCrtee713sTNaCPc+svOaayOpFyUsbs0aCzEShgXpO07/eCe
DJI6V0dB0Ti/agkNycKuTQhaCowLAkNWBQpjQLDkJU+IMEhF5aqs6Vo1cQLSqgTjnxTXAtDFo6tl
JAMt/A4lbOxtGWePJSIn5BSQ1YnXeWjixtyEY5NuC0UxLpqj9shtKfM20VHGjIGq5cY/GN73+mLl
5Cbo53ASepXrgz4VwvSOThk67r0RkTglpuqa9TjnCKHDqIUsS+ZcyfVC/iFMvHkIEnmdeNUBnj8u
hizWcVX0OzDc25k6ONJ0me1nvFmQD1yGSGLEQ5SRmeFcVIFc2+rMD4l2EG1NV/puj8yno4PwXasZ
5773GsLfuJG39QV8QH3R1OAXpil0EnrIWi0yXiK8nntaSShAuZvS17MYTBhDUuTbCvOgGRFQm5+U
UYCpYvzs0aPnSvELm7DqQ0krvSlEB0qdHKEvyb2hPp1K92dFq9GnQsFHlmnobFkunTql+k3EM1F+
tdvS3XIJ0TWLP50YrhOF/TvVekSciJtgl+hilwdj9rNtzSennhKgWg5fjd7oTwxqzZL4kB0iezbv
Ouu20LUeY7O6G1EjMAZqyoGkO+bmUPEfAKWbp0kat3XPaob6oV3SFiuNq6AJUyQ2CiHa8HpRL9XY
KYEi/izakOVQFu1rbXroyky/rpum6fWr0lTVthNu7mEd+ucJi1YbPYHlhZNR+QQcK6f1xf/+3/WR
XlNITfT58f/7XyMcrwjXi3LXdaYOJgnJ+Pebru9l99qtttr+uP7n//xIrn4Nq621k3X4Jy6KwWPC
4IVdN39ioSVqBYHGR+uW1NzAHVCt6J3tqA3GEwbH2AMnnz9qvdb63axSXwlnZQ8cbpFlyVck8eNZ
VTdKxlF8Pu9DbDuMdzk1nUndBAW9PnwSN/RATD5E1DxEXAYteMNTbeQu336W/8gLA+E3GsSzVicU
sHqbhoEvzGh+nhaoPgU581RX6hkXnPtQDar2QpOWBLW8UWA6sltBFtvhgIz2625tKfkBsUG8Qzsw
HtRF8BliHr1YTf6H/vzwQhVeezLzfRk9TamTvQzLprLSv45U+st6SOpq66VCzXzbDO91C1/bkjkl
vv6vHiXHzjbFNqtDeMftb6gOtNSqxVcA0tZjfqjulK59lPVgn0DsbfWyEXcFWlRWdtjRCm5gVi3z
xwT+dVfsHDce95qSOvcohJ5aFwq3XCJ39lEjD3NWfIUDNoQ0qfp92TM565v9AuAIa+3nIJqSdTqX
zdAat6xq/czuoxO+bqA/ebXPex9i0NGR1qeDXXBj2eGbHTCnxBaOnDGgPY1Wsq7yPZee+aN0g23U
OAddi7qHLGyH14WF1Nk0MdH3R/uMyIO5S+HclQvNt8I80AxM/QMmve+1qz4aiplfBYzgTXktjPyJ
TtFD3jV78vpYN/eHpKt3CQ6lMp1P5KG9WzL4KQQzIFEqx7IEwyuHG6wokYD516ZUbhq8Ible+rh6
HxMs9jSB77VhvdZu+diETzPFUwmXYztDeunsuNxwdj84YXbXtFPH5Swn+y+0giNf31fHBDlv9GZT
uowlEj6CLQ8FFaBs0DE3PGLb9dVKOWUNZLL5SRTzjm7U0Q52eIZ9NSetWJ9ojqcBSqmov6McWVDc
1448HmfWLsoTilcUe3hP0py0DjlkZG6wNFCvcQ7AqXSqQ6JZnzWRPmGvPpcDnGLaSohxe2tfJ4UP
hOw2yv6RsLOTm80/CYy9zL/yoWK1YP4w9SfYRwcr1hC5lxaXnGBhJbbGiI7Ibn1lsGAL9u4vdb4i
Vz/WmfaK1Pi9i6EtYG7xyxzxXJf9CE3jUfTjifb2m8GAuSxOEPlc4njp29V+0RZeja3WUeQjvAQL
zkjlPgHIC7viUin2HZTro60pR2opG7PBhCnNB7V3jz24GurII104q33A5+GM1b2YnE93GJ9jgxKF
OuHNC5jK12RDK48DQ7+h7qlL4420Z5wL2Ykk5teBOVfQBN4ZCN8fZbROXOQn+H/e4HYPakKXKio3
Ks4nGtVx/lEycUZc9dxnNVOunpW+I7jVDOrRSSkFSMX8WRu0Fox+QwRvuhvhGc5Lu3KRPkeUy+xa
fbMLWsbtUgxcPi+qQIS7clltStX4jeG5VrtPkrHQvRSI3ixGHxrLnlKwQBhJr/CY5g4tgIQslp+T
6h5zEXtk8GCpDnbaIlLdjqRE5cxsEsbE1JKnCqttzro9zGCDuUyHXcBR2uSZ9nQcAlFs2hT3SRic
nJ/DaB1pAijW/DS7+Zc0xjegfUdUcNuURONxMq4YFr2KFnjY0foy5+XL3Llmt0e+68eTRWfCoO/T
7OAcHfIJB/OgXstkvKtEEedDRMlEx8bdvXATAbAdXJ3hJx3aeStVVq2xJiAIzAenT76wAHrQHG42
mR9bmyyyAvylieWJ4XzelZHlNV32wGX+K+8YuOCuX+OIVl1yzdT4bnO62Ja7A176QLzjR08abRez
fC3Kx0Onbky9AVPVX7raOAqhHEotudjOldXT0RzacmunaIGm9pPkGv0stN+VQmQMY1YlGBsbkJyg
YCEZ/Go18VU7KWsnvJUzOWlzRogKxBZ7wnTZ92fXyn7QrUBkqYcI96PraKkvzLN9Syj7WsJGGhZ+
fayMP+YOb5eG1oii8QeqIjiQffGFHP1YWVy0dYP20qY3riOIDvxpERpiAt3Y5putodQIl1TgeH7p
nPILZZjAozIzI8jT9sdkTqcGS1jplmfzFzYiP6yGm+DGhPMrzyKcFFyXo9KiPLqUxUhLgYT2tgSt
kg4fUz2jCS33OkBBfDSPJswsztZFcpLsgdedkbP4DoCaMPTzYb5ZgRFjJUv5IqJT0ZoXgPmLUJmb
BNiDGLBlP76YLv+GdCsH51c0R+96mNxml8rr+LdgpjQH9rZt3pFVdOciDP9oQeCnI1E0lgj3bj3e
zN7vmoKXW2gjON9aSht93WEQqK8Gy1dHERj5c2++VT2qcAuVBPLgSwFSczApUJgpOBYWgmfRD58s
WRCaiNZrCVXctVHyaJTKadC74wjTarnbqGnwIZR255BJs7HVt8nAcWRTubMynVAJs9jD5b2RoYkN
Tmk+epntJvsFudadeDvXr/WHtDe/dEBjZg8soeWMrSLy7M3mR5kF94TsVRWNhqdLFTEBov9ZQ8dk
5PJn7Cg3ImVY7NuZp+GRVrjbVe64oXBwJMupmPVPA56UNTTYKaX9VFJwESPKO0CSH1o2wkbi9r4t
CN0yDPNxNIYfiAGoFlI6izT5NBniwywuLIKdDZbuEPdJftCXjOmeokhMsxv0682wzEeEEV5ZDGeE
a9jX2+0MtZhKDoVBmfZfyR62wr5hZsu8qvqpOOnH3XBxHJmKYNmF/NDuVWMnDW5cjpN9pvg7qZXd
sKe+NUXxdw7iRycmho9FBjMB3Xo1yNhpiw48rDSajQ3PoYhvpCNP2551YlO6XjOO4kB8FyFaib03
IfWyTAl2IHBvWmEcx8BMqTWmf4pIvqq2D50jolLDhAonzU2N9Rgnxby3LPVTrUKvyDQPteE2xi5j
MhkP6VaQ3mUp2i5k/tn+MMFpmigUdbLUNHLQHAgLU197QmR+P/RETPk6AezwCH2FkEdJjq+Mpd+R
Z1ZgjEqJqk3i1Ec6bGR+ytsmvNGszJ7eLLllmddpcMOb5JiawS43KIlPWxmh5hc0w2HxEP3upaZN
x6PZS0mInd4iZSn2VKuJ8Nh1pLsHstqh/vOiQeyw8O51Q/p11h46W/dkn/NNnZJZ26N19UUZ7CP7
q2DtFKOBtpBFj+VA9oJ6afUZuNorP5tAJ37pNVpk8qYxvDMyniaYqRNhW+CM9oHQ9y1FF5uClhwm
f3QQ28a2XyWlH7L2rciw1ridSWenl5OXluORgJhDhnO3p4yRJ+Le8dOFbvgR+gCcbGDDcK83ykGa
yHfkS0Etd+L2EaBNpyh8DNOeNj/FnVY9w5DwS932BnhXgLgO9BI8tTQQjMZeWN16uiDBkBxb1SXN
WZCERqEB70CIe4Nlng9lGhkFWd3gY1OHL5B2Y8g7wAgUeXwsrMGPtfhYOeZ5sCokYv1e2O3OSCZf
ia1tAUskKkgQ4QSfKEQ1VA3s+sHlOhjr2adS6GFv8ie0FyZr5YkSsJQ2RWHbbyrLG5vxAD7DbzQE
FaWzLzXjoASOB7+zMuejC8LKsCwgCM+6ndzinPwPQCmlZqEytg9KN3t2ovEvxmRr2hRIpChPY2ie
PUNlAZYRqRXGzNUJ3pIDeg/12YFmtzxfkt/4pMSQQIst1pxjpmB4ziaW/dk1DewjC7g9YfB4q+eX
sNstVm6hn9VWPywm3EU11e+W38eOkgNNRVhM0y7qjH1alUcDqEnaIsyfzUPoGjsW6KfezmDnxR6p
QYWuHdpkyectWTHIc7jALHvjXFbxIcS5Ehb6r5K1leDkjdSJKBlzb2XjjjnjRMDZFPi2dLxUUXck
NtwktVroDkfiuw+Oq+9q5ZgD7VTNX0QskmNKCo1inqAlUvVzjly/u0E9SKU5QV71Uz4dZ2Ra52xS
/TfMeq/KOr9g1lkOFhlBIzqF8l2W8oK7Oax/jlZHjczyCHIiM5k4RSII3Vwhd87kO3UbQuFYRuSP
syn50jt83mqJ+GHd4KI8KGVGo6tHN7sAz5KWNNOKVdfFIeBkT4/rJ30PA95EpXqQYuyrZSwUfHqo
1xZJ3sq+y8HSHWi2Xxtzehpk/4OmEQ6bshmvWaEP35tGmN/E71aZo0uGU0TmafUxDIemo8qfofbv
LPoiLZ2a82yi8+iqzPZkINJzhKMKf0BBaRXIFmvdqbkbWNQ2cdCIU6MX820szlr+iW7vH8J4PwXp
yczmL8yF00+K9cqDE7nlTqhAEJRw8ZtQAzjmkcJCpx2+SqAYpC0BQ3dvBE7Z12TZrFwxvCZYXxfU
v1sGNeO9q15UAAMXow/f66HSX03K2giVnZ3QwsTHiqVeVqb5yg9bdw2kjMtE8VcrCctcAdKZmF4A
uzW0rTK18K32SitUnof1Uyiqhq9gnGafCePvnAbHJRytlHPIjdE9MaxhaMgvRhypJ2HMLreLjopM
Hu2ZbI6+wii1W7E0Om74AwOUB65sfCyKIjyBdGACDqp8y+izpJRCL1gh/TacEkr71oRmDdTQNjYe
g+WPVZxc8AfJrbSz3TfVR0YqUZVzkO5Zgj9UCusb3AjdHjOiwVBBEz+gZP/9XpmWwLZz6y1LfIwH
7QjZctngOEaH3dOMZ6jOANkYLfl/Urn+uymGbsJSnI3pezawiId0uJqz0+cwhyEzdYc27OqzoffZ
crOTNKtdAN1K0DnbTImYrCzhA8NCAy9U7vrfv9DUMxWPCOYV058or8xbgvGyX7mo1GyiY2sA8A7m
8JouKKz10bppazi5dLlGeBC2oPDQE2aoZs1Rc5vu4fuDGRvnj2m/Ol1qHCdDSZjJsDHurOr7q5aF
B2gkwXndjFMdnAs7/hzj2fRbsdCP4uVZ7aZSzLuZCxVz3bQGwwS9l9O6V3eAMqvCuhl4Tg8rL0ZZ
wEQVuk4Y7uFnm2m1vrt/ky+iSfyoXRvG4xIsIGZVoRmWGqyd+EnN+kP//ZW+9x3C2zYKAhF/fWb9
ncbAvo8DAqkRKgrq8IlZR1gRAx8lZLVgqP3TAxgkwUtfOqUqanldmigkXVXxrAW9vOLD6jp7IqO0
P657Vmj8ikjBwdHXjhgGddIlFyZWbxivDR/OIY4n99Jb9e9cm0gOXfbWjSnautmtD7GUwygsocg6
E9aApNLfwWhf5mDU9o4Z9ndDu5MHrS2xpRMVtaC/oNJnQaFVNU7LcBOElPHX4/zuR5X467eRsrWY
kukh6hskqP8PmYdzk1WshhARdwM2Xktr/ClwLQO/u4GCaNkMhMeRAJyYKL2QweAaDtpdVGv6Jhlx
LaybesCqoKEu3eVJBrFN6IwBQU0tPJ/bZGcBeIF5BRsw5IVPZRq+pEX0orQRvHxNO/TUwvfIb/Ff
VgvTZxl8mhTxld1Th1NVhQtVGY3D8t4odPpj4PY0ftzxQIkhfm1yxmAD7RM4ZdR0qTk3WHcoD3V8
OKSJqIlPAqqyaZY/Pg7Q0jvkqizf9Czi6UZMR3nDsL2vSpE/FTOigaoPFdwNJenJgYAV1mXbbikD
a2NiXOne6FdDHX8vDnzqZsNL1GJEtZiqH7oBjkCj2RSWq/WsfOU30nwaRJTw4dlNUh/2ldIF7VHn
TrH4qJxTGb0FkeEgfE+eIPedOjFPpxhYOjfbIkc/T6JF0KcPMQv2o7kYfsnySW5DHbLMTmpt3phR
me8yQX3YWGY2rlrAKihxfY8zP0RPI2zqC/2xpWZ7GXKDbj9iIqlHZ20B24ACRpYTjXvhkowI2JCc
Zcc+fxOyLC0jOKLpWHM0BXU1dQheZAfOgM7HiJg4hv22xMh0U28d2jh/dxEoqwsPT9dow/ZGkr3p
kXOjwtRYc3zFJl1fC07yqyR5i2gdpCmyVMsrNRd9Z1BQ3eRudakjcHmmQjbAoqO7VJ2fxq1GaQXJ
qR1xqRp601Ij0sbIw2/gYq/Icr5y5H8nq1acZY1P3uiu09E/2CsDyEkR/DuN8beewKdMEkZr0oag
p5rZfsg6goYHQsDLvVoYxbmSlfvaOUuEhO6+2CyRQl3t95qtE/uDAHI3uMCiAJynu6bPyBwaLWev
CtFuixGvatL26hfejUc+roTaG8pgJX0kUnFltbqGvIeq2Z2QbPVIiQz0cstuwS36qlEis5kBqdXj
NCyJO/zGSeVFUxMhRoN/oNVkE+V68sztBrWdbJWSnpMkSnFHJrR97FIkbfFyx9cXiGjO3AxFtIPX
PWvDUwqVZwB1cSYxbqezPFoqW5wlmfPp2OWfSbpyv34fXZaVhx5eFqXNJDqCWOwOieQr0JC3yABl
8votRoLgRkhiOMWTLzG0zOOXtwsTYIh6FfVXzsZ20xhlddJU3B4IHrLL95cl7LggljGsjnMw+OOQ
nkLyYI6mFF3gW4SMexNQCBKtl971XCN3xuR7Xh9Jt6UtSMNR0/pho0pFUUloyetT2eqndbqybqql
TRfm8bvRLWe2G7t7rW+fSyRmOPcLCqC1Y93jnCwmMycuuED4FdCXgfFXTEdbpYu4TleMzMWNSUsj
YzK4XeM0RC8MWqrT3s7sBG0ZIF2AvymGSSCVlW39SXApYmkDp2XSQVzmCIMVOCdjCMGETU9BJd6n
kTgstVJ96UzEmYS6a1LDnWyWSP1hBV45pS1+qtRBb6DA65+FYkd+1VJJaur01HUa6iq7HDwsvSgY
HajVaRTET63BvJIeBfptrHNzehDGIn7NH9cNesjicZEsLOeoq8W/MiHQEuj9/+HqvJbbVrYt+kWo
QmqEV+YsKliy9YKyZW8AjZzD19+B5j7Hdc8Li6QcJIHoXr3WnGN2e6yf061KveyoFuHHgqoTUbI2
UvQiaj0dgfWRVY+sbqinx+d5EH62b3Ifz7c5QMJf6hTghH+0FseU1ujW1V8eECDmF7fX+vtgIDJT
S8ODw1Y6CMtQm1h3uM38OOT7bCqzsB9BLFk2mcckZGjpVXeFPWiQL8EyWpZBrRT91XAOelMnN6MW
FsBcLEtZmjovvu0CKYhFfqrl6LwEAeIA1rh7xIRtg6E0PRhpZt5CrFP4aYE+hlNH8Hn4veLmeO0B
SWR+Uu/SFKm/YN6z7SRwjoQu62ZGxrc3poRQk6I78rWRYE46siTNTP4vNGHhq54P8bMjC+SHAW5Q
D0BNlwF7XYVaZF4BBTrnaUBjslAa3IEWJeKBeCek5l/Vez6Qweso4TUXkXhT5VtUQ+OwgKMNgAoO
kmWE4LTppi5bHado0R3aghzri/qkQgEcy3Jv2PUWVmrkmd8zT7cOqoQJQfToIP2PghbVk05ZubNl
jTjb7odoK4g0wQLOgKLPaZX/+2ZNh8ckayYBAKJWLrG8U2uCLQhjx7OxwMXJpHE2IkKaxUgQ6Upa
hJtH5b0Qt8fAM86u86aWIPXQxY6/HisGYPFEmtUaYsKxdUz3VGvGv/ztkmCxvZvVSEfwbL7V4gtH
T0vY9aLOIA3gCaKffu2ThGggamyIscnKmoH0isUYdVT/jfoKUNsMOeOpM7FlwZbzcJFaVXAyYkZv
Y5nIna/przoZJmczlvbdbY0/UcwI4TDYS3YNR4w7GmIc+uNV8dkobcAxekGzF635MhhjsLcnBPWK
dw2nqTty1HC8zZBJnflhYR/pCz2r4iMWWKl60c/bqCI4Al8coQsaCSrukD9nNDx2M7m7Z30OBLUd
4ZFq+WqHod6FaIPw/FUdsiX4PPOEkMcjGH3jJGm1IayhpvVUpe/QpK1LVRbu3RRozczRz9knOwfY
CTwWwr1h0kYwW8QjZq5ltHDEJvqEEDi+qeXBLqMvdfEi8lYBrtvhjkLUv2vJ9zopGHw6FMNt2p6Z
yr8Ds+EEEVZ3YWr23TT/iUkjV4vlREtepD0btPqGczM1zhXAEBCB9OGcIafL1b8ryp4rjfNkDike
rrg+53rwZi2/beC+a6Jbb04cGkt0wy8F2nZ0P91ZEcpdPhwQc5Z9TT0UbVSv2kbGxzZxurcktp7n
qOz2tjo4Qu83C+PuSpy0j+sz1gikMwe+YgntSRDyvOq1rr5EMUA8s0U7mrt2eO2X5OjSSt+LDsfQ
UM3zKtH699oJ5JuhD/xxnVCVARtBnhQb3CTEqUZf0cIErxh0nCJJYLzn6Td7TrUNyRTBFZUlWEhC
LtIH8bbAWWWE16JvJOMO4b2HyfCMgmV+iaTYZCGpLiwaXaG/qkNwZEmPLk+mr0WJRhG10fTp6EZK
Yy7Oz8Cg16NlJxsSRdL30J7Q6b9T3Ro/LAxUmFSYlGn1wXcSUksqr76MTv1Nt/ziNgNePOAI+7Cq
7MOK/U23ECM1BJgrKWdxDkJm6s1ST6qN1qsMdk+reY6XtU0tcLgxiECim7A20JBew9w3D+Mw0vTW
TNjvlMIgPbNdzbm3MbgLiISMNmjIT2x5YsAo0n/O6BAOpkEoD3hXlH5BgfGIV3lXRycL620Kg+Dm
yZZWmXDvo9+6bHEBFv4i0H9lkY37Y8hIY2vt1/atT8cQmEyV391SrpMWUo35OnZhAfqvKq59zxKs
/mKTuXBdl2UxcyKADiaXoopm/RZULgJCr0ejB/lhE5raD03voZaE3yOdtArLwJeTgeM5RMj/j04Z
GMfIc3J+2oioluWB+EQKpykNS9ACLqr9IHnNciFeUM84L02RgXUawUbky/6FovUUeA4zAq/6Kqo4
/ub5iXcvpX1AFB1/k8awVHWUaGyCzPYi8Q6ecxmWix/qVe6VFjRQrwFhzheFQaoaGRPAwe0c9wui
o7DCwfR3pdUxwmNUHo/JXHkbv55/daC9UutPGnUvRYfqaCy/7IV/Td0BQ4dhyqWfoddwdMUahpn7
UE6AjenT0cenao4mbGS6yixhHAS8/ljFg4m0sCPwo2+7HSHP2ovP3arqnTasP/3Jt14awBhbnxnb
Vr1MTdJY7IEpH0Anfx/72Ueqe/cqq6Yr94V4G2f/l5yS+tolZbSdIE/vndrj4uGkOE+ohQ92K/N1
0EP8F/30hqQkY2rNyQjv64IRIiS5DtNLE4/N1glz7DJzT+pI/60e0/ICvuAMT6beJ0s7aBJfLAns
PSmOpyzU0luMvqIftf5WG/5BgFQ/sHsz9BM030UcvQVSZM9Jan0XQxmg5HXDo66504cXMXfymDoH
5lSvxdKODOzWvNAjA7eq9QdbEgEzBxNqODHxl+ShNtstMxl0+tF+GPp05c3NH75h7xkDZbavoqTY
xgLJq1rAQ9fUfzGhdeFSO9Ch6QojBdZBd6dmVh25MDQZpyy5zNiE9pZsUSuTOILC3ix2Jv23Q2Zq
JGZHTYNaBNUsQOD4xGJYAYrI4hOl0EjL4EkKmXE6w5baodhx6tj6QG+MG3UpFHsvdp7qBh0wY5c/
Rdkf0qbt73OSATTumKdwrHLXtZZWR3OQTHZS69ZF0dmaqbHV58JwwBIHS+sOyO22nkmkMWhnI3SO
XsLoj3SkuS/0IN+b/PLw74GngVAdrzNT/NMUU3Eu57w+zIEuzmY+vdutlT7nYGJ2BnQe8DskoIbg
+XM4PnZosj0E4CS7IEPdYtnPVukm6KGg28WW/ZPCor4Q5ddc1DPNkT2DBt1cuxEfG5libPQXWzmi
W/zQ+hN/dzZCEoEC0LdROc83u73Y2geUPdA/pXlVhbDj9ljw6Duby6HNWo6j3phISMD0g3Q3n781
JuXZY+mwBb/UEPocs5Pww6OLsMpDk1lapv9RDUunqQ4d/l76yRXzxrb1nohRGFtypdLA4ZI0QtsP
I1yIepjlpowBAY1SI/A0tRrvhIWnS/3qA2irdYLPRfIRcHMF/h4WSHhmmDWq9tFbUyf6Kw8J0W0A
pL7t9Sx4hNXURTdsjTbq1gPnmmY3mIO+U6cKq3CL3dwJiZJykGetyyXHbSaLdEZRCrPsjknSb7lH
/nST/6VI8FYDZCzTKSRn92b7wXvh2XDxdVfua2xoMajvre4b5JuSR0ToEVAN9UByQcxUJfyV5wmk
Smhv9xy/Cl4EYukpyuJjnNHDzhkYbUSFylbVxhxi6DeUoPBh0R8I65aA64hVAdLPDtemL3HkgA4G
sa/22zGrfyPV75+s0UAj3djBvgshvIu6Q1tdwy6QHZmMWUBBtxm0ImJhLby1mVv1UwoahEHGLU08
/4IAlX3OLKVstl6BciH2LIJeEhbsuin6Q9iNl1YTF0YIlN1W/xJW7luNaBw+nnfp8V9GG47HAjmn
c7Crr8R2gWT6BZ5QVk0DOTzJkWPGWVZ3BByC3hxBejxHw8icru6fqf0+VM/AwXd7sIf+1UMMNHB1
71bpDS+Jqe1n0p/fKeKbTZsOnFn9/4QAYZT1IA86WG49a090vfEm6E6d7KV8q/Pi4Nh+sa1mzBuG
Gb+SEVgdqyVqGJtS+7gH+PSwtuuWs1b/rEoZ8ibzz6NdYI7F9zTuqaPHfATsO+cAFZHZmK0zvOdV
dC8Z7J7MIoEFSZm3DaTOJKOM8RbOxTl105+9uwAuq2yZZHbBMRYN0CyzfpFtG9/DGvPTcgQtU5p+
LR2GlTbUsGk97MCVpjFFdTiIB1oYn+g3GM9Gq/NeWV99BxszrLm1KvT6wmuPDpT/eqzFK95eFJux
tRq7fNqZdfPLz8kPIAf7R9Prw1oCrmCAWg7XxvJoD7m2OEDrZNyQ1VtmI8EnEMtfEZWPYTAi8cPi
g8Pmn5StdjXNs3Wa4tG6hdK6223ckPEkvW1lczKA8YY4dyl356q70Cq2vlWB5txk+oziuFtlbard
U6JLzrWGENcosfKofG2zG7Wbk4QbzxHfWpUH6qf5q5GZZJe5ffw9cTlkAwz0Tl6L03cCARq5ZbF+
NJOiDC248GhWmbUWHILCh9icyvDo+8yzo75bXBy4MubB+GK4mr0ZmlZcu1B4e3Kih6PIEYkkcwp/
hhhQoDhIRWJc062Ba9pmXw1Q7XlG8WnmWfzy+D8R4m31woeDCt/3HMGaeKL+Tr4tqESzyK+qUjaS
FFzkSB5kn27iEfGCpmPlVKebIq/brWbpHtMbeplurKHG41i2US+bzn5KuuS3kwHq9FzNubZz0z4j
pfzHP1YbrW9J7oXJ/24q8jeEIuwN9gdgaVAIyxNQ0AROzJc2sbSrUVj+jDyC2VAbOZDnODGGv9xl
rKBuhzCrUvgLS2POKnJsFgkBR3mmf2KHdX6jf4ESJbw3d2rEDtnkdHucJpd+dg0GG6akO6weaUAd
GNyPOSfrcgZZ8ZKlI2naVGciGL6rT6cRJUyZcm/cq9CupG1qStupfLxUaV5hCR67GPmBSgw7/Hbe
LBls7Q6TeuINH/yb8iTpl+wC1stTFMufZFO0a8IujF20nM31pPOfKPzblfBFsYe3OTc32445U5OO
4OfRteZM+lRZMR00Z/wtS1OckYZGr4lfDie2cpoz2kvcRfUX7LAXrR/qr4kng4zrdRMDOMlLUt+h
+zL2dEjHcma6FuO8skRrfWNwi17O0XlPa0fATcPG6DiXIclS7QrRcvKb8d2vvWE2zoZNf0I941dI
akuc/6pYBeiAoAj5OzMekrzEggUBSK/EuJlEhuW/XoL6QoX2i+6T0AoyNkDK1wlKrDzBIbu04FT3
TY6oclaNPY/YXrIeMzlxKSSKOgcNzOt5avUczL2g+TzROS80+5U45WxbY0dF5KpVNLyGF5WTW4qq
ZdCR1gc5lVgsCcBlBOJaZzsYs8OEXQCSOrNZh+O7ujXLss4XrQpBjbroLzCj4JGxBQ+XEjK44Tjn
xjKxrukGyc3/+XSpQcncUMSVXgwqsghYnOyUjzms8TU+sHgTlyXxSLEc/wwOK486PVMreivOVtW+
S4x8p2Px2UT+K0At6yt+Q7AkfnuYpWJSDIQpnb2XCPvVge9xJmUXbvRyIoZCXOxQkft43DBzY9dA
qqpmcOCYjoYs/2D9rN903VgzS/Ke1Su2mxloA3A89XJuaOsBsNK3iOCI8rZo/gAjap6xjoiDcGhL
h0L2ZO/YhgMRprMAUjmEhfxnb1PPmLFjB1AL4qhD/mqIh1MnJyrK9tIN5eMt9X6CiGrddj15DI7m
nv8+OEmJQr6pPiirI35gXqkvdvpPMf9QNYueh+DRfU3iFLKDkzqh4o+OzzVKUHVUBYmHR5Y6fWNC
Yb7kQVbtkj7JX8uipxnPB8E+kgzcr9XI6+9DnDSbNAL8L3TqNSi8q0434+9lBfKg0TGlJ61pP42N
KfAvxF94/YwDtTaoKMvaP6LENAyGnEyWaw20OYLtEZnbyNFJuTatD33wmiMAxQ1y7QndtAftqh3r
u4zG9qmP73/fUW/PA1apYmRjpLPfb6yYOVptcORgIoKo2RL2wRk6fWeXvn3w0WZtEtGCiHARBFj4
eDZwfqA8FhKiXDcY2ZPxzCy1eSRu18uz2q2yJ+c1yW33miMJHIBqbHKMxyheUB7TJLOvEeHy4MSd
+bNwqI9D0QQnSwsM6MnoBZRCgryZhC0hzSr6N25bHQxO3gc/dutnHNL5bsxCueGjhohFhu1+Tj36
Il1I3RAFYJWWj3VdRPbGiRxrR5dQvDY2n5nKDn/539StYhNFYuxYxEN06n100/KsePZEuS4ERHS1
Y7YeE97CBS9HzAi+zEFetcFvnw2tqN7JBZ/gdK7Ghk6ALSzxWgq6eUB6gHw5umAQX4wl48Peu5hJ
5gFjJJPn78u4hB5LXICxhr1EqI66xVuyao6qm1/xU59gSN1AmZHpJsfygsh/HuS+kCAkC+JhaJ4M
XPQoSg36qSSgqoOb64/9T7fQKeVb/zZaHc7wZbHplsWnc1DD9k3J+CxwQK5WDl5VUbiMMIV8wcMF
QbQlBX155VQBOM/wrJaqRv0Ty0NKCxAvG5xJ9YWJyQnmWT36M1osT/QW2k1b5JJ/VkWnY4pk1eZO
770Aw7vIsY957btndsQWJti26sJ6gQlMI0jO6MHrINmODZBYZ+4uiaDpk7pM52a6VpQWDCyNnmN+
03TyVjC7xN2JNxg2EGUXoInoyQwyjnxRAwUb3effNngazz+K9kdl8xusl6APfSo/USmN51SK9hp0
AW24BCkZzQGytWqdQmJq38OIVlLY3+RYZG+6qSOEiCGVc9qD+y+MpzjW5UuFUsTPpudOTumB8CfG
37GJqo1j17VwG3kyQqfa+mFjPtlm/xENEsdL1pfXLkteHdea0QC+yGWQQx+xesqfEEf7/Mj0AFB4
nx+aqaVMKuBeE6H5ozURc4mWzKdIraLCqn66ON7ryHTozurmt1Eij7fMBqd5WXxb2omFG45vjAf7
9dQYv1CIoBdRC9WIRGhEtE5sE/dudK26V+orWI2zfZR98CeZgvhxwgwI0wFihyo/ZHNRiq9Qoj6G
sGNf57YH/JYwTtAmDxMZ09DcQb7gtTLe23MV8q3Yr/8WXMzNsmZBdCx/jO223eU103MQnOP1seDn
hps8j3Iuj2ZBQyZIi/RoLwwD1bMuMVmvszyJ1+o9c/mRp5mx52AIb6c6+FqGoSzSJmroxbjvs8TW
raPvZd09wujUwZNaP8M2VZKyriOOG9D7vxghTQlwLBA7XNDulZn9SgsNQn5HsytAJ6qyXuc5hGaY
xe3WTshmnZvIPKtnadrNTKtyfVMxXbn0tC1iqz20hsNdYIjYOPRIo/O0fAqW+YzqsfAnPabwklAq
aKABs3IzuWVF+ao+dyZg9lUYDt0qXaK/OFgeuBMGTli8CqKOaA9Ctx8ikDDwin0Sz++6Wxc33Wpw
9xRliZg8ScGRJf6eRtrGkWBgV4HSs7jYMdWz0sIvHFj+nuQQB3dpaR+8XKdq7MWtqNz5BU3CtjSn
K2TjeA0npfyo8ffvAjtDLB9kgBPcfCKQD7mGeogdw4BuNxM8/N/3IpzIrj1t1JQiOeouS6w+w5M3
Al2e4Rhnm2bW6HAEtSSILSbKcvmCeukHNEmoiZSCz4dczDqAh6MXJxydsIeWB49R0uOZeulY2Q8Q
Cv7+7/tBRGKnnLV0P7WY2HEsE93uAHxo2YZsgFJnuM+cAkgnuBp9SmarSD71xmtv6s5aXgkC886u
RYj7IoOaFiWWs4SumhoAW22MlgRlBGDYocIDNMi3dhJ5tAkiBMsz7pS4R5fvMCi7MKapzmrZJmN1
XhugCPHCLGtgbw7fuKXKQ8gQFekl/+N+wGa/U8LDR4AwqJdqWy15v6NxaoLYXqt/KkiYPodNggDR
DZ/ckYgRrmc8pd07poDy7OXeQZ0+XO/Vln1J/B75mW1gnYWbhnen7aILkmd7VZZ2D00okPjXCCwr
LYQHTd3BqEmS370EoQzgRsCAhfG8jEHiEIsK8I7h2NFWP5cG/tcItvlqEtVwUBng6iEvfOPU007P
vPFFLSOAaF4kmucYXufVqwImf6GVQG6Ii3Dn6npONJYXEyFkomYtOb20dNXatzjx44sqWsMJjIL0
jfUYVOUPzccHU/K5mFCkXkur34dR6YFxvoZm7b+pXCg70f/ploCvlqSUY1D3iLXtvD1Ix072woy9
l0dk7WxTyo5jWV5NWyvBXBjk0pfhB1zoJ/Uh1lr/CclQshqHaxAl03cvz00CkDGBDqGr/+C7eke/
87uOPRzu/08S+PiUSGfAf2ETrRbRSO7i6fsUp3/UpXSqgr5qajcHPQ6cJ03oKcy/yjuB/hZrGgfT
mRkMbsQNCIriOS/qhUNk4KUcOqLQqGuI7Kh+mcGc/+yHN7qDxi9M8hyeCV2mRyTnm8giILQcx25k
qwQHdW/pFtYBryEJS70US+UOWex5CkwgMiSirGxjiJ7GjATOVU+KzDlly6602t1HsMRXELLYMdPy
9/KkATFxZzWJV26XVIdmJDeAbKEZBx7Re0UcHxs91P54Xx5B0bIZtD/LewLlzcqxRfyKlvmQsEc8
24A0WfTLJdaAlAaVJ64uZWcR0yBt+x8qvBxcy58QTNAqvwcRvfF1Go+UJKANNoUTfY1uJn4Eec4e
ByIAcka/f8SHNSJ7qhwD93LLb9orO+ZHXrKLqwQejIWjyoieH5nE4IwxRGnDlWB2JEjhAEuQSc0J
HV8M1GOkYZNFKOm1Qpzk4Han0q9wLwGW8U2+yUrIU5RX1XtgtogU8JIyC0muDffdkyiDgLG49Yd1
oTvEhYvFaxkDpqbhYgmPuJ1seeQk5d0w0+kboSX5S4+LsVv0BmpzVX2NEoLR1gA/xOXX6uNsD88a
mT/d4zQD0alKpf4ZmJb21GjWk2Yk/tb0amZynMzSYup/ltmUm/RD2vznkIkl80cXxQvrg/mowl2g
ERfDEWTIBb/DUr6HOFNOkUWPkBKsfUaGmC83//yTjKR8ldmM3uI4+CfCxPwajMuMwmFLVjIezhVK
ID3jg7vq2ogFryH7bELtR8vb+ig8f9oODqy6edFRUy/jAWH3sQWhyLj23gK63vfHccnu5XT3mDOH
SKAmewWf1NnPIaNZL7KsLZlgOTzgAMFRAWOxNbDLhiUjJM0w/aduXkufo1XFGrYavH766Nuw3ENa
xRvfjuZabUMkqv67If3dpFxkZHrUXLWKFq3WRcPO0GCHrUwv9M+PJRzGUPwQBsMTxjc3gdFPqvA6
jTFZcSHJMqpdAUDMvXoWVpKleaGmZohBP/2kFPuHytjJiqOvAQE2IrAsTACTvRPHEZoF+3c/de0p
I+F05QPGKxnHkDdix2IXFBQ1NK27O9whrKYMym6PjzMIg3g/JyibcumJ93pAa+fq0XRQh56MVX9V
dNi0c1I0CtJo33FgJOsoTqznRCMnBwkuCUHkYhlLxVG1wNwc1N5L5i0nUihOm7ySxlp6TXfk2OCs
fE+HmJ37WDrD58cxgW+JfD06/nf0LeE9+qlWVlkn5YmGCgJEFCb3YY6CTbqQzfpsdk/I11j4NJQC
To8frVaKrops6tWc45zTfVr2riOaF3ykHgHzcmOhmeqXEFLGoDPptiUzAg/ACAwlaX0jBeEecdqF
H+GSbJINC37KBR2HxIuOk7ocGJ3tfUFIyUMK3lf9VtOLdlfPjf4ilx+XuXZWo09mDpq4F7PaVB7O
U+wZZ9FWyUWHgAWwNTgIw/pq56jCkjfi7aYD0F/0iDPaixcl9zI2asImIkyxJOVYZeFd5NSl1yBu
dc7gSfkZk5iRejlZpNHwqX7Mxcj/RILOLmmr6d8YesYhdjkjs456WsFLf7edOHt7JWkVQex991s7
+y71/ODa5EVVQadvHr+hh/rb9lPwY56GUdHukPlp9KJGpcsx83qthknmMlFSz/7npd/ynRNY+gkg
EtSPJyT+ZdPKt2qGl0bkJ7k23aq/CmklQydr8hj2Q3UdOTaS52dWwDs8jY8B11SLI/FkOsQ6LwW/
kxBH1vsTVpc8KLcZ0I2NMHBfu8tDKbuPpqqwh1uEW+NXyE8Mada0EfEJ4ON4lGj/syGPJaCKbdfq
9c410m7f57E4Pn4jj11ibKgllt8jtcJzJ+r0jBf9qmlj8hZO8Quw6+ljGMov0tNhj/avxTKSqIZg
cecSNmNjwVPyILDq7j2Y8S9DqiEteJEMhXYQYiRNfyiBx1/3B1PsZF8Rx5bLrn5Ui/Pi0BosB+GQ
dVeSYh35CfweTDiDn3brchY2WuMXdQCWfnVwBewM2BNPCZj7J7sV/jovXE4NsE7NQMoL+XvEIsdl
QRwNwIbGxqKiyj7DIrEW4D3AKLOILCbMGJJLr/5lJlUBBrVjMmf7zaaYk5lirHP5eGkeyor6OMxp
tu8FDi7XA0OcmsiMlwGU6SAwdSyqV1lYGq43IDqgiQkHK+wXKMntberoDTTUbjkRcTLJMArrCZDd
Zf1/tOrL0NsKvad+I7TvMomGzIjyp1YG2Utg6+IyLGzygXnuv72zuGYI1JUzCJQqJgKXtWutNNp2
Frh71iXrOI5cttnNxSu2Dn+TpdawW2veSIbzKLIvSTZ2Dbq0LRr9ZuEoBykX0jHT6qrdqL4k7IJt
wK7EsBrR90o1Jvv56qEOSK50GVFNVT46/SHl+L4oPxnEremUb/Oe/deoypeissxr5aQ/iLUpfzBH
Q9HjoP5rGvSjSUrx6nrtC8df/dOfr2jdF9kW4Fu1jzqya15Y5JJ0+CoCfLth3pUf2dhwVxu5f0hy
Izg/Vi4Ei9/jZL47GqUX7Q6wUqZ2bjuY0sAPils7ZvuRQtM5WQPZIZxTlY2n7zHjjJOZrfuEFXzX
WEzY7UI3iUzFM8Dg9h9Xg1Um2umZxFFC/aboWzRMxgl9e3LNtcX3YdSgNpcWe9U7NueL8Yedj/jP
/YI2XIZueTVDNEefJkBmO0mzHbBErZ3lptaccdrPdFcwTfMyabILYGRc6OBpLiOG+bXNrJLBMtNI
B9TmXQ8gCBDZzb+5iHC7ZU/97tYzsaiuB+OmIiizm+MvZpQARP77Fqim8wBfE5VbnZEPEgz0ryoi
U8ndOj7OHxEkIdkzBU5d8/qYKcgZDQKTttymtV72PoI4BsANBJIczB7Gv1KrvUsTxf/4LPBvc0Cm
Wo2BokDt/lYk6YmSITypu18OCzWkJ1LAqN23Bm3x6XGDzC1YhoBjFxjA01yk7ptqiMCkIJgtfh0i
1kqDZBci7Rq650KHgT/Gw35u7fiuuXrw9Jhaj7YUB2WRmKn5gBjaNkE8OnPJXA93jlbLR3vAW3oE
/9Mo4Bjy/OhXRpbrHZEhPNnzEDyrB/68u68IgQIzPGBPU3O1ns/9Sln6uHfiVQb45uRn/6hBctOz
PdfYw6uez8uQtycg8EyXxqHeVsvymcTGa6QXycGTMoc7Sixt3k5HVW7YeBLg7KLEDCQxObnPOpBz
zE6posDLDfVjS1YtffXAJ60iP5qiUJUbgpQzbkombY/O9qgN9z6E2oUlWQyLEUFHpY5Df9wq2926
5+jH+KX7RTj0u07i82wn/SUds4b80WEPWXH1kP44OTtxj0d/KgnBhGLwzpQOr9MyNsSrZgEkK5js
LBOfcHbbVaPj+cIF9j2PnP46VMhutYLUYbvRKEEAawMcGKcR2XgcbfXlmqmHJqHWpJcOGWf5vAea
Fd+B00Z0wphaAYhi7BRYcpUuJ0+j18qLFhxZotwTRlD3pJ6pB98Y/31p+BpM8uWr6r2yINDXLRt/
k9dRiuUdhvXp0atye9C+tp6TkrXcWMjIMHfneJqJ53ROsozOc2nj9xiYd8oWwY41uca+MTwJORuF
1WMGJLIUab1rQNmR+hfew8chQUvT6pan7UWtbam7QQxHcopJMmreUv71AfTBOEG3/HjaSg4VLayZ
TR9pB9EBEvr7AJ2GA7qONcXK+ortxcWfyElktLxPePwsB6ERfyIw6Y5NmxLtGwhjA1dnLPa5exTm
m2/20y9WRxlKdgI6chy5DFLifD3ZFW4rry7JJBuK1+mXNWycZvwZsrUelKLi71hrdpGGxD5y/6AF
3Kz73NdotfqPhkiNGd3aS0PZ+VpHGQGz0j886k+HnCFM8z154osm1iqa1yJkT08WT14GgOFxwCDo
CNfBIqL1Q1fbVh3cjcHsnmtzwB+nc6LxCxSxAc3C1dxbcl8Cs1cj2d7minQJqV1zIWnN0rPezqYZ
nmMb85Z6Ni4vJ9qph8i3Dup9vP8BcZ1s/mSUW8YepdRAEwT6S1mYzUWV8EVGD9vJm82jtpXFXBGq
gzGev+HiwfP/Ywle2ttGdtSyflt6WYKUk36aaq/lNgMHOWPv4+pQu0NnBUPimN9k4Xw+7o7Ux05K
ToK6udRtJm2LDOc0ZlTCr/xAkU5zm07OOk8G60KFfM1ip2ZKOtKJI8dPXB353UDCgXkb7XAID9YD
EP33DGaCgkwD0R/jqf6DuWHaKZMtVgfADkvx0FuFXKv5exkL/ykmz4Nhtpms9VK8QpiPcdSiNVWx
JS20nQs58zd6XF0I8AbsNuJU7aBzbN4mPfIgkxxwTHucQegkkiMHrkn17Bwv/YXdqjzazEH2xDsx
Q1WTlsYluNAKxtWYDtN31uQP32OimWozWXApKTZ6nzmb2Y34qY1FHfXYB9BPv6pSU207eEMpuilI
HIvkXTVhVPPGYBI94Rr1wFgdFrpTG/VzGZvvGMmTYzNX5nEYMayFYZM/qZYMQrGK6n26WuDkPi0b
lZWWe9FrzxRxJ2vRg0BYtB3ZiNHVbfq3zAcM79ucAvumuoeCqEquTXMNvIiEnKSCoZS4xRZFULMW
Wl8QYQ6Yk0BYBHpYTqDqdd44fZfkcy5XZsXyzKiw8wjObCLCPY3+2KT99Bma0Zcv/exi5cmjbfy3
MyzanqaaE1REseLZ4sA9w/5+Qxh2qMY+usKwQvbPBHddj3n5AcQTcCWun/3oQurFEYWqS7fxgcBn
8pqZNPVEst8X3jHUqvKe2CN87BxPvl+3M2of/Fb/Hn9pBOw03ej3s0ADR/XBZNCrV3km27c8MzeG
NMoTPo/sXqQczx813JTNXERGm7nlV3tnsstN0CQ/CwJv4QBq2d12LK5a3FIoehr5wg3VuAta4EXA
k6AgoVWhbiRbFtVmtHJi0jBAvLVZQ0A6gxkwHrQwwmr4XVngIFQvsNSd75XkFIRCYM536AbXGvSC
S2Mg4w3Nrt8JB6WHelm0ho0YSq7amNJeDWXntHCflzx6dQ5H54NZ0jRuap+fEzjODE3RLXByNwiK
SBedbBtl44ZVF+IY0hHCI/pdW3WQHCpBInUTyou96Pkyu+kOxsxIb2OEGyWqGyrR4RcorEszjQgD
7Gm8x2ZJFFD+qflacaiWVQfGoHtVQuBoWY60DgYi/s6f6n3/Am+ohnGLbtDBMrC4/jkLpOvcEycr
Q5mkfqEkiTV4lOuDjRzn3wp7Cl/NEDR2lOLnrKJJ+z+uzmu5jWTZol/UEe3NKzwIEPSiyJcOSZSq
vfdff1dV6xzdOA+DAKCZEQl0V2Vl7r32/Rx3CJE60kLvPW/y4DK1nBzg7e8rktWuan6uxul1OXdb
j7MGmE1Gla0PdBop43A2KxsDopM5YLoMkFzyR1fjQbWSpl77rhfeqxvF7VXP+4jhRonRPJi6Q+m6
03M56xW5YqL6mBzr77P1vcmODpFpOoB2l/lSUFR5SYDDDMEIE6VPbnqxA3rpXcYJ8YzQxfe1sJvK
opXZb9MuYqu4koUw7OOI+UMrxxI+GS3HhMVuO0H+pNvmL/RUgtzaqo6FP4iFoiYSqPDCd3KisrcB
Tb5n5/53bDYAWBwwyGPTWvcOqX8bo87Fi5RDQ5OrfsDziR4Yk+jfBL5htJAmEsepfvXTBI96BRSG
BuOlCxjTAcrehCXhXoEUGAxRE97x/R01mvT3Gk0IwBgdiJYK0eJ/H6rY//tSoM85IHkwdzp9ZULU
iEQaPBh4akPBOjntaRgW2wD72b5OIWXhN1+8kyfQSirDjA+Ik0XAA7fbuM/4ZZtcf1Fzi0Rgukc9
susNyLAyW/G+LXtP39HjlmHkNkYvq49eFlMEm9UU35poKKeZ5lpiAajN/ReEvyNd15iCKg+wNY6N
199DLZ+8xDpqGalrWTHIUQAMv2ONR2g7G0n7NNZBsHI7yqZ5wXBP2FpVc8iWzAHOHulzPiE2QuIQ
LCNYTlpb6qGV5uHZdLELSDcu/doaN24n9mtriBr2Dqw5hfCUODhWLGS26qXvtPPpmxWj1FRydSRp
m9oG1bGeJbxobI4+x1a+pbG81H3xGdTuvdqChyH4iXjcOXcci7B2pgc+V3SFUzSiNiDmSBVGqh5S
z7ycfX2c/GFjtd2mMz98OvufAa2s/az1zrnXc/JcYtCCJK40B24aej0kfO0WfI4IdiGezOO72nDV
hexFXr4nQybepIRIMtM07R+Vz6E0WZ5Gy7xw2shfq3nxro6X/3KbLrpnJh7ta9+BGWl1AwDobMvo
SBASObAolRJlExJG26CQchgky/u8qNqfmubTspKvGr9GEZ8l/aEH5YmdP+TgIt3jrGX7snLOSvnA
vCT+ZtGs2goNbnfro6vkBHFZSIhZO0MZr7DbmrD8TisshA6gq5z7VD4ksci2a+r6/q3rf6seoXoo
HXGfkLiGprDKz6UeV5dkWBoQGcMPVTQGrtVeqtH5FXITbtcSlPWXITXOlC2BzO6N9v+eZETpIxUl
2ApuMPXs34OJXZxkJKxNWjFbjx30sC2ZgP4hlsLg1mBgjwN3otn1n7LSWTrzzVo4BU9/xrCYnzS4
MafY10ldaot3fRhgh3I+vloOAJglN8pLF3tvYzOYd1lOdHtocrpB+vuB6YhTpm58RREd8bhlTGER
RHb2iI5/FkS7aZLOiX2bFI46pgUHhGEj0oUvRE5bhE4LVrl2XA/EGtMC/XmYy/LRD+ytepXTabqG
hlmd1LrjFrTB7RqgEr7kGx/4cakr86yaUJPV/KUFqJf93XptGGjclF20JmBh1810oKaZW3k/BH22
E76DcTSOajKYteqDcAd7F7AznoecSGIRYN5Z9xnU8N/+nfWJ+CnrTWzXXwNSs2NjYUjLTfG7ls5W
9RAlk36nBpBY7ZEmQdBMGu1tyobo0JvAYDtn2o9G6z/piILpilTZX+FyqWsbLXCDj8qOafXEVfgx
evrZKFtweG18baDFv/XTj3V6pyNCKBe3+9MCH9cD2tZaVWn3RPIgVzZm96GNv6lCDtJ4dPLIZNrU
oxvg2E9PjY1gtaZ1BcMCllueb1XnjtWTBpUM1eaMHoyszb1OUGCRC1AKCbtY3md7fURDKUf3jjxl
KJLKMsENXGywB12K1lDYKZIEdbfV/t42go84HSs4vaOxn6ZmOo5oz+5FmAf3RE0zqQT35NVmjeGm
EZcMIQiHcvQowszHs3JrsGiScWLReLAoQYIx/96MlfXm1dVZE6b7HnveVYSW84Wd+Vq0PblMprcb
RNLspvwd6vTOxkd2r8ufKfJArDipz9BJvkz1QWqedmooGXQdUj7slVdfWzq4E9l8pv/u1G751lhM
+NqxfzRJJMM35vprU6ZLUR3FBl01ZKtQdNAuqAfVHVdDKnrC+yjSz8RyVaDEDTACWlAd1zOEa3Kl
xaSrn2rTtFC/SVs2R55NPEclUQXQO2O4TIc8Qhi/Dp162hb459LicbCDZh85ZG2ul3xZLkeUo3B8
pAgtdqzi5jbMpeeAmEXZ/mUP5tctMS2NzQMEQVA6xMHdMr3qTp5UFOcXYXnwlaWw2E01dtAYo0wo
1SEO2fKklsx0tLPRN/fASCk5GxP97VAzv1ksCKxRAOSOhKV64DgM3WACUGybjXs1mu7OoP10UnLl
f+rltNbpy/h2zCZpJYLPOvR360ejjSMiay8hUz4a+0tQdcZhLYPcGUwKU6nsVDoyIGmaC1x0Qae9
UMq02/83yyU5mzQ+mizoisXFnAz7QT3Uzozi24DZrl4OeLty162usyKRUOWRp5F47+FSYXfuEI+e
Cvux0k37+K8hoZ5VWOQ2xoymTHV61cxA5wRUT/x9So45cbbZrxWf5urJ9t+/l6WwLkIvP6trJUr5
0VuDCJgGjE4bIvu2rTR9rTV318XUmC2bPLQ7muM6nbh39SzthgZPIQFGozSEz7qB0tGzrEf1YA2g
WrMiDJ3vsZGJnZa5GdPD6h01MKgb20ii6xB30XVM7T8ZSCxj12d6c9HxNWwD6q0nMiytVzX28Gv0
OSwll9rPykPpFOYl6WREA/04WiXmuxNF3VuaxhxZpth8TdvptZcaRNpQwz4VI8cYQuijra8B4ytb
UV/8Ogr8bZ76EMh9hLdGJZ6lH/zG+C9/TYrnogW9Xpjh8H20UIrOkLfWZ+o9OrXDZpTvrc/0dDca
4Ithuyakx17XKSqiVqI26ZBxiE5CjiHmQPB9HN43g2Nv4r4mw1wT/bWd/NcW0s+5MyMD0vh/nLbq
mUNQK2UlQFmT9CUR9cNLSzjqoxPX6yvXKuotJ6V5RubCXof4IwVPqjqHTYttfDaR4KgjUN1x3zBC
CXfqOrXnkrJT/jvX0pgKLUOmrt2CpAaH2aEQQjj+W++84luLqpozUj8zDZ1/G0UNd0tayPsQJke3
UNnXA8ZHeB4JraCl2lXp8r4E6NkRyFXPeoQ8IkqIKfXodjB1RSnNVFgcmgl1m2cJ5mdyifBa67NT
lwe7Pri4BVLxJu5EixOBqq0hhcBqGQgqCWAiECypfby17OKuAN0PmXcp8xPGO6y0bME2gJyzZeeu
t2JRsHzBRrHM793oVMzOJZ27HSgH7JlyhiXpZPqTdbd+LKJnUkAFPB/yGjah0dXmYRF27W8Sx3Zu
TfULP1DMJKaNHyv5rA0IlnDzjSMM86BGODOQmI3UwV0tI7R2XYLg4k/dDMgfnZr4VHmwRe9IGI2S
ShkLrOvEG45ZTn5sG4Pk/0eVa7TJw2+B05C8TaYe4jzInOFmTtJLgWyVxnHPT9UuP5m70lFqoul7
SjRCNCXndQVYyQwmDnKK2qEjdhrWV9wDwGTK98YWNu/KqtNuw2Q4x9Tz92yTkreFUlY95Al+kRaO
+9luvrclJz5bNrt84ZIfrI6I1DmcTKKKEO5y/pQcvoZIwm02+/nO/O+kIUqjcrukkXesahNjbO3Y
kLvriclN/xZZxoeWeNOjO7pfrGEb/nh64VjIcC4iFKYlukVoYnrRxWLfEU7xXNG3uAze8KSGsbXM
jVLP0vrIbABnFHbzwdcR+UXaRc2q49mJtglpRWs3gxzWU5mMDjwUYExj0VJwjAs89bSGGsbMWKqz
TKvv7tWrgGxBtNENMkJMn9Z2DIoCNphH+SpPfEXnE14h5gNz2cdx9qqP2BYu2UkEJzk266TSPAtj
gIlEzFyap6SXqGGL7wXB1bT8KzCY8tPVbbJ5BOjp2jbBrdPfPAsJx3T15t10sVGvlMVE+1Sdu5ae
PlgrbasKbXN2kseyp98w9reij9qvymxvOgO274aPQNdPtmpSWelpdaqZ6rHP0g+eEmPahVKtn3ix
vTEK6762BK0Z204qQLRm+2Dl/mnyHY58IvlalSdguGAOJO3dKrcP6l896Zu3qTnHmhZd/7HWwOKM
V26h4Bgs0wt1bks0H6HqpVMyXGoNfHamEBSnkGpmwyNvnLf+vZ+a1zkO6gPNomnvmETcarTNdz4S
yq+q09MzE97xZCTZeykW9zkmaWhv9hmiROqHkNuN0rY1Q/+Dnivc3SH2P/DxIv9qKE/n5KVNx+Vo
dMB1TYbbQGb8c7mgODAS/cIwH9R8P3XPqhOcwAFj/rSNme/cLz4ogdij+NVcvoQqozb0DAmP96Zv
RQT5RiJReqMamOfCAcXgIHCfdcvLwJf8GBnuntCG5SUKeauSIiCxYD4HDNSw3TbxVbCen/7n2TiR
IjBWkjTWRTrjRjxVPWb0SxIRVpy5NNpaffCuskRva7f/w7T3SCuRFDishgd78vBUgvJ7102kNzUe
iF9j4B+sJNY+vSKZb+pqDmb6yX3JoWruAbO4hmvfjViZNiid6ofe0Z1tPZakr6ux8qLbGBGlUqcz
6ABFYeqcVMsgmrzXCvXedjCb/rw47njvAZIbO/+nVdDX476zRRDuUpjZl6iBQ1tpOPDqEIW9nn8j
aeF7O3o3f5h+qfNDX5JvnRezlBNS9CKykAzuhuEqt98tm+GR/3fZ6l0uLtIq6q1vkIzRJWH10jZD
u0009OsacnU1+MMfkZ9H76eDrZbIEtO+EzVdYM8sHOCfrgVuBhSFGl7m7PIMXC4YyJ99Cq5VkgIl
y0Gz3Q1HLYI5VQWVvhPjWH/Y1CwMJd50P2suaslEo5QQq+YP++hH4KHjVk38FITKvooQw+IzYlZi
a/eEwYfpdqY5cBiSrt5ZCPifDdvq0K2Xxlsx90jFkR7Dj6uESXp4MtkPdkPTuhicdJOOGaYD+s8Y
NGhiNdkLl4RzxhvcPs47EmYC4A3grDPc/sxLgyOw8JXbKARcBe7U782cWpi0Y6xJbKvI7IZvo7VY
j35vQdMoU+w7/Ddr1UvKHCmF/GrqZe/Xwx2Ss4tmxyFGePdDLZ+qbWHJlKS6Pi5AvjHgQcEKa84J
lm1Wh47IwY1tu+d0rgiiMAJ6gP/1Fzkep8OeZpKal+WG8TUFpXPoQ/+mFMRxOX/H6OE9RTHeXAlX
GOaO80c0r/N5WLOIbPLurU+F7G/HEnEKm2VojL9FaDzANxb59F5e1XUBSP2h8r1i52HLfjW15jkS
w+80cSREklqMYqgD85D/ohXcT59LPoIE/pOP4aFze4+1vLw1EQlBdHg2QZuCY+iNGhK8XFT7wH0Z
zfLJUXUYhAVilCK56sN+iYvwxnQ2xlNgYZSJvfSY2drJf1m8VAPMPrVfUz1iaekMZrZlaqUgo7Q3
Z+hf48wMz37XAwNzEpjZqs6wU87UnDXQvVPXoAo27tWD0bchXeCM8NBULF8V/797O/PGc9SLr7mf
HRLsOH5bYs5/gT53mpy4g5gJioEjAxipQIDs58WpsczfiJn627/31UvMvW+FlgITkdIp9WCny7e5
tLX1rdDtrG3VkU8lxiIj0brIDrbo6JKPmhMfgQGg+qfjGXklEHcKDjVii34Qe3+Xxz69LFX5UdU7
Vzt1aJRCZhTld4sEsKPst42u04EytyVXjmcjOIgzxSdma8xnBGKgkWm6AVdrDJmi6H+aecplUxri
ZM7z9/Xcqzbt0rbKnRDze2l69U8yHlXRY1Q28RHLDANdHurbCLiG2wL0IjvEPHD5datJ/9/hLUm8
8NC2xX29TNXFLbwLBvXz0AOBNDSaRPACmKINGtGLI8s8ljt6HE2dlbugip5R9zf3umy822i2jJTG
yeALi2XGJB+gcL+6dPpg78AuE8DWVTed7sTLvUGuCxRmNHCyqCGq/ZKiyeOrl9r3AHBTGvxpGb/J
qU73HEA+QZEenSw/0WTITPKq1fGjHjUTtrYW6YCuzdeB1M6NqjiGAe0tqDg6VD1VL/6w/My4rdzS
7TYOhWnoOzeg/QQuJ9nqs+YcEy+fr0ixdi7chBsKkm+cNBHLChmUyeEX4RS2jhOktnqru5TFfet8
2PU4ymWeSAlPp32uMJH6aHa3UsfE3hmkh7OwvSAQZyxW5XQpJVbBx/q84Xj/HbUoRvzhYZYgumwA
IwsOz98ToDO9lEOwDtYwKpwTAjrPeM/jHVQ7VypaSugiKGUXW8NwPTMRcQJxG2gdngnEYG8dPeOE
r1ycVrkvTatTP5Orp7aoeOEUaABlPWWwdGGmptlzXyxPVm9i9Msw9SWF+WDSHb8wKsaX4pAolhru
zzY2Yxx07FxqEDeGunnp7OwyNvZ+VTSNFR2cIXamW2E07i50UcdWxHOoAi9u/G3tTt23MMvuzKjy
jsFYzTtVoHP+3I4WFnSury/fmO6Lwlq+aPuWP1th/ekYvF3UFANJh3VXTW650YgG27Tx+CvoJePG
rJ5q2vX3SnAYgm1GTtFNj4lBkrsaAEwFYCIDweTOtmCrRl15Crn4lPnFx/hxB5sAeofljuC5E+sg
5LNC5x5WkvEMje22D7zgNDlZ/FS4dLLkoQll96tiJTWMLwqnyC7g5ZyNnsY2wU5Odo4buzpllUfs
T0OU6tqgoczYloZNAE6p5we17s8Jim08PDaEAKGzICXuTm/xnvoxwgGRA8skvPqRg0iEP1sf7pQf
C5UjOrMYirzte0c4xtHPIdEXVO9je5zDgcXfM/vfrAkPXlUiFouKYp9rkDj/LQJIT5G9LEu4KzHz
7H2SMU6xBSkeS8L8OdN7sx08R2gzzH3K1XpfBE21cQZa3lynyVkfrG4TIm47mdiLmClJDO6IuLym
eKY2jzhVABhS8rnSFe1lFcLOaOb7jvAxmkf2c8sRhBNi97nMrAlbPUR63kD4P3K1cqbRIhofKHeu
mQwAjMiNu7p1xgRjIqtLvrJCWFWuR7o9ZqLH0mqjn3M3+BtsY91dUC73qzNd5J+ALvDTkmn0V5rd
pOZD3pBFOHnznZkSAmcpwZQ2TvWLllgmarymf1zRuqp3YSAqb/AyH60h72nqG9kLdu6nsjDIXmrM
l97uKIakdWIEspxIng3nFZ07t+R3US/lg3rWg6naxxoau6gw0ietsPwNv0HylXc/zbaOLmweCCok
jn3OwvTqNX2DfUMquojH+eagF97Hli7Wj9cqxHb9dOsgnG4ivNUD44mkrEbA4QhVjGFCrVgmb0Wk
g8uAeGOIAU2JHEco4iSaQ4pPQRaRNOw3EePnuJq8VQvJLLi8G4ruu/ouDaOWYdAIHzce9/9JsDvj
eZB0Q39xx12C4JvLDSc0++J2fc9Gj9ggRXlwgWgoQHx2ps0aHoaqil7HzMo3c5j8JiMvfh16ne6z
jnB/X4vocz3+EeEb7vl/newyNfAfMSMexIijR52uNPeKtQXE5kgsjzdwp28TvT5WHWl7rWOGF9ow
xSvQVaLVQyyIRZxco54MMxPrLsOUer4Qw/CAnmphCgUO+6+ruieidakC6452BR5jm/a+36V/dcSp
kR5bOdsUONV2DvFfW9UuW3tm0LkAgDBGNvEQ9prIN12TdAQN8qAleXhFxHdypdZMvbUkyxdQBANp
VvqgtjOmrcmjepVBkl3Hbqh8xnWuWQnB4FlGYCijR10yDS2yueQ2wDro9HRTkzbUn9U4SXfFbyvS
4lMTlu4ty4WJ4YtfNHeHl8BDbG4O3/zUCm5KG8uSEDxkw/heVbhtMfkGm1XPRvfIubbaNQyrZRVU
/23JB0t/KVFL0KNcsl9dZRwZfWX32hT212FwnifSVX7bUHLCbnjlDkcmUQ8fkIuK4zJC6IrS4qg1
E5sC3+7GHM30aa7cmSwt96S2V/UwxgmKmgrXZ1r+mDuj2agyAsERqkulp064ypQoVc+ww5O364/b
pkN7p+QOfIfMTyn9NlFsQBGTTU71oL5Ew6AHWOlGTV4cfuohNgDOcEAKD1mPJk4BddWDOQXY0ZPy
Y7RTmKtSWuMhorhFGKA8RLM7Tc+xOiUx3H8tjg9TQXdIGXah1JFzoo7inp7UO3p0cTrfrZM2WsTE
xSCzLiECrUKQqMvwDgOa51Ql0dsSS64ePOKtoJjTDhyq7o+QpJ8kSjQS2ub5EEjST7l0vyJr55RO
i7MD8b4D0HjvsReCXPOjvV/TEco7cB4wE/lBm8C7xg7Zc11VcJQXafxzaZe3+ijSNvtR9u0vhhDV
jyWsbn3wW2lLxi7OLnYeS9BgYFwTT3Ce0QJMxKvAp5qLnYVH5SK03LnX3pREQT0oSQuBp4hbPaLv
SvC6u2QW/hPNeqzG5HxjCWNvRxX9QlTlwk4xc7uXwaWcspiUa/1Ktor9rc7Er9EVD1bsd1edNvY5
XqYvJTdX57WIuLSNiZbhrEQjrVW6mGr6YdfAqlf6JQQL4TEBqrSJPZH8FATNIumVEBs4Y3WGNMLp
d6lLkqWlLdcxSa1HMegLRpz8F0pF51KK/F65Opb8WTWQU8Z6evjO4jofW3muMzx2xcrKi7WPaYQk
1aQOPXHVHwjQzCAfkC7VqQBFxdrbQvrZqWrfSiv9WB5p588vpumBQ4u95z4fTn0ViGejNsK7sY9y
aEhlvLeCueHiIgIkHznFiXn8gdgfzIxW/5hScUnGGrSCnNiXs2MQB0mFr4qmgm7tBhV9h3iKuKhV
V2ZW/rOay9g2xhsIQQxnnWpjoPa+in7J8IJLRU6Ls6JIbfta0Sk5+kmNU0UNUoTeXcxuoMcLJoOM
qCw+FWPtbmkZGcSVTc7dtJBHhtkB2EDOslXPCO9R0MkgoDl5Whiy4fRuvXMrgzbqAHP7Rj0VMmgm
H2w6OTnxRBs9T36ysdDrIbaoCUkVYmnQvtl2z9F9pLeoXsY+n7BHlKIra3EqBrTjV/ULInT6ysI5
2Q+ovVbrnS3pcmtHlOzqYTc6xFx5+vwQhrb8jaIkJAwZ6JiqLTIDOPVco+2DQiaxh0JrQUCakXVA
w5vuVT3aEZUagi7aBLTXT+pyLCeaLevfsniNsffJy5Ud6kRLwydjQQLtuu6vnAyJp0hbWmndCHYk
7QX7oU0XPncLvV9dPcxZiVXGXk4x4q9TG+glWD8Cr4SJ4iwYcBGqBx9d7Prs33ue/NN0xJRRQZLa
/fsD8FUnchov3TSXeAXc51FpB+KMOkC+VOsxUEw8PZnL4oh1/ga0r/Txk7PUN771Y7AK7dmAG7Up
DJ1ho5M/QpYCAZpTq2iuQ6064T8uZeZPkegIMeL6bZHnV8RKusSPItSXLw0OC42fNHRz65mOMqE7
0EO3oidNwVyqX5Tj40HkbfoNpVwKFDEFOlCaGoMtkOLzYTy5c1N/pVLjYqCj2aDfPECKc74XJvxE
NaX0+rw5LBkilWq2UdRSWZyirlveMty0v4auo5USBlhbMTolkdE+L0PMUBk0+p2JMn4bmYzVAzIQ
MGS5KCIpru7r6U51CoFTm9cyd7+pdmbYtl9l6HkyjYrpWTWEj6XPVjY0nCzsqfHO+ZwTYkT/LvIF
kIfFmR4hQ9Z3bZxmG82CQk8r5inN+XjB35yNztwwVBs+HB1kdjg3A8pZAHdqBaFgtK4hWqGnHp7i
puk7n4M0Y1C1NHUlo6osjZ7/zXiqkS1n1NLpINx0unciFD+Dma6CJpmg8qBDIbW7qUe2HEzHpffe
al/rj6vtD4/7/YCA92G0q0tWNeGLegCv84z0OLqpVxosAXCTgJC6INFeanArf1WdbpL0G6PzvKcK
67uWBdVHjsfm771Ygg1tieuq2abEiPaRS0cjL0nuOw0DyMQHxWUAzNtlePs+pxpkY0eodd57h//B
LTQdQsxVPAZW4TMB7/VqEgTc2vr8d1XKSXn9p2dQz+gE1GVwdRxiVvQEcr3o4+alNWDsNTOinKY2
65ckwIpcBdqr7tv+cw5LUurh6poMRxsTzdoWRvDZHgaq0x0BZJIo2xnHJU5OS2sGn0IDi8hxu9hU
ZjMC/JSOziaOl0NTo0kgrhB7tV57GLl145QXRc+JKSwYaBfRMeiD6ebToET9HVNnSa/YUsioLXKw
Mnvslk3MvbixmjY7FhGC25zaGIGQtBvRuhvRWkTzBjR09YCUhZoSuLECHk8eU+C+xfGF0rQstvMv
u2rm5yycngmueVmFbD1pwFU9PgNwICJtZERNIvOzS6PrSevoXa29+dTuSJkOne6ii+Kbqfl0Vhyv
2OYjejcvF/Y+4rz4BBtZQCLTCGH1u5wMLf6+a+Q1P5y5KY7qlR7odHDyjA6sej0QnLjroWVu6dHN
V/XHNrZyR8ri56u3eM4xZraZ5Pmpiu3TsJyJiAQvbQSmf1jCJt2psrlvtV1UOAfQ3nC1zFnsIvCy
5zQg6mm2HryBsQcn3qy+9Hje1OlYTbv/Paj3RugIoLmbZ/V+KScFbbVod2bLuSvrGbHU/pDuW5tJ
wCbqXWz9AbTT9XWejL+mNv0TFqS1rRURP+Wr6/XmXVS6zV1R19GVZA/OM31l4xC34l1r9d9Y7swX
x00/G/xnmxzb3FUJ8i0LZX3yH+KgE9HFchcAttISazr+V2kuJHQzxNhFoQVhlyLxdS1Oh4qrdAnd
o+7mAL9xZd9ZodXeMswhO6BEEfFMek/GonB2C7LWS9xnBO+mZKGujQ+hNRzYzdTdsJX/6oPhY66z
dO9YYQCwtrsJorxevCX2j6NOxgAhwHfCMNx3gjzOiZ1b9yM4ln9GFl2DKz3lz6PM8lgY6fFPdWPk
iA9F1RRhgpXVxzDlSKNnoIEiNQ3kGEpXJAijm2Jra2cVIV2+986Wqa1MwX/6HMTHbBP9kiNjkHeN
15O2Ygv4rq5Xf0GDo/yxtcXcKmDR+u90IA0xk1X7sQaJzUDBere8CJ+F8A6db1kPWX2F+rCB4Z5Q
HJOs1m0Gq+qv61MdJuXGOAufE9eqADDdPOR7lZNeHTe4mreGg+bd0Y4BEUsD0bO04BD4dHJUSEoA
Te/UprG7vnRlZgosWxzfWHX3Xp58ZB3ayKMFieekoJEIWumpqxwXp7ZefG3WrhO0hmf4Dz8bZXyQ
qebYGc7eNGxXESo5CQvxvojwGDOgfiLQrTokOuchRqtUKd0UbZXJzLQEniH1NKm0XU+4120eQI+D
NwdiqsTF4efasGoaokRg/jyE0wBAxxblM9K28kbP8KxeLfKtRHC1ibC8lM7wO2IP7mxafvJkV3lV
tqmNyeTHcZlWVmSh5EPkQNnCr0GoiXoIfazjxFg5+3/v0ZNOSafAGzL4TrnrEYidWnoE+/UcVgum
iqODVLM2QE+V6ady9I115m5bD3x3gVDovsgXHA1Iit8KxB+JGz1OxsO6i6ITOaZmOt2WqWfqXufZ
LU0AzvMx3Rlz5x+KZcnvHNR+Z4vEZ+WjRRZBPiOAeWgncm2eEy0+EpDNpNQO/IfAQoAZBYILU/pZ
iwz+SOCE9p29OCzTeksTQOpdI6EtOyclAI4r48sOySJRVxHSn0vWt+6+DCdyaKVn2ChlBreb9bid
U2S/hRncmQYHNLsJWjJbU30v8ai0xgx0SfJZudjXJK+MfVZBzaA3bT4i/gVLCKxxMzOb/YiL/DH3
pqO6r8p4NlEiS3WdHnJSQObBdgkXJtHGV8vN9adY0HviUl6M9JNASm8XzS4YeutLCaoRcR36GhNe
ZQkLPpokLEz2+Jh4WE4UkDsIMOom2jVrcT6v9yhfRr9RlX5IDPXFncnCrqec5Gx6sYMTxz+TqUMF
mh7IpXgQQECOqzy/yTCVFeNt8pvgnkF+eQNUewP8WT5qNLz3/55pY4eA3oZgtcpaApM5bdDXhIBX
ln6cXLJFlairNtHxrgtUlskMejdyrn7vwbkMLPdu5tT06KBLYyLjPCdB2T3SEu4eQ2hW54y1buNR
7ClFhwe864TextsXZTetxR4NTTDCSxAT86IT0es4X+Dj2HHGPnzsrfJVS2qHA30+n0p9+Q7YoD7U
CLVI0C3E3g9ZUjQDCIUyhYVtjjAugJxS5cVBZDjiyey7BUvyLsZYe8LYnB+jSp9vlgFtGAvBTw/b
6waBMxcrTg38kixnAxbmOXrU6/SLjQqhgjM7ryDXxy3N3wyGtua8jhvrh1sWb2oo7+h+d2StDI9d
3bJSwhc/5UyRDmuHBxk6s5ssOMHbnD6M2H5p3apKyVVFn1LHNAbRv6fFQp6SMWl7KIfTBWg1XJ+l
fcjFJ82Y5qgmCoH5gl8MOprJuUO1dz0SYzp7YKrWDNZ9Q71Cjiu358VEDlD/PdoIT/wp/Dx/KDH6
uaNBwCEGLzzT9hivJhGfWzRoxCHvA+e+A43wVNnQJmEAf1uXk1iQcCJtFOqiHmtEAwyt6lPtE1CI
YtXiP4/GC7El+TaVGQYjxyuylOfnytKYlcgJpMFk/K7jMyRMhtM4Q4jsGLhtih8m6C7xWCNvGDxa
6QuMJi6A5DhCe0QHSqxyJAPtOVhFGnnQffMoYu3Dl4qbgsHYwVtEdUqTnJP1uAwXdQSrf1ZgyLaB
XIlZd5wXLUW2YjR2QO5JTZbzYjKvdPtma2YYZtpy6TH7ZniO/W5s7xk1t1CKCloH1lm9UG9zGjQO
9QDkz5N9DzWyNwwN+S02YfVWbNVP04LBaSI94tyFUCJc51IUsCfdCuXsKBWA/x5MQGUbRm/50bal
nAdqxVm17HKwYIe2Hq2tIFRigzSM/LKwCh8oy/pr1OUHxuIG2aSms3NCEkN12QBLZf5EB04V4Soo
gWEh5JRErMOqNrYNRFCz/6m78Xhad2tyezDnhg9OpEM65Jy8U387MTloDdRdpVpEmoPqTWEMCpNg
n7qbDVig5WvZ16Pg8yWxWflC/xojmkRsDXexKfcFENeAiFHOGDi0Bkt3/4OlscFA4IAxMbM7r0XJ
MqsuLlpbkiyMsJHYpHnLKp092ZP/TLdCe5W1JSXpppIMG+JEK/qp/O7aMFUP6lm9IDyyx2OXGs3q
7VEGnw5yB2zt+vuKfaUoTyj6q/m7maIpo+VxADFoPAoIFxv+y/lXhBFz7dPzpdRT9FItvXYgCXOD
NXzRLO5fZjovQgyU09MV88P01AkjxFq9cM2XMjSbOCT1kQU+mXcKxsFMmkxHuChwPgdxnKQX1MPT
cmZVoFyaw3wjeRN3OsX7kLXaba02JtqLEz6LoSPoU4nx1IMBn/4ADws3TKu7d/9H2HntSI5kW/ZX
Lvp5iKEWF3PnwbUODw+VmS9EqqLWml8/y4zZ011ZQPVDOcK9EiHcSbNj5+y9dqdooAAmO/xc1SVi
gMr7JTLPmrB+ylJ12oCWc7a0io9ohmH0dcAPgAOkHF0UAk/ES44XdcwbxDBOGY3+XmTcHChwoyPI
IegjtNnLkORk+lhX2XkPLeAHy+UVKfYkQMX5Zh5VmxRWKAa0qsAseLS2r6Q6iwAvivz6ZNv9H0sv
TFNMb5deoNWoK5CncF79Lv5p5bW+alvXvOGCNG+GXxLbNhKLKE2Ojpl+S7Q2Rvc5+Bz9h28aZOBH
TkRKsMKKMyGRpX+cV2QxaNEM46ZAcK91+JGki81Q+l+GYEZo8K8M7xd/yu/ZXoBArWX3lmBUqjGk
tXvJhJts26M9lxf0YlmxwQdHCM36fC9n5dRbQC3lHaNQNy3fIRFxT33F0MbFo8zZRXfvmgJ+Uap3
JP8WxuNbKLr3KjkoCzslq5EGji4ha3U/vVaGIwiJiUsqnDwnCI3uNBuoouRUf6Jtf4tnyrcBAnBR
uE9yfmLXSE4jO0YIIWYqkdM/cg5fZ6119X3lmfqKl6NNTLme7GIyfteZp70aleVfW6PLXglXBDzu
DY8eXhpuE2b4UsY1c8wiNWi+N3FLcdlk48FXp/gWJOZDLoe6i6uCLgm4G1HjdIpKZil5uxufA/qV
1MCOe+6Z2s/ZhaWtnVMcOme6BJhV5LuHR+mgixglj0MDC4QGBbXUz65SlSskg7WItmPSXwxfx4ZA
eG6Xu2wRN4CBcWUCoKmUbTJaBVaDujpFWk9dTTwDAUk9qEC3MR5jkA5Iv/qrE+L09U0dU/WQYWBZ
VKZeMT4RFaAEmnPXfYQTHaHupyguoIX36U114PfUujEzgx6LjaL8oSD8IgbO+rasGC2UJPGpJ7u2
K4ML583DFJjBcbAYhMkUDVLF+0XBlQiVCu+wucQv+8r3jtn+W107V2TP3XPgzupb5b379JGOy+dP
1Le/X9q6/ZAe5LqrAeo8E40cbmrHsTdy7ZUB3305nGUjyMa3uuqHz4WehjsvspvTrAZwSMD1rRWa
/g/IR6BQstzZyKfeSDo7I/OK9zIGYC0+S3lshEsy7TOKomu6LvHPfkYvHB1LNDhbyzeyF3Weweh4
OgEelruRgwaMwEcU1NiNyxxuE2T4tS2c2fVsjkfJONNmFZBPUr92ow1VY2SIF7n1x1xpxnWiCkIK
erPQgewhKY8r+VQ+KCbwvRgxhJ5O09EBd7UPK3fageEFoVFN2aootfiHzXEwmNrhs0r6EVOMp3wi
RnoUhWovHhw7Hk962X9EooCd89C/9Pg3rP9vmJL+KdOJmFUiaozKPH1mePFVtvu0uRXgdu9Ck9A+
5OrgHCLGhLu8IPe7nnCWRM78cIySfQYsiXQY2aXzFGmccWePY7DsravmSHSn3PfahB6nPcH9bCt2
CSgfq+AzfVbPXtmhGon8FVh/KCs/shFcWQU5e6dHCPIJBQ1M27wV9DN2DR1roWQu11GtXAr64z+6
rngZQw/IWBlB/zeJuMl0OFQRnoPIz8tbGwa0tAzXvni67j8gYD5Ijsq+a3PxEW2WWT6hMTgyi88e
0vlnlHvGTY/saVWK3LdZtfo1mJwvcTBVGzmldxXs860RPNqGCy/V5q+YCsvNGLoEtY6pvlm2ZF2L
/K2cTCY9CRVdhK5LzCm9yRifoMeuapJ41pVw1JEPnh1b+TQYP4yQLvEk1qcUADIW2E7ZB2YM89qr
j9L6m+DzXVWZN9+UudySgfw5K3CJkhb0ZUb5HLXRQ+36J4A1OjI/Cg+bsa0IoQquWcO0kcTtZieD
FXojIZU8yIBNecD7mZVo57CLy4NjFufeDvSjWeGDFdSvKgXyRCqLfrKmeWXbpvFHEtfPUiMLJwSu
Ze54x9yxQXmluvqEMZucOWykCWvtQUa95DXA8zbM1R3yYm1lEIi60qR2gOT2cl84AZmIZcV2P83b
uunt3RAZG1knVyYNapDlFuolOmXgcN88aBsrW8kqpjsdlUmABAtgFVyxwJrIykto/Vu8btHFtGut
fh4aSDqNFUPQAZ+9IeuqPRpU6nGSoA3JaAYXFq12T8mePUMhtctwGf2qISmNDll3utBWj31P7Lt4
Ovl+QgAYxQ6th7o+1nFRbKzIRiDvvtZRShdRQ5MnkluVzkU3UfohAxMn/GYT6FH6wIC7lo65dAtb
RAmtC7z/wglqmH7xIAcU7XwA4FIjhO0jpZg+qD79I4RgwYcdUkkKRmfQwB3NJzKzRhtMKdzY+JCY
Fn4eiJHKui86jX2KM3MZtUdx9RdxwtRnMrRbqtSE1QUY4+Ng8HaQlNvdpJQ/Bs28+T3JR/A0sAL5
kC9XmkM2TO5gSsj6kdKrg9JWv9RN626WWeMCXMRhlSLnHvMTCJtpZzrlQxnMiN9ojuk9h+06mcj7
sPmFNybGkG1fjTN3IaoRj1DZzbLdOFpevrm1f8kt5kV2OkOlEMBWzObhypwT5XOYFbt4Np1X4ELj
0R8RwXUm14Dm6sTsxqINGb/UnWMc8W/tG6HvdU0flGVhhJtK5XxAA4d8KEQ91xDv7ikIsk8SNzTm
/IvayclCFbKQarLoBowsZCxDF7WGINJTdCw05NRpk13ueeMdRRryveHNt0wxa+uqJywn2ZcE/IUc
0YZmPO0kyVBlIAbMDFm+7ZW04vUId4lWdmvP5vsLLg5Wt9VMFoqXQyeT8+mmqvtTlpriADPWp6Iv
411ezfT2iwwJLzppG7nXnXZ2euGU9VUSl9CNmis7qqlFc2MgTnL4FsbZfp5j91oDijn3BZfQpA7d
w6xgHkED9A9NRF5lnwb+St5lVhgY69aKypVa2B/4Au0flHJHRZm/MqlHbUFA+bGuDHebC4C0kiQb
q56vpaUSFuSO+jFEpLyunOxnb/b6G+IT7Co1E9E+IEbOrlOKRyFQz3KWeAz5XxYlY99xkCI74qlp
x+sy9EQj2m390ds0mR+e8mjq1ogpdnL1zFL9mzOHt2JorFeYavm+Bdi8kU/jbgBrC35o1brMX7zY
5f0QWBI58sS/GQA3NznMWVG810cGiEUdmMBgwvZMQ5F0IBJdnwMjO+eDgpREPIvKtuAPJqUSdJ2h
qyJeUGBcXH+42YWD8MuzXiYjUJ+lLS1ROO1G8Zx9V5B+9wA9SH6/ykhacLvzldk5tnJuDTftmjf5
VTOa8z2cWbtMZ+pWSt4q68j+HhtzsLftqSQlS8zsp5yEd1nIMlOX0VUtCJ8D8DbC31Dbb/WkIU3Z
1GmkNM6wDZLWOXhaPL8gkH0Y4TDeBj3Fo5KZJ4fh+LVUXY3CSMzyRhz3hyWmmflGVKy4WlG8kZq3
0UeI8j6Xyj6kjzPEIWFS4sJFPlnSYiMAVrEwIog5S94QDBf0XXJGS4DTW7cujuo9BRhb7kE8V0zY
YOvHFnQReZXGZF1sOcu/VeQJnNIUjTA5xM3VUY1X7knGJu3wjYQ/7VGGaP2Ry9rEJYMBgO8Y8RmM
taq+gTjotlK7AL8k2BltPmyionSvPvUzBKQ+Pjvka8UNg3C5L5SKf7JmoK/BgInaIXBsnafG3YCH
/qlzzmo4wJ0ApnLyo+pbJiiJA2pLqz8xl+uh8N1cZ+Cca+g6V/esbBzatLtFsljXDRtjHx+TBjK2
+CJQC8Ym03CnjjOpoE0SFDvnlozwttvKuxW4CjdKOFJsl4z4zjjtGDBwIFg1klqkuBUty3ncFCmZ
PdKFBH2sBXzjXgCSithjvEpSI1jVzBhk/0/Rsuxk2mq4chR1ftOalFBI5ap2T67dF6eKLsetmJDe
A8lYx3o+vMmvUJwhkRkBEiWaFl2GenxedDJKrGaXPAsx2Khu/KQo+T5ojZ71NU+exJxHnQXJZ3Ls
apdiAlr3SoaqstzUVj58d4uQ4A9fsNCbkRvOHZ/jGfOSbwT2mjZdso+qyX8BDrBdRpU+ivO+vyaV
1n1mKVX2jHFS2L/ujVUWVfeQlwfIG4wtg+AoS9hGpVHks9fvo8k7g/3VmRgypjJyGoMUjgplbY1D
YCDsXfpQR+Cm1C/6wgyDiv3S663QP2t3PaGAF3lwKsRMdCpe33JsB/BXdiSZdk70QuMw2ZoFpqqu
LV+I8Tb+UOh98V9OhFrKgFlJzLtCyvhKd83ycxk66daFXXyUTX42H0gmFgQcp6UUNa3q2SZieJPJ
yQxLwMiRN7j7dvA+CjoYlOR6XYOHHcDKHBubDCKl0rVViYRKIswmESFmmHaDdkDfNFPtb8o+R97e
OY+lYikAyynkhCRIka+u+7mL+ZZ9PUVwKulKzh1gBjbUaBVlnK4cnIMvE3UkJd38lc6QhaeIRA/R
dL34nhOtGiWbTpWw/Iua4KQ201ertHHPkW4hWwND6zRPacOBp29MqPOiEnbjIr/BKN5ABKMXbUX6
WXHmEkEmauyYBEbuxfmltc36KWcktiEId95WPR20ovxsWWiXMl0zN1HbpnerecWoCdajaibcYAwl
PL1+Uxi77WuScBK3RwLe5xdnUv1TSAraSjfdmisDyLg0bORu2ixP4/kRk2lyX9AVeeBtOz9GWNRo
207A78WyEPYFRezkfo4mt0FUqw0bpc8C9N71mc6Eck3zrn0UDko6uw8u+E/UfT9PP2ipqCmWATEV
WkwTouBL2jw7jYnhPw11fXKNNbOmLFkh8Gy6Vv9aRdV7JwhYVT+cG0tzXiq/RK1sH4apZBgvxvSp
lu59HIXrxuirS+LW5ZmJqbsj3kDdttB4kCeMzcXvhnbdCzuqBhcaXNdGm/L4Q7O1d4/x0/du9JBw
gA/MU+sSiS5OIB7cicRGJdc3RYiGtnQb86kO+alzEnyBSmTvl9UOs327rwbIBbQhUkFhjB8UAFnX
qIcMfQKecpq7ThYZbyZBDysU45de0PeckkajvPIc42N28mffTSvI56KPgdmSjnpWQjAQDrGgVq1T
5Ci3RHujjeHcJWhiULGoNBn10KjUzZ5uInI6OSZXM6jXfb4moyXZJ0KTEv90cIrvxh5L8PIj7IhI
rXHOaaGKROE+N7tD4tefJGCspyEMjTUft+VgVIg0e6Bkdon0TTDqqihU4SoZB/SB9bMCm3arlM2E
Bgjo7sKrKlJk6lV6xlrfHYIaIIln1h/I0ZHUYbwHudnRaagGNi3TTA6N5b0HXfZT2s403SCZwS0s
GlAeLf4AEWmoPyqfaGVHQaHOpKoDKooOzrVI0/DLJL+mmvuhK/Y3qa6sM3dXof6rEMMdKyYhtJot
70muE6hl2w0KtYzJSk77GM0Ia2n+apgkUccVw2lxeJwRZyxcxdQOSvpt8KJaBfcF+hFphR0GETmX
ISiq2/YrrD6S/0i7X3BHqE4YOWBhzYyRKaQ4gooHTQnXNvfiu286q/QaNJrz1VHYQbukRgaIp32l
40g1VmnAwqXq8GCr0Jg+1a32MfPb5QpGNG2Hi2a+Lq1ox3KDB5dI9otxzrzcFZgc85uK3JTDjDCk
6o2zDog4vOp1xSTX6C5qpO0rnD4t0kQ9YszVeOuQanGcPmnWaKz+8V//+//+n+/jfwc/C+h9U1Dk
/5V3gPyivG3+5x+u9o//KpeXjz/+5x/ItF2iigwARYbrYZO1Xf7/96+PKA/419r/CgCaMbgUFuDZ
Ils5cfqD32v6oSWXsemm13EIPUCvlFPZO/UOrUKqrefZ0Q9uaav3MAGgmoL3Mfjw3011Do6m4tKc
84pmr9b2sO3waa1bh4GO5ziEHobD8KgIooj83r3LZyxb2bFXQVMb4Tv9ZgMDWmFe5VecQ9X1mHSo
wEO3ugyUpy0JNJwa9J30fTcaKskknNzNODDltgm+BuMhm2l9VGdnD89UUobFI+dSKcpRvzfwgiw3
GraDYehXA6zNMSD7va/xKlD0VEyqhqNsRowtcuiy185yjOxMrr2evfarN+vNw2m/9IwTNiMw/luA
S5lWQE5mwsiUF7vwfHQTGAKo5J66Un2X384y0nY18TEHRKkeEWxVd5UAu/e//0R13fvtI7U01XZ1
ByeWjX7JNJw/f6R54eaKU+QIKxLzuzRF2C7viY3HbheUqsWIGEA63a8YR1TyJNsIE3Ky1VKbkdGB
i04cUQ2ncg/8lEsrNMvypSQqzH3mGenKylX2ZUQGrqa+yguEwzmIa8fb5U5lPfdt1D6Qyke0UcRM
3jDo68nEPXS/FlHj1odWYO4ymInvq5gDDWA/SLBNic+4aB82gBdAsG54KWr6T9kUz1cnsFdtxq2O
DmPAf1wRPIh5/47D4IFF0GPA4z33oFLf0qy28IGJ4sYpdXufJFW6krCjNgmjK4bOyRnndUV78zIH
vvbwZ/sWkzoe0DX7HioDAqJyoAMifnXKdMqBydwurQXZwRqbqqQ8/QNHk/c+j0xVl9JQQYTIQLGr
T9NghScObrsSWqmsLxobS4jjsfihO31fCp+JqJtDXfT+mexHn4NAi+DQKvWDWeoqtM34iUpXfca0
eZcGUALYbov8araiANAIK/BE2X82KBMisj8eIDYO8vQkH6qMqCR5OhPfS34LJVKwfdk1xN86v/Vu
+cNmrd76xuzclvlhzCRor5ozPd3eUUHNc+hrbe01gY9EnVhDG5WyVgK6VqOFqmBiOcw4rOzlEt+F
aPdzLTuRA0wuwOKD9YJzBTl4hxY13Wgs/k/K1BdnLXrHw2iB3mqM7YICCafZhX4IWlFuWqlrbRLN
0U+x4BOnXaKv6FFbwJFw2dhmBYFpngY6puMQCbDnPkx8+4c2czAbdMBHffcp1MU0Up30e0kgyy6J
/HK/eCUTK3jNwHBxYyq0dXyd0wz9zubJYe8CKHCrQfKuhBpwabGYtmgFeNW7RX9Z6vfyOh4BSgzP
y300cH6K4gGtPQdROgSOs4O67685RDp7qzTm07Lwy4sowPm17xbFOlhUjpwk1ioIMeVeS9YpNqRp
SwehpyNesiU4Nj5shfnWwdSqekc40QASHRdfyN22lUdWTbUmDPCY/g16X0tUGBX3R1+C0JUljTFp
7x2r2Y1+o/EG9ek9oeHD7yrwgbnW5mvJvZIPzNy0MwVmsf/7VcoUi9C/7zssUo5LILONLslj79H/
vEiZOomhtTn6GzvT2g1ClGJHKRzv5Eqi5Oho5VP5pjp6devS5FAgrb0o44Byd6y++i4U8ZV8beTd
EdReA9fgnEQXMqIw1jcqyZPCItAH6JraesbWoqTIWsVTm+zLddpWyiawv1V5irbMZ2ZZOFsB3f7S
jfM5S2rjaapCLKZ1i2cKnGiZtKyKoKbrZvDWSEBUcpMnUACKk+mg2WEqRm5Iq9WhW+5TF2z/w9v2
+9ruGaaqOaptW65tq4Zl//ltcwH0EuaNZ2IY2u8UO/6LaTbe0bccZzVFlfLCsbd9yRx2Q9Wu12xA
I6YVGr3sFoIg5Lt701Xp9RdN84zBoH6mc4tFRHeOOKOzR11E2s5GDU7neCYO3sXIKcEr5L4UK8ky
QCPlbhhlr0rNaj60xt7LkyzkquzgMRYGtDymIMZy92SVeX4oCjjZ5L/NJzcObDriGIR7WkwNTVZ7
BF/oKfl4XNjtlTcUqFH9ecvJ80cCKOH+92+geH/+/bIT7x+rvmoZKpp0S1X//P7p6M0VuEts5Bpn
utkHMzFh1GV4MVnMZ7///U/TRfX0lx/nqZ5uepZq6Ib4OP+tuuIi09FdYJJebi566N+jqRRRpSYZ
SoY5Pw0T3XLFfkUWwOnFDkTwQLovbE3ZNZslug4yF6zMuLwkRfYTGmR8kONxMMmv8wA+Tj7TMTpZ
bjivppC6ds6i6c622WzTimTsv/+rTOv3v0pzDYpGzbFRP+mabf75r7J0LecUibF4rkn4kfh8+QAi
zTn966mZD9QDbYHMBjnh3e/9AYmpOd71wBCCc2xpqjf6r76avi5ORpK5VqRUF0d8a+k54LY+zmr+
BJ1mOC8zHzH4oaPLyZtZspx1wDVQH32WpmvTJTnwn+0Eozz0Ve/txgYFP2mvG8vMgLoLB1mjmW95
cMoM70N2lcNUM25z5XzIYv3v3yv7L+8Vn7pt4DX2HNtAsfDbBYfwqrISZ3Bxtxxj1+kJQfixBB9U
oEUZtwHC4G5vHjCj+u2Ymfl2jJTDskmYVr3xMZXcDXsUzbrp3utWeTLdxtsaKrLBye9eMi2HmYcU
8akdpqOXDExZVBNNn1BPZ0n7NHSpf5RpGXqPsEEmAw/dDKpTDM+XEqecVHpFosoTD3pLWCKSQo1P
L/4s846DKi8umml+9DGOEqMm7ayvR4ejJg9NXbh7BKmAlzToi3oLTaRClajl8Od9ZyBJMsWhk87j
fIvQTtmo/sFaVY/ahU++ULbTTu+ugJuNG2JRf4durP4PZx3jL3cjVwALgGk5yOFsw/ntuu0ycyxh
ewO+iA2Tt4xElSn8Q0UZtCtLwGJREgfnIjPwh87k3XoEHj4ZIyNusAiMPPuapHZxDgOIjb/OK9yD
fCo8IqFGop7VDv7ZcPRraEY7TXR/Mkfhek3rFa4d6+yWg3VGqVy8zuTc7jgPXOYc3B8bSg/zd9px
CGzv+HSibWk37QMhPaa/Pqz+wxth/uWNcD2VDURzbcdQHVX7bfONZnL/qiFraXjOhFiG6fhcBcGb
1Gu5FhFK8y6Mw3lfllryoZpY80ujf7bz9FFLYaWenc0eRSm5Z4Ch9OicGVW6rvT6878Q4l5PNLpn
1BuZiplG5iuaHvoNuHolJAd1S3Qy6FMaas3WLgvtQUCmpH9Oxzp0rZTkRXIV4KL1RRt/tF3AxlDO
H17tX6uU5L+yJnTDF43nkpvvMJRkxyomBpv/cBv/Xq5QpBCIw96rs4hjexDH6H9byGnrWvQL5h46
keCOhWUH+ReB9Gqqzf4hH5RRU1Y1DrSDfAp4bL7n+vswH2U0CGL16EUgEGkbtVeSIvJV3rirtlHD
m3wYvNoERaFmG5PD9KUYkeu6meMR+2napFyIB8vrV4TA5DBca/95kfPgFpsXmAftq2xdJ1W305rW
2za6OUAsDdNVEgFlKKo4WqFRq78kanWFvHrOC7O5YTEtOYndHHXO3u35TlDjcO9y8fcJ3PpcDXRz
ta445yXJ4aPoveiIKzZKrfPZRmN2b4KQUI65htgmROg4hnchQ7XLlDQNhvZkJDilOWhtcfz7D0XT
xQ3779urhduDndyxVMc0/9q8UMKCiKUeMH3W1NNJ9n5SwEvH0NbvXVf+rBCOcTAss0NmMNYLqx4k
N1O/c0Pz7chqDNcTQTlpvvY1MnA8hlbTAyhHPXSbxcNZ1SJn+dLMZqAN8tO3YuudOF9/r1sC1u70
xkeYjwcdyYaaBQNpV0F19xnO8J4zhsz053lCcJbEGhkBItVJH+iiGRk5yh00i71hQX+SExK7q5h+
A+hAKa5jN57HiqkLp2Hyt4wjPiVoMXbxvagN82jWrvY0cjt5vsgmEcoXX8FFH405UQBxaT1HVvdH
YodIQRIsH6fJ4PMcIhKF4A3dOUiNz8NwdsFsgi1NH1J93OD2uSVFcXJcctHREw+3eECovExJp87f
oZkGC11o6aKPLqfwGlalAhoLT7AcskUqI3QttrHdicCHJujxgogcXcO9Db1GzpXVMioV14p8cDW3
2UKjfOCL0HewwboTpPD0MMYtbtq4hjQg2CMwn0rKfewcahdGLwwW5ZA37O29NcBIyDxSi4ArMOtP
vWIXztVTXXrjp17sqJgGCz3K3xldBg8/eav7baM0Z79x0id5/mxAOf6HZdb4y4Zj6SblEUWSyUGH
ft9v5V9DiTO6LQoQgKF76eO2NEGFUIt4I7t+itlvDVC+q34CLs9S8izVF1yowVrNM3WN/iPa9o3f
PhdJFm0T59PcWdG66Mx8P5rFvBt6c7o23k0elNgqSsIeRSJebNNmitmCxTbEX/6zqmLGZhWCAavr
Py/1hdRLIIUFg1NB53NrInMc3TR3ZTL1T3i+HpFpaJvlHxvx+KvnRv4vF7nm77vJw5BtVoQOCJcJ
kXh97ZQH3sp244/l97aBy7f0RewSKg2q5obj9dwfEmu+GGl20DCfHDXpCY+ROBVDUD7lpEg+m8/o
y5bbbciG4lNZMpOaisb4pZHSgsxeU0j6DyWw/2iGKvtOyCjqEBS2sIWmqDDeylhLd/Q+Q7L34Aoo
cd88JxEchnzUt00W2JfRcy8qg/ILurlrXMfRi5OPyTaN8ZiExW2yJm8bDkg8/9UBy9Xs2SH1gEFF
cQBBeJY96TIXpk7ThVtA211N2nazTCbRDQI064NtLyZloY4vWvES+st2tA7aMrzCVV8jf9ewsDIZ
IVcjWRf0HHaa1lh4s0B7pHTeSAWayG9y+/xEOgzsJATAG6Rl+l0+AP1fZfBVb/96KcRWsnLRUx3a
NjSWf+bGY78zK4iJMTXnJm36n9KL5FYm6OcxF7G8/XwzUdE7bhjuzBIBN6Kgc10Y/isTrgaUl9fx
LaaNEs3Ri4Z5Z42trzuaBAqL5nyIGOsYEgC8kiLXti1Yhxb8ktzKdTbaX8r4QB8SuBjBDQaAuWrF
9IJzByCGejK2Y+rWB28kJFZvZnNd2aq5ZQjvnRh9deg5SahQEuSUMf5R1xjI557ARNRDQpcqcu5j
mdoH+LhE7Qw0uvwi+kmIw3hVJ4YnM4kHlKbGyRdNJsh6/a5xsuDcjM4feWAxxUUFv5XuYNAozaE3
4wvCseg8m18kXURqYqd2+orCzaUzHXZ72cKTD8ZEPaPzyWjW8Kxi1jp2rc+vTGdvn0cp+VpoCusV
CTQCiqEH35R4fJuNKYIv7648VZ0+M7+/KrnCAlzMNtUnClz5c+WDDpiRw3jwi7Yw9KQB9gU0XRFb
U0ZlduMciWIqLeFiEX362U5DArMC+ONBrwSYKDBjkV0drpK3qmUmy1EOt56jz/nZYDeSNjYHTpSc
gnKyNY70GU6FkiIdt3LiSpIuZ6bZVKdAH8tL4/nBMVTErmCD8Yn09E38RSSv9i++F3yVtok67q9K
WA4n3tlvtPLtXSk8/oo3AUazPG+Jz1NnUpuqlFvJGqBRmGN8zTJjvuQpY2Nu2vC0nF5aI7UX+SDY
V/XXQRBxVgPFnTGXk5TOqe00Pjgz/EAA7JKzACOck/frMoQbLZySFn4JTaVwaFqI8Eg0oxW57d1x
CaMTWQmO1JQ3LcjMELwkOSfk1GomemsAg/+0MJbWt4gbJknKcqcG5B7HY5G9MuYaLsbskx6VD+/w
KcetOj9gg1ZrOU3QFeOXPc3pPdysZnzSVPWT1ojJfQxtF934gypveulzIlGVrG4OuFjy89/XUEvH
6E81lG5xlrc9FUuWDUvot7NA0YZFAegj2/7q/jvBl8U3QPcLLYSOXt8oCT4xsTWt4thTz2o/XCoL
MA6wymRjDkp36uw8etLJFFXbdNWBqNn6ATgpw1XLj3Fss9WAyfE0K50A34xX+SC7/4oGshdD/sqF
oLuSNMc2i0526dofMSLRbTHEey3EOLvwbcfCeF62o0BRog9rno2d7SFFpF4pPo/tI1P94LOB6Jdf
M8qJzNQUrtP2V32lMg/uK9e7JFXyZqeNT0v2n5ENbHWgN6qUJKtw3brB2YBfamxsouz63DrLFKQs
Dosz/Qqs8A6ydWi71bZLZnvdGYZzkw+zMSKCL3Ek6Iliu6ANSc0ZW5cRdscEQ/0qZa/StZw6wZvS
+U9KmjXnAmrLaxI3ZC6ScCZVMjOHSoQv2Zbg9kOK5ipMLP8no7w3jbz1m1s6LA5qjudybvs3mxDz
vZP48Yq+CzBub5z4GLr2+yIqpgNVr6UwbIrL+dKPxrlx3ewLzOVgDafL22l+qxF+hV3HzMAi0rwb
FinCGL8i2Rhu1mD+AMetHGa85DtPoV07qr666ppR+QZ4e5NFSnbDzDduOrv7alChPkNWmp9sx5lX
Rmlrh06zSQ7SCoKIFJA0e9VXdmPhvA2DYf+aiGipPr1kVvEL4hB22lHRLepIQiaOLc2IbWCRsRTa
45OcqiyzNabRFaAkuBR6vphcax3zuTLihgvS6EkzEcmZupnu6dTeI7DVV1RhPjP0AWGXxNNUXgOJ
Epvphbrxhx6P2WsaFMU24AJbFVk73/glP6WVloJBHNKz/AF+1BN3nbkFrsQxOZdwHtyKBmtbAvtP
zQCyUimgoKZPZ7gxzm4Uv5M7ZdxS0X4S2hb5jA/hU8ls7cxwEfeuMhPtxgpKCk9TniCDdUcljhCL
mV70GavlFwdSl0E4K/pk9OmTPoY7jDvK+5BX5noKqvcmQ7JcOimKYQr2c+4jczfhALVisBflvMwA
yN1z1PGPFc0CHPo4c1k+PhEPBkkkh6lu6e1F6/DqmfesJrC5mGEE/QKamOOP5czedfNnqJb9N2dY
dQTHf2vI4dq2ZtWfZ0T/mN8ELquscS6NIoWBuHPBhsF/JZ+6JjmH/RTl+zrKTlJDn4zhh6PN3bvh
lEQRM/DF0Is/YeWOzkXq0NXEBTLTgERfyjTin/ucRPK+rM4yRkHp/vmVfM2JgWAvxhAj64lXiUri
fWy/2cHr6x7L/7Gg5R5kRZDNoX5YDtcwKeKHm/Q59Ely83DDiVA3qcpoZNpbO0NZkncrEvJz4nZr
WYvqHM9bJvm1b7knBX6ZJWvfXKD7MieEbiO+oouGmjJRCbBTdWurd3Ozl64DnzYpJAlDweENy50I
BPZeJ0+uyxvRWtajHC265Gz8K80QOmsQwivjS+AD6ezC+mRYpQNTtxsqZtZcZUmk0LW3CnUve54M
fsGqD6G6d3WkRYvOmXZ7tfI4hh/8bFwqGrNEmb7Cgfbd5ZK0sj7bShOm7MZSXOa/FOfEOrJoQlw6
D13+4FBL9ybrro0PsNrTXe3mJFPAijitswq9N7NC9UisWcp9krgE50xckFUUQOiOAvck13pjgP8o
SkrbLbG5mJCNpXS+GMZPspT8+51QdmJ/2wgNk5kU1YZFR8H8rTuYjIQVRj2xKalvQ1nsverZCoxh
5QliA8GaxzGeSOupoFdKtV2E8WTSh/icz3VzMa8DUb4D3vFvzex/cqy42lFgAPPnmasN+Ro+M5NK
LJX/j7EzW24b6bL1q3T89+iTiRkR5+8LgjNFTZbHG4TssjHPM57+fEhWd5VVHfa5YUiiPJAEMnPv
vda3OL13GWc7bKsbVOBssmuAkt5TFFZ9FXB+6BFH6nG3EcH0LloV+sucoY9lQyZe7pM2uN15xGZP
VW4Hd6EXNpTr5dOv3w/rrTKEY4Hr0CtlTscZT74tXsFotXpRhwNIBJTeordJjFtpyyE2d0SG9WdN
RmJnCpTmpp11ew+p7Y6Snd2EHLW9xOv7gMwke0BGkD2wArIbAYbw1RPqZ7IK+121hsyDsDG3amN0
MfRt66KhpfgjZTHeuG2EJt6K5m0yxRg+onjYhbJGHrN6BIPOopRTUpoxHnq/W/SMystL9g1YuP3t
Js7bvIIoW3n7vKWMiLWw2I2jZcE+hYXbyNKPZnK2VX4QGQ35rZL59dupLp+fLy9b6p6lCxQZnLPe
Xl5ZtgYsBe7IPWtC7mhWX3eX8s72vYdNxbW/Oni+Lm4/g4Do0Uo0I7wOr0ShTkPoFBVNuRGWOR69
OY4v5Dx/typ3J52YtOvSwu9FO2vnpUlEZGvo9rRCgXjPnEUyO+le7HHEBQ5pjFcNRXu4OHF+MxTD
TzApowqwHX/lckMmEoyYY+uMT77fUDe6B1ssJvKLqYKQOueHgknLXaZbzm+6JtL6R1dPtzk4gU62
pMmUyX0jSbItWdqaSZrpn5ZejX8271/DDPQz3k7zQT3g7LAe6NV+AieGH0x8jgZZEtaZOja+lPgd
kTz4+dr1lnXz7inxSIPRBVSEIio+J6457y3TiVCrOiTvVP1TJDtydWsc3gURE31mHtWsKglMe0/c
FMqvoiN+xxx9zxrAqSBYeGiY3V9srXxqM2QrgeG0T3rmuSgQPBNj3iKvQHGie10j1s9ukUjUWLuV
yRNKpN+jN3vGqYSksGjOarwDaN7aDvlontVDG1nmGVPnl8Cq51PeVpOv4RbZFIy6DwYQazXx9xZ0
toSUFdtG876Nohnv9bGpHpsqqTeh/cdtJBZPzLuNoX9uHPNYwuHeh9TY55JDGAGsCdGApxVqcQd7
V26XCrjcvRW7qa8GQuroEKbiwtQe7+lcYPzqYi6C1WwyRgGzbtH5KsdPPaREE/85icPWeKeAmrdr
M27Hj12XwpUTdr9nIpa+d7HKugFFQqDFhLEVTBdsUaQX10vItiW0kwLfqk4350qTYepQb2EITiTu
gLxKgBpEHSPYnjQdoirDiHeQblMyHuz6WEVueiwMtKKRO86ALUF8B3oAnLZnv8+rgBalx769jVsC
1LXxEMVG9bcdvmgDP62kfs9rtXymVMteCS1FDjKgT55Za6DYIhA5exC7DlpIJFcxpgSBOu6nyNL3
boNqyeXIQKeIjVh9W5vVH79eX+y3ygCLu8ayGDM70jO5d94oA+Z6nod58FhfBKbW3um7O9spCPkA
2G2uNrqsYdkbIpIq1beRU6GsM4jAwoqwFngVhp92HmmKCfx0C4YakJ89DvnGQBblwJhz0xAxlMR5
b1UlASii8m2Prnk5F+I4rXL2kXYzPaiI3axC2JnHJxiXvrXa5zo8lODMlvde2thXlET5S9tQ6d8m
v5MFWB9J1iejq6ejFuwKwV+sLu+BodBWcwk/DR1iSbxquSq58ujYl9qae1CZenMSTf4hiFOA7R5B
gQPaNH2ZbFQ9YDrTSXM/ynM8UE7pBIl2AWjfsllBPWiMP9cYBDadVkXksC6PHVr73y1pwng7qNA9
D3mjsSpdsNm9XdK6GZ0fGxtaHiftLgr5pRr26UrQFm287JDkrfEoqyXVM4iMpndbQCRe2ThKiBPm
KT4NLtw7O+AsH9ktwMImJnYWuLhzZ5P7nUbYcZrCSjhzFOCve+oFxm5ZTvK4sttrnrUcYCbbGz6R
eJvSAQWTwMQ1JfRxp1r0RMu6F10s8P+D9mPqlmcvse5Uczmbu3cYM+4pEIFYFhmpeXVvkgrLob4f
QWYsoPsda8HMjYK6lXRN+7oP96aK55ntDMrMtCaFrSo7miUHtfPzmZNmyoAKAHuW70kwYJjFq/bV
MbP1lme5iviEQ+RJnjxU0s1YS+sn5ehVD83EpCILPtY21GY1q4b/UJ619s7NS/qmS2S/Z2dAqe7o
xga9eMwiQJfQ8QIw4mLS7rTO0bhZyIVHd27oOyfA/Nnb9bMWUMD0XZa+xEilNjqiqVc7S0+56JDH
d0fhLOZLXDY1veVkesbsOG3VVwWx4b++v923QgLmXJwbbMNDT4lYR7w5njqsG02u0Se+lfNtXMOa
W0EwgXyCT5l8iFODJNpFT3YRCPGnzoUeN3s0Yk03Gg9/JYIuucARxZmCu5+UULBjja/eeytj2cIE
MtDiKgHiVG20rZo6vZSJ4X3VRYPu2ZHDnopA23pG3h9zLan8eczzO/Ck6/BMMrskbGok8/vBnsSh
GO3hjmqfraT/O5RF4Vm0BbFP11fOSeP8d7pxcIbok1WClrjtHly/3+wc7fm626osa61xt/Qu04fZ
7G42r6QB561OgK6+GIc87cd3Q48TtekuvPz4Imn+H+ak2bkxjKKk14MnB7Dsielax2fa9lc0mRc1
f0NgVnHF5OD9mu6Epzp/oAfUPLbLvF9SiXDfXDh5Qj73tWzpnkRRuIeuA7Hz60/7nxpegw/ZES5l
n8Hx+63ExgvtYOlMGwDsjCc5IyjYrKx+Zxfmu2EmrwdJR3q9Tfpk7z2g7/2Ra4FxlzTW8FJ4dNGD
Cko+U300DnVyXyw0rsTQx86m1avu2gmSY9zG3jkx3lmjes1lpH0CbHSVukbbh8v9/Wx55o48+i+/
eW1vNVic6UwbR5Qt11pSV6Kpv83SnYQI3rR2gEitmQmjs1hH1RCcIwwvW9Jv6+9L/GybpfkD0c6H
qTKeoqQ6WEowlhjjneVOj4ZxkrSinjlBYm5sjaNdp+NDYjvTubOXryo/hbPCuGuaGidSaBS/WdTd
t5KANViHe5KpimchD3DfKHtMnSM53Ixor5t9ebghdll5bFa9ZSbvHPmWK2BGzHlGdz23gGFsWvII
D15FkAO2x+ys5m9U/Tb0KsN7weTtj3VaPcup9l6SwPkE0Ci4queKaL4P0vmQCXny4qX70lKN+nNd
5pfJ6fHmdCBRkj5eHYLakeRXmKhLw8F5hTuPU0xc9ODggF4tK4nWtqgXXLG7DYbL2rTf9Xp+585D
dIbVA8dVUTQiO4jgWFZr3DOm/7YAsD8LpFekFD25hegvtxvv1pUwBzKRk4UJI9F1Opn0KahhqeW+
VVmXQMbDqUiSkVwK8WJa9nlcqj/kaHoXwy1BeBC/YcVwaB7J5I6PeikuprWIvWWbyeee+E08Xi3z
rvf5O63k1kdYPTzOFnO2hKaFGuGSClMcKpP09lSEP3590Tpvq2G2EoQywnFWZT0CwjfLb2pNuGxH
LdnfdMNOlooHOoRAYSYOWO0Qlgw6//shgIGhl8FrJcfgzhrwhUtazU2Dt2Wby8T5ZEIyhjRgJAfk
cjMBWQIjP9gXoTGUHrHPbNTHMyS0TDUwR8dqDVPWbTc5Fk4WbeyV4Drynp7npqEEibxrusjpuLja
vbpP1H5fS4LswcGe9MjEzl9BPd8GObc3hHnnpFeujw/waIqwfBjSYUS/2i4Hwo4Y3OrNAp7Iji4i
BizaZFtv/SbpXQ/eT2Wu+pNrmKXenSIOjbD/N0GQ2VtndBI8+c7drUkPxdjcCwEpytH1b/o8FfuZ
/iJmwcDEb4Cp7P7Xn5P8X25Ljlrskaye5ENSc/+s1HGNoWPKYlf720WZIPbdR+KbUeFz9QCK72Rv
P3lrin2zXs7hRCvbwdRC/DWC1GquXPNkNI7Y417sfTA0+k6tTm7dct0TE7QVMUcv5YaoXYI7b/9O
rY3xLnJ6l8sWI6enBeW1TLwnZVJRivKZ6XRJYmdXetW9aPX5WnXaMYAlShm5ETHXUj3F9V5RmP+q
utRXVdAeW4e8mRZRPzhMSid62RPbs8uBscqyEcpAZN9ubwHY6L7QX11oV3vMPdNudtrhJe2JxB0Y
qiHc85Z9nkl9a6xTqJgS7VousXnJq5gy6PnWzww1tpjCdfpHRraQGy3aT16+QNNc5dCTw2cpsolW
/7QeNG6qwtgtbyRJvd7WTIeuCkfaL81RneJK8NEkPK3kUmuhVFPuBfRJjRk3fqq1RDh5wj04KnaU
QpDT2yjijU3ola8a1+rNiK38KpP4cw5Q4SnQuOI593+sZX6wZQpcSe4Domsiv4bXUiKNCcZWO0zF
ClRTuVVVK7/fjhdkv9GYxq8Ldjoa8eSOqo3aJGmDKGdtoHZN7CvXebOO3mctuL08ek/TaUWlkelX
E279g24OEvNZF6AlEOIwPTd8a7VSkkfTctJd5NGCieqHhXFz02hahVceRxfSwDn2I48LCzkVzXn1
oPQG6nw2OtWwu0kkHeSN50oLD8KNIR9ZzE/b5r7MqndqBiI9IC41YKBjnifbKUyce8V7q2RGRCK8
4H18qo+jeg8WzHl7bSAywyPXeETG5TfJmJ/C1V0519prBA5zf2u/Dpi7qRPXT59AzqnC5xPS/93N
hNiHEK/v6OPoB7m0AN3m7a/vZ3XQ+XvbzHF0snhd3TINi+m/8aasdfMGb0ot4dsrgV/do/NaaXGD
+R5PLDK0urDPLY01P+Ao+X7MyshfxsD5WCAc9sgQwNElL8n60CedBAX8nOuLRhxbYrxHQ2v7SX4z
TiTp7Fw4wqJxcuzZ88O7KaNsFu4AC3eIaN7mQULooFjz3zswlGHjxH9ulH2ot7cYbK1yKNmykM4J
nK2MatxLt1U260d1pmon+wHUvLetKg8HvTvb9zP5FO42Cci86MQaSpNwo6lngpxJSuiB7jfj5UM3
YNx0Cws5ZrMYCES09ruyLipfjPrKKGES65lDLpjbf/31JyFVB+HtR2EY3ID0xl1TircayHh0S6Gb
wS4dXX3jlUMElsWKiL/kwTHCBxiM+kn9PCKv8z5LW9N3CCNkz2xg8wMIOM1AXC+GFaRHBV1GxfMj
ogV2DMMJvr0AFKEW22b22DLslN29yNKQFS8UuxmqWQD0cWPnIBZV9diaX26zkQoZIOppiTWkZPpB
68vai3z8MXQiv7is5PdGSL/cS7MtQTHLIRoa94MeAcJC/djLOd+G1uhRl2oX1fZbKm5Ma3bugbHu
WvrW21Qz3BMnO+1wc5WxLRNt8Glo+tBPZRBso7gqzybHpGjIjl7XD/JY2PZ2IZFBDH8M1jjfeajX
jT4bQBBxu98aWnn3uYARtiVPbl3KLfu7ehKl6HgD1CsdSjIV+UlV6H0+p3eDBXzSs7u1+ZUOvpLB
FmmO/k2b7k0G/Zc8Qt1wc4DZuU1uWFBCHQyEX5jS3iNdTbct5c2uUA0wZ6S7QBnjgeAPWijb5uJH
LaGnbqazqxjkAyshyJIzimkruwcZQ9mRUxpf22HexUWChXcGVlSjACO2uBx3shz3bSvGW/Iv2KGG
FNeVTuS5w9EDGgZIDKpCMUANwpN5GJoxe8T1Ep4Z+lSfM1anO6Un1LwwZaaNhl/NQLVQk59ux4t2
0RlcTvO0ywG9PswYTM9J3epQh/Hw6BNiEiXYbGfnGclQhjd1MnG8pLCe4lb7lpWTD2AautXqcIpq
aSHDbsY9c58/epKBmMAIb/mNh0dXBsyfbiTXdk2HBU0XrsPy9WZN64cM5l7ZzfsoGIiFgBOSYwD3
kTFHpyIyPqENsU8BMeO4jVElamRQFjBBHlUbBoLAXlo4Zq3VRcP4cboOBjcaAwX7Vf8R5OkWO4r5
AyjJtQED/2XhEt0sQ3qxyjWfzSmAakqt30WDYzKLhPsG17XcYFKwDjfkW4sVvrSJHlIxGCD/xvPt
WmWwMx1ntUdWMJ39tLE82uh5cijjLNsqH1APaeN0oy+1kUsYBJmE+7IHS5i3KPyCMJTPVtVhLpeF
uEhU+heiKUACdNFlCFdOsJva98IztlF41cinPvVt3D5KQBROJ4aD3TJZq1brtTmCpczS7lF4DQO6
BQQTv/4oJovWryVe7CUfXujvJHD8F4Nhi92/1D1qwEQU/X1UxuluIZDeLjglJ1V/UFnF2oBtD7CH
uVd325DWKNnUtrwaI0Rh3av1QSPb7ay6EmDMw7OC3VQNdpe8MgvYAjmTgGV2Hx1uuyo3S47tmMzp
IBCYt37V1RqRspEzsxGh+rrdGF2PaGS1WjdZ027wf6LGnOitODJ9l04w0dzF/OEx/ELwKjKf7loJ
f9/5yEleQwDa6I/IAnaJPmXbyCvsaxC/tktUvRSU+L0zIa1Px+/tSm8PqqTz50KPN6oEHULqqL4p
ycccwPaprCtVKcYVY//bZ28PdEviMXP3w+QRX7kWksJDjXv7v1s2BqU+6B+lRmlirjhiMykenaK9
S2KZM+KAwnA7e7Sp4SIVLx7E0AJrTTqDFLqEtrqBc069O3JMTEIQCrzY8AQJAi7Z7ZVDwCS9zifZ
sDiN4NzRC3bEgS998kfC4klVuSM/YdOj5wJgPbvJZnBC85gAmDjfDrXZlBPbZNikypnVV72qio19
DXMPPlkeVvqd0jlPjLwDl9AeZUIF6dFsh3qG0b7KBel/D3C345MGJDIO+6tiDbGla1fC+Fqb/Ccl
Zczi2byDQn1NiF6+1QhW3JysThzMOeKuTYC/onXpDsmAup6l9M8H2msRQc4uySzspcGeq7iFhg6f
pG5R1ScIwQLlvm2N6EkYIbO8OT7leEkvFmSgbW1Pz7dlz5z0B5z02VnZavKoNO9+fSYw3w4dACJK
F2ebQ7GFl+Rtm0pS7ZWBTCiWrNE52QEIgZvsalrIs2wrvPnqh1iXrG0CRs6/LWvECXgS8Lqi7Op4
8i6csUQO7kb9BFa0uITpSXAefCfMKNyiMNn3psdbMuM5Wh9Sred3iCJKWF3q5j7q5nlzO6y5ok5O
dPiO7eSOyAPHMb0vK0Fgc0JjV/SJtfNMXDUjo9qPI1gfkCVWD0iVvvUEtlvmMsSibPZfA1TRhezT
L5OxcA4o6vE3Plj97WSAiTDbsSMFVn0OVco/9rdmmEDCPGs9LdiUaAXgk3F717RNQUsce1zpuflW
HwmKmCdnPsVtiqQyb5xNLXp5sGbul9ymcwq07DhORbuLXeMypXNwjmeB6ShP86e+XbbwK4cHT46Q
lktD/03J/U+hgNRZjj3a0qsj0JXrS/zbSzA12K91a6W41ePzpKUgRxiklkBRtqrqaxuvuJAD8XUR
7nSZQyO6Wm30iYgwZOtroHxSP6iNXj2M2K/MgbvUJc/s4E6wNUw5Rg/qIaqciPLESPZkfWH6Wai/
GUnml2qpiIFVX5aBTrt30XTywdftxEZT7DOaGyiD9bM6GVTR6G0jJ+jPHn6EXVNiONOgq/l9c4Es
IHZ/CXxoiw13EUd6sdK2PRJ3oJjNDu41aD2/uZve2rIsqUu6og7DIqQX3FE/v5EdRGmLZky2mztk
7SiarjXVA0HXfBW3/fdMhqAS1h+pJ/GvGftkJPn2L7+2+qr1amLKrYDk6pWoVATBSS3zPYPav2a0
Vt7tXEFjsOfCPBOBpl0NFECHVkJnlujvNKvat3R1PBCDjYn015vPuAutk9vLwFcJan0QWrua6Tcu
BhsRQySeALzToe9ofaRVYW6xk+fPRU/exOh0w/MY2cNWLsA2f/3e/eMi9IB1APzmDnJRRdI1//m9
S2uSDQKTjLAJydKtY4M0RLCBnEInqh5cOmj7tjCqh9EiOyxJmvdjshLZkzW+qxy9b1WWoqlbcxxd
1X8odEtsw5HmRhwOZwVfqqxm2qaGmew9sAk7x3TkUeDG/xQ74og0etklmMYPbWaRGufE5t2yPsgK
QD9ICF64gSwt7+bbLr9MWcbqYr5Dboikibj0uR68W9vgdr6NOuKFmJwNfigMtIkmYRvZ+E6mEb8m
hpX2w+Hh1++ksfat/3469ai2HRufpI2qkk7amwYaZxS0rANUzMRuvisllpXo7/LSXe7qjNzjxiKJ
1amC8WI1L8j+O5lme9ugXVDa3KxDKpbLsP6sqRoGetGUPeVhPe6SMdwTuj3S4IiORQQm1JOxfXbI
IcDjlDofhnh6MgNYp1V40KGAR1uDSKzfLLjO+t//6eUZON1xCwAuMOjnKk/Z31arhdnI0uZG4OfC
M8+c3uaLhk+HfYuv3Aipt40y6tYcdLOtTuv/MRtI5ePw22xpBwarPWA4cLCiXFu/LWU9HvPMpi27
pq5oNimPi0mSjfqWJaPb1FWtNTvan4Rhrgp1FQk4mfqPuK/bi5ahp3CY7fg1k7N1Zu3dzkH6Qnxo
aKDvV+14ozwoO8+oGZdmaijRavu9hYBnRYw6T5HG6NsMCer6aziahq+3g5OH2tQqM2b1HU1ndYGP
dQxDc6qPEBDAQ6fioDgIWvktSqFFN5ZW7xX/4TaGdgtp+zJF56EiF/uVooDOur6ob9VXc/v464vx
n05Vi0+JPq6OyxTmwVtMRNQFM1KcmENomRQ+o9bpWiw2AxXVJvC01jqgRP8WWUnvz8saf+GuC5QO
dLMgsj5pygrOv0syFQESZ4ZhjZNCm3Cc95jla/SJHhF92ai9n5g3XdLUdT53ICLKRI+vMVosqDnm
XqWSk4gLWBM55qllQoHKZC1PKsksHXgqiCGM2+U89Td0vV6wmegcnTj3U9X2WfPHZECZ00cmxXXw
Qle9u9NnDSH5+m2cJfpvrnP59mjmcahwPPoxJmJGZCFvVFRenqASjbsW+ScaSssZR/rMorwfKvB4
M6GqH7rRyjYBytqHRUzjrhYAHMKpne+aXDi8wJh0zA74G0SF+ggdnulyW8ur9ApywY3jrz9p/e18
e/3/uo4tTVN4aNXe/n+bBOfkMtGMzAvO4XFHo0x613HStXv1zTTm9kMzd9WpKcAgdPW8E63LYEkl
IHpwTvvcOACITE9Q2oOzenCFkZ0jFPKqrLLiHMH8MNs7LS5suKtxwrkkkL8b3r6dFa0vxaO2ZyNi
iGu+vWi9wKgcXGmtn6XGkxP1wH3XetUY9FcrDQmUrs5BsCqmq6DapFKM70PJGT8BXvOtd08YIPOv
C36dbd/TPEtST56SzrPvVVNQs+WV2f/vJs7GP97/tcmKmorLxRbSfHuKy7R6lrTiyFeGnriGO4QE
MCNwhXyjNgGRLX/oAyO9vLPOVhGYRy/WlkNPODbWtWnYOGZQ3MdW8vVWLyKnyjZuReAq/tVoO7YB
ug+gcWvDaCWfTfnijzl1dtaSZKhM3wijX9PB/QAhaT7N0QIPcxWXqAe4hs1j0MBo+02H+Z9LjMGs
3REWjVOQKvJtDZO49dTbbm748PY8esle6P+lzVFfqYdi5lcSrZ83ejfeKfemWoPUgxG05sYBgrdT
ueyjnZZbsCYP3uiG12VCumlpkXfocKwpkRJtPuN8K5yNpXtWE4Z6LLc5tIor2+KDDBjHdEB7N4UX
B8eIjrXymqWDnX7Ac/EnTEC66ZNkaPSZVgIhnmRj+uMCbqRkOvTU23p3bwNcVt/Ntswffn3PuuvQ
86e9dDVgO8LUHc/FGG++PSqASe5MWXX+rbhGBZyh79bSuyBK4OWtfPLaRL8QWR2MSdypj2Y7B8SE
jbtuyYpzTjcuXmmR6XJAPuaZtxYn1+h4LBsJcMvN8HIGYeLHtYvDaDH6q0XhvSERYBuhaPtA/yv3
icYIP8C+ymHFIraLipbgrnVKYBbWblpzHcY4eCTUj6yfSngHvW0JT6jigzXoJXxp6R3nsmMG1Afx
vk2qXTgXxJV3UOPt/GngdPfcEq0VYPa9H3OMk5pub8LgGclNdW3dCC6rVx+6SbfgJmB+GL38Za4K
yy86ULOrsZEqkKQde6A8XzFfIF2A45Jm7Jb1ddB6qKWB9rXIuumU1sjnlK5SG/P+Mob502QgdUyT
guHTCqtuMHlsYDuUD+RROjL4Etehe0/D2P3drfGPPYQTsmWDBeRy4RZ5u5BpM1ghgxHZn7cG4K/6
SuRhwNSypVP6aq3RMeohRlZzSRijlajRB/KnnPMSN/E5YpyxyTJtekADj7qfWNSdIWmQjwsoX8ZX
8T5sCtgjFnm4GQGs95rbLihM0UoE0xX2OLofEDJQ0b3TOiFEpmaL915DKl1C+wF6awm4w9UmNEwJ
zKZl+eBwldwH5XyPWCz6WrR1xOcwc4ssy9aAZomsPkQkFUbyzgo/tlgpH4EUJk/q5vg/P6EVW4Va
/FZWcxOHUffm2/96wehX5v93/TP/8zs//4n/usbfYC2VP7q3v/XTH+Iv/vMf3r52rz99sys6chOe
+u/N/Py97bPuv+mP62/+/z75H9/V38JF+f3f//pGXHK3/m1hXBb/+vOplRYpLTQw/0OXXP/+P5+8
f835c9fXLP7Hr39/bbt//8v8T84hnu2567GbfdFipaDVyDOa1HlOt8Wqj0QEQP32r/8oyqaL/v2v
9YzQlv36pRT/KVdx63oI5OBuOs6//vt1Pt5WpNt7/79TL1epzk9LFwYP2IisWSY4D9IykOTz/N/K
AK0AcFISsRAMKdhCGeLOQoavsUaBGtmIqgw+p6DxD1COKlK3M7vPNkno9NAZoq+JkFccigDNc6I+
Chs5HLrz/VhPfshJ42DPL03Vxb4GH3hI4Osm0ajvOX/vKpF/zXIvPQ1u8DlBNH2YhAGAcnqP+tFf
KEufvAYeVRfJ50YziR0mGDtB871z5Iwrnb6P30x7GuvJ/dwN2a5BTQXF5iNzUFKHJLzwXsbfllVu
VOpdtq8GqCSTmKbjZHo/po791pJ+Z+JiEoto3tlDjKep/jIhZTgnNpjaEBd7DxB8I9b6GK2Bb+MW
Zo212k20EBOlOXW9q/vgNc3fOVV6qnv3cx0anY+iezpM/ScKuGvjNjqJ46HmM1H1g3i8s6G6MwIk
Iic8DUSCsBjU5yFLGLJAGy4b8QP62nMp5i8mCzzpqCyxq+2g1LB59927QmNOVGR4lM3nOdesDSrF
rYCC12YNDkHzWCQY+8o0PZTFO5p6vM+IUZ0ipus1Tk9WTcr3QHJmLetX9DedvyzTWaKd2KWyuep2
/3Epk2FHJMOZyNjpPONszPT2i+s134qgOrGinKBsu9u+hE0RYSeASfA5l5BqW11wNmibOzxPL5Nh
My42v8za9JUmJAHoqb2NQ0hOHukMoYVRvqlOtKAkibrUkMUY0ZnsVzRTL9AEFB7WvyrdyLhugefg
bya9Pb2zyvna0sQ828YCbzP5EaUb06ZvHxLgDccfVNAwt75oxNX0+k20pm26pAgcM6hIez0ERUxq
ohfLa6bLrWNzYBnsNU20ysY9XR3Nt82WvTaP9ws9uk3/o9VgPOdNPr1Uk8e7rZE9ggQlWjyCZ6r8
/eBeh4Vwm4x2OkUzGN7Fy+6dHjl/K4Pl3DONPgVkoiC7jA6ioGrrSFs/4PajOZRqexQ1Z22Bbg8C
g7DEaLgXVmYxLW3BgAXmd2OYU7yQ+yxOvYOAzrTNiuRxScI/CAfod9Y8fF641s6zg4WwCj4X7muj
pWhQq97cR0WRc98xqmSJuYMr98Kh1o/0Yn7AedOW1kd9+tBES+mPsriMA5yNObUnJu+kixgzVs4y
Y8wxDiMKs/mDXoWB73WhA+BUO2Gh3ZXWeKj6DOFoHG0WnPq+HujJhhPIA2yVB5ftZXbzS46KxYuN
D8TZDD68iJPlZV8whue0c6q7EI/SYOmUZi7mcesaJ10AipcJg/GdKI4GsnO8i7PmrkmCCepz/9BX
08dS815LmVL3ex7dP9falxwcN2inu70hBJD5grEheJhWc3eN3gIA6cIT+TR7OqQYKZiQurG4VitG
zCY0u6k/izLTGZ6UX8IMgbqjfWJcdjRMJjc1o6Y5Iu1hnS8XabMZZTJtbCDtU2wdbPIwE86oe6+b
XvSlfh6W4uvqKd8Q5wKqJXo2wqinCUtYjwG60S9tHMo5WIO+W6JdbDlgvetlI4djHtKRpMU5084o
UOQDKthEtvdQkwiwRNkPC33oki3PorU/YJrC0IRi6wh3eKO7uBrKIYYnHKGTWPA0GONhDoBi44wi
kZsYXEDoI1IcWtCE9HR+zYjtIoMSvUK8JQ+TIBerRlYUfJvcGQBxcNRH9z2ir710uZMmmbxv7STf
gs2SJGa0h37EXD4gLNKDo1kM10jkLUJdSBaGXn5o0nceGacsnQ6hEjiCcrJ3StiVu46OP0ZIizwQ
pzitwpV5dnegpV8hJwBAJ6Ai6gfiZqcPHslhFYkmk9WZW4EeOWgLYJSYdbVE32ZGb+w8jdjd2KxO
M1a+Tbnk6aFxi4PbmS0GpKbcj2vrVjOmcsdC9bqqnY9p7txbusdw2chStjp5qtm9T7JYTp3mJtuy
a3Ww7uJT2GFrricqi9plYMxqIFBYHB3v0OYZcACb/aw2mYvQPTXmetyYpUFvoZTHyu6GPbqOTVE8
6xgXfTPqKbAmW9/OTNo1kE19Eb5nqfRDZ9GPMO4w2QynOH7KA/G9Ayrv2xrKPEaorTNCQrInbWu1
oW9ncYhx7Z0p28+GjNg5t9hMPiDeO1urYToV6E/nUL4bYn0LJfqVKENjG1bd5zKurT0zhcwfQ/ej
Frk835TnwMHrOSQvdrDa45bwQTQJd3FjvUx5vuyrua3RjcEzn20BbD15LCwGoctokmwRvSBxqWnF
htNurL8VRBvBNb6jSfFsGhUJayswyRgmMIyD9pC4+iPj7wtv5n055Jxw4yHzJdF2G4oRAgBmhDAx
Nw3wRbklqtHaMNl5lVB0N8RxEMiSjgdSdJC9k2niyjBDlDfhHM0/TXLNe48xUJRjE9HUtj5OqNfI
6hwt7B7waD4wGrvUa/pNQJEWGCSdjSSGbpzmEIQLzb7xj85jxZyworXWgkWjjY8NQMVhgR2m2fOX
aRZX5uSQn2uxI8IpOhMngOeq6puHOrrWdRGQACX8YBQcMFLpMW42iK0v549F2V8HtL++EPlOZiUh
dPgt68T6EkxnurQp6wMCx/DjnM3nWISh76y4n6oLP9sJ57MmH23fNcICKc/6YEUT6Z/9R9wS/4+m
81iOHMmW6BfBDDqALURKas3awCiqI6C1/Po5qGdvQ+ue6SJZmciIK9yPQ1d321vdxByvQfdKsQ5i
KXWIaqJgm1JVHmSbYi/zv+sgSU0m+v5EuNjW325miiyOXTQiIAtbCkJrC4FVIcdoyeZPrCDvuEmf
CTtVR3ztYCbse0+rbqu8yA6ebDYkmGOU1/2FlQQpL1NJGJ1lIk0uPXyqm1VEtfGBax81MzIvP3+B
TgcnfhnITRTProbRZnX/jJl46jub+8/SjcOwjMSdZ96fYS6+HZ6Paz47mKQ2BAHO6L4bC+MJcufK
WJk3LID2s8+mVsggVCfC6O71qvcvQ5E9lOAFiXMcfk1Wy3TXefKCo9nN/KM2DA1RZEkRp3CcOon1
hmKNTJAqC32Gq5GVLDUGMAfTtq8ftkJmPCM9xxC43UF1D8WCCWOuhYh4KVBXzFksbQtNHb9OahgE
Dc72u7d/ShYjObvzWl8F1sdTYnFgSelBFwfGicwjSFWG3zHjjTMNFHXArZvIaVE65D4rF2LHr3h1
ZWSvaexNSxt7Wyi0DhsoepfUrYLcsf/aqHqDtpgfMAZmmnlRaPJ5nuRTk9m3DG3el9k5LwuSSWq9
39pdY7Jsuhtyc0LRdt0hcyZkKV7/1k0LQb/mlTnEdMCv7kZ+eWuXFESa0T4IbcXUtLzNuUA0NP3t
tA4l2oxbxgYb5dEgwJdZcNIm2tVe9BdvXf92pjDiNvXAEZH005i4jFLCBeVqh27J39xBjOtP3oez
VSYyOhpV6pSecBWudj+rz7Yn2Y5ST5G+0ke+28W0vI/ef2IXnXW4G0P0FSFXq4qrDgveMuXR+hcJ
exVlRY6IRwNz6Z7kZvuRGJvbVfPVqfGba2uX91OprqaTRQjZQvQXIKFKlovum5yAMDqqvJ07oyXS
FxaUzH+BapeM0999rX1xM9Tes4Fn0HW+ldM8LYN+A3q/V9nj2PSv9W2/YAcS45tQyePc1vgbErQt
hFFbDZlhztkftb/kVhDLo/Nb5vKjT8mkkg0s9unNXY1HvxI/a/3jGfUuRTKHELPBSVj5M4K9YJ3R
DPur/9eqpR3UK0E/i0MKUef8VfXw32QDJjGLxQ5aQ5LOysvma1Zg423I2jEQePrHsTgIw3gZ+roP
ufx+nMEgdoZ8eGUTRDcOZ1G6zN7UelwW/bGrkTrWHPTNeuGhfF+KMjD5ePW98dWR7ksLiCZ2wrEI
Nk0DmVz69e9meHHiVEcdTCEb7YarRN2wFxqCUpGR0RUtlYGDqDwrEvDyhv2QPbBzISjMx6tYrsS+
5StgP2t9mAfjTxsAaGRwT/c3qvw1y+SduYKk2qAIOFbLLztzGrn6Axo3nw+KPCPtfQY08OSI5F0f
RQi6pQ4ISRpCxrfXzuO12ErYSKlINh78/Nlcc/IP2+p9Xb+yCdgbZWwxEezr1a/6nJLd4F5aqzBJ
H2p7xF/uU6306WB3xrlOSKBm7wwXKgVMVhvnLYWCUhjNn7bySTelPbQ8jo10dp712mU7Q+vTYnnA
e1UGuB9DLGRsR9KKAmpcZhJOAQk0JoYEacGsexYdb3GPYYVDo/5dHcyqPj4bwnO1QGt0I9D960Aq
YejvjZuBt3dmHx2gAAg3K+G8Y/eGAp7lumrv9RxahdGJIz848laxnmx3vjM6tafiWZSQWlR0r2v/
rjd2HnUlGv3kNnWX8zyIAVahGSoygCPYLvhtU+NHrtknmKj6AIOmZv1Gc5jotQXGtbi0DmKmcTeO
i5/J6DvCYCg0FdFzfTcPMUOYJEzG8lwj7eWzsLL2mK2w7A3nWHQRPnMvENn8u7Hz5tRQgQG0wMl5
Kw1ZFXGN4Shbe5dw1e95rgIC3RHETB58e/J0xCr/mzrrP2r4SDio+ydhsPNZzCrYGuw/0hgfW3dU
h4539JoaS6hcAA4NurhIObT51po9kbeCtoMo7DBjSROWW4M2izulsuRPpw/7spYA42IQMqIt65jN
+gfXoI5p+HsidyLMkl4545OOv8GIFQb12PKJ6J49lxzqjU84WETwH2lFNZrcNd3T2sj2VJowfabi
Q08GFUwaROjJGykyK5kdejXj9IZQFJuvCSIwjupSi1LMTjc+awtZyLfcHDi1O2Y3HRbuvkIcZmbb
j0ddUKRpeT/2e+VXTQWjH/J297hnZCyBPnhbsHi9GzoLh+6UcalpM02D5vvP1rhFeuMRUI5mj67h
VA2khpNhhgELLVsvC1o5zOuXBpyc5Yg/rlGUCIbjTLVIJti64bor3sacKCVTznPsSjSzfS3mwzBL
IuZ1ssp6e70uWb/Dh2j2dRKbLl1dUQ1wdJhCN5GTd5dCiI/VfVGrKULip4awa7O4JSz7ihw2KElh
jI12fwwd/YBvOonHkctGYbxX7GpkarosndI8mNqKNMX0RUOQtw97Hrxe9hHWsUMt1BIS/ycRAmQz
4FIFOqnJopyNZYAXpea+mc+zbT8nSG5iqxyqqG0k+LIxoxglxyAiiEEEjcE0viPaMnD8WcZECYp9
1HDSXJ0HqSTKT2pZZBNic0UyDEuIzbk0GBaA7yKlN6ueiEFdgoEE7gOT7g/5x+iS9Wmt7DRaJu7G
xZ5+hLLjYWDiztRvIfEIA3Qlhu2UzfqIEYSUJ71pd98xvTdBXhf/39rgz2py72yayJ+7AuAlZYWb
Z2Wg9LmIvAm5KlmxFCrvitqKShewVdm3I1JvKhZrsbtr4aePQ6nZ123mBdc5UnV2ZHEruEFZWI/z
NtMrYEDEARDkdJBhk80utZ73si7DF013f8CH/OKK9KoKHT+Flr2gNSuiPtebk1FU7w0Cu1OjY9ot
tzY2gIMneo+ZupDvKhuzIzRxOKGb+TXhDCIyKHQ076/VTVO0Ff2XT3NklpEztcaRrFx5ABRAG7+q
/iyvNP5u1LtLmE+dETZ8nltZwO+sxS9GowPAhwLBInMdizAk4pNDCLL8x8W0xZCo3no9u0jXKk+d
+z1PNK6lx63luR9ceTRpaQLWn6eIuRM4wjlvzwcr9b4EYJbQsYi8XkGK0h+UVpC305MGCZt9v7rx
GFWlvn0YTZOwi2beN+kC9DYN+qGQ68kzyydOggY5/55uYPCDvf1Qolp/U92TNeMssvv2vLWAf7kn
uzBNmZZ2nIvbyE9N8b62sq+ZTJr3/Wgfe3dyQoyufTxzkqjJFMcGMFMJd/TeX8o6VrnWRjUsnJNb
5iqY55oLG10zHS2PNQEcXuyZpxwiYqv35RNU0TOarfRAoi8dFrHoBx7zNh60VoKhjW3HP2KvGM61
JNzJUTYij9SSZ1qWs9e6e2BIdU0zk+Tkeo2TarPpo/l2bpvND4Xc4Hb7b4aDcAC50SGdl3jTjbcB
gWYoDARdNY3oIqdbh6Pgvt+sV+bKX2PXmifcgAxgMX+fsDH2J9dKvvEuQHXJ2Vy55s/gtt/KpDba
sncK1D5uFFk74xxPTvs4p+RD1y650VKj8UMYA82p2Cef4/NkVslt7hVnveTz08FYPnUW2k+UrOYO
J23W8o2P8t1QrMi8ETR5boSa20EkpAhas7A2d3IIkgbU2uo1eYx0NMjsvLsCNCATNS/a0N51opJ8
F6WSIyXIR25P5HP1w0PPh+pQbUzcXfZCdiGMA59nPYBDG2DFZ/xJNcFtGpPrTaHbkGVoe2bPROzv
UpJTU+q7BLtJMDDBaEYQojS+nZEjRdctYoYr9K2edUv+dKCI3IskepwIk+t9MjaH2tLPnp2C2u77
s3BUjbeHYreDTM50RB2bffMnoMhnIzm5xF5cdXMjka5aiDiuReTkmjgPNsnGRULd3vc0iftGd03+
IzwQZHfR5sHcC2ZD1MFEVfEmCMlcT8xv8+p8Z6D4qTisZx8Z3mZ1+plHnRj16aRWwzi0GjeoaDqw
jBphDWn62ltMcjBnF+wyLOhCmFu6NXuffJyhJVVtbhbz3Za1XeRX1jfBFCV7/N4jYcjwQkriNQI/
+mXPxoddkpmSeUl7TKYGNprDEHXW5psUdwUlv+eSzD4ffSRDY+FfWaMHnbmQq0nLHvmIE2+1oWYF
4+VdJCuOAZOUV9KzaM9FFTWSpXG9tKRDj5MBAdZ8Q90xMcCwZWhxnI61lyOkv2xZ7sYU0lCn/fzJ
zmS995ZeYJiORnajOm5eLWMUaWnoAdLNBDJf9nluRMtpBbNlfaJK2UPphstkPAy4VV/xd7XPMM14
PfM8wGK7Br3rppEazcMgvWM2Ouqh6B9rVhNCwx639SmRStYUTx3Ph01iRQjxqYp7B+547vF49SI9
WKsDQZ6HoyBL7B71/4OzZSfc/9rZh6f7ZA84wM2+JGXNnZ5KT7CtUaUVVVt7zWqzvR9q+4nUYfu2
QCl6k3TZd9I0VtxbuxrGPoAvBX+PxxDNDuYBM/HAM1CWWDj1Zo24Ceje+pOeYqOwaorMQbfdO1vz
jtPUMhswei9k9PFTM6APUPr6D7nAFJkkznjoIXcDNJuW0PCk+9DrXX8BGvW74Us4jf2N2QDD7/mX
Y0Y6SKhwOjwy4J7viCeNajDlZ2gvktsRrZyzLc9TRx1mbroDQwiZ5pS1ZqzYnEiDk9ett+qYbv2d
pTFwz9V8cYykiYip8q4I2D4bs4rJOBtfV8O0nnWqWRpaZEuTfzdz3IZq8d3TMjlvGzXPXJjTQW7m
k7nSP64JMzDdrarIltsLYY/lI46UUJvW5mkr1iKcACKEqQbdtSGS43mztHs2JPOlKPWji0bmWNUa
AgGrsM/YXx/WGloUm+EOPSGlTD83LReXPgFq4mBLsd7Ah8IyZ4lYuK2ON+AiljrK5VA+/vvCYbMT
lVI4mD9LySNviqw4Y8Gcj4M+qBA+4rnodGgP0CknhEJ3ZmUiqcxkwv2Cs7PVtSM+4P46ipmKnrm4
rfNeCYc/7BR1fcyN/rK1492Gj4sn1zxC7uzCUSIr9xNveORnM3MwezwVTf3r9oxd9dy55tiIbjDg
3AzzQgNjeQ8EbrKY8ebs+d+XYXvYSKM/1FpKvMnoL4ekFH/yJj2RK9DEfrFqcLiLNK5m4YR9IQ/z
6j03LnZ2TJ9tPJYwA/PcFJeqPdO6ORf3lqQu8yajJLWXwuXW82U8V4STrzCQOQco0HxzxMM34EDc
hgHFfO29z1uR3KSq8266aEVEdJu0/s+a+/WxapeDABNPiY8jeeSW6Mv0tGAWOi7qlcSV7QiDWw8H
c1yiTp+IiUkqplyqRmyY2tP9LFdaYCEvOCtgfiwjzj7SlKYSwFcFauCEyO6zWjjKbTm8VxaxCcWC
xJADUJ37JU1D0/WLd6Kggg0sayB9IhEx1rPL0Rjrdp3lBWRS8fLQHBz1OQIAOJwsRwOi4JQmouvq
XUd//Jhp1HNm9d/YK7B6PmhT7BwZmwirjYg8GYGw+md/gC7fmmS6plZxbix1GMjMPZVjnV+Sv1nv
DhcXFT+ApAXATyOBahACeqK8P2Qkz1wEDC0C7JaLKoqfrveZEA53MNYlaq0Rzh6xl2gwy3eyt02E
dzAc24RMXm2znrNFJ+Jm87GzFmzjiOX2HWbFEMv92DfsW8SQxYclafElLMvboVnWEzOzLSo97K2S
ZVI+l7d1mzg3hcMonZ0o/padmLBH42JADMw55Y1lgNQ67DWmclmfeiHTW6tD9NRPkSnwbMqC69PM
LT0Ch/2f2B6HegX23ecvBEmP3K1Hy01IQw1bx0oPpHq+pzpokD0OjZtDfy9poShAdZ/47Mk6s5XO
j713oMTXAm71yEM1HdZoUOgctf96DMThlG8fqeP+racB8sS6nDdN9Re1ut+5X9V0PqMfEoqOEGio
KBZxJXIhOI8roPiwtZIx8hutCeCgf/umSmBeeSdDMpwsJ+IioYFIsqrKqIJ3HIgtqS/Ayu6dHB9W
gXmpIimO851fg0l958dlVqexrjlrOK7MlBObbcvi/1ebAM0XA/7Z6pb9jd7ov1thpafJ+I8uC+dk
70UJdI4zo/MXgkgYarZUPZMmnBPNXRls6k9esun20AvfJy4Sn8lTPLqbnkbGhDLOHmqPbo5kXG1v
FHHzBZr2S3vTnaxJ+9R14wFc9Mzo12BiLHa3T/67Fo52dJnbpBMOsRTesCtNlgf7cN2b8izMCXxY
P91B8y+d232VOzRV093AZEcQu976K6T22DuCaG+TFHkx0CIm1Q+9Z9C4SXkaZ8lQwHKixmHflbIk
v7Za8gfEsoCMV868HMap7jfjqOk3vTmYgWnWLE2yBDxthsshc1aW86APot5RRYwFO32zSGfAWGYZ
H1VC9zcemTP1955LWDiJd4ycslfCv4uX1VJ3loPfcOwZZA+D6d0IEnzjXGOMbSY93VGuiPJVnRkz
jQZ+sN03QshzmRf+oVskoaSEXoSZMssYZfojx3MW435pz4BB9PsZcTgwYxWqyp+v2N/f/Y3ReeHl
xxIk/qUYXPeI2iwC5IAhmDsmhCpaB42OGOVfbZ1iUTz17njuWv3N6S+Lkg/LVDB5ZP/PQZkbKEjk
pG4n8hoDOHFmbOqteS2y8dIldnsq2PpeW0aymSJ/rGp5ENBisXCsVayqkVI3L5rrXF6dRfcvZWYt
166R67UrKJqFRxm+rNXRNpZXLshPqeXWoXemP8nEiGdpI3oNyYq4I2bHE+v135eKmOyW3655NzfG
JoX1k7OlvWQKtJvFvnxaievt/BeJ6e2gGJPQV/MFWMlrjuCG0c620xJh0CD9OdZ6+jvTfMfEkf2f
NA+LBvY/3KQIx1muhvm2nFnWuafJ2WbaPEZE5bx9EbzqHjqXI2HJoVNU/fSK8EE7gNl9lN02Hdta
lwfcJHtsNnxYuKLjUQ3+S14DCilncJvD3NnXxGfo2Wy7s6aSNyNq5KO1tY9TWYoDm4ZPxe42bGrj
xx/s16VY+Fhl4he3DiZnEnnCkoUf4F2+EzlzWuzMUOxTBubXFTs64iMoA9NcWLG2gimklC+vwjW7
MJvYqDnO2lwX6DOjmPaceTaPW6bHvWSlPq9Mp1As/2D5lQetccVxGYp7vMsl9DgPjMmq7v99v2JM
NT4CybmmmD1u+ngLbnm6kswwMCarvYBolOYquns0MC3dkAfI0tIuRHlol76sLin5BKe98r2wyCII
cr5UfgXoklEwFy5ZF32B39RnggYj0yb9LO/AK22PAmlG4Gj1cyvmdX9KjUAwqYyc3YefsX4Jqxa2
dOIpmnBAA4C8h/ELiFzQtdiY2dwelVU9VtU0Hkl+qxg7ayLKPKviT///l7GhAIackh3BXFtzr8Oh
4PDaRh+RRUt+UzU44gg49accYIbM6EqdVwsGEmnHt0VBiqgniyclMd4XGxNvLflycfy7OQDFwmHU
ihRanf2GMTy4I0y83P7SRII9pHQUBKEi/Gz95cijqzChbvnFLXYlAQoz3QSUpZYsFov8NVpPnPoU
Xj0YizgxlvnJw13OzB0mr1togQkbhcHDducm7mtZ+sPJmK7dv+dG85eINb4fjN3kXAwnC4RZ2EFi
4EkvZkEWq830q2/dJ4Gj9GA769Hd/pQkf0xL9cLbv14R7MHSmy2Axlu4KL0g+3wOZbo1d7DpAIhr
FUsBoHlaQq5aisqstRF1bvyCzNGy7lIW/J5VyWDOb28by5aE/pXxYiXimoPpExWZiUQaDyfbroBp
M8Nk7aiqOGsItYLrpsISDTCEyPReZhMWUVD5QZMQ+kLTjoqqdgjBOhm5db/BrSRhYXp2W+2FzHoN
TWjfMfIr8oi6caWuYiXS+A8L50pYeSm/OUl1QFQgQmT2GvNk6bf+nF+r2WweE3fpwsnv2Wulwuec
WusbmsOnajb2ras3sF5iWGICSgk3XeNtLgdaeWmxK3CHI9v4t2zIVoQt86uFIQ/zInNEXKszXJR9
1sqyOuufVbYwD85oe3YOe+mTa+MsH6Vhtpc8HV7BkaSs/otHNq5cnaVxFo2vHw0ztBvlRFbDsq5b
0S3xP4M+oBptCBApmi05llpnYIdjuSIYel1AX1shQyQCnTw0gG2LwILf2mkBkKuRt3EZ5N9cDEMM
bRSmlUan8e/Pbclw+fdPKQPLoyksJsYtaH2IUdvI2j8rvKets5Z9czejMWATPhoXmWrMw1g4x1pe
oOBQUbvR3uqNEsdZjcyFPW8JN3gKp0JAtumTYuWxs7vTsO9DnNxJX8B0sJ9YYSBsiXoT9zwmyckR
JKvnmq3RnCX0j5DJMT2wKBbjEoxMzISWXeYnf0N/6FXFl00NFXgsSylWuTXtzD2MIn+AWpocYWIe
0nWrLkoar2XL3TTO+2KerQdO7gZP0bpeEq014s5Q31Y3cP74xRYNtJGBPTLGd0b8SbIgWFs3GKI0
PnsU7EpUtoNiCRCanVUi+UKZpDL3ZGj/jvTmMnveoy50ZFua2+6o3sctSfVDKTfCz4lorKxdA7b/
f4T6FHzQ0bEaBmfqv3/anI6PELKaMCkZtJZLDS7COSutRSXG9KkdjHt/4MwjRbi7uDQkUcOjE+Rl
056pdoKOSIwg71oZaVLJQ2Omb0rnw4pRj6wj3TxZDeEaszLiPi0c0KMwt9A/FLL/XQG4XNx+0uCN
SAZxVADpjtNqQT+Vuf4Lbe1VVfA4B2+YORrw6TIpVqde61ihE7yQquGgWfV2Qb7/rmmUtjhUCD8C
L5IHKOrHaMhRGFQqv3OQDB8G7XGkez7/e59GO68vzYglE7JEsZW/BYY/sI1UNsND14jy7PJiOHa6
oGEZ91pTPQI+6PR4YKMk85zpZc1nw8qSYwNw6UqdHrLa0051W7YxoxAUBnUPtJkon7gRzhutIP+2
f0nHDL8PI82QR2MHwvD2U5mkbPUnPbbwmBIhSX6v0hlF7X+lf1/qPq0uduPB5eJdYW45XGSf7X96
OLIC5JcfuQmlXhin1fbIbSxh55tm0150y2S9ghwTPPeCn5HCGBnppzlamBWJrOApxkvz+g/ExahS
QHLbDGpKbbrLmsE7GvYIOdZB/uVpt0u2oSUdqJxSYtnvqGnXnZQCm6Fh3gMc7ZJM7yzgCCIodeOC
yfHctIKAMbvAiSzn66gNJWOi7LsCU+V4Zna3IzyOAoFSAOKISU/JKmjf5u/K6FM1af2t4RZ/+sZp
YThL/9YoiC5ztPUXvHt2nUnh6XPC3vXVGSMd5GG+o4XWARkMlkXSmhnl3KkM7Xbpl3eekOzPKkxH
bNeKK7/fYfsXQiftJ1sT/g3agNCqEkRjJgOFMiPtr9TH+oB9cTgsBtHZblosN01L8pyv5XdsyXt0
Q1AmREdE3kAMOLOF1GPf/oS8qYhGWf3kjhfabodIQfPWE703I3YZ68bosctHrdfWHR/TuXzOC0C8
oA88j8olN1g9ebJkEqohP8/jAbzYjndYo9lETTL0ZSSmcTnZzvJds8dvPUALei9TSPWHonTjdPLa
B81pfufqySNel42FcV1mhU7Zq/pb3zXv+U9+Ui256El9GCY3LFUZFQ8uEzNJ3cj0IKg5gNeZHbOU
z8rZVXpbcs/61olMTq/R6wDlGdh6hP+U29yzulteetPIjohNj0sru6DNyN90vbSNRJmFzkeXML1Q
xtofssYuo9pzETBpDxbVcsT7qSI/yf6MGsEsFT+Q5SqZSf30zVXIo6v1DZ5xFbI5BLDN97+RTXes
ixY/sp4mYWeLe0d9pUbLrYVwC9gNunDDe1UuQyaUDIyiSzMcxvJvrneHZVq+iNT7HFLz29T0c4VL
V/Y5bWqCvZEdSxbYvJ4uc3a2hxDpWFYH0z5KNt27bG1IN2u75XhG40Pg9Zr/2OBuI7smdgPKICGG
Hrqe2vjNJQqFzfzl2txAwacdesm0x1y0bVncofDftOZq9UOG/FzXDhNwZFdT9+Qi/61dxl3VzD5q
9IYvBEIQHwyHAYUHKqnIPkjnU5nx1s6tzRFmwwKqWbALKmVUdlUaGmrDkks1VmTGi1GMV00rcU47
r441n5LWoShCAZe0+mOeaGcrgfzMZZkAVc9Inu1+ykS7lBtSSm+JzGpJI+ga8rj0mnPw6DUp654m
HUDnxbWt70Ho717ZfslxeAGqGjaGfXRF/5YkPFL8YAYc7l83oRHDkfwz9ZLknLGNdYYDWzfc6oRI
5BT3eqehxmj0NmrmH3Z6Zdyj6wqHtv3rUT0fTW16cH3nXNZV+uxPFPAErelnzW9fUhPOocY1fkQq
TRpJyeelhvgRiNEgiojpxkw4Uohr/qJE9qxY1cQwFDZVhc2QXyTJH1HXENCbLu2zzI8GW7m4TA3Q
qxZadafPe3h4Ij8uc3Vo0/xldrZHk09lKOqKBXwKfII0Hetm89SLIZLptCl4EEwvuJIG+d+Yk0jR
LE+kn0JYTolL69bvurIYEI+fbPvJHONWSI39o168sby9IFXMIxQk/ykthT29PK4MPHu4HqZpMgLp
dPb2CSJTdA2C1VLAkhUNVFdhpBqdALMuIjFN9JcJXqO9NcmhA4FwwWnXXozeODAIMUI1r2DuwVNj
ioHrjv84sAT4ZchRR6vYjqlT/6fbwBK93VxWgoCYCiZJLonNkcMQFoEGw1wxfjhgJwMsYFjh86EP
bH39Qo1qcoycnFH7WKQdAo+7KbgCmsb5GBJnCCglEkFGTwmHJECDGc8Eme2kwjgpHITepY8CxtJY
2VOgsWN4IreR+wTadbw/4JPTdbfJAtTJG6/tIGLgBCSpmHypUsI72lm3oDL0LfneTRa6yWydM2Nj
M0euvFmu681GmxR1xS4qd4eFwYgnwtWmNZY5LUhqADpLze4O7gpNtdPGfIbFcbDad4QD9bnOrpvj
PBRbbqFI4u1fq7B0l98l0b+0dlc8u+2PnbgHFh+cONK8zm3RHxo4GIvwcT5YN4IK8WCnWhH3fndC
7XehkGInk6C+L/0vpZoHjBK3NBkDbw5v9ES6pWIc1bGQJAt20EAnlODz5T3qwTXiIHIKTUERrsEE
FebHmvVxT+edZ2e79CCPsgMaMBrokx37M0vtcn3rsoVxqHpIUM2bWEhRIdRhN9dr6EheLX0WqOuO
xiJOZAomweI7X+vmXuxuPK3FIXHK13la8kgw5TncLdiJ90EDmD6bh4k4CyzzBmuCrI6qyq6oIhLv
mv+Z+gGtVNNcCD5FwlZ6TpCYQJNyNR1zU33XjBwOxnEwuzzSEYKEa8123u2f8s7/aLXlmreyOcgl
X2LfuWeQFeW8qKHFHhnbsWpCu5AfqkqKTzfZgcZOuh14Dw+1sTY3oK5g4FfbK+Gb/tVA6BVttYO0
InkiB+CKRStB7b5CbtzqM9DI6mbyHEC+ZMh02wYoys6taCxgedo5V6XoK4ZCTOBDF3gLG8FOC7s9
cTQ31iHCXoRUeDwVmjGAwmDeUOl6R0VbdKGnRI+UBW8qAzP7IF23gb0LNNciThOxKhuXDFPG1nTg
jUGrTNplNozPbhYyVMp9HDXLDuUOYhY5Eqqiyj91z+IbTbGzFFucr8jR3QYhAYCVqLKYks9g9qJ5
oK2v+Tff9OsIuSLAZg9wP71Oit4XiAXjS3TfQTGuEwTfGrXYhkEXvGqIf4ZptPFY8RbSxbTnYuin
k4mJXfG6IsRHdITs70COMHZO45dYQPuEqfKpa1I/5K/JOSGy/zTV3jVK0u8Z6ciocuV4SS/6uECA
Q5EWyJb1gs9gNeZ3udXwugZslRjRM4MlNthu7x0PB33VYNabh3S+a1eyz5gVTPHm/+AB285AMY7K
B300pP4NdtSaQcwAwn1ggJq4jEYn96ZvZkF6THnNp2hdEiJOKpSNbvFQNr5/m+TXWfFS4TsAVz06
TmCW0y0a/lNWO7t1QJgB+vY9c7etWVPr27MrteuKK+jTACx4XEo4iQCou2tiuVT3cttPk/Q58xrn
bm1zmsyhUJ9T3c94BJziAnMijbeybc7T1cg2Xmmc3Ve9ks1FbZg3hF37HxZLYRRaM0WSrpHKCz7l
ZQdSrnuWLFH32RnPAjnKWIbcrP5E0vdTbKv74GtkepFGGDKkf+yqZvlcPHOOAAlNl21UEMPKjUV7
9uPTuH2yCCrOrZ9DyqXK9ArlgQp0Bkowt2GhslT3+Fvma77134gan5LasD6WtXzaFn6CtIaZzo8f
wZo/sh3SlslaqI4tQoTbteaJ7FhcBiaTZDhrHr2e5ITIWmOm5lnEByHZm3LLz25/KWgizQRh4OYZ
1adpR8DO/6Jzsu6VfU6EY/IGz19TM1//x9eZNTXOZFv0FylCUqamV882xlDM8KKAotA8K5WSfv1d
8tdx60ZH931xgJmMNWSec/ZeO03Cek9pG+3LMWafafRUxvQbtUr6J2iYx9Qu9sig2VTnyD+itH8l
Lqg6BLHhrsbl7wUz8aoAqeWNtsZwM1suczAEdtf/TpaJczQNkqjkXE132qUnVs6bUYZHr+ngKjLf
ur1+hAjoobASpglhvO18ELhF7A0XZTwkCME/7LBPNrluTqVU+SFjgdhGSNFhJeDKiCd9wHCTfXYM
nTZthxao1ExW6GlSMLcQCAPjuxp1sh7d0/W0Grj/np2W8yGq2R1Wmp2mwS075sqa+SvzUGODJPKd
Ynqx9igTFYYsP0TN4VRzfqabQYdzDHc41NgvDOZT4GBMRKt/N3j5Z4MmfHMFaphmRID8qJCL6xy0
rXtvpug/M/N33YTWTaJ8bGBIdQf6xOu4OhBcGW8N+B5bP2PbmUn1g0RrOAqDKRQB5eU267hZV6Su
oCK9YxdNmltcJGfWgEOgu0drTi5NnCbb1MJnY/fGxAbbnvYht9cxMn7bmvfBnweo2YD38VVVNjGi
LNgq18NJBS8Gv8DIRbQ3Qpt8FHVJbFUizBgmQkk+2nKs7uqesLZy3lnpU+8qwgODjpAhGwmcxLk+
DxLH22Cgd9dxfTHGs4sgXaZ1+zj6SL8kKQqD629pTzT3YhEiK3aynclfsZOsO3bmlJzCwme/Pyn1
QYuRZpruyI8j1tHXnbiZOo98Pbu+tYhPxe7jZr8i5T6VtuGfqBN/UBGQnoM1ed3Gvb/zCp/z0eTk
Mi7KoWfnha5xg1f5nE7JRZv4ECsi63BP4nzwOrBL1LNsvO28PTAyo5Dvip8wrz77gO03IsV41Uy8
i4vye53Ms7GJsrZfiWVAilvltrPM7qFy67cupxRQjLluiqQ8YCBGIhsQ+Wstb06cZeWjsqyXzCyD
DzTR45qI+fI2Q1Z2H3i/qJrZ2hNe9h532lg7fS0orMVzP7HAuyg9p+uxH5uW+YO1RRzWfkQIsDAa
lewhRTxgSzGGbZaMd+6w7VltPbtNz7SnBlYOjHBzLtdmHT1Y5dGHxkDjgSmuJAUkp5F4yDFXLJ3Y
0o/sV0OkzKg1EE7N5vfVsJEGCe/GFsp5troIJeWy0a/jCtKEkrdxmGfIJ50T559+Su3nxjJoY49c
1kLQXGEAPbKBMcnNqSciKKVbZzQslxLfY6tj1F9JZ52c3pPwxk0sgTo/JYJ06Zxw5+VWm4EEQhQ/
L43L4oh8/JK643S0E7bBju4vYZ+FH4HU6QYvF4FsHXS6kuMT9Ca1a03bQPbNHgBEBCcCBPBsMp/u
I9HuC+bhrNLEsJiCCkdJ6n0/Mh9lXG+YWRF2S4uG3RHBBD4FBdQTivJxXNofxo9RGTuRxc8CmiJd
oQxzq0nBgjCWhbdlHVfSfDVkyApRosqpXCSjFrgzOP7BqyvHVydXe8NVL+xuMsKp+9PURw/SHb9i
6aHRYHkdW7br/ZiwTQVESeYhss6ZQ5WC5nVsDjrTpYGZd7CtROQeEEUmjEDb9hj3GSp328ZY7Dza
WD9HIEKHFqxzCNCWDT3DoSwq342gBoXCpkkv73GQB+mlKbv+Ic2a55hothtpcC+2k9hfE/+5KRyw
S7Pfbs3Fzof9DDtFfycshkQSdSvD8GNr4aaEyLZlgf0iA7RgtGr7756YT21niqcAPOPNMLCpU+Sh
B8uCTdAUo41WvkUBFY6WJolhg2Yp7aqBaygBbpsDXTWgWuOrLZq7MpBiWzR9e8gSU+3haTaYvayX
uCe7auIygMxET7otmdlbzcZJ150TIhPuuZVx+6fJmFuPaTJXD/Rxfg+p9MgHnLtVM4jmPcCjQkuk
3qQQ42h2dD0ToGLcTbqisglxDsb5TcQioYfGXLGlzc5zyig9mb67nIM0Gbigk3bYzWH9y2jZNzCR
/PL8pzhvjNd5cB6bCKiPVxSXqEqifYff8h19NFACXFb9gMVxKOXTZHLBXr9z4mZErl+oaEhcN1ao
EWjF1UZ70lgV3lr94gBDfUHpuUvH+b1dotOqDNqAIz7lshIODTjLVHRc3/QJOINPIWJbBhBiLTyw
snJIrBtu3QYikrUDyO9tsksqzykzyUPJ6IPAXn4b/1nm2/axiKWkJuNWmOqYZkR/ibGVvEuIw6iF
ykeSX8dbAmWiddgMvKCI25FiTnZriAyFIOHN1+9PrNhmxFq5h7bzbsupejSjQa6Vs+QeF8Z5dG4t
gz2NiQfmUM9sWXxp2O9Kozd3UcJjJVNa0wpA1fsQRfNjKcfqHSQbMs/I4uSwjeq95Ghy1NCgomYi
VzxjQRzJRPbmnDMjrpCVDyzrZtHfJSL+JrFzvE9St/7FGvWm6il8M2gxbifIhIchi4y3muTHiW4u
7NGw3duTvCNsnXlTUBMvUQ2SBrM5vmUkUm7M1qOHNROCxaVu3JoRrdtg+oBDEVIZOlTybEsF/9l7
Ac0F+o/3LFH0nI0prwm3iZP3rK0+o6C8zcvRP9PPU49WrO6vV9RgWgy2xmTmYq/yt8z4+edpWD17
Kemt1grLX8YOuw+zeC/a4N1LIpeWfdBdNG2p1aBC992Vcba25ry/zbohfLCa5B4dBVkO6QohzkTF
ryZqd14fl4+iQULOcB5Pa6bYzrseu++8BadgRuavJLKIMROp+tWS54co+BKgJnmrzIYZF8EzGxvj
32OSzo91aF6g8jH1e/DHfDrUZIojXFKPPcPmPacL0XWIWdqSHkip52hVZGz+EVIFb/1rVrvtczQ0
e95whBPEWuExSNWOARmLcAIBeEbVehnmB7TW0S9yFjMSneb0YufmO2EzTBxaBjCpYAoYNDEVh+Le
jNV7aNEH05Z6aTK1JRgdwno8cIRTJGeTO7lIpH0GDw5TkuuD7hhZ/afnrl/9+4Xr9/197u+n//W5
6xfi//1D10//03N/f9V//WvXH/v/v+8//eb/+tz1V/39a39//f//3N9XcP2J6zf/23M4hWgd9mOw
x8Dr9ojnJm7LqXFyLRoahFwO63Yu480clfpMrwleUo6X3+yD4ZzXMsJEsnxYpHiRcf1pfcY8hdUG
Pt+4/Mj/+Z7/8+H1S1GNeZP8Omt7/bna8gJu2vuRgfYNUT3+zVSYqPJUwO7XEKgm7fhZWTYNmKX7
wQguh4ceYZoepvJ8fQ5TfXm+furPdXTs4W10NB/RM5rRdPYVlf2ozXBLS3Q8j279U2rkGEJ04U4H
+rfvQGzj+hjXU+1VN/SWV8B4aO1H9p9EA0bT4UxnxqK1Ghu5BkAiL5MOX62M6A5uvOcabb4zeFyg
YDC9acb9RLkWTaT3NulbN7i/O4St9E/a9HaeMvugguQh6Od6DawRJHATf4biq6lNDNRzl61sEnlW
03xDziRdVsvIWJzd7ajGFk+GQpRNTHyH/KNc/jjHy8UrtAgLKLrYibgbkD8bTIr5BiVlt8m7aDOH
1oxWiHWdmaC5pZJ+h/TNRjPAR+V02CJBh4jG6NVqXely3oJykaSyqRurHkfipsPnQ10gtwFSDGRI
Nns997cyoRtrjcl3V0nyX7dR0fxWI/YH+kny1PQNyiQngkiT3gaSN84iMQ49KSWFp4pDn5pv3A7N
s9+Y2PJjg33f/D0tsTjU480ma2s23OFJibpYu5H/jfRqm8oxOLCMnj2pnI3HnCKjQGwYldKKnA8C
db2qBdob3kaTY0ToZIEupKXBPoTQZkjvmJNB4wcxnHXSu/eeWALti3ZbZn2KoA5d4VBHyH7o4I2M
vpmkgugZjOaxglq0DgM6tE7i3rIDHFCtevtBY1wwvXgfg7gkVcV7mnOo7kqgDWJYSmeXQnDpQaDw
adofXMaXfJyiQ+yKg2WOD4BMwDQoJFTEYVxGz3JWcOQ+8maCLYhEfXM9a/u+H8+JiWKoCgtkwsAa
dk6pPjm5kGa7/BCA2JPZN5o3L4Vo5FOYlZV7dGaHtlw2umiZkXWGJLcQrbEAh3iFtza7dqod3mAn
QbUgOqvdYJPa2Yg6ju2wMVDt43zFJiy9JKZZ6UTnxBq2gtnzxqfZRqWAn5DvfqR7gtqGSQ9fHBMm
Cdl+TqPPIDRAcGhvSW8A0xxP5sdospOzOo+0U65gn0Hpuk4WGosPRzstb8wgCjZpQZ85irlgr/9/
3EqKjevneb9oevXCZ1sanJiW/OgD8xnvufS6bWub3JGy/hFa9sqW3p+mQUpuYqfvQK2vIcRwxc0c
SqoJZzM29Nz6Bgs3i6okqgwkxBAcstr6xi3obgY7To6cEMeupudDTNOqFXTmhOyN7azGu7EKjqHr
YIHpEAYGudlx6yv7M6XMXnBluAx6CIOU4tyWOReSLEcaqmbHAG1505E7n3lpYlfF5Y/v6v6MdaRZ
ORAFdppWClKqfFvI+SWqmmTbmtWNY5ZoFLIGHmUAbMiHT8TWvOYuuUzvlqCF6LHCfE5rkeNhLHN8
MZgbSw4mE9aMlXtmTMgqyxS9151DH5DYAAHSoU1wCqHD+0BcWxG5Zpzphtg1wMgBzNfKGGH2xyH5
aWN1Q29zK/1CoYxLx7MoXBIPeTlDHTzqGT0hyZBQzcnFut7ir7f9yXLFxiAHiwqqBbejwJXdWNxw
IgqZTRoBNA7sLD1LN7mv5OxT1uA2VYpzQSB0jHxDIHNuTr7gV1ctTJfQiLJzWoQPfc0EnD3jtLbq
6cYCkHagz/Wm8+aSs9veuuLLmVJkBQ69BGIp6CVnzNJjEkmnCXNdEid72+XCnv1JrekZbEsoNSuM
CRbe9v51qq0VfqVsJcZFVPSBSBmkQctdFkTLa12obulvZUep+pvrsnh9yEqoyJMX/rNoeu48gA5g
afz7HdePvHr6XVnJp6y4km2mj+dwwohreCCCrp8SRR2erx/lvg7O1Vi7e1Thz4GE3NhKGa7n2L7T
ofNuNno8OOPB9ghqS9IBT1bFW+cDk9irFq8eF7vzbJjTV6vBVk2e8TuO/W2RyruwyR4jAzyQzU0T
b8HKbwKTcyh5RAcW8EK4m6XMJBLJQmxG/sHJOZ1bR/7yx/hl7mImRSLozmp5mEjUwXCMEnXkF2WY
IfrKXWL+NPtU86mMG2CZJquMtDW502n5BED61Sv6bzpSz7Wlt8yFydjpQveGkKpZDT/LEGvvhNWr
76CE81xvN+vpq1goIG0rCJNqNqy1EbnRy+Yio2U7lSONiYJlLBH3TuqtjcK2T/ay4NRyoDRN4VNU
SUtSDb1GC512QGcqjPpkq/yCdDyGnRjfkZNj1AW42e4GdOxZUj4xo8bQbtTdVvZhfe6rEfhT2G1M
O3fP0/JQIMlcDU6Rbmdbpeh5C6CqwYcurXLDKNqgxBPeamm1uhTHa8uKhnOjoNi5IQcuzBlm9k1G
3u+cnQujTo9uLk7N2N8OcOgYP5H6A97SO7OTRxKSDA1nJjl27Z9mcY9ef4vS9ETq4On6iUQMth7Y
UR2Yll7SjuXHawN4BcFjnQF1cKVHB2sx/sbdOZkEaRO45M/D6IiT40JzWd5ne0on2vomnqqkXns5
9jXTDYEoZPWxoXs6x1G9LSwDst/vGfs4oddmfW6RtDC3sjZGQuOqXq4rbcknq4NQIkm+zT20mxQN
U8GQrUUndk6XP00AGpYvbT81JLtNBPmg7GGHYc7L0U/TZgt6aF4F0/iQzpHc2oL4muXFLw3cvkrO
10+uD6ojomsitBKMkzEeijb5NeQdLAwiYtZphyzkencemIY0Jig62yMHjNMx5s6O6f3AqxxW3fK+
Yh9b7lbRdDI42tfFa9JGcRZGVZ5l5nXo3HJMRW39lPizvUcD2RwjLzy4AYe8dYN5QyNqm9tTfGpS
oc6EFquzXTY32L3NQ8N8CW9UywLE5gX7zHfbrvMC8R39L2QfEyyyIJWfsQoOplPUtLf6eoNOVVPt
o8CMHoeZhTeoUCqMc0BMiF2cxxE2jIUUgZE8uQCzzk4qPmd6Yio3Ub1RoOF3RYEmnY84yXdEfP9x
bblHh0A963D3Y+us75nGn7uhv7VH9imQXTb1AmHKC8hXKPVUhkshqu6ka9Rk0/ffMdsRUTHb831I
xddyIZhIyMpyWCZmWJBvN9Iwc/hH0qWqbMx9PRsvBX/w/PchgOVwttl77kvuPCIZIEIAoN5VIeFY
sidZyCDP80isHG76+rZOjNOUKTrFeHwxEQCcSY3nbjTYtIXNaewcuS1m/dAWCXq42j/HvbyfTC5L
I803TQdMV6UnxLJM7ty7AiP0gZXZPKtlUzUULykS1XUO4YSigQX/enYnns82BWP0AUHtGQANk/j8
uzbxFEP48Il7YNgnPx3t5Hs7gi8UqO5INu4mQlm7RujAhtwJj8wpLJCGwff1l7rLXeX60XVl//vc
9VPbppTIPPef7x2Xa+z6HX9/4N9+vl5Oz4qUg3RTBlb+Vmq32jdxNe0MM7HemtJ8FXBGf/lD3vya
a/fl+jTUZCJzJGiI66eTn//CjVghsMrq+6LPvq9P47UHzMFebg++oz34Ae9ev0xAQYvrC7p2jMIC
Q6JTCH25fuHvV3v/Zow6eXv9VhgX1Dxs8pxDbMUff7+LLK3sVEvvkkyVfZnwfq57o6UBv3xqjT32
K5+8jjINrUtTtOXF8v/5BPyIfbk+fX0wsFClqCZXcTDtmamlLOAB2uBSXGw1/etBMTg/uDEaG2ye
czv0l+s3XB/ozIgLaW7epknBiIBN1pB4fCgHg+de8Dg8k7/5lkaa+cnngAHslGTljVGjOXMy+zkw
cYCYrbwtHKodHKQvf2v4a/MBPR9b2h7EJikLtF57lM5lgkEjAX1o9153g0mfGW0BoK5ffj3mm/ak
LHSx/3wkFELIGar39Y97zIOg/+zK/CFykEgaJHhs/M4cT9cHzSK2Fi7QzKAhsXNRIlAnm/seSxMz
cXZXM+KzqEzOiChBzIm4ozt0fcxs9LXAvJtTnfRbkgqBKyyfXZ/yS8ZdCqW20bvOJhYfYvFD2N5Q
n2CHUcgCmg60/cwG+hxbCHCLpsCJtnx0fWhFl53IWdT1fKwVLeGybueNWkSofqFJQqjoUaI2YfmI
7BGCczTMAHKHl6Fz/lA1xhiMyz8E1iGf1vHA/pRMhYw2+Dax7bfrU7SnfBzkHJwCFcU+j+zqNKrC
2wAfgruyfOqxr0YIW4D8wcUjVtPSfArHxDxE/UioUY/NFmFwp+p2E9PfQ2wHRIHkXhQpHlip2F3A
8ssPcXPAb8+BaKtiJbKBiKml0/SfGjtz474VTMxJcEDHbaumnFGO0ASLKgeieMsUCdwKCUbNclGZ
nCEqOSbWDxUgIicvpj4gd52/uzjwRFnWp8T3vmxbED1YNkzVl/fjn3fAfa57wKeRmPMdw69ngkuH
0/XBM8JxD+EHhyP+syJFKIqv8vl6AK4PU4bqOSvMl9CJjw4cYGTILfVt3HDiHbrZuXXHPD0gac0q
PlW/cjaBiETFazQOL6BQO+KVeWPY8Fen65sNzXNckftB2iSgh21iOPspEG+hjwl0zLCEcAo7xCaQ
80MwMo7+5T35+wY2Km/AgFivoRv85BVdRRmgyW6BUJx89h2joDszRuG3lUE8X/40E2h5zIz9P69j
ORxmm0P0toJBkYuXbv6tV9b1NLTpngOOsiripr97e5wXMT2ZyK0jdq5hnOcqUbsUfmchrWO2eHPY
jgLXipNXJvHV6fpUv3wEKrg2xJPIsaGEmfMOMQXtIOj0eDdzV7jeCxTuFvx3yz8apIA/GOCII5cs
UA0zWgfQRqnsGIwkPqRJHdVyHY5WeZnw1V+E1eOcngtva7dk5xWNcwsQJUEqhV/U+O4F/fdEoFwl
Mgfpf1ofBMTkH2pPPD792Wvd6C01++cwDrxPzPh/sqHPaJGwEcfIycphTyC6ZjiBaU8NZaAJmsbp
UlbbpbAqk8A/k21mX7KRDf60lBRcV9vAA1pmhem/HoZ++sqZhENKgoKqOx+c2BRBHzCcz2gKn3wH
xkg4jfFNbPKWyzx81/QvVonZA9Y337tAuUf0jPs4DZNDXUZwx4ZeU+Jyez1F7GRgs1MJMBZGO21g
rFE/NE4YyYRLo+IJ963L9U3IajwBdmYeueIuuQJoQzhB5x0sG3c/PenPSmECJrwO2/wI3mOGohkW
ZEU01dRg7yEvPWtxauWJ2ke60McpbO9rDsFO4ZhZeyagnSCakWzPwcnObOB4iXETOEGJVwDAUiUG
7MpZD/YD2h37y1ML1OJI5c/PLgvG4tMNa35JmN+mXW7tJcLYS+uRX+UY9iXOPHXhnrHT0gL9OShg
cIgjHmuQfHQ0an8Fn0IwfZixfaIg93/yAq3MUPzuogFKTyqoR2uWr2JIeO2AtpGuZrQAyZVKxUcx
INBkSzuWDGVlPZyEMaDSCL8lI/EtkiAXYwnhQKLz92gx49OYvekCPWYYm3D5+pFtf1d/Rv64ZyL6
qzchA7F5ekVDOO4nCfqjHIORe+4tOOuU6bG6M/0vLFoix+9fGAvmhc7ZJoFmvtKFuSWFzt9YNKka
Rkt7nXxQzyDkFk255WrB5QYer+4go8RCb3rZvpGdxnBkrixshzZzS0wt+cysQXmhZi3d6Y4ra7Tq
u9Yx99R1dwZpMgg+lubIyOk5xT+abMV6aD4A5nFHZN5JfMVOmr1EsVpHZ3/hLrkYjW2PaFQ5n+qo
DJAFpe2qKwwU8C3dDVJc6DpyL43VA67LhNE/APUSN7FU4oS/adrlYNUKg4JNOtMd8OYEKJM4192I
rKkIXrzW0jdG4B5z1UEfGWB+NMR3sH2U6VZjaalHXICNJ54QBr3R0v6VNa61j7y5WQsByy+SDqRE
GuuNPyxyFy4KAwijDOMBO0tFcLh8YQlAbJ7TQJ0NCCAFOwoaBGwe1L2wC2PrIqkOrSK4qUkaHwIm
xCQ63LRd/KjorlI3I/Fb8omzjNsD5cd0O3gKcoyB08NTKS0xMBE7lRASb7e/+h49mtFj1tHWkWRb
A7ZudCrbhcCVT+pgBvENk6HulGWwmQx5yU3QxR2ij88qCj6FkOV93UIGSjvkUwRRBJ2wSdZwo1sP
+cTGQo6Kl9K7C+vIoqHR/2nhw6xKL/ShwKG8H4o83lld8kFAjIf+1ynPWRbXh76mAzpGtHrM4mfO
ao8Gpk2zenkZyVmH8e8kZf2AmlNsYScAt6uj5wYqBKJGG4BJhB6kyoxNIYaQST4IWy7zmrpVAOca
Ub0s1KM9oPKCnNCmBtIbWiuLxCHcGUwYM5Qr/BM7iwKV/5g8dN+/FIwp92lQ+qdpwD9beDkiUvDG
N5gBQlGeqTXjg1NZHxPxyNTqRbQxO/O56wbrQMgileQM54sKdwdDyvFZ3MuBbWbp+xR9Fc0b2DZu
kZi4JMp67ZPWKDr3QSv9RXgUNEobUFtBZ2Oq00M0wMfOULOhky27fV5eGiX1Ksjc8Da+63nb3dL4
5QF45qJFKoTAg1bMmO86Rh6DppE2qB1fPkjKahTVs4l/z+/2aRqffImZzddffgWKgvlCsNiCTw09
1lWPewJ1boavsGjWRdjcGnNlg2pR+dYP9GsB7d2C04NayIJEaxeAxFx913Ip3rFKZUIGjCB4dV2Z
lWvBKGGXjbg7/MR4d0x3OkzW/MOxwL3XYte3GGav+J3c8BYeeIMabxu3qbXTqj15RbsPmJ8dafwx
qrcUHBiF3zkJFpaNPhgEFYG8rft9Vlgb8nsHZNvAaOPxhGQKVYA3M4CCXVazefIMMawynTMQdbIC
9pD3K0/qh8n1X9BwtyOaAODtFWOvFMI1MvGZ6JqxQTeNTfEFA8Jtny6V/71uKKJo/r4EUfmJBCfb
GAsJk9Z4gIN8mV9/ue1C+aJRjOrtQ/Z1vDNwF/PeQu/VgvelTxoohk2wBzLe3BZmcRhMsSuVg1Cv
zBsMLwtGSpi3YoifDPOudTG/igz28xQBHZjRe3NnA+BHXcERJI4BPT342r6rITCjmAUnzdCrQQJ0
H4L7zXRQXoZC72jHj9zpZ3Ot7JcIMwqrt/qO0VvTzhiZheMLbObfiQbj6s39szG78UXq5pay9M0I
GR+5QuCmtewboFCI1yIovIHR32Hyx/RNVxpQKBu5QgDciaNpLQ31bPaQd0PgKLkhv+li3evARj5S
QkhQNUmwUt2UIPdfezR5UR7cTt2sX7XlPvXNa4wibT3g+8WqVr0PaJ0YY+eHyIaqF0qkx6gzS/Ak
iKsZwGCpJO+4HnVKZnV7tIS4pRsyYt9FeTtVxq3t61NVuN/m7GIyAu2HMmU4qGG4a9B+6O5ntntr
a/XZbgIx0S0CEz1SctSucQZK9hthZHkcE3UCbvki3ebVq8a75jhp56mIfC6LPJEY3W30UuSXrRL1
x/Wi4hT5/g+t0Eh1byzhSIA89OFFbFBkWr+0Tu89TupVb6rPFJDiqk7J/HKzO8oAD81Xj0bWbJod
KM+7pjUhJcPbQNhtMKxCl18PNv4y4zYwppOkJypFN65kO+ZbzMiZG98XjbgnplmtsLooyA0Y362b
jPc/MeNsi5vqEUEcbgzyiX3xaDWWdeu1PvRIL5kOfcQMtAb5rCb7bZBmsbYxtQ0UO4Axh31Yu3eJ
rj8x8j2FnIG0Y8bTmBo/TXCzdOqIoRV76KrbIXvxJupbzJln6Z3GMjg040+rsztBibvy+vGrM6q9
iz5hCgxSASS4ownHdF1DCusLA784Rih4g8iMQWer8k9ScIUqd5FNfNFqUrm6zxjPSt1/B61XbWjP
pqsa/WAfNBDBnWHrdnX36/pg9veNtNJt6vuH2E7loS3FMYnpQk14nQ9jHwcPrike0NB3HJjQ3gwU
h/SCL+jlnTPy5D3BBSnOL/NmDtv53PbZn7SfEUkx8eh8zgBunDBB3fRrKlnVTOG0N25JlYMJl+CN
ygF65DNhaxv6q7ZWW4END04h/bKqeeGES18E/m/SB1dTSi9sRri8Hp0QyymQuZj5w2r0UL650ngr
0R5CxzFTVJEsL63t2KDJzXorsNuurdDc9DoYt16fvzJ11FvXi19jgHmDfHdFQiB44ll3wusd4Ikd
ASJtV+85ejQGXPibCFfRyAoAie3G84YD8/nwuSXyU7kw+ULtfXM/q7a2Bf4E6hoSMwBkuzGdoCXU
7jqJxsc2ZkJa9TLcDKPI7psu8km6ZBSjyczArn2IgiCF/0NKlCxB94ia7l7PXHPjWDhHcrL7Nr1j
n5n1grta9jvQscwtyY4lUQJRm+5rl3Swopc0ceeNBVyKNgs5JlnP/79IJH1DxTeu/awCxzoFkRDA
ztpbGeNc0EMybKE/n5We7oMQVzNbTX9tQh4pGXvvhhnowoz9sHFnQgAULdwszR4hbKVt8BDax6kT
cGJCHIRd4DmbpkGZzjR8cFFgslXY9BGXFMBHw8qPRrSseBbMeUJM9k0R/SnMcVr7vqegeCPJtAS3
sW7BVZbxlyHxlnsd/duEHSlEw+wA3Y8AibuZfBLdm2xcmvQ7x6B28t3608VMjfCQU8g7MwJl1qiq
315j44n3OgDRMihQeHpIxEAc9xpbmW/9cQRjFksRs1HTEFhldeAdSf+hTCmG+0Z9th1EQN9nIw2c
Ev7Zm3KsefvPNQkKGeEGKZMjLZTyzu0RURQFDrj3QTrHssL/PLKarBi1/CpkdoIQ8Yr6XDIdZJ/S
amLbBTjJyGge3MwHiJbTd46qo7UYZvlpkPMh2kWqq9Yjv1GDdERwBsUYytoBg8zWoGNdNgyI7fY8
hl12N1D7y7rY+IqtXc3mwE0l9yqTC6fMuzPwrJpDr34E2CQYwe9pHFLOTD5j7rLdGGOEJrE1o/1g
pi8+wMltlP9SuftNKlbGQaT+aphQ1/SJoHhgEp0H+9iC9lZEHaD0S8IduMc/jQwelZr1LgwzNhU7
zPYMoxAcEHHonvsS7FmfuuseWcvO69DstiS+onmAWz22x2JQw3pk1gWEkX94jl7p+i9+9+gdWwFx
9k73PJnjuXAijkytsJTmDRun6UTz4iEuYZQls7eViuF9NvyWTfJkWeOriDqiFeK1lvonFaWxDV9M
iiWFc7tU+H58CRM8mXZW/gUT7RTS3d3ObNMgeKDTTybQGDn6bZYe8wvL3EeX1Aev+6Iicm5DPNnp
lP2ZLRbVWscIwc3TWGmmHWy3yE7ZxRbuGQ8Zu+MjIsdQsivC8ifSCVz2xG3X4cRNns4JU5iGv4+B
acxsUMiahk902SbIebzUOlkR27CSoRS8lz+4BS9RlF9EGZ/xRRmo3gUoWeMVlDTugDk6FBlDLtdx
WBfVa5EBH2gQ0WGX8new9R6LQhkbADp0YXL61iWdZSs51VbLVFkz+l1E0uTx7QPpIxnIcPE6dhus
K1BtLBvlkcpaGNkrBQ4krNy4sW1+3VS/6timAsxZqMxo4TYMz02LICGNv3LNS8TB99Rzp9ap9zJq
pNVmBn7fRQhKStF+auP2gt2qWEOUFpSHosBeNy7SQQhVNKgtCkyikRbzbFP5B5+E8LF5dmIIEIU1
7ou223PDv5/sSu3gup7Zlnur0QnYCTEb9LTzEcCr1jiQkPQEZ9ooX47buNt57A6HpC/vwhbDqmMH
lzQHlVkn8buM9N50hj+4s37qJHlP6vYQG6NBbOL9QD0vZgwQTl2CGJLhZxUQP6wsVARZwrY8pc/G
5TpbH2TU/EzT1LE6wjAaJgkxz97VoccC3XwLQ9NbLUG0M5I6+c6PpNGwckz2+cs5IFlwzYUdNwX9
Fk38b3eo4A5O4i3XOLGHGXlZng83SVw3G5vN/P8wdl67kXNpln2VH3k9rD40h6bRVRfhvSJkUuaG
kKUnD715+lnMqulB9cVggILwZ0mplCJIns/svbaVhzsWzPhH/QlfcpatWytmZwpes3Z41LY2YhWY
touIV0FN1kpOyBBGEZwHVX71ZgQ2BFJKmhpb9GLrxGoeUpvYcDqdwLVAaI3tO8fSk2xQ7vYUZ3gr
tDlYpB0orYX5hdbnKcz8DRFX/G3LpbCgb4rZZoNP5pUVmryE69LGPePilFo6TvMksuwLJRddYpP9
HvE+GHUdLgi5eaw9UVE+FGitY871ISeizmzj75ku5U2DRRvSqpNJmuzIHKYSJaSvit1hCHcg8MC3
uDGXGiSiD87kzRg09X6URrMRSm3zCJ2KhZs+aHWAbgWOAxADKOiTCvF6g9jcTepp5+pY0YYYrJs5
43O7uoICdjRbCwMJ+tlFpw/hgTDcARVCxaOr67dBFe7tNmawiFflZtkHzdSmTz8eXjSZvIVNre1t
u69/Q1Oe85m8eqWHczcGUkY0zXyFusvE0eqd2Yc1rUUrNqXhg7cSZrCRqiQv76Vw1IlYjwMKaqQF
pkunM2iIavxzzwx8jQZvP3Yj/YrnPsclwuUCJ2ptNsi0jJ9QRk+TbZ2R+LCEBoVnGxHBH3TbbTg+
jVX7NcXZU04VMT9rP5TkgjG78qhN+sUhXQo02ca1rRkU1s1JnlCVTeeSxhM6OLuiB3KMleuYLPY7
9aHTSRYzpTQYnnX2rRsKI5crHLQOriBZIl4IPNRHXrsxGobL/jQdJE0OcHxJLaa/RkYGItUJfxp1
NstY2+h9uWlJ0TU4Pxf2kGymxJ2N7y0jNQOFUGusepAzK1sPb5aDp2QYOPeNbt+z/GFK4OGUtwvu
Qe1BN7+zpE6WrQJSFnI4FwntAgvxECGQ+ETacz9YcPHFiJES6oXtpu9eWlXHAo4O71by1fbhgBoy
fhrGItlZnrxBF3LXyjaJZ2h1HDXgvvPNVJQpERqA2nukcMwgxK5zSnMdIqtLYsZ+rb+dsoCkeaKD
CuJFehFd5nhP6mEoiDyWQT+3XGWynIVS+etQ2QThECBWuBGeg8KJVpDZzCW8E38VmNFl6nWmAqQz
job4cj2TX6Jwf5clIAw6/XLnp9on8VjQrzTekaovP7PS5tdGqNpp6WutoNzFJIzrNCfo2jeOX+E8
AjMCquuny5ir5eNvMLIrI6XzjnOd6UuWP+nzLEWfyZ6A7XfnqSiezUzHrRC9lp0DRiDW1oxlDsIe
0MPo7luWcmejTbuKynk02MRK+QU1hX8czRoUpWuduS1QEZ4GbrGdbObknGdI7Y2c0SOIw6AifsZx
ql1jgfZNICuyTq3jBldNNh4jVe+7kPxxoHk8q6g/Fn4WPpoDxFCC1e4ZFTKCoraJB0cSr1A5izI7
pIKhphYzrxytuUQJF0Zpi4WqFFgW3z/JFMMRARac7xZz25D84aKncp5sbYl47Fiq9DJgI73YuGfg
Mj0YffBWsXXZ9KUHuj+/00O22jCCUOfa3CBJ95Gwrl4CNTLIwLgK/BOaD6odvhiDlbuiRk/R+7Bo
PReSB5SoOuy87diW0DEF4EZiJxqnnZE2RDkUxbmJGPJU3VbP8PVPKZo3gzStgHaBIfV9NZZbzeOh
U+QvvrCCQ4yKK5pzEZhzXRH2fshjJgyCN6PhAzTWN7Mxb7Q/sGhVa1LuGDp3GqEBsXOP3OrQIx9d
VKp4YkIAAMI5txyEJcyBLb4bFm7aePK6buObuljbT17QPKNd+F1rMFRNCoOCTCWC6cSHBPx+Matk
l+FPV/5qhEHYo/LfdBViCgfHuozF72bT6H677MmEJUoMjh/n7qJuwieHIORQCNJ3qbATsaoaXsje
uEOyFK2yPD4aF08AVCs1nJx5dok65Mr0umiOyumIRmcdMOPfxiGqUPbpuLevmRbX274z3oRvrpug
IrVOQfMUkf2ZS5/1tPclFMotRxbwdQv7AaKgz2Jol3bFYx3Zb0XsRpRQuFLDjAYALeFH5pwZwpzB
PETvCtFfZ8YreCIoU7tx42g8lVwmHDO5tK3yBPpjP+4JcHlgDMlIw0q+HTYhDAE0c22Fr8FEflEb
GTRxhCsz5RiZZyb+2Ud21zjNkZXv7Dt2YLg2xW+zYJCbxxS/g0M9YtIkW+H01TO5zAhwMd1gY5lY
bJkKHsChSFCUgB5st7CI6+lQ4NYW9UIOzKamy1h4rZlBkWdOZ2D64urluR6EFjmZK7N3vxN8W1J0
94EaCwZ9+k8faxfDw5GtCtJOi2+jdAB3Su3UeLM3ENy5JmOYH0P4EEhqrd6bnjtiYyorfwQ7UK98
v8qOSpfwc03wOq0ewNPExu2mz0nQ3g9aDso79+5Zu97ZyDmWMA/iNaCN76JmEDwNOaWoS+jO6MxJ
QOnasyHEY+QXo9+ue4cZgCOwcMYltp+oZyb/DDPld90BvcFbfOGQ7fDpE3vUdvq6qMZdr2B4KQI1
d0HpXVtdvmFqic6ZX386w/RT++6D5RADjTqxmn7HRtNRYnW3KOLGQNlyqCPm+WVtHHXtMCh5AsX3
YdVU+JLbqPVeWqZNVFH0vTMtuWv1Rcfbwj5xP7Jpp4SmEIwa6qtszR23c2XzrmhAuRFobkIXzvIE
Ok96au02zV1NMFPnPAYkXi4bYv4sxSAmR7i06u3mm5jthAOnvq8G91oFhMw1qoGfbW0h2yAP1POH
rHB2gNMN3cQbxFlplAEzCWCBvg2gTS8wBBKkhAHsUjpMEYbEeiM8dJkHTo6n1eTYN/LbmHTBqhb3
5FxUk/NMJOzHlHRXzvNzgMd3TU4NxLqu2yetOoM/cp58Im91ZvyeMV6AVD+nWiw3JMdTfKfiZMij
1Xy3w8TpCuo3naGtlpgdfUQa1rq59VoDLJtZPnZx8Q4cHDtDp86l41Mx6Mu2MRQv3A0oH4tL/26A
2rqwymmr1aB+INROyE9AkSQIEOhZf5uiukn0AyUpXGrgCY8BMFh2PMehNncrE00rgRRMH/TSuotH
AiLZsdQbocMXVWnSo6BVxNoLDbCWd1Y5AS0C1ESUkw8yENigWFoTfv1cdvbGJSeP2TAhJRpDk7zp
VrGHs9kXP31RxrgvWRUZ40Phd69xm1gnK2VTn7IlNzVexpQHr1+hrrMd2EgGclfI4h4P3WjZOCYl
g+RK1nr144Q602NrpREfuc5k4qyaapUihULapH9USqOyU2ppkqOsGSjXanGURLQv2FG5pnpmCdwt
LKvnsKqbO78mw7DP3nQz2ZVuea8Adjsel1abSuDToCp1rOxIi7jBJWw7zeE61vuDP5H25N4cQyqo
Nf3EQPadWkTbZpRL0iXiIpDcPm04HHu7fmSVhXdiMlkTS/verfVzjMaBrl6b1oFnvubrEFopRH5j
Qfzw1oNbAzvBJkW00Q9JB0Hb6Z4glsXbggHewuPh7tqP1gj+v7t6ScvzMEtQwJIb2aMcGJsrIAp9
gULGZ/YK7Zsx6sZigMPgVZFCq3l7rJ8cTAH8wSCod7FvwtEiwAlClM5jJiHXSiPJkB2ud+wqcUV6
zgU11MbGDzI5wusksSkejYadToSqa/5g60Q+BE49bsSYuuhJc9hfPrcmlC3XXSGFbYEWBsDkE8QB
jKg13oN+xam0CaiUl7LKWVzVhO01vA1aPa5TmRypc9i6mHnAVtxgN+ViUB8is7w2pf9DUKK3ohEr
lyN4RlTSITaHe/xaMznMI5YmQibrep+8I19lU5c7lt8B2AmWul5dH0arHBbodWDeZXQ4JEXi+mEs
Cca5P2IqStesVCRySTKpjW4V+VSsnUL92tYP0mSoqE1A18PkSqwVhpAOUWHpRySTsZ5OrfLY5VBj
Q7f+5j2AJRjjFWllg6WE537rNF+gMTZaZl67nGqSJaJz6ZvuaNjgVIMuI/Ire+0nGlBSwTTiOFvA
MxaDKxlGn1re58sAezFch/uxHV4M1yB6hJxnH2kKTpi1WysXTv0DL93NqpEzYl7iy6vk1Rw7cQy0
aOcZD0gd+kXjDxdWbOOi2zRWAJnGBMVtUjOKkhleE/eQg9U9RUi5aCb7WtAXNBbJwhi0NsKPAKSX
AOjoyyQVanvgbqq2zcTtSiq5V/5mU+7tCPFlHLOppvpqw5IzsmnnyY7sMcRXC9+e3W9jzsKOXOQs
t84+82ZDH807mRp38KuWEefjqoT1jOiogJgN0KvoXsE08+LS1uddtgU19YPq4jFJ2Ma7Liw+d9Sh
5BHUSv+Nq6AIGGfXWDBN29xwkBNsbpgrRnsmrk3nnY15BS4CwRghnEDBAGZIdCUiCQDn+y+1Ilcg
i6uPYsy/ScNQS8LvHuQoOrzJGOamuvW2RlM8FgIHn3LlvBhh3RqTz6R747EM/HIlWoJSEqhGMuwe
iBHNeHTQ1Su/SDax9O5sYj5DzVlXOlugNqqejCr8lG4wrERHSHKewxbq5ctkVC7ENYgeof6SW9Yt
m7QYApW5SxLvpMUYOQbRxgwoi62slbV16tJfcSt24e+oRmVH4sOPxVNlUNlLl/pERjIJzK8yPE91
+uyFyNfIruPwRTGgum+csZ9aqDYRxB5FRGVcizcd1dcSrR9ReFI9xiEBzINP//InJY1dg66xy050
kC8cS4plXsk5whIt4zwHBeb4P31Pa96H9N8tZqPIHz+oPBhiOjwSCjdFW5ZyQTes43jd630Sw+K3
mZzEHRj4gR2yVxnFVaw9RWBa0BcvgUzeZ3/FyoRB2sBRWDp00GvOLWfNaJVWJR5SmuCJ1TA8KMfP
NkbP9E636X7BQj76BZM4oOb7xOnFUm/3TvgZc9lAgShXGBha3OrEQ3IHoikKShTt+IIb5b+ZZMoh
E1g7WJXuhteewKmxqOTW5emE+CKBkeR7aGfJSSMKyrlk+Q1dCBRgN341oMugAqqJqYxI3JS2fUiy
1j/ZJo+KnsG0smsCWIxxA373HjSOpUBI16jrVpHz6TjCWwqUu9pgFHsHyRvM2yrZ2jysq7h/KAk1
rWr9TktHFi/uLUa2sw6lRlajwLvnyuRrfp5iuHdIWmHhnXnOnZEgLOrV3hSq5kSn3McllNKPQOmM
CKQgCIZmm8UX/zJB0HrvbRURqMvABTfl2NCKOrxtljpnZMDyfj1DmSvQ3FcCPVwwLPBNmeuSidW2
LctPXXhnEkIYF3ncr4VvPo1NuIe+IskGae7rur0RwRwkeJRyx/C2CAzf2OeuUPBGeylgSxHw3siu
v6qMfsRhN8xGg+CHvMShoU0/umJKLuj11wYO3Wxslr3NHRnH3a0ySeZr9Gjl03KvXG1cS4fSLHTU
rteGNwv9H9QvLn3e38qM7E2I4Ml3qKkz1ZkHB3wKhx4krIbSaQvQFyQRSzG6RCJz3WA61ik8vdDv
Pa54lBOqAl7apVtvFIp9IfutgUzCZU/fjTClVLSq5YYUm2iXKcfCRcapXViBwbKpWls+QwDLVNbG
M80MbVt8adkoLoQnkC7Ug3EpWnEEZn7nwwaMKmKkSgDIjAUD/qsDMzaFZD1NHQ+7jq6qDqqX1iLI
hiR0OJ11fOfE4U6f81hy7x3QcnVKAmCdiSSoLWjTc+jt44oNKvz39FhN3qPeoMIaaWiSJP3ppM+w
1kC6YnVPWtCeVeroq8oPf1DGJosYqUBc30WkZU3Ky5dc+3LhdoglAPDDSfQJzx6CHYYvbZ03w0tZ
Gj+ebvOIbfJlOII8LsNXpsU2QUskwltvFFRMiYiurJAbpUN5zJt2p43NvjKAoVXaQ1w2/squkktK
tBgipjV56luMqoznjPfeDx7hPz8HTvDi5/53br0LVKmJ1n9HJmqmMTgLKTEsqPCYgTxKDf1SBNG5
632WiAh+0xYpmx5J61Iq746hEcoZIiGaPB3XceIyWLA1rBo+i4dpMCj1cI+0WSEX8N+7ObydUqGt
wmdz5oCN5QMC1GdsjQ5XRPOZ9GyneheSWha1jwSyYT/XxleWIU/KN6cTIQWfYttZvIQlZdBFjOGL
UPEXvy3S9ikQm8bn0q3Ind5YhvwyuD/YMvJKOiAzs4wAFTE2Lv6x4jmbWF237Slp3P7y54MeyG90
kv3G0EpFQ53vctPZpFyMCKwj/6gh96qBIS0ZG8ll5oGEveplDNo3EdGaZBcGW8CFl6ZWwfwCV31O
UsRgwFgfDDLUa/3qjsmBB+Csa5r2leKWzEpwjkLbD2WmbbJSfEWh/V5qRnuxWrVKNPup0/G22xbc
m9ghrae4uYgAjoauvVQ2StK2F9nGNrF+ESnzwQI7WUcerdjovY6Z4lIhMjQ0o2Y5TP0r3hmgcIn1
U+kFCEErZYLAj9QN9K1plkDwF8XFc/InifT6ILt9CYvmbNbIcDWt5IvFvcl8bgVTBFQvTt3l4Jhf
iTYSRRcF4J4aVoelD5TTUICIfv31H//4r//4HP4z+C6uRYpfKK//8V/8+bNQRJ0FDNv//Y//eCwy
/vfn7/z31/yPLzlHn1VRFz/N//Ortt/F5T37rv/nF80/zX9/Z/71f/10q/fm/d/+wL0YNeOt/a7G
+++aWdafn4LfY/7K/99P/vX957s8jur7778+0Yg083fDYZj/+ten9l9//2W4f16nf75M87f/1+fm
n//vvxbftO//88u/3+vm77/Mv7kSaQGWIk8XurQN+euv/nv+jPibg59j/pRrSOGYhmX8+isvqib8
+y/d+JuluwjjDBtWgGFY9q+/2PLNn7L/Zpim7gkhPdvWXVsav/7Pr/1vb9//fTv/Yox8LaK8qfk9
TGn9+kv9832efzFOLX4KbnRdOAgRCAD3+Pzn+32UB3y9/r+YxYZVwdqQ43E8yrjz1wMTNHDQ7nSx
/Po15sTd1SwdWfzZxqWdB8GZu+MB4O1ZYzwCEpn2uV44tOgVWYxFzgJUDtaTXQbBWeZBe6xKSe/X
ZmeI7dYJov8047z/fKh7Fry2nZ5yn7N4sJko8B8HrKzBJfOnb6pKRtpT4xykQ8IXj/NTYDADcvvu
JRhClLbzn/78/0nO+r5xLbGWbZUcK9AtnoHWGX+7fbR6GPa8Bi89TxpSwWYLYnzwch3WUcfGZz1l
dr0WxvAUTgkJrzEiyrCYE5G9wWHuVp0jWQW0WthiSF9yjgjg2zVpykx1I7f4Z5pN23j7OmTDDFQ2
Ojpd8OpXXr31MyOG+AXyPdSTrTv/iXFwshiEHW/50S2wD2hLpbKzJRxtBKw6A/9qmG6TAzbZjRFa
tkLHzpu8j0pGBzNzDki8xkO3L5pNlHnhSkSkBMWGOGijdd/AjVs0WUt7L0+VqZqN1SVXOTL8RXno
HYTnPBdVGO6DiBUD3hP/EfkNOOAJBpusal4yYE8+wwcXn26a+Q9FGn9Ln0RFEKykeDlbpJOfMPQB
GyLcANtBZEwNNlwq76MBLoW2EgF4Z4ZEocQ/CuNr4VrxJrNZ4Y/eiTEShfAsAlVdfddJvX+dmN5r
evCFfPqnKPrbmLPbSvLPSAokWSU02TSvqA78KEelF7BVg7OHjof1gOBB6A7WHHLm7O0Z5WRTIy+S
Jtvqhpkdy5bkmM6OGCpQu4Q+68FwVO1BC8NXYYyPFSloy6Go0z0en71V+l++Sq+MImqmsCwLUlnt
iiE5hwrDunRvkZkbR4YWKzL3HoBTlZsqsg9jqMwtUopzbddnVufLzJgp6KymwWZadx17plZgBA5m
TTwWjsJpjGPdpceSMe7OYPEhYF6c/3wAE/MKgdJeknwKKGKOZm2OlsPQLAuIpw5yi+/ujnvP+7Tq
RN8YVBJGCBRfzB+KabiHKtZuWM4RdgB2YjXIWeoDSnUxlflv20KSkqrgi6ox5kLJPnJzQeQlw8GE
N1GUo30Al48Gp2XNpwq1Zrt76BLzxxCpe4gcE8S+uaOtjpeFSGm+MTQgVULc6TODE/0IhgX1Wimf
8hh3eE7dSG33xEO3X2H3LSnvV2McMCET8IBj2bOJGNCUaLSBQ05hUQpxyIMgxoAP2zxB372C1Z4d
zYYX1pwI0gztqt9KaX9BIIP1L0sMHQHrSUJgJ5YmgOMIWlXW72RIX/ipqQGCnv9nsB459gTYEYlp
xpm2nc4BLBrDP+m4oFRUE8TRMTvKJ3DAzKNuDMRtOGDshkISGijYx2VVoga25l1U3xEVkDGnjgbU
vDGrxdP02Kpo2Ys4OJda295ZLSkqjtYn7HSRgDv1ppH5Y860tS0NYzNDWAz5itH/0AbTVm+F2tIi
7ERdRUsx7xcY75BsCjq+c7QC0RmFaOjxTgqFby5Sw1VjPr7Q/Tzdogt/xZJyb0q+CCngW0Ng4uqP
Qjr23aWR4XCutKbcYPFVyynlUaBCUuKajE0h/qIijr2NO7gpAchOsUUJVKwsMkdLX+Q7gkz3RU02
PMq7cJESxbZwlIF4ZgzAkxopRqTUh2Rq/xDC4tGh8i92hfOCvHduR0NWIwhg0oBfAhvismgZK2m2
BpBZYUiRjK6Smvszbm2BzZR8mrCE85oYJ96iZDfo5Z6w8hsE2TO4YH1huOolc2cOHlvQrNevXWH3
q9zHjBKSigSqAxiKjzwpCz5sG94+IVz2YYMSh3VbSWBXYmYPHSa6RXs2Q0WYd9Q9TLrHjyMuNMX+
MmFyjNY2YJcF9LiwmfYkHVsYVMw0xUz5kgpVaqYrVO/JCwt+gK4FQwgpmWJlw12VpASvRkO4ckaN
XkjPwGx2br7Blkc2YPIWzD1gSOYGuxP+Q0cgMjXZR5JFLLuBzhW5CwqkSmH2WOPe5qk4Jxp1P206
HQmKWUVZz441GVao/gSXp5z2hWk+uCSZLtAJIw2lz04JDEGBe4KE/duqYPG79vTAOprjyM/yTVyE
+kOt21vHtRhZDpgCh0nCk7d8jdH6h4uefQE/5L5AeLOw7YDtJd8EBD+yWEAjQt0hbGKSoUf3sPLT
FdYouFJaiG0NYlQ4QYt2/XWYBpdYFLvAtCHJjwWekx4yURtysqkns0SaxWHaM1PtZykT7YNvrRiL
2ahZhv4QgTo5gBHFcAXvhTkeovM5K3XE5uuMV9Vjt+EKObb48fah1d0TIj7Q/CIVaK1WnAirJ6XR
YlHZF0BlqPPHvqzWWQJ6EorgXeyUX4VjQJghVaSxPml3zYVy6g4RjDw5LXM1XpW5WxrIzja2PbiJ
c2wmp3JQ9wm7MFoVphN5xwioY2O5buz+0XL1Drus0wCGTdJnGXRbZBDAS7Iv0QC5HruciI+YbYO0
Om9BgBy52MhnzTLianTDYhsbNtMiON0hpokxgL9dKnNPDrFDOAG7hTjIfncOmR9xdqewzhxBNl4C
Qv1WEypVjNdTchen+O+ryb2Fn1lBCiLGPJaxeBy3U49EpK7jU4C6nfQS3+A9+yw7mh5y7BZFV47H
zAuQJ7sYiFnS6ilJmW443mf9XIx9ZgO890hYn1Gg7D3g5ceqKE4kDrxjpGxXXW7nRzb8KnTfpQrO
MR362ncmxkl25y68AXi3sMhOBEOPsoXqzakjC/xTfNNigHyNUz61SXMN5zUcVHZi74TxpBze2S4Z
nkXN0WBMJrMKbwQlGJEmkcTfphFdq8wiqkr2aptx1pFHUCGIYmWkE1gtvM690LwQ5zulO8tHv8ez
jjWdXgzI84JPFFz2crJSPModMnSX/K99Pd5R/ciTJcUVB0B8Iw2PLedkd5vRJfRZYW0OO8DucGbn
jX2I6SvKXpwJ4HfLfC32s2re6z02NHg9g+0t4tlVIsajBdSfwR+P8rGaPrypehoy3Z9v5tcwjZIN
Tgt9ZWnFzfJN9xyTbbwMpfhdZAgVfTSpmW99FJkebCXtpzVnRjkZdoxulAgfC2M/OcmBXWWwhQC7
qFOVgNx1zXUUZEeu6B3LWmIC3PJWhvqtKqNntjUkvfpvqub8L0JkeY5c2wjjycZVb8kAqAr6Bnv3
BAKGoAUvzEtlUM9MiThYgGuGFr6mTYaY77cepnhIvz3LtNwwO3oDzCuIty6lCzfbEgzuJhVPe69g
wsYI9mQYpE+h20bmWILywGBIOHT7oU8VtbHerB3con4VBzcw9PyNPu3PjmnjCKXyEOzEGDESncqq
gt/tVEwtQZUpRcNsVOOHLqbUWTvMofB/nvuBvoUUoydUOs2NTMurr6krzx6D7PaGgUuPW8JvkNOh
3Q1H6ZGam/RLLbZufuWyw0KATO7YbM1oHkuPe7PlAlhRRdk3vHJstFzOkKYNziGpv5Frl3N1AZTA
va/b8Jwh+5+KEFLYBtSccesDWBl4DBFd+TwLqt/YoPSbYL+s+80Nzv1XjGjH98mUA570EZqwKw2C
hJH+HbxWFccsCNFyluVTGuVHI8lOGm0TUDBmeaEb3VvJDHzswNomThTNCKAFKDQfhgARQySqtuvQ
1TgOhgiw6JBd8pG8HFFSU+T559T2LvkwoMIJ8C6nemlZYbfIqSrRNrXfdW9dwbFVNCXmEg4LOkV+
mG1qVR+Z1qQHTa5rWKEHD0d+QWu0NFrS9KwGxaqANs2gDONCmI0Xw59DCydnz2pkWpoq2bdEgByH
4dNtZ6l3BFQZtd+WquAZ1stZM3QAQxXNAQqiF3LUiRcv+IWFuge+ZKMRtJ2l3pH3RlI5lJwQTiAa
p6FmdlTX6amcpuvYJAVxv/dRLfQzYGq5ArOB/0dVDx75EM0cOBXY15ajFtZq/Bl77KeCuVioC7Hy
WNKsmVUhDByxFIA+qRkvpuxJXUjIM9E7DtoKVzfOTHiz9VsZIEJWuX6OQvIyO6FN24qm9TLSXp2Q
yK6CIf1RdYYFye/tSzhTLmCm8qGZYLX5CNgyc3xtXTO9/PkwhvqAAQdJI80uq/98IogxCxA3z6mC
xo4YCnMOko5vMNh26GbueaMj5DRMSDt8qlQweX8Y4/KU2/1zkIVbFPJr0giQLzeZYtX/VhU+Ktsk
nXY4a6n6Iv9ajYD1/Dj5GTTGwPzNj7ZQwSbAQ1Hpj3HkntKkPFotu68Co5XO3B+PEZHRyOBWITLi
pRNjFHeU82KLQUHWCYhDtI5IA4FP+QTkcBNuQmqEMiWEpoYEiEjxM+6iFwqMM8kbTNx6QM3AxWd4
VrIeWQwaBDk0St4igzKmYpHlycTY8/snPgwLjrl+qfo8Z8U2EaVV4Kowho2d6Hj7CmePNGOhOyDj
8/EMwC1Z2AY61Apaby3jYmekKQZiVCt7xubCJTyPVxkDIfZM14Lyww2jkipf4iO1VmXm7YyCsCYv
KwEytNZLmY53WH92yhL9XhrVU99QNg1EI5ih9ZuJj3EPY04hc64PwLuWRmnxSBnh2yomesumbDA2
0Evx/HrWBKf7ZgQUuXHdUdH4dmhX6k/FcX1sJn9aa4CuZPDqEpx5FJLdpibrF9O/2dHZrtWxzNtN
RkBVM7gRuzmI29nYbwiEzGaKNDouDLtNX3OJs6Mm1zE6ttIjqMOs3ypMaGO/atus3EYBpUatWfmG
yKhVOHrDUU9iXKFpgraf6IpydIlQKTz6GqbAumMlqyHXTth4QV1ns0XGC1hZBhwZRPRqW2HbqL10
8ZHLQgfKh4AcpSRbirKvtgmUJrzQfbzvbPE15mO2GchPO44zHpdQS3bfPfJq6dwIr19pVr+17A47
QmntzWC44BSkgNWIzxnRZiRMILwyeaKOD7lzOrGqg8HeN51zaXUv22PgStc4//u1xSjKTXI034D6
KsdkBdDdExvT3wYnR+jW02sRpsX2fqxxyFl88wsafCy13X0GzcoLwxPsf9TCHHI9+d2LbGLZU/GC
tE1yNxbiNVXFjIEYUXHWtDYhUhh+Io/tLfSmEM8A+hnn6NTOmwrLcRcVlLv++OCZ9aH33mXEl5aK
B66r0tXY1QAYY9AK7A3wvKCl14hCQrHyFuv9tEkKWDQh6VtmZfzEQH8mlzO7+KijubTQq35FPlM8
y8gNh0du6j/9sQvExSO0tldJOlXrVfdGRhS8RkwUQnMfZry1m8ZPHLbHNOn2QcK31y3mgFHbgfeT
Ubg2fXS8OQBpNuIuZu4Se71V7gpopXEQ6qeuI2sWMRP0BomkJAU0obGUW7hC87Yar+wJHuNrPiCy
skRA0zhN6L1l59ySKbra2Rko87SpKwq7CXkh1hRKBZu8ctbjcoOnlyf0gInODL2FVlJ9xxPzuzIg
nNZsDz3etcVyNOL7njQGCtNsHeFaNKlO0Bz2+zIRT1whmvEOoFWsHLN5yivRLQ1bv3QYsCI83ThB
bjlZZLTieH8ARj6MPgZmFmeUow/IkBgELlECF8s8/kPNTInbMiHS94zVJqxmVXwbivI0X51+gc7f
G74lxpZu9k1Qh9mSlS9UDerLmJwWfoSuaz7hK1bKhXtl4fIwtL4hswPR6jT9OJbCe+deI3e8H612
k3bBcykZx5StvHQ5oStJ8ROHeE8hz31UZJ6lCTCBYSQkhkRX01THQscl4Mh2hQkDn/IwHCP6OOIu
kaDGJTlx4Ou6bB2W36Yyyev1SUOXjfgmZ2uZtk6PeJYR6hxOTAx2vjPH2NzQNKC2EfW5AbRhI9MV
Xb+LSWav5G+OhK1Vg27rzeq+H+yHbBjEM9ah2b1a3wVWXd0BgKk2hZXYl6K6MVTsd01Iba0HNzE6
V4YUZ50Z5jKztHJvDU69qiL9io073WQB73aREzxI4/3ih1aDVj8D7KcIobAl3kANA0cHcOIyRtqz
JXwKGYG3wIaJuSkAENCj/m/mzmM3cmzNuk/EAnnoDic9CG+lUIT8hJBSKXrPQ/f0vai6uH+iG/cC
PfgbPREqqyozw5A8n9l7bb7MOH2Z+EMRB3WEJIQIVQF8sp0TT75ThwwYYdyazljuAEfeoYAfdymn
CkYtJcACk2ZzHL1vjLwY1QvrNEa/Ur1Cb6J1W+axH1OuRzu39q8TpYsS0aEO0zvAK3ThGCqEcQSh
D7yvRtupm93VQ15RmXWxxe19HRjnaklJhTPPhjCf7z1Le6zT/jvxATtY2moojXdR8lgNvOhRK5gu
581LZ6q9D76NQpFhhB8YR5ty1m+Nq9GK98jPMgR0ydn1bFrI4SD0OydSR1WwWjRzxNqlKW9qolSu
GY7ZBfOYIfRPvSvnfIL2LZN7QqSJ9pzaK9BLgtNH3Ab9IBcJ4louhx0rBnK6g/w8In8EWfeASArn
ZJpTNNTlORWThmaRsUCoCKdm8N6k7dUtoDai/z8KbomKKw12M712LO2bGnHd9Nr0Pg0Xt1eShxEn
T3eEMsTQ7neAk63xszvDelMqyVbY0FoMAuJaYB/GDKfK9gbMho8f9jSeFVJ5MnANDRvJcYB+Q3/+
pdvXkj0xTcZ0r9U4FHn/kGpG3qeLfIjdX76Myvgpac1fjtR30/BjOPg2teaQ9eLGQHYd8IXEgjBn
DvF3dt9P+D5RGtgkgAFf8BqLfOZRsKgXZ5r2etcN/QYfQ4KUuPqSxhN9MaWu8xHX47ZhJRzZzg3N
JI9CRYCjYuELa0TQA2yER1tV4n22A7V1q+BF86xXdDaV7LNt7Jo35F2fGD0jiRHIQi7kZPrRsYez
S+L5q5k8W5Vkp+uE18n3WLCkxXkUPFsTnpALP8kqOJPjJ6QxbPHVVtlfARsYbHnEyVvEhPJ1nJpa
rJuSGZKednduVS2J02AaKaproyOoLyu+TH0OnjGeCJP77Gvo4z0JXYKpdxET02KtfBd6Wmt5XzKS
r6OMd1HcP/lzQEWY7GaCmqw46Vg/HxVMqKDNOXEQdPAs0261P75rWa24qvCUqOGQTOoaj6ghBfPM
pcEYdtaPGqmkKnfSa47tLAsSbwvpD6qpNlL3tqep6Q9NiYgoHYVDon1GmH3xYkwhxUTt39f4xBvG
FVDbeTSMUXLXidl93HzVunfp4mxvDOYLmtlTrHkPoyJMh+wqzghLPELvCjrGIpEmi403DJcps1aJ
7eY7HxLrcjah4i9j1R+SLmOKd6XGW5cm4bqTBc9KjYsoQT6Tzn2Z7hAMlX9K2e0n9hrIHIKIFD5k
U2z4H3pbm6mkN8NnSxQ7x8li2jrRdWWRE200e3gi1XatV5kBqpsQdYFj+lD1/b5rtIPZBfu+dubU
pj7ZZIob1soa2q5+mzE8SqAN9AkPfc0prugOV1ZVo+Rq3VuqIdiYHPtWW6jtawhnymwjZMPBsR70
XayZq8wGySVchXjPz4tlX6c3BlrXiRhpFSL9NefTvyMGtev0WyWDL1hfwbKcYz4TNavR2gUfGHJE
0B1Lv653RGsZK5tl6h4zy9rNzQ4jmcI45czUk/wds9KaDpocmmG6zxJuiDII340A+WAaDkiTPCxJ
3rAzxEdrEKVTkGGMNU/+EhOXFQHle06R1QQcHU1D0q275qVX86A9BNlikJ/X9HT3sbVkOIgEU+Ca
i5i7lywM7AEpL8linrtSaIdVpq3cJDWQHIon5pBtb7BP0J32MhGB6TRjTb/MdMDrQY+lWaotI8dg
sDcoxH5xduyjAexWYOwBpbcPug9l2fzV5lm7dwwgsnyD9D8tc5mFJrqcqbTrH4Ward0i+hY90eEG
wklZD8ZZGfnHBMV63dFoosQjN3LkJBShVV9Dw3/Nc7/CzLqm4GbgEvMCamS0FMXZe52apLHneb7t
U53svhw2fBSnb6nXt/jyEuh5rB+OOarorkbYfzE8Ypu6UZ+ReyNsbQPEpGQxsIAsmyAsagngmY1G
ymR/AuQNwWLWY+vUHnrlEFZR5U9hKeOTChK1jZRNrWo1p2GKT6ZLoVVO0CJ9jR0cSAuaWuTB7Bcw
35r9ga9bB1FPGJBfZuT6UH0zcDfVomPFcI0DGnZTp8sP2uw7VsEVQ+auDBPr0hLwwuQHBqHy2ea4
eUFiQm+2W6AFG9XYw6eNpQrzd83K3Na4ibX5JbdYAmhZGGIE9+zOeSEWM84sE+6sfT9D69+xpyzX
Nml/y8YrjxzzQLUn8Jw44xYEIXB1dsQB6TEW2RAhStdI9dJLSGoNpLBFE4ZPtc6EMyMH4UxtEKwn
onZ3hL3ErzAczrpMqQQnVT4YWGjqxrIweaAWNuYQu5QQOLIzY7my+i9j9Os79DKAA3r+ZCWq4di0
/h5EboFTfUbUCqpDCfucQNbXRmTxBs7BuGbJ9hUK79y1druFGoxwXFSXMcxs9qP8KDKd9hrpkAhS
C5k6JofAY/YvUmmDfwzTreW558aSZB1KSLYpBfVCQBs7Ny7AC0Ap+nqSeBrMtDtA1CANi9pg2ZBr
7LohDSCkqU3BxrgrO42vrCRtw2vVKtQ8PDmJeStLg3Q2b2o2Pv5NAtWwqpC4zaA/lGgbszE6VkhF
eYayjOHEf5dlRuCBUXhLDfTi2deQzts5hpZ+GnraF23NEJ70HdSJq3G4IBKql6zmp2UbpI+DFnpr
wujPFn42vpYRV3pQr+gobK4Ksn1J4s1Oky4/wSpzv2ALnnJ7Wpd9JBdWQSwqQyVv2Q3FiyqrzzHl
8hw6JHWm3YplWdAB13Ztsc1MOLp6s9/ZgWRwTsVTYtw+lbiPGUKNzIRhKPd1VT4HoIRXSdl/ZAlO
4DTcpvOT1y1tl7mrfY6ce7bb6rFPh9vYEQqt2w/o8WvaIeahNryWZWywa0qFRo6J81lVDGb73qzW
RVRcrQklfhVVe0kPws6KyWKdsKuGVrfOkBbwfK6TFi896ofcdSmxW4aBBWDPNjZPpoHDwauBYQxO
gWJST45WAwU8j8twGSG12BaFdZ9iWTlWjvuA3bDfwOEoN45IbzZ6jAPyVBDVFl2LnYzNjmgPNvKs
T0OczCvjadTC+KAQqOzTlKQfn5USkdMHNrQvhAn6jIZBtE9NTQjRY6MCjd3GsFYaWA1WrEdDmW9d
mlI6ldnWniptUwr0VnO+gI4TPewDezFpIli7NHZaEbF/8UzWk+43cd9za01EuoCbUnvOCMzbQciC
Wwdm06qKQqyLjIAWplvSwMEXOzBc7SBVotaCWh5PKy3RzV3Hc99xsnTVG5PBtha8qGS0AO2vhcBW
QKelJezXdE6fQcSC7+dHHaViZ8ycQomW33TZ0UWAWY5ZrzEXmibMbiXJRE4GBSJI7tqwkbj2+IER
i8VZ2gAsaV7LnGlni/kAOm226QY9PlpDHR/dqGRW8PPrTO0quOuHNhvYdg6GtW2pRxZxZNlHo0ek
EZfsn3t3wA2g5whkTI6NmtttEVgz5TGqiEUGDVv7Axg0Rb6eZKXlUPZXOG5aqAxoQXCD5sOlnYan
FPPQpkyLt8g/C+2cJGbEvAl24WgkzZzCoUtun6FdZZB5D5U+7IoisLYGttCDOf8oBJDanx8OYRHD
tG/0btxhwYQyqp+GAtiebmT5IYWRQqzJ6Bxzxu9bpqe0tw7DgIPG9uNgccWsUwMBslP53g59yTaH
cLGyIudZq41bOjqnH/4r2/VVjYN/aZXkghD3vLJNZqPloOKHqjROjvKcNRyvmD7KXw2ZDmZvpASk
CUHQkp1CtlF6PV5qAvAmyTOqRXMwBYREFGH9UDIsWkRp89hbaFYm6Ty7DoH0gNL48EHVMhhnmT8W
B0ECx4KYnUhjpeIk16CmGNdLl94Y/w9g4ktm159TGwyLXgxXtjE7QxsxgnMKaf54nEymXvHQ5XQ7
0bWs5XYayAFoRucDjxZj4wzdISIp8xkX2VOFK4yH6W9GKiY7/wAvsfXb0+joWWWBwyoI+DbEl8Qa
sezT6aIX8cWwaaBRNtLQgDfLinvFboeHAgDGTPvVROE+dfE2FMJ789knsKuO2k0w6mdXml/4dCa0
2cnToOSLx95fap99g4Uh9uwtaAyoYAMrD+1AwM9Hahb7ZODzdKP4G+sWG2F4BCp90gfisxEvt4ht
f0Y0IMbd8tmPKu4C9lMYd0BPedNFA2KZK6o7N1TXNA+3sWSPaLM5YQQ1rAMBIbPYqcBkJ5xQ+cJV
30W9cT940yvVrt64vwZyUYmPyWbTbFwvLZOScJwuWICQz6RPWbkLs+TBpEpaAAd8Jn0WgyqOoCHn
bpigQsse45eedcchz3eu6l9bw3mGyHKzo4jNl7dqw+8iLwFaDRdGcPtcoakh27hFa43RbFzZxD9V
J5Q8z/itDlkBmcGmZF0Lj+4ldF+h2dYYcwixs7Tk824qS1iTaLUcyQKo4FAai3vToyWPCV+ygxA6
A+9ZI+EQKUmRRVgwInjCdGi5jd8QzxQke3K7R5S6aZsi0xrSfazMZ9JutuyxscW0pk08D9HT4TmS
PTmJN72zvuMh2I8ld5lEt4GOZ6LqYSNRWcw8GQG9+yCuFkLzsWOOF6fDA23I4DEGsb6si/Bqw6NY
1552dC1zb7L54WN3403Ll2MQ9AiMhVvM1CHyVAxeiGhdIbBO/v9oaP+VOvZPcex//Euh7f9BDa1h
omJFbPwvRLRH1X9E7Z8q2p/f8LeM1pJ/Wabh2lJK3aG4NFGx/i2jtZy/bNulh7Ok5Rg4A4x/qmhN
/S8k9Z7lGbPKFWuV+U8VrZB/2ahqdekYRLjotuX+T1S0toOK908RrYnchb9Il7YAIcGr40X8KaLN
cKgGFR7ZlV0h8kPxNByMsdnQdqc7c6DQ6IvaNJbN7OEM2ayvzJY8JH+KMjSALOd1PyY3ccaFB/7Y
HVydgeH/+2WlJn+l4z9HedvTDYUzXT2d/++/f+1nzjYNK2cLpwJ6/Q/Zup5B9qZn7TX1mnSOuxiT
dWdiiHJHz7jmg7vXcsI1pEOwMlvsRzimgG8msHwFG03LoSyJJMLSMcrYANmwkKfEz9H8sAmL6pKU
V5X+tnMjOWSBQuj1qGc+tW5lVtsgZKqnyccRFNPKjIovx++DTYbXYmUHNOvSzrMHO2vPetfs8FCn
Dz8vLPfk8xC4+psi+Nuu9UOX2+7CKcnD8puKTjVPna2NNXPZImNi4AUxPNDby1AmzVLqNuIIqAIi
aB5Cdm77YBxJ7B0FgHHdz1dZeWUsoD1qlCU4HM5G1gTPGVHvdwkys1AfVsIIOmIjoAwTZoymsRfu
pWWRATzY3zL33POUx8gcWyneUJsDNKmRiCiyJlpioeBukeqc9xfQr0goG8lyIKZ5Cek17otwj+Cu
u4rWOAqm4FtCvuOFD1yOwEYm+HT+TIICM3mYiJZu5CKjftyomPQzOFNNnZzc6ZxS/u9gU0F8bcbp
wJqHIybqzvQNyA92yHvbtYfdINfUdcx+qaDiYzFwTuMaQD+TBCTi9DI8y2nOOmnfcl2yuegqj/qd
0YybeMsKxhcASoSvpNttYq8/1y0z41Z/dlmSo8b38P+qbdPY6UoM+KcDP30KObMqYHVsas1ZVVOd
yLOZ0HB29d6Nk5V0kHczaHudRluSE4DgrrNAnKRtg4l3BKk9NW8M6LcNwhg2Fy2I1shC1KGy56RM
6JjtEiXyzzsBl77uAqmtKe9ZlvlkDOAXK+awABak7FPAkiy6AF0PEBVhdXB3hgCVMBRuw+rZO9j4
0YJw22ao6irbfhknrlFrMpkxVvXRjGwxA3pIhisqewO9neYLWijtIPb6AQgXOFkn3HilPOWkZkCo
0tlXFjaMCKNK5krxTFw54R1xd8mlQSxCQWlAFAdR7EGnbSeHg2ooGWYEUhAv5pUnqGyPXWg5F7s1
vD3+R1JNK+J/ieZGaGIZ6zhtO3I+2KZx1msHOU76tnaD3x2O17GBHGNB7gHlU0Ivsc52Crfq50dZ
eWvLbaY7opTcbVQq+tzMASvrGbfeL9kcW/GW+aIgDCh/dqvU2yqrWoNvZemPG7Tc27HzC3Rsu3Li
wNw7sIy4jCjaNE8jNq+Q4UKyA9gtwobV26RjYmkYqPUKDKNN3blN0l+RMYI0J3+H+2lsESPWj76r
yByfyFPrICQvf66DNg4QD7RUn0k75wPPGGkV0caJj64DvUBnmG4nnOOOYGs9ZJV16hh8IHjyMXQ6
vBxRsdjTU/3iU/efS+leS3BfRxe1/TL0iWGhwah4UAGsDTY1GPaFFdQOwFiZry2wixPkKVa9a65I
oLlt9aAFMAJzooKWilHzEjk0G4kJMxKR9SFjS9IbO0tuQVSxkEsZcsLv1DeR7f0G1nmDfTc8wK5c
C1M374KIeFjS57/NaOofzKgaHuo0j/YcakB853/n5ckXmq6ZZQe0JsBvyapQdg99nKp96eRv7j+5
9PjLcPmkwHYqpDiMUxKt2jnKOYg8qLao7xpg3og+e4NW+48fA+g5XPxXF/LWJksEiQboqtZtaZQX
3sqmCnnu4FW8S/2uvJsmkuHsNGL/7Q7GunZY8GNo3qVgGE9oDk1csaGL11VZ61gZXIXQSxlD0xVb
0n6zfM6PtuOpGoT6rulT64BBADOh/FVZLfjEPskeSJNnj60PtNOlaxzxcd2a+T9WLnRWCq+nmoIW
F79CgpLsO5zmH2al12vuFBpfrXuSYZzg2M6tVTyBZR6wnD4ILQyuCc5XMqOo+Eshj12a2y+xarCc
qPhLmeLDdufVzDDQ4gcGKYLVFC3d2tEfprBmOKkrimTYPGWLyibTkPq1xQQlzva8NRc7lw4ckdEj
0b0o7hsAV3e8C2cRGtW64wH2Wtb9HRz2e5oE65YUnbPs7Hi4J7TBQkKtt1vNoCksRftUTIhOWCkn
v7V6YcrR/Bq6AUWjVlRXRAsYLQKR73u3Jims5W+3TebCwna3xVDbnDWuAO5i0WIhLrzXA/cImMDh
t9fJI78R2mtlP9TcUshQ6hPZ2wqGjjXVJ8iamAlcUEo/v8QTOiHNjhGlOllz4pLCS/nzjz8/GE2o
vT54KMJQblNRlcR5Rr3YUH81Jx9UP6CmjEi7sG1P8STaE7vR34XpW5uff5URV3vCcO/sEtc+Bmg2
2eKXkzp1vL52AeB/9KP0xMaVJVZUdZtSSiK6unnppP/8tPIh3iXW8OCliCeM1oX+3ZnRSc+J+hp9
Js/+nWdzieZF8qaVgGTTIWqPYYWiBu94vDe5wpZxPsXnuIM5IVzoh7HmPPs5j7EwGv0VYeVqi+sW
3CAz8nPXNJeSbz6riaGsyFW5S6zwUNbC2kr9hHRRnlq7aVb5nOBJJ+4f9aavVy26glXuDDpjoB6n
U4lPnJk0MXyGwf6xQ+HcwrPv3QcypHYmy2JubzgO+HrD1HbvoZtM64iO+UK1wk7AN5zDH2X1Pzxg
f3q+LP2/FavALSmM0RYI17HEfylWCb504OLwMssGUwyBkL9rLXtoJxMbbFycam4gTEX2gSch6mqR
dLsygFenpyxps9T/4KHwq9DUcBJBu4PlH6A9AoHUucOBv7XfWV35GobNO5ZEnV1vlpz6vkRa22aH
GAXUwnK0c9lOAesRIGtRqBAAg8nzMD8Hs6W8qC/UPCSsTGygJvd1yoiI1TwMkP/+g2Bs8N8/Camb
1Oym57o4l2kQ/izb68G2g6iFIyGcoiV3L1RbmlwdVZIG98fnNLUjcGsJnESmgPmOCK9sZQlwj37F
/cwa5i6hSkOZZkb3bYAqhyJjpxEc94Y/ZS1c8EoaUvatllb9JUrGxWQptSXe5x06pbVjdsNI1Cg+
fioY26QiyoF7bbRBkmUQO7OWnVhMIeNvCjH3rvPls66r9KQm/dt2TMJSZCSYYZHE84MvNuxDYKb3
okoYi/XNLg+9R9WQhSgjRUZXFb649MKMpvJuhbi3ux91tXU6IzqWUBg2lWkxUWqt6NJ4HwyACNJh
xmsF+YNkWLPzE3R5uKSbWauP8lfZG+Z6oPz4jHJ20bnR5dscb6+HvoP6Ij5FZgKRHh8J2o8SsnqD
b2OcmKUL+67BcuZ6Oup4b8YH6sx4XaZrs4wHtAxygZAIv9ipsb0SJGqZKGC6DDkHJpaVMTIIR/bA
oyP2toWV3tO5YLIFkyhaPT5EUOQBk/uHWCDUcUrMEyhL/am6VZCztwXOkLUz5zn2GPQ2YxGyJuqq
S1ygS62ThFAjPls5wwMbFY0wnph71zrWx0SI+pa7w0ullZ9lIng5OfokUb7WNs+kwHJmoY71CH3p
CcU2a4JUA9l8F3sDKQhueA2ditgmFzE0mXommhp5h/cFPbCg3PGjN3d0rcfcjJfKDMQxSN8ITn3I
oOy7EwRao6PqTVz9loy/M40cGMuvk+cxzs7//tawac3/S0MrXUNa8CeQRoi/G94/XKEgTROz60O1
AkuDrmN2dBO2fDGYTbHMfxQZCwfw9hPmSS4HqoSunbZIcukWiloemV0/a0wDgXBZV1sN/qbIEEyk
aLKE561se283NALJsPcVqYETDrOJMXJoBo9s1o/afKK4U85CRzTjYQzyZ1Fkb95gf+C9VEuPuRKE
CrYLAqSDgJ48CrbibXbUcePDj6AgNmwPr5kHrBBHt8EjAD08NtfUYcDWDqgf85pjBjwDKloA2KZF
yLZAMMWK+eez/F/zTP8fHOWY/94OrWqVf0V/jnLm3/APQ7T+l7RcV0hmMsKSOpOXf0xymMl4HrMT
oGhgOE1X4kT+hx9aE3+x/OEbkwxzHBJZdM6s5m9DtGb9ZTm2q3uOdASCe8/x/iezHBR28/lX/Djf
Z0e0ZBUi+KNMiz/KdaX7c2/8ce3zAuoYJe5zLj9kEn/qZkWAlclhUNcPReMllOfBKxvyG6Iof9fZ
sFeaq2lgJUhRCOm+cy0bmEO+vRpdngCoJE8maRWqTOh2Zjj5OBSfXtFzSwdn8to0JGrAfWS2z5gI
Vx023ZqB7zj38kIz6dokAXzFxHoo7LbOxBy8Gd3noSzug7Ysyavo76esZuIUC2S0A4KsJj96no+R
FzTeErw9qQPSyteNOT4a3nSvS0yWJqzXY7DTG6dYCb/bljmCkyhuj23G07UiAjFJZuU1A1t6hHQD
zs9cap7C+6sqMhKNZ0YAm8RxH20/2SZEDbCpiry5yLrk5FCuQA4hTnGObTg9dLpx0/vmaIWmvhzI
S2aCvxwGNhVM8r/Y3Twbvdq1NiomyyqZcyMk9ACZ9hh+F2Ql4bxEs9870F+aRLoL0EqnNFSocYjr
69lBeqoxXkzDOrsFmg+XUNxzk9DVqD637zsL2wOmAABU3O9Em4gUEpaD9maZFnrGQ2E0Dyx696Ph
fscxFkwukbfCl0dZE3NLGjjM3+AEw443LATFjI21OQTrvDTC4av8qkvf3g4iWcaOvIa86Z0iRmmV
5MytGN5LxA/4AhTUtxSxFh6sYE9hVu5LYR6mkIrDYtuia+QwNVW781v2jimd34peNCzHO7tTA+pv
bW+wVw17HzJXhGZCz8JmZZEQE6K4yLPm0TXcL4ahl77RQASa43cz5nA88uEV6xb/B/uC2COh0f/t
pNrBA782KdSkhA876ZMWhZ9hEOOO55ryR3PtO6m7SAnPXgFfeOdKag7AutK7eEI9pRBDsYTF6a62
MwZJ12iiPQv5UYsa2ffbp5rFjekdfIE2ka9ygcpF/86S8ikKk7cWJ3A+AtfB7YLGNAAeJBXEdFH3
2x4DH+pDeQA8D/Zo8jYBOkc1OnvYJJvJjS59bAzo8YLb5MXHfLRwlGntOYqAprjTXa9l5T5waJQI
Qb6zOvkW4+8IEcZJKrIFTc96iH95CVQ3hkLPQ93k2H3ztTm4yN85+Xf+EH+SAMgeLqZqoxHUNCoE
UhY84rUHuMe7JvPPSZg+1DGTqh5E9FKSBVOHMc4hyyKFVmu+/GY6k3t9rYA8wJTNvxnk6OuknB4R
hlarYnbj4rZ/TwpkpZlsFPaOiGmWQ9+QZYT4QNtfukOT7L0OMB1e8nopUDjDeNFeEI5w59ethZeP
p0qCsamiVtWcAIeXn72ULs8BlljsQOu7RqE4El39XsbaQ/ItBxqSJKUXNBm1L8LaEfcZ9SOh7NE2
tklTD8y3yT/U0lawaEkDjHAKJjAhbW/cj7PGNtZYVMWz+4PbEz9oMQQvTeRF60K7sSRt8QU5cOIS
a5s7oHdADbslxEq40eZGivqIS4NIwP4uyuAFlqpew9JeMF8NlpX5SmIE5hJMY+AzFFQTlw6DeASr
KY5Sd3HIOWc3qo+V1C/OWDnAfVCpkZW99rBeLyzicJcVIrSDY6NQKho2dZEoeAKU5RN5af26ZrNb
QnhdWgqmklMp1mgTG/Q+Y+UeEHILVoB1UphvVG0emhRPMUDFSre7VcUYaOEGxiqLO31npUjVRXDG
wQJV3yLRB0kdIVBrPP35fZrPkY/GnQcmdauKjiyIrloxlXj2Bu2gmfoloQny6vQ3IsLfPiQ58Abp
i7KS92hsTsBcLyHxkv0kMGxaMfU1/coSpje4dck2i3f7Zo2wb0ybAjuoXcBLVng2x/y1kdqeNM+V
y0ew0La45+4J6HAey0BtWr36DjOtvBkOJlfzAMtXbouKJ28Ty4dBJ0Ux7JHaWx9xFuBgw3mJedC5
w9yHJOo4i9sFLpSFPqRb3BAnitVT0BSPqnPaXdiUa/Qi30mD1kCrsPiUsLMHZmSch4dU0+/imgOl
y6JXMr4Y5YUDjF3zfSCnkCfNvhWMqdOMmHm+0sq2tDuVhYxPshSOWIqo1/A/0Os7lf4KY/Q5ZO3C
A6wmpd3/iEaM2WXJgoCwqWSZOAGTOesUdd37EEb4GuC9kyBJgGCtBAzCb4GRfwG2JWC3XG6RyeX4
ZRbxRODZhFzLGbOrG2r3YyWwF7U9noD6WWhuzFM+QtOsfJQqafPiWO6jSEWwo+sGulMeMj/hYjJW
eqw/BQl3LWLRZe5b2c6S+1IzvCfduzckIwgHryJJauKI6xbNn21jyjU2ms69MxWr3DWcpdYhWExh
GiwLcZ/78Tu2faIMhAZTV2E9IdBrraMEuVV6Lnbo8Sfm2em4wQVBTBr6H4ttk5Onlyzs1kafOw9B
KzcYaAO6KLdd5Ub+Mo2mBBGbaDuM6iWCVQtnPHbgqm3IsC4QEovAx2gv01cn/Zj5RrnbOPu6cmfX
1ninZROmOwAEaYzFr5/UQ6HnzLUGBk9JuTU8uGTQqUDz9f5O7/QNsuZxNSbBowd3ZaXpT+2AFhpq
wX3iEOVCiyR1eV+MpLSw3F9wnj33Uk7sppi5SzbnVfSa29GXPXJ6WNr4rUXOIsop8hNgAOHULcGD
YkoK5E6fwu8O8yl1PkkfCbf9VshcbIfgVUvB3tnJb51qQ/C0PeNdfR3ZdW/HXpBCTnkxBXLDHMfZ
8ukcPaUBjkkrHScpNh3iztJTozRcY5X/QNF69tJyX3g+y/XohRTOfBtA/TR19SgQT42a8pF76/0q
JeaztPtimzgOCG9ChYTRsxrhOlsoyLw5IaoXL+dCayvxZBDlkMlqMxnxbeAyHfPmlEXDs42G7jLt
4B0DEa5lcjMsXjhGF2gTurvNcA1hdhrPKuPQnEKyFdtiH7LiXg51CqztMyjMkOi7ut6rYARHU2cE
iKKBjgfkBFYc7RMPf2pC0xQN+hN8UXdpEq69QHd2rBFOdGzB1laSfchRXWIDq1I8VC3HN+pzYxqA
PlZgJabE4pvRtbVpWXT2ZviuwvrI2BWH2TS7/UPvbWZDDAxCWWRxLxrkIkIiHQ01uxRIH01kvR1w
NZDLjfSs6NEIwKFEsgyoEvha20S3FM7Mss+J0bIjM5zVPmvbChjKd2G5MGz9t55Ar0hxjICZpW6D
C8FnQrACO7dO57AFLKJWsUs0k137pMKl+Iuh8MN8Mx9sGJBNTYxhUaKY1UV70wo4N2bJDSUwrSGM
bYdqrdH46hMNZlVyjiRtgAiUFt8fAsQrRsnJbjS/OtOHfMtWzhBPyCd+BwJdqRGrx9LEdpHUN2gz
t7gpngzTNza8BxgLLkaYoio3BnWNMTirmKJ7VcYNUrMqMpfI0VoFg5/dyHxAdadI+AcbXU3Zp2/C
4ICwS4nWs+6OhdlsNJ5np3j0at4JCwPNUV88hrRNV7W/wi468qeswylu7gIrgQgxBxXoOYU6gPXd
bNgI9OCNrBjExEqchIUtMAyyehcpkwBkWV+QROcbCm0CBFmVNTrhpEjmagQYL21NcJ6mp4huLOPE
ouBmxfLc232/Mug1cHY6+EXbfF2aOqBz9ckj4m4EOgFhZiaeeNYvRtMrox9eM9Kgto2L8V/YKDpZ
TZms+1g2eg99kb6jrbvzDbPdRg67b8cP7/30kyimDVE9bITFqM7iQFSD8jzQPNWRSuNN6yr2eFF7
FTKzlvhxu7U5AaSmTYoop5h8YTSyOnUfMNAC2R+OW2uSC3IEbrmsPqQyypVDOHDRPQYITNi7pgSJ
5heTTSHL3salwGq+vBbVO5ZFZzOI7jchKB9a0ZvHXnePRSfEpUbqpHchoXptEawyAqWdpslYxQRH
4fg1bx7FsA5wkINKPia64nt0PNIbvg1T+Ztgao9F5uLYcbVdoWUAd6QhV5wfqzZVYtOYZEaoa9bX
0BXN34UG+qfATrt06ugJx+oc1Fps/Ti8TxRfTedCvB6xsXLDNAIGLApZIjn6nY4ZFehwe4Agg8Wr
uMI5QeJuRekimBg1IjPFrWRiE8C1TzbTMq+n/2TuvJYjx7Is+0Vog7oQr07Xii4ZQb7AGApaXuiv
nwVkdmVU1nSV9cvYvLjRBUl3OHDFOXuvvUoswlDBBLFIG6MzCeYj5isUeg5KtF6C1hvB+IAL3w2V
csX/tk80Zuki1KGv3BCny1Ux2I9ScI11ggVCXHKVKnFDbFCGLSawzZ8YC0yEWWTaUFiG3KEdo+jZ
NaF8yYT5philzQfEeOuCKSHALTwrDGKiSa4dsS1YXbFEAZvCRCEY92jypbFZL82o3BXAA+h6mLsu
AmEyNE3PCaoRddPeRVR+mK289934GhgBhmMNf8RA/YtTnUIUmWBqCxC0tvRDHVU7R4NFawUF3hMt
/OrIg0GyGF5Cr1v1uXPBnw2RNFIvqu3sTfQmL4hoc+rje6tBEIfZzFkRZmgguXMvQYiZBqGSTcU4
lMyOIzk/qpUsXReLllF/9cnkIQuXQclx4X7SwtZxUG1py3Z+twuS/hJ37cUOUC04OJD0Cl60/otA
maHJ7xYXdj1AuE6RodYSQhBtDHxAxq4v/bUzcCpmon4VOtch7V1KvB4+m4RQ1Om/F6zlQFU+iyj8
AZUTyHtKI8BvcSFgK9YN++onxSJX2l1RtidFLRBCpAJNAi6PVqVvPto09Wz9e4xHhoXuPiYUoWc4
4OjA+S1F+vASIMmybJ+00qkkm+UJ6cUnwGx9baVfVREEy+hZIqtdtVH4qiWkxQvKOehSwSmWhn8p
e8jOZdViewMTCgJh55TWd9Y9SGaz99yV7ToXg4qX3kF63mgYxEZX3Y8uKtzRC/FEMzIElM11RDha
AJGkCdfUsjlLbljsjxrM3MUE/7I0cpE63KBGFW6qzshWAF/Y1RVVttbi8mttR9cotdHrpSdjrM6l
LneYAvD9x1dJzXo0cRG1aYM3DFtdrr3KKrqaEdGxWph8lHX1Q7DOVj8tFb1C4Vs3f7QAWPSPNDMI
QvthRO6PBkz8YuzJcerLbx6uWwUXk9qOv5JuePU7+hct+Zym070CCpzUII800Y4d/AzXlM+iTr52
FnTxKr4SKE1LQv4IQQXbHlE9KoaR+S8EHzLWvzrGSLPbWlc5SCelkm9RhAd0Emxj7kCD6C/V0j+H
MmxewvF7nTr9SySCc6aK9fQWFNVddXE02VQ/EFLFxHaB0S7vUok+sCGuh0ij/NBD/aRUVYCclVZ0
8Sfompezp9HSr2JivdUY5mzlbCv9I7SIqNF085614tqK5FyI4KONBx9zGbAAr6BopMmn5heHtkuu
keCfGpaPO5840a7dxLK9pMQ3kRf+UBh8g+qXiXfEASfRooYyyLLG1PIhdI+hafRpRYibXraP6VMo
HoqBaXEniRIbq/YEcOtKa3jhyH6fIU6SRA6TsWuy3a57+XRrTGhpwqVKbBWervh1hLDsZ4iOWBl+
mD6gI9AdlhNcG6KBES59erG1akcOqyLFbfq8FSlppheeUzhTbIGNBeMCiydi7YiOWFv+0Rc9HGBP
5ztSiZMpWJ3TFJeLoY1gxuEIGSBeByQNN7XypRRvQwLPwYJwTFQjmhyfQa0UnzBBcOdkwJ1aUABY
/V97rqwgCM50AGlPmDDXpPbm67S3B5U0iyElS7w3rnBtLBADxVuS8EXZtPuktA6xmn7TgwBfU3jG
XAPhmcj1hZsfITMe5dB+w+nCuqyDlT8OFdV+pLLkDy5zTOPL2gtWvnIw0/RcTqIyV/5IXU4ww0Ee
NBkzx57R3cZiqTusTIOiwzyGVG1SR6tF3OPPLuGzcEUY/S+2Z+u4bx9kjyIbCvfj52AxM+vN+JqH
2NVV9VefZ9/jHA7L6PjWstMhvhJdeM5MDnRpRHdawWfA28xGHIkW8CJDfLwsOyp9HoXiktmCxhPh
GkOwN3P8FILoLCv7OX19tpt96wyOdhH7e9Ml4VayErD7kqwQA/sWqD3br9/wOZLoW6hfSMW0BqoD
Y9G/cipCMmr1W6d727Edj3UxalsriT88ODm1ECeyJb8yNvV9jPwW8jNGEpCbEynRsT/cpefHmPw1
/ZVLLaKUwvuka5mq+FF02uF8uOacpNYi6btfRdKzMOtVdvvZ3RHD19KMbuC8rCmHq9josnvB+QeE
jhLMS4kLnsoQC6CisN7K1sCORsrzIKJi9f+26fJPKtv/SYr7/2FnRrP+bWvmlI+f6bfwe/57c2b+
nT91tnRnDGS2rm4ZdFpUjb7gHzpbxLS6hiODVEtkA4Jn/+rOaOp/mTRgNNdSXdaajo4697+7M7r1
Xw6dGRq5pmUZKGT/d90ZukP/1JthUUARm4bP1DxyaSTx/G+9Gd8MfSmzoltU7L4XSlsd9TwaMdQV
P4nSCJiBBwZk4szOdc4sjHiP3bjFtk9mxIs0bKJcLsllgFKjU7tw3ynR+d+3Tmf5xO/tI94ibSpb
cEBsS9P+3j4qdbcxkcV1i0lts6+kcNf66NEOMYLxHlXLqP5iFqxW2QfRTwlCWJtJ/j3vpTz2MWw+
16tYZycY1pNaiw4+SJRFSe72isZPvIxaa9yP3fjxH971hPn9+7t2dVuFK6wK+1/edeAFse8Ax2V8
RCpnJIgHQ83JPyT4eWMw82+pBfmkr/dSqMQ+61SVIAOLKw6ZHiu3rV3LVAKPJHmwjFlfe2pwV3zR
nbWhSg4gGcj9YhsnKCNlWLlHOC1rW89/6cCQ8DQH5tY0Wp1jVlX/Qebx909mCAfykTv1sVU+2N+/
D5XD2YeFTznKatWdqqSAc0ztnHYoSGO7CvZiQsr4tTJFIGz+/WHVJgXJ74eVf467XziajjRccE78
8/la1JjBkEuzSIIrIkwaeb7QnyhgTAyOjbFWyA5Z4Q8bd6m/Mmx1BWpTuU2LJbUs/+xE/yGov/zx
b39X/uj6v74b2zBItEIrz0Vs/v3dIOMZRAtYV/okAoIqo5ZnRifGAWONHJegPNHWRAjbJVXsEKpw
JjoWx9I6Qjh5IB9zvrBR/obyi+WE8YOSmQlrCb6wwqphaQ+UZ4TCmliVGLD/w5H8v7x3rnlhMPSw
55m7w79f+XoQJyxL4BLSp0o3VOE9K9I2BEYC4ujkMY8JuRn0pl8ivMMMh3Jw2yKN29UaZ/C/fy/i
X94LPWqLt4GfiHWAa0/P/zYKjU2MFCahftsilsHyRFB4FwPkNHD7NiwlOB5mfFRcAbcX11Vlgm6L
1DiafcjoBAsLZZhS56f5hgtr2xmJsu0iZ4rd2zdtFx7mO3WV6AfbgnlM8uCsXjVgJhbPPpI6RX6C
zEGPLfXSqY6p29HQybVqT6F8fB0lLTU/1JO9j89/z9tDIKHU4o4y8p4PXbe369Y7A50RRMsZL1hx
J3hLXiwxZ3VPp4raXUnddkWlh9ql41N/C8nMRa0TRYd/fzwt02WW+qfrZOajC0tVTdUAam5NlPLf
jmgmrJrmBhCwOIM0HfjNri477GwUuuK6ALUqrG0VG+RAjuneHYJvrd7XZFxnGqHw04++JvixHPKa
MolVH+af/v6MP7D4csHULuenpZmcVMWmGV1r3VH6yp83pdZEDdcI91Ovd1ccKSjQ02vy+ZnmH6+c
XzM/I8a8PzZUmL1cGvu//uD8+N9eNt/tDJz8xA8SbGrZ51GtQDYgvaRiy9coS5/icDruU1HfRRJZ
p9xp3t3aKg4Az4drEbv3TD9p/s6Av3ZUUrwhBQurpRcZj74bhg3kGxIw6ai4FL8WIBv1/RgiDUXP
o7wVBdKawRs3NrqZaxbqgCDDtuQkqLV7NN2UDw0h4hrJX0Y9M9Alro5K24eR/VJ3Zfo9hrPoev7K
y33tSHfsTQ7Ex6fSIYjOiL7UYLh/RMFwCetYHMoeElnruwctsgw04wKYIMrVLUsJA/2vTpiFYIEZ
Dh3ZzD0bCrTi7Hd8s96UmCwecaAwqQdt/mMAtlQSChGAUHjzV4quTgGggbyPjrPW3MjY+7byh8IV
Lle17pBgrZoE4IFo06ce+MkpxaetEow8IO58pG07vBhpI59lTNMBvZB+kYKReND8Yyutgs0cuYaI
PYAOeohtE/u7m9FigGXwos760Zx0dBUL8dqnhpOQI3UkrAb0UKecDc8fTw7lmWXdBs4ySIxsqUvi
gyAeJ0s1JijH7MgSdKT/LFC4brSkR3Oem8pHathv4dDmd99U5aFt244wHroWXskH8lQV3ilN3HPt
aO0ZmxwxVdkoPiNwVGNpNU/h2c7WRZO3VtC/vOv4YecXmF1NgkRtQhO3cvtKi9tR3W8ZzJw3uyGF
omrUSaPdiLcM8P2abM9qPd8NJApksumc3XxX74mxzJ2uOM93vTpcxWE43mVgiJfW1+utj01GK9zh
HBIzeGeSZzgGeQ4EKADtAS/rgFP992eZ86gFTC+eb4IkPqjQNUM7to+u7iuQC/C/GECAaRGr3k0Y
uXcLlfFuU9Y9zQ95bunsoqwl/2J6xfxbdK5/MEwYh/khpZO0cdIh+uMVfCHJmg5OjZcSsqmax/oq
Asd5Saabro/dtaZzTedhqVxQzPtXSzjJvgm8H/Mr5sdDWaRnpLI44HnV/Pj8N6buagWll/3ifz/e
BtmXzuhg2VcmoCVWddcIdsI1oQBIcKOKgRryzx+P5SjXX/SeaNf5JcxqlHuypluNZjRgWGLL/KJ7
Y7tR6f2QZTndB/lPw0a6FJhLNV6rTpch11Oim+JQWcpyzcOSWcXgwHgsbyiEWZo5bOe78xNhTcwl
bPJXnXSSVd5wPOSga9smbGpqwLlxr9qwQnaxQFmn3+dHMi+HHOHaMfMFj8WmdHd62k454bx+fmxI
f8GozW7znR7vCvqvnVdUMCn8Nrr0lTUyLGvjp1nm31MSUm6EF7t7RRYBg69hHawaUjbYqHcIhA6Z
ymGEDr+qEXQM0aGRWIZUNxV3RVGIKjNQ0xvV0kH3+5PYoRT5Yi0eFqlPa4jsn67sAL03mn2tHarV
MD7sz0DvYiaP1r1WIiyZTFJK5qRyfurYgD1hBR9Km8i1AZ57V2XSfeRZf/3jNwvPh29kRK/ET4QE
OyCHNh0vvcWVry/9YGRVEJq4ZGQ66KuELMQjrtidLir3tTJ097WYbnK/T1dNkRRLE+wynZVI2aeJ
0GnKOAoQLW9EcrmkWwbNe7KbFPaFuAFYz1PAptuM4Z0Bd2cVJXLZMOI8ou2MSEjnhFKp6lrp0F8x
SP12TwTdtpXlOHEQmCTMEZaNRahhArfzvRrUn7XfjBctHdWzkqvDBr3kYK+ddKSYaCtMObqvbx2p
nu2uMI7udBOiJ93WSfpeTf/TxydhJGN0bxTAN2qB+D2V13i6KcfMoMIoiamzqysBtnEn0guhhGQn
wd400khbcjEQXJ0W2nkymi3hdGEyNDz1PN/0008D89ImB+izwPfbBdf5ZkTPf61rhXRsrSBMgHvz
47Xh/QrV4V3rehJ/dIbfMaFQarSCW+kA3bAkDcHIceCCtNkliOPudb431ohK8qYFWzk92dQR9WM8
qvtmEFxK+JShVrpIW5zyBPZmElm0G5KpgnfpSRJwS7M7+p1qsKQLcdFjtZ5vjH/8hF642IxGQMuP
J9WQSMK/XuYG/T7sh3DbDWVyUPogOVQx4QQopSTTfSxpUUTarrF9b6+qdUvdzWzP80+eXxCgQLDf
ZGX67fH5SUML0GuJ4k6feMMWNRdjfceWIO8lSx664gh9c/+tDJ1fhl0BrfRVA4Q3TfdDkEACYW14
x0UaLUcRJZu07IN7E5Hv5pTFJ5IFhDeBFfZTcgBWJngpUEi1I4uP4tNEXF+kzrtO7CVbHlrqlWkF
d9cp2XW05HmUpUaudu704REOZXgcCzs8xt1InC7xoKg4wO/UnXKab2RuFCtyVuOnS2Pzgt2AmCs9
sLekSuMws8dxVY2jcyxJ8D3OP6mZN+77zF4qxVav64aT1yGoJgj5kPOPZJqOLL8TGqhQUyIAP/v5
82nAhKQKc8UQsbe2KV+9x02z8gw1eWN5Ex88E+DC/LjGUmahy3y8xEYFUNogc61L5XgYfcDcDSlr
F6JF3mTUNntEA2QqWrgk93CBjxoIFTWlzsgiQ9ono9btk69AYKn0lOjFomRFD3DGy4Q4yEqQ1pNp
XxofrETi2sUlh7uGLvVppF25L1R949MG/gUYbZNh3Xymdv1WZSR8R6QN7OcLtWxZ+WhcWO64QoCd
cYSN6si256szyvrq5jZ0gtTyaQaWJsxhbZGXmGjhLpHDPn3vgtrx3fGKrTW46IymM6OOtR8KudoT
0gvMH9AnZu28SkAw0foeTP/WN4l3mW+y9BG63lvsIowrY/4jp/tqvqfUOlo5gq3UOl0reTAeKsuz
L6A67Evu5r+KVEFyT+liGySmu/ULQbTe9FMfdvxUg/vyp/WR7Re33E3tHboHCtzT3czKm7PVScAd
g2dSvu+cPZ5EZy+Djup2UyJciyrvMt+4dhLTW6LYDCE0os+OLyulk3htYgMrngCma7Z1eancj3hi
mZKq9edN1E/12UH1VoNHD9TW2VRbIwmf5PyZyDujARzFdGGFlk4Qby5+aQKJi2YEGCDsksBox8vL
gxLkr7kzAIg0y3Y78Z+0DusOeWXxkc54c0JQ6C4bm7kB9QVhoq6b4161roozQDtjcYBPkSBJEtHh
4bIufwkDpT1jbXDXBWDNLI/oRWZx9qHp6Zur1NXPAPWpb7naGtuW2OlAbF+Gima9ByXoSgntM9Kc
GGghKOl6TMdDbCEpli1gLbKbjm7e5B/NUBLQ7ireDnWl+eYhoJofxxKerAvFx5zbyuA9UC9dTbeq
U37CqrsAu9Y+QlJAFuFY1I+s88MV/XjlPJApvu0Du9kHowO7W03IRNQxiJbSYbk5VqBDPRcAbZzs
RzaZ9Ee69pTpbb7uRVVeDRGl6G8C/anWxw6i/YKOffDo0fmtSE/SUUl2kqCfHnGgkjbHIc7VtcwT
eWVv5L6kipt8ScxJnuZ3NDR64NNmeIglaUQIWFGRhNU0T4ToWiPrZyf1G43f9DNtK5g1beC95SbM
Tn2YjCvWWzwFE/qWb9Jr1FeaqsAkGYkKSex8+GFr5q8wUfsvIbCgF8lRI2yipnKmozhFfzLxCJWt
hmf3Ot9giGeLXOugFykoEdgLqpi2PeGjrecGL7Ki2uNmZnX2hlCeqS50u9Edb850b37or5sUEssq
7vRlXHIh9FnQM4lygwUkOZCbshshC+zCqm7WiE/b996AMEUf/lulOIgbNR3qVFcWF1V0KKTIEujF
2OyaOuzO8zQUoQwn6q94Q5gC69Mq5GYehUL8/KtcDyU28MJg9cBdIBzsOzH7svkD4AwfaB30FQXe
vv6qV7n9y+qDm9V06kfhwAxhneXfFK/l7ZsR2uuhv5td8+dP82OmLbr7/FMfKoSsWIrcWrTuVlqk
pWcnLyCcTz7uEnLl0VQMsS761r6gLc+Wo6aEb3E+SYU8Pq4g7xIOkETX3EIoIySbr69BCZfcDcMn
mTyaYev08CzlUtQal6tDGbCsgRAxQe3roV83aRr9ZAp5lMw2X/oSGaxHheIooHEeLQelb6qPRDIY
9oM6VL6vq75fR5V6A31kPMvG7zcsY7sJWRQ8Gs38JqMm+F7Y4t3U6+6hQurZminpO6wXiqepx8/5
BWZBLUdgurm3hfR3whrCjWbV8aG0ADcpziRTM4yaSc+Sz9CSezIRhg+/Vz08Y+2fjycV7KTpcVS1
v7/+H4/jxfr98envQO+JNzU97HWcMVB0Dih2RLXes1SozAZUZV/YrnrPwpBiO0iPRdr0rEwRWeU1
ickUL73nSAMAXpheruZne0/r1m5Kxsx8t/Y8IEoDkiHS6vBXEZL+YCXrbkeWyS+YFEbKCa5ykob+
9se9wS0fQO7mO/PLc729Y9tvyLrjl2XvSIIEUPbNr6hAWq9jQltelB5RQRWIW17U4hb6J3SZzpUV
krj1CqnQYz/A2fzHC9LcPvt8xNP88jok1n0IGRrmu+n0Jwp4VAu1xB5nKggJQtKB7sg8RtSuI/v3
6e58Y+TqQaGUctbaqLlnud2uW+q6y/lJGQfBJnUVBwPZsGzZTaCxFvalJxztUuUKZq4eM7XGevqP
x4gZ1JeCM3wVNg7NeUiK9XZ+YZedUy2qTsVYV6eBKbxdmo0wNoyyn/MT801odpdWccKjREx3MsPo
iO4uu2mmn98E2TQ0BzsS7kjtOJBDGwFeh9+mZWm31QVD4GSY7Mih/EBM4a/ryS3ueaP6Tul09lGy
U8y2umGUa9CGyrufII/Fc/b0mSC9DifmfBJqMNraQI2/lpWub3vVTtfz4zn5eX897iVauqYOO378
8+trVbz3KfpDNpL103F9c923qOBqhIHPCQC4EWasQeTym+egjc4WH7n7Mj87kez3pUmFcv5dvQXX
qwTOV403umwYGL/l+p6hrvwUCPxXDGZE93a9dzUmEsT8AnCXHx47prtAt7oTBnhrpSIDZDQH6o+B
+HTq1jwn0pBvKIS3ggDim1/qySvpjHvEdl8sFzG3CFR0+gOmI8hp6acH0jLwyHGsC9dGX9hlD9NO
blYvEaxLZxdn8QgFwiVeuIch29fdeM/CHDahxrlmMPNPrRz9iN6z3NWBb+3K3IqOwExJHzfwttZZ
/mvevnXCvAstK1hNJFdncKzvJON+DkCqHs2bpZI3HXTEYRgoynqllyDS0+oM33bTvQVpG7+jAvP3
0Em0JbXs5B1oQbZQu6h9RdvprpLctNFq6S4zGaESldL3exr76sbRUrRyKKQAvTrVVyKvvhgmJVXK
oIteN9Vflq9+mqLYJ04sH23VBEs2HOXeNWr/K8MgsQ9O9sAD4V+ETL/ND6teCgdy0sjUPQ7MqCn9
PTYAzmNINovebcQ3RFt3Dlj5DFzmWW3oPymKJXdHBxQPSif7rmTjldm+Bnxc+xuwrKg5p0QXjOhy
h1GquhdutB0zFmh+j8LVszu0FTDLVrmGXC6NvZVkO/QRUUDBrNB+g8aMYDEyqK7mPvuRZkiUDWMr
GVwdDvc2i+C2CKjUbTGlK6QJzldlbLdo58ODW4NVtPCzlq7xBaYpRTuvExe/DtIV213g4przRsw5
Pf/9/G0aRg8GK4vgck6YgKnR8dKUcXzQXdp/Cq2yU2JaaO7G8UjsVfnCUkEeE8UGwV4W5hnmDZIb
FrJLqx2CLQugoxsngbagvJEoi8T2jHMcCP0QaEq6qsTWgcd7ApFLRExIGBen7HAxgJXgwelOaoVP
qqxZLgMK7TGD7EeZ7GInXukBcg6lW3Nom49AGskyr5P+rFrVuelCGxI0b6bWcKC5CXULN44ARBvZ
O9dLsAq68FKGFaIhMr0m0T+7KUugmPeJtg5tMDKaNLdwZ8VrZzTmOWzph9Tg/1JMEwjsjm2VMjo0
ijzkg+VtcMyzoNTlgT2cAY+gh2Uo8niZEl2Oesp468LG3TC2RA992GBFN66hHx36puXAkGMwvDQ1
GZ+hgYoky2hZTV2fqo/sHSPkMgmK/DTfeMAWqg4eKVHqxU24mbV2e/YyeGmvVd2Tv8S/RTPUeBPK
GUNBZHVP0RTPtMRQBcTtFE9mHNHqHDxVqTDvcXd6suzy9jRGu8qj9hfGhnwlBIPYAcf/xuKPUbrI
HBTHtr9EHcxSq0v0eM3daTXc+giEOxcjW9O9ilzwu1I9SjtrDkVaArVrJHRYbNeomNTmRSEadEuU
ABJGX5I95UcsWsVFTYa3wR7lIQ06ia2dUUjJhmGLwd1cQa+315IZiC4a854h652ttk/wiRmIUIW3
H0DwVXN3LWPVqhdifGsmIkNStcrScthyxk1OL84p9H3hd5Tg1PIRRGl5LqnyiKoRtyrutQX2hGOu
2MZDKZkMoBTBsZQIgoefHqPmzdci70gqgDjkXWvyzXntt8hBHtpl9k5FlhcGFcm5tLfnErZQixqq
SJ2zz4Eo5CbRsRuDkw9Dfgkfl6PtegHaUlbBSnBjaLUvZdE8bD8X+1qtm1UqXC5mB14zLLCDU6bB
CVMtqeXDLW0qby/pF1WZ05FW425ss0vemCl4z0rlwmwktUT3h7PT3gLU46jlPSJt/KDod4NtvQmh
dKfcKvqTUsMSTRmVIXxRhlZUh0B4JQwP3nCNobpoaJfa/IxJ6zGSU7HIkSqjHisn01CUL1EJ/gw6
2z5NdT6qRDr9dbC7rSHCB8gvm5rCL0sTw0YoLmrzjNGDjrKOoI6+FHVp7cjuIXlJRsxrIbGT5OBS
Np3aekA+ASeE5hm144/U7KF4E8Z0FsNAuIRvAs2wXwbNwzyjJM5Bapj1+0a+umAkiQbj66xH9Ysc
WZl0bvrw6Yts9Ri7WZQI61jZ2mdB0MoGUKWCyUG3OU49tRcypgqMayo7Y6OyD5k0vlJbH/DECbE0
EXfhmBECK1AacrU2b7ZRUEa0ufrZwzEg2NkFDG261+LGfU0jUawJKnAgvmjI3EQMf3CkcpOnybDU
05JCY3UxNZZleSiJXyIUZcFBeE2BpKw0O1O2oWP3gGu+543Fwk748S6Cb3Lu7e5nLCpqX62gX6gU
wAJQKBMOVj/DzsUigeZ+HyTecPYBlC5dg8vWw/2wEYXrHXrNYAaIPIGJiDRJOzU/yLBh0Rmr7MUH
/wuioeIM4OOlbgrjwllGB1LRlo4imycefH+dkCCKNU6/jxzpsWuRyIUjWSApuSJk7hlqmW3UgBb1
kJjjakxye+WELPHsjtYRZWTgyZ1WLllQequKUIdFJDOAMFWybzuUD57aFJsCab/TI0ohCbJkUyKN
NdbPbJGGWOsCJthl65UPQnSXOL7srTJiL/CqoNhb1O9rxHU7uwovbette1JelmYlxNqo0J3GCbU+
j7AZOGCkGIzGLamznwoSZGoNZfDiaPbDTCbH15C9s6zQQKdRV6wCDyN2nK0UBP15EJ8Cx20I/7Gw
DU6hPopJerOPi2RhCgpKfuDqHCOORjB9CMuK/WNTFA8I/+W2HKuPecqtKita+Ua0Z/bIdxm6uw1x
lZLZY6jXrZ2UJ6nA4uzDD+ub55AKndEWTnwHdAJaSE/a5W1U9fO1TbvqAZlpWHRTadglzGQD+CT4
UHuprKye86+DZcScbhIOl0VLp+Xr91SJXi/NvJXrW98lKtGzr5r73tY2Kp2aZd4U7D3i2jzA1yUC
IlHVA+DNt7IBeBTbTMdFU5ibNNT1zRi57j0PwPCMcqwBuXiU1jUMTwab6k3Kkmmj42jksZ41tCc/
0gnArbmQ9U3be6qm7+80z/50lLK5xdJ5V6YOhpAJTuqSUtQgVL76cF3TJN7oXlIfiX+UOPhsBW4L
pT3CQnROgITUagz3RWdDZNZb56lIkDooLlpazYTyvAg5fFX68JXCMicx65FJ7K1gbBaLucLeRvR4
a6S7l9b5Vgw0Jr1izDfkPHyH0f+JAuwXE6LxUCU0vhCND3oC/4XWn3UOXd4CbZMNQYrUFTsAFEqZ
wsgKHAa4FNV3mFSXkPTjjWMOq6pxWV+P2BX1mDBNKCV0dmuSBT0WfA2/vSoBf7wgzsoWJal7bANF
cbUsQU45Khg33nqsMpDyHHodeABr9OKrH6D/HG39FW+lfyydLl/mOqSiqDn0lQTAy2fcl02zk3Vh
PUE4LguMQOsy8xpIbw45Lug00G+KVK502uLnsAK7l4bw2B3w3Y9RARuuFeja/ax4lmhq+6ppb/O5
Bp6wWPspVL8ea9RKax3y5vRYv9Xk6JojBmErl08v8fC2wrYDN0uRJv7GLkXuBi6tcxDj1ByqMHxX
4vjo1PEl74bghSxgb+fFdfQWwlsBPL003Ci4MFeGtx5tzJquzCrLHUZHpvSlD7nva0pax6LGA0Gc
TxRvaO4TBuWr2rpMO4ZdhpwglremNII7qISyt4PzIDMcr8qpD6v8ENS6ci/rEJJgm+InC4oXzUOb
w/KC82oyXLj0CjkhnFVQxOHWFxb47BHQLiTdG4d6jahnuDV4+69S9eENYBVUjCJaNrDpVkTheZ/U
JEiCFOCAzqxQRujYQj4D0yM8umJLIfqmOtme/q3uwfTAtg9AKiGQzw5jJx4e6sGtFM6XprNWKr77
PWXTFMsNZP8hxghYkqO1I3rU+WInyhHjpaQtqQY3vd15wqW1BvR8MEd/x7HWrm2HmKk1tfxHlwE/
ht3DQBnnC5+B8JUdhHZQY8wtKunQcbUoyrxGaU6ctUlmmMAYYC6M3v2CBuGzQAJwGhwC7CiQe1tp
ogpwkh67LwWAJO75w6XEO0bSHDH0dLMVjdzHwsVgXpk+E6yTPAYcneooWL+bI8U8zXmRoXfT2HLt
qKIXfOGElhmkth6tRKDqVOFRBdrT0SOCGgP3o+mzChjNoWuonPX9aOGv1MwFlLowr4s9jC+MTHGw
yczmJx1j5UU4MWwEpv81iWsHNHBI3SffG6kadMqMeE1n9BUO97q3PVKNjf7G7ErSgEMsYFRHlEUq
IocTRu44ibxVZ7VvWUcPP2vpZ4u0AzGIUalobPlZWt2X1C3L7+QFEb9XgieUj06tfiZQGNem6zu4
sgcimGi9osRD51bL6L0F9Ehpi/SDSjMwMrJFFSbLBd/v9w2Kj5cybK9RpccHMtEhxkfsmyALRKLN
3uH6hQuL8cPNvPSeQNRftP+HqPNqjhQJs+gvIgIP+VpFeSdVybVeiJG6hXeJSeDX70EbG/swNS31
TLekAvIz954rOm1dN6ZGTf+vhPfadmn6ZFHYFw1IT5xr/hpaKhOaci1KRAtyrKN1FKPuJk9Ub21J
XavZa52vaz1iMCYwcDq2erotmTxu44HcHG3SD7DuXpjYZMQ44SgYquwNpbrYWkbmrZJFxTvizkY9
Tt+FCsM4SE0M676dBwwn0UY2lXYJo3us1X2Q0YcTLZ8F1ZDOu6g3d4Dg7iRegnUvSXhOMgYF3Uyd
0lqVtoknPpVbHygwYU+M5QBhXFj70HHGJdEpvurOt1X+0wHlEajVzU8iyX+cLHpN61qdDTXUZMYl
FSQrJnnIkt0vzrfYggE2Fl65lRTHG612dwOT33XW81/i0wL1YGFfjTS3DVQMNyWN1IcQ1o6T09tb
pc6eDNxaCkrjM0ctQLpDE9PF0AcYQ67v+qV5Lhvv2sahv624i0AYEKvVV1Bo/ZCsYdxpAIfVoQq9
YIi49S3H+LD7DYOrYaU5hPDpyVuredENeAYnoQ/4Qhnxrh9zMrIm+0IeiX2Ou55IiLxK9qkKYpIV
DmByuSfteI8t91oh56XBaHbsk4A2QU3oiL7EG8zGapoLncRMRgNKQFbBzNBdHAUcl5Y0PVq12qrI
S09aXvJFJXejhQ1hGO+VcJdUj3mPDeoNs2W2yTrjfdCHKuDUmB412X0UwPWqZUHJg9Im3Ndk6ktv
7kIy6Im8MqsgaWMwfwTTgrxMDm3iVyetCe99J/ytlnb7mjLxA9Mxaa10Ae4YcZo164QnOsD27L3k
Kt2xwyKZyoo+O6IU/ALnsBDYyEahAGxM6zleuK8pa9FhAI8L4oNzN2S+Qxpk5JPQPakSVab2apXU
WZ5U+ymDN9m75ZI4Gn7ZUlRgQrKNUc5vCDp6XNDuy4h6cuvmLcz6zmTYWn8aUvJooxEYB/wg7oRl
1vBkYLVRcs0J7OHSp5x0aeABkqBKUDRxOUWdPo7rIvmsRjc/1y4gfq9Db8u2mcbFBr46aa25RMv+
NRowPKi021UPpYK+PzqUHhLaEmXP0Sa4J8Uuz3HSbGFZMjGbRxRzrKNwEpGDUzqPydX2c9xBs3a9
cEXpcaKl7NbNSALN5NX3ro7vvmjelAXTug9/EDu/5N14tlAab2l2H2I2zP3ZywUneKteCo6TxB9u
oBrMI4XvasamdZ6siPOFUR5EuYasIu3WltlJgsx4qAYmCwEVML8UKllBFiIZ3WTLQTfxdOfm+D7+
0iR+gY+67/AymcUmV7oI3Ml8HuR/TWj/GQA+kcvcH+lgo2EBWiCWLC2HhyPqSx5N06nWw79+VHw3
Y/ITia/QiNpDHvoPM6mSS6mbd0n8zFrkjbWWGtL3lq1kQKr2R8xWGH8SUImpjdZ+g4cRQSMRcrE7
BClW6UNbDYSX4PtTVm0espDBhwGUR9eLlNxIrX3UtL1n6wgUn/IEw8LBH3Teaa/6amyWSouXNY/t
7K7cHGQrqaFjV4c7p3c2hS1fGCu+uj2xs4OAGG212W7oOziD0R/aqGYFTZ2RPjURTALk964HBoWk
qkCYYnif0rPTdhBwQjJXSkTbgT2O/1FHzGvyI8J1b+hHTZcmO2BOzOEnw/S1tiPrOVWgen3+0Vzt
WuSzeYTwWt3myMICTHzHOTzQhTHXGPpTw2p7U46VucrAS/L+E2JGsoQNYll7BuCWXYu+945zjWqt
19mX5UMptnFcpEEp0zbwexIhxg5ehGxxseOcwKTlkrgliqd8anPQg2TYWlfZ/RgJGfKGD9ky1Xdh
/6dtSQ3OoBicuQphMw3xO60rWWNqDBZtw5qI7H3SYv/KhHqtsCMf+4YQcibzoWQCVEWaA9KSiFmD
9m/tEmxoeK1O5AEFFm3JquzRsxrMCtZFi5FVKvAPSXj0MoAtrv5gjPkx2TRRY+29lC4/EMQGrKX7
I4971lfc/tSSI7MO0UQHwl3GlRHZb2XfW4HUMIe6fXvXpuRqLd2no0KUmsOtdYApzSCT1m5YHY10
X87We45Dkkkaw9J+UxugcwTKfqR0EPQQvwXNXLBQICIPz3D5HspLGLJWB6cWH0sgtRvhGyStpy5e
zVlbDHfzRWLKOseULgNpFYOhvLXr0Bsm2L4xcYQkFwWThYCimw6MXjgIfeo7Jjv5GWUAlS/EmBIr
rF96z0Vuq1uFwB13c7Ueq27eAzFcx4723zCTCcG9ucclQpPHQMBJIZ94ZLoaM6ygaElXnuM9ghMC
iG6YiCt6+UPKE+FE4+atHeIiqJrHa4o4lXwdi2mgYMRr3+Z5ECcyIF50wznUkENWmtHCUNPRsyuH
98vEYex405HxYG5746ko5GmIGUH25vQzl2ROgsnk/ZVfhLtsYg99fEheT8AxaUXxa9PE+JiNfFja
gB9dTTzdgeLy1MaebwMflNZMgN6tyeBGIsTfxa5xcFBq79yWYaQ/slAcqxtPV4TXOSOAEPB2VT48
XLw82wz94ImDX3vhuuVWWRla9xEm82nyERn5pUJCknANCIJ4ukbw+PAd8tCwVodjh/KuMHxuRUma
eUU3mExPuGAquJ0qIUFIALmEcNoUOAkTMKS9tfe8iHZ1Gu133SF200HflqZdSJtdRxsWACXz92wz
irjbo2B+yuJs2LbEswY2r9uhaKFlDW6+7vWlSxG4socZowFy5VUxMiscIBAwase+LPlrEwFZXjeC
NGz3Zupt+Dd5sIlztLnjWdx2J5fmgQjhJ3KPuuOs6XRdVXjgjKzXfuJ/lA3LIW5o9j1+caONr96i
PN4XSEHikIJijMk+7BH0EXX0lRC+5TbJQfXeSaQX5FPl2sGeSk+r7QuEnUGcMXWEmvOqNWeT4+Q8
7kqWffEE2xe1frK2sboEzFtuUaQoF3QkSokoLgwhYBK1WIvtjlznyPmRygHmjfSzz/6z7Yn7Yx4P
UWvgqWofuj7cpYOkt4tp/Wp73GiUiKu5/zFi8zm2TARzNcbqFGzM0MBy5VtikQYwxA04Hv5WUX5m
xHkpGnEeMnFk7I7say5esO1/xZyOVFT+mfIOxkMRBsrtOYTBuijl/MRDw0XSSexZ0VFUEkEssbzD
hLtMGR5pUCA1R2QQQRsmLyipj40ENJakiIb6L6wlP7y7u7HvOlYHPIyB/ARNZuN2Xkgp5nL1FWiz
V3A9iOKKl9hgcozc+U/tyHSn+fl1t/DNAzv0vuy+aTZheKTS89O9wP+y6tM37vmPLMfXDwcB/P0/
JydwrhMAZfC4rNI++WS5yPbRJJNT4EtCO+PA1xo29qhN1Kwh1dfv535fekPbYtOQweTHf6yGDAlO
smONz9ybn1PEV4fa8iDE9SSDZQ20Y60X9lHLlCQsXvYbTySs/FSMBkOsJLSHM2mdmF/gMZrA9II0
trR1mEMoarTdJMjd8PIhPFJZw02LU3+VRCQEKmGm257lOqlH47IPUgfZSXcz1s4/YywYycUsJTht
ScRteZJIceo6Ymno2zlhLCbaTMq7gj8OQzCnQ0/eVFKP1jG1TcC42UCVlDYbyZKaEX6NmB2WyqX3
rHQ/EQC4sjQjCmYdJweBCO6zubwgfyTNSpWLj6YSgdlTSYxJ0T2xLMfsW3ylSQ78pWI+YsZagjuI
HjTVu+ehPlkc6Xfd0OrN6EzexrTa5iEi/l9qvd+F2M4ucDpovc7MOLXfY6k/ZOVbtBOpuGQ0Oi65
fxau/cfvS9QgRdQj949sWQDPfTM8iI7r0flhUIGRjucANcbW7xPtVnjx2SRcgC3AJFFn6Q7ppTlD
TRW+z35SH9lZCASa8LzBS71ULOp5L+0vfwF49zltjyn12++Lby9HuSP6gHnPu/BjdPjuSOSKb3/o
Y1rgjVJPWOiygCihdDvlIS4DrzgNl9Ft/KtcQsTzUWD8IObyNhXRI0OtfUT2XT/5VYgQMLtrw8QO
0Waho0yiy+rncGTjWWDJYmLIpCATLuw5m9mvTQaWg519P0zOf+C4rBsh9Dh0uX/0edo2mOo9RG40
ndm7NOf+2jm5vu2RAq90yEiGMueHm5KkB/HM3/Z2++HNfrvr8r8x+8N9YVePKUmSaxYO80XXA1gN
2m4w+5sSTGn5U9E+E6rBKHhId80AcoR8W66Zg2BgdRKoNhj05eNahjB1pA20Zcii6BhBnljSNpOi
fBs1097PBrVw5HvRDlScdou+MdGpU04ISicyqvhe446xfB1CX/6ajD/1qBin1911LjV5HUkZr8bD
oMr6pcyq1xqV3CWCfaI77h2m5znNshT0arI3B7s+SuJw8lXean8ghr0j06rJcpA2OIXEJuOPqN1w
yinKycfIWOsUK0o45iWkYATR+yxqtGpgvYMhqX9gYIOjRxh4nYop3nouAFPtT26QhRkSPX0nuDQJ
Wi2TAVHYS33NZK0FfvyUa2x32Lui6VlUXRkSxrWFdumopKMddY39xFSxj0s8NZHOcChRyrKnu6ou
sq8xmFe/89utK7k8qoQwHgv13PNUMdV3sTl/h02/C0fP+XAsSmgVQXVSxG6t6SONbT+RBl8TXvtf
umwKE/fJwG20sfKi2qLihjdngPZ2cq5Uw4vcXdZNNlW6p52KhIU4xyeEhKH9jlLte87Biqqozg5F
Nd8Rdb/reKL++sTvqK+I2fCnV4+vCukiG42AIEPzsxWwCRb+ywMyI0/LXEuuTE7iQ+qZiOC0aGt1
9nwJpWNtRFrjYwoF9qhp4Mbsm1cb5IYGLPGsJ9E/bJr1vYc8R9ViHVJf1/eea+PXbaV3tmrrm80B
cIcpu4uqrlkc5j2SeFSlCNyPHBgxQ8RKvbVK/1adUfzY/dXqM/G39uoWDBJ490gZjN8qwo3G0i3P
RtK4J6U7SDAAmbPS59E69knx10Ze2TNqyNC2dOIjZwf2XqYVacoxzMJ4vlItMYUaG+bruZB7h7Uy
f4PP3r4lz8hl+LhJi8F+gz/7qZWtQxYIJD8rdI5NawK41Bqk0QMRhxTLJychkUCjmI+xUwe6QdSg
7lnlcVySB39f/v9DeqJyA1UbWVeif+HziaB8YpNwmKeAChmNlygvV0NK6qlhCuMl7IuvqseR8PuR
UaQWKT+ERLtp+FIhjXph3kYokKVw+Swfhj0+A2p6l/0WH5Y5YVA4eS6xDC9oqCMU95q7c1GY6Jxr
JE383wvXLOkgBgUqCeCr38+P4Gv+97+ooq659tqLn4htA2lnCzRd1MuxG6d8RnExl85UHtji/NFs
iCvTLKwNKMXqbBZWeS6XX9WwjgIrd0LIO0CTjYEBRj3qwN+z1BInK/FhnDok1vx+2PVRiLkt5rdZ
EIoTcinOnbHc//6uXH43Wawnw4DjxnZSD+pjDxMvBSiwmpirzt6yrY3677HrxdGfxOdvWiY+wDVK
DcTso2PvCW2Yl0Z2awn5sFGwDKwkV0ao/4Qu6GV9/s65v1eFIK6oUcRtrLKlQ2SzDzUIPiE51fjN
qlHRv4dHg+bYaJFhICKpt8OY3sSkHpo9JJexhdySTW++LxE5RxVSRL86azHwUk9L0Rda2ZelaVeb
uMsjMnScqmtUGeFmtKcjz3e17lIv3ujLACKMdWb5y6ArT14NUk1oXHhqA4EgsDo/LX4JQ28+fJMZ
G6PMqnxGgJAFKrNAmGi4MkcPA0r0qqKYZVSskcJ5aVP+4NQyUla6nKlzNx19KEvU30x/w5IoInFi
a4rr1mpepErmgw/pfkV42d/KpC/SJ1/u045aBzR8lWl38NUHIFxPDlvudc0aDzsCnMfZGEk/Nm56
CO3FdHWG3RVdad2dDU9fpyScBQxdewhxAdNX+h/ZXpQiZ1DnsSIxtEi3Gf6IIdmQPNOvcTxPmzbT
uLDs6sJgO3tmVX1DmrH1jeYwjc5h8Ko/ZoQf02qQqbCggpVi476NRMCqrVpbVU12rWmOO2Sb+iYu
LWagWINqw0ADVMs7DNJA9TXqO759pMLWugvzs1vEAdf8m6M6pGu1fV+e4zNZiC7UwSRPpn1tREy7
WAIgxRA3qD13OXLW6uGC2kVQdkCBtEFPDmsLYy1MYsaUmUQ0OgLOmwb/IhQyNp8DvTMsY2NL14FD
hoOawaWqw1OqkizoZ5p4bmdQsjVxoNAYXpW0Z5xnRONKH/F1zMJA6+zv2SR1vA+ngLmzwywVkS4R
QMvXQ/Bm7xPu0ct9lXugEovwMbJWDA1aPZItylU25ccpL0MQ1IZgqM0woo/3prtcTFn+ZoaUCi7N
FzAyvvgR8CkgSXbd1qAfO2e6llV1peuHvUknneZLoHVxTLIbpur/JvrVxEj+2kl4s7SK2UPaM7KR
iz8Oiquh2x9jfWa+7W06SbDTWIdI7XlPJLfeRpL3w+J2ldUswpPK28UG+F2qbpr+2FSbEK6it5Qu
eJHYMPU4ENkv65X21drhpg/BAuqTeUDNQofM6kQjOx4Vklr1zd6wOsz/0p7WI4FAOlFViHqDBBli
AbOKZxwlkDLhh3f9YTBIOBrbqN0Yy1EBhAGPw9jCIySSjKYVbDxk+eXy2+QDozx/qVUQYuww5gVu
K/OVK7MNEcQs6mC8ZZa7pdebNRrFsjY+Et16VhEO1hpHyWrMpoNRI3nrc5IrGH+YynvOZLWIi4Hy
tnnzU3qC+SLw4WR6WIR9Uqtrr6nKP9k5JYceWfVv7WxnUbGZkpLpWvyvqplcjunwng0J9RtZhUwg
bqNVka88LBESGClWSMufC+zB26x1kZAvLy3ykcCqk2olRjc++ZF4bVXJOiqRdBwmBoOSbE6H7zVN
iXGIs+fS0zBoen9NDIljycakroZ5R9XA/mZW5AGyESl0E0O6hT5EIxdwaiAKFsRNG4Yht67AkuZH
Mb2qGZFs5Q47OZkfk48cxF4S1qhOocjN5M05mfrujWQAJZr9VGzG7bzpT1MyvwM9/GLhGviWGHco
09KA2zzPGX+gzDG/NK3ZukPOzZdlq7nseOqHpKCS5Pq3NJ325Hfz2TCAfnHqsOeST5pibVN6HesT
L92rBXdsv9KJ9IGvA7ItpucOw45eMfZhYthtWF0Q4QNn0m/2ET9xrIgt3Kv8nz5M3S6tUCIM0Qcz
5hcpwM3wo0jpkUZa6AECYLas8fHCQfuy6gPpb9gXLWEGqOC7FQ0SS7jYZufbGPreH+l5lF/tC12+
FzosKGopikWmbnV6QPOKRCQnoE56LyjzgwGH2ToFzp+MBk/0UZI6ECYXbUT1R3K7E0xII7iO1oXl
U5xEiF1AJFpj3m1irv5Aj2fWGTjOOqY6MiO4SdObgznyM1mYhj1bQqY01ZTre6cIvZVrDutIMzez
GPJN2Zlv+C3ZPjjfdYI2SZ/ZLg/T3UYgCjwBNmkfVms6NJZZ4x3tz6knIipovXA7dt43dxmno94w
tG0RxqsHcCttPXML8HTmGWGY5meFKICdO7klki9edix5Q2R4hWi5HXkvAcKuWf07GzfhRwyzsMup
74u+mzdqJn87NTv4opLKto8YTHHsUQfC1PK19xC89A6511nPVHmfUUpDn+3Uzmgrl94dToIZ1z8J
X/KRxT4jiOLRg5qzC48QIXxKlTEddYDg3LwzTpNMJQcvLg/2QLGFokInMKDZJzli0ZCTFJ9pEDWz
c0idud01WvlMDgYcf+KpKt7h0vgnyejrzDJwQha/bdxqx0Q4Z5zQ6GtGpzjNwB/YTdQHP5Z4DF2L
kcLBcBdoXtPO5A7xtsxBE8cXd+T7TOp04nZutppnfir0fNhG85anWbQzAIBrbnEvKXb3IBEAA/Kz
jFxiB9H6ofZY9Uo/14VSe1+BPu9mRa7FN6f4PYoy+i90L5Cy6aMi8bD0Nr+2ufpI/DY/erJeKqRz
56uj5TJPN53ylYjLezZNZGd67WsPWjk1wJuWjcPhQqJma/XVkfMUBJ1JIjKo+3YgeKJpSRUFaa33
pb+dHZwk2tIEuLEKBqUX5BnOn8TvLbU4D5vBQF/u56hSygZxdpnssNAm5Bu178w6W3rwsIBKEzHb
oImiIqiQi62KfmZsSFfb2o8JEvG6coxPkhS2pmvXnB/XEXlnkKPlxAu4C8s22eU3w2jI9YDCvDb8
4W+UJfgGtHCt+1OgT3IR7D0VdarILFPzhraLNDLUgJF1rCKiWkNt2Kt5DI8MIxn/wcULcgurQ8kY
/GEBrFVUiTb6qk0Xb9JKIxXPZvdoS58NwAjs0pRbmeT5vjfKR51Y/1mdQzljm4S1wYRgDAz2TwLd
9Ye9jdcNXfVm7sJq1S6VtEeeaxumhwXEp8/qh8wRgWSqplercZtab6mNvwoDyJYdsTpknSfWrdNw
3FpAtF2Sm9DGfiumIdRDgGohWDyhNwOM6jHzhjDdbMMBwxbIz0MKCX2u2/9gdj90N+mh77JvNMdn
CvC/5kCEIof1thee2NGbMa9J/iuq9pLid1zZHtlEDRF7JG4U98kHWDjPFROEemKyj8t6o/wPFo5/
qva/sSfFHoPnS10TxlfVrJk5Jvu5tpE6u80qkt2Tp9wZkOQX2+2tZvpo7WP7j0dmRyBn3NhRRkaM
HeX3MsPrBr7T2PskSBAMzG3naJj16dpQ3j2SJK0O6AI2DTgU0spBJC+W0EVpjzSsVDvZzG/FmP7o
44FS/oMWGxVAD3y8zWYmw7zl9bxkHwxZkLliwAakXaRJNgUKzkWYwDHmUKiRopVusR8drDmkC3O5
a8jVYj9vr2In+s8aUYDHY8tGp6Ucxud8MNutQxt4NJKlS4gQ0YjPwqgRTgjx4rmMfw1ytRld3o2B
YFi+NZiIMGFdvn0NWb87xfUDnx2BF8zRti62VX2ymdLls78zsTdsfmPH9Is9pG9xrsVr6K+zHzJb
shfHn0Ez1SWSi0BfV10HrrRo97ZDdcdEFAHDMFsImBCEZu+TwpgLvoKTJdW1YGg8LgCd0t3W9/0U
unDzM6Cp8C/Q57ma9lSS53Fsq7BYI/ilXIwmF/0+VVWZcOKlc0aVnLuropK7OC8MxqIDjrHaeCID
R66NReuLte+Y2wsVumHPrt+Zw9Unp7aICPNxbU1cs5bNplcknILM3CseAc0qVk/myFpk8nwKWLyD
gP71m6MZ/0yFUKCyHLGZCmdLriHKmwhqqHAzKkmnWWuklXoGOXQZ2OKqdryAtZlF3jPPi4H3KZ01
UK5ika9liFcZTJO9EXY7L07R6LUWiZDPBl5EiNLW05RopzLPt57l/KWgpSxm/LzRicjotIylqqWz
/hQRPpDZ+NEmo1pScLPAtYygUYqLSIPTvUikEsP+zLXoXY4VWuqsZgJmufuOznRrKPFt6s117jTE
G32TbucMWqSnRznY4fmGVgv8hNYXF4dkNdaNJjkQJup7NWRzAIZhrcv5J/MjbyNs6+C5HzWx2ysl
fKYYXrGgOIl3zTBy+2bvE8GAurKecUBq3slSTOBF6OabJz7J3i7C+ZgCeDF0MNI8pWH4zlSMIbkV
jlD2TUAa8hnZsz+jqDb09GG7ltowXLizcj1x/pPkpDcsP1AoAwuR2UvetpdKI5s2EZq21x2eFU1a
XudargBvnFMkll9Rja5t7qDIqz46jnBGfC9nK9a39c7V5wPc8vxk8xcCNonwwgeaGzdB6Iq1R6W/
NscclYbjvqDgKdZjHm60sj6FltT2dsmMJMfF5ZQK6ELZopVgzovCpfC3iihxHn/uFyvEmz8oGrvU
9lCK+RRhsb9RbW2vXcX5RIROicpnERWx8dZ5BnmZ77yG2p0vQAYz1CxWPnXQdf8iA9iD1ohwN5TN
8zAN7/FAXgJp53urOxkYIbaFPXAMuOx6DJFUjItdHi91+ZkUQ3dRRd/gwCJeCrgD5Wk5Wgfepa7u
kMNpYt6WeZNsvGXE5GH7L2OiqiEvb6Monx6ZJu6Qg39mZPHDklhj4+5b1722nX0xIax0SRj2cR9l
FWPOorCONpifVWMRI1qzFV7ZMMCqBufpvEdDzOI9pzSSA8PpmHarfSehfqEvnEG/QbM3kNWB/A2A
DxvMOk3L1NelAEIVJ7NG04FBrE8u0zSpYJkKpAVwBK/Ov9quKXaJkb1NjSz2MZduIr1uk5f5w6Tv
Z7FcX3x/ZIwKq3DDEF8if8siRhjDS4bZe22jQlqnOtv0ShM2dPRhXzBzAd43Pdl6ueDRKDNcjXwG
y2yPfiFDUrbpJ6Q0UQ5O0dHo8oQZMiLk2KLS5eebTQztOCrRuLNwMjP7kDKSchaLp7S1U7eYPn8/
moU2XorEOSPjru7eVMpNbc2krqBRJuVE2+bOCU3ld+o/iLI0n3oyoe5sQtIDxxkN8TTRKWVRd4CJ
Fz+btY6kwK7eZM7OXgcnf1etFmSeUdzsFgmSOxbjjhYvfDZGTNQaPG2kLF9GTezT2Pb2tnTnq9V0
6lk4Dq6euLyaIUD2KhHPEkPhoytQuOhuaO+muGiIrkhSOCU8bXyRsOLpxC009e4lMbr+hYk3rn0o
R8asnyjAhqtPiPNWpLOOYkP6gE0w5Q+TZ2P2QFaXtV7gslgL2nE7Ty1+/YaiRkZtd/190aE3bFnB
EW8yX0pv8J8KBblINfRaqApBBERZfoiLANjvS+bMz7g/tS0zXYO3RHNf1XceFcVlboaWL1BuYgFP
i4E7urgURSJm6gZczzVOQTfJWP8nlDE9lfPBKMOzZ2fIpJKGd3MU0dts049IkDvn3w8rchtI50F6
R3ta7Hw3BajYIc3RQWSsGhxHXGW2e9VFWV5t8dpX2r50QkGu9uCt2HSKq67sCziNCZ9rjxxu0h9O
N8cHJM/UuXRqtlDRm0a5T0PK8xTgMhELrXbL80p7U270xRS0uJV9wzwmyQlMJnXaJZuadDs8qQlY
BXxNCBDoRM17KMLmEFsDAj1gqgMIcZPd/C5bIvPcdLCu5Gt6VeJffj/o9MyCypYC5or0ZJv6dnHp
Jcq1cvSPvL/2xFZsEqV/69PJu8FpvFP7Zes6DXO0sMMxGikHGa6Q7JIN7bPXFzdXTQwhjbR9bs0c
CQglP/uubpu6BF3OvF8jEK6kufhYgZh7ujZxCN7Bl5QPzjhfXOpcgmS9aG8nOC1+f4XsD9+Lk5eY
rfK8OPoW9AqMKjuUvMvFJeNbsrzUEzNP5AtAcRzUjYOXpY/fl5IRObDyPwo31lH4TXT/fSEzgRgm
cZGKH3kJwGU7yWZ6wry7ras+3aPp5/DH6EyIyHaUXhmwCHLnu7VcAPEM4MPreNJxyLdPuRFj2/TD
bZ9T44veW7dWV76I0R7uBZEj1siIFqO+alv5ZNiF/TIb5V6vSKXAYM58rhXFoxvoazj42YfIg2Ev
kXPtP7MqoKF6+yyJABQWjJaj2iKWK6wuVmNM50LiV64HVJxKMpm2LfPYh8kQjNyMRN1B+BcYKXsA
BywXiE/JQ1hGqfGZJSOb9pH8abwE3J6bGhfgvrS79yWTEWGmdesykHogZxptgo1THTr+SdHih3Jg
JTIRBdAk3ApN/lWG1nAYiCrCZLKBO6OCzEHxFxtEVfxlB4fezrk17kBQhsx26TgYr2O2M1swgoVI
/pQJadRzz15OFhEcN57bUd8CSiq+ujCrL0U9v3kjaNMMwxmDOYEpSoaHpUs0FyFNXthPVoxwrR/Q
HxcDk88p8Y29Ex0wPSQnfTgqDtV9XlZof93h6IY69QRaWs+rn62iekURZqzwDnmBHwuG4kS1D9Bz
+RPq9DglxOt0UQduuBiC5eRf4Ug1U+fdxlP74alnS2h7vEBPIa3RU5iY/xxuUzagzTFBq7q1a/ev
LCgapoGCpugo2oTRHUNnghXFQNWjMD6aRMKtsMW3m5L487rGRlEx+umTGHJRz45Xa+HzoZjnl78v
VLhyG+blm1fqPvM2Iobw9KzsCR3c70u6/P+SNQwj3+k0EBeB9QwEAkHgrfW3NYi9I4cWI6sv0NXS
9SybRa/FgOAuhugokWcWiaYuu10sSbuoXX9aVy5BO3lkfqvQp2fXcaM0Ic8DCLlHhmKg50zkkyRo
mhSfTLfARHTrASHrYOEEll5rn/p5emly0llEBfg/PwEfUlB/p+m5rIt/fqpmWPPGRwqbGcN5HyS9
+7eyxk9Z4Troyi9fheNamTdkihTCuC2xxOsMlTpzXWc0PWF48sBveqH6KZ2YGZV0ts10mI16Yt9S
XFGR/4yKoYYkBAyXq0nbqs2M5xY2boVaZTew4Ewmy+VOdlPqYsw9SQUSf5wbHf8n8ZuhN6L3sMwD
k8k3DPApThdEJl6xo1YMqm7468PGIIDQZ59nbOeWkbxdtRqL5UWzFX3R0XIp96i+aMqPoaK9jZnN
dnUZdIRHh8L1tl0bYTjwrOqoL3S7ihapW+RqLZEvQLuzZpcaBr1ioQ+XSjokwSvw/FTkdpDVZDva
JfCH2Fm3BQHLeTG+SBwVHMHmt44C5SxIv17FWis2hAx9Rg2QhJEQ9yM5HgXNVonqmzCNNX5ZFF9N
CsNsWdLbFWHyUfowXPMbSu4RDNLeKO0gbqB4S12cifzi6YtzKdDFMzK5O72CtGhB0UWyOU24RH3u
DsYxFt/OcGXN8BSZE1nYev5SMILpWz9hSk3MiBsVP1wpTzW58SYJVYw9kcXaTGlH8ZZLtYwaHAay
W+xf/0Pdmey2zqVZ9lUSMS5GHXbnkEBGDtSLkiXbcnsnhFv2fc+nz8U/M1ERNah5AQHjOnyvf1sU
eb5m77XjbdawlHCH+gQS6sfGfrdoOL5wJt5kEIar2JksEl5q2p/KZganSEGyVbgGPICzsEkGSJrj
DGERwR+yHZc53PBIg8xF8RFocZetq95n4lb/xJ2bbuNFJ/XXB38YrDUMk3QtKxfx4d7JUsPT0lYg
Di1umJykZ2H8IFO5uc8zh5cJAK2kc92PmXlwKkYIaGAvWd/wbmfovoqHujnM72p0831CqjjBWxAR
yq/SjkcPswlLACHONG0IgexhFzijf8FXN67aqTtBhlQ7PKFo9ToySc2bRVjNthrtr1jZvyqgkyTP
KTkx142vtRTGLjPGkGVZw0UdX3OdHDdGBLs8MLs7hg0vBRKoPchu8tHqYH5OLIvQcIeRJzXvu1CV
fghjVtY8dnsbK43f6+EpbZ97B7ljFKiOQqe76w0L9VhgOStkthURjc0cDGvgGcxDtSZmjMb3cXlT
GTK3TqbFqoBJPBqMZaEUFBs0udbRjimRUuMm2XivJrNGw1lYB+T4zhoVEW+qBotpcYhD8nvSgh1W
Avx7u8DfEk3259DWl1DVtRUS3uv7oGxGFLxI7IKH2WX7h6vZU0XzZYL0WuV51y99OOc88efd4ujS
8tZe1WXjbDsDKbyhs2e3IyPYuDmtbhv20xF506E1rVvkM+gSS96vVC+ugare8KFqxhVC6ch9FAAp
E5ciNO30/gmK6LgD7XoYCuOzkPqnAik2lBC6MDVsupqOwCIPY1PH/luc4TuaBFaptCu24ahftV4O
q1IFD/CIP8xpxkRqV1ihJc2yGF8yDOGnMes9hupo69ggpE73FvRkAQy6bN9sVR7cxGkOyaCI9ytM
nJnUBizAs4OWVNvWQcjYU8h7ZSU2bd++ImRqnwr8/g9+am8YMmtHDWkY4y/OcVlk0YHzj/xWQXaW
LnSvyEN75+CHBveuxMmxh2lPUXaL2M8jDEauP6jUAvYZUoZH6tHtynndASlGQY1WQH/uuuAjRpz/
MNqjvykTbS8jLJL+OKljMb8iuow2ds6uRfhGhDMrvShDiBvS1g1hfuYmjlpP2RVppKSM0ZQYv9ge
1mDDyBjNyn6TsqQerfhzSCR5gWPywkgwObZsXda9lj7iwaCIDp3D0EAzsHBM0Qpq5ibLS7EO0uwj
xMAHhQzJiU5KWVjQ8OhV+O2XREvpAWqQfoxY7tZogyaZPgM6ZPcydIjMgu7COChAgQy11ZXQvvvy
nuGOeQji8TvLQlqWWrQ7QaguSK/molTir7HQ53TbLPMDqd3qCA/K7JKsKn/k7P6ZqoZOvyPJzDQG
1vMz8ZtYreKXGY1POw33A01SVtqA6kvceo4tXg2oJ3sTBobJ3o4ZLObhRk+oGxqW4EXzbWTxHxyE
xtnmO7Yx/ZXlmI+VaCsmwTSSRWPv/YJhIR5M9PtZhs4bBbhNiaT7V07CY9Mk76MGTAaJOBoJ23kP
6+kljco7u9DvSyP1D1nBE7Ykp4ku/U5g/V6FRvtloYbeztW9ORYdqYkZjWFs+4d8nFheTCujnK2t
A9GGtX90MwTLqTRxjBUmNlOziLSJsmxnLBTGJpeeg/WXR1Lscn0uMtTdraYU5l7q2Gnk3QDfbNf0
EZp/Um/XkGQXs5LBRFl/T3DMQZNtPq0ctzy+qpUI/WgPshcnTLcepEPAlESJS5zSPjQrf285hBwl
5mY2nZD+1o/XFm91MfF9nN6xWXkS3QW5xVysFjKwgl2sdfAsnHMqo3aX+liueLN9pii1SGD98oHo
bIiou84F8osZtSeWqi2Jo0xFpd9gFDMBNvNMZBFnVdcwlFcDW9sWD/aTJIGOkW6db/R0y9XEa1TZ
5bYzVbJVDOxUz3Y77uLklDFYICHnHixMd1AlZzo6tgqbrvGGv9y4a1E5rN3yy3XBe8ULiQrXY+Xr
NwPta//dz+W3DS25T4itDkr1UTBp8StRr4jqQPVg36LANM9aMV8mq+enYTEGcBuo5qVT32aV5Xu/
lt92ZD2E40NvLyPZpARa0Rlcs+pRRuFHmsgKuftNRDk+lLz/ApexoNfYrGZoP/PorMlEHu2ZhxA6
A7vV3GPVG8CvSqQFBBEkeJ1nF79fyoQ7hYdiD+Y2jLR1FJCJEsKlWidLvrQiTcAwtXONTi826JHi
0GDasxrwSYYRS9citOg2GTO41bKjJP9opcMaXfn4x8nhbuIx2SDT2vl1C3MmmdNtz1MYwyJzhTyX
IyWj2/JebU54YVg3gkdFdrVJy+LbgR1zbxCLRT4UqvqUXQKhXS0rzfAOE2ryGECxZWOYqbk9zK16
twI3vZgI2/EVT1c/6c1tbswfsRuQCR8N7+OH08CJFQv9JwT+40CkxPuGBTglygxqeoU28Vtvk4Pj
LzTtSZe7ICr37uDp9DS7MO0uRkMiAnWYi/YOcw/7exIzPNtJvMani5htnhxFfJCyftPnAeikVt6V
bYKTH/pEo4obZR3MGyioUi3y/lH99BOAoskPwHZ8ViOyhKYw7vusr7ZTPVzNURfISzFxCvLYIjVr
xPCSkWgMTrLREzb6uR4D6emn7NAFS04XrPqV6Tu4L0uN0yrgs7bjIQf6VmUQK4SdmNsxqCjYlqFP
aL5B2T3WMj1BhDl3DfpROaUIK6tgDfT/nhz14t2Bepao7LlA+Q+UxOHRGutIsCjPuxDRcPFTWzHU
Ev1mxgNPGcbVGo7tVMzZLnULDgZpgeS31CXGYQlzRSu2+syTUodS1gMuykZ9bbP4C7Ne90Kf9YpA
CTLHpraCB0TR0mXfZUf0NTdGz+4Rk0Abjj5HruWiMsa4ODbtlRGEu06j4tAbTXWO2/LCduO3AzqJ
9gAlBIzuF1bbCQCybqc6NlA8tIGKL3/C8lvumU/fRDZ2q6kcfkaoURtnwImrVRzihgPrc3xpLM3g
dXXOWRLi5aoGc5Nk8IF83r9BoMJdUdxXAe45SHp3XZeycojzj3gY3quaW6c0kDm7pKYhGYfXQsm9
S6vwoZ17+Vxz81mjsS/hfwVt9NGil2UtDPSKcR/PrG3FTHHf9ElzmByfxWLJFri0ThgbSu6ZAQU0
gNVjqeXONojeI6HHOIJ0DDnUv/kwbRrg8/dwZJDkJwRKayaILPdZnN3UzzaBDRVNi7ri2hnuUiRI
DzHQcCC67WaWWYIkB6FWFuebfGQ4ZtuMhSvpXjD7FIeuJVHJwQWGdwmTeZYde5ZdaTPwy9gPKJDT
vc+EwYfcZSv/scQOxZ1c7MVsHKDTW6uSy8lyDimfj3GQ/YstVzTwD1HEkj7LdypDjIINTqwSYjKp
66i2s7mwoBoQhs08+xczNy/AJHDK5vRugy14y95rUXKb4/oHD8Eu6o0vMxi8BSrRNBjmkyG+G8nY
AyQ7xvdJ7dMzlsk1mehj85ZsIITvT8HkepABkEef+vk4mkOy5300rcwm2pWyn1ehi+ETBMuTTOpH
6Igx65/NhGx4X9AsupbxqshMYhQ/oulsNYo3k3DRecKlQSh5tTclTvjWlecJGpLJQ/5sqQqwQzJ/
DVF4dSTMitBRTwSnoV8R+uLQ+eR4+TT78jLV0zYucZb2DnspoPGeJExVFsqEo1zuY+IT4faa7431
ywgf5VApzbWtMSWkGCE7rrMwBPnJVZUienVrLTsl7Id6nKkrFUy5V9vQU6uu9gj8CkBrweZHztzt
Kit6mbhQTtZ+tGZREcKoKbZd7j0+5Y65IfF9Fn4E3D/9vhfl45TxT2Nk3yQy2Ox63PmMNN7k2Y75
+7clBRKp6uSsQ+mAszDPQ5ExCfYBhdgsqNa+Km/wlu1zmFSeYUCCjdhG2iEy/KgUTE4YP6RtdXCD
nL6Qoyn1uXl4B6EsS62Y0sRKVqUPnSPr/dcq5SKPQF4j4UXzjPdWJU/jpNMmYrBeNxMvymxxuOS4
51ItI2/V1/+wxH2IuFufpA9Zrsi0e8KrL+WgqWs+E/jTlzysiQbF1dqEasVsXt37OqWKb+/SmXR5
pRF80eTGN5wA3r62yl9SUnjWIjN/2qSwmcMk2OqW+bLfUVrxPDAr+q6uzwBH20VxzieBXgh7AeEg
vFnTadyXY3p0HPZ1HUMnHKQsnDDF/5km7LnVCKs2rctLC4doA+rby2th7SPsU+kQtFvIAtsOzehG
X5zimlmfnPTBQDe/1nsqiMaaCbIIcPONQURwc67pNxkBaQQ/qKfUcwKfwqA1r6mLii5qXIGeJX8b
WGkmNQLqikZAc2x3JaBZJYP/XhX0gF2GVg9tz9bJzWKP3WNEZMcNJR29fEWC/dmTsM0BJzEGtKSA
FJH5JDKJzMLXTrKR1s1m6LoxA5w2/uKs7ky0zHUn4mPfY+csmkIckeH8mA2wNDJzuM/Qlu2lM1h7
p4mebapbAERWc/A7Jz3ro78klDgF+u34Jw3V6FXG+JPEvBt9lUV3MmwFBpp563cgXnTDr3dZXVg7
GzwzCxBw4K5Vxo9gGbmrdJIndHCgFimxRdUdBQMGWDc9zU6mY+jq6obaAk2qNU/5n8q0fgdfmqdM
2iOYrOSZTUd3GLSyPlg0oKwSem+M0RYikcxdwQbSHghMXGFHiv84s/pIzJ98+MCD85xH8fjOaIWp
HZcb9jfxMrmAGR+kGCbSEzBjnkbwjYmc0C9dnK8g2nKTZSxMM3I+9q1mlEejE89tX3zFtHEQZvPX
rNMkkzWefXXtAxXiEUMNdTZSs7gGivJtJMX13LJB4wymXpPSiZ7j6htlT898oRDbaMzk1kiBtvP/
FOCp0Wck8VFYhKjbuf4gqjK9ayL8gHU9RY8OWu6qQUEXREfSMmuixMaImBt4NMC3XjUitteOzYMB
jdMtSHSGoL9JxYB2lHF1mK3y1Ydlumq7JmM6BIdDuGF19QvoGw4dzZVY+3K76KfZDbMFbfP40BjI
DchaT1ewYMdNheTh5Dj7ZOSNlesyvMCW7o5DmQfoI8GR8C7umUXt/E/DnF/CCCq7bWMLTl3XZ/ZY
12szKqN90jU7BWW2ZRrIhBfakhFEM/D7gDLh6ipEzvS9GP0TfJ9MQwLMZSlDSGvEl5e0K06lkhyV
ZnxYjseHPp6+wrGyPFgPmsce96vInZI1XxbuXLO+kxB3Ti4cKUwD+gXxtvkQhuUjtEVtk/dkCDAg
1FhH9dWhc40/FTXWaQK5x63zZyC6Z2/2TveAiEf35jn/xj14wFXssH/oH3V36HgXfJrS+VKxNe+w
GQeIPM1jrRJiD/ylqiKzVatZk5t2yBB4MvV7cFITA637JMB8KXRLbDp4M42NWXJ5d6P0CaenOk/0
k52Om3GUmMFrtcNcgOw0Fz7j6xPfkSkMNHjmbez3Pb3rJg+uGIt/squ3RjH1W3gxlIBO2O1mNb07
wE1PS5R3KXCfM307qzYOLwmy7LIrppOwgGkOseFNHYZXHyXyuh1Ghwm1yfq0Dt5qgVC8h+Z7UQTP
HuANzSiIy7c4ZZfXtCNchxilMJkGeIgMezM7Z4q2ft1H8jmOogynDDX+wjRvNcfy6vwrTKuMrAw+
6CoxPHfGyArcKI5oGwi3IAUWufamsWjCNR2PW1igIql7dW2biS46g23JkzS7hZ3ZHQN5nWPqqcQu
3UtfTETPKf09A5G/A7np7MFQBFtneTQbxlEwOXznk1YQHO9nhXVS77BtpVe6yOSL2T267bTvev9+
8OEiAMtGQpaif21YpEE5Qx4kbZ4qQfCMBNnfDbgZVGM4p0xYKNNihgiUQ/lZm72ksBaBE134GDw1
vk2gGlD9MzkS6w5kyFVKWsYIXF6pCvE2N0wpJ4NA8tC6S2qMwRnV56Ups1cmEwRxJCXq3/KXXtZr
IT2hfDF1UEuCLYhF5IOqdoXyrTOx3jYSymUzq+rTKGoHK4sjV6VJfRw3xbObBUulyZrDce2jOVzt
2LJgn+xCq6r2gtBPK2TQpgwddJXpwGBiZpuMxKpYNDJzE28dElUYP2VPVmfiKs1TLkkat0eNV6Ba
+KzBAn1NrJhIqulKZliwA1y6ZRwLYgDa7jqzrSM0XOAdEy8Pm6FVkvTZwQVdBX7QP+lpFa8Z3uUA
EWJocZo8Sl/fZSayRsaqn7o0b5Fm1fu6w6eNvxMPDXOWydePclSUgFn5qBV0uq7ICZWIhuBskOBR
tZzdBb7HDfOgumPgroXzvi0tyqYMO1ADaSBEI0+NUG170//BKHLQunrejUjDSn6EzUD3tOqphNDM
FaV6w9J4RtS1yB8YKOZBcQh8xU+RDouPmaizs1Yi8weDKBHm5C9RJKL9kBTL9IfewcG1tw4K90VU
gI3EogsYjyMYmqMe7KArR54eynVR+epA0N3OhowLDpLGUNJFGkl4zlPxNk12s0Z5/juM7iUmTMOT
kf8E74dfK3CusSjeY9dYknywKCQo2rej85YSCoWYdq2H4JuKZNh3AKbjFtmiDv0UpWuwlbGAoeCU
kOcxCYIZhphRmKxzYpvfpjYUjSyK4HMYvjZmYND9J93BltPd3HGXk/wIMaSr98GY3po402kMA7UZ
8QIl8EEeOLeWRdC4m7Aw4NSRW6SKnWcJ/9fQiTfq7DMWNp/Md15ugLk71YZ/gil6KVkhhm5bXZOO
Lqvwa+Oo66HaDdYgMYd25KsyxEY/DxFRtHXEsoVZWkiKEmv1ld+B0JhKbmjbaT8CJBLMiMiOIyDv
roYWr0BTuXh3Hxal4EZpxylxor3UBAHhqsDlz75kVainBHHIKq/bnzFHBIVgeGPMFJzDkNyyBUqc
LB+aCi4EzAiq31Kv9guEEthKdWzs0GOkSMp0CjNAldSESCPOdaDURaNt422Ewn1JvqZMbfSrHhjJ
kSVDie9GUjww+LxCFSBqKE21tdGzeGhx5zN4a5Qn9Ko8GJHPqoinTfJVCh6ZNBjbJON6diPrCkxp
D4n+GLE4YXLP2T/KqT+3GsVynrU84XmBsB6hVYQhh3otHPqjyGDSJnmE8TeJ8GP4UeeRdN95tYzV
nlrgyN/ySegbB1KXZn8v3PgEj2XazFS+rKxa3Ox9jwKaoXFolj9aAdgOOvXkgciHXL58YD6fEG7P
NSxH6yPQhOeL4c0ZeFHsiWVPwCnWxqVnFgWi9ih6Gu2Joa5PXQwkByfPwsgZAofhJpwhBzy+U/4Y
HbRAughO1xmvQ26P4iEQDFsmI3hx2nFbNZbu2TLJ9hZOGc69JN2NAjmhQulGHrR5DHrDOSAV3NDJ
LKgIxoUiwGTVNUsk6TTniF6x2+stGXHm6Lvoxaeu9/7rj11gIt/KY4aD3HS7EuwKtsSHzGWSX5vQ
uOIQraxI3NGrp45SeITRxBKu9YAO1htI/jPDRN/x7Ero2/8VTPjtMWjDCm2Si9PNGvr3ITn2Wja+
IUplvt3IpwKd74VlT7vqENC/tZXPfJgwqcNfn/bVTENVXDSzxb2g5eZBy41L3U/zIXBSCUIh0oCZ
/8+H2NZqkDQy38I5++cv/PVXDCaMmwmzxjyAjWdDfZJ611+nBawPZ48rjrXt8NcXXVr4/wq/XfLD
g5/iv5N7m//4dz7/KkrolkHY/l+f/sdTkfG/f/+XzPF//Rf/cRd91bQ6v+3/82/9f5RmbhEy/r//
+iV5mTYf7ce//eRt1E6Xj+znH39bRx/f/5xjvvztn4+m/cffDOvvQhgS+BfQUdfSl6/8V4y5bv6d
i2OpJeraNW1hE4GcYwoM+Ud8yUbP5Dhw5AyKd7LP/zvFXP3dsnQGYzRu7l8p5vJv//NT/cvF+z8X
89/yLrsvorxt/vE3PJH/GnerUEArSwEu4Ls6NonM/Hz/HHdbzLJj+Ss9XW9P7hjAc4o7j5iTp2Fw
Xnprui8c+0dY0wmWzbZuqjtfcJIz+mC9URPI5+/dODGuEzox36+TzRu3Dl8Hm8djxD9XxavseGwx
me3UjH19udGJjbtTGitJ9hNH9OjFYdGUbWZJZ4rLmwMyQRQWMXM2NDDKfv+m5S5TFPXFxOk6TeTx
QQVb2TpBiEadEZDYILKzQo7JpDhHDYD80PLvrbaPAJulNP2D5VnlcGgScHpDRqZ16R8Ia4X7HzBz
dpl9sWyrAugksmPUJPEF4dpQ2KdwJUwR/YXM1WOz4KEo7z2RwcFEVLPnh+93U4i9oIovLpEh21pT
b/CScSdmDF1ibWg3HUYVnNPsQ3Q4oNnMH+ZY4lgjIjPS0t/8OORYcAes4a0dfquCYFFTL/d4p048
jb5HifIiqUp2mp+9lY6rOgMsS7H9kk3zJ6wW9M4PyNi/ALejJDd5mWfNvGIuQw89J4+Qt7ezngSQ
UkY4kjQdKfoB/GdHDrU/RiVuYUH9TzOBMnPKiQz4CQ2EgS6ZUso5RXXIRthGAxzYyVNsYGd3eLnH
uPYyHDErlsvNSsXtvk3kpiSuBuKk9rE8gDNlnDoAFydHYjB0alS2TfqLk/ngTtrO1KNf2/ehQI1t
tWkq/aGeZk57hz2gGjGxSkTTqr2CRQ3gFaSfRauBKDF6z8nxBrZyAQOyf4uWVqebAEfEYAUciaLH
1E8ZxyCztIk9SseK3nGQPk7N26iPL+0wvcxD8Cqa0gYj2b2aAw75Jst/rIkBTQRlIWiHE2kDKDna
cC2ZIG1YfF6sBGVnNeSrAakoA2YQEYGLi4/b7oIgiSVTQkoRs3i2CfgFGDs3UOb6dDwqCzfE4Cii
BEZs5rLvr9ZQvThNKDlJ3OPElGAHw/7ITg6vjhzWdDkUOvCUQ5vhtixf2hplXyHcbdBg+a1RccO/
/8P8jDWwEZ+7MKDrYD0kTYb5Zvyb4WdYjWLZf0TVHy7DZ2qhxIFx9TaNwaFLxreq12aUrdpLY+Pt
a2MqlybUuJBg6gHwye+xnC8keTY7OrFH3UCEn+I1Kw3jnDd/bKxEiILUT8iJWcJwXYclxZmdC2/I
UZOHfvYcIqKl7Nn0Iu7WU3FRNUJdyilAsUCYfYOBrvwklOMuL9UtS5DQy6i+WqqEwZ79BCm7yTA4
GWF8jafuXgvHWzBoPvlVxSkAG9fk0SUyjU04nfAq9Hs96/6U1iLFabN7OJwfidOf6rm41n1wKZq6
8kyVP9ttch0neEMp92Ob2SQrjiF7RpLL7KS5YvE4olUo9mkv34cFUDIkhzHLDmRJ2itjlEcqiK3p
kn+ehDPrR67qEBS1JwsYXbMRPyqc9xjS0ru/PgFYT72+OMTldvlPM03g1wPMQj8mvyZQt4xFluhP
HIvMnXdOV71pqrhy/QPXuIMqcpyIVQZscyR44oFeFlqPXX4igGWrxd8waMiyRIRrOzZSnAPe7IfP
6AURXbJ+7yM2LuS9VsYPJsdXAdt5P8nwoAyWOn2UHYTJT0A1CWC1Wf7Dwita+2fQxX1sOtZq6vtb
JqprGffPndGgCZm438yQ51kM34RBsTf52p7NCKoTN3xmjAafwC+eJkedi7kZWR03n0Ekzmk8Up24
Mxus8AeZOawwBJ9EjLEOLB57Mz+GvjgFnzNKX17axfIdcB9hS0RJ+cVI56z5HdnxDRIDJ0l/G3Ma
WKLmzymbGSM1ylViqXfYH6HeASsqIES31WMhzEu37SFKScI/94Ni0DZXatqo+ooh7MvVGaiR8nGu
ciYQtiHvWUeku1AnvDDqL3Zt30mX4HC1msv8TlfRH2IO/1S5G9LYwEBhtTgcIdkvGUrgirowe6zE
/FaBgYrtEbht9OuK5OjPJfCBciAmR9E/ds4elnPdJFd+Np9vCxlXmucxZonLAHbhbTP9x6r5PEzw
ApnvLJHeiMWahxnraBwXrD4b8zYoSmhmIROTCMRDMCkX8smRACVSBN3A6wMEjKp7QSKKCwjWvekg
g2G40LdnEiWxhlT4uRw7fOtdmLO+YbzMk3k/D1AoRfRYMhZYuc18jn3sQqjd8KK+5ESZNEZ0ivxb
zJGwt4oFu88jVFnOoXZ+yHNd5VJjPdaawcrS2DAVWGDViBWNBnelUvslIEADfBsxpkPy3Ax1u0mD
vMEtYww4W8vnmH1D08Xvs9XsfEce6kFdAYolG7JOn0ebiYjb5Z/1GJ2dIU+hLco724hewzC4jDO6
WgGlyYfg0gKUHhxy8QIMO8E4M/MpqyNoSWB/JpU30cTK9ZFFpgYrFqnt1GShl3A6tpZ9xjIJ9l43
4MyGYYqxdSjRWOazs2rYxbwtXFUuZmyAAzEDwcDyUViZgX1WkGbc40ebp7RYdfpUb6UWMtnMbOEh
4DR23QCyvKthy4qU1XvJoerWEBMt1wJASsCDoyYiWjln0SEh1J97VFyz9aprAzIv0/0yCSmGuDAN
Jx8bECoWUrxT1Gm+ZTxhxDPWfdnesjxn2sODsF/HOO3XiGID2EnTlF3LikSNzprEVgcm0gXi3KPu
gScOA6baRVX3ExhApWMC4LOG1ldLeUyNYN7sMn/iQRztcWCyrc/EAdFZtem16X5AQg7metj1rvzq
FsVaXYy36dkgfW1dBkHFWKyp2M8FnhDQs/TpXUJvwWfH5i9hgIQ6JcfcWK7YeoHMwohrFs0Pg4R1
atiwPepZ7v00IPZDPDrMzVdpBbW7QWriI4jYmwGRUSzNPdBvj7JkYeA3EG5mYmU3ZTnP2J7IHWe+
Z+/qkuT1ONzo0ibjNL0hAg7t1jiI7rkvcciDB2XPgRRtHTdvCD+bpVIEXMMsEucctxyiFdZC9l5P
OD8wFfLuZw0WUUUOWEmMViIe6MLHzgYuPSFmxltZJ7xtY8ud1n5E7oUzIjJApZQSMcC0PQAanD2i
B9pazs2CRWaw8QALhfAU0Q8lH84h0nFt/7hcuWL8GBznteZV5yKzlDGqY1TRtC8wqEAN21rkD9Y0
P4GP9aKqPViZeakUN4KvX1F8YZgOmPs7o3VrhkVUH/0pA/NHVNZGH+8tPIMw2GHEIxmJOzFxVf2d
NQybLkKhqJso8NPXPsVv7+af02yfhlC/9/lZRdEeCje4jwgElRPpN4z2V1EvH6tW+9NNtX1uo8fJ
aL/dDFZ7HQ7PdZFG66ruPudlQ62e/IRpOi//iY79gcVXSsbd/J7XrK1jX51TQhWFXXrYzPSVVqJ/
Xi5Aa1Wntpw+pjLcR3a7TwQ6fqjyqwyvfe5yGy2EtLUxFFA/IaJmC+KJ/CS1quelVbHJxXVy7dmu
HVI8IpSFbi62eV2cs2b41RqkgAFaxdGdfrVBrnWVvbKUZcGIJ2ellpBB/T62g+/RPfYy//WHECg7
C35out+AR05dN171lIMs7HesUxbcDtkAi5kR0sa9VkRv4BHPkO7YCiNmx3HH3i7+NDGw4S+Ou20k
bcwV3AjaSAox6CF/Q9mR2KE6lybQJvjBT72t3+NJJBDB7j1L1cMu7X+gncZHvPBLCn14cCAo0Wbx
TLfd+SBFeo3a5A7Lzgl/Mfsgkk4t0tvHRvd64b7mSKhakLPUcs2twmylSYOdecZhEA7I5eBdPEWL
Lr/T4wcyi7eJsl+rmZaLexsQkxV6pDzsHNhbEel4yQVdAY1V1B/6UG7xjO+JEDwivGKfFvYvs9E8
me7wDWDOc6R1/xdYhVOHH2q505YeEDc9YuHnMSCeGsWENrXHegh+yI6TqEWhF9cng8c9lWV14PrO
G1CBTBFZmcTfAXJQbiQFABAneVu6j31tfuMkexqD1AsrZu4j9tXkBTrhJ3wVon9oZmhBP2Hz8Tv6
M7hbZsIxdw/Jj9QeLYWKGxsfpMMwuk3ejMrfWInjJTMneNbgaq/66R0FLueI0JHTo+VwBKVvETN3
ZqyLCJTiuhbeVMrdpJcXK5ufyiT/MWcMeLrr7gSqtHpk/zUr+zj2TwaOAHCn0aPr9veFr5/MHrOq
3cOh7LIzPtFs3TZeJ7EPjr3pBcwX1gjs2cc67VMMl9WwXI4kl8omIKk0bJHKWQ0rzrBc2Zp8T7T4
qI08KvJ63VdiOa27X0GdjUaTZcxQX2WLtGdqTk0kXociLreRFqEjwiKETcBTMvxJRHFH0DuWW4IV
0Ol0XgKJv1v2EJYabt9tmEMugYmxdxH4MphYRZITkHjwYmMZ174WBERz0K/mcIL2MWH7EoemgHqg
Oc+iu8wY4pWLYzuPfuLRzpCey54GzuwZ5rZvSTPSkHTmCTAoanstxAHnrPFqHmrXfSmjlKRrndm0
IlagNV/thBpHYxnrP4iYZNFZJI9mZ34UgYOzj7LaGUM0CaPbEOe7PM0MC36Rc4cml71NVn+3Tf70
MOg6w+kBLhK5YfFQnKhgTs3MYL8KpppfEN8Mpsl8B58T9WuOagfnMORkHIDx8NRTaR3yODoXRm1u
Fwn0SkvF41CrdI8A9BaOmoszYqYJWXDXEENRYdjv5Vxdklk9Qb1bnmwVXtPk5hSxjleft4UjHywn
/5obyLFYxFDs++M1D1Hlho59l8F4WjGdghBVvYvsRH8NvYkQndJJUflZjElChH95T1fnCgvTJUkj
o0F2j60D52NJkdYLJc7EDZl342XuTbYj/rmJE3pTI7/BaEHNOw6fqWkcEOdD//L9P9jLoz0lE0Xo
klbByIIQ4cnznYqRrj5ILx9GrzQH3NfFlDMQ2rlGfo+K4VT/J0/nsdw40yzRJ0IEPBpb0XsZkjIb
hEYzgjcNoOGe/h7w++NuFKKkGYkk0F1dlXlSxu+jWaI0gz7oC/+XPstfXN8gIaqrNmV/CWa/98FM
IqvWUuH90XuBoqYK1wVszCcQ36ugkCMWeqaxrKu7cN0b8p9ZeDoDfU7HFIagnNzp2Z3Mi+db0A+8
iOoDESACJBNeFWvsAFhqE1gmLjOzIrahj9eyPaKgjo/AknjqXftXNwEUKgOpoD9BN2gC9eREE757
T3ZrMzHepjIflspzfy13F9ZDjvBwW1NnrJ3ZsOXWT3WJsSfPsyvgHRR0PCkHpaNp+Hs5gG2JwRNX
ku2EAToEFQY/2eShV4/YFzS5p92QoHdZJW5HBLN4R2PUL0vU3Hrh6AvEKOOzD1Nig2KXo2nts8ho
EacXpGmsLqF/JQoyiYNPs7KGLUb5ZQIOK+sN2EgF0Wp69ZEz2Ye3Z80lR/Q9zToPsyYUtPU3mo2w
kMWAl7gcnkyn+SwjndOPp6978CGjlv6OXthtdal/2MWdMw8HytADGJNw3iPOOctbVsPsFg307GPk
1QYNkRAOfmaY1SpDac6JyPvoZsRxM81D1nZuc5gfRdZ84bE/45y95Vr52svpvazv5Mm/xywfKUd6
DuZ4VXNL++coO17ZKXQklOsV+g4Fo6cxsg30yd+kxoZCZRasrITomsGODnE+HPEtw34bxHc80ylC
DP6NM7wmEeqYAiOtG2uoj423pA+uPqmRZIeUX829qhI6eO2AELs0UTsSF6iFeP1o2pOxgc4omjp9
aRf2H9K1PsbWIDjScVvyYUhPbj2LgHAyGZn/BVvfzE0uOdykSda/im5q10RAAlyP1XvfBLvWS14c
n+XQneSv3Qw3dAzsawPvHKGr2Gz0E0jVIzB1nlP619dfPfolVQAQt/cvMul72Jr866w/m4zzsEwS
KeenxRmeHxBpmqPUWntEMZ/9qJ05McFWMqdjZjnvvk3GsekOl9ry/9GfIuqH3lWFwZKuyJSTCNKc
NEKhn6CbYLRV+DlkwHSJ8mmsEsyHH148qU1fsnlasucYk15KrdrnJJXDJgh2aY7WNIoQw4NppYy/
NQyYWE+vpHzdpfROKMsR6co3MAFfk9iiR/7iAPGLPgU5WuxvC929kL97wYh5AZBpQ2bCQUSgQSpG
zs2/fhTjPXKbue+ZQyZI/7RoVZpqeE65dt0e1ybReBvSuEactOOHzWr95DTjywgYcSsdmm1B/Fui
2Fj1HrCP0pOv2Lm2PpqAJaDYH7MCtB508L1QkwxF8SJGtSOSNWJw7S6iyDgjKSdVXuh3BT+qpKoO
/Ropk0/OzTi9xloJDatRHxx17I3R1HuEvCzt+Ys+Yh7xtTNkJwyTdbYIzc8xSGg8uIW/BAC8YA4J
9Ae/Sj217qIRjGdt9I6tgFRZGLXcOtL8a6DoQErVFJck44mjv5xSyftTT39I8qbrZZybQNLrgJZQ
euwQ9CmZ3MXNVuunl1F9JWG+bequJmyo+soJ1ZPjl9LynrNm8N1MoKRj27vndYccwe1eK4fDjDfE
72YSa+BnO6gAyLqa3t2gtyQEBBxLUP7h8kWp2FLosi90G7OdHRWhfPbtZ8JV87C7FVbzZ7Dil5Z+
S9wZjDWDYQMj8zsu7GtP/skinDCzeSjHZXUhL/aHFGp0CRyZYOTdMixqT+HERo+D/5/uEgUj0FKW
Vvm3wCawQH51Mfh7W1nvWR7gbXZo6YKm+oe6DndEjWOei5iOjXfQBcusRSmQ9d0zeIuCDvIJey6t
Qif8tKsAXorHxqCoXUvxjbKKp9Vi2/P3rlf5M/ukxT843oJ/KgCklsf2ZujY8cJuzvolU9SlhMhi
9JL+KalQWVSd96NXWvNk2UiX2oHdPm9o7cKT8ZH3LzrVvTZx+WIC+amJrTwKHNWQ9YJTVnXPnUjW
CMJnZE9RgA3iiC56dencf2izuCD0NxT3+0FFQD2l8QVXG25QNxAMHVBW9eKcuXiTEUkzbSBjJwQN
FgXOvTN598GELloJkoIh+tJ3aThFyI8sx8r3YzSsRCmInG6gs9jBSRjlOXUJm5joRCnsiGvl04rl
NUNu+ddP5BI7FNC5XHExhUBrrGU2Re/zNxUq+Kgi47L3pm83ebdi61mTLbEO3nSoi/GN0vt77qKT
Wgp6w4gs/uDqKt0PPQx+4Ix1WxNEkDkCbM3TmF5cftQ5Olq5+XcEdU3yUuPTKiL6LRvXc/LyJiys
s9vQ/ZOQWTGnbTPgUcBt8nppJM6pJ5sN0ZCb0d3w90Y1WXtzmMN54mTXBN5ahAWpU00CDtXTxmUA
qzJ0nJcZWomtbSQ01f4ZeZul94kbJll6eZtvqzK8xE8lgMg34eEKMpPvquzNbZ7EZ7JM3I2VDEQG
iaXd4UYvCzzolovVlybHiMDgqRtca0Xo3F85wS/UZo9UZf+pJiHWgRO+05sgZGlIztIITpMt+k3m
i78Bokhxd0ZFGw+3+ZKQmZ9Z7VHONFp0Cj8V9M8F2Nw59ePXGeHoW3KEfY3gKkgiwpxBUPjBW2a5
7xrRwzw9hKnIqsccOJVZljeonuAgXQsMWuk8x/PrUUcwS3TzS3etz6q2PiJ01OghyAswY6xMtTa9
sqPo4KbXSW4/caDrVjSnMRZ4Cccq764Eu7myOZ60WQ5sws5gx8b+Er4KxcjWtJDkKaaaDVPNPsu3
zP2vGFv3pl6vR1dPcYbRVrcEceZtLleO6vHlYTDsnPKX0f8BBQR6IiVXmd1saDUy5tNxCoTWzjQ5
y5A1QVVAbp0JnW7hkgeFSoOmi2zOHPsHxFXja2Da7Kax9+PkfrltVnYRvWpWDOIrSeaGdr/mXLkz
8fguyhT5QyFPXl/HSGEBe8AsxuKFdq8OJHmn88O+3FtTieWEWNtiLF/jQvsO65ljZTSvjRAQ/YhQ
dz/6rE6wmCKiaQzxnDM73ee2uRQEKa/cyn/Rs9ykN+uDMqPviFso1TcT/fTwvWNjWGhl9hNxVH/q
FGcCZaQ2KFdzpdUcE0TCjmFN+qep0ZAk6ewZNmW5C/VTOYV7WbXUNAFLnNE42FkphdKG0lNUzNRS
DFVg29Jnm6RlhgxfgsJv47mYRTteE5w4+kJZDgcsROxcNtAvSjcCIZY9WzEjJnwBZl6VT7igcXqG
BtMw/7fHabuxeqYr6eTuWguLB6JAa2Hb8WKsc/9t6FFkNXXuYi3Vzi2glH7MiXGuT2GiHxMxrQVa
tqdyCF4H3SVqgFM0bnvebBmdIZmmZpMtGYo5G1+HqJSN0S6u6Hr3DfJbS9ory1g3YY3Zy8WvmbSY
o/izE7zpnP5ZgOHTuQ1+OufVCnSxDq3w6I4V/UxKbRrvXHB09lCOFcl5yqSAq2sjDG996P2Z/xH4
YmnmDBwtiU5q1v5Sf1TxerDDn6jOFNpzA7E69cpT0ObFTjcTStkoideenkCjQR5tl8Z5al5M1fsv
mOrFSzQN+cYKbF4VwNnk3/3WjT+96nQZ933fHPpyePErZ9MNo3uqqjY8tWV4KkrtnR7lRxIBBiFP
8buOBmtfzR8KX0E2Uhy2M+efMnBljSC5ZgQBm5gAn4PBP8RJNaF10SV5RBmIZjK5iN4p8Z3yC/ms
zzy0kWn7TfEQ5srclziNtzYStghk3x5E3bLBYkLsaBz1TxkRVGvD6p+1iiB5VFpdxM5D7udFT0eq
Ucv8AgUcPYMzI/AlBYpbljluSlrcSZneyFZ49lLtSKjM3Q0ck4SMivaaCTaO+cc7uSkEgWR1u7eg
gFIpsrAGTFJVPiUnLXOtLfdugenJeBsT0JMmXRdMyOdYJO95qNXMusf8o8OTO1s9QpvRRRp7J85T
9QHC27JqtWfNq7ciMuoNOVvFrgu9t97t2d44cK08o58udsAKWrJyraSfOwRcFcYKHSpu5PmhSFzy
o0fUjDkb3sVh0riLdAQD8yPPUi2x3nyWFcW4M2T+SdPeoScIHtDpOEqVlAXc982rnzQHu6wTKET4
r1xzOnckm4xYZZeDhVEc4+EiBZDEyAONgphT2aTgeB/ZimC5wN+HVrPWjfCN+bbGzZKprUvo6jJn
01sSqMgU+ke6ZrdDNQzC3qyINew9Xk/QjQQlV6c2a8snS3cGuCcC6xbjMQxM0WbSi28x9cC1MPuD
eyU0OhLBKQVpBwqdrCBljqdEYyYOF58mIIfRVtprJjP2BgaJoitTdst2FoIHVcbTJkqDTb7/LjLA
3oOA3V33Eb4pAp37Bn4XcMXF0I6cFbp1MSLClql442omENpnShAYnFEMmCJMJrmcMAn97apeHqoa
fTcl7ZtgPG3HWArnl7XmTA/gPNrwdr7odYWHx8GOogJNLVtKlyLv6106C+laYP5ZR+tac7EViKjt
YdKb3kvDhjJM4Rlh0T4ug/il4u++uD5wqrmrzbzw4giL0bDHbqhqlMYJGkO/7XZIpN8t4QJNM1ae
WRtnDC3HAOb7ghNju41jFV398DPtpuYmHRC0bjlcpKCFlfofTTOeBNOLK+Kv79xm/ccFpTH889J3
FdbtU2X4rMNVCi02UYc8khGS9eJdi7J3rcKmxFqAzkiAtY7RElu56+1Ag4abUC81poR1+Gw4ageT
ojo+HmkJhC1p6syVcEKuFZ7L/eMDPONwmXXgFaMe914muwzAgpZTEtrpmlFvslJ2SgKl0psVCfH6
xoYovoo47aOAZWMHy0LL2DqyEh4IrDy3VTxBLMDCPVU9gpdcGquuY+olaMggCM/ouvvfVdv8ShBb
i5aqI6j7DWO17hSW1h3PPig8iWGXLN7NWEmyY5zfPpbWynTLv10vTjW9jLss1R+G1do+KZkYdrV/
REe6isIGQy8t/wAI/sqfTHthalG/jvA+xmWJ1CV1bjT5+8U6NaqKEnaG2vREyI7OV1xkp7A3bzWZ
Y3gXkHM+jpVNfkRUmm0yUGnD2JJEiZ1ym2YWOmONMyiJV4hQWA6dnDTcmrppivWQqC2a3ZmKSGBt
X0UcmxvC4efuzswCd//Ygf5CuCazNULKFKKJlRXWP/KOpe8zbL0vE+HzYnAkYfcZ7QWXwEuDMGeT
EyhmAV59PSaXF8URehyI3yFTOtNv1VaLy4YIgOKM9/5spoW1NgPZH2loQ9LQea/zbG9PUf3hW6AX
xLhH1oSEwgPCn56lq+ULkqtbOOOLDOWkjvZxS5LIqmnQQKo2j2d21bBpyPjCgI6Qg5uYhm0b4ADX
wkMCAyQM3sfCXFapODZRJM+iv/Yu/UBlsANnw0D6HYIK7nFuS0lrWCMLAMzXxY7aV4gRl8Ep3Cfj
wDoNKKeNGVrbt5iQRhSyw55UwYPmSTrgTJRjzSTMZMp3yHjQ2Ur4T+xHt8gst3ExbuE7A4ch4ZdM
0tehgEhpTtZb65pEdlSrJhpuJUo7A+AH6ChzFznpSwP7kbiAzzA1T/TiF7pkUuLmcb5DwoY7JlP1
OnWS97ITLwPPnvwBY2fXw4vRNtcpENoCBfZnXs9GFxDCQ2t8F6p869v+g6HvLQx39BK0DZHsr9YA
nycAEkPkoNwzOlMbr0VX24cfut7Ur23evCuEpSwBzK0s650xCB54bdVbVbCMGKTvGyiwuo392Iah
f2TUwGRqSLqjmoZ6a7ZlshoH7FpoUPClhebwrHT/TxqwKWm6Ux/DGZgwVKh+8kZ2K+HgJJLezoeE
vYtLmth5xzmu4g1GSuvtXSP9Ra/xU3oUhiaDkc6uV40TyGs3wk5uhuiVX4Q5kstiWTTlxzzLBkAz
HDqTm8nVSppLRvSh1eOHZ6JJefJ+VDn9qbusPpS12270kYazUWCuIuP4o9HhWSd4tje47T8ldnoi
kEpvK4r8DRK2OtYuBWnFFHaN0tlH7g6gmliw2eSYEjCS1k+wozksADYd8LhT69MSLoLKYPxKoQop
BaHAYH8YGcvTGDTtK7+fenzOH2J/M92IrBCqXsIcxxWmxeDJomBznVJueiUwnuvRScl+A3UIu+sw
zjUdtDM5At9iKD1g4+GckD4rjtakCoX1m4fl80kr61d7mt6BLDenDsE+q5ODbsnU1zZ+7oOLBvZJ
92gUS3/YDoa6M5ZY9ymG6AJgzVJ40a4LFFynqd73uTxOdRQeI5kArHTmC1tXu4x9KEmyBu+0j8/N
/uls91AMnKxzxX2vnPLEAk9xJYojJVtBnii+VynZe1HI0I8l4MTrjLUTO3cwnXMfJYVTEUxHqKGM
HQ0sLYww65QoEkskNF2jwTk9PmgUTidqLopvFp7tGDxHwOtfcq2PXyN0BgcIpB+pYzXnShXvJuc/
r47uPsE/ONWLcyoTewuMmABGP6tOsg2vsY5cyuhkuMWRqj2j7fjnzWaqUqfHp9tOsW487cuhxG4s
h3KtVgdBC7XPQm2HaHgmNDX2jqQhE13TFE5inehQzHv35OWfWkHWBWF1fKFOOVVUONBbvH2dGzb7
wpj2WQhE2el3kdt8oHECussroRRgE1Q7xcrTGxrfRFNbRcUcNgdbTW+asfNIbaPgPCY+k6YGGgfX
+rmvmXx1ZUE0qcAQVxO5Iqq7GLzfWWq0KQjUbhO3XavOPY1BmoHsLhuoqGodgiQaW+zXLW6BWtwr
qjnUfVSRotw5unXo69K7NOm7VlpLF0wrmRefAK52AW4mBOxP0p/KdZNhnet1WB1a8qrCCclALj4L
u1PLXHn3FHTP2qmqNz/TLqarclj3nJs830XeQPuGoDHMN3mOIICxogZvlj4CYdQx58hNP1HpOZ7+
t5XWHi8ax34DVKJlQq9vlLrmAwd2kXCqR73ClgO5ecm+WTCeTE7Am8wNXXuO56hXl00MFmMqSpx0
jfMOs6Hi+Fk8WU4muJqhgPWcS/Vgq8xCHNPA2ZmWTpI6Dvaem8NtW7IniGNFigsIyMG2hEXPtPJV
YdC25gYBiFYEKKUxp/TC+PIdsCaTR2smqVnVgwisOlgtslBxsxi8t94OltxPVnmkE1LkM50sPpks
UKYXdO59Gw0RovXt0AqIJe5cdBBBjXu3yXSw/R4e1czNCwYkub3ru3yH7T5ddqb3l7NL/TRYcxkB
Nw+gCtLdmnUzag3mrVXX72Mb/XDedwfMlIHnLEqHvqFX4TaZBhtZrjldGXEuVVXIFWRzi5mylWyE
ln3ETZeviJu74apAhDcMHJCh6nZkXVOiePJChtHNlmFKInjfHZP8uyebdJeiYMpkHZIlkD5jvu0W
kebhsTG4JVPbOKSlT0ZAZJBXWw75s0bl4SO0gEtYh0ui04I7Lryj1aOCwJxMw1gXb0VSOPuA+IPL
OCXGBT4Vs3ZCN3V0lE8WjL5D0zfxIaBEwsdDEG1qYR7zrRcCstQpNsdLC28EELp7bciBXDTeCBHG
dASsM4AVgU1sRNvdkY/z7pWEdE0Mks9sJWpFt5CVAp9Lawzhix7XwbFjaJbRKDhBS2yXIQd13Rjt
J6k17VJ61VnldABGXTPWVSBvj0ZUnOZXY2hZHKjb1d73B7npuM6pJWdlPFG8ewKSk10N8qTHv7ov
cQXvH585dfq/zyL+geghUReocRzatY5eb/Q+sZ+z2umudQARTq9qbcEGxqXYauqeSlrczFXjE02D
7l61AedOb3z2tCG5c26YmHEFodZfCTnrLihs9nTLl03CUKmJ5+WxMdwT/f+fYsr7G0FSr6Tt2QBx
poPt159lFpX3kpIbVhe9N5qbxR3jgbv2YL+s4K6GWx+35hK/bLfuspHS3NLbRTtE+R4xTrpWtjmt
LW/q7+jlkyWePH0zDCwS85cagwWLPEyVD5TfI9ExSDHePduALW/9qXHKntOuk/cUO1UsYzJBRHJq
aqO6++fBwI7EhrOIi97blh5cHJOMjaWWTDXec9boML/HOUHEBY3/hVFzs2pjdkc36z7bdX2qtSy7
a/UwMsIR31AiaIsmhC0Pf5sJtQDzW1IpVF6epALvVDjtVrRa9KLqLtjqPD2rfh8NTAZx1OZ337bz
nT2M4dKsGGFDNhanrnQnZpwQHB+/eEoBgqN55d6Yf3OGSQmLk3HwySnBW22nd9cjAsqyHNZrRDx3
8ldY9YHPuQxG6EESg+aP8bNPLgo5UYQPx3V8Iouge5MFyax+DL8wEy82fcEbie/bgrPXplQkl6cp
DRSdP5RtBckvAegLMYb5ztGS4tXhCplxQy03kUSvfcYvUd1kuIe8krxI5DCTPl1bi/vCrxG0z8ar
yRWczsHwJkB2kEzQhAB9tQg6v1nGXfKrBb3gXEMAekan9U4KYnVAp8lm1GbW3i+UtZBj8lu6sLcQ
3gfLkrBO/gp+mUGLP8xZRjltrxuAqivSN/q7DCVMVjV46wlEqJxMxunlWO0gAZVLIoYYinj0TugF
r7LRCmfy08lFUzxl0yZxS32jZBXcAu6jxVT47Y74E0naIJK7hCKQKoGLb+Qym1DMPvkCQs80OT9c
UM6ZN9S+d5IVTij/YjH+F2lr7Pw5vtcgUKyvCxRgNpE8jmWv/Epcu5wUB6YGy+6QdGNw7oICRWJP
70oKe9jVLSDFOnJuOJvLdWLw++cW76TB07cBJhyENyUQ5urq0MuvQcINLQilpJfc6OiZYGz7KXAU
RG9PjpV9B4U33CEnyEPmYRCMen6+rIocw1o+17/YRkodJVCX9v/w8tHQzfrsnI9ZujdtOJmQNcyb
0XFJJ7pZocBBFe11/yrb8g4OSXp7GCZyESInfjK78V9tDPZKaQZkNT07VnVMB2luYpjtqG1It8Y+
MT8Mpj7f9QKZOPCMNUFK4yVlZt7647SLwJcv3PlujELaGq4bIXmaHxoCt2k7SdwmEbZlW0zqWpv+
u04MKdrLiPpJ0WaQrnGbXSobX3QEEyNU2Bt1Q9xO3pSbofWyFYexdhfHbrQcMPdioqoPAcaY1Zi5
Wwe130tRwqLT53RsXWXANwvtFc8oJuIsUetqLOwbBmhvRYe6X1dVnl3qqgOQ1kyrLrkqhQZvBPBx
G7wy3DYGlz0MVzJumyTZK29gb9e+J57rK3fUynCSYm/TMFwYWtPdOgmogwwjB+gUD1UTolLlJXuK
9aFZaEyh9m0txWEsQki3sRXemddP+2bA2/94GFkePFMhdn4HupWMAnXT0tl04efZoo20ep8wjZ4z
g5wd5YOzGOetwWEssRFRZazc+YZqJHnhw7yAYyBpL3rV3B3m7Aurrcodc8v2ZoB2nFt6MTbKsL1p
ap6lJ562Ju28vXkl+FS9yML14+0uLDffUPowfJ2/W2YEuMBJqf67GGRV9DsX8ipYYP5n4PPO3gGk
C22UHw4huhwZHzVPj/9KUxExL9L6+3jkDF52KYLk7fEojgr3OYb+/N+fpGfjqzKb5eORnVfNtUnO
IeBY4MlAZP2gvz6+he9nWeOBf308ygNzF1QqeH78l54hXzPDqy6PR0KYP3XtWqfHI1hfaLIMgwDO
+Q9tB8rLxGjFf7++gMdFWpucKIm44icKtGWK7YAtkR/uQHaselQWm8d37ZGrqwFBx0iSlwD8nb+u
MWpzGOWH4T5omwiCHMpHvltnZbbLHIZRj3+L3wK4pwEy+PE/93KwD10uGIvMvzf29fwESj6iMcy/
zVM6/kEX3B7/sa0N9XMbqePjR4FIxq8JMWkYMRTSEDIagzju3ipcVZidh9uk0vFqDbNLB+aq5V5Q
0JpHYouYCiJr6OPSJz+JfZ3ZOefSaHyZdPB3nL0POmrabTMCefNkSMPSY80vI6Ffee8PBrZlnL19
uMWmaN+G+Zki1pjhN2GwNDhosCpBgvanYaCpBx8wQKl7y6YxRzzIcLshmg/zS6dWOh4chPNAE3PY
+I6bvaTkqV2zQSWvXjEt2WvCmz9/AMBpNaFOatKwS2SpPxeFOCedijeSXJUFRjyfTmcE8tKN3sYy
/pexy5+AV+Y3GpsWaqiW4AtO+cvH1xw8TPMoYNe6s8XInLe4dvrwhq7f6VYDzStvp9tUTZsAX/jG
soPmvy9RBjMYIxZgCftaPD3+wCSmQhCwhVPDdzeRAxUZDbrx4uMWaiNMO48PsX0Oo1R7ezxDEY7r
NkQuPzTuxW0S7erNK2VFDbOE7fNHCxkfOaNzJS4K+QcD86Ms4m7j6RHIKuhiNMjFuIVc6lwtdKNr
vHTtapz/RYuLade1DurOhjp3Xspoz9lHg7M7gns3u3nOoNCq5M+Pb1pek2+5xZExjCkhUlF2Q+2/
b2WOq8xlalvA047L6tcMaCmEnjVcp9h4K/qyOWsFiugg7J7dsRxw1lvatuQW9hJjomVhM68AvUys
hLGE0A9rKuyuOvYrpsDdC1ZLxvHzriBKLdwR0IhmpyX4sAny8CJJA4cQCGhivNmW5cM17ODg+94J
zM2n7vbAHbPp2HtYIbIuv3K+JWyUt0XNSNswLLasjGgS9ZjDvIxfpqz7q/zCPA3Ksba0v8nY1icN
OkPEgVLRCkpCNzwBKYOISWibnDUPKbFjfsiAog6M7ArnwV8ndASWtqSdHw/jN+l4ch5ZDvT0L4nW
nFph6ufBqZoXIds1x9gRq2n8E1CUvQ16nC1FQSbRUKBVb4aNrtv7yAzJEevulodEaPJKZwtZbDkK
Yw7GxQ0PFW66OnipoF254apt/PFqFsSbCU5/k/rVLFqcwVBlV72m4Av9O94NnENWsjNLjheRLJtX
pf1FmuO91cpFZuhEIzKKlHqKE3vRm4eSxOITAVRvWdlMYCrRs2cKx6Qx/02W5gDC7jhyuxVpZ/O7
+YbgwgvS/qxL+YYdVb8+Pmir0WrjJQAOAuTmP1uvElYhkpEej0KHF0PML6JWW2tfJu5Sr65MJq5W
pcgjUtbRZV6feZOFL4PlROXmvNXe6Di72De8reXTSAzDsN1hddsJvRNPYd9QrGsdUqLCL2l7+fIa
YCJnd+t9tvyqvhaAxzgA4ZJyx/7diI3yJKTnb7MUubpFe8axb1J01jkiNtFqjQZ3C4P+sPnoKk1f
OrDa1tGYeftc0T7yyrw62FEu8TxI7a3VC520vJrNI1vHFQokeu3+k8TsshRj9ykqLDA5KJrD48ed
YhYR6fq9AU6uan/jl2H/NoAu1CigN6GmqLxHtCGaMYzrxErZoCv/YjganuKJGA5fs69z2YQW9spt
rF8YDO/1MflQhrsaUgtaogjcq6mbYhkJ2IfoyrwrN2Wx8kPnBQrcZ+mkx8adymeO9WfaNgjRnQTQ
By1hZL9PjDC+fOlDRRWeIqfySBOiuVLmp69FxxFvlhEIe868xsBTC/Ps6063nTydXy2150Z/Lxlo
oT1t6btC7Th3quzOj8/gPBK+U9bvlUmjlcYNymlWDcUUKsUrhycK/E7VxOfHh4TbCMq7es6rGs6c
l58fDMDo/z8rOfNWHE93zZCf7FIhsHn8RD6jAlWHvTr149e0b1c1JTRVMl8uLMdmVhrTF09MEuNC
G32oI+19obLDiKFsMSj6RwMdwbPMIppIpQ+hPhrWVRZSrdvovATz+xirdDJhKWkDQqBGKzla8V6g
EzvRpmKoSqtlE8WxfIpzEi+VXXAumL/howf970f6+aFG2y8YppRhGV9vW3btQs1w+O4j0+BOqUwY
e9ac/332+BpS43xjjuEpmgjpfXzIMUWs2aS+Iif8iCD9rB+JHbaX0sQwHx+9KWj3j68Cw0X58njc
IQVz02/qvXCttVQt7pjtvKB+aZVxc6XKv7qqbJeMuGL6KkV56yJ9N1Zd+mLN3PUuH9eab44b30H4
1NI8WQ4EJq1U2xO5VPtqicIxWDkDWeEulpw/fZ39U007AfIj+NqzwSF1JGySkTqVn7xZS1Hm7R8K
QyIJEVifSuqzdUujAVUh9ZnJwQjLQ02cp6i2btgi2ovFoXCTejcS0jyQa+f0uLlG2nnSHY23SpB6
3uDTSGvDf2kG03ty+yl61sijnoGzFg070f9JL5rWxV+Sbl+RkSdmJppxYMTQPZNL8ws9ZcWgamtk
7bMeWu7diJjPFBNJtD7NdVgnAmoaLC1/sMi2Ip8QOjR2NItsTMSbHEhmPnmU7kiL+WPWm7IVzG0Y
015lxxirFXWy1Rs1kBdn058jOM5ku/yW+Uecz8x04dl3o3bpunxMrVQ/pGq1C6jh5SVHcr3yEhvL
AHDZbTpW9jExaXEwApzz4AMHXlP4GqG330UgQJd23pl/rOBugbV6F7G3lLXJxCmj/43ppFprcvjU
q/ndG+sDK7R7RR71bdC64ww8aM/Cstyj2zJw6FSAT0SaFwIkN2PIK29FGa0lXpWLif2pYdCCmcJQ
n0zH3+m+Bv80RDpEDbOGM7le9abdfXB5apDG6fn448rXZPehuBTQhnTuOcUmdXWsdjPOP5m5PUKk
CrAmhkQcIsXkHCwN36CVzEkHIi5PgzTtu6t9j5lTfdTkWR9qZnYLKHNEOeOXVAUt4Iy0dS7+dkA4
Y2tvHqs5YsryMxSJAwC7rTdgAbJDZBqUEai4BPz6XvBe2oWD/NlkkxOM8JrgPfKLbpPIUR2nIEHm
1GqrrIqyE1jZjP7D8GcK0FYxOiZ5DyJ0D7IPVRvy7lLYrw2Y8o6r0hIQNUey4ZnRxVnZP3ltgewb
KQpxCcnGS6fzIIM/rO6kFdG9QOD3f8ydyW7syJZlfyWQcwaMZiSNHGQOvO8kufpmQqhl3/f8ovyP
+rFafiOyXrx8eFWVQBWQMXAorq50JTppduycvdd2r+JUT7sGYRkwx0urHLicQ8+3vlWBB13RJLek
blHPUBSHLFAILhyLePKwlAc7LlGWSo8BhANky/eYwNVy1Ag1f6JE2SfOQM7p10djGPwMdRdsMd8j
5w+zcNnb9kWi5STYXgesqqZN1B9TZ4vw56SDJuraGPgyU20ak54euqL4iv4bQJX8yLkN6q4uj2E/
5ku/InHUH6gX9RSffr04nE/WtTU1i9yNyrU9GDaLbaUwgrni0QZRv/aEeTRN59Etpm4rA9855UgU
TpBUPXQnqN2ayq9QP39MrYtpjiTymQt9MoIHIrucZY8QcjlYcXhE+hwef30kyrTalK7/hYLU2jq6
e53yhiF7qfARY+I6RpJ4kNAEbWgP4iKsw4UtmS8cxeWFkV12nMzMOxic6FSQ//Enf/tcFU3vYkQ+
Nin+kkJucphF/+dHdnHv4NkEEGkM+OV5gWm71TCJdhivlbUTEXVgn5rNH98b9Zve6dhd68u/5Hv2
bo4l6ead/MwGMzuU9Hwqrby9bghhCSV6DB1d1RHd7TznIMFBjrXQ8JLi6BptcSRhD7RyzOA0LRnQ
OGO9B9w0HL3Li9BOfxR+kq3iJs2WMiewffbBECrywuSQX9klkCZ/DFOaXOw/U67ef/1fPxFt+euj
v738+rPUSa8HT4RbEKuAPcSxKnoDEier6VSgQQtr0s6nVpEVGk54hRw7e8AETuJKt/OQuB5/vZhI
X9ckHv9gCJgPs2HQ6aPYx7ABmr5u5CqL5QAvslk3WFkBtqiVN4Oay+wGM2kcH39dvF/vUBwF7SGh
EWCVxnDujTBYB/RX74y4RKQ0jNS8hY9o1cbInk5F+WyZLRPETujXXnufbmpMH7xtN7TXCIWoWf1r
NZET5QxAgaqnnIgLurPyvmsKdZza7qDlbH/nubUDeNj8KIHqBWvJIcrVmVE3DXBEtrTCTeNl7mZg
4k0Rbyos65suKvplZXQAq8r4FOqLVgyM892gIrDK9didCemINn2NZ9nBpbJVilSKUoGJ4TZ/k3k9
HDN6bfvK1gFelDY5Mh8yd1Df5GlWyEYFg96DKIuTxJwLJWPOz0wx07Xp++AZZpmvIMmWYQyvhTqR
oWDafqaDWrvEmSGQdK3HcuECJmNCynUIYot1PozmQ69wnFX1LflC5wHb3O2MOUFa4OZtzl9DDFcj
nZN4ldPgh89QG/dBmZorPEpcE4EbEdzHQ2AX9lUsMhIWpyRhCSnHg7RJckhNinjyV9ShaiWi8R42
cC2US9gg6ue6Thm2GfDPfZMRZQlubeaaRy1dvbru973lb4qUATHgPAiTJL0RnIUAoCen7Ux/0V7n
FnasSaTJztTehz+DWwodj9zKcMRbzfQvy8wra5LTvnDUTVK69QqtgXsHr6P546NmhpXclP6xbCfn
lOIexxzYrkwxietCjldkOpmYhSvYHv4NZ9+GIRoTZBKdni/NEmsqYsp2BH7KHi4pKok4yxL/3gj9
J7LHK+mA5c3KG6jhADYbpORpYR9b8uWdXaxxjDkxGHsqiwfbYr4LBvgrlfE2Kdw9Tz/xEVPiIXeG
WR+bg3Xdzz4JA+ltlL21qrI3YWd124ZSluVBEigShZdyuDonLqzdRgzJsqL9emNb+mFsC3GXumKh
L6AkjximjU6c+N2bFnk3vDmkC3FeNhaj6ZkE3Jb35WQgcWCLtoOKhlSG4appX4IY89ZktP22ZeDA
3eTpd6oN1ggRDzRLxu08lCuCbHeMM9XaUtl3Ks232tzHuRCEVvX6UFL2TYFceSXI57iqt6lG/+L5
3YgJyWKdD2fxTLMW1G+DfEe65oOpHoYsPBJ31++YXDfbiNsYsOAjGttMW+F5rPBExrGxpuJPFDyu
0vHGfZkkhCL2FvzZ2iEzTxpv7E7IKu4MS4d36DtWDWAutjOOS8pXe+Hnd1kkP3GRy6Mk5xyfB1KY
cG5f/cbkdojSG12ZxUOIH4rZtf4sY/tzGJqtebl4BdlDMBUy1iyYwRFaq0CLcgMLYqlyBptBVsll
LHE0QTb8QqpkLK2Lcw3dziKJI4UIOZ2vSpbJXlfttimKH5sJcmtvJ69f92lKrcZBp6oAYF0CK+vc
/xo6QLToVM2gupvRuW6Z7uxodeKJH6XBnE2XuzyT5cGZOO1OU5kua+NiQZ8QmXhEB7jgxw+GPxEq
Ha3Ci5QjAmK7o8v13bhfTuzduYOyNm0DZKus/XZjuXawG/Kc2Ct56ueiuwLABRkRI/rlC3k8Abzw
NJM5X7BJZh9ZiRVzSBV4CqvubkL0U6DDFlGEa9kMxhzaOZfKb5CgTIgNF9VUe4Q0hNFqinyIahOZ
VVHFMR4TOeohB7+61U6naW7NkyPGTZcHOCCtJCeJDWUl3iKJNi36QD/Mg1NQ4wQ4F5o+e75AV4de
AGJvSBT38nbLLhFtWnwRCDirx6LMOsTV+9QKwI+7FOWlrlzOtpV71dFWqgL3WqfXHrqda0xi+grm
1xRNxJxE6IVFS1PPogJxGm7etvPJFetyhy6Fna/6HiLBfaUTC5oTSYBhT4ibWbvn3HGQJJLSFGMB
vP71IhZtr7bhNFvHOhisZUAK5xouDDaJMkmh7KYI43Uit72jvWVjxccM9xgTPlNf/3pJKEVMUjwO
TnbrVZxzMEyy7H507lvKrceenRRLCDC3ou2J7WySPT46zwHikNV3ZeDma7o9H5LK/6kMmMVXq0Iw
Ced+GjObt2Bw6z2+wo8Yu+EaRD3K4mh6Fp2t1mZE3QmI62xHehmW0zM/N2uz4AcB0wSkqtYnsGzM
PpyO7jWk6LJxnnQT0f32XsrC0Fczj+Tgldejz7C5SbBV0H+N0fNCH/PESJZ7iGtoIJ4pJFOw0GJ8
N9DcAjgsn5FsjhsJwCWF6b2xXbA5tbX2G5LyclM+T8Q2JD3hPAZHVjePANJ78Q2/tA9q+peXjF2P
9Boff9K9P4pPOzLbj4IoKoRp7gaHGDGHVYQCSrgDNKLGWpfaulFGQhCIBd/Ay5e2Y+ziA/NvktQ4
qt0MJi1hgg/QuQTIuaExzex01rdxyWYJw2IbjaGP/pr3c7DKVydNaw7I4sM0jHvPCL9EGyoWPFz3
KkqedVfsJRHF+FiNUydalB6If9L4aLue2CSBROGcu3AnkOORK88cN3Ku56z7obVQ42+KvwOIsVsW
Jw434Re/GtkiLTPmjMbnYfbkV4kYYWnb4q5ICUYJeXsX+HXwo2F+aAV0E+E0ryOYCm7klegjYx+J
god6yrrHwSWxODSDmzxBj8xfEWKOnyy6CpM7sGRPzbydg/YDxfiu8Sq2Z8+AnO0AAcmcFAlnFD6N
pgiO4WxNi76JPiYhPgw6G/BuqBTUBcmfrDxGM6u2JKiRCFQmuAneKYIWGJBj1FTRqS/0MrD92zjg
uWG5IPrZwO6EFApXBVpGxC5hXLlAeYF5u5NxGRhiJw+nLSyFpVOrMxwBFGfyyBKyMgKFVADr5hSb
kITJJESvyOZYEKEkI5olZWs9DkZw1qn6UFZ8SRLrNe1LI0FnVdx3RvCYzBVT+WxmAGeDLKpmg0Gj
fPSd6jmc2kU9yZ+w5LiGSX+Zzt47KdhAXrrkzQJJkJhJ/dDB6AtFcQeB5wEg2yW6xHrHm2kvpUtr
qjTYQ2iJq+orNJithWTjEL87AtzNbjsPfMmUbXxdn5AzwDyu0c2V05UgxoZpU+Su/RhWb2uQsx2A
5ho4cgQpfDEXgKXyQ7l0IMBb857xdLaQDVwu5bTvhmS7ABs0sxXZN2ngUFV4jMBFvjfdCkMfz02C
Bn3jV+UVU5Rwn/jZvUZUcfleVQ6WmHzJ+wQ8FWWqpJ703oIOwx9sYHJgtfOgnYn2l8sbTPf+E80P
joV2og1VHy0bIZxD0q0TcrogsHzlqOQQBhE9ukx3y9wbTo39nsjw4HR2jOIheE6L+gUwPn50r0Zl
PzRnHp01giRSc+roo4FYzC0i+pVnfzUBLvpm8nZlWNCH5V2vrwhzppXjk5sWKgE223e2QYwjBC0M
5h8gjw3O62QIju7YwQDTlIZp4u9iVBu7DJg9m17FLisHbMfjO2uOtbF6FwM4KPxmpuBMoSDHCh9U
QaMosc2ThMSgRtZDNLZ5fo/oyoET6D0xASwWEWXgrnKKN9PE+XyxizlhdxVP6Nya2AHsyCmLtYSi
w63Pk8nN3Tjta0JFnDt5c0NH78FL/OtGMd9CQ7CSURPgSiNKYMwJpJpn8wmIxsXaPdxYKUKW0rhx
w/qHutBmUHngbxIMUzXQhAeSK4N2a8/ul2m3/PBW+VZ3DSkrpkmvP7/pdEkHxaDHjvgUwV6bkRGt
i0151RTGJ1mN+SmUV3lHj6EhKIdcXPcMgB6+MeMyGplHo2ggxpQ/AQnrXU9MVdDMjwShtAisEaSw
L9mugP3dEMI4G+fJjnCOOzVlVPbc0AkqLYNwhVjTN0S+yRsKFq1YRd68xIGCuK5BmiwM/95Nh0fR
Q5vEBdks59qruUF0Q06GtXb8at8JZ0QGS3y29EYgY4PcYjKmRInWoTN/oTR8TC7Pv59mt6Uws6UO
nSuicdWSjMq10ckr3hHNskNIbo1OaJDpO6iBF+XuQxyUgpFO0wjOFC5sbWKwANv5Ia1HBAYNjQ8r
tdYCivusGkzCNH6AR68txKCQtuGlzaG1jAS5x8IIa/SxzqYK1BIEyo0dGC+jhwjTi984s4SYAO6i
ct5zbvjh6eEiVziRc1YK12Gb7HLrLXBg5k0uvMn6SEYkkSn+j+NUd0KwVOKMi3PvTL7ty+AN+7lD
M5p2aoUQ9SHI25+RpFNPsKviD4Mz0HAOOcwy+hipDxsfAyDeYRrg7Tlorzvbpms7WTRRzTfVpW8D
sKXFXIvLSrUuIxxONJ2tTcVJQfzKri5qG7o5EsyQVFA09bTXDQRN8xNX+mVK+HflFLI+ZGdJZsFK
AjhB5GE/V1hTK2RVjc3ErkoNWP2TfYeg89P7to2cRT5EJB/jeR8aG0NDskFZKvelpw+AK06Bq96w
vnpbSFmE3GUaxqHsFrp2uuVYeegKrLvB624NwBXLMQEHZXFc8cd73xGgaDOVLBM/+IjxhbsoBkJW
3qFuaTkHzYcXJgxNyJ5fRAFppl3q36N9AgGHQxjz1BJiN2+QD6YwZ/Vm8pMsR2fDnaJxMLTMsBPO
f5C4G2xO2LBR4xnjQyC+L3lQmfEe4nxntAQZoyR5Tud3Qdg18CbydZnRrGhhgnO9a6O9i6R9soPi
0Qr7OxYlGYYbhc+GSi0B1vNAYYxh567sxicvng4yaztKxOnMKnvKW41llQV0iMVShvqsMgJGMrYJ
WVfowsDDa7Wfa/s2qHMACuEq0EDQ09tOGJh/U9jIzWYOOGuIaaanxBzfd+Pr0JJ8Fo9TSW70JPNn
12MBaMzuwGJCteh8IsK5FnNz06KjGJj3SfKeW9Sza/hGD5aH8B8hx4fV1Z/OoG7bgEcyLleBQ0Ky
OXPfOS2MURiEeFPvyFLa43z4sJ35Rfg8EIEysILWq2IYKTpluWin+USfko0cvowPW5i00wCMufVG
owCANGtciz82Z2Ui649f4VD6TNQdcbDJYDfpMRA2v8nNfhv2N8qO9gBZdp6l79O3MqQ16tuDuc7D
4dzGBkYyDxxMaWa72cxfO+kXC7ho/npWfHslHcJ1SqpXmaXdxjYov+sOZz7nbgK3yzPBSltEzJhr
yA+n1VQBcYGV4YGISpFi7aKOgOH8Ja6JODar4tiLlrilkmvDGyOsEqZblhubjvFQFXpPQVfbW0oX
HiYoQ03pFPvO24xe91I1Y7Jjo03R2x87hFeLWoMRsc2Xvut3eoCUWmJ4XicyPzhoP1d50XLia615
xQo3LmU9PE2RUf3RD4gSQRpGywAxQYbfzMPaU8n5QhgGq4EzJDYwH0ZJSz67vS4iB2fIgOLEz/Yp
ifFXJCBt7PZV1+Q/4BHZJUPWgtyenYWlZbWb8gAxohafGoL5mqVukyYwqCCMFmyn+4n4G/iTVDmB
Xx5zMkU385h/udGl0EAPSGZvr5dTkj0NEs1JKBQBn/2+vLiUGh8mR0OqqmYml41hwjSAk/KArLIG
BUgvmCaT8zCMJHXnyYB5HHIHcgES0w2OMxNF+9qI4gytonVd+caL7yYjBSp6J4PZFHUIAoAw2JmN
4BAWEpAJHsRmprTFR3RKNAI3BCa31vUE1+ekjeIweCmrjvIR8bceFpGhRvVotOamdnKxQkpOkm+1
JccA1alKFRmUrGOljRwm7lAaduEOwfvRLxXsqZZ9JhTJWaHfrQtARwi5mfRfsK0hWgmHJBKchtGV
GDR3EB6rBdKYNznWQAQpiFAzrSPP8BlIBQazEYb8RfHi00iGwu1Rolu3YgD6lLWoc7Ucn5UFuxGl
iAEop83WWntMbKL4qiuwdF8o3fbs0ek3SMKwZLs2DerUoPFWOoXyWbvGk6KOHkXf3aNFL61yZbG7
QLTwT8DUolXTW/hjRGou4xxiDXAbELK2ZMQpBZGFCuapH0zXxAoc0wQYSDadYyDURDowBNKIQYKk
eM5QliNFJpGyKGsHMCF6XJNW1W3FHK42ensF9CAljrLHLmuHr7NNqeUBs+hymoh4u3gKsN2zV72i
ndh6c3ll2pFa2cxaVoVU+sK/GKhNeNDcONn0NnGqCD1NPNB5vk5GN9jhnKNuMj4JQGt2liBbnLKr
ZpY8FZZ4vkRplQ34Qhe9G+O8V3euIN5djJcC5LgxQh6I4LXGEwhbUo4r0CfWW8P89zK6oUtVAxSb
rXM2E66iEv3G80z2K7sK/iY1CLnmGCVVuo3xfbAd+RDotPUsBvxUmeRddrnnwa5Xbs65r0E0nSaN
BgBH+9Xthkc/oDYFHpW4ZrAkKtHfMPXOGQVyaHJaLbY92ymOLoLMxvSSAV/tp5AhlsAnx7VbG+40
gcjLMMRF9VVrBdPaDmZwhQWCo9rHBKtBbaC+ODrS+yZON9zmZfI1x8ZJR+Q9l6NwFwPNM3BZ1WYu
xNdAaqRZuFhFYLfSm0IGZ3cQGSGG9HuVYm7J3ZG1B4gglCbwbMNtGuVyXcY1sW1cRatCmgW9FB68
7T8RtRqduqm+lmQSXJuGfeQAsarpR510eAmBTqQivUhTHqpgI+3kntghvRggOS5BGD38ogJMbbkm
C3baOrPc2COo9pZh0FogeF9mRZivYq7jElohWgunu3W4gnb3CH3muh5bBSKJxPq5dGOkBglxIBvP
4tzYuuOl9P02AyynqiJkDCwPrpAajyoTpO5StOCntWhfrTPDqNiIMkUjBF/ZVDDIq73yGd8y1Amj
Xscl5kCXBtJCjPOtz3RiD1fgtvbIA6DH0CCEpe7U8QCD1oc1EMWCKL34GktI/eSPRrdNhp7nguHx
KpvyY2lQeBbBhxH5nzDNjqopxqdkeg5Qz2BkZE7hTdThaQbgJEhmpF5eyCQTXSDzGDfZBzK+IiHo
lmGxfd92jBAIX9Ebi3wZu+0PEbni0ZDFGydIv1poWE1ddA/ag17sOGQkXOrpPlH3kRTowPuzNaNk
RNnEOWYGmVDinqps44ui4Dh7mAVzqh+Yz3Gw7YzqzpUQ46RRf7ZIvvtYk5qQ+/7BtfSiDOW0VPO0
riJy3Av7kl+A1zhTMVxR0PbtFNFDDqpX9pkrBTR21QzttdFlGzfMDKCf7NUFoLG108oRS8IolnbI
TIdTIsGlhn6zlGOtAm8klrJlEZg1hNNKDTuqvTfP62BDYZaFP2TfIP8iCbzwIqrVzFrWFolxLhoy
u86/rONMO2/JcazfIsI9iRREUYyaIyON+Bh5YMgoT/YRDe4VmcrWDgEFWEAaRGA1cVDOss+Wox/e
pSmJnl1Y3XbNCmIFD2Zjk8mWPqSFB3XaF82+KhI8kQMtnqLeRlXhbBOe6c6x0TUMuzwK9igQnC0t
Vn/pctQ385eIYK6qbfZWl/2gJvhgWnPv8EWeCREcqCPT2cl56pmXXjQGRP1U7UNM1sQiDMgwtEW/
yy5zkgG7hvKqW50HxroW8WPP087bmN0P42l2R3KTQmeXjxf5HCH260gNV5FBU2NCluJajsVMhT2S
Dl+10Z31wnawpNfkvw5F+AjbV23sBNqOnKDrzVF20CFyiNIQ24ALArET3x2YaBfkeWpsidUOgYUi
n8QfjDnPwPkCRbq7qUkcaHBdODhlb8e5kTQWGh4xWFV4w1sILAUk7S5bCa+KDiZPyNbCYQDB5r6P
fJS8LUYuYWvOj8nSIL4HkwGRTDWK9y4svkpRrytTPWuPGEDY+PTDqdOLHntKQmR8jfjm0uoknBwK
lkXPPFIldomBrTAfX9IE/BIFPzEDq94odpYqvzL2HGAzrOIXdnB5M0K82hdpumdmv7b99KYZomuf
TvUizmi/G4K9sEjNq2F27uNLouY4Q37IClg2QUPzs+yYcTlswhx1xBpz8KUroDl9gCzuWzT75Ma6
tACbm0gaepOUDfTQ81xWb9JqaGxjQl/k1VHFybCOWFwWRoxUIjfRQaldgVzv4pSAVk/3y2zy8+jK
jzKApkNsKDY9mB/az5FPqXIfZzxSwHlyuJaQH3pw6Iak9U8atgBIiQRQ2PwuPTp+z//O6LgjqXBw
Mnh0JFJL662Z+deegXTfzeZsnVTRC70xGnnxvNE1WrMo+Ck60LdG3B8HbWcb255f0iH6SPIKxHtF
wIuIBRPfiT0zYxWqgnwlqLhLxDYsgm6yhc1eXI8Z1dBgpWfcOQyNxcKSMJPCkv6nbzLFKS8sgKGp
3yuZ4bTpyeXU8GUTTWO3mm/spPKvHSl4CZV9iMru1uxZx1Tj7JIiSnbSNPcAdcHcClrYRVZQHovi
fYiJlZ6Gmu8N2YrfW9HYzFJU+1GMWqCO+sdp9o6TwYZKvM2yqrTk5NCmx3lyNH0ICyw5YOqDz1Z8
a5cIw4MABT3ws2JmAMmQBDOb8UEKqL0OQWETcifPqZF/p3BHrpu6XifWpZ0ZVW9CFi3VNf1767HL
iS6L7UjedlGbXUFYPiGkyPfJbDjE7yX6MZiCnU8woleqJbKeeVe547g3B4geLoJXp2sJPjRGNrOR
+XM8Yiigye3icZGl6oDIFM46QdF1IwqtDx2JyR6Z5l3IzJzHfj0P4lzm/TttzGXisa1yCH4EqpMv
84tUJipf2iRpYXWxt1vemzOiOOEX/hbeJhRTQvgz1E878c2NTPDkS9IqMQTuajs5j05NwCfHweTd
GnP0y2VJG6NNNqxxB8zk8Ak9Rp5z8NV01aa2mgPi5g+7jxAI9P0R4Q0TINwa2yGH6R3azDEKZFa5
n74ZHcPOPKjep0i9uBLHKwSocOHpsL83bX3uXOyBcJbIyVDFIWoAcVzEAcewbmmazLdxjV+hRwrF
mZrvOj6YFVPgKrNWaSjfmSgJ5grErEjitrecTm5q/NB9aI4IejQYZxprcyrgatm1vU/D+d7rMPX4
4p0V5S369HQC1cBi+/atduNcUlhCITeojYgj7HS0a9jq7Au5z/EAqvzLJRjr/3WA2D+LBvtrLtm/
/dOUsb+LJiO+7M+f7pLb9Xf/w2YetdNt911Pd99Nl7b/kaV1+Zv/t5/8MwnsYSpJAvssury9fLcg
KvK/RoJJpX5dqD+C1i7f/8+v+yNB7P69+I1Qtf/x7799/3auo/wzKr//4cv/iBTTv1uOAivgOER3
ucJyCA77I1LM4TPSdD3+XGltYdz+X5Fi5u9aCNQFniu1Z2vT5qf5M1LMEL8LU5mOx3+S46F2lXL/
K6lipviHUDHl2RaRZ9JUwhXi8hP+NVQMvNBMu7zD/8sja9fpQdnxUaDSrhAFw6ZhXBvBfBoRSuie
PhhJE6DKwocppv8/VQgpE1PcKoseQBI6W9mgDYyRCpR1TkXvcIaTSf9pFRm4Lbb4eq7If46hGwQW
Dv4cUFTZXAe+xVIK8J4xMU4OdGEla5AL58w52I2f7406ACQxD3e5tzd6F+HD8JYxY1+RT9v2w7TK
ZzJbaPrRsOjob8RYpkTnb2200osaPdrCCfQznuhyU1iocgebHxNmE2VRvKatxC8HuIgKtH5MA6rQ
Mi+mFWsz7yFqEXLWlcinlfKuM885jyGwiqScpmUVV58Vxv/V2CQ/8Bo2CmMN8yK6JFgRaYPHIGpm
LElJ+m0F7Dy17e1HavVtUNNDs2rz3q0qYiziA1DDaQlBb8O+cONwSvWk2BYDzlSJUtq+hGeQOY0/
q+bXgwIDijWim1o1wY1PlGtHeGaadD6kYMobQ5l4RSeWHmmu/3Kv/5lL99ccOlP/wx1jmdLmpuUG
dNkgXe7cv94xU9LQTtCvTpY8oRHKwQ73HPANV6+zVG1qjeGBvsJPEbcj2GQH3AFEAdefuEpJadCU
pZ/BXPKJ/ZwoX7iSeEn53OWi1gkwJc9KEITAaqDuN86p5Z6APZgbQ1bhLuuxvc3V5YJH++Ki1Rvz
aFp3ZtfSa15UAx3vL49k4ESXJxsp5ybwK4VEoNsVjXnhFiQ/uciNZVpdcEI9ZQNNUPzfIyBOrVHs
h+arBeZtSjFJxDODN+m+FGBCMAOu9DAxvu56iSI82LRNWy+JDjtkoYb8FXGDZqUiZIB+UpbuzIqz
gD9UyZK4vtg6TXlkrWwVniZBd6wLdLEaxpFZ41DimJQ9ZhoKqr68KUwaZ0XexEvevn3F9rI1TG7B
buS79zxMvj1+duiH8zk/hqLdOzWhYdA36NlVi7ZpfMb4l2/cavQoOMSYkjJHDfDkqOAdcH9GMKh6
U8n0U8JC2upuw6FbHcKOZ7zj9LLrQR0YmZxWfdjd8ZbQ8iGlyXUqb03xOza+d8woY9deYb/7FjKw
1sVx4KruwskGls008MfCFbVQUJ37pifSRRsIpQL0PA53ruR0V6ARhM0/XPOzdktMhSC/Zf8pBI/B
0Kcug5EQHmJkvpjEw9ANnWmOMX79dZ90VV2s8BotYwerVBtxRNfpeGc1xcp3G0KDmgk8S068ChOT
CxHjOTadbKfGlFks0bR4TaBUsf8vVVfSxHDMHQ2WfusI8dUIziYEPatLbLa7AhR317fG0YMVtgyI
NVrEHNwXnCvePBnTHDEoTUOfij2Xo7d2A/niDPnh//DQXaIdEfwFRb7/+td/oaKQqGe1cmzL9tg1
3P8U/ah6tweq9zpmObDLlp6ToXFQ6CvRqpVCIMrJx7hnobiY6MOfXw/P/5da4J9u839XDPyziuG/
YS1g/W9Lgbvvsvv4SKPP99++vtPflgU51n8tBS5f/UclYLq/o4d0lWcJU1q2aer/qARM83fsmQoJ
uW16Wtvqb+GiikoAh7jnKZf/bL7+b5WA/TuKeyUoEliCJV9q/1fqAAtS+H+6xVzhaQSQFkYk5Qgl
7b9f1s2wbRBZ8uBLcoMCUxi3mCHo4A+N8znGj7nV1t+O4mDIk4tiYwYJFk0dAoGB8S7E1xuoRsXS
Axy39wvXWFe92uTJKa5QO5EXkHBxruGTGddDDIdarJMpMa6hrUvIlJnaecG26c6czg+Tq0gFDqcK
ZPhs792QWYwQ4w+9yH45R9aPT0v3CFSQ4AUrwdqYtjtPcDiXocNPYj02XbSLcwtdT0RgdxPnGzwo
9cZLBCj7xCM5IHDmY8NJ8rFSwT6rR/cVUdKw0kpuS7ItwPTMK4tF8kUrHvggu0CFahSd9NetAzX5
fhhpK4xBt++M/LXp+2iXuSQm0Cw/udq8BK8kDLBHNS9N5qMyPxMokO4bDWgK4sF1OFhXCRgsrDLD
sfcqSU8aCWmHcHtZyWKGmVv527r0ig3zKXr6RfMMTAizdkcSyyxJa7I6XGJ1I7ZqjMdDGIFaNx3S
NytJiiAMgY+xF8/KaBnjdS4xlyN+MwwqSGYcct8teT+7b+HUJWs7zEHzBqSFGsU+s3OO8ePMIFVH
5sYkjclsQjK2lIfFyaSZmDVHKhMoiKnx1IZx+yO9B2Os7o2yCvZIEuZNEcUfdKEJ66psBJlDZZBx
463Z1m4rB5k2dpz86F1etEUxGWGqvY66/GSkWn1kBA1iriQVxoo1YWcYEGKhVv40zLdGcHH5kkmb
N/OD7kWy8muyKuzcT7C8LzrhuldT4oDcixi9WvsuD8OV79ChDHKht20xz1sjC14ap9p6dEVrYONG
flu1ioCjoiYoMHgb23kTcBS+mFNo79Q2E4S2JFEq27s9fWEv6Q4wQQhBiklf0So9kc1eoEYSmKoL
0ZzNDtOZGOlUGFzX0KQFgOnHo91xpAJE4tDSu3fIrULWDryJGQWKUZQpKvqSin/S73PGPZdYHDWH
98XwWQXGZzvsmDdWt77ElSL6a8/JpyMpi84iHYrnKfVW+KO+QcSc8dW+BJl5QqifL0xCo3QFJ4hR
Y2UP9141XbJqktugyRGqltAShjRfG1lzm0z9y9RnP0b/ijL5JkitJ9+O7vI6fhzs+WSjY4xsgOLt
uxDxx6TGs9m78yoVCApCbOgJ5L/J8Zk5orsOm1sPuekiPsyp80QL2Fzg3iiI8uKflbNzy7LB8ADW
0WufiRNG2G3B4X8wrMXO6Rzim5iYxJwzNCeCmbtS19s5ZaD6P1k6j+W4kSyKfhEikImE2xbKG7Lo
2dwgREqCS3iPr58DxSyaMeyekFgsVOYz957rOdmjO9jAU2/jkLyTo/gGQfJ33TlPTk3OgJn857Xt
C1GwPbxWeYWdCpwDLduztoFV0ubYUXPu+TtTkwjDsSv/VBOYLw0Y49yyvwXY9q70Cq2mCXftmewc
dPthBJ6rh0pdM5rM3IQJxGLem8V81xNgxJgRd+07D44hMb9H47IZBNYJPjJiIyRZQaSu7pwMk0fF
wQOS1wY3Y4xEpMAPW6K0JREEAw3q/LckJT40J0AvMMHMgd7Uu3g4jNECnCf0pzWNrjglbdmcRkWY
clq0H1g1UAdBeILBON0x23IIG9PHvzGGF/vppnRhcNBHMroiIQknBRhlcWw5HntAXX3ytzKXiogD
htSFGk9iXp6mbiBHsspObc/8QQs4w5HofrAG96Nt3Xp7/HRCFvRRUqPOrvjPjfsXO+/fUqdy1wgg
Dh35ww66cH+oALUJwj7Y5wQjxhnSdgxr+M7r6e6k/LJmqrkNWPLfbDQ4xMr4u7mOnjOdC41vjpLt
Q7U/U5/Mb8A/bh38fjh3jEyWQrNGLK1gkPV3ZiMVraL+6A4RWYeyHHZK1S98DOw99MaXZcG5xbz7
HrYMj3EFeGV3H1T+5kZGeIgjKqcuao+jmbFqNE+pPZT73qtw+LkyORZOzyIYTiSgG7VNwACR05BU
l9YgYaaxp0PJYg8oM753nPxrRmn9bLsz/aNKvnSpUFaWFesBXxAgh2cUQUXgg7nYGhmkq7IX0y6p
2A30K45iXIa/bWiSVITDAYD4FTit+Kvt8rNQqFOmSfsHut3+BeXkfx4a+a6EuaziNTVTVL8wE6Me
kdmblbP0cexlD9OK4XvC6TWQ1tRgpsdI+qezMK+7Kv+1pNN0Ri0RPw/hOSZXU9f52zBUQZiO9Zb5
2BMUqa+iFXgn7e43+dcsxICKXmG00VoZ+ZPrkqeTtepl6Q2yvOeGFKChP5cu+5K0MDAoD/RRiiWc
hzzN8LoXe2TS5nRsmxrHgf6U3EeXKZrbc4saon+aGgFpLkIdZ89NzeIEDvA0GUfeFrUFmAPhGoMy
QubxxhMYYYohY3gCpdrwxyb1sikqGyoA0/OqOs/JuCOdJNoZhvpOcxgk5uIs8P/6KKB3uzu58yFY
NEFQjx8Me8DBymxYtnP5DXXK3YiioZSwjSVwIh/Eup4edBt9Th6L6yns9K3/zg0xPpMZdghntZvo
C3N3tIKRvI/R+9PXn2aOI5+8QmJ2FjY37cWOefJbsz65vT2jwqzuc0cSmIsxZSHMfNTesZK13lA6
frVT3QKA4buCeHCeposZmTt3cMIgxH7DmdoyoWR46/2K8GBt57kzd1CTD0gY4wOCfFgVc35aMB2x
ixfbcmG3yV4q3xCo+O53pSbKDVzdUoEvAWqM4H3wT8onE3XI5NGPZ8SjxT6CTpj4hXdutsPcf8pw
Jc1g99oCKToYhcC86LD/a3lH76p07ylaX4gwqt1Nh3++x8WqmlPUii0sDBZMdF69u5xlUjynafpC
fYjyXTCFis2BN8z1P60aVJ87yjNNo3N2Bu7qgZFwjqN8gk1ygGp1wvB+MQ0XWUUf1tfo6DUD6x+R
+XtnCj/dPmdo7S7eptPqy5pVFdj+8FgnIDEIvV8zH4iHZx7T9Ut1qV1W5VGivW0loJfHvBtkOjvn
iZSgbT36+bHOyxde842enV2DWohFgjtVDGBe0YFml2ncGMx4dtOsr9wP2M8n5LREtDlNOG1TL9c7
ChJEc3McgXs6e0tj3GPj7DKf2xsmcTroshpiG3GVtC2gXCScLzr9SpkRB1m9kDURIbQB+IJ1d24w
GWPl3dSAHji+RLdDn0HfKnDpCUT1Zzn3r2ni/UJfgiwmRHlqmDGXvmedyJzkJ4itcrcKqobZvEwg
AI5xYexifByMrfRxTq2QNW9t3Pg0EzAESdZxqfb0Ls37ZhfNNPW2A1PDiB49o+5WIu/MQIOM6aqw
IXcROjQS29XF/xUQcYhfgnu1zM2+FmqL3pMqMzX9o90k46afWoEGnHuzwI5GScATWjPS82deM9ZT
hAequ+BJtLZE0R27Pk+e9Sr7HTtHX6wMh0wl7CP6mHpTtil83xzBo1/Y+EVTLiid2m9mnJYgBbsN
0AaJj8n7WLDLbcYuJyrbw3BX56zl+FM3ddSgZw5ZS7TIopipMdOSLbtam7EHCqbhBIX/dbGudBms
AgePvOSmem4k/ojcUb+UP3xyp9TBEnHrlbPxJ0k4gEhTXC4ekg2jTx8wKFYcfz3UaTQ6Ls/NzagQ
fnkxWospDAcIhsiFiHOFEKHTbz9zs13P6YZcyHrC+sC0tUKbWwCaG6y6u40gJoLqNDP7OixtSQps
i/tcC9zN67teQ6dBpeISUewanBskSHEGMAYRV3QP8aGZeeYZP5y8XpoX2UdvjehiNmPLjrA7NAJa
vlSiWE78PYwhSX6Z/OxgwPbGT7isLtoYs16ReqjxFvSawrpFEACe+8YimtUEMGMPz5lB1jmQql+D
Hx5RsaJhBJQW6LQjGQYcMGmDKNvbOTqlXVRc3ZoAYBOnyEakTU8fuTJriJRQDs7g2aPr6BpAVP2I
ZkgmdIfRz4y+GIUmDNxYNYj33eKvyc6dT3qFq99mseni+pw0jewUEpCI8XNaJvG4pD47S35CidQc
cMf0wnP5zu4ovTjkaGi0sLS+JGuwYG5OJZ4WoklmrI5L+iqNDHdSI27Lgksw1y44cL6k3o9l1yeb
7K5nozGI37TMNqiH5QNwQXya/BUkkwM8ngt0l2kYbuakRiMScyEzEHipqHkfOZTaS5iIKuiYC7qF
3Jv8K7LGeCM9sC7bNZ6VnJxT7EN/ZQJRPoQ2m+SaqOWcCMq3Me2fUevDWMJUfB4GWuHBIeRTk5E+
YO6EjNa9zJ6MbgssXtHN5yF0H4fIToC8IK+E7ZhW3hsxAuMTDJIHO89OqgR6MmJ/PWYrVLCaunM4
YSmIBzSOcVdMgeoMudU2v2bPUd0BLtX0ODfGK0Q5hKHLxJUR1rdKS3m1U4Lm4q6PjpAL9WMM3ybI
OE03uYHEwRIleWD+zaLG4ilQmmOUkW8muLYsNTvsuBFCtnP6UvNqz/++WGhxQ5bU5zZJHkbgCMDx
uJRHkZ5IaSAsAIUDrkXnJDTpySXu7xhXIe2uXC5TF5Dea19A+u86N6puhdX9XVqje3KcZl+yXUBS
iMvVgpWQ9GV1isjn2XYKOrxOGUcM8JrIfVP9/d+XccpftOm9Mcn/o0mJCRY63G2VMsN2tLM8/Psy
wtQ8YPCBU1vwYiLRpxgUxvFqLN24tdPI32jPGM7p+sVyuL5Tm6TcWZFCCgig31Y9maNxaHrnPlkg
62RwLG3qDdQbAyvHfQX/+KN31o2H5VUPXmUmH2stptIUTw5pxy/yHDGPaea+fTaVwaYC3PnG7Kkx
OiRv70lpn03bPwqz6n4hRsUp5Ro1UX9YthSKh20j0+bFILpma+K/oXUxF4iWILJj4jC+CtvZiQKJ
UhZmf6vSPqD9zX/5TdYEcTL1uMa590sOBxKGZ0mqk8wuzAVwPQ76oTZa9dTZXCAFvsRA6rI+92iq
tAvGvmXfmzif2mQhMDfvCbQ8HKYh6LqudQ6eS5f071tlK2Ofm8u0+/dtA2hvD0oqGLBuQxb32jeZ
t8mBl01mZjW0b+1sk+LVMPH/921qJf1pWlavPGzl2oZ4LaBxX+vMulVK7YHoRp8qpOKl28OHHuZY
RpPGX21Q7mnB1B9USFS3uifoxqUSpWz3hn1stLB3GS3cQsrWbcGi/9jze2AwQCyStkT36hEOg8rS
ZKrv9y+Td2JvmAb0LfMTGvPkaFh/8rbKD6XhdDu3NfUBPds97zN1zQiS3VYxgyPWV5vYZnLVx6k4
h0zCMXfgz8Ph+dbi0Q3EyBTK6kse+gJGezjZDIJKcldlT4QeISjGCZHK+xTbWKCMoj2VNkmBhl76
SxKqX5NaHnGFR2c8B0UPdFRb16JBkuw1pEu5dkhIERSIXaFcmoO5iUhWS17KAReY1RmPyCIJTFjw
VfnKuIk5VoesZT7GNoGLqxGH1DQH0JjY6jurcL+6fHmqCDj0OnKj55y31gwhic9Ke2Q+YcYBs3nC
usuh4FcjfXL+XTeUGgoQh5gQ+qE68Gx6vRgWKyL15lmRdN8t7hMMCIaK2R9V3cexHv6CbPl0oJ3N
4sGcJDnLTXLNgDhvBr8nCy91xM2wIsRI7ERZtBZ/I5LbGVlhL3Pq7Ny542/h2NUrYJZ7YswkOGOl
QAzUkhvXm+ZBx+kTyHFjW0Sef4QafeBtZLKJtPihn7P3MDUkqb+IVFmPo04yChpbTsnQBIEQxSFR
dUZ1y5ylP5MucIRhZ7K2MZB4hz65NGF80/ybUo9q17IJAo1QpJfQ7t3D7PnXuIy4s312m5EbeMKV
DGpsfQo7EFWTTDlYsqi91Wx3V38HkQuqPHZg5Y9yBV6K+Ar8CeeSPe0HgY1Jh+Y5D1HTqbEoj1ld
9YFdEZnYuNhAuCQdZpShDcEZlm3GY3l1KBtfI516L7ZtPDIng1TgUeGh592MGFL3OB3lLo6KcI1R
AEYYebviNyrQ8mnAT7aLoCfv+n6Jj3PJnLRsfgNGGZ4RnZF/mNtHt50fTJPwu5wh3E9lx4FClOTk
1jsk/vgsfCTShhH/MqnTvjXhJhzA7S+SD8Yb9oB562tCvwEG8ntZgE/YHRAcljYXR2Hyzwrb3npC
/fgmqegMRIzDYDS/ocJc8LYwxVsYfKkU5vhI8tFljWkA6McHNoO3wLiC8cPfyXTXFR+h1R16cnyo
DLkSLACiVVfJRfgdp+q9Wq6JC0wyJhviCenVynoCiSCxexHlHWL2OKFQ3TOUMs8qRjyFjw7HwYLR
oyFYzIVdqx+qJo83lgt0gp0XE/XaOVEklmd6EsA/+cCeuzmXTvnjFaK4hzGwnUIwAlrcxtxBKvM2
mJGPbFJR/JthQLYMY8+svoRrLidTuPiIlg81Yj3KTbiwnmoQShl+ODx1reyvsm9PTeaO29mCJhC7
MtzjPSg3wgBPVAoYOmnHSCyPK29XdhPuLoXKcyGjbsijQ545SO4F+TCrfAD7BNCo8D8ssEx1TSp1
wBFdyjMmmhhedponOzeKrc04YEp1i4EYkhJfQ3ypBs965bfpxZ8JcoIDA4apAgTExXK0IsoQS/TG
xm25qiQtU+c2zRHsJ45sRaLRPJPTPVN8mXLQjJVcginaV9GF/NwSdJC/+PvIbVAHsx7G2EqAdzIc
rK5TAVuVDyQ+xW5EIEUWll+PFh07r3/FH9iT+4QjxoKJH934GRv6xRgt70J2cIHzI/G6+K4ywBZ9
JB+TtYANcZImIv7KvLQ4+FMcWG6WX/yU7atB8lQFC2JYiATs0UltXbAiupXx3sVkEoiCSsoR9HZO
ZP4OF85Zq18VB33xFOeStj+GUCFcYiu1pkWJElzqhW0+WBZEjdaEBZ2EzTG2zZ+uFeUBjdfFzAR1
f1v0gazrnWo6tQ+naB+XZJBnIj+lQh5gGfTbReNZBlWqt85AiiTxxzmKa7vC+dAxA51bpE6dOAjL
fpgM6tVpKG5u3P+dpvYv4B+4fTJk1BY7wz6Jw03aGLeQCAfeTPPVgFO/sAlg2l8cLCN8ZKHSbDJZ
43kdot/SqFCmgcPA2gvPjRZmK3J3X5k4n5e4vQ6MtQHLx5eyTYrzvy/1ms+u2P3S4+knk1scU4ZR
nHyO2zkn1orcovaAg+uQTS7GMVEeU5kWUORWqXcyIdxD5d6xJzvww7OTr0j7K/obzJz6IEErBjG2
hc1taqrkKBJ6RVEzjJVwAEkklQOEkoauR1/leVrojV1NnzvbGE3bXH8wUaqPtJ5Jkj7GcTY+eex+
ShPmUCsaiHNklzYmglKcsmKTjJax7Qq01/nEmU8tK7vK+Mr0BxIPnA998pZnVG61X3+SjpxvPB+v
SOpkCW9cMe2KbLmbQ9Puop4Qj4Khs2BxgM5au6Txhhi1PIcQ7QkNikSOt03jHAF62EC/rJ2gHGnJ
pxlWV64Wh8wXrLnsupliLA5Z7lnzA4WeUEllwRffzYIAvb4K4dw35ZXEEpyW7MDByPIZbwm3Nqny
eu1iO9fRO8s3R3m72vMJCY4LzCWuRyqOgWw0y6ubLZ8bo6j4ZC7fNTl1nleMwcRlF4ye+3fmuj1h
vPgqC1T7NZc3+WpiQyrlHRfNzsttYz9NwJj6vHsinBrD25ya91FKLkNrVVf/LGn+HWdiviw6/m+g
5tuBWASZIW/t0Mr9SBgB0RwWyvoMGFjtEyVIVkSCBZ5Jjp03bwkCyC17Y6gl4a/Qqn61GDUD38zK
nZpT2J+s+feGRaBnm6mPhrv+ZrgRqXVTfR6K8u/6D9A3A2P6D77RiF+AWyASevJkKG8GegLE1qT0
FY3XHIo8gsZj+CmyTVIl8+Utd1N76xNSSZxQjRVZCgS1A8YFc3ztOorS7oVAjR7uZI0BNgFwFiUP
3sJhLGNKIqpdun6FDIXfTTuQp6uJGSA0fgPrOF0sLsoK4ZKOHcLIYCmYo4p3ME0JtEXFwYW4Vgv9
xWvVcCoRTQfx5N58BjTxGEEWcn1zB9/h7d/PZej6lK49YAwhImwtlscNubyJtwK0pxA3d1IR7oxQ
OkV4swhMzoJf44Yy4pXy7d4tzUsN9VYTCQML3jx70eBAzSBFJSM3wO53vNBlP64icTsFtdIxeG5h
NJIvL48wC98t6ZGnO8f4TywG2hWZtPi2UMJxSfSEGNspJg7wm0n56sT6MZ+Mmz1g/+y96SO2/TRI
bqpgZoy35G5j7WMERgRUIWHqLRj7dcsEO22Y1buHzFT+tpCQrBz/MPnJ71IvnwaoZ7yFPWxP/6vX
KNYx7VHH1vmXTpFWoyk7QH16zULP5rLE90UUGiGOTnzPFaArh4d7Muw/MupfRgikG9HIZ7O03x1D
8Zo6quXQPXU6EdDx6rtGFhMwTmvRGHPhm32HPbV5CA3b3U/t8NyTerDxu1nvR0xbAYnZX5YxEOUo
IOhL2TwYLfRFf/Ze27FvL7zhlfCqg+ooartF7mjtAECn+ckdmAUpdheIy/utN7rzfoJRuxERN41l
vNtmt66PQudIhPW72SRv8l7OeC9MtE6YKOuDQKnsKuS35TyyEKXrjVO94wYoSJHz7K1ryL9zwf7B
4FIgGwqaUr4HQwo8FKMfQAODVIEZ5b8lDv2wOJxgjFrdAXdVgpDx0kkP638y7lG9P4wJyEiBfd40
mA2jyd3pR69J/istQlOXsrsI/oFHfY3sqNhD/SR705FX5GB3jFG7CRf7Zuox8IuMcokoaULdBAhe
LBE5XV6XLMUWFIo+Wq37FclqYAVfnqZRHRBz/o7t8TPpBZgCw2Xw7HxT4xYH08L36plw2lVaY+xA
F10zZ2UGc1GQoLfTEK+uiyS96IF1vqoBvvhLfIhq562eaxwpI6LrOfXSXXIo4xT+FGU/TWLrN3pf
Y+EOaMINjs13T2T9hT4YnfRrLUR4ZTBKwT5P+y7DtNSOPFg4guO9AQxEtsjB0E/AwDTjc7Nk7vW/
yF8eV3fnVilOuVGwZ89kSTntwmUboFVfeBFfLMNf89l67AyIsDm0e6UbtscDVSRdXoBjJWEHH/4s
5WrZmkBNzVnanpWbyr1FvgQ+KmasCo2Yx5zDTtXvRCOkZCJ5Z2aPE9l8JYYlhoychIT1eafZN+eT
M/jvRlM4J/JCUqr08IHQGGeHef0MkA1JcP+I54yVUNUkZIAyPA4jN0Q1x8al+U5cHLkDSjTWHydd
vVvdaDCZwIEeD61mE0IImqPoKNKMzsks0qthfNC9PGU+H0KNnnbM9+kUJc92hRcCqzu09+nTH9rP
dA5/4GqEG8XqOXV6iCMRbmT/z2x4fFTr6QHXwIVaMgJgtRCxHdgDnrTYJDnS5V5hM8uK3YFctvOA
afsrQD9KWUhtdvngPhKsx60J8ELM4U02sbWLJlK/IytEjivLUw1WEbCCA96KTYIGSrBdZv4MaNc7
JXushmU43oqVwFFgxagtBBCDgYdfe47eRQmGXHbfWy/n6UxLNBSjhekkZ4Lg9c2zUVrDpq6mdq+a
TNDD6jpo5uSlWGSzlT+ccuz3gLiwpHbqh0g5XF2L9S0Ub7pOfplh/d+IiAff6AyG1BJfeU1Ees8q
TPWedbEl8ktSq0YsdJaNrCDCXmJiCMqw4Ww0OJCTlc6nyaNY1Nhk1xxvj4RYAXSrW2dKtT0HKWLS
nVSpg2CT+yWDdr7Tq48mQs5QJ2sk7rCckAGwaCFwCK0A8XkzGdI8Vv3ZcJizVK7tXnPEuXRX8plp
DO8B0bQbV6yETAqsPUazlGTBZz6Bu9w963Ra3pWTPwshxcbX+WO6vhlOyOCo0pmPbYkxQs8e7IxW
8dFfay8UjwK2YMdwbBnB0a5fdDctZzPcO0x4UT4giGGLFIQls8opZe6Vr0MmrA8G8SM54lRRsAyz
EUkja2W3ZyO3RsWbhW9tMiRBRQZuO9JdQvydA0/5byi/9L2HKyHZHrI7iX7TvXCssfiCMJE8Cm0M
m4cy99KPLiL3WIbEW1Rvc+/Mj3FnP2EnLLf2ArqmzStqaekV711PcRYp7Qf/vpW9nA6dOea7f996
YkGpGU2/C92JXe86tGnR9OB44/e6BOD6z6zTrJTxNkli1B3wmMT8jJ+KIs6SrnuKYWlOZv+BL50/
SBThycBiiUr+3SS3+RAKXh8iZfhtI1pLaRTDe99nFz7B81ORiuG9XfaEeFPSCDHiVR47OvgsuRcz
bu4OjQUfvsEFyO0jKHJZJ2CLa95H1iB1Nb5WrfpB5Poak1KxBxH/3Vn5Gbk67trX9o29wH6Cwc4S
bvkjhLgj/N60DvjMMuWTk61jQx9rDFPXcNC7yVoDqgu2y7UNKII4oSlW6mSYOOsazONhzi4ka3G/
RhE2qyKAOvMrrM9Wrd2gmATbTN7fhb7HiNSBULMaO7fDATDJvZyxMtfdJ0mF16bsuM5tgfadQOig
V6csZ9XKepaqbQNUCyRAw2FOb1QcJbmIIfD+/cg1xe6aMiUlIrFeOCEJIF/S5EjkRhE4REtZfdvt
uspEJG7mB2MAElBm9X/MJ7+MLD/70FU2i8kifixdmjFQRZ1RvqbGn4J+hsU5lF9/bp6jSp28NSIk
9a94ePOg7KL/EnD2oq93uLiRgOeqesisFSJB+nMTvUwOqTqoUlx8OfUniSXJgWN0RwQxwYxN+tKm
gh6wXbczEdcz89OgqGNQd2WCjhzlXGWpP9ky5xsV6mznJMTAyfREkQwZMHLyLYUOuQWy20oQFDLy
vmUnvk1Jst+kMbJXFn4vwhe95pXTpt91eJFRWoNVoMsDaLMlPZqNK9aFtHBu6TTWQU/8ZOu1f6oZ
D+JUu38iYtSCfg3Tlh6/Zr/HmVRV9RayLELAFmVI8V6DsWLMDtrJwmduNhifIIZRI3j0cr7RngDi
/scvhj6lbUAsgotCk7HcaNz8MbTOZZKvAcKs7ZfC0rdWjI/jYlis0fpPBnK/KBbQJqAVB1yRrJg9
DFhc+f3Mpwq6z4ZUh2OE7q0Z6Bjs2SMEKKrVhQFrApOmQRtvPFj2RFZSTsnmrYbRxBn3ppKQB9Hu
FxmYG5Un1t7sK7JRWqAELsAgfvWoBGXGqqHpxFZG2CIGZulgW1Bx2gg4Fi9ZNrCtv5aq+JrkGi6R
Ed9NdoZ0ioduwmQRGxZcQ7sOn5y82I4YdY8EVd7n0V33vfFHNJWvpRWNZ1lkEH2a9iBlQXiywRkq
sQAhDDT/NB2hnGbZf7pgL7C7hydzcB7kwI9ALGrGSodwaSqNFA4N1QQEvPC2GJrNf+jPryB0iZJZ
ToVLCgQb5QK/gVWfmyl8TkuqsJgxXzUqEkNaa19Wcnhg3IDq3+LR70Ke3IRKATteMFNnvIOXYehv
ONvEyrfoIVjUPs14ydG1Dl8N7eCmMttfwP4UAxM0mg74wkCamuj3FKieinZjan3HKJqQCkc8+la7
xY34anu/ybIztj3hGIfQdl/sTl21W6cHjcorcFaejfUmLft5NP0dfLRww7YN/JYGqUa/w+Z1fNaA
tEJS0czo2iS5RRplQfZJ5Z7jGXUY/a3aHJamirgtC3OHKRG0CbRkdmUaWFv0bIz8SBrWIatY52Fc
UyNbTEOe1b0Ifx0YM9ZN2eei1ffoACk9R9O5jIJ3LHb0J2eyH/hYiGhEm0mgYBlHWAemr7d+aX7C
Qeg3srcRLGTRN10ZH1S7OBcqueXjkUSwbSOs96EcDwNu2bcooxOtMNILFB3RM+Hy6TjaW4hBCoPq
sdZlgQ2YoVWUxcl5HCikPBuJCQE4V78jcTXLMSyl/c8wozNG88KsuxAfmTZHTi8CLKvi3WZ+kWfs
yCtzRGjqLnd3fgbA/+r2Y3YjYALBR1UdJ6a7OEmjA1o2Dnk1jhsvqlE5lH95FVT7+KLO+M8fFsu8
jiEBeHwYuPc78dnP5rSbbWSsBDsfinbaTaPtsMHN3nQX1aTdYA8t6Nrs/HFoDHKoJhw4gO2CMaSC
B9HApAeOHJHIn0wufPb06aOVgrTzrAhTPa7QlHxDQbJ3YLcMwWtEOVHbvyDDQkiIdljWB7eb1GHw
5k/HQRFSJEhixTszmR+Of5I25uSQVjOo5PANZFSihsD121Mclc/h3ybi1cBL+mt6/WXh2d12gI2M
3M+JBXNfteXcFp8sPcUcHYXddn0tQqLqpVyyIoSRNNus+gSzNxSUFF170NLk8SGqkhwpm6Z2oivw
E8Yk/3luwrSBJNph6tnltmhlgYJm8ByYlGHMZD/COK188q23HP38xiejkyHIlWdYBzVAgd4Zn8nu
XAez8epfw/856UdTtvsK5CbeGPlhufu2NPvDNCYs5o3dVVZsJzCnVaeOmDpWNtY9BNPI7j9ave4o
tSMrMp6r0AVom7UvqVF/WgWh4kDavUiPzJNQRtZccSajoEEom9S2+LUf4NO2xhO0wmwvSov7ZAaP
0Q7uxWpste3NBhPzMsljHFOvTPlZGdB8RQxzFOmR7eefqLPSXTn7m77zH2DBwV3grRGrB79RFSfY
+gUtYBSwFSYM12baMnvhGYRef/KIRXAiZQPSCoEvyBAJFP6j878v/AImBG8AoBAcUrqkdrTFL3WJ
rfRxtEB+1MYaVAHW6BxCazo7Yk1KVWXF3jGeKOT7Yt/xYO0dGZIy05VnkxCLBRsY/zO1M9RApDFt
HJQ429Y05BmLMqUnvlHyOVAaUsm/sMl5HpO+JntV///LvH6bL/xYledRtaQGLqpIP2QIawDujdiK
5pppGLq04oS4YctQemeb6CYEzryzLyYG1h79WOrNvyd/lrswXhfZBf352M/XhGlmB5GoKfp9WpUX
Z3mO5j+IDYhzTsaXyI/PFqmnVc7EdEra++KYjyljlkWVp8SAU5nIi41qpMnsPmBel4sfo7BvXlzf
0GU/kPZ37Rxmry6o2iqU7wAzYAPgW+bugyRBNu9QOFd3/C92nFs0+eQGN999CErPYfVdcmEYxEK4
SXmEkVnuDBxz3SeyJZ5ni4M0AxaJ2WufaFZmEotFoCf/aZAlZzptbxmecl93h5yO1uchdSzrk0ca
zQ0/sZMdC0DzE9tUHjzF1Cl5q+tsQb8VvSPPOqjV8w6agL82wsSZpOWJcqTejx1sCQutWOjQsS03
yxwoYemT4dGzNVI8F2uH2Ax7n+GwgCueIgefeOMZ+N0KjVE1He0fj0YaUHWgzAcX3zB/k3lv6+7S
EVQGKRwrXOSpozX4aKo4cCxYwwg32duPL1qbd6vTgChLMFYhdRRuii+rHI9WxWqDquuEloV2BtHa
ZL0WEwr5nnKVUdqH4s7EC3PqCiiJv9AzvcNFZhAIyCCQyvsxB/PQqAMT6cvkMIwzq/jRiLng8oYP
gJCEccQgxNLltcune1vxi2dqjjyVgJ6taJyD49Oyu6yEieZA3R4TDahZXILUWz/H/IEYOLlfiwd0
oZ9ZimEnZSAi6ZrUMdOad869SvsQr4jkJneP9Yy6hBwN/vKYWbca9R/fiyC8ZA0c/eibR/NxCotj
2IRPCNjYX1o0pAy9GJq9dpXzp/HFuxm55yIhMWJkb7L41ScmmXUN91bmFLIETCkrfB0ZVK7/59ye
H3MLgkISnfOK8Lx4nZS2YNTBSVlyvLp2y0XuoaE6ZVb5povhRfbuH9Oe3pfM25JMj8y8oUDF5Q8B
oc3uy+xfU7tkU5IX6Bv9LaTIF0Kdzrpag1er6zxAPOKwlhz7dwNY29J7P4vmhnMZCcQDe4m2rVDO
5acWSXdVIuPKiLMFCv7it8ixUmIeVny1qdQvq/F+gIrACiDDEqEItx87gVxOV9cMX+mDtv2UEJ+8
WlmKNlDtdGSYe80LDMQzeM9UdKcmjeLAqRg71ORyrsL7Hvle1ak/fqm/pOc9Ffy7PNHfPbMay2/a
ICfFZZrvPZJZMh64iq7J3PxODMNh/ZeY0HKKc5pqtOyXCijXJqK/MpzVTNsiGpTtQk648e58DLr4
PWEeqLX/NBvV1WEoUDbjleYZjWjAQfjQlnF0rUxrnxWcBV4rlt0YCs53p4M82lzbcPh2JdEmHCe1
1AgWMMaY0CZRCQQq4ePeW/9j7rx2HEfTbPsucz0s0JuLGeBIJEV5F6EIxQ0Rlt57Pv0sZTe6qxpd
fU6fqwEKicqqzFSGQvzN/vZeu7tafAKzrLxWscnUSo6e0fpW4AdvaEdRxOGOI26d4ZgfMe1P9XQN
OiD0xpTh7xLOcR9vUoXFsOX7CA7X4orH2BYe5yVrlOeq1j6IZjOhk4nIlnjafbFmCBw90kSmKNlA
Ony3EX19Mftv1IuoyHYSTyNHIasAIKZgU9eYs8RtugaQM2AXTTjv2xEnwRLHUBhxlDZ0C9HYXCrM
K+iSoSyJDMIGXybuw6l8lhruykn6moQG2zJ7hNHzVYS4BbTxAcUnAlOV84RRuz1IFM2mQP6qSt8P
qkyjewWRLVCRr4JU3FVSvW19g0NRTG9bk6+BHhDfM2lMEwFGcxd7KbLxoKVUX9ZZsdFMvqml9N3U
0g/Q7I4nF9ukoJxR1a9oGWuZbFYDxdkY+luUJsd8nHcQYG/C1O8Y8i46lsVVx6FtgUk3opYtXXC9
fSIqTbRHXKL3YkoIfEIj9MtSOsPw922a3nW5PVU0nmu5GruAzjw+ckiLmW0gM49J7MlG7mU/Cd+0
Rh0QKXVBc1Rt6NnUWIzwlGFWU5tTX2Eq7esDU38u5xxrMaW0cOlNowkcFm5ehE1Uq8xvvy5fjF7Z
mCOPaiRK0LKr7t1P8lfVqhK7qy5JyPisNt4nnZcRJmXDCI5Nd5KYXXNlkEl92/LjhWkZOQt1zz5b
rYeO/4CRi5CHP3/TdoTRTFq0+tCuJXVXN7gRlKG9WgDyc2yuGrD+RafNTs63bFGvgm4mq9bwQSr9
c1++B3HO+NTHZvUIBAhKciQYzoQmhKIf+UtWZVynFcsKOwTvQBa85RIROCRw/KtmwiR8VvciKxI1
A48W17U6vEddTWyE/2dCPEITeyw5RvRjJKw5Y8xHpAB3kowMv5k3R+qAV8zY5zq/rKWBNAABgwbD
x16jWbW+kPqOl3M6YqiWvErSXJ9SwCrHagx5+xan+LPVwtrERbqqsODKHSZ1Tde3XYD3rDPk+xD4
Z0oFZA7r/k1Ixu4gZPG+srA85kV3SLJJd+fBZ3pf7xu/u6gC75SgVZHTVuckEHeBgihI3Ojamvpn
QjmcNGkQY817m3FdgQF098WPQkc0UE109dJKMfOyScbBhA8V/z45JJYzsce1DS436PINGMhX5pUQ
o0R4ds304QeisNYok2EUcZTpUlwIfiJyxhm/h1A4RGbMxb6nXGEwf4wJ/FYmUco0pCr8yOw8STB8
OFa/Qr5mFiha96lLkTcC3KUyoDKr25vAMbmMNa9p+wCpfcflWypzzwXs9F5H/EIfydycVMVh2G6R
hScqmJDnbHtBYN4NIyAI23llmNwaVEyvzG5wvnOoxf8s0dGToAT7oXGMxulsiNmVVh0g85QpmH7K
EaApTwW0sGWqot8lkfxaJtAYA2lrSNI9tdhVYqWP14DUVhonFyIEd6m12o0aqy7SN/Cw3O9QoijE
VFq8BYNIK1ace4Oi0NZFg1Wa2JUuN28TqC6WtGcqJ77FoXk12/yZrJu4yBTxRecja0/ddDJqaTtO
unhRe1oKtQIK1XjWoc9zmE5+AGjSlzWqllePoNFSojwF3nRV0q75crAq4jWUfS6GEGL6qIPQIaiP
MMCWxorLQX+Euy92Bm6QWKMFM0y/DDy0q7aW7ZpsH7WGx7CAoUrRByGjgYIuaEBD1Rz1DnciUHAf
+gDcoExg+1QxQkHw5l2L3XSkL7IDR+mEFuROvuahZQ/verZ6NREw98KiECvhjHHKtsYa0qGCX1zz
dzMcohH+D35vHByzGtUnRmnPaENnC+vjoFnCpo1xj+rYis30udEusda9Y6KQjnHfamCbWteX1GgL
HwSgt2UAtxYvemGsqPiWXtpkU8SC6IF5eeuILntJlNM0R3kKdw+cfUySpnzU92nrf4UzFStDbtcV
zh8UdtEpy/HU6fOzAQrSIJu1G4BdL4YcQ7JAGq1OfvyoEHa1oThN02lnSzdPyaSbsD1ak5T1t68l
4C8eKUGwmqVZHEQqWFrufa7eqPv0ETxk099HOH6GaIo2NQj88JFzaPDfMjhM58UcFfoaRqDacdjs
kp9qbH9oR9woXWdtALnGbhOSS6ulys6Hhj7x/lCw1Fc6ubemHa8PKlM58A6Sr23Tl2gWuy27DQ/+
I+BcN0XvznryUrEcJ9pKAC+6EiEm2LlIE3XYoltbusbKrh3nUfMfqUlzPT6SmFXS7/pI6m05hzqJ
aRPnnoxzKxeuiiKQzOIAQKFLhYwO36X9UIzoswjplHv8raqE43bI2D70G8Yq4UwVAw662s+4rC7H
UDpSOnCkk5OnVzIBJ2b6SlSzgyQeeX8FqLJR6MY4bpSasI1V0l4h6ftQBPfRyPj1pXTLc31UIxYI
rVMzTy5i9omKMyNzsmyrsFbIImfCprfuOMs+fTI8uPwhOErpdQh2FhkgHGHSaDfQuxD9ffSpJHTD
Rl9boZCvJn/4Dn11mwlJY+c1zHdthlJDwYOFi3zBJsJ5xxw5SPgeF9BLkObgJau0t5PmDNt1N0l9
j1vBF72OArV5itJ1JXNviqe0tEO/KLc+Ipromn7FvSlXbjgX9bNmKVi3sPfymD5b5oAfSSxhmuVV
Sbw9es/S6VtL+PZygNgUD2oI11oOr3NhJ6NekFoTalssef7Bj/9kem1daI15OITfe4Dpdtowx8Rg
wu245/zQY+HSAcyxhgb6UkSwIBTErgMO3VFJAl6UU9zJtACHbP9EIiA8RvNzInE/kPrGWNEsSV9d
qLdeFofjjrInepwfUO+aGAIn/rzH6mBGRxPzBxLBw2QdciV2zZ6/62ih36l9LNltcS4Gqmt6//Sr
M/XXD3NsPGm1JHrSd6SxqjXYALDqhPiSshqPeK+uFPxITmKONGdUTeIojIegIps/KePvWQOIps8Z
0RaTEmnTqPkoH0wmmJuiK58yzc9AocFbT8xznDD9S0YSUCBYMAXDXOB06Nc22sGhwufvxQxh4Kuw
RdHS8Aanc3rm4rueB2LvCGz0+VbWGQZcQDUvzxrDrielml6oo5R3aXiVtFFh4WqxRik5YigOt465
JLYPNAHpbFGX6AJrjpwIyYxGWXEbPCDlMHP6Vdkr46IQJeo2OvyiUjTavYqlUI9FGesbtVa9Hn8M
FSNbkesQwWzqGTWsIqvUDx/yGE9uKUfCo6vEd3E4zlaznx7VLXlSb6fHD3qZAuNL8LcOjWQehr6y
WMpCePZNu/31n8C9zgrCQoTHiZiA3bc04s6EYBATx0Ot0I6I5VX1y3ubUL4YB92KDYsGhbQ1nOQx
S58k0mS9NXOi0LB0lRbrbZkV3S+Jo20MOIndjn6QCnOS4UwCqt0ETyCQEwb407SP4BisfX1s9mpM
y5DaFow6IGiSyNpaaf9uYIbiemM1EJGbYyMhG5o6TI9aAsurpJFbJ8oLRbZAOFqsvUJQ3Pq+zVDG
kyd8ab3ddPk7KUltEZ10BAl7QO/1tHlA5jbMpdE145pw7HwAffgyTmBWG2s6qBmyRmn2+PZkVGwB
18zg56WtFBi9giy8aZaeID+52FHug9mIDJip5O4HQJM4qiopSldmLr74uYhQVccrudC1JffMsuGt
qQsciHNPpoLP2Mb3mWmIQ5s7qQLzfaxk3av68FgObbWtK3S2UU2cXAS0q3QMlcry1kq+TO4bIyK2
U7vCsASfUDhZZfAMg5HYXIFOluTqY/uIZ2LxRnInXnwvdaE8hwa6zVhTFWyyRZjBSi8nxkacb4co
N1cRTYz4e5VPXckvNXqaVeblOqQ+qvC59s06RNEqNpZzrMA2ymvASPj5iHtMnkBvFFIlnuNsDAhT
F6SerLKIyf+VL3o9ZNwoYrS57K7WxkcUAFfpJgpo5HnaK9HsqEWS8IFSiFb5ldvnDAcKPToEjVis
LCqi3QQxW2RdeGXHmNhYgWWKjTC9GiMO8nbZSK3i1BW/ra7Eq1xJe72k+K0S2lteYWLA/3DEZcNl
W11WuQ57Mixar0xrdU9ymuufUFU3fL0U144EsRNtLh3NSDUsPBVgX+72nMJ52pW2ozLJFNeKmRs2
iDn+VplsFxU3Rd6CZ65MDDtDcTUFvuKlbXZU5xlV/NSQvIdyrZlHATgmO8SjsFFVSbJHW7MePix1
6E7hyIxeNDyAnDNDs+iz4fjBVk6sPg4NtK8h2RqPoWJM94fkcw0uheGaSFg4uL6QkrLG/eC3z+xw
BIJiWXWjEaR9En6z6dHX51+ljmc2J7jt0rzDgFQuaIsdyUxYGWUqMpZdqxY/sTLVZy5CRLEma9ss
ZazHG5X55r41c7eaiwpidXezMr+6alAgiK1Gsy3LW4mL6jMtseyZJmBOvNhin1UngaIbR+8GvKH5
sA4EgdqjCBcUPRleE9Pmo6jNsiiTEbIqtoMkGp4jEAmmruC1lfro0KjfdYBsX5iy1yj6UjALmJwo
zFWK635gTkiONPTdwX54QN2prjfVDKWPChXOpO0vH7rW37OamMDsUxQtMI6jmuZBhx3JKZGwEjAf
uwwDA7C1nbzvetP0pKTHaJHKsBGa9k2LEMQsLVpJHRJGE4c2IBSsNC2LIszObVJry15sOvSMgesq
caZZk85lCDYMBs1bY65SubXOSRNTrg5cLu8RH+CqHJpopGFtRuuhIIMWA31+KvwYqgSbHtGTtZDL
xDZDoonpRZpa+kYfPzQtxjlT7vOVET9JcrEEOCzaglFnLnu7wbRwlathRuorwCY84PPqO0CinY4k
oNZ2nI0SmCL0aikmId2PK3k2uLB3KEZJpXwNmgH3LGNGb+EXqytTp29Jrp20MS7yiLqFz3kbTaAD
cp+WPFC7C7Mai7UvDjdDb3dNzHlBMMrHUbSWFoWc7IWitajBxpIBuENaZi2Bnrxr5HXQlhs5pa2B
igIBI+RCUSs+8tPku6IIpWC2Zpp6jBIuhMZloKKEEn/jUTLFwyCwdxR655/gWCSeYrYwboZ6RU8I
hiRBVxfs2oPDnBh2nwCBOIL5vmonKv/m4ZFTFAmywNPATB/frYHUeI4PYCFndMAD3aBCljHwqjBp
XDDUYpNRWbeIemlbQfvdDWT3hX6Oud7hIelLaiK1ubsPfSpdARCcedXh6pNlt3FvIIqxZ9uP2KLi
o5MR2X5QBYgUky6TfZ85JwdIkIGSEjOs7gfcy2q1JWt5j4awIUwG8q8Ga6FCdQIX2PYOw35XVyiE
EUSqYDNsx23V7RpBXTfD9EN2x1qq0B1LQ9I3rcoKHVXaShVQe6W4QTpCB8L1rK+bZFKJl+i5Z7Xz
Fmwhxy/8RCsDHoPty+F6IEtsm5Z4U+ta8aZg7M5dU1LzA3d4bQycUNsE0GRRCBxzQ+FLD2oaO5J6
JNTTmxuheIQBH20oQfLDBYa9QdO13dCAomiD6Dr5mXZ/lPlp8qOoOUFo8Mtv0O7U1eq5ckyH+dMg
zYPVELvuPMAi6kzhy2C2ZEPXJqHlZ8xe22hTddj2VQ41W/T/fjO32nuoUEswdvjUhZHiruhB0psY
RVEhomS55rajL9tNGz2hF7AumcGGkxz88oF3z5J507oIJpBmFV9dMr8FU+j2gQXNCNuLOJWUDFTt
mScUAz4csereCLq0mvBn23EnPTjJTb0RHj+owYzG/+vndZW0KRmm/NrMpuk82MKipmUEU/khMFpm
oJqIu1ieqgMiUngcxNqT+rnfmBwvNm2b7TgLsNj5/ClCuh6n3Vyw6BY5PG/KptEmWqo7BLnUXQsD
NHJtAkXxYZ8QncngGJxR6ySZWvyGbQEjPjmdBBcn834Q3aXT4WiiheHRB6qeFbrFmGtEHqDMwhHH
RN1wDtzWOScjeU6/ZpP4yDxWL32N4w/JJOC7K3BbNb8L3Ox9LmGOnXHJKupoU1MXuoGwGXHRL2NB
q/dD8AjjWGMOiBx7kJnn74Xgx2dVrPZowTvCHY9PatZxpWSnCSnLmvtmAvkgcqCIpAaJw1JviSC7
KQQkKcawrklLJkfoDGXNX6BPb6UVivYMGEg2s2xbhRC8ZHDwaAbDCh+vjQDJbGIyv0ESbRKGFXKh
KtvARMA3o8RpOqRKym7U5VzHDJBTg/rqjnCZCNS+9L8Jv4IPf9BnOcs9t3lt8CSWInOoiTiH7K9U
sQ32tQb2owEaUcQM7JKg39Q4TRacRRmXh/SUcOm39j24cIZ1AktGuzcwijtDIs6bVgaOn4hQVSAG
uJPYMgKXKdISJLhcI45EUM2Y9HqYaxQgUOvD8YP4QIcZ6twqWD4ncoC4vDrGbQqeGXbMfgrFtSix
ic4DjpW6pFypETZmgwVa7TYRLhRmmNHXNH2lFATajQV2Kge7X6eZ5uKhofCZxvB8yFf54wgsqNgK
2gbCpqYHuBxeuqEDIH4hkCKe/FoyT1UsfqZZHRLsVR0FGMmWJo4NTvPoCZSbTiITZs1Q6OHTGHIP
aKbmQApNXojjLulzywvqoHhKDCoNGq3Hbh5qjPRZ166VEoXXSMVsPclEQeJAXwSlER71oneiZjRX
8Acj4v0OC8hbJWYnmrKOBe5UuuFxGKbyVhyU6TpyeAvJdF6pb+qfsEDa+kDpaSXnjqUWNbYSyS7n
mJggpaY7S4HIp7IG47pl51Yjj/Eoe5dFvcFsduGKWe1GxPVdDLW0aeT6O2CppMsHiveI0XMeIU+h
s0uuYiLEthg4CIlFq9EcRVL9hUX0Kyi9Fqfaos+izLG0Mntu+/gmByFwMdEw3alqjBvAuWWbqO9o
AzWRV7wRvehwvzSgZKAItGX5ov1QfpswUOJI3lY1gdOwgk0PALCy5g+VdspPn547xnnkEk30QldS
iITAN+C4bPEhRiV2wUJNrpRh7ezY72wRfHE4+TgG9GVLAduuiOMXnHBM1HGccr3gEKKUcOkTTdzG
U/ipTsF71cXp3kSwox6+JHeNyF6zHjSUHIaBeiFmI2xDHev9KAbJ09QMBbZNUksJO1eTKsazbA4k
n6lql7vptdEDHryyrO1ZHVyjlYeL3ipeLuo0DksK96Y6V578MmBmpgJdeTj/O2g5EKlQLXBRQoJJ
Viy48aFG8mBKQQFsqLHg6Gz4Pb0dccCbpGovSqDedGnUvHGKTlVYPumdlbwEcjZ54+P4TespibUk
91hoGfKrzTXUsssIl4T2BuLpqm4tFaXj7GbRt0KhWDbE+jrV6f+bRVM4AIeEDwCyQS1+FG4H3GO4
Qqkq9KVoHJjmpFx61V+RXcUgFJFMz2rejUc/AjMQytlRkSpaUBsGJQBuDDuzRjfG0op7b9iXgrBh
9aX9fIYJhPt9pMPRtJWJGIPGDYQinu5rKMfZi8fQIBRsyHCMMXGNOQ3m0EWoE0565RVW5SburTNt
Bca+FxnQZXHyKlofft0K3qgw3rG6sndKhbtyrWoQJkpF2krTHZe8jGYFBy2lVIxQ/tqnw/cK6PcR
tF5IOlZ2VcVVZ5TIeEnBwUSaIu6XaXwkkdaB0uPejpkC406yTT14Kf2hp0mHCwm7i1juxZ54lGFA
uZHLQfpQYvHMYX5+bkb/gegIHbmi9CGyrOk11JtL0THQh7asYX8FwCEM9NkyCS7c2hCHZ9PXQD/S
O9jJ+eyYjLKZ8/RfCpsozq3x2AQKSWcrrS/xtAKuQTCbweFlUhS+XTDXNr7U645f1zKPXKucMl9F
hTDbGeotoCmhfKZKfPg2K+x/SpZKt6FuwCrJY3kkdjd5kAKQoxuNQDOdM8c4ICCGDFC8xxClMnye
3/4wvhUIo7e0ECmRQTsepTE/Fq3ar6Y+0LdqMdNoIweG1xVFv1PMXcrhaDNksmXH8zC9kVzZSElU
P7dYihdmOWjbRjH0lWYUxCe6oXK1SldWXQjKOtGa8QmvAAU0jNa3VOSEHPs5TAgqPhMhhhutDbK+
LvXroFNniu0tWpV1y0lb6AA+Dca+SYCjYdujUSnt+ifKnsFOsh/djaS5V3N6M0QleK7U8t5w2r4+
6qPTx/Mmz0RW5Dro3ile5LFV3+uxYDrBrrHxKVq5+pbwSsQhfPr3QcF/xvf9AwT4/w0V/ERNa5H9
agX4LEig00YG+f9/ISgYeu+vN+pPSgP275/UBlx++z+/XX/7PSH412/7KyJYUn7TRQWmr65Iimro
+t8RwcpvmsKHiE5dEdKvwkvlBe19//UfsvybLKlsWZaoSMCAVflviGD+lyTqmBQlRaGAgMaAf4cQ
LIEu/h2CWuBVDNVUeJb/yAUOqGAryQT3W6OnbNw6JIXyPEJAC6J2MZx8zZEH/6Xr3WHb5rvEUu6/
e5v+CW9e4Qv4p6/7D5h5MVSbVubSs+0nbDcbroaEfg958CyFpidW8vKotfU7sAlbZwLRGKNnFMza
nE69VK2X8gtEdix9/gZYuiAo6VhTifp3HIi0D6rpGVaxMpN7R4wnJ0WlAqIcP/713102xT/5yz/e
zM/3S5QHzX/9h/SfBjVUnKbCfptEZLy+Yw2I9JukEOdNISLe4WVU5Wcu/Rjjof+UdA8a3DycxJiC
p/FgTafBonQxPQj36IOfPRp9CorVH47V3b4VNhVF08lzYvV4sVzQ7b3PKGOZPywQm+Kt+knUyY6j
RbimENbL9/kbZYbxQnVFm3qU1eT5jmbjeHQ6Z7RnW1hou3mBwuwEDlCBpbCMbeTTo7D4MBb02ToP
bMgu3tHr1WJO9V80i35CciHpE2XPY+jF1dqX7np5SNPnfNxkwAmVZ2h1TIkhGb5YqNcJh3wTUuGk
YcpcNv1RLF2CIWixU7p5a4jubJKKOpRjyWp1EZSl0XjEyduCf1ytEV3fP7QTDq1xwf2/UgDWHlEY
C4IVJELrJ14QYw6KCaNunSpfN+bmWNGWelBbkg+bZPIU/AylR7xQUr2xP1XdkTsrSoTYr5X+S+ce
LguMcr2scBP+QUTSpsujahz/QwGMyhNpifqgauG5YUieXMJ5r+1TzVUXmeqA4NUuqId0T5UOtVrt
TVD3etMvCFup9dECP40bZ1OEUJGxreISiIirIWAwCnhXP8VPJJM2XubsCEgwiyYW2Nxt/jQ+MNJl
NMC5tIuyWuqfhX80P9Qwveew6fCf6Wth9IZr9DrKrVtZ0suAAVIMKOFeTQ37BVIFCkACytMnB0na
tRH2AGGlYpuRtZ4irDmEbJf1Cjg071PojPi/tEVMhpcJDH48Y5vntnIjkKqQbI/dzJ60dTTduiki
R3HQ0UisW9O7lSu7vdOsFSfdpM+WJ28013LBtzmWDUZKBOnzkUeHf/2ISSyK/3R5eCwbv3vCRl3K
wta0uq1wTU/+huJZLzwqB22vbPLDeMCuv5dO2fb/8mp/7L74+yL4D/z9eKwVFVN7t8133a061Kfx
WryF12ClORyBD9l9utJtsjcPxf/vKz5Wlt99fdQfpfMQ4mWXjuLG3+g3OuVX4THZ6zvzqG3Sg7jT
PfnFPCh/2cD/si/9kwWXSphH58vf2wb+9lWK/9AF06cDJFpJ67bKEQQUsRxsMA24phfrEG3Gtb5J
nyhmDwn236aNtK483ZndxOMR2NQuQIyN5Na2sm42+c76pEhxV5/aY+ly8DkBDNNSFyxb6O9RMxlU
UoOIbA6DknDVQOfTMqBpk/o2mF/iApuFwR0VFJfMiHgBIkPeW+Wi+5AwgJwZ/KUyR+YF5dtdvKTk
3sGuR35LXO4OhXs2mtUjEz6tuedqr+VOXgVMmMZd259FyMqVS3xI0z2p2QQHa9j6zQ51EoMqZr2J
iLiNq7Uhxc9PaGSeiZLQPf9DmhY+TLZiOrsXEZqwV71Xl+pgbZ+aFdLAgwggLdGTk33rNQUD1EX3
Sl5tOk3CgnEjjb603vCSa17gOEN+WVgOSViSIIiLsS2Qnmcp4RbYeh1VNPKqyjZd9W2x+hblj/Wa
NJ8pU0XlJgOZosza8CijGj/l/bAV7rA0tdgGq0mlir4pA6/jgvgtfsR7xq0/DbcEEG2fpFnug7Ho
4R+ie36MJ/F8w7gQFNsxeUNDwI8HU1TQPf4FQG9NEiX1RP3xLyU+d96WH4ww82d0mJzIC7zqpuBf
UR/7iALTamF5zXaip3sxvOgX8SKe03X4pLwSsl1Ebsgjme4LD4WCh6i1v+qlbOsupZxH68S7Lw0s
j64FO61CXnBT2ab3g3tZu2Za7yar3NP2tYO5YQnS+EyAdliaDvBTJzkUOGyX5a53GVEcxZ/wtA1s
roLLyOYbtSCauQCYtk5faTU/doSs+fAtYDUoC9UZ9mx6a8Px3WhhbvgSyzXjGxICfPhtdm7E5pfp
KB2CtwYYonUOAIRNt4bnIHjKQ2pxU6gI+nLKP8Rva1tdynt950MAcLJKHJVg7WzXjWeiKDt8PDWH
WIC2DH5EF+9R9JxudUHABLA281XLkB8CylEiiV8802bIb+UP0LlVgEG4iBMeWlc5iyeoyWZ+0UxX
uSBhn+v3+IBE9iqdp6O5ExxWaEfZyQ4OgOVkA2+058WTvgSefxFeDVfbPd5MymCW/uatXVv86tjF
vGJTk+Ame2NZLu60Lbrdk+62q9DhVuXex+Xn6CCb7JIvjHXRvX2PTunBv3avPWZ2viRIt6dkUwHa
4k/DE7GZN+xZdsgcfaG+J8qKhskHF6eyZQK+gyN9gJUE0OJAzlV1OhAw44JOZuMXK8BZHC9wyjJM
xaF/CSMHRKjIx2thubnbb3na1K+4XhTcoSFibk19WHJSxMYyL0nj4iC4lnvdB1O84vJDAHNV7HgS
51W2y0KnJPOY7DRHOATnSLgVb4bbYvBB615mZGh/hoqZ/Hrigw87BbIkecNxSepwtFzZdDRq5d8I
dnkIcG7MaQmI5Iv0oniq0yJ4LJhWNWvJ7Q7zujtUB32T3YTtfBrO/aeMW426OMxIFVQGXIcYg1yg
L6iQ8SdFydlZRn/D+4i3KFwBiAxSrBJLTLpo1JG1M5MtN86hs5vxrCle3Wzn9iTTsSkuK6hN3MkN
DKvzCSDrODnzapScYdyUL/k12QZbRkt4xMqbLN1LA5jsmy68GK/BnNwZ03oVZrnokYJiqvhEexOh
oDx24ueUCVr7RF3AB5XfTkvE08Tm+1gpBy/eU8LJATXEhGc6qHcpVi7qAL6E1/6pP1lYxksCuFX1
Rm3DziAmXMoQz+WML4ZvfLKovrNv885c7CSeMPfDsKZKAYXf/2zfg3t76c/BazWc0qFdiXrvyCP8
EixD2G1x0HRVxaAYIv5bkK40OGgDx3yEVMosome1XocJZiI74ghVX3KBWvOr+d1+4YPj1BzVMF92
3aE9qnf9yiEHTYz5ztposVWN8loi/zqxRmDTnt6j6NjD5OzXluylgateiq/Y3/Y5GeNFeTVvYv+R
NF+gqIXX7Na+0vLNJw73RMWMmMMtLjnrQ4bAbywK3h8e8UcBEyD+/jZ3rp+7EZFZcvcjp8/St41+
3JUchQO0YKv5UnCwPDKbNmyBDHassg6fS8B3RUUA+UW1jb1GfBH7N8s2iyzIl4h59wVxNPe3Cp5r
yS2VYyesuBnVW07PDeXCOzIdx+rqu8gRGDNC8sQ2tAVmBTlTL2qfSDCXHPWoQ1gQtBs5iMJm6YF8
uXnmQBIc+2cwevMKCuid3Y0vzd+pNr6fz+ALfzmmq/BW5qcpu+swsMPOTaclbM9edVHUMQBwyqR2
UlSWkJEUFghlkX0jfQHG1qTLbJ012CkNo6TH9zT+IX2enORde5747JVeWL8rCqjBXaYy/l8gcura
ujE33O0kWEo1lpqsJejg0TaJ1SIr7fhhH7Y1iYLU7Zh+SKQYHr71TieGRSI0uWVjA6n7K/Kf2DYN
DjCtC5Pyxtp4fviteOqFrdIdNNzKZ9WJLhSyHctXpXgjS4rj4gWS5VF59udgIbW3R3J9TR30RXo7
sSY57bJ8BstVOdgqFlqI8RGQReHlicMkkHyPni+mxsbsamJFKhTCn+BNpBdqYrc4O3EC9EsRjMFy
Xs0O9JGGxIE3fRALkK+QxqmIXYZcT4b8qbtS6qzj9nmR9uJTdSIxX+JnARmPQo7Bd1qM5+GTsRH1
fHzoMFj36Zo6ynr5SKwsk8/C0XYYidQX48l0m1NKZHNV+IwKyTgtkmv7hvYUAeiXV1ZJectTXW7x
hUDTMTKnw+7nxV5mVx8qPI1nkg3mtrvm5/QbX+wIpp/kFO4tBlyL4iP6IeN1x5TF/Eh/DnfJi3/A
f85MYNSgaXjUVsxf1Qu5asg5j4yWik3CqyAMKEs4+PCgwR1e+Dab4pLUwX9Gk1kRLEt6YKQMtuFs
YgBWPN2Mz8KrvlSfQxO9fJF867FtwfcXD3GzFxhSkkLkutQ0N/nRo7koQRXgru0pRalsrOGIccJC
Fe5S9d6lqTN02T5VJ5JRxONfB7pYx+Ln1xXjr7WWfz1/03P5ey3sH37652WZv/9N/31476P8p/ij
GPa/UhuTdcQbmkf/RBt7i7KP94/hjyWaj9/yF11MUX4TNV0RTUMlCojSxeVr+G5axC/tNxlipSKK
siXjOTbQpv6qiwmShphmmrJFa5ZsSdBy/yaMCShjKvhCxTJBJeuqqCv/jjKmKOZDA/v7hclEYFNk
ydBlXVQ1U+RP/eNlrbAYe/rVQBLCR4PRVcwnBHKjA/X1lHAnHnjbbDvmCf14Budq2ma4F/hd7Ak+
MsP/kHQey3HrWhT9IlYxgSCnnVvdamXZ8oQlSzIjGAGmr3+L901cNzhJTQIn7L22i9Iqjgpgc502
D7ErKdDsvn1w66Y+TLmnHmKDKbwq+l966CD+sa7cULD4wAnAfMwvfTAlCGrUhEO2/KUwUW+8xmM9
kUMvjnV+zjHSbO3lYcCr9xwObJZ7tZT3ZUM5uUTs600PsCIDupeDut+qHnlEH+x1Ca/PC/kvg/ie
xyZ/0+Soo6Fg2RX1vnUdqxTNh0ybh2JRV58tvKVTtqSBR/XjlKgXXcqP0u5fJgh/xnPfsB00gISN
e1Q5CnyRAzBTzCfSWLk3BBfL3gXUPU3VZeGF2xkz2fej2k0qTpCjtQmIkmn6QH7zJuPPUP0LVfzZ
WnP+B0J20DAP6dgwzBh5u2I+NiCE73xRnRKHwsukxpyWUL3FhTWx8y98nALyH+OS+o/rtOtfe0Dv
P8fRBaNiyMELBcgj6uIsqoj8b2Ros3jBatDtmsHJnxnhF3ttON1Mwc02wfQ9uFPXojq391m3Qnnc
MbsvIpcxpLF/Uj6Ou8VRP0mdN/x0ZU5snNXVICI/oQd2jrZdvJH54h9bLfXRrKJnKZ3qMPbND7Zi
er6aVX9FrsI5bnmyMH8OO4m97SVy1gxOR4kXUqOuPeaaTRYY73WUVLWxbuQbG56zZ/Dd1XlLYhQl
g8UTvsciwBjUeHuFAoxbAXFCkaR/bH/+hYmNRp1F6S5HOjd0xWvWV7/Tfq3dIpT3g9X/EjYWlcop
sePU0Cmzj6S2nJcZYihZR+v0y1/ArhCPcUbhhzGkfEr87uL6JSnnvDXciqSGjone5yb7U3fMiPqK
rjdhEzeV3S2z0TfMNsMDosb+BIvDWjZmgx2FMqahL8+inBFglRObY4OJpMZnEtdzfVVus7La8NeE
4wg6wT3qJkPE5PGRTVFH8Q0Cb3JnOvKgrt/zMOLCiP3vaqGug3HL21ZKZG1c1hCLHn3+Dc8zhXnH
GUBCS1bttG7Dh1j2II3SJ3TD/Y33J32Na/2Ujv4ffNnYn9hWYkb28Z6A5yHrodnOM9ILJQsccwig
osy+40tQt658qIb4V4sJYN8GfkEZ7Of7AjEDez6Bd9YnTB7u0xXTTHsih+CUZ439xB50lxI5BDJG
HyMb+Z7W4oriHeY8wfAxDNatXzBTHSpxjUx8SQKeRoqQaLs0+h9UjHSjr5OzJmItoWA5iXZfIBvL
ve45ysieyiG3Hcc2vODEHDa2HTHOyJDdYYYi91x/rrLVxs/eLVsZ5M4wNKGAM6G1mAKBO9xZaN95
6tMZnih1rwaeXK0wenZwwBEjDIBYgw9OyUllW7G3jUd4Uj2fJTBU/2NAydWW3TGTlf8aQDGOOWOW
ce3t4AqdA002RdvdSn/4m7TxX3jBECiy/lnn8B5VZm5jnD3kgfPlG7rvTtnttTV8I+2QhXIMs6to
GADPyNikhwotiVRyWr0eaP4gBMW++6sBt4xvBDktiE7d5QdZdM9TFb/qBaxvqYHoo77DMUrJEXke
W3EJoRLoLcCWOWIWnrzW4OuogKWCAVs89BE2PJ2G+aOTCyYDVXnPni/fFgmbzJkov8H9aoOK72X3
E2fFSy4fB2ETqFLhCpuZPE2Y72FNtv9mpO1bl4d850yG7ssFuNxbrY0QgZWH1dZojBu4mcNTtkSM
mkHVY2EXiB4i7HxZzripSHxMfg04/oEBjJXgogH+QKO6nuPHqJBPRJWzugXUuEC9ndXAJBkcm0tk
l2IUcookINc6j5utpK1x67raAZ3fyGYoLk5pXtg1438vrODORDF4Rr9+SDiidmicq11/C3H1L4G4
JWyhd5NfI2LU7WM9roQy9g62wzbedlYv5Af5OiHY0Mg6q4YuMwGZu5sb/4Ke7raEcbjTAxVoN0uf
kD90s7K1wA+fTcfb48fFp8OZU0vvWPHgTmMYvDVtTrLVfFD8Tvs4jv1Nyypr03UMM4px/Ejn4pP0
RRS4qXOfJTia6whFGVDDwhHoMOZpRRp5O0KsrW3jM5dtAnenkum9ptJt4KXdRbz+c9v4TDrHH0ch
kEyC7gWZSYNjwygq6yHd//dPEa7xSLKMcrLhfbDgice8S1tyTKC7dre8clts3s3J5aha8RUPaUiT
mAkf6kY6xXhOA1CeWTzso5q1giqb78HCn2vnJMrEsHAhsultpgbnLmBVRK3gbLN5CPCUXVb5clFC
VCjGkFvQjm6da4W4d6nISUxQQNj/C8jJ/+YOqWzOixcphmCq/hGgcdoBKo2XO/uQACoMOOO/Im/e
7DE48j1rPnyLgdVqWseCeDTdimtH1T5o0h+NPssWeUSK6iWCTdqvdL1QMe+NxIK2XSNfGJiHBBG8
Icmoh0edAVMSclFlxPkCcOgemrbuMM6TFRzYILZmbzUDxx7Dr2C4gAuFOVjPD6PCu8nU4BHcT3fQ
f5c4YXs5ZwzZJvkjJUOpBCjPpuLw0bJ+aaZ0PLe6OEjg+i4HzkkG3W9fHoeBdidsvQhsXn5nj7jN
fdNe0qwLCWAB1oBqWbc9ISmhc4hHgjn5qGcHPWFM5+9iM4vzb/IWSDfT5e+6pvmOzMqL9aoPJ8IH
HfWjdV9++9P8YRlAFLJ2P+OG1aFT2w84WliSJRHTfy0/KtBZp8yGLzfc8DKio9DpPSA0vUEwPBGn
uvY3Hi95X+hHYbXfGcZTDwQHhw9hpyGYroL6LU8yNoIVEnpkcyB8I7/cq9USjU7mgKEWY2cUz4eZ
fl0hfUfjzjcAom0mWtiA5OElGXfT4FU/fDqEEQLpqkIODHjSY5rAg0S+nqFPbdgptOtt7BDBWhBl
Sdh2g1A4U+TRedHKairoJIHTZMSObFCowM/i1MfIt0kkJYTMq+xavZQNUDu1SjEgu39xFQsiN14g
3LZ7maWfjeb4H427GyHujAJHY4a1NPNxcAffS6+rY9z+VI9Wh3LYhfuIBGrYJc1yQy3iXWvxIrWI
8MxhPxsFV0IYfeYLPobIXQWezTfE4O/4bc59ym5smXaE4MOKn1Lx1Sywvo2bevfqc179sEl6DohT
S8DHnOqFdRTNAcLt4lJNwD0svz/w/pf7QQHQdJMKi2a9byi2dsD+p13cuK9ub5u9E0tCwfPu4b7K
m23YRe4+Ktm+w6luNriLgX+q/aCZLDQWW9vch16jwy+Fa1cgyGkU8HsVZGwHQ6IrDDxpvOgHhHnw
IPlFAzxBkojEDpgWeXvMT5wxZhWZ59nBDhlMkATC/RwfR4HFOxBQRQK0JUCy6NQZcNBTHOOGYboA
/x+45m9htRgJfe/D5jMelowKlLS2rR4yvCoDQuQJVh62Xb63EsBp6kT71LllSx3twkUwyKwCuIQR
8sRMqcNqB8fksFUFVngPXiofbPYSDR3K1mbBZcmiRgr7bcpFfPJ9nHTLaAwyyUc/RRGtu/FrqSIi
vajF2xGm4Qqy1ED7T2XtPTZBew/o+t2qrQ+k9B1jPwSoumcqSt6LcOKHQPyilwD0qNRDkjE3iZ1J
HhMXpsrC2zOHOJBgXD0bsNSIf0c4EbZ7xfjzR9T9d497ZuutyV34u/tNF4xnCUfEdQiLiISN7o/V
kwotfQCwtjczIgDEVH6Vv08nyBq42T1+yzQxjHnb/gBg7FP00U9GjnLFhswS1kubMqnEYUUOE5cx
HI3+5vSLg9Ao4A9KGueUBMv3kFjeSZvuUczqxwsWviBCDHdWgh1/JN3S7pa10CnfRNca5sZZcnQp
5jdWw8Prtul3VtMJIGhGqbDeJtkKnS7VZ1URJmEaC+p6LMR26kd/V6LQKLU1H2VaPzc2H57mqT8P
Ur2PhkhmXH5/J3jb+WAQ5lo8DdCntlYm/qUqGg6whC2A/ubODJ6HxUqxeE6cl6Grbj2mI6J3uV+T
gng3P/ltrECeZQYHrMXRPpNzvEN1pZ8Gk3yWzlvXBRviBQbuwHUWpqJnn1Z0MwEO3OmOZ53UiH5H
v/cSiXE+pkLalyjjGGyAMR1c26GCk/UxgEQFv0ZlJxyYDgxNOLpOX1pni615s+D484JRA9PSv9qW
+LEayRhSe8T1JTunzKhTgvpE1R742RH9aVyE6BskxDYn0L/TAZ20Cs1vkr6nE/cjkMrhrmqt8uJM
71OgsRKJFsjuDCg2z+WnltmTtKJxo4330AwEUZUg/AecIVtvSj7qHku5snAdYrvc1V3Nd9CVxDb5
f/3Q/+tN4Yn47ukgIABTJhMUUvgTnnJCytat5erdmyKS6poyZtMVXtac+p0Ig5c6G5FtejPUKOEy
mgM1H5Ozu4u5Su+HCdV2UrOGGAKm06FXsYXFx9IhCuZE4zuGH/GLsdxd1VECB3H8qJGsbNzZ74mO
QLHpsbETUL1KKxiu1QhtKwz9vaqZRxdAP7a6PhH5uG0c7W7oO8Itgku+EvL05GRTvyb2S9l1WyIx
/bNOaL8ipPN+5J7hUzUbL6j8Sxy4X5XfOqccc9XWD4CbaVDA5AaYU5zexaFkUGjH/d6vxnuoA8Nu
DJlQK/0Wk6UDLWFV0uCwzvL+g+oPxivTwSYkAbj0fXEEULq8hb3Hlgn61ZHqgWLQM/dgodShdshx
CCZwfP1L5U7pvqdkOcwUiQ9BXFzCxGX3VUjxr5vEl4gpgDPvBRmzfMqxVJdzTkc6m0un/IkrfIpv
Fa4n6Q/WQ5Xb9pXImGMrCANvnOZL1vvSgawU8kEe7Q+Kdqazoc3ObcBpJXr/FrWG45jk9Yx4siNw
cvcux+IEJP4xwWez78IEZUegXvJB2YdCk7dKfqi2IxgyuPfxQ5Fqwnf47v8/2F65b2T906FFAntm
byuYlHufrTbq7ecqDVeKWGUxn5mgAvUkb6WTw5hdSCbTq+acuCSxzcruXKAJPzO5pXjp8xeQyF/4
iyIkAT7qze7yXwAJbyi1x2EiQeakupFNRfSOhVvsMeoRnL1Qljb1I4rJR5mof1R19nbAfr01C4eZ
yV9Td8b4bXyoB8NtAedIYzS5+ADMpoEmxPKea5LRxRwUzw7C3RT5fkPDuOnt6Jq1EkcExtgB3+lC
vrHLQ6WmhAxTmsUMzYCv2Ddkqs5AEmUl1x+9m5X1ajNr0d+lrVr2sJv+rJ6afSx555y6za/27H71
ZVselJpetcI8jtBYwFw/lQ2EnzhX/g6VKWHanZj39OwDIfL0qtlYtEctygD5dRDt0poBvOPZNyE9
AHd94m/czObZUcTiEntG/BJ6blU+G6vAYgyDXXBKMe76i5WQfNS6tzY2EdMb2znkXLjnqOMKRzj8
3YK+XDz6WNiF1Slr34hPel9no2cTy2k/NlyHC/1nXhfTsZxYb8QmQJ8xewGwDrZlaR4e0exjSLIW
f+uOGOp7hZ5kHosOvnr4L1LqZjvNfFbY96xOHCiQYRgs/8J0hpJ6iYaA9IUFcoIwMHVUz0aA9+cw
uQ8waie8cdXfvi7YeU1/chN8Bw57CRExZMECG5E2feim/IdWfH6aa7LOyvIS1vBb8Foc3H58Hajr
LqMnJyiFLXCYnBQnqQDzN527hSmNDiWiFhBjcoc0vdyOMx3QKBCDTO3ylZRVQp3u00OUhEiaodDH
ZnzHqtVdM3Lo9yEGnCrlIwoGykNauV2j4Bc5fr/Leu+7wRN1cZgI+MvedPOld2J7X+UjgFZVNWiQ
+YGgG1gOk9oNkFs37tC8g1vroRwCM/rvh85BmL357x9dt+EMXX990q6xSsWPDmaqDPib0CsML3TX
AvScy2MUOZpcdA3mH+YZH4oEyRV8M3YGHjK2971PBmBBiFtrj+WlyVzAQ+0csT5Lir3NPSSWeAOn
Fau6lT/i+EyPVdfg+giJ8hl411jwM+TughPApengpPUL6QN8wcZ9i0Nm4DHz9gNHQ763o+hWOym9
CVOZLl+AtvUuIczGsvaw4patIIT3zghEM7AHWfw4Z2z6CWWZ3+2D+hUCZL1blbK7ICVxJxmnYN/G
rn0e1UfJqYBof/IJLuSSy6Mi3MLMvnZEIh0gJCAuAZAIpR7/AZcbyyQyNrIBv7C0q4ubO3ezrp/F
nleswj/uY+wZ5dUEVwHfIYjWJXoZ1EfbMgr4X20OQCCk8c6kC+97QQJ5t2Bon3V8nnrDClp4l0qR
zNwZ/yDB+yJah0Zg8Au6mXufwIk9QmFHHIkPclv7e1G14d5K+/SxpSw/WJ1eSWEVJUgOXbNrlA22
KDDH+BFkT3IH0/XYjxF0v77fwt9kxcUMgk/Ww1Uf/iJ0Ndm3fJjMCf1q71WFc6er+qtnso1AiIFX
ErOs9+GCcOeyaZXDrmklEUiJu4C/ytpDNT9MxDW/j2mMQ2S44J2ZMNniwiDbI9rK0DnJfBAwgwz8
UfwQXtDA2vIA4Sw+rqzctd6IHX7Nq5hhMYNPDGjXDWv4CbD8lEB4IQ1uMLEgHUJbmwGabzqGBFMg
BegVnra0rF4gL5i9mBnWZh1bD6uxgDw5ARh9Ceigdvalctt330dS0tSEjeXLUxGiHkA/u6+s2L3w
tLxnE3Q8OyWr0jbRAUL2g2jn4EF7HbHbE/jpjI5j41rEHS8FRahRzdZDcX/TQ/1BNeVvDcNLcMPk
S1IttY51cpnxb7oZnVoU9I/ehNSjTEAhV3PxU/QW60/AB3NSENzWUFrnY7ElruBd5uNv12LnEjDi
HwbUwfi5D/HCt7BTDa1vQedVtN1Tt3j9NdOI64b+wUwBcAy/D0+pA1egRl5EafbTZwilVJm+5zFz
Kx+v4tpUmFR9qlk+lVmU7XPuH799aBSE58RGRjcREIJDjdEMAKwKWlAWQsECfHtOQzI1arYn4SRs
fqtabN6WdQgbNDz7yu3uetF2p2G0r7XDNerCMNv5jr7lqFZ06JFv49RIc1GZeB4ePgzfRLB/TwqT
zlykH1EICFIR9H0yosFRzEAn7d8Dl5irJp4/mU6/Zl4HxGnWuzKrAau0I8oCQo1ZrPVfuqq+EhqC
DejiA+FneGlL+UDRHABibNShce/7emm3LoXBqkGptnxCSA4YGmfFoLBWFUc1O+4+6NEgAkn2mFiL
Qp6qOaaTC89BYo23xo6fi76ajniyBFTmq14yaAOp7SBb43SO4zY/+3P80dn3QbAUv8fKCy7RBPo2
ZQD50FVsZ7qAV4jBXQUTpODjdFX+pHz8bk1l/aFp431vVNGBMY1O//3PbP0ZhiDIR1ee//8T/vvv
us12M06823//1qUzG2+/fmLsEdSGBK4Gh2/aZeLpvx+i+p2C8eS0TvqbrKacqsiI5xpv+WEuGI73
SRDfgQBqj0U9ZU+F7MnbQDx/jr0RyZ9TfttTj1wylW8DZ/GpHsVHNPvNfugzCxH0LYzziEOEWOpM
5zQLaQHE496NbPVKkAf6VdsHYY/pIw1Yu7Bhv/kxI+85I5ktbkH3R/RfgVcy5uMrXRF0MlIkyGnz
mk4F8yv3aC+WOQr83SQ69D/iHw/g+Kp6Eu4E4T1jN3ZnJdkWTgOvh+WZHMag0J8tUvyw8X7aDopT
ModnaMIVZkLqzMThih8bItnCWn4NbbBgcrSPqTW6DwPRMFjEXd47Ca4dGw+24or57LAQ6YFXI9wv
fnwAQXFWxFhd2yY9Acfrt7Jbk69YoTJn9Hmk8FDgSyXiKaljn7hc78CkM7hbClQhyppbxN6k1onU
ILdcdHmcLOXyB7+kM1GTnQ/6pCtY0NrkAp/sA/YlCWEn6d+CKro1qZSrw/WZYfc+7RjO9w6jeqO8
3/Rj8t7yo78JZuJDZRznTtSIKvltbxogwXZgxPelxcHpovEP2booPJJp7/9mC6a3QWkQtOoS3BdO
i41d84fjT09PPpMoh+2x4xKYAYLg1tUEKrkTYqmeTKELnNit04woEWeAM9Jun8lbfnN9tGmUQ87W
2Ml3aWlurjUWw/YdpJqz9WALfm3n5H9Lm6ClAEjAUdGq37RNOvxkAWMIi3HYOWUDDKTPUTwNAV9x
FpCH2/6QJRUfyAj8nvuE8tUNzUtAgjJ8VnAWddSxBoOdadW872xqFExGXd4Zt7sy8Yu2ztLhj1rz
t+u4Q1AYeg9LfGsX78kpoc9EImaetrjuWTssyKS3fNJseRdrmkmXaLjCuCnSMp12j4Mp1X1vJEla
3U9o+CTAeTAn1fUfq5YJq6dx39aU4yyyNLch92LgDZjEi+Je1CvovpD6LkgWZKK6a84s5ffWXPEE
lBYyaf2PQOhkQ/gLYjjWNDO3V5NbB/QsaAP98Zkkro6YK1YqmXu1ReOeZcM4M86JBSLnO0e23w0E
VFiPHQbVg2Ta5zZWA1S63AqPtdCUxeWhaitQA3QuqR8juLTktGtHeubqM5wJN1nKokTJidC6jn/4
G4LFysCp5Tw1ccUstl0S9jaNta2y4CmH1rMV8JplJVIiRZkUwrhuFuuzlv1zJRrryEpJHqUQd31Z
kYSjk+hcdA19XNPs7QEZae66f3DDhkVQbO3B/XJt95FO+wSpqnlIGusfjSYKozTciRoCBsKQx3lO
v6M0nva2095U+NaEQDStqg6InGRj5IIX2+C2u3R2cC064EY68T/kbN6nZQFIpX5Zmsyvvp4wupDS
pt1oa+LZoQnSXG65oLXTmrkbI1L06sU+Wap/kid+x1hRHOvk7FApQMBF5+W0P0mFWUnQbvS1j0M2
87+wXauHeUx3JYUWgX0RIwMZb2HstXf96GAI9qLbqPrjiCsMCfkfDSIYkNXVTlOwocQtbRPmTtsh
C646anehHx0HR11D3233pS8RIRODsCvHvtz5gNeoLVNqk2Tmd98sojF715tvkDrx6g9Y51X5JYg1
2UNcvxq2P/FIbCe50gNmFBxFGHLDDoEtmKT7hhXfzhYDkTe9Ocj+H8nDC74f59gNPJzElj23app3
fVcYeh52qQ1KX260ZGj+kZExQUBv3hkCJWdfhT/u8Esi1dnR37nIM1mdaWAVA3aYdacP4Pok2/EZ
uzqhrHm6z2MLiSILrQyShUO+yJByqC1khGGsJ5rIXgjAWjjWxrveZt+l1hgQB08vFVxCCVPyKCY5
HKsueZyDuNoOFeov1uEAAWqGqH10TbIBKwLjzpqk3VONiGIzONm9DMN/tv7PpZDlJKNViGLn9LGP
nXsTFr+rUT7zh2WUFxpZH2rL0Tf1bklIR9WkVc0Fr755Iv2QYS5AkdH/mSIaljAPUHsTj3VGrxf6
iOe8DhCNdsHJijtBR7jpHPfeHSXcslbeQP21h9xFEVkxtiwYB+3ysERKKdOzS/oZSCweUyPcu859
6jL7qhr3Jeid8WCl4RtiI+rZEA6cb1wIm7/Af7Meb1klzww5YAQzC5lYvUUQsTkywPP6yRpyCK8B
uckP57zPt9yyOb5pbaKJGpdF2r2tBx/YJMUHpsGzXaHKXdLmTJopkwH/WUTiT0j8wZgfY7fCT5G1
1VYN6XSZ6BlkiOxBBVBfjHWq7f57XDLmMt7IKHQx7yWMjpK9fPSl67E6QHJgg+fmiJQBfO4aggus
xg8PcPiJUO68NUYA1ifLLDConr42OYZfSISkss/l/VBGfyG5ySPkS/564TY2s/zdBOwJ5DLutD/7
fMlv3DPuAaQSN5/OhlPDhbWBU8etlYzXOuyKQygd99lIeS1hn5CewDBfJyGdGetkGc3AvbLXya76
R6CPQ9oSdZIuuPC0w99K4HhXTvwl48LfjuQuMTsavjnFTyB5lvdKFAJ9IcTfCjEsAwwBRgNwe+rg
pqYluZt6hBjTysbtWLq5Y43Yqcm5MbrgooaJpRnwSiRIH0GJ1ESH6CRieel7/93x2znHjOK/j1MS
M5oiArokJH0HmBEgF0mPWwIIx01XTP1vywJWNLcWMQYRrUUbzst+XvBda7Wu1hPU6IuaSYsPuF1i
gm/KdSDXodhsBInYLe8bkMhdnxHu7kWaNT97sbnVwy4uW7EJxIMdsU4EiBgcAfv5B1cFFOS1KM/K
AxQWL8YjPsZcq8KQ3DMVLBQR6RSkfQJLXWFL87eYihsP9k6Tzfpq4vazyjtOOPpnbaeMfnun43Dm
iZmLhQixFHCdxxPfdvTKygJdxXNRxxDtPfV3KapwB2nmxRD4QBYnfxhWbvQteCJsFLDgOjJKys4c
PMShdmirJxW5F29wcfQI592B8ItRMr4au6z3Ji8gPBVmOgkI2TSChhMKHRPhtnj1i+CdTOz+jmcf
jGxBaqta+CxHIwb2VBUiBhYQk45RLYBmbsL6n4OrFJC/CZk+HsYs+Isj3ByNcJCDBdO/emZHofvo
Pgmtz7ZRI4aaml4iyhEi8h2LLXns5QpRQnO1iPrWs6de3trHOZ9oP5nQo/boMGQi+mOty9osq8qj
73o75nRQHIiAUmp4ZqrCScD9jCdxfHLpxfa9BHPuA4PvSp+8AL3myU14MRkL3JIplNtEMDk0NjJj
lZ9Mqc2uaQjlaom2szwOVGnGat9HqL2JUGbKrmFTymW5W6CVWpxpJAQ8gx29QJZxWAhiFTP1E5cN
N12TvCqnDo6zD3FwnsfL1In03ilrogXcAB4MwXBwvu7GZVrA3fBqdlNxdosUobpAdb9Ylxn1dIxW
IiXMhHcYh6TtIUDPJnP07Lq4p48maGfhgXXt9FfE7HQf4nGYe/cBh8NT1uUEAnfhU9D+Svrqj9RU
LKPueKUgxdNfu5tZ1tM+YKC19fxfY+UjpmeYum2NXk8ojwFK17N4nrIHZ4pB5HaWOqE/+YaEyoIq
+02x2r6URsNOAZosmaGdB+s5hPOU+H/ZKKOzS+3ffYXuiwJrRy4kT4wYbmjTDrPDJCru3HebU9Qq
u3sx2f4BOWCFOGpnx4qcCnxmLOofZU1wDa9DWlEADO5cPgRhevR0H5+DAOoGMa3UHdQccdzdUMKd
R2lf7TJ4wpPKbl9GsLoC3KOpTYSNNRMgBciEVY2TTcdwi5N9NyYsLE0grcNYWN9OznWxiKy9Sxy9
G/32l0FMuxs8NN+OnoI7Tp6Myc9+MqK9Eje9JguUP6VmE6S0ORKKu44ssMEOze8oQ9KHT3nFkXKF
uq/VbCsiEPJmU4bp3zEncDc1rCFaLv2DSPQxcBVpZThfRPmonD4jt6jtdnxeMdAyZIU2fMDJYMhb
MIOpDEVEi4K9cGxMbAlRf+ZVyplFVnALgwjMaXklKsw6WelPThpr2uNVSkXwzIjqSfSEZC/OQeUx
S9QpQxJHBboRPXsCetj7Wc3vzXSREVwWmdQruLcm4aLxsCjAc51jeau6c8uaYzNH8QRzi8OkLP4C
KMlS6INSy7Pdjaeqjr09JAHIbetYvbY0YySodIBpf2YPTkjTWJzO88J3KMHPPON+mKzlZJXlHTEK
wOUqJrJ+j9YEaHdxHHSIFjkBcLOQ/johVI5zBnsB6vvGYtZXeDNjE5JVnORf5VofuunuDZHVu75s
PnW0buQ088G+yfTe6efPtF2DLBYqt9D3QPM/100U3o9i+ajdqThJgOdZ7FFbB1wW88wKL/atHfUw
ciyChlbH3Twg2nCq6hT69fiGRgY5ZplzDLJvhP6zGXS3XCIhOJVGHoiBBK9xGi80U3eDYezu+Tzc
Thzyv2INsMocxjwm7jPss51wR//gjx0pF7E4ocfdu5YYjrZOP3LJWD8Bd79vveEr9RAzTNk9+RMA
wwvX2w7qzhVCHsPJuSeQp9wWGXPeIGNG1CZHL/HQRAWg1D9mLpnzGhBRqOU8I2NDPBEYfJtxt2VV
eCKv6Ms1I+KcqvqW7oKcFESubRFEnwuTHMswuhnHxVMP+ZkuXf1uq0RsbChAsUj6ncNAuSckYFtx
Ge+/R/g0e8vuPupE39vDPD9U5dIePDZZm35BL7SULozb8uKVZOgGC3wbVRekjhUFxJDhp7NTVpSq
vm/6/ovN+nPnY9Tzmb0RnENvCJ8gXz0Tvts/KAncEewJl3tz9qPXqCyYidVpdhxy4NFOmt5mFiwH
FLhIh/vmLpPHLC1YDMR/qyVBl+CNX32cPaEVvXcqyZubMy9PYZCOaK0HMDzbNJcnx5PvqlyzW+19
m3TV2eubG1Gaw84w+9hmDP5s2rLcBdlmqqdRUJuR2XeoGoXk08XU5MLZxGItdm1QQOvCFSNHb2Ml
xMp75WIYqNS/So0okYfkV9NoTEWiUBiN48OQsWI0ZfqZwN+PggG9y9Kee4/oaqaGH3VILVL6gdyC
bXwtauhlgYeIZ0m+Oo5GERDRltUlQcDjCoOtrGd7GoidbEClET//O+2S9zCl4rZsnGxV0fx1rPne
kQmzezqnPht8au2LF8kLMy/Y21jCgPMzyac2fBvsyd47c/1B9jWi1DETvOP2paJpPgMN/yht9ltR
2AKSyaNjRyzIqc7Ht6jzzryAXHADNXosxwgBPR63yeDGJh/6zkmoqQIf+V2beyt0c2IP7SG4qefg
KdWTx0KFfmlAS7ObhvmeYx6MM4mGsxkxvXXYYZt93yIviYR8YUAMB92tnqAGygPHwWlmmnBSbfaa
DY8ymF0Y70t2J6f+f5Sdx47kSpqlX6Uxq5kFGzQalS1m41qGVhkbIkMkSaPW4un7Y9zbqKoGZtCN
qhuITA/h6U7xi3O+g3hi6B4gO1IoDAZEP54/12JQ8o16sJrk0aBR+PmvDOWtmAjvkfiYdHIT0RNs
bOYLB9uKTlYs1N6Mmk0jKsh3EorqUltiPB+ySL3MQwKT5yWZLXc3UTFxcJAsB8Q8d5ZYrPStJF3g
QAt3VdF0KKpk71R0q6kFjzAUT8QqULvEjXkeo+bIHv/JEhAv+kH/oeh/g1P6WPtchpu2eh7aEaXV
9Jw4nPV5gDoO+xJCPeMA7UhSYvTosgK0Bp0LeWo5Oymhnrwgu7i6xN8UuA/a3FpBqE5DR9VodFA+
24kCKhccWjEaQBFZTyS4V8vS5M9sM4ivKps7R1xQikRzCeEi2Ula2rNHAg8DcPbNld99jal7U/ce
JCTrqF2LpZMO6QqRdc0o79sGtBo9RbpJe02UyT356dmhthvsiJpRrs2qZiiNbyNk415nhOpwy2BY
iXMzrir0Q1520W78UrPNXnsZjPFIFA9tRpwFSDlEQARnkFuysse2fw6L7M7W9QFCsAmpsfmwR4v3
LMzuSruLjqL9RWABlPgweomqkewvNIC7xGkPQQqDagqmW61g2tsAIUpVYYwnsSOE/RjKyFhpe5A3
/VIbL5NmMwHHndgMlZZgMv0LbXfWsZyYBgszKQ+OIXY6dl4Hh93H3gny745ZkZ8w7IkCo9k6Ca8m
Oz9o3+0OavQdujUmetNXZ1ni2KfFXU5JkbIFPGrR7wJCMqL+sZZMv2TYnj1neOnHfty2wgI2a85A
Umw1AHup2PeOrb9MLxDicm0iEcDc0Eoik62QrySSaJXIWVgDNrKpXv9Jw8YAvctoYM4+RWQUO5ce
VZY74oaCjdt2z5r8QWN2APRG5NMOHtcN5VzqOsTxmNlHrDeflUILPOaskpOESFbwW8iDgWIl0PCM
aOelwY5tJLQd8GEj7+OuSMB8WIgYy1wRJ1M851Z07iQoNUUpv/PLIN8EDl7DcKlL5/IVw0bIfP4J
YVqzD7S+H2TWkBR5scA87+MULknFyilpGUrMAmKny1snu/JIkRUdR7B8/Bvbw8gvGPQF9mOCTZNa
R5oaPypE1kPau4fMdJhwme7vokgMxIZhROAmHuw4L/feGJYn21c5ByEM/zycb7wkydY9A+IMu9nF
hXYAGdEjkcOfYT1jwUbU0nIPI68EYGJafVceGO4SmpcSKriqx8ZO5QM98slANVOVivF5DHRSV4yx
ODQ3rrSDg5rBT+oE3mTbxfXesdILVQ25X3F3J21GrgH+rG0OFXnbCeIECv9eNlm3T1uYebmHfCOI
jAoBKPED/WTuSNTdzW5Em4CmJ2BONJrtI8wm0HEIjdlD8J8PLByNoOco9hnFHB+95qRqMV4FALws
ct+xRaHg97xnwoeIOp8Jyco43rUzfo2+URyAtuM7qJgcDnA7CR4CYNBj2Mcpj/pqYMncexs7Y3zc
xK/k6O2z1Kemd5Fopj1ken899+2AwSP56odgXQ8DVOO+OkV2W6H7VRMb4jtL1CxvJYscvxEAVBnv
r34+JBk9x+zxpOJ0ftah1bPtxAc65piuBXQLrg0pOnsqmkERWj4uHSK7lVOQ5wuX02w3EOqjtUTr
iFdp4BOjuKh6nNepMhJWm4wWBQ4tYu0fa4O6Nmins2ZmTkw8VWWSCg4q9BkxIGKQuZjZh4sFq3Zb
9PPv2C/I405YS+r+V48glgqatbsdmzfEVOMBdxg6Ei48mVbIdWjYtV0BKladZaOCUzE3b6pB9rtc
uw0yYwuL0U2SMsOJJnHD8fqYpZxsjeGtTQiOxYKvwEiPjNHGeJZ3RyT83JCxjpP+jKRSmPuiFww7
gwFEAdmFOJ8EicwzfY9FBGPnBYeSQ26lckcco2l4CdAX06ryalO0I1YyCPqZm19Z05bMuBn8JhTk
PR4aozH9NQv1ad0LiKpZgLo3qEjoUTbsDwDZS/582dFg2HZOCFni3JuSobWvu1ucmOkWgWi1LlRA
JrUVAHdN9vZ89MmN3KrMQa1DHsqa8OPxNHrsF4Hlg8ydLhi3YAv5Q0y2L2DJcHqxvNLA/jvU9E41
6tgQqRTD6T3dPF0/cnRULCQFNWl9S+o4md3Bw2Cg1e208SUV83f08eusTG+oFlkrmQSTm356JYZG
bnyHqLLCae8NL4CInLLiYh0xqGxnhOoGMUmyxhDcJMkRTwF+FEzZRsMBkmUZJmuwA6myoIVj/KEN
t1Go1TStHUAMp7wAbWaCO/XHthUfdZB0F04ern3JfRMx9iD8gqDo4tqH8m3oGkU85HQXZXV5CKNd
OUjcgGH8zrplNwwVtTpsq85yDCK6YRxMMWdbUqb4nxDYpd30mzEpcbctXNJwoAENIbh68SkcS5bv
ATIqobuHbH7IWeqGLRcPr88Uqq1iH6IFlFZ/y8J8b02FuTfdbmXUmX+EMvmbeqelFqBR7Srv3and
YpWmTE/CEhvB1KTW3c+HILYeJhiX6xZh4orMRqB3q7TFw4PwNEdOhpsqyw6+70Ur1Ntoz0FKusB6
yqiA95t3V/pKbrsKraY0EVBFQU3aWLPzR4nhIym9QzAwK6cg3mSayUDpeew0XI56v9j8eJL/R8Zs
UIT8/786rv/Flf3fwxr+vwiJy7P5/E/OIbbwv5/d5nf7+1/+sM3buJ3uu+96evhuGJb9s7n6v/vg
v33//JSnqfz+v//rk2DAdvlpYVzk/0wotP+/3u11kYfFv/3vh836//zXb/rbvS3+XZrOYsAWpu1J
V4LC+8u9LUAXmq5rKc+RQlie4pG/3dvOv0vfRejlC0fiJXAsHmqKbgEeGlASbcdxPeUraSvJg/8T
8zbPwvtXwqDPr7ZswdSE/1mOZDDyr+7tiO64jSwfIzLzAaR+NuMQL4DXnMGyKGtGd9bI/dIATo6r
ThKkycCmSTG8ouzGq8xCMPKtT4VFjj1ZbZ407K5VRVe80QbnJ60YEGofKUUQFOPB7UJyGNvJQYPn
tRuljNu0YYQ7T0DGbc9JuWjSt/UqR4/D1WDrdpRiljkAiI6DZyf1HaR6wIGSlDtbxd3p9POBM646
qSkkBgXxKpOHpRSa7hM0nD++gTCr3W1hzd/WNNWo4NgxshesTi6156rqSAWajDSgryk3RduVO69w
/nTzymICzE0RAK0TnmRpkHwsrL8/xDnDTLSfhz5P0YxPHQNc1EBejE7cmWmNKRejlRhbBB3TMOcn
2nW7ifpTrzUW7Chn+10O7M3DjJw5CCw39vLiLCPEMvKPP3/A51rgseKvoxr35JyIHR7j4lRlZrRp
UZghFxP90ege27rPDjPuCuTHI31j9svMiHJL2sFG6Y28PHHvrNB9EcWSvRP+JoCKNDdrmcOzifEU
W5aIrSzbcczDElPPRqXh69AEM5nkRrWO6ofJIgJtzgT0GuvIPbW6o1+oxtw4BmN77ssp3BsOYMGW
baFgyHQgLMO7MO5gUPhHCYbNjmdYm72rrDsEKayMDGGslMl9t61VeorbdDsvVqzC6awTPr+3KfPu
Z+xPZPsiTPduVLY3g+goM3KMaui7SM5TtdepBbaCuwwhjb88wp73SiTbbKg85Jf2XdxZ3wHBNmyL
G46bx0MNzPOldIcCZzpIHY+7JKTGcluOIGcSOpAZZc++z8K3vEzuesRT1KYkygYGLtmgYpFih/kI
Xqp3UbumJDGfPaO4AVHKqJbyeF8vd038+luCdB7diGJoUi3QHtDpDRbPbWWD10owj7GrmJ5YJMh1
Fk5fpUqAIQ2AVCy3GV9T754pQ0scpvhdOiXNQ3cIO+5QBOTKXTofsYJMRxWiEDDLt7p3PvMMAnCe
Vr+cJmB6Gw7HoZgOPZcABDs4f4nSKXbThM9fgil3qleyxwFSuWaxmRqsMEZ9rF1Ss5Oe8nFKx5Gt
PDYZp84Ad9ZnTEvzPI9sKKsXzgKgA4mLHHjU+2pw5LohSHw74ijAkzTMMlrb2l2UaYTQdjd6eRJh
DchmIZ17tY8MKXJeBreRh6GVpOHm3DuXtRb6efZO8IzRoYE6l37NdgwMTO46j2yubxa/sl+ExsHs
cxpeWGR26ryXdXyvwaOaWFvijnxWyyFM259xHaXEn5eO+UGn+tVqb36zGxqQqLcvQdmHJ2b2ODAh
ZRNsFLyX+Oah5iTGNbTRjjY6nzfxUEMPRXB77KYAnYN+wRz+zLIQN/eE8HFw7Vu/Y9IaV/5NI6Zr
3s8kA9i878ofE/JmRLBP3GLXRba6ixQXSpREQlKg5UJOm7SsX82JECqqS2+fFhyJZjSsWWlz1M9s
D4oOBI73aPkla7eUf13l4HFo6k0cNaSdIlhLtX2xht4/MA959iet963Rp0wBqMFkRBuEbHbrR+ra
+D0Uzto+KnzCGwLEv+uw2jXz1G/GEmo5F2TQdy2oB1VseWUwLqRIbDMsebXPvnHq/X27VNfcwkZu
Dac0/PGTtBctqGNMorvOjHRXTnHKPTo7WWOflmbzx0Q0uUjJnA27jbU5luFGCBZNdSOfm7Tb9qVq
DwP6GDnIcBs44zlJhL/elbNZbkXs8+r4pndOG/NWzSGiIq3dHemVIgdmiHL+mpFOjT6KnVMeLfLz
8GmWWBgZlgd7DK9rEw0gW+juPWnlZzjDZLMogYX1ahfkFEwyf1TSUiszJ4PR8HA3Wtx8isbeEpfT
Xn0g3Slvb1H20Ztw46sC1zAnmYc6ZXxxzeaOZJ72OAQm510ynWeDyOUQ3V86iy0Ooh1iTWRYYYPT
0G8bltzsRgptv3JPqQ7EMO+Y1iBIlqDZZIr/EeE4ghWuxXFfLR4GXoucRTBjc0+gSyfr7yMV313x
Off+uwwrc+33dKdz2x478tgJFyq2dvlg6ngjl3RUGyifioPHOjaylVnKT+AY00pa5rQG7BKf0rxh
0bj4+6ikC4SLTD7zte2Ld2bZr54auFj030GA7GpQgrFnAEqsZ4uIuMX1mILGrNS4A2bS2CdqsYE5
rKrDtj9qqlExoxi2W9NAHHTLb6Yf17m/00aIL3PABjwYuyxdtKvLGBfJEIqW6eAM3ufIrmEQxouV
CMlUn+UQTwXh1YuPk+komqsbSjIHMsy0saePOJSdvacnKmmxQJAl01icubPf//J67wu7p3lgjh+s
k/rOjGt33TnA4N2ym07kAEyV1Zzpf2Nc5uzBA26gVpr61+BkweEBByE+MxxgW+oonLVuZh9kBItG
l7+YIDYX3v1FakcFT+ABLLFGLxIjOE8jNDTa5U+IJx+6xU9bzayDzn1oAZ2RZkV+QLUVIb5YU7UP
RoEnXafohuJOvPVEFVAKYSzhko/mrt6Vo7GZq+yjNwieIidiLWDwyq679F0VrC1qmy3uXBa5DtoF
pcobMZdk08glXANNThZVBy+F8ptWQGP7scXy5K/mpmiXaRecP4NQENM2gEXVuIBazblPD3ljlQuq
Js+fphbnAA40QgYJDlvnxpMmoGOF7cfcCbdcsCJ5tJHGOiC0EjOr4O30kUx0hCYSAdf/0SDQ6qQ3
dpPl3CNXnNjMN0htcF6BcLP3Zg/K2Eqxv/0cZcs1HhVitEUDM1v2LeoBwi2ZOSDWfKDSLI4gQT77
ul2shfNjMCFuKJiIFgW34VijVutZLqwa3/uDrAAhPA7BVZkJFnJIpqqwEChuyDjmZEOJhOsdNJ3H
eo46RD7hfs1PlXVbZdZwdsDIb2Mu6sBiDGwroRVu2H+gTYzVd+qx62Z3fhjy4qqN/InjHRl+au2t
YH7r0nDY6cVhj4dJEqPmIr/DUIFj12Q213T8e/rJo/31yKBn9HDnxmLYSELRoWHIApSO/5qwoonG
PkTn6R+nRpQQHx8UgmjEPQxtTfIL6YvFWRf2u3CcA5ci1ujqHPjcb2drozVxRz4TohUn81ZK7+ga
8bGJThHv2AEzoz676QfAm4ip1aoKOtwRg3oj74PjK11sHGEJU43IsBSHHHVll6/Z9b+hSsvWCCbY
fwiYIL1u4B5DUEbR6J4RllOsTS6Ru4RqkZLQHcTISYLAeGsM8E+SgqlH9CnzKOBC0bP5riJ2iVim
/CeDfWeQY/oWI7oyQcS9A4OC5RuOjzZfS6/bIddoVp0hZwCB6yyf3sZsUNvCGOgfsd3SDiNVWTex
VbE+JNkKjwhIYZeJqUd2Ev0+oIfaRrYI7G5GO5rbhgWgaRvW9Rn91ccim5hnOqSBsnPt55rtFtUg
QS5H9FVo3AzyyjElwSBvXb3FR/3JkTzy7CuU+Ql2bGLZzH4u6ZbGbic6Rle9+zvw0y2z+HbHJCHY
mDAG0Fe1Xd+9uSZuh8SxrxWG7guztH3kYrkxq9ykyCzx77Gcjpf0oTok49pLRr3z2yDeec67O3Tn
1rhPqmcxWB3DNbQl2up21uDf9y0R9kMPingI6l0sE/Mc6/GShblzQAvL1BEz4FolzUODBxh17sgo
FQO5D4SrKLqPriWro1GmeA7Ma89oj0VX4t7gnmLNP1vlzlCsTJH9SuZQAXnpHhNvrzbiU5OUR4R0
gEG8ILimDG92btXPHFTtoo8rODv0ZZnGS3/0jnEbvTlDL24xgYhV1A7WRs5NdsR9bFBEYwypMs1m
o5fIf+sOT70LTCDOk8/ew2cFgMMQevxolX6LeBN3vWpcqEEYD3JtvEaid+7DNgNSdgiEFNCnFB3D
SFr0WEIIC7O23XOO04H567FS5o3toCihx2geFDYNwOEAm2qqGiIBKpKhvByCQWNEgqF2nN16RhSd
e0M94T4pOLK6L5Yn9W3Xp8TM+98Yl6sbqfYBiX235G+RAyU+VVIrxrHekujd9XuETwCNao+6lJQ7
9AtcdXLz27ZBiJL+AR09wrxNTA2Wfwq3rOtx9KVoZR39OOQf3dzzFhXzDdf0RRUHLtofNVFRKktO
WczUnsCnoFXe1ildF6y+Cx99JCOFxrPAcrn85c8HuXw2DaqviGaM7YsJw+c/H/vru5ppcC9FlHiX
fq4IaxlI1layB4Hw85c/D//je1oRqrNrPuHmALbw8xWl71RqFxHhsbaJLfjnb/7rF9cuS7qR3fdf
X/nzw0Zh8f0x03wUWn321z/jH8/457O/nkUlGBAEnvrrS8yf3/vz8N9P32dKC3lGbv/xTP/xxP96
mtZEDvuoWeT+vBA/D//13a6Gf2kMotz9/Mh/vBY/f3RJONlUDSpBlZD92xq/yERAKjE3r7Ly3oJu
mG5sHsdcyu1bWH5MlNt0jUAGjSReotUN/BuVSDSeJvqBQuMPL1PzyQNvsw1tgiEqw9UHODO4M1R0
O+bufdfV6W+v2KTm/DyPkqR3leY3LV1QwWT7PutMwhBamNchQpjBrDD3Lh8CIBM6HNUtWhJ1L/vA
vwobZ+HymNGhKKGQqLgW+rT+ym63ntvijGbQ+DCUDw7AYixtv4ngYNXnFOqRANb3Pkk/Bj8qD7LX
znOQwz6efYb7P3+c0K7onrtebULuKkOjfuoTjQd9OuHHp5PUffYSAk7aNy4JdEYgIHIHNFGhocU5
x8WK90nOD0N6U3J1uu+GguIW190+jEZ5r8EtNJK8l2rIiKGJ6aeVKm4pI8522/h3Mia7rreBjsZJ
Y744LKyA6vrk3bQANgIX5IFd2L+Nvq4Y83bGDi+ReEkSb14nIPROEK9N0mxeXbPf56l7skpP3foG
+yqGeuB5CrmfxrlfS5tXxJs0di0LNYvtu8XdaHXz1TSgzUYao2LZxC9dgqHOjOY/Q27eNzm6HNu2
jatnpPd6HKw/CuzVHA1kjEphHGfXfaOxWkVlIX7HoyD1Is2NU6cH48RA6I+pcHk03lh9IoW9VSWy
ctWP3o6XGpdHOVlLARJtnK5LPtFfFYWKf2VFA9i28teTR6VjAt86ohoz9vMoxL0bcntzS3s45p4n
gKqYN32s+29StBAHWu8+nd2hFHCqCA6foE1RCVaTf583NjlkJBvCwZNsM2e7f+VV2UyuYb2LivDl
gvzaYwpn7WVEThCZqroPwhiSjIoRxTBvwbKxzUeCVYqiuM2MKDtaLWteUVrFo0xYwnoFm5rCjj+G
zHgq2zg5RGiiaSupVuEs3PtBfCzgJLDHzAnp8kDnlj5Tx6xzSNOrRgskjP2W+MhZcyu2QRrFX8kM
dSZrIhSBKYUESMClAiQuDSyXiYPC6yp3g/SL1Y8efCBefJiVh8mZ96Ju03njRAavcqoKqATuuG3E
SFHhlDkLNfx3Y0Ms5jSlb5rTDmlrMp+twpvOP58p7TFKgAbcVVzrE5t/d5Rb35nDNMP0ZHQjUGLd
mF1/wjTPGIEXx3QeK7zaV2S1MFnYXzhoZE3WNGsDlBaCC7PZOFw3Knyl960Sw/3oovhrWuAaM0dV
ZKA/njoq9Yg12KWV0WuSzuAhm75GNSdu2joiuAtZbzBPuA7mptk1CVEp2VRch9IJH4Xb1EeyziBv
xdNnZ+nyPLpV9CAXoRS4AI2fLhsu9VBBoGoY5vVILgzWfgnzqm0zsrEebF0cprmXdxZT7006Ue1r
W5GSgFJ/yzEv7wbbU2vfjynnQPoW7ZDfzM5Ev01iWX7Tz+DwM4a0Xa6tbe36SODboLzQ9uINspxX
a7bHU1yyYMNdJ/ZIhcvTaIj+0BritTewxRlTG53KoFOP6UCMZzIvlBpgd4A/GLN5kbNNzBqG90hv
ZzSt2tVWM12L6BWjeHw2olyf6wq/tRfSHKahfu/CCkXlIh6aJ+Nx0Em473O+IEFSsWKlWG4sBWTG
ZwB7zj0/24/W/KDm0jgZy4efz6IBGbaoZLdtS8845eZXj9R0RbpPsa8YsF27jN0dN4cS/V2P8TAy
3L2grzWZg3L8JbShUtx1YNJdySBeTco6jcEvbxjSrYiUvgaJ/HQgbq1TP53uPOIOIQnDStDVA3IA
G1ywy4LPGBwcovbK5HJwaFqLQyMfR+LhMVNInT2nzfTHLz5U1YhrCvzRGedoi478i+5uAETooH/o
iF7QWKsvnS34kKaYBcV8H5XufNLLh4woJ4ZOgV71THKt2vVQ6fXp+YcuBCokPPH+rWq8lAu2jT1z
RDwzKvjr8olZC3splPdpVzUXKT8mRwxXjkaMBV5241FYbTHLYLKeHeeq37rG8U+kXfbwiPJfXUOO
beV++m15NELkOUqhAY8lVuwyjgjtLMjesTrSEZB6Djq+rSUvVfIsnCjaeBknc2TtYDhySW6uhdfD
Xqr6Z4MMzHXtZE+mLmBNegxuTKd6nzVMBvqbybM+Z4cDa+iRUsEaWjGfcg4aP2RV9dfS6I/Iiled
o+5j8LoF6QtxNjCDDvHyVDr+yvzkOSNBkeV8dwY3H/TiPQ0YAq1cawl8ctpbxdSetiLaydI5Dj7i
DmuGoOuzIGmm7Ohl9QF6KEiWba7sP44HC1wjvwM4k/TjXZrMdyNzZGwbsqe19WJ8hHUJz0Qr8KBY
3oJkeFt+exIQfFlMFfJHCPBptM6Tmg45XoKL7hqPvbKRMPbxOocLCRYsrm0bxyYvVnj+ydTmnaKj
YfLE7dkNhm0923qtmrMU8Rs4Xu4fPVrmjjuT2brWWfTB0XIguCNz52phLkZCdvyiDI/tPN46QGZc
Xb3TJjzC+ACn28G4Y+9AnK9ztDASoZGrjhZevg3Y28IBVkQQLSyOtlhSF5jzp31+77n51mSyfBN4
3blY7rqhjcSicOwXZos1WR1PbicuTIO7S6AWaaK0KUvt7yEHkhKmWBtNRbsSsrBYEXvEtNJRTwzf
mm2RPWZQf9eJsP7EzXAaa4OLc340Z0Qu8ahfHDvM1k+ucNVtX+VqS1ZT4JIHMTn5VeqaPhrMwuQz
fapceJ5oQo1JXtP0XhlyOyYIfxsLoriXDTgqxuJVmbG7tbGTrIDC3JNkP6Bp0QzsSpOrMiLVaD5T
VgMDmnJCI9OzEcrx0hfVdOkq36JyencBYwwdZgI1jPVDmtSHEKknyg9H7w03v22d9jjzo+rFZSng
u8BXDDoM9KhiUtZ5kqtRU3H8SkkFl6DvGM3Pilu0xeXngpLkwrNddZ3PsxoozLs6J43XZsJUOO56
NAju4KbsyHl8yvt9x9Mhc2NEUey8QIBAoRExaUB8cO/jcxzHVxtz1AEXE3Py0P6oWvtxopEzom2Y
ue5xoD0Di9+LdVIOOO08hpqcVzm6UA/UTRdATqOYyB5KOWT7gHtJ6SZMa/x+WCUsfVf06HNeXkSx
BE+0AUOy3vwF7vbRJMd165UQsSskO8eAnwfglIVoTO3A4OxUAz951eTCom2j1zRiezsTK/0aOVix
Lag2p8zHegm9EjkaluqRryP8K0tX6ZiJTYWHCIj+iMMyqT6NBN0Uhw7y1sD+Zq1HUEhupAeLkdbD
bMo/RsxdKjYZXBlI7/rSOpeWilmYoYo0qSnPraz1ymL7dHCr8iziAeRLYpFP5vUExFQ0/amelziB
erjhujtfPdd2cQdG+I2TOd47A0hsp776QcpxJATOWKAEq4Ekgh3VwkiTJswNtwx/gJqSKLg13C3P
TSYeiiklHZsX8lcaDF92bDvYOb1THda/3IGJat1ZGMTtut20oJ3Jpy457buSpQZ4aCeGuBGmlsX2
qqp2vcCHij0Jew0kMlTJQlRH11YBhkP5YhNJd8KaCwmF4Bqt5p0KZ2eDFIfzWLJLbiaWpz4ZoZgD
iGXyvbQ/tbZVs73yOYKkwredtvFtONToMWCJQJyLiO9dRpxctVlF4rLwCDXXnHZI4gRtODxRPKT+
LLt9ouGVZ4bhbClf8AOkKCcba+1WnFSamxgOxxHh8ay/WoS3qeFbt0m1BB/Uzh/T1b9bHAe6aHAe
9LySVVk+2f50FbAsGkeBzMguIHUYARaaIViAHLPqrqHb612d5g8etAZQyKinizh+5KBgaeYkwD11
/FlEFmHAt3Nd3YBG0gRoBv7W912iROYR7KhMUarHDmqmUV0DkX8Fs/ylGELgcXljoA0ALWa1W3uk
7rYVmXVIVOpTS1WCeM4/WtmQXiYO+HVl9sS8GOQe2J2hjph56GjTAiU+O9GTaYTHwXGQ+eXlY9G3
D5rZ4jz6+Qkwz++sxsJNFPDWtPrzaHZ3w+CTuqVaJr0mXYIinyB1sONnzRIoOM/Vyu0jtU7LpubG
SqGdCHVfJBKzKzJ47JPsVOz8a8ZAw3253dRDHG1cv4S23hh3lZmYa4Db96q2X4y2+hg8aIeuYDUp
GvQ7ECBZO8ERwkG48Vv7M3KmlRM1gKSK5KSNnidDYd0s9ukkoeQ/jiPXbCsG29dp5aOu6B5lLnBP
5zG57HNs7Hx8nBN3jczCZTaxWvAkKTHdRI6cr1Flqfh3KM190k17aUXHzgsNrjgkvNh+8UtEQ71J
UFGszAmt8wCFGM6E3jFJpJaK/gRxVq8xxruMUFmKxcg+YaDb9TPTxUV2bnKzLbJpy/I2uRlql1y3
5TOuasbGbhwTu1tCGtnPw76yONpTqG8/X/jz4ecBK4W0g/drRsc6B+cBQy+yPF2tRk1UianVI1KY
7pDnOerAlJ0Ny3dTTb+dRCdbi9lwGzUJycFYTI2p/5CG1VBow/jKmjveUfsMgpzQd7lpaya+Qgav
ajr3yfiDwTq4JIZvnBhBQzZ8WBlZKyPy15UqGOR3tlNsTBzCgYHM0426dN+PCK7dyGVqm3GHDQKg
d6h5ZRjyS4fqkw5kMfWjiwziEOmnU0eYCJyXWHfFrc7DcE+LiD+ZaIEmezeoJsFCTmD6kizZytmF
GlTUiG8jLiOdKy9JaZo3foWtWcTPOoJHmda0DwbcBxmP9l7D9z10TVM/lMKE2Ki4TZZURI0to1vN
WBp1nf891NkbyLf5ofXtaznHamM28tcQUrGD8AAkOAtU6PLRhi6+UhqAUTM95QXSZr9LaelQ5nRF
c8u1accSPDjD+0dUrz6gzejdUMLxSeviTrhfCYSqnV2yq2ZnfYZuufhNLQo6OVHaddFZl9lnxiqM
9vSusRrCiP0ePkA+waWOvxYGIwEez8j930aTor0ii/rUSuKSGknYJZ2cHv27cMze7abZlq7Y2UHL
bBwpRcOQX+C3qi91UbxFLKmicgSyquAhGP4vS79BBrjFE/knk0xYA8TCjsvJWCT2o/EYN8Qt6qiB
89BbuBCL5nGIWZTkQB2A8LwnGpgIt0vKLdlu52p6ZwXBRMYhqSV/aIR3KUv5lbFxYTOAT6bq9XGw
oxtsuRiex5iVKPDPvoqfI2zxXGVicieLe3eYXiYbnuAwI1mbyKfwgBDprwi0ta3Ni4dMFAVhvPcg
MXEFYKygKAuYnywAVmCYxbZ0ljCWiOgeI3hAUPitOec2eII/XRE6G4iDLFEAjbl2zc3bAqjrXrRD
41ra2U2i1W8YJx9Ny0UWKhZpUumwA53VIoAYwZR5VrHL623RuvNl2I/p9F37FpvPUZCHisQ/nFIE
5s4XneK4CeuyOYLzOVpDeEyH0dqVy4/k7btl0PMW9xa7f4s9keNid03pr+ChVECO/lR0C2xYmAe4
/Gsm8DmMScJ541qUV+AvOfuaBKrPBCbByuxLTIL8w0QVWzpptFSr3R71N2mdAltI4L6WExKhEP77
wSAggzWzuE0zRvWD9p4JjQbUzeXKOsXm8B9EnUlzq8i6RX8REfTNVH1ryZYt63hCuAWSngQS+PV3
UW/wJhX3VkRVHQmRzf72Xht6Y1dp92QU/8pg9H5HSTfFbBSK83S8JDKheAg5/2Io3d9DnEaV6PQE
E00OTSHmmOFEMcAQKhaWaDJXrSynn6r1nsN+Kt59zaOcg00RwAwtRXWWylNgiBDd2OteKQ/GKjIx
CjPa19GOQEVargf/AgSjEU/Ey6UOknzljXb+41lZiYcYM0TEClMYwlpr8GKPPeBo5vzOZ175MzBA
DmdmqUfHc8AvDc0NW1X5LoxMrnl721M7xs4pwGXTKBuHDemJIzwJHt3ccRWP1o+nOK3qTiZuUXYQ
fjorLVhwWtt/9j1G1ErtycI1P7IPf+zJdV5jSRuf1kTUVdh+d60VDwsvevXDrdPWh3cGEs/S54hX
ptK4jyGUkFTPuccYdrS2ZnttOcaUXNkddZcldZD0BPYbGGbxij4Aq8u/iMLM7GPRPQ1AJHbNyBTF
6fPpoRnc+eeKkgvTF3c9+NLDbTHM/AoQCcax1prqSVlVt+unWG40xgcfPl72qEvFA7A0kCoLeVMz
p2PXiBr8Nl44EQGe9Zj1NQPEf6rp8eQQa0FF7w5RLeShqZOdoafPWgsCPOxwM9ba5yTFPpmeONEd
28ARB5Oodmm3lCGlMPjsvjkXNRIActCi9uGKDg39Ffgi6Vrw59slhJKOu34BXXh0ok1rAPPuQdt7
WX010dvOtkdbTOSRTDRTGviSxHxNU0KRYG2PRuUfg0jaBw0oQkgSY+vn8rU1xBb8JeSpPFnj3rdw
JJbbwQV+kNTVTresQ+ZGmMXC12HEDT14fXD2ZT5w+zS/S8OgD6UwX8F/JhwwFfNIK9JOg6CipNIn
bHicIk/BFJJVsAOKSGQ2O6O2BVa4S022qZDevteda0+ftBGZh2moPqdp3xv1R9fbRPSxE3SYZjJp
LEbkpkU+ovQEfbxxjJhPHdi33sIB4aDrr+VMiu5QUqEXkqjLOV8uDE8SSRisByJqgK+spRLiiBOV
ruoiMlZpwQFEm6hjaAv/+t9f/BYggayZnndldbQbu36eDEYM0Nv9pFd4SpmlTba5xWY4HkKF4bsm
XwM9fp0lA82E1qvKbH3XOOKp7BkmAy1kGyoqNPDpkzKJ+NiMAB29nLqJYnDeYYOZp8DGxxMk53Am
r3gCdnJkNsazEVb/BCq24smvKMplL5b2dBq7Vdi4FYl1/EU2ETostvHP2P6D9dWsDcaTyxfySDVn
cu3e0XZ2LrOrNcBVdoE4E2ZaxHjb932i3vQp45CTFgZvRUKNZuKNdCCo5ly6w5Jpu3fEd7gCOaWv
5vTAOi2scB2YzbhUCq9G6fjeBu8A/bTmighctIqLYNVNLvobdg16uzVIwkvcNf4i40C6hU4rD/62
0vMMzzxQFP4/bJgeW39lTCulPXmW9zOG9XgbXYZgOlPeFWHiNTG3mPxEQ/J17E6cpxnJG86EsGPR
ewleZV/FU0IiNnRYLYe1o9QNxHG59tn1U60bV0ZoNXtwyzvfyN+wgEHGgckTC4LUBUO07h6pjFuf
62IS9siwtgQqOrsedwKs+GoqNJY2PCol14BuZPg9TCy1BivdJRkKqp1CdYkz+xXO9KaXmPeaSGe0
RxDOtrqD5cqLCRjrkFfbup3dI8Gp9od++9pjClk20uEbwPKRytewsB4C9vGpa4hNkyGmq7CP1kqN
XKGYFZQ5VwzEd+4ZuOWYHrdbs+MYF7ZkyWAcrEx6ovhfqyAufyCm0Ezqacd87PiiYWPu82LYJa6P
O4s4Ljc6CjdilKODbWLQMC0HDBihFF9tIxaVBV1V56Jzryq1Nl3TDLspxgGKdro0QmUeZJv+xhGm
zmKgSlFxmCtyDwogto+Vw3Dv/P9/AVtBX6+NhNJorA2DE06bqA2ji2vAwc0L9+ga07cgmoc3UYHl
Tq1FP6kbyItimQ6wHBkmDbkHjAMbYFZgxagrUKSNDo+iJIm0VNI7jKGAJltB1FEFDktb/QvRhJYq
4MjmpS6rfh4e8SzO1QDOPmLWxfWV714w6LMG/rOFLGmxH8jBl3RzZ2XyIpL0R/NBnfQ9ORQ3FM+6
yBkZkvcFjt1cPIfu9FDwE+sSyqPFl2tk+0rSHFHMidHQj1dNCfE2MM45Gzozdt6DELNqU/cUklZK
W41tDcsO2sWuryUWBZTVpj1SjEXHXyLoVSqCm0CS2+SgMUA0kaNDctfL1jrq4V35unF2J8JD1HlW
Tv0yiwES4X6cdGfjZCX8sbh81Jx2loOO32TCyRu73T87jNxVUOcrfyRnjlUzwiadLSO96JCSHnQp
OYecOZsXzMFJhvznQYX7BD1jMXIQWXVkYxcpRsAkcdOdY2OwUgYlmxMZOT/EVqW12EGgRuztxKNE
10u/cI39gNkKaJoZwdrazZVjTL12Oo+WeP9uEnJZ5Ljekxj3nFZQN96RY8u6Z9H75zjIORSm4Z3U
A2iksb4DkC0uSfybMuqMYckwF/eCM3raV+WA+c5lcgLew4jCiOgnivRTECFUE1Qlttn+1nlM4Eo1
JPo4o3aDBeK2wTcL2v19BhItquAfbLoMUxg1rVh0XwiKyyX3Vtp6UwMMEZuQNlCfbHLQdAquuTkX
0ihO6F4ALGc7pMELZDJ0qHxPvPvNjdUjdRBPiLO2Go2ezeBohypBpXF2Rujccq99Y5T0k8V2srOQ
fjCN0KPTGwifsmSyIp8pAdpzOIBd7hvXLGqPcTxlxPNgN0wJ2cCSSJEgyrf0sK+ghtZYbrUJxI/x
SNK+ZgrBRUthKa/M6q2ekUqNZw7LygpI5+bDZXAz/CcRM5kh8K35zLcbem64BhhudhU6kATB2Qhr
+JAltDFXA8iQwN9pghon0Tj7AO493hKuKjXUl94KY4i0BDAam1CmwLgeYQcf4hd2BWtVZcZHgBvQ
q33ICIm+6oX5rAIYMklirzgPv6T10Kw0s9pXVj0tvquxOko9hFXExRV7+5ZEN/q54z45DfsBRk+G
Xm6AoyRpt6jun+xUOBnd+m8w4eI3w9wKlfOjjZIXjnNbjF03rrl3L7HWmV9XSxQhJuXFeYhcZAQi
7wBXfYCOeb6VRmAt3mwskjgkfjkIryfnmSwC7ieU/iWDFpdrKMeobDokmsXlJ5e7fC4+sJka49Ss
AGL7mKoYZt/Dxrl7Kulf4Buw06BBDX/8TnUAZMxEMeLYTKAdblbUe/Zue6fFY1jH+rwARDBEGiWf
IiP/oltex2TDaplb9bEssLfmJn8i00qe68b+MxjALyuUVQz8bAomZB3FeQqyNab6unjYymfVsMsK
tOlEPzHegoUz4rzNekctOalSz+Zu8gqeLU44t4GhGieVv5nCiUD5aF3BYFY46W3O+f1Pz5KyIGZE
Z9BE+kBpxVPkUghEBcDNoZeAoDKlFl4OMjyZAWB+2SwcOiZAGFodcqu18yt11YiBLrKkuAu7mM0r
6VpQAwN9YtoDG+A5iODMwQULd4FjJXrRwpb2CVVIjgPwoNosl/hO/Xdpm3SHmnSvaIJG1nLV+yGj
GgLwaFdiHc5DGQp5GxjUlJaxT2Q8oaVX0OsVj9jg2QKWhOHDBcbsmJ/zLkxn6Q1Q9zKK3ftIUnwd
15ELm9Gce4JxQI8WBgOvdS9AlZ50gcHRd4H3OwHBP4KlWzPaCeLyK79qzhSgHfKo5aIN0m5ZoBsv
LD/6CEOFJ7upDw3EGbeHnmZAV1mUPjnMNHuSNWssrFQKbu1o72j6P0Li3xn73ErzjE0jG+CNvJhh
oCP11/m717OmJQ7Q8w6aUts/asOj1F2oXfdqhmhmkKEO9Tg+/vt0tF+BLEjgCzYecIZCnif22UXa
IlG1xspH06RqDpui3m7IlLgbDfWP3kHq5rTxu3B1DKjNoUR7OgUKVMm20G5WQ4OdJVkNg6Q9eA70
WJTCcuczIVw2IjkDH+/PrerNZTGdG6VhUrJgEhYQrYWNKRHF6SVq0hdWSx40yVQgRc5uzh1QyEaa
KmeMIMklUWPrMaPJp+/Q9ji/9eKDC0bLwWl4rqSVbqgCDBbXyMjQqbQCyHB5H6xun/S8MRjld9yG
aKHVKRDOGvMFA8CnjvtsYsonR/usWjxJ0J/IXQMeCKZVGZJjg7zAhcfUjmU/bGkopB+MxMbFns/8
5kTP04VZOnWJSDtmRm/81D+GAP7uwH+qkeYFNzMZAM3wmGOYOyo9joGBmljb03VklLa2YRwXFShx
/wAPNKAGAcut9eBv57hfQneT6M2eK+Z3vCpQ9jc+Fk9ivwx6JC6UpeXClWBksk5cnGBacu8tEWwi
APcLk5jQoqLinhoemIDfCQECDLqQvJQ6QZ6DAU+7KpFoDBA3zSvDZZaENQ+HicOkG+sqb26jtrdG
EIdaNNwg1ahNBCPP4axgi+kmy4GTPwr4FFvaLsqtH9ueiLfO8LsiPokSPdQkn2tJih/i2L7kQXsn
+3dtG9xhRtlJwCc1k3ZohvPzp6wWaAR2MZBkF3OgibAbgfSMT6KGl5mF1aFLZiAnsEkyha8Z1xLs
Z68ABn4diKc4Ms1N01fbyarhu7QYP2Dz25AVjIC/UXfG0cmRiwYGk+TmGwzsaXlsuFTvmky/qNHY
IRgQsgj8b66iSzWZQDD8NWe0+yTGe2+wjJLZjlljDrYbH6G8sziUJgHwUFCA6tBhj066IE2D5sgq
H7IuI52YJ6H3e+mwUsS69otr3d22LkSS9juOaY0eMM9DpTBaWtAFp6c5n/SkroxF2h0eMExGhrO2
mRQbyr+HuJrpzMEMxAu1t/PpKS3TFz2YGzgMRgM5MbJNtXOD+Cfih871BqpwoN8se3SxzyIlRlLB
dwl/Q5PdxtAt3mk32Ee8rfiJ/WwJFmruJcF75lMWlLj9NnEoh3P4Za39QN9JRDZm4JRqY2thIUSv
c6EdxtW5T8ynINPGnf+bdaS5//sCnNy6xCHQJO4428DC2hD1w96LeH9iYe2MgoZP1i5YiD6jFHHF
wE8UM4j3aLhEW6CNkIyBU2FQ0dEk5lXBLV34HQBd0hYr0ZQn75FH/UOvVXmYWooZmUeeMJw8BQyx
qK4n3cY2uLXsyt71uZy2mPxlzNcyBWRAxrnWyciLg8fxALZlfhrz4WAUHEmYOhPC7wJcbi4rg4JM
U5jUxLuYogic2s+yEsPayNJbLmiPJGSwLWZnhAf7BpCUwliAYX1si+807B7SZV1NW5JDcOGXnZrB
jG3+hPtBkilP//Wp+lRwsvYV2qqeBZ9lpp7ZbOmenGUjg18IasJ76iMAJy5NYZZ9E3bT0VJo3ULj
oVq4T7IZLoGuUdvkwcRx8uBgk9UgfMaNwmxx7Y+Cb0+MgnoJowkX6SRfEGvCTVpNj7wbi12asG36
7LNMPqmyavVvjaTaAr7uHweSby516GDDQZSKbq+5MW9cp97MriPAS/uxlu46WuGWVju2u0kZjBoq
KEeUI0YXG6dRLTBSgjBNuTGeIu2PTg2YSRFuS83L7aMwObpVnrWfZm7ZVPkp+Z+BeYffHSmo2xpT
Ypzi2j9Q4lijVyzLtnTObqO/TThGSGzAV52mYFeLYTcWDi5YL/h2oMMtXGv8G4X3HRTNR5Yoospm
fy51wQqP8gbPc8YbUJlAQ1SAeLuoDbr0+uGzDWyxkglgusEhKeVIHNPWcEvoDFtAoR/j8JiX7PLt
hFRDD8ENDjKrWDmPmHDFVOLFq6I3Z6wOY8RBO6r/lQbro1OTrPSHYg887kpF2OvQ2duIUw4Dxu42
N69StJeupNE92Hm5fLswN2i1DvwX146+pCwgvmFKsLVdbSQnTKKfHpu/zPkQmpa9CW98QD6RSzF8
A1CHXLeIFa86WZ/fnDMhCuHF514+QzW3VdwdB6em/MJ5xpm468sSgBzfhC/5cpFtbbtneHs2x23k
8DSDvuDotE1zSFxeJ/5Vjf5OmBMmEeoB2QQ7iH6oxFpGybw7I84Y66bi89pV+Oo5bJ5x6GzchnfP
/U697pHW4Vkzy53LOwoVTR4lmHByOtpzPATfPg5/zMwYZdyIYOaU/AgxXicYSUnE5FIfaLOwaB2M
Gem1KVCPaUl/1t3ust/J09cAwOnWbaarJxhUURQe5iREnWI4jXq95UT34ulqSfEqtAjOVBFghpWg
VNtqSTOPE+sbF8qaCBO0eTJdTn8V3NfsEDoofqdNiM/Vt/Id2eq1qUEXxAwCrXsuCQ7cfddr5xDY
I0aKne/lPDIUxnkR9tMvSXvPovAuzBpXqKaMG4nTx/ysyLNnNHjy1oWV/+uF1ctYGdipC+iDGGtK
B/EhaD+Y0pxs8OOMwW4dV9jURGUWKUBju31Q1chRefJAvDrRetT9Tz8tVo3Bqs4gMwYrRH7bDeR3
tZEyepnyo+vpZxwuQB13CJWPDshfrk2MDXhbW87EpIspxankwWp5PRCkVqWlaYvJ7RgYRPra8QEu
g1p9G3JOMw1mTdAdB/tj9PUPYClk8Fgc7BW/tYPjRD+RKvf0L6zcyD87HSx56pOOli0/sMsQbuHI
Z3g61bJOxULdYCSq6MsN9VNtZ1fBaKmOnDsO3BukgF3i6aC9zXqL5WlDc8TbZOeXrPa4ZhAhcWz+
PdYoLt6E28ikaXlqzcdI3Q/b8bTOm4985PXo0dqXXt/+tMOlirzfHhzARg85xHNJXjbZ9D6yRIPI
7h+Nmb4Nrn1MNcq9HX7vcbquMuwwVAVx0mezU11JOXx5yLLw22tQRbX2qDmPgax06+R7SUgEgraf
4CDJ8tkpo33rORNCCaLOy6JsVbvVpY3Z1MeCXSvMCA4H56mnrq/VgwO/LiNuqT/rjwxvCW2HhGkG
+jspQTTojSA9A4rWunm9uExZ/tHmoYsk6IAP9r/ZD+sk4jVhn2HR+i0y/1GSEETwsLZDj/MaZVWh
lsW9OhlC+zQDWh/COvkKnJlh5/Sc/esDFMVVmkzv+SToTrBpqmZJhzEc3K2p2Nb0WFZdSNIhDJ5h
w75FZvEOvcTF6E6xdVP8xY48Mi3Dbcpsnrg2ThkWpJ2s5D8nbzjAcRqqq3zO12BVDBT9GD0j22Ot
j1cNeys5i3ttsujCaqm2+TTeY5YFY6RwKwhPcGDqpd11N4wLhzgdECj07NzK+5Dke9+HUlEP3oWb
8dmi3AK4znALO+OOQZiWdL240wRNuB7f8lhuR1mRdArAsIe7FE7hUiT1LqNpYYXszZ4+vbdjsib+
/qjh6yRR2KLEqatMy4tqCWVlT4XlcOyOwm/d6K91EX40KWQBlyek1cHdp5HN7tqHGcf0BOtwXdgt
GvGqRpwX9piDBXN/hfqhh+BppgJbTvpjZ2FAIRk/GUhM62iQc/Trzs2b/QSWq5cho8D85xSYBvpf
Z+tUMdMsswxicoe+de8U4ZgBRP0Ow/PZ44ektSRqtXS4Ak19rlRpYVjZTI3Pnj3kb75LP0zsz8Rz
xyApwELnQlfTrOAZe92LI2fMeauOmAuwxpTWfSJlRnI53fAj+u8xaVXBfVzngZUxBn2WNUjB7p3Q
9K+jszlonKO7oH8uynKjqC03RfYXN6hor9Kf/iA7QaBVw639w0VnHOJY3Sz5Bj/qFXg0W2nSXMPg
0x3Z0PU8Qez2Sa1XO09nYNL1OQ2LWGdNBOTlvKrRcJmgA8wvkV3ET+PgwbCb1lnMOmwuExB1MxFh
z+CSRX3bzmpIS4nQvkRk0e1rpRMgLLpNAz0JTpT/blraoUwo+TF4+KDFMmx4LLVAQW7CjAwif8V7
GsutJMo3l1Q7NNVC//K4R9X7NmCszXdOBwrT6GQLYOjHJvaDp1Z2a34F6wTNzUSotksS3xvmcJTX
srNo9nAdBNYoM+H5Z3C5XCt9kXFxyGpCGmrk1J3jbwkC602jqMzqqOmuU6wdXDhz2vVYeCi5Cr9y
Y8CaZ/LtBsw7J+/Gz2ub6gMjCmE/lbZ1yyLeuqlCExuzV7eNsX1Y4Iy605jIbeQDGjP6/KPKxRcF
Ha+B599rAAhL+03GvCJlNhwm2g03eBmZu5HzzmOOOgaF8lgotdcI+1E85PQM8vp1db7hZV2ieQBV
mGiDGT1WT0Z3mf7WcbzaNl7y0nANVth7ZtsiM3S8gGZFL4fJH5EW3o+cXgslMohOhvfimNMty723
JHgrKGyAp2I+OggbW9Ebh6TLr6ZXfrTwrDZGMp1D02Us4s7jaMk2OIVrTLxPCPvPdZJ8QSmn/RXn
Z88DajkAFZzalnGO37Gt2BYamKktt8ZwbI9mH80n1YET0K1ghH4WDk9a6+cCC3NHPcK6HehA1j21
HAReV9RacJkRPaDkAHEtAaut0uAGVJXvwMUe67blhdwd84sW37SG8d609pKFLIq4YBA7gFA1nmI5
/IL1OwFt/q5qcUml9SuJvbt1esQMLHApcoCtSZFr2DoimDCxkAnE8uCNmUxJ4fV8xQhle+ZDnkWn
Bxhqo/NSlO2zpViMddFjSm7YX3Mqw3QCAFbL9FqQg0ff5BHmevtk+9pLwGnJEhRrzr97XScKbQ49
sgi9uS0HAbrVrDeqCe1FqgxvU9gYeHLp7GnhqCmrQo3OoU5GwZgfhYc1CpEdpaZLNroRf0pXlnvT
TW9hYf+NpjI3vU4POn0X0Zp/BA9Pqp1Ulf248QdKyyyKDL/4GoBEPSIAsE6r35iG3xQe6hHw8ELW
zdnsX5l9MHf3U3pZcsoLgaT9hQL3S5ihGw9n3SoIn/IYKWPDOzBjFzmocDEJH32WqYODgGNMBKdz
qtrhBqy6bq6QGa1fd0ISdt12P1ZiOfFcMzomLO7YC9TRdDUwrdJV+uRlZUimDbgigcudLUMdJ2Dz
ZycU83nVR6ZFf2iF8zBToXpWcmO3kEAzw33Aph9w62zs1HaflPGH14PW4dkflAI4Y0O1FK4fOIG9
7yzrlkBHgPs0S9/ojYN6QHkKAg1dwaR6VhEOdSOx7pXnVVjIqQ0pupA2wvID8hleZ8xdvHtjBoWA
VuuHVWp8vlStIsXBPIRywH8a3W8uzURVkxnWpUTNI/dfchYHq4FVQJrwRGsKiI1iR7L2jXwvJZeW
v3GBRg1e9VqnPHTUe2uRknZcpPOCpc+654DtdNFKhDr7VYUUKlDFukoGeATbuAouiRt0W2NePBiy
YWM3vw2aQ92MWerYbgj03x3KJrdFUfp8glYtQOJUS43JW1TO+5D/ZGacfOgLQAYC0exyW3YbZ6nX
SEWiA/xfq2uHSpTTw/2U2daLXZvoZX2CeyDM93DpIudL99uAdBDAShtJl37Pgz0I+xyevMbVnpWV
/DpFta59btnJnOxJK20VU+BC9J/ojsfZMzfNa9rKryQllgXkdUs8CF+q5zNogeWmFyBR0OEXfCoL
3RmRTwoq5TAYHYGZEBIgDOGadPRlzHOWg/uB2oT+GdcFTG2Lx97Fb5VHX7njpb9+3t6wTdI6alEM
lXMp5P4RV6ypwWyYiCaBuUl8+ZED0IKaEzqXHvSnPiCSjng9gk99glsFcmcVGNa11Kz2WI2bVndQ
3oTJUtkRNUtFzabYMG2tcvpzHagIeN+I0JuGLPYFl5k4xB2d2tUWE8O5pZdzjhzfbYNxLMJxmuV3
ZjJoCa3pFcysO+RzQVml5kECxbO5K7zyqPgVXQFQb60yeI7IOwEg0qel3eDtKpP8mdaLa2172FN9
MIaZFWK6GDZx591V5tS7dnip2omBB18WhKITbk7uIQQQl0bsh3yjJ7Qx458kwJig9r/1BZ87ZFXy
EqldKjSlCIxDW0Fw0WOmM0Jj5tLULyod+/nMR+0YMNVOjPABEuuUc9BZ8OcgZaAYCNgG1gdqonwT
0dp2gjtyNS8AIOuDoBR1RY02XqTXKfQNFhFq5MY0eDNr238SHglS9uiFFYb9KrbUrUTGIcGbMmVC
G0p1viTPwYClEwnG3SBu9pR8Zl11hOdw7jpOFWHYHpx+QGsesNC0bEB6L9aJ3FVKcG97UWiHrmXN
l+gh22sevkrEI9+a5YWMOErYAkNDAjV9DPLK606arR2riUMlrFJ+XQK1wjwlTnfrXfAGSMVHK3MO
qSaHdc5hwBsBRLIuRnvijPHKJjvIjiBeVE9oKBsVF4EG/6zP3rMV+FxV3d3orTA2Tv9Wk/G4poZ6
LxAaqYVBpSzwvU2orRFHppfUS1GES9luPflihNQQjezWy4l79QLeAyZqEvELHZqZctk/CrcgyxpJ
a5U2yV8Xx7vYHYe1VYNrbgdJEKqBfuUSTXChqxhNDvcxLgBgp9bBmQgABLDkI7d11v3IPFakBLjD
kUw41m5CN2xAdX3yfIrFweI160xjSpSSoZn6f4YWrPWY8FPa6hE6yLwDde4ycrzrQO2jZIZDOqYF
NFSAdCm8leOLvRjwEcsqqDfEkF+myM6RlWONqS8TeFXq6Nn0rHJXOkOOJknET1NUlKhTU/ubuNLe
GGH6L837M/KuonEXRwWCp4mBcjHQHmIRp8PB6NRHIiUbqjfyYPgxosrZ9d3wKDScr7w1K9wf/lE4
6DGJcIN15Vebpqbma6hcPB4Q9VNq9zh+pivMV11P41NT5ObOm6oRI6iF84pjToxBat28T37lbFXe
QYKPAOckP73Wq73TJQHeJFjOrUl8uPbEe19Ef7hSXp3BTrmTMqNoS9pOcW7QJEWCsIQOTFHFumMK
aTdO8NLqrQX08zR6SUn3wz6fRc8yjX5ksJ1zCI5RNssccsZ55GBsmdNTKfnUmqvfutb6HIv2UUyD
vXTayCEFu/2/EzyN9wCDS+4qBu+37jQraX3KBr9HOiIOtIm6GRj6OX5BgI0/SYarPY6+aSGM8ael
q7VB+gjlDFBiaV9AdxCrmiElWf1HpuUPXCOjGRp7ah20ZT8nyRxoMMpe+clsfuUOkNNrMTXpW8+s
Yjco6jVLOqSEyenaNnCSllx19To5TFXb7yyXc3hBFlDLrXPnzdhqPtjOZYncEDZ7ciQlURRRaxCN
ao7j4db1PMDSRPpYjzROWRDFIdLWm4TEfgSFZiVR41GeuRhp/bmxia4NXYQPKYJSqwxe6IER3Bqy
5SrOoo4jx3yG7mwu/2r4a7rsPs6G4SYPPYpuIK/j5vrnTc9VhcVBiYlbWyUh9bRHqqc+3Wx8+Owt
C+MviDiVgif4Gke+vV6OW9eEmlBHLM2hG3mUY/i/0UCJOU7EVdCqjR+jxscKJZDMb6l7v1EDsbfk
LsFuzJtlYMzF6gdGIz16Y2yQO5A05aH9AUC0iWxofa82ho8Zx/e7k+lLJGDCqfxhyoETT5yH4CPi
+jDEz7rHmbDK8bhNvdeuG2zuy97z/mon+na95u7m+JeSeTSlqWeNNNnS9bPdXMqZ9H2x71ILBUgP
Vyk9Dou0qNp1MPHGPFfTWKwrVa2gnXpnjqwbUY9vgp7xQCOhrMpmXYwN3/fB75E4U9IBhCd91MaJ
Jueg//Q5+1RVtDEdc0d5IE19TTguvWC8D73KNhk9ZfXEaDlAWWbACaHQOMYJYmfq4gKVVFxsGKHE
YI34x4gVP5myIdtU+8dMddNRrz5SXwPaVVu8TbmvnbI0YI6qCIL08ssJrZozIvn33sk96H7DtIjG
Gp6bhuMpaP55OEi1AEM6DvZpCVmewY5c2W6Zv2m4GXG0RITQ03GoDjrx1LWkrn1lCqL+DU0qQVbh
cPD/DQqOjdtxtWI+tuwxpQH0p586ZV3sMYQtDSEfhWWyUCAxxQXXB9FQUWorBxmONWHWbFJXvQGh
aQ4QvX8rPwk3lnIfVSi1c9zSMVElgLmbRyyjdWpBSDN7c1cxZqywp3CqnmhkRqjbsi+MoCI0bHgl
wRtZbmOHfEnkcOmXxbQb9W5r6qAR9ar+wOT0FFo2xICWCX9rs27qcyBW6UzP8LuqTs82ruF/MKK2
VrSeUEZUB290rz0sTBxbezRPKtrp7vAVKwQMtyjehRJfDY4UXZ/UqYXRBvjrU7gDLNBAHkTLvzak
yiVS9NdNofMbcvWmQnnVxZq9DYBR0/VhbA2HxB3RRzA7Xjs8ETFOd6OhY1yIYBzT18tRvt1FhOaz
FgyFzLJslVI5gF1/uKB2KQxG2ZeuZ0RU3gL5RGf7p8breyLlR+WJn7OI+LPtRT+0Uv+CickoQqQT
+A8o3hOWQQgJYlvYyOQpJxtUY92F5ewTz2WeD0ITVsNVNMYNmNk8byz2vQScyW3OouFTTLm5iLK3
aO4+hMVKm9cYf+gSDFNHB9jK9Hm95pkR9yJKt1MSC+no3rEKHxg5BVub+cXS4oZA0xRR/G9pv3dC
kt1Op5eqlGRZwFjzrKdlYdSAkuzumAAxh4kINgdyDSAVehKN0u+2ju5eyCjPQJgSyFdu39OGKfus
hTdHbapfLKZzW9157jhUu/xMdBfhiCBItfSzch8PRXwow+hMbRpX75wnJTXreezjn6YgYl5385Qq
oVMwwATI2sFNsTIpjbFrQW9Yx6UKvx6jcX74nXln4o36l1yxoJP5p12+hUi09CP2wMzTsUpZVN1g
ANuNHueSniAN/p3oy/L4Pm0tM9YKp6Hn+JiTcfpy/eLPWuvVVnK+AEQR/4KWiFalFh6zGvx23HI/
8ZlsDMk8cOsn54Q03B7Crs1PKmkfkARgeZrxH4LIIYASue51DlUud6rcJizedDol4xX02jQk/ZOU
JxFxHyVdwTBlxNtOoGk3ePqnKepbnYg3+mEmYEmoVex79orrdak/D55fXPRkCJbFEfo8xhJf3ccM
MSZxrv8j6kya41TSKPqLiEhIxm3Ns0qjZW0ISbaSGZIZfn0f/Ba96ApLL9qWqiD5hnvPFdJMcE1w
NDH82fQBWjpYstDmS7LYFKrhwLOPTo+pmSsQIfOYU+nVNzPApEDqACfBiDqGIoZcEo0PyGVwKoXP
OB+yV5sm2cbjEhgHkr2CgAllHQz9Yciyee+jc9t2bvcTlVjoMx67a9sjf1JZHVcfGuFNutDsZkly
msoUCvZY7GNL7DEX0WQnGOZTuz/EWi15qjuz1+xokvip19V4JroPRfdmoIs7hUwn5Zc/aPsGnfxo
q8DdMbxTeBdQ5vtpso1Mbrkq6b9tY/yiOjfJ5HXXmjxFN5kcnjRkAxAm98SDLCZzAq9hUsHel5Px
niX6QdPQk30SP8UJzF7klhtz+bwE4qyQLUhnjuWhb/oXwqehncqh2CttnhWSy5OniHvmIj8yn/bo
RuoOmQ/gY3tdM1NYzbhN6JPpKQv1Jx4I5HJKmPwT6wGiCxEQlh388yDYu0ZkbSPnoU0yuS6knZBY
opBjgKZjMZBWW2/JZ0NCOPKYTH5ktWmLqTk50VQhMy7GnQpZKPOeFFH9Mtp5+tTPDGQQL94GkKkY
cjJG9X723AVy3DvwbnpSuVieoHJOo/04mDMLH5tGF9R/b0r/YINdPNR1PK+cNH5n0BvtMVl0kG4h
/VmdPW4qbjxipiKPMFo+v9n3MWRgKbFxy+YNWAHtjrh2iglcSnxbSAariTKVHcmwaRZ8HrJpZ5sN
mhiOdP7SCtCluafbjrfShn3gN9Gf0sLtILLPzDYfm0TA7xTA413rT9whWayk764XW7rZPs3McXd5
HRcXw0E6VAL668b8GuIHB7LVP6PKXiHs0C+cZFtBZPMOVOqphvy4qaMKLZQgiM32qXKFvlIPQ/Yv
CV61H9w6Eos0DysPSrJ1gBMs5tm8CqpSsBHGRT3ZF2XesmQ5AhPrJmFX7FMn7Td9e/GMdtcjftk3
KnktcDutrIFfkO/iI/bAOIG6bdJkk7VNe+tQeU1ZU9AFGskWVCda4tcoEEfbWkLSK8pZsx0RcaeE
hoU24vz+E+Fee8DaHSOkTSBMeGO9E+n03CHMZv3R+uuodcytsJ1+PbaMs2yrRC8wvAV9Zp9R0Fle
3u6LeVGn5vU7QhecljVaWjGgm1q0OTHdKwDI28i2d5ewNV57RkqqPdECPhMsjgsqM8bYnAvvSVd9
0kETG+Vk3kZFDNiSciaW1HkrGIiFBWnTGJesbXVrGWAckavVRZ1eTV89LnUnH4PwHyzjmjSzPkgU
BVnNeyYwAJ5gtb+T5cIM2UR+qZDYYhKmnC5Sm3wXpQ6RXUKOwQI/h38QOslLYn50ftIfe5cRR1T9
HSYk+41oigc7tf6MM9OkguH3xMafYCAwmxqdiJxe+mq4Vb0XMeaPhz1mnkcbB9m+ixAyNGIE53Wy
W2jndWf/CRt9JMALiLRvNBgCMWLMiLNDwT6opID0EsTSEcF8PLHvELLY+qGMWtd+dyS1zd12XWgf
RVBUa0CxquH6LWOwwJJRcTY1j4S3jEy4gs92wd+x2zCJGVnNtVFvooW3xezrUgylxaWfsKMeSHbo
PL1fvDF0ybrBcN4+VGBXN6Px2Hd45TUIRdZRYwYSR7U4r/4q3FxJ7bOrefUtG57AML4ZDolbXamd
NVMBnqWzSYax80p0DycdPn4k9gb7u3jyj3P03uiiO5hl6jNjHx+hvwf72Ne/ha7f4qjwSf5pceUM
chcn4pCbuORmKj32iMmlAZ6+0pLPMbNGcj87DzhzFz3UoaEPKq5c/uMMfNWDaFGjOi5zazqbU7Ub
0/rH63nUVrUHOxo6EZudrV2DWYC2AQ1fNEAK2Krhv1gInfMfphXhse7iYuVPmgwY08ZYFOf2Di1A
lzFL99y5vzj5nBKuGTDKqTqeuL3FOi1JN22QvkxF+iA9oY/AhBYdDk/avGrFoQO1tMotWv7sDHvH
uQIXX/VFYh9Z0YYNRARsbIrANEXyiwEk1CTTNMF6wlATuj4yGjG8yLm/odbjCCz12fcgXqCVszdd
/grJWGwrA6EP04tq5eUmWvYoarahH/grzwqt6xQ+2t6/1DAqmLH97olyPiZd9vPvf2C1TsQ7fSNt
7q6pjf1oKLlx/FzueDSjHyU6c0txXqzDrPiMBqYCMG9cE1uJr1z96izjuTKByuK1cHCaiMZZCzyT
OTV2IzMgQc01hzLO/A4sMz6tdyoM6F+U83nkfXuJdbYl83skrHdUzsxtsvoxaBx6w2oydqgJtjqa
77qC/e/iEaNaQWwq6g9Y9O2xjJ0f7jeSctpkWOu+uEKq/9JGgQ3NeprTHOZDzFM7QraAk1tu3Mkh
9WGc/C2lgs/8kbIY0wcabB8RcpX2F8PFFYbjmnqAcHVLcuSh3rHWKAlaQ/wtR0shtii/w2U+XXpu
zAjACW4W0E1KFQYpBMFQLbkZe8kcpKWku+0KG63pjNA41XJiAi39PatIpOJAFJjS0WCUaDVTjvht
ko13KycBsfCCCHMwGaekKmJpHMCGVmm5xYz/mjawPJZluPLCD8wtO1XiyhrREWkPhIEYc+wko49T
nLi9moXXouuoN/5MisJo949xHj2klDSsig+pF/+KEbsjeEDeGwTptMuPfUvxmFc3K2L0Gw78zgiz
wZyH2BQCl0n3tnWZGVgDcLAkY9Nids01MYOvlgkZty9248pFA9cl5Ob2PEKKnr9cRF15aDzW1525
t3xIr4xNAO6jvg4I8TmmQTnSYZMO5kMPd2duiMFx8tO/l9xWZ49F+l7WGsNM3+0iRUpzmUOH7tjA
IFMkuIDj0nGC76YlJBFdbc0cMHxIJlHsA4CMzORZzA7iBfoDyfP0wJymfuT2O+7RApkXQOlhbH6I
LvkxZXZFqBWeKl/erFTsMYA3G+GU1ToxcdgDtsvpYidcGYwxNnh18L4RpbSRtblviuzYJm13zjsD
TVHLkFLj062BVxJq4YPaKs4NoVfI0sR3gSv8kPP4WfoUdDOOuFH75mR+LFZDL9lMkcp3uOyWdNrs
0cthTHRZyUy+Gv/oBt+mKNhluNRFa0cN0Y60pnvO4gbPI1CWkgYtlxkDSEDrnovCwidWM4GGxPFr
/EbvunE9I96gBX0opZfuYghPdy+P9gNF36J1YIFd4aYEP3dB0SxX2eA8OtT1tA3liuwPNjlMvXbq
dzsSFObV6lctS1Y8TrtPfWd4yLWxLbWCfbYwq12/3I6ei5ZGvZi+ZFhWklrsN4O4h0zd1qUxalaq
oBhymEuhH3Nlwr+tLY0fI+WZ41n6EHglVyjTJ0TBe90bv4xTxjX04ljGCb7NWo7tRUU6uxQaDJbf
qHhbJe4EvCfpL2wNHiPYQriASPSwvIAIwOkw0VsLDmPLENWmNsJdiSByY4WTjT1hXGcRy/Hea6aV
ik2B2qzz14llEYYU9iFybXz1vQvCusNHxMG+ILLC/hHDbLwOZu8XqzcUGhLSabrApzkEG/ocMKOw
1jjQlusOE5cBpwpzI+s9D2JkbhJRELLxWqGxKvCM5N8tkzkj65/BouZQ20uUw9o9Wl0l1glbAewx
6NatOblpa+O4qLSYEONdFltVQZwTbi1ODcGJgZFUx4H2Okos7+5MPX1nCRioch4jD6Ek8iaV2G9m
rI0v0dgXD0Alf8VCMGmxxVQNgcyD8I6dnf/UoY/PM33AxEAcuUuEyAIIlGzmz3IOTdjqmg5Fd2ev
rP6AqTEw2uJATZX1zfTL2cS1Z25Y/eTnVrgonaoKadBSlxFiveOfw/kGde06m9WnU7msL4LR+Kw7
46MagCxMHgsm7Ys3NWdbpHFLyu/wLRx8BMY43GKqKLTo+ZYoLKLM/e+4cLNNHtbRQVkt3nDEQNAi
yMEm2C2g6spKHCLL4mwQNlmhg4X6BLcx/TKzX3d2LwH0UyNN/Ge3m/WL34qBZT16t0g7ZK/OgcP2
jueIOVMxC8Lg1yqgrCGuobyMDeS/vp3OwTzsLDtsjqlpRhdTP1Wj0Lg8yoPMEbtVNtQxpvrNlXFW
x9hXGJsycLKjZ3oYhdw1eUETqk7Fme9DUnY6b6/iBcjoQwyzyUFlgktg5yyia95TiBngjSzXnRmH
NQefOPtTLszqKhI7OOWTtVVplz1g6yLlj7Vn4uSLnod9V1jGb4Unu9s8aqZK3C30PAGuA2A8zKEf
O8Zk+5JHxr6UNB1MOeF65z2m9bZ6GdPuT1MR3Vj0Q7MHhE9d1BQ/UADYfLFYCtVgXj3mvLAk2KTW
AVV0I02kAdD32ZnQdDC3637s8EEJM/mLnRA6/KONYzyR1VPmlt6D6BHEzZwqFTpnVU3cEk1wkDN2
12Wpb6UTPAi4WIELyCHOHO8FPUnO6GWEQBT1M2INcasybDi1435MdrSY2or+dRlJUOUsa/uC9qhw
YXwbAZ5jsB9xznyVAvNhqFT6gbb3GWmKOiYtVAzfNxccg2sz0utYYtSM/m0UCUmWVWcwhwytwdaO
D7q2PuuIewJm5rAWziKvxPm9CnvxNoKEPHYNmbdVLpIjT1/ilgImngANBppkZlZpgUMJg8Nr2bnF
PjQRgeSlK06mNacw9VgjMSuiWlblJpTQeLzQvuPUyPY2c85FEZnv6/KvH7sgKYeZ3KgZV2Amjlk2
ds95IVZ+2JLsV1btS+qO7iq0nYkUc8l1LNN5kwAqvwYW4uKKGfPOKD0wk5UkrbMpg00h6hHNfuxB
cwz9V2XHEEH8bpHZsUv1ZaveoRrtdG1eIxu3k2sALNFRdjSjmMnjgNCkHeLmtc1aFlHwR5nT8KU0
h3zLYjTeq6pvXomQwFSOSZYExmKXADR/xW41bkufj/bfl4JYKTrVzN3/+xLnHN6T8DWa0/jIqevA
Y91ZMz9NF6LOMlAuVgXp8hbFlsvQ9TE2k1sz03Rrt03P81xbO+VZ03E2aZYzv+qQnyvYNGLIP7Hx
7+e6S38Q2GFcc7YBvvKPaMSk5+l23vnDUrlRdWzkJPUztxrhd1GOknjEEEbsFGrRxGs+ReMfYkue
HNA7b/5kMjAbsQf4vCkbA+X+EwDjW36MoPo8D12I+MVg86uK+FfSTtWtozagOxHxL9ns+jztISID
oliITuHQ1LultT61A52Uk6NiQqYZXQzdWJs6QxxZZLI/VcsLNi1/Fc5IpacZz5UhOiSIRd3v/a4u
mZ/mbAQyd779eykTjeAkt+CeBGwl0OD/TRkUEhHw3DR2d//30qmk3wC+ylgCZyAojcBYT5Wqjmh/
toirwrUdWxH1FHy0YG4f50D/VKFFsgTJDVYmnDNjLuFDPFFLICefLV0ifA0IeO7Ry4tdxHyf5Jn4
mEBAZMYv04so1S3vcvtUu/qgZTad/r0wsXoOB34ZC2cRivkyw/YXT1tOQ8iGJZUU4pdrJ/EkZYb7
xpHKzinLDBQ9nJJtkKtDUFCGmH1jgXCsrgpw3L7Arb4Ha/lSVOb4gLGV2sfBxoMan8UdbTXWPVvv
u1otgoayPSUJ71U1y4MsHWineXrsfXVjrzM8YmR9bUw2EmPKyr+LH5gmPmiO2VNPaxG36jo79fMM
U/2hGrNrkifDzguY75C2GJxG12JJrZonS0TTK7BOzKTUNuDSyhueEORNISmcwUzVSIlYkk+0FSnF
l0SNQNG+spwBk76smzOjz+qhke6zafQnlyQLtZJoYankQJWMYr5kXE+UYIE64lv5FdOGr5PBqcj8
7vynuYYt23xj4HZRBy8vethnEzrFznVvLAiTF7sZD/S+KftFZH62HUan0ePRzxEMvc6Oz22s3tDh
Dc/cZGRmp09GZ1YHzIbmQ5AFz1iGOx6mCxmUAhb2a0EdU7wQPVqujSj7aTNsmApjyorHvNgYbfDF
ZcCoqyhJJ2kBROnh2SZskkous06SyZgjVXdrFIWvHCxnZwRWfkkbja7D6djuzP0+qisbM3Fsr4k7
NEDpBQccFx+kxoWH0Wqfur5xDpYwL2WeDk+ECMuriqabIjtvbaLNITd3GLCdzxNZEgnzPxd8Rooe
tDamI/nl5rMs670Lnq6AGXzKi/BFFK04g2o46gknSYe4fA8d5SJgsW0gVvwxguBhsvggJwc2VaFD
1FaT3IKKys9GD7hS4xDZIxHIBaA/W7VXrzB5buDhNswJgrIhHi2TLevYECXHP/KVZGF2NqM64sgM
+20A92yrNKmfvlE71zFDV9FWgl8eHEpiRjefdb+D+uQctyyimDL9lT69ImZ1AmCH9r0rrM/emoyD
BXaMAQsEzRS/sdFeokq+zOCKj15ElC+JS8PBBAW8akJcSNDd90wf8AhgSHP14KGgQbo6zDEr9Yxf
s6zcX/aE3bUD5dvwNDxVrvXaotlm/MM8wC3YfpQVLXmZuKClS0CDZIHRs43ZOSrGej3iiHwCSXWY
6lwu5kTkr4bBHDEZSRm32ID7LaKGen5oQ3pjDAvmNiDxBCAEpQZTqnCtLbkJI87XII9eMJDklCKG
+j1sBmKF1oGUxxqj6d5zUw5rO2uJSTFuvRKSfNfgo4Cct62BliU44V6IRbp62akclHGN3QGuzVhn
h6CjW4e/xd6+PbDrPoctw/OcoAzJibIpW+vo/fvUiQJZhHI45nvQWk3z4sS6PqUldrtmEapHMazm
uGQo5rfFolvPJVQ2phghZSMuMpxuxWJ4jszfaLefUyPyjnXgM4QcB1aKJfV3ETHV525JtTLurn/M
Ld9YdxaCWnqPbBtHzkhUIDPPuHgw5MjWesouCmznFi5HbRQpm/TUXYFZ38T2bBPEZqXLm3St8/KZ
uylnJevP+G3cU+whx8hq2ni7Nzys33RGXTdX5w5IjQzN/WgQNV1jrt0EqnuoK+SClCQfIuxxKJXK
3YLifLecwN+lOcJkMrsCoS9NBKTL0QrokXmcYljDBfKxuh/7gx6qx8m23JOEj2/r2GNlGLy3woQj
IzUl2TLxKYrsWcbFU+/Np7nHBjp1eAwacwOusT5C5onO+QEHTbOVgFQR9Ab3BWl0byzfYxPkAUWV
IZZSSeBRGHGZTN07tA9leDgU3W9MS7izpi/Rp9bBHtpVP8iAiAKANqJCfWmpHg02jy2s5W/kMMBx
KBU5T46mjwJqVikWrG5tHOrRIp0xd/aTOaPwqSRuZt//TCd4dr6JSCp8lDS6qBvNLTlw5xk3VNJj
dFhMjvuoDz7+86lMwcGw/S3BHsNGx6xxDX0vymg+iLg5moIIpCQHiW0HINJMg6JZ/M7t997/y3KM
wsPER57T7WIGLswI5705PPVfU9hmV85ttNiNem+abLx5KvhJHFTx1BoINQ3g07KZyi9Lh/Aa2P4j
/ro5BctJPfu/QhXceW6zPTeMeSM7bu9aeF+EXOEbS8ftUFUn1uYcEQ4ppexP/RKpkBogneOWWaEY
kDw4r50WJ3orTGd0vJs2DQ/YyhdHFGjNQjk9LXWvtwmIEylNsVOYwgHoRXeGzzuv9Zn2doSaQhF5
XmqxcOQATgeqYMuKT0NFxTuGzYlEB+yNqQjvfm49w82lJDbSxzKHrucXnX1hIWhQAtV/krg3tm4t
P0LHejQSomo4YpFppK/BFO5m8zQELedVXY4nI08/x5r1lRXZfzUJVZthPKWLftgiK23vQ8rZ1eCg
RRe/ulBfONKKTwcMzLpCBLalEl+jF/st0wk3WhL6+9nARBE1+TtVjfnTpZeYmug/4brtND+WA3Uk
4bTaV6w+tyqDbgSoydzMWJHWihVsFph3pjnNJi9tQsXs+MP1SOypfP2URMlirCOaqoINvRK1M+5b
tFhDF1fnRAO4sBE6kN4NISbQ7AvqHrQxRH6kU1W5S5tjqen1IlMf2hkTmDFyC81D+prqxRDfflDt
7pu5QNFfQ9Wl78Pf5+ykrZ8dq+wRqCr8EKoj455xRWfpr3ZClc+OaZN0Aq8kiHAQIsM1E+b4agd4
xqpftZ8Q1INQ5yRPkCM/OV0p8qb5j84KUDD084zi+3souZxR8PUzV5KfrFtiweAr1qfYnXhytOmL
NmH2ZUQ1RCSc9PVPlWnGjQqTmGtk0Gic4R11kbwGiOAN/Q1iuuCgQAUbMwEa8C1eCNN6nKv+yKQW
xk7LMLY2jb9WtG3ET27PB01BPOI2XdvS/1xiPSFtsaqIas3OyRi5WxZskzneXcGqDetkhHGw+sUd
tRTvzKyAFOfHsHUgxzsNAe3Ffi7jjLBVm4bRJHkdD8c6jOtXJ7YqInXx6zKmPmJOYPTokamatRbO
zJ6SKDHieVstQZlVTGQv/R1zHN4rx7BYKQTuTeUoesd6oHWc3hp8cUxnxj3UCZrl2T3mkGCGsk2g
oFrcUiY3bUKK2OC+1Y6xTZuRG4qvVtAE/so2xn/ST5egr055iEohd26wA9qnwMVSkEogBkXb7YOm
eTbj354GSFK37mPuFn9M7bwqJ32Ly1vfekzE8weRtdWm8Op9PJdHz0PAzDytDwn2AqJzHA2bmT04
EAeCbWBemLb+xpYGOQkE7iMzS3bbCMs2doIGWmTuW3oKS3gYFAePfp18zm74zTbrbnbudWRizI3K
k26W472Joi8R4jnFHtO4byrBLlsnr4YTP8Fve4ubDBL377nPf0TavquieSQHB3EqSJmIYTOhyukj
fDrAY87wXLXREcPtyUKo5GPjYJJqXmoT+4gh7pZ0GaUEm3wowY1Kmns28SQM3CgPKBKI0iFg6FAr
LDjDtz1Hz06DiMToi3YtJUYdO/4zpiBzTMExnA3EQZjwkXDlMp4hu3il0rNo0aTEJs461yDW0WQJ
ahEIuPJK0dzVgGpIxSwrfZldrAQBa1ybas0c+cTaEEmElx4XeStPv2qlLf7JsmWCONBGsy34mGT5
UbXS3YbFI7DAZ19lfwyQu4k/v6M8YbFa7o2JONAMX/UGmJ5sw3JvDsGa3/qMk9dmVkKM91zMAckp
2WMk2y8TDZCrgAUOxCDE7kdp5hjM1ALKUvGH4DAEqIho27kFg0LJN60avBEB/Hq7FghKeFTkm4qk
0B0ZFTwM2I/7jb66iyQNthvFrCy21Knr2syZ3ybGec7CixOSR6unYDuXp7pDeoxVCu1TwWdP1+Yv
qskmE2+NN1360b0WBue9DP8MyH5I834YJZYwJNiYmj2eWOw17mTh3t1hPlJAg1fM0TqjgoSO9C6x
TWhtPENQ/DSm9I34SwC7EYfG7ONBHjAq4AGMf/pJ7MRiIkxhIYSuPmVO+upL80amXbudogmwBTN/
xDXHPOCm58Z/LHI/3xRuugsDGgqaJT73mpIZhSVPctw3WRN+tgUS3rCWYAXdmflJqoB5cI7XAmFF
TniAFJTlxFL17KDkV1yQWZv2DLaMCkgXI/2b4yAsQL7vgzpST3kXvPCstVavUcTq35No/NXF8JqN
1bPVrRPxzjXL1q1CAgPfu3c9kOwxhmiKlVMF5WLnGBmxkZjgeuL4HI2Isow5l3g0kZaE+VhpJGaJ
xHYrmSX2A1qvIRZvaQcLyHU25UREOaAFpr33QsbOxslYluZO9DaM5leXziyf6yZfYzW9u+byTiO1
9xBjsEucKHoA5S7BwSMsaFXyNyUIiK8BVox1tHVmCYfQr2t+GmYtgkx2CnfqdTJVeIwjxWOztnGR
JUC670lTtQ28pIDK7gpszJRCLgTknUFDbawtqdacQWNIyiiiW6p4PyZGHsk5ssLlj/9emqEGU7O8
/P97//0pdOSq6FTEWnHJdnfpAU5u+2JIBNZGBCTOwcV9civwfP7yMgzGsM3L4i8pR9HZD5N0KcNw
JM+QpEiTYjFhJnGyG0ebFtMS9CsZeDaNSmPV+ggi3LyZ1mUlp3PJLtYZJmcLsu1DN6TmyhSvadyR
gxENy0jXpfknbKLZ5VJY24yafz3ZnrxyfDPuN+Rrj6r3N6wpd9PbcbEvuv5W+HBpB9+DerL8CV2q
vZ9Usi3xDdzaFLAtIXj591ix7nezV59k7N+ypTLCI/6AcwyMdJEeI1kGH+xhnXON8aBK5k+zHukb
ojzehdLnbU+L4o4Vish5txW7f1+mvv3ZTmUNuw6GGFqLF92EFz2r8R2hTY2ryzatFYs6g7A2/8QV
zHiHyQL9TyEOYFQYgknMHBQJ771lhr/mPv4VyoxBZ87Gw+P/LCOfK9aamat6zcnwyIopVHfOYFtc
R+SbQBrMbVg39pLvhcomd+rbQiNbZUYCJlfx1si2uZuk6ewiify6iMdz76RozHkUFiqxrqVBsJuc
Txbisw1OPkjmU8efYogSkyUOieezd9fFYfLjA7EiP/aCK8bPhqEgImkVQe/awatMmkUw7ZEXbkn3
eZJF6+yNdtyFdsNaIpmJc3GS8IWgvhSOL8FcU7Zdau149l2kpNSTaqr7DbuiNTGF3wjThoO0fjHa
mx81dspnXaengYcLeBXt7dy2VjsF4g9u/M71U28lKNI3uenVaDTvHmUwozHeoQ4zzypmbHviMayO
buLiTVBkIZUUTcRU4dxfMtJUV2MHb9DGVdBbro45HozaNzfDDAisUJ/V7KIlm63vHvLlpogoCRzH
rwCN8cJIk5cCbsCgWU6litbk3/e8zEKFT3Ia04+0s3e61P62yWzmqsFN532y0sVMarbF/ClQwP5H
GGobELRvQ2SpfdlFJnEhCF+Yd290U+0mgoZQ3oSQNXB30LF8+1FlYUTxvQ8k8fuptorfPceNJW3n
Fpekr4X5DZTAyvGixXYcnnwdBKcyYGKK/IVxTggs4jtlhbRBhfeWe+0fOdEWJ/Rqu8rCS6RY6Arq
l2fT78rTSDhJFg1fxjTdLdVe2l4V2wjW8KUYbdBM9QCCQfnsLA1FbTYYsCEy6wjp40IYBqSr2idM
ru/K878v2+6IqY1iv3SfJuksOjOueHPBAk7DW0ejsy/bMbxluBf+e3Fb9YkGxthiC1zFk1c9uZAs
YQdb9sZhJAKwDY7Jrs7H/K6YIFNCz9tSVv2uybOnIiG5YkX/wqJWBNNWtdzvgiSQFducCT6szs8d
qSa+LKj2+uJkNo2RUo/w9b+XbBT5Nl04+iZ3SOwwjZcJbjq8WOWpX17+/en/L/++B1YQM3MfIuwU
JRlo45BAjTJQdmg4iCdodf4JLzmI7IQM+1xG8CabyNOnyErQOnmLntRGt2qgcj4mBD5MgcTbWi0f
6L8XN+vDE7z24+Taxj7BEnXsuNRVw4hvFbA0uKSWFsif2VJQ/jB77jSLifQEutTBJYbtIxlHjg3E
FniQnfrUmgNGA1XWJxyFmG5QFwcE1J1neMZkWvdOgXjDukHxhqM0Wf06x/m4jjAFoChmz9a0hYCT
bKBO0CjVJ1ZKZ+iM+r8X2NQW6nW64T6yf7Dnt9vU8Rap7cxgfEznkwnPZ08U+MWxxxQ5ofF7GvH9
zQ7ynMFYa9JJsZ19DDwEGJKiOmVNxj4Bkb4rWr5VF+dpNn+ygHhWlGkZmHeyKBMqG7kAibOJnwQd
LzxnBibI6q5TFAFtdh+FNoadbn8qIGIPjWO+9+h3jaQDCBTtZuuXmXggrmbe1xqh0Fr6+jmec5Q1
5Cimsj1mqbmTKJgYFazb0jolHcJ5SYHgyFOjEaAVI2aGekdwJDP+4O80UPLMqnwdJOSKmjkoS0mw
syHs9uKsNR9NXgaMAA5D3yGaqkP2nlT3AclCKQvhOAH/TQ3+PFb2HeHMfkL15Y0F43OLHHB7PIrB
eQhU/mWF0YdsSNyZQtQR5cFLeN/agCw2w5WAUMe9JZktUgG/gtBBP8dAJGNrEeJbUVPEKPicBxBL
KxX+JWLr4vvtKcXc3HkddLwFvTirV7ZwmI2HeWsLgdC0Pzlyuo//YBjVQ0qc7Crqktc4GX/MEvxa
je/UrRwDj1l4qIX/LVIHcWr4XZjYbUQzwKZRwUH1yFPtOyrovUIW5LnYCe3qgYzCuc52o1X9eF69
g0McHqKWtzCpbhKBQ9RTCHaVx+KCCI5xEo863A1u1B/gBXwMAmKSFb9ynRBCTwZJ6jkvcFZ4Kmnr
XnikovIc2wdh8YWjlf0CDHVHmq8VClPQARWiNCo4mApqZaPUirzklFXRk5/XnHBjuBN/bMFb5yxv
8/JexUlLwDX7FpefWXn61zDcjMB5CuhJVzz8D3UeZ7AL9iQLcUGbfAyADWkbrI8G2FvstsnO8IK/
1Zg+xXX4qKR34DDgOaa5JIeBrlxZ5QdIgnc9yQ8r/aDOPaP0YbTuYAtPMIlthqhCWgx81ckkQ5JM
3DGg4L4gFyjK+08z5uLQvcQlkfywv3hzaVOngasd7PiL0xgKqyK9gIzRNwOu0J3LIlfRkreP1DU3
tP8nnRnPiWGqnZsYTEwrfUYnsZeFydXm8KnyAeGShJfHfYQ/pGofEpRDQ2ZcHC79lWk617RKTPby
FJmTac+0pfiumTzRQZC3R89QtgSl5A9uGT4bgeARJjoGl6HYh7JC8JwTQkft4ilmGnEkAAjxBuWk
B3ctF6AjARaEWDqZZ/JpYARepk/hbRCgLQMT547JvFVGSJM18dFY5gCahSuj499nd7HQarHcCkBe
z9NLWsTt+hWdA0zW4NIb0PpGgDcc8B/S6t6NRu/J52Z40wYrE9xNP/lPqAY2petg6DaiL68y9o1B
zqJl7kBdHKYGW4y2SgvzKj8sgaM7q6620sKUmP+Pq/NajptJk+gTIQIooADUbRugu2maRrQ3CFGU
4L0r4On3gBM7G7EXwyA1En+p2SjzZeZJ+gE8J3lQeXvyCQSQH4EJ7NOxSK6YDnTvST20wCT3dOww
rFkf3XL9F7fGGbIcrkPsdVL44NJA4+fT0+A6CQ0w5q0Jl8ruBcXN0W23+r9T8A6L+GOUZK/M9otV
bcTMH721Gd4mPZPEb7abPj6Ni6wRoCOEO0oHd4bEekznLgvAhASdrX+8GhCTffbxv+7iyPqgBcsX
txXYcbYwEKIbaS9Hli89/69bNu9T9L7E/F7k8uRAxenWuUGrZG/xbxUvQPKAChr4LzM2YGXjEDc7
QfvNclonUhNJxwTGyA7+SPQ5nh56DuacoXlIDYcRsdtsrkKdHG3czJPgT2uPwVHkPYOR5Tp0pcX4
j4gxD2q7zU5l7vKP0M5NDY3Mns35Ejn60695t2hO+xTa+YG7jGCAHGzTw3QtNyAPCxZuz38r83Mc
FAltkOyADisx88YhkGVzq2v3X0lAjxfE2C2S8bVTVZ8+WaOwZvFTi/8n7ywFRgbZcXjyKckjXAZS
Licax8SSfLKX8B+loWRGLiHxHJX7Ne0pm20T99jn7p/tnUelQ5gwawM1NH2OxJjxdVlsPSzYbm49
zHl7TX0U0wpDtVgIJaNnDM5WXUmEeleFDD++jDF+qIrNBuEveJ/5IfW1gSmSNgUgnV9uyQvq4J1d
JBTibp0+J/kM8PLdsDlyZix8exh6nLi372g70wPea6bxXXzyR9I62WANe99yuWJF3HJ0kJ1sw4cJ
ttmLuRJcC+ANqp03/ol7iAzqN20NKHv0VTiMw8BRm+UxkfbvErILG7TpF/mWt29RA9Zng1grQM+K
VQaemA3zJXNygA8ujuXiWt1JrdBYBEOxVt2mXA4zCugXmxOdWNuLPbZhH9UU3DgXxLHDOJDAc0tJ
9hNw87G3Hhrkmn23CmLQVn3DRGNDO839gVlLMz22/qfBW70d8OL7vxayRoaEGUvl4gaVqy8RevBu
WshGuBNpsPzJa+Mnm9BEmo3Qu5ntFurVW1t8Xj5OGjlchRrY4wEDclJ6nICIVGqCtOK+pooe02h+
7lzzOMTLG4Z++xglZF+w5zYjBX0tFDnmqrSJ1Yz+qpJK1Nj+yvzkW1oOczGa7zMQ28bmueMEeato
RSXLjohkhHHuPAPRdSNWOOWBX8k8CH/r88iI1iBkUSRfTQY2wM5R9qQIW5Sr0q1JpNTnynBuu6oE
IgW4eDeW+rZzy5OKeUctdL5uLIgF9kg4mvc/y8oKWVfa3iVL/yqfgU01W69dMtEbKX77RR8ULVyf
PFavejUfoWJl+Sf2dmZuhjplOvvO8AMUGquRnA2aAaO/BeW683cTcdBrXbdnokP8fRV/4wX6U0Uc
vqOUwSvOEGMqCONcygCTGfMFg0GHkKcFodGFR0dZQALyurq0uXjonxfsUrPk0t/qb8D9HG/b6mXt
FcgaCcBLKOgc5+083MRouMNsn3rVvKSz/BJG255bOyYGssLanEv/sXIZg0l42SKzPqoOnMDsTCSj
pg3GL91zE7t/k6RYCJ/jdPYcaTJoMzWaeBvOJpku32J7hgSWwUxhvoPh8uBmPux1ilYvi2X9XR1L
hcqaHl2t3aBxElQzEdF1t/Bzcm3QYM1wWUfoJzgFvow8v6F+w7uUqU8FI/AR+qExm9uwx50eW4Py
rbvJNs6xkxlnus8e0ohblGvGzZE/vxNbgFddCwlFpE/6niEoRwFlwS0e3enscSPNpywcKp2Gjb9m
AQf8Ddl5xZigLnMSVcE06S9Cv1DCZQu6TsmX0euS/SATAY1zPlgchAeD+WPmIcqDfk2ODTcSqOgl
ljKdNORIQNAFItblMU6iAyLF9LJG5kcH/eowdmTpy8zYpwtyNJ5I8krcazCMgpGU6ezdDkXFjECa
jBvyVNxgfK4OHObTfd+Vt5TtpRSbcl9vwfMYDfGVyZ3qPQfGgy+dt9aMGmZ6BgZZtis/f6YgNAc9
EHNOTIo7rwGYoGPOMTUAoLiavucJV4TlgunNQF1xJEO1mYBHax5TNrLEx2xSJBhh4Wpa67AvcSqD
aH9ypvy5NPGh9qsfpA3g07YcXu3mJ+mf/ebFx/raYBKoyu6hUFSEr1ClaH7dV0tNBesp9a08vXV9
hg66CodC3mZJ54XNimlhuzf77fSPXG7O5YzeO7t/hnq7xQfUX8Z8yUFUFYOPyWkulodi8/Nh/e9n
P1/+v9/SFjGM0I5tOa198hn8i+vziO6f9ezoY4MgnYsVgCMeuqF46gwg4R4HBmz5oHad45TwIkqB
/jCaWp8T/FSZz2Wzg/iVh2nVcTBl+jLkwgqJTBsPwLSz84aBWrwPpDPFCGu4kbkT9AlD8bSpHyLD
PCaIjVQ5sVAJ5d75ha4Q84fpoEeaQbwxnO2E+uu0wnQ4zo+1bwtisA4QRBoFPfZ13ipEWegNAeM0
pqSzGmL0NceOVL4SlniJtbjLWufOEdMz53oY5BbdRbjsqsrizBBDzBgAUBgYzw/SrK+j0T73vKM6
6OROp7hRkwp0++hOMBrdRwbOYcL95j6pkI9IR7W2fTLJIZMuzb9T72Fkaw3qwQPqbMtnEL1/CNr+
KhpgAKuY/zbmFINcU3+iGnTMcBapgDyun+Ips84q7hHRtw/dGDEDqqOPVQfE/7iYAuPaY22/+iI+
Ey28QEq+N1LAIM1ATQJGkLZmEZ4IKhDfy+CdJHeWVYHoVNkFT/X9lAz/inl2QmOTsNU1XrBfahay
Y71iVFHGfBP7y2WE1YNB6QkDFdKiP7DQA6sm70M8UgAbQpZMB1oa4/SXOconzhmYUXT2XlD+CfPn
YdkQuD2aEsUYOc324y2uiOts9uNDtBJojmr9oXKUAbXqEI/6TZSbaE814Aa7PQlfnOseZtrKUL2T
7dnaSkM27K9jVt9j597qdEFJ66/5kL3qcT2JVj7U0b1Pcg8YQf0M6ODVja2J5+dfPmZIZDYG8r40
ka87NI5PaBp4ItapOcQZR5hp0+zg4VocZqOs+QJOHRBpYOxRQmsWsoMmVbe7RKUHX6G4VVo8o9+T
RIsZ0FHBW90J6eF0I60lt/10ZvHdmVFmXBh+14dGffkJMZdKjUBooolfGcCwRTVRmy41n6LM+d0s
UUXBq7bPwC5AZKbE2qIsdHO1IZNxKEWm6i6GtBjr/Hwq0wJ4bDdCBYuUFxaWPI/bKHUw2uryM1T9
+ezn19Rpjn0Fq4WcRi08fSMbeSf8Jg1d8LE8r9uwKXH0vTTc7xmhlBpmZlDjfwdR2mhBWy4dA+b/
/fWYtpIwmueQVsJivpH90l6szLmMXV6FngW3CNpv37rvpLngzYiD8K0XDtZYdzE1YdUGIdhJ4DZg
Ww5ZVj3JZnm3C+uXoDiC9RZJjprVnBDE7ud7i9zg/ldR3wLRjh0zTbqjlkC367qUtBenzYdP2TqN
CI3kJzRQThf7uMBb0KNcKoFuzy5dNAplZetn5gyqgzrRBPBJM20d5j20j1EfMdizhzq0sK4dE+KK
77e3WBx77PRLbZypeE5OOsndA5rSLT1Is5mtD7YaXqzO7c9bF/3OnTM6lYwWWD1P2EmD2tO5s8Gq
SW+SDeX2FdMbj+tvs7QRzOdq4kVGmKQeytPERT3DvcBcBBBbEt+uWOtSw4eLCwK01XYTyFazOula
n5ib3EVR7CPy0wq+4dCxsFhHarqbSzUMA50gKk3DwUev5fB6+fnAN2z+85mz/T5F0G0P7R6I3vbl
z4f/+30/X5q9dvnh12GDM+rCyT7etUZEgHelyKT1npPSIW393zFtS7vwpd8+/Pzaz5c/n+H+BBW6
6PPPVzYbwH9+m/0z5x3BaqWlwCKVbdmc7UNLkOxSbx9+vqwIbVPtB8yodmcPnpsGNjaQbar7hDxY
B91rWhlYLNb8n2/ibNuj2r6T6dt1EI/qeY4blK65L60LurX5nw9ebL2k8KC3McV2TthZlQuZgvpy
+CXk7AkfmdCbljdj7v8Uq1EHkc/ldl3SYNHc8QUdWx3MwjWmeGpen1cLPhPCCzMe4u4uYHMH6gyF
iUAMGXz+SrQdUguE5/CQumK8tJyZLBZd6sfWtyarH8kvm3YbJNr3jslaIj39A2bNLyb+u6KoL3a9
u7ZPH3htXs2Yq3Knj2nR3q059UPGwh/wZHmb5uYauM5fZyFrJ6f1T15b/sFa44eCGagzqjQcNR2T
fiPCYS42NN3l59/hDc15qocTuvWfodEPdgSlzxHykkVLYBiEK2P5ndm8xW17pS2M5PXBJk3P/HFh
87am/ZC864EaB6YcvzE8MtXzOGa1ZIY4JiH3FpjCPMlbm+7PoKEQ5THyed7ae7UYCtwB3Quj/WiD
gmN3sIcBzEHu/+7Knr0I8MZcd4+LYE5KcGHl3dtRRNH+rrr+kUF+f8j4Ye6SdQqhClyiDlu95Sfv
9itpxzPDgzkHk2ymXneMvX8jKKB74ML+0ViF2K2JfNZwXAO05Vf6U/KL0ZGsSVXxh90b3/cjqMjf
vjbf2hEE4yj0Z52UPvGw8b7TTU/cWySPSZmF5Hf+wNYH4Nq1xNY7avB8+ztxIWRQUTSGrf9orO/C
66CRreu0t+vippPPHOmATEsuvI5ZeqHjewx9c/tcmdzFKZZOTljRghKeWAhcpjjSeLNHj6DVJHe4
QK5pd9vE/wgQHSxX8Maw589qq2Msu5dakWogfEspZmafSn/9yDrjZojJxVc1B825x+iUuiNBAQ6I
P0J2HEFuTJA18U5u3Sw5bZnphrd3cJYJtcnnww1mE+q+1+SslvUWdXpEogTKqTJBPIpGZYWNtic1
BeOGY5KTTtyVGuqvPM6gBcb9SVEDgZJN9Y/zPiTMmwaBP6nzyMpZRmQHw10z+KQMNYSJpX9rDYNL
W0neoWG0uNBZiStqO23DFZqJIu5gDTDotbDf57VTHpRTh1U/ftttt5zZnFEcoJkpicZrQ2PTU4bL
alZVkMMPbuaAXByykyqeHE9xTjHE18Bw3GqSe1ee1q2MvY7Lj2QyzVC5yy/dGgWlcpSYF+Vpou46
BKZu7xrwKJzJluWoGNjFZhug2fOQQcw7lF4FXLWO6MWGFU+Qk3RT0rTHOQauN3gn1mNGMWmWnuyJ
h5kAb3NqMx/tv6Jsy/EZE/s5NxT5aDg8gMJq76opk4cpIXfgcznb4ShNAZfQAeGkgdCSqEvMN3L7
F5t5BsoDs1KLY2ww2GlQZG58s2bUtY41myAQJbIwBeHRYvzbqlORbwoe/14CEObFrNf4apc5BGfv
oWm5tekUU3Y8iD+p3f2Z6OADEoCKlOaBKSiJhC49EOOE+vRoOjPvWAjJe6zLZ5+GCShcydFszq5Y
GSRSKEdFbVsobj0DM4fESOgunaPxFKW1zRacnusNFEy1iCC7g1ZIpQISUWlbuKbktii7ghnbFb47
eVj5b+Y6cFljkCaQ1K6JQ4XT4us7xydLpX2tjtM9HXlMYWR/9PrxLfOtT9H0vCkWhhEdU99qlv98
nDipUm8TgvB+zplDzcp+8opvX1NKxY1o4iJLyk53jzJVGJMYDtkeeJ2x2riiM/eNZI0fo+IOD0a3
Y2RFR19E7iq5GXpAznrE3c0qTAlZb8KINm2wfLMHL/Otx/9B448bcHZ+ZGwbzJZ4rlRFTtuOX2sr
RtC2lhxNbp84FsFJWrV2lt2wIgm5HDW2Wtm/ZS4VHp7xniqjOBrz8i0Lqr+Xdbt1h266ZIHYjhcV
gAQLLq0xq5gUiP6w8ETjaABwZu8Nz3uImuK3nYFtpQH6Ge5oOFr112R7b23nUhtUM+0yCU2OvxzH
w1LVO6+qbP7NNhwhrfqDdnqgckx5d9SJwrkpLtjwOWuJ7mky8yuwvyeJ7wF7pTIReksPvar+XVFt
4mjJdBacDQqFQa/NvJcljTaAzzBN9l4WZFN7KGX+L1nkizVVZFwm/CVGs9KBYUnQBHPY4ajFZeFT
xjTe2qb3DIizuHEy8TgNzdXtHfc0W0N99ET9ULXTOzYXeohQUMiDIww31gGBlA0c/E7Iif6qKssI
Kp90fjfDDC1p0fYxMUiBTE9oJg8464YeiqNv2y9ypN6Ux20xEjSUxLuYI9yrPhu4+3zS0HBhfB4d
pYU4hFcC96mk1rBZWbSagedO6y37BkNysmjsk4Y1HIrPOV1M/JRQLrN5bnbjxmVcBYBOo5ofkmXD
CI/TBTAnNT4SZabWHm+SC2+4JuHi2iv7bolZ8lfXQtuMWyT8En9RdtE0D0cMhcnOetNtUUyflR2U
QdlUw7GRXJ9dKIm9s47ncrAYOlcHASRn+z70zTcDgCsYknuMtrk/NyF43HS/zrCvSmTNMK2Zr3C7
NZkdgV6MHeMPT7lxyq37sY5ehWmlB5t8Bg81vkiTBqhCTzjmjs5Ai1hZqPrY4gICuBbmLmjfpfys
FnZ1w0+fZ1ucOtpe2Sa801xqmKeaeFjsAXN0PLzWlD3B2m3MByONTn5PqGDIC30U47hwe0QJQyB4
zxLIk06eYazDBH5TU2eBtY1pZdN/TxzlbzoavcyU66pfgIeKKvNX7Mzcp9A40Bvq4bBOxc0gNlyE
l93rtI8PZYPaJY36RdHgea7mHoJrLV9Xtkbm6galN/AH4W5fox4KLnN9nCVrTRLZKUkqi+rg5OYT
sFj97OQQkZJ1eK1wAwUSMXvgO0YGx+CsaQ82vndIU5RyErULo6z97uwh8KW17Cwfng2cW1RA/djW
BON72q2Z1aiL3aNj2HmeIftyKvYWYaMcAFggMkBfBTCXMWr/dnP1Ecn8z5JPMWO9+tcUqfh2Lj5M
H+xHjfOKgZlK9twppnCMNmcgVMaxzkMTsS9goEj+W/vFYTCpszUYaO2cxacbSfrnxir3o4GwRywm
ISLR1Q8yYd7Uqm+tuhUDAJsktT4HWrY5lcN9XhEnAWN5h6VOfq1mqm7yfrid4fkFYE7FqcRnvc4O
D1SMdS4qvFuPqWc5y3cXU1aABX3P7XU6AxgvccjB7yJGg0jT6svoJd2VxvKZM0K7aPsWRhJDQU+g
YflwbD0/5kJG7oiwwDfh1fXYbd3cVcTE2GLANlgSo7hJOV6GLdyv/3HWvhZx9ejPbGgVPgLCsLy6
K8/NsbMFKIaRHVgIrkbel9fXTeiNHUGePnqO+Lgb34qSzRyvcEyLjqUvEO5iCmdutSo/YGnE4dLr
WyYIz76zXIeSmnjws5rHxb9fzEYyXDafhsFRQc+56MLUh3WsAJjQAdr3a6b2mahuZsd9ipxYUkJA
b3a92LzSXnyz9PylVSNJEALLAFIHiQgy7UqTFlkMgyXPccHdbwtoid4ymyAvlcD4ni/cX+OaXvpf
cDPik02TOTpXhU2iaFg6wQK1uiKmnMa8pOzYoLCWU+H63/AhshvDZs7pCrwaBe4TJCO5F9gGsVyZ
2xGS03fvwqafVqhssreDxnNeGkZfdrMYe+GhiYhRfinKD+nC7s5Gb+4rXaC4MfjbzXueCygzStwV
eBgCDgBdPWZ3Tdek5HFgZDiIt4ErNeo32fSMyuBflJrtK+dbKLt8d2oKa9ycv0aT+2eDXOZUfriG
AxwCN9hodgDcjYe+9D+yclDPwhLEybPuYfK66VL6XX2dfWQdBuZUcBVfHtWdu3WrgSrRBxh5QTY1
VF6G6cIaUWdlexoxIFKNbRTPrqH38wJeE0gOn1VgH70i/ZiXeHwAp01HwAmjCMSbhHBYQkimnIR3
GfQ2IBhMQBoG9GRz6WG7pBts9MkncLWhBwte4fytMNgVFF3YoZA3HsZmGHC2eWpu51wRa+hnFADM
qbvUoRmSytcqWCbXwdo1P8LQNKlHSIizev5yquEYtoWAcqTJvsVyU2kgBBy2uJLb5ATRnbqENDXS
D42HkA5rTvsG1HCVIU85BEs9d164j3BEl77Ck0W7imNMt/3ILdPs4aHTUp3vSkLcWE6f+D2cChz3
jb4dqhlJ+tWdRgqK2Dq3C3YEhmrXFBuLwIHTDJdyXxNkPfTDX67xDSjrbF+uvaTXuiRYDTRe8jYJ
i5IgowfqekiUAV4da8IwD0Ed9bQl1ONe8cJCNKKWMkruGje7UJ9L2Dl16IaYyVRO+aVrFUBPGKf8
9TBa9AWNA+40KVaVYjqhMeOFyIuT7pAyJXfgaqH1zCIBsEtywzh5oDKVX97Hk3XiwGWGRglqqDXL
y0QKzF/pqXfSPbeP9Szt5MYwoKhxB4DDHEUnEIS3tGI/wj3+atw2ox8J2t3QNjcoSYtw5blHmiyb
6BGXehpYJk6TUfFTi3qM0broThWj4SBKDZZDVbz0vTnurdRl8JjPbJn1Rs6xSTgRByTpeTInn2mh
hB9nxXQCgCLk/NfhAlaPmiDNIR2nL0tV0HFdxyagk695qLrmtW4HFXTeJHcCYUrhpPTEtXRSxqVp
p+DDx39UN7/3yLgT3FlOL9HruBAeiF3z12SCdhi13kCYegktmB1GxhBPbEs33ZyvS/ZEORRCKsMH
BgJ479RwZaZPzmCw8Kit1aNmiHIzWr/iNalpHJkZyFsvoFO6Q7rRvA3LYoRJkTocOP81dsiTDqu+
cnDP980Ev26GRlyZy7k3nFPatK9JpL9dAgpFYgD8Jty+OIw3Zw24KM9/T7NFp5xJd7FttrSyRdCW
C2IVKT4GCskIs2etd/Z6iTW3QFwx8P7FzuNaomXX6FIK9giCDssAoI5Pbf+NfNAZafwrS5t3NfBK
VLl5FevW3clPkTNM8yz9EmUTJ/9OG/Ffir6u89FaxHKmAEgFeJVfusrKT4yHE6gbflBjfDhC/jhG
Ja44E8hvUMPsJ0xwhumwBkRjP1srf0RCPnipJ/e+5gmzSkmYovYfuon6Kyo2bpsFTVR7C4xMFgL+
b31oUoOcIG6tI00vOFe5D0EMZEnwNiQPniJho6cX/5aOBkfb2+7tE4bGKQ7qErP/rChBaytO3vwj
2C6qIzMMe0/l2KsxM8MzshIkFgKSntzx4iBt0TsFJVxuO1NapiTVsgdCq7QO6uipbLOzbkvOvdiI
O56XfJhB+Ful2lDJEYZUJ+Ss2yTIumt8gCzYhdh5vyrwh8fauPVqhzhZvFgUemCoLNW9ndGl7Swy
PXTIHawINhWp0tglooyPuPwpdYpZJJZ8DhYGZLM0M5JiaN5l182nNeHMx/1jHXlQXQjl2ItvcO/d
jTLJD6pCg7YxSneCxk7KVe90fdemxniIK/YN1wUF0Peb2L/cj0bxDaMOUAB2dcd4bMT0SRO6EUzs
p9QltT9OnD6lE2CiOq2Py/aQNLebyTBmDZ19CGxu7r7lbvylBoxTUev9xpcIJ9xBgssTS+167q/c
2lH3uI+l+UqpMovDynnamIdbvGqb25qoeba9WT3uT42i4MBCP54AotSbrrrIPg6qSd3RZjucDJ2T
2F0/8N5B/wHpx1wgJgA5xkEf6fImTvI7bJGUnNnteJwa9c5BxT3pKKXDUrxHKM4ZR8KgdShj0pq9
k4KnBeeyNqFAj5J34FJR42Ywmks56+iKLdfhBkT6+w8xbmKtBoYxxQLEXTXCHc7+5+g/a1XEAeEy
0AcR/EBuJJAHS9hC2zQ/r8SDozq8LozTQxAyB+ItCFFIL7t+HuJdV8RPstTZNeNWmMgFDr9e38tt
PuZM9CdUeNQ3ugvPOU3wp6Fx79tlvoMzYO0NjAyp76Gd2xu+IMJnDscM/ds4EmrlCigRmWxyltQc
wfcqIBuY1KZ3pN3JWOXEHMslTAirLuVxHSmN6bcip1osCWXlDWUxjDaBHvmQ2u40jvtdOY5QqgCc
H3oos427MVTaX+UKbEUMxb9Odm8k28+Zy7SkyxJjD1v6WGhtYoRc3mab9ct37DPkoK8EaKdKMb8R
by3kDO2TQsaMsdw977qXcXS/e6JRBwaRx1kCSC+skrGOL6x9M7PzcdGPTbzZmYQfaMeaG3Xhp1gb
4Dxx333B/we/Um4Sj6cOjlEW59L+BD78UHPYCeIm+v2uXAlMpkraW00ird4A4E2WXgosSDgoHkXr
v6S5fk8mzI6k7uSua2Y8DJK5Yiblk2XPjJ6MTTpnFtDWXGtzBiJ7o/QwPM0yDmeJxVFkrQzpiPnF
g8fRlqKFJsJgkqXl1bZv3K0uQRqjCHW8soTmB7ugNlgjw8HC9XE6jH1Yr8UjQ1PiP1gbfhzq+Pk4
fEgQFYVlcBoXIr7Ri5b7eKaKQPTzrVnK8cxEKtLtFCwJB01P7CcI10dGi3dJznVjRjD0UgZFHYPc
U1IOWEUN+4OT73pTNJ99sR0312o6OvljXDOJyvQjDW0+bzeJV8P8TRD5mxDyW5kybeG+jmNpSd9G
4IKn2JtO1C3E+8hf3QsDx91gdydTW8U9vW6B5WuuX07zEMdcw2fCsAdosO6xFGVzSKfFO1jSu+F/
/SkSoz6tLUlLldCRNVVPywbMdxLDAMWJxwTDURgTdNklNkt8H09fRcX5cKDCq4yJOdqOKzfXwMV3
cO7Bb0VANg9pZzTBJPW3gL7VJozgaMVbgHlwtl973LRUyGXniVogEheHziEBXviz4nllCqhwTNvE
lyc0o/38rzS4dY/ghW2eD25c6tDPJW9LA+msv/RQRHgfUwjgm81rgWrJhjS5x42BwZKzGRuLFEbh
l8R8/cvPQVhI56Wv+vJkm/JfbpKOl2T8tUUQkR68M3Xkdhwz8kmiV1pH0ZBInOMxO2djJ/aZAV7K
8q3lzPyRLiV9dh3uuRHkkqO3QHjvAS8bvnJPhakQqxlUZiZ+IrfH+2YUePRqdCJCS1FAKOAl8cwP
VXp/tOnfda39YK3zb7fIQeoTi+NSaP21BIc6GAYovA6Rn/Zee0BLmwGCmtGQ+Gh4QqcMTGFLLhAI
8qVnqwpcMBM7k52gygvma3kahUCK3hPTeYp7mHCmjoMJaUiO4DmsCPgRA2P/aPVELKMrdbJIIA6G
+N7s7uLU+7RBdMNgkVc6oL7Jtd1Sav1oogUHzYK658/iZuRdgpyy1rulYEa6cDd1WiL+TodqRdSa
RuEzZLh0VytOOZitPAcRuBac4Kp+Zn7EYVIZXXSidwmYcfS782ki8hb9FxtRe8Sztjen/ixEXtNG
Nja7REv+goR1wzFusmucWF9LyUMq6/V3YqFWRsVwthbkXYtROvn2ZSLgwmc/H0rONResQLjoK1Yx
POpmoSHCYIT0dGiYBcFpxKjD5KlgYVZzV6ZXZgp+6DeMyawGdZzasGVftK0OI2O5Tg2rJg0l3int
zC+LbSk0a4gQfd9dMXlntGoLO/DmDqkwZhjojqW/FYY5p7hxMfxOrCBJDW+fvYBc1pJc8UY/SOqU
8T7Axmt9P6hW8l1S6zrElfo7d007rHG4CjKTycirugxeiOD921LYhDJ/ponABcYk2+XbGkugNZX9
neniyhX0xsAfuvO6TN9QY9GeZ7t8M7rVupgO2wvuoxfMk2rPTBh2Z9Kl9znRl3YAGSL1sjwZH7Vj
xwfDXMRJp7x6Nw7cx8NQUlucDs1dys8raNu1PLaqhJhD2Copq/usCBMbyKVquBpawjGOUsmzOaRP
yhip3dhCUSAguG2s9b8k429b1XpfuVN+7KorWfInnfnRoRFvsl4gBMbNfaywWUgbhulUi++y6Kx9
4tNYbvPUGaOSh3Zg7ehEYe1yawkpN/RtwqkAbsi1MLFt2/hTeM43CiJsnZKjdGNkYZvwuqmNEGDZ
OO+EsB6EpIOzFC4tG8MfaL3rcSE/Nc+YCITZPtExornCY9lctPEFwiNF3MlghbYiu20kdiF4NkeE
TkrQCtPY83pz+KBED/nKQsJ20+QWXBu2bkDva0YYexoBfkwuc2hykiALzPiUD+l9N3rPfRNt2CGw
JD7aT9rVQTVYH75uoecCtCK04u8Q2cpQ1QmFBTFvunFpGRGW2alvE3ElAZxO0r1uRQeQ6dyTbXMS
ysvz4ke3ZlVJ3nU8fqaZgT/xnavEzsw5DzvFmfkT6EtvhVOPwXSPl+6pH9Hvth8ZLP6Vxm2uSlgF
wD9m+p4w5VoznOYQ2TMCcxTVcMiKQ3YgioFM/dPVGr2VnXXKl/Y9Q/RYMc3gci2OsoMLMjvo+9gf
dkz2GSob3DZ05Z892NFujTFKzvNxGsz1yrh+y1eMzQvG5M8utc8pePwnx7Hv2q56xyuV7COGwZhn
KeJsuRMfJUY3od/HdfBPZN2ADmYYlGvNcTOm7FkYT1RZmQ8LhxUlZRMQoPuyRQ45EODGBcKis8db
RM4hsa6wU/5N96bdp0eUSx4d4gtgKE0cbwBegB3BUeNFI6qBmZ8HrZUUUHduKEuBlQ1lni3r2bcd
Uu/WwVVETiOrwLC55lkou84LAATiYKpqZPu59e7E5vu3Jwfq2xRVvIfSvzMoAi4ADmVxVbpQ/UQ7
KEl0/Ou2wdwOwXjo1KmmmIGbm3Ee3ISOzqu7udB5WcSgf+zSYHIUaA9ZFZc+dtjASn3T1dbm2sv3
VgLzweyHE7xdfYBDR8tGBmJX2GBQ/dZ9mgCo9diTTxS94S2iAoUQPTcymhXod2OFrdOOBcEeA+3a
CRc+e4836tt2iTIgo3Sha1NeNrufIu3LYAVGchCtdc/ESh3TYB4IOlFgDs7LbYAo4yCGXHM7Dkip
MZV+B8IMHxjT+Y8tI1W6GzuT9dpvS+pbtLYZHoVg8cBlsb+djCriQDwsp5ifbtghMdV6DYekikIK
a0/JGOFEctf2gPXhRIzj+X+YO6/dyLU0S7/KQV4XT2+6TbLRVRfhjUIRCtnUDSGXdJve8+nnY57T
3ZXVM4WpiwGmUMiDhFJSBIPmN2t9i3nqSAMGohwHAk6Anu6B5caib1jPcs3ekbqZEjDAwKKX8bly
E2NZE4XM0IF5GDmo9iawTBwDJc9Bi+E8TqVXbKgw6dP8NUSgSeW06dmuM4/4IWUEya+X90K0X4NN
i5wPqK20K7NO2G5F+ASHhZo1c15GeIWraV5zOklJqUwtsjELHPkTa9GtIImCoOkj3Ve293p5M0cQ
UNlI+GjuWoyecfAxay/MIr+lBiJQBQfYUrTpm1Hiba8cojh7oz/oWf9snMBjdFvw0Sz5EqTblgM8
3htOCnfaGsiEhpuBTNNCEWiHGMcEBbycUGdS/sNbmqbsKmzL345Lkcpo1Q4Uz2BOnEM/4VYjWXoT
258D+A3gGvhjhI/AhT3zMq37g1Mz9rZt6TCfFEiLcVvgStDMIH7IlPEwYocnPj7Za4nPJWSIj2Q0
ETrvhmY8xUQlLLN4lhd6DKpSAGWmZEZSYJNoCzhoSgxfpLWQbsLqIKB0Ydww9bAgRL9WLZdloBsL
RceqZXTpk660laP1iAm4megJHlRz01nxaVJc7cjPedAU05NOTmjWJ8C7zf5QJdwqHMN64v4WLMNa
rJ3MB5aZ3ZfsVmFZV4iiKwsYJvfx0VMvPfzLVRKcPF1+eAI8oJWPK9vuzjT8Jak4nJ5T56xSL38y
bPLzXE2wETAYtocNDL2KWEHLqFeBh6KOG9+1qjzE8nDhcgYFSUSkFHYLmjPXPrcd765oGFqVTcUG
Nrvtffw3tDTAeQBGtTEpyzJfCwY7KPgEgRVr8B5E0UKhaVBtVEGMYNhFQFlFPNy7WWsrqfRN7dMu
tQhEevtJwbgaG7zhI8P6Fbz/nXGY36dSBiQc9WTCDF14M/49DdErJ9UzSkp66zz6MFAs6XX+ga9h
A1sgIM0lvGlr315NoFkqfbqpu8res3CeevLMCBQ2RoLfcSjsc8yzJmqRTVhyRBh53gOv1NdRD3/E
DerzoJkfJkhi2C7qQ1cAFyKZvcxSVc+yuBprm7E/skrD6tELVC1BZz5uCg/c5CawGRBEZB3DO+em
EyZCrpoO1Y+mq/csZvvS+47GDZW1XO/RIcGfotdyPHz6Ofq3b7/929/+498+hn8PvnIw2WOQZ/Xf
/oO/f+TFWEVB2PzDX/92ij6QvuQ/mp/f9l//7Ndv+ttDnvL/f/pP/o8/aH45//Vz+fV/vrzVW/P2
y1/WWcMd7a79qsbrFyT55udr4I3M//L/9ou/ff38KQ9j8fXXbx95mzXzTwuiPPv255f2n3/9RobX
zyP1x4Gaf/6fX7x9S/m+y1v1FrRv4//4lq+3uvnrN3bxvxu2K1EX6a4jdN0xvv3Wf/38kjR+l5aQ
UnpS5w/P4EtA9JuQb9O93+HeSfCV7DYkZn357bc6b39+zXB+l+ydXI//8ae03G//+fZ/+Rz/+3P9
LSP2PCdPqP7rN95N8cenPb87EGcmP4o5qWVLQcGp84uKj7crLBn+sf6XMWE20zNjXGPYus90tEoG
+WZYRGJv9XcH5s/f/C/8JsP99TcVPeZJt+I34ZLHbRCwC9ftqxm7d//891im/ut74ljrniUMF6un
JzDyOL/+Jj+tS82rzXDNk9pmNWAOkGp7bvz01Wk8f6AQXteMioM3l2TTlnoxQsVSjuXQrmKEmtXb
mCjIGK0oPND+Nmv9NfEVqAHSFgXYKos6F+Z9UQBTw3+qzsQdlvbOzHS4IFo3jQpl7zhRERMEXtxC
cJtXkkwyxVUQRdVTCExNuqELoCswuxxgKA970o1MpHfFTkuaTN+MrG+BBfis+2506A7xBsOylOvO
we2wZhpejDfV0NrWPpGF3uywlMxKCaPryXMXWpVuLBADtDRNXrf3U91CZCptZ0huXCMdp9VQBnLY
IzIc6QPGnvIQi0pQ77NUY1DfW5Za9kUdNSQTGV27TxwMwl8Dqm52eBPaW1QJIESuzFWKaW1wC8rQ
v7BsvigZeT+RXXFykycCWSebTpENFJBV2WcHuq/BOrlDUbCzzNtce8+qhkwIA73lyPJolMFuSiGD
4nSTZnYtzc61Lki50VHTzItPiXWaCq3ruhG/ksnWlQ5wsG6gk8d4q2ge2kMoYHssB2NyyKJP0hZW
tJ9Y/UFGBQUDdd5FNCnCyapgvALgGGIVuI1grQpLC7f+4EFhcYoCbYJbBAZbTmdsH9CXzkg7N6SD
yCr4LK47IatSI/jaQ2j3fn7Qo0a+esjIyi3OmLY9ISryADxVeh7Tbrpx/wgXrQoemfQSEu/KxKcn
VX0DRMM3RbvnLBXaa8wU1d0MMQ5V30ZoBLExn7Q7WRRFc9WiFOyCiEFYLolNKi0Wu8R57JMpsFlq
95pMD5aDlPuoRi3NLkCYvP5UQdTrACgB9Fplfts6LDWNEKFyLZMnxxBMxrPYrbzFUOcl28a2Kn84
WN6Sm6DjPzN4ENqSOyUyXQ+BhRd7LKbZW6Wzw1lDkNUQSuazsYbu12YJBNJhZyuU8sHcAerIBLo8
dRh3ZUq2SwlaKOdxagTwfh2lHiaieR9yLZEvqDHRFdm4ELFCJmQhsGwY6nTr1qVF2YSgYM6PsPUX
VYXsU3xClVkp5+3EUteXM2VrBjKtDZY6SBMasNl65M+yf3NMsGsVk8vovQ6hD7hCTeFBJSQiPni9
5WlHJDmB2uWDHMNbMymEfh9bGMGWgsf8SOWTwLwz5dTjXKpthvKOaqP4wGCKCAKPRpW2b+wMxqCV
j6OjqyfmtXnUn1IHtPeeQDYbIUJTqXrlVVpNQVAOorhndtOlK1+HarJnvZFy9eturtECw8bC6etk
NtZGOxxX9SQbfSUmKx4uWhNoBfMrUmm2dWyg7MlyCxYmjgLR5M5T7NiTNl0UM+hxZLIMzcb9kdWj
SdqIa1uafXFCYxzbk7BKltsrM5QW0MPQpP4oFyI3SFTAP6olc52H6M11evZMiUgm5rWVDUAfB35P
Qc5I4iwKPuVFB3b12mS+camNweo3BIs24RpkpRuvhFkJdGAcZwLGIft/ZUXtRbdlB9Dh1ktwd8O8
7rVbfZrccjX0A5ERlTF4OJXZc2TIe2woBiAIq7b/akYjgs2YZWwWvHDwPriDtEibhETg2jlmj45S
l9EDOQCD2qCvKOkXuxgywdRE7bqoTeMlI6TiVq/s9opYyR8Y0QG1R9gFMTLxBYEmLIe49CbLQmcf
DQFbD/pXP3vOtZDw1iBPo3IbMdBr1xmLqeiI5ggxj94wCFphWAjwjXQ4FJHxTnNoU+xkGoOKKSgP
nI7Jp5Hm5Y/KAAezkETZ5CcwSBmj2jwT9XgWga5FR1f+Z7oU+n8AxswYNDi3DEb7gh6nzArnQGar
IGRe1Ab68ThuXIJQC4XJEXMC2/AarbyiUeqmXWZn3nPsxVW2g5hdMOiKJqLQ4gRwAp+F2qs0GORt
5+phhwYG0scaiBbSFjvRaMh012L669o1G+UMtCVwbALdm2UCfNxe+ApwJn5QJK2EQipfHnS/xW9P
Ymz2FlQYYCoRWls7MsN34ou71zoEKYeOIx2Cmr2TSsyNxu4hWPC4q548zU1OSVXBf2lD1tYry6qg
4jClK6oVFoQ5uUe0JAEIWAj9BjSQNy28JpoYq+KorTbdOGd+Wjri4rZjiLloQh8OtVvVjceDR47k
PGUGm0w7tiGVlS0Zw2Fv8NNTSxfPThEhanKVDhTNal0n34gABec69ZtebqUUOQMzfMwA5MKaqHLf
4fxIOxtPclVxFgEQdBmEMnmF9Qjtp2ZcVgR2ijStGI29a0cTMIkw7dNFo4aIix2HlYuovCcujfBB
QGRjY4M8z1sxjcvWw863NdGC4qUkjNJeFtwNme3n/ZGUiFkUk/psYVLXmzOZ29rENIt4sdoBTIr9
+Q1P0Q14Q0beg9NP4qg8B1Idwqw22nVoBQkcGXI8d3cGs21vX1Qp6DuyoVKXvITU87JXrAWFdtJ4
bmDoDGstfjHNMIPy10mU2H8ZsSOOvqGH657RJGcNCXZENTW1bmY3BUWwWKiWwKc3GzwTaymslnJF
0YGk5i8wzvksi5SA0kgQKYjdzzszmdDj56w2xmD7lyRN4lqaVYjzTM+xVMEui8iBGn0Nq4Co0UOV
Mfzef15N6v9QILvCFMID88Vzw7AouanS/75A9jwoiDnGy/WEabMfi3bnpIb7nfsSmXNGcVJxe6tD
7ctyxby8jMj/m6uQMey3MteKZSUG5m2lVf9r5fT8unShO8Kgt4DxbVi/vi48y1In5Q51vTOOt0Ur
7EuaIItt+6D6o/n7o6X531Tuc738dz3CH4fAsAzbRK6OqOMfKvcuJq/EiqNkPVF2n7sIe5RtFcnJ
tAqKq3zk6RhV8o9f+v+g4zwXX9l9U319Nae34h8bz/8PW0rL+7tT8H90lEv6yqr9pQedv+GPflKX
v+ueQXsDnt10Xfnf7aT7u+UJyRlhGPjMpbRoiv7sJnXzd+GggQKuQCNq6JLP789mUv9d2obNae0a
whG0oN6/0ktK3fv1VHFMXTccnb6UXAOPuGfT/PWsFKFUQzkamy5wT1pRbtLS5gFkRQljXBQyfoZP
g5XUlLbrPmofuOo34ALXKjfWiQWG0A+tdz1w3/UyP0J2XPkNBVQXoJ+jCiuXYaL2COUWllElazVL
+EvT+oJu/tDm3EHBYVsLgNtLydKRgUoER9WC4FN06h7AznRoaoxivRlt+7B8EVbC/Fp66bIO7rmm
1VIhfJtSC+iVSbQwGUJAzpMNK9HvSJUYOjv+DWPIXVhY+6Ivrrpto6yyUpRi2ler5Q9eFye7IXdW
QmCs9Cf8YQF+gCkaX4uk/A6ymRtDIpCUkhNhtcSMOy647KHFAWxFu2RKX0o/20UxJXpcGPWio6Ty
xRzWaw5IqrNsh+y+QMaCvJBAGvQ38qBSj/EgWZ3JsPTRhi/h2EIMZm4VOS8gVwlXLCxjE5G4PXQp
DyF0DRl0XeXqmO7tZGmVzPExBvvG+AZvBIMtyJ0uQRAxj7EKfOMxcDiqGpxHfb7h5n8OJFwe3TbT
lUECEY3x/eSkF6vuWEfkcbCsZHJ0eOIyEbkw5Pvqs8LbARLZVI9mmT9ksMXz/ABV6d0jGRngWPyg
Iucj6seH3sVAXzVPmjVGW48OY9k7wbYRhI8MPWleev4y9Jiq2xh+x9SiA1WEjFkBZviYnis0nh3W
rWt91qWQ7SPomqetY3QPrMajG0OITawTfj0SC60njM/pHBdd5QUXEs7IJojuUgabd3gpVk6DUG2w
us9golXQUvIRNO0N5aKOxD8C50E+OVHtnIMYh2T0vYl+fiLae2s5z1Eqg6VWmTnxWwJAP4xmND40
/z+0Aqk7AviZSQNcDcKdORqMJAt/QT7ZCOpuGLLncE51Uj1vn1TuRRH+tMs2h5T+ZIla4Rb7IAtd
30VsERqbvBzQ/gBgyQeoUmYsgLoY5GQZRBS0LsrJgOw/AyXCKq4ehplvznT3xM73My5pQilCeE3o
RhUECy+90vJuujR7K4psz9j9yFg8q9w1ytb9DD3x8uoRcC2Da0Qgjazei6Y5pm0+w592hWleLYBc
i/yANxynH0Fyq1DNGmA09oQtNwlDbpv48LVfCxsL2UYiv1yYyax+wgeelDCqHTQeNjI+XzuXwNxY
1rOTMwkgRmRgbeuq5ZiwR4lGncRTLb4bJZABi7K2Ru6PDTtBb+RQ9aYTop4q1d5zK36UPuRSnYhk
z/bZHmKEMlGpYMK7GFNwrUfCuhzYGB5t9WjDBzAtOOuOc4sF9X5w/GgBw/LQ2CQI+uiXlnxefO7J
jRNjjOlBaXSa2LZJ5JFUQQOOO3Mb1r23HfIVYvsHAq3vHNzfV9tRuzg1JdZI7GSEa3H+JfWKK8jY
G0lCDWxSiFV06clDPgTbWBLUoJWwqkx0g2B/N02HGIsg6cgxvgpzwisds57rSyxiqPG4gfIerShm
g5B1u9nW1rG+ISKF8XU6p8N/d+v8ovfOqYlbca0NTWxomD4gvV6Mws5WqTDdAyoONsAN20jfrdnj
Pbc696mi6Y9ugfzZCpwThJ5lkXdnzRjbHzqpBpKr+OAVfMVGdJAqhmdVesKzZ0D6FnM6GMSyDpHA
qifiCBGuE7AwHKDahiNPgaAy7nWTyUSlac1bw7hG6UZ+g58SNCMirORBLx37pak5bmaA+UVvQ1pZ
1zni7vcweFl3bB8rwNxYNJPhkJfVMYCMexxin5g43YkO0quvgip6k+e0LIOOlNksynyfkvEeaSir
9BlQNSBo3DuZBXAhsdpTntYZ4b9jd5fV98PMj/CYQC1cL7L3tmClmzo9oX+TOus+V1FUsBXXx8Z8
VZN6SjpDx1FmQOA0xa02fvjxR4gy8rtZlY92CKCvx2axcmP2h7Lmyp7Jj1VRvltKAbBn4HBWhJ2S
kBUkFxV7T+VWD+0URFood3rvPjIqexJa8Sp5lq2lqIiYLNyVQje4ia0mveAE5eB15C9n7gT6IjD1
s9CzT01rn0ZajpVwwTOaTHNm1F1swWEcpnDdlPOZU5dIRkX5Autt2dKZ8zAm/SCtr7rLehdlzWB5
1qLOZ8RCP5zoZktOAHZsDmqPbeVtVes9wOZfaLV1TehHuUrBfWuVfC7DE05m1XIHbd36qQvqVRM4
X86Es0D6G1MBNdEU+6XaooOeH3Jxva4HtiiO0e9sjJQYf5EoUpkurTS4goLY2LH+qfCS8Q0/rEK/
2t4Ugr6VP8YwvSJZRUaXDo9ZNxucox+NixJpiCBVkkp403PJ+bW/bNJsj6DKBGYEOySNuntXcU8s
a3Omse6wpZ6tLNnog/YBk36CAJk+soT9bLxXQnQeaUDD1SCHG0J0fySBy1J5J6rPZHC/V1r0gvqq
8fd+Wl4hJO8kxk5B+PKCtk3sGdB64G9R4djpmrgKrqKbnPkSax3tamgZtrWIJb/Wae9JAZpGSyfM
ikF+B+IRQRMpUEhzCQ6asnNTyVWeAdKhOLoqM7qqQH2EVrfKfQT5ProaVHqngZBt6Vwcl413olik
RzGK1Cs7xwMhPO8NICAkV91BS+W7w0pfaf09qgLu2nJ4EWi4oxjQu9OB4M68U00bnJPnycb4pfcV
iTP1h3Q7nqw5lP++kzj06BtLDjrLMFaJfQNMxQckzJ15QdTbD5Ir0AK53Ey5WxDCo+pDx7iQjTaf
ken1gJNw99UhW0Uf5FZlnrsxI6SCU9AMm2MJWhe82BueMPbw1Uxsg3uvYUYlEqz4KMWEWcgfptmM
cUD5ihU+x+xaUUcaTVzzwRjxoqCrDkb+pmq0uIXX4zuNpwyoJNInW0/eY6CXsJ7N8d5Ko3f0hK+y
KR5dJtkr2FSUq/o1Ax4oiNjalnfAELXtqJAreHBSbR7LG7eoD2oIHzuzjresmJeuVz/hlwqXUQhM
NAoPyeR/uVaPVmasX1KNRObZTRW43Um6BQIKN8V85ZTYURjLjZMNMBA/BXWG/ZbzLFtZph9w1wCl
xOtBxgxws/RjZrD2FsYcLokRN7kLkIOUxZ09O/W0frjN2nqDAZfEmcKkwMqfkV2/VCXP9gCqnV0h
ee3C9NHEIi2B++iufIMKvxcyhwgHOHJBaGe/aINnOViLPi35Q5dItXlPBgk5TL4uA0kgo3ln58ML
l+baSBVmFR/+Zc/0Um/sDvObAENhR5s0SM+MiMNlGLuvvbzVu5fA9G8Kjxq251hunDh7TDTvXZBw
lUfOSBxNvsMiLZAPcFfmw9Dfm1L7YIS8IRmVsUwq0SQUCPhKEg2DtZ31b0gZM1JEUx7E7oNuq2ct
lm9tXLUL+GLvOBUvbDDQrSC63cibepTlksSQaSE0srdIaVqi17omGEO2GaaiRaRplyr2nRtWBZBd
5PS9hVsC3bdfNs54AeGQECn8M+fjWHUAwutC3M/RI6hVsP065Vlq6Jn7gJMaVF1W+P2ysLAHWWbE
nAeOGUM4SkarQNxKmP2yTN1Ll87P/WxvhjaIvQotxAzVRmHz0XCMll5vovEQhyHBIjS58029eC8Y
i22bwbzrW50QdT68boh4hpPLivPYRblg2gjxsenmAbV3VaKeTLQbNcPtOnQv2lBgvTBQEImMIh4P
4uSmW2o3NODiLm+mCMJI9hrDr1qMwHCx2dA2DOle6QS595j/cJXlmKsppHqWQ2sJgmhiU8XErd1o
dL8rvBNqpSpRbLWcOjhqABp4pP8SQOh8JbGwjuas0zYjB6Mw/Hg7CfNN44iPzvGbszbBC6qGTa/c
B+U35JvKFguMB9SYmf2BcdxFBeZ5zODgkT0MWLTA8DGkct0Q1LCMA0bgQe8QMeOcI9vs11GD10dk
fnJUAdJtJ2TgFHFvTnECmJjaOGoRWZnNeeyoOcnIBgHEXJmCgpha6nJmaOprqrWbMCE0Ek5APJN2
660xu2gD/cWnsJz5FtE6Qw9H68O3kOQ1wv05wpuDWYOgrmBSalXF7fDQVUG37Yn9WBKrylh54E43
dd1GRbZC8EVmcRISL8pkkRAHFyiA1uDVzV8NjRtI1hOlq52bZtCeww6npNfeSc+9H6vxaTL4gJwA
uYp2VhIiVWt3xzIhrFb68qZkk8muwQHzNFsSigJYSfPiq/rVHlxrNdY35CK0l1rQaGVMAfCnswfJ
3XYXpKD/62Zf4nO9os3Lru0Mm2PNYy9DD1id7umHWBLwAmQOM1UA1LSkMQBFkF1mOpYMXyMtzYl8
SKpNVlYXs8nPmIvJUNGBCxN//pJN83g/okAudgzzS/AohrcasFBnBSmdnIusSVZVnHLEG8CbpQPo
UtThk1kAKsxsDEmOMO+Ei8Oed+2ndP1jTuTRoGfthvrhHqAhJ1mWoQOfBdC5j7t9QjN57yOqPDBC
v7GIhM9Vnz46gCKYK2h81nH62Kpdhb9vqQyy43MT0mcSVu0eOFWySSJxg+qrhpVmLFkLcfr1tGIE
lew9vX9ozABYmB3d53nmrUAfqWWOpwQvzoQrQL3a2FthpEScnR0ee4PHVpqGF27XiDzIe8GHsem1
QK5da/ZVkIRUGPaq765RVF7LKWxOleqvYz0+6bOQzYz5cRgr7wY3fSrhkKyzeZwdm/iLEfKidRoB
syDNfe60YgaNejXMFeJJWp3HxsRMuRzHXUV6sRrq82jHwbGY5acRybp5FdgnQklpT/OLZ5aPRcPD
KXUZkU9AG7MESH03+d/JtFjqnf+kQoWqrlVrGeqXnCigncDgkrl4Xn1bvRZGfg4buUwMd+vn2m3D
CGxXT+bsDeKZ78Li8oduPFsOmUug3Lnb3DNK8TFBxnA7C+hfCrhrRC2wZd2wtbxU8Ixb+Q4HupXq
zIaIi5vzRkrOBCe7UKEjW4aVQHdonmsoObE1vhiVOpEfcipdG++cbR513xdHNnO7ASQYpgmofjhr
LVZpaVj2q4gDJJW6eLXlrFl+ejDfSoI5Oiyz80VTVh8D6uLbOAk+PfOrJg61V8V+cOpihzOEp1hg
HDoiTEycChiBnGwzvPSI3Nd5ZRfHZlb0Fc6PJA4QN9gtO92Up+aAZTlJ9UuLrnJRHtyG8JKeunA1
V6+azidrlU85n0cRV3eBnF8sAIYjSoJqLpRrozuOY38TsnLnsI3srZNyJYbvvVWegXhJHkakWpnD
WcBLlz0ieg0xFjOsbuO4FQUNaIcRz3411m+OCmyeu/mrYlBCO+Vl6GKhDCRDu817qgIUvkc9I+vO
F9Z7V7SHeiK6rIw/EVFfmzkZKAvFIWmSTV1BesuxRfL8yN5m7YoIj7WdXLAq7BKD+7BPK6KjmNxw
pfJ1AKBbwNBEvXw5Ayp/23utes75NgGZYXQVsSDuzRRTipLq+1hrZFwaLD51e6BcECw9aTpVS6iI
b666pjkAI3YO8BijM0Fccm0WwMA8i2AVhoXYvXkkYvFZI4MclrZswVm5xsHog22FbnRvSDXtcq+A
yoK+fAx2eZA4j5DJJCRNyfxFUzdd1KSnxI7Am2SmfjdZj9OEIZeHzbKNyldlUdw0VbVObTO/hSb8
VZTGJVLsiBh42uu2/cBME68Dg9sdkZniWGOLQXK50qZc3AWs/A5sKBiWkqJB8F4Dvap0DHjhUIrw
qyKt9I5+FXWPKorbHbZTbiqeaW6GSpvWUw+BYIi5/QR6/lakObYAASuW53iOOEDfqzzCAVgjA+6c
YRkX7R3PTvswSw5uZUKOpV5OZ+U0K3KOQ/jK7b4yUn0/1NVb2UL803Q7wII7Z2wZNGT2RBg7adsh
auTLmKZrLFM5IHku3xJwyIIijnIlyFYKb3YZjmBuQR2BDYVQlTHbTPvoXdrTy+DQRKMzPYJ2hiDk
RD8QP5zMGJ4YviLsF9GLx/Jr7WtasSPz9ja1HGc7AQZkGEMhmSmbrEf/q2DnvdZhLfKI4FpsE8SX
WExxXZXrETMWCCtcFEkKfK4z0XIGeEq5BV1Dh01nGeC2G13jPdXrjFHp0tEYE+Z+gZZ/MHdDhpWO
ej1OyYd04pIQr+mYKkyGqSAfXBTlay4vCg5/bGgOqV71OZ9YmPcNIVsmM42FDyyApV+3CANsBWhi
ge1Kxq/1WOFRTLn/dWA1spGXGNjuPd3hKUDwjWCfQ4naFZh5H91KNE6+Hq2DCR2/F5f7ui/ObraZ
0RCLzPNXtll8ViLb6UyP4nJapgmpEdnwkvf5vowIaMEvt/FL2GalQ1Oz1mgitDl9UvP3sjL2EKKI
30XGuI4K/dkbMSmX6hNZ+3QwgeIE+uybgkqeChs1CFitPvJJZfP1e5s6iqScnisaj57TpswOENb4
fdRsNF+OvJT6bpxqwBzWYN0hwaZ+aZeY1dtzqtEQKp+6nd823cwxK4ywtK2HWiLETFJbcwhmeTfC
KN+6YX4SUXowR5NBV9LDELYLroE8fKxz3/+e2chkW4t2LS0xVrQhmdwMIgikeGUbnW9iE/tnVZOi
MzRMYRjeCDRQoHVItiO5vk5AF4j40c3QOWdEJtyBJThyj4MY5Ha7KCjPbEAxs5bNg8hwBPUBf+tH
+TTaSBV8XeaMAEAoOeF93eBKa9MfZtnU+zi4cfTshQ+prS1/GdB2bPMowGTYgzizL4pvistcbqEL
0aS10DRyihNK0z2BKd0KVkYEkmZTC4oxY0CMXpd3dki7FiRXjVXOshT2UZfVWYbT0uROO5XWDiBT
sEo0bQ8Bk0evEpy3UKpWNP4riCE3jW11W/hAuKqOsso+GU3RI1jOZkQswlDRi+Bx46kr6fFDC/yJ
7wGrVmn2iga43wmHemPmOYbe0KwROVor0pBfIVNh/p0lBKYHMchpjGFdmDofedqlGBEBQQRduuHI
3lrM5lZt0Z3soPzejiScaV7xnplY+MmNey1sRhLojdu1NRHwh05m6XGhUP/7hz7mPtYy4y0Mrfrw
jGndaeUVRzpZU1nD9sezqBhxQiED+KQ3Al82dRu94xlqU49uwu4SG1T+WpeY9w5my0iiKsZFMnPU
24eWXTFIlM+4T4Fhoc6rEfUd8nQXdxTytiu6RY/z416m6s5q1EmGSu1haOFx9hW4KXwnGLNwVAzo
IBbSTiHSIduiZX12en2gwC+PsR184rjk+FfHVhVHzG/xqq7mdAIr7ba26VdPaadutaJGKGByFnYD
IwN8FYR9OvUqM0cXnXl310ZZtidm4o7MAJcmkCLCDUBLVSWChrx+5tRhho7GBudsA3kqh9IXmImz
Dgoeqz4jRm2nCjtY9RNNTsXiiHKdprVJhq/OD4gKDsUjAWh1mx7Gwo2Ba+kRo2BIuqPX3+rO48it
MXH6OzcjpAappw5+IOUBlTDMRfqSrMFPzIF8xibIynErWeqhGu0OVSceeiNRy6gi98z30nu/NYNN
yGujVDA3MgS/VuaFczOG5kponONDEN42Y3XLOjy6sW3/iXYS4kOJCckWPY/6ykL8Tix80d8xni74
GVhi28wdjoZi5OijYbIw8S88rvZFPc6PtIZZaVfOPZL4rHRIfV3RQR0ULpEdgCZHAuioUz9TDPpb
dLxf6F+Okk+TaHPGgXnOsCcAhFVbAYi4qDqppm7XTktILLjC2kLEL2Mu3N5D2WWX7cqIucAboBHE
wenbbKA4BCMCorIFtuS6+JbICUhrbmbJNDz6I3eHQesImY/rbleOXU2zrQi1flJG3CwE1x9Rm9az
dNmPRDE6dscw1faH0c/Zg5qvLSXSrmW7MxKHcThUMTLgLijBMCLjRq66ksnLZL1GLTMEM0TfF+GZ
dyaftFAH1r0ACynMqT5Kb/zu5Gy4ais8uNzNhtyC3MktQOhrc8bJdYzPdxUIMhvacxIm4U6B0Ftr
o9R56+RjOCxzJ5x7G5N8mQXGfmdlZTTtAknSyp2KE9b3bSjT70OtSMlE8d9kPApd7P5grSL8EeF3
c8B/oTul2pRax5thSika1d05BtPGrGDqmiho28quKBPi/Hnwi3wFIHrdIejbt95lIM5iJ8fo6DvT
bYjJlBghJ90oyhEQl/DxM42GxsjnvZwLB7mUXUQmknaD4UCtshY+K1BN5L/3Dlk1XRY9m/6gwDRy
RGxC5HqrXTc1xTnO++yIYWbb5T5TiCg+uQ6Uzyhs0rUjIjCfFlMN1xieCRnM96Cjw1WdW3dYqxYG
sr/F5ChmvGySwgComaf5mzRtSpiDDXvL6kceda8EWHM0erimWalHp8ApMfAZm9CBCl2nGffUCtey
5Q6fkUguTYMBSPtfHJ1Xc9w4GkV/EasIJoCvnaPUipb1wpKsEcCc46/f0/vimtrxeqxuEvjCvedW
LuO6SJ71xBWJemZf+9bLnIfEid637g1P8oFuaE/sI4QrLN+RxajbvxPzaH3x1eIHA0FIMaCs8oTl
T138B2YUT5lckLwN1iUIYLLKAEhGiQ8Ep/ExR0F2b7+POhwuVErtgW4PPlhkfQye9wC6Oge3t8Tb
2SI6Y1mYTMLygZmHc3yayFgd8+CVFI0Xs9BHWRTvfMYQqAx4laJ8Y5ibEcfE/KgmuUcNxxitI5u9
aVotaf7OLSP5b/U4yXuGm/ZU/GCMGXcmqs4sGshTm5RBzhWUx0if8tQP+V69ncIrsEUBBKlC28g/
nfpQB1h4mS0QRdCr/KCaYR90f5ORjF0nGvAeHSXh4fsqDojSwcSZpN05xeWOqQwAa9ji6SLD44Ys
FahY1bMIEOZYjwK0dUxvlufNPhLze3IPhV06oGxlSfYzyL14w/r8VAMQ2OKmXzZjDydAgO+Z9GFw
7hV3fx78BHgqhInDHPYfQ7gDelEeh1gSYEfdafoGJ5wJ34cm+y/IC2sn0A8RdVecbKaZo93ZnNzl
OW24qpkdfiT9S16i6a3mmi2sJt2N2wX0U3U0Ff79inU/GQ/IYgHqpET3BhZx3m7O+DCryPPxEMrs
bSZzfLMm2g4OiwbWXn/HSuQHxqW4Cy0kI2a8Wf7IV2ca2orPyJMvs2cOnh8f4+GxFFQpRbxDCb4R
c3PqW+fEJH1jqRNZihCC+OPnYeSZoFTMq1uApR2Z4iYMd4iw2a3JcpxxyCLGAGlQjWw+GftsjGt9
4CS7jxXgBhfqu3TLI77DZ/bOuPzj8c1ZvA8T8LRoKuleB9d69rlT+n/5uHyX1GtMsrzXnpQqnBv5
75Rnux6U4X3K2vbywat+6kjF9EbjKSTmasWo5w/TzXXrgn0j8ZjGIHuIZKVYVC5ndi+871Qa2YD6
GrvxkD3dv5iWs4fZ/xdVzRO6kWMPpvu+toxzJMBeTsSACW8M44mZ9Afo71xaMAuaer7hZ+zxvM4n
3oh3IZ6be17SO8qMmkV36XLUm509XX0zPAeE9sWdvBTx+OyqI7oPYHZl+0yxtzWmJ1gyrJ65tn7j
sYO93jkvUfdd6nBtbAJoXplEONC0l3Ldxt5DWp8xfj8oDrE76Nvs2Wql64IdKI2AeWU+g+capA4g
oA3nNuOJLHpJNP9QV/O4MmQt0Fv13zRCA/El4ZYFwa2onGM7Jd9+7qZ03D6eweilnLs9psL4CHWd
rJmICiR9mZE3byw/giM2UvMYBglWU9fbHiTTfQ/5qdyYubSEIcYGxTV0oCo4Qp3fgqli1gmFDJL+
ypL+v3H2nxuwE1vC3jhuaDl3DQngsc+B7xJcgYlgkwT57R6esaQ2UqMu/DD58o7E/GCAWce2OLUt
Q3b4kP4GDeZ9+gJ4Ok39XR2rfusQGGE39pF6lm+zzz75gz/L2ftAe0Fl3T24srvZMzPu1sseZqjf
thN/C3Mm5upxcId540hUqqLfe3r8Zbb2ysvH4q331gNRYD0pZFZu3aCmQPDCThEwbYx+WwO2Gkvd
uZ7VowniZ5wdnwqkDdUgb4RJAQIuhtJLpb+xZx+b7NkA0eTwzz87pCPZYP7WCs+NdtdDH+yEZXA4
21ABrMVw0VFP+4KLBpU0HlR6D2aTLET4X9EzdCQY2RWm0zJh86Ur/+IgxOXnG0np9nCZguW7fyKe
vIcWfbU5kuI5hwkZ4JrWg3PtB6QIXegimuGdtCFdWln+lHHCs5WzuQkc7ClbTKAspgN3H9VYJpkQ
QADJUJjH9GPUWFuHSd7absJma4VcJHg6Acj281ubmVdRMgIvHMlyFS8FBpVNgXZ7BXxj5SThTbjZ
sO3m/tKVOTDgZr8QG8w8xLpRjm/QBvqcMD7e6Y6jaYr+ksnyRvjdfe9KlvJQ/QLBO3LWEUzl00jY
oGmj6EYWFrNxn2ok01yHMK270vpXX0tkz00HsBDbDNs/3qWVU3cjAo3ikcR4sW379qK86tPxOzjd
i/qJdLe37xSCrOLElg10ovvsboGTV5a/YUNaiZceUVuTzjLh+lzE+4zbndnIPKxc+Kos4mJSkup7
0Fr0EN7thkHRPoLEOJqW224RlKaqufGVsPqAcNUyPGR2PzN3DoYrSUlgPGqK5Lr5TPhzDt3MJqUr
wncu3YAByovuMVQWpYtY9qEIYudCL89WBAcr8a+MzJbpGnGL6Cj6KICB7dRof4Xj/JDEdbyJUjTr
Fu77Q0UiNdUgpvsJexFQzHPTYguTGfAkIbDQm2SXqyjYM0uw1/gGHqsefWB7zWti/SC4ctyqg7rP
1qf6h+nqAH9m5nVt4m8Hhw2oy2Sbj+0t4++7FjlD90l0H74b/5E94iiAR6iRvpZlvkw2ULpYx2ot
3fSkM5rgjrsjABkAcyCDfkgB3c3fYRRD5sS+rMFRYj6a9S6SwWve4B8wPYkCS/gJdKheUzm3q9fB
SeSuKY61txwLJjbKT1+KJTZHq0b4rBlqkPvGyBe7hqALDGE15zrIdm3hP8o7N04jG1l5QffltpQ5
Bhrc6v5noV1rCPNYt7O6lhii98x02UwwQuwtb0fZHKDKiO/UmJJeb776DIrXebcQgIyOjcFOpDgp
rDR/0iOasNbAxgBo+K8y5U/KHichMCS3B16n0l97sfNVQ/ujzUlfY7t8Rjm9hXbYvPqwQvM+BehQ
3N+g8EvxXgvTY7du/d8sgzoU1H/s0n4LdHSaYKSAyayyC3oCKjRLv4VJSfCfdZcQ8f4T+jezvXS/
R61v3HFvLq0Ml60h8wHhhYr41mNiqHfQKzac7HfRkWZT4Z77jqqi8W9gF3kbOSodC3/QDKwJOi1d
FSrQtKRZ7LCmDbiAMJHArrxPlywzbo0fPY2lXKdcLTrqm52AMRblfMF9Dp3jrqlHC8cEBcGVa1ur
GnDyWsf2cbHtbzaI3/EC6gEcoIb5Zt4JdhDHJpgJaWWhAF6+FtdWtAdbd99ibpf9osZu7XfLQdhL
8i6ZcbMuBwYWPZCUFiKg7d8SjEzcNENsHXk15obfYzf132oGHy1wX55Km9ucFqnKIgQyvv2cFcZw
0Ts/RSHJGsDec6pgSQOjND8J2BQvmMK96vV/Fa6ElZ33v3YcPLhLLHde6KAQLFjzagdRKUIatEPJ
GcQ1X/O4McpWVzbBMLdwuW+qkDxk18oOOYMjJsugIGN1086dX33/pSTYa923M6KY4LVjPlQyQdll
3swNCJYFWJN3a1gwr4GuQDKog5PJ9VFayZ9FKKSHKcHYDR1wMlR367nzEahWHFgJ6U7p66Jm94oD
zd75EvaO34jHvHmWNSupu4FsWlcjic6Ie+ZNEqp/bFbehKYIU+C1jKWuRV4Rsdws4dVu8qc2ht0l
3JLFFloioybrZHX2kdgswAIDNnNAPyyOMzijLUopL2t/G7XcnOisGVjJpnqrmVmvYV4FRfM2QJmQ
bZsdPG/+/H/ASXPnd9YuNL9p/HY6FxDaYsUobh2ol7K7SOch1fIDUP4tApzHeP7kuhqgQneNC3eT
IwtFqwRwD3JFnP5bTPDBp3Cp7eAbMeHJpe+mOfxWbUVd53S7YLHNhljq31kFNf5SdzVOSAwh/oTb
VmTD2unYaVZ64wRg1Dx+MZb/G9rixwI+xgWO3XVuqr9pgs8nUcF3BQ4pHKGvdWX0pvqIKFry9gIW
HKqUcPWXFOKg3UG2q/5oah6yxJDVEitktXvol2eD3mFjysSHD7sNpPUe9YF7fSJW4alFqa57cG5G
mR16OUqKyvups7sUAqH2bgja1yZankSCV4ZlGPesRVWSDa+1Hn4Wq+QWiTRGRocJnA81JkteeolU
KGDM3CdHi+HoCpvPL7GUV1+VWA0L+WRInde1fBBq75G3HU7QkSjmheUQWUmcm25QvkZmQNegHhro
9X0xgPLzYomgnN7djaA+EIThvKaUZ6tEYGbuww/U9Egcj0uQutTM87n22RC+18XyRsgJpWDL+rQS
4TPe2WdCU069G5MuwBW+4A2qXTKUO+fDvrep1TKIdRKl6zhiA5tF8zkKmz+wFq5T2L1FIN4Qy7uk
SCXRkxP0b0b1uOciswq6BFxfWp9G6xvKzh6xZIkBL2vJfAzOXdZ8xsO089ivziiodczhl9zzZsOR
14cGwoJskU3Rix+0H1GcHSQFRF5GH1nkbJvKAmWRX6KUjjzBo7CuEFPEFdmypNfOEXsbT9LY9wj0
trHfbZwZYZ2LGFkK3nSZiY96Og+UWH2TfMR3eXa5bHX/5IQjkWZEY6xq1oJ5dcyTkTjYEqWL8+Rr
C+CsH5yI7X5IR712u47hgqecrU/2NjGY/GjMP9v4nxpZdEqSVlcehXzmWQVIsjBa50X46yUVCVPh
D8L/5GoPxMeR8zdYrFIqjM3rYP4xmcORaNoD+MuTe+pj4gislsMkq3I2ZwCs7H58C9IF6BO2O9ti
Ne6eXCf6gBnwq1HUIBk4l8GgmO+7h7YKgBgOzak1CjP6XKJ20tbfuH3te+fWhequR4eBy3PP5Ii5
qz1zyNC/UXbkfv7dcVfBH3Hh5mBXt5gTrpTd3MC2Cla76XmYs6srQ7NHA/zQYWAm/48sJb6ehRrO
aXW89QytCWj1/YCzCvBKxj6KFApTGIINbDJYwsAN97ATmI/B5FvBu9rGiO1PRUDrjPT2gKkwwW5y
9FT4hyzQ3zT6nG0wyEXg4XHw7V/f/Do4tpIO0pKdoL2LZPtpG3Qz+AuL+3f1uKhiQ3h0eyt/EhZQ
l6F5qGHR7XFkf4Q2ySrh5H3bDsPxMiDKMvWe/aF6DuvqT5En3nnMCUxk28JLwdZqzQA93I1xLZFg
gCNmFkY3nnvhxnWY+kUwZXlVOyhbtL8DHtQVl8y4nYG5b1TsO2Q5E/rnGIRpab/siO8YuNHlLXb9
Q5YBF257BiEj0SqT5jHTokuInP9j50gG3LYn5oz8knyJFOT9DAFzqHHJMJbBKRwf+ujkKEg5FLAk
WxK1hKB2OZJyK3eqhxFsGgPIr+guRohyi9HQ32DEe4XOzlNdJ+SUoiDb9zNTW/g5dKyR3HYACja8
lZ9K+3soCQxKaVt1jvA/dpLiCpv4T5PcaYzx+KsGEUEwATlUUQF7HVNhlS6rdOmI/6jRPk6hfl9y
W2FgqG9j3jI061CgGbIkMW90mO6IcYUvfSoY+w+0F+u4DfFRpsnRhoD3PKIDDNnxe4qIi8IyUGhn
2FgEHAnGYybpy8dgcthFZuOmy60epVl9yPQT9od8v8juZxgTSOG9+CQf4nuMHZjNc4eExWHyx9DF
tbpv1PSPXaUvQeZ+pb0/4bNkI2aj8ptiOzglORw9J/nQQ/MD2OADSylocOGhe2wQm/u3eQhxdot+
fY94dwhg3rbLnyGtYCEivcDB+gEiGTqgoa8e03efYBEyBZu3wu8hymCFaZnwndymeMmbFs9uvWwJ
vPzL5+uvbFXaNEn8xgTjq9bZnkBIbEINWMUKFX9E20x0IqMswP8S+s+8kLS2PNOjQ39gN0uRdumV
ozbKFg9IkXM+9+Y4NiEJdLU65+TR7nUwfyYpPBrHVickmkCNoMhV6PCgi6lz4rTT3n9DJN0jH/oL
PPKqq6nejZfQSttLKit0cVUDmtOhhxPAsDaIGLam9f6F4bB3AxIVo4jHorZ6/oYm/APrd9ul0X1w
Elzl2HX7hoybOfXfvL7TB98IaD223KCt1RcnsKijLXrc2PeZn9UhPSTKwxiA6GryrU9R+YSfMZtf
9259jqbkGfhAfCm1+Q/hyFdZuh99GDDjA1nq6GsXZa9TWnQ7xt7EBBbwaMOCM5sHZAWtw+EianQv
CU2J8AmpDQHi3yPhVShL5z+40DCA+CRjV4CmhDDYemIY4kuMK4tM622pUHfZg09X7QFWRjaJg7wb
bkuUPQMlYlafYRCrw9Batz2yhrGGp4XdhIh7lG1BsehLWQz8ZZk/NPyhGSKyDUScFQ0X4BA0swBZ
FlhqEQzxBkKxRG4/Ij5BfzXKdW8nz33FCOsvmdP5xcvZ4dcWP7rnO1+eM3+ImKG2gkVQOCS0BZK1
ErM/VlNQ+8l2p5jXDlMwYnhXWSdXvdSS7kliGPA72GZpy0EJlINolrM7Z9lK9vhLS/+/pNUnp5Hp
MSj+GtxrD74AHVYkD04z+vswp9+kCBBH8atLcUXRzvNrj+IJEFnDvA16ZyTNzm+52N2e628UBvH5
dN9/Nmly6wrJABAFRlk9qR4v9UQ2PBjBax+MJ96Rcs/MvzsW7PS7awibohmsd7d13+OF5ChLky1n
hm2llgIizKjBnMftnr6AECfT3HClwcIc1BmIyrTFmnzJnlFtB+t8pworR+0r6OEZzDRYqWJUiEHy
OsQtdyO8z2J6Kz0CXrg3/sxnX+Y/srXmFZtycsVt6IFTRC6AwfQc9CRtOQ59pQ5i5D1RsRp9mG9R
5D0HwbUpq0tVYH7k6KY/6HlY/AkulyAZBVEC/h5X4Wxjz45oiyDwweMhC7AQGLsma86t3TUxNG7F
4Yg4ggE3byxa/EcINvORnNznRPZbLtNPuyfYeRjY5cWs3Mi5vS7leMvn4dv1g/cg6T99pvQszfsb
oXwLYZW9x3x1khgvxVQ9yl5stZbLqrIiYOmF+ZZefUAcSSSwHSBuHtSHm04UlcWL8OoJz4V6qYsM
lyZJ0G2d8jMV5rMKS73LM+95NNnJGsqfYlQvDaAeJFsny4KE3me8ujMSNPJjVoHVAdccp01oMdIo
GbABkwanCuy4aZPvQft31aB976CqXaypfy2ai25sjzPJSvQVRXIaRojadR6drWASx4Ct/sp43i3B
3cnFJF9TiUCoQe9GxtlqKpj924C5xqL0N0WCkYTBDIIvoDUoy74CylJMAWm+qWHGm5SLRjbWf7Xw
g70jA54qUs09F/lxFlsPThUxTUTltNas6bZGlMdFq5chiSgqs+4nmBik+YmzUTmya6wu/j6fwTu4
Zq/r+o215gBDaADgIJYN5qRkXQPAgXWYQAyqgr/WuMRswX/FWP1Kx1t240uvfLmHU56vcnCWYkAL
PAgTrGWZPHbLnrub7VXyGI/jsr8D+0ZgQmkNUyczBADNVBFph9TlHkGNHB6qM4LHsW6+glx9geFH
Hx0lbw7vBqBywkxIQV51OckBbgD1cmzvqZaoKjh8opBLkaaRMPFx6yDobaL/vD5/kAkc07DnG2yt
xxHZQegm+zSM5gemgXg30RyTn5ruEGQf8TmmbJDY6Yezgn3J5niB6XCw/Oo5kLKEpBowJii9Fzlg
mLQW79vjTd/NVf4Aa5PjcrE/Z7TmmwHhh49Akr73s2DbP8ykC/vi3kJO3inuxZdiEnUtUUmOsM5Z
FVqbyDDxQf8S9jG8ndmeNqbOrgjj4lXXwwBPAfkwA0e5nKh+bTnkwxLSulWR8yGq7k2Jhkk4629y
7/9geCK5deafA4M6u+UCWCrwi00agTNN1GMuhpDvua2AKqLbIDZBq/sL0BbZnpCPDV0OAyfm6phC
Vl2nMDYKnGbuLO5hAXLjU3ohoWZ77SOO90ISz1HPOjdLL/+iFMhJS/TdPo3nrdeO3x7KNra+jBxM
Wx6Syrp37vm8MaM97kmRfI0tmyqGTLixNg9pDD92qIm89LXzLJ6SmnME6fg3bKJt3w0XA36JTwII
rm0ug6ILKUZNwd53+7UxvEPzMn15pfoYRaS2o/VEuwuXphwV284OFIzjbduMNV824+yWOjmPbG62
yRDW2I8Yxrdp8cA88GMeB5smtrtWCjcXSCMkot3dkducZhSRGLFqWpTEfiHjfYkkGyBxz02dJRMH
RHFQbPV/QVpeoJvNK4+SZEezwXr2qSqym6dazB2BCzC/fSDvoEYMQJ8lk6MJYZfUo31efADbY+k0
63yK5i2kYgubqjlGYHZhNIUpjRLE2r6eH8mZKZNDpKW1rmOI1JWz9A9o7a9+bVdHO2lY8pvG3ZW9
898Ccf6kBzYpkS2CzVLLA9v0Lf49e1/nmkUk1m5cKR9u5QOsR+MDNiwKN6QjUZDoaTMy80L741Ia
YO3s8GRg24O525E33fUO6uLkz2AnLflME58bE9oo/gjGlKgu7hmmZs8dJusckM8a3NyAOAgrvsum
jz5dqaPwu7+D5FpKovaUh/Kra+U7vXjIXLr4rTFJ4Ln21jnYF7QW3jXqu9+gqJNzTz5bEdjHEnMJ
k1fP24uGiOqJp4QEjmtdYVoh1uw2WIu/bS1LHPIBE4no+8eCXFwGwvTH3CbWBtssWaOh2HSdQa5B
NErDJ4BO9iGxa+y9I28OYSM+kEZ1HHzmvx0S/g3DQHw/M9/lYiNY7MaBNyVHcYFQgOxOcKy14HQI
OqYb+uTN3iVhV9dEMDoLhm5bk4F3/v8v/jgdI+Gbo0z8/wZToVBGXJVZSIJHs5gzzS33SW4DFVrc
dwJc2GMH3CqLbnmDl+DSJv64wSD/EnnFb8AoGTFl/lq5f72R6muqyTUD3oHCvm6HUy2oDOc7jTqU
5EiJ7EfP9Y5gFDwVXRvuxIKCapEy33q1J/dozPhZFxZDdsSbnYaKJFysNCs2L+0mnSeAOON77xn+
dk6WHstMxphcWpQAnX8LhmDeDUn4z8IVvrUEwojZJD5q2Oy7anC0WbJk0ERotunK+jyPyOQA5tj7
FhVHRJTyVteJtcF3PrwYU51+86HgDud3yRKpERKtbzKliYZ/dWQPBMijgaS3/0zH+RfZOwO4DJ+V
RY/7EMyEkdqq4sGLs2ztCf+v7rMfUHsjpgDxWZfJRqXAraFn/1fHJEV2aHWAyl7FKB4h2xeIPDfE
U5MHUDq7Wcf+1j8x4BL72qYKi0hGVm79nVpKb8cGVfoSnPrRfZw0vhQEXv4WzbheOf7dzeUGn0Um
Dzzk53Ii49335gOkJyJntTNs03GB85m77bZXCF46/53Q83IblID44czCz03SPaKCCpFwRBKHdZpM
FGzl0n+ohB1MaiFhrlB//On8CYmhb+HbX3jbWnkJOxTRYkGYGMT5T6DbZ6bB6FFSvreR6Ye2KyRW
l1QDQkilc66s9BXV68cALHY1Nhoff8mAsKRbgUzm0LDY1aa1AOBiGebTpvGGYBG44MCNy4LGl+7D
5PDfHOPqwx642icgcPcPquOwofl+86fhXGjAHvyfyIW2hVwvvqjXlSFKAAPBa9OT0+e1FNs4puEs
4+EQ96Qwckcp8DBrgvWEMuuMZEIWwZr3nJCgLvxXhvWPFGjyajePOHSGTeFHz4T6hbT40WsBP+oy
LuelC8G56f65Ftk7ygLmpcI/Fs7UnRIUJTIV1lk68UvhEWPEzdWLfKBHVme4A/C26bNqSP66Jycw
kcE1Co+ip2nVRPu1ujyDZKwZQiGjt9Li09bhT5ugeM27oUcKhJZq1hDIJ5iCZZQriAa7ptLFCfwZ
1sn0U1cILTNuwbRJ3kIvP8saIc7co/RdFOtYNBUUXuDQG2FD4qAp2SxNfrVpfSbUYKKpzkWKqsso
5PEh6pYmZ2asyKtESb4fAXeXCZ5hN4iX9dTkj7Wsf8iPcDcT1iZOsnQ/S98+yLhs17WBw5VAeT7F
81KcMuNSni8zIZRxnZ0Xtu8d2kVFwOZOj9dBZSO7z+pA6iY5y2X54pCMFvXFfeXFZGLUIKix9LYO
X2jeB++FPdC3Tw1Kjshi75Y5KSHePS5lI3b9mFi7iCfcs+ZbgAkHUPwxnYJ3CldsZf67DCuPdpb5
48Cu36BWYaMKKr4WtQd2Gv99MLsHHTdrht3OLi+WZK9th58RUyEBpsxdQ+HjJRyPqgreE5M9+ac+
4skpHPuSyRMnCObe6qSZJb3orsFvmWLGAKn5KAWgtSi/8JntmhqVgB0nzAGHLf0xYnvLmJW4b+r0
TPQqCDY4ixkfEYIjJ30jppMseS74YcQfHC9szDOXYyq3H/sukKikwzfe3PjF6wKwz/2C/wwzEnFJ
ZJWG4pU0wpr4a/PdCpQ8+ZtOMZrYKtyMGhfokMkryVDfIcmBEHiknG65l32jjoIgVv/q3NzDvKcX
UYWnsYV/g2aSMhzKQ4kHfj2lHLa5i6U6irEkxTHqaNRg450prnxSx7EwolQfD04s78lvTNv46LGE
YwFwnGDtBfN7F8W/fuG9w6G5EDmp2H0vxONFhCC7VIaeHs4WIbazwUY8d1+MM8bHtlrEoaCgt/kB
boaiEwpAjzZaK0gx7qaDRHpw1VPgJEyjUvuXMLJDA+mQyL6GcyEZP2poZge7a56YFygEkPE1mO3s
ELvhplYdXZk9X7qoPJaRrddFw968VYtFTyr2+BVpAbg3VoKA2geuy3BjEQi8LnPvUSachCUD//VU
nivbfOp22KXB1Bwts2wSI+Jdk7vA/wShAQ2Kzral20kpW2OkGDUqFpAZXAR9HrD8njg5Oec6TFZr
j6n1QZMmsHFa45xL/7vw0L9AftgRKhidQF9uTeQ3p1hvwaU4+3lKH+8j1NxvfdI5G++MbGucxyph
JtEGZ9Ywkht75Y2oG3Sl9QsWY2RDtkj/GqZElS2uYZIwPERY6XkOY92xulWhes8EXFXPHKdlfGGI
15LI2J5S611a7lud5ZgAfmMChdt7419k9RG04kaUAZEE8gRwdWu1zo2vGoZuxzwemEo9QK8hbBCR
fx2C+vD6fREm37OO+PCRM1Bz0OtBv9sqMaqdVU3IqGuZnNH98C97lpDwCL9ChnadxStAVuU+XBxr
E7ShQZiegV2ZRtAhE6EgHkN3NJXJsXZguycdWcadhS409eafIP2su+plwtP/DBrIZRwPKSK3Ah5Y
Zs9RPbe7cQTb7tv2h99kt6yhFSyo3ne2NbS0qXm88YDnr0g6sLa4uuKtwGxCwOQlZ4G/zkNGS9KZ
IpRyyFGa6TUxbNwXf39/+bop3sgUngoWIYQEhyUk67XzdukwnzT1Pu/xrLoR2ysbKgEIaGyXWzrT
abYjYxMc0uPKAVyKRbQ/Z71+W3KqitCecZobzjxSWFkp2Pe1lT2Y3ZYM5QnZMC9G5xrYlS3Ufnvm
iZcVFaXttZ+Vjj9cRi5FKnadfbifDsVinnuPbybLvT9hSEUIs+YH2yfoiAQXTuITcgKMfGKHhGPT
QiCtWwasFN18U4cySlnhijk6+3m/yylNbKoean/znLszMnkefzGOL5SxxarOMUcCxxVkPQC4KVgC
A8Yy8782ivcS3Oh6ce62+CV91b2pUL42H4qUYIyvDw78mylL32J6YTOAH8HluvCxIqYFZILHet8Z
71VO/GcGnPST1+36CENNle+5iK3NnAe4UXoi90bW/7478mDGP3Io3xIv+G0m67/kPi2fKIDPpW1z
HNZJeyFtrAHySBzgVCrUuTai2nS+hj19LCcamh+gDXVhPSITaLej/46B4thoJGxAHNedcn9kRBhV
G+DIZ1qtJUMU0cOvMv67/lvIeRfX1ccSlnue7fuOw7U2amirWyK6YOtkIQKtMN6VjWif3GrZi8pJ
ttLn2CUd9KKt9nERhh5yYQPb0+yvkN8ywgSP64B9HHgR6lGXB5vOz6dnX/nB2fO+HFn9nSqFntVi
eJMO+zo0f/IEaRORmlvW3+/DkCNqpk4Ex0rlfmaV8plosS2M+w64822KPRo8xpFrWj/e8Po9YXHI
EAIHf059N2ra8rH38UAI84ptd0ueObT+OydZumjlphnRkU0we1o/tb19Ij862g2K+YNrme4xRPJp
IsGJh2xoZCZ4JLnetH3GC2RJZBi2uS4F9tNBEqhAdq5ei7ZXe+EyWIyDMTkB9ObFY1DfcbxmbsGb
k7YM3aUn1uCk4ptqYiQCVCAD05A1Bq4QYYSfbVSt1K2EF8sgC7+GpGuXVU3P6DclcCoyjD355WJt
+w/54o6vuEb3yrM/p9OX6txy78TQ3Fy33ntDghH/vuWQ7H/2I1lIJycfnydhYbMq23lV9lhro2G+
ZEnDfAOPEB1iAOsoRj8usfN/O3P87M014+ke1F3HYJGDdVdD4t6AlsZr8XivqxG1/jcZBCAB16hI
sJiRA0ElSsozKi11lyp2b7H2Pn0rhm6QnfIxPZg5xhfXSZYtLmZcLllQdn9t1uHs51lWeNlxHiPE
AwLTSU//QpmAlr9mUcUAOHqpHKry3NLhseJ7aT1y8zhn4JgXwykNUFdEoG9hhPAP2UjYMBsBQAXT
29Qossor+lXcv0/2fSHEl3iQC/Mosj76UxUT6x6SXelWlElBDD+3peiTQbxvZsrjh8yW74UVl2cw
Y8X61PUUtGlqeVs7cR+7Il7Il4hxN3vftbT+BVHNn0diO1wvZOoJqjLMUrkI1IOY2U71+rE1c4rq
t34FRMKZFvBjhqpg8J7c08rm+alGmLBJA5fwyKTDF1maBvXjuXGQJTclQDi/ZOdi+fK38mj/VIW/
fin+BINzbGIifJQi6SQekpuOWKmNOW5Iz3cfaGRh8aAFQ1KKUBnF+UelKnrI0MrZ3U8F8hakN9zx
yKGSYz6zJyvKX0dSqs6u4uMf1NVeMp5+bPLwFZxVU0233vtnGxo7OXp7Nq7sjqLulJWUZIPNIKAu
gZqwK2eM6Q/Jo1UxEPSWC0jkl7Rjq/I/6s6kOXIj29L/pdeNMgDuAByLfouYIxgD52kDY5JMzPOM
X98fqCoriZUvZc961QvRmJKSjEAA7tfvPec7QxodG3jw69y4LiZM46XLqqpb+qOmCGUcajRqQ//g
+t160ILzMNjHSVjZhlEQWrToTo0BAks8LGu7RN4Q5pJue8tmRk89Jh6W8E6EalpFYy6L42zxoBso
SfCW6MtCibc5qoLLE+Esczu5GnqUcNAH2IrSymVthqhSgEzI8JatvcnQFmTqUCIjyA8nghlpxqDs
YMg2ef1W14d+YfgMCeUwRgthefiGMrmzcKtsJ9M5dz3HAic3wj121v5QCXmjNGRfrSdOLhLaO6uS
FkjbYlgVoPO3Zt8Vm7qZR/tOwdTY9ujxxszsNRleGru2rkpkkqGJSEd6UOBEktY3k8jX0eRHWKlI
/TEGCJi0WOixOdmPup4IWU8LdSTxWN0EeQ+OYtCu62p47hQmPINA6E3LSomCwLzyVGocxylAnu8h
1ggm2tqgXei4acAb7b6j29N5DATCOts6Y4X0Frnui+fkyBqqvEbYRNhq4Lg2M6YJX0Rd7sGQF6SQ
t8HP3u9irD2IODMJrGosjGMRRuJh7BIAahjkaWqJ/dSM3XEMM2vphfBAkqk+i3xQN2UhboN+bB8N
Im5Nu5RPQtgH27dT4pzdNy3C8UEtB5uyUqSj2cRba31EUlTe4e810p+h3u+0HGNsS5DD1sVUs5jk
wAG7HsJom9A7HBwnWaHAMB9ggz/2ZWIMy8wmHAVGgQW6fUj2tJnpVDY7VxBP7Gu0tm2vCU6RT9yC
6wckKWjFS+DxiU3CPzF7kDvZdddV38Z8E7xokEIQxyJzJkPwmJVus4rruvyRU3ZT3BqNp18kVIib
gZSPld/PkeqU4wwbJHFeJe4M6CMkGFPRUSs5Gi1olgzm8HRBFgYtuQWAnew6600W9DTLrrpJXJlj
DOm78eDmx/K6ULm61aVXn8NIknk/M8+jkB67yOpDESAV7rHSHESSvzXIrW4ytBA4PMsLAth3I6FI
pj7kHK7M8hKy/yyRUHUrwGvYpMS0pofq7zHiQcVGQLC3OudHqzn+dQBQcKWXpD7WKBKPwIDIOQ4M
GkR8mZW9YxVdOZiglpzj3TPx0rytxGVAX+PBXcMbNE92J9TaTUkzSgesggP9gLu4JhLCG2ZRMagx
Od7ZZv+OKBudaRk+elWrnYswByNJPqZjeercuxjhbHDpZ1NnFx3zW0Ua6rLpKDXCcIfpAmdR3uwy
ScaRmMFAMiyedNGk28Rr5VkzMzSwTfEE7P2uySmbhFbfTn4Abc+kv6lCI9kmaJ+ezFrcDCM5x2VU
7YgNSa+nKoRPkp3NYBAMSPmkih7DATl6ztZWWHIs75POw2czxtrDIHVYKChl14ON5z7xyukW7d4t
9dr4IAEngW8KDP8glGtdpZPO6qAjk2gYER8s2Lh0hWjgyFpVl9SZGOBaYfjDr6pLkPkrgQbjKfJx
qRDEOz1aIY+PF9QRqbdAg+iYuJcMDPSmk9VZ2Wl/5aiMqtSpqlfdbXadO7Wfo1VtHcvhtsySc5N2
3T0yWWtpa1q/k5w6an9wL17fOzcuDRhtLG++/tAKdHjwiC+5m95DO+/uWPC7u1pgToO3te/Bxqg8
HpFV/uuLEVGXRMkhjrse5FcQX3wUOTtcaQOTJEBFZuefLF71PtB57r4ePkuGG0GS3xWqYHHWXNjB
fzwrNUlgc5gLpkYbjs8YOc6p1xmlpeF4bfr5cCyCaSsxcvqrhoEDrvsEHfS6wF4H4G72EWQWQdgA
6og1Rl0zitSFwfbtW3rIVxGBTLzegtYCxPiB6Yurq5dJ40waiYHNMKJOduykvW2rIl7kd12nwbS0
p30SpYhE2+ziKwS1KUJZFZKsqkX9dVSD5UtnT7szvbvUpSbSSoMDxcKx7BJ9JvPhFIW8NtHxk2rv
TQwMZBbcI6A/k/wGvADTZaZuNCTWMEfYxHQaXxQfqbHVQ+q2ruffgTKaGzH1mnfWEF1dNrtimhtQ
MXRUX3oIQJ0fPUpI7kyoK8LHRtWACAx0AHEZqAfmBay1yW4ixZYDAqp1dDTBhjkzZwOcuElk3zM0
ZQGJw1nX9RZYtyYn8auw0x5ahZn9ERvHpuOQp2vNk+NT9AO1dYuz7kJsUZlHykz2s/dC/ykjsi/O
xZpbI915NWx+Tvf0FysvfJDDrLdFt2s6Zn3Fpgq2zk939FN5TsCKqLZnctuO26+/QewMYWKY7LLD
158TCfI3t+IdpLX5ACGrnLC43lvRFLMOOB9QTTmAbgJa6lOcI0JpsOZYMejFuslZRhUNTmmzb1jG
sPr3f/j67o8vX/r2xHu1IUPspxS6msxzgjOnG53+g1WPlKiBUx6+vjNGolGCouPexGV7aEvaOBoq
iWTx9S2LEd3DVyz/RHCmPpBJJjy9RSKsTTI9lXOx77r250pZkiNhoERGhH2XHUyGJ9uoNLf94LS7
CeJdMac0hlX5OmjY+2Mqq5GTFoKTXSvau8SmShxoEXIx4qUXF1e5n7ao3sttpfXaKokxSTDaXWgW
IzBs+yQi0J0lPmCDHmorZoBCvPf97i6WAHrmv0d3epvO0MWomF4Mswd/y4RpqJH6+DrnpyB5hPTF
hAGBs5PIbFMSyoC61uyWaYrmQJhoSfNi59QuPdo8oiuWfmStf9cZ6lOibIg9xFQTOdNgPvMQcld8
YoBk7OvIfq3s9iapKzqD3MgZB13aXwBZsHFqLb4tTqpvWTIc8HJjg7/z2BCR8zZXUiduqZman+kw
nfpqWTLJhn1ixKtmEnh6i5EwasAodAuuY8W8QWsmRFPTI+lEsBsmuTFbStY8vjVHSUFiS/RBzxly
414fGOGWNsUXxzsnJYBx9uzYkB6zkHVZbWOCGEERBBcyc+S2jwnnztszStV2aKtVbDbWRg+nTWU+
0f7tF0CkTyo30N3pj4FoPjHeX/qk3mCPQCAYGK9gZVmamO5aTncNZfPOsGcjp58fosR5h5FJlCvu
AEOskI3h2mXuupjQ3Augg7l1FM8VXItuDrZpCepA6SthancvpTbcMt58toIKZ2+U0b3GdkGF7p8y
BwC0QYgQXUZ+apASgx4iP1LR3myvLQM6Fsnh2GlQvmDU4CR4UCq5ZW5+w/GZblVsvUobH46/0YN2
48xsHEuv4FBNT1z1k5NC1ILPGLpL/TZnw0VZ0xb1syOLLWcR6gYN6HQGblcD1Rq6NABy5t1+ch3D
0zYQTqcjRwgvKq6ep5gGdx/h7+uhGCihdUuMTkcMcNi/ogEQo/2J7OBa6zjbkyYzu82XqLssYy4n
8mfXRwQ0bkG0dQs5om8RJBMy2slI02MRZgoG05kFTke71KPm7a3+WpbdPXhV6AVe8WOwRbNNbBqV
WXRVj4CjQ7cSKyvULh5huInvrTB1pNjhu5YhKzJJXWOyR3wt88qM/UAv3Z99UdC5iR7Knp47YUin
JmceBsv7w2XFynvosDWlY54j4zR9/YhbkQizN86XlqO6rafjudEm98COzZDErBnuf3RMby+c6n+M
U95tkf7noL5w1LPqcMI0aRsU5TmzUOHaWYfDTusBEjbVLRZ1aPrjQNogm/Yiilp6UWHBkctQFCuW
OFmae27xGzAppltflvkBlCAh3DmRT37bcppAYaNUizlBke5EMxZN99Iqc4bIVbL31E3nGI9RiIE6
oAuwUHR/l2xWKLflsKu6tlv1Obr9YLpWXbIbxwofsBdsUG1qKzKEui3zhAu5jg/Qq3B3fUwTSq+g
YAOE9fXo5+9lop6sbhh2aF3qlUyU3NTzhqX5yREqYq+7J92OH4qE1+eB1lsEA4RBG6ZM4qhPz3Dh
KDSbsiXbA0kgfTQLpj5+nbB3t64PSd1xQ/rNc0EFCouuQTb7WS/8pB+JUm+mkV4Y5t/YfftR7UGr
UEnHl2Ys0Sv2O7R3NQMp640ijeXcK/dWPD5LFlQ1EcM6hrwc0HR6PL40I7GT+rSGQOjiPeEut8nw
Y7kCOFHqL0XFT7TrSmxL66owA27PwXovanXqZgyThRcmswmNl/7r2MV0Dpr+MAgUKVX6WpZqNY4z
AmK0d11vPHpdepmXQIJYWSXM24HppBPpWHq/ZOvFcyqKAy7qa7tHtFpT+vST9kYurGvZ97qrnoy6
QGqnaPpQhRnja5AQegQK7K5NkRXHOBLoSE8wmB0D/VGjTiLkEGQ3n3Fjnxqs9nCLJrQBVdRcGznD
7yzrjr7dnewWF0NqvTf42OrKOGfoUIlb7thN3E0R2VunjAG+C/8W/8t2asOHOa1AbwUInn0KY6YP
j1zzaystdjwVx7Kun/uZNRPpxyEjbDeU7y1V36xJIz2JynE26xQ6wnmsHzpRm2g6oImMY30nlPYp
egr21nz0phfdz/Zek4HK19dx00OAbSAaJDaGEuY0Cw5F19p9b3Umzy53DNIXfB7IwYkD3NaF825a
7v0UcgPGCkwe+TZZ7V6ioDwwf/+wxeQvSZJC4tA1N26gM7mYuYrZZHxEkvmOYhrCciKMg9TTmPRt
fx0GwUqP4nxfkfNGEeTMqVHCR+Nmp+c60oZtTl+KLL+EJo0wy8OA9OmPL/78x2Dsbplj3GHgn5v9
WbMaNKpGvcXQVyq0Pk0GGferQBrmQgoZEGv117cWnrOBufYmRpnhBEO38qMG8CJsGOZJblgc5Pwl
9DCbdwLnky+QFpblVc+QiOcaW4I0eFmZ3nJ8QLB6+PqSmMhRGj4rxnqUhnHoUbTUAOQIGz/glET1
JNFMAeJc8k15+Pqim+jE4trtEBpZl7TQzj2OEh6laF3F+XNVd2IxWynKUmxBVx9c034vpsHcNXoF
H7Cy5KrqaIHDXF7puUCraAKWabSbZp5z+V5w3xqS03bKUTAon5WOZpDiDgiyJd4njLJUmc8ibe5c
QVVA2oR2y2SG2NaY1po3tsE66FwBDC6a9XB4ikwcW89awnJa+4h74eib5O4U5hNWeHqLrEbOkFxq
Wlf0IIND1EzUMnZ/W4DgopgFB1scFcFOiMiZBSrxYLZhfqMrrNEZe3uEF98lJw6yzuM00R2Mhp60
Zyfc24n7ggBdM6Pg6GUxLh0WMB+Rzga1DGJceBtUd5N0SdKmicHAkRvMTPe2K47DRLtacmZmqb0a
enWyavfem11YNfCLsY+oHlR7FXnaZ+0TdJx+GCiLwfPvA9lhz18GWPYyF05zboXboJEnux/fDWE8
0tD9sKiOnLZHmlLKLYblrabtqrDFFFyRdZkJjm4i2g1mMNJhAjoMFXcpudfxnQF7o8kZDJW70Ybm
eeRwxUfNSsgmtJYJZshqCPdYwdx1ZeIK4b2QQMv66Je7IMge3IB5YVoPjP+qLVxl5lMDN6Wn0Zpj
ZV11Hu9mFPqxyO0zVH9EIi1m2MxMftZG9uTknLjYUuB8u7XPDcbiQubLMFCK220fn8A13dvjreXw
iehUA60CTmzUJQO6RzmVNQYMCcVQF/woCnoy5QaO/P27nSA2GmSEftqpj4Wy1Krr8r0WBeEBi0NG
L51SUOt2VmvRyOl7pMgQpKAXM88mLbu665tj5IbpQzUM29IQjxBbsbUzFQxPvZUxy+UXyNj/0Y4c
B4FZtQAZkaUaYbrqMMSwtSMY67O15U+vDm0nJO2Ihwx0OXmhmAdiW6MPtRQlqpim6hZFmAjUCt1d
nkhKTKY3k1/Z57jTwPdRrVtA/UfcSmh7FC0lJrSoz/S1VjF+u8ITPosq0M4YtL5KDR9GGQKmznX/
WETybNUfRtjeTkJH0p40b23F+UEredI73V0bwrr1pXiwIn4dXbzYKfEYN/LoWs5dg5tk22SYBpvm
gxn0vY2UamWavCS/0pgPiR+j9GlN2GdvovhBeO2rmAGMZOAmITCXbyWtowWu8Nch5VzmJTdAe7f2
lK1ii/+xaAGy9FbyOIFGxLJvMrzkTrSo1IIRga80/P7ckVXYOFhxkqGkO5fn28zgYITt/jBpWrZy
ipTDeq/vRS03nueO96OWGBulead87O9wht9GKSjBsvpoNCPGjU1BMHW85hbmIngj7BbtM/AMxAyu
+dl2AW1EkomXhsknxnSr3hpZfM6E3x+0Pr/3wuBp6J1oHVndNW2DameBWautEvenJoAZDAS90J45
y+BSNTF1mknm4lhkryirX0fFFEZYvISiBAPYzsX63Moi6sdYKZMCJJrGGgsJ/c2aCz21BZkUaQgy
Lub6CEPgnKTMrRjmoYjQtnlKTodpDT3KeO0cqmplT7hbUFzJKzkqbdOFxBJoAZu0U+7AUNCBLRog
EqScc5lVttZjxsGypauBDEHP32ChPXcTR/XK6PHPiuTEwktAQZhSsfaeOABVJ+dxOgUUIKLEFBUJ
TqfSki9Kq/egPJEfdwy7FaFtS477hAnr5CTRYLto6WPf1S79Oo6qMYJwqxluQBOTOWCG4IRCRm59
6XzmIywLJFqfTdVeUbGXf8TZ/Y9S1e7/HxK6yYx7/1c++H9tP/M5Bbv+/yBzDe7z70LXtmAKP99m
DFb91v4ly3v+e//M8jbEP2zinMmWFqZuIz8gYu2fWd6G/Q9Ht0g8gyCiDMMyyT37V/oaMd9Kd4jr
lojlXMf+d5S3of+DTDYpXEHWhmsp93+U5C3nbLV/x/QhprQVqBzh6Aav0bKtb0mF2MfAe2Qo0hqG
UUH0IeJovFT4r6bc/OiGiMktVu2Dal/VaJ490LvHpEWaX5uoyRgihJuu5FDTug5Ajsh/aQyHmXVL
OxQymn3CN3JI2tZGitkyQU4gMMqBAYCdK7Fp0zFYkHnAmYh25E6WI9jOWXXeDfo+8HzKId/dFam8
JdBS11rjumzfPLS9F1RFK8vTgqWwBp9he5bu//RJ/iK90JrjCb9dF2k4yrS4OtIw1bekxLiyMqI1
g0ut2mhj62hNElo/K6Oqf4AW3prmqRz8blVKdNAqLG46BuRCoWeJgNpsorwDZxsqY5NnJB9TZBsr
RgwRzuJh4xRTe7QK/aNgAzoWIybB2bHnOSYzPGUQsWlaNJi66AgxMl0wnQv2KUNr5RHrhRvZAomy
LYCBk0QK/VKUw7WnftgA3kMbnR95FWTioncnaQDlZ2jWaoVFjPEf0bqFqgt0EUQZCaB2Va0jz50X
c8f91IbAPEQV8XOsfU9FVlLqYtmnRv2bZEip/+LamriXgYpaGNdNkgr/nI5plrFiS9HYB/1821e3
tWJI408ae6lu7HGdTeugGuYh7GPdCqRhkXjSbP3eqelWl0V8N0B8KHq0+AaS0sVggebOImZiKNTn
JdsAwmdkJC2MTceYMDpJhoA7ABrDqvKJYo7CeVwLwGWThQrwTARQdBQYWZPeOsgBf7OczHrr8nxe
ew3KkJFSrJH1o+Rh+WNt/W9jMs35Rvp+o0lDOY5uC9MhWfCvF8N1xDiGUjsnPZqc0vZWk81B2o5/
ygaHN552zhU9Thw13lC4PBS9t4nwTqfRMK6oxGISHMyswXMWUjuFYfpDC0Zw8mZUbCaqR8YFdN1U
wXXxUET8/ikxfrF6SOkIR9om2Xj4lv/64jsG5yiH3HOUlt7FaMuNi7CY6S2InGQA8csJtcUkAVGT
vjj6QgmKgjhk5gxTXb///sV8LVXfrqRl6i6X0GYxs78/sjZoFVjA4cVEXAJ1iFYxtj5So2xOGnjY
IUb4SJmBQOZ3OkeMemjrS5mUbwSmJwsbYfgDG8J1hmst8LRo09nOyW6YIRqAD29aGjthrdnUetr5
ejGqobxH+vccKjMExl8AhoNzuAhsbwBRQoId05F6KvUToiFvH9kuDlSNaJmB02aaqIJEC+KBPEtV
S8vlUWOIoTY9DLy0N6fVaITjeUlSZr8z9NFhjELYQ5vcU+xdBam9+/2VE+wm3+9BTiSOIPLIsuZt
568fYzzmGvM/ecYHVWyw+ewkQgMC5pS1U71Yl4ygdQvbIWnZMz6LkR/W2hRG3RYU37CkK7XoInmK
475dTqNH9zMqrB0Hk1VRH20ewAkS2qxP2DCDEzT3EMqaSTjsRtPk8SX0V3M0xWlb7/aWTUv8zhYz
5rYCVcGiWtJw4p7+/Zs22Hi/v2lH122dLVQYypjzUv+8CtXZqEZp6GfGXuHW6ACE6UxGmNYRqW4z
Qw4wctLJ8hjI1Jes0/+ZVfvfPvnG/HB8u1/ZdqkObITPDC3mh+v97RZbU/1//pfxv+vBDEXliTMr
C7CXNvop8p2tyXTNnPEGbTv2bJNDTaTfc+UOVsmKxsL9d9dB/GIBYu0xdCEttLz6183xp5eh+4S+
QSQ5w2vZigaORiM/yTBRN2EUILBpqxN5bvGpL+xbIBrPjOrloamBLBc6Wiwvo1UQVp21ax09O9KO
pb/txdwBT1FNKJEVIUKiBW8CJUuYVeZwSJAJQMod5RIFJI1ogZHbdv23Ej9l6PmI7/2mge8kOO80
YFt//7k7v3q/huk6lnCpr8Rcq/35skPRNCct0c944a57g7GOmeXZQ+VvcbSN50RUuO5Ut9J0JqeA
ZSabqK2UvoQ1585UCafGcjinHg/010pb6Cx7ECoZS3LAZQ56ds3OW+nJR93UsESr+sbI8MsOo/Ye
l7GLhxLocpP78mAX+GHgIm2scarWkmFF5hjWzgzkqz5KDmKIMvFjXBcAo5ZNiTdbYYVeVRbWuySn
+y9G8kIz34VJZ7uPFmkmYtrHDskhTXkVoEfaeC3g3TiYLN4PkY8mTpFFJlDhtX4YXvUTUkvTBV02
C0BC56YP9PCk6rNz76oL/XP/UHjuuW4kQL+0K/YqY3LCY5yEmOwkjNu/2w1/saE4Joh7il/Bw2fP
pcOfbsag6SM/1LAnorXY6S4apMbIXwmLKw86nV26vYO1SRFDVg0iysLQVk5kHVSWbaH7Yd8si2ID
k4ZZQJLuPVRePYbsjayabJubApMcaqBQccar3eT0+xvra7P7/jxb8wI6l9QkLs+h4H967VGvNJkl
zdkygzcqj+rYTTgnQb5BiekJTLTGe2Vs/R5XhYuS7UAoHfJwz2nibVAZwarMuTFyaT7liIjKoUy3
doUGrvCGi9ZE0RkHGZSwythFVaZWfpYiiNNsZO7VgNg7ctwdTViDYVldcDhmqAufoz/8/k3+Yqfg
0CEF9Yqh88+3h0f6tjl6REmNPTuBHJq9z1a5nOrxrSjj29//rl89qJyO6M5RXxvG9wRxZikefu/s
HKdDsfG08CfYy2Lz+9/xH0UDyeSceizFYmAauv59EU5zU++JuD7HVdsuKlNHaB7ykA5AYcxYAjFK
+OjARVAD0mRvxmRBHiW1zFRtLfOIx6S4wJ5dp2bjr2UebKVmbXU3oLnTk8aBf2cTAyjHdgpza+21
Y77RmKrChJF3xFm+ekBRmI2F1yMwGSTqJU0u7ILLr/qt4kZb6O6FMEdc7GNORZfyPwx18RBwPIKf
AeEnqlzFiAIZpCh1SkiRHitrXIrOGm6LwFxmJ6+rOVRYjDf+5tr9Nbeb+l0pxdbpcHCUEDy+nx2n
AgYIEIszxL97guP8K9vTAT8YVYe6X9vWjq4RaaPF2BeZZ0m6ezgnp0eRZI8jvMBj4tFY1gVQzNzc
B9ivt5aCZdCnub4pR2TnolqJgrPfFA0EnmTVRpN8NoTquqtJhObSt9VT4XiQzwHNrG0t1BBNipVv
NdpVMU9R9ZHPszH1KwtyR16HIX0/zLwtWSxb5FXBxojdflNPCYRNPWKP6/R15TQveUXd6PnusY8z
fz2xqIQBOt4XTtHO1WCqj44m/XqcytvINq2r319XNiNWij+vJPOFxU4rgNDRF0fX9deVJK+raXLM
CkKBzWgkMY3biaiJiWlTlSrjurdLlK6kIX7txcKqGXAjw2Amn910OviVhOM0sgeITXokLeBknrO3
sJ9ZHCf9HgBQiex0rxyxhWEUnSok7UWAtHaqyRVGW9cu4DlCn9eL8Ezj7mSK0lwTtfBUu9LYpz39
eNqWhPHJ1yCwXQAeNIXNqTLWcUJOK+RvwJwhq3SnasCEVQSGRP3I+nxcOIKpZ28N53g8mDWTBdqI
tA/s0D2WQWtsSpW/EXtj75jhfSqn0Cgp0mt/wh1q8LPK1gU8zSZlTDMpoKmx2xDIzYiB0ntTQD1Y
tfFo8DjzdnySumkccvwIiTqPEUvowcCzZ4Xliqyfswmf/xhE+TsBjehD0euNKE2uUWHf5iTo8SxD
L8dsRYGbBscckTu8/20bMXYemM8djEOAZuNQ68Mz7Zolh4pPCeiONh2TgXHmmtv5cCiZi9mGOtYB
TzFhEPceV/nMdBcKFqPAJYvSXmRRt0X0CEOl9KaNI9NhY4lAWzq25e6zXF8JJ00vzBt/FqZGEFlm
nooUt7PvWFdj3WyJ0SW7vqjPdvdRCXvG+VEp+vjh/6Zstr7vAPO96UoOqzoITFd936EnfFaTgmox
Q3h2ZDyDfxjDYYvliwQAi7671VtQu8G5LVQVaAyrrXtiYcJtVwEMLWzVroaBp7jwsXIW+jmPBLjk
rnSPYj7rNqkGGDxpLsSDxBskp2u6Yx+cekkkmhnXYLLPQRqRc9W4XCixTyuurbKTddB2w96R0SFN
Z8i0WQTrVE+alcuxcN3PNyIKwDvPBppntlikNM4fSEFe3LHL6ItE1aKT4afdNKeAUCBsRlmxUUN0
ag2sW9MIa1bTEAPrUpFQ5YAz+Jun/ntXhAvrStOiEDcM13W+n0fCllhLUWkncGEo80j/wwLXqZU1
RiRIOvGWVhrt7AccjydCK/+m8DK+97vm327R8HKkZIzxH4fnqvOEp1nqNFQjvrDqwTaSOZ6HTMqA
nb6NDMbnDMZHqIcisMU+SvlIa0OHMhR+9i49ptEUoB0Z1/eJOEDK/btX+IvdhjmK65h0P01uv2+L
ouPHZdi67qkPcPMM4kPFEGXcfHjrGePT2Z8zyfJlOdgvTNuxk410iwRpwguLZWf0XWvDiH2BqNOz
s7/ZCTks/seS7eq6Li0Sw0zp0sr9VhjZjMUT9PEnRGkbakRGw9HU3Vtad9F1jzDglJF17dgxEcke
TOq0up5okTA1YG+ptGpHlDBRWxOBh7lCTsXMNssb9YgdKFQwbpi4EAgfwZmrPAiZrjqCa/XWI1AU
5mSV/dga7rB1e6tdY5MBo+Tq/QpNsg21DSVKxnn84OKFXYw2M4JoytNHgH0JjyjRFyFWzEJHdt+U
+KaLpvrjjzIw3J2uUUQTQbOaCMO5GZu2v3eLy6C7D6mRFXeT0SHk1eiRqkFZL4qZm1GK4sfUtYcw
wXgTI+8m8UtmvDn0f8QGDQeD2CHmdIh1GM8BKo9QySAp04zBORjNiWLGuzIgqG/VGJ7bqdkhfwEn
qEnmMH21rkaYNTqBTodaCzLiPuxd29ghmTFnoA5gVSH3lpp3XfdFvyK9st+1NW7FHjhZgLRxadaR
cbDJh8dADuqqasfg1Nlt8Vg0/b1GsOlAef/cgENnJBTv3I5U0wTY1tbPwgCJkky3XpHe+sr47CoC
uWKSomuyZQwF5rhnLhToqVyJsm7JZlnJyqmWde/UeKGQSWXjUYKuiVUc0lSfDkYASqoTU4m6d1b/
DGhzJ41gYDvCExgMr0CrP0XemyB/PAVePL4Z7SuX+J5rttIr8p8c0BqkT7qIWyX+twPGEKhA0W5m
7pjEyTHFrtZCo02dhfUteh64DwzaIlHc6SEnDahPH4GBtMScaME4Rb7vLfPSSID8BNXQYgzlT9uR
1aVNnZ3Wtz8jdBkESecX1jLE5FVzg+rplrk0HfApfSqn6IFS1SSjJeMgLO13Zst3qh8/COQlYZe/
3I+zl4bDyRC4WGkE14wt+FbXHdr83WFIutei9l6zmJGnmUoS5JhU95B/uljgTFP3cVrRmGkvGuk0
K0lyspcQgml4Lx3k1AwWc890fgE0WsFZ9M9B3+49UpEXUZOcXCt6qnASs6k/BZF9RHd2yEZtzRS5
JuibNvpQ4xemGW/51Q/ULMi7KuwPfaa9khBKbeSEZBCm42PIjbQkphjO/oTYunO0g1RVu0s17zAK
LV5XrYI4plXMVVVN7kJeL8wmb9eBgwQQdvi0x02wSasqI+SNdEJTa580sI8LVkAwjKHq19DlaaLM
IxOt9otljBp9OQYe4tfBOrubykU2ZeZcp0g4R93hyYlK2FZF99ETaXRuLK5kp/YK/NCyyQ2C2cQq
lL2AujDhEm8TEmkqt12Kqb7LIwhrgfiZBWAQCNA1kBcFC+EYh7ETzTHOAcsZFJ+rLr7gIUXrRLmf
DD4duxrIU2EjYo3icynHglR1VKqala5iFaRrt3XQWOJmmmnv0Dzh4pJFOQ7+c5e2+soJgxeHvuzS
LNNLRu9imNOiHCDV9JEQDLjU+pmmiBewGY+WBVNzpv8L9P4EWk9OhyIbftIUferW7HtLMj6yYbi0
1fCImM1flJIRMk1+hxUEEAvAnR6KVPABg1KuArM9keqyCXv9h5aMOnq8J1TqFQOfCPQokKIg6xZ1
5CE081DclCOk1DaxrjTRvFlNu+bk/WzGt6nNIAtV/cLRDH0zVRhYtUr/2QfyxZ3QYNuBRi4jVEY8
Qg+YzFoc1chr7cnkzOdFtNqyiQvpjjt6lne+GmE2gekqdZEg0czfyVKCsAi2cNEkwxMr/ROYvX6j
d9xKPqptz61fKuV8RCb1e1ongJD09eSFN12dTActhxkYvOgSFIArUa7H8ZNodVKdtGFlkPa0iWxd
IxD42TYgNLQBdCSyQndZbSJ0dmpjnYInvkASwzLuEh3pJYSkzfDhLM+R1TS23IXDnuVLu9UwOtFQ
YnAig3eifc2lQI4DMsV/Cf8ve+exJDmSZdlfaak9cgAFF+nqhXFu5m7mdANx9/AAZwqOr58Di2yZ
zKyZqimZ7SwyJCOcGANUn75377m13xFpW/zMaRFv07FeVTqIecLCfhi6PPZVj2Ev1rh3KW1nvopa
xtKUZyNOo51mnSXeqmMIa2L0yopXFwtgyYm5Gk192Vcf2MWKTen5ZIrHcg9FL915MqnHZd0x8geR
d2UUilrRFukiS1MU8yFi2VXPguym2mZQJP4dSDizIcHKgO7+wQUuMa0O+3gs3+gYG/Oc0UDkw4y/
g+Pvf1CA57vGR/iXctKYsgPGHYmfT6H9MVQ9CJWEgYfe1ZQAZoDBFWNFSug1P1QV9wil6X/vvwlP
wQvtSdIuJ2PB/Q/1rocb/RGcOlgKIixRst6/ggqVsJ3kQ+Yp/A5ZvOJmc6j8I5+CsVdcyIGB4PU0
S9taGKV1RSbys7YehkY7eVp8hektaCsT8DLqPYwVrtEuLZJlOnH070T9wTGf1VjWq16It8asbY6E
hG44SnCoMGJUofYi+mBTjg4pHKlxur/jbtoTYtSb607wA2Vu3nrJQdQcV6DB+GAx/y+1sFSuYrrJ
hwAdN8h4e0ESuvEW4rSrMgc/uRLuur7cU2nBk9Xcce1j9h5DANVOnhVLZlJMK+l0ohSjtxbZ6pGK
4CURdDldcC+rSvRob3FqjtDUqA0KWm8FY1a7a42T5nVLND630m7k1l1HcfHsYgA+ORCVcIkNKBxB
FdjWEwnStCFUNzuUiv2apJScIOYewfCQhBF5P2GbZU/Mtsdzr2tnEuIIGfddvHejNi8Hwnlglb2a
tkrlrornFOUutp6DbZTuUTK5boMQbngzotw29BTYZUSPl0PtkWoXhjHQniUW5pVVVZ9gYnmdhoKV
FbmN1IsHLU6eQ91HE147yja1y1WYtlQ2OYJD9IMkWfp+ty9T8wRIq1uVPvYCRX+zarJqVMULHuiu
ecQ+axdMnMEDWOaDHHViJFvzswwvUC+NA91KqGzs4a30eq7ZBiptWT+pmZuujS+tTW4TGXGl1N0G
hGpFFJn9olrggZ1BsRed/sO0PABYsJs3iRm5m3pgRlZwoukZED+1abWHQ9pyvjgMjc0RON75oU0z
DOltnXUn0F2EADjNUTYVPVFSHlj5u5NFTTpGkqgElF5zyUgNCnK8D0De7e//Z9ciRfpDe5hrvFpH
DhtVPnovTqbtzSo2lviYe3oYa9s2IZ618QfSVQC8KkI/G4sP6InydbTcpRNBhtYRNsz7LN9ouj/u
slBVtrWeTt6yYu3r/dUdsk065NU65/iPCElfIm8350CRviF5JHuL+6lnvTnbpfGtt5BIW38yhOrW
ABubXiGcjcJQu6fCsVAtmWH+s0Z0eiybeFflkhV8KK8q1qeFNkTtK6jNx5CAFiKka3dpjhYliaYH
eNsk2dPwBv2MXD/EadA8zcTZxw4LmlO/dPQ7doGeHlM1tdZpsCql+SmVj6aNo5MadCf+7h0cmFp2
r75FYdMd08JmMA+yKgbFAXqAJFQaUCeD7r/lKioQOQDDXV62SB/BOAq/OOOfJGs0rYZqDdN0NVbK
zh7MfgNdMATcIsytLXm9ihm7j7UdfjERLVZdBDvE6IlJ0XqmQGQsBkPprLwkJTdT47SQb9m2DTIC
wMeMVvXcBAOWIwA/adhVGxqGcNhGnYDsyD6JVpwTzgeHLENUmeKOwEAoWa5G/Aa9qp6qgn83q8pf
whwOCQ2na6FaytmqexWiJ/eZ9FQy0NOG/GKcB9xo8bZySLNQrT07WD2PdGpFqokadzv+H6wtpyR1
dcLwQDf3Zow+tlHaLcKQhWWH1lMr4FpEFj0GpHwHpaB/Ryv5EKt6xNYJKqyTzTbxS7DmxENHOfoQ
H8+Fmo1iLQ3jlRSDchepiOxdvyKv2CagkqBOv7IeA7AuoeVcIjR859CwQWAiKVPAXZyGkrKMZZJY
JPeQsY7WJjpyt0pMsPPgiLp0bpRls3NMhJ6lJM4MSpK1QiBczEZBv1hvBHGIcSEvVj1115jEjpZZ
vqY4+XsSFlHCtQARGS7OGbWCE9G1YZ1kj+Blw6e46zYuEy+4YRq5HFw3QOjxx8EDi0HvAJcvXcRx
Q+AEe/PucmUbeECdql5c0BWils4HLQdcOXw8oac3p6DFOEQH6bHgZLnR0wpIP2BjTsM9pC/We4Xw
17egZY9pHmAxyo9RvURd1uzQtKIOb2LwkzQEXG6/faYUAwlw5Q+NV79WdcGC3QBAN1r7K5TpHCRg
v69iv9+b5kDMSQh5uITV6Wj+2QT5zPkjh1SWixe/PhqlGe5bm4MXTLECPvieSmZYKQGo3lQbtmPM
uicD6imiARYs6+bRUKS9DKxso2ZqfaLzvw5jjk25gC1qITzCa49/zcrx9DYR4OTMPeS9Ct6hUt9D
513DRnboVE6Rid1DPXN3dOnVdWLitCLisl8gsCh2SUkblETfeF1MvEOXOMN9oJYrq2/8dW1mmPIG
B5OztclBAyEvhaBI+ru3MaZeyUBQ0r6uzJlpGt0tmZrDem+2wDvYrkNWknmUubz1tjbSevDfkEqr
e7gPpwRAqm636sa37JsQZbniKsVkSDPgJNC4zMlucc90uA9RkZ0qcwxfnGrifPLigYDpa2NaFBgX
EOUWXH3KhwDV9dZre8kJI8BoiZi3+hlT+l17SWCpNbSo0ZH1u4YXPURuvG0MggS02mGCmvr6blqK
0jrh1Tu1tQ4N7ZI39YjmV9nndnTWU3Lt4zQwdnGPU23y08RpJWeV6cUHFkLa5mlMcrmKfJjgsHBJ
m0xw4atc2LU/xbcSF21FRBzF9ahsbGUc9nFDMyRLgjea08mhUZsXv4u6pVkQzd61SnxwRgwKpgO+
0ZDu2qw16se48ogl3Q84JtbE5D502P1jlqyBOMqt0R0AzoUnJdfNfR97x8pT3T3v5RKrII1SEoIW
Ruvu3BEYtKJE38RZTA4BzJsW6pibGLJlLUn3ilHc7nUpX22ylbZ6pLT7vIQjGMYPlZmEGzUZOrh0
AcSQNNrUVt6c4xJGoQE6BHfEyP8ZGQK3DG4FjlWgGn1I5k/bduuh6x/Ddjz5+GuXonU40Q91OqeN
BD/IlFtN0x+MsMON26PQL8gdNQbbOjJOeITa+4JMekK10gJT+BL8OnwIkri+xN+H1XDoGIQue4qM
Fdk5l8IuPjgwpEs2WXU92ko5T53PdjLw+NumiHHGIgdCGEzXNvDNvWd+tk3C6JRY0nlgrOMioNIu
cAW4OENdrrN1U0cvaiP1fYbwm8U4OJjZc4TA9kCP5uRXHIORHxFEHfjKxscqCGloShvlzcfpoETg
SlzJyU5XIX+w1FgB/T2bFhygcvJKLQvOa+hXWwO2uGXBpM0hscH06kCEAfEhPmhekgWyUolRLRNP
2yFkg3qU+msYhOm7384rIuYDJdWOaZTfjJiIAiNLf9SuZm9E+0pd7x5U5BvQVe+Y5gKXURX/bCzx
U4LqnPlavDNNif83B67d5SrEK89h3uluiyT1FmY2FHM13/kNZvbWcn/4DTWNz269TpKak/Oo1Oyp
ibcs4tdeqxsCaTNJ3qL/ZAdMRynp4mOMz1BLhmckjzC0GpXLVtyMekw2nJJ6TrPSZekj90rYzqIW
40kt/C8tI2g6CdgrcG1VFw2ZEzDsouyKM6ZNbErphRPFxuxycaMVNYt8M9/hfEGhnYDHChFhgQNk
Ytv16jFSCn9Jkw2QieDfw8BPQJVoB7vUmqdYPmkFZZ1S7iu8LJtUDY2V2Sv4psFYnH2VAcYIrIe2
Tu6uK7TfeOwVY2F0uOdzyted24mr52n0EyvU/+1eZSd/IH6JrhNIeLXbQ2lP2A4DMIB6zUYbdvtB
lVd6h7jrUxrSnW6RJFYDSLMlmBkhEnkKG/ls401b+ZZizFl4H3DMhzfi/Q7ikKCSPJYsSrCUQQZX
xDRAl+u2mkG4AcPTKQWMD9JqhgOkLDnP9f5z5HRF9gm7Ncl+2HWjZouk9FKlSr2sugApfAogx1M7
ba/vakJUFl5REUCed49NQ29PaVBSgiNeVoNxw8gLiqNM45ls+2cxBoy2gU4VqoHGFBe6yPQPd3LE
Za7y1E3hmyoY1avfwgqQuBUJsTFmgSQAN6zjYK3UxA703CJRpw7YfaEGZ1DgLFCIZ7pSOkniyWPp
KtXVqe404Vo9h2H+FTXCOeSaeOLuRoWyi4VUPxtwW/M4YnU22BkcPRqW1sjJrcV/cB7Y87l99kmc
EZZYZSVdEWvFPlKA2xz6ZekF2sypiFfy3O4HPiDBZZqHJ/htGNEKDUfogKIv6zhEuQU5rsCiT3Fh
6/uajXbWW2qxGSpl61UAxKCp0TQPQzFD5gXCHX03IuHw5PXBDqlvMnd1/H6Y4QgcCZxthRdPKgaE
L4WGmC8dHD7VCAucJL2Eg+jCyONkSccJMa7ZRQw6LXSVkbV3KMQfGlM/lhHOIGbWtzFBLAO/a9VL
fJv01ijpcDSwPRBu35B3ZFT4XhynRDothovLdGDt+FRNIw71yA6zA5w0DqJpCXIAdunS8JXuDLv2
0Rjc17CLWf+Ca5T1FnZ+OFX32e6oEAqVZjyOMNuXoIlXbQWYORPGvnXaclPoPoZnG6Ru3ZjMIvBW
g5lLgOtmYq5UjP7gnqxCrV+HkmHgoE5ATeRmy4YlHzo9oGoPWv2MqKin2Bz0XSIIZfU6kAkEBa6J
+zZJJSKSCXypHbfZo1YvvDzw9pX6VLWWeUJyO2Ou0OzQHEdzycjQqZlThB3tseYYCuQLDbcJwGVQ
YRIPCdkN5YNwywokl3zuOya+aooe3g/JBAs9vP19rDSQe2t/VaUe1RDnyUNTCFhdI1hnp3YedbDi
cZFccMaAqtCUaOnHUzwBJ6kLROoXtEOgAlRLPOa1OZMdDrg8hZOXi2hYM2FzPey3cJ2gujHb71PG
BIpjIrDVCbEs8oPmZgvK20OQordM4geFE81C7+dNDyKFyJCB/lj9rExTV6OOv9g50xlpnjR4S4GY
zf3p9hWyYSXzNkyRpuyWJ/RG0a+p2P+3jdyG4vvvf/vKMavK4fHbD/Psj/YPk8nu//iv//wlBF18
1B//8U1ETj1Mtpe//22ep7n8/uv3/3KLGMZvpqGaAu2bbiMf+2UUMfTfhHBci+mnzlzYmiafv/tE
FE37TcddgmTOVjErUOP/7T+g+NXB3/+maOI3gxOppaIiIZ7133SKCOPPA1h0WJbuTEIf6jTkUro1
6bX+oG9rU3XMLcVCjx5wam6JvZun0Qshe7uqI5FodOEioVGVDUlwsSDCpRjjPekAb27QXobOQOtR
k/wH6OHTJMg7UTErtAl2ZYdLbzT9lV/ArtaGr8adTrAF5JtgRNCfxGCAVFCDY8cZq6kWXkV97gf8
QY0R6kbA8XAkoTwDsTdi5FJxQxiUZmVjVizDxJbY8WQHyOPPWMXuGRp8d9GrL6jZDkHM46BypUFU
j1fPNY81y2TAGWzSvpKGLOzt9JPICGM3EEvL4HHvX0ZklLvBntWPOxeFKD0tzFroNJF5xP1KRFAW
bMVS5qNDlFGsL0WR7twIc54menDaDql3mTyBKTr3XsXTKrNV3w8n4VmYaO3T9A0j3TaMn8PJ0eoa
ATuvpbcYthtjfKx6gqTvL0joBueh4W10+L3MYUmBNuHrQXT4Mf2S+29Pk/ZbQBbK6OsBM4OXjgd8
WMQDTzyi2ZSn1aX3k0/LLjGNA5PllKDCqFZucCfnddgQyYQfb65Gwac7Fj9cK7qWAf55zl7zqqqd
RW82Net28Bm1Cgy/2J56Jmc8a0uj9z8tdODguCTNlRLbPgLNjRQScpFSEOCO39It1JYEOZUnh9+z
m15lY7pzNnUk8tOTyrv+tei0flZJ99ZEbUuqJ+h3UtoXZJDzcd1Rgqib4miEkaU5A8Q4fi4punoJ
imRH7jhanlVT6/j/qoXS6/rSmK5l8ks/7w8B5/TcSfUWTZeJUTcHR0UDbQCs5yE5kayEZi1bh0u5
6ykvtBiNkmuvU6sGKJFAJ+bNwWwbwYvNXTbGyLspPq17zllU5IQtIdrk3cIAPl0Zp7IwX8Axgrbm
jU0d8xQo4ac3XXXTVxkhzISP07FA/gSpcPpJVJ1+hxaugiJ1f8Matzj6xCeD2UEsQnqQiwwsvtHj
hr6Ga6U1lKUCC2WWxu2nVXvQi+jroQbZ/bKWtNPlGDGOj+rXBDPkMnPLRdFzCCChcZk19er+i+9v
tyH1n0l3DMrx4Ba8sXHKTXJ/XrHHtQ6rhNyD8/3ZKjm38mgx8nO11f1bPKAHhgyrJXH1N7NlIvKH
VfTySx33HwQ6XiAE1gjk/6xLmlYntLeYOVVhT+phW/x5dbKtAuWUD3y8NVlkvNTaClPlc1Kc2/3x
//mj/Vnu8fujIULRHJSpqvtXr4kmVNYgjbpDG7hzO+4bn/qSfL+6YCQHslxp7dt00fzzh50kxP9L
GPiPDzt9/Q9LcB8PVQU3gBfp2Fve88/QA4lRc7f/i3dT+7MQ+/dHwhGCcpL/1L++wC7NkNvUmTkT
OitR691iM+TG9m5DbofTIaheJiN3v8tt0BnGKeVoqhvxjenH9p+/5r9Ik349FQv4gYlCF7iCOj3V
P7zormCEqxkkQIVEJbRWvYXquXNblu3p+RCCxxmixHqg+T/p07ZxtY1842V6dmTLbCRNDBJo4d30
z6mKoOlfPLs/y7b+8dn9ZVfs40jxe5XrLo0JYADiHBfIWu9bWRmZ24YNzp92sagY1gbJTP/q8fX/
3RNAimtyISI+cv6qYHZHu9DVYKAErqxtJSvgCTHRJT0deGpnbtNoWl34MH+EEwmpdQ+V6/yAzsOS
RfYPo4EAbWmm/wQVdzOZ/NeF+xZpNUtUdDUtcaOLdgs9HGTKUJDHGYXEArJjc8jH1aC8ofYslxOq
X61gKLJTMiYNadLHnxGinK4pzqTSnKi29ZmfsUxXDEJnadlsMivfx+RxZzaZzaFNMKHaMnjW+KD9
7nLfUjQXPZk63WLTVoPyA7N095YXfO8A7JGnTdJcNU2KG+NsZOQuuzj0plW0m96D6X+a+KM25Hs4
vdRo2uxwwZ4wra2chO4C5Mdp65DFN5DAxzRp1uSWwEeYNqu4b2+jmZyhut3K/lt4Oq7vho0BfdJy
SPNV3NVb1bCWOOaRyYafWGmWrtCeBxMh433rGe14XGHuYK28v2Xmnky+rwDGA0HHvMHTw0wX8b2i
Ujgdzf0cJhgj7MVUc9jThUs8oT7rTOdmuVg42Ybdqt3ULC2/yhuTtn0mXjppEhTP673vJfe1PXT5
lLJq+mmEk5SO818/xR5ilfAf+ZT++b0g/mJput8M3KQsxOhuXMRbf1mfHNCVGDRs1JlTJdi09KEq
3X8YHf5WxFjoI52cFp+nVKjO1nKiTxtqZODlr2Dv2et5K8Jx/PZQj9sDF8z0JhB+eTGy8DowCd60
IcUlslqu6uneP/uV+kqTds74bwlmusVF60IMpg2Hq/KT+CnWBoJxZrWangx+FHvVrx+dCk9yxvYo
wDZ5GK7MUDv5MRVIPgFBaArR+cR3x6fapsknTV0CGNJw77XcUHXJtWWa/burAvTguDx9SzK929OT
glZEYiz0dSJytj3bz71ilCV7ZehNl37FRei3zkOaJa9py6UsO+qgPFEfk7zaswSG8/vFPfQWLJjg
tetXeqBR7fDpOtOyp8BRV3KTECYiVqS83a91s/hG+DfO0IauO9VBjkJNAolSn5XWI4h8bvSQSi13
3dugmjd1+kimKkPqXJ3oEUzJ7MEkI5yHd9m87CnNu24JLLQbJGvTLkeqx/p+MwrYedNqgaB74Vr1
Q8czuQsAiETnyu++Ch17wv2WhyjFDdM571WJY2z6SxGxtKRtf8skLZHpX0A9R1yba6fU9m2hMCSz
xee06oCxxUBKRRm7/g8CEZFrKB/6iOnSvWYZNxzfowwdvgGaktZQbTOCJhSjc2nSQwsk15lnQTE2
SwseU6LvnY9ucM6A7RoJCQf3KsYVyJ7MHsEfK+L9NsUTglCd6gt/EdAK35h7ZfRpTAtFPK1tsTH9
QWc+7YgOud9IfdjS3KrPtYTNrNCHcu9nlOkUUTGlnaOzXPqq9m3pCp8M23VRWbf7nR3q/UHm43cd
dIdUgKfgLPlZN3xUbhI9S6lfpR18Avames53TpkzdZkWobR7tsv8o9M4EN3fh57cxiE+3gvaNmJJ
9SQwcStiLKfZOE1jvPbTNXq/5/+tQ/7/CenwJ+7D/wtAYno2X/9NkKj+646O8L/z6Wz9p78s7+fs
h+Z7OpZXAHb+eAr/v/3i76f1f3HI1wzxh8XxH075h/DzW4Yffzzm33/idyqEfT+1qy7HclPV7OlE
/99QCO039MOYyDTTRItkGQi1fz/sO7+ZKLRdlYoLATQsN770+1nf+A3NtmFgZ8U9p8H4+regEBz7
/lzfskIjFeSg72oI/YFU/HUhT7JUE4xx0JtV4pEsoYxjB+KKtkfrFaHnXFg806nZ78G+c748hNHQ
ZLOQhV9rlvTvidWySErL2/cGDAQvKJiPI7hd+n75MgXa1LfsfQ1Kg5keyXbl08dFolccTOl/6672
gfisRSdhX61o3MFAoI1Hm3ndWcPbND8HNmGvkYQvnQuzanJTOKG+R/rBDyFgkQaPJlMNL6oe9nN3
RMzXhO27b55qXcdLEZYQTAf/JcRVHdnpSxP6K1hle7TnnJxNDL81qsG2IKFLtFO+ngdhcwBy09rH
0QejqxnvjUWTQq+DJ1c0G290H/JG+e7d8hPXEwOS8hw4/WQKDRhNWPQYIV+PQwrBG+9LVDoHLQJf
AfRum0PB2IVieAa+Q7oRipOFbgUvXl6Q96590SoiBRqFBQlSBGIuej15Epn2RHIBKybFkjnitR41
cUUHvkqUQOB3ke/YvDXU5eKjnTzU2Fd74S39OueXaxYmQaZdLLPB65DoBotRusE+ifyw19a5Njz7
5DEXFLXLZhgPQZL+0KucOj/Eh9oiz6zjbM0Qo5snTKrZ2G11UenDaiQAWyvTDUbgbaA274q9tND7
zX23XGvJOMxp3pwr/8Gow3OTo7F1oUfK1KPqsZvF8O6jz4ADrpVIBRwh90UcbYRs4NOJbOX3WHe6
2v3IfMfbVM6w1+PhqttcWHEPj0dKanvNJ1bI78eDRmoQKjl9gojJRdmTzJtJ/dKsq7y4ZTFxONOv
ijT9NXajXZIciPKmPSyIBEAMRpeeVNg04+LJ2n6duNnNcFIYgRbXC5adPB5bogY8oGcEr/o+gRom
eUMqCvsFcpX3nopzVeoP6C+AUniWssVEiHzCJ4yFgUGdDAvyHwpQSisry78BXJqasWWT2sBlz2dI
ycDTQ7ntRn0jIv9BEeWUZ4wUNnVbHGFQkfX4gIofNpPhoIHLsu/AZS4nbDInuoFsE6bpft+gIlAu
bpdN4zEvwTibnjQl3qIMhbvnPFml8i6x980SJwBGN3S3IxUc8wQFCX1iLFqp7dFhIPIe7Q8YWecg
IFCySb6VMGvmgUazBuvt1gnjHyh2Odo7xk8yMw5l4j8jDXq1BtR4SuAj+hjoinWFg2crTt9bwHuk
7cwIhtrCyMYYCZ0BoB8itay9GuTEcG6Hjxjh+IVu5izIiBGzAgg4pqgnaGuwyCnKMZWLMlpWbbGs
0Nd3nf8jHZkvOo3HtoyT0M6qvYzlGd7/xpKJQKFULSTUlK2tVt6CbVoVvkJF1tMD8kuaGUrz7A65
tpMazUknuXBLihnzhee41slfqswrl/1OTQnfVOST6ha7big3ZRHxEYYR6OSkvSJMyxCO+c0sJyI1
9vkFpWHPBBTzhVgX5AmBhHyqm0CfOX38ZHv5NYj1i6M5X02C+6mzcFKN/uP0xbZKSd8GVO20LXGX
/gt6xNcg9M95hGIBi+KSoD34gkLpmNW3VxOx91Jq8snX03NqkEBYafrMIqsEaLhzaONk0ZJ5sVY1
/Wso5VpiDFnA4QXlWpdowuSqV3v8pF7x5hpVvvIgA9e1nCGUprcHGnaeOLD/sf/eg1k4kCwcnVS/
Jn62EmUvO1S5GJZexkGX8K/ad9uDcBEMjbIodSQfNMtcVTHW5UB/GKTjcWxH+kOmuqIIJoIKzY1J
GZd0OAy79M0oNNhf/jSOpJ+pCOeVtLZjlfcrKeyD3lZXwy9GYowwA6KEv3qqcwBFeyBeHqvZGMyF
11x6heI3rMV3L5n1WvIgaRQSer1mH31zkugh9lRtJtB54EZJU6T8vRLrsLiMm0jdDY1meNDecK0H
lV5shzk4m4wXZA+ONkFQzaYyjWuFBmymePqq7IcPlbHOpjbHryAkynHsztKRVOzaJfX0VzSpxLKw
tJkDdzUhcXJpeT+lZ+6KxkbJCGjfHqxVGaD/GQvaF5WifnhmeY48buy20gEn9WRwBDnkMj9vT0aG
LguX0BoXY415Ibjk5U0mD0rZ7a32XFqItN3U+xgwI9OAYBtDk845oeR7KXTD3HurB2D4mcpdE9hU
kfZGbcC8cpFcmI8fhwxjumx3naF/BQqhF+hw1gQVprB8MSB3bbQyA+3S+jmXfNK8u7kQK1jIDyIU
7K/ttR3FMURvNasre5vnuWAX8921YqO9DFqYjgUoN5YJwHC0kTSb2DbdDq5W1mxjqXAQz37Y2I8X
MBnesR19a+WgQcVxbvAO0NtPb6jM9Ys0o3dbdGQQqFxvdk84PYTTwclPIGAhenIoRd6lQ2Jtw/dx
HPdqtGBWqq3xY7DYKMQFpMo1SQqg4IhHDMN3NlHbLwwxfLhyXEshjpQZz503EU1gEXpOizBUmldR
w1FAGKaZ7XVsvWOf4v6ewKaLab/p1jCUKyeaEwk2g04wFwo3nWIeQKmfLYJqlqFAi+D42vd0+q2q
SUexCBGysAK6ykyU6nVs8Px1Gu8woWkzbETd0lBJDbZ1uWuKVJ2FxMdoanx2c2a7Tr3BEzArITaT
bk5fDMLQRiqQqu1wfGxyAicIarNcUkZ8VVFmegZwnwj4hT48IwYnScVKzlkqr9JkjdeyndEVG4vw
2AUB7Xghoh2ZAs9V1j0T96pw4FF/4E+LrRiHQtOSahSCZJ2uuWaENlmyN3qYkJxafbYVLus4pzsb
49Zzo3RLiwXQpUKIJwrRWWpkT7HR8Qk42RPkUU5SOfVKznmZFeJMbi353gQjrNvCMvjUx2rek9hs
smBUuKxYUbHwt7Kh2oo4ZQ0JUXzTaLPwqRE9q//h+U64wjj/7GDmndnjLCsQsoUWTjBCd14xZ9Gp
T9w9HsB2zjDEpFK0Pou8hPcIvr3UKmtW5p9JwnDfyuIlhtIA72PEVohMwXTU18xiVmXhqFJBlYa+
dquV+AX05sXmfpfuQKZFZzwqULpcq39WW0oIEda8UOoAMXrqnID3PVfiF4IyIOlVuNQt72XaN5qE
9Fm/vwZG/zx9QqWsKWTR2SlGby9krL1mOZFrhXtkiBHNRCTnxGT17KEs465MHwmagys+NK9lh2o4
rnHk9gbHfMIt6EZcUaJTNdXWOensTe/Fmz5mQl/AfFVG7tDpI8mbfkfOz6BRD/rAtGfWdLvkVvgi
oupH4iJkQ1rjoJckFl41T23ABaB04rvLooNXmPu8/hSF+W23VEJEHqd7IVDhWEAuwZAYCCadIaW/
PejIRdXgyar1t7Zp/BWKxHNdmOtQjd48ou44JpHdvDUQEz25OVLzaAHxv952MjLX5KosaonJA2vV
BgwVToGWfBD/MYiSYZ54EmhRlM0qZCb2aESEcCqPtmpPMiNzxxXA9eIWPdLcA7nqMFACEy1szFHC
rlTybnDYV0I/cOyYOAtMJYvyUw7Ve9+GzSbACkOJtnekL1E12C+ceOaDi2mJxIkpZ7ecmWwkZumT
lqGQxDHW7rHwjgT0HBhmomom4GgEmqWhx4l1QuBjvC8F1YIf+VxvI4aAOgqQFACuNXlmJS4aBaj8
PNbcL9+mPxvWl0LoEL2pr6q+N3cj474oS4kTqTRyGmwAsDQloqiC08rd17XuW6Gwi9Sxi/RXt3d9
znHumiN9hYU27jWF9AFDOyjNrpZ86LXVc6pAd1aKHZruTasWS02Ib1s0e6vC4aRcxoYgBqaCZYZj
LaRC7pqQI4eGgUCLHsPmyQ7dpzLCnFpZpCxmAj57QeEXkH9UURwg56YB04cviAYH137m7sJ2L/TX
dtBexsxcRwmHFqvaxuMXARlMQ+VaL+XO8lDeW20Kpzc/owUD66+0a93aaOk0UbTL144GYVpf8L8F
gPvTT6Zx3bwxO5DZ9rMONnwVGSwiyUhBwinsaXogaUA9TaunAGUONKpbYBZPtRd/3tfg1iBPZhBP
DflN5ogNsiEXwNJ5aIkCcmZiH/OYinFE8YgJHi/WYB/Gt7xPzyNbctR0F8Tjx4rb1ys9ilB8khgU
8sdySF/hQExeinGr+sfGocpLKCHSUsMWj2KrCHbCYZtIaVhy9MkWXRAa6BtxNgUMevn34UAfDw0J
yxemlXX8EDeNiTSRs0QIqsQd3YVZ5D+lEmzLKbpSemQ6jLWkGEHDFA0X33C/qrJ4cnx5dbR8WEb9
T8swyQvAfkAvAORIAhyjNcQVJ0I3a7LPevB/lGQ20gxwvlNfPZI8tEnRGgIsHgjyLRn1k+rgxJkF
+CuYOQqsK0jaHCXJqCUJbuaJ5lUT0SPet3MWU6X5LFJRf/VDsl39JmcPiEZnDcgBqDHPbD526lGl
rpm37fiemcR+A5lSjkXBKgKNYZ3XxVMbBftadv4CTwdQ1jT9QeIUl7ufVTgerGShuPa7vjfq6jFx
F/LDKdJPE/53bJLIGpO4anA2U3v4swUtwcCs5o0gekcJtCtRJYhIfXGBvnGtUaCTQs2rMRv2MWPK
3NI+FdO8EKGLNVXhCuVEB2Uw9FFI39SAD6jRu3ej4iJJU3rf7crxuM3wC/m0XSUAucIjv9v6n9Sd
13LkSpZlf2Vs3lEGOPRrCIRmkAySSfIFRpXQGnCIr5+FW9XWTGZO0trmaay7y7ryCkQgAPfj5+y9
drYB4OufomwCxUnRbjbcAG3iVuiD8dCbIbPbfqLRr4YeRjbSOSYjXBfVcI9XLD+nTrrNUfrsjcTa
pGRvM0Ahi9gmLbl1hhcOG6iCWnkKTHfdire6tyBDOcpj5wZXfVRcC6ePz43N9oFwcem2KMT5u3sY
IgS4pfqSOZixNCsnPglJCktUPoYM9Fnhw/cqCe7IGxgPEZSDRQSuBSu5edMZ1ikPY7ktsoEZ9ViS
cxqk765s11iRkAGPFkHabUexbXSxsx8rIJgB+esTGZS6P39UpzrV6hap5TW1MXlOfW8RV7dUyvfM
RQnB0OpeTYg30M2VNhgvgT8le2YYqyAT7NMkp8toSq+jJIBZnooHAslIJmdSVgw1HG3d9QKJnwlc
f7gLdax/rJCys+2VEXf1Ok33hjU+O0rQPDsGoUn2uFKKPDtZfgoiX2tf6ynYIRFcuIN6wUVDfA/i
q1UFmQNmATpbq/ipuZeuJNXR8h/0ADsm+oizLf1b6h47MXGmmr66mPxJv0YWf9PL+gFNprKrcNs0
ccB5eWCryrp+mfg0mFSLx72n2uHOnIWgJvIrSqnIX2VEuYK1kQd/dtai5gBAWISUjj0WrIQA2hXW
UX6u1EAmrx57EdwC3fmJudgktvpoWECkpwr38jRA4+GcVDjVDpArgU/BS2O4d7ZW3jM2vmemAHYD
I0I272dFdmv0nb8gTfIxbdRLLyNKQI5jrb2smwLZMw1x2hbVS1Bqvjf44hZPPa5AxYxxpCkLpPHY
OUoVozu4kcB38LJP1yNIo0U+tuaKfBbiaZBE4HygYIwC+424iBCRDIs6ws73XoNjMPQbqguca5dM
ttBciusctS7SiWk7+dwuZLJeFrfnUaOzP0z9uKmca8sZDhN5RY0yYWeV1ZutFazBzuTTj6n20hTN
XRiRxWPi+Sxhh9NM6Lp957JdtHmzyQmHnhoo+vPJVnczVCUvPjGiOz+JXxwdWBeb7tQ9WKPZbmHS
LDIQo6e+IpBS0jkLdRwnmqE86OSIMmimHeK7gmgD8TD17PhMT7zB9CFXRVOxUok2R3twi1ufHM/O
vJ3I9V0UlXkCx/0oOSiXo/mR9w1DRcEmrhNt6Yg3MerXqVveKTnCQer0Byzne8vRo+2U/hBaG2xz
TV3VtGnmn1I1iQurYnIhzY590W33bTuRyeqXdHnT+/mQSUB9siy6Ar4qk4ptp5B5AIfNK5yiX9NU
s8l40jCXA/5bJcWwdVIGtw1d5vWE38W28p9DLFH3V7uZvrcvQ2ti6QlZJMGyYvhWH5BoI0PWj8QI
FmurgZfdDMarSsDXkrAS6h+tv9ZDX98Bb9gYefda9/mPtBvwW2Qk/0amrf2ATeqocJ7sKB28FONs
oenu/Qi+fIHEnC4c18aawSYeoBuPsmtZoCFGyb0SGUxAKa4Hs/Qx1BXbwZqmNXgbNkyt3oeWQtR4
mN8UAYnNDoy3CpCK14ZXONDSXUN/buH01rZurYNGX2yFweQ6RO6G0Gg6dpxzsdwtybbPsk2Ylf7W
JPSCdzxfdAGzrDFXiM9I4gdpnkggv3bT4dHVOsXzRbDxkWR7nSWuVD8AtWypm4pO67IDDeX5WnHI
c+21zJGKmgGAUjox/lJhlVpH2rOttBfRNE99g/3aNtA9AWyUm85ihNjKaQ71anmdLN3AalGd5v+D
/sqfVEW/tYi9GFOwvPHYXasupJ6eYVjhXOnG9FDBOFxXcbBVYvEDn6WXSR6EZOTNzUg48RW+EGcV
EiDC9y6077TxkMM6YSu0Ed/6nHJrSPFqQSZO5D/xtt1bPnlxCW3v3tNj314lcxeldUpqEc3dFKFG
K3tihDzdxo2lbfgZpKWve3Ves4xrDTQHKmG6p4U/ePjXt0Gh3hg2bALHGA5x2pUrl1xfnxelrGA3
5lM6wepT1i1HwOWpRju50BSWn7iwp1UyKC24oGEXdzcIcZe4cmBJasfCj8UbMH3wSDdhZh/61M+W
Ob+lUIoGaaP7hA6Rln70rMcV4Y95hXyjeODtUaAU7IuMToVdNxsZ1DcKhA/faoofrZUczYZl3pdU
8SEPc5Mir64rbZ5p7tySQXWcmeQWV90lmd2n5lToIAPrs7T1cgv2mdXMVa7torQ8hpskBk7EfqNe
WXbj8KrGR1nTa4OXRBZvlT12zWSiVSeGuM8eYomtMzFfFTXNGIoKd03gRUry7SKs6rPKJrSYmugh
9LOPzNCMrSpIHx3IYDDK9OTP1A/XRQEYtSQbCiJ26DkBLmj47YOqJ5uzUU+OKpDb6SX9Grs7OXpr
coSxUNdJamDKIcAkAsAZqTXaOJNthPGqYLQKje5cWul94BOG0znmLTheHneBhrFmzrUwR3ZTI0lN
knMTwJfsfVjmQXCioXSNuEBUAFsX//wm+iiaisgEYCRWk4P0TGZPOEMw+93GXsZ5rfHUaXqUItt3
wPty1Nth9wyZG5Z5szMi7e0d7vC9WfbXAHWuWTpwXDHdV0MVrlNOcJ7AdKwp6bNaOZh8MR4U7bBF
PLoydSU7oaz42ctqOQK20EqNhI+Y2UQC4iqPH6dBxxqB02adajAepmLSvbJw9mJUCtBn7aMYK8Rn
tJCraRhn6DXBZ354UkX0o6Am3vc1f6OapPsAUbukiMQlz4FWCbKdGXfvbUfsWvehdyxHwZT6RK5m
D3kOs8gC7LKwlJAwwfSGxtdzxsK+kIrvrHu6jV1XP8cVh58+LfD+t/w1xR6OAQIaTRsnenKs2L29
0+Hdr3pJYZCpjOdLYiP6bniPEZFRurTMlJRoLdjcVkyaKKjM4WybqPEnjG9mGr8r9UhpkKNoT7DA
tm20KpVuR6xOx9Bjtl3QAaGJM+5aPu+ydbFfGyRlh1FzUOy42kaWBVLdvNYb/hcjTdn2J83Mz+NQ
mDBpQNZr5TYenGoNUu1qkIgobUt/i3sKlQTnwpTwclUACzD7ZlRGY/mDli2+GiPY0JjHlKj1dJiV
/ti2OY0lRCnruO3FLtXaJyem5TiZOF6JWj23OYU/Jkw0/f26XapimODG1bW2Y2JDba+QZEYbiryy
90qLnkMzzddIXreWVYiN1h45SINdYf2n7V88deV44bax4gey8EybyDa3e3EzE3NaTLOjE/GPHHtA
h1TT79nEC6Ln8KLKh0z4/kZmIttEfnNWwT+rvkovovgZTidCK52jmjkKj1i5TukSehiUqdVn8Cc+
ilVjh9VR4tJ7cPpq4bam8ZhZ0JJErdOTF3JdNcpZLQkdH8LpPR98D8khAaldnq1CI7d3eBOxcGXE
kCUz0SLEe5+eRyXj3cKdSua2OmyMkp5MW8+MTh9K1ti1j4Ro0kBTVyH2CCbm5LoMubozVHj1egE4
pWMATJAfeN0WLzC/8yvCi3yPRJrNpFAXJmMcLVxbKrJeVUIlYp72JBtzD+WhukfWs5QQ4HgANmGv
DFcoEPkE7fig1lBwbQXIdUvoYzdeRtP5iNAobvpqGxgUuswpcpRibOwafWWgDBFON175GmedZj5A
MQLNMfJeK44BWFSz4W05xcIPwMbW1sYKwByMhZkyXhQJIVW0JktD3cm8uxsa902pMZTADL30xF/a
DgFUXbFt4mKfzX3TQiBoxvLK2SlKf6oW5K3Slo91zOy2rNLnmIDYzODkUtKEjWlHHalOTTnvw8F4
xZpBqhpRahV8zfnlfpRkvqbUf6qmvaahUnsBKNW1Dk4jNRTmSDbZ4anerMd6B6+px5iuPcpZI2qG
rGQEe0JK3PpKoHqUjY2zY3nH40hk99Gvla1CJK4OG22NsmBdwLtdxC4jTNsNN1HYl0utbu/Jw3yk
872twZCbGaWlywmLTlLkk7B30h2DN78sMReNl8rvoUfy3DVlt2mbjI4jzw2CWTLlWtLABCcP5D7v
NUmRmeF88IZMyJin+ditnXJpXIYMnYzVlEh9guge6QbNy8BchLd5UUG0chAlkNS7ARfLA8OaghWK
sKp+i9LvDGpqDgm+66LqWerPuaVelEJ50zvKYuogdEMsYUT/OPmkLTLBv2Fwm7cGWoAzRNgYoS4u
G3xzkk7Deh2m1oeOCndZz50+LWgOwLmSJSKkaCAsR8e26jSQqHPoTcg0HjUlT1e+OR4pvNdjWjdX
PGej3T4mRBmv9Q5EZtpVtENL9WGC21dQqi2gruey/0mg48Wdmh6QDpz2BE80mjBN23bSbPegUAh0
BFvPHd905EguOO4ZlbN0Uv+gkhG2iYbg3ZpqBkpBwhAR3b3OqlZCWvSlQ5B9LW95ag45Bq6tH/LH
AfJTOlTvIfM5PkiOMsnoNx1UPFmbRKz7GXquPukOgZIfoD/R28wrL9XlUSfS8I54OyLVGemPzrSv
A+uYSZt6awJBWfEm37uoACaclAsciPUHY0FXQReWwKRTcAueE9W6MbTePiYCviSpCupq7K3C65Ie
ApqIyo0bk+dYqgMHDEkFUKrZfTMNzL+t8FIHYX5vp5IurModh3/KJtUnSEX5D2BgLxNv7FG0SXIX
F36xxsMIDQ1U611kVS8j4S6IXeS7LYv68s9/FMTgNg5u9H/+W6tg8Wxd5mC5wRSN3C6MtXRbjJSY
L02vLbgv3DgMfez7Zretqpo2ganL616v4IKnk1gJ3xH7QiDQaNrJoM0eE0AuKvLYXOQvbs4pojWB
lGVhRU4soYjZ6KbHeGyfenAuezLjLewpISjylH22gOOz42ZoSxQC1SVoUHTMkebMk9aBm/ab2jUr
iEWzc5f07UUe5rjY2hC5BfO8UwROoEYuf/3PH7Xz/4dwdFcEwjp2KND//edlSRSX2oJPscNim3RK
eAscNbzVfWc71Ul29c9/o+YZAcIw2fFRQwBaVN8ZUGkntTcvEeBIZhts/yRGu5sg03381n3zwALk
IFaHD9vkO8oo7UdckY7imy6IMC14QUCjg+tTuweJH6jgeZ7fcqFVB7UN91LY2V1qq0zcrelZC/A1
BBncGjERDFcZgb7RnfDiton/TBgCtl2QIp7ewjN0HMoemuSFZ0+Vz3zwKh25p7JOrF1XRPUhDTk5
pbT/GV9hzW4yp0bxE6Q7PYjUjenrL1mgMKYenZIHsRAeXl82f3U6tAzTN76h1l7TtpLYxmZXVExU
JWjKjeyFhtxcil0Z9cT8gfQPRWD+HDPr0DQFPVcaVGdqKRsUj9/TYC2PeecMK8VQ1PNoweWKdfos
yMofKkiRO5FCOLQx6/I+merFIeNqMOtnbMRH1x/eBzc2rsfGra9tx7/LnI6481L/ETr9/ahSrKVN
GnmlSmR5c5b16NOyniKUHD9i4Sh3qS9vOqXPyCh+JBgNHb3h1qec2eYeVdUSJRc+Isysej0fS31Q
XGor37Sha/nHDk7q4h12KRTBkbUuCcG0U5wznRJ7I6yBcBediU1Q2uPRcsiVdHWd7oMWt1vbLDjy
dwmanAmHrC9DiE+WYm+576lXpEwY4Wh4YzOKJZ1yznp20m9AVrtriyDDRTXPfVnejQvDfT4YgJwA
4ecqdiKx1dx6rqjjd45mLUIwauygvAQs3+RZuxuaw3jrmeGPlcp4LCiHCdYZ8pvehLpmhQfUBNoR
sJJF9zpkFqLQzhWKuAr82r1u9CxbJzA5cLTDmlKiyt+Bh0CINCQJ3B9TYTjfyDuktJRy2TyEsDYm
ethiiNoNZh/UNaIFjRShwcoitHz6y9DFzc8uAhSUKxXm8oAVgoXuqoOXAIHBz7zOEShmCJo+hKG7
M/SXXAQETc/kKKtjeY1MAyWQH9wPMJlAUJjDtdlpHXxeaHOF1V/4kdxrWiLBCckG0LH2akRpc+cq
sXKxrH3IdywLO3gJ4dwvUyZdQRkI8oZzjQfTweA0tskmaemZyraoF/AVDzLk3UGMq68a+s/nrkD7
HKsKhxZEyU5qREdZTY/IFqyz36kuHLtAeIao2ZfS0dhrfkEjU6t+/PuDGHTWQlkQTk64RTIGpCKX
foBWznJJ0NFzrwuj57pheIjne7DJtU8Sr6N9ctV2FR2X8ZU5hnLgVUMbkzCFn+9BmOs9pgCIyGD/
2Ee78iamiRUh8zwPtrMLkIct/Maud1IULC1gEKHKcDI2yUyWuXJbkhHPosIWNXsJ/DXUNibwlH37
0XmCnarcwVPJTNQIhqvmNG8FjZRMvpYjNYw+zTO35AmTirtO/Mk/OFN1R1k9XCdN3Kz++Yithir9
f64K/n8R/H7W+/7/lBgn/i4K/vhfi5fwJXtpPuuC53/mv2TB4l82XA5D5aeyAd2YmNz+owt21H8Z
tmm4qD0Nm78wp0v8Rxcs7H8JW9gu1h9HQOVW/1sXLFTC4nTVdIVuWJrLiPZ//5ck+j+WOtTU3GzE
1H+w2OlfTGGGgZ/Y4EwF4oTujfMVUY2sxxjSro68SOYq8i7Hwso+tsfMrwEE18m4KuHizUM5s2o1
im+mjjXkmWugA+lNa1FV0X2O97VtrVtd7rGzHS3KeA1T6UOP6JRCcCg8KJ8hQdvZk5pM6ktihNk9
YUkVh22lalmk8/DgxgVriJ9G+gbSpMu0IR0hqubeJ9H2H77xF1Ph/IWxVgv8LCrZOJjPfrWelTDj
KkTziacOlXsQDpIDZQDuXrcJniNOj3+/nKb+4Q6TNocwHCQgtdhX8n+sFG6RFE3iJWBEliUnNyLe
GzpaUxEcs3wCVplnT2RGWwieEV6EZvjiNMlwZU32BsvriiwwzzRo/+n5vRgT6L4Gfql0PXTpnRiq
lM2PBYlKSz6ornYHz/vOEY1n11D4Ubt1q4rjNF6tfd2rr8g+Od9zsjQNwITZSLoI6g4TIwEjosTm
fIFxvXkwmzL7gHJdLASAIIQAJSTgNmQGW9MRkIZ177u0CIDOhXGG62RUj6mJPgXr3oZUoKNW2G/+
LJ4E3I7JjL8vyWRyQV2ZEn00G3AJUL+1Crc/D1lzM6FbZg4LYLZsIS70CuKD2hmdl3CiFoLTCGrU
CRnVhsXk0WqsjgpVKnCpKFjVNf0ky4EIhAKi2SNkO9EQKfe1qMZbI4PQOkxG9YLwIX4WBWWPn7C8
xmzOiBNbXZwyBXxlPfNAkrbxN5ofEWoRJNE6aRT6JFPYe6Y+9etC1O2uqpzkzgHNvSKqPdsXg8Jg
0tXkVVElHPi+eXj+CUT55A41DBYP2+FtN1VD2Jo+G/g/GSWnanDcsFdJ/YkS554Wau85YbkL8+Ye
sp9yCOrY9/Bk5yvTjoy9THXIelIzPrQOGT5RzZzRG5A9RjP523zozXNg6SeQzwFw3FCuxiQ4NVPb
8IKanWeayF8CCRnZGf2jyP1ELBQVIr/tFCG6meYHwqsnPa9v4tZ+H03inIIxfQgb0v00G0fKMHWL
vkfM7bTVzWCMVyx/nNanbnCQKKrVFUCES9MNrxUCQERwVK6tQszz1JE5xqKH/EWlxwICiPDglOow
YYtdWFlwtkz7SQ8DTj6+gN/LmYuwlN5Jrgen4+Tht0BsZNu/ARCrvZAy9DLY0AN9MmFHYlZ7ggj2
gG7Exc308cJxW4+X6hgXJyNAPpQ3DEfVxGoe0RqCI0wzuiNB90Z4GvARf9J2mms/dRrMxkrbWr29
d5qKwEXOJneucBAbiWrBo3GK5vTCuFOfO5hC3hjilEek/mAJ+pWl4R+LEIVa0LUHjnftUstCKnCL
EMoGxtoCJyhafairi97Op52BmOfcqDJdleTMrXAR0hw2BZ01mQ/7DP3uFm41RS0nPZKdC4VSuIca
6tZnkfrRydfSpyRIjY0a6PWyg6F7m9KG8IwyCg6YSkeA4RrcvrxC8duWnKllomxaK9t1OMBW+tQy
myztYBOjzUEobVEEIWACm5I/DFaeLwVy5qcwrGlfxBPHrDYgpYNUn0XOjHPThKiFoLGsCZ7uvaKs
kA8kr2NBQLSjQFMvaYSvBuk8AUUjuhvoZxMzs+7ixzIgsHxemkDbBHAcB8eAMJljQhmdi2MD4BZx
TBeHnJjbqQ6Bs+HaWmNbxilZhyskbz0AvNjeKBmZ0S59YxoHy0KX2jnmsPqUhn2xYKTzxmIojwRc
DFcyntLVhPkP05pRPCtV5jNkrMpdCwD235XU/3XP/TWXwZl3IMPG0zO7exx2oy87kFnV0ZipbeoF
6jkHfUPg+KLs+LJpcW9kLEN9lnxjuP7tkramGbajAxoxsRV/3fTceiBf3UBBosP7Ni3nJ56dXTP9
nGrifDjLxIiVvlm6vniYWbkEIF+V8MZ568Mj9OvKFTl5qOtTGntlVN/oZrtIEATa3birsvGEsjfv
ktMAGAeBwDd5Jr/t8LZgo7WFyqZL7fRPyfNpzQTPnGGHtFPPmOnXWHKm9nbU1y6Co79/x/mH+nVx
pn7QDY0bK0z7t50duYRiGZwJvUI3VvXsyFCvOrIR/n6Vr2Z57iR2fYLtdJOeN87SucD49H0qfYT7
agKdwx/khRM9huy+Q5I3BdD2Mq+CnGECpszTnZzRnE56ULXirOF5Fuq0rmw8r635ox+Kb4LDxBd6
zPzBdCGobUiZnB+u2XH26YMpLpIKbCOlBzxzD12UGXYRbZMmwlhbVB8igCdYj/dthZWLeV/bOcsU
BnLpIuLPjmFTM6rAFyGLc92Xt6M17SrV4JzU2BwWhxummBOyBHVDEOWmamiORN88KV/Nzf98A3YO
k4fFNqE+fHkVQZQ6ER2t0iMq9FpK1OVtLdYd6mFyhNEOYffh5ZxGag1R5TsRkcLFrO3vP/Dvz6tO
YKRGkU/QDNSfL79v3EmAzplVopVFFMAAbRp3wnhoxve/X+dPP9fn6xi//lyQZR237ecvi2AS4H3D
HK10V1p1jTfjm8rlT9fi6dB4PVwaVOqXt5/Cn6GtyqPRmOHVVAtPAaTmROFHqyXrCAX7378aMVq/
vYu0eThHqbqmIuv9utwMQ9KCACbHcATMmsDTV2hK0GXz0mp+L4orCXwWjz11rGFhC9ImsjGVPu1W
duac6CSubETrCL3uXYRbhyBuukOSEA6iWPZr1oXYIDrVOSPB9FdNlAKWc3A1kzG0F21LjPswVYsa
xeFtoljOfS4DQHORKweXyWQ03g9g7FdJlMij0lIRG07johSS8RUdRZrj8ygtUg17z0LNCC1gUK8m
jtymWAtWJDlWK0Ic9PsmBSun4ZNapmx4JdbgwZY3CsMdYEsQJuGGGQ2F9iIBRu4mBVKhmKE/W3Yn
Noam8u6VJGYZ5aUvx+uBTLa+hb2hN892EeIqyPobO2pvKoP2Mf+EGuc3nAgIJhAeoWbqlnb8WhGI
B6Xv0WekTorX2RQhojPvHT29JorlYejqM4/ZrQ8lL4DlsOqL4hT0lB0TPztc9dthTuZIzRckSOQh
tmJL44shSXYw+/4qam0C5oIrPN5LULq0u8uejFFpHEo5vNqKYOw1i4trdJGdIaHga6idx0gtZ8g8
aZI6FYpSk3BQhgWCNxkiG8ANnsZ9utH9HJxbMz3aBVnKflU9OWN+gH5qLXO3gGKoo8rrRvejggSn
5fK1n3IfXRsxflW7t6eYoHRt3xokjEa5nazHxCwxGyiPMhn4JBbxGuZk3E0t8vM0p8vLDJjmMmaz
cY1+wEYMOzHPGGZtlOFctXm+91FCYOfH5Y+WQ10m2agv4xJcORL9o92rB8SfqHrG+LENlfc6tcSa
jLpHDaVN2aJ6hPjHyIQOfd2GS9T1150dXST4ySwVh5zqqmJaqgMHZQkiLkjHEBBBuM69JKwPSAk4
1uk9PlBLuTZd/bZulFUeiZuGkt7I7PugHPtjEdNbd4bhko8T9qPpKgnce+HW2zCpYcCD1AAePiKO
W/RYRkpN2dHYJcI6Xrc5sh10eWt1LLZTTnvWcfK3riZAwUpfBxRGtKAPaRWOS1kkW53YbpydHCyr
5roIcR6W+iN3++zo2Woo9F3KWFQCFwVOOc5xjGiyNLTdqnjye21lqTQRR3siU7G8STQswn3NsSUy
3l0OaezjO6aZu5qAnzHCqoic5hi5zTbuIFgECpmiMTmeUskfghTOdcRoKWvWqFIvLidCfSifpcEp
U+pE3PuZvw9G2KVwCxheDlsltLUNnWW5SK1gZ4z+VkyUvbqTbcMBKm+dnGyJ/ncwEPO5Izka+T4f
lDVnhbuyQqZJkzKkElyh6lgxhLqGRth6BoROaAPpRxVJIGjVOjPFvkxcwTOiCS+F7znPUGvC/eA8
JrVAmBZbNzOwkdPRBOVVM3dW25zjxBp2VQOuE5GKuU6mnim2gCJsy/ghN4d729UKkKLZLYT6jeFb
b/kwRKyXvIFKkjSsCbFctRapB3FbFE+RtPKHOpgir5PaT9ni6szcTAFJ6IQ7vNgAFhlFlmIqDmOt
PnDeAuri6DaGHGi1beSUJ2wnCfKX8Y7GiYKxV2C+yA8NBr4Rn6AXWYjda9EerYwwowCl2NgjKtOD
FgR2/AEBhDS1vllGjoPgeyAVIvDL4qRUnNn5nCYIEIRdNZTYjVGNP1M8zpmrHq1cP1WVfdfJ7j41
k35hal21BOyWrhjYYqkgwmFqwm1Slpj/iCCyqrRbppl1dBPA9dW4U6V9X/cGWSTGRWjEexF0dTJZ
FM5g4vB/jC48yaJ/MXrrEoSwV0mjtpi3R5Lk2lB5lXn9XEVpjU4SxQl/7aEfQZ3ShBlve9Bf1Wh4
xpB8F+35px3ZpR4mSJ3amObXr7t/SOg0eIWw8rQh38EtW/nIFNGJngcE3n2ebP6+I2vzv+/X4piq
8NP1aIl+Lg6ZOrt+Z3C9LrSgoBLOVxBq8xgNT6ZsV8ifsP5Ep7SGu1k+/8+vzXakaZb7D7bma1kH
+pk8yyAjPaPkWC9LCOaNl8wdggIsflS4aJAj7KnIF7Qy2Jbt098/wFxJ/frdoeUInY8ggFz9dtya
0IghkrfoqpikAhjPurz9+wXEXBP+egWsjY4FN8JyydN1v9SMAfrKVJpwbJUtAl/MiCmDS/TtC6oT
Qi+u24W1IA1zoS4ovfZojNb+Wjy32jdnk99PQHwMl5ILqoXBMOXLCaAvCT0i77z10Pzo/lPhn9Lh
5u9f9Q/HH0vT5/Y0IxV61V871KiTpoAoPbpTF3ybfFFMJQRerZm3LfA5rcZdcxSr8sTc/LvU1t/f
mV8ubc5F56cDDrlAo0FkVOdNZ/9kPoasmev2R8tl8yvV449/YtA/0xj6ppz9/fn59bpf3lUxTnSw
5utKcSvrg4lc95ub+qcf7tNNNb+8nWYB72siS9QDammvuhcQC2tlOSyTO7lXbrrdsCk38TdLgvjT
13I5MaqqbQOWsufb/el24je0cdLxtbDar8Kd5jEQ9Vyv2pjbmTV/Su7dpXEBG7GKD+m+vG/Bi95H
bLbrb779/Fh+fXs+f5C5XfLpg2DtkQaGIr59qewUNGhLvADbuDEEAwfjoxrtg4upbhTpWUdG3ap4
7Sk7P0one5M2HhzEdFejb605UN1Egiexd96/+Yx/+IWErjOdoXliq7+d+nUtIkUsDKQ3XdoVGY5X
Nifj19AjK05fOot22W4iJGWrv1/2D0/8L1edf8JPd2ZU8F8pUuk8RZOrYpSbqDkJfhw7rFe2//H3
i/3elWKL4H9QcQhCQJ0vj3nh2gqyZs5odtvthwoIfvo4lPWy919JiVnWAC/+fsE/rCVc0XTpDtmM
1zhtf/l6IrLb1PUJ6HuQKKWO+l1PPstiWCWH+oIa5q16bKar8SgWied889T9/vRzbVr5ps4WzLL9
5el3dYY6fhVUXl2q68B8bbDp/P3r/f7I/HqFL4+1MYxFIMf5Cv2wIL+miV8skub+pxdh6kioLZUE
qmXj64/W2qlgQgTmJAke+3pcjWlJovrj3y/y+7369SJflick6RM5LWVHcI170CNEmUH+zc9h/vEa
JrsnDVFCz792DJwYtQiVf8c8SbvVCIOjnKQGnujAwQlK3zpluFMw8I6lKGniq+5aCub0tMOuShUf
qaVq2Mpy8023ux6Dgm6gttdnMPE80HDnmJhEX9GMXIuOJY+Eo0oWLxYgHV+d0/py3GmN6q+NKobU
EX2UrrqsZfsB8v8FSf+ia+YA1cnhADUiUR/x4E+Vzew/nF5C2z/V+MPjUPNCYZ8JoxQeNlt/yZLy
SCjJ3pbVRUPFqwv3BeAJGTBQJL67hX9aRina5zxz7uHXJzoO8Rxm5sgyOht0ctNz3AJwwDfF1B+a
dDwMny7z5bGGCgAJESiyB1JqSzgRmGMONhu5xnOZrIlD+e5N/een/21/+HTFL8uEjq8KbJDGF6tN
a9Ho+ikAddSXxkbqCJdjTA853oJNMrbKuoIFlNUAn4OGTBnZ/JgasDRDC+BBLYhGy4ZroyG+QmDB
6NvgkuNI/Pvbov1p1VYF8fK0MVHn/kN+/bRq943bQt60Os8d1btacISHRoGzIdw5ju/10tjPgmXd
r+6SIj1PobIJbOdWqjD6LBdTOZhTUiEa5QJh8fbvn+2PH013bI03jb6cM69Znz6aOTpqNaFnZTaI
Z9/pmoeEQO9FmUlyfzK9WKaTVL5ZB/90TaBfts2jqQv167Sjw581lAXXJMajIoNPJR8CNxydODrO
xMH9/Rv+8e5/vtzc3/30FVUkdgkjZcBPSXvv2vW2L8MfdBtPJUFMBRwFYqKa2zissXfiLXbU+9xW
rsxGR2M2KQkRfMluzK1NNybvf/9ov3eWOSF8qiG+3Py+anI9a6khUhV1f3mN0XlpW+0mS77bWed/
05c3Bj2KpjqaZTGz/joK6LRk0P0pkt7or0HN00Z/07Xymzv9e73A1/nvi9hfynE/dTKBbAE3ortp
s8cY/NlAF8DBpKdEs9/M+mav0/5QKAq2OPix6G1Uhjy//rSxPTZab3FFQFi0wGwgN6vY+z+0fcdy
3EjX7BMhAq5gtrCNJptGFCmzQUiUPnjv8fR/VksjgkVMl6S5dzMbTuh0oY6rYzK1O91uAqxyoNSI
aTOntxMnuyN27fMy1Z0Y9Uo+4/pIEUkDtvZHgGgdMcqLIXrOJ927t+0BGU+HzXMlloB06ZWAIC/J
sepOdWQ4l9VQ2tPDjRSNubhm1ZM6qoACkQfJO9XO3PgWNUeACVyZbod0HwvSqAjGlh5cFsy5Po1J
MEFyUs5DgeszjMIDBD1IvocPJSKUWJs31VycOq19347Z+8tiObemya+1Rse6k1FFEEvgVnMVZcSC
c23S23aHtlUMjXn/E7NrwI2Ne8MUoh8dOr+/Uvwh6P3ucPksEu8w9O8b76ZNYy4bKD96aVDdIK+M
7ssH/aZxVhukLVfjZ8AGdhyz410b47ZEMSsaUCCNnngknnToD1kgueKBezR6D6zT2qol47jnAZNi
eXr+iKvX3kmH6GSeJBvbJW70wEsq9oISMPgNCueN8VK2YlMUEISuG6AZWlDnAAIYyx7hQA4GCUrV
4HxBed/iXqQxt5aNQi0PpBg9YdI+FOA5FdrmSZ1HbLUD2hoNAOxAYL72u9KhewOcAHQB19hFEftg
1ONBJTo6DP0XrMI+VUSbMUIco6EwPwhA14yEBtsa6UdUnAXADJkLaDGKu2bUOIWfXddkYmRSJRJa
36zxoogG3OIBR1hGjATp6X2nS2C+UjlFnj39BtuKgUEBeHnCRq56kBc062qIyR8GQIVg1IxjQXtq
RmQNBiuDzUXEwOYrC1qkuRn7cBo94Hp4wCDEuq1/LlxdG15+z9XqvSi5FUd/zsZgDVMMZbM+i5sd
tB/txgd6xldQEWNs30aH7ByxRg2kHLZ8c/mse5a7lc24JaWUc6XWwFikj4qtYcAOqDYyFD0G7VIP
YneA3WR5510WunuDm+/L6Dq4VXLAoeDAlOHDAPtVPr3/bxIYh5TGSwRCOkjAHjdQWjH0vY7fLovY
K46hvvmiJYwzkoUBAA7RPHrqvXmt+eWd6ZUAGrrWPhu+5EiH5DR/UPDA+Iw1t0A4ArcNSRwQnzKP
W6fbCy7bn8JkPdUCCgpDxnHx3rlOCzt/BogNnsay3dxXfuKDSBJKBDje2DY+TreZExbcN9jupaKo
LNEiA/JKqmkbLV6UYs7iEZ8j7bCsr3wqMWV6+Yvv+ReKsPxTwnmiYCOhSUNNnzQqQf9O5m8EK0dc
+Pzd6LkVwtg+iIx0cLwvyEBmq3cKoOg7yH68zH9WgMvpVk7s6s7lc51fe2xY28pkHMA6mm1jKpA5
2ZMLLnQPm9YHNPUs8OJ9arll3d3sjmArlaBBjEclmySDL1YeR0mEvPvRG1zRxb4jei31JyBT+cMz
RUn3gGf6AXsrl0+6e4MYLcN+nYQhLHaQrmtiI2lGHBRMU99BRe7FQ+iW2fj9spjdZAvwIb/kMKZJ
KmwdGes6epIJGr51Fh/rTEJ9R8a41SgCz77q+iu6YwjqwU+YTun9yz9gL3UgOgbqdFqretPsAX5p
0hSiPHpzP38vsExnTeIcw7cKt8qcHYxQ4wjcfdJiUBAhEbw7ODjjASbqxdtRpRlYAqBAxwS86R1w
poGRAo4iu/so+IVH5iMwp0o/5SQvu8fdCGcePfOaqzVqLqMHTMRrzOoD1M/ExKosgWW3igFpVAiD
5F7+xHtFJpkYGCCCIqGb9aZmUNZ5Y5TmjyCNSh6AyC3iimieAX/ANzneft8vbMQxKiXHyiAuC8Q1
7uhE2H116Fh97QpP0Wi1N7S2n1feOnE+LfeYzMUSTFDnvQ65tJYWPtGmj4qMIPuEagw3kHBPydxk
36hVWsjG6GEFDmt3lmq4QDe24QVtjJE3Fna+BYeX++50nrFKs/m2TOjAq88EWxikiscx0K+gupbi
tzeiBV8b/De1YUsSAK/SQfECWWlQvpcc7A4/qMFsS/Zw1z7ynhC7/u7lYDoTTPJ2XhcgI+Gxbq5u
rxZXhRy7eSje/sdDMQGk03SzkNafh1Ld+YC2nGV8jOzaFpy/s/ZfhsdOP9ZgvEhbRUfkmACeXT+2
Ser0RRAOWA3NEs7RdvPTzRekWccm5k+FmMVTiZOFxseuCbAzAYLmOzAjYQwEec4C6N9M5tjcvjt7
OSC91Y1MAHVMkZ7h1uoaCNTZJ7keMIJdgwj9FnVBTkh8q/yGpimYfyaIFToIH5gMPJrWVQToSOFD
S97rhzAAop+XvgPUuh3zRrxZfURkQB9Lxkg5hp/Jm7IzYPhq8JLrJVba11uwmJ3MCiDiwrJg8CpS
269VXikOqF81yhupH2MxND9ly0CXdxL1TsDMHDp+qIoOvBfBm/hFY5aIVhs6zViQw7bw62+eLrOw
9nWDcekB9PMqJoSyEfCxC3BBhH7VXK2Knnq5ADZvcijmsAFJTPw/VV8Eu+kAiWOYCSZxR5K7mtys
bt1hjOOyjbGPNKzyiJj3xeIdwaMQKzSvfyBINvQhVNGq0ytw16xP8QAYQmzDJTdYZPKalFfno/Fk
mxNSeciiVdVQJLr5xvj9MSQpsHMwEdMS0IoBoNqW6qVwCXAJARoTtxydfxNnqDxVAT8KVhg1YJIx
FzALwMIKUaTyhqPmh8fsKLjAZZ6PhiW5gKjnxjX6vdjzbeSdU7iNkXUUjGGN+gZxTQcAMGYKlHfL
rX4f3Wleeh/a5P3l+1Oor2UFnvMjgkYDBuCZD2rIbSLGoEP2ZqDpAZNofKYokwaQtr0yilJfyWPz
XmvG7LCCCR1jXuBqwJQagFBqTQVzB3BZseCUOvNcYUqnl+wak5wrJpcOOubeLYClaQ/tRLr7DixU
YHYHlXEkjdeY+fRAep34opklh1mXovd6qApBHaLG2AFxlPeYeHNO2UAPBa9BTPnDptjlg1U2ckIw
Q+y3zux0oHq9Mt4bD6CftjSQt3Gs4q3aMNIY/yyGgxKtWWlCbcpgumlssIdfFwHQxw+/8VDinY3x
zJ0gdIlM3w1UmnINTOQbmppIJ6RCf2wQzMmYhG/q8UZYVGBhmoftyYBI5POl0c/0SjkZYYxyphMZ
40zHZwTIqw6oshU7eJf1n3tTTGoHBIq6F7TCxADay3mw9m7h6zl//KTFcMgrLWTcCQqZZG0aHAiO
cXBnBz11A3mJ/rjaACGVUQTh5VpvXtGMSJXpWRQKKcHFnZte70xuJwWAT/ESvwKqmEeL0UZyy0tc
ObfG1glHMlAWPnzSBEywyxSoNa+Bxrs1Sni1zUV6vKpMPf1b+6L/2gU1VNkgF69A/0It4q90/k0Z
gr0wxncIc9zKCYaQfQBP29iotAYMFtUOcPChKG4VNN+AQEQGB7wu3IrZm0zotX6qjCcJsybt9QZZ
F+hzlw8JeOmDIQPlxSx8WzMQIZcSAea33oM3s3qcCsAsg7f9ZICEqKDT930+hBQKKYiGFiiOYJI3
FhPrza2gAb5eu+7E5b7ojdgG8GNhqWX8Th2k7xyL5nhDlfFQsx7lXVrjtloPIyoAVLcrv7xSjjJx
e37RiKcbjIsKASXXScrfauKb9IfeD0Z8fsxHvZm9GqdBylUxiXyAmmEU4BmwwL4YVMEyHgcs1doK
4llt66nPcyO7Nr0RzLhJqZEqbJ7UpmcA1VYcwLqjcoad32SSzNEY11gbnYql4zTyW+CqT8c+L+4X
afUlMJg14NLkdEv23eKvA+ki4xbLPg3zQSYlvuQEFaG4jnZ4GBzFVtz0aDolb1v2TRHhbNcbiVRv
N6ldLc9dZEj4hNgdpRVNrMYo6B3HHgrh653pr6fa5wYcqn5vXNdGKOMoq0kDbhBQ+bD35I2OCJwp
O3WATthbKGdCWUrbdOrhWj6AXIyXKuwa4kY24zaFSNKnCbyuXnxdBuQ6Oa43RRDZ2kFwQo4s3jEZ
n9mGq7qaqLX7gBN7h7EmdCaT7gmrR80NqNQfjB7UuRbHz+xa/uZ4jK+s8n4cWmU/Kvxl5rCRxnq1
uG36Vokiv1kOmp8cQGMUuZm9jg6dM16At831bZdtHkNPrxWWTAnofgCe4PVoWOp5BCYCwrm3NyVp
1igYv1IJIL8BDWDig6jq2wx0QGxbu5oA7plWPs4dEMa0/DrRhtQ28UDhSOcdkHE5AEHM+qWCglYY
UwScmRVjefC/aQn7oDPzoTfXDDJobk6u18OP3Jy+BPhmQH/wBWs/F1U2LgYg0oBW10KYQR8YGBNJ
gaWQkMOAmZ+hwvak9AwMOodzQs5XPOdqG6G6OONxJcfAGEVbGBudTrf4RtA4tCuUGdb4iEL318sy
OebOzgkCh2gCJrMgeNJ4xrJDxQucgkboA4fFU4fBvyxuP918Mb6za98cUQL+QpGVuETVH4Z3BK9y
wwFNWXRSbClDOZYXbS+Hecwcvra8sC3AHTlnkZ/hUa2k71sDC1bgmagBGMc5GnXCl1SG8SsxOEQB
S3J20qMj2xIQ5dzQEW9/PkjAR8WTyPGbbAknA6HiEpYISYuPeU7A1riVr13TByuGtn5j8Id3QsbF
lAkQZCQCPw1EaAf5tN0DG87BWkAWoLd/EA8rd9KXE/nO43gbfclKQYpMAyL/PPLxdFNmEpkabLdi
VSGtAAi3dhzu50NbHXUbUPOOsTr/Payz8+Z5n5pFb3aC1x3B7YKwLt2AlBL+jP9e5tg5hSPbpkzt
ALr6WRhRtFnFFlw8GXZZQHBfAdbfinM6nTxLvMSQ2tYFgzhvrG3vLk8qrQGpi19q81Hp+u+iZt4X
k/QYCsBXqQaUursifwKB2qO8jl+Br3pNpCToAMg0SOTDaAqfLpso7wdR/7v5Qd0IqIWaXjDpP6pF
EANsrBQz97KQN/V2JhCzPWgRrFF1Lp6zGfWYXf2TrI0+2Ao5HoATpc4zX5sDZTFQk5u0qfw0iA50
LG5CJUI+8Jzo5QcFms6vvxteqkoR1xP0dKQb7lfqHNmZ+T0ukPAmAMaaA84n5J2LcTSErAn4kABV
Djy44XtT9b1vKknmZmnnqwu4NoCeNByGZhydFGVXQIS1lT03YNFaV/MKiIwOGasr4PS44NwyLBPw
+WJHh2MSkzfmzL1uepbNHYxp0huABaIljT+9bt7DR2E8VBHGMtaA8dSiBQ30KdYjbdeCBiw7THhv
raf0OCqcAS7e++5c994cEMCR1dIIKrr61wp4BMAYcFAwPEI+a4ot+C2ttHGySU7QVhhnla263hjm
lPpFvTxmcgegtRUciODA+BIamczLSThhjS1oJ8DzyOPlHGP+/wRuhXFECsUTXdWfqeyfFrU5xqQw
KVACatTGmKGg+uhn5V3SXsuKq0cAwr4rQECh9KLHMV+qhm8dP52cNAkQrdjJCWx9mFNYG8LPmn2E
56ru/1YVeD8DepHE5FzAR8FMSpjRNwGNoKgBOMtdde4O8GPofvh4Eca4QeDRLmWpV6E3rKCEbMDu
gS5ZVccc7f8Xg3uRw3i/ZQE+iqmgzhxf15jV+vrPSwf8a4ghvAf/vrG9SGP8V9qrk7SMqDGPISDj
ntfwY9ed5upPF5h/RMVfYtixiAF7tWgqVhhhHGJHEVvgDV9z1I6jDOwwxApKHzAjoaHyN60ijjLo
jI8iHWojgLIPvSJ0QyBTC/P/2mzmxHfqBy4YEtsTBv9JKMuDqQMXDgS9bQxmiYYD2fUvMeXlYhhf
VErlBEJ5eL8fMUUcsPcNEoUEz7LJQap4iI9S+V+vivFJU1z3iQIewF99gMr+UdL6nd4X76oYJ5Es
coTdCJxQaXvbaA9ycT+H3y4rH++mGN8gz6BKngyotz570wBikO77ZQHce2K8AooRUzLU8ApN7qh0
wQN0bE5hy+X1aIse6MRAQ/yXTUrlRTsY7xCj2gfWYkilddbsCt1pSwxoU68+AiyLFzg4Fmww+Q3o
WAxgdEItevTYFrd0ZnQT3dWnT7Bo8oYD55vuR/5fp2M3l1tBqcMsRxwOZ0u4Uo/YyXQEG1QXpmX6
hscfpOb5doN1G3NkdFKMJge9woxYyVGw+yUACA/almhpHyX17vIhOZpp0G+wSd9AhJ0kOmhO/EmI
7La9Ag/sZQH/8m5++YqMBwHD36JjPFzwxsZZ0GczryK3sFEWwDdEk57bWtuvCbzIY5wHUER7QxjO
HssAMvxxDnKqJZULnDwQFdnRsTwQX3KN2ql94Ijd1j4vQ+XeI+NTwIldzViSMb3lfvUKEDVhCTB0
YIn6YQUDAn80QdlP415OzXgYFfiqgChDsaePuy+FOH+TxtgD3FHuAqhJcKekkGwU0olDVO2jUS+B
AEz9IcH4FTB7sa8D7jgPq4tgajAm2RkVjJsAHOxjXYCvPJPSQ6/rh6lsPzbqGqyL+DHtusNYg2Z6
IctjneT3WF7PHAM4ZAOwNMHEAN5zqSNfq8lwO1VNwCaYfhCxjumSoQZ98tRx2lrcb854QGUVqtkA
PqGnnWieniwHeu/kRAts8XLgWyv9pBfCLzsz1sxz0WQmFK2K3udihGX+AnjTtSMWgJrNM+uyHVGV
uSCN3T6QDG0tBOr8uuJoAtxA7zAV2HwUJp7X43hZk22fTWCnALYGdFeDvcq2eKL2GgFPODB+4yvy
/IPJ+Lw0FKsonBAb0yDBtr6d+evNbHcQRqdHJ15Cy4uU7F6dvJpFBhIkmlyItm7R99U7QENjauj3
Zmt4imkyDjDFLqkytgiS6knE9wQQHa38Rtfnym+PJWBe3Yd7RMYFGnoxhqCpNIFliQ4oHW4QDAt0
k47mpNW5A/ob8y+cSGIyPm+Sgb8HCqIU1YcZ9ofy73hnBMqJ3iXaZqlrOo0SXDYK7rdl3Z4idiIY
+WgCInnE/Dl0I8w/h246lTt0w9VXxs8A8p4I5nrWH/VIrkF4ZdHk9EejiXuVPGtkMqwcGPrdTJ/n
f1t1vpz0AGT2dUJQKYtolulPbV0daCtATt2f2koHp3hHvOxGJRZnDnw/a6uWGKrTZtUB0+ckP5Tp
qV++VuHK8aGcu5NExtcA1B5VvwR3R/sFtPi63NF+yO81CTnK+YPoYZNb5eB2ikYgq54jkmC9NnzZ
5uc+l2OEJDKeZijnvhwx0uQREfyeuZ+Xpp20jzEYiC7bHU8Q42CkyYilHhhrvtG39gwsR9KDwxWY
ESEP2Id7ZYxb0VsDwLkCziSf0MVanPVK7Z3E1n0AdMdHfhnn3PP790CLUevXBlDPpJykEvGv1MXF
akRiD6p2lAtAwmYSKB4MzwAGblMUD43S3chT7kbS/H5JzPdF2TzGIPzyL39s+jEv/SDG4VQN6N1i
EdC3iaJaaTjYMtiNVI03nM8zfMbTLAuJQESNoCEjTCEygjLr+PNTly4oE/if+twyu3AytmefxEI1
ialCC9bAAXYizNn1XvKuxsTFaCXXVRAGyXVzrXqZkzi8tsWbBdpzzQnQ+ljoBPL7G4DLRA1j0H3m
wLtp19RNVXJnzugC6JF+BwCm/jCUWgs0YSCOxwVoPqc2ede3/XM7mLNdimYBdFuwqCQEhKjjUY6H
m9pABaHVzMfWbO7HNXrsGgOU4AlYKbCkdVkp9u1i8+sZVyZl8Zwj5/9/6co20phnIqpZYAobpRRj
Ig1gj5PRPPRj60lAXdM14apItSc5zCtLFUkD9okSyypVbaXGUFhSQXipPj3bG73Z/BrGz4WgdQU2
/DkEv8wS/8zfuF20/WxqI41xdkJHirajU6k0aNzOwY+oARxku/KO/Irr210UOqC3kcd4vDBMtAQE
ZTRBNXzZVh/r59nDuxnIFoYD7pEsABFY/xvh4w3aHWsRjOsDA8P4Y2IAT3X1GD6pJ82njXzaYsFS
HPBrDH9yRAdsG3+bQG7Ozfi5DhyrgiLjO2NA8PtC09bufYmHM3HHxZ0ckpz4vUuuGTFer66WNCsk
CAWgILJW5Mk0OW8hbxrtwuPt/+27vJdDsi4v7aVCBHcKKoFgrJoSUJeAbw/UNtjUAz71asnkQ6Nh
oQgeieg3cotE6IlUT6F+BKq1WTxloNDGjwYwOCfK7HcqN7+MeffJ4ElRSItf9hezFLs1mo0sxnl1
Mfh7GjoM888ixT9LG79Ro+TJYlxXLqHgMCdw8+GpDFR3PSy31FW0Nhicnf/mlM+uZJPxNWoNWtMQ
2gSuHoAmAzwMBEVufoX+lku0D/wQSi3ygidkB5hIDNabmCa0onjM5sgNZSBpt8cx+SwmLudwvA/J
+CUSAxshHUW6kfLHrWyeLMYTzXGmdvKPmc8/lbWby250kXE7WTKqOUBVC7+TjlqH/nVTgmD8IYq4
VUHeoVhfE2UhmGCh9X9hYZwQyU4rgWk1VKsC9cAOiA7walg0drL5Y+dgE8sRgkrKrf+mHuy4kgqY
wnKkfRRq02ARP/x4W023/MGW3VIDgGANiWAjEvOCr1P0DGxq02qilScAH8luiRLM1Tzblw+0JwQs
jDIYVhSQIbGDOpFUTeWQCoWfz16rg7Yh/XpZAFUs1nZBoUhMXcG6HGGxsLM2nsiqSZEf1VdTdzM2
ohWtrSU2t+tyvay8CVmqXW/EgZ4Q3IIqCCLZd/YyyWpfLyqIOIBYFIE5Txt1WzZdnWCFMHlSQ38t
So5D3A13qkqILAFwQzLYFaWlB01Br6iRL2CYGtUEa7lZZrd3tKN+AP+5n/Y3tUubG8nsPfInq3cf
c4C5FDUwvIAo5w0mFNhJakNXKz9PR0vLjyoANqcaIP5L5uAbWV2igS7FFZr/gTgWIKz4TfM7fT6l
88Jzn3v6hP1icGeCmwkEQoz1D+uyDmpKwI4GljMbq/8AdTFP7XBn2r0rYWMMEMJmx9lf33s7EmwL
awaWamWVnbWIhAWeT9EivyfXS3VSTDfkwW7tnguso6YM2B3AJDOuuiJ5AUIYPcE01kmPwSWfVxxL
3M2IoUOioiki8ONZRHesrXdqHyM1oaXFtLYUtBMGSxbc5EAnhPXPNfHMAhQpiOqCk3Hs9A1VEE2L
CQEOFhBjAFjDQpKWBWgH26jDDEQEjIa0Guw+ib/KQwQgo1kvr7MYD/NK0cCSY46lo6ZRd10Llasr
0HWSRuWR0uvhSaR9rJTGE030ogTlqh/UO7DtgG6+iQ+KPj2o5fQgd/ptV3b5TSoON+jR3Myr4oOH
8bMYJY/jIru5UD8poACam8lNzPqhK9tTqKjHOuoUZwXsi7MWRArapAVSh1R/MCLhWStE4svljB11
s3w0Qblnh+CIdCYlBPJO2uGLzoNbTKCSS4rsLhbL51waAxBWB1h2vwuL7lMVt8diFT8Ng/aVTOG9
pjYyrEhEJUJWT8M4+nJVngBc9K4bpneYqb4NxfSuEKfT1BBHVrC4pvd3TZcGSyScIiWu7HIEF3u+
SqFdra0O5o0EjC+17ggx2LO1sSTAzB3BkljEIDY3TjF4uawIJOUcwzw7ctYxAskNMC6gnQJoDhNN
dLDPgsdzRLU8t5MkGLG33H4Cerm1uGBHQdU8BKWJTecdQozY6N+7hr7CdHQv+T2lvWQERBdEVhHY
dmgaMmWVmhbMQ9MkfO9IFehJWlpExSOhmb5fjj+7znErjFr2JltFtWJuYqyjYAc+B+21LQBfE1kC
JgaXwZ6c/ABk9Ste/2XXI21OSP++FQre6XnRJNQoY3CXmeDVAhM3hvs5Z5N3oh2BUwKhILw/QJBe
i5lHWQ/lCgMCdDKhHG0Aax/KA225AKA5A4c2R97eUNtWHv09m2NlS4NUpIA8qJnulalsWkKVdh+E
aUbEnRrQzlby0UjW1GnTPPKJqnNXrOlL5o0ib87MvHR64AsA0gCKLCpl61ba0rpqJQO2GcmeMuaa
JZTtLQhKC0tpBF9vtAcxkq4bWZ/edYBd5lzB3tOEgO4QV7BH9QHaVFlPQnyRDiyoWSk+aHF327aC
n4eNVYTDM+cGduPQizx2+tUEc5QR9pAXGZn2Tg/b8og9wNlSq3zwDbGYgihpCfiA5sSNohpLtK1Z
WKTVc0duQJcK2OnbAXRpl3/W/q8CGjl8C/7DAmOVyarWUV/pHhnNz6o8PUeAkLksYrdABSg1GTA7
pgw8ZcakpibtTFlIaa7/Y8WyMq6L79gT8hYnd1vNlqLjXz11t0KZ12CMcBy3hfHjMUO3E2i6T4ti
v7NvtfsVNydkcowkNtcYANlotWcVwkI63OZlykmV9mSAjoroBHTpGnBqXlvwkDYpKPMmHCi+qqQH
NW84BrFbawJtI0gkQaqkEJZlqKiKAdAx4o/pnml0aO4CQlM6RycfUpkLp7VngRq4djSF8oEAYeX1
iYy5bKoxHkq/ahRLaxcAiDyb1dM0g9yHh4em7EWurTD6eTcO0MT7YlIXCcEk1QaH1PKNEVb3INsC
PZYGSIkSvYRFUFIUj8uDALpKOV28uCC2oQlWqi632P1y1Hw+FKgyly3ATww6OaLUVt42pzCZkSb3
dWrlZe0gSQmdihig+JqFFDDtxsOQdaNVgEnaJnMCksFJJjbY5hxAlHhRFIHizxD/xudvj8zYnQAi
6DWPpQRbgMQZhHdAKwVLsAkm4i/ZUNvreltKqY1n1+Gywe9q6uZeGdPDpGyelEImeGGxHBNpsQa1
dS6LeANkTnNecHGCjBNAjeiOMPFTMYuxqlaNrm2D7ORrGmAQ5IuGdAgDGth/766ROa6ALauc9Mgb
4drX2xfZTCwdq0ROcvDkAY9NLR709DYU7pv1SdI4c6Zk7wW+PSRjIFWXdmIya7qXYsn4WMttY5eD
UFoSODXVdHXyMEZyOpOrzOzfNwaeHXTsKRfTz+IUPktzFawFHtK5mnwRhy9FC1UEzGKp5KA7L+7M
tEbSiP8p7nrNiivKjKfMsR3PVeKASFoDK9AS1AaYqaL5OE35baWXtSUZi2qZuuovJHb7qHmW2850
+p5k1jqC9b6rQScIdpGP0zI8E3G+r5L1iaSwbjW8gSNwFqMxLAFFBdKFBIuGa+kkE0hXwD18O+GJ
boNE94NQzM9A5+T5uH3VfLk6xgvEaKcVJrYzvKn7oq+lBWY+jhelRsUmOds7Y4wu1RNTnQdkyIDI
GJ0YuKV2loqHGH2nyybAOwpjZe2CxZ2hRKJaZCDW7KqvSzd+uCxiX9F1EDWj/POWqWzCknC3qjoe
lgRG3HhmD5Ankbh6gxSFy/azmycgFvwjjmUnK2pVn80Q4s7ACLTdgRFT7PO6mlNRYATjit/V2Q8L
LzIZP5JU4TSIk4qoCjTiSLHaDqyGhWJHhLdkvm/ML5IYr2GGea6hg2F4SXEIx8+FeYiS0AJAKl6Q
Jvh0BY5+nMPnG01UQUsmneEj2f3a1QSbpkrd1IiR+C8iHot0NF43PmSB7KmH4RCHHMfPFUm/wSbI
iuagKJ2MG1zue6cPYsx49wf1QbNWt0VDkJfk7ZoAIODAdU0p2dnCR9ZnpM/SJPRS48s6TNYS8api
uxawkcAYmdEv0yjTA+UxYO1N+YBh/E+RWqSWGmeOmfBKSbtKspFHf8/mA3ZFGC6KHhleoYsfYxxp
LNNDNMalFYb5t2pZ3QGcRByXtfvQRnPk13dkri2NWqzRCDMWNbTlvaB2H8JKaOxOJLM1k+TjmoLk
vK/JcZjIuzQXJs8oiY8PE7SV9qS3WmkpXTpz0pddy9z8KCbfnTNTksmETx9G5G7IaW1qfkh6kOCI
Kq85wFEkdng1maosTnsl9o2VfC5IepLGiDPIvp9dv5yHnVsNpz6M1hHmWEn3bRA+oePhJXZtPshe
ffzPtsGOrQ4m4PtA2oDP112vqEmOvJWOvXr9RmnYOdUKWNUV0VfdE9TipAF1SFY7HzzE4KJGqUbo
PwlmD7hK7nekSc9bt/ZLWdlx1QKUYVWZQC8m3e6dNgABAeXONDF25MneeuKjMHCcgMmE9Equ1Vpu
+tLPtKtFmC1JjAFXuHqSZrh1b3L0/g3VxTm1JRJeyyiyKHgxv/YBK6hkpU5EmaQ1euUgTtLnREmR
4M6to+r5Ta91o1+KIiVUA7t3HkrJUU/FyVFrBeXlcFJtVWyviya2syQP5DK7WszOV4Y1MFCClfX0
nRaNd2sBVIB0bU+g7r3O+pEXfWg4e3NNhEgSba6AQI8x37TQ9HZpNAPFO8Uzvne2EQjfc6sJCiwg
8odg9sUBsl1STYKCGuM4gfdR97U+IfIkI9Z8leoABqTM0pQmEFfEvlU9ahLgqqqmezbAXmG1WX7V
tWL+7nLKtJ/EoD6Iro2GkjzblmtUYF/GGXoBqo99YxWYFqat+PUVneOkgMPg6eZViP9FJlFBJqXK
UBnmnSDkYD5FJqh7imwbvu4lmYWhriV1Ow9QYOACR98h92OVc8dU799csQ5OGRDAgAWE7RhlSULM
NJYxP6peicLDmP+PC9y+65hfRLBFMwS9IUIF1gCdU2wjQOnSwDnEvl/WCWWZ09ALYCtgcyyElRLr
xrkv/KfbzLtTLNpGGhNqM+ym4IOaP6T9KEv9GAzjR4D9sI71GU1XFAP0lozfEqK1D4ukSfFGBjWt
0z+gVA9QaEv356fzfBYQeXi6uJvAGDIKVWhKmyBre+28iq7r4lA3EsBTDd/QSQJLRJ978mCINjGq
Z10QUdOUjPvLVseTStVokzYBY7XqEjMEgaFcH43yQxt9k7O7NposvcpPOpqql+Wdx6DeqP7mmMyn
LRojVmbgMZzRQpMrgMheK8fwd1YYd40MmNSSRJnv3uDyanEJ7AqxK/xWsbscK2LLTedrnzI7nYD4
hcq5bFW3QqB/45xw16Eiqwa+siGhccpcpCagUZ8IlIPiL0bR93IJtEFAVwTiInQgmGCRlKahpZWG
WnyTfhXn/GQObUDE2G3y8SDEzXsSZl+JEH7hHHLv427kstNuU6Rkka7TmWIMzq6hhIV4ub9NchG4
xIlTd9l1S3ofBQ07LdevSd9+XyXtMGflYZbq4yDNHLSK3d8jgQFdEYmIO2c+eigk0VQWgunVCUgi
4gCzCdYYc3amdz+2rGDSAtcLMhrmY/e5kfYAOAvxsRNA1QwYH8YzG12XdnxXpncrcOXGyL78pfcM
FATy/8hkn/Z5nvTNOsYABc3Fd2Umf82zySugXebQ3C4VGl5j5l8WufstNyKZNEpaUF7tqtHwtGmw
B/0uUyIEfd7UCu9g1Iw2nkedVzRMKnzMAlRjGhH9DKOz1tStvlaKrqbPkdVl8uHy0Xbf2QCykQFF
gWfvG/RzLU5VcUJfGO9sfboyjmuQO0YADMAZTNpN4fU+b9l4/5wvEunfN+fEumSF1RhIxLzKqRwN
Wxoqv9av5Vy0s+62Tz5ePuL+7b3IY5QUaz6UeK4CAK0hPEYg61ZmZFLRyvuS+8bwSw47h9ZXSqqZ
eLUBhGzUf66GhZFNq06mvXTH1o0eR4Bo5S64cX4DRGvPzUL6PzfJJvtVP67rFIUv+QCq1/4/21q8
3vZu9rGVxmhrqIqloNNb/PMRSd6HZVxZN4CYpVh7VJ+8Nii98TB4TSDzOQ/3GtvbIzGhf61RVwMl
JlCSO/0pX9onZexPxiA4Vd66idw+6pPxIVrr23btni7rKO+IVIc3NlGroaqCBjH0orHG5vZoGfkd
9sKIcZuYVzX5KE1ctNpds6AA/VBKooGl+rXIJe6w+ixhRBOENwLIJLFCbD9XnatZruhgSqG2H3hF
tt3Xhb6RydTAJmEy4WyQsjLbmqhe/NzW5G+K7YJf60gxQLgAdnadpf3QzWRJGrpXSFFkpsqtM8DW
rs7kJ67gFlgb9VaXJIeWC3C899jfCmb0qQI3RjRIeEiq2o0oS5ap+VN01ZCvUasGl/XnXw6J1wAI
PZAvs8aftp1YTyVGUjHBGQzqFR2CBTg2NhhqzZF8SkrQ+mHFfy1T42PTV5BJ/xLM+IGWLO2yyuo/
EEfroQDmcW792DT8jZfIrpfbyGOcQTO1grR0hnE+qH4VBhIgdFpX9owr8EKBN5tXbN991ekY+JNU
QwNlClt+MEhOhhC0I3+Vvu4GxxdhbPlQMcsh0wfgOE2yAUw+rxo+pfkn4N/bTfh/pF3Xktw4tvwi
RhB0IF9py7ZTt7qlF4YsvQEdQH79TWrujqpZ3OKM9mUjZmeiTwEEDo7Jk6naOvRxNg7O6n6iTW8C
g6WZyrLIoIW9SE1LMuHHrwaMNllUVgFoUGv729rCASiTHE1CgZ/D9PQZUSltqZvHkLmhtpV1jkXS
4xSm35vyRz40+MfaFmnlVyCbzaDKmrDS0ZW7qfqMKlQXnvJBRjH7HBXEniComRPV/x93Z1EL0pOq
GscBv/evV27aDXa4o0Fo/xMSw/VY7GJ3FpFRZAKvaybRX1O0f4/Pq794HaDksO0bV9+AC4Pzs3Tx
7PRTkUtqliWBxLo3K1ZOYTv0bi5ZG8nIuuOHVi0aHPj2ANO8NySssYCwDk4Z+aBM+5movHW0MYi8
8fsMpakVDDxt9dbns3TlmS5sLtyvCejhIGJ0yTDOCOj3lxh0xZ0B2FA1OrePyfyXbllaPKUDbzVJ
EYi8MC3vp+ED79UNC+tH42Ixi4vDQg6x9XlSroIoXpe96H5yaMBy2WYvkVNgZnSLav2XLsOtRS2O
/lBJnSQrRRGAIePYVab6LEwlgNLxizQqX4XZVnZVS8+JZRzMxnDb1AzkuHV4AxbcEZIOuVb5Fq1/
QBjyexFln9Hrf5EK/tKMsqup3UdwWT6PbDqkjfJUdE1pT21/X5WE2XINOC0bCkdi0qM+z5KXocP1
1Ou68s4odb+vpOSE3NNV9OxRlVpkY330pMbarlObyCWjcm9UWe3d/srKim9GKg1drxk5Sw1jcT0L
LlVlUbC/WKkx7tQp9rAHbjYonCQId+Zz9oO9zLODMwVlg8JpaVtA8XjNHT4QuCHT85b3Xgkb3/2i
xf2tUiH1CatLDEL5XUscM3rS9SZQ1G8U6Gg2tbYRbg1HrRx22ITmEQJHfS7Ovb/KnVyWSV62IFhO
Gqh0Y2Q43ehvrVhAmAZI8DzGAGmKxaoGKiVa3mLmRcWMSGt+JM2Ggf9ym/62sKwF8xivbFYrISrr
I8i8ph1DnZs6g6c61lxZxzOzNQKzGgz+XtSSPFSe1EmYs0mreQOpUCh9qDTmRoXuxsqH2wd1Y/+W
rKE6ieWWFeC1MFHlq0vijGja3TaxHhRdLGdxCmJeNGNDwVUwU9kIdpgZ2OQPM248N1xMClvubYNb
a5r//cVLFTJC1bICVUFaVnamPnHydNvAaombUijIAliLdttyaKhoI6haEBTMlIB7snwPEs1fEoG9
b36b1IPhlwe+Y7sNq6vrQtiFeRWoBFpLoKTWFLrS1qhmNS5Hw6V5SN15/jggAUoI98lmvL5qz1J0
0JEiDpOX5VElMuOcCdiLwujRbMujnL9sLGn+9FcPhwUYBWA+kD5cTsmQJqUag9oMuEBmErT/5wL5
F1HM2tVCAd1ChgdpPbTK3p8NqP9ketmBjhRaWADZR0Ci+YSBU7v8NJqfbq9uLWK6sLWMzwtEaFGu
g+3SiGvfYhDCbb53fKtxu+qgLs0sKo4tntsyCrGk/zB8/SJS+hd7uHr8TRX9MewhdKqXEVpWdZgO
lxlKuZABMr7IH/tg2KmB+lM7SYFsQwz0buv1WjuLlyYXd5qHKoShGUyGKhitE+5Sc0vbcfVzzTk/
FC8NKKUvghgpkYrSHNvQN5XSZnHi9NHndvh5+0ysruPCyCIuGEypJrGEdVjSs4yULfyjjUKGDUAb
pRjzWJyGOJwQFnVd6E/t+Cip8SPJAYy4vYiV4Ab5LVRLoY9KMCe3uERQYhoGSgc8usJPQY5XDD/z
4pQbj2k2Ohhf2nB8qx/mt7klC67UGSOEN2GuB5IT7EdlGjtd/vX2mlY/zIWRxb7pkTYB9wMj45jb
IXvOxYY3WC27mBDTMImJMUfEK+9dT5J1IRvyDHMv5X3XPvbVoZI9U4fSa/ZZmx4bkA620Ylkb8l4
Vs0Phf5RGs9iMjee49XdvPgZi5tkgSwvNkqUuBTlTaEvyIOleouJZN6spVu/XOr8Gy5eYGGwMTYa
QOzzEyJ9LzvQp1keW4bQ0xZ1xKpDv1jOItlpRdJ0xYhdBZjKzpofEa1OavtR45NDxfMfnJELWwsP
0RVGMk4NbPUGqq7TW8Y2MXGrx5BisBKjozIC58XVKrs2qwhFY4A7g6s5rc34GWOJrYseLOTV6oO8
o+Pb7WWtn4i/bS7bkaSw6gzi0cgXpROlBZRscgD26YbT2LKyuGAChbFy1PU4iDl/BvPExyzsA7SA
N+ZVVqNNFG8NgHLQ2gUG9f3ZayUzguoYguc/6SCvW1PmIiqgYehsLi51L2QeA44GtxGUe7GfdoYL
0Lo7Q1+2Nb5XSyNAN/xtbXF3az7Jw5gikv4bqgyhhlnDrbMT617xw+Mf0iZeGl1sKPqMxVSKZsZz
SPeGw89RBjxH9a1109Yu3BhqdcqW8PHaYbm0ubjVchRSXAKkJUw558bnqngJtT9h9rq0sbjNDRiY
SlXBZs5XraqCWQiIOj0HZgo1u8dxF1L/9kVb81WXFhePfzH2GIKQCEAVhN5DAvBnGIMpSq/RQYFq
8KNGxIYj3trGhTehJWanzUQrAjPKMevEioe2tr5DumZTSG3N4/+9NMzzz/2yS4+f85DUs8zrv2/x
rbYTL20tPAlmoyM9MXHDFbhI0E//PxHrTJy8jdT/lQEv3zIMa1ogarDQL11yNbQRR8rFLfS+mL43
k9R04qr2JAD/0KgFC5pRC7cslZ2QtN7Ouol6BbVeWZqqUGWvXyqpOsSRJjtG2le2LI+GVzfqCxSq
O5uQLnP0CGK8hay9pIrxlE+SJ2JMukxR81GmzGuN8giBJVuXpr2uTOD4qxTu3j6WV28OMqFLDe7F
sSyztkXCiUGLDouyuao86Na4EcPNF/bdLiJTQK4AogcE1zpdDh5TUYESLg1rSMp0tlk/ie4hyTXM
1f/bt2y2Yxk6olID2MDlgFbSRcA9EFr7Ydzt1IYGRm4+yYz+uL1lVzcZZubKHsYVMSpxlbdmbd50
pMFy9Oq5z/e9qXiNdEJmgRrKVkS/tnWXthafp6lH0EqC08CftO9dAVktM9pp8ei0ZGtkduUg/JpR
Am6W4oItG4NlxlSa85j5RvSYDOdU+YOPM4/O/efvK++dRD+mFi1K/P1c/8jaEoKOhW1J2Uagcf0m
4+MY4KgBigyQXFAGvDcTGTyfEoqP01fUrglm8dJ9we91/i0Wu6oBaQA/TaMRoG1vx9HP2yeDGFfQ
AJin+lzQsAwLMLbFe2m0oDOShpr5kmKeRlnSbFUZay/Jixxayqm4D/MadCumpJ9MTTnHpAxqK2R7
lZvfMXBe2y01icMwSVzbOM2dTUN59JMx1neSUHSbg27Ri3RiYXDVfBrTCAgRfXgDEuDUifDYKvJe
kQfHTNTYl3X+KasjJ80FEAr1Ix3DN4hjnETRsEMk2GiTIb0LlXhwlFj5wvLxe9Koj5CMejBkcmCS
OCgy/6IMBrpqohN2qrcQqBXG4Jlcv49q0uR2noO5BQSPji43ntxOmScgrOlX+C92Yda8oJqpOPmg
h2fd0NSHqh4zz0I6b2tgYjpWmThKFvPSIpI8q2tyL9aiPa0wupeqFrsHY6S5awpRHygr6F63pC8K
SthDNQ6nbGrqvWEUva3VDXRl25OSSuNDbc3+WCd5IJK6AapN6v2pachZgL5zyjv53JEKtH2CaV8E
qmq2mRYdxgjBUylX7F4voPdukuRDPOb7tisC4I0NcOKgQK81IfREqg4qNhZzpanEAWutpzjnJz7R
XVWJBwDcn8upPXax5FtcfCs6CkA4bx4jkIyUefEm53LscKlwTaPZJ50+OnGhxQDZd5Gt88YMWEMl
O2xn4FiKoCTWH6Ko9YUUHqKUti6L+4dGxZSf3jAA8eV0JyHFtyWuYdDKLIJITc7UZF9bSj2ixq+C
pP6oGG8NGh8QXkHWjqnJILKII3elT7O4/GTEBlQIDOFlozLastG/ZRImItPBQLwnQahFjXVim4ZV
biSjK77NAGrdQEqsGtd+lPYT+lQKbfwqB5ds5XWgZ5k3lQH3cfteXvs2TJZj3hvgeCQVV5Q/hZVO
ZWt03M+jIaBjFTTyhne7LsSBdwusQibQ3KZmmstuRw60f16VAzAivW2AojJ21K8zQ0oOvSjkAyiL
bXm6q6hrtqgQ3TBN0LTgFX/v6eig5k0Pl42KMDSVn0HosM9O/DScoTu2YWt1/y5MzV/yIsBr0ikc
1LTgvhKx58KsdxlRtzZw9v/vg4T3y1lE5Kaaxag7YTnjgXvDvnSt1KmB4JICceZf1a2CzJyb3TK3
eFhLtCNraJ1yyKYQ0Ad7BB17AsyPN3iGX58ViJ5umLyKxxffa/EySbqi9yUam/5kVDsloXtDIh9a
Y9zfPuvXHL7v7SwzenUy6pLPK9OC6i6F1N++8CKv+tx96L+Q5wQlNAi3Uyf+WACBM3dhysmWn/ND
v8lrcx0ovfukv2L5i2PTR3Gb8Qy/JDMHu7EeyxhaOCnzMA9tF1bo3l74ijvBXPDckZlbJHih3h9S
0UdWM+Q581kh/YhI+krH7txahi9nGCq8bev6QgDJDB48AzGgRq6K4GM4dSCr0ZivyKGT1pOj1dLG
nVvxKKqOxinCCXBjgIRjPsEXu1dX3ZTp8sTAtBd96ph+lpryIZvnMotEezBD8TkblCDTLY9T5WvD
xwOttING+QZ2+/rczr/DwjQA1TFitAwMMQxm0QgUTL6W/ijqZxaf2uT59naufLp3JhaxIQEFvVUm
MKFY2U+NUeEAxXMnIlXg8ZGC28ZW12OAwgEUIFRHC+P9vloR1fu4U5DxxEOgF+NjrjZ+FoWvt83M
DuS9g8G2XZhZOJiMmRENGbjNYmOXxk9q2OKuFbaSDzYnX9Pu+21z14RwyEcu7S3cS2iyWBk62Gtc
4rdPUWHH6AVFJoRKOrvaVwN4KUBv9jUMnS245urnQ8dBRqdQka9oYgClUPp0RA6Zt+19Bi0+0I9M
FB0vRCYx6/SNy7f6AX+bW7YEULnRmjxpmd8qz32VOAZ/7Yxh4/qtrMkAcME0QOKnYGBhcUq0MlTT
pI4av03kU0bBvN4BKsnQH6hk4t/+disLemdrcVTonOHxBLY0Np1FDppQ3PrQ2JJ62FrS8oREcdg3
qcQwRPpEBOK98IeQSzuqtS0Skeujb4AeFM000H/pV3k4irOR0YMNz5eaQ4JuuMpsI9tEFsxfYHHB
DHRyZw4pCrzYstYrdSoYzzE0jnko9rG6G/YZanhkJznkKf8Jto8gehtf6cNmJ/46UAFn5oXdeZsv
/LIxKHIBiBqOH2hgwFnpZmfdExB2nScgqt3to7H2CryztjiHvSYrtYKmoa88ZncQsPWqc5va6Rfi
qJ6864/KBgJv7ZBcrm5xFicLvlifdzWyPmRJBJVGCSWbXR4+bSxsfRvhf1EaovIV0i8mMTIKBYbA
/XmneWJnOdyvwEKdQfRgK1heea+xi7+Nzf/+4pulapFUoBtgPhQUnRhoF755Hq9nqDHMiVk54GNN
AIZwLt/bQMkoyZWRYkHI4ZDRTj/lPITamjGkD5baBskE9nI9U0F/1MXmIxlF7lhNxvdTL85VRJD3
tlSFVHT20DDtTo0McSRSDXxCFxnpKTOk4VmbwFuaJzrHCDXHK1mN5AhWY8CZU33j/Vo5ee+jt/kD
XuxZEZsNhjwRkJcn4bZ2CW6u2IXiBx4Tvpd32sbBuwYWLOLWRbyTSYUkQ+d8TgBm2H12VGWb/4gh
bNLPaKECMA07f9l6u659L1aJQg2dkTz0ql4kyr4XRl9xX6cvMjum7Z2UfNg46td36p2NZUReJ0yN
WFIChDnailM/sM9QkJt1E3u/+UjHXwRxzdmg9lbedu0iZ6Jb0CkDyIOJymXoVtFWTKj1IUUsH1Xt
s9z+iJQPLXhXtWpyby9ybY0UBUSZIhxGkW/e54vT0gGrza1C5zj9xM6np6LvwFVKvTGnwW1La1+M
6gQMtwAhgM1ycc8UJexDkJ/iXKYhKk97he0Q4W88/1tGFodfC6NQ7mYjE/mhcQy40dbut5z76p7N
XAU6hgaAeV48yARcDGMTSdw3mq9howYm+D+pjJL/Fu/kSlUUB+G3pSWOEcy1cQW5Dv6r3SXZhpNA
vhPVCSsovZrZW5dqNQe9tLf8RvHMIJ+Fcw46gUVVO/R3iVec69186oeD9gA+F1uxjVdQBJwUO3Pb
o7zbmguft+99gPB+0YtvWMeAhZIWP0I+QDn0AD1P3/D/AaH26i272NyF40IxW9L1DnbS/V/aIMwZ
jjPzEagMfTCMBgbEeupAKezbF2FrfYtHrafaCEYIHB8laJDjQxjoF8nSv4bHwy/jsing6MbVvkIe
NlyWFauLhK+Y0aNewBkDRGIrIK5pN54AuNzrTwY2SNDsYfAc+P8lTCaMrImUNen8TCR+Zkx3mWwe
zYZ5GR93LYDzpS5/ohlDToMa6RkJsKsQeVel2vfQCo95ptzlkVnuMN0IAU+alW4WAkQzQpGoj6QP
KTg07L4E17pFUDSV5K9Gp3mxKA+kZEdddHckJJ0td2FjD33yGNbpPqwS08HLvEfN+TElo5tobe1K
A88dvBxulhQqoCfS9CoDeJ6Y9BCFpeE0/bgrwgQU0DT92bZmDr656ih1HGR1pvE86ILZfVYFupE4
QKxYJHF0iv9voPLdCIKpw0Q7N+/onkz96FnVtzplLreyoM2jJ6MGeJwVbtX2ji60o6UwT28h4kpr
AJKNfsel8rUm0pNgbLLNAghz0roUDbE8knaKeAbd7E5WwaA8tBaFDCn7wrs3eaDHMeOJrQyvRWnZ
qKPaMoyzGuhFwaJ9nhdnucLsv4YVJyAXsaS7LIrPYzv5cirtzUFPQdfPI1vtjUdoRnwVRe1pymNL
y7NZg4iF/MRMr+KKCfGL1h8N9ZkXSmInE1f3apM5Uv02svLTID9bKRJY0+jM15JXzKm0MXR7o92p
Biufwa8e78O2+Uyqak9qKNmaTPLScriX4149Ra15HlAHV1OIIuvTLq6lwpYSfqdSzFs0hJ17kclO
2pK7ZML0cqtO/tCy+Ekmiji00AwBBRY/plWLAIwpdqTyDjTxmTdM4o6Pyl1WoP0Q65bmACXr6cIw
f3SNPD00ZaLdRVHZ7UFz+Lmo9MIbBvBnITDMTyTqZLTvpJ+K3qjCEXmoHCIqaozE88ekBbunoofm
XcSHE1EgkRJloFbBBAooj+zUaE+iZYfJzPBzRsjBVwoB9Fx1Mkm3JUv1kr5z0cA9RdqYHOoahKBy
Yib7kFUBBuQB1dAshIzpW2jKHw2lCwQIahCZvkKB/TPveeFOPHQ7YqLL0ZJvlVo6ViqVThvX9x0G
Tp0esbotNPoU9fGzHo9oXdeonKoo7NWsOo9xcVdhvsJpQevlogd2J5D9211MFHtifRdkfQqedoxY
ejVXT3qGWYh+iOyYgJojlj05ZoGqqns5BwGfaL9EOe/sgaXHmseRzcZU2okCW12PQWFkw45MgJ+Q
2NyJsHMwJ3YHLHsftFL1lYIaXeH9XR5OzObUPIBV4gjusO9dOR6ysaM2+PACkFdC+liKg1JN9qSM
4x3qihgtQwV4GEv0wgfIdRVm/Fh34Xg0DKk4gPUOP7qUeNDpIndlFNqcnGMCNpU/FFaxN0R10sJU
t2NJYEZApS85qSxbifrpXMeFOMS6ACWOjOvRJKK1a56RU1wLRLpRG9/FGggQRgttJLioRqlMT+nB
W5K20b4xzQ96WfYOzYy3tkdSVoPKwBFyCLke5GtOaaSfJqATHNDbGmh6RkAFmc2TWvHXxorOGhm+
jbr0poaS7spcrQ6Y1GnRmAwPUjp4WR0fGl3/PAEDC01bqXLawfggFR169VVb2GXD9knFwXA0DaPd
FfP/kLy3u0SUgdZMgy3UjDpZXab2YGUK/FnHbcb05x7YBchOv3ad9WUMo5dc10YE8hCTmdDbykzh
MY3tW9k6ktHMbKtAhN/2cehaSo0GFMmfAHnaM/QnRdsiVJG6MrG7ytiPbYrKUqQ6ogG5rWmNtq6C
9FZR9buJkL3cii+50CQ7BpNGF6uYD8LLUWH4jwyHdFI9koMeidFPhsncUhKfuql4HEyBNqBqfAQa
4iSb6pk0RSCp8lsJPG1vRT+n8A0KPF97bvwccJxdomCeKGPjW8wTVzb5Ia5McPpKzcMgU2/Ixx3y
wDNPVBy7DyxTbQ16DPKUHhNTA30RgnCwktqREX7lTXRMudibqnwAxBmKyfcMYgAGRoOkYthZrIYz
ik+yBmW5Imu8OK5GrzKHPeil7ijYASX0umW18cLsi6mnDrQZvFgCaLDhLnbbkUCRajTHFu8Lj2vb
FPURTBV7iLw4Dc/sMonACYzJ9VAN0l6J7FCZcgBTQ3afWnhh8oLbEoRR4vBTLdNvtMQ7YtADo1lm
M2l6yEu27wbNkVuQXeUGlLWrFtCYfvLzEGrFLN2FHOmbEWY/qKacsvpeM9BObaYJxK9jB5WX6Ask
Ae+sCXtEpR2ppmOIpkSiYhyqzfyqfhgL5dx0ld0U1KUsdSOJ7Tql3cupOHKBQbJW9vMEhBTGXRmB
AnXAX6b6zhRqs5+kSd0TmgakyB7bqvLjCC5ZxgOXfVUViORqp1oM96SSA3MA+2fTJKCpVL2xE04Y
fa2Sh9EqM69voycoFZ2Zmt0VmcCFT1/whYAMMgIjql2cYD/GAzihz1KVQZOeQwqO+REzQyhTZhJE
lPCPIn9SeXOwWLgLWXiXWGJngrKuhQqy9H2gmWtkudsV5V4u6tQRVY9CP0bk4t4jg+7FtPVMUp5r
vX+LZNWuxzMupaPFyegOUgOByDI+V9J3Tf6up4/AD/hNpjlMsAA/VkDNhaEfNFDLNsm9jrJf0bIP
06ie5a6CFHoOfbWMORhC5/wgwF5WJ+ZLPYJNxCodY3oB+Mi2GuHwrnDa9juY5ZEW3amZfC5K3HqL
7CIrsWWp/0zoMcULqqaZo5L+BYMkbmJ9juHwjfCFJ5hYjSfMKOdwtPG+KYtXCTgqgQsquP5tmtBk
wG1uc1J6zTho2LnO9MBm2z/wOH3LOHtFoHeOuEVdNRu/p8qIvJYj3moQM0TqoTTFTsSRxyDRaJsy
AFelFjpdWn0ENt6xwBDlWJPJgzZs8CQXks/rt1rD4S3G+hMilMyuev3DkJru0GX3gOR+zibG7EoK
XaAmoOHYdj43ajdVtRwTTCHfF10s3EHX7usoNfYxLZNASzVvnhH0ckQ6PBV+q/IgZvpn9OZM2xgz
UF9SdXJh7n4gJnpwESHBxIvKzzND882mV1y1S9S7VFjg6E9zuLqMPGgD1V2edpPb9erHBD/fw2R7
hK1jDdSkG81uSSPZQqGvpVVhUo0muE3Vv0/3MQaO8SAgoEA4py7S/cSMtCQKDbRntehTC84UgCgS
O0xjeCvp4+0855pHfcbNXxib8+iL2kIqKqWJK6v36QdoPzqzhv20UwwnOnS7CL1NydPc4ozT7czM
d8JR/NzjO9BUu+Vh3JlP9WPs5YF2nLlUHjfL6iulAvw6OEsZUxdIkxZbQbtxGvCGIdUjb3UdTBHc
3s/bO3A9PvBrB37bWOxAr1aJDiWNHjVn4scOUIUg4cjdKsicBLIkjU1e+Cv7gwogpDNklPEpyvhX
HchprAca6iXYVFz6LX/WHHUXoW7gta7wFIiMBVup5jXGGeuc+RRVCICBmfiqYGWFomZpPSCVniEU
4DipZp2ZxNV+6SiIID6w8Hh7c+c0eVEmeGdzUSbIqjhuZAabFcv8UfZrUG3dtrB2Qi5XtSgQdKpe
l2KoBh+BOpFBXB6hJKJt6rvMh+DWQhb1AGhFVVQJYYbXiHjcNobeouZBsfh7jpkZ3S4Uu92D3sOx
3C2Y4jUsd/HhFpdARZbcmDo2keH5OlnHuc5T5y5IjHYYWthwPlv7ubgNZjaqVdVjoTG7V3vJAcs7
XosNiPjWsZirPhdOp+rCaqo6rGhUEa8iXcCQ0EaR8b/smmaixQ9JiquBxDLV1VwMbPjFA6mepiO5
mzk7yXlb83N9z/42tZxHzOWJ0KluB18U0kkb4SqROcn68OP2Uf8vN/i3nUXlj6MKUusaljT40a5B
NvdZgouaDqPbPLUfEp/Jm1XutU4FbvBvm4sbbNZF0lQJbManAQzuCKZmwdq/hiDT0fkHYxHzjb2+
ar8tLm60wnp9BPHIMDOu+qUPrKWluwl4VmeCmfnxsYjpIGPcqPit9UjerXRxxdHAmLIxxKHk0AIW
J91XE29+DhtPeP0zq5E62H/CpfPrdv9e7uJ2c4MYbUtgdn5+xHdUQnbWl/mdRazSb44er0AZdANd
dzCAoIBAQFT0/uqNrApzrra9n54UDAYzR2+dAhAbu3ntbMOuHhpEV3h+ymDYFIxauyeoQJIZ7wLT
S6bCqKTIO9OpBy5MdrSP2WeoV0RegqiCOHVkdygB2P+Ak22lhozFoqMB9DWw61dNDZQ5hjLWseS9
7rcO6JVfizNA7HezOmnkaK+4N+MuD7Yao2tvxqXdxdXptKFkXQ+7SROemeifhhC4O6VBeU8a060+
xOrm/g7klg2PLk+7Lu3N3ucRVGWt3vo0NE2Kt4k8b7ih+XcvL+hlyLgYSSlGxZqykPZoJhoHHmAv
7WzP9o0z2tvwSGXL2sLpKVMaJ40Ba/Kh22cHy0PJKdAc+ipRG/IHZ8Xnz3iTXXNXn8sDOFgC8n1j
wSuV83cx8uJDjtVkahnFT5hRf9Vh2GUYx9Z25eaJWfVBl1u78H15gsY05FR6X78XmFLkmh27uJb3
oR2BeShyZ5KZdiOCWnuML20u/N5odLqOhjRibBQl+94TyMJub+Cahcs3ZBFTyHFDEhLhfczChx7l
/9B8+t8MLOOJCQQ1fYZHChzWtlQ/mOTLbQNb0YS1gG5UUMFJSQMvLQDy1NpTx0M7RflHqaDp0D71
EZLznNsJf4ul0vsfjS99tgxotRzD+JA7YTBzAozf5zyB+f/g+Z1Xsrzdvz8W+qHvHwi1Rj+z7LGX
s/jp5BLwnQaxP0CECUCBBjRH1l61ha/afLfVUt/YZbqEebA6EWh84OlvvRBjg7FPiv280BKvvthU
N7l9LKm8uNacJFMmShxLLYh23b1v+YlneRWc5+ELOCejzWBqa2sXtztEMR1wPsTWnZU7zYB8WwUE
DkFVaaJgjlchb7eOzu1gClN2779mX/X1CKjknGZ2ePCBnB/uYh8TJYHqhcPdH3CbvAtnAD56b9Bi
AxsVBQbxGtusLRzB/I3rsLWmhTvhtV7FvIUJ0OPne1R5GofsTNccnGyPSe7a2dZJ3QiDgcZ8vyzJ
CtMQMzH/CYPpcBEGy93/HgZTeeFx2oEbaE5gldHdcFL92he7DGgdE4Va9PSj7TRz6zosvExWRkRW
5qQMZVt/KpzCy/PHDECGCUHSqELxB6F3ufUx18IWyKUC3Wro6JYtsS3GRMZCgpjeLypJA0i14pyi
BfwXrtYN8ZFjlKOC7aRtDbdhXlpeHKOIJACBQ2QL17/bo1Qf+5ljgDYMGmmf/8H2zn/uyq9eLHRx
grIEdVKZwlzr4Wv2NtH3Vu2CfVnS92RHvVmUW0UjVwN6blvzZPXjXlhfnCZDbpuMzds8RsQxyA+R
bk2W/6of3Vrg4vxMEo4s2hR/PRxwak6O8Ex8rPKPY/4wZjaKJS4HF6oqMJzlcPlbxg4Co/XoiTi3
PcTGYpeInBhMgHKY4ZekEpr6EPyNiy31zo1ju2QSKybBlTbFS2WRyM7Hn2PHPVKOwe2F/Dr9N/Z0
ySIGzhm0MhOsRAvKB+ubgtosudNAFans0LjzMH/oxT8wT3fMQLtqeDpaQ2f5iX5Sjn9WPvx9gpZD
WECPiJwW3eAbSfc0qTGaYilE5F5MCb8h5LbGUTJCc8FwCwRCU1t96uvwCw/ZRqy3tfOLF22gjIeW
gpNM9K81Zk4zVAaMYQsHv5YnX3qHZRE+o5CgwBglLkzQ48Lyp+l+rn8YTpzCEyvPkzO66bj7BwHY
WrYBbDcAr7r8C/b6/qnRMMeEkfYBHpHLzwVivL4456Zy34fqeZDoESP6B72f0E/d8MXzBb06bBeG
Fzs79VKlhyoMVyZkRXIAPUhiT5Wn0M9j/CXnybEBUOH2CV/1ihc2F+ECGB6nrAFcwR8HeV9W+qFr
vsppFmjWZhl1NWwApBGoTYiMohb8fl9p2U0p2q1/Vc9KlxyzQN5L53g3E2vlDrADt5e22ljA2Mh/
DC6hqanaAeJbYD9HZK4Abn4YntFeQBel88pfyuAgOUz8gW94v/WH7cLuImNuokIGyyEWiopSZWMc
GY43/TK6ndOct8srq87WgrYV8NnyrHD1fluTWK91McAv0LADEAyijqzZuPKrh+TCxOJg6imIw8oQ
JqS4OWvhToz3VhPbXC43hiv+y9b9XsziOOpcieVOxydDLxe4RvS/zOfkpfasOd1ntrrfOCLK2pW7
WNm88otCOAdlnjGE+FTJaIcBRrvRkeEP4iC8DlHsFmhztbwAwPLf32oRg+gVKshZhNsGosNfGZZ6
rBUvCSLARZ/1/6PtynrjxpntLxKghRKlV63d7T2Ok0xehEwW7fuuX38PnWSs0ErTcb47DwMMDEw1
qarDIqvqnKC/jk/qfClc5e69Z2OWSz4kzMbkSw2zvdu8Gz80hb3gbkn9InI0E3mBhby2qm8Ujz1i
iwoau5dKED4pOqTXNEz0cuEwtlKJCuLMztDxuMBS5klO57K35Ma4Er2m7B1PW2vsi2+/KJoqSquD
tagJwfZkXUZFfl+MqifwnL1TYmuHC7tpDjuzmRbcs3B5Lf3URTtAEINAX3jws/3hj4WtJS76ii63
qpWsiL5HcvLoZF4OLnSDr8SXx91r1tYWF3/KUpqmWmNV8eXkEWcZb1I/VRziyn7pJek/L6B+2jsW
tia5EKzrdkrSHh+MzfYRXOsSsKfgIlBep4/3rEXUWrwHmFuDXBBmVKIaBGVGf60hRwBxkloS+vze
Ub61wUUcevIUtVexKFYpCtEyqx9jDd2miy+jPwOCzituHOhf8Obsi4xucbocaXQvPhyEH5Q7dJXC
mEq5xQ+Z/TBIPxSn8UL3+sP38CtATiHImHcRfLNyvhYnz2GVFz08yLiaXcnWDiDBQGSgK+xCet2d
eWuNwxa0gCIMKyyPMfCOsQ2CofBWvq0+h5e9h8ziUE9vRbcbEaDxUqBr0s9SbmGJw6k8/lLZFJeL
BI7E07DNHeZragMH4uRMXvWNNUhI1UG6Lg/FUXUznx6lWzAwfGHKFsLjau903O4uhzxokNX7FP1j
j15sVOj6D90QtAXNkfXxCOWHRc7KC4PmxqSrywh7PRjZJGh41Kg+Nq452FX/eCSLy38CMLA49DFX
g+RNjgQgGmanAfWMMgtGzEUWOLihnVoRI4e3WCFRISoahbacDJEocxLAKP9A3pcZLSS0C/qYX2BE
n+9ojxcVNl/WrsCZDHR2QpQTnEwWBy4TaLVnCTpkft+Aryy7QLcSa4ygAZ5wAqG1vSz0yRufPYwb
az4o4/e0evEUF2XwFrq/Y+FkGH6R3dzD9V9KKUYfvhVI6oXItpdFbe1zWGPkPSiTJOywbo9InkD5
ZGP8AkCOPdacNbNPYOfSM7eBZsl8eMHhfN6Tnr2XV0oStxZh4eGOgFZw7UxX8vgPiBlRrVYxFwL2
BDTuCRB99w1ku24u01HL3LDGBmY7j5zMu8kbnF5z8hhawWB6dSyvvFhPM1wuRxm5t8lNeSA2K59P
/wp94LzHPX9OXyG/20CMhF2tUC9IfahxMh9PD+mpjA6CHG8/phhDBGYoGe/Wr7lkXLfN1Mywlh+j
Q5IcVhSvr/AQcFmfps5JIQ81OyJhuP2P/J9NXtlvGtu0W0PElFZCgH153xSNLVjWfor8ZIJ3ZLWU
4kzCspgj46HQLu5klDdRlUBTsC2HGF6rr5RJZFawmzqXmccVGMNphpW1cF9WCpl0F3MZdnGsXHTW
i0vXv8lFnhbKeW5aFRrUKuSfC42d/IYRRiwYlctuRHEi2lX2YTcXjxIMVYPewNhSBFqRgqfvoULL
5Plvt49BTyvi8vOaSIY6tQpSj1n3TJOiY5GMtlqG1+g/OFF1vJMbS3CAsQPq+f3jySZ3RDbNvJYT
RjF8qVsuS0oxpPNBKT4Tc3L67Ov59f0mBXgyxp2WHabYtF6GMeabBE6ytoGEFhUrqNw5CyKxxItg
dVymPs0yzcsRn82yAhlzSZUmIujafYfC0N9PGNE5GFGtGdxuLCVmjU3Jgeor2nzZBGXjrk5ymx8q
tPnhNBFnN79JVakM8WBQgIPN51ennA0tqhsN28lKrKSGbGCNWXOX+IWfLydhwrgPz0/muM0MI1Ut
auYqRAXFXwkwGUY7C++W9kPfoa9pdlpUA+ocojVF6bzKdZ6Mc9s8JnKbVwytUZacce2S0DgZZJh7
APcC8SWQL/iimN990DFAnvpjf3m5S8VY4rYAxY/flO+Mh4V934vcR0JyS6J3TDx0Ob7gRWAfSZ+s
cgCud4skJ48oADYB1fm1GIoBhNe+4TxZ5LBbI2aYQ90dUYI3iK3M9ivrgts95VBbnbS8MxXYIkFy
iJIfqiqMJLwCM6Hbjp7AcfaP3KfFcchNinBN0gwG2R05Sp0OWkaLdo2JKWf1Igs3qxz//cd03ijU
b5fJQXkypMNSIaNFX5Xurz/FY34sswyUVLRM9j98juNPy+RwfKjmlMQzlsnuyoPumg9moLhDfj0f
1uvBXb3Yul0OY+oKtlfkrRwGremqF/kAu6yDdXXn9oZ1dUaXbKlFcfOCqBRZ5GBI7qKsRAfkT4up
FDxZ7GggbtoW4Szf/BdFkVVoBnDgkbn5e4t41zy2iL9gffs3of++JF9fxftDbRglrA0nckKXLCuN
MSoClMbC43zHriMv21iBC/FVV6i0o0cthmHwfrEHCclO6CNNu+UY9zmaA4OXELWLrHLgk5K1Uk3m
uNOEWWd6kjCPpzSyyE8FMMAXWKtisMDshfNjbr0BXDBoVp1YRcByCkwpZ6eXsdCLrLK/b9JGM5ty
IqcqvuV6NeLOLsUisr39/O3JW9j2biwksaREZYHtM+LYLjHJpnSz3aWXY4xOq0p/cz7cRevhUGYi
Ophme4Yy7VU16c4EXvHzFn6T1j8tiAMUaVC10WTI+VOts3LW6wLsSuNL2lQEYKJxYCKB3Uxdevg8
BlvQnOkWHjHB6IS5R3Qvq6C8ee1Lx9MCuUwGHI8ZyO1hsnXDAJPH8kf1NF0np8zBCA+xwW/rglWE
iMWfWSSdOSII13vYaqEy9ezyyY7eX86kES8OLzh6RQa5TGbQ0yXsJHgLy08Vw2uQ7E/EAwEYOitS
sEYdBb4jyFAJhyXFSsZu1LHCV7zdimwxz9oE3hoqzbqyu8z/gy0ORjq5ybUOE+V+hzdp5itgKUJE
GC95hxJExKNo5mZdeAvCiDTGzSHDufpl4VMfE4vH3qsKH6QN8BNh64BoJzlQqdlFnox7OylU5/3N
DfS/4CMcuszLPPeYn/j+1dhO2sr15aXivESITpQ3EA5cDCklsxnis/25iwiAmX/MMiId6qTsGIgw
0GzSyLbI7fngEljgn67omLd6XGLnZgkiMc37VpH98xYeWzbOAJTO4YVcynK/NjBBHmmo85skeKyD
3PztVZZ/rUqU0Cgb5uR//mVEXsCz4XaaOXcT+zTPbIndW/SROKAAo3qj6KDRf7TVD54amKcuCFPX
dEG+AIYOJsTkCj6bAOZ1LgWJQOGGejmMShfkNGvuerGCsNWhgepKMWZGhAYFEKVzgNGGqaL07OXv
1VNzAojSOdioQCIS9tGrvqEgodM50ChNpevXCmiYZfdTeDDInTzLfrFet2UnePsTuiaXiuTIRVJ5
YV/uz5sPdrdQA/USZfIjlNeXqEeQqk0JQu5/9ciwscU5yDx266KGSLsxSeGX7ox77x2kIvz6VDu5
o8UCaNzfx409zj0oROUSU8LaUCr7OUP844L4gngT7STnIZlRRXkYvWon2UY9Q+TNwjgHidVQluNM
G/0CEhSNnB0i5XZKJTfu+1ehyJMpvrWgKXQ57dAgCZITr78cb6JTMp8atKZU7jq44uaJ3Xvnxh53
2FRGFZdTwXZR+mhGflf6NfnnNci4scHlo6WCywydsCZW0CJeAr6HCQSCMRpbI1fE0r9/c9pY4zLS
2dRDRms8+uHXFX6vHHDZNF32PEq/vuD1eReFN+a4s6Y3IsXqdfbBHmeXf32nfNHQxu5Bs7HIHTRq
HJu0jvHJ5MAITMnTQCNRXqDCVPg9NlSUmAqcn+8e6KoBghsz9nNdwG2bOqR7SGM/HlvBtYVt1Jkg
4wm7J6tNc4ttJLVOegc98OnDeT8UuToHGJXZJQn0iuHq2ue4auwmkz3aEPu8FREK8g0DMURzlNaE
mf/5aWLyc3RlsVZGV5M9xH3Bk9x5xH0mnJ20cZJ2FOfkK86u82EFfZRf75VDJE8ykX6EFUbI1c2D
qjW94EGVff3fux9IhX41GBVmkoApZ/RrajngP+qy0QmtywIsfsb9GraCpOO8M0J98ldzUpg2IC6G
uYj66LB0ytmzhs4R+OJuA+d/UGHyg3JxuWB0xIIV5ovJxXphXmqn8OIFyajIN7hco5JX0Agm8MRn
6b048T0PgCY/J5fEFgVlJXyDnSeogGkHC5Q21uIRP/Uk1xBNHe3fyDbbyCEHRianxsyxuEU5jQUI
R9f7eojtJrop0Jojheo1jTOwCxzOf77dHHhjlks7qn42JYpRWR+dK25WdxBZb/srpSo/lENco99y
rAQOcx7rUYD61SvrHHP3pYGdjaDSPIIQCqVOe2JaOqAPPL84QQA8wujmgUXWorxeS7jmPF6YzVe9
f5fG78+bEKQC5uPfNzZiAt2TQYONZjkOnmWjqIfcY1SP2mk5igFStCQOQqqibeeawNzQPuQtVnXK
zXfnlyQywcHGUBIoq5bME5d/Zu2qyR+6VNg7w37nGSh8LAhvtg3n4qSYJbxgGV02+9o5Y4NKfueO
ZfBdC0t0lz1/9puP3QUbi5JaKenCnCHHHFQFbnWpEXj2/pPXUzDxXQKrkseM2/T3lfO/vqKACeXX
cJrGisY0x0a+4sAUgKLCgYUeYw9LA2DBQNH8xCheun+YqkXuWakYgwV4zzcFLJpsxmYHc6/hi9ol
JTKePh5PK5aEo4HNxMdLQdqMSTnFLsur1MXg9x2rsKLeKY5mgU8+coZsfNIwsw7EvMh2pv6ySL41
cS5AQJFLqhxegOxDKxt2g33tA45oSRx6NK0cT8SEwVK6G9erFnSt5+FJZIDB12bPJktPmpp5RZt8
AoenXUedwIII0x9VPDYmojpX49BCTOGQOtBDdGrA3MSq0MahdiJ3oaZ7fk2ChN5UuWeNvM8nYrHb
//NnDbHXCa1xmFFGOTGHFNZYB0ML6bXALG3W/NoHofHK9uZNZHGwEZkrzVf2OP90W3kpg5nI3/mS
Prh5VwsKj6ymsmD830CG8R701pfFEaqk0fsXtPQI/JGv5bcEHWkN80fpwghK1mqXgnexB0mxU9pQ
EwVPm+goEyRt/DS1NIGNNx9wlGny19UqwMUb2RUonwvwC2eZJ/BN0QI5CImXtYhTBlKtP3hxgT0F
1qfO6IyeDoKtGHOggbC+KMgPNPajNiG49OkyKjFctPzM0oP8c4aq7egUqgubYEl6FWXLBv75Oely
zKk8VfiMf365EG0od48ZoY9ilMxHo+6rmkCCdvlLANM4OJFGdCVTlus8Alh4zH1GvxSll6xhMcVM
g3veRxhgnMnm+Nr+EkPdYlnwtXQV6iTWXQ7tc8u8yEOkWcTHRP15c4IMVeMApa0mCfTtWJ4yXozT
bZVezmtw3oQISPgSvjTXa7Gwl5zXHpwiVOZ15CUjxSBIC4t/DpMCD+Sr9/FKFD1mi4sa8OujpdPI
RBn+7jciEAWBrBEYUXh+PjXLC01TkE4ZiQr2cDAsysYxjzOBK+yu5MkM/5ZdDUZembUOV0hij4wf
1FB6VTBtTHDP11q+mL0ewkS4drI91xIoViz6sdOtY2hm8mHq9MldU+NNYi2KnzTmAx0xPpMtwj0V
LVb9FRQHhKSud9hTnf5bmO+KSaCtsp8Db5bKQX1BrUVrmQE2jEsiR38/XwB2dRAqgpvTViGScBRh
x+5htrHJFr1B+mKRJVoUsJnJlUdnabZpVRsOWWPIJED9hJSriNFA4Jv8fFyaVMMEKRvUWtBaTbsW
XWmQoIhFMMxw/BkqblbG4XzSzgp025kZNXqTL/TQ0qV087GuvVWPv5wHLNE2cpCvaNRoIT2HeBsm
v5ZG1ySFu5Dboe5cOZLc89Yer5X82qhsoMqhQ8MEJJy/fjU24JxNE77aggIB2NXeSpLLeE5rDU9l
kvO5W8BSi7cytHILy+B7YbC1zYVBmq5jPbLTBm+nqnmVTqMo5Peyj60FLg7qFfNKj49xWj1CXCXx
aHvXqN/o8q3vgGZxeprbb9V6lMk7c2ycBIMH5/d3z0O3P4ALii6sYyqhVQeaOaeFDOAV/lq+Rk3b
3BphP2ITeYpWWSoZYYSSN/VxgHIfhFoWDJ01RwzEiOdg97KErT0uHvTCWvulBJAi9A5t9a4MwaPd
2KoMUnj5TlV7wSaK/IQLiWFNkyHPYE+vIRzWYVZbE4X445PHuTjgrlIxKiNp37HDIeqdcGqv+xSc
+iYTng1LxdZNEtnUbAOmXuxUUIAPrGaCfIIxY+gnW52pVD5Dm6/3LJq+l/IQilZ4GLONAhOI511q
91a73X4ua+qVVcrTCJ/750P9dyJpqFgFkvjxhgXhmY3hD2atkeK+ZsUVBhDRRXLCeOVpQkf1i7J3
QcBaPBy1JJw7traJOj0bqASZlRv7va0TX/Xb0wuaS/depzbbyU+vQ8uJjvGILy+fkkM34fFydOLV
UV35kL2noqmcXVayrTkOkuJZMS3CzLUuGi2am5jpyKi3RVa47QJ1vjhA/ar8QfMsmcVlH72VJ9Mp
zQuMIToiepDd2FJUPE6hwwQzUVxsGWO8FHJk4dmRfqky8FqoJBD4674JQzMMYsqWxbexyGFngNUS
x2dT/3iQK2Y8yEnOcsM682nyAtb43SQc6/nPKIdRFXp00mZhRv9HHPVbY9wmFgORCigkoj5Rg3JI
S2wCTi5LyDO566mbNXEYJdOkm40E3+rPr7b7ecHGFgcydSWDH2eguFmMy2HNc6xHP6QTfaPSm3BM
nVWXPllScwzLBQJ7/QEs227Ur6hltEc0cdpymTlQsXFwqAuqoWwznwHS0y/jAckYaFWhtIzNTj+u
tWHHNOiUxi5ayDBR77zv7mV+mw/Lw1GTEjQSK7BlKkGexW5myjdDLLmrrAsUCHYThc2quFxohehg
iNsIvq3RQbQ4uY5ktNcrsuhmIPAhnj8Du6evE/uuzx8oxQmeKAotBg2bzMRYJzA7yK+1tnt4bPaQ
y4OaMF6WtEHMZwumVWQPo2vZCXDegodVdpP8BQOPImfkYCYc4jYrJpjUrZsmr0+5duzVwl/Vd6T6
cN4XRR7CgUxbFEPbR8xDen+UV9eqEy9tRLQZIv/gMKagudJabA//X/yDQ5mlrUZQHsPas6KXOJE5
tzJFxj+/+mJUtA16Dl+HniJb7O8bv6/ncrX61HwVUu/1bfzEKLYuDjlA76WrVop1/UwHX9y3cS6+
mCUudZmVLEZXLyy9un1NtI8cfshZvLSgFnqNf5zLUtjiOPCo1qQrax3hlcXHIgJZbKy65wP4LBoy
ExxYjJbatx24Q56f3+K2dtHOcWiRZoXchCNDC56T6e9tcZgR6XNUGY/IxNsSRvE5EGRbyAGGLLck
01oAhjL7lvyFKqemFuDs7ovxJqD4xpZmmYo5lv9z8+7PFWZ2P5aqqZpJVAgh8yVrEmW9mgwSQBc0
iOA/9KLGri969Ci1wSKk69pNajbWOMCQtYZIKnkEJ3JS4gv14+zjOPEbJ3SNBOQ5i1vEty8oV+5e
JTeGOfxQIYrw/a6RNkdGuKhdYrzNKYYXttjs57Abexx6jGDun2MdC308y8J3CnQeYVbG5QNq3dXd
Z9YP8Hp6droxzaGJPoRylY7wIXKVGBfmqThAr/Koo7EeHAgNa74V8eSwIHuWFm8scuBSVgRjwDL4
yZs6vMSz143WgAN5VhwoW93oSX8YRfS8+3i2MclhzIRWiz6LYPIZxgjjfv/RY2OLwxhNkadGV2Cr
+zbkdn9sghA6cUPrwlkxYScqI+7izMYchzNSWBlm0SEiW6YdbnxclbemEbzmPHgywte4wzkxsoyd
B6/KtQTRx9e3m7TUqniANUTfU4Pby6NPAGp8cXvI6KiHDew98w7xCbSbA212kkOWkSzqLEuI9Dl9
KGt0oXWT3aaVq6+Babb2JL2Vrfy6ENUvRRHAV7flvCyjrIJXPv+Cf4+ffGmbyjkai3JY+5np/cnD
nyACHnU6NyksdK3rPKEwZpHVXy3ZV6XaaxPdFwSByC05EGmbUlbkApHWYZZccZugza8StCQonnwg
lTuJxEz3j/eNr3BIUpRGhfZYLGwAWczqPg5hfKffAD3Pi8bXd/PmjUUOTLQurlrMH8E7bzqvbkAy
7A+Y627cKof8lq9ciV812a6dOQ34qnfdlaVStjApV9H7dC5OUyXfZ/OS2g2JvIoor8ptn9bIF72z
DtSjvQqDzyPhBe8KghSGr3tHWv4Dy34y/+WmDelQe1BtzZGh2YaRNbvzDMHrye4dYbNIDmaSYWog
fASYCZPOHiLfXEWljv3vZhiUECjtyny1vdZRe27ZuTPJideFlt+ZtWpX+XgAr2tmr00qapDYjXOi
mTpRkfRaPFOLVCyaRSx8uCy9yqdL6KqM4935GN9NTZ5M8OecRetBN5pk8tXyIsv/ZXS/ynLbp5ON
K6Vn5cJK/+7RszHI/r7BLnCmR2uWRdMrjp5Hx34WaRtbXDbdZNE8NyZs4TBovV4HZYnW6G/kSZ9t
fTDsbB6Puilf9kZxnfb5g65UxM1nNbyOYoo0H+r2XjyrN3Uxo3TdLzaFcJhddPRLWvXXKq3eKBMq
kyig59J6J4dpaVN18nuorYOc4mj2w72VjKobLTVm14w8txUlrey+UWEayveZ5chWmTuSFvklnT6O
pT75q6S/O/+Nn8MqxAwtzSDg3Id4MOXTi7LKrDAfV8mXR7d3dTRxQLM4BAv43F2uXnghZo9Xn4Uj
Z5LbepPQbCwkPQ20yAPLa3FBI5cs9vBNv4d8/IJhN9b2C/U4lXjGvVYEeo3GM5tpLNZO6QgvVs9C
ifs9HDzEKXINqeujQFcdRn22ugb0tJzYpRA091nNLM5BUSwczX92hHJ2uXvO2qs6iZohCjAHCm15
Z7ibUZY9sXny0puh2Xn8y2/NNmITX+UUrbqcjZLf9O+05CHJvmWkdKeldKYkt+Wscae4c3Qj0Alk
mxDf85i+P/8bRN+eu+7QNSO6hsflYBy692kyvslDyKr/nQ0uNQF/cLSqUx0FFSm8zlrRmyQSeRUt
g0tGWtKBJjPCMnSI12TdbaxE7vlFCAOTyz6spiZaohkhAP7++62bDbak6T27iran1+Spv/ojn3zQ
OG3mblDCR5rYXnLGg3E5O90R5Vt0fCq6c36Fz85MzhyH9pYUW31SIey08BMxGzuMEm+KLT/SI1sf
D+eNPb+IctY40OmHZB2KYSmDn0/WmRMeaBC+svrOrEHJhOBBhnVec5G2zlA+rI0w9A2ICoGd7gcz
RYdrLwRqX0Cl+Oys5gxycbVA0HlKZyUKep85C3HU5S2TiDHswgrA74QStIXZHsdsMD0naiHb91Xw
HVCTQBjD5CnHMA81JUmIcEggYu4uXuGpjFuKPhjI616p7vy44CeTPHiSMs8K9AWCKMgMGJNjge+J
QxSHBOizhEt8HHb5JV9QTUyoQk3JQrOV+izfMpQaEp2dHgXDCfcqlzyUn9lGAyN7SJSx1p2RYreZ
xl28HMSnxQ7ibO3zyZiuZTRRYw2IY9yk4fu6FMlJ7EXILxa4eJyMouuMzMBxdFkel+vGQWIDOrLW
rk/IWQTBL7TGxSOGVjOlX0kUzP7CKn7KARJrbqbj8RTSoK4hiwyKNpA75UM8d3ftDINNcTGCbZQN
CobuSN9+J+U1wxcwL+yuUlcpQaaI7ApXg19PXGtatcnsxygwi9sfRHyxazljdv8yFj6hQQ4H1g6i
5tYqR8ESlMf5uB6+t/1EL2v72cmczO3yuJNWmeRMUvOwQAajglZ5PgxD7o663DpD3sj/ak3ZH4yk
8axp0i7rcKjsYQilf3Od5NfxuFxBwzs+RtCg8f8c7X/5Ydz53FGqLLmqhrhJmEGC7qfllo28tDY5
QBNR4Fp7nqVrRFPRJKNalNcFJ4uxxq3UlEGXr7i+ol/RJvIiMPJ8QBkAtLXCBQyZ+yqPCb5s03VH
I2ctP63dqF9V8i+dgrq/ymTwdUeCrg3R2rio6aAyPkymilwKUxJafBeab89/KuaQPK5ul8V+wCYn
ladZz6ICYTn1/izfVbNsm8pit/XHv7PDRaIh03lB/ziOqAqaPLhclOHgzAUEwPNE8KlEe8bFoJas
YTrWcL5oHC+GUnlojVzAuivaNS7wurInUFPBrpkdeuym67B9i2fU67Y2BYaeP5VybsdF0jjqld5p
WohSP5PGACHfD4rKF6QRoo3jUt4Wzxy6keKM6112C+ucluS2edSu2IxrS8HJZ6ifhMkLC5wzHki5
BoOmTNW2N2GVtqcF17DkgpW3QEOvnUwc5CKubcEiKXfMkkVR5bWo4B2ppjtjrV0rSxrb571dZIQD
i7I2pCxpEbZWelnUq93IoiHNXejXKNR2LaaFxr8/xYkxmo0KC7S/09d/0vaynz+8ZhH/meBTHjOO
24WkSPH6/GNJakep/3iW9dG5nyxw3yIKp6WRG1iwwsVO6rdhKWgP28uMgdpPFrgPkRiDoqwywqcF
DRKmWQu0guINmaiPZO7lSzSm97/9k0kOsqmGIZVxacugjFWPRm2gW5XgVBB8fL5+QkfQZZiNVQbF
DNr2ltpyfRNaF3/3+TnEtvRJMmkLjNPbBdNsxB2TVBAm++nS5vNwUD0rqTpZMmywW+GEnDd2DTar
ijuEGN9EH4YDbZotUaFoOBe08orSa2kUzU2IDHBYncXxnDcrnC1JW9uILxTj/vwn+c1p8ORbHEJ3
c5SCtxL7BX7w+vidH1wZQV3GkPI1D2Tb4OEfJIxori2i487FlMTT1Fbqx5dJPVC8WvPFlzyBW/PF
kNAwh3rVEDl1XXxdTSOxk1xK3CKMBRnCc70FBjxoq6aaSU00kHAx2sXQe02KLPTDj+hcP0HU1QWT
KZNIV/30AEoxJxHWxvedfWOUuc8m1YqnWB4lvCcHGFz2za+dYx6lrzmmTQqQdgtvzI8t6M/O1Y05
Ln5bgv78nMZl0BumFNSWnNs5KTB7lc6QoKdp64ej+Y9lzI29KqY/JsOBqtZ91Za3JDcrv9Kb6DhJ
UXZjDknk1zQUAMzzcTvuK3DRnxtGhlFg8/uNl70hsFuCiScL48DIfw/ng4dF37n94MM/NwpIPllR
EEnv6/Rdatljf5EPt5Z534t6znfzw83ec0gQ5kkTVzmyXWh6vNGT0qMT+r9j6NChiuOeX9cu6mxs
cZhQrLQ1kxSYUCTdXUFoYqN9R6S+IFgQDwWqQSejtgAFC7E+9KtJnVntkMg31qXZDoJuWvYl+C9l
YORBVTA9iBIb96Ui3GvROt+Vgdxk0CMPHUX+pCqtZ6qf1nx5xfZtjXGfymyzsZTCOA46yN0VdW0z
7bfzX2gP17YmuC80J/oiTSyv1mZfGe515ZRQ0T2BIdaZPTO4LHoK4xIZIcuiY7x4MsYABXOInatR
lz0+JK7o1r17Fm1WxV+71zaK5aEs4yA+hkGB58bwoJ9UaHBPtqitaM/7tqa4LA5MOKCJ6WKc3AXk
XOfrHsxgc0/tSp/9859qF5O2priToapCkw5Vi3fNn1M32fepm+80OKaOBwzRlWQ3S90a5U6GlIJM
c2kKbOUjwaWCSxDexiAT77V2vLxAQXoPM7YGubNhSKkchzO+nRmxTOU6EU2biAywL7o568q2zE1F
Ayi1OeqIGGyJQLFy/lM9sgOdc3kOJppZx5wqDaOAKd9QtC8MtvY+Ohm3ayD70yXGfy8gYOJGN9Zl
AtF0cpH4os6GvTPFUDRNB0wpqsq/L2aqulhThDdbJW18I8+u67pz+qX1m5kElVp7/TIIHlJ2d3Zj
ktvZKirNqlBxtBCUGqzKzSXind/Y3cxhuypuY8027CcDp1YgKTb+zSS+tcP4Pg+BJ4qjO+r74rZ+
h8KUkPdkF/k3i+PA2KrNZAVFPzKCpXGIvnhtrNpdMkGA+5M5i9LAXVxWDNTfNR00DfxQT9ZHkpSy
moKePFTLHe0uy0mEywyanjnpxgYX2mYqNx1gMg5k+dTj2Tu7wAifZ7Sn6vgSfrzffLunNXGRHSar
nqkLcqrvdZLpTf35e5uycjDdv732GpuFcn5ZGHVXawnSq3LNPaWHwk4pOkd30/atDc4xFVWDqIgC
G5NjBqp8AwZ4yKZq+gUNevY8ZR3rz3XwqlrJ1iznlapuJYpc4xsq95PTHgsv9vN/W89Cm4C4BW3/
BNpsJJctLCrUH/uBVbqW44QSF3xGt1HigghvWt2+sG6xD2Q/3cbgp3w6M5IatAojC4IWx3o5XRVX
luXOGN7+yOTFyfvCBXp66qmqPeV4Hm/Ygn4fIobMvQJNejNg+hWnn2qNzto1jhGpbl28k7PV1jVf
79D9IeJN2T9yVVQULQ23EIvPXox0UGbwfUSBccWqUclyYNpe+tUK6dLHAqLokN/F7Y1BLoeRzQyF
TQWBWeSoG/SBXmSCA1G4Ji53MUNqDeuKNckoPhXlPWOtps7ir/ODasv2K9q9sXUgRv1vEzlwIwXk
A6ueVkHbHor8ulQ1uzREieaue2yMcIg25iuSzBTJ36x8U4wvePh0aq0CtfSFGhV2vX5qU1EFAZnI
nk9ujHJo1lZz1ijEsvxqrt8MVtK6XdVDZ5aAObMOJcjc9S2WnVS6ayh5Z5NSvgz16LaUjMt2ra+K
PA7WWXtvGmBBQNfapzhTvaiv79VIO2rJ9I9UzKchynvbkIbFQbfCDZkLy5bqxnBq+KvTgrG1q1n3
tX6qqrWw02r4khegmoyXN3JefFp6Qu1+rC9nPTqpmfUQatLXYaSuOSnvQlN7ryvWKZ7yU6pMl03S
fy2i8KRNFLkYOlpBsJufuhqdn2OVH6s8O8xJc0hi80NBY9NJla6zVzUi/tjOrVuN9DqM0EsX9d4a
qR9qIz2tSehXJLts6+yfuVpn25zGg2UWmduP5XXW5Z/6RK4PtZXHtlorvjqNH2a5uYqX8a3Sax+k
SKocKaFfrNLqnaIt76VpvMnbIrQJXQx/KYeHeqJ3JsjXbDrNH6W++pKNyeVsTF5Ox/BBagoInfX5
J4pWIKfCcwIINXLVKzXrah3RJTigZ8AGieYXcAu+XYgeaHF3IBK9rZBEOQ0SxrmcazvL4oAaDTar
lWx9xklpDv6Ymm9zc7kaC+uTPKOXUK+1Y7yED3TqD1rU3UWG/LaKLB+FwdShdbm6VV+XbptRFLeW
UHM1K0MbeCoL4HLfNakiKype/5/pl1tKOunKxG7HZWQ3YenU+NXnEXn3qYrxDlis3YKifv5r+h4W
pJGXHmcQCZCIaWgvN12aB7k9ufN1fIrn4LzB3bzPQOOKahmqoTwi2+a6YFqlquYdxTtw8VBLRkAS
1ZcnXJY1t08Wwes5i91n583GGIdaxiK1pjThvKnyg5W87QsAChmOXdJ651f1m218Wha3jT0pDKjH
sHQWLR2sePezDM4euIRpyq5jbNbFYVZIMjXTc6wrb34kDpL5Q1WxWm+twHxBM+l+tkKh9EMsRVZN
Xg6qJLGURjOpkDgsnvpJsZWL6KNxS534jXRC0lC7xpvzu7qbqjxZ5OWhVBLn6MyDr2jGQxIDpaTU
heBypn+c1W9WfHfe2q6zbKxxyQkY18cxq3FsR+3C2q9pdrO2mZ1OvSDmmC8888rNicPlti3YRGpC
qjhI49GOU93Wcej0op7y/6PsynYsxbXsFyGBsQ28GjjzEPNwXlBmRCYYMKOxga/vdeq21HWrS7e6
H0IppeIEBw97WHvttf8xRvhLLCv9Mef8Hob8q55cJ7P486H8p+ruP73V3bn/6WIXEVVT0yNBJsOp
MUc/OxXBP3QX/O0OgRjG7wSfABbk3x8xug1XnYY9zOoIvBdfGE+Lol1jzdvNfz4Mf3+hQfj/l+3l
fx2gQVZTyUADZVPQpUJsvlzuYqf/52zu71fvfx73l83KfT66EMJCKpB/lOTH6JxDKP7+53f6++X7
n2f8ZfnKqCeT8cBzbeiveR6FqiC/BFr+8vM/P+fvM9M/3STy7/vUypB6fc3bbdV+8ejU9O92ahKS
8yTyspRAR4zaUKCdPI1G/zmfdh4m369feV4k/fIrmmz6D1/ofnX/14370xf6S7hMWo3K5Ii07v9P
rbgv4n961F9cTj/wUqkKjxomtguoc2mmqBRhKU/+qJOZmRTDOH7Nw/JP9e9/esf7CfvT/YvGumY5
xXUvvIQe/lUwNPyPguH/Ace8b+H/ek0o4nkk9L0Ak2T+/WmzE06RMyMfKNhTONysdwvGdrfK+hAs
NO6DOh1mFhd6jQM+JlnzT21Af++N/vQF/rLOUz+W5VgOxdYeZjSpjbf1pwZqxe5A+IEkxYEBg/kn
paa/87vI3XzIC1K4wb8aIK+QM/Fl2W2Nn9AyT8bsnzSIKQ3+7pr+6SF/JWOskjeBsiOIDD4/Tk72
FIbIzlVYHqKhQkisN0Sve6eqf5W5k1aqv1V5l5TVeib1tOeaJzmxAKEmQYvgBf0xrcin7NGN1LXt
loMC+cav9JlExTX3MI2Asr3U/qXlznZxMMmnqdZHRqt9zbKjy1g8UZ40Mj/7ZNqFIMX7eu8GF4xZ
Obaql1sMBN6Pq8bvgY4XVyFE5Ws2XZS7jSopOBrp6mCJm6Ld0MKLiy7cLRpd3yNoy7yJZxSbeVeJ
XBfvGX2N5uqNDfKza/lz3w5pZwdQ/AgDS81uTUbSZSHH2n4CRD+wri3v/LINB6tRK/RK2SLxyzbt
HZtyd9rQzIqCXHjrpxK5stBh3Yt6tQJalfveRSoVzmi+AORSPrKIiJ6XwVs+mds06lc+wziu5b7O
3QP4um9Mdwkz5Vcm+Sz6lR9zZ4riwjGirJen2fApzh2JH5NqPcdt+4OVEs3zTftpl1aJvK8eeNSC
u7mk87qkJgoeC4KcoiPofoIGKfoNsqlKtaMeOEHnQVM8kKbYRb6znavhQAJEJYz5MCHDUxlwJATu
gl4osnxgbEqKLoyjoUPMlz1VRZxbfrZaATnjxyFyhd/86KJpFmh8gol9jTTdztklDNsnCHqLaPX2
jeybGN1C0FfDJOv7BBZX9gKCfVsn9F4KXOZlWg/OkG2r7idqzQaPConISjcQTR6OYlydW1s+Bhi7
LVRBdyR0hZyvnb1GLhdsZYkJ3+fOS2w+xR7BUGJMCK71umvAbGHcO6zLEhu/jsHWesHMtjjzLpH5
9uf6ySujnd+woxuNIhu3ZRcKSn8H64rRQks8lipmkxTFcCrlq3Ix+oSJarAvBqBB6WqBPrq0cfUT
d0/e0G8WTHsh+P1p3NMW/YORg26zzUDajbmjYETh3nTHbPzhl5CjNFXaT99OV4uFV+nkNhhgzkTN
BxHVbOvWb5X3Ok2+WOyL7UZhwznV9JXhSNfjtnCzTYEmCzrQlBVPY4kk1oPgQOldyVydZHvue55o
SBN3I0qS82cVrrvWc0XkVxtvvGk55sItnJgtP9fJgxLEp/YxV7keNxoXCs3GMSid245CFg8iqH7V
xUHrPenix8DpfsJuzpjcHUDj0pcf9/3kQbgB+eJAe5YaPSS8/tbeQfVtWlCeTp5NXG0u0L/Yu/lH
Q1zRA5X38jcTok1tpnHVvA0lpIGLi1Hy1GR17JahyOuvJfJPYe+JyrivUUtiz7HQAps3KvdiwMOP
/vLNsc9kKJIslEda8gTSZBu9sDSMhqQL3DjqTqqnaViUaZOTw8jK1Ofb1tLNRJtL5M/7KhuTofDQ
uF4ISO1/IK8VZog2hqktddxdGVQCM32k24DjIPcWm9Yvx3a8MY5JgyPYD/Q7ZOW+Cr5GP9OxrBFK
upkYljVWy3c3YHvKICkKK1RW7sKgSjxLt0GVi0pd6kI/9E4u+PShMgwQB9nPH1lCVgnYJ4wDbY4z
Bb+kbbbGwCMNUzxVkWhpv/Hzciuzp2hYYxk5SriD24uhfoUgl1DOiD9p0MK6xMxTYOjXsaQAaxpH
aBy30vW2HIYqKs7obzyVjRYLGS4dVs4GJQ5Od3DDNcnmh7qIEsftU2QtcTBNG2xLVjxqKDT2+Nt5
++AET36bx/kw7pfQuzb2g5g25exa2PWpBfcLhwr3VgskgILmNp3wXo37Rq0FGn6f2xz8wDSeiSE6
7bvESp50PeZSZL+NV8Zzbo8DuitlOCeVW8Z+2cQmU5CCK69NdIPB+2QyvJQEA2Tr+eQb50rYXc/f
d7GIv8cQuFORqmqIXfMSdL3IVx5X/ZjWyzvHroekEmG9xi4LLpDYjnW/ilYdG9zSoIGy8Rwkk6b7
DmvmmuzoTP6O1Fc6VQkhD93oHBr/WM/yWvV00xJvM3Rmi06ei6/YmjSV++Rl+uDZAdW9LCbzr7Gh
x6jORDdEgvsPgY+JBxAQb/P+wAgcSSMfm/AzK+FdomeU+W3np91o4iF4c2X90a4hFHUVJOnLto07
jmmJfKOGPPUqLLAtd5WaHyvSCZhvjOcDTyhHUX242Ajei5wBhghjulTS49x/6eKuw+ILtZwL+zWX
7J33Lz1uiBPdpHOj3XHs+TWz4yuET+M20iK4s7iATxm3TsbKTQZXJTPZSTvEvq1iVoVx0Rf42/ug
sW/9qreOw1Yxzk0aVt6ODsVHUKJEAJNIciiy5M5hkWiHm1SiGEnq0k0421XRU6dQl9ERPMFbBccL
PpFYbYjakAQdct7N3rSbqpcOz+vsJEwWiaoo8Sto/rUVVEt/kWkvCd6ZOiXOgpdUk3u3/X4T/QS0
+JXDOI2Mb7ijN7S+Lg3eo5oSUn1nbXN0PID49nHRXypa3rELTlPeXCjgQlJgU2Rj7PIKSlUc8ovm
5mXgvi9HsnDBB5g4Z3qdxge/lldVnmq0Li7TO1LPFFclKn9H7SMJArj3IF26AuDpu9Y0bWGsm+5p
zDDDyyzBAQ3L0zinTdTdJqn22RLEAalOdpXISrFWEf3Bh29qf0dyOk/+zeV8n6+u8CYmnBmt3oNY
sxpLND5meRWvbRgBQ+VJ33r73ly7uYKJG9IqmHeqYSkO8N4BhTbXD2QMN0M5H0Guivm0G6zc+oNz
9ati00z6Zu21IEREDHTONkqaAYdQI2SVHW7RKFjUoNbSxUhMgnJOenkDgL0ZHSZ87JgOlVjHkwFj
zHd/2PmM6ecH07wo/x3aSGIYxtRfm2PQwozXajvM7q0Kr829FtghWLNDko/RIeO7rAakqOHQ7G+G
akhd5Pt1CjAoobjcw8M5eoE0mxhaVuGTr1lm0i58W7B/xq4xut0QyzpY7EfXLwTkEwQEBmJWVvvI
XdD+otO+qy51cIUE/+Y+VEY25ZMfOTBJPVQNizTrPpr5Y6k6MelfYYQ+BPA1ZfZMYbSLe+ttnsfK
+slilzgo3lgUplV7Y8rfLkMZS/3pz4+997jaMW29bh+ak1vCqUBAfWVq5xfRh22C7RyOcevDbunm
IWoH0Kc/MhscvNo5OwOD8at+8/WdFsh5YUtCnZ+IGp5n0iWLmnBL333rp3xRGye/Zrj3EhGStAjx
GtxW1ewIZmeo2o2DVacKTbxR/13nvuANE9IP97JW6aTxMs3GdtBAGArnqCiFN1nTyg7pMitwB7wu
1g2iL/CevOykswZ32n9WDN/KWYc4Q2/yKJlJPMD6WVUmc7cLYD8I6Tcs87cjQbUCk15ADxauO2zd
cN66aDxk7ibPui3KBAkCitiph83oIqR08rTon4pyPEI/GPB8eaTebaE2CWZ6zfNnqzORLSSxZf1m
2jFl4dFqs21dG2dTj7Amx12o4fb9Z+PgG7F6r8Pm1EX9/SijaHiFMPp3Xj5hJON+ZR+lvWaKx5gC
KdqmEJa/hY6OPYVu66F+stwDsnKds6eMlKnVGj3YH8qvRNBHKSYPEj6/Za5/DXBygwmaw51MyOJ+
ryNSCBfhmWLbtYJFDX/3ikOk3KZqBbJGpfDwxCFocCfcdOD6jCaAJORdEjkX5RSxDYYEGlsnbi/M
jPFolm1Ryeu6UIRxFoLqr3ycjxEwEAhlz8vOGaK4bE7FqGEnPyd0O6/FddbQPGujtFrZUTu/0IZC
m0WUviP8aW/R07eu38qFRa0fjLriiKTK5DsTllvb2aQxdOc7XeJLRC20FFFnYOeD3QS42nF/W8Pj
3n1cmvMK90bZzSiEweU3Lf2kKNtYrg5O+5RYWJNWZY+eCbeBjM6L/GBrFZco6TS45bVLT+5CRzFU
T2SyBxsYQTM3LRz/qVDycE982q7ckP65nvRDjlhtxXWaEA3h9DvOiuAfwFAYpaispSvZZbAP6LSa
5jlpiflouyhucirKBl+lLG52RY+byQ8s28o6BCGo+2D5sLOmeg1zmgYh/2IF/VUTfiDyR45dmXMX
jvYr849N80Trd1Ki+7GXm7x9bxpIs09AEgd7JVnx4EZBOmdIVyNUyppRdB2E7wuoJtD+q7fkaQz0
zy54KAdsbl0KJ2h24aLf1iUSuVML1u7ranhcpIVW9YMafiI1OE4zrkVBESCujeCliafyzFwdr1h5
ZtRwN8sb5tSoVuFK9tO76nHH8ygZdJlI155yzY4NyRJHeemSjchcUNWiyyVqoPYeDeB36S74khQx
WEBABmRlAlHpbTA+0AFJq0TupvL2mK9NyguarItzXBy4roI9MIwjzqcBSl7LdzHfRo4QpQ+TRo37
noZpL3cd91/MOAg2QLqh37SWpW6Eqn3RXHr9svQoUDohYsmbzNCkj0xg8a2Q/bea7jNfvV3gymMe
OK6Atu4AAyNFXXpn7dxLqx1qvEt7NfM0IbYHEa7ySpyd7AECBhAACdGO75PdohqRd1/YrQIqPSSy
w67pcW8scjhPiaV8HOuHtseww7BBTz0G5ajK2XgdVoEC/FaXhrNtma+PgYRsemdS6unzTKqPgZ0a
DaWj6FGW9QuLih9k7Q6+V7ytav6Cpf3lD3gZU617GuhfjnISpZ/W6iOCbWw6ZAu65J0YqyDG0b3m
HRpQ+CdHFrSWnsiiYHO3DxGnn7pZ3jSaEWzIXqQK49B7IvAAZn7V/n7IHRHA3VfEPasC/hBfWcPq
Vk2VUp4dcj6+uSB5usPHUkL83VNnjcy6AwPYDOoyjF9SIYYlG/RZxc2EiSbswhuY5MFLGi7jZUbv
9MofI/muJCaF9e2Guf02N+d8zW55zuNl+chzNLA30AYLX+eOo68hgmGbkgqmI5heZ/gkL6qFk/fx
Ou1GF82lQbC1MP6Lz5KCnXOEG62z1Ik7u6dWm4MHp+14b+VU7AK1Ppi+2mKmEVqAeDraLvWNRYgy
xQ7GT6AhIJ6Rs5msTmqVJ1GAEVxYLVP8pATN3t6RjKVY1NGioTAKP9x7QpnL59Hnl7BQNuZBK6qw
7YDPtN9rOf3muT7wqbvUproCcg4eJUOt2E6o6AYpkJ4DsktkTqgtt+1ybMJyB/qPmKIAvoxvgyxC
1oNIJ/L3TstPUc43k1PsWQWMp5dxUZabcVWICvqbycMugUJlIara23faQUiR73JklAzdTr2LWA5o
lT8uSKpKc9P5zzFstgweFx2sgCn6j8XXqIb3Qjc8rgeeAF75GnsWAo9D3h71XwuSDhqcjRmeCV95
kq3zr8yaNCheI9rEU4EucqfagBUmWsee5iXEAKxfqiHXeyTkkxtF6CKX9wGJa2BkQi3gCsxjaKwL
f9n1Cet1ohd+Jn4tVhcwXqeTfKBPXh92QCTmfQCAfgiXowcZK+iXy22WXzpQE4J8FhhH9GU4dm7g
LwSwCvAzBJURmj6BwI3jWbkfGq26vPJxeq7N/YKPoQjHMg1R0VcZQ75XOZ+e3FdMQ/bogjqPGL1W
QCB757ntpgsz/DeK09YVJnrIZ+hYqf1s1XVwZKqr52DqNqVrd1UV7sLpAzcBUNOQwDfBsf1G1S1x
GyoaDDC4R16s3s5AVP6Ak+DYtdwzzs8R2ZOiPsnloWkJrBJtS8AzhMUaqTupwjNQdoFei4sGrGW+
Vd09y+ljMPLo8/P9dqyenBFFX1ZC0h5WyV/q3dia3ZIh3O/4jqs5SAMneyzkrpFoDIlmAD+9vzH4
8OJCLaYrPku4ek6kYA0pkfZZUSNNzk0DkGnbBc+dvyRFuNx7NpN2Qgevi8kTwJzq7eqeGP/sTZBK
JDTzBrV2eLWfVP5UHqYehgcfelwQbtzU7bLJhpPta7jZVcyhB7HYFlHWqxe8YmZH2rNOSO8JyHPs
6c3oT+ifxJSkAioMIxNEZ+cIOV8A0gWF4W3XQ28/sJatnlKc1e+FQnyjm2DQVBXLKYzRgnNsFHht
Ot/3q3NsJrPtJ50W3ppMRb2nOY0bYAkL8hvPMsA7OBQ12831jwwmAkBdgpniAlzVbQ95eY4vAsFC
EenjlA+PeHXtqge1fIxrBPu1q+cuvn/O98wzz16yaRU28BI27QwhyVDqmHAEUAbOtq1xAwG3ZMXG
13bjF19eiFvUo+kJ7qhBcj64VTqSy9Bem+BWtS4SEZr22WmyzwTsTlkkYV9s1pUcrFtvgbAIPfkx
LFscsCMLvsHVuhpC42U4mW5H9QgSUC4m+TI2B38pd45Hd5n09n9AXTNStfHZ+mHqKExmkE55tIqd
cKuAq2wqT50Kq2EMdSlxbmoEdK/OAA7OGyaOiXU+z1G1B46yisav4qj6WKsfJfIeTU5FcfUh/pSb
x2im2DqZAB9ITQVnrkZRA/sDK2fjVF+0AqwG5MeqW25GQHpzLJlNS3S22var0myzUrW/D83ucJQI
fVwbdXLWJ2IASBMIS5XOHAkECZawzZDJlPk/3X49uypLx1GdTH6hChp/9TVo5mRu8CWwyjrKUye/
ZVzHBjTgbP09438maLTaxYcT8hHv0otTZULxV8bHR+1v18l5BfKeFEg6FS5n+C7RSsZmeV6yMHYq
+szX7tmwGmffoIUfqT3E4uYO/Nj5XhUBjBDhPYGQufMPTtett6Dm4IHplTd7rkzqtE81sLhOV1eZ
w/zmsJKTccHQarZS+rBd5UbLCTwk/9hWU+wD12uYBir60AHnW2klIooMzNXfOYZ+QQeql/vVa9Jq
+fxvtBJvtA3lnJRTvS9KNK3CZUegRoazPQTESSKE4cvSCOY6gNW2NUCTEnPSq3k+0vkVvTlJwcuj
X4Eu2oyYFcK37pinvrNuDMoGUB184YgkkMV0yJztvHVmFzZ/fR55ZpJSAqOevgxO3Rxh5fMRcG4j
Af+UADH1c5kvGoBWmGKE9e81RCTs8fYW+d2u5YD583caOkiKhk2IwAViYwe7wBUA2JfOmd/9TTj3
cR4ecrhLWs+XyR9fLN9PatzUPY1XDjSiatSnVQpw65wUDd211L5oamFLkXR0rE+n9SddgeY4+YUN
3VHxMFlByrDqV9G8zhLDOkvEeMtv1LQPdf3G++ogWRlnHQIUvcsRnwz6YjS7MKf/rFQL/2goTAfi
BLd6cbk5RHPwzFmWGpSex6h6QB/sJNqOfTCbfboK8Ah0fBHgFonL5JXm+V428MyVLX8svvrK1XKC
mCombRj33fFpSoKmFZl8WNZSZEBrnDwXTtGJ2cmEhS8jcvmu1/Y5IhAoqt4BmCf+KB8wHG7aqAJJ
DbYtF8CoKYarjm9eU52Cdt1NLLz67oHqdxeHq2CLEgppFGor8QJrUygUpFryQFt/V7XOMQpehpKe
NZIzuFzl+LGjfxVDKZT/4VPUzfxNGYLDp05tqZ597YiR7NQECDs4LbCj7UrBDnyZ4Zpr+UoQoeXT
iGjsxx09uYPlkdfG2fDpNm7SLK8+wZCT1WIwfBkC6MfsHnR0Dk23DXELGumcpAJ4q1BMXD0AEhU4
xv0aR+oSQsU0twpwPKAJ8x6EGKHkzRgrOG0q5/UP9AhlraZpd0VwndzHSgMCMZOonSH1J+TQID/V
GL1JWZ4Mzs3hcNHZd4d/CMCNRVEcc5Q6iBNPIKWMF+ZDNXWpYovpK9a+RkWJlleyhSIWplih1YhU
iQsIIuzgHQr/0M5XDhLIHNgNWuJOSMGx6JfcC3+OBQoC3W7lqyDBcg666BAuAHsXgtQJgOmMSVfV
4mwYHZNwYscieiPEBSbY+WBA+DCnTvtDtj8a3yYZaZNpMTti3Rj5T7JKhv2eYTjNLuQYXTVOSds+
rFFwbGgmCCt/OIOBXb+EEUaeAgOI5K2u/IOrymuAoqbuvYf2HkQUKukq7H1biKm8uCEStxKj56mM
5/tGkplcGlZt3M5FCS0H4Iw6wJrtcliT2geeXGzQy7pRAOE0ppDq2jtLPeHwTAgBLz6b0wnFwC7q
gLxfx3AG/OLu/bY/YmR1CiAydZ3uMADahqCj4uXr2J1Bff2oihkhq/dZTQ+yhmJM9maLLO69/Nsr
wlPG7c3m0c60EHKsayR6MJ51cfWy9jGMQgdBSSB6SZKsDDZA+i+Ay69D9DBP5UtUsRNp8SIOP+vC
2WFCzS8bQfiwtr+lL0/MqU754ly8Ykj7In+0vU3vFdAJ+lL1NCLER7XWe52n2wyEcFp+U3sHI5y0
dufDgITs3qVi2FsVFqm7ynRtTeouMg1Vu81Gu+d9fqp5d+xks6naBVo17UatS0IxbE+MxcShAYjS
pfLNKjqSHw1Zn4FKtYk3wCtKr9i7WqZTp63I/XA3ZfaRTeQncRAtNpHQc2viug9S2mVDykdgZI7d
zay2iS7yi0sD+CsUNWOwdt/cqL/J2vNxPvNHGZb9gaOK4BUkO4xLe8jGNkUS+9zTaYBxYrFXQIaK
uPfaDdi+6gDo4T1SgCK6ZbNMpkmR5kAr3RVQD4VtGoBs5NJNIn+5zgRYzQKKADengbrvIO69BoAE
xra75g4qt1L3wDWa6VYQ9YvQ+TJC1090HOlPUdbv8NR7CIRcQVR+8e+l1DxzPki9SJTn3Qc/KFJD
7BmK8TtqqvM4IvVFyeC2oBYfl0b/dtfwc6XFjPqrtrtsBsDJI2QFI0AS6JeltBrfCz5dexRClBq3
dL3b6HpFWuBHJB7bLA6d9QwYdr802b7tURjU9wqbafQHafo3OpPEId5lbAIwwRVwtNrKxHSzFKbv
n8PA3EqnuBozXX3DrsGYI+8fj2HtP/JgKX4uBuAyshlUqxCpgReSri7fKlv/iijfKRae6MRPLr7z
lM0Hl/0yZbVxmu7YyraI20rtFjc8GjCuI0Le7uCuUxRF3E+VB4kdFrsEExutQS4GNOsdq72Z3ACy
cN18HFDbMDXdrMHwqscKRcclFJ00CXr+nz3UqitwGaqMfHGqThXmzcQ9kHBZlIjnhuAb9eB4bsA/
QOUhGaFthyz6IHnA0nywP7t+SkPmQPMOUds4H5wOZeAAVPCa17ghJUGuSECJ9SFQF7i/6wrPU4Yc
aiADbhBBLg+1ytr5GXTd83KvQfkDe+3W/OrOKkUpYI/hyoHIQX0OevwNw/Jnr3B/k7qACuwK0rJa
u09buui4hvc25FSD1wDv3WyL2tPHolsxNCK8czOG4n2sUWoNCLqNI/nlQ6QTGNV0zqy+9FzeTLZA
EKczXWxWRs+8rJ098INnV1tAt12b7aLSkr0n6aPOPDECoBstA9sj4ttpWN5oX4EAoT8y8hGE/XZe
y10xLolzh0LVCnmNUtQGUqtrls4KrCzUoNfOTec5P1V9eG4kuVRG71W97DQg39n6e+6jq8NyEWT9
FmoRqSTfgDiEZ1Xau/XBg7vxo3XfB8WP0qPxxMDgGWV+9Czyum6xGzQUgKODIuhMTz3MYDbxNEJa
u8weyu80YWSMK+R3rePE5QptBJBD0AwIkl43lCcnvBmI5zACmsLavE6oQ5bWuinvnRRTeoGIl3Rf
efiphzcU3ZOgt7ugV/te/lwzi7mhyCd0cFX++rbq9WXqQPcGYjxChyDQ+XtAoECbeeDgu79moBdU
AQSCEvjjUrhHr+D72agtJIS3ywyHD9OCO7MfwgLIfgg4eblKHw0TunH2ZkFwWrC3AIQdRB8Ixd0N
pdmx7PH+vhJsgYww9LvaHqTbYr6oliGfDPlBG2e7Mi/uTA514iHuAf4xYJTd0qZl3YOZC4ESaAi0
9ZrklCHyMYhl841jnoK6evL9Dn4Tttp0Rz6xr8DxUjJH2wBAlTJjygHZdVWbLECf59wHm4uBExLG
UT3veE63wMxPhPbp7JBDE9p4QfFnyTCGWEOLFzVsA3s1ITzWshZl16HCD34d3k8FSItNnepuSWkw
opTtJLifVxC+7urIg1DKFxPOPlK5nRdhRKSxFw+nkcEf5aOOZzc/90N0yTwCQhgtQHvRZ6PIFtyp
B7IGSdkAVXJA3Gyw6ViIOvIu+EmnygUZSAFduGF2GSTnyEZz1AhaPAsEgR5DxVCZc8j0x6fsoqFF
539K0yVV7vzEUAcYuGobtDOop9mFmuitXKJjpBsAZHbc8f8i7TyW5EaSrf0udw8zaLG4m0RmImVp
xdrASBYJrTWe/v/A/mdYBeYU5nab9abNSEYGIsLF8ePH66m8+dMPBsdVm11uBInd9uF20Ix1mnev
QgyHB73cVRgkr8S6N3Us99vYyhzN139Eif81lbpviNjvxrFZSwWmyiyu3BREIiSHWBsWJWEPN0AR
BCvVKhBainLEzZenpsx3SJh/D0z+9BA/hp548hVa3gOVipzTt7SjD4PxvdF3RUKtXt+lhmfXXbyW
pD218xim1UlTRkItcMFewHl1wd3gbk3FADndlMNN47/2oO9KsZ1wFq3EAwMaFMfWTTdJ+kMtGPlI
QEknqeMnTp8GtosV14tdZj3QynCPebKn4onk96fesnbxFNrk/loudkkY790SWTfIEyZ6qLIXg5bQ
piwwzoJGP1+9ppBBsegxlr64VrhT6LfpvCcm12u1dohqJ0++Z8l1GKdbI3by2LcZcbAKEqjPcX4e
wng9GI4mNysXAmRErls1Nz6NQ/VTDHRq/ijDnap9jdIvpRdeh6IzDrLdK2dP6IFIdugMrbJeXyf9
vq39TZW0R/C1YyrtDfNpbB+rYlwH/nUp7YfokDFMEOoPFxzlI8yQZ4vlobDgGuA+ZO9nqfPdpWzb
xY8VsAOXSfO2VecCzuyz4cbPasedaikxjNCEsrTxTdH2Svedgog+aqsuhjFEFhMCaJFljVW2lkPw
q+Ec8c668KxmjE+BVWroa7OMN0gwUSTTbavNVXIeBhwqw8bMKdJBt1SklTI+BwiJV7DTprGEUL8q
btX4lvpUwMrrGMxAK7/K1V3JMM+MMcDpKcEbhNm48pUHIXsVMGO+TMkklra9mNuZyR+sAhglPsVz
wsUpffGeJqvQBbzV0rUnOpFnnYM2WbuUfyPhay5WoOovKWE1G8twmRMTdHw2RwlwGt8pU2gtMV3B
U2DGdhdLq7BK1pXyPcmAuWGBJbvQZWPgZa1/zM37UrqKysTOii9F7ET6t1GCR3Y3fUEDga1uuEky
A7Bo1wLilsYxA5kYSa0EwKd4PLdhv5q+vkkAIUvuxFskcv6WGFcBkJNvlRgmXqX0nJlXev9Seteh
8iqpj3KwT5SKRkOGCJDKSFbv4H22MiQZ/8ow6ystPRYpUYE7CNeJrJ6NJoYH+FoFw1lD8M2UT500
OhRH5cElEQEjpVrYykwgdCJgQ/qC1qD2qwJN6Tb5rvqvDGJZhwkBrL9ya5SBysDOFf43svOQrZBO
MGN5G6ViZvfGm5zd1TIbCH4GrQsw9qAXwM+M480dGXQ9NEK7zc5JYNi5+MOvvrOrZDiX3Sugx7iK
k+cJMdaClwg2Vq4cLb8+TcVoQc02I61tY7/nNdf+eOTZ1ykVv7SAmdY+hHp3K0g1tUbRpkHwJqq+
1CIepMfIh2ujCgQA7WivFmCMvYJJ16IvPLOrLn4aJsKAsi0gcBjVWnXVDfLTmdtTfDI3ORhmoBb3
vcUAKEH4KXBOmeYC+z0VybXuXTUFRe/6vpV+iuVVqZASjiBRJCOx4yMsL5UP01mVw2OdKfd+bqwE
4TaS7gwXmoVO6QisWA4726vRBR33JUJWg0qJLqQJgVfgQb9EnFYTUPZ1GvKcuPmCjt7GLZ8qkD2O
Pa6uZCLBJvtuCTVRH0YRBmeSHHKcg6/e9MomG4hK6q0JwBd0+ban5TCAutZAdKQHUq2JSjQMp7Gv
Yv8QD7e5zFeGzdo+9CHoetgcOb0KuhkMjFMkfNMRyO6sb43fbmPxCVa2rVtQM3z3xtVHOkDdtd9j
0gC/NW1dA4MxlmDjd9dhUN2Iye0YvOJTivAGFwwf7WT1h5jBJmGnwj0inI3gajhl9VZ2zbHGOogq
1TX/VoB7lVbOxAONuxpUCIpzZa5do7Ytl3y6rnfdIKzUOD3VwS40ScUyhTIA8hC16pITUiSInwKi
aEu/Kwf3wDPItGQ/WlRPXMFxIVEF50bd1uVNEjxHyMJHLckF9LJoW8awcptdGj34Ghejc8oUOOst
Sp/76ktYv1DPWxuwTMrmOWBnrX8fQK+1GPMBpqYouq14iW24tOi3gGPYm1C9acNzJyhMqWkp+O6M
8qcUa4chxgMnuw4GunczZk913m1E6Rp9QBsgZd0rWyF7wJAPfHXZ9An+d8MQb/30JEmGLbuezbwI
Q5ZWo7Ilj14ZNUcVrSML/DFaBf2N1plrMYsopW9zT18BuhCP25XSU46t7cZC5k4YbAkbTe9hLN/0
vb8royeLUFekL4twrk0Y8+a1AFmdHfa0XsririoKu/Vv6u4b9MlNUDNEPjW3ohmsJ1qFVm8D87oA
YhfC9C0pq93Y1mvXJWrMTipgjChtG7hagXFrtA5fNy/BCWgELr5LwU9P4u3KX2PvWulo67sb8p7S
l7watK/4tkzcgrsOsZNJQJ2wIATw+UQfHUN9LpPnbniBFLCqlXIdYq7k8qX370f3qJRPQ3ADM5a/
PMpM72mxvxBz0lsRNrXw3fS40WR7Et9Ys+6i5D4snDYd7KlOhD3Io1M8PPGvKKl7rdAUXMd3kVGs
MWaEHXaR3AvDxFQlJgS3dWnDBX5XY/UYZicOntCA3LAizwuIsf6/y1WLY4fGqItrH2EUESOkMG5f
8OUQEsmpghJ+q4ozoXCU7FI5PvjFHjeWlBB1lVctjr/EurIqBEcVJWjx4mY0Jajy9ZZu0haOdtWH
tjAk5MMgte0qCk9idaP7J2Jt19ozg+OkjDwSZ/AMG/dmGC8NCU8tdLaiKgAc7cqcxqsn28hU7KAd
Npr13Fb7zD/oFr9YcVCb3xdwVtL+psidLr3VKPuabUQ0cdVUU3nvpJALmwJRaaTfKFpFcJvZTXKt
Ud3u6I8ZSfBNOhZC9KoNyzy6ebSTW/xraqulQqz0SMVzQ9a+lnI0+MoUFu7XjjKloIJ9D0+l9yUT
RGfQvwjM9bFE6zhIFJJHx43Kfe7mBEHFvoqEvV+ciMZkhQcICUzV41tEEampHEvJtQWZexDKN6Xm
XXVju9a0L6mlUv+g6Y3m96i7MRVHaL+Fg3SSfKDJ8qxa5VNuFKi/N3shF/e9nmwCNuKH0WpIbxtI
kXJDJdd9SK0fVmRN9buweR29u6ruH9U+X2GiQ26QLA57j+ouvBM83smQrO0gbVQ1+YYrbSsq1P4j
4ACHWDrWcBszIiPSUnsUJLty9Y3qk5epvq0KlPMpRknK1vCvJkMeGCqYUob3HFaoJGyEAoAnBiTw
4FKqZxKpKiebpnkwDm6acjpB6kkgLnYBGl1WBdk60TsRMdHqOJwHsdsTErtFtQ50oku9Oes1DlSG
T5R1UB9K4F6Xa+sfOSOZgmjtDY5BnYJGu6LvVgRjUtnw6+sN4ckqhQXkg4oi6G1bUrkWiFy84W1g
IkpqaXi/clOGLXgo/Nxqqg70EyubaKta0xhHMe6VFoNr00vWPvbHYCaOJSn7PtvgTiLtSXdVu/Kv
IFrBnLwzTPToaqJTbPOQO5KVoOxIuuq/1vpOUfUtpZuNJ62t9oQ/pp+AjyFQplDvKoXy9QOVG6G4
1st8bSoT1d44mJVA9NTavnHXElEUJsxBFugp3RJFFdaDrvjrKVEoiYZbnB00EclNd/6IYyXEySUX
coGl7zxs6xDdeJkFNU471NWwqgxG04jPakFeAlAPJkELRVZasFaIklPqlaV3GDnX2FJXZfsoBVNF
jWZ8axd6aOFBzJOxw+hHpDEmR9Io3ZKcC9oxEJUVdSC0RwhzHjhyRhVGUI8kGgBy14DkSK+izOzJ
hqdjYZJhY1VFtsq9L6K0j1QONVM305+QIFJ1Evffe/DlU8ZstA6dMuRSRQ7J66TtwE8OpbWAyJDY
/sJNily5DZR4KxpAUFg4IirJggNkfDXHypGjL7XgNGq+Ca1ok0dPnWjA1NsrCbQRhVtKcTfdNcOE
y/hoNG27wrRJm2zDUDalgs6telNBNzGpt0AmUYB3ESReWQO1IPCwuux/SpF1HYlgxdjKVNln9XCa
uFQMz7JHkZydjZbArFOQnoJ/8ztuuvClkqoVxXijFx4kVbrWwqfOVe843pMujbsQ8Q+Ub6Gkio5X
P9ZkLlBvM4JAumwi/HqUbAvTwR/sAurwQPwU1l45Wn+AP9tTKpPNe6EGVxye3Ox1SgyClp8dviq6
vxKrclu29UnmxcWlS5Vnp+gdMELDaXI8IqydCOph4P9oxPxAk1ckcRF1ZyrWQlvQSoacQBJLFHWb
/spM0/DZLAnhoBaEo7ftwUGqnH4lw5YyWuflnao+mDBLmuE4+SqslCV5mPDvCVoImkLc5O1qq19N
YS5R8djQ3pVg6W/7qUGNW1cQW4jldZTpeygpZoca2WDRAvO1CMz1UETroHsVo8xG4WRvyk44Btf6
kK31cGtS2jbqHeAvCiHYTnxW5ml2EpT2yD3Wa/U0ykxpIk6fFlIEKCftpiONSaKGnxg48Xg/WPDI
QQEaIEov4NWMm4L4PMghafTXFh/Pl+B8abIzBbT5mMD2oRGPfhRyFb5fVXxTU2UVjeFa05+8gjFx
AnXS4r5rEbpwe2g06VpRfObGlMQ38aqnWCfyN7JwoonTGlLTJKDrq34Q91Ud2Xjh85Cqa1Mqt776
PSujrVzKwlaRVO/gYQ1owGvgcRjJWlZg25V4kFCJrkXShiFIrgO5OLtUR8rKe6kM6XkgCkg69ahS
i5LlToZpM5WKyzuJHhBXsRzUYs6EHlwesKhOGHfUW8gbkhfJch0INE6Z06EjRMVXiqENciyM3QrS
J5NKH8wyqSq+5iU10UgDCBxXiUgWEkMKbSX/pQr7rSre1HW1qmVv3wZ73wd9cNud7+u2KHg7qY/X
tUxx9WcsEC97p9RijG77lFZPJcF38KMP270Ozhlp3xVZPmYaXzE5Bfk39BZ2VvagStqTKO/y4dzp
tznZuAG8E4a7xieHLzOQQ1Jg9WGwesog+i0xdl9kZyGV15lOHg6dhhZJRxFPvXn/V5o8wgvM8uyo
pemmZGBBaTlM5Vmb7kHknvj6QRyP2DevfLOK+ljoyQtNf99MKtYtTr0G7c9DY69Q6hu8GygmnvY0
CctWvuHiRLKt0jR2njzzMVv6KRjRs7L6/JCIJZBIuO2JWevbtot2Jexjy3p2edaDYMG7Kc48ycwt
bROUZHgUBwIZCYhP80+KJJHJZvedS5g8vQ7mllU5nkdLTjkNWbW0TsiV5IbsDGjNGM9N+tUQjT3p
BcPeyq2iqVvDovwqQdIcQNFl6ED6LqoBh3vrVSp2apTfNkp+6zbHtr83reoNUoWCpgCC0V+KENJX
G9EmGmTDusnNvWRSARqBys1Iv05j4apW/NY2hnzKWuU9GdadBEVhMmxTfIr/FJWHoNIOfrbvBVwV
ajE0gbp7SzGvrdK8giN3YICQwpmB3UJ2ivQXHX4kwnvaQRHzmxSe/OTGOtpuy7DZyTw2BoVJveBo
eKz6yqveTHhMbumM406k76EQt1kBOyO0ExonuDQh/LaMKmbawtqprB1lxBPRJ3j7OsygPdWkziZp
Cj43Fx2cdlrIB0lhro/a/4U7DxJGxdi30OYDY6LB4Kem3pFdCRkczH4ThUwKyABKIPKZboaJAI7v
vgX99Kvit7Hoj4Ge2DH8sZDuNMWXDoZVYhW2TXJqwE5ahhW1NAQJFcUwqTx4GcE2DK8pq5Il8i5o
RmF4a9K1FkA8qxRb7mhClPryRzEIiZ17JcQBiZk5RXjduuG95hvgEWQRAZUNgP3QXYctGmZCHsC5
DqRToFcbUzDphBKf2oTRe5J7I0wwgihCq5G8A1pAX/OkRJZYyO/8YcqJZPOnHMS9rSbk7C1NJ6um
N/O9Lrg3fVT9hG12Fct0TsgT+N2pETcN/isjmby0O+dStO8ld6fDbx2zRzMz7KrcTaSvVsDlZtlz
Pgg7UQyBI41y16Yg/3FgHSWQpDCeSNFpAqxempAeXYVOAyUawBS9azjup2YkQEzcQ2t5LwWyzYAe
2cHwJ16lbv4QS8PbyFIT2VEAZ6EqiAVsyOvUbc1d2QNnadA+70AzRrwoVAUPxSN4YhuzMwYqAipp
A5BChQktwe+oLl9HLZ10/Pv0Zgh02CVvcFD2YuWIbQdkv9Oj5AbTXcIekGmQ60v1ekyim1EwnLY6
WJAXxaw5ieK4MdWabLw5m0PzxWWMi+INz9CL4rWeIucJ0pWI9EO5+bEIqMCW0Q3ZsEUpSUJfib//
AJrOudhBKT6jZL1XlK0+kl2hGsYw46r113oHT5c23pjmutjq38LhtlW+19giknePItlYivir7+n0
cHzp5BU+CePtRG4pYycQ1VXR0kVHYZa/SR6jBALtLtGu6MNjxlMQvHvZUg99kFJO9KGR6s9xIx6M
1D2QfmXGz1iFoirR3ljdGHVGttzYMk2uJKDGUJ+k4I3yQRRnd1n9ksTg7ALYckirmskdov6O6W10
xXaj0wSnQiXYgN8p+hdF/VlD8s/6mzR/o0X7JFROToaBnfO7Qxpch+ZAxLXT4voQ54+af+6jlywT
aBKEp3UHiwHZv1Uk9PYIzw4SbnHXyC1TgaJ1X++y7EDVfTuWCq3t+AkaXutzB8JdauQIyqulF18k
L4ZWetXSFuaipd1YV9Bk92E77j0YfJ3Xnb0enCBbEYC/DdWbZVxTP34sIG6o6c8wyrajxuVJBKoK
ei7t4nZq39Mb6KujZWfGcLRCzdGldqDHALJrkRVwN2VvV+JSYBtJJDyQ7DTa8XqxW5cWxCe10/bG
YN261XhtqeE6RI+roC+3Mc0fZNFvbZnB6Ozim4FG0SmAajDLJMWUk+RHXe/PZHRpXO3diQmpWYYJ
aAqVvCu/jqqIN+jSbzL4k5Tk1ToV0k1K+WI0iDPcoYPaew4oDcbZt8atjlCOTia3KApzitjXWoNu
axUeI7VGPvuc6ynisf1TNHVqDiOEhPJeE9znIEiOem2qmzJya1hju9JQruOqPA1Tib9Ev42+jTj/
EtW7qFGvU63ZFFH1WHs+E3YYmTzsZD34SdUPrw5wEcvaUaqDFNaDcAzUEnWB5AnHN3rZT81V85WX
uOfQq77WPZGDrn2Z1A+ovge4mPo0WM0BHMWN6aEyStqvG+2hQL+ua3aJnDz5I6WPpCU0TTSPbFSd
cuW6uTGah6pomTVfESOVA+2WtWALIMN5fldr36JMfRCz3BGiaCMa4yqyWjhWMbFGAdHSgBSfRfGX
fNQbtAiA6M30ecynB4y0BygNIgo3kUUTX/RTVLyHVBF2/2eBGEuUTIXjVWVVBzj6KGdSxmHrWyIq
aNOM7X5f2S6zcLQDPWm7JQ3MP5V+Pi41E8dJeiXOrLQiaidGrUijGBO6Jtxcfb6lP3Vo+L2GaSgq
oaMJFvpxR75RQGbIkUweU3k7ALcxlxZmiKBuVZlctPTvfZdO6bZZGpgk/SmSwsomLfU6OimaOtd0
N7y2GaOSgFs8WCsfqYU14n9A/2t1NSn+0zaIs1hSv/lTj+bjojP9pFoQKrkum8Kpt+NWtSnVfqtX
cPoP6QG2+N3n3/bSEb7f4UxISaU1qksrtKHG6lZwAaQjKAiNuiBeJ00aOnT5e1m6f/vf/2E4r/xh
T/pM6D2qSj+l3FFwKZUt8MPBXbsP5UZwyLZuGGyy/nxX0sI3nAulxrFXJJnElQn3wY4CnrexbEDw
NejLNA04W3h0l74iqoYGGmQACJI5EyxSrG5gMiGCjEQXqwbioEDpTIZH/De29X6dSW/nnTCSW+iZ
lzV0a4Z7bxcU22n0jLg3HJnCLvMrl8T55Ev3//16M3k3v5PbUonGwnFfaV/ekeSs1b2/9c7qhiTx
2aeei0gRgJOdnCCDImVcyts+2/7fpfQRVnn3fWdPYsio/EkFHV5iSbnuTsca9959Ibx8/n2Xtjt7
DEzljiF/ItKXdY9TDqECU/2jFazZO6g9OrRUAlryH38vJAc/0hbU3n5pKs2f2rtvZc2sZdpJEF4s
RkPEchzaYhqdgwoFFiX6USZ4KVmmqVM2YOS22ibPXbuEtE5VSX+tOOwVw1qVlZtV5MPji1fUIDOI
vq4ZywJc0q9jN5U3as8LNnrKc2n/jW5SJI8SkHLTAmZTguBYlV0IGoRC5ecf76IVeb+16dW/u/7c
xrZOpKFASXsafU1zGfQ/myrkqjkhXXEtL4j0XVB/+3DvrLk0GJRK+I5Yx2mWkP5VfI33wsraTkMq
apGFJydA2+twrJYM5p8SaB9Xnq7qu62muRUwXoHyxbRyv6f3Ei+e7cdzt7MWjNfCrbdmxot58bXZ
pBgV+P9wob8LgbX//OCWVpiZrdKvIpe+DG59AexoOH7z8PkCC/Z3rnDoDxqz62IE4wzL8TxjFcPk
drOFt3vRqejovFoGwYiFQNXHM7EAvlJNI1b95VTGk7mnqlNuVDo77dKJbalZCgX+1E/jFrxbcXYL
gkpS63oa36k6yrbSv1Q4MvNUrQXHNO/UBmFbMIlN7IRLY7YvzEn5uPLsUrTM2YiGhPtHILz56/7p
J+3wt+/fu03ObkcwALiVAfdPHWmSirYFdPrPr8fF+/duhZkbE4XOa+th8GhoQ7fC3JsUj/7ZCjMH
FQqM7Kp77Lqvj9sURozALfx8CWnyDX8Y9ne7mHmn1k/aSNP5ThQpBhppo2o4dEDXZYZ0lYlum0Wy
f8zkeGHhP2WOP1yFeeyWR52RCxmxlMv8NNELf1iKa7eNQnFIuA3c+B9+y3nsluOUtGxgn5BO9I6b
viSUftFa/P6QuvzxHWfJKDPxGA9Zhq+mvxN0tuO+fX5aCy9Xn9mKrsgbQUbbwanSY2NKq4wSTOeO
K+RHPl9o4W7rMxNB4bbOa5mvpRv5jsGUdlko958vMV3eTy6ePrMFkU/IG2ZkQab6MsbljRad4SCN
UU11H3BRWvBHS8czswepxNAkr8X0aODseXTv+7dqteTZL/rXd3dgZhLKMqs8X+EOwKQ4QOf1Nnn7
1tooKZzQ26QE8fknXLoOM/sgB2Eee1OalVEGs4yCVPKV9uaSLt3PF1oy3PrMSqR9XGr+x8BhuLac
/8ZwL2zKmAWzsizlZsFkR5AV/apuw42bTmWCNkboz+1ePt/Ywq0wZmGtOwaCOKQ8qLG9V8xXk3mV
S0tcji91VVcUMjlqK7M1usEoizAhTmkZujqFEaT7xvAt4FrQU0SyPxZL86Auv63fS85skdL3YzYM
iCWLarm1qvqsetnGU/uN7qYADjBdV4WRP33+LS8f3O9FZ8ZJbX1YOkyncCSGd8EA8AGSc05sjDJ3
4eL/B69lishOK5oum7P7qEpB4LYDBVuq7+tY0jddMR5U2XhtQLpRV6ZgXIqnRNCPqvLt821efgsU
glVLF9U/xw3H1PDH1kfHGzCaIGaCwobrYv93oTD991K/srJ38XqTpZLuZdiTVjM3sWptXTBqqe4X
IumlLSmzKzowdMAaddC933nBf/u8/8NaJtsCfdPVeVRdMWWiNnIqdR/XckESl/Kdi6+bsSz/Wmpm
H5PaGBO5oC/IanJErGg5aZVnqXtYuBDTxZ55MllnhJyigulZgFIfPb+fer1bjr8mRNAw7N9MD5wu
uPW4QVokWqPTsjAU8tI3fL/i/F7UmUbZpmsD/EyO/uKWgYNbWkTtBAR4efbtwv7mt6MKsqYXp/1N
cw0E1Z72p5MvKHYpMh4WjsvS/i4Ehx/2N7Nf9VArVmCh11dtuk375n6dBOZli5U9JseAk/b0hOxz
21snS4NYL7jwD0vPrFjYpUMwTuNK/3rdMLeO/+3rXjzGWZRVC3ouRg2WpFz/Kx3/69ml6LB/fkmX
vugs2gq6ROp6jImTyK9++NpIL4YKxaqF6yYtBQtL92VyFO+sVuiabtTDYuF2dsQkm2liCjrY0Nrs
Cd32D82S7PilJFrWDUSRZdXkP2V2amlb+Hk0sD3V8XbGLrMTu7MO1PE2dLlsBHfBYF4wLB+Wmx0c
/NB2wAEFlDZfUKCbGpfcYuEmTlbjD6vybkuzE8s6OQ96lTUE4xwheWG4zPfgzOhWgSDne7QBLax4
YdKT9WFbs4OjwTjwLS/OnZpeTVsPdYG2+jiR17lVRceyQ1PCL+WvcmTsIhc1B4EZgVnAHCqTNhAt
YWSaIOcQ+ZH7duE1FKK6S/qKGnMgoM+m260Vo66tMDlxrNOzEGQq1M1U3vki/GIdVY2gc+Er5I07
0UvohrBoaUpr19rEsQqjLXHvP38VF1+gibqaTkcwYshzZxSIfpgqFfem31JD3HmHEnK9LdnqCWpw
vf58tUu3htKWqsn4CEZuz/xEZ/gFujckVa6+rdJ0bQpQ4KKFRS5dm3eLzLFgSSnEoA/ICQSE1vuO
4jqIjq8Lx9h/mVpVzO+5//3zfV18fe/XnIUPgtilPqKlUwGh3o/FoaCcJd5P4+MKxCip6W4+X3B6
XvOnYYkMK1d1w5Dl+ahRRay1YWiBzLwG6Ll+EdSFe/ErJv9shdlLENsMekuYTpWlYQPVatMIP432
B51GBmG7uA7RXEFTgk6zrUvTNoPADhFl+2/6wk4vX5nfO50llHJvSBod2wRmqMkMdE+62glGqf35
91xaZR4neb4fKi5MDdXSzqlfvfI0GaENTP/5Ohef2/uDm70AsxCyIWiywlFvkbKxcQw3qM9vkDk/
G/vP17p4R2h2ocqqSaI2B9nLBjG9NpQCdK/EY5F3D0yUuPl8iUuZnWy9W2P6De8cnVUaqP5GOLrp
ltQP7VthZ7b5Nm0IsTv0rBfe9qW058OC00G+W1CKWjOuex735OYahxlzZ9pyiMCKhXDh8km929rs
AcSe0UswR/5ORnDx9kmaZOk6rvvP8ZP0aiNuyGtO/H1eDXumDKJBtLChy9fh9yKziFIvyzB1UxYZ
phpq8hgGC85zaRfKx6MxEIYueiQjnR4ub3DwUCoxw+5vPaB332p242J4vao+/ArFp9zzX9FpeVim
YUjTEf9hA9+tNbtsUSHIguxy2aZImOkZKnPNAzsxHevcY9rFYB1tQydDmGNhl0tnNbt7aV/SelCC
XtTMOupS9G2WIp3JoP25NVNXZASr/5yTpaBNkfcCK+RD+9ZM2iAQ2raMeUaIOUbyR8+aSVh8AR78
5Zc+WXaetoWa2cnCgPnz90wyv0OjYedfM/2i+aI5xpX8QBlmTRnmjOTsptuF9tTgaffX0wiApRFr
l/IBS/r3F5jndIJfBlla1ZmTKuJZ8qGzodNCB3n44A5lviJ80xdO9fID+b3i7AX2nstsgojEKouL
U923+3RExx79Wm3BSl6MgGRqyyYENQ2E6ONLlM2gq+nIomznP+bIVVHaJQ6p9x3tJVF11buIG919
7gku7u3dkjMHWre5UPcC1gWEcpVbOq18Xy10qj9f5fKLfLfMzH0iYxn+NUledWSbXhQIy6uJOpSj
nfSramzugjW0ZX0pH5/O5o+L+++FDXGGyZaZVBrkBuBQW+jUx36XxyjgrKd7OnVvbjvjb4zdZHrU
uyVnMWWvGOoYawTLuanBOKNpu+sthg21iJ70bwbaqBBcGyTlB3mrqcUVo6JPuUcn5cI3v2iMZGai
q9rEe5uXKRAjEbnTPJQYckyEFvRqPAp2fEQvaVs7wzfrS7bgSS6vaFqqSGuDrM5z2bIQJDEUm8xp
pWxtZq91/bawp8vX9fcK0y94F0YoxTAqUjRmznCo9z7db9qjbmGMrE21ZmqAtMuhYOdblNXDpc95
+XH+XnrmVNquF+rByieyhbSV1tUjE3CupkiGcQTE1aUT7emft4M1yuObz7d9cdeKDAqv8m3NOYXR
jNW0jAUMUB9fwy7Ux2OgLRAsLlrVd0tM7+jdh23d3EuMDAjc8x70uEGkv17JME3pctHHaiHCveif
3y02iziaZMjcemQ/zCJ9BqQjv85Yz4OB09A7+PnHu3hu7xabXRlBTQrBECliqE67l460m2+VjXg0
F85o6QPOrwesIdesySQlVLvRATuhCe53Ao3OgkVj9hJx6nKY+25bs1Cj6obKFD2q0P+itfa74fpv
01qnAev/vn4zt0SntSzGOslCYd74w/2AUgQd6Z+f0uWM5N0iM0fEUKksHSeaLgryDlDtROWTrhpe
9TQq/L+AapcObOaS9CKuGiMnSGRI2VZXK3jcW7d5LCHIh+0CcWXhDv7Kjt69rlTpXUuji8ORaR/o
O7hhZrutO2LEjkGaSC6p3VnQlnzfJUD43bn9ukLvVo2FNHKViajACD/G/7SBAUuQwQKiJq59V1ir
HuimGd+1Yv01C4zDL1mRf3asvwCYd78hKHRXDBnq9SsUn+AIpby3bOaP0/y1mkhChbvghBbO9ddF
e7dihWEZ0g7u06jQKC8iV1x6xa3ViftQyA5DStf/P9zjzMI0aif5VcdNare/qgy/ry5cuOnqLkL9
kzX+I6pRNEp44EgWGOBHa2244aiYMl+12sDDs9Gqn4aXrbFsU2FD3Lni4+d7vJh2/F5wXtp2+8hk
Dh+t1IKIdEdYoP/R0muPqu3kImg4a42IoWumWy993IWtzuvcCfPYUnUCDqatTsq5trmvvRUtanCl
mReyZMf/gyH697c1Zp7QNzIlZETcdGNdx+fbSkzrna7sROgt81M8je35/Ote4tVjYX+vOXOIYoWQ
KkI65I1aC0fV864Dw0IQRWKiksAotBi00HKj21EzjsaQ7n3E54Qh3wwdQkkBs6Q+/z2X/fPvnzO7
0HXlx7o0VXdU7UgHEDNZWkS7BxqK/16w/G7nM7dZBUaAZCyhABmjYzHbi4pLRueXo9jmLjz4+cJF
nv69T16OMXObAglWS8/nNMoaYQ+kR9DmN+T7z7/f4h2aeUwvKWg5mniyU9YBBylef3BmNIUsGL2l
E5t5TzlS0QNuSOMYGOV0qJeLzArSY9tgiu7ne5vO/rMPODM9uu9FkRJxVUeGBrjxVdyU67+xgirr
5tTeotEn8dG4ab2IWkaPAc+ZGFklCPEsJfQX9/Buhf/H2nUsV44DyS9iBAmC7kr7jLxpqfvCmDZD
7z2/fhPqnWkK4j7M9OxZEaoHEFUoVGVlcoegpXMz5ZRdjHNry82PFeJ2l9ewe8yorhBZxYsBgubv
12BWiomeT4K6dPkIUQ6wRLbOpDxfNrLfvdhY4f20hgZWU8JPmfNAmyDz3mKjbmOe3p8gHClY1f6+
/VoVW/XmagXoPUpACooKO2hK0w5sPoWwULx702zWxH0biF90odng62Ny1ms7aO8gadAV/xur3IFS
DWU8KIB9L9zEHWzRQ0u0QM5vJ42C1i5DdOjqmxTkv+CAFuS5Iguco/b1CoK3uIqDskwxhU5tKgvS
PpEFzkFbxWyaliFiigTcBV8b8CZePnb7BoD3ZkNgRKdcfUMai67u2MujgIB1EZefjREDfZdt7EdQ
NG3+MsLdwoMEXlQlwjFg2PJqvgaV7FtjTgWjBUpFaF3lgnfi3nADZnt/meR8dlKUTLMifPy6PbJx
io69QShGGxgMMm4dkIKsGJlqT8sZfHSX1yvaU/b3jWeZhhmmFHjvINIglgRmuEQIWxZuKee9qoqK
uSzjjmDg+TewD9RNAIb5X7APJt0FVWOhRc6XDYy8ZHX1lruFQTkc2DX40+JaoPkDvlbB2Rda5Bw4
bbVJQv3k5yuyk/EFGaDpv74iN4eG8+cuTDACvsAZrCIGL3iNKX+wp+exfBeWxh2ICwSO8Vbe/nD/
bgxy7t0oGN2tJzQAwKh3s4KWJo3mGerh40PXdp/VHkPjcgTevHSCGCIor9ZYyewYkvI20apTNHdB
oeWYkiYdeHdMV8oKsD3ld21mgvh5BKO9/k3VsitVi88xzV66MH0A0/9tDXw42EqAS1n68wJUxOXz
vx/1//Y9jSvT6vOKOMMABmsGjFaPWXe8JJYSRB1xeSRg7bGiQuBy7Chc2EiNC2OJoeNkKoiT1gKZ
eETiUn9aqk9g7hs7QT79f1zUv5bHRbMOTNZxzzoIUdUfGAdNqL1g/Nrru/nQotcWmoYn9S3YPdLS
Dsly1RSLILyZzMaH9WrEskAJZ8DRuYMzdqraVhQFqqaKXpqy9bUmPq1qBfJMcCUkk9Ot6gNL7EZQ
eOZqfFB7PO5Qyj4DGOxCyfk74JvnATyRCQVJ2Ay2e9CMLU4Zggk0H7QFfIaYzi3BypUrLkXfJ5Ik
r0sjqG1Sr8jDhxWYA60Y7uZ1diIIL1UgR9AhJ4nnDfiViidwbEFKJfJQ7XRmPHtq0t6vEHCz0uwO
wGDo1XZhYTe5fCwhkRxJ3WualqDenG/LUb/R+vUVHN+2kjefCOSVwOzjKiY9rEZ+UkGmI2EsRG1N
EDBiYm9RjhPNfV15SJXOD8EyHxNwNCUEcNwY5Cr6k5KAPzpeH+ZSR3Vegax698Wg0jMdQHEnQ8pS
DmtBar17In99oQ9VojIqa3VAuMwAV4Kq/HIcMSwR3aXNl8vetn8eNZ0SU1WA/jS4MGkC99I1cxkH
WgI+uuYlBifoal6rNLLjPpggukygpWS+gik6BD3pZevsnvl4EH8Z50JmO+VqjfsOy1SWb9VAXjCo
HlSzKngS7V6pmzVy512GIIKq0hZS1QloLyARZCbd6+WV7Bdhf9kwubA1jEM4qCGWwq7UfwvCEn01
k4tYHfRjLTogJ/q7FDKel+8Qf0M7B9m+MBXfrR9uVsdFrRY0+wkBGXcgq51HoO7TgKuU0TGBessv
V7jfnJ6SsHhQ08ytpfZ3xrsBN/v7pJhcRtboNS3XPgXoJkgOHQRUKgckO5j2K/w0Q+3wt9L/jT0u
C6vzqtIVsJ8GS35eCXquUCm7fGL2D6UF9DgBCYBBuRwsTCUKzv6uQm/w6wDRR2IIM+f9OP/LBJd0
1cZaN8kCABgDPyhu7lLwa2LYH3rmATIu1f5vK+JCSWTRLCUyGqwGCNyp7IpTHmU3YOi6oeoEwDkM
LrxPjvuijiKlwTGYHMiaIC8HHzYoTh3yCEIZfznMnyG9K+rF7836EwB7/rbKnf7cGGXoK+HOHsrh
Kdc1cNtDXBcM5NFI3TLtj9JaP4Bd5DbLs7txJV5EyDWplNfUVF+oPD/VfeJHeXMzgvoY/+MMlvGT
IVdnc1x8o8O1CvXny99iP/3d/GbOYXIjDRPIETDs0+SxnSoyD1zcDuoB3zIXwfzHZYNk97BtDHIe
Y7AZJBQjodwI4eP2OAPwDpUVB+IhMOzVXs2glJDgtEE6Dj47KM96c5D4puBK2Q/Em9/B+ZUK7bZy
MQH6YrD7+QhNYHTDmuM/QheJjiPnYPk8GYYU4WD8b7k/dwFl0K9mB+hbMJ/9fsF/sz7Oy5pSrjMF
wuvbSg905mwreAv9okLP/lWzscfd0eALU/KVABNGu/gBDGNgw0PFPQQdOGT0DHV2TBODWF12Mt7U
kUvUUOPD5bO1u82GrAAmK2NOinL39wi+t76V8BO69jsDV5vgeBrLh/9khH93lLTNEpOwUU4d8mnX
/ewZxR+XTew7JcKIbCp4epK3usPmbU/KRZdHRprDwheAAz+d8u0a+0dOyc7fh/xqY4/7dhBgGQpi
Lihxa+GVAmEvswbsd66+gV/3d3KsjSnuG4F4MoobCHgEhgQMizTdlCGYiC7vH/u5F5ZDuByLzEVD
ihrQsxC6H20zHaW5lO/qGkIshhE13qjNR9RbZYHZ/eP391fjZx/zNY4bmsLjICx0ksn0DJjNI2RH
BTu4/7EMmdW6VQvMQ+/vtkGv0nBKgSpZiycTgp8GhHVDcDH/XlkQqN6/DHFRi5LJhCI8HhdVAQr9
BAqpkigIs9vl45f6ZYILUlmph1Y1v4GKwZDy8/YBWyzytfULu326SPCN9sP+ZlHcUVetGnJXIcL+
r4m89ab5R6wgQlvcWY+7Bs8/KAIH+tJGoO0sQLKb9+duMg+SgWGPQsa8SwLVC7k4R6oKXUTRtML+
kfx7f/kBiaEty8Is8Goz8zvwioapX8yCeLibn/7aUJ4sR44tK8lwuwXZ+qwavimLYFS7593E9Cki
oQHSEC5DSbu5T6xuZBfLQ6kddIhcQMEhrp4vBw32MT4cxY0ZLi8Z1Y6EMqaXQUCFKj6oFokRn5Xi
WFWQDzZcJSm8aSqeLhsVrY3zZYxpRpoMGaoglGXoYwQmtCiAVT3W1qfLhojIEvv75kppw1bVUh1R
wzqQAIIrXnbQvra3jJ7/hBdFe64P0DJ4hb7vTeEv5+Gge+CEDPJT4lPBidm/3jZbzXl9OKZlrVD8
FuXbeDReqQexLs+6x6iUU3yLPWGqR/hPq0KzG7OqhgZiepQo2d83a7dmK6QdrjX4vOzgEPlZgOw/
YNME8kE7Xt7pj515zhp3XuM1rEBTvWLvXiGbmdirW2KSE+RpIOt8Rd3MZWM0l21+8EGYxNPaAG+a
bBKZT3xAOpsTY06ZsJjsGMofcSeCUH/8ZsyEQikGmWVV0/jLbZrXDr0Oy/StAz1lZ1YlX+7YGG5r
6wdI4rmXV/QxdnL2uG/WNoUeZ1Fq+cOpPKpXyQniUsfIGYN/MGnyoWrB2eK+2DQ2iMBV9NPWcrMe
fq5suhWv6+OwFWeLCzPqNGvWuECVAOX1ycSkL8SgVcxwgshaOUtej7lRaHOAarR6KlzJlR8wiOWI
yODeMqB3wY77FVzc6ad1UeS4TIPkU3xX++WjelD9GKCDIqCfwU/6ifjEzu8hiFVCRMMXfl2WgV2y
z0UjrcuWdaph33gcr9RD+wJpCIdcoUgTCM4R+3aXLHGxJgaUs5ZjeOP8bfJWN/PWM0obp+wpcsDC
L6TZ2/XEjZtw6cVYQ1G7bIvQl+r7NXoG7kHg6kLH4JKKDOrcaNk0lj82Lj3JaHNCCq5xq6N5qAPh
h9oLnRu356c4+oUsVp/DNVhTdW5OP5uqEKi2UdUvIaEj8vv9DTTAdIdxR9Xk50bNSK5oCeqst2dr
7YM54U67sa4Vp/SWg+Yqt6LBtg8pEnMFoqjEwOwcxiu5A5J3GeTo08zy5fRIBmDTmKKgIUKoaLvr
Qm8aEzimhQk9zkykgqijVE22rv4K8wTBUD9DrbwYXKt5zNoSck0HFToe9NYcD7pLbyeXuP01FAUw
aHHQ0N59mc65Jx8qxUE72wejtf4wA+MFDYjP6f3wkoLs1EAlJbILcP5EJ/mBXMdfUg/6uN+Hc3GW
8e9tUSnvQ9LENm+zKu64K31cz1DXMvyZZLfQzg1M4EcdDbxNLp6vEKONx69F1H+RIPskcITd76Zj
WMFCcwqT3FzQVsa5XBpMGfnD+tQlZ0t/bGXBS+tjTYMtb2ODfdRN4pAqk6mm69ulVx6nG3bprTc/
ryFx6BAtiIvJeIWFTdKB96SmqyvjWdBFkyuhofY7EXGzKC72SlZvdVpdWT4b5DR81mGPfrByG/Fz
r35WPl+29yHx5PaQO/hJZdZt1EZV0MivVX1fgLc9ocahS0vBgdiPjJuFcYcxrxXw/FdY2P9XyrCx
xUXhUOnLMe1qC+nQ+/QEmseikLgbg9F2MzSkdwSju9wpjNMhjAacwviqPEI6G6nQr8RLlEruJnpU
RglNtywD8/vc92qgRrSSViuD5b53ockFqVsPepAQbgDBBEtJhOtjnspf0RSrUykb0tN4trpQbdKq
GGiK9JwGCriNq2sEQFs7KV7mgnBFtJ/sHHywR0Beg54riI14ChtlkPVcrXoJ50QPINz1qKreDLqq
TLOhKuj2EMq+1W3q14aT+aI66Z47gLgDw1WmDiwUP7BXRHOdkBVqYKD9a5zeqq8kSFKVND9nY/V4
2fX2IgqQhCbrHMmKzo9zJfNqjYXWo38PSv75CNkWqgv6wiITXDABUUKstTrEQ3UK6TYI4/5JytfL
q9iNwttlcCcSdAsF1C6B0GE5SGy+5SDWM+NXQQ4iue3oXTYoWhMXR5TcTNNRrjFNr/0Z1vqNDvHk
zKIvl63svhO3y+JCCJ0SEIOQFuQVeFEBRYDOW+ZFXgY+1LZxIgcC5c8Ck3tp98Ykj8mH8G+ZJFEO
0b+TGSTn9WxeqafwLI5Z7JN8cDEV9RpEKyrL/FgfVWZ9BOoCRaEZWHQI40q+tD7pUgANDcGa9hIr
ujHF3dFSK0EvVJ9RQmhPo4vpyUfI+zmTejM6ur16IbRHxa+K3SOyMcr+vkkMQhD0SWWMgvna3I9m
YaMp4YcZtDRbjG/gVDYayL5B4kfSzEvm2yiHnkOJtrvxMGiRCMEm2gHOB7O5pHGhWiW6S9mNZS/X
YIq76b5pUF8DvW3jS5+b2L+86/smKe4H8Piy4PJ+/dUwkartgYSSIz+FmLlc6oLbfH+Hf1ng3v/x
oiZp2+IEWaACkshXqKP3hiFYxr4RU9FksBXqBj8UU9Ooq8sCapMzGq0NRDDTqA3GRpSq7kcwpryA
NFXTFD75T9eum+sCPXwaxNTJDpAKdto/M4LySQXqjF5EnbC7ro09LoJ1SRmusdxJ4NG1IEqeQ3Ou
SHCllSL4AztaH/wcNM4q5B0wGswjxLIuKvVuhJ6EDgHYSvZ6+Ws5oZo4CdrUuwuCcIUO6jmKKXfu
CojyqrYsacKCyKcmvBqSO518u3yklb23DN3Y4DYticeC5qhm+y691uzZXT4l1ovsQFEyAo1l5EGq
Hooss2MF4VmcF4hWyN0GUzfRjnRxGUhRYVvDTQLt3HF+urxGwRJ58JEuQcbQMlE7oBC1qTLM8oWt
vy5feiDXWklzcIlXkwiovJuXU+R1KqgJMRL6lnFugmWjyKNC9PJ38vLduLQxxf6+MaWqWdHkGi64
jmLADSrDo7CYvJutgmsBPDuQAqN8rRXt375eltby1+agA2QUTz67tKGYyzDDCwrogaiI9RHBizcU
BED+ssn3nFXodsoQlsN3szI/kVR7iZrDnM4HalanroJ6fJu482TdWCmUNRPzCbNhblx29505+2Zn
nJO+eEpIfzSyDtKs8oTxCPUkIQWe89SNi/bFmrXINaMYTY4ZnMFKH4KyQlWgCBffWdqIIUxaDMHl
07j7sTar4i6RNq6XwQhNyy+i0DObyW60H5ct7J73jQXuEoEs+xSbk4pqXEwru+vSo7rWUDueriYS
+2acekoTX+lZebxsdz/gG1DxQ6ZvGB/UTEIjpaNcIMtXdbCfzC5ebQC3lOlJPc2BOB/ZDcMbc+zv
m2OfrUlbaescYkA4eTZHy6+gEpvNJtS86O/cyxtTXCSOlzDRQZjN5g6vIIgM4etQF6V0u8sxCcAP
lGCei+/4rbXSjRLbvXJ8ZCld+1l/nhwM+/nQ/fKSCrK8wOmIt3E3Bpt41VP01dUP5MVh0lp5aa6Q
Pi7vC4wCrIDsStS9fDZ2T/3GCHcmIXKDyznHmUyazo6Smx4y0Jct7J8+C+mpjnYXU315fxxCIllp
PbWSv9wPEAsab6HQi5kopzpWLohvhsNle3sr0mSYwnwc6gX8+300alKtPYXAtdzd6LMW5Agwl03s
fZmtCW7TpCVKUQhEvtlHkCqeD0xjiXYv/80Ii/wbL1K0WNbaTJZ8A6lzrR2JgUl7wXt5LyJpePsb
MlEhSMnXHupFmwtN7kI/ryUX6Rh0xb2hOEU9Rodar9cyCDE/XV7WT7gQn6VtjPJFfCCA1b7WZFzA
SKqPY6u85NMIqcfOgpRb/pBlGC9IUuiJQ44UWsmFlaeBjqlXu0/bT5I2Tu6imqlHIKBpTzXgXBj5
uIoSubfzcH6djcxVjeVZQU5hjc2JahCxpstT1C8vvUFftKK+SyCCmWVQye7z3omGuHOnZvSatTqv
U3EyGwxKpzqEIMFX3EbhuW2Ge2kdWq/SrG/WJH0u5exWlyV36DB1kONaBmnT8CxX8WA3rfJnXdap
U/bW97TuoWzZyselNTEH2Kit285mBgVF6YdU0Ic4l/25KP4s5Cb0ZR0a01o9PESQ88WkwznV7vQi
sTO7aOknRRpBxQFx+8ySPq+GDt3i5ljJdeNMWvlc62bQqNDbIyN0PI2kgDpy6klpisZdl5/MpDol
RXSFIRpfKYzH1Rjuo1B5HHQrtKWxvYVaKnWG3gxwOz1Kbe5PYVM4RZpD3bQPv0vhCPXBBBLC0IsY
1zu0D8Aou6xQjNeUW5qYjBAIIteWOjphs6aQq2/Wq0zHDYOnxmFGWlBDcFhTZsDtoPNLjMhVaugs
hmV+WqzuEYNdxG5CGT+gzB4nNM7xRdLR1YwKe5sYzmCCnLQI0YXQ0P2JZAg16pX1lOWT4kESEbLb
YKsf+8yXouEhpOWNNDazm5b02xT1f4Aa/tnU2huSqHd6lr70yTiea0hvuKNkRfaCUtEAULOd59O5
kyGqO5nN54Q0j2MeXpvECuJZOVSj9aM2isae1O5xnYsQ8tLlwZRR9InquybRvDBWf/Q1OXQT+Hw0
OfRJH551K/G6AXNH+mwETZn9WNPxNKTplQK3mxUNtdM6PkYyWMkSHZLGJcSAs+w7cGmfrKT8TKPo
Sglb3UZbyO3H9aBVEIQtIH1W109RIX9h+2T3YIn19ESDtGNVPXY43nmLvCmv9IAO+tOojvjZ4/QQ
admj3EDus27DV6urv5tKPRz6voNw+AoWNkOWDtoy4CzkHZrAy5x6RVIWYNhFb+dyHNit7IL7FVHH
BFWYLHNBFOFoNgsNlV0atEfWgord6fPg1zdQSQfWKvp62d7eLb41x4VTi4SSYfSD5NfoSZn5TVSd
F/Ldwmvqsh12m/HRbWuHXU+bsD0TKzaTHLedWl6v5eou0MXVw9whY+EWSiOqtrCslDeHNwwK8TpK
uCgjvzcnA5rZmjJkZ3+jy7D31tjY4sd7CGiPgAHMgeFFvW4CMAGizIfcVlAdHCFWJ6yMsxNwYW1v
L7nNVoKfm6qRDntsbdpV42DGB/2ufwbx2PtuhmJZsozaC8Zo2Z2/MYZLRlqmFkjQRZXdufi8xKqt
y4ozSPe5qKS7lxIpKjqFmkKBM5b5biEpZoJggTkN1kP5CSfR31jkGHhF2EPZyYjeWeOOZN9RzEAx
LSNMd87+CvbX5Oc88nw/gEk+Xv5Bq15kk9vOGZha9B2wwog8JcYEUuni36f+71bFvTK6GjwY+Iwg
qm/9aPls0MIOrcS97M1vpWHuDEIAUrVQKlPRlee7XZJUARcAkCZkNbKriCaORQH9kYBwaEIvz1LI
ki8QdJYA7E1OBWTO1Qxjd/rgxXN/asYYh7V7zZPvdUduOlBCZ5bmJgRzBdM3EDG6HSWHxljdYqgD
2eivisSlRXdlxfTIgkWT/dG2gpxv58ugVvB3zsfTT1rdKoGNvg+BvUQFcFaccHy9vGmsNMXtmawh
rmNU09ANk49JygCpO4VEdVAuLXCmf8QRiA7S8SYpwXfX/tCjWPCV9tJYeK1JUN2HmhtPuFEUdVyH
BHU/KcztXHmRck+ajqDcNoZzBSdTRIilPQdmceJvi9zhqwfDGlsz/9lw/bet+N2S1dYa94Ia2kxR
6QxQyP9TkN/a4uqOYQNuhL5AeSyJnR7AzMJDNjEfjGcd0ohsOkSM6tm7w7YmuTssHE1rMkZsJs3d
+lidYjdzdEzd+j26Tr91q2ys8bdYqKUWxGvxPvwr9ma4xYwgfAMOCmPv3p25tcZVlUylhd5wjLUx
ndyqwFRR6Ja1B1CbjZiBBtRJxP+0599bi1xeBYSIMa0SPuC8qC5lYgJCSSrRotjfN3flULVhOc2A
NsRXjGciWZzclxz12rShmI5E1hetae/Bjdk5HVcmLkzMHr43mMohlEHAiOzLmJUA6zcaatJ1axD/
cuDaz0k3driFNUOTrpOkpODwo6fooB4KKOF2bnyDiU2IyYjAXvthZGOPfcvNRkK6Ztb7DLgN9P5P
i3Jb+kXQ4OCP9L4PxEDL/UCyscfdymncQbbcwD4SzCGerDND66FUbAXmQfzRdjPujTEuRkplaoBC
YsRH631l+jTUEDwp7HQQBWORHS46VqtRlHjVW34egaQoG5oj1Wqn1Vu3a1VRL2svTdQp6liWAnjI
h6GuQdMl2QBzhV9PhkuVW6QHbtPej6Vkp6ngHn0LRfxFujHGF9rzXE0iS6sSQA1axMXwyJ5H9CA+
GLsxA9yshFW1cH9yWxgv7dwNCvMvGj4sSXYzpqJJq10X3jz3uEC4aL0GWDyagEiQbmUrO00KRNhk
EYH5Tu7xLl/jIkVoylm0ajWw5zl1JKjT1mf5Fn0JV1evkMad/n3AUCiBHoZFDDwdPozGtTE0aEb5
Jz60axEHIQzAuPYkdM6g5DocBsMR2Nx5Fr2zyd3Q6bCWZTXE9dvMEENJh3dsqJz4hS/d/WtGZJXC
GFAaGtFAtsCPdzU6DUcr1eKgsgq/1mWcEEEzdcd931ngwkSy6ktkFVYcgN4F9aQjKBvkSrbH5F+T
+UAkDC8uhtCETNEH/pBU67sKlNVs31ZIzigukBnX6z1DDxcuFJ8FcM2dkwjwGPRm0GS3zA9NYlOO
1XJcQT7QyLfSstgVqlcZzntK7iX1rFnEu3wu1J2NhB6fDpACYKjo9HBpVNVOBSlTCgmht7n51I1m
h6nxnUFnbc8PVudoy9WcOhJmPpz+TwjOqgCXPaYuJmEZ4H2FwJhtSYdVvQGbhnxATwod5sRN1IM0
OXpnX/69HynVmWgbfB7FPQ0qIfwMRxG2pLHq+Sez6vg9z/zRJQ7CuDseZnJkBJlgzl0AFr5seHef
YJHg4U0UmXCXoDmbvdxI2KcpAaGK2WIQpn6l9WxTaRJVuXYCq6ZvbHGHu4hWVIdlqw6U7HmkrVM3
kXt5NR/JBdg2AtdEdagpMaXL9zmEMU047Wb2k+4Tkqd3/jv61jfMoqDqtLuDG5NcBIK8kQy4DdiA
LZJ/6iL9yuqTKysNXVPrD4Ll7UQ7lB3ZBDWIYnXtQ12G6N2UM5HkqW7ddSyvo/nHXE9AdBvKocuk
AzFbx4zqe4x8Fx5oFo5rLxIK3/uK29/AfcW0n+N0Igm4xeXDkiaPI9EeLi9TZIH7iFYhdbWRgxZe
K1EybuXcLsrs+3+zwX01tVMLVSm7JpDUypV7yya1CPS8dzC2G8WFoH7IqqwfAZOK4weLQNgrHX2o
xtlK/Ok/rYXPjLISYy1lh/3qKZ5v85OmCq9ZwVo+0mupQ2OEDaMhWQHHLX1UxCMKJpKf7JTlNfoE
bP4rFlBt701DbU+8xjxi8ygwypCSemUO3ZnHEEFD7TNHHQovzRt3qTIn0xsP4xtfW4hfeFk9oOZR
0Ptk0byFTH9QafiKvtCjrJgQXF5bO5dRhcrHUMR4LjizfF+8j7VupgW8Ilm6A2Y5bV0ffiPXebcX
7Dds9kLv1UqdInwENiu5gnogjfEFRqCeKheU9L9THHhnj7sbQqko83GCvfSo+Z2Tx3boDp8nn/pt
QEJHxNGykxS/M8cFlgVk3nGeQv2rVhvHSHuvjtHrjYTbyN6t3EMCdjQKUp03XDv3rs1AUTxa2lIF
YV76dWa5IM0DOaZvRfMrgN9A8Cz9XS4nNxkkAa0xeTQmUNZlXf+v2UNxWTGgO4jVkBd9KKd2sxSX
ZQyBjar+oXWxIw8icq7/w31+meDcJ+w7xezr/qfMBYCux8KLb8NDcc+mXtVAcaxT+YX6IBc8hM8i
590PGr+McxudVkua9iooKsM8d5TC+hwpoSdH7WGqGpFv7FQ93+0l5xtluZr10k4QyivG62TKKx8a
FK4xGjfVknlaXtwlXXRlKpMrT9Sz9PRRXteHqanu1i70rGrNvDbrnq0cgw51/RDJIKj7nSj9azc4
b5pyopV9g8ZDbvzRxn5b/MbAl4Z0VzVktGIUPGDfh4e8XmYFTT3GrzVfdUEWQIkanioStNtxUyjL
G0DmAi1rfWjXlFUpSUTR8QjKIz/ru28lVa/k9V8zU8Mrtma4Dyo1sdGsJENiOuX2aIJHnIgEYndi
9jsT3BdZi3FOKmKCNw/9csx9AJ3wfPmb740UvzPBxTRdwaM+XtI6SP7MbvojvZHv6QmXl689hP7i
RyfJ0QyAf8Zg9Sp3OiRfL/+A3Y8FWQHTwG5qH7oPkl4qjaYbYInVq+faqF7VuWlsMEv9cdnOzvsO
z7u/7fB1ZLkgU9XHehlESgGeVgnpAKFR4eqxhbnHxPqCgawrTQtFcjB7yGDgIakFUBiesRYPYI3N
Uq1DuWTvPEbHg+cS0FSz0+K6wv0I1Zun7Gja400L2rtDBI10GvSfL699b4+Z1i869woGl/h6kdZo
U1ROchLIWXjVkO5lqQ+gEXcvW9k7rFsrXMJaznGm5/mcBMvyRS4HUKiKmvU74RrvChNEAZirxNgm
5w5aDp45o8khxRaDl9uq0XaovHW0HCv5jfrXO1OcW1jKCq0UPcNbfJZcU8a0UH1Xg5H58pbtjfG8
M8M9JOSeIFKuOityoMTrANdx312H7giHi8+Qqwyq33C37RZyH8ka0ikaojUJhipBvnRL2tEu+j8F
y2KXNpfAANKPFyBmASmwhNy9WlEtLaqkhyJzfd0eV/CjmUdcdlACs4LWATGBoFi0d8BhhQH8MXq4
Q2ER6rKmQgG6mfsrKdEtO+zCh6jq/MsL27ODKAKwIKLVR4mzeJD7JNWBOpiX8AihbpNkbq+qolRh
b/u2ZrjDh4t3jTImQc7Y5YoC4ZjpSbYTKv/5ghj8O9unKxa0XfQ9va+iqfSSsLw27q/D6umfaHTv
9U70rQ225s3TYKRaUWUxaFvq5QdAdV6baM5aqT6kXtxsuatBGx+qT2TKr8p2sGsFGKrL345tGn8m
tz+AO5OZWjZrP2GMRqPhY5yRu7J6qeLuwWxEOe1bGfmSKS4zaNIQ/HkmKMRiNALG0k5dCt1MF8p4
L4kzuYxD0vjeusvqqoJIv5NkvttlLkIq1bhMXQfL8gkPoqA/MPE9chDNFOyF+u1ecgd06nupg3AN
PqZsOSOghKs+C8p+u6Fxa4MLjVGD0bRUhw2q2TI0HDNv/lq+zCflxBBMoN/ALIIgjAgPKRcdaYlF
xQRcpn/xWYJYBcVYvF/pIYRwi+DG3GtgvvtcXEI8UiB6wwi1AyaogX4EFFwxSIx+BPUlDE2jH6GK
xsn2Q9jfvs7nQapedcqiMcZ6iJ6F5HVsUTQea4Gzvf2bCy7Ag8HiGKnGkuLrLY5hj8fmukXTXvXq
QFS3V/YSu805efumm8Aipd3QDASW2B6Wbuqb7nTXXOuf9ePoDK6GbbSOIZA/jnCVor3kQoo+xKQt
EwDLFasDp7rpTJbuhPH4cDlyicxw4UQH95ZKUtRvmQ7WlBxU1bTnRRA5RP72Vrje7CPp1DazGCW+
cjv7ceFEhy4I0XpQ8ex/XaBF9Q8gg4I48tZz2Nhc0izMTPbtgIV+y43Do+4yHiO0QtAfy6+tp8tb
yYLGpWPJBRVrLsylAg48UBa8cQHSAdPIfBcR9VxWjWS3ax5cNrgbkDHEbKqoaX5kwS8oTXMzQYWK
MXarhxE8af/kybv/9X7Z4d26JhSkVy0qNdrt6AJW1d0nX0K3Peh28jSjBArG1DuRUvi+k2+Mck1i
6A1lVjvgTsdcwLG8ZewHjCE5vf+t+2ZjiEsekqHqypZxvtH1ZHV/mmorSLl2XWxjgPPkKW7DXDKw
fSsg9gQkgbkBRLCgD7OfF2yscI4sqXE71ROWwchTmIxe/TUG+7/i1GcNAmQtpiqdpnJrxCqRUong
HPLenQBMvYwGSv1Gp0DVnTq0MJw4vZf0QC4sf+qv6+Z3kuXNarkkIQb7aB+aKDhb3XDCrN4TJhUO
ZWF4lz1sN6/bmOFcOtWVaclA/IQRfsStRrY7UwecACFSRIO4Gzw2lrjsQDMGJOYTbusousbjxlbX
O6WNzqRb3Var3cvL2s8NNta43MDo5myw+rdaOmN3AMX0i3HTeiZEqcp7yy1eBPZ2Y/Eve2+F2k0s
blJ9JYTV0mlQPrV3SB7nq94eGFkXplLjxkbClSgCvxN8PL6pnGj5oGgLGkOpCmi/sc53UH23DZ3c
k2USVIBEC+SCSLioc1yPQNGOhnomVLou8ux4eRMFJ4RwYSRSlKKnCQr37dicy+6pUCcMRPW20Ufe
sog0eUULYn/ffDFpWROQioJ0dMU4ERTiSS3iixOERb73Lo/JQHCBQT1M/0PWF5vEVwrEUy5v2tt/
+XApb04eFyhyLQsbAz0wVMhY10ix58TPHCVY/NwvruXaBhUHUn4IOD1Cno+1lmTgHKqXqbdFyEXR
lnLBRK3bSe4XqAuY0nJO1jrI21D0yJBFRrg4kjdZpacrCLpbHciZVrf+rIfoENfEhozaQZOHU4jJ
ptqo82Onjq8pDQ/hrN9WRfyp66x7s5Ne2xyKyCCRum77zqdqcqrpkDhRu7haVt8VoeHTobxTV8tZ
sv6+iaTYjqcamq0x5JvnTrPHRuocIzafR8v0IojgaEocrBV1jSIZ3XUt77SVnNpJdaq6uJ2X7K6p
65sSGaKNKzK96nT6KY3UP0A8daWl5Me6RJ8MNTtZND+GnfZtXob7Isse9Jx+UjFeZht1ONqt2jxU
af4S1/0xJIaLcRgHXvjD6Eb00hQf+VnsWHij601cudakT/ZUJpX3P6xdWY/cNrf8RQJEan/V2sss
9ow9sf0i2E6ifd/162+xnaS72UrT8XeDBAFiINWkDg8Pz1JFB4ourSj7jKYjCBqbBvi4G+jsUt8I
62NKhuPcSs9W0T/L+urrWbdTw/xrVMSx2+rNG4R+ertBTgUcKsaXYp60vRwVD9YS/mmWoNLM19Rw
0yYP4rF286qndpqjK6FaS3/u2tUZLZDtgbTkeZHi1Y3q+j+Tf6OUgHzS31EiP9gpIyGXZFApD/q1
+9IspaMUhQeuVkEAInBP/Cgnsj8U/XbwgE330snUKYcSg4ZgeYl0e4lHwbneDjl0qFCpW9ojZqGO
pMkhVoOH4FsyHYgcDLpH08+T4etpc8QY6H1Hsn2uzoCcH4m6HIoFFijHYc++kVN7qRT3PsT2fXWG
4PzDOmJ6MWZih1YN1z626iv0SHelrD/HrfFr3vcMxvmJYlT6boJgbFD1feMsxgxWVdUMlHWlgk+1
7efPSFysoUiTWaOvGV07865bI6eT3i+dqINMAMI3gchNg0JZBbpqHGlnVBTbGh/GyRKEg1tN0yAr
Q3UAtBcbOg7qqJR1q8IKmBbuul93SDzPyLq1h/iglwJ72DS5Mxi/pmSsSDLr+ESo2Dtq/NQP3+8b
3GZKipXecYiQUYde5PUlHyUxUXqCwL2LZs8i1LaU0ht1MHkmGN7dq0Vpy7UWyM3OTOMdTfz7+Fsf
7QKeX2DZhb05a8h499NTV7xk5ftVqFa3daguMbhnJKZ2yDxkK3sWwbqRJtUst5RtCQVINj6YubJs
F99McAmLetFFq+NCQiNsLRSacN1nDRTQlKORsNff5/9tC7mgMJQnsszr0gRlSCD+95jmhl0aoqEq
hf1WPoq63EVmqhfRYBdW06ibgKGgQVTcdVd+qz3jRQWLV+qOx+iAFpGePTUZ/WPlpu+T5/QP0xuO
Rm3LQf1Qg9qh9ZtvoqYZkQVr7CNc/rAiUWbIwv1g4EuSEwOf8dHEfFKZgwWYpAIPIPqo3DXQFQvt
BoqmDhTwgmLEKHqRGUeixr/f/65b99vlhnN3Qan2+YRXNc7+8pqU75owBYEP1FRnULVp8m4srV3c
mwJPvZlDuETlLgXaNaCHY4Lip3TnpcYp5oekNybR06BbxnI10XDlVusq5ir/cUUa54oatHamBYHe
RusSHw+CL/QgdzaxY4yldG4ZvipgWRYmWTcd+gWszgmymCB/6siMRwhbcXM4OXTVnj0I4+6aReDQ
RdbK85EYq7IuU4hjxN4ZEOW1112IvJYRUBfJ6919E/qXtWGAWYaigXZTKFWswahNSL/g6cN0pFD9
3zMdKfM47cj+Ptb2sYCQAaixUT/nR2O7SZcy0K8gA4QabAN9LMUbdCE/8OahAKMi3KZGb8UECrTd
hi1BJGExUc7MCiQrgwIZdGqX30Ag9iktUAcbCseaemdCjB1Hsa+AMSUfqYPjZDmq9DBKo51Nc9Bo
keA227qujfOv428zMxk7kkYIQaQUCW5MOIHU4f4ub6ZtLiG4yyy3ckkdFhW1v4fV1/CC1V7Gb/Ln
bL96dJehPVHgEERL4q4waYhXVWe6QVYGpSeyuokmmEBmHuXmYtEh2mmi7n3LcW6oSYi5GcTxa7+b
89JVxidVAk1f+SnJVTxZRUM6W68U4wKP83CguCCkIVjR6GOMij4TO/KYpvLswcN1n5kue4hyoG+5
piVIR21u5gU05+G6cmwRCeDqUOT6te70R4kaouVt3tPogMOYAah1LYsLB5K06AuI2LWojA1e+6Hw
iqD2uofQrg+RkExg89tdgLEFX9y9vUYXKUJ2O6AVukvi8YMcz6adWOqX2dBfMDaGLqiECN5hWx/Q
IgQjSCrrLuc9TZFEJVF7DV2jyiFviWNEKiZB35Qs88ZV2CyxFT1eonEHAFqgk6EkGsKrBwIViuER
Xdh+ErRe9DtF7Bi5MSpaosrtlqFcgnIfsS+a1aBg3QlWObNTI9vFUikogG9DYFTNAL01mHC58KIf
irIZ5hS2WE32GhZOL3ovb951GIv8B4I7acXcFYqCF0aA1v+ghzcMTBcNcD9KVAWUmt37zvGUx+Bd
ySUgd77ANL1CvRmAVWce0eEVgfgIeV8wwg5eQwqPJGtil/n8yZqGnREX72R18Ya4wX1g9a/otrST
jjqSYoy2kaC9jCwNclpS+XE2kRTElEllQQ4F6oVuEmmPFXoIbEtvv8jt0nsGRoUZKdEf99e0deFd
LIlPm2vtWk1W1mAeDrw4bCC48yWIJIpo0rYiBQOUkaBJhbyFddM7a8SlbAxWhRgEPUF/Rwra4Wci
ha07DAcX9LwYUKKWyfcLgi9tQfNFXZ84s2vjkXEiGx8HF7TSUI+Ak2pqgePdCE6uEDlLtLp56EkH
RCovH4oJw85h/wKiCO/+x9o4U1cwnP3BXYFYxcjrAJI9D0Nk7vumE0Bsf6jz5vHhaj2skZ7q6Pf8
8aGQzT4uzz/3oTZsD8sB8T163kBuwafnOxUFKWL89Z2YMNV8gCxVIBSlYt6MO7ZXONyLapiUpAsz
4KjB4mkjWnFObSqtF+/QpsKoFFNNYBD/so3ntXHuDxHqPK39CVOB1PW6U5VTGic8/kTUv21+ZzDO
/AojVrSQgZlVQM3HevZSoRwIC/zubSJne2NlGdMMGrDT62neEzvco0/lV0P9y+/F53kHVYvShJ1f
cx5+iwzrYQ3pbEfLLLjot7oOroC4YHeoNWXuJgD96Jci9gRp4t30bna6fY/hfj+CEKgogBJY4ykR
chHTzLIalcsIUFZFRxPTj/lJUKy5rQw1XGhOi5a5EbJdLZP9ogvEUFcH5MDge9PwEcYIWpCD5HWu
lr+e+mKEOlAbUdsVHnNjF3gQTSKEOeDASMnnak2RAJv/gOLWwViHD9O4fEjnQeS2tl0jJO5MNOHr
mLq+xlSa0sDYZoeK1x43rC2tyBplTr1ASwOcQ/YcyEc1E8zOiTC5dSZ6ncUkZEeiHNxcLd3eFH06
EQQ7+RdbmYeG2RbsYvnxnI+dMNrHvuXQ/gBiQxvvUkdooSJMzl2CA7AdSdnUwao9DIPiUqkSfa1t
Z3L+Wpx37IekLGmFr/XfL5lt33iG4nxjNS1RpYxtHSxZt1dibRfJ04eEGLv7V/P2XXaG4dwjieXU
DGvAsFdfF/xolKI7YYF3Q8UCZ+tvHBAZXhsElbJurNG0FCh0BgEx+CjD/HunEm+0iIOS+h+ZYb4a
pv61r5OPnaW8hmWS2nUYOUqpPBlp89y36XNjoBkbNTpZqb+G0PkMY/QdTtSfDFBdxk20I2v+IU+7
P/tZRvOhslfrMmiL9GsSUWdR+k9tq7yb0vCPZUIev0UncKbqbor5rkjp9+OoCHb3vklipuB61bGk
VnRNsbt03ccyRfugMDu48eq72ljuHdY0c5M3DSCYNm6ZeOHsrWCvWz+QneRAIUp9WR3Z7Q1H2ov6
1/8lWDh/VM55UW0lUdmergRoeFyk0cpAREcg2kn25xcORQEU6NJYHF5mdhi9sdn2+ydBuBrOZ8kp
TSSZHe4fScEfEeQPcXnRaraegFdfjfNVulZOoZzAV7HkKp5imWful99VyHlVYJUVk0RuX97nL8U5
rjXNFDnL8aWYHE+zHqrT04IVA0AewQZeBlHMf99/QRX9+oPJRb7KJMduzlDKKJKHOUfhFsxDgo+2
uTBE2yZETkHmweeN17ZXm4X5LxWEwR51DGsHcTR/gtrW4krgjRcS+29+OyIrGNmQTxSBnMtMjdpY
JAzPBoX0muBxC25iP6zeOno0ky95+BC3pr+gk7ekn8riRbBetm18OHsBzotD63UfViDghUehyREC
R59GI/6o0OGYjuY+iZT505JD26U3J0+qxsxW0BrlL2ryboG4pQI+NzJbDwpkE1syPER6J0habh6i
y9/HeTyFdFYRmwTfI81GB9TIr5UG7YNIJRgekDH1hBfmUY2k2Y7XaralOXFB/Pbp/i5t5KbQ9PvP
F7I4n2hIC6kkXa3RkYDMlP7bIh8n9FNbyIffB9qaMrxCYuZ54ZbaZi4tNV1QJLFSJ8mrP7RFftSS
2K/i4qWLKwfcXkixZE9pZLnDbECO2vKkCH3BOA9/FlrlgNT6vTmgj7LS6t/lmIi82tYBudwLznFO
6lpM1QxrPZVxZBAhxS5L6y4uTj7L04l829bBvwTk3GhURGVanw6+dKDTZ1P7cxj8+9u+Nb1+te2c
+8yMxJzBrAk20ECzWU+vdrRke8js5iOrGk2+aadHHTp4nxBA/xa5iyXYVrZrV8cQM7MoN6A9gBqE
Ee5df3etTEZdrqLJ74pjarysqag15PYgcQjcdzOK2aiWFQhN7vYPP0jo6pyNou1kYYZQiMZ/NDK3
kA+Rxr+4M9cjeWL1avIolsy8TXNxK+M+Xty1JggEgaV/QT3TSQ7aC8SvQBgS2uYufv+fx9I5OO7q
S5NwRpoLii9y/9E0jyGJ7XUN7hukcE3cbWchj1aaEb5W/MDomYwRAoyhqzyueMPJkBcT04HePI65
ZXG3EALdqE4s7KIW22gm9wg6GV3M4ICEg6Lr0BMlkUUmonIRfLvCHlFAmX7FRG7eWdeLU7lbBNwb
lEaQUvVpMr832VwABalLl35qpRCsLpn2eTHi93IruyHaJftOtwTZDsH55qk0q0K2ViNLJj9pc0cL
P+WtoB31xktyK+QcSK7QaaQtPp9ZfVMy4nQamDCgFyCwy5vXAQfDeZEW1DNrkWMjl4DJZpIP+afZ
Zw6T0UCYo8PMJbJ+Rm1P9Ak5j7L2oFgZJyD3Z8lrMrqy///hv1TOpwxGSa0kAdoP7t8L/yWMpUVf
jvMn04jSRkZgGkX0aKkthpf2mT6LPpxo+ziHUrewQEOHfUjQqp2eooP5MLi1/VMO+eZtzhkJ70o6
uR1iE1g0CAM29LwGVsCSNCJXfBs6XyPxjQBhHql90+IzdR7xIevRBUXQH9gzZJwxpCjyWYJTzJNT
6dNEzHwAHJ2f5Q5s46vs3D9gIgQu0sw6daor5vfNCbUxLXSiTBIEO8JN41zFrBNjiFR8HrZpZQpd
u3G3/I5uJ7wVwSYh2jSRoz+pol/EtCupKrwxsCac3L8jj6752ciD/fo7kRTfpjbXuWllKdAYS/IK
Yh7cnBhFPDCp2P/l5jTQ/EPxaLxR81XLaVG6GQeYlV9rBfrBf7nCFb1NkJIcd/dt5F829AzInWXF
NJco1AB445yEKezbPrXTCTtjcWdZrupeWWbc0tcOHx0cZ4cPztVfDiH/RgZz6HVIDEK7VB20dLr1
WL9qomcsLj4oiknqab21o2Ks7UDrjMUd8SntwlBWT+ZCfPMry9RYX3X0+/VBWLkiqWmBsSgyd9rL
uAqTFYpJfxkLEw4v9kw65JdDuvPSuOhgyHKjoEX2N9bFrSk2zO1zfsbi4gECii+5qoBFmHC34muJ
lx1MF7Thw4vi/MyY87ZvPiNyMYE2hrW51ECs89o2hvpQWuv7+0d7O7w6Q3CxADVCSymgoQV9xyet
DjT598LEWJhqd9P3+0jsx966yTMS50O6Yg6hu4JzrVTD40SyQIUQYlHLB2UYBB0w/3LhnLE4H5Im
arcMI0xQqd+bB8SMSKhhyml+pf4cJEJ19X95PP2Dxw9Rz9HYTqoEzwFWIV+XPMNfd3Tfg4LFZ+Nn
kivqPxet8HQIL684o0CvqYIVyoEJhcJ1h4lLXwYa44EVoQns8PRjLsAUMuptzhxjG35cld5WOkkQ
LbIPcsc4Tht8gWBOGFo1eywn3TMKziwY/G4vznwKbPBUlr6AGTX0EFXMExrmUthDlbkY94JmSR4k
8vjtvr1vR9lnm+DcRQSmE6KEwEI9gxaMnvNRpiLeYZGz5YkQRtbRrYG19uLO+ivtIb5HtqPs84o4
XxEv46SggPjD2UKHc0eelAPieTGSwNWeqDsuvpMUDg0tGJIlu0xLEpPn82dEVRCph1rI9NILc+Ii
E+c8xtCgzX9MgahkjQtWOTBlCr+VYFV8x9fQ1imJWmDMIMoAqQMK5bH7vaiQ5+/hI0Rh8OaSoDFO
dUosUFxxBhgmoS6pOuCmJLEbNN7W0Mu5b+Pb5neBwd1Q6VCvhFT5xv0rXM62k73A4syP9aFXUHLE
J6KQt1L8KD3nAFYPHN+/IM3KYlFIHJ12kMp8knShs2UkcLV+1gx2rH5SUx9qTo5gEzft4gKFfcgL
a59IMTd9UyKT8YgJWpcYz5BZ+esBURTP//uyOMtItAyzuToufbV9aKpvTfoQG4Ls0LbxnXeOMwxI
wWfWsOBjqfqTUr1FWiG4McxbBHC2EQIFarCjQM2NQ5gqFfLUagvTsyLlMZKUb4quveVmBD03NGFF
Zmna5YwhY2n9Mq+6a0CDOUIHn5QrfiPFu7KbvbANDxZJjrJUzPZC6csa5UjMQSM0BW+stn7RjepV
o2hIAr9LnBgRqBuixZasAq/W0gTzEuhe0cb0fZiz37NCoRjkMaGq2YFhPzX1Q2Flj9Qws6DrEreu
Jsmp5hY614tqOl1lPRXN9JvaZI+lUXqamsw2gSG4Yz30no6RRyepNLcZMDsfS72byEZiy10XoMv9
Cy0nF7/loA1R/Ay+we9qYnxfl1p2SVZLdoHWEYdO/XFpQf9r6LFL9f7QpR3xWtQ1HTw+KqdJxggK
2/F3DOqrQQggr7XkwpmbocIvqSOU4ktpN9H8j56Wx4JABxSz3Pet//ZKxmdU4aCY3g+obrhTHWbp
UElaAy8F1lgr3fX5U0cau7Eyka/aNBgNzdcmNN6gCMAhKbSYVhPsED6BwDjYglNfR1kveKfasl96
WWkfRapQm4hoibLQZAlCWZ45Oy3K0IotIK6xaet58rDkWXB/+7YgwMwJ00YJ2YLW4LXvCCdiTVZn
YmRVxtcpjkP/7j4A8wXXkZkuYwGWCd5d2bppAGkyBTzRqjX6Ef0cycHY1y60WwUuUATCvVCXCJ4C
7WWjPw5owCerg4Exr4wTgQlsbtbFWrjN6ihUaTUDMNr6qoJodKGrYCHMhu7tFvsFF668QTNcl2TY
rRFx5TJ9i0bVrg3o2vaRM/eZIC8jWg/b1gu0JWn1RW2Blpd0X1L5KY+j/f3Pv3Hrsu+vYpQAXLRQ
ZuACo3oOIW7S4tkW/tG77V6BmkrlZE4bYzIaAiO+KGrZNoV/8AwuCZOB5yfKFGTTkmJ1quI7UpNg
yvTvr0oEwmVf4jEyoyrCogwyfu6kZB/OUgVpXFVwOtmb9tYczovh7DqJirWJDCxmNaPOprXy1vfR
EXK9L5lGD2ofynaaJaLX75ZLvfhkvOoogolVjnWsrspd1l+bYsIcza6RlznSFwtVfL/Z59rPlEzY
erj14jKG0i/GEima4jmD7KXaoiV7KMZ7/dCeIvYeFCyoY+ceTEVkmxsLvYJjf35h/1kxrBO6XJEq
PFjfYZnQkdkZT9BlYiKruk+PkjvOAZFskVrSbf8y0a+Q+bukyhXIUiC8aSFmIw12GAzoPExb23yF
XLc/HRvBR91cKjFBQ21p5FYeZayk3lRzlgpq3qfgZeshYaMnq01FFLwbPoWAB5cJXWGNNyMcakz7
Cd9x8uFa3mdm+5sxSn/eP30iCC4TFIXUgtw6rnyDvBvKz83w368sAqEhTL1gIk+/6agyy5Gq1dpN
fqTX9hgfYzp4sxwJXP3tVDOzgQsY7nBXSWc0kwYYxj6k+eWHcT8F2SO6Mr32a76bP4qd4+bOXUBy
F1gTJVAnj3oUa6RX6LI7shS697/Nlr8n2DfGiYxJPEzxXJ+pXKZLaHYToqRnkPA4qWu9QJyJjSah
RR5ddrYA77ZMiF08DShp0IZCA/k13mrFZVQkeKWm+6VxVA9UNvS5c4kzP0n7WBFEmxuO/wqN8xhG
DBpmtLDiWQJec4fmpjsYKkQEF9E4+OZ5xQSeBTYRJjbNbWOoGGldSOzlSEBXrAw73ZQir9QMv+hL
kUQE+5/xbheHFrPZqAWBYZrbw6k0UegnOFDx1LgrxsIdDKbsKR0zyMcPn9NM/mgo7ddpLgWabrdE
jjgDREEJigk34TRwfrADJ2ymabAW7RmVKD97DHfNXj9iekNw2rYsn6DYZZ043IF6bSbU7PUwWmS8
9vDiUyao1aa+wBK3bANrgFC3CvkU2P41RDfIUVVNK7tNGG3w9NHYQTMN3OOybxyGfYob7L9z52El
l5hs2Rc3mCGnihRpwFTfS88Y+nYrR4LsTbYfHhSkciXh1PfmzYXTzehJZIDzD4ZJGzBnlkIrVnmO
31GPRXPqO8OTHps92KvA6qGIbumtT4fHiQJRGuRSoJV3vca1L9uktczJz3Of4GEJRsLQBVtsUL7R
1mU0LdEvLpOJ0KDBjTGuc6DTmg6lnMezT9+v7b75yvQT+12tobOuN53+zfTrR9EdfWLp484hhWqI
QihUQ1GY5UBzWc2yPDRnXw2i3fgqVw7M51A9kpfcfoBu4173QT+NueJP5YNW26tqiw/KlgO/+hH8
tRTmYb+Y+BHNYkPytbIhFgGejRG5iyBP0EkfH4pv94/OhrPDtDaEpnBwjNtB/xWyvUtfAbKIP7VJ
5NSYWlyOdSJ6v9ENU7oC4iIHa4pkoq4AQp9R/GHxOsuRdSww+1KwDvR0n72wsfgE9M3TQx8owfy2
xu+t3BYnjDcqMPrVb+E8/JxIWTWn1ozMux5QdK+Ndr0jhwiVwNIRvYpuyapZDhJTvLKMtlGokXAu
Xmt0aRqJNPuQwP1DzufQbgfjG9pvQZCnWAclV0w3birony7962yRnZHr39axPXQ0lP0lU98wGvZe
GazpwVwQCxmdnL/dt4Ktj0PwF0aNcdw1/qWo542cleiLRvfeYmd9YIyiXpWNew4ZP5WdaBlXAS+B
WKoF6N8WIEDpBKM+GWb1410vJFfZMmfo81gm7jMLEsDcXnd6Ushgglt8Ez3oUEX1BzR42HomB2EW
CxvcNrcN2rIKZU4Z8/rX7lFXzKmnU7H4UOrTD6WPhmrJjh4IhgX35I3aJQYTc5HkyqaXICreaaqi
AvfUFn5x8YCux5rHqVywlYtXut0jMoSfmeYdFLD98iMRFT829lRRVZWCrdAEJn+5LqEOJbsQ8VBT
TE+kgEZpTgIMh/nNfydSIYi5LqDYhl8sLSmQ5Rx0vM2MSf5QzgUU5lUMV7Vr8qJ1hYuUmQOhk4d+
Xg9rC6LIroKWb59+G0gjoo3Zio+ufgtnSmtCKyuukdpXlMIdwJyYL+8SQhERfh7N3xrZL6rS1VXh
qOtGHuoKl32Oiz3Q4mmicwtc1nGVGLaCq2B2Y3QmFZmXBL0Hct58H3ulM4kita130RU2FxPSjrRF
2wO7/J7vH1Wn/Ux2JqZBC+rKLrv/hIgbfuEKkbsWZvA6mDLSu77RHgx7dsM3/SOUbA9TgByvq76u
DobNlycrSI+/1DZ0bW/cRRBNZhamrHzDdJoku3SjQ7mTfdQCdv99oP5k2wYb8tXQuM9HGKGsV8Oi
Y6XSccAQc4wKWBJoj4P7cw0oGyExNvYMx8USi5Q2NRgPkJxvv+mRn3ZPfSt4rG/do1cYXNgt6TXV
UxUYvV/vVW9lgjXej+5NcSeDaEGcb+iIlag92z8DXKly8W7ooUQilBRlLpuLA6+WxJ16aqwG6KmB
8gvtcpu2r+ERZoIUCHcvZ316V5mpidKSj6DQKdUgXaSHda28imr2kAdL/2hMT8swRXYkf5B6dGub
djhIn+T8Y7QQfy3mfdxBzaCe3P8cDiD+RgSuIvq28O9rF6QOY1FbMh6lRPqSk8QOrUKAsHWJXUFw
576CbGhfzqwEeGCF0786L6OH08wC/bWZBZz1i0Vxuy2F1pJICxZ1aiyaXjLMSCSOkaGxyNyJ8z0b
9fUrPJ4TpC2kmGg18G4sSVxfZ5n1G6s9r41/p/VWW0TGBCwzr8HmvEOTuC0b7zQFniYGd3xZ22n1
zaK/3beT7TUaEJiDU0O+hA9tG0qKOC2RR+uGF4oe/2o+9OYuGhe3wWRI0ha2ZZi2NiS2lYzeffBN
f3CBzd2TaluY6B5kKYU6CbKidtFj4IR5LIDZdnIXONxhyEljkVhha+y0T3N01JMPqvw8hp+bfAA5
w2KDE8uxzMGeUjNIO1HgvHknI55FrRnPcLTdc0FmJIEuUJqiGfFArTywEQr0T7Qn3ibVHubf8Cps
7V9pX9eBB/0SFQVXE8/iax8wFrqcd0RCH8/aOFkEkWgikgZlZ5y3Wss0iCafqLAtbmflEOlqCnIy
fymfysVwu9Xa98MxU5qnOn2PMF+QiNo010tAzunoWZyMYwPAXziS7O7jFocZXQN0SsS09Jt6ihlN
Q5erGRY3uvl+RQA3YngILafLcJL9EM+2sQvwBpGoeHUQxcAlxhmKLMlN2k7F7JPERMj8alqiI8c+
yD0ELqYoMPhoFAMQ6iw/yE1nN9Mr1R4mDLuqk3//eG99LNw+5+VwwYVWDfpctgC7+Vji/uCNW/8K
i4stplnpGjrmM1oy9UDvMBjYBOZDsR9WPz+IhG22PMoVGhdjVBA6bcfltDIzKOij4hZBeaLoLemj
ON2x8X67guMc5RonaIozsLgxLmK7WINEz1F27h9mUW12ywI1U0PKHI9vitQy7Ofi6ZLgrZZMFquZ
Ws9E/n2pRc8F9j/gDRAkitRCcQN+g4+hx1kGL2VbIlslP854GNb9px7P+o7ojil9mKEgklv2fTvc
svlLSM7mVTqMYKibQWsBzRxbmVFHWaRHK8lle1k1O0mG4D7gpuGj6QRdLrJOdPOmc60Z0RqVwPT+
Kas0MdiVfrKsspVVRmkSaSm0+yPxyadblWUyQU4CR88uls4hRzV1wx2oN7+2zrLDUNE39eX+CrfM
5BKR21JzQl9NVYYTWkagsbr+HsYiZqMtBKhvsb9NVblprYnKKiuQTMXjp6R2O79Fkoj7YetQXSLw
HqONqhgCFbgeldhGQs6laQ018Xfq8Of9zdrKQ4AG/rwWzluEabmAGXFdfWQsP65jt8+H8kORK4+z
Hod2puIfCySiavScmsIm0a1b7BKc8x2tuc6dkmEj1cfOk76rDtobHf13Jeg+lF7sCV3j5oeDKDSm
22XNVG9CgrTqMEkJvHQfHnC/fEH31Wj3drUvvfJjC0IzYb1BBMkFBUXYFmFYIb4q6s62yv1qVgIX
spUBhhzGeVWcX1xkVQ41A0cMzUUPCR53X0Hb+wW84eZbDulCTLq9gaoVNDnobxS3ZN9fILzztVc2
ksKKo2hcfTCV2Pn00BaCyqyydX2e16fxLgSZMnANQasAVhKiD5Y66lciOXProjNn+KIktpTYteyr
HhTjcNdBCcJLIHesOgvaWzQvRYdnILvzbPdv8oN4dGDTxV3+Ps7hrK3UlHWE/afVBCam7LFSVHcp
Wgfdu3Zbd0e01TqxVduQX3FScPzE9WCjfRevKdFrYvNA/WMKiHyvP0Zh0TYJS5xm/XH5e+Lw71n9
dHF+YsCFLY6/My8Xz3kqCbkoeY7wceRDGdoKUlwgZrIHCk2xPighOyfwV8wf3cPj/FVcq9k6WPCM
DYo84C1dUTSU8cZW7A50zlrirBnUxX5ioGzbziHTbBlodkMd+Hprtbhv5qxHIMrIRgoMEI94JGUg
WjZVT3attxZMj64lIJvbXu0ZlHOQ0J0zx1bG7i5QCSL6IesVZzGFRFsiGO6ppIRZtWSrgkIshmwg
MAAN6tQvoV+BmXbiVTEa1FC60lNh9WrznoMvRmyAvDzhe3yTaK1aNUX401ftu7SrdvWItNAMIkRd
EgQ+W5GWeQHFOWJ56NWQdoBCiOdm7eAlTCkrPBbRauvTKrDTTWu5QON88iQROe0ihJKm9oE278fm
o+AcbDrFM4DJuV19ClVaxTNa+YrENrPZbiKkROrK7uUgsUyY50c1ku11fp+k7+9jb1rLBTT7aRdx
+NRPkDDLe3DRRx9n46UuZ9ssP93H2N4/hFZoagMU37hSzoiMQbQz+3rTu836bhKKQIgQuKO1Rq0q
JQkQesSHqt5706oKjGDb5M6L4I6VboTrmsjV7FvS85QNjml+koq9gZetmZbe/Q3b/ChorkQVlEkV
8cVCac6MoUflyh9mEDB1poOA3GloKwg2Np5IGutLwVklFG3l3JIi9tLLomb2s9l4MizYXLkS6zlT
SOhYEXxF1siHeULdW7GC+yvcernouNtkdODIFpbJmTwGKeesCwlsApl6m4kHzgbk6mSrtbW8/5Bi
eqFF8yMW7obh4Fqt6Htu7PHVD+AMP+/0jNCW4q6bySHJ5sXuNdRIwzIWGM5pOI+75VAOJTqqrXiG
3mQ+yZD0WdmpSIWoeR4YxrTa6D9KHEg0Sa9Gj+mMwRq+j/gv9ZDspCg8lnPVuaqqfGwiypq70p2m
ISBL4u5PwWfYODhXJsA50t5olkhSYQJyMENjWXW03bxTXet9baOOZ4szTxvbfgXI+dIoS7PFsAA4
aapdVrITL6udlCJ+aPa7uT0HjIp6BG53/aa4j0SsmpYSYEq1RvxQ6e/QsfMusUIXtE5BkuavljQJ
7vftvQT9OpoqZRVf+9qVdoUh1U3cwaRjGoJ5uB5tqV4iwaHdSgnh0LBaC0p2Cui9r2FmM0VizURK
6DwT3HpGwGaCf+nFcwnGE6EQS1onLQRYo2tOR6lNRJRUm7t2Xg7PfZLGTTboOhBa8C/KeaBYorT4
hufGGphEgordAl/99YaZ2SrFIbscmljHoyYoZuvbAKGJoUjfrbGoXLVp4Do418EbhGQQX6kLsz4q
5gX3RNMnXrSGbr1KQWjlIq+yEatrxKBotFPQVXJTeEtH0kd6Bgunj6DDR+KTCaN5RetObr644iT/
5rou8DhPoaf1IC8U61rj0tZ1fU+63DYbcy/wSKJ1ceYdIU9ujeXJI7GRd/YEYeaN3Aw6ZERJwq3a
4uUu8tdQ36KuCYF5XIGLA3m5g/mV8Q5mjgZ2MtT6xNu4dRtcIXL3jk5SrYgJ9hFjG0hYS09M6Ltw
NE8L4srLC49V+duDuMoo+IA62/jLSK9EIxAaq2bfoG/Fsi/XfdF/+N8+ns65QHQiKWrJjJ+xQSkP
jHpdR26c0YKIJ5+3PeHZJHXmWi5WZC00GswaKwKn6ur/ArWcwDb5Z2MUIs/csDPHSGuiY3LQ3eyB
gADop8gf2Gbd3GEXy+OC2qSRTC1mJ+EHV1+CJ/+Zq4/i/S9sP9xENKkJoVcVQyF8/RBMCTO0boGI
08CaWymEt/wYpe8FbCHe+hh7Ir7tTd+MUqWKeU2oR/FJvJVaaTEo8P7ZXLudau20cbKpQh7ChUKe
QHBDbx53RAWYeUG3C2RZuC2FY15LScECLwtFHqMr+3OxRc6FeSr++12CceG1XJJCk2eA1RAwa1fL
JY3f5R8bOtmD4mXZI8knwa2wdZlSxJoahd8yNL7/TkLKPotBtY33vo5iL0W/bNOVXwWnfBPldKUa
sBKLL62gxXSlBttFRuWNsLXwdO1d5qgYx1IcxfJaJw+s0hegMsd4s50XqJz/isp6NMHMi7hndNWD
/MjanSNyIuoTz85v2SW9AOMcmSJLSQpdLEQlJIaWeNW/1mgb6LTpuTG1pywTVXK2tpTp0cqMh4B9
wWtX1syyDhWVATG40bd2bFVPmboKrlZm3PwGXmJwG0inklSL1MP4MUkvN/9H2nUt140j0S9iFXN4
ZbxRWZbsF5Zt2QQzCWZ+/R7IO6sriCvMzlbNm6fUt8FOaHSf055phg26McWiunBraiuSYCAfE6fY
JtYt/mpJKzUu1B6N5D9oaZkUMbCD5DT5sdu1fyOvbh4gJhAcbMjooCbiPphCmhEMEbBJkzSrGysO
cZuGCmxQJIT9+0XCwVqTNTcyKkm1+ZXMT9ryP6N5YufvQgmuUpWLcgADGqtUu/6WmFrUypUgBG6r
AIJH1UH8U/mNJSx0ppNswgh6m7jY2HAVKoLW3ig0AKOuyRiqthFl+T6gldnJkpAR4YF4C0VmXn22
nKBPrpSxneJg8Zc0oGIOrC3B7ManIPChMcCX3qXTkFnWFIy/HGTloT+N12yzZ1T3jOS2LkPwNKCG
FO22bVw1LxsJ/ARcoqVNZrBORtHIbjs+lkPmWm1ot4cRI95t/PN/j4Pv5HGFeL8SK51qDY2o1xrr
DXjtHz0HvRPF1+Kmk5oSOHxCs8xdRftqirgjtxLyu94Il5Dz1UxKtUJv5B/jEW/Mv72TyGXlycq7
NFYhsX9m/Y6GuPZDfTLD/peQk22jXDQNE8NOQOdhV09OVC8PlWYUMcuTU2AYARjgW48xA8lhHe/F
Gw0bvv1OHmcZqzMaXcEWJ8BZ4ubNiagi/taNkuadBM4gygwUQMUAjWDuA/3CGFpHMAKO2q017Ml0
NJLc/dzcNxIxJGLPxDQx2fbhpWaVW3kyMug06ourFOcptfeWfp+vlW/VIlfe7EpeSuPMUZUrbHeZ
0M/Z6Yd1nx7+wIvHR7FvvV4tuXT8TjPOOtbS1PNGh2ZqC5KhXBr2tC8NDzMkhzjH+JRnOE0TNGXh
rSCSTAeNek2Z30uGTl11Acl72aFHWtnEyxBrTBt8ILNZ7awMDcW4H/szMaZvlWLflWafuNnS/Goy
cFt0cek7GM5yzUYKlBH7jvMC8fYUSX2B50w8a8ZgrgyczjkmWGXxMHaH3qgM1ghdz30FMU1tjV81
qGTBDnjfFiYmNul41RrmY9et+56U6xGAf88JzV9mashuTEB1TUeQLlbSrSXT6dEqrNbNpOKE8vK0
TPJ1DwAK/3PD2Qwtl9+S84YUQDoNWnJsGJIBSWfh3ATD5BbIBcAVdaWbYhQUWJvegcJbYxg31kcQ
FUBUthLNFjyfpjtlxxYwCEDwhZMPG5UwKo03OVwhN8nzqsgr5OiR6pFXzAcrYGuH8q7eCU5xo2hE
N1NxVBOLx2wm+n3JU/W2jc0Z7C1hIjECk0fQTrf2wxq1tZvcYNAiMvwidVUTqEPe56LZ9+H941Iy
54sAauuWWC8WQISoXt7akY4KAthPmAU9TZjgGh8+l7cVPS0ZRowdPOMjjE+rNrGU6BZ8X75X9Q6b
YK0glm2aJDYnYdUYnkI3kjvMxZKt0nJYMAuTnRQDIZn4pLn/M7CV+hOQkX58rtRmRGM9BDBOsul8
fhE41uwiSSTYCg2rvS0FGtqEAHnat2UoHh/c6shgNfRNGjvjiwK5jjM564ccHvAfvMq/mnfiLY8t
07wUxp1mr8lDLtfpElrdeYy/rerP3MDiV7z+s8/2phVniQbNbIcyrf4UKZjbfmvEYBBD3CQUacal
hnm2m4Gm+GgSeq1N/BJnhUeS2TXxvP1/2gcXJXvwYsVTB91YR2S6+gtad7oWZ7xNB8OiA7rWsgki
JO6Oq2TKbJQLQsmszwCe/do5tSBkbE1PmeAG/48I9b39YQi40zT2pdhCXC0H+q8WkzM6QMBex6l9
wyvDQfekCQNptkg4++N8wLoUrr0X3uSKtY49hDMuweV7GYyAa1295Ku+E986tgaV3qnKudqkzCml
LaShG4k87uEhugrHHagS/Dz1nV/l33gD2P6Cpg0UMpBAfrg89tiSVVsJIbnJraiXbtZMhEG+KcHW
gcEIdBqskHIF5qA2ACzELTucFno/S3KYxSLMjq1bIqzvLxH8kxbt0zwDbAJEYDWCVI/mTeOIZGxN
YsLELd3EugvyJo9Cl2hS2Y0GWQAJha0hmdzpstq4eZs8WGP7S7EmvOs7/c9s0M7A+xFY4uYh4t4N
VBwdPSy+P5eaNfhcNVaHyIC/NVK3j798Hja2qnI2O/WXBM7PrEUH7wj4pEKraf28fJJz2bfjR1rt
tPb756K2k+aFLM6t8kGXiDnjKCdndIfxsWi7u1J+ruNzlSZA85qjsdwpUzTU58Xc2UnmC37AVrl1
qSw77oukNmIvfLBjKHvZNH7lHBJvZ23JAsSCyrAlbMfmWxiUqk6vTfDq//1yv3mwF7J4ijZg1OZ6
y4Il2+Bdffs7Y2IcPSzwsgcN8dP/plNcCuQTQFlZc29BIHsdSo/r0T5ph79ztxKqxtnnsqLSWkZI
+vez3vxy8axHD+KMvRVULlXjjLSpqhhvvbCROX3E0Mxq32cirFV1y+kQEtG9sB3VVvlGE2Z1WuyB
Qqml0XVfUhdMhNhjZJJ87xTqyR6N50FDiZeg8ekldda5Oi1+9NKcuITq2IQvTqSZrhVFCgyz+qZV
Nq5E6w4566m0asedajUcTGVyk2F0XFVddD+WJsmvu7oR+NRWbX+pCld1qIxNA2vHTJUXeRiAmv1Q
gYRq2VnpfTn8+tyBt8Ih1mYBFgA8CfnDLAiZk3qO9WYBMg027zB+hjXHzyVsJuNLEVyFOCQq5hy7
dgnr35gOw8g2azwq0fq7+iL7QIf3zeBziRsVosW2/LD1pDEYL65CnMzOrgrSIxMrIPSj2bAzmum+
pMk+H+Qfn8vasO13sriPNWvrEmOACefXaXdle9MPSdC01tP/J4XL/CDRHnuNQAoZ6Ul35mCxqauv
xP0nYhg0rM5AhXnUDz3tU+BT4OAce59lTaDjujA0Al224g+O7E0KZw/T7OhJPQwL4NVYk7Hw21+z
y3A3bHfa1/eiTqO2bQ5v8jhzGFojmcacabVjQOp5kBwcIOSsT9JdHtWR9oP4xjF/JM+tVwJOZfLR
77zVj3lYeeoV4Cojenb21gsmAJ197AnpqDc8EFMbmNzQNLaZyj/O9HDOJddwHMvBfBwCOajCLPfs
m9av9+VN8lPyhaPlLMJzxfg7kVzS7vSu6StgU4fUV0K2i9L8oMHq6SGNEl9IMLzpIthjkx0NWFR4
PH9fIsi0zjBJNwLdxS9Gd/kyRPMP9YFBUtjPDG+LgAvYUwX06OyjflTxTSiX5Mq8sYZ0hdB8/ZbE
p3Zu3BiTryr6cWodfu42W2MrOM83YVyCK1SLDUziPMefVepmD8ZzstODPOh308/ii/o8jHj7VcW9
LvZ3P1OS+45FipjgECgJ1KereQ/7xRMS9vjqfe2ToBM3vESnyj71RbXntFi0U2YoyhYSSpD0ZpUr
1Yd6eR69P3AfM3qmTdBquwb0dDvBOYssiYscVQvAUauEvgXQVB9oDKCRdWfuq516DS4fsLhdFYf0
Whes5Ww1bvB5LYbNrWFElX8WpNmYZtSEWOXajpRTfR7dn32BvQ82dSV0zo30fynttVC8OOMlKxo6
yQuMKczvsOiDGRPHqx+tO30/hHPQe9k35yu5LSJR2hTp+douu5A8WUCw0+UVl4kDgyGJ9wbmrYAU
5MpYFxPN6G19S1Q5bNwLjTfM6L03JUnTOgUwpbDd1jipRP41ZlhoidVe0Hd+vdDxTnIpiDOaKXPk
JZVhs89HhpBBPOUpcfsn8tRre8Xxu/K7lbvzgRGxFUCHOw70qJvCx5MtV738FVwSkqcpr1YWctMi
BZtok7wkgwws+fipi7tDn0k+etZB1rW3yjR7bU1/4ZngeiT6i8CHNi5RFmbnNZTJWFjCGP37c29L
vFpmw7xxiRKug29lNhsIW9hghiAAW7wXJaXamtvtBHvq13PZF9d0zf9BmL8Qwfcr4nFBwwuUpmFs
VD8tUB0QRbkq8vKK5OXzamqCWpb94g+29KYRP4+bqz2mpSdoNC/THTpaq78O0y91le/WDrgyffPU
Nc3PZhSpuZlhLvXk0pmjFtIgYw7/dapI8dOg6VngtQKQLFwB9SGYdmvj6pUw5G8VT5eCudSmOrqU
Y2sbB0y1wAa3QkuOCp7BzEEEirAZfi5FcdkM3cmlWAvoOA+v5AS25Jo35AkA09/Hc3ZWGkG1KzxU
LgStquQsBcXXtM8mIODyY1W51lWDqQxQa+t4MMrO2n7oXRGE1Wbou7AiLiJJS6HLZIDRWs63OT/L
8d4iIrA5kQwu3qTpUvatjMOUrSmYyLiTLCcAprFgKGerILj8Ztz1J86APo0peNztcnkvmavrFL+I
7bhy/tW2UkH+F8QTg4sniyyvtrRAJ6UvgpLQPbhPfEF4FHj4h5nnXo7NzISMLph95miW/TC6RlAD
UQkO8EPF4+jeOaWAV+uOgyC8CD4aP2La9rExWSMMg5imp/SlS5GlChHcokgKF0soYCcm2cA3i5PW
nY0UK/e2t0o/BSe5MUuCRGOrQEdGqxcLBu+jv7o2QMQZEDnIfgl0T9kZV0ZkhkSIA/KRSB4Tq5eS
OCOkrYULlA5JY5jdDMHk2SAn1PGWHSWHTnPtF3KvY/Jf9jXDp+fh+I/8GctLgNLQbWzxsQO/qJuy
Cdhiagz59rzI7qRIuz4tH0ArKyL82XSAC0Fc4HAGCQSCpbyEWlIDvsDakyX9Kvhsm/XBhQzus5Gm
sHK81sABYnq2KPAa+wb0bWlMfhBlONld7GErRQ9sUsYuBpENr5CKNhT8CmaDHxLtxa/gPqlcYZJr
GPArNJTcoBI8pufsSbkt91qw7GpRzb3pERfSuMBST7G9xEzaNNbRLF81Md1Lhii0bMbKNyl8S5mO
Uj07hEnBYJW/oLn4B+003heWqyu+WrsT8dfgz71CNDGwnV4vxHOFX6oVI6B6IX78qfwcT+WhjOZb
+jt/UAGHLByNYHXBJx/Q4YJMpvdlWxjwifx3+t08GLvY793pufq9gDJFvO4g+IL8S75kJ47dqxAn
dfRQt/tVW3aZaLZksxa6OEHmnhd+Xtsj9pxBARXKzpWsPufO7I7lYYrVf5IGLuRw8WTNLYkYrOZS
UyWidQ3WOi3UrWovcLLtb2QoDK1bBWYN+/cLfVrV6HNZ0ZbQQJM5dmvHa0IS0iO48nJ7p57A/7Vz
Xj4Xuv2h3mRyZwgQZycvZsi0B9vvjSmogaQwdqLSbjt+vInhjrBVwfdbxiqaakCE3Fshm4eHlznn
NajR1xM5F/vVH639TRwXmBOr0NJcgmUkBTAEhnq8kXpRD3jb+t5kcIG5c5oMPC9QKY47r5iBs7pk
3oK9+/XL559oO1IwnAJGqICpQk4SKv28mNDYRntwChhWfe3RJzR1MJWZ3IuY0TeP7kIYF+nNpQaY
uQNh6JAG06g+NWb29LlC2wXChQwuvst9A/YuVopkJ6xHeGwUIAvXPfCZfMD+P5pgn1TZ+HOoPzn7
VZRRNz+cgecVE/xu+I+zxbLWFVrUOmpkNu/NzjO51Y7tY+k5Hptuam/ywU190fbQ9vXmQi5nlHqR
DEW2Qq4c/WkrYwQbIzO51wesqTNG9TXrLY//s74gyVJkzQFsH56UUBW9DysZ5C7q2DaRmv0aAD09
rKpX1yGJ/WLdq/U3DNVPU+KZJFz0g5l8XYzHAYVFLXrp//jQwP0QzrTsXIdTJh1A9aKp9UD0ENkA
eY3+rOLMETlYIuiN16L2XSDgRHKWRhdFKoseIlmDdHxZlbBBi90KxwYWl0Qy3U0+ddXUl/algB7p
4zTbq2ysk4AdB6jmvNu2StrbidFj1BVuO+8VN96vV6AhOE47kawPJs1EAWlXAccDtqn4Wb04IVmZ
JZiqre0j5nr8DBgxhNReNgj6O9tKXUjijLixRiy+pVMTNaZ2SJZ+l9M4MCtQZqvreaSOmzjohEi5
Bzj+UHVEdAsiRTlbVgenLOTZaTBGoQbU/N0kMFyA+fZ2+HmM+hAGuRPlbFUpunns7bGJhj5zaXc1
TaYgJ4okcKbZNuhe6ZNZR7ZU+JZhg0cz+lwHwWFpHGwF6qFu1Ako1Af5APqVr3oZ/8botkdIcve5
pG3XfjOLVySti9JlSeRWnYuZ+ZkSSozaDRX1zeAvvsxImhJfZPFCiaziuJBYJY0sU8WEcuVc+QNd
S9ewlqh2YvQZ4y9lLX+vpuTBLIsrTUfTqLGL0jMbzXFbMK4K1P9wSXtvLR+hDVUrmW2oz5YM/7j6
cu1EMVy9E3R4hIozu7pU3MnmYqSvsiw3NcHZ/IfYneCZFHzDsSeaf2A+9SGGXnxbLl+uWNWoMhkC
+9lx+zZCOwZniEQ1YgH2x/95klx8yRLFtpdmaSL2FPrXSdb79YzSd/e5LObCn+nFxRKFavHSqAhl
ZLC9pPwur9GEaefuF1oKbqqJIsqHSpuzES6iaKttpwrQhCIb9MPGEaunqSGyDZEdcjFFSS1zWVP2
qV5TTufF++W63dODOOWIMoHORRezAmzRPOP4WGp9n96U/edfajtU4uHdwmj/x7lwSY5zNXb0JkqS
0re1+CDFhWDV8L+41ZsMzq3mmToEz+JMnQV4KK8RTLmavcWn8msEswQSt+3hTSDnVnKukYKmsIem
fiD2XYYBz0FEPCKSwXlTWUmZNjv4Rokz+GP8OJRpBDT1z7+O8Og4RxollRpjNbDoh6NagYdYR+q+
D1oAdf2tiCSyB86VGgDX9gnF0XV49tWBVkuSXwKdRCfHeZI59uUkZfAkQq3bdC18IJwB4a/wWjwP
aqblz4axSysrQJmwd6r8gCXe3G1UEH0CwMqd4/hB8Iu2w/Bf9gLWpfdxH4UkuJaY0tRfgv5F/lbs
JdcJ2Rxkavx7nx3JVlzIbsfJN8Fco2pOrLGgi91EcbcSvzHBPtTJLWhaGms3ZaB1AkK/m6qiB+nN
6gXcSgpmcFDR8qDLFoOT6AHtGQ1D6ida4qoS4B21INEsQSW2bcB49mZLxmx7iHPFgdC4zEr4Ptt9
VLAADEYa2589KZpecn/YdSJcpM1vqSmAqLQAsWjy9cJsJ8CCVlSUsfNxLs56/xOUk25d3KWpiA5x
MyVciOLimizpq9zU8j8qTVjN9SGjXsjiznHVNElNdDiNHoHQ/jDvJP3ALrdAiMG8QiF67No0zAtx
XHTTFhWg3DJUK+urNDsM1Q3QwbzKiBwHd3pQDAs8UHSUXJzrhqrWCmYm/3ttshnhLlTjIhyI2ae8
JStOko57uTCiopBE91PR1+JCXCoXeZVhMDcCU3s4v1S+vV9eZk8Ni2BCI8b//PQ2A+qbRny50Dra
kjc9aaNBc1KXFNWXtVWAlaeLZgJEgrhwBSBaw0hsHN2ad96g7qe4d5X0+XNtthsLF+qww72owmUA
MVWjgczKKq3xNRoDHhiUe5IHsuc/LQ2sW4mj8XawupDMdYlXZVAlMsDJ2GfTHa8Di/ak+7o/BuB3
alHqCScGBYavczHEii1dnrGUi9po9lmpNx9ZWck6GaJSbzPqX2jHhZBa7/sFG79NpNk/suxJLfDx
usy1B1FLWuBhOhc88oJKxJqYTjagA9tnpxftn4skcOGiV5W0w1hVE7VmAqjoVnMluXkU2OGHNwN2
q7g4Ly5QlLiXqSNhmeSPNbCLN/nBYLmywmcX739Utl4I5KIGlpH0mNQ4NyKVx2QdcdtvI73JRVcZ
gSHwk0Q14Nv+OFi2N0KKhehdneF1HC/XacBAz1K618MytOXcFYWq7avNm478WJGT1anjlMplzlyv
2n18LCJRH0OkJhdHTJPMWJjE1aZfs0Buvmu95U3gw1IS0SuWwBz516VxNeqZ2LCUTFe8Kn6qRYBq
26qAb/WV4Vzm0dKXGmSCE03aCKDzrtHdNmZ1aLLZVeZGcB/8uJzzavVvorhTAywW+MANGKFOye2s
mae16UJA/vkkm/AOI0UzHsNJj6sckUS1m0hNLv5qw1xgWttC1QEKqMbYD9b3Jn2mIs/eTmNvKnIx
t88pe99EcdNS41jOBapvQM7mycPnAWTbKt7EcPG2VwFui931JkqTHoD1x8XM/c8liM6L/ftFpqx0
MpQYxnhts5wycE65Gem9NlGOgIoUxdz/kpff9OGC7tK3bS8nCLosVaHh/6IeJPc/eXn2GOrX37ol
/ZegAbpzAMSBwJTnmh0AMdQV+atkNovdefNuvv17SVIky+LugtglN4usgC/nDkDhgc/iWNIZ4Kdu
tqpH8F+ZyGjU9isF3JJ2tVuMVeQFwp/AlVlluuLONOCzvhXD0w0e+s9FJKoJPj6Avrr7f47W4tzd
nJyiNEo0stnVt8jcIep3IJyiGAqk3rQDouLnJvtxRYoTyPl4WiR9jzVKtDEowA+qkDHqKRnKujrF
2yRwqFq3EqaCV4Lbj9enNzU5l5/TySjWKf5juzoKu36v/2LLWa1vRLhFuequ9xSGWPcoSnnbYeBN
NBcGzEZfUKQg2nSl48UgJ5md4PMzFUngwoAlrfOsDUh0A71q47M03X7+94UGyXl+Jq1x2uavRjIF
6bF99T8n+judY5EuXNFVyFbr9DX7UHUBsMTHgYSfK8N+62eWwBVZzqTY0kod+LdseFT7pgOEIEm/
5tlpVhSRsW+XkP/59jyg/9gnsPU1b1+vMnXnAqMnLM/zHSsiJ+IuP2KBKbDj+aAd1syxfsS2DTTu
SyUjoUNswNgyBVk72WvD91kt3KxAWlieFDr5n5/mtmlcCOS+V4yd7MUm/w7N8/5PW/zPS6woVqki
5bhPV1qJjCsoumW6PZ4LY2YNwige+9cRkXa2/LFM90Cuj8rWODRD7NmpdMg1dd/k0rFK+uOk6aFW
j0ctX107BiCdNnlDOpy6GosfdRVYeC4sksarE8eXsPtaElNUe2/e997Oi7+r2yXA5lv2gVi8/au1
z2K7+BGGBZZPbIFfRpPkdNWbCWFBmjUv7yTfXl+qRDTIu+lPFwpxCaSxUtzyWE9gJtFSp/5KMICk
fsubZmeL3nk2650LWVzuSOylHwFQxOqdxJtBWVg0GJJEST9o3z63a9HZsTB1UVm1cVwsFjGhlf29
nvdL8V3vnv4/EewnXIpI6ZyMCYrd2fxCmyN1blQx0tD218HmEUZ20e/l11wL/a9Slz29ZJVH9nGE
pcQjxvk8ILAwGM4MAzkJiG4Ekei/RIY30VxWMjJim0nO8t5rZ+OvBzP7KE7vzPE/WLqhYoTLBNTk
B0QZac7AxjUgadTq4GpG7KblTTG9jDZeyZMvxLa9xRKkkc1YdCGSM/vO1jCftuAeayyTOy6563Sp
C8DrcQ4Abgn2lM+NZbtOu5DHmX4+jQnI+Fjsi/q91d9ngIya71ZvDdJ2n2LEUKDfZh6+kMc5ACmm
xJxm6DeuT87wSOs7gUKbqfFCAGf+ZUKGpi2c+t8PAyCM1UHaNgO2RnX1JwAH7/5PgZw9Kl0JuEwb
9sgQrdtDjQ3SlTz0wRqAyxnDYY1yL5C4GesvVOSScW0NxYyJP9ZAiqP2sO6aBS8fmIo6kIPUCTLx
Hwivz7yAS8XWigFHXKFqhGHyIBsVSDyM9muZyOYuV6SHVsqtgGrFYRzKyp30zDPszp8qUJq1AIis
NVuF39Tz3TIYz+BVAtzx2i/7mRY/+5JicFBW7bCpltZ3pEb2JEX73qX1AKZoPegsJ2pLYGgaVD2U
dQokw1Rfk7NTOlhQqHRln8gl2Tl5nB/HNK19XYmDRaZHSdKpV88Yd5DKK6VtTjnpQiXPHiazeIy7
4pakTXVPHB3McKpEJzePwbmWSwvADwc9ln3LqYewlw23Ups8Wgx5PGENT70bcmn1ynWowi7rtEiO
W2NxaxWDW7qNP6Vr+96QVFcj4JkjjvO77duAxLPqWV1co4dj2QEtUUpIantO5zjMpelrZja7Upl+
tJVylGl2KJUZdMrS8rIoa+E5Gaa1SH6y11FzsTgXGFO/bwrlJFndFTXVLzVSpVsoA3WTXsI4Wf1j
MJezNSZftES7bcCqGYwttjPl6tpujWeLmnhwMZOgSOZHwLo9do3xmNXLWaHyba4UEvbT8ntHkXxz
mXZm21ShKtmKOyomI41qnhKpeEIBGmAWPvNAFvKc5/KXSja/pWZsuwQrTNFaLdfVQn5qLTZxnHF8
0KWldNOh99JGOegJcIGrOdFDUKgEM1HvVTM5yBoWsGcHj4Yq5reSgj6atJP3ReY86RrdKYuMNTJK
ryXNcQ5m7/hmMWK7yJ5/mMu80+QUF7zCfgQLQe6myXhSzPWwNlI4tcPVnOLdQh+tu3w0fg12yoyr
8jpnee5N1T43HUwsr4rUGxZySlUU0UpshrQ2ZQ9gTviZyr5unPFYLLYVZVW2T037NNblWW+dq6pr
UhCLa9SVe/psS8ZTuTaTPw3ScRinl3rUiLem6jPJktMwa7Hbr0YgafqCMTjtrMTrifTxDqyNgzsX
8GBrfcjWyvG1MYsAg/k89OYhnYf7eOyiGmwzMlEeF2sd3KUdJjRV6a2TYdRtdZoDTdurvLRgtckE
Vj1DjoEYHFOfDnWoE/Ws9skDGcfWLzP5ZjKrwqPzCPTDYoqDLC4P2dgubpliM9KwgKFQlz4t5g7u
W912jQUepWGqwZkEekRJ0nZTUvlNaaA+nrqrRFm+E6X50hv99UAc8CjW5aFYWkwajmQ3K/Jwssrp
d5lI1o5Wxk2m6l+zOQeAVG5kqLR1vJnpezMdDw4BdrOhhnGd3c6D0R2TrFm9eS2PXZbRo2rOmdtq
9ujWpb34q/LAcEpoY2MJK7mlCT13RbIHdKxvMYKnfPJWPb3SsBEZD+nD2rHvVGNBmPbaSV3q36UU
H7VK86emgO0VgyerHdxwPbVmfup0epvO2jcMHe0mkh+cuNu1XRZa7U8Hp0Pkekfs4jZRsH3Yy3OQ
29pJI7UfZ9nD3Gh7CfuQOtg1teZWN04FzdzK/hozoCn1vif3RY9QkXyhE1YH6vSYDpVXOZU3TE9q
svj4X7slD9YRADvx81R81+Djtp65cXdeV+ppher26rVUPlqZ4oLSyzWywm261MtAP5NiVnmUW5C7
Ne5ix+4CPpU6K3aqnF7NZhkkrQHDr73ePlMt+W0kw3FIADxoJjtjvVPJ7GLRxsUe97OaOKUL672p
UnIvL5gWtfsMAKsrOcx6et8shlvCsjyDGNdtY+dubUwRnl6DhNb4PoijZRwkErxENUZPLasbxQKB
0ZqGSaLdL5Zx6Gs7rKUS+zsnpzIOKJB9e7y2q5ucvFhaf1TKh1FtznIq3ZJy8EoKqFVzp46jl+Kd
xuoWN0HIHPF+AlPea1qPIwIqRq94q3o9qbM3OlE/IgKBCfS6Nasb6qTR3N5ZCU7QPlcAqdfS26yq
gdcy7OLSujVHw83zB3No/dgqPKQeDNBlga2hibVO7FABb450ZJbmbpFyf16TKJGAzKTJneekxnM3
OeFSgml0qby+k7GMKNeBoiuHGjdI1yzorTnLX2YLga9Q7x2zDlRg4vmradWeadKdkaVXTap9RUvh
qa/LxZvxYV1tocd46Z9j1X7RKYD4OpI+oqsXTjY2TuRba/2O7HUyy/7rrBrPtT3tMAfoWlTzl0w+
1b11Htf2ROjvHsi5Dlk9RHy3IWW4rL2fA6g/xR/CemOUW9Op0rNbJ6XXeX9O5Oy6nayj0h6byrgb
HCxqzOS2pNpBQ0XQO1/KjLqlnYapUvoVue0zc0es/lSkzwXRonwyg3G8SxR9Z9j1fuxowP5cXlwj
lR3Qbz5a+Fp29q03kqgm1JUoeE9BIICs41tttp/HOFDr7NAamGjsf+pYlJ2733J2ZySWN8yJ50xS
WPaWb8kJ8Iapp3RjIFHVnygcK81uYsu8Kp3vZl4+rkr9lCi4nBOl0l3sBAKXrLD9xCy9rvyZZTpy
ixSoc3+wLD2QZrxIKyRMRxXVjHK0CzNMVCkwwX5hDZPfSf1Bw6AL6YECDGTsdoA5SiRYtc5Vxmcl
XyNanLK88tW0uJWNxGvo4pEZ0BeSFuhZuSdOG+bdlw4IK1gcceep8JfaclvdcTt13uuN5q3T2SxR
aVixazV3YwvrhE3p/ezOBHeTElxJAAKcnXNcqzfWrPmDargF/E+zNE9ajxraGe3wJe6ekylxh9X2
pZS4iar4JH0BAvZBK+vrJfsmY5Gin7RAM2igmNg3i/P9rNd+lt23cXrbIRuMGLlsKtXHxolrzd8q
uXK1dXRXcJLX071Wpl66xF7ZwMpVlMF5ek0JY/tV/WQA/RAibBFnXl80nlE9mwsQ+7U0ALsiAv7Z
QasYjRUNQdqafhpyElQ9eifYrtKNFnRQjrcMtata5VU1D55RVt482eB0BY+r9LPvKHoRYBm0W3+c
JZeg3awu8mkY7vI6D+sqD1I9RE3pSfRaN+ogZnSYsX4eULoh/vpjhVxC3An4Zmp5Y3XY8DDvbCn2
jcb0lcTYx4nmmvRGRz03Y8BMyZ1AMYC/FafhgjYcVoG81Jq91FHRC4LbVd/tenHTBWm6n0Kw7XpD
8Qshw20TKbDK9W4l2n6U9DBBONGbR2dqgxGjWWtReQ381tHwv1VVAK4Qf/4Xade1GzmSbL+IAF3S
vNKWkVer1dIL0WpDb5P+6+9Jzc6olMWtnN6LHWAXGKyiMhkZPs6Je1cGFrKl965WYXTaWD3scwcz
+Ukb28k100/SYrdiyT+eTTcZXw1wMEWYIVeoD2LATq6vCdyU3lhHtS2/VhK9MUzpoe3BbqSbOxPR
OwIXqDMNyJS59pzdFXWKCg/WAWvi9fhozdTctj2m6rTeW3AJQ41OTd27uooPAcESaierEcPfACbO
wnZK+8NCbFOuUrAOLaDgapf21FmgbxTuqGu6VyWFh6umWzWGZ+0nWNnEK6BhQwH0TOONTgpoC7+S
cgp7I/OK6Be1n2DRr2CXAiycXje1+kWQX22nkJYNngeGtG1xOaqe5P2wsC0Qxt5rjoDXqt2/JuON
8Z0FT9SgZ3/wLMPClKxlgtQNowFcEt62irRW6LmGiFAH/SGmgoxxs+p08ve5AzXSIuftiL8/La/w
8V6cYn2hF60Ab4+5gNsJi5Ayoz3m+ksTEpIaw08sEz6Zx+19zf3PvYk68ef7WazpcyKRq5bEAEjI
aoIxVtbRMr5X39hymDnelOFyxzLwSr3NQUYs+l7bNSjoBkBeTfMcAVWrazVO2dA2P10jrkFt3yqw
OkENCyrTM8hO1dIaUiwohLJxEdq5jEga80q9L4USPJ0/7AbTvfwCNvXlQyS/Zq1aIJBLUvQqK6r6
PWKkTrtfZFGlZrOMYRvYglJtkGjyG1BDSQorYbsuf36JWwfS8a1AD4d/5PcW9ElNVJFBBoscqcFM
3uKO9VfE4lnfCG5tUxtPpXCFElsZtTGN39tZTBvl1wWzqVH6bj9AnQhUFn/S/sXamuh0XP/Ckoxa
AooPmjPNtzX6hjUF0umCQuFWXfLkbO/7oSc3WJgJKpM1+jGFgewrq105KbEOfGXDeyjWbS4ag998
YqcCOWOSdIWxLAtq8n9e5t18YqeyODOCJEuG10WddwTWNRYJCq90FQDYLB4M179ZhWI1Qd7gnwrk
DL7aqtFCc9ToUct5bNS2ckayhJJOAzO1Rft/7I9dEsZZ/9wga2Ok76eLwmoA5FziKTfMPKZSyEhd
/yezfHo8prAnyrJUKFNVJpSFOCAV3KmDF/uSG4FzGACVkWPtkkM17nSRQdm+VRAg2GDHVbUzEBGq
0VjPoDLyAUEolpSbHRs7QzFyCAEE7HQOcwaRW0mCGvD2A/wQzJWAMzVWhiUtMFSH0rbTTcjAsYog
o5IIGovLpnkrVADoyz9n5Gq/wzoWczlAc7IpnFUUshLR7pjoMJwVq+ZI0SsNjexuRkIhoxeGm0sF
gIAiIZzJqha7VeIJQtSyQWUT1APm794WMdL9FyPyz23xjqyOdYZEBNX/WPJjU4HrdRWKlvy2OmIn
H8bm7NXamXlhEBh/DY1/bDRO5RVRvjYGtnr/n5fHA4NIElnHVoUOLCm2sc0gKp/UUhF5M2b0zs3G
x91xNsqQo2ayc3gVCsRXW3dzkIOOSOM8KUTGYwfCxt62nfoQyNmpNbWQ3ze4QcZeQo0XirlY7WYK
Vp/SF8aAKgrjVMFjsjk7NU0IVwcJR5SQjK51/YitScxkNTcjHTw1mr4VEQ1QV3DAMH81FORGXfN7
bUT5eSVhLZeenpg+kj+fLO2uRDXfkOJftUbe0OS9Al0gRipX0Q6ysGPHPZ0aMLBJYyA4Y61XpMss
HqRejx8TZH4ctCLEJEETlJ/qnUmDfqQOeYTortW9DPVTAVS36tvQvEj193wWjnJtBoYf/S1+lrdA
RZas0adZBraa+29e7ZbLQPz+d4eXcJ4/zrKp1ZD1hmT8NYHiItUfDBRZTbQhLtvtzRjjVBL3nMbC
QJkux/Bd7oxet/6zA4z2AnETX4yKvGVikcFiAdNQ1HMyjahN0Vqw8ZxWc6/D4ZJvnWiAa8vmnYjg
cVbXSCpiI4EVL5ZnsNZY3ZPSghnO1pzS/HL5/rae6qkozrx26EU0xQidKCWsiJDRV6JWYPFEp+F0
IVVABjeziBPdLrcAKtcEPI2sDLMZ/UbRqxKdh1OHtRuINckIkUzUXi3QQVFFtC5xzlbDsuMPDXgf
mTwJw4ayn6dlhQb8haRRLx5xGFw45sUyQOIqss+Ga9Nh/29C3E3fq5B/qigmF6kofZ73vYkqyp9P
JG1f5ocoLmSxrVQe5RKXWQ49CqnftFiISrLlDU9Pw1ldgC5J1NInVtvQgHszH/PpgFYAeu7/ak9u
Wxf/ORE/4Gc26G+NCnQxTVon71N/KY5TTEK5QO+OCtbKBNfH1206BZ3giF0fMa81SXG0afAuv95t
W/RxHO5pgeStXrMOEmxMNdsyKn8dCpjR78tSto35hxTuTaGZp7VqBik9iJUr9S5v2zBqXuayFxnz
LQ91GuxxAb+kjLOOHid7WWcTGHhml4+1pQunwriHpK1l3ZMIDngtqzCvJjfRRgd0FmaTO/kggnTd
TvQ/ojDuLVGlkposh+bVle2mNPXl7mcqa7dRA5xy+lSlIne/pRunx+NelgQK03mZkTwVyU0NPLiK
lZ1E5YtNa/QhBbhKn1PSdVWNtV+RCbAvtu7jw/vMjOJmx+UonJnZXHY5lcZ5K3NWTKmVoR9W/XVG
PBFhhcLuHzXlFl1Ax0C7LldcO368rChb7/hUKvfKdK3KS03Cp9OxfteYpVsvD5clbE7Zg+gE1BYg
wca6M3cwZZC7pa7wxBg1pORIq8dg4T5l9roIuXkrAGVs8+hUWdgr5zmLZlOaetXAZWbTNzo+Rcku
SW51kEJNDXrjGvrroongbW35EMnnjcYMeIBKw5PL8L5karpp8k3Trq0krMhtIb9K6S6qaqcWzW5u
fsETudz12jomAdQFmZ0k31A5cWlM/ifTdSKCU5KiHZq0YTtlfNVVvBi6+bJPRHH2WElGqc/Zysus
/EyKBxCIeFQ0+CySwW70JMbpMnmoVRsyxjFB6+zOBPzoYImGkYUKwX7GiRhaxiZoLvFh/r61+PBv
N4VEJ+J8C+naocWsPVw/RqasNPby5K0xhYOf7PLP0vuTj8N5FWxaG3HV4lWBbBlcy0jvxx1AKahH
9xKafkEWWrYrsB5Mty7J5HxLKUsZRvggk5VjVJ/11XJXu38vKARLeFnapts8OSDnV/TVBsBTBYsf
L6/6itmkqyjed4rsZYko0t4KPD4sFOGdS449eYWy5ZK+yzDeZxxH1I3XuPdgSf3Lp7qsHYTf2CyW
KVt6lqRkSZgDGTDJEseIvl0WshkDoI8H7EGs5WHd47O2LyuQ8eYUeZ0RP8vDLskal1YHMNiGrZ26
0vI/wTToJwK5V5xHeiwprBX0d67AFvH+3SKQuvWxwEAC6mYTpN9ndF1EknvTGjO4sHz5Clao18LW
12OkU6+xlkNf5cd5im7HBXvY8+T1mX1clugYDXlgtPlRK1q/Jf2xqCW/AqzJLLcdBtGqXRTLfp6b
3qImu7atA6Vaj+qkf/njL2MxEiBZ1sE8YfBfZirUVZmjGJlOO/5WiuLNiqv7qpEAytjs43R8yoh5
d1nkhk+CSMMGzaQOQjB+3SNZsxV8dykerZm5o4bCei1QN5EEziXlWZVOmC0GWk2ZfwUsYziN5R9z
I1sIHEChgVqIDQAXmb85zZLHVunsOLTJ5Eb4tBjLGIxQ0eI0BJemureTRAcZrokBz3wG55k1/6iG
+AVzC49W1AtTCF4N+d/DqbxRYl9noEUSYpDTHBxl33uS5ppBdRvtDayBhmnnDVd9iDHcP6y9v0uG
T1QtSwVID5/uFcsST1SF5KyO7osWZcouL55KG6Odf6Y574JAswpiPFS+zwK3So+WqS5lGCrJRoHD
0m/SIdpflqHyPoUTwodq5rgCvlKukrAYh7uFxNfmhEkoqY7Q9WkxMK10N9FXucqlp7gzMPU06M+D
WfU/ba+4arGSReLfyhI/LBJ2jzPaupM+Y4lL7XflWMiCLS1e0dlvVVSCdRLZsm3CN6gkicbrTJUk
nMrpblW0namK9Jz3ekyEqYNkCKt68C48inci6csyUDUJTQ04I/pdYUvfhvxBJ2VI7enx8uXzfoIX
xunwpCeNnDVNGib6b4rIcqd0yyG2yJsRv8rqHnNswjIqy9NOQwheJBeIFVrb5c2kJUhA5qshtPY/
Vlc6lIEp0Kuzei0viAvDrI5OHWbUUrikyTfQEm4ogpXZze8YzrHtxfIfvxawLSoKQxsGKKzKe3Zq
JHFZpVUWzmP9iCR8F5uiMJYPHiz9swjO0KrKmtdr0mVhYu21VHPjKvaqsRaUk85VEF4CsxYm3AZh
bGafo4dIqeV10CGltm4GA241S7E22njDImGPPxEElXx2yM6ko7yNDRQFaIP8Zqo1KQ2hpM9Cutya
9XKfj+jXZHJoL8sBYKq71jRuda0UBJcb6gGxaDJrYMkE5SDvFW3a5B1RCqyGYAe3+gLa+2vjC3ra
II4bUaRxhN2xrW93KpD7dlVqxk0aQWC2l3aLC3omkICOx2YX7TD771tHMens1iEtEyTZmqKAaZrw
+AhLMygSnkEZ6mD36e+UXe5WOKLiJkfVETMQnGVZ+Jan8niMhKhiddxiBYXkP0usf4MWCde2NrTU
MhXLMBHjqmAD57RUaYd5XNQSZ8Pi27f2rfXXIN0ZzVU8u7bPpiOI7kyp17eOiE7zjE/t/Zwnsrlv
Ocy2AiA0yJYPEBnqkj/e2o2HHW638We/WwEbUF1Hia86bAiF8buLqm4bz+bT8bkQH464Rr1lZseP
d9oONItBsgNdk+idbF6zilky1cYOpcJz1FnxvM5yZbJPmt/IX4EeQm8UMFkUWMlrv+T71W8DDG+L
2aC1M2eL5EiRDZDYW8SyQJ782QxJcxKNilLihbqmU++ie5Z0pjsN4PERg95yysP6lobmPVhCrw1P
VRzrFkgN15ZrvzRedI3NDt/2ZmwVCbkOziBPLO63cQpg94RWWApH4xbYy9NvM1COtm8/ET+GR8NW
GQg+itfklyzYPj5rePNyua9uL6veKgbkEjQhGZFfeUMe44fOGz0S0LA/mq50jVG1K7S4neKGuPMv
yRMS+Ym+DBc2mG0ag6kPXwbjVmH9td/nB8lvfONROyweVsQCIW8MO9enqIG7by5qaBujLVUd50bx
/AtrgbUwngV40ZJddZ96Ii6Ls0lA/p654AGhqNHJKU7I7rmkTvzAhsrA37JbHxhfwfKo/MJyrcAV
nttP7pjsMZ5UqTRNHdUZY+4oO+deZgVA0feHuPNagsGv7OuSfk/ig9V9qVSByz8rePMHZpHiieTI
KGcqjXGBCWaTOitVA9QpZqzNxImL7O5QmfFzUyxH1A98q+i+X45Dz3Ip7tzM2J1Ir2UDtUYlLkN7
jOJrtMxkr8f4hmfbK6gaNMB0XZZ3NoPBHff9Ok4EGlYda1ZS56F+nz6AW2knv7BWauwOt4kvAno5
A5nhpXGWrB31YjIraJN2W4Cltve61NEtDLixkRyMmmH7EJ1cxjfjdKFYm98HcS+8nvfbODnt2KlS
KSVQK7blLznmsbkbfhuH8Sdg3YIfnZ98J4ccWxlBsbPDGMMM04689E+JwJecmw2ExcBftTEzbOqY
4v38lVMZ9a5MrsoQXCAxNrw6agQZQr/Hyx/3LNDCOAgcNGiWiQqqGB7EdiJNK81NXYYjSLkcDU7E
m1QspWmDcGCYmfnPF6th7Flj/4A76KwmAb6FJQO+QokQcvZSVHunPf43Qshilw5HAGsIDIR65o0J
BBoyclDF0hTE55+vEBtJaWy18MbrD8bi3cgPpfuDEeTmISPGBa3U3gL4a+mVj1j5CvRdFWJFFF/U
vBN6gc3Do6VjgLjbOi9DqLRf5hmIVDj8imIwFoyxr+joTosAOgaLpHf5s561rix29hN5nM/VRr2K
qJVU8Dp55eerq4LPRAH3cevFzW3klODUEq1EnBumzzKZXzp5ORI1oymecN8kGXZ5TwIsXQZtqwEW
MRcldxtBBWAqcJG2oZvshXBOzrSAy6JFOCD1kzvtB4jC010bJt6PyXaqzun9xcP66SvJHJG/21Kr
U8mcuwP51GSiMF2F2OH7URr1A6C4Dg3tHudcwWbW2swCRT43BTiqDWIcFdwCqOdx9xppNqALTQl6
XC0uWeerqowFsdK5GfgsggtSEFBOtp3nuM1yvW6UGUa3ex1X+v88CffRikiRscs5AK5CXh3d/t4V
X/8HvQeTkIJCH3bZz9JxGUgEkZ2iLdYNrnEo/RYrg7vUHX0gsR3Sn+gUu6IEZyP+0QwCC4MKNeaw
z0y10k72IFsLU8UoTL5h4txyTD9/GoAMU3tNDJDT5Em6E71xclaQwhs/lcu98aIoYyQEbR3il731
E9kZGRbr4qG565R6ftFR0MHIRJU4axLfNmwVzcryYz0bt2S094Oc+J1qenaS7Wq9fZQla6c3yd4y
pFsQ+GJJfXb6ON+ts7LTpvzYp8axNLFqqrYj8kTTnfPfS5a7Ot63UjY/zaIenDrJbnqpeohnDFBM
eVI661C7pJYVQBzPSKaT/tA19h4BDIDxwXDhygsNYiU+sP+3haXuHAuADOrRqmCggB7VYCMQO6Ld
w5RS0B+qOnEUu9EF9vIMFYvZy9O75N4YsPsKKc3XCvZ5ArFv3WJwx1GfMq9/pvem7KzATZYBPq24
wEy6zg7VtfRlOuaPxAWI1qucBqIxJWXrSWKgDK4ZS0NwzVyQWeB2DBuYIrDgQA8vnT656R+jJYx9
NuQvhel8Y5nXKfhULj8hkVzea9q6vlp0qUHJkN6uprlTtf4RTOWC+Oa83MJuHPtJKLboBD0ezhZY
uR0TNTer0Mg7LGcP5CZeBrCNScYtXXufkDF7ADyAfa3N031jY2KmXsJmid8skr9dPvJZeYD7KZxF
n6jZxgWCLVSb0l1+SEOgGfrJQQQrt+mUDZntMxDDsAw+INGRG9C6sSp0oSd/uFluyBuStKAC1MRV
51auNjmiwGPra0KJQA6pKQaCPObMTnxyYi6YYCnwNSv7rRsGMFGuztCI+utbHsqWwUuATQ0UIfjl
NozI1JoqZXVojE9LUodSVAeXP9GmBBQ8FXQSZKLzVxfJiUppCc9hVAB36EB7oonynK2rsj9E8GmO
lY0dIO37OixkG/TwZdBQfTd2IlOzeRKEv4TYAMgx+UnRouuUHMgleF/KdWRilh3zRJfvatN0YA5a
Rg0KC70W3/Mq27TUR7yvMMFG0I3qp34O2ojSMa+xxM6o/HLP9uQxIPvLglVmJfkQHwGZbtuWYpuq
ztkOvVGoWQFYAg9pokFzl/wYUFFiwf66X3KvPqiYxsW8tE+fmOKnP5Od+bVTSrcLRd5xI2sFxO3H
b+En+Ycuiklr5oBIvTcOYITSjijBuLOvPc3fy0AYBGx+1hNxXL5Wjaxo31GGxNXsO2AWARB8ZHEH
EDuw0u4kPrINgakWyeQCgLzIMiBiWHEoJd1ObrCAScuHy5+UmT7ui5rI2DD7ZmBC4iye0uGarWqF
F8rNEbOy42If6Do5QBfKgY4hizhVtr4a5Nk2uv74eoh2P9srzZ7oIM9zhWtkTCeVBzQ/lifZYR2k
j0TQ7d8K3T6J45zsKFNFWVi4qDnyodmXXzt8ONUAY0HpAhfjNntQbDc5COVuPJRPcrmHkjaDlkUr
jslWubuX9LU7AhEsrL00MN6w4+xc/oobimJiaBBUokASRKTPfs6JFxhSY5QJPEFo0uxhLcgurhF/
/bkMgmoCQhUYHYW3a7a5mpjmg/m0CaY9EXX2pSC4f99P4ZURKAW2ijoFdpvfQ4qTY6h9BzApc8XM
W5fKT7QuU6B2tF4b915rTIGdFVfriC4RNYkzteOPUrXu8hFoht1oL+7QU8NH4pYGYzy2rlQqu1nL
nobefgIMEOAgNBqA282PifG9lNo7SqWjkU+aM64FUH5G1KGiEXA9BO/M0lInBSCNUqUxi2wp/NH6
ptJYcooUgEe5bTybnRXOtYzFyIIGY5kfE3mtHHTSgDXUUiwSWVl9HFGWAdhYLe8smUxeKwFBw5IR
gDmLlAne8lb8AbfzcX9MTU7uL9aqeVVn3J9UOXHrLoWzXBfe+Jy9AfHMBmr098bNb+nusmJsRXqf
xHKRnmRFKdUqiKW+fpB91F/UAO16b/bpnfGc/ZpfLgvcslmnx2T//uSYc20NxdQjDCFZ9IKJJeKV
hoRBLviiqAd+zmVpG+UAkzDSN6LqimLwPs8uzWlJVeh9Q2ZHbW/IrDp2VnpZsW+SRPDINore2PRF
EQllQRlZAR81l5WeD6AsL9+HCv+mH2Qg7uIdzzMWZOREn2Rx97iu7WxNQPINjevZkzEWgAfzuHwd
QrTyHuPaiR51UPGomds+Zq9FKDJawrNyviBWlL6xZpz1b37av1ldxLgTGwbSRh1UR9vXNGVN5kQt
WrNgKAyDhrnxGNkDAEhTQWy0oZSfJHCexjISpVgSNlMrv2KRCTshxwoWBVteAn3cCGM/CeJcCxR/
Xm1G/zAgk7GvjOloWn/IDAjFgAgUohSDYMiMny5T7QyrowsmJvX4ejLuUrrTcoFn3r6uDxGcqVKs
yYhrgg8ST/qzZGWxqw21b05g7ki6ZBQ8q403/OlAnIUalDqdS9TCQ5KOhWNMzW8zNbC+3+uvcbGG
rd5rAolbthivWAETH2oWGDvgHtek58Q2wNGOppn116JagRItoDkxdQNTnBAHrD+eKtrE29SOE7Gc
osdqvcC6YCi5yOY1XGS98pdB/6otsmi1ZvMLnkjiFL6jFfDGANMYyri80nyukyd5eTZz0Wwh/3QB
iYOKOhtx/YstnTsRzY2xUKkGvJH+MbFelEzES3P2qXgJ3ElqmqIbM4EXPbMd2V09Hfw+kmtcxdej
a98bQXKwBQ/sbM7vXSRwZjG1iGgKpv6zCxskq6dooiyBCXx7d/boLgMWVqj666567v3yS/ZoeWiF
2b4JbJzV1Xxs36x/qqP8r1A//4o80XITiewSMIijxCVHBOO2C663GyC9O7FnxM4fBwu8TC5U1QHY
tswoWwSsmKrOzmK46CQDlBNEp6pTvKYI1EQqxD8KXiZnbPKlLNU8NwDyh24fm6GwXytEeZfjBGZ3
T4NXXghnYyx5yYHlCiFqaB20nbVHwHroQuEMCrugS3I4wzLXNkZdEshh0RYwJX2A9d7N7vybcZFI
nqh2dpaxvZ8Lyb5lEZMpLKeqbWE1Q5YqSyDfG/+Zrsld9cfi/ZsW0+aXOhHGaaQZj3K0DhA2F92h
Qh2rAnyqUQsmV2GEty7xRA6nhSb+NKY71SUgxiB7VpsAj1CVUMiIGGpv6lT50oUY9CncdRiWXd1n
T3lnB/E6jVfAsdzbBfneYsrcoVKSu3Ueh3pJvyaVib3xqtu33XwzRfR5isEZJqfpbs3VxpuxDOWS
tD6gKUvCvjF/GnUfgBT9e1KNRxsFL2R3jqq1x2IYDvO4vqx5d6MT+SGVNCAUp8lVliRPc1Y/FG1z
LbVZIHXJs55HD2mxjF5KG4AYlYMzjCpQ7aoluonXJH2pjegpS9LRG+w0uloHw/6KHUWcUo272DFG
6TYi3Q1p+syRdPBXRRIDlOoejbpD+zYbkAG1w0s5TvsqQvpAimCIBp/kq1fIQGTVpG8GQGKp0uPe
sgHgoRXG0dXpdhxWzbFmdXJLqWpBoweIx8nwSLze5hYN4zE3gG4oOZEuW34CGtI2RhsA2B/2sD6v
ev+Aj7/rUt3RmrZxNDmqnHaFJUwGL6fmtWnrfta+0KjcxfRJHo1vcQRs2rrG1xvCqpGfh1QLU1CL
eFJcxP4MpGczykcAhBZ6sHTKjarqN+q43Mxmfz1V0V1MzXutHbCXnPyiVux3RXO0Fduz0JmQ9Wmv
RqkztK0b08Yp7SFEUfkLux4gmuG6azeNFmfUHzvly2ys7lRZYQVQ2yqpgSwJYKlYuVII9uxiE4ip
V0meeJkuu3ph79vFMAKAgBaok9NdWgOQagGgUX2bRLY3LihatIunGMAxTMpyZ0TGL3nR/byP3zpN
PchRhk+0FpZT2T2S39w1qH6Fvj+DqvRay3R6vfWnCvxaU9kBzgUry6sx++WqPaVLusO/dZrUfl5p
ddcn3SGKQI21woyN/WNFUA1a1bpzRjXbmQWgc9X+UTdapySr1zSY2zRNsJD9LicjdWssRMcD/U5l
bCWMljN2KLSYwCqPYT6aJsDgjOX2xLotsWey9k2gROM+tq+TdX4wluwgj9GxU7pjt5QHawaEYw+s
1EYF/nTVxc+ZYdwTewrAGerlc/xDTlZoxRjSOToYUnKbAXw0tm0PoWUo9d9Vo3ZHpfSbQb8iEUn8
UgWFHjlUMvHSQaFem0qA6rR0L1vpWzZ3L4sJ9bQA7OzMZvXVxDCuR1eZwQZrAZDaAUgN3O1qdCxJ
ddvecMy6carxO+mqtxz192E1ASC56k5B1kNKq1twFvvqigpCJo23QFpBf02LAyOaf2N4P/Jovpou
GIFBWG3o+6xofreEfhsA9u7M0uQWbRHORAHuLkCj+xaqN1jSHcla14inxG1wr1M3Z0GVatNelqvW
p1G77402AjioGhrreI95EtTZJJRNQNNVNHXv0FlT3BTE0iHN9EOboLmno3xBavu1Icq3TE2Rt7Qa
kFbLYXVMVRkd4PPsrNrA+JOmuXoOWNdlSm9HqXGzLv7RRBKQMFOARck/Qcq8N9P+NwL73apLmqdb
AIAdFnLVlVPlUzvd0X66UxXzylR72UV7yO+72u+nZpcil0FW/LgY1UORVrKjyKpXmvZbVKgvk2rc
ywX9Psq9FCwAXXVkTP/tjT57SPTMawbzRh6lIF/s9bZpoJilTn6abXVnlkAi7tMAjC6BJen3OvvC
aHjhDRMjB875HEqS9MuKaA7bMlr7GgBLgg0VPlDmHSgXfchKbslgJV6CFeSztdTCalJXppm3LKLy
AYtU+dgAe0GozBOAhp3VKqI0HSm6oEsgATEyaVxthmIAZDg9rn3+hMckiCC3YvMTeXwN3gTgK1mx
pBEY2IYdNYy8aAJXrQuOxMPnzHK6FPIAETFNvo1mCozwx9IAWVOZ3Xd1fkSP3MkT01tr+aEh07HJ
iFsAuDXq1FfbTjA7p1iwzCoss6WFa/HWAV87ShuHjtWzrQ/f87F4Qbn70VDSEMhyzgRTDWR8L49f
61oCqfN9bJg+UQsAtBZOH9X7JKvumk6zwJf9LY/zg2zeRCsaH138NKTqz3JOgixRD6qEYeyEBJfD
zLOqCVMnGyt/Mnqy+G9+MEZWTRLNWgKjgVHv5ZotnbJIc7yOhbOtm3d/IooLNfNq0Ky+h6gmxeRL
uia+hXEYM9d3atZcKah2wIhj90xwwq3g7FSr+CCwyKXOrKDFPYrnGgbJJRebCKEOdChMXBgBqji9
A0oNYU9pK4Q/FcxFhRify9s+ZiH8jJX43oTNs8Cm0epL5gCwJzDG+iqP4t9jNImq69ufFYP7SHRV
GQkhl+YqySJbqcr03C4ngPplOyMu9mVkB0Md/dYKM0eqpKF4YbVLMEpW4qj9INraORvOfFeuk1/B
pcIWcJbmKkdGOLm91181X5bvKwbqMhTC98a+8RnFs5L7MC15IO0lQVq8aU5QLQEhPf6DLjrM20lh
lzbTFAMyHvkoHpcx7gxrEeiWSAKn0bMxGTo8zRIs8PKuVJVX1dr+vqy/Ihncl6wqoxiwTLsEALI6
oOwEL/3lsoSzyu37Z0J1Dv6T4c3yS0lD1mgaJRFcym27OFIfoqsw+dkLOaIVHMq3q6sPbvRY2459
XdysX3txGsoe4ZmrOfkJ3COV1rwq0xo/YSl+96AXWNR9S58JBpWSlxLEt1lE/crskSrsqXF/+fyb
OamN4jV6rmh3gH/6s6J0A6bftcliFgLwY3dV8L6rdEX3XVhciwZmhNLYBz9RywIlg2zsIY09isWn
Tns9Ynmo3Ge75Shc1ds0uth1JAbaYCBJ4B5B1UV9q7W42OhadRO3CPJfXbWn47X5QG5AC+FHTuF3
T8v6MM5hKRp+3FRezOuw9XU4F76TOJmxBiQvnBULo0Bev4cREjzBcyAv5sBORHDXac8RLcG/CJYT
z7xlhH5WaMLClC7xGbRq/GS69d7aoZK+E6jNVunkVDJ3tQ0BuUOWQbLeuKP3fruP2J5xFoyped2/
WNs5a429P9STs3L2Zu1aNW1spjp645E52yVdd7cCi6IwsxBN0H2/aHeMREGrtcGT5OpnIg/oZzZC
yK9ttfr4sJxVapoxMgh7r8leeiSBhnk3+lKPu17GVLjHdsS6G2OnU1eanOjGoIIg+L98dSxpW5jU
1hHxfn5EtKBaLteIJVo/v0EYx3r/sa+/jC65V1wQ7GHOvvJVzImLVHqrpmTrH5I5Y0HtfrIoig6B
soIfQo5KkHT1RzvCoJFAv0SSOM1ukzljPJ9rgCwc2Msg0PAiVPwPWNtwJm/18V4TJ3m6LHX7xX4c
j1Nq1DGIhOlhBC0SvZ9nclf2k2AhZtvfnFwhp8a9RKiqNumKY8U7lKjCNUjuVo86WZBel08SItAY
2343udddV9eiFf//8oo+jsjpLjGSpIokfMHl0O0Nd/o1oqSDmHD2Y7eUMemuCjezmTqeubeTE/OB
ENiWJkvGrXbfousOIRAYVPbVbzvE9Gpg+Jc/4dlc1V9m4uOAXE9P71OwhudQHPOR7a4VQf9mu8r9
L/oreknRAJiuQIt1YA0jy5d22Jn9OQv6cewKz857EupzVV65L4gZsfOOIL/AxvOxK46RVDsWCHx0
kTHYVNkTYZwtMOUZMzksr6hXbKMvxwJJ8eUbPVsfeL/RExHcowdhFihpmAimsXNyVQHaK75miN35
i3KtYeiIYlScjfX+MeI0l59xRmAd5J7WFSQvrYpCDmV12cGjeiPqn59tMvFn5J4F4ErBxsMyQS0a
nqpo/F5lyk2BMptZj18KFfXMfH3M5eGmaunvXlsOJMqeU6nAbmjbYLLG9toMFXA7P2gLUmQdjE6j
9ZC06cuYaPdRowf/R9qV7daNK9svEiCJGl817sl27Dge8iIkTqJ5Hijp6++i06e9Tets5uZ0A40A
aewSyapiVbFqLV03wdZVV8+XT2fzLjo7HM640sYo+jjDh5fyfpgmj2Rq2Le9FyNgbRTYNKLXyxI/
tEzye8VZGLXm1KQqRFLdWaES9aH8ou/KsAXiAnGzXTyig0/Uo7iZT6KtAONdjEWEb2rt7E4xqxVu
s9Km51TS9hGgLvx5mPayWu+AVYCUvQPicdsLxj0+9L39Xu6/kvle13WQmoFk2RpkJwNIi4h26AOm
+kPWWr7Aqkc32RUH8Zzytid7W/JrmnsWK2POpKRxWcC0YxqSJcMYyCDv5kybAmrgFQR8T2sdrDJ4
t6mCtvsxhxM3uv0IsrhkxNNIqe1jaKOegUcrGVV/MUBWoxvX4HU8Gdaw63JQJ9eDbIk8Bo/F8bpl
eObCRJ5tAgmBsybF1OR0iHBY5bqzx9nXx+PcGYECYGwpRp23QjdVu4BRTnm6rJub3vBMMGcNS9TU
uZ2wy3UwAoJ3euBFiyKTzcj3TAan/q3dj52aQB+MqwYdkECI8loPw+L713E4rxZcaNs39ps8HvEV
bJiwadS3AxCUYDS7d9urMkTE6clBHUiZcB6OBTkfrq8zedz1JSUK2BNNmDcjYlryTwSlKaPeXT6o
7erImRTu3sJQcGoXJVsVWt1IwO4UMOmlBlhx3fhnt1M/A8nZl3cR9FhyrOtV4De3M9GzD+BuNYNi
5KJtoSqDh0eXT8tV7E/gqKaefK+K0Q42Y6AzadxNpjfp0qIP+HfYhRz7mJ4Y4QWI5vzCFU21sxDy
0glyYezQqHWqSdBQKwLWjq3gteYk9zmeOVZBqLPplc+WxQWzpppTHaSs8I37aQ/e2rDcq558FGKc
bIZUZ3I4hyI3aarIOQ6r92U3vatQpsg87RnQADfVN5ZvSh5wnq5aQbD+X7QU8yA6KiNwW9xOTlaf
tEtVsQJxvMueUhPQ324JIAQ2JAcOY2ztZ3h/f9nh8QczMYKr9gMeyG9H+iaf2190IJWTPpVrUOz1
QHppgvonWHb06+UGvk0PgTLtLsfqEH9m3CXOuBPXcT8M8POfwG29vRSVQsBIFxQn65AfumN+kkIk
+J6oYvlfLPJtsZzzRqdxKsdssR3mfhUPjwSeckcDLWAjCEIqmm039yaNc+NFPWP4esDR9j44A5/n
ysk82229AWPOult/xoOSeOx3O3VHTfYfheJfeYoizsAwDD+AimnhJp9o75R3uR/76BW6yh5QKFID
1Zu+DF/FKDrbxvomm3PsMQFDt9RAdsFGt25/G2t+I+qq2bbVNzGcZ7fWmKgRc3Uj4DWHm9R+ItZ9
Z1XeMN0LLpFtr/omivPhwFKWwZ6JMxye8Pjv9m6NuwMP8gyGaCccWxFJ4324ChLTIkI8thyUALHn
bsB9wXANGsyjiSql2z78bWmc51nWPF/yBcJK83odzH1Xm6GagxBCSV4u76JILTgfg9qvVq0KzI5h
Dik7EMyG8OHiK3B7RbapK6gbAoGHO6ylVE00B2JFSeowbBegXh9jDJCG8QkP8lpAfJq78tF8FtY8
RJK5g0tXAwVidnC9j/KDtx6la4CVm/56oKcy6A45egbjB+Pu8r5u50lAO/vPgrkjnNXcHpsJYtl8
juT07O7o4FX8yZVh5CuIknOnuhJeGhvRN/AbiYmnL6Biqxq33GbN8KjZIoBbQiQsHr1Tv3rVXnIw
R94yCwnxkEo9QCs96V/+ABtsw0wg3gTzC9BVgCnBOdZmVgeg7aPCpOUOxWC5fUwCIA6MCK1UzOyI
EsOt175zeXx+VkqxYgOEGad7qPb0Oj2sd+hdcY1d6gllbWjSO1mcC0XWOwNLAVtrXWUYtarC1AbW
CkOJIiE4eW3gNwZG7QwAxxCVKLZaa9/JZvt+lg62a8oMC7KngNF73/coibI0AOTPyR0BNEcsRKkQ
7i1ns3Wi2g3QklkV1ghB3Wq4aKo9lntb8odQ+FzDFJOLW9+tkFPcua6VRVkhTQWqXKO5bLZMcgsH
7TGVI3sKJriFJyrQ1lcjPttVUDgbualBptkd2DsGpi4xluV26xUSukMuJrNiUcylRXLuFiPPSod5
S3gFtCN7UajcF0/FXva1f1Cv42jHRtbl4RVqW+CStl3Dv7b54WWcoGI1sOrvCFvRT+tOuSYH7KvY
Ujb3FRjKwHpEucbmSwA2EEekCsYSgDZkOvVAGwHF+sG6WX0WOwqPcVN1zsRxsaOUxg2papaIoPd7
ca3X1DwJ4nCNfPlpxVApc/KXd3PTGZzJ5Byd2tvmgibPNVj12AFj2CGzPxtGHKhEWHIT7CZfA+it
1ir6CruJ0IO4r4hsu/EJuLysdRi4Bv7llW3ExpbK6FBBh2FhfJC7ucyorApbx8q6ljZuIxlP3SR/
SwgRvGRtn9qbHM4WADKvVyZ7yBqi8dM0ZwcAkV1eyVZS8W4pXPoSZ4akpCxDnVpcggyRS30uFUT5
WiDv0JIsSIi3Ln3IAwoV5rpVUABzHnMCY/i6Zrj0MbfUP0iqx64HG6+xreaW991D5/yJ/m9v5JtU
znNOpbQodQ2pM0q/rX5dmLIn2Ej24R/81tnCOJ1IpNFIhxkbCb81g3A4ztz8YHloPQT5kJcWrrwT
WfW2gb2tilOPJAFBqdVhVYladEd0SFzZ8XQPaIhPXUYyARuqaAs5RWmXZahiwJqgiL+zGXJa9Bcd
he9Ug/NR1TpmhQ6c3SBRDCcDTEtqHmsCROrylI5tIP26fGLbRvy2e5x7WieDpgM6ywOrTHc0DuQ1
D6tFsGvbUcmbWnyg/+3buFQsSGEVoLQ4ojziKl/loFP2FUgHLRctgoruXl6ayMp4tplyrXrLZFbG
WDcaVIMA2qGge8/A27DszV+KK50Kway2HsIACwJMYdtCTK/rnG1LVpVJxQipNrBZVy96UAt/8IzD
79ph3u7Zxd2wfi5RTr0diJ2J5gwc8UKfVBSi2cVNTutRuTYcxf2jq3tTcc5kcZaOjuhsyuPXyghV
D4EMLDSAwXUlnBjed7TE+duk4UwmZ+px3aatvkCN4KbBneDZx9fglg36W7s/iMI2rf1MHmftKbAa
sqLDGimK6pKTuFa8T4LUla09q8oy3rts2l/W2o3CyDv14eyfSHUdVTpklsT0o5YGXfbUyiizM2bg
1L8sbPsQWc8TQ7IBqM37bAE00nBmNSuNAMeq03Z2ne1lIRf3Zlyiv0lhf38WPacJJV2XQ0pyssI3
tewcYycunomWxJmfUk4tiWX4Txs9yZhwVQoM/KmiC3zznjtbEmdpRSatzaijHMI0o5vC0geQjjfS
I7O36RZQR2Zw+ai2qsw4pLdd5AwumazELusGipEdTAfvYg/GF5Y50zALDE/7vLoYB6lAdPonCcm2
JbwJ5ywv0qe60HTsKl61S5fm9PtMLVHn+VbscLZAztoaA1NEicpqyGA4AFZanSqOYA9FmsgZ11oq
ijRIECHtqj2Q2HamT0Lq/Q63RMU5kSZyV+skt227UAjDGMZLTlG+6qbUj+v58+VVCeQQls6dmddi
1nNqle0aRHX3eUmrxhn02Iur/G/Ox1BQlWMYqgCKfC+njcZV0RfowKo/yCC67R4vr4Pp0IfY8e33
eSqOQo5sEMWw32+RA5LHRQWM1wrW9T68LGjrsdRSzyRxbi+OSlSfAKABh8QeSzMpLNBuFJ9YZ0Jv
huKbedN8zgRyHpBS06yHAkvLMY5W0FNuCSIs0d5xXm+JorIgE3MOBUj1JHW8qubxuqMtXks7W4S4
tZ0vYdqFoW0RDVgd71VhRGfjsHY94jk84LtRKhuYeJNPuQ2s0DbFQCMpf2Va52Fqci+RdD/GxrWl
UME5Mmv9qDBvX8FZs1mPqa00IEOOEv0YFfSQZG4xApEVG11h3p+OIjwupuIfJAL2H6UKFbVpHkxp
BXxwRyf8vBp2gB0HpHKIIWBhr/emRZ+J4RZWom20kBuIoesXIw1z8qmIBca8LQIIK8A+AVox39Be
A5PDLCw4jQGTX4WBZpzx1I6qwOGKpHB6n/YJaHxnqKXc1u6sfenG0S0SYe8gU7ePx/K2GE77AViA
6fKKibkdTm3sDPv0yMCtMbTiYYKjuE52y74MgIjsX/Ykm3ZtvgnmwwDb7AmtcFAKplbQ7uHm/2+C
QgYyCMRKIK8CjgGjB5ylUaPTcwJLG5Jjtrws+V0zPl9exFZb27kM/gIZotWIrRx2xODm87vc8Npr
jGldo4Acr478DdDzew3NK3pxaL7ppqe73c/qllbojjwKC9ibV/TbggnnmxUAQOEffAwrH6Bj+SDd
4Xs86Vb1gMjQuZfXvp0ynYnjNHRep6SkbO1ssIFeMyhrElbXMQoVicBHbxvDv0fJd/o3akbHaoHJ
rbrk2tbX8hU05C+gF94dJqeScgdMr3iAwvTTXQTKLFQdk+pOsGvbBve2FLbUs5AjQsMYWkeY98Aj
vAwkC2AB5k60t110RXvJNdr7oRzjd0U0/7h985ydFxeIGrI54j0e50VuMCfMnLDkDk6ZgOfkL+ER
3u0md9FFjVxmoCCFuOZpztGor52UXAR4tdXA8U4K5+/necDk94TtLEZXPZTX6U77RnbzI95PwHMC
mA7POia72V9/EbcOxGOH227s7Tg5J1PkgD3WTMivihPNBnQrJv+jnWlckGrNaHUmJosY9tKTvmON
kayNarn/29vz39Xw1DyUtAxCA2cW0dLpSiAFJGOgTyKII4E5a5znsCo7ViTmqJYyjOYrO/pkGf+b
x9C4e21S0A0m2TiXtrkG7gXm0UEjIPD+IoviH4It0FYua411WAhl9uQ4HTGS/zm+T+7QMiUMbbZj
7zcD5l8NWqJFGfAPXjvva0DMY9zqCiAdYXZtHtC44IuKYgLd5mGhDMBgowoIeejFBrGX5OjLk8Ab
boqwEBBiAFxFVMw5ibFe7aKJodusGDDdj7cZnlzjPQApcFUqP+lOBFP6kYSURQVnEjmHoamTUaY2
JLIbW36YPo+x29X79kvkAZDjMO71GVtJ9hWqjOyJ8NcvtN2H7Y3YdWyfp6WjzgmuNtC9cldBnQNg
cbJGtnjgC2B+DqCAJVyyGRI/89MbUYPNptmdyeMuAL1BfLAiFQ1qawqi7FORfy7rUmB42wVrcANY
tm7LoNfgpIxV25Z2hg1mSHmKB9QK45W+TwqnKwp2tvFRVC1gPvZDDHsmkVMiw1h0FWACOFILQL+V
7tmUOrVcuZ0CPEAgVMTAbpLJTqC7m+HWmVhOk8w+0oZWgthsX92PYR2idf2gH343nQqbXTYtBSjN
qq4bbPKaC+7UqQTdnj39rsizbW1kJ/mMN1/Mo8VAypQ+CYfbP5BWoTUR7GFvMjk/La3LkDKcTijo
jKf7yrOo2z0m6BxE0v+IgTFPzhzjNPjEHdwOHK4uCAbsZ0ANzZXoFtxU3rNv4Ry6UWv2VEiU2a3s
Vp9Y6wLZZV7urtezq6JTG70+mgihbmtE4N0OsFM5i9bScrBX2kNqDZI60Az7QPhRnwHg/DgCeSEo
fzKIvNnPjhS+whuPOjriS6c9SoFA2UTHz/mKxRySYbVw/MyqGIH3/F2/7hhlHehTEh8seiL1Fknk
7NhSMPmUy1g6a80FyNKNuZt31v2EzbaCSHaW3V9Nsr3bbs6SzczoKnOETNbRZTzQKwaTTb3pur+x
PWG+tL1CHczEOkgzgan5/nBbU0vKheJ+AyoiMDraoF+oQ6rohkqj7iQZCsR1+lwpuuYp6eqZ8rA6
hb2Ek2ZcS7MiiiaYBn9wY+Cm/edzeA5GZRksKuXwJ8mJWdsKPjaWiB9YaQ2PXuJHIcH6Tc6ldO1g
Ww1bf1ZMp3VujnqnCNIdkQjOg1Qz8m87YklAJLlZDbgsRdQlsn2Nnu0b5xnwy+ncsWiSlSRVV1Ff
941crfCMsvoH+7ad9YPIgLUegs6JZz6llFqxWg6/jXHds3nw8mnfjU7xNGNeS2Mg9+FohqzVeXD1
/AgWycfOiwPz/rJbYDb4UWXePoS7gqZosVNtwoeU/QC0D/NI1uKo223QEkvQSiISxRmLYRcUDBgI
Hspiccakd6b0bp5Af4ZHjcuL2n58fttePuEp58IqihWiCkBEobaguUkBEj8gZDn/NG/90Rswcy4X
NpNPfjDY1M9DBz3KO/QeSsTOHRInhdOUxTWJyKOWiWAYBXvK50ExfF2EDAvJY3OrLqWjAwUMzWte
LizWbN+e/yoKnw6tJUHhYYZvmfNnkzxFWZBnoicikQzmC87uSq2Po5nqkEHbpvTGgXwGcsTiDs0k
KMD+F4t/Ww13GRoLvHb/WkMndwti5/TIHiHaAgyPlrMAWEOUCQklcpdhOWVzD1KO//iYHjLhm3/7
GKiF2DeLVIO7CfuIKqqqwLKJMXvLBCpszPRJcxfopAwu25vo3DgnQobSQhc11lZqT5Ge7UcDfK00
/x+lcP6D6LGF9npYl4axHkqA9/KtUieR69i6QwlgpQjRgMNr8pDkbZZJeblAB+WDjaaDokIEoaUe
G3JJFjcDrayaixIekUxON1p5HnLK7m0g07ZgtmP0TGYRFpjfJu4cLjsA2F0+sc0c63yZnHaY/TRX
E0tiWSNvNr1CrzCQgR5IU2jkBbuYsJF36yY/F8lpiSpLdVVSiJzkR0sO6PLz8ppEv8/pR18gvpUH
KHxty0ErVcFs/E3nwdkS+EZ2pZSmoTGwBGVwe9861LEDfrRgcHTMmgXrFSDD/MuL2qwQnYvkQiyL
LmZaMZ/IRgXiY3owvPlAPQJqRzF4yObFeS6Ni7ZqUstxr2IPdTopx2FQQOcY3UqjHaSt/VQP5UE2
YgB4oiGGlobtmFkjBbKq5a5k9ldrDMSsIhaN+DGh/LV6/lHMfM6uhd4CYOsw46NMY29H2ROZo3Ao
qWe2O9v+mhS5l6CF1Gkr2SfSizyI8hhWHr0kn7uWaqmQOtXCEbDGBYALHq0TOURH8Tz55iVxvlLu
WtKXaRqjlKmwPwF7yXBnG9fSGsoYvYlBrSVks96sfhNMgeAhUgcXFQ9+n+SkyBLmupcQbyOecl+9
qAcQHlevNMu5C6zX8Dc9bvsnb/Nb0OBA9WIc7pr8+uj6/mzjxYjWgi7M9ZGgCdqrNUHHPfwuZoAM
FHs8k6Gwpc6CHWhcCVACvngeZ7Nt8OwreLuu1qxVVh1fwTi9NdZNB0anFFjTKbJHNmxoANLmMQG/
uMC6N33W2/JfX8jOVFuVSGQnBIKnAPQqnn5q0ZyZumgn+sHIHSv3/01JxCoyDMgMvQNIwD8Q22j2
2raA32MdkmwWp3UTzzixaZwJ9MOi9uCtwOBcGOfy5XJMlLmTEfREX7XkJQaZqZBPdNtDnq2I8/tk
tCpzKV9XpB3yI5uYYI1gwPANxR1u2xfnmzS+z78FUrKssxOLv0k36bH/OT1237Nf1YMWVIc8cTBl
rP8QaMmmA8S0mE2A0SwDCe69kWSrQnuDPV4W+3g3SS545q9mV2J9l54+CMsam6d2Jo4LR/CqLitL
wtKYNnvGO4vbtcpOXh4ur4r9ygeveiaFi0CSOhmMVoaUWDX2Wrf44+gPKRgyni7LEa2G08G0BJ52
XmPzmpV46RqCqArtzs+XhWw+ZSON//eIOCVcSdxLhc6OCLSeB3PHeC3XBoW94Q9Ce7Y1H7ZOA3Qm
4LhNy+S7nDupSMdFhtO28tptUyCU07CU6X7sbkgksuHtS+lMGnf9DZLZAofhf8hctm3sTCKn73Rt
KlCr4hqMzNFXxtt0LR2FfEtl4pnN564KTPoY0V2NNIMmlls0mOL4LDjQTbU5+wbOCGQFzR81Gq1Y
CYFBGkgOG6fAlTA5SfnnbeSio+WsYk4AVd/qSOjHITe92ZJfgKJ9p4Lxy0HyE0STur+80O11EtsA
2j7+/dCF3K7o/IsQ3CQ9yA1Hv5wRdYgY4kRCuLByWto5HVgjTZp9Hgx/qh8VElxexxYIENhF3hbC
RYlyOZgTmAjAw5jFexQSdnlX7ZQsC6biiyL17pAuO9CZenKzl23AwtCDGt9EgD+WGtWrJhFB/PaS
AaOjKJqua3zD5tJGQIjWqjmQtBepnZyBVN4o8qHMq3x0BP8K4bs2NXPI0CCFane57MYSDR9ajSHe
Vn4YVYwzGf3tMpGbkdiCSp5ILJeTmEpZSUAGIkGdGhgbvkb+78jSgODspwbo6Xz8FlnPl49XsJ02
p0FZm/bxkmOlaicnDgBDGwA6avNiOJflbNvf245yWqQBbNZcdciJy9gZkepkp7m6b8ZAAmzlZVH/
xbG+yeIc66qkRkEpHKt2xcrOvXlWElL/pOzMrrpL6sI2+SzabFUyTYCaQqA9XCV1tNO7L5n2SVau
xj6U7VmwPtGRcR4UD4NLm9oZMv36qGEQsjdix05FyeFmcqa9bSLnMCdSDSXmDhDPmpNvoc9bWjRX
nmNnjh7bJb+Soy9rpnmDMXqC49uUrGsoFb3e+q81/rPdjGxtquIIDA3yYdjTq2HH8PYYrIWodri5
kWeCuI0cphG4alMlB7Z9ZeaKZ9IvcjX8zWmdCeH2UZGWNekmvNTWRnojxdquMCfHlv7mtjGYS5RB
c/IBytkuVzxBayvMeJldOn9b09wj2u3lk9ncL0DFs/wGDMh822ahWU2rRLGM8AhDLkB/a+OvU/13
Vbs3MXznZoIXwaJiEcI/Vbs2tDwjCn5X7azdH1Tt2EF/sN8ziZzfnTJiLaqNM+pH4oz5DxDp+ApI
6+dMZLvbSZVhgSPXBhWSwbfV9Ek3LBLzTQxWQOuD/8AK6H0whOI6xHYGfiaPi9KV2iKrrqyUYf18
A2OL5iqJozhgeUGXAutRANEz4AYGZ5idOPgLOC6LnElnF96ZKVdr35r26+2yyl7ffepb2SXDnYHm
hMuquemB/xVkysynnAma0oVGw4jsMWuTEp2T/X2eLofRWr43FNMJZSKpga6uoofq7TLPmVxOczJl
mec+imdsr/0CVlfwNP1aHkBxUCMquUqCxh8KgJ0pPd47vQVYK+70tQqJwPq3syRgGyBzwYv4B7Tv
cQI9yKwxrQKK0+lsgrDABKHIbbLr84O1nAnj3Ka0lpUcTSg+TBkouZvClSZR4Z5t2yURnNMEIU0y
FRqO8/8/87np1M5WwxlINelJgWNEoa76UVefwQrs9KLZnG0ZwAEGogDOh2+SBpPoglCVkECaf5Zq
76VaeohmgAFdNoLtg3kTw8U9ZWPO0dqyEopk7BC2e6nxcFnCpqM03ySwhZ6ZmVFhQDDXcPR6Wnid
OYIvCqTbrYxuI5EKiBbDaZlSJZj8Ae4CGk5QOkTdMvHWyAXfjW2DBHv2KyB9axjxuLzAzTDVtAhI
6RXGjcLZ89DSCuM3MKTYBKuQrQ97pa00tyuzH9SovXitBeHBFii2Rc4kqu+3lGbN0pRaOwd2D/r5
Wi4K15aSx6nuME2u2CwPkEPkBcdcm73IUF15AHKKMT4lmCgcaumIKtbXNJYPxB78qFC8nDHokEYS
7MzmebDhbwMMfiiNcCapD+0g4wEP79QLWKezPDCIKSDu2NSuMxGcKRp6soC6Ctew3Cm/ij4KSWq5
bd13LmiO/csHvb3vNoCaLFBms2Dz/b4nuWrlcUpYhXjxa2CogXArcXJ/SJzsRfr+OvnKBuqvG9Ml
X8i3rjn9TdcnKBL+/QTOXjFvH+dFoULZ8gRk4cDUBXztMAw3l5e6eTeeieGMNi8kOS5miGltOezw
qjNYXTgpQFC06jtJNUPAvQu0elNZzkRyxtsOrW3WADTChHfqlPGhqYTMuJvKAiQCGRV3Gw3KnKVq
BVoOVQPnR9FFWvlmQGN3PQ4OgFtBun6ffENg4ykaAzv/q8W9SeYs1pI7tRszSE5aLYC38Nry6fKJ
bUeJZ4vjlDO1lNzuZoj43WTTu9G+24HxNyz8KqwFqd72Yb2th1PDBrNYWSlBP1Q0M8g9KoOdvRMs
aEsHGSYyaLNtsK3wqQOyyRFdBvAeGtr3Rrc5DZFjuP1V9AlEtQet9Qy8yAN7L3EwgSV+f926gM/E
8ylFKeUSmVOIR/3dMSPiy1nmG0Mv8JEsnOXDFjA/6eh/IQQuhfOR86jpTTxiJwmIKolROc2UHav8
Ke0wemUdjC45rEYp2NstQ7BlE+R+8GQ28rL3jqwAq0FTS9CVWZ09UwMkWpnsmrz6LFNRH9GmXtoW
pgGAcocaOb9A0JnOS2JZUJVwhtsEoOB380uFANfY0WMv0MvX18EP23kmjSnVWbShJ4iVMKuLF4Zk
CpoCj6aFuqO9FmCw0DUHDB0Pmb9mP5rqm0Bd2Z59kIwzxOiDanykLi8tG6iQvcQuB9YpXwSgMGUQ
KyueLMsboO0KznB7Y88EcjY4m3akThQC2eyDXTsMY3PFEP/q6w9/0PywUWKBnoLQVlVA/oQ9fL+z
i5TlXSQVczAoYG3UiGdPg28qhd/Hqa/k8WkyYrfK7VBHvfPy3m7YiC0ruHI1Gbe2/lq8OzvUJokz
TatgimoYhU0Q7ZUQvYRiRL1NOYChUlnlGrj5nFmM4Grv2iaiwfwyo08RdSTFLa/xh58JwG4lE/1o
MErZywEeaP8YRf3pxobHg1VCumKo6EXlTUXVkVXgrwiKJT0oioboi6pVnkToVS1ZJMhQBrVOOciC
9V2xzI/I656bKtt3dPDTFil69j1p8tTNqvzzmM17NbZds8ezudk5Wqenjly2bhelCPd0sF+CigeM
mlpmumCEgraOflutKMFTK/OLhJb7QW7uyEgaZ9Tzk0GSQzM2pW/S8qdeNMQdLYo3n0xJwmQutRfU
/kynzerbVrGpE+daCnRAsLeu8bBb7WRnNla4ZDpSAPXWovGpULLHplFWRwV3qFJ3nl5RP82t3ZSp
XjuAn7TAh5Sp5tOxuYpmp8vk28t6teEG3+035ywivNMRym7lBd2++vQJEQNAFiSQ3N0JBG1pFqZn
wC9qKuAO43MES681OpsT6pOZnO2tuCqOjWZ/VYsCXbAWmCHUkcqHcSbgWrWRsGR11LlZE+OFFEzG
nURGtLQDp6GZbASc7VQ5SdR9X4ox9sHnpD+0FGy1mfLFTjG1mK3JVdkox6gGKqSM9jJXW40TWpd2
pNS/2LEFAK1x16fSfVVq5jdNy409SdISosFNksfLPWnNEynJfZ/S3EksGbS0kzG6ZdQtt7beKz6q
KY2rU+ojqoFPXTPpUErtbu3qW2meMP9k0d5DBRP/kwQkt2H6ZJu5ZxRooxjqyNFBIxemCdD/egrC
4zVfvKqmpQ8qZfVXmbbVtZHOO0KbOiBlj5/OXi4fyMYwDLj+THTZAPUVCFUmd/QEpLtEliIZxMB3
ffqgr7AOs3JBA11KX9TqzgJHa6UsTq/8kup1F0UBLU9TB67WIXLzMrlqNQBPt6tXVuhDrEA+PPWJ
m1vzc9mX95c/9qOavv9Wplxn7s8Ge7AOUls5kMaDgUQNlSo5qYMBmHmXBW1A68CvK7LGILtkDNZx
kjKzNxcjSZUgsSZfT0wHaKagX74f88pTx8Zdi8ZJivjG7sZPcnJbTIbTUNOJxtve3stmCU0wAyIj
MwJZhnv549h19v5+Zd+GAj9QV/B1fIl/VdRojtpCCRqQmQGgDcAQgk7kTQkq+q4gSCXE5ty/XAN5
YJZLJcB/vKHACNIMHCLRHrNf4dZhqyYuUvQLIN7jASfisSPo2RvV19kfA89MSXElUzR2zX4d4CEd
/DCVIFT4GMoi3TkTqb5XoLodiljLJzXANeqaeuM1oD0CTr3ghDbFWBouaswcy5ik4MQMWVMupaxi
fmF1V4xvmUvsD0or2kGWpn3YQZuhpFqKbqIg/l5OUmpN2vQzlgOCR0f6DlAGkBPCzf0lkDA2700a
P8ij21WR1TWktb+0X9YMhMrIMzHGBDc24Yp7ZVMQgVK/jlVeWCI/zAOu5jKaVwiNG2VXR7orI7BC
eucPautbxUMboSmwDlcwKclJFSxp4nYy8LJbxRnscGn2iQL6d7KCbLp08lVy7IZ4pTw7K70e7Ar4
xxJqYznZGfSbqVSHsW8WZ0iNICnbypn14q5ph+c1jTy9BHeB8EXe1pnOvVuhiiASlgZtQTEDjVTv
D7EgKTjr1M4KJOtKGQxWgDfRsSXfgoHjJFfN96GwvZ5We60qrlSKa3ICiglCg6G/jRK8Ruha2Cc5
us/RsO1QkAnGKMOSYbrT9B/rkgcKQpTEvGmz1Z1gz1GvhGP5rVZuMtI6dfdi0p/qMOzkyvSXxgjS
XgqNMgZU9CB3TtR/ayvVyWb5oBjg7mvRj60/TSBYGOq7ylZbd6V0v+ifuwSEKEQK+/Ja1iSviNWj
MdyrgNJwqFzogYn4DPE0nrBzxETzDhUxZypuutF0xnk51PSlI98TKT10UeGkiukusb1b5fKg9ZbT
tZ0fl3gKQN4yFoNDzOIX8mQ3KeUrhV6DBH1vFNoODkRZWzTejp0zmhh4XgcnNvE4Ew1oR2pxSZPC
rY3FK4b8uWvyE7T5UU5kN1ot6gxF6SSK7rdm5S+TNDsI9PdL37vjgrqWJQGvhtQ7qme3lYLezwU/
S27rOvbHoUSvhhloIzI5Q3rU0tqPOlyP/fJDz6xAawcfceuVAu5bZ6ZEcdbuWqG2azS4bCXbo9F6
p8WTgw6qsDCXsBq6sMFSUx30fk0Z6s34UiQqmOAAoxFhILOzwtqYniUZRAISYnHa+PaQeTNavazx
wTaIt7Abms5OppxKSm91AgR59Cp4kWQe82m9mgBPU88rONsr3252c0u+ALX7M8htPqHYEURoLKi0
zqXG5JnJLxOFhQFBQKyp92qBZtgGUyLxDwlPNoOm+joSoRTfMYAhOTdtBxVDhLyNN3S2oxbguyRf
c/I014Vr1FnYUDBcrtdL/rwS7Qov1icJF+aYGM7UG+5IH7MJc4t242RW5Wj96hct2stjHYRU9KiZ
JU69dQCH5BTku6RogYWHVBZb1V8K/YVScPch7yo1CijdG9OyPT0x9umQHq1MPUVAtgCjdHbK9JeJ
fioa60XWhmBpnhSMl+mU7BZJuavi+mj28Usqqc+1jaRiWo29HCePM271hUy7pkkczJ3jIBs9GNQF
EEa3kdkEwEnVy9FPkjocDeWo56imDdTtYZDLNPpGlD3EieEuyae0sndTN8ZO3sDIzLu0br9XTX49
gLd3IMlezzFqJzcnYzCuOrm7Xuz62hzXW723vC63n3NaJw6GePH2aGqwNjB3LuXBzsZQTaiLkNXT
9fVWXtEMqoBgylZDHXgUIEpBdxH1xohA8R7KHsDa1XqSptGZ2mSfNZZTzXck+dFWmavkTyWgkwx7
cFcZE7lL/qgZD5kFnjbt/1i7ruW4kWT7RYiAB+oVtrvJpidF8QUhQ8F7j6+/pyjTUBHDorg3YmN2
diZW2VXISp/n6AmABLT8U9DPdjuJN4aogknmeSlnVx5qC3GFPYzEMeXHqos7CysWl6Bhtaq2sqYk
O6iT6ZBetEgYfh/QPw2Gp0j93C8YFJr70RIAHbOo2aFrPrci6iNSv8/l6DAFmR2OCgJ9UKC0uKrQ
nkzZBvEmiNHlh4Kgxt8/VXXo6ACJkzXRBoiJpU9fOwx5KJNoVYvsZ/FFAD6MmAQWBreuB6W2qxp0
WHVv2AJB4ia3rh6BUSLWrF66buYfpEKRpsCWY9Pcg/XsCS/7YOaT26bmQeia7+aMJT5dvDMW4dsw
ZOdQ3X0KNP8ogdnIFhOpZ1kcmlwuv6odyaxkkEbsBCAvmPXiQckIMjphdpIxHawpRjs00avqEErL
s5bgQY0N1ncHysMdBlVrZUA5wA9TnyME4c6o9oCUiGH401ndj93o1HW1y9rKNSfji67h2sP+LKlT
2RVUch7EgYUO20GTA3KQBJhL2AazFfdjLDsk7z91co4HIwHZtKqPwOeFRpt36jAdBTN4VOMalcY2
u0j7Hw2uSItlG2mPFYIsjUDVA2TR46zhK1+2teAa05OUVU5SXQeTDkaw0jKK8xyaKIEqW5Iqq5kV
T4Zbjqvr2pzOw/ih1yYvbgQrDo5FhoXBKHP0rnRyM7NSsbUMsGG2JIcKXU9L9KQqoHeVTdfUpgtl
bBw1Vh7n3typgo50rL5YgsRODPOQT8DUTmAvmsop88UCiIqnVtBKObVlA1R4leSSlLhTvlzPoD2P
hPxhrhPVTo10wriJaAn9Q5nF+8IIcODJKfLCi0UgCDeTo1ShN1bkWatjZ2n1vWFifR1GdVboumoM
NSwfzehJHH8MhXAhaaUtaNWhjQZ7wTjglDSWqC1wFwUsfm+NVeIYCbQ1iBy5Sd22n/wWhIVS9SkP
sp3RgNkgO5vHe3NKrNyAty6MK2XIL+lZyTzapQZMsxrsQAOY/QztFsVbt6iKzzU+XVYEtjTDEnSf
orm3FKXbD2CirEzZCkoJtBRX1NaJo/zFmGRrMgObiDeq3roVtLaO7urevC7mAIgMwy4wm32D2c84
eOzxXwN6bQFmUUEr7aoYztYwJyoP3a6CB47K4VoAJ5wMj1y1mW30d6T8NsbxTpZlK9VuU1gATc3s
ah79StYxJGXsBvDbd22xEzPJb6dnXU7vMSZm1wnm54v8u56PALGqLAGZ8wg4jKFHbVEEk4Va22k5
XoRS5A7dMxAQbQUIz0n0Y0jGXdJN+2lWb9oGO2yINkzDD0l+rqpA/g9HSzQ1t63o8DJAmkN0RsiV
HIA7NDhf8Guysnbydt41SXiMxgROuPbyaL+QwcaLP5cM0YtwC0KAio6JSEn9FiWTNYgRwobUJmFx
Eash2h0lumTErtTaLcv7KkNdqFKsSHksy8EOi8GJkp0oF65WJKh3JIWfCvdVLPnGKCGclfc5THoW
fgvaT00qwtDFloH9fTG/66cE+EbxQcuwryfbJrnKwBIl5eNFJVZOL0W7EuEvsD32SV7BuY4RqEe6
s1D8UUhASFR1mD9xVzWgC6z0+1wq7S6bbnpSuVO2uEpTuw1+QlILllD3d60U3saVCiqzMMAw5+JE
WbEbE+MsCsvCVjtw9RagBZaADYf/3SHamOLWqfJEtnAKZ9I/x2ODEqJ4HoYw42gaV8gjsIjtSkDx
SrVnqUpdDaM3taE1bp8hOur76EHA4rJAQq9GTTmXFt9IHoX4ojHJ3oh1XxkDGE9sBpU6qnOdpQba
wah/yFL2RarLq0YJqaW9iILeawSctZfOM+VOyZuj2nZwmoMrNiIUX7U1tMunJHzswOuRLvckM22t
r27jzDiYQ3LQIgSx+g81aI864C6LCAzBQn6hmMJnxWwu+/ZuKDEzpIeuFIeArZWtsf804HvRMp+R
fxHg6BAAGJEBCATFM4TcqWeQrmajK0wBjArGbobE2DWLsBvL8aHuH4rmXB17Sx9g/8KhPEtixWlk
3RaH2m3nBEYVNhmxQUASa5Qz2xywJJROh7S5SSrN6gJ4saT6mhelbxD8NhCFJAHKqElvyapgywNq
beNTsCCurmn5QrQRRrtVEtt6Hpw38A9Z8KgDabvOgJaOKLLPNPCFCndCM/kJMhZZre6UXr1Ps/xz
X8+PlYy57e6T0dd2iJ3zXPmqL9lOoMbNCC6U6LZvniYACuYlPE1T7cmMiec+uDSSFhvBpl+FGCdD
iiP+QDn4XC/MY9miegZuWrMX3EmP92VS3iCuPjSp6puldmuIzbEye3+qK1tOv2MewW0S0xmX7Gas
Azz10VLrxi6rytGF8cGIBYSdiIR0WHg5Mz6H/WK32uNCgx6UmtNI8VL5bl56aD+otbMS/1fTQU3E
ygQswOoYaBYvZPmqiNXzWnoM8ADLjCaNGPgcpfC8zeZdFIc3rTq7iOHg1dojeCssYxgeYP6OQfal
jVW7MgUbeG9wzF/TbrCSZoGGFl+ErreDtN2VBrnIRpDLJD809UfejsiMlMNUdU+NYLpRX7thAl5Z
zCyS7pvR9O7cNfYEt0x/LMaAznIyPE99jjAzkW/iCQPZmlBiCL15NOH0jHT0Y+kTIDrcQWgAiDUr
h7YT3WAkuyi/ert09aowQnNdDPWD44IYgMVicl1BSdQyMGLAo1XqrkSt2Wi/RnHnvi3l9dweFWOg
gIUlT7pBQOtbqzphmqZRNQDyzatMvE4lKVQrlbpLGU9N0eObRqzxdgSJ2IEwH2UtOutTPbamTkeO
lAW3wyBAX+f8asqTZq/VAm8cZPMaKKcDxfBEv43pIMWCboDuCsmwrj8W6aU63cY6Z27h9VQbvYOV
DOaqszojam3WBPAhCEf/LKBJR/762atyISOKKUONozKbeRiY3kxEq0cTlaTfOF/0Va3wbxEvAymr
L4o/vcxHQzM9GJpsvzjms4R19NZRDCwdJy6fR2/7/jAbYaIubkqvgPDFeK5GVWpNoI5KnrGrEXY4
KmgiSoCOphVHYzcVYiWMqUsWZq+mJhXW5hhhkid9V0WLH5WKxikZUs16VWxaCWIqk1GfF22d9oU/
yIIdAVwMozsjQNmiEhYAHApqJqY+59ttqQfALEXMPstgzGNbPkY9Ve2CFTAPAxI28kOXfAoPxB49
04IzwMfjjnRuXedaInOd8hISJcqIAU6WwGrFQwjHvyycPverZgRUci2EvcpZU/IRbO0e6o3OkqH3
TEZ3ih8naeR8tNf7yIwoxp7FSaosYTiZHjBWn8uh2OXwnUayVG6qjVc1KnpuY0g/oi5+yTptrQt9
DDXMF2UHGNa6dcNivlw6LIJmgbIPZeVmEibPGKo9Nsive7Pm9A9erz0xP5h+oNVzxUBx3spwAd5s
2M1jeiHb48V8HM4mgjfUO4ZpVzdo37gSx7/wVI1+s5XcIq/quO8KAatHGLQnfjURzkt9vR/DHI2x
3ZqUtctYQZuLczrdoGArO7wHJZuLPoY/fsWm7dvPZ1PNsJRlAmNcRDv+lXFVwZMhN8RL9TM5fa4i
ryBXht46b4uh7uCVYVhVoRkxaDRlLemoBeoL0IpUh9IYrTHNkGWRXRwubr50HJGbV7mqfLOASGHZ
KkjNO/MXwpUx/Fo1QrHAAcLVB8A+8O0wgCtKpoq/ezVW0BukLzIdAiUkQG1borp9+/Y1blmetQTG
6zZTQ0qzhgTkVAjL52OvoW6B2TBeCPF6HZU5C/PB8r5SEpTriYfkdUyx7CNPmPPNgUmJ8YzFNsWr
DoCfPDQ3zvnYT1aqahSiEFj4o/Sox9g9Vdy24DU4Xw/0/H02djwxp3Z1bHtUzoG/QM6CfV4DBMYB
Qh/oYUaLiDy3uK2KJ81gIauyoa9Ns6eacVvsp++SFQGCcbLz3AaM6jswTTb98Eoe4zyKViv6LJ4M
r9KSnZDKu6F8VjLDMlBYnuZ/BiZm7pPxHzNcQb00OJ1JoVFRy1FDywg5qr9lqAAcp9LhJBmcIIzN
z2QTxYw+FzxNiF0d4MrClKD9/akKv7/9xrYFYXlVVAyNoOfxt5EPJCkr5Uo0PQXEvyqS6rrdYUpm
lHdvy3mNO0OvjW7J/hLEXJuumKk2KQiWgtSa7TQ7KF7rT5hlkxWX4pMia++O446H+/oSzL6yxSu5
zE2iU6bXRgB3H4Fw0On7c/mJMn0CiMQedqhu0w65Njlx684eWKQPkctbr9+84lWexjg5oRx0kgKa
1Cvz3SQdVDm0Aw0F0+4z54rpt2KPap68G9tTFiIxzAdhRvPzrAclG6Za/diXL0HSAGJa/ijr5tWu
5dGO+ipA0KMmMKVpLPxFeoHx1c4MzHacYSE7eHnwQFY/rzHaAdDp6h5/k3IBp7Yc7foXMLEpKAmn
PK1V5BXkIE+x26B6V2M/ecIi+OQVAkeJqY6+dcHMY5HCEsGjigtW0/E4V9VtYUScUdPXuJF4Jxhy
IJjpMlTMizDagmZL1SjBaKIHiKnAzIhtISnRuUIVXCfNp6WfLspJrFHNVO+HXvKEVtxhC3ZvimhH
iIDjPg6yATyFAK070I7ZyzTMNurmmj2Kw7AXQRWC7mP8tdEjlyTI6NFF5JxhM91bn4Fx3IIiGkmc
V+QDS1Ob7g2WBWOVNFR4heaWR0WuCCkMWOsGvurmBwo5LF9mFxOwYfgECTQSeK0CJ3H0sa90fpRl
Uxzylnia/MIcHDxkj53T7FWX0nqDLGHG2IgEe0bBfrkLb9zTMtqB8dIJQ38G8iRgKAGyyzVU/4WG
hYIr+ypvxGdb4U+nZT6kImLEEpiGgYfS0KVA5tSSq5Tjgf5DW05CmOBLEKJAMFsUV2TAeB7EY+hi
32hwyr2542Mm8m6QBYJa0qqViwYfsD9g3QVoa4abn1Mm9gZ0gzzvw5XGmMg21pMWLFEEWEzyYbxY
QOLYHfI95ebjYzHxbvLl16yU01RNdJTKMPfFg5rBEgd7NMbs6mLcqzveyhBXGGMMBTEYi0Bc8PDC
6p6YigXQ1/N2MQ+T1DpijgMT4bya+jsMdzh1U3BqchzVZMuSoQhMqKiGeGMSztMi3gdq6HEcKnUf
bzz2l5hmdZ8LWcywbGBbwPjstRf1Ublpv82e7lW+8J1wds628/yTJXv59ytp0SjkaqFlgaerXuA3
n7FBO72sNrSaI7iN2xoJcjnMH3AjlG01VbFigLE3DWy1jJpiC3ypKx0VQYzL7Kc9Je6L9z8fBT9u
2D7oShrjtaVRFvTOQEGDZiTyc3+P1kF4rwCqXPVy8K8ApB7bjcKeF4ht5VvmSi6jsUOnT2YhK6aX
xjtDbpwaDa5mdDhKsxmFraRQxV19xnkRmyGn1dXlUvXFLy3cgunIt5qv2CYQBT9mYlbymAB3aQIA
CQH62huvqSMqvMjLPlWooBTuO8wn73SM/xMmQZpaejr4P4qPaX7JvAhMYO+Gx9x856qhA8AQuom9
or+vswBnVxNj7N+XMcHkSgXGEs124Hy0rQzSPAlhncIgV0Eh5TKyoLbBsJwaP6stWn15/z0MovOo
kDg1vc24dSWPeW/TJIYkShG3SmgYjxdGeZQxwtFn9y0mU3Td56gk/eNe2bGVOObBtUsh9tjK+ONh
ExCoxJIjetmOTxi+7RhW0phnJi2DihazaX7In3PUg3UDCzg/YzNFopx3sZ1H3/TkhnN5m05gdRzm
fQVAhM3HASHXBpyixxvR3TZRf7Sd9QGyFvfA20e8gC07tJNDKw+OUajbb59pM4hdHYmJIsMujsMG
bVE/ECJviBXdkpfsPCK93ShgppgHkHjol7lWlJx3xtUNJqAU4lTBqgoemgis2yr30Gv1i7N8X+ee
ykXV4ekGYzowJNzXoLdEKlWh5oAgCIXKty+SI+ElQ17Z+rLOdRh7anvz5265RYeE86U2u68ryyQz
lqIWNCUMGmhf6y4NIKRUOtrvxHY9Obmb+4Yd1Shg5JP3Dn5ujtl46aSsTtfEerjoOlqRvwJzajbe
H5hvehZNwgC+rirqK9hSJZaB5jHDJpIdBfmk6dR89RPmkxJZ84KBzU+3EsdoYlolmiA1EDdjOFYs
j1XOgVDb1vWVBEb9MMoBIITktx38CYWC66NW9x2ZIef6WNRSfR77cQz1n/V/DP3NL/V/Srr7wnDB
r//zzmcyqqkRBXNyJTIpahiV8/gwX/1CmeWaRa4sxoMFTY+tgQWNm8Yr9rAbuv3HbnR8JP+tih3Q
H36roknveqX43aCCRjrAXfYH9aCBRgmIySlSxcEajJfd29BW4vd8xM0XtxJMlXYlOBIwvN4B3er3
i/u3VJgnjfFsYjoGVZ9BQfuD6f8GCjb88ZKfmvJulAkb53ysC7NGbpPXGESa7w0RJSo/SUeeveQ9
A8a1iRgTDkvMcgBxb4K5BCJk7P7mno5mfDMufPumy159M8aQYP2+V3May9EClBJ4LfCWBYqqTcHi
AOJu2KJV+AUP+2izy7JWUsa8hFjtlLUCSkrZnoYrkW4QAQLnmnKL9YLdf+XFJrxHyGJRmnOEJb8A
3u6X8/6NGPZx5326VsJYl6DX5xQTcAiRY0q89Lxw4UQ3A7uVBMamjDXp5EB9sZgUJ3tdm/loir2S
xtiUURynkNbugfCMWd34RwIYofEKQ5JOWV7PaAx4b4cm21n2SiBjS9RBauqlKglgizAhX10qzrKr
e2B3jA7YSIBks6++KffvgLjnmBXCmBVDK5conGGrV2pC8fShJnzkRK5SMpbFMMsBS1aImKNzbILj
K/7EBh8v+aNZr2EgaG1+daWMcWlKMulmCys2pBn6WMPXuEeaLynWaEz7AfOxmP6+M4ThtgonTrmL
99wJY2baQe5MoX8554rBSrx8t3/nBEiEsS/NmKGihr+gBYnunDG6lZQ4HB1921pjg/1vf4c1hNnM
YhTYDHCZeQZ6ctOncoTlxAC8NdxUPg/JAxB0W7mwZmD2QwOwFnm555WLVTVFTgQBGQgRkl2bNY8S
UFqdbggTi+ihcsR2ktVpqdcSLDjJuavOiZ3HgGUndzIm98358zLMXrcITop196QF9sEMWuHcsIOJ
WCkAjETynHdHuARHzi7r/DIhQDfUAGZT6vZgYDFryI9d/lnVMluJEmCJPYrBebLoh7ImtqiCqaVT
sd2BopEehfY4PAdV45lY+DFCLPlgvl3VNawBkl03zpYmBn6gCn5YfRmCCRsg8YXS36lh65QyRmvr
6sEEAHIDQK8x7K60ID6qKSbc6+9hdTdh71rGHK8ioxuZnPeksSpkMJmeOmmJoFgp/dEMDl2ARp4G
TgYj+xaUjd3E+OeGtEsxLh9is3KRALTwUKQ3WX676AvGgkHjOdVuEcjYacdcGjbQMCkLyLJndRns
ASPfeWFatfa1TSN3WUA2FViLfLkMFOMMA84x1sDSHhswo00wTk60ubPNBL3w/itJnvTmfsTClBBj
+3BYrCVvdqmcAiBd8YaysBRsaE1Yj6lJiPUrySowuQpYRDttizO60ZWgMaP3X4202Wdz62tSgkWv
B2mYgLGm74gggL6xcTMRw3zpiA2/0hYryY4aNBVRNsxIbJlLYY9VbGObU8RcfIJFnVR+6ob40oTu
prp8n3dgBacLVdiuxLrZkhjXU3PZqZhWbvrrMDnXo86uMYoPcq8zPWrtLHlWsThIb0/MbvU8w1x7
6sS5uIeDtxZdssKptuMmt0oAbmQp+TR2MjZ3MVs9zv2DHkxAW5zDAJt6xVFuyrtJF590cfgc6WqC
mEsYdougBljuX56U0Ow8aZK+z9gb7GXhKlVLwBCBe6/ul5s0I59zMT8r9WJn1JHfImeOBGzWYbsE
e/pnWmGc5yHm89LWqrCVGQWPg1aiIZpelNXoYSUBjKqzJ+TZDgW7fWiE7ixqYCsDyVd4GeNPUbHD
nwRX/WBiEy5uLDLPmLKujrq+3E3aVw1IEna3VFiZ4wLdb5u009tnXGIYSkqk5WhnNQ34sesfGq8F
vx0LngQwrk9L0bCN5jb3Z22wJLRfasCA5d8+ZDVPUhiXlwykAO4KQZZwnDxo/eUCO2QbtuGjR9yC
UoQb+W3b6ZNExvGRVgvJDDxCrwsdOjEM3kk6Mqzige9FB8/zHQntdnh2ksk4PLNRsdtHB6F/191K
0Li+l8aEXtmrCunKKzDObsGosKSEceARABdaQHjqrXJprqW0hu8bTV5sxjkbWzfCarIUqCqCQdUP
DkFzH7pq51Su6JWOOX+PPfKdozKbmg9cLhU0piYKLMz5OlSRpizPMODmo8JMQ8HYjvfaxQLU3cRq
sLUJ1mWOzM1DAgMcGI2SjEllRmmwODyJShMSACrEuzZ1ht1PTpPgDDQ/jsRD+tuOBFfyGIWRsLoa
5Aqexc8CUnz4rS784tF2w2wli7nPhYRZropQzui8wEIArX2cSlW8IiC9qFfKeRLGaktEyBSG41T4
2aIcxlzaR230SZynCFsu0nW95J/e/nKbVmwlj0m9sLDSB42AHBrTnc4c3Qomlpz1/dtCeIdisi81
GhetrpvcVwbtwlQGeOLyaBCsPwGmoAei09vituPn1aGY/CtVSYFFKGhjf3BMXzlfzn4mCtKRX+3Y
fm1/NP8FJmgVY+bohC+plMa+JGBTqAuxM9LMvPIi7wIZX9OOpgbULajgaNgaGGmChwU9YrfZI9Zr
7Ry0Vg0Qn2UPz83nFU95GsJ4oAr0sVIRws9NQfRQxcoOqOWzhWEsm/PVeDdJL+Gvm4zrKQAqA5JY
0GnuhAUMr4K9DE6G7ZHGMnfRQSp4jfjNFAGgQJKimqhFs2RMExG7GYt0gicJTlPeqwAxSbuHariL
S6wxB91xifEDdB7T67YBW8llbnXqDDPAD6L1uJeCxB8NfUc5YjNJX8liLpZI6ghwMBjLn7jW8WG8
wv4uKMLekTbzZDGGuVcrqS2FU/vx/6GquToZa5rnIllagD39v7mBkyy2IlYBHUltCGR9xA1sjtCa
K2mMXc4qgGQU+VL4dWSHX4u94SWecJH6wnOMaBPD1ZUdO9zYb9ONr6QyhjqLiQ7oNNiZn1r5m06O
jjC9Qy950hgzLcWT2pdaI3hGjQk3isqoHI1jeT47dAKfZ8d4T45Q+7OyL6aJyciaxig0kMYKZY2J
Wb12QLrgiruBy8nKeQlsaaxWJMAJRTBnVF80tEx+hii0v8ULGrYd3uq7MdakLXRDawF//EtWaMXu
cmH4wJp8lzje0ViDQrquGmWJeNVcfy5UYx+U2NxVwhy8iqEG9IbIiSbxDmGiHWajN4TmLcdX8FSH
MTOgPxDJ0v0xn/+oqLzzMmZGwzBwV4Uor66qnO/uZG8Xc/98TJUtlGH0ZejbBY+wcyQvxQD7E/UQ
vzpSPwdOw/49pNZvH1Nl9w11IVAxYYGa/wufQ30Aa73d1g7wn98znMmTxtiaMJ47EJ9EtKWIxttf
74P39Dcji9WNMoaGiGndRXMQ+yAtPkuX/FqShg+leSsZjHUZwryUlhTuQT6qB9IfcjfyVEfFtLwz
DQ4/LOOYM5VdG1GALT1W7Yt9+dc95e0UaHU4xr6gytRithzfCosVhjU54pHOB4R0rGjev2OsiH6Q
V1nQSh5jYArM+Rdx9sevZ85krZMunn7Qn/+WOMaaGMBi1uMCWxtk+R4ZgBZrnuAJ7YS3U8C9R8aQ
hLkYK3B4poeyILg4HEo3XeMShQLIjSi32G+bSY7es6Nui6QjPelgSaQRYEoEiyLmw9sSNpOD04d6
UdKVT80KYYnLGXujU3s9AhwGyMcE+HRvC9lc2TsFQ+rLta6kRHFSzKGJayvUxUlrE3jxom0A7kQH
ClAe3wOF1SKjL3dePKD4nV6IPXGaeMf5GdtaiU0tourglGfBneVwKuSqTWlhRfHm2pOsxAl9Yl4M
Lp33jA5jx1nL/Q+FOYlkrIqSiyitFGjbf6Qw9h+e5ySNSTNBJxmPJo2QsEv/M82cr4s9RglNN3Rp
ARpd7ko+Zgdug3vbGZwkMwYmFGd96unVvqLe4c6XbD+KkyjGtiSCHOligEO2smBRkN6Kuzb4H/HY
SQZjULRxHsqgBN13ptzM9uRgYgaTCalyQwtH855fQd1+hyeBjGGR+rhd5g5lI8Wsr7N0Ki3gu7hL
oT1x3sB24PVHkM508ZqiyEEmltBCn+aNSI094vat+zI/DlAhbvXhP16AqZkAhFclqODfUXs8AdQ7
CyDwQy9gWw9P0pigJDK6zBjDjwXt21d5ksVEJYAJA3V3jpN9KNnaNl4naYwlCeI8JQK6SRhVN8Yz
87DsM8fcI7yjfPBo13c+b2tkWydPEhlrouhTG8kFggaduBoAyut8sMEYxnMOvGtkTAfQs3VDBGjF
HwX5Fwr0/4i6TodirAfADQsizbjGf0eH4cpirMhM6kXuyhdZ/5xB8m6RMSCKsJAuL8vcl6cytIV+
ADBU9ii0hmS3gQTAuexqUoybphoDR+zbeD9E3X0QVzLvc3JeIEuakihJ0Ck1YpYPVPZ5shjbUqRB
aiB4+V0Y+5cyMe9jKvQDrGKYCjQIbSvgXP9eDtgOZ//oqMIYFhVGpQ0CdPASNbKXorQT0D4WV3rt
vu0MqK6/DptPchiTok1Vj6VWMffDKUAIK1oJAPzD9nPUgv4IiJNvS6Pa/pY0xpyEhaL0wQgNrdLw
GFeBN0t9DdxH89LU609hHV6AvujL2zK3vQ9cj2YoQJsCB9nfX82YFOB49hhaUf1wB3dHWUFf3F1j
Yb4J+OH+/yiQefNa18dhMGDV7SNOYVNRVqdjHn2rpaVASrpPK95RqNehHS3AoNo1wCD/t3OxccOi
9X0yLnSD0JW8fJd48/SyzAroQvcdy6y8D8di5CtABzeGbv4dOKP69hJ7NVZx4PeAuNKYx90ufd1r
BqQV+k73NRow07V4Ih1mZzlGbsB5edvWhIAOhOA/Ksav/9bLJcqlqtUkTBiOGqirJO0cmFetC9yy
B4BM3JDAvC5b4xk8Q4dJEY7odPe8L0rf26v3iA1CXVNE/Aj2hvu+rvuhwXBVGeVP2aLdG1VQuSHQ
b6KhU+yiqHprqpRro+0Hu9dAB2F2RYEdddCALL35pIjaddENvFbZpk1f/SzmU+RaJsxTjZv5mUmc
JtXfUVGmt/zWFTBfoTGAQRATvJ/wB52UyL7RQQkApxovK8b8Oi/vyhmDm0RJ3+QzrhxN/29JkCmA
3EzuwbXkfeS1ElDpSejoS/i6f6tXhuQlwkju79dD9zN+N9j5r2f7VH+EsR4/LYiRzAlquU3yNDZf
lC63Fgx8vX0k+otff6qTEMbVd+EiKEVD90FVAJXGmasYfquehYLqA47WCGskS9zQdNO+nq6R9flz
KU6GMeJ7oW3bAcNNtUPRT90SWEMYp6GBd2jXhs9PBzcTUFDe6YoBtG7MPzJ+S+lbQDllOG7lLODM
vMO4pV/tOrdP7xU7BUAIj8J00yKtJTKOq0ilKgYV3Ufim806xVoWo545tAWlVlr9N27pgGzzuXgc
7cDPd0D7tGPMMxJfPX/HtW51i0+CXxE+Ry2JhjHGtfZB8BxE8UUo5Fcw0X4C2r0oHB+zKduNcogx
PC6ozpaxWctmNDiXQdUa0U/6B8kxPmAsy2ojVJ8o1BKvq7T1LtcCGUuaYqEJ/J1UYHFXikCEfWwy
XrizZa3XMhgLqi+mjjFTyEBhudr/LCv/b2tna2mM/Syw9562GRocg5dnB4CmALwms0QQUYBzFZkp
30VsBa1rifSOV1G/mOlRWWNMC/K0q76agIwFZOpGF9xERyENKJoAi444LMb0GKytWwulZmkltCV1
r4SUMsQ0W5sA0DYuORI49sUQGfuSjZkZL9T5R+d09aar/3n1hqcpjH3RjaHJpAoSP+DXqWa/dYGM
fTEwurokIb3A/CqjdS70phHOzeMtAOfP+HtFnA/G1ukRSIUpiNTQFhAfmvFhymWO95M4evhivVcq
sYA6rg8q6CE80Wjrh/npJ5SN4tR2gqMByqZ1BL+o3jPdyfl0L9HzSriapFI/0gnIf099/8MN6aDg
koED/IqTXgLaUplgc+MjsrY/20kW887KOgsXqYEs+WmQAWqZDbZg0ZYOsDvbr8RfjnxV+Y+XdxLK
vLxwQIk+0jGwF51/bDeEe6XMyzMVQTaGGhInQJWM/rKT8y+ganCbA3bspC9vx2nbino6HvP0ygx7
HIQiXHQDaD4wJFt4PZYYVP07Wv6Wvnx7W9xWhEbA4PdLXVgYtTAdQrlR8Am1NPI68NOVVeuWg+EE
RsgbNdu2KidZ9JmsnkFttCrWa3CPlF5ZwNwe0Kv26B9hkjty9Zu3D7b91QCYQXG86UtgpHXAsR5S
rYNy/kRa+reF7s2zraTRf786W4g8qJfoQjcIcWjnqD7QxcgJCJuO7LxjH5knj4kbNE1QtJy6uIEc
6GV24GXwiN0sx3LfHCqfl3Bv6gnSbeS6RCHAyfz7fKKeSnoZQ95IZowr6Y5QlYeJqIeSBDwS1+3w
diWMsSvFVMpiXkEpaa1EM25yN9hjQwOw1uBzAMgT3fpMsdjHbbbwTsnYlrhrIkyq4/E1Zm5JI0gH
ih6cbrsO1Exvq+dmbLk6ImNTpCAwO0UB9VdCeVuizM2z5EYI5K9vi9l+BSs5jDnJ427SsOX1/xc1
nGSxXlxTEg3QfZCFnqLuS07rB4ljOoqvenJk8R/BawZSrCjSGtAvpXw5/OrRGancFrWEz0VQdCLa
d9ENkdf1h84JdyDJtgKK1XMt2SBkcbGWFiDMVYXLD3ZvgY2uA/ATngeUlH+/jgykTsB4elkup42K
5Uw/p41OjFt7Ji+S2dQc09RAqEZ002Qz21oPglQZ5MhPYqvOrNlNdynyIP28jK2uAYsjReyKjtod
R5OopryKCVdyWY3NxiDPq5kAadI4ovJTXWaR9Lkz212OxS6gMVBqpgmUGrFdFsZnbH0BZi4Jbsem
spW+umxz5brLpxybh8F0EU/yk24UXMBzetOvfiU40pH2IygHavzfX6Jve7EYTPxKcdLcYNHsSkd3
OwubsxEcLyDPmcAxptSf28DIPD1Rr/Sil6y4b0E9M/UwoOPotHP2PYhMyQJNVQ5wdmHfdeaTntSO
aaYidmWw0NEHPBzt7ae6+umM1cO4D6jccrhHilCgnP8c6aMIBe9AJduMSFeyGEOXDoYCtL4XWf86
fb2prytRjN4serNgQwCiDONZjP06/dLHnH1h+mvf+uiMkYt0WQIsJhUxeRrQZgfxi9DHHjHDXUt4
AwD/x9p1NceNM9tfxCoSzK+ME5Qt2bJfWLZskwRzDr/+Hmj384wheuC1b23VvuyWegA2Ovc5gvPw
EZPWlwOoVGDlFqD6tMuxfpmD1VNh7bIQELuY9pRuxCZGJJWLZhp7qMwqi4CCCcbUzAJhNDYcp2ov
eOSC52NyYUw5Em3KYXb+bT7+17mz7WD+pBy84cRXmpaY6eGf4eBsBtdn4lhCc+YwCmoWcb2kiHar
MZAiugcNzJ0sZcFcyl/MKr9PyvKr4EoFT83kLZIJFjY7xhEZScYJ8dMOsc8BsODL0kRqwtmQcqpa
0ucjBt7mIC8fteggGaIGg0hHONtBibYkcQ9nxyq6AMZzrew99WyUc3XjqPrLTo4/Xj7Va+Rw4YHz
7D+domurOUAtJ1BIDZm2ixVQvRamM9EqyE1AFGiu3b6M4Ju+LFlgWUzOsqjGFFkFwPoCLb/Tix4k
b8dWfmwp9uelYndZ1mYTzT5pJ49qtNStVuGZ/xw/2f4U/Gb8pLNff+FaeVCjIgVORwUvHGrXI0Im
xGueAr6TG7O7qZpPCQH3qBKkbgyykLtMCYZg3XXU6zAQDUTXd/IDuR58EMO6aCN46kes6j3JD8m3
6gtq7i/Y8wzsR/kTGOHlOgSzCRu7cZYHVXftEkw8+TUIqnZ0D7I5/GXwYH4Q3Kbg3VmcKaM9MKcV
Fvki/2PzweA/BBPX3yDtYvcFiJtoOmJknbPPy5T0wIDGoxiDfi8D+2CXH2dXCttD5sXe+EfQP+fy
uNOlVk/UsoOusE/HoH/cPGBB4OqC6Ld3f2Pcmv3Ft8pyOiEzC2e2k2BCJqHMjv0zh/bfGsqblaWz
6+QM9VTm8lIwQz2AJHGp4nAFxbJAQbbf9ulAnGFOAMURURPQLcmVEWqu9pQ/M0+OmcVA8tGeYu/u
FdhalEv/4qGfJHNWmli6DtQGXCUrKGW6kwdZCIG9v3jWjuwq9c8sy0kgZ7LBaKgvyQKBXZ96JcaU
GSNvBuQOxnKNbDp+31kliB+DUZcdK15FV73tMk7yuRiwTOOcZjawmq1PFgi27+m7yo1D43YAad2O
+vadaJFLpD+c3Z7HqJsLzUZv3mgDubjNbMUVqI/gTHy2a3akSG2CO/3jOqTgBfLpriKT1ErZst+f
LOAJbpCvWY+pXNqp3aC1D4yO6nOlCia7Ba/vNTI8MydGWU4Set4otTSPYFd2VAPaoV9ptASORib4
WNuO7of+8cCpZWubADfoyzAxlZta16+mpF4D5NGwk2W0I6v+mNuxfpvnRNQo2iwpnSwZD6u9IFbQ
Wobs0K07NbC+5c9sUgIcsdgj9kaQnT/Lnh2j6yCCJBB9QM7IzAoce8xw/druuVQeUlQI//IFcFaF
pLI5YwIGQBkB8E3172ZQhWSvh5X+/fe4b34RB56+I2dH+mxE3l1i20LDjFFxgNXEZrQWyDt9f/ls
Iu3k7EeV2ODSoZoZzLkSuYuRKO7ctUVQreDyJHULDnNq/+V98tAHpjormgz+KewLqpOTUelo2OO1
Yky3XV8fSZ9c9asR2Gbht5ECt0hXUMoDXAYMtJdPL3JQ/My5YUmgE2rwS5oFlbV0NxIsc/WOyca5
hltxJe8XtY8fH5ZHXx07DRTaKazBz7twfzyrdhY6EWbYzyxPbdSN3kd/aEZ/keGeTsZFMkWfy3IO
okgYbZYtKYjVMBrHoMxaJwE3kPDdCyVycc0wlGWZaU0RTq51b2EmJL1fsRBLXkuDy856UB8vq4vA
0hDO0hTyqAK2HJ6QxrrbRh8xZy9QSJEEztI0mNGcFYKl+jh5zIeAEFGet503n74Sb1hkzJWBJRzx
Ali8aWM5Q7+49bCInvh2UnKSw9mVNB/NQVNgMlkT/1QoHm4TX1goFsjix8qMNDWxs/tK/sEga8+G
u4UrRSKDoXLpT99QYjTjv/vX/V0M9Nhox/CLfmv9mr3QC6kIP1bWqlpMigIv+M+qRiLrxM+Tt4CT
T1F7+18T5ewmhUjN272vU7ygcvZClqIEyF0YqWQgIOMjsoP0HpTlqbu0O5BbgeaAXoM3O30n2gHd
HpE4k8zZjWhEPKuUUgK7UacOCBz1l3ZfgOonqh30UcJuvx5QflF8gl6OKGAXRGgqZ0MUGsegpzCx
nVMAg41W2ntLAV6aPpaTm6x2GJsKcPOKBDWnMXt32X4JtZczL0s3Sx1t/9WndX8COGIIIcJ7Fmkv
Z2vmdcXCaASPYPwvdWceQb3+F9zyT4uCP4yOyhmdNrENzIlAYLl+Je1z3QRD/+2/XyGqHowQSrMJ
UXmy0WKKynYdsXLBcpN/8LHZsqT6WwZgwx2cC+NL8GpqLXrUITyppDtz1ZxYExUHNvzBTxI4ewYM
wXiUUG8PNBKSxHQ66zAMicgbkLd2DCADBFevgVJU46vf0Hcdq5iv3uAP6Jk2z3QmjbMsZg9CrSQH
xmmHsn4Q74AAwuhMUle2wsi5Wa8BqCIsdWw4oZ+OyBmVVrdBWTYnVQgUT5+4pZceosAMCQABRHCn
G5kWRLHVZNVQNMKTp1grbUBjvIDooaH7ZdQSJwLQJYl0JzJF077bd/lDFp/8d1Mh1aQFh2o95X5G
UfNO6l1srgLqlK1Y7vxMfMrfrGoTpxR+9Q893YZt+kke09iz2LiYDMxrq0Dd+cc2dU7jZk9KOGE8
lDq1a+7/xGycvtmbKoBSGlpZqmhrGYAPtab5JS2UxKm12G+i0tPJ7I1KDdK3lCQu4Kt7YC6AMKot
vL/8Idzj6LR27SbG49L5KjpDDhBfw85LVrA0gSstMFpXIHD7YZw0iHsY4IgvaT39WL37T2saIlmc
c40XtNzjDBvf/4yO/qf4RSSL86WK1Et6w5C4/4T0ZCta+klfOV+qT/KgxDbeB7kGBa4DIFtYGH9E
vGIubunIr8tHYhe+bbhPH4/zqFSbo9TQ8fH+x0w4/W+Z67eYCbcC0PNj8pWBEbXGPGbIcP99gFRg
2fjUXx9oqpkUmFRWq/i2lu+KlviGWgvqYgJjzSf8iRYplS5BJUG6+D7NFtdo9MMklQerr0XhnUAl
+YRfaao6j0bc3j9G9H9AVL8T3G1GJid7xoMhlvY6rFMGrEDAFbuK+qXSSl9gOAS6RzjDUSrY2K0Y
kQVAikyHuP/sDAwMReVPuVZ+0j3OeHSzNunFhMjun9v7/xgJ+EkeZ0D6eZqlpocbtxNwJ0/vExcZ
iGf6Ug34VoaLJiqUboX/P0nkjMhYl8ROTeDhJqP83hrb/dIant2Sd7ne3lV9+sXOBp/YWZB1fetL
ffWxKTRRNVWkOZxJWZVRjwHJbgeqSYMsVr8Oti2KWrZwZM5PypcE+j6zqK3FmBx5RZiUBw+9XVdL
waXx+wiTgufH1waiDPgE9fLD+/wnTyeIX/jKgFWqrQK0Mvt/O0L5S3awsSNES//3StICO8aXBtQU
UE1Zj0QhGUFLZYLxiGJVUM2PUmcJppwElpmvDMx9SnojYxwFKWYu1KBuvoC0yrlsXkRCOOvSZpW6
TjVeX2v1jlTvAf7rxl14WcjbsBZTxICLVA3NtEH4zjdFjGbWqFXYFFnB6I17U3ZYHrK6+Y3qgzUy
dkTlhTfH4gRyRqyKyozqqOiHrWLellNzmFPzqpHLQHCwN+rAyeGMlwTa5gLc7zjYLSNo1j8ktyzH
IrWzHgjxMLYcWA/ap0n02d7CZXKCORsmYSCzQiBEQ0kHWqwFIgLwnkhW7WXzjsZfNKARSMpd1gA2
ysLKnCQ59YCV99klyupfvgRmqX6qznE/hbNkadYoUZarNBzQXgbIvQ1O7nm9Wu2j2iQOURIXSY1A
bd/a8J+F8hFSMraNNvQaDem+3zf3r2bNiW4TcD4OR1FplX3FCyfkY6TGKrIVoLIQNh+p1jsJlh/n
eT/ZHyxTVIl4G/txJ2PxwFlKZtQqyIFWqJQW0q/GN6Cgwp5VV3nnjE/S17/6dHykVEuADYhnQsGp
DBTzsN9N4P/9DR4bwTPhw6ROSwtqaCsNkyuMMK+e4nRPhSt/7D9oTvsdKReKA7bkiEpvAs3kQ6c0
WeK8UpIsrMdmbxB1l5ZTmJRW4qzZcJsv5gGUEoWDdRnBzJxIMGd+lHnu5drEvQIowSHLIZk/rVbq
JtI7kj8u7VWdfrv8IV/1/ZKKcoaoR9WlVqIlDftn48DS+P7D+jBNju7PQ8CWl5gpUqlDHpKnXnK0
axHD82sEf+kXcBapW1LJmOqCvUg0KpO9ZDtsxMxGrXPFrKCUOQMW7qRr8ztQw58iLHT8Bp6vSNE4
WzRXUWuXtkzDpl593YzA/ZKSsBrqZyufH/IoC9UYHCD1sDeb+ssyYdpOa3cFtZ6qnpQgplFjZ1q7
/eWv87aP/fOb5uOwEb2LlHQwkVo4X5XBuNNeL4PsRDUxoSQWnJ1Zj1qNMiuR4fjovniogyJcw2Yf
HX9jpPxNXsKdibNTXZGkICyGnSKg1WakCyXotxSXOLIjlib4rnzYpWPtHFShOFbRxR+avjqSNcuc
Vbd8gDkISjWv0CwXNJkPvAp7iAlpMxqqmWE4kwbVTYf4QACMA7SYcT80nTfXtW/OzT7r2metfk/z
fF9U6h4wRA5g/W7InPpxjqpnPLL/RQEhEEK3ZsbYeD175lodcwQlMvYnOpDTTpYSqJCQVbPbSfXo
FN18v5blTRQRD+w9TpLmKjYb+q9lwQg9DdWJR9vPll1pKGHRjqiIU9/sNbeVbV/V1cLNlHiXpyR2
aVcAfmE2nI5gWjYimDRYG2WnRViTMFakHsro6Gv+MBnEJZMdLKl9FGi/SFP4GBOThIgNU2gKaZ5p
bd+s5vKSzurnek72kZ2njqQlu6EqfFWWQL5SjteYfReYZGZ+Ln1UziTHxITXVuMsBPbR7NSr9axk
8bzvdRNdi5g8znVyXVea6OxvABReX4lhyTLDjVFNzi7PWlanxvT6HrsbZZdg9VgPFV87Ckur2yHv
SRJnf21FkWK25IH3CNimG+N1PEd5mA+D1+2bu8KTj5Jgw/NNDssdjrO2Wp5rM9DL4NaL2u16eHVx
OLStPD+OxQ9Jt8OStk2MY02uAmZUFPuO5K53wGAV0IOqOgJdfZNQ/nwkfkQaPOlpk8wVEof4tWmS
5G4X/jseuvp17YrBfwUfjh9c1qylLPtKoWEl72YCeUDay74IzrVtQE/XyM595hd07FdG5gIPJB+M
7//MEHe4TCCC9g4ady+LBya135giFh2OqdCZXKJ3axoXCJ11aEcXAB0aJu4a9R139KmyU76zzU62
xSc4r+Dd8TQXvRzBQcgIBBiOmb6z9umegc/IOyoobG6+AYxiqoap2oqpccZt1OwZSGIIba3McKTm
C5FfLh9l8wbPBHCGC8hW0bAMTRqW6/RSprpn9+NxofG7vxPDGSpJb2m8KDMN53x00uSR6IvTwW1c
lqJsRsZnp+GsVAcDP3XdggANNZRSk49JZl0bi34wu+pWi6WHKC9roDzNe7Ov9rPZofqRYSxtvk7n
zo2Nfk+r4UOE3c561HIn0RPBPWxnlme/kDNqAxCm6p4gaaB7y3LbOwpWlsydD9pzqgIwRbTBI9Af
nSny2QPR5CLJEx2Kahgy+PVap10EGvqWZp3ZtNOJdC4mxCZ3Quo8BlZtDyyMdj/vO3fe1cfax4LL
Xvc1EOlUgEjqdpc/tkBzdfLz0VqtW4Z8nBCL5vF13oOPtTK9QZ7Cy2K2q0tn5+NsW00X0PUYcBF9
UO/HxzpIfWtvXCU3Go7VfpMeL8tjL+FNJHEmjjNpUTVMki5DhUu9x2zoXi4PGUgrLXv0wDboXhYm
eC86Z14AWKYkVIF6MJ6x7NDvlIPi00MiuEPRp+KMDK1KTV1NuD2tmIKsX28yhIZ9nwvCIZEYzsj0
dp/ONftSelU5tX4NdK4xe7l8Y9ulsbPvw5mYdkX0nq8UkR6KjdhXc4jhdvdJYGAXaIgc1lIYUOsU
aMXb1iT3yji7oQM3U040eNjp8Gnyh0+McnkNpU/zYfSJlxyo+7UWrT8L7pMHmVxoip2uFZ+tzrBZ
kT+AUdSRbWFJSiSGMyAkU7RmMRChsDKRmrkMeWLwyhtQcBkBc9/GDUhc/cvfcTNiOX1Gg7ceFdiI
yx73acXImJfaiacvmlzvOosGlyWJDKTBGRB5bU1r6XG+zl98zVd3zbfsOn4aAsVdP2tX1J9QmhoO
61eBXPZ3L1gSg7MkwMlS8hL+DbHt5C83+Wt3BmSnPpZFg2W3fvxLeew7n/kadbI0q61RlpoSt0+Q
JNQfy4CVTkdX60BW64tLf+wIl47IGZYqMSTgXjINVXSPdlfLootCCqYIl0RwRiVKk15XWOIzHBgU
KYOklPdTIHsFfJqopCjUFc66KKo1D6qCssfijp6RO1Xqqt68y9zmeQiWJVgAhVm78bt+cpT95e8n
eoachUFRWFljHf60A6hVAj7anl43qBD8lRR+2K7ErJ+cF1IazmWxM7D+MPTyIZtmwWcTPG+Tsym9
UfWLTlFkGQwNuBZ3MlGcqCgdfRDx7G1fG+JzAmRP+EvudRNkIDWgamm4Gk9Uyxwt1hwb1aPL17at
6Ccp3FvulkrT6QC9KEn+kZjLFcAu3MsiRAfhnu+sVpIxxki380H2SfWZkiVIVFkQtW03IJTTSbgn
mzTtsKIqhWWb+8XvnPTAWBwsB8MoB5GN/4XTPMni3m6TLnHSR7CAdL9ikRWAodiYwnMandktP9uW
C6ZllBOFr5i90rc24ySXe8WmXg0t6fCUeg8AMShAHXvPBigVIKok3/48Pbef29WnyE3FhMOiz8g9
42kB+7xURsj3JerKeebkFO15DH5f1haBQvIdsgJQi1aco+o2rzZxrUpOHV1RBRUg9n0u3CPfGUPB
CeTpIJ0PJ6kFakp2RW01LCXiZ8W0n6cxvHwmdjWXxDFXcObAYskozK5MWFYPOvVdGrJamrwTqaXo
6jiLUVRDMrUDtMM2Vs8AOFo1CKqRv8hZfigg3xHLZbJObTewjni5L26GcDzq18VedYEe5tmeJAhx
iOhDcbYj16wxzxPIAxLoDRif6iAJSOmy4o/qTd/MYxXWfgJfBmTVaSffsCFICgzfEuTNDvkiynrf
Tqa8Rsun8/NGpjcwaUDhtDME6auXuDDIEvs5LzK65tK+9ipB7vGLxP4kkrM1ZGx7gxSI8tgwTL8H
U8CuPYKMPmyC39iu2FZVpN2WgX80vpAYK3FsFCOeX+UjUrhKb4BI7K4gl2gw+8DWKxQX9QS23TFe
YzZaZMS3Q8uTeO6lVLbUm5GN6Hm0nSgsA+nB8PT7LjCc1e/D2FME672vSwVvn+ZJIPdm8qjRDACP
oWkyyYc+1m/oiHV6C4iJ8XJjz+1tmS5Xlj7eYE/7oKxrKK+YbLG70FCbmyUld2BOeV6nWNlNnRqm
GdCu0lV1ygpNrNpe3LjUYkdKTM8gMYoVhF5NrXEATN3km3oZTujH0LXc1UsXqhKGzyfpGpPUrqwD
bL8xn9Z8DqMuLwVG9hcO7HRszu1n7doPGaurTggH5fdlMH9A+HlHgEGLFIkB15WzM8iOMHfYtlEn
wdyDVsqutFq5wwDIMXsvoxKGsbnEq7+sIevC5asjNovbjuskknuzRQbza401RBYYKxm+J+33RhGu
zDHNvKRI3DO1KJG7dUXF2O709wBOuCUgNlOVLHGNdC0dC+NyZJ6vEh3wblqxnwv1elGl58uO5hf2
6XRWLkCo7ClWBwrHxmifMKHO0ERmd12caq+7FLhz2rWomyLUJS4w6CMDUA3LhCWUe+MAPLsjQEwO
0Vc2KKW60bEP22vzowj0+hee6MdJeZrfJqERSthA6koqsh9y07HlwrcLaXbSOPswjaaLKsN1Q9NP
k5k2TqMutVc3aumyKFEQ4b6ujr75+KZl64Dw0tGy4lQsL4rYyha4qeK7fYtBgkfNZVmxVTvqTXyv
HxPgDqF0RG9Yo5kc09tm12ONZdjF70QXw0Rd+imcHpY2bV4xC0ILLdceCwFS99SukiMJkUk239XZ
oTldG/Sh17MJFee5Uz3M4/gUrftaBMohMBg2l3CVowmQzQqWqqKts+IlFYag0Lx5DjCL/+vybM7n
yNYiJV0MB2vb6U1HJXSbcz8lVDAXKToI52nits3lbrbR6BwBCiWlDk3+1gjx1MmpnRCtrqCHue3M
AeIl9QuGNjwVMA7fESKFonhIdCbOmsdlFUmthTMNa+2l2VfLEBa5Nr8OkXVNQycBEQlnXabZssq0
g8NYDuVje1cnTqu4dEGiFb3EqInqkrO+Ix9EJ9sOu05y+QbHVLYVDAiuskyd5T0qTu+km9Gd/TV1
J0ALiJ7tdofpTB6n50q85k3COo5j0H1v3qcFZs0q1/bp+/mBMVAUH1tYDPMOW62e6LCbNuNMNvcC
4jj7d1DQAjinUbVuXVHXjLFVVAyewENtBphnsrhnAADOpJ50EFG1z5buJAVy53+YNpT7zNgp99Ln
eD/7Or4sJk/G3sN7FPwCJuGNhTz7BUypz7IxOqVrrdglLEo0oXgzpB/MOsN25tgdsOTYOLOdwV9n
xa21kMFNemV2iGR9KlMb2NariPBEqGjcGyK0UArJaFNUcSdk8rlXdkgoZgwKtKFVOI0gnxDdP+eq
lNzsOmNYaBgluPkEMKPgqE7Cyp6d0s693ircoRFVzQSPmKfn6tJV0ccYQtNZ/pbpq2eqSWjUmsCS
b1c5zz4t55LKrMxALLRkrxV/sI7NR7M6NLAdd3hGUKoskKiPcUI7DTXTKT5c1qzXca63mqXawLNX
NZ28/rwzzeqXdqhpguir8/M7use01H69Wm5K/HsIQdn3brmr7l9ZZbDHAFKy1zpNEqpOG6q+flB1
p0UGK3mpkJl3+6uffhl3MVNfmUMHHDH8MiXQntQvhoYVACfq3SVQ/e6d5CVPtWd/HGJH3U9HkXXT
ty3MST5nxaXKqpAk4UtEU4dtoLX8aOdySCfrKhqrb31M7+068Qup8FoQUEmlEsix9hKb8/VSGUHR
5gtSqsStyyLQZBtGqsiPdkM+K3m213o0F0v9EJetbyj6xyzSdlM1XNezCkjdSkMiRp+GLrlekjEw
M+rPExLJxHouimqP2usVQCJbJ8J6SdJae1NbrlF6coGed6iszLVaLUjz6Bi1g9dLaGJWWP5qpN1g
l89mrhx6Xfex6eQ2o4z4pJsFUcN2nEt+3BxfD5ParKjHBAMOoIMI6cfcy5PXTBwTfgBSvkkO6x91
584kcp7I7LGPLIEGLpSXp0HKXBUzMO30t+fifA5mja1hBAMhSpmyu3qdq1UBBUYjexloO+pftXJ3
+XmyyPfC6+SnxpuhlYd8QSQxTsQZys6JkTUUxcMagxw3LwWOjr2oS9I4L5P3ZJISg5Vq9W+YuJ8K
J1sxLeLUdRxIUnj5aEIt4ZxIQnppkHSC2wwAitHvu7CAEykq1MlQD/ah2gKJouNxbqTWMCbepgia
Y3kfZy9TeYMN84E0DiC01zgVXOZ2c/xMJ9m3PbOstLXAkdwi0Gy78YosUrjGUQje9C/oICdum8dB
1yD9G8sP0jiEdtRm17Vquno67C2qfCSd9v7yjQsMGuEMKulp182sO1N0g9t3GI+M7tq2ddKyEZ19
O14xNeC3ypYKguWfz57Vem9K/YjZI5TkUNhFzdFLgMlW7Suv/pYfRCOZTDPfau5JHvdpsdg4y5OM
vC5Ou9yRpPXamvUPl6/vFwp7EsJ9UNVUMszYvZq1yR/vytshZNBdvW8e+gdyVKgg6hMdivteUSrP
pEegGxYJcVby1OP9Xz4S2QxyAHmjAymDKDZPO99SeZWtAT5Wu6/3Wii73YNxMIMI7Shzlx6wq3nd
v69vpOsV+d9+8lg40nwADoR7+YdsHvXsd7D/fvZW0MawACuJIEhLy8Gno/5cw6ILTrsdap1J4bRS
S3tVBrwE6wSMmIPsve4zJpgOrKWsfmK1vN6dv6WBCPFu2xKcyeW0M7aHde01WHHrevkOeuwrjNf5
pt9cpfslxahk6y47ITzI5hM8E8ppa78u0bBWeBKdz6h1lCOg0e5Ml5EnYHHgmHWCT7hdxzsTyKkr
qS1K9arPwvyqAO1Mh1dPMQmEnRjMrrRe/pBjY6zZXVac7Ud5JpWL0mK9VEBDBqM2HWrAflGYGdZp
Sb+2iFRzVzjtKngx/BwQSXVZXuM4fR0kUTygHn/LnmIAWkT4kOWn0sXU6NfLZ9y026cj8myoNNcw
/lZjysrMcs+uM2AxXKnLbVk/XZYjOhoX3ugz+gSVhQ5xT3q36EYHcPtSKmjHiUzOmwmgKgZTUYxQ
Lc7acEW3Qo7Uh8Ea9k0V+W0xe2XeHkqjf2ekvZODQA/dpA+2ke0nYwEwo+HOtRTUUeSDVDxxMkkD
9PUwB/Kkf0BK2jkAWvlCtBnou6vIAYg+BGel2s5YFGvCALJ8r+5bzwrNYMWz0n35Lt2vsB8lVmxF
ya/oq7D/fmYabWJLjVK1SEOq5DGegceRa8dViwXfRSSGs1FZZMhabQOibIyeag2jv0eSfrysX9vX
B5RNgDADSYjvYCuyVna0RPg8RY0vr9Z3klfXlbQ+VYUiaJb/wtSfZHG6XMpa3GczHJvMKKrar8t1
4ubvMss37lp/usqxB33sQOyEypQhuMlfmKSTbGaZz75YKZdqFdWviatxKHxQ1qhOF6xuty88TDU/
RZ8v3+sv/MtJIKeXtFeUFDDUyBJo+6Vqi0ebRpMTKdEey+C7XJX2IEu2HVVedloXP+vgVGe54i0Z
4sQBPTkSRPihyz9qW59Ov4lT28LSAM9povGoqfNtOqVS2DTR4Ep6Vgq+tUgSp7lFDxASiUBSUvfP
EVVDMNXcZEskONB20Us9nYhzqGM1N02v1mzYdfJV4hT+vHuZ3fbz8iiGbWWf7E1AeyaMc6aKmvYk
ZUME7YBgRbUcvRJpjUgE5znpPGdtEs0ZqreLr3rVff4uBtuRhjb9GHaSK14VeU1X357KBGmcTmz0
6jmRpQWO2ZLiVNanZUFYUoCvWHJLbKnuksQZd3FoXmePFHuN0y5C3ukuV8QBrqooVNmOjX78Dr4R
R6MGExojUrP5RX2WMYVq++mVcqgwFFJgKEQ4A8XKDxfOzTeECmBszcQeomDGXHInu0ujFzekyfcg
QXvMMxVttoJ+VuUczbdp7rElh6795fe4/bVPR+YMYjYYjRaBejRcW9WtEgwCWiJENfYnLp2Ss3uZ
HgPXeNSRX9LetSSwPbVfiqL0ytXw9hKqCctIHG390OTeIKIw3jYCp+NxJrDXC5KlEzSrad/r64M8
Y2315e9ukLNoU2VrPW0xdrE2JciZS1DgTqIr3PxKYFRU8UKAW2hzV2hlQHSopZWNKa+BGiiPqS/5
o5uOryAyTDd1EToOsyRvvtqZSO7mTFqrybJKyDLbG7PCup+2J8NDhUGKRgW+y9J7l69xO084E8jd
YzVVmYQYEGEmqmjpjmIGEY8/8srdejCwaZhGwh010bVyLqLUNSXpDGTSXflSYyNBXh4Eh9pcgjN1
nYDWiIDyk3MOSVXKa0NRG2Br52wJrvXtQ3n4jZFG9pfefK8zSZxnsI2p7+YITTdqZFdYc36sTXWn
oUJgGN1VNWDfOF1Cu+yvkOxe97HpzEjFdMAvGUp7xIZbGCtT6XTjcJNIjVuug47mCVpEnTTczTKg
3mbzGkRc16kUf4zMPhza7kvaj7nXEEA2xdNDjxK0YcaemZVeYw3uUDICbz2I7emqkLsnQ9KOSZQF
RjkZDjXlzrHn7lFK8Jnn8djP/S6NDVc2q33XLA9KD67qZthFyXhf0vmdlpMXOk+HQcH+WWaIxh62
te9sAoBzQR3WP9WRGYrsfbIv91hB+BD7uo/9ispj0A3ixcztjMdCJZAo4BR8g0U65wNVopztQyNw
aHz7HSseP3au5Oe3y5O1X26NW4y7ACIDI7Bus7P3g7sIu8Obb+DsV3DvvOqWJoprFHfN2bqW0bub
2kr0tDd180wG97RXjIPZuoYCS+cP71XVVV/inYolAWvwX1Z39Y1j+jV2x8YRDuFtetgzydwLX0lH
qmkYM7TciYsBLSwSv+jAQqXCQept9I0zUdxTH4ZcT63XHTjYL7tytPfy9/aOAQ2jF8CWbRmgJ71n
w5Voe+9qoDx5ItCl7WD07EdwVqCxozJWGd4K47kB+uST5HcfGa1OEdDGUQSZm0h3uEcztsnQWDI0
OMGuxTA/y8b+sv3UBJrD754TZW7spAKkSUT1QzurD6o1ykG09o9ADv1AjMRfYnPfgOwjTVvZiefR
bZT6Y0zKYzoOtWOv477J7Lu41VqnlrSdglE2La+8vGrDMTHdbAHblma7RSH5fVb6ebzcxtq8S7s2
dgxqL/5sEsuZULL3cppeR3V7DeTSXWeuXpEmhTenMpAd2unjTGLFl8w5dnQpPVSkcwdt8iLSe3qX
gs+90dzLl7NtsyywoL5iGRO+nzari70kHZ5VlDnV59UrPeqNX9Kn7qVUwPEMnrZwMgOB0M0vApYd
EG4pgDbm4RSqKkuWQe+ysNKeAa3DuCoaF+G6T/YVSEavxsVBH5bFy0LE8s1g7kw0p9x1WS+FSjE/
pRovq766hf6tLVPRrW5KOXOknFJ3MXhI7bSnoaIOuyymHhJ3d4iwDwEEODqmIei7H3Wz9KJmASxJ
YodZpd+MWrYD0h8F0BemZAV3LvhJGr+hbJj40iZsM1ZQO0cDAWAVWl+rBCa0Q/M999f5XpyWbdcP
TjehMeN6VrCQ9KWkWoP5FtZpZyiv1tciNMHry9YpgcLwOBxVwYPfXn05k8nlI4m52nPNcOrKq3Zf
A6en9jMMCmH8Uxj9bRvLM1lcVK0NU43OLRITNo4OlJjXrDN1TUwwpLeiwjvzNBfiM43zs3OBFmNN
UOyvxoecfJDixespvco1KvK2m/nW2bE4b1saszEVKjx652c3a4HluPgAIt3bCYsUjpgnVXiNnI/F
jsuIZWI2BuVhdxNTP8VTvwPqFcZ+yE4v//J9vrqMM60kVJHoQlFGYy5Oz9wBtV1sZU/BCuTsRzhZ
vwS205c/akWd3SpnfGwjWcBVhTeYpRgnj2OnEu5RMstySUU4y1O2Rb8mDSpWDDmKTdmoYfWo7YRB
0abbPh2Fnwf8P9KubDluHNl+ESO4L69cq0ollSzJkuUXhldu4L7z6+9Bua9FodgFt2diHD0Rjuks
gIlEIvPkORi1VVK1hJ3mmwrc2r1gU4QvHP+DZQAW+CeMrxzvZwkQVCNuVSvGsdb1bDfLuTfPIZgJ
DeWWkMm7Hi7PBeMr+8iyHsxCoYzxgHuC9vMoHoOYdnmw/MzDS89HHoEWUOPFD5EjQlcDb9vZ4EXs
7fX+RlGLzBkUCsw7RtP5J4QflBMGE75MaO9RcXaM1bW+caBscDzw4/aT4u0VIzJHkYxpGk4Wgowa
mBS//rXyW5vORSQ7AEPOuqY1fgBCz52KrhtUKx3LlQPe76Bn4fIDvK2eSYWVwojlOUUEknritcls
R3JvFwD5RMLklvkHAaME17/5di60WjlzPIsB5zOazrFcAsM1iO8KP3R1SC+e8YftY+zxynfbx+ht
lcxxTWKjBSE5fLqCPqf8xUDH6fqiOAbOTHOrSEd0RQjJAgyeRConl37OIBq9bmE74vxewvk2XlmI
0gQsfT2eC2qwHKWdDik52SUHbsThHIfzFbKyM3VZY5Uj/LJxq2PyXBx/kUwLnuE0s93NQPYQL/rL
DvubV5xbMiu7IBrT9NnC1aQ9Lr7hkxMSJqgqfKXsVbPbOOKLNNo5B5a6na29bSr9rCuj5tyCmbhE
zYdML3XxbYLKYj1wPhzPBhNfxKhcugUSOkE9IC3TVTtRscCMh+jdNPP2nDSZDBDis6nZm3jgmTNm
PjqojMnVogNzKjxcd8TtFsDKkvx+0wB8zEDxf26OhcHwbfHBteLJHyegBVDrvItFu9hpAQWAycf+
VN2aX9EK4AWRzWrd6kcwCWHTqkNvEpRyNfCgt3eUJlIJrIO64+GSNh9RJrA1pqQDBsVm1kkaNoOp
IHTI+nALh+lttS1BJVi4bSz52pDtrm/vdiq/Mshs7yQUXQMhR1Rzu4ceNS0d02pI1ILukMoHwL5y
KgsLVL7PIyXdvApWhpktHZumjScC9EesRa8gZxkca25usr5GA9ByJEH1SVI9X1/tZrRZ2WQOYD90
jSHH6GnIWWSLUmHLQ+4ABmZrxY/rls5Dwhc33coUcw6zqgDReogneOeCVlf9fKa7caBnHH1WIzyL
KQsSigB27qafpzvyUCDpyHze22K7tbz6Gcy9H0dqNokhwoH02HvNHsOmXgvWYjBg+7S3zGuU8TaY
vd/zcenMCWCXPH4qphZjBv3Jyg+JqH3l7O92/e7toDDXuqFJsSKN8y/yJSLZC20IoMxh3emYtDQ+
/xpDS04Awmdf08kmt//rWplb3qrFRelKsGQI6eeue0waKPOIRzOO3etLvRSDo/PYb9UcVkxJCbUo
Bl0uBgvgSLdSZdPs1bKzG3Iqa3t+jfZtaTdfJG/6A4m07Zz5zTqba0RmnJXCgJuy+pQ/S8hMFQlj
8ZRUVvB0ty7tCR0n+bsEPBwtJvZfeYit7avmdzGLTUWEShKAjaDV8FQ8iJ3+KFhaIGbR30XCNztM
JBwioxfM8XzRgCPqIX3NvWGXOOYjlU5L7TGjmlyci2UzkVttLhMEi14HwiVGmqUZsa0Kil03/1mv
8733nPPjVdIBSoZkWgTg3TC35iRW4RjJ43UH5X0gJtSBvaAwekoybyYvUf6tEV/Bym5ft/Ev99Tb
12ECGUkEoxcn3MDRl2o/H/K79LW16asJBOzmXnQzv33hfR3ewpho1rWalps9LuPO/JiVxDaVBDpm
MmdpPCtMJAt78IzUMlZGaRbDiThWnR+nMvOu7yDP1ZhwNRlhT8oa7j0s2rFVFlesMg6w5rLgIxm6
LomWZEJ3UARk432uFlUq2IQnfYEmdLeXyR2oznc5vowb73JfiRIui/zl/UYtWopiYiQZDXAW6gii
joZMgG/7v3hTk/ks6fuPgCNesQHvbXf5nmQsMmFiFCOlbnVYpDBZubUzRAnhmfohlW2Jvikqv3lz
4SKMTSZMjFDtg8YeXSUYU+VbSrcbO1p2ygNyQ2lWjPrIX+nFExBGwcsE+LqiKJrIpqKCpBLo/Jai
b6Kab8k38Xgo89cRj/ZFTpxcxZ9+4dx1skG3713eJBmGqMKaammyfuFCg6HhBSM2IuS9Vahm1Old
0XbxSWmyJFA6E4r0Zjd7yzjdzSSuHDRPbVAOSK5hmRDQWLLc7lINM1KW5ZolmMb6SXbyBaKUyjJ8
Bq+JF2KoQlaEW6VVd5OgHYVl+hLrbWMXdRp64N9+LrvGtNUS7089k6P7VpAmV2rmxR2WUvKqsAFD
d5navRwdlxQDupX2mKty0MSNr2X6i1DHP0MJM7wQ8POHNvkUJR3m8cjBDPNdK/ejAzk9a7QxgIU5
RE3sPmD/P5a1kHmhUaVgBReqoEosp+jzzBmXsqUzH8RpNNWXygnTbHKHWZdUl+w+VBH7Kq3yFS3V
j8pwfu8RX0wbXMxtKN+hd71blLF2IKv6qIzWLo9Hwc4KKznBq9LcDtu+BtGwnmFsR45A+l1Z4hFA
rOzOksX0Xk3FzJugKOz3eWwci6oX/GzQVFtNNdyLU2HYpjBPbtfL/Y1hZkdRyEIHjISV3eYJFGuL
HlMzWYFxAEHuM3eKulto5+zHLOn8wTQsW1fn1M3JonuWQcqdkMnCbtbkR0EuJFetRfS5s1kL0rBK
fJEYQazOpS1neX0YpS7fpVEcFZh0GrWjpvX4f6lOOvVuLBWia6JRcz9WhVer0XhbGOBKICHUuZYl
u0Va/CBMoj9bw24cZ4iehX3sghfmVImjFzYhlDCaxu2hw3FoMHHpZKT2m1AYnGoK98IcASKRO1Ik
ifYga9nHtDe+x0oZ2+UAuFTeNY/V0tZem/WKG/bSdFSl1m61WrqNslR08WpO9/oI7twxnZXEi5dF
CNo0Kj7NoZ71NqbBlTvBMA7xogZZ3gYGJgKddplFR+pTOERzY0zTR7Fc0KxsQOgyexbICnaJbH4U
5Phxxj40ceYOU7Zruzyy50Q8AayNmZpycTqBTDsrHUNbNMPmVggbM4jD/jBO4y6bptwp1MmddbDg
kyaoqvRAwOtSxsNjLhu6H5dUks7MSTA1celUpA3mWsLG6BLoHoqhcttWwuDjFEoueJQcXUcBvkm7
VzEcMUKBrig4yd1W74B/t8a7RhkeVQNz/MmMKSNrGG6LCK3xId9FeNx3ixK7okDuZUHzk2w4aTq5
KePYq0tclRM4yoI0U4/SbGBoUH6Q29keS+ElSbXnqE0/RZKi+QpJ9EMqGegB92CT9OSJRG5Slkfg
yh/CITwtUuGB1n6HuHCom2Wha8r2rSYerMi6a5XoMQ5L4oRyfgKgxe/CaH7Rx0L8UUbt8EFO5Rso
bJROU4U7SQaT/CIttjAJqduGc+6psowjHIM7OVYU4kt1ZXFSiMvmmGQA141ngoGL0NDOUXWV5CXF
PM39MMkQExs98UsBcQloyfrjE+A4vDyZXjZMhH5ni7mMzGQY26I+2xIxfGaDVweaGbo9PcsonPH1
Jbbu+HcGaWazWlwly/mCgC/7kKDzlIEqS6qA0tJuY6H7wwMfTHsJ2Tjvp0rb5yjXWSw6C1xUdSQr
s4xLHvt5q/gNdNkmJx1tJbRHcBYMtopKYXaPu8O4g/5PeGOiEOVwYRsXhSfmhzDJoTZYdSEN+CFq
QO6NG3NPzdb3fDLQf3GhtyUzuVsSLY0FumbqQoMrHdtg2GX7eFcc/qC/elHler8qtm2t6MmsNeF5
exG3/OlmQlXvV69O9btA2BsgWeV/1q38FJ70e41sSjPg+pwyEXZBaXgUhDNZLtJ6Wzy2AAFxqyFb
ueI7e0yuiLHqHvh52Ovc0dMG27iJIIg6OKNLdv3TcAvMvXM9y798JzFby5zONh9ENW1hkoK0pScB
cOgMDEmDTfGF42PcOPWJP47H8x62iR0SqSBGDbPhLWZW99MNnalCRAAym1civWQRwRIx3YRAR6lS
MAr/Ph6oXW6VS6pRT53QxQO9hWBrub3s888VhBPA7bV40kc8OR4NwytvkCFe3+OLl9R7+2xFhJBh
ysUG9jsFnFNp44uCwiF5oMeajbGrJZ63exXyUjEkhhnChKafCvl+0CdwWCSJ1/bRriw0G5BNnuNQ
x2BMGiIeb4pogOLpApDay6RRo0IUEWn6DOOj4n23Jz5VXgarhbd4NLTzvPWS+pBm+yujTHiTI9J3
VgWj6T6+r4Bqf8rvpNnvs114Cxl2YAGn45lALXUxzXZrdYB5If+1w8hLJ5d6F3F4rY2Nd8+738S4
VyuqmtjP+E2apfuzMbsqmexBek2J5I9QrWprtBoGLmbronT6fivYmBhHg45gD7P9bCeG2wBpStzQ
JS9LgOcDHl0E84J/pMfBs8z0cpKuMASJnC17ifKU1d9F75cafZpDexWkMYEuEAg4/8ntftnfYdbN
xEi1AHgO7z0RXDl1DhYnN0IudmqOYTAl9tS4HYrW3U491a40YwI2DE/5dCMBeJv4vIru1v2w/vQq
EzzlQS+0lrrj4I/PlIYTX9vN7s+s0XyU0UUJm64c3BuKaYCZ66LXUxJj0NtqwRc/oKB6XEmBcwFy
m58YSGJD1S3wtrMhE/xSKR5hs+gnkubnyo0yPWZKdyOrnORwo1CBJf22w4ZGvZjxglVhp89Te0mK
e0GWnwpT4kTgrZTwnR3GZZu4UuNZgB0ojE2IE1CJbwMMCIgOhbQWFS5zHnRhI+rTbyWZuqzS/9Kl
r0Kyrs1jr5SS6AsiNAusBwMv/Ov3ytbmrS0wJc6kqFrMo8L7ZD136GOoX+q9MQfXrZwF7dhAvzbD
VDWzpWyMMpHx9I2d5AuogYFqR0kJGgiAZAk77duSQAaSTpxnDvlZQ5fwMYzcNrFfwenW3AFy5/Ha
VLyVM9dAaNZA8s/YWz3/HqItV9aqPYc8eoSNrPPdF2QCu5IndW3q2N9YXAJoDirAaKr7wSRulYw7
HSJs3vWt3krG1hYNBp6Zm5iJ6KA/hupk39jWNwrQjH2IulXOcjcBUVX60SOPIXkziq0+MEvfXi1D
3dbUU/Nn3QDAB9h2qAhUubs8I5JxMT1b+di7VTIRvBynPIJOJ80crJNlN67e4EgW0NpNAgmcs67k
4B8Hih/7g5x+67per5aJ2UuXlqAqOluHUTf6IL824Bd7STGzUjpJYASga0w9we1KPxS9+Djw/OoS
XIVAjtqzLuM/IuhLmJ9QdWbbNvgbv24wJefUzxTrGPsZuBNmMBo9yU/zN9GPQKNA6TBjkH3vD+QO
NA4B99tvZXHrn8K8lfH4EaVEwLcH8lsN6DQxPcbTQ/9J9AuvCHjNucu5aWbtTFjMtTaqEIiRLT3q
mg1m4Arg3NivbsLvtSt/Sr+QO3CAuNaeW4jfDhpvu86ES1lCt07CbYdnQLEnvfOLkJSykC4zhPzi
hz8hg/yXw/VmlYmeZVW1kkpTBGBaf0Y3y43lJHuI1+zPzIXuXwWQN2tMYJx0UYuFAdYGP0qc+TC4
1X12SIIBWlQEVKvWgXgkkHkD6fTEXl4Rb2aZSFllmdUQCWY7V23sYb/sTNByYOSb4hUi/jOA47Vs
7tvFWdWMdFOXEzkChYLMDzEE/0PX/C4K0nsdDMohZMkTEGfEroFnl4wB5/vkvrxPP3BBadtX/e/l
s2WCtsrAGz3h5xiP1rf+C4UVUHRm/kS+4NGHIMZ7B226siqKGgYIMPUlMumMEhdJlVS4khVBOOat
5Rcanux46nDcibrLxXdd2WEiNbRYSnORYEcMTCCMbFDb7wh4UyEL64kncCh7VJdFe21jW0r5bayt
LFRSFbzZJd0wNJ1xq74ZFNyyMJ/uJ7zhFiQ4YOJ0ML9supBt9ep7FaOrxBkyQGB58WJrj3U8bXET
IYVDpfR9/laU0gi1rhAHtx73SgXZDHGytXjP2eKNo7MuTpzjxypNLGZhWkT0tXzxPFeWfaYcZbSc
lR4s7sHZLLus6wTMzZON5WQpI6zRoYjsQB8sNAEmf1K02zik71bGXC2RAfViVYItWnYR7MK1RDvc
G2DARvJ9whuZew4391LSRNnSFVmXWP1GZdCMLiqMX+UzNDx3EPrdKwfFq4Lwjldq3Tj0FsSBfhtj
rpMmnfs+aXQMzWQPi6F9tWb5v4/r0MrRygbjg5M2KnkEsmeUlSeXcsJO1aGqXAFNS4CRAb52Oghx
jx94b5etnP+dYeYeMfq50RO6k7Q/QL8dRhWKx7j26o+x4Ga1rULmQbKl1qEnkQ4ONR8pbffolK5Y
e0Jqxx9N4aZ/4e36RkiwDNBW4Pmrimj8MpFPH7rBjKVK8ee+OuCxKNpl9mLmmujW4z3naG68t9/Z
YqJfFJV6LGSl4nc1KF7EW+jJOAuQVIG5y7gSaZtHc70y5mgWWqmTScXK6Ot+vPv/1z14lfl0EVtH
E3160RIV04SQMeNXqpwKKsYcFV8ORk/26GipsJw7FLov7vSHhbeVW4dlbZDxp8yQwrgoYVDY0cU9
LfZkm0dKFfb36wO8wzIBZjJNFm08zXNdqhPMUaXF1DygYexYHyn1fjpjVKMI+srjOMvmlq5MMs5i
FEWrqg1MApilB4vbvFLxssHJMeD2R4WwrczSAmzx9yJZhwGxHtYOixRY0lUAlhDt9hdJcoeu9yPv
QtxIBixT1i2MmOMAXlyIqDaWRTkPWKH0AMt6APmGydGKE6keIhDYqtnwcn1Tt7wG7glbuqaZqOAz
VzAa36KRlpOvtNhIM3eznuOYG5c8fOTNAvPVatWo68jIJx/wfnuYv09Eh3IZpzi/FbNMDexTkqZJ
+MN8KFDtEK1vVMUvZmAmTCRMxFVN35xmXjJB6wNMvoaNl2jGZMi6zlJKA3qmVwTNZD9Syh5UlSmI
mqLES0dACeS7obf2KvjFbjJRsk1p9K9/LRo0rhlnzng9x3Obqw3KJVPlVaK6L8iDqiNk4j0dt1y2
pM1Pt1orkxyizVlKk97iIfnPbBZK/qUDHSQKrKLSoN0PA6JIr9cXuRmmV1vM0vMh1++qplKUf/K1
TgacS/pAb0CCZjPHPc/1z3d7KiP9hdS8YuAdjqPOuE4nD1kEiNzik320a4PQRS0I+K30wLvxL3yU
McQka7IRC4VuAN/SG6O7WP1z1BuHMVxuqjrjvBYv/IQxRT/sKuPNagW6sTVMddp3uXxos4+kjezW
2sf4XpyvdZERMrbosle2UMXuUPjFgYgVhxYaKBsUsBbEtoIpQAOXcwtcBCzGHHOvArxFKi2VF38Q
ol1evgCly4kll5VsxgRzyrIIBNFgvlt8GvkNFF6lJ8medhi3zE0fHGj+X1RbzybRc4AjqojFTBiW
B1MEFgbxS1hCr8sXV+jVm0L+r8GescKE4gLK63FigZNBaKfSHlTlLiYSFxZ8cYkxVpgDlWVhG8nC
KP6TUY8B8cPX6hGFP9SudZvqC4SGPd/0yIKu++JFvKKWVbwmLUVFRsJiXTN1luQEb3lf1VRXkvsO
M4xVoA8TTyzwsor83tI5uV85fd4XvdhlKHRJj+PP6gmjQIG573aDQ2xA4cJPQATu/rsiG2OUcZJJ
1TEDSEsy2il9orSVlOgN5pByecCQu9c3c/OgvW2mwjhLvSwTGENgjUD7dm7b3Yy6wF+Y0CVZ1lAU
RI2WPcudrAlWS8OUDlma6rHrPl83sBlyVwaYkyyBMwpsXAoKDGF4r5PvhhQdpOFlmXg1103PWxli
bsqyH9q+mlRUcZbPZig5EQbRoP50fTWXFyN1gDcrbE0O3FSSNC7GcsauqKDICfeQIwhoEZnH7bD5
9VemGF8blaaPp0xDqOhI6igtCGmAseCpwG5vmwmQHC5eDZRb7++OKlbBmI572W+GQzPPNsnvlPAH
Z9cuMjbsmqYaEujY8A7Dn/dGgHcuTGWBEV2wFujOg9y3W074XIurZTWADTKuxfaubwoZ/DHmfybR
ZMwzPkiSOooL4C18sc2wwky4HxCawMqvcBa69ck0TQQtK02BLXaMfZx01INa2lBOQk8fH8RW5iS/
W8dpbYG56rOkDpWlMkRI3j8nJcRq6kMu3qojr+u6eQNrhgS0O76cfqFBbEGUXhHUFJD643lIDxxz
EJRTbqG+6Yh/MkJAfYBNAtcG6d6u4nmaaX2t1TA4ZFDWrFLofyTJR9wygdilPiA4wXWn3LojNcMU
VbyeZflCXSqLs7TSS9jL2sQb0+UG8NyHWWpehSbBMFlo3VQSQObXjf7Ltv62ynJJpCUo5ECzjaFV
2Wkxemh+yTzanElmX/abA39eYTNirdbJUkkQUevUHkAWVAnE2pG96NDIKGpLznQn7Of4P4t70LP2
tq0smURbzuVsEICCstlRA1SVJGAQ0Lh3wLG0eP2Jn45uRDAV1XkL+SBFvrGvB30JJyNTcMMImHyI
1IOct6458N4oNNoy7vnOCuOeQxySpFAxxNMfzEA71k7umMdyL93+QeGK3uvXbNEVr46CgXWGgt7T
1jG5N7+kGE01bsdj80He8VmiLnuVMqCfq/1jQkoOVc5ympGyAdfvTX5ODhPKnu2t5U0Hy3CPpmXT
2X8+IcTlECVjmbkWmlEVi6bHl5NO0Zf43jyozhw56pfmiTaKIe0bjLEbL3ZCVUkz19gj4HFxk7wP
y1wOsrZkdQIZdlQJ5Z+qVwaWAzEPI6AaDSI3M6dZyLVPy2QpoqwMUKJBvgX9buKg6R1+Bv+GS2Uw
Yp98BfMCWgezLQF/68s3/Q2vsrwVgN6+Nkj26VW98i2lEPIOYwGLr3/Q8bXrOwpplj4UzwuACH+g
W351e2GPyWImTNPEmMVZfNDVdkfrhpaX2/oPy8vboUBVdFNSZeVi7s1S4iUxY+wu5EucKJIdrb5v
CTcJ3D6fb2aYvLwpNb1RZ5xP7ZQ9UJehmAZK1wJ+GHAVclL0S5XV8zF5M8ekaCQ2m8rAa8dPj8Jp
FneSCYXXf4Iq0pnakX72nQcsYhfwTgdvQ5moF8aZuKjQtwJXxucqOs7p0SC8yLqRNMEj35bHRDuV
hOFU9Pho8gfh1N1Lu+hW83SbQkOGIPf5+NqNHOqdQSbgLXg6JglABP4oZ7daX5xkUzzOmRgUEPW6
ft9vJDUwRa9DKMNKqMC+P221NmK4VAKY0SiLO0WYDkW93BNMaWei/ohbkpMdbm/lb3Psm1jos6ks
DeSfJu1ZyaNdLMru+oq23t3rJSnMgV4SLc0wLUXBF6DF0EFmeGgnW2mdDPxbQKBmDubnSioU/hfP
4XeWmWNXV1IRzQMsK+LjbILDUf5yfW3bwflt+5iDNimGoKqDIPpTpsLja0wrpbZh3iTL11782s83
lUC86ya3ffHNJHPAKmiLQz4AXywbxOPYyUdZzW/wOrklw8httNLff3n5vBljThpopvJxiPCibD3F
16Emn5SOCg4jqrnSfMScfclzlo2H37tPxhw1pR0Lc1HwXKGVXeVm2E0YT1LR9efJe2wHSQVxRES/
D3+YXCJbSJguPZxjdCzi5M/NUUpA2pICLD44w8+kR/aJ6vUtr6S8nT6tDDP5Qz9K1UjohEB428iu
dRqhV/hEDceuvIcMm3mafs495Uj0TZ7w1OZ5X9lmwksSC2mYSSZsN5nXJIsfAiN03UGvmwC66X0E
U8UsUYhMo7MMnmoLE15lwgmSdIcu3PL3KiQ2RRDksa/0EGdAywS30GMMYo62WnxRrdwNSecthEda
ylsUE0kErdHaSYGzEDD4W5EGdekP17ftsm9JL+3VophYIodhq5ULTMR7zMp5BYryudN+ozSz1p5X
KrocqWKsMWFE6kSzraFF4pMj3su3lLxuuVNuB49mziLIHaOX6+vj7SATSgRdANKwsETfkr6G0/0c
8SZvNm/O1f4xkUOcCk0SCJyiGFJvikp7jEDqZsqOBKSqRHhoVfp7r/kgEz7qUcEEnID1xC3IafXm
p9lprzEodDnHSeFtHBMuFilJmza38I5sx+OgCrdVeBQH1F6t1pbyLwQQvmruHCN9EJQvMfDQ5INc
Patx6eppZVckdY1o9soaPWkJtKEyIngmP2Nk3DWrkyWf+jB80dT5ZYnEuwwttSwidl/mGNdpdtMI
YYxB5Sxp+0mx+lRMFIIgotl0aODBF+wOnDuoxdPoR74mSIu7xZN3vGnbzYv6zSI7UAE+GuRVJS6y
JhWg7WrldpPnEAavwtFrDTF2ymJ5npR8v8jT7P5Pnn+ut6weUPFsgJG/oBeNEjkp0JjhvDjXTVxi
x98fZxYuhygO4DTB+tJj7yU7MA2ixxs68hTIr+No/5gwK6mg5Awq7zroRqebOCGZ903Pf79apbCM
qpTSim10N37Jzq+2ysPpiBBPEvDr8x45nOPO8vHkglZPEe51P4c2dQ/0ZQhB0RiKJxK0RTkOyzmC
5wx3tTa0HlCmNXFrJhFxxvkROvYcC5tZ3co/meAVapVZkhjBq+oVJytOkviQz49Sw1Oa3SrurW+Z
c3KyWsoo12LZEIStFXjr/LomAG/xUp3LoTTGLZnYNWeRKM0KlkUJoKk+wIj5y5cEJAJO5uR708cr
+B7pOVKd0BMfjPukdax7nqtwQvX58KzWHA1NP+oTDoemHTsM4zSD1468hy/vRmXJ4tU+n0bZpMfc
MUHbI4WY6M+D2u0TuwxtWg5rv/JW9i9JrKobOmTEzYtpKiLWZa6XmoLCX7dfvlNGm/ZO2UklkOZd
DEyp4pBpz68Bbm/pm13WX9uuywc6c9co9/N019Q3qfx4PaZtmzDBgS8qmFBmp0HSuVBFkMrgkoBu
BclRiUbUntXgupXto/1mhf79yjdSXahxrwI3oBrAcIfQo7L+LjK+maALXZkAdCxSEwO99dFRD8In
yrkAgUW7exbAUfwHkzzbkfHNHvNtaqPv82LSFX8EFtU/z9C4+lNOx9cNR0l3tFIZe8hjY9D87a5v
57/ElzfjTFokDPIoSzmgHjLV/1tV76gIKe99v33pqCqwapapKZdIeItodQtOp3ONnbJsh/vQ78+S
oKjs/8WoKY1nb/bYQbR2IV3eRUiS/qY2qW5eCitrTOFkkts4603wzoI4sLAtInux0XlZku+Nbmct
6U5oUndGvDR6XyPJDvQuj3mPJ1Dod6LXa5mtyLdZjxdl59e64S14tzSA+Uyy5kjNnTWNxwz/hrj6
WoQvS9Pbueqr86uYFX4mPVX6zxKazkWugJcWlHdiZBMIppHoo7DkHhlyykRkq/Uu03SH1CIna9o8
/qvFy+9PTdqpht7QmT/FAp1qYjhhdizDV4678raYeXTFQtRmIx05az4VjQvhL3fBtD4YLV7AskZm
DDY4slsFGbR7H66b3jylq/UxgaeZx1QjNVrMUacHamsGpCpdocPgAam8OebxGW8fzJU9JgqFUdJH
Ofjq1he/BNp0/08O5ua2QpTLkixRN8GC8P7jtZDqihEF8C+XG1sWarvpVUdSn8Lx5/Vd3C6mrCwx
25gaFjr1Is7IHFB4sfREPtF/qp6EGxByuhmkBTEK8wexhzrgxQNwZZnZUA1qlyFwCDSsg0IBE6n1
jwzYHoqgK255Uta8DaV/v7pDMGhsqGqHpgieTnYsPg7m5FpzZ8sdz9JmbQW4YgugZkCAWQw8MGBR
N1ENICsCn5mYQYz4eVB2RYoCe3YSW84HpN/nYhdX5tgMkcL2Oh3mwnGxaylGcWV/3UV4FpjHZpWl
aacp1ELXuJbyOR8bTvK+BUfFKNbvPWNFlJK5iQuFLkKXJ6cfX0z1Ma0/9ZGfCRKKiy9iWbpz/jfr
gqInAIjI/gB4f+8SaUf6tqqQW88deEUGaZ+ovX9967b7rSsbzOnqCsWsSYY0D7JzVWI3aKo+TKFt
gFCkvtUepAdwOd1VUMzpMbyEcbPhWUS05D0jNq+C1a9gTlqShyJUZPC0VKLYyxEq2wko6kZzrq92
84ytzDBnDHJ+mJKiG6qBta3sCrfBPSmamOKHiMd1U9uPhZUtJk0iKBw1GoVqDT5C17MEeEAMMQX9
sdxrTvWZDxHgLY45Z0YlVqYc46Lrl48TSt3Ek8BVzsumeV+KOWsaGYy6EbGFZqZodl2Pnl4tmg0B
3+D6Bm4e6rf9Yx9bNUqlA4nReEnKZ12I3Urh1d22SyorE0z2pRl91BLaibPAlGx3cINX7fQLLN3t
mhx0DnrkDjHaE4onggLTtp6ur3G7Irz6BfQGWgX9dNbB4EnnPEXkbfsW0nrmUfio2wKanCTgQlVp
wLgIxStzTEAho6xNVoJjJgfhh+IeGlh0iu0TaAKP8S49YJTl+vo4znKmfl8tT5NNqwUfKG0VD3Yc
Rv6sS246curqPCtM8DBIVqUWLXhIxq4TDKeKP/Xgn/vflsKEDhRTJ0U20bUqtdLOTHKQ4tC3eALn
vKUwQQMIt7odKLEJis93ZT0Eymg4c/7p+lq2+7UGwIigudmYEsu6dBkT0CljKM14HFzhEx0YHexq
Zz4aAUhNASniPeS2V/ZmkvF0YAaIEjd4IovzKYX2aNSeopzXOd0ulqwWxji4aQnRgGc+7WZ2x/RT
5iGXCr9bX8DC+s3CW7z7UYp2I/x3vRL6ajRBAWzpmExDV//9OV5SPZSyFAdrCKMbOSRuM4UPvcyD
RdBNuji/KzNMiK97UxpqEFf4/0hxfqaT/uVx3DdBwld+4VljQr3QimWaJqiJqhAoXOrzLGH5iXK8
lzWG31Fj47jltkFdlsCqRqf7mIOc5KqgqQCA4co0A4ysBMqD+pQdJ6/wxh34XK+b27xgMOD+/9aY
Ex1FBHSvtBtHRNXH/IrdcCWVNp1+ZYJxiwEP219sDZn6KrU3lOpYEDhJIv3mlz7xtgzGJwQpnovO
RJ6BtkcehXZYWLcNWhD1/GNqy5to/np92+hvvmaP8Yp81FQoRWHb+qULJhHV3uyI4g0oZPJd3WSc
j7Qdqt62kNWTlyK9nyaN3tEZmMb6D9C0frFmV/jR/Zy86mH5AceH5AAPlMdxDlZWvog0PQd4AAnp
3HxUF+WUC/J/1Tg6x4zfH86ip2F1OZaNpS19CW/XpddcAbAkfTGB8bv+tbYzjNX+MRERHqE0DSVz
oIToVe3SNvCUe6NLSXWg+cobBKOf/4p7WHRjV6tSVWVeRg01XSMZPYMcxPE2Ne8MA+N7lpfKP1Tp
4foKNw1SugWMZ+FCOz9wVga1tEnjgXadaX1cuUH/E4ijP9DfosngxcIs8FEoGuXYNRm/78MsGSC4
d26rvAMt/kl1Zbvs+WaNdftuSDWoasL/wh9kv7jkW3bIfs1UR1QXlg8opH5wZXmsw4tRPGcZSLP9
CPWwQ2J9QsPWXx7yfVFFGCmFLjDX5mYkWa2ROQBZnlelEGONZdh7YHe3p+l+0mqPZF/NmCe4wFsf
cw7iYZCFmLZoo59kL3rzZzqk3rqY+QT50R8Qdm67pQVKZE3XDZUdSB6kMaytEpmceAgDqoIlBULw
f6xd2XLcOLb8IkZwJ/jKtaokWZslLy8M221z33d+/U1I3RYFoQtqz42JmXlwhE4BxFlwkCdT/OrN
38MXM2z0l+LCnOgedn1juOWKV6kWLt4pB4g2XRDcos97G//OZL8YZNygJLJVSCncrVWG9bqySuKW
0ti6xow5nYJytRtaZvrJYt0BYvAIga7Cscoaz+Jx2zrxnOluLNfxsQUA2M2kIXGSJD7VUhvWSyu8
4fG/+u9fy84sV2SRtlXNlYDYsldaDXxo1n5VUuQOm+q0sf15anU8m6jGgZDxr2KaDkaCa5/aCqIU
t4uJZy7MU6GNATEmpraZVB007hQSZlpu/Uhl6nPDSTs0FWOIA62B1QI4cImgjLP4J4/be9tMpSP1
40yaFLaHUblUleTrNGile/5g8BLm3gZT6hRWbZbthpssaoMQ3E2HzhK4MN8CngkVAw80+BOvMwuQ
nraxdDh5xnavQaZiWJo/WsOLBSZ3pQj9zxkZqoPR8EOrcu/8JnGrGRX98n/WwJyCuugwqGXiFkmz
cTa43Zf0dgADdPoRI8zH+HNbOem1kB2I5wV7q8z3j4qVNPGMh4ghALl2kPplGF2m7rMMVeyVnwSr
pH+PzSV7e8xZ0JtJmSKakrVr6/Ny7K6b+8wbLrY7yrhktE71NQHtkoizS3Q+mFBYAcqaGT1OIAR8
nC3/HKXfzq9LZIANfX0aVXpODyAawB20iNxJ0f76X2zgWer1Ia/6ecLAAqr52IAgQWEEi1QI/Ihb
W7x8njccanWzKrYJRDCGeyi3UumXi/PMvaV6PQFPtCj+cK/le4tMpl/AZaK2ULoIIIzzCDYQLx09
vXIx95k9agnYPQtKuGhBnOQgBf/bhjJRo5q0poFoOPqVIHRv8g4qkaK5SF6q36+OnptdBaoY5O9b
HoZAwjwB8AXPEHFyqls1WEYLL6eRg9X/T8FKZedKqy4BrI9gT9f+a2KqbluM4fmt4+b6/cKYuJEt
ZTFVEaLVihqm9NOT6a6P4Jj+HjdBdZGmmAHD1OfiFrqj4hXkJhH9gPOBRJWZQIJHxh6DukhcFFzU
mk5xYwfTPSU4bD3E0CDOHIyoi7VFhS7CxJIIxf6cjCj2UyBsAtnvXR2yTuAgoZRfc+d3f/QCst9r
JrgUaHFDDwif01LAQgqRhSEOSmQ5wSfldSR2ZliUZJS17ZTT67R0mPAY3oeJp4Cv8stwKgpHDepg
PuDVpbW983ZFZplOeylrVQUaCKxuuSfGTaZ9EZYHoiDzdBPeueGcJt0EPSraPVr9vndAOZQXHiaU
ffrRLDDM3tsQ9AmbUDhocD4zqE/HaWdat9PNjjJcsqfADJuPkFbwrTv9GtjIQwHgW+zV/vn95B9Q
8JPjakFQTLLMJEU/d2MVLWiLHPQT9C29xVlvKKtY55gH8cieSiP0m5QO7nXNxigv7r+MJ9ZGVJRW
UitBWdUTuO8XDyrp+snqxxsVkuGuPfXgG61DK46+JQOwmou0XkAUDMD9rrjIYuifxXr5K17jX21X
A3lcQER9tgDhXrrQaIHAiMtRECH5m6TrJrgEwAmlspR5etkU41bhsyh41ZHA4RnfgoAEhMIADYCc
1RR8FBoU3uzRzhyT5QytboHgwyHP0En0UAR6W687cm0Abo9OyzI2GL4a8Gp2/ixw08/OLJPh4lZL
+9VErBrLn1ISWlLkg+fyspHD2vxVtIUrNcLjx2uGoH31e2eZlGeMeqTmFQZkMbDaHSl1svGhWR1c
5b1KSNVMz9a5faXBZeddXbk0bTSkSiAZUuXJdRnUuAr4GBo5EfCLge8gEQD6uHlHJwBcogLTQVzz
2qJB4qSICzxWAMd+GXeWF9lxAMCd7hSSFP/ZMf1tjY3JgGMsXdqiRFFvV3fAK2DpWv56jRIpyPzY
0wUsVNyWoPqyuicc0W4/t6Gwoc2FGrORIcVFUjAWy5g7mEGao+Ee3Ky929jy6MXZFKIrtIJ81vDS
VJyMuGFz90MYh7HjCRiVJlbA2Hx8pttMLUdxksB2s/rGDt/DfcD9tLhA2rZicbj8DK3q9IW+sE3N
7dRCpPEnGWYny0RFITfj7ewwFUQCsvxRtZBol+TBJJWnYL4NT/LnXZ8L+VIN3dZgCRp9LO+rXrTN
YhD4PmWX3AtjiFMA/+5qADAEvK5CqWEYp8gzsowLqkFQS96tj9BLKk/RMQ7TY/qx+jDcDiFuryJg
CPeI7IwygSae1LGTAN8LtFTDjbW0oaIGNilBCOVG7p0VJsIsyjBF8lNzZku+SlCmzKQwfygjSGLr
kvwx003RlYh/PF42kymtQby0zC2YE4MCY1KOllzUHYjnyXQnOCDc2LlbGZu3rc2yZfqGBwjb6KaH
8So6gnEegg66QzsA6EleWFlofnoHlJYeiDdxe2ebcQEi1e0oVTgw0oHW0NqhDpXGp1b7Y3GKIldE
GihaLBO267ioI4hKghw9BtFkOSwPg4wRoHHA6DGacqsHHU/RA4vgQ7Iwlajo5UYz8YqDFH8Pva3T
MJOTNYuGxrlwIvVlM9lnjq2ck20t4AizO/o2pljTkwXh0eOGtnKB51Gz9hchiaBocUyAnis9Apcs
viAGFn9Zn9OL8aF+AI9g2HxLU49O/QCkchAcWfpHzxybp4mTXXpKNdueoJWgBK1cQYrCduwqc9IM
o1x55Y5QWcqTixbXpN7rp8Vrhsfz9rkJwsSALHRCOdSrxZZYRkMn1zA9OTkUTxJlSu/MbXMwoV97
3hh3g3fGmA0GsNVaK3C9omTsPQ3KJ4n9YdNN77wVfprYmWFCdw6xaYkoYBh6o58kZFjmrwiAYFsG
KxphkRBVWRhFOWNFHXRKtzVxrCn1Svn7+RVxrRAVeqA2eJwBI3qdi0AZuhSZkcPTAVI0HkopGHJR
UuDvGjHwH1uhnLKMkXhYM9McMzp68Dq5irF7IlvsQ8UAlcdVKbGg/26Lf5d7WRd7d4xz0xwgQq8E
1Q8QDAfKR5IEI6Qs6fSWmYdUwgE3ZsivYlRzghbOuwTt+AFt9yuYoy9XyaRHJn6FdCBhftgOlg8V
CzDYxnhspG8ggrjCPzK/v6bJ+MA0EmKRnu6wdV/L/pR9nqPg/KnkXzht1cJrtEnfehgbRZwZKdlA
dPVMkLbTWNfcBILrQlTV093gTbDcWWTqo3IaVKtXKLXWIIEQfgujYXPX1c691kw0J0lTENKPFrT/
GtNTtc0RrJi7qzv79N93wRrdpNouqN4f1e3soBocxifKTFV/BDuV10EERf6kiWQl+TeYnVWmetoG
fTClDM96yWV1zC/S0773IZIc4fvmzhpTQzWgyRxikDwG5Qg3Mf021T1ju1SnL5lyuwyjY2SHVCtD
cifYXHpczn1cpoDKyllBdYgj+3ycFBV9pcjTrqiOhKxCoEoE0hMeYCbktVLR6Bv3AD9ZFB9g+gfZ
JUKXFNTgNmTq3rAjdpGdy4aOu701hYP9s8NMWVxMYCKHKiqN7hVeyUR0dLwMv7fJnJ42lYYxpXx7
tKs8HSUdhWn4A/Tn1oFSI9CxsmLyRVhfrlXF1FUDpKq6yTajtimy/r4+devnttYqd0mWW9R1l4kQ
o8XzSh11mQ6qRlwMdeYzbuUKBpYoUYJVkz8TO7nrMgXclmMyCPyfdz3bGWKpC4kKNZIyRluwjvx4
eFAlERUp19X3FpjOMZ7NiTXnsEADzKC7VEM7OlDGST0Cn5BIX4/r7EBrgEHepPKlLG5DSdeobm0E
tP8uRsGdnTZQvkAjkarJvjkSqj1CXC8zA2iV605jFA+6lQA70cfbB6M0PoEFaDoZm/HNMorrzLAe
1Rm6Ll1+X5XGScqXwwJXc+q1vRuHPpih2XFTV+0PyC7ajtpkQZ9PhZvJhSr46twwsf/h6uuoP+qJ
NqVkhcD90Txh5DDF4CAEcCfXOI1TSCEMxl//ORbiGKMThx40QrGsMyYzpYkaJS3toEcxNtxsB7xY
noqnhndz+qOC7LU9JpWnsTWaplbYfxdkNMWUR8o+JuY8pGH8dQx8bYrJ4cOWDklDtCjIhqt5/Uys
D6V+O7SdV5OvpfT5/EYab132tTUmY0Mnve900paYRkwuujYBJJX8lSR4pLc7KdSh4qu0Se0Yy3Qd
tcqjNoNHVunnq3wy/BGqU4o6B01lngoTk2NVG4WymrmmnVeYAcl6p6mtys+t/KFF58STc9vbWnNz
wIB70jbr0a612l3H+arRoJBmjl8TyyYfSyk7KH2L0bC5uMyk9mKcrUurt+uLYoG4pd1rUIbKDW8e
5+JnPGa/NIIxyk5bRy8thslbkuy6sIo2jGPjtCU96tZY+2BNxkWXD3Uo2EHB52LTBxhFhnjCSbQa
lKoI4SYkw0XqWG/z4uuvxNQc0rDV0qLWeO4MOsj6TofGl0Ixlx8nvL62w5QYiwayiC3BYmxU4cux
DS0wfCrgFHiPgjGnhfjaGpOXci0G9iWBU1EW2GIJFDqw7ifEVWN/DUDwcZGchsw3RfwsnID1yjCb
p4xeWqfKwDJfVVLy9RNzMcoqcWFO49EZp2YpdnN7I2a04AOqYQOB6uj4pCsf0vKickUl6tt8/3p5
THCUiNRCGAXLy4ufibY4uqY4UzG75w8+/7BATR7EueDzVdmyQq/lAWJGaxXOm3lXkrpx0JJ2J1IG
02YdAfo5LZV5kTfzdV+Cr7VY79TGEshAcIMlAW0VpQR4OyOQzetiqVknBZl9NcmpI5m6m6ZANkPW
EvD61v76R4t+Mci4uxVJGemrXoKHUAEncBtCkbbEzPEUipvs3OC8Wx3j9ro51UWR93hDU7srezaP
9SaJMin3ZNpQ0gaKWX8LZO6oLusm4bCU2clyFk+7pG/kRXaqj+tRzBDD970Xe2+gzGsfmVtFpNe+
919uMXSXGN8Dq6yKyhdX+rfY222bDFKnRhmWJNF9XWonf6jz/oTM8SNqmktNi28TOflUd+VPvez6
i62U+vvNiEGcpdlf9ALNxnTSfpVJX7tZmsSCDPLUrD33A5moq6NHLdcL/i599VIu19apT0lzeKIl
9KXT9mEONJcEZWB7a+xQkn/DE1a6nHOAXbKhcQ5tq7d4ynI029Lc1ujPLtGcEGXIlOzfBKPDW8CC
PJYkq00FZMYm3voo/nUZoKMH8U4nb4+L2x7BcCY+fXyz4AHHObA4uIVpTTsjNrDISLpS8+1DS4oA
UGXBZBbHb7G6FzPMB60lqQbtIonDLiVOHqVOr/nn45DIApM6y6Iz6qKW43BIvhv5VZeuznkDnJsP
poRU1TKhoIV7o0m3ctfKGeV8bSz05AItG+8BnIhp9+iutTENjv9p3bwp0PMoHqDuftNiKsCVZCFi
4y2u4PVvYILtNMsFzqX5fCaNyxSuQKtuCmkR5UxOInm1XCbUzqutlK3RVaFEVtASQGdcuVry2Kms
m1oFmmYUEXNyoxJSJ/TJdA3bzHxBA5xw0kjUKGgsiDbqduYZS3/MJhXlz4rukWmK8jV3NzXTQDcS
1yaFldhopg1ah2VLq57q+N92k3s8d6YYB0hUPdlQhSBLVplb1/ZlO1eivs3bdhgOx84Gs4GEbOuo
DLkN4tjFg64b9DkpbbiOS2AE1BMAl5FgRIu7KqiQEch36EglzCVQUyUzBbokBgzCxgWEoOMQzSLi
UU4nHOvaWaG/Yud4MRjbhnRASfMcF3u3sDDsE8legW545xCsjFgfz3s7Ny7ubDLOPujRlnUYQQuk
JZis0smUK/GYMff8wckMKAmhx8HCaCqAj8ZuqP/Em3m1Kbo1v22xIJpEafW4rnA4svQSOVUFPwyl
7VeVRzvMLsTkMG/befhoO3tMXwqvaX07Jl0WStNntZudMU/BJFE6YPEQuTE3Ue9M0X/fnY9iWety
nnFrMnMHg1IAbUo13mhmoAstjD/+QRP49dKYU190DUnnzJJ+tz5KNzo8t1rgZb7QHjcw7tbHnH+9
T2MQuDS0tTN4q69vfnsxPEHTCy8D4Y4HRBukSaDoLm54Uzz9m0psZ5vxA1OzV20bYXtSfyVIe8bX
blDdzD5V+Uk1NRBp9Y61CJyP8wL3eoeZNCfVqWZApxUkXmhqbkcq0tp/ATuX+bAEmNIMCi8PpfTQ
exRgbQ4XsTdkjiacjhIdLCYFTjGGGcwZNdn/0zPK60UzKWJeU33Ua2w1VUsp1asqyILiQjuV/VUh
VHXktRrgn1B9IDqmX99othpyLDdzhdynXM++7lpgC4bMRA0I9+BMvuzl8iUpPoppE/ll1M4ws0wF
GoWFSq9Xzy+5/6VxSB3j7eF9WSOTEOUFMqDLhh01LMtB0TQPpXc+TXBA1fSj/TbB8h5JkmxJAECW
oQGeiF7FjepiSpwyRHVI1UZLSHOn/gQaJK97EPJt8s/ni3EmxtYj2n09qZ63kl69gaq9LI8U4vyO
MMTPVi/WmDAbZ2szKh0+3DQ6zy0bqXcmFwg+9HxFuLZ/OSZU/gyJ8S1yrzK2jvTa32vbI/fEvWxu
roeM1j+mmGhTFLKmmLKEeL5+0a2HeAlqXdAl4WfDFxNMJJljLZ6BwI6gGIdv1NwlgITP5p2ii3RW
uGsBFxYeZ9D9eQNCLIg2J5ZSpmGKOWUZsLXk25h8Fxx6bqG5M8IkJFWhnjWUcZgdqSZCeko8DUPQ
QCfouJObmbB/x+uRGBDI/L0sJg3lmzJaS5HGoRxOSIGVNyIB+FtYH2tvtgMxtzLfIkg8LWC4Tdtm
8WS91ZVbrVhVuN3TnAMef3jX4AwdhnpKD4pcoiqGu6k7g4x7rcoMVgqpjUP1agWdniV78WnUwV9i
hbU3tqd3hGJufARps/70xPZGFFoHda7VAhQYav/0HCQCfHEdpu4UvRNfzC9EbfrqqoDBBAXp62qt
6tp0rUeNHp74gIteG1I4zWagWnvCtQj117lRcmeQcW+IGxmjqUXoDHgKPa24FSl3+VGHnr10KULn
8RxdwX0SiEYwEhO2SSApQ40ZRSMOtaJ21PTzIn9Llc7JFtkROCEvHO8tMcuKW6UnNUYu/55w+acV
8J6uq2hRTPTKtCVKsx4JdNB+WvatCjrSUr2pyrvzS+IdRwUYTvQQkWUsdmIvxYraKk+bsGkPW1m5
VUJE6ZrnZOjnockACJL9RlRTK7Ko0Af09F6KjzXwaQPlsDqiwp23nr0xptKxICis1KtahYv51wph
oXIYREGDd7ZB0KOgdQcaBQCrXjuTNNhbD7RPFSaXlPOTziDSd9jn5ruoI8Rdz84Y/ffdPSsiNnr9
JgGjd7wdZmlB2Bi+nT8CdEvYim2/HiY49KVilZluS4EOykgJHEpFD2T7J9APRFl3MLpZcCB4V6u9
PcaJVHvT1iaGvbHeXLkfVtecpl/DiEvGAOGHQWtF4UhkkfGlSK3NSdtadLnAq2CXByP6nuo/orb2
DOnH+c3k1QL7xTHnr5n0QYt19JyWUg11ZboDD6i/bUL5Sl4k2tthyuzJLBYAUekdEc2mvwmvRzqA
+h5CfW5hqCro2IFpBrNHLChEje1FT1ps4IzBnGYu8UQjr75tSl4fNUEZB3rbOXj/dsYIAI/P57eU
WxbsrVOH3PlAOm/apBW4EupXlPI2XQ9FQLz4ktLMJysEBER8Qdx8ubfIuHhRSnoeaSi76SX0+X1t
foJavKfpK7TG+PgwlUVSZii7/+TKy/eFl0/JeHssZWmfpLjml+BPi8HGbmnOXCOYtRAnSR4Fn44f
K1+sMb7eqSVasBY2EroPlqO68hXVVQQBNOUrfseHox/mbSx7scd4etZu49jTiy7zpv43OvEdjSnR
ChmHj5pYIrXdZqh06J2+8CTLoTKLNpARyVfRNAnfF0C+ieYlbht4KnvtC2BJyNJVRl92iL3ZnS6n
a/peZYO60Ke6vIkvfJLjRpoXi2wTs2rXFmRWaFo8T/X+l5pHtLqnOLTz9N42QeUWdQgiEOH0uqPy
kaoO5+DwDjafXOTCviI3ve4Wx4SWSYcoj1GhXNCICfkhiLqaola6yAQTS2SSNKq6Yf+M9ra1f5VC
Mnnumd+tgQkfM+ZC4kaDge1ary46YI8LjxzxCLG4xGnLQIzQ4b4VqzuTTBBJQVKLFzcD71SHwcsM
1wytoA01C/2XNYCMneXMwRhsrol63/JmHEtRnccPmrufwESWqpezKrLJM0goh/SQ5WNgE8RZ+TuY
yLgl0s4YE1bkNR5XfEMpiOwbot3Oqe3qFbnu2kAaP83Gf5/fIsZ+e5mYUgHTreUqYrRlf623G00/
VdPtn0Tm3ZKYQGI2WVZv6HKH8ik9lNsTkab1QF+tdPldRJqCOMIOpSHd5kmp5M/4guWSYmYBzffW
S/H55Ewg0A00dABKAFMFnfzrKDmalTWZNmYpyiJyoPxWLteLepO2WmDJHxKl941yDmoi1MPiJgNM
/qiUS8kGyuO13SROOq1sDMwuXlE0gXbIH3RHugJKDvBT+79z5tBVvlhjXGArhxmYbbRLnqKleco+
tyDuGpymQ7R8Vy4QrY/Z11pSpiEysb418in7Sh3qxwgsclOBDo1+EJFE8d3uZYGMHyx4zJeLFHdg
jLw7RrcA2vW9TB8J5JwwMh00iqiTR3fsTfmw21HGKWS1XKdlmNBJkB9L5cLWL+3sk9kczvse/Stn
rLDAv1zOmkkmA9pcg+7Lc/G1INMnnMiwUVc/yaU7NV8+NIqQIIGfKH5vJwv/k8pqUFMFcA3wN/c+
OZFvRUD7a4Ye0NpB/JLFT30vBpnsahiNIcl5X4ejUkFkRHfl7Mv5rfyXNPBigsmuatySWNkQVbIj
HRWTNgj6mdKPDmSi+mVyyi3RkPS/1CgvFpl0W9pD1qzVFgVx8XPwZBfpNpB8Wf5pOuCpOohZeES7
yASVqhz6qu7gBU0VxAAk9Vrqnd9FkQUmkIBzuG1kAthJXUiPRqmEY4+3lPM2hF+KiR0lMRap2f4/
H/Z2sdFgQkdW6+pqSPCx2fSa4/O1I1Zw7XjX/VjkWUzcqNClkW1MaQTwLNq5jmKX8uZPlkvZ5WYK
IhPdUQWhih3O3DKIUwxpXIUQWHDKrXKQkgLT+KaLuJW5r5a7rWRHM1c9V0qCd8tQv7Lvx0cdksEN
eFG1ow2ht+SgXqgQSIuEQ7uCQ2kywWNTuzHOKBRwM2y3anBrzE1BBhXtIRM8NmApTAk0QkFq5A+y
0lxj1CNI1uZTEi8ioBDvUR+TRyAqou1WAJ9elwaLlMXmIsGLsznzCztx+vzR6CYvNR618ZtRXVba
xyb7ft7paGh4k2kAi7YN2bZNTD6/NjokPRniNI8CBcM7DfiwN903FuGbPfdT7cwwn2rcCjsfTMSP
AjCX6agcbMtpZOeHdkvrO/nQSAdhGKbh4tzSmP0k6tqTSEaNbICWzItCKIf9MMPupvBqV3JN8wm+
+eR5wmdS/qd82VW6HbtbatljzigiZhb2dtt7FbjGjTgKo4K4SrUGWESYJAbE0VFfWlvhnf+k/F7c
brOZdDAMa6JSKsvQ6PUF7NUrhHAyI0Kii6PFvhzrITlEizpjcFlNvtR5lx7VYtrwz2p/L/gt3AJt
91uYxKG2lYFJr60KlRJMFmNsfymr/DZpNV+qZk+JN29oNUhxgyGln4AqacDJPmbRbZNCvoQYD0Ou
Wn5VNp/yuElALxmJrokiB2CSzjprA5E2YGC1tPXqNFzagMiD6JPQs3buLDLJZgIXgz2VeGl+YlBd
AqphEofj+oHOjyhXyUnRBdhe0cYzCWfOZrWHkpsdRFZZeYWtXrZV8qGX6jhYNjBXt9t2bc2mkBZK
sJ8sbj6TawXgnKeVwuXQp8GFA99XhQIZHdDBAHDngpVK6HI0gpzZYZYJfNwSlVSTGodU9qHdTtTH
7QfaAMakFQrpzD9/srloKATrfyInS4QvGVmPwIlaWcfjt2w6QFx9Ny7zW+tiGhzJVT+2qdN+HDCl
Q/xNDdZ7kLcF+afzv0IQV9nR/RQdhxFsBLjGao1rNydtXdzzFvjfk95X8Tr3dihXlUY5iessgppX
9kUv11AxKwgyJuOfZFrttx32ytNPSQoSgKYK11R1On2cHcVc7uaMikymwtzA37cXa0zaS6caAn0j
vJ6OdMUZmrI1hH9j5ZJ2xEgAPlkJumICCjN+QnoxyiRBW03lqM3wCk0jXqteoa/4dVrHI7BXnqaJ
pH/+JQ28mGPy32q0ydLGOqALwCD+XeDiAag+koP4IscPNy/G6IbvMp5WSySqVBzEpsHapLBNVkcn
V22lOJJyv5mivCI4lgb99509u7IrpaKw9CWIQgJKUOBAJNCdPoWZyMljD9z/wR/Ie6GhsjulTDqL
rbyJtBWTTrnRHlRtCqZUfTzvcFzwGjhiwL8v65aGoYbXS1M6tU6zBSVZX2QDZOWmD3Ey+Foxf8j1
5L4Hbj6sjfmoq+Nd2/fIVs03XW4+6F3+qE+K2/c2WO7X4/lfxd3v3Y9iEthaNyXGtukVU7lUtgsp
/UTM8LwJ/oHd2WBSljyvq1JNFpo5Lwf26SGIvOMFjxsBXoyxzcZlsZbFzrGgrqzRK6rdofr2v62H
BSsVsk22LcOHnGwnCscwD5W73ktvjHdMDPEvz7v1MMFl1DKimD2aDn/yRCg4DSzZlaJDOarI4AZ6
WhzAWhiuVfVBN5pAsIPcsmm3KCaqxJONiaEKUWXwoNqM7s1gXhFvmzyqntqc5INKvghMcpvQO5NM
YMkKtTfnSMa5AKLNAut84lXfNdCVlYEsUkl/QlW9KVp2xphwUsuNBUEJoIUAa1tdzBBF7ppVIAus
p8g3eigbR1XS+FWmY0Q9r+/tJro0MsOz7fl2rpKPZV18HCFQkSnSNWmMKyuTAcQbGtOrxzn3sknr
nCJLboyRBJ1t+5uwH8pvdu2WwEQrEG0uq7WsEuWcHv0FYBeVQEjcghyg5mbre+heuLlmZ5KJRcWW
2wqmvVA/n6BQ7OoP1efJQ1vPzaqnx+MFl0oNrIs34sG8f3GzJ+ILVQFHOnM8KFJQn9bl2c0wg/rE
4UPFxf783f+ZZuPJGnM+qi4vjQkE25in14JBAV1FkV7rzugpUHYc50fRgRQuj/matdIuoEFGv6P3
e5Ag+T2C1mB6oyeFXajXwnG2J1zIWw942U/mWzZtpWm6BWTs7Er3k+KVEPaG2GLqTF/Uryrwem5H
jnoZqmF1aZ6ggn2wXVD2NocY13f1XoObhK1HrpM73UHBrd+jBEjxxNd5ILL+3B8xuR7+EeJq91WY
PJXamB1vQZwdGNNIh8izm1waRXLH/GwIpWpoHWIcAHXA6zKgArgMiCRUOBQUl19sh+2DFcZuHYiH
CvmfHcNiimxTv2KJ6WZpWlJbBb5kAQl5C1oUbzpIP/EwRQU9R+/PLmsv9thLIjGGLe8oo8I/0+nP
EHlKVCIGkvPbkztrzE6uGM6sR3pJ+keKm2JctQPkdIinQXZr7Hxx91W0p+z9MNfkLCqp1f+3hLxb
IlPrg212WdWhiQJCbrLFOo4W7r+26guSIzcf78ww+TjKNxMsfNn/AJ6hAYeNDxpgyWAbsi1is++l
cjupdTnizrSGFd5v9IcG7H94N/VoZIKvv7t7zitx9oaZ0Kso0lhqNurDYQi7HNUGAJb4P8GG8roW
eytMvG2VEZeNMk7wHDw+5of2yvLjI/mBChFM78KQQn8zu5kgt9J0gFINC6MIr0NKpjV5NBM6Vn4k
JwWTRWPYgzixuygu5qCcHNVbD/IdOL7Or5Jj1gQ9A8GLGNgbVLbHbJNl7m0Nb+2V/KvCHEdp1kGZ
QA0xqQ7nLXGK+leWmCJYB/NapqqAGM6pfuyHkChVeN4C73YGfnWgoXXIpmLkmSkARpvEYzWhPpzQ
y5tUp36MAS0ZLvSP8dG6XcCDgMXdE0HrgLeFe6vMaYzGfiCgEsrDur5pkR0H868CaplLLaJGe7pd
Mmfk1fqYE9kkVpnIUl9gdMoM0zvMbX6Nc4dyPEBByK1uDVc5Ycb3JBqb4vibqWmGBoC+CopznbGb
2VIlzVNahNVwwjXXrjunSkTPmPzVaWBVABkX2FGfku6ubaAYa6UmOaz0PtTVHukTnO7Y+G/0ccJI
hxk0oX5X966w4cRf3oth5mT2ejlP3Qi2LCNxBhSrc3thqzdd4nRghDp0/ubb6ubM9+J5Ep5P4E1J
Q62q6zi4zNEBXK4CGRYmOUaiuWP03QYX8Xmf4K5tZ4H5dJJO4k5S0Dsvu8DaesdUEsz1qYIowv92
OzNMqTj2dUdKa8lRKq6/otWtwE8UQm/3p1068PjPUeGmwPKcurs/q/vN/S4yNd/YzUVV9OCZnYLh
ckPgrK8w44tZwuFO/J7PQyeZGoI0oNQ2VK2eaovdMcXUkdytlWFgtn7ylMv+YTiUx+JQ3IoqMe6n
2xliMkILKhr0Qfo83BRIIbV5qOp3GbGC8weEG72IibOH3GOD3PF13skVddg6WcPmFXgNK4rrQk58
aY2PfaR8Om+KVzZDruTFFuNoir0NiyIlZmA4sx9f5F+pRtgaaH71VQQ+ot/8TajENJ8Bdkw8nbJT
Rcsy6csm26hDIItH6xFajLzjNPC2D6U5sUFipYA+ivEvvMqlUVtGBewMx8KLv1aYeMvc1J09TAQH
8b31JXKzy03YQaZfn13g3jDjcRFmFeK+j0t4nBKAsIqiuTJMFFIC/i4sfiqCNysepwQk3DCBpoGB
E0M6zEGx1GGeQUBmBuZD7+fNBy0AujcYnLlBZoXuYAySU1Fo5nxFS6GBGZURho/YhB4labxEClAE
mpo42lKfKrs74sH6soxSV030jyDPcJpGEgRNTlgGJyRm0nQURW9JOiTJyjRwIOO1fyoPsvQ1a/5A
thHoxp0JplpX41635xmlSo9AiU0dQ4B+veqDsoKVr3NTLx0c9bsopPA6Qq/M0pizC16TmpQQTX0y
CzZ87UlGVgfyidRO16GCEI+FivaSSXGDPpMS5PdRkM/z6Ma1fG3khrAyopGD8YZX62LcsMStf8zr
p3Wtfl37tKE7Bt232LWXd3Dx0T93zhzjfBAOrbtEhzl12xxL+yCr65VsNf6k1U5dD/75uMlJBBY0
FRWQKGkcgZkiknSjVNFtIPEcLpqyOupUaW6rNT/OG+LdiyFsBVgqRGXRQTOYlKPgNmfLJbr8mf3d
sG8kYkFj2wo7owS7QeNs5J4Q5TIrbDdVNGcDVuL8D+BEU1SYCDAWZho584wgQCE9xEWCIcu8tst+
DJa6HcZ6dYkeibjVRcaYk5mWlUYaSlhjmHd4KgoxshEkWgx5Mdk9vyyeD+yXxZxO0L1tk2ZNaOEY
P8exddpCQGHI/3C7jWMPZDWBeq3TQb4DSsFn6nstpHj6BqFE1GPjbhzRUHMBYQUmI6beypSklts0
SkJpoHLXD/ogO1ruZOLhU55b4+KhWDiNGHHVmJwzbrJZx3X6Z3QNvK+0N8ZUJ11FhtbQElBeZpET
EWixtsH5c8BLZ/BgPB3KJvgRWL6u1G7LtcslEmCO/Fdq+/1auQr5vG35RR1XTr6MV/oiAtHwClag
A35btSggahfzIcG+kEla8PLYD0423krG56h/tIxbCUpVxo+oiB2i3p1fKfdAalTZnpJqKgq71LHu
q60F2WZgFr55Gm+XQ1efLNfGZD7ZPHGa4W7tiz12kXEiSdOmYKJyLjNQwRi+Pp+GonRb6dGMp1AH
xWiqCqFD9PyxeeD/SLuyJjlxZvuHLhFih1cBRW297/1C2N02CCH2/dffQ/vzTDXNV/j6Ps1EeMZZ
ElJmKjPPOSerNGfnM09HrRhS00Id2PJ/04mYfne1XildoPYGW9jJCmfHU+uTUcTQl9lIwAYdxSUw
O1AtHX1jB5l0EAJsTF/1Bpr41lbZkqf4MGURa5wLi3fk5EfMAkSd1SZIWomFfpviiOKmTYi7cnKm
v+LrntrQV7QBOv/C35/VbZmEk1v+hVib2FF/azGkf0LLvRRdVRO1/Im0EmiTmTfT8i7pG8WwUIFu
vE640yB6DroDP5So6VubUNyI1vmDp8OicwM3Iqoqtv0VbhIauZUpdg+w+zMyeC/cj/6w6T1M2PyB
YPvyhTyxNot28CtaxaF883FU2YnABcr6m786JqDZRinHhD7ll3HZsjaHqEXVYQhLsMlfYIh1JaQu
xSDUTEA0MkH5zTlGKMnjsolT5ETqUOwHkru6UmEWkXspMHN/cSJPbc2Cq2ynzMgSEMF9zIermAGm
lR8AehEj0nrN1d/hUk1dh7aDrBm6AYa3zz4bI6JKLjUo5oNnZBLn0o9A3nqKsVP308DF2rtg0bkY
qO+hm4WIjmr+Z3t2lqtEnwgDP4CpF6DSBkf6Tr3Ld+Z2Ek+07mQHDzxAVT/gJsGBuXdrgWrJt5z+
htlFNJpBcDymM7+OX0v5W99vz3/Hlb9/TjzVlalmSZi13SQTGweEK1i/dlKW3gWGime5Bh0+BN3Z
80rCmExvxgBz/u5mKa+/OiJ8b7nJ8NERSfM/6bsvec1Ty/PrXWsiBUUxam2OSdk2SS/qbQGQMaoe
Hyy4iaPwv0k6DdXUNRQDZLBBzQ6pVg55yUp0Cv+mi7YU4E+NTV/3JIsxxqYlKUMbNIm7NyOx3FhT
L/Jg2CopP1hmdBUpgZNF2sro44cKxDwcwUejMmaiSPul7GEbCmiGW5B1h0bWU4kPhStX1TfWqSB7
xoBNCsJE1lzUZjfSzMrvWkM+KEP21Kj1Y2Ykwg10cYlnzQVU4u+kTtvImJ5OIfuW54mXazJgZKUH
4XXM4WbJCzLhTVPnF0GeXYiwv2a2vO1ay2kEJk+4qmxTOz5CGeiQl90mHiwNinWqA0nEpxCMFUXX
gSEjTb+fvziLGeTpHsxSj7HkOSnVGGjTNqWmsWUaXHrwlgwDHUtBc8m3WIQm1ft5u0s+/tTs7HxJ
amjzVgLLGIo+ch5vrc5nGaFm3q54hqUU4NTQ7GxVcdWnMh65vqzmIPcGMSI088y1oLgYgk/NzLwD
MVgO4COcLAaBiHNCp/BnY5+r9mY+IQQJptGMNdhMMIf5MaHy0ZatvcGdcsR6bRsXq0unC5y9c5sa
4Yw1SN0m/obRPREr+0N1qUV/e3I5Z2FLyuuhRnUJ0JWye9QwA5ZILW0NtGitm6jrd+fP49oxmQUo
rWxDKc3QKx2MnOYDmNahia2t1TyXquRTnvbb48wHMPBsLPKyn4LIBH7jh3Ci3/rNubFGELGypvlo
Put7aEVOnA0kfQws15CfZHUlKq5c4/mwhRgtOagVkvq2Xey4UuaoGWiJpwmSbeNKWYtKi5HwZPtm
XqM1BgEtQlALtIDycR3zMlOqpqbXPfAG4L7b2tFKaXxtD2fuI5LCPAwJclEox9A4vMAJKe01BOba
Ls6cR50Gcs3yCLs4yg4ZvvWdvZOAXq0z+v865fbMa2SFxCojxiVO2HEs90V3l7MVf7t6xGeOIivS
orQkDAAA36ntf+E7WwP8R8NunVf5v7glDQJlpm6DsnJ2b4uQtIPEcKEgHwTyAPUou4kbbUxnDJ6U
TXBYn7hfzqe1f0zOERO8CaKW98mEYUBBn1avoqBCUOWxeo1d/gD/0aJDpDqm4YiX0om94SkgtHta
w6D8lxjw7w/5UqFQNB7lGDv/JwZIngXbEyMLYoC2NuWxttn6LFdoAmJJUYsgNyFp/3P93qz+snED
Ot2+eI0LYzExPNnq2X0vAhI31ZSglZJeu7rVbCCYeV2EwLmKeAfCnQtdCTedlfvn78nyIQaTjzWV
86DAN7uRoyBgM6zQnPrFjDce5EuDyo58sV78WRqTg36CjONrwN4XdVrSlwaqgzhPOm1dCVrNFn9s
D+HxF3ArNzGT1OgXaxnLos/51+o8EilaUodWA+xw0TeIeFY1OmkzcNr30Rve5rfnN/Tjzf4l1Ya2
gAKpU5R/5qhvTO82TS7VuDQK2pkdxMGa9KhkYCtVIh2qdFJdeEVudI5dG09WsOsV9UmtC6c2NV9P
Ck/p62Na4xWQir0RAf/RZrnTWOM+MOQYKMvmWJfsWhDNSztRUaWpIkcP8uNQttuKyK5ilQ9Bm3dU
1THG00PIygf48AEyrzrlutZuRkV4mqL6WgcyC8XEI7I4hCC9C+TxUe9SvA7AnVMI7RCE9k8g5l0I
bjEqSt2psnjTJvmLpLcXOSO7etRfSRbsOEq/CRPESazh2ObMgTqZQVnVEBpI0l5I0n1WDhIdBKm3
lZHvjAHeMoYwqonScRveR5bYQaS1xLiR8dPgycZm9pWS8JXUZ/GwY7Bq4nWFBCTasZ+fXzWrQNWg
wIf+BY/UUlX11NYsnkLaR3CjBxF+lka0LQ0ag8DdGthOs/Y4koDdXIgxppZ24MUqP+RUDZ8fwlPj
s1utqaypGuDp/HJgoGZRUpox65GHYG9XFcVtzNSvFfEKJVUJvyDR3POXYGmGbVJK+ecSzIJVY4OK
ILAwxF6G7oAJE8zQ4zkPCBwSW9ATAAIXOoUJ9rW1GtDHFNd85cbURYU8qm1/kRpOOSawpNZGzak3
uackA6H1kD7B8yRuHsQhZWN3ZIHq2GEHmXbe3mbgFqN9otyEVdA4da+9ytA+oqmS71TG/CSyMUnV
y0cTXDdUV54ZJENLVK8LWvYl1SXFqZL+RtjDUx4YF50avrRhkTkNQXefDMOuyls/6LsWgNifaS1+
yHLx3gTJqyqFd3mlfwMm/6FLa5UOufGutHwAS1e6LYERcc5/lUVHeLI18xNJjLCIIR7vq7HdoaeQ
tVSvMsttJfUu1apixdxiQomxWoLQIiNfmaVH9qAnmSalwD3n0SMvATCABGf4d5nyiZnZ6wnDDXWb
Jo20yUaQNat+aWx5kzhh7zc8pp30RqxXS/WZnHjMSmiSrDmVyWnMT5yJk65APQ7x4st4hyLUlOD9
hiwJVdVneaubtJKo6g+uguIqbb6zYOV+LW3tqclZdqvnsWmOpEh9MZqXdWr6Wi5dQUXqx/kDs+gv
T+3MPiHT9K42eiCQ/wYvt5jlnTiteUdW5qDo0RISf6QH47G8iqBK0G2qXXXH3FUgylLGdWLto1x0
UoqrrZGraaKCucobPJS9IoWCr8DcTOoo4VSmwrSmAh43dPn24XO8Ohg37d382Jzan+W0NunUkoeI
RVmXf5OR2FmCHErkz/UIWQZT7P/iW57am6W0qtloI9MgvPgXsW/pSpzamv78ZG+jFE//oQmZH1yE
IDIHL58cYqZL3vN38NC46O5551c3ua5zmzlzbRYIzeMBg8U+NM2cprpqlb8qaJyuabqTJ2uS7L7v
g6KaMB7aXj+O29+J8rra4ZKjPjU1v946dGXHAZ+q0RGe0xeAmyhKhzSzx5VTsXYJZhfcQoLCJRuL
0tMLoRwr46nXRpqOfm2hTJz5QfN+/kOtXXJ55q4bI4ulMcLaJAir8m0IRacGTd+STpyJaxFv8cVx
upOzPEQqlAyM4mioVx6LLlCvmTjHICjDoRfPHCTQUC6QCvoH4JyV6z1H/4IXMOgChnVqFy26sWp/
HW+gF1S5YB2ZOCoY4BfBjz8T71m5fnNgF/rEAbSFP1Yd+JoXI/I+meA5BFMFujaie1zb57XFznxL
ExntMISKgACT4plZA5143WPtnQ0xCqavaGosPs5PPqoyux7F1PkLQ2wtgYSsMTrTx7SxPFYh4AKU
vzrAuRgHTy3OrkmYpoVRTUpMXx7Jm9W4NO3VGVemzC4IU7MkKsf/8D7zkxb33+I/zdOVzS4Il+RR
Twn28m+6X0sD9h/9J2LKgIAAXvjZh2LEfYj0bqphbSfaeu0heU4mzJX3n84i3xEXncX1Z8FSwmQB
kIQUTYUay3yQWk6VLugqLHMQB308WBXG0dfYtRYvgUEs05aBckQb8/PiGrtMVNnC4tBg/8UGpbwm
O+KZhwg6VjUeAsC4/tHqls/nielZbNLbbiz0/KNlYWCCB/zIt5McEATg18/nYnA6sTW7fYpaqTYp
YavZ57s+8gd5l9h7DqncX9K13N5X9Y4ZXuk3axXXxbtxYnt+D428LeUgDP0eaGWgSLln7QxAQaiy
yTZNsA4jXXxHnxicXUbo5FaislCW4+mllJibsLMd1XwiVuWQQL4IA8vTIYpr5ffnw+R0Vr44gRO7
s2uZW2EsUrSCfLOpfBKJuzAKns6bWDmu2mygbrABrNeSBvzJoDKNysaPA4m27S1ycDcJbPe8tcWK
ACpiv2/HB0z7JH1iJDaz1M4zH8hAX3WTK3Zj7CTwvW+n7v6UFZo7CRDtlY1cDhYndmehqUp5r8h1
NdUcQf7lVlPNEUBLd+gPqiNAmCSS5/NLXdvYmZPLWMQJUyXhh1y94Bne9cq7mn7vDSida2wl8V27
+tp0kk72NcjBGN4UuI54omn7AhzKH+KfkwjDHzQhVs7lfDSkzSU0BORA+MFr54nb/M4MKdTANNr+
lL1sg0Il9BcEPb+h/+UbwneDeUaDTPLsqdSHLEibSa911OqWJra1hXymK4/lhiS9OwoNOMU63lZl
6yMG3NV25sY19zAuuuaAltf/7y+ZnSYdE+wQsmMQPoUog4pxppFOY30vyOn+KDyv2ZudpVgvG82c
HDu0CzqoQ1kCpbSJYdl0VP1g+xMf/dpbajFWQor3927PTlTKU1HyAu3oMatQO9RcrSscqx3d8191
OY78a2YWs0rFHEIgiIVP4tHrQAgJgi7XMu67ZkWsVl585JwsaBaxzBocMmQETaONJ8eE8Abz5QT1
xjvgFysXNDzLzdTIKk3nDyTt1lY6i1pVEddS3WmxnycO2dfHfMNe260saL0fMY82EUg093yz1hRf
fmqdrHsWvKxRDitFw+TJ1DWbmlibfyYnyv0fTE6sHZxZ0FLtOkDrckKgsofOBIr4OCQrSdaib7U0
zNTagDQp8xKRCCtIcBEMg6ijsRfEs9vCwzM1Tq/LtYb/4mr+NTWvD/WaGvexgcYYeMY1EH2Iq7Jb
E/NaszFzbBo0JHvD7qUNBJ3AX/sT2oduYq2h45cvwMlSZl7LVDu1a01EpAr0OdFL6saFN4EWo7vi
QcI/MFlggUUNiDtb+jls/+4g2hi4hujohH+YeTGZq5Ke5PDfUx9ZBe2sY+2yNw1ZW+1349+w9mLi
GnQ2GLw2CQCun0Oi0dvgap84nYb0MW52PUrr513XYtA9sTBvjNdhUOdRDv3rCS8ZWftgZz50aA0r
fyRbsOQ/Tq3NTknMuB2LqAXDqbGzI7eL222fHCQrWvHIS8Hm1M7smGSWJKpihBAJMztamxuAMZyV
jVtbyuwkSEnR1VYLBckJHS+82A3R+xW0cEfHkz3mIpX2wFM4vqzYnX76PJ8+XdospllaPLE24DL/
1TN3+iBfrem6ZpiYx0en8fMBVOWmKTUJUfv/Xmpd8iD2xBKlGXhO6/NSD09DqFWSMvP7/Ib1L439
gzfR2ldb3D1FMUHcoxECfMHn9ZQkNTquIoeus5ewyN1+uA6r1B1HH1rpjmAtHaQd2roYHI31u/Of
bvFQwqQxwRqgWDxtwEl+y+OWG2M1MYq0+5bjpQI98fMWFs/kiYXpz08sMA6FvTRHWywwQl8KcifS
L+vq3W525+0sxS5MPvyzktmpkBQrJ4mCwYCwF1QmR9W6qwjoHe85X8NVr23aLPKLOu4B7MQ1Y8q9
2j4WxspSFk/dyVJmHlbJo8jOWvSf7Kp8lGJxQRgYti1tJdov1otOtkydv1GzmIPSGOxkv+pF/d0v
bh6IV28/JtH/uF60eCZUY+rmgTEEuJrPZ0IN+mxIDSwwxKvNjBMPaF9P6h/UqPDOn4rFLA26l79N
zdeYdihQ1wP0Pqb2obkdt0R8Q3fZCw4DSplc/nbe3peVAd0PbTLZJKqlEYz3f16ZsJoA0jQjpsVY
7pC4dDJSO43yBtKElSj55RDCEqK9Cqp58AF96f9KJEjqMoclQ9KeOzu+Rbl9c34xX67UZEJXbU2G
pwWb6cw5gOw7TW2m5n4UtG5fKRthApYHneoqwOaJlYf9V/KAyRwUdXRTV6ZhqdneJXWXJAgkuV+/
Nd7IaBQjlZGhXjtSiH1Ebj/S2EsfgpVP9jXdUIFP1YAnxuDKRCwzs5vpaRWUk93piAgcEU2FsBYS
jsOwLQb3/J5+zRYnazoBJRbIsOQv8m6VIsmyVpo5iEjUDbPd9A0jHFBaDD6GUP2aimFj+1qwy8GV
IFYea188y2fj86ybYO46tnMNW6yMbltvhz52o3qtmTf5v08BemZlFtBqI9UkOQlyYH+fAc11zBIV
hMpvUF2IRnsawVrb1C+FxA+L6KWDZANwsnnhJOtFn9ch1mWNnhZeBWzLLdBh2T/k5GCrUKbJjs14
e/5LLq/yX5uzwKaTMelHcPP7BBgaFRNZvcjcMt7mPXPGERBxka/gTL46s9kyZzEuk2MU+mpcyF8A
nriDwlZ4JKjvtfkm9cuV+798Wv5d4SzOMWg7dgGHOSXkrq1qTgma3bJZY9L4L1fiXzuzcCBVuQpt
JNiZBBZ1DMN5CuaocPlDL5YdvpO9WncRxVuPuGSrd6tC6B/EaV9P7D+/YP7iQNFNKSrNwKWUjLc4
J9sg0h7kEMSC7dAOtC+qB7sSoyOp2oMg43dryLcaGuFlV3ic64QOdRjTcZASxzLjK0yzc1rnHSaU
LD10ywg+pVfBKi9HWN1AHmSxDVMpdUyCApMmthX++0QbNzmztn3c73gIGYX/13HVZ5cS+KSi1oa+
8EdubVuWXWV8eNf08kWJB4/x4g1sDauyIdNfem5fp9T3JPmT057n4MHM8SDpvH6H0tq+vyl21qHb
yitJ0+J1RJhSDSCgp7D12VTclvrIJZ77Njjo7Rw1NXwMub2ygucctCVgf1rZ0MXbYVtgwtBNMFrM
0/Y4j7UgJljbaD6MIjqMrX0VlE/nv9pCPgHuhH+NzDaQhV3aRBKifMXDjQZAm93QSB4247AyqmCa
S+uRiQx0p66jhfclKRNDZildmvspJlsxK2u+m3F8TzrbjznUxMJDSQBCI8GOtYTyFHOn3/C/bPA+
8xM+OIGCAdikognjnp3fJz2uaXowE9Mh6b41bsegdCsz2YaKjgb9vTbci55D28HycvvKRKYk0u0w
vprspeN7xSgoiWRqxO9hc0tqUAMXN3XJndh+yKx7Mt4URPe6oHcys6e99SzV95F+3/ZvynidG09V
dSn3KmUtUD5E3dcxuI27H3mq42YltIbKsPUsmgAwIAyOkogWhFNFPzAWbG0poV19P6ivRoAJ+NK+
KcKBSsMWQDO/l35irs+pm9IpC4NKyr5hdxBGcSStg1pEGh+FIWfUrE22wX/E3NbsfI5C78hz2rc/
8i5zwHvv9mFGreG5BGVun9Fex/Bv1XjpkFIDrxeh31WA8kEGltbsMS8v+gZ6N73uJUpOlR5jd9Gz
NpGQWPKFUoDQKb2pe8Mh+g3RnrSidCUFgjEmvkd6GY1PcqE7ZvMsjW9J8MosQdMg95LOdKNeh14Q
hrbHV9XYK1yhdZA6oXaP0VoXJUJsOuSf89Gp2HsDoovGPJaJ7ov2WEFhpQwvWS4AJbyqB7xSjln/
XrFvinXT6PlxrJ+GCKzD1cGuYs/Uf5DsSRKEkmCkaq04mXJrg54GIBwaah0G7H6WjB9l8ZJ0GhV4
iKrsWwny4FTyg/Ix7AxvGANHtSR35C8Yv3VBT4OQULsNpsps/ZWjzFFlqVNUmauoMcZQ77o6oHHy
3g2HrhA0VrZREVFJfZL7BlvLqEmKFyIeGeKJGb9UFQ5qcZlZR5ZZ+Jxbu83cRLw2NbppqofE1GES
KD2jo2xzD5M8Zte4PY8OQXKF0S83E7qr16rX6k9C6jA8vm3jekvy5yQDjqMsv0MGQCozUARaGaN2
exRAKpKw0W+J2prukAA42mWaH7Ccdp0qORnYkIex3UdRcN1nGKYl6UMjXxXsHpSqjj4G1JQxPNeA
OsNqfEg+OYnd3hYEHZwGXaOm2MhD57F4h6kqyjHKnkSYvwtr5vSqcEqwfevKtm0RW7WN2ijg9mQ0
q4ctoFEOC29N/VHXRy9siVOZkcMxAapZD6VcIfmPaB4XPql0C0evp7mNFlXwoxlTRxkzOqQPZV5R
JjXoGd/JSej04ePQ5pAsKqidFXQwol3e4eOkP6PmR1z+UOUbK8UwZ89plI3e2MhOo97iwUuz9q4f
7oz+RR5fxqRzqtGig/amSQ+NWdAx3cfAxA7WVVHjFsgJvqvkSFbiDGp40aD2mls/ukp3IAG8G9LK
N6JkO0YHRNqEqpLscxHKYGIbceR6+1k1oicpyQ8Nw1wBU7+x4j4ipdMK1cOA8p4pPVVH+zobuO2G
xf2ga85osp0pS/Bv/VWcpnswPl+BKXUzSQjSUnoG6WfuGlqAnwp6eLO6DLOXvtb3+oAhArQrQdJU
+WrR4G+O6odyjHcMelMkfIee/DMxAgpCuZsyL125ln7YWn4MDRTzoFIbB5VN20bDQPUI72XTfmxg
saupVg2OXAmwY6oF1YWxMQ1UAwmEj7M4u1K0Ywz+KciygMayOlYRAG+k9cakOQKxvMkLyelKmarN
0chuC0ulHEQ04tJKuJNXfAPmpyvbeibmE56+F6yz3cjAmFCg+bw5MC6/ScLY5ygjRIaPUTRPZcTr
JdnLu6PBH+z+Z2baXmwjkQPvA0i3t1U9qeyoSGCbq4xdlcG3mmS3XY+xo5RA+j0D+GJ0ivQtkztI
z/cuM8HvdkgjsSm7976SQWj30jWX0hAdlELdBwhVgFt6WVPjnEebIk5cxeD42iDlx1Z1ubYRctw5
pJTdXM0rKB/Ex7DUPWGkaAPepxCTEc3okuyyAU407CJHyDe6+UMaWpraV6S7jeL3vATRVf4aGtKh
Hx5MHu+loMfARGS95DZzjYI8BoP9PaqfdBZi4FWy9118I2RMxBkJ+9lzEI4Z2rWRmDfxoCCyJsMG
MqF7WVc3WYX8TyY+G3u+KYJ6lzU6gN9kLN046w6Vqb/XquyaYZ+7DdFujaxWdipEhBypZcONMnTf
+zTFLVJ3QYKkGgHrGpPpu9Gs/N7Mvg9JeuRV3jhJ0L+YY3lsdO1QhnCgSdTc1QM5Wv14ATmm24C1
+yonnhxVN3YgXhNu7BOzOES6hesGZ2cV/KLu23ceBQqOeVUxao1M3agZyyhpa6+ri9uxCy6NOrwM
JbyLqvR7KSnPFRfUquGrOjxp3JpLF3rW39tCB9wu1ly9CR/RUwGzdyvA3ceiy5qzPWmCG1a0Og00
66odR9VyuGiSBltqvUkBv7YAqaHxyLZpO25j1m1MSb7oQ5SximgX173XhZHXyiq1KrYzoMyKn+OA
n/pdMocbraov5aRLb8uh3slhVmB/0sgZjeC6kZq3QW01V0H0Uwor8LNqULZGnu9wh59ZYXBw1uOT
xv2lOZi3xQgYAjiNWvSeDrKNgfWoziKn65Te7aJmL/RaiqjFOyJoi9FknuYAWtemH9Xafkihtx1I
18RILw2ipZfgBZedxJBeojJOHM2yKrD+GdaA2N2oDR11PfLTLB03YSDA/Y43r5zdannNj2FXPUZM
oKehtztNsp2ORxtuA1Ekmi2XUe8bEBmbIP+Ou43aLzOcsmWXMov37Whcoa8LJl9AETXJC3K2a+zQ
3mUFzp7G2VbLS/DL1yrm8dNLJlAy0ZQNhr6pbim7uiqRUKWjJ8GZJFBJGgcqLELL9MmOH3NFpgU4
ZpPiJ15MF2GMQafXWFVpJDC8aRjO0MbULHZEbkBgxyLaEZmWCQ5oDGfXHW1EASWGBJvdtk4/2ndB
CVpEXcLX6hQ8EzlIj/GlKxOzxMgUrZ/YeEc1DX/QhCMPkpuVhzHDYBO/D5KfrGS0qy4jgnEn6zbO
jh3oS9ow28i12Iy1ekVI5RRs3HVpe5lEt0Lhj0H2ZLQH064fk+ixsKpL7A8N7EOeaVteES8c3kLb
3o1B6zUAxZjRpd2pNFaHTaA2W5kLMFK4OnkB7c0Hhq39GXX44YEC2D+hWRU6VgKp9SKnkqRc/g/K
qABMZngGRIibuGY5jS0s4H+gridQ0EIRYsivmVCASvuWxMyplHgTyf75t8jyA8HSDZSvCPg9pz8/
ecxFhtJ2GXDnvtqVTzJGU9S8eOLmGk/j0pNHlsExAwyjDAa5WTVAgD5UT3uCrj1miSJV7Ns6dU07
QFbb359f0VLJEbQk/9iaM4LFMmvkzEDdiOz1DZKuZIMprR7Sll7jIlBsWH1As25tnvfr3DTqODIy
VFQdbR3v1VkdR4kJnCXSZD9pHEZS2hSQEgdTqssuMIiiVzQr3dHL3PRi1fTSi/zU9Kymk6gqsNsm
Kh3qlbE3t9Y1yFk3kg++jtVG8eJ5OVnl7EOOQ5T0eQFTNrnUrMEpk5LWzRoUfaEOjr3E4BHBUUFB
dbYgMna4CgWe4ZDV3hYRv6mQBqwck6l2MC9jnNqYrUSgTALuJxxJqWEFXL0pO2lRdRiDGhHCWuu9
TYdb2UYyaUejX+biWSjFg2Gb5ZWttCtVucX78e+C5zXcJEvKuEixrVAlLQCAYuxGCRs4xLWG9WJh
/GTZH39+cuFLDimZIsDW5mTUaS8nj3Fm+DGo7LpSeQQxpmunDaZDrXpn4WHodtL/eUoEF0XBpJSp
Q9NEwU357HIKFbUelVugt1anXnajPBrS8/mPu3R+Tk1Mf36ySJ43wi5bMGe3ZUsJx2Ukt+ctLNY3
wZY6UQuA0xFCGJ9N1KlcK1HSQZv0ObmuHst77ZtWUFKAlT994sfO7YQjclq/4jGV7CU3+gvHfWJ/
Xt2sO6vOmdQzv1Hux/IpAHoZY5TuyiqXPMuplVmBseCNngymwv0gC472RKvYI0pItOAx/pW7UfaI
ijjDo1VaK14teZpT07MqWc0awx5RgcHYeXYFrKBGS7U6lHazgo1YszM7jm2aSSVLwYOeGm9drW/0
+ruOV9H5jVw0oiugftbQJQKf7+fT0lT1oBQmvlZU6HSUr2OtQwr27byRxVN/YmS2Y4bSN304Uf5X
41YMMSo9I/3/WZjtVRQOod31NjDKHe4ur97CcU2ceG0Rs6sLvFgiajSwQQbXXmekfM6nVO38MhZj
NWq8/3yO6XOd+IcOmgx2ZjaJj0f4xoDQaHTFHzBh40agxgDUzpF2a7z0yrT783ijgDQZCi/QD9D0
WX6gV0JAVwuSD1NDxNxMRCTBsf2e3vEt94RfemJnPesQ4k0vJN3JDmCQX7nNyuLeGip4E4FYnwrQ
n5ctGyEzwwRiDfUm2eF15Me+9cAuJ+LLGHiL6qU8IMIhYQGVvWfvwd2xU7ZrcPOPlu+XjQBNHgI7
Bg/JXPBG6JBcRXkMv8JNdwOKNm7hl1vzYoJfTFoba8v+wMedMzg7Ugop8qAcBu6bd4Fvvk3Lhda5
Z0AoIj3U3ujEYFYUwNKtWl669irawYgRIDMGjevnDa/tojZqPTOg7RP40RsK04k7HuotBiP8+rF6
b0MngYjS+dO99JVPjc6WW3WQz7YNFLab5pUVIKeQJPe8hcWeJRJdDfOCBDNic2SC1BeCgz2KAyFg
oL9e3eBBCeGN0WEvynbt5kyRdP75MKalgxFzauTP5ZQjs7YhIGRCHkYvISLXofLDUMSIlQ4kEdzw
udK+aCm/DMt0TUTlwy+fsz3bS80uzDwO7ARnFSihvbbXnGwf3ytO6oKdyzOO/U/VSfbQaNo0YDBa
GwNdPD+Y3scWw2tglOLz+WEtKwrNlrjPrXjfi3FrGOCpC7WV6DT9NV9WeWJmlm5jcEFILYGkBKtB
Up5YBc2QAkpxT/VednmerNhbW9Ysd5J7zuJ6wHR5Iw5h4uJ+OmO0OnG6lFNjLOP35s3ROkWEjocu
IsgU3pTHbh+OTr0r7wK3cJNvaBxmCh094a4L9y2e1xO7s1iPul9tA8ktfBR+oUJl7IaNDGTX2rX4
Cg9CHn26vlm4D8u+AWU/Ex8d9hHMVij4G9e5B3pxPDRrn7jlhRR77cvfXH685BHJ8M6GAPnsUOoB
J6mG+zjcTJi9xgcLfBdTcZQdhC8ffa/zBhdPp02gdT6RisPpfLan875qk1oyNjXvt1GVonioF57B
osLpWzQ2VDDRn7e46EFPLM52NieiSiNDT3wR7VDfpaUIVzyosrwo1YT6DtKQL1T6VQYqpaoz4NRM
vg208iJU5cqJNcwSaJ2QNjLBETV0nFgVGHPJvk87dLoGod43EuTh0Ips7NrpRgwzlMIdgB/WYvm9
/1/SvqtHclxp9hcJkDevsmXbu+kXYXqMvCjvfv0N9uDbUbN0i+fswWIX2B0sskiRmcnMyAgBdY65
6bzMwkMk7H5UXYv6kaicSK3tQJbCyTg3ay0K1HbAC0RBrgbjoNouNsAkCBWceJ99X050NsR0o9P8
448KTn7mIQI2311ri4yvkjOhVsQypfI34b32qN1RPLn5K3e7HWVWs6DK1HmAAg6YUOemLtsH4+9y
GcclR1EoJg2WKwY5mC7138iCvSQw3qWDddCc+MALAJvJ0mq5LHexOqMCqvQmxHfOoqNCNMCmrJCt
i7v28p9wfGy65r8flBX7mTDa3GszAh4orWxB/F5rD8Owv369ttOHlRH2ftVVp6ng8wnmA+r6j91u
cuAjHUpoAHKrO4416o8uotvKGuOvMjWsOnmAn2zcCfLRyRGVZmghe91vTB9QUQKeLuBntYa1CNS3
jmsBQk+NRa5ZlhAXeoszSiMAuafDIlpQPcSHevcv1ra2RGPg6iHTF2LcgC/8TwzQoEk2vZquaot+
CVAlism8G7AVU9f2mPtuZXktLBZiqm6gvhlKxmPdTcdKr55Mkv+6vrity7a2xdz0eY67BIkCJk/V
OSBRiA6PxOEM/aSUuPalmAvdtIUAbnycjTFKb3MwFniylO9ztfOqBkTh5qj8wuT2XRJ1nTfks1dm
kSuK5UcygUKRtoxNvUGrs8U/JrKrenSIywF63kaYdbxbQ+Pcld/KVnyADdbLqcatyUqzx92E7FCO
9n20JMc+1nxBoAMu0PSYm/zXYsYvTT1xrtKWc1h9ERZulkEpzsDYcxHkw9uCdlytlg7ErLzr330z
sdGAf4YGF/oSoKb4eqiXRorqef508aPX3vRAXsDtTTYY8f0FOUZxWz6rKLNNDndafmuFa9PsmWt1
IVcnmE5y+QCMFgAV2QI4gardSFr22IuiX4+DAMCOHNmqQt4Ap4ZonvEqzd1kqwBBuyStRk4GtOlQ
1j+LOaZqihqcIeJn5ftuX/rDLtkvcJfyjuu6ti7dX0ughPu692Zq9rMR4kIgrA625GpH4mROYdl/
CAPi2q7OvGcyzyaT4OV6H2b9lGHWLrrvxcGBrgpnA7fc1npVTMDpi0ioTQ2rmlXRLQpxD/DRoZYG
LxJGjijsZkq0tsWEmznCTFim4ltRkixA1M5opqW3VKu1dyOnR4d0cnhvgc0d1DE9BfpAUb+Y8TSz
iGhCCpvSVIOlL3OFkgNT3tzBvxbYBoVBBkurBlgQ4zdBW3zTylzwkjrxyAlpW0vRoa4pyUgoVYl9
7ee6BA5ZI8dRT0E5r32vM957YjOnWpugP2EVNEWwv8VhgQfFHIyzg4NwiLzorADetI8fFK85Ew5C
f2vz1gap11kZHMg8yplkGX6VPagFnp41aH+a9CSkPHT3Z/uGDRJgpcXGWSpAuKzv7A0xlq25pKdP
8gHegxxetld9wCH5D90tZ7m2xTjLVJ3aWI11w5+rYzwuwZQnbqHwILnUt11bEeP7akMwM2nAilKQ
L6qW5qXpt8h8kWMCPVuQZIq5rUm8KRn60///RlFN+/rF4iQzyyUtiqAaNVDLHmsjc2LDQlE68UfJ
2KkGcTlRj/qFayYZLyh2VZqHZECaKopHpdC9sO/AfykBYEte57z9MAVTeFKEbARRIxzJiAfxGGtA
/Kkz57xuPrL+flk87b4uPwsbldQZ1NVbbwCezdEd7WM6YmQXLfTZDX3k666MB1b7USLX4e0Eb/MZ
Dwri17QZBLiAxi2+D8ACfqflcnOvgKjqWXifPA1o3p8A8RFntNUHznega7v2HRjvMKVpo5cGPj0E
ZB8mV9tl5xBCv7PbBfzQ98lwdM0a4xpESyJzOqi6nzbaTUraB1XNDVdSixdS4IzVVQHISv9UL0AU
CNH8nhhKD4zM9EZR/0iKf1da/qqLySsB47C7SK2rQW+5mdPpDijN+1YedqZmHRQrDMDP7SM2AExW
u2lSv+tL/mQOKUCFRQGKHhAg222q33RizokddMcu1iiBvEqClKt+UfCPWqsJw0hEIt+imx51y86c
++frn+0TyX7NCPPZoh6l6igkoDO0RWc8mNDeBeesa4LMrXYEp0MCg1HVG+C8USegArblTrWzu9Jr
kEXOx4yHeNnMYiGN88+qmS+rZno5tBPukBqML9UpvlOdeQH9kuCB5+0pQrHiqb/FDMC/iJ+gCkM+
aOoolrHEL1GulkYCrFUAjPdNJVbOJMje9b3e+p6YjQAigpb/LgqAIKkUujJT4H8mkBIsWm2TKvt2
3QbdHfZzYuYSE5eYB8esNvMG0DCmIKULfEAtGjdV1oIwq4yAhdV5c22b+RoEf1UDf6HvxzbFypL0
S6/VKQpKohPt4OpayOuBkwfkJu1t9Vz4vE+0bRJcHBI0t6D2wQZpGRj/Ih/bFOOC0Q444RqC6bqj
f6vQFip8UpwHAKpfeX51K5Ci1PiPVSZcC2WVQpYozVCVoMrY3SeLFF/ebvPLrcww8doiS69aRZgG
6oC0wMIFjFHl7BNenr3lp/8uB6QVX2NUUSjJqE6a7peRZwaGTzuYyRQMDi1+yJ3N+2qbp97U0O/S
UPpGM4ax1/RtXhkz2glG6UoTJFMIB5LEs8C4sIzgmbeMDVgksuG7hVJvnfI4xTZNUPV6GUPal+qc
ioLSXodU1Ufh4lx1kEzo65frN3czeTD/2mDxd3PTLwVp4e6V2jU9/Wzc0ndQchh2y7HZRXvIGA+H
6gXUQZA75GHhNk/fyjiTRVkaCF+bOjbAztrfDLOJ/AUtCXX2ry9yK0VZr5FJkKIubkHuYBQB0W5E
LQmieGc0ug2yWXO2nNQoOF598+6ulsUcvgbJWISnUREM/bHJ58Y2zfHbYNRPC6YQuxxqgeQwD0PE
8fSbldr1OpkjCQAOxqwEHa+x0+ih0euQIHqWAiMgfnYbc6pxvG9H/3z1TFJCUE7244zhBEVz9MX8
oczdacyz4Pq3k2jsuIgtq82kz7WVnWZUCebj4wzZ7eROcIY6+MEgC3Pzo/MAEAUQQHaho8oxu/UI
XG8lE9HIIhaKnmMrAWGKbEusn4A/BLf6L0zi2ddXyNtIxtNDI7Ma4gmnJZORtpLpVGLM1dLN//FQ
Mp5eyYqxm1OY+RNQqPB6vOMHFM7nYlsgmALJgSQZDb9JBW8BBH5q533Y6veapmOmp+ZsHuc7sR0Q
qShTvVFQHQjD7LexVOcoH/ysJockljkbyLteJuNG9KIwgbCHq+z85DsmFHa0l9S7qFGhEcILYJt1
j9UJNFknkmtaqgz4XnRwV3HBEuDLd5RHSPXhI+94rTpOrDEZ30H6dG7mEK4YU4AYbezvR614+J8O
OqvEM0tkKE1tQZZYhrkzmOj6geDiRi/D//VLMT5DNaYoDSPqm87qwUKD/TgRF9OFvuIZ8X/AGcs7
9Iy3GJMxC2U1MfyxlN6NLrxFBmtjcOGkknhXxv9jPDMZj7HIqYx3A/ICo52CuBQ+8j6+KbvElkiM
cbDe6+J4cK5/PO7pZ/xH12ulpC74evMhBL9pdMCMg0v2EYhNI66ANe/0s5pGlTSlYS5jR2kbUKVP
QNcCJ+TkUEo1y7U4j166Y5dBBkQrSBnx7GWhO7mZlPSxoftFr35kkhmkmAgVFgKdznTeW4DrLmH2
dH1Ht1wX0lNauQE6C0XAr4GtN2sVej1wXdGg+BZKM4ug7ArxJVsWXmKwtby1KcZzmcIMUnodnquF
ynuT2uE5uaEYFApqnB7U2+Rk3tIa0byTvl1f5OaxWZtm3FhGyBDJFY1uL2CW8JODdEPVcXQfuud8
7uatWLq2xnixIszKWa8WE7BNyY9EDwO+L0rr5r7pTofypjcfpjNf1X4zR1mbZXKhItaEuSBJhhpY
+1t6S9H6dxOovYuP4WN4iyP7qeXZnHlZymbZwtKhQY0pFvAPsgNBc9Imc1mDlz4awWLqih6tleiY
kXbGO+mhgEdA46m4zR3j5/XvuuXx1oYZDztb2lKOlaj7rWjC5Zz1bEArI8Jg+0+hfL1ua/sMrVbJ
uNdQiuR2LNQimMbjpwa7BxqC3x1UTZD7JVxe0c1DtDLHuNdMnfIy0jMD49vZZMf6+FRmi+aJWsWr
3PJ2kfGpo6pkRjJKVO198RdXesrfqBA1RB19ARJm/ydEzcfG0HvA+rvV52NffbnV66DnEVGpncj7
qMZ7bVJ4Todng/FvolLMakZwRGipJgyiY+ENO5BxfkdhHuoQ4cN/rywAjN16VYybk1shCcUCtyGc
vHKvevEjruAtNKxmMHDzN5FzTlhoXd52RSaHqKzN6aEG2VGGMYu85kSmzQf6elGMS1sSwVIaAYmZ
cVs+lXfzDWiRs6flIwPHNxXwGaI96rRoGcm77NHY85qxmz2qtX3Gt+GeZ3GPCT4/j7xq/0cENJJc
UDMDh81DUG3GxL9Xz2DcSpSJUgol2iIws9hWZlD1CD8E8bwMvJm1zaGC9bIYnzKbEsnDFDlU5w5I
MEB3T5z6edrVrm7PbunVsgeiWE4StXliUI7CZIFoyBc832IkosJoIqvJVRAWm5kz9+ldNnLPDK2m
XVzvlR3mIozZKEh9jnRG1Orf8GWeJU/BiKH/WCweE4B4NQnDgCoupMWrW26fl5VtJuCPpiVibr6n
Po0yiP83epub7nNlirkayjT0RoQ+hj8TUJz1Gojo0bA3fDV+n7vd9SDE+3TsNZhKGRNbhu6bY+RH
WuxmZejEZhJcN0M9/sWXwzQljgEUdC7mUsO8mfVSSQ0/NsUnoZveCksNkD85KOy/G0obDHkcCDXv
tbm5upVZJuTVYmO0VYyDqWAYrg7dZgHiTn+9vjZZ45lh4p1p9qPY9KjKQmP6Bf0QP1os+ZhXpbU3
lvmUxA2KPFNjBLo6/NbS4QQd9u9Ns/yY1OJB1eufeo0hDHUSD5Fg3AN48NCKcegA1fZiLD3ko2sM
uc/lxyiCQT8rd9mYmUDWmoknW4PfjlAFLOYc0HJiZnt5EkvHrIQZfTsk+ENd9J6F6rdexaJdTd0+
DbMoAHY6yAvrB5Qkgj7EsOckqhpYc0zRBVAldRoF9G/WnDtTtwQoELyMeVF5QwYeDThOqJ+WkWuM
1VEV45/K0tpVXqNx910XXiKQ8dR9DTqDb5kh7FMZJAmjLRdAS0HWEpzO4iy9xYaS2bWsg8pyMN4X
U3Uz2fw5a48RUY9Ljvq5tAdfeOlM6lx7IVGcMl5ehireY377hhR1bqvVmfSPSpXtmoZKQsW2Ft7J
SwoB1aJwZfXXlDa3anirZdqPsHqW4wCZrD2Ld1bxls/K3mrGA2laSPGloHVoQAVpNHaZP+bZsdH1
Ux2Z962gBpb63IyJBZ6VDOwvUPzMDZAnVcqOVOZNXj4W7YgesHErwh3N4YcZgThEnu06nr18eEoq
Yg9gYzGmwaHPLsjyeZoAaqJ52cXxfARjs58YIGSUUjdcKgetd/AI1K4aD65pgf0Jt98iGWgQishG
/7+0Y6h8Z8VvnWh3UAKww9Z8zQ3NVmP1SUvUu6QTP0ZJAoU2Grjke9zEvpY9iHp8LLMM0qwTWJjA
EJGDUw6jvVpqvM5juFeL7nmQhW8FOrWDutxYHV6kQ2FPsbhXLeJV8tuoviUNfrQmg89q9tK4djtI
uIijeDOkyj41k2NcKqB/NN0ZKXvR/VzK3jZBBJWm7T4FB5AOg2Yj2MXSOeg94X+dbamPHMwqHKci
AxMFWJxk0yHZBBKOzp4ESH/oYKvqYzAh4rUjiQ5kUfeRNp47s33KW7JP2/w0a+AyivL9oKdvwkje
zbZ8VMPlDcUK1+jDoOqUIxGMd624HXMdv7L3cpK8tkT4rlXzAZJXD5qgv6ZpuEsS+X7qWtccMCoh
ZmBeyMq3Uo1/lPgeSbLctKUcxFb+OGdVtRNSYbabjhxTHad51qxhr0yV8m+CK6Q46cAyZgVZrtRs
XCoNPGUQOCQ3y/iSkdvQuL/uwTZTWksC/YIBmjsQX8N7r2rR6pDlqjL1eOfl3+fhlVg9Zw2bEW1l
gAnceaiIeZ0hykAw/tRE6XM5C7ep1OZu2iqa3YTTx/UVbRZarJVFJlzjIKd5FBdAOwE1CKK0ALRE
qW95eDvGiwdCp3wnvxr761Z5+8gEbmDf5NICzQg+FbjgqiPhMtluxtHVsphwncz5WJM0LQOSqQDn
hADGQJrr0IwFADlD0zk6SN0a3cTD1Xgd+3LXtbUvpBXYXKawC3IAStVCtU5xnt+pQ/wTZLl3ZYfr
YF/fic2IuPqdTMLb6eApVWlaUVd35fyjNx56XqNyO9W1NBE8gEAcXuAN28kyW0uADU2yB9QI2kD9
pu1MyHUlT7SAl3vzkSdLtL3//9hkEYgpJCysscYkBEI1xqr+tK/504ZbzXnAXiVQFaMxT/l8v95I
EmeWMM1QfqBdjcyrn1XEzdvB09HxMtzuW37mQhA27ihqPSBpBM+tJZtsa3lR4lC3SlBcGo+0opX7
vfBrSD8HKkUXKKvqIB5zZ0QYkhxedr1xcb7YZi5OkmS5aEpIccfwVY5B1hY/Xj+PW7WWLxaYDW0H
KwNxUVMCCCP+hpyUnXjV63JYvPmR3//deix8scYc/1lKu4HUsNbIYJ9TT9AecvUU1EPtAeQWfrOI
toox0qRrbS3RXc5aebtJv/TKncezaUxAdVKFXCJ49Y1kU3Ep1W5PEnq2b6ic+TzPd/nABSQfRNeA
JYB+WmHPqwVKtmiWcF5HaHF7ijR8GHO7F8D+5BZt83R9gZdlXxjTQFAuwT1ZKBJ+XZ+Vz2YHRBDa
60l8jBfQgrZKNduGivEMdSj9usVbaeaKKtMg9fUNQ83iFU8V0nFFmCiZyrkFinb43j8aUsmBKkiZ
9n+mIHX5Db8aYyLmoqZTlylZGZTZsyQptkJ45Mibn0yHj1GA/9Flk3m0hLGep70ymAB6FPUhSTCD
VKWi5IRpCcI9Hqf1ZUAACgz0uWhEQItCYZtkba4VLSFlGYgVcapkcNpKwyyN7l0/GlvbJqkoGBsi
qPIl9htVRdsWskDNkI+lfgwrnZPJbDgSLETVQVKKpgressy2zdAxbBITGiFiACbC1kcL0/+jKGy0
4HXiXazNBWExKvTTZFVkK+FmWxCR6DmUE4joifNki2rGidVbB0EC3Y2JK6PTGe+v16mZBLOSUDPy
M8nwpFL3lRlDnuSsQdH++tfZyMqweStTdLUrz6SLY5bqsmD6GuS8MLOvT3YbUFxkKQWL19/yeRcu
Aza1iA3EvRVF8wKJ2EEqwVJwaf/MQSfB6Ot+Bc4Jzsp4dpj7GqszGZUhofFFdgS7PZt34113tJ4t
B2SFJ2h6OuZNcTTP9evCiW0bpB5f18h8wFYuOm0ksE3h9tmRwOHXTnekk6jaTfkI1aEIo3+6LyMd
EncEkyDvyx1n/ZuHCJPgYDyzwADNdhqJrID6tM9LgAjUg+KSoHotd+FdhmZq9lR6yS15Fe+VPccq
dbmsS6aMFjIUeyQUH5moPoytWQstrvvojB6tdsa33aHeEz/yebY+IZjXbNEdWJ3dghjDtOSwNTv5
XthlN/N3Glh1xTac5oi/Kw8kylown+KD5fYH61R/CPv6AyhA7mnbCkXrdTMRXgbZmjUP+C2UOgbr
DmgbeTigAxFE7r8Ao+N8rXaZqaI1cjhOCpg/YQ2qjZDijDzAlqAlQSANwJ0m5a2NcbCSIhrdssAa
pahRQYsjRHYHnQ6KSs3POg/BSS8H+1llCI6pIuX2QCj9+lmrnICCVqWSOI/DieZKNDHM7WwPyfsg
QrLNObJby1vbY1xgOg3GpGqfy/ss0NvRO2b2bCMACPyscS7I1q2UIQgCajBdliHi9nVxSjTUSl6O
lp92MqhqKxBhJt2u7kxHXTgNna0AvzLFDoaGutAbSamhx1cMjtA8JcYAVtmP67vHWQ87+2noWT2i
SG36bfbYymcMH4EfOkMRofOvG+Kthn7F1WXXUBzS6wQveVXHc9Js7GV5yiXhX2Qr6z1jzp4o4Mkl
phXkiePsUBBEdoBquO3DLSe5tsKcuM7oBm0yP58DlGcKtfZXSGri8sb3GicMbH4fBWNfMtQCVTDr
fd22Fszaoql2ZQDmPj9cEuJG8hS6yTTg5ThKE2f/th4CMkhOABLQwWzE1q3SBaIabSNBZdXUnbQg
yF39iZwb8E+0xWzr1e76qdhM/tYGmWNRjhlGQzXtjycUvdwdXsG952gH4gt7+YFjbfPDrZbHHA8N
+nHgqQbcK1rU71ILqloCaric9LHX94kDcuwjSk6vcyncW2VxWIaCp/VKj8aFc1z9Aubo6KG4gFs9
E/xB82RQMkeawoHb0hNxYcES6ZPA1DErQi/i6qJhqE6ms0c0P2v2wAkBvmkcuoCXRm+0m1VRXtmh
J3dlpxWNUEkz2NGBtrqDXvVttsNA7DfzhK6GF+11G1IQvSt5EF++m3lfcnMfV9aZeC2CelkUdGh2
Vz+oJBPIxp5VjwTCi2nZkkPc2Jt58NsN8M7XFTNRu6hBA5d0WHHrLb6ENnu3b4PQVZ8GKDYWp8WR
PNro5gEuN8pyX+0yPgCFca1DMPgTv+nMnIEhdcheodeH6bXI7aE+JXDcNWd/2eATA4g2yElo+FOR
/JZbNA1kwCU413EzU/j7EdngA17DNpxQW/U7H6JlruKiYA4scED2xEWI5eOv6Km4cjc0xtuYqdaD
f9Yy/EQ5GMlNkxpuiV7ROJROiT4IZ3mcm8hWVdRcJXmRTzSXptDE1pmQ1BYeOWcOXut7dWfse2ge
Zz79hNdtb8zNfTkzGuNnpJYMct7grOZQeaicdB+frNP0FgfqOzkmN4ZfPlo3rQ+pBFTzn4C0dbUA
NDv3oGyvT0CXA3PHBYjQ3b22+4xnmhWrtdpwRIaL+yMDgYYJH8BuLDAalwFPPm3zZSxb4NKyTLRh
LqR2ZyNKW7NpLX/wBwGU0UBKOT9Ii1FX0YWEU8YnJKS//3J9GNGjMn+KzkLMk9YcWiWKSTD4zb51
lI/oOb2NXVGxc3DoocK9MydML17/0voFhENWVc00ZSSkmKsDTfVXPzz0kVaOvShhnSig2+Qds5I3
qtu+JeBsqoP5GdWhD5TWnlPXcjDj4Qheck8c4UGwQK4Uv0LL5CyeowOk+xZMgCiecNc+QmAvdFTI
0RLXcuWP/FcNrSvbAoYOzPDJbfhgPpAj8ZQfYhA61jdehnWxk8yamNMr6EuJD0okP2n8qHueJ0y4
vl7ftwtXQE2g14E8B6VH44LiChoBmZDWkl/F8mMhkAeDxKPbFKbsD9BxsufZajiR+cKnMiaZ+CH1
c5vFsQSEWWnYC2gF24lzGC4PPWOCCRVaq4D3Xa+QlZ5n8JQbg5N4oaucFwcaLjMuNQ+HdZnAwaIu
aagMorxqoYL39fiRvBzqtFelz+odxppppaI8FnutBf6a78G3ToaOLo4KplH8zfpUkmlzXoPADkPy
r1AEUZQ3seWcjMt4+7mkvzaY07co6lyOREPL/4AxR2c856adf2Tnymv3TTDd5O85CAR4n+7COzJW
mY3U5LgC7mSSQCoqH7JdcrAcdNsDDHHgs3EfzRexibHGZG/W2HbEwHQ1RA7EXwXoj6ZUOkNuzslT
8F2P+uIXYXVfSwhZavE0lqi9NDkkwpr7NtZdaEnJZaE7oD3eLUX2O5fCiJOAXHZ8mF9IL/AqvwTo
xpLjCF9BztUPc1x+tSUyWiFVIOAYHYDOr+2y6H+WUfRUpNbTKFucp9dlhsv8Aua+jiBkspYBe9Ri
Rg6DQp+TcstO2UGwDnSTtMCQRs7i6btxx/OAW74CQs/gfQGnL51O/bp66FOqVZUDdjIUJ+Bj7aoz
OQdu8yatLDDNFwimDKNc4CZN5be8Fc+TJPpC8nLdy24ZAbcr5HXhbCW8Yb8uo27Lvq0jBCcM2thK
e1Ig7Cvz7uvWXkEM1lQRdWULDZivRiCvW6kD6O79dC/B/4AEGPDyYwQuJTCk7IRT+FBz8NibFpFT
aGjAYMScrZLKAzomMrCuPhBqiQzVLECIrm/cJbsxDh+qvv+YYC9oP0ZKXeHw/R/iW3wH0sABGKt2
iBMFoAZDuII4/X/i1LeC49o4c/dG0PsnpVFjWK5ywnfpB9Rvj5QEMglCoPfP6ht5io+ZOx7V/7p4
yCybuXNxn5G8JviWNaa/uzs6GzGB1Ll3IQB4X515H3Lzjq9XygRMRVpaWZwzij2H6mVoW6/1M/iP
veVQgU760O+hbXJcvtVeCn42btl583poOibPQReKMixzPaBKFCpQ2JF8DOQ6cWY+W2Z0o4i82LJ9
XP+aoX++cqVLlBfw97iFUzk4YQ3GSaPgnFfeSuifr0wQxagVpUHGtoTW4xirvwqzgdpmI3PsbGY4
kJj4Z8uYe9FaYDoXaWr4R1dXNsGbqZUgR0Sf1TaP4k7icWTxdo+5DAMZo6hO8JFIDsqc7snovnHu
Ov3MXx4O9NDr6PEDKKJZF6yx4qCD4T9UkNT4eoAcSsc8NoSZPEPwAObDOD0vulyiYb5aZFE3JBT7
ytA7IH0eo5v2O+b4PcjneMl++D2eci/yBU4xezOcr9b4+eerAwLl3N5MDWSmIor0hz/TAcuA6YB8
hwKRy9nRzW/2d0c/s9aVNSQ0Yj+QTvJxGL3lJNkxaCSWm8FrT5AZxYObxwW2ef5XBpmb3HWFUMKe
5AvKLzJWUBHzS4UT6Da98soGe43jfoIaEY6JVs8QE5yd0irtNq4cZZGdSeLEOO4XY660GY1yl2Ma
ESwE++a07OlsXNHvlcO8/xcjMp8HEvVt8FpZ5gXjMP6bKsnTCP+BVxjmY+wFtH6LxBtO3T4Xf80w
4WUcOyMz1QU3TRVKt+nzEdIdIm9mhPqgi/sMSD5aqBCGAOTsqzNEwrAYJsFhAKteWZoeaTwZA+1F
wyOy377HK0vMkYimee5Bpaf73Vu1F14zpKahW3laML3kuy74Dx4Omzu4ssicimi0ygYpD17JKDeE
EQhAMicKd6DuAg0iEG125A4JLxOXORvKOP1BbbOyhmqPb+3K/XgDWgdXPxVAJA5YItc5brrj1RIZ
hw8WpELLEZZ9RXZar9nXEfQd0A92NNWX/eYAOSf3ur/a9B4ri8yxtGpVKgCNBx20dMiz2whyqFHE
iTK8D8dkOoUEoYE+xqGUjco2pVeJJwC1+W420I8yQEFDsZbMvinlUkihMND3EpR+Za8O6sEzMWD7
Di09u/TEj/Y1QxWUy/y4eTxWhpntk7PUSsYczuOP7kviCQ/Swwh6/sK3ACDgfKzP4HhxvVfmmJ1U
1dSssh6pOZ1XTPBSN3DhZIro3F0/Fpuf7K+hT5rjVRSD5J3Z5Xgh+GpWYAxs6c6FMsXedSPbPsQS
QSwJIDVAPYy3CoVOkLMID0HoNdCh0hhMrWdKuzTdU7IsI8H4Hg9vQb/IxRaubNKVr1Y2hgUd3oPf
GovYtnQIt9ZP5vikCScxr5wyjDhp4+ZOruyxXstSa2L2suab+SMBs1kJ8WPONm5G55UJxkdBxTOP
IhSF/UTu92Ucvyytuc/jcteUpS1SbQOoEzceyZqHWk0xeCDvBFVGayDW7vuu2Jc96E+y4hsGeXjU
y7zVsxcTdHWlLqC0tFidHZpu1zQOZ/WbPnO1euYKqrlJFrODh6YgtMSwpeNnWFARFoCQ3cUHReUF
hS2nSWnPDNFUQCvLAvniYuyrfMGq9B7i7wNQdoLlt03jD1nU2iWp9ouYPEAuBAO3irrrxuVIpsRB
keKcq3rQksXnbMLWqaYjJdCzMYDbYgsRcdxMmTDSU+1kgifKh+lU3A871cX8kQLhDv0YpWivVDcj
cHm89sol6TlSqLV16iVXd4okYjZ0ISLzLB4GV7Clp7Pp6O/VvvJTjPpLuM2Gs5g3VtAc+Dd682G2
Ns+4kblvtLgfIISV7z+lmASAmnSw0IBY4NBMYIz4N0ETABzALEEpjnjDuOEeY9XCUiI/HcGfpRNn
kQ85Vxpts75tagDw024BQjRzdzota6qlN1Ao/bX4ii/tYgHVvxFz4sav2OOtiWuOuUcdQdG7V1LZ
Nw3oMkeWfCrl9CxVETRPjfEOuMt93heo7ceggx6qLoCCfWUDkPlvLvR63czuIjU2IUEcyyiqdfsq
9YlTOMYzfWTPnSPa1h5yxJzrs+VDViZZRqiSGJ0CGAZSrMhtvW7fVXbuQ2jVySmWNTzy864tx7i2
yFQOQ1K3PUbONAwCP2bGfkHpm7OmC8QJvZR/jw9LBdVXQgsxUhyfP0POyWG8MwKat/JnJLZeHWtT
zAVUIfKUFQa+GNG0B0Maz/hXH4LUmFYyOb5X3tw4gPYx2mZBx5WFwU0NKsdyjGXNzuC2GBb1p2MW
OfG3eATcT3Cs9hOBV/uJq6W2SWyUt7z0nCt4ev/Xs/J0i//+FhaqAFJ2Xa4m+D1ZDBR18qq+ta08
5bA4bvu3lRnmrBA0JMKmw5IpJphi1GtltPEmCEIsTtzNEG/4dy59ZZNx6XlRClkS1RouYX2jZiAQ
drDZg+wakPVzqsfpCLrbH3Frp40zJh7BSBPEpP+lV1r9DuZoDZlh5cJQwbefyic694fpl/w3Jqbt
6j595yWHm4fLUFQJzWwTzXQmWZPAh2/NGmhVtP5t6H9WECq/fiu3bgpgJ9Beo+2VCyUKkPSNphgW
UPAuY1vqBk8Qv6XhG6I6x4tuJQRrQ4w3L0tJm4xCQFZkvhUCalAlRs37g1IKxzp5ynhCHtvm0Mum
AH3pguRnSFUiKj2CB97LdpuEfqI9DRL0qSvZ7bvJS6uH6xu5Ga7AUPGPRSbpFeN5nuQaL5RVNSBO
9rQaMN38B0nfVs63tsdE4742cqJnsJeFXtKclPkslm/X17R5OKhOAbraQAdctKyKIpPUiMh+buxI
8jsczMDUc3vKuKT+tIfHPoKslSV6D1YJG0TVR/QfMvkzNminZSfdKAfpzBes3Ny1lSHmQhlkAoN2
AkMLZBD2U9qDqZuX/G6GBPTMIeYIKAAQjox/7FpiEWKWsi8YqlMs5U8zKm+ySAhk8NrbTS74U1Rg
xr8UXVnpSycu2xvSajfzpAaDku6KEVWrQdyl2nyeifozVXSIdteHXECyGimPitEFY4OR2+ufe/P5
C+oPkaq1gbiZ1bA3TcRMQcHvls8QzB5Aip+ANQpEw72Dd5vbgAWQm+VtnjEUOjFAA6W4iwl0YYoE
lFdhU3+nAOIicurDVNqQ4bjrcpCTQMAKBBLCKQUAl+OSNsu61so2c2Wnzkz1OYdtymdj+JQiFTxg
wP3EB54j34yZa1vMdQ2r0hCsEAcPlbQJ9cI4B1ha8PLZyfYY1swRN7l7u3nYV+tjfO44F2069ZhT
D5/Tp/QuORqv0BkKv4Un/XZ6KWpXpG+RihNStrdVgTQYsNqAnLHI6fr/kXYdy3ErS/aLEAGPwha2
LZteZoMQRQnee3z9nKJmLsEiXtd9mo02imB2FbLS5zkyyIR6rUW8fBIxeUMXWYwbxafMw9xr3bTz
K1lMWNCWMLrKhGttHKyGRi5IOqhHnu4pFgUidGA85Z7gtEfpF788uqm7KkBYMXRmYiidiQVI1sVR
32DEPhLbR3EJb5I+2c+atJu1vzLFK1GMgZRLEEfKKu50li7or7xtOI7Jt7nvvetGgHcmxkCOgdKa
fTPIXqoOVid6ufwwJk96yGmCbarm6jzM08OkO1a9hEb20Oo4pYCqktPgdhL21w/Dk8I8OskEjEc/
UNZQzFtoINPQXmWTN3a4FaOZKq3ywmZKn2YdJ0UZW0HEjYXLxRgSK9Q5/O2bVda1BEbJjUIwgV+C
Y8hie7dUwTGFo4iAB2uMo62J8c+uUp/NNPqOS+QV83inY3R8kuowSER8qLpt3QLF7NCInetf6fOO
IdKW9fkY5QY1fdKEGtU5XfOiSDgTAvCOAHQIZiLamLwanaxbYvxjnCJD3uuk2TVjD1AgU7ZKo4Vz
bOzJMI5VPh9KFNUjJXFDLT4b4bzvl3bhOA7enTBvZOhA0tAXHe6kT2/7ZXJkwsMlf1sm/hQRoQOI
rW8F0P9sWkmqbMhiGDdPvBtdwdKwUND6o48Zxn0FKBnLuJudxpZFqz8m+x6NY55p3Tzk+w9gc8kk
m5qUlFC6DtlWJghWV2S8vupm2KfRAQZCU2e2TYKTV0axKBrmCRqsnBSinarktcyFS6fJgFxN9Zsm
moAimYEwaFhSjuIp9OF8vGTKY4bkB+zl6NWw6ZUegU0WAGUUJx1MOI/tOQZjyvfqdjiNPt17ROH2
NKGnEe//LBmEdnkRnPwIHEbgSJzpYs7yNL7wkt2NYOHj72KsY9y2QaxJ+F1/liIzJ74z7yu33mOO
9JydeW2+z2byozjGTPaJZCIYhThV/N5nmSXg5alNxHk13FMx4YioCYPZECrGn13ElofJSu3FBw+3
n4FX9r/GJ5Y15LUmdrcUDNwBP/BjTtF342z2OaxKMf8WGyCWETBGy82pbyWbpKkd5NwSFzWGjD59
EMl8N21pQnlcRDzag2lFdm2ecNjY6dzFFTswR2e2nHImqTeC9o/HZD5eZkpDKhIYCnqrESohRMC1
qm/gEeRIR2YWHrrDhr58OCbzIeV8WZqxllGZlXZZ/SXKb8OAYxror752k0zNFUmImpdALfB0DKSZ
i/bTlC+yYPpK3+xlEu+ue6BNaaps0pvEzgtLyZfXQY3lF6J5s3DTzDc9OHEAJSZDP4df1yW9mTT2
YNhghNFBvkuxsz9qZRVNsd7k6vK/w4zjffWTdhoVh2YDHYidUE5HNvAvuhKfjS2NEd8lM8oJ0NXQ
UBJlwbx4BISEagaaYHKp7UZPwQM0a05iNDdVORbWMOucC95oiH8UzmipMGK0F3CAIvpBkzPs40P8
q08cAsDSQ+HmD6Gj3y+vDW/ab8OLahpdvcaKKm5bZvdQgLhiaj2q0l7jBef6R1NaRmGpB7p5lHmh
q9xEg2fYgwu428Kqb2sQi/0FfANAHdc/ggnfOlDahlIqaF6L4bIfGLh5XQS7/IVMRbeq3ds+gtX5
0nNnT7WV2VxwAfphGZX7IJ8J4UhgdiTC1oxX1HlhlUrnxGHlLtq4ExrF6oL2OCjmzRCqz1EuPkpN
PVmxWIaILmvXbFPBKpvMEQFOF3fBXhoUd4kMELERJzWW0Na0HHGIOqZWrieSFYTxl66SeCXnjReK
MxCAyAHeRdLZcCgJs0iIpQXYO29Wrj8/wn3sBGyPUZrYzs6d5DAeuWSxG28GEECarBjUmXwCZBFL
ZRyGlKBcJKe+qIWAilREC+0gdxyUQ9mHoHzIDkVoljg4+g0cY7HhT9bi2dF3I1TSEQPpoH46pT9A
TuOn6g2wC8FNmLll7Wbn9IUjcSMi+iCRKV2ZlaB1UycZb6V93ZZ2+VlzM8v01V1hC68cadRRsJqp
Y9YXw56IcGU2/sOwhbgIbavgq8a7SgT+A4oFqMH0Tqm5Bq0YWJFrOoo1fRUNiyOcupBrwhkv1gVS
LCxNo2DLJPALp/8F3E/FezHABzwA0jhZ7FPwdXzEvvCtxjn4ljbrFDkGVLZgMmCRhMrQGItJnEBj
oJRW2oZfBOVrOZpPRn6YGk72uNEMR4UCk9OKrotgnP20N0/GWMEuFPpNxK4wcFp5wQHpFYa4sDwP
6HuqUHmAhCK57+B3RN7AyVaEsv4BrBabrdZUKgq8qIwrXr6LXeMIevW9vMeoEDajspTbpdm83/cj
m4wW1+gVIdoDjLrYVJ6EPtD4Wgi1pVWRBQR+Tly7qUcrYYx5B9I4OOdMHA+E0vv0EPuUY+lfwPZt
GQMAHIN4DpU14E+xZrwVyy5IDAVQSoqbCqqLweX2LNeZa1QYAszmr2kzENssO9Eqi+48dIJPegDZ
1vXt9aezdeL1L6Gp46paLxStmRJRUDyAoVldgt50+7vCTsCkH9ossEvhMSffrovcCDmRnr0fngmb
wrFXFiHRFAzFDrdLvFxERT2bjcmLprd85VoOEyR17UTKDhSkXvEz23//Dk6IXxgSsvRL+kjp3PgN
CXpXrBVaC2QCo2bRx7kClx2WgULM8ZvKQ65Xz39xeeBFQg6EyQ2FDW9HMRkSMYtVb6guoXpDpmPL
g2DbfOSogv4jg9EJOMmw6ZJQ9fSn+pkcImDrlE9SaJEHIFN7xZ1wyytvb6rESiKjEthFiOI2h0St
Kp0iwSZaicAFA8bXL28rbaX13X9OxqgEAIjjqdMh5w9mUOpOO/0bNZrUeGE8j7uIwzsYoxJqWIHi
KYRA9dy7lMjS7L30DeuL0mZFh7CwAL3Ni5W3bOb6mIw7bMOuaiYs6ntTdyck3/EWd/JyY6SGnWKc
4fqdbr6y1ZVSA7MyIMg9CiGecMIsvlfj7hKVMMz1j4qM++uCrl8l1nI/CsrUaSwQfYPzzugfImNy
RK3/Tkat4xzoM4AXntb77QHS6qOgCsNKwzDgiaXPMjbsKfBc9KLdo4m1yzUn/6W5ygEQFXaH3U1r
PoYecauv2Covj1yMjE3r/M/lAvvg409JIt2U8yZSkfFgP+I2BX7t5LRW/5TbaOYB6io8jx7VXf7c
zaYxW4lmXFStaAOWknALIaq1wKJ3Yi5Z+kax+ONNM4YGsPFZanaQIU/VQSvzL/nQHvW5c3pjNJ1q
0lxTmg4JJoAc+AyMaMSlO6oIscYYVa08PC9tezt342j1dXwHIKYbswaIszb+yhbzviAqJ87kqSD9
/5Wulz0ZCZg08Zqj8xLvSdJZtcCbruBdPGOjIr2uZklriGfGyPCkZ/G/RyeiCm7KFGRTUbDPwSi4
2KnyVAol1kgPdKZR+UKRFclFsRNLPJqP15/tVl6wFsaocBwCbyyXK9UDuoRFAtEao9iTE7dF6a5S
QydqeBN3PImM5ibVKJB0gkQzOKToNyjBSenuRnm0uq5144zrVegRPvn91X0yamwUc94XE8wtEP6d
P2h/zU7xzUN1BwwUjg5umoSVMEYHRXDhKE2N06l+s88PHQTB9h54Q/obMzAflYRRQ0SdIfDikj+u
svlGmxWxH90ElmbnhMtXvFVL+6CTjKNUmiApsxHiWlc+oMtDQbOmXYvGAaZibB2TN5pdFpYOPBfu
Vrq86S/pijWaB4YsscMx8ZT1zVziA9Ix73Qn/wpdLbcAZeWCIeApBQITndfMT5OLgb+D/KV+CC+l
CzQfjATuW065dPP9r34Mo006QMUBEIoPXEy1PXS/++rb9Re5rUHvp2U0iKjZnPQqrG6GGVjK4qn5
FM6K13TaDrZWB2E0qAXhat2VOAi2uE409hl2aMLso5sFNPb/YkSC9xUZFUJhTJ36sUGAADfZ7fPv
MSBhgLh5JpdyD5LcnfQKVJfbyL9+nZtJOXi3/tEeJtqSesEg4ULP6YizNWHT5A3vzZ32SMmd6rgc
gKDlxA/zCdwjfzV2Q1/qu3z6vVdeaRF6xLQE31O5gANT/23swrvIGQwocO+Ve8WtQeRxFPb5F87B
qSFl7Z4p60Ajkg0JPESMH8lGMnZ5laqY49QPkiMdJSzJWbPb2pgSuQdVy776MZ7U1xFQbYOfPbW7
8IWH9LiZrGBgA01HzKig7ch8ddMUkjQt8dUbp9rHu8KTKod8oxgjgq8hsH8x9twRt60nupbJfHGx
ILGc9TBWxUmfLcyPgkkyrDE2q1uSrT0T4BTbvMbexk4/Mr7VQZnPjJFrEmozPnOX2cGd+DzezGft
RAFV0r2KzGz0CAas6odusfgj5VuRz0o4O8TeTiHgd0boeKREPwZjVi2UAHelUXnXdWrTD6wFMTol
qGOhCRFOSc7gangunLq0Naz33A6HNrYmAK7+pAugmQ1aaoU37rQx7ffhjtm5dmHQRkVFSwflLbVB
BZEC4YmvzZGuuboJNoUxn9BaWA8F52v+ZTpXvuYUp+CG97E3c5D1NTAxTDBVdWtK8EitO7vzTfVK
3xQAbgXJ7lULxT6Q+YqnxC3O5MsIrDHkkq6eW8mdsCfu9U+y5S7WP4XxR7MYytog4qdQZGzl+Mdd
JPypuq36/FoO45Y6Vc3SOCrw5Ulom1pd2IOZfdFS8WEWZHfoJ1tMFwxLVLM/GOPT9UN+ZhKl9RS0
BoD6ZCpoEDDSBRTiQJsEBR8P+qG8G06w4oBWa73kRjjT+50tMFfx7nYDD+WjWMZHNkYpEqJAbBJb
xR5BjwecsxZLKQOKEgSxVnwruQC6S7GAzBO+bcXej8xYzposbaLFsGKR9lstz+P8zLnT7S/6LoAx
kzmJYi0z8JpI3o8uiYbBitNyN/czsOrKyB+V6izncWulc55YTaM/Xv8B8qaDWn1UxmSGfdHHif4W
VNLpRbTs7mjFWtaBFhfs6BpoY0OTAUeR3h4aO7/QnSROvP4fLNo/t8AO35CsBuJkXqueAO9/g8o5
CMhatCWwPe/JX9+AsG6xbOEDCDPhyaZa+8lDv18AC0Vp6r0+VBM89P9hZCcULhA1UHSBKMZmBJy7
63e+bS3eT0tzpVUwMoR5S1QBCk0r6GhyIbjEEbmN2M2ga/Ve2fXeUIpBnUeDS+AgnhaHEmTLtySx
pC/GUfpCgawo9a9+lM6o9M4n3jHpu7x2saxRjMF5Dkx5xJpK5qj9aOnTrVw5UXu5fp2badj6nIxd
CoO0THTyllsKxKdRNBhaHNW0ygF7KuqOl/dt1mTWAhmLFLaYGkVdRvWWS3wzH0b0J/egAsaChwNa
vOwhtztL/Dr9KJ4NrK81942NXGjHOTXHNGmMaUpicLV1CR6uiul1THOfsVEs3uYnCcCiDYpdmc/H
weXJZKyVnIiV2bfQKA3pQ3mvgCGqcjuXBlWJFTvmnrtxT98Co0QU9A+gbqjFIHJlTgnCSTlWQOyM
1wl8PDs/BGjkRT/oezEdkYdBtaGyH6Qx5+sV1UT0CFugn42fxS3qPsf8CZhigZdGDmU/j1xyU6iW
fs/5mPQPXzsmY4WLRp2EpuxVgF+Zl2g/upKj7BJPTCxgYKGKCZgPv/KDI78hs6XM6zOzYetgllpi
JgONXRRPiR0KsVHthh22zQBujHR+Btkt5k4v47E+yof+IO546fyGQfzwE5iAFoTMRlXRB4zBX1vK
wDOpmo/o/b2SAFSNs1nfDpV0Z3Thf0/vJGsfJLOmeCZaF8lQrwLo93cj2KwKgJ1hoL6xG2BZo5zb
ce0y77RM3NoWBlDHaSlMkhcsuqFcEnwJhPuw1SwxeAzExpqKHxz92ni4H87J2GIdY4iAroMtjva9
Syngh9aObf0C4wywZW1f8DnQOC+XnfxSlyLGFimuVj0XKG0UHiZK9vpFsinCMK85xnm4hLHI0phk
xZJA2IAxaUOM7CQcEUIA2L3neJutgOnDVTIWCev/fTIKuEq9xhJGE3wXkuhbIGWpt4xKY8V9vlhJ
EL+ilvttnABxrGDMqRyD+wiYrEEfOmlde2JeHcxquc2K1p+boALnaPBoxMDZrMZz1Wb+9e+/EeN8
+M2MXUNDNpnAoYbyx1A7rT7BYEvaLhQjHkjbVswBdgxTAUv1W9GD8cVy0XUkBiojCmca4BjsymvV
Y+bRjKhCedAJHzo7fJwd8RT/lF+i1OUNE29p+voHMJrQz2kjCxo+j6b/qsHRViq763dJvy9rqtcC
mO8fhfIwztQHTsQPyClRLhlIKjGOxe1B8I7CfLUA42p1R7/aeDAvRWDR/bQco66z6qL4C9QZ85YH
/r5lm9aHY/yQNM9kbnW8IwBsnLv0fo5KLy7P4bif5d8hthOSiofhw7lPhelZCmYlxeEE1ycJhh/U
6P2O4ByOjOQbklFnLKeH699vY70E4znvKqow3kbMhBBkbW+2kIbfEWrndApVPnKru1smcC2J8S7Y
na4FdemoV5dR/CucILHAz4tOOkbpb7lBxJYRlEEcqJgmHbJi5x6EUktjgbyJw4ZR4EuYekLYcjsg
hOidBeNeSJNDL365fqGbaroSy/iWvCqXmOQoSuQEwzDTTW/wcrQt87U+GGNUhmmuCWnxxYT2UI+t
nYJ3J+QmobxzMJajrkkqzBKem37X7VXASp7+VLOi+/w1czFKanIBDLZSF319MsaYNIKEBC1ELDB4
xWOFwgZqGqCeAp6aDbpvTt7JlcYYlF6NMqEpIG08AJfXCw/T3WQDJgsIDabDC923hpE/nI2xJUGH
fTdDhKFM9nJkD6fWXkC/Wt7kLhmt3K4w8Vjj1ZWeVCNliQA9yesDXn8QMjsOofYJqFm7EW8bFTK1
iL/lQL9GO1q8L2KBS7ZFb++TY/jnHcjsTMSUDhTJEPoTZ1b0WIJn3KLF2dDFQk3mlSfRI3j1+WVA
UYGXa29GJe+KJLNTEOhDYmsIm6hedCprwGjRWuyD8iXe0aJot0N1WAITQWBlbuFrta2eVOQS/e6v
/MfqDpjYdlIy1B1D+I9kHxykXbOjpQ0kDBwf/B90CzOlWHUBCDPbnpcBi0YWCV+283pUf+ktK4Ce
etFeli/ktuyACrvYbxNsANjF1m+qnee/GfSEgr//CNa8B9COQZppHR7AurZkFQ8lZk4ylI6S3YJt
/r+KbVYC2dvN5CVRG5w6V9q7bJ7Bv6iprXPdnG/7R4RvkkRMEWMJzLuV67ntJFBSeRkZngXLXKbK
MpTlZVARvxbYLUBKtnTHWMbKGkf0tqH/RzQbCwwGKaSUIBcF7vrXZi9OGI8O/eSZoJ9ApxG1X/wh
nq0eLD7ju1AmHigjQVWjSSSg9ZlBkpe70i48ECzGSy7IO/lr1FvtuA8CGb1Bclu0sbLQmkZa27SD
0r0UL1pjG3DTtLLRDx530n0zzFqdktEd4C70WOBuYfsBXUhHWoAXCpKosHpDAVhQRBdPxaFIHd7U
+7Zbfb9eJjzIhF4tFx2njYzcV3XTVvpHjtrQC/tkeVUwoBhEVw1sNOH/VwXVThBHEArT+ACYv5QM
KrVrJ7qXLYpJyjO1mzq6EsY40Qa4ZPVCo/JJjayqf0jGH7J8//88EfMGu6moE2nA1wrOtFleFehn
DRY4tWzjufJ5EM3Xj6SwfrJo26wbAhyJmA9dL3hzICAK563ab/WPKCfu/34mhXWQeNiAcy3wuini
Osms4jJcQkBGVcATUuzUgWdSLT7k9fbpTNBbU+5GkZ1cWfK5rrtGxAersK8zohFdyXaK5STON9v0
/+q7HEbR424uRTAPIZb7Gv5OnzUsz9wW3nJsjpLfV4jr6r3yPA5WAv5ankPctikr4fQSVk9AiEEv
MwjUIYLp8890Bfbr4Imo6VSP/ZG3brptNlcSmXBZrWNxIVRp5oN4mN3cXXbGvXIu98lbZMGj3+TK
Yx55HSqAsSU4YeNQM505+Tn2B3uyI6CU0lbz9c9JX9gnm4LZP3AEAWXw04TrOCZJogjQGjrvpOxS
zA78mybNdky+ksM4AwL00CiQIYfa5V4H2hClhAXVL/bdRezQ8pLSzZh4JY/xA0JQNEDsR9BiaPk5
EINDhAx7UpPIaqfCu36HG9AoSLVXwpgnIcXKlOk9bL94iHfaFzqRa8CtlliA5MX6W7MfH2QxL6Cp
qnoKS4QttDcB+GYUS9Cbto0X+g7KPbCHLPHFwL/810ePcU1XmKdgqEnTBglUE1wtdl9jXj0SretX
uem+VzfJaL/R9GLSYuzN66LeIVJvd+pZltAeGHRHmfbXhfHOw7g4kFX1sqnKeNrZQZtai8gz5zjb
9mp1HsbByelkBp0MzWicr+qB+uzbGGUYmow2NiifOfK2E4Z3eW9B78o+NirJRzN48z2UkU/HTuwb
cM5OfHorqu0HtDs0e5gQZY7H9MJ7dttR9eoHMFHmGESYw09x4KpXf4difKplATunYbjTFu2+ncAy
kmZHCbRK3ZD9vv49ebf9ZoRWp1fhmobojzHTf4doV3qCC+iHxolzu7lHQoqtMavihvMcPXoz6Sux
pI/IIDc4czg6xO8NR/F6H9VEv5Uc8ad2COJ/sX+82dBaGZ23y1hJVWbgpYg5pMp31b6+SzWQWgFI
1C6fVGxaUg3LwWan7EMvu1smq7irfPkYcTarthUOqakCuCQNb4X53tqszsSM8WCVi3qQXWy13EQv
IHG/m8+xq+9bZ3K15+YHrfSE3nIrF5wUedPOr+QzfqWqhR6IMgrsvJ4AJPLSGL0VktgawYDI0S56
lE/mbyWKcSlybZhJ3xvUhRFfOiGs20326PS38o43j7M1KaLTCqch6TLmKlnoX1WbEz0zVZoh0sX6
Fiu79V3rL0cdtKiBNV7EY9hjtJDXYNra6F8LZg2IrEWiklIKP/U7OmhI91FYAYC5nZYIstBzdyjc
xX9PF4/+5Oq4bw52pctJagaaVOArjnb+Q0aIRaeDKYxs5vID5e1Y5P1yWTORSUaimfmbNAoQl4NN
Ha7zlOxQH7zlmeRtBf3nS34yDmJaJzPyOa9Vit2Y5I48RqfBUK0y47zFNzzwzwr6LooJQ4qKlFE2
wZ+FSWJaQKPw0Vu5y7GJq2MhWakFgGOrN0UjW/UynyU1xljlQHax/KKbz0UZWmkPGzFrj3mPDUmh
e6hn8VTHWI0j4AeUf0p9bklxj7af4QiT/hzKujUMpV2OykHviKsUo92BbR1xQXsMjNZv5HGndr01
mq0tJ5hCnmR3BEK4NmCsr9aPaaE5pZlavSqfpu6+rZfHGfizILwHNafp1FnioY38CyRlO6XKHTGJ
94nwE0Thu7CrbVDSePEyWqC3lIPH1DxrEc+0b0bHK01hgi25lc06F3GjCdp8PUaY6IZF5/PSmk0H
shLDBFZ9OQMNS8CjG2tjl0oT5hO4+PXUEF5TDiayipMFoAcLCD5oVkqfNUZIW8wJ08mh4swrkG6d
CLwOQDIFcj1FX8GvWT3oBQjeRVIgVMz01MHQh5NGGs8eb30cAgxTGRxy8D8Kc6KhXKoxiWCPZX8A
xgAmGs6Uwq1AOwhIOY7iD8+1J3zTnPDyV0X/tWwmdCSJmqc6gfMVlkq3RDGerVTUH1NZ/K6K40Gd
w30ppWAIb8LWEicB4OJA46/6fEcA0AjWZDDcCcJNArrAKFZ+DpHiZK26mwNl14ihz/Fc9CbYb7/+
tczXMFoThL4B1JgmX3T4sfRjvz/TBCzemw3GmuadeqOeeQMvm6WQlWCVaXpKaBX06OFRwfUzupAo
wmVe4IQ+BbugAxLRrvG5KfSm8r0rBhuT9EpYtW0EVcekCehLgJyPCmvpUwAKoFceldSpfvECX84V
q0wcEoK/WMyB5eiJSm4X9c7UfkzDPdYRrJFw7Dz3VplApFeNqdRmmIvBo085dQvZNRIknfDQQPJD
iSlTrbCz8gsvLuHdLP3/1bMeFlGZsQ6L7wkk7kb8HvCjrC07BXdoUjZN1LJY5kmzSyUjq+Cci1N6
86fIaZxFj5Ka/WUosJbGWF6xUCrSt28KaqCNJYJLGlNRNKp7zbmcMJu1HaKDsFujRNYIeD5eH0mz
QAkGMB20Ls3dR3/ZdRhAoxQScIYed+Wc/r3P7/5dHvO56q4Vid7BQmb7ap/fV14Jduy3cS+Qsjv8
xZRt9XiXx7jLxZzyoQkhr82AdVW1dqbwRhd5IpgPBgg9okSliSNFZWvJ3bwPGxPAgtno9Ub3NZMH
CI78pQxuutn8ISjGUa81AJGq1UOdC/Z1y/rZBRmgtdQU5D6yrAPR8eMHLaepTpJMzv0yJ94EzGdZ
zZxaAhhVEfhK9aA2IAgQuFWFz2/ko1gm6UqEUCJFD7FvmQiFe3FMV70Ifu5lvsnJsD7f+EdhjGXT
JQH4qAj1vKg17gBPerP0HW/Y7PN6AJVBCWVUE60N1pXH4zj03ZAUvv5dPNQ/JKf3pUe6Oqfugz1t
NS52+qp7y3kmqJzzrNpn2/1ROuPMNXRsAOet6l5exVY2/oqBkmX2i5ulz5nMA6/dvE6Q54Ld2xA/
I2NXIgy3Umq5r8inRoodKZ04Sklf2cdXj+OsJDBPpMvUUTei0PA0kFBZ4yz/igrhBfsPL3+h/Cs5
9FpXziDDdFwoqhJB/BX4vZ/7kk+hLHnB8ebXWYlhvo6OBVX0LSXdyzLNLnowBJtHU/ErrGcUpODc
3UbiTS9P08HOgC1GqOLHQ6lq1yYiWsbeaNgdEBbk/JYuFCw3BbLfQADV21saLNv8xbqN3PujbKo6
qwst9TIgoNACvpF/Jr54Ln1Q2oPfCWNwEjLhAuDt+1TmPG+qDZ+15f3AjM2WexMN7x7PW23VFy3H
2qjcdPskDw9zaeyva8y2Zr7LYjRzWEDelNWgjxqM/agUltDEzjA+Xhey/cDehTBqmc6VEWOxO/cb
bbhEUekEceldF8E7B6OSalHmcqvA/ho9MGoChGBoMiQ8s7RRp6D6APoZusz6GXG9IsECGHvgXXVO
9qhQmmhYwvi2Qy2N77u3z/QujDHzip7lagowbJChvujhPhN9veaY+e0v8y6CeVsgB8aDK4nupeHo
C2N+OwTZ/fUvs63N7yKYJwSav6oyCzP38+hhUDAXbXi6eWtiVvm6nLcE9vOzeRfEPJtmqPQw7KAC
fWNVAKmn6zjZnuZWiVNJttpb6h7LuPsFaIbCM+XQyR0B3GjHNrfSF9UDYsCRW7zbvGCNriwChhQJ
B5Pniako5oAPQxPPpgw+haOIlnY/2H8QhptzeOGN6myEtNDRd5FsvTCME1PA2nXhB+diwP4zUPJR
YndFT8EAfHXHn2PZdAcrgUzsowrmNFQhlAhpUGKPffIUCb1maQVx+km+JFLDAWHYfBgrgczDkMRc
6wDHC7SrqvwaC60b1KZmk0Xg6dRG++LjXTLvQ9H6bGiBwIn33oPTWXWlo3mf2sNvirQRucKt8u26
Fv+HrwdGbsAIooDPrh3VE2gby66jSNkAE7rH+N4ThbfA13MpoBEXXmPbpGHP9f8EMpYzyqe00WNE
P9GeHPozqAOt/ESsxmpwQJmTLMj0r316pCtpzHswE9xnZarUGtjEHu9Q7f0qWC3KH8CCwBCS+DAc
Iu+n4s8XwFI6oEZBOaxEMQR9R0cXebGFsv0+/zk9u4OUdAnQTiswd0S48irrvNpcyK7RQ89sSk/V
pG9abyxW2DZ+XsDlA+qviIqHpTb9ummwgWegaJfKmSOMwUHoSGppc7lP9eWhMOoUUO7hRS2Sl6XX
HwWpqpx0AvbCnNdAcx3ujXjADkZhuuZYeaDC+ik2y01XTTulbAHphlH7WnKbInhqBe2p6rTGagtd
tVql+ilr0uSQUk4cVAD2wdx5eVTu1Fl4ykesaoWRI+TCbsxn2QYbk7sk5itoIB6UFoRayQQgMKG5
jfrAKZqhsYpifIhDVJvzuB4sFBSscI46p6u6FBQAxpdZr87hPALuOijDo5gW5FjVihWIgJFvEJAN
3Wz3zfQ06yagdWM9/pqgC2QJgLVdwgzLGMAC7sbgXBXFg9Gj3qX38VMzA5ZTSqXcQ417F0rdQ1Rg
Wt1QS2vJl5+6uHhp2VlmMM0e8klbCsq9AcDoIRAVu8yzYVfm6mgpYX1TqtOO1PmvfCrL05KId1GS
7YDZuNPFsLGSrto3BHOnY1Pcj+HshXMd2iSaXxsCwh1JxGq+SALA5sT5a6mEsmt2hmjFEcXqFMhl
SeRHvdbjwxIs30nR/Cga4weJcbNAZRTs0SDWEmXfh0rhxIGbZk7XQRYGfs/PfBfxKEyTHuu61wwZ
cBaa5ahq9c+mnP2/sTkrQYw9NWIzyAyjMGDlpK8ysH3K7qIC6NKe3AzaDTgFPeFUzOg7/2QHViIZ
w4oiwKxGEc6mdUFkS6CY7GvxOc1Kw6pTkSbuoFOtpn2Z3l0/7Lazen/wjLMaMjlo0ykufCO8z5LI
aeCQm8zNpN9mwXMf28aFhooAIQfxBhORYClLbCjIsmdM3b4mLRRU+nX9OP/BfL/LYAL4sSNzEZGF
YPy62KfH+DDf0nQI29U7vqff1EjtXRgTyCMtkWYjFXQvMJbXqc0wUrbk9wrmdzgquRk0rgQxTmnW
y7hOFIQUWqzcwR1qVtsY3miGTmYOnNRhY1YITn6li0yEqk5JlVUNdDHaN/vmQllH6RB3c/OXmfNK
FKMRqVIlVVcZOuZbqrtJnm1RS7xBnG/bKlSBEF6+XlePzXsEwY+sybr0mdyklyYp6YsAPMVTeYpH
cZeWuS2FO1E3ODxDHEkskIKZpy3KbvhipHsSp9xq08zWpsug5O71I23qIHpYOrpY6mcqkzQXRWEo
B+Kl2ejPiOpDTImX4rK/LmbzPCsxjAYGshTJswkxQFq0sgq0m2LlyPExLr9eF7RpkFaCmIhoBpS0
vEgmfVMJaKvl2ge5EJy8pgEpHhWVTOcdbVvh30W+rVKuqhrTMgHZpBj/2AyKUrTc5PvQ/jcWY9ME
rkQx5lYMw1qQxYB40oSmXG86cpk71y+QJ4LxXpFYZso4grqzNoEYj03WIuCFrdtR+eoYjLvqwXAi
DSJkqEB5qO/mX0jovrUYig7tvrC0Ebx51w+16R9XAumhV5+ozsc8VlJkzeKB5rFkT4dAgZDO0XLO
Y5IZezQWZp1VMTRBDW5D5ZiSS9RxYNE3RYCbEbRtQFKQWCyQuC6jxWzgM/RcPhZVfB8Mhl/V5G88
xkoMc2FGE44DcOZRkTYbN43UO21RLM3ITk20cL7NpsKtRDGXpmRLUJkyRI3JL7V5bEZOiML7+9Q0
rb79AjaqSg7w90OCdDoyrGr4f34Txo8vZjUMcjChTtyciuFomG6a3l9XYN5nZ+wnBpgTs1bgeeJl
r0k3XVrYxcDb4N1AaILrxj67DqAOHfQRjHkJ0dQrAhH6mywmBlM0q5yD+yWRnkHpdWwH5B1pE2KX
WHUHtIEm0v4PZ1/SHDmONPuHHs1AguuVay7KTG21SBdalaoEcAX37dd/TrW9rkwWTZyZSx+mexQJ
MBAIRHi4nw0AH+3Q0g6JFJ6hOP6cW+ldHYeeCRnnz7dgNbLj7pUpQZIHicbb7yhDgaaIOzMOhFyA
nYox4URJqEAHptgP6E4ZoEPcMLlesL6yuTgGXa8XnZLLmHcJwoN4jR7ySwxEyb44lsD9CbdKAkPd
HA9bvSyvrC5OBAQ3IfKgsyRo6zejkRwFwz11DomJsNx4sa+5FRQA0Y0m4ATDRNrtnmqVmkw8NA0/
J4pNhe5wmTgSgEyff7q1IwikjIaCnUHnfyzM0JbXvS7FAQa2vzRa+V3MXAqf21hzD9RXoUuBBjSU
IxYX/8SI1XdWC/qeugc4UnUzDG5UEGKNCQbgh42gtXqFXZlbNkb1OulpKKHS3zthAHDLB2edE1kg
mxIu60HGsTX1u/qt/izQWHyr0ZKiVkwkC/LGcAdrn1TxSTI2+0PzMVo+JQHjgMYHWmzg3F98K8Ua
m8SsYUa+6IEKVdtp19mdY1Q26IigyrW1rNX06drgIrQRXM46tXqovSZPxT73uW85/XQ/eKW/3YJa
O1p4/6MaaAJ4ikhy64lxU7ZKa+BocR3lCFCzgQBPywDE23iQr9oBbMtQjPl8LbtsAzO7KI/RcZUj
nbmNlN6nnL+aHfezqt+o327ZWgSpHgqURhvjggMywR8E9ULAFM0a4rkhKjqfn7L5Y/zlHVfrWuwf
xiuTFjEfdhpZccKuax1lACd5bmgMZDvNs17ojzEZtuyuJXDWld15D64u8TojZYIIgsaa/6cVuy1W
srWVC+eP8wG6WyaieqV7oOW6S1soa7UtdGaU9883cjUkUqhHmwa8G13k2wXJU180tY5jpoEuyOww
yZ1uvIRW48WVBeXWQhE2KpI4jiRbTh81CoH3QvqeDvUmVcz6pv1ZyuJiTqKWoIuHS/If4CXqXSfM
cBOI/foIhoF8nisoM2hL2guPHHoQBEh3zYn5yrRJMrnunyZa28BYGMBn3i6a6mrHim6uEVFPDid3
Sp4HAvW08CmB/qu8ycg7b+Lf5+Ffe8vu0BgnZUcZ1g4xPMjhteB9bn0AkJz00NtbE6ur1SkwEP//
1X2E0qtTAN6AAUPHs9M8mQ/zQ6bZqZU3E4bnaJ5Xm3fBupP+sbdwIcLCaeok2JtxeDKIByWPvUog
nEr29b54bY/j4+enYv1avVrhwpdY38QACXQG5GMnP9rJR8mhj7MopOyB6MDf7O5trXARO2lE6zQq
9OyjPzQPIzLmzODNedpyOkGKYbe1xFUPRf9S1pGmAICxiKBFm6iAmBdZoPSZ3U6tM6ERAdCMTTp8
xOh3FWYbSd76DQsWJxhE9QMZ9O2hkCsdIO90NHxrZwb9edqN9/RQ2R24hbc2dHU/r0wtPGZSKmHG
FAHUAlWIqoVf2VA/fe4jq4nelYmFi1QTsMkhgdSboU9Biy54OvlS4XZkbylbJ241tBnz2CiUnlFx
XtwHEeSrY4Ev6ffQWcQTx6eN6hI1d0JM+X++LDzf12KJhY80T8RYaFDdfqYRMyKpnMNYoeBmY42X
Qbq6o6Dsi4qXSZf8yKzsvkn8IbFsSTynXe9IA8e7mX8V1u8urpyR9zbR7lTz2yTyh3wCRA/VDkU9
sy5FK42de0W/gPQBjJrU5lrhUq64UXdorfSehj+LCGJ5+XfMBPi5BEyOwW0+1V6M0cE424mhDKhm
OPlYuhFYOdvyJTHOVsrtyUKIZ7lvFTvVDHccLa8kbb2+of4Q/VL00uamfh8pxMFotUfCd9q88QKy
R6Gp7GWM35TdrxDKQBEEPkf9ESSB70mt2hX0JjGTNdhZX3sGmWq7i1WMnll5jhpiihstH86jHh7J
mHqUDafMGEFspbtCxwyHkP2qzi9FpruGHjklU1yuDG8QvLF7o9j3Gf6c0E5tC0TxCBUwSw4PUZI5
tVI9mPr0qE36JZy4g4n6uXOIzqD80I1mYOnAd5u6jQbmr2IY7ttuOOtTdoz73KMhxxTnl7geDigD
fQUTLsZL0JBpo1fMBwcqepi9xqDsO/iakTwhYcMUi/kNE4O+aYBWLf6u8KMpYtvMC4/VkRtKuc3K
fi96fOu+96203zOjsSsFj5tKcUEyvQ/zH6kV78hE8MeAbjJAAlH2Lhmmc8/YoRdvIiZ7rZncwngR
8WMcj47ciZeMWLuwmIKu4XYYP4IU1E4F25n11wRVEuhZ+iZnLvoSjk5zCJiDvLgq46+1wZ1awvBv
AQ0bHmJIVkwOq3GXMw4IAQvCLt+Q0VxJZWY0sYEqkWaoELq9PRlD00si0lA9JvwUy9Buszxd2ZJS
WXvsX1tZNq+Nsc0pQ+XfL6ijvU1uf84vlpehb+eMkU0gW96VULDaCplrdx5o9lQdz2NUNv4SyBti
SYk1Bf3CGdTS3QsNZF+dnY8Yvpvn0cbdVG4UrFai9I3Fxa0nRiXpJQuvk7GoHyJT9zrUeTfC2RyG
F5nRjY1FNEtiEUtyJWZFTvaoOvO0ZPgSBSOQF5iwKjbn4Vd95GoX51B+lRuNxlhyRcYuDuSboCCP
bN/41r6tu8iVkcV9EOdh2kbmx6eaJ3Iwm45Ri8Kd5+HHN1BCzPRXg/DpVia29cHmpOJqcXqqqUKO
G4zyZU9crdy+GdzPv9f69pl4juB44VWyzBGo3MqsIEnARHux8t4urbe86TcAK7K1csnBLf7YWSQI
FSHNBNE91K9F/sTGMbVJBkCApARNWbdeE0o/zF5x+5yfRwCIs6g/tkOKewtE+Z1GX8Mue08hykNl
qXAE6jr9ZBxIqYKyWAY1tiH2QzgApaBrT2lu/jD6MLFRi3QpOkFTFYLpZVIQo61qLqclX8E3/UxM
cux0ULNIBTkpxQjFc0U1d1NtvYGN/6uUgjiXk6DRJmNnRSB1G1Vw9o9WoDQoJo/7klmvhEC6h1cP
VfYmjZqn95NPGrLrCXOIhLiqVd/ksDgbXdY76YCDLuOmZdlDIbf7ItF2Ja0PUlQGnZX8Ns0pgMqK
r1nWr7hI9nxUvyVhFUxUeqkq4hop+yJND8mYuGOfO/owawUpYBW2etD2lQcqQO9uNa+W0X7TRXLo
pHa0qybd1wKJS8PPcSKf+tIa7Il8Dxmq1QSvXQkzoobmz4jjRrcOZcMPUlHYFWMeGly2bmQ7yszC
1htrZ5ldYOSha9DikEYCkvTC1oAWxN0Hgvss24dhDeZsAf60EGowOfiek9YryulX0fQyhjPzZ07p
KcR37JnwTH18SEiuO6JqdwIUgU6SDkErxXcst1wRG+eoTwLJeu+a7HfZtIZtYDzAGQhtHWhpVs6E
BjrSEeaJkDwBEAXy4a7xNCnfo0vi8qxxhMEDJoEZgEZvRpwEXVfYmKB6sNTmqdChsEZ1xVZChs0t
3kmBMc8+2zU637XdmygbyCZzL6qSS2Gqu1KXf46VcGVIKEdj6GN8T0cVur2vx/YpV7JfWlgHNO6d
tiaWrVUJhhZAT2wPdd7YTEo6e6yh1VuKE7HMYJiiXcjbBw3wIckUQE7J8cbZXrthVAIdaiyCorL3
MW91FT5GY+ghtRYZM8ULJp7Byj/fMDQI32aWBslVHj8PJmsP1RuDizhpNIaQwwQGZ6Ga/EX5MnM0
1G7v4nFTbQLo13CFN+YW4bHsEVN0gerQPMU6DnvoqLDfpTszx5WtTTB8NOEa3UKjfrybFlfcjdlF
WgLRsBjTOqiwTL0EWrr0EKtFfBok5rLGPMuNHljNdBh7UJ13+jlFKj4O5h5AzsBKyI9SgEJQG/aK
EXl5wh1J5z8oBecVrfeff46V2K5YVw+LxdVYd6qmGBlg1mbOvuQmyllde4ZQ3e5zM2u3442dxVcf
SYUOA0eXlV50b8DzvXgCUap1rn3+daZKBZ8ofwi9z62uXo0Eug94xqCRsSSjGstIZPB4YFuqqrDj
Ftwj8Dz7cyNrSwOd1h8ri2trlDIS69KIGSi/2uugenPgYkGNF8MeeDpbPiFa3omtLsPK8xPsWgT6
1zLacvKyFm/lCXS+c1gNhXQYCghOZab8NjViF+XGRsK25s03xhaHSBrUqCBAXQO21nsJFHDfB4yF
QITGn9kKaOpZp+h5LuPhqeAqkDwvZ52WrVfw6ue8WvLiTOUmXrSphF5qXTioqc06JsMpRoY1PMwa
JnzcbTcF5r+5OMfXK18O8RoSKbopxUDFjNkFv/mJBvUe7H0b52Pjay5LvlJfUS2cW/fVEL5HiAbA
8t9Bt+VUV/HGx9zYxeWwrla0bWiN6E4pvXakmXnWQ2PjDbESVLBpoGHT0UiBrsMiqOipkmOOCIe9
kzK+6wW42qdKclum8I3Dt2VpEVbyoZeFzhScvbE6KFnnC34u8e7cOOKrD5arBS383+yNOGbzoygz
9S+9ajzX0XDOjHpHapGcizo7Vmpc2oOoT0SB/LxlAu87xi/mpjDYvKC//RHjc+h1A1q5bB5ltVE3
mDvIg7G5q7tnhe+1+NBBH7Lot8iSt0zNjnSVGeRWHFcgYMWiW+Nsom85JeWdARlcG0zQr2qydb7X
HfPP0uZvfWWPgjffbEq85EOjjBzaF49tnz1sfMn1g/bHyMI1y0KPAUwGWKLz08yR7PE1dnXJpo/z
nDWOH0QFHBNJubNFhbLqqehv4/mE1O0vriDA2jsl7TDf1invCnvneeRWyibActVRr6ohi/MwDMDs
RQQhcoQE60yQ1ugnMJ900CCkTgFZj6l9+XxHV7/alcXF0UDpB3BcjnWhG/BN70jm9FbHvM+NrGVx
N0/Ded1XvsE6mpqGlKJiUOmnMJYFkPTdfWcqjmJoE158vZsqkbAlNh5Fru+KmvpmZR1l2t53OQih
/5ffg7ov3lkKivUfk5RXvweQ9DLH2IIBBd9dKrvlV8OPvOTEfnfMjqazFcwj+1s0C6tbfWV0sdWQ
u0emFos8KPgjQWdAVzfi9lpuDurOeYYd73xNXup56DGpMjrWKJSglZr7w05jYAeKf/ynTaRVd72y
tziN7TDhRWzAXgl+Z2h2HtqAvZpubjqkgtoQNJXcrXO4GgCuTC5OSIoh+niYTaa9hSGPQyq4w4GF
T+Mtn11NHQx0pud6PUFp8tZnOx7FRFMTy7cURz1QMLNkTkTPGNcI7wxvmAkrHOHywxg6xnMXBZ+7
6PzX/7ooIEgKuAtmy81lx0BnFDrCGa6sXOugSYDXZd5CNBADGFPmGrW5cSJWFwu2E8yCyWgj0cUB
7RRLDGgpG76UVsLuxs4ti4w6VioFglh47IvBS3T5OzWzjdRJW2uOUJBYg0RLwzohAHu70XVDmq6m
QImQvDmI1vD0QkX1unei/qzTENyGGsa6cKfEUmW3mG1Psp2ks9Hu1AnDO+ld0kZezye3ajVXZl8l
aV9kdxp4TGotGCcQMGaXobLscdw1fHQLIblaibUpVWuX6TsloT1w/WVS1EDGUjUR+rpmurKag+nT
590TRWQi1nOW7ch4Ig1GbcTgaONgSzwQgnkN9FqF+jsOhdsYsi0Xqt2m4MLuX6N0b9agtB34WYEU
jVmB3C155U1tt8N4wKwnoDHRgEEi80nNXiWK/z1/atgLTX70OrIhzMCLsbMx1m1zBnU9VHkkKG8I
yCziNvLwTP0OvnGUYAR+6g9IPHzr+8skQdQZ/wU21m7Ubq8osk2MDvGm26HauDfCEXWzFlNHv7te
PiEuOdC6C7qMAAxRXBBZAD7iHuHGrtMyNJ7YnSbX6JNB+CCNj7wRd2baOaKV7BaboBFUHAplX7e/
klLYGb+0ymOTygFjr2qkHfMWJZMs9ijXHKV9MNjPnjS7mqSP0Do4SUV+ViqogIZ3YdUd6xSbPqCN
U1pH3UoCkWfMHcMIdTs9slWAsPSR5XZUPpbtQ9TLDrB2GVTrak8dRZC2BFJUYCzUMQBWD0cR/xzK
YxI/tAYkC9vkaIkHHb0OOuheOSh2BBL+URKYVMcSOuOQ1sOubxRHoJ1lxF/H5i2Kf3ZTfl8LjI2h
gpNM4WOG2V81tsfiGXqi9lj+jvF1Zuq+vBh/Wyw90f4syRj4kN61TPb6ESNfIcX5tQJT5jjDYPUW
YleYg5vpZ9Xoj5kCrkuQHucAIOYlP7adeJQkw4Ncki2ltY021UmbikOkV3uaveUdfEuDW4/PVtZ5
ijW4Ap6fK6ENSRZnbF8jMTzklelxpbATsDjH5ZdclLsUG9sZmP+sansCUKoaiKPX6oEJDGgOsV2H
tVubktvJ8UHU5z4t4DfinZD0p6C/zaqC0ykAjstu35JD0/5Ksdf9lDgK4kXTjzanLRpvENkLIRQR
qW5HUTePaneGlIZq/jgYxZ3ZUoeV1Z1ZpQe5b1C5nX3Z3BEl9YjoD730VpXdsae6l4QR9gRxV70r
0nCPoq+dQ9A81TWHFM2TAXJ7tVICkQaKYOllktNxn7TEL0wCEZK6OYcoJR+nNH4FkW51Fw5J5o26
LgddNAw72RpRU2W+SLvYFjzamY0F6etaPJupXLplW6cn06y5TfPsN9igLmaF7nDCh7MW4+GcN5ep
NzWvbKvMz2r5qLUc9N9RGsgdPD3LUhy2Zse1/N2EopSUZi0mI2Q08yLoXmU6+pZNXB5xfYZ2J2Mi
iZHEAzEmsRyTxeWZDNoPRjAimRVqvysSCDSKUfS7TMl4gTc7HECysvfJisFTqRauHpmu3jTvigQJ
mTgD4wl7zgV/FPg/jobU2mFaenIJcemqaOwojC6GXIJNPLkriemmQ+bxrv2ZMXFoLDFBIwvKPnEr
LNfk4pVK07kyoRdP0kuSltDFjqj6g0sQX2OJ9mXsEtB/gZGtNwJhzQROpLrHF9RchfWRbTXxb7Nj
FymL90UzfZtvFQhCoppTOlFuXpSu+tm2yk+zBYNDFzdeOQ5nDPf+UpT0i2KGzxFIjnBHXhoGxDrG
4kemPYOQUFYg7xQXaHGahkOM9BcTqRc29W6Sqd+TyVNR2W5k4wwVrdGlhWbHMdw2QsxF/VCMB5ah
phgjhlq1i1FGx5xRdVNZHHhP9/MfoSVORDu44GV4q1Uw/mV6+LXVhhMdEwS2UEeoUS5mKz3EafRa
5ck3GodOHke/20rdaQPONEh2nLHC/ucydE0q1F3G5qmum59hBIQdxjEuWTRQoNenvdw2KGmWJODM
CuI6d7MqfpUK1KdzrTLtSA69ipiJI1uVmxZs3+TDM9Fa3GKFgtI1DE8INKgP4NQX4wlMiF7GLV/S
rJPKoL0r5fllysmZNPVPqFIGSV/fQ77jWw20QB2GgSnFnWdkdG/Jkq/HkXaHP57sGLR8ujaBGnhR
vZdDaTjgaBlsAH6ZQzvae1MoAKfp9AbrE2eVJqANyGPJLzPlZ98RxZmMCT8/zBDe0QJt2vIZDNdg
nxAgsScij+/Qs+lAKmMYNh/C36mUBpKiOMyQ92GvQzw7QgkisdQzZUlyrELwIzVo4E7js4pKtEOz
+jUf0sc+V09qJACaqnPynBAOuIUA2wojplePgoPbMd4ZFshWpUGDKjFpwCzZIXmUrLj0x8qMHNZV
T0hFvo0SHWx1UB3oFjyGA85DZ+Ff4nUwvoYFYtGEnhI1HFnM9+wA3WNg4jBjLGr9Ka2yvWm9UatE
W+tJYpM3SVXn1KgPgcRyevh/kGXrayF0tIWLyQ6L2Gsb0x366NQn6HyVj2BBhuiExDu3iHO3rpiL
Ea8fTQKSQIHYUjOQg7TcHThkq5Ss9NIBY9K9geZD6bY5xC+hgLD/r/NRFMQh5ELA6ArWMeU2Sato
MQ11B3RoTsuXaRCHSQaJtlLIQDiUPprvW2+0lQT4xuAiI1WsQiQNRwW+1rtDSiwBGEr20DJ6n/Th
cx5GW8+zlRf+jcFFvWSQagi5TTDYTPGzzqKXJjWfalXeeFesZNow82/DZgljRNohZxpB/4TJem83
eIgiU7BwhtvUV9GLhLLgJWPJJS/LjSfF+gL/tbwENNa90HmYoUipV+hRTaHNKurom2inlWfu9QKX
SEaEq4lMfO7YaIqdZr+HaQMysvbMvbGw8MVoHuKM9dk13vHMdWtg+vaVBqVxvgt/hpmtbZXSPrpo
i9fYjcWFM/KSjAA14aPpJ/G1Pcx4UFB2ljMSdiYlJ675c9zjXnE+P3RbX2zhkk1TalHUYqGj1N+N
Vn43MDUAR+fT52bWj9ofx5h/xlU1hGA8WWXWvLoydYoYdC+J4SQD+gQKZiyAN/rc3KqDYNIbO6oo
4ExbvPcqtWl13OIA0KvaDnPfb/qUVhvv2fUvphDDwACM/jeJKy1IpwxFgqlU6HZijqPw53cWkFYF
BCnSH9GvmbQDNwQgHVtjD6tfTVVNsMJBg+kvFsjJQl5UFahRllLoJMS6Y6J+jtV04xisVEJm7OK/
ZhbFlyQEXb01m4nrDmU07jb1YBtx6zMj2wj+a9NjN7ZmD7rykBDkiJQOONNSXl/6WvMbs3gNm+mt
s4D4UVr+KsmJakdR51tt9y2z9KeqULxKoz+ytjoMfDpzET7oleLRAmjCzx1qvQl+tRWLylqJXA8C
wdgKM/Vm4jNgkn5zvzQ8hreFn3qd7vwPHZ+bHZnD/NWOmFGG8v4Ek3XZ2J30Miqm1xU/UOTY8OSN
z7yM2ppZqEnXYOtb3jtVSt0IZYYeM8JyuFnyWvXcq0t+cTJlMoaFQedLXi3vFZKeBrk4D1P/xajb
Q5abT1Vc3o8K/8lH/liy6DLm5CBLE1iwa7wKdXWThHcO5beBV9Mx9PUv6+jC8bgU92QQ0kzCK/sA
cfso9idA7dV7/cgg0bux2St46lt7C0+ySKmFEqYPfHamvjhAfiswDo1D/gPNo1U9wOu1LVwoweOu
zKJwVjKP70vw/R46X3kHpNRmXhQYJ/Y8nVMMALR7epr55DFl4W4BHVYq8zcLXiIjyyyLeTtvsPw0
TwLMEnkowYR3NOhdfhRQYdg0OV+Wn3zTJR6tLftEjcEi76PSKPu1PZ7YYVbTIRE0+RTs9KbFVS8C
cAiUlQbcadmeHeNxpHRWP2i+W2C12ck7yStdVqOp0gAjs9UJ+zvFw55emZt/zlVs4DnpxhCyspDU
0fz0Mgsry962JPvf1/atmUVSkulGrYNYB/IVUKjmMwa4Hw7TJDw04YK6Ne4/j7J/B4dbc4tkpEM3
s6qYCXcd1CMrFF9VUrw4tkAfH5P0f7nH1e4tspEmZk0/mCAa5gAoXKg9T2FmHvPUl4rY5auxKyEq
pcv2jFhAh8FH4QrQ6NSrZWeb9Gtr0YtLlsWDBvInLLrSvMZgPkXqbCbTxgX2d0Z0u7WLKJcOkZIP
HRzGavtjxWtbTQrv86+3Qg4KGybazqZlmSBwXWxrzWuMmfaINspDCJKYr/wXqoEMNDim23js3myD
eGYQA9PfZs9mBWJza3uxi1Zuou/1j/pI+44GdHEf34MU6mECgXTtcnSLJy/zt67oVZWZ6yUvt7WO
s1wnXMPl0XuSDY2+Swg16WkPVtSL7nYeBA/P1XkI0gfm86DfdS8bm776Ya82fXGdmPieQDdEM2n2
iF8gHkpMzXWzYsce5Q80ENwtpZdVh72yuLhUQlUeMr3FZ7asU6PtDJA2CZTgNta1GuH+WFly2Ey1
zhmnseaz1B5c2a0DBhyg5c9XlzVfz3dKBN4/FDaOxr2+4cobS9QWWUoEcu5pgCaDr48o/QMFyNSv
07DVEZs/zV9h6GqJiyDeADlaKcrsPDJzc4tCHdDgqgPqNQBFePdYEPWhMcotdYYNj1mSgEjJlBmU
w2Oa6avU+NLmmO/6jX+1sEUclxgZ2jjCwsBh5pOTvKOg+Ywg+qa4w5dZpu9/u36vLC5CD7jwlBoz
0povYUhtVsipdpXXux/he1P7cyvYaItg01tW3lkGrKV3k694ZUAg2uINuw/2eKhYg8nUPEsbqKw1
b7FUA1TPGkED9S84H02jpExwIBr5njFuD2hbagPkjtSvHNREKmgGPz+Ca4fg2uAisijoylJtTDS/
4OGBRcV7VqA5DJb46X84bdeGFgElM+QsARGc5uORvasFwXOvmx7CjmyM1Strnm+BxhMIBkwygq/q
NmsagHHPGx1biKnpyUdMcWIf+AWBes4u8sqHfyQXiS+eq4O4GAcowZ2yJ/a0dQJXHrugmLj6IYuT
P3AiZ3oOB8LpTp1O0ZwiRfOlNPZDrntax++orn9BEf1EC/oI5vdTmejgbZHuux6UkrSNzpI2zyYU
g2e22UYatrJNBlEs09SAHsNM3uLXKSIya33oQU7Jj4WMST4ebXxxOu/0IvTdmFgklqPE4lxhHaL7
j+GuuZvu4s6eXHIa7iBGoL3xXwq0ACWn8qqvUC6I7Dl/KO8inCu7fG4vjTd57QXcmhsuv1L3w4fR
ZSB+IZKsA4x16yGYuK0atUbPpvbQxtplr+a+sUfAvooEeNUtpMlqILkyt3x5F9jZCAQxmp9Ufov2
dHQuSe1Mk45ebuhX2Zd2OKA/7YjCsiu0Vwx0HmpkodkQbt23q6f9z8qXNdWqrCeqhjgbgy/7fWLX
J/FF3kFv2BF7fccxF+L0Ox58HmI+Frjwg+v9/vgeV++YiUVdHmq4i2a5zgh5N7ADAfX4YdPSilPf
WFp4HOaKFatKEGTC17l6g1nt18hrPm4Jcd+cpPvNQ/63asONL33ckldrQxs4bLsJKXe6b/apP7+4
Z08ixy3isK2lzZ/2yhBAAawkPbwIbQV70r4bLHI+/05bFhYXXqqOGqlb0NUyJcDApl2Y8ob/bVlY
JNIxprI6golav8+k49DlbtMUG4vY8vDFfZaqYmwVim3K4m/j/DIJL1X+8/ON+qDr+8yhFwFEm4C/
g3D2P/qz5WP22AYIJg+RZ7oYc5IewO3gKY39RfXnWssWU928S59YX5IJ8lFMKJ+mOE4sPwpq3ZVx
Zo+K5RSKeVAl1f18tVvH92Mq4Mrz5BTI7aSEvVnZdy55NDY9KC7ZlbvPLa0+tK4i5ce/v7IkFVmS
TBU+3vzQYrtoV/8wMFb7Tl0IToMT+q518UTPvXGXo5im+PwYXcTGj1gt3WESBlgpyF9A+3Zx0CA9
l4G5qbSgxz6X+7Og8EY/hJT3TPXw+YLXU4QrW4sjB3HfXnTgmfZRbMm8insf/SDIL9VvWqC60T56
pkF0D0Dy5jAsnS/4v9zImvFyMsHrdklcII9a1tIOm423V3iaq6IYvw1mJA5z+L3sQjzdpWcVhUPp
EF5kVLiak/WxC77lFV6LUS2+Kw4Qlttv7MrKGUZ/GHJs6Oyg7WLNYeTKDcApACmICGGi4dpdxpF3
j2pOPT0JvVST9kjuLpJRTsAR5E9Ut2Kns8TJGDGjLgYLyC7DQFPGyKeNgzB/jMWG4WdZCv4BEDIG
5W5/VpHlo2YZiI/phHqmephyUIhy5ozx88YGzEHqL0uKDowviiyY+V6ksLyakhGaOMjN8PQAaplD
J7z6aXnpcZZcn2e+Iernmo/0vthY45q0NnK2P6YXi9S7MkRzEDlbYg77TpkOGWZfnLS0oDHJquZY
aUkBugHyWA101zMTzA669j1h1suUheekjXdybP1IawIEVetyqf45dELZ+JWrDnL1IxfXfDsZRsrb
VvOrXt53+ncA/OI82TqcKwfkOn1d0sWpGQPrSwYrNURgyUzS7UQn1QVhkT8e6YbTrwT1a2NLsrjM
itK8KmHMTJ6y6JxmvZ2arS3HiScrTxv+tZWYL/yrCZVQGSiMxR9qHTUKoaM/eBBE87fEkddC3M3C
1NtTAzVPMYUxbI1z+zRHhmR4WZA4OTQQDSf+mPpLS5vsQu+/b6BqN6YXkVzLSB2XI6LrqNC9HPEv
uUT20G/fcpStb7eI4nUPefO8+3CU6AfK53h0JmAy0M4zX616FyMfmMuh/31X/3Z5i2yKqyW4dzle
cBC4xUl14gzqh9O0UZFYq/Pc7OIcrK6isakaslaGiAh8DxpDp3gq8A0lJz0aAdiITvrPrUx3LeG4
sbhIr2SNpXJcwWIuLrMGQz9gapN868Y9Aa4WWrkmdEQjUJx8fixW4/ufF/GyhWWiuiyLAmaV+lc3
jgAlW7ZMuC2ZW8yQW5YW5w+sqs3UE1gCtZNPvHlS1NxPPy1Hnbkh/eIUeuNxq5u00t2+8ZcP/PzV
h6yMrBqsFFZrTz+ACAHHMHzucJmEtn6ESPEGkcOK8sitvUWUTtMsasYW9uJ99qP/Wr3UUNB2KiSQ
04PlsT0vnQkwefQjmau50IX4LkObJ/SKB+41QehtvtU2Arq5CEXmYFoiZuO8AbJfMhtg4r3O7dQu
95lvqZuFBrryOLx25OUcTajlJCYxdsB4khEU2qB09Beo8n6THrVZUO1ovkzH6MvcOQGKCvnVuEu+
8wd6H9/RPX+tiS1vVH3WwzFFjU2eD65FF2erm5iQ+sawkGJLFzROgZqmPkZ8juo9gMQehgPKPXGR
3f8Hnep5f/9Ka/7YXg7RxvXUFYDSWD4NLy0StRB4/M+P8GpiQHVDM1AmRpa2iFVqGgpwAyNxKgt8
3gRiJen7pBLvcytrFR3oFv4xs9hEBYLfHKB3y+8qiBnXauXU/0fale3IjSvZLxIgkpIovmrNrfbF
Lr8IZZetfd/19XNUc9HOVAmpOz3oh27YQEeSIoPB4FnUoLmXVYlZnkZusyJQrbipXuD8WxpaFx7k
uDn64/RH7eDv4U2goU9Bt3UObYx+2WgaipyXaTYhb574d7DRHsAQeIN30mF+kJveOzeIjU2h9vWP
+s9cLFtKWR1kVa4i6OcjtQOo0qSYretZjRHP9yaomxRWtMVeXrulnX+CZU8J/h5ohsTzXi7AqioP
85EE4THQGP4LqMHqGKGKAXcoBc5iyzFGA/FnvWU0ydvSpOpHjar/+pJa/XRnERZlt0fzDH1/DCcJ
0QA9lP2TrrnXQ6y93HL5LMYiHwPahINHx+YY3dZmDnkeYQY1KxQFkePt5acJftTRuAvsLUTsWsP1
IvIi8UJyecrzlCHyJx01w3U+dufHSwg9OepGipv3+DLLcAqMMRgYivrFEl2dmqadxUadBDI9jQ57
G8mtUEXAGc6QQoB++rfrE4s36I2Qi7STpHHYabMZNXSCwAiINIibjzw7KcMQPIWiypykTCKDJ3hk
xNXI9v0IxnAtA1s1j4gVwqlp8gDKV+CLrozFfSDpzJggHQ1GAjl4oxQYlYeM5g8pLuB184CLs92A
eFC3qj2lxS7ogeUisW5QLYqMruEfBKmIKmiBDkDzhYyAQcDBIipI7Zms6XS4ssPiqdQG4o6QpXvH
mxQ7tLDBMpSe/6460DC7lrwTAoB6BXJBEoPN5qcWkQv/YSwBUe85LGJp73/UUfYoJIiPVyJOjSkK
7vWwPogW3AmvniC4U7/6bQSMTh2kECWEgBJkTcIatkcCHKpkkJ+jTh8NyWseYDl1W6nFL0XV0eeZ
YjAtCrSpFTk7ZHH/gDPNYXrZmGkSuJAoOuRd86wqEjcpuv3QyKkGB+QP4dahNxgQxrBKKXLKuH6o
GwnPL1gbIEioh5KMh7CisCiWxzficQDi8qkyQIPbaWD9RYnSQvqQyIZWh+C7sSYx8zD5TYOoMJs0
FWbskY9gwBzF3VgcpgKHWR828m0djOJWgnvXHiy37kCmCILVYdI7vpTMuonon+R9BcHShLrtmNlD
TEanqNV0r6jNb23M+l0WQxAqb8vYzKegtJVej+8kwqEGOJW/6aC3dp3Ab2soDrRonkWevXac41Eh
l610HKM7orTTianqPWzWdm09uH7gWcCenLoR0gRtBlVHFo/9MeuifTeGjQXj01eOJezqlUe+DxVI
SaE+MSums6ZTq0vP0iQPp3qUyU1UKsE+DNXxOEgEPmxNX9d7XW49s8XpfoD1RGeTqnv3+yqymyyO
rCBqY0ujsWyXWUXulQHMr1ZGrQWFklZEaKLUf9o4eZDreKeT8aPvupdKJw7PxLGo2iOM1v60In1W
ZO8QyMNtJU83JRylpTy6k5n6a0jU+1bzZVMl5UcSN67vBTht0ZANQU8C9Uw180zF3ExKZvkiGmwN
8vAmuOmjo6tzKz32jiocJuwxI/dQNQQI3CtOfUTNgcZPZVhLBldFbibRcFsXqQ2XMidlnSvqcM8m
dMHAeALWyK2H1hpj8oCG2w+4wt0NrDJzTb/RihSEEQ/lJu/ZQwVNZ0MP0NAj/X0h+m+CZfCmpHw0
Eq/88PwEvNJhH5XFrqe9U4UQTSygB+kOsfZIci9wxjR6r6TGzpkc4k8L1R0IWGqR+lJpHhz7JiAr
CWS+AMiPzTKqSlCl8tamPtcfQd8KsEGg3JKX2Kah0Nwq0uFdVfMe2p8hu9HKzHcBNXlIyjo4Nkpk
Mgap8DZulQl3sOyVkWxemV5loEP1rgivtQVIb09pWwaVIdISikaKKEbYRwkwbEWW3wesZ0YBaTpX
AiWWinifdtJ74U3UUEPFxf/iSU/Ul0wN3rrY/6FOLTF61hxq7cEXt30ZE0OWh3vUVMwQ4XAMJNXp
Rg1U14KyYwAeKTQwpe+y33QvEGANDNLVJbi1QQmFxPwXq9JHKFOXJgqGfZcFsql3za1MJ2Rm6ZH5
8EWVozC2ZTnjgLz1gVEzKGEakUKxmno5NyVlKt26CyjeXWDonqkgAyll8d2f1boASWp2ZcY0Myp1
ZxqLI0nBIhuCBz8cvo+JAjs79ruk5Y9eU/ayx0InFCF2Z/RONfAnuOcOaVg/yR2kVL0++S2LNAFH
xf/Dey032l5/ItjROAO+VVUCOl/7HSWmEyTNXSmkYypA/cly9mtQ/YNCsgYq4Yo9TPAR7JU93pDB
xxPRPeOC4PwZ6S73azjMQZzCyFXx4TdIQHx27yX8YdI5HhI8VsIRTjgg5zzrDVBWTIXaaKJ0Byx7
jDKAYFPN5VMcCG56XuRq8O3Fn/gThFFbr72fZPBCGylvv3lJMX6fNCq5JY/0Rx/ErxPx5OxbnNHK
4ajfTFhywCdD7WV7ajQwqMrulOXTjmblt3KaSXSSHQ8CSus1A1+NRxYLix8iLEuzp8p7lQUUbM/y
p0f1G2j3pabqgyI8EfIg0oob0yhltqZXvRkzygwsfzAoZ1qZnCHDKDvGW8hihI0LteUPBqD3pAMG
qGfkBhp/jwrmGsIyCih3oEF7FWidWZs7eg1ydkPh3Uz7JDLLUb8PlP5NK6vHsZOPTSn24P/UViG1
YPprg9WPkO9SUWVNcLE0SOXvlEnzDXDY39JKBXUXWq+Fh6+OpKdBpJC0h7oUB+zTY63U33AM4t6Y
VibLNJRMpHsOFOlx1LkroCkrQXj2LuTqSZcHi3tAqOTDEe+EJy0eLD+R7HqCcK+AGh9IIEYK1mND
xGMRokhPIO6qypWRQr2Oht6OxlBPgsXcFCpo/aZG4VPJFJ42awV2+1zmp5iT6ehL2vcsaypn8tQ/
kR7v/Y66QmoeIh+sVVVXdCuSQejWywC3W4iy2jSdSruQe7uTph98LE6t4p+KSLz1SO2gEIV3tRyg
Z6/RWylDxRBUO1EMh0QoQALQBkR+IEWkcHBj2kvPfqE3uFRl97TA6T7KpQdOJnkqtcRqQ+8JTfXw
4IHjbLVV9UahLgg7kMCCX43Z+7Ih2grNBhmO87WiWoUythY8H5286nTTH8h7l0NCOQn9ByEjqwe5
aByoOd/rEvpN4HW/sRxkSQUwrrLzzbqXP1Q1fUekDZ/o1QsOLGIhGaHBSU5d2lBAHk+RJEBIHNI/
VfwPC1D5FQxMuQxsodjwiG90QWUF2gnvElsX3JULj45BYKqIikvBp/PzWavIy+E43+cRdaZWoEhS
AmCD2UGqhEmK2NaZNBo0k50wkt4SH7oVst5ZfZ28g7RxUxBp42K71i47r+gX1+2GxUyRcpTXMBgV
DUTDlde2+yBbCKXVa4rOdZUTXPFkqO2izD8bNayDWlzoA/p5lZ3Kw6zUMV+L4H5aWplLtngSa5e+
83iLvvFcQNKwwTvXlCV3VaFXZiG4jXN/C7S78jn5eaBFp5hprPY9zQPkA9XMBBoYiL/X70BrLXAB
sS/MG+RixLLTNcEetgnA+XRoA34wzL8LcZS1XyqEAzpQjq8HW1sPAiLICp7ilK96frD51cJyQstB
a3sbJOUJXi1ADQXs2/U4a9/nPM7iUp4EHg+gN04cv0wPcstNPws+mFxuUXNW4kAyBfsNT86gYSnL
9d2Uclzgxc/JY9zGYIdsBiGB2ne99SCy1v07j7TE2/q4G7Qh/BMcyFC8pu8epOykW/U2+lb8BA/e
Kfd0JwEp/w0CnFvPCBuDXKJtSZJgBvsBkxnu5wc1xfQjAHRy6CL73q62JDdM/guxpNWwILdRoUJ8
R1+q76Dq9TC5AxhnoW4S9aC2v5Qq2OjerFFwdG3uOCBbKowuM0fQJ2XHk4nAoMgg33sbZk8vmSW/
anhTR+PPbR3omhrDLbHD++EV6sGuZ5L99dW6/nHPfsQinXh6KAFomEPqJwSYejqlr1BTwgRDNFY2
AeqEIrKZvmlHXEJhC+VsRF9prl9MwSLHJIPv9yxF9N6UzeY5Pmj7mdIKxoNZ3Gw+ua101i+iLTou
jZqVEJZosWW4WtxAG6BxoKsQmFSvS7eS/e7QFOquguNQOxbfIEn6dH24q8tK1dFdggSfDPHNy6PC
J3HW1DJSQ08jM2vvG6ShoBo3supKX0mHERWc9oBDQTm4iNLnJd6h0Fhy/GkwoS9sxEphjgM/FMPo
NnJkFt3D9XGtvfZdhFzkvByyOEM2zWUHvp8Fr4VbNJGtpLkNzbk/CNPubUGztcnEawSWLmAVMrpS
l5Pp8bxW9AqT6U3PqEigNubbfdJsbNK1410/DzP/jLPjPSBAiIQ5woyu5s6MFc0aDj0UQ/8bz7I1
jNhFtMVuhOhWr/AQorPkifl2+SoZeOZz4RnxKG69D/rUIiHkbyX4G7ElLLxwXv+QW3O62I4l0Nap
hsPL6RI+uYNHXlOOy1+mSRvTunLyX4xzsRMHgDuhgImOTSIr4Ml+8wpYprXUlNXciqAYfn1YK5WM
DsMKBa6mXBfKEtwNXDRAS2VMHfS+aikw+2irVlqbOKGwWbsM9s3qEv41NGlEIwUREsiQ+wyoM1jO
l8oWv2Z1fQAPT1QAigAz+3ytPVuNFNhkT8/QbJOOjTXa/nH8oR6n3QQ7I4Aig3evhSM21ER2fM8+
0LmDbsr1qVzdDwJgKGw8sOjJEtcX53HcaWlLAcvt7VkkMrQHI9vNz/rjJrZv5cMJyCkI6A7BIwda
iZebz9OGYebg4kaRlFYygaqVvV8fz8qHu4iwqKJ0CvF0nxAKxwr+psaNVTLlxMHLvx5m3reL54Xz
MEugjsxbuEGhAHYA2LcL8W1SIlCpb7vp+/U46xM2I9QFlAPRyrycsECr0cXwVFTU1W0oXopo45lk
7YKJnQS5I7AACNisiwDtBB09opUMDsvNXn4JLAEpQu8Orckb5fH6WFZUFFTB8N0Znf0iv0jzyRVt
4UHQM3CFomfgpK3AiR+anfowm2jBH+MlB19oq9pdWxAKiIoUNArG4cl+OYNK2pcsxDOukzTfu3zv
SbnJxJbtxtouQrogGk5pXaWAiFxGCdFV6fMBnkO1PUPOQQm0ZutXyU1AWttCyH4dEuZuTnvYtbj7
LIdUlbT2JsjKOrX4pg3Pcf2d+Rtl5LxNLtf3HAK3YMZV4EKXGzUuw0ltBpkDtdHtS7c4znYshbsJ
1WcbcRbbVc6bbNRm7SLlIX0HKcBNTbwY7+l3ArofXI02jqlPdOaVcS337VT4oVfWAiLzsvgJX/Sb
KiqKXT0QdBJZY3OoC8YxOj5eV0W7vuVoHqPZ+5Fq6E82Ekr7ccA7f5cSPEc1hRPH80tVZUuawndK
y1NLl6r7YsKXLwmUHTOfm0GFrAqRL00fnqUCnUaaTL4xTfVHT6TbuasbaAGwnaOk2bJSKy4d+alT
4XLVZygI2mbaK1X/XrfsPiNQcMsRBa9JeJlou9/lmMIGpH6L5OBXV3u3XNduSphyQ8qugB+YLN/y
Gky8qs3MatBOKkytLAgveWY/QOUx1SRyI0lJa8RttZGIv2YujcBXUZtF6SH9Lc+1+9nJlmmh2ofQ
A3cCAdOQsjP7+G0jn8yb6trHXGy6CC+/BaSx+SejBLKqZnhQ9iqYh9WNbl+P9bW+QYKk+ucxiad/
vsgiSQIVPlhj4Jzmu35EtzKH0gsrjtyTgS7pN7Ly2gY/j7Y4JiUSlZDc7CHG0j+xXDajyrd9ZbPT
tbb5zsMsNp9alFgFsYfNdxO+FvsCjrrcbiMjPM0mDNJ9uXH7X6l2MIvI/mja6Dg+l1UVONvxiAw9
24voD+mtbMc23lXM9IHfKnf1aSZMBDZ8YJzIhgHNxt5fW5Dz1Z8LlFnqF1HaigcRqwvZc3ibH4aI
Q8Byf32RbEWY//5syYfQUQmrTAiHypVD8DrH2vb5eoiVgwar+mwU89I5i1Erml7WeAYFRCT14MbW
mjpvnM4roa1UlY95B7ooK8UJieSnGqFiFEr/JIZ8i8+2NlZVw/FAGF6NQKi6/B1xmKLRkKoAtSV5
e+hSvIOUsHO3rg93I8ontO5stJx3tZ9UFJAbQANqXzfGdmOrrfRL0Ff/O5BP+uJZCEqnnGoxPlrz
q3nrD8F9Da0WxqAG/wmNdATY50AlmspumxS4OjxB0SqFuCTEfOYNehZbSzTgI+BR7kg1+upM3ATh
r+sTuAL3wfDOQsw/4SxEBXf4WgkEVEP+U95Pu8yKHLYbUJ6MzmglO+04HjfvFSsp7Cz9f3Fyj2pJ
J0qkgEEAJG1zV3l4xEy1jS29Orq/hwyk9C9HpwUR6csckKIZy0khHAQhSUgGaAYHX2bGlIp99NBA
m2ur9bQ1vMXyx0kAC8ASgbvpnsMtlQPZ6m8ZM68tj7+jQ0/9cnSZpJQTEAuqI5qM2qmk7JJCVjfm
cCsIvQwisbKpvCrwnLKGBXMLzeWYTc/XV+HX29JlLbBc54OSNXmFgRQFpCb7nSS9aukHATrnepwV
tZc5EJ6iULvi38vbTEB6pLzpE9danbLn/HWAL4xcGuDkvVVPki3vyUE++fPScKIXONQYyW3jZr+3
KvSVq878Q/APFyr2NluMmHB9lJTRmwG2naVSWHrtY9gwBw5wvwfxp0zNrDbk5206wOoBcR55seGh
hZRX1EdkaZfte3cWQ6psdpgvWNuXqxWi0OU4F8dRpTSfkvf/uwFnXZ3wxVcgkW7Mr2YlRFFgxucW
L5GLN8vUGP7FvQvxVbgNMdQT5AtHSu1rMs49IpDLMc9OeOgM0EneZ7eyzNyijK8UgQSKT9BC4Ljs
fbFir9skTkgICJyKh/Uwx6N6ocHxT7erAnLY0D2+vppXoPoY3Fm8xdbMUm+SWxyqWES9HYVWCt2J
woar6mhBEtrJfm8NcDWroRlFBcLC4WaR1Wgj1+iHAVjjk5u6Ayyc7DXxtjGq+VcvqnbUz/8EWeKT
vTSQpIHhwM1OxGnuAQ6zWie8h2ersX3hW98OZ9EWOXTKQHb34WEKHxmz2mdO7lIIoMGnD3pk2z3s
9X1/Fm7xyVIFZr8hVJs/P1n8GBVG4gDi74Z7OJObSDcH5bQtgraaX8+iLrJNjxNe1udBDvWNlIP/
I957/6Qk5b85K87iLHLLKKeYzsLXHK70phoSeP9smI6sZ/CzEIuEoitRACtqLMHqF6wYbmsDdgc7
us++Qa6rOs7ugOGp+TMrFZROMgs1iI/G0R/yn1sM4I298PmlzwqnXoqrok+xTOua2QAmAVfr9Oxl
YzPMO+raZljcK/VhLEuWYrjBPtoTB5LOR+zyn+w47BRrpngWjwluRJViJHgs3Ai+vhN1WOFhwrHf
F3PdS0Giw0tBw/1Pg5JOfSPs8NTZDK2X/+Jgmi/8X4f6N9q8iM8mdITVyKjNr858nHZs6BKAyIbC
jll21PsgMZqweAXY91mPEjBI4y1SyLw2r4VfzHRe+TLrB4Sn8uzEcaMqDxvTOReb1yIsilF9Eola
KIgA2dKnYj8zuoZdAoLjLIfUOsVrb6VWYCeueN6IvPUhF3nb74MxS/Cqg8ZqePtJO7T059qRXEDa
jlvI+vWN8c93XKIHRjLCkBKKyU7YVMD84HlidkRVt+AQ66UFlHv+szqXUAG/ikbWjDhtBzylx5MB
hwDFTKEVA6jAnj/iKRSaT8PL+MQye5sYv9IYx+F7Fn6RydVeIT7gxegbn4Djvhl2zWECR2648Tcl
ftcOejwfz/clGeciCCaXW6NsJQ9WhgXkX8G9B1rgMBxRIO40Q3JTx7/Lf26sl5WteBFvsRWZkrKy
khiMwQ7MKeDsVNiyA/XKbcPV+Xhd7AlEgggs0EBixrZcjizIAEYYi2rGA8zvyLWZ3BU7doAnl7sl
5LZyCF6EWhxOGvXgNgI/ZieUwPjikyNp+knUmsvFuLHh1kMBQ4M3Gap/6fZXGSwNCSvRhCk7o9J9
N1f3FSCG05Bu5OjPPsrXCfwbarEM2z7JFJhfw+YSmn/BXnqmbrHv7svd4DAHqF6n2I2ObEHiBNKL
IdwxHitbdeN7ZstH6VnebTVCt4a++KB8IDEd89BzouilTO77oToK7psaoLQbi3Qlz6Cep+Aq4a2I
kyXxHhffpNfh9OaUwAnprv5nXqjCVgz2J8dz/UxT/xf173nI5etAB659R9oGJocUB24cWACqBv9u
9/0dGF+UpD5kR6ZyjqK4+gHvDW5lExPydZviHmvV6MV4FotnjCemF/4IISJgHRSzv23RcP2BS6gR
TCb0rY+B3X9TcmurObjWl7kIvFglOQMWKukwRKgCjo6Eb4WrobYP9x00OgdTcTq7vAcsJ3a21uda
wX8RepEGaCMBixAhdLDXDtT2cSMkbn2qINyyrc27dkpcRFtkbqkfFAnRkAn24ys05iy4bjhAOz1s
3z43J3XemmcFlO+N01gqyKXej/YPepRQ7Mp246cc4aH5Izvg4bvNG9/zLaL6xk5cPn7EUpM1MGvX
sWCl7xoa9zDOdnULV1G83ObP6uu2U/fKVftiXhe1VCP6PGYCY41AttKSwSgSH4SbF5iu8+D1eqZZ
qcEvYi2qJyEHUaP607wfG9wQG0Ag8QU3XX1Xh4Q6CM7IDGf8ErQi4LzkRxMyZ6AN731ZwgxaZHbf
hD9DXuAWHKaP18e1vv3PIi62f4GrPPU0ZNDZqBkEQ+xBnBF4cokhMVCfwMk1shfqG9fDrjD+oaZ3
Fnax+UOaFG3d18iiSfui+mIH0Ksl58qvpm7eG4mftAloky47lfGU77xJv2u4BBKdOttDVR7UoH2w
JDMPgnRyeYfbNLy4yCMeVqHa7oO6qXUQ4vd0+aNU4BfXB4cavsKAsThZAHLn9cGsb/CzwSzSSdyI
mo865nAmNrNjs5vrTuhvo1ex1TSc/1dfjvqzUItcUuAmJvlVjQeq0jczaFpBkun6aFY38lmERQah
A9HleI7QVhASfSHFUXiP10Os17JnMRb3LB++XzWZk8WsJtUB5AFHbhTrMwU8trKbf3Vkn4VbJApc
0LUJ3FosNngwRdBK5JlvZP6f66Pa+jSLFBFSHaSPeSelWbMb6W9Z3wLQzVP/5eMDMwyMChdQfF1M
WxvG0VT0MmC7k2bWojNk/2lSxE7Em5izef99CTUj5jn4+vIXoHmuqf9Z0jNGF8pq/gA8gZHco7q8
849klyI7lKfJhRlVLl6IHTtAJt5X7uZRvboc//6Q5U1S5VKetDAdAfijfo0rmAVEKGQhwsn3c3ki
79i9BsvKb//iW55FXZRfMZ6LBn3e0YMGC8DUUyAIlGy8dK+0AlC4/jPFKr08qr1iptnGiuaAPdo6
apzeyxGoOokc/g4GrTXggnHKI7axStnqIjoLu8i8cg5KOaHYe0AhQe5eGBJSP6UHRb6po33WGUX+
aasLf0qjdcAZopYf2ION9CyM6U/9LB7672NoELuxQxOS34kBn0xqbH/71Q119ksXaZXpfGwZKmGQ
Hbg5JPu8oRu5jq2GUGHzhjvabAa7SKe5VoBd28PuqK/1g9/lvwsZCh1peVLr5MCV4BuQYX+k6iYH
XgBzpQGh63m7pG9VQ3jMatPpoRPsgzf8BWCrD1VoYIRl/Z7nlaPS9LZLe0gTgRwvD4cuT624gIpK
BU9TKDDCbEBq4smuIz7dVzUG51faaI1j+X9H+EKlDWw6DYom+leTZlmL57pQAoYjDtys/S3x1GTF
RlJfWVcXQea/P6s8IQ+YjqECJ5cGk9NPIPEXoLDzD1a8X9+bK8Dzy+Es0qAYfPhxwkQPXRfP7fZR
a+TtrD/4pH2XT+iePcCktek3lsqK4uRl1MUh4jE9j6US4+uc+l196o9w34F9Sfcsx0b/kt/M9ZIA
1xkUMJgsQvAQ1eFPfwuKu5IOL2Z5ccgIr/F8tcWnZNELFHrQXG+tKN8q5ucZXGT/8yhi7g2dfUvR
IQHpiqo5Yqe5k6W8JN8HZ7QVe76JJqPZO5P9X3FwPoV9vkSGlYkmKEDVVF+MLyft2Goz9VSBTipE
GczJYtb8PBIewZKx6we0NaDSzXYzfrI8sF3uCrOFeFq/7+9Adkzs8akp0RPz0aDOXGooR3oq/s2t
GY24v556nyimsxlKWRHo0mzd15u5DvdeN2tuoCFsVztoUdcOLgriD9GMAne8LbDq13PjMvTibEob
6Nnos2US1QuDK7s4zHYduOeJVhqexiERoJjXd9zXrT1HBNuRUuSPL3UHbFwBKCoAQIebvNnS/DnU
6He50m+Lkf66HuprQr4MtdhleVIUQ1XOXoV+ezfRELSvBna114Os1J+IgguIrBOdgpizSPuJUtZx
1WFAqpHs/V3k48ajWzMJKcgsENtA7N6Ywq876jLiIjumtSIqefZglEck+l4Lbouh/gGEFHLkMBzG
Id3QVFvpcSAiuAmwV4dA7ZcKTk6ayKtkjHFMg8d4qI9Sp4NNLWxAHw6lwnZcY3t/lBVjohB6CRUg
LpqNVL26cP7+hmXxluQFYz7ON6cIX9JhtOoWSWQcrE5smROsboqzSItNQSqWThCP5E4bZ7+GXsHO
SCCU0StPsLt6bLIpADsj2TAQWF2sZ0HpZZoMqzErUx9B66JwoKsItne48RnnfHeZD+eviHaAjga5
+qVAKXgKdwnR4Suqw10L4W27n6nuqBaegTCHs21YJ2YALSGDyU1q/5t9olONKrirwxFtUStmsi7G
uMVJ25ujOYNn0dJ5y7ihGMRkoH5AuuV6xNUZPQs4//1ZWs2wQGAjleCQTUaYV/cR0nijso39//UQ
xaSCzaBi6nDOLOkslEUVTKwz7uBR5ZCT3sKb9bcs2Jq+FSjrHAciJhD7ZbK2PMxaEvrDpCZzgS3j
ICOGMzUGH0+5O3ZAoE0mPIgsmZhda02K8RTdJJF1fT5XNyDcKCGsAWdKKJJdzqfXS1WQ1BRpRw9u
8r55zVsGO/AeUm9J9Ho91korCcM9C7bIcXVSdZI+4/SjuPHNvoIwLdZVZXWom6xGEa9pVD9I/vDY
+oCaxpDGM9lQlE4QwVA89T3IfLXAq3D0naHYsUXqo2tzgTemeRkTHW4Wi9KiAfR1KrkinGCAN3YZ
QDNHHX/AVOjASOxmuQJ5ELKHcTZsd2ZsvrjNp+FHCulvA+qMidF1OuSlE3GjjeiQF8rRG3QTwkRA
Q0v3VIFnN7S1btRuapwwh+G68DeZs59ovmU6gAsFB0MZFBn4CVx+z0mdAhg8oTwaavzeQoaAYCTf
88h7lQb9Y/Qjt1PzOzUpHLWE/E2iVrPJ8zHm0s+ASVA5oYCUhf0YuH7Y/0GLYaf1FOYnvrC1CLoa
HQl+yxw8jkqCP16Oa54YklcojsVQASvtEaI/DtSmIWmBxWZIFb8JB82ggKpNkWKPPi0OpNZqI+Pg
9mVyNRpEYaobRtFrnEm7uAwkU9Hk20GO7+msiePTwG6LZl8lmtVUDXSidMluqWbXINJTHWYjegfL
eP9n1JXf0N89xGN8F/WQPPEJLkyqfhj6/kZLk+9MSp/yAtJPRIcdurjPtPI5Lsk9xMOdUc/+SP34
GAbdPYOBuOOljS04hbn68IBXmNdGVG9xFhZGNvh2Ijfv4dTsokDhRlxGu0jxrEpPnluWnfJcPvDU
f4EU+40qgBFqxZOS1bLRx2iT8Fh6EBDFNoou3LcZ+0Pj6vfGNpuPsi9rAATyWV1chXLlYk/HqvCj
PGlQIo1GsWdWV5vtGzzNNGNOydnWxWdFwhLfErUSmMUcLJ8lAJn5RADQUyOH/JDJYY6Yu7m/y352
ZvMHNpkf5GUbrbR2nlOqgQomwJH/gjLjtRdLY4tBCjwkGk2WWFOh37IkymbldmLgwfiZxs3mDlud
3L9xl8AzNegJPj3O24Smr9RnjwGf1fTEZErpYOQ5POJhRfaa6+o3adItEEufNz7v6sihGs9lAVIM
yCSXW1zy5HIq8hH3aKsDSyyzus4pf2OriMFO9xCvwBvVG7lvfgWRHb0kG3XqahLH1euf8IsCnEZT
1UfNNF9z0fLbB4URahD4lx7rNw5PyWHYNzeHbZT7Wp2DSpwqELWYS51FpdEoLPfToMe9VvF3Nahl
wEwOD3ScviccGlGjLJ50yATqtHi7Pt8r93os77PIi5KjoXVbDQNWmpInP0rYo6Kh6fVmyuW7gnEX
HBsA01sY3k/P2TS9ARH5A7/G0KG9ZBbwhAe/gpmjrIGWkk4etOtKyIJ5Q220vmqhwWQ3sjdufaXV
ZYorDDYkhDhBw79cJCXE9IIybTN35JBoDutXLYNOJGoax4vEYX6LM6a6tMsI/5GF/rMQ/OH6vK08
emDewC8keHvHzXApRUJ6uNaGuE8AK6UeOvRo8fwGTNiUO1U2mjhiYQ0NP9+2jXdZFt3xvtsojVdv
OGe/YHm7mMou9aIAQG5g6935uZHbM0t/NnmTNimiqwsUygMqOuIC+gqLbRl0gnQZwQL1k0OSfBcR
7k0VgQzb85Ax/CFeMCrZ2Zjj+QLxJdWfBV1sxpJV8CkHH8/RYhiUAV+4w/mpW9CUc2hgbGfdtRKJ
nsVblheZJuK2GXDbyLXekNUigYKU/8xq6TAGEAS6PryNaMseSk6LAUBYZLpYaq0uifcQtsW+8g0R
0Y2b2voh9ndky5I/xxUn9nV8PurKh/S2f1f+AxJLgLjLHtG+vtnUsfmKoJp3yD9L5jPznF1mOjwZ
kDSJMxfKn7ZQ72brkenU67odqbU5UjPz0ALW7q/P6upCVeFHQznB3XR5Z4O/hselBmh3xUUmRb9u
fqmmmxiftTsU2Hn/hFmkzVAkXtRUGjJQOv0aVX4PGA6k2MjGaFbXCDS6VR3kdrQzFomuqoIoTgOc
x3I8vgCoBVU/VbHUZvhVpfL++syttoXwTPhPsMV9PingswjiHAgZ3Kztag8lzpl/3hgqZtDxjoW7
9TI5z9KXDX4WcXHsBQmke+uICacYf/feD7lKretjWp0/DbJsCsRKBS6jlwdFiDsoUWvssUj5RZtf
uQe1cZAv8rHf/b8CLVvGYV6FrKQIJBFickhSELmBQHBv+MX/HWGOffV3TGKxJnjUFVAaRZZqddn0
efCievLj/280/8PadS3JjSvZL2IEvXmlLdPV3qj1wmi1JBL03n39HvTcO81GcQsz2o2ZGD1MhLJA
JBKJzJPnMJ6gZkqdJDPcrpQHwPP15ShL48+WaIVtWhmvHrFVHIRGDa0RoKkF8oOvm7TUdYsxMcwo
lx3qkKHm6F0YlHXmlSb4vS1O8rDtEp/WmEulBLewNAjYqSV+0+cDHlMoGYMmEHOglz/ipnOvlsX4
nlkaA4bjsaxJgA6YlDlZywORbZsA9yEYvGUN0lRfv1zSD6o6fnidXo52RZIfNbfrvhlQMeryXxv0
e67CuAhxu7KbQXMgaJJlg7Ebiox6d2o1MxAiCfnfknhGGSZeGFY8PvTtvfq0zXjGLKOUIhrIxkfQ
YqYdJhjj6Zs5KgcC9q4/2S4T5H8yuNApv9LXdapVZ+ZhhO0yx6eRiHbclxwL1LPOot3KAt3N1Zcs
QjBmxhb1c10+lRGg0jmqX72ZBXPZIeVGSd4xopCnJbgxvouAYWGk3MQfmPxjAkaRd2DmCrW/OAA+
aOyrXQ2hrHF0OntyQA7UY1iqcWrAKx304i8fg+1MeWWeCSaG3LZzpqmGH46LXUeR3Va/p6j1s9IT
i2M4gDS5VW2COaCq4OVYm9c08lXc1CLa3GzBCA9XM146FADzNH40JuvW6rNHidQPl9e4ubOWhScr
XqySpDB+CoktMPeDojIolJ9Rne4sMoIH+Jipmu22EBu6bG17UZ/WmAgGALfeDUmDsRvRwJtccdr2
UWozztW5mQ6AZEwDwRKmB894VYs8bpRRwvuigma6esA436GzQz/fA8q8E7gaMFu3wNocE2eMIpVJ
oaF8mqd7aYptXR/dSWz3kUCcFLLAl7/hxugEePpXq2O3DDKhZgkSNH+S7P737OTXKuhS7dLZQ1PQ
pWw7XY0SoD1jIIX/nNpcLB16BTMntoudIhyBVehHabR8rdIbTL6Ox6xqj0YjP3eG04UF761Igxcb
ekBc9V97bF1n0ZVYtAqa2mFMUgWKqB1PprsMbrpXnOog7pb+9fIH3grdaL6hSof1oXTGfN9a1oUR
dNL4vnX+M2yrLgA/310lER9Y+D+A32I3V9aYI1EInV5ilpj2zcPDInsN8U23jDyKRKSDzCAL106Q
P+RBS7YOPmWxNHBHGSb6qV9DuqKZedfOCOmZkBGnJemLNJXaLm5TFIE1c3SrJonsKbF2l7/u9uEE
RAAEvKoEZAaTXKCNMBVTiAqI+j3bG9+ogm8eZEcI4S0epom5g3Cb2wk6OYitS3hxs+9/BUxlqdUQ
EgipeFxAWW63NXkdZw2KVIvRcJa3FeGUlTVmO+e6kzqzw8Nf1a9b6xdkvbVs4dzGm9cixCkprxeY
8kDG+3XvWrT7ByUOMeETFHvVmR5moLzwaOykj4FUVBzNa92GVIkMcgReZrO9gZSy2rKATIIHfbVO
4C9TmESWr5/o1A+ZMQYneNqJDlDFULfyuRa3EjlwkSC9MXETntGYJaLZFeAdw7uhECDuUIuVrdfS
UV6kR22MwNejlbepZoJqyXi1tO7JaMfbpV1yW0/y32hsxXahZoeajE+DmaEgIl8Bb+Vx/JoemLNA
tfqRzC3QQAOiXGb4NZ3lGX4uO/FWC5KdvEsfeOp5my69MsXsQAXuDdmMTCSXVSd5ipneWrV4W4ng
ZYak6DNnYVvVEEAtkEhjFuqcWmfKUQsZaojlTrNce5IY7ZDY7irduknK8JaE+c92Uu77rEenzeRy
AGzG/5V1JvUk0BXXjRnTbH9529JRCVtX+Y+3OX/2sl8vlzlcTZRSrtIKCmag4jIq4iZI/DifdNtX
Pj8p4yuG1huRNGJaoLTAdd8BnJMTAsBM9i7X5RVaOrvWHJ6SZnL1PAoANmk5v2BjEhvXzuqzMi4U
qm1Kom42fasiAZq9953WY+g7QmuycFs12eNN4ZsZLiOpPxljuF9i1RGkOugm+drKUDEikmtBLcTN
Equ0qxiNRtS1HBK2nV3XkmOWMfTL019Fqd1f/npbT8f1T2dCLGSDRFWdcGO2BnkP5eJOjBVOFN8+
YJ/7w9xRfW7FiwUkty9hQKVM3sNYtIf5bbB4CfF2ZPvbECuXNwlK3mLU0PB1NDBsEXN2oAC+HlPz
VdDkm65efjZD09hkIm+XP+Lm22b1FVXm/s/FVNfjXDf9+MoMCJhy51sjUMDnwR8O34RTrG3JX28M
uTbLSdKxSuhfjJ4I6uzqhtQ2SuKYGCv9d/BsuKVb1TaABUUNjAzIq3mJ1ubF/OnwKo0zqyeslMWi
nGqD6QvRk9A8plZnS0vA+ah0Ied3wOd2MsGqTnNR6aC8hYtZPeTyKYf+pnml25JTtid5x7sYeWti
QtWslGi2psCURrMFqYgGlYVFBwo8a5r95ZXxLDEBaxHNxooHLEwkhQ/RDKisZTsycwMj52yrTFga
1CHrWoByMDQwuQgwyA4xYt/75jv0SwAR3Wl74V+j+REJqQYGPBQ0rOxYaCP0AwAUkUkJuHunW8pH
qcKhH7JAVgfR1nror7Qqpzq+2QJTgO0D2Rtt2rLvbjUvs1QpF8tvjGjXCNFDqbVXsSZG7lio38xB
/W026qGQSjgQQNOuKEKtFoHvT+CNFGQoA5IC9C6LSRBAmGnKoxUHkHIKpGqE2FUT/m5IYjoAqbxG
ZeJf9qTNiLcyyHiSohfTkvWg21jGgdzli1gDClvdtlEF5RkD4FRQ3Emifgpjy/0DywDk6XjwiPiH
jQACZNMSgW60roK7WsZLYDagNLxI/VuS5zfaol+BauUmUzoeddV2zryyzQSGppqmuoC2Csg4RODx
JKTNH1nM4DXImf/BpOzWgUXfQMNZwRDQGfaDhL1YhVFh+ZkOcRxVeGrH/HmUQk5c2Lgo0fJHWAXv
ImgCWaLAHrrYSbQYRVBk2SGSvxegdK9bze7KirN75wsC4Bc1B0AMZAuPDybWjV25kGXskqBpwmAR
QR1TvVfGzIng5/EHVsBmgJMJit0zirFGKyUQmVR50CexEysgURXfL3vhR8Hi6x1Bkcvg3wUlM/Bg
bGEvGWOwGadxGlSDgNQr6++JAiXETl4ObaieAEzYldb80MYDZhEK/RvH/Hnq+cU8G+6gQKZbI17J
fn8o9goqY/MtrYtBONb79z0yakqhJAoWPiob48YorBpRbRDMFdPWcUOF8wNnNZteAZpk6PnptCrG
eAUkxgZNSaU8+Atz0zqNFtDKsOqnj+Dd90eQnFuDw7FKM8zzLfy0ysSwNosLeZTEPFAiVw9KL9nj
toe4mZ0GteoJv1oXKqt2flO+RD4vYG+EEnxVIG2AgVcl+exkL4XUTW2KzH2oMfhb2uLpEdex09du
uTfBvMHbxfMj/tUeE7qqEio8YavnwVy9hd2V1EN5xLyFpinnSbK5lat1MVuJKl+XJAYBtnes3Djv
nMk4GuoLZ+s2D7hJCcpx5WM0mUl7Wwi1hjkkOwM1zIjdQ+3RHWuIYc/iwQznXdlicrqkY3FV/NJS
XlLosV3PchiQqd7rosF5aNB85syTTMA1ZQCCrDO0XNhMSjsRTKOkYxcMabYnshZYqG10vXlEBZvz
jTnm2GIqwDFiX2mC7lfaDDXTk9DG+5yYtqANDvSdONa2v/Xfi/t4gqxSbmuZiViAb9lvRoi86ihi
RtxiOL202Q9IO+SoJ5oG/qX/f2Vj1MGaLec4DU3kTn60yyunDQQPFzxFTxSVI+54B2Lj6YR+JVhd
oSFmiqid0hRnZdOYKhEl6c78CKHj9XKUUG3DINMN4bYW5K0dgzQMPAs6FdgfGopWtqShSTPS5DkY
Xov9/JY9qgFV/FFezF81yJWjQL6hKiPgBz4U16VfXU/XsSfblRO5PILnj0op+63Xv4Vddz7MFopc
SVB7owccqVsDpDK9pE4GmWfwcjvxwfTiA+97b7nRyqxJ61OrT1CbWqaNCjq0kAWGPI6k3E9pzwvp
W36k6ToVxAOQ8Yy8ulQHoV6SLg/SZxNkKojmR+3efKCD7eUDwHB/cDRQOkUtUwclNljMv65JbJZB
wPBHHhRCfycJGLxMdOvft04wkLEywvhOphlgL5ogjjCp1mMVjvtBSn/GhnYQu+gFfATEMyTxdzgl
t0pU3qIWcOqp3IoU3nGCrozVsI6z/iGM46htUSbahNWiSIRh9DAA2c+xOgJrEt4sHv9dvHVo8Jz5
0FvDy4bNSudKI2mR4SqRmvA5tGo/Qmeuq4D2m02nVlpOErwZEFb2WCLrsCUxWYrR9OUByFvxRIkM
pcG1AvMfKK1v3ZNrY8wNBuSdMo8tRjy1ujjOXTLbagZqqLYlweVt4xmiu7o6dwTZm16CS9RXF9kt
CgG6sSXGyOf88bKdrWwKuRRlTtHQjGHhC0kOfd5+AUxdL34PEOasTOtWC68ajJ1E33NQ0F02t5lA
re3ReLNaF+iZhoZAzghvsQmTqZV+A/YizdE8KwAv/vjKJ9Ld+pJri0xqA1oTdbBqXBgo0zjjAuxT
ozha+3R5YVuJ2toKk5VWbZSPet+jolfdWBE4tEQfIrJ2XTWc4LVRvEAfBsOJGnTwoFvDwjIM0KC2
yjSheAwWYvqGSJ0lyPeNPQRg9+fsl7IVPdbWGD8UNaUqLAXWQIMoBuh7PRPUqUs52WkQs02U8SEX
ygeSZw+Fkv+KrOhFSLVT35ii29WSbNdyFtS5EUD2HFzbyo0ydo7WRL9TYrxXmvlDa3O/jIzjkEWu
lGSznwhShYKsct/p6puRdKIzmw9TLHDO12bYWC+M3kkrR2zMCmyoAxbWHtRD+lGCpR+xOvDziK07
dG2K9fmo7VRCd0wfQJPQ7NF/4DkFzwTj5EIY4aWQ5AaIeu6VxlXfUk8Az0Rv7uvWs+7iXXFXcVlG
Nk8WChCAr4iKqrCPachBKxFo0BAMi/F9IeJjGM53mp5wjtYG5oJ6/N922FdzMoB0G5NReLS/d72T
PObXQuyqz+ZB+RhAjvZY4D25MiFv2UFg898Xer+aZ2J+j/anrLcQ7K7nAtwT3yZMH4vJ2+X4QW9h
9pZer5E5Z4k5ayUUNMGJue/25GCAaVB2U59Hrr+B6P66GMbtTb3JBxDEoiygo3UbNSCJ1U94Hj0m
8fwAxe7UHTTpaZ7C3G6JuMu06LkIK0dejKsia9wsjH9cXvi2535uLnM4MjEaw1zHRZd30x2A7ajF
au+XTfwvIRONeeBK8NhjayGSNaaJWKe0sA22758FeLGzFx16nSnmdPzQ45jbXtKnOSb1a8ZUF4QS
S+rE2IumRyJg9FgX3HFZvG74AQCE0TdOaTwn6ltSBk2SQMCBN7jJ+xFM2jfmareYFfLPdshszAc7
yszTN9iYDaXO9PdC2QZaWKhiZM0IbGOvvBpJpbuCVWruksZv+dR9WxDOpXB+TNLCIaJ1V4CnvtPk
p0m2nCkVfo1yvFcz9TYzKteqBsPtQyv3qkk6kJA8AzHsAB8KwqRZ2pNa9oQm5c03bOWqADFiKhAU
95BWZsKmgUaACYYB+phc/MUd75fG61z90N3EINfSdSistnu8Y/mwis3YubLM5AuWWkhgN6DPWM3a
qRC3B7+aWPB4qDezu5UVuv7VJaeJApVBwfr0EdDyEdpVCfIECRZBvzK1h4zsLvv+ptetDDKuX4J5
Sc9NpEECUW01vu4aXu+GZ4Hxaz2MSBF2WBKl2CpikGsnPlU268dj74pueAQxa8VJFjibxVZu1HZa
UnQXTV+KclsbfgvKKym+Xf5y266IIhSklFXoVjKBWcqTRKXa335nRb8gW6mBa0hxIxEizsgEJ7ur
Iy6UiV4qZ5cOWAr+a5N+65V7AFkAvsAZNuOrv1LJAfKUEgQt/klBWt7euU9rzGEDFXsTkV42oe6V
kKDNqsmvTdI6rZynt6ORogXfaKCswvCfPKqKnUmKl7ekfyhB+uTWeVO6JOmexRld60Im/pJOeyKk
BytFKUYu0RodzdlRLVxXEE2K7b4mPOfb+GCoqQOriwow1CM+WMJWH8xcoOmijji18kk9WK27HNXO
NcCYD6JXbc9Pv7ey1C8GmQOctOUkqC2eS3SHKJR2uf4vkJYXKzYzkJUzMBEpyrMZQRhObkkTer+6
oygEjFQQ9W6u5+jnuEDnjhcuttaH+1hEnwzXCKhlmNOMQeC8aTTcIHi844t+qBC0NR7v2T+Bsm0+
0j6tsecYzLl616QyGha9XWFivfWie8MnnuWFnTNbtvxzmEEoL0GOkVdH2wwhK9NMEjkvwBThMaf7
ff3cpTfZfLPEsX05hGxQfOE+Xhmh7rtyz6krwf3ZoaBNY6Oe2YUfm7blVZpNuZ7a2xJ0Lm5UupfN
8pbGRq5EmiohA5+LEZnf5oj4XZS8J4rgXTazGT5Wi2OClUZao0UNA1+wiU+Fon9LicqtaPM8hIlR
SlwbjWLCH9WTGUSlF7ceTQz0yZZ24GCwO/0b5KyNf5AQbEjc083DwAFU6HRMMzFHoajSJjGMPv1b
TmyWj+G+25WlY9wrASU9SStXuCpdcRc9GO6864/kgcccub2ZIOeXQeCAsQ/mA2hpO1p6gmramD5M
+dU4vkQmL+vatIH2Ga3eq1BfZxxGVEq5MSCPEWA+tzTcyc3vy0Psg285LGwN/eu35YRYyq37bka4
ld0ND6oxS4ZK6KnZK7vu2PvWoQt4ANENYnns5MoO8w0RsjttsmCnezfv+kMcu7pnPaCyjVSFKixI
h2Y3HJb7/BQFnRffC8+dp/0Gk7cbevLJ2PO695tOvfo9TGQX6qGK2hCxp+lNRzMfZcx+TIZkx7z7
kbexzG01yTN0T2q8OWqrPE5CHCiKtdhZbd5cDgUbGOyvX5hJM5cpiktDQ6Cj4nTtnQk28szNYjuG
xrJqhxnUXfA5b9Bc6194JbHtEiaw7GgCq0Dlshh6FC+bOsRZ9Yd0WWwiRQ9F3H7Ty8TpiXKl6coJ
E7nHPsdlLULuVjd9bdR2WVZyztHH8+osffv8IewkfxUjQRF7NQ8al2pbLDv9VXUFLwrIKfKoRlj1
LCo2SkAuOkWOhaYcmubXo5/eZp61V0+QCr3vXoWrxo1PUPoJllvhyngdeHOa289vUADIEhBXKgaF
v15LS5L1BaTQ02DwJV91jONyHHaGk++nADpDvOO3mUhDdRIIeQmZLTu7G/Z5pdeNZvpm83tRTla1
a4rcbULLHsEpxXHErYQQ6ArwIwFPhpl1JpRBsSkLtR73BQV0jNe1g7N+ReuIOpoPf5BDYPCA0jBh
QATKk0wOUSq1JOkkRE/AqmwTPDZplTjLeMdZE/1rGLf6YobJIoShgYRriSvg/wWkAvQd2GoMKuyN
saqvnpEI4mBByhi8+0t7pY6Si8bRK2c5dAvOlrOywUS/OlfmKG6sHAwGxe0MGfYBRGyiX14JAWW8
WBJeFkZbomcGTYoSAfc9Hbj+uqjMSvBUi4Bhz+sOHPAgiyKGrTW5Z0Vohqn1e5LpdpJON6k1OZcX
uxGAFV3TQJ8AHWAUNhgPUcW8E7KlhIRI+j0hYLdDhlTKvBxh44Sh2IsRZdCogNeD7Z92URgLCfCC
GMn6JVWdI0dvsXWb1E9dzmvVbi5oZYoJ9HUGSvUY4tF+Wb0LxTfBup30h8vfbGs1KApSrj7oy5+h
6MYxKeR2wBNLhICdINlF4cuZdJAjwE8tHhZxI4ml/g5zNEChLfvVN5ZIT9uMohfkbrFbswvqvuVc
jhtZzhcTjL+3UjimKP4BlCFdjdFL1+yAEbRRE2mtq1Yv9nr6JydsvSjm2kcRQWqKCEWfQo8aO4QS
yqwa92Pbg4hbdywr3bcimuyglSzsNqFcFNWvEEhbNxtmzuK3nkBfVs84jD628iIm2M2qyo3TUqU3
S61elYJ6n0+CbaUAwQt6eK3O8euQFdekWW6hK+amQ3GcsvL5smttVdvxaz7rBcz1UI1iJEwy9mKG
SkwzHykh8OICF4qZrSpzR8z4QySVV+SnO8wGoLVVJs9VEqEPVRNWqw6MS9U9QSm6MCdbrXaX17d5
dFbLY7xZXSDTilQIV60Jhpa8veur7JaK+xBBSJxZyTlo8fNOEN5/SGo+uEagW8RGnrEresyGiODr
85u9OIFN3NZCm2KOJie+bnQARuqb6hT+iDFHCcD6wHH1s+PL2Ge9C1oFIZiWSdDXYPsTpieiChzg
CP0rvmweY4K5PSCWYhh1OMFE99QMtR2VqosRpASoXvNpycW7zNJ4bnqWxXy1yVIKAcUijD0wYgBy
GvYEGj4kiimm+4dnCmjipTFnAYqxxlxSxij1aanNSWDcdHtp1xw1VFyyA69td/5IoHbQlqRTtirg
DczhyzvEgUQeAFp2K9nWcPH/RKYxLl7lh/sI0lAyEMbvUg1QCsjAqaAf53icByPmFzAHUWhx3yRF
g18QuRlUCw3RbZ3Swbx/7g2e6H6Az7nrPrszGavMqUwrQdbDAVb/op+NneohR/av31A8VeIRN3N4
eTDPJHPnSCJaPnINfHiUtcclkZ5rSLZ1GVdlZdN1VlvK3DRV3ZDaitskoHpCbUDA0iT9E4XCs8DG
fELmnFcCsDJ5C9Tb6EyYssWm/VJegKOOfQP8syEoI9UcL8wiWAzvckg9vzIY08z5L0OhlOSypGWg
wSU74k1HcieWMEzF6MDT/70MgZTgJK2bUefzw+oMzC8RiLR0mZKAYhf8Q8VzIU9eI7SOlV8nZok5
HJGTqXK+sM4EgV4dUpKATjgw8+MyfsujySaVYEtkssUh4hg7f4F+/ag686RpoSiC8lqdBBQzM17j
ZX5PQaP0mcZnpOBaYwLPNOkUGB8ngbCr9rJHETpSYIBbHyo9Dq9s//FGOrswVPBeQowbOHz2VTgt
pTZhWhJf8julS+4ejBcVpkDVUgb6XsRUeoZON06+TYcLq3frtSxsBS8Qe/739GYf3/nztzDfWSjm
DCy0CLloLf2ulfBWiDBk02cB55BsXlirNTNfuLaGOq5bXCFqYH3rg+GIyqwnBN2HvC634LMZdUBk
QrW7Zcj6MEdympJaL0qFBMme6lyn3+t7A5839ptj8bs5KsHsAvQLnlOXuNPEWetmyvFpnGUIqyKr
lhsNJ7MqwsSuRkWyF0PhNLY24/fKCHMa9UyO5hms+kFXaVdpWV0ZWXjKCh6fIM8M4x7jLEsJZszg
HhCbaPvvujY6ECi2L3vHWfpLnRCE1bj4US054wUrwnTJsI1JUEzmVdn33kzkylby+qnMci7dzaYr
rqwxV4VMSoz+KwhkaCbt0Mw8aSHQjDSlaQKAaEC1c3l129/wc3WMMzZZOY54bAGQ3UPUKXo26h9D
zgMZbgeVz1Wx94Eg1kOZVkUCyuL+hzYv96pqJHbRpIFeWMeqgFSoloL5CbOaAPTVit3Lo6doGFhs
ZuKrKmiVwdZ4IlF2DU3e0W2hzlP01VOfLi9T1t1LMyZlMQd/nNXx8fIH2j6teM9jRAD98o+lrZpg
xlQ3am1iQygpB5WVK6+o4NW/lpT78LJPM0zKM4pVBXqhMQkw8+gkYm8nM0+h9rzSTG2AZkQB7wbW
YzFhbuprjFiMGk1DqMog+IRBtAWRz+YtsRsnCyKeTs5WsJEAk0IhhIoese+r1OisdIlwl3TjtwLc
YrE++Jd35wNQzF5XaxPMeUERQAErbPRXMRhfDkq71s0EuZrEr47L3eKIPkEpW3D0K+mYBq2bPv4l
SgN+8qf8hxyMO5Tt9tLPy79rK2isfxZzrNCSK1Sjxs1VTrsCUb74ZqQHAsb7y2Y4H5h9aWmJGYtm
m4FetCq9dqrdjJtZcVbC5gMyhpfSEnqNwRSGdi4NPmip7VoXbUkb/4+robFxddRIJoDbd8JedgN0
JfPC/BX2vGLj9nJQRpVwkABTp/FwZWNIU1Dw13ibzqMCsnl5X0j9fd5VQawUT5c3Z/O9hnotknsJ
Mz9n1fxBGtvZavCMKa6Uhx7xvDwkwIF1NmkALcqhscgbKNQ2l0d7FWiDquc1/V4wY2Jh+CWYRNnr
4uloClVQ9a0jTkjyc0n7USlD5jZTfJxK8V1sjO9Rv5wGqTiUcXZrFIUnmEMB5vzWr3VtP7bFvVCM
R1x1IPpMXjoAOYaw3EOKKLJJP19ZU3iokv6GdFJuL0Pj9mBnsKFA8TzJIG1d+pNSxjs1Jkc0PBag
nZYfJNayfa0lh8oYA9PI3sRpzl1M1j93s7JDaL+JZPW6MvR9HPbHzJp/ymqNiT7N77s0sS2M+NuJ
Ke7KWeSc2nPedURIafX5GA+Ul3BIxFxGwIJ0b/bYgJCpDYzEwdpQXHsW/e6evni5WigfLMRnYWxl
mAnNY1qGgObjJTpLBxCVV3taVOgO6r4PJvS29FvtVL3Jdu7Psl3eyoCZFg7PeT7C8fmPwMA8Ol3o
2LOJqZgpUr3MGS2HZY/Te++RnbZL3KryMFGIZ2rjqD+MZ34FZ/OFIyl/G2aT0iki2EuMvwRphoGi
Agpe6anYhTs6xDG+8OqZm0FTsUA9JQIcd8Z5VTTjNPYlIprZv8nTKyCjnDj2v6zn0wJzKS0WACw6
HQtv3BYtcl/amW4TwYVUP3zhc7JsPvKl1YqY22aKU7MxiUkvdulbfIWxJSAhHP3VvJr9vAUdC3Ej
l1ek2UwnVlbZpK4cMPxeWwIt81HuMAmYlsQXnHc6P5jfcIm86dk7986/Pyr7xNe0WupLTQ6hiSBB
lC7x1VfDU+5G90Nwg0fZuZX2rRfHRAIxFI20UKYk0Noaw5k69C8sdBMhNdNcGT142UfLuNEFHbSJ
oby/fHFs2UazDaRgukSjES12rO6oZjJBJZogW072ZJceULsJqJAh7xxsFWnWS2RiDqSspW5JcFdk
YICMKwCTIOxsayZkeUPMDbag10Xz5f3y2rbeG2uj9HCu1hYhCiTopuOoD8ADZnPsQGEktoeKOJcN
bZ5yzQB9lKVJ+A/zEY1RXSApig1sBssNTc/KFu+yhe0DsDJxdswTkSQp3k6UJU4YKE25WxyFk+wj
xTwkqc3bMd6amHNOpFTNtThEbSYJ30oSge6dJ+F22QQwKV/3Rx1GsS1TmAjn3JbKdxEob85n2zSB
6VzAtTDPecYAaM59g6sAY/v1bM8oMcXOYue1nTuVN/3GnFdAAEf7P9qkedPK7TCrN3VDGJMg+j06
IQSR3NSbRFtXwC8x/QYHUhOMUAXjmN10drAeyyo62xiGZHxwFPUqVWKVBPKsQr/4We4rG8SCvA9K
D+pZZFyZYfxwHKFhPJgaytdx8pMImBNsayW3LZIFpOh/KqXi9wYQzFaKzEmVBigWGfriGG3yLqQl
71TwFs04KYppqSUtyCJoxbm8j2bXyH0NEB0paK8qJdAme7jnI2K3L93Pr8BOjyzloNViX9CyGpVc
6I6l4bW+6CuesG+Bcvx+2aU2vXhljqlxTfGkFnHZg/UFGhKyngP5wWndcVfE3EFJXIN0ZhlIACoJ
1IIW6H0Pdr7HlLVdBTrPGnXGcy8yMDdvgJ7bYIdXZGTxskEWEhgPo1dft8AemW7nNT+iQL1t3fCd
dkAxcjPx2GvlzYvI+LTMHs5Wz6JBxMxz5y5+e90/TS/Rk7zX7qIAMFkPGi9O65enYVe7kwdG5KA5
RTdyZC+3yVX+0vMAyNtx3QTaC3NipnJGLhVnRqQTsUPP9NBdLegphi5tX07Psku5GHiP+O134soe
dbVVcGqWXgYjI9ZP4Yf1QX1TsOrGA9oQpaZQtEFbybkcz4Hy9KGzMkkP8cqkPEKtXhRm+slFKEqi
M4NhHuDkMTS951WDP3DwZ561Msbsb2vEWh5isP4jn+lP3W70aYkbbB6cxGn7GbWyxARcqTe1RNQb
Ggmd+JYc6+/YwCvzDW50jaLth2KyhMJ69wwFvuRaBM+F4PZ/UlNd5W8sHXOhQAbKEsDDXkO9Sryf
xicp4aRRmz6ztsHEBgGNEcEScVqVh+ge1MBOfRrsGSoZOCyim3jVL17lZPPjrk3Sa2jlM4Zi9mEb
SQSvGnl0e93GQ+1OcMpvwzF1UsxmXyUvkKa7bxzQnx5L0O0AUeE2/uW4u3W9rH8Fc1giw5yQkiOv
GzMZ0Ds12+k9uCehgXPZzlZQWtthTkgeKmM5EZEE1Vi7+XBSxt8WJnWN7ABqH1vhV2d5BplTkldF
M4gxos580A/mSbqdD+1bDM5EoJA9M3KXAHx+rnglH7ktfp5p5tiAprRMigw7SyGa0345zq/FrtpR
gVn66o9uQijxmKgQc0MfbzfpL1v5VFLVGupRUegDQ3+l+OAu9TCLjV6/PTg01sdeeM+rc5xTmCL4
rbeWyVAMPYE86Ih4lDZ2EwVRawu2+QwCQ1AJOO+QgfUmNK5tkjuKk3nikR/yt5KH1S9gCx5QvR3K
EcLaQdk9L/Gr3vHGdTdzh7UFJj2RctUkVYT4IN20HgU3GPfZcTmofu5bmPq4fFZ4y2GCUamg395r
lAIZsiypBqmCgmOBOj97hayXw8QeKxFUFUR/SIXU1q7a4UbLH6JU9VTj1+WlfNSzL1li4stYjinY
bfDh9FOBRDI9dDt5H+216/kXeepBRUdPRIxu3HhsRlu7tTgrVejOXPoBTOAZ6kiaBh0/oAMl3LAv
r9sP/aviRn/VvPkbVGdui110Go7EiR7LPYryfhbonrI3HpZX60F4BBb//vJH2UoN11+fCU0jSv5K
3Jkk0EoROpwaZhOjwpWAA5xr8lwZ8cNle7zbzWLCggoAkEImtE/oN9DBr6mPd81x9IVAcwgmTbzM
6csDxyhvlUxYMJMqirMJh5JAiMM8iAfUtNAkCzEE0vrCW+clb1TDjduC3UzGPj8v5BS+BkG9nfVS
SeDcxs3Ha3in7/EWDQC4DGLOkAfXFhsXmr6c4gLXmn7X7Cl6zLimKcO4h+oO5wbdrKav18WEBeCW
CREw9om8Nu486JY7NJFWUB30KPJJqBwrsBQ/9XmpCt2psyNEB87Qt4faCNvkaaV5GmsLhsUD2dWA
rcw+7dnyzGyGvZUZ5liEE3iw4gb7li+ZO1ffcvHHZZfcvB1XBph72TDzbDISeCSaqLcjVJryJHNV
kRNxtu+KlRnmtDVaaiy5FNKIQ8VuWwecV95f1fciUP4kR/+YBvzP5jDHbClSJQ1neln8jt4g9Jw/
CzfNPna0XQkxGNXFbCkoZsgVBMgjKDPeSR667Rzk7+ZR/1wxe/+mgjUWaYYPa4qVq8kPKVQoumX2
2/nXkHA2cRM4ulrwmVKeXrZFSHvBo1ObjuIXblJ7uuRrHmrXzpKi9lQE9TE7Vd/5mcZmU2dtnTmE
U2wtQ2/hcwOx3XqAH3rLns4VDfQ1FCTXy0FyoMPg84BknMPBgg3kWMnCYoDdOu92hQV9z/zl8unY
zuNWu8hc1RCszqx6wjHXbD2Yn5EYPKjPFKcWnYwTqE2b6+LHhM5Vtks8qBgQ3hK3A9zqBzBXtapn
HTAjWCP0fgIB17TkasfIs0CiaATdtbpLINLMfbvTHbsQ3Swm7EQl6Zv/Ie3KluPGgeQXMYInSL7y
7EOttu7jhSFrbN73za/fhGZnREN0Y9b74hdFuBogUFWoysqEAB4euTM6dPVJcOezcS734N33+IyN
3EUyTqhR8hwS8ngcpLqjztYC3HO1R4kRXsK4r0MXKtHVAvifETi8evcmbmh9eBnPRDrU2BQD9zRD
KgZtoRp73NxHUI2DpHJ2bHZBZFEca3UQnBZUHZEf3Mqvmd2cas5h2ywKrX8K47bQSxSjscY2fBCF
/NXexG5qgyXKUuxUQj+W+5kv+yiQov6aFQThOAgB0iA8yv4mk6ne6bSH6ra+4cTaP5yofC4ZjsP6
otQX6GXTSBmF76E4lN5S3v78JLspnmYm6mAFsUA662sJClO8ivl2fvLvlcIU1a+rBoYoJ4XWolB/
PV31fgDKnHwv+DlamNyOIn00/P4iQZrvV1tZCy7WUcYOZ/vs23iLNh8a3aafwl7hRq7512V/xYmz
qsj4K73JpSkEdxvyIcUDfiJzhh30jDKr3uNVpjq8/OQrRQp96K42k/FPtaQ2OWkxX5I+ivZ0VYCp
cz7H6HhA9TjFas031ZrcZFehCjbVFtSsu4fQ68AftXC/7OVcBrQEv252nRmlpNJ6yhAW1jBMVhbA
otHYlzeZZ4bxVmUf1ngqxhRIgWc1FhY+5+nzZRubc0PrfWXc0iSakO1LULWQ7pqr9jrZy4dhD6iE
h4TiLD5LtuYD1YIq3AiNi8u2t6twq2/K+CEpInNXCTi0IspEmFM/g+sAWvfXuUsDT7wfkT5lN0pj
zffQX3ON1+qBV2blHWSW+CSV8RgkCw5y2I53EBs6KYHxWCbxdVM2iVU23Xc9l1zMAOzDqkX5Xh5/
klnlKdvyfMXH31fFIw3QVchcYitiw85vlR0a5a/NTyqVWJ24j5nLURf0B8z5zRHqTQPNXvqm6CsP
ciLhqXVkr8R0rBNWIFu4/KW5u8y4p7YBSJw0iPPJlX6mLa0A3EDC6wTmjj/E4KzO9MeTfLWZXStp
VTLhm06eAnjFcoyc9+QRQ81+duIO3m0nh2BmBgaHEIy7/7qZap+GzWxgaXTwRtmFr/K35XrxB5cW
V+ZjHdi8jP83u/lpknG+6YT5gZ46e0p9REfrS3v8UEugMxvczJDewq+h5dMa43l7oODkKKLwETRB
6cRP7IZwd51TSG73FN6UdAJH9DRUktTKDaS3Ifmz4/P5ExiHmxfgxUroI5jcBH6Lx/e0k4CHndHz
qGxyyzms9ItdWjDjd7MwLHKAgVAuL63yGkyaKSDyVng1A1Fiy7vYMXJL5rQseaeIccNNVChRluAU
lQSqZTUwT9xp/+0k7HMTGW/bKuKgBCJ9xVCa9Ecg8+7RiIU2hPJaPPYeFWZs/NDhrew3ru1fuyy2
ivSLrGcJKm7S+wSABKrihYU85bH9VqFmbF3+eJsNWFmWUSsBW7qissA/bVYaAnEjeh2re9WddtO9
alcOkE4fo8Wq1V5pmDmCjrx8R1m+c09Ah0cULfmjFDdzISKbUfzzB7Hvc8EMdCkuAE1S0XAF90ts
1bd0LHewi7dUONS9LXvAz/q81sB26rsyzJTHIj03aigT0J0QMdptWDQpREsADMxWebW49O5Qkerq
xM18N2/QyjQTYMIUxZ0xN5GsZdYMWbXSHp5AW2zJz6GN9NfTeX337ZfdyiLjhZOoqIS2ovensWTf
8JMXKAED8En25oOZOTW6zyCeeeLmwZsV7pVdxhVnc9AU4wy7AQSUqAxw6DZH89Tuxd0f9Z5l0DCA
XAflQPBy/hpp6iBuxobW6D4izRHKsacI+S46lLvLl2gThLm2xPhbsYDI15QA99INhV0tcW8bWQTC
1lqNPDVMTgCMdJaQZfZUC3YNLJdVxMZRCMNnc0nvlyCAFsuS8AYjN33kav2MX45ro5fEGLqQUpW/
dyowd0uvP11e+mawW9lg/DAUn9M2agCFmfQHlM9i6VUKvwUSocxJ4yBZ2swr1dO78CXaoLarUTl5
A1wvv37VJhrDQoTWuT8eaNuQoCBAXzO6XzrJKy/l3lzeyhhzMQPZmJNYT+kE0HBFoRm9N17lHi+r
3vxSKzPMbUw7UPMPtFA3igtUeYBWEG8vf6ftI7oywVy8Ch1toowI0p0jHyD64eU/4h/F9/55sZtr
9Rg7YI2teFMd282clVXmChZzLZZFAsemWfG1jAtf+8iFAJe04gEd5sIt/IwH39125CujzG1sejUa
DQ0nBExpD4sX7/QncJJ6LU5Kaqv3eu6O+/QOHPfchy53l5krJ0lpOcigIsV6FzrFB9pE1E0WP7xX
3z8qGR7h5Hp0MZeuA3MBk1YNNG3GDvd9bAfjQe+BqQR+U4tK+/IR2gzMq21l8iEIycZEMmFpbjs8
9FpLzAWIFnM6Ehwr7PtSDgoo7A0IELGBDyaARvNV1Hk+hHPf2NcjKYdirBJMj7aH+JEcKi/yqtJ5
T/eGheGcc+jk3y/vHe9gsE/ISp+UDkLgf/dZBnTflM4i3+gk/uxMDwWqBTOXPZBzND7KmqtnnRpE
SziLuPJaBfWb+L6Lc6uBeooUc5O2zbD+eTbYF6SgJhmolFEVGce3hlwZyk2rnjpzh6B2Gw63EM6R
rKq6FiROM2f7abcyzDiYBAPyqUjbZKov/1TdEmQjqHFlGFKnhS1uYXY7+BB8Kej+YbSLuQNxjf7i
0uN0qjezC+AVHlYAKTr53vDSMy/4bF+Ff42xYgVS3TeyEOLCkfxnlIyOKbVuofBSwe278GmFiadt
L+VRruKUKIgAwnjVVi+Xz/52rwaiTP+7aToTRM166KLepHnYCRIA+78b6+o+fCOHwgMsmQr9deTv
iIAE2xf+uvwDePvIRNc8bIJOregKg/M0PqbtPhk5a/zN/f5cIxNezbRvAwjVIa99MCWrfhRd7ap9
CBz5L9LTlYmOcRxFLsr8N+f/0y5z/o0+T1qo4qK06im9LbrNXeTVSOPvTD/3Btnj1cJ4e8nE1olk
Wp6KJd4NNZQKe4yQOKZevYJqiOejOVdNZ0JpLIB7Stdxav6oaMNbFxNGm64EZGEAjh7P4P3iCOCC
x7im8Gg4gz06oR1KFqbRebtJ1/A1eH9+PcadNGVSBcZMT+Z8DY5wLxhKJ++fq+UlbyJO+P5NLvav
MVZ/LS7BZ55U2NDRNs+KJz/QFcY2sJzEopLMaEDzTNKbdWF9LBo2NoNhmqaMdj1ayZ+7zgoOrR85
nZWr7tC8F8Tjk+ZyF8r6mxSZiqohJizvVKR3uUf30JYVi1jdI/EiF/fwzwq2RJRkVQIVHzSof32V
kFhZxKaBr6YPhcIp7gJnuo3eAku0ogPG3y97tO2O5Mocc1zFeFH7lqa4dJwf9RpA5GHaqh5BKY2R
9vjp/2mPOajtmImdGHykL4sXvaBAcMLgObodCtBw2QNP4nnzNn4uj53nCEZIBZIFy5sxPCJeBdIV
0XloqE3/AtU+E4N2GNPR6dldZUfClDYhBrQpNGNyFkeyMDDtxOgBAgcPFlvOBm6v6NMaEx/CLomH
Lod/wUPobXQFq79JXQ0TFTPylWhn7FLHdBaurApvkfRnrRbZtkNVDhTeo6AWTQFm/QMSTw2wj+8U
vT3i9Ud7VcVDRmx9L9/q++igcRhhtguamMZTZBHvdaIyGYaqjmWAeSg6AzC7Lcpqpa0ClgVwz5HX
9tysa4EnERIsEJKSIA7764IlYUblRcVgKr0YQm8Luafscp/qAEhvk09lc1B3L+w/ygzXhhmnA0mz
pMDMPyYqe5sKI6Lw860DzoY8a3bODRybPg5cHuBAhg4RClzMhawnwYgzUaJ9+uaqKK34lkJFK1Az
XBeP81X4zkfWbc5yrGyyJNG0IDPGOcBMk9c/0lKxuC/30olPe7V1WdaGmI9odCkwsAQdlArjesOY
WK36mJRvnCu5lfiurTBfbDYqKdAUFJqFnY54CJWKzjLRicr3yU49NicT7HYckxS3wcbDtUnG5/RD
Fil9Ao4BkBWh+xUf5G9UIyI98xKLzZx7bYnxN3qtJ6BFw7eikBV68YHYeZEk+35+DUEiNtmx5hZv
tVf4wdsIPE/icJbK213G8/RaBNXmyaAHVAdwCHRGs6+UtBgCRvXOTu+i+RA9XDa6aRN5koHqIFXV
ZoJwQKRUKgI6lKtVdl2+GaCKvWxhK2EDHfO/Fpi4G6bZlBUFLOQFBDDEzkKfz50rxVbM2tKqH5et
ffzgL+dlZY655ek8kyqrMS57ql0VGnXLDkDh+B6C4Y4G4YjCl0Zr1i00YcLvl01v4kewTPrOlVVK
k/qrIx3lvo66AqREjaN4kZ0eyjewQNMGceYAIwqYm4bJWZc81yCGBRBK3rXHuLNL0eK61u3P+vlT
mDdHkZs1Khk4y3l7lbZvUMJ1M/GqTZ/mPLblDrR09RXKDYugWXlD1VcCy4xS3t2ld/Prt/j8Fczh
WmRNgX9HZBGB9XumUFkUjXbx1RShmdvZAEVxrtD2HV59AuawaRA37doFh03101vzHU2p/m1Bchl5
8h651/XQUPJxJzqoR+mEs8gLptwfwBw/bRzhheF/kb5PTt9amE2qwE9CaBbxBGy8O3rZW7h4xnOy
ax7A6sUDDG+Huc8tYJuBUjWYaQjWPDxvByeNbRrkjBfKnBm/jFcYF+eXeGhwufCdWcjuWMVA3oHD
1idme6iUbxOwo8nYOrPglfnoTNV71n6LsBGxWHO++Hb2slouE5IgcGIqNRoBWG5+TeskaW2lr+WP
7tg6xRtlfSwHL424ZQSFc8VYxK7ex3LfUiq48JFiFgqnTx0xdYORgsVEAx0W6nPil+S29sadsItO
1UNxUwJvhBExT76FjM6DeFR3skNHVnn9UeprLn0S+utXWWw3D7LWC+CIyYpzU3jShIxg+ROuv5XD
MxmHF5O2zfUKW6BX53n5rqZPbTLZ2vRy2bFuVorWdhhvlndkEAsZ37jzzLvhikIK4gfTRsRabIqt
DOzGK/+kTLo2yjivMFal0qhxk2mXn3Iyd1a6N30Z+HM+Spn6pUufi/FbI4ZFw1qPU4iiZy+KGe0U
qfXA+3Ad1c1ghWN5pRTmM2dbOe7ZZHxVJZEwTmJ4iuKKYhdKH5M7GGGXbHpr+G7iq8YS8JWfO2qw
EF3U+pJpUHFc0LJPUUD5Ft+qh/Ba8nBtvQ4aLZb8jVIK93dA5d2Y/uSLV/8hJ7+87C/d0LTOU2Ou
cJrEw/+ybQ+ocwAAL4GlNXXmI+8ubpYe1gtnfFS7kFircmy0ZjVXQAjjHQA8tiU0/7Hmzt1pugWr
258CuaIqMwx2TowSjlPs8d6pj6pP0TGktujEymAHZ/0GkwYdiHitxaVPWt7Kt9op64UzXggnuo7C
EGSgarK4oVz7WVnuqiQ6LPqf1D/WphhfBOZmdZEou0xR34fJz2o+JwC9X74x3H1lHFGkNKVYF0ho
pvfBMXzjYHrloYms/EdjWPFBAD8kMa0ZKmFya08n1M12fQHVNy5g7nLENUTGOZXtklcThVfOB7C4
W+jhgIxb9TIMUPCGjjkpjSEyvilWBkFqxI/DpB4mPEuaFAMxHSo+AOUNbv5tcAs3ddrWJrsWGs38
1V4OZiDC+fU497kuTv2AYzS9Sx5k3Q/SDnxdwLprh/6eMiPwV80xyfZUJ8FcoqSqAi+K31Ijs1rF
1fsbznGi9/73Xt9ge6oTocLWLXaWom307z3kmLw5xvwATROT23avQ3iu+4nmywFjlONTikSC93nJ
5TzGYNusYdcpaVrhqRC0hhOQ/jTPgiUoxblsqmOhmxaqivfAuz6IfbIfus5rG9PvTO0g5hi5LMnO
jAxXM8vXpa79GNFKJvNRU0PHIJh2SdDPGYOrriS+2E522iyaVZFhXwyzGyTZTlS6UxPn3yMFY0By
5I9Cu8fQJZhvFy8ZxGfg7PyurT09H/2kII5WFcfIwHcv+nPfqnuolx7VPgBMHx5NMY5E7W/EWgU4
KIxuykx3lLlwBEnZNV3uqL1+o5uGT2IZHNmdbyjVd3A7fhtCxb/8aTlpqcE2kkdgmRo1xwVtgYSU
7kcEGD/3B1t+z65nx9hV151d+LwnKNcs43BJSFqzNT8iDZL/W0yyWwq4hFSM/bROvZet4Qe/xcs7
QYzrxez8UhUl1tonY21VUnTShJzX27qcIRkfK1+FtJDIbVPR5KFxzHNfox/TvoHAFqQ7qmWcjffy
Svayazqwz0MaUe9y6ZYyvlYZu6yM4o9EkMLKB/CxUH45Xv2JEys/IDqrBWbLomqtjAUG8eQaeCvM
uatIz1y6vN9USP55laNa8as3TaEsMEvUn6t+nzvdPj3IL6FLtbloUjK49V6xzQoVfV42wDknH4Fm
tcK6zsqqnEGWNo+5V46+0o0O59pxcjuWfrcydaWS6fs/fFy84b7GAaGCYyDE/ujycJ++vIzgY/5k
taY0kfEwKbCZo92VlvGKh8j36nl5/qgfevpt7Y+3ILoDq/KkO0kOXqj6Xt7xzs5mv2CV/Xz8zNXP
gKRzAwJgnFENw8GoTXoT7vxi59/4+kZcW4yPMdXUVNIJeyweUKS02geQWM4ehKVvuMvifU7Gs8TC
OGR1imUNHko5qhseOku66TAJjHKo8x/UJTkRWWYSPKMb+lbqYfBD2vKWzvANlpBaMpqu4xOPRIx6
jgueRWY8Sy8UaTkKsBYGvZtkg1Unsd3MgGvrqMcFPF553jvkA9i+OiVET9rJpI6adnqAfaMcA5HT
oyCKV5cOWCg3ddu+8rqsaVCf1CR2ciVT9FpsFiQXQiZaRnlSas5Qw2+82acF5jSGshBoyA6pNwt3
g2EtMfpliWfaEoTIXQ2aFM1Neq4la9wpPG3N7STx0zZzPNsMLNFg5EddInttyEkRTyS753g03g4y
J7KIx44gj6FPufA2+1Z48SHYi3v6PoZm0lPzwL1025H2c1XMqQxzQSpy6kO1D77J1spfhVv5WwDV
XNEDBRDQ4Ci4ACo289DXv6ldfppmnhpVjEaCmqG/RCsEsa2X1r8hPrNTsPlBO7XweaAx3hYzATEx
8zxXaRre12/FMtmzyBuz5Fhg51OmWVMaVcdFT+NxshpDfhxVHqKeZ4M+GVeXO5dQ0qhoHh+ht9FI
Jyn7zjmKnOPO6vjopOjHllaWKWVkdzUfBoeSNSu35E45tHsDE+VckMh2VvTviSBMJSMB/2eo1MgZ
hN3kaV4Lpqld/yK+BJXVorxae/N3TXehXdRzAZqb3hkS2QAtqgS4eeZYZGUYtcZY0uUGfmQPEV74
+m15AiDaGp3GSt8LAACEkVta3vySn4bZCn6RB0s9B6DmjCaMGbcqKC8K5a/LH5NngzkttSS2pA5M
TLDokHuI873Gk87ZTJtXq6ChdnUe0yUlch8FJtgeqNBct9P8/8IqswnnU1Z2mBNSF3E+ZQEAU/Oh
ftO9ZTe+TLaBMbr67j+UIjYzkpU1uq+rVQ2E5FVH8G1Un04dRV5wL+5RtAQuHzNHzsL5TNtnUIds
NWaYoZHK+OKIxKGytB2OggZ2ywxwN5AWVv3slZGwEyLOI2vT80NO+R9rjPtVBwW9/RLTLxpkJO06
qPEcqMw7MHxBvsowjmpcgAy3CbgM8Nu7+mmYuWraWFVEqTEzspyLvfxIiZYE3DI9AqUcjTTcwbVN
t/K5UtYhL4EsYdy/xfxlcFABZp92JTQedUt9IX8FXudiaM9pDDd54M3ybvrQlWH23nVaNEyUvDUS
vpMEEKPyp7b0zuXLvR1HV1aYu9fmbZ02HY6NdKYYpsKBCtpJPes+3U5KBxb5ly3ylsVcwjiv41lM
YFAzU2to77Typ0o4gLCt0wkWCFXBEDRgPCxFudIJIjr74PctatHvR8xBl14vFUcD5aCCKA7JTO/y
qjYbT2uTzIUAIYQOhWIMqRkDuJ5o8bw5x4fhaNrKDRXoXB7576uto6lSLJYuIl/WWQHrMSqyKGlx
F+pKvyZ4Mlt1HEHCmoxHWTc5Xa4tJ61KEIqVIQ4vi+yedoaS1GrR0F5ICvI+dZ/vFTc68Jhpto6H
CgJd3TCJIqqE/n3lNdEKAvhSBo62Um6z9KWbvuPtY3E+1ub5WBmhG7syMqfRVAzoaIGKkGJY4URS
y6iBnctP8YkC5sv9sthQd/CQwnAr8vRKsW85FRgaDUzB4lfxbw0KCLIgInXVjOmuJ11iTX0jepEZ
GE7VmJAgnQjaHulok0DCeS29UAFhHSl+cLZh8/ysfghz9+da7YheAjBFH0SYjatvijvw0XxLntIr
yZbcwQ/QyTSsTuV4HRr6Lu0A4wO6sBk1c4ZsZySclS62EpP7gOWZoH9ffeK2QzVXzmGCEh2CaIc2
+5XEFv+itFzJDkDM+4j3Hto8u6v9ZM5umC9kEAQExbgHXqRPAPz6qZA/GOFanx7m7AojUZKU1AgL
5qGLdGeCPkIg/cl7Fe5T0QzAvaAQxCyFdGGsdRO4MisBFFTaa1qZlqzfcw7g5k1YWWHWYmZzP5sd
rGjgZ2wtubbovI/mK26XojvEjeVbOdJ6VUyOpMlLlhsF5jlUH/O6H8MyHnjybPls3E92vVd36blH
wfZPno2qrkigHVBpVGLOu1hIpANwCr4z0x8ksbjqIq7k7mYkXxthTrw+6KYmhyFwHOjRL6CjU3bm
rXimw/WdLT9lNk9ZbzOfhtiEKBMVbEhf9DaNFsPYAAP+A4MEFcaPlKrUYFb4hovx3kJ3royxT50g
UNU8rCOo1CyLk+iCN+S38hSCNFq0+jG2C2n2VQ2quKHIcyab4eJznSxoKa6BS2w6eq9NzVNUtbLy
SoR++qRZ7ahBpFXKzoWqclLsLW+igfpGQzJPyBeyMLlSTOh4mch0Z7wgi6dWB1xX4zQWt0IApEKQ
Q0iyZmC+gnGTCmSvmwgVnK7U9qR/NYfejqP3zuRBVrf88doQE2uyUBezqoOhmSDkCpPVl63NcSe8
xTDXLB4WfWzLj6oDZdoxv+vfkzMEDEGtJjrjHUEwuxu5QL7N77TaQubeSQPQBFWKaopknpfoOtSI
pQk7ztK2PJcGBwIRCcxU4J9fv1Oaz0KT9QDAR/sB1b20tSjZpPQUn+YzuQNEFNrBu+xGeFleLlvm
GGa72/McgdiE4kN00NLpGsxUsD3+QOa2i1XOMje38nOVbJe7SlAYnmhNfSibQzUM92FV7ZJs9i+v
abMvgdgGzwUNCigYMXEgV0PRXBLYSa7Iofep/gcGhq3s9j/MS205D/h9AJpMXGVodf765SLDFOEm
cTwgIeaFuVWDUGzYVVCebT2wA9DhsCeqWSg4XIgr/a/ZNEtTDR16hRgPhVTTr6bTGg3JiDYNhvfl
rB4k4A6t9CgBFReB8ErzIWx/7B7DF/PjsfcfSiBb8V3TNCLppkS0L5qQpT5nSzzjCUvrYrmbnJfQ
Um5mTwasVnqZeKMwm2d1ZY5JJ4xpmAyBhgiIj7rpTjpWV8Yh31EIleJLukMJzGLHRIXCu3ygNp3b
yjBznjoxhzRPraJoC52v1HjTJo6b3np8rTeSHrJVNpsr0dwDp035UI0D5WOjjN3ZgZfAbuYQGoGq
EtTgVIDTmcNaVUoXFgJuO30R5DcSuMpM27gbHinOL3DLnXx7eee4Fpm4oBCtBqE+ADv1z/xaBTa2
xpB544b+8nPcJ67Jp5OhUeDLrVitkYkSgTnXMsCotFM4gVc2do1v1Xc6qUlb9dlJzC3OEje9GoFm
qAbwsfhF/TEP+nzGaxdd0JsCSpPg08ttk1IwB7twP6CAhC7vDx64e/NIGih96AQu4IsWWG5WJM8a
xNtSem2Sm3ZuecuiX+bLPq4sMLetk5a6N2ncwxAM4Ik7aaeDVMmwyDNKRz73aG760ZU55o4tRpH0
o4AF0Y4kLRMDiOAWSN+B7qVTPh6EGA9Uv5P3aths3Gsry8zlE9Q005Tq41IssSW7tS8rVtZZ6min
qDwiu1AAB83vMKABNja3edcijMCCK9H+f28C49ErSYX+WE4D116KHNGFhuEphlTMgLGfwAqO6R60
aba5b/6MpnG1CzrNz1cuKJNmcw4pBLh1myvZ7v3h+E6s8r4DxpmHNNvcciKipCVpSH+/6LsVqGMt
poqzFf+cvLT0dY9CJx+yBLNVMzr6sYfXdQXqMPW5+rnY5gEDOxjx/BP6l/XPYL78oExdUBeYEBLH
2zbHQzgPrS76kQ4B7zJtha61JebDymZaQO0Byf58oOWKwstkN1AszEHp36lkVYAhKOBuQ8EWQU56
e9lDbV2tlXF2ILiNlUQwUiwzmHprmAbIpF+HCjQ4ht4KsxJjtPeXDW624uGC8WEVE+NkKnWZq8MU
Z4Oq9iIqTyXGKqO3pCGu1FWYtnInadeXBXRqgGq6ykGMN4DnVKsf+/GxGB/0IrdIz9V02XKW65/D
uLJ66YRqQusCvGl9ZoEe+QaYVSq52rizEwz+9BpBpefyHtD/k3Wfa5uMPyvydoiEPMfzpHrpIXqk
NaVXpaHXFvUfJA9rS8wpRjO2mpNUQQovSdeVUR/jXr1OCs2Bnr1ij0T9qeeNB8g9x+4mxHBtmDnU
QYnavNbAW4027S1AGHKnuwLkre3pEAC5T4l5Wt0iD5d3dhO8srLLjtLKc6E0SQLvod1NHg0VaEpp
LcBdAoZq5l25C7hKkZyvqTGJk6oA2SUv6AB3qP0nL60lLc4MekE/pjT51+aPqrTBE5T53Pm9rTC8
Xiz9++oqadAKb8QypTUtyaOcf6BP9xW/uq7QvuEFIM5FYQtZWhwnLTEQBATttqqezOCR8+m2V6Pr
uqIQnUqG/7qa2ExJ0KD64AeZg2mpqxxnxrRFAekuZvFc3hDeVl5NMOP9jzm63tXmZdD1HMbgQxC4
2xfnbicdaOeZhwvdrJSt7TD+Dkq5M+oCCVV4ox+p95NziFFo4uVn/pH4siiZfOiz6CYB84JmMN4s
m3PJIEmle8kei/KGneKbB35G9vEY+MWDMXYYDzYMqt5Mea17yt3kCFbuQp8+ciD69bfWjunKuOPQ
4fiRnUy/fqFNb85p+RI1mV/AeLYqaebWyHrdg4ia378131SXSuHQWQPFnvf6T+h52v+BjmDTLkFx
XEc9VwaD66/HZkySpQ76mXgj2MDd3E1v6vRYFojUOsTViGyhbyKm90PvzBHq2P/3O0/X/WmfrYXm
kjj0UyESfOH8mpLP147uBxbmG/6Dta9THYw1xrdJ/VyWJpmgSXWAYnfyoh+Fs2xTqaHUrp9HZ3ls
S8BcCje8a+/4w2BfkwVq31BlUVEMHc8n5pyVgCALU2wQbzEt/Tl3l2N4FE8J9KPw3LiLvzUH/aA/
5mee+NqXdxtjlzldUm2EgtYsxDNzw9IB6slGxY1l3bp8ir8SzzN2mNNUoRzVhnGse31jSWBKgAMH
lsevD82+9yOvOEKfEDX81FKvUFe3qhv+UOHmgf53i0123m6O+0WLNIl4Jap7etBAZ86wovSUZLLV
ySmnPf/VHf6yYpNlGdUTXY1ETSbwHDTbVY7RnQk1WmB1b/lq7F/TgQ9rOkGqCTYamW0pZ600pEGJ
xUVy0lvznM1WaIxOoCXEqkKww2pGeYAM289IjF0w14hW28axlSdRZ/Vmsr/8ub9kCsyvYbzzXEKQ
xGywdslQzqTXdkJ9FYWT1RUFxz1+CdaMJebeVJWuKq2SAW6dhH7XhF7UcDIt5cvLgTHBXJFBFoQ0
rzHdE74FP8YPZTfA2h/DnfIeVGBqUa40L3eDve52VvfT9N8hjn2QHXLWXQ2wCMUWTuJZB36Hsv1D
BNjnhYgPDMSXIGV8fnzmcpVSSdKJYstGWziDVwBj9vOj/tztF8ySjq74RrXlVUc5iE65l53mbULw
iHaDO19N1+X5/wxvoBtG2/6agsIzlMt/jRwh0RKz70LETPG6LG8z4W4Y7y8fMLqiLytemaDHYpXT
dGEtKVoXGZ6Igb/4gOYqyiP8a7Ud/ld2mJymTYQASG6VeCC7Lm0tM8HolidOIo2+NBhuLJZuq+Uu
SczTVN5BV8lusspuisXK8skjuulqdXCz5Nm10fd+CHJXV8oxfx4lHAfL2xDmxoUZnVqLsedUYILK
TkqHaCdyBUS+6kt+fFtofCNIyURh6SvzcJwq9BsIshHJS15ws2/Vb/nNFGGIFlNpdPQSxB7qMx2g
7Y/ZgezKPYLmmVwD4XFO7GO0r58un4XNEGb++5PYok3Ym7k04nZ4jSzvqpZqqRNL4pY4eUvXmRRh
EpS5ralDTzMBLBKRAhrbal+L7cEw8vcYFQAICgfHPi6vBTU8xD0gN8VwtRTVkxQCohiL9+pAboex
sXM5dkLN3KFX7wZ1dJUK6V6fwG0XJlfDUlhzK1thC6qUAFVNub2VDUipFwbn7bq1caDQoQQtlOqK
xT8UfZUuPYl0Lw5PWSKi3BTv4+nH5a/ztcyFE7O2wpzMWpbmTNJDeOh9cxXuxuvqLthXgC4HexOV
rvR+9JDVOVBkdeTdRwn+liffofBWykQJTQROpp8F5LLgMgIJTe6WJ81LbyFEhlFhCbzc9QmZlqMe
UPwqH+i8qerpNYgoArtzIZm6QMRAcsPOhnT8Udjznpy838eEmKXr9VRd4GYyBOawPzW5aS3FHyVh
60/BxImmizE12MKM1FvjjDyMIj17xVJCK/CUm/DQHP9+VjQ20HVP6ZO4y2wehvejm8r6bgApMAQj
ixRsx4QHmdIYmyNSwWSvedpxsqD/jVdiwu/0fHlofxy9T0tMlNBmkkvmlNGn0wiuXdAOecQZDqDR
9kIuQ8ZWerleFv3Gq5CEN5RedxUyEVHcT7HmJKF6SBbD0fLGJrrkcq7VF6gIszbmWkHfRxQFAoeP
UvUeopAertYrPcnd8UN5+xkM5U4ygckgAxSb9zrbCjfrxTIXaol6UGwrsE57aAo4pTqXapnw7sVm
Wru2w1yMTOmXKG5TlMaRxyz3krUAOQ96Zrf/Bk4OrvQr3bRLR5O5ILo51qo+Y1l5G95jzP5nrGiP
pYR+8hKdL3/Ar03BXz8gS6Y6mVrWK8WHT5qcAZqIIKIIXQGcI7OT5dZdd+JWaLaS5dVusm36Uu8J
2hEJErOzIIGkZ4Kyd24b93Bx9yJVvORnUJvPoLVNekdX1yKuxynNG9z2DznAxfqbOgYBGlxU5//Q
juetkfEucS+Ncy1gjVQ7qQJ7KghyoP2i+GlgtZWlPAoxeM94B/Ur2RnzNRlXQ6pOjtUEsRS8fLNN
fmKZpwK3gxyayso8A5rMk616CpxPdVCg8GG1++GaT+vIWz7jhYDUWoA3FPA7erygO/BkVjweM4Xj
etjaW1cMi9gFuCX1z8BX3fjV9BIvXewIBLngzLlJnOgMjCPapOMAIbnuoblJbs2bGfFdHwFBMX2c
7+ym312+UZzLazA+qVYUWekrDU9g0VObM+SjLQkdNYHwoHIcT28wTkmVilgvShzpisSnSssKq9aM
H9VcfM9zSBsFJcfXb75A13eIcUtmLZiqXCC0SO/hrYQew+i218QPoOHXedpz51T78lF4xnuf/ARP
I/gygrsS44H7vHNTMGyG9+k9+tWg9lUekmsTj1M+Tv8r3gg3ACqYOnAVGgD7H0+p1UWfBK1M82gA
ZceBspcG+/h/SPuuJreRpdlfhAh48wpLckiO08i9IDQy8N7j199s6pwjsNmXrd1vY3dfGDGFdtXV
VVmZRyGIUC3mZ3LIJqbdNHTfJAtssCif0lxjmZqa6gzR8wBJJTuxIrvMgTUQeFmMW2UrDGlrhzrU
S9uMYt0CkWK9ops9/YHublSGR7fyxBiQegkY1BmSqolXfyL0sMteMR3pvPjNgCL93yRlmWk03URe
FMLkmGi6G8I0Y3FdVjQo9G482lm2j78Yj8mOyOkCePs9flmO+rH8WIGzwNwtR5Dq8e9ksr2p2UfT
gmWgBUsBLo5+NlhrNQNfcimSEwEmML29tY8zIkc4dac9QOUeAIXQsZ54eQ5WNABosYk+ECRJATOj
7hIlH2ZVjhG/kruEEC4nzybyo+SFmfj5v2hiAOhXJcV5ksgAEzDlUbKwzGUoE+FR/ZycMcunwkF8
vIA8gUDZeE1DjJjqyhrlVta+GSGzVhr+6P/BP/0FOQLj9FzZobyJEYupbnQIPAiT2yjbQmWXbgRM
uvi9b5zyTN5g9U9eFYoV9m/NXjLwG/8grIm56CEqNuIhPAwn0gApuvOJD6xghRxXlqiHeix3Ikip
sGwERdO9kOoQYX9ontQdv07CSr5dWaM2ZW0Rqi29h98jgBUk3FL3Q+y3nTOk9vgp/KGj9SV1wp0R
EOm3yG0eTCh5ufpL9Mk8SU8/ktKWec26jBvq6puoIEhoRk1YRmRpyupL2EGWyTjhRNumjEa+4cf9
a5cRcVzZopxkA40wTUtwKNv066BYtjp/v2/gtu3s+hjKVEyjV6C8mOPLzunOyido0Bi7KgBzvY9H
eQcCwv7nsuM5G94UUu+rSeorMZMtvJUrpJSUWHwPhckJ50x1k9GyQyPmZGMYbvVqHilnsyqDOnXC
FPqz0LtDn7iTIEFz50vT5p5qBW3KQ5KSTUD5cRVeDfgEpH9EmS6wJVWVN1KM0ibpHtI/DsiEqHZz
VEFFK+8sLt0Nc3wbc9SpFDNB1IYBqwi+ndVe80EMgOgd93WfnDqhdROr8upxyWzO7iHn794wqfO5
VGYcZi0eBOtjt9i/idV1t1IunLsZt1572Y337FFnD00A8dh2iMABYw0WgEJkrziYgg3YDx4CcEX7
GRIB4hEPLiIxNO1qV/sCxnePCxXmjZw6mbnZ9sARVf95PLsEZmCciUZ549cnLkEo88Bs1pc6pXGX
hVOcYTsRDHjt10/tY+FAHmQ/g3YkBsaoBNNr6fAwoIyo/2oXU+d06PQ4FBXcmjXwi86kxYU9xXOQ
9ehrNBWHs5nIJr23uNQhNfRqmDMLTx/lUfIJSnKBCjCAmYBc87BTrFjvamRUPFAu2VAIOg6MGjQA
7oJAO8xtPDbCZ0gDPRDplXpXHMELuqKyFDnSaX5Te5ubNGCGC5t1pcIFq10VZZqwrupzuSfhnvTJ
3A8Q7iDcJ/EBHOJ8KYT70wzvhGXYxAplHDapJWHoJNBrn0iSVsGRUR/+wtb9U4IeoWtbkloOqtXB
P7ToaRY9onU8PpS4rktveeB1eLHyBCpqJ8CuIHoGYpnaQGZaRoJJMkyEv0ZykZr4LuMBEULvZX2w
Xixoe9poy22edOiMRq5id+i6j994m4sZSqPxCv+gawG91dRplRIwkecSfIP+Rjq5BeRg8RGE1t8w
neGJf58yozJ0aCDVCZC/Bm7963mOdLGcYg1r2nn1vn8y3knf+IVpCewGXPgIC9CBy+2POcrtd5k2
WWWDZTUewwBdIfk5BT9nsa9fNEfcZR3o78kEDw6ibSd65YUPrLfjlX3qGtCaqJnrHPZBq4tG+dyd
d1DHfYw/V6dxn19wHVjq6HiBPQTaE/kY+UUkTIgBIjaem2Q9z1Xc9KQqKyNbQDdXqfOshr122eaS
335JDu2uOgqHMrNzhwdtZhrD+9AgqGZZvZFRUHqxCtMJCYvPQEUeAd7ZHdGgdpR3vJwPyzkZkqVZ
EPATpRtCrV5H30EmN7ofGbmLdvOjEWnfVDXi9CNfSABpv7+1Q12lkH8vamFqIWkcgLnTK91wn8MF
y17uE+pgLahtI7dLb9hNz9IXzqXD8lBb49RZTbtiUEMFGB3C4g+0DDjYBn/2Wrv8C35b3oxS96nU
m7XYGMh5FADjdOZHKT+o+lfOiFih53ZElBeM0V4qlh0gFZ1nfFd8QlNjOcap2i9HiIIfeG9P1st6
a466SaO1y9V1qskEJhBU7QEWJH0wvA5oplPd2qGuyraLihB8OCFCzd4NgyEIXQmPlXNHuIi9/Kfw
4f48Xvj37mxLmrelENJVJl0w/nBQn8EF/NnylQKePPJA0/czO9a5jcTYvjmKLpIyJBN36B7EB2M/
PfAqQrwjolP+fcWRr/K5DJF4NwMZhhMbX7PLMlCuipC/8wyShH8SRyf5HKO/81V/uT8bzHfiZvpp
Qq65lFRA6JrQFwNgFtMnIhQV406bvhefB5fUp4iLvW+UHPx7K0C5+cYK87YUhtBvweAR15Dltv4x
lTeev9thUb5niOLeGEoMa9CgFFIsw6+ygualPnJDPVYsvbVEORplzbvauICpUJkFjGw86pBbNl1U
Lj5PYHlFq9rT+JNXO+GcTp3yOFlddYIp47IYgWPvApIYUv3M56GSeCtF+RxzrAozNmFG0LLHKqtQ
YLeC+5uBVdO7WirK0cilZmhNA8zq4CxAGoBQ8iuBdisBgVsRHT+eB+BapFxOoy/g7heR6dFPA6ox
EKZWz5bXubNnQSUNrLXKl5anHUhm6s6epwE34oq8NFhywFJQyaYLjNDq6XmWuFq+inZVi0EzFtzn
JSt9sNmbNPqmEpMCPehYPkQUbnWWEahXp9+XYXFUACqFTANBBkM+6J9zQFyfQFp+thBLVW9lcvs/
64BXNYHgLI/ho+iiX/T874In2cKqESnIG5IzJIFTqy9QSiyPYQCab7To5KialWjc5p0JFjgHr5E/
tqgNGw1yqIojslwgC/GNnfgzqn0R3L2wt7hEkTgPZIhAWK60x6XxCcT2//a5h+4ERUF8qqkY8vXT
QNQiZVnKwvBzgPmtd9KPu/jDXn+f7H9OTETWcmOL8jYoXGSCECL7XR6Nz0TuWQPcGahcAsxMHYFD
KMWOhNHmgWoVKdfQpaoWXRmtUI2Y4BNBAReH9h24sWN+4L9kmZHbxhR1TzRLtvRVm4d+mL8ay/dG
1Gyxyf37Lo55RWyMUEvVSeDhFjQIAWiTHOSN8bMSEsEpTFN2lrT4dt8Y09FsjNFrVfahPulwp1Ov
fpvr+ElUUk8UKj+uoD+rabF73x7zJtrYo66IMat6YyRIXzUgsHTBk4Ju/xcVGGZAr4qyJEngFgRg
+3q/52ZdmAjcyI0XhxA5WHcIUnyNFJYyFJZ4HoV5823Mkc/ZZFNiKVRDucL7Qc5CV2h/ZA0PEsAs
7hgbE1QYFItFnEoGMaF3h0xXI1uQinY3rtKOiN3ZGVTc5RJkTqp1EquCh7VnXg46ulRk4EBxyKiF
a3QhUuQetWd0HAbJan5fx7mG9kimPQtWPbqDKr5Y6JVbQjl26izZFVr3PbaGb0UfLkE+a5/MRg8a
1TrPQgFAmiU593cWO1InPH2ojoOZnM63RJqYzLOCLp7p0Lvo6XZRukfSQ7HXz4rfOQoIHJKTAEDk
IYYgQuFCoit/mz1Cz8ZLTdy2LBIXuPkW6lhFkLgT2nH5XR/TfMufj+DXIkmokZDCfUwLu33+C7sM
3MiVXWqVCtFc56LvDD/e1/tiFx1qr/84BnxPeBEHuIlQNiOkrjW5KtomAZTrQpIBnMoBRA8emAov
dcD6JX4h3fvhma8zxjxqG8NUOIatOUwDCsn+LIPPKC2cyni+v5N4Y7scxc1pzvRIGIUE9cb/kL75
aHTtdEdGnzxIQl3rtHraG5A26VMi2hOvssi+0P6M8PL7xrw2ygpkLUI08hzKvXJcH6QzqftLJz7I
kH2q/3dmLhnFjakFFYVGlHGqE0PzDON56X7GIJdJooMwy5jZmZflYd43m7FRXmyJpdTSyAYd/SWH
0LgC/TwoJuyW1K53OaQSSw/8xu0pP/DyWJx9cwnzN0OVMM5preAeinrZjYLhmXLPudyYhanNsb88
nzc2WtANyEs9YW9CGrD2Ey/aqW+Jl5yyg4UiOdqCEPeNXmhHnwvwfT2pIpBaYIzn43I5joAWL4kj
vBuSEKNNrLMCBEJT625ufs0ylMLRqVTIgJINdidzBatY0Yspaqql6uCXuuGoyyNZFgYZCwzpr+Pg
aW7ysRxt0Su8xclewMviWF60D/fRvjpqBwIaCF+lX1lqIx9e2/cPMmvJt99Cft8shypOYqVNmekb
aEObwycDZu5bYOagtyaoYC0UkQQ3MhygHupchAWm/9TbpU0QZPN7DRY5D/AZDzkZgJXMF8IuIp+N
fQrwUOolj7wsHPOtuv0c6t6R1wmKZCI+RzyAyn7dV0Q3y5YOUlDteyTlE24WnhUSby1SNw7KVmGr
DC2KAHPmFEJyMNP2NMQV1yuyPMfWEHXh5F1oGIOIxVyQHwYy6UP+efZX1/JJfliVEd2paCGCxCv3
MucNkbpxjHktsddxlsgat0+aaJN+/N90LcoB7LXe8M59jLOHa1oKGnQtAsG73rsA1Vdo58QdJKDv
Jxgc/bnaLc7sZsBllJ8AvIwXiGjILh9oy7x/gAADx9ClM5kuoIlzNS5zsQAm0Rnu1OOlKlaOBQTN
MP7SpcoepNYfLeubLrW7WuYFmqzI/dIvY4LwS0FnATVwsEoImYCBow8Q6R3jwTrLj4SWpnUWSJre
P7/MfPLWGnVgdMW0AOZVfmOZVQcc5CAPRSNh9gGAN3d44DUDM10S6Qb6z+io4yIbatGmhY7RiUil
qF8m68P9ETHLn9sRUedEGvQUHNUYEbmDlrOQIOycHxTcNJ5wCnfxC/7/OOzLw/TQ7RIX4S9wKBUU
GV/ufwgzV7z9EOrYgOgnMyW0bFyiqPBj/IPokRFJ0wWeCbxGqItZ4DniWGXeP38m+IKs3vj8Du2q
c9ngsMqabRxnXwIrHfqQH4niJ8ROF7sCXzjME54nztSzgqnNgC/dbRvTcQPyumTAgIXsOM/rrpJK
u2pe1F608VJzZsXiRFNMH7EZKzlKG4Nz0zZoaYPBen61IsVpxBDJufgoyos9cGE+7LtuY46K3axB
EaYEBOK+tQM9CapITvlqPYB3ud9Xz+P7AHKNxVcglbQc1Z35Wbfl/Qo6fZDl+cWnyOeBOXln96KX
vBl+0+tJNpH5Jr1H3Xn+0J2MF1J3GlEjAFyVm9hiHl4ZeGXwMGq3oOg0Epve6DRicHbLL6Tlt31A
czcakAcwFkxchNxFj4l+ZZkbi+SLNkM0VgDTBxNDrAiuCtSHEHWvC9s6TydIG+0QOUf2DNUciGEV
r31QvJZO9r6AlLoF4Z21580A8ybcfA7lm0XIGXYRoOG+AjrvcNrn6c4MuTEV8whvrFA+uW8GtRI7
E7FrDLlcw1hrr5iGD8MKaGJUfC7VHkprZe2iKTWQFuO5FIG6MhFQ5xADHIfKjqAFqZj9oUulerdq
RlCQWwxc9OOpmBTJL0rVKzSwdyfmazWEob0Un++7Id4QKDcv6HMSxQl2ijyhCWde3LF9bYfehdoF
J+3Bs0S5+9lcRwVlF2BjLdGVoCmcTo9tlzv5v+EBULd7kfLnqxorSzqR3V+YLjhy7dD6cn/WmP7s
fwsP+ZHr3d4DXaA2ObYXQOHHCYxtIIetiwDKlnas/GMZL6Ro0F8toSlXtETEGtfGlKaaolbA0cqU
D5n+IZP8oYrtJj4YS7GzcK5URXZztIPME9w3Gv77HqRT8mMov5nJt2Xi+HK2N9t8D+XME6OeV7HB
98xzsdNTYC2Sh8bU7FX4lkKhOlzstn9cmg/IOhTWo16t7v3JZ6KHthNCuXdjjvTY7PABYhCdNXQP
R6doT4q6JGHKC6pZ29YyRFWWVAn0uTTuf2gqcJgniIMEeVR2YwQ1OjSbRL1UOgkyhvb9sbEc99Ya
dUgKKculcCQxkdqB77AcwE698JQtmHHz1gp1QMD2IQtRixdK36DNmVDLCM46omvF3PFFxZnYxY01
GuyvhbMwCQqOIzRycf+aIHQWPSQaY1v7BIACcFjprhGxdLmDVINTH7CzeVuGdWAhcGlq+A+NSSZ1
H+Qq2jekBt9A2gD0j4RLJ3smJMgriCRJVesCivCFH/eXk8UZge6YP3apGyLOxWLJ9Q5Oz+kuMAgg
6/ZWhabzyGvfkyPhbRoe8xd5l781T9AZd7hDJ6eBvpnxLtNBeG5AY55+JIWVCdlPDWnI0c/O5LkP
LmRveVwdIZAf8oCn4sN0D1t71BYG8iO2GgVJwQveGfxspU/2V+NirF576jhVNfLn7g2P2svxjFx/
uxi4wKTabQQon2WKnemJPa7ohCK4JXAt3l9VVtL80ghkQWpH0uCTrz3yAqNqJZHkBeiwAPV6Ij1X
uit8RdMd5EwRW5K2mRNP8Y3hHK7MUpupX6qmsAQMNVI1TwonVy04CWWWBYLSAwWESphOKM+6jsOY
aqSilyxoTskjp5w5c0emhlouotzzPwvkCzZxomlYRZqCo8YfldWdLICUs2z9muk1ZySsSwIMxFgb
aIeL+g1lWZcPyPppguVnsbEDdhpadFX8qArxDJpPCD5HwENlRnsUO9mTl8keGjlyzCH651EPASRC
1sACNd0NF5OVS4naNxCTG4BIR7fsU42ZzQqQbGicq4Pl1WEK7MfYkSgkXogvNlNbg5JE7KZFQ0kF
RETAmIY7tIrAt/27ooouQq1Ixdg00aDbXjNjHGNFEpJgWGy1dSpPD1BaeVNTG1H2uIs/hY/1S3kA
3x/pzOfMKetGubJOnXkxXJMKGRnL159jyJx7hQ4KvhzJ+c43H1cP6Cj0zYexrRwSJz6Dxw3UFT0n
BGRsZLhUCa8rBGdYWSoqCxO5EoUkAucm8k0C9MQhpq7Oo8txNSSYos6LDgptCF4p6HHFql6fl6oy
BaPtsH/SvX4RYyOvOO0vW0qZY9oYow5nDgHqKUUY6ufoagJk2R5HNGePI2enMrzM1ZjIZ2w2KvxO
nEajhI3aSWA6APHl9PH+tDEsGJIiIW4m+1OlkRYoifVVAgGvQMTWiNBhDiYmzsqQPUYtzJUJaq7W
JVwt8TdDPWG9IAz1fyN9zhsJNVcgq11bOZc1X51ABJj/1HCj3Z8rhWyheyOhrhVVXMa2HUHmP5vm
sWmnEnTfc/tUAAAIzjhh/WVpwkubqKubNIluF4v+XspTZ4fDWHtWFWXwZ9JXMWqeyt76MRTpzyob
joVmPXQKmrvqxckVM4ilBq2OcQFFBmF5KyXha7aMEHxtq4eu0gKtGT6Da/WXVmpfjEhNOKvFug4M
CR5fNHVLsiQaMjZN06i3KtjUO8/63n/AnvMSxwJPp/Ux9ngxFyPaNCSQYpkkJX4bH0SVGE2xUYDU
Na28rDNtMX0RNMzorzo2OM6QEf9c2aJWL5fkErBT2Coz2V805N8j3Z2Mt7J6NBPFTmtuNovhJQC+
E0Vcn6JpIMV0fXytLBNmk+g0dp4AucTRNg8xVCkJUkt6rpDFfZq/8YEybKs62LNVDZ3YNF9JKJRL
r8HjBnn9pcie5umboHJe2qxoHfJ0QEiaiE9kk9YPGZsEQV2pkJEp4KUsnsHdXK7uHNnN1xHMsqCp
BJWzE+9WC21eaItMzsIXXmKYdeI3H6FRuYW8tjK1JB9hAHULPWRHE6Pg/pFnBbDbgdLszeGKcmDY
itApOQpgl0JPSnJAC5lHkH7jwUAzduELe96xYD0NrsySy27j+KekSBrRxND004Ke/WQB9WfoKieU
Vm0RhV4ufTMLi3Rlkbo+RQAJm6yGEFm6T3YSipxJQPil4gPvVLCO4XbVqOsg7xdVyhYyo+ZeaE+q
eBD0r5Py0mN0CUcoixXpXY2KOoFprcQp3A62CHhpUQlyYr/eKYi2Fi7JH9NxbgdG+ZdRSKUkiSDk
3qDyEtQ/8NR5BORVsVvDlTxx144eZ3PyDgDxrptdImWr0lkKTnqKR9zn8XgZoGu60V627L+EQbG8
C2nCg4YqeMhkOstTCrGc9AqU3YCTJAKZdjzYQmGXvd2VKLIhh2wXLuiNu4q3luyN88cy+X0z2tBI
q1JsLpaLbGfqqNyqSA5kgfUNNaA8dtTvzT5CEd7Y8/k7WJ1xcOAqUR4ljWA3XlWSkmZc09/6N5Dd
dXLJjgVnILXFxOmOjT8P7vwWFvav+VwQl8e7mFnj334B5RMEZR1KbUj+6FbqE/Q9CNxCueiclAfC
gt5+1ht+vZzE6HTks7VNeYdWGuWqSrXfslgQVN6FoGZanRnStdx+CuY48V5C/knSjBtpqNowByvX
YqimfS9ae26JPgDpMCWQbtUWO2/oXBkk3mjO+Ru2GKbPUPFOwVrj/X0jylNJRa810DS7KB1p0Dka
7QsQAW1jvEw/q6AK6h9AWk1yiYqXYtFmT89QMBtKBf4J5XckGBWgTYpTdPoePioeeht9Pq896/xu
LVKnKO5WwD7BXRyMQm9PuWGns+qOncYJtnhmqIfn1C9JLM04rHhsH5Up3CuCvu+6ghOIcMzQpeFy
bWKri7FWkvSrlF5KE0ohLScGYMWomxmja8BG37eAHPXQby5BDJZMTjPvRmVvrGA6r3hZEJZLV020
+kLI1SQSKNdOTtTaVpaAuQlCS3tso+ZdHkF8cv/eYL5jtkaoK1gYG7nNR4xokczBNudqthN1CoY+
AjuS1AHtpItHo1/3Qtnuukjw6kZx+974MBoNpG6qfmcqxYe8FV+LuvHjBfqQivQ+9fpXeYrell5X
HKMoH1Gt2Rk6gGrGBLrwFYouhV9Y6rPZpw+g0ThFWfEOTp39/dExQzaojhJcswipMoX2kwu0r9G7
DaYT9LzEX0bBRX7TiGw0972tOegj5F1Ugisd1O0RT2iSPbUb49T6TUI4tWEImieCM82/dN8AIDtI
kR09TyfZs9Bq2D4pD/3Oes6eple0NBR2De4gwvGQOhmuTig0OWWQHrSn+9PCOimaigZ6EC+TpBc1
K0XSdpPRx9hYhWxr6osq/Vq7hLOzLrc/fU+QvWtAH0ZTDZqQX0zEca1yiJ2k4M0hLHeeOtmNm54z
pAxTtFV2LpCSztrYGR/5ylx5TTOgDoJ/FQiFXx8eywyrdZ0ESGEejdcZqKZz7hZvGqKTd90dXMmJ
Wyf36tPMq28zJ3djmPJ2et/WahpCzmYsK7tfjo36c61e7i8gM77cjI6mvhTnNmr1poPkVFDvLVDF
1bsBs/m7I58HC+Bao7J2Ra5ZaYvadjCXWu93EoTpluHNCKu3KYYYeVLvukFxpcjcARn4IoLTDw+l
hbOfWN5wO2Rq045qqzVCg9M0lqEztpk9Fzw5a54J6sAK6hQOWreGfjZ+m/MPrcBDrDLfcttBUN5W
jRKxK/OWaB3NoA8t3bZEzPi7Wax9zl55naEsxKiBlz/y+bqGugv9Lk6WSZmgYZoFoFn/FT+BdgWo
EvVJfCTtYVCK4EKTWRk+TTdR8kV4DKlgapmmPE6zpkReDHCMN6P6Ksq1XUH5Q5ZmxG9QOVIqW0Rk
zDkQzKXbmKWWzlBXq1YnJYNGeLkHkt+rnOwk7wcfCg62CcJp+eW+RZ5BaiUrcwQtsSlBkbJ9j6cf
WsF54vD+PnEzm2hQlMMhi5c59Ot6H4qxLRbcliOyFDcOejNn1CO16fQegtU6UZwknXUExE66qAiJ
beTzWqiY4e12Y1APVKFMdBmpzRDoqv4ooS86+2ruiaCm6Evfamj15W+8kJoVrWmIqZHPNkxN1Kg5
nNFNHw25mQZFP3xIiiGYEsmxrOxJ7uR9X8ju/S3BPmwQH7YMSPiK4Bu9XjOhjVc91XIo5L3pAZGd
7E6o7Uw+mETXC8MRHv+cCIe5TSwENxZIcbCW1KyqwyQXhaHBZYlOl6E0Xi8cDC3ZBTe7ZGOBGhQY
+7uoFYskiGTl21jPv8a5f9Eq8NQaGq8CwXhZ45WliuRVjWW7IdWx9NVqi7LKArz2NAlETaS164KK
8/THGmKehROjrwTnmgjbCk/KF84S3p4J8gGqYgAeLRs3tdwsW7Rm7mr4EVCigkWSMFDIewtVyG+I
zPhUoLfrR56VSJ0gSELxmC6IaUs4W2E45LBHxO8I4QIeFmieIDpNEKHj1P0Z8OFre2T8G7diFqYa
p82qAbU7u9D9cs3JRjuD7+eucI4O05vpNmh975662EYHnfYF5Iq87AV7zJaIlDTw3zfYCqueW6Fb
W8B1UTAR++E8rbxGpNsgDMNE6H259lSZRplnHbrNBfSGBAIofgvkZJTKbepPnM3Cs0I5UCufpqWq
Ne2CjwEC2VWFC2EGYapOX3rAGYYdEE/3rZLzdn0er4dGnXg9L+C3kzkLksFw+khztPl7LDxLc24b
0WRbMa/zkrlcm7mkHEBYtnpmTRhlKSovmdUftIUbF916ajAdIeVBPDXwNjQrrxZlxhSpMxho3yYP
M/mqg+7vpXxQX5UDSSLWILhavwyfovf7k8mxS+cMDClu57DWkTc0l8G22g75nbX/HHVqY0OS/cOC
aMa+b5I1neDRxvOLcEgB1nF9AutVMaJUQKTS5avTm4mnaznHBCNthenc2KCWTFeTpTcSi5xy0RGh
doeSDBobg8pPfJ54DON1QIyh+iMpELW5xfU0paYOiowBeWEwJ+5vtlg8qL8ArcFvgmUdOhXpVzTE
69CtprfKaJmCjryz4IN3wZ6F+amXklctQvL1/jrd3nsA3PyxQ2+NMNQqtdMwLENefTMvXW2RvcGM
HkEzyon1GLHRtS3qgTXpuboMGsa0PqaAoaBmrR8yyDUv7oROjjawvujnf16Kh00TtX4dlV2QYVMR
s1g3YVcuJihLg/+SxhABKN4LhLlcGzPkOGwunBaCyGuYxdCvhHLthGOVA71tcXHSPDPk940Zc5jH
FfIveaAs4JdFnORKxvBqrrjD7m8LxhPuet4op18lhTz0OVxG56kH+TB8g5rkaYxsKAJ7emjXXIoR
Rjnu2iLlMZDVXM0RkGFI0dcgVSgCKbACMAK4PDITBgOVgUScBRi4hZQNMJjXs1ilVVpXAOFjbEiZ
5D/En2DL7NG4S+oKlZ9/IyVO6wkSxMhR8V4ILMeIRyoiWdNUJBDfXRvPrToq9UkAX0oFhbV0slXQ
HdxfPEYHryEb6OZTdUQfqMZTyZl2yeewrNYiANrruZldySWyKFoC/u7KAez9UAW6qwNPqz+iwyWx
gS49FG7qCa7m3v+U23cyvuRCwS7ivaAY1FQj1T9Gci0VkFsWnCh7mBY8lRcnkp7E7LkPnzLZu2+Q
Nb3gSgFmFT30eBVRJ2RUwHpvrLPpy02GFzhUDoSf9y2Qv0BHJpfaBfnzt6p1eYpr80Iu35VdZMtj
eC6L6vuQK5wg9iLFeGMIvcc6BJBYEmpTHunRCqnPLpO8Dg/YVuqf8rXfa1EfKPn4rC8RpMCENQB+
cB8Lo5vH4AuX4mcgGg9SEX6N50p307r1ohlJwUzYh82wN+K6tnW5fB71+ZAmkTsVaBkYJ+sYiprX
q7rbW8NBq/VfQGoGyzzvdUC/0P+R7tSm8XoT6rLa4GZNCNiyfJCr9pRkIGur9KdlyHdzOPqdLHxR
y3AArBJZyFHbiXEl2VD3Guy4kj+bUh1ohfhZ0oevuQCusqRtzm2t4J4DKq8JeyfMkm95sTxIKcjg
evNpFnsUX+WU067AfIiZmgXiSXAKocpJHZREiwcjDCH8FA8AV08O0UHsAjCxK+/zO8kTQC7QSXG/
P2kIcyM3+nR/L7Fu3419Om8lj1Y7Wnlm+b0BsPlwbrPXUR7Q5Z1yjgXPEHX1jgleCjpOhm8sTxqI
0ed69Iyit1Wr5Nwc6k3TviJjSKCLBceKrFiXqG1zR0VKVK+dhRuXyDtn36RHZT859V53OsCATJdU
b01XPzbgfB7xgkCEv7cO8645xY/lbvHhewFKDVHULgP93PvtSUA4x4WJ3vgJ6ivlazesCGumz0WH
C1ufv01KbdrZmhVnVFiMvZxrH6axfUS+/Zc8tKE9ixnUI1TVC8Xeiy1UVvq0flHL7FsqlICn1FUw
FvGb1PZvQjo/gL32PFXquVB0EavajJy3EXGaV46B+nbqClGVusyVucwCOdKeG304AO7oF5XilVNy
apv88/1NentfUvbIXG5WtBqqxZgspCuqXySdS7guanARTWAYLVDemFzr44Tuwfw54ncr3rwDL7ZV
ImICwi9UWa5tN93alKlZAWICNuBkV/vSe+1j75wMj7RnmLvkUbaRJv+L5ogbBABlmhp2kpjhmoqo
PsRHM9CO6046F0BbjAEfFHj7uqBsUddWmVWFBYJIvOR3qw+0dFDvGkwsKZMlXMbwmxuMMkbFdnO0
ivJsYD31erEbBacwKYHm573PeGaoux/hSRnXoN0NeqM596lwVGvZN8aWd08yT8OfHUK9Ak01VyeQ
G+I09Ak0uOtuJ5ddaysC3oVZy0kTstwG6ZYBHMZSbiMroe0qEzrr2BNVZY/m61q/3D9sN44aa7Mx
cMPaE43I8SoN4m7zSa5+KPWuVE1bU3g+5LZuSRmibgShwLtTy5A7yn7VCZisgBVDi73d203nVand
e0SZVXTxKnNbgXNHsA71dpCU89UQVJi5hlnU0ZIY1u+Dckom0ZZz3c5M6yAZ4j+9/qjBUl4EynJr
rEGfL+hRxYN2zo840lpQQJCuYz3h1J05e4Tm6GnMzixkMrMgHfdEE1FDM/4fTVDuwlihkTGSCdTK
z1n4FvWcv3/bRUFNGOUizKZTR0GBAcjUAUlImMlJxqo8Zuf6A9kpRH8wPoffowiAUADQ0NzBueVu
ng7UJ1DuQ2pBiCgamMbRb86lXwQzNPFU0D3cP3Csy3S7Fyn30WdQeJeyKQmk0noTE2Vfd+bDOoH0
IBr29Wy83jfHPHfGJSeGfDhSY9SwoEJRFTWZ2f8ywLTfZ192FDc7mG6+/JcBho93ZbljIroGjknw
3Zt0Rg50VpMOrVHNT7J9My4n1C+dKKk5J421+bdWqOkEk2E7Dy3ytqN0jkDSFE68NtjbNBI2xtYE
FbRDui8V1VxH2wM0RbXd9FadwCDorA6KoA9CikQ+Xy6S5ZYJQI7o1oGunhZ/mEO1ypFiyoK1BWIo
tjLL7iqwOM9W8dhnXPoY5ixuzFEOsgfUXYtFk2Q2J285a++kF5bQp2VPyLeDbJUHUWYeeANyCwr0
2vDgpPW65VnRhbkml7WbnYdzGOhg4ia8zuSoX/ozHUUDz1fvpM99gKTMg8U5iOwp/t8X0GzBxdIP
aWfg3VAB7l1K70tc2mUJ7hxAazlnkBXZbQZLN3wYbRv1ZY/g32xRR6hSHYJ9eRU7UYvGsFrs9zIw
p3EMQua8Kh1dwCVomf/H4VJLnC2NUIWRGfpTCSYKIfK7zkg9uRh2dbTwON3YXufP8t6E0eU4iGVp
keU1bGCYHRK+E2w4YXKrz6T9lghLKD/uzzR7H/9ZU/L75uUgVL3ahhm8gayOCMkm9bVTBZ7MJtMI
3mUgSdVV1FeoyxCEnoYUzj2kXxTgdJvYWaEeen8czPgcGTWoUINMSdTp+eu6cu26BsU89fnSzRho
5+w4QRukAGEK73H6/7FmYd7A7IAKIhWb6aQwA8VfVNgzW10gk6RCkgmdJgLUQTywLXOpPtlT+Mcg
tRljDTKZTSzmQdIYXiWf+5UbbzKvHwOyObCCxBmdk1xRBldLNPRdxO+QDDit7yM0qGsw7fw/0q5j
yW1ci34Rq5jDlpRIhU7u4La9YbUTmHMA+fXvoD12UxBH8PTzxgtX+QrgTbjhHNXNtvktPLciSGPW
L/JNKJ9NR5Vqz0U6seq//pOBOKPdcBg3LZ5xmDO+v6wkqw7MAnAr450EYTmvh41KQpngq82g8jW6
h8k5EEXbDLJQG+WVJ4+FXgZ2S2VLNV6L9wuzqqJe1qkNSVKm+qaqubr6KTWzrZLoHor2W7Xe2zm4
54gVXD7i6kdcCObs2bFRNs8mHT7asbZxfaWEz1I3CxK/dWe1kMJdZDc7c0goIoEaKKDupj5WlneM
oIGiVWTuuy0FV/lfPMJXrWAhl0t6s9YBRF4cA0Yaya6OOkc4uvEXe9NijpJ4LRi17kWcLetxdyGT
Swcn0ymwrYyemPklfalUNhzhlYF2g+dl6pEP1VflmGIHQP9W7tvHckNuDTC4ygL3JvqsXNIm5cNM
0xGfdSq+dWCHr++n8dtlzTmfVGVZ2+KgXNYWS3Mr4V3NXhSyF+86jA6lQILSP2vXFGSijIVebz0n
ufvPO3Ongl9rwAtjyfPGIYqNw1WW9SVJsg+z3T5ePpzg/vjxljnp56mL4yyo5xcn0V2iddsx0zaX
pQjU81WVFgehY9XloKpDwVT7rGHjSp1bgR6IJGin4VrLdZsqKa5Kx/x4IRcuQPAFh1h1km9q8Dq5
sziE7khzLrVIRDKgp2IHw5xqNwFfHR0/XL6t8zE17rtzXqScnVbK2dBDp6s7O49vpkj/kFfGlyQn
vpFIHw0F5CF599yXzaOqVb5JKzT27b09yIKqkUg/OMfSD5pEswLjT3aMreY4xO78JrVFlfdzaDvu
xJwv6e1kkId+hhpuGb+scbScx/BzPQLOFZ5M+Zp/qdOtc5/JrvyZ7TJNm2w7Plv104jqdssYJquX
5Ici6j2ItIrzLljpqKq8VkJf0UevMXqXhHvBt17XKjxhUSfGQCJP+EzH2ZQHBYqbvs6XKa4FQJsI
wLGSZz6MmwJoo2huDtqDaPZy/cu+CeYsZhr0TAMOMQTPoHJpqw/GmN2ZuggZRXQ+dsULqzEnxRqU
pMmC0fDJiPlHqS5duFTXQGlLFH7Zb+bbCxZqU78vkzOcSWp0YOCTDAOz2Z7sWpT5SQAI9q0U5Btx
2F2r8yzFccZhRsZANWqwHI0JYwyOjIJJVOdZD0BAP3EcrPVh0IsLQG1jpEkYwx+MXrFnM4iM/oqV
stCT2rBewnydM5Tay6q5qvxvUvkOHx3aPJXlEKVOYOjNtHCRHAu89vmsBrP7hQzuuZArRqeRIs0C
66HZA8/y9teq4vyxxESZGOCF2euZfizEqafKWI+DTaiUgV0deC5Vll7NLShRlHSXZ+pukm9o/vX/
u0POyFLdxobiDA1xJpzIAGKl8XxZwnrKuTgTZ2CdYsYyqaQ0SKQexYA4P/TEOYad6tXJFGhzc5c2
mL2a6HxTS8BvAoMgEFHtjSXX27krNzSU8ZCvsQmm6SJ7XK1WLH4bZ49zWEUzuu6/Js+UCEi4rPtl
BdmuIZ5wF3XVoy2kceaYTVYmjz0uu93OJeAbFBdQ0dZXbB2jNCkFde/GWH/eiKq9qx5uIZaLXUpR
9eao4JDYTClck9DdlHV7ybb9WK0F8zHng4OcwXARiaQYjrELplA16Pcq/3VukB7qqxnbvf+v4zE4
x5P0ZRtlTFq7nbbDbXHHQM8cLwXkrAt4WR8gxrLbC4n2Vv3q243ynH9WGHc2ZlmxPAVWi/QQB91W
98XYG+sOjkFK6fBC5qtlLUJTrkRmbKWF6deSDLzSHg3Fd+rkmwzue/WlVM9Dhvw60n4UUbHpZfsW
YDR3mEpGnbn93AGOSLNmP00t+FfiOiMYU0P03odxm2Tx9rKzOJ8aeVWft5/DfdBIA0ZyPargNrol
N7O9l+cdAV0kK6aNn5rMTT46T+2mA/BUjtpGg7qaKO34F5f/5yfwjxo0JxtpnjAsR1RMplj20crz
G13Trmhj7/CkPBYgW8PYy9VU2Bunnw8MjdY1aSvCa/oXz/n2S7jgY0wTyNYItJu964bB1fGoyz15
T65xG6i0MARy67MYe/NfjPhNMBeGBrVQ7Fx6dYvTFjjR83NxzFzpwxAQyRM9Iv/lmFiVUMBeZDg2
5xaNrpxL1UDPHGzth+6uechu++sIgH4U+CT2DlykO+XHe9iQoWu2DDQdDM+Z+hkTBUY75b5NUDZj
M86sKs+oKuX95AOo5IMoWVltrSylcWFwkAmVoxZFaSaNlSJS6tH5Cnw4G5SUdhMuNvaxKyESvBZ0
bBkjWBoQ49Bf4ZQolYZKoSOaYpbzQqXHfL6Lhi+XrXbVZJYyOH2xw7DKJIJp8f4ARg8QLth77X4O
Zo9lm+WzaPJxNd9kjxHAwIFsSuexNaMqpIWFThH6lwwELPlmHFHPAYzE4Ml+/jnGQNyT9CjCn1xz
x0upnKt0Blq3JSuGR+SlzHqv00UDrOsXuTgY5/60uInGxjJBn3pgnYT2B8NKjW40LwF17HisBfMd
a3FscSI+jhGjKAepmJGaafKhUowHA32SvsXuXp/IbjihRk5TTdlGtf7pssoI7pIHV64aFUMDIUVB
F+jJRXrQAFD2/0ngdFLSiqYc+grDwN33Xqpad8gdEfbjaolxeYFc+jxnmDk2FAzIDH7xiG1tgN7X
H4u78UsdONt8b30hgRGEwEZUXYYdzbbVm+BdDnT5KzjXgrWKLsxiuOvsat6YrwTVgDcB5THDz1GC
4qb0p2cinHVaDRNLuVz2bGd5YhOzR3ySu8Ds0fNOsi+GMTwZdhe5ZMiMLfa9j2MR/TRU+6HB2o8o
gWe5K/9gWv4ELnZE5WQ7EaC7kACS+xGUSslt8xXT9O4AUOPQnb9Mu/5rdy1yquveHJBoBlDtsGzE
75Aw8lWS2JEJfEhyBKrdB/1OuZHuYzTK0e5jzG2VO3+/rNEiofxCSW6TKRlCBCwWKNUUM8kYrY+9
YRvfxY+ah3W/r1HpGY+Xxa49H7CG/fuoPGJJIhsRpcUEVJk+yJLPEtDYJPVTDHrpy3JWq4pLQZzF
TqaaTn2E2TKW7jD31wDWfRN72kHZdl51jf6WSH1WHeDibJz96nOWa6CBZKnH+FEPt9qn+Gg89yYS
AdY90zzlqbmR0h1BM5IIH2br0jFNbyimxWZ6T1/7WV/pUVVgs6Uzpd7N5dib4/k+irpD7aCbFpUf
clrv81LZXL7p9S/6JpcLZMM0DyS08CIHnycqh2g1qV5Y9Qd1FpWkV81TU3RNQW7nmK9z+IsXDDBB
ojKV7Cww02kXb9Uu3bVy61aVFuSqI/qazM+dOYOFNM4ZWHqSVZmKFR5Gv5Hu0NHF4Nu+2VbwBPZX
8lAC0eryTa4mVwuJ3BfsYkOymx6FL9XByHUbPQ8aODgaImq2rtUpbBRgoSbAvZX5zRZgQ6cVABSZ
npY3Y8DWlxmE+XAtLkGdLwuxtHghi93y4pvZlS1Tq8OrQ7ZAETYQDKNFs991gLnrIg/EB7406fs5
fsTGWXD5OtcTu4VsLqJ0WCWoDIw1vC4z6x6WmX+kT0hFGNoEeLQ+dIlbP4c3Qj/A7Pxcc97ul9Oc
fOh6Guka6LR9jbGul4Bneh0LwpL41iZuiTnRveCsIpmc7iijVpiSxc56q/gMGjVCsVT+NgLeD/AJ
GyGDtkiHOKtXJbBGFhFe+tNBP+jbeVcctQMBhI244nS+JM7pEPN8Cx2alJhmjgO70KLiBsQYN1k+
fCMRFmMkJwBP7VUzR6Zrgqg2Kuan0DA/qkpaevJcUk9VkhcQ8wZWNN8ZsxZgO3PXTam8swDx5HaV
9rFA2ooHN76NFe0uf5V1F/JHEV43MBY/3CLUkrQKOOlEQSsV+OSVKbJlFsbOdQ38s0A3sU3AJ53e
zdxFNeZ2XmtWAAFlkxMAMvo0YCC4vpWE5YxVX69jZ8sAviqIjjkta7BGMqkl++r5jwqL+dot0X9Y
VFT2WxubsBdiOOVKw4R0jYJS1XTAmTCC0hwn8O01wsxLdB5Os7DyMc62wbZBNeIazpfSBHIiQKgm
OorCyeqHMh0siGEsHLjCnFMopsHE8BOaNUatpK6Spo+h7LzAO+1z2j3Vc/mhN/VP+D05YndS+2pr
ZsjxsTh2WSfXE6PFD+G+YVUS2ewlBz3O62GD2cxt8uDcKPetrxyiXXKIfqgiNBz2uXgddQBrBtwD
EwvmJicxzikIq1tkCESdji2ZnuuQekad38WRuevHrnV1WxPE0tXH71Iop0PEjFuplVD7s0C8jDaS
/UPZsVlozQJNCIPT/++FcRihiuwL9CQa+AqYh14Ye9LZDLsaC401wKY2VRptEsfEjCBWHLAnEIv0
6fxSIe5VHmpdwEjnDF83Ed7yxCyQnmCnaMeqJEkBzoy7KgQ1SA8iHat2I8B6A2AO7qAUkpCzr3b6
VfEDMGCHHALrqwr/6AYaVS7TSMkCRW/dBHDDob7tjcQl8jdVE0J/n8c3oJtiGRcwp6CnxFzC6e2S
sEeBrWgdP7oasNqkqOgHhhsZDCivqMPivf7zdPpUIJe4kBKDdmUsM+r4Ya8cm50VqBv5KMr5zj0Q
xFioqIHeQsGYOfcZndDsk5KEYI4nuVdIzTZXPmWAwJxbEZrY2vdaSuIeRNmcWGPFlqkr/XuTybsS
bYBZ26nK+E2dv112Mish+/RY3OfqzHwAMnzl+Ibq6YHmD/3W2WsPrFb5a1K5c40PitfgSeZgidQ3
Xd2vrL8Bjz73u/gloEGRTQPzmWfjjCYtMp1GhQMawWI/3jA8m/mf9TBGRXn53CvO9UQaP8dYJXGW
6zI+J7zOAFp4BrCPLTxUgh+YpuKI4pnQlcrJqVBOh1An7lpqxs4/T10MhB8qqKsGUkJRnrnmdQy2
KwqcRuw38UYfxq3i5MWI0dbhSVKzrdV9LJR9am3ravDwNhPc5/mLCIS0mOWVFQM7hSZfmm3wbynk
5UGaPxjtsVA/ANBP8MnOkw0mw8Z5sMENdjAuMDth1ADwSAFqodG90DEGFZAZv/Rz/zyqBEW4yCq9
Tisrt8vRYFWpIUjh1s/4Jp+LjiPAQ4xZxtfTAQ4RA0TQyQlIbW4Fx1xzoMtjcvFwoKWtdUMHuhWE
fXjP/wzbvubZlgK53GpQKelMK8mDciiDcequnLzZ0FTdgGPnUXA45oz5WLSQdVbLSitJDyOY3YSp
b3nGilzi55jGrHsPvA2bGVz2onC/+tlUFuxB6IcVQ87DlWNP+9rC+gFoIg6tUj4PaurLBlBcL59t
9WiaYoO8FqWBcwwMaoZUs8BL2A8Nah11+pKrkSjhXnOSyOf/COGUo86xCUTlhkXXYp8e48N0x5ZY
ABa/E7/nVm9uIYxTjFDPq8mkNYw6Q3O9+d52g9sqkcB1rKrfHykAwDtNGOrcHmpZT/PAJrWbg5rO
GsEfRD/39ufLH2hldp2xZrOknmHY2nxZKtYqgEj1UD71Wj847WY+0hJRrdyrm97Y/wWWLPPnZ9qu
2fBXmoXtfT4XmqOpDO0+Ah3VodhrV+xr/e2+81rSgF0NBX1qdMeQ5p3eIrFyScqAfeQ3keFZ0Rct
3mr591KuPWsWKOFaaFmKYjq6yJ9pR426UjL4C7n8ns36R3mQQIxgOVgAMLrrrjD3Wh/pItexepmL
E3J23CHVBK0Mvh5TfQOX+Ss7+BvFX9cUwMypBgCqLBDPnR6xApMMnRiKxLtykVWP/yaN39Nycql2
ohTSlFsL9CAWoD+QMk+3rI/zStTxn6ntNBjCQiCnLO1oopBDtDzQwQirq98lKhjPXc10lhI4HYnN
khp9aNknms+8lHjaUfSx+E0iewQcaY09t1dZLHGMAIZhgkVivBUnjqs+EXuEQOKwgJzJr0bNVpKC
77nNgyF8UeMfJhDKUyGq3aqXXwjhMp2xzUGPp0DVmd/4hZPw915+1ZwXwri0RktyKwsryfaNsfAm
6TjHtjdUEQZ+95MF7F3jQeCGVx3+QiAXwyzJKg1iI49iVdcaVJJfOkbPcEw21A3bDVtJocPVtBuF
9V6RZM6szUE3xyLGUdNpW/6sq22zYeCZku0mvrkJ633V+LJPA3Hqv5ocvJ2Zf26YYAsMQxNqY0rV
femgjt+UAhqDlT4hrHohg7PqYqxL8GuUr0+5DcXdmtRtA4YSbeXBvFWuq3dwejBPspDJ2TkgUlq9
zR2E1GFTQVUJW2OvgRjYHP6C21ZgfHzlxmqyLOsbEEKQDI82tuJNsa5cB8NuvtGO4R48qwfZ17z4
0yuC5m3o5T76d9tyJ1DhVY+9ODb73IsQqEuzlHQNjv1uaiWRRHY1C4m1oU4T9qMBir9/JSEKzDvl
Xt+ED9OmxMJkKOqqia6ac0HyoBp61TfI/VAjK4AWWqXdjmoiV7dukYaDAhlKh2ewueqg2FXqmLYf
Zs9DfkuBuNMRd45EoIzrAQnN7N+CuC8W9TSVCv0fl6pdzUflhrlU5VocIoSyuG+lp7Y5d9af4LeQ
5Ytc2ppfARgcmPYczEWdQeJmPSZ8bZo4PjAMXb38Eo6CR+9KeRafZSGB89ZDHVZ5mDQSUiH9kGLo
gbrLN4ewMLOm6Et5nI/OusaIzQQ5M/nJqsHZN1YNHjxUgxl0j/iRI7hBfhgqzOfCjnPcoN1+A6Sw
PP8U+Iq1vBWbuIznzlZZaf3UcqmlJB2Fj/znAn/nrUPwFxOc65f3JouzWqe3JMy1Ayt9BMTvptln
GCADA7XjqZKv+vO1mApoNftaHo9LHyR5ciIqZ79epOyNM7jFTkGH8a9QndYuE6Vl22RQaJiY47RD
AxbHpBeQJqFIqAHyjOV6VgAzFprWmmvCZjW4TjBqeD5tGGptrGczwqkVp8eyIFdZWR0nMl85xAwE
OrJW2lrK4owstwa9JRZqn2xPlu7jg7Ud0flWj8IJprXUcimJu0BJDoE2H2F1TD7Eu3w+sNFi60lB
yVNnpPBCfjn2y/knsGOiEcngnYAYyzR2EbfaMgWTTpsXQWonHikOjiO5Xd25FZhV5eh5oqKNy9XP
thDIOXp0u1OnHsI8ICB+7x1M9Ez7JvypGaKd8TXHsTwZZ9d63/dOOaUkoHpNXbUZPLVqRHFLJIQz
6EYLm2xOdbA5pGogRbYvmcWTQPnWnMbyIJwFO7UiE1Wv319wZDp2SSc4bTdlQDTmNCNB3MWuPRa+
k3XXUxbeppmxmaWIDRUmLvCsni+flH2RM7kYu2JVIMUBM9apLpZaF+XthHf2PESZa1RxvulpDqDa
qekENZLVHMBZyOLUkKEJD1MJ78GecOPN7xzgb56kqya2EMUpolSnRqGpCDBqkeypFd6SqdlG0+CZ
ID5XyRhIdBBMEK9mBcvjcXqJOkzaGNGfoPafs4JVv784I6ejemGZmRMhSrPrjF/rnr8qaWK/v7KY
oKFQ/KYmnHompCmJk9cSZM3+vBnv1S8UfzsYcJe2uvobTyr1Rc5ZpJ+cb7byGjwnhiX5abwb89x1
6C5LRGXqFSHosaFECHpmRDceCSVV8qq1AO/im+19lPol9akiamGsfC3IcGwNJHRgp+AxinvwPqF8
5iDnYK9C+ZoRcfT1psTCw1+8QVf814k07ntFoVVTOdRY8Bw2Nojm/DJILAChKh7QZFhUe0dL4UQi
96GmCRRWud5hXcl5IcNjKV3Lxe6yr1pZidLQu8PkHzZVFDBoc86qanLMt0QAgzONym0c0FaiY2FH
+0E5dB11RzkYrbuMUNcxgzAu3dzc1s1XyXrubOpKCLa6cZVaKcAHBcnKqgItfhjn2eqmqlV7RLiI
JD9R7yIHFhFp3uXjrzmYk+PzTs2MJyVtIYVi1wMFmhmvgCTe63izhayMeBg7wUtHdC7OpSlzmOl2
jgsP0wOQt125fJKbZis410r+dXIuzpHJVJ916Cuci/WQ7dnSjATQ/kdWrpz2Ypey1uc+kccZR2NP
kREZyFLY9ElYu2btdkDiw/AZsw/lOm+D6lr0iGOH4ALtiVDOPpQ4Ae9HE0Mo6hNGvu2Gn3GGlbKm
8IbwXnCjq87mTR/5xb1xdvpSqTHB8I6+wKoszH7oJshdwW7P/n2RzTpDno+pGofveMutqqOqMRet
2zb6iaeikqQwNTPGWFQWX4UgIoufq1jgY1Y/E8iKgNXCpt1eA+HiNEqo5OYklUUQhndSA6TX7rOc
3jfpTxTaBE5jJStXMAUF6hMNMzSICqenIc4UgcDEBrRl+KB11/r0WGO+NytF0W3tOQpBFto2mq4r
Dr/3BhqCgWiw5Xc1SFeGpuGkF9K48udY2rkypuy9faAbycVO8LURRLt3sGFoGN8CvRU+ErhSQLVw
en9xLwGqXobimWq57fLiRjOGnTyq+8vGtPLcAGOsbSoYxpYBRs99Jgw+hlanJeDsAqK8G41649Zm
/g6LRScSTF0MN0IG5d/pYZA5UkdqW1CON/GTqRQ3yVhkHmLggTTVPq+Gz3lXXJuN/TEr5+de71qB
F149po0yAjas0Zjl23tdZ3S2UZM4KCpkdGXuDlQRiFhTDRzyjwy+qdfGcU/bPosDNoxiE0Cw05ti
OKqyFYTdQ4X1WgvgvP0sHBtd8VEGgDMxa2gbjF+HOZaFVU9lbZREnSMsp2n+vMcmNSi7sKDUHKKD
WWwuK8zaO+dEGhc1R9Qt2g5rfa/S8m3k6/0O1Nq+vRuPreVflrbiE0+EccGzoEZllaUeBWU6uen4
0CTXuiK6wJXtPg1SYGdsTRh/OPVEG2xUCiDsvO5f024LJzVt6218k98DSQxQ++1mwjb86KV7BWgD
n5QtFu12seh3rB/27WdwvqVPsZsD2ug40NqDlD0WibINVSK4URb+uUiN1WvMhyGigUeLxxAEjU82
AUelDLDJu0+o6WeoZTS9dtPrBrpw0tZqRKze6/f7JpPvhVWpPofgg42xbGFeExkomRTohRIIYnur
w8B1/tUZ7b1lRR8QMiJPnXOvjiPkZbIa2PMEcjlLuZ00uiVyE6AltNfi8L6Pyf1QNEHYJ5EgF13z
Fos7ejWBhUFhnpXOVpOWgdGBDyAEdzUVSFgJxMuv8BrUFhKqTmNvW0iYdWWj0uua3MvhsO3oNemF
9MpMby58cv5h0UvWhKUX6BX1kRFiz26HNcoNc4Q+23ajou+97iIW35vd7+J0c2oBRcuCPf12SNUE
zgoGLTzt6uldDmkhjXN/jTpWSp9Bo6WyP5Dse2c0m2qoXKV5qEN9rzd4GVUSWDty6N23y/5J9B05
Z6i3jlPLEr4jqAqDVu69vJc9gDF5hpZu01nEGL32SDrRG84fhnmhR7Bt5qkGpB8RqFhLbwBXtuyr
m/RBNAK94pFQdwcrtgwWOhO9tNMP2dOxHkO7KcGSAaahwqW95lqRaPx5TV9OxHD6UtqlOYfjSIKG
2p8GI74vB/0aT5iHKumuqKkd43Q6KCaw1wxg6MThLPCJK/Z+Ip/ToJmEXWXGOna4Vfia+hiK9t1E
98ipiaFJ8RCTkAQFhlWt4UBi2+3of0/lcIpXOlLs9Z0xIyZRYU1W0ZZB2/7o6sTN6ffLyr42b7CU
wM9yhmakRVmYo/3uv3IvbtTkyMjZJ1h2dy09lsfoID0KhK54rxOhXHAGiH7n4HlBsBKp+TL1hl35
jWU32E3pwEEXiYgV1pXhzzVqXBSWbRDLDhaUodJVNyq+N7VA29bKjScn4qwKIFhSNo8me6GP2+F7
9ilDh1/fsrZnamA01garWDJ50l5EAbyWoqIQzmjbMB2LZWTuUUFGrc6SziJBboIYJQpdJ5uwMSb7
vWkUbqMOe2ckrZc34+duEL0I14xgIZzPj5O4kFOtnCBcBrYvaNSaD3UmoqoWCeG0ZVaJBIjuGaG7
rX29yf1pvrGLdzRplvdocToym3kDgtIOkIjO0wy8pgHU5e9Qe8zI6mz8XcEIK+fpO62Ss1J1mNo3
++mawTAycr3iniGEiHYH1opGbMj4jzSuaDTK9WxaNIle93GrARg5ic+ITIoC632a1xzkXa8Hl4/I
nB6XlmDqECMMOiqegOjmvC7AgEZzdGQASjvd89QnV3Gj32Lo01NHQzQptZL1nsjiHHDc10pi2rhN
o95M99g59eNt+tRh9/9z8XP4WQLMmqGQhzfSFQjpLp9zNbwtD8p9yoxSmueAFwSb14Rer+ICmO22
3M/X405EALCq/os75b5jUditOtoyCWZpADBjlxy0ZhbkrmsOEhQHOpAi2Nwx/1pCpO7sWlVJMI4v
YS25NM8EEtZqOuZSBGdfPYkVoD5CBMtY7W5yGZcluWLcknrau+Jqy6ouLs7EueQS59AGjGAGc9qU
myhOPukSHn4tfRjaSRRh1rI47ANjacDSQUsLVKrTtIpMlplaA7SR8eBi+DcDpaRy0yOOmljVwQKk
JSDpW1MLHSOsGtICdIJ0ztRMtRqABUDwjJakR6LWARqm+yKfBBnIanxZyuHMzGgwO1bqcRRQRvFR
DOYOr80n0+iOI+A3AAch3VdWFjiUPlqx9nTZztb0EndqY9KfTXDzpdoRj46ulNMokO3WI07niiP3
SqUFo/2oBGOXADMV/ONZr7Ww1wajApIYm9poPTaBaBzs47jLRQ1XgSz+0Wy0atmDTgEsscgSXr3G
8bcsYV7AFI5zxYAdRJKvg87VOXPFUYMhZ1rmDRI7xdc2iT+RQyG70tb8zvovbCs31neg0dqMQu+4
YnonsjmdQTW87ZCSVEH9M8mxhDg/Zj5JsY/n6m72kn9WfoLjNbDuWhHm64pRnAjmrLDrVdDRdBlg
ctEiCUmPibNn2oyby1q55v0hBrNLJlqvYNfgMpJk0DtamyX7jnTzW2eABHcsApHOOKt3ie0/WLmN
bVy+aBxFRFKTsI5Am1Ue7XaY3bpOrlrtWNaVZ+nzJjSnr+o47WhjbLKRXqd9su/1fm9kRgkW3fmO
2DegmN4ZeHSNGd0QcM+5eersEhRqcoAOaeTOUoEOEo5eC1rTDkWxOo12o/K9jH8Mli+p1YYqzSbN
2ACQg4V5LFvX9kZWK+DVl17RR65E4g+5nt6ZaRLUzbzN06+o77TOSxnZnp2CUC+uhswF1IFn9/qW
jqAjT1ovKaq72LkO48TVk6ti6tzMkI6TlPilZvmd2btZQv2uhuLExcdaa/zZJjc2bXzN/jgU2U6a
ZXdSE18prV0xz5gVwn/RA5BHazCECoSVwUCRTzkY0exmjU/1l9wIfVvO3T5pPHtCWQpmsokrcoxq
KbCB8S+V8dcsx/3Fgy5IG1bVky0cYLiPdYU4n41Jo8Qc8N0CuencKR82Tll6Dm1EsXbNz5gLOZz9
Ke2U6HILOSNIUpifYT7NCUL4tFY0I7OShllgRkJ7G8MWNhKu08DX5n1iJ8X826dlm2EnvUjN5pUo
YtO5JNpIQSODuDQJ7HcMOKNCjij4GudNvtVRZmMpYc4QVam2dklN3KkeXWN6uWzvqya4kMKi1KL2
1c9S0cqKjOusQMaSPPTNU0pylxDRC2El3CF5QDQ3sNeDg3F+ZXBmqa7RPgkS8jWOr8zi038/yPL/
53KwLNHLzgjVCkzF40YuNjJcCB1eiCQIdGsXZgE7wMAbADQs/N6yXDlZ2+QWzhE/1fAwFNSdmull
nSwwqLW0y1pK4k7UFKAySCoHpW/AHW3iHVwKxlR0F6giGtJ/MSbLWuH7RCKXVo4j9oerXK+CaE4+
dVp9DXbn2FWi+qtUZZnb1zIcdHyDV/FTSeZtb/VBn2ibEYXMAmXLbsaGhT18qrLic2zrD3PW72cN
rdtU/hI5+n8fhzj5sZzmRk2qOW1nV4GCbmM7ZJ+MGBA8jYiYbVVvF9+b82sTACHDcoJeYQxmU9Ib
26CiD73m0pYfmnNpVgWYfzWGDf5K0/DgQupU75uDOE0TaS+XRCiV46h0hkcjKVjlaDCRO9X5LoWR
f9kaVwiE2VY/8jNb1/B44L1X32cMWW6qgtSi9zQxMjfVS8Mdu/EnihEfCYGT6fX202ilP8q8ftJI
+IBaD4jpJfOR6BGQEmsjddGjvUeXFluHFoCW6joQ/ExmQyeZpGoD6Qg8w5h+V8Akxl29UdEeTLjY
SmWzGb8WYNmki+b91dbm2YfmpHG370SR1mo9FsvYqsLbhmhxEO94nIUuThT3sh5Ke+oSB/tcUT4g
I/ouReVG6l9CoOqNg9sXIka28yohJ5CLlSMWiTsQ0LOVQDOYN/pT9ulsKHGEzvmiXdHzjPVUMo+N
RXpgb6kZRi/fMV/DPOAFfeGz4xTMTbXVYUFPv2ZYkP+AxxjXJlRGBhjkOxbYuNNxUSCpxiSxJ/Ke
0505B04U5/5VjKYjF4F6RsXgGRmjeG3dWKXA5hcWlQWGp3PeG+QwElEJjtUfbHQVr1hn3kbFJHQn
/UqMyH+WnbKjqSqoUAE3rWKL/jTNGag8pjhVHuShcpwa9VAPUgkWInV72aGcRQtODmd2edMW4aAC
kUCrrNidQrTmc1X4blpTwsVhOFNrIkIpGO5wGFI+RSFYyipNC5SU3FRa71XJECimVnvVXAt7s6se
7E20zfZEFumi2jSNPBCoSAJm9sg+0CODo0GZ6692MwS3yeeMke4YdR+yzV/ztkiekRH959B7+r14
FqEGUweFyXb2p4B5ZEb4/mvrTrz7xFTszHUsro6zLseZBytS+jyQAQ7TtZsMQFd247aNtLNmQTK8
7hMXwjjzkrpMHZPqn0jDYDh+IxWJz7XqNRaiuASpwatPaeQ89OmgHUz6hIVcLx2DtKs3l21LYMM8
Hn+hayNw8UPMBTTtyxiVd0RGgjTLggRf9J04V2GkKqYBJJiwQx/QZXDTsPYKFa/1TnELMSn7akRZ
XB/nMWqQzjhzhQzkH3S57Ft6cJDlY58QjYy/2Cc8f1dwOs+5j84hhplX0Pk4+zGhL4+dScz4RtkP
sFegdfKeGd9TiQ7nNSY1wwpnOBeBdgvieecTozQAp91VNW5swHXJu8xLny8ry3lNnpPJvTfxHosB
iIRTlslh8ujGuAL2uFegwwDeBvEZ2We6YN0OH6YdKZqx3i75iq3+GMfspiqI7A4txufGzthLaXfo
LPPz5UMKLIKfdwgdXZ66Li4Dq8VUVDkUPxrNxFJZLMQOWk/v3tTU4RwKTqSlGbtOafc7vfvVBv6H
wzzdy5uiQnon2jkRXSznXpTR7lHsMqOgzzDtJc2Y/bT68d4JNQJ2t8HcmCTtPST3xfby5Z4/YTgN
4t4GYRHlhVMgr3Rej6w8wqMZ7i+SjBYMQjDSJN0xNG50v/E6+f/cHY/CTaZqjuzUxHG1H1JUuUT9
OFTC3s5qHrb4rpz7keZuTLoOeRj1MUNI3Nca1w/dBfGbnwFwLhBcqkhlOeczA6nJQYk5Dwpi32b5
5I9koC6ZbC8J2ybQkuklJPl3W7evOy28duYIbB3R8DApzf0UmZ/zwRJAwTCJ55aLvBA80pgd4ptN
kVy1Y51itdWQkH5GqWtOYCF3PmRa7qpW5kmgahh9wTWsX/ubUE63JDoqaqRh04+9Wf4rTNZ5n+tV
k9+kcSFNdyotliPkUWw5rbsjyAbYSvJfQN0wT37pMjl1ykFKl8QAZA2sOk6vzSjFfPYYeoUmuXho
h1unmJ+HElNFWREFRYYtKMHFrieob0fl9ItUXaaPTJ/ZUU9gFIT71/8SSP/I4on+1HEeUIHCCuV7
kUSZk71wuwYX07SiltXC/h9t19Uct84sfxGrmMMr4+4qWZLzC+s4HBLMAYy//jZWskVBexay/N03
V7lKswCBxmDQ062CDTAleMg2YWzTQ+zz/BSKgnAnWYvu17TXchI1lCw7WicEJ1gv6lATReGy4bZP
YrLOSxWBIxtaORLwXpDHnUaap6/DfsHmqqLYIzRXiwatMEZ7qDvW69NFlWnv/266uPMJ7RXgeuYG
3vu7FRKd+Y5Wfy5x8Xz/GhxaWHZRm5V5RIu3SdaKvg4PGLKEFqMOAWcJOqM41A1FtFHZbz63ljmk
QENRXYDgVeIdhx2pigtXDVvuPSP7Mu8s+CWpILHbXld9e4WXmgCmeH8+1Ur0rMoeAfHh2gc3j1do
NJzOXn4vQl68Q7LgVZAQTOQkxV6rOpfmdE/q2gfxzJ+rxq3Ur+eXI/syZ6aVf56ou7nMcUHHOyAZ
F6+X0zvoyH6b4FHrNZV0nSvxt/MBRShocnhhJbTWawlpkn4Vz26zd6CTBQ9e6HN9kNFlkeJtTBBR
gPEmhx2x1NqdPU5vEiw5vUwd9hIHpQ1Q256jCCFzs+Dtw0GBgOW9yvui8ObQCJWdOd3CYShMd+V4
Ia77nUavp7gcejm0SEkHPaCwUTMXb0yN+Z5Yt+cnUhSDg65cWSA3QOAuMcDKtJUDM1Zduf5jBaAj
eD2NhAOvXDbnQS9xIk+085wSjWFfzg/j9JJ/CsCBVUdrTR977LHMoYEzf++qizT/10wst5by4Hws
0ZRxqCWZtSzVRiWFJS6ycX5ddnuYDp2P8R876mlAXA5jTE7XGw60C4bDFHzeynLeL67omvEfF+Xf
0fj2VDOVqmSIHzVAf6kTlvtXaiGy/fISn56icSnMCI6DTDOM7a05k+CLHd88N2lAR8d0KODMFy72
/egYBw19g5MqoiWcPjCfhsXBRJKChWL1iJIq12pce0then+3Ko5C6ZuBNCmIkgoq9KF8K3ty0Jg3
SWAanhGAbhImMMAS6vKLpo79/yZioZk5fC0QEQw2l3T/tCZaypS78+MSzRwHD8kIiZqmwcwpJvjk
sumpmUjtgZ1A59YcBxBGtqC9Bao7b7tsiQbEQURdDW1bSqyk/KAgzVTqcw8ahwus32R/uBErSItC
coBhLnVFoZuEWpdMAotMXr38PP+VlNOJzO8FzvdSOJ1l4PqNgvJieRPKabrX4QrpJsFjwbwI+i8P
lfNX3CpPH/hPwTnQkIZyXpbmCIjcpU6ouy9Y83w7xapp5jDCVw5F5s8DrELXL6n5STCXgvXIv41r
jUqlqjhi4Bsu/6LJY4tns4tnZ5jW2H6TxvN/PDs8fSgOMdJBtxaNlTXG1tcPD7oqCqhg0V/kgU/R
OOiwsiGexgEilw/Kf3/yyCE6k3kOdGtJ0lwu+GYmHn6RB1o3rGhuXLHHr7l8J657CueSw5G5MFPQ
HDGXLyoZwkX/UsvleY6mcQCSyIVMobLPVOtYllv5aMvuAj1Kdnj0KMIUXDcHTEvU6jPDrX3xaF9S
j57/Av4RHy9jdllQ5Nk6pM9NqLlDFXCa3CFMDjRGK4mJfkwEBtmcGp4aNV5WMJdp//zWFKSS/PN+
Bz4IqvVwibDj4mKW1G8GWsRXpMZ55+Sw7VNuz8cTJV86d3mioI9q6rCWkdr11LX1afGUSo7WZvIg
7Qc2f3dwJv3QSxActSbr0ihhN06qdv+Xv4PLX/pGLtVFZhsXPfn2z96z99JPWGvDZm6A4LdgmkVr
m3/9T7VCUWeGgP/7ncvXdwe7MCtpPZ7+rHjSW49+P0fKhvoKygbbLGfSDZ2DpdmxiEI1CFrm9qJc
ysqUHpK4WHeFPH6fOxmqInqthnOd0otGcmJB75DgANO5ZAd6XOjWa7GVqzmUmhtJ/9xn4fnVIgrB
IZOKTBcdSqh7LuhvnPKfkgFN7lmwRtixdG4WOUgqV1yBISjshNpceaQ13LzZnR+GCNP5+u2MTpcF
eiKM/PW2spowIpfIjNpQ2zE7H2Fm1Af2wf7nAVwN/ZXqp4JZNDh8AR/dJlrGyggShdN06ymlSAZC
hGG8dI5sEBTCzeNmfvBFYpKnrxW/E2wugw14k83A6Dzr4Iwbh0kXttWhzN4ZduHKxqe+vMmNxC0h
PSZYJoJ0zeCSGge3RUjQ487v7Oxo3reRFcwHBec+e50XVUsEeTZf6q3RRmOMCup3NSUhsUc3U23X
UtGM0XzUlzunFLRaCZckhxeOrHe0qcE/iH8+mdsd5YxfRzJ+6aX6/KQ3OPQwJUkiFsF7G55T2U1C
bT3dYzeJ3Fu+tzoMjtt9bLviHEMAW3zRt4w7Z85UbHdSvcvLa6UNrfFOsFYE5Q2+3qu3Rd/YNTZ4
H+TXulcGyid6QTz1Oza4231YRAQmdpacQUm+3DssyQgyGNvfK+wXExI2pXWQhgp5WiE4WEQrhS/0
6vVaanl+TIEZXD76Pj0Y56XLaxzXRLPJZyUpbB86B1cX5YbJR/x2mnq178jLxuLni9Pk4GVZY506
rDwlH4DQrrSi1VHy1tEvkH92Lq4xB6USbEEBpPF6SBT73SIJIC2vfoy+3n1o5+u+A7s+bOMr66Ng
hQqugyaXnXSKQ6yshbzmG9iygtPH5LBFKVAIqWbUdhhtgrkCSLGfhsN4wQQRmLL95NqDaICCbW5y
+NKtbYyUAVvwKDEuA1xsGrKWVSOol5DRNWBZI0YX4fbgEpYOHiUqBa+KxWXmFkXl9RG8zFEvCdcA
3BgxRUSUR/MaBZ2yyIU04tb053m0YJVaXOpiDcpa2uyZJ4uLb3pnHcq4P2SV/SXppoAqlp/O9r/O
IolYf6J55cULkmWuCGH5+8MYt0q+ryHOC+NxoLMuslHhRER2i/pdqUaaz8yORm/N9poHeeTwb29D
Fgc6tIzjyYlxYfjzryhcMVwyk899u5IRp+9R+fbhrQ4VGvZSJ/ZDEaWGFgc2k7YUsqXi2y1RtZ8h
9Wb68wFSHq9Knf6Do/a7HsSTvIvUTMq2Q+3OJFNozWpgLvFdW5dBP2u7wZRh227Kl6kZvwOT1Nfl
1k+d+oLMNhom0RMxlLtx/LGQ+J0AcgXHmMUhUtPQ1Yamwq8VzIxD/8ihQgDxFodEU26pSVU8NrU8
tZm8pqXlSN08k4DwhPAaKs62ZEISXRpnEg2t6UJtOWzSH2gJMlxDLjO3Isv1HJNPJMf7s9zeyKTe
pd3i4YnrVpbse2IvO8ecb2JnuUyt4qLTwQhpmtXFTTrz2jjb9X32vlmdb3o+a+7YNJ+SZfpio/06
KxS3dDrVbSotQL1m8E2l9I1a/mnnP9PJ+lHKmovq547SBTW7OnASTfOUznqvondtbS+1EU6Zs+S3
Y7tXEuVgZVI0Vpo7JejmdtpLqSzC3LyrhsZLx3HXSf0tukXzgHb54Fd58q5J5FvViHdofz3URqy4
cqa6hjK/m20ZrzLEa+X7ro5hcI4WKAtu1euy7q3CCqgERSBo5+8row4VmV4olX6IOxNcVRwZw5r5
djmGtG4qt1Ta6xmuqIbxj51Br0tsPiNYoTzRPpup7RSVfLS4ZgXAB1OTo8X1K/eqKCJ/MW10C+/P
fDKpoZ76aCknZA0I8gKbw/VWXYu1gro4uuyyfjf77er2OYSGc0/7qjpI74zZH+7TgybY/qK4HLqv
vULrocPBuVLlU9WbQZ2geX0ddQHfSQTtfAd2a9vp2qGBHgN8yLbmT0Ygh1VQRZmAM3kysWPiHDqM
2F828y6068ZprbKIWMknKsXXZg0lbwFsnpw4DRIEMpiZJsRYn1/188ykrJ0Y3R+uCS2t1FtaFx35
FDo/+V4nbuZmgZPBkU0U+OTafArM14VgUdYPcGGAC1t2z6jjeIEPpKAe798ugs2uHZuIXHI1mq1T
pwRDfXwzZK6zTEDpD1xnT35CXYYKK74ilIi53DwexnZRdKSOXa8G2fhRzoS6iqIQ3LmXGElb5Tr2
+GZUf+ulyyZyMypuzeClsF0TituNJiegzVwpRerGIjcc9rtfnHlPQXjGhFUUchNXuLCt9pU8fluk
IJl3a/3voiWupoaCbcBypHPRuLUhNaZiTuoCls4BLUokaL4vuEs5Majaqa/7qYE7zWK+Qpr95P7b
DJODaAXNL8VqYYU0BI7Lt0Z/aYpm8nSyvYnBgbLZpwq4E6AgQUN26ghcd2TXpBdZ8p2S1pWmEKWM
3Pio17ZnVuhEtzzB7J7MlTY/gEPnaVmgCZJgjSIf/vViSRTkw8UrmkSEw2VTvqleJsNk0PLhlWvT
PvqgFPW69lG2jc+tHi4Dp6TPlZWN7xd/7cErRA+ee4WICWzCsXIAA/aoIsd/w/Q5fduAUIcKaw8I
S/JyHU03pMSiYF6w0sYfk+rZ8n8xs0/R+KamXp4TJZ1xT2StkCO4K9F6PXs9LERyqNSC9H5+pZ6E
gU04DgYUjG5WVjROdGhwddNe/j5O6P5sm9DuSkHK8lI5k8HoJhi39btV1iDnDrbHsOz7QPYkt26O
sl+jm7f72Wv3C2vlFuVoJxfrJiyHBlPhFGacw1OjMmFsMy+gC0IyQL2MBznQRhGX73TCtAnH7X11
RtktITBmeMO9W7RauJ3vtL2CBBQz+qa1eRK6NyPjdr3aUDhEp3CtND/0QUMDVmBHl5jyIfdwQcOj
7prcQ0BIsESFE8pt+dFUpRhVojcRMkT7gUsuHIiMFEqd1pF+xYwE+ygxfFJ75o8uYI6j4Absaeu2
q/CF5vQDhmEh84UdKBy4uVFONRklWmJy//YB4z+25VNkbsxLjU+eMo/Q3KXh5smSun34eHF6BZCf
TOM24+VyKt3ukiWdsSuZI9+SQEhrnyH1mG/HAHdpJ9A+kHC1gvNwd7oS/xSVf0mxTK0zzUVG9q+4
chyYB+sCOpSamys+OlJmr/xRfHXQAegK4p7eqL/nmH9RmXqSt4nVARQ63DsO8UekWaHllaPj4tE+
EtPZT+/Vp4Ac1q7HXm1m2ZK2N7T62GsB0UQMyJNZzmYyOWDtYINl0QqfsAsrCCmGZZBBbaHct2XI
RIkFUyhYMC8eUUyqq7Qvy2joHMfrkCXr1li5OfyiglVv77pFgS3BGEtuI+WgUaOmUa/dBRhPNyuE
T6FfL1J6PE1w2kwAB7+qRPKmbtGBnO3jCFoTN/0/TZjdwOIFhV2UHEq/iZrD/JEBR+GZoiulaEY4
PJaJpCvDihvlqHyf5T6QDJHgjmgVcaAUW501DAq6thzINylpHCld8Y7ExBd8W/Z3XmY9T6uVgyDN
luLEIQA/Gf0Qkht/lL8OgerJoMChSj7fmm6M5IS46k64rE427Wy+IYdDy1iTuEbf/7FjaNxnN/re
irRAeicqyJ+cS1M2HdyMLR0IjznYZOmohWnlQA10PzkHY4UwYWS2oh15EmY2MbgVAYcZaZR6wAzT
P3nwC2T02c4dIxLaooOZ7e8XX20TjVsdEDSGHpAFvUPWbGWCTedBFN2ByYH6GY4aBxJC7EWwUEQh
uYUy9IVVrpD1BqPMCCtYofdec6G7Y2B4K7x3f1YR+SYIKZpTboFIxazlUpnFoR7RfZ9DrU+7mj0o
9B1elZGfvm9AIVOFFRHErPj2+xWKBpDD1llbLb20y08V3N6Ty5lVMI2PNLL2bxrfUzyGMpt1OVfK
ZPTrbINcEEcVTAQT8q4L5sC+WNzEN1TBg/9pTqZpQTwTZpMvpe6qbJmqVqN2mElqGwyx8tWW6mun
bi+opfsJMyAYu9E1m+mdI6s3dmbsISwKsUK79uSu/QTnVM3VmwpSnQaVXKmtJdfIFMOX4+I2L/QG
0pq56Z6fpZNQu/nRbJFsJ2mpTWfQkDcU6fRByvsLqo2CA+5k6rkJwZ2maFZP1irp7HBN7vJJdhsY
IOrzD10T9PKJ4nDfO1vTgSwzMD0ZPxR54TvWoShTt1pEqC4KxAFeYeg0r8oeTtJG6jbF7WIv0CwN
yfDz/Lc5XRPYzByHejmZoEwEH/I3M+5OHlebgBzwWTOKdapUIxWxCl8n99SCGWTzXk6uwUASrLzT
6fkmGAd5xlKiQadMWEvrFMDVhawuKY9lOssbg166SbwGlLFBFPdkdreJy+EejaVR7uEnvK1h4U33
lW6mgmg854DWZLG6GdHYTfbPXhcFX4/nHDhEgclg3tuhUg739qztIS16p+d4YasW+4tCWsGhxdb5
y2PyN+DxVANdkbSkV7GxFWW4tOT6fgZbeK3f1pD09MEsDkDUWZpi2EhJIXVcM/Wa/RClISzH170T
0Sjx9bu/23c8w2AwIJ5iUWQbjyJD9k/m3nF83/sbkaHNEDlIyfCiWcIxGy1JwRDoPVS620jdw6us
DBMPUt3iXXA64Xj6eBy2JHKadnDNezu2nO6J2oyRA5exNJ2qsXAed/5QuLjb7LR0cuv1s1UjE3au
5mDayzvVclvFW7L3NL6DHqbgy7Lj7NyS5TCnzufWGkaQUw1oxIKy5lX3kke89DrbQW7piyCaaO9z
SOMYmUQHdlD8z/c+TyxQxnHo9ZIiQVZJWGXgapQ9DKfRfW1B9pqKKp6CI5B/AW+h9Z8PLUZWjfej
P/vdF/MD9ZWw3GWhE3Rm49YQZBWXPI9+n2c+IK9AZwG7KVVwNQdtjBUc6sSNg/7Aalr1gaFC9lGK
WAMOWUImcy0u8AhQj38YhyXqULc1ZtqR8n3SXZYU6oW9IHkVBeFymdmu1aJuNdyAazzJLTq05VHL
zqjyQbBEBRvixSv4YmlyWmA0TL9+qiNmxUEP7I6Pp3fx9xOlNLwqnQ3V6TarEO+tTQTHv3huxXCw
03dJORHdgg5eY8/foO2zhHFJQ6df2904N3urR7KhNY1rS2oJ1kuLdEQydQgZwb7IqJokkpqsD1Br
V11dkul+6sbRTfJV+0dK6sZf1970lHlB314z6aGZNvKtXRoarOWd5gu8VAYXJnWr65Ty57nvL2U1
8cu56L1hjG/UVR0C+Jf27pyYkKXvduVQX/bzclflIGBlJLmWSKO6Bak8o1NAwqHp11KHgFbdfp+1
7NMwpPBIJCGV9F2tkJtZLW5gvePWufzehBK2atV3SLTe19PgVbVyl+Tg//eTcrFKdpTF5pUzSJK7
GAu6RqYuzPpil7XWHY7boFWX62mYLyR4t0GWaLhVDK3zrFm/yuLp01BMX5ysOYyxkXtob/HrOr8Y
B/q+7KchHPX0S2vmsUsq8l6wZE9eWWBQA1dPXbVh3P78ymI2NO81Vq0fw+VfkFB65IxJQFHkLO7U
wcNLi99+Oh/zJNxtQjKg39ySUNZ+FDmEDBVmADvFLH04YUPl8OP5SKc3yCYU27CbUJjnvB7UR/tr
VumA08ruQWR5jCRf9E52+lTexOOSq0xSaNXBIw+vOnYEo7IPzXf1ILloZGTEOyNoGQm4czvrFa1f
bOu92Jqb2BzKWeYIxkyM/sFGSb3Wln1U4Ny1iN06ua60xBNM7Ums24Tjkqx1zXWpiTG1NKTwakL9
AR2cwRpBEcBP8Ha+Ox9PNDouw6o0Kue9CX5lislcwZ5rc3iyLpmvAM77UXQkn0zoNqPjcG6e5qQp
SwlP81Gz1/z1glz1oe6i7TyAjao3i5Kb0/Es21LguAy/WW42aWrDaihF5xyoAFdKyHUveyKzytPl
I+spHjedLRll1vH6oMr2p8IbJ8/fTTBuMhtrHYauAmPLrD9aU5iDf5nPQr9Plv+9WP828wC3NVsx
Xhr2JYqB6yEqRuaOnb/ogCkCxlNhYIaWqSK4ZE2leDxuoh8/zq/O0zV+x4A5G5TnbY03aEuomgOy
8f1+UR0eNn7Sud8UNwVVRnbcGmJmr938pz/o5gdwH7QZbZLqM5h+faCE4AXggTAi3oCOAwryf5UI
tuNpvvMmHvdN9Xps+lXBmzL1R3+EFVeJu9YSaL62Kz3qxumHJZT9MsyWSLh4T31p+IHJcCcHVcDi
v7TcaO1IIG0VjZ/rf9RDsusj+NVGSFZv+zCPqDv45F0Nj7pxQD57/kuffGdmDnWqKRtwf+ILrzlp
U1WtwfJijxBNicslrA0vHp+zRKh38gDbRuNAXVp6qSzjgkWr9ooRmB4MZnGVtcD7ehWRnd3Z+F20
DcgBkaIuWQWNxDgs69yv4UCst1cTNV25uMxl6LyCOCyY0FMZyDYit3KNTp5tmoLLol6Zkbx6nGbJ
CmU00SOLcFq51TunqplUjF72wL7YsuJf1ddx6rDcjpG7KcdZLGWyjM4Hpqfwp3ArmlC2fTZJDwRL
rLyFV0xYWDdq77ikLX3BNzs/HhgbPg+hWRARpzbGM4EX+Oz1Ye7f+vrwNH8m76PYGcWUjkwi4E0M
FtHo2P9vJjA25M5RiYnVodIsaiTytbXJPQpZOMDMjzlopX43xDuqky9pHh+o2l0MdfdNMMen6h3b
MXO55LKMSt9DsvYtDCFRLA5mlj5LtKx4ExuJbef/BhiA6PPJNcomHW28z0VW6bj5ZN+YCjjAwxLY
qiGaQtGH5KClmfU2LTW1ivTbsXaNsI9IlMEh04eRmk/uRbByauPJTzU5m9vladUMg9Xh+WftbuP5
Henvzy+JU9i8/fvcxtbzRG6dCt4L8bBqHtGqHqxUmBFPa7mTxuVKihe/aOr9+agnT7xNWJ5smGur
EU8NylMPYjDksLx7rUSbYAYd7mrYpIWmOd2E7tM+HdxcTRt/TGUh+e7UutiOiP3/ZoMvDu2zNmU8
m90DHNce8yjQPHYpFK2K45M9v+K30biNbMdzp8Yxqmy2JA+uIpVo5XPa0HG6Swd5rO9UbZjZtt8n
60VZwWeNyhdQJbvpV/M60dYf6zxDfduOqFNA43Ltv7aa0cJue3zfy1bv953lr1biW3J6Q6yaeoLP
z87Ccz+fwwbHnJTUNtmDAYw8YTbmK8XVWO+cgAZpApEcPSx9VXZjTxr2GvXPRz99dfhVnpB5IfIx
MdHVCeeoMG7DwXjf958bsjsf4jTb6/ddT3a4bavXhEDoHbk7Ww2pl+9YOjBhjTOj4wzPBaIVcVoT
exOR28i4p2QT6KUgzBRFEtQ5bfwqrYLBUH+ouXYzWErUwwanz+NoKjPRnJ68K2xPFi77MW1jVKsE
dwUJAyYX68WDjhrjf7xisKc22zYaN73xaEC6rTEhWwkROtylKzlzmUNxua/9nn56RXYnishN7zT/
Os0eI2oLQcTiwopU3zI/ies+p4B5M0Tef1bt2zh2TKRDVaNeE6LeL61y6BbnKrVMT2+cw1BVIn9I
wZF9RO0thpXKmHQwcH9DenAKlbfD4+CSSvVSyTa76yWF6xDHo6ku2OcnN+E2BgeSGUrAcTxgOM/E
D3pIubkK6ucNXNWF4gcnT7ZtUA7a5G5J8mZG0D9/UhLG4vKe0TbnvGwQa3uKgowEVqcIX06SZ7bj
4vKevpxL8MgkKbRu7EOx73fLob4eonGn3OZe3bo5nl8VL/GKgH6QInSwCq3DTuH29hdwEDOuVanU
iyWFif25RJG8moN0+SwAbrYm+JNpG4RDlqaS16olQwa7YCVc/d7TdrVnXY+eFVWB/s0UcJIEmevR
s2Oz4/TEnPKqht4JnS7IcmXbV7V1Z3aiVkoBevEdXiOMbNV5QtJq3CihHtSRvH9g55UhERLKBVv7
+EK4GVMCtwJSO6Ct5cl7o/pZ6gKuIYPaM5/ouFI3f99U2nHSU1sK0z1ocRHMzZEviPmZgk+jcuhh
xqSV9dKE42D+1RhQrTBHv6ST2+iGIBsWLGxeCVfrO9OqB9RHViKjpgjKkls7ImwXfRUOK5aW9l3l
yGAOlQ3qmWsjH2ZV8h25uDPi7PvQNV/SUoFsNm3cVcu7cCmNKLWnUEmKf+NKmAKKliSHJ12m0cHo
jlfRbfmCoRd6HURHgSgahx1FjupMviDnyy6Zgoo6w3vW9pnaOexPxemCaO1wKOKsamfWYxuHY5/u
5FbX8IBHri0i3ZR6Gf0dZKlcatLkkj1WKWYSImw6GovN2WUFU+LJcCIMhps0EFZLBdPJq+fCpqmT
nBFQ/KbaiQCTNe4GNxMKOc30dyXhTytrgp3CS+ZKpZNZWYbBScY/c+6AoJH+5XLkFXN1Ax4bi4b6
5Ftqd6I0QWMD3gCmak7UWnV4k7DyMrhLz7olhOVl0drggMaZq3FRSnwttjaW69abXXYR7pBvibNk
QdXV5A1vnRQKesZTz9ufqukIsnJeNrdbf6WUibIflNpVlN4dypss/7ei7yTzXrC1RXPJ4Uhm2DEp
WU2UPYhqISgJefTrQVRRhQ+iolscr5vrmGAxFy3ixU5gTRfdvj1koemnwz+MqiMW1DnupTNnOS+T
q8IxJXOUNQ7Votp1qNiR9P1gp76Sa6m79sulZmYXUtqnrmrMFxCzLd0Yjeqa3nmTMt4p+uI25uCu
Ru+XBR6L2syrm8WP+zyK1fGGppC81qVrqel6l5rzt1VRD6OSrm5W5rvGoBdGR3YZfIhcwZcTXKV4
5d28a5c8UdGn/JCa/7oPv8aTRfTVeNFdJSWlOSz4anOY7CTbXcGFLFlbq+3O1xB409/ykr1JknUu
NUoW1FDsJwmrLSAzUR7h6X36AIAqvyprzPOWOwBsZUzzKQZcmlebLsEHcRXwHsQ9bP8xpU8R2cbc
QKZW1NaA59cngH6o5r3SROL0YnmKxs1nLuekT4bHaFt/DPE97nSu+RSKOwuoKmlG7wCd1e57r8ge
6b463SJISURBuCNgSKdWhYkOYIsU/ppexnFowiH2/BY7DcVPI+ESyGpwurEFNyrUkiKCGfuhUiXb
b2sjvShkbXazgqi35SQiO4vGxmWSzVw4qJCwtahfdOu9qvwU6nGwb/ASFJ9GxqG+Ns/rok12GdWG
etlLxC9X3Ts/ef9xbj7F4JLGuMlMR2FFUCaKDswgh9xLyf5XZSQ9TEJK6unD7HdIi3vgy1s9Bs8P
D26/25lMNBdJjAOKLgKhwIBoiDzbvoBLj0MXRl8gn8YVBD4pR/n/npYZ5LgS1yhgwZkHbXw3o6OG
0Dkw1Ck4P82CxcIT8OVBLno0DOHaoUC+61pKbsZOBMaiaeXAY4ZXm2Mw8HhTLi6AKp55X05wXoQq
7FtKhCrbSmf2gcXDSKWuTUG1KrK/5oU7wmm3goaaa19LeCNO30Fol/ms1ZHpS42X1K6dBOu1XoAT
Z9+ooRa8ym1YNAEc7Ez2unQ0RuHy0RIiCUrv9ZYQoo/LoU2yNuYCzX4pXEz/KJNzweIlCiwo5igP
RUwUAfLwyn5JmclqWaC0klvv9K51R/VNrZua+oQCHPCURl6UtALXJdujvOa2ziXdtdAXQQ0HortQ
wPLzWSBIKzrNee79AoocaRIsJOpbDt5sycFmTffGrQ0DG3kni1SM/+PG9XuQPPu+mcykk1U8z/25
EsdJwv1mQnnCfRHnzQhlI/TC4DmV6N2XrlxarwCVSevnA7oFr5yYoEdVv4t1+994Unar3OxRN4bI
Wf7OadvLRm2+93GTBlNvBZpa+F2m924KZpp7Hg6FH4LDKluxEyc28FthYs3arCFqAyUyu3ulibUA
QGwu2SFDl9ulittFojau1SeXiX1Q273UhFphC6qSAqjnefqFPcqDerzSjx+ouR+sb62x+8vp47BH
xoUi6TU8e/1/QL3NYY9sknGG+FgWWc43uuYHJTZdOKtEzgTO4wgBybz00xyKkE6B5UUEa0U0n1wS
BNMxQ+5HVMar/laKAfxZ6hH7i2BGBUkkL7HUj2NXIkdkHMsHcvXRJkaDRtexhkbdpbphNjENbEND
URntdJXwN0rwJAjZ7otqYvJAzfJp1SHMOUArPr4yVkHtV4DqPANiSurV7BQcIo0MIT79JjGEhDvB
TuPt4g1jyTMbVf8jVbTcFWFWXKUqNBTg6XbJmlVa+VOHbtHCI0Sw8USj4zAlJ6VT0hU5FnTB3NUK
s5IIkmXRd+JgJC+awTF63OVBfsuUj9SwXBPtIUuXCgIJ1rzDJTyNnpE0Z4VOkDPTDOzeLrA10WhE
IOxwKFJRWrcDxYQxFJmuV0auPbyWfSOMxqGIVuWqk9k479lRuO4Z0+eXMIS4UiCaQA40Vl1bLPO4
nZXDZNy3YJcq+TcBZggyQIfLYHSzn/QieUy4/6xh+Ox4HJnnRKa6lFHdwhsUaf/V5NyflE9olBKs
urMbCEHYeDe1jlTTwbOvUwgy9h/16Z7GHwUTxnbgf+bxCMCS3E2AdlpNZyXAn/8pM/YRVxGP/Z5N
PKJM+ZTIb7wRiWaPA4exyOQGbWaQIsptZLO614psbUUROFQo0mKRNNApIyW5S9F/g3/6gi/EvsC5
L8RBggFEeHgfnrzRr96xHkPz3nbRmILiWit6jT57WOD7cJBA1rLIlBVZYJoEzDFFUdFYwboqHC9b
90ntfdePTl1UFSrynYcjxOYQomx1te0WvLW+xfzm/D0A0TiosNHDUc/MnOJRjfPxsvgXSga/bwKO
zFOGumRe69LC8fHnt47zxRXE4kBD11HNyVkxh6TegM6YMlDtAEbnH9hhny2v6EUTTebx0262tQNF
9klKcG69YXjsw5zZEMfhb2IBryBSa2Mqf/XeQBuPmX4wRkjfhEz1V+12zHzjdfVnwZ4/Ups28Ys2
n+tMR6YPwcqjqZCHjLT30pB4Wf3OidYrMb9GtDeOeiCboKZT00Jj/rgPiQH8J+8ejupXvdwJMOco
S7iJpo9ogM8nTDF7ITEunx4RphtxYiAcG4c5cVJU5cx8It704ioaG4cyfTNWTZbhoarYIxtlSgq5
ZxURM93RL5ddr0cCABccsTyPqJaSEtelY07HnIUU2BlBvsy4ejQFFDMcRBPKU4rMpK/AwXnMIv8n
4rQbaOM5RbQB44Aw9zy2NI3LdTe68c6KYvc1JhAipOEZRjgNyzxjhoBvQJqz2SRkpbhkpe0Mo5Dy
N6GaIJvkeUZyvsxQK0Ko2MAjcraToGOe14JcQoBcvNjc3FCTyDlS1rmRbmqSX1BZcOE7KVi6XQxc
tjKuZWWlJj4PM/fUnSD+OUMIBi6vdWQEaLmHUQVazJvmUiTZJ5pADkQsu53GdEYiO06f2+negkiB
LUiW2W8/c/CoHHLQeakLRYJ6Zlx1qq9JZqCYNFzH+AdV1m8C1BCtPS49GeYijxf2lvW/X+c8ZSi1
q3S10Z/DUiGUH1HHlljdnBn1iN9v2Yc4M4s8Y2hs5WxRkzyJcppBCSJ3yxbMVOnj0l8W9Z1gFgUr
nucLJWmMinaONnK5N/6J++o7sZTRHUf4v6c21mXmGDeNNt3BMyYw9cpf+txy69Y8aIu6hlmuVe75
X/Ry9I7q2BZ0s2XL0E2+rlQmq56N1YiuzuLeWnpXbiEPIe0yJQma5N/zsV4O/nksLg+kUmKnaiND
u2+Gwc34nch/Xrx/HoGdtZs8oahaA1KFaD3Wbpq9/g/B+0fugb+Hc9XNfUPwnCaaOx6OUcHNaEzr
SLH3dWx7Q1F/bLX7qdXDTlIEm/1llvl8aGxyN0NrErQmxVDfizQ9C3LrM/SZPUO7agaQfYZ9RXM/
U8Lz3+vEuf08JnebzCYijaWuJNEcxlGv7pMDYjM9N9U30ntpLwsYzifQ+nlAhnibQfZLElNrwPdj
7DOof1wy+ll1kwSslbwv8RVlNwmF2t3szz6HgOdhOazOmqKj2oSFWRtu57jyv5ILf6L/I+26luvG
le0XsYoEwPRKcpM7yJIlW04vLAeZOWd+/V3Q3DOiIJ6NOR5X+cW7yk0A3Y1Gh7U+RAd2GgZHAV3T
vR0Yx8hTPl7f4V3Btgq8flC8YGpf8ODRqtX4RxoFtX2c51u1Lx2AlTqmLqumvL2NsMKNINF7V5iB
IaoeBSA6uqiZeUiL/jy3efCv1mMIZfulLkP0H6xRYNW/zeqeWYs7Ueotg8TydiaYXq1H7PIhBVOU
sp6bgJXI3hWZjyyblyvvleKHUY6HJPvadbdlMh7/3foE/1Jl4RDWCQyiUiuUl8cDsH+ANqLfEFmm
eufRzFfICOEUQBq4hl6bQjVTqmhZ02C4IP6oedlh7oE26miBEhS+FTnpt+6PFvciUTA+Na+mBYsD
qjwniYzGM7ESZ0AXnakuhz/ZxxdRgsGhyVTrDbZUQVM+KbQF8k4f9KgWWYp3XdDulbPZRcHAmqJt
ihXMUAGaf7yiUn+DBkuGurrvtTZCBONSjTiGxeZxwDuqYyXoML8HTgwdD//mZF2mi/qNoXZ5KiTJ
McnixDDJjoY67TvIXevlsOj6SY3iT9f3b2cu6pUaitGRxtZJTSnUsPjESUwbN73TjqH3c/BqJ42c
+Fx9vi5x3yWaBi5q27BNEd/C6upu6Mw0Dqr82AJSkGWXZrykROYR9zfvRQ7/fXPVTGlMx1DFwsIY
NHgAZS/z7o+0/EWEYMJq2KAYNNvwhvO7sbsh9Q3mfh07k7YQcC1+c3+B+/E/eyZYrhHnVtIYdYOe
BSvofvNJlyzQ7tVTe1SAg0K8Osjd6hA/MtmFLdtFwZBpSpqk6mBf6r3qLof5pDkYlnhvHvSA+eM3
jBO419WD/4fXlioY9Fh2a5TNwLZL+h8maAWNEohsGWC1qg9rZ0sOcC8AoqrKdKrZDKBI4rjE0A5W
C0rE6HnCC/lLxJPK6jCndDCqcdSkrGH8/hBWB3mmbTxDy1jiuDFSCePIZiV69iTNuXILME7c9uCa
qJDeXvv/mcoOQcdGnLCZaYLZ+jldgYeeoRhhEPOhVeIf1w9sz4O8EiJ4R9aow6B2CQy6re7VETmt
zvAA0XckVu+MGb2MKbAKhukQjuFNW9aZg+qI5VAjexhT3b/+Ndzk/vsGI8uO3zdWT8paD1uKAIVa
dxkdPmbZt3VcHq4L+S9q859jRMb7tZQi7kfTXBEmpKc6ewSaQMCAmdNkj6oHNHZ/kNjEvjxNA42e
ZRNKRPQua1ZNZUmxKn4BWfkl9RR3bF0bY4hd/lFOdrO7ixt5gr8p0spukfzFkab6udY+12AwU0sJ
AviOU6OoFfy9KMG1hHM8GJjgjALehVSBvKf34xmaepdWq8vi9Cg5tLcJDhjDRp5gDOjDGqaRQB7H
GeCObL4sd8/391E7/UtZgk2QYiDKOsYx/EoYNOf1GPUYNJ4P7Vk5xbJ5e8lpib20vWkPk2GpeMXZ
d2HTBsQ82aoUxWDXdb1sn9hBO+dzQSseGrdA4yMAPqvw9Kb3CkCdbU/WNL4TJGzPSuyVnVpjrqH0
UPiaeOtouqV503T3QNWQmNZOX+krrRDhqgtbAZeUze9wU70PFzY6YLp1Af8VgLrvUiq64kYkftSK
whv18XNJgTLd1yzzl35+HDJweFkNxdAzjWOv1tklm0jqgMLt60oxdTFE1AVCp8uK+YHU80ezSw4L
CEzyZXm6rnI7F/WrHRPCHVsr9YQU8MJRSx2Krw217/9OAlfDjWsdp7RNE20BMQLLvK65S9TQuS5h
/yrZ6Jjgd6ykrZCoQw6EJ3OtT8mRFy6a4iuYhUEEUbuhm9oSX/5sHW9ujI1MwQ2VHSnDOdWaoDZa
l9jsYOCGylvApKarazaHOCFHO20cUr9fl1+5npzLOHWM9LQQ6iRW4s667dCJPdT6p6gA2w5QTWO7
9nsU6Rbyy4gAep49xgQs0uyhD39VY+d0Cwvs+l4vbyztB17t/tKCaWE553PlgXKj6Sq3BnoReJ9T
5Wy1uh8bl3bqTt2MHInaV76hNF81s2Zgj4pPaw9W5hYt66HtRfj4REH4En8qq0M1fFfIuzkxHRXh
aRuUzUltZ69OK6ddR7cFVqESPRWVrHfp+dXwdlOZRW3LAIWnONMYtaVpkiKEb++1o6lkv0bDjp10
qt43OrlEc4xJYnDbLnHvUlv/ERbdiaq1frQH+xTWvTcs6XxgrXKfd5rhmn33Nerq75o2BlMc+UqX
3St5/KQpw1fWLIVDZvV2jqzCqdP2ki19irosS13wX0oCqv0762VdgpVZ6lKbiga/XnXhzUzMb4pm
omWhPC4luW205g6v/Z/XjWInIIZhW8TUgUWIP0KsYRgRG5kOw6ax4sxL6rTpE20yx+qfallz4E6x
i3vDF2H8EtjYeL82AO8fGB4avgbkwdRfzEPngwvtgBdGJYnVpNLoa2kljmzE2Am0xNV8fiOHp+WO
17Onoy25/fcP7mVhwsGtE4tWoyO4/PPSMZTEzzBFufwYR+IMde30ayXxZTKBgrdctQJpvwk7qaXG
e70xsX1f8umhU7431nnK8RXX1WQ/CHhZoOA6yybDpHKNkE2xquZgl8spjCiaL6rBuy7ovzjpF0mC
w1RmorVz9BzbAEIeTZ06bA9vJjD1nuLz4JQ/a5lIrghv3cmLSL7ZW7VseqpHyMIEZXu2WeTn8HAR
RfdTm3nWFMxUO6v0nWV+VrSbrtAc02hknyDbXzGio6nOch7yc/4T3qGURR849KvhKOuRkzJOx4Uc
Fxni834g9PfKxTaeLtbKeuqyOChI/Tueul9ziAeqjs5Qp0aXnuRoJfv8bLCbfdaz1ZooK2MskncO
xK4RH2PfdnmKoaT+clRkEveD8pf1CQ4n6luWWTGC8u7wV1AentZbHpSXgSwol5yg2MYzRVmuErTn
BcN8bJXZNdivLDYO17dQ4q2fjWezg3arKJpeImWHCzerc6cCHOBcgPvZ+KrXqkQp2XWzEHt0kBwc
CzQ7IyRfG18xVFdLn64vR6Z+/PfNcsICHMBaDq3vm8EbrcgFkJkT2b86GcXfXsKfgmnM1MAqRi0q
Yu42yFDUehkBHz9jLkgjkqNeKT8wwOmtdaQ4Waq/S7LMzQ3zI/D5R/f6Ovdf2C/ixTfUmsZVqVtL
A83njV2xq33OAo7HXR7aRxnGy/7Ft5Em3OmZOaflZEMVTeBvuqRZVE9rQeoeU+XWJEvmjID0d+1E
9/VyeSgy+11PZXlY6ZIF00vrcEJqDG8sjm6Upw7PKXZeX3jMTw+RX8sAtHe1lega7yA2DVOESzCz
vqhWE89UwEif2lJz+kWXJMz3iirQohcZwkVRUyUxAPjL16TWv/pT7nMfbRYXDsk5qv+EI2PXg21E
CheDoqzKaIb8qYrczBSsR6MH66bmVl4ZZLJK5q4PexEmQiQMGmYNzG4FIrSCcZRGcVaNBna2SIZE
ZGIE/UxSs19bHfoJB+ko/UmNa7eT3TYSfRCRCkrFmKI0QcTS0NBHItazLMkydp3xZrfE+BJU35pV
I7vbh2uDwq/ygDRl48zIlgDRcvYAICZ5H/DDfhOobCTyNW/8JanHfungJwOCSerSB0kjynmtlIV2
B4ANcTrhSPCmoemguHwth1JqVFMPbxk1+T0QeDRPSUfTmSy1cVA2Kj40dfgD6E1oxCXvezCiOCVp
jjnT7rQqPClA2EyAve6pafG10uYvNh0uJq1+h2li3Nmr/tgrJQ0kLnbfUF6+WbhL4kUtRqPEm7AF
9dBf0T6/6td3ZSCL9vdV60WUEKKSpRzLMkQc0yWRY0xf8lUaBXPv+PakX0QInqavukHPUty96Sk5
2v2H1Cvc6T3Hw8+GUx200sfSbmy2OXLBz1SJScY+gk1yP5MPR06jYt30h/UwF0fOAWrLmm12L/8X
iWLsWfYg1iEUB8YTpjzkzYfbJn6G3wfVQOjon9KzXvmzeSMrfO7fTZSomo3OJcycCJZLNcqYVUM0
z5+CNSo7WCf7OwO9e480ihxUZFc3N/IEuy1zI5umBqfJE0/FMQK4psdJHdLLcjFK708sYSNNsN66
1lGOyuH5OI3EfOpckH8jE92eJ2kmetchbUQJRkcxzzjMz+nN+B4vbccYydmYLn1vB8jmei275NZv
yfJ2b4+NTMH6qrKPczNFDMwPTwd1w8EZj70KTMjb9aBEmOtOg1RWWtv19Ruhgj3WKgtjlBNgHnnm
r2udOOAEvCPF/KsJrY+FPUsiRtnGCuaoUpQTxx5nOHShR6ouc2il2G60pMeKNWdDAeO2Va5u2RuS
/d01S2pZIHIBEQgR50iqMk2B8cYTQpXlqt3qjBGKsiVYx9WH6ye5f5B/SxIdgBoz0uYMTUU5MtyL
FjnK9KCX/nUh+xv5IkSINfQZRzfXtAraEQknnTgTAVncWqE5YD1MPWAqY4wDmK3MCHf96cs2Prug
zVUdAZaZLKrB+29QolGfZ46028FbPAMqC38qc2pcA9/cGBuBgk8b86ZWZwM+LYoyTxsBSqODZywh
7qDcGYrh6rXk+P6LF33ZWsGrmTXswE5wZRjvgP53Wo/6Ib7lPNyZJ+eo5P/ZteUJTk0tiZFbzGrQ
Zmt+KlT2qDUyMliZqnDL2ByZZc9I9GZYj5WG72qohjGkh2IKEvOmbp5ssgRJJ3tR7N8ML3soOLPI
UpJitmEDf0UtQLCDr+YAaPIc5fOYxLUtFHxYYi32lEZ6g5hiOJsfOe0VyOouZuSYl/nIPORh3fbc
fyIOHmhSktFdv8J0E7h5FPzwTDjAetKnZeAebUFpuckzZ+0jp7dG11gz57rN7+rKRpRwkFU7p0aj
IatVmdlHYASeVGMKrovY1ZWNCOHcKET0GbVRmUckzp+2HFREHonv8BQhEme2hmam5z4SYdfGxV47
3AWIVLSjSlVHm8AR3ncOBZ0fReVo/d0AP79lP/Qa5aVI9cIkAllT56yR6Q5ArLWeri98d291QzU1
XSdo+RT8KUv0QUs1pQnyIWBN4TbgaL0uYf+VvRFBXtthVs0qjUeIGFqHnKlPjxi4uJhuf8g+anhj
x5JXlWxJguds12meLR1nWbd94ihldYkUWX17V/t1PHpMzAqDyE6wPbVXCk1Lszagk4/bBtd5jJmp
CuUPFAuu79+uahooJVJmozVfRAfhrcL6GKE50uyTz1aZeazEUAJrnMEuD1pT/VzIezzEJOH87iZu
pAo2t9AuBTaM2gT28GEwM2dB1fD6una3cCNBMLlMNQa9AIVIUOpPBSCf8TxtaepVw4frcmQrEY6q
ttMqHXN0w6wMrLlaDqyySLIUbrVvPPFmKfwINzcNG1RlLGe84xXj58C0j2sOzI8kPl1fiESKOJsx
0DFC7wCkxPTTxIpDmI5OZq+H61J2qNvhol4WI0J+9CMns7NR++KukGSOXZ8al2NxdEiKxeRYFk6M
+yT6fF0uP+4reyjCgKSh2uotb0vpJ+B0rckpLB5X9t4a7ybQr16XJV2j4CKoVdkLS1AhGv32lJeu
drS8tACEHRrNXCVBQIeuey8pJCcoUXmbq+pGT+K0UFO8LyL0OV9wETh5lTqx+aEuHiTr4y712mZy
VdoImpHZIa32XH4avQrkg8BtB0+CBqyO6S4+24lMaWQCBXeBTBbpwwbvKc69DYHgqDw+CzSD4X18
JpVE4H4jzkZLBe9R5gpblRy9iuq9Eeh+dU4BAmB4Zgq2P+ND6fNx58Gbv08n45ggPKcOCZLbT+Sh
ficb7dvXXIOaNjIPuEcFZWJdk+KuRw+qxn7O7dcMgFFJGDloSHKJ3rrXj1YmTFShslp1EiHs6qPh
QoqbKr6t0m+rXburTIv2HacN8krG0LAujrKqnTnScsaZGhM9JJWy4OnYUInrJPs28SJF2L1MSzAk
MqChRtGc+qZ+X3qNG3vtZ7RIXjDjoLjKJwD0npSAHpYPMTDeliB9F/1O3fwsw5+WLVjY26KOktqK
eZIu+5ob9SkNY8n86XMP/hvDNDGBihEOFK5E0Ki1iRQli1Hnf57M/1T6xWPmarWrR07+qf3QuKEH
R/tuBAxv7uhnUP5gys9pMjcCO7AO4ADH9gBg3E4Stdpd+st3iXdLYa1qnJl4bRoUZazwiyqdxePn
KK5cIwydzMhE20zMQxRJFlqdiSCeF4sJ2Gvhkjh1ZLP6nNXZ9qRtAHs+aSNRzEdUYxVbmIlFaHsa
cYWBaCQBz8944DFn+pj1Ek3ejXM1Cr5cgt57QxNfREgJxkOswLtTtPu5dXTh7FQK/FG73Kle3wIG
TOZ69o6N6RpRLR3h4ZsyaDkaVTvqcxwk6ezoWe8lw9N1f7M3zUI3IsRSZzuGa1HEEMGCMHieZkm9
zLVt6CfPQaIB63uoeMpJVn/fy39s5QoPk6g2iqm1pgQZM0z+rZ9Z/qNKgPZaBXXzY1FkDTiSnRRb
SJcGo7V0QttdVnwuksdWOurLr1xR/7frEfyc3UWZPVtqHNTLrfXNOINTGa0S0alAooxDZcy3iVe6
VNZhsPvi3MoVnNpA9HS1rTGB3U2H8VcUegM3QAzvqIZreUA8n8CMiyTWcukkBbXdwjUICVT+RtG0
N3UnRQPPwzDXSVAPzQ/VzH7MGl5kDQYzlCn8MiyW7lQs/65riT/25uyUWf4nCZntJwiBibXGekhB
AREUs0Y9e0jQ+lM8Lqt9YxrLRbWsL9ZaHabUPFilftNPYyCxnz0vtP0AIVDBfDfe3jH2gNcKOPxE
lP1oPLQrjsC0U7wl/nhd4N5zcStPeO6AdTkzW6tKAr1Btguje3n/u9TRTV4NThvqB4AV538SKWxl
Cu8fu1qjuh3nJKhAA2Obyqcqow/Xl7VvPn+rkujMmy5bxyTDskiXnkxAcyOY9sCZK4sr+cTHWzN9
kSO4HVOrSrjwNgnMcjgTjL90+Wh+rjqLAUGtuk+b+ZOijpepGr0wC1rkEnW8VSgbVjc2Kzfpmdcq
k5drw3xYZ0S/RVY5JZNNTO6bFi/mgp2d8cDzdYSfpmOSFBH2QxxPKANZJnrXNW5ECR4kHEa1Bn4S
KghF6jIw+FbA1Lx+untBINuI4Ke/ea/YZmI3OYWRRLyb3kyccbLfx/bNuo7+dUm75rGRJPiDhYZW
XJTw8131y4xuU3pLlR86wpKuuINpTMb9dXm7/Y/bpQn2b5uakoVFjGBnVL/EkQXyOJozYI8s75We
Yoq9Kpwyis7pGGH0iZw6rfjca5aX6JY301oSgO7eqlAYnTCKXJLILVH0ptmiJRIdIalynM3fKl7z
af1UJd/KIXepWksOdreowDX0PwK5e9ycbN6F0bzk0FP1rPsan2GLPY70Rd0yR8tLP0oMePdpvxUo
GMbSAXrWmEr4v35NvTKzB99m6efEGjOnp6uLToZjSuJLVitfUOqM3TqnX+nMXDulh76ht7MxysbT
udN441RQfrOw4ZyJQvCPcT+UdDKaOjDi02IsLsaQAUiO3h/yFKvkrmvTS53NJ9oByLqfPIkGSqSL
rrNT5wTmhAjuL1fRubxv+l9MMrGXlT67rc1xszZOq6SBLH7b8RoS4gtODMBu/sEk039xgn/vq1iU
a5OMjPa08DfF6x4RebVlV5auEpPhPQxSVvHlpjbtuEYjvOBfrae8ssP7Uf5JFX5Xh3UdMw8UTzJq
moLPyPpoDGPdjJ+BNtBGmZ1jv3fCDxoQL9JDfF4fl6OMKWXPy+uGpum2iezfm9dLZdJSnxIus4wP
ymyDPHf5g8T8VoToe8kYjYueAn5OIe8ro/iVqbNkSnD3EbaVIWxdlbaDlptlDQWMjpHucGzItj78
nF3i9wGpz9qfGLeOgTm8/HRYuAjYzgaSqEBCqgO1NL7VNT2DEns6GKue3bfJjEItse6swTYdEs2K
u4bJpSOy1/VedLT9BsHLqmhlwCwjDq+bW98ukTTBM37sJZfHvoq8rFRwrbOtVEpVxUkwx0rhMMP4
kC359+veSrYSIdjIUrVkE6Z/gtXKHAN3YzwCMrx+vC5ldyWmxgwTU8wmYYJDzhRbiztFR0VxmTV3
yVQ+JCQrcHBVE72+bmkmcmcMc7hiXrC1l5oTWsaBrdI7qpe3STl+ARFp6syDdhzCOLi+qL27Xbd0
AhsmVDVFoDvSJ22kZjgeyrKbNiuB0/ZuxWzY0H8wzds6+X1d3O4ebsQJOldMGGKMOnAFkP6T3Sfu
pMoyKtwfvN3AlwUJ+halIOAtTGxgPsWPUxc9LFRzGzZ5CZlkzQK7erdZjaB3Q6L35rTgTPL1MhSr
U6k3SiTrad4XYhnMZACzUMU7ZFXmal1UbNmUMldXP1dT41pMVi6XSBFzea0eg1F7VOAMxuZYJ+NP
c2qOmqJ9vX7+MjE87Nhc9Rlow5LGwmJWZpyB5uhExDisgyKLIPfCFx1oRBYa+1QTNfrXckwQODZz
hgSGtuSRayjZ4hAWou/OpvGBFkl0mMcmP6hqER3aRCucom5ul6rMJR+ya862zpvtGB67IgIPUB0z
czVj3c/Lr7ryaNpf1VbD7G7h9NGv61srEyVclGG8jMj5wZK1qHDo+HkAq4DaH4ZwdRbTvy5r12ts
liVsbwJ28rQkWRLEU+YWym0a4r0a+qZWem3jx8PH6+JkSxPSEwqNdEYUvK+rsn6yk+zOUsvHpC1K
h4Xak9bLqr+7PmSzPMHTd/Zasxk0d4ENvzsR8Cj91oHkF0pOjLuHN67qRYyIvdM0a9TGGHgOrCFx
7fxJ2py+L8CCCKbhFSHi4KwW0jpNA6PW6tQDUo1P0Z55/Wj2RBhAl7I1ahOCIOq1oel9tjRsSZKg
jMpbYxg/TcYkUbbd8GwrQ7g01KIe4zWDto3+clCAeI7n4N9tdGBikrbR7S8K5mpSw1ABXvR6UWbc
9wAQwqLiSg1SOz3Fq/Hx+r79l0X9LUM8fGWMFZPNKxYVDqqnUALkBjI1N63SXWwK+EiMdrUe0XQ0
KSYXFH1vlLoAkFwN6J847/4kIDWAE/f/SxYxmtqkXZQk08sArZJ+jBb/cVB+lENxb+lg707fU0N1
urJw6UzeLZolc9h7DgU3nKrbKq5u1A5e73jdh1UTpXiUWejVRzOa3T6U7LEov8X1Y2zL8rs8BhAN
z9B5DwwGeZBMEWKEivWzPYHnNFi1xbGG+i4OiRMWhdPWv8igOpmSnOvsiRmJO6oYT6T6uzysJInu
vasQ2oWiOjJxeCAKPnSttHzoFWh1qmWnUanfKRMgEZl2vK5ozxb4ZrGmaVvEQpnJEK/CLqa9if4M
BCnNqjuhvTzQ0P40ZvNZA1JEGSeuRtMj/l4yEgZKpf6YJ+rPK62cOip9ZlpOXAKNIEdmeG39wjRP
GM316LS446odkqZxOqTgB2b7Vl1ehrw4NHZ61pLGCWlxXmwVRKuxh/n7w2INB5Q0ogPojt8PmXIs
YvudAm6zaEgvVYJ5PMP0mhxwGGp+NE3qsSy8QeLNWyP90KFZahi1n6E2+nOS+JrCLvrU3prK+i6d
ho8hsb9RfboZqrn30kq5rJRNEm+3+6A3LA3u1ISmQnte66lFy6Ey9XWbPPin4+RSWcKFXmtRalRc
1v+egtm78Ax0zuog92CUihdFXutjas7I8KV4ezJldhRyX4+/GvZ4XRl3C4OGZRHASFKovHhdzHOR
07Sbk6A5GJNX/iRn5qoUaHfRIf5soJOmiH5wmNU/qXlu5QpXiF2vGisJcsWwSCcdnkj2B4HtVoDg
UjDoqKE5GDksTflR55FTVJgl/XJ993ad5Gbz+LW1CZ5DO03CwkyrIGyq9y3GDQY0gGptCwzXydGV
8DSF0eG6yF0ntREp6DtNaLUUA0Qq5d0QJ15iPpFCsiypUgiKPkQl0TAMyO93QMS6uPsqy+sczRkv
cex3HvErPwk/2p6sIUi2OsEFk6I26Zgg72MNxWkcxo9sBPnjOEruepkYfq6bc8vNvKhCBcqnVHPs
lGoPSvTU9kjaSDPne++erRoKkYteFDne+VDD18lNPusuq/BIViXW+IdissO0XBD51R+X6PdEPmWh
xKh247AX7RPxoExz7pbCaBCHo7rTLt909uF/V28T8y3onqaArxYxZEJDG8a4Qmd1xO4x/UzZWZfB
uezmZRHYILhBwzTCJCFCnhoNEBIVuvsB5Ab04QOaltyqdFs07zx3Ds6BerRad5blDfZ8+lau4PIw
5oIBwpifz9APbtpH38OVXtZmvl+m/PH6Pu7LsmzVQO5KQ5pC0PCcKXFlZ4gUy9+leZfQDijkXzQp
GsHunWgiB/L/gkSlm4tlyEsd/siYE1/tjCcAIh8jQ3cKsMfn67k2dD9S6X1mt275B8i9dCtcOMkM
Fygyc7i8mJ3EjlLExy5jtkNG84darP71Ld31iltpwvkBAqhYG+TI4BX702yhCAb8usTrvPhYHsBs
F+RfzOmUeH8y/72VK95ksQFo9RbeODR8GjKPdbFn5bIp5l2N0VCuQPrMAu4Z9y4bn5gqSTotvMME
Xa1J+hSC5k49x7Mkxt7fxI0Y/hkbMXkBdj6rJcozT2D9VUkw5lm5/WWpgSbTnNAIXXh8CydZy+W+
pm4kC3dLpTfTlJEC/ekYsflrFNm40c//BHhItpfC/TJXYR8r/YAcbjh6YPfws5m4OouxQj2XUS/u
uX30q/59cIKpZwxJQQNtFUGLzvhh+DavszvW368rv0SIWH1UGwZgrk6pg2o99X38mWhl46h9Sr1/
J0ewaDvXAQVrwMZ6Y3Ga8IZGAAYBfcN1Kbtv/c2eiSXHvC6LuFyhhaM/EZS0/4KMWKLD4KkeBUu4
/yeFua1EwYjTIcwWPAcxbGwrbjh9RuAoWRQ/Z/FZaSKmRdEPBU7cbK8ti6GeoA98KOll+InDEMgA
xff3DuMySIDrwCYVy+BEaaIksqFva1w67Sk78rkCGyAx3y3Mh0c2Nk/Gk7rbfmG+yBTVLzQilYwG
shG87bRCcc4zUUk9jWAtCNVbANp5udvK/D3fsDcbuhEq6KJFiTnnw/Sf5x7HDqXvnsG/y8CTNUru
u6eNNOF2Kc2OliOv778Eiv/0IbtrzJTYQJKwLQRCgqtPyBpboJ3l/NBntX7Io9mZk5/XTUwmQ/Dz
IwcHXiYEO7XWuyN4H7rZt+c/Cq9RXf97KYJTX9S+oOOCRqC/OhWic9T/8xl+2ZoEt05qpofVigxh
OjT+2n5dSkAadrLM226zzXZNgkNXWrucagvKzoLlUByrYHQoqFVcTLUcliNT3esn9Ww8b/T8ZQ91
3ky3vZIpW0JMvCKEKz+VY3qrqyWgeM8VBTZfo+NxPl5IDYoOUkkk8/16K9jGQDvyiyayYa8Fx4CF
T6Ya12SH1EOjlU5u3I3q4zpkh4bdWORRstBdg9ZVdOwTA10Z4gxez5qZma1RI38D2CwQ+eW11186
tHH2t4WvTE7yWSKRb92bFepUNxlhGqYM+RdttnZuOuDMEoRutVl4y/rYKk/Lct+nX4C0kqsIWxW3
lBG87L3RIOlvmfz3jcwhW9oR6O1JkJvzoTSoV8XjvWRd/GTEdVk6cpc4OEN7g+ev2JM9lgOeUHwn
2/el3x8nfzgZlxJwrRJZe6dm25jQRIcQZW86Mzqbaj2ecnwYG9lQodiQwfHL3tF7G7gVKHhiE9iu
ax43oMzQ7hdFPUT6LLtadvaPqQDFUlGA5LooaL4SojkJCGB/AoK5E4uCkgO3tWEg4WyJr910nlkT
tVEd6N27ek0vzPhpLZO72H+QmYKWW5TPGXHtE24VY1Jqk2R1DSyAB7u4z6N3sSUpiuw4YCRDTQMY
+jbgjsQyQWuHY0ujuQ5IeBs1X+r5kKqyUgQ/XUG1AVVGMTxpoQ5hi06iYFa81F3CfOud6jLMFM6g
bsyd1Z1O8knynQVZGqaYeWs9z0gI/iEz8oKZU8uApwNy9ApjmstX2v6JCQE06q+GEmTpxaMhXb70
cTTofgPARc5gqvUO3guH7oa6qoP6ii4J48mO0SK44MNRqPmjdUZYWNivGKxeVTSL5i47g/Dpjjxm
5wZP5idMSsSfAFyMxvnlWPiq6gB2IHzgT2g5vsFOUMyHaihw9wz7rVKGUU0aMJSBUP1mvil96zT4
2fteGhTvuIxXYoRoJ2lM4LOEBshFu/zIWH6Xd6osfbQ3dfZKiBDraCNmsohugkAvoF9AKXrTAj23
+PYXZi/mz47RMXZTH8+Lo+G03wEbcd/FjnVp/Dpw50BOAbqnvThaTEoZmAezxP6rkqwYtckW3Tfa
5NiAU4jRn4tCjtcvgB0HZm2kiOHJmBoR02JN91XSXaq8/6j39fu6LD1gdT9cF7X3tnklS/TLJTrK
SGnbvnpOjsXt+J6P8nG81+jXCt4T2aNwb6znlTzhqskqQF6FNdST01k6UzjDGDrNK4Du7fZUve+W
HiOvUQgyuvJ2JPZNMuTALp4cJb0vptgJw+5SlPYDeg0O17fizdkiKAPWEOeo0ikvDr2OImqry3Q9
NAxfN0sLtUbi5fZyWPLy6bqct1vOBYHFzDAoWiLeBGVGpVpdEwPWlt5lD2vsDMDI8Xq4qFuKUdWH
MnLj2SlURyL2TewpiBUsdlppYXTjgvV9WDgD+U2JWWf4KW96eCbaAJwjVeGelPfmr+uiZZIFM55z
K83qaYLk8bON/CHKzh6iNGUlbj3XbsZkiQHpFvMv2kSEoJ8kRqkPoc/HupPjZIDIKnHb1uEY38sR
tarpX8sUHjFUC/MwJ7nl9yD7HA7RMTtEZ/u28zRX/y7PSrxxwDhOguovPCC6Xt4E2rbJRi2ycZxj
kmJoU0VZXZr/fRMZcBnIpVtE43OhYk22qDTWjqjoI3U5Habb3OdTvsYdwPH84bh+va4lb29QLo1S
hpQA7wk2BAUtaA4Aovn/SLuu5biRbPlFiIA3r7CNNvSkKL4gRFGC9x5ff7N6dofoIrZrRvdldmI1
odNVqDp1TJ5MPCmDCxa1wpmO8st4Mz63z0jH/PgYPIpu5lS/EqdwygHMo82vwvvXpWfyI6AMhwCF
B/keHTwKczrwOYgkXK0DeCC7SeY3tf63eGTKBuUDG0kYxpaDD1Sy3pYjbpcqLC2drSu3XgblzMSy
mMQKdBhuzIe22M1mkulOAgKRsnmfwOLGhdGf+Je1SXJgV3eu5zJdHbLAcGWv/qHE5oLZZUJLC0aM
I6FNFxz5tbMiRxgtFgj2a4PrvKOYOpAMTYcXp+7e0mlKNC9wqZ299JZ+z0MA0y/c6RCfVIhPmDOo
qRdT3LFKg5uXUP7bLt0L4qQ5y1PwZrm88YhJP7PLWOjNc2J0EZ1fLo1uQCZzLHJTRw4kpi9d3RMg
kGoCXol/OCiTnCYwZRngx5BdwxNtaFHFzGLk1suIuav/7i49YwyhqVJM0A5zm+J7xhuWND+3ydP1
28/aSerADkIfD5yO0zPkIEtI8d4HPSvR2VyHgh4oYLnQmKMbPp3KQXh2wjqy42CDuBbUos17fExu
QuQEsVvvOGYn62sdl3w+ReYB1wELEqBtl7cihbBFVIBE0Q2e5b0GEdjIReDqCXvDK21CQM1KRITN
qw/IIDIR0F9gfIKyCGbIRQJrgZu+aLeTre+FowIprQm8JoKX+5W5/NAPUPBiDvVvr3VlmfJrc90D
vQ16yHOnS7ViJ3JnzuzM3g7MxMxvk+eJ8WYwTVLbGw/amEUJTI4WdxvsCxdsCR08jZn68zHZL/i/
R7PeXT+rrB2mPF1VLrUotNhhXX4a1J2s3FQZvzMqCNx0rT2zxvA2j+1qW8mfrxyr2i9Tqmu4GuDK
hDqhqO7VBbP3eSpZ19fFMkQ9wNCxT7U55HBWg9CaeKSu8rHsGVqL4mZQsVoOFQ1GWZ3JOlTY3Xlf
+PVDHFvJdz4zuycNVNKRO5iNA24yH/z40m89wlvfeONOYtRVtt3q6leQb7za1CGC4mjXhYEr3gPv
5+heeZPuxslczPwk3gle5wjW8iNzCvRaUrvfcQyesq81b+IYVj+AerK6Kk1nDL6Q2Cq6K75Db+kb
AWP0T+Uje0huO7b6tHbmZFwttwzrsm8KLHe0EpCl7KXX5TX6GHwdEgB25hJ98dgX9tkDsJixaOei
DQ5iPNaBc/2IndGJX56z1Q+hvFNfjn1fC4HicrVNnmhS689+R7YMd5GDU/Co3Cv76Ueya6C3ptgd
SLQDq7INn/kBNl+c1S+hvJWxGHwh8HAdf9XGQXkSmsK7bvcu52X7uDD7b0zfTM72tdVT7kqp5VTt
NZDGjVZ15DJXEm0VvURMTBNxd/lVuR8cqBWXLn9ghSpnINE125TX4rI2x2QSDlztFMf8pinN2cHX
38l+ZoMuDcq+Tu+GcJ9mdNP6IMECDSfBQYJyG0xUyDMg2DzvSjt2mZ+CtS2Uh0sKMAWA70L5z8OR
fCSvmb0c9DsDqvezXbvjk1JahcesRnzpVpwvIWEoRIqDOivli5ZAT8M5wBmQvezOcAO/+I3RWCu2
pT97qD4tUf6mEeVS4HlcwOxovIrheYAgtYIO20ymY7tfWWkxRzyJD/n6yT+NUj4GePZcUmUct8Et
/LA1eWd67B7xpUHug4nyD2WvePFd5ogd5OhZErdfgS+Xm6uTzV/5nDieuK4mDInTz/hhuEsKkGJV
hj3l5oDOHo/oR0tQ1jEnzozfr7sZYXPlmiCeq6CIgaiLVodgDJVFPDKjJe7BjGplt1FlgrnO1THX
XbzETzJyybAw61u2ruiX+h1Z+Mo4ddNqKJDrepyo7pjtueHXIGbmrNwGgPJfX+Xme72yQ12bOZS0
UOlj1e0WnKMufwDVsxl3LNZBlhkqLADJaldnSoanksvdJQDKXTTBzGNeX8x23LpaDXUXG2jQq12O
T0ZqNkSbZt4LrmAXdrw3QIknStZoK+Ci6nf1HyUGGqJwDW1LQOioRwmtSj2tZKSP/ykXTVZ+qnZQ
1zKee1uHOy5O6s3A+YwVb2/sp1nqBWpqbQ6CDtlj4o8OtOoP5GYS+j/Bwjc9s3MzM+Xti/Fpk7oY
Ui4ZJZQtSfQ1Y/AEkKPqUMQ2tB6J0oIGDSxhsdrOqXRbaV2MAMH/s37EeXjpi19a7Td1QRouD1KO
eIbEL+66o76XXybezu7Gl/CQOrk3WOLP3iXsUtluyUwRxJ0gJkz2+q49tr5Sm3+aqK1+E3WZwjEO
cATxFJAzAEWi9lwynG97gB0rz7hbRpNVa9osU4KZ4e9zR92sNE4UKeNwAIgck2i1lgKMD0omi9Uf
iRahwUSPkM97beepS5Z0Qjoj8gzw4EUfhltjkcSc8rtDChyy01/WEaeePT2dlEIkfhhsoT4EPqGS
ENyBEdrl3dlGnImbxXzUN9Oz1a5Sr15Uh50yhzH8lWbpp8Eunqq75LW5JY2ixhFjgC5MaXbIA2TY
TKk3hnV6irku1FYDKzcpRWWDqf+uXOVbClrdfYpjjSagamLmvKotwRF3+gOaHQynQpzGlS9M0+Cm
mRQloghv3dgT6NKI6gaAEZD4kpzCk1gubPup+/sE0+y3PTdlGeTeiedUvY6IecGPBDZx2PNRRIPn
SEJITDcwnr7N4P3zG9OVaaMX+ioXcFsLHnNg/WJqccYwsXl0QZpCen1kIpA6ukFNUrQJG5kiNUzR
Z8xnE0Ec63ttrmRlhjqtQiZ3xQyqJbc4Bh667+gFmdUBgFYHRO5WYamM/Hsz1v60R2eCY9SkSlpg
WUYBMGHSm2LugyXMLGbZLsPM+5PjuDJHP61Blcp9guURASGpuK891Z7BUW9MO+h5sDu0W++bhKYI
iPuAMkFv+DLoVOagbNu5DFyu2UnKjyjt74d53CuBdqdi5J1LgdVcWLn8llddGaUj3QiIrrAuch1e
dRFN2Zl2nSl5pYgHjORLmcWxIpatW762SG1rk2nQ1CMWA3TD8Xi3KLUrTo8hiwcRFqWPP/iMgLgI
IOkQZOCPyA6sYvmR04V6GNDcap0BuXprhnvdRg/GJ+tjCQeezyDtwyDPYJwJvclI8KW1Ki+lJNRr
FNgwz9FI+m+1Ft2Ea5yymB0VPAa4lnaqcY/qPB4DrXprEQgn5lwVo5kOimaVU9Y5U1rbQghAhtI6
UiNKZp/PC8MBbjmJ9S+ljls8j02RzvD2cYVWUWvmQeercnT/J9v/uSEqlUqJfM7n4KzRkT2idnPm
qB5daF2bDRAkzLBk83CtrFGHS046bmwkWBNuSZ1cAKkv5gY81IzBfMa0tvWErLZQJb9mdbSKHGr0
S4Hu8ITR+uZ7bdWn4Vt2WPaE+IisDoMuyT2rHPIVfYwkbW2WOtE4YmEutq0K4IPgQn9kxzmppXiC
U95qjEOy5eLXpsifr1aY5nrWjJjfh8zlYObcm5w9XT8fLANU7JoncbFkaY4oawRbaudDeYT1TG09
G+s1UKGqzC3TUnJQRwTdNY8+OpxA7ozPpSc9dPvRxYD2rr3r79hdhc2K4doyFbI2WdZOi3x2PYCC
wPdYKlKCm97hncKevkkHUlhwlBOhwK9Cs7IMH3fxpv3gdyzHtH3bkSOC+UiVZYna50yq46lKwDKy
9LWdNa3L55orDCxO3828QFI/7XzZ7DmdhgTeXeusPLclt7BLLzyNkhVEJu+qLnubt+8D4JkgJQCq
CjNRl4e00ZcFg/mKijds8JOfpZei9gbowkv3zLp7xCl+ce+aLPHgo5PB+kRdvXZYWmEWsbzB1dGy
IfKR7T+AGn7FGpErbgjo4usK0N50kNhkYNVJpURDKD46xZ36ku5zr/a6Xedoe8Gp3foRIjUH1qD3
ZiUD8q+YFAHMB/gJ6r4nBZf1SOwCPJazo7/E9/2pPuUemByIspFVeaG1nCprfGdtrLjlCNaWqY/I
J1NXglMN7bAOfT/ZKTK5cSuoJ7/pvaLd5FqouX2UfBhitdN04SbUuh9zv8TW0hcQckt9UKh8z8uS
d+TcyCA+HjpVLt4rXMSB2hRd9LarBcGvYij8DPFi/Xs3Rj4WwCYahibpyfxRhGJ9pfGB26dIiAF8
1hRG22ezX7g2QT024qBLZU2K/vwePafsjrylKST70HNAFz0xwfFnX1/UluNcW6QOuzLmZZ2p6N6N
3Oig/eHxZWprleDxr0XGM4L7TSDE2hp19MSslhbRINaAgojuBl87EBQGKSrpkR0Cgcou52zeM1kH
bg6TWEAq01w1YaUNeUiSscxXf6OrgUlp0tipvvWIUcZj+WHMJkCi77HNSgO3r9qnaZrCps6CJFJl
mJY9+a05lqE72bzTAhSq2qSOplhdtq/9DpeO9WG37poCIDOeAcCmv/BwBIsYRb24AAsqSn4zzj8D
Q2DEfVsmQEoKekYgTuUv4IExBwlQlQiBW8ulk0FmUdVZNeTNHVzboE7MApRrFAkLCoIYNOt/qFbr
cc7ylO+h9+grgJRE++mtS1GCY23g5rlZm6a8FQ5SI2rz/FfZVd9HVneUgFNI0ROB7KqV3SjwlkRA
4vqN/Aorxruwtks9r3Goz+m8wD9nvg4NFqg+au+JPVu619603nAwUCYSnOU5cuTb2SY6gsVJBCQW
8cUek7petGduxdaTqPFgVAemWCdsppevbzFHeYvPgDwij0KzBfMNKp7x6Eqc8qbJgWblINxwx1T3
G7EGUjYSNGspstSpSh6nPBprB4Pgk5XmTec0PSSRBX0I9mMe5WbZy6ysnjgt+gVf/1xqB0MhHCAI
BDezpM3PIMo1cGLF5jxAQkbugtEM2wJE1S6vJjtd8SWBa804fzLG6tf1T0m25evv0EDZJMsqNHyp
TCWoOk1OYnIHdfleTtPdJFdWnbj/2gqguhCZw5fB2BYdR2CUoMDEf5l4lRyaYQz8UPBogKfqupWN
hwIMEIYCEmiUm6DIc3kEYn4q5Aggeq+aQP2awE+jbNg0nZnVk8mPHeMWkE9EbZ2K2RVdwVOrfiVm
E5IBjiULUy8rpfsKvY6kA/9DE1W/6h4osutr27pyINPWQD0BtWOojFDnW5u6OS/SJcHUYvyQHvpT
cqod7daw692Agap8l6BqKJuKZ9xUu/Ck22ltao78M0DxP8MEB+pTFivz3NyB1W+iDnFXyUsvyVzi
cSKInhXDlHWoLXzETPoNElR82eqVIerLdgWv5VEKxkkypzx62WNkV98ESKbLB4MzWUnKxqNxsdVU
8SQPUx4Ty3HqdS2IGgbNmtAwuf455Y37f2GDKnsscdbJiYFHQ8rAjTPrUATDbQ+D2so48akALzgP
7ljQJD7jP8NQ5dS/9nyzi/rJBs2npaeFzQ2YnggUM5QDU6vbUxBz90hAVDPWJs2EGDwwKU0Xmg2A
iXapD6+VAhRrqtpdofmgTHHjpfEaiDt1neaU5WyGU7eXKz4yxwghfw9hmQo8BDIu0DiGR2msUI/P
7OsbsVWpWm8EDQAd2rDrx3xMveXnBCjH2Nt5b4M8Lnhqv6e+ZOV26IogdXsOvoE34x3+gxnybTwd
qiIAv6DBCZJBrku/oUwcqMvDJPVExZxEaFGNTiaZ0WvsTIf5e34kSrili1dFeQZquvFYkJ6t87a2
TwUQoAqO2jLJUi807tIBPGgy47RtpcMXK6Sch1oJeSBqXQIu/uiDlMhDR3pQPG0vOQ0G4Vk6nFup
8IU9yjHUXFOGKocVEe7/BreVpMKGJ7v8Lnq+foC2fNB68yjXkEC2XMoV0HwKQoRn/2kpf+nGg1Az
zGxhMVSwIUAXBhmpDNTT5SEpE2TJYqLikHiCK1vNbesFvu6TvECySrfCQUWZjRXWiOT9pT3fyizN
YmAYStMKWUp2ElJWezxk4duw0z8CCTAj0t8NLfGbdsfZ+hkLcldiE1il8s3z+bn089deVd+iTG4n
qc6I9+18IbXAMMeb2rPw0MwmxoWd+aBHblg51z8sOZPXVk7ehJVVYF+CucTci1c2IHuJn/S6MtWO
ke6xlkZd/TEsQX1a5amX1JGblaB5yd3ry9iCKa4PzjmhXq1D1bKh47sl9eT7CZgMARA5Mvmsus0b
m/dnKxnRgJVWAccykEqeM4aVtVg0YlkMZLCe+uJ+sUdrcaejhPrzYEn7GQ0H4362c8h6MxPJja2E
ZR28n6KKOJIuf+V9ivpmoRC9D+5WiE1MGyIRkc0W/+oKOCbs/GfLJG4AzEGBETE//fX6pZyHCCYn
HfAdQ0E37uXffz3NMAy0bTBCjHEWKj5GgYqIqYBchqi/h4klHXR/2Y/2+IEKMTui2jotF/aoU68o
StzGKb4fFN0WjMEC0ecFT9N+cGJgOv5k/OLCHLWDfQnNSh1iyZ40I+tpZ7NZKuv6Fsob/fwLG+Qr
ro7kFEQyINFYkhRrkhtO0EYK+tzhVa3Zg28AtzrM0FfMwgJq9/NLoWe3YOG2004wsxgQG7EGCGzW
fxaidJNmy1tQGo+h0Hl5L3pRzR+7VM+taOTMOpycWop99L5ORieb/FCfpiJ5BPONGwmD2XLGAb1q
RxCj0yDyv2o1b02MM7otxhSBEd9FsWGe88Jutks1uANH2RPXC26HiUN3EDUnV5rf13dn4/nCnBRK
E5gRw1Gmb40wT0k8EyYmeZLMsmrvq6Cypmr2+Ki2r5vagvRd2CK/ZfUhmqHQikwdYatUuw+FMxJP
w8jBXuvG3IEixw5Fe5PjAToYkspXg8kDr5If556a1/wzB/n1nBPdUIufsklMbEgs7MGMy/DIWzWN
i19JPehI8KK2IH4EyOXX+sdyzJASZ2ZhJ65mjZDzECx9QLlb3DHLzhv+BBdaRAUfk6WaQZfVIygb
GEENcpHRKl8Sf4GQCG4f4ERlaUYPvM0e5t+0iOEWAxP2IDWhx66GqUqFiQc9TNSi2DY2djQxKmAb
zyjh6/mvBTq+nqMRpBEc1lR1iimIyBUFqFPqLetwEU9BPdcXdmhHmQ61OJe45eTJSe60w3Qo0JYY
HGMvEpTCB+MwE0d4zR7lKBsVmQqG9EAr2Yb1Xi0XxOxGtTOyqrGWaL7NFN41xP6x7eOXGOD3pHof
eehkXv8ZjO9Hpw58P9WyhsqNN6bfguat6BhhJ+vvJ3++urLDkOhELB1amBEHuqxnrXq/voCN3Ofi
s5HjszJQym0fVBN4nUhmXbipJyFKZ5/zrbgEA6nyuTCDEIHGiSvaENQFGid4Rxu/qkz+VwKe4Mns
ZUCdVISRHeZynLKy9dCcD9GelWNtXgOV6J6J0MTE/1yuM4ayAjgnDEKvt4/zu2Z5E0L/+layTFAn
su+Dku9FFQEQUCScGprSuJjjzMI7bR6J1UqoJ3tSxLJsBKyEn04R+L1TjaXJt5W+6aB/0UgbCTgg
uh1Rdfw8RpqGuModwIABOOl+QQ6Me8xOFbeWs7JF9x8azWi6ruawHC9/KfzGJ9Vz7Tn0tXvZzV39
hqmLuvXkri1SRwHRQpFDKQke0TZua6QwsRlBr7e0AC3IrBEkT8cAsBDOHwpGKLSVRK43VqKOyADJ
r1RfdMAJ8cYCoq0dlmPuFI/GzQBsNoQ+0GaBYVYWyfqg58mW1S1vtSmVkwnz0uGN4FbutAt2xQ0q
Hf8E+7J1DUTEy+deFprG1PudL0KRZ2B/dYvXzlb3PR5Q6SbYHQFAJwMD7gcLsEn+QvolgDkFNE8o
jX6pjMrGEkZqjguhRaGVJE6jPDeI30bBVKvOuX7HWbaoEGrm2w6l9BYagz/nXLmNK9GVu7s4Ep1g
/HXd1ObFEAwA8RAeothHuX6xmuchFnFWqqJykvm5UJgp2/ZqPk2QT7k6FrHWtRq/hIkXv2T+7MS7
dM8nNv8x30oPUPrEaMtHtef8orDSYnd9dVt9ZFTcPm1TOznkKMrLYYCH5y3/sdg5WOtSjCm0dg9t
H4DmY2bXamtDkT9BgUkBcAIB0eVqjaqOppyHxYGHJtZoVhWThm/rNVVUCD2Cpwv5In3PSn1qICwp
Eji6vI/AHJQDCJ86ui/ccydlrwt2/53o0eV2XQAszhoL2Lp6IMWDwwbyD0ox1AoxCbFUbZ4mXt69
4xZMY28JCQsAsBXoId9GoAzCbR0Ym8ttrJopFZs0SzzIMemQiVgceEyP8BSAJoCXLEy/Dt4fAMBI
kv+3Ueqkzsmc5JCXxEnNaxBnDIFuGSGYX64fys0TsrJCncmRKyIOSEH0WOZUc7m0RogCGZH/pxXq
K4ncKCEPQxoWjuNNLXRPIQrvf2IDbKNERpJHWZt646SpyPNihA2lGsxC+17MrLT+7H9ot4t+nkpo
J2WSYFyeA7T5hrIZUTponf5F31eYPK6+FYf8XjgogFuh/QTdEDCeiIkp24oX3o2+eAhukj23J1P7
xjGT8QD1t9wdQqXyD2qW+urX0XVTwagFLiZ1m3mv7iFH4FWP3IN+RA0FOgT9e/bGqpJuNTIuLFJb
zkUgCQnAAocECHDIxSLPbPQe3VaP3bdqN1nKvrQhW5FCdMVEe7CwmO588/p/fpFzbWnlzvMeQp5V
h18g9Waqmuq++viL3AtdrMUKA7P3s39Qhdt0eiuzVEDa5VXZ9hnII/8iER5Q3JRddna+9Vitvyjl
d3Q+5UoVrGFeJJZ2Psx2ZKTuWD+26gNfMEL5rYbJxcek/E2dGXI1jdjKzh7sugU6fDHlO+m+eMic
9DGzmBEaifyu3KZz5Lj+dikXBEqP8yrfN8cUZYfwF3/LnTiMDGvfWbP7W1XGi+VRLiipi26SO+yl
ek+gu2eamV1t5/7kzUw0H/NmUP1UI644hGawdt7MxUSfGKXp1kz3suSSqWlCp9os5gCCmcJsKzKs
5lz37MwPSnmrqtH7QpzwG4j8mIphooE3VfTLOa90MUTLBqRsEQas9/i8K6sv2mvCiMImLLYOBgyw
x5PfHZVbQFHd+hdnAVk/Aw+jHhRE/oGJ9HeXnVhAna88vRKQm59389xeWv0IRQtrfeHxI/h9B66A
YSdjVi3asdkMWRt8Jq1YWUqCWRCNAQeY96LBRNkaK0ap3FMaDCqjN+aywAebEeR6bbTf6fI6HiSy
Ni++OU/iY/Kn2fU/BxBFEqA9a8qV4ejO2NHVEjsM14og3cQZqhIrFO5HSbQW4xQWD2laWnloPBgd
K6Rj7ivliaShjAFlQf2OjP9w74T8pnNmO/V7n6RvPEsLcItd5OLIUEFQpKocx5GWwPmmNGbUAF4i
WpEl7XrU1H/0J3TKOnCMKPtWMOuPLDxPGbAWzrw/lI8qp1rAVDHxiF7gpWgmdY/zi2CH+/g5RsVI
sAi7Bvc7jcGMRf41tNFKYJYZyWqv+GWR8l1ZrTVVQTxl+jLYoiPtlsP0jl6eD+U1YCOzvfYdRBfM
52AzEl3dW8pdBfrc5YkyQVXydAJ4h8ip71AD/6GcF/pHJZHVVaKLMFMrg96kOMcu4r56Eh0F6yTj
SZpX+8mudnlz3jGtkojoyt7ScoVAo6VcQ45294pH9iazE1v+kIi/SF3jg/EAMB5YuvSiZGLeqwEK
neN+sjk86DHmSWXwxfDHf1Du3EySPr8fnQhijCosKgMbWv1UHo2fpO0LxS83G8+sMOyhPcZ5oYsF
uTIXg068r648FfoTG+XKuAcS5Yb6pVN7VYf8Vcs5lcS/y6MXzsCQBMwaGfmbrp0Kyv8EfWyoPQm9
xHvJ10/JUwqesWE3PWAc8d7w2n8wIcNysnTiHA1VUObqTHxNvMvc4ZvImcGHdBocoD95DMs3TOoC
1gmhHUs3aSknk/NojY6M+mP+C/VWxAKhVez7nchqq7G2lfIovKii+q1iW19f2sxsniQCGPz4RSxK
P4ZnjlmMYAWZMj1ypwxq2pEAqLF7MEhHVgtUIoQq95gYO7DSL8b5pBPeUE3lQG2TxJMlA6HHWOFJ
KGWb02cgZgzt36vBXAZWMnE3q1hAq6QiSiVsZ/5CUB2YuUO+a3Xm7AJSBXZI5kwha4F0tDPo81zo
WCC/7MIZ8qZLZZZBZgqFyirNMTItmcq0Kq0IIinH2oK3+QXT94WZuOGJMA4ITgfSvfQOrVArRgrP
8NGMO0FzjivjUvTi/NeT35jnKU0HI6v+eDxDyNmTk6yVUr4mkoruL3kuQh8xog0VY/YYjvpYg+Qc
3B0YMfoGaTd8TlayznDYMhXdBPiSGuj88UCUb1z2mhWixdhM1oGhHIyhtv1YqqBkkT0J/J2WiCwP
5zS3VL/6HR8xqXTTPKQuE/vH+oiUoxHjWa45UnnRU1P3ZAekYBK0gFuokZS+4ER7lHsGFtE5y4PT
jN/1Ekty1WI//3I2yNcPwy70FoIW2I1/RD4HDn4M+hlAO4H2ivp+YlDFM5+QVZ4K0HIIO83hb9HC
QaoT2pHH+JabzntljfqWeQ+GcYWEE6XgYYRz/IEpXzjT1gZ6F6CBKcPwKImBmXHoZsqzMkx9TAMy
ciCCxjJ5j58trjAnqHuGh+5WOkKD7Vm3G2fB+1w4RIONfUu235BP+zQvAMd1cZaGwEeQV3J4Una6
TzJY/tjessvnm3dyZYyq4EFbncsVBYut+59S83NkETdu3sjV30+9GXKmTlqW4e9fYm0weX0+lJ2S
WXo1uO1iMO4/48jo5JquHigpaBuo75ADKpyS6dhJ94nEiClY66HeCbEe1czIcCqn5qQob3Np7LLe
sIImc6+ff8YppEFSOrf8p5Qie6Q/POwgQ+Gzaxis70/Wu9qypuqFNJsQ4xrVqeAEL8lZ+mAsC5TX
4OeEX+oMxxkEqA7g9w44pa9v1bYjXB0yylUskA0UuQJRF7kxRLejPXE3up2ZYJpwm19/5u5X9igP
IQxhKC0tzll21OEZqtvE1h6Mt+oHoQTu35kc5+T3f0kPPu3R7EBBOy9qXKPHlRzrF7SXb7iDcCvf
1y9GaEuPrZPekI5bjswO6aseP2uNiWlvqLGkEcpC6DxgYIax5YyvShMGqcGsF9qMe2DsJpd38BhA
Kd1d9pL1CHo+ZiS4XdRbbQHlRwBzBJAMuu8oCU1Hch3A/YoLITKn9VkLo3xIZqhFhkEVaB6DdqGJ
QLw0PjH2juFD6ElvoQUL8xjChGIWvroH84tZgsFNNr9/4zxSxgv/LPRabR/xnKtr3mqLUUI3Byc2
jP0lWyyxZFLxkdzm2imlXEncBEkPhmPo9oaerkU7tS9NMXoXIEs5ic+BcBfMnVmDpJuxnazbQTmY
qRciBRppCN1P6rKT0fsS7HIPdQpEJwDBoji6/E4/arc5scCTW5MK64jIoBwPmAF7XSjheEgbqInM
GdQWokWkMSJ78dRbgqlJbSMx0+/qIb41fFZIzXJ9BuWKWm6OJWnBWRqt9KbzlcOAMmVuKsD2+GQQ
Nn7Uc9bdJ3ftf39oAFcvD1PHtUpYhijU/c252NuEgrBEK2XAKDDL3vUriX74pT3knEqboPCNXUbN
DD2TY+UOB4C2B7CgdpZQWqB69hmnarNQ9/eN0XnK4YC4aOarGp8W0qcgDQGz7Dvv825pi0wCBnJA
r+0n7XKSOVhiHu69S9G45t8FKKtGOci6+2/1/PP6ulh7Sf585QhiiIknHDkvVZSDUE4zu5QRuLMs
UK4mGDIjrEjPUh8Ks+p+tglDCEO87j8BsbxcQ5ZBl7zIsQb11DuggXQUlAZOnBXuR+8vMkw4NzLx
QQrkki+eZ/pBOWVrd8LH/287Kd+DeUYN4zQ90CdTYCn5YvdzzIg4rwe1ILq4XK3SVgWfkZ4A4nQr
nDVzkSW/NtzrC2FZof1Ia9QAm8BKPHamIj1L+U6rRPu6ke321eelohEK1ZAaUSDBinwP8RIZvI7p
cwpeR+6e8wCVMCEo71w3yVjXGSW4Ou9DN0hCea6sdoKnQD+7AZo/Y5xIlhHKV0TVMgqtgCB6hFZK
rh2TGrOcYAq5vhSGr8fU0eVJyLtyKiQicK6YIwjNzP6k36mPqGUixCu87sQCIDEyUUyFXBpEmoPx
dgLvmPf5jYQ2VHaYXUKyQELKP6E5Xz2mYP+7tDYZRZKoBGc4WoVfQqO7sFEh9jrIL/GDqf3Ods09
ZEosxq4yXjMahSDz0yQVpKrZOhP4qTBzgaFyxdFI0e+RdRz/xzeE+KMiQm4SxACXi1z4ei4mBUBc
SEvOcF69R+YpMWtRkpExMlfICtW3/LEKWSIBNBGG/lUXVNGTUtOrxAuhH1hVGOtdWEiDrfO/NkGd
/74v+jjgUHarheVH3mCKRIGdiGdiDbc8v8pDAhcRskYUVS93T8hAwKaSCpQgmMtPwUXu5U7vGJFC
rpP9Fn7LR0K6y0IUEN9Hv89rq5QH1qehKZVFILlHsG89Mi/AeSIbM7J1Etd2KB/MY8i9r2NkyjLG
bUdoaYLGuritvfyUWoDD3qR+WJrJjWhDi+z7uJcSzJiw1rrFBaSvfgQN4VDC8D/TOSOEhvXG2M3K
ZI/QsjebUXvNKlDSduNBC4OTAY4iU1gyP1QnPxzBRGo4cc3qjTE+OY3myIp6lvURm58bbeR0S/tb
hnRKLbSRtUwDa2p8i3JCJ4Lt4PMmzBM05YRQc2o1GPCxDdi/2ocJQns35T04jz0OkhOcDYKEPUGz
BgfxmN2jp9OZol0/YWwMzGDNyQDarLJYjnjzfq1+FBXw5EGu89WiotHDlydDRfmslWyhWZzrrnDT
DNg2QOcGmnuDru/iL56NjJeBZQ2MEXx9/a5PhJNSM9C0W2Y0aM9hdhz8uNjly0ucBALO2ALKEqXe
j73TlU5RMLoqWzd2bYK6sdD0yjSDGxM8XNOxR7Wgd6sbmT08x1oKdWP7PtebtkL4RxRHkhF8wmYP
/9A1ZqOaGsE6pagQ829gcLj+qTYjKdDtGQo+k/ZVMXtuB67MigJHAgknxJ5Ts7sNHdWOblQXCkbP
0GNkBG8i+S60G9R0wKwVCERhOphsxiqUWrhykoUm/gvcFR8yu/OlnQbY92QHv7VD4IMZ2BlIz+Pc
E3DPEC9gKSCH4zHbZluv2vrHUFdCXHhuAZidxELlSxHckqlF0ossk2P3o3/qTuw55U10ztomdXBb
FQNVSgxGH+GnaEl2+oBcNJCh93d+xesE7L2TUwKEVTjwmUOG+V4zfsUsAZuHdKvWggFjDZRUmFaC
nO3lt6hmNdfiBncIHdnXPOhfIav7iI7+a2gA+jtEflJptl7qdrIkf5BBrk1TO98L0CzORD3xpFox
2/AXV7SMw70JnlyboDa67hVQ9KaoVoXo+0DjgBBZFrf9DaG5RpqH3iiRmWlvFcAGYpfZedp6ctbm
Ke8hco3U9DEips6eeqt4wmi/LT4LOxWQ7j63kFyOR8gyM7nhNoND8BjqRBxcUKGNd/lV5aSWjGye
Yfhn4RMA7vTNQFlwRGj4x5y9MMarkBNA+VShMSCVPnElpALJhCJBiMaODrkTki5DPot7KncMp7UV
4KzNURubBk0q6TOcViTYmgnOvdP5ewo2eP19fsfyWJv5y9oe5Z7VLuXA4kPeTW9EU386DFCqUDCb
25wpghmr2zo2K2s09iOsm1lTpSZBaD/YzXwgjN4QRCoOmicfUzdw+Lfunl0a3/KEa7NUdUystXpp
R5BkpcnrKB4NlFsZC9ty/IBHgl8OkrGg/6IspAuYbVOlTc8L424xf7nYlZvYmHL4P9KuYzluWNl+
EauYSWwZhpM0ipZkb1iOzDnz69+BfK+HgmnCz3eh1VSpCaDR3ehwTm/Fz9mTb5FnYO7dSgeOZPqi
ZV3OUjJVqIXLyXwJzk/G2lQPz+nQ3IM/+83MI7WcaW6JfmouIeHqflLuWoqMpIkaY3y0PgI74AiI
MxAfu6pQwavjnnD2dFVXTGALUGQdCWP37xdWx0NSS3qZeBUIRKyq6Q5yML4AAM8dAci8vYv0f/22
iQgUULdXiAlmgveyxCSMQnVUY8+Pj+HwOmS3pvJlW8RqOGJeZbDNlEIE+gh/qIALd6Z97vkO8Mog
sM9e3/ITbulJgsUdPVv1E0upjGICzEGdQxUr63ftIbokGeY/EAt57RegCRJ3PtJpWtA1tQ/RnezI
L9XL9rJXT3GxakY9A0CxtEINSImuRaNqJ1uB9LEJZFusavf/L4kYEigKACGNWTtGX8ymFf1CLwGk
HQj7KMx3KQHruRJaJOZNEa0taimK/r64cwXOURNTjVb28sOMWlthq3do9bbHe4pDgRLnSY+5sHpr
SrqUyty6KGrrhrQ9rFinO5Jp7kqxdOqI1zOzLgZcBJhTNMXfwJ21StMAmAiDEmf3rZJZkwL6RO1+
+7BW9RJU2r+kUBOz2MKuiQRidhGis3NyCUHosMvcDvxDaOecPToTTB4A6wEmG3EfSaiW8hl71ozY
8gsYfRlA4pwZqUJDGNFOv1UPvtd5NJc2YcQPbTPRruM9SXgiGb0JSdphwBwhqTjNljR1VlG52/uq
0PiAtWTLVTFKUgXhWDQm4qPaTw5jKNsYgQaDhSEZVucjYlJCPLxCTbOqTnWDBoisYeH2gXkrTvrj
CLCbWs0cPSaHvpG8Ss12bZMf51k+5MNsF351EgCJZU+Rf0bGx5WU7rUPU9HKY8HGxPW5U8mL4AMJ
Jq4BVqrVALY227sZUTep9UsTyhfd9G+218zVJSZmyqPSD6oKutSj2f9VuAViUPdpBsUZ7eYmLobq
Zjs5S7nbT9YMZDs+Mjn3ExgH0pfNnKYJ2jCr2ooP5QFjjwCwGE+CnYKa6awBfOTYgVaitM0LOfsf
4tjZ3oTVpNSvgwfjIVNxLNpOHFIDm0ArjsF+RkDsBkfVyZ9B+4p7VN8IB24mbFXb4C+BEasRgN8x
2iYRTdJGHZPiP8ucDR4f4xdtH31CkeSc73tMpNT29FLMzswzU29J5980fSGbOXUkcltF7RpoulOf
KTR1ewhBJQasktod3SBFpyZ4NrkJDd6SmZNWmhqCeyTbxFmxTMM4FTPGfeInPS92cdXe+knKudOr
BvnXQnG0702l0Ai5OqAm6ZXAHc2r5zoBFGc//EuSn8Y+P89SYkvIUhELcQCIT9jDn53nAMs9VQ4w
vr1gxxvEfctJ/vn0QIzwflEKmRWjVWB9fz6rlFPTWBoi1gBMksKlG5AiAY+ZVX7yI6uOqEvdw6Xy
Ev9v2fCtz6DR9cINAbiq0IIKi6advrQZHa+tCyjqyi8Jhoky8MAjMAO99mBnnHiQXo0tyYwDTLIo
IImEDZBz4OtMIWB5/Xkf+T2cLsIkDdx2FsdEUNXcEsl4PLnopryp4BvGnbIrjoU3Sm70SR8sHXjk
9aW7Kx4x8PitRiuU6CkaT8FWvd9CwRjvF2uNolUFYIHVG12z4m/1XeJGgd0Ilox0rWx1oRXe4ynx
jbNsnlzGSJWpJE5FiDOmYBZgH3wcHQMo+nRuZHAyOlbKS0bzNpoxTZLqY9yaILf6c/SZVkNouoDX
W8NbGGOKiBiGlZBCjJjq3xsheYxLnZMl5ohgq9G1X6ProoaWSmNlJR0yibyZas5esdVnkmZSULWw
bl2aOGaZOJVPLDNCZNvMVp7ItjznLuk+cZSCvnt+vwumjgS7ogDjnLkLjd7OUaUA+hbpb8x90bSZ
fvg5od7tt2Wt7+FVFKP3ZVWMbdBDlF60d0CrPgVl8bQtYt2c4pkMuGJa+2MHy8S5LZWsN2LP/ERy
qwdZQ/3UACiSDhB5wrN+R8BBPThNbyXAlcbs0l+wW636qcU30H1Y2NKpaeNCniWKJhzsaYdZ5PqU
lFh+at1wj5GCD/4Dj/551YouZDLH2CV5Xo8EJq2IR9foIyvSQK2qf9UAkSlo3vYurz3h0ZkBCHng
lYnKb/AZQTL4KdLN//UWCC9HC8ifmBfv3RTa6iJs5jGLruwq0HCoMLz90F/ArDCTQkFNlSLxmiRx
5jo8qpR5YBhdztqow2UuxDs5jJb2+pibUwYNGo5zgUFtCSitpYsxbUpWLnBRd9ZQJ9/JY6yyFsaz
PBiAZ0p+dEfKOYXBAdWqQSZa2GC5fA2e6NBEeD/e8Os0a7HjO+GsgQa2ZjjPeEoroGn05p38HCAN
+aSD3kQAJLWf2v2PUfb4wKpr+et3khmbXfvhPKiAd/Tq186lFZmy8sA9ZbzxgZgPMnDMH7ZPdsX8
LCWyIzCAOIj7osV7PjUUKzC/6t33bQErFvydACbF5Euq2usC7n1fv2K4zxqEryaA0ivkt+QRGC49
WNjll22Za3nrd0KpOi+MjaQQ9MzrKDTRwM3E/JLrH+b72fbByvEX7Jdrz6t38phAETBjTSeNb00p
bzyNdl4cKP1PiCFskK7nrnBIAdlQHLfXufLaeCeWsalarQR1EmCZRAGLS4+KTntrxMfBv28MkO4m
z9vi1o0NQKLA7kXU3xphatBJtEJGvSIsW5886TVgeFNO7mcN9BGLukphzm4UmxgIaTIgW87Js1pb
5DX8iNYByQqdDLWcSLZoZDY+1+huOv5Lq+w76cxJqiCo6VSaRquF+mEIpx1c1p3SD6dB079ok4DB
gK63dTnYZQYwgGtlp+TzWdejWzyAuSxBK3HIu69hDniK9HDUCsRwgZw7ITq/a1C7KHVup5Nsa8UD
qZ6HABw0jWCTJHK2j3vFe74TzviWWIvSok+p98ym2wTcapag+3brK+dZSL1oUmRrWyBPvxgnM/u9
MBUS9Etsnxtg1Qf+QWt43BE8IYxnSQJh1IscB5wH4ImeDBsFXqSGTM7mrc1bvNs9xokEkZ4CRQW7
R5MfmA+/rfcZOmmTW15H3Fp26Z0kxmnIrWwUPVGB4HSbP42PwwfSILgCUurw4SeHQv1c3dWf2u9G
uwvd9ANvSpwey++xwa8Lyw7XAM9LiFsS4a1qoPgJ1hM1MsEHG1lE9rYVZK1xeblUdmhGacGcU+oQ
ReFxpFvpjsay0V78QUNZ82NiCx+ac3KewV+CznaUmO3gkXL/RTtuboCaoa1VM2bK7zMjaUEl/yu5
NX8JPPLmqFOPh2vCUVqWCsk0iyCa6BYbgB2qis/m9CLXHKe5huHybnMZY9MMAFgvRZRf0zMBIh8e
A26GtzhsblVYNPCpDtMBszU7YS98S267A2UB4SUNqZCtbWWMTo6OndKIwEE8hYlTANzUEDn1Gd5e
MlZmlLKRDOCv8ho0nKg5YGGU0jUIx1f+IZS73grWziRtO8sajmywo8tbh5Fd2PmLDvCQeC9zoQzW
0FrfnR5jb+R5qIyIyktRc6KYzOptadHxmcjhcZnzLjxjcFRVUEMJp4RCxV4H+1klDVYvgDGYP5q0
7QAJm91MwylNQPdHO0f7M51J6sFgMtvZXXrk5UvWT0zBe5+gR0sBhPH7oFEblKrJVGBUDob9No7U
IdtIo7g42YvOfMOflF5VxatENviuSD7VuY+5Fakx7bRo7Up71kTeG3H9PbMQw4TgWh6kwZBC41FJ
mwHMBEo98OrZgUv7vYIUEA2+VcF0U5qif+kFQpX+165qjJ0MErMWK12jViX6XKAbicLazPsZzUBf
s/CNKzLZwXFse4rVKBJdOaCDRYMXmu2YW571YQGKSoTGgQEwvr63ygwPN6DH0QF40yJHFTaN1rkA
bKae/glbhyzlM9df6czQ9AU8zKXyoyidp5mTelvV1qUA5r4nqTRJSggo+/ig7ObGSQMniPaB2+6L
s7prU/Aw88Z2155yS5HMBSEDKJpAsIPm8b4+9tKD7B/F7jSpSCcZmk3y3AoHHmLomj94YwEkSKsQ
2WR0N1GAwzKqSKrU0eda/Bjy3jS8/8+qZ52ILaDXUTYnj34ADBbhgaOJK52GZLkC5kWBd2EmCiVM
mGj2jz7YgvQJSN6XuQBldoDoJcoxBw9iNoOjIWvGZSmXcedGrCh5PSDQTaIb2FC7a49zzB1IWl8d
yBM1BfDFIGV7bzS7MCA9oQZa9cyjsv/Z2g+yZf4QI90nNjLQgR78H0mssZxiOYpA74LnyISIurhk
LoD7TsVr56Cb0eZPE6zv31Ueo3k52ifNKsDba2wC4KBqTqJ8KWPuE29dAa9iGAWcMZSkGhLqD0oo
e0reuWC4Pc+Galqln77IquGCNO1JT2dHkoiTjvOThLp7FXY3xVzzRpBX3xLLTWaUNUsH4D7S4wSr
j+9Jd+J9iae3U9nFTUnh+wh6ICoAbwK9kHJE/lOnPm7LdTsYrVUaPxjkGa2jVTI6afOALI6Vy4G9
fSnXIhgd/SsAfzcxrPFW+Fvkh7Kx1IdyRDrTL/1zDAjAUvyeq+pd5/NacdeP9yqJMdPK0Jh5Ck5Y
MCMmjt4hg5hlHF9H/8XvF+MqgrmCKUjY9UCDCauBcav4KvprkSI1CksEFLUqdHcTyHC292814bXY
wDc9WmxgO2JAKaYyNUv31MmegEZWeXpsmbltAJpVdJBpjz/xYjTOUt8KHQuxdUHmwSd4sEeCj94J
DN9i0ldGS7GelPu2Os2EY73Xevahj7829+3RtJAIuPRMrUNYUX2mmIoYKELMclHv/I/dB7TMWZgZ
wNz83nz8iIbqzMm/p/d6b40ev63yTSk3zvmtu37xKWiPCeRuggGMwTUpAOlK23c3gUtHt5AUG39Q
zujO6o7IEm+f9qrfX+wBcyfN0aznnOBO/rdgSSth/ILlekizkEMt8mKBeiihGTBGqDhPYojuofw0
9+RMJuDe9ON8LJTopRyGE3qO7nCLXtURLXWZYTjtlPIKgPL2nXpLRCw+BYRXui5HI6LWyAoeKJ8a
6jhPlFp0uOW/AxTeDjPRYg74f7/MoNdAMfR0v7XrqHFiwzy0aXZDOsNJhuAOyKZO3ASHpGyOZWE+
F6m6L4iR2lGYHnotctQaJKhJd86ksbOMxkAWpjCPvRY4s+qfxKS4jwhBySYfP0xNmlqjYLhmVp9A
8mEJXf3QhPMtWClO4UzuzTzuUS5LCqsi8T6cJHsaw3+xwuDVkfGnEJVNHKm5VOu+0SVeqAMzMW3L
j0kqGyAe1j51aiPstrV41Z8vpDH+3B8GVVU6ZBdHItihcUR7ks1Noqzr8EIKVayF4gzCBF7uHooT
F4BPSwBKgqEAAioTY7KrJwppzAMYXrWJC4mMyxaifpYnBQ//tsXsEFqeLp1a33S19Izeq4MA0EGr
bRLeLPXqbi7uKuPX8G9NIUixTt+fnK46FECKq3mTMjwhjGdrQBYH0wOeu3h+SZITGFtdX1P323qx
WmtcmPjfWq+HrhIqalf1+7cen8fs6IM1VdmD7BgDWYqtBEBJa05vWGmHbeFv8M8bRl1htDIQEgAn
KwARRU8NGJs9BdPTyQ0GA8ChZ2s75VR8pwYew9Q74GacOnt2lQ/JLW/Sg7PTCqO28Wxkiq/DxMfx
WZAeGuVHb3LeI2tdCASU5xrooXRZBQX6+6sxCUqjI8MIRd0NsEJW8IWSHgBeMIGdslvgc4Eh86k5
j8cRoEs0uchD/141s4svYJICYz9nStPjMdnFjaUoAnB82+km8TGAVQjmw1iaZ8x5n4eSlyJfLUiC
yAwTQug/x+gmc0klc/QbqUG8RNHsKZdy5FKAG8BrYdqNR0W+mgtcSmMcNsgI51QskPCp3PJAMGgC
pBI3usNEucstmK16ysXKmFNVMTsXpj1cVx5BfVU3fKS0zXOK1wEmWrhHuG5gF/KYM4x1Eg16hmdZ
5faOeQzRxBvctFZ4Udxk1514+WjuXjKueZxKNVSit1ZEPNZP1QdMTHrmrr1JvZTjD/+gJSZmWmR0
WIIO6/0NGZtZTaS+QZr/Fs89KzrW+6+GR7tkS4/XY8kVxlx5Xx0wFBVMiOo+0fjdOIW5BaJM3Ixi
Fzi8ta0aGPW6NOYC+EI/FdWEOLoNi3MbB3ahxa4eiRwnv/rcWohhNN9MAXyfSVhUl4VWiYilVAt3
22TzVsIo/KilvTbIIuoHysd4fJa6h3F82hax2kqEObFfisAouU8SXYoFxCo9sSa3esid6ChkSH2D
6P5OOJLnv8AtWL/IV5mMoke6oOeZhhOitTXa62I8zPe9G+/BMWGnr5wV0vP+ze8tVsjED3pPCIqw
JPaEfXCpNZcSPwt2s6szpzu3l399XSwkMsFEj27ssizw5m9fm8rWn7ub7Eb8NtcWBUI91V7zpfjC
WSS9rxuLZCMLg7SiCXZreNVDfxi+U7orzUM90so//VMUeF0dG0eUchyG/Yg0khBlllF8zaKb3nyc
AdmmipbaJpzOk9Xy9kJD2YAhaEJSEgGmitK7U46QAQ2EAQoIPAfDuW5s72Lf120XCyb8S9vvgmI6
BmUO3heFFwWuJjIXG8hYjha8z0UmITbQiqayZk13M71AL10VuBhn/JxkeHNPjVNK2bEuBY+jKfRy
bWkKY1S6Eln0ogFySYO2L93T3fz8k9RSdYbdeI+TdLNd+p2L3cO5hgpjaKpW9cWywzXEOzd6aKw3
RHl7tlMMa7z5b14lez3avj5XTOYaKoKopLIKM5PhAYpWa6PzwFke7aUTOAJc8eMMwD8gPuvosM+t
+fNf5FFWDd31Cwhz0n7b6a1KQqSqU0yFoJPxRnwc7eYc7n9SjHGOlieOOVpNKLWx97Hg9EyDsQLB
Smr1zxQnnA+xsHpbFmtjzjMw57bvS2hxJH8M9dsCINo+Dz5uPfm3EMJ4isk3JomM8IDxQXpsnfqQ
oTDbWsNX442UF0BxO977hJ7Jb/dDA2o0ZqgNwHYwIutqVrUwgZ4C2dkxwpe659nq9WO6SmAcUuWH
XdCGFfLwt52bYEracDEVZtPuEf5DZD3PvlgPcwtqYMWRrkOE3mKOv89sTAgBEpwyjIDemLa4ArdB
tuLUEneaLY1/gdJNNWFjR3VmbgggNlGjzvBNbeG3lh5Pz8lIzqMZl0A1DO63L8G6Wv7aXJ0JbOcc
/XyBiSd2Zca2FksWKUPkeQ7bUnhLoke8yL3I+kAKjSAnUdZAUjFjqyTAuUTorvXZblvUeoR2PUCd
iWeBDhJkmEpHde0Zg/V54yQuHAXSBaX+cyKpxu3mPUZ4C2QsF4qvcRiMeEFLRXTMjcgBW6FtBkAR
CXNne4GrDmmxPsZqTUVe5KYCq1Wi769EUrHxvxAFw0AgR594d4+nHnTdi4NTBWHWkg7C+l1yUe/L
wwB0TcvHjGTv5iYd9MJmcj3Rqu9bLJGxKeqY55NBnyQU9Lr8RlGOJPQIo25h9d/5QPG8RTIGJktl
AIjUeLiKQAArP4umV5eftw9t/U23WBJjVmQMwMeCActcwm4hLAsd9U7y5h+TgzE9LlkLZ0UGY0KE
BLpBVPCF5hEwVobeEmYAlqIBcHtVdGM2LJXBGI86lOZAzBSUWfLEwaUDRNHnebhXlbsaKXk+kTnH
ExiMGTG7fhhJiIOK0/ozMYYWU8rpBdBFX8LGLHd1qe1Sob/F0OudIaXgjsm+zxU4FbZXzTtLg7Ew
YyaYJjHAKxue84Nyjo7THW0eA/vfnt9294ewzNQxRqJI+m94SLFe1FPTwEJPwF6R7cZOb9vT01Th
FgaH+jQABrq8j5yuwNAFr6r3h4DiKpy5/77WCJVZo0ja7vKD5Ej7SNibH2nylTawhZ8m3wYAGJdK
bN0AXMUyBkAvMVBmpLDh4eE/SbkjKKPs7CB4tG2Om3FZD2Ku8hgLQCZNVVod/olC44GU7hS5/Yvh
ls/mTtw/5h6vT48nj7EGijTVIOXD8NxcaFaWx3Yh8yiD6b/4/W7+WhL7wm2FTtTAS0FDQTqu0r7R
uP7F433d1FzlMDbANxqt0XLcSSRE1MnSOqs8dJ6UH1or64AmGCh4U/ewcVxQVY6SsA9dUxAwr0lz
xtrt8NxYOQh6W4wfoy2BuiW+UV1/WYNX7z83kX3wTunsK3JAtzTN7LylCJHPJRncavBtGX2CQeUk
NbBrk5Dj8jnqwtLByX0VyYrWgYSg2Vem4BRh7m7bNN4p0t8Xfr5r5FzuBrgneb6pIadEVZ3T3ctb
BGNK2kqcqiyGoiTAtBaS11L9uL2GtyTslsozVqNqIzOWBjzVx8ClwObBhYI5jU/JEVDnmqXe5qHd
AVIY4fsx2JlfhAMPu4+3RsaO9LosdkKNMLAvbof0OW54ZONcHWQsh6lkXRHQ+XuSYJ5wyDJvTHJb
KqezUYLnrg6/K0bstkLljoqy295gjpKwKGA0Ae4HEgoKKdpJYlOxwli3mrbm+Nc/PMF+3TOVMSmD
OutgLUUGK1bs/Fyc/MTKnpWd+ayrVub1IExVX4174BI1006y6aOWF87/wcVfP4GJNPqh9Uu1H/wd
nRExwEASOxSQxPBSJF15GUKuNCagmNIpnzM6aax61QWkZZQqLfxCkRSA+sJ/snNcg0q1eHHZoz5E
N0eCDtj/do383Zg7vdAb15GdgI3aFoO3c4eaSdldmqy8GUGR1EXIKJOKByVDz2NLFmNcpBJs4kUG
WQ1qTwDYbt7I38RjeJaPdCZWsP09OiaArYY5sf5zeT8B1OUveKmpam59B2OC+qDXmt6gV+RMKYxT
Z7RyAIvTChgv/bpe/7q6I5UxNroGNi0fxRq8ktoz0OPs0KGyQI9zy4sDeTefsTqF7kddGQM8pSu/
TQDDmykj/eF/si5sF2lA0sHoYjHyDKl9FQVxX5Px4A8hB9Cet20aY11qjIKTQYgSIAiUB+NEgwbd
Kp7k/V88ZDn+gG2xF2RNFoHrjQaGm5vuGVyEN+ZTEEGedqQAJbo78DrCOCfFlrPzSaz60oQpmZuD
MRFb8h8LlTd/uN7Df1U9jbEgvdnqSiUgEqJw/QICrhRFe9ugUNKird0kT76MW4aJfkf4mDg8zeet
kf6+sF95p4YTaRD4FWg4Ts0I04+DY0jcVsr15+0vJ6AxRkXPQDA/0wHp5geAISn0SmUL9hRb5FK6
CCRSKz7R1kK0izv6zPGCf8hjXaUzpmTWqjkXMrwRFMAAj2hNSI60o1Fz4fTc8hM/vuVtK2NP+mYk
Rq0jQCvah6LGyIDw2Bj325ec43o0xpBoRjuoTYDsqgwWcDr7LQFvvvV49oruzYYZZlOofWH4AO2A
vap7hCdF5VuY+bKGULlppEq0xybhhEaci86mUcUYNfspgv+RVdWK5b2UvWxvHC9G0JmIpJMmzCoM
yLMrt+FdedfcyAK4E2kTFB7+GPo23G2BvBUxMYmkDkFTKT7klR9NIbRMgZvmWy3sXa2IzliRQWxr
NEfCijQAz7UGQEtaRag6ohY8jgZe+lV9E+Z9Afwaedenire9wPUd1WVJUSQRpBXs6GailcmgJAgz
AdnbO8QS0bKb2cFPyF5+dWtV9RfimNWmklBEwoiQkpJSS/t6/3aPuVXZ9VfQQg5jHaVKypBrhHXs
X8Uft8m+SawALK1Aa7orXdC/422stQ74ynzRks+xlbr8+HnVlCy+gbGcXdsHsp7iOoTdURmeK/M2
LLiMGavv/4UQxkAK4RiERUCnYg+j04CA0xXsGekiSwKahL6PjwYPVYl+9m9mRcesI7BzFUlh4Wbj
SakrgYJJTL1235vlfVzMx3bMD2SS/k07f8li8zd1rRgm6FvQL3PUPRrC6rCV9Lqjld3mFfHW83zX
lbFNClGSTKMo4SqSZNcGAOZTMKiO3HH9xbDHCbUFjHaWDcClefwq67fiukzGrAWdqGixj2X+fIuY
QDSjHey8kGH15AwYXyDW6QQZnPchA0YTBC1UoJC6+GmqULVDGX2eMjsyc47fXlX9hSTGi1ZlmJgF
RZQ09C/ReFMZhzH4pxB2IYPxomLeJsSPJlqjBDfD64zhLtADnBU3Hy1ey+JqEPRLlsHO+RpaKgSA
ZEJ9V1OtrnsImtFu1d04fiQmqMjEx22rvOp2FuKY6DwT9DbQCaIewzddqXoMis7ZlrB9QMDYfq8K
ra53JAWMkVcJL6n+qfE/6/LnbRHrrmWxCsZ5zrXSSOmETRPrnQlendBRHoKDWjvU+vJ7C3ibxriW
Jg0LOfCRvm7k/qaX0aMcFQnnYNZNxGJNjF/R5Xz28zagN7UH7i8IrOIEvcHoS7wMGXJqlNszO/Ey
5bzTYjwJUfS2z0osLUtGSyQ/ZP9DiXoW57x4G8iYhwyOuR8GnFftkNRWdslRv5Me6Dy75Mr70ftH
D7nYTcZMyE2KzikdBrdKIqsvQtuoHsRCsLcXtj6+shDDWAr0EIWxr8K8CiJww8UksavGuFPk+BLW
YNHQxlMcNwjuygEONCtmK6yDQ1rM96Kvnee5/VRlWW3LinlRlC6xBlKfMYn3Ag4LWwmFi6gOiYVJ
vvumAnRtFk1Wrhi7uQOxpKbd1an+mqbkRpHG21ypbpUEFD/A6KrM5CJI/S7rpeMo109kDnjUSpwD
fUujLp6IfjWhfzZFJrtqyX0XAEBYSIyX7c3lqOZbomEhA/A+aujTzvGMaK4pmPsybI/mOHByW+sP
QUNDFyTQgUEJyVy82p9TAjBCf9e4vqfbSA2CB2WHpJItWsDobS2ltMa7f1nbVSZz7RoZkxdFo4Hb
XHtIjZsKbB0qx6Csb99VBHPnDC3Qc4XOqRSTUNlKGe91IL7XMRCstteyrgtXQcxVwxu6k9IRLmUS
08vUSEetCzhTaetO8iqCuWZjIE61QhFa8zJ9NGvzORyH0zRWp0YfT5EifgjEfyCEJ/pVK9gS/xTX
RPV1A+UUP/XGjBylBtjkAxd8lh7DbzHvQg7jkEMz77MZE3deC8BPKyorBz08sCDkq5IIj2mLRA+Y
F3wzvIQ5UluyjPJ0KdwbJL+dDeUCoC47SOXHQVJEb/tceReDbQcw/NhodZpdk+/bc34HXmC7t0Ba
9Fid0SoCaibelApHZdnC/2BmBrJe0CSp9Uajtcc8sKT6x/ayOOpq0N8XZgW9BRmGEPCskaNj1T8J
scK5D+v1lcWRMgYlGqShVAKEqMIJEIp2iBHy9CB7+QFJZA/zTsSqnKmwmic0tmL6iVe45S2QsS2m
EgVhXkGjNHBDZsbBbDmGmaey9PfFDjaZbPaqiCSTTx4L8xwbr4rUWu34MTSet8/qD4Her4tvMLZF
lEdfC0rcwnEH5HbKIzrdUSoJ2aoeQcrrbIvjLYwxMwrGoCojhpkRxjtF+OBnZxLcq/NrovKGCFeR
aRbmxWQ6iMSODIpmYg9/AmyjvB5aemGHOwP9uOVsKT8K0L+l9lBzQpb1O0YUCSx9ABtgi+wiiTUj
CQuwOLfEKYbeVuSjNDxtb+QfTMdVCnPJ8rlWQyIDhIYuD4C7Yw/Yfbyj7MYJvhmTS+2HyoMDWJ+Q
Mq5SmYtXloEiGiFcHm3NF/EK3bVWdADYDVUY2rJgThyNWSN2g5u4imQuWxtl0eAXUJnayS4meOQp
Rvxu8JJP4mAJzxmwCF7TB9F6wwUhZ+EpAKgp5yPWSy6Lj2AupGAmUSBIwIwdwGDfeQV4jlQUQcix
9bigzTz9YW5kE5S9oAtA3wELrS3b5rE4ZntpJ7vxDgA8Xu6U5/5Q2b6T2LWbecB8CG8NtAXkl2I3
7csLZT8zXYK2vOHkWzS577uZ09rJXWv/DVod1bTf/ev1gJg7rfeBJiUKfbu5ICO90IH2zAsOphXY
1U4H/hG3tq1sS2TL+KJSD1E5Q2LrwPzPsP+xg5kU9HQ13xqwBvBQ1TknwpbzjV4NIkR1CI4ayTIz
werk54I8bd/oddP4axtV5lUfYIItKU0TCZ7mwSCGFWWdRYSHsH0e59dtUesdeVd1VukGL/xLXGS1
Pw4DNR7aV2C79o7ozqEl7StUYk8qXo36rgJJ1OfyUv8Fi9fqfprgtTMB9aqaLOFDo/ZNHRsQ35Hy
u1qljyQT7EosP24vczWmXYhhdrSqlCapI2BKYcBm10+XqfwAytN9hb4nPHSsIejcbYHrznQhkdlX
JRhVZTZglCdcOsxbB/fyR+F7BlhZdwKDXstZ4LpZWsijV3NxjmUrgxSnQtMTdQLpN1qOooeXfeMX
pHhnRn9fiKpFIxoSDZuZ4XnjdznVT6eNvnF2cNWYLFbEWHsxy1Vj6MFVpt5QMPd85ztqdKFXGwNg
tgCUWmAevnCE8tbGWPeY+H2o0qandmd6/RnoT7C04/5r6c624I0e9IbzOl13pKDyBcUueAAknTGa
Rdq3gdbCq+EGEgsYruinbi31sXOKO6TYPK4HW1/jL4Hsa8sYfWXMOzw1/hMO2XXpzOix2lPIpQhg
y3v5S5q4+sP23so8uczryzTqbG6zirrvBDT18S4trPQpe8gw00Bc8zB72oXqrOKC+9EBSOAnEUzr
8GCcqGxdsa7rZ4xBLAHmZSyQroqkaSerd8HE2+L1lQKZTzSJLv3G1+kTFaeao2zVZmA5ANMjKe5K
vEK2N3QdqgcS/iuGCQ9CncyRQcF/W2zojLJRdGxfKD2oAMTFCHSPSG1+Fw4a52auG9OrWEZhW23u
8rDDk4tUojtiLkWaz5P5tVc9tSstwINwzusPtvSXQNbJd1ETyzlKK78UlhLkqA4BgS+gQS/bu8o5
O9bDCwngoY0AwpIOK1NvhxytVqX7vwlhVDCVkkQfzYbODIG8r8wPiTbfSrnGEcPdOcYL9YMhjCYd
9ad8SkFmNZg+GY+UlKpNrL8ovdHv/i0AvGok243XgQJNDCiOFbrVvlFiVaCL3Iu7whFP/GF/6gC2
hNGTXPihYDZzX8yR15tMxevL0Y56c9fN852gyxxUkXWTcdVAxhepWRE1YJGEUpRov4hfCu3D/6YQ
jN8ZoqkO5oraRiiDKLSWJPp2Nfo8k8E7IMZkGP0g+WmCp3CMBEkNsqPH4IYkgNwbHPT13QaVt72u
9UoLUURNR/cPISJzSOMcdmNUA+6WlvdMcU8htCleeDmh2iJ4yKglTuqRfLctl/7b33RjIZY5sLzo
qmZuEadXw4dEhVVq0Rmn8TILPCnMqZFc6jJBQlPVMH2QqhdRe9C5R7ae4VoshTkyYkoiuk9D6jZ7
J0v3Ip2fDh0DEyT+axNbQmkXBxAq2uJLdwJA5Y329L/tJWPvFRVdGJjvAK+w+lRjYnX40GqcIGj1
Kl/XyJY4ZHEwUkyuIX8+mE5OFAskcRhD0CyUb3hXgNq8DdVgSx3IOjXlgDFfPFIp1F5jA1G23jdw
J/0FJJI3PITU9fzMYnH0Ti7slAma9DiUMHc02ORW2gG85pbmZgxvRiRLkc65zUir5mohkTH7KaoR
Ui3Bmii3/n20T45tY/cxcgSUF7b8hEToCxcLmXMX3nZhscqmyNoxoSZSFoqTpEueUpc7FL+dbWVc
f+gs1sYYFAAEJqJioOXVvzGP2kthJ8i/jK56/ot5oFVruZDFWJEWIx6g58L9no7SjgB+ArNjoJOM
3+rDvFQyd2WMNRENVQMyBGzWuNMnCw22Xm9pN81Z+cCfxONpCGNUBJMEaY78KxAZMqvyG2dM9f/N
BL9lHhYKUQsIsmMZuf9OVz8DXuP/SPuuHslxpdlfJEDevMqWyrS38yL09EzLUt7/+i/Y95ytWq6m
eLEHWGCxmMVkUSSTaSIjgmGVbvqUZ2a7KnjepG//eWFHzFNhmTpkvmoQLXa3108osvqlm+/lF2Nn
RI6FrAL1oLuOONoeZbDMBj6aWxnajrUufgeT3mS91KJhioZKktpFaKI2KHjrTfRoQMg+93l6HJwN
ZBlDswGSgmOHSAtda682Czcueb3azTj/YkGMF0khsJFnCQj4MQcnfWIS7n76bRF7DaTlWxkTdURE
dssOQyvc7sD28kD0LJvgcIPa2d99ZqMXej/IuAtLdywKILMl3vTR9pNztkB/wcWxaeahaoc0Rgje
EMU15kRyEokcxKj52WQjj5jqD6/42Rzjtsa8GlWTIqBp43u8NXU7qW16RBpXAveSAv0mxRlu6yBy
5lv1YRD5lettD33+CYw367SFRCUkVuFf5K8i9Up3hkOrjuNLsoPU0QdlHpR5fQKeUcapDYM0KHqL
IZIyF8GWoLvzCDS2wpve/sPtOy+OcWhVJeZk0RFBzG/JE+V5Md3Bn7+Av/v/YLXgnU4mIip7s021
HjdDEsAOZ3wU/ef1V45jgO1YGZh4h8AiktC4mG7kUgjkeHq+boKzMSzl/bKukrEmForM1p21HuLk
wSAc+qZtB/LXnphM4ENQKJjKCMSaIgQQ5PJLb4668qhouito70XMGxfZZrkE+eN/nIbJOA1lJsOa
1XTkc5KToxFXSSBDoGE/pGLyplu1tthSo1puqiHziU3txQBjjq2tubdEpYVScNkXj/JaFSfwG/ya
jAyNF8PsXEC7b5va6uxGNCRbirTEBps/+BUXtXDHqXq4vjP09PwzQD0vg/FMbTMlw5L06IxqnW3m
0ALTw14LJwgStxCWm1bJkfDv60a3odYXH4+elwt/WBSlVIKrhRZZJD899KMTr3Y0uSpaiZqn2v3L
+AVaX40gVYwd/ZB5+ejzQAnUG1xbOuOiRCLm1qgClAzv78Qi5m+wLV1+1K0fhfjvZmIulsz4Ji1t
m3yh9OKdp+6LFMrLjQPBwOGdDp7RFmZ3uxyWI+h0/9f3zWTcVSpFQ5coILXQBFo/e9fm++v7yfMg
jIsqCoTieYFDlOngIS5/yTxwK8/jsrzKOrSzmzhF3BWdViQ16w7qJ153pHJYApcE5A91hL8uBavJ
VQ3VUoh0PZ33LQ1auC0y+ifjAY3PJwrYFFyT2DmPeWAbO3A+Ixbrw6B3CBFleGJQl72Rjz5ES9Np
d+YTBVRipHff3/BL9JsiWYB2/9eTseMcUlTOXdpitdO+xYjds/Ip3w8gc+gwF4lZ5Vpy0sE13d5b
vfoeDGZQkG4DK/wfryPLYTar0YyGGSKGRiPOkAG0qixepTyk6nPZT8H/dGItxgHVUkJKg+o9ZUaY
yeiEWKt73cL2wPnFZ2Xci1zPZd1CizQQVBG8SaK0izpymiYJ+j3F7RRNimuaM7w76QI1a/5VkcPC
62RKhg6O4r972LxP4rSYELIn8WgbzdOk35SCAoa6xrm+zu27fzbEnFm5iuMsoqyXBfSYbbKKKXgc
Mu+6ke1X6myEeWyrHkg6SB9T0G8STGQM4xwaKXphk7lxqxb6Y3KYWb+vG90WSkAd8b/fkHkbla76
D0+uGih+BzEIKvJ63zjpM8Qo3OIhpK2PKrWNr+ZXAx3CbicNYEjv3SSIb3kZO+8T/OPELhNZC9Q2
xxjQi86s3ks1P5ra6OboLIFq3st6zCoZZllxdvgPJ/n8HZiTXBdJNE4FKhNp3d+3EViRc7n1jBxg
iyg+paPxayaal2lJKKzcudw/uKezdebhTFDjXyOCkUTtEZZLnOY30RNeyb7CTGlv52HzJjnzi/rZ
elXY3ZFbxFw/r5+EPzwI59/AvKDyOKqrlH8/3vlN71OtHrBJumgS2/0EZRCCF4Erx0gP9T/jk7NR
5lVdmnS24gqsHDRI0lHKxvZSnhbT7p3ix7DjkflwbjI7R97JUdNMAlq1KAB7BVrtkcpB+/7hGf9r
SewIuaWtUg1hTVo+ofBJOisLMbrBHV90fznwtu0PefDZHOOb1ro2p2RF1ACtgBH+wlb3Ku3/3lDV
6wRMyofZwfYdp9KO36yweONJxW0nJecfwPitXJQLUaDjfKpUuw0x7K7dxWllW+LBSMC0UPMia46X
YOfLUREihabhLTdmyTFa0+mkl9ZY7bi7l63fCijoSh4kkN7+K8dUYxzTMsyaoVJ6mqw4GiTs3uX1
aPLAjbyzybggqSg6S5roh0wAeddKuzJ4e8VbB+NnMHakCJmBKpAGyhthPIgxetzdW2xJHH/KWwvj
TPqht6w4hju1hA8hfp+5vfrN9MqAQqGuGpakiSLjOUBinCejDp6S5rvrkHtpbke1PaZ++pyBnss8
GoEGoGbzGuPk366aY1buyolANtFeF7+C7bOo0ziWmkrhynZ9XI8gx83uuq8MUtPAzekhWH7EXRfG
TvpEufx44Dm6XeyxvLTOBEBKM1om0eHNkkz0Iv1U5bu4aH0IcARJwqk90CN+zRbjZ2oMRKaKCU+t
YVoBcZedxIs9iLxLsOk+L9fEuJOiHMs2peQ6ZeGoewqaRl5SZW7jCkHh5QCzcaineB+RiYASMI7G
dQM1z0VdRUxBtc6YK2CQLmV3nkGiZ/HqwJsGLRkDOxLEAjSDOblQXjHjclVRwRtLz8CQTpzZyWy6
0nhXpo+cV51jjC18CZPcAl0GY73fu4oPyu9Dc8JHPOUB7V5Bp121C7C58yZDN7E0xnmVbDls7pcG
yA/keZ23eNNNA4ASFRDNT8XP+Di54G9/rhqPn2JtntMLu8w5HTujmWeK2ytyVIDXz6IBEWQ0cPzb
Zg/ycnnMMR0aM9K7dka51xuSb0Bi4pc/DYKUnXKRGr9rribrlk+9NMkc1KUTVG2O2zywwHklRXf9
zGtQ0B/9jzt+8e2YZ05TID+UQ6seaJPlhQBtAoGOlxUD8z14Fa2QG/2Jm/Z0SdFFE26DJYEqqqZo
lVqgoRLauOAw0b8nvIs9z1FuctIYgI791xLzthZSKpayGKHnb0VhKSPpH8rbJNFvNDN9TM1lt/SZ
tyjyjQ6VqQHi1XO6uuaY7fpOsBcZql6i8VjI47M8VbvrV3TrTb78afQGX9QJjVbGOL+EpKfVstM0
9nursFwzQn0iLoPrprYfzYvPwDzLBkktJW7wGXpXdGirHh/iHe36+TDu5NC4h5JPKO5MT4QiXZPY
i73yZi+3r+d5IxjnB2A08H05us2oSzpjmxx6E9E+NOOur3Qzm7n4qmygDzZBKRopDRClDlhiR9bt
BmJw6Mt6youO7M6tTAC2/k2B59Is+yKPIH8dIyEJNKWzhcVypxmsswOOVnav6wtn1n/buf/1MVkG
qZos8TrS7ewagBJGdV9FwpMctTdCTCA6Milf17/qZp56uTzG61VpuZYziUGi6EdB53SnXrSznyQH
ZTeyDTkkx9ETXfOQl/YCxvDJNjEwIdced0yBc2nYHEBYRgkIPwSyWTh5o6+9DV4fgmDKazGGGI4o
46VvdcB1WHT7/ukgzx+ccZCKEgF2P+BUZeHyQpXG6Ejh6rQPfKzEVpZz+akZj6VrupVYFpCGY1Xe
kDSVbBKXO7EUJaQ32mcyWDv8MXqd0dP1Td5+Zs5rZPyRiIFYwdLhlIXptQBBkjpP9nULf4gNziYY
NxS3fVWOKxBDkxPdW2/yHmPhEBZvv4gFRSjTT28zB8sLedTBvG/KOB+pAG9ElaNcuUj3kvU5Qbxt
bG1zNNwu/iFqv9Keg339pka5cmBYrqnKTIZ2WnBOKdZMfOjfKPXo6IKSxitBTKM6xkE6knvijMB1
qm+9Z/3ofIjbUB7SFJcIVZeU2xTiXB6Wj6rURQUhBLAqSqXc68V7rEpuJb10hLfRHP/E0lKttdg2
qYJ9RnHbLoUSBACgVpXu6m5yc96Y9XbmcH7cWG7/VGyUQaekVGYNgRBlByJ6Lw4pnd4Q8u8nb21M
NKY1qha3tKlo9Ziwj3ZjcxvpZKdKg99Nn9cvzLdu6bVjxPgdeRUFQxVQU9Ju5a/RL0JJtkt3ONEs
k1Z7TLfwBa/A2JxU2M07Rov29U0J7Rn+4fmesbz2WxjHNESrsSyTngemeAvW+gQqgM+yeq/VXeKU
ZgkiiT49tpOMNksLYtREPKZmbBs6coy5CCaMuwvEWSOM1anEEQf0QLJ7dS5eKu2lALJfy/VfYDu1
SZS6YgF2av2HuX5pFMBF3vLqV7dMnABssyUF6gRVVUVR18He9PcIbOknyvmy5uDlLMPiTjlSOR3L
Q8P2TghyMCrFn7HLfcKok2O/46VV5gB1ZT+sAmYZvt9SCRDU4UGysZWheQQtP1rCIsb8fA1wRq7p
LQdwaZo5ToWQQd06AgA1CaVPyZdcZVfDA1PFSrGyTb8JKcKKN8Sx5X0vrTIHJ5lWudaXPvJFsK52
J8vLQzqVwo31tx7pSzvMA1a3s9TlZkEBjX1Y3aMW6kxgRRxu+YIwmz7n0hbzkqmQYrH0ekH1tQW1
OfikJSc/6cfsRfWJP/0UeC12zuOsM2sr8XgJJQhtA90ErUguPmvmen/d2WwdjovAQ2eWlEwCqddv
pscJ7OxdthsL8YY0YUJ4JHucXIAd1JLEeOgNCZUXNHfGYX0pB8ODSoZ/fT0cK+x0VtpndVN38J25
rL2lw5zb0C0+kRZcv9cN/aEm8FdYwypeyKTOZaOi6XMgfq0u8SpHMb9DxBHKqB0aATOXnI23Oqbc
UZnFlFvgRwnmQvCWpcLLkP9O1il1OIvbclcXx4IFEObRqDZE6/Mg/aBxS+PEe2B17joMbFvO7DRH
1c/fi3uMEfLo2TZ7c4ZlaYYsaiameBn/bCilMgg9IlIQi0wOIcsbsLCunuivQqt7M8hnwOP4Wtf1
HRRAeOumH5B105fGGTc9GlEjay0SVkr2LdiJk98LIPuuQsjZnXhVsz8kWOelMp65mpKkGQ0slWj2
7Cs+2c1HKuwongooGAiOkCPdoFFh+5B8zJ554Pu0bRdz/gmMm1ZIrmirCJe2ro9afj9WvCGPbQdz
NsD4sEGWBdVcscZVes2tx6I4CePgqOjgcI4sPRfXto7xZBpayaSvIFReHJVPSl+iviuncgFRuwyU
reHOPPKU7ct4XhmTX3SW2MV6DwfQiUFagn1/zEJz5PizTXz2xYlk8dm6CVnbUR9zMNvIuluEq1u6
lQp8e/MheroTQ6JYd9Mw+qwfxheBeBL4xWNXCq9/Xc5av0tNF2WrscjqOqrp2MAsu9M0gBQGeCXe
rAfnMH7flwsrYpL0kUbrdjrKUYb5SnKNd0o4x/H7c1+YqKsKE1wxAnk1MCdXhpJOCkmUPDA8KXHE
RwoJIr4g2DxyS+4+Mp5lSSiJLn0uFGAQY5ssHsaVDWDd50cMxU3B9/wwQaXSjlu3Ge2hdCxAwTQQ
bgIoRQFavOrVVoR2ebIY75PKkNIsMFzzPcwGuauA6gdlex4BM29TGQ8zFGU6d0pKyb3mW1lqDmsr
Pfxvp5PxMZpVosNCM09QyNmS8mNZD5L1ct3GH6qpf113mfEv0qqIDelo8AcSVJTkLTv7FT80N5ia
0J3pd79b9/EvoEYKgtkkkv4nm+eF1Zvz7pe7xnid0bTysjcQRk1OexSBQgehJLFTBPNNiJN7p7xz
1s3ZP5Z9NpmAoOgMlKYoU422w3BlFcSBguqxBu9jUeoUtDxzoDwzJwc7OfLCYP6NiuT138HL21Rm
4dAx0ZFrqnkA2lbHDJRj+xi9E0d6IEcjAc/S9zCY21XudbubF/cy6KdtjQuPoWZZEg0mnJImuWVk
q077SLXaVTc/Zbemm4fkDs2EMAXn5eqBDAzBHx/SuLUJlz+CqTQ3KsFAfov0sc5HcO8KxIdI49P1
lXLTG/nvK5VTIDsMRaGjfYs3P04zElQLc5KKJ2AsnluY+iZHYV/sy0UxO9roq2lGCRLTcclSW9Vj
v1HIfljkWytSMN6hlgEUdLxeTQ4Dyd1VaL/GuvQLKdpNpfTaZVW4xPWdOcS7UZRAX92moWRmx3HR
3WkAf40wuSSXnyJp3o+ZGRp1eisYxrFfNT9Z12PXDLu207whH8NaV37VRebKqXkwwemWC81hGZad
jGoZcNWvSvotLbzjfPKtd/XiE7AVw9gSLC0hcYFPLjpg6QBvnTo560+lckdH/gSOGi/uETQI1+1u
HifKdq5ZwCsYJuP6K73BsDRiP5SbFzw4w/QTe+Fdt7GJljAvjDCOH/MRZZQKmAKo58cBdPsVxrgw
vbJArGjRPsYssxdIJUxKtS96NZSswu6L0tHNHEqZnzPoclX5OU16d45E3ljN9lG/+G3MizHIvSrH
Je6TMdjJE6VHAbTkc3mjqAOQBQacT7EVm15+CubtaLUik6II33sCQ1CrQrkvc8X3b3pyFM4ONDzl
WNw8WBcLZO7WNBJpanU8iVhgpflUZ7IV8UxQZFq7gBhRCCo/+82LKba99NkuC2uXCCCdM32KKTtK
9p7eIH3EKKZ0AyHpL2PfOz3GMXlApz9YBUmdBGgr1IeZnNGKtFxetQUlriM8iR6sbvsLZPdD5VCR
qNHTu9D0qQIJ75Bvf+azYXrRLh4HfTL0RqZjQEVtnsxYOCxmf2iGKLy+nVtRqymdzTD3NbP0oTYE
FILWsvLLYTc3si0UoJgiP68b2kxJLy0xl1aXomypK6RrnVd9RKfFg9wxBu6oopD4qwA8wNrXL+ob
fWwxuriT73nsXZtzvJe/gL2aZSVYS4cTpNkignO0+TCjTEId8ou8ZjzXFnMv8zqfIUgM95uFzY2x
gwYJtGXRjdnFt7wyLP3Z/3jsZFEyDUuULI3NoGJBrOcKMliYqepORnw0R6COqp+mIN8D9cbx75sI
CPPCGvOUC7mmiWsC35sNy49a1o5GIXrZunqRBMiKiinJZnZrHZSRGGxPhtXPBkDQe81JcxGkVI+K
QHZl+lWJ0+P1A7bZDbz8ZcxVVYd4GA0L4RQV9B1u6sfCN8Mcfony7eSu5HyHT3dcx7RZJ774IsxN
rQZTLy0LCELAETBAd0oIxIuHNmx0MGJpzx1Q71r8aUiZo0vPnDXTr31t75nrO8niSPliqVNc/fau
Lm09NEA7MQfCnXrgVtA2X/eLpTJ3GBjhJukq3KBvlujfuLs+FOsAPrP/M5e17zgAjM3BgstdZS4t
mNoEKaXx6YgyluVXKLtmdnWjjfYaQkm8OgHz7eP0HdpT70S3QjCF8Z3ipWBlxJjBtMs5fmyzinj5
g5ibLQpmkaY12gIt2q/DjbRTATaqH8SdwnHNmy/AxcdmHtpWF/KM6B1q9EsVLMnLggRJWZ84J2gz
gDhbYZMwzZBKEQWn/7elCSr1j/mptzUoJmnODCYYbnFgM8+8+IDfve6Ll01Mi7QWF6R9dHQqhkoN
Abh83A+YDcg8zAZwThD9TFeuCKvgKhUjVBaXBNwaexRkTv2OhFNYc8U/OF6YpZTNNJUIBmVV6JT4
oZd1b6xmWx3mXW5BIG1dPq7vG+dwsGqt6pBM/TLjFHY5QRjcBq2Act3wet3KdjR7cToY/zIMal5W
I07H4gCQf6Pt+l2ByjFIVU980NN2XH9hjXEvzZoX+FLwpHSKY8DUyKd0hBN3rZPU2nFIJXegzHwr
7zQwfdxyY2mOM1UYV7Nq9VCJJf2mXn+0UHtZdzHuAlVWlF+51ng7yPiRelH0SGu/raFiB903NK0F
r/O7I/JLVDqUsD3xjPJsMi5ltap6XQtsZ5S+lmNtpwqmqXl1eY4RlhWun5dInnrgS+UatDpLD4Ef
MW1ss1feOKeTc+fYwT2J5HjyBYmeFyQDL9FX96Kldu1XSLLhwiRHPM4/BNg/8aLzbaei6BClMDQD
YLy/R+eSkMc5lCaovmMUDEEUtl5613OdyvZ7+5cZNueJSRKTQtAAYk/d3jL3NUk5BGqb5I+mfDbB
1H+0bJrzuShx6IfpCEmvgyDoj/Msukma+Gbc3OXjfJ8Q8iZk0lHIpptRW/arWj1M4vwEzU67yrH2
uD0hmT6USnQoSnIs5mPRyA9gGdgnI15hkvKmo7aDrvPPZsLQMV7jIZJQUaK1Q+VAmTl127QlL9vz
oh7eJjBxZQrGMkXGox/Elux1+eAZZcOJXTezsItNoD/h4kkk41gvQzakQSXeyvmnsaxOl9zk4upd
vzHbV/P81eifX9jJ5cgooLmh+WXnyTrupHhn6pyt4VwNi3HiiwkVvYU2eKkEXRdg0COQPJCGBteX
stklBwGNqFkgaNUx//D3tWhCPtcFKQAFQj0A7Q75OQN9HTiDXRGztW625z9Q25/vbJJx2ZluNMoE
fZtAVyFDBJ1fM/0AX75zfWXbH/BshfEtxlKPRixo8GqC6MtK7KYYfbNK1Zmj2p3VzEFm57ZQzLlu
djtBP39QtmI4GStgohRSTUtJ5a/VX7zhNN4NP1LgwtRbCn9bSlA0iQDBgK0sGA68iTzenrKIwllO
ykIQcdXorQbf7q0o7AbBHjHHSQuWan9jvPPS5+0y/MW6GVcST5mqRPN3cVryMWiJ4r/xM57tqcF7
jFqpnx3KG/2zRQ5ZBlK4IBBCvYubxm+Xmi5+B+Nn6qlts7n5zuWS0Zb8IgNSYHVz4PJUN3uZ3Cy2
I1Dp73hRAefA/UMiU60sTSDfMK42pI+ZEqCexq9Vbno5RVQtDQ+Oiiv79xvbCEIra0sM2CwOGHR8
QbHnfYbdp0G1CRTkatFv6xevy7TpvS+MMu4o0sdJmMsJTRZwiucgbI/J/fWLs31qL0wwnqhPl1pM
RMCBaeGBlmDz+Hvcmk681PvsPrrh1Rw2A58Li4wjkhTSgYkepFWiNkGJ/KVMElczbyLjq+PJMG/6
vAtTjDeqxMooSqpzItaZLc7giqrBYaxIPucjcuyweajcV1ZGesx5UXzMoIOAmgrU1wcdwNBwcgFC
TWz8wzv721Wj8/rYbFTG4BDpdACf1ICAUz9Br6QLIncN4lO8N93JNyF+G9mNP+3Mf4UsMS+MM65n
aSZ9FBssGtMdT9TjzT97SLbqfnnf+HxyQc4FZHNUodTXxuhxbKQOj+OMmV2ldzoNKQ4o26/v5/a1
MxTdMAwJ41JMWBn3nYqJOfS0ixR1hEEG64TIMbF9Ys4m2I83K1Ula8DEL/L7mk921h+zhdfP2r5p
ZyOMU85mKR57FUayNbtpjMapNSlcRz2o2mpXo8V3/bPxzDGBoFj1VS7JcJFaJe/0DKmLCp1S42UG
v9XY/htxOVM5L45+4YtwsI+SlUwNJsUV8p4orVNlz0rPY0PnnQTGAadZZyRGZgDd0MhQYEuhlP1v
eFUu18E4YKXrFFWiGs/iKiDfA/PO2jxf35jNQbBLG4zLFYk8TitF6PZuqtsGFXCs9ph3tx4gXutZ
X3Xsqzt+yMm1y/jfOEVZW5iApWnd+AMyQjfpoQu635SfcPaqu1Sx+WnndihyPhgs1lWfZKhyUKk5
hIKA1H11X0YFyCJoNcJVs5fBGfEf4KHI/ZVHX7N5q1VVVixDMk3RYvYSOTVZ8wz+WG4jtxN+aQrK
TVLMuWfb/ZkLM8x25mVtRbWEsKAI+3A40fxxdixkKuJO4KTY21t4YYvZQlVrpWRtKvrEjMe2tuUP
WtT65j4N230XionN9/XbZda/rEqspi6RGsylmrCahehF7KlRygGzOsVDifFirnzFpuu6sMd4fFWL
5Froa92f1lTBQ1omLjEg+6kLouEStYBOiApNL8613PQumH038cSoEobZ/u7Ccgy8Sgpljuo87XPx
wDyEfmLqRE+qDTZ9GjTw5gI2D+jZIns35DqWF5X6s1lpvQhkifUAXXnji7Mw+nr9o2x9YYb5nDKg
rb0VgZ/TeBxdKthUv05vpg10tA/Jsh3HGn3Grllj3lJZiyRRJcB+tbE7+/EuKRyKXVRljDyoflmD
UZYXeUFsbfPIXKyReVyrTp2iOSVJUBPN8pexXYKmH35Loxloar0cJUgJOFOMIcwomgNFMSsPsz8T
dAQmR7Vq+SSn9ehlRQyRlF4m9y0m5Oxxlj7iVgwFMIkJCUagu+VzNWQnmqBEKN0Z8SdR3grlVzNM
tV10K+BAhri4dRMdhqF+NjQMqS8PRE9VW85XEJAL2lvXA7gEGnQHCrfA+wqr6qt6cmck0VNFhI9E
juxikB2VgDRDTO6KpnbU7meG+rXQv63KyYjqB7no3EqsbRXR5DxnrlRjVs9M7kG+8SEWLUoXZYOZ
8S571GbFzcXFFtfhNoNA3JAmtigkjprpgRlPp64gP8y5fyfjaus18dSo+pXmwmgrs3Ebm+VuhSp4
UnmrqfoWQE8+mPIWbzREC43JONERwmsVlMmN27maP5pReVXmxpbH+hVKoi8kzSsbpASeFeenpYAq
uzoCYqH2hzr/WPvk2EjjrlytfUqgzzzVu1wisV1E42dZNYujzfrdMo2HOEYYvZbeOpn2aLafs5V5
YFx/EqG13cg/+yYrdmsmvTaLcWzL1Su7+lVbhcid2/U16QBVL2rwI6oQ8ZX3ebe4a/czqbqwzqsg
tXRPNAxXiiGEaHwJnen0qw5gqy9E5W5aKnAQDrYsjF6V9g4xy5O8YGAy/hwAcphkNBaqn1Xf7KUR
LTU9hmDYlO+ztvHaJTpqFXlM28rXF1DAYFOF2OxsQ5vtUbde6l7Zq3PtymrxMGe3rX4cjexHLmH6
rCwOed7v4XJPSmstNiK5h7Ec9oOZ+uus7XHYd0tLAjFTTrOu7bQVDXIoGY/2vJiN08ZFCBo8kN5P
dpyCACbVrF1VP4u1/AiJLj+dMapgPImRaaciAChgpYDaiwuW7WcVA9LFkMd2MnV+HYluurwq04ue
vVv5cltBEA35b6gsU7DWsgMMgaMQKyCLAYxjJLtaW0L3SijDLFrBMKN2x3gkzqzqvpze1BP4pePB
MeR5X6fWfpILtx/AlRTHIUjyDuXSnKpUdxdLCdZqDfR4DHHuvHrVwij9BV/pF63q6bN1Swz87WPX
I4tcn+LxURkwvYnh1Fp/b0spqGUoDWmdm06ZOw7AEaTGPdBke33BfgE7IKzLW9ViYDqS/cICkfgk
e7NUGna/4Oc0L4IuhX1CAikbwMo7O2A5tyec8aH60fTaUxJJD5oqBY2egrx16l4yxQqiuP9lKeWt
sKzPSi7ZfV05MwRfzMYtusZrwMUR/ZwB/FEGb2xUB74KX0p0VeAdEqkKcykJWjmMlCkgMtQ6lKS0
M/zvEQToUFGxm7Z5XNLkVOOG9M18k0CuTb6pDNMRhfK0yOhSDMRGLc9rwaW9JKfWfB/MCniBFuWn
o7HG7iJVXq3fytVJFhoYzp2qOpDlXpo010wgFiM8ZX1ipxJx0lU94HQ7TQywaP4OFm17qb7m5SWK
PxbzKIPWSJoWrGWyG1K7USHaClrodXLTmJ0jybg22KoJd80ED0AmPJE1LPTbFhQkxeRNVe0v5Gmu
J3vOxFATPzplsasF1C+YH+8HxW0y8M/mb+0KyilF8jTd78ZHNfvIcY6q6gV4TE+T7us5tVucWCmJ
3b42bMnQbmujP0RqdqybzJ5kvHbyXaaJ9gouX3O9wxyeO4KZSBPn/TARJyoArVtirx9Vp1ciO52e
ZRMTLlqxa/WPPNrVA3G1KnEtc/JjQ3aJVTrFpNlN1tgpqmjD8qYA+WhAdyRCfQGX0hIfJusjIi96
9FDhR0iYX6znnWp+yHjh0/kjTuDek/uJPHTtSxuhJplaXpoZTis3ToX7YgyNmxjQBESZKasgEDxi
f3/HK3GV/JMsxJ7FN6Ihc8CxbGsIoU+vwhiS9baPTReEzM5E7pXkWYMAehK9pDpKf8sP8DLgoYvt
rDScUtuLneGpw0+5flTyHoWswMg+TOVOVjKn64lDWkSXQTa2Ttnm952u7sw6wt8rBvFKDUp23jWu
ZT0hH7Pl6cE0j/Q8tD2UGrKn2KztEn26qhbs2kSbZxctgBPhkVJFmxSHDn8u9KEs+qk12omBTqx5
24uWK5utvQimHa3dsTJvMulmNgW7EJ7W+bAWjSvWv2tz9ab1R1+19tAr0MiG7FFuusmq4aF7U+Uf
3Ywabw6ZZ5B8WoXglLrpFVLi1eLnQH5HOmRMO8nJTNlu1891KtxUBMAzwcRYA5kEvGai9WSJutOM
GJxsQ1P4SeaHVFfsKLqps9EGX6pt4PEdhdnLMCssZPveuDNKqLRkdTAt0qErzJdSw5GcfzcgNevF
2o+UDxm7m2BN/esovmYQYjSRjeDCY9RfwxmeZrJLs9It1twdpupm0Gana3+kSu104+DJ1SeJH3Xp
UR9vtfV9rUEF86Gg74rLG2SREZTzwTK/EALZHR4VAQLbxIjsbExskNO5VgxUZfsJyLK9gCoUw7ZO
LP0wx9G2cvFhrt6SCV83DUahcFWz8scqC2PgYFcVjH1wR0OFlhiB6qwC/tQUYcc0/0zAkS3K+q6V
/UnTnRKXrY1zW0T3VAmF+sXS7nIzjGAuIqeCIMDoFzCVxmFaJA7J6mety51ch7G+dzIZnEiZiI91
LIl+UJfartvClqPFEZZXktxm3f8xdh7LsSPZsv0imAEIyClUajKpDsUERgmtNb7+rew7uOeyaYdv
VF3WZcwEMmIL377dT8ZcI4GJD+H4ug5nPTwbOkdK2s8Dcq7pbZOdY/WczJsuulfLe316NjnWRYDV
d5IfJPvBXm/btHCz5nXmhlX9izzcDBmqtw2BAIWSkA12SQoS9cWe3qP1ZRgrJ5POOh6ZmnkJqVV+
VZTXXTG4hnqjiIfSwJQVk6P1KNuvRXGrGffR8jAakIY5yEn5qRuFU1pbw/Dz5VG2j0t4BvBxsYpx
ovU1LUy/m9TTYhxkaXEbZc9/EqtH1biaw1OXwimEX5xRxdntYy5dknLipovw+sz0zDwKhLaNEx11
Vv61knyqKH+0xYvB+lOm5o5tZt7UtZ5uz36Ej6OpzV5iCn/FiiDXO1dXeicNFSRaiORd5EyFjiMa
7KNw8CKB1k5/qDDcXadB86REe49TAvPQOoWKBStU9nRivcQ+xyvEZF13RH2ttYoTdneVElR56VgE
xWj4KOPKTSbWIaIRpeObqObOqIeuoAjpDC+uXonwX6YKWJuNHNjFB5F2u2qbKpVXQMkiWMz6o4qI
9pRsbeuuka4NKXFi69yiTGpySq3wQ1FVrzNRWRGU6BLCB2EXqJGx1cvxfrbXoNbGwckSdOAxpeb1
Dm6a3nVinywr8GhXdI6ai/cebVtde8rU3UgGyLr9qrfuLOs+VbeXL4cqSu4kwtVYPlfq60Vivo+W
jcxIfc0Vd1IwQBt1t5R27BKSIkK+wlvOmk1W3679Z2t9VPZ1iSjBqOtuRS04TLobj9EOS3oHC3Bw
ueScxHgO9LeLuKtLqkVJdReT345CSaO2m4zCW4zzFAp0fLYWlhllnbkyqOJMxoAF4mjljSAYmaF9
Du1i2yQxtaEsHirlaVquJPEw5S+LcYyXPyn7miUCtlbuqjikimz1R+5A3qtuYVypw31pF56acpi0
d1P9XC/mKuJDna/qcJMTWBo78mrMJNHOvjbal656Hi00FMLcyYZxgxZyoGbEvJTQn7uD8py3JhFz
CCz7GGnt3kwf1Zzd3P5cG09C+qPap8Y+WuFJMU/tSFppH3LaBZGShCgYEst2NNQ7q/45QjC7mTBY
yl4z7aMsSWth/ApJknJANf2o1vZmnzuQdINWCQOBJ43Un6l0krkJ9Dglk49+KD/h3urFKTWsdJ+Y
f0rjNUorf14f6iXaFYrqDA0ffzmjOkOli4NIcZgUzmaOjFv/MC946C53chZ55XCnkgjr6HlZ7jND
dbQIzWJ7PA5l5IzDedFKchGGBGx4ZxPFkcWt1GRXrbPzbO2bbqtGH3UNE4rnphTzzSkChU5af07p
TepzQikf1r2rsGhnE4+n+llNn3nIjWAVYTWf1OzGNN5l/U8xnGvpVS8eK86ZqG8y491qo1tqGKeY
wOBE5ebFnYGsTd4FcjZQt0P3tGuclXMvrGqnMLiJehfoJQJOonHKdiRkJkhlfKkE4IiUNT/283tY
V7zhxEmST0WkgaV9yGFGizMHdaK43YTOpfQhccjXAk7nTFU41V5PSwye48St4aTmS1XZbr3SOLXk
en4wlbnQqng91WDKlZQXy4tCgpT0nCGZWcSTKxqfyTmXRXNqrXG15DxplKw2xYjyVi536pBvoEDg
mPbeqLsGFqu8DD6y4+6if4jyCbKgU9j1U6MAmuH0miR3lVzcj0ZLUlSchGpct/Nrfb6iA+M0/ena
xzF86md5O2WPxvqZQIm28rdEuc6mxrV7DL/4idqOSqVw1IGRLjv3QTJW59IIvaVWbkUkrhkcHqY1
2/bp3dhWuOnycNxmLXpEwnK3VqUfRa3bGuMuKVGh15lyyB2utN0jW+a+kj4Jkxaz2lPgyss5Qv+o
G6PKUa2T2ahXc2w8Fx3tkE6YNSBdzjvM+vyB7rVQ10PbR4jp0FPIJvKYVC9d7WX1EZVQf4k+lyJ2
4+bOtuJNXEOFpV9Q8MZJGZav00Fj17NTpKMRxlQRGbpaGuvnjtRVryLj92wiR7K/yvkuzd7SiLOq
2QGCdZ4hcq9ko6GB1rM2shProQ8gezCTm3ZWHUvLj0sxuakgJVXrNqZStPL2VqrQP65Kt2PpZr7o
Xkb44BW3osdnjCCSmKAiFwlXMw9EvtytZLbaWEFcqKCbxFEIVgNBa4b10mvPsRkH2BZe4ffhTl3i
0np7+lRdG42+K7PhWul5Ecl6tjpWImAfL8tBViM3bw/KcFvZiZvVpWcYb00kXF3miy87u0iPWTo5
q23xPJgilK1nZrwzmR6/7sKNPH/YaQh+IpyUnNq2Xzb/UFGtq7KVPoESZziqdgTRqQy6tfSAjVIn
ElCk6u7OmtNtSTOtrpjBa6qjJi3GSGWvO60Z9Y4a06fMkxW7ljKxxEnxmu8LWFN5cttr5u3QfYj8
dgVpGGffRGq5MVdKrPdCe4zo6qbyNUFSivQRz05Xz16rzg56tk8Ge8WSPrgFq4uOjaBjsOgo5WhW
2/uIjGe+hVZhsKyI4FRKR3gT9mdvpj01tCKfLKsIYOk0jtbhSC+n10oXZvdhVEXvfVJXoa/HPR2h
JCdbgsl7x1oxt305ZWtZgK0WA3sG+ka71BCtaZnOanWDM2MjTKPSeRFHYrSqW5upX210T5k+f466
5OM60xFntfm6ldIvsUSvaiX/kQGMFaM+Mqu/k8dhLyI9KBThyaHhhXJ1xV1I/DAp323d2OelSSeQ
z5RRqdl8GFUx+eUyY4gy2c2+rOvrfLbwgpsqNYhZjNJkhe6XLpJ7fqX2yegpJiLW40JEGrJG7PIp
bbeSHfuiT/BirVV+O/laVtptHY6ROxY0scbbYOTsLZTnTLfYYyj1ylfK7KtKbc2t5YbQl6ECrlfp
n6HuEAXsm9s1AaPRK5hCSnXTN+3NajU3eTKWm97sR6ctmxtl5l0uatqiZpW+jYW2mRfZclHVOcaV
GjmVpIVeaIcnsXTAb8iaJGi4UWmJXHqtU4JKlByQ7thE8nif2CpZZ93azfhYTFROVZ18mpL2Z6zQ
5RobbJ3jbW83m1COqZGt4rpplV1CmZYX7MHFXXuqG7GV41NKz6CkaBAPL2lFOTYZ2yLM3Uz7k0xg
g8WdZD0rHG+JOJlogWwXJ0PneGvnUJ19hfeV1ZtefRkVgxyv0SVajpWCWWrP2KN5/YrEeENOoU1v
KptG5GGebtIEtczwS+MCdMS7hlxqVcpxsbEKWGRm8IVfJxJAFAdulTYl8IqN4q2ICOZAWqt91+vY
5wK9ttnVon2wrd2oplfjKTcBx+pfPXuBRrtfzAUE4VmlC5xHOZgUwAPMhhQBWlxvYTznzpLNATbn
p7h8TdXL3jVWkF3lpwQwGDq4fBDI9FtllG+0NT7JOC1b43mSXi09Owq0VZ10fRJ6YBgvumK50aVT
Cp8UCKJl79jDvSWnTgfgzVlztYbH7MtXJUfWGRf6Jor4dg8FsS55yCcGflO8s0jIaR864ZJ7efLU
dredXW/reiMp6T5UzetyFkjrPJfjZzeKIF8lJ6mP4GnCjjdLNgRpLQd2XriNxH0X/LBhHmiT4NIS
W0X7sPJqdONTU1SvL+jJ7Zo4OAZGnnEEi+PUpk6oXjeGV0sD5eQTRbMrRpr4pMPClf96CSkC6nWn
xes1hnv+wB8uM9OZkBkc2/7Y5qgbauFtRP4zwVbMaLmeim52LLUdkJev3zI9iymDyx2oidBfG2U4
wD7FIwLoQArDjR3FQNb4gDBzL5OEHIfCv2QDs13n2Z9k7t2FkXk/PHeJ5ofLeEr18kFPcrc3S5hT
oEVwBKsI7RUp+VpT49FMZfYV8aIw1btirNylmwJE9iiWeitQ+vHWnKydYSFFs0yeMrBNEnfObBs7
i1RXRdlWzDcpDiUFvXLbThu1eursXuO3L3aLsm4wi3LoAzeTfepk4wInA/3Wu66Qgh5nORZbrnHy
8xrD9FsiJm5Xbi5A40zZhy59HUr5CVVbF1P0Qx+9Cut2Ue7nMgvKmLI6mz8uWOcIG7Wd9dOE5J6s
6m4IhqnI7TG0Z26BuquHxW0t3esma8886V2WydhF79Sp7vb9k4TWuVX1XqTRx4/llalEjkYoWFKG
IvQxVdkGfTRQqXHXETvF8NupBYvboD21ymJ8vm6yKT5rmCBM4RvsnYc5Mo59HF5JzRNhZqPVka+L
/GjMBlfoOebzq/6r60+6apKazK0Sm4dojPbrgJ9gLzuXXn+th60tZcdBijbahTk+cukia3oqJTIf
fgBZnwSmNZAKy+g9WxKqt2tdrt4UTfdbto95GPUu0kp3zJPDsGR73coOaSv2Rm0fwgxQUUv8JU/O
smqR3cPSnSNpp5Atc0CLRdM+2/JF5C/FaO9MsD2hA6FdkKXoObJbz8o3oZaBa1mMU2fx1pv11q7R
ZdQFtyvcFYUwaSC0LeEbRzD0m3pxUxf5ubvUHl0VSCmCyGnLed4la+PIEH+Bw3CCbYNBPS85Gh12
MPCQHJbNDJjYja8miURS73XpTwwdVMkfV0l4F+eJSJb3FRVXn38kLRBi5odaS6gEz2jvZcF7n0oX
sJW2x3RtTXGXEPQmWfx+/lC7xLEbHrvNAwpsF9utjYQm0mqfhVW4VsPvnt4bvN0c0Nsa/d5+Dtt6
p9G0IVnBZn2DMQPb/AKDrrXxo/yhld9EG7k9uZ/dt6LzpHlwrc72xBz5Uyp7GVJ/ExOuRUKuxML0
XEudsjmY84BWn0GhdMMSvaKbTjs9JcJwWqZfoxx5LcGg6yY83/P9ag9uJadbc02ciIlcngk3ks5t
pLqmQIkzPUykL6tCzd7erzEIFKfatO9xgBGcBHXkL62Ikt129AsTt04f9xOUz0slm4lDJZBLqV+t
yaCYfOtijJzjzyV9k2bbG81dWRdObyV4Xz73kearWLbPxY2Ur/vVukvjG0v9Y4WNm6lg9cm5SqJd
1r2nbRp0+j5B4E2sz5VCzMx6rx3ATZWMU/tSQC8r062qEGUg2UKssCB60GGD29oxUuvxdaKqbpTW
PgpqqXVdTNcdq8hFODmJUTlYhM/tlREeV+1TmW9HlF7SuPb0cVMloWOUXET1UaJ2lPq7llgrhxvs
nZ1cnKTpWrGBU3OdeDc5qvkhSGl5+pwzeZs/bRNpXP1qNZbg8o2s1JuThwR360Et6CNu5PbaNt5j
yzplY7o3h8c6pbxYb7rsKc5CN1EQtqgxwyqcsT814R0bhLSxpaNkL6oW7m35QVgvQzJ79krhyljD
JqkIyi1hKW5RLVcTfbRefkhat0sFgyHL9Ov6tWjjoA0FdWHiDbPiiLDFS+BUtWJrtJPDWqYjN0+d
ZX10dF5Z82RgoTK08dkGJAi12c3oJlPUfsvIUwC+itHcUvCUEjwJKuuuQIlvEoFmfZY4FbADvrfS
gZZsvR5lGSnoq0mzfCaYXjKACy2N2zGfCfuQlH4T66cBroOuf0YZJYosfCTXN8owHvT2nEWLn4tD
bXCeqQQK6UOtn9fZclT9bVEP0iLRNOsPQy99TvFRWVEFUUeu5+BpUuU06nMJYaTsnnJLONi4U2sm
iCZlDtJG4LnWTQ4MGyrhrSx1rr0sDsMbLuHjwDgo6lvHpH1vqskLTbp8a9xS2TDnvPRY1xWDPkXm
zdhfSd35Rv/eKM92onp2VQHUR+7SPikLQ5MQe5j5rssrTyneG+MjUr5iMIRcZI6IB9+ejsN8avSP
mpYu7Vd3GDUnaVBoWA7tyNRPixxLSnxpZVPZvpHao27Xh5jhva4+ZdMQxO1DPSE+hRqOiLda9DpM
Z/sChKaTWyd8SUWhxZNAmgcws3ovZ+am6R//MxS6oCPxjQlJS6zx1m5PhjY5YmnwF159taP3rLu9
HI5uzFQoba2tLEeBzcOtHCRRxIFiSZ42rsABtcdGmrMSJDO6EsumE6cSCylbRBJSvoa+pRd/MjvH
yEJ2Q4CQLCqcKLs3iS5ahMNxb/qDCqiiAgtHHJPOBu777OcnnVfACotbp6ckq4FZboSqeDHtolIw
sxnbYFalfZp8MbZ39ULah0W9lXub0El80GqgtO66HuSjPOpejyl7na0upthOWmvMmPJdyhTPOsk5
QCnBwV4iplNI0MvnOdnOqkolw6y5afw6rrZ9b+0jpQkavfcNS3h2vvppanhQpFy7/MpA7Qod8aHU
IKcw2mKkn5umHzL+0mPlxogMb0yIXiMLsciVSUntl0rh68MStEDXE0+dTBu9TtwyfgqZlVQycg3r
g0bTLJvPcsxYiH5lUt4mHl41252pqVSf4598BGeC7TEivT7QMlwGlTm/T041EqXjNhU4iIUvKzie
qGV3ASir4yJYmtYroKlF2kvbrE7MpH0Z36qUXq1gWmMQMTkQoQ0Kveauchk8Nc3WqNQPNSFT9fo+
lt4jacVXj+BQl26Rf83Zbd0lG8u8W+rGne35As0A4L6sBpSuiHvGtSxAk6OW4osurqd6M9J7M4Mc
IF0uDFKO5ba+hBqQuXqosSOJ/IUyXOlZr5zrl1R/tMRXqh6WAosNjmTLvRwZlKST5E7JY1PWVxhU
bkqOVjPR1jf11QjRY+iYr4BxKlnviuRDHpsaWfpna+i8iX7CpEBXsEFRG8VpOxGk5c6Uj1qWb4vk
M7yoyk+EaWprU7BYkn/Wlxaos27rqnFHyfDXUffZgHrse2bV+AmpZs1YtvfCTmXEdQxxMOp7FAUH
RqWR/aQrjZ/NLGxqSFSvn1RxTkYKNZbnLHnv9DsR6mCq0lmxiwsMR9wyDn1eHQxDeHqhuVKSAKWA
7WfiLNZlU9arl6uLJy8l+NDLZcgaal+awqQwfJZLSNvdS6tKGzKvKvHgTeOsXM9lLTYrL2qNqkA1
4Qbdx/Hsj6J0TDBNJeI8XxqaEo+kHKxHIZBy++Ia7bSRtsIWTsbOTVdcK3Hq95ntpsyTQuWzk5CS
WQQKa6mvrAMJVHfH/i4Fbm6ZylGc6S3MhelWHWNvWBYYHcDDRnKT92VgMzQsR/wSgONU472Cex0Z
7xA83V6lIpA+BcnZ3I34b5khdNl1m1JzTxe4WA1dOamdrgBssx7segZYkVyF7mZqE9cmucnKNTPh
XO7+M5QJ9cdp2jTQQUzKfCV+qDv5ppjUANfioil2dYes1HhfGA+FfarEQ5fexOatyWsNbTMYja2R
faqFAoXgvRpvB3CbnOEWdG93CqFJWoYLcuYXZe9a9VYX83Yx6B5WUraxKcOX1Ox9OUSBuHpjoEGB
IFmfas0wIqJA7fhjtXYbmj39HP7zqI4CdtRmMGtRQDKR2nZTMnRMJw3TwHvNfktL1R2syVUR88FT
A9NLRmXGZmqeUmXc6PFLBtrYMK6JDXKS5aw5nY5ODipd0Qn+px2I8dRG2CpVJyuvrsUw+EM7Bo2x
7RvbzQo1CNPSH+Rox27hFgrIczY/KPatVBDaAaZttJVBFc0CrtMTwk/Mqk/W+KGHj23jynETKFOx
NaYHQ99VYX1lEwjRU/V0BQ0v+aFdgKTC3GtAnaQq84po5A9gHIwRZJzJXiWeQzNxq1n3cPx11agI
cFEJzPyxF9TQce6Zuu1AkXOLhdFo9FKE2VEGdzOLjnowDGqTIIrkUl2am4QbljLxVmQwTUr1gvwQ
tQfTNCAsAgtrDJyG1J9A/xqbSn5I97qwXLMrD6IjiqJ06yx1tA3lK5BqN5nJYMRKTRYj4zjmidO6
0UAU5aIJMlMGp5ODWlpRxxv/KBOt9lrfl1H1sNYRQYHquYpurXLeFqwd4k7rZmkIWUHfTqxY9RBg
1sT0QuXUDejXC9lZzA/F7g7MXLboUxL9xjdNezSN8a5mmLik9Blz8Z40s4uBtA+R7KAlw65RStec
tPOsn1fmiMlA/ZBfr63w22LbCrD75NK19hw3RjESaEq1j7QlqGXV7ZkPFMD3I8vCRVzd4jjkRelz
CE6oDytDLcazn6awHElDnU0xt7nOgnY573L7a1ngVxG7GUSUGUVHX2zadD/X6NaVw8YWiBVl6JxV
6bEUkjNl1FXZCKoN5S0TXhjfDXDtDBU7ZeawDUVCqIU3aT/6WqPfJ8Km1kh8u0Wt6lIiUrjjoEV7
98HEGjri4LSA9nWv4ieceIZ60qZzDFEAnxpnmLVNF0M9STOlcaY2pycWO7lhZsC8RoNhMKFQRa+f
FC9FD5E1P8dC2oxDDWUPaAWg2bXtGRNR/laEcrNxj7aun4WSm3fxSWEzpgBw6FblvdYEEBvDBkXy
V0O/DvOTks0H6XIYEsI80ckwU95Eyxi5op/FGHdSSuoI9bLTyKUus+qoVA9tmntyBHGp7K5LTK3M
pPlsyPo0AKuzst2dpEZQMHVNYXaFnQsry5cK4xjJM0Aci2VzeOwSasYSPoySbpWUgLao0JABF1ZG
Xh1gYGXZ21Jb4Al0rmEAmVTnruugU8H7sDSnzAn20p9K7WHB8a65XWM33K5IZiogYYpB5ZRTqIWa
X4z5rWDeNjcWPBmFiQl1iqFvWX1h2t5zmEqGh6ayq6Y1KGLjQ1vnI1MZTsxrMWD2VqlexES3ZRfH
YHSULNsUsksUW3B+ioMqZQBGyl3XmrciM13LUJC7NzdaHm/XrrkWGEfpDNHjDNFwLidKqk6YU4hP
MxUKMzqrGby0KN+aedmooex0k7EbR/MgjbU7ybJTDhM4lryfcoCGVeyHqTskBmQ3u92muQTLa7xB
ODVjrFnfybyfuUhco1y+GBTnF4obxwgz1+4cCapXqfXSuoLW+VGQJsbW3urLk1HVLzk6+HTF0PgS
twP58kTEXJiCSIfW2tvHPGzQ5K9dVVeutGkR+9Vsjo2BaBDgQgXhJR96V+tPM7Nds2bzgsEUv7Jn
M9pKIurCJVfuG2vdpNQP9cS6VgwNrp/3StN7KZ+RmV9EFp8NbrJbGnpisp71C+qUeHp3WIEFm/mm
p5GazOwumu+1FQkGHZZCyZu0NUo0RZaD1SLbRrxCzNxcnblbSflpy9Murvnbq3KtGyEKBOKU9iY9
6YeQWLPu0MdhOjjRtmQw7jrmPyNT3ji1XJVgi3GUI+uSt8pTgGT6vX6hEMnDUauy+1LrMXu3zxJj
HaYNbifa+1SzWyePeL3C/FpChcGX4pla9lpfer22CT9S2EdRRInTSp4pN54BFlwsO1XUrzL51Gh2
jC/AJvvVixFsS6e7Ypo3Jje4jS2/ymBNtKX02a/jPorCYkPVqcPzK7ZwzOZN24YnNRaj2xvW28DD
+2MyYO9KObGdC0N2ah3EcJqWGGrFgEVSfFPM3cGYM2OnFOp+JQN685jkzAmie61Zbzt9mf7MSVdt
Gmn5SKqSJjcePoQiX5UjJWeT50qg9ku/n2yFEWEvR46eUlEn0oSsoRzf9nUblCvQQDQwwRm0I0SX
Gwuf46lo7+lYTuFlmtCMNSoKWj1uZ7Geas0A0O+4ibjS9ubC/x+2bBAJA/Nw81JzRyZzLmnYScr4
QZnYOENBWaaC2LlppKeunCtHUZr7aFabk9LJwLG1im55JPTp0CUQMX8h6f9kc2b9RZf/thyWdzo8
0otrUEGUhgk1rUg9NUC48VaHWAqQaxvpXrV+Wej/0RrWMjRL13W0QJm9/t8di8KO1gXNxcuORbiR
rpURHhRqpTn7mdkGfyhOmINC9EUqtXdjH3GW3/Zd1R/XPP76Ct+WyBq5KyKRjUQ7WhgUBzUyKeke
dlXmUpH1W0qn40U/iNrcz2mQ3OUxfkhahz7g8Jv4x48bIH99mW8rSvIqz7p9WZu70Aqi7EqyH6sp
+OXH/nE34q8P+bagNE5VllQjY3PWdxgC7wc0YpStGV4eemKqQWXlNTtYKeh61j5J/t+f//MLt1Q8
UYVuGN9l+tehUDIJ3fHNEj5mJayabPltBevH42z870d8O85liZnfYGNWnYfrVst6yib91uxp8mxm
YFCfe636VLr6pgJO//fT/bwc9ddnfzvSSjlV8WqjddD8x0UJEO8G4HTfOgApaO/8JlZx+bH+a73m
r4/7dnz1Smnq0eJt6vSwhf2nKM4WrNDyebyQc6iF/v14P5+d/32z3w7o3OtrP9Yo4eVZEI7hB/LG
W6FittBbt3li3/370348KqZiqvAgbF3+rsITy0Vem8yvNxqcBEq3snz/9wcoP56Uvz7h23aS3EEL
hgP0P8oUyjHB3/GyJN3/qo/026N8W0hK0n6JjUwkm5j5SNJLIJCbX57l8if+6yj89SzfTr2m9nqp
JrwtCaLPqpXBonX7YswCRW0fZ9HAUY7M42w3x1Rod8kyPBdt8kcCdvvli1wWyP71Rb5dAamYhEkr
RMprxH3btadY105qE35m8BcaurW8yYIeIshkjQ9Laf4W4C5n/l+f/+1OrFUytkaFsECPD1V1BXcb
0W8svrbgBoHsXSQb881vxhiXdcB/fei3mwF3BUhBk9ku3YSbOhi3ykZlb/e33bZfT+y36J0UWa3n
Mwu05VEEMMl35qnZtcSW+Bev1R9zEWp6QtcoiBhw8sB/rXDzKOFsVCnHSf7Uuo/IxJYi+sUeUvkx
nvz1Id9+Kpq7mZWFyxJ8IW5MhvFZPryaWvk2i+G0DrPpyGN6GiF2xwrTPUq8a9b3wPZN0LwJyvMI
rzfUj1nIvO7fx/i/IyuFt0qa4g1YQhXfnt9QVihUAypqSZf4U2ScIBVsLAhXuWRTiYBNLJL374/8
Wabur9fx7RAphT1ZHdSLDctdPgDtro69i9QR23ulm+20gIk0QK3bolZHCHn798f/9ot/O1ptiO5V
bmCgHSevS8M8Xb7sCv1mvP7zCrhtq+R/DKbt70LeUTan2SyVSPG8LBtjA7Tb3TLJ3owYLA5BovvV
fYmgdfH476f7jwbF9xtqs4GgK6oJoKR/C8F1boy18h9reSe5YnJr1VfTcDuJTXODrBtqrpZTfISK
B1J9mjfx1eLR3LevCAQqfnen79e9HPTwEH0V34DSlX9xYvzxLvz9/b7F75DlhsksBX6a6JFqnxBn
WOhBKWmDTcuNuOmO8RYGv/EW+78pb/9HAuVfr+bbWdcVwGW7I2Ji0IBUiEfV4kGv/JKOtD9seQQX
pygg2pflLPm2a27WP6rD9MNjVABlbN8n7v9HqPspof39Qr4Fh4Kx6swGUryZ9lAgfGiHkqPc9v7F
8SN+WHAB/vcJ+SlHg5opED0MzVTtb7dPpk8R9UAtVadQkuVbRFJ/iSk/dhu2JmuaYVuGCkHw/wZV
G53Eqgcs4kVzBvHXVDz2Q68jJEp3wKwZQzx2zGf6nXSb+lHQetJu2M/MAX5zAvopSf79TdT/+03M
pkvVqeabLOurniDGujTbng0X1jJ/eegfVQpszRQK1ljCVr6rX45TF43GMkGYBBpiaoELHehKeBFG
AD/hEGElCKn/V92AHzVGMT8xVLzmdE39r/pxkApNQKhCDxZg+n/kdxjEFJheXPRgfzs/P4bvvz/v
2zsdzKzEnA6jnkmtoUHIoTsaMHqRJR/qnVxJn2lX+2bETmanvPSDfZhEuWvAB9N22Eo9k2gWuRZN
+LA3n+BBb/59vn+MvH9/v28R0CjiTk0E19xoCSR1SwoDdC37rRSXh7wdnm2APEsMoIMDYHB8gmJ5
/H+snddy3EjStq8IEfDmtBuNNmTTU5R4gpCF9x5X/z/QfLtqgghiZvY/2dkYxSi7ClVZVZmvaUX/
xtKUrwaQhb5uVjR0F1W/Ld2wFJUmAf87Sz2GqZpqPmmMZ5R1gC88/XZu25n5xv813LmOcd/uShx3
w13wKN19PCHThn6X9i5izxKMbw1C3k6yrKnxUBcvTQmRLf1CHW0XKIePQy3PvcHiF3nMoFw0m3sj
UI3OmBwtQVrqe3WrUArbTJ4Kpt0DMNxghnXDzdRZXZRLTxwUT/4beHasiGKke5aBsvak1tFwykoo
MKsHz17T2FtMnxeBZl9SKTOP6p4Q7lnRlH8TiDex8/EsTn/Fuw92EWL2wcK20YNmelwLMd1G68nt
e6qu//zmJ1qXMzY7ByQPtQdcXnh2juEXSetOcZLsXCPaal1yo9HY6cxhzZpxcSkaKr4qhqzqojlL
HamkpkPo8pW6pAAf2jzTUgeeIh9DQG5hoKypaC3kxul6q6OWp4D/0OcnUaomvlorv9W5u515Ug7m
MTj2u0kHOd+GK2+J31pnbz/c22iz4UWUfL1UnmhphWC3Ghg9XEE1FcY0jN0MDFTa0vo2Xuu2+wHV
5Mhj9hVF0VMv6dumTxygRIe8k864coNX0b7mRXDSwG2PhnRlQo6IiwyaklReDaF3p0Xaj0qo4WJa
9uD731JZ/zS2+Urx8vcD4O2YpmXy55PNdnRYq7HaKKgqSm211wzXlqPUkdrkxg06Bw3m17FtkbrQ
TmEe3BVleGspzSe620fBU05JFb6YRXvMWvUzdfengg5l38XATjCtrwRHEqCDAJgeqvGTiEeQr0Gn
BV4ZWzAxO99Ngc0CF6hNek4lQGcvGn7miXT6N/vNhFrCfQX34ZkGTgX/mWsCq3JETUGF5qT9GKKn
j2MsXkSM/8bQpvx18c6kS2H68iROGWR06iERJXQ+oy8N7KGPAy290C0TRxKTPYblymxbu8qQar08
TIkQ5olTHybvOHn1FrlYAbyMM3tGuc3QQ+IcJ7FvcRvfSXbotN+M3eTpCCQXwP/a/WraPO8WoskV
R9QlTEjnD5swTM3SMyCkVL/ELYgWu/jJXWtyaAY6f6jWTrLp978LN3kwyZrO3WquUN11CioiFc0C
/1jCH4frtPV/wDmgxKIcrIfR2yj3KR7xO/0qPWsrR/Ziy4BB/if6XLhadIusoJ2AnhDEQKrHD3TY
wI1u+qsA05wbCb+G7Nq767/mD+G/kucmkU1lAVWb3q/y7JBrQ9cqk4azQRIgOw6h8qltUzDl6l2c
IfFRtLACLfDkrrH7ePUuJ+yLyLOzD3PjRItljlcwa9jbYqJ3Wx5alMUyp3nRVvbKwiJ+O87ZZvEt
r5EziWtZaY8Osg0ORL3D90l3FF7D/eqaen+wvw032zNJLyqDnLKmJr31ipKddPBeAQNslJNsx6f6
p7fqFvH+uvI25Cy31aVEzp1MXTxfd8wkfEDA4PHjb7YSYq48OiSxYpgZIYQYWJ3e20VsrW3+98XW
N8P4ffJepE8vgmaFP+hf6qbktUfX/h4dw0P+vFp6XPlIyuwQD3U/QAKL0mOWN6jd9mm6U+v4WUe4
Q26trRykV0XRX+dVew9D80s2gEStg+K+kYxoJ2hdc12G1vHjKZbWxj87hWke5gTS/L0hnJpKtFMz
32MRetYgsvj659YTFRrHwRV6nhtZXhWXnf76t8nw7fRPS+Bi+sc2ED20ZfAsexx2/hbk8cOkhTc4
w3W48U/qWpFobbiz/KMLeVFF/e+NMuV68H5wm+zftjy28PTx3L4/maexaQYysibPdms2tYOWDOhu
UQ8JgFHDZ+l5II7OSCPm4zgLOX0KZEm6jnazZejzQYWS0Y7h78qXuR9ugMnvvFN+oBtjRwfvpNow
LyarJV6nEKrBT651gZc36p8fMMutqt8reV32uFc0VLKa77IwOh+PcaEI8naMs4RaKWleRwFvb/kM
NPEUO5TuTWo97U7afgFns1t7+C2O6aJ+Pft6lpqDhRB43PbWcwZCPhPSle+2fCRdhJgtfoiDWkh7
33Vqu/oE9uKA/skOOvOGTud2TU19cTVePFhm4xHlrjSzoQ72shTcirFyBEx4R7H80YVts/Kx3r+Z
+VgXsWYDs0SQZunkH1tNFJ8iNg5lpiHPUB7lAJ7A2PwUSmSeEEIC3Vf23W4l/mJWuYg/2xBj0Yuh
J2HQ5H2SJ28hygTWrj3J3/8qXAlri3N5rVjcwsFgWNZc67LKQrPos3ByPJh0xqNd5p+i5+/gsPb5
qex24c+10stKxLnWpRXlY2Z1SOPH4osr/BzQ/lmZw8X1Mr1tsXJAxHNedVRMK1H6CkuFyfJnwpQk
ANbwp2eJxg8ahLRtfM5ezJu1jvz0bd6dCBdxZ1cZummGZVg6uQRQkATk2nSfTXFcGd5alNntJaxS
U8xi/Azi5LaleBejGFr7//j5xzb4M5S5305aD0KGPAcvXBcVJaQAetsA7/nxh1r5TvMibai6hSH6
KjUdEbpf9xQH3Ophg1UrL4e1OPLbkzp2g7YAqhDtzbRE76sCkJ9uza4+1urjxyNavjwrus4rRUOn
fA5rKqJObdP6t+8D3DNMyMpTsTftyag9K2wPPRBn7XG7YBUwfas/MafhX1xEzGAwXFMkpniSMQqQ
NTvZT9apnJt25nByNldrGXmhdvs25uxMkwo8vXONejes/2YAZ0qN/TV3fAcd/6N3FyFCeA87HkeP
4tvHU7y8/P+MdrbJanQR81jMWTRodyihsYfofeOa2soGWD7hLmZ1ts1AXjaZX5BEegddSDu+TX+3
LejPcMjRwxjsj8e1tnR+t/8vPmPe1qlYpLzyqp3kTG95yJUPBS0S0W738d5YU5BePGlURZO5pUuK
Ot99YhQnZhWxK6TbZpcfFSAw2k3zGe1bSiNAWNeu69Mue5cdL+LNdmEF91hURnyCJsSfBe4MqO12
+K468qG6WtXHXjzHL6JNo7+YzUytXVLY5IQWHJP2ukUSIbYOAowwUza3sQoJ9Xsor4Ea1sY4uz20
2hirYsuiqR1zP/UthZvxBsPDqeruyCsvgmkFfjShs6uCCdFZS1KDgs++Pk7Kyh2yyuvC7QuKyuz1
i6mc5RdPLUy1dJPJ9bu1+2PubiQbfUr47HA9N9OWh5lqZ09wMGwO1dfEsU7yZrhKbut7z15LPVNm
+WjUs8yTNEIY1oJJeUIBtAh/Wze/P5962VnZjot55mLUszyjDZk1uNz9nOlilDxEB13fQkuJb/Fk
PTZozV6lrwDrVw53eW0FzdJO4nnK4CaELXbpsbpBjafaJs/Fa3YWthVeVO22OCrP0aMGSONW24Y7
6/i//oZ5XTZ2GyPjfjv5DOu/6H/cIVd3hhjsHtQjUmFYNYV8WAOkQCVuiiv3a7xfq2zKi69deuW6
jFarhGb/2/2b6qLoRyWL23z9jH2EFG/FLZzvW4gwB3w5UupfGriucfitXp5U2+7KXPkWC/vLUvgB
U8dek943r9GbQ5apDPa6Jm4VmEAWpAYFZAD8VKjT+skVKURmKwtvYd3RnFekqWWO1/0cJBvEIXQT
AxMBmF0QmT/TILUtBGpXlvfCOnsTZpapxi4LNLfgroqUBDwParjgneFGHMlVV96jcvw38WQwiqKB
s9q7fkKqWi4KFb/dH5pfiD3sxhf1KXjStvpLsJojFlqukqX+iTZfwZbZG31gcSVS9xLaGvc+itTI
3fuPFBavus9hcYNGHziqtWUrrUae1vXFudNEUp6Uo4udW/zLhaffidYDiGvkFobGQTV2G+fK1oqa
TSO8JK53Nmp6H7VnwcODNzHmr14+PiqBtvGFiqphKSGn6X2hYHldWP2Vl0LWRBhekgXUipOtbkLD
jDBq8trRFi1hK4sTvRZeuqXtdQEihuSdUgU0fV+cCrQOVdO3c1iHoQmwXf6cI5Uq6d+kBNPcUXkQ
FAPJOO2xFd3jyOIuR3WnGoHt52fXRIdx+A6odOtCWBmrCp0wZQvOYo/g/G0XyHu5751Q76ikwMDT
75Wh/RFIP8Y6/+WZ/qZCgYTtDjm6ttUEGWf0lVo33qXNdYKlI2pzdmxldouC2qAdBDQnQ9TIEZxw
G7R3ZGuTjWhvG7C+o+Glsx4aVCCt7KrqEd81ooc0/5kO7i62kIKItpNOWoRoco8giusZO9ls93XY
H0E4HAUULlW0bWL/UyndVt1rmkOfFKqvk9p23cOERX5ms7L8l3LJ5YKctuPFssgaNGc0P8C40PKq
DWKI+9JyocGielwoLxOVuxInCotq9yjcDJUEpa2GPXKqxWDnU4Eb9Vez7PejH1/1Q7W6bheuS282
zOy6pBaRLwcyRf/46J6mu0QMFUB11t1ip8vC7PiG2mSoUytOkt51rCQ3CIe8pmraVvdB99LDZ/NR
tQibp49nfKmyaNG3REYHfgl3utkBonCotG7CPcF4LGhe/GpuoFntou14H5yp9NEjQ8P7sd2r1+L1
unHJdDt4N8w/0ee9qlIONQRguQiaYW0PsWyjYwXuMWnuFdh+el7vVoa7cF5eDtea5Z0uUGA3BJyX
6t47wGA6owlySr9hu1Bf6ba2V7YFd8NpoDKCrBv3YbU+PS2Rj4Y8W+JlI1WGG9OLRCbnXkr6k+e2
TpS6X/Qo+WyqGroHxueySB+NwOQ2oe48aHBmrKw93NZ+x2wpCx46OB38rt9N2OKhiHehY2E5kt4M
8ja+j/fx9uO5X3gqyppsyXR0RBMA4bwziKaoPBod7WU0Y+nHHxpe/N0durPCfuIurZV3398Q3oab
3ccVN0MTFr73Hh3vHJM1KSbVrzlsrQWZXbMNKVQzz+s1h1cp6hjonzQ04sLvK1P3Pu+8Hcvslm2k
KNIIk09m4nKXRALqVjZ6AfcU65gVyZVWQEUyOojKrT9iC9yrK99uuua8XbRv48+yBPxFuRgS1HOT
Nvw6mqmt5u79x2Ncmcl5KzDHUNaztAwtZ3gYBUYm/lfPWEHZLNSA3oxj3gtUxVJtXT9H82sr8MDG
vvjgOwblg+az6iROd7VWPlh4qMgal2PFki3TwLJ6GvbFiebVbmWgIe5zJKXxPkpRS4lDPd5q2mju
9TwObX3Uos1Q6EextG46TDOhaCMcoEbDnQ4f3iiQ0c9UlASS9lPTofEtZX6Mzg/SOKJWHZMOr+gk
WXk0L3QN+d3wiug6IWVAe+vt764Tte3HskqZKQRG7WoD2OpoYNKVrzptLzA2pli6pOicQBo0y7ex
OiWoyxHsoyPF+SQaaH4SPemuMbXn1jSh9ZcZ6VlCVUL3XW+LYar98dJbWt1UnCHQm5o+4Sbexh/b
PlIp/Pv7RnO/Jnk70A8dfv5vMWbZSKo1se5UYig4BITqfsCP4uMIC/B4ptG0cG5DCYRX0eyThYOG
vFLTmU5zoglpdw/ya88/LWdqF/4TO6nff/MsPYCPw11Wp0gG1HX2Ac0Y2eFBlFnktZKeYxRnt6qE
V4uc4dngcyEfUhePAvyVJMn4UU0zzG89K9jVs9XFb0JZIUuKXPuVF8J3Hotk1wzGjZLBBZab5Nwr
9U2ad+C+YBErylnJtZOcFt8BzF6PeXaHHv1xZTLfXxRknZN2AnXxelHN2UVBjDU/8XC5cPxrHLGu
x4N0o2+krXT+V3ZxxGKFcTYqisQGmK0/L/WSKDV1xypPtS1vo6vJ9lnG8G+LGOjVuv/XwoLXRU1j
XDJnMR2gtwGxioOAWeNsFCGoq5tnrXpemb7pFvNuRWgm5QdZU3V9nj6oeytWXvvZbygZlntf5C/K
jYoDnu74p/ifFwOYQJYe7upsYRryb8dTWamRda1vOpUo7LvU4GEHx7PFc3XlHFxoUr+NNDuImwIT
sqRE2nWqzhbG1rPs6RnQ06XOgBxZwPR5kKTF5p83zQhsws2RRUOiGD1bI0GZlnpSxZZTwvFGHnWn
SaJdSelKWWUpiRDH0ibqBQrRc9Rr1hpjLJiB5YTXHXANLbr1bcQtYjDYyFTsKbLYXr6r4FZR2VpZ
NIvLkoOSBissE2XeZA2sOId4mYV794x+08S5FrboG511/AT9g/uyzut5/8xiVi1dISSL1JgnLgmx
jqH2sTyoYEHGdz1PXBjQmyZeq3gvB6LLSsGFDzhveOnG4AamEaGEhD3Fb3iaJ+6riXW5bY2tzsbw
tpmxL/drt+Bp6c83ogRmWlRM01TMefsiL4u+Eg206tWQ96OrVI6ltE84nt0Hmoi0efa48hHXAs7e
N4LSyFavEFA8pXfcY7zDhFWTXoQdcp+o5DBUBWH1v2O7uZR0LseqvE0DmRQH8SgRuv/s7tFy36Ls
v9E3/ad6v+4Ou/BylvXLaNNqvrjZ5ZyIFrpAPimuPOpbdHwO9VN+xDX+5AJG8Kbb0rl76l+jR1o3
h4+nedru7z4rVULqnyJn/pwUkvqIrbuTxHSWYQMVZ+MLIh0Ua8RVrvDi97yINLu49HLXmfJAJHpC
6VHeDf1WzKi160dj5381TuM5PBVf6nNgt93ajWb6YO9GKUMGM4zJ//f3df5iiqUo1OXB9YK9JfQ3
rmjejqaOEYkgKLsWDQg9cZ0hwlRGVcwnPWqucintnWIQjgE6UR9P+EKlnc8t8yOs6Ydw13n7uaXc
asCX4jUzrWua1Uec6RxEal/9W+NB/oLzyA4xgXpvPgQojd+F96vowqX0ePEL5tVamEGIvKT8Anmv
n6Tr0J6cc/F3OaKtSZl2na+yuMj+DFmbXRN6xYLsWobQXVvh0e86rG7S6KeboI748eROp+b77/zf
udVmOSPyu8Zq0R7cN728pQy8UV3/0Een3oVaCcez8auVs2ZtaLNUYWYqknklEQ2157avEObZc4P/
McosRVhWWVaCwRcLlOwr6q3bUrN2epM8fTx9a4OZ/vxim4jqmDUhzix7Sz9MHT/k6ke/WflGSyfY
5eqb5YFIHxXUjBhLLd+NlLGTDAtLOBl1sdJxX0w4cJAljcIgp/P05xejif2mwTEM4E6OMsKmLy1x
E8TByR/E+9iqfxryGk9lAVLA1r6IOLvUKWKmQ+MgIgwZm44BUoAbwCjcOsgzqLdt/nnL7G3AWS4Z
vQqxAJGA6n5inMHsgLkur0ohLG6ridmJPbMBo3a2LkC8uEUw8ciL6NB73mPV4IDTcUpo+Fz45lZo
xJWMvbgSLyLOFsk4tuKg5BRxTDzexgKPoDjb6kq9UrxcYAlPE/hnZLM1MiaxGCDGP00gpkJ0AKsH
40W48XYJTK3UCR/1L9+Rrzyan9uHArFSSNhnmgfZ7Zoj9eKuuPghs6UjVUmPHQ0/pAhPgXDjB95W
qsoti3VlZqdU8S5FXgSaLZlMsBKMb5nZNrSwnhq2XbNaQFhZL3PIIX24qPJR6tr3lXasIn2rxh1i
772GfJ+L1xyvhfKsyl6DiKF4G5TGZ9n1Pml1vpPj9KZLMOyatIq8uoGZhfY5Is0fJ7qlqtTldzdm
JxKAzzpLB0zu1PuS2l1Ei2LkXZKe/sb9bjp03s24BS2bFgiHvjFbY/jLdoHRIDusAPwZbYihV8VW
PzV79+gii3+YTnxva36GlG53BwlHm8MayWRpdckiChtTC8h8pzAS6YEixEIf7CNTOSBGq4GjR5M5
vBKVYoVmvJR1L0PNdm6fuwm3zI7eS/C5kdutmH5XsHVxr13U4D/+iktJQpaoOlgUqgAUzpay5ata
I7WUwjqEMn0YX2WBxKu8smEW14rMCxZ9EmK8U9FoJbHToL6bDjLGR1fYKTaWwlfJsUjo8KxezqaV
N18tl9Fm86c1WZrqaWU5g27rJ+sqtBEIbm1rbx4QglrZB4szaMlALlid2juqdCD1YlABTNsLBtqq
sbLPKJO6iud8/KGWOjY63vEIMSBNoCFI8vYoTqUgKQVXwH/lOj1SlTpRkqYIVm70w98ogy1N4WW0
aUNeHPxoydCLriPXCZOn0Po2ucto11LxOY+fXXBpBkrpQnGjxF8/HuVSZlUmuRMqmBZjnSb7Iqzr
hXHkK0DZTRw12uKmsL58HGBxJV5GmK0NU+4j0Uyo3UzTqAEgHG+SI37N/3oSL0Yzy1qdqMT02VI8
TE74+dyMh78+WX2/Xq9ZnDjKbdKkS8D9aXaH1lUhkcxBTfaixNmAxiaumSupYikrUbhQKSmrkxbO
bDS9BEzEDUvBiYLaxlpWbG9jtFZRtC/RW175TNPvnW9hFZ8/DNwkQPHzKmJRZGJa0VZzOhWPW6N5
LDXh6BbtASnuXVwphxRsip8YTqr4mi3QTxQqA2JXvUb3Wdx3Ko0X3ZpKqO8aEl1cRrkgj+7vj9jd
4Alq69fJcdp36zWwKd2+H/afYLPVWQp+X4dW4+3lpkDkEO5iVH4DooknLcK+GTZXTWH0TlDL4cqM
69NfPQ+tAd+C1USZHQGUt1uPHkYx+oGQ7TWUqoXifmgm8ZGtm94F3iYeccBDUesKEXvjGU8DJPFj
nISxk3xBR3ng7EDI/TUKHIwi+uoQl2j4XgFjCJ/ETxa23EhNg2YytpOzLkLL3s6Y5KG3GK+43dFt
2o0q/ZDCLV5Rg/yIpG6XPCTuoUoQxY5+jWj4B7v6xsJoFqklBcvB/CWRUB/+BjbDGcxTH11hvB6i
qovZ6cqLbnliKEzqmgU9Yw7rq9MGc4Sc2lIQPYJjQSUaz2laKUP7L151hiXCKtO55IjzLxCnqt6Z
xsCrTmDuaQjaGbLSwBI2lFxWNvNSvriMNf35ZaK1cn9osH1E/gIXJfWpiT9/vIOXjkWoIwqSDRSR
34EhrX6IxybsDUdUsk+iHiSb3Pc+daG+cvwuPhgvAs0x6EEjRFJVtKZT625mG02KNgs95MK7ziPk
z0V511YxqqzqS5a5+1RAEMNH625YK0otJgrKuvSNLC4C3HXeTqkZqkBohtJyENU+/kkU3rbdr+f7
pem9CDYfdZbpYRYrFhWwqsc/BF5lP443US1bzj//jpeBZteOXqv0LGsJZJrBo1tZ14USnhU/WFn7
S+vRhMpFcdEQUdGZhUkK38cDteaobJ89A58iKhr/fCAWoHCJwruqm/ObruIZVYFVkOlIxX2UFnuc
ChJdtz8OsnRGWpT3VSQVTA0c8Ns1wDXQwqqFS1qZqiAebwPjxuuvRO8VS9KV8SzwWdC5uIhlvo3l
eqZLS54OTfLL+9rSqpR3SO/j6o2xyt6jJoQruFPiXuc0B/21W1MHW40/W+9RAVWhVPGtNM+w4CdM
wpfkJP8Sd9LB2sm3gxPLQBT8HUYyzcqmX5xmgHgU2+kZvWsVGYNpFkWrmY6lPoRIVocDms/uY8Sj
t8zWim1LS3PSqfhPsNk8V5qsZUXpWU4m3/YZ5fa4WPuUS7ftyxCzqXTxLUwC6f/u9v8fLqUXseY0
OZ4W0ohU/5SmYJTwjvjrAtzuUUlf2Q2LKZHkD5BEoY34rtMmubIceqnJd/q/lIh4zu/r9r9NiZfB
ZnenWqyMBg5Nso8Ed9tgRNTHSFRhtPnxFl+6DlyGmW3xLlKiTlO6ZC+Zz0LiGPivutpuKF4+DrO8
6v5M3WzVyWnkypJAU0XqfWPrJu7N2GC6/nGQtbHM1l3SN0ki8EjZd8oXLbJ2ZlXtzeaqzFeedYuv
LpBXFAppHYGkVd7mqj4wck1KE6plqIGcxDPFwelFTlHwsA5kXZy6i2DTn1/cbaIxQAoAnDI8QrxR
K9dOID5/PHELCQiDXYNzXgJDyQvlbQhsVqVAGzDEoG9/0PHgAdGEVwiKUdrjqMgr6W5pH70JJ78N
V3R6byLuajk15PVhl9q9BYxo3COngg8D+f3j0S1cLt6Em30tBcn1CQfGaETIPLWwVQp4WvWv/y3K
7DONVTJIUUUiSpHTMjMMFMrnRr//34JMQ71YCy3e01bd8AT3ZNcpRGwZn410XPk+CwvuzXzNMo+X
DINsTngQQa93lIVHDLM+HsYSWPJNiFnW0fJBHNrE4D0MqWiCACb1K0fRdriVHXlTt7eCLdX2StC1
dTDLQSm+HIYx1S80eavu6bBivL53JsUQvDxc+MHN7To3eC3oLCcNIkCaqMgBIEa4wI6bTMW4Jvqy
MrRpCc9eu5fzOUe4ekKXl67G0NSzAQ3rNB5j2zxWBdAaE0tXqpJr3Yml+5JBApQ4B3kgvENxVuMw
dpJJbWtSDZpYz6EdPfO4y7bWg3vdDyAy/EO57YBmGJtijSG3lIIvw8/h/R0k/DAbmdepGKVcj1f/
AdEFzmqsxdnVkQdEjAXfnXcgziIo8sRga+vngdVqtEjNYDYD5dLFnxl8+VrJd+EgAx8rUVoG6IEo
xCxjDTU46ExjcC6uStgnRXjpmN5WjdawQws3NQIBgACphBvEHNcpjG2sxmHlTgcZKqnni9Ly+qgW
twIPCWpP1MIAmLxNXlXFIdOoVNw4Preigr1iF+564dPHe2Fx7i6izA4XVehL4J5duu9DOcQxp7UT
pAe2RYVOsh9Ga5fdtUHNPpUmYVknutpU/mm3bSfg2OieYVnvPh7VUl0ADPGfyZsdLzHFFKFzfbJ+
qxxb8LgoAokPoqX8QILKtdteHOy+Blcnafg/ht9qU7jrYt3bBCreiP/ix6C/Bp6ZtaOxQt9+ybHu
sRzCYduRbicEN65Kf22ISaLMH5Ac+DdXb6SQ/kScnUl65iZ66HPoTXXuiSg/1Z7NDVac/7LS/Sba
7HiSo6xJva729tXpr0fFcPdXVX298rF02KL7YmqmoWF/Or9KFpI3ylUne3sf68BBdPRVzfelDaGr
dNh0evXSuzpcDSmwDiUNUxQScYy4sCxmdoaXsjkk+48XxtJgdKrcE/TXhIszO+yyOq7rBp8Sp9O0
cxQqWzlUVk7xpf0G5BCgI/hp+kezJJKIrpVj9gAFHCR31ssvqd7iEZo8fjySJQiecRlnlkbkLPdS
Q4BRNAE3KvzKn5p99lBtQqSjJkkIEzsrp7oev7L27fX27BJx4U38WV7xq0bFNx1VrCHtbtwRULqR
/Bh9TMlLpbzlIr9vOzfaGGry0hdlvbLD1QXBfmrnF/M8yzeC6tWl24kuJcfzGDe25qVnQXg14i8T
scTjNEoSaLOYqYQjn1uEb1rvwvxJrDZGaOf1KVflQ/wlsh6lJw+lcb06RZONF7aqsVwe8uogYM2H
2WHqH6zeSTV541sYs0YHmnNZh+lubEWbCm9XiWPPVz9BdkH1Iz+Uqr7phkPa9KewBTJoq5yR8ojk
bFXiQ9dVI6CeSjwLprvL3e6hVt07vVeqnR9KL3ojvwqJt6esMu4LjbeA1gzyxmzR1Esk98asQ3+T
yVj/hkkcOz7lZDtUfUQHsskZMNlJVazZYy/f52JAjV48uCq+dLKBUbQS+UdLH2/FNAqwX5OvBWbP
qlL1qoV92Lg1aBX01XrlxciygztUWzERgcw+DeZPSxtu1TS9kt3kK8JJxwBJROpuWAkHRyVClF5u
NqLVXLujsbfC9FXt4uGg99re71PUANNGAmnmnoXWO5jYOYdeDtDYSX1mR0UNtI83YqrtpQT56UG4
8pMfZp0cskGkqoenMrcMG83JZBuPQbHRx+Q+Gys7ycSrrM6eMky/67B+Ft165xU+T4/uR4ohumJo
56wOD6mCuYvke9te7+4FfJklOcUIVbATMd1lbr9rumID2vSHXFa2XGPknYvDvu/9M2qi+zDG85v+
QIH8Pe6ZXxMz/aoN2k4KCpyoy03V7Vsxvc9N72rM+mON4X0ppAd9bG7iDFfZXDu7OGXVoXhdp6C5
o/JQaiKChLA9h+zIrdi2+qfePKbup2bIttTucedMbhQ/tw23sFPjWh99F2fgYyp5G8HrN6EIssfK
hx0SnE9jn/7MWv02VaRPveQ+jcIvXbqReoik114i2RVegZGPRbh448f6dTO235oeKnn/PU4wci+x
F2yupdSvHdEMH+OQho9o7eNBOFPxtkfBxQM3uQZAjnd6MH4ysv6st/QCde7RMppMsbSrfWUDzvyc
+u3Jr3kvK99z74cv2a4q3gV+hAZEaue4bY2Nxv/njGQjmdldGIVbxT0G/TERXuq7GqWe/r4wr8Xb
ON+O2KFCF/ILXG5NrMlfPRjHw65Ftdk7lcKd6fMfwNTGyxbrRJwKlMc0PeMs7kn1hq4zI7zOpNMg
H3vzudXuUuNYxWfdK2wRkVJtwOT4pcPGsX8K8dtMkEq0A5REDRtd8qIINhb8a6ZSfG4S1KDC1whF
1xRqOW6HbW6i5Yrr4ei42BLL4gZteL1XN1ZrmyQcIfxcdLsGcBbCntom/RJFu2jclcErUhDFgAPs
T8386otXbWgPmIvjPKj2WIz2N1ribjSqKFX6JS3vsJBJu10tHCKqeNEXFRfcECfpr25tIjDBCGQD
B1Bj4+NOjR+1MqGUsxtrPOjYO4f3ZXd2w2NXfcsK8Hwt3MzK3WJJeMg0YxP4UOZFyfG9EkiVrX2t
YifWt13/zf+sN1/adiME7QENpUE9p1WGOxQO6PGNewvVaRP6TgUQxzgWyieqjTosfOMgpIitGHgz
nkYZY+j4XumvcT3d5NJTL5Vbbr27Ose9dtjEAIZK6b7x73T1rhwfcCrXTVvzdxLDxmtVQ70A3Y7w
YFV3jXVG5VvFhLE+FgbaXMNeVOjMPg+Fd1TbcDPSzMR3PPY5bcu91t4GWBu3bDTjlvS1abACWnPH
WHrbcXeguMZ1CAT677vwRZXDLQWkYQthaoBTXmtvp/Jaj289gJe/cbVcuLS8iTY76bwOrQU5yBIA
fyb6D09TS9zYJsfwYRLRqffrAjrSwpXsTcjZ/VmuWsFsI3oddRv8EgcwoZpCn6MtxfTspriQyq34
IHTtraxU40aJ4bKlVZ5Q/jWvIikzdllYfuk88avviatQvaX5gHyAXxYmuVB1ZpffQXe1UhAl3fF+
TeC0avNb5Bmzwrtxi13733nvyr8l9mcFDPMy6Kw2Y7pKAIiZoDhCaI48iJiwGCJSSsMQb3CpREHT
4m5RHfq4fOrHbBtkw0vgKfteKL4WsvfTIAMkrnxUSuQxonrXtzCKSD2qfNvFgWNxpHuRsNd9fELL
9ps1+T9Tm6hS60xd6Kxk6a0Y+ry0UfDAZVaVLTuSOzBk3m7kguFXiSNn5U6LC3Qh5KdI67632mcv
qW+jpHG6rL4epr0DfjAWBttUhYMS/KxhbZeFwibiVFF+BFpoN+XnVsRSpigPVf7U0ICPChDP5W3V
c6TWP4bkua/bG8t0N6pmYRCDIXx3m7iTt7SHmoaxleVkU/o3KsI7kTkemuysRPqT6SI4F4q/WjE5
oYyk+MPJwq9r7PZarN4FTXeyVJy1lRhX+8ipBmuveN3OiiwbG++dbvgnbKGcoQw2dYwNaBrbQlHY
U5DSUDe+pJ+itniwAKGOyg+1KK5wydz2wycE+DZ6Ym1V7zvn1KmonpISl1wSNLzjcyuZW6Uftkb/
pBT+NaqQj16iRFtePXYj8S/l8ipSXlIxLjeGHh7xAqU85gu7WIhxxemcgvO78MQNLmkvkammm75F
xF2Knzst+4WV5rYN8n32/5j7subIbaXLv3LDzwN/3ElMfL4P3GqTSmotrVa/MCS1xAVcwH359XPA
btslqj5xfOdlIhxtt6UqkEAikcjMc47c4Po0bEB34IYlzkPzvmsHt5Ukh2Oyuii8YhWw7fDJSoPv
bVS77IkzIoA1p85G4dFBkQUMLfnO4sm2qLPrkiAaqhA2AW869uASAwIwqlOnoPlVE4OSFErI6oBC
YV2i5+BFytu9Mh2m9kswVFfQlUf6w67baFe2g1dAGL7C7h0UwzaB4acCcS19BV7bMYMaMIFHbkZX
rGugCf7KYLtp+HXIm0vATyH1DPV6EoCV0Wh9KSluh/RFqbMrpKmuOpM4tDFsXnObhq9Jn+86w/Di
4UqG2PTU6N9ioRQftNdVBEGprNyCRRo0JjkitOsMCuoyV3yVMAd8LVfSWO6TYPLrPN9DOHhnjNMB
4gB3RgdVeVXd6E281TlIcyrlIuq/NbTYhcZTq4fbZjAhEN7tTST/BtptcBMNoFOf2iEEpnNIm+rT
WxAdC84OScU9qmZOGSRXRFb3uvYgp7gqqDUC7O6RdaarIlZQhXg8vUgSyA4jZRrnqd9CHVhGEx03
TLeCMl1bPmsqQ6wBcG/wMEKarVF7e0Qr1wiWgpW7oLhrLZ0TshxUBj8y4PbL7gTea0UFlDXugr2a
gREI6mBtAfSzZd7VKkfYUGGX9f0lZHZ2SqLdFBLYYtTkYgRqZ5h+tBwXghDXoWjgrwoZ3v5Xmkrl
RDN8Y97qmySHtBY3bTmhzsqTn8nvAWEvgNOWIuNfC7dqqoVhshpEFY2LSOe6dsAk5uoHtC0R8JjJ
b7KHDO0h9rOZA7l9WGv9PXeWmBqqzTIqRmgFWqRtVLMDYtbowTWTjChmd+FOt7R/3l6Md/x7jMV5
VaIZuDR1hFJFo3q1RdyxRwEzD++aIfs+rsrgrL3SckpznXWMgK/CgCq71j80/ObzRTs/ALpH0Pso
gJWLm78ucx1fTwK/l/hFGQ4AEKXht8/HOKOWhdTJySG/yNQo6qDIfWhCJnQf7Isnxek39X3gmvdo
BfTqC/icTeaiCLNL79c6z88VfyxROEWIAVaBD0nnYoSCRI1kFATW1G9QIJTuoUimQu7ZnvYIMDpH
2QaZra1M67mYS8aIqiGGlpa9uBlAjFpiyNmmRVNJQG9C4CgC+pyjy25lboXBLd0Fmo0BNRa06h9R
RlXVqG0yV0YkJ94qzENMkiJZ+RC4uB75oAEC5ecr7jXBzX/A8akACfz34Avz7JqmyJQJrzn4zcXk
yva01W8QPKC0ynCz+OcJv3ejLcyI1TXXkgSFYqnrtiZU1Ys82n0+nefQkWhDU9BBCJJUOLFFxi8Z
qnEKE1xPe6jXWXvuD9ur8mt5w/bEK13Y6U51QGJ2TLfA4l7+J5nnd8Mr73PdTUe6KED63WfoDjY2
ug+S1sQxcE3ObcUfd+s3krln5YMBnbzx0gPkMZerujT9sDP7HaBKxB5l/aUrae/QbMJK5jr3Uj0z
N3WXPpQN8pO9Vg2+UgcVYq9mZxL+xPrBcjqtI17U8NGtrQFYcCL7Vq2+qkXjEB4ckSzbKr2OhNl0
n4wJWOPUfKNUFvYjrzZRYO0oj5ECnG6Son/T4hy6mBHZkCL8kfbFo05A8IBrjIbGi5WCx5k8L6Yd
Elkgt0Gv8hKwnzfMRItbjQ5w6LvYedje5mCD8IaMrJzuZ90RyDEUlNuEINeymFGWSd/mQYzb5kYC
c9/lT3KA1I6eSHFQwagar8qfnB9TkyA4hZYYVBUXNi0rMSRl8FMfaRGhQ2nJ3C5AGS30rxP2gx8F
a9V/Zsonoy5MOZwmOYX8q+l3frhlui1uutRpq22xE6KvZb79fOtaZz2hYHAV7De4Sy7cg5E1+RjG
MbSJTBB1JEhV8RbFIqYUHhuBZwYLnZ31omCFrGskmjMm3DYhB9tEThZOuE08GCa30bPhtXVtg8TB
Kepjq6k+kblIhxhuYWZ7pGAhRNxdmtbwBM+4o6W0aaTkJpxMmwTlg5UZrik6Z7TKYE4NbR0nMLLe
jYeHTgKQEOmMEXzEWldsS9F616dukQNRi1xKg+64Vldyp5UUH0FfadfJ6AQEzLsghrwJZAQBOi3A
0WWljlIALK00+zR+QaOYTfXYVbjiKpV0iXsDOhow2ZLmjnrio+/WkSNcZ4A1kBhYZNVi19LAAS4d
si05MlEgYmTDTo2DbclLpzIqH3Rgr1IEgUgkauyuT49miq3LNWSW2SooXSzN0gcJbqY/oxARpZzm
YCY2ZO2A+gcIV/0cktqtLziU18gGzgYip+MsUiElU2WwZ4YEnQutV9Q2KiwuKIW4bSR2/qBcC948
ODw/v1c7L7rk7ucmeq4Xaeag+vM9FxFq3Mm6yRgi1LS67FMUVISNJZDiRYEsnvac3nbttdYjscp6
D5wWK8GCOI6X06z+vUOWV4sC6eMIjTCGD/idqxadnePfGXtJ2IWZI2nAmpUT+1wYdDrgwvPohT7V
STaavtaNfjDoHpWLY6a/GGv4mjOk1YhETl5t4W2CLELVE4kDPy3NJ5xA2S2tCUeJJFYcXR0Phj5d
GyX3wqE9qvK4twxoTyVsxP6bnsrResuHdHRQ+XVUThwpwhWZxCloHNNjNFoX6gRCLWAzzDyEyBGY
WFPLuJwkvuLDzp5DKDXiHxQ0PugS960pW0MTIBvW9t+DpJCgzF1s42B6+NwQ18ZZxG1VaWohK1sC
Qwj9VEaKRAe5SLamZKacMzgNBVpgPk3dQoP6+31dDpo+ypNAVu11v9jXl+V+AhcOvY+BfdrpR3ID
CK6vuSayZ3YMeGGFdv8QZBCT3e7LbeevsYmfu+4AjA9RNxzAJpgm3j9Q1YxZV2iJ6UdxcaNPxk4u
hpU2F0UETMtddjrGYpMbwZB3XcXyDdJffAd+XBS/EYo3h/qR3Bi7a2Q2pYsKyM3AoTvdBfiHPq6e
vmdfFIEMhCupglbLRVQHoUXobk7YDyS6wHOosa1AeF2/0bmj0b0AP447aVUR8dwRjNL/X6Mu/Dga
7kmX9ROyV+3oQNjGVgLAiaWHVLvJAEz63IjPcVjNYAFNKD1CaGVx4GudHk9GiM5O6Qvfoc6CfAOa
53eh7GrQbi/8ftvlDl8De52dWUAUfo26BJeniUQrbWhNtEupW7Osbo3R+Pb5m507Dk9SQMsgEWDY
to9rgV/3uwtxHAqabmW72lUnnOLSUk/HWVgqKy2li3SU/dVoeG5NAyVw8D/anBapPeXkGQlg8Jsq
ym40odCVhJc1Sgi2Nq5ljuYs/2cPsvATtOLKQEu8MHb8pvSsL5Knwk8oP+QNdRpPcjMg09nVWjxw
dqueTsDCDwagSyRDAtmbCoEx26o+GgtzWz9MQGF0++Gtd+k+Q0geOPFXnNBu6GZX9UpG6WwB6vQh
FmZsdFYcD+g/AP8SymJIy9vM0exSsQEA2fNVLqKl74e0vUgVQK0GVPfmB/6fDDe8jtRpOWfphFpS
j5QB9aH8CrXoZpOBMrnfUXctEbMy7JL0p8pqNmUVJPtASIgkuApM43bI7z/fOMu9uXg3fRFvKFqt
QI6HIklfp9+twtrxmq7szWVIsxxiEWi0E0VXdIohKnRem1qDq4Rlh/IRMMMV/7b2MgsXbmhYpEhK
yo3ZX6OdEdWBNXTO2pos3DUqXdWYhgbf5A0o5clrSQoUA98+X5MP18/ljImnOAnuJTAyqLERlZvp
Ba3QTgd9mwfLzS4o2JJBnJB/iW9Xjz+x0KcO5eeYUGxGw6Clf7gLtkE/aYUKIwdBqTftoDE44lAY
3eQwHtAK9Pkbnl+ovwZbhtXQDZeNZIBJxEpxGAPik7FacRLnV+rvIT4YdlbG4CkBZy34tHvZJ+b1
CFjv/9t7LEy7oWh3axJsUSZnt9FEoVqvRP3KZC1DhMXKLMvtKG+1UqTC5ph1Sw3oQE/fOgpJcOuG
hMrKfWdt1hb2zXlvRgzdq5se93pmXcvZ5PTZikM4v/pIrAjeXfUDvUrVpMNgNHihQaluaKd8JXSN
1/fce8gS7BhaGoL+cLH6ctiVErJJYvV/pORLmyQOM79/vvhrYywW36QjG2oKC5vopifIkPTHiWw+
H+NDX7FYfHDAgD5SwxX4A2OKUeRtmhXYloJ1lGhgNoxc+di6o2ugKiqO15V9szbi8tiRaAOq6pGL
EWWwqv4aEQVLDyMKrrk1ouwPd/zFOy7PINBjaDWSNML1IDXa3Ap6u+EGMb/L2l3sW63/+aSeXThw
jIGQU5OR+FrEMClrWTWysNzE1nSkSP6j1+VAmLWyb8+ZuaAy+3OYRZRStZC6A2iLb8aB+w21XCRw
VxZrZYi5S/bkoOjkIci7XrTpqWhyUI+g/dp9PlfnDu+Tl1hCz4CxaztVx1yhKQ9tpeBi0b8pEVjg
16Tu117lw27SYjXNMVvUuucJiC1Z9Z+sB+AhiOQs8C3r4lVPJkvKOsMMxatMwXCJ8/t6aq2V7Xp2
tk6GWETlISGJZJbiEC0qRzT2x2njRygvD9bXz9fl/DY9GWphxEjURoDNMbwNhcg8sadd4qpoKIQa
Di6qFURm0f71+Zhnl+hkyIVBB2FJSdjG5YYPDwZ6HrKJrYywMn+GEEM4WaJukpSgQmspBDieisZX
ux9jdNMbK1oAK+9hLA4HqwoBfs4xSsj5oWHTHjzjn8/Uh4v27NIA2USHHEoW5nLbaEmZNmgA5xvj
fvBHT0VfI4TgXHSRomXkqvPywstc6XntfnouVEAXhAwiG3Aog8z5/fwRAyxHNUNcZbT3knE79dqm
IN8j9pap/Yqpn5/Ev4ZaAryyuk61rM3KTc6+45FszUj8zyfxrDGoolSK7iF0ECw2U4UDHMhyRMGh
VnhoLAHDXOLIaC5JFcn7fKjz63Uy1mI3jfVkmUWGt9G+oxUDTMk+JJrQ4ut0um1uCFwfjr6IrRZo
zx5FJ+MuFiwfy7JMSQN+iGm8gBYPaBW6/DrL2Rp9+cpAy52l5saYR8IzqcMhzS5jfiUXK+ydK+u1
3FZEMjs0hcIjtSzaZOZDOFUQgO4cwlZOvbXVMhZnRR3JhDIxUodObmf0QPciogZLRxYAdR6AnEDk
fRt5cb0SHq+94uKCGSphWmasKjdDD8wF1UJPGSCWHEpt6CQyWrE+N8uze8xAeRU0PYgC1cUOCGOS
5UNM+CY0kf01nqtuJfN69n1OBliYfSRFVM40TGSvH2h6EXeSHcatHTThypucNb+TgRZ2niJbBUA5
HFNupP5I0n3cRL7SDyv7eGWYJdtE20cDUScMQwtuR5VnSa9Dev35oqzM2bI2DPC1wkIFSQYNOAp9
xH2se9RKUZYnK9Z2/ow3VUtFTlokbBfmlk9TY0CuAcsDme7a5n6BeqzD0C0iQ9HahkTzyvx9SO/N
5xbuGVgqE7IKy5cD67JZDyP4ajrf2JNv2bYcHBNcJJvcr+8FFLuF2K6QP0RN87pAyXMHJbh1SO8H
ltf5OYRcl2GhxVxa3t/Q1T5FhonnEFeCSnLRJePTB7Xzs0vRopN7eIJLyJNdoa3fCa/oHo0eAxRV
19Ii5wwKLOQAUAuRGoB93x+oFLxvA5d6nHLmzcTRrmzdqNbaNj9nUaeDLOIRdENFE4k6OE55O8qm
bxStp6Op2dD4j39uu4ouijlCcOeD+LZFYyVruIS7XQ0gFTJBN1bFRiguDjJu+/+UA1ss4ulo4r1P
o7l4knIzG9GBy98oBfBomuwUTCmfv9PZJRI0hJIiJEHnTXQyShimZNLTEHWw6b6R1HurmlwAKtfO
nHO+GJC7v4YRPz8ZJtLzPEUXfIW9GHwRGgPyYdi+DM7gQQRwv86JeXY8ZOM03E8RRy53gDplOfTl
J9DN69VtDLy5lzby4P/zuUN8hVlD7RQsYmJuT14KumIckWFWoemuBbYkt0f0+dGxW1miszd8iLTo
kqkjZIPG6ftxpKZtOKUYB8JbF0AogIxA8BqOYNlmt2tNbx+oD4TdCd0tFLcFlH05dQ34kuWS5dUm
L3fKXvFSDNaFNnvNb6tt48WP4R2KQ+DuXefNP5u6NRD1o58WZdwPKq6jljL00qI5SzBnWPtIcBEO
ByAEnd7tbsA075bbf76GuGNY4AmGVgPKxu/n1ozCwOSyjLnNgR0ij6wkLoQw3c9HEd+yTA+fjrKI
FFhYZZxbKVRKCHuCatatUX6blOwWPD63EyRWPx/tnEc8HW0RLkRhnQuQd7UJ5b01BYCmNaCkDDe0
zV8+H+mc9zgZaZlBicxmSvIc0KkyGQCVbQDfvSTMXDnJP25mDRUkSQIdO2r6H9h0lSHLoVoRohcR
yGiAVrehvnLj/DhjiBBx0VRlVbQNLINvI63LONHAp1lXFoABcWFnZfONTelj82cH7X+9DP87fC2u
fy57/e//xt9fCg5MSRg1i7/++wpqsbdN9fraXD7x/xYf/etX33/w35fxS1XUxVuz/K13H8L3/xrf
fWqe3v3Fy5u4Gb+0r9V481q3aTMPgCcVv/l/+8N/vc7fcjfy1z9+ewE/QCO+LYyL/LdfP9r9+OM3
ccf8r9Ov//Wz41OGjzlPvPjX19fqx+vyM69PdfPHbwAW/W6Ap0OnYrXxH0LAoH/9+SP997mwQtFk
r+twEDARmFUT/fGbbP6uQIIVXCIgIUYLC6K8ukALHX6i/Q4cGkxGAdUuGnnhn/98uHer9Peq/Stv
s+sizpv6j9+Uuazy9yYGpgUsBuDSBXQMzRw4VxbRTK5B/iuRa0BZKSQkITfMSQp0eFtbDvDXEd+2
BvA4qdJ+s/TwjSNRatO23OVDUbu9PAoR4C9I0FDH6tAGnhtomBtLc9c0gwJEZu10lvrdVCvdVpoB
betqs+kZ/9IO7KtGgVVspAJYKytXbYsYR6lGP6VZO7KJtuGsaIGuqaEKSirVrnVW281FEUtPZdNM
qA71nQNCmR99ceiVyrdiw3TkUu/QJ4gGdcOUD01F7/RAQ3P6lG81PgEXywvIIxbXMTEf46A4QHcK
0J2SjrgVjFt5rCGmpRn7Xss7P+mCu7EMfhC91tDShC4MqwMgbdKqXaUrjUclaNIWcQsccdZSR82t
O/CYgRYJT1FTp8jj56Kv76F5B7D6qAI05qlgb4dIMz7HjXxXRdJVphl3XLJ2A7HuotGo7aHhl5Dl
9YsM4lNsxB+8TyBI/STxdJPzRrXlxrpLJPLUjfhN2l0ntExQYmoSHNKQYuknyWnl6NnEdKqR3AGH
rtU2jKm2+2rbTQzsH1PbeJre3aet6jWG6SkI/WxoQ6F7KAgzOzYByNUwva1l7vpKBrOihhXIqOWp
jeJIbfNdjDAPLH4Fz5zYUXdPAXzOB/E0mPh5WJmZu5ybX4cq9OoxfR6T6BkdxLFTcH03j4rOZ0hk
i6crS/04j3osfpShupXF7w19NIFrGM8SjpjktitcxWxHWxJLpQ3hs1kbO/Ew4tvlCM9hiqnudPxX
UFqXuU7uEXrc6TF7hhzioaqDC2qCIbiVLsoycxI9fu41Dcg8tC7KIZRSBi1yYJypkjlZbcWOFIT3
UU2Fz3lGjYoChc3QihRRN5Kw9sXU1W5E4ucmBU1+WOQOywBwZlz7mlEKz0vvkHne0QaoQbBA+H3O
YxsbP3ZCDctdyQqqkNZ2VIFEq/LHcbLuerldq63Kc4Xm3TZHaA+vIUNIZQ4fF/cJPR3Cro3Vt5C/
GCWa04cAEygpcYINau70F4r+8dqCcWjCZpSWPQ/Z6Opq92XUSux0sQVz1ZlaNsFGrRrgD3yBMYUu
EJvbBrNvpebRGAAAlxp8w1iYsSO2UJZkrs6zR6bBluf/AXUaW06jR0og+QsrnR8lDvBjsYfkmH5J
wUowm2OaYY5oYt0XwHeX6D22Q3Cz2wWIGIps2BENeH2GJZy9iIbuN0Vi22qA9c2vR81jxLHbwsF8
KAJ0Dc9bpW4sd16XlKF/QjF3NKiv036yJSLMMIqfpwHUYgZ7ZgH/3j1nod/p+taa5K14wKLXjxZa
kHmlH0aIWNrE6EFGBjuczVh8MxdPmoRQAYvVrUTD5/l/iB05f2DKYZ1jDPbmebfM79UF2jGMyJ12
NVrRz63BYuzgNPByQ69tsc+YrO/KUb9oKuY2BN8htox4pNncS6AGxBBNFfqTqe4CG0HnTu+xi8S3
gCfiWXwJKcqnDiDbftJfCfPFArQSLEHldi6cWa8GnimX2O5iJ1u9fBvrwRVJvmslkIiJWEVhpDFM
fv59hq742XdTjg/JomIXaxeRGdwVWXxtktwDUuBICr5m03NtZmHSIKxBFkRDDRSog4VJh6CIyuKR
vykgJ9mFFtuGvWnaVY+5F083vRgDRwpOSXwQaTwZKk4b4Won8fQ5PIpcDqCxQO/EGOMMIty8A6T2
OYd7nXCAzS4bQKFjp4zNT7e2iwzyNMBgQhbuMwnl4xYTNttoqmKytEo71GNxE7bGMRZ2Wqr0Luv0
nVYOqM2r5hX2R2tHfXBBskgQPeB3eHYzxtYxS1RQlJX0gA49BSsBeoKqxf8J4ILmeQ7EsSGM6yRa
+RUQnAYAi7wpzn9L3PQ0KMTCP6i4iL2/KjRFKBVcC9+CDsuXRG2IhU83lvhbbCo4cpMJPAxK4Stq
+EwS/O/5D63KrokuuH7FfI89TryVB3t/uxAPhkKCQECaMkDtuO4uHmwK+1puzdeqocdc0Y+T2Gtp
EtwNnTVbfZhj+qYYfgZ8O9AqH3BQzc8mzLxh2KUh+2Hm6hYyVc8rD0ff3xHmp0PsBXldZOLQTzDT
BZzekkNBwMr5a0CjY5j0eymB05ZKHLWGBSYvAg+pyNNlHKGX2lDBMQ82mNllQoBRtaV6ckycLLOH
nC0zKJNnRRz1bYzdLvNINEV+gUeocRSrO3BANHZq6ccWygO2nqPLjsSAX8MmmtjazZFLXmbP2LhO
V40XbR1dU44MbiZCBintLVduyZuMNHXZtk9lnB7TWPF1mCM3R+waA96o0/CHGdw0Lf6taYjpgjTZ
JpXuV1WSohPVOkJs70lsLrRVflfBCmtySI4gY7eLDbEVSLGX1Hr3MwqMauCp+/ggNl0F7kgHLZ67
2VIyclFBnNHuJrFu4mixlOSZoUXcJRxHY0SRbC47iM4L/19jVwqvrPdAcGBdbQt+e57hPtFiJxB+
JwVpvQuolAGIevRcgA7EFY5RH4fGUwfzWBv1g2ol8HEhvjFRsxSIFh1QkQ4/xy8So/3RWOlljn4g
Zw67IqK/ZEF7O39XTRJPYfmPcpS2coVciPgMl1OcifyhT9hdLPyiGDrsA/hQxBA1yWt39u9p/5KW
APLNgQ/tk+cYzlGIwwcNOzIRRIi3E94+Ebu9keKbru8dJSNf53ebY7sowVKLAeYYUPglTgYCYvne
Bw3QDeH63grg1LqKU4dPk9Nw83IeXmYwyqYB+RVrpANPSsSmIrgMSA7pXf7Eod8eVXLqdkSc/Jl6
oKF6Ac1ZaOQARR+gKgpeWZAOjPlw5OGEqLs1RqckcmSzTt4RubVcYRNdUjyoUxnaQYiYGwpxjcez
uvFIU3sUUekc9Yzyc9gVt32sAvAbKdepiAZE/IQjNbF1YAJKhk9TjsvEyp6doUvvDgzBywjGRAOi
2KJpc5FBkANzjKKpfrEsfsfk0I0gU0UEBh2C0rhlFNodDfMXQHpSJ0OfkkeT1EP75/eeq8UB9BD3
mbgixWgV9/JYdyiYGra6CZimYvrzRaASoYVZ58QpRurBk6ODmkFEiclAclO18hJ4DXQgKhfBaHyN
83qfaWPoxCaSTqyjXqanb7oUvzVmYbmF1GQOoSZoimoC5F+LqDNjmQOBDESn+uMIt1DokrGBYB14
q9T7IOivaEBSx5IjfavonR/BP5fZsG0zrXaqosKTRIY7xdSyeRJXW4nHb2NF3DZjnYt2EZCzccPu
WA8ORtYcRyb5Q2pgEiwwnKscqDM5pamTK8kbWsLsPK/vVRP9xmpRvGQQg3QblJX7KE/cXDmQYrpQ
Cn0L7reXqcngrcS3jDV7M1igg23rtjcf0cIKIhWoJnQ5SiWm2lBPpUVgV4nydcCv5rSLPLXsN9rQ
3WRymDkK45sGiQ074tJ10IN6R9ZTaZt26IEcm+7SaOuVhCgC5HeJLjh7QSMALKuho31MBu7w/VFk
pREvOql9jo3pwoxzy9bEW1dWSZyJDhzE1SW90Mfk0io7dOyX0c1g4RKdhZdxYck4rDqw+3TSI4mV
2zAdTLikfFeMg+XmOGB2mgwykZfAhJOu84F68LaNrWcO13HZRqF7sqtYUzzwajgt+pzdFDhwG4IT
e9AkvZoZiCE0MFmP3cUEtKXUMZDOtC31hp4ehjK6rw3lIdSxSbHKgFDE+eNUHzgr0dXPtN4uGMqj
4Ef40lly7E4Zx1bI2+KQEtI5SLAdeQ9rBBcLQXOBDQHWfSSnxKmjSXVMnE8O6hQyREf7PNK94Y2i
x3KDyADvAm5lCLej6xa7YkoGdL6oIcTF23hTM7ApmQNua52ZemMGwwh7OcQlL7snhPR2jpvIbC+z
XUR4FU8f26tIwjGf3kZt+iaso6nVZ0m6QXoLZGAFdgnuLNAzHConJEXgzwaUbsfEGFCUk16lYnpT
GYh5gqL6ymkCCE2o2CoFvkEKSoobqnWJUzm1syJ6swwgmLqicwfEHEicofQC5+b0VQTYElGO5Vi1
DpWww0AJew3aCMtFU8+jqgMhmFe4MGrScCPHmPZwDKA6rISXwyvEsyBAI5ahMYd/2JM+mykYKXWR
MQJUxTAW+VhkYNMyyKYX6KpQJ7eeudoh/6IjFBEx73wYzFd1Re6og1vaZQkiDAn8IfAqvdnaiU5W
6qKLauWvR4JjNzRdAmZWEjvrJEwychBR98nwIosMgzUgBJex/KM6brtQ2cQVfxMhrY6QSVGQAxJB
uLiPxshvfO79tTN7mOJajFYvYI7Rzrxw/phuOspl8zLHQriDT4Z0F2gRsbkFRb2ybR4bo/iWScUj
OPYqbyzgSHEsOpIUxk6ZpTiYsuErBKFeWDpuqtYAGJRmrnDZhLaOGWdfpLC5GeKMeqOSPzRq7P+0
/F5G+wGJ31ItqraTCMVwtSJOrCC1NYlvT1MFnbswIBUmk8sVgOoKjiDh7RJhK3olIfGUTvf1Shhr
fYhikXY24dWEzJUBmTCRQT5ZnsowhkQbKDSM0FHeZck2jTpca6oo9Loc0jwyaWykBOQWWbMUezAC
viImrebVZgqOJ/TZ7kCmcgFZQtA6ihmrjNo6QJHRJypOQdCcgIMNiEVbn5J20ww5rs0RKJqQ/kJX
wVhfh+CQ2wBPadj1VD9aXQfeTK1FQG8yp2iMNzFvY6gxm2nKsae03OaKVtkoeciQcBJpmTiDv5IY
viVS9mETpB7AkbMDM0voCcSc31YE/ZwtrzDdSLzYafk1GNUI1318CnyG1CtoANpKtBeWum8mHLk/
UntGCUVWQmMoOhFmB7x+CAYNzsFqpMuBkcrN+Ei8vlSYg8wolBKNjED5Ure1pLvrteF63uJZ28Wb
eU2RpXWIBn8wDCUIDoPS0bNQ2w3CofTCaj43eLC1fDi1BGbQAFkHFCuRf15kdmMdBWw+Wk/ZhMyn
JQ7fagod7FNoU4hoowkxsgg3WoSaIKPD3yCWlfIOFP+lhKkJ8LkelW6b1ZqM/DDYnwv5S6GMN5kF
Y0D1Arw/HdykLP6YvwAOE9lcEoMTSJwjInCSSPLAeGRsQEE69HxbaPSGTUPnymF7wTqhDjuVt6MR
Q0CcglVSb3Gmlyz0tDFiu0BSX5pGh1Z9Y6aOLCdXikxwwedaux0bybbaFucYQNUXtBzsNtSsXaTl
fhW1oOyQ+y3qUdyvgqC0mdhKQ5qqyLownGFgTRgNHH16OWZ2poBxMI/vrH6qXAJWHm+sY3B2peYl
NGsR39KLJsssm6Vw2ynPqi1yvE+RoYARdBgVD7wwzjwfQ2f8mDIozPIxvp5/kSalfOSsf1JSU7FL
ZCXdehSkhmXYOmUMaqdEy37acRQiSi/6Q68+xdDVcZNIsGBLPXoMCKy3rMPSwfVjM/YFIHoMnEa8
U6+IRko3VFRQJorf6kT8KjPUNcdxm6iajWtdcWhaxHtWW1gIRC64VIsbKd5yPmNbIt4nHB5kfUJk
OOLznVaDqkzTWySNYRc8UL6G1SVqtvv5E4OYuJTwi1ALHoc0hgloD6qRj5uJdBdGgplKWhL6IIib
Iz5WVpFLYukLScYfaJMC0ajwbvN3icOcmAgrzaiS7BF3tLDEzyjofDd11F7n/di6OTvyTkQvSVG4
UfKitxUA+KWCMFCHXeS8ukQ+3rDjBNutwoWxV6Hap+ig7YKm3JvIjCP6qL/M20AOajAED/KjQWDc
SVIQJ++xrlaKpsJEabj9+Vaci8vvLx4q6uig3YeynYrGHVRzTt1slKHUYcjS0/Ata1BDQPsOtNO1
OHNyAgaxWkMfRMQ008tIfKsE0nVU0MStKeJDWNCzAsgXiFljRQF/eArbR87Gma8asMop0ZNdqWSS
E2baw7ylyxSHFU86uFkJC1soYP+a2sfeKh9DDXQk+gRHHQxohqoZgOvp4KR68DKVOSh+NXqVE/Qp
z343iLQdiiOCjS01ISgKjy4C+vmIm5duPsIqLdkXbf8yTQw/r3rVFV5eGFE8zyylKH3ouESyCaY/
f0vnEfQ22qEqvzTzvSdChJiOtepIBDcVGYHMIdqbkfqih/L00wS10Hhuy7hyygreKkdQnNdG5M73
CalsERlzn8TaN7joSxbiV+Y1/Ef1TWQs8c+yZPmuzPk/Fjbf/dbmtRDVw3r5Vf8fVj8VhAz/c/XT
LtBA8ES8anoNiy7OEZT9rKmKwqn46M8iqEx/h6IgCM0sAZVELRqR6c8aqKz/juqjiqZdDXk+VCFx
iP0qgWr674BcIzcpQRMSmAKR//1VA9WU33XDQsIU34cK+v9h7zyWK1eSNP1EKAMQkFsAR1KTmWSS
GxhlQIuAjqfv72RN23SVzbRN72dzjZeZeQQQiHD3X6GG+Z9hoH8F6//7AYWKfUl1ZjRwafOwuHL/
rcHz7a3C6e9ClV+AM836J82n7iGX/W8ct5pj2vR/pOj1vvem9NRV1XlbluVxVhADCBLY53hKghYN
4dWEsTdGc3Z9lGWXZBoXEz2Z2Cy2Bd6IQl2HmxcRMq2PfegWjyoUPabZGuORWpp4aOffGvIceeHu
47JS9uRCrOfMVnfZgLFwF7TP6Is/VQjO6Jkp/cmdNW7uU6XUB8X8FudbKU5ldZ/TYT0NrbT2aYad
ideovSGz+dkZM8xP2rWOVd2IxF66+7VvwZ4gPERFsKbXgMF2vOFOvuKp/ORluMC4RU7ow4YDfRBM
IBCef1akDDpxN53cnPScrWyuVsva7uow/17LfCPwvXWvlSUlri+1wzu6w904LSunbZOenDpR4Zq9
u534bkv5ortlfslqt4tSjG3z8kfN3Q08hRpTTjrUQIO41bI/D3mP2XRtR3qTI5YfR9OYhoNRbRcM
VtV3NchuQP26SvzJzJNryPFUtU1xNESGZXLr3JdNhbVxCPA0U9jlNhbYKBa2vV0pwSWRzDYqb1cM
+W+Ht46MgAF+OJR88xSwwHogiVBHuEGfii0gHtXS48khN8WYwzKx2/KrzdNlZwIwXpO8C3qyLTu/
mvGFC45D1lNJyXylvsB8uvErOCxyeyj9IosdVbZR2ixYQV7ER2uHDWGRBQHxpOy/NalYZ1suVzil
fevWph8dPtNFjHHTbITxkF4aB3A9GICKKfHqrdxzG9Xe04Ozq7wV1+KhmCK/68vfhfVo9fNybXVq
5wumpkhgyrhfzF/G6mVXUnZUBSBUSeNg5D7P7bmojHon2/I4rJ1954h1SkZEtKvAAiUYPLzBu7LE
T92idsFkfC8EU2MBB5p2Lt+OMneHUxauO0ElBfC7Zvt59pGkF5ilzHTQjD97jV18X8XDiINIBy5m
OBqT0wF7zWm1cAjsmutilM01PQEe6TOWHtZ0kSJiVc6DPZ09D7VLahaJ8meisNrmXUgnS9I83a6y
1GiTYeruHZEtt/sxDZ2Tl9VbHOIEuqumySDStq5iQ+EKyzUaroJ6uPHD9cBk+WimqM1aOb1nG/6q
sPFfPX+2dsxzQ51ucRNu4mB0NRwuSi3+p7yrkUlqU5WnTijA0n75VY2LsR8X+yXrAvOkNFrnrZMY
gGlm0GJ1fwd1j1/9sAaHJbsYUYZheQos/RLK7d2Z5ywySkxP8TR/qy7RtfVwu0n/tPXltyiCMcEV
wjvLek3mvv9wUyWv1uW+GU19P7WxWl2x69yh5btNflQooshyo3gY5Fa8W0tzZmq+7kXddyfGX8+A
xOi9u+7ZwcqASTmMDKNy2+M0yPtNruYuJdGMrJbrGuukZCQQ6iGomlcl5hPGofrLrfWjEzZAEU31
7RXNUcx5/2it07DrveaZ8Uh7NshpiLJ0ODmou5LQtJmBNvVbIPJPp0pwyH2iX2BuMnU3Lq71xEWk
GHYOWIZLQ0V6boZ9QCGNRy9V+3rxXvbQVW3avw6L0tzByfSTjcluXC1Vuycq7dwQs7KSARd5qZS7
nkrQG7JylyvrexDieXLrbZ+7ZXv22vGs3aU9VX+EMvqzl1orft3bypvVTTT9rNNCI2Wi8aZrZE8o
KNl10XVJOuqvpb9tyiXh1XYeyDPsgPK59P026rjL8RKY874cr822umnrcDxuwXxTMImNNkPiL6va
31mfPyiqtB1u2ndBMx2ncfvZ0u3Jx5jKTOGxlNV8rFV5LFXwhUU6bgrp+Mde1mNgeU9FaD120y0p
TxgVKub63qRvSNnFDFmxOlT+6KWPPeaoR7sjHrRvaJ5U6waxm6lfpsC3cl4D67qSgEvgEHZiLcsx
s1bcZLB3zYf2zNlGEdjhiRz+AVZFjhlGaQ7rPd2IKdlI5OSRJZPZz17Tjcpvszexw35dAzIVfsbd
tqz3IMNad+nZ2lNzL9gzDo1pDTGeX7fFUJVxPYljOOa0id3KOFUwU13K/YkHtNuDY58NssG5XNWx
YhawKRv7KcnyRRW0shlbL84E1b9Ro46NxnpnrPeeC++qcXqJQzJu9FjCfg6qzznspBuZdYY/cQj8
YHZZGXftAA0kYIZ4QXeX0lKJYoQVhVl/P3cXjpTywUiXj2xZ02hdsYErnem+o7C4cmrnfgG+mLOA
SPAhRzNf6O+sAmIwyy9h1URvVANblcjjuWYiWrvrS2fgmNHrJ8ZvGkek+qcfw692zT8AtqckCOWp
Y9KelGP67uv+xg0Yl2N1ke88I73FIBmLQ4OZb9ipFwM329V0sTMjrtr58saqu9EeU2guUcBendjl
8Fq0zP+hty+xXjnxCMp6mM3ejq2CBY5GWu82OE4g1XnserTydQbvHK3VYXTDBmAVd/m8Hc4kzVEh
zed0YHkVlj4QILqrgmNl1YSw2jLZvO3TdtWfKdR5HMDaOfWp8W062X26iuui78unAUF4YttnRkf1
yeJpTSxzHK6XHWiXHYUr6uI0NX7rjgQKFDHPud7Ik6XJ7eqp2LVVEUZ2Mx7LLcffRQ/MHkwCc2yp
s8RsU9yIhUmtwGdqe3QZqn/mStxNYWXG6HA/m2nBHkRUz80SdEdoOllk1/h9hxvuz5UrvteQaE1t
Tlk8NduRAKV3IOHjHHqUT+P4U/X4uGAp96TM/ux7S7ezRLpFJLBF1tb8WQguF2Z3m/YLzaeXPV+i
cuM2M/VT36CWVdMf4DGESYzXoiltF4K2sa9OycuIdT/KZJ2Zz65j+TvN1hJkNCMaE2pWNaifsRM2
RujFfKDGioc2TvVgRxDIsO1VNkBK3sXBuG1M4iF3VGOYOJXJZQ3YlMba9U7Lyvh17vfKFS9jMREm
MImrWbXFWQRAKa4tTpRVh6ECUwxlpmJzaN/Mxga0M4t9b6nvrMiWvWd+L0KCMG+b3qtS2PAi8Ldb
mfssWnZXnIBqnzbjW3X526GePsNtMPbA346uX1MKshWjvj41+xgsG8x8tVySDhCqNpC0fEUOQ9qU
FKOdbx6Ncv5wnfKDrGnm73X/JnRwFOF6M6fLVzkrCWyAe7YBKz9a1l+Kx87tjI/edYEIGD0XDZ7r
2YoztWWRnu7m8MjM8Sud26+ihsXQWmyAmHj+dvpanTdN61mLvZojd/zDLCQ/tEVxCoL1xRXFU3pN
hMd8HPzhztD2T4lg5WDAQMwwFAxF+hB4KFS6CmWMmd56KlWHmZJm9UO+rbzJjCAJVVCcvbk6mSsw
Nr67N7BSsNRbnavZLe4L8ELG53HgZTeLnrwk2+qPUPrBbtbrzmyKn2lM5DCFkZHFrfb6o6JAqiwm
My04Px2Few8YfCcouLMl2A5NK9+BcKa9Y+iHpvTusVjYe3jwr+yieToRAqbsjBmg9cbwx8mJgPHH
Pu4z+SDDaueal4nv+OAOedKJ8LOaB6iT+mMZy7veNE4mAHbeeHhDWCvpGQKEeRBfsCcIDtHhBzlI
cTa7Z6ngC7kSIp1XZs/loC/5MzdMcbI4AEXeO/aVaY/Ym/phvt+y8Y743LblbGGqMM0OnLO62dUm
PvNboX93tX1T1i7fP8V4HLOwtmuBkmQJY5MHimHuVZC+Sz5etoD7U9s7erYiP+cP81wc5vxXE47+
fgnTUxH6l4WWPrShfptT2qa+eZ/AUdY+/+U7JGnUroqohXK29oybWZtv7JIPW9sTPmLUGFcG1Eap
557MMXib/CE/m+lbU1zklePF1H52OZ1U+EFuK2IHZ6Z+T0GmqGnWPsQX3+lu0qWtL/SfJO84Smcn
w9ZBFD+jXq+rpVkOuDsuDgNQBW0jojF7NDnnd0VqnX2/orU0zZNRkZfjQqhYAqeMlSmRqFJ5r9b2
XlnrkjS1fnLm8soqDYL24GVZk20fN1XgIkF8dad45aUafcQfHKBS+FdZ6+1VP/1eavLsg2Y41oxo
SM7zvV36S23jbZcP1pXjOW1cFHdy5RQt/OBxnYdDLUjEybvbxmePGsykXeonwblJkFm6MxXLgH3i
dtngX6q2Ubs5aOglPKigaVNHJn6E0STY2mBvVYds0M9lOdxn2/gh1gz/idn/1eqsv5J2+FsxC4pH
OfVJn7bGrjP44iMtsRnWhyHNPfii07pHI9cW/a2B/1ZkLQHuLGyHt5s/5bRrLxrawlMLC1qXKrzZ
Vgh7Mse9flNxlVnRgsNv1BvSOw7CPbSaCkYMy8RzEeC6VZOLtSjG676vZuawkoikMPxubOk8L1aI
Sb8uOHlulDbWg1LdElfpmsHvuxSvKiM+y6JA1eoht7IY30rQIrkcss5yD6bPcz4GcJqbtGK4viiQ
WPenNaJsGm/HtSyweuiqyzGTdBsGA0BhkG9IwvLTm6CxyqRox5t6TfHldafTZub1sTPJa93otgIR
55n67YxMvHUZQKmUpOiYq3Gd2qjT7UL0MUTamDQiqu9ePboT9WjZEzNUHFMhX1MfgNvK/eOqxzG2
vPArazaLCjJMCoOjtVEkqLpALxZewLFprV9Wnr0sjKPJv+CsbXwPvqG5dUwa9YdQHEAT9XEMM/fN
3sKadCTTo4du7pVbwbBWmb0DjvhDdhapArRb1XQqOshqAagt/qzGuIekw0KvX0TO/uEqe3/Z8kOS
pioTmsKYYcBmNT+pHDmrnWDvzhulWr2rSzKsygx0uja2n/aC+nmAzlW7HGSZtthaShVDVnrzC1wV
urV7t5hs+mu7HcONNE6XRECGM+RKS/dk9XkYdf3kJIa2dtD8s5usJnFtZMrNwsxa/61xCPBpnaH9
tXgjkUI2TQlm4BXJ4W3OdJ5gBNMcviRSs0STrGQutEJ86gmEpBvisr385Gi8wJrtaqJf4Yidony9
CjUAXWG4oBU+fqhsXHY5MrCBi5VqdeNz9kANSX9MJR6smu65X9s/9IfQziYRjy2QplFJM5qrX01Z
0iqsABU67f+Qb9dSQjAgGt0NZNlJb1fdfU1ec9Dz4kRjI1Tk5cM1VyESvXE9FbgEU85yzsKwXCZn
vyJO2s3mZzrQW7X8m+YCwYi8/OxrOzvQFFMhq+28FvU5mI0XUrlI7Cu3G99ikx3C6txhtDnX6U1Y
FXXk2ZWO0fi+TOphLm1KJmvLLkwKVnjACttgmrF9/+EzQwrPgR8LLI6jcUyvg9RvT3rzkg6F1pG1
v2+NrQfsK+HQrh/rFCw33aU+bfr5SgHfzo0VezlhMPlaNgnMtAQoTHNGlsGuH215N8+fnsccoplZ
b5Cl9rDrbKyGL4Vd9uan8NGGYFmTrPP29iUKY1x/wKs7HEGo6ISZHeD2/5KV3x2ryCttfdIGSSkL
VLNRQKQC/z+PnTZ3g1XRA/XwpE3zKnV9xloBiIdsYMQtzRBP2PKdK9c4a2G9tbxlPHOROda4jRbe
V2G6qH3XaUkmSGDGazu6l4q9S67lOsp4vlDZi6qmKNV2XHCiHshcc3dBJUawnUvqlK/37dr8BPrT
nO11V1ZD+SjDGWXBZ29A2RkLmgDPxP17LHOV+IXekRXzKxCK3MAUqkSWPdZhqfde5+WnorZie/Ws
ONeQe8a+u6TV7VNFuMzEdQA4K3bNoFSUXjNIChm15CADDEojPlGy1BSP0u4Dhnv5TtnV+xSuF9RW
nUyDNjRgKp1M2cWzugrfN4u1ZFfP1ubCJtSaSQyfsrDCF1owiu/6NFaY/9uT4ABkVGVnpkrMcuiS
0qiuS/fCksRZ0JyNZ8sudGRYzqEZSOgQ2/USZl+95c23zfQ9LQNFlVc8iTElHcGx9xmP+i5fFsDm
ltsxsl3OuXwqvLuqLKukckyCd/aL6zb7cMFdJ8uWdxmqqB/pIUQe/J4GvrHSLR29U/1BhRzETd29
D8reWe78FMyDe+jDs1tDJzbZl+PaZNjoNsZXM6t0N1WPGtvcne7AtInsuq2xjNkbPmepre+DXo37
2Wtec+l/5WDdua6QCowYXuQ+I8sFcxd/rkkSq4Y7Jr90Twskz4Yqa9sMprcjrIjGW6GrTwHkdx1t
dQOZy1x+PM4QlNNHT9ZHUXiHzWeo6MzE9/nBZWTIm6E4645+3cAdUHYSkKnIeInM5oaDlwMYY3wl
f1Wb/BOwehKy29/GXrywbrkgta9hPaKDd8C19Gadm1Ra0RQOfyaKOjhbdSxha0B6el8bFmPbsQuY
9qsps4W9DYaCTzUn0ueyFgkw+QvAIcXwIx2oZrnTZw4i8RswRUFdTepddZeG9O+FecGgwO+6sUX0
TgEUbMOSLJ5rQY+D401v9T7MB9qHjlnIRLen+3lnKfdPK5uXJl05ISgoMVpHDCLFqw2VIqKcvvAx
tlfVG8RK9XetjcKd9MJ6DGCM4l9OCS8JEiJtRwY6Ig3tl+qG89CGP8KgHQ9Ga9r59XRaHKwbmFnD
aPC3ZMsE2vilup46me4W2/1cCgxlDXODXQURxQ0wrkCy+5mXv0ybZE4rpGBYnYBMpgvTtjFsMPpo
lHI5//1P4QEoo/uyk9JhDp3n30hktghOxFeK1CZRzovR8cLFTAm3Mv2RPmNPZ8mceMLDIrLZHyG8
TTM4OpzUJTF8NDg9lt0uKV7JGhZ+REBg65QcyP1yFea+FY/s9Und2H+Q+jyNZLBJDr7Iq3j+2ikM
oyx42VyjOixw5eJFNFQP/pXbis+SXF3oKEQVTml31XOeR2E5/sr95SndGPjUTl0gCj6bzkwPZ4p6
1wcYXwTqB//Ie6aRfIeZ2rYdoRq01BJNsH6uymcEHYSJvGili6D56E2+Xjq5ZZK6d2Hp9okgaDoa
h/Aeds1TbjR+QrcP86C8F6V8CPMWbx5uatiSKOiFLMZY1OkQNSjgknBM+s4dufgFSZgzVF7of9EW
7HOwDNgABsivzcx4nNNz0BgSeguBoHNgmIgb4Bc4UIGVH0S7avPrxJuRiInOP45e+GC3xIaxwHl+
LOM5DHnKNbuZ9rlZXWM0sWXm15tU151uNLFblPC1nneVPzxD53uURveVF6GK/ZVKZAC36nCsi90u
f/Ka7El31nmQSLl9rtviQiZ00LrOzvfUToew5Mku25JXrGf26w2FCJ2/o+Yv/AN240BNutnqPRMv
xmr2l8bz3fPqK3LdXqyh5Qwb5vcFUhDJbu0J71fmicdyJamLceB3FyyR3RkeNrT1JRgtf8AmaFfL
EK5JaSVwW5Fe53oPsUhF4dK8Fh3f1s/Mn8vowGFgGhUPEhlz5AAjxEZAP5q6h06F72Zd6Esc22OK
eqR3y9eB2qkpQDFcUU+sX3o5QLMdRl/A+2PwtdZtd79h+xTJtPhMtSSgLOUY69fvtl2ZXHbje1oB
8OG6SmUHT6F2pr03cNGGFRaMFM4tvDWEjI8mVUy0jazUkckI9q9TNOfzTx1c9oLMBkT03GsvA+np
fA5CV2S7AYUWrMocUVl2hmv11td6X04dx56ATb/1Nft0+rqFIcFmfVAlWy+bpL2rUFVz+LCrUlAm
cw4PpasCNF766HiMKTvODURD5RAbOePtzTlqtwDBQqW51xIkyCzLdk8emWFyo6mVH70qvacYR56A
qYxWb8KqnHj1yytvseE05DDFxtEm4HVVV1bn7l0y60wQZaaAqREXaEeXwBr3ruF13DunZ4L5YDqc
csgIrVhp9+DNKzyKFNlaoNsnwyzeJSlygfCKZNw4J60C3b3yIeVa0FWa3+3EDR7cGiMsfsg6/tQu
aMPN6saV3Iyp46Zt83LcjPl7DC8PxcKBahbGjT8W76N3z6212YWtagfDjKQWkR2ZZL4Ahd//8/kR
dZbQe/S+BDPosZ2s6wbYaYFT5ovf68oZNadrxVB8X2Ss6nWgLBrKhyL8UZJguc0VJN/a96LPP7aO
9JzJf5pk9drWU7Cj3oJX2kwnagv0HjoJfIDkAeYrTxqM1wvxYsy4ymHDKENemmTjvS3k3cTyifO8
YoMyqtuwaBn/OPiLNIN9m3ve3VD4qPq4tFuVQU9h9ijU5WaBhBLI2L2anfFnsxwBaXuuadap7SpZ
UGi38biYAYRgdbaq9irrZQht/LKuA/izZmbcQEK5NnX4mofs1hCgYfGp/Lz64nap3MNMyBoHsSh3
wQjNZyZFZg0JVWk4/An3veoLk9mT+6Sx2N0ZHeBaxX23VvNtaYeCklgQnnxZDUi7ToAFCQ/Pa78A
Y6kALvOlgVu6LGk13y2DihTbVv1Yu+g5oIP5e/9Xmo1X48CT1CKY2JWG+W6uGBmYfprt04rrvLBb
MZl5gjpDGis7VtdzGDVWep5M+T5W/IY1XGnxQdNMM18Suu0Ro7aOHpMrfsg999MmDz0ieRadz8bF
adLwu1p+obGI/z6uoNZ2NPvNhJSAAAYgVC9Lo9ZzH8idUBEmV9leXGI16RT22KkYNGlLxQQKlmVo
McAEAlsW46uteF5Wp90bC9z6dOOhD4fqoK0Vkl3ok2ETulgIkY6ZZm15Cl9dRP9xLrKXXmtSoC8X
cpnXXUpwbYct4jbdtw27vEQRW6frg5N5X2aZPuVjfx/YLa6gGfBGy4fPB0PvGkik0N9l7PgX8o8h
LxK8EsW09Wm1MMa0NN6LodvDvmfVzrh8bsgCVnTasQycZ89cp8jFmB6hNTY+4zAVzHXmz2n1YhPc
Yd8E28s601vnJ7MHQ+OUpJsqxKFY8od0DK8cf9nbyken4JhHZRS/fLhXudXt7Mb4ZFJx1HNxt9C0
jDm+klr0112a1Ft6P4TU2LY371eq28TN7/BfgyfgZFd6Dm9yFV77c3qnu+CqIcG3KtfbIeviIrdf
0dIwSkHdVCKA4Azbqdr5rrC8hYo1Ytj0WgUGc9zMjalRX6dcK7ROz0FPVaeZ/ZhDPsU20VlRRtPo
N4+YaxgHt/QQHRHmQJPHPaZnbuyOhrHK9WEsA2bvqKGyeh/WM8GXg7hldPWhwKUSxy2e9Fw1JPAw
kpi0/2ZBvRrxebOVpl8ADzVGNiMLtuTZtkR/8Kpg7xTj62w+L/T3kTF1d1rxMDrae4fqe2xCY+OC
VvfrYnvnzGTc4fgrTyeVWmHDbrVw8LYsG5fgD7gYFHIsU54Dqn1fn41wVvGUGYRq8sgs47Ad1UDb
4+UkrffU0w6B2+DWfxTk4LiCUnL0hhx1U35tGO31UNdslMMmAYGIp5449S97rumRBqRzlPRwF9ps
pFV24ZfKcPmDlKJndEDvOPQfa0ixopmDJH6YkjxbjbuxBouv8oYOAzUmot8tbu3fZuCIXdiaNOTB
nCWjte+HbYlz91gJdrw+ExexJyIMzCnvXDmdjPkCb2brI34e504zNOs3J26k+dZMJFPMDRbNTS+d
KKXmdFrjfUCCz3wOziajBRQ3RJjTg52G0HkpCib4wlA09JJfoylgrfzOq8GDr1I1e5P+AUEiuoMe
U4INjm+yTNTqhETsN89bTvTi0pitfVl3OvHRSIp2ut1CwePYBDwBBhLduoTjKSu1q+effLmUuynI
Ve80I2d4eNUUqtnDeWcU2Onj5rMZiqFJvAW5R4GYNMk5QcpWweBZn/MttxDD5+zYKJb+P+3u/8V0
5GJf+H+n3R3yj2nM/yvX7vL3/8m1c8Q/HFw8MBoRiGcDBqP/ybVzrH/4Puk+Pry8/7QZsf+BqilA
zEbUF9ZuJi/zvzh2lvkPDEtCC1ZcgMUVcaD/E47dv4p5fSEY+iKcwnoAuxtXOP8mTQHYTA3fEBSt
6M1dbbZwwfmhZe7rQ8qxoZX+lwvyf9A12xf193+h9P3zHS8OoYGNvAGRw79ybvFChZrhehcwrsAN
cljsfxK00an+NKICwwmZbflTUlJKm8ZGVkfd8ygaNeBhKx8F9JZ46zzy9lYvEhbUZrntt3BLGWDL
n79C4//+I18+0b9+4kuOhEA+aLkCudm/iTECk/TmsgWSvqg7RY0fQOjcIsi7/e/fhuzef3sjsn8t
LP25r+SsXkQa/3ppMIPNoRR6ELybVWIWki877zCBs5O26UDBhRRdy4XAa1gDY8sgl3Et+iAzplQ8
02sfJntjsiGqL8NjaOhm6RkrN840Y80iLZvxkG8hDtpme2dsgOpt1tbEgx4cdFG7cVHXtdsPcbju
DdxVIwbO2MlMD64K3XgjWAuyzHToHSPAZXAELmWi6xsg55MB93srXu1sLOJGaMK9vfFgN6gU8hb3
k4YYN2fBH5Bulf68Kosb2TPmypAY9Mti7+qMfmWgC1s2BYMrtK4aHEOSwevfQKOYxpWGETllNuyL
1DRiodqXXAnCmjUpOPBOjl438nJwFtBkngqIBWfT9E5a1WusyEQEXscdA7Ql/TQ8QofT8qEmVvQQ
ztubZ7XhndvK+o4w5rCFmpSly/1kjQamJqnEmsJ0Iin7mWkMpAOmOu3ZNtCkZWGNQCBnymZbjJV9
SISDTh/suXqexuZt3IoKHwhaKDNg8JQRF33IwIkLec+0VJ6cwL3KbedYLymjnxosI+g/mbIXey9f
imQ1DHBM+ANlX9qHgGbtAkKryKi6ZB180o6CcWB8qDUj1oHzy+1unbRL2t7AQ2VyxY3KyvvcTg3U
c+JZpu57aFVfZoOxiFPfj0bfnMPScI8T86FBt84NfVZzQuxxY2TuI0gKRrqm8Zr1xrHwNcVbZkN0
KjbrQGAv9EcD9i3HnGt0xsPQGP6dzBjNibGUr5VB5opIw/o0bLbxR1q0w1aQPldu5V15YaZj9/LX
XAMUFODSvW6q2fxN9bVru02+5rXEuERQpP3958yU30wvlw/QkV14ohOWMrwq9ECT3UOtx7/v6ck1
UaaebmDRgZGTQgfKte48fGriDSA4Igxwp/r+C0+HFdXzhjhlbI8XQPOv6JphXo8iYf01uv2LSOVO
GPBqC4MzW3t37lw7ANTEofRu+6vb9HOV1LUhDwp/2cgW+A/TJfRRnQdXwwS8+XdbQ6l+tMPiR5aC
UV/9pAqUdN4A9tc3dqxAqiIoDrgsteazfdnVuIJ71cjrGtIfMvD8J1jdW2vt+ijP+HtBDYemJJfF
SutdwduFjMEuYqUfd0SYMZeC7MsL+qEwA1IZM2GjGmA4IciUNdXMFqAuR4ivMh+liyXOpQthZjQv
jYE1QB9TJgIvj3JGze5x81AFmOs+J70wKjENY0OBjPT3ao2d8wQpT8V/N2PE8e8QTEnF4hpC++n2
brC0MLqc4+TGrr/WiGblT+s6zKVr//nvtb7I6qcSGlC3QHtc87+KstA6uRmPDK5AIpJjdl0W/gNJ
frw32+3ft15arkRZLUMyF9bBCphBjyq8+ytU2XCzygdQJSG4ZpN76aC4itCHka2MfKS/vy/Gj240
vv9+2n/+opvsuBmMLQa/b9I+aYLpp2/8W2OB92Zx0RzFbV7N7dkp02dUd7f95b632v17QA7dah9Z
17TMXDe1XnPZ52QQlw+amc+Vb9053vy7W81TkAVO8vdmtP1v2aVvfJuPvxpgoZk+emEDzTI1Tno1
yiNb3+e6tsHlUb62xSYT2bN4ibTGqcjs4nC5EK4QESVBPZM9k8Ih6Bzjne2HtezhvgACgQWDQ1MS
FqwJy+NT97TSwWY1u+Cy5IkqYb/A3tfy3/ANfC8NRFWG0XhI4oAboePG+cVjyllwqQMauDcvxWea
8ab25N8A3BRxJtuHxUQ+2R7axbOvymJOiBAdD2U1VngC6ecVgg+i4sv5WXFFXKg6QEcPwGH7uuPV
q2TICufo9YhTfO9xqjMvtnJrgYunHnzwbtnld3pQO87t6xlyfgLc0/qW+x/sndeS3EiWbb8IbXBI
x2sIIFRG6mSSLzBKaK3x9bMA1twms9iVt9/uw50xo01NsTIiIdz9nLP32gfam/ZOzAHjp0z/OGSS
SkhOmDgtifpOnBhtXDhPO16I2pkVPYV2AKjDGNMfZYm81cHv6A/i0M4ph5E0YEAcOY9JieEwAN3A
IkBG8uK0Wi8xkn2yeoejUQ9u02e9FxCWtKXY/Ajz5BJHTcXsiUc3rGfifzsGVoNGs1nvvXH0OoXH
LBgWj8+z4RdiYzbySzg5FVPs6BJ0dDvsEO9RpSuIrqrSZcZzXBcSn1bcFsrZa6Ggq3bCh/WnrB8X
xupDZLUPxrICLGwVHOccj5pLFNEiz63IOOkD999M2mqD5uwlNANqBwv7AyJV6N/dlzx5LsGqrZSP
eUwcrJeDJ8qGhnMOhQof5kUxqqOow+/IaRf/a3a7euSDID8ZSfcVezq7TBs+rP/frot2RqGqe2S/
MXHrMnBV+zVdPEYaRdxYaTv8trzetMKsWBE0fMwDsBsV8fp0P9SV4zkm79GQDu5Q9meEnMUOiR9A
q3b4FNfqx75xgq22AA+UGM1twFy8UrvSzXLVPBgxBV6JWh5tzbTPMye9a4LuaxKEaMhNS92r6ieq
3uBRGebjaKOchRBD9yMXujsGd1V9rfPRLVpReaq2SEwXkzynkWkfDEO0WUxbbaCxNeSaRP3tMCQd
mcN2jOQHnd5rvvhKAVq8aCND5I6VEP8B7VrSi2/LJnUu3afBLz6oqrpdzZxaFuwHnb+ACafbsU6w
WE5k7nY2BIBmjm8FhI9ehsYpC78bVsFTUfUeByx4bzYVvMIBihq5Ogm57AFN/2DpbX0ZMgJP7XRg
EUFNV/oguPTlqq8Ll728Z4VIv44OQj8WYi1mh0yWZZDhQLyNnnHdf/YLFQJIYurHKSXAlRRdVnch
8JItS7wQcMn6wTl0UesVtRXt+5HBqZnx62vwshgdiY2D43Rf0mg8IVY71kzhRqFVN5lKdw1tY4fJ
jQd7+XE06l+J0kxcu9OcXTV+NDBMxHz3/TTwtRT8iooWmO66LU9MpSqHy+t0DLiyKEWBqD1AYEfh
k0YC03gzPErfGC+Tn6HNNYZHo4mkqwt/QjF9ImmGZkcNbqE3t0SSkxYZpRFnyh4Rpz5al0hvDXT0
zQcW8UvbV+axbZDRBw2CAbO+wdGMvB0FFt7a4saZ24+iY1QUPAw9E/qgDn+MfpWiThqfq9CmAd4O
xyLNaXIugkzzKbNUsfSxngOTuT59UGYz/reOxPHtWIG70ZJzGk63FI2QEGb8vg3Gnkxnz58SzpTB
wVJZpfXO4g9Rn7vGfNSrnHkTcgb8F+GTbIl+LQ3OsE7NibJTdNQRVjduGbIA4w/d2NI91Rf5pXoy
Ofy6dk9UkFUorjJDc1RVaZ/r6AY7QbZXA/8a1uVHRQa6p9nsDDBTtyg7032oLakpHU+zY+S7rEA0
prNwHROKD1itHHqm6cGH/BYyvlyVAH4Q7au0SE+62bYYSRIXu1H/1C4zzeQ7+v7snKG/3oQRrXuN
vhMgSMohZgNqRRx7ns7po9NFr/ym9JFUHKEtywiKCf7OcEaH/6z5TbdPmAdsWqvMDlpeD1efrWQv
C0K4hNxaKSGhedSHrqqFsyeR6ubM/CwTL0peYzRolvUmYBZRq3Z4HWysxvOsIi8rcTUbsrpBi+Za
o/Opw8dMBK8GErPjwhNvrgWx19UQFVCPcp20meoARsbDMLGsznWEWFgrxUYhPOfoOBx8envMTwL6
Ir8xc6s+ZFFKW4PYdAsbVMYz2qh69NGJjA+yi34g37VvjflK1SR2fq/WUEgoqeyObFsdDetW6JHC
2LX90UfhQ24lBwup+rYhpR67XHcnwuFRiW3AW5OyYdbdniciRncVVotNBjaJCX9iH4J8qE6K/eos
x3roYuGmkUI+suCdE9uAUqTO+imd4yMGLe3K8gzNu7tySLF2PbYM1++8UfrO2a96etnYdvdVRQXh
mCWKIjqHRpaNFyABljsZBS9glt7EiT49xdXX2KfV3BrOfc/E+Mbx/HpRp4IWwWZSuY7tF3fo/vAv
Zz3VVowIwWw9X+gtlq/kJZgHxcMxhNMq4dwA9ItmYmHi5nKUg4krflNFLU1pJTxljf9iTYk8qlmV
3wF/3Ka5fSHRZmJEmzBtFvFHxVeys0BOsJW+LPbaMNwaJXkjaTsex1jpbvvlD72Qzskax+uQMGe2
q0ajVvKtc1pYO8Tf9mVSy/5kMC6G29KdKs3oTnJQa5RRtrVl1rUdaX0eGz2dToLhYjQ7wcmS43iG
5kIdENhEqedjfzIH7OL96Ohb3PhYsdRSnJ1GVU9AChi4+ILa23zNquCmNgUGiRIFwKRchyFltRxe
9ICXUCD3381JdUBSjZGsv4Sh7/KWy0McBA8ko07H2Z7FbYpa51o1QEAaeWqaH0ox7ERS+W6RjjfN
XFmbDo8C1YJDT7dn33H+yrr8/77ed6jG2sLT+88dRg4in6P6+68txvW/+AtqbMl/MRyimccKvbQY
F6vvX1Bj/pWhgaARuoZHF74xIJZ/dxt1wb9grCQwShDi8O9uo/YvVTNsZvuWybYo4e39N1Tj5Zf5
pZdGe568SgH5WtOwaVp/y1oqDVAIipmJ3YwyGJQidZresUTFsAU25nCeeEIX3U+BkE8wqWFLqTpG
dFLqjxX4dKh6DPKxmLV1vRf954IuvoZHKwzCSxfmCGzKjU0pYhlfqw7XCtjTKIpek3gE/2FsowYG
02Ce8C+4Nd5TrRnvB2tB0cYPLVbgslR2ZRCfmCF5dcbZfTzPstoZXbnpUu1+rj4bVXSMUkZQoYlX
VvHIMnCogewEbq65uFbD8rmos3Yzp0jG8nr+YQtn0+npj7qw0BpOvMmN4Te7roxPKdMQVUGFxjfr
ItdCXkW73oOLhN699HptcHPsmlrwjPdkEyXJecAEzOLhTvxOgj3cjvZhhGsIh4HVVyEzTeO+dxq3
iG+irnvqZ/8jOXMXel93PjPaCY7bCCuTt19onVvmaKTDBZFpsym2+T1K6Uulv5RwLuwRM6v4ag4q
1Bam9KXQfsxm+aIpzIS0bMn1lt1tKblV0CvvciFcdq+HwO7Oha6jW6UT4QzGtdWFR+eEJhxdIUZd
2CQRq6VPeBGxKVGrzBrw6HzaoQc9Qut39TF6tVHl141mb6bpYxS3H3wr8lKKhE3FfEXXf3TRqZFm
vJWB5RXTq28ZOx1ZdqtoJyoY9vB0J7GydQNFnUTZXGd4VuhgtpXEo0BQYohagWE9Js9sP0qFSCf/
IR5KN5hHjkvzlgX3rFSM1ZFlQrHeg5K8degx+Vl0qpLUM3BltNX0EJrWLpZM04nLCMYMA8Yy7JGX
mFtZjhEcFcaWybMMVWB6xZlq+4QUaRcnyY9OVoiTuO8bxS+3TUBfR7nDk4gWsPpahuodbcbYNQbi
CZToIhtsk2Glnqb6UQ3916lmOKSk3dWCN0geSHqN6uBgDHRQxvA8BdO9D8LeHGlqZuNTIUrw4COC
ykI1PFXR9xCWUIukHCi1aPqhh5WARIuof0jzhyFAne9fkWWiKpdYmHysG/Ge+fRn4XSvRWqhw28m
XLDlV0urL0p3LEv/rDSfJCI5xpUInF9jm8YzZIpOy590J/7u5+FtMjflpqi0bzKwT8kYHrup+TTV
Ptd4bF7DyEjZh+po06TdD6WfP+Qye7VS684OuVXU2h/8mDYCPga0cQ39jQpBCk2O7FEq85PKKPOX
pfXuZ4v/Vwbr7/34vxYrB5yBYVkC2PsbBCvkM85bYy12TJB9ypw0qrYyff3nD/mdf/XzQzSV+Ank
xw7/x5umf0ESlYEllUldxiNZoMYaXv75E/4WFLQsugxc2BQsm4X+7chlTgMshr0udqat3ceWcjOO
8dWszEuMT6swHexCWP5C5wg9wKDZ5TzUY/FCjx/lUp58Rl6JGhQUH3p64LMpvUHF+WaWJohluzjl
aflDh7i0fun/av//v4N2/GO6wf+D5A6bidh/3uD3dURSw2+8juU/+D8zxIUSrklgacA6DJ2N+uf2
rlv/4p9sWyUuiF2aUd6/d3f5L5WbDpeDnINlrsSP+99ZorYEHdD14C8QRkJP/b/a3X9/XwB4gpMT
y6ZOmgpHhrcoNyDFuko2EgyfMM73DM+1y2Sy8NkOdFtiWO5R22YoWpOdyPtvaY6EaGqDdAtjqsJF
0u+UcRDQdB0UTov8yJwb7IiO1zE931qlA8B2ap5TPcj3WjaWOx2uhJk377z1b16X9dcgP4rwhwUJ
ZGvaGz4XxqxsqNC+w79MptuI9neFJwCF49Fo6LxTBxbHsMmHM1xxL2kKcY0rAtNTcgCFU+t0EBc8
k/NsLHb1rgoQMkw2NPPq25Dw1TkWIc4oYqDtGhOwXx6WPyxZb8B+P788l5IDlm3y51tiitNyZNIs
BcHOpIorEk/DjZ3409rgN5JzbCQ4sHUFAzj4fXaXBvkmJFTE44dYdfJ3kpj0389769eRADqJ9rb4
37+B7EJdwZ0QhgaOE4YHY14eMMpMp1wRX+24haWAIAxwBTkrKF4r275PY/OA74U/KvzYdDCCxG4e
p0kFR2pTzTCK2bVLJ9WXBs2nihMEHKp+30dMMNhxA+zAOXrlIFP34+zNXUHQbqaeAi2/9KbinFvL
fOeBEcsA+NcBMc89+VyoB4mLYS6/sHJ+xUhxNmtiPYkNJHJzdR78/lMJMQ18rPID37O561K6k7Uz
n9cxTm+3D+bIcLQce+1BxRJTN2NxVAZExkNSfXnngVie1rdfzkHrw/pvSaFqLBm/fjm7ZqLUQ7bb
GGUac9pkfLxcqvWBSGh0cXYggrQJj4yqbmletu89kX94BJZIxEVrYBC28jbzqCo4rmjGgJ/ftC5h
EdC0QuldyjDfr73TooKAhwQUOEHfpz9vbp8tHY0u/alageH051QV8ftmuz6OFDncKxOA0bJc/X4x
mCCVzIFCE3mOZZ61LMn3HLC3XWnlF1gaFvJGDC+TTXsxhesKPUIFQ+aur/wodXgxU/je9Vk2+N9v
kM2iTtXF17F0cmV+/05lzdOMjhSHlj2nXo+PGGPFdUHar33SoNTNs4z8c5dgsh0U+mZjS6M5moND
nQvTfe95WT7v7feR64lHApM23tJKZVHS3x4wUwQ2cA6bIJbaqLpNZ4zDtb4FnYnsny8IvB29M0wT
hoBOeU4rvXR5nSEvLItcrWcsKpIHTelpm6NpBfSjDV7k+7Y7VanhMoL6RK/CHCc6PEmhHPUJiqte
1SeIk8k2SebimOWsoJqGiQCMG2yHU9zH8n6c6uJoz0W6jfFGKX6cbEQ4mefRtlBK0bKsl0m4ryeK
107qBwjngGegtIy6cRbrAXRsn9dHr0IqegBsAV5Xy/m1pHX2RfNgpMVnPRqRRESHPIuBcy9LPjDL
pTc1AmErGMQ6Nm5GrYLD4CTk0CyL6BTWV9X8MReVeS4jy/FMebX16SuYSfPc5RgYG6o6u4iZ7SfW
4mUK9iIR2XGaog/6gi6uinofgb/mAIabRzG7astpN6f5Lr9a1B7e+trqxuwf8FAwc5Q7M+mV7aRL
Rr7tnB/DspT3+uBr7mC4Vm+zX7UV21Cz2uuMM7EQ1cHRyk924ehua6LhToEe5Jn1zqnzDzsRlS29
Bg4DnDxRPf3+XEdzU2gZKJKfO9FQNxfF1/qdn1qFBy1/HwqZ7cPBPoEA9gI/qymUSnpKo3Xf6+U7
4al/WKP5NpK1WbVtHBNv4xTQ0Ped2QfmBkkADrZBPnALfsSLc3yccU46uql4i8GiaLjME7oHQowA
cj51+MOK/Fh2NLSH1JLvvm9/f91w7izvvqZDGJfLoeoX1KvjF3o/pZO5aRJbHmOf/qrOuI8B0QAU
x/nEzOIhh2yxVyNU9lNeHP/5hf/D6w5czaCzs+RMyPU2/vL5raL2Pw8M8XKu8gPtbFLMukkQP4oy
Szx6iWIrF3jF+oT+84f/6SHREb4hcdOEukCAf//twyyIkFqz2IwCh8XMHAltsf8DEzjAlxwlpxL4
Nx1d911iZ7ZbVvaL1W3UuP9SECDyzmmFeI2/3wygdZLnFZmXpq/tq18uhlM0Iz5T5O3rcQU4DWyJ
ugXPXvtfkOyPrhZi+hv0XlCF5tFtkX2ZLfQLgoWuN9qSjKuCfinbuZomV0WQBIAXhbPwciAOhuZS
aE5Glee01yYwj0mizIdy+QB9VMm88RXjsP6srs/9M7q9iGW3dC5J4Zvn1PZ9QK9sipESOtjo9Wk3
504GyjvEnEgnH62FUn6U4K49e0hgqvQ4YPzszmnVjNx0Z9qFwMVrjr17GcL07MNQwqLXrS3FwbCf
OE1dIjPAOjtBV6u1j32eeLaqzud1IV4UeivHvkAJy6iStrPVyIB5QzGdOtQsiFmCU8LAq+2D6KYJ
nJt6wC3d2hGOHwV6Vxner98Y0Q8HIgZZis9eTDuv/BiE5UbN1Q8aR6l7HztVyPbtknbiAQfodmWh
h+56fJ59CxGD1JDjBSgLGoftIzjoGtvFCoGtec4uEXrhdTOnIVQDej0EmUu8tbii1wJvPi1zKhDc
4omzZ7j3jVluAzM6oXIbdpad43Pw9dRbl31k5ep1TA3KXyMM2+cxQjsN3G/LmBVP0PJDV3ipLEn1
aH3lUahM+lAEb5Dct88FH1OAVNDgItA0xCNT1aipjswrodmB944vRdeIq9+mL0VEUWONxnXWWa2T
bL4pDCt0FbTdiPuXFrzDDM8CrrCFN9q5CiaTXVwh7i5xvtdlctbUoDsRRztgm2FK1zCX2hMZjYXH
D6p9HTfPzPS7m2L4tj7gBQ3k/ax8LzUIsYOf5nuYeOopkfGljIRzKjvFxijCSU1ruxfVrotrl3Ps
qDTxjvhR/P2UaBuqMNBsoIQljm85Y//y5qWjP9Bv0wwmzrO6NbusRCzNe2RmAHwFbAiU9jtEdN1u
QBhEYUAJkMRoUXIfs8Q7qxIV8dsjkKGbkl6JvaT/2W8aP4yVOz8k1BhB/QyjMcxvO0nCSNC20U6A
AaCxtbx3y55aAGBCCtN9rjXNfG89+tNFAX9pUztRV/ytmFO7QXbx4vJd71attezvzswxC2ilmRFR
NKLjKINpKd/u10sChHBrQVj770ucZevkfMqGvpT2b6qIam7HuhpxJK4qFgZF7T5zZgi1y6ZBU+CI
8QUT/zg7aHbkfEBweByUcDrNi8G+Nesrkyevyicya/LdO7fr75dJ0vSA47tAR5d+xu/PjpGZwdDN
BivJcvRkSBwhNeUGBcmiTpIgAQel5CRV8wZq5Wm9byoM6wmgzDuPzvJk/H54piuj0m0jy8RgKPHm
ydHDuPWnnK+yamGYojleABTaq3tAAV3BLrrepncuwN+3LbpBNg0ehjRLH+dND9GGQKA74eKvqKbk
oDhmeiOkUX6MyWFzcdg/IMQGpdREnuWoXzUNpSBRQOzolX+NU3s7AHt4L2Fguei/Xwlm8xDsUTRz
3iLk9/ebUuEvKUc0zhtt+DTqmXmKjG4/pexSiz6sjkDUF5EWeUEMmqhpAq8cvsE6IqfcnzGIVUPL
Pttu12X1ny/XH5oSpJVLzhw0dnU6JW8aPGOlOvWQGeTajU1zIQDjoVGPjMYymgO2uRvsKt1HU6ft
1dG5oQkFdWF51Y1cQ1Q6YxuOyG8IsvgLcJocQxYcbDEaF/KkwJ4YKtyRnDpojpgnxJWmeHn6KFuH
qQa2kThuI+LaYOgA0sropKJvtmEXbSVch3/+Pf9wuOL3dPifJWfWspw3j0XIo0a5CDemKMsPIrW/
2WhlliaFeVZLIJ+lj/2x6QA8NOago8U1X+qqD4HyjKBVDPudd+OP151TFZ3IpU1Io/L3RwJAXWf0
OiIYvZeXHm7nYV1Nih4G2Bz5CiM38TJThM1wVUAhzEfVAWiKMw3haAjuAtsjwEmJD2c5SwUj2MVa
hN4wFzpcuPJY+FI9Jxqyhtq+1dHYXe0KL6uqIDBLXtO0+9IqqC7WN6HzTdpwJlnd/3zV/36epnNo
0edYmy3620LDEm2TOYpNMOpsmmfLtp+Q13uArcp90gbuWgvCG+ph/ZhP//zRyyL85pUzmY8KadHv
pRP85n4Xjl37cQQUxl6qUXQyOWo3yoj1M+0kMnYIqS3IJvm7bce3H63TMOUBI6zOJgedVtjvt9bv
cqqukFylYmGEBaO/HfxMRZgaffd9tvG13FYTCht7KSXiLIXkWYn7MjaNjbb0BqcQE2Jgz0jr1eqz
7G0fCcNsv9Nt0d7uFTShNGGRqrs07Ryu1O9fVJR51/g6COFVfRfpdgOWfuJMP4ymN09jc9M2AtnO
xJFt/VoQpTdoisOz39yWWuUhOJ22dTre+nQfbmszeSztqfUqqSKBE4GHKVcX7x2PgPK+7ePpREVQ
xWMgknh1sAD9/sWbScmlrBdxqaYRS9DcgDyRZ2Zn8AiMXnF1SP5A2wN3ekk6JQfGYnqo3yNXtXZV
zVatzVJsSyOPXaGikGV/mNBVxk8wLKBHOYi/e4RkBoIyo0NZZi8as+WMniyqswb5Wb3o0PzZ6w1G
qqU/35rki58d85s/cr/bMPxe1ewljl7usnh6BgpHOIVpP8Ggyhf12yQx/y56uAZhnFDo9YVI5YIB
r8vUPJha6YXx8JHmzg3YVTKMchNCVBo3NxnCO4ySx2ZR4tVI8lKkeVOrG5cRFu7FktO0sWp6KPMC
q5kWVV83tB8DVgxDnBAmLcziUrq9mYyP01B+VqdouliLLrDvS0HzIVbArRoPDT3Sg9nqu6BubyWe
wQtOa2cja07GhdV4UxWhX2PJSIIyuI0BMX8toXXjZcXmZ9nGHaEXwRYOKWPwtGZKTumXoKef9eIq
UnMHAI8yC4RuUzn1OU6Ur4R2MPVDmrOzl15NmeQ1Mp7KOaqJbDZJWxLTFnf6XV49905pntdzTWEW
/Bg7ePzZDUpCee8pBTEmou2+wxN5Wd96DXT4XqGzuw2j8Wb9D23NwYBTqc9aIRbxmaN7RcFzMmvW
bWir34pKl6eMpwxjdvajjfvnyKqAzi3VK/2D5NBW/oWA4gWbSppUGkbo3BeeFcGByoRkPVwK4SwZ
Trmedy7sP1bAzoh29LTUgyYv0ASLvQkQ7XX5mgM86H1WIN9QLVCb6z8aUU2xmAw/j3FN47eoqM3e
awNOtoT0ASocAKtW+qPhVC0KytrYo5PVdoFZMq4fA565CJ0V8Zc3vMdNavQf0hKwalEmbl/P/jUw
tPHUz19LP2R0HSCJDwQhWn6oPlL/10f4cO5aSY4pFAHT0Q56M+b36wq2XnBLg7hoCN/aT4gHHSUf
z2trpGz1K551sm/ihdU24hRd6+ZEZUZl5VSd4B+a44SoBHMUdMj2Usu534VCf57te1Zp9TDSj90X
CNPTgcRPf8oyl2ILVga44zP8RrcCSHMplj8qAQZXJqripcsRpW46KFmCqbgRtqGLZVxcpgiyLkKI
wG0GJSHGQrvGLNP7lp78ZQzoGep0vzmo2biuZn9fiXxEBQkEjnQQvTuO2hfVgfqkkOD0EjCpQ7S9
nYcu+h72DkhynDaj3txLwn4uzJC/Gll7a9C7uWZ1Do47IVNr8u8dkMFepN6NAEl3o3UWkS4O0RII
kteTtRezfrueRqOpguZHh2yDgwHv2PI3Yl1+jFLdYM1iI5tUniJSEJ81lW4cYwzsBZoFIc7sLTcg
++eKRrmoaOI3WjVtcYB8A/XFWW0x7BaIp00SoM4z3EGz3JVL2U0EHNoLBRx76eCoiaQBGabJ3NSv
4ws5GXvEqAS0hrh/BsclSeU1JwzAa1ECpYAQF67RYX3NZ3siB5grzY/5akq1PXUznDU0fjvbIFBH
TfOvee23+1mF+L3+NpYSynPo0J6eWwzHapvMHrxWEouWtnc3oUDNByBXOYw5oSTNodDMmyLoQ4Dv
mLChjnhsPx8zn+z2SUI6SUoHPXqXer5h3fnEFUeRGj/0RvHSBETZlEX1QwtBwq9rwWik29ksgORo
1UWJSd2RHErXf+UEDDYxvoXbgZdhB4Ltxfbr6qjXkbqzlQEVhIDLAtEiBBMzJ25hg/Omi4JCgJD2
to6uYE2DscxvghBIqhDBXvO1+mTwvSES+8cxaudDeGvZtXFbKBG+alBIkBaNq53GLhtqdrbGI8WC
AsAmtC9yMs6aE/V3innbpTK5FOo4I0Rt4CFMaUZUNc6k5Z/iXAVDCVxph1Z2OxBv8hiXBzWZAFDM
3eCNMPoN35KeVdY8T8x5GQk8DkjItkafdRQh2A4Ci6TFnDgWIusm/PgB7upgTKisv0eVk1xqZ1k0
zKg4SqJ+2trMXC0ihQId8nw0KiP14PWmHsroGV0X1UEFdOXOYN6qkLTn9YXp04tBrp+pY3MxZPeJ
vg3B9AB6BgAcKNUyA+Oiv5d4yreTiddTX7Jhsil1zpF8mU3U0rGZnpDcGkDOcU+WEJ+OUXBqu3Gv
jYaB4acS17kKT1j25F2ZZihtQzxr+wBOMJdgmG70/LVHlOxhclmMKYxp5iq7g7Kdn9d1bpk8HKFh
8eqEoCmhauzGeeqweii7CGQELlyBjFiXblwWh77CK7wWt5VIyB+KB1Dvs2QSNJCvNZXzRSdBRwhe
amJt7gwnJb40bfC9x1AdRWmMi1MJI9YyLKmi4kbto+EkM26TMrY3dU2ee455lFs836szWmpD02nH
tclj4HfiGGg+qVi8W5MRNo+6QmRvRJWBPuDLrD/3oHn1uOyeZsfQtl0AMLuzy3Ib6HOCPrg0dlbN
/rnYjYkkYX9rS/Rs6Mnczja/r2s/wiQEtPUsHgPwKHlMStHnsu2M07zsE0WEUK8XyY/1DWp8Mg4m
umTcBb5VjPALl4jBNjSo8xeMkP3eJAv3kWJ+0fB+VRulfFLwlFxCYWZ33YAin+NAXQnBC6eGJ7TD
bH+KeTb9mO8qw329jHUiTq7JHDS3gg14RAC1dkDW0f/6PQabYmrMaIIGNxIPH0qGJjkWqvjgNy1D
qqX13PfyZKYGoYppgZ5xzKS7rJaluadagOBbjGLTBzprfRNXlIu56YYwrJZRqegV7nKVEdZnTS5t
LOcQlcCW7SXUDAF0uKczs52LbxZa+ns0LXB7pvrLLLRkH/pOt49H2umZ1eSuP0N9D6PkIGKJi2Z5
CAKKMwR4oFvW75lwjQ5mCZS+jru7NovbHREm9IJHVM6aXmNff6gpp39OlTUcHxTe+Ea6Zoz3ld07
uxZo/tqJXw8TU4K4lNTmHpTg9MJewWBPzsf1L8yxdrR8zmK4Xko+wZx//tSgjF/GzrB/3s+w68Mz
x1C07z0+VMr/5Yjq0eInQGNuxXU9h9GSYXxkzC6qf6w4CEwttODL5V93gTXrs+3hSRa9m2UG5iNV
gHOfZbKxjOlc23p8kHRD1lvbxM1RtWJrZ/Dg72bZKiezAXglYR01Vjt4DjUPZHjj85h2XgIJ9Jo0
yZOTN5Xn51HAoEEnIFGdslOsKNeiY5pbTMWRvXzeheYkAIf+1UdfLqWfjMfYYNDiMFFtkBdtjVAq
LzahBXZRfUtNQ+zacUz2JdgoxBbzy4Qi94whfw0QDCM27bVr33P4JyvXfDXESCg8gKINDh7eRExB
x0Qan+LGfmjmXnUjawQgRh8v0RCaJTOE0XUY7bBEp3qEuMgMm4Ou9NlpPXVRMc64QGyifrvsi9R8
ptJlILyIXOi7PpkpJSk4158oZJudczs48v3bG39KFNhHReJpVkJlFMYQbDO99hAJRN56W2Sspkd8
DsMSd5BP41GEjDmmoMnvW8wHI3A2LQph/evnIey7m0iP70aHBn4tbilcEkIkGgqZHgHu0nRZ5wnj
YGBcohuzU4cwhYvM4lsh0dtqCt4+M65RQgEOB7d80wzJYXSS/BrqdsuoofL6UhswrJFs0er+DqDF
J1Iis5MdB4zoGIzFYzvhQdCG/TwWPcdMh+wHk2RpOQUfhip+pP1iHo1oxAG8HvOULoDPBgBwlvZl
FeCEHZY8Z25u1WefAs4v0prgDTxnnG6IqklSjoqxdqh8CIRJWS97XZUec4xnUPGLKwF1r/g41aVE
esiqMXxsy7i8Zo7p+Sp5cWwJ17X0nrGrks7JGBvInQVSGHJM3tvHQI7DyfT9y7oHUVSo2H4yb6gw
HZSCEamClXO3TmlLMddnBfrrlPevZSul61davbF9tfEi7BiwxktO3svS27e4HQ2/rTiA4j0r/Mpt
pmXu3UNKqEZgMhAHXQYkrZtpT8VIlwgaNcEydtPf2UCLAnP8ykvS/4xgVAYzPDKHWh+VZDRO1NDt
pmSmCIuAj2OESmdzqhf+HnkO4ZSfy15A4W60OyB18H45e5aks210HxDUaNHtQPbwZTTN/omkn5sA
+mKYxvkdbNcEJoezH5vAvgFEwf4O7VFIzcLwyDlRSL3cEqFinU0rOVWmJs492U+oalSEIkJuRhZj
NLxDt1+vuwy7BboOPSCDWb1rYwXXnj4oL9nAr6DF9Y7QnQQWnXrH8Tw9DbZinqbJufGVpLgmiX7t
Hbs8cQboRVWearO+LdKKvxcFxy7r+ydtgKUGRXhSPznNWLnrgrpu7SVn0m07Nz8VAZKIPcwutPaa
+3XIiufnvuT5CiZpY6NiYQhMQNqmBoBrrbUbesU3Ueoc14I8tprXgTy+IgGetP71dU8Kas5f2QBC
R/fB9JEV03tMZB/Wtiedlb8WpGbObgeFIAwx5xwGuWeAlyWvjldSMVvNYjpMMedUWnpZrxvHVq/v
FNNdP4q3q6FkbxJX4AJyCxmVm4bAPVKqLmpsOeeh8MNDJsOvCSvfbmhCdNRW2bhao1tAOyh8i54v
GuodFi/zgeacuK5XQY+0753KgQYxrwXPwkfnkVFcqLwJjDG1j0VbvdJajI6KPV6ysrFvollUG0nK
IaoYAqL+h70zW24bybr1q5wXQEcCSEwRJ/4LEpxFzbIt3yAkS4V5Ssx4+v8DXafbclXb3fcnokJR
kmiSIsHMnXuv9S0vt49xGZmA30L3jKK/NIrwPuTYSngjXMGQOnO2bfNWpSzVVpwf6IeBGpccEZf1
8NzUGVXDvC/sxkL4IHHZLbmj0yJXJFKGcfiTVM3T5KBMssoI4gQu1q+WW3r7gIJYGQAwOWyEO47o
dD1LXdsiBu0ZfRrNyUl7a5MsNKoomW4TmhrY/7t4T5QIHHI5TKe4RQ8g+oTJKLAT9CLJYzKpm1lG
8Ql88wsI6vQma0mUEO70YvatzikqtK8LVYN1JZI011ibhj5O/LxWzWNQvWQ2HRoPDewVshSGCnpu
HmegKDJ2jJNOKbXNrPq+dLp671a4O+qhGTay0HZ2wKGC44TznE5iRa6cgimBsKg2ograPox2oNLH
NkAjkVrzFyPm1OxqobvXBO+EMCltMQUOR85vz3XldHfhiHnAMj7Hi5Ipmp2YxVUBP1HJPs7HeH0p
dSgl21xuObrW32uIUjOHqwRA9arRKYq+l3r2yMi8li8UYOWBN2M+dkN3rY15vqaJ2DxSkgmvzcmi
aMO72HPyLYwB+wy3vNp7Mg9PDn2Ko/DowyvzSHKLBY8R92wfnrnG02uklvrZdpAmoV98BLNWPSaw
Yc2sHu/lVJm3Qq/hqYfJFUYZUZxKpxd0wOLpKUWqodS0IO+i+6ZxXnssx4ykY7r39SO0l/aa7PK1
No7ZVcOnuErMDZU+ENsoOAzKjc9ZlHEMSx5xuvLhj3BjhoaBqsFhAOvGhLvq0x+JHt9oNWEis4EE
qjM+p84VEa/qjP/kmNvAIPKQjA2rXTjiBZ4GJVsMs/2088hmIVz1G58rqAYIu5j+bwYPX2BcxrQ+
Y89mdg46XCoAdv1MOT4Z8ZU+vNogkCG1YXoBi5/tuml4t/greVu8azHn34wYg2wozRGnu2SbLpyG
+LgyOhWVFp6SGgp0JeZPc9wvH4fgicy83FDRIcucp4pDJBi+nnO/h9Mp42NPphELqaz2nRvuEzwm
DRin29lWLuWAKR7bIrqzdSIIu0NE7c9Kzca0SgQIZ0kDJKsiuY3yoNsYRnCbKCbJFmedXdWRthdB
tN0k8cFQPdbiRHHaLW3Y4i0WFhmB+rclvU8aIUT89FADwk4dcIpGJzAWzdLdrIXDTDUvr1AmYQqh
mHHS2t26GqdMzOJf3AAfeyDjR+ATQIHG3uOdys6DXNcyVAcnIkPFMQ3GN8GD0kgRk2A/Q7gvYyXf
Ftr6FGrOMfEK9xgtXy7fDoY7rEvNIdd44nqclXEy51zco4vZCJfU3ct3SUezMm33cdwEZyLQTiTI
Wy4vqsA245scQDnS9F+GqONk7xQljlEwbkqrWDQh3s2KznNrk3KXl7nPCB7AjmlMqyRmvxuCVZc2
jzleVV7gk2sOKXYhtlzY6ObaSl+N8NlUzZ1ilwyXo2LUAtZtYVAoCfl3GCCFZKbZb1IBIiJJ52Ne
N7nfq+qg28YnarM3jQCTPFNb2dIzsAjA6pTG+tVSTMb2kG/FjDGoMfBRBenTgNELW0rmboJ2PLnW
HBJPI0hrTemYk2XpDJg6GBwzf/bEchq8hzVMgetIDQtodZ2ZEHPSokhvxADBMSgwN0ENtfN+PQat
ca/roD8a0ch9Uk4cFwYJdUCO+O24CmGut74IzVuvweebp2hLprY+ZDZDuG68NtNYOwlVwHIGbpnA
gt4uQcN9Em9MpMegnuNtq8Rbn4SfK2l+Nllo0mwmCaxJ1ok54y3THZbpbiQ9cjgUJtweIRN0njZO
trQXx8yAoep06RYVsTrAzwtZHYWLbS958kRenWPqPkyzvlMzpKC+W4WzkBvOauioODBkCcqn+QWr
D4obiUyaaG40QhBu4fhG45WU8dm1d/BN7BUGMGjEWU3hOz+MQXg7B020pRe4y+tjF9jTGf33J3Dp
Afp+1/EtlkCwveQkSkY2mvuFdOwlw8Gl9KgcBmPgbcd4emxrTUfuYzwMnv7NIy6GzJCM+3DLd0Or
S1DTUKUn1zjkpndSdfIpaUiHyZrykyHDtyDBbhDqDDnQGU43yP+xsxXadStcTIyE8q30mrY/z+g0
jnDtE1lyU8u8GbCJ+lkQKEzq+5BZ8bmM9G9u9IqkNL2CEWxHaXTLOBXDOCTKVeDRIwhFdzzaU6JO
9jycZnNWN25YP3ekEh6sUnIlESJTDe6NLOmaYRjs99aMG0/vJVxp7dULuuBcq/6z9igVEFJy3AYM
zcxLUxewfJ7xVjG+K2880ZzDuRE7d6q3cAcYI3kv47QY3ct3yxq0fRfT8RY0wla9ulY0aeEttnCM
6XQBJGC+UZMmMeWgkGcQFlb7VQRoDFVUP2Y5R0igtZj2Be71DqpJXBXzYYDlvc1HQEAxjgI70g6T
ByCqCpwT9X19Z8uRnmuUxOvZK7pND3MTEIhu3naxZZ9EO9xEy3fk05q3kgrl1FqUhJx1B/U8GGR0
48lYyyJoOKuzvRuW47NPdch7nQCOfK1vXUg1nl499UIL/QHw2dZMiCNqJn4XdPXAntsz0quDPxqN
DU6RrO1F3RMt6kNLoivoBXCQWW/IT0qk3iawR207ZbV2V9Vqx8faPLLZ3jlDk+2HPFrcXHX02DdN
46NDOnf2Ow5dfUVItX2rz5kDP3ZQ5yF0d5cfpQKRt2PYilYWiQIja77vampD5E18kvMJ/f6tlo/6
7cgLSRpCRbxLDtEvkkSc2GibzY412ERMd+WRs/lQEUObZRDGGhxmEpXiqgyzhlUz7x6IP4XKELje
Ph0UNCkERjgjWeoC/nfnLERcw9c4MZ4l0W1LF+hrMmXprgo+N4FebyC3o4fRJi5W8cmejRcTodg5
UbwqhYqbExEaxQqJSHmAhBxfd6IV+7KST+zT/dHRBz9r7flqBiXS8ZfwdtH7fA1rO2GvBkebN8Z+
LM3PqWvMp3rrytY4Xr5kwPYOaA595H1qazUOKURx3ZwdZ7B3Xtl/EfbApIpc3BLSxuX/E+S/m3xS
JH8j7bzyOoyncp7bjU2ZfLLrEkfk5Gl+C6vJy4zxNCDeDLPBo25MQ7+tuY7SweYysQ+e6lj/baiv
BPg2Z3N56L4v/Lih+UQkpU3Xtj4YBHEf5JXskTm7zOMYc2X2oacH5/Wu+5DfxDPNxNgUQKplSr58
WW/w5Rr7OLsvNMIlZ3uHMavX8icNX0uRxHdQ1g3fs+tDO6h7/SYy7FMUF3QLmIxzhivuSIr43Cug
1UEYfam7oSA0Po9XWWrDvOIPJtYw9agzyyXZIUofHQ/qXx98nRIIeeRNrQ2A5JvulHqh8KOsdEj+
TG/c1EI7ENL5N1riekl92fY0lH0YFde1RD0ibbJSCMgYTm0OknkYWY2mnOgbxorAaaihiTGlSs+N
ezuvnj3a7fSgGN14kKtHw7yxE3hbARRil9QDYMuoAlMDgRBgEiZT/dqO5LOMMn3baog9C81FVtLy
7KzApRDHEwXJfkSDM2pvQT0/e4j3bBREm6JbRKQIVYsmmrbeAmejnxjjZ6Xz10vza2dG4ZGpx4Mn
+tvENLt90JlXTp4HK/xrwU703UsyRsSNzexjdtLccH7djJPhbEIbjWRtua802p6kqOgcpSUFEqIr
hpO4zBmuP4gxu40cOa7rhmSTxPmEvdXy+nuakQHSgeBxGAE7AYDiWCXbr86ILV2Y7ZskKtVO2m8i
swUciGDjaJ1aM/n9PLqw+trgHltZvw41sVVtskGU7zudlS/bIbsPgSJuOoA+zipUrXrKnFCtq4Zt
QiuqFYMzZvktsVlWQpRx0eIX5H8AoDCGF0vWdhHcusPQrjUjBkBiHySRxOQkuApzuWWtarM/tHbv
DzT9muazVMNLQyNlXXrTfZkozniGvoX8DC6Xc1sEAjAMn1scYr6buk9lHD8i4bvPyuiuLNIveWUB
JTat9xSopkNdbNt3plYAU5o97al0qtM8R4zXHJt2ivC7EX5H6hFgLQD25q4LHJPgRp5OFNKBmL0v
sshIJkjpscj0JkbzPA9tctK9KuWiLP0Wkji+dO1V6Inhx7ZzhWv+K1HSGaIVxjC8bl4RP2t5+jmy
snuPIg4hx9QR7AQ1tcCGtWuKsqUZUJNNbDhHLaAr2DB2Xyl3QAZcTW/u5MP0W0VZelsG3kPu9G91
Yr/BTanXRI2dZJijk0wCLIKIHClpWP7C+a42puEeebDcC2tx+cw4SdaFA8GvH6b2gJBhuOfco99G
cHJi7F0ku0gR7saWsmF08uH+cpMoMb6h5YTrtfwogH9yXXvx6XLvlx8hmieHZQS4Ml8eIhYBQERN
ni+/9cqcjVbXv35/BAt0j192ntx+/74DF+PkDeHpl3v3CF2vyddc/evui3GppLV02F9+pnPSum9c
P4kj+zBORBOFC3Eo02kedN2tQRtpHJu32hwISjMJ8+1ZiEYKdhbibx2fu5wAydKt3kLfW2j4oZu+
e3O10kNMgEsqg9C9kyyKw4RypR2+GI54RQS5qxNEN9k4PM+QLYvBm32Yc4yoedeDgN4aWPTPdatd
1SYd3Ew30MPHNLPSJWe1GNauKv9ItfpzHlmar7UpBJY5u3Ei5DeG6e4rpwEHH45fAe1qGxZIZ1hy
0B07PbnXLn3IyZ3ja8dzbp3RGq8Lw2tIMgpWuqGfcflHQLLug4SAwKmftnjxZl6LT801ASohb7zz
BkHU1kqPo1NAfBXpPEkAJy+RwQldjW7TqwiclEqsRzsAhZbYIQX70TEZJXakG65kD5Xeg2OljV/n
RHW7+MGcUKRoGANbApiolxxtiwK79nOdYXJzAnxIzGR1jOf+c+2ARE0b+9ZikOtPPT5RYDirDHZE
VKLatCNAG26SKQCx4o/MDtdBolBefmcGRFGNeaskBR4t51UWt47fZq9lRHRVmHJSaiOPgXwgd5qb
8NFx+wMjj3zXWRA4rEWIKFBemxSJoC6Nd5GjBlDI39aqyx8gQwDaTYCKk8lC/vIEscIW6Uqa8Zka
fz9I7xaQYr4vVblLeSMYOLTPEVntDNC681yGt40kd03lqG5c3TgWRu4XBckNQcV23FSstebCms8n
iy4FGC3Xm+4sMz1YNaPYkLImbbuXgANB1Yw0RnSy21u9u7WIAFplSUlVD283lTEeMDHjGtHwWJR5
tmxrHLP68hUxXOJbo5NsKgeh1QQbo6pD9loTtFkQal/7PnxNtFrbQPtdPEEcxwWgrqps1Up6nHjS
ML9nE9poWueiI4rblTKt4EhMH3WudycwSrOI8W6jOD+GZT5uBlWTJlAA2BDuQ9aaEdIkij/cMWtm
Zj01vHGv9Sm7cGIQI8hgz+oE0dTgLNpsfLTtmaS3wOyp+EkBIoG15vwIYAlbRG/djVr5JajwWbRX
lL0CALHtrFO3fYKyLXxaeH2dfxPgJjZAv3aqQObXekRAQuBtFFSwCmRuH9BwwAY5rMPAvRsSkh5o
sPqYVlArzo9kQzEDh6QVdV675NxSTtDRj7qp2hQ6KdZLjMpKZggELWOTxdrOK6ajKWax4kj2PPMi
g0tJVmkXDSt35Mplz8C3jekxGQ3IgiMtr2yUGyMC8pXnZC125IXMw1jf9dH4HPRkxnR1ex48QPzM
AdGtDLNDlT5v8rh1aTwxvpsX9UYEOzgyJ3nAmnOqhMbKUaXWuqgdsKids0q/zIEZbMLO+8Pzrpqa
1L3C4OaSiJOV0gCVzR6NvTF8gzavKutAlxrxn+U0HGCW6XkcfNKw9vNeaAcvclrfgMAGKIuQWoBc
hLigicgQ/ALCZosUol2hW2d8omGAQ1mSJGCLp+zFJcR9jbuIjBKuF1LJOI4TZy1BLQbmXpqm8nMB
ZqeMsy91zYwY8yAyguIOvTdH55w917DGp151e2w1fxgmEJM+59SgBroTyCp0189V/pzW8Sfd1N5x
ahkWqLNc1O8kW03pnQwTon1yeoMEyt6BJ3jRE2fhcanBD5yW0mewAljcal/hx+fs6axdDZ6hKdr8
qgCGrEOsXmnKITg5h9IWhdrr2Jwmi1GtlbfDsz2Q1zb6M1Woq2lH5rybIZ2JsMyad6xp2KGJN9Oq
TJ1CaevXVuhdj0IWx8t3PY95wKBLHUvNSHoidNMZdG4BaFQnPWmmZ7KJtfQ96fprt2vbA2EEEXMg
e9qQp/VYlqW9CkVZ7AZKxcnKD0Y5eAcjc4lV7QQlW1ZuHMUkhm5nuO+W9TGLjVMSxw+Qtq/bTBwA
4Oog1QyT4RZBQmb/giOVSEpjvGtJJ2qa+NYJEa8ZXuERQv0pR3rLkUwn1CGgHdXgp+WgxW6kB4Bf
ODiu+ITRRYqJggnz4ZSFTEAUQXKr0WjuiwyrV8I2QIzqU2yitc8hdeMXmzcq3BU5R0MaGiBLUu7X
4qy/yqP5OXBRytbVy0ChUowVQzodvl+lBc8ash99GT5r0zYv/0iYHA6scmthh5/NSKONV9M/HB4U
I4QxIT+xx/y2XUB1FMmbLhZYqyrV+Daky72ms8OgYa82Zasxss6zkZyTGRQxSfFNFDxAKgoeWnPZ
NuZxwqPVBg8hUY27xcjsO8u3yO7S24S4akH3ctXUDKbG5RIqRNafzM7NGDca9tVEHKJuhs3D5QtQ
jzfi28MrYIPqIelGcx/FvKaXXxpO0zyoLPQZAdu3l1tEjdZvRF8wQlzuI9RUfyvdwL98Ny8/sgMG
lHjBtP3lZ1ncEEBOVu7qcm+Xn7XWwKmiT8/f/9Xo2TvbQnV7+fbyxdCfQLpm93/eAO9W1LnLgNXO
/UYW5SkU9ktLo+TRQx6BKkO5wP5m51EL6y/GpPJvyw1Kcn0f9UbP9yECgt/fQJf5D/fg5d5LvzyE
obn53z4ECh4p5urvbtDO9vfncHmSf3MPH2/wrydJIv2waUfiTVheqpvIHj+Xo1tzuIq6qwxdEtJR
Q31ym9494HXQGRTwW94bJAu2TAkRr9SnvlpkrW4CcG/5reuFuc8HOToUg0Wx6g4Zo77sEElVEMPZ
Xcs+noBCgwOnC9n8UerF1uD0rDmt8V5G3NWMEhwa/8FWNhM6Wk2rZE5putAU3YdT3r3pQ/JkJXb9
kpoW8zwAs1/sAr1SiNf/qbMsi/moGz1UyHP8XGritpZBskU61l6PFpem3WM6M4VTYU3s+6c20sNT
39GGyDSnf9JRnV4VGNPAqPFbD8X0mS0Re+vyLV3Z6ro25bOn4v5JBXN/Yylxd/kOyK15O8bxqcxb
5gdKtIeslOM1cILxOnUY/KCdwBkoIV2yNvPDy5cK12yed886h4NPLKlRET1bTuUdcvif6PFU/WyP
y1BjKNUtPWZ5y2z/7fJz/ljNx3c3H4gSrJ8N6KYiehbUhYe2VgAHMq/6/o/1aVa3Y0kRCoATZn/k
I6H07vmrh00n9OG6asd87wYB7QVvEc4VxlPaTycDpQnQcNKHodVpDShTF6ZpvsBN5wVzmjiotZZj
SLAgUENYqNkCRZ0WPGry3iywVHfBphbwU40FpFotSFUEMpv+EreKpteDulos+NVxAbEmlm8sYNZs
QbSigCNCDmpruOBbuwXkauMV1Re0a7BAXkNorzPU14s55b8COj2WbCz5//0AZbrgBL9B9ldIktv/
+c+YT7v38volf29+vqsP99z8z+XXoEH8l/blwzebS9bLXfeupvv3hmnX/4MaLrf8T3/5f97/k8QY
Q+CV+fe8p4f36Vv0nmXvzQem4/KPvjOfLPsfRFQIEzshECdbLGSD78wnyW+EYUL1sqSD/dHiN38S
HTXzHzhIjMWo6WBjxxXI/f0JfdJIkDFsa6EgGNyCItf4b6hPHx2PrrG45fXleUi8TEL+7HikwJ+H
HHAqbTRCQRpXvloWQMe+TA56VRvbC3b6h1fo9ruj6Ucu2/In/2B0+v6YuISRJXBexsmzmHx+MAsH
KIak3rsk2LovEkHJmnC7IU3jgy4G7bYOurPIhbsBqequKrNaDYXZ+6k+go1syjdmhqbvCfK1VP7n
Vf5vCTMLreFfFqzlmdHxcEhps9wL9+gnmsMUj23QNJm26kJX28S5AFVvuZ8mhzjlX78IHx1Xl0fi
MUzdXtgnpiN+MjI5NftJa4Bf0RNbsUGXfyxqmz1C6Cl4nBv9NCqR/Mal/dHbtjymJ3UPQ7QuXBx8
zs8GM9iKqo9MkC8kMB9kcohVqj2Orr0wmpHfGvHWQ3HVaNL4ncf3r38uwlwuVmybJCPp7k+eTaXP
ootjwO9mlhLAF9uc7mPvCn8n+IVWoikMw69lKMOHRSxlDol+SJqa3GtyNSlcckrtbj+MOiMdZTLL
SsaHYgYh/us3BRzqz+8/wGeLd4QUHz53P79CRVB0STbk8Xr0gj05nZovrAoPsL32vAXAF6AKYd19
laL0TlObH5hkkVDmhclOlNV9N4f2kbfVT41UO5ojUFHoooe0ostMoLE9e/fM7h3mFnHhW5NVHILx
aNd59ahs4iYMgJvbTkDucNxixzzqrSmkukPHC9fEjotDWFfDQSLT0FIGGQZAR6r2revEjAQcl9gB
l6q6wHTkpfAws9LaFkP6Lisid120Twcn+Twu+dMDaQXr1A4WUY2h3zuR9ebyWa+njoltjxUBpCWn
nB71A1fnXS31L4kpm5Wd5Gu1yL0d8zZFKogzLU1AgGbrRq9cn7CAcF9qEWnSSzccAJAxGqeANCK/
EuIPkUF2BfCyzvu23Q5x9EkExslqqQ8HG92Pzlq0kTWmlWQatxly0rVmdtZhRvaXwtvYFiTdbNwG
ZVKEyGxV6sQ3zoypf30R6B/xAZePCfFWcG9sPIa6/rMFlIN4pdACROsqz2kbxtGp83jmRcJY3dQs
XpNWXueEKyCZ35mwd5FJ181vPjHWR8Pg5VksVn2Lth74L06IHxfJ0eIkrGyeRZQzMKOqI/ERMVtY
eV90NN9rpPge7OkwwZNc7SeT4BiHEUw6z7dZXzyiekg5R8uegsF61eEgwMV7SLzl1G6z2tcl1CNm
lb4TOBx6lf6Q+UU89VhqnAyZM3PrzkjTIxkk21DnArQt+PwUQ2QXWjiquWpvjJACxInv4QhNawbl
8QaQU0wUBbE1QGU/VxO5rqmM7lLctpvWM9+k0Snfc+m1m/3Zzmtz/+v37m9WOLRRDhwuE0IxY5SP
L5oVlIETZehvG3usN7p6jku8ZY4RzJt5ufpCv0BWuMUHqNa/fmT975YOV+isGmzLrvgZBFSRRYjM
hoe2VNUdk0A+1Sh0EG0sDXuNQ/A8is9t5fU3Namnta3CYxDJG6emxesmxDE4xvgYYwT/zYWk//ya
4DnlQqYb7OFqXl6Wj69JHHK2C6hA8OOK0MfC/RXOw5sLgWM3WDrqyQCjRt9isowsuXWbhKbn3CIj
IQ5+DYmp3hSh8+SFCCxxNXTMu+i5aiBi1tg85W9W4L/ZJ5aL3mGjYBN2fg60a2YPuEgPPJ9gXElH
FvbQIayQSxgwTg6IGgid/vUb99cCaCmhdOAlfKBMurIfXx7dEVWiAVde07emX9YSnAoxZwlJCGpF
mA7QyOOvH/ECbP2xygATi7vbRcVg6xQAPz/kOKBfjx0axemFJmDlxjY27qoxs74Ag+cqJQfZn3vz
ZHVdeyuS+W20avtYa/N0jpRf5Y61n1u/DRNwzg1ImTpb4CpwzEavJLZSYmLEUhw7oiftIW13KlYK
2JkA+IH8kIPpcOrTbtXGotk1IbEeLmxGagHJCR8jj8dIru7zBrcazaVOt2Bal013jkgGR+XVSBYW
gxQ4DZ0c+uiRVOO5OuEnQ30lxZUr04cILwiNs6RK6CRWaMCJRdvomHWdAShaOzgR150jD7OJBByh
nJnOxU2Iz2SjRtvb0HvuGHfWV7Tbx5u6l7/xkf/l02rolgBrIV2uNIxGS73+YwmahWkYNGoAUQnf
s81QEyVT/MIG1p2nUetXqcdRq8bFgZGse1UN1WA6gffvCNVgSNMgyY/tb4Rq6L/5APxcG/PE2HK5
vGyT8Ej0cx+fWGOCaoEsra3MSaFpRH6g0UDxG5OY3pBd9deX4s8X//JoLrwTbP+uwfnkp01m4AlE
5B4jp+ySBGhZBdTdwzwYJd+mIbm26fX87pX/60PyYFS8eOQtgzLrp0qQ7RJ0R08n1yKt4Vw6mHyb
5qzF8x9YEtShgaKFPGBBoENzC61pOJodVZJlZt4e41yQRDZIUA2eukM6nkwZ3f76NdF/XoMMQanK
NWGCVtGl+JkvIiJzrswJpJtyJ9RnZj1u8ZnT7Y01b9uzOzJoUIdomh7THKZjMrUYpcbDZYOpcq3Z
O4zKV4ytH3A+N+QARsd2DoLNr5+m/HnD4Wk6UghqedA+7DrL7384RWVNbKYpC/8qzlHbTsSw33WN
F6/oLg07hp26zwiMHKyQcUM+zWcZDnSS0A9t8FUskgwYFoQSvjqTh9Tc2eoq9x68pW/b20gfE+Nc
hEYEuaN2rji3JmsUS9O+NUlmtCdGhdYVrmRkQnrlEb7Yhit30aSPwbStzYLMClu7mZxk2xQQUnX6
g8V4QLOkTmlnSWiMdu3P03ROxTwfeK0sP1MIB3/9Gl34cx9WWt3hoHxZZOHXssh/fI1CgBSYfqsI
f2TsXXPLt6akc+NwKjtiGmuZr0SZfSzm/rZx6EBhJ0GOtkjZVQeKPx84gEacPqIiyJ4z8cqJAG9U
WDsMQmJjmy9n5mi0HBJEwnRttWbFmM8+zoPd0OHjGNFC/RPaePvrv+tSx3z8u1yIMNSHFKhLebis
Ij+896kjUuzGccgsRsx+3o3BQ5Spp2wCvmVEbOqBlzW+iUoLU44Kycy0q30GV3d2lzXMaH9zMf5l
1eJihP8Kj4fSy/vLti1iqwQ7gNbbstWVkZsjimpJXTNX9hb0yNWv//y/vq2GSUqGZCfmI8BA+qc/
n+VpSOsc4PoACRL9akNWZ2cif9FnLmqrDVkXnP0Yc3YqhpjoPtQkUVCfi7KUftQ4wq/SCrkGgQe2
nYWrqikF7vmLMmdWx8AhQZLO4p1hwzXW8iLe4NSr8TYtRbjbf8LCNO/NMDnFqbB/81L+ZX2EE8af
Z9P6YYV0Lx/7H9/aVBVYZ5n1CGSfuJqTQ46rqahym8+z5+7a5ez269fzUgJ+uJwM0kHcBYNsU7jy
BD5eTrlsYSwEZrxuKhNldw7HM5h1i6TwgSB4SSqAcFAnZlhJWW/T5eiqrirMRDvP7jhamFXvm4GN
s31u+702nDq8NbsRGKwo8YrWRV9sVYyWEYTobVTgfB7t/C5I6skvUoVPsSi2dtE6yOZ6joi1ObLE
P+uy6q9a2b/2aOvuZzPGJ16sSs/O3jmKVFrWng1pVIyPeo7UGBfJuGGLNgEW+1ahp0eOw8NGg/6p
l0HhCw+LGtIZb9fGZUrUSBSdJ2GSYmGpXVw6+SG3ik1LAtw+QeoROb3tx/hd/WZI8zvlWvm+aEJw
aEHSnZyOeNLaBj/qjKV1hR6BYIO2VTuaaXvewGhbpIGx6Qq3fuqNnQ5DLAC0fTUY8VM4ed7enPXM
HzMCk7FLtecEz18IDMlPZW795u21lgr/49vrUKcD+KHVR1/r54+Lw6kD6x1jIREJFK9O4K6Qn6aw
1Xp1zlV12+fGwWTcdhtr7i6UKrwRluEnBva1VtsbFXlzkzKy6/ZKc+IcDfw43/dxdnAtPgdkh94T
v5ntW5xqW1TXhK+m0AwmzOE49Zpj783XrSGrU4RmjtoP/I1Vpsem2ev6EBMTFwy7QsPw1PRdjyaU
RStoSG3JsJVI99WozXIRNC7Bv83RGLxyPZt1hmVgvs/lRCqU+NYAmjm5pIXe9l6bIHL5Mnpa+P11
/P8t8N9kGrksr/++A757yV/jlx+738vt/ww00mlkA0Bc6LRQIQHUcmn+GWik2/9wAWcLmuNLNgfL
zj/b3/wrmuUw+Lhq6VnStPxn95tfQcnzlpgETrLUyc5/0/wmWOHDR2N5Vhb/sWktmUZLvfdx5Yvc
zDWB+93FCWIEJ0EyOOckiqKVCNr+6LUnD+vOuq3lpyBKj5in1yMunDkV61lk38bKuDKQq/CJZkqT
5Wtr1JsVmPInbYoXDcr4Uk/zFflj616DV6ZH1dccUs+qlBW4VxeXwKy+jMSNtQOaxqj27hOjKHcI
3LdFOZPuXTfq6GlCHcEIsDH989uo59hFuwNmju79eZPvt8vI46zqau3OSbQzp/KREv9GlbG2bbc6
lHYrILt98IaMHlCOWHv555cvttFHTN9p/NXukOyNMd3moqX4gYMBu1QhjJWim46XL15jTqzi6rke
vddkQr/3OYgynKzCuS2sSNsOYamONBsCCsH4G7FpK9bCjdC+FIjyCMuuIz+PFTw7aw7KI1kT5bGN
82FvZBCtmU0ila5t4gllvCm0Tof4I8S4v/zv5UuayQNSITr1Hl2Bxlbx2hHYzt3OG6/b6myV2Vs/
uEDhMWPeYShHFyq2UWo+kIBRHjU1f0nCmZDgqN+jTAVXIJCgIZpEr+OUrEMTCneGkxO6M305CXnV
uS/VJw4jyV1mKWSU5bxvzGLvEFkIA0rt7OVJYHohHKrRXiKz0Q99d2fFHLmR0Zd7iSdgjkSwa0QZ
rUpQS5MDVrKVETut1dy7Vbs2vcJ87PqcuMEMF6GNU8i1kciYeoWjdHJviGYFDNY4N6ZX38Vysndp
T51gLhIV3B27rB/SlRCp8ZDOwZfeq9QeyY+1j0WFjNf+nNLk2dFvOsRBiH1JaYWfhtilwxCfgoFk
GQpo9eRl/8vemSzHjXRZ+l16jzQMjmnRm5gZnCVSUmoDI0UJ8+AOwB3wp68vsrLqT8lKkvVvvWmz
3shMlBiIQACO6/ee853Fx+7QCvAeBRpyEQNLar6N6F5vB3+HVz3d+n37mX60Qb49H+N0vgmbVn9w
eB9ZPD4GKNpvGXKTIsp0GwP3mu0GSXxXL8WVXEYkC4lJidoNEfypp9RzBwbOOjpKKZ4S2Y83ThDB
jyDW4DXwiy9FSRNocpyRR4IbnlGX4+Pyn9N4eTXekt8HK3OicdL7sUCimc33lR5bwna/RNYbt4Vu
UKG49MHLMbxo5t1291gtS/HBS7vbwaOQTpHhxZlm/9Q5LxOd7gN+DcCGEac5SBKG7sVz12rFhgex
DP62m24m8mFCwVrktCy0zzdLc9w5dXGHMVDi8/Tj+LnkQXmkjoVkMUx3hBbDBfFSwaORDKsV3eCh
pkU5KowWlKnkgalib1cBkUwR0E7cOr4yXrPq65skHu22qbln2mEmep7X9LgPcM36DOsqd1vJBO9Q
5pxq+DjbNvW/qdQHrIBu57L/v3PX+SBKUll1NRbHWV8kAN10301zx2uanrF1jXR+9JaTzd7IAot3
WdR8xN+BfcDvbgHWNgfaRM2mDNZ3CX5usAIxeOzFPdASBW63gKignLyJ2CxJ9zFRXXhdCmoiqosT
2eCsNeOdqYqOprKPywtbZDOnGy+pCnwvBEnwpNiOS4aMtqwOQedNN7ZPKDSwGLARYNYy+8lOuxln
ax7Km764d5wW83bruZws1pPcb1Bcd9226HG7dmMaHsaR2YXLcAX1UPohdGcseKTXsCNFh2mQlSGt
aLsdWRt3+O/6rS8cdEFVfAcbKX0ANn6nNEsL60itn13Al7eztz7RGZcfUA9tDW1VB1vQ9eogKFx7
527p4y9gPpwzBhjCsTROJEshVSWli25HPSuc6cki8d/VwSFjM4Fimq+I8Mc9GnQCN4cY4J8mLdwF
XX6F+fQmKuLlIZJ4DixGHKmBynmAw3eduFpk2G6DKSLLlvbbwbbFVVVKsaW0jt6x1TiC1DsPmdBs
Y4mkxe2DWj5pvH05APxz5grIAEYTtlC5Ovtx8RyMVbXzZos4DfbTWVUVVvgbQzfiPpRDeKgX52GK
8sfCjPXJ+ukJygLiryga7uxqbqx2hsc+mo8qRdMXKUcco6H9avDC9NhDo4zzP8DWBcJDOUofWuJs
hi0Wab6OrCwwrSV8v17nh7gG/a885vQxeGeztHxwvJTEOK2OjDAzpP1qG5dedga0vdDF7JKTD1oE
WlUZA0plUGjCmEjWGQzikDCLyLmSIXM5KMYyb2camx98Narrxibo7zPYKvihz70O8htSGs46FvUO
q2IAvZ+oukCio+ksGSKpSwx4neWHiDMOABYPxOg8QrUKt6Zy7nMKjys/QIrLtPMptQxMaAwRGU4c
KY8eQlso10/wi0fe6m1lFbbCtCY7zElOS2SSmwwrxeB+Azaub+POjzdO4i+7GXOnIWvkLkI5UibJ
a95gxZ+G66pK3s1+mFxpAW5iuUCaipI2bSCuglBiTqq4qAK/4QzQvd97npRXaP7QdCr7pwTrfMzH
WtzGUfV+tA2uvKU3eFimg9PjcazCjvGONc8aDxXeE/EhNr5EqOvKTejkz8gjT3PuRbeJ54J1M+M7
L9Q4bPrK3rLPODcu5Iy8KW86Lrexi188VgQSX59C7jwVi/kDmbDOPdHy74cl+RhkSjwW7YLrNV6/
hRGDSVj1JKZgQbshelFcQWc8jK15ajRG4L7i+aqwKm268FYzWnoeY9+wOnbF1m/hgHJPthpNbyMQ
H7Lpwk6S7t1hHM5OBWxzBcZYUTocegxqaD83A62dRzAJ87FJWBH9UR1z7Hy3fku09sJUc6YecHp0
6WNArPniNMNJ90V3ZkpYIwgGf9Wv3nVpJNg5vGOopbNyv67YXhn4tydMTqchnK/mKFiOk3wNo2I4
MBN5Ico5PvtBdj05XXtMwHkeEzsfBQyM83Ipp/Tlj8WLaXe0oS0Oce88pz3oeXr0Rp2HnuStpAKL
hdWc/tachOfBUQ04zA5ob1rS1ZMEHFRTAoMj2AmqkuPaLV81ybdsReWVnmCMGq8rQWmR4DA5j0IF
dvvXwaNVIwJOuuU2D8yzk8SkJaKSrjdOr7vzX3+USdABEhlvdBxlh/rytwZ6zE51xIiI/hL7LsZ3
bY0Yqoyni01qLLvzdPnDW5utwHGBN9unkpuDW4VWA4TSOCdkKnior5PujMfnfiL0YxPB5ML3fYeG
4r71Lii2yx91mP6Zz/I1J01gV5Ttk121xPMKOpJgCh+a9VU/QCQalN0Wns/wcpZniQR4z00U4JNR
d6XB1h75ywf40Jb0zvLV6cFkECAAqZ8GYWOD9+mk1bassUxcbIQM3aNNWyVveIRuNA9RxGwZjCaB
LPLyN2+w4EwNPqSm+ma4WsAgux8kbO+NU2GwqIePY1XinwSMgDAZbUOx8luYY1FAf/ZC8uOzUr5i
2+Sf+uWzzFoG+C59L1GoYNMa3RNwSOpikEMODpAsr3h35MyDaVz9XZdm0W7mht8kTnQnW07THPAm
FoKfsTFhooyaCRG3W926KuWTGNZ+qqr9THP7aiHr4pgRrRLKZt3DAbiyiEiOs5+fx47+l7ceRrw6
e9GzkkvtBle5vZcz/RftiG09U6Sjzv7WTMjyUY0/u3qiFLUoFKinjyY9Rp2/PPhVfkvGiN6vaNO9
US4P8bepm8TOt+GTHPph64SQIYknGg62580TnnTXeUIhCW9XyIHD3iGrGX7BuV6hUtHWoLamP7UZ
Ov9dMuvlMrTknsHy7zHdmNKGVGpepxqCfRetr3/9Qu0y8/bFcuv6CMn31nis8U75TffOZz9tX4IB
5GIYxScF5pp9EZo7chZRNmQotS/gVLySIWwUq9/3fvUNkcAVvdJpHw5YXzwQ1/CV4OPhu2wRdB9k
XGK0KjFBLMpJITnMqOFFcpUKE+14YiGVn1oqKsTlh/ocG1KkHezzfjcN+NiaJxV4Yq9ixdLccgAF
ObQeZkb5aKT4kUOu9jhgLlruZLlaWiYeC9cSnqoaX4fwRyi8EyGwl1OF4Av3DBLEoFr3APVCbW/W
sWbtBT6zpOM2WqHNW7Usx7A4+Jd7JSNRqfXrO6pb4tbNl8uJmnte6/LRqRtPq4XEkbfdJerX2YZt
KsD20dwbA4QuS+siWkfr3lyuXoMve0/DSI0v/cJ+ywaXH/Z//T//LIV5Zehw9Ow6boaVVhQZ9+Mu
80lyv4Doojo+WAl8CyrkNHMtkhD2FhWJ2slwDIFjdZsVq3UljGI7x22jnPpFpagjggDPlmoduMfu
ByFZIwnM4d5SzWES0d06s4rEeHZpDMP+1WbcZm3yMlGwbAN89DQrlxvVVd86PvJf/xl1/uMa3Ut+
sHWmKt41+/4yq83I8s7XornGwOxWAl0/KJB2OAGEoDbDLdjwRUM3JNYtni6e9f6ixuN7IbGl0sh8
8+lJ2oII4nzdN91HH+rBVVr15Zax6nnUH4Q7XrWx+JuF/v8bXr9peIHq/lXH6/ZF9V++9P9sef31
G3/3vNw/kLlh1WQMgtme+eplhvtfTa/4D49/Ir2bwTMj6IAD/a35DMI/EFsxkXZpRIFavISD/i35
9N0/mAXwisjh/soF/z/K+WTU+n3TK0qY1pAujv3bv6hlfgz6NGuIw9fPXyoHBoloFdVKqxqT34Re
u84vtrejfMkiKH671vBuqTbJxk5t/5BF7agSnJZeHb/OVOlEvc2mGmq6wHnnv41gJdWGmQAzoE3Z
AdrBlQffM7oCj+fxyFvcJWGTJtdAko7ErBflN0ncg7tIc10uJb1wpm26mtXyJ9v1S0ejHUyb6g/Z
7OPA3enm0gk74rYNtdi0uSZ/dxfQmIAXRzMRLptFu5W+4EyCuhWtaeafZ0c707me82V8nvMgXz6A
Z46pEddhJKm68kGhPZoAwdxb4+aTf6gSx2/OYUHDeluGcUdXIG0SsihrMl3q45pWDAkiUTUHmY/9
chgV/FO6+WZa2AenSblPq6jECQKPRSAY7JPx4EQNc4R9Fpr0VfYgnE+2r1c4C9g/MSD/5TKv1D7t
6yRtD13pl9z4zcC+9r5Z5fgX/T8A8eL0FaN6SQPuw+AELR33qJ67K0ZD9SdY7GF0ap1hJD1TTLhp
Fkqh93VchcUpRrj4CJMf62QEs1Nvpi6kM2MCZew+07HzAImkRfpQd9ONtmH35Mdt9VKboXmVnAla
h63nqaNfhQrLN2UyudLzkN0Ug9M/J97kYbgX8N5Lt6ckXResm8c5Xkv+gkvZX9L3xEzL7sRoumvu
+lDZGlFFQ+Yn/Ua2PvhXFzoSVR6U5amX4cX6CW3MR5pGl6LxL0Q4x9un2i8X3n04evauszzTdsqa
prziAhGAYpZRxmeRpVCbmEjgRu7TtHLeksbI5Es1TZEMsWanF55RkouEWtetiFVo2mVklhQ4xbJf
yiqLSF+NM+8+NH3sUKTOcf9Jr21pCQhQs7yR0YyOLo0W6EJhAb1gv8gUPe9chLM6F7FqsPZneafE
OxBVWu2tKmfnoRdBHj+pZJriPZ6Jqry1JG3BgxJhhaHCFQLpJmP5KvqIy1lDPNAGYMU6M9x5iKH/
c0OyN5sCWZ2FntCNsZXv/FM6BfX64EylBe7Y1VzEAVJbUk3MtFJpB6HrRreZyTEgAVhcaWoa+zFs
50yfYU9znyqTy49ORRXLx2G/AtCp4tpIP9r0gu0sizGfjj39KzRrswVxZpUagqsQVQxXRqfcjiSI
KscvE4BVwPeQQ0TEUeEQtqZyJ7dqk0mAo7y6ceyXGh1HU26jqA3CJ6LhZ/+LzmrPewSmuV6zPgKR
jNeRhuw4WcKkPEOaZ8tDbz5EdUWKGgxOErOE0VSeukvq+mQ65cnD4EC4uEZaAOvf95YmO/iDz2Ym
ixSYAz2XPo7htJQ4zR3bJpjtO18RT7vQZcD9WdtEVXBerbOggmJ1MUKQXd62F+ZYViEXIIg96CnR
tDuxj+gt1kp+zY2lHjdU1ll/XSXLoo6T39bPobPoj7AOalgBfmO97DrKEfW8jF7oJAmEaJJk77uQ
od8+85NmfYgG36NEB3jKGKtrabC4QGnhXQRjHxO107tK9eCt47WeKB2HeajJoVuluxuXQgbgpkwR
HQsnKqqTGqgv7+MaChvt7xkmya7MvMR5y7sOrCKmnkvjIidgFuDdKkKgksHiiG/zYKZ5zxi2mJ6C
vzxKOpg6OnCByKPumrw0t7zvxBxU74JoGNiaywFj0qbreEls0L20OEHz3M7e3u86AQ9f6HFxbwtX
Xlp0cJq7GtFJ2C2Rd8SrMy5PDcGX0QGzRNzvq6IQAvCgAq6EJBx0QsomOyq3U24YwW7KKJgmeLRG
wxGhjlSDd1WPQ+LZA809TJE7Bou+hvzT2OI0zV4udv1SBNWjXD3wxMxyL4jmMRL+WZCm1K27ELBR
+znpJ2rDuujhSrnSgdKLq5Ky3OlcRT/acyp86Dn49mbrUPhSWlZGQSly4fTkV6XsdXFeXeDZJwUY
TJyafLYRU+M4ktejX8Ji5FZAroJzwTbq1S+TfuVHva1QFc0ggzFy8dDDKh1HRZiftQ5W/S4yev2z
wSUI2MgAOsQShoz0XdImXfdYAn5CrhIunISMdtk09F/rbBidb+Tfrm278XNjLsDvdYJwlxr1cVR9
xrS69kX1PEaYEzaemRk6J4UDfK6UHTuJMTXgCbdalAwSzJrVGMEKp2YG0WWxeztq1MRP8dB7sBlr
2kYQM2JaTLbLgJ+mZvIuct8QONTWba3vPhkzL6CI+zUvHqw/kwFy4fXCHZaddQiSWDMq4jqCuqph
3rLXE3LChbwrIcdXREtMlcpfQWglySdy7fs3xzjEUf2jiPufbCnfzwJRepMOFfASSL9pBRCF8/0s
0JM82ISSLxffywb27bFQ9sPk8kw3Lt1wmvKXPfxdjI9uhBSbOHIX1e5VvGC51QJ6jU3/U+fzf7sA
/3/IToU++h/fysWu9bcN6+IH+9//6/rFvtTlOL1031XXl1/6z+o6if8IqKnRvPHEChMK6f+qrbFT
CfJqMVpREQj+nfr579I6DP8QguQ7Qqz/24P1d2kt3D8uPyebB8ENKa5IY/7LS/b3JYMN7af2oe+F
Fg7HjUmCRk/5/ZWj6F0YkxXzIcYbSug9eJBok+mhe/rHyfgfLtGfvX7w/evLLiumwtWWcDWDcrJI
pqxlB+wzRvj3DvCjAMgU2cTTwhx665lrSW1+HcBg+80d9r2w8l+n54ch+4qUeV4aXl2RIYrZq0SH
3F4S45doX1j3K1hQiWu6cze//jTf39D/Ot4PElMIzcGEcseFJ628R44+4R+ZID6LYXn89SG+F779
9yF+zIxv/ZHmcdi74OYAJ6ZgdXItUiZ4qJUj/9/7Vn4Uw6/eJCrUMfQh1+YNzSntcmoHkPu//gzf
K87+9Rl+WO9wBcVSgDM9cGuMr62svTtJoPS1G8wVFHwMCmkC9vfXB/vJdyJ+kOylVbIGAaXcgeg+
uCnr4t2Mov9kUCb9Jiv6Z0e4/PwfwrlxRJUKt9LyYE8RsKlADN6FXtWzZQkThgS//iA/uRfFD/e6
sVJEeePi0B7X+UvMHIA9boe27N98/R/udaZKOHcugjkgB8ljnvjrvXRwl/7m5X92lvzvzxK8PtKH
poTIk7rrIeZNxUkzJ6QY64PDr8/Qzw7xw+2Oeqbwat+2hyWcMTfzDRwah4AothTdu18f4icrivjh
Dg8XqR3PVsvBgyEXbGQ3JXR/g/tLpOe+aca7SP9GcvuTI10aNv+8qlTpLMR46+Vg43m6LhYI4lPk
yifj4AaDdeq+K8oJyvDggKP79Yf7ydpyeZB9f0gtZQWG4ljTwtlGJpuqbUOFKfcAY4JwG4MLqX9z
Ofzkar48aP95rCpzuj6pi+UwkRwM+zsbl3O1jO7nX3+U7z1I/73E/Kg8RP0MBQe03zFtBsIpUtkS
hkNewYwxynHy4sIoX7Nnk4BPPY5OAprOwXDr/26J+8mlGFx+/o81gWu8bXDqXZokaQ/LjPCVMIbl
U5X637xfLwq3fx5iAW2n0iA3B2Isl5yW1iDufQ3589dn0Ltc0v8Scf7rFP6wHqSoGtl7XiIUjDsz
5FDDZKKXeZhXclsqNc7FM8ljoTiFs4yBsdSycF98W42XqUCVJTgAf/1OfnZZ/rByhKmEotTF8yGB
m0uUBI5hwywQltC+b8qeSXyDU/M3Gco/++J+WEPYO3A55nCBxzjuNpiYVmcD0IIxsIJN9xs9+c8u
/h9WkcmM+TiuQwv+s+k+O7Ry4f+FmtHLr8/YTx6wf8nY/3H1oS2MkOl5iEiaMlR/LrJgtxfQJGmv
CIjXX9ljysMaoN/4zSPwJ4uV/8PKYcnxDYwi/gG5LDJFtxUqfqerrJAPQzWb/IQVt9EkHqWJfh8g
/jIffv1Jf/J1+T8sI572Jsv4lMFJstBMgMAVRIe+I8oNhZLK89+sVj87zOXS/McJrecoxznlMs5N
y/Z9AvXrTbFd/jYvxv2dNSpNLnfW/3DH/WisyTktJGkF4jgT3OJuTTcX3omdsDMfwtmpon3mtVz6
pHeI+BZq7zzv6J7kERzjpRuPngswfZdCrMJ7K6mwHkc9zv0eWcOU+NsFbNF0O6VJAQQmcw2+rjTM
mPE0prBXfjhre8v+PhR/dqUj1M7JMtl/jAdkVzSpxraWn4EgtvKlG+gf4xFrszV9K0M/Ahw55Y2c
QcMnaS/pEfntW0b0T7NRI6SUxyU3Kjqxfy7j91HtRONDkzVEXNuoD71HZvOlPYd42PUuKgdczSkp
rgZBRx/o13q0AEpotC5iB3KpvlS+4xB+nUSZZe8sItPEf8So1Qf1ptbaFPgTBw8J3lJgOHitaukl
74NhydPrrGh7/42AIwC3cTdIXGCVNN6m9VILr8y4vWYIqxnZvkc+vyQo7jHbvCDoS8yuMM0KNKcR
pRdDfJLJqiykS0DluDgUOWNFCShXVTpoDpZkxMHdN8VwmTzQfekI/qplX7+2IsvdZ12DmXip0iJM
vvRZ6C1vtMTd5LWZvJAOI60/RbpOAlcHGw2Mr5wx7aLKHuhPpLX3CWH93FzCjPvW7InyKL96DQgp
2zgKWi8RO/4nJ1qQXfTCupyXiJKbp6BXoGx+j7UkmDS7ocyql0SiS3yUrhdOz3SnhPvYkU4x3AYm
CLmb01LpJ4SlDbDpMc1nvD1LN3RIj0adJ3o3JV1+mY2McYeqP+7X+gxu26WxXvigemiCkh7RED7F
iy2ijHsXYOFEv4oBeqPj13go5/4txZztHWKtYK93bjoEb1nHunuOTN30BBEZLsXb1kn75drRJIH6
G+iYDRX9kqCrhZmojP8gZlX0t4tGvfWsHRlF753OHxDXJmVtchptJZE6KDxy4B33aQuO7bbzhukk
4rEGlNgVPEkH4krs+8lBT9RukqaoIjTZKsJZhlACDQQaZlVlxyEm61Rs255kq+0q8LdFPH5Dxl7g
0xw5f03LfIih+0+OrTGwt+PoEpFD6/ei2crHorS8+kLyX2L7obtJRdNfAngLYQz8W8GQ6HOHezT+
kLlST+eY1AfkQXSp3F2eSmU+oRseui0WYZl+5Jasyod6DFR99gJTL81hKeOivULtyTSIuB4sOO/H
oVvXuyDXDelxghSarxE99uyb8JlxEZkeJZT/XN2G+c82Qus4IKetk6J8TSKS/96l61B0UMNJJev3
s6rrpN+ko/GSfQ5OqDy1vYPAc+MOsZxrenaFLa+W2JfRK2DbJnuOHdIRD5Mb0KZoSPUxDC9qEBef
zJrKZTcpb5a3c47VmLilPAY2BXN+0nchcoXhulbGG45omI2PW7yJ3SvBs2TaJ6VIYAYuAQrIs/TC
0vtYd3NdIcQurPcEOIrdQBVlusF0rC7SS6akHbIOFwLenr52aG/ayVXioViLQGXsD6u5ILYAtXB3
mvrUOxf+WmyQfYIt6OjUh5/iRRvk3mtJ5BHCyaS7R6A0Ep+F6YBMg4Ip2oOJGFsyXWzQCeiWkdJ9
abI1Okn0e+pkiosT3wnKxTwneq3gPftuA1HSAxcMPZpZQ8Y0yxMVarl8knzCVfhd1jLgrBqkKoI9
Z/B+smtXQV2GVYbyOtYCdi8JFGIgDcbN+0dcEZN3NeCOQC26JK+xggUHWLaccQSQ1VPoYzx2tvxq
Ah+R4BYZvMBKECPRx9EkRqD3mZ2tewyZViWnglyRkdwach+QTwvQCneucdP4OayRu133kSPJTazL
BNlzkyimY/1kp+xmIiuPO3ZcLcE22Tqm+7ZN/ByMYLpGMgCz7xV9S/IR00hfXq/L2pAEPaZoyRKG
Lb4xT2k+ZnFyVxE/6zcnCyUaFTF6yMqBbpV5M3MtZnd2O3ieO7456dwGHwwE7HVH2GExcQWUxvnc
lRXYbd2HE3Ivv/SsPfnruKRfu1wlskMI1VR0UWLmUd1TsxQMcKPVLV6KhgQjtHop4ZUHUKatAkiS
eqa4Mjr10R2XnW/JWBiV82nFMWuul2rFkDnnQxi/lMOSLNcxSr7pFibDZA7EXgO0tnlfcK2bIeQJ
zcAv+wB6tvOQQIrC381OKdSNZ5cGEgDxoERLpeuYjbzv1M+OYCgqf5/SFE/+7GTCkxDBmhi9fcOE
ooR8LwcPmKh0ELxvChbj6r43ijAJhmZeeQABC6lRZOHU3wKp1J/wvcj6Wo0BOutNF5MtxnSmGKI9
HYEFsnTojGbcsQvMh3cMhaX9qJNgDXZZL7L6U9OzXt4kU6rrh5WAzvjALtLqu8qKSt3QzAaBCyM5
CrFVNK5Pmpu39ss5mEgmIRzJCxHrOFXeVVfB2lbRtQ/kw91j7wGlSo6M9Q+YMCL3A+IZH6Y1A5OF
zIUAA8dN08HTe26moe63LNfe8qXUrk4+5x7qgQe8gz5Rs41zSU81c+yBqAxzImjqUJqvNTZc8lNq
AnkeQS6b9D4MlIyPPR33SwasI7tvZcQ06N3oSZ3ej9atnFuSforsRFxQilgL0eAon+dC9YRvdbgc
P0yencEqZV1B/FUo1nJ4SmZXDjeGLEW/2foDqxBZgO3YzWe8ton9EvJ4JsHBtgsmCNhxQh9K0zX6
k53Ih2i3rjUdKmHG8vOV05vcOTN50phiFvQWJGSt9t0YzC3+YLX6uG3tkIfEo5JDNFOP52O6azwV
XUIfgsy8RbO8BNpIROeGjAAIJTyTp8LmTwiy+/44NkHSwbrqhbu+sd4y1CONSdt74BBZcJcSCesV
6OJUNG7XuVyqoxVTTZsoZxERdwzWsFRDCMLtESCFJDSi1krvGM618R4NXRS/Opgzm8eaMVL2lbgt
+sn7UFRxjFNxTpAnt2l+a0Y3Sp5nHRCKRhq7GtT1Eg4wQUPgmU/WFxB28zno2v2MJrhFHoyHo2Jw
NZCtsZaBXd6RaNOaD1ZbmV8Hi8bth/p8IoW9aJhunbOKieynwWRi2CE7xrkU25ZqcEwvYOOwHB3v
qoiLqTnokkHV59rLB/UxXlbjHvKhc7LrACBuua8IpLPgXRzCVeXiRup9NnBd35IRVeon4lgriwTQ
+HBRJxzh8kFOPhabtemxI2x0EpXxTVGHrbhmi9Tm+4ad/K7LUl++E5ZH5IkYLTTHbl6NYOjXoaG1
1aVN/1mz+gwfp5Lp2fNYz/70PJD2aj4N0iT+tT9O48qrXb5i4kVLh3FvLmvzsZ6y5BsyjKW/q0IX
d0TJWc5ojy4Zce+qm9bPcgQ2ekCN12OiwMGJjo4IAijmva6bK+UABfQ2KxW3PdQjNN3rcOTQRztP
PbnzVhFsXLlDG1x5IouHSxICJszKdQIBTnOQqdi1GfjDfaMQaXweCHpZvd3qmcv10M/F/JTP5ahO
8+D5cKEsrZRiq10x+2QIUuoT+iCGaT62PKPm9IAvooWhCxLKfQ831hnzo2vaeDn3Q5KEn2O5Esgh
uWKDt6ERMiS9M10MmW6FR9G27DWmzgXiar/UJZYa2sXvTZ4GzaNdjGg/t0R16CtXlh73YtL2Xnhd
KAXmdEhSxJ3KsSWxYaEzZx9jnsgkF4QUOLiDdJ2U5yitOjJTgtGYU86D0O5rO4T6xBahXb9QHywN
5KOGHUlQhKq+H7w+FoeG3EnsOmVWK+KMFtd/NJQG2TenjGdxPdNUCo8+2zb1xRiLpr3EVJzWrK4i
5CYbgBy8gauqUvwycUIWGAVNtrTHgaEB6Ghh/PC6hxbbPcM3TsrDHDohTyQ7V8WnGclIw33EvYuA
gZoT9V/neNPJLboFZHoPoE6ecLcbFu2CubbZ933YRneQfoi23sxBUwCA8sBOt2ypcIrd+kLVHanO
TbicmIhxQ2edHcbPNUFBw4n49tADat9y1+iNE4Ak/cqCMrByi5h90sBMtqybi5Fx8T4QOOEAIAaY
Fu+7FqIaYHWc9Hi6NYL63QJxd72JOpa64ygh4IJtc7oFuDxQnE0bu3a5I/q9Cm7KKXRSvB65DKm8
uyZ6RJSbZ9tlTNN5V5N7Jza9zAAtD8VaF+CMV9+ybYwtgJ4lTMy5jEUxs9lzkH9tqtFd1WPItAF2
0WCH9ZjNylcNduS5cd+36YXQ5vj9pD8vTVekd4CW1/T9Wrh2ekl9VrsrBHOBdwMFNAVsAxgIakLS
lXqnjbVabIkdTfJDNoWrd+WWTVV9Kya20rd+H3niSIuuyx+Hxs3mPxMU93o7ZKp7K1lWEfGXQZsd
RjKp5mjHqhMgYrBthz8aoB3ypK2TeTVevCKfNelhxADN51AoXU7kkCaj+ULuXIj0yUc74+Jo0kls
tqKMerKuYZlSCLtp7/SPGPqq4SoYakZuWb6uzlW++hoB14onqgzQvkuo9l6vk+KTV5UeZtPYNR1x
J0NLX+Ie/0uroBAptBSbyC91RgbCODqHpiBI4ZwrpaePpYEeWGyhQZTOwF7ZRyNM3G0/DN7OrZs6
/+JqvNwY5IVB83frOvTvBNdEkHWfUqQq8Q3SKkvNHGKaS0b28nmS7EKvjJKbBWUbQHrZyyR9RhIw
iHizmBIzw35tYp3etbnr9oSPNSORXPho42z6syfUAycB4JjiSZV+Ud6vEaK3k3K8wZxcaD7Ri6eL
TF8NInBQpYEuygqwxAyNaAnrQA8PziRF+ZwO5TpfJ14isJBNZE/VOGODxmWHEGKd+9xGMuHJKQnm
OKTs4pwt14xKd1BShmLaFBhwhlsFXYmJxEWXcpOimlTXcZgA4RMNOz1y1roh+dNrkdNvSxkNMJ9L
K4gWwR/rNKSzgtcODnkcynIX0HGVb6vnBdyYvAEarqIEftittl//tC7snm8dILnsfTl7E/kShMSE
3hEL3cqFDJ5UH+ehyJKXNM3r8dqX8j/IO5PlxpmsyT4RyjAPW3CeRFKUqGEDUyolzIExAASevg/z
b2uz2rRZr3uTVvXlIIkkgBt+3Y8XVkeycXh09dRxptQ2S4zAIY5Ctsq+Be2gc/xMijnPr5JZEey3
2UbxmdynT5AIYHv7ynYemxPZp8QAdOKXcP9XDrJ6vMWmT4i2iqa+ONAgFw2nOQc8fIFYo/fQIVrb
oKVVGRSDB3rUn0gq2ea1tYSpn602TfO11RWpdcI8p0P9bminoG5EBwkw8YAODp2tTGBkY0UPyEk5
Nb+B2w9i9zRiMEuXRe979bTRPEyHSHMJBBttURl0sRqYuzOd4tAgmk3zB53Br+Oww69FjppFRX7P
sOTMFyw1pAgQn+oF7qGZQBzKXuhbmtk8xbgI6j9+QJkVjYmuY+h/45Hp+MEzCowXJyui5nuSUNee
YzkGwzqObOKVKZwIkuTSFSMB2kerRsXM6AiPRtJKdyNEGslQjf400S3rdXWwNn1cdbjm8FQUzqPj
XbgfacLD9sMrVZ+JFVebbP84IC2Gl4zRpUEJ49qnIUnWHVhCM/dMu6MNspRWENpREWnPNsg39wsx
jCtviTRcai/4jlHIAGIYKQoK5YO63+2dsnTrj9hiXIOPYmHuTa9CNsSEDnzzqu23WNiU470UxeRJ
8cpteYxJf/Gmm+vaiZ0BCHmWi1XGcqLZpATssa15aiql52/zyJ94/0Wi1fG4r2SJp85aRL3BvYXC
RV7vM36wNr4zDJPEhV6Vk+gZMwuzGQT+WXvB8iYecTa+w88yY7jbJbPv1ADjKeFai0JpwyIbg0LB
57GL+cUl9ZXvNd6D6b3DmsZQq+Kq/0Odt8DH1dqipA8RiE4w//BUTXMcbNgHq2pHxpt8Y+j4peuw
tqKzr0Cg4cj8Xbv1PNylj3Frb+hJonZ8bsf8jcNsUT4jPjnxNZ+nALtsBJm/+G6cAeeobsdz9Jqa
fmXREELN2kliF3evxYMDiZ+6rGbAm7qX5PqrSKPeJyWXVi6BE2Bd1McZWcKZG1moManxExWWGBJT
NFSWoVHTZ/uetW4i7j4ih5nuyiQX9okEh83HAxue368Ak8Z8BVc1PVFmqzJHogqeSZy61wd8lsyU
s0+vYNkhj+FxG6AVTqxf6JOMNo9CX3/dRA+A4A0YRwyO2oZBPrJuivtc6k+kk2sLoEgx5e30WVSR
pS1rh/c6WtNKIIgWcXMvcyoX5PiIUNKDLQ8aXWgJdGtTPiL3VoamkDz6HqN0IhLuZvpOq3mV6C7D
SC6gx6X2XBr73ssasXSjfKA8FpuM3+wc25b1JcJ46zTcnvBlIHN6TVCeuG1P07OgdIWmOhuj3jqZ
8DSH0MTkcAbSWIzPHQx0gASYcmXz9m858v+xm8tnz/N/I4P8qf7Lx/X44/9j4zLs/zgP5nTgO5YD
+fqxY/mfiIT/H2CVsCqBINHSqXsPIsf/tnGZ/4HRwYAYwGpkFccf+D8JCYDZD0yIATAbL4cFYPj/
CYoN6e2/163An4kr89AGlEwXosN9/L9XTWrOsn5sypWhcLwiDi1nWP+taQ1P066fhvww9y9Y2sdj
l5oynJLiTBP39OjgbRZ+DcyG/r55WevUh4ATzjWl7815qG4y8YjeZkuV9PWCG4RJHvtDojzwWCNc
1VhlHkayHvAUoR6YoLIxAH+XY/nuZR39NexkTrgfrxy89hU7rffC43nW80Feo0hN60ZQbCO8xjtU
dGnTATH+NUqL4zFrjr3XB0up2ulkFaAtTZs+1IrqkkiOpzQvg1URTOugrr3l3GI/bhuMo72qzkSL
zHWcONN56PXXJkW6qdJJHPBPW8vG1eFwScNaMBfk/CWQeIVd/db0aMSe/qR0X3viiNEuijFzd2gY
ZxVQV2JJ8zjZHEKaea42IxW6sVM+53Z3yyyY90KnVyKPLH05wsNny6ZYcAf5W02N9ajSC9sah/I3
+245b9xpc0RAc1r11FqqhAx0olGK0bj91u397Elm+YYDkXWq0SGvtiz8Rc2hh1o2+wAj7bkgIPvS
G1ZKKY3Libu3+Hvm+Kzs8fF6tEu/pHFZ+jpYIZmuS3MC/0jfnD+7/LsAYBrfrNY9t78XAwklFFoc
H4ne2s99+dKhFDGthsVYU5XadAPqV1acHBV/5Sr59nJHP9h19BSAIwGwyxksaeyCu2PxlviVfrQ8
l0SjQ2FgDuUZet1kmwrWAWTsNAWw5w7kmY1OLSY1VCtISP0aWzv+w6CZF6Pbqu+q7PQ/fbeL0VH3
SUMkYoL3uFJaw3MLrzEQrTdkLQpLqVbCBqav4OV6bdDuZG5/xZzq56bz7gNX69qKE5eiw+zOx7N8
BZWN8kMKJLS1uN7SDBJslA8NQg30zEs6XW2WOItep9eIUDmfDPqr9LzsMYSbwLWl/MGBZuzz0TnD
u9kLz0g288DP15MDpQUszraOGY5Oyp6ibMR64lR8DKIHXxBIuWNIWAhWtcLWnqJwF6DwjOGlyOf4
ZhBN9s1svoEBpUCpWoNGh55RWOdWLy+UzHwG9YobSspTZvI3XjWQFPeSM5hnwiBgYFYZaklrpcmt
td3kpiWczXtnIAPstXgw27gigC6CrTEdfcRRMJaqe1IJtYeVm7yQpJGwCWx3y3MqfUFO3JPwnQ/o
XAjvbbJhEP3WCDlfahHpF3haowwOTvXmuvFJdhIZEUEyrDgdskgfxaZiL1RyfOiK0gGWhkbS0y1H
YXK7nNXfqk7/ukrrkTj2HUUioUv56L6Y21c1gCdEHjq2fq3vjE5cZ6rJmXTGcxr5NSF2Ry1s5wqM
AF2zcbbCiclEpfgzm8xDGYuzkTCH2XP3o/mcfsgVJ33WifoAIRpP+gTCcU87YbSq+/7U1Tr1zwoJ
AOzMiUIvMHu02a+7wfg3nQ77tqKYzSUPstby51Fa8UmBDU+ZgVZxgi7i6LO3Y8/0GumDDFOtoxi1
jn40vfwdmTQvaeF96G1mkmSl37R/wE0EV+Mq8bt3i3jNoWiNo+vXeySHH4/hJ2zItPZuP25qUybb
OhmvBoGOg4JXWAUJvY9DcQeUQ2NIV/d8ThYEgqoXADYhCbl1lbK5QXvsVjUbODr1OoXk6a7N0qkO
SNdyQXqc/kd2WHHfnWzuglcm0S+uWfAMMWDuUUHYHwKiUSSP6ZevDljnk7VKo2kZT8Y5M1xjWTn6
rnGjH0QoetWR6h+6xUZNzZvyu5gVV/VXANNjWOFR0fX2XiVNRb50TLcePWWcCJ2r8niadOmhBEM5
jhxW87zjHyUKm5ZvkP+yzyJlo+dRUmJwHlpxp/WWFSeb1DhGqEzrqY+1MO0KjqEEx5cP6ZTv/ggO
emey+2xnyQaeHjpOJsV+Kv2Bst9+iyKanMu+e7I5T200brmkgxyn3P/7JaFdD0R9sKIF+saLw8Hb
f3CsLOqhoek9/ue//8/ZlUM+PhISusRC0qT/UOUmS51f9IarweJz18IjXiAKfsdUFUhqJNkZ/pUi
UZdEp5Zdb/UAVpdJUXiP5GdT9d736Qt0THNpl8JZezgddvMh0zryzgo2VdHVRPvMCEpx7H/xtOUH
4o55eLjSwirI9lTaAoCK3GrrA/dcDoRndDBDcNYdb+0LtjtOYX5bhrLOysBQCfXpJzEb5FeHSi/R
3+aodD5knN4Q7eZF5LjOsUe+DfU4/x1wwq3QsLeaNvh7bJgM2ciJq95JfupKm9cyr9TSHzXeLuhC
u6GreWHjSV5J4FnbrrLusSuJ8efZzu2SeTlMutyA8DE4zNH/LVyxbXNlH0Xg7TCCNIskp8CX2lDK
hnh0TdRn0mUfufsRsFAe8+p1jfHrE9cUfUPd0bCL9Jm+QqvVd9Ce16MAsGTNHunl1qXhsRMEn9vu
VHfDR9V1BwxIxgaCjkaLUDOsyoPB8ZEXmZB7JeyjAjBmRoO6sdZ+ss2UAvs+xhUIDI6xvhxvBFeu
lFAbN3uWDEVQUJopnxbRMGfbwWg2NbzBYzIYhwJwYgiQptoL34JDblsbV0qSLCUJsLKaJBRcoa2i
7MObajIwbFu3ih7qsFOCLisqmTeeBg6Sr+osTLrnV9AReMT4E2ofK7qN6ffbPiXXKiiivgwa98AH
ByhV2JUx9aAu6M6JFRsIJ9Q7WHAPYqUia2Y302puQgAV2tLAW7HQAI2QBjJ3rNMp4hxHg81Z3MBy
oBBJmPkJ570BMqtmM5QRaXXd/hjo491rpmrHUoTAka9WiaJ5yo+VezAmecs779l34FY0Dbz4PgCS
bJaQLhyPfFJj/R1psydgrnG0sdVmkuWWLXMKbsM3LjEcmXn0iCBB9yo6yi5jzuCLEpVgSbA2bphC
Iq8t8TN2+lJH+XezF88cxKbtJf8gMt9Rf/wSFM/5lPT7SMAur+UjCQhCJ5su6PwvnnIeYYKa8u0U
B4/e9U/lkPK80pwxzMviCdNbcPWzrTZbn0GuV9w/javQrB9Sj/RK6Z1cZi1IPH+OD5yBdfAW3qJi
fFsmlX8yYE9tcGustdntPwlhmWQ26fXr84DHgm2eSjoeVy0tNuto5JPuWmqL3M7Vmkp91dWFWvOK
713KWD/sOcFO4zvFsumFWHG33eP3cNYj4DkRrUePFUSjmf6DtXvMdEO8dtxn7cpmIzTa3znNLSju
T3rkZYAS5pPeqFcWgyn1vJCj9Qx+QkdVqNnGO+wLAQxU0GWzIcYdKbRl1GEom4eyuRSUerH/3EoE
1yU+AusVQpaZEzi1wV8c/DJqbiqQ93qumtfOF2tQ4ekJp3WzJ8SngkNaUfJnsSgFu6V/G9TY+iWc
7HLilRs6KNBe3z8IW223djRKrXIuxNGa34Cx/QXOCuBkoNWeb2xRme2rKMZTrpCZM4MBvNLGmx6V
1T5N1MIt6at0oN0c0oRtYW9MK983Gprhi++hdealnu0Cuqy4njx5wS32B6PKwXOR8oOG/uwHabaJ
HP/coicuvYs1Mz5NdXVWfkE/cUON5wRKh3XDq2hiXqzSXJpOBpjLF97SGX1CV+VAV3fQn/IMWvsc
DMWSkmsHlJ9Tr3olqUoUdXGg3Lu5mxr3O6My7JNuDf0WiawDFgGSzuFStQaev17Gg6KTd1cLvs3M
Og2DeQN2hPZrUIuW9cC6gDd2mnqn/nTe0PSnNgYK1nvhVKhWkcWtkIwlEcUnnBp16Pp5y87XOXNz
zwFD6ivHChS+mnqnmLF3VRz9qVT1IYKM690pj0XTcbJhJse3x/lPYKeiVRx/78gdmjFMbaW1nnjo
TqGeWbwD8GoXFmFpsn3FvjAJH8uhZi3t3NGSnxE0LTbwySUepb9xdMAmbq4/USrjs2sDK9h89Pi4
dnQeN1fNGD6I8hYflqjnFbLuvAigg3FbBiY9TfBq2+TqKpbmtTtYS0e6iyQurc08t3ezdigOwMNY
MOvgcsx3xYx5pGmzM9Qjdztp3At9qhDhbAflUpPYDYyG4um6n1ZQFGUYN0fStM4iSNpsQ87yFAj9
rTVg5nmtT3UqrUSPEXjyuRm5hfiIKsyfbn5KyuRuVxyWYQLXyznGXlf6al2wpONicEBMOmJ+Kkbv
XOfum8mC/2mw9GlXijhYFI06on1rGIE6e5k+F9ZMA2ncfHWSHTlmg5dx6CnATqq70dNJkPq1/9Tl
1ptdpGstE9Yybx41zkkiQ72QZ6I5/V7DubmAA/CFS+LQNtSeu3ZfLR0eHbgAu1NWPUjnigoHM8ck
OKXhrMXRCgvXahoB4w32MclSfU1B7p3BXYYGcvsRvVIsssSmZicveQREhM5VN3srsk06ZcWwF2We
rp2o/tCCaLh21sE0y+lJ53IZexWfYDN3S1jkirujP8Ne6XAMBVPXA+9JdtPQBE///pOGPr4AdwKj
EnDcwXj8MlPUbs5BdxJQ5eZo3Rt4zu0Y8E4dQdfBrpluRn9mbIChuo5LiAXwG/74Vm8eOH8g6sel
XDrY/tAx9YU9afWJVtAH/skYwP8YXHdRpB+U8unQK2lSLXsGazkZVzZnvXDnvY1q3A+QpDId3LMz
WQiat9IqzaPdqLfJGV50D4qSljrxVhVNcNWD4aiPQL1LKk5tQyik6ekz7ulzyOnY3LUObaXsn550
jTE4SXIOyYWvlgVQC9gHWbZXuX+tInyDDim7uBIvXQYnCs+Fx4ej8HO6m+dyeMZz3+1BSDBB+b92
3jWLqSHSWnBfwG/LOddpK5uNSgZ1LI/XuQOQLXM8HIg/bmvoWz3zkN6Nfv/vF2OILoAurlZ6ZcPD
Gj4oJXQeBs/RXEvRJFccuVT/Iar0fnrWXTGsuop5wWhxU+WT3YPTSybCFYgeRqWVSxM76AbLCTfd
dH41+SCvKc8mZgu9KbQvTqeqZy2bg5UsgecRet2X1K0s3OqhFg3GxlSztrCBHYV1amG1NSNrOdvF
lzkx2Lpt8DzE3a9Rg8COEibUYuJ7TSqYOTpHx1qvFSwybY8rrKXYSv9xg/zLbwcsZdlcHHGEolYH
r7wI89pgC4Lkq7lXZ3LuXT0bO5uPAe9crOqDMGk/bk2cRbqCOU3FzypSpbHFQzUQuFRH3bqquRkA
u+F+1e3qmfDAluUULc5USzotV1pZ668s5dZVS7heaHlHEN4+zNH4w/cuNjD7dywzUbXLGr2/GQAN
udMyatDxpvgYmEZxaw1KrDN30Qz+dz8EH6UDOyujRbmy3fLgNDPWfoh3CDOxoKiiNhf1EJ/Ngri8
BXdcTxm1B/9kRRxh2iD50uzgXk+PYyDGwdWknX1VPTGYbUyRgFwzRbDyi/KsEuPsGVAaqz2xel55
jzl/RkCnS/2d79nkyTXd7HKwIVYV36If/4ATjRrGwUzl7x6LOViyL55PVYO0eR/NNhP4EylYVu54
DJKI4aFuQQeOwYNG7J1zi0cEeiVoRxvOHjDvZZZ7YlNK4KxFSDv0G8SAgeMrMogx8da5tNwfHPVm
VXQMl5wkhu7w+K5aNw0WdeKEcUUYf+y2I4CGZZ+Ur37uZ2uvtYI9UKl92o6/Vh7lv7FJETC986O7
G6JiDtvBGMI4oe22Abj4KEndJ5a/SPqW5z6I/LR0T3U9NuucFYvBck5jcFuUIgwcNk+J9pO2Paxz
gkWAu6JLpzmYrD1rFaQV+Fb91+vVL0/VCvodhwfRPe63hO8Hd37tH2vAYNZXGoiJxcDhjmfcyskT
Ll7PPcFfw++PH1DvKCvKYW+W9ZRuo9L9tAM+nMzFVWwYb17lbTL9GRvDvJMpfm9pJNmBPf56oAR+
YXmjcR7a6asrbrp6Tf1mVRtUbNtWGbPzLJfW0FyrUnsVXt9e4r4Si4Lm4nDIpkMmM+2Yps5+Mvtb
Uj6WfqZ2tewVafma23b9j5U/hp7OcZ7j9+AO3Yp9s1oU2TrOIM0J9s3IahpiWjocWk9Gq9TF3FgJ
eW6pQ5W2TvEdU/GqkCYAf/ssSMigSyyREuhsToq/Gpn5kGu8p95Ko0EeOxZ2QRcngQ8z3oXBMVGW
ELL0T8MJz/SioqTBuc1VzMa15RXtpt002cHWTmI4eVn+C4PXWOnTdXDA3zpDt1bK1Z/91jjMUl1Q
Aegps/S3eFJ4ylGJjLF7z+bmJ8JGM2PNb12TBT0UTGVvWCrGv1EmtpMerey+9eiQdpGTRCSRlR1t
5WQ2PLOg3xeG/EAwwFhtbXJroHQBX+ECZsBHFBuHJtc2RBDeIdtKKufyHIRgy2DbFMD+2jATowp9
nXq1SV21xDvrgi+X8W7PXbuaevdANCasDHxvKFFJ0s+bSecGIQeclQ5cIsjTOa86j6hA2dZKo7W8
S+kuACX0VZpQI/L6s/opYcYs8eC+s67mxChPPf6+VRTzB+eHAUYPPvqIkkyj7N5dG7cYsalr7Jhb
AeFm4SuE2Hr0f7uubqCmZQuMCE8DNvlZaRxMNT2lLdg6B7P5qmGT3fXqD9AYPj8t/UyYAd8RcvZw
UJatPgw7T/GDO4kLultNCGZZFzZBcR6VMMOac1Wo0ZYy2h+y1Bmj/Q+os3wPQfY5lfY3qz5uWYK/
V6tjol3arEhXjsb40EeStXnL9RW96G3rrmdkJVfXFGjl5BQXk3yiWv7Oh4MkTRxdo1b/KLF9LFFF
D6Y74GPFuZBXOAerYJ8XfEiGQN1TnVmWaO3BlfY6dectB/YFO8Fskcz1c5+C6hjnMNGmhex00h1o
YkJ6p9SRFyf1mb3KcVmZ4mvMxE7gtwu5Z/8SABLYFEFLavhzQ2U0rEW+UjljzQOtQbqZxdep9vm9
iIuIfAtSJRf2p01pSxjTmcWiFXXbKB+qFQVkJVO356XnSPIETaJsl2TCC8f6K6uj6z8ma0LbRrfx
PE7tA9RglzoGpsjo0wHJhwp306rpgc86osH0TDqIqXX8ahfTT8zuJJwkj39EpF3W9xeV+Fd8tkg5
FtuGaHTJMfDiGIYJPzSBu9f1HKxs+6sbQbM3z/DG8yXFDu+V3X41fARWDMvVUsObL2PxFkzOj1KY
u/pyuuhM2SvHjxaWTeByKn5BZe0RL9unOT7FbnMxHl9Yt/nux5Yv0+iAE/MYkpIOhlB+myOVkHm2
xbF4AslHv1gRDlOxdYWdrVssAp7ZX1LmiTz/pOV6XxrmWglOinxuL2Rm8xmOn5wjdIuCb8h5SB+I
D4MXpxsjN8J4Ho4iVfdqmo9ZQYK47O+Jpyh3jzj7C1qm1Q2b5NV2QCCXZF+6Sf0axY+h2IpbRrl3
CyN92PiezLx/0+tmXdW8ZbEG9D/tBO8bXEzwRWFttIdR8hknnMIdp825xFDg0sk+lX7J/qq6AiR9
QuDAOVu0LG18e8OpwAi1Zrwlks6VBI9XUbzXE/UobiNefZPnWwOeDJZLtvL+gZuxQDFewXFx3GVD
T0lmFq8+7k4GgLy2EFz6YsfO9FupToSY5UY+XZSbDMadLbsdihEhFcUI13y0liSbcO7qvNl6y1tj
0INLFwCvWSEWbev8ER3KRJY/azFcn5716SJJIfhbaD2Dlu9HK3n2VblIZB4vMOne3EDwOxXkQuYY
zL4rhrJ5IgxRg8wP8lfXRqcym5Y8X/feW/IWe6RSCvkQJGnCxkyxqPlx3Vj+wdJ26KPhT1C0Rwwe
twpACBEob6abm1oaw7XXut4wsPkP0jpmghlwlDy6yl65dXVUmXdVCc6hQvz13tJeu0etcVEmZCMa
Hdi7Vd6yYZcQ9tqBj9whscWewUMP6RrysOnIv4hJR6MAXhlth0ldyv57ruFCDqxgRVr8qbjK6d29
RlXx2fT2zyCMYyqZE1u6V2srW3UZTxWr7HYuqRkhmBkdlhW2rbZl3C+iEatH6eSvSoqlr0cvwFGP
tueOYUlmWeigTh+3HLv1v/3C/CqqGM0v3zsgkMMmaW6FJdfGwNo4T5OFiKtd39UbYwS0N2nQXjXV
v+vS/47ZEPrFZXBHM5zB53GHOZa1mS19Lr7O6W+yCpZeCdQ3gPujq+BodvnFkoUFk55VX+sl2FNy
WJ7DcLek94OF8ZYP5SvJGuai0He6ZdarI4c6rR+gzSU8/QQphiiN9wKGu3DUuQuMe1WMN8uKXkyj
AxucL+GuvvZmuSV79g6edsuJuQp95e8ff5i64B9MJy+W9zDreZBvo+KotdHVqOttaabnpI7/oLDc
Ip9qSmcsfuqY95pdecoHW+swNkESLkEcQUS30uDod+XGs7c9qYxFvqI0iPs4n0CWyRwN0yD0NNmF
kwPTNPHcbzoZdlbAuG1JOogDFCNAzBuDIBc/KynJbhxqxsj5ks8vFLNdam/mGdLyxckBNKgEGW5E
HpIps3Fjs+PUN1BsvuGZxws0HAyqjro3YZJ5xH2CFBeL9Rq73ttQ27vqoWEX+WuVuS0mfMirFtlR
BaBp1unEcMRnGTG7JBXnpp52DU6+F7qVbnNvLG3OTR3ISRauASsye8vzl0RExie1b/oD67qLVZUV
At8TYZGF7nWXdHS+W3rtV5MwTsbwKN+VBF6gE/v+Ip7wlNofLubq0JswhDeRecfsy9gRnKQbEDFh
OBlrXIt20KzTqd7hHOhDnOnVysF4u1CcLR8ah+sLVowxd6ps4rHRZy9zlB9FUW41H9LCY0dRuO/s
FN/F0L0zPPe0NEUYifnURvUmmbWr0VBmnXa88o0RQ20sVlYN3g3CEFuOcnyPP605qVZaX285Mi3r
iusLhCXmg+JXT+SfSrAhmv2TP36Mwj32lpJhgx+JF9nf200XBghqnMt2wLgyROz5WGftE+LBKa4c
covfGTmF3JGLvpIHYVkHlYk1J1AanxGGXP2sUjK2Ioq57+GI7LM98b9bBuAKQf/Hm59pITtY3YDH
v6EMJFgBFjmKmK4KbxyIgBKf9qwZbLaR/NWmdp812rnmhq137SfyGjeLJH7tEC3rocbiadjLOYJ5
r9B6UUaoT3yNyvHis44NcVbjYOjlTQ9aDKKRIsXM8BxTQV18jJl+J3L4xzPSXzC7t8pj22CkvFkd
61GPUi2FnYf80QOjXpDRAuFCzOk7oEAz5UqPo3zfdszhcjwantgqu7mMI8B32OLRLpfOZcoYTsr4
Na+bTWTFzz57QIRNlPkhQluqGDUo1mQT8iS79E9WOt8q9t/HRJ5qIYbjZFY0h9jdxUZo3VBhQwRg
tk+G2/+YqXVodfc0kDIKKdthiQh9ATzSoI68DbeizDMk2PGT5MeRrd0SnSLMJ/eNXdxLXBymWftC
2sUGAQZTJP0F/92+Gup38bjJWK7aqDH/bAr9uU3QveL5bs75mTXOXed+Nys/4bHsLXFifCpclhzA
9/OQsz2sog/C6pyOo+2IK+cRsztNk/NN1Q8E6/GAx9DaNG3j8Xj5YEoENmxhLaxrxhXN14KFIeSM
iLTuEGghzCxBGqKvzXIZWzgULOJiaK07nx9piJwvmwxfaI9bqfgXKUs7J2l81DY0rf8FvXGVTn4u
ff+LhPKXPyfIs+nD/IO8jzcap3oHq5IhF8F5ozOMuHjncEyz9Je4u3WzWwdc33Xq/sg4+i2IYGgO
43pDwpA7dPo66MGJ+jxM6Ed95oNZdQYnq8FDFyL0vXVt5y12/iCN3VmqFSFZqmkp5N/8UW3HZxiG
2rnIbJKQiq1gSixzVi2noaHYJulEqFgthpKSucqetpqLnhjIwYGW/DgapUHAkoZRxr9i9N8ZAw8t
IuIO/v9bN/D96db4hPlhlUiZL2PXkAttYv3hmElFQYcLxX1KN0j/T4PjWCeleczmhcaZVaTc6ohf
FoUk/lwwndctpwVtNDcwYRtW9qgNHhTpp5mb0uSkS2EX6IadwC42V8OmipI/Y66mM3F3syOo5ZJX
nhN/T2Q/oV0PEbSuNmhoX2W/KhGliXCRyuhMmkrGDBGt3KPTf9eyfPhovVM7OtZWwVGfarwrTfCL
cpaHAJWy0NDGmt4f9yHN/rNN4FU3ijhalrjP8wAoO14tlADAHSI7lK6G/GPBZYnqP6SpaWNthpfR
lZcSq8ACFziPtZpGLGSAxYOZwCJQW7AzXjkqOzMXDmHJYpG7CG3h767hbNIB85UAV4NLqe2NlWj7
S2K5P1VGRzBBh7DTMe5QzoFNSYVT9viQFzxyj+YoDkJxRjI1xI1mXsZpdmko12yMfBP3ETOPvqH3
B4N1Vc2hNVaboWZQNFUQfhjPbYzGRJtKOR/tzj6NzvhWpAzpUcrZDN9JhsuTCz3C7zMLFAXWdFeq
WZ7JZO/tR8bgLZhRQVyjBm8pL5OfUXNYYgdghDJ09k4+gPOso1lh1qNjTIIVvziekn9DTdTU740/
PMNb/YCabHPC4sY/dmrV0Yje3q3JOgpjvgGnmKZHhxCi1tK0ln7CGMdcuBOD/a0NJaxTHpxp1VBO
NVx0zXCXptQ/zFF9iv5fOQMru2I+p1b/ExGqDSocLvy0ZgALtjPfjHReg3N31sNEvzr+2Vo+TTnl
rWZVUr7C5a7jvGWTt/F6Yk2B0l6EBfm0dD4hLFqbEtYuZr1xkeGVzbQ38mt363HAp9LzGeV4YXTW
Gh9JsP53/yPOHVLHEA5Rf+ljiikZUKg3mq3FaI/5siWwHk7tQsLSd5zm12YMZTzuDohFvAFzf8PP
4s3DXiFvxEP5cBNAJKCOqhrobanz6AuIK2cGp7vmyvqkQMnYdRk7H5DnGFM0VmqPecdiEsLz/dM2
0XNugeJCnfUZFcMiEFsZUeBbmr8WyZdFO6h0yW6RhzPJBujtcCCS4k7QD/uhWXkwmOu9bo6btJ4/
igC7fllgZMFxoLdJv9A0eQNxsAN021vNRmJpXqcNx7Ax9jmx45Ujd54M6P5W02r/i7rz2o1b3bb0
E3GDOQB9VWSRFVXKlnRDSLLNnDOfvj9qd58llwUVztnoi14XgiQvm8X0hznH+Iaz/L2cxsdKRiNZ
+zGKlWTE/hux2GB7M7CypZy4LuSWhUPpv4d19VJoM6hbNl2FPndEi0pexaDu1am5t3JN21uRxNil
6r1N7gqxbW3YkOBmmV2z+/iZjLKDRvVsytlTE9H9xIpYJfQHWsCqkMNhO7CX0zAh7NNMFkmUCMjc
xrKzAnZyqCzmAsxh8y5N2nkHUzhCDLnLqASzbiM04ePXeSCq2z56qiNWFplOj8KqZ2mnNCxImPSJ
rsSpuxPEJbYjUmOUKmHbAF9uXgFnGOvWyCwRaSx+W0vLEFHqCjZt4gvwG44rCStcHvepN7B9+jij
jy9xnwzrPol/SSUZUo0kr43llP/5UkzK//kRiSCVYeyMpBwNImUpTdz1bG+34XJyE5pu+HDF7uM7
pWZUGopG3Qj1FRzxEhdqWJF91Je7f35MmRnDJi43rH8JKxrMe6CliS3rpBXgmMNWXMyOETJLlGL3
aDSxpykTdYyGXqTfEiOwYsu8CzOyGNJ5gofejO+kCNKLpvyNy/XGBwJr040cDNPrpsaVl6SXWKGh
//Hlnx9VUYw3khGxbeuouA0YwsSmm9FVUsQjF6UC9U3yVVu+DGws1h+/i7WEdczHH3x8O1+Ns8GY
t/z/KGSJgVm+/PNjZGi8PkN7NxXTKzi7fZuQI40tqKYvxBP37+9MnQ3dWINoMFOLCqb0k20QMq5/
8mnU5SQWLygN9lHm9VLSnYkmtkFFRzSYv54y01ZL0lMAbfzSMqpEeHNOGp6JVSmPxa5evuhRWezk
8ArbGT5O+l0yytURVvdg7kBRUA9WwRtgh4XPXmzGOXrzU/F9BqaxKsbxqSUglvcmZ2eOnrYI5XVo
zOyQWsaOCPEYqYnhY9DXtwlUYLKcszcoLIc6qNdsinaAQg5GYvySekjeUotBdkiGK38w3OCXVbD4
amUC4CONglgQcfc1yDxZqdO+yBczF17sWMy8jD3W9ZhI6Kxr5HNqC1pEDd9ECiS2VWutUw05PSsd
Cm6LBsSM970lKiAUkDZsR8EgLTeguG42VI3yoVp3st8ckEqQt6tKFu9+WG1aCoxmOWzNPqcp0HTN
icblCtfYTHNrjTJDOMmmWj5jlXJr9nnOiGZlVZhD5VG2Ta7loduN2uQKJNxv8UKJgKxRPAhhsPZh
OSPt7WlZCDoWYoGZBGOHsIEj8Ow3WUo5xeQWIBiEraajxpl+dEqdHRqNtZYRRcRZKapdhKpIofoJ
hI96xdTeITDuunUGSuwqEN5if4TiN7CbXMutbByrUrxHVMvKFVZ9HWaknZHTwgZ52prvvBeTUh96
NW3sbBLydc1QzWY8f6M4SGtspoMbFnW5j9D6VeAGtviDpIMgq1tjHDP2wWAfysQ8BAlhatMMpCJT
WDGFTZG5EnHE6wBzVQ0qmdyi7lnCP8O+cTwZBYnSdHshH6XGTWMm6pUSL3UF1RjudYF10lgTtVRK
QLh7ld8Ljfazr0cKyCX97ypALoJP5YUXwqvG9lExZYjhSzgO+OONpnThHULMbg3bTyX/bY9AaF4X
2laQY/NOgc1u+KNOQqFaboy5rpyJtuG2AHNoCzoNl0SAtp410Y1CxNdSGkVMVcfBVT0HXmCx/MGz
fdC6jvj1XLtGsEpkXS90WyNBdjfqntlOOtWQgIgkaC4H8Cp8uoSalKSHIWBD+T1tROM6GShNzkK8
L2b6OAFKKgrmAdCncib+zki8OpgCtwaMutdpvK6KAScuTJdtA5boNMqkhQl049h3J7uOVtw9OLdi
DaeJwqXAqAL6pbiKlhgcKRRD15f8aK+nIa19rncex9ddEj59PBN4XU1HYjO7IVXwJieZYRWPRXYv
ZcljgDMXoTuEJOpC+UoRondpjKpnUjh3VZJVpyBLlZ1e6qQXJIlMZqKsNk6AsAEjUq+7wtByJ+Xo
RRjUNxp2sZ3DuFk1AGy5H+mGgQOx8qAUzscD1hfWvlxONMQdQIO1RgGNcJMJQdmzAcNrrOUmRoRA
OgE8pOYjIrMradYXda05ZArkR1JeCpYYoNtDGflCXDwKbec2AfjdoiGhS16ioDpaqYccuz4KxuA2
SYORMSTqN7JGtuxUWP6Cd8qIUe5VxL6x8tA2Kdy8sZs2eGak+48P6y/6DL9bD2aPrWJ5u3yZ6aRi
q1bgJ98CJZu3VmE2P009ZlVtkH8Gp0WlgCLqMP7JeYKWsEdJLRyHXH3AEadjlOCnOEu0rRI1V0XT
gmmHZ44XlEJ86VvmwWgMa6UDWzg0Y39dWcreiPhNIKnEcOGMdT4OOSgdeqFKbpYFzwgbhW17EzZk
aCcd1YGWGEyttk51OzaIKtgvUJ0s9h9fJKRT//5HZurx6zSdfSw78bYnqsKRsjpj4S1VB8nHp9yb
3T0mk2A7+S2Ie4N1Jy3ux6GIC9cUjv2sBvspG3kaBuwEOKjRIU4SWPcqTdb0/2wFN/Kt3EevE4Mb
SQB20i0Ih86wY3xt1ODN5rYMn0bY+wfk7I2dqPZH9FjgV8gGR3BlpakclGESDzhw3NBolUOhsTKe
KsU6Qo0j8HEgJ0FZXsZmpj7IlLIbQ5NNVZOmbp1ZujPl4jUkD1tudUYyRuoAPtyVltTrumlNJ2os
F09Tc0uT/rEBc2QbsJDWZh+8026cD9yh3mYZDzWEKvBWAQDmRTXYOrJU2Td9DGJWoB5DJAM/khtD
lon4BZVia0KcemqOAi+qqUOO06+waKe1DvljnqNN04khVQLlnTxziy1iS3M/rUswRqa0V1updNI6
ZkSQxpEL3LPpGEP341dh0ljX5pw/KmF29CMr3HQRy3RNKciYGKzIa5o0dmTobVc4BLddyifmxH61
dX/KYqW5CQKqjB8nT6zJVpKZUvtyvkV8F10pYuukBUKTWAQTM5S/O3T9cj2R6DQGxHTlAfYBSeK9
TjR3tAx51fdtiBKD7RAJ4yBJ4H5vkwmrx1Tk5KNp2opEWfVZ1JSVCiXqSkJghiN5tE79oLxbktpv
rSqzTnLfU+PV0HouMip8Xk6UnoLCbN8ba+pXk5JWd2GTZR4sol+QfiIEeLIOAa3qPLnsWIeElCHL
5Y3uMB/oLS3EsC3C6ypt0DL5pFKq/dQcx0m5G3FJBGkyPSnNFLmKIIIjIO0xNFR8tCF2qCAZrtNZ
vzeiQnbzIW0PBO1am4/rr4+WwoqW3c0Y6Xtr4oX/mHrNOIO8oo7GRm1RKxJDcie21XzKpcI8yPA5
VlbL0aaE4JlIWRZCiJdvlDaJdz6RFa6qzOuQfMo7RJ9XJmEB740h/Cw9nHHJU9CboV22mXHf1zE5
YhhpTz1yJsmXx80g6JUbz8seGM2wINEHkiRJ3/LcUIcdEfcPGltW0ecJYXjs9xMazlWnkfoDse4G
BQ1CmSXwq0VATck33Kkzb06bGiEcf6u/ElmuHRjAk11Uma8fP9VCbbiRGeTHwWh3nVJG60qacccO
snENW6Jhpgsnd9CDV+h78uvEN6T6/PubQKBRrqaCyMoFppyst08UDlp3aBCyM0Pm67zy2SH1Rbr7
5ztBTQ881j0u12DYCEYhH8lnyd3QJHbUBxZJPcmvvTQWWKoZxniMYtIbAB8GdmFE3UZX1MhNkN1t
xvFeRoFASjgNmAgqjkcy3I9cL14Ntql1q0n3el/hQVs2lIB9SENpcDHMk5zx/JS/47VYpf5tnWkq
BXCt341DAf3RyB41kw7ATKOrgwvwNI8henN6eQLCzJoEi62fB4LbJHRWCSLBdw4y84q41nAjtRgS
chz3vo2Enpy8Iv01JHTDhLgTEdrxXSD2P2CBae48lq2nMaAdBJJm8mqwYCFMmCSXOSTmbeP1bScb
aROlcbNNvMbQURUX7hL7cuWb+F2A5xDYGJYHADD5o6R2ZOzQ4onE0XDrtJ9egE6IZTs8h7DwvKac
Bnu2khfQjt0jvYlbYRj1F519jdEZP2rwXY/UtMw1MMFXI8HzBH7DPI1kWmIq17J3IUKYphostWPh
oU4p+aB67q/IqULVm3TQaOBnIYTSX4aB+nqQPRYZ5AcCXRw1LssDeRbBNWxFtPq+Kd0GMP0Y9ad1
17XSO5wWZhPylEF6Wk/dso5DxHBDd+AFp0xIqOck3SFZCh0hQHs9sWjeB8sfRKOFmk0UqN5hi3Zn
TWRni/oDxpG4ZFL2d5DIWBkx/2IO808qjLedLyAlgZJlsK2RlD2Lf0gxahV7UyG96gDNRFm675Hb
Wp2Wuh/vCiXWlsVZ5OpCR80djB7ON1YYwDx+RMnY3GiN8ozAMHwBkVjE/VMLBADbTecGc5E+1aNq
4GNTjU2hZuXJl6MjIuMXvZH1n5rCo1On1nMYjM+z3LzBwRpO9KfETT6P+VYRRQEWK10DqhnlWgNe
ctcDJMKqkAnMkn7gCQOzBwGbmBQqAWu4SnE6yYd7g34VNenc3Kap+AL4t/EqGXn9WHSRA9kN6ZIf
K5RhgsqtwYNs5LD+gS5JcYTMR4fHHGbnEX4EZte7AK5JpDaz9+8pjNljr2vHTpya32VXLEFqJHsr
7bTpNMmilFjrR1CHHBE5MY9YvpZIcn+mhXCTGMPITRsigHSJvpUG7pyWDsLu/4kF/Ri910VT/G7/
12Jufy/KqY7w3n0kYfzz0/9PsSMyzOdvnOrRa/Yavb/+ETqy/JV/u9UFQ/uXZYiiIhlszUxqUf/X
rS4Y5r8U4hHwnCsGAz56lv+yq0vmvyDbSrKl4EZXDGJB/suuLun/slRdkURRVRT6oLr0P08dMVUU
AHwGCUs8yBXdkM9Y2SkoOV9rULgx9aKOwbU4dBcI1n8yv/8+xBn7G1X4GM0mYcpxme5IzdpN2e3Y
n3qpcT5d9y8SThZb/T/M5X8fyCTdRVJ0mYTCcx79IBoZ6jfOpYfs1Y80FdiImH7238KK/32YM1C2
qgwsTiRKJHFwTbmB8pXEOv0C9F76EyD9cRQDrCcqOZERSTvP7xgb/LN1wF5W2Ofb+if2Oyff6yv4
KFcEgnvGhWsnnzELlgfBMDTZkiSScWRTPHsQdAXRrFRaodu7wyP6zmktObhthBUrJ0+9Botr949y
v6rtxEntYk1r6/u7J3/xnLCugcPBele3uH9/UhMEWagg29ahG29bR3FJSF7Pm/oN8YqrPyZr37Hs
ya22xqtiazvKFJtqE3utJzjy1fef5Ivn6I8Pwmv5mRQO5880RrNC0o2fZohQ4d0YynjhrZCWf+Xs
af3jKMun+MQjz/p0bKhIha7qkTC/y46srgj6s0Unc8Ibc60/CBdQ9dKlEztDoGMUHfKYroSrH4e1
ag/jargqPH1LDd5ub/U9qrH1pQdLWl7vv87TlEWkuRoUM+P8thqRlGvQKV2W2/bsIPqw+41ho1V3
Sq+58G7KXxzNEk1d5NVRyD03z15OQYAG6Ju0CJp1ckWK9VXqFB7ln5vYEW4TG4HuNRgYJ/eSU3eP
psf1L9zXL24rFHldkaFkmTIBpH/e1oblMrUoAK1ldd8NN61y/G8/nJasKKakwxcBW3I2mmZw2/su
BviXYIKIhvtxfNVp2v0PDoJAeyGiYPbXzg6S17MMDNLCGjT0z4kgrFEcT3ik5H8vKZj3g1/FFyP2
3xfLgGZIdBpiVg2F3VlACipEo02TOnbFStinMgNNTm/3+3P54hhMpIpoaNwMWWK6/OM9K6l3m8oo
x24UWlgicRa2Gi6i7w/yxVNusAyTDEvlniwAmj+PQkEVVbvsp65xQvNlp07o1nvENq6yLh9C7/uj
/f0eLwczdZ0bZHHlYNl8HjpmPU0sAWyrG1rvdRuiH7sq+l/fH+Pv0ZjZQLJYGCzBZ389xxSntJEC
YexW4wvoRviyd6byO4EN8v1xls/65/DAcTQD/AeJx7wzZ8MDneZoznE8w2ONV6zW6YDYWfwSF3dm
cv/9ob6YUzkWRBJWXJIqKtrZsZq2NUMFxyHJPyvTU9epA5ML5dBKX4W3uku5s7xwdl+M8ga+ddOS
NQLkLGhrf94qK2qbaqbhyeg3OoxHdrTGi7/CV+Updm3n3sVB/qvn/fMRz0ZATZ6MvI454rSTdxAK
4mdpxeBnYzHK1qJDA+/yGP9nRM+yWPnzLM/eY3VWlqI4PJlUpCUmaPoPwwg9EJpOaI4zMjkVH09b
7CdDdzHCubE8yXYSzrEjdpqdJzrt+7y/T2ldkzt7S7fs1mpCvA3fPwAXLs158hOOy6i2Ri6NXwFt
iH6Yl7JTvphhuRCyDETKWq7Jsmz//GYaDBChlXMhWnQadI5XkiO8JTuKRuvi0Byq+xZBshdfGA++
elfpz+g6Y4K1UK7+PGqkT01VLfHHfm3YISpVxgcMheOawD/n+0v4xQTLGYK4MshQlC3jfDgNLb1g
MheWMywPyl101br+i/GE4GVF3+UwTqvAQ5m8KxAOr9EurnP70hQrfzVmfP4Mfw22akhLkPONt8FG
cEybq+3JdoxShDWrYEd2c8Ce9igQ1bCJ3eV143MZO5I4boRr6VLay5fjyufPczauBG3WxdnA52mf
SF3bNJ6wTvf9x2q1YJFjrr+/B18+xp9uwfLnn1aOeqtOqp5yC4KKlXiRrRoUMN8f4sv57PMpnT3I
k1al0Tx9XGJzl7v+NtjCnljJq2X1b15YM1082tnCVKYIpahFnnyMkrhUGBLQNlSOttM3yQkI8fdn
d+kCng3Kspq0sGphhVbSsQgfhfrS5o09GvfgfFr7fP3ORmFJqFSyHxSmT8TdK8XsMw8IY7LPczj/
STkclFh7kEWRjVY4JTYE6J06AhCRqcLBH0GUr4QNwdwjUrAx2lez7+i0kzQ535R+ZKtq8WQlVKl6
JVhb+bxYetR1net2EqEyKzB3gS+cf3VtsCv1/JijpqEzVhOG3G1bkf46C6Vr2TLrdR/XpxxiMyrU
vEdpNByBbXsku71IWjghPh5RyNd3qTHrDkCbHyLOlWG2XsZwxHI7SnYD/G1Ew4OHu6hWXV7TosEk
1Wi2UEebWQKVLzQxoCllVZCH3WjJtVHq1SrxQ6dv6ZKE9eJOCBFz0B3ADCE0T1qtPNSVhNw5wB0Y
12+ZCihXV9LHFvmolemPZlW6ojA/gcFBNWXJEDhyMi5J6KXMGPweLPAqyLPEjWFAgBis5gYqG8gA
AJP09lDnd+jZe8QdGtVBRE6Su9DPVkajhrTXs6tk0HZVCjJ0NOl1aqblwGsHoTccZi3atkZwI6f4
dw1ZX+HPGldVQhBBDIdq9ucX2KW1DbB5mxbhGyu4Ae3vhHJqnJGWNIYjEkJI0hGyLcp0bOv94E4I
hIehDH9JgfwO6xaWat2hXTCIucj9PXGbHvLvNfr3xwmBOfq18GqQoKDR2YJP4R+tYnKxIm21OOq8
JMbiRsj4TjLkhtQUPfSUMvAmSzrh0XhLMmlYQec8zJl4Is8rdkCt3/ilkK1DVadGmTCLo64w7VGA
XjoNUorysrJg3FsPjYzzXi76Y61Uz5oW+RBfhLUZxshKyu5mzNrfuRg+65EvHMcAi4GYkqAd0mVW
QdNC/KK8UEgZbaKcfmShglu2YsS5Pmg8RFh4o+K8OBRqS4KGFl5heZ3dMVReQxj9x0SW9n5hvJWU
hjHN9XfZTPV/ioNpO1V9fRhz9Slpk8fJD6V1FiH1Z++ZYNkfaC+qv3twqk5mWQv0bYSIX+nY6jHN
iVMPo2j2ykTZIe14Fovy96yzEi1EcTN03AQsncVWzkVvaBRjX+PzEPj9qgFR1CyGAWW6VuXxXY8L
XM6qUq78DAGgyTqjjoRkEwb1sGrj/h7g7s+gBgQxytBaG/x/uL/QZ0ykwEzCUyimoAAwNsVYsFJE
fMKkPQxgHlasI7ecYeVxS9SV3IrvDcIV5Dhy7nX6oJHJrW/nQsR9HI6/0sIY14UIe3eVSFhqcQYC
EYwWcWtJhg/vhQh0i41dJ3W8JxFfSMCQN/2EsRXjIx87hWKrkSRJYvoIwqGThAf6/NOqFmmGQvIx
gboOz1LbyXA7kmRTtsYujxVMNmONIWGUQS414pJ5XjTIHg3ZJjYMsLSu7awxq46hOlhcX+G1DSKF
a0PIPf4qBJDEXyE+It4xzXZo167qLrltZf95KBkclLl7mKpok9XDDh3X81S3zwg5PC2RyNQhZQOp
wVTehRKZTaL5K0Qhsu0MDdUoupM0EO5G7Hly2Le7BsmSbbS4ryBIMzAI0XHU4OiEFqIiHejTrkZL
Qr+hChy/xBVdmL6PLwn17aBam0JWHv2wxJJcsbglIACpsi/EjjK0eDgTLdvCdGoQbKNCQLqAjIDS
AIjlkrwFayg3VQpvT0yOw5AeIkiAZje6BZI+YnXdQgaDU1YvukYQQT68Jqbxu8TKWaXVGl3PEcsf
mz4FiVInhCucFb/6MD4Yk/BDK2ht+c1NJHN/ZiPH0K77LIji4EAq3Zs6I0/myKItQw6BHhSAx2Rc
WTUZ9KZ0fBCTci818wks8clX51NdGMdYR50iSe0xnCqaDiSwEFd6WyTWMZa6jTVEt6Le3VT05+H3
rxIheCPZ9HpMkzvGoq1aTEfysjB3qT5TxVQAxSyetS7AUTBe6Rac09nESowKdgglNEzabZQU9SoP
YM4L9DZJhlKYDRPsPBPsTI2cd6z9L0TXPZhl9qwRswbbZWMJaQnfDN8geuMYEUNi2DhDr3LR38nQ
JusaaT9C2Ks5HJ4bq75PJe3GN+trsOanCpfWKg3aO0Kt1nIzPmC0pD+VLs9U1RygcNJcg4fDRJbw
OUdhOyfxW542oLPAV7blSe0sR0mVig7Q2DktFxU7RLOl0b8jheeOvOeTVrPB7PBm4FjGGR3i82AU
IgnNaNrnUBlvdavmtmZhc9+QhLYaYCOeZkVI9yrW8Z2WKJmrakG4Bh0toDypr9uweCYhSQVhwCqJ
lQXiTDOxs258s3zzeiCkwiEnIsZ23gyuVFjE+5UGaUJ9/hKD0DQi+SYUR5K29BuuHB6DCCgNfVCJ
h0rH7Wn1D8UkPQ5DifG5m1aKqE43MKExp2a1UyrEEDXjGrb1GoXkpsiJk5NZDCMiBAePOqMrih8m
3nxFT8E5pnRMCXicBPlJXHTMBqBaTem9qR0qWszDTjXj3agrD+UUvk0MUfTPQfwPUDmStsQbCAYb
zNX4IDeIoEbEIB/QLhs3NDSNJNiEcnZSSoL2NPyrQroG+f8b/vb1IIyiQ8IMNo5qHD1TctHtdx74
igmrNsN4OufIUNMx3pRg6mwgUfdabO0nM7/vLd93UOhsW1M/zpF/koTpnVd+PPpG50lzAy52wsuX
bmQkdnIqwrRi39dJZYIHgLsb1uVPvxJEOyJRMdWqctVEyZ4Uk2gbRPIj1GmvQBZsU/p6xHy1Vavg
ugSivdICscPWOAcOxhDLxqv8COv9te6bK+q4C8EFOTD/Og5RtBLKzIAYNq8d6XfsjUgNYANaxf1N
PSuI53r5pdVm1tOxtHj7a8Ujy8ncEbkIz0Wob2ulvVZxjRp6222btnzKDH1X51BmjCpzwCL+0Enq
AGMv/YD8RzmogaZVTDNiBCyBfmd2p6pXSDEY6Ij0mXVT9Dp5N+rPhMiQleYnTCu55WV6zc5wgNdK
qp1VKr4DIgHxuozUUcrHYY1D4a3S88gW+6n0rK6jTgKpY5XKWFSIXM2d1iiCTVzrRKG04bWo9zcy
vJxBt67DIMxWKIkUOFc9jC0ePF9VmP1lJnCKEodcj55ApBKCIQS/mqi4CZTAPAgTvKiy+TlTDluZ
YX3dZJJDUskvTU8aT5lmLlERW8yGcXqFllyzTVUkhmsU+gDyDF7DBHrrQ5sMpYNfP1tZOeocY4CI
DpqfWQ57gB49okUtCeoELlSJwYJ+1Ba7Uy9uQmGIroKxlsi0F+7k1rDTbN7XY/z8cR3L5oBf9tVP
SgSX+DmCWpNJfuS0Eyl1/TjZRlF43+TZzZgED6HSRXaekcFOJpmaiG/TTAEmkHQoT7m4DpW2sQ2h
vQ2MKbVjpWjdrsa6RUjENSvsG1VM3wzkAMSZFackR5ekROm1iPm+bSvJhkRirdQxJTWsSm5DIbrD
8S44/oyKtJMGMg3S+kWMhAoaYPM6BXgEYO6WqNT942TJe0kjLkkVi3u/6k7QOk+dmTxkCnEsdckS
REf5C7mNlQDEgUMU667f1I+1Gt5kFSCVSlAeBKMfV+iHfAqSSmuzmAGhIfT4zyfWFUIb2EpFGx5a
gywZuzTWbqJJ2cwtU0hA3BoA6+OsFcd4hAWa1iRpKLtgBp4lJG++AbDOHA12Eo1xLShQIiM93PEc
MijVxwDNGrALV5/VlxrZ7WL7nu1pRtiENeoKADN1CLGR6aAiqWoMO2ORDGwlw24oyK9KOJ+6MNw3
I4ZfVcICMM3NXWOqW3Bm2OgxSNh9OR6UKj4ArzphTfuJ0pZHZrIecrYwpC3AUk6Lx7JTVEfskWi2
hYn9ZKZqqcWL0NtHMx+CwLOnYAG6RfmGqB0X1tphaLsHvzfR5oZybZOV/WuWCD2Vin3S5ZgKgsWt
14zyw2wheG4m/Y7RZSFLgB8SpvqFj7gvu2hTK/4Dcsr7tmdh6OfknFQhgh9fUXD6KrhlKkM20VQU
jG2A8sVhYs3TQjYytPSYqJK4zKfQg0zjRReAkxmdyDuPJfok6wYJT+n40pmTsAGqdp2VACymuJLd
zKgDfITmjzrUrB+yQGCfgUas1HsqXMYLSy5jPfoYG2IhTw5wqIiLjMDUJBCXaqRu5CXXsJfgpIRx
eZTRbXtQqIFeDclGy+I7A5o8w7OcHmaxdWH4H6YJBGqpEpogsp5m4hJw+KzmKd1W3dhvprDE0T1N
DzE5Q30WnXQf5nOUmQJ+zMA1o/o56rNXEjRpopqorv1MvpWCorDVuRI3IpqnVZJ27/qUsenN545P
rP7qUIyhTUQQWzzlsrWugHDaswGXWwDsCiFOhZ44jV6vRyIS/Dz60bfkDFXoum05CEobnsJGUCg6
ZBl3BZ+T7GW53iBVjckeLSrAL+QHbTtgIY+dLt4J9YDIWjS8QFPVDVbHTWlFJ0WqA1ZeRXqUpc60
46UCUE0iRkqQJzwj0TbO9OpopjUWV61+7vS2dITKMlneoV8n1ylF5JjJTJ1kks1aatwXaaluilLf
FxKTUYAuEHyLGHRXvR60V3mZwBCtmFCkYjLe8dcoJEoprLHjQX9kxoKt0bJdqkGBe4nIP0Vuc+eG
DHGeDCvP1Ueo7WzYgden7W0zxti/cWs4QFsUZnnhd62KpxFtGtSi4Ijrz1x2CceuSsmpGKtX2Nft
QR7H4kKxVFqqPH9XgVSZYCpjUVmcF2ZVJYjBGlGCdHtHWGGHfKh2jRc8LBXKfB051nPhYgRx4wsV
tUVv8t2RlbN48jmi4tN0HFm6s9DaXyuuvKb14KARsocDFsQtMb8b7SraKi/+SXbEDRtUM1tp2+9L
bcsZfnMFlLPuW00lwwePEH90uRsv8QZXdeuLFfCvS7DIJVDZ0M6jQcrn+FQTxXZhCj5bt6XwXrsf
NdgrbS154lN1P2wvH/Cr66tyHEmRJFS15tl5BX5shh1ztEtDadPE3NtMvlCl/LJ39PkYZ2VuH0Qk
OyiqovF2Dh2f5BgnRATRrmF7RdeoQOzIufTgfFmK1Q2d4VZGDaKe9xKaEIZ1l3DDmjXSbBvS2uTg
X7XpY3pZu9Luv38+vrqOnw4nnT2n1B1jxc84XNkMqwWBajz9Zwc4u1EZSmaiJHkwDPk2FW9i07pw
m5ZK+PkT/vkMzu7S0FGbCJZKeRuzjoKwiYC/jd7/s7M4e7x7xjtoxRwkJ2FH1tiDahd0BV++QZ/P
Y7lTn94gwuegOi9Y2PwQ3UqHmGftozHarLDyOnBELwxRXzWtPh/vrMMwJ8vYWNHF0KIXVf5hEOxW
QoxpdPf7Syd9NQR9PtBZcyEnuGyUcGihane1k+71hxBmC+jZ/Up1eJm8eXAsT3VpVV1s1UjL4/Xd
03HWajDkghVXxFnmB7S5XuZ1LruSFRrlixf00qt01nIICBomboFDDVl8IL+N+LMagsH3V/PL3tvn
q3k2pZWWzEqr5n0SNjgUkk1PZcR9iYGTOcHOd378mG3dHRzFs64SW09tyyNl3CfgxcYL7Sg/v/84
Fx6iD1Xbp4dWbQmpjZbLq+LOA5FjzxIM2gXnf0ETdulAZ8MINcyy90G5u331hD2ElJrTqFE5HS4c
58v+6qfrey4kaYTK982CpzVV19TEwGnCSeDSauvUpY2MgmlcK8jEZuAg6OqRiy0qgksv58WPcTbg
+JkamSzneDtXwFF/BvvKDtbRsV3h99yBZbH7neGJTuvhHnKNg3m8tHC4MKx+LHA+3dnUCFSpLrkO
vZ5u1PGpzzZ5KV3QH32hOcSZ/M9st4hzPw96mRUHUi0uV3tr1Q6O881ggws51FvCOqkFO5FHkaUm
2tRYZduDtCb5ZiX+YKEEDA3q+X82Jn583E8nbQHSKqxlLlkmLF9rmRUrPPopJI/80nh/Ybj4eNE/
HYu0+Mo0l5VZ+75oPbm/ZN5sDZvVtr+KV+FOv9XX37+tl+7p2QjVJU1ddcssZmQYpyUI/H5mtxDm
vz/MF1rW5a6iul4yvwz++/Ou9hWBEYnKcZKVTHwNDUF7PHRXpbu8QvRKNa9iD7NqtkCkTBcannNJ
EvDl+vvzRzg7VXYqRgn1Onb34dY6jSz+UwdzPZIjYo2cxvFXV+k6XK0wQzoQEdwAFcP3V+ELLYqp
cA0MsiVQpf2l1CilSC27Vlya6qQobXWbiDGfOX22JYbo3stc2Aa3Fw7691NlqghRCMVAFfT38lHF
Z09mpZq4JAu5kgMJ5rQIl3HU2niO7lLvkhr7by2IiRUcXQ36FwtNytmFpvod1aYWpi79q1WMq9d6
TOTD1Nx3yuv35/b3OoJTkhFly4siksv651MV/2/uzmu5bTVd07eyq8/RhRwOelcNIpMokqKST1CS
LAFEJHK4+nngtWrGlj129z6cw2UvCyL4hy+83/uYdHgZ2MhIZdo1c22rwY9Xf84sfvW9IbpE34Gc
EJHaZ5WaafQRMmjsk3G6fkrWZnD1ORBOGoVFBLvf0ida5dXq95/uF/GfyaZRLY1BOJNiyqeLXcqj
0ewFPWO5DB6lSmUleNj7+ZIjefP7nzONnw8D3KVUQxJ1Db03IvcfX2cnU2lD34Aus4+8oRJwubm6
OPn+D7aBzkdSgAnTTeCD/ficWdTTnDHjxIdv9zB59e3Fw1KbjKY540tMaBv98Rj/xSZgck7iaaKK
FuxzcjhGUWQY6ZD7OfGR+lIV599/Vz+vRGt5bRb7izPmp5/fGLHCfNmAI80mWhV+GkhBvGqD5k9L
4ufgldK4aCqmhXIbMfWn23GoupSubsgTHkZXdaob47QEANirP/5JwvaLj7QoM1l/vDS28qdHlbp+
NSvAcr7ekATgYWSp7b43qIUXd9hfrS665qbZ0+/f489BHZ+PQ5ID0vw2BvPj0mjMXKTH13P712f6
Rkgi6K8CpZOFPzzo50NqeZChSsw14DbyWedcMgxfIXLEf1a+BJKOSZi+o6xmGzrtMekPMv+fNha7
V7NYdjrW+NQPltX53cVeF3IbR6pQ+qUh+nGfBlWbnDohdH//8n7xGEXSmGtSRcTI1mdlq1YKBQ4a
ceVbylejLN1ML9xQyv6Qb/y0Lkye8N1TPu3eUkgoW07a9f/Uj2ovXuX+n5b6TzsWtguPEbk/ZE3k
tPjxncnjFQc5TQZcJAe1kL6LYBl+/7p+PtZ5hMyxoLBjpZ9F2yntL2zY8HhsPHOTrReVGzFe4Wie
FTDNssUZMXK7P7y+n2tIy1PpRy2aTfVnGfdFYhwYhVPx7VRX0R/Hpr1ogbGkPvRBFpSesv6ffNDv
Hrnsuu/XX9mp1RW6IaeT/hEfqDturL3wsAx8iCt1q6PY/JMi9Kf9xadcRoYMUdc1kZf74yNFAB7Y
Xc8XP0nk3NMnZkXzpK1xm8XeI5TyG32uHn//MX+xYnAuwP5CBXEto4n98ZG1TjutG+OrX3U7uTtf
89ff//xvla8fKgdEANz+zPpxZ3GLLDvju9cotRZDLg0PSNZhALxy1TD81AYR+svfP+kXG/n7Bxmf
LuLrpWnES8gQxlTti/m1wYWnPfz+ET+/LEmWJZXJPJGRxZ+mDJnuMNsMsyVfA4BSmTdt8qeA+xev
S5JVdPYWwa7IQfs5QZ+7qqGRSIy/RgS3NdfqrWlHTh1Uf/hifn5dzHAykElqwVyE9jm50DETYyFy
7oXXh0I8NVTP9b9ys/8I9nx7fS/u2vr9vb15uX4epf1hsrb5729/zcSN+9K+/PAfXtFioXrs3uvp
9N502V9TuH//n//uX/7X+7efcp6u7//6x1vZFe3y06LLj3xmop3v1sTym/z97/YvOf/u5mUq2/b9
hyHZ5V/8NSSrav/k2tcMSyQeJG9YyhHDe9P+6x/8DamEoiJsB0WO7Qinyd9IZ0GS/6nDLmT/qd9m
VZbRsqbs2vhf/xAk5Z/L5KRsWQahH2vO+E+mZJVPX7pMREICpRBrWdwROEV82oyGsODj8IezcL/Q
qketAC04VsbaLNNV26dAX6wJDGv2kKhIO0PNaVNc6rN8gSA9L6Rb25Zh0Qr6hnXqK1DKI8xhldaX
+ykAJo3VG2peqULWWNxjAULpNc0/4ik5shpxp0y2cKSOpXFEh/P23Rdx+OtI+a+iyw/l0vT51z+U
5Q797qThw5ncSCr5BhNYzJR9umNbBj/NBP9wWvjTqhcPohq6qpjv4ktyDAsFCRx26G6CLVIRYUhY
f5mi+S4WqnOO86FaJ/fCYKzGDrvQGH8XVQJrDYvhII2wPjDmldIkqLU72v8G/cw2YxAL/lwsu4qY
IddpDg18mgm6dIU0ySg/wNU7v/+En4KIvz4g0xiWpRlLuMLq+v4oxVcximZrNrFEqL1EvhziyVjr
RndDk3FTXNTgmpWHccRn9/fP/VyI+PZg6GyKJBsWrOLPh1LYq9K1GYksJeWhjOpAajF1bMLtgNJb
6R8WV3wySjT8k2/C57kU4lbMo5tciIPY1Gx5qDdyJjlmtx/UHm7Y3e9/P3052j9/8wxDEQBzkFmk
tz++GNxqIKeksCRLHMS0ZnyqiinIxc3QxjCmp91oKNtRBwg2omK4xL5paDdGk+Js+VXGiXsicyvH
dpN0T5mCsxVCmq7U17gxIcKtnrTocuRTzSFwl1gMV9c2shNlLSaqbVyVczVZe7yYrZlpLOnaPstd
AQkXylsVC49E5dsmQcbSCC58GsQJ6qaXje0oD56xmw3giPvyqpyYhEIEGzHSKuovMqRamhi3iWYG
Umj4bZ4hbhr2lp7dipfn37881fh0q337drn/JU4tDgWOhR/fngghEdzZgO55rvZaaxwNjIPb2NgI
aUfvHMCv+tqJ6lHoL/eyVbwlcfgFRstTNPS3EkKV8nrOxfheE33QpOtZBJ0eS7s2lV/bCO8IzLDq
UHNFBWM0Xf2SNnBtG1wc1VV4BUaNUi8Rr15kan47QVnWp606XrwMymoLQ1qU3FyBpdowTldH7tWa
z7Hev4C2vO9RX6ua2yDat/OhWcE4dKPE0mAbzGe9TNYF+KRMFJ7NzvSj8tUacreWDEYl+psBbrAo
aH6TXPdjjuW/frlLWaphKwTaToyMlS5ed7DGjmIWr/PoWVgM9Rt5D571EPKMk1Ti0VHrjob0c7zq
TpNoPmPDbhtKe3Ho1lWJ/VEHOyjDMUa7NWEjgupAuNavgQNvEl16bQeQDhifZdO4MvANlkUBrTFS
2u4WGtcqRl9dPTFntm1isqAkvumlJhjgKzeQXBScXo2FfLowZUKU5pdpCw0yaCPVU+fS91F04ekG
iDHDixJx2ihW7miUTn6xVlWZb83LdJvII3LEeRN1pWO10vp9Hq43Cv7umJcGA07/mDHDIa+6G+Fi
vshV+AJdsyhuWuMC5Ad4vZxjeGhuE2Lihhg1LsvNKIFRGaRdWZnbbBQ8JUyDvhi8PKo34UBNJmtW
QljeXoboHhoI8wi7sccoJk7dPKlWQxR5MHj897wrD4mIJ05r4H41P6Dy/QBIswqzk3rV/MVl7Cz3
5SHUaqBDahDO1zvccNCGqYHR41fXa+IxNFInbUpbEJKvRq+vY84fkEAedYJzq6uPtXQfXdVjrqFE
mc0gHeOveqcF0yT5DC87hZHv5gqbXypA56rS9gl8YqRbuyv6d8Go8AEKvVk2z9Ny6jIWYMwGiOLH
TtX3KnQiTSq+NPL1UE75zhqjPV57aRmtkyesqyXWiACXl7ESS9smFmbXSYt5VMeONyq+UKgjdVXe
gb6I6zmYcn2fhJAv5nyHhv2KLBJbzrNaX17bsLirZpORRC1A1PqQNUxL8Hp9tVNWYZl7gjC6zQwV
ZxYf2gkJS5W/Cti+yZbORqzuUiXzoi5+ldXqmMfCSk7D82jhQR/SfGPc0mqTVzHR95VcLPMuL1GI
D6ze3SgLPgpj9bq6VvDGmj3KRb/T6xUOc3DCwsa5ZnGQm+VdbSr7IQo3+Ezf9y9Dx3osBiY0KhRP
Vup2i8chcbuIrHC2PvSqekd2dgdg8qHA8QaTYYGFy71qjjg0Cefrgk3fIsR/HS98ubV6HMdsB9Tl
pomNvVZXd02uPtTvum4gD6tlaAzbyNyrVvtoXqxjissbbG082HG5njGMzIrqqbzEX+OS6KYImVuA
y0l5v1+ByN0OmnmOlMvHWCmMSFi5HYXGCsTBIWsGr75IW9yZv5RxttNLbZ9fFhzCui7KO6VDJhjJ
4kM6hefckgMRR+XSQNKmLsxXdVqcJQklVOKsZMaRtZfFD7CpqQ9V+jWsUQMRtlzmiooEvkBOjBOy
YVqIMitT8KqiiBx4hNSUsaE2MDpLugpr6QWvBT3MBNfX1CuwFHQIZPUoi8a+lJMP8k5fvOrnEYlf
e9VemYxZD6CZhRYnvbmAoZQKGzETNvK4eEmbVok8Q2qSB0XXgs5c5NH4BZa4kSmnGab7Ai+MgdSU
Ye8o9fUuUx8bI9mNc30zXoXtUNIwQIMbMo/UX9oHVcpXWtSvZenyCN77tsfVyVax6caQ0I5H83Eq
wg/1AiLPqI61Jd1gZOQlN6BQTjBEPFlE65y/6JeMcFW4labyjJLGE/R6K4AsY5ZGcwfzsq+V1Jvh
Oua97ItagqtdxTE2BZf4clzGxsbs+drEq7Flj2Graw2To4jJ6aL1uJ1Wrq5lR7m3tpLKq8Usv2qk
nZYvtn7mqg+RqspBmFmBbiVrrD8DIcR2LNMPYYdZPffA729o6VNZ4K8LWies1YlwVeWzGUR+TRik
w6fbzhIIXs2DiaFb2DPtNgEbwEx9RISZ4LwJc0Ds4SC13tAeVfF1EM5qg7lcRD6DMdB/lNed8RIt
888J3Q9OSf//OSiRTv2/DZT+F6MclyyjG/NXorn++q9/LNWzv/2TdPmf5IPUk2hLqJTnllHLv3JD
rIP/qWJTv/R+WKy4CJC5/J0cLgZK2DCIloTOl3qASMz/d27IXy1FG6p9lJsRucv/SWbIT/oxhl6e
i0uCphiUHiQDN6cfo0BJEPOGFaS6kFFwZwby13mS+WpGOIA8JeO2CIMKiS3Zo920rZ23u6EnVcrv
RA+6r3JZHHnRN6LZ3LQ4oBUmx+VCXzzoSsAwWRk7mBjH0j5XjpA2LWArqo+zHaxGoXVSBsxybdOP
gcZlPQwjMlYvDR09gEuuZnfXej15OYd1vTIUF11E54WBti0DLrXkifZEOr7UXUDNW9Q2l6s3rUCV
fxA29665mAcgmUQCijfnMblJHHYSR+YFnfNudiW7CqCQ8Rf12+UFcoAzeZbfbTLECKHhFOvqJDwZ
uPrx51MAO9zRYKFldv3V4l/Fvc1c0ypzI2+Z1+7c8cgIxBOInufZyc+gVZzZm86ois/lrvb0Q/cW
woMs92Xk1RL7NEi0oBmZKKWcmUGsIqE6isPW/Dq3NtRbHG+r/jYT3eoed5R5K7yaAWN2Hqxgjkxm
Gt3qWZBve0d8Am5MpUjzwtSfVY704KL4vbiTas5bd4qeTafz2ma1aApTJu8UFwSmhjkv0wzeuEIS
d1njRJ/hLtgGkuEMb8pHv+8/MJbgGlkQVneDe91fFBcvU9Md/NFrzldAS9jC30X35kN1RL5SOEPq
axMGDZlnudfFuyrAbakoggz2wTt27S9cduolEFIo1xtxgQ2+NVQZnDKwOG/Tj3Ta5yRaGAKqi/2I
mzoo/JXTdM9slmOd8sHpMABem/5EiCmNNhOOvPJLfaPGQSsfFzeeJNq04Eez/VUUGLvBVnw30Ji2
y3MJITvQL+58DVJoJbmd7qoapN49FNPLwl4ALu0rKAU1fJ0PyhfJ6WGoyhyjnl67dMI0FM8R80tW
ELd+RnwGBGI36w7ZL7OlzHxeT5O+Ti6ri1uVq3p0lHdsSL06KP1kNVGspqSbPl1urWBa57fIEZ3r
kVHY2GYuoD4W7+pOWJe36rYCr+1e7mRrXTvJsTm3s2OO/pT52hfM3JVjsyt3fXJXqz5QnHR3ZbLz
vCgp2a2ucqiRIHvl7fhg3ul+ey8jzjZsEB5702WATnH0A/d3bq7DN8mLPZT/oLV7vDzeq8EvglnZ
S/muv94Xl0NjbUeBzfTdwfiLUs2nQsa3s4YWpkb72RAt3VouvO9qwtWQMcIrCYq7GB9gZUwL+t9R
035zffuuLvDXczCFI2lG7/+TGRh2EtY4y8xXIXy/a3Qb7cCxvCm2aaBRyY8zhjToIMjLq75N7pVD
Mjj6H4RQnzsXf/0OuLSopspUET5BP37WCMxYNA4X1S12kq+y0/CG9iTnWbZF+9+QI37uf//1PLwz
CBRo8NMq/vQ8s8onLI/4zJtUhouHWptpVFrgl3FrvoGvw23s99/mZ63tT4/8VH7Revgl3fJIBL76
CTfVFS7xsEs8if70/O880VJ+tYR0Ey/C5TYlNvr8TFVqKy2pVBdD9tIGuByW+5RjdQZLtgE1gInA
sx7MroUN7Am4zegrPgZshQcjExvXuzzEFNi7qofZGxfxlysHy/21F74m74mXnrNT5Reb9qYPxO0i
kBo2zAQKMBYDWsh8i4gC7wa2O4gwxgkPwKFi3DUNGrxwSr4o0b2QnbLpKR+w13+Jx3OL935vnfr+
EXhvKXtXhr9gIZaHJzxZKUs2tvSIuT4FVi7IoeRwL9+78utYP0nigxgjaqfOliwixLZ2wnotzYsQ
JbuVLZ/MAC6dGmhu78JhS1sfumRTf9WibVI4MTAEXc03HX1acB82yg88Sp+l5Avu6hClbpthp6n8
CsVJQPlo2g30kHyFWruyNUz0fXn0Zvz2nYGGcnTTXJyxOaci08O1A17GEja6vk2MFYIkzywCK9nl
F0evXxcHLBPzggteCVJfMR9+EK27kSh/HBkv7XGMwL4XrTu+5qRwuCgC7gH/ZUOeN6vN4nzeevPo
lPmNwOnmRwqCH2iaTGjJBVRiGyPSD9ikZRiUwKkfWmd8z2O7/lKZNvW7DaiL/APrnTg+JfPeesYK
2+0qh+uQ+oMoOlBK+S7bzVDslc6L6ycGN5V+a0h+tYXb4vfCS6/sOqqD6eoiYwXT2dxDkP0wi3eu
hSOqX76GFALKUyRs1cxrrk7vj+hyOWdAIau527qjSxcv9RIIhI9hfNMyrd0SQMzNxrw+dk53RcjR
nKzrTSoGrQv223pLpRX5hibZ7YU/YkzrvnbrdRcIJ/l5kbHnq8vKsuxqSzXIT/fCqtrWii0VfvbO
jMv6cso/yhdLcandxBAlPQRjnHCEPhVpIC6+Xq3a3aPmjv7c2/pG9aCHQEdkr1AMC8zn65mpk/mO
R5f2fJbu4mNnL8HTFSfd+7x7Fcf7zNrM1uqq7BgcFb3hhvxZsi/edd0+GW+iZ2yVbgMBmeLlsC29
RYYInDdicUar9k3yY+iZky+fal6P1qzDe1KvKJAHtGVG4+JDwVV618pMZ59m9wKB4UIkMPd7QXUK
PKRjT8agIj5Vw07mUlNseRU60+RmSP4oNnFhv13wyvcUjFdaJy7cGkFJtlYYxFP4FvMSdyE7PzE2
M7rXjoQSopgN9alZXUnun1PUZJ3dPjXKfeYUCzwlUDgcTvMzU+Olv7j0SJhs3WT3IUuod5f+N0YG
bfKiyLtK8HDHGt0u93q4YqKrsZr+6ofrhtNMt5nAUNqa70ZvbO1r5/SUN8MUnNk9dSnIpDD27Bmf
K74CjpX6LMFqEL1OvpmMbVM5NW6VQOe9sPAa0ZOvW+V6awqPevI4GqS2NnXKvlupnd8bO0YZAcNS
7B7Jip0azS1iwco2nQGTVAgfD8AsayIGxicduWbBc4yyeS+Gy9hv9VGFXiFsJnGtE7gXdvpaREsc
GRIsXjR3Pqcv1cflNJ6pIkmcBZmtwUJ6A7OanPP99Sv9H2K6JH6uwGr2rs7HKpnv9UaiqAfNZ9iX
2eEcprRXocxNdogujNRXOGV5IdS/Cie9Cz0q6qkU6BQ77y7YLb51H5MHVRM9sahBj8CLyyaF0IVd
shwBKlZNgNt0ETDDVi0ORak4kP5SZM4pZ9dsT7qrFl/rpzF/HvoXw1gtIzaT1ytQpxBX3hImYyvg
ScwYVZXdHFWuTmM16Hhw2yIejKjtI1t/7rBI4Dql4oV3/seoMKu4F5WNTGmsYs90i1ejU2+te1Xm
l/IX2Gu/z1oHWxcjCpJz9cCHaneU6DydNY83t0ExxREir0fWyY0y2PIX2OSDc5VZX8a2Tx1x06xq
H0aS4rcHsB1xFAzp5gpuVPPhmj6o+d0VNeZ8OzT84nzxy9BLRd8YdyXd1V9gi+PH3mpecjkxEJpJ
LueVTiWr3YcasoJdpK5Mj8pTc7nNm5p66UlR9gpAErzRD1LqR+kmJdTXwSQD/EFvJt2S6aWjaxYe
2ZFqwKhzXfOy5muBOaTY+CtgwcLewiA8iRw0IQYeGt6Abzh+rJNg1wCJa19laKG4VXxL5TWCh7YN
YXuZN3NyW5h28Zwlp6Y7ZcDcR88QAvGLxrDe5UtC1/LLleoXe1/RvcU3y/Cn9wtMFtOlnB9xPOGh
A82UUeYtk5oYdoNcEixb9NJ4jQttswX4KvRPVcXly3SppH0k2Jaqqxg0do0VDeMAmesz/Z4jTBf3
kup1MQYrwHjs/usE2iW+KQVPD71ycsSt4VqKZxH2bGMvCdRg8oYXE1j3A6bztEIxutlZcBS8+BmK
KW2gtTjZvB6Qkz38tmULZV+vfvx12MdnMOjNfl43x+xOcKZnC4N1cMbeJd6Ez7GreTKzdtSCBpdk
r6aTkhDgn9r0LJSrJTFfVQErFhhbiIP3QbHOSXprNHfmlbHUoDChBZIX7VXhMDP8SL+wXsF0Y00I
X7l1ukfgoL4FH5lDo8AOvftmHVtba64RDaBVHu5xQW90l/5VsxqAGGtbogdlWI6QuHeMyQ+tx86r
8rsxXEu5P4LJshjeC6iNNY60NQF8s0QgnrAXOAZ7k5tn+tLnjnj9ClNRgrW6Yj4+idh2LuUBTiL4
RG3kXiDGgDIv2bMMwAZCvG2hEq5z+ZnezOSl8BaDvF9PSYDJApeayXtMvVZ2CL3UdIVxC5FwHuBP
m4VuAz+AwI9Z24EyHmEF9VQvn9eX4SXpAiPzYWfgT6QDSqVfYFcnbaX4jIUu5QLFH9dJRyZ59XCK
Cv3BB8J3QmB/2Yl8yQS+hABkWvGD7oZr5jrdDOt7O7k1n3F4iN16NW6zxLky/mDyfS7aVEbA94Mv
+8KX/Ny5IWOyrupf1kagMY66pg+zJYl0sqD2Cw8quYtnik+tvH1Jz/gAzCes3LfDW71SbbCDD/UL
2xZkOXQ6sC92ciLNOy3TFoSP6mLl4AxfRQLHFRLILYfkqjgNXBCb4Wn0mCTyhBvqNKxzr/aEoHFF
v/Hz9fIXg+JMroxyspLt5syKcAwsjNsgvGvW1w9SeK/4kNeTeU+pJeAbPeRcjUS0Dm+yc66PF5ox
K2tyLruw3czy2QghVdIkoJ9KqoJzw6Gmxm/aqnKfwgKPacV7uDToilMmO4vb1rDj1KGC0nqyn1C/
L+0OHzdkYaMz3UcbQQkUOO11D4gEdEDElFkTe2KZuIUUCOJNrGucENDBSjo1Nu3qXoLa7mjHRv4o
bLF2Gatr3sbX+Sg33rXBYIESEhOm1t5QsBu6q5R9ShA6mseEaXqYq1OgDp54cbIWcpU3ZRsCeBYP
fgTiO7Zg9Ircgmi3Wo8ztCqH+hO+fv1lLRi25cn6yqTu7cSPwzv1I+rfIGWM9Qgk3KZRXYQI3PTq
iEW3RD0G5zN+jWZH0YB4OGLiYF7Jzw3mcuOqdyibSbrdcWXrq2HYKjDWbWDDdFVWY/kOxGi4nufh
vglvknavAFMsNlc68rsIszChvmvbbTa/xbRsX8v31JmDli6t8SpTn5IplV1ORvdiEfRHLU1ECNHR
4ojU3SvF16m47XDOKNj6YhAnjwYZgjC5qNYEDfwJYYywQz1hurN5x3jaTqxuYECVarHW0y8y3TKq
LdiXFKt5gF0ssFzm3OvCzZhs6ukWKhz0ddSFhmvczE4yui2i/+5Q31w3qQ+acdfdckW4ZDK2yXGJ
Y8zePBv8fGcsDtF4F/IhWNuKtKkf1OnbTlNQYe7ITKC7eP3JvENCDQhocAEaXCI4qq0nHtjSfKNf
coCRpdvc4MVCXWSL0dOT7rJkuB2+zE7B2DEaEeJrexmHUwmoSbATjG1scyW6yYbq2z2FKYYUsBsM
xoivzCM4hSimH8R1uTP2uNsMtraVVhxRrgI0yY48aY9f1uCOmp/Bec02mjNg+xJ7Nbhg73pj5e7M
eUg2pNm6zc642qb00bnZCb7CdXI00WMzuMPdBZodBjds44opek8OQcHY+HtVK5W6D7wLx9gVX8pH
bIamclXNrzNEqPQoC5h2QEa0AdRcQt/gFmuRmU9uTna8zh/j1O6S02L/h+R8imw+4geHgj2tLjM2
PQ4Y1X705PglXul1gH39hdDCOGJZFJVHRT2noIXwn3MUsuk0dzqEB6bxmoo0crGAc0CFWbB8a8h2
0jFTnqeRbqonvvUPnEhMMCml1+ZeRAyheIa2TU3ON317xUq+9mcKYCY+WUEPD/rDNNZFc6okiMIB
shxQIXF6V/CzY0YsFjuRGNO+jiCv5IhrTAKJrcalJxCGwdHj+iDrHB7xgwPKS3WAq1faUsaegYc5
cvHe0DquH9v4A7eaWOj5v8huz6F+SrFcaV9rquNa8hjXvsUlFzv6EBAM5u+5U40g4VmvtDMFiYqC
w6W1jCZfnlUF+YBTdlgSrfH9KaqAIif0nNGRn6zLSh7uBn1VRS9SjcOftb2A56HUl720GjqHVRqQ
Am0mv31QiKm3lcvCXgucXpvwbYBdpL9Kp+vj4Gfc4Hgt21W/Ylyhr23K0UXtCw9UmK3OV0KMi7dL
t3jpp0VeLqyFym/Tm7l09W5lhJ45BLUHvDm0AsaPElzz2qCWb0f675cjVOZUdTsarNZ7U54nDLiU
r9c6czjtBgzg9BTZi4vJCAXYOejcxSee4uy+U9zOXC3l2+qRC76svTR6zUWqt7O4qSN5m7KNVWS/
uN7NV4/Le7nOjZN+C4XHxvnM4rQ07WFHZT1+gZTssJ1dLdA2GQqGLRHW+Cg4wIukDXezg8sGK9ql
TAuUnuZz5RSoTlSSzKnj229x/aX7z5TA5atSc1QMeBT5ltN7xgZzl2WCsafITXKHm1C6EZy3ZZ4A
AwtIUSx+e6n8ftTAdhwTfuN9o+zSLijP6H8AnnmFtNGFoEZHRMcWDwniKnxcgjLgG+DgFK0NHRiu
HgA02S3bJHPYxsurwpONA2c5//1hy9s3WRo99oaevqJY4pl07Pm9YMUtAyHJfUMmclYCifozjnBl
Z78sei135DquDvIqcq2z5ZqvXGiO8M6hZS+vX+bvhA4LwgeTCTpxIcJgkYeLqeiXLkUitiCDZsFg
3cs26aPpNbmTUVpchu6yF8kLH69eTyKu3YuxK33JqKDMPvZF0fX2Em0FSs18uIj4byFAlABq+K8D
RW2MNjbT0+y1p9gTDk0UKNxnJJWUzqn2zA5n3lHEvNVTaPnjmTMNb2r2h1LmN4X154rx92XFT9Va
AXc0U2lLBqpdXP538qbfLW2Iku9n8fvP/OhoeVC3aZ6r/ryBUgbC4nLXPDIJ+PuqqvZJlvWtqqpb
uHwrhmkqSBp/LOTiRd3NPbZULtVLqEqUy/Yd5YUYvaan+d2NsWUVnkzg1/xq4Jb74sBKn1jbxZcQ
vsW0WlJIoEuBsI38zmm4W24pbVAP7TxzL/OHKPmCbtf5yZ6xZo9Lm5/NpvnTR/mmD/zprf7fj6J9
kmbHczVf1Y6PUhChbuQj1qUx2MKAVIshJnENqdWnuoPZPFZot0srIPRjP3UIvjxSeVtcL0uWbPZb
vWI8QMxa955GQBDyp0vXQ76lUsHt0TrtPWucvaC/DitjV/P14HH05yn1X9afv/tIn0Rz10xoMxCy
S/15KSz3K4XR+39jiu5Xq8CgZ0xXWGG6zPy0IJl+bLoxqZcWBoEmH5EJV1IbF0cqj3Ogu53IPX+/
8j4PfX5bed8/85NKWBXjqheX2rq4uay6CGXY3aDaUImRcBxKbpnW6x/ownEQki84IJmXMusGOUqk
8/uE3u9/n0Ub/b2886/fB7ACTuQMgTCm8ONOMPtrZ+LDxLu+qT4oB9aM4fu5p5BAPRLGs+pjrEkf
Co6n2VUe0cxLnKxMhS5Hdo0jnZ99kHRE5+RFuKnWuU9g8NTmt9Zdy2HKzbFmWIt6sRgYb8kOILar
UyfBY8qmcfZFO6upLciIY+zykVban3YHffxffb5FubqgPpB5fNrpYZmWQ2nOzNOqjH9SHvaub+Nz
/yZz1ileQZAy2cLt0l+IvfABMplbufWWNsYaWatNUQsX+FdAmERDk2u9ipmXSacQArPsITBTKdjs
5HOFV+OJssDwJCtOtdPF2r7ULn13DKSIuYtt8UKeJnb0qPPAWAG8XFU3OUkqF72Glb3T3EuvQzCu
5tW4SzeWp95poIH3+U1+xOZaIJdAwrrwbbj9SYUPyZ7wSjsSyU65M6yJtbkUkqXT4iYeKc1aXJW7
2aNPvM5Rl23EfdhQiM3WRFwD4XMd9NGmuPqRzwHYTc7VleGDBiMNA0/ZLH4BPU+7EwIKwHshCG+5
OYd+SQkx2bIjfHURODm8MUfcG258D2rEt9zhqD3nhn29EW7i1fJ7oDIo8lscVW6ub3hNJEF0pwLy
fP79GlaW8+DzEbhAQv7+jj9Pp4SXLO3bC9+xGgwPoqN76lFZ0xJm+h4c98eClGkorQ2ewHm+yAKf
44cROUNELSGmG8Ndvcvu/7j2fnm8MM+la0x0aQwF/Li1MBuOmjaXVYo+mezSJQgg9bqkSu4S3ow3
f4YsIGn51av47pmfjhcjlIY56STVjdljD7rXUdmM15i7bYxDuYpMx7obPERY00e7rt+WLCO6eoJk
L4XsGuWWMzDafyo9nMIHRA2GqxMaLPW6pdOZHejkexRiw/NwmA6D5F4fSpqgLM3jdNOfk7f0C4U2
Ekbzrn0gyze8vEO5Ed5STqAcR+HJJ4zW7MbXd+qBzZPfpEf1EG1GZQ3xeNzKB4smzqFhDr9y0ndy
OArvAZ0ZB6rfeaJmJQXFqWiZPK5uhmDwZrc6jluEGbjq7hYAFo7JBOHazfTc+OGdvtOf57WxXUqY
0mO97V4WPUbjY16cba8DYRfq5QMz01UU9BuSfgpNuuxEG+W158Jr7ejYPhKuz/vJX2pQa41izxIN
UrC54VZ0+xUqYaJKvz1d4XRQ3dWx7Or/N3XnsR03lq3pJ0IteDONgAnPIBm0EywaEd67Azz9/aC6
3V2ZVXepe9iTHCiXJCoCOGfv357LoHaHn+yZzDG0EODDK5XiselchyN9musTV/l5oFzD0JPo61IZ
DZY3mRrLwxrZZHLyXsJNQQlRum0dJNhuZRDRGDBV++C+w6n3iGuEeNyYr/MJCP2zB+6+rnoI50Cu
uBuDmN9FbMcl/r3iWbtzdhO4FnjfuXqOnsNzfqMQfONcwQuOzj4+6YF+iH4Mzi+POtTqpYLLTu7Q
XPvFhbgfqAhixhlhQbLPf2S5/9Njaxt4vXXDwMbzdyJ/yWa5aWKbU5opTOchixDiMDlHUPkkoLn1
9Afbhab/p4vvX//Kv70pFFcUTT/xV47tKxnIWX4AhbLCQ67Tssk5IXb2N6jLXPszQTXzY1j+arMn
dT6Xs+IqvuImh5Si88UL5RufL3dm8hGiMPbqm4XI8cDK9dQftdhVUb7L27baThXJtxu48f2ieVnB
trTR4CLfJPJ0vf4mvtVn7XVmJUnOQDvVDAy9ocmV3L4NAlQ2Fj9+dLb5c37X7uCAeA8H8N5lI5dH
eYLMSI4s0+vD4SXJFpAZjRUAszd/JJ+rmYgyZFc6me89UPIGVDfuA/3dPq+f99r+wp+uneTn6gEK
UDB8vCo+N16ubCjlxEcQHQv6xwjYS3favAJ8LQn3M6sDV9g8+2heZDJVlQ1cGXmUiKfUy9y4dUhz
Ts97JqH88QbDq67tJeZEAL9rN/Vn+Tg/TRWfNaXsRPvunOUuO68JHOkLe8lokhW76Xl7WH5Qgjrb
yQLxuMj6i4ReFg59x/e1Ly4SwuIberY3lE3Jsq0u60GPGiRITuXLWsK61mDBNMDNeGpLcgEg2K5f
M31dfdgj1ypRZp04VoYverLTn8Tyhq/mi/m/AlTknCqlo7VlNUHCFyPtvlkFQaw+v6BrcBh7TsLq
dW4RMXDdE/wjXFZaWQW46bNN/o56CkkBsK7xQ47HXfxOPimx1kGTnViIV6GM/N2dpUvxCvUCcT7R
B+zWYCfJxmLveymRDMZb9Ytw1cI1PuBMTKjF7DO66IeYJXylTuNffQaQFSgNTBB1KtBLN8i9kZ8I
nn+/TgeSW5xUv9/m99MuehHPY2CkF1l2ZS72O9lHquPbDwpUWyNO1cSHXe4Eqfs79FrX5hKxo+ER
Aeuy/ZRT/onsUQYK7Q4ko0vvxmin14fFpiTSF5kHqGET1L2x78DqvOjuT27evxvSfs+tuNcxpSGq
/vf8hErGTzXlEm30kOMSC8zR/lleNV9/WiMMxb442HslUHZUX2wnv5U3TGMi3/DFDURPpYwnDj+Y
9UHeCMHS7w1Tltun7m8NwR/Gk38/acjMsFGYqlQ1qv+8s/9FkdW3tVOoKY+O+LKD8OD44WFdx2oP
pZ63BOBETUDvXPozuQMAR/W1YgMTACzExblwpx0Ru0g5Rr9148Dat39qclP+9AOug8y//IBjmIo0
JTnXJUhq3mgIO0MSKEO35Q3hceZjW5P9ms8/TkjrcvHXwY0EAhPXr8EHo/9b9mXeMB3VEZ+M9Rg9
YPHZ2e540F/X1qs/G8DVv0m9eWT+8rdpf9uUCzuR56Lgbxv9fo/x/MHYG6wolG51xB/zGXPvSJ7z
4fCq++JDcNEbiGu5g5mj1j33Tw/xqj3+D//+VRO8lnjyUfz1g08ya84iC3HX8ug8Gl9kIqdXmMvp
B9oZAS01myg3vuhY9lER9HvmdY8WX98MYPrBKfDRPDJkPPQECt6ah1XKEr3XO4Syz4PP3OEcYBNQ
ly4XFXEHgkXpPjoV88uqWJOQF9XoZ1eYLmTNR565RjqhdLwp3jonLI/GIw/eATRJXomxx3D7p5Ii
498Hd7SDik1RlGqSQ/T3az+Ly2XSau7gBL0ycmBd9qQdVPq+9ImyMV6qIPGwnOyMU3NZHw6cC8/i
oPw43hSUd7HPwagFhmffTfwvkuLPUHMHeDsaBTYzy6Z9MVB/bs/imu6rl2nXWH8YI35njvztCUb9
uJ5D9K+SyPO39bK0xJI1ZvhPCKHxrO/kp0cSpF3FV/gQ7+v9su995NyBOK0i5/5OHJuADfo3VfVi
MsaRUs+oU52KJ0xKytF4oP+CNM21FfAlO2O58pl272HpshpkktFM25QnqsJd/cECfcTG8gv89yF6
/FNqkqb+++5sk9RE2golP6ADfw9MNfXBbCKzgY8+DN5ymkovP9nYN4PSpXUV3JA5ApiEIXx4qO1d
eqrXBKlsU9MF1QX0lvsoLPzuvb0Nu9Ev2FJv3ZOBYGidOsNgvgwfDXTAHsTN098jH73RwT6PhGB1
4Job7VViZSAd4oDjcfjdDOocJ4sSSB53lDtn7RUkIQLpD4MmSIL6sXXhvEh2LbzsYX2bi4eI2C7e
nvt19zOZlvCUEPOLGNGjcY3AbGtLyR8Y34LibTtuzT16cXRCfINu3Xj2vvBahr3yOl5DeV+7fLcF
ckLEXCmaLTd+03/sM/QGnaUrjrwtnrMH5gLv91EC67SCV8tu/T7X3aTeWfeLtzwx+pDff4FdjQ7E
VK8i7volfFS2iexLgQW8/W7hNfTDYYu0IijBb/32IO6pKPNsdZMFDBlf6wbZcA7UnNFE/XnN4wIM
46EK3Q4n7VyXXn9svclVnhMYb42QxWibQ7Ov9yKxIq9NEPPSoCjY1A8E69Mos9U639jW7+XgrkIL
BT3jp/U0+2t+YKB9ENNNGPdeRZpNLYSrE9gFNo7YyA09/KYPIhAHLJKBs29u+rHqwRVn1/aRDMJt
xrtVBzp/2h6ysHRLmnq0SZ7EYXiKfe0SPjIl5AxaG5uEz60deytbTuzae8lRB4WA3NUz6Mw4MqKR
a1vYAQxCslXOVu3zarSX8Sy5dIAV6IzSbU/xr/Ub1JtfVhz9fyOU/08unf87C87/dxkNOqfA/2zE
Of3q+6pM/mrEWX/LP504qv0PlYQmfM4mZZ2ch//Lh6PK/3BMi4PEsEiB4KhhA/xvG45h/wPLjiY7
ZKU45DE43BL/bcMxjH/wZ5ABtm6GGLT4X7874v9PcyzBFv9jkywxIn890RjBgPwdglhshSQYfpS/
Xbgy5sQZjJC9XV+CuBzqYytRjtWpufAkrY+OspHBo8gAXAXTrHM/a/gkbPYP3OI4OEJQk2EfzjV3
bojWxqB7J0PM3Nk0jyGwsSvIi7RDk9Th58mcEV5gGVC7DICcQ94MW8Uh30GOb0VdXPM8V54LU73T
I7RPSva6dMhydPra/GzgNkiGE+tgbMD6hoPcHedBQ9KBPznH+93VUe+yOjaz4QR5WV5j+Ls51/pj
k2pnK5MeFWG+5OrSQEPaxKNnhnKe5ek0ZiiAdCc8mswbgxyfy6ja2GbjKqLSwXS1V8uUOAlmlSx5
MMu+RSajlW5ROZ9lUn0sxceSat+R3vt6V62+RLagxO+l8cls670+zclWjTWYdSnz5Si/T3TtYiJC
rMP8V6G8UQ2BPsfh8sjxws/Vuj8gJYzimjj9z5iCOYKoLpOa31eStKETYd/DtXX1C32hvipz3Ees
KhYni65xNqKSU4jHYMvRFulc6ZVHdjuqyUI7dQoulBYlV1lxOlAJohRh4FCa3dB81cy2uWkzVEud
iVEIf184fnaRn8ObT4jn5KSpoHFXqWnx3JT9c3qyU/lXYmFN5UNuY8gjZ/7sHcPt4/kwhLVfKuI4
llwtXF6KBfGpmZ+jHDN25Lt0OlqjftYTyZ0stJWxsF5yydkTIxP0pOePGjSRru5bS7sfU0SL8YK+
jj6kilo3iadO3yyhvQuTqGCVX1R6K6yNPfQZwnCIGWU8UclHaMJiPGQvTvnUKJm7DPw96ZWcVKj7
4hghLh1V/qDclPZJVu4dXF9xKRB0vEZkkiCOXFBsznC/Fqh8Un5Q6OcTWCDcdHZuZt6qx5qA5IIc
MwRjYw2RjD9X15/GMTksa2fhpWDsHLr+izQ117KgzNqPTJb3mRi/26eoio59J261zFrZUORDC7Yr
1SVEuSaDCSJMNOThJ5TWWpJY2lQhF7VZwYN0ACdtngRabN+HPVO5HiEMWoMp3DJ2WGnl7DUWAnhC
0d87Yrw8qqmRIi3yaRRNHIA7ydvESOptgW7e54g7djWgAboB5OaiLN2KIjHqRaZ2xKBE89/4oRnv
JTd3+Jl00MdFnkKsWclFNopTISvafnKYmYthnO/Lxmn3ctnXXkdfACnsobNXysKXhXqWuwzYwYwd
t1OG9mLlyZOsF/qtiHr9caguvTX0Ryce73sJQrgFeE/yzSRva+XB8XKB3xgSPc/eFyJTzOpICclR
DGJjxNltGFjyx/hrrB5imbwkaHbYAMPJjplu7lCNymRALuSXZop4Aopef9NmthLaNn4atMUymJKZ
CtAdBK3jk4Fvz6CGgya/Uyet8lL10vPdk3kDhbGN1NdJgZ9lGrO8PiIDxJIfx1FQQQcQY3yEcusP
OVRO9lWW1d4m2qYeACbVygsJi7HJw6UgY5NiHCSl/Dp2Z5MirbZKAkL9NplJiVdLFkXxSMBNIMoO
nUmL8Bwfh3ovyleTQafN37WK0AsqW3FNhCPOrWMNx5DzwKRQHJF8Xcr77r4L6dXL44PRo3ZTniQD
e4mJ8hRtluKPyJhDhTErloNCQRCL16ICHl1VARr8e/cWC0bbcL7na0LKkLkNP18SaeRx0xKDeDWp
acSyr1TnoSffxqjSjKWAJ4uKjqOgfCkbcavAXqgQBwoh5hSlrBS1fk2tkoETXZPm1O0dHU1I7ssl
DUvA4yV9ZHnoERP/XCi7sRHuYv50+oiHEJStg4dO673oGcyE4HJ5rdrMm9uXxDzbODNS/ofwSxIs
W9QMc5JfbBsrpJ0E0xw9R1NyzYSzzzsGwUOSfTW211uRt+CPpLFpWyANK5HG51O87RKEGG235V7c
JjaS4U73EoGqqMy3fbXP+0MWZl5dRdumeMEN/tijqzCp1lzU6K0AX2d6pudgb5pr06YCOjnimtNP
kfPaREiuEhaBwvJk5T2Kf5qZupr5p+vTrwZTyizMYEruE8W6tSXHIb17o6PetyP8xCqZVBWARx42
JGKcJ92ExdDCccFpohc/i4Z4b0HdVc6rE2W4qF13jtPBteV033QAeZPkIjSKUKrnaD/7GROG6vyk
Rv72+9ccgrKbcPaHtLmaI36yS7vAwqay1COTCwnyDlXcUBSQbRuNxhnaT7Yq2shWip/HRTu0Trub
qUTctpm96+d+K0fZo5GHgVRklwkVvzDfQ+UtVO5EgQq9/KQuyV17kCjf2fQaxPPw2SXPJcDZMhFA
TFrCwLrH2YECB1F/DsrZQElMyMHTx5Ep3cmMU6s+FOaELvvZTF95gzyz6zZZv5xl+tjEXgnjfQSn
MyjVZxbXgVGC51NIw/hGZMBz2BeEmwhvSmAppjKY7fA0Gm8WuhnkQZshgdoY8Pl6Jb7eqC3vEqKS
qWvdhEDEUgFNoeRYLKzi0ArtUINUk2u6wXWxaBQ69rVfmD3CbgCemXnePHbSN1EWmxj3SG/8Kjny
qsTw7Q7Vb9szSmDq6ukqA+3QS1JTeKeVybdpfY8K4elAEZXc7LjegyFF0CNq/EamX1UZIxuVW1WN
YHk8KyFfm9zS1qQFYzO+GQjUysWC2xdYdDGKVUI5NSZ3UMHFuLCbcXum8Ct94fxE+rwLw8e0jGFc
ZJdC3oezRDjXttYpPAqdj3iebmaZfk4DD3isNL5F/25Myti5yJxgslA76eVjbvOgFlUkODoLdO6F
/M4cwyAZpqhHRbeS4+Nw1eJk9CqK3LJJHyjdMoptFUUHqxmpavpeUvGdO3rkG6Px1EQ64TgoRHkC
bHneFWuJmRQiwSIyZSjNlMqr8SEC/ibIJl6h6Sg65VZL3E9tv0o1q7Jtm7vWXtxIIPieJB6K5HGw
iR2J4vk7HzvUCMM6zZHV46BASps7psddVM4PlgxBlGMxUxQEiBOU1AQflh4HTkfsQ4187DX1J9Ls
757WOavDSNzOh3aSvqlB3Swo/esGJzKKbnkcjlUtEJHbrzrwls1cY8O8XYza9MyY5swxrIIu/TJS
zOjUv1qzulHs5sXMvodR263VXX2IaK+TUO0YTMv8AYOAW1gte8jlaZQauu0Yw+xj9oiLOzF/SnAS
c3yfUxcXlvVx0IlNHoU/SPUdrTxroeIKf2H1akmkABG3C+MtdH4qp8L92yKtS7xevhhyvy/mDoMU
zwa+jKgkGGNhvVaPE7+0sIj2dU3uBUM/qESBQtTJqLUKtfOk0V7EP4DmRaECpaZgWRUOZG1XSeLZ
Yj4MrdBPSneWbfLN2Man9BxD2QzP0GLb0flO0Kum6Fm7edrRD3WI8DMho9dZly3pptrZTjT5PlSg
Yvp5l/M1Fqjj5nHkJs5vJufGzDOXGB/knj/GaOp1TlclxMyI46XMczdbxLGwHvNqZ9m3JSv5dKmC
xg4Yj/rWmHVvnKRtm1Q34osO/EYEtOa9yetPYVTrTxYigkHf1nLv0vb3OhkAuNEXr+lBKpEGLili
VHknMcbHWn/vDMwPob4vldrYU7p4p8oDdcJq9iubcC7b4qFAZxlNXCZJUXcgCHQdzsLVUinaSmuX
29BZ2f2QzCOtkzCz1cJxSaejfqD1/HWs9TfbiguPC/7azNpjatZuGGIzlBTBo5g/2XgUwo5R5KvX
Ufwtd1FGYSFY6WSqFEUkW8ehr6dHf4YoZGAUZbauyC9C2VqxxTHkODgt7UHerp8dR+d21u4NnfZn
VLqx9F1mT70FqQWLszT0q2GMkdHO8PBm3F6qQWKLHH30cFAL4GE0KxuHoITmIROHftRImNG3YW2h
9pzPhn6C0efCODqVfTGbayNnewmg3qBcIlmqh4naH8kKMacyumR7geg3k4czT7tXlbwplJ11Jp4u
gqQcyLBwOaowd7qGmFGET40AX3YmN0vBwlhxVTT48VJia4G6H2V/Sfpzcbb7Oy5LLhbuoTDZyWZ0
FPJLb67D725awFznnKbjgUZb8RAZJLrUPxEOXvpGR6aNikut57AYyx+YPN7NhH/gkt5EGO00gyS7
dC0fI0KstC9dHZ4jjPcSK6eKLFDpd4rN65Qaxw5vgWJKQD/OtlgO1qQBBj4nZrLLrBeFZSkPPwsH
zjEbd0qFSBLpC0uNq1Y/aZ75SZVf4jLyrPJBsT86JFc2Frpa+2pRo6rOR6kc59AOIAtz5n5Q90y7
kSp7TQvMO+leTjL2zeswPtfMYIZxyhrkJW3vhcbrSOfqYnJjp/hbez5VWgsGHUEtQGFB1I8kNqK/
jYzNctoRxKZtO+nRIH1hQlaT16qv0PA+YgbMO3xU+cvSZFzKtqtgRInEm4RglVSame8ntSKfHLhA
Dx2/JxutIidJz9AbxmNQU37W2udCdj5HTI4p7eNzuXhZuUsZr+Cua7pvTeVmzN1W185D+bl2Iy7K
t2aYPr14IIAIzdH1Jcl+Lid/sXLPcKhDUzEZ9NiHq4dkGo656RkVLmADdbkK2Iailxdjay4fFiO8
ShphJ4iCYMCyymIXI8gmmBI1BVtP151MQolsjp35ZJcPRiLtMooXzRqS27m2SK4blYyEFf6X8osT
O2+DXGxEmHElYz5m7JgpPDSFelHxT2d8h0M17JcBbXX+rOo/bb6cZ5wxWtYGdazBLEAhq8lpHCZM
pQPOg570OtVp79KKjMm2CVHtSp+UaN3nUh2IkFNykgw3NHSwRkkK18q+x1lNIVelQDTjC70SOqgL
TlqLIyNdmu1UT/etFU2umjqqO/XS3TyMviw3X4X1lJSWtOttx6PQ/D6LwqMtNcyH8lOYz2QhGYHC
9iIwcIXaTzuh6upnv7OG+9Tpry0Dp4MQeUmzQKIaeBI5unPCJyAOSiwWNu0fHH66TV8cDi5jglNO
sS3jBwI2uJ+5fdqJKoKM+XsuMQjIm/mr6/cLuIvGdtWhwEkxiKMbHirly8bhXqxCCKDesaz3EZ8Q
hQJvE2erGtluxY5AnJqykJayfGnIkxejOOhhwd35IXg2ZD63ujzSOexGIRZgOu9brI6yVLxwJmBN
3qux/aui7HvSG9egdY72WZ++VHcZsTB1xZESdF6UYSvVq7sMI5i6HOY8voTzqzliLxgXwy3LV5l8
sbTHgYHUftTxYVqGF2nzbSF4g7Y1T6df0DZuuY3dzCFTdXpz9F9z/k1reRBiOu8MbEnY74RMTstA
aClu0mjkAsK7NDVXCzQoImlSqexzIg0fxHV7KiDXZpzJf3rIZetugCSYvMqxt7jaJrbXVnmwFas5
SL2xy+oUsbmMkHwiorCuRgIFSi+Upp+yskhn7uFUStkc8aIPh5k8oeMZQ0T6M/ZeJMn7m9k8pda3
vLqiJ8bOVuVTkbBD5uTWBbG6FPvYUXZmJKHlx3xNP/AvTf+lpQhKdMotWbVFT1U4kguaNtge2PvN
ZWEasa4mMq+GGb1Ip/ekkp6NlOyWlKpJXm/B7dDKGht/MExYqrqDaECzGjD2aV+PFyYMT6aBgYbJ
QBrkwyKBUZrjTwwLJLf6flAPVSu7kcYMBhg6Fdek0fF1ZXx4j0tZ7RTzO82MoIXRc8xAstEz6tB3
45up0z+MLddx7vOOTAneA6FzydfChR5GTWJWl6EkY4I1yjDlW7iGOEeMtLljv8+0rzvhQR5hTa2K
kLDlm3V9I5bSlSfn1lKE0clbS8VhcZKal5prn75Hs+xORfiqSrHPiv37ppSb9EXqkD3pLJxyvjNK
dDqYORvjU00GJGOzb02/EkHyXGcxJcrEt3WLP+g/YjybkrXai9EFoVFjtr+IdgVkWdGs5TVkex4Z
8xXoo7Kr9qxDm6p7UPOZtCBv5A/iabj2NRxfFYsPJ2ueIgmViJrwd9mS9dRm7bOWdh9tNv1qWhjB
ls1sIf4Sn3ppb43iXV28SQqAB1265raFXvuygsUN2SHvStgBZUjQYktxmAzCLLExqAwewLDb2mhf
StzO+lwf+e1HOc2eJ1ZGWd2pwtmZzmlOe5rjgaj7sygMfDMqAy3uDjRNYknu9fCxMJKjwQwc9y+Z
52xKxunGQvdU5CQA4M8kw+e7abvL2N4KRFIGO22BdKa3lm0m9MeCoAOWLS2mkjdpxk1WNljIqIqd
CaDcOjVJp9EY72wle+pktEiFcY3b4qhmfOP5GpJkfDqzc5Ryx3Wa6jYKDL8gPhIxhyWCQj2JvO7c
pF/DFAUK6JkTIwesgJFAAMp9jN9/HK3AKTpSEBx3UIlJxRuqcjd2MOiKygBrovCCmk/Tez177hDC
5hjK1ea5iknNLJubqJCQi6/CIJOyutT5Gx/HsTeDuXw29KfM4E0lKye3Poqq8WbkzwPuOzXGCk+H
uUpqamQAWjtiz5YcTsPjlHFOVDphUPY2h2Km3drx0wUHXmhxcr6n5n2xyBu7/UoBPdIFz+vQB5bS
/DKoptbzwxyKHcXuG7Nz/K61TwaBMQpfkeo8dC0SMWl6olddIiCSYEi3ZzjJsKVFppcT6zhjLJ9J
McmeF3aO2Hh3SBwZbeU+lLBDpr9KCIU0X/zcKP0hghGxkabV8ncyJSSwDigRnFZgxcGKnJk2UQT4
Rjsr6HAK2UNGOpA4zLV6Zka/diq1xHlkTVsr5LXXavPQldy9k7pIfp5jiQk1Piqly+FhM1s9zCiU
RkU7p7Z0aSL7Fi+wECzivH2FfteiWBtowqrGbgDMs63TIEX1PjWdFyXtq0tCrLxISrrLk+d+oNYv
isorXUSCXnuAjPljQjm7tMTTMHvfd4ID3k6TF6vHpL5YKeOoo+2L3NK4zUSgqUzNRdwrXs9fYDe/
x8kGWAhavFKuEhYcaqD9ZN5PJIbkbUXfXhKUybD+bk9uK680uWtEhBbLoWPXng96ZW0KOToUIE5S
SZaApbGAWi+grV27mITDEQ824M0A07PS11mV9nqvou8oSTIz2+WlLrBqxji4f/8HNDVcsw1Paejc
J5rMtKCejLbFM4RbyTHRIDGMRvhqlXA5q+Gwy8bYb7SviRsfmgaetq2DISZ5EZ3AnWPWN7KekvZQ
W023qUr70yT1pKwF+vKQEJc5+klJ+ArXCIrytU2kr6wnWCJi9gHBVYFEIwkKo4gLbu9UPAliKalJ
rbbqyAg4Y4jFWOyW+JFtAtUGkotRAzTxRiATaHCCWlysiCo7cWgHrrk2PcYmR1Attl04nfjgT3PW
IIB8LWHcnNTYxlWDKYqGiQEbOuCzytPSyEOQcQ7RmemSRSpy4hEMCYOimlcMqzMvBBDPubWSFG3Z
QMp24+o1y7KWZdFuFvHRMEtyVYzxXmmk71BC518P3F9SHIYnK6y8Ru6dU0hV+nGwprtealEBKAip
lexczIpym9e3WJjlDrjfcGvjnOt2e8smyje0DFRYGSHeSCIwpGjZ0/ENRi0cIC4z5M3IcSpKhfaQ
Rl3lq4W5q2YAw4W+awK45diPTsIIBSGxgwgMAlnS2XxYosFvMuuLMGzcejBMl2zfN6F+sMPyNAvf
UGKyvHO3aJrwrlrCN9GRf4DAINIai9291Y+//yNXvO5Sw9In06MsJ7JzNJfiSc/I+rXyR9kinHmp
XSMy7rWYoGMFE5ypnLVpHHexPf70iLQ2vTHsC4WK+G6wjLPd6Jt6GqZdL/H9NA6IERmhXJTO2B6W
zkGzmEBVzBAbY5MdpnEOvY5oDEVeQuzCNe5oq+i3Ua/Nh6wf3NGeOO1VYjzKkFvA4rPY6jofYcbT
Lqz6yYjJa3HG5kS/aHgiIpS3l4xXSTRGwI/2PPSD6smp4dWaTWarhU+UgmbsviWvdc5Wi+7WsBnA
JxPBY5S1qPpn/L9TMkOwNCN68TFLj1Ux7HNL5LTf/NiVoFm+wmAY1iaoo6g+LNjNtChrd1wmy7e1
6c4oevsQ5hLK2jD9Ip5yJsGPD6IaBX8uj/3RrvXXguTsk7OCUDkDXz/pjFdIXAExz5HJrJQxbVbj
sFyXSqr2MeB5SGO9Z03yc15hL2zpS3CFBTVd6jzXY6zuKivmm1OdwKlh9dBVIuRZ31L0I4iADnVa
YoLVrArE2UHiMSRnCUEibSrL8aotYXxJiyVIV7oriZJPUziaHzba96h+8FVQtmaLlZRWt3ZUlic9
+s4jCb1btJl6FE1DQfBCmL+Omnq2yFTTsvqZljE9cOKUinQFd91gEl6k8wNl6djzcfKDNol2TVrO
WT0lfyKzYS4HUVLFeI5ZPQtADCe1npMCAazUH0cLnsvUlDFwOnrNK35fKEv4buw4wSndHkVakawW
Km5Wxt9VVzwy6TtbzmWxiazwGjnxh6RASTqipg9QAphreAobPZxZpOO7vIQ4c2L16hTLtDUE4gBR
kaKuDWiKBsx0qRFeewcnbZsO+U4bGADiBcItioqFYbK8hlFX+47TfCT00bx3bbmpjRqW2orqXU/Z
lGb1Eog0I6WpZieRDi8loT7qMDK6k8u8bxZzDVm/5nGNNbFcfBGpwz4tJ/oSIsj3tsDjVMdmgY7G
Agcj5A7eZ/4JFeyBPPn7vF5ceeZkiQftR4ciZxKdrpFGSVTdoSZqyF2AxeBLW/+jxRYKLNGA4eoY
QYR+7Fesc0jKLynqfohDi7XHuYOaSuLw0LYNY+me3SHeabFgdQ8PA/c26AQRIubYL5xeAmVVpd3T
f8H1kQPfioaIONOl8cv2EKrV264or6ltU4KQWgjmYF9J8N9yHLLGYmIqpD7aplWEpzojDqnXLS80
sZzLE5Jv/j0Zpe9HrZAOlWjCnWRWv7pFWIByZfNgDxL4YyMdFjniWaMQ3pfNGuV71j9rbYiyr8wO
rZzzng3NUYJrzWxrjWEgmQcLv5jqwV1meXBL3eC+TYoIiVjEoILIyykTl39VGpDJ/FQZ451WhQ73
CYJwqqePY3vMpQylWJMR4SNmDGZ9cRiHZpe21VsoGxPho9EnzBIzx8LDUGDRn3XLRyfyUdRN6Id2
cw1jBUfTEEOoLS2uTaNiXGKRVjUw9DwjMtCEo6K9xHKRLDo+dwjRIl2Hq7om3KwY+KBruyL0ZsJ0
nRuFq0XJq9TXbpFJ7b5t7RcB1LTJVLvaDdxkRTiEdwoqFRUYws16JLxT9xDpBdBcPe0jQjYWSyvZ
HzIkGZNp+k6lyTAhauvnbcq2KLJ420Kl7yzV53NOLnaGLjeem2OSdAbBNPb67mrKzdRCrw0nda9H
Y+NLuvUoSeUvicLrh8oyZsglMqgQF6h8LpZDGBFxAWoSKg8GC8y26aEHJnXA3V+pgVMaxrFunD2f
oBTMYYF2xhkvsd09Sand78q2oCmhNLRd7qjFTnDaItf5L+bOa7dyZEvTT8QDmqC73d5KWzalvCGk
zCyaIBnBoOfT97ezG2gD9ABzMcAAB0LVKVWWxE0y1vpt5Z/CJbhHFKLzq+owfirotWh8MHQgB+fV
oIpiD5SPDc1upI0sPp6SXaGS6dONW/9AzQJKXK1+JUOSfi5F9dNSZOaTczQvzfxaNkRYyZ5PUOb+
ezeY8NWbeWcnQ4aw5v63esakVM59t7VE/pJTwo07qGA0ylt9GBwfdeMEPafb7IOnyezNrJHp20H9
mjfJnqEYCs1p9SmQkl9djnLl4Li56UmrtSQlmQhAp7kxIW9yInnOyhX5lZ7O4upXCeG3VkZ651w3
YC8AGrGVOae/X8L7X+UBMQZR9uD7KjzZpgYjdgZgwSTzdk5lf5M2n3mrsYZzaaEAZqpKxDIVa+pX
Txwq+S0s3MME7nxKK94EBmZrmzcOuf1ZOpxR6ODpGsP6ukRpc3XuX6p2JhC9sPNDUnDa9sVsPQRt
3r2OGeZmEc+vo0Be4wdfnlVkr5SNQmwnFuYRTcRFVRt/oxwJPB8o54QigZDW2Z/2o2+Wc62a2+BY
yI6hTaZul5Sue9IGWGA2rI75UsonJ3P3TVf/tuLGXKUsTjpl1QxduekCi5y3rsDBMpcH0w/Dg2C7
23uN/FyA15LZrW6V0yLXsrP6tujpn0pnepOW5EYkeV2/LylFeTIlVCKEJjimGXH/lbvzhgWkL0zF
1tWTecW7/jl6isWt9utjxzHy7gcFSRgFTRNBBmNtV+rZWEVxjjvQoSionyM51M+QsutyjHGVCZsE
e38KX2nMAj3tffzgYQ34mIzlUeXBRhsX83GRNRsUW7jqcuMdAlDYndK63XpB4Jwar/xnEUV2plU1
t0X92LrNsqmG5ZpPuIJwejUnxrWnaiRveWo5fbStodrUkD1E9y/BQNjL5KKYhZZqjZU8Lrohe/7+
RU4KX5Yj3gpWA3KB1HRrM3u6uUUA9gSTJLx4vP39/6OQuEw9+MuunnuLdCEZrowfgnnZUqCrlXHE
iu9XV1RrZz6L6SkIhunJj9Lx7FrifWmLeOvZHCJSx91V1FN/1Y6LJqqqCB4O2nUak/ZDAxRoiFbx
xZY9KYPMLthh/BZ3TY9hfGDQ3pnF92iTmT0w4oQ4p9qGt+9m9914SQw+du+oLsKbN1t/QghTTq3S
ffSnOECmVwDnDernDATd9IbdsJgv2RR3F6ep2QdAPSHZKnWw5VJuA7vtH5ycfzCU6Q8YhnY3urP1
2bHNFgsWSsEoO46EF4G8wNyjD2iSFH9aaFWnqS3S1974iIhmH3pvKa+2rLH/jimg2uyjT/dQ5USt
e3Q0Y3bQ6wTxnffRTX37qCJwrrSSARNSPV5qH05De2mVbRBAhkQTNstD4/WHXogQ42cxPrY6d9fo
3vJHjxIoqUmjzJZq+coWteXFnfxYUhs9jkRzyPP7nVIg8d6P6lEmwfgeLhwjnECHwoupCar88DbH
XXiLE4DqtLAA+Aof3hqlHl0Sk//ilmsl0S8njljOdKRGr3UhDhITrqztq992TGUIxNZBO7D79iXD
hMKYHNlTytIdNRFatIGmiAIvaOF2zW0exuZoJURf6cyBHAIAOhHLpj/MfSmLobsnhJR0/843Sl2Z
XUqF5D+avWuVT/u2bdNTbhtnbzzzM0s872rB0G1laAC446J6S/LQPDGSv6a5pc8durWdTvAkObUh
2wgN2Srpga3nJKHahZG0BDOZiIzfBl5RHcZ6epFu8pRGptj7fQTPK6T4yGlSKGow+NlHrC90CdTj
JgZCdPgdNmX4QVIQFRDBYxRMeLwGOI50yukqm2aamKWf78qmYHHcBu4yX6NBbORkD7usi/6YUjxX
flfsmqUkJykYNhVH+kpN/m2Mlx+VZnUN0pAomSGJNp5VEbQ6wdt0KCjI81S8pcf5wya7+Y1/cWWU
/ajzXDwKJyQGQH3Vif2Z9/M7FyhfF2mC57z2LnOEMCSlJnWryvGhtnX8FlTdJotH8XMenPuRw6E5
1aDladXHT4EdbhfPIqVCaWslWs3v7+ijG+FlCIJsN0Q51PYwfLqqX04mEWTLlP5rFg53m/hIBbYT
XAt+RqsgOhK3ir8vrRTi1blQN8Qg1dhoydqRJloJeFHxNrD7ZGAnY/3QtSCR3djo2ly7Ovt+SULg
Xfkls4xdoRfjrvVUdRFDTCAO86yAQktSC37FJw5J9gRySA8vptTj3rWD41yND200kFwpI3mUyY84
7vynLP1CSvvehjPlWX10mW01kAjYoHfg5DSpjbrF9hhQz6Yo2lMh0ej005TdJvdFpao6iBHhQdiF
VyRI42peEO7riMQV3efelgBOSbkBqTgAnkAvxgCVpzEooewuUcW7Ikp+0NlDiGYoPdKS3fTcwsdv
SxuEuxpI+ZWa5XGIKClKFeESbgLm6zfN2VPFstGk/tl1coyQmF0RDT9nTeuAZrKs93U5bossrKmv
Irsprj3S2jMogyh7NSZR1wm5APxRRWijjS/UznobzQsaTk2e3MovuZ1nh8TNOS0e++iha/gABNDw
aur9hIGcyjUVL/Uxh6/0S+Aakpof9BJF22kJz/AUO58f+JI71BZ69YPU1ldvB+2um0Oi38bQbL1l
xqOQ5d9T2dmnqpuPZTxRFAcA3NWXcMRHnKbEs852SjeNXVfHOB0IQn4apmqG4BbknTVHNemvJUAF
Gk0/1V02Ixvnj1u4ProjMMyiQAPZ5Z3LNz7astRnK4FFiDyCjVw4sUvYxHeEr8PgWU7mFE/mYg/x
Y6XsP51t6W2CxzTvACwnytRKgZbPzzgYkcf5G5NDMWVgHwFAzqoTPWhRFr0VEe/BJEBuNQCJyK4j
FLqbvG2UO1w0Z7ZegJ5W1N+E5JHSQr7k6q45kO0Z/KxDBwyaO1p3z6vD+A0yIkIyI8PFsVZV3RdE
UDKPsrM/tO3SwPYQ5UhLx46uu+JgTR4RiEH7Zqb5H+qep0ucieli3b/ELl55HSTkdBEpIhnvd7og
RisTniS2OjjkJe02VeC9Dp66MC6bvZjZZ8ZKc3z2jfuwOO5ybeWHiPFri4TGb1s+wxngVRnm+dGM
HThB0Yq9auNuW3ghGXCAdEXtXun7Oidp0h4mQfR1U7Rmo8X8jygtXD1+Ez1ZasSTN07odazpoW/z
9DiGJAfDcYmtU9rRHiDjWMnROYbaXk+AmyfvNbUX++KX/VaJ/tMdAJ7qCD+2/sOLvMY906Lk8aev
IoJaL7T32w/espi4BrjN5XGJjkX3kY10obkywsvXMpDQmrQt5w5Z5pCT7mHHBdMdznDJejzZyCrC
OgYR5whvdPvA65ww43o6znDoMmA+WZJfUanUUTvOitp0Egsrx17bbtMC67Nv6yR798QP20c04Q4w
aT1Rlx12AwGElwfIx/vmoQpQQCxyYmc1CKIsYA7jE9RZU7N+LDyH6OrirsI3FFlVi7+bFHrDvOAV
aDXVeRRtg47IkVtRFwn4JguOUzYAuy1pu42rBFIBQlDGZCTWHbo7sS5x1Dgnpwpe3HqK9p0m2s0u
o108ZngzPF1dmqp9gf5MtrMorJWfsv4Rd3XpouRVB3aDFJ5fJEKDFTBHWllmr53cL27dr17swNPd
a4ncBdB2jaFx2lvWMh2bQL1HQEr70UWh6VH/IBB/czXuhzSDe72gpFRJzrNV+tOldqu3oRPPbpF3
j2Iczt6UXnn3/3Tb5Tu3l/yYMNdNZXFp7+4EpwXMlXeOWyrL4YFZc1V3RRrlO7KWec1SVJXitiiH
QB9Y6i8KUIEKxK5B9gzp5noLcNIGzwDZvS458RzZdy1OcUasXR1m8KXWOKgPbDls5pw0yKj+bZD3
LbHZeBVSFpFzvDvDGK46QmZ1MBz9Mn0uR8Ph5VTg/22bb2MmxYRVZ0VjFAx+rqh7o6Mqm/4Jh8+6
d9iMi6q7xumfVCXAi2Zm0sNGHy+u3BEletfbWHIdM3/el8yZjwxdfwiFMMd+s2mjJ9odcybp7M30
Cbut5nG9/2u8Iu1WtYSXSvgxL/mTu5W/CcYdpzup6eQz6zGIt/biEW2ZtL/HlKgS7TrEiAqLSIYl
J4G1OuaE0kZdjlLJWXD75RaJpp2iQCaEa8zgndazWGaGvuZqmKnOBVmKSye2CV6GtSBzOm/qdRym
8Ypeb7lpAz78aSYiYbaKcDe2w6tDszs44pzt/UX/NB2OB5Qo9DbG03MEZ4aLz5AUEvb0iCzpnwGn
QwkgchI2eQUBjT9prM21NS9jxA0PqJ3tqt5/pOm63I7005MhRwxlFqC/iLq3JEGVyvCFrX9Qe9mQ
sF2NHBvR78ELMfUJAhjm4ZeWVrstGoQXMB3s3nnsXOwlHVeTk99FpT+aqo/+vgSiusAuDW5pesDi
jBDOiNJE+6RGNDX5Mr/maonBUoGUEV+MK9zupEagi291t254Fa8mD7Cvauat5yw/kiHgMwYlYH/7
tDJP43X80wapuVgW1lif7C+6Zakxy4fvzgn0neWxD/Ozq1ycpoEaia4A7o1K2EWfBTyFewrHQZ36
cYAsbRUjYWb/tN2q20bKI0g8eWq6xmcQS3uACD7ueEgIVSr66iGJcOdmsj1EfvNluy22Ik3QhNsv
PPmzehUW7wpgAy7Q0DoPIWI94f9Ch/Cex6X5VF5+FVXo/wkT6xh7L3Gh2tvUJuErwN33yIvqkuIa
mMbyKbTIAS/T6kQDYA8HOcqXrBlvPS6ATdhnwX6ibfMAKkacP+rwUrqv/ZTPT53PDFS/RUbOrzSK
B6sY7pYcDv85zI261D1xxsukvgWJ+mFxmwpnIU2eT7+9M+hRNyJ9ZBVcL4IYeYZM0vYGYLu4wgzh
BZYNchQ4B9eU7/RvRmcnIFtDxCGBE2ZBeelwSf46Bv8fmCdpQeN//8citP0f9UB7dPs/v+n+0/xS
ejY5u+L/H/XXEebw/91Zuc++6v9mq7x/+7+7Kp1/uQg+2VNDz/Pu4U44JP+j3sz7l+v71MtS9ENy
Dt7K/1Jv5vzLCdGdx9QWCpd/9p++SvGvUATELdDkHLjCdj3xf+OrpPPnvydI+GEA90tLmu87gCJk
Kt59l/8lQaKNukFQ6lFPjXm1AfKaJI4uA3TPPrsDeXU1Xwv20mMaQElmtFBb83FK8Tw4UAH7xtOb
kirQTS8rcXTcmjiuiDglUzWryS8mcnJR42rPlheFEHVsI/UAqkoPCLhuOt9y557Tm+XtBTJrR4O4
u++jGH/RPD8g6SrvygK9sYgaQIXQkTGR2HrvSPSSPXULEu9kSBB2JaPmwnBaslY4Fm8S+J5qWwqn
pX5gBsb49fcnc1ORPo2CwOHIZZEL9JCf86qityQ6hDgMNoBo9WlccIgMTBzEw6BLiifIY5PN1hVv
zhWSXJ6omGyPnhV8q6Cvd5bp7rBY1P5WkzftCiiAldPQxMiKku84KEkWamoCiu6/zsy7/TimOBZS
12E+d5nk+x6sK+c78qD9bBc4WA4cTAFBW5BdA73Bt8371hTE6UDQP40L4jvHgzYu7OGlU14HOTDg
spOKfpikesgYb6fCvFQpASWlT0WyN3uSeF13cU7pWFG/hsXuXHTlpxeE1nr0k4cgAVxPKRCR8Yy/
054DsrK4VBeOPPQp9AH3tCF/1Onw5DU4vBTyfCthWa5CWB0rJJi0L0ZBofA2pEzGKgbMXEg3sEyJ
eIerGL9kbt4tXRHm0tTJSZg4fOSKfWa5eehQh2zGwVsO2V1jXXsxITvgcAnyiZWte/Qgc5o/thB5
j6VHIJ+QtCnQIUq0cu6S4u1G5wqz7c5z3P3fG0WDPL6bdig3pAzFfF4xARwx000UUneTzf6A6Hpc
Xp17NcaSUOqnaupf6my6al1SqNOClwRh7pysqXqzvCJGcIMIBBF/wIjHF5QHhPAX1A/kBkkCVQE9
cd8vdufok9WiB86U9Wg7i3Wyw9J/5D9+Hqu6wdODpm/p61d+BvxALNSXrokfFjkAY6meIhdse5ve
9OEuz+kEkE70wy5H5ETCan8X9Aa4hPlki/vk350xxrLoyZFvleO1H0EIfyRqRJGgoNWdDIapwVSU
jsPVw82YzdOXaHR/DcIMHXNpiwPr5qR+W3VU7P8++rULAt4NfXUBRswp8yAyymn8m2xZkmFyUHsH
eY1Hae2yqOxEAc/693og/wkuPbXLmGWJZjnDSrfn0Ovacz5Rj7fkiwuYIAnC1FV2zOht+/t3o7QW
TKTIpZygOvSZ1vCZsaF5YzEXZQmM0cTPoPPPh3WVTvRMeNNAKY+t3oSXauZl+zR4YBRBBNamks6c
tbX7+0GW1ghhxBUVTpk8+ZV5j0pNWnY+N6/Gbo5y0RUlpVFEFryDl3QgDTMXcbNyOkzT2IvwnlSz
ISjSTC6y0fEjctwWWY+UZ89dCN6a++IKQvYrHCW6Sm+UW4K3iWgb0P5VpcFxU+H6rBBkbHxoCrxb
YbgqROq+nVOdffiNKq8xuk840uXRrnH54u4sED9oiR8m0C9V7R3TuaGweUDo6Md/DF19g0yIDKvT
3wWtOaEVEpmQ0BtoRZilYgxqY8tKpHCC8Ve4C7k/8xXgDIFLjVeva9k1yLl6wzVs38smfy0HPBEB
GWrs7kSdkLLTDa8gJMfQo/2hnQRXsPYFDluC2jvsVcLtgqemDeazpVDJR609nXI/IF2wqeDWvLI+
I4y3sXiNf+IpvM6IJb7pxOKThtKrGZzCU1JZ83oKPHUq/Z5+ySVgkTeYYEWKLzwXExlb3R+78Ymd
xhmUNoborx5ScArxxkaKwDSWh2+do4sfrPIrs5AaFVlfYZRDh9aE4lZNPeS6Qlwoj1FxbmyWPPAm
+PmZJcOXNjXNTYxyDsl7JnEKlAZ0pWVTW8kKwj+zY1orehIV3RDBSCf3rWa3vSsU5nGMtk1GXo/d
dWsnnLpt/jaAqflAnLUF2Zb9Ewr0QSkt9xD8LPlJT1s5GqBpnOpVo9KnwicAXvMYeiNmuoIvCFM2
dUrapklestpg4AnR8HHrg2wj9Uom9ebm8Y+yrGZKxwhzAzshpoeyg6WXLITtaTG9f2i99LaAQKMq
WvkhXVtdRGB/1RJtMvVnY+ZXS3tQ8JVqd8LIZydrPzqkLBst4dPc2NqWkKuO+qhjZ4Oi5tmKWTva
5aWslmfhBs/xNO1tVd5NG9VbEzT7sQn7Pb3bV1+X39E8JAT368i+zHkdn+eMZAW3qjdYNG+5rX9a
rj6Vy/ghypS6ELylazvz1E40qIn8amHxcEmVDQvxsy+DP9Y0X3jkrEORD/tqRMqi5sYDy2rXXkfA
W0h+We0g7EfH1+37hACIEPH74oFI1GVs700MKVOYn6JEPlym9ZfnmXjnZxaBK9LzVh3w4/Yv9FmH
bQEiBQwUVUj3y+yRD+C7MDjHsIs+t51MLlPevUyKG8PxyWzLXc1tI7IJcpe7FApbYAu7GMUZ2ljJ
qaopelEdMnnXabDnFmI5SuoMrHhqt3yoVKqapjs6Dd5u40fDVcZmp2Tmn4ylaX4VxbZ3IJX6aPJP
dJLPmyIoJ0A5hByTbN3DqJevOqD9pU/GfyJE8WvbxAWxCT5X0B5pC2kQS08zXUBGp1t9DsdoufZD
iQmgCHgrA+wOZI8Drmz8fiB4f+jpJFIXTPa8+VOqQg23zoq9/rnJuGvyXH+lhfvOWwRs2qTnNFNP
Vkhfxhjt3T82VnzOm8Vb54n8GY6QO3KITrlouA05ec1dzW4nnFOKum5UoJhPrOjXpNG09lie+CSJ
frojKCgiTsNIB2hv+6CMLdQ4e0+9qgOzRfb3bSMOTEEQ0yBGqNY4AVTdcmv0vPcSoOSmTwn9DvPd
XLnBqZg1itsQGiCSxIPMQ3UqE6A4F5KPHyBnGuxctNbJVYRk/GBa+5qd7nUu1FsYLYJjQJKK0PKx
45TaMsVwDFG7VkDIrcBuz2VO6m7keb/iBH2QzofX1GHGUy4vNK/5DlzlwxmlG0EWX9xMPWBaQIZd
FVuH3uo/Sh76yE3c6zCar4aQjdoaQTESrCp2nlPN4EmLjj0nepBtTFaWuQF9lVfeDJtmbAHz5ind
yyrYTCjELr5KTiEadT9uxFEZ9bYEw+/Gaf21ESmSA0wClSaeEIESkbGcgeW4/OPX9nDwbYhEy3i3
Pqh7Aq4FGUFyj9/QfbJxaRIU8mOqRwwN4ysN5j9Gh3jlUYtkL+8W94Sa9KQtKOKpq4yX8pPtpUfV
pfxJNBJapHivSyqTM9UxDRucC9ayVHTX5+eYK4uDDPOPA0OMDwfEa7BHsKl7TQzxEduMRzp8GeDd
Vr300YnxUszzskEMIp766v6Zdf56GLlV7QUpndctN7JATlpOH5GFWBt3IEe/5lFu8K6vFj9/9Zzs
6PrJe2YR3qiH8xJH4tJ6+mMWeBUdn5d6I2ab1KgqrZm540xf+ha/wFgw7c7Fu0V+bAU1urXiiHpI
i2docZJjqq0MF047UuFCkkUc9kT8F1+oKhCFovTsxmFTCjEQ0NE2p7ZUD63EnxE/e9FInF22vOSj
T2tyMzEm6c8Q+W8CDbv4WII8ihx6TFeS+N4UQ+UYPI49lSWL/B0rdG9hmX1NGt9A1+EzDBFzr+oJ
TN8x+c+RdYWPa1nV3eK8R+gqL0bL46zCz6WqvjoOkbXhglAp1h0KpTqWH+MeciQ6Xl27R1nGhPZG
pEOaHl9Ac2/yi/KUw7L5yDgumrj4Hrq0XG+8vD8nqj2R7ct3PbrJ/QAMEbQthg8wV2DnBX17VU1Y
CbFP2b1qSjHLNWN4KVmn7AWbntNAo9at802oD7Ee9yTWBZUL68k5mKNbbD0xCHKDzuE7RpUfOXf+
zIHKm3ZEJXcf9SEPzjweC2xAdPFieQySNqcXE1e0QJcPv/USTgD8rnD2S0Yk8UxIQ40xLVmqn45x
XxxXvvQn9PdvKRvoEpfvjLIIyeiIljYRe5qUdMcMe+EvV6e6qqW9yKDFaDR7v4lkOOlAf/bxnN6s
2nyhTIs2BkkZaQ2cW6rn17PmfLoUI4Ywx8o2tY8DUhFa66EbRY6Qfw1Nvlx4LySDRqbJQZFzPJYI
/zrv3Z6C5zrDIzmiFKMX4x6vSrJWOfrvdoeSGhrnHJSbHtURMojqSIAE1rCQIc16IGeaXvB0oOZS
wjr5wH6tsHeNSKn/A9HaLFbQbuGB+QVx/mKZODUTT7ZqHmbdYifsylud9eNLX9pfPpblKSPKIHZQ
zkwzL8cEk8280H3luaz1EXs817BniFk5Ewomk/OqD8E8bdssl24YH3XoM39KPF6Z9vZMbiTKQ0Fx
iHzcjcmyIfMjKPUlvnv2uyr38c22uFxKHA86/A2Dkq86C8uHG8g3OxAfQ++8kLRxrV3Dt8yE390l
p/z6MTUuaCPReio6KY33qCT0cnAMCc/C9EneaEXcr1cklyBBvuRTg4MH94doDsho2rW/ENVu87Yf
yexYe2F9sGE60cMycycDrLK2eHbrJDjY2kF4YXWnISc9ZSF/I2vqXdWgrKxVaXbREr/lzvjq9qRE
s0avZRij9Urup4NRxVvNDBIGzO6zGX8jDUM2FkfXuuxvvfK+C6dExtLSUNTaL1nkv3BdT52lSPnu
G0wzDUKEgIfTuOGvuPI+yGL9xnHAStKlt6lL1LpcPP7Iej8IrAXKRCGjafCCP5w7LC9unuBBHHzx
Ng/IeOyT57K6Qx38TOTw0/a9m069ETK2/wlvsEEEdrNJ1aK+d+31jAJVMjwhqf8eXBQKZRznG9Fw
ettzd0tN+oMdjLrZ9G2wE1j5qPuJseYEdHsqo4RYpVG8Gbqz2qXNbvgad8Dw6Q4RI9tnQvT5lKBv
Rp8Wl3F4FdYllVm5HUCoNo6PxpP7MbdiCk+nm5NzhmWu/1LnzS+UjcxTbvKmuvrTr7zHRX6GS/SR
OhQ29enwBwkWVZbxeonMY6g4gnWmcLcSASHy3zrxdiqaX7Le6ra6y96drGx5oAsH8eJraiHwbciZ
QY1HwMCwfBRu9gNfJRhulJ6CViHUtcpDP86/HR3cis59ESJ9texpNw7VcR6Wix2McG53t0/ETJbZ
BaD7PdsgfvOgbPivRNY2zLiHiaca+S/7D079RCbVjeAAaoQUlHiv00udpsXFHr+B7olGTbDnYTef
i+W7MfdRiRycJANYiEg5KIICqQieGwYYbj1gOY1oDGOLPmkhk53dtFvfZ/iATUw29cT7RCTKwh7m
b51D4EzzKsrVQQbyRx/YEIkVaz0ePLZBd+fbEaYAQmbSrPlGq3We5fyMQolAL7Ovs/p5ZO3fuU1f
4vogpvV+Xgu7/W21mCPSJdzZnsLSOGGm7ueU+jOVDStg0UfJgYrfAC4cf4PADV/f3FkHR2X1P0oe
Lai8KNySMwUtwafvkBoZFZAPfdBDEbK3gCnQzjPgQHU3zZ1Bg6rkMtVEFWJJKElKosyTuoOyftKg
nJkH9d7H+a+UwOckbBAM40Wo53YFpQEE1roQa0TUxAotcN57h9Ya6HvM4KlZwpmxH72Ricb2YDR6
CQXWTQiavAJ1xlP9o8i4gUFo1j2Xq5/obUqxwS7mya7E7f5oiCZDC8DbwLK6DybIQyypR4h82oEJ
uBGjPghn/mkv+mAWgy1Ns1FlcYY5B58PO9sjlNm0qtOIdNxiuRDG9qPzBrrsBT5ZA69SDOJSh3O+
iUiBGseQ1jLk0IQnsWE1B/7sHmgDvIy269p+o1yLpTXzfluV9XXve4Gkp+Kytf5JaGhsrXZfDs6j
FshKC7NX1NzAacISwpY81kn0CaNFmAMFc0XzrWzy8ByHyieBujElYKx3kKKNuYUKp/plNG0Yrviw
1QhEW9VEdRFEjoGM1L+Nk8XvRR1+LKMPQWSWaW8kT2bSS8ItS0BVeRUupYKDr7+Fat9y3iy7abr0
0RjwZuF9vTiAy/DtKPMH/djWyX3iKZrngmFJYDKahwlMDgfANnMJ7PIU0+79rVzjc7HiGFOUKSwI
UdhkP3nNY1TjKSlK8LS4sAuvJ1V8onekzzd14f6xZt4li1V/OAXCJo8FleLO4FiThHREGErAoE9T
VtOpt5gDU9BzN+qXIZDOxiIGB57/xe59FhCVtQzUI1VL492fn1A07VFEwm1+qibnA9fNG5n89H55
/gfI8Y/anv6okLu5jiRVYSDWC/dpMVUHTJlLm2DuKFOXUBsuY5XqZ1VaHnKC5jHjnE/iAVCueQ5r
q37Q0a8wx5szJOeSNBaa2IiQlyOBI8B5a2tykBpbQ0nsj8RHLC3JkcyShUr1PUow0y1h8oIIi2A4
HBXxu3e3uao6XAc52Yb1MB+YdtYRhqVTcv9iMJo5IfFaCMcwGDu8yR172Ch7Ljc5nDJ7ZEQjRZSf
OuYioEri5pAbk7lDRtis5s04oYZqvezdLOV4KskGSXNerCKk7JRoIhIROPnINxY7VESoLNp/amjb
JCqeworcVWfS5zkFlyL48SP3ogmPtvmd63rXFbjnHdO+0FBFWPNA3mDQi/5g2Q5g94yal/XCqWW2
91j/UBcQS7FYvHclCfFxU7G/zVTwEVymfJQ1QVlSJJDdXfGZ2Es9nWfqV9HB+DSxKhV9gZW/2ILx
xWd9Mu1vv7sLM1J+Rd9hgU8zc6uD4dSHeMuNpNjMWx7CAqxTziTRVEjAhpCwtIqESC+CixaIBN1u
O4+8nKfQ3olyPNaVfhMRN1vr3+IwuNhVt4fz/GrVYu1R0BBdj+TLEoLhcWQoGQu2PcZPtlznPTP9
pzURJ9AYhPpZcsma8gHjZ3hp2kxeuwQ8FZMC5DUFfk7vPEku1FC2ETT2vGPRHenv/QgcfAOpOXUp
GV6ca8g4K2oBCMoLG0P5ZhyiZYPQSVq8FoNUFe0s/WpBEbSBaYX7aYpmk3FjgJZ89o1FswGihZBG
b/KA1p52fjoZLw/hg5jK6daVnYdAO+KuNfW+wemyDXqFDAFZR6ZmZ5/l6XsTohMqsw0Milr7KZCw
32Xj2eqjl2Rpfnn9jJuZhXEV6pSKQBjYNJkfeis6iJIIHhvVRqlP9oQUoETSKlCqApgux94B3i4y
rn+r0Dpm3TF3W7nGV+BrDwwX6PbfqDuT5caRtjvfi/f4IgEkkMDCXogzKUrUPGwQKpWEeUwgMVy9
H7a/8P/bC4e9dESHorq6ukpFEpnvcM5z6OE2ztB95kXw3Oakb8OFubH09OlU40EIjmQopJt6PA2B
e1lc2IqJY+6DlqO4efPxh6ueaOmw7d1VNaEcKEboAUlCKGsT6y1ACtKyZl5Au+nuTXXMbAIuC2cv
Lc9nJ+S9xSNjnFqTlJf4clchi7qRA1ki3ZRXO3eAsqozVuLjI4WZcxTCfai75IdCqyKXGMRFhJ9E
hhD5FjtDx1PcT50v9uPkftsZke0uAJIoH1ESZT46vqEM9hXEOVMzyinGDMVQwOafbg76p/9BRtSw
mwzoGJYcp0FXP8PI1H+meeBKrrv1osf5UHUUX6Kvf9n1HQNUpIeGDuSmTTyEjep5dmMPjDQ2I9nf
Ol5JCqeiViqr6KWR8NUaBCXHgfb2WIccPmOT/YZ8zzgDUebVsBM8zQS7SCjQkoKol4d0BWDCIr00
/kHK2K0rlDAb02BQxAtlOI6qT+0yb5lzCEuKrR5atwFWYKC+9Wi8TRh7KCGV9waVF+9A7Z27qxCI
OXx7rJW+r+b5dY7nL9hHrujxz7sCZFkGbq4mkLLF6IJkv3rWvf47O0mCbboWO37NegKOBQ5zxD42
e/0lk4T22LG6GUxCRHJGGgHP/iEpmreST8lN66FcNUDZ27jpjx0u/lUSMQJqZtrioeN39qzyvdBV
vMUF1x4DL2iOacyqU3h2sLaAGxxdotvZYp2qaIYNkHDSsbyQ/YJ0NQSV6HhjcHTb8bb34wdcyfwJ
hX8G6zsedVQYzM3lAGzRqY/x7T8/OzXunXFnvTd9m0FNuXgZbA67CMcNG4edkyfUeBBpsiF8gzw2
sI3rvkwSb1P2tvh9i+c0wUhfJ86qa0JD4zOKI7qzC4A6ohdNTLWlkEsJPCWD3zgb2GzJTStxBHds
Yde2EtFmStTr0LQfuWFbwPqamMzrF6/YaRWZTdEhg0jrUxtZbz1L9m3cxAAK9V2VEdKSRA1jDF9M
m8yjdICQskVi+pJFGs6GHQfJrvW6SxyV7o7+6b4OK0BrxZYxNCnfiyRQs8q7fZiiXK2ZPwQBY8LR
4l1aZPuWJpm7a6o0ASh2mpeB47/cukkLx5HQ9XhOfpJa3OpIvPXKh3HZZ0+Dp6P1jErzhlqMZg5Z
likLkMJZ+1F25YeUNNCNnYijg5oxZfEb1qy/XBsij213a5qAZ9aHjHrt7BHZFMoz0CtLTFRuENSr
eoCLUtbcjzXBLPW4QMrAuLfN4K4Meb+pO2ZHA6uZ3VCDQ3Iz59fGneJObnOvOq/ZCDLqMz9HbGvn
X5IwSxwHZM3YmHZTYd3Sgrz1Gc32FE8vgXsdZCXBd11G1Q2Q149snFnMxM17kEPL8Q0GBm4iVFbT
OVVZ8lBPPkasYm91xb4I4CPEKIpVx1jUozaXQ/7eSQjCYElJM090sqai9rdIwDG+R/CPEn2cO3+D
twZaZkdybtUQou4jj5xZ+rKiafS6CMC1NxT3Y/gLCoGwlcgwPe6AiFiafKLMQqfWWAatD2Dj1JS8
MSNIQOk2f/pZpDtfuc802c06dMpbv3P+RmXo7XHK3nj/cPJm+sGih28krUPk2+fId/44PtTiLhg3
ScSknEzREcsR+Y7ZWyrn5G5MoP6UJp+PRfUUDdZTZfq9F8xia2LutsZHNoorcAzcYF+UDRnIqvqJ
B/SVHrIsQoEI3fIreFRjwrmcc/4EwN2W6ayFm2LuSdiOqODR8KlaLO9vWwGrNtcmsoL1ntNt5r4C
SDQRzNrMW0z5+a6z212pxw/U68xsa/+sGRKgvBxPfeHe6ZExlhfBSgkzK19PjXWqWW4icECYipYU
PUJy5USa1H6pbXwA+euQ+8WBhTtN5NJ5d2kwbO0qevQX0ZxjExn2Tcu5p6aVKS+G7WMb9N0/aVS8
ekH95RqFxVskb2o+NssY7kUBpDqh8Ju8aVf2jGWK64igG/7kntSrhWU+xMGm3KeGEfDoQv3zEj5c
8IXEfGegsag6OuWWDx4UEUgVpFBgUyTasG19Ut09hkx2+jy2VOSRQivjKz5BiOROA6OKLq7AALbm
hF6HHB+bOHkSxVsh4RZUPTGAJnlBkR1dSkOlUIdAxmMJl7Pu9VsUIQ5uNKtwOyzVoe+YFA3k6sI6
a8IpPwUGeYwVoXicFOVJCjduLd1S4N1O/9iwXroUq5yxaSoWrMGBn0aHpTfnRvh7eMeQOEcw38uw
AKpALYQd+sdSLX2z9dqVXvQgOCfBpi2nbERhkLWATVpgLPD5UKVjEarsmr9EwNqj9MZd9F0CAQ6m
jvFiz4UreeQgjxH4gzKTY1vZL3ZotlnGqDkwUOiaq7500DJYsYTfUpm+qwD2g9KHvEq7FR4QaDl2
y2gGSzan+Eqz976WRbw5r60VsrvISNzSrT3tjElXcjFQj+jS4WKyR/HR+1LpDXel5DMjW/qcznFZ
PjARRHO75wDNgB6sSzZ7Dtv+0oao7LfO5To1t2dw62iIDVMVfr9RMwGBEco7xvsrCrMPoQtizNtJ
hUfcqzKXBQCT1qiC6z16j1Iruu8eTSi/iM+5SdByNnS1HBcqbFdMF/8KP+g3YaAQIdAvWy1tAG06
nBcLXY699VrxOZE5Shn6YRz5nV3HJG2GYaWWeQCbQr9nGXk5WChOOOI+lUFRLFKkvfhO4JqKDGK1
S4bp5IPPqCMXwLFiSDgNXGpwA2Yn2ntLfklLJVYMzMjZ5bmsiulFUBFhrwV500LPuqmtc6TGkvup
+bFAY88xwL0gyJkKEyo/i6cRs9eNzwQZAWz9nWKL2uEZ/TYiue8nsypahkwIyM3amhWdOPiZZjtW
PDxVcUoT6LN41sI1cjbk/l7C91puIN9029ln2OMa5FO97OJNdR0G5SlDwuuXqtHqXGsyUWloYyqb
orNOWVpBL3RNsPbbbC9a1Z+75WjToMLcB5ZjgyVed8N0WCjYztO0xNt+hA4zsD+2hDvd9MrKN3A1
Nksdm1tdWANgHUIN/eY3aaPlGANXSTMRHrm/SSO1WNvky4DFKXfBzgWPRR/Xp3QZLlZInEiv9Sny
mCZxTa1mu3rsFN5GOiln3XlV/ZrX9zUgPrRkDOhIPfKQoze9s3E17lFeXLtDDO4QTY9yDydQXxzj
ZvwWsMLSOfjx5dhDFQOknGV/GcKDZfNZT1yNvwVn1gXP5g4l9o2cuOCCnAGxbu+jEtRCjw5aDQ2D
ufxzsqYXp4c+yq2eb5HZ/nhRn12ygupwadot4iRrvfzO2tnIXI938VhhM015cq/74FQkyFxlOzzO
1xGzDjuG+UuEd3wQ474bzGYuHKhtnfhkg4MyNnHoR2zkeb5ut2MaCxqzhT5VhJxfHsjCAtprrSeQ
PDzYN2EHOM0Nor1Bl7LOOvwYafJcpRzgYcRGQKXLkba8QW3F1r2UaO9zIB01tXncJ/cdW7SluYoY
0ytnZh7eQp17D7g6j/z9yy3vHcvMZnoABMPNh/CRWZxCAjimLr0D9s4+JxTJC437PKEX3rttv1fS
+zJBYZ10bazTPz/ysI9xIcjyT6BkdEDK1QzUac78lMPr3anu16C1ODoW+4JJ9SxnAVewMKGBdkQe
YLxq3j2NcLvDm7mLy6y9XWyvuQUX3pBZsNyJAdTk1NOn5ICr8FKsFzZFd7U/qhuFYv0QazY1sZx+
psjJvyzCWorQtR+ZDHQ33hh7lPO+fDK6uHDEEBOQT/2RWm+TLbxoSd6yVacgn4DdbIWjJwhDayaU
067oIVBgHTkC4qDMi5rhzTOi28BUihFa5skeowyEvZxRTf0bCfW91Fl9kpl7QbCRnGbLT2+8JnXf
KTrnDdfTsI8n4bwnat4FU22evVx7KMTUd5GwfG3K/EDj05DuwTqk9ZFO1U+o7MVTft2Oyev3hWn7
KpdP61eIGTNVfr2ftHpVdcwlCKHfcRlRWdvQ991djvd76xQR4aNPk2Rwq6Z0PylY1qpvra0Us8MB
V2J4QafW5skfaGWXUZRnXfsPIVsjfG/o3ccsuKeVjuEITfEpKw35PwhwN/ZSkifbDTM6gYhMQVmX
92m/lPcO5PcjYqcnIOD//il7Ichg6PFzVRPJX8Zn9u/JbqUb91jRAWrj1ZvZwCee8Xz081WcdYUo
gybwj4mgHnIDKGWyk9WKpg7u6ohCxLmSMl3/6gdE2eSCUMx752Gc7eEl62njzJgSdZcWCdvN3H8d
6/i+aNLmSHswMLhHejoyGzj7rJHBquCd9JTBp+jENGZIkrw6tc9xlPf7trfYp2hNC8DhEgmuQ1v2
gqhaf6s9wgsWo+qdFzl3itNyllOxQyKZncE5fFW5qZ9dDoG0b9Q2t9rqmOjfsnPaU5Kdx/oawByG
yZoXn/RZbACVncIKWCbmyCLrjqUnHi2Hb6cO3Fe33Uf4pVct3JxV76W7DhjBTQ2IdJOxQ7/xjB0f
ZN4V5ym2i7PG0w29y+X0W9aT5TLdUaPZIuN96vOTB0YH4h1Hk1uzxMgwkSuOOhNmZuPn7kfhxXvL
SQ5oqqGDI3/IWQeR2XzWTfBmh+lbltHC1nyepqrG1ZFJQZDbgv81ByKsXEnK5tC428b0gE/JjEmn
D2bBq6a9whBmntOEq4BZDFzPgu7bzi1Kl7E9ViEEvjZoNnFhfeX1IZxoRyxgf5tOAFAHRPFVjcMf
FI9E3CYJBPr4XYQt6W12OB6t4tqbe8M5VmY4W1PQbSkMyQ7QrJ40osE4mdBmKeIH0hj4I4PNuHLe
JzfJd+6chhs2DL8dApcZHSyGJNBv/ejeVWpEOYOENzL52WFoQ68L09F8WpH2N22LEFcRNjoW9GtJ
tOQbX9EcJzNFKAAtqM0+Yp9pKfmwz+lLKKCfs/Y8RaSkiKmish94v4aWQtjDPl+Bj0lB43cAoH2D
5Ubm7smPGP+NkwOqh88DuQjAwtPxKU44nAHqIzkEm6d3uJXPVlpPa1APl9oihBeYse/Seecevo8y
mNeDUa/9UBw601ubvNtAC2ctfZbJ8BA2+VuAXpPErS4IH1OP+YKwiARJBlLJO3NqwLf901einHua
WPm5InnMRhdmwUC4gWR85iJYgSwWzNUZeSWMoXG+VUkXokcDWN71+P5KB7Zp7azsNnlsaxbLAp0v
Q891CvG0doKvmYncyjI0ztXwOsXZuzfda/USlj5WMtTcR+0Xf5TBgJ4iNmgp1oaiJ0UiY3JlkahJ
LJJmNctEugY3lzQ/fRgxrGIy4Hu4hd2ieGUpEe9alBPZYCyGXMst+KMnmFbY56P+pFqoOwGeY45a
a2sclLredTFOMnHMNj3rPeRqnQWhE+HHhtU+BFHm/RQovg/fE+R8GGd7/EzvZAAM29pjOlSBFXYy
OZzC0SLFzUYwDbu4HXZj7oX3KFU5lFqbOzxLMHxNXoCIdrzNqokLu5z6u3++wBNLDrXrvsLO+PdP
lQMmoaUHBgYCXJ0xxk6nMHbW//ybxiYLxJufT9Lw3z8CVZCtECMz05kZ2HtN3RPGCtkG2k61Ghyw
hTnceOy6+AMbw+cTD/5dmfiEy7kJq/Drv/7Hl7Tt72TqxEfAoeIG1Nu8TcjWuQMMzK6wgd40Dp57
/ueLQf2uCkbavc/oy+s89QADKrt4nOl+ujxaHIoP3G7kzzuYpHp7m3D1cCTB46fQb1eAuPs1faE8
Z71hApi91ePcPeg5ptVPyoMJRHsMk+9oAXCCbHiT5snGS+PgvEDP+kiG/Lld5v6u+ccjYvnuwajq
LnVGfe87cv//7jXCQsQ//7tB6D/7g/7b/12W2/9HXiNSCv6PZiNAXD//i9von//hf9iNLPUvH+aw
j9wspBX0hUty/b/9Rrb3L6EE/0GCg/Ntasf/meNmO//yle/gRZLCJi9Skr+q66FP/ut/Uf+CiulR
Irn4hDAeuf8vdiMJJQY70X+kbnrKQ40pPU8piS+KBd81Tvw/2Y0GRh64NnxCf0BBpk74ncsR5Lfm
oW9FQVxRCiba7wKmRtalnvNmb+DCoLrUdKbGfbDgyVR9lt8yWWLyEhGfWQbRNhjbr9D3oMDSEl/h
z+w0f5nvsTKDlmAn9TuqL2Lf6vJRla4EvjquWjjawZS/4Ot4CSzruTZfTQBZc8QtPVW4FexOstWk
cHWvwoSGIA3suelQ/xonfoyRN9uFPNnzIE5Zi+Z7jrrrDj8XiKEy6I4IJVhDTqfKWHoF1IprpXkp
Z4Ej19P3zTix3fS7nfbRAwclijoPXTWIjfjJD9p7ciCsw+j1r0XWPbisZC+kQNjcW3G8g5jjLvFT
Oof3S0fUt4WI0amKS9I+gzUjzKM5tqkdA2VxGUkuWGdJOXliK0/XnOJgH//4CvJyVkzlOfGXNYgX
tOdGf8rO/vT6IxFd3WaBX7R2K8qk1N0G1kgajY2EcoiiLdvq6wKcZAfgBae4dF5nMo7gHUTFxR4Z
4Msw30fCX0ssHkdnkl/So0pp8Miq7qXUkVl13t+JWjWU/qEDX4r8zrpUAWTTsjt37nR2VX5voT/D
LEQiNhy5I1WXQTg/++o4uzq4CUBut3Hxl6UYIwg8FvAPMrMvLXmeFA1b4gkGNx6Zq403EzYVP9tO
8pdZD29XRO9km4Mkyew8Cgy4Y1FcddCQonN6Tm6aKwVuKuxzrhIb3WvwuSAqu2vo7xAHMZW4cqLI
+Cq4zXYwtsx6KupXM3qfUvmIjGcGFWIgm0woOh5lrTPPRmEi7Nsx1Yc2DJwnK73WlwX9UiPyHRoV
AwjWfg9TlDh1wpWnUXjeRNiFmHeL/lIPxQsXpjyIGdkhJINfNyR9KtJDAu+LeVj83LkMzTKE0ZhC
cgz3wXFyKAubKYLLWjMr6dEJ5IKVrT2LA61JvNM5xU+QOMlzn3uvOls26ADuxGiTrdMzZ4pCQXJs
n+ycwK4O7DyKtQ1nicn7BFEvoQyF6jAwjrINDtW23VX5xKiy5wm/xHUTb32wi8RjZNS0xSUcGlon
QE3HMh0v6byLbN/5bjVB8nP2nY5lya9num0NpEHpCG8Vqs+hj/7Kit+FUSjxROQChwJOzNgJ50D8
Lawj3sfjKOqPxFbEcXkIxEekHRdbhOveXigifb5Fe8hPgi3p1muwCU6MtZaMuBZGEGvI1MONMvGd
J+keisGqWYmUBxuQSJ5Tm4ZO+5SUIcANcCaAHMl+ml6TpcPdT5RsWvmMvnL3OYsbiIwa8flonRzH
eXZCNK0sek9Yjs4qRM0xJ0TXJTE8CAonxgf1UniI+zPqOTdC3gmdbBBlSTU4Jky3WhYTBcNiZ4Kc
qMrvxvKtbWqYCNcwYkgpEujGM76PYSzeidtDnq+Dj94Z0BQg/kFJJD6UZquF1Ss9pAms7vmUsna/
CXrsdYwAn8bGPqnhrmncl1Jkj11xjLDlAvvzeGFVuK6b8Fah/yH2zOUIE+OLspyzMOTWLyUTehFN
B2bufO4m2DKqI6QgZpDQFvGRFegRlwRralLvQ1YwkPoJzCpU89ePx0vZhNYhZr1tT/vmuvXM47Le
+AbJFG5/1OElMrAB+f3a1eqnZGWz62ILzw6Rm2nufKVQbNY2N8OKc/ri6GJEjpkf84HU3KBiMId/
dRMmJf1Cx/tf+Qior5j/epw+WBcGq7Qyv/NAFFVZsgnKT4k323dTYz/3Rv84ff3KgROt+S7jBwZp
K2uhHQjb6e8ctOyRlNn8cSpMELnLN5s32a2N+miR1v00Qhmh0j0gXWOOq+GF8HmdXdxPvnwOIacO
9hVtjkdbIxEFywf+GiqeyM7SX+6yMDksttxWIOQ3brHtJHp+krj40JpwXbJabwdeS0Yyd60Xf3Y+
VwyN82i7GOywA60iMd9biA5C170tl/bCaOhFCHU39MF2EOl9FkBAy53wUgy6R+/l3BMg36YlZxxz
EveaHIbt/mrRQAC3y2eWHfQBoI3byzyX90hjP3smMzfXH2R99BG2qlwp51U75GppksV0DAS/L/HG
6xdrHKAhOs2hc7KHxnfGGw85GtvP4mSR4wJgArh+JZZLs27ciYgfd/rrNNYPwFG4N7HYpxT0rJDy
vQRBdYNt+mfpisPYN+ex6uPNIPVlQAi3GqLwLa9jd6dF+ojBZDfiDM4LZ76JRd7eAE7pd2Aqnyae
9T5dNnElDrVdf02QFlzDu5dR2FNPvzaajXEzQ2Q2FzupcMwVNYYMmUE6FM/S9W/LQW+VUWQdz84D
rhJGYqxRV4R2EHo+qi/0vi9s9Oa9n3sXsQQ3A2XJnUWSG4cZxwj4xkwgiytkjXZLYmoLo33v2jAz
WQzJ+d5eIGRDl8KgkmsS1Wp/Y0U8xnUaKfDh5rVOZn208/Y9C8gAahvnBdDR51g7w60TmEPUldVW
O8BumQT0xGcOmrNfPDY2MtqykdeDnHlQdJuFX9bi/aIcJSjx6hio/eJdFPSXIKHZB/nfoHjcFRO9
Hx3ob/RA+6pipmMPZtyb0CbVahfJ2tkyso03owzI7LIZYnoEGwW2jThnHdYT1C/bJ9A0KF/Trr+F
U82Ow0P5SDEKXYx7XEwUHMq5T6dKoOSonyJrdvfKDV5zCfk3L/Bq2QOMHlCba5Abh3pSHG99+9D7
xYvfFmIfiuBFL+GXitOdCQkBWLyxebBDQEKI0FZVrKxdMMApm6EIsQOpJvbqi51HRzB9xU085ET3
MhoEaK6nLtg1ya1XmVdYkUFAmilC91+Rq6teniMVu3U8xI96FDzTCOMmyHgaY1Ya+N9t9Imey9pA
c6WsYn5I9MTAcdnJ2/5PS8hc77S3jlqiXYRrR2aKYKTqPfJAi3QWEJsMy14bkx8aLGWxqwmqZB+6
qxi8oL4KLxJxHRybxeVPxJySL/JYDUuJT7NP9yo4ZlcqFtYJ2I9BPJzzWbbbvmJmnjeffRJkl0qR
atVnKW/VzEOYDp/SPod1I1+DWKJZIK4qJmYGHFC6g3SN8YU/CE/XxNFtjE2kU+pAnuDnXRE9Dv+s
aW2zzwq2wfgZSffT9Qdhb/1ax3A1cesg/oKCQw1snReH5YLsfhs//Annku+/vwSea7YEIAJ+nKDm
t+o62/RRhMr9OOPzVGEw83bA0nJiCDdegNpA/1gOEZQORC4CNtb9EIdHGcZ3HdScQKZ8kBXZ5ZPN
O4co8iH+ybl6N8xArnkqkP8izke/jW04+vV8E7rjz8D0b4Up5raTeACEWsYDqsHPhBXKqm/ccmVJ
0Hg6mUlHlOo+qjCY9BRtsGMfxdAdZJodmcXQv9vFD9t2BnRewfSLmMNOMb2rHNXt8DNspWSUW4eR
u/KB+qwGq/0FRPrXKRWh8S7AkMw7e0vKnr2D2eV7gMVBhe5lJRlFxrfzdf5yhXsCpcoiZI9t361s
1K+G9RP0GsFVwJLH95qfvENIUmqEg8BNQJv7SIy8/kXq5ZbcsD+T7T8obT3FJXKzb8vS94P8aKbl
UImSddFChxa0vGAi+im9VONKQEUTCgJhOudXMXjsIqIFInheg6O3Rdjz0kz5Z5DDS3KVJXAhJu8e
qo8b3fX1PrY09YnHn8bA4G9eMjOeCQ1k/S1oNhzua6QcSDnHh9mC+F8hSi6m8IRs1zui7KZIV9YG
4dE9yOOLayx0zRp7io8XREkMLENsvXgaaW+bc9b6f1u2Hsv1KrYNI0ta4i/JwiXV+psMROgWUwlc
rWewjz2Kh3r00UtGSKtyUyIL5GOFVi67G9J9U9H3tVfTl09silwJDR6NhGzMpd9gm28XArFmL3qv
r7oI3YV7R/NRauD95d18P/bdwtXANBC/PIlh3B1Nb7Wb2LubzDtFOCs/HnXrWQe8UlnDQroY3fAm
8j7QKlBKleNjZ1fEDTcfITRT2RAemYy0m3e1MzLSRCrt/Tot2kuWbysiQb7o8L6y6JnVObtKqDEj
xXBUOSc+nke79Y9eFxAR5fiffQSlcPGuU13bRXJRPY8yexvc+rEncChsSPQLMcrXYcfr1OUrmRoy
ZyNHbybAaKMS95OD/ntWxQFeO553dEhUDf06HJZfu2bdDuiXggeV/RQ9LxE8ns5/naqehIsYuqk3
X6Wnt2Vjfibvda7/TDMPbD75d7bxseguL3MmXkeJ+ppQQbr5zrdoAfP3qRygGZj43tYuoSyo1Nll
CtQ8FKuUmEuuGZk2f2h5HeSvywl6FUxRKi/F2vVm3kyt+0NMyJkdlI14iBWbjzOVD8c+9r9VXB7q
68meIGowboKGbPgb2c+TRz9KNN4LwLY1+WYzM8Zi33i004KgYHsYWA2AfQ7dgjhvBOMOSDoByd+X
Hm90sayVRdZJmD+nlfNmVQSCDehVxdUybuIvGSAbSKIHuF5PVT/eQw14ceoBxoIs3wekESslzasw
DriL+GBC8wHduvim1Plqr6QRzv11zUd8i3SMdgYAHi9M/2o5mX83qfhprIb0lCCJxuoFDhXg5q8z
Yp5w8kO0xP3eZ30G5bhGqOgVoKaT6Ntt0UhkLiePzd4kxrVAuOI9yI0TT41zB2y8gqIZ0tNNBX+G
j09/AgJS19wVaag3DagDfF7gSzGeyZsOquNeZe2WAUezojeNNzP45BWhdQbYIZPN1hS7oOmm2yDq
jmk0hqu+cMTGDeLlRD7c2iuSCrUu98aAqHCXqIju1WMOWzXGPVoKA3PKO6rd1EcAhPwXHYiXc1uz
sv5MVbP30T3eAO/aOKpGa0oRDVOGsVHaP4CxnSF44ud3kcYXDXTKhnAOYS2/Y9VGh0ri3XQxAd9c
h/BAl+lgUz44ot1JKv2DLNJ1SBVWX+MYEnC1nB8828MDMe+PLSpDbt3kgIvoBWIi1jfM8yu4KGfT
tt9+iL/PZzS9kR7Js7DuBIu+vt54mXmr2ASEsjl3pro16ip0Qt7Uhj6rDJvcOFvb6CUAJYRMfRna
S5C7qXqEbFMw4zI8YqKhB2kObs6lHfnhfWxVe5Dl1UPR+S25cPnfvCu53Ucam3zEJj6Y4CFG7qq1
fd851m1Vz0/cB1s/mdn12C0+blivh9xN967jAWpvKZLKdF13gMJ88YGL4pG42m0x8BixHAT07s6c
ZEN0a3u+fxTo/MtYs8mWbKwM0kNc0Pahqh6EsNUdhCwGYWMe0W7l9+FMRttSd95uqoLN/BFgB7hH
nyh9bnjgxp9KUqIKFnoYKK8RQA5vd2UP73gYkNTG8KqTbxIVCsUuDWfEoeQGhnoqnqdhuaohCIQL
VFRu44HLEn2RzEhTmSTS9iWdFC4HCwMISzq2qvmNSgrih6v0ayRR9X1CPi3WDSu2C5IYuv++ozaK
rqOwgWa5PQwlDENVEFkMudABAJFa27bFApm24x921GtpjexhNcErQfQ7lLrlhsGc1Anrsa3MfhrY
gDV4QBwr2nGTw6SE4j5w5/7jEYxmMPF8blbOUqerXItPLBl70pLWKNWBLznfSzL/lAN6lbrYRNB1
9pZbvdndWevmMpM40HbMxRiP5vPL0ka/uDzlpjdIZNZuPEb4lEe5w+20KxI72yr+vit6B+JX3H21
EFpeY79Wxn2/kt+t2QT489S7Qky7GDZIMgDmYXe8/G3/YnzMWAhXAGegGHas+76D1FxRSNyUGcF3
fmKeupw5Kf6Alc/Yc+1N4iS6kZ1UW+2KAJIUAobihjSe51kP4Y7EgvImVITE98p+QjFGlTVXP5HT
/9Hw/lZdk3zQ8QADFiwPdXLFcnOioMd1mDOuuphWbcLNig8FlaHb39RjIrcSWq9sU7ByJlrZgoQW
NfO8qiAT2ywnIUj10zN+59/SlLspx0IRVdmP49IXINvtgWSnNtWMbzXYwSvmSZmEsRO69ziTbqpK
nmO3wpBml+vIxOFJAKzmsjfotstlT2vxB9fjJcvLbV2tJ8SH+0S+wghOwGsTTN91u8Ifjn4uMT2N
HrODKB3Wqp0UKQberjG4Qhd5YSCNnM6pHj0xHPJSV6gOI5LCmTkOEvsSiHJq1JspG+8m7+q0d54A
YuzlbASat/zDcnANeBpPsKziB+k9hSyv97no241VYqnjA+0GzmoZsNcXA0twueqM4GxO0u9FLuPW
wJWyyJrPKDAIJ9RR+WGATG5LdsPS608tGPC7DpkdSiX70vXxltC2v04VPhqPjNs8K4D+FBn0Lmp9
iKGgTvPmVKLU6XiG1qGpZ1hbGhBOfokFqT/YeNKV0Qy0InaMOBzXnWPg6WBXd3MPCk5cbMhMGE8L
Usui1kRflRjFZxK2sJC0E5NUfQwdFF8mGVhvpuSV5372N+//uik0DUSIgEq0iW766TGL+uR2ccsD
aAXGrX4VrpNR/Raxbi9jAIYS88c1W7yKqXjUFd+Zn2LStIoBfK5N6iyOE5uXcSTwHlzRACvAnwi8
qfNs5jWM1dEtc3MIANYHa1qfisJdu+sgGwPQqcu8TTW2hiHXkmaWL66nMFOQXrNyAFbOa64TspeC
FqlfJy59GZ4osEPIQf+dpPNarhTJougXEZF4eL3e68qbF6JUKiWexCbw9bPoeVFMdfeoW7qQecze
a+fEQklY3OmSS5tFJPtoajvp6WLL9AfD32AcLZbn/La5te3UwaWzBNT1SXSpU0YUc3cfazC/iaJb
KrJrlCEXzIe7O4X30HtxNUwrB91rKmkfm7l7zYfkKnvzNBEnt4lG3L2zZe874GFEasF13sah/WkE
BmG3Pc7DILevbhA8WbER7EecrOvBa196czqTiIz906FW603zoI2cUNfkG1Y3/CifCbewAPnOP9yJ
pwkgyXp0S5LGLMKgmeKsjeRhyAGj26FEKFMCxA7qJ+QhB1Oqr4KXhVnYg64RpIkwYPjelmyrXx1N
u9I4E2wIdhaljRJaqfXAmx1W83dhgkxe2C6l4W0kZdHWtVxoddZRjuq3NRD+9T5xiw5nURWiuaWQ
TVj4+MWG7oBiDyXeJS12o0Kio8dmPWATuehu+iTH3rUArstqSDegD36zsPoTlsyqa3vhJpncAan/
3lAl90n3XksgqyMRiW6C0pzhIsE4HGtdeA0jLpKxIrg8z/TKRDWwysCh7bIJxYRn1s5DAKjE4VxD
j5+w/PLKazencl2jUFjRIRNEmT8ROPHoJW/5vLC6+o50P821JDvJGVHP7KNGJnoqeogTYL7u40Cq
HRJ7gA2Mx+1BXUOReOihSM6y65eot5pTgE/MS2W6Uo4ggD232HJQmQ2Q1N0Oa8+5ATJ9qYcS1kvo
7Mwge4+s6Waa8K8Yz2ci8V/zfqmJhmM8ItT7j2ebZeXVzjv8axOnqP+O37YTT5hS5MazSngRghma
BMrZo8REvcRtifQiwkg9Gtl7UacEpnCL2xmOMqs2NtCIBJFhJvDpfe+7C2/gObSZeEAdAQbV3eyE
5HcYP3dSaJ6yBg3W4HX/Cl+xOlO637bFvMOczdzPf2Hitfe77sEkq8fOOrZKTAalcBBuw/ug6O7+
qM475Nu4G7Ga9WTm4uBGBNr6x14yKBt69n+KOs9pDl2C7bfrww/LRdw6pbearZ452aAcgO0INg5c
XlB1TjDUoR5V3aNRUmqlzfxGggjH7kPgeM8gy37zqP1b9XZy7Uz3q6pp+0b8cQ6IXERu+sDidWsM
xDJoo1kWU9mtYyMLKSJ588y3suv+Jmk9HwPhfY4+Z0pL87EdxvwAhBxvJm5YOfsguGxjbbsFYixP
nuA1/hMtbKMJchGmuv5h4twP8zRYowZ9Es5bOZP03ABLKhQVR64A/UVhUpwZiaEDnfKXxgcjH87v
bEjZdYzxs/RSFjUaZsQI+MnFghhh5eHJLmgt8y/LYD9VhjfRwf2WzPjCsXsKYmh1tvsPFrA/kROY
MGLtw1msrZIViAqIdkY9N0CKzHhKLMH+FJbaGssAdoyEUGHaKneDkvtk20Q3GK1FmHeUVCtn5dT6
Z/b1NsT3ukpNfvVW1TG+ZqtApCFJd3UJZKLzO6bgpF9m0TUPSuBrxH0OicXRMHuQzOLPSKGTCaJY
7AlL++fazGnJPnieA8xuQ1MClwNZNfa1tWGF/VypcVejsEPdB3kFelBpFFSq5XAt/aulpu+kYETg
WTmkvNYCFTHaXwUyOyNLkEIVZ0qV51LFyYFLiQzfOPyp3OhkJt7fWTF6Y42BMD0iXGCwvsBftPs6
lneTUXJcgEtDGbhnA7M16/mMyYhhxoAmPy2LW9KIc9wleDBvZZmeBwUOwmTvgG/tTvYlQdvrRIjk
FDCTwdr6OnCEdQkLcoKCOWFLMOFq27njW+MzZNJNvtGFpo3M9FET+8qWBo7ZwTOT6tbk4ltpnNpE
x750BkwPPv63SHbv1othm4JkpmE3GdPFddHGeyUqooFHfc7Q93j1U6uqV02S4sq19MlP/Sdm4M56
rEnwihzSyMbI/uZYr/X4L+/771yQVeAQbjh/+zBpUhNse9aJjYFZ46TKD1SQCXhE9J4RJiiWz1jO
MOsMIHoLtwbZNuzHpv+Zq+qaArlp/b4/DmnDf5jYkEZoACcbaCZjf08UHLV/5N3LdkphMrgPbOwp
6hhJ+eQ1xPfRIPIkLzFaqGz4xn0Dt5V5F0bxcaXCmxQuPkj4oTsMlV+z1zwvU/hOa3Wrh/QGeJ10
AgRhxO0tRb1iFBovMVi0MzmXQ0c6Jgg+GHyWRWP7m+glcNvkg3FH5oteeGzihsSY0ce37rEQA8S4
Ipb9KW3BkdIEPTdejpHSZ53dx2yBPA8eRjGdiWLGNMbj20fcXkgpB10fpJWMuxbn4iZJcamEoaTa
rMgOFeU+GPheBYT2LAjvWeqAdjKrQ1f/9EgJUWq/dEl+p9gB0595X6Y3gphqmlPkBODjXZ7qQX46
hXkSVfUOUDWnxcpcRmgmSvYoe7VnYPq9ZDrVsOv2guFttkJa5+ZXgOZbl4F6MsNul5suRK4+/KYh
OKCk+iyQjEazoMfwy7/WYktywMQBBzMQ3w/1oanjYhGmvIUhi8DZEj/Y8UFcaPPEyu02lxSsojdg
qpWYB1SQ0EhTvuE4sy5wbj+9ujp3vYMVIhDRPl3ahzQwwJWL5KY8l5A5pI22H18YSQk+E95Tgw6H
6Ieaagn/Pzk/XumuRVXnp9kud7Q7ciAHykPdWhCesSVL7HGaquzAkfI66JjOrct+1OwbJGk1zRmM
zx8G4QgAGHc60I8wFT0ZhvgbpRAiVcZzkcSIeQbVI4koM/Jb/+GLfB5zr9rpPryMigYot4bjxD7G
5Ze28c34kVcc8SKupS7lNfRgQZYjaXMLXLRntUTaxbSGMMTwBJ3PSH0RG/9Sq1j8iZ9VyXrPM6g+
QImdoqFKqCe6HUD3fu3VJY4Oau8sHJmiinWcMTYZRP8OGv/i6vzKAvk787CSSziHg+L4jaOu3gjf
vbVDMh9mZB2tRWeORd2wHLX1nfmGNOnM0cW3tZpvRtctXsri1RPNT+QMr1gPNfYfK0HePP0qMjEH
HOfdKF8xxf6K1u52c4Vztjauxei912IJgayCI0mIi0j3Gsxus7VQ1HGMS/j8Ij1pMo7KNzMtCqQd
NheMFaGOH0qxQxMLxSVz2kM4+uvWInNrbM2dFXPmRFbYbsaKBsf3dPuWdC27di/7MtLxQzrG/NcF
iqdF+Oj36YieOD6yRN8X/mjufJ+nTJtjfHKSxQrSc5/ATNJtc+5cO9tMKa6j8D/iQtbOh4LF4j7K
GnfdSUbxUpmkevQ09W7NPJI4QDoctZ9dix9ddu0xleMulPl3mDYs+mnIEQSwYG7qDkwwmUHJwJ2B
clr0jrqM9RIr5QPMLYp/IM34fdqFuWaPA5uiRMdLqvAL42Ogj/gfJ7t6A8Ul+MirnzLTr0HNyKfx
6D+563z/1lo5rWVFeTV19B9A2IJDA68rKUDdhN1rVi6bjnpFVg4WNLJVV8M91OxiVeK+mtn4p0oW
ZZq3UvlC6w2GZxJ/tiyZ9xIRknaI9tOq/hmFvJpVR8QrJ1jchReslcsP5AF/57BOvcBYg3Y8y7LY
BoldrsheLbbVlBxKV8JaTfJ1HhgMvH2XsM3wo4tC/2Z0JJJ2c6j2JWS20SAbxI9nA5iAGE//R7Dq
rNgzSSCIDawP6gnBQhHLXj1EHkIIBlsMCM9Z9OVmv8BrvHNmk+joOBSIPc3aICa5j4L+cdLVl87R
lUWxJ6FC2lsAv8WVgEY+mRnaR1+C7VeM7xSQuEujux9Go+WBn+SxCObH2BOc5zDztmXTNGRLdBYS
EvXTMw1E89sjYJVOchSakZW2wQdcXeGyzpwgF2dt+oFw6ogHH2XZfJeu9+x3LbquHsGRV6ALh88j
T2XEfR+5uNegobgNMmyLCYjiYFspZLt732oeInwMq+rVyFMyVfsYuXKMmGuOzHPq+JzeklkmD3Y1
k56UxAWBDcBoHKv+dIVNTh+YZZNQxiolshsqUnDyO9tdzqW7XSN0n6lW2XkXBlZUFtE4qXT2OgXz
qwJusDOt5GccU++ADeElRvy1jYwCh/OC7FaTozjt/GA10swqyd6psOU3Vg7jKnz5OaqA99+u750d
XnOETevJQjYfy/TW0kfV6GuCDDQDKwvCOob84DOURkNS3ysZ4CTKvccGBS+sW5yEjfswRe3e7Jvm
6EfdxR0AVJJVFh60tH9mAkhWEanZa6cN3wx4Dj6XMi1YLg/Z3LWvHKmHJXcpmNdpxj9rePOplUvm
BDZeyzSYmor20gymoHe7SA8XmjV0xbZEMK9UJY8zZuwdw+lGwZ3okhIZAJ/WzrXki4OL4GSaotqa
Tf5i8amTQBbv2jZsV11h0qUBGrLcuIaz0wKfryl7GA21VfkTMWbCo/VKZ2eulJG+aTRpKLQSBDgE
1pr9LgXstYEuIXaCaQ512MAbMXyUKWdIoQcU5WXdrPPCVmSzlXsCqV9FLu6jT+ZF6zfepqvVn6pw
PrycEfBYPeamcPdT7O6RhJRbemjEqv30lngj2gOcBjvVdhfHYr1iBOKjssn4iWbveZ6IFB+WPYLD
HZuYkTgF2Doib7qNpgEYj7YHRzhPYBozKRA2ITz5x4gjY82e/UXpFFo7tQHtDyV9sxazOW44IT61
m70IP/gbi+bVEBV/jdzB3EpeJ7R4+7xoKFYshjStIU/gvZC2Y/Oc6qcIHNOs/bOuYR8pYId2jbAr
bFSydWeqs3bZIcQPgU2SDoBpmh9e+ZBPD6s3FJukYCVaHmw/YRkER5PJHXpWrhnhDCc1qZfe/QFd
q8Et4DSeCshZcQ8GtSUzC8UdeEEMmKtWx+ie7J0xMaMnmelpQoC2zuP6XkJ0kun4gH+AbyrByXUd
xXccRhfwk4BARbxXNbmzveIUmsr+4AI3QUY0Ei3lvvZ1dfKgNDsDSXCcqojDInL0epP9caOFZBsV
bZmibrypvlnLBc0QiilEnOztha9oQ2xwlGrOAeqm9cxtj46+68+JZ/VnquYPpxUYiilcWIuDi0LR
dv7vS9k6LdDSIa/wWOOrKNrT6HNmrf77n/99wQbkHWpniK/Ce7CzIj0B/3kjjKjZC8lq0c9Mitl2
BGxrN1dtDD8ET2YIeDtWegtg1cFR2km9s6Qk+M4FwpMsCAIn/huGDak2bf2tC9N4AkjldZ5zKCpO
NoIKfEadMtumTrNzNXVqkRfWg+Yi3RatFWAXpX6OG+bt5khrYX4kHibueCaRlcjnjYUicRtn2XuM
wEWkIWJWEX3MwXOKPfZEKu7jnM2LJ3FtEF6+0OZ+or7+7CcyjEXQQnBBo4R46310+3esrcTUFB7S
jSb/2wgbMALC7DiY0gNAyOeRw/sgkYT1UcoYq0ElVaIF2kxIatZOkbyyattA1TM30RyiiIudT9mK
32HZSRlWwFGD6KhIMUf3+gn94gfU4a10uj+Rts84yYiXDAOsyL2YL/bMPl6jmYCUuYLE0qC2fWft
Ra+txfeQIrW0+mvqWw6acLLFydiTBrkMDmlxFfbbmilp2/D4N+PbMI4PKkXluuxoWJHIf7qFcDSb
Awq1Cfktm4UVd76/iaXZb9LKv3QqgsaIVKOcdbU3i5gFr1ud+x7lM4r1NWjEj54992Yc5Uc/M19Y
6Ll2yPKADyLo/XKdBjFHrUHkswq5SfgX4Y3LbjAdPEbhClmDJOpepCxCoaPyjYXmfUsrg8n/YHeX
ucPhDZa2VEyjiY/zFxL3b4kkyZrb56JZyugeAaNf4XqOHY0QPLc3bWUi7TMN2EBDcGzdr8Fwh1s1
/CQ1sTyzH0bnxPYvZtUjmwiBRtU7OyjcG3bqQ+BVQGYzXqt8StKzN7AvE/SDW7bB83aOELREc/tu
EyW8p+kor4ZUu3wO56P0g44szaRHoQz6ko8F2QSIfLujJh1tPNg5wG3wVv3BG3zjFKDgr1OMuWmb
kgNFI9cohxg9NoOEbwRfVcOtl0P0Q91WfReWc1oQ5yS+5QhvPIZfk7EtnOSUpB6BgMW7rYtvCo53
MIHXaKE9JLo/9lreWIwFuB+ZGTToIJvSPY158Alqc+dG/gX8b7gx/P6BE/kQN9FLU1QEzKYImKv5
r1042wrZGXz+6GvKhy+Mcqd29LYzs4jGjgGaxCEpeLo/QdIpV43Jy8LM4oE19k9p+8+y/qk50jaR
ucchr+b01ZqL93hcaJ6ueiqa5tEEc7aOjeIBq3fEgr7/BVSDNLFvHvLK/DVpz6Aocj6OrvXQ+Ko6
RgSDg1FgXtzOP+jhs4M9lc9lY/Qb3Ttbti3N0yzKQ5zPzbbXaksuGHSe5DCxVXENEcFv83etN8BQ
SSpOH+IFx9mc7vV4dsLkMe9t8OoeQ6sskv+amPRED8ieYMXpjoW5t8FfAzGZ670VN6BQwIKKJohP
lAdPc1NOl97ZdNqnimh87nBsBSGsIjOLiS6AsrNm4wQsjEViRpesG+8QB+Y/bMJPiPeKPX4uuVea
vEek3PnOkajKYzwYeVSbIGDiq1n0L74Tq7dSgOOa2wBdgi2QA8+eOJmKaS7vafpUxOogSDM8sAaB
nR+L6J573pUojR0hulZtJWvRuQeh/WLXzr0+wTKuVt0A2MrgCAHpiRN87g7hlNwstHB70fPmWN2V
VY1/KtgfzQ7ArsQzCaCZg52S9B5RJ8laWMaTZNSWhI4HcjdJ7PuoGE4ug/7vAEFONvTup8RVvePN
do/F5FfPXeO/KsK2w1i/sIC0Houq32QkV6xlypIRDJn9ZKUVMWpmapL4zB+TZANrz7iM6Exwwvsk
Z1mQnWPN05VW0j05TguyiCfokIiB34FC3eOOc7+1OotQ7iRy35hixSBx6mgbF/4F1+zGdpnFzhEf
W10WJgohJJsyeLMxml1D8u5XycDlQFqpMSPryVO1Gyxet65Udwv15lGoKTshEGfWHPvo35L+gYbf
2kL1K7bww0HIuWX3yAI43/4XKD+VnBwqrCV3Usq8dbL/wHVdo4P8LWG03LtZ3gvC5ZGDTdWTXus5
jy59rzAYd+TJJLZCkpVbz26iYBGmrvsiI0y4wsleGzuPXkYmLW3E+kZSo+3mMUz3sEdjxHzafdRB
h+447GAQEk3ZVGd7aMazTy72ku2+kkYv/hEFWD2jgOAujxj4V5VLiB5pZBk6x1sNnXyIq/hFmxED
eHKI6QsrVJYA8ncAkorFjtM9uQEAL9vdl0UyvA7U5o0IcTJG18LLh6skFg9TE3YEMQ53UQIiFijZ
zaxsCEFG/joMlgcQoH4Mez2hooTnn2jD3zVDiyVEQRROW/0Ts+89SzAPyrrOc+7flc7ZCqcODISy
vPm8A4d+7ItN28/UdYk9bkOVeAeD/w/bjFS46z7Es4DM1zmaTmgfRddS+JDaaNKQb4s59DcJVs9k
yl/DKiGFOPJY5E6uPPeO9QNxSeIVcP5hB4321sz8q0bZQ46D1T42HbhL4Z0Gj1h10HRHHhGxKR0Y
kCwWUajbQOdkjdrN7/kRzA6jZEMK/ToGyH6uMDYhF++6HSaSkJiFuLkubsioqZ6ZcvpEpzyIjiCs
3mZHWFSSmBi9LH1iUNdOKdAR5eT5YMEPjmnykzbli4+4PmNPnMbqOVn2ZGTQLkPxBVAiGJygT/6Q
PVSAGDeVBJ5KmeZEK7Y21bUG63mxEmo8wDx0+375qiocELlRb9jrNgCXW+bnNYCrCCfsegxH56Zb
6QNH5n6RY/uHS07sZD0wB0L0tkls4yfgGyFPs5ep/DCvY0Stnm+CxQ+tg0uEIpZh1zx2o70B0VM+
Q2ZyjlHIrr9sAgNksUDDlLTERlPObESsp2criB87jBtfdandZe2+U6JXO2spPNARFGBJs5kZX4kx
p27fYKWNDwXlxINdhh8Tc5tKeeO7aGr/xNCUx8iycFVr22AyOiP8yhhWcm2jMLL6W+qbL1nlsAGq
3JBlZuvczGQct0afXftKRjCcipeJ1dVeSq5e/v3lduJZXyN2Mk6ysW1iIQhDFDphIuDE4c40g3yl
vTR7Zmw0HxJmJus0Cn5cy+9eitT4y9LS+au5GFGIhW99wXSOJRPyYR29F6l1h0YS/ogzOr17So7L
E1BOlq7YqYVNmjoum0fpxnu6yiVHNjD3TlK/xb5FeamNx0S27cZcWsZA2smpC7KBm4iSF4XpU6xY
ttCOZMeUqDWAvmAfnNhf8h1rSF9U0EVszlfDrR/gWvV15+1lQns6tvULBDgkHaOdPGSW/1P3Q330
g3FJac3bO5Hm5CMY9l7CXznN/giKnOESajdezDI641EPDp6Cq8QTzbxZ+3BhPUUQTU0tl86LNkso
KMSDRFVStuR5OH5JLVbNB5o82i80ACTZQsWdArgXXFjNvBA9WiZarhjvHdyyLqkDYLHg+uPJyfed
RbvZBeP00RvGx+SxAaMjTe9FAs0vi9/iOL7VAdETEBrt10zjxWRKW85uuE1Zl+w0ROAXHd7hhVtn
jhh0wSEI+Vp3pBngU9qpXvtXX+vH/2LvAaGO24ngevJLXe+SZfWnjVpr0yYkQNgjE6C+7+5SQzbp
p1iyLJP22SpgFNG3mmiRLz5E4auHL2M2mYaOhpvveseOQDBkFqQULJmy5ewn1X0w4EVbyqbTK/dG
KS52Ub1KNbCS6AFrJ6ObbDqRJufKPtpR3j60LgNe9lvzuvI6eU2bX3uE1wAa4R+jvqsrKVOsxmSe
r4gLgvCEKgYJm6gkGESuFKvYGjYpDI3mbmcEAwFbJm9G3FTX3vxMcRa64TSBCLBuRus/47x0NkLk
3mownHWLIQkro/tKYsXfymR5GTrIy2D0rD3NqymwWpzK+jWaK8jwZYac1XC+nGrkoYCVToipxNo0
oUKdpf/oyJGs2MHe4qAzj4VtglVGJa8qxFfzIKhkyfgBx7oWDdpnGXXfQTdnKyvx0Ec5wTWdYAgy
4GadlDnOpoqalD00p/VMfHJkJ1A0XGelwQmuOyfvNsWod0SE/zGaSu9pKwqyE/ALNk5rHDhAgPyI
6tFyhjO7vEvc5xN97dyjIAUfPEzNzQ+i6Dw76lAST9ZE/mPpyefIJjBemSG4zAlIZLHHknJ1QiZ+
9JbTusrgGfZUDdMcUvf4T1ITrJNXn+Dwv3zspJt0alg121eT9GLeyvDoQDLfuJFg/xZbF0JQAvAd
+bUEj8ayQzE4HlwKqyWQeI2x9bFW8D1mzFydU69FSCqsD9E/18mvIervNDV/hqLqVu6ibivD9CXs
m08jAREfLyZpyLhIwAQh3dCfwC2JZzl32cbCXmFHGNOYtATkrmCTrHnlVTDyxizZd9STWQ0Mx34b
h+nDccKPtB6fe49/elT1cUZIiCGJypDgk0MZRRJvAAgKHA2LrDIgyC2yPkBNvU4GmclxS5GQxm64
sTLvg+g1kpJ6F7QOADGq4FtQi4Vljba6vngIUZDjuQxXp+9OAdZXGA+69qXygofSZj+n1KV0g2sS
xdfQpp+3LdpKJMH+zjYgPMOKI6ghwhxJLivaIgtZfHCrCuQrUUeaRN/Bqwn+hslkb7qEnCK7/maI
jO0jCB6msXjOa+vejPbj0Fs71tr3hDgIsHUMgqv2wW4Rs/Z8H8dGNR8o511CPYmhHHYFZh8xbHVd
UPNxtY8Z7WQEuhm9sbumrzmEbjPtumnYVcrnudfy3I7tFzlEFO3w7fj2hlldcMgPFlMsyWwonTJz
5Zj2wWS5u+qxFlhhvnHdNEThVj20KUcjZu2tkUKCno6hFJwW4Io3g5mSemvgcpqgN1oFwuYcx8QM
VMy2zB9UDN3a8+YrAJp7rbInto93rRu+g/GZE2cSI4OaG/kUwiA1khFrhsnD0v2UfTTush5dTW7t
mo5YGsSkK3THGH2NwT7DXYvYmUwsS67sxFoHNkeKwHhje/Bzqrm4/fdlNsWIKw33jVlttGu8qMYO
bv99aWMEdSmGXPouTEU9aEvN0JfDfZWYxYtTxvOmMXt9Br6DPis0+f2WVUUWGDTOMgXUEhkavBst
PII+1M3tDJALWSS26f0QencNAGXDOuo3qejm+ng6wP5ClOvFLvkxbKzRwpn31hsfIFO5EKn4E1fX
eIgoZQgps/407De4DNV29BNnHWXmPpyiel8ZbLkJQp+vkq0Nr3BJRLQ1nOHDpccZzQHXIysjs2Hw
+t8fieEuTzUeDJg3KWMEdvA8r/VpRJYVZFBRoCKFG3uMNO0dX8LG5lezwGGUZdonZwLdbpgkCUNV
N3aFlo+B1734FSi4orXf2wV62y9fYp1LkpnGHW/w33mCFwtECshh+8+lED3WDg5cWzGmZxfi4Uv0
QyByqgaGWdXTyU4InpfLhtaAg+qJGhjqXpbmM2LGZJtErcMInV83tEXL4JNwXQMcm5UQUOdN3sZH
F3r0Ujhe7MXWtpUxnK5g73U1AMzWNI5Zu+SqZn/ZaNVXb/adpynID8+T7m7YpdULQQsLg1hlLGN9
4rWnhe88YwoIE4TtfhFv+EgHmij1U9Y9lmoWDUh71VPfCACGxvxSTo2/S1uokSJvka1Pmqqrr/ej
g4lLolYgS/2a4cDb1HiN16lyV2RiMc8QFusIf5kmjd4Zq/DVmf/GERAAXYchz2NtXsYrmZbxtjOa
t5IMuBokzlXIbF5b6IlLx7Ke/wuAe6MgiI99CT/MQKxnc5XfjAqJbVwDD2PN5HbOB//pD3jlWlcx
Rsx3BVKCHbGCnPmJPCQR9sJAn6xpeq4422PHDuBBpj9tiPvXMQFL4pCi8BHzKW7S34Cl0sGW/1zN
EjeQ+k+tOMQcnO34H6sfz8+O/sLRabgsDJn9ihqYbtcjDlvqB//uQzgoFBLHMUedCjhpXQjUt0kn
f3WfXPGWozapdp4Rm1xhotgY83TtYnmiUSepC2BcoxmOkL3DmVAAixp9c71cIfvALtSarUk0BoBZ
PS7hyh1wHzjkqCGHJ4x0kwczLMEUMmPcDr/khz6SnNZypaP4VGZZHQCFFyMsf1fI4GCVHu1CNO08
1b6gMn40S8fcYozsfeTSCHZYl6af0Yz2RAkXB0MnPsjoDLcDCb0BC2cjBeNYjfpWtne/LJZU7+6z
IeFtHSvYgYGD02pkto+mLz/rJvuo6cDXRoizCGwususpBRFW06TXXuBcwcGfCV9VW5zUj1YdUt9O
EcmQKbtR4fvYycNNAtJgzX7L9bT5ZAOzwrgKJRfg5JgAu7Ct6I8pH/xe9NvIS58w2j7nZLZ16jxL
5h++F1l7YJTl1kEyvBJcYKksyKWHrKDIkSgrX62qjlvDLKaXdpBUmhE8MrZwJcSCUG2LDklTnCJc
nYgqK5RO9mZlfpiN3DAQ77Y54UJugqhpMKG/U459eEF1NAycLXRq84o5LXvBkSvOmNfkNdBql7aE
+WqNB29CwCXGetxmCu7QzIw44ulyyGpuyB9iG+1fdZejJxkAgsn23eicaM3f5tpUIVJBxGsbcHAr
29TUXjJQ6xmxdUBKcqMgMwjaAVHY2YXopcOsWUTPkMmaJWqzRo5ffLvIbtIE9VMEk8WuG8xs0wSq
wf9upibcqwJjOb6kV18T6bSk+XlUNFZPhGmTjOxS2Wq5Ccb/qUFxahTBNkZTgkQFQbVp/Cu3HsOY
XeKkT1w7CJdZq3zRd6sVCFh9aqR67eIc6Jr1kSTNt9t2b8Q/ghFY0AQjMOU9uy9vVbl/HDnjUmvm
O7CVV9ZyDwKff9XpV0v3l9Ds9lYLNK1Mv5WvTkPhmVvbdui30lsK7I2gvRmnPKIWPBco7OJfBxIe
ARQn1154GrX7Gw0x/E2QveHwgYkuGZbkqhqtVaOwZeNCX9XG8OCCRN4boBVXOunYxDfG1kZP3Uy1
Q+Y9PzljnouPq+/uc1UaueVfUuJ4o4rXUTvLSqIqnniCFmj6TVOLrYTXhCsrKslF6J1n3cdPXoSV
ZOhpJiMaZ7JoKwW0t2JVN0/vgPJq1tWZieYVPNBJpAaz/8QN8Ds6CHOTayZdwO/V+JH42bAOwBiK
Kft2MZlN2MF7TBOrJCsRKkZm8jUUOA2y+IsMXObCc+nv5KJX8+WEJSAuh73nDs+Mec9NavrrICoG
hHYtSuIceAySuNjEwSZUIfajod9pv0Km8ppYkDw6lx4mo7ANrjoxxWYYvWEzGMyFkHQhte5J4JDu
NSuIC9ACQokT+tF+KOTasjC6GCNR03Y0/SqEs3nIL8wtJpz80RtqCCz/ecy21tAPue/5FEjN+9Qz
uIMb5q+mjJNLoMw2kElubO391QPTu6ol47sD2FWa6mDH3hVahLsSbvnAY3S1WnRXVnvH1X1nNbLy
dUOqj9mdvQJd6gicNe7JnJTksx6R2x3bnsfZL1i4hZ0+jgw902na1uVUEMjIsZ4H+c9UJzc7Z8fq
WvMDXOh4mYZRWRts4L0OEkcVLNm5408F+yOnzGXCaFMbuDBZau0fI2yYwpxmclPzh8gfL87MmAHz
GxPMnvEyxL6vqkkfU9sJGOvw9+CzfMkgf3SBWjJMS1ezLuaj5Vdv1fg/9s5sR24k27K/Uqh35qWR
RiMJ3LoPPs8xD4oXQqEIcZ5nfn0vhrKyJGW1qqqBfmigE0hBoXDJw92NtGPn7L124S2YQzN5N4b3
Qt0K1b/ZyAmY/1EKqAi4ORAVhgGHvouLVY4E4kCAw5MtonPAoBuJNZJnm4KNcLz67OHLNQweKJR7
6LgqNgPHs2VMhMUaer4JR+2ZGNa1yiJEbiZmy5FMAp9DKJ2qr9LU0nMLaD/n31SmyxQOdS8E6Rdy
m0GQjtQcmM+WdW7cdj7kJfI+rumZXPdkvoGqFV+irt5PCNtw5ouEHvxs18jywzRNzw7qNrP2IRmM
3puT3qU4gnGgzAw/HZlCDafmXafNVFJvHR0Zoa4uRMocuzjksZExkQqPsvGtpRwVlHudw1dqCB3D
JJPHxrFuNWJ2VkAgHnzZXkWju5hK+zVQczy2lAZKY2oXh4QV0ZrTvq6RncWGtbfsFmoTzghbN4pV
XetnjSbm0q0jSA2AkJjNoPvgpEVibOqsUrLkF/4YnUdjIIbRKS+ezWk0SeP3LPIfJxs1sV9WV0Ff
05yMN97k0Oexi3QZw4ruxppbZ/6IAv7JS0xYWGb+TKs8QxA3y+maUzMOr00aM0fPyEHWMMEr2oyb
ytWuDbcrtuhKil1YVVdyys1dFOjJ0SzbO9RubC8FeAvp7jQbt4ku6KN1+dxrU0TS9tixsf+dvE4D
XqH7K1vLb5Dr0nTHSDP4hKHE2r6q8kcMo9ADyDzovfDFnLqtP7mfhMaNLm1otMzWz2bgXBF0Nx5G
aksXX0SonyqkdBUj/Tq/KdJhHw3ke2m2gEFqgd4ylW4v1oUfY/zM6Wv5dC3y0gDoinUJy+NVVyBW
RL13JJYwhyalM+PJOZoPmzSmzU7RDgZHXtN8Nph7K3NtkdaCtYH8gNtuguwq2NHNhq3RztcRE421
EXkz+H+DRHZneR1M/OgBbuQnopCx1GDH17jqvFAvtnZAQTIUxyaw7y03eBN89N7cWdCEjv1rUKsW
t+3aQNpom9NTaHksUg3NlZwe69y5dM3VxIiGzn97PWZMDq3SpI7I+52uMYnsouI8/193+BEBqYGR
KXt26whKTJfE3MxlQJxNjYJC1PWnzK7uFECboAfJo81lhU+3JWfrBVIuXjlxHoH8ZLQF82nJ+7qd
QIMuG2Vc3BjHrGuA/xKtxribvcYQ1611nuLoEd6xg3itmFNrSfGWfJZ+Wng7x4u32lZK6nYlcH5M
J4GKF+FLf13oMGppzhK8rHZVP/IxUPQQS3Mei6REjE2mZJ+Z70OQ3HBCha8LWDkLOz4hopLXvpnv
4Hh4h6q6Fin5MTHkrFWbu0cVptcALE51ijzHJiuQpjYbucAhl5ul+xCEZFIA/NpASYUPmeM4bcVT
07CYraLhsoiTJzhvr0MebCOOkuTAlv11gpJUF5W9jF3xWipwZy75Gmu0AhQps/VmfDRoWKxaNgto
Su10nYdjRLZWAS6rue6C5GsG1Liq7XCt5wNlhD7uRlmSQ2pILmabrbZ3WAh+Re3veD65WCLa5W6b
bZhqcYOgNaJk8gCU/lw3BPyVbnOASpvuMNluY4+yeKb4mYCUyUBYtQlMaW18Ug3uxSAgOSxqHyOL
TtYQ1fcYYq4nx/hSm/3WJ9Ig7blQksp5ryJ0oe34nJXWeZwQ8zStdWvR1F3WtXeLtA8e0jR3JZCx
cXLffFRuEbHX7BGke2g0Oe0oWjHzfhKQBZlg9Wh+kISndqadQ+AfFrE7O8a+jw7wIWAAbhx9NlAo
7XMCfcFma153RHAANnSsNwA+aibW7TP9mfaQi5CSwYAcz/lg0VoGja8JPJZDBChVBlbBuPkSJ0oC
Si+2ljMcC+e6n/pxO8zNaJh8V+WQbUaP+pvGNJMmxDEMAK9TqzrBwb9rpqUuy34rm50ujDcTUs7i
/8M7s4b57/1YvP/trxiisqYab9/9MM/++pf3j2/t3/72V2G4v4J3Ht+z8Ud25/z4b+xOKX5zXGXb
DvxOBaXTAo35Dd1pmr+5Alid7pCYaULqcv4gd8L0pNY3dL4F8BNsILzN38mdmvwNZZJt6/y5MAxT
SOs/Ynf+9S/fgzuVooEg0UPzAzgwbg3Aot+DOxG7hbXuIZXTcAwQNUIwQRy/fvdmXH/DgP4la1Pu
CVlT/+2vVLs/PAtTMMtyHWW7BoM30zLdn/CgPvmhRjqRigYXsCM/y4mQIU9dFD9TneERCEzO2MQX
ys+4q6txkbYlLG4czGn7yIQM4WhGq+ahwuFfLOoQOgAAPoQTMWwhnn02RcblvBV0SYoNC4D1OHZc
JTiwwo205WjN+ZkkmnNWKqVLia8zUi0GMxmvMKa4I048J4bZwm0thx5nIQM9uZoXaeRLtbXDJM9m
WkMOHKz7JW4KpZ6NdBzFmbeWZnOVu+HT6Ji9sRprX6UHUpI+OzTueh/+PnjyfNbyX0kBByMUWI5X
Xefa3Pu6ApOSbEo/RQU3zVNrl5b7O9LeydtIs6uZacAqLJk428Tn0a5gXOMzAei7SrvumCtTMXeR
P6oXy6m77rmTWtSWn+nmZLX7pe7w48TLqEZCO2NxBP7lpUAC1L4izdYqlDoqKmSEmR3h8iYpotG+
7n1VDKu2B2OwjFxJGhtjLWQQJmgf6wh7s3TpDJJMsKsS9DTLIS2a8loU6N3qVV8TDYcy1jb9Q5mb
tfWUFnmIrdJ007o6wKBxSrX0/HLCro0iohqJ5WJjavY6Xfti0bm5ZGMdeHcOo9MCAiCVG7kMrWXd
gOMD23ALJ9v2AYTm4U0ZZKRMUSDnJqrBzDDzdZvK7E16WPvK3tONXYsHI1thedeuhDsGdybekGxd
eTSaGTZbQITwkrVtnV3aDhFeu0mbICjhvqtqUMSOuwH6eRTzKrpB2YtQ65RVvTU+N0Qz+gsj6MYX
17XgaUkKoP6mKxMSciSDeGPZeQA5KZAHJ4Oj5SRksagRJdoNCpo8ubM022r2Xep5nKnsqR4Iz/OI
yYHtbiCZ25q+SkSPySfrIoACkJziKwZI+CvC3mUk39MAN1c+Iv7+AGFQjueSQweOwMbBsp+x3t2N
srK5gBuJd6NBMJJbGEGy7K8A4BAt1OgqIvJEDihXc0PH+U9iat5t9A4pAyD0rDfWzVCigSO0j2k7
uhYFO1CT+KiXGHg7ZoF41LV1bVtmvVMgz7sNRianXlcjU89dFXWxf90mFi2MorG5DA1jbKtNrNJ4
5DFcYtiaahW+mcptrEczHGCLjYawcMy2I/9O7mKsxa08R4ncugPnxi20T0DZAd6U4ovy5xsK98ti
OpMWF3sntEwMVkIL5MEC52AenpmqNv39aI69A7uxA1YTE1CG5XFq0MP4oTt+VWVNBjoeOO4vog+M
kWGeIoTcQB8MljJUIDAAUSFbW8St1RqgeztlH9m76/RL1+AgYIPWctP/7NOMkiawfMf4VLRjZxN9
YDHftEQSMVLJhYbFVqrMiBAsEuQztfWXOPVDWXRYILrauXBE1QHW1a4fNhspCPa5YlhOTts0JNBn
aI1z4g5isAxMpBvl3XYkByG6w7VkTZioMhIQKY897g6ffn0jByX93WYB2M9WyrAR9roWjGfx82bh
1zEJ1YTjLhyG9ovIG1HC6OP7mHtUlyS+fqs24Hz77/k/2TfEj1Tpb8/HrE0awhBKWFL8uDlB7iGh
ZOD52j56nZshPYW+lzgrn7DnCm4GGXuLskHIStuhLPRH5bbA4buDHoT3v37poLL/9NLZkpF36JYr
bMn+/v0+OVo0rN0UvkDgzjF+uta/UDDDCRrHybzYttF+0WB45stfP60BJPzPz2tJZRlszsK15p/r
O7A200CtKewaqW+tzhwHNlPVuQz8Mib5zoILlCYHsaIc5BHXT9U1FpYsRWYGb8tAUtZ0NJ5ajhJE
Ya/Nvl+ZpOD++kf804cEScAEoGELjrM628aPP2GlixrDOjdRnBXU/oHxZpe4v/7zJ5G015XhGqyD
n99+P+KAjxQuXLg95XHVLjKAhL9+irnS+QfCnMXG67CkrqhQbKoV+6d3GhlPk0zwWBZTbdpbLwKk
24e2vesNy1z/+qn+yVvGyxDS5iJybVP89FSxF6eICDEYtb1W75xoYJrmpf/56+FJnLmMVLb80+fi
kmHZjxGfSzQ0ECRmAC4BPPoBXX38f/JUSlDk6lIYXK4/LgGzMyGezdl9FWZkp3mhFR/r9b9YAv/k
83FNaNzSmt82Q/+pUvXtPsTjSpdQWkH7mE4Rt1MPF8TaJe32P19vHI1NU9HYUtIBdvXjKyoxEiji
EgB9hoH5WJi9fu5tXOy/Xgfz5/zjkjO4p8wXDuK8eSX8+CyQx2zEkCw5r0I+N7fWdNuFpzYUt5hK
OJYjHtz/50/JYBJyIvuy4gzx41N6GrBNmTo8Jfk+pi0YW5K0ZYQnPR65qgLtX9w3//ypGaY0eQ+V
wS2MG9mPz2c2WjMVpNYzkek/WWb7ybAYptbZv9iZ/tnTWIrIXdvgGCPUT+8knfCoUcQ4z4Ahh75F
jjllMQ5jka1S9mXxL97FP22EPIW0BPEjcyQDh6gfX5WrZ4Oe2aC6rdJGfdrKjNIOPmC0TEO3Ow9O
6Nz9+nMT8yv4ea0oKjBenpSsgp9WZFNQBukBy98oJekrCKVBMkqyc1eF1cMYQEjmAa3wShi4tuzb
F63CYryLE99x78FbU+QHpRyZIbeiO//6h/tn777C7GrzCbgGe+SPb0eOSwctN4vKHCuzOlnkpoRL
s2LvWjdJDYvv10/342mSOzUcPUExws3GpfH282YwcEcGdzm/FaKngZ3nUPkn/wmF+lHFDIhb8ViO
8vTrJ/3TPXv+yG0Ws+twqf5pe+jyrhQlTJBFiXx/LcgruO013bj9eJb/+qHmqf/nv7/POvnpy//5
N9JR/h/KPbFMLp7/+njFVH2rz83n3/sql88pLRc4WX+5/9yHyfftlo+/8619YkriTRhOcKk5dBCE
w2L4o30iLEc5bNZs3AbH/D/aJ4bxm85/hgMBzjDoDxh/tE8MMbdPXBoedDxgElJT/v1nu/52uX37
OP43FeqPVyVbt3Ispcu5MqRJY/1cNERxkspJp1QIOuBArxVKIJp8op/kpzpR6GkhHAaEnJcjIcYD
AwpBikCqDxAN2hyrZaXbFbYszwSys67ouTr/dxbUUxiHxftb+PnnUJ555X7Ji7EKiQfgrfl9Jc+f
4w9frD96ZTft+9w+q4mW+vu7Oj/y3/3m7yvjXzXjrF+uqPPnhPX0/XLisPj3bpxp0XNTZNFY3DgM
EwXzH8tpDsshbV6nyDY/jjZZXs1ROZr7G3UAJS41lMPOye/+WE2asH+bH/v3F/tvLKH5b/9wY6fK
EFBzKGlcR7Ajz3e77yp8f7Rb249hKAYjlhrTzeH2OMTKmvAylhxZs/sSKOlV3luYBPlmGIPoH8j3
xcUGbuKPXzKvpkVtKdxDloag549vxPPvsESpgwnCBxShfqEuZECmYu0w+fmlxcPQ5Fb/rFdS7erS
S9cfXyYlc6oM9+pFlLW6VwHoDi0dnoO4R1/UTtqqquPLd1f/72/PD71Crp+f3xCHCxOrp62bVPq2
89PmmiOTM1EooBAutQcmU+Exwn6LGjFBO1Sr5oBMrjkkdYBKY4xvSlkB8wLut+rNvD/0TXQ1EeyG
zjDc92BWc5OTNWLY91IDWO4l6ZoNlj4Es+2qccN93CcvMtYeIkWom8r0u7GpT7ntgpfJvpY1856k
QoXbju5NO8/4YgPZN/kzDQkkJLWQ2YLzk0hXi6G2+QyYITnBWmW+aapNEhPomg7rsoqQsKC+IyRp
5WqICvUWIVs3aLQxXRi5pLWQu5tyDiD9EU/scdCmZGfNcmG3SGs8vjU0labdD0awRSVNnkAMHW0s
2/vKJw2zDs8uMu4JpPrSAhlzKlqmUkGPyroBEIpyMgoRZwVy33m8cBQ5a5Frr3ZDmW63xwpW6MlJ
RsZ6IYsuALqBtAMVu0CTgKl1mxQZbhHsfwt+yNpihBhga1gJzX9rK8mj89Bej8XJ0OWzzABrVIg4
qogwTKnl0IpC70p52pcwBW8w5Z8jLKtReoiIll2bFoK6IbnKc1aiNV5oKxwyLF+RUZONhLAxjOHh
401tcY9kcfJoKo2RDwCuXY6LOBOE+UVkw+oILtE2ZXR9oUONbbu3U++uSGxmqG21c1onPukU1UXi
kQ1auILp9QRsU0XTqgNqCxXqi8CYo00qWjN8T1gs4BEqYT30gMIwLWNf7iYSobM+i1c9zA3dYNCF
VKdPPGtRsE+tqd8WSJw74tW9M3q3bE0L2V0WMCa1ckCB5ARovoW51vpw2M8iywWnAGjLjXFrj9oV
kjeG8CEaDQZl84QtuJjpuA4LScQECgisF8spEo+zMrL1klPUo1swWAlDW9i7DHUw/pJb/GHm3m0y
GCzoVQxmCWtiNAYskkUIdMLKl4FB6Ekqj0UbwCpIaGS2HdlAVVl9CgN7H8f1XpoImi3zCuxBfGP3
JTGoaCcKDQcfKg7IXX0EeFV2n2jWLicsJHJ0kILHWKs5dwKxjKzVnMfAXAQHusBBOzWncKYnWMhy
CuL8RG0yqhfDusvJezLrdIbpIo/MvespFPved2/pLjI7RrE6OojRjTmRJSvf7NTAfcxgdO+Y5T3p
OywzXHGZexIFbn3HxZqhNywjqBGo7ZDnO3WPEtQ9l0Fw04MTXExW+MBQ9Oi4LKYOEkFiuSRP5sWN
6otNjTYxbJ7tEIlDkBxHXajl0FkwpSxyLZv4wUcXumxBI8UW/7DFyWOdN7IH2Kwf8qLw1vBq6qWx
Remtk/WrXVozftXsXFt6AbyXyMlPEnk1GZmTs8Mr+CjwkU/8UGdn7O/aIbrybQfGtUJ8NLg0vnE+
+3K8jzWjWpFYgDSrgGMVN0w5MJTaTAA9r10PMbmPQ2l8SVuSwOFL9mnIzLLVz1XY3vWdwwh84R+S
wZI7+u3Ooh9yHMFecCQ747MoTfdQGf2Xrkhd/JHWTdbPwCxyKpa5I+wcjL1JiEXKmNS0Cu9Yt4gh
dUYEO9Fl5yQy3WM+6LSdrD++qzLTYBasOYuPB7uAcvkgQsKq0iknxjOxPDCjPvoGssFPqeHnJ2v+
nUK9DkufwHvdrD+hucn2SE592A8RGbaFDURCvlblMG1cQm07VOZ+wz7lF9UViTzV1cfv/Ig2Kvc5
lLGGWH/80T9+sSVRHI2mtoQlEiYQ+xcEls15IkvLV6Q86TW3+zYth8PHl8Zo5DRVA7x383fLyn/I
oR+uAiczseOUxn1eE3LWhsXrx1eUddqtNNAyGK6Yo4cmALOeTjR44G+6UH9VHW7sPnPxsuVdduCw
mR0+fvePLwUw7wNIWIkAa4YzOWJJw6M6FolBgohW3lU1S1A3SVJgeLb0yUx/dwL/JU47+Wg7BgjB
Om0IXXMUw2WArnqC6D9Bu0nnWbJhBtNlZCqHGF4hhXEQ3jTus0Ow9FckJcwpxjZM3wwCxRdB3pGa
rBPxaYREMY/Ay096bmko+EUPHhBYMYJYZllt7L5Z7WVoRPoVffqXOsj7xzRHRp17fnGIBm+f1El7
8LhMtq03xrdZ4K5kYX6Z6so+OWAYkA7p+k6m5r7DY7LobR84W+i/+7GnnawG5WdbkrjXGfeBB/XS
i4r8Tqvo0slGItAnyGYT28aFNNNgTzh3eHHRjq/d0bDvGhfOeyhC4yXgWQfUWE4xPHA3LF+GV7qv
C2Gm7dtoR09ZPt0OfhHvsZiEi2D2DHZETAxuckPmuL1piK04Js0oDwyjFGmxgbvIhd5iCiSsQiYp
75TnT+ssVNcxNryyhpPafaTueBNG7JjFPPiGd+BMbaw1AHvPOMq2qMFrcrPp87Nm65siJOjCrsiZ
cRun3oS0oOjmyYsjL7lVJFsz20cwA/j4eaOE1virobK0g2Twdkgm4pNAOXFvH3RxTjWr2DSpj6ag
nd1LXhpvG42QFTCY4Qrd53SbgjxY+S8O+MTrKR0DcD6BcZnmWqUPgZTEqOh1TN+r4Cnxi35lDESU
JgMeFJqmsPe0ETJuQmrEhOb2kHqhpBNToZRr+6e01j7VJoFKuGRlcQgspjDko2yLBK0LBeEt6Uxl
aapzHoNq7LPi3i+G/ciNPNMqcsyaS4mLgmbmV8tJHjTyrxc5pkKMx7hRU25ltqH6Y/DFrxvtKldh
sDV7/FUoNCXgiOIRBWtzQsvHTYQIs0qS3lF78SXIEqicaUiREBbwLeH/EkJULfnRDSCQW5JlcFHl
5YT5B5VvNfVXvQ6iGHlo4nXTeQrD8JLJHCewFTNrfHMmp952sn5OlO9QVDTh0uiN6U441bZDDYTw
I9EJcZray5jGT05X1iuF2TMr1bjxDBWx3i+IPsyrKnEA86lql8caBwFIL4mLui9qqoFM5hCzwaBx
N74ZDJaHkEV77/ej3NVufOuyhbpeWlwnacK9IfXvRKL7M6583NQmKxWNsnPpz9BG0iO2+DufHCx2
GwzqTtNfi4HiDKXnM6PS7uDRd79pMu/JsNx29VE8+2alX3380iXyjKXT3yfytRCTQ6rVaNw3Os0g
CIAuzisCxvngnoqUqJrQQ9cnSqc6tZORgNmITnHD51XAXNsEtWYvTebVAADq9mhORnfXWaRf1L3z
yR/LHN+K1959/BLahH064RGZrHvWwG1ckt64Mzv1FBnYnXwLOeKAQXQrYQsVJNzD8ZdkGQeWvdaH
pFxX4OBvp/FojVpzE4xgUro8OkGJoSDjZn1hLP4qYfy7CX/XY+yxDtLWXcVRT9mqIZlKzdK+QZFl
35hlNm0iF6aa4pQPb1ybZ5qqP3tal1BKICur24hkmKQ7csomQthuHhyTaisKg2efd+hoKQzKlAr+
cyC6CmKtbu0/vqu1uJehSNyRWjlciwrK3/woVaRy22rU3L6OyH70c2vTFV1+8bQ4v4TlJvYB0n98
IT19bWcs586zkrMe9slZI0LijIEiJ3DdmP/g408rL58FefOjSingiTqYu//xeOYmfPvj62+Pyel6
uL0w1h9/9u3bH//yP/5OOMPAgwLa//wsNvnbR8chXjyi8KpQrB0BI9vHjy8lA9WK4g5ckUNYA8Ni
vvPxmCCa2urb35Fm5Hx7eNVy2WplQ6j3/Ir1ibSayh9PRIphWfn4s3Sy8ovDUPLjG80dsDb/muCM
7DpBsXsMjOwUGXF2/fELQzb0A2Ye7PtsJDHcaR4Y20Z3IXDbj6+62DDvyasqVcMM0k3PJmHR96WV
tw82UNDAJRIwsInnCJVz5wOkGi1H3nx8JdJ8tuV6/e7jS3S6cq8yVCj+/Niu60ZyYRZxyPFp4Imp
RJMGCySAcZyJzish0gDfu1sbCin+fuJa9XIx2AhTWQ15oUmwiCTKkf/8UsEwwQ9xl7fyJkCXy48u
awrgibxc2GnE7r12RtRwil4yk7jYon7RLR8oQborAlw8OElXXRNcoh7DEZl/XQuUQL2PsscNWibl
yq6zOZGPOCf4jXkekQJSufXe8WzEtTqDjNmK2lE0wDfsZ3sVDk079raILPddDms9bxmqA87dlxrB
qS2csLVoUtAEhrluBKLqrAVlMCB6gjt8YbwzbnU9wKV/TwyWiXgV7iSD3tmvrj+7Uf21TeBp9613
sNvyFFsdlNAIziUz2qNNzbCIevcugTELg4Fbgo/w3SOreMc9uq+MicwHIk0rX1xbRCAtul6/I0kd
eMUtu86+tfonO9Xf6Ei8YvAnFj10OT4J8L2Dvx9yZ10AlR2JSzvhn95qDcFwsZpwH88kExPsQdiE
p5ET4Mb32mNppfmqslG/wGNbaZHhHSuzWfkx1txQjz5/lD6CIFTiY+qHOElenBJ9dRcBkUvRl8RK
69aJzzjcRaAqCutpyikiNEretkUFidcTP1E8XezhLRm0587jvDPSIvKmF2/Q1zoGxX52kLvik5np
bxMCx/B6FEWziBxiJYPqRcCT3VapiZl3eoca866F3ZsqqgdRgzwL8ytLtO8G5Nimom5v3PzBC6tP
fhEcUVyThG60uNDLdNWp9tbyQRi6MxsnqMyLCuxskTpcsHKM96mDJNjLeriuQznfVdd9zao22+EF
svKb7/cay9beRbrEqSwOouQKaYIRxWZVvlPxL4QOiUq3byefzgrqsz1mqudpqp/jQByRgqEBC8Zj
E6MyYnaPCV2E6Nmp6PEskKIhr7G+gogmUzIxQIfoxONhHcuuCI9duZn+6jc5NOVQbHVMnEQ7qB4D
hP8UuYWCcUtaSYjSJb3vJEfNQiudjYXQutW6Y8+x5tjSbdikbQP0JgTHjDnSWgs7+JqSroxcOV6G
LZdh0WIuGsp3ul04vCKwwhh0ynUR2Z90FZ7h1wOZBmG+nKcNSzNuN257a2tTBtJ+lQkyByrhvflJ
/Dyrq6u6HFbc2cEv2yBu/PuArlUx9u1SG6qEl1p6gJXg0LRafYxHR0HODa6M1m7Wtl6TXOJwJaW1
/mo0lLcFkZ31eNCaXF3r4wTfzuBzQgCA8sQ4s0q/irI6aAWwahyqEAoht5CzRRcuJ+amIc5T78m4
1ypaU9q2qOIvha6VNKw2CqnTJs5Qs9BJSKIED49+lcTX9PObTZB+os79WrpWubJy9zbxgDwZ8qZo
k3XDxJesG0rjscq0A5zrh6AE7eWgGSa+m5ZbCfE9nl1DpGCsHUhY23as7qtIkodoIkSHM0MHQDsn
IG2XmmeUT6it1vDiHsx8JBI2H+fKPVAXuXPAwtLXUW8jl5/iLrgsaaWtrCnAkVj6x2Qi4SQ1d2gr
rkYUiavRBv2j5eoE7vMYlmm60KtGrEIHQTlOv2vRuPY2Iz8Cd2rNfkG9ldQwJXIcWLZvYi1AriS9
YZ0mZFuUBY5bt3evuEdjbLQqXlkKzjrEv1jY9mOcV8FdL5dhLl9cyxCHPnOCmziUV1BVWVWhQ+PQ
qNEDy/ymIigIgy9Qm2wCnjzOpsiVTDW+XcX5omiILEv6Q+HRNib47cRBzSAfBodGFhHlOvSfUiu9
TbBmPrldfWoxtutOrx7JML7rXLqPLSY6t8F9ENCuhXTdV9tgCIiaRnvoS9PY5zjpN4Z7bdHI7uzA
XgkzSyglAdYnVfGVhDtaJwRRpZXh3MUNhiph3VuFxgE5ym/H3ghXCYGN67TPnppowPUXc5nmpJ2S
THewlVE84kdjD3W8A6EbppqetUg7ZqkHE9DCqugOoByaLLzQenip+RP0rh1wE6r3haPVcttUAOj6
zGfVJ2yeeOD6mksejt+mbjBX1T17JF6xnUsiKw4YbqNpGgeEuhA/oz0CpPMP/Ryfo+Hwwod6Dzuf
NF4/VrTepse+vosHA4+W7WYbURiLSp9J2zXbBwSNzHess1ScGcY4IMQCdPqoj2LdxJQfigp/wuqm
FaFB7hSurR6xl+jYr3RBa4vKnxa1Vh+8oqO7Vui3kVIPdWsy+Q7UZshmPrtOj0SCiAR3Pa1R+50H
yw4uelHfT6F8ooNrb6uWM01VR9RnJvN6uoTs7m0DDlU0HI1LfBz1Q46sZDUL8rhjgu2DNOQ07U5j
vrwLMjRhmq3vCY03Fk1cvWjx9GpOab90AmuvtWa6HV0n38D24S5Mz853yBIx44D8px5kvUhw5o93
jRH561gZNxFQGOT+QsdjsVJtbW7KKJMcH1JsPMq+xwUJs7q7aXLjOLT6nd47/i6J9ij4u6UW6FjC
Rb0JFJ9SKyXtkyq4pD0QH0kqiW4WwXpyhvwEJuzJTbVHolNphChyXPXhybZrgimn8inT3BeabEAR
4/B+SPCWhO0c1l49Sa2TcFrsYRkDMiIG55WO60KDC3OUijffjGLQ5f2tDUNwN9P+dlZbVZdk/ofp
HkJIYhmMgqpGi2h/QZyG3S4XUcJFA0Fn2RFVtNXJUV56mfMgot7nmCs/WToHAS48r4S5AcM4BaNv
bJKSpNZCv0k8sM6paY+As4vX1rDoJeIkSojKkzGmXjdRz6o03joPP6ivo7pNZbBV8yk/L4NzW9W3
JcpPeqDkPA3HLvPdU5BGb73OHbWoxI0a9QfXyGbLSALtmnsy+ZKtDT2nxwaimB4oZ1+5g7oZYPmP
/txV8Zd54j6mIQd9m3t83o7XofuiJWxqDD5XfYfVzuugY0foMukLbkob+zB7+HWX03DQiYHLwiil
10/wgcbSmf13uHBJciMLECUt9Vjz5joVRkaXXC8/GD7FWa3j7bE/KxV8MQEkxuKYq+lFy8RNPZJr
rsLoye44VBY4pfI2uNKZ1O5DiwU/1tVV1phoKgL1hZNBuFTHPJAkobkgS0tHgTcx3wqNPKggr0kk
8hw2dSfjJjJnjUr9U927tFrES9Vpw8rM9QE2pr2PKr09oCsFzdzHcoeq92yOtr7Bo3RPS5s+NLf6
ZM6zddwvsSo+d051YzKAckm7iovxhsJ6JxMt3jkFpUFSPmQDVZU20b0j0kFf1YP7ld5xuiGpjOIH
MS9tYyvL44PMXiq3EksP3QT5vUV0NfretkBuirDQKVZAjLG+DAGWykbSs4zjK0dbtRrw1DbTr8aU
ps/ESykH84kRI9MkOObgj9nulc00ZmPUDdMGpX2dfPKgalqEMT2g1UQC3xIxFxmeZMsRiNdxTvUs
tjWCqUM33hhsYMRlbLiBNVym0I0RsJ+FGLJj0YU7SU0Gb8ImGDHH6vSmVIXKuQveeydvbnT/WPQY
Seta8KmH8ycEuIZz4amUXrAuw/mVvQ7uYxXOrSOjrrhxrIeqosiNxQBGu30NcvAGhWmFS8lRoJnP
U0Bx5yrNuBB8U8IiAhQBuQOHQU/2RLg2wRXheisyAALDQ9a4n2lXQJVIaOFL/baOkP9mZL3uwzlS
W6c4ijkPMDuDulNiIZrGZk69jM9RV4HgKiEjkdMSbFLNO+X+SNhaAdTd/F/cndmS48iWXX9FP4Ay
OGa8yEyc52AwxowXWERmFgbHPDiGr+8FZqlvVd2+MrVMMpP0UDCCZGZlBAm4n3P2Xhv/EFBkpn5G
ESL1xuEOrcmZ6Rc8Eg3qcjaRC88cRqrC0xgk0ZZNRUWzLf4IRLeHRxpDiI5gV0UoydruAAsaiY6X
ZSsdwtYKyfQy1jq+/AWTs0KpVZS72brOyS2v00vqKWKY+P66BvFKDITZlUSEKqQsMKX4XS+/ebH9
MhbsALXRy9eaSWJmarcv0PTAR+nh3vDdL6MPnku38tZh0r+AZCeTMSfrJxisWxz24iyyrFomxt4k
5XhdTwxiyhTk8Bjpt8mWj6k1BbvaCmFA5e5XOPovaQKu1EbVvpBQ18wWY512GvU5UAkYniWfR+mi
aAsaF5Qwht6eGR6/o3iZeSENqJLgGZH5wGBj+5OghZ9ZbF+0kmRBuzCvRoEJZqgr4LwFoWspXVSl
OgfS3gzqfo693lszU3YIHwC0jlwd0PEl7mmImtXvfs66kwTGKlLZTIpkaeZWYcThtBd99ejqJKTj
2iq9Kt7Y+vRcVS1XA8ntXRL+0GynukR9tSZR8HtZo2mmksN899UnyWfZTl+TIrDGn+Da1ir5RlFp
kZJdEf7hkH6R1vyCTA1MACXwQ04vY9LaN2rsL7MSawbb48ox7GE5+rq5rQv1iViAhqaTLazKiS+0
rRdIY809/h1YEhafX2CPFVk7NHRrKpolTpkznlJQJvqMOdCVf7gfFGtY4HjhUoTjzsLNhmCOQIjk
lSVfIzKNcjDJBBm1tKdzJp6u1znbvsA6LLvwAbjq++SQ5WHUcksKxxeslMrBPxzq8gCr8sMzw2PV
e/ohw9VGq27TlOG3hHhJd05hbHARzGPX76QenJNsxKM7keBhJgDIu+YRE1C6iWyAMOCs8N8Qyh1j
0djHjO8mUgO0IdgVUNe7euSyCPiKJJA+F4kfvo/RYG71ptR2brjzM5fMwgiUuNFx6FXx5JvuxguE
3Hae/oM2wQ4farjIjfYlFAOrMR5izx1IZWnnj6nVVtx2HzyqO1Z22gcwGc+6gASjac7Ja2qYitbW
dQTFo+ftfOAm7ESrPSLzN8k4yrf4GfrM+jAFGUVeksPHt14t5g7bqM2sfVA738wCd01PBpJjNvDT
yrn1bUXv9fCi0dZ5aPIkusZzOLOfpruO8o8KMQMiTU6DspjODnmAe3CfOeo2Tf3vOUO3jpp83Yf9
j9pVlzgGoxKWWFF9ypMcVwazS6sHfUrdl8VFv+4MQoxwspJuwYYOPOkScwlpGlQYDfX7pouAQhB8
yLyRb1YQFMdQmawLNsu4lrl7zwjo7YqEm5vaDQJrhz3pO6n8aDmZ/Soka0i2xs8aN/GKQcGKYs3e
ZYL0rtCuMYs11UeHY2ZhD2288viZJ5E+VH6qrXs8f0DtGcW4NSHdDgmL5P7iwubf2YESkD63FOld
oiYZVtFAXEXti/OUZBT+aiLFGbr/GsQFaVL4Moxgyj97yAfxQ98X9bs561BYTB0aCmxkPQXwuNuV
RUK40ZTr67TqnzCsLlK5r/RWHmstdZeicsk3APzrqxrmOY2yFRN5Oll5Wi2V9yAVidLl0uxJwER0
+BlLFpUnERL5QmW6Z046rjqQccD1Iv2Ui98Va8XaLpz3NHNW+M9fIsVOVxKtXTvDrQpZnSuwmZgG
aBh1rH/29I44wFq2cK4PLcMFXFHUQjZx4qL77vQ2iZLGV2+F/S6tcLd4sRVu7w7/om8+q4Yk1bQR
R24mH3Zgv0wlliNUIsdgoHRPK8g/3DdY2TJKdZbEF8/Ljm770U+CxmdPkeFkw5L21CpB4LCsbE9u
UKWcZBQSTNdHZGs6dA/xFSzLCOwb9jmPQHHG8LN5XpclkZi+2haunq7w+7DNV+lqVKmzKXWEzFZg
XnysW7C5QLilxc3ABnVqipYM4wiAQOaTVhyyjdVDSDmGEa2hFAAKKwtAat4OLE5x1CQcDHpc5CWW
IYEhDfdDebK8EtFAGm1dGwBFpSAOSELB8oTuiQ241o4ZdTbsN5Zu3h2obJMlTRhvYeqgaGjyXtO6
j08J+3VKC9Cdet/tTDmb9EYTPrulnhtXYp9OtXorW+IzXY+aGlP82QiJk4iS5GlsRLv2PXvtME/b
Id17JV4l2zplShBcS7ImmpBhHJmud/GZWvgRogDQcz+l9DQZF+gdPJp+U2hBvlI2wPepBJHluycE
jktlN28VpQi5DQ7Os9VkOBkek2nnFNWL6a9JVa+RuNDGNBnEIQfKzENSDC861vmFrdj8jR5BLczm
NqYCq8QeEjWOH21rLfk90XyipeT4ZJZyk0WtvwxcU60cxvgZ7jjCVOApNTCO1g1O9mwwZ70Te1I6
fkuVddUiyhQg7TL/yKjCiPSkPp6AQHH/VCEIRUxxRnvEV0/YgNLP2K/eurx6DCo/2BKm0ayb9mfa
i5JvSrNwBoafvnZzpMf3l8HkQBG3mFGbHkyNo90LIhwNCTxzztnRzGppEzCzdBWd7VR4D0XsfCmy
LVYscd6mY9LI3qYxHlPqRuYVYbO2PO0IAVXbkRV7TEttneoVNkzbeTaHFPwXKcNLzfGXocvf0vs1
yZR2sukdikBYVFjz9miayy2lAM1WES3bvmMYMLE50Bj4xFoafTVhdxpLIhmpjS8oa46Rr2m7MHEp
nZHijJIdUTFYaEQY1K+M3mHoLpOjRQSe6Zj9WteTp6TkltiEVbeM7GYj8MtjRnA+3Hjm+ZgGH3eY
N0sFFD7VEdaVFoPnVy8AlWL0EAdKqtUjT05HC+m50UGOdr2tUdLut92MDw5r8NbPLXdhFt/Kwt43
Sc4ULjV+R0BNMl05rWifEB/QYQ/E/u5vpGcBTgtTcyd78aAIP92MkgCXqMOzn1sJ6kZGdHYW/hgm
F+Ow9HbEWIaQ3IoYqUT4FgnrQ1JorJOZFR1rDJINDHJlgzOKqKcNSCqikvIehKLlLKB50QEmilYa
KlurFAarY9o/sjTdDDFdJAaKujHFu0w+1h7GYISQa8sBR2xmQFiYVhH5a/rywlX2A37KIZlI6hID
5Im8tNmGyo76zxXBNuAWwqyXbZgjj0EoH/qEnuiQ2ZvcBHkreo2+nCZ+mnRE6SCSsex69VoM0KND
prIOMSJdW2y8WM5cRrhqQ8a90DPHWT9BsMwEQazTb8if0P0RSujWzaFUrDI1LPFZc3UdHNydIgoF
lxpEox5enBNShMQ1KwFqL5iy9EDR62hYFektZJXjHGxNuxLqMsLMSiOYWwDPnKuy9J07AKDuKvqa
ia7hlAX7O/TjgPRfvhXVqrIU3SN9tg7biAnpPzQ74sYee2BrMS5W2OKQz21ARBDN+Gtz2sG0rk2V
vBYYbkiFF9qk1nE64fkcrfjR1sqd0AB5NAGROfYYlU8AITfMywB9MIwagxG4izLeg7C4DWiHyFmp
CM9xn7tJksvtfzRTCNEt9umgkD5AB6mwqn0r1bBNLdIqXZxUy9AOP5MBRGBsvEgHxpKLF4h+R7PX
hnjjM9A6TKohZtkKKIkMdv9Wp50Tx1ercQL2WUykTAxixjdJ6HAdkY+RF1Ia+e/TsE+H5PeqmrAq
5v22RUlQZmRcxCGVEeChFCKuv47ipKAiSp6ioAK32A3aPtPaY5MhdG2U2E2AVBZMcm5aAjcDbmez
NVsnXgHK+BaaHptPw4AN82VKGDNsDK+myb64c1OLZYgM3NlpJHT7qNXVc98R2543n/ZofLO6d6dI
+HK3CAJNZtbU72ZGvZTdqlE3lqHBnEBL2DcGqjr700fD9mqVKd3fClRzgt7XLhjcH6UxPI4GBlsn
7jaFmT4ps/zMUcxpVbmfrTp0cUS1qQnSWdRCB9Y6ymsXuUwfEUesXZXT/vCbTc2+T6p0WCWti8ZQ
Ff3emCMOXWIdwlS8mtrJLeN+Gzs0SDy7/V2w9fRB5+ybwd7WiELIgytmEhNcEvGdHEe1i6kJ5iG0
N+fG04LZwY8H/qX0z2xIn/Lel8QB06zW6cVlYPDX7GyGJeNaaEigIYW2diK+wDVpMjjan6JKQwky
mBUFKh95aBTBIdO7HftAqKHdwaOPzvdDMURBQ9LFnmKgeW3SDFlDQEPFc4KlRudR94gFspCy8ItB
wf0QkO20LaZhKwvM/y2tRiJ6szm10OAeXRTTx+CyPtXWU8vKlSKnWOU22wwXETk4UINI7UynN2TZ
+spZR27zhpKFvZSdk1SNxZy1W246hsIpG59Fhh9/kU7TB1Fu2WrkJ1wZ6FUXoz0tp47kizDLSXGu
msda2cspRW6cDgbJM/W6NrviMM4geA/qClewIDFQEqXECLMHUVhJdRN2/mI4kJUbGJduezIVipa4
AgLvme173cTppXKdp4TYukiwoQt7v9hYEQOL783UNxuXIn5RZD2xxfZ4wkjN/A9CegB9kMk4eAPu
7bprkk2c3fQh4oINCa8mTQaaALtr1wBjD3ISusHGHhIigKMIPAzxpcbaqNjalCw/i+ag2UAE3IgI
6xEq6ugH4YLQ5Ozo26yPdHBPjaZrB78UEMGgyGitvxpz8TPvVt7AJsZzu22p5Y+kyjdbrZzsvYFe
KgsQuEZpeYtigucVDS5ToV50onzvyh6JeksE0OR3JUrZ8YBdfRYY2rvWoG8msqfEY8+H2OGAjuJ3
5A/mklmds3GR6WxHMhKoSfr85uTaqSNCcSs87a2aqZcRc34MJ9QgMTwNTQJMYs62ZIoyrZsUKZlT
GmxYWS4bzV63aOQZwPCfj3gpqINDBWE9qcNi72tswHICLnDafIwSGfhoaZIIIsRlvd8/RWVzJdHj
yRBgKvFyf2+YNRhZExNWPx5FMdwyu0QtEzPb9zqWAr/76EaKTPKGqcsRh7X29zponjH4vI6+StcM
5ta2oRh4UXJRwyMFLFcTpTdbQKNaCkYN8LH3Rc0qCJd8UTjt4xRNp1CMBZI08ugyHd8CY5R9anpf
gB6WzlwljqVN34nWgxPEZ2tgxYsA6yxjsHRJGLnLkbuNGv1nrPZiLbVqSwLRfkw9d8lUk50PSkOa
Klj9WPeQTWml0HfEPxE1VhPFBFikXUwYpVd4++etebl3SlRQSVyoVaw8cNj90DNbwTVY+UnN9Ld/
Trp3szDCpRQ24QZm8XMwQR5oXbwPPeCXsjYusFmnusbPX/Tkb0TjMh1pJfFRZR4KTvPF6jwbDV68
Syx4cXjuQOOFV4YZilsJG3y3nZDV2s0xS9Ifmu+lSzOca0sRSdZLuQhDaAwIHBq1D4nYXZB/xoIs
e4JessFejVX9RUzhGwLO7jj3e2PG2EFgd4dWtd9HpHAE6nbt2kocbhdt3C+q0Xg3HaLqjLBfy4Ia
x4Hxwj9G1Jv5XgNOgqmgJpulH5nykOrGSUEj8yaCYw1y+5ZCyyf2i4wCjHrYapH9o7b9R3qij2mS
MImz4eDlycYzOkZJeD/QJ2u/HIb/u2145/h7XTTF7+3fXVN/Nk391/+HzHrCgz/wr816l8+u7v7i
rJrf/8uoJxznN9+eyRAeBQKMiH836t1f0XlF95C9OVjs/92op+m/wVlmS+9j7Eep5vj6n8xVvIjX
3/N9T9fhI2HK/0+Z9dy/sRQ8gwxm/ibhQhky/9l2j00Zg1CUB9f23UrBRZokuBsb/sC2SL1DF+gb
KPfxUD/NkSmh7LdDhNEiOA7Dk8jYNkNOxbFDXZ+sIzpbLEg75O3nMoKMa6DpSEAVFtpeF8WWG2zv
GSvaeBC/g32RBpvYMy6iNm/yBbPNUg3jAtLNQxuHjDXXhoaiB7tOoFmbMXrpab5mermeOjbQ7GPJ
LnirhQ1CWZ3SIvsI9PwmUC0RvYAvxDubRLjpUHpniAgsyb1HqzT+XsH/g7TzvUMXvAiy7EpimXCP
dme9Dwg1/484V///u2QMLIT/+pL5b22RpsV/ORRR3rTF36Bi/MlfF48mHP83y8Na6P7hc+Uy+GVz
vb9kc2EJLoWZfWBCV/jDmiic3+CKma7v+KAAf730ByZsfmk2OM4+VweDOhbY/3WTIhxbZL38v0Eh
QDvkGv6bwzvoyGNyme4+W9WXT0BaMl0I2sNLnsAYyfVV7y1xc/QZW3XFHpUqdQdf3y/kuzM893qz
yzRjX3vLBu2YzONDTtOohs9ebEygzoGaiybGaRdPEoHmh7R8hbYtovEiPIk8adv5yU4I5zUEtMzs
PGG7Vh//9Ln8B85D668O73/+Gf9mxLQ0H+5aJs1nvUIKfRtqwg5MNhz0meE4azW5dNFULiwahz7d
CmW567RHK5cGD3ggTvm+6gkcVJQgZUwHSHrtzdDLTyKcnip9nZQ7Yiy0/Eeq1FEBiS0t72kkDAvY
WQ5ZrBXfgdKnNHpGGJel82bofn9U3gx2ruwTjcRwTQIHTgwf/CL052KqMepYv1a+v/jP/+y/FH+9
Sf7xW/BmRIQJ6wav/V/tqGXUysii9fKMdJxqntjUOlg28zA8/HKLr8mnZKtPuRYt/8e/fvOvEIF/
+h/fSTh/8sEiz7eJDIjMZ5BQYFaDA4VwjmyDDB1yKnaKgOIdjWAx4Kok2v0C2KnVL2WwtxO2mPRU
dmQjKMqy6ruz77W9oBc9TZvS/HCIAkJPCJK22Yf+FgdVEZW/bn//8vf2V9PqH//6me5nGzZN8r//
65PRaEoucoMtXbVpmJWA3Frktr9znH77n7/T/s/dRv/lu/5vdHVbXG//+j56ir/iz79sPeb3/7p7
GvZvwgQPpeOgthzoEFzZv26eWLc9EC58jQVtMF7llT/unab5G5+HznyIzQAfm+AT/e/3Tp9diafj
+HbB91H//+cM3vAA/uJoZqeBvxFvue/yf2MLxN/3F4u3Z2F0CRwcsdKfGkZloZgYcDPtMtrUKIaF
I3/Kom0PUJrbQ0w6uFG6/kMf7pvKVlBoGQCEvp09xfOBpjp6aWixYvDKtYP/5S1JbfJEhH0ZhuJp
dMLhkbT7S2b2/kqvB3NDYp598MSAaZnYcDmmDwKiGbkAdn/qbe9LZ//wxM36ZDWq3vR6+dPgTc+O
JFvG0+XrYKt8V5vZdHgPlKTVYqQX9FXh0sus1Ti0+nLyKvFsM8s61073rQB4/JwYCaYy8oO2ygxw
R0qxG3P63CTielctEScgaPnJkN2n77jiAKAVSVQEDzkigvDYWGI3AzAPzohnpZzRKqU/CzD7GHB4
N6nHyQ9a2mJMj4mntCH0FsZG8wP1qLdV/6jbtGbjaUBCNREWJK1RrOAduos2MYr3SdBNhkIxfYRw
yt3cyC6JEunWUYT4CkcOgFTCZt/VTrvHTOeszJBE9EoLX3Nf6avIz8SycmFr2U3P6JBME4TJjnPN
rN4gtt7bpfRJLppHTjXdav2rzfS1EMXHmGTVu6VIEHVxb46lmx7BNMr90Oafsg9+9KQfXOlC4xVs
jHXM1vF7MTg0uxzg+eaoiQNdweohtaigbKt6lLV+ah3N2+RusMst6jW6KuXS8ROmnvAbV4GZbMcq
K2+GH+Yk0cH0z9Kwp5xO+1Ul3GEnpPmZpwaaIkv7aQeFeu5xr2Ob82+tVTwkBcm8WjeLznGOP/aZ
RxVXsAsmn+0n8KKRyE4bxmbm4R3XOg0zZ4QRj8TYdWLPm9oem0XvqE8n3FcF3rLenk5ANhGDt0a2
S7yu3Y+xfNPRga71SIxrcC7mrWEucal775I/tLYxvuG86PIpehhsFG2CqyAjIEh4bnv2O4vQJwuF
aGvNTM9aY1svTfskseWdrGKkMlbB1etr64Bbulu7mU0Mdd+kmyIonbUxeNso7QyadJ4/zza8XTOG
zwPysj3WFfJq6bELJxA7Ev26jaUZYtepMX/TDJwDXuZ+hMCaSppuyGiuOPeuhcipJEZkI1HfV98a
I8PCN6QkCUauuOLK+qnldMdJLqCBb2Moxej8VAyfrja2e8cyi3OjXZQ+AMTWQxAhBbF+hndrY6tB
r2AFWx+/V5npt66S0Y0+5ofyyuhAXJq6uM6oLiLqEr4o4tKF1o9ZD3CbIFitSCJwL4PbNHtZEqGh
u1l1lTSgibX4VEByb4Yl9GshfxpZRIRt4T9bJjlVULeagwz1RwWqBPZCqJ7zvM7IeKexFTfWUQQZ
8e9m2xzvB9M1mmPeIo/qMrr3wI7bh857jWw5XvF+D1fsy+O1liQOVHIsNnrvrEOVJ8gBOAQdBz3D
KN0MXcIuC7J95mAN7zsbrGZkNA+SHv5DHNUK8TQ/mA6DE8qrk7b+qUx7K0BTFrZHgQ/o/pwdpNfC
9IeTY3bRUx4wNNdH38Z3yWltz1KvjFAm/LpiN2hWfiUrA3VmzK9Cj6xnnL3ELM/+Ht/MtJ1Xldal
CdFIjXr+0jFJmT3UeFnoccojHvbn7n4aMPsgTa5YdbaPHq/zfnTYiyqaQH60cZHiTTsV90ezNNKz
1zbp+f4IZfAfjxqtXZIzeSqm2OVm646EByZNELfHolA7Q6X5ydcVYM6BnPsNZs74E0PWj4Ioy6VJ
NsJWgyRxjFwOzTgx4rMaPNHI5GImticwNIiaRqgag1mLU9VO6R4VZrlsA2W+hFVB04YhjD3QDYsl
/pNBd74aS9GRx++E8W8XVz6QCRH7e9OtLpYuCImYOvsWSiSVTtmaJ91lytCDCAdqQUZM3Sl1wdiR
7acpfL2fWW7R7SAthYv7l0NrPTRENm00nXsig7p22HiqqJ+Io0ZCqvijYtLrJx/bMs4ZF01Cp6NO
5u9t6Hpfu/lgjv4bEsYUj3vuQUINaEYX9qPSmQwOjgnadPCsx/uhVyQtpe0w7mOgu4sm14NtFrna
NauJTUcZUu06pniP9+fs2OxWw9COa2Fif8c7kx163R2faljeg9+Ht/uZbscFvwij3FoAj1el1rFI
TYZxQNLJBhQhjVuL+tG1yS0YMv5K4tG9TRswRgU2jzyvj833ykPSmPblzeeLugKBOa4HL3F2Y2n9
3lb1H1eAzIdu30fy2Uvd6GQNhdlv0Aah1fIS3A8OlIvRSIO1xPNmgnsbXXIhowBLLYr6DKHgr/8h
WQn2slEaPdpcqWjppYw4CmYygSVyOGPSvYaDnNCP1fLZj/l0LYz+bzFWgoVksPxJaJ6oGfACcrne
D0WK+zQqrrrSgof7M0Z5HklqOZlh7Z2qQXXbtiw/+8EmiyHrA3WqUOk2sM4Tn82C6V5i0Ro7RO/f
u6x1EXKY9EG8HjWbIg455yu5GsnqeQ0dILLCYgJ0P4VC6eJB8fFcza+maGD90Ya17/knN+MmOybo
ir2MTIT7acE3Gd8YBosoI3ULnsMpdqzZte+HUFScAZO6/UxU0PBATJZ8RVCyC6fUebyf1chM7MrJ
nxOaQy+Jvbk/m5Iue9Ti8ab3ya0NQ/srLjLg026hPTL1ybDz0/GxTVd+S1W87pLB+rJSQO5Ga4YP
wiBjgNs7vrv5j1Yn3QnHL0WyA3W1X50Q3SaYbU9houHBaof0mpcsERizh2cdv9eCOWr/DUfT+8Re
66fjDauhomO7iEO0j3Ey7FzV9Ps+7W9W7zfPrRf4NNI7fY2TRn2K9BDSWv4oekieIe7LHd6F/hRz
U1iEKEGtsB7fhVe2e5FK0stLf3hvBHdgzwutc1SJ9qX0xxU+CUaIxXSIqyE7FZgLGmpYHt4PWSHz
Uy00dg4h4Jd8MuI5csla2sLGm3A/nwRI75Yshq0M9P6hkFmCVi0Nf0KPQGRVFBV6rCx8n3rvsbW7
8TGz1HCbcudkN7b2Vqsh3We+ZGg2u2UTu+H36w7GEXBO+koD25uHZDq5IaiVhiemmu7K97HpJU07
PJkDe4+JiaTJh11hy01/ul3J3Q5B5p3vty1KPNoxVPIq8Lvr/VDHpbpWKp3IaDaT3f05M7OtbaJF
01LTre/Ma6cHtPLdC1c1aa7SfHOMID6FXoZFfD7tBMmlKO98euforKdy+q5DifiP/pBLehfrw7ub
lME3JxTPbq5r3y2YHFXnp7/ro8UQ2YIZAcpgARuJZjobgCrtE6zfDT2EMYUzw7ytyqPgJ3L2kxZG
JhQA5Z7JhD7iD2hf28j3tq0LrgizjP1adEyhrC77kiVYorixnYs/yv7stKmzvL/gK7nmjl+/leHZ
bl3zEI0VP2ofVi8Jqr5TYsVgaedTRuP1JeiL9/uZ35v1tZTJ6X4W97K/yZaJKpwpNMF6C4wFVvPi
19EJIh6XNGf45shjZwTNyZXij8Ov9/zpXOTDwfEnLm7ep6XtSzLa41oX+UvREtWxlnoZrrUxxojJ
mOTBQkz5cH/ErOJHViXNvo4j5wHptPMgRlss5OSL+ePLuUcr2N8GlOu+Cl+RnYUHov9ynH7h+OFF
+a4ffO1FxaDQ7QaoVqr88YNExJ0Z4/6LKod0bteM91ONMqt0q+pz2DkEgX5qbV7P7B0fGxpBSFIO
+/vLVIIwX4wpg3MjxGOeoKpFWlR91mM2LtAlRlfXaqcziLNrpQWvGFbHdzsdjWVb+uWRy358ly9G
Haun0gxPaMeL3VCmkBhKgJVDCWsHIjaZNaF2trAtvzUaOfRaEK6nvkaE7jZUB44Yt2NctKumi7gM
RUJMXe9FV3gB/SbqI+Ks59Okz+Pr/ZGuipsfBN7hfnY/1LWu7W0Zf/zjKfSLWwdk1aEWjKdcJexX
x2DJryNiJytkQ68xDcB1gR56e39VZ4FeGhXR2RTLV3qIBQgs0mntFP9vigRFzm0rgjgiQV5gXESA
RoYGXU2+IhIFbApIlV2bs2wtOl1n56GhCUtcQofXekUsMqtBo4n6kLWxRg6Vn5oLsxfR7tc5Mt4S
m0U3u4Rwsc1+tn02wjGAJHMe46x5mMX71/tBSMFIXxubFfD24JjmwV6bw1Jgfw3JWUk3OecpgKTW
T4/3p/7x/P0R0beLPqzLi485y9C18mJaBQLSRAORMjrWR0yAOHwtvrnQ7GFxVUXzreeftNFZT46+
Ciemtzxq/XE6JgHBb/4QE5v31xfub7kfwGsSTZu4hGkPnsQlDGgeh/j0Wudef4bvNZzvj5z50f00
7ZJmZ9Ti1zvu768r7NdpbA5PYUMyfaPFYpfPp0bBTJ1aKideLkD9T2jeIetc+dB4BBHrcXENJdMR
3QhLJvNF+qYT70z8T+2cbZVkb0r6Cydma6qJaHxElnq5v8tsmvRYjfPGhhysvPHeZNVHyyiIjWdj
mr+vtQvIasTWGOd9cBYURktnYnfvpnm0HmWXvw9+R6KE1gSn2hbtG06jfn66tSfnOJgot+6nDoIb
khwDZ+9abv5exfGGGyQpv2xZt4RVWc9N+9EkKnuFcyRvDfKl+5mQkfGAlvT5fqYIdD3XI8IJAHI+
9L/Y2FABUWOlioifgQAI514nNIp8pTCY3vDlliuC+LxLAhGhxgO5zB02W2gWguSh5h6f2Pl4JVMq
vDr5TXV4AEvDSr/qYDWVqfNFwgIRrtSjZ4N17zI6GraZnK19BftL6xP8Oi0h12ZQueY6x9+eGD1f
5PlgzRHmptmMO0kIH/paTqMSpVOuCqz7YeBbOzhiwUFPw+VkT8k1Azhz05yEqFttavalrJ1bHvbq
MlnG4X5WxjWR2GgVqaqlPPeGJc+lqT6JmZi2XIny/I/n0UAgXMinYB1KZKYxnI4S63ehj+pnp+GF
9bzyExJxyUalmp4tCAyBMZrrOtLJ8TbH8D2bjDcACfo1hyL/VDG8zyZTe5O4i/aVCqtVmabhe9O3
JGQUSXDouoIQzyieNrU/umdkVP1GeHgXHatwz1xKrJTz4f7o/txYu4e+LLMDHP2fVTSUBz4jgb5e
Jsis23FnjHpyyhDk3n+u+09oU1Ps3KJ5uv/0/3j+/ijzkFiCGoMoqCN7GIB4LoUfyl3OekUcthk9
GXnQHSRSamYv423ErHbJnOFoKXu43Q9l4abEldVkTlUVQLIu9Bf+GCIly0vXWZeVC4Ow0aPL/ZAa
s4ku6okc5ut+vh80k/TkOhq6ZUr61zn17Y5QQWtYC9/RAQIGa1yM3Fgh5+LrKvyHDvHvtklBl033
d7g+JjljzK21Rc1yts8yGsuzLP32zMisO3tTZQ84jHhokKREmleIYY13lsLgXl4hjXDpLriy9I4Y
Kdxfh/upniXw16h1PvsJHf7f3nJ/M9wxtCQ9K4El+ughtob4YFAD3c+GzM1wbc0vdEQ/1BMhGvcz
Wgj9NjEMPBqd5ixbN2oPtqemt8gpj25n9DfD6MXNKbBed/H0FgTcxYgutJf3UwOl8KoTI2Hi0n9v
zS57doeBIbDSrNX9tIg0dfbi8D2WbvYs50OLSW3quuRmNCb4K1d70PQJ12fl6Xs9F+Gzpg3JDkYI
/Lx58jMODkEy7DGILSfP46zGL+5/06ntv0PqyZ6HqHH2ZT3oEAKD5FWlRrUjoHrkAq/l69hk2kbv
JB6PRgv/jb3zWI4c2bLtrzzrOdrg0Bj0JLQWDMEkJ7AUTGitHPj6XmDefl1VVnnL3vxNaEmRDCIC
4X78nL3X3mZhpaw0xL5mkxMJMurFqiKCpfbUU4Y2v8yk+8W2vzgywHMz2fHTzHrj+SIZfZjEkDhv
9giXEH+mGtw0J+5mCXJspwP5wJnVWpkY2XBdD86isqKp+eyTXGUzKIM2pG2juve2MXpiglhnw8iq
2AwKwkA1GmamW1RXJ+MIEyd9v/P4IxUieI7Rpolr41hiDR171VrrBHmlBnLz1AaGqOk4wstMz5ao
9RnrK+5hHBQeeDQZmhvDF9XwflrESM/NInlPIbPFGPMxSAhiebJ6rwf4P7JcXxcWfQKtK9olHnvS
ez1UTH2ABqpO9Ggv47xb8vKR6MlJPraIOIuKBG2XsRAV8fJuo78Vmpl+ESb8yNFzx2PvfstGPXiY
xUcZ1ukXGdYlMT/hMLcJspmXnlrvGsMh4q0xxNoWqT0vCKjep/T9ovi10al/Ky2u1pUPhxLP8j5w
TnHW2icK0Z+1QfLz2Jbdcgw4wta9PkEZXy1hPGxzCNFEtUuzrQngzn+gSfBOgds0865WuxUN1OTC
C5xe/MZXV2OJSViwedjESBd1VZ5DOCUvZAIBn7G0J/Afd9lA7LELpTu5upMgCnKKWaLtqqwjqs0Y
qmXdznnHNacc0NbM9ald8MUDDC8PRW7czEIb12nI+TJM7HipTQqkMituuEGf0OTDS2VC/XRLm+UJ
lzV5H9GGTi7kMsI3s3ikCyutw1jUdAFb4UDrkEQrR+bVNHAm2wVRO7wlk9R9LYnSYfvuDpVTGheM
CN/6sH+qca7SHAM5GjdMmitVevQM4p9FKZNDAmNLrRFrtJFdzr1UByOSuyeAh9HS6WMEzKN16d2C
mY33QfZTuFVjFTOPruCDJzbGGTnZ5TUbJYLEVVrzq111Kzq92fYqEeA61ilcd/t87KBtlFhP8vLN
sK0fqKAI9kyijRfGct1LOCE9naDUI2WRZCiQj+W96rmdQktNT32iX9HbpetRRfWPFfAZE2ZvaREq
VkxJC4u8cUwtjDLYHkgjcmF65h+lrJ2NbeRPuojAJFHn48Mmpy+rJtmk/ZY2jXohWtpcjDlCVdwf
yYmzCvosnPNijb2dGQv0tVGcazgO507dhRbUi0aM/aIaJmhv25KHHiQrhly4XpEnUsFk2cZqgiXH
yHqhJZa39x2Ipw6S7pqloIujc5P5HU2avJ65RQgKzui/eRMtwI0wGGDiZCLkwWeLVEhnEEXHIMNG
H1oQwjiVIm2v5gJltWhrsZSY/2d6ahP/1wMrhu8Ax5K6h6bvke7LBjUjlaKPNBpe3EVEYtVk5j7M
ibHS3BT/LmGILk7lLEnKLU0FZj7YobqAZ8wt4yuzvolIyzsWj/sKUXU+d4xyJ7zOmPVRiaSOorDK
6vFOHNiDbnh8QpY/3pVP1VpmLDQ1jDex6OVJjbSLkaIRJLnykMgrzdM1oRpLw6vDq8CZTuYpAzRQ
sVuqw53uNeXRMUv1YqameZbuIR8Yi5kNdxZjTfoNjQIHIT9Gsn5TwIryVkhd3AxzF7kjgYE5/JhC
QVZBw8yyELVW4qWRWzREG7A1+aqqRqopY1wJaf1MVLU7qyolFTkj1RaB0aKrsDtpFm+2sMepWop1
569qFQW07H2fsknE89EHSpFSFPN2x2duTnwPowfiZHQkE2M0NKOGzTC1262D2GmNld7Bi2XcUO6T
ZYPrEUKN62xzFOul5cT0MIVG49e/GvYjCXwLJXZ9rwL6FgwJV0ruCRLMBv+tIdHd0uhJUC9+DaRC
kaqXw20SjwIsw2eWS3sNe6gz9e6qkz83iygviih5dbFj7RXL1xdl12+t0O6OEUNQEMSVd27LNzhm
+swaS/0mjTupbibueqgZyOXFa25EKDY3tU4+tR2TYuXgNNropf/o8S6utZEI0R6A79zKCnUX19Bv
WrDDraJ5bxQ7M88rgc3gXbSG8KpVlbLvG5vB6VBtVKu95iO+K+jV41YZsIcROUkZrKZb3RF7ntWz
aqhy7bRQLR0FvwxbineE5rmKsuodZTc7Rlu7O6MoxLqoy3E+hb9m1rm3xzORHMNLQQBuCq1oXqZC
W7dqO5LCZoF4NtWrBUBo27pWvozvapZ+E+y7RAuxMkfkRaeN+TbS0Egri7mlX3jrac/BeLNM4iLd
9H6K9yMjINQeC2XGnQHsiCWWGA9ymXvtowfix/naseZ+5eNk8vw316urhWzxyFUy3IaR+OZ5DBOd
vH90sLLn4fCzs5pipbuJjRNA36idYR00gdIWW+secfs2UBt3WXoFQESG4Uemh/2qk3K4kM6FvTsT
2d1gslHVypOhiuMP5Rkm5zDPTf8QKiL+GUk2N9to93HpWos6CeTKgixKnAipb1qGtdbwX5tW/1Yl
3osbfNSjOVEa5K0urF2p6c4lU8xyqUFkWUfwSJ8D2MA5SdZE+eUIVCLtDsI0gCwDukhYMHPwjIV4
GjiqgnSAFjd96rW4i4bSWpZs69wI2TnxwvQCNiJcDoQ0Q6+1u3sXAYweyl2AI7MMXJ08DITvBPzN
kLrHz6ogPzccni7D830dqNHTpHfG+C1Sj15ameu89Ck+4rY4WcpcSxy5Ap2LLahpxamIfZ0VdkyK
pR3oKkolvki0yPS2dsNNPn0qvEiczELfqhC19i2rJcaDa1ZX7SpomBHHuTjQYHVOnIrKQ5pnS6+X
Kp5YxTyGvhzYzmnT+U4nd5//8mz+FTKIX0oDA0pfy4wYvGCXopaGb4UdNAlvzpBisLRTZz6kzHm0
Nro6DWHSA97WmQ0RUI1rk53GfEYjRnfGfizTcCqhLrvRPslvDBI1DEm5AwhDfzJ6D/elUyQrIMTQ
m7hjz7nT/KyceFyWOV5gUyv2VlmG5PQSZ9f6oX8o8w4MuN82MOvG74MGDdz5YrTlRYvhgUCGqxg2
Ki0cpskckmvt/vODWSvtPtIxkBJyXm9cQJNepFjn4aBB68N0jQlxcBNvB3/F3eU1L69eS3hynj0c
ncrAnw+hgyqB3r8OcOizS/75L4hndMXkmAFJRh1iTYhtmCI3MulPZcvuXRVju6htrznn+jclTt1z
PITjAhMbo3fNedCRGw5+cg6nVkJO64rBix5sKrnVsla78pV6EQozWm9sZxjg9eY3OrKvhoH3HF/b
rmqBrSCSGOjKFAYR2k5OVJvV74CSa7OcsG7cEpQwlGvAj8wIVq9uf/i1soz9PsIHspba+JHT82TW
WuOIVYSxrBItXHmw6ZpOvNe1uY5D0jh5V0lSAg8YAaONqRoLVTc9JtQVq7/WzCzycW9pEu/tIb8y
k0+2/ZcCR2smy46KR48gyjEYC5WUXix7viyubeWm+0j4p8jULyNRynjAYAj7trfA+xUAPfoWxWa7
dhQ7nZfQCJeZjf/Hbq2G3fA7cX7psST3c94FELsapfmuI36c4i6PsW/f8qlvg7x+bgtJ19EHAO2x
X+ybpIMnP2iXIbSp/BV362vVM/D6fp5WebHIMASuMD7zJeML7iJ/E9rKVR9bhAxB9Iod+KiH+gFV
G05qpy+WIs6PZdredGwxpzFWnkNY49oPhLM0rWSrV3qyL+z4BZqeBc2dnnU+9EjrbMDEDKNZUsP0
lHbKJsQvsyh8xQSqU1SXWFrwW7K3HOH/Mur0u2lW6UlPrHXX2nLLVHQRKEPGjmJv/Kxg9GbLx6D0
5iEK7XieeLm77jk4LtKy2fcmiIgIOvsq7e0PCSnkLGSKHqBbdGY+odzK8dxPwZrgVluMqDMj96MF
YVWPIVbTC4PNCxoea1vnFCezPkAYCnpbzGx4BDOLKATQOPqGUKV6VWtsUMQUypWKODDtX12lvanJ
EMEVYNgHiJmIgbi1N6Ycnn3adS8sIj84wB24f/W91VMf23D5V50ZfXMTbW/mhngBx8cfALTHRXdd
dwbnqrw4cvTF2oJuhGV82JMcqh/Rn62sNMhfEhudq+1Mlpsh2avOOsfR9Bgh+C+JvP+wNQcnLlng
c5PBc07XfA7xTVz0yPguhsyc9SzXCxEl+smbtlY63xvfj2nbQ0BQEnjDKWlLSgjOSy1t+2Zr2lN2
HLHGFGOOZyikAuCB9RAyxEVOXIKqvkwjsjXy44NoS5c2Uv0aCwLcM4sV1BkaqEaWv9NyUgyMTHnN
ufFC04Fg3Kp72Qh/ESZxv4mGqROkA4LCEULfK0AzFVvUhq7XEm0bcq7PMd3PZANx3M+SE2sz5klS
WmdR4CazKCurRRdj8CshK1DYOCvHreXdtIevLqaE723ZHGXwoWpSOVu58wi7k2IwZyzJp8WEGeRL
3RDRwXbMtdeC0E1QCT5knr3VYdhQqUuH5kHMAEirvgw2wxjamNVBCLU62tHkFHWiV9GY5R7Qx0Hj
DDezqmaeBipuTCCHW7BT6SIWfniiQ+qidLHqJd7C/AtF1D5NouAOJeS9RAtNgwElm1PYJ02BzO0N
lbpSrFy/DxF2IKAk9ROL4rEJCS1I2qvqeMOLRkNzafryYcp4ClIXH2Nd9Ff4M+qMMkP9jot8OXRC
v1uQL7SumWu+hiwuG1gK9UGQWTJ1TII4+dGNOAzD4pO1FUO5UWIYM3G1jX0JCSH19a3A360RV32w
PMQvttp8kLFyG13Y3/3oFeuwo40dsnhvh9Sj9Sw9Mk6U4ktoAIjANQQN23kr25qmCqf+KmN304OD
GspdIW132YX+s7OHpaUn+r7GhlQqsqQ11sB406p24dr1ouo5IbH0qHFvrjnP5TsqP47+iSLyXTZ9
aIJ7mRBdkBWnKsOT6GbhjbarHWwI62m2Hsa7uaOk/ry2umKHWgwXZNUCFv/1T3qbIUUs9D8VM1wp
/OalZ9ijFvuCbk0FO0Dr1R9RN0THUe8nVIq7Ks211lkSe2k/3JWhq9aqichMAVeYFGLYBCAciWrx
zmyx46zQW+gnRreAZqugsfmfD43toy/WbHVeG5E7B3fDwp0vTcX3tyIsyUHos+46NfDerKyTl0Ik
7bquYlp/KXQRr+wZYiTNzS8x2OUV6GC6wyUBGLZ8Nrm9lEVbvgsTu3htZe4mD8tnASTugnf8lHOo
MRnXbQ0OR4TeenMng5WqtfGCY31yELjladZYdCXpbB44XtDO1EYQ8hDMRGdpj2Gexp2yZExVQCFz
tKsTm5RK1EyKDxXOalji3Hxr5BwobKuTV0fRhznvDQ1IGSNZb2SBN91o1fT6D3fAIl6Z9tWNiGML
eMkTml7gaoRzGTAWs9cU8SKKMvg5cJ5mYynjF4dx2gsrjTWPmQCREGAARJGOuwqyyD0HVUYApDCc
eZv6PerC1Lp8fsjT7o4YFKWD6V4MZXipA/iWXShfLCQNWze1DhjHAKDEx9QON9BQ94iXKG44a87r
ADUqIA68b9ipmxpOXoaUpGyqlYfmYV/TJjDomFN09MeEBHAtLh9mq/TXDP752uNAtQ4NrjyW5Rlo
7w0hJpcbodvY0OVHpsAoIaQBuhCZou4iJ373MrU6GQUqsOn1DHRQDJGqEm0MW6FzVeORCqZidRF8
xePNsCdrzsGQaftQqBpSQPM9zyfJF9hseh4FTa1m77tKjwznWxQRaxAId1wDhli0PUOZzKdd7+T2
Tz12T/g7A3o1gbEoCmfCbVfM18FCBk257wZ8+Zkv2LrrKpjTHZ8Q+NG3zG7stVA85aaO4uvo5c4h
F4NyG2kSLFGv6ssQIj/FmC/nZkZMg2/L987TnGrefQQwUNJCQpOP9T34uhS0YP0eIk1YlB4Lbcwx
1zB4+ivamS7YZN69AzIx66k5pb7JZEpnrBAxMOchWgP4r2dF6r+DZIBta3gmJM7yatcNbNBS/153
6cJQy/4ISu1Q2HrxUh0jdXqzahknwgIlX9/qsCzeYeLzmEnj0etVwfjplCLByE8aiu4tVGHpm84w
PkKzC6COi0OhafFDSUBxhg68IXJFpNZxHvFbAtE1ZBXNYHLq4KCObob9QVVNsDrpRBZvW3tO0E97
VFtWU6MsvzHXZuJZK9+L0ZInjmkzIa8kZBDw4CpvzMDbjZb2e1eLA4a3zsoai2Y/6nkFrYxFBbwh
tyodDt74JT0blsiq7tZKZt3NaRAcVT2JU8ojcVINJlRRnrJQLU8Cot0q33e0ruDT+g0wLml9CfSW
AcDoi1OsM/+xTezQjBQhY2jZcGYtYGBtmliBBXWJ3ZyklTYnhk7NSSHypOYwuCOPAM6dT7YNxk3Q
8xQnmKiRZgK2pzb9AZNiONopHKY2UmFEVh3ZL+wnQipvoW7b2HAL/RRamHCQNMJC1E3fWrXtU7J9
1nJs53Ur3Dl5x2hvv4UFUzNZEJU66NohYQ07WSKtVi26/tkkseek4alQkwpeQq1SkZCN7x0r3K/P
qp4/Ri1upUquEhzLcDlNgXsNjHVsL+PXQQuHk2aNxmksPeNkT5pP2XJEUGOc8Qlv/FnvoKxOIcRz
nKLD3Ve8R82+2CmefSVUhnIu7QEiJiU9Aaupl11jI1od3Har6saryNP4ZNeyOGQsNlqSq2vA9AKf
NlgchrTo/Yhl8cr2zQ/qn2padOtAB0MYV0SAIb9jXa5Eu0SR0y8NfZvh1b8VAD6XHAF8tq1iH40s
JnH9SNBTQgY1mqfjYzEfzPKLCVh6Vw38ZWXNyJfeWLNri4ZkirrMroqW6Lsa6ICRhiROdMSxRFQl
+7ZMKoAijFspSo06FWvHJ7grUOB2gjl/j5W4vOmsiBjo17Dzu11n2/JIbZUtOZY7j8KZspXNqPjZ
M00h58lg1yOPiMlrE1o/7aqsnm2DY56Qmlnc+Ok8EjpcJgMOSJ5q10YF9keZ1jIKkqdaKF8Hs03f
E6HRA0YuZjRIYlj6vgY6JSRsp+FUlhKyqhu1R6gWK71SjXXgcQAw68m/hnpg0WiK8ap4ctNQpmJ/
g6QLzXRvOYBEAD8Ak5nHfR4ueWmNneIEP4g42bJ6VNve9f3ZWHXFPmCfmAQgfT1fGJkX3fVQy4Ab
swCjJIYV5KTZXrFldJemK6FPKFxVQWQxgeIV/v0JodGKAqiI8xKXyWVkcTI4KZ2jsPK3kdcgLpb6
AgWqcS3sVtzB8QMX6YdsaRrNu8chIyTd62RJqEdFayzTIaI6aPXm1kLRVEm/9UwmSqb+Lsqr2hbD
zWwicQ1UgEBhIu8IYYa5X9NDLQg7yYC7aHR39KqJTrAA7Zugol7opk1Yi6+Eu5DnguG7pe/blHJQ
cp027MpLkYX91feRMmnOgFTbPuU0hheln65Ltb+w2hhMGWfdYGazoicZTQ9x0deacqM44a5F/gaU
Dk3OWIFNKBNctXRzl7IjT86hIB9U+PpjRPcQaviLn+fNHSWDRTLRDZUK4StF/z5kNaITi4nYxOqy
LXBGXXuKHS+/MHI4FGryJkP72k9Pnh4a9r1xdCh+mQOztKvsu2sr/Q4b4BLe7ZdB1MQMmurZVFR0
3Wjz+tq8D65i3M02OMhEdRHcJCu7MohucftqnsuRxLg6AIQZ56sCaelNdwZ3zXug9zTqt56FlXvu
lhpVuodtQeRFOLwBTNYXAVjKGQ3g4YEsDxwIsNG2UzefP07blqi76WZLHY6aCdvJDjq8shq1WCwM
8wvzQcQbqlUvKFIXVmXppzS0H3YPIJVWiFNE3obKMD9a3oA+mjPr6LX+fqAivzc1Y7zUC2izkCVw
t4q02BOPw4ltpL/M2svRiYl8n+bNtjIigAswltFfN3NfVThjdRqtumxjpg7IU78+mol5GLWBM0pu
32ONM1yOVnQwSGboaNMb2PTA6I/3oZ2QVUWENpDPkEIy29bpf3tL1wvV++eHkRYOx5T+RHBxU7uC
gSF4m6RDqq0pJlusDT49bok0VCFdbeO8Hhea6d4yd+iPWtZr+yGJ1yxCx9gEXlq21Pc2hdCtUX4g
c69fRF4xLLD1aDt0Je/w51gN7smVRXKn44ADcmx/JjnYDZF9renZ3zXX8pdGKe1VMP3ZYUxkpuQ0
Na9Bkg92bm606W/yuqfPGW01qsYOikGfAbOzM4q7Xg0hnwMsvo3hd420kW5ul82qN4v6WhNcegqV
+ogxXENhwRSpgVsiEVmXYXrnLGdSe/Aklp5I7o4/yd9jI4AmSE5E4NJsZdcIfcs/ipYsrsyDu52q
o4ICVFpUPaa+adxMOw5J98O3SoBKarg18XVdFCXdNCL3F9B2esTH4wlxI/EGtrIRyXgYrb49sb+9
sXfYxyDsdrquuxerH4dH1ZyLiotEj3vum6y9xyVVAHpnzjvO2N4zKSIWYQxb5PQuwsk/YiYcnnk1
F+R88DoaCgmOYnzJtHoBtVbZmAPtHxxY3cXLxk3a5/VpCMUNS4O8C5QW8yAnjSrLCZlG61KXaXWm
twtaOWD6DgY2JpcAwW8Nsj1p+VKSXlAmtGfLZjyvsofMchBjuEX4ZlUbs7aBpVU7g7eV5mDeha43
6G6wO8DKNe+W4ZDEGKC6sNRAXbDMsRuLUh4QPEbsaPwPgr5ekj77lisVo9IRASNbjHI3ZW2doS0D
+B9WkeYod4Wk11uAgwSJzf3zA8L+pZIV4krYXbuI0NRAQqUmCnPn6JWF/0jYPBlQ8bL4OYg9FPHj
Q2MuOGce01Dij+vPL416TV0lGVuJZvxiaL1zqK3QYs1KtkbDEBxFePowrKBbqD2rqUm87Ozza3Fm
0lvJw4/ACm5NENAczTT2AsdmZ+/akN3cIVMI5VQAwVWrfZXMhTeMMP7j8w8kLWwRY9Z5+bxCw0qu
SdaSFwMEbUxjlQvv2mXVCuIqmj6cxyPWCUpJ/yELTHnOKOV6THxofj4kHFX43oL4dOpHSa1lthyF
qrr3N2rr6ECZ+30WOOrdoCajF88RsBqkAG7n2xuOgCVRjcXRn2SBKe+cppB0P8LcJZq1ZCIO8cYt
DO2Ant06l5p21uRhAIZ6zzN6L7lOoFGINrak0iR7Z2zXpPAs7a4KX3C11w/SLQ46YRrclX7zwA/3
SGKhn2y/aR5Bgdg6cNUUqjM/2qZwezpS1/foVpqHhXBsHpH7tPv8bmz6xrxMcmQi0//1pyv1HFNZ
f/5iYIXlkvacu/r8Lg11XPIDB/7P/9v1OQi/Mg2Wn785yux6w1wfJPf0uAmUqW2aFAxlp8cNRePs
iG5xCFvhUwcP4kGxgoqjKT9csk0cbUf7/uuPEnZxtkT561rdovUuiadtf/1JKadO6QaLz89wXvZ3
BjRKEk1k8whJR1HfP7/V8Bb26Ku+fH4W0NgJgsy6fD5A6kU3Q9rJ+fMzvdR/kOGq/nq+sEbUM4WI
h8PnfzQqdZLIR+bu8ynAvItAosj67ed/9URKT5w+4+bzKYAcH8G8t9L153fRDvkrDAXp6vO7fQRy
wGuNfPn5m0sPkJ9KrN7i8zdrTUE3w8i1ORqSJ/KS5ty7ur+pytRbsDL2uAUKMckV4rXs6+4pGZcB
MhrMLfrPjM6BUu3QCiQMwasSudTYPpyOc1LiOFu639qqQf79rCRlvhWO4+7zU8kJe4aextl7sMR3
gSqZEfCK4Pr004Oq1N1DsItOmFqaxNOneulSn5pRtivksBzQHL7kvfK1seUeam20+7WUCRflgp37
Gzm91xvKGgwm9yyqGWAV3T0v0uRcKOgYPV21aflnxqNPonaVgQMnBSlTXvCFLkadvkeaG/7KMPz8
KhNrA1s/WIqm2vc5J+OA5sEiGGPEBg3iwiCt87UKxYu8FE3dEeVWEAiuRNDOLfFA6FszWCK1mE47
nVr3VZ92hSDgRUPyUUzkM42u1ZA8TYtWGzwiZf35KT8PexPJMv2p6AqCajhHQMs6h86pOyIN/3Uz
9Lx5BGKxdTDd03kVsreoyaFRaGKUsBOXohs+FIunE7Eux5pKMlEzdHtv2N2HKtkw0TzP1S5Id1qg
ag9B8wDIUgLlL+lpVDf4ttu4/8jUjHHdJHk1RUqTpMjSvd+THId+G15FY5Qk0NKkoyXzVZnyjRw3
rtc9rC87rCErQ4id9yU/35XvTlqhIrTHaEb/xN0PCt3LhugsJO4qakYjX9F9MR9lo80Kx5DbsFcY
9XADz8Ju8E7tXmgg6NMJgFU498zUjWXcGSy1BHet6MQ77N7Mcxux1UZ7kzotosySdiKb2hMunHka
RvO740hIZ74kAzkhQdKAihXWPH6qqcOsKYzyMGRusyXxA6JbWXiPkJS69ZBwrKnMIwKnYzzoPnnB
2VLaE7kQlB/lLHL9IB+KbTFqJPFAoYxbiqXCL/2lPb2hqBynxF8P0XTCmLXuN7W0UX2KiY5lojbL
CKSEmRv9dDKSH2TDebSVxHam0AP3saKHT2FYTEA9trigi366Hbf92FloGhToV02ktxyitd1g4ayb
Ys2dykeWUXkTJv5e8FgDWo1rQUnLQz14Q7mnWhvOtaQvKgjKUKLsxUYiu41QUSAeQ7YXBs0+iqHQ
Za1hzKl0u7WMu43OYO5hoVu5CjdcF2BNFWl1tySsAORZcGmdvt8IdwgvSi6HxWi5zBSQVAWu+ROn
SfwETZADFiT02/WM+OlYsIACoipifYKGK0nytAq1gn6KQ4QwtORZDcQutyRZrGPK0iOGUUiNEkWI
Q4dyS+hb+mQS3c606nXkjm4w0G7sRgmuqdlsCkgjs6FN82Nqqv26GkN9Jh35A8utHaqQoYXz1ask
Q8TpkTnlHstqsC6fDwxIYJGCuWCGUKJn9/30Sb6UF43orTzUk5ltRmS29famt0CJk+Yyc05VJYpn
njoR5jCgx9xmUdeVz7I2hhN63W+WIZaq674G2FuPTUqbwYymxvU4U+2xf/bSmGdxr07iGeBg05ca
Q5uYmuzrNULF3airxEYkw7isGkm9lqHtCKcFHOEb0F7HsVY+g/2nEroNkqd43GRJkD91t3pzerwQ
hP2snT59SYmpeehSfh9rYRGWPBIOHw3KCYThwquDneU53dkFwHwfuEOYGFhIcZ+WbjMjb7xzN20N
KZqMY1QCJAgbpX16+BTZVTheIOjUad2Y3R3GmXFBQwWdsK7/P4DpI8N2PtyH4uO//uN73mYNOqQP
P/wzRkkXlgCJ9Ht0CPPf5OP/nL5mdfAngsi//uO/8GUAkwybHrVqkdM+EZX+hyECO+Q/XSBLxCO5
hqMxGfm/DBG+Y1gaqBBVFY5OzxSwx78YItZ/6hq0WNfSDfSgmu7o/y/8JfFnKg9MAVAktmOb+p/J
IVXQ6wieWpuR/a42s+8ExC5SzXtkAlNehReXKa7bnxH1/wMH6M88m/99QC62+AOFB2kOMvFaY5aP
BbjsoOW0KrDUMXyST/ntDy/D3xCXxPTX5wlppNn2x3/9x/8+CC/fHx9ExYcekJEwbOP2pR8NumbN
ojct9n4fwto3AmdnXThJ/aaVtwJMnGE4sf7hCsV0KX/36NNz/YdLTKxUDASFAGqLGAqkMQCnadI2
YjFKmY5dVIOQBY4igJCw4aSHLN38w3VP1/c3j2z8ha2kkzlIFLUCSNhh2cnXTO23Zgea0h/2rdpd
+tLG5UCzREFuTGXyDw/7m5toAuf88YJjo/Th65f5diAI7dyeknPzCow3e+YXgjH//YNMv+vvLu0v
gDCsWFpToxTeZh2mI8NdCBdXdnX2XQI2cheL8j+Sqn5z9xjTrfuH1y8cetUteym3vTVxoUlNdCBk
IC4y/RCuM05xb1wf0m7fZndTp6WQVst/f5HT+vK3V/kXkI81KjIYRd9sjQTFq3ppeptiCDkO+nMz
plireUYNVGSwP4hq/vePOt0df/fUTnShP1yv4zI/ZjuEREPYewHTR0fpSfjYGi7twpBgxUneC3vj
F2bqt0Sr317kX9aczlQHp2w4vxRfilv4gdyxl/ME5vNrxVyHDuw/XNdvH0j784XFnH3ovuolgyUb
ecg9Fbgr0LlPt8/IigZAvVSAfEb6A+TaP7z9f/ds/mXtYRLY1K3JqW+6ewJdLFLRgI4QD/xLC8Fi
JKP4W1+Fl3//4v32Iv+y2jCcdv1EGbSt4RJ2QnO2N0IqMo9+RBdd7NxZCI+0OM5ADv8OKb3/4YGn
e/Jvbhv9L4uNoveAVqVKZuB0Y6oa+iV3UZnk9WjvmCJneQfXrXrnyEEpPa67prikIQcCz5w1/3jv
2r95x+h/XXss9GSj1nmoxvcq0CWVQIAWD1DvRrt69EZIQzO/Tl6TXt1jBkU4Zfq7MTDnSl0vTMOD
GV0IFecfY8GuRwwDiRnnQIjgC98oCna/c7dlSNciXFRw+VDVad0OBU2I2DwkAgy51MBpv9SSs6Ig
COnp5c+0RhzSvuUo16e06vDXwiaMEv/VHkJOj8Mj8sVWhk4AqUHo864d3sIs4IRAAnOTMGHwjYsU
5hFJ1gLaRrnCZDAjpRkeNBZiOz0FhEsCSl/8N3PnteQ2snXpJ8IEEkDC3NL7IsuoJN0gpJYE7xIe
Tz8fqDPR6jpdUsx/MTHREWyBLIksEEiz91rfyqLwqQjrXSBqtvMi20GPrzZjTOKdTvBUXhgPcOCx
Z38N3M+iefj9d//ONW6+GYyh0ugdHgd/L/zq63yN5665ikwmGEC7UeAcCy6HRpl/GjHeGZHNNyMy
gWdearFD3PvAlqqPnhd8dZFFDlF7dUq+sGnd2OXj6OL0G8EFS2D6+h9u5/fWEnes4C+jo6XcYXbB
+Psq3/Je0rcXJRf5PB8siuIxJOQYAFKItGaKg53jOH9643dmVfPNsDyZg5ENgebv8X5e8wSXCHXa
NKWRU7orL6aHMh07RNDF4++/1Hd/0zfjMkLorjYl9aJ8X6IKTmv1MlvY57McF0RmaudOpVcpmINs
UBfBwdv//p3fmdvNN+P0qOVtgqg9PkCxPlaWsdKj7lgj5A3t8Ug99T7B//6t3lvwmm+G50IHud9g
vNojMb3SrD248hm2NLd1/eLaOaM2xl/2hwa5q394y/nX+LeB8s0IPUy1yulmiH3nN6BbJkwJj0TY
AA5IyCQXx4jR0B+dB59Fm+SjJCPxmr9/b2Sc//7mxptR2qpHdHIRi5mhOya9t/PTkmSxahEXDdqz
wfMXZqF/sFKGqCRpTnmYoDb0Hmgck798yafhSJVqn1b+p9IsTqZBRTLZmsSYVWa81JqdYW+Qvybm
oZpTA44kOQdim6gNSSOhIAfFB27eLUZjN7LYJvUbUR2jrA5mtN6FfLM0+yucv7lN6CAR2SEmrf7R
nI59CbbmWrL8Cbddt1XePnd3gb6DtTcpAOlwltbFjlFRi7Y2SxUNFIl/HJOPpnHpsyM6Zmk9tsaz
N7zOVCPrQ5Y/iQ4x47ZzfnRYout9V+91udHxmiU7HbT9MH/oOtzQThPdTut2YbDHLizDHSiG2MgW
+EBLGmMLrTROnTuyxO7iga6btotN8yFRLUxCdYKgx681XUSQHL2ywtdi7uyxWgcG3tWo2yStt++C
FSavC4FA+yk2n5CCbttxr+vTxXJfTfulK/JtNI67NGAO5XanWnYEwkhLMNqGFFSwIC6Qxz/hPIX9
Y7o/tFw8jjXq+uZCx3GPYvrZM/NzbmZ/NV5I9WV4FNT/9DrcjzV5DaTsBhiTMW9g+NbWYqz/6sH8
eSXcPPRaZZx/mXSPxm4U3iIXIMeEsoaULZSo26mCzhJzMrQaUWjs6icdShSFiT1IUpl+D6NqYRHk
QWBa7f+IKHaTAuHRVB3hx5v9OWwx/kvUjwU8nhR5bdHbuypguzJ4S5wFK5m4h55U50BDJGhM17HS
l27dLboSDVcwbiX+lyg9Upq8iVDt8mag8QpugoCnkkopziUtNHZdXTwB6aIb0NH2slie6HvfK/qF
s/WHaj41D+yWnpvk1UxGpBaC1a7Togzo4sck6/8qQV0BL9h4UwmHAVlMWZ9tTEdjTJyG5WDzi9zv
ljE8teW5svolOZ+Kvp/ql05m45Xe4b479IH1CMXq3I72Ux84X+lG0VKFZaYbu5D8n1HKU7NI7PFa
Jdo6riQksf5kYEbLJ4TkeruV7MTNTOxoru8lxljfcXd2eM1GfS2lPLqI6uI2WYfGJyILuX+HWxhY
1HF9amfEY1hJ9MUi6iQI2evWLfksHxlZqSmjF4uuBKj8aY5+b6B5sxATo6doc7TtvkJaV8/mim5F
xtg6Ct2VnDdSP7KYHrvPksqeDngyfz/C3fe2/zK6zrTsX3cvcC4ny6nNbo/gEyOEfw4abnBw6kWs
X8wWkxFwAKtugKFcyOAExvfk9/4qYMGn20/Ezixdwl2cO5/BXuol8WUNzZucPAvYIYW/i1tWkIS5
Zua0St2YWMIEs89znX8iaMUpv0W9gaBAbnp8JIiUuC/psxXZsmOJNtCbaFFL9t6NZnOZPyaU6z23
WjrPWT8tf38KjHdqKvfnf1miTDQmkq4Lkr2JfdwASwydznjO9U+zfAZUxsId2jXtP1gYAzSUa+1J
fJrtSrc13EO3Fl9mvhzoNVOuZvIjWcMwTyylLhkS6ltIWtzvP6j33gd9s71FVxtOlkQsjgZtHzIJ
O1qz0oN+m6uPjfWoexc1JUtywZaJcVOGOLl5tk/yZhbMzyaOpYpyvsdrZJyRTPZcZMaRyLNDVXKa
AQOlybJtEe2lH82Gy+1rW5W0QfELEp6ZVA5bL5uGD8ithJh6P0fyi3O3C1eT1LFGB8tcW2PmW9hU
mucRoyoQAK0j4E6ZWS908680+zFvASDwIkkjhW8gpwQdrxgTuiuIiAhf8RmnyuaL1n8WAX5w41RK
2LHaeGtI0TKwJhrqRmMrDfdG/GChQ7SJ5xW01l1tQAMSnYrXoSTDGkWm62F+ADdT9cAg43qT888r
g26Kn66DzF56zae8oZ3iPFvM3tbw1WHQbamX//7bkvMd9G931psFqObkhInUot7HJzcmwyCfdMBh
9nVsim2AQbNO9hIJWPwh6AkqHD5V4U1m3TLoIUfYLdkC7jJt6meIIBs3PRJXWVOwVvF9k3XoQRvK
agAfF2LLVGeStNYtFG3HbEFt+zga1YMHyI14kxVD3yKzjX0m/YXhEiPsgpgYUWxSx5sD4vIkWFfd
tLPmlENbLqY0A+4NlNeoVsS2Msvn64mgqzgK1iIPVuDnFxge/jACOe/sToy362b6UqVb+woy1Ce/
Npa0Jc9M3kcdzC7Jwjvsjpcq8m5Ga30rtei51bcY9s8GX1wSYHpX1b6zq5tQe4vLnK7Aw2ST1qUS
BAHWq5HVezto1m1jrDQL9iVseBTQbKI7iLf5J7tWpz4Yjq5W7EwDlUP6pfVy8iwJtALfMNC4dGP4
e1yNYw7xI60eyt7eB2WPK01B2G93YvxsIT7NSKXohmJtN8MZHSDYXLInG5iVmbbW+X+l22soxFud
uJr4Q0WfyJ53zMWTH5eLjiYeR7YTrSc92SYSBbNCFuD/afCYudn/ejnOE88vo1wRGJTDzRhpeWWv
XA+tHoqmltKc63cIzR4GjadTvJaBXFW195Ih/WbNRZRic63QyP25YGa+942/2URMY+djYxTa3o3J
M8qVedRp742FoFA3zqyS9quZwndwaOfY5t6cnpp9kLiYugjCHecIseaG2JXEMxOB3UpWCdq6nhEu
+0oC6p5SNT3/xdJPWX1C+Z+KAt4u8VbwIXtJnNzl93f4ezu+t1B5p7Sk0/SpvUeFfPTH8KOJUwty
ayOWFllpgD/yJvhgzAiJ4WibGvimtvrDbfPem78NAkimSkSu6mg9UOQchbGqcvdYlN6XDE90WBmI
ibsjYKX1/AV6cXpUfKHYfv/0/u/sr8WbBUuaC1szVODs48x5UJANzQqedZtcfdwuRRGu71WrXsJc
jj/8/oS/UzcRb9YqKtEAxg9oO6AYrXIaIK57nXf0cxEjZVHSh/oilf/Db/d+I/1yw+iR3ri27pn7
2K5ecBjCHE83pfxmhB4O9ucsKlcFmXNWqEASj0cH6q1kB/T7X/WdPb14M9V3VS48E1Do3u4pxmU2
xBh4YHIV82vWCerK6o/15Hk++pd5SryZp6CZjxAb2SFW44OYaTRu9qLzO85nVoMUpX7UaNFRCTJJ
1ujRI5sZgEVpbP7pUnqnCHm/xH850zmNxYZWvbtPmCczw1qRtbsUSYOhny4757hpxBbb+7Jn0ZHw
sX5/jt+r/d47UL+8bwqqA6fb6O5rrBCJ83G+dyv/Q20gHs2no+DUk9yG8Ti5glz+00r/va/2zejn
RYIsF7qSe1wnxZKSXJ1/QIQMP5qqnyadhS12KVRQSuoxyMocHvIQfOz95nNrxteASrSprFXg/6lh
895d9aa+klZm1MqWXXWZGl/8LljXFpAVHecieJUi049KG4GIyz/9/u8MHHOi1K8TUQWmWxVd6e17
I/7q0k7LbHVAizGPVyDT1gYCjKJ4jdgG/8++Z/3NUFVLYL2ayxUuuXMiC5SULFdmTwypuwoNwMYj
ZeLyI952nQiB37/pO2dVfzNWZWErB/QuGmv17hhM8hjTAWq5g+dh0c2dI/ExW8F8+/u3e68wN4d4
/XpWW2mkqUpwEAcU/eYBg/hj1NEm8/Z4xGKz8C08GLVYSen/fM//Z2ls/1+mnfA9vi9ZOH/59iX4
Uv/1Rf0z8oS/9FOuIHXiojxwUQZMQ4fB+2feiWX+r1mgQFCagZpVd3RWRP/JO9FmGYP0aPLYEqYp
gU78Y/8RK2gkqKB60HVM0UgZLIbX/yu1wj+vSdcwTcKqPIMPJ3H6M4n981rpO+GpJoD8HkxsCusA
UsNJAYJMDff7FJL6XbU5Smbf+z6jifYaglToSDnyR69eDgMRGUN1VS0lLEMlX+3h6y/n8vpzyvlH
xtE/l6jz57NsykVkY0Eow6H/ZvIzWUHMqc3JsidVa5FnHT40ajBGiZd1pujbETs1vCIX2zK+TQ0G
iGh8RfD2oRjaQwHqnijlaBFRWvvDCCL/+8xZNpl3Dv8R2SXdN2O3BPUXYLEj3iM2py1WBBT+GO1D
M8sXQ6Tv3KFqVuB88MQKdPQBUBqjamANVRaChbgOd3RKo0XqTau67ZFN6KmzNHP9OUuMDxEI286t
vjP3v6RsLBZCWLegMW4aZWVkn7q9tGR+hFYUwGfBqoIS4q9cnIEJlitXRg59KlLQTWrghQ56eKic
aEkIuhABpK8KO6fZqxLnnaCGohPiKcwXnzQxkhNiUMZlgIJ+wPHvoQds+4bSguacYgIMKDYXgNk1
85z7sxRkmD6YkXudUOUtf//Ve//cEsxfvdQtcn+4Mon3Md5G8aDAoMwHCJsMWGluAIDqWCKm3Vh3
7SmeRR8V+7uxRQ1SW+46Mdyvooy6Z9XjK6FIuBOI6o/DKEAUNWJhtiPFqz7wdz12Ew/gRunoO5M+
yc6VeMCywDiX+W1QCIxNl8D0atCw+ulasfQmazogkjBIpWrFxq2Q4NoSW6YGaZ2qCCYpSkKb1rDU
pZ3yvVc0SADTYB3obnJU7nhuCcpeKh+omaCRunfz/JhMXbwewdov9VQmMCTH15AS6AapKbRn0BEj
K8lLzgK+77rnqCPLtPfJQ6+K8TJ2e8h0oIiIWKZlV/hLQieG5WSmF1mP+kkloKPinAvR0FEpKhvL
rBOF/dplD8Xm1Iph1IC1sYP6NGTiMYjD4pZTj9B6cqcT6PD4Y9OvOSVXfkc32QZNuCz1mP2vZX9E
1Q9XxhkPptE1K9H1wcmy8od8Sofr7y+B+37/73Xoz0vAMbHvkgZpm+JeJ/h1VYZam4SFIV0mXZBi
odOIFrLFxayeFRhmxDcOEaxiWWSaoAslXrBs0E2rbm5alytPKYoYKlvj0iV+uCAaTqsQmchefjYc
w7qkbbGvXVY5oZb/4eI1/rmiu39ydGa2lAYjl0Oq3z/HVRIGXS02scmh6z8FbLj3uVfYWyyb+Yat
AbWFyVzGBXgpoVv0kDos8HniHSeqVMUQRJRMB/THKL7hkMK69LwQxC/DHLzLVVWxBUmKcJXI6Vlv
gTeDSoUs4oA8cxLvnBDDsSRDutj9/vu4bzX++X2QfeEgojN1wyDf5s3KwtLEkBsxV5NVQBikBEyR
ER5OXEAcaXG92N0J6/KnvMAEdrA1oiDEVAF99ZoD1CFykQzjDxOE+c+l43yimQ2ZVx2XNFNXvB2G
CYyAlQvJd2mPvUJ4aw2gMSbIpRF7fHcisDamYq990xpqLnh1F30bQz0srdMQauD+y1wuhd4CDIr7
QzXl00Izigaoln+cDHoRTmy5OAbNRZ3JfBuHIHfMipB5l/uwCctnzkex6gNaKqQM/Ol8/9dVZEGf
YPqzdUhnnny7PrbbYVBwSJmdhRNu3Kh6xlaGYDzcxVHsAfPAuGzH8JNIWQwkSTcYvf0FjLi/Qsty
lgmDOSXBJ6ygNuZjxT9TDuvfXxPef30BXA9YyKg48wmZB9+sIBLwjdSTIS4GMWRr3TVeEjpMyzDI
b7qcvFPTgMLU8r4HBjGOG12vx4MWktveUsTcc/OHa7uXt7S06nNV5gHoJamIPmnthWam4uZkn6kP
GTdBtRvZOMz3SAOmQfr4U6L3Dhai6nGiCVwtbdG+KjuSp1qI7EMGpmSpw/A6jLDtNqx1403k2F8H
anoQLkqynSsbmlbbZ5SfR05QrsjU8D6h4jzkXUkeGCkum6Clx0DQCR5vUMSc8rTeRNj5UDZjufTM
g6+X9oPS4sMkq+AkMJXlBSDe0Hwu6GWxzo9ucR3Fm0SB6skgl2guDOkDvKPgXIPoYZw+4kwDUzra
K9wU1k5DTI33NH+yMhFQgseRG9tWvbDt9mI0RrhJ3TS+uGOMGiU14m2VW/WWOM5jY9p4jTATC6mc
vT3lW0MvsBs51eb3XzpNcIMB7NehwHUcOUf+zsGTpnSdN0NBoPce+JKQdYJylhqxtem5kPSI8EAT
laMS50DjxzlEieEc3LT8onW6tr4/nwYRQPl0CjHZMpNNGhY2zBHqqa6d8Ng6BU2KpLy6iQFXUVnY
NYux+ZRFlqBM6ZQX+AXWY116t/vzfgBApQ3sYWfmQfvJzb83kCBewyRmgop7lmCihvyPAGkfjNmw
loMhNlE1axT0Gn16BE4Dw0P9gplWbq1BRwwzTIrsCYe4B1mA05pfpZvVHXxsd8taFOWNrOnZWCiv
9qAtxtCzH7M0tR8JFajXlWr79f05FQ82ge/jYsDrfLv/hJoCEE86AVn3F+8PXpRfM6/rzr6ZcKuj
6t+gbo4vQOiTC+bMbQ+GCd4BR/en7i/eD9OhJVYioPo56dNnJ0VdaPHp18U9XEvOOVuVb3inoCCs
3cuYPikameeinQBR3/+ID/mqfGGxnKyDtaSS9iI6h0jwjnLhnTPz9+E0EK1WKBJu6qaRaHFJNZJl
SVCF168ywnpeVKyPxxrdWD9r0+ppcj6xwGJTQbr7AvD8dHZ8PL7ctx+TEVhxpdMi4m49tVFEi2oa
ociYilLDVNvXqcp2GmCETZASxNXHTNcLOaj4SHM7PlJw/AvRCebRyU53bpiCe8kbcxNpcnpgldyu
s0YD/mv24Tqb5mG7K3EjdUEBZOGbHzTig5+Ry9cRgCIgw30giEY7ZT5manM+jPK8xNHvoDmOwyen
i6pTjgP6hoQoX2IVwDfOVEf4kAYdtotIgI4xj9xSSKR7vZnX8+1Ak1aDt+oD1XoaCkOe0sb9KNDY
PY1t1T1R4vpou5mDsZEjNxJ0MyKAqFSyuyc9s+p1yoZtPTVrLdbl0/0hHDUIw4Mw9/dDQ+oaQg4W
qbqTyycEkcUTPz/EEhiCJR5ZvqoXwUrCMROFm1UgRPIVTvWiuN1fc6z40U+s8uF+NDTmd5pV3fl+
pAPll0oHvGaA6nWSUDvfHwI4qGe3Utq5wQByahuuJXB4CAQ9jB+sQPhB6QEfz8mu2t5/+u+/7M2v
mgTyxH39xQ49cakLTk9Ux6fOEJweUdazuXLaaJFhvmQTbkyHQF2/DOndOTLED9vk1qX3BuvS6K8h
wEESbHhGFdNnrJgaBmDHuXSqrFYO3JgVQNh5ITKmRBRGxSMJWcZGTcB1IF9QYmJtdmCNddFD2f5y
SKZdjYqQB0peqrOSUwKZ7edDB6F3GfZ8VVCGMCePUmtpVfCyH01WicufwckW5a5RQdhhT9FICaNo
urxPZI6CAhebIWE3cWTTx+uNvV6b5vnnIYo47qz6dv/ZwBvLi9PnW3ueAh3KgrfAkcHR8gBgZvmm
Ao740iaORKtSv3Y1Z6yej0yO7q9JPbXvr9XzT95fa/X252v/8vfm1/ypsJZGGBpbfHnjLYTjtopE
WrHS5vD+UCV8GY3Kp01M8tLP5wCjBcDPwX79/RxxAgU+XlBETRcDEJkYIpMxvPgTtPX56P5gkFS4
yqkhbCvi2fZWVyM9FE5/MwfvkurhRAYVR838UJVqK/WO6a8K4miZoT2oMMcB0SmJWSKRaz51pOf0
t7KItIeKDdL9iAZFcM774hR09vBgkKHWiLIHkxyYya3vvrLRcB6GmDwDhArevm319JwJldwq3kFJ
fTonettunIg0ZZI3soeUtra1MFMt34eV9RnhavbAIsk40XpdZumEgspNtSOyiWkPSG7r+4W+CQG4
LIvJba5mNzTXbP5TcMy7urz+/ezERnGZK/RN9x+6v6Dh0gQz7j3d/8rfz0tTf4HJbh3uz99/VIpO
3+A6bpZAl0DdqEgd3LByn4oowjue+Jf70Uie2KrC4b0RRCY/pcATT7pf/Sh6CR0jmsy1zcR8LZXh
PtXpEK1CCIVb9oZfQBW4Z3yQ5gYB27SeYnd8IYYjA2hVZWtiSccXLyqMbVZISpzzYYLvf1eNAbF8
8w9bctzB+tP2ZmbmJ6B/5jKNAGwGZedMFEmcE6JdMAXsMYmjdI8WHP+jAUXlYTCKyl5I1u54LS/3
p7D8yLUJln3l6TDCvZi2njlnozZ63m4aNOtrxwt7SCx+dWyHEN3O/GoRuPLmh7hI5heBunTPRlEe
ZTXJh/tT939tKKYrngT6v6rE9SyUTXwfiPPTNP+pFfWRwWU6p0VIe5fMMJV56slIDdCYmaSTjpri
qVHSuo1TxnKTo/tPuEaGvIGaACnZon6S89QgtOLj/SfuTw3h8M0mOOx0fyoAnbSzE+Ji7y+WTf3d
z/i09SBvdjuaYHoDQmRgSV6S1sUQzNH9IelhDqQIBZaOpv7znAaObemEWbf7+zkTvWAs05jeRsp+
GVv7OlLse6hSuWA38+q5ted5qou/3Y+8dqqepbGK6Q083Z8ZQmylhBfDhkHKt+wqfumka8QT8jUS
OxMBHHxespdAmPZRg1yGkyae4vkhj7/o7FxNj8SIiGApQJ4h3xP8rX4jOxxFdTNEF2NU5dkJLmmW
R5f7M25hB8cSRL+sDOemBnXoYslkMB/JZjKuUf3hftAilYKEr51d3y/PraUdZJWmjB7Y71FUjcM2
8EKUMpLeXVgdCOe1PqWCMKVKDQdMJBGhqv6iw1R21upUnkVtJtR9kAJBQJVnY364/0kxQp8a/qZf
mBa6M+64OhAAx8lfBuLx0fGq711MGiv6lDA4JUNW3/Awg4khxWFvz6Fay7+PZQxZ1wj42t0odw6x
CDFQkuX8SnYy2GcvaDexNwSvqhy6pQstBA8pq4/RAGiblBJwItimQ9bX2pNlVrQ75hWJ7Uz+kw5h
5Vpq9aZCR/QAJsWhJ9B3YI8h9dhMso90ipfU5DgSjQ39U3O5vWOIZ9Mg1n2pDWdVleN5GK0XD6b5
KqkEONRGGx4blFNDhITeMXuonSNSo9YlehdZJWEJ4x4pTLxu3IR8rKy/xXyKC/wxtc70yEDq7rUn
1XnF0bArcE9CrY3kAJsrv45ZNF5hJofYM5qNgI29Tvn4m/siNexpFFXxQxChv1yMBYIZfkdCrb0S
cNyQoxDzRhWyUdY8li7lF2UEkF/INdvXJJ6s2oQElSDDkeSVcXy2MuLow6HJdoXtac8/v7K66dtT
gc8fpUwUPpBG8+CTglwvKE0DRLdgLrh1eaNg4e7gDTdn/45SzYmFCczu1da1eJX7LlFUQRpuqhCy
itbb5oPsv93j5ihiAFboiggB49QfyJPZxpDkNrq03D1kN3nD6tstQlttPVwR9P6EHODbEAjCtK+y
snzhwM7IW+omrzjcTxgVMQAxszQPEvRzSgTeIx4zsB0cwRYRz+bO6fF91Y19A6Uqnv3aShaRl1Wn
yKxzdrkUz3CKaUuqE/FDm3XnHGnrc2BS8FWEjG4BCVpXb0iIktZyCqms2M91FrxOUamt4V5CerI/
Bq0Tfp1yyEeR5RtHagbsp/MwHlkrcX1Bl7BWE6bhva1XrDkRQQfWpE6ahRU+86KzQyDuQ9DbtzLC
YhSOz0NB/dIfWZYRrRduh5SpF1aZUV4yI6/WOtTlY+UX8cVhoEuaWthb6YMvKwipcQY3ew5x06ME
gp+qZ93j/Z9lBbHSgH8+kZ0c8xUvRuVe/LafaD6b0aOh9w2FuCi4NHbxSqBfePHQ8KI+dJYO3fLd
/SN7RVYAwW4yuKFTtILnGh3gqls7RmbiZyd+mdIvozPbHGM11u0G7TR0uWKTF3G3130tftbr4BV9
S7/2vEbuulHEm5GAnm3dluVrUNTUoqxqOgGZjJdDxu/nxTGDakFfQdrCwrphru+LnlFjBrGb8RH8
CoulZJr0Qx4P3wjKqE8k/970IBSPSOVyPNnAzO+HgH7bTVAjKItpTYxGH1/vq7SMcPJd0tlUFtk3
5UuWzy+2yPItWX+vyjS8B0Mq7wFmJAWSqK6X98P7Cz6KgX3g1QiBS9lstcJlQgJeugqBaGyzVJD7
gryAK4uY3V4U4lOv7F1ZmOSrZPUngqCHI2w0fFhsK05M0S7qKhG/slKJt2YxaWtAocmrqJtp6dRk
X5Jr+2JUcmKsH3RyI4N+PUgS5X2Z1w9gdC+ot8unXi/2wRQColWkKGsRAA7Rpc6jV7/q5DI/S6vw
nqpDU3kaBtdgFwdVjL5nmq8sHgokmOtwJGuj1VIWih3/iKV3hDpbZovFSLNupocMWZQ6ovcqyGn9
8FwJvAVNkgpbJPGBD8BPhg8Q26IHUUfQYw0mX1Pzkj31wL9IMXJojh+7HFqxXYfBd0i7TWfXr2Ha
7lJl6qdSqdeCXsmxd9AQCrz1VMmgG8BIXDWYAGmApSu9SAgmjJCoV646+U5an+5/SpholwFFMrz3
9acCSO7VsWh04BDS155N5Zm8NThjZrHjFunxOgzmuoFsceqx8p+4I78HAI03fZrABzFRqqwN8EYL
QQrrQtdTfUd3kQweFEKbAUdDhAoJjq5oYdvU3tITAiW9aVWQEh259hU6zftJapoUJCwbNPa6OaaI
bvIPJRTGeeubrqA0hpsm6xnowZtkWV99gGr9NSLbblFa/rgmDdU8Ziw3Coxq8EWcz6MxZvtm7JsT
RBqu4HmdlhjNOZ0oF5ZGRxgP27OeSoXUDhA5JdtGWjN05imt1NbKQ3+5wguQLmp9IvkmKOOHJIOg
p1R7rWj2LCw4ClRYk2KLEW2fx6wE6t7Lnl3lsxSPaxorTaKIbjaQ8avwKcvH4SRtZ+YacSr/PvSm
4mSkKHeDJNG2U6Sdi2Lqvw3/5w9B6f18Zn4pkBGTYSqiNVSI4Vq3zcRMil5ab4JnZVjmddRrwTIq
67c+nZRZsTlrs2fzrcN3ANO7IL/GZxvqyeK5C4Wz9mWjHzLfwhenCjicYBQ06iYzxewHCPNHdtL6
yWzg/JeVobZ55UFmaUmZ8QyRPtUa6lWLXVMOi5OqZ1mTDw54uOpq0G86N3iSDgeUhnM5rwmOAJbE
PtIM7mFlbarkr1ql0Sqgvn5kdQNMLzaqD3YVhjsg9P35/lDY5XDWPPIkcBfWiOOzbSNRCPsyLa4D
aebXpsy+mEaIvTBmtSgKsDrSnJaWUwE1yglN8NhsrIwhoCdTaNqavUtzDEPbJxTAJdNZJ6U1IM9g
ZUe5dR7d0TxPmmvSyaNrSgGhSyMyEaDQShIHIJ/oxYGuzbnIgvSQ6ADIxobsnSCr2oMBS4/rVr0U
op15ik7bfQeaWZ4EgQO7mIsZUb2dbJWqXTxUmLUAugMMFe7R9Oxok5tesI5b64dScb2OC2r9LrYQ
RoGZmfuD3RSQnYoCo5TiJfbcaBeGRLGMfeFwg+naMq9gGJH8M3GDeh/DMv0EZLE6klx88XpfnIq2
/15RY/xIH+1Mbfmh7AzSQjwmGlMV+q1OvOQSFcPj6KgNNIzXfGi6w2BZ1ZW2BPBsy3sEjLQu4Sp9
ssoWgbNXk3CeCXHOUgadPoRElFbeR9Dz+JkmPFRJM7aXqglX1sgWYKGKHJwq2/0qsyCRiumM4qp+
zL5NrUof9SHDYJYnZ9HoZLyzoSWh7RuMoGHrmJCngasWe8dAs55aAH64QTSYLyRrEVuNS0dV49Vy
Xsooe2h7siQmdlJHOcLKJzq5vt4furo6ByidP/uh8ZGCy1e/stURmNC4MJARbLWezC9F8sOxjfLs
UNs9bMM5+jkJaciNA9poFvP7AH7hHg1RBKds2JECOnzU+nLcdQCz1kSqQ5rsrGnn0A/ka8tfNa7T
reGFUOtcyJRWPu+ifNe8WHNFq5rUYZCfEHEDuCHHm6ULUPOFyOppmYgoPAeeS4jKEFzNQQVHuicD
m7+2eLZ9u1jkMsleaerzxXh4VOhcS+CZN2MiiZsqpk2mgbEPmxT0NlGCqsl+KJzdlbFSE24YWqLR
nEncuOCYQpGzqLPy7jQmGXurMlhlfccijc/00WsfrIhkGpl22HY0sjyW9+aGyjSmItRkOIhrvNNF
KpdmUhWXaixOjiHbYxFhPtMA8hvzQ22ErzbMxLMeJIIbMmnXDcCmXW/WpHX5DXjBCP008ssBCUOL
zSoOVx0R9ctI08TOEJIbxwuey/mBM/x5GDrtFHV9vvu5PPQsVW/A6rHZ7loC6EgLOvllK7eubdrH
2voAyDQ8Vz3LKrY+2afBxYOi5d61Vx4wa4Pql6H6aj9K52sLN+l4f6jGztrBWtz51hQ93B8qQtZq
i4VZMafPENDhkXZVjeByVU9ApvNgDRm4jtrTmf07uXZaK1jrk0/SsW0G36npU6yLjoS55CtDCO+s
Wc0jeznmF13610zgozEo061Cf+wORV51B1d3ukOqY8s32EAu81i41LF19RRX5ZYqVbLMUFXvOtWj
PPeq/83bmSw3rmxZ9lfKao5naN0Bs6wcsCdEUn07gYVCCvR96/j6WmBEZuR7ZlWVoxpcGAjyhiSQ
BI6fs/faNuN8vDk0x9/T1kx3WZO1e1th6KALDr+0dfIdvVQWhE7sN51+a4Nh9EsXbjx6mGFXt+Yu
ItbpEgkS2PUSGrctsAJMESIdj/FfUpOYU5Da7aei2GUqZWAsYd6nTivOepunfEa68gS6JHsri1Vp
kxNOvWbaTnyYBlTwDcL+AwjRm6Jq0pOyWJEaPXBox9onjpQIFIZyX2kWSpYIZRB3ooLM4iQ+JprG
0DNUZCTaHbQ5L33MVWj5dg5y1Z4FlvPcWWUA9v1+xmpSLuoSFYTWKgILtEomHE0oqn/gHBV970dh
zhpR8S1iDIqzs/Xsm2YMgcQHeCxiqgYR1GdrNLRDY/WQHPVs0f2Hrh9gh0n1xjs4LcPo0qkNWIqR
4Q+NOswTS0CW4tIvYwYhbmk8SAolXzWjxfhgWgsSd8+ey5eTlY4/9PNDUsT3EqL9aRiUe4KNs8Kx
np09p3pk1ip8J2oBzRTpfhgd3ugpwGpFVEKWlenRcODpWxU5YRKkknSouioY1ploTCpG/o6QgDe8
c22zS8JJe2iTcrzPA1ERslm8FzWoJuKNXseZicwQpw9wS5muJ965rvvkVhcsdGl/hnRbafcGFRFO
oWuwugmABNYONOxx2fWWED74S5wMwnPm0NZukq7TbqexIRywTPZGatjcjRr75FnYxKCPhQcgkzpU
atQ09txWD/2C/XLhp4NVjkHfe4QRZEqnfl0yvGMF7IPo1W5V6PObsmX6ueyMNe5KCyjYuihpi8xh
pWMbtl+8qH+SbjoK7FrjXa6zil6C0pkE7Qkp72+GrB/XJtH1fNvaejfVWE4agFg3AAlf8Uq+c3Ut
ESXxWauRfK3Cec5usioiPdUJ6Zgot3zLAsmMIbGe9G50LprrYrsypuiiBzoXWdXWDAkMNJmoEVaC
3BCdd3y2H8c6MQ5hRx46mb76GR8nui3ZgutjZbJWV1KzAFSbWx2+kQV8l09gZGNF60eRJad3ZXNj
c8VNhoW/MOFkHezBfDaMhGSTPDOx4VbTQUuAsoT53O/6orB3CFIxf5JkQ+TLz9aGhEhbUr+zW4RA
ZR8k9zSNw3WoovQ2kDDOowYnmGupu8EUlxaf/UZ3o/SsTzejUt2LlQQ/kUdxW26yhfhLry9DOe+r
WMMlpsk9uRs57zAmPj6O5zpV32YaQqEPumLdMYBbDXB9e5UYYHiHalNlI/KMVhPkQoKnbgfI4yJv
klUfZ9UKb0e9q7qkxlvRwXgZKR0J3j6Y1RH0QEXoXRBhjKpvZGfkJ/pzTjMZd33GTU2PixcvbaaL
7o6fXnRGlzN88jn+nBB7PzWc3z2JxiEJfnI4ZmMcbso8/zkGrNJSkbS3100nmf/DvzzH+S7Xcvke
FpO9L0u5FCiV+phbKKGF+dJo+lrjhn2yDWZkQx56T07MIKBvY+qK1nvKvdLeFahAseBJvE5a/gMS
IrnRdtKei1kyMxj4xmWhLp7CNMnWpSrH25DR6C5p5vE2it9FmMEz0AQQyq4g2Oy6zp/MYkcqfIXe
KZwe08Bb6XDZb0qyH9ZZMt+Vqpc/4oYGF8tF7TXW83zdlE3zBKQXvqsU0X2v8ynVRXdzXUI2hGWu
lVOmSJPS4q4zuawXg00V0Fl2uos052fT1fIO53FybolZTSIjepvIPzUCu//k1g2zr2bMT+wZZqO6
8bnLhAe+qTOttUFhdE7Dl275PgkCoX6mcCJ5MvIVC4P3yJ2QMOsTZ20OgFN12klPuveIyo3mGXPC
bJnCXDdWYZmbiTbimkKsOWWNCE8tWS7G+GVpofcYZV4PnYFUD2fqnpGi5Puh7ZKX3vnmb7JeCbVW
J8H1hIIYEIoJS+I82jbs0LrOL6YXw4GeI9Lmksn+NLoHT4j2xzCixuCms5MWHyIyRwp+17dhcPIT
7zdKtiFDHha6UIHDpiLvCMO0FahDU8Y/x2ooL6LviDAYrPEA1w5v/4wapNWwRVA57orYoDXR1Bbi
3KA5669uoI/35ZQ1K+XkzfvSxiNXcWCkPXwZsYYx11mcDaSrqCnhTpCtYT2TsXSaNDCC1dDY70Gm
YCpa1OhePyns9pI8YmMzT8+9kTgvNVBEYpNp6xHw0l+IjiTnY45Yraog2etuqR88ZwT2i6ITPViz
rsw+vCenqH4gVJqvTks6lnlA1DSvOxHN77Gn34JZ1o+dGdhbIQlUGhwvvBndSb3p7pa/CNCqpSa6
ZQa57g2dBdxi96ZAvE8MmnFK2xhuQc0b10qMfnpci3djSBk9d435HinWAFmLMkXLnDcvIjdk1n5O
CRN8SJTDHU16/RgOfB6DpiifWoEcgdRre0Uib3RPJsp5zhz3xY34Pg6t6I9dlrQPgVAVgYwQ57sJ
tIUYsBpRbjEhTKv6paOJO9lV9Ta1sfAjx0FV3VnVWzAsKo10/qyCxtozLYpOJapGeA+D8WQKVa4y
xsaPRmpW5Greuk09EZ8zm3uvUv1PV6MonA2imKNIh/zQxL+a0e2+A0cAAe3EZy5JBI40cP9R5FL/
dFHrJ1G1m4soWOWGJ+9jnVTKeRrkFnxpuU+1abqfxvS5bsBG90nzUgtWINnyUplOigi2hBKiSeHA
Q06/kIXQHgs4RZvZaLrflX+WfOmatG9yR2XUOlP4ZbvDc5g3+RuBzxTi8EfmxjtVrVFc4hY9YtWn
0Uvaptx4uPr3GYIQ7n73YtCZ6WnxmcICJ6LjPPA2V+nWLQFPuPO9adrfpldmPgsRJmeTgqwPOnqJ
bDfhJ3uLlJbcG7RIbwxuu4dEEaCaeaSwDYP20Y+l8+wW5SkIoAHEuE6eWFIkJwPW/qqOplc1mrdW
kU9n2gz4OOmYHIQL1ph8btefF2FFGxQPsWucu9kQ9CoVhGc8WfTFbYypTmLfAfJ8ZnCtHR0zJQBi
6VQkOrkApbud0967jZdIJEfL+T5eT1ZObOxt1mXOY93AiJEuMQg0vCFdkN9UWOSKsnw+KWmOW0Hg
x5HkNkSX0Xfk5PmDLEhMrosWkPYQGuSmrRJtunVi1NwOlSUD6fDJEV15X0bNa14iAlSFy3vRG+dp
sI2T46XxnRe98Y0LEAdIta/6CRdlNwSXGoAygOrEvQ9Yyb2XVGmgGIryNozyclcqjeGy51W0zm1o
FaEzb3p9SVHEKoZiB5WassXNJEKcyxAUzrKkX+xm3BIqiyFmW8o7u5vDWzWR39SVs0HSu6h2aWBD
YJJacYn67oCuDAXAMkxS3WTeZxnZJOHwlCxcTuWpx7hqX+KBu1BGS+qsTZgCuqHWtjTfCBmTiyZ7
PFE+cMPhQhqxApsyojZIAbr+YUM1FX5iR3TUSxIDq8GNbkRmobmNsgNrwO417+sNApL8kJFqf2yt
/IWSZP5cdspEU9cdZzlidenLdWd5yvUI2pAeulwxoVl2ii66663U9jsR4/t1kKVJ5ZL3khk/gzaF
b2ConfSAhritPvnOlm7U9AW5iv7p2I1PdNy9rUsq8CoqQeIaKTQWTTN/udk0bSoWUXsVZ8ajyeWI
yOH+2cqL8tkDaAVB2+AGuC4FfZVD6lqF7yxxFiYz9ygd8pvrBlQHXQI9ERcYffoanj53RnNqbpr6
l5kzcQtQHfhDvfRUSc9YqkfOt7EFboQaoPbSEwuY9FTa9smUbXQxqqjeFGllsVSWwxPGozvyNbwD
yIBDqiPgXaVhZ10q4C1eVMCwD99svTNeh8wjxcSTao1jwQ2D/hJksX1JUEDBBiB11I1lc8+EhRzk
QeNymnreYa7Al0cVjCgSzcQ9vbmxXGt9ah3JqMpo7Wu3Pcucd4T5Ymu4yAMrpxjfNetpUfwhb8vM
bY+U7TRjNqSPnLuv1N3TNrYpQEyCeV8JZXlLrbG7S4c4fjIcro2pIQ8Q57Md4Zr0CBO9uJAL5/ge
g4cdJs3mSUQgy4Y4Gz6ENNZgg20agdkEwGfp3nQqOSW1y8hPF2fByO1npfXfuRZWT7ZZmHtXdvnK
ivHjS2fu3p180wZW8E6xnx6mjnDrmQYIIeHxjrUiyrmQVD9EbvVB1F2IUbyms4dNu2aWFJIrnXYf
7iA1Xycji5T5ZTfqU26vk+jWTuTEG3d0wzOqjeic0Jg/Xx/qkZAH5Ce3Kq7P4+DZP7Ip3Ic5Wgno
TjMancahjI9u7E4+2NeeTxRWxqELo+4w9tFnNLIMRpmsIGULvBu7mXwADAvpHUVsdya47c8mS1J+
2+tBInVaJ9trsoqY6GS9w9y8qYBvGnRsjHh+D+guzJaKP5VKkbNE3LYIAxi5PZ2qUCNjK5xWMQXC
QVideLAYtN8Sk73XB5ebPdHS+gaHZbMbbeojMmz6U4bqktYvcWiEJDovQQ3HRxsL5LtOcG8v1+/r
pjNBIa9MFUebSjTnyGPtbpoPf3t0y9yiA4jDbCNzq6MuI/O2DeSDVeWTf3103bgQJUCUunTEWuLR
5nqMnqRuhU9q+pX29kgmhRb4Bh88RuDmJSVo67EJnY4y1aRtnXbaezA1pCyqML3zbJYQxCaFG5XA
b9I0zb4Uvf5nD4z+tKMx0W0QQaA5ovY/UZ8THS3d5+ujzJLmNguxBNWDdl9V1vylSiD4lS1+tTVz
jr7NyHfQ78JaGEQhEnAT2pbjW27v+KFqC+CP193loDeKU4gy/2AtHemeeMWVTozS7vowG813hW/h
wRDGi8Vw/7XINWtjWG56gccrWZzB4SNJ4iYps5rUZGU1Jzyo82rqc9jLfRVeLCfZXy8BwXIdQAGQ
brp0/onCRu36OSeFqW3wBrMGfNR05MKCEeCLy3waoWCmvY+i+/DwQenaaDxVJoh8p7PrjVa37Quo
fX2XSiPa9eSBvDQ1WaiZosVqFl29MpZV09AX1m1lohFPDf2hsMKYVbbs9jkcYSDeMWps2ySoEk7C
jhZEswpjGb3/y14qzPj3MQxP5L9E1bArete4vW5qMYh1RPnM4p5jc9WT2DtxgapdD/GlCopjb5rT
S4EucAW0dTjVvTu+uI1xTpcVrVl9NsL+KoSRPkaikriJcQsYDurb0RbUBkXx3A4BqcJmv1JIWe9G
FC73iSHkxfHa7fVRlbJilDZgLeI4EBvX7ZEhoB9o1G9O19gB/fxFextPm6bnkxOV3nAoTDU+EOXo
3tfR/vpglPn40GghUrHaIQlieQEc9yUPr4D4yECw3U1zFvBBGf5sCmkRrNDEY3nwPHGYLXfcQaJs
9ixmnLdmEGej7LQHr2zbWyU/+QPyXZ2ZiyTBQCZKAS3IZSuwcEjqj61Nq3V9vdg5ACL86971Mnjd
u26WwCOZBNsGixXJvHr9VuEPvC7SuehVu7/HbcaukW2pj3E5bjPxpTgxcIhx09q6qY4VUdPpNnC1
a5l8ehVj/iFEAtsnr0z+fwV2233r9ndCyE+4qkPkS4QgoIjQ3xMQ/xuHSBTwjpM8D8vmuhfkxZ89
+ow7Pk4Os9dU+nXQSn8Sxp+9v8dqC/cBoatEHKRni7X7+bo3NG5KezC2EWlDKfnPJ6/H/74sXp6I
CtVsgwjzyN8nyHJNtmbEGrRr2+nk9QF9sEppT2EET86EmQjmJHwOBwnch3TCwBKrlh7CrojygMFi
YoY3mnDXFeibo2Gaam+JMH+kFMWw0tjOVzB+07YOPkWRHmF1RWveU2/fWiq/9RroGFHBiJw24yez
2Y7gZyh6rmF8e4Vu79FD4NvpIuOzkWQVB0n2YbGc3HaEwRBML0FSjTMTRnRdp+tm8vQ/e2TA/dmr
+Ou2RRPSVHLFheVu5VuwyYCZze2t5/ThxWFsTo+xve3KgVVxNTo3c5fVeywlUHkyGa6UBoXBTqMP
15t9pvTHoLOt16TLG18xy1+HPQ8trxg2JsX45NXlWk79Z8qJYmKCay8fANe7hPmcEwxcqyGz8r3s
p/BijuWbjhbvaQrq5mEM7LXjee5TBgeV+V217mmP3gAW/rMJE3xY/O8upoZBvU6RST7JqOUngsq0
vcZ88HrounG48eF/4hUhUvltZVhM1nuD9Ib/3HhJq8HpQ5jsy7EyLSLCFlOKso40ob1yNTYWeCxc
SH92SaEpyBzJCkh97FGerxvcVBvV05K+TheHxvnQRNXeVVZVPtrkzOdA5Qh6I25Ikcq6TJuYqGt+
YMN3GLJRvU0TpqVR9oxhyhBiS02fKEY6cdHKdrngRP+xZ2e3WTkUdzCJPqwyKM7NMnovybDfeJ7D
6t3I1GOVHmsHtQR5d6QAy01Tl8NG8S/BKMOhzWr7qygivtdmxgBfH4K7orbR/Wl58jXXz1LL509N
J56roDl743jW2lm69H83U6l+CkzI++uhGOl3gbbmWavJKHBbWoshfiW+1M4vPqErfMBItRr9zWn4
4IJMwRHcqH5L4Atcbq/W/BAcIXIfLKuh0NazF1rPGpfNQ+aBQe9B+OwRDTm0mc2b0Giy76I0bjQi
a//uaKXyxU1iO8xY+6Wn5GlMYiLmx0UC+8Ad3BNLdpe1Rf5njya9e0rpeBwtrUe9sfAoe5uUXU8/
EV5CXsV197qRy8Hrno71wm953fWQvL6OsSk+1bm55KNbP8rgYZLt8HTdzE702Odee2FuODxxtQDm
M1YsGcccMkE8pH6sivCua3FhxXLQf3budips+2dvHQJZ/4hF6r6MmlP5lbZ0zCPlvrRgzXdZxOB5
Wh7mc0K+H+Mmv6gCmwUVJ8ob+dTQ26Vri87hfPVE/X9DH0D7/llWqompk/99/11efuTf7b/9ExDh
3//5Yfv7cfhdbn50P/7pwfYax3Dffy8xDPRRun//t9808eWV/90n/8f3fyfUwRBYw/5vfIS+ibsf
Rfzjn/gIy//0m4+g2f9wl/wFtDTScgxd2jz1m5GgGfIfuhAOLjPXcjABL4bTP5AEU/4D/6aOP1zX
TVqtNv77tuy76H/9T8P+hzQcx/ZsAXjh+tR//Pl/kAOcuf8jXH358f/F6UaiCxwGgcdNl6AYhLT/
xeAY2iM35Eh/4+bMknopkxrLfsi5eEKHiS4dd/zbAiUqaTRB8yMywi8SiMPDbz1rPSYti3YnuORe
5J3SRaGmMREg2P7RXGK8HdLno1mkd2TaaQwIynRnN8dyxIHkBqYPHgJYah/cjOE4n9FoL24Es+I7
6ZdRbLxXo6ZYxkGAsYTn+rqVez6pSz+El5fI3W6LISf6akzb/wcox7b+xeLMeRE23j9czronbIr1
fwEglKYWKplHF1FUd5Mpv0xL0R22AW1p/fMUhYp2q5hWTs2w0BLpKu+rZO8QztJbY4xFicOBYd44
Fm1kbqrWpgybt7Bqz4lM40vhDs+i9gSp7sbPEtUsA5jJ70yghu74ZQuQMGbyWpsW0tYmQKzYoiVw
cB4zqrsXgWbfRTmngGg72r4YwM5k3yk4hLRXWZT2JEPpRBEkeJhpGOGyBBW4LqoYpinQOCN5kq2l
n6NpvDGKrF7NWM3WUtgMdopDJ9z6PJNrGdHKuRkDVpjI6al4DAVUFVPRjhL+o7fkq2zKeltO8Wcw
Crl1l6CIRpGMHKdAa9MftI9foPbBeb9jcoAePazOSnQv2QLALKIC2m9Ak75IUGaWUGAncvrk9DUL
Lm9x9UC9eT/AdVylzLe2Qy8HuBLVmqezowAZHNA5XmfR5BuF5F8Bp5jl5MgmVUeHJirprI8HktWp
mw2FeHYcL86UsSCfjYnOJoFYGi3uuDZ26NvolggQmD0Nt7VZWGigGxltyjlmADSYv7I+ng+uij70
gEFl4qBPb/vFKOcG+T5Vnke0MuvuvrlVSTbdduhWdraiX2mmzcYssZNVM/pNnYXPMDIiMNvznDQ1
wfIxoC1TrJENYyNIMm4MLndoetkrhk+fKaBwZPY+Qph2Xxqzvil1Fa4H4Rxw69D4TbGoV9iis50V
VUSW5AVJIVBOlw/BA027fXgLdyg4V6zBGZNeTNnjpa1jexUO/L2ZqpJDxrKW0c3KQA2IiHL+pPX+
oLviIMAMrGtItqsJK8vKA65cJ/luJjkPiqWFHoIAOAZh5AEjc2QGu04Lyzi0hvlsDg1ISp0pPdST
Dyx00UHDDFORLV6KEqMK3lQKVbJ9ndH181Bk+9LGujOEzYEL6ToX4S4xjJccCvZRFwjOhojTOQQ1
hakkgc6esDVkk7aYw5nLmkNK0mXsIS+ySBMQDPiIUAipua3KXFfKPBEaEz5DYliRFp9vowTt4RBE
P70xPlnYUEdTf6PqlVtsz7+MCYwiN+cdw7jq4EmnOPVzL4Eixx99jrQhjIjCymXgboBb4z6su2+v
QoVm5Im85SK1FyZSX2QLNJ1aC9ZVnPc3LWTOshEAJe3iDr3Bj8aqhx+pLuyVN9LiSAjiJgjWn8Ew
j5nqDzm11BbLpB/WhnbsR+Ooax3pO53YNSatgtg7mBmh5KJPsj3AC2vTy16ypsjVOcEUvtIS7aZz
7XxL57sk6Ux7GFL3BoM46oKh8Am4h+/Wd0+mifAo6O9CeJmrNO8VZX+/Zq3Av1ihCqlr+UKcpT+q
Eip17BabKugWVYVGNjXTKA12ASiKYVVmSPRTHW8dhft9GTtvrVvYTwZa09Lut3TFmWTE1PH8eOio
Gkj8uXOPqDnGmyz3iOPiijQUzqmO6PrTC5tvzTx8riL9NtBx19uh49OeGVc5OgOVWzTG0/GhRtqw
IlHhpi7Sjd5lEkXYMqSdW2+TwzbJq+QocOi2usZq1FXhqSQEeD1aJDNE07a3W6pVsvAmu2HFGv3q
R66YGYsn1kYW5m9x2zrEzRnVLSmq1rHtdtQEEx1/CCQKwUAmRQ35pDS2vRF2jFWatzyyxk3ZajuP
Shj2ldyHVl2AODZ6RnwfNeGAe91oNmSc4UAi17G2LYOOJ5ORDIjGjstlt5qZYDc/k3y8raVKGHuc
m5jJQQ1Qcld1RK+Etfsa6bV24AZ/T673PtGaH7JjbuxxeD3k04wc9a2y64gIQd3d17K9iWeCCUKG
qtsu+DK1oVtbFaKhIjY3rPowRtd+bH2UXqBvjEik6ylg/pDRFD/OFb30xBpPTThosGXyn2le3CrP
/aW4iyLkhLvVL/ITd1XClViNQZw+1kOv9kxluI95FjJs2V8YH5mXWrobi0EWgzNELW6QnYPW4cpX
U9HWM9M9xht1wvSon3VEptNtHM2kkdOSX1dTP68nPVnC6RuNcB1rW+eYnhBBM71P7W3XJeCTLKPb
TUFzpyEOPqZxv9cTJCGTOQKfUSa5Rlg1N6OOaR53/rqwM5Z6BR2T0qh+OLYoaNDo8tByZyy5bo0l
6ikGN2Qz5vM+AeiydebiCaPYKGsM/nL8Zc4QO9F26V27XEiJRidg3fBnIu5QdE545DI9Sw59Xe7b
2hJHK/5QfCVWQ0+Ko22EH56aoptgEtENAxOx06bgydScpdiJdyWiFj8cghFDgUUQTqc+zSAxqAfY
BNI2Lihlt7PGfJZl57w16sS8lLGHZAuTaMKXr9WXRGcoPx3U4JnLQ+0a5UrzTCTddpit28FM4adV
37nVuD8GChQYSNFbFNKQ0/qjHJzxVzjUyPKZtEeWzFet1afw17WvaPIcwv/WVhw6Zzyyq7wN5Vbi
Zl0rLi5YGZviUtaMC2pAcet5ssnXi0kNMz38BUMabEAcWEBSB7oemVv4HXLXeR06KT6fon9pKYx3
piYdhIG6fG9sVDQlww5COJ2Y4DGkMqVvLXs5lPZcVRiSl0OgZsxj3NyoEjlzbaF+RAznoa7kdzen
2Z+/Mp1TPmHbxCJCUma8/MTrBoFE6dd4mnRv6A8zAsJ5fX1iWp5AhdxXtn28PtDT/Cmzw+/R0l0k
rATNZ+HsW145+ylGzOWqQFT5aL3S+SSgZfn7rv/6dY+p5VvRBsHWtvazc++5IiUtkOyAybPekJjs
o14G20zW7kZLu4khk8lvuGx+/yJVyF2FsM/CdV6ZN5SbFp2EFWtZeYiTLjmgdj33hzEdyg1XHXLa
Gqc49EVy1EfzBQZWt8PEzwlfNiNTtiwhitEBSbOyxXwSWjDtuQcM/nXTVtZziEsAr7MxwxR+KRZx
5nUTIBPzA8ubtuRTf5qMJ32seJzCQfFFsGQUb0EctKsYL0HV9fGRyfiqwEi0HCkxVzUOGBXnfD0p
Rl8XJDequWDM7VlbVYu3v2/N3zN4PWamg7NpmjJfRVj7+FkrubxFYbSwkUcP/bqolb1ibMjjsL00
fdVs6lhYEIV6SkW19xag2fV0dnllrczcIYk9Y2q5vZ5tk5E2/aNcbq4Ps9bkdmsRYdGlFBzXvz5O
nTcXm9tWjdGfEwK9ipCzpviO2pqoiMz9zsX0osIB678xQQ3p2wmOuFGQAjDCCr++A3nVzJsSFcFq
RLtBLnlttakfQrH7vWGI0P7eM+3uxCLx2fOae1OHIGfIAePNYFf0VT6CDv4iPfx6JZlmtJEEfb5s
EiaphzKmurk+MpPGz62FHlFetyhs+e3yGGcaqQB8+vga0SKUfajvqe9OVZkHfmMb3orvrIYZibnu
dRM0lYdDkSEgn2F9r4GCzFaztqg06IZt8goRf2eMjd/TovKve9PybIvvf5MH6HLMKe0IOGnfk47a
TyVj74vcsckl6Flj1F12uF4Nru/47y8O1wVEhsGaAvdcLbcMo7OfZV/UnLTy5vrDi59DOdfEcKg3
c8SZrWXykjl4uRHMgaAOwwjckCsRg6BJVyGAh1VhOd0F1WUcgblHhRwd8uXJ68bCjHyRBoBrA4FT
luv7YpGfyaqEEFGal+smjeY/e1W8RfFY/D4cZOG4mSzVbLiRmZeIsf5WhOW4vj70ADbUzFN9O7dG
VMfteMmy9EPTe+cw4wICfLI84SWmfXay099XXV/KNHy6JJEAHYs/7fdLr0+4PSOVBl02RXkr99Cj
qF2NmCtOl35ldlrdOeFcPsxudn89XNtZvmd+pP9+lV6JF2/I6ns7KvP7ptBfr69qolLtiOIoMUIY
EPSjZFPt6qXn2iy953FpRZMrVv2Xh9djMAT/PEvF9AWC3Npd/4fra6+v+Jf//3pMV97XZBTGTjrE
OrlmvIpqBrzUhHQRu6NFEXQQI9NV0dk/PCewT6gvaz0ioCDJvrxZO5o9c+nF4CbdbJll8Ftwv0JS
qs8585XKWI/5y9DVI0JOHGeFViPSS93bgEI46/rEb9r9pCXZJs7DH3Fn39Wy4raax9vcVISpOPYW
yzJytYn0xkR7tmKY0CarVKQxAcFfOK7oo+aBsw01ENpO15fbKkgNxAlhsqMfiEA8DR6sLCBBj7iU
U2HwHv/d1LP2AplZ35M/x8jJ8RhMTVuybh/cESNiwMx0lVc26MPJdUOWPPR9cSjHcfflCK0i77q8
HdKRy11NOEJ+V0+goNo+3FgT9+xu6M4EkJzUON6ZTobgtu7SeAtBbs8i77vLkXvazgcmrmRbNb5Q
LoHSyCWQk5yyeUx9qpaNWRNXgU0k3qml7d5hBD0GZb4dZ9b9URI+hjYKHIyNTB6rjeFgUot7MoYS
xu9qjraFTjc+z2H4WcMa4eoXDYd0pUIPwkOZbSs+OgCQ6psqsTBQLxtOfeQz0Nu2Ah8nJA6Ny39w
AF1SHxMXYRmXpKdJy6qtk7IetpeP57zMC5JBFcwFkFcEoQKJhoG6m3ukh7ZHIIMcD3HpHe0kfstN
6JddrSeHdpgvMrIt9HjzilpHki9OVggqgvtIatNh1nAS8gt3mxKC2um6qboyPuFyuz6wMBimKMK3
gZoerJH5r5skNSqWtkGRxwcDfF/oNzNwt5E8DnN2QVGg5EQLXJ9mer27wGY8laMOWdAoJneOybCf
6jlHolgQUl165qbVJKTh5dOt9ziA9BxipvZTR72wbaoCz3BaHQ1B/l0m0KoU/G6sCXxLJYqVwESj
SIRrZqWWHy8/GjB1c6qXPwdWE+0NeGvUb3fDpD0u/6WtIsNsni5jDxfO6UcQjARlrIbKexrGaXV9
0CzndS6ab0xPKh5qykJyC7S5lejhBxY4okGCi2hCkqxdaCzTwEOiu+nq9JRwwdz+/ld6BqAGVaiM
MoPuTLrVmPCvpOQtnwoDG5/3odw83Ol80Vejw1ivqEjnmxmGn4xlowctyWBT6TvLVQm5L+ihQBOr
LC6o3oc1bSWmX8aMJ4jM3xUm5V+DC/IVQcbW9QZcjYb6Aq2MoCpudlUSrmuCNG6sKNVPSJ5NXySc
nRgtKG3SuZhCZqc08KglabpY4HCIBW8bS2yL5Tzro/p0hdzNPfwSEZSvYWOxGuyHXwQ2BG0gUJiO
oV/jkHaS4dnNu6/l4+gl/5uyM+1xVImy7S9CYh6+2nh2znN9QVWZVcwzRAT8+regbne2rrqfuq90
EeAsp9PGRMQ5e69dwaRAzI8uB/9c0kK5zPTn2aL4Qgx3GORjQR4Lv4DEO6IV5FbAIbqqZYMfOD/M
ZvqauyA1ioK7R4yL3zZJ4FruPAjEt1ZsBWE/pE9By5etoYCWWNpbsiwotDZ/MmP3jvnOziiTr56e
KvbB+Vf0ag46UjLzGIBeYYpQN2GWiZy3kHwoVElGS/YKuIIPLbLwDNnRNrLxjmuVIO28cQ+lL4Mr
a6kAzFIe/d1DMhyH2tRG2/UBp2Z1DSHsp99Mn8Yi+f3e6HElr747/3NuXmbKlaWdvn+C8sbFTFJa
YyWVrzj132zcsSGzgX4rf9hqGJBcd1RoG2OD2QA5YW0scrOcmOxoJ1pCRiyXLnmWpCS8jjZQ7ey1
JABtr3S8yhHGMnwNGQVI61dpCwq/RXs7+P27KZJ2kX9cZgPp19i0+AnK6BEDfo6n2XZ2gTWg/vXb
M9JT62DzzoklPLkT+AUalJkHx03vIzPPrsw6nS0GQYLHh3Ej3LGAqYPBehO7uA+RbFrhtLwRxizl
1UPki/cIle6MRxnw5pOLygJ3kLxmboYl1y/Hc16VO1/Vly4hzDjmniQ7DdpP00MfbLaOrjFAdjW+
MutHn44oBvoxrAU24lH2oLdw2hO4PhOxY0T5uDdtoZ/5n2eaiM0B2rdtiFU+Wk38ZHtvGTiiyzqy
l34/nEtejpm3VuhCsNn2en1JavK4Knt+9Ypip4SAHBVX8b6L7HYTYL6hbFj9MTAs793eHdBegcO0
HYyxpQ28mWgxtVvvzl5B089W6VdpF4eyIQ0oKvT+Wva5tdfAzaCDC076qO5wTpHfY7FS0yMk2Bnc
fdnEGNGT9GSXAyKZxmAECo4G6D4j1m2mrTV59a30dvTCnVDMRsr8j4rBoHBV89quXasv1njvd8xw
DtH/qTcZWQS12B36bczD8Q+4Cu1OzS7Bk7I4loOOwMZSV1A0Je6XmN31OC+ZpRgB14KTVZfSNzZt
Snk8wPeC3YXBy2Aud57wvaST/qPwioCSkMdtK9JqnOjpT0ISD3bHwCsNLPzm8nlUY/FUGnRXgoE6
uQ1LjKQzsSuFg6cDdu7VdAx/F9uEU/aCugwkACXQpvXUqNy0mLbzxJtuBXzbq9FK4cSkXGYZHwlF
pnGToBjcubNjb+vaPZHYSxUszTQUDEyqzGk6j66x5NDwTXar8acohLZv8K6HGVW97TgM6rr+/QrX
Z9jUBn1jP/0x0QZjdZjcqpF5SkODemfq6pGV27FUDD+9I2+bfPyTWAPaeLeut60/T1dhcTcThZZt
yth7TsF6YupLDlI2aONG72DHrji6qYvDmi92M/JRSq19UoJheTJJaxo8CH/I7s4TNU1aYkMWRjPR
zb5Ftt7g3uej5mxJnpS0jVscDIQODW034nOM8Q/K6M2fmbwIqqd2kD+moCeOUasweQ7PTaLtq0Z3
wnlyrrmtgmNcUL2yoy+Bom4r4QAUXbPr074NUxiSwPK+xoQ1UtDqEaJGBpwx098TbyyPOCYfkhFf
FoICue2SbHH7xyfqGFs06vZZKOgTSdl+LkOj4/4w+WZQLSG+dh5uiOI+aFwalKzRYJ/KKHrBMEU8
HhE5RUI6UCMZZfYASrjlDAHpglIDia5bEdcDmucg//BqFshSY0Jutd4cUvIJPd3pw4xSWkijLmwM
8ncST46biDwlU1PuuR4oKjhUpM6oCXdKSQjXqkO+4e4GAxdnQy81dHGGOyx53OVt7FACU2D+Jdrk
Z2AtXb+BjocI0kd9ys2jkXUZsnWWElxdnygX3klzd3ZkeYXSmyh/JsmikfpoKc3wzZ5hb9bbmc9o
jmzKYbxxpm9UmMyimdyCjkEvNn9LOgwbp/YZFTxQPT6us56STogB7tO2+ojFj5z2CLv/rFftJPVo
F5ALiqYwnq7D1FUjcgRiT2fuKhh9qitxt/QQls16SGAWBlTmM7hbOCcMBuLMTF5SpKzXhhnVfi51
PhtL8y+EK5FQ4rHm9ILLeouncWrskobJxd/b/mqDWef/67j3dymwPqQSmCZ6I0/rv8N9zRrh79i4
DBUjed7DJihGOIgzt4V1NO2xVIRxFgjaZpq6RBlfg3LyjkQEugOqdRUcoiCo9t/lmO9a1r/Ofa/V
1x/5fvRfBZz/8efWB76X/d9P8K9z30+/PvP6c//3c//b3/b99N+/7b879/9/Beu/+B/fCOVOi/MF
XHMsugNtIZw+3Op2Wqe/jh01xcolf4vwyUXCRTCY1hIgWXfnbqmxlIb5oWTLTJOuzCS+nMZ6zGDw
3uDBqp6wOt9rDfakmKS03UCN5TjMZvRSadYOC61WNwpreCwo8HflPmkd/eKbPJMVRTeIEatH2ec3
OSm8F/TxS/yd6324hQrwNhnWJXNos1FHPBHGgaC9KzuSWiewToATdl4zG/tp1LfJ8o8onG1Tq6ve
stqozqOpkXg+Ru6Hpvuvmd42jxPpWQj+egRwy/lyAgc9evl8tOzgKQCevvW6Fs0gDWy77oaPGCzP
EUkXa27tsVLJmyQK5THAUUupwXsFA8o412GobyPXf3cRWW2dtC2vvp5DS+1JRIOxWEDzex+tONj1
c7NJzUSnqDJo75qyt0Ydl69IVXtGe60hrI/zaHrGbZka2XWY6+nVp55tL+d9Sepa5wJFSvlG4QUp
pg/IQC8wTKvHoC3krXSUjtpIdY/4XR/nDAT65A3NBqhPT8hfHnz4Qt902GDfVBq4p74f0x1yzLBF
8vXMUIy1VXTdNdcLZuZG8VhFZPrwl+lV3JyT2YakvhzOWr5DTQ6kz7/zceEfiPU8DU42Ac7ynpxR
7XKTfkmXpEzlrTzYWEsAEaI5/KlgIOHk4IcYpfaCgfoxdrr0ETBAd2+2/meOFe59Qkq360o/Omii
omYt2zM9M+tJDpF7i2ah3TT1jGpRy/qwEb/HgTesce3knAZThSYMX6cGJEvT6bOVQ3dEz1tsk+Hi
KG3GP0rvNwPwzeAn0o+qAHPkxvpEWKZ3T8/q6Dlm+p4FuG0CxHEBU4wDL/GH8j2mYyIr3y27+Jl4
bnPfzcXw5AfOqR0bmFd5RyEafcB2wrexSz3pHKN5NE9NVJCejfm6YQY8ZSmrO3zf265KrWvcTAg0
4Ca9ZxJ3speU8lL3tv7meQ/re23SCj0Vc6+HXgYMV7QMfoI2160oHP1J8FdNOHf56/BBKd1l7kOp
f9diadVb6u417mG/zMSHNdEVVraWEIYgi9MyMm0Hz/1Ng/yQMbM8y0bz3nHIeNJ+14bMOes2Zbj1
7ISaHD++iLdpP8AK02frNQs+HCsq37Hk9hfdUmq7Hs5uX4TKUepgpd3R96jm+QBamrbzn323TO8c
B3c4Xo/iHcPauOeCyQ+DFjCij3w3VSkWC3F63yWB++R08ZGJdfYOCM08wdodw0U3cQpcU4ZO5eBf
o3a1izFOoVqo3Lc2HSmk6PWLVdTqzsjcr0xvxBsrqrGU+rIkosdGee1N9/iLYP9i7VoOc/mMh028
msTVhgXrqDCIGUqZTkGY8Hr32sHuP7qdQSRnW2ZvA/8xl7bzUz9a4p4S/5Ne0YZAk2vcEgKcvg3i
t+15ajPlaYYSuGzuSDf4s/6yplHzJl2a+/3MTUFPNfuNGgR3Z2GbV8yb9luevdpJ1L8OCgdTmqnT
6DD5zHS+uH0SQRCiXwXguaEBVCmHOktnoVrlMK5/+qbcwEKFo4SJ6w4o5R/yZ4y31E6dg+GY+m49
rJMGV7xt/Uyx4ewDp9XfcmQOnVLtZpBDfK2i1rrzaohaZee/oaSZD7pHPqslqOJBi3uLfRobKZEX
YHgBmuli55RR+TbXRXTj+iAMEkgQGDESDFwx5V0nJ697fQPgEzWs54fqtut0FvziNNWKPpdna6E1
j4QFw+1gLaUdW5JBzgS29udOZtl+bs3XOlHWmXgD66yVtXUWSRrQccRg3tgdViLu7TqdXoU2oSNa
22NeSPoOzRC16BOGvCb+jSC0DDEcM8ECujaLtWV/fXz9+XXvvzuclmf714+UJB//84//9e/Wn/4v
D5cx75xrVIeoXRriOo2SdW+gIsetjI34zz04q4m+XU/GreyWKGWH2rgu7rXlz4igyJ3juOU3s169
CQStXVb59Zlczvq82tfWvfVcgCliW5sMRu7Szuyo55xRV3ihZtClSZZGUKTpDPQUE45IaTexbjCL
5w7endcNxZ9/9lKVv3fW7O3S5UEX58p5WLo+nmIhD3+v2Mp0bM9+UJCxxiR1A+S3PRf0KM+JZbZg
DP7jMO3z8izv3cYVe9P3HprKM896qmgBj61950MW2Zsymc5+nNJiEyzn3Xiezlbdck4F4yGIoita
x3IzxEAeCEoGQzp3jDx9/Gv9jd+/9vtwfXmsxiGJRaf19Xd2w+vyhpbQ02W3a1MKsiXOmiiDbOos
3a/vzXquF4XaD7O6R6mDYysrT77w8Qz0im7g+kKk6e/g86XH7z94nPq9D2D5gNOPptqy8fSq3OZq
HIl+6GYEzUuHMxAt2UhAGKal4+gu/c51r1j6szrlIG7+1NKntREmkptUBEhCFo3DuplKl84i9HjB
MldvQxu7/NZsid5R0tdLnDy1dRx7sL+lKs8kgJfnde97o6VReWbsfa3SALLZcqUlGae8mBne1mga
I4xZ7W/KdoCh3vFNFX26tJ/ZDP+5hztRO2E+jxg58s367Mk4+tN2GhNuZMMchetTE7nAd+/7t6Cm
Vzsrzn+uF/G6qWYk2JvvY59IkkabihO+SN6h5ZoG/GduaoyrocII8M9FrcnoM5pJvnZK6D8zxFQo
CFzJ60ZL6vrUlRmLs6Ut2FTj2Zmj4e+ep9l0CeEV1yB1Tj6mg4V9obssL1PtyyVRBuORZiANqFpl
aGGB5+2EWXtDe3r4+zw+c8S/e+s56v4oANeT//oZf/nVqqG2azBch3ikxXndTOP4z9566Pcpjg7F
SrzOaJBDc4VjZNrjP3vrObJ2D7rtM+oSnbz7e5vpVXsKsj9EwrZ0bUvPPdN1dhGP0NGRvXmcExdm
794uawpuujmcmyI9zouoK3I7Zo5T91alkdg4QdqcmXcE+yko76H7zNfvDTw72AnaTCswGI1LGdEx
AWS+I4EkvigTW4s19w+1EdsoBXu6CaWBrKXWjLB8F+YgLuumacyoodVYvytZ+3t8b+6lRyRzmV2F
/2DZWzco2wDcLK/OqjvqLlp2MZafSAvPu8TLZt1bH7TSAj6dbh563UNMN6Q7KmXGQufblWQGqeKh
tn4bU90eSJi2HphT36dD/CUHWR5S3SlCGWTyqNE1DecygUJfDzkwCj06QuykCydiB1FZMPFSvpSw
jCudFf+UipEESBFr9za1c74p8OqYw6om03Z29xBUWvwrNnQ3lOCLLizFuofZMSnvG5KmJPLXIwEo
ybYWaX4jWz/eWyVs6Xa6uLLtjh66n1ClqiPupPyqcINcKcQJJGqmGQ6Uou5Sm8yDGGortlcO1w3g
ktt5yDXUbmhVuiHrjlElxN26MWqgt0hIUVEzhM42Y41NEIDpljVK3aba6smUhSowqUgwu6m2ruG1
YTDWL+OUyKMfVXcWJf2jawithcU1KUrYCm7KYnrWmv/YtHZZwO0Gayo1CqjLeT3K0D81yV9/9HqK
cgz2SSy8SKnaHswHFdd1r+/j8dBRUq+WJpLdqyckyfLgsJRDdMjGt8mGtBTzGK+jbjzNubuDqUfP
tSO2Y+MPo9raVZuG+tSXQE2WkxEqpIupheZSsyyW6iU1X4swCIesIyfdY5GWIBDoKBLVGwdBfGqD
dGt0/UdQoHijznI2l6KK15v+xU506lwpddARBwtMle40CTRT1AGxOPM1i7Sip/djJNcOG801HYyv
fjD8ENUwWd10LoROsS4xBrQEBuKmrI5/1Hn74XSjdf27KVKaHHQ7UGxjGsPfTMTrpHDBLnWfZdS9
xkP6oJia637BiJkH6u9mJEjL8LKzO1Jbs5Deb1i71Wcx+3uKoODDzdraluOonQ1bmofG9c8gTMe/
G31IQXgVSq8o8+PicrThAx0d7y8F9DPdY+Zpy55fm1dd2MlhnVjYnY3Ul6pUuE4xNJ2b8PeMYz0n
zQbKlDV4f2ccuEz/67RjPczMetwFufNZrZKSdcrxd9frqu4AnRAFCWN3MNrRvF2HdTqxqImS+2Y5
v47fMST+8zp+r3vrJrHNLSFJ85GRGAUrnoqPzuEWG1T+8/o09jLFUcZw742O2if5mBowE3iiEtzg
xuabQrHWwG/MrPifUR3/ztYQc3mykNiGFDSRSzQJLBLl0Iou0Lwa8Nmge5KAMeXdpTBAppdwgcuN
W/9QFUqa2Ot/k2mrAJjz2LpXDZL2TTofkEEzoOrLwP13t8cBcXQItQUmhWdgHb5raQDnDpahV4MG
EEfO6XuIDZYZ5Dqkr+dkNR5Ri8kDJMiSS355dJ030pz5ATN3RurLpBLBGQuiCIsfgrlMmRuv0ONQ
zxaC8DoQr/NKE5H/doBNvdxEyD6MWxfZ1LJZxw9zGd3xWP8EmsDbtWzIG2GCtQwuRNfnYZTUi9Si
UIfcSk7DIu0RyyYl4LZAQ4zAhxmMe0rd4zrf0Zcz9SLVWffWc+shaNmwgcJ0NCM36Y6VGB77pBv2
VTcMNPlNU6fZzq7lQUkWKt/T5kD2jiXq3CznC/gVf/fWcy0IQRIBm5pLlQfWTT8wdLfLZj3UIp8C
9YR+qx3o8u1sVQxI+rwQRdK8r+L27l8T8wy5e57m18IwH/GFqW0yJs098OPbiW4KVQCTLHBWd3Gc
iVt3tt5JcDEupvC5OaHm6TX/caTpDjioB1ZpagEz/MrTw8gMqgW58tz4YhNZ8BAMk6Jxxp1H0ioj
wU/RKosHn6YUPLx1YwTl1bNJnqOeB9Mhbq37puko/LHkSBbRXLloDNc9LLwe0jALOI/REyvTot3y
e3QgOGcyGg8SQ7L97nkW31krFUd/oSWgrH6bAq849iOw3kyPKFO31puPWmOcg52M5DXK2nov884/
5whLN5ZNQppIWzIYQQhoiLaZxzrebQw4HZ4dU2ffIDRIpn9A0R1FSvUZPXVyb2boeVGuBGd4Zt1G
GtFO97V3cpKNo5+1kLR0o98g/0zvYILlj7Wdv+TAmD8QhJk7gevRIPRgM4y534bIUf1rp+X/bEyr
/GG79Q4MSAuyH/4/bCFq7eP0kDPK9Air38Zo5AZW0dYKKvO5K53uvZsakDBu0G2VTVSI3muUL0fQ
qIdUSfGk+uDnlGTjdT3K5RgdhpJemx/HWzefvXe4l2lYGJ59ttrCe99yMcoHE4xASOrQxslSbn2N
oR9Nee/3HvLgYnor4kh7raDU0FWPPPJBOMSMcDCzwHvkQsues5LcHUtqr3Y/h4GmQZ/ybfPQmkOF
tXRSD0NAI0gMzbH1vSXkZQHF2r5/U1aG8UAo0S8tcX7Eejk8FS1Eyiz3xIvjJOWOiY93U4xucKr1
R6abzd1fa1ep06hfScQ8z8OM54ilXAoADRs4GE2wd9FkHLMiyi7FVObXqRpIDEwfi2WunRcIvgMb
ZoMCC3bnFTRqJQFVP4j4ob8+za95TgvLkap9LYLiWiZG+YBFrH2Nhw47kjk+Kz894akdb6pmjvd1
wr2q1gbz3rBT894ch+w6TTroq+fOsKlYu0W2c4iCIpItxxkCbXM3Fc8r+F6gxWJ25Orwc6n8NW5l
Xto58C8ggMd9Prob5VavrZqK/SzG4JXX6pidcT9Jn+wNcqDWTTQjygWA1h6iQWyn0szvpBOQcN36
EULWEXeGX6A95y78KGIiJhT12Fl1kMlGvnm26258ikenFsBliFxSvceVR3+zKYcwamAoO7rooHLV
LILMm5TeWtmLR9Dg/DUEtd3ippGnv6TXMbFGuIrKI+tBGTfTM0D459jt2qe5NfK98vvy4mig20gj
0pCGATYysuJXYJ7TbC4/WYIjsy7Bu/TSd68q0kU4mBB50jx58n1EbJ5NUZrsjZfYcJ5FoJPJuhwx
hKJcIvLksh4ORJWE/Yh62xrKJwrugHryIbqa5K2l1nQYEZNtbQD/B6hweFes28w068e/l9eMewlk
sAZTsfWdixzmgdn9g3ALYpZwYZC9cZ9TKrwp7CD+uwnm+Leb28G5zX5ikNAg0RjpKWqgjXdFkZ0K
D1JKskAkDD/5ZRAzIN3qMbIG/cWeXBLIsu7Jd3vtYlMHA60bY8RASt9NsgotHX6fhRRLEVnMiNKb
eOXwp7xWRKY9iMlHdi/VrZfT1CcY0H+XXgo6rqs0dOnMal0+dWvUtVDPG9C7WoAjmMjSZFAvZk9L
xMHYwUz5pa5i9SLEzvfG8lnP7ppSEI+Va9m1khjXxmpK78ClVduSRASQK9rDuslmFjgU5MbJuXcm
Q754pMkPYy8f3T5VL0ZVHWmPjA/rY2VuwFWRI5DjCchnk94B2UjuTOXSGfFq2sPLYezA8133Si2x
KV7oN+sRlWD8HiOGMzFZ5c266bxYW4Rcy7elWwraBm4lJvNRRtM6qNzyUXUv6DmGJ3vZDDPjTeLN
WKyk1z/Vg3KQNoj39YgynrmbFkZPYo+zsw3cMTpnkesCSkH4dfLpvgMV4By5HpAIgGzBf6xDe2l+
27acr8olnsAOjl6cy4tmkdu3XXfrcpCwSzmpe664GNL8Y1WoeBJojg2VnwZR3Jx5px6r/3pEH6O5
rHuJQwRU7uogtbIREcTk99ONybT0RnXWKxF5w5H11HQT1+prGKz6NKHcuHfToQrroeVWsxzOS4RL
IojktKP0bT1VGG4VbfA+Hd2s1K6UXjlc/5kS8p9/ZrqkOxngMvaFbnUsD9IEt9AwPJl6AFADl2tk
crSeshc/pIdY8rKeM/gKnriCgJYu/2A9h1qUuVQk7ucpGZ5mkxlCUg1UGJYnEZSx7nPT3q0PEmn2
GidMYVI7QSPGEr0k+0pfArP6rCAH0dO0/Rxb9ikYs8Xj0usXq6Vktf5I3Zn+00AHffaFfFhPNQFo
xLaM6mOQEMllFmhW+9ilPO1vfDcLbug8tGgMKuSSWoYCkBjL0DYKecI+KGjA474QytroAqR+AHBw
D6+5vFc4mPZw0bHUKYxplel5Jxr65ouuRRtc1vPe0sGh1obr33qZ9G9Z87OkrkuxM5cMrtirwIDa
8Vl5FulsTZh0WJQUVVFBnkDgYPDAN2Gx/qpUae4IX//yFoS8WGMfzukfkYlNazGOvYNpptaZtUVo
9NVr5lkPYFjeB6PyQdcggR+w1IzF74xJ+taZ58eg8PpwdrJHXIB2MV2YC2q4W/LzLJ3XICOqetQQ
GMoO6eLEe1kn87NLELKIUK5GJVoiwjIwyeodci/bNS7xY5nNn0gUHbKXoZmPZz/3XmUL87pACTgX
ZA829pdTmvumRPtOrFv6lDf2Fn4tFEEuzrnyPp0Z1Evnq2YT++qTdOXgiCoF0ntRH3zpiDuLuGtM
RhhFIcM8RmgIkYpdJmmMlALdOhwa9eUz6VxUltG+sbGEasxtNp4sRmyIOVQz8uPIMACZznqdu+54
MSJ3Ec3WXej7uPHK5hb6M/00t1QHXUIeavwvoyJisbCtBoTl/JCb+Jn7mcwuy0o2mVttfX18syqK
I2XbwgkmQctNTlpPwEMuFqDjLG/orX1OLaNAoHnHWCMZxy+e8skJDuAY7hq4FXsUOVTxIkR19ou0
GlTkrbnTavmZZOaT0IQZNnFBWylYbtsVjfPJp29TIy1PHWwjhAc10ZsjHPBFDYQ9EkgsnDoWwDUQ
5NUvDQjbCWVTHbqYssE9JQdi8z7lJQFcuWGFcSgdRc4Tic6upaXHPrOcjW8smgusF8P0p27j09J5
M2TZ3qFm+6k8m96vYXzOXpterYgZ0JBRmg3EwtJ37uoIux5V+Y71nO1vOs0TYWPWsIjQ7DX4suOp
/5OKmvTPuE4IoHQuOSGPGAQzbo90GyR1BRcELIkTXrNrTZPcJvjI2HAqvDLPaRE0Bzm2P1XqUWZz
XLnNEaHkUe3djmV5W7kFvL/YflQ+K2WVJHdlNbyCNklv8DzaFwVuHNsY+S+FABFA0CiKFvSWd4I/
9VAXza8m9g/CN3CDcTWsZhAR94AdrYD1/rRF8gsFLb/BlUNQQZ8x8Wj8Z0mre1OhPDqOTv/QuPpz
Vo/g40xygjMXFSIl7Ey/lVZxUFl14lNc2fekH7B8zHSjDiGBP2ayvXE7N4E+5ouz1nthJDAKVzXf
E8/Gqd2iSeLzN1W5kShCQzqat0UXv5egA06WYkow2sFFKxSRNKmgYNm3h9rJMeB7u8Sxyl06k59c
VfwFCrC8liAg9/M3XL/9Pojiy6hXR0sld8TTEtXRsEwg4CtSRfyU++olm93Fhc3027zTe3q1o+Pi
yRkoAqlM4nfqKz3EbH7AU3yUDjQZQ2GGakFsUuaNIBL+EUDQHmLbhO3bFBVhIjRMjOHV96Z06+J+
3MzZ6Ieg/zYecCv6BhOp0jRN2/gjrSQO1YGiMp7WboNTHIHD4COUojy1zZN3aTRbe372wZk6XPpM
PgDjG7+bglC02v/UELZRe8leOon1sMei4RXoEebhT0qiCMSC7r0qBzJjUhw5upgutXDxOpsouefG
2cydDm+0K4LQqh8LCzqmyo1Lj37RvDW0ytgKZq7UCoeXNrgl4KNndqLX94VIfzJLFz55h1GUXmw+
Kcqoki6i4JZk06HiF95NpUZWXc4EylP55osZWrLxhJoYrAhPF36bk6UjgMl1SMAAcoRWHzy2yfBR
YnS/wgL4WffOnTlYf2aNwDClVQ+N331GzCelTqUDxVzjDmrnElaG5H9+81xeF8uvZMHEmVpZ3GbY
toNUSw9Az4LNnOqnbLbIQCC9C7jmzqxdnFNDsCFz88ZjDesI8NpRGn3NA/cvXwuFBo92ntW+ktmN
NdX7uLUPLTkmGwQ1qe/XRADmj43yXoiYJ/TLPZUG88sO0PvyaZ4kki46wz0Dontj1vnPONWTMM2z
X17sb4iNffMJWyT8xv7RddUzYPd9NRX2nT3XyyooPiC3QO5pzj/tyvYJAkSvE5u73nDeKiZV5BgQ
0jzfOdSx57bh4ukB2ageotG8L8BfhY07Ztt29DQI/UaCx78k7LIc4Pdr3ikyWbYXXOVC17VFpgYx
rOTbHXcoQjKqvmZaPHTZtdQNrnLfIq6ACkWg0fPLQoPcsIUeJFFLQwnhgg5KWoczhTwq5ugWM+9S
5RKtknmkHEEqmeLWPNlvnUUrAGHgnwBPAN4shKrQy/OKz6KYRb1LYvfVlFfpdYeCqIUjS8cO2Q8a
ARd99DB0dH8KnXqHp9fHZIw+oNQaRF97cmuRpanSZ8szcc8gEY808RyoLsfabPOtNrxbU4/w4FCb
Y8a91bPxUAUQk7yknajug9dLpzm4vrYGE06kuSxaagKwzBJCvD75eLghk0A5tDc9osOQslC8QUB6
Sx1oH0zxJU1i1j45wSpxUGJzV/EnqWcWAwQXrWY9UmcDOSyjRecCBNOST4gu0fwVrYMYe/4VB85z
HINr7qtTKmPxHHdPqemn26BJr3nNWBRoG4eZiDbXHUJopO1jS9Uxl1+Z88tuxZ1n4P2nzmRvphkL
R98xqqM6GqXjYDaf6w1wSHOr6faFNEI6MtL6Q6Ox3kzkBh0W9jR19uYPJdn97MucYDi0/fAL5vjL
CKZbZzYx5ADM6nKtC6ntdvfKQpugOZTfe+QHQccMCRzA3kJLw2TE3lOaBUUyCvhuDl+XeBCf0wB2
n2zhXcmCc2PhgSwt5mxVsEVVcVTEYzejf2EJPu9gaFzgcCF2oYybtMuAlPXqIE33SytA7Bq2u+91
bmWGO/0eUiJMZOSASwNl4vfdL6EgFquS1nQFEHCT+PklQ+++0zxsLzAwO5rU6UkP8gr/AITMLuM6
qKzqNbLTH3rCbcunokaiNKx5RK8d/rDQn5vPCdUXxsQ7HWnaxi+SexvOeelar3YD4rkiI6Qfgj9k
SP2Yc15z7BNZaI9ceUPUEhcGqs0IGosPpHqdHG5ofVLeVPgesEint1JIOySz6Vw75l3ceONJ4Ffa
Fbr3xXB/37fRVxoD+O9q/L16P2jwFCkKxO7SDEcds/EroPxO9NNMWNn1eGi2uS8IsQLgYAUk2Is5
e2gt46AFExiylPi53CGnG/Fya7glU3up4z5HddHl1qvlZhAi+9d5ovxILziNUQSWWTo8DACCN0rY
iwmDEdHRBzA9ltqb/DMKv/ku1sdkY84IrVHKhbJuf3dtdXEy+YmSyaBPmIVJHrT7IGVaW2vtxFA+
HPwhlSiBhiP6wm5L/CqzNw2qRYtU+FCWKZ1HjczBKfmZ2vg+ZjqnI18xKuvzTQxybBM31Z2kLnhw
jPoNMVEY6e2eaKMQEuURCxgtqwKNQV7dja3wrq1rndtmjLcV5DZnILs0z+GtAo/mqrGTD9ob+1FD
dGxm+nVKc3XXOlOopuiDfKek7mlXS9RCRvb/2DuT5badPFu/yo1aX1RgSiSwqA0xkBRJiRptaYOw
ZRnzPCSAp++Prr7dVXWju1+gN4oq/21ZJonM33DOd373i8PQMEe5k88fzfCsOfOEWhLquNiM5VF7
0Si2QjErHEQdxdLQ8BzUCfcOkPVAzM5yqsc4WnLz1RUG/xDUanRGyann0bmzCxrRYcGKSfRaSMLa
g2YXTxXApu9WwvRwtvaowmKfTSVgQAekezNjiIWqB4P2gEkJInDb1sE8s0mFAbqzNuwZ9Bavi5nW
d5n86npMEDJv0L7aPAxlRoQZ+xp3BwAiY4nq5hcN9fLOsevQ0OB2gt30zan+7d64lZv6EUv1Um7J
N92ACzOP1qcGtBcOTr1dUQ44e8fWcDQ66HRuGdMhn4iaH7LI/CmtX7L4aMwSmd4Qi6AsCAGVztlT
uoLnMH4YCS1ejl2jIO+kdbuHxGGu0i+XJf1NCFf+rN8+l61XNpFxq3wWuAxi06t7Q3TvrM9zH+Ak
cS9g1e3MeeMV9bd0NI7kbCCyWuvqdctTXAtZfD8t+mWu7QBP2T7exFvO/CfFFLBbWHQ1bcYq0iMo
hNPTyLL10g7rQ+2tkaumwafA6wJEsseOT4+1MpNylps0Pd7rlU4ocCxfpzYvjnT1LSMaIVj4OCdP
tz5SJBswdHntKZ9mp8lPWT98zDFhtOihOs064dYcZsSBuvVkgWkKWuLtNb1yoklnSCogFsce0JwG
GQXIwwmpJ5zsgdXTtGDTqmIG1+2tkMSbVpfOnmUDR5eQu6yIY5YmODXMZhvDVG/9MuH7dMKlpCrv
Ottt/NzXIfDiNSg+y8kjO4+Wcu+lwxaS/WsHuovMf85qgm6ItgyH8iXnikJhIAiHHtJHs8r0ME9g
V3nDkzF4vPmIHliaSS8ocmpy5aGDWN2jlVNbcTgdNXryKl5+2w36PSqoSCr3p76A/YWiku+b4iHR
GiJchP5rVCWQPsnR3Q/rd2NOQzDTZfDnl7Plk1HItptSkooINv2RDLXmE/Vcgv6y16Nn8sQMDhf2
upEw1d5xuytcFvVPFEotLWMBstddo3pZ7AMN8+cUw5qPyXQxRzPYUt4Hike4vu2Kt8sVe8qxZq/r
3j5343dpFDcCAUzxzbms6jZU7V3wXRZbFTZTSYZuExppQ/yrHqMJ4zrUyi4JvYXL0NNqLqkmvt+y
2IpcDrgj0masDbO2UmTTLngcrRBAcWjpEv97WZsX1/5I9aUMUhBIxUBMpl07ob0KxlY6eZftZQLW
cl2yBDWDgUVMtPkd2Tczvlp8v5J2Am3HTyy3I/x8Pu38RHNst8+ll6a7TGNRMnR1Hxm9+7NNlxXT
LmeWR3aAsmQ0qNwOOOS4rpUKJLzZaOtd7aEtmCdazuanGRke5jQ8rwDjH2EE+XOCVnSpkuuskxmp
W9ZF1iDsFpXzHLuXJDZcBL0UgPFt326W00hpVdf+6nTlITfHUJu790myA0s2C8xK9202nBcIWOob
Iu/LUG9RVTjLN3R400mB0qUlw0jrmT//gAn/l+D4srZff/vLZzORegIPEotu/Y8wRtNy/7xQ/0mI
/Hfy4w1B+be/vExoJb9qtNA//v8/9neGo+P81WGb5glH8NVxpfh/CEdh/vUGZzQ9kN6gAoVn/wfB
0Tb/Kj0IHNJ2BeBH4Vj/QXC0xF8BOuqcmR4WVjiDzl/+hdj43xEcDe+fCI5QJW0I/9KzBd/KcO0b
RbL9/PGU1ckALfL/woNSChCGF6694wSIIG5Tuazinky1hzivIyNeLiZm8MPqalyaS5ucjR77GgFC
5JWuWjRYLVEN6AgDfXY2jCcp1eSU/mIOpB3+4cX9d/7k/0GUdG2yeuTv/xeu4t9/Ws/k9XSkIGXE
uvEo/+Gnbd0Nf2KuvBASvUuim+1y4Jp7Nr4YOjuMUCyP32ENQeMzU0DpWY7jUa9PTszKsR+qHgmq
g35dV8WhX7NX5tHM7tB5n40payOWOS+51zqv6L0RNGMyX4KuW6vD3HjX3CsgJ5NJ9Xc46n8N0eQT
9Q8QTf5RjmsZhqnrFhIiTxr/8hYULq3XBD45JBCSSl8BVdg1qvxIFsAUf6z0+QrQKrUsAwFGhjkP
Nh4esyT7thhmHmVQ68pdO5is+Ah/6VU8nHD8/8jZbkDUqgCGlFrstzWEFVVM9QEOBmN4d/VYQmjf
sORNdyzXfLUsywnNhq95YxtxIFIUNTMzaUPZVFjIYtbboL0dGKlNdVYBycODyA19hygwZKUlXnrs
OgGgvSVYWtme3AH5AGGmpum9y9Ju/gfQppDmPwNIOVRxBVo8KMIwhaMbFs/JP30gUC0YvWfieWO7
yTSLfBCtIvQgAbg16IU8zGmTQNlFJWkRoPAc9yygV1m53yE1vpeqWb9yAdJsLvs9yJoJQ/hp6IUk
CpmivaRnJ3ObGVQC948ANNAmeuZLU3tOho0Qi3C2Cw8pZ43BexoO0C3syX4b7LEM5Jzn+86D6eZp
8Qk4Z4YkHrVcMSV3uuEOd5aaXwsMNLgd14B/HlsFFhl8wtr3jJhdYPxkgdMhlKSDJKmqwiRu5RHT
e++LibC7cVSsue7YeWJxqtVVk00bwb8jFS5NdJSyyc5xxySsb2s3vLRvK7umTKw3n2ZaR41FYC4p
QywqaBm4fmUwlb+lhr6TT68ZCIH0x2GOetCm2+donPIwF1+QLnHCkpm+E6nsA329CJxVSZed4u5J
B4FB1cjmoLCar9biG9/S7SOg4XromPMFoO3wNEF57+DGBavLa7gOlrzLKzb3WtZEo4vuWXO7Mpp1
iudBnOp0+m2nw6MAJt545G7Wrr2HOfLg1TzD7ga+vZZP24gP3+YIDmnsmqAxOkLWMW2Ftti6Q7OR
ajDVJtMnAlIrgQYF+4ZvGaBi4x5BdQqXdCZ8RWviKwpjtD+zi4qw0ylTYLchrm72cTw9i7XrjlpS
QhMtXrw8uTFe/KHVc1KlEN2spsEsMvFz2mbRM/QYgFqGKP7eE6IFgWYSX+4w4ybc2CYxpLH9dGVq
XfRyeZSZJo6t8Gh1CN/tZPZoFnSRrbGiuhy1+R42EIf0ppNmOOHF1nTqaF08C1dDfVVqb+tCu5sY
CXWa3L4Na60OnMrkPmI8VvFyYJZA+kk2P/VNcpItbQknSH/W6uMw0ikViv5cp3vb47p1EBQQ9j2k
+Z0lmKjjFMvQEqH1Mp+GQTJDI6wxGon/3LBdB6AObwN51gXDCsTC05y7Mk0LkgRYCsB/Ne7aRXOx
uU4fsdD5bCYDLiSZwg8du2MiR3mp9eS92mDsdWOW32+wok59mQez7JN9vJDfiGMXOEIG7xA3e865
3Oc3vuDmw10tI7NDBy8o4QqYiVgfrcgmA1UiauRKcMuo4vvvJ5S21mbLsBegC1ovPjZu0rDEXYq7
AuCBltnTuWthZfZ6fyBeJ911PSy0pG6JQP0T9dUssgsB1rxIK/7W9paLE4/zYZslNKCN0ssmU84f
MxKTPJePh6F12dFMmk92Zss9xseZ+bT7PFnDdIhHizG+tZ1MBCRyaljyW9qu7BwHEwfeP1Mx+HG5
NXDiaMlhtbItGtrsas6V8JvqltdbpYe5posu02Svm86lMoZr39ygqc6rdkt26lNYClnHj4j3ZQqq
Oc/81nK/l5M+nosuvmjFORvqfD/NJUk2a3ETsa0nydwbhZ4lALytml+RbKUhrGCOPrH48aDMjlhV
MqOEa9oCld28m5B38vqImOEcK1qO8bRgIJ5oJ4I75kBI4301YRM4TXbAEGVHur28NgvhnN1Y8TZv
IvK27tP19Jvm3+Zv0XIfXxXGR/jZcgXBubhkQTNP3sjH1Pnz+XidCEu8w5pwg8S17O8Ji6feon5v
UYJY2vCbNfi4T9vhQFKIcajjHt+95LtDks3u7Tpn8cvmHUB0rd/XsmZzCJhiklX7Y2Ej26X8BjMb
jDeNzUzjTVRIvUFPvIy/ixLKqJbWC1eFUPu2IHZAJyD5hkgs73gz2C6rqt0DuQ3zLH51wC8eLdv2
4ZuJnbYkfVilG3tyDQr1HzTDH3f3kFpnaDvW4Y/retFt/c4x22B0k0/HMLC0DkjFZlZ+8ab6E6bD
CTSV5gSZNF+Lpd8em3IxrlaZ/pSbkwRjVazIMlNJUl1iRXmtZcDwutBy7QvdiGC+aTUPpuFOu8Hz
2DP0W/M490zI8BpuD0x85vtk7FJ0dsV61mtBg8SY3EPvzi4Nk9lyBubjXibP/j5OyYIqi2/Z1A//
+WWt8d/VnUMMMu90bBilj3z39+pp9ouxCYFOPiUjud/sl032zA565IAaybNHmFi5P0K9u4dQ/+iI
vn0p2ZzvuCzjU5eQgssOzydW0divxCpUyRhsTAxCQhiwGwP2D4XG53JwoZsuBY8Jbt/y3nUxFtlO
f0woDy8Ey5/r1vgEYMMxuiZvAvzgBWT5oclHht26g10o+cHnrD7BPdR4kpBZw4XWnc+h0apAdcPH
REQDdNeLu4pPvdQclC6YlJKbEerP//rzhfFBGnEMopxzsQRVvaMTIWJwiEOJKljmd3bKeDh3WaeP
ghPeTTNqu64ILS9DQJmMjwDNs284tF+9BnsXrN+7sm1VlJbZm2fH70KRq+1SoAh3JPT49qVKSwca
OmjMbFtlOHUdCkAGOId8TJtvczd8udqYPNT5PLwa3p0kRcIv02nFbFtZJy0Jl5aiaEYcCKUOV8wk
IFsrzNfk/9SM+So3Ss1oY4Grw0+4jHa17YZptaNOqM7vF1zTCJZYrIrXrtIvclEFVHASR7vKyQNN
Gwmgyok/dsINndRpuX2pGA/4bbfAkC2T6jIMxG3KND7N22RA0OK5HPjlcauHq6Vp36ha4SZU2zkf
mh+6vUGcUa3HY+hgJxlMho8aPY0ShB8k2TtI5MzPQeFGvQS8ZFMv7cZl3aJ44l1NezQlUnTXZcRp
axiFYJ5ZBtrsnc24ZORoWe4hM0AsarOkMhJ+ZTOJw85yQ9JMfTBgnswzDjPDBXJSlY4Km7wyGRLx
6kkN3ouZrR6SDQZQi2GQ9C12cNqXkLLvxTamYw8HBHOFW52qm75Mlu9iaFeqe/UTv5sVYGucQrdm
rZul7PGK9TfBGVDGrLnarfP6CxplG1rYmXZxAZPL1pO7aWgQQvZMoWKqGh/Jfh9OsCniNRsgEi7r
fsVKD3+5xNugUk5W8ngQScN7xxLjK4yCyIxsItq0cS9lElVr1V3RdDZRKWb290tl7FVSE5tSthWC
imzE4AcjG2I2ZptGZxMPizwZoSOZyxT2JmEk5CPvdKbo9Fj6M52OgjwALgn9yC2SBxFyXDwM+Vef
s1Ie8dTgYEXdI0zg1G52yUHwJguZeHmOLC4t6euMpfddRClwDmO2r/LHoif245b17/YQQa1yXz+S
rUxY5pDybQobnLkBlme029NSJ58V61CMQl23A5faESdjx0GaoaqmkDqupIqgO4m5mtxm+DUiacXk
lRL8emnlQgcWv/UoQeFvDtcUAKChFz8nQE+RkoJntet9KW9HN070uBcXT+rpoXDM6VQzQwpnpMFQ
SkTKrbSOkSJQ2hsyF+67/btI1BDU3vQwDjhpU8FtRrrtTtTOo+G65SPi0KrlvUERRjC3o145GWdp
W2RwsvRgsI2oxqS9mN1sPx5sI9IH1CPKwioPN/+RKPi9LRlYmymkm7wfmeJNOv4OVfPQ6iDyY/PB
cfsx7PJZ28We+Qu8vAw5VilNCkZzbF5cVCBT6ZMJmR7ilHXraq/VeSq2c0kkUlh5/b1aJAt85ovB
tkJCSWafn97mfFCXpmUHl8OKTnHDiMHdGW2oPJuXmjzmO5XS3uSp/dJ6fYlIIb26iYurHHCfv0w9
E0fbhKujJkZ2E2cUirsHlYz7LRffBjGVr2ts4fOCScNNecMR7ZWu0TLg18bFw/6YSbjv5XRkXnVM
NcDz7Jo/krX97vFOiO7n2rgXwS4xMFXOqTRck5v5FW11AYiKYBjh0PL0I0ZjZVv2BZ81oo+5CGia
2EmbcL2XlqzgxdzAIiKbBa0HtA0VKFhd5pyyVN31z5eYHUTPTUTy6Y4VB7l0Vnva6MQfE3ZHl2Gb
TpWvx874UpfMIJgwftGoPg3bMj6kW2K8Nl3+qnR896U7m2xuRmQ6uv0wQpS4LtXUvG24Di2yC1Pb
fZlUZpy8HmGZY7P1rzTj50KzY6/z9j6qFFNrq39rwFxEiADce4tGEoNc7X38YRW1hvyVj9VvOebp
q6EB60hWi8O0vDWxc2dcgWKgeUF7/okXPTTngz13y37knvALm8MbbsNJuvPMTeflaPI8CTpqs/c5
WYrhmFg3FFenn3lyTp2s1juA0j9i09kepdeKMB0LYieq7c3tIIuLulUcw3NMDmf5gy1mRiBQPPbT
OZ+uOBJan0rYO7q1zE4kvAPUdzY3mAXqg3Hw1hcgIROiJgDbVDPQuWpChLR+CYZtrsPRMq1oIbf1
pUCId8iT8mt0je/JDQ1Q6TkGCsWJL9ZpiExTJSwliK7K2SyoefYipbhn1mzdp02MvNUgo2Jw6jkc
cnO54+ZGzzXE68MiM+glsjtOI/tnIrE9cmRpBewYLAMajvi7peIH3hVyHDsdidsieb2EQ34oOVjr
dsXiOiIEyODAWjSQ1UQAglheJQShZDGzg9vOe2dhyrxmTKE1pZ7VvC2nKgVnkhbDG0wrlbGoZ4Fc
Rk2t5GEidTncxMcfw385s0F3jY328bZOMizlQST1vvShv4y9sT0pW2rX1pje1pzMl0771sAwjOzV
Sw8SvAlPvKsfnYRGexza57Ur5ijOFAB1zgit4IwEQrPwwEstsj1I2msDFuNmV4VS05zmGSSGc9tk
umMUQwbYF4nQd6MjmmMyO/ekFptXm6zyHSTQHwUctKdVtQ/OpEjrLWHMZRQGmk4VYEBhH4bsTdrq
Dq0Z0PwtNj8E8X+bWbSflWui2GjbjdnCBL5TrJJ8lHaMcsZ+L/YsmWuUyHq8pLDBZYDzqCwjJ+yU
PV9haIhZ4958I6H9dRtG+TDl+VusZHGfDvpPLhSWi3aJXkEzkteN+ac/cLMTOpugrdSEQYU+WX49
zu6Rkf72Ch55vbnkt8RR90a8In5P9OOUIwRzvVfHdrVnjTu6mmb+H4FPT7OXsArByVul9evYjdNF
VgAYjW3L8apYxSEmWj1kJFV8y0qO4k6uHXAn/qul67/SzdXu//zHVZ6dVMvfah58xNTj2dbEWdeS
5Q2D1nhRK+IUS27qLeZ5vmulgVn89n+XDn6KjoczHL/R4q3f4thAQ2eaLrXovFG46geccuUzIqv0
yTDU5c/vsuI2Y0Nd8XGA+PGtKN01GAbAJX/+EKzsF7Q8giOlUi9upf/9d3lT555gd+f+7NiHKQZT
otzlJ/T/Q4pg7c1Ww5tyDNrnG48tR4ZVr9uhRebk52iwQyLMAlMgVSsz09q1bfe6QBLee5CGKKOo
atmYH1hAZ35G/rWmMfRLyddFJ4qfR9cxHjixGcraQKcHXjWQJnMzRmQxmqH0kDZMaW9pHiKIFxwn
6HFgzKyo24SJHEsrCROMEyJzZnc3CguweowihW3lta/zys/ouhB6mNEoWKC5XsH+cmuINr+JJgad
KhMxNb9rmYPJaQyyHhXOFD7TZuE6O6qWvd4QnzZk0jiNrEG3vijuWSpD13fecrtJ8FSg0cH8oIWT
cybxgGxoCQV21JBaCj2zrmuP1cYWLnW+nQWjVcuD01HQIH64TGQRoiN32mu5Dh+bB44GftRrWlMe
oiAyiDsAPk7NVh6bzdouQ6ISP27OWAjfUzvpInPQPybJR9uFG4VsocditcTtbuTJW0GAoDkSc2Qx
Zp77SYuSYTqW+cZu/M5A9Yjj14xPTvoF+OeX3iE46actxrBk/WAF/oglp0LE0hzzOLmR1Xo4PAnS
8xQMBV6FEIlgfmiRAKNBwUZQU6Z70xA/9l66BpHn9lnE0OfRXI4D3sp9OzodcItLilImSCaN8JsJ
q7uGxjBfgdnpm8dVYfYUD8aPqpUDJr3yNFLQBCYWIXRmM/C+lN1ybnHbxmnpt62g3tu2lxwvTgiR
6405yKNIb8igMv6SA8rqhYkcG/eMu1PDhVPBWqtQKLILz27Q++K+sA0mElvvBCurYbr1+6aAEtmm
7wMigJZ3XaPCZFjqPNRsaHwq5g3cvDucCV25b1wSKkZlPHXMg2oR5+epA2S04i54yUzt6o7vN0jB
ibD7cMSUwOwyt07bRs9WV00AZbKKIDR9NxfOkToGars5s8fSuLfDViwkR7rdoSV+gkGnirTEYG1v
tvumggyLXq2hYiIvBATpV1K2WnArPFPGP+FKEOa2rGhCuaea2sDOTMmwWMyJOXHGi5VuUQ4j7wRH
Pw5AjiZ+v1Y6MvFhJAeeQqBBZxjBueo7BwmcY5w1aMlRq9PdswW7K7e1CkxoqBk5IlEyotgm5iLQ
cuvSFyNvF4QlmkWYfA2Tpt0yFAHEtI0dEUiAEkHXrjAqA+OV8dK4cr7NuR/GVC2IdiRHiwMETV8t
8p+XL6ZV91ptdpHhufuWkWzm9E+NBemzXQfnhODwtFLV7XSJu0pK7FJGuydQ82OkMGOiBYs4jgzj
NTeN9LDUCuEOOIGAqpGLhIQQikHU2ho3GIkp58SFlaWPzGibWEPKW0uoxNh12G8BXwsYnnKhgQnc
FVl7ViglCDuifR1I6ClBLqYdP2gHabzM+H4uMNM7jbYvt46GZhIIPwauxlO/Mor12zj57s2AEhGh
sPCQcCcmYzlYqMA3014ODioLSvPymFrafRubtxTM5Q7d07izrQBYbHHaFRjSzm5JSc31MSN/mw+j
3VeHdnXYBkgLUy25G7t6kON5qhEheYrXjnnEH56K6tUcGap4VMBS79jRPhD/WYDXHROgg8BjmFAS
zFWfpLbVR8GJWQ61Az1ufoVdoO8hm7+VDBLPm4nOOUPmTbfjvll1SRb9n7ipB8HE4dgYNA4pQ5eX
ntGuGOIHL56qe09VT2PliqskGM3mp/1oOR5CJZcG1+Hzom/ra5tMV62COgALg7gnYUbmVOhhevsl
kU/M17iKuMy9hPTHPzUQykZ/jGP1PPFC8emYH/MiZ1vBduEOC16gsrZ8Wka4X/XgnXTygGndaINE
a/ww5Iw7AkfPnrfqziAUeIepJ0pj9mGJzXZQd6yfBqNaSG2YKzWnQcKDvsbpNxpmE1VcXbjm0SoQ
PNbNGeglo6p2ao9OB8AttlS/y4C/+gjw6x1Jq1+EMhwVXPiw96gI1asbo5Va8s28TCsdoBMzB+oA
oIW4Oz4AU8p7beZfrtcQP9vljeKpf3AqTw9cTEVsJYV20VT6bZ7ss608KLJGmfP92lsucLLD2dYf
erv6WjTjPrGadyDzepQRHCsaKUj/RY/b99YPwqXQaHUPJMP76wIs3lLdZ9p3e2UTKdS1TJtdjmG/
U9llHhrE03V/2Zztatk6Wpux8sIqJ4IbuuCrnLwQh++nEAm4F2yYuHlZQ0zjZEHTsS5CdyoIG2pf
d7hdWvSToSSrQ9eAzN6iJyDf7JNie2aHxGUIjuyE4NnYLY56zgxIWYypVTi320FM9jHr1yTouXhP
tj1TBLjq4go2OfRqKJBs1kDspIy0k2fTQ7WZldXzYjeSzLbvs2noD6ouT2VN4geSy301kdrF8mE/
IJUKDIME0WrRu11itO4+r8ou2EBsR4bFZZ/UzRp20wYXvZjn581mapfd4t7S8Yw0EzBHzgx2c+9N
gMW+ZgqDySU3yTaw/s1VR7u8MDtr9GfCZ+76uCKiKEGsGU9QrZcNKN9MmUa81rhB+a16NldNI+6Y
QTGgG8KalTu+R2CVLlgdBrTtMh8Kw7lPPMwui0HOQBKXCGeUfi0rcGctAB4/p0kUWUNpJFKN7VmC
x3yzv6qu/jU77os2M/Q1jeZznD0MDIoKAgGUt7Ku9NRIGhy6zsIaUVvaGICt9C1JVBsNC3MuzU79
7EZByUvA2II0+tVGx9Ukk0Ldd+/AygxcBx2AJ5gUOS9dP5RnKiAytWbmM9oNnGkxhoP72lE1pfsy
q9Z3rxsilWHCX63pOTH7+xhZpa9k/UUkFZQOg5aHisFg5j8cNe2WY2Q0/T433Beh+jX07izPdp47
4EhwY9nPCZg6G1Bg6D8f2eg5/GDzfmFX5uvmQk7ypj3x87/pbvamFfl7yrgIpe/8SEPY7sVEJlYV
M44sWVd6ojhoafo0O3Xvdzfeh34jTjiLQFXRaQdlfU52i4R+Ww+oTpnl5dpuJA/n2K/jYV3b7sBi
qT7VTnPF68JgdG0f2VbsbdBTkiy1cHRZqdieGiKxEVnXIKRSc93uvMzE4UA/f7BXAlGyTd5kVX5n
2e4+aYhHjnMRVmR+9nNZR7WLd0+UKuTiJxZRDBmsnvw5lyU0jbItDpNr8oen/HWdF++lkx7r4Kbd
94oYASUNy5/YDcISQ2bqFRwBOaVcP4rsXFqvRoMcdZqbH2hFkkdq2O9q85Kn1EowfvCouKr2LtrC
MEu4kSEuqcY0Bzq3h0XQuNO0DumB0PAA5cNFWE5K+76KIHXd6zhrtzMO1LPm6ZEwi9GfEijemEdJ
y5seV5BVwWQ6U6hPBHkNbEZ2KTAZwKe35C2tLwmSdl7JcoBKzUuAQkwy/kUdD4I8R3TA3DRFYCpY
ACba9tHccKQWjQYH5LGZgCBSLNaHHgp2oJHB7M+tTNC/jjnzZZstu6T7Fmr5WOwF2WrazGHz1WUV
TiJ6HwdB5T2zaAmPAxuUjvvMB6w87BE9r8e8kUAsbMr/epmGUNJFHlNpPmRd3v8mLsTfEOEcKDOb
E5/T7qbt6yU7THgIdmAscuc2xsvAcnI/JfWLK7MnhFaPlGK7jLI9mIZpCOJpYrb/6SyxSRkIlKPw
qp8ash8M7EPEuqHYwcZ6G1h87hKcqMHCRqVx9TPcoOFQl9u9t6gM5B+DRSqVH2RQLke8+d+bwkhD
MsP0wIIZWYvpIV3a9lglzRX2Y3+YvWuSlMtZ4RE6rJxkNj6kgyDipVQA7d2ZZmhEzufF0jkyXkac
y8DhIEz1nDTQOLXeqwPlxPqlrA9zIfMLI3oR6k5vwihK1mPhyaOYiSZzbUFcBE7mKzkwe7Qu20Oe
cAMyNa6mTD1uJUoN/AZjsNbx78xgAG8Soc6+4Y2qjYLwBkNETvorm5S3Vw7whj42j9yplc90cwsJ
3Qplo837bE5navwNpbGsn+SRjUd3gQlxGlzLIcXv0Ff2aSLz9SSIiBX1xS2zce8VoOEHg4zMilr9
lKRetEwbxVul3wEmYvwOF61LUrCCjYfXTpono20Sn7U7b4BaP0yxd5Gbn5oN395Gw2FpaditTXqw
zJbEczWGeSVlCJN83d3iaNUEwFRJTUUVkXy7jNTPyzYgkAJ2edeuHOFuu1CHVLG8TKRO7KoC4NLK
hbAYZXsAHzM5n8xpf1qJhS2E5BtYvJSQaY/1POP+x2xf8fpF5AYTF4k/1m8rJ6MsyJEPGUu4tSY6
jnoMqlQ+kYOXRqVzY+IM2TPQg7fJSRQbFIadU2VPUd+CP8VKui8tGC5Z3n33jJj3UDmhmRGt3RZU
+wWWwqpgbz2tMtIN6BfFbSo91C0lohwgo2Zbf6+DMruvnOa3uaTzPnV4sUAPQligsMpIozqXRAo+
OYZ5sAv1yWXIZyuPf7gxZJZVZ1KSlgsTLHb6ZCkYHdv529/kzMXF0xrglcmyH0qNPNDa4+M0uD+V
uM0ZBxM860BTqrzroLFUgLq4aMO5rkmNWfrc9aeVLm771svkI1HLlz2XyJetNDKWjnWa2WCxozE5
5bBoto1IK8TJuN+BnzTj7W/iNPOznKxYi0yM203rx5sNzngGixjvUmzGD2M3HOGpzgeuMSeQ0JQr
m2haJ4/H4zSZj2IK7LUw9/Y4zTtnhozj9OGo2IR7JESnDsyBFLzOJnDAt/C/OEScXxUEeJ+o1u/a
VmqnuEJG2+MOr6GJYaKBP6SRKoB9jFe4HJ4LL8mQVPFqddoW5oV1hs12Wpmrws8BDWFy10b4Dcad
XLKvmCDI28A6D/vaOyywdigTU4okhEg2KvqSw3y3WiXbFKByO71xtmObVyw7uibosKsFmEQlbpUs
980WdbdntrgEOpPdJ71kQkrQcTYs5himvb9ZrotBZ+nCw7CfQRG9pDYScdaAY77cKaZ4UFKdqGMA
eJIO2rtcTyhKDB5qODChNLuPlJdmRwIF2AfmT3aZ30sJYWwmx2Kvx9mVSu6h7p1xT3DIcauS5Cq6
+dTIcr5IkfQPw5CGSG+cvepQUNBVzG/D5HPmAvi5J+Ursltkhgzu3002LzsAE8YJHg6/RAyJpxL4
FRmPruk8G+Ss7BvWH7jSfbdpravkRExocHbOuP4bUeexGzmyBdEvIkAymTTb8r5K5WQ2hEyL3nt+
/TsUHjCbmm5NQ6ZEJjPjRpyolp32g+E+BTbUkPFi88rTvVz29Jh2tb61OnQVV2jWohwZ2ESt9urJ
PLqxIX4xCSG1vZZtKz3EZeFX/mVtDQqP5din7ZfEc45xtGpTd6cMOCbsjBR48d0OjkfA1D726N5z
Iwki9rTVfdBJ70WtXc85wmQnE4cT455ohomrX/ZpeI46JpOajnfHCAKBqyL88fLWnVkhrS50xvxZ
zwkaKPhR51l9NOLRntexEs/HEXcTZ3HUjVhQ2sCwu3F+TH8Ae6WbT7A1xqGT/tpBybY8C9cBS1WI
Cgv1zM6XreIUhAa5VpI0Wfdm9RCWncKiU6/k5lUy4sWXx4MxymmHTElMzewAZwQuNXmsOXJtwpJe
EWsMsIKM9jfyK1JfdI78NH4abEVnYG6iIInuYV3cdDdYeh040WE8qsDhtsHYvkGVM/aS2QyBYcJa
QbitRX0fGCauK5STtO+mwH24Goy+WgnRUsFnqGdJR8OOYf2XpbmrOLexxFQ1y0uXvtZpvncyd8ZR
W4d7DhLPo71a9+JgHRCBZIEK1kJyJhqHeAl/GI5OS626VsaPCIDpMe6naAVbXitFM9JS7KtWQqHr
6MGpjjrhz5Nu6PdFX8TM8V2ghlLDeTC95A4prFrVQrrYQop1c34tahT5ewgM3l6NnQP14v06S8lA
dl0OzwM8YV2AFBht15kHhX4oqoTZosu0y2hyim/W9nTr621j098RL+yoM/aKxfPVy/TXmifXKjSF
uu9i5dfKRbsyNSQNfGa/Oc6ZfUcR7r6ZXuwsWVHXgmQZZNa2zdf/3eGjjssGuQQyPKSZwF2FeQE1
LOepojXRtjPw9dI98jMUKlPIMjgOGpDsjOl471xaDCD7/16GPnyx7cZb8y6bW4fkXcEWld9iBmyJ
fAkDimDPkCHYt6avLwbTHabCZlwKQfgL80Jdtu6AqCFIrcdGtVQ6a8QkNj04jWKnehPNNowpS6R1
DZoYYcW4BaURUnGelawrFsPH2tEJLjtuu3Q9DNyYi7YAQHYF19aSBg+F8ajVgeT0L2nT049E2f28
KHtjYWvsoDyRolcSW6tl9kN5DSqyFtB9pqrarCQ4qUTeKmjqG6FYBAcDyTkJCan3dkxcBqFbVJiI
cyva2yrEdnro4XhVvzTBfhcNyfrR0q8ah5xFCsWu8AdKXHK8ME3xwfcP66rw0X7C8UHwYzKHeiiR
oXYtDbOAXptgoQuqfKEMfnC0aj0/dQwF0SN82rfoFKjCNDuDU5iFFCG3+VeRqYtQUz6txJL/KKTj
wQ1f361ia5thaN7aFGot6Lu9lWXTX8mwGJW4aRq7sqGacHc+1XBmbibfDYMq8kCD2vf/9Dg7tcE7
UMAzWivysqDj3mCWsSodNwQ8mrwyFiiPRanRNAXHPnUz89UI/GMRD5iCW5qdhlKb3rgG6iXD8oVm
ASso4zRfJTGQgmK8KqpXnoRIzyMj6Usxtwor36kDIn1eKOCSgN6jh0YxnqZ6qoqNp/ZV9AS6fzt8
nVpwJPtKzTUhuXmQiXWZcoSImZDorr+opGYetXqanKWegOBByDhw2OWAg5rwAJPv1/mUtOw4lW9u
sQwcdDvyN4yw154mooWd0JisCs6jo4YR2NSqbpWScVp6fYEc7XnRIrTLhFhO+FJ2RrJSxiQD6sBM
oHGzfh52Jf0mWecsVLrhNnE1JBgQlIChAgcqhOHPXu/0vRIUl9wR7s3wuThxdyJti1NRK/7W1mhL
4O3TDIQ+Itj1JhmbFGUgONlBGF4lhNmrL/E0YKU/F5HzVjgFvga9hPCTa1AOOgiGPUPDpRacw4Aq
CFVGH7afmQ+/A/nfpuq3IEUt+kQ83TiDRlIoc72uo3WUNs7BNQX2Ca2nmNEchyWqPVZZKeolEqWz
5humzsrg/5JYAX1sM7TMidPx+GIM0Zj8k9IjbNUOhtzQ7MOkRTMyuNChig3b9g+lQfMpCiDtAmO4
oKPPnTkZRhMrerPNGz5WisezR6kO5wqo36YFjl12VbC3LUvZGQt0DJolgXLNZeVN0X+diQfCO0xK
glfIBMKrsCX1GMgcSYNaR6Ws0dHsBzlwmHusnTtU/BH0HBJQRufxjnM8g65CHPMcgoXvFcpCUvMM
c75Yc4vA+/cj62C0t9JAlE83UYghmxwiBzCvtDFhUKYE0Kqfm2bUH5KefbUOgzK2tPwQTi/DYK39
UjKIGIU2swTqKlfIgTK9x8jNs81EFy16OxsAg8SFOhWQrm34+btEMQ5VlDU7n3fl2GhPau0BMhnl
q6uH+orwQg3PROkv5FZhpeMZ36VsQzHbdDyOkXY5YRmUc1npSgnZhdOrUa9kXQzkYqhYw5Uf0CN3
8usp1x8H1zFXu5OODSPQQQLY7KKWY6wtFc1XTo6jjDs/0q9RDxO1hVb092JNf+qsbW866ZLIt849
yUYVf6CzqjL8wF5vtWurtp5JGXRnORjlcWjryYkNwrH0P/IIN7TfFgkDLfbFPWvlTFca72PUnC0u
UxeLn+2uAiACh0Ivl61NuBPOnvhyCCIKt02W+Bx2zPanJSaLiV9a4Up1vbNVd+WzD7dtQBUjI553
gWMda17XLkeNU0tDvHWPX+lCJiTYpAYZZiOwaftmRLYMnEdsq/49yu1jlrVcILn5Dn0oRTIN0NA7
31v0jLSh/LqQkjDmazEKkq5zAquU3EQV9GaixdfaNMMrTNB21uqxOLlJOVzy2Jmm+JR1IOhzKAoW
zC6jC9scZ1YmhBRZP8YlQbGHm5Y+HZjGNtTM9oaeEyz0MjOxIhpgberyofo4AvyOJiuJV/tElGeN
3Ts/YiRZ1Uz9mvE1LsPmBKkjeaCRlswXq+AQjnn68Iwm4wiVsKEy5FaPqx55lqIupUIaIEnE8J/F
1qemB+oT4ILcNPbV0HQUPpsUPAjYBkbhdVRm6eO95iOh6ex6RsXQJIi7GypGS5f0+2TffWp292w0
Q72VVvI9dni2iiaNzwCA3xLObBbD4GtVYrFH55Yn9HLPNOt3FtaCGghqFAMaLtZG4z/J+yDF5vAo
o7IRV00xmrk2SMg2nf0Ca0CHbacPqwoC2Mkr6SRgN194TNHGnrGSzaMI1h6jeL13u6MZu8xQmIb5
Gs/WMmrmUYYcW3v4JJoBcg43pVDJR1RqTbRKet27hcBbjSC/tLYCslHn5ZKMb77UqgKKOqbPg0EN
6CKgRH0zBemNawZN6+rhd4RsQqZd6HTJJvDwAjx2c200SqB0FmaY1va3JDfwKdAFmlkaKZ7WG5aA
0Hg3hIRnkjIuMTIsgiq24jKQctVWdnIM5KFh+B1GHviXxIFaUnTaWfXbYJeIBN7suJSU5DywsDB1
Gpvv1MMsFY/9XWaBtc7xizqdLxbZaOZ3nqf7hjdtk/uaDcArLJCLuQ3zgJ+Uw0l9+XvRjCLZ+CMm
AgXaCmV9jbl0y0LsPZHzq+npP7VDduBqbQRvVI7TgowdhKzPlm7sRwOA9liFxbrV3IbGcXbilQZK
2xpy7xy41UcS1MpuxApxdAp9x+49vibTCw4saCR69JGzCR15VnK3tV9/kL/OmirNOD1V9mCeYNI9
iXSyf9YGGOwM8wcv0pZBhGqf6QV3R5/r5ywHQNV2m6oPctDco0XVbW5sR3DJABZsdi69/+gMbAJt
0D/jqE+2VW8nmwB/5osS5USISqIl9FPtHcPTnwWhbKdSgebje9GI0o9mF59dYnsvHQRFTjBajUEZ
x2BdqMHacCmTncK50LBufDKsUsHNV9XXYBDZwsZJd4HkK2eZJ1m+0nSrIQxwTFNOvuu2L00zti95
9pZxMNmYgmwZjohhV5seHNwsoHZC1dZxQu6p9C2ooA6TkaB37UMSB8o+ZNJ28JPgmLoDJ1/F9l5a
rfdePFvgYhrr7tw59Bhoo43xphit9liLF5kJNtK4l9WpfEPDvbZD/KmWkWLd88yX3BUzl3PLrhEU
e3Z6QUiFAdzl7yUyOMY0nFdn5tDthlhm97QJoxey+sshh59jF4VLpqrIlkPn2S9QYdqFS6euIdG0
HLX3yf6n2UltVePZuN0yzLtwZ1khv/haTbDPtmu62yB7Fgo6IyHIfcrIKPBLdckE19yYhp7MqmkW
aLmwlHThM8BjO4Joq+8LGxSVJvlhSuyA0PJ7nhtunu1zZDImqppcpIalH9NsFZX2yZx23hGrSc0p
4lMG8T4fkpH9pYbyMTJixNo5T0h2PZMKixDdXOa0L2KXmpKNpGGbO1ffxp5lYuZ03tXIM86tqE0s
rkxjlUhpN8wpaOgilbFWTa/fW8X4FHGjHMOhNGZ2sw0wOpzGTsBP1e3PatDETkco30YDJrJu5MZN
MiKqhNa7M9Po9pyOIJTGUdHWatAlR99VPwTpRbJ/kcnqIrpjWK6sIpd7EQ32hVTAOpuAREFWcjVh
zcD5r+rbiJPsvtWY1NHTOW5MSlzXjaWdWFbTj0K1KPwem3PVFdY2JJQ5a4ZCrgrTSBaJ7TmAK0gL
+jVcm5yjNIWzPcpl/+NmtbvsdQUqEWU2mLOtV6CZOrKLh0V0YaeDsqfmDOicyxlX0CPYZIRZxwbi
nBF7r4RX+QkV7ShSyTwwGccLvcQjlcBC/QgGd4O+1n4msZQ4sIpljseQG93kbnAJxUeLIlMYBg4E
GgRG73Co+GAjXwFRbBxYe33V3dsWBJCu1dVlaOxHAzJo1xVJTyF0KnegfDrsw9RdGGXClQoM5Yjr
jq9kUjclKwkKiFzIhi4WlUAXBwM5qNW1z/hmkYK/MSHcBNtACjR92LXQzZYZSpghGnZuXV3RLVkW
2yBgKXWHZmVkOnOvNLnkOZSv6LcDtLzrY/No6A1MvVA8OjBly7L5rDzkZT0tTmRcbdCPYUZyza3W
xuTt1UhbWTx/GCi2+bI2TG+JkqfNVJ190lTeA7AW+oid+ijvnJnPQmnUs24bzYzT9auDTvzlEaid
FXTB34RdRVva3CYfR/oUjIdnICf7s03VlOwlhlEAV5iea/M8WU+Av0U3sGm/Tav7h5xKhnDx98fa
VvxDH2SMs9iXYC+IV6lV13SHx8ER+HzArAQcrcT20RhltfDs9pjZo3ryBzFsx2GyK7RzDo/jVY9k
eMQQTbpSMTDWlPYLhdgYiJqonfeSf2mmg3PwsvrhoFAvqAFULpFzKDKkCT97D9XaPFltOXCbxs7O
zRWCwoV6S0pNn1dm5Lz8vXgtiblyTqtZ9iZb2IhdYrhbVg3lRfMpp++yUPmCKj5xmjhwM4zuctrg
uNZeEsdVCeIaRzM19XeN5i9uuMbYJL57b1M/B27rXumevUNWdW+6CvSjV3pKQ0lnLa2qqV/aHle1
zXNWuuUFAt3KI4VA1/CIFwNDT8WcDkTdwevgxJluCOTc8bSlKUP64V3evnxUjSMtIOOsrt1LlJIy
QSprFpEj+zUuuVVkltVZLUvjxagfvR9OnT+K+2H6DnexF4QPyhDoQQy1ZGFRvDErhRodMCJqi1Dq
b7HTXAZDCa9xW0ZXT4k/0kjSde1YZ+hfy9B8ZSZZkagx07WNjfXOvakueBe1VaF7wCqMVn80LI4b
FhJ5NzmOTMvoyhMTIqXQ00dWvbSBylbUd4+ZpKDFFIiQg6b6b2zotliJm5uPdX5FB3R1Eo38LC1X
gV7e9mezZ1IEHdPcAYBAArMyVha1dD8U50z442am+UaqpHOlXrUncI3KE0cpjj+0aOSgnJ1kmi9k
Bbu64WkRuJLIuz8Gz5AzUOwrSJFxUmzhNCenoEf9S/KCOkLq/ly07SzVk71aZYeR5PzFcACRNuHV
tlcVIZh3uhAOsGD+OaNlH/ghDqge8THXFGa5vMyE7qon1bHkySwk/lCjwIHOIUwzw+yWo9DURQcL
vhy9HaGI/ECrmNhih6hXOAScy9+L2iY6LugtkWWDTOKhUtEkGtX3yZFgjBtQ2Y5YQ8eFhgOFo21y
yitn8wduluR7V10ZmRs1GJ4D3px1JWNvWXAqZaPKep4HOsOZoriQMd9QgGAcYZnI42gwLAt0zmNa
YjhQfNF2In5Ty7apAyq4xgN7D2ctuRd3sQI9kNVwFbrao+FMtYWgmtxz21pbObDzqGNQnNMIRPGH
wAoqJmEzrU5ONM5k0LRrh2zAutSHkWZOqq1pQBpbTW6FhgOly1VSFaauawvLAUhYdWaxzATHRrWw
mDuxW167XgorqYBbAFe6/yqclV8wrRLVqO9sS5ibxOhwr3jmDudNTR0MjchJxjRR2mev7M565Fdb
pkDZ1aDfkDU0wIEr8vMA8hlsTkFqRsfemHu6f2+9ZN/g15wzOvJXpOwpAYyNep5xbXGSJdAojfo2
ZLJhuJnBKg1a+1RGWnHNTPMm08a/hOrwrGl/PKcFsKTSZpCSTtKlqzIhL2WWXOkm+B5wAvMMMcJN
2bSo0HhO8IqUJ6Uo3si9iU0u8uiEakD/Go01FmrcSjW7+l7X4I38AIijryvFPpFZuS9DFAAGOWsl
mkCiAbUx5vRSODk7uSkijiX8MJoxVEvEyTrQzR0AQg7W4K6QDpWTrFv3xP+D52bMKSsc17Fri9No
RcXGwWta6SCc/l40zoX7EVD6Ts25uaMsWJFTohVPYDPKmUwce2ZGx66lr8e2UT4LuzbZbo80o2Q4
MOK0qa91CP4q65JsXVFZGjO8BFdCv8JJMpAkYlrf9SrgildEPmWm6nuCJxr/0cAQX6NksgXBPRdy
iBeMBotVNtoCcVyKba8Pl7hHOOl9nhhaZg370sTVLgvrNmZKDKO7e8L0gezoc2mlmnyojGUPVlD+
/0Wf/loqzWYsGmWTJRYPj7/QIzVl/dxO03PF+B9cwjypBvvDsZt1ll9aWxBl4GeBWJS/qlLbuNDs
2pKhH6oPLaQKdQue0lD07nk/sQRACVmf8UcrZjSlB1hFPURkh6y1dU+R2yMj4GcdDG1eAZsagaHO
grKVLBFANtM6eK11fcO5Zt5H7u/IZ57XFXg9DufLv3+CSoU5s0j+Rc9idN+o6CmY4eQND5BrJOzm
qBRMAAnaUFfqS9jgU6C1z+9hlzwHhpucpmwqHhSg/9Age5LmMzvFJjvo5gZA/qpQ3O/Jj2ZE0SFN
3Hc7887mFNNReoC4NE0izjuvgUZDPWEC0kdDCRZhfG+a4jBgCd9CEMTz3MXL2Od26xn6z1oumlOA
VJDysMKbMq9q/40Q4FnoxTs7aTY6HjvJYlnXcqMH5kdbOI+mNI8Ie7uqyxch+i17wfVQomKplvbr
2/WNYNU7mH+OTeaEe1DurpVfe1XfuC1VIJpwm3WsYcrugLK2TJOwkz4slgjWVgLz4mm42tEfujt6
LRKi9WMXbr/1JOjqPOk46+cBOUnsh0sjNflTm+LUNz6a9sXqzE/RooWUhdfOdCb/uNsIsQWDueiN
gxY1yDnySl/Yto6mwRsKiNMfFM//amnuxBxNwrBMs02HCDCThY5L5a0qq684omGsk8SvNXfLHerN
XDP41kEEGX3+OlA+sZaGwcbKtx6az86Lwuez8JRz1432jGI3jA76Z2h173SCFRyJWAV4iuwG23gN
WgbveDH4ApPaVqIZrTJ3+E57W2wtRjgL4HsgyfqKvX7fXjpE6hVL95mKBKznUa7u2mgwwAmEb3VI
Sl0NA/aHJSDIJmSEJJm5kvbTrlGU/3MgHUdV6lw00/IZaLOriTiqhGqQ3UbVBxCzHMjYvnBgZEDF
3PVdA0qwEBRGz+mIezIT9TZMcKNlNHoLII7xpMxxSQUJR+hCNjAR7EPcE1dvyypjdE1nbKp95FPt
EDtoz8t5c1C/mftoyPCpDYDXZwIeNK+K1yxUng4zGoM5hIMsaSzjkqTeytHiH7QeQsXm8EsL1ieh
QR4HfJTzNWOsdKIttOfQZ/M3fUA1bKydBtYolxsr/jtGt7hd4BH8S4LkTcJEIHVC+5Q/j1QHo6zO
Vq3EAZUNjz6KbwPSQMEwpimgWHOs0gPvVR8Qh8qYyLCYEevYRkV2A6hxA64w9zCndiqGJ1yRrzzU
mV8gSAy/aiMO8CMehtFvsWqtJfbSv0/h55y1gzS+htjnB/5bKExgCF3/+vQ9DWCnbOHdcXrfB9H+
UtK8ZlrKCTxjQtMQz0yiitEQHZS5T9yfer9lFLic62hi0MHvz8YftyquzFjiuTQrf5a+acXwEYwY
h3Vhveuaso8NZeWn3bYv3Pe8APqspsAQqDfUyRbPoHv8A4bwqtfhOrE1gvvDl8k+k62pvjXaZB2Z
DJgSracIqRYLvHBfYax/Kk33Ay7xym6YE2txtznMI6bRnZwq9kbI5iO2+70oo1Ml3WoeS+W9q6yt
I6aiTinJ13jBnUQSx6wckk4arypP++TzNc4/znv/gNtcaUxAXrCWDpzNWQBhkFoQ5wEZ4MJTeWl3
6qnwLJZNexXb3KngGBDub9CfIH8YCzpv97EiH6am/Lh5+tHo2QlkFLKftvZhVfZYs8xcfqVZehf+
B4GCPQbSh0sHgOu3r4avrOKkJvNZnTwkdkTQLQfWbUnn8qzXVVghVv8eueavD6yAA2+5Gbtwg7yt
Lnx/CJmy1XvZO0+jnhLOHDQzWMWIg6Q3GzulDNXGyuycua1BvjKSHYxu3Xb22T6N1DnOU5J9M587
eG6PnPSRx2Z2D8t2Op4C9rzIvtw0Y36w2THShMqn9UMKUUSBV9ussTyk2c+Yv7RJNlEgi9+sH76z
YOtQxAZckMCza1XHBsALTDFvPngWx+d0Z9i3upT0PdVUwzvdL1HjM1udqxvSh5Pr6ntdLuiTXvVJ
egIl9AZ1A09CswztAcHHZ65frhuKHvrA4rip4pxl/51uw7zeJ5lC1r6mhdvbj1I9FFJcFLlLi/TA
gQtOB4KY/1aW74oLo7yHE8uZLDTNc0l4zbXjbUk/lRG3i5C5Ya4z6x8ees0K4ojsrXoqXXMyVeYs
oUmWx4r3DLh8OJAtMh1jkjzTt5k9FVTJqp5RbPBeu8HLmDAdKMYfEnUIBjL0l1B/vu1Rf6BSfpWZ
S5fVdLaOgWpjakQnqEgDABLB3ORcfLzqsyjxe/zF/j0FwS1yEBJhvVaYzdpDDJvK3RUW7JWcgKZN
UQaTaR4ITUL3YPIZJizrdbwcdfVOtd0RYSDTKL+BBAmKPk2vATYm3qVUVTYAiJ7kjYZZ6NifY7vR
yrCeC2NqBGcoPsNA9xkueXhFM78Tt59I7XZWD+YkHN49VZxgzQB7Z/7cd0wJDZXsV09iLg8xqw0f
ucZS/gdxmGeSkH2sbmJZf4i0fARl+GUOWBYETq1KD24Trrd3ql/Xcj7VEed9aS3UuH4wN7g49H+X
YfZqBaeBQpYwi/hv/CbwJD8xfp1Li/gvxQe1Wt9ykiN16bIMhh9+DmPW8vdxAMpNi64Rl0zTcHox
6upmk5lZyPwh/e5i4uYkU3jvhUWWvD3rBsFWrxZXtj1fOnCVpKbIUB9uebgohY/prf8gQOkRHV4X
cfoxJklJuXuvzicSZQgyoIgpmrNH58ae6YFOxvNFODx+KNOwXfVWGwN5Mu1eYbRxlfFb+tElSqBp
q8aHE2oPXYMIhgJkVhypHFhJM6G2LwO9WxRVvJe65NqI3bfuJXSMe+HIH4GZaxa0gvU1WveF+Dbl
WfjhVnjpt+phz+yqsuRwNuww7xOSydDIh5R9surADw1qb96gdCi6/s+WPfAz9LWZk/afqj/P1fYd
mQSDoG38ZMVz9MoX1qm7TLRjLbkRrfTe9NZzdNsnUs2HNqi7Shs2OSr3zDDRLDM2ilXwK0XCpsqP
X1o7YcMy3UGlePfAgAeojOxIwAv3n74uN04LWIYCnhffA22i8h1Gyllr6o9BAR+hKsWHqxxoPWK1
0cH7WTQHJIwPzFp5Iz/dAo3gHYvhsMIDnnjTXMmWbuw1NV7nSfBNQIA9oUK/sf5Sr3W7+uh9h3SS
c825WhQeMKPqEYko8Rzjzmms+FVDkOwUnjjSwlzqtd7Z6auLWYYTj2Vrqfa7nlhoVk5794W50PXh
YMKAYmylPyuTt76ELZBTYpGxhrLmW7MOcA5aD7ekp45L9GGGFgT6QYyAMRU6w+7qgQDyqcj6sywI
7wv1a8REBrP/t1HYancjLnFGH2sMlaxWJdReFJZZ0CevqWN8h6n80RTzqLKY9EN3oq6ZpT5WLgVN
NYI++5kT5UcCkPOyzfdkQ3ZGUzy6ov/yZLFqQvJ19oitoc74BdVs+CWz2cRAbcEpcI3T9ohgfA1i
wsumB/Z6hOSBtGOMtcc/w2nqJb9lYRMRFJgqOVxUPMm9JH2j+YHdqCRzqUYNnbHxuqw1tr5dz9JM
/QMyKvBAjaoTdP+ktNmQivxLynQNg1/MOIDwG4/KbedAhyswYzPKyOfETb4jmE0dYKWpGZQHX82R
prbab81aN5Vgk6Y4v/QAUlqbcWOoFnyh5p+TJ9yXoXIOO23hpza38NSxrTY/vopJpA2yT6Z9kFyc
YlMR7EobIk40QuLcNi2SXyTUKTzCGtT8aJMPHR0H3H4aXYeUH4Mg90AOXr1TZPLr6/y7lnQQhAp7
3Xc1lTihn9OrwTvTxebej7+8Ag/NOC0T01emqZ1YrXLrfOKicKV/avfXblmbRgwe5MWJeZWNZAZI
RNEzuh0GiXsfkbZMejLXeSJ+lCpGheyXCj60mSizNycbMlxmjK/CUZ2FRmXwif0XtymuGOqhgJd8
qQ5vEmp7VKvD9Nv+ckV+Gl2bqpAnM4X3OoPY78H3QgLv6EOKfayaKln0EM5lAPF/cqGr55hM0UKn
62nebNSWYZVh4xqUSoOOz19wfrhJDIiecbRtY/jBM2Tr2j6o1S8t9a7uUOKY46RQ+MkWCwHcc19t
J57US8aS4JvdVcmrJ60QXJK9haXjVSgOZqOlGXo3t+jxDifOQeHJRPJnp2fDE0TdqptaSEMwDwAp
Ddk8ipEvrQ3ts8b5oUrqrSOtNmehmrz3mNTrFsxDm75RAhPOOcuI2aDVGxLc3Kl6vse/8eVLUpxJ
48JDYzfV1vFH7FtH0/qXh4C8neQXsviVmPhb07T3KCouHjUZeBzXo7JpFaxDcG6fAGcuZZDchw4v
TpoT7Ru4KAb5TNHk3PoZ5v5JZ4fvmWtCqYVnXkx8tUR8aA1BEfyXjlPdZXvHVvJPpTcIb6p9shua
ECX5Q+IsucOgkckmiVZFx+WbhjON7u9wDF50Otpm+ZvwuTQzGZLerMEkOYD4MW7NSJYHbFd6bQ6B
Edsrx6NqfEZu/CSvPHh3he++1p0rWKyplYHpKCTwHK8ovupFM7AcDHbNbL1hWPcTAG+xwnal6tyQ
yYB1OMvOqfQhPDQ72NqwAHGCA88jo8ke2npWtv3e69GNzBHuQdlsLd282CFDH3xkQJ865ytg2Wll
jecengDYvvTTMuqPtu24YOJDbfXHsXNOjTVsNLUDgCZeeDP3EewZlLT6jULiuxnXFy/aVuKO3Htm
i/CtO5k/I5HLc8Q1DlH8a46cRvzqQ9pQ3HOuDIdK+IFBbQwxBuzDWTbZZxZjjMS2SHFsudYMbhOZ
hiD/NbLmsZDHStJWZZlo8Hq1BWgYoR71LmZBkrgtIO3Qs4JNmT0InLyWWZhOCaa9ofNbqGrYQ0mo
rAYJHEfWZb5oRbDGUHPVU/Po5AQQCmqISzqaIpIwWGQaqrkgUD5dTZ7DspuRINszqDhQ+Ubizo3+
YR2ljWLpZDZShrU1wZxSVk9AMr8Qif3APniQRBmrNjyojXorKFMwpjhSuFF7cRjhpbkaXees0NHE
TeFLBjaH+no8qDCQoEBcdH1lR9mjJ67JDmVj9em2JzUO0faAuv8eFTzwqoa1yr4GOX9sk73NbsYS
qYEzjhISr1LmDHuKmRDU6BW+uTP7gKgQhluXKH6XyFtf9l+YW/ZSJ4RQy3AGZmqY2XlwojYA6Hcp
ULcEFhGfigAsqPV0CXuUqlQdWUwVu/t8nFYqmMGsetY9toJ6PgjWwp7m5ayzf1VMWKzZPJrUcCpT
opQ6qChHKZQyAxSxMgXQpFIg9qPmMjRrqXqlBGKyqP59lLZEkrDu3ivJ1QBWeBODQ2atZpqYkzpV
pmgtJkESr2b0pqvV1sGTM5jxZ+nwIK2K5HcctCfyEBiAry6yT1GX7qRVvsBGWHfx3Y+HjV5Mg2So
IZq7E3X44C30ucGMe2OxiMe+2Aa2cqqHt06NX0ViXzH2HQzNe4J9WoVedgrT+jPxGOwobfOhuaQP
3cKlPQj1YOvnw2Eqi5s1Ivznl8qLEXcfgequsnYaiJWCaoMAhzA9bf9j70x25GbSLPsqhdwzi/MA
dPbCSZ/dIzzmYUMoFArOg5FGGsmn70NlA1WbRqP3vRH0Q9KvkAdpw/3uPVfPkEMyixMBLRC/h+bg
1hK/BAR/cmNusFutywvdc0Ej36gtp+5eM96LYTk0ZrztquxDb+xnv9K+HNOmtU+/uY14kO1KrWJ+
2hv7xJ39LXO6nWZ6O464+8WnMEJy001Tozr4WX/QrP6U/ZWGKEwo7N8W31V/UV+24T+mtXGLXedu
ctNbV3w3fXIP+mlBx+MVXWz7HSuhSrAvYGJSUA3URoxJspuAuIVtuZ+rIEKq2rX+xHYgEMKJpzBM
754pq2CtgC0FrpjkD1WigxpeOjJHXOz6W02vR83RfZb3KiceO9GCnpRbaG1ZuCC6khMCFNDKNxfn
NMlxICkTxjHYkhYyxMWYCoB3lbZnOpWihWg3qfffGELCmbtAX5cnWtd3rpc85fb8vOWk+1wMzSVL
9F1lJb/ghW5G3z/G/kc39K9FyoyzTcAXaF5MWQVPVqn/tCsHw6qYjDqDeAqMM+GVj9plv6/qL3sJ
2Bya9KSAT2BRgv/s4qRJuGhPN/q9ZHxNF+MB5Mhb1+t3gbRvQ/ERU4yZ9PI8NQ26IdPmjFKTnB3J
ddkyaYmmcggfOTfilwABn1bi3wVjlE3M/xXbiYUaU639ioRw9eJnUu3B9cShiDna6vFbIPPr2Mfn
ivG6RvvegoBmWvbvINVua2mnWZZXXl2O0dZLRhohd7TLkuc/nlLoqV8MLf7oEtIvHeUoXLbGEunc
amoTUfrFa0YrKi22bLnQU4Zu+mkO7OtvcGfeMgip82Dsx35EKp63o4MW4T5imDmV5p8+TY9O1Z0D
I3+wmLBOUB3teLrVE7kwbk0Oumpot4CQmoalr2+mn3WiYvnVbwGvBOQVh6oy7XZO10tQIeRz4Ule
rPz3oHkved78Gmzrmqpx/R78EoRCG2BXCoeD4dK/KUFz4i6jV8som3M/jpGXgwRM9O7H8bS3hfBK
2dIDDXYI0MUTQsMj2OQPQNW6qC6yMN4yilI2mma9B+kd3OE31bl0qg0UfXO+KV0dTmR88syBQhB3
5bD5PPlUZpW3Ovtue3LDwKHmCz1HOXnidFcXZQwzQ5Bp162f2hGEwuZpH3Re94Id7s8Q413XCHRd
2lHuGtE0n7m3MGP/w37AlE/YGMxd2qLrZaRflunQjsN6D6ugpc5MKwrO7U7+vIwEwEsFB81IH5ke
tDut+kqHRDvk48hU2/O4B4EQaorqefJjcZgsmo0bfJd6Z3R3Bkp5mIDG5NpPPVm37zIwR2U1mNvY
OuQ2j01A34nLA3v6+wMVUea/f2bIoNw2McapzlDdid1AnFTCmVPypYR60C2hqnjbOTFOHlElrOST
iGwt1c7m+gPehvjcsxeG1ly4IZa04dxNxXj++zP0TTB1Jr3sEw2EkdZI72R/2sBqzhQZs+4lZj7v
CKb8MkyWIT3QdsE0CzIXnjgnYyvOcVkSpP+v/xbQiSI/hQ7UG9PNpcI4zQCBl+PFH4p7Ot/fdFA7
2Lk3I+M2jMc9ZOdm8ejd2jc92Yclp5fEXFioXGxZeo7ByijwB3vet9KSS55NH5ZdDYB/vSKchxn/
9iLvHSjm5GRwCQV4tZCsZHofQ/pxrKKgxrYn3OxiWiwnK2zKIt7pgbgUk/6WJOkvsrIosZ3+OpjB
qyeBRQXOEx6sEusQUV1Tr98qkI4MnQlKUmKH1zs1rnn/FQOYiIIuoz5tcP+09gmvpH7AiUs9pgky
FZ6ZX7hfjuZNYYMtcZOLH/I0+lZV1kPtL086lNTMgPM0wEGh39CW9rEwcqpZc3sLYl2Fnubs5kUK
4h68tPaifWOp++LB6Tm6NDs8I8NBpi3wjtFAMhrXY3sLu81j9lhb7t3CVsLJ7gsP/BOU+XdlQV2E
bvXpVhBl5uGZ3DUGbaVDnarZCMsAgxTmW3viqpYb2OcZPSIfZUdGgL97Mdx8yQjJUtMQbqXrn3Ws
CCnYVUghD8JumL8Q582J/EI2/2h73tuVXZPR+8MbiuxjIiXV+iO25ook0dG0ki8I3GXkakigC/4f
8uXxOZ6CyCWkvfv7fTX0gcytX16Mtn5qigVZ4QQzgyKoFkaJTL/TQF/RoDS/4dNfrG4Xa9xEYYji
eDWRV9kL7Hm+tH7UM5vpJvGGin5ni6sWOx4JeeMi2DzJFXG2Ie6Jv3IdEHr+1omT56mfxo3hxSfd
mV4BL4pN3iMSZnTH9+5zq9SHUcYvAFvKrak1+1Ty8S0DZ0BrAvKNmotQxXg6RRHR4uGzS/74dN7j
ccnfRF/TNjphtVWcDDfZ4MKmAn3EyOlIbhVlLjU/SsvmBAOturDrMIb9EGld917q/ONaQsPDR1nM
YEDzc9pQ7klW9KfRFH2Io76TpuAQWS0tUbrk2jbER8yNB89uq4JAcVDVIrRNGXntnxwOIDdtAidt
xWeJap/FxtZGOOeyxrYoRHag6pfNknQFQcSE8JHkHK1r1zhdbm79kqfg56imjEcMZ0XZEmTnU4jY
4KtIh4+Df2/cSanwlJYwhtq4+90mxVaJ5AwMyT0VYsvF9S2nQAjT6hxhAiqO2PieDYxMocooImO2
WhDZhv1zyEuCXjY5j8ZlmKLH1c42c7qTF2vegM9GUsUVfGzS9OLb+ZnU81NfwUiHpAAfWuf+5pVM
5jKP4SueIR+gZR00H9g31+x+HHFA+90G8rffDgiMoob4NJ0ZCWowm5B+fM8+5GZzVOSywHQyh0cX
l0y01ykACzdZGKwMZKis30TtJ0Z9QK/StW1WTcGyG6W+QzChxsEJSGD0NBjJkeLhGgYMpsoP7Beh
axnZizV8EOnu6Thk38UGtc8nOI9pCW0LDWgLXLg4mcHy22tyfZdP9RLaFVclG1fGuOlnK9n5/Q1w
DtPpvLTDhqNGpOGW4dBcgYLBNkEtdRFidOp3E0beTVELc4c7IblD28OS5SXUJgQN5u4EsqE1LHuT
ftujp6Uv/dLY1zLXyX7q1hmDGutn5e4rcibbSVD8YK8MkAmRbTsPf8ULHyijXkRGMn9paTF+zM2h
62vIbIxlrcZlD6B/4aAV9K+SW3k1IJ+FeW3PZ+j3xrmp68+ZEe/ZHZzfeS5wxGrc6UYP13VyWLym
DwfTJEnqx8k+sAZqAUs2VXY9K2p1m+FMNpScuo167cepr21uViiiFUbQ9T9dlRuRK92Hf/zHf/7P
//H/i5j+L0VMhkdvEh/U/6GI6S5L/nTZr/9e3fT3T/y7g8mw6WDSdTcIOFLruu/RgqT+9JKGoX+6
jALMwHcMxwLEZv5XB5Nh/dMPaOWhINUxdM826Z6BlC3Tf/3D/qdJEMWCyub4Ns23vvf/0sHkWM5a
8cOLlzT18ftf/yAUZro+ZmT0AqqgHN3mq/jvNTZEhRgTk5WzK+vSxUjNI2gALOGHrOrIHRVFvR/q
tDvUjd3fzs4wSC4NVXXzX2adWX6oe3Ox4jzyCdA9+6LoW7AzuJQihufxXWfTRak1ToKE0Mb9rg8s
l8M6yUXWvpoztBLI1CL7MigHd8qx6jaWYMsylkZtVCbTy98f5OrjLSRma5kvxyHLjItbBwFH2oDt
fjIVdCnZ7cicA4GcMhtczthNHLc54f37mDchVCVmVj/PyydNHf2LhYYMaGX5nuoU7Ys6F4VnvLPP
ZuGmQEdlczVGrTzJAfHaiqsDLTfGwywC/aH1xxsOmuSMO2q+t4o4uRK+RBXCBmZSkHfgzE1tB+SR
+GhJ+nE7Ne00NDN2YAo2ZRH0u6YbSJEX2SkxV6ZOAAWE4D/TzGEN3jma1l7cvrrAXWg4GRPtoh/m
7w+OlT3gso+ReO7dXAuubawHV9m28fXvfxYQyftFXomJLkfPm+4Yn/ZXYiv/+4fAsrNrG+Ajh03Q
eO6LZfVOcR3L5j1zcq1CsS99j1wDYQstV988mBRVWg4jDb2EtmETv4f6poV62hiHxKyKvTlrf1aX
+mnIeoAn9aAdAZqMN63L0oiYp7Ml/Livlh5Bg4qRycM8yZT9wzEZQBSOJw++tSS3RHIOHoOqjmkd
8hoCEbq/Q1Bu7v7+bMaIcaflKdTmGSV3CCBEuJyepQ2XJK2u5Swg9mTU6iH+4E935G7x1iIQU/3q
+n7a1571JLVE7TVTvWhdPmyJB1+SZSaGYts8llOuvzrmMNF5EcBPTUX3NMaAdjRBPMey13YKxU0+
oHvGdAANzMEd47Z6n+M3XRbm3A3EF6oeyIcuUAZhFqo9AkSYCo5a6dLCNGt8Rt0cO7kWgP7lar5t
FLgCu8NzwJSR8C0Gh1k1nFUC2h/J5wh8bHLFC1i/srzQka4SfcN0HHnOI/KMwa0lirFgSlcFYdSF
v9b1lzBr11lOn+KxBpO6cabyaWRn1S0H8tkEetXJ7xz6YNNJvSio+3lLVKworFesWgjoI1+jSh6A
o5bbwCsuhRXTP57rT9ZgXDq3+bTH/J6YR9K3x1pgubdHOHYr2FDGktTkkJKUsLHtWu3FBI7WLLeR
d4RbEv3BC1Y/s4mvi0W9ZuyQzcntn9gaMTLB9T0ygI+IroRdb9ZRywoUGjDZ8GwM71hTw66rHki4
nYY0XJrCvktczqXK9yMhy1ufGzxbPkHITEPM09o3v58f+ZpA+Ojxj/QrutcV+USLC0KYBedkYoas
3JnBChyokPkgV+p5fnDzkhGx12dR61ptCNxlJH3VP+tpUNxAhyX3k/YCmg7JHCp71/TmcdbG92Hx
Xj2mKtvO04jD/Z7nCqS/UzJ+y637stCglCYcbu5Twb+LK0tzTrXg9bN2epgH9BLt9eotsxpxQgHF
Z2UIN5TFvJVeO5zGFL8d6Qr7oJswNsvlQbd4A+SYEPecppcRXEeolZQcG3RLaPZCfhm5erPE9Xgi
P7PjVeFMOYCzJ9d6xAPPJ5/FTzjCYcNK/pmjjxiMXJ1Ei4oHMhCAdOPU3RmMoubG+0hloB/iwAKs
Ev9O5gxMP312qYOw5hX3YnI/AyNFAnE7n+ma4JNdbcipO1OAyeA1BQOjAM0advaSudU9lSRI6Vwc
MN1POm5NPUFDdmbxYs3ZY/nVx/Bx8CqFjD1dAkZ6v69yiskq/aJ6H+SWO84bwGpIkO38SHDVPmlT
SkmXyRPdMFfdaS5kKzOBmqziZp9Zy6/K6oedk+IPHJxi57lm+qfp4l+CmWZLvuIeDIIRYRoFa8Q7
bqvA3NL9F9xMK6aw3Fko8q150/RcmSB4ixdNFvnNHKmNXu1ClNqAa3UM6ww41yWR0p9E5+SnloER
T5Lh7ykAoaYrNewtmWqokEWcXjMYmGHQG+U+S3ZJIqfjgsE9lJ5Fsll9dVYv7zs1GuHge/GuSExa
Ax7QTIHbgtchBG9sRGEKYO+mveP7uE1Flj0nMXUDAc7IVNEr0RCZH2t4Blpedq9af8itkkptYtQb
brAvXue8FoQ34kR8dtxPwfimOjc5YGLHZPBeO4NLoUUBRBekb41Ue5bs69wCMbW89sOxf5XFpWQt
g/s0hFnRNIfAxfVS2h2u/WU7kAeVCUlCc4H/PBvpvMUncI/b9uI6tQz11sy3ZrvsawoVH4og2xmE
gzeat7hb3DcYkbNAi7IBecgqsZNY3Xue6jv1C93nta7AXSemt85AVgNN8Ifr12bwrW+5DhH7pASH
IcmtvGld3G9pmiFr6m6J9FDcMZCrI100X3XUjMZPt+Y4JaHyuYEGXt9fbI/LKlZ/72wZBAVHkf0U
tsuAuVnNcN+gf9QmU/6NuuaDO2tQeI0s2XKD2VfzeA6CYbc4ZHzWMEif2s9JMeznCZkjhZ2BuWor
B+xq8wLaUFYvuLrCRRl3BKqiKZDvGorIRi4FPCBuPiS3FYS1jLas36xHcDkEw38IQummp6u+kjuu
3QwelXoyGOQwS4O6auSPeovBf1irFVBip9RnxuK3LNADUcBC2lEz4Rai72iSydXH6BxpGTN4kkXs
cT7KKL2w386EoWya3bcBDMrf/6vZNV+tf+i4ZuVFfyhl8W7YFCuXtrfB3QL8oGcsNdWoRSltSLwa
0+WZsSf5A9+mrWoBC4ScqwhZBGvvHWQJXpwM4uBwtqo+DUVC8kbvsbL2BuhnuzNuE4cS3uQynHxk
iSBIv7TkmI/zKdOdnVZk+9RuD0NtbAlCrpFx4P3TbXZ46XQcdN30TDp3VePiYxlQcVvyboZzpV10
QELT5GRbRavutnGYztTIYWiebN/LGE+7dNSoSRP1zcis92TSin0VUO9iYVfe9DblZdRv4BXxLNDp
uCfdqXvKACqrevnWbF6EOoELFlMOTBA0P4rAx3Ez17SN++YTZUH6PhNYLJ3GB3vRaEDQCvMpZU9I
9ekXVAUgQaZLjTIk9HNHffiG2SLQ44LHGDBuuFj84rq88vRUXxoWuf3iDAH7afPdkljnUAcrf166
E1Llr7g3b8pcGGl6J8KL9/yz6FoWx94XUDZh28S/3Zzwq6tZLzm8YtWffB2ev1rUk5Wi642kxwP/
VU01ySLVQPCgbz3O8xfpLXTMNExWjOJDYNChLztJniyFEcMNMIIPRkipsXtWdi+gdGAj8HT7XJW6
s1+S+g0Q7n2DjXrvYnZesh5oAub13KbCecShvEz1T9P8NnVhngn215FlYqHqEeapzcbgUHTL1aw6
l3JDHn+3RohK0880wALlpy6W7cQF7WTcj4ZvYf7jxNMl3FY0B5/MpHayKD6N6dyMjklnPR8AqY97
zyLUx1YQRK0N1dXp4HwJmh63ACf3vm1rgL8zHzQ1T/y02lRpD+l8tBkXTrgofcqUk+La6g3wr0E+
4EISB03N73HMrQtbBar35B28Qv9xzNyPTP8BIL5+KDDQ9ADAqdMgjhNwYoEj7d4qttEOT9yhRfa6
X2b5i6vWMZYFDQ/JeNaMJXIJ4Ay4FYnNrXlwii7s2n6llu5HEZXPTNMNh6mO+pRlV+CCMTKvxpGg
DiUxya1J2uQwSoJJZOYJ52dfwcqPtVZ0Ec7zTY0KFhrtwBSgSF/GHoiR3ganXlvWyASR50H+OE7G
Paj5Wl++FPZNCpEscL7oE72qBRbK4geRlhNZK186A011fY9LCVYsCIxnNvA2Kvj4N5pcnpIBqoHT
jdlTqzwMf8q7MGa9n0uLZSPGhM60uGYQuOemipF2yF6U1LdLDGC0GpcDTv5P3SZV16I2btKRLiCb
VjDKRjAtmtjLEHOD6lIn2LeGYRL3TWE+AIdQ+Cb88QngksOtIyq8U2XqIH04qsrLmNYPXuu+Ggqo
jiNAZyP4LD6SekJZAkGgBTP3EKA+QVN1ZusghWlgrRT2nRI+o42MYNmgZmbgZRy5gAFCW3mvnBQP
+URNAq53Bz9noum3YBneTUlDg1ObOy81yl0Xe8W27/NxIypOIJ49488Y3FfOcHDCXbKDtkp+qo5c
YUxW0yhZ45vmib3LOZQ+i6NfgsUfr15j0elYit1Mg0PCU3meyzV1U85wRzRRn+o+q0+Z4cBYpTqe
tpZZP1TYJvnICO/X1I5ls/wOwEexMPEQL5jm7brbawytNDGNoTlQfSvm1MB5c18V8IuU0bV0sEUL
5Y3Ylq5875dIGBAxqSGI6iGGne17aTjRLbFxoYRHPpyvvMtf8p6lUFX4oeZPQtY2+1JTn4J5R6zO
38wQOKIpWZ68QYptKeFadXnGI5wE3zHR8aBmatL6iaBPj/M23qioHYIII/Co+9d0IFjKdB45ryYU
wIfQldTmkpeNpk4nylNDLS+eNBVruK4IBRAZO0mCfpU06Tw2ylcGPY/jWnxm++dcTNVFLCAHYzc4
5kHytCSKpgSeHPJaKNW6/Dby5Ltz1bC3vLWI3gcfvLaEc/pmGeW02+I5jXCBoFy3PZqmbLbaBGis
SRYG6OtF3DGAZQ9Y64QtmQoIzndGOZ3Xc7WvlTrXlS8pBGWAM8rO2L3PZuWs1po7w0SO8Cwxsty2
7ygydWiB1tzoLQgZKhY7AIcwQVKOUjViMBZ15qKshEHavEOBfmanM89lkm/95pLq7Qc3pM8ij2Gs
NZbczPnwKICgTdQ1nGPJ3+nkwUXRTZK4tLC2sd3vgzc7byFLF9o1yOujzxMuXUShONNOIAPvtXHh
JrSIYp+UDAFmhZaj2GNsy3sd+Me2qCcYxR03wsQ/bjGxMkAq9APTlJrOQ/CTs38wmuDTxFgWpian
iqkcnG2QcmHkHnjfl/6JmhC2tAyqpCW+TFH8mhOXW3STmHt5mRF+t81A5tOhVCGHlBvpxVM6cH/z
9Wspea06DLYw3X+KkbPTzGy1s61PHEF01hU4PEr/o61bUIt+63GdkWyOrpzuBnBi5Mf1elcI40e0
3WdvOfGmAr0FVPl5ph2T/PIX2ex8MxJJ5vfW78zC0vbUdCxHqci1SHPNYStR6xEI9T1ACMCvshHn
LjZ2id/MZ+hHMb7I8mtJ2fcS9AzWJUY6Kg9+u6QDd8y0bsxchzOXOI4cPEHHYX0laad8RdBauWQ9
LzdOkoJ67X0hKtgiS5xveqHRRGJr3n400npLM8QaC1wC6IFYWEhN71j1vxURopAu1lBQvHFCkBtP
yqFVQuYcjux4vbCWn7ONFLcCIWA4/CiNmYaMVcSNjdV1KXGr6OVGSZhT+mK91hlHSjEvOpKEn3Kz
KpeD7vWRSlucU1RDa4aTHrkjHrNSVOe/PzReB9syphuAWHKEvwGAbXbyMvWCMt7QwIJTsiWwICec
AZlpjJGuD9t0ZuTs2CYjbwc9sMOYtEn84KivvacWfNn9OOMWVMn9SDfOtrNgg3JqICRP1Dmz+BUN
LnITYwzsVG4zM1D3YHfbPeVb5sHjNo6wxjAZQyl9dIPCHZyzofVRB29oj62PBZ74fmzl9Iou+dls
1M9su1foAN1uSR3Mi9wee138iPUm2lrBa6XiX9hmTjmqNOdH9cG/ioUn5ly9ND5FUzp7hZkaGLV0
EXlO9Uhm5QBLlCN3nL3rSCEeRQqYm4DbDeXb1Dg/umy5ZPT1YdB88OUeEeXKsg6NQ7LDiakqm1MW
1KZguiQqVhvsTOe2JUybIGriBmEM5+l7IWgYpLWywtUZpWPKYV7M7qkdzD9B2lk7g5X96gq9PUpd
vwpzGe46guxQzFAXmQMdROgOgpKyqmR1oGVDy1GGPSMl0eJpx4rT79YG9AaJzFI7CL1nw+XarnVH
yNI+pz0MV6K/E67FG6DmAOJXfWNTfOjKXyRMoYAOyAdw7S841v74dMKE2Ux0TBpaz6Ez4WTTXbzG
fKKcWVDdjkSYGf0JxTyc0XappJiXjTuO1xnPDmfC7l0H1eqYEC00EG6bhDV0y5bMUijMMizAqg+U
zrrwPZim6z5f6Yzju3tM4oLsrxW/Z5WOPUFZ4c4yh33eFkwIRwAARnrJVmdGAN2EY910geuxNWz1
VRN4Cp2nsrAfB8FFlnpRvGJKpHeSrSvV9LXy9DlROqLnWM1R1gKwSXqmVRU2kKan8c9Oli+6Q7d9
RxF9tWb0F9P4HTOwuNlV3xK/NbcdwB3+Pg7v3IMjczbckH2k2qQeWZw6IC8TN5+s8H1I6CKaJQqT
zQ1iI3uQ363Ju8CbE4/EJFXKCm9mOodGKUMPciLbeiVRcU1wYaK+U8l7shpUAYJxYJvHF7933rUu
BZ5jEDTMGcQlBe2baxXYpFErQpoJk35aXz0yGZFTVfbGKMZVddwGlNZgX5kOLRPhADfsNR+MX2qy
T66Rpls1E6bPbQGhpv3sPKS4he/O2jJkLvrnSLkDOO7qTpUMH7vG+6oBIEW4np9ayV0ws6iNXPzu
cQzK4WCvKSfiAIQSKiuyW6M40jhxXNJqxyA32Oqg1Ki6b5e79epIv+VbL24tN5C1FoTGHbpdqi7+
Q229nvlq67ob0ySc1HMgAKJCyCc36Hdy7waYD4yfuT6bPXu71UJUifMXkca8LE78C80NFE1wHG0a
vCvPvPSm0YZi8HetBXa+FLhMFKuQaS5X17aWvazK1ctCzdcasr/vZIVA72MhqDCrQhbGNdKm+PCf
GGAtO1O1P1nxk0wLfAbH/6C2dEXrNwiNIxCoznGXSHl4FSDoIEKJF0kTBUiaZ+Chzj6oOFy6ucnZ
hji8X8rvHI5RqCf+UwY4WcU5LSgepgH+SqJUsPbsibS2m2VqN3j+LctSj68y+6GEWCAaMo3vWkIy
vOC7of9aYsPmDeD19GzeIZvod+QTBg8GlMUEREon2VV04sSaHjyTJNRJSbs31HBmSKVrHIWnnT3m
VFwN4T+JhnRyr/pjzCqRJibpKDqYcQ3p2yFxtD2O/q81w7WquyxXWI0pKmL4oDgRLONZB3KxMcXw
Z1icd081LuLhSYAZDgEQPy1V953M1cls3MegHtekWf7Z5w15I6CNbc2IuwXj6chp4pFqqUeZCL3F
7wvxGgADGKRqNJfBzb8o1eP8vMRkISZza07wHzxcRqaObsLHc1L+1qiHmzERHZ519Wk7LvGE8Utv
1I1I753bz+vkX9dhwZqkU41PjWPVotWPqK/kCst7kXMmb4MeSKwFya518boIKywx3xNQwoBf8rRt
rDmOcdA6YTwmbERGE8EGKw+yW7elHlZ3tXaeSwrF8PK1F8+9ogk+Tg5BlHGgpC5J3WxrmfjaB0pW
sgTTWoyvl3gGvXcONgG/B9vtetX3cp4q563l+7ur6ukFMBeeiv7m5c9MJpnhCQAtGCkl7wYrAMSe
XcOENmyfZZtcl7qct15Bi3fWxlGRMM6cCUOXdkt+G6cvqRWnxnxPvxCLsqvR1NZZzms/alDm8r0E
pd28lCqQx6DR4aG7Cgmluc6NfAyo3uZyTu5r2U4G5IKe/OOthoixgdBAJ3Usk0NQcyQ0uFfvJKNP
uGTIjKVvPASwoPgMrOuEgb+YjKNPu8bG6JSzH9LyjrLWO2OCEuUaHxWUuyPIU+YB/p9xLJlskKrv
RK9wkMKqr4ZHucx+OGcJWrlZeIRTSTdZPO/6wPGrUSDuZ2pPcE/7ZwARXD/MWW4CaURmNnqcYY13
1Tu/mGpnG+XxOboY1S749U1/YGEqH5eeqBNLGm67AJyA48zzQRPallDUcuj1NsQ2i+bPH59yihOD
mLFLZuJ9qoCK6n4Cy7A9SQXGY8JqRX2hULQKZnBglNOTW+VxgWX6KPrpNikgiAKaZQTeAdtwDN7Z
ou9oyzw7HDOjjmgp80OBUDc4MbKMstyd385vSiehXUPxqxo/UnVMd/fg7S23fwfkydRBYYHv49CC
1dsYA0w2S8rdVDTPAONTCI6bKsCYYTrvAPC+EjvHZ6lnl0ovH2PRn4He8XAOEBlL3AHwgOm48yQR
opbsmEbwArEE4qiVg75Iu4Q/52OrcYpQIRQdaJJ4qRny1SaCNZP5a1qn1MDSisjw9C0TvJLD1IBH
oaoVMyw20NT77TY4rDlqRQ3i80YGzAOYLySbdhr6S8MczBK70c/BNn4YOS0J8Su/DBO99s9CBOQa
FYxwssOU9wX+iTnRFiDXJ+Heeu9pwdnmGcWVKY90i1UrtvyuwgxN30huXEzJYznXNxpEH+d5OeEX
7ekcIARdRaSAExI23OHxQhFiISENGB5N/uCtgjkrqM5vXZyN7ucfJeqMWY8pAbX2CfZlCvuV1MD6
G5MZUpZDxTLeuddxTD6Wwis3JjnnUkxnzqCggZP3geTQFmj1Rk95lAUGp7H2CNN3x2Y2YB7bbVQ1
7rtdDt9zXr1rfUBdoO+e1p0UhZ1pAMzbLRDhX7A/Lm2CiIbnvYVKOAUuMf5pvNkeF+ukX74mzfrs
DLaacVbfTVbV+6lj+N8duM6MW4a6KspS+xjYdnPfDrSF45+ALbLt4lLjJrDqkwGiw6j9RkzyHlOc
EkQ/kOINMYQVLL3Szk7D0DHPCBK8x3XD2QnMx1jBXc06cZvXp0YFCflddM58kYTioA9ZUhCrGA3I
AJ3HO80dsvPnn5pKDzSP+o1JeX21RWttdebxrpEzrMewn/vW5+QMc9SmJeGAztjS6chDPAHO9+o6
YAnh4oPP8hkDmkslEkIu2bpLMFPAVbDJX4Z88Ha2oR+RA1sG1hyRoeB5J1qY+njMDjDkGPFivdd8
kUWVyrBOLfPOCxYXDW2hIKV/t3Wd7rlyKsOECxJcCMR8SMZHN/cOZsGcDWR3VLMN72AfUl7Rk4OH
3U/SzqtXwBkLc4kEkitkKM9taKck5rY4rANY0AJweqIiglVMx0ZnsuhJJ9gZMiapkONOQd6n22js
7fNkdm/UOYLreALikWELLHWygN6X47NR4qN675JB7KEPWiAoLhAdskr1t9FhECHlvYbuQC0aqQIN
BQRfH4gLbC2hRezSTX8yR/9pXPjUi04HOveN3sh/HD940+rjWE35xjLosGpc9ZJ3VnNqBYaFmCSk
a5N6ApQd7DNw+ZtA4wbAT0pOiRI5oavPjaHtk1gJ6uKqjNOS0VL5ANiHz3321ilfBhuUQQhn6WuT
V2enMKEyLvK2lDj2lzqB3VBbx4EJ3ZZw0VeDBDk5/qV3CFt7g/eQ+elOpEM44FxiZzZvpGN0lX4u
JReRwszF/+LoPJbbRqIo+kVdhdBIWxJgpkRSkiVrg7JkCzk1Mr5+DmYxqinbpUCB3S/cey6YnO7U
SixQ+mQepEGr1ZsJWoxsRzrNT5rHv/WIYJ/SH+vhk+d1pPWZ3xqmsMwaooND3OmWHTIt8iVxW7DZ
3SHJUdM689+mRCg3Ckw5ae5u9QEPp1un1772/lopY6HS+9EHL4QuDM5xLfxdwezVrZgIRl3y3Xk0
tXIoGWVvS49YDLLKkKAW8baLiJPqADrbkXiLJ+M+y+a5iOZnVur1sXnMGlYLOASE/Fr3rkHo59bv
VDPph9PcZ/tsLuaHq4eELjJuNudFYpPo/AGiJ8rSBqpESA5VwRClGeatXnSHwcEQL9jK8yzll4Fa
A3wwRF/nw+TCK+BjSW4iNIUvqWhIC26qNwimD9JKjnHCS7WI2pdEnNravIuN7hNu5hl6fXuwwA5x
03X7sf+udXUiCR2uArbixO37AD3AG0/6PReAykWOMcfLxzepY4us+/d61s5NFHK6s4Tt+LqEVUTI
OTvjQ5nh3Qg51SdtfMYz95RFpA047YO28oFHm3Q6mxJYlcsbAjDUTX08n4cJ0zrHzrHNGJh5H0Rd
M1khhWRKEVXiRDIJiap5ViVEiqGkVMFosfJ/nkRMFgB8MTLJQDYbwgi4izGzeCRA6UGt89MxrGzc
U1lYd9tFIZV64zUT1k+k6+zB4uQ4J+UVqv6+ieOXdWMTGuocCcanmgD3paLhbzG8dsCCNzPYja2R
oqNsw+U+2u2rGlEcNB71WkQ0xbxOVtbnPoaegZ9X/xrN9P4QvW0ipvR+RZItrctmPSk5ZUIC5HMM
ZcOpMugiET9stKJ8T4v2mC9ZH2Stycrd7vKz9MQRmvihx7hjGbmN/Zz1dSm/2ojbflFMTJid+oq4
oo3lzX9x3/y4clWP8l9Sw6NH9tIxwofEvXjBNMHAyXKT94SNlWwkv2MBl1YYHcK3XiAi+pYWEl6j
QLhbeV/MZy7m4H5AiCaQkCUhnKey6wD0svxqiYTB2dGV1cmIB19PxA1m7IdrPKVOdwnV5IKVR6Vn
CJuJiFg1CNHO1LjGRzkWGzrcTw7j/OC4xT0Zu7cSBlzZt1gY1FssmoeJV8NdkPS1P5SS2qZPcv2w
MHQoBkQgQ805HvUa9+EkTomAJWiSjdgh2KHmLe6LWrxrVdTeNY2Fi28Th/RAVL1sQEy63zjAZkwJ
Ob/0aYvmxW2m8NDkD1vpzxgGgHBDntxpBKGABXSjq22eHbfVD2IwPpgNGD4wkH2WcYFquqt2rkjf
kyI6IrY5pY1SgK54p2e9vC0z0q9CzvlTbVvFrq+Hq+var0M738jVhSNjuMxG1w9RigQAwqlfkkHM
c58fUAoyTyEagheTJtVl1VDoow/HC6kRFneigkt7ERfiL65uD1Yzyd5TJAkbvYtNeGPxX0OIF2Vr
X8AlFT97/VtlIM3TKQ6pOwiWSPguNU3+w2DHQDSSxLaJguNcZ8nUTOSctmqGf3iybXEIWdhxP+6k
yEq/ceTzGLUyQHs/YgJMosNIHcgpxpxA0HfYid59iUn7Fk7RvUxp1QQoq3A9pkmy4YV2vJSk+iS5
poKZdz5gduFQr3TjHS0J+ngSegLbXXnQ885MGj/unGlXdUn9HmnRnuHg9CcBs1OP5CGT+At+eUJX
syDR15oaJUJmFLR/XFiTVz9pcRIAB3GuruF9uFDmm9b+ZWPAA889UszO1dEEhHIJZxD3YtGKO6KD
r4QWwCb1aRQrWMoixLS3TPhN8zsx0NzWiREFld1+1aOrjnNhYQUR51rDUui1PpHUvlk5Hok+zVeD
qB/RyCO0JWHfej9tx9r8hDf5mrXx9yLUJ20Vgddd/af2lvc+1nzyxLO9MxrP4YUkQCpS59lcwygj
jQVdGhnVKbWyigYOYLgp80/pycsQsh6qGHyAdHxC//TSeuWFQSwBjkn3Jm3I9NhHaRfb5r0le1LL
4oxwl5nVj3ok2fgark9V0e762bjg32fHllbnwmW7E4F6GeJ4O8Q11X/EDNxWX41E31QTd1hGBH9I
yEldWh/j/MWsYEi0/4bJ+zKXBu52C+bk/2A2d9iNi3alA4DuiDrE1uzfLO0Ble1jjDEkB+KB1sqg
REEcHaJO+9YYoKvBebVNsR11oIBdAh5Xb25Dhhdlqtl8zOqOWYGBKwOUML5zat1K2b1mgLe93Jg3
bU5SdDnTv5WKGAhumyXuHwwXToM57uuaQJKuN96c2vgBkfNjcaK2SrzZObIObTw3o3WZVxOBFgJ/
dOVNS61XoujhcEQguvWOg8vhwSsG9EU6adCN83fuBnq3GITWAivEKq1biiPV1DUGxIxCaDrMzDvn
Y3lpFyLtO2QwRlLBqSbyL7ymWrveD+WTp3N+jcsGmV05in9pJW+uwdI92ruUtxOlqN2gUWrSf31j
XyqZ4xuR0UfqsXlDqUdYroOUADuEx6yfJwGgQYTwh6GdJt9VYd1M9CSyicnimMlO07ujHnePSnq+
pQOfagExajIxTiH045gxGQgl8pJUUA/FJ/7gi4whUZl5iNe9eDUz+BqGZm47zcJx4ZqXfMby6uK6
NlYfmrsVLWu4tV4EQhMMuB3huzMXsjD/tprth9V4HGr1bI/kaPdmkEdYb8gBOKUAptK8fqTV8A6E
kknwtBtNcW302nypJJkWYXMnLjji1icBLyQGZTCM3zZS0ZQkVcJXmd4RppI2803kr64lbpbLSoxC
03JMSkRIrSgp8D96/IpWp5HhF1H7RwrIK6NDHeR6Bytjrtv28io9QB+eViCEHOKDqt1X9ui/h5Jw
nBRZm2RUAoToUNfOpVyKo2jkzYyrewxQJoKRrsn0SdkZVR/ECYsemlkf7pt4+dSltSuTJWiilU5U
+yNzXQfeP4qjosW3Rc7BIadI0Grh4IdWP4MOGsIjBobDqYqNADrDHnIqI3lyE7wUmyvFcGUmd1rJ
v1SaJqP05hAReM4O8CxBcUl/WvTPtB6Y4HSBPqHahzAf0fD6DuZnHZ/UYEEQrFgbYEh5i71hY2r6
M1mtT5lmnfPfLGIeWlLCJyfhDpMwg9d30ffPEE7nwKT13PRwOsHwvIQ8svVIrbNukBXPq07qYs5G
xq/oxkEL3BgA7HEubVmLGwCr6eTLpT4tsNJWTf9ODxN9X5lRusEYcZma+piW87ln4Y+ROXoiCDcm
ax3tXbUiRnMnbBnkx1ub4UtBSlaZd/vWVe+WNh2xUc1AxaJi2+vZRcd4KefpHdD+10LQ2joV4LNY
zdWxlXUJW3VCWHKuU9S+qCp7Rnl9RWSYmIxn10ruHW9R7GFXMs+fe7hFuMxYbWjs5czPPjKOs2d+
DohOhiUi86KwKeEqFWBnVZu6psAXS30F+MYBZ9YzNS+lHWJPq5kek3qj53hlHXXrQvTepke2QDic
MC2xJOiA7Xb5CewkYOh8uEF8J4/GOzOYZPPPdsdAmZ6As+0N1xcjbmMvsqSPZQM1hnjRSYIzcnzx
dX+zygpfaFKSGyL/tPjdrZVsMWj91qzMLxQkJx0hdx3LB+NlaxuraV+PlOImgU/kQIqT0bZ43TtG
dPTBnANUsIPDwLhl9t0OJnA+fjt9HCzs7bfZTCzJKhAf71OVocttvlC3vOIx/qOXHbBRtGJpmyjf
ipE9KAt7o2meHI+BxNigoMjCT6dg/bYQyT42w3PmCaR2nNUIme95hurLBFqiRdPOkdabBuR6LlKc
hCXkjWI8dv2XhoNiPZIFdN/OkKcl8cpNgM/w3W7i7ybHxom9mJU0ZEJM4gQW1SC3WPkhOSdsAP0E
2zkgejbAOzbiQ0bD1mZ0Cl3/7DnLO9fDpWngnaW0lNCIVmTBwdbyn5GmUifypGzn49TrQbQACeK2
R+kaWuekTH6nsoOHVcJxAdu41bxDM5tntSznpPjKveQJQt4P1IUvhr4HS3UQKsAqtAgD6tBhaqT0
t7a/s8xltoP9MjLWx4qXsyRBtNOZ+zWddha5fZFkIJE7oIgwW68uiHDMhueXNhS3IWJ6GXvJDxY1
C507UnDylytn/meG5i8Zx05QG94BO0Vug+gV43JClZDx9soAQid/HDU9WcK8Fo37pQa32SSMf+ha
4d7fqx6K0sIeYbQ67Nv9YWJJt+OA4xeWdUS0adEfCqlkih79hJunZ+aYVdBddIEwmuSB6rmKGd3k
/SeJGHM+ACQv6X9LbTc4vHJmb4Mt099DW/C1XsNkoScRLwLkazmGsEyQISnNRSVVyQtZtYo9tYp3
FDnuGKpLSvWgg44bVsFlj+SXEO8SGG9shzQtQ+whOOx/XA/ZKAqLU6b4aWYz0wIy4HnSl2r4Lqt+
bzOevDlC/WjSOeuGMfmYM0j9nIAfqWh541d1nNs/4dTit2/2kfIAa9ZAEP//sCrrRF5YW0X74M9s
vQKxDmA9iCiZyzWeYrilgmttgQtVFzfc0gBQY/Onq8UfMXrvsxlGx8x240MRw8kptBm7ols+9SFY
Hk6abtVSlqGubyPFInRoCcoe+4meh3DocqECBWr0tgyMBrJtnkvsqhjNggTA1jkxARGgI3AZEbrP
+jjXu4QdtN7fiyE8JV5qQIR3/7JK/iDGAsSK8c5Gli08habbwhA0p0OaLJJCAeXWwkr6qky6UgiU
GZN5MlfkDLxqjDMTE0OpbXtmQXCgHelTaxObsk5RUnrPRETkzVNqn/7/UDotPgdxT+ryxxx8b4qq
E83bnjAHJEtrkK1tlzeNJnlfhGAra1zFmasnQag5w+n/D6qvX23KA1IMGA1ZcBJLKyLNXrvJUb7x
udnHdbv/v1pvPGmZYt3mdRPjEAD7wpDTgbAwKMtMFOt4ERs2XHsU4y4FV3htqyZGPS0+xZi9GwXG
V2Mhw5cyhDZ0EfOhSdF88+lwkMXs5xxoFdi4fswZPY4+1K9xaRaHVT0Up4IIXg5gEuoMvoW2LqAn
THRJpvfUFq04k9n8vjjaLVtmyD7RyDKscx8VxSSJUtWVUHFcvmGbw2Ncvop8l8E531VZDJfNtloW
FJoMXMWPRw12MyuBZ044YJQiTvFGA58q05J42fZRAhbbO+jYBjY/KLarnD0NBlmPRpSBg8zPLZR6
32N3slkJE5LO7jhaE0KypvXjpbqP/IUxRYGRoNd38+roJDrKIcGi2R508vVw2mzrjF2svbBaHgz7
RU8QyUwLvOv1R9AkSz/V4Gir7PDFiefnMmGDqImSyKWGkBIcWgOB5QWmOxsoedeBlZ7AyMboeOKl
I7GAvANKpaJR0THUsufOVR7movrUM9MFxrPzvJY1io3tSJTaxcJrLXV7QmPl/FA9OiwfZK8BwHSa
J/4SDYvHHMLMW/0XFOf3winemPAmO28enb3qmmdgDdskqbQnfTH3g9P/o9nGRWOUL6jk/7WCsXLb
MvfJxopZKk85bJDBpwTtuGOL4xyzFU9ClnZNyZ7OQeXkDo+p7tqrKuQWODq60Vwj83KMfCbpnk8U
BLHroaNePElCHNuY8hVv2KFsEPdUKSLPSU/WvXG8jzTnLxy46bW0TDqlSm7XDI2AadO1Y6KNtRPW
2Ej2SkDdBJahi/iK3omqGBkCrx4brPHiduDT6nRBC+la9yYkN6LvWR+jF22H+lOrI8BVFvmard1e
ycHl0jdppmKG2lj6kZ81DKZ608sCz2DAL1Ys5FAcpNncsD/+ROwW+LZ7YOa5Q076hFEB5da4jXqS
TZEDsiMSz7ED+K7het+knDe7pkTMldbvjYfIFjmRhV7ThrsMltGtflz2fr6ejv3JolvuKrgxuo2y
iM2PPQL5JE9Jc1Dw2yRCwjBDUo++RpqHfFkr/2z5QAH3MBd5IOgQyq3AFZZ0Lu1P1vlJyhnLLSJO
XtICsLDqtyp56nqLu5lXeRtP5aFNkJTjXf+1NOCr+nRcN5jo390RXFCppktIzNGqMIyDdJQImwAv
u31nYFS1kxNdGoeBw3Gdri8fSyeEjlO5cwoyVjRsojsCiA5TP3wwhUWpzT2UTm1/VXCyaYEEVwrj
VsY9f5TckxiN8F0nbIWNrvEEM5M8PVBh8zT8is2MnByBcmWp4YbivzTnhxjqPmg4xhSgow2TPt23
DHsFMyTIc6ObmTkf6TKwaiq4QBNdnVl8YExNp4RBvq4HLrmbm2RW6a6HibWHQvRwuuU8Fx2rebH+
wcxK2OVaKipC2Tn/GPkQWvFc6flFstKGoM6AeOKOBuBGuivbgZ0e2/dMelVg6uM9MRDmeXlh8GKr
FmRM98vQGAUos/mMPnmmC0bnAND0pDuDeweA6fzRK36BwMfAFM6CDpGp0RyWxHH21ZOJLpiRco1E
FtNVT9JM7u2aBf76yNyJ9JQ1Y7ZuuaQQh5BQHhca0BLNVFtcoViWo45xiYxsNiRM0Hifb6a4ABC1
NKc5hcHd1N78nOrElMVO4u4jxgTKjveCnl+bWW8IEPH+LKlcvERc8xF8N/v+/YR0adMvBDZHHNfI
0jF3kZ6UkgWLUe7moSOheYu2MRGe2IUXfrSCb0JOmFlbIz+tu9bZKsbD6KBTEEcG9S9VCGi34c7X
iXpt6/bg6qQyC4HDy6r3dYp6FYuwvU0rHqhy4MnTspIpkqb0HUff367ep2n9u5AaA7PUPZAugieA
37/p5cjnPHvcj2X71sBKloovY5SXWK42PrxssuJsdbix0hHnZtZ6b2TvEVo4ophyeecsUDVoFy7T
DFEuyRlBx6diHVCONUzilMUXPRPEyBwnlYZ5o2qWI1h/4Y+o+nZZUoqPbvCeJepbcs95hKJ6P8mK
lfpwmutrXGAHDsMsC+xv1yF6fiIMfUowKufxrp6o2kv4S3tYTC7N15ai+FgLt/DbQtyjFvNU03v3
ZkIPgqGEvV6rnsdSkGVaadjfkW539eQLqeE1iWlhmuWpiBfLdwYpN2PYXaHR/KLjqdfxx7+QTCo6
vcYx2BnlLKn07OQgqbzhLX2p+hB5vX2YFTG0wuiBKUOAD5NWHWj6AMf24GbnESWxOUftrhNhBG3w
rttdf84t+x/Qr9X28DGGc8MxOP/uOywjKdWpYQYAW0/w9k6r53VnYs7FeoSS2ivE05TNzxn3EusE
N92vR2zgWlC5yOj+GCuUjDMT2kkkf5s17npo0DR50ZxfRwNPMGM7H2T21muY7jWposCsZb01yKUd
dRayZbYS35PqpLxBHG33OpoxLhzSCclfS9XJJq9rj83kpGdcum5sRBtCS3Vc0oJZezMcHEHKc5bh
MSH/ElsSPiBKPxpVlWgXN4pOsRq9H5NUYzvW7a8eMelmHqBctcZu4YfZTyNcVbTI7yRItqy15bk3
1FXpjxTRGCD7Rd7J3Xz0xsw+1dRfc3ppT7fYZukeQ/Zk4j2SMnOvhfhLejuib21I9hj4f1qGcr7T
iP44sjhQExIvTd2LLvwMBxLW2jx5kUkPraQyzZ0CQQcUgQf/f94gYLkbdG5m71YQNqK9dbPdBjWU
mLvXO1HgVHzXc0bgacp50oYVZsYR+O9Y9PnVlAi/xFy0Z/Jb3SNYG/PYQWracAjqfuHAWCHn1rss
LFv2aHGXnTumoE2MTOP/wPcNbV0ec/tzdqAvIjugd+heLQYZ104HgEVUgvsrBHDHGVWxR1hAmrbN
IA7GEiNDW14jwVqdEg2FC/vf2vk/MQirE9rf1ug/I/YxpAIQdpnXqwqievEqqq+hHY1AZ17iVzO+
tV5hnf9Tycg8LZLYctd47QsXWbJD8gwhzHEHHah2nGjrpuF0qXrUrOQsvEH5hjnlkFnOrHkTI7I5
Oj2O2Ng5zURLbSpzMHfl2EW+Zz4jF0RHSS+FPhsUsSZVd///A28pKBEmpjutGWlF++yuVHniCL/G
nmkep+rUdGVxf+DBrO8G7fMtze5t8isMyTHTmil7YN+62XOGi2TWrK2HFrQiTOtW1613SzwGJbJz
X6LEdoFVIY+sXK07akrbZWh1r1HmXXEbpeB1E2cTinDvsYd9gXg03pZ+ClxPNkFUjEykmS9sI7xK
Aco/LjNWb1PtDDAACVftTH4e0/7ud0VHCgghFfEpdSBQ2YO7q9L1j4gYdREU0Lx7Mj0l6djdoGwO
epb6eNiz306iPbWlVW8ZhpUPclQ3o+le7DRBpsNrs3chbGwMW/sduk3N+7FBAZ+ZMG5I6bRwvSY1
g5y4+k6N6NcQQZkedDTF6fjdWJG9cxpYg9TpLZhLxldzCaiIzoM3GzjSTTQZoBujRQskCvRL8RGu
uA6iLzd5bTYnA9tsLwVL2yUHTtpfbcJofEP1qwe5kOcVmTs66iydiDV52SfBKi0VvIFNp/s21XIY
uz7gMCIxVqMwJhJ0H0cYWsCZMN5K8vgJ/EX0xJj7gAwL/EZT/FLuZByNQj5giFzLEqnK99LPB2B0
vF978+SG0E7Jaljw4NiktDP5uaoeJh1OpYzlU+l7gIZKyIx7u4x3RraGFEg++YTjGvOM8tsauy5A
oa09eyXgC+djXeQ8daTbUF9BovR0J9D09CmdiL7GxaM2JZ+a8K4ej8uqn7D7f9HU8qvGIInvEH2f
1AFSRTUtTRhqrznF8U+KmaqZFvMLmpqvHIIUuwbKemwBgxjr6YR/w55TUke7L2/J8iNfh+qWyyJ0
R/O5xvriQ+RynhrD/ddWjJK0dviryg7zlqAp0Yrhai9/Gu8KFUruHOolNLRw39ImpgejIU+1fdVq
h4TKZLQrYw9g81BYkCyqgW4RY/90WlC1nuJcrSJzFrkuuaOMdl3ufA0lKtU/Z8XMNpf98aNop2oX
z3h8aiMJdzDkriSVWAe7ctb63GOJLDWfHQ9OWes1LEqHXsoALEaaVWDXlfITJt5+FaXvPNjoAIGJ
jqJQmHIWiWAbN6qLbj5YP+mOH+J1ISzntXSa3hcOVVtiJCoQJklRSwtwc5rmQEIaX0bJOY4E0tGX
v9DROG8WRZ4Tt3CmEgRgInRIOM0PZi2eJOfU79moUBKE0Lmw8Qb6UvYImqLuwPTo1dNb9cAStEOp
CqdyHbn1ZHwMpQfvMKmyXWtI52NWBrnKsA6mSKGvqMioQihHIHCQZlLd2mbqoBR/zyjfAyNDQCgT
s3n24jBwSt34Z4jwhRkXgiFmNdeqJ62hS7G3dA2lUDrIF66fdFek9XaksQwqBC2hJZITrqajSt3f
oeWR4VHWN62y0xt/zRItZr2F5TW3eYhj6EU7OeAGtInsixkfbHRNM5AD4wdjoj8GZTW1VDTVrxrY
tsLmGWgx7/w6HncGhQc+E+9JFlp6qJPUOqD0OoPA0U9i/ZC771ZijUFus3zqwqk8h6b2tiS0Yn0b
spo0pmNTpB/pOGHmdBv24rSyJhUsa68RJj6CAu4G/D5J69a+NgkFaZzNXalpzV7Ltmn7VihLezK8
JDsMNkNyu6qj+1zFP4otCRYhF10MVIOs8r4t3BDKDz2LtXg/xgEKbzyo6M8T7OYmxG3NNZYzTt/l
sCTpMUp6WiBvZAKPCDq5R4BHgiJzkpOeIlhjrbiE6mkOBZCUdnlM+2wNt7IMgdy3tPAnF4/OSv8R
rIRBr5nqJ7W6gGxywFhh3iLyZbdtZb9XZj4fWU/Qk8WjHxcxcVc93urqgjZnOKnOhLKoO7rvwur0
tVZ7tNCqHdtL7iaQHGDopnFggzJhH/J6aqmiUuTTZhOJvdPIGxVKOsvoEq9RZYBgo2rcEB3bu76n
hVT25rqFRQVPKPVl8Cb5tCi57JsQ0QvUJvbHXEFcN+0n1yaYxKhXb65RY+Cwp63tIvyC80ho9ay1
gS64oEFOR4GqNN6JyfCSeIyBU0Ok3xD4tsK6tZaY/7oIkzrWjy9wCA4RMmI/bjX96pUPDFrVriZe
irvsgsyBQBkJFiiPj0VKqpxllAhIYugRYwVWdKkfeiTgapthunUm9eFEUCIcb6QUSucre/J3rej3
QwLNx4GMxWrsG12pRyJOdmQitQBhdI56iJV6jIsZvzjroGRZ0PLgVNV7b/arQQA3sDjX2nw+IWcu
ujw/TVn9NVsWG8gswU00YGDQEnVSo7zpef+vmKzWN2VMCbq0BFNtjdACwN2P7tEry2963xzgBK/y
tKaBJm4QuYL5wYAgiWUREgDbDA8mF27qJEngYDUNAIr2/LPkYShnzTdYGAllxYWu6tzNvAtGSADu
Gj2q0op0gPgYmYho7VB9hQsJ86Zho6Nx/k7FQhkS+7jbtLsbvnWR41FtkKhMbtepTTXjTrvJJudY
2D+qj68yY5RJeFqMjCmgz/VjM7wwqcIZgSNpk3mlfYf/UPnKW7DIp90rtDS5mejqhfrf/0M0ESqG
rY4CBr89Apiwo9aJOAHR69OdNcYzk9fbUCS3RhYdOM/hLaqK5ShpyhBsou4VNmL1WgRGxyYpP5dL
nxygAlxQCuyocNdQQa3mO5vQsiIOw9RyrUdMFmEsxc2kO8UlEBmZ8QDQYjwYDHwtErt11Br7ymYx
qRsl0Ai1XDAq05QwSyNMw86YgqBqiTr3qUQF/VoQpIaIPdkigF8R7riSrQrmn8QMz7jyZc60kwlz
fJdX5tNAodkPkQuZA6m9uzR+rhWfyTjqB3MJRoNxGinIDk31J2031FQhfolwvDduc3dWxhNV0yHp
snM3cs+36I120mONsOjRHs/IiTBxA8cyOTI5jHe0Z2Mg2axXVR/tWcl+FRH/A2D8Re/nXySKO1tp
dS5jhuLOTaH7gD/SXZRZv8dCDzHt1+Q4jV92BEa1mkDmlC1dPLJQWZCbatFz6lDZhZYCltKx+Alp
bV0dwaXF/rKwVoroQIpvViNMQiC8H8Qy7Eqdqbki4QsZ3wwNIbIuWvmcCZUfgZcBjGGws89tkgBr
5Ct9DnwEFLjGZHNJGbyp/FCtSW54gJ9qBp5uHSW7JlP/cltyElojCeCkt2wNI7ml6b8l6ZsAZR7U
0Za3CB0VH2T/rts2uGmlvfUVcVueIeadkatbvVRv8F3m3WzAtDbAJPU1cvupYVRBTG7AyBt+QLiy
kZiM7UxwOQFMuwuTxD+zuMLOL8+iJ59PYL4w5+Jim5hkCYA9NqH+bUhh7Oo/Pcj3LSzu6RHzJgyJ
kgh6vuEk/IlqJJkhBsZE1XiY2u9BRxaJCDg7ZGZ8MaGbooLWyz3ILewOVUfS8XeuFvee5ERDZ0tG
dCxEccHExGfo/kS2V8Ta8rl3EmOXRMUvrWM1wLHqILuBrpWg9IxaHEpiVQrr6GHlUu5lg+oKFh5r
4swEXKUgCZUuBpQBfOrSTT2z6PQvZgQemG5vW0b2PppMqKMeaIC19K+OaltOKGyk5lQzWbUYxhPH
9wBjfxnJkrh2lb53rOGqe8hVzJbfo1LmxdPyYR8a2Nbr+nshXV52k+4z0/8LMewZCTSRMWOjgq4Q
u2kkdrXBjS6VF+KoZNjuMmalfKVmyvXuYXQdTXJSn/NiaGBN39oOEaJjTvjhW4g4UWjsRpHu0gID
kOwnPsAdWZ0r0tewFU42rc3gjr6CBMQGrHyb+iiYmeiTQ1MdhYFgDIn3gRCu6+LpYWDxy2ko41KA
pNsUlrUlmpwvmD2GGN3totXPawtFQbS1wauyzYgeJaYl+GnJoy1RJU/THwRqhDXXgMP6BGGC7dKQ
acral7GuvfRJsRtkcbp49vICgwxuhOv8ArkOWLGj9u8UzwTbiLXiLk1Qefa4HEcLjzdLd39uVMiB
W/gT3D3DnX5erGq893D0j2GUHcrSpYoPmXojS9+W+NK6DrfOYuPy9Eg8i0IshUqLPwfSzROYhzsK
GcZmM5NghomMxbJc7uJiepaEf2RV1AAJNhLfi5OPrkDknjLk7okbQcMWUVXJBd0njjQt4uVC080O
XPMCKytxx/Xzk4nhca0VjLiGt3HtK4LFU7N4GRt0pyBy8s0W0SZqcI1dQlZEXzl4dbL1sLUZCJrY
iO3JvB2Zii23BXh4jrUv0N36I4JMv0lGIKsyvHdlfWRImR6mTrtUc4YkZza2ggVboFUawYAEljEl
19hOWxZRsTW2ZgobrgAsphAE3NGL112T3PeV82HJ0N2OPJB+qts/WuF5h0XPArzvSK8cBmRWgRYh
V2TUjXWqBTDcjlBnyoNZcObHPfel7lR7Z2JcVqapt+NB2+DnRPhbx+SVEDKfpAVmUAGEW18tJkvK
VwzpBNqUpPFcFZ+kCK+x6PrDM8rfGDBx4q9w0KQZbhry7U2HFJWYMf4RqGm+YIhBWIhia6BG89um
hNQ2sURVzIx7k/J1zk+G+l1r4RYGirFTOIzqJX8Fwb5rIYMNDq5YyiTdR/jfP0cO0QPo3LbDY8gZ
cIJLwMEFQX5TNQopFHzfobGYR2Z0i3RAmxa89UaQd0IRnd7TNLX8Wq2KJFSCLNbx72IrvvQ60zcq
5WWvW2wtWO8GzSRfLabQWyIgQlYp+UdTy1/SiHEXL2CDciYF42orIfxhDmuHXs/+i7p73CdwoTi4
sNvWpQucxERNbLiYjp3ZQJk6Ke3ETogz1IqvzYTkkmvClxqIkSmNtDMGA9VozTGuypHgzeatqCW9
FgJLJzbfQKLxdM6+J+atjSxzm6cm0i4n/o+9M1luW1mz9avcqPHFDiQSiQQGNSHFnlRrW7InCFu2
0fc9nr4+UPscN3XO3rfuuCIcCICkZIkCs/n/tb6l+JCgi4UlUzlEGBVj5x67RH4HkHoEqA0cY0KJ
7tjcCIvFvk8GshMdiPq8P44RfLHJNYPh4L2yMwEZX+UfyJRlWlUNWzIjj+hlIEdFEN2hHhgf5xAI
N5s6Djp4GRhnt6p7TS1yJtuAXNQ0yO4kJsp1cxpzE03K0g4RGGlpB3kfZ+KOCRPiIHq1LdVo7Os+
PRUzDv3Uh1I2DQ7lpQYnCE/Ty7pb5tMVK7HdYgdOovoypuEFDpDcVREf0ikgai0QT6FhsCLL0b65
D0x20S4fk4tqq70yUFeYPuhGq2ZLOuuvlZscPPKEDzmt/bXbD+9mquPUZrqjh+CaWgOfT71IKiWF
8VEQINSk6U5Bh16pOUE90OqDHm3vMKNLN6sAu9uI79yfqUHViZdtaM9Bt/KXCM6wZ22Rv445Fauc
UTGunO846l5zqJK1YpskpuqO375bkWMAqcY7p07o3OTwvLfFFOzDKv7e0RLmL8U97bGlQi32xZMm
i2wJMLV2fWBxeYhIoH+tsKftCsjYPqouMEnflFbeU5NuO2Cao+8H7LvShpALYounwkCoOfnvePHS
hSRyY/b0M0g1jxipEfxan9xXsmy3bX8umwJcAcllq7m3HvtkPiZYleDsYsa0s228xyA5HWdczI49
RMfQ+pTNQ0qZo0g3vYdOLR/GByv0MZh32qek4mRruyh4K5vZ3gTRlKHwLsFYkAtyuh5YzKlTZUys
ACV29aGHt3R9opzunSYYTjr8RLhA4W8ktcYj5o5Skm7LqeX09T6Y1RYpAT+nMj91ygH8TbjN6XpQ
w/znGf6TP8/qmAI3MPzcBGa/NAJxRtCoEa1uTvNysMupOV0vzbSZvCV95M9nfEJRVgjjohuIV+JY
LKEWRFIh9bueXh+8Jl1YUk57r6ZIbSn3eD2AMqF97MQZwPqlm7xIureeab1OGTZ9rFeowYbL9TCO
yC4RBXAtu0MVDNDE82xEmTjR9xLmuSON5fJ2KG3OJm+XFwkRGuhaLnSr2N1gtb1pGmhvP75tnc0v
YJqzvVq+2Y/Hre5DUafpAx2DWraPDAETjZYA2K3FFts2pvCsZDYQriY+lCW8MaJNViNmmbt+JLvg
qJIkvFhQ77VnGPgMlfvJHEeyxAI2GxaqDjAYwTdsGpg7+5Dx1SAQAlymvuM3DPaUNMFMpVV47rs7
jGsJSMqoPKS2Od9ZOS4vgMuKzNviBM9VfnNIZE+abPqIPIIcqmDu7hKBXD8AAosxwQ5P5BKSFxaH
0Smwmj/Pro8Fy2PXMwRZ902hsAmj7PwA72RbKH4Tu8kI+wK8d+wd1NrUneT766WEU0uHxLLeqxyn
yvXZ62XXts5hSB9mLcNNYZNLN8a2TcwCyj80vOO27NV0DASECquxeTezyNwK3tj7mEG+GwO8XjJ/
6cgyuRPSZUutQrywGsK+a3rPtdd9j/M0+doqc3OiBMF7DubkgdEIooyBgKVAX1YKUR/cAYdL2xnv
ikg1O5VSGg88V57Ye6w9M4FIUjkVG1zxCP1H3Bt1I4hyXc5AHdZOVd/Ulk/6RzTZj340Tqexnb5e
r+YZRy3LFgfXiPtBKLu4rX3feEccMh+b2HaPbliZO1UpSDc4ji41c1fg1+399SAxegPydprjTH4n
2JIM35WXvUvd9nMum4iXc8XCINjYvTK3INd2vjeX78i9AY4mjfq2SrLqiQSVS51YyUfDFawhPPFh
SIhXibA2fGwXbhHr02fFLpp0J3JqJkjbH724eJ+grnkkZ826QIdK0cIOevY/DX2wZ8FusVMy/C3h
ndAagv4LfRLov3J02SoP5k5OlubTCbINbEFLtoToXiKDP3eLoruY4OlOS46Sq+pgaxltgphtimhh
se9Mp10wUorIMqfaNdasLyE+T7dU3hIODRyVeT0B5bwdity7JS2AHA+Z2Dtm3zniez/y+2A+mG4a
W1f7/2X4523UTn/D8LdMuPb/nuH/2H3Ov/6C8L9+wRvCX5rQ+B3T80zPVNoRGhr/nwh/9w9XORrH
l1SWkp4JXB/p98LpN8QfprIwePBJ42mX2s4/Gf6G9YdrWwK3levYnvK0+B9B/IXpEEjwE8QfvQY/
HPUErT3tuMuP8ivEXxG+5QlbP/kJNd/KQrVPsfVWe1/aWgngGHO+aWbUd2Yy73poajeF5108z39y
O3nGyFockA7Zq6p49r2yZp9mZ4wMqB17An690Ga35tb3YYf8JQiyei+umY2ddaZR2fL944+wOVhp
ECw30l9KvBbJWwW/IPXb5tbyB+hryUkb/St8CGMLA+xr4tAiy13WVY3vWWfGg602BqZg6rNCIFzw
MBt8xHAVWv6RrvtZWW6/VAqLdQvjN4DyImwaSblFOzoc9Y1iVd3ZQ7kdmvDdiMmYgkNqbZOmeE/D
4qkt2ydRy1NZDe+Kzhn2ym2+mdZ76oR4WaW/yUXzOgC2RKVLr5iOyCpuA2IiNQHwJn6HtQ78U7GU
pO36MQzDfSghSc6e8aXRPbn3hmCe8Lw1YZk009SDS6hMhopvlU5FcCsjwmlQnnQ3cUBg7tRE6UM5
srIKqTpTMSApljplggujnOQ3F6MWXnCyDGqTesRshMwkFt39qCKVuome+mhkSJe0+8BfiYy1Y21J
QolwsRHbS1nDKNgg0imkjrMSXrmzmRZX+VgQcphB7vc+lhDCaALYAu9dQ+BO8sm2AfzEuWlsaAja
tIPytTXjXBxDgtgSMGmMUCSgehN2gyT7PNQqQwtcHCqYczoDVtgROAqEyHqfDAmVtcohpzQ+AAzF
uBCyoxlqYBHBEpqr6hoFHhNn8IWSnMl0HUdrwW2IExdxC6JtP3OmS0or2TFMvRsdKil07ndDjYim
60R4M+E8DxAMReOHNET4jRVsEvFT6pK0RHJyOdvvVW0QT92V5b2foTerqbgjXif/D89bA8GCVi1W
NyXFjWEoKhxk1t2gWQfdvtwiLMdFXCwpNgRF+/hBqoNrMpVU/kPdQaLBRZ/iEKIbHaX4xd3OSNco
R04KB++Ojt22iSTeSk/uoz5odngyX/y4mC8C64dDqqiERZF2L37WWzuTRtiuq5gc4lRTF2iS71oG
RAOF0RZiX4/1iRoa9e8Zt5StxHfRwbed+/QrxbaX0J1fbLwRgQN4pm+MDyCr4RdP/Vqb7h3bnwb4
Ojmo6V0z2jgFzPfunJEWlATvrAk8wUy+ElDlPfmIIINAaa3dBBnV0uFMcSYDD3tI4jBdckd3NJqZ
+u3ptqrQZhDo4xx6ZN8q/ewRoBD2t525QFmhUSd2snPg3JDpnufgNwhoDKAtZ0YzrTLkEg6Uy3VF
ataNGWK/s8f5qMbiU01F80YhyLxpPONkZAY6kn68EwtmBkHitwqi+pxF1knPxTtLt82N05fZYayy
p6r/VsTye7e4yTX/xaru7JcxbD70PRQo4F1fsjp/Ejpku1u33+WsQDMYuAgYu7BjvqgwtrDluuGh
btShS4PqiQ0sDV2iWY34Ux6U+zYAkJzD1hWIcuu6efLbj6XECpYP2SWzMGHLkSKeFToX4rlalX5Q
9B02c8c4ZzcRQZsenJAiK3Ym9QViA+J4g3Tjxm5wmRnFS1xjjZhtcOy92gnpQ1mf0ODaI80mNrXF
YJwL8o1pUqO1YtdKa4wFY4KXgA7giZiDfBd57nNkw+kBNC8Qy6k1xO37wRvOucmOD/vRM51wDFaJ
A6MdI+9aFO7ZTLHGinE11s8Dmuq70v4MU6k74/ai8ORSMYrrhAiNCFl3raMMlZ5GTQDsAW/ehziq
PxkwxVd2km0TBseVXSLmKtrq4ibWoa4L6E/do3TEM1r4GEQoZlvPgsy+8LNExfJYDmfvNSV28IY9
HCI913yfh7dZicOxAc93AMzcQoueiPDWxhHV1K53BXbS3t848/iFBjaZbs2RAutSAst3DYu7yJjD
myaBzjxaDsUgSbBcVxGVMVNuRqG5dtGQEl5YHUrLYAkHiZqBkIyQVGz9YHjAD6suTji92uxdfXvE
KNHPT4hOZvoT0KEs3R1IsdlZKPXNsHpsOsffDtmHyiF01NTjvcaAdKmRtazDZgg2lSQwVtka+4Rn
PU9I6bfGwM2bNu28twXfFpDndK5nDK/CUz0aOKrYJcNhKRUY0znYmypv7gafXlq4lGk9tz1hdnr2
B2vchx2+q9ppzZUV3WofY7ZU1M5sBzERL0zWDghM9lh1c4gp+G1jlKsFKDrESdZtRLpDV2uxa9Xg
3HSZegyJQaWWCCpf9WiKsVqXTn+Y7Lngg14DSqOdS7n8ObMI0cztmqFKIIFx9J7wgFNuNwlRf/Vz
VyCWGf3chK6XjGuhjyrLjU00ZOvGyL91IVoAXLPQj5R+GBJkc2git/b4UHaC/xI+zK4M71K2jlia
8hfdjAbjZpsjRMHVOOc9Mryu3uPRP8BFitaWU7yb0/lx7m8F4lbKvhpQvlREYvKs2qa6hqsEKQyR
byy2Jn5uvCrlsRakVWf5eY7ugkI+xQ14zaq8jUz0SBBhMj99ojS4CZnkmGfNlymavkVk3bp2ehe5
gCVBrnJ/mpvQRKA5WPivg+SLJmwc8T723Qq2N1oEqKbNV1ZrlPJrGgaWj7A/G+oHP0Bxl3TOM7Yl
CMj1eJ+p4TVKjY9UYZsbKlwdyQKSOYNayyphNvJyL8Ohwgw2IqEaI8ZVZPJHRbA8/5OObjuWUCuh
5nPVUZ80G/dbxCqr8IuXRL0fRmObVR6wEteqDsGo6k1aUxIOuctNZPibjA8qiFMDJ/BL5vn3fmO7
cEbiS9Gg3wx09cUutsVo620x949V3oKMIQ+qD1FizwARKgODLCuN1VAb92E1PZYlpSU4irQHsu61
ciYH5yQULmoVYNOm+Avxt1+G/qBl+XVgVbfyTGDyLiuvNKWmq1yDzKbilRWuXyN6nRH3CNP6XhNh
6gV2upHt56FHD4/FjH045mzSq+J3yk8eoLffgFbbJ1P2mZ8CFFlNyF9OLrd6l1YMlTHJapAu3MPU
sfs3TYkuy/3iTc5d1kiwK8VHQiDwCudPkeGQMhqpD1WdP/cC91xmO69kWEfsEd2CmjsmyX6Ivxku
UThVXh+ciEI1BTGSBKOOOErgYgw5KJFgKkAaje5TFBcij6i/zO/GusMMYnc3kxl9TEx22LlhHs0E
9UpTmQD4uuhxcFEBJ7n5sbewwIcW5pQJFKLTFdZplJipcgyNcv42yPEyTE+Gsel0k95ONeuwkCyA
DbIhpMvV8NJ3wfuC1axj9Y9Wg9HbwLLcZBEIil5ndEJbj7SqVe54yRGnEv89dUs25khe+j75HNYo
ruuZRAKIYfN20Eg+Wszn7QDbLQKw0uv0uxF66YncKM0fmxnPr1B39NUWH/3SJGyWOYCmoOutLRs2
6jLUb90WNLYHJnZndjOrIeNO1bxH2LpZt+F3EBkoSdSMDVuU/Uy2xdpu8hgUSBTdOREbnryQ9U1n
W/Xa02Ba5ARgx7QpvbnGkrxVJQigZ0WFfMCVlEM8Dhr/e0ySUSEd4+Br80OUTD4UCSzKNNjssH3O
q4ihE0mIo+Nqay9xXwIi/TozKax2gn7rqK2Sfoxx8hdOuey42em0NGcYOR+h+EFwninY5N3XeP5I
/Saf0k91Jh79MD+5dKlQOWKh7CCoEXdJaRiaeiCNZmt2sI+7YcEY9RE0n/AiLCzIKUM5RjWiwvsI
ITr/23QZ0VbdllaHvS6aWf1oYn4zZ2FLdrWgd5CfLCmSfbOoOOZeCpLWl0BbhE7km5QWQUT012lK
bjBjXSZCiIXpxo9uDsskonu0qn37G0wKZOncyfdmUr3CfKcHZXNHh0koyMaEFM5PBtjEMHZGJe2D
ZcLe9P2mP7ZpJEAIqOzZUS4gjiZrd72DpmfsvOeiO7KjqdaN1xBFEUr6SNLDfC/wM5hZCezP9B+l
MX70IyCvjK3pDcad8kzuuyU80BsojMGmdKusLM6eKLNddt8PXoTKQb+SSILPuKRFGnQTRLGEM3zv
eCeNioFBjc6hdnFXAWkprCcYMl+sFHcOiT3hPsBX7jGQaRPbEJp5IsKTtXStD5XfbzrfAxhT7ESe
j+/0oqiH26x7/h6+O7f05mGjEgAC3hCAiJMtHeH5zK6V/FY/Ysw1X2PwUBIcWBMzl9kTZuqQPMxY
2JRPoQCUwxIxIhnwDZz7IRO37+Sw9FW8M3SIsjSp9+4w1o99NwRrRR9Qtp+YaaxTtywk/ECOZ5me
JGhqvGE5CnrciZJvVZfmPajAfBOHxbBHr/IgfQxErhmRJzIWz/yw4FItQ5KQgFrNNfiDpQ8+PJ1+
cPfTCDKC23GlfYyeVoxTUOUXzxmnRzR0XZXTiRWOd/dk2yhhwjH+ELYYvpKatHYLlYDTk+7ZphQT
IXipUg6rGSygm2Pd5+bZzMpmOtMoT1qo9LD2ViBvcP4WjwJyHbch+DGKhluvY83joX/IuAk2V80C
XrIen6mZ+xffiO7quKKiyB53mpP3Q1+GgC5ruXKz72RGYSVyHvEPARjprC0KQQyR2uXWpdsttLEn
rhTLcNafRjqJfMzoAoUEH5sdzrDZfTcz4xG1Y0HzRBJ1Y6fBSTVNxtiuN2xl2dYIttoSs1AOzeK+
N/VpHpU8+WL+PFj9t5EWEEMdZjHwjV+R2emdVduIxTC5zqxODIf9XlD075R1qxlhbjK3+txE45Oc
UQAZ4YTrhkmltaq7JgmhO5bUjhH3WDNEVfo9S78aM6FkYkmBrWxEFXzqkoosbX039OvsUNJdvWSK
Tvo8BttCfoa/eQfjjIlXyHZniOS2L9JP5PM9aBqtNy3Dg1BM1Ro9TOopd2cO40sNBFx49uv/1in/
X+qUHpW7f1+m3NXFtzylVPlr3OjyRW+lSkOIP2xh2aSKmh5jkhQ89VarNLT1h5YmPCv6MJqQF/Wj
WOnKPwClaFMrF9W6Y/9Uq1TeH9oVgnxQx8Y2p9X/JG7UI+z0pzqlsgQaUoBUfCPbpF7l/BY2Wjjt
RI01Hi7u/DFtguo0lbI8zVbMWGogBc2ritX29cHrwZwiCcd2eVGYd4hx/vk118fAMJVv3+LHl5SO
Q/5ly26370vEXiPb0DGfkAC3rnl6O22y2YSChjwiAVO7ebs0SpMKJdlzrIB4+qfTty9KHaj0g/Kr
m6iq4q2zxJO55qQRDnFQKkQpfD3Nqq7rVxZ78ixJQaQkcIKPonH12QDRR7hHPaCf52uqVk7FMaep
caBgsP/9+7T5oPjPRuejM2fTDjk5eFB+3nVvdJATwbINbuRh7OLqerDanprj27OYHKkyoiY5G5j0
ri80l6sSAeWfr1Gwp3CJAdwj7/B2tpxzbPYXM1jygea4/OTb8d2URBRTA9c5afifN20j4Lx34yfo
/PFj6/b1bkRhCJGd+GKiut0j0j0vyrLT9ZFEIdf/6Ya/fwum/T95l90XEZP2f/4HN/N/u4eQimrB
7WMKx5XX518/P0Z5sLz8/2ql2JrZWlycxBq3mWQ2IJySKaGzWL1ixm+PTPXd8frM9fJ6FmUzugq2
Zis+BeXxerBSGs5pEmDEvl7/dHq99orSWblj1G4yJutb4gL5KdjtLQcMWekdWw3e29I9vDV62w62
SgwjeAj0zkPLQjD3TGV3QgGSdQd3NNWnGOOLiIT5UkNi2TegSLYdk/p7andb3MufMebZuzCmLBNk
rn9jJZmLYb13z75Jq/jH5fWxPC/VjlLL8/Xqx5M/Xmsoa4LgBVl5iOtDrrNpq8xuOlou0mNTEZHO
Ju0f16IbMNher9+eur4KVg37jLL9x0vl8vofX3Q9++k1rZelB2JY1yYz2F1D0fCSNi6rqcG+a3Oa
v6vOSdpdPMN0hQcBzKfHP5mOVng3zcM3ll/1Q1uiZJlmbMzp6DinH4dMx/qnS60JY4+mhnXD8rph
ZjandJ5tHLtntZ3n7ae8C+CSppAt2iVG7JolhqEL5aQm/dyJ3RJXhE4ewilddkbd9KBshOxulBir
v751bfpEv45+rrQth8HZJrlZKdfl+Z/u3H40tc8KIGUFz+fWAcC3U4DI6x5Wnk5syrXxp2Aop6ek
nA38INB1ZeAv9iv8roP8XBE2f6t6LKssWTidiybbAx79+vYYVX4d1eJJiAeSOesnUwJumEy0V74j
PCSEQ9gfZ7yL6aJIXSLy8GiMtXqs8O9fMIuEH8IkeAFMcpvbA0GBggbILtN2cIkymRySLrpcr7hB
//qdUfpfvDN0wZgXzGWK+n1eYINWTJSa0ks/1cSLGuGZxShN0Zz1zfWYaFGeoa2W57fr62nQy+eE
JfAukGWyiYsIbaUBid4ml/S2irsvSVSRyTaZX8fCYRgzsEwi/r4L8BTfJ8g6U28yjhnE7mPt4Ctd
XU9HqUESXE8b3wQrdH3V2+lPL5B5P+B0HVf1OC8a8ba+LRCy3PbWQJ1ytGLipyLibbBObj1Xd3dC
5Q4xdF7wPg96j4XrN/yTMK6QDWCYLhPEy9fTyOzysyhNtn4FZMSSyKrDX7/dnvnb222bFmF7tAld
01a847/diH7cxpaN+PBIUiRaYseyjj8OpWn8eUk9hhXwj+vra/rrg7+9/O2V1welcrZUpnPMzP/m
216fmDosBdezhh/25/+lrDVYiFbKDQS/9ty0kBgQZsYbG54V3jVSW8+DwASxElnWUwTI1spogA9e
nyH8iWeUG6V/vmg08vygnYh+3/LY9auXA3hsQvOu1z+egRIc7Y3SucPkw7fR//wSIza8je2hFwNI
MDObWw2I2TSYj9drZ3nweslHEqm0YF/Tt3P73kqLIz6Nk1NNhrWShQvlGHAGuXE4BTsRWM/Xs+tj
XTl/cC3waH003YGe3VQt4VnQ+e29OcR31ytjmQSuZ/CK5vXf3Be/T63cFy6Tq/BQH0tpessA9tMA
NXoKsjT10uNQT9lNPg/WfdAPoLLSJtlrWq7318fELAZ2pR190RwLfQdUhoAMb2TBo6iYdi5rm5BC
XLJctb5KxNsTxULValjTkHdR3g6JVe7mgqy6rjOOHWjD0/UsVdip1mUj+Wj++kxvY7xEVAtXOAzn
g8iCRYdakC+Ae4fSCEIYWip14x7rydFHBHDuEfDDomgtnj2r9o5JRmXacErvhEIK3bcVU39YLn8c
AN/+fHl9grWDd6pJ/e4IgsqmsyqpcFVITbR2R1JvJb2e62k7JXAZSFW7G+eiYwiX8AzU8qLcbJJd
KexP9ejHOxuEpyo9/5T4s3/K/MCp2Qf/4xoX7J/P/HgsDrFhI/RbqZTMPHMiEBUb1rjySj97ULID
gTz6/bY07WFVQw4oe4uBp6qG8uavbxL5q9aAMcNxXaXInNEclLZ/GzxYgBpAE1WzdQgOeS3t+XFi
3XIkD7nDWcbC63oZjHe67+QhaYJzM1YbcyLUE50NHDDclLug5ecsrNS70Lp3L6Puwf0ul2Juw5NB
UFhvmfKUj4hr+exsSfPK12ObY7uLFUOBGc/vqBAQyjaTUgNA4ZxMdH3nksIQamNz7f7NZ0OKX8fM
t18bbYWjpOMyfLKx+vmzAbYpyPpedtumyfutM9vDEzv56Bzr+puNg13loI2Zxnco4p01U5g4Xg/I
+cVxNmx9MK3nelH2kY4wXsLU/CL8OSPSYJ7gAfbiQKSU+x4dN2GtY34MUWUc2wwTiEhSaFeB8xkE
UbyzlhvwehcG3Gd/81va7AF/XqJcf0tNV9hEeqvQNC9//J9GAJ1brY/Pv9tWBJjsJIWzW7UcqqmH
6VB5X2oiDs5TQnE36C2GwOVSYEkiY0Pe4rI1sYV5wSkw6fd3+fAwWEDRYiqZe1D1vEtgZg/eDCqo
aFr37npg+KApVrqn61VJZCEJFAJOGESg56FlC1S36KQI1Fx6+B0y5ip+P7iTuJ3Nuyba0kz73ObW
9CFs3HiT9kSTgjJ1VtRnCRTLWCiRicWaX/7Neu5f3RL4zgQ3hNRIcNxlmv3pzcJlGaCLG9rtQIf1
LqM//HawfAo/mHfLLdXC/lgOIW05r3Z2PEzpEvheHjgnc7RNeFkOXcgMZO0oe/fe7hL3nidZ9jRn
FmQ+ieWiAhAS1PdxbS3LNf4qNrzQ0uxe3PjFlmo6d2hcNrInT4JK4l9/2n9fsy43BM0sT9nLhMCd
/9uOXWAyHVwXgTDCbgpUsivxrtqktbDdUmuCvmrcSxxgGpOl1/E7/3iMvFixNhWU7gDHxUmOHqQg
V1Pi7urmomiB5RWgwj6C4Z7dsv4Gbhk5JBmYsxddSuJEaCPMWzSJ5VnnCZ0kaxSbtKj6WyvAYO0H
S3pmMCTn2ilyCvBdu0mIU70BbtXtrd6x3uP33xdJdRvY/gYMrfr/+LxQGJF8VCDL0hdaPk8/3wI4
KPNxoqmA4I9deAt52S4wbTSV6JEbirsZ/+op8UagkxrWgBpba9/62XOiNa40mXXjDRJbpsRqxvmC
S8CneA0IPe3VMXKTm8Zw7Yes1Nk7Nb4WcamfRlYVQzgdySVBjQ25cttF4n2TBOPJcMN27wpaGCEp
5xOkXlD75EOEvbjPh/EjjfeNG7Xpqy1y1Ieu/a1HHlpZsfOp1MXRaD8G7PU1YUh/M2lYvy3wuY2o
+6BpphhvutrVv71Pc5mbZQ0LftsHJPSlZHlsdTOBKbVgQMFhfipBAIeAaG4q2yJeMyvCoyHNr/yO
Hesk32cxNNpnu3GNw1CMO588sdsrwqFsmlv6ld8HVtznvOn6fcjvgDKlGNZzOpgbZwRz46q53v71
R+M30d0yEXo0XKlAMFJaiqXTr3/7aBZRbc1ls1VBAwzRdjeeITKWgUqem6JwjySSrkdiTc9t0+NC
YWHzdiD8xKU1Hx4oyIXrLjPG+7mupvu6iayLQfkgxnETTd75x8GlIUvSYbe2enEyiVQliOsUh8F4
JiYmpYG5nE5mOZ5xrY7neajBxEfjzvS649gpeTEKIzgPKqPXHKfs5gk0xHd9Ub1Ue8M3OtwPDSnN
VoG9rLaLR5r3eVnD1i004gELL0yRy/4kGr0O/RY9n4FYpFm2CgAOACYJaRxCdGi3ibGU4quabr0Y
gnuLUtLbAefvqzDH5G9GKLlMvG91osPX//yPtz8DzRD+uS6yyt//DPScu9LghocGFU2gHDNKGHVt
+HdlWstD/2rN/Uuoa+N2aC3jlr25fzQ69xw1gzyF3XjpqUQcgNwYB62mL3Nh2efrYfznWddm9aoy
K41XXMbHOYDGYXR4EZdDXE/vchKSSfKcukuka3Cwudjx5y2WXJKHv7np/sVvS9ULVidaT0UV97c5
x85CjYWcm3mQs1jXAd21DirY2TDdZBucphwIduxl38k/f5jyncpkdY7JKRITd4IxG/IQ190+rMPx
UusDdJ6MuBgHPKhFAgGL4g30IpICMkCLUkvvBEbhWdP2PYUV1jHEr/V67ntv58ksxlsJCJvyTXJK
l4MlnXYtq5S4dPRJwGE5IBfDiFbod15UlJfroUBRfkEeeJlmCJ6E241bObTTnZwmMrvr5DEoGbMG
t79PosbZ57TdbgqHjojjDS2gl/kD3mqDHkyBaMO2+gPsLWpqDki+otTOJq8wIyR+XP7NnWb/9yWg
hwN8edMdG8eWsn79wGOiA1gy+NWWjdHep39zMmc17EMqzlMB5dBrBEFKDl4uMZavrXb7u0jKdem4
W8Jis+d8TgkkLUS9akr9mfaLXBZ4q9zszYsxU7z03czdwp9be6pi9+lPm8Awp0PvQT3FM2O03kEi
cjyEE203pzO7IyWeddUXEgfUKGElrrRU3mYi1wB8ZcZbY9g3Ve3k+34MX//ntyKjntbCkRBwnd93
i1ZLkkZZZmDxHMEP0LzkddZ9Tuyq3xjWlBxR650DMvPuQE8LfIGuu3M9N4Zy1HfnuvFuAryLpL8l
lPuqcK+BMbMJcpxz43l4hGnvUm6HhFA6KHhnOHJJ5gVweHHf5tOXVpvW/joREvOaHrW5m6IJyLQs
HjyKqs4qL7EVFV5jH2SS3k9DJy6TLMInitzNrmriTdmkxLyTGvO2vhom+ckfgBaNbqiO/XKA85Tt
7NG4ROUIp0o5xiYU6Fe9ygA0ZIlpVwyQE8GF0L/Qk/tYO777iNG8IWeSJbN16nH8XoooLf9m4aF+
26ovk49CnCtMSTHRdX9feHhlTFq0Z1RbHK4HpcbsUQf1VyAR6QnqGKN1qK2tTbTFxRYReV2+eapT
u9s3WtmrrJuje1X377IqPkeZtysrvMGp9CwqDUijsYLH68KtXlSrgAMqOdOG+EjNSD7lfEj73CZT
T0WXJDDvlQckcnJT4mrD4LnuUn3sU03ypVF2GeSqcOuV9p5tYnA0Kpf4z6Bi7s++IGlcoP11c9aJ
aM7uFHgnxFzQskJx9uL6Rse2tbP9LDldDwj08CZraa9nq3P+pqtwfbt+m0SI7zWly2bc1QxUv360
wyLrqkzNfLRbhw3loMINXJxVt6gFDQKwn6PK+Da61cdiAJIj7Zh3GFz1tkrjfjfwN7YG712U2AzJ
wCdu8uJDkMa7Lpv7h9rKE2xqlYFGvC73eIQaVnyEwtT+S8bGggCTak3SDjB2MYbM1tzpUTs6d1XS
XFrZB5c6EPxV+/I1quPTX3+I1bJI+eUX16zLhFQSpIRNB/C3X5xPU1GOPfeRs5jp8qk7jUMlDxWg
uRbJC6BB01onw38xdl7LbSPbGn4iVCGHW+YclOUblC3PIOeMpz8fmt6i7fGefS6MQq8OkimS6F7r
D047r2BtHrTp8xmWNijYDr1ZlIawzKtz7TEansbe1teFnKNx7GmXOoI43g1gDewu7o+e2pk44qBO
bbrwCqARnwFH5SfyM6twAmzrHjKlQ1MEW5nvU/SPYF2Dt6aO4gwf/ED1tR9VBLipT/DqfFSldZWD
BOereIhXwAaxm8Vw7xGJIXWqT6S2AasrsSh7OCtUoyysWOFP9hmHrr7UgEeHIagPB+ejMnvCgkHf
NUmnQ6TD1PDfX2P7HxkTToemJT6upsFXz29nKHUYq7CVzHjlOZz3dTSzoG07R7Nha+V2qF+JJjsT
JKl0Eo1IFw/6Ub2KsBzWKh7K0wRxcY0qxtg57Za3GBI+y5zd4zwwwvSKn6Q1dyWjWWkoTF5FjJwU
rmacmpCVG91jozQJ2rT6YC3CSUsZZYXxEsH3RnXHlT90b2egtocgM5Q2J0aIGzFmf2ZwGCUrK1Nv
7EikibumH8+RbYbre1zVEGC4jUPS8G+11TvsaHmTp1mSPPqcpED3S86uxkPu6Bt+vEyNsX1Bq/1b
VlfRFtN0279whOD5FZQDGbOhQXUrtF4GQNzsYkj3lIlrvWCoWMyiVq2Ord9nkO+NF7uUtbVngASL
ocvv0hGJBfSls6OtG7vcsRXSCm12jKB8RWv+SgBgHQAUJlKD6KZZifI/vlQU7R+nHkuFG6RYhjwV
KrXfCz56nuaSZibBahh0/+gBlWzrIn7VGig0vSRZK1B+7rtZPGtJXgKgT8ZJIcLd5ggUPUmBe6k0
rfyKe0Q7B3IkH9VkRLUkNzZu6DtLLauch75AKlJJmm5iXT8NpRfhVYCNjBNPivjRePJaxfhi+oGN
3ITqPXl1XC7hJud7Bf86UlX5ox/qR9iJxUm0qM1ma0ep44XTZeWZzeaqbVpfmUmYuC0jDz33vJGz
k4Ka74Z3tbcMkadQcCt7IvGjPU8tjksRPIf2dSik4AmxwW82DI7DrdUpzRJnGl6UqVPqW2ePeg6k
kKnZ2eSMiqSdO+mgIeTn4Sns2l+Nxm/PHnVcdrd2Dlu4BBKV5JK5k2MbnezpAuJzohmFykzDI+AQ
O6RI0OOY2SPoHpsy6rXSOmo+ltF+kQJpX/O+/ruRXMgYkv1N44w8Q7HCAvhbScuIx/kBkTafh08T
rC0dXuCv05Oo08V0P2ycb3pV4mEARniTVKaENEVAyS5KvUsZBOaqyCr3YCLxuFWbKN3h5dbv+U63
1qHTU6myWnNpwBG98lmPF1rV5M+xUWAA0QzZe6HnH74cDh/kfLe8HVCcavjlpQrgEHquCyUqzb9c
s3ioBqVEMKb5hnQS2IMeVY0dUs39TtxFn3e9h2fBv3/DKeY/3ulgREiCyJyDJ86b/tuxJDUhqVi6
7C6bwu2w/TCQOwg0a51ElXvSuxF4bQWmcmWyS+LNQipoESdI3sT6gxiCmI8Pa8p+AuWq7e+XYmo6
jlbt0A9B7uE/nUgZaHvDh88lYqKpooEDeGMaI9r30chl+EgLgUv8rUPOwaVCBB4WNcTrfft5Qbr1
56boEDHED9Vd3jy12CkDCvcC/gKG+jV21RB8MIpKbTiwS8jri62q7oNkxeXJ1EExirhBvm+uJcqw
1zqvx3SHh5yXKq25QmDte9dqKBGkkHHB+TofPu5Oa3EIF5euMSfVvOlQnkx7p5wa1BKcYoR7EzCG
ACtjc8os11RNASWT/IlUqzR2EWoc8zbySAZBNUPQV+fwMHDCq1apXUH/8oYXMKDpoZXj+gEhLenY
6zW1mL5+EKFawUIcWALPi1xR1+2gOwev0zaD4apfXLiZc9DoyoUTYLWpSC9swbwp5zaMEDKW+aKh
EvvVT5NqUwTyC56sJidDGR8yT8/NXW/yfI5rMLy+Bz60DqLkIymf8MPTv9b4cKLAguRlCyBiGWoZ
+Ty2p5SwtI6PV03BvkRYyNbqCpsBLrJEjTfzrB71fkuFyz9dRI+V1tNhc2q3sb/r8M8D480UpURj
rEkolfN7Avn3kTLWelPLT74d6Ae8f0m/4yGs8dg1TURQtRk2nxLylEqH/48pWfvbLXIZ6TbEH3dM
QnpMdKv2ovunMeI2jgLXR9qIdHive8VSBI0+VP/Hp/Kfjx8IMCpUTBkRUdNkY/vrppZnZYA99CSL
Y8jjUvFLjmJjW+kzswedmKo2WofkH8coTS/UypKLuOtQW4D+v4oLrdkYne3uxQVDh2gdSRIbhiAn
Vzi6bI3FLRx/UJm5imhu3eLZIYLirkcaBByGhV5KjOWvXB3EJTPSA6+w9yiHiJz7rqG+yCXcQNNo
+4sCUWb9719P1nQw/2mTqxqmArTAVG1tMgADe/brCxFjptch1mBtG5P9wLCIG79cDn7prFEmxuKM
tLY2623p0GMmh4LieKo1y3kZcQzcs+1Fs2tqhlbdrGsbxcZbb1qkUNcgYqCIROLaGctFVtrlA/jL
HSCA9CRaUtNSzndylBbow168ehiMHLuMHMcvEROXCtuUIcuGk1Xo8D9sD3ZZ4lwSUGz/rVXBubmi
619eGd1hoHiR0eNu+bO/JN7abyz/GzI4HmDUDoi5FylXxQ6gR2iV/82Wu+9xV0sPiZriSxIczK7O
j0kYrZ3R6C/i4urRcLGT8R0qEfpQn3EzVY2l1dXBwpSUcPnvfytNnU4cv/yxKD/BjabwYAFfpMDy
6x+r1qSxVGVl3OaTzRTcYIznSUqDw59uJWCufD2iQnMwssBd5hkoPn9qitjvw+1QJRVS2Hl6AOY+
eR/6PqWMX9cUM8UaEP4tcEsV2I0JLEexStuMI1lQgawTMXHB2RpSh7hla1Whd19B88wTEq9Mu8e1
+zwx7tYzrdqzqmil0xFYStpw52KPhTZEheKAOigIPaEtrbSUh0VT9JgwMY5DjLgvw/gqqtDz5yKa
Uuzo28joLprs17fQvZP9DJq5Pdp599h9PnhHBUpkCFluWk50iDVFc1Bz1PwwzViJjgzQPqe1EPvb
VtWQFi5tSBgdm73Afs/a3DmXtWI9e+nfImqpTXm0ghyM9zSIbIO/zscmWYlmqdfSzIlSRBhayC6g
zq2L2ndI0JQISyAU3JDKs1rIjkaGGvDULcbkFaUSI/WRosmso03Rb5ypkdJsJTw3b03RUzsDOsDT
Zaw1RHxxBzZdbJJdZEgP4mJPd1aHchasU1z6usQ2VyEGLCkQcag+bnFE4ag8joBx2kXHJnjego5c
ih5xqTMAaDNx2w+KuTYy68stNmgcJhUVoeo4kP0rUtSrUfHVJxxLlafWCBY2mJEH0cpN5Mz5PzcH
0YwljKNcrGM2ounyxbVW6kpeiKbavLu43571zDwZikaBach5DualDhpwYiQjBJ7yQJamYK3fxiRK
lV5Ex0/jmuAkJQ7U/kRyD2UOx8/0bekFiF+8kYPKR1efptP646IlI7oRTUXjpQQ4rsONpBdEwEKR
227rdEiTxROiQVwKAUGokizYS/5TgxAIwHm1e8BZKBhf8HbH/cuIm21QKAb7oTTD7K4x8LGC2LnI
A/lb6I/Vpk0tTiFd9+MCgzNS4ggxlF/CVrKV+0I99b+G+/xVLSgAi/mcD3a+hNQd6ozWEW6DdQyV
XajzkYr1ruYNNIVEp5c2UIPhIc59q7Z+dGNbxruMKYgcxrdxP0LTmCGUrhA0kOOL+iOpwu528Uya
ulEiKcfnVg0Q8OL9sKV4xP9co/a6D3kk+YtYsYIFrsWXEr/FWRUpMiUYLnKP63peosQnmm6HbTnO
CKuqqGU4qXh+suUeqiWSyXBUe9KXBXXirc6ZYpZFT0Gtu3+lTf2XoQPvU6SOw19fBkcXGcg9eRx0
K41sfMxs842TyVxDQussLm0NUE7hOEG1N2ZHMHXwxwM8N13uHSImekWHnoFwvs/IUtXDe1HKoq+q
U2XzojK9af/kGytTh2FiWUFor2NZQTPN/xpw7j/4g5+dZKvMTo7pLCq5N/d6puXwVybI4xQbi8zc
ZxxttIUYPMWaaZxoDdNUMd8nbfU/SgCKMW0Vfno6UfPQOOho+J6xaVKt359OkkFxpQw6d4VCGW6q
tpy/Zl6+j/w6e2iqFgkOHEDDxMxeMXobDlbpcvKBSPaawj9f25SxVz6uv2tQ4cFSn15VIGKvgefp
2wyktgFz40fMKTN960+vtgiF011qxq+BE0tUINpbnwh/zhHrdNOfToQ+47wm+vY+9DNuap2OJu70
R9cqVO5hI8+AwGNKSJUYHmSSPdhRmz44LQ54A8cODtI0RYcBv7nlAX4gV50+sP2rT9Eob0RLjILg
BRomNYz5faER2hV5fCSmxBA3jZ4mxgJ1Spgp4tJ6eFQJo6omwlg1mWqWoqMiz7+3Kxfnd9FOfHPk
6x4lJ/xXHnU7UHH4MZStSPLrY6Idan94CYccpFQ/IL6lAKHaisEy8morFXIb+aEaOlAQSFdwae4V
3QFnkSvjQJmcWNio7tWafOP1yWhCNEVH17SLJkow2J5mJX4fnTJd31hWQS6yTfJF6zrltcEY4IDI
xxl3HXZxn03RWU8jYpvy3DQCLy9GhP9pZqSUr2KYCNmjetarvIKRGBzgaEcAN6ejXM8aCyXDe9Bo
SRHgS8r579ZV6fqPLhEs07zP1iJYdeNTK49f4pDkz8lpQJ0ZzdUbTcS4WoAZ/2Pzreiy/dv+Wycn
YAF8plyhkP4ECfDrlo4SS4+VbIL9AvZSEWqUe2lUvsE+NK63i9Ipa08nExrqWoTTp6uga6+Du7ed
Bml2vTNI9Hp6srn1U4p9qbpSnQiMP5YoSXB1sEzPIqSHEWQSyiYbLHDPYaXoO81Xq7MxXaqirM5J
UpyTvtJ3meHVt9BnPEjdKR5jcfRrbNDaTdMGyjZQfPesGqVzbmTUw3W9wLFsat47BilayVIrHUoA
UWc1yoytl7eP8sS7FJdW89R9hQG6hzQHtzpQfdTVUFeBco1MzxRD/bnNwwsup947pnHDMoJHj4s9
zSxxoOtW8Qv/6+KQqhWFWdIw746KITilJ/BDeh+8tBkG62Xlv6t4bW9yZKGXYnoPPdAyv8uDXz9K
al0/9pgCwlPrL75Gyzalfkm+ByHTaQSOgPXFN/Kl6BQhSG3ePO+bdCtiaBfzLYjPDfZWTLhdEv9a
d4l1FD/AGKRkrU38TtGJJwnKXiiIIvo3TyO8Hgw1KNZiscAPtePQGVcxktQ0YiGlfrEN6cvI4eMg
hbLxKKdhB3FXcRdIW5uPZq+X51jpd2VG4R8CffD1T2PFVAjM30ZbsajTtFNGHl8M3W8e5LEJvwMx
eNadIXjxjKBbGSC+d2jrh5d4kLK5GMH/sVU6/QPzSy0yKfsmiX0Z437cVJI+bkQz0DIYBnB8v5mq
t6igbP/lKjDczTF6yaA/ojZkQsaZLvwi41J0aIH/LZRD2CSBh0xoFNTbVEHAGu0c1LMRcWsXEZov
JBga/GfaIHogDfqaupm7Fy0FgexLA1za8xB9ipJl5NjjVW4MpFF8byvVuvaKKjyIkHS05qIpR0Am
0Lkptonnn+DVFHsdnW33YrfwzkOtQpmy55dUYNs/xlDM55T6zI1o1lFV7VHKi2edUbr5vErzU+9Z
5YkqDnU80BSr3ErxK56aKmJsM5x8kY+ePn7ig2j7EjrOvT7ZUXHMXf7e9sFSrxt29bP75zaSMm1Z
orGzsBMDwZPCuJA+U5+nlgmvAydkWXv2XOXWp5apJvpytq+3vho73v//PLGmPK3yb/Omny5+wufP
Ez+B/XB+ls3m62g82E2af4N0EC9GNpbHAJoPqH+0biik6V9q3K0A4CkfXgD+qg1t+1IjjbxzA6Vd
ubKpvRhReREj8EH5bmlF+dQXCAcPhTFgCeoHj2oTpjMxInPandW28RuCTsZSy0vsMboCYGoLRKwM
pZXMF9kVARNS+UOhv+lj/UL2BqvkN9fOkG6UDenZ7FvzDaSfPJf8vr+GkuGsJCcZ92IZE7HR2zKF
7iv3ZcAfs8zxvkxWTkA4uXT2SZzI82yw/2UtB0L8bS1byl6mzxBrVRI5+gShmZ0Za9oxdsxHHyeX
R/FJZgMNxM4s2fGlxiMqUiO8HvKSUIejbhY4jn8oJi3HkrrCDDTYj6boFc0KueTp3NVuUzxO0Z/S
KCAaGF3OxwS5kNJP2k1eZPWDuMCV1Tpq1w4QZEMzHg2+65Cn5ezg5ZL+WMKmeZQ5BCESlT10jhs8
lkHyHrbq+LWtoJ7bSSRfnNJXwT9gBSc6oi6gjqJKL2MbJJvM7KM1hzHnDfWOuRigSwHJyY4KArWt
423DraAwbBXyVFb9sWH/jJMPxGGj63h6iX058I+Z0SEGVUthuoHDwDe5FHLQg7fyVZKlv/M2zR4k
B1EJf+wA4fNmeYyQ1nbkLnqWpkvYIRVma+mj6Ya0DFR9HNU9iwENNgazyg+9o+jMhsKH+G5j7jaN
lSTkTTp1HWWQmyr1wvOLA70nmx8SUqK6rylf4c7nC9RdsKYoC1NfxLlRfgkx5U3NyPwwKDgBLm61
q68iGubq7ClzzNaf1TB9FyNMv3/QEtwObbN9Hkd8ybImUL/0n3eeIf0tQp83YpRvdOqXz9Dt5hzp
lXkeE9t/RthkpuIs9ZrmeXesU9JI+tQ0Bk9bZ6PW4arX5K91Y1GRLjxnG+lLFB60U5PW5dIpbIAD
2OVxuoFwnkYtgNYUoZUoDnPzJOfor79wAkrIhdTlMVHCH5c8zNikKvX+Ho81XnAx4h6rzPFgynm7
bRN7Sj58zkdWR8LPUP6brxUX1AsXKhXKspMRPZMM3MtETHIbCO7o5sARZYjocHjKH2VsUe4hcZdH
37okV86g3JzbyNR0Xwp8nyDlWq+InTg7LFnebMM3kcLn4ZHHmXvB+KmYoyaHqSXoRZRfSKvhZOll
nOToFgNj1YJXVrSYRua6joi7LVXHwMWO0bKd2zLgZ9n2YWtPHfAkO21zwTiDvTItdWrFv7TUMOlE
n2NESFQoYXUFMFVd2+Fkj2wyI0m12gcc7pxzobXpJcJXEXUNs1+HWHVdxKUyHHPvGs5BHtG6yvFh
qSzlyQvN6sFAy9+cWrjeKXwBJxvL79WLaHk+Vrx9WfBMnDpTKzMXsYOmtGiqVpxtZBhdi1QpkPSh
gFEYSbT2oqp/ylXpb1PKy+9I+W56ta3eqaSaQBlH6eBUiXGIJMo3iZdG76qXAupiaOmgnSQlxpPd
WtIqDiJzawdFfXGkCQeOPuL3dB3bZbjQFU1dqU7U7Sy8SXxAq8ZONNFeW/cpQMAgK/ujuPP7gWPF
5+BCkytjp2DXsZN41oghIMJXejFY+5L6FmojXNw2SZeZjOeGqOWJmLhLi8aGZx3cyoD3uOg0dP+l
j+R+21auQVJgqhTeV8JuSTqJ2K0D6M59JVR6dHyVDXUFsPZrkvXuX0gJo6/jGh8jLx3f/kn4CKbT
AsTq27s8tVqKWhBH2r4YXz4n1WlGzbcxPtwEcoGYZMPTXjUgi5d8I33XSll9CTPUyrxyeAuQJ0OL
p80XHPaGNweJs3kQV8bhD8PUaVjy67Cu9zVKbeTOprjVm+kuabxXQ8F5wR/16mXUgH4Db8A9L3SX
GSl8oITYbONVm33vJ7GMMOq9V760g0WDJBiGI5h2WrIx7qGsxGixQ/U1RnyLOazbzSUs4ksw4TDk
vFqg0W5+G9GDm7V2HD72qN6tIM+1ex0/o4OaF1TYSq18AqILxyLyq+9+hnCjWlR/m171KvuZ+tpl
cbNok8A/h6Eurcy03yCcN6zSQh2+2MYHStf2m1Er2WbAtRFeRDZ8CfPvIuz6zm/hvkeodMSF9aHA
oHspmV21UTA0eCtj+eRKXklN20yuXh8856qRvDlVyDFRRdBGNCFh5bOWg8oJa/Di2UT2SszGIWd6
+uBshSFB+uYk8oi+TZjtMS5MH6qAmquu9PquD3PtNdO79WhV8iPk4ORaS92DAYzrFYcHfxvkjbYI
rfRZgXJB0RJgX5JSHtSBECDQgkrpOchibZPqmKpNrapsGx25j7g9alRWRex+oeoTnSXfgI0IzErE
rSkk4hQlqRFLKwxMraGod1gSD2+5/93ji/oFi5PhUMR1OBdhtB8TNHDGGqRdN7xFw8d/HTW61o+1
guFDU3zpJVV9Cpxl5W1UYDJXz7IRuuS8iOF4ww/IvRgGlW/Uq1tbSdJk5hVqsJP60cIJPLWuwVDi
edMpJ2cKtVqjnDvUv0QfMtOLHMnUg2SN+Vphr7+vzbbepx1SmzxAhwsqPaD8+ZS+IL9F+a/InA+z
C+B1uLzdOUEu8660PhIgYrO22lC7S57LsMcKU86yU4ZD4hbbiHwzsl+7mCMq90bSxW+xIr+Q8tf/
DvOzwZF7lrqIyHYpZKRUVeotgqj/uBs+e//rOKnV32D4Vo9B0bw25lg8tEmoHjGrQqRNHaT3FFH5
WZ3E+qkY8+iqDfZf+N5I2PwNoKxiGUeeJvSeB8XZivEm8qBLrbJNPjl6hn71yrM8D/4FEFgv5cgJ
lNp+bLLuROkMXZ0hehlwt8MhPED9ahyt90yuP8I4KK+6Ehk8EpEn0lTffu8aJM/ATcfH2O2TR/bC
V+wxrHeeeMmSX3Xc1mqcvqnFh+5L+jsQkSywT31c8+dwPX3RaJoFp3yKTRdXCxASdws4mrREp2lU
P+6qHABOUBnxRsRuFdQ4GOs1TqT1beX7PDFZ1RDFIBeXx1Bg9ElZ/37hO6f+702FhOZPAv3Y3Rvb
sUuXiRN82Ih1H/kXP9sGggIwOqP9MDXLVEeyVy3tjej1+iFdBuMAGHDqNWCDrspST5eiqeqhvbEl
20QSKI2feeVDym6Rxu5oWnn6GSj6fNxaRddQL4n2YuhgQAT0JvjSNDJO/eQ5AjjqqbmBhGSUL/S+
KR85S6B9xdf5RjSLKvOPjZG9iJY6jYgNiANt48h7EXP8CusKHe9Xd6QyOzcQ7itBd11uM4rGXwGt
jZfw/fFxdCL5jArYg+4GzlvSYRbp8ea/IMprr0OpCXaN16jHaqjzZVpl+bMVJTl70mz8jrfYTHxq
ILr8NJ3N2HihGPVjuuTwlsemEbM8JYAYUPLxkgLfOAAmhvkKq+NFbcsOe8NImhtTEy6EjhWY4q1E
r1ai2hUa3rgRva2Oul8ZK4i4ToPzqn7LMGU9I5TYv/TUInO9gl5ZaM4Tm1IEaDkBFvVQbEZ4Xiev
5JcW1UOl0JV14kqQfNgLvoaFVczhqxR70Tv6+cZDhuWRRG35oJISEOEgUBSE9jlpikmel6bLEQ+b
WxEzg1U8U+x26cV9/IDsLXAtCWlncdoUl3F8bdKifxCNPkn7eRLb3UYcQD00bW/jA8NPynmWvPYB
Tl1G5D92vlogEexb/tZxPHkZpDk7FTQC9FMHh+KQQhv9KSbxGEJ8UsU+aRqt84Ke1OkiOkoICodK
M+YirrSFvK9AWHeFnz71tXFqGhzmSq1On7w8CRapi1GE6CzkMdzGPdlC0YsphLFtTRvFqAa3l0A1
rVWMZfPYGOFehKQm/XEnYvemi6Qosr3TNBH805QuU+UNCFfe2uWTGnTKO/4VORQ1rEz1qekp7b4N
zfzJx0fmkMeopqV+oLw3ngzyf5DRGc5d9xpn0quYrjgI4eWRWXGGAjGCMWc3z2v8+6JR1V7lyFx2
uRojo1hrlyEan8XDHLFPFbP1jJzyNEpMsisTqebpUf/PSWJUArcwmGjm9Sc2uJk4AfemuBPIYXGn
+thgmYoC6hscsVFkvEvvg/997m9L3ZDI08+9L2/xVFliZlvMnBaovJG2cnm7tXt7hJ8EpmRMcnWL
dFscLFwRvHX9NCHRBpxOi7ZeiKC4AEMYs+NtQah2HY4iNmKd0oKSgucNSwPFhxnaxa06G5xOxuLe
Hk+2Mxkcxz1pr+RHSMQrPRvQk8s+7vHbVL/hM99ZfI9pdTKai7zJu1O3U0RDTLU0P1u1A7x8Kh/8
sPJzZSoDXxslgkYwhW7raSoiMoOnPgSRxzd5zfslmkyaqUOM2P3BqBxc7XhriQ5xKetiq6SYjgfT
2HvcklE7S1r9O9DJcINiLmvch5i8uPMiKGwyqp8/QtxWjdsudJ1S/n30bTZnGihpWo20sVhN/IQ2
LmLsts2HzszbWUOVbSkgdgJsF1XOOXQtRFAmIJ5mFd4R/bzrHYgH9yRfikm1HyvxvGysMwno5LcJ
9TRdrGF2er6Eh1Qt74t8/hQzZDMT8rWKHV2oyPoqzJ36WMTuWwBpcXNrZWlz1NRAR/du6g0s3j7Y
raBGOvWImLgk6Dhhrydj4+jJKrJ3af9ztxhdTFNQY7HXQSh9ua0qYmIFMSTw7WLvY/wn4j8NEb2V
jvpz0DkWpok4TWtWs/en3wr/dBkEN9kRaGVcjGH4Ox94ezhofBw13dbbheiFU2QjsWwXMITpETHT
SuBVizYKMhMFAYzULSj6fyweUKMeOfqKgZ0XvaCxRsUZKttjkOFeSonj5Npx/linVHcVPI0WUprA
+2lznKcgtd06ewtusCujXWgY2WONN9QFNY2F6BSLuV2GBZnZIYMzrWZHvof6TvQiOsUkV0LARyrf
akrOG1HVclKLZB+qBe9DhULzbxWttjJucTH2nn3/HP/TGvV/xt6HibvP+D0RL+KTA4v4maJ1+z1U
vIub5BxgwnxgE1ZeRRamM6vrH0KjbQeUc9rqKobWVnMVIdESmRuOr3+aKNYSK39OTFrkGP6wlljm
c9R9eTHUMIrb8r+uBVktOPwaEhPFWp//oXbUvtjFtKecckyfYTFStD7/B39Y77+9Gn9Y6w//qf/2
ArW9nOwd0/9qTsLQtaWfpRotKNdJk5Xp6TjtTLtNqTWca5T+JfpExMgkfW76nQXfjQEtrl5HzNef
RGukTvVYphh9557f3HaoBWm/ZVL7/pyn8dwlu3fMSabjHirXfbtQU0jQEe9G0SMI/7eOuganwraV
h5kYHtfKf2YizjauKBthtzgF0+li9zA2RqWFiGzKx1gxcamtnSsa/lzg/m6kBPX4e6yP2dPnuZIs
xRDRAf9RQxYMLult2jRXd7J97uTDUYR8m2wh7oUztVZxQ51+glpzkgCZ8u0e6gHZrJCUMuciJmY2
FaKrcpTbq3tsxEfJg2hje+lZlKP0cXgSLVGq+myJPqnqbn2idDS1ilRNz7+OvJW42vgBbfc+CZ6q
uB2+BLYWLApMk/YKnFLOGMET2uA/xyPkzzFUio6wR8JTleB860iQtz2lCk/iIkd+dLvz6gwL1lrP
5793TIPzMmD3behff5owxUUTbg3cPR/P2D+tO8WcSee55SMlfpHbMC9u9xIlzYyCBTZqoyPvxgoS
Dt/RA97MnJh+3IpoGCYSXrbTqKCWRnMpbm9RMcDTSledgxfY8D+01/20VCBilmeTVKlCHeFZy96L
C15/zn6AKdas7sE0kci3YIHotrXcbYOUL26g4QHbKW90smVqyB1w/Sl66xOr3G5jF5kpv+42NaeF
U4ll1oCW3r5Aa9laJOXYrBvfKmZNXeHeF1nJd8RJus2tG7+teif58rHNVLAwvYc9uu15zvLWXRcR
HrHlPkcxSZ3d1i8cfaljNTGZXkdYQnTBysUxF8Ii0lYihnLMjztJV4dqlsnRWxR2xqYsFX+jyhlp
HS9BF15XOv+c+h2ENPQf7iGAtv65KPunJh2MrRjVo4ir45ABQ1nvJrkAb+nnZr1E7rCe4+PcnLyK
56Chec3tosepPaugllOo/6VDDLYV6RiZARahwJCUmYg5aqYfpWEr1hCR+2qVYaKZYOsvnQVNMPLl
Z6mSkTaYLl4mucMst4ZvaiC5659i4rYcANJGfYQANYOdz2miKWU24PMqk7DWYQNtkZPO3dE7ol/i
HSPd8WDe0bxfxDAVR+97SNxZdWIs+ZZt5iZ+SZQM14oQakrQilzKbNeWAOr8R9HZ9T86eQWGGY55
X7EcnN/qFyrSf+epeSt1iKYhjT837fiX5m9zXXoVhEBnNZ/vHbW98ZFisTovkibcyJo/Pqpqouwt
ntEoS9MrYl1c7SMkVs8iBCJIX8qYAC8RfBgffV9rzm1XbO/jkw4WRxPKGQQulux0p4aZxhGpbt8N
EvjKzCThc0oKKzuZroNBjZ6TPvZ6mveO6U70xh4MP3OkXrYQ3XhPJYtQBKcxv8/7dcGIetQcU+yx
WUSBpK0UPXZscAU1BM++iZa3tmcUw3nMN4FiJJdbCKLXjyGi+GNgSbXUek2Z4xPDCbOQqg+/s+1V
EfrVIRw0pG6mi6dlyOFzKENuoPPJ1RnFTDUL/XVMU2sVqXa3gtelvbpokMz0yhuOdtDJW9sOcVm2
yQaFqqdTvo2NU0byASZGGXzzJlx6llP6Hu1oE3hSte5UPXpy3I//BzXpT0Mw4e1WSFd9lU3sk0Ep
GRWHn993iOqIpmmu3TBSYisnLpStf4pTVcC+G5nEXZo5x9C0868eblFUCJToWQGxvgCEYvLeKfq1
OpSI9cZVuifZN6zrStXOSuKqi8SltNq2njJrSi35SjX65Ifqk6yAtkOkHgGItDZWIjNvujplkaZ1
j4rVd6/W5XZah3Fx7MyoBUfGWV7MqfnYrYKpeZ+T5VL3ap/IiOF/1ebuKYyT8WAEyAHX6Hg9NVlb
Pcpk/KfG7aIVj1LgVVM1gf7CU+eDWsKIJy2+Kz3Ix5GTXz1bq6+gIWtK5NlG/KIhqe6dAudtLn4l
vQemXbV6vBVNA5ifmISEfv2Ya/lGhNEY/jFJ4cx9aMII5GWsGntf61/92vYehiDzHwqjHVcF8r0L
EROXIFZCMOhatLnH0D3baU5vH8Ws0LY8qvNYkXwu5MJr2qje/zF2XktyG02UfiJEwJvb9r5nyKG9
QUikBO89nn4/ZFNsir92Y28qkFlZGKnZDVRlnjwn1GmW4OYy6C6c/XXJi+bpa1P177n3KBEG6Mc4
iIFuqwwON/J2sFjBPhFcxCbxbm8BFCxkTnlEi8US5JhZMy8UFT+CjDKCp6KAe+mXIDUMCn4cS7xE
hhmv4oLNhbfJxq+NUXbnweyHcOtFyVlM+Fk535jdBxq7aTXNqvxFBj/X8pfMyLYkc4aruObaak/B
OLyWVlSh3ZMX1i4E5+YaibtJGu2ARGZyyMJaRwaCmpXjfigaI/1SIrV5IEn5w53HHzqn4+lXw07l
qGRGUWqAIavjW6f6R6QCtHd9p7g3mqIOEtH297am77zVNRTHu7Hnv/23AbHtg5X02yEP9l2/c5wG
TdPhYytqqcOc35GCyb8i+5ytyepeVGXMt6P2lzoa9VUGhT3s4yr0UKK1tKzekARuz0MKEo7Gil8f
uLVH0hyyYXSb+hhiJB8lO0j23OHCRjWl95o+wH2eK8O6Ame7lcnSNOi4UyMNkWRnPopPCeyl8xyZ
3ZVLk/TF6bwN+yDza+fWxtrv0e5T9Tp4RzXmexEo5tfRYw8JMB6C5iwHMBChhyULYM734FlOAfV2
JmitoFVhSvau6VBSz/9pTk1ACT9t4sdsLLNiWqVyfZg/gyNKk6/BEAdnDaXZQo08KBBRWoKqQXvr
UO44TzECDH5raG9u4xQvnuocZTLocAVNtyrH1n4nriyJvldGnlzFclGJsFhyzlM1QmLIGCmO2YG6
C7u0uDg9amkbuYROZFZTlAVllsYYqIsjlRdDwit7rGOb1uQkB2FT/SH7cx2w37pf/HVP6wUi59QN
jIHPwQfDm8sYtqSGYh8pdJnKHQ2Buh7QR4qyxJrfXocQd1S/DH7WrO0+8/6k5L/StM7+7jUwydIN
V1Cyqihu/ozNq7qhtRFhmyWW7j7zQ6mSpMyb9pIvNXSATEcSKP1XigdAtfypf1HLBDqQ3PUPduzb
98akQI2yTv/q2w1FzkX+S/BVhq33Vz2PID/ye+ODmDLbLtK5YvoKrctjgyBW1IOUqPSk3inRorfS
DdrrTDoQNuYo/1b4zckyfOPTf0VkoeXd0BvKqT+QH0+HT3wAC2kWhgySD7f0LKAzjHbO3yYkgT5q
H2URm6TQeNxHD8MfC6yIemdrx8pqkvJwzdvXsujEp3P4fY+yDrpDxieTvnT4bWBgjRdTGSFT8KPB
oey91JT/WWQYGcrcrfrLohGSVyWt7+WC8LYWTLdngxxCUBxxSwGBV0H9v7aSNv1G1gwLbpwkqbEV
HxIk9av4nvehPymAsIWQpAtS0F+NeSsb1T+FVT7ePadKbBTbO6BsxXBVSnyPCZQwb+l4eSzyB3e4
D4YTXsZ0PkRhbUfbaWy0Y+OFX1roN6KtoSnjvk4gX5LgxzqbBsat0cXUu5Y7g1Ljr7lU2jZ0bITb
LJ7Gu4TLEHTaxzGbDyAEUKdePg75n1TVCFlf6jxQqPI5yf+k0WfOCpHT7OGTYIkTn3wEEqz9jHt8
nmIby7rnZ/VcJ0vkXvmf8BIpcN9EF1Ov7UvYafYlmCYStU9brvTCLlaROy06QASOQVb9iInWY0Yf
BNu6/gjGg211Re3IpLH1Zi9Div47SniUFiaZEacMDaAb+IE9Y1/nyXCru76/PVYbzpfSa5AOtnw6
4lQ9+lx3L43aeAAka5W+Nj5/cc8UobdNWbmPKLL4H7okVSgDzso7NUjPEtXHZX6cdXVa1bVbbsI+
bdazbRsvdpiZL33jaXDxcPReXObiEn/tZfsBnZSr+GUoYRtce+PY7qkKwxETdfOOZryOR3edIAsw
8tWGDu316UvGrHnNlkF8TUNHsYTIkKRJv3YTHz5MN6js20K5/1ZFrUpvVKNeiwHJZiMcrS3SzsPH
KTU/VoVhfy9TuAHgtf/yfw0tB/ujAvn2d46g5HDbH6GBAaPG865Z4PQfl9BiuWv9v3ct28FDo6FY
I7fmvOiwE22cus+3VVmwN118xRS1hzJFG/Tpg7OsuU6BszeWCAmTIapGOFiU8lbZvvNiZGFwHovk
3Tgbzi5OEMFIoWxCnaXQrk1VzUhmLpfeNHhrQ83bDTph/zgzmCmvEj7FoB/JBYx7iRbfL6u7hYYr
9jR6mqmsAcRe7psubEo9utpUdbSzTUrpB3bUsS6FA1vrGPQn1aXFh377/B0UGj5lDc1biykTmq7O
q84oy6P42OPk71LtzPGweXUWA1q24RTTtreSOYlKA0/b6F2qbCVEJjJVeaepHo+g5U95Re7fMnvY
Pf86uifTXhuT4fHXZZFv0sBfBO10eP51tUEuSKvjE2qmb+Ggz1cZahO8zKoC3FuNS7/YMqHzIfBP
4SyUyxFc+2JOY6A+lsSNYh+8OXyPkIh6bWwUGeDxuHidAa83HJ1zOI83GezOG1FRpE6ABAXpsH/5
7SrYqlHiQNdPLlLSeXls9ueJLraVZP4iv+vPfsa72wji9DIqoX1B8My+wIRg/WL6ee9tnAh9CAn5
r7inr6bcoM8LB+RyOxn65cqFpgB+cvtGF+KwskhSwaRnh+/DISpQrRu/PvIUS7JiXiICNgon8f2M
gEMpfO8FXnuMQpStCpqrXszcyFZemM1fqxYYsK7p6S1tG+VQ9UrrwuRCZnwFQhPhDMNxr473lxjN
CBuUXLm2nd5nlTLg6BeXp0uu5iL+u69C4/Cb3x2qbq34xisMT2C36cKhLlnyvByGXQkS6K4DDTtM
RZrtba+u1jU8brvUSqwXOxisFw9e2J2ZedW6IwOgrFx6vS5+5V0kRAaAhDFdwMNeTwOacQxorfWS
M6wIMqBkV9yMOKLzojdQjdUrY6PRcHdTCRafhIUgJekZQ/5OUml9W9tH9O/efs+4RdXXWeVbHjuT
8Q6wBjpuzax/RKzFXw9I97x6Wl/s4sLMrzDPQJXqN8FeVWt6fmYO6JlpfZ94ni5bjvbyHLI06C4g
/Tx9Fzd31zfURUGxvbA/VXeRDp9e42qnfhkCxDwyoFdc2tP8w5llqf4w+Y9meoJ3buek2UdnMNhV
kv4/NzWMXquawvmPS6/+QtXXPulLmysaIME+qgY6ZPm8tL5JPrpdYO/dyPBoC3K9D66W3p066P/0
So6pWZOMLxVKKWffpSnPgfbnz2Ar84FX2xtnbq1zQcGBalMw7UApDDCYWP2laL/k/dSfvYFcN29G
XL3d/Jh8hvnKCB1MmDRrCXlOwIZUzmp3SpUoPrs+lGugCuPz0xQfkl8/ZsXM/BkwBBBi0qOR0W4K
sX8LGmZkPpEgPpNKCd75afSXOnk++WyseTnt00mhIRH3Kp6h79VzFHufZeoRFHPQi6cm3TzXREYe
roc6IKm13EeGWGuO1Myjm1iq7dk3Xyt2zxvRI+McaN//hIDzvqWSea+XQa6sZUNHPct8TLijDxXR
nHwG+6aTqKvte2SGzh2uiPZIsxI8l/9aPtGZv3HyCQ2WJfax3DWMl9BEcOLH3RyEDaIYDIgRoHpS
RRBfbIqG5klpyVdQ4n405ytupl2eJgWltxGm7Sin9dwNzHmTq9/NWNUuGcWk60yOc96gwqltLF5k
W4HkeI3l3/J5+tE0trSJuL77aQ799JpwBN/z3Fv6PCAjSrqCTWJT/CmWDKkDSftKLie/Bx2mh5cp
d5XrM0SuYj3MEB+Zh62uofxRzc1nU2mt9yl0R1PtGq/2YvVh6qxhYgMGtph1q1jIjwzXvB+bdVlm
1S5jC4GSpYvsCG8+71hbFnaTKQCZ7f4Wma3zOgaRc694vj6CPQ5hZzdJviUymUTOK4eQFBqC6n3v
Rx8Th95yRA870AXa+MkL0+Q0LVaYx97dbXLtkvMtoJ8izyi7eMOWr3KweSyTmCxU/3OZOdV7J/c5
+Vr6sfJ1j4NuC2zer3WY3pdL3VRA6efW4VefTEu4o/E49nJP30i0DH4Auv1hQxpNPqYr2DYsN5PB
oVUG5AT1C74hp8jpkqtLu8nBmYDALZahJAk4Ba6CZZioYPD+Gqn+hPR7wsyF8xnYk179xYyhn4UP
KnYAZf4rTlbk8MzypuPpVzk+esLFwhmAqPSWFiUaixBzDs0Rsd1uvOhayDfup5mHuZIDerXjFfDI
/hHoLdMSY6V51gEX/meN5ZvWNp1G8vcqigoruSVd35VfFfd2nr17q6tvNsx5J5v237sMUxNDk64n
RxCJ/IOLrzczmCo63gu/OBtPfwvJCp2gs/3vtWBvNwosakl0ixu13Mz0ZnxwwhyeOugHfKtWPtBT
e+07a34py5x9yxT5wLUymNtpobQHBErtLm1e4RCsj9WIJHfnxNpbXerfJYJOxDNltOxzmHn9VtEK
42xnYUOmwXbMQ+17zeE/OQUf9IL9wkBYU1PMVw7I8V8YCWXmFw5C22lIt4ce749/B84x3IuVF8Mp
Rh1nH7fWn8pCFSiDu9AEPk256puObgX0ln7zP2M9CJH2qD/9Ka6IHDu1cKEf/Hk7XR+AfCY/bpL7
w60ZO0SJmlJ7aWkMRt3WT7Zi0oKmvWQOOiO0vf/xdMlVPU5IerE7DiGAQMakmPm8Aa/sy8xXXyQk
yJZHAKe7tZgygZBqdHMVYyM3NyZEUhHfAeaXK8cojl+sRQeOhvDxVqHF+Rh4sCUbdHYQd63aUl/J
tAQaU3nKR2jOQyf4OoUJnAYiZuK41UH1JjJVEIFMi5RJJUQgWeb3dCYt0L0xtMZLV4afG6pKVwt0
7JtfhsHGmIfsUMVz/xaNk70vMiffyGzeGflVT/0/ZLLi8XjRlOgPDbrIu67Y8d1choFDGY9/u4TT
858JuRrrKT/EE79tMb0ZAhG5CkfFvsy8T+UmCE4B35dbdXO4VxzkakAXWNcu/lzmU3B2IVU828sg
V//l+6+QMe3oLIznzf976dhBqpbr+jbtEMRpF0EcctPK6WnKVScqODIttsTIgFa1cnouefjUukfJ
R9MQ3PjXvWJ1grTYRW0kHA2rWNG5URzDvgDNhozJelTnjD2bFSuHbq6yMwxb2Vmu5mUGAoGd6YDh
9jS7gf0FPoTKgbxlk+epfqPTbEnIZXXiXEr0sA2/zN9N2vSmUED8kjiasR2SpW91wCQZv+pSr6LR
rg/OEFEmm7EZvXf5bO1byDrP9TLEWT6VR7GtQYX7s9OHXTTo0dERU4K00PYRoFjiH5d1k3807GQ6
alpFOTAtferwQ+IAN1A5igjfWdVkUElZ/nlceNDE9YwT0+qsFDnWvjyXmXtsSqv7CGCxPyjR0mDU
mP0XBCc5N8TqHwMo0G2r1srCx2e843P/5qUIvmZtwbsiHNMXak0rNW/ClxlJcBrl9Txfw4c3b4Ig
vjyqpu1SIZVyZ1yw/R+h3BVL/AFHtBU9S8W6MRxtbdgoXASJP70v1GY+06+LfIzqfY6jMbkD6bDO
E5pRqz6o248kFyLKt0FGDRYzgUNxV9MFAgY+NdeWOxm7VLqwVJUmyjxrD9kU+jfxyVWWaZ8C04PK
KQRU7CyvHmsZKtNz75Y/fkyzIT89/fDpDBfFd/cSgMTDcOx1WDfMWvFeAx9QYWwiCqwAWFi5zQCz
ztJUi3R4ckBZ5QsN5Xf4cE1nM5eRfdEgZaLK4M87XhhI3C9t3yVK3ys1pIHJmlv9w+SDzRDzOdv3
bnsRU2bFVFu6bbrCTuK/6aGo6JrI/YOl6PNGmjpdFwlggEQxPDq0fBaR8ecYufVdy7vkU38YhxmF
ZM1UtirbZF6t32YH/JAwTwBOpR/JnHdPaoqWYsBJH8CVD1MAu0XpTSW8KCrlNa+1HgwYaYCgeB7E
MIAJA0ZY1xbbzmE+yH2slOdfEJovY+yFtOPSLR5YZfQBvBYqF4svCIIR+Zd/ZuVKfIWv0AHh0PqY
6IXPx6wP62mcx53bl4gFkBfsjnU4ozBtKdju994sMgjN5vpC5VM/tp22830TYVHxZfQutVCvevUj
RpyahYRpT+Bv/qF2oFnP+NEjywil1d5YaATKZn6FPB/edD9TD2rmhFfAQ8k2QF5trQRpdLUbhao5
6rbRqU0iEox5jTJ5pqbv57ywVyr1iT89Jdr6MPf+7TnGtR29GJyBafIK4S9ULk3n1CbbQ0wR8Rrr
RbruW5S10WmD16lMUM2cqOyYbJRPUxqBILOXd5/LN+JEZzv0f+50G9wsPyBAm8zDih6egVOWqdzj
tlXuoxN+jvI4OYkl/jBP0ALn5ArBUgFbkWfF7wAzJNDBI/qmjWBo5qbqk3XkvhkQSL7UeX8LVEs7
hAv/VWLVHJ7l8pchLD7lHufmpwtRTAsyv9xZWhvOUPjN9ybk2eLGyrC31KiLt6E7vTZwQZziZVZC
OFuR4FNDMAkdOOfWdY5JQJ7a0CeV4lio0roxv0EMSjGt3fGwVF7NQPFfvQKKh0TXvool/qyKTOQO
HH8dNrP/CLP6sV+rVd7vJa6vGv/e09vMw9x9b1qw/cRhpu3MyS8/x1O3K6iw/xkqyFfZkTnfFM+r
r3QPK2s53ic9wuZ8G780i1aSEczZqUuz7kzvyedA0aGvN0fjjyJWj42UTtMZ9RVo2b+3UUp1yq+C
j1psapsJWM896azuMPelCS9QhFjJaHxoTBMOXaHkccM4PrUgPVaPWoE3kQn73e6XecVcCHqShDyY
rAebbG/L2c+QoaMeHWnpzeVUcs61hBeL3fn6vq4pL3VOBDGwOwanR7kJyb/3Np3Ix7bqbGdjw4e6
Nyo7gv54ALqnDdmmyyzl2rEhI8vYFgA2deOzGRvHQcni771BkqsNsuStVoJpHwDIPGbxHGxKi8OF
s4iNmSSY2YlnlnoSW65y6qk/nGLLAMFcvAXPc69oOJ8K060fwCmzVIuNoqGIno8B5LiTe1c5CMPM
3regIsZkPg3LIFcyeAZ0bnYc9qsHi1WlkbTsnPBBcTXQwPVgpGobHuS5s5BGQ1wwCkvBT98zTCip
xL/cA6iAC1Sw25XLFkZEAVUVCnQocLFleNih3bhbJWm/WfNknyp4IfKVvhDOiq2xHTnpfIA/nHz0
9smvej67qXHXoF1gBkV5bGNO4XDv62a4yxUKb5z8jU7Zii+oVMTFcnWaEHqJhv0zUKK9sPiWN0l+
/M1Ppulamb25D7z5pbDLr42WtxyOA+ODU+ZfizGJVq7W+bu68ppzEAfjHmZ7/U51zNooYWS8gScA
BQG57H7oNXUXdHG4QiZi+CpXOY3kj6unr3z6jAY+aUuB8aortVcvGW9oDjafPJ9af+8EJphzTMhY
4NNKYriMM6v5BIhiIebP+puYhg8oKnE/em1W3kngfZc1tWHzDKtdeyNBcKHHm8DncSdmo3XvEa5H
obFUbi2yqC/xpGbAJJrPYsmQN7kPEtAwD4HSe6fcNb1TugweNUVeLP2eJgUK+KS5dl5cLsATTXsz
p9Y5ukaarGU2D1Xrlgfqq1iPBbfUbfq30MuKrZuDZDNVzXrpgOTsMrqdJz+8AzK6Kmrs7WuQ/fdy
GfQ5Cg+QwBWr0UbQeUUOtLwbajwem179LDJv4qpyzzummvHVrlKUuc0IVvmsqoD3qcMt1bRLQwH/
vbh6f4LFz3XDk9emEXCSC30jib511ao5yYDGlL3nLA1NSh6f3Lr8NNRqvwMl1DwUomAWQCFqyj7k
peadukU0SgZeXN02QIKK58Y/vrKG/axM9KMsmpeVMlmyfMj8/1lOuaTekIvkmBzH07qNYVqTAUny
ulxVIVqoGf/g0DcwA+qtQaCnC5h6BIjbIbvZ6+AnpZ+gsxLeLDBecAj9h3Prt4k+oFfaRTdqyJpI
oXWKE8bcRFV/kcOHnDNmo3J5Etn9amrJq5VZsoqsfHqpnJqmv1wn4W3TOLyCGC+8WmV+aCcngg3R
7z/VMzuiRymxmGkatlLF+GSzeQnN0vqQ0wZ+n3TlL3GrM4lA4BLGdjbHaavlYbxRlxx+DtvXgWbR
L1AlAq8Jf5ITyoSddl8kTPxCUChXMokkyhexfmEkXJbLJDQo62BqD51RDCdao4dTGwQ/rrRu/NX0
+oEMfRy9c+vZ8RDrAlqESt7nsJ6qY+r300vZv1HD6hHcXHZ0dgQ8bK5mXr+Ty9vMbt6aMkcDhsRj
fYyrgFJkYQy7DlAObyYzPtGmegR/EJwHaPxX7eAPL0Xnf3ZptPwMUnLa05TCD6/1IoS09HaFTFtI
a2LSfqyAdFA3jT67hTedxzBsAS6zyoOnYNO7AGmnKHwzfHTdJn3sz/NYUPNartRlePqeZlrnXrl6
2qx3zVxfzWz2m7y9J0pZ8rqvsm/NGK91cxq/ksyKIcB0AduoCRs7fvJphw6r7wM4iJugf0takHVd
Bh31Y7aBhTmzvZVMiksboluSWtnNB8TUk3GM62pPk3tev6Lt3K50A6Zud6BEKoMDrnCtIl0KtWD1
dwxS9RvAtbdGbYcPRQHsZoQteu/oRn3yF9qtMv4+u3YCh7QX8NqbF5xMZXwy5m7YZ0bubVstjrYe
BHabfnaCl7rYNNDW3u3GSyiZ2ZO2S5Q2X3dTFr44XY5T7eNP1agUpPFYIIOWmsoJNa/X5R8y3+Yx
77K6zk/eGjydEr6DA73YD1n7RwDICOZzc9+4y9daSlgy/JyY5dtf+v9UuWI2WOeZFVLamlO1PvSu
9f3xti+b8ht/JzkOGhg1Gjv+bVY52QyzgTk9p6vZUWrrai2DXCVuaFHXRsQX+hlrnQ5zOq/E+Qzs
3exQh6Asxf9LiIfuyh7s5Hc11i2UPbjVLyG9hiBWbSPI/JwJTCoo48wjtk3nbkXyGeWIsTyMBWyS
Yhn95Babx4QBmy47qeLQgOg68sCPEdnbt3VVXLMZPHWmAWj26RIeV+KEeYpLmJ7GyxhdHpZMROb0
CZIMoFvQd7HNT7q/iuTs2FX9PXRqkk6xM76DhXjY+35kHSfTLe4+D68NeiHhV8NpjrImjavXpKz4
vaF1kfrJX1U39RTK/f5dYrjfc3IpZ3FZZFdvru0exZpQgHvn29AANbAOb6uxiV91+09wuOqrXvf+
VqM+uxHTZle5Ugzk3qOF/DK6skG3XpPlehxy5ay15l4Z/W1m1NGnIZ6dk9UM/OrLvlt7gWadqBmj
iAjbLJx2CjtV2DwfvJ5aTf01ce8+lBInr+jzU9nWO8vSzKOfoe6man551CAfXBf9OJMVjNDUQ09h
8g6NHX2cTKfeZkvJEvxse5l919nULlwnIGt86NeXQ5QM83JCeppPX9DcpzIJH3PaEvV/Df1teeVR
0yzDJZ8Snj3FuTme4vIEJwGWbKcY/fZ4DouLXOWFQQ1fbPBlxYWz9Xx2clSRCfNbD9Tgc/KxFjmo
o2Ypfwx00PdB8k1DQR6s/5Tcg8qNznUIhX+b2fknwJZ3OQVAs/fZ4av2IYJfdRcGsX+EiKCFGxQm
bS2dIOMOeLrDNFdd/UnpP+VWsOr6wf7QQ9V37/rpi0QZZuMdYgcWOjEtDtUbl3aeo5h9AnjI0crX
yWnpYpy8RxTl1npntyFCtRCWxWQdj3Zrxre8CqKtMhfWBzZlYD7LMf9rrN5451l/u/H0oYIA/3Md
wXumlFn6WK2OqnEkfRPf2Gb+WF3rUcpzOiiW1VkKpUdkr8y5/JTkWfxGs3J4tLLY2tUWL6RshlWU
3uU/y47mf6fqrZsG5+Q1QZ8GQB0TDb9INQ+Kr7OlmrB0lvXJcWvvMI4J3VGprm+qyezvadcr+0U6
ggRAUl7spFB3HgCR18zzjbVl6f4nJ6m/gcKq/gqBvT/YeUaV2lZnRCcjmBZalYI9sl1Pw7kfneGs
cIKiEDwfxbLAbiH3EZRxtXrGPOzHXGYk41mmGk2DeiaEIEDMR5DcxS/hR2gG5Ab93gphTGLg1xTe
bMB2bpRfxXi6Q6AJt3CGXaLJXH3/24QEIz2sb0YP6nt3uZtjVZlKNSoKj3US9y0FhjYy1rxNrmns
Wh+DIm4uUUDHzkQe8mNqVNXBNnpUHpZZD0qvbRnP3l5mo7Z2VwHPibPMNo6LGqirvzQe1ONRWCSH
xOFLU1YIlTR6iJrTrrUg5QEaFDpbr6WbNE/y/hKU9dWD4CpYd0ap330PKEgVvXaaFpHsYEhgyYhh
t7w9onKrfCU56JyjvKF5e1agxVQaIz5KsKzlEIRqVmuau+ddDIpY26HX7Y2Nvl7AoyjM9wi9lWsq
gO2VWiv4oyXFNA+pu42hNN/6EBm8d+KxfZmCfkv5Ht6+yaIClg6ufpRghaPeyVBh0SuhL7z4JQ3U
8GV8b50qPD77LWSnvPhNm89e/M/N809/NnT12Yvdg4nc3FmGuQkp4/yHGZixzqHHzVaPOKs1Fi5j
1s3Py18WPp2xW+pb0HbZSm6uFrC3VEjJoZ3xT3GCY5W9jsc4W0tpQYZZzuXPusR/2xIq1YpHMUNs
NYPuOiXBXkQBZV/XalbDolxrdY1X76fRaVfaAFhFo5Z79RONdi+5lKBkNQa5DrK4Ts82Bz3awH8Q
6gUfdfBF/8OfhyTTSMOOhWImFGy7J4Hec6X4aNifd8XID1cmarVGhNsrtGPBbvfeRc4HQW/VScPr
wTIflsz9tGRuiRTYF6ypj0jp/vwZWUeZvQVh4W2lJxe11cPURONd+m+NdKh2nhF6G5m0syx7BymW
zD0GflwIr0OXKq26tt/3V9+O3sukrEkc9EVzz8zPKOp+5eH6vksMBWB/82Nga0eSvLmKO1d8WyUf
ramr2G+bnYTphQHVkMzDNjzsWoAEbJ1QCuIb8UtC5nf7lwSNTImdL6mbXkpZv8zLJe0e/g+BIquF
YoxUVAVfJXJO1KVii+NMpNmQy/TZGWFZsily6UUZBSp1WqC5lL+d1m5hW6HinvAa1Bftn4VFyFx4
h+bl6mmK78lApGiAqdIkdNYSIsGg2Xwwg/60kbZuA6HjF8P8lgv3oFhq+e3ZpS31naD4/uAmtH5E
S8v2v9b/5uEej/4/uSNlhU5zocFQe3cXOa0DtMFwACtw1SWRe+3JceVBmp2e/qGykCgY9G7YGWoy
rp7Bzxtoy12WteRPMhAU/9w49zp3ZapkOTMn829odpVrqlk0eS9m3o6AMZerzJvUQ20nf9HphoyX
+FIkp8AKh6fcD6IhQa4wDG5BZ6rvUkRvVxziEc2qEu1dvUyEanWpF0siXHPSN2nuQ4S1LJCBksaq
7Khl92Pqruu0Hx9JELvRPySB4ZyKMkSUpMr0fqtWRrVxVZWjL1gduBK9+kiRghRvoY+73q8AZgk3
zeOSzyZ+MNsIdc3vLDbi/I3pRuhtbJqZ1kVHo1q7Dkr6seCFbHmwFMbCkfiPNbuzPWycgCaCkIrj
47mSNuaWo6V1kkfIf9F5evHUrlsAmRt56Pz2DBLfTInp4BfOm1iElgdEQRY1IyfUk9UvPKCyep5e
DBBLF4n+r5vCdAsT/9R7j2dlIw9ECUwWMlGw+ycYjq5FrdKT5yS3J8B+cRWL65FDX8xQGZKbmkEo
6UdxS3t80l6mtvn+qO9p+XzoNN26S3nP5F2ygZWQs3gOzpkyinefFzxSNoFTy7UP4nm6bbPzFkGW
EHYkQmXI2umPWVXcvQDwk+XfXkVQbyumAPflSoYHPD8NKrL/Wr35xYdy+odaMTX2g0F5gzmMjYDN
91/MsEh3j6T/T/NRI3Boh90H6ggZY8u/2mQq8TsZLFSAYBdBIi1dVKzFZ9OoY3p1chMrNMzoRu/x
kUYKn13bGPNboaGcLbAQb/LaV8+GQUuWfKl+mk7a+ZseMqh1o2jhXQZjCqJ7EpASLhzd2v02kadh
tgsN6l6/TQywn5DCoIrx804K3Usrb0RtV9JVktCym/ZEwX0+iZVJHkDyWC4TMQWYYzF8SxdxHBnI
rNSPKzEDtftWKMBhfvOLmZlqdTV99krDAHL7v9bXUxGvp4SMDrChYL1sQ745PoqKYzp9yRB63Go6
nE80ZacvmpP/f0e4PmqPBRJJZeCiuG2CT0F4s9/1TTucfF1dlXlLr1c8ppTYazhGzYU3QQartoxz
3Voble6Gh0v8kMX2rKOzvNaU8vIwn8vs0vrsdwYNLv9epi28C/DGJwA+Ldi9fv6dZ1xhBuV2oJqx
llmZaDT3xQU4eXxSthaDTZU6i08PZtfFRJMiOj2eRELZGiz8rhxbHxOZNJiJT2Z9z4T2t1x7yNeB
YqxOih/q19putWudtca0mivYxeDAXaMzh2+Z0OFenVZia70W7rNRBxTXkzzeyLzcwlRVY127MR2F
y0IZxiKNpoXu5nM4FzWvEW4mE487PuxyrbGB2RrV6B21dgze2a7/5pZD+qUwUTfXx7EAhhWlX6Yi
32gUW8hDRvGFZyE1WoQCdplapvuqCJp10Y7KGU1F+9MMAfrCqQkzrgJdsfGxM/PX0QGYqkcx2gJp
NR/dvIpW4pPBD9X2xYSatoVS4OHXbP+bN1AklABtajeu5Vo0oJBGEiUpqwhp1GK/BPv/Pz65IvFP
LkkArWJLoO9aPwJ/Q7r+tvh5V51k4RFh8L2k6/Jngm7K/hj6MaZZmrS1TEoKT8x/5h7ZvmdEqv0x
VkDbJfzploXMyf2ec/97v0HNqSUY+V4z3R+JUcmOipmoThRs5NJvnZ2PcstxBIpa7Z5p1P9a95y1
VPfXZdaYcHqR6bY2aHGTS9+Mxq1L/WNV1i7ZfVpT68u0DPAf1JeoLHGKbf4fyq5rSVJc234REQiB
gFfSm6pqW21eiJmeOXhvBHz9XdpUl7Jzqifmvii0jQRlMhHbrJUhroA6zGpPPmTWjiSugzDANhzz
/YSYKYLaGKwIJFY0A7T4P3T/1S9GRReQMsSBtot676/Fdbw9KlqKh6HDwSGgKQ02CgkrVoABWfjF
g9bTjHRLG+L8XURHUt2vJ5c+EYDvR/oSCTlcQ6+lmaRL4jgV5KltXhy8cyAVBuw6b162Dc/xqoDS
QECYYIbCFb9CzyimNCCrAIwVgAdXryptvHembXyV3iEfvetvdVbE48BMUAunnWktrag4K87O+AOH
UNPYAPJmuYDDOZjSYjxbVAI2qBKwHEQ+9Ymm5GPhKb91GlTgtBLkCmjBzc3Lagb3VYCm2GqnmrLP
rgz5ubHY7VD9KpL1TqeX0S7kcqfLBzCdO2kBdCJ1DTNEJzlIsP55Tb214bXVDtgFMnAVCoZj8GNU
AHG96b3yEVUeCkpB1Ys1i7UabnXKZ+icY9dNHkBAlZtS0U40U0YWT6D6AGPpmCEEJEcfgelM9IlC
os0uTWp1L9M8mhZAYdcq18hj9JB2KdAUTMCLm8YM+P64MhjKdkoXr9vTNB8Ez/8EyjQsvMVJ2VHD
i2cXG2gqAgvnuobsrl0C2Vkh5tH9Gcki0NbTC8DM/PPGyQp0RAFgUPxENNizwhyxUViBen5YVln/
xHrHe0tupEWQoh54D8Tq/tJ2LuBoZTass7Q2rDogeZ2SfRGpXQfaH6Trf/VOmu/JSvrVheRWgoxi
s07V7uhX6C+Tl57meUrOg+9G28gLm+2kQh7j5KOJ0KAYR8usMy+RyCPL0I4ANVQREBKB1jifvBxH
caWvEnSTADlz1zDpXPTghA6q1cfsC4phosOd/rciStydCy0lFx/rYxSwreu13vBd4EdY6JKVSwZY
7MQe8T/gOu2hbUeU01oxaGfR9+5vE/wGtzdKhtTDMbcBMk4+II9Kn7gaLOQWH6KpweunoqxVKmF4
5iXKysP6fe41DvJFyDht9Nc24Li69TufdOvTgKY+Wim3c2qkm7uHw1LhZY5VY7OdzXq6clwAeACN
CHxkhc8Ai5pwqFgm5HxgdXBeLLcko6rAC6ohS3epMpPuxkzukxnVhzydvpO17FC9UgNNlLCZSgXa
RDPUdYLUGdA8QGhawP2+AdYiLgI2ygynJrT6BORGAyE6oZes3Hi2BcZAg6ESFB0hoOxgRnSh2WJZ
0QX5LQVeqiw308orU5T50ipaYER2F3Qm2rVTF80OtmqcUHAz64x0S5GE5wmt53f6WC3Qq+qJF2gi
y4Eb/6uBXPTaGbkR5AXGeqcvJp06PaIJ+TvV/HSmSsMJ+ZXqg9DoIsHBpXRmtXwlj4Vqhl79fquj
DYg+DzHdmz1pwZwD3WNmKTiuAIeGY9/yqTdnCdBC83/UJQ2GlHA/ZnLZm3GdfA2B4BDUDNFlBB5K
FA+AKbXM0q9GFNnneOgEYgGp8Xmsvvi5YiLAy4MaYxyPQjWgD+Fvs8v5jqTVx0Ve0dmQQg+CFpKM
RP/Lam0m3bq59jGy0Fsvo3Up8BgOBpr5SeWAkTXcrZf1J1CWBeucjDkYio+zEHujdkFAFvkDu3AV
IqYZDWD7+Q4GnmVPeimqn343S/4xfV20+tNS59d99WVufOiKve98R6oKZbTqdm72fnPJunoaoggt
ih8tF8VXhjF9KlsreoiRo9t4hVV/A24OEuiCOVd7KsUnNFkfSV+GBvrVvcnbgrAHtUDfJWhN0DWM
wmoXL+wKWaX+Fqbeu8YDMC7gHLpHs2Gg/FF60Q3uJqylvDjdx9zl2dYoU/NMgxd1QKsD624R3Mtk
0p7anAHk42WN9ln30DK5uzyZXjbWy/WWkb7ujXuTRd4mRgfDJrImF2wtqYd+T15uI9E5QC2HjoZ6
Fu5Zes0AmnalJJlmrbLQLGbgtLpfQxYa7B7M1/fmN7ckdzCzoJrIRLhEr9NX1dveXJVu5c5nNS/C
H09IvAVFNFjnXFjW2carFt/QtDctUYAtsHKL1YG8SuVFdi3SrDEN60wzGtZ15B2yaWsPHT/SMlJ1
ANzAq/DrElK6ndOiyg68hmDCDHxVpEmVmTSjSkyaVU7DzlpcvWsq3NRrQtpjtd376v1oKy3q5e7C
D83YRqi7Rn2odossgSy+a4+bGeU0FUh4URy672WXXMLUqAH0PbLkItRASpZMTRUA9RYo+6SwEE3e
l/b4/WalXoM6Hf7iuO5/s3ONLsULSlM4Slymr32E1FbnNu/wca4e0FOMUosWj8lAyyU+pIgbJsZe
6258aAew9aw7kItPJRo0pWEJUSyLb5UQDCi4QN4NfxfD3By8vssfkNVDo5BqAiRxZMvSb5F0zB94
i6f9VJxIYEozux6Ot+SHdu8CvYjcAAJyDS5OZTZRVgW0TcsL+sqsHqYEoWrpTM5G3zjN1rune1Hh
Cy/nV32zNzcfliilTJPe2dwo565phm1ZHGY5W1cLJD9dOcmm3qNxNtwi+zlfinaomoCmNKAger5U
WkkyWYI65dNFO92tIXFdCEzseXUkJedR3QQ3y2+0d5us6yM2ICRjjl8tQDceuOrpyRbUaNBgq6JB
BzBAq6EmMs4WAEY3SnLsle7OoHXkovePc7brF3QV1K5XolgCg2iXlwG9yFGPdDtkhPoXNC2ZQxA2
RbX6zMWI0g3tDqDKadsLlm0sOqe9eVpDP1+Eb/MZDTfqnEfHuGH4BaJTi2iGc04I3gv7KEtQXLRI
4VxnVPngf0FgNU0j2eNoONaAOS3bfPVBDDMDzehPb5qtS2zAe3eB8u7y9MX7fsekaOp5L9ByST5e
VjTo+FNbAmh6QhNe/9kXAxrDSoaS2KQFkHA0ugvoRWs/flyGYdlYOTpMY5CGAx+tqJbrOEeOs0ek
pUeg1kZzRSQ4UP3AOHcthhheZtsjVSnH53UTsvSlM5xLPimUSGxM1yBDXXyzgbYDwDC1S6JY+ua8
OaViAsCBGkafZ6iMQ+V2B5KFPiDlzZR1A4M2ROcMMxGdV2uqqnpZneFNDMCAI3iGScmnRxz32IXc
yPiyXi3TF7XBm3bso+xCi9b15H23/dgDIxrsBnsUCiKbXiy1dQYFLp4ovw5IJljn1oleDE3h/fT+
9yVkRQWUjacOrVnntB3ZbrVTZl+EO7IDV1/kVd7ji71T3/Ek00wPWufSE4As6xptctRGs197qAEq
Aq1/axvS/QeXm8u9tY2XA2VVDtn/yHjj/Pb0rS3uV5r0NCNtK/Mw8OWQ45/p5y/m97+om0vKFp2y
pVe7QZkDcQWdzwNotEHLBeRCwEmI1wF9KFBqmTxnENqD70gtouVkTizA+6/bkUxmmulL6H1u9r27
Ivnc6e4uxYba3TstEB7Ufepb+O0lyWW9QVpyc3V9ufXnv7tUh0w9MAbMzo6SgBt2cwRJsbgIFW9Y
zGk8CUcCPAKSHnjC0B5FMjn3ryvMMYHl13Wrt7kgDL9f7auGvFw+rrtHVlm1AV4SUAMCtrDd+q8c
MZx+aEpDpQ4njRos+h8heaEjkrajzi7eWbls14Wz3qPqky7ek2fLKkeAqFt98NR+NFt3Ivlm/xEF
MAIsWBveuKglTJGdoqER7GX27zrWxADeJB8+hf9pyX/d+s7vTvx/3eXd2jtRb2WCw2+TJKa5FWm0
R6AbTc7mCHCswsHTAuDUFWDaygAVwEDQ9lP0xtOUfDJgUx0X6X9aMoBeBeOcI6WtFtMgHJAJdx1g
n7Ru3RW56BFMVZa3pb2MyLVAYERX6Mr/ISRVbssEZA/q9EhDp853ayUwjmEt6nCsv0k3KEOT4syz
dZw/cWx2LilP0JCLmKZu9BUqttsuY4gsEjAilJE8TArwdsAwuQoYyI0MNCNkZVr165ZrG/GrQQ7l
cuCy+AF8FAR01cAys9t3nfgK2H/w4BglArtkqEs5JntqMli13IjzdQ3Zw+YSNiA5Ghoef0S81ThN
xjgraGGgR8WOe8iAanEAYFJxHRCwukZGg5hkXgQotsP/MunIiq66FxfSrWbp+tkulMIKyMefDdCu
6s1ojRZp4bLUf3ZZ7u1Jn5kIQg0cRd4ydVGhyP18eHSQLhvqpb6YAF1/9FBJ9kj6qJPj1QBa952e
jKbjgZAtAf2UXtC6o8MQ5yytbYeGk+3qqDZ1HedsRjEQgX/NGel0ERl0HolEzwbKLWq+AMxbJRft
e+emlzpF+QQuwv4Qj3UDdICoAffSz9kkIqBFgQzpk2iKcE9W8tMuN7oex2APNMJ8Yjb6WTtjb1lj
uIpmHzlPZBBVVwBJvJz3JGoDb+yTzK3oqlWmmy5XD5SOSIsGWcW8MwXAaEYDBap8Fa2imTbc+UW2
twDgUzmSz90SvY3eFQeUGAnAuEaTAbWTc8+o98THLAGd9VALBgAjCWJ4KwQgBcrunobGyhFxKOXe
GHz7nDUo0LEqtF8FNKUBHB2oS30dyBHVSC86va5qQSzTtlO8IV1pICsWaLPeC73VPy20D+oPqnOd
nFo8Ai40hKosQXj5i0g6i1vtvpLz/9jMnRYwanAhg/Z7S/e67N991ysi7I0HrLouqOuGrd8l3p5g
3aOi7q91Gf0gidDf0ZXyJIDnB4RK4L4XeHvEm7gZr0DxGZoQ3qHbfV1N/hFD9ahpONOZFjRNmpya
tAc2SSaWj/kCXjs3rw+gsMveh+infUpCC/FwdCh9A14t33RRh9sCn85nrwU0gCzZtyzz5v1oA6WK
3PBmEFTV1H6xu35AndWWOSPotl/7dSjRXCUzApeklDH/mUu+SSujXjjamoXZbMjpxvKPKd5zTmEn
opMDopUrDfx1ZrEu6QMUTIPDNULZhTIwafU5cKlep27Rg3Cg9sxNDyyTPohavGre2Gkaox/iDFL3
TWw5cR+QrokWnE7J3Wzw8CPlgg71wBpYDeAB7LP6mEO+nBzZNqhzBzPhg9/4qERJLPyvKryrchTJ
HlU+YgW4It0KeJU5eXhF2wCpaLgDvUKXSAq+XbS/3iBk/X829ZBANrc9i/8Y/QLlW7aUn8s+ry5N
6McgJ1RTGlqBT/WNnI1DdUHOrN+A8xhV6a+OZCCxDgHRlKNfYe0XEbn00SeoukZQcJSi/a35w3Aa
xz/VChSvbyaO/q4lBFtonSarY6kss2O5aMdGY9eVVtPgofO0QXX+YSG8PXKkfVJgTe4Z6EqDlYpk
ITITNawMJ0veIfhHvCa1i+4xoI2XaAeCnbhKVjPJK/cJub8spV1eGVLIH5AaP2lT/sVfuMD5yx1g
87B2OtNgO6OP9pIOtdYozMwK/KqUTXTmi4N2JR0IEuCpfVZZkUwyCWSvdTvU572s9h2L27vV6bd7
3l1Ci+sNAcBwOgMQ0wRTijyV9MqsXo9pRoOkl2ktZ6/mTr1Ct/QmrM00y9U+NAMqEV6u5/wPQGzx
dX9aRka91d0qErVLuoBawagGMI36PYJrquTAtOrlQsUGNHOTBFEtYTP/IMzh4c4lm8X4Ur7AC0sa
m3WjXtUzLMNsB10KZLSUxw4+1GwcgKGhTLe+dBX5zZtUqppug1xoC30b81wIwOKoxaScU0CIJnaC
4m7anJR3N8edwtq1DZAPWqeM+a5OUoDC2+DSeCo60Z9DP03kX6RFmxBqy7mDLklb5NMWFOK9FT2R
DXVZw5nZo3+ajS4eC5RRAfXmHNYNf0hQAvHQ14DKqdEYvRK4GKiOBPQWBoCWAXvWslayloToXVaf
IeYxaFXxtSUjBxzUSXoGPnLgIIRcB9y1ugs4GlDgrWZavDeTT8LyCYxOPEEZrYnM3v33TJqOX7LI
BcG1+prR3zA330wFfR9ZTlQH2u7z+jNw64sDsNKjK5C0oyvN7sQkxzM37Ydllych6BW0D81CiRzj
Vq/xUeBqzzNQP7DpumLAmQfr9GqJo9ylno99L80zMn0mQBp649D59oEk0o+vRq2j2Vsi4rQAdtPm
t3zudLS/vgO99t91622xAZwO3ESBKcpQwDRJ0VwK5FKYFxVIQAQxH0lDA8WK0/KCTtllVesAMDbx
QArzOFYt6gVYe6a3BDdP0Ao5ozvUoDcM/S6iXy7u3jV6ZAKDvMSh8uZF5ubNRb/YtF7ML565Jw0N
VpYDrwx4bm6CF7G7YHicFu2pbDJ06/4m8E4LKEKPbxeFvAr4IPrBc6f6HE4Ab6Of124kkuVN3K46
/fsh66sv6fXv9FWvVWATbQ/WAIIogOmbFysHXe9mnTZm1JxoKvv8GgPO5ji57YSeIuU5uY1jbICx
j1KNJvypDWs1BVSG2PC5kutOsQAA7aQKsGglOIqT5oTIpGK4X8Ij3vbTD+ArNoCNnA/HSdVYk27g
/S6r2vyJpKxzkofcCB9JAvV2/RCP6J33Z/cB3dPuA81sg89n0DNjV999ANvxi97LRzRLsLwCg7K5
cd/73ERqR1EQFwOqW6Ux91emRHzjfrAtN39ngQ3pmTlmkLdi+MSsKfwYxSY4FeCU9zk4bozpMy3J
pRtdWbZwvFDBiPoe4K3Kqd2S1Q6Xozeg378CsuMYsM5zr0BScK8ixRtpkqKdAQKpHSH6Ww+yDKgC
A7JMOO70UjLodTSzHKM6FpnzgSShNtVud74sc0HqY3nHuy3thJ0zGyRdDR0Z3dJ4WBIgwTgNOrNi
gKOWSkWDZCC95ygO2JMvoEzRL0RTQA0jPdV3QF6Z9pyn/ZOXuICL8OPmPVhs43CIN70B3mzHbP7I
ooWBWuJ9AfYw5+DFXr8vciAcorNgfqQhB5ISmNAyxLwHq2MHYx7mi6zYGbjrzrOo2lNkhtUHYM3g
wzCAij0Rz14eO0/Dwp7Jx0AZ4MWYYxCmj8x5njy/PvS2hdIptQP4T1HY2xvh0XTMpylaslOpEiI0
AK8qA54Yu5p4jh5JJSk/c+eCGv6XFWSIneVau+4AzrdXvZWMwHQWCEA65tiij7EqnQdP4CPWAoBi
zO1uuwIAUHd/b/VHEVrySiAAnUICyJvSO87oXQIuo8IEIGXhAeTc9tAZr5EBeLm4DxXj4JmqzAPK
AUFYnlSo6Ub/Q3ahoVazMG8bCxQuoGAVhRFt+gmFUM2P2XWA8IockOctFg6UvqU6qYZoS9NUyTQj
c+fGHigcyanCq2SWMyO4UZKTXuM0I4jx7uXSjj51vKwOet+7aw1t6p+agm/mPqvmvZ3KeTdnPg4h
+YQuaHwvIh+0JkKlwU4cfGAFaomQy8d7IqbLUPHzvbyaSHuz4GZKJlrqsLndAQMhDm72u1nfARD+
5YI83zmgCkDReLjcDJ16PE+uNRYoLoflRX7L56fu311ssPSs+/+7nx86qElZrwn4ga1vgSPnrVug
DSsG5Fmehx955+b7PCn4USDetfMSx9mYeBFGYZ73WCfOC6QwYQaPecnQzAQsrH6Mj3luF/BCxx61
6dEM5NLoAaJplnG0sqUHRwHOJ17/vkF7yANJrBmTE55IqBtTxlcPXtl/T7Zctujiji8aiZNmpLNQ
zQMIn1fz2Awf09rGe+PYzxevymY0AtrOZgiPUYfIFZqT+iGgKeuTB88enSMgmaPkDFaaHr3dZbVt
FWvVnHTD2eJ+QJIebMV79VuRDPgfBERmPqLCMFE9UcChAMjhBKbWjqOLXroXURbTgzX20Rkdz5cR
J8cnsy6ip7yZrIMtTbwEvOpoZjhJCdLr6526tLx4x3KAI1FP5dppWfVSbIoJHburTO2YYDpDBaHq
4STPKer2sY8zOoCph1PooCYcOekHC4WJwLNV01XGZR+c7zfqTFExJ2oghxwHe7ewnJNWkQcZSWfV
Rg3Cyoqh8uzntmTomz6+tnn0LNI/EO9CZ5gX+U98YeHWCPHm7Q+zCxxbaW4ymfc7N+8Hjr563300
a3R5TbV/JYn8kjFJjwDR8reApfMP/TQu58bOcYFjYfRIFnRLY+LJh7NTzhxvxxTPQ64oNcggWR9u
HDsEY0scs0taN+xCM4HWEnzL2slO68iQ5BX+ShmNpCjc6dDX9tm2JwH+qQ5Q6Acj8sW7aAE3QuBV
+XMYe9GFdGBUECg0QwcrAlhbV5hsNxKoiisQoLBCwdA2JUGHJpAvAi6g6+BDhB5HfBJnQC88tN4B
yWZwdC/L/AVcbr9NFN3kiMjnRs4msF1v7lYCszPb5hWPwHIHWAuUIJdXw8qqPdqUM1Ru/NSRoQUW
RI+CfPjQ4CRtdeUsQqXNlB+lDMMm4CFAoGeaMjW1aw709Qmghqpmq+sWvKLTVA+ZKtFCBBV1WsqH
RD4DLGDwUSDkjdIOpBfn+E6I0g3OjHxT5RH+3K8DB3QV8uSvMs24Xy1nYAPgkNhZP801GHeSmjvH
mPHubJgYMtS0A5jCGLrzjB/vTLNVSXbyJGXsJeh6Xad3y8kpoZ20P22HTzm215eL4r1ZIUgftpk8
U3KMZvRnoVn8mhfUht/qyKXyxvglL3i3RItvOurLv2mOOs/fNHbjobjXZ0fDRYVKBB7PDf2ZbLup
3B1NG6q803/QGy/6Y5KlpRK6N2Uk//BfQaaCyvXUvwGiOQ3faFnEKC7Buem0epNh9blbWGb7Lkzd
ixRFB7YP8C5EPDqiRnniX15FI4uS/oPB7O9W2KJZxzFTBB09VIS53Ed8AcNooltilaMyDlflnFiA
pp0yhHDCDo9B7V4C36JdZaNN4USLVn9rTO29J5s/yjbc9PMAumt0uI8BVwD467TpQZ4ggEmUA8/w
RJKBZNV19jI2gn0bU1KmY51tXF+G2yk0mj1gGvMBOUwZGhtq6qR2TpqV+PPtnQlceNqgW0G1VQOc
gZ6lPo6uWwN/GPSp0zQ0u9j0pncF80PE8dESWIYW0MbE/IWQg2UXOmikU3DCDKA+DC0s17aqf+rw
zYze1gH9IAQ2zGP7h9e39R4VvfI8KXi0UQ00I92dqF0MC3ujIwbrLIWjpnfQuqjLr2O7PIMIebgC
bQZ0kopxpJNT8mdS9J/m0Z4+CaD77YcxdTdAbK+Ad2N8k3jWXgDMiIKAtEL1Y6oYQkjWA/nMr442
aHYBrZJOm6ap4vcHE4+X9zR1zSV+j46DEzrfkSBWVl+pkrb7C0/+om+rAw7x3P/QCw/Ub4ijdRW3
UOyUtu4eaPbZrokRtcajBlCb6/t2GkbbuCvQTkyv1/RmjkMSCNVf3s/Vq/pq8y9owG9XME06AdDD
Xx8D7M48cCtvjnf6FedB+92dHgjW4W4J6YbkUPYccHQuL60Nr5r5DNyRGqfIaJkBI1E2iEYrLclC
KVc7KfVQJECnWT1XO7m6tN6d7emYtc6WdLTRjM4UUJCq7UimjW7ugSym09qb2QR9MYL3fbeg2kBl
L4Uqju7b7mWmdaFdDFuPGSZSw3ifB/QXfIDkadgbWnOjJXk1kRezUywICxw6cbwwdtxj34Xnpwer
8dorag82loHGYCS+UYPTRKcSZQckta5rALGhAeopTXuj3Bssmi4eaGwyFAxc8dbjAb0fRyMaUs4U
u9tkbkkMy2TkQdra/iXJUFavTkvrwQmpKtSoVrO7yVB7UwiUuCJj0ryjIff8ZD+VgAfXurJCdW45
oYzYtJ5IbdVfxtgfrlMHABGxRN4uAb8HymJl94AoaPdABpqRDpmMCTXkHj5V8Lhzs/ppmkDsMB6k
kT+CQVEcIgUWm6iBhzlQvLriAw5+LbZ4W18a+YzMtvIFoj0+QPhPJ4kG2kjtQXrw1o2bohvsbWeE
0RUY9GxBg62P3IMzfyAdCsGM7oGmYSXAeZ6V524A45FdIM5MA4ltCagUHML+XDMFpYtaPpWXaESP
mvB+rehTCkox3MigjLbOq7z60jLaRZYznqPAa1y2oxH+yG3xtRgy9gwE9/rSmHayiWtuPo/m5B0W
t0l3mTd8t4FjfS0HIP5N7DOXaBonoQa4G/L14WeSOgBpfcjSetm7vUSYWbmTLpoMA1AxaXeMzOqT
QNULqOdnkE5mrAhCEASeSCQ2RaBzFUGZsBcdgUSAm+pFpzEj5sr5UGXuCGQDhuKXImovg8ISHRU+
nCAoUS2TmSxv6fxqaOp1i8yQDH331rjxCahUr1m3/L1Mlhpcz64VnWxLgoWgMzKgFZvRbmzSbrvK
jesmILjmApTByu4Z6GqT2ZPleIi6puFTjCYQtBLEGT+nNHVUMyfJNKxiqxCYbmTlTuLNcmZY4ogW
1K32A5EtunLa8ENo2OaODcglrbn6X6sD3tLZlM4vU8PcdUXXBFQBcO8oqmW7tIAB8R0b7JPIvJc4
bYIPZUNTX2H0oX0GDCUkJx4vz57h8WV34zp70t76QIvZ9CkDd0tmym1Tl/azQBhqN+P1bd8CGOtd
hLDfe1BcREHuoyiat136noZCLkbQhMI+aJ3RxPWWg2ZqV86xu0V9qQ9iDyd8chKjQYt7vOtFZjyR
igZgRPU7QAQAb01GHvgdlPNss3eVB8g+cnb8cjzawneDaWzMAOA147VW0b4uN66sEMN7VrvV84Lo
qwoJ9osE3m5svhckuWV+9svwcxGJnc2d+dpX6sB0M42isEX98xAGreeFZzASLlfGG+hwyluuvhrI
ncRWGt8mdwDg9qv+Zsd1r3QABA8oiFESTXvf7bP6u8Cf2KUyQchP39bqTwq67mIY+NPkaO3TPvpe
bi5sPQKbDDlx+uH0reUiKw4ZcDYRb5QP7ezO28GcLDSMZIC7IaW2gOXH2jgUx5A4+Mre4nsgTfbv
EI3oT51gcQCMdOajBg5KIeW5LHh/Tfyqf4eX7/5dV+CJhJryaks6GniRLI917K6LaoaDZjBJgMFH
qP4+aL9+NkFiHMk4SACY+k4b9HVe9W5R/nIdZTBK1DS1AMZAw7VEVL8M/y7BaPwxNdh8FHE2HRYe
j5/n3v4EDJ7iRzG4bzqkwG12PKBamuUmn0bxV5QgXQ/UyuiTsOfkEC8RgI8byZ7cELRv3cTNIM6B
HeEkKpbtITo1tHG/T4ruT5K0nkQa4rBGzwVNEVyvtrUIAZSkcL3C2ZXbNi6MjWG2CNJrnC8f9PZn
z3bQGP8L/hd5kG6x5ifLquaTXZXVBmeMdE+BZAouozsHJToOSJcWoM6SqoqT5myl4plUOjiNbuRy
wzyOVJiKVZM1qkLzqZObNVw9uUA8UHG4XyE7SWyW9ptq5UZ69ieyJ8FwapFmd0u1Tq1vcwCFadWU
uOEhNpCaVaTJhbU4imd3u4L+TEXoPEo53Isr6E8Izl9ypkefnS79hSX8A2UjWkXqW2c4QN1nKJKU
f5Q5l6fERjvQmsDo8xwJWgOHmhn4IAIIMGsEsCzjbJdPXoUyAHzGMiBCbcsxn8GrgBofSw0hB5YK
jvCAPVaiLv4hkcqAnC49jKJJr6gANJ9iB8CFXQOYVRJnd2FPNCtHUNg4CG26Uc2efDWUdeejBqmd
O3+TxAnAiFH9WqMGAX3JvLp0Hcoh0Sr9ySxZ9Mkop+wxZs0HfO3Gq0q21SmrwEyHAFe7ScZK7EA0
L6+TAPcisSvGWQ4KrRy1mIqrkfQ0ZKhCAPsZzrNAST/zQg4BT2x5mcbq+d8TxpRYnlUjW1P38cas
qm57g7OiiQNnF4SgXlEsWwJpIXQVGjIgDx9wOv0aVU2JhgiEqZciRor5V/FGZwCeODJKviUdDZmU
2d73JEDR1cFZprk6Pbdy56DHF00lOC6TAZk4/8k3N6OIAeTvdxlgpMBEpYc+aXd+LIB2+ap3DBBb
NVyRQ0+gsL4ztJ3irhpQzkEGN4/7Q2m4MvBb2TzZgIPeCRelUqGVNQCyT9zmKa1ztk/G0lh9yNFz
u2aHbuQZj77Z/LCUeb9phnbZteoh1taReWVJi74dLdNsmFCT3I2g31zILEwL7q9rrDr+IWde7ul1
0atsBgqFIhnQ1IscG44MziZTcWfbspFJoNfEuR38Y2zOWwfR0nMUy+nMX2ckkoF0MulRvKRlMusl
egeto1mfgYfINP++U2v/uyuaMp7XW6EVepleAUTkn7dy50PiW/dIOssbxMlsn3jm4wdVgzkObQAm
ZhHiJXQyN4yZ/QbslkgYg9vgY1xW+OqdWBvUsbl8JF1rWwCqMjL0O3bmR7kAerlz53pPRjMq86Ad
PWBqG2b+MWPdd9an8x8eDlxBB9CjJ2DzmSjDudqFZaKgs/5zsQfjyJmMgcbwc5ChNaDrDJ1sWkez
mI/iaNnhD62Pajd+smvPf0T0AORiR0W0AAieJHxnOH34rpejAZQQkyEjbHFMW7fe4RnLtnXU2wZa
Qgp5FFUBBAzlTgtBJTpf2zK5luRCOsU4V+CjJlPvc5kW+ZFCzToSnbzGpB0PX8GjBfwhFZEmPbml
dQasZpKLSsE2O5Hn4HgHrNipz0P0CqKcODLj8h0NPYB9zzzvnv3ZKlYV6W31QmIjVn8M8ZADiCJg
C8A0Uz7nrCvf5SKdzrLEbxgdPmgwdKf2jG9UlMuj2/ySz/6f6VwX1cYeUQSqrdUMSrLB9XZu2ODY
CvJm4DoRdbAefDtMkNJELE7rYvXbl+oroSqNdHtn6Eo8jTo7fCa9nHi8t5sMBRCvpw59ugCNTAZM
4y4X27xB3Tv51JY7rceTWbBlv4TJt2GOi8vcgC4LrBptGkyxNe8iIpUj00T0Dr1ikRvVgI/TFRCV
qHpP1Rc2oOEfXVV4ULp2BNzmJH4AG9wQHZShcUIkuFnaRwdt9nLw2Xb5U20BdgIw7LPYclFPlyWu
D07U+uCNG3CS8m2n2QqkRIGqKKzlsVrqYznjfXMe+CS2JtIFR1eiCJDEsorNRyYBPQpi2XLfy2UE
CbFaR4N9GlxnfLxRpwhuotxbbjir8hP+CvMTPrvxFtCcgAswnYeZVeHfkexw/5P4HnrVtElHBw8O
sIsFN3DgNCWs8LwH8HLogGngTTMpCTx8HBHkC6Nsz8ti687fPbtenrMm9JBKK+qTUxnmB8eqAUGx
AA9ujvNq43aJ6mcd5gFlVQAD723zOqEn7NonCUPYwwL2vp/j7z02HgCzYhSi9MKOggmYGHt/KMZr
43moiVWG1cdVSrIMoq/Ons8RaoJK62nFWzpwxQFOrgEWwX9wpkvi62A7T3FzvrsVfQmaGQNqXT2r
/Zt1I4gHY2F8Sswp4EAsvKRTVXziwHLb+V1p7izUz35a/Ci5TiXDKceqBeAb50AgvvZRPNlmkCSu
dTSMKPuaNgYKikHQJJA/2oNi90YPNmKJIim/ROW4nddflqIHaW0XA0YQRBsHBNzbI96Rn1eReX15
6RawpqdL8QMsM0GkKGRslGWp2Ld/cZMRiEc1X8CZBnzI/dS5w2WYsvGCoo1xnWld65tViHwEkBYs
C+zD2rK4s3tMedek/8snoL+bBii0eO+EH51U/B9jX7YcNw4s+0WMABdweW32vrck25JfGLZnzAXc
d+LrT6KoMXU0c+PcFwRQKEByW00CVZWZd2iaTd8HQ6/WZOfKjnDnbIdi7rs9MFMNCjbGPqirXa01
3cVWWfiu1eJDY4AUj1TjyZYE44M8yGSotD3uPtqKJqkJvf5h4T3yeY8J+suWDZ3QSYUPCyccwKDn
pM3KjoJ+y5IWDJ1Vl+Qb6QFtjWBVc/FUY86BQtXtY1C8dHZwiswAq+2hbnZ9Wv3OTJQpUSNUL4/j
cguoVL8Cbgv8z8s09TyZR5fC+2xOFR9q0ynmZ8iMFSuPufqWjCXvq8uHrVK1f6r2p/3Ih3rz6rAb
o0vLP+8/iihCWQU0dmaAwidSPD4KQBWSMdqBcSAEO7YCMXzGM8xOn/AONIQu0a4qIaNES/JMoHQ3
cg9uBb4uEHKdcUHTL6EWGZeO2B4b2dUHRLtuaR1ZoNhW0+/dIAwRIQNPRKzcP6whp1iVdwW8Dnc0
BEANyhgZyrf/lM5OVCVrl7LZ6C0Y15Z62cWHetRQYe0nl09+84aLz39tTdt8WkfDsC+/Q2643HqZ
0CF4Olrpae4mUZchmlV6uEuXzPF7NTV3G/Wu+2C1KzNAgFw5WEOfnspC9rucFdfF9K/taaqhneeu
2nOECjaqVdRG84+DwGoidR0yBf/sncUO98Owqf0p0NpTCuheuYqSsjvprpPmW7IimRAGvteXxxIg
xX0xjrxc0Qw1H8azJ1kTtUlC+0GcUvo4zEt/Hi/zn9d/2MrpQP9laSAAKVmigb0T4gUiaJqrhlqZ
q4EXvr4KItGtuBFGu2UmVj40FIN5qyV3DrSiLs33tTSps7eyA4qS5pbVntTsE+L7m8U0/yityfQ9
7qPflwn6SQEH2CpCnj82UEWtCI1OqfWalSiakq6DMIRqxj+9Cnp41Wp2Q+lxtaJ5GlMvHkEmEI3x
bVmybPPBTf2wMe0RhV2ml9/AbGuxFm6Z+TQ7O9I0jWmf+TdZ1nR8SH2UYOEFJ4ES9nRUkJNk8yzM
DAVPA2G3aG0HdXMm2yzezACp2LdZ8jMxebkLRKVfrMEKt5MTOAe7dvNnMzR/gdso/6nVg6rpt1F3
a3L92AcJCLMQIPthJmCAgwNUn3EuFLp+KsocjPYeavIz9kvyib+kqEh8Gni8bhqNv5CpNJo1i8Dl
SiMhGUKJZnqhkSPH0TfdXhxqrbbxTq61jaY13qZTy3Fwyg9hpfktjv5HeokLkacbFnVg7q2i/KVP
YhvoSxv1OOqdzsGs+cT5Kw3IP86GX4aV22d65491lG6kDnU18kBEGQKBvTGuaDO8T6Fl63grZMDL
b6abIyKkQe8OiUe+j4HTPPRlEVytwkQwgQ3214azv4ppHH5790IM1u+ut3/YYDqe10KupbwlWmh/
WKu7o1w7jjevxR9lsEJFCCKWquo5RvJ5MwRZuFmqni0bVQ+4XGeAgRuQEK2ajeVl04MWtCNw50nN
f+h9IlE9V3wHUVn0E8o4IEP1xviBC7mB50tkgsEDE3X4mjS19gJqRdPXJaufQfnhncLS+jsblIrG
mDSv+VRYZxdV88/MhHZ2hMDnu6+yGa27yrqheqSNWz1roUT0ADxYG1qg4/RwT0S94UEr/IIFwYaX
sjs7qhkUmKpQB0nqkS2wc92fFPSKJhLXgyqDFY52u5r75IW892HKxvKw7EO9ZW8W8ekQI2+I37gE
8SuSoz2ePnGAUFka4+pF3T7tRQv19LE805grZ9PIw1XSNShOVkOy/WsNTQFNilMWR4jlw2q1pht7
qLS1xp5494iHD+iV8EQ9si0sfbrVlZD2c14/2cn3v5Z+slnpmzqlnloQeQ8IplsIG6H6fTWICjco
ywsvRuHFUBsBQ/Y8XnzIpkcprvyot/q/mNWIfq3rvK/IlwZbaMrHKB1kIHy3GCo1s0kcw8SBOJ+6
z1KjFdp31Edm59R0Q5Rr2uIIhtB3D0dLd8wuKvGDQS9nVaBuFMKJZYLTVW3vl9uIkZoI/NL4zyxd
U6BdDQmIyHTx949vOuRatwaSoHf65oZai+DpqBdgXMdkMpjWLhRpisI/PCSMYNCvqKK59ajCbvw/
S8k3x9+7L9q2OMzPAHyPd5qo0nWh2xA91NpjERsZv+DMsEnq3tkVrtx5juvdqWFmDeKuNnhj0/hu
MlHxdkutfkUOkAVDYEPr251naeDiVivJd4Q0DDSZveJQQMZw3m0KRAoabcNF8gvUBJkbdxsCMxFk
iRBNHucVToJsvZioR24OAaFozPAYndFQLMEjrLdDcM+EDRTogmSDGHKC2zf4k8hG6Br5Z2KGkxC2
xrasZFPbUK6Ohtyv7Cq/eSLMb2CwyG/DAJmDNgQPvekknrUq1LRZgqM8z5Of5IcILSa0rDZOWhse
lrXUyxQ+R7i7xTxvBG3idcYlP9OOy0/VtOw5hvgdxEHxOyz2SebNytQ56kP/TER9IHZaBlVD3WTa
KROltwlFmwFWUmtg2oeNJmi4NGSjWbLRsNPKybfCzvPJBgiWVs/b0LiGTtL7eFlYAbJdt1Wz/a+t
wa7UbcpMB1+7QBG5Vdrtq+Gy2A9kOr20sdch1h/GDxMHwK1de+4FUtk5tN4luEgAYtkHen0r9MBZ
lWaf3yOdZ3fwseR3u7FPJq7uZ7JzPGw3UEOCIBep2XmKljw0GQDHUPzczEbR8mZTMxSMUXFEB6DM
VfxTeYq3vXsFYGoCmSpqitWodDao73RmjRWot27iQf4gHZVFM+XD8JP+Cs00EvEY/KuhxwKEeYHK
Gemu4zifQBclEInsy7HxTY5kc2/U7Eo2aiw1i1+nd2wxm8khBxPyFdQAICIFQ8hqsc27qT2qCIFC
AdVM8kXRYuw7yHogEgQ2NGpk5Yly2xyTia7aVlJu+wI3ANcuU9AJd9YV6CZEpcLgh56AOlmLhXVd
7DJA9aMw419koknyp14rw5+mWrSYyK0oza3j2JBVUKGvTAXB6qgP5x7Z8J+zKwQogGmSmsWXhl5p
fDOK/i+8iPKD7LIC0nzmumCJeAbV1hH0AfY5RJ7rjEhtv290/U6mxU49bZxwjic/mUHZM7HBCUQz
Q5hVKEJU2yxrnNDs9w4z/6+9mkoARQqG27Wm5ae5nlJygJfsKXmtLaS4wjFA2LRP3Ow+gu/ZCMDS
Mok8v3eguLwLxym25FdKhoQy+RUdn/1Ai8DXgTapWNw/TBgLOwaeeODE+MSCUQ1ltQmCAEKMikZj
WUf0GKD1fRIBsFtfQ4HiydBobkY4VuY6YgWHnKjeHWw8Ug4uhCcAZ9KtGzVScWbUJtKuFVKB608T
mun+MFg4Hcju6JV1KzJgaTt8eyfzxyA0bVdZOMHqg9s8oRqwfWKWqFF5zoMd2agJtS+TCMUD/IIC
RGg7+ijok4rCHmSvTnQgE31uZK+GIEYZrvyXL/gFZ98BgDbU1QsPMhhOtqm7sNnbdWx+c3T2CpX1
4l4bjv4CVVREZXrzW17n2g5gekifTPdugOgFJ2JvRLcvM5s3CBrSC0oGwp1sIZMyG2fib3KlJosC
ZLxHqL/N85ocumOdNyeDm9E5E1CEjIAHfC0Cj6+jUIhDUcTxayVV0XjpPDFjiB9tL76QFyqBgl2i
Q1KZhmZVSFDVdcOlFyPeSVoaHBw9t1DYUordfM5Wh22UDl0iHGQvdNZ2LdO9Zm21FUbQQVW6bIt9
FebX3BuuYI8G9bldgdZiOUvWdSXZlg6CAsKuW515+Wo5QbZCi8unFZ8YZCDJFaV2qzy0+eH/yfBC
XC/EBLO4TNBM0IaKzeQyi/2/fMnWQ5suKEF3Dub1UrdOTosQrzmCYpw3qAJEoMe59qbpXDmEaFaQ
Ke12UxG7V5qgpmqF2CPUlMzOy4pWLQP3JkAYtpLUxU7U0Pog9K64PsnG8BlKLtEY8QaYAQAYSwEJ
NYsUEB2ljxhXow45cTJ3I7QSyTqPIQe5dbopPpCtysr32XkNeZORQVF3g7Ac4vQquufZcXKo6+wG
NjrJjmTr8+TgGDI6fojSzV1D0XAOyOasydEpYkRdmfts4BK3Fo5WH8D2Y37zOu82Fr3+6HtdPDtJ
OZsrhzXHwRrBpKG80qn8uCgbnZtXZ8YjaMt5UagV8QoCBFnq7cCj5OsIq78BuNat7MZyQXY4lE9J
Er00kpVvENbiGxvx5r1UbnzqVpDPZY8QScYJp9vRbK/CkdsBVZvfAzAQbwaH65Aib4evuT692x2Q
VwHEy9ZNxK1jp5o+g7rD3HMj/nGoJvpPtk/DPy6ftvr/2J5ckK1t8CN3PBmsGzVMs61b2+J0JnCt
2n+aCM2/yq7qr4sZQknVcaydFzJ1iIbe7Gr/ScJDpKLc1Tl/XfjgZ874xa+ulVBIjtqgnZkEr8QR
X5KNutQYbd+3K+qS46A7s2OrvlWN1nc7qbXRA58+v1pS92O8vR+jMlEvBrd6iKDHbTG5ZvzAewqS
lH9cBbOQkxEuIgvKRs0UW56Pq0yxpSH9lGoa3E3RmRmSCn0a+kC31vvOBtzWao5Nb5/6pCt27uCG
l6VxqixCpLzDFVHG1l9hphc7shW2jcshOdaF+EbpS0pVUl4zaVBUymoRoToBmU+aGDVUcjhtClwt
TB3T8BpuSpxVk6qOoCmqsp72hCJkEKYc8GXAdCDhueyF3FR9aUNjrYvMPXsKpWC5vXuO4rKDCPDw
1BXFPrft7IYwan6j3jSm6e2vxRimQzbPMOntZINa5sVEbqgC+eXwAHXTaidqyGNskXIGnRCIHNTE
sioOo3ENXYtpvdjoFxDpNGzrtg/9ZatUrWW2EeyDhv8aMo4UOjmjsMg+QWxk/2mT+R9gdR2QbON0
aBRyTyo0n2s42rWvBODuhVftTdG7+9JqXvoIlaHUhLEnccimmtKe6kctVVm6OEzGYbSjImUIDOnA
AliFeAxQn9tDrQG3zoSJB9lsI1WqM9Wrp6ftUQjrV6FcAUEZLyIQe954yaOJpuTRh053b+s9RFe7
EHWHsGdOgKrwRPhZ0yNmhoq13ppAqR4V1wUMQqARYb7PBeYji+uvduXaj5LHzr2Sdyvt2gSlDPjb
Rz3Ll3k4BJW9q80898m3DnLnUdehuQ7K3tzQkCaAnB2RLnXTgwmyZRRfp8W66Dr9ZtqgB267poUU
A4ZawfVbVKJxh06uGz011zyHqI7egNijVtiJLAhNpDFtF5UsaowzVLaPzOEJtbvuIXZlBYkmkWbG
qorD5oTapnGvj/VeS8vmBH4TVPgY6sJCY2rIr3XHsZyX/Nf0YsvYo8wARUghBdIFiOsHyJhdQlVd
nrf6ey+M0xETna9loJgBIBWzqMtDl3xqCPPhtu0cjAYlhtDIegM0NHouY/EtlJ5z9NSRi0sBdABw
cnI06wt3zG5cUVdX46HSQ981RbMBKAkzZEROElku1YDVSdtCA0wAGvmPrbHU/wKNI4YsWR75NECh
JSrj/7jRMLEiJNHjKcWtEIGDEsL3K6lH/Tkr6v5MvaVZbKDVy7exyACIRElgbqS/UX+Ag0nY8NOg
GuppdqeUfEvUBOZmzIEaFNaGI8CDcxVLQeepjHND43l5G2GKujTV4rMBv0NXbggfGGrJLs8V3V81
AFxCNp0HAI4QKtBT0EDqWaybjgm+p0YG3P1S8eKKWG4heogCOlV9QROqbn4Dye1krVcy9ZMyNvY4
4UfPuNwFF9QiXwnL3OjQ10TmBNxdwbQH71aCstPYPnk5+E/LkbcbaZtQwlU2K9NQl55f6L3vGYBw
916v3w3HwEU4AoUCGNOn7zThQJkUakvxrm1c0NwJRdkTIbgOyKzqFjHvnecaddEraXYhLvORBvZZ
BAyOSzPFnQt6TAWlIiOujfEq1/UeCZeyOJVu+LFprRg8XYvxk0+mlsjecVHfjjoXoNHkMeXOdIyq
VoKjBsPFBu0OfCI0LkRxayNARf7Lb7GJujIPhfujzJ3u0hZ5d2HjhOsUjesEAXa7BvVxPiL7rBq8
mfML6GdRU59MgKiHqNCpIzTReMlJIC9FpcwlMB2+G+3i0cT91vUmSDzEWvPc47QAwclkOJANVeLa
EVnqAgC3cpNC6PQiWg0CSWYM3WyvQxG+JziLN4HA6XuEWmOdjfUVFVgo/uv6dNWaTrpneoCw4vS0
hDsoTAHkXH20pXn5FAGhYaUKgMaR7ScXsZwKdCjILmdDcQPWZlg3VcTWw+TgP9gbE77Be3/w68IG
zk+z8kOaafyJ5264Doo4RYShtp94EhoP2b/QgBwSFHZvBEovNnVf4QXvgfVPlesmGc/wnVLdSFXo
ujgj7CyzvS+mjNeg5k2hw3vAXWxL/KHURAK8uPO4Kd2X3AvFMTGyBAUEwDxBQbxRtCHvryWRuyhc
cOsXekmRXc+jaR970Gxi4YBLTBVARwhRbzHh0US9NjV+cLOxDig68DamB75Wo9fEA5KmeC8WmeEb
4fAdcdsSZShifOi2NTwcnpsgf0yvre6Ze+ACBz9ndrZ1G5ahGiEc9B1Y3oODpwXHrJ6Yb1vei+dk
vSpi/+laDnvNK1Ak9Iam7yDumT4FsThBT1hf5+DDWStRllukmilq+huEHYCE02sdZSqwJZpZnoQG
/ECf6IdMC7LXSaLEyIlscWFxlj6a0BGryMCZGYQmQK3k1rmomPmhaaHlcQ7woXPLqU/LJPnqoR50
q2xwKug+hBt6pnqu/M3SAMlj9YSlhyM9Wyd6Yi6P2c/TyrsW9tXqxRpapfrOCN3kKotMXKlHDW66
gJKIPtwwNWsONapYbZ7vkIwaL8WQDTjnojqrpS+hUF84kqWsa0DhTL0LbmWeqfSuDE7UuCMKhw7U
hUYz+ObZbI+VR7BMAoUcnKoQ59NuTF5bVr4QrLTBcRtidwLaq1MR7ETX6yeCpFJD9iowPd8FJnRD
tlz50gSwqebBsusXso+NOXjrAZtkahPyWHZaNqncfl0xr33ihQ6Q5wABQujDal8iVFif47yYVpka
AoXsHXMN9KENTyTSGqDYQWnGqBrqWajcBlFYkm0WW8zy9FwAhQGmzD+OZMxGOz1X1vTAGcfZ0eRi
p57F8LjUakCZEZfrfCDn+zVIOPhZJAC8MhAk5qVXg+8GDaGjqYfv/m/X1fTtJzv+mod2hZMAWprK
ku7NFUa+W9YuS2Lb3Iw6kM2EGAmnHjeYvNijkm28kOlDA8qkC3mUbraf7aipWiNjX6+XVy3+sJAw
DqcSwsx4/WpamlkrZgH40zHjNECh2kJiYHh/MWtOshlUkfViGrLxOx/j+sBH6DwF+tDtF6QggQwh
9/s+QQFymqUJWoHe+4oZeUhGLyj+tQ1NuE6WohSg96DCpNh2zIV9mZ6OIxHzuBVijKjRB4mH7eDZ
awrcFfSuOUAH3TxF0jNP1MNdy663JSKrYOOq92SzwSdRbzn+ZGefPo/xoSGw4RMQEyXlbIPwh7Oa
sZaf0JllXkIXXICfJCjj4DpW3gbxQH6EahD+TAitSbjNLLbkKm1QQopT01NoGOXe7Cdk9FDGDzXU
qEG9YeyY2xrI2gOlHQI308/zLKmh0phm/rffh0wFza57dbCpnPEA/AzDtyfLjvm3HtjbbefmRbZp
UbRSIkN/0ZWQNKlJJ66ZHqBfhlJHcgnMsPeZQGkn+aQORNZWk4XgM16b/7muqj2xHmqwWRJeJHWs
9pK2+mFGhNAQj6LDDB+hIQ7oh1kzGsWq/3JWa2kn1N6uwIu7kirEbadTfmdIrlXSKa5koiYrKnfD
Wu74NERxXnan3lCmH3zJnhQmhK3A1OSo5A59ZPPnrf4j6ENOamTDS+0XffjLx07D2VX919gNGHoc
jjyXF/yMoKt4maZCf5kqlOeHmiP3NHSgUQWNGhlvaKgHdYBioxHRXFSDvHCNifswtFAPx4g8ZJVD
KzK46bxG/LyOf6Zp6Rd4Q73Jvhy2YZqmB/znypdAT1/IAQQouIMZlXez8ivvwZG7JFkomUJNiBpN
K8Vpa8mojHmGSiQRaBvXGqNz0hQRoDAWigmXcRSAkrzp/qJJTavwbqfu53FB65Iizf2R8RXqOMHT
zOVwBxqx9KMkTX9J403Ho+wvBw+0VRFUIJzkWoiSai96lrqFSgEcUDZ0QUvSUD97nlYIPFtTwEJU
IXVPOC8cqaJU4zsaURMSsGsZW6o8m4YRG8B5D6yQT4kfvcfpvPUsXCL+nTci2+I24MG75I3G2At3
INAG2KbXmnMXyOfpj5Q5kAc9OJ8ysNwP7SB8wAcNBMxqSK8oH9I3RzwCQoTiobMiPQ8qxe7KtPJZ
I7JDp4amUTg7PfQS8KQjHx8XnF+jrLnRyNDfeGy4u0SI6WaGVrQuTb18G1v34mih9nfu1nvp5s73
oo5HH0FSbetBnRr7ge+yBL3xfgRUD4/QOB73LsKjq2riwA+S0ZEAHzEcJ6YsgA8UnOx1rKfumndd
e0cVaXevDNwRckDbMr3ZNBqyBSp1+qHpxG5kgXYujR7RLPdbqSffIDiZvCZt3CPxUidbvF3i11gi
DyxRQnPlWZt9jZDURB16/Kq44U8Zyrl8ckvTqVvrLsDTNJt4474PtRNPXWuty/iBe7l+BguifkYB
MKIQNpVrkyFM42qvfMBtgUfqPE/+AYihU1yWoHjjQYVLirMnUkigpoMRX0GapFl/WaZ+aywjvNsF
ipxd1uYX6GaaX8oSsX0a8px9HNLs4syU8zKMAlPscHKU63Ks26eSjQMwC5IdmKk1T94AUG9gfac5
cAM2T2IIA5DGhZV9tTPEoeKo2IChtH/hgdmdwh5FrzSMOs17DJnt0yiuef8SV6AqkECmIdHVv4xm
nPodHjr796wz1238sf3J3FJPr0ClF4NMYgPM0nSCohPgkQBuIpyAmi8NwnfutMm9oF1FUHS9UFPa
VXVBKKD3I9A1rsnG8AtfJtUsQ57rziE3tQPZyYMmPw0BzXmDgm4A3WbsSx7LHuTbgkttKxt8cJ8m
aBhkJUg8Ic42oo60LRM/zHl+DePOWGt6Ir9lUYS8JA/+dmwI+eG29tOLQ0Tr8qK7TSL+PljVy6Re
gsTCxlSvEGUOSfKp2JBtmQCz9QFPqfw82xnbiHTQD+DV0E+St6g6pu48biLjZDIbJdAyVdQccFGm
sFKikZ+XfF49VIBkB1V6pDWWHqYbBfH2iwbUEyhy+N6gJmcrUJmxp2GIJH4fvIWNUe01phXb1Oji
78IOt8kQFV9BdTEdQfyLe5WyF1y+hJNWXWM57Wqe6PcqQPFh5SC5yLROv2uprd85eAMOU84Fbr//
2KiHm3IHAas7rWS2hbthwQDmEOW6rUNIHCetflSEKz9wbkLgDBxwzyZo77Y6yhXPIG4MTyWkYXem
EOUjCx3m53rerxlggD59MDge3kWdIcPrQHGsMjqcVyYXrzw1gtxMuvaUzJgkhbEs7LMNOOGAySFB
MvKi+Rb/TcADR9naTax23WVmeO1SVp/qIAi3yKCEX6vOgiKlYf9lVxInatd8G2vv3TWN6xp6bSmO
a8qVB/pbLcpm7VZts2kVCVyqwHg6i8AxkjUmVFZU01l98HEsaZ5cDYNnOxQg38hxWUKTsx8fobae
JdEXT/P+TrU+fxplrJ/GDhcj1xPNj7Fpt6PnlN9ACVLsQ29UsquW9Sbr7zTfm8BRYi/wYMV9+xLW
wcPpZPNDQj/AF7XcJTlvAbyRv2xwXB7TMWseRKYZC+PXFNiIwdU121l8cBE8j6ErkXi5e6RxVLJX
w0j6NSg9D6Kpo5t0+i5Ye9NeNqhAnkdTi9LMKc9a/Gni8YG3U30pJvnVYCJ4asc8PxfQ4/Y1w9Sv
jSt/UTSEGi4y/JkaiGQtAZM4Ndt1iQQqPngU/Csh4IDUf6nbKm046uFJX5ym8pkGZdmnh4GbX9pC
t75MqQaO+d6Ifw/fWh43v5OO/a6gZPEVCdsIz7fJvfQdT49tK+WuhpLeI+rwaekiNr4PPQry1CIg
QPYSchQ/8HkUftWH9sMMIuD2cgPp21KDWK3lNoAsuUChy3as79S4fWyecihuF17QeSuyAWgUI2pa
VYdmcN/9QP1egzsNFAmLjZyTIIPcr3TOiz0vBwaucR3MC1VW32liKNhPWZcoCwN/wIH3qFtOQLj6
7DUALnCeKaI+1lZrZEm/dDU3ViUKenHziLJbUgkFJpPaHmUa0S2rBbI7zAm+9q31y7QK9lv6uVto
X6NOBzs7WKEREWqah2xTFINP2UnjYfMgu2HnH0zAnJVItICbmtIMzaSvvT6F6GMijFugGhFp01lH
gM/jhWWvyA00hwjs2cgmkh/Z5iZF0jhKuY3vM9bOzimP8C8d+l0xAEnnWQJ3YjFcq65HwNgGAg0s
DPqhyOMnRFLeTctkzaBJ7YBKxJdmpYGM94+P3iNEzhAm3HU8A8FyIP6mtzTv8LOqDEhTeoNTI6D9
ieowOz7SsAdt5J0Z5opGtKqCoMcOOI6Pq8oMNK4aAgjgWo7dHWDgzq7URX4YkVBaOTZvnqiRyMz4
RYXaio6l7Wwb6n3ipMaDHJBVzw6GxBPQBsQw9bOJp35rpO8L0in5OykhOm9YkSKDUxRwH7qlogec
x3bNgH0138DfK5+y1sJ912Hpr2iIfQAFgM1j7WuEcwReTendiKBcBD640kCgvIX0uBrGSMP5eJ1b
/vylJKXHTH1pKzfbpDkI2CBOjxoK+uLqNF0moAcdc9MvxyAAlCv/i3U4a+I/W79Odqpf8eeuXxFB
6LaBLXEHVbbZN4/ZF8et7m6jQ+MQDwpAMJFAKwvnXkblhOyrAYrkPzYuynRXe+HDcGW7GxBU/ma1
IIXsnOinCXyfb0XMuoBB2ryGZQNSSLOJfpaudqpApetHbesdtYrhOsGa+BYYGr5j8pD0abzBA8cS
PtRQoH5kj2DBwo37KSsQOw3KR60GZIF8Vg3GbAGkbsVKH4oC7Mn8LQ1r+jsxQR4gInt4AXN2vPXw
5fIDa8qGq+7kYAcuzG7bakN2aLRpwN3AepExQ3F6aeiISvQD8Bvx6xxNiTkYQ0IOeO3MhIkIaLTS
g+nfY/xDngKOQhk7cayzrQKksikBx8rb0TobYEfLvMA8lmrk4NpbrsmHvBMXx0JH/uD46iI8Y5TV
cTL6/NCmwIk5Gq6hVV1smDGCLUoNqw4oH+pRw9IR56ui7X1TVMVVD0xwfcsaAFzbnfaIKOVr3QvN
L5Cd/DhsI9CKLLMR4N+bpJt+dH3drwbHNO96nFj3TIzhbQTzwGIylb2q+DMCXeO+TV37ottm9KXK
thVzjS/xIOIvRbZt1ADyqfJp7L80TX6yNeHeuWyNL1Ir5pHR28aXnKcfRn/mNGGKlwkoiALVU7Wp
fS2n0rnZA+IvTITf+j7qjq7eI9CrJociKUD2EltboIp/Gp1rr1FmqT2A6f7FnHD6zi1NRaGG8EJ2
uxK/RO99tEsPqL9h9AY8yJA8Ux9aHubaE4rN10bEjC9T6AQ0AngTNxc198eT5tTIwPn1C0MI7Cwn
d9ePju63Lg5AIerQXtm+rtv2VXb5dCrBBoypcXq1WqGD9oA3qKvHEAkPIfpXacTjSeRC+mEqpldD
w5XF1cNwZzYaLnhQ3QC+ChVCJxpL/H2cSohQQ4lCzX8Yt0b0kuLtB+We+s2MRXFZGoZ6jw9DACLe
2jDCQ/R/23GjivGygFYhvbAQgOuBJpYm4nP/vMQW2/IWkyOIjZ189C3wgbzVntKcMOofA/gbN13c
1UdI1GvPES9e6MgVVUPhM9tOryCwrlHgHdormjAi7ScUZdmTjc/1xAIg9gN1hoNe+iYJzHsrUVPY
IlR5GTr+3uiA3F+SGjdawEGmbVqXGvT5qCWn4lRMIZsX0NLaxBFIa/r5kUqP3d6QyflE3eWA9OG5
+6FbCQ+u6ZS9H6MWfw4+GIdZ0GgJ3bcsHvpLkSDRlUVWAmASC/eVGnpjEwLtgpgFzdqx2yHdGn2n
yURP8os1MRyO/Fwm0BJzoH6lUgTU9MRxKWtEfXOJ2+eAzO2KZoIWUk9WnEQbGhZ966DGUAOiymKj
P1h9sg+NPn0u3Dy6Wjm7AkaXPnvICj4HonVWMV6XB7JxGbVnGYrvSAaseRO5T4OH8sW8h2CBVnnm
NzsL6q2Df8WOhoDiA7AaTqjXsJJXcBbHUDFxq3PMvL2tF96NeTZz8Fjpqw3qGCFwrIxLA0Trl1Az
rHWcgJ3f1EznEjutg4KE2J17aS4ZiG+Esx4qDj0FmibHdEheM3Ac+0km03MDor1TFxrWFsj65omD
BtRPOU9+cNs8OFZh/Q6yflsbVfFzUlKyeTUyQKDNHqzLVHBCjTCZfuh5f1/YS5dqlC4p+H7Q+t92
WOSJWI0Matl949b2FcUgCWCaCLcBstw/AqmKeGRZ8aO05aPTcSQqQi/dV1KCH0ChWQI8yISeWjcC
smie1+ymCaSsC9RFLyB7ht/+FikwDHnkZhb4M53Dn/XzbpbR7D7NOokNAB+SZP7/MPZdW3LjWLa/
Uquehz0ACcLcNd0P4W2aSKfUC5eUkugdCNqvv5sIlVKlrq6ZFy7CkEoF3cE527zDeB2KoliZe3pj
IbzXgcnvzuFQrd+hvXavhsTMda5tOlFrdsBedEv4g4E+g2hxEfcxeeBI49/1tNvLNjn2rKyeWzE1
uyDMom0vA/ZBKrGsB+5/4qFpV4g7wtMECdn7UGi9gARRuOHI0K2aOTtlM1J2I/NkH9VRt39PXZlZ
VMAO2r735jw3Q0pj/95lp9lT9pp+0zmWfyhlz7yOKob1HLxcxCIQoDj4IIL5i0iF9bbxU4L4Z26r
VOtbWLmyLXw4zbUp5+l2oHTyYmfgYbSwfcIeEo/UxcKOhz+fQqYk3+N19tlOtP+gPYNpuLtH2vXl
/aS2v/BYcfCn8OF6TtvXjQm0LPpbJEXyj1GF5AVAQ19ahjii8wP/wTftsEUckO2HbizvUf9RC1rH
+gsxB9r69RsydS1od4V/60Gv9OBAQQdcMtI9iVx/DOeTYWF36vOp/hDcOhurXWJVSyYp651Bjvxd
9eQn6W07Be/fAsgbpOcWEVDVi96DSOW1bYcA5auX46T8XZ2NDwb/h4swUXAuB8TLwpnIKxSVsqVT
iPzsy3F4iKAwavtHF/CQqMnZDgpg9BUhQEkLhKCa3+oGSXP7fm/nL8H1rW/bEKb5GEd40t4/Edev
QZkqeuyovB527eMl31Q+CU6VnmMCx+mWVjPOqrrRUkBXaeWPnNXIJimzjJwSv5uVlpsm7R+AOXmy
gnJ2flBk8cmJwNqc8UXvm3c7ANv3S/O9b9BJBLxo9iSDLUQQl7lvGnLHqzK7QSgJPzgBgRZcJwR/
P/b6MVxycPROv/TXmVvelBnUEeZBOz+rgpAu7K4vIM6k/O46oNngrHPG6RJY9vQmDvxT52VusUxr
4wI7V7vbwa/VRQuKVUxGVtfRCrJyq9IvGryjMJpBN/cyClAX0bj2VANbl1JHa+eTlXbp52KE3Vyb
A8Ryr+JyvwzbOcLzG9AfVLnuHNhx4/t/jGZRWSiMiBvHkUCJU6hDOQIYQ9uXz/q0di8OsxY2SAp3
5HyEnWwHbLMonaWAuMwprT3AZexA6yTFKpGxBwoJzsza7HY0XJ6qOidAFVVvLO/pJWwZuaQEKqMy
EWJrm2Gk+X0EjtE8Zjce0NkbOMhkKwB16IUoaHl3EXR2Izbpk4mgkYpCaT6Xvm2P3QQBwwI+EuNT
iBIbhQ4mga5VkFTd0QkQ59k9eDvOwaALE0kFReKl7ZTznKuW2nubU/czdSvAzmzZxoXvD/hx5a6H
ZfUePmmAsgAPDFcdFHXeN7bvx7QoAb6BDbReQ4lvWpIWRQ7VkO/2ae9GarZPw5CKJEAZ2H7rvGY9
2GxTGsF3Uycf3vtJZYAnBwTHIXkIrcxpvOlhU/k8ALJASR88SkjsXAbkC8e5O3fB+ESMBI2xuVmB
1r2Vg+zWTgVoVBw4/V7P/GJ4zpzAEGUPo9vIDcs8sqoH7T/0Re/c8khsbQusL//hz/MjAYdfO98O
hpoHiFLUdb49aJ6fzue3rff5YkrjTd6VsLqZM/KFaqthAcDgG+aSre3LGYGMxzzKGDgGi9YFmAri
QXTRERdtO/S+4T2IVN/DwNI/mKJgKAAl4/d0no1Tf2pfswLgM0O0dJ5qx68h6wTIT4rCPPRQDXRl
AKop95xBHD70ky7CiurPbdNH1R5vab0wlGP8fX7QxQiwPYfvvDk70NAwPocMQkBza8hwnRZzsiZT
4MjZdELNA3GXJeD4TzlEOW2fnaxMPqzIMJi17RskPZeA6d0Zg89bKZ/wAxX3A1AWCPac55bUwKoO
uBFtk4yQ+c74GIBbitEoGzhk3froMOYMANrRVN8V5jXEEBH2n9715nP7+utC4OMUROR+QRfbGG8e
9POanLrAzbZAriIzPyQQY+8byLLPe3YTABZ97RsKMmzjPjq/D/7HuX81Rapy2ERtmgMgoxC7txXI
LjFpdlVMkeWCAOSpJ4XepFUVXVoGrFauCv0h0rAtGYz7lc1soDqHIzIQyPupkXTLosY9qF5CRIaM
r3Un4cINJWcoJ3rNY6zrJxKm8efEwGPMK1R9VwZdfcoSR6/sQIDIoST5+OrB6GHTeLwEuyUx70dK
RgksFpE10w2pD44/2zeTMP9YVObWiLAJYRzyBKYs3HOK4kvjEvPSKJ6soqBs7jQzdDsMDjlgPQAl
ucg5hLlCQTEpXOgIR+SY9GBDsgYG4GFs+n0VwmqqmtlqcUqw8b0aXylw2Wyf3WTNoynwHgHfB2W4
1txDVDpc63jUUMOKEYAXEKdZI8n7R/t9fPI5EGE8Hc6kB1pGULxVarcf4IbJiy1DSetD4laXsRyC
+woaybih5avtfp9lIP34wWX64kxZcM/j8SZKavKmoZV3yz2i7vzlQxDo8BlCSfXZVVjr2tU/RW5g
heKMvye9168y0k9H05OvEfifDywYkXJp1LBNHGKeuKPA103zt7+YkHM2G6US5NCR5zuNmQT7tkcq
o+gCqB7MTTvg9SM5Zbl6cUgCU7xgGNcEETzYysR/yLtcnKEvf2kmwR4mUfgPvO7uPIL7sbJKUQRG
XTuY4kZwvpFps4CWXAT8GDaMJtHJ1YGEIO7AVr8M2KadYid3fguohG1D36M8hB4AozWHWjJINYNI
o43qi+LRoI5+DF3k8dJU5I81z9lDQpd2zPbkiQuVb5VkJ9vnkGhcu7mOUOLD/PfDr2cbufcwwe7C
a/NHmrTdQ5ysETempy5qNpAWG/f5vKDHzZaebL9tApKAV24+gCEM/k23qOes3tC43QrvyXYJex52
og5w59cRMacEr+1GevcAidU722ePG22aUMwZQ9vOVBkffKC67WlsVzTMQniwbVhVUwEwWO0EkPCr
gFB3gxIVgSi7Hw3Qmy2WiV+8AvJ1Xf8mSGuWxQggS8gAWprigG7CiOqnyUs/OcBIfama5oj0Z/eB
D3W+hmSWPqHeaCA1kNwFHAvOiVGAUevUvELrLYMGy6tPVLIbK1TObDNuok2CrN5z1xgGYCr4a8k8
DeqYH/pYZAAfjv5Z+iZc2vmgmbqz39p044BOdg+k/xfbryu4jSZuQTaUJljsFwNgMs3U7eF18X3P
n/sgj9jtoQr4v4368zx7FuKzc1a7EGmZ81lNAU+MJBmgnPcjCwaWfASZtvd2/9mAg3myPW0CoE/B
q/CUm9JbqCozd6Uw7IhVDV8lKW8/vwoRNJ8NyeUKKx0XoWgJVG4GMrkdZo0COFU7TxC5lNvMNYBp
TwaJykQei9HcjsiR39mNH+XsTqb1igpTIV//Rz+eMg/hah/t3vuQQq6h+9qxZafdc5WNr5bWl2Xh
S1Jy/95FTfFWORQqujOtT/VtBRJ55x7ybvJfMvfVdrO8EbvM5f3aNuejc5Hxe6zC9G0N5v5PRwv8
/QdV9/qUutOrX9HmKRPdBmjt+nWoElgmpJ27cTJVvfaFOUIcIYRMNQPeXYfQn5j7k4aapfBQubaH
g9qMVC0OrxPZ/nQ4cPRHCC+EjxNtEBUjcVA6ApolJN2moxe+Sq2OLPPJQ5O71U0R12Akz/1d65Wr
xguGgyN69qH5bHtzMeYHhQTAyjbjQIACoGrvZsJ9DSUVaIrZjCYcNeU5qUZI8uKnXiJmked8nLbv
uUw7Qwuy9acRjAfKFnUpK+hEunccSkFHYHteRM1mMkTSVUfJ9EtTMH1f+I2+t10Buuq5axJVsADj
BzCmFuQE0Y/lUfkRWAx2N5sCvLRp8/pTn534U/u6a3v9PNVyKUdRHv1mWpQMhAo1cfctalekH+O3
xKvlMkbF/SaEPNIpyEEIIE3uvzYUgvqtdt/KQIwLhaLfPc+NAVCoibYgXzmPhi9h86UBFvaTe6Dl
QqwAASfKMuN/yiGiOMah/yElyOckKOQBoBFtW0XzJ5fEFyjiVZ+VhOJ9EKnxrihrfkw5ZCjtAO6W
CMDbT2LINNhmM38IMep9YvAr2AlZ6r4KJuQD/hC9j/FQbpKmcz4Y2l7PkAcNXwZdPp7hAA0B2aDW
4MTqG4E37xYwfBDnfVicbccKRUWeVxl8Zea2H6JceG2PqKJuvbl9jQLhbwZA+gBmXltL8LeCabrt
SZ7dgjtFEUGijPA+AKhEdpsELV3orPs+wNJqus3mgV+OsANhIDBQaQoBOlQe7KlkbOhKQ3Nin7n0
aXQc/kqBoV9B9QYJKRRtXhhQNl7cite2r/Q26ct4G+dSvHYjcoKwbnvWEEg+aKPIyvazevhQmSC8
NHWR3YB8wBe6GsFLc5x+Rzzm7EB4G5e9rOmjI5R7ZkH6aluB8YcHAjjUPGQ3ladO+PnJrWM8+lhA
dH9RJgquYPhI7ltXjvPbcTjTTqgjl4C4z62r3iQoAzCkAq/h2vzzPOY7/RkWpy/NOJmboY/ZLp55
KgRkng8Ut/Ai111/cucmymCBUZCZgFcryP0BENZzNyAWzRqpqnpnm0Mv7yMu9AYubd02t0wai+mH
4uoSS/f+2OW0L7dxCfohh+Yo0GdYagTVsSDAAxGk5y49uFeQ/xflGUtzusdSmu3aOmhu8A6u1kBv
Zo8+hx8s96bgY5M4Z6EATV7ocZtVVXOXjUiBggIIYmQX6LtcyerUV2mzmrwx/hxwgfgmnl4dSb/H
3mGTeHfzrzCG4EuVEQU6BL/L+yZM6vFU+cDflQN+32EAoZ5nuHvnXe5J3Hp9plF0LsyCuq1zb9yB
7QMFBqkCsODF5UChS+19TqDymwNNA9V09thCnX/twmPhpJ0wP7XupNZJlItHlZXFYpjFY78NkFH+
qnRULlyHY2UfAYA1VM5zFgbOM7h/3aHMcBPZJpxroGXYJ97GNlOvhfZ73NYb5E2ypUuyfu0oGb8m
jvyU10lwl3RquhNJ8cVzWfKaGFOvBXJsO3w10ESVSHR58uLiRoav/cSW9mjVV3IBlbD+3IqifRzE
9/lGe2Y7VCnZ2MMpyW5rfHQeil67EE1B0YxfRiQcL1HXsUsHYxmna/jJtuqwBE1mgki0bTotZgyS
SXywumhvjxp6AT1zJvFa+OMciNfVyjGQOB8bwa4nH+DWoPN640YRpOLY9CGZ+vEjiQt/yXnZnaAg
SC7ZH/3j3C9/9M/zAxmMHweg3ZeDGb/Pb/EkZ/BGOiBY16uhM/AlYxKa217vPCf4iiwjn0XHYr4m
cOe7oOw/3bW6Hp8rRFxzbwmRpNsxkNfrNozdDS3wDPtQj3lpJUlBQHOBASB0fC4SaLC63otLdXBK
2hiEpLkZVwGwX9DMgfM3mlqBDvAfDmq9YNZzxqntQX7LS3xFqr86CCUP/hBQsSvk6Gw7P4L+VZI7
t10desseH8CPlXA38ZC0X6F8+lS1Q/7SJjFEF9I0O+dlPB2TjCWbJnXjJzXU8cJDof9r6mWLtnKc
tV9EKJE4wod6NTa+6fgJ4C6Q0kAxWY5uxk8q1HW9ssNkbjtEAMoPwF3MXL5RyG9dJt2DTwqA52c2
DmsC2AkUbdMbDSTiq3ZgTdXm/XBX+UW28zx/AMa+oTd92bsLFST3Miv0bS68cA9Fe7orkUm9hTJ2
tIoq7n5IKaykyNh86ykKvCIv38YEBwau2z6gxIU3BJLIC9pCi2hsQhktRTYsJ7ybYEI1N1MBDby6
hblF3937ri7voftH/PY+TrPu3oMJ610RhFh6za25PyGw0/FqgyCN7xiR+hFMPf3YMLODeEx9d+2a
gO92AOna28FIwp8PICuxsqNMFFhIkvCbHeTgvTx+sQMwa9U4QX4MTLCHiqh5jmjR7xonEbO2C0yO
+gZsCDN9KuBrC4UQGhywsGAXhhWx7VdTDneDIcyAV2TpHiALKPeY4fGabyKEkWNOpu/NynTX5jVb
FUlU6ubJvoS6zdD3K88PgkNGRnpKXKPWqTs4D4YjEmE1BU8/d1fcg2BipfCgMa0/KgnnCBqVX2E/
XS4aiZVzxDxIXFD64nSOd5mpLifbX7bV+HFs+YsqmL8RTZ+vxkxh8ZPwjy28G2BXFqRY83dq08PF
5IjwV0P4HQ+RR+T4oEzIFswh7mVICOzeCwUFb9d0RwqtL5BK5l0zyy2POejlJnPaRVcGr7Zm9V7C
+gmjbUdSQswKhNV2aZvvs3+pkNlmPk/23OTnyT9V2Nymhu5k0iwt280S2qoOqspzBR1JcadxVgN4
j1f+mx0Oy76FJ/tMfSvmOXKe09MchsN8SJfIynjTIoq4OttNbeAN7KRiWGNtHZwTojFsd1sqmj0E
s+9+6rvuGtZfkJVP97+eDAEtA82hCJf23Fk19ucuWTuzfr8HoR04q9ZfrWi/3UwGTu5aRiAyeOoq
8G/7axmvyzgpbt6n9hGsfKoi4Xt7MntA7iGbKzK/2tg+t2FIouaQkge/n4P7OP8EeKgCxEFYaQqv
Vt9Jg3aEZc4Ur97HfzoISsz+spQNAzew9RBfN8GxIlF+xxTzF6CWdJ85rc4eVC+eHY7CywiZrB3T
rffkV+mdnWBA61xIvLjvgiKHcI0MnFXTfQtp465dL5WbQbso8yUEBs98OhCA1A626UdMLqlKvlX1
mC6qOPGeBlKkZ9sM8Mg80uEeaR9QZWGttaJxEb1OYdAsoAjFb4TXQ4ExpjcBOGOvva74xrgk39pm
2vWokiDyIQHsSa8/LrxQwrRsrj+1/VlZAbIUsmPBPp4Sf9bLkGw5qdmEyLbxt/sUWn3DSMFbLsIM
thWBWPKUAtM/99kNFXV2GybpuIkGFSzeB+wRCG3TA1agF9sfmMJftLoYNx1WPDfc9w8gjtDDMLds
l92bcjgV5eXKNuJ8MDcxEqc3ttnnibOvUA+y/dcZPwbxy7gb+ChCyv1Hn92zk/GuS1eqgLD8e5/d
yxrYuTr4Q1awBigWHOKsW4ukJAGkjRdIywGGKYqF4io+W/DldQCMVXeP8uP9TKr0V3YEp0nXPksA
qVXQPPn9t//+1/+8Df8v/Frelaisl8VvRZvflXAYb/75uyd//w31xLl7/+Wfv/ueYNIXgF5yJqhL
GXUx/vbpEhchZtP/qnwvHtvS7TYtlBI3vpxc3HB/bKLJObcqjg556CmoNPVIsYnwtgEqeJlnGb9A
gbTYhDC1gmijhzyxGb56XRo/429ewKygh76EyRH/tyDLrdxZSlJVKcB00mMnBYXOlZPLTR9AeQvV
SvoCtacv6SBuoSsb7yTvhnu7CcNPKGtVd8iatYuCoMr19z+CIv/2IyglCPFdl7qei/rIn38EH3+B
wDtebzyg252VllOxHPuoO0SctYCwxhEKWDBgTEo2HXgP+/qoJGsxkPbcVTDy0XzYigyEVDeCDf0g
5FmL3LuysRTeXgtAJrptm0d735/k2uk4lJGHoIcYr+mhfwpZMeTIgyUv06d0UON+csOvIQ96xMOl
OuH2e4V7a7YOI9FdEtlUi3KEKbBo5IXSVTx0ERIOlXcCTJTtmgjBjotKeKi9W4hxX1jhuLe+68g9
NL4/4PH0bt2CItpqhgPi3vKOwscRlN3sBPMfs2qGyr2tojLfA9H9se6G6Sx6MZ39eRPUlUFEatKF
W6KQVzSB8wI1ClxcZPkPNdLgH1gzbLsW4hDeGAHKnaJIMXf3mlH4wYKSaA/SHoA0pHEHZGec4gUy
HTnvHcSGcKDwkK7sKj98MPW0cNpykXmO+5plAmZ+DIDIv7/6Lv/l6ksOmR0KiyDX85gHhbU/X30h
s6ZsgtFsxoTkm35W7x5/bHjRyOWUqHaZuWG2SNwmWZZxr9fc2tMNogANfVFzRyBX9sfGjQQu3aDe
qppVsD6s0kXhBc8mhSMXHHOimylwwhvp0fBGsyRb/P1/iM+368/PtOR4oiU08l3hKe7583/4p2fa
ZB6iYWSwN3oaIA6Vu8nZbqI4hA4AsMwL3Gh8Y/uGtA2PivA1CEzFQ80jvaqjNtjoesgfAJ1qgeeP
d6RR+ezu0J/GAiLbEpIXS1TJFOQ2lThzVoqzUaM463nD8+SbT6GsQx0oaiJcZPE5675M8QgRUCLl
jd1r4V2DlI5E/XAesBtoHMCeYVQCQkHzoVECU0gIg+I90fvRTf/WsATOoi0f7+AwJY+4JOF9r9py
A8WfdFF3ef0ALCvAibhpOtqBRuiV+akMRp6u7K7ddIrBAA1i6D/1IZMANIJXQOTi76+GEP92NSSB
KSTDC4z7SHT9cjUC4HqgTZ/B15UTdYtkejKXIvIZZmg3CF71upxYsaxQXLvvjFRQuh4O+fyfIyNA
62Ii5Zo7DNorQdN4OyZHqIXxVRGBkuD2TB6liRvYtHE80EHcr6MqOBL4su5IDvlfcMaWnedDaiNZ
OWDKrOSQ5dvEH8RjkoTjNjKAtCC/R3dho5xFNb/ry0qIXUTNZxM6nnftswO+lqtOtS1qKZjmIMew
SlG9WcoQYkAhgOvrMnXdc+ZU3VoQGM3FqEaDmAQG7OQAQYtIcYFEQrzUFDpQRQ7IT572lwEWOAso
aHirFnYTIIN27cVUkJ0VEZyUSJrvpty4az2Xvw0NgBAeOT4xcdODQB654UJhKYG8ciunVTLfk9no
vP79hfyLx0pSF1hnF2amhPtqvtA/PVYUBkU9sjF6E8p6C0SiOtKQu3rRDFJBzARtk2u9xXvmse6S
atenCQSgep2heAvFDNiO/LEbuYk+2M5KQmoDMp3jyklgTVMygMbtnt00jhIbqCGew4gDCnYdMJG/
VdWuHFm1jXjl7kKNT+3I4DYFMNdwq4GCRAlqXLcocp3sZqAiP/UlvC7BZAa2lexjl38eRgPAejlL
KjmcdKdIYGObXK8NPJEOisr8+L6ZAg8g0hAobrzpykXgdWavULUTfeAdapfOuPgASFBc8N4FHQ0+
cdMOpH7/f/lei1+/15JD3szFB1viPSd9+suVYAAJOvUU1kgsuDEM2ieYOPkBKIot5Gp8R4b3gSe7
RUJ9iKkr3sD3AVp0PtR+GXhQN04T4GkJo3oNVRyCr/PcCXpndlPmGuWgvvOXCNumpe873Y6kMoY5
QdNgPUnlU0aoDyOuooqRPMUvSmXBN92sywYt9fBW5LS6IfUe4qjlGSmc8pxPIJIWLrJPCDJXsGXr
H12o8T16Ij4gTkPA3PLiSp/7iS53Jb9ZHpztrTPcTB6Pj5ZpyUa9lQ0W8VXsfydqqihDXE+Hl1lr
VSzstMGU4arLPLwRikTdvk/+cbxAxLCAQ8G4Bfe5vMsTcv77p+bfYitcK59I4uN6Id3teb8EmJFi
beIqPq+0wKWBeW6woSPrH9tyCvcgffTLaW4mYXiGeP/OfkHwqnDXzgiBaK7LhVWLHGYtSddDtR84
gPwwKNQUpALbw6whXuc8cMgq7bqEBQe7AcnVOQxeDgIOR/YEfEV18XzI/cFF43NE4n0DSdU9JNEA
PoUzcIOyFCD6kFFmSj/7uCwIaMwqc5xpxztPHGTkNBAraLuDEtnPmyI1CmWaH512TmAg7gtKzTae
48dhjiSneWOb733wthEZdKX+mPM+nJn0W9RU7T4aEonEO75pqGKjWqtgxdjkYDa4DE5GraFduVHx
is6+kCJOi1VpUCiXWByCdmKiRTf7lOqSBRsZl+Oy5oj0KMFaWJAiuIF2zofMB9ASgYnYk0rSC09h
EV0WH//+LqD8Lx5ZLDCYEpxJwV31y23Q6jEbhZHtJk+KYCni1tsZAZrRuvbkEf6bwNdlVQkbAM6W
CZ0igEVgSZJ09ZuNkUsZ6zkN/Qjz3/5Ay2jAaw8pnrwZL8DZQ8RyrA8QPI8OERRp5reo3cRu2W5E
nb5Gwgw3psJPmEJoARiu6SyzKce7a75yPYkPMKxsmQEQ3R3CRceH6QSC7veNbeZejyTdBLm/pm9O
I8+bEz6qd5ETx1s+FJB967PsMlAI1UMlKF6MjkcPGVXwZJ3cz6jqDGuql/XMRADFe4UEuNqHiEp3
2KwnVHBxIfhO4g2W1Rk/8Hk9gZxpeAgn5DIHlAbLtOsOXk66M8jJW7etpkOIjPIqDGiO7LRq10MX
wwumAA0jikokxKHvoz2Snq79E223lAXhMsgTvWrjOTib7w8aOydJdL43qRnyFXxvG7iygXVaQJhp
y8vaWxriaiyxveJoTOOUEOlBsagI3VMHVce6hNzuGEDHE/fjPg9VcChCsLG7iERgusye4PMmAnXl
QNUIpCAikhhfvSNLQyC6tDD6mM7tTozeXhvkcHzRPEa189EJymrGjzWPenL1Cio10zZEDgJwYoD9
HFzlY69luugb1lTLpNHQMSTmTCjXD1MDFS3o4cklpKFhSyL7BwL4tx7C+iHkkIc2UTPtFSRnNsAn
rEDGruEqjk2MdcrBNlWf3yNN0p1HL/uEvAu4d6kwjyZ6LmbTUtyoAKj+8N9GWC9QhoKNYMThsBXm
LkIEbMoEciJ//0R5fxFWKuFzhdIKA4tRzg/cT9EIpEYqpI76ZoMSUgjR72g8MAbHU1LW3/dsH7LK
M62uhxVOeuCQ0nhoAbTEa1qtbqdwfs7SadoVQOoeJc/WAb4FB2vwAagtgEDOwSO1i9SPMbs+Y4cK
gJdjBTvALSuLR1TQ+YH6WEGKPl5kGon3yal2rlTTrYZvOuiJcIgxMPG6RgD//ae8RWPzGG9lNWqI
qJpfmv96hNdemf/PfMyPOX8+4l/br+XNp/xr87eTzvGbLpvym/l11p/OjH/9+1+3+mQ+/amxLkxs
xvv2qx4vX5s2M3/kX+aZ/9fB377aszyO1dd//v5WtgWsQC9fw7gsfv8+NOdrXIrVw4/8znz+74Pz
f/Ofvz+AbJ3Fn/7tiK+fGoNkD/0HgD7cxeuX+ZQKioVu/3UeYeQfCplvoO2lsEN4OyPdYSKkgCiG
XNdTApkR4oPq+ftvTdnOQw79B+foI4RIITzglcXvf/zXv6eertfsP6SikGn501JJUgqj2DmyZlRK
guXrL3kYL8BAy5wIaVeRrkZ/SpZZ3lQfoSurF1o68pZ0prlFThiCJfMA/mq1YEFZ3hivTO7h7Ihj
5wEUhcclWMjuCWaC8iI6/dQaXn2sunhb1zHcHZC5OEyil09QeoAAe+68clrXG2CfwPsIvOBV58uM
0f7VB3tpV8FAeW27U0jwe7ybHiisLbM2Mnv8xemW9X381BDnYxIWwZszOrdp7kcv8VCmm05XsMZs
Ux/s0DR4ghzQputH9lo0lK1d4HeLuo7WU96mF9IOwynV5avmZk2hRvixiDMKFdqo2zRjAAVGI6KV
UiPYYJVGFEtGfptSD6kkT9Ub3/Ga5wKwshQWvV/8OnlkChmXDP91RCCmAR7GkasG1e5DV6Txtmmj
aMvjKX/tekA228yF0g5Nz8BcHSG64L0ltEduzwvNQwh1s53uTbhLUIF+oF0XLpiEREIVhaAUlNWL
A1rvBsvIDi+QpLnrvDxeeuE2aLn4LPWbHuv+a+GHEI2JwTIVXYl6pCzoEWoM0RmRQ76GwW7wLIvp
xc4NA7jWwHTnky9BU4obAg2MhPKdE3pm13mzL9XYgpcF6j7qnuHBgwzjvutrjr/LZOu8L/wt8knj
8wQ1DbwDw+DgyPxZ4sk7Ks3bVVoE7j1Ji3Y9sRwFJ2RpN04VK6j6OGwbyyw/wSsr3QdcQYVBd9PB
Nu3AmDG2nYirzoYlw6boJQPUSpjZKMW77xOAW8rE8R8aEk1L+GtFz8DngiY3SP3B76GckxdrTvz+
RYPyvCxr0Vx45fN1kekASUWHYsE7pYfYYfmpqaFd5Pptc2eqrl9V+KmecG1RnUyY+zFrxH1flfIb
UnF4xKcIqAUPxDMu3kCk+NaPPPzQJWW3nKBnekFma1rj3y69KLvpBQfrBPH5sRz85DCh8rB3CslP
lewBlq8BOhQIw9c9UhQPrAk66Jok2YvpQ9RI5Fh/6pRGOiPhX3snWyVOaoDZ9E6ZG2fRomXhwfX7
7k0M4Ze+kelr60H01LQxYEVYyK+ULsd72kEcrmzy+gYrJmfrAdHQoKZ3KME43cQAfN+Dk+jgwz65
z1nflIvaT73PSk/7xvcQ4CqxEyWAibB8MXcZ7AM+1qNDFxWR8VOKxOmqHLzwLvZ5tQVyG1+yKfIO
UrQJiqWtuDE+K9YjzaMbFKD+P1fnsdy4smXRL0IEvJnSeyeJMhOETAkeyIQHvr4XWK/vfd2DQggQ
i6JEMM05e6/9YsWA8osKP1WdsSIkxOE1LJ1kpRe53FnhdMchs561UvII1VxlSjfp2CDwWlo+/WqI
CdGSubtEE9nGtm15ahLdWOadVdzClFHASArzbgtZAom2jM/CME6aMIkByeu3KkkRMNRdvAxr27pZ
EsS6b3lfaSydVyy0WOyoI111JSUgs/DVfR538D4rv1h7sqBbZNIPA3YiX5W6/q0DI/yTNcZsjB01
mJG5s40Hw/vMzFGdFZlUnwko4VNile3JHhNnY7iyWMCmiFhM597FNqU3Ky3pfFdkhaAv6rD7GnIR
W3I4orE12Xt65oLOqvzwqELTCrC/rWwcUdX09hXiQrFloVasW0LcX1yhfaiyUw+wPOuFLJ14Rmc4
uFZV7B4VKAR8BPThY6QcilGPMlgQt84xo8X4/7+h5Zbz938AYh3//g9dFO91Z+W7IuaVw9b9ijQl
ftecoEGSlgBa7uvk3aZgzT4ieCUehBFArej7N07yTlChQ+aGPxwVzRTPhoDIN12nt0XEYeGyh5ye
rR+I3Qo+2UjnJ5UO31MuAheXeM8yUA3MpzoV3sEMjPfHN/XpEaIYiMCLvNPjAdJ15FKruVEUUf8O
Tui91YZK/HbvkvtShwXuqpp/XO/LBg2t2cr149ToEVAGSfMEvLTZ9pZ399QHYoePvBXqHR8UQ1mJ
qcweJkyBotGLM+SJ5EUQ0EU8BCm6VQ+yNpvq9cLB1Gr7ub19nHaGt7F6tX2Ky16/mL14fVxGpAbg
FCYxwXz8J4Cc+iwFn49qR5qvxf3x0wBWo93KuVFTJLlzCS8MNVzzWtW1cvOUEIWnDNLF43qWikti
2Pmz03gLdFXO0h8q7+gXyGhtNc8utKLipUlPfTKi+XPdVzHfhYDkSz1eJRB+3wP1rDJc/aiZHZBj
GloXM8stNsmVtyKmUbzUbv3R9Eb1LoPh9hYOfX1vCru6pYm1jumy3hVqe6fBq64ImvcI1cpdovTa
xTGjZMUiWZunsKLI8euDexAq/cIlW/nsZa2yjhgbeDAlcFMrq5XM9Pw2eHTqE6NAEhVHd/bxzQzT
7fhcqxcDFf4f0TJgOQURM9BiuiXggBQvuGvsikFkhEyrytXVlWxutX72OdkgR8NqfyPyt/U+Cj8V
Sy/mDTX5eRlY6tZXGAgbYVsUSwpBW7+17o0w8VYIy3mznMks2qrBpzSst9quxHfoylNYDdWqyF1r
HyWQZF27/2jbFgX6NM0HhgiPVt5pi9H2qg+XGPRKU5WJb0LuS9eLmzvCpZ6mgMopvb2f1f12KHtl
m7km4uDKIE0sSrtj53naSpq9eR6MTi6LLs9utKiSRRoHzrNhggLJ21p7TR8zB2/vR5UyD6JN+46i
cVeoBXWwonXgWCvsqMJ6WcpARLORCVXXiYwLBjO5Wba+IQXF/SOtjDJQXf2RJRDh1nN+9GY86g1i
+D7tzrnO8w4wmfMirb+HTH0avcxDuKe8NJ5Tf9lK+za0mf9J7OfnoA3tZ2tp31mQBZ9xPP5qSdV/
4NGLZpLy4kceg3p3Be4NMbBn7HpijKJe1gfPtYYzsdZoeJKx/5KeurXssnxlIIrXms6KzW60TZQb
+Vm3QszXiQyfCBvs5/B8i9fEbBHljbwM0oRORmqGVLEnLgn2i4hNJdGa08wqKv3JyRrrIxasegez
ye9mLj2kRiK+mUR9LAO7rk/SjkP8yhQ0fFZBiVNVuyFN/E3S5/4hZA+8wo9ondVaiZfkzis3DLva
nLkruAUxIgIaPDOyxZo/fQmBrIt+mqSxZ76oyhsjriDHWJqzsLMm4kDSvvojaOvEiNkfpkP7qrrZ
zudWvJUKq+3SBJM2PapMmmSPoZCgp+m0URXUVw3Lsscp90c282QvT4/TSUrN3+m1zRvllOckzLNc
AO4i2qcOw9yKGyhY53ZbvvUhIAZr0C9Bbg03FDCnx+XQ7rONYPu/NFmXkFYRVvBxk2GnNgC5Jesq
WcoWZ0OqvifkYAeM8j+D5r9pLMvvqt0qyy6y6v2/D2WxI5edCCZcUwF1oA9/aoUU3raKFAYpomMK
hYkeq1r6VGK9mz0e4kp3pQ7GiM7XZ6QL1PHgyLg/9kNHSZFAjA8DkcjjoVj66F9AVrpBtvY3QWOM
6zarkucuFXsmgqUFj/VOQyPeyhYeDOtK765hEll6zpT8Y0xMnDjNP9TwyPydvo/ZMGxQySY4S7ns
JQMzvDfcg6Aktht5xvLv9ZGFc8PP0Xzp7KkBK3+fxu59jGeacx3p4hyVqkjmJFrkH04Q1zPDd/Qz
gG79jOmwZkIxVoNQ7Ftg68YGgWu5yBmw7jwba0fdMZel24l7GBVimZFXusajKu49G6+5nouKukvw
U6l4wiPWCsuoNvuVJ6vyGQEF615ndGd9jvVL5nFwtb1kZfjasPPRyCOKj+RlUF0WbaU3f5z5hV7A
pbChkDr5wWt1dVtizuySpDmVXdPAVTObU0zaUlcp8vC47gl0+05bXUQKm9/s5LgwuEtuj0MR9UxS
CgE05igJAutG/nx6vMa0ky7yvkye3FaJn4xMzDWS5y+PMwTf5cqWprnwAj0ES9uCjMjGfqOKKF1q
MvRegfWn+K4NZe8zD772hJir1Rjdi7B7UtQIbhypW3O8j+478Fqd2CutP/ll1l8LpfjKyt59jwe3
RBmHo8YKtXbT9KxyoyLBI5DG71mg1JuwZmMZ1mP87uj1G5Xx+krSagryAifh42Fx1zAONHyigqLe
mLJRbkpPDGur+PaPK+9jWovvhjdsHoWJeilpqG5dpdHXhU+z38obc+OrLfAaXo8TN9i3ac9vpoyP
95Ewrely25gVXNUoXdFVdd9TT99orpa/yMqTs6oMxhWwhWaG73u4a2rUbEvdDoiR64a7PmVTWaaW
rmJLFOsxdXV+w4G8qcQhBIs4tHSugsldxGY7LHzoVEUfFh+1ZxCyHHlPHo3RfVlypyWaZ8/JM1cy
NoWBt/H7ljGHZNKja+JXqNwSh7Eq7DMvP9+XVnPqetU+U6kGil+nx8hkGyLq1N73UqN7UNLHlXlb
PNkxw2PtZ+XeB8S1kLb3BWreevMUUGNGbptPDVLppe1hwaHjP6672J7pptKtiZZo3i1z2QbSfLMD
39sOfG9BqIY9S9XUPNm1RjyQXoKsam4BrMHfwvJvNuuXLSKPZIlaxcYaTyQDVlpueM5cPETbmsY7
W0Kd/Z3JXt0IyuFNkcq28Dz9SYs+GVLDo2ZF9owwP+u91Vu6s0E3oQEkeh70HWvbZjneYAxYGbVw
z61RE+3cikWW8Jl+DLKkD370muguOit9KOpdPKc69OtFDgw8JflsldHdUfztNg232KqiyWMYqvbd
s+WYlUpzYGxut7hx031cdy+h4jQUi5HEjXl7cEp1CW8m3pl+F3LWtDM9TWiekMnD0F+kq8I0h7dq
iJau1NbIa/VP2AYfjy9qJnM3z9C8sOmk9hMt0fUMX4putXMpg+4Eq7dfObnzVYRMQSaL+h088n4f
aGm51gBoX1D1Er7YEROtqukxoENwVtXEXrS2DSYJVU0P+FENu3ivRuIzRnp4jBMvxRKTib91pyEI
8nnJDzr2Ql2qrMKW0cR20QNdbAtA+XmouKsS9eXKTrrhVXN9uutxC2tsOu1iMnpgML5UTkB2gV98
PC430ho3LvvjRWLXd5N8CtqOdn7zgybY4ZbuSNrT7YVjkaQ702M4tazG7YVGvEWhmu2hRxV/SFmm
Q/vn9N+DfHw367/GIIvWilP+oGUftn5pq9dksJ0Dm36gYI16dadLgWfJnR8DU4tcKz6Bd+Y+0dmn
ico5ht6HKErz8DgxuqpdKQO9htTL7au6tC3duD6+DoZEbsjQnnIr9fCqA9a9Jlqczm26pauutONT
5TTJySCiaC0sssoypbrq2pSaQotuSv5q5x37gQ/RsVYXKHfX8TDyAacze7G6MGG89BfM09ZFny4V
j747at71o6PjZe4wj+sy52393y4P6gdsfziE5k2Z0D3g5t+LmlZBUzt7qjTOITekc/VnVspHt2yW
SsW+Av058dzl4L/6pkVOeB9WIFBia+G4jXF3HdDBDk6h05C57YntuJzpvr5qUfzcFTd6CgsU8Kya
blRCVxqmw1tWokU3Rk+sH6depAjmXy1EcTHmizquurdojRhr4+Aa3zWt9+HhCzuaufhQy/c82uEx
1teaX9XYxAL9rBvFXPfc8KUYaTQqirMcZKIsVCWsdp4qK2qCmrHAAPGWkiMwcybua9O1M8xEc8sN
oxOG/eLcRn5+Vogx2cZj9ylK5egSZtUHAz5BQ3EWPrrhQ+X3/bI3mo3vRT7av0bbws/Ujm0vXxSA
GLnrDoeO9t4RzSgfvjDeBlksEsSsELRbC0NaoxxLAdvzcfbvAfdIvgxSXhZW2XzfUz7d9yWdKFcv
g2WqMV3qVumd67HqTp4Xw2vUvXPUh89se+zjYDreulScaqFxp710JMASYFi5IEAhWhSTOs/SBKut
6dCNgcCqYgyziNS7WUvh/2aPLZryoSGpA/M56mX5EWX1sKZvMe4jxamx8WAyA2CC1pqGjLtQExYK
vaqZzzFNsQ0FgKWJ8JqJi5cJd9I7W3n2n1lJpUG+SjWB7MCR9rtaB6+9GRU3aTnhySoCur/T9YCl
27zRmALSXrnCtCT8p6KRykcIDohBVr3DXi9UflPLNHeAgMwdxn+TLK8A92esuZvBBwzW1Nm5gMz0
nBZxN/dSrZtbZcXk2NnhyiYM86zyl8kwlB61XiYr0w+dBSHAMYFhsErVFFeHiBjUsomZmdu6zvDD
YcS7OIOlae8IVhxXKQWIlSy98RUHGNmBfV8dIbEYUFXqcoVfcjwmEZxCl43m/HH6OMR+y07BKZKN
Nj1YRf6365pofHX9YpelNvxcDYESIiteNu6abaVm9UtruEj3Tei6vWNVLyRMB0sXSS8AITFXQpNJ
JLBqB4MAkqmO9cFqDJyDLqvww3bNfi5jJd/kmvFOz8E/PQ6jcND0lfpXxQJ6kUF6f+l71VgpTsvO
lL/aXvYK2aNqfa/aUf+ue4qesg1/DSSKQyaTp1AvQU2E7rsBBOnU92N2b7JkTxFFXh9nEhwBWcm4
YzvbPsawt1GsHMuioBZYmCjdef6IUO111WbqaXCUaltTArWlEs/xOWkrCIKePRtKEh1DtR1nbG2G
OezL6lvJlkVTAGmePpyWS4InxyCBpVk5EMhi1hm1on6CmlGONJzqV/078tTklWBcHxy0/xv4o9wX
uvcrIZjsSLzQspk10IUuA8gQRX1pPFSjzgCFWDOAd2T3EsUht3dl7qNmHUpX4e3W2GKQJXqI2L7b
jtKc7LKO1xVj4arM0t/S7oavOB+/PWl3T6XvfXu9DiklGts7LXhYsW4SHh6nranfY7odS7Pg07I1
2sx6zRPiBBCMHdFCgvPnnTzWY2Eeoyj4KXxCa4bWjKhF6sN/vuH5WbqvKnP5uKSHMptXiI5Xaq4o
bHfKinvDydCVjcpV5La3HqA8zAgIst1lZKvjTBXVHd94CUuy7XGGF/ugDsoXz9aDdWepytwWORt6
hK0b00+r8+MAWr86Q4H8zzf8CGtZ0aOhFbVMWSKl2kzJB+MSdI097zoX4FLQRIcQ5MzBJpgOnRkZ
YzjT49cx6n4tYfu06oNZUKKvUqVVHCyYQX8Pj2siv2iDWORxQTlh2nmDnyIR7j2zE2MdVN2wHAkD
0Gdj+juKhtITAq5drWn5dtBqc6M4YXwOFAuXaeZ0dyMRNNQ01v3O0GpEv5WglTT2U4z3SXNItTQC
sdvpK3R9L/jClTV0BtA2VqwuxoBWk9op5NeX2r7O/5gwSOmlEMVRCfaPkSv8VQNHdj/JWPelWkfr
fKoSTJfSrlxLKlpz0kOyZWM4eTQfWrpegVvTCVMDVhcY1BZoTTQERE27BbxhvDxOe/c5aCN9Rycv
epJa89bhYv6kvSbmOvzio96K+NJhqnDhZPhj/1T2xDDhve0Pj4NJLbNBdJO8pqOV7s2Owlqnx94O
Dot7azEnHbRBfRuF3eZzzSFzyeIjsrSj6jlAwvlR+J961aqLfrS7TVqn1pMef8hQa25uYgHf6K0z
W2GcZsL7tKhDJI3r32FAOWvHw4Lq1Y6LHRTZMTvH8fQ42KHmHsbSAYWt0CnM/WFPWAVMZLRjF9cg
Rm1sCbAATYA9Nu3IQYmks3B8Ga07BrP9oDPBhPIkYpHuNYR1m3aYUWHzXjIrbp4Ulx2MoRZ3KB+I
XKQ8xwZVa5zy71ZluEcji5ESjXV+d3tK54aRYARR7fxuW9SjbZ1ttanX8TIzDG+RPiy7CjSpfd73
80cKnkPbb1VqUgObHICoaZqNw1x0fZxx299Q0Fe4gw1nUeopI6fTkXxi9A0UhQQ0uE4Kz6Ztu3Rp
915+pLwj9rEbNyujXSG1CPaJK8p75dMarRrxarevwmrlMdXi8phNyc5y0PMj1Lrp68fVMtbWdhfF
uwccCyC/O4eAhJuD5ihb8wRbNSwzQBUoVWK936Cy1jae45GmqAI8FJ6MZ5VlUiatzYTGpU+ZOCki
JJh9uBJge9rJJRf6MJtMT63J20UE/hBWSCU/NJ4ygIusVxRGIgxx4VKQtb59cAZUNAGrcjC/zBLG
soZW5rko/XKOFajMyugc2BqsZYtDaRjrEIDF3gyaBXGB1Kfxepzb2l/YpWtCeHegOBKKEszpsNhz
p7IpV2d28Yr2nwhi1ctWgxf1u7wK02yW/j2OzECyIizUcacEyJJ8HTBMzVNqCG3mJIX6zQePvGyi
vBQ5MDDDhHMiSnVGRYMz5H3fWZ7nPreOoi0klrI1tkPhBPWZsqx99pOURaLqrEvgIlZYee/5SGci
LWl0UpgunkUInykdv4TrtZsw64nNGWnXaHlxr1V0bF7V3uyZMy29lQnUlEqWhrKKXEjoQRpsNWwi
+6p08z3V6q+MXuSGOqGF9hVo/a7W3QsOwuzc/nPQ1jH71YOJRflQAk78r4OYTvEGoKdVySacIgB6
3XJ3ownnVGVp45ZOtCn70nqiZKDvCjZaJHiCJ4txBG5gMecz1xg+K0Mr/1jEZdWRhZmkd91VJbry
G1l4NstYJ9/BusRT/UzdCd04Jo3uX9Oka7BS6kiqbC86eSHij1Rh2qvD5LMXjOpSU4clEQtYnNP6
mRHA+EB7g1BsNOWhpXB+k27y0dS+/uFafBYBv0dHt3fG61CqvyzwqLZ1FeEs+U/igD5wIi2ZZWFV
vwf0AxCm9uKNeqEOK8BIXyd5OoTEIb77CJ3ndug2y3Tw040Isk8ItP6PZoONwEzxoaRWstCCWjvp
hqrvaHH3q5FNyHMX8et7Vhx9SQMaAon3+jiUr4Ply83o4dcNh6L4oGpcp0PxaYUOCVZVCDmLodw2
w+xpbJIYxmoyzD1dS5/aeKQrJ6IlOTDDNvWslDQYcLdET716paLtrcKYoACRulZV4oYe5cHE65GW
VslgLdENuHgWo+HCdqjZW040HEqnUI6JAvrTKGhmVDkLT60M58Kx2ntMbW2h9ykZD1Kz1wNCVS0r
Y+IdevPWmD5kfRV4gYj15g0V5IoitNhr1NbmVWFaB9VOLPI7YjaaFihAUrQX5aAr5DTG/UZQslzS
TlLeqhGcaF9ZF5VF3MUY7Y/HZVb7kJp5nzeQpoN3fo1lLCG+N9xWB8BCybyeniyqvGHet/R8yrr1
72ZIJPH0rPRdsm2Yl8ny8TOpgNB8lKpz9qTvk7rzq6rZhoQCICQs/NZ51EekN1XG2nO9zThJZCrk
MyP92TmN5eo4svnaeUn6S6mA4QKz4DsxANOG+LPXapwjia4s2YbU+640ulkcmS6WYWsrXBZ6vjG3
vXo4UAKW84D81JlmUYbqKS1vIxHJdWDm8UZRagtfLnVKDOvRLEF1DQjT3Zmpnc47SwQzPTAhT1ff
4PjNDZVyd4HxP31XDDucGUkXX9i5dYTOKsTY5162nUo8EXyzNXwpd6qWFz96iwh/RHO8qHPBm1v7
1zw0TgQ5WKBDKhvb4ClHwLqwTCPlBg82fZUba0WU26D1z/2oH9Jm9JdWKiaIOZy0oCbbU5oEy4is
nZeqXPuRrt+aRohN6hcKXQETeD8cAZgSY3n2IzJEZKHH88oeti4dndvjEHck9zIV+9vSweQwtIY4
1diI5uTXyL0mG4HIndstHo0ftsn0PnO56XyyWMPe+ElMqbwqIaJWCuvRrXZ6Mp23Vl4HpzRuunXl
u+ah+4riMdt1jF5KROGgcuE5OfnG7Qqg3VkPxinUsjV6kVfYttatCXzz5o9KRU9ujDcxb+ht7DVr
LrQG2CeEsjBIfh+X3enxuvpNI+pJw809hn27tqgYLVlc4fTv8j9GTYoRiq1NHGgvnWYtyXYHr+H5
P5beXAM5km8uyJ/pOyLlqeTpszCSaKb7Ij46aTbsK8fBpdsk2n3ULSDY00u1x+qIS7+YkTP9mVu8
NhwaWBqIYiAxTyfgljl2aUS5ebSmw+MrRqdq2adVyrYgcwHMC30RjGp9CpNBJeVZwzLUxuzGPXUN
DfE3Q/ICJCH+dGNK+4k2UQ6Y6DotDBeV6OkFkd86C/DwmQHEnhL9L/VcfyvSvF+Y3CAL6mCnkfSY
XVg4M2mY2iJFYLqEkZA8+e2lqwHHaAYoEjXTLyG149fEW9mmki2iEjqN7YofcKTvHWvIXTa03ZZt
Tzn3XOWJOeNAMhYAUwd/COsSSjpFYzxZlxqan2iRmcAM9HmdxDWz0B9mZMG0axS4n6OVi5kZV6um
DfYdeDTPyseLL8kMCiUQn9Z0SJrOPLaFXvjCMlXOS7Ih71WDscfPInGqwv4t8Rd10jjzpHPCZ5/A
zzmolfDgNlk1BVznuC/88V4KDfPuYERvZQ/EybKCdGuigl6xpWAKnMx/eg3hI4sQ2bZIoyRrKOWS
hza72TyZCrpTjk3EC4YG80b75zPP241gl3SKkNTNgJcUF6kVc3aHne+c0KYNO6Um4nOeg7nVnO7G
TsLdBhNcIZoOKfI0Jy/EenBZhpJ0HHqzuiiPudG/AnPw13LjKW6+6x3tWSUG4ZqRQrXoAg0Dsust
XM/0j4qhtxefHsbat3W6Q14y00aoNiY1sKuwh2TJ/fFBj4SIFMOIr9Dh4ys7MPYRnS1mmAKG2diR
2+qzx3UaE955wJrIbGwIIJ29sL1YsA42XhLDqPYVDtRrq6jaUuXnYhTnVG1D4wLpJiJ4aGVVuA4n
OQKDCySvOXxhb2XoZPXJCbXii3mWKKsuVcNrs6G3ZM1UPUg2uomN1bfY94KLugbCKAj6JuAUX3ty
bWPZr0vQo3Mh7GQ+1Gq39itIH7JL6E058Dh0RT+NZv8j/Tbd0ToaFbCIHRgqq7zahgbSUNb8p0CZ
svlEde0L4B+IlaNdpw9iJdwWcz97+6vTdLSCvbJaj6PYZEPTbYLCzGZhaQleyKgsqNClS0E3I+87
cVbNRF6FBdKZLoK9eJw+HtvEDkKtbez0DWb/Tl4V3JPovrCgAZpfhBqmZceo41lRJ9VcacpuNdJC
Ctg+nnLh+ieTjFB0iunVlg09xNY+013qj9HYQRzLkLLgTKbi992L2N6mpmqcHKKnsEpp19Dl4Ba2
ue9aMsPL/mA//iQhY9VWNeWnWvFetwU7Xp+UpQ10iQX5SjG6Ld49oQFEtcL4XrnNsA87vdtQTAFE
XycKvTkOnp3mByKWTl0E9QXR50aayZ82z8KF35cKFd3Cnka8Ym6pK9LMMZ+m2qoPzQG3R1BcwyyL
zuHYEtak5lfPUrYt8TZKUdTo/+O9IFjt0IC9bcnymrED8VZNUljXHMI+TxXNY/+P1gbtxXY9ZJyw
BpZGDCpkGKZBaPDwJsroGkH0mpFp4W5HxQ/R0n1BvbNYJmArZqmL2kHbmKxs0FP0b6o/fUqdHGS7
9K9Oy0sv2gJoZ6vqqBK3XmaMBwDYBzXW6lk6DN2uqyfIqOV/24mJLE/ubLIPjnjE7GsSu3ScdcKk
sKc718c1qaPK5/q6bAl1dsrqCxitvnt8VkfL0pcs3aZoRT66+vTRzSRERqhRYePZ65z3p/WiS0vy
LyNE622IjwsXWcuHoGVfebO6Hh6vZa8CKeisPqXIIZXCKz5S3/wJHMX+dHvvpfaa7lvPhhMgwewP
RLNNHRX+r6Fh7x4bPUQASPnHKBCMQtn3hUt6j34tBXk7M0fr51TxB8SDSUadELFIppXkq/vRTx7F
T95gNV8Mhp9tbtkfWgdyshms4p35rJ31Vmm+JiCbsQi54m74ipyHbuo+x0rmzDuj7p4ikhQXMffQ
LaKit0Am7F0KYavLcej0c09W8AqtQHdq+0nvkoUQJ+PcXbtSlQcvQxOgF+gTlRD5BFsyucNCN9Dr
syrAVi3QX5X8sDKW48F0sIbXuqURjYH927YS+2QhRl4hWVfOAasGbn43v2IQtxdm7nW32k0LJtHE
eSqtyMCAWOQvhJDlc1LRNBTESK11U03elJgZDP2h9u7RhZsJWeefbYcyMEGT7AeMlKXsf4gM3amq
m/+2drKyiU2hv5VSeBcZ3ebI3cSezd89HJf8VZiKMh+Cta4WeFtyUpBz2f6Co9sZVW/+tIW4TH6G
7yRRXvNRaz5tnUVqWavOu40jn5cQIk1RqA47ZuLcqaWn1LJBwPJ7sU5T2e2bzIELB1bLraSiuqhD
t7oao0HE3tCnF6spolXrR8pJj3trVSNDOVoqdSOlnKrQplKRd4jQNS91mKIy12kKwQ1VmtTc5kOR
7nt+7mb0ETdH0lfWXVYVx9FAjzYoVnmCntGg/G36M8Re4Py5NC+JMKJloxjBLeWXXXRdKZ9AjBMY
qmv6s2FgnQLME90zCby0ssPhlYw0INixE743k3rKQfn5IeT4RVB89lXU8bM0kGiJKj1WZjH86ejH
ilBQXnZ8WHiOHaO9Gl7//t3FrGWdgF4UoRT3A6t6M1/0jJTUN5spCc6t/xiBcQzNCL267jxHtoy+
Oj5XsZm0H4NCaxC/pfdmjhS9Cs2pX81AV2aJ4/kvjdCbuSaU/rkbqLhX6pA96VDyF7KNvauudsky
8xv1UmWQdGH01+eG8C3oXeShqHgO1lUp0qMq8chj8okOMmWrZAGx3ldMPoCkunhnIa7eUfLOthNl
cS9RIW2KDJV1KeNuLekHHUtlNFhxGdGZzG+SGF21uKB4lstM2N2Vnr6+KAY0wV5XJYtqTNJnFHYj
XSm1f2l8WgIUDJS7ya5zJl2jfdNdRVDvaIOPgds6cLXxMw7S14hB4NtWxnNROd6PKfVtEVrqrzrm
Sx/TB9qznPUZdoqY/vL875/fsyk7+ZMYDsOhILkFlRozY2f40S/bin1jd9VPWXtXsI/6F07Ddwft
9Wep9FjgQq17L/WRaHe3Cqj2oJloy6a7Zx7KxroT8Yul9iadHsHiFK0HPBCE8FEZeYuwH+Mr006/
NAHGnR3XY/bB4tqGSrhvwUvum0j/z1dWjbtLrx0yrP+59vjKrtwMEsA/j66mb//Xd/59eKEM7RSj
8s/z/t8fg0FUWY2mdv37jP/+v8fLeZz6meKjk25jFvYJ/PB8AKwAVvDvwfnnqyzOcnte1ggmBZMy
zqtT2lB+wlW1N+gtn3EYVxCezdXjDH3xFMNSZ/k+dceDHoBkGJHkntKBHY3nnNPmf9g70924gfRq
30pugAaLO/9y6b0ltXb5DyHJFvd959XnaXkwY8uOjAkS4AvwZTIaWRubbLLqrbfOeU6JWSHh3u6T
2QScEyNnrqYI9GJEiM/7F62YUBWdtXAhE+oYBd8iqljJqRMpu6jJhYloajtFQ5CJnZfVKbNSlWn5
bPFuqg3RLSYb35J50rLwdUJh7CudjuaEBVpUVHeyWRjwETGKvP8TEaFx0Zf67XtPFxAX0dADO0u5
1TxUgMjuUs0ML9pp/NYMZuIOYiEuS9WMbVePsac0dfNgkcTugmnbdoIoaBH28mM9mJ7QcAAuo2xs
2pHnyijS0m/nVEb0Xqs7pg5fifT5jfzuni30VkUhVymYAZJ6XHwlAHvRRSZSTsZvtj4fJ+TYYNW9
zkrWJsz/vcGUdFFf5SiJ3WSha9Kefx5/PLs15h0qqtzpqB43gsUQC8duP7TJtxDRgtYjz406jCS6
wHkijU3iWrVNFTwpqR/oUe2KIo8RXGE+VzX7QjsP+8ocFpuyYbCh1gw9Jaw7dzBjyY+VoaXYwS0q
qhSclJFupbBk2mxqrCKaP/W54jRkxvjK1FQoMOVqVw/ndIkJ5hfwq1iKpFWvvwgJzNAY3pDTIzMG
AlMa6IGBowo9dlnpXIkTWbfmdWy+FNQxfgWGz6ffJ67DGi0RtryHxSgKl532B/RXcKgNPeJBKx/p
ONFBG4vaaydjx9RAvtMwY3CqimWTGonP0xs4AkuvGw6Vb0cxlllhPhpBq6+JS8tTxaK3xN5JU5jj
YbBHExvpXDnFRAooU2/oQzUqNmABKVqifD8sdb4XhGinSbXTUcHuNQLazgQz4dRaBy9QJz4mJY5+
k+gp28W08Hu9i9GfsFucyefSvuVvqpqnjTraNzL2XLUev1ZT6hdDPTyKEZRFemfGxvg9W8DcR+34
NV1gZIc2aPkI146bSOfcdvq9xJkN/jKNN2p1I7cCNqPIl9WoWx0ae/Y7ZS1cl32ukcK9NcL+a7GM
dNBb9Tar3oJY+2qeEUqquRjrGsMl2lM/XQooVH35oKkDebJyqa1EPV8joRE3llL5EpRUyv/0qWsa
EEJUH43c19xmBP/kZpjzPNqjG+p6+dKn5krN7TVEp/yaB6TdSdrZoXErQ3B4mIrUG9GFmmyOvGhG
JIMcLsOLKkLRo8psIqMAal6U0PYDo24fs9FE4tEV6zFW+s0Yo2EMOjZLusX6GtZixKIlLV6Xq7kT
FLJ8bWjqrjJswBB691zK55IHJfGVxkL2YBUUDX0wm1uaLcKfSPaQK026UxtZQigd1KuxRR5bgSil
6KGzQvSXDGY/RyG1JcSxuAvj8OL9e7HAb1A0NebgEpVm39FgrJvbMpGlpzJjjVWbg35Sm1TaSzYp
r8pcd0ALm3WqyvcynNU7qqxXBGzLV+hCVMZkNMC3sp4WCde9xmZalcba3Wy8hqj4WYfpq4R3Bn8T
1YdCs+aNu38fCRG8Wmj/2zDrKPCILzVJO6nPEy4A5HtrMObXc3HS9lJJa7Brrkw7vlwMqhN7Se8m
4lZfwiJ/sVtL/xpOlPl6RgPM0qxpRSANyOsY0/T7Z6OO6t2yYpMW/fk7//rw4Wc+/N5Pv/L+J/71
bdGkhLwFxrEz65DFcxh6NFPKXXz+MGo9vKN//fv9MxIzQPqfv32O31A6PwWO6dh5VOYOpfy8U9Rw
b8xFR1mTzbtBsqZdqpqyJxGG40Sl3uy6vm5ktxs6w2vkMHKH64YQF7IAAXHPelV7VUZTar7RMlLC
VWOpeBFzzMcBctKuSrrXVOfA01xGRLMySe30vmkW9/3TAiDN7v2zj9/pdf0PP//TV398qszSTaWI
ehWYw7RbaGDsQsvc1jKnVPUa46wxVLv3z/o44vX84Wv/+hHKXp/lX72pzteGeOh5t8w1BE2Qu548
MFdQGM0tYxdYmZ16/vDj37ItN7tQhhIjZSk/lcwldVA4vrDTV+9GZOmZI96vzfsXCoFf3VZX0xwG
W2z5Hf1Atd1ZiR4RIh7lPNLpVhuTxo/GHtcKf/z9YMtsE9241AyOIKOP77dH1cbF7v0zMIbhrq6c
nnF5zztA4ESqrlp0srbGc2LqyY+r9H6pxPlSdaeRRh4TUumatgi350DTdMp3oVYuu0WSZpRXZoZ1
YQYfZYtuZ7UmJUcdOFoq2U5Pb9432/Q0tSRbwEmNna5lt00Z2HczkEFtCjVkFVRn+7JVRj822QOL
E9nelebaMic6pZFcu7FUFzh1+PD+GQHbLBrDeYM+o98B4O93uqRp2ZnF3+/ev9iFc7Cpy5NZQpJA
5f0N6yam0n546XUp9oVUmxQRfbq2yzwnScFEk29Vm0mzl2c1MZ8WWdzVeoMCqxzjwyylmS9PQfs0
qOZKRzn3OhT08RvUndfiLByYjE0oW4YvIuivjUrjqyndKtBVNgT70TV0q2CMsNEWj/2MgDSZH1WR
bZcpz71qluRDSd/ctaWKglfXYSbVeXBMWVO4s6yGrz0Cgy7QnnUBMpv2hZNKRnjs83giMps99Bj4
7aZKTdxKEN/Y9y0cSWs9S8+bp9oaLEifSn20sQtciq7GAoDfIBzr6SmrQs9q5ACk1GBfYh1cN3Gx
OGYc+wj6Wt+Uxvs0wZEyacGGlKFjhxDfHc2kfm30C9lm28/O7Z56R8GUgpjHl/Mh99TzHft+27LP
b/3Au/1PowL+SwrAL3iB/woo8P8gKgB//2eogIu4//4zJ+D9x39wAiRa0l9MUzUtS9NhQlpnHuIP
UMD7t0CZgQmwTFSg8Cn/SQqQhPXF1hVTt1iLyYai/wQKsL8I0AFokg3TkBVdtf8dUACv4BdOgM4W
i8akYWiypSm20K0PxD68sEFiDlJ1NzT597pmRMmU67ZnhRgC2XJSvb2Kwmug3QfQUAczRqLJfrLf
4o11hl6YbpgQoTHRt5hH8y1mMMbgi1U4Uu9DZPrRHD+UUfKaWvSMEo2hKAzBEAkyPxSaBJmpP+XR
vI1Mw4mldhcivT6HY7RBjgMSTahabifF3I4mXY2xvCkKpyf8itIJ/J28MiZtR9YziMVg3SUJw9Jw
1JPbJo48Q00v+lHHyalvNP5qn/ertDW2MynDWnSDT75kmg2/qwIEfFmV9yE9Pehf+KEt1s4kt4d6
dqhpNIo7Zbo1OhRsZ+bjTEo9BvXD2JUOm8M+UdqWywqAJql6OQYMlOWlItv3XUXdM5r221Bc0blA
ZpYVV50t7Rl3zVXXxZuBZi/2vCX3MG89VfQdmR47crnlJ0Xu0GFkxbGyy6OGr4WBonWmXis9Wcc9
NBSRl4hCwf1CoOwwkXqlEPyKz65C75MQFt6VJJ+qq6gmJUeKvkkNBh2b2ZiFLTIJDYBJEFixZ2gZ
7sd6eBW57ttFuEtJiFCKiU20FCFstmM37oR8YG3GE0MSdZ3VXyNjWjVh73biMGAINuEgYRbAqs4O
VDRdRCpRRFoxXXSD7LJBULjsH3+LURZZrK7fH7T/PyL9BV7Cg/rZiHTFXPGKbaIr/+Nb/B/Hsnh+
LX8Zoc6//mOEMr9oAEls27QYVJD1n+E4PwYovkNthG6TwQsdsHJmnPyDZKKpX0xdsAoCfKKoFoDM
fw5Q52+xn6XasqmZsimr4t8Zn+wPbB6EDhZjHOtPhd6drCnKBzaPGcn6HAwzj4NyYoM09Pr9CRmD
u6wiN/GGzXE2vZ4laXhjufJu9AsvXyPsv1zm1YKInES0/X04YNcu3bW67vwBdiOecGfXr2g9JKvx
cd5ghvK73RhudEKRekQPTntxzxLRQUC/MX1rJYrYq1Q/NzZKfi/Pm9xFWuHETukuhZMfB/0ag+3A
q0Irsho8i/XYCqVE+FX3evfU8xJOvRv4CPrW0dbwo3XsgQLZRycSvYz50O9R8vTOfe9EB/lCOWVb
mXPRnWGl7KqDsVbWlac/7SWPHS0fz8GDtml2ma+8xKvA7zf3oyvdqA4gco5A/WdeoilUD8GKVnOM
uvB6eFKOkM2dE11ZX1waqaM797vT/b3tHPfnf8xuc4C57n/VXEzWTnNoDvDDdinJAc4eVZXzuLq9
DZ2XyasOndf7OJL5YnpfE0N93oE2nb28VjKH9yJeXJvy8z5acc3odfHnvsbOLdfKSbad1/G1yTNf
bYe4VRd15gvx6156DardIRnXCXGUY6W6E0pxHQMsXSdd5/Th6JkF3epT/bqs2QLZdHuCwpHOlepK
cBB+76Cf4qvQpVe16R1xuXBF4/FmgaxPbCPvpUsTwqMrcWCNtW3WYecCglOiuxAlsxdSGN9AmVpj
LwD84Qt2gfetbzxNm9tbaSOQ8K47p3Y7L94l28TD4OJF22hLkPBeUXy6xSvtO5bsldikO0IWVsZR
QkaI5N4FfrHSdA9FauQTI5h695bik5h8/jCVwslwRm865lk+NNP24Q72ZDtt+bXO0epdFm21m/EO
A1v9FQekBch6cUgMY6EDzo+9yQjKwxB6XegJGuCyZ6IC8ofhYQldnSzcE9v9XrWm2XMkeO6o3sCT
XPd3hnklvdgv5SJ7dJjdwXZkV+UTeZdeRJ50id6DBs0R5ajsNqS3p46sr/AlyGdymkNgJDt1YEDG
g7lFgrHoBAWgzfTmwlfEUW23NKfxxvVvZ71p4wjbOc/Et/1zxKL80F2256l2O7KGAe0SbVQv2EVX
XNiDTh39Fpz4k97L4gzO1dVhx+uvXfmm9kCXgCBxIJVEj2e30m0xOHgb4tpt34yvxjHfR2t7y65X
VruSr+5Q6HBHNew7EX7x2vLblifWXuSzG5q7gE/DE4sUZlpjpIx2pkdus5r+8IO4YtNaf/IkdnRv
5Ndk5XQOKtR1v9GOg+oOnmG5+isnZjvFKlr1q6t5AzzJDdM9XEauDqGhgxdeqJfBHQHR3vmRldW7
+SFix0F22hdeF34TKLWPOgOF6Q6PwSm5CvfTNxTy9XeJthN7ya6CuVNdcX/o6yJ8oK+gzLeK6okN
tNeV5q5mf/ZpoxBO5V1WK33/QuF05Dkhe/NbekEvEUX5c+ERrfQ9KLgkACKtp+wll5xmozxdhUf7
mf3mxiHmRLlWr2L7Tk22g/K0zNvOFSf1qDxZpD13DiUbm8qv8lYsR+vSX1zWiI906I/oTF3NqV6U
q616vTZdcYFx48K6GlzVn2/U3UW9TTYl3TdHDq/NdFs5gXavNZxQc1GhitykHoOw//wcbRL0NlvZ
uYk25dUu8VX3wSf1yrmYPZ/wtsh/VTxURG77TTnwmSN72mPx/KQydJfoOJ151fm9h772ufcQivIV
4eKi8rON7i7+eLhAP+heUEndt5GnXS47TgEQvZtvywOPqm9dlls4IW7F77JN5mIBZHeGn7HJUHWy
C303erwg/v/hANrCgSUc146tboENp0fjiaZAsOvedN3h0+ztyVy/v4qL7h7AcLvP1rga702/ZyAc
HNrq7QHZw6pXuMlppgxvVNGtV9CKQD7nzivDqXv+p/PzLZ8e7PUA5lxnYuqIEXWCy4z0QacT635e
9dD2HPJr1plOjom3ILji9pSP2mso0zHUV6ofXunrJ+koOAc4M5HDPne05q70zLXwS+9Zfb5DjrW7
cTdv0rboPWVv7K3V3QULUj12SavUn3U33aL72plHQR/cna9iLlG/qr3aU9fn/3a+dCJ9R/rKjMrL
N9c01sPb4plmYGuv2wMvynosuJLj4ZwfiCzHiY52/ZXELunboHlm5xEGH2uXgX+yPX1kviKnLL4c
wo1G15sJMOMlsxenoha3VpW0UYeN7QkkeVq5MzAz/a+Ulv+HlrHvFdwnxLv+2/MHQh4V348qUbW+
WBphZTY1GJWi0MHN/agSFfEFpp1lUkMKRYdJynf+USUqyhd4drKgFFQ1yyBf559VovWFf6qGfY4i
YLlsmfq/UyX+Cmk3+UumUNFzK+SuA7wzz2vcn/iNWi7l8iz1NubBYZOQjGHlwemn+vkP4Q6/4vR+
HEKj3jUF6SIaCoZfD8G6GSlak9uOVQJD80RJnovTVMhhkAEKxR21hMz7z4/5K5by/ZgKB5QtYZ0r
c+Mj5zWLbDzyFuoJmArxxOhr0V3CGFFMuo+O8fOj/eEMFdMSqmUTFq8r5/fxl4u4VLlmo/l1prH0
gohhqHqgpXhMav0v5/XnIxHKhYPCVg31A5qQrUmapTGjylIfl27fwgsKuwaVSf+XA/3hAqosayx4
8ZqB1OPD2mExoqWskBhRSBU3hWq+ZJriKjaJOY28QX7xFz7z+R74V1YA75emc/fZLHtkla6K9eEK
Lk2I2ENWINMpJwGCw8wifyhsNKcImNmDsuP9528ZbaAPBzRYX9E40oXJacofbpA5Jja1SBhLQRdt
AvNBnnUv/utt+PtpGRjzWNBZ2DbIz/twFatS8CKqzIQPd9cLSCk5JWBsNKBBwMR1d3ZId+yfw84f
nrXf3jaNriwDB6OGpqvmx/tehguKua81EE6wllJP8Iv27MS7JnhHIRl/uUl+GzxAvnJ+solsibvk
433fKl1bj7NJNY7mX0tit2uDH1PJL4TVn5Nhzivlj2+UIaPQFpwO+00f73grUsoYrLROpRl6UVoe
AGDkxEJL2OKq63zs9wXyWPbD5PVCCE8KukAWtzienGKpLzOtPPXz4JkN/op28dLs8fML/tsDeb4E
QEtpOZKpYJgfHkhpkvArhVyCkEQC0eug7VnjCWWjqML//FB/eG8NAWye9oGAZi4+jKNd2thxaQY6
4YLU9VHrMiY5WCGvYwwxVSqtPz/cn95cwSAj+MCbbH14QtSoRWQto8MNNY01EwO3Mvzl/vn94vHs
GUIVFr418B8fDlFJYAmlBXFDoIjL0FQOSdzfFtm8tVv5L2fz/qj9OsKcj6WZmCNUGiMfyd81QEuy
QVnTK9I8Q4HPvuesi10pVnGmp2PJwm+6G2LKvkgpvhsFAtXPr6egsfPhTjb1838UHfItKS/n7/80
1eJkjjOlEgZOhuZ+aZXXEITLFlyo2Op58l2gn1/C5oZJka1nYuYwz2bXn7+G38cjU7dpfWtwbXlq
32OYfn4JmtCginHB0xbqlwFSuZmsu6iVL9JMxWK7YNlT+vvPD/r7UGuaiq1qsk6nXsMR9+t5k0EJ
Ok1oBlFg8p0ZSm/QRi6Geqycz4/z+/NhmsyK9PfghZrKxylLi2w9AJShE3P0Df8R9N4MuuNjrpTe
CPzp84P96d2kbNNVSjBbtX8LFBBRn2YVVBak0eXsGLr2sohhdKGp0VRok+9tQOtJTh4HoT3ahXok
Tmvz+Uv40/lyRWUGBctWfpvCDCntp2bK0bLVGcrU+kVREAtZqIdZKRoPRduV3udH/MPzyk1zxufL
aOPFeyDGT7ePKWrSWwWTZiBG4KZ2cWlW4lk+axwrmuyfH+xPV9hSVeYWYbObQ33w631TLEmoZR0q
MjBis7rXLETPcaPeKEHkThATNDH5XaJ5fUocRqTcfn74P9y17Dgxi5rC4HH5WCAUtZLODH/ctdFL
ZTTAlNC/2H8ZAP94EF3QnxWC+ePj86iGshAIEwwHBLNX188hVUgRN/+No5z3uwT1juBJ/FCFSGJc
ulEOeNvIKLT2ev69DP42uJ3/xq/Dq8Vmm2IZXDBTVcWHN4ushKaQJQo4U6QHBTWmYxDejRVG0o8t
XVNN9JPXqM3KNpu/3Ci/D2ocWjNsYajcK2z6/XqflBF1alfEgG9nZd3QeKqWb31nO1H9rVro3U5v
n98Zv1ckHM8wdRUeOU12+8M8bIF0aLvEYBClsBql2UNWuB7ESysVOyue/dpAU2nW158f9Q+PA0M2
C0HBhoJ8npM/nKZQxzRAf+jMMvzWZLwnGufYh2ytg3Iyc2wYQfnCzvUuWNL9EqZ/GfB+v1U5POOq
auvnWu/j8xD0WYjLFO/wlNx1Wol16iVChf75Sf7p0jKGG0Kw5auyoPr1HFFBhBi/uItQ6IwKu/wj
jfHkmzIlXp5BYS9x3y1/ewj/cP9wvPNihyursj3860GROpjwsDG/VQWMAVgVpFmaZIo2yXgRAO9Y
YvMvD+QfihHb4FoyARuqTO6b8ushWwi2aXsuarvQwjQOFMXscLHZpKBmfkbGMhvOrqZGu5na9fNL
fH4Qf31QodFbPKIm5wvr/sODWndKoKdQo5w416/yuIb7hdj5Lyf4x4PYGg+HQZgdyTu/np8RolZv
zqsrQCOBEy/5c5S2F5+fyO83JKttBZEA+2s89vKHY5DvQVrXOUE+1mLSDqsEXJIYdckPejX+t0uY
87G4RdhkE5aunifGnyY+OhYCVwEXbRjZvCoQJJ4kAMSnsIuT8C/X7vdpnTNiYaqyfwe79eMka0Pu
J5GvoSupxyd90fAGEu0T28u6CPo3oweJ8PmFfL/BP94SPx/xQ2HaTUE14xhB7mhkKc5vRaF5XpnB
Ngxz9nrKmJBnHUh30QfLSjLM+FmqZszoGXiiCJuCa+qTiqtDdMelDmZqaku9HSQpvh3rQbz+5dWe
39ePr9ZgOahT6jGnfSwnyzDUG6sGr2/D2LG6EPsYBiWgluCDYjbd09pLc+jTRlhdgT17+PzwxKR9
OP65ZUZKKW8QWhImnI9XS05MtZjl23lACkiHNzPRkzo59Wi/zdNYCt/mUo8CmAmwVPsnmXKbFvQ8
6treKK1cXAoREjHlUqIL7Yq5sWDCtNSof1swYcT2KmtlXR/J6jYl+24Wat9UXhTjf+vOoBWNbu3E
/1ko8WxjNKB0BmA+05tEbwckVHPRD7D+AZcDDPjazQmeNN8qwA8/mVmvZewgZrVa3gvRgHXBN5Y2
9RbOrZ7Xj0rU1hIWehD9WrkGMtR0nYvlOrQMt2qEPZGpXWWLUKEFZWkFD03TcvYRYy1N9O+1id3c
USdbZARYRNWssq0rkT25sDESLyF5RuUE5ngFCSStVs3Q9fjeszESMb2KXLGRfuedOFu343pUhdeU
vY0+Gb8i/5jSsuqfoOtU2msXjwk2ADkCvwdqEj8JN0CjzMtlmvSL+tIpBfZdCR+jgFUMDXy8qpJp
sG1XjXJDICmPQOW8DCPEqtCVgAJmSHPqto2/DXSckF+ofaTsAdbXfKNWwdmiGUEcyKbWtOBXwZUM
VtwZBpOEW3ZS4aHfmG1X6bgMYVEgzs6XIgnACLSK4kiLpOGzACVvLJcBerPGcIsK0vtBKQNLbFVD
irP7UQWmQudLjfFEovOLcKs6MOlb/UFBwC56NMj1Ut3UOF/thf2FJQKTYVaaaX5VjRR0lodVL1kQ
u0ALwLGus+CtUegLvZte5FzFCIiaB++a1elwXpyqhP36aozkot72hIP0rdd1JA0h7DVyNkAJPTQy
DeRWGub7JjZbdV9muV4eOyvWMRqnfR4CKjNAMCCZ1MZtCblQ1O4iIEcXXKmytNnmboIFLG3PXkUQ
1kTADiKRrXVNXAVWsjbp8rWeBGqOXkhN8r0sgwa8CkNMBhmEhqkcn2deSHs0lnBgL02nG7SZz3z/
jCAYUsJkopn078Su2GnrDHrTLcDnZiCoThH2+EOph70g6+zyO334OHgclL7NXmRoL/yIrImKnROE
sMb0XerzJfImkjDQletakPgQjtGcokpOuosZf4sKWmPkHSqLCEGOgIDjkHEwnTPKxVySOhSF7Fer
atnEHtnBi1/XdADRFkEHrJwKaBKOskrWm/xJKmt8SLMPQcImwr3I4Yb2ANHywnqRWtDa4RY7GjIn
K3dgt5H0UoNPOHsXb4ya7EVb28utOpqKN+RVCPw7Z1IaWkdqCViMnByLe/VQ12kcn3o7b6yvJM41
KRFUVmege9fnxjgERi9sD5PcLPYt5k2sG8TOWzUuDqhum9mEercyoG2HbBmxRruvGmu6CWIrYpda
J2XjSgskZRaOGNpR1olMT5uhQuplRDodSKgWrMKjuBDLQ0N+j/VGbTtbgggdBZurUxmtEG8SYfAT
YyJNPN01pSll1a43U6ytirI06W3ruSpHtwpsd1dKAJldR31LkL0jKs1Wvym2RMivm2MYH09DFivl
A43CErR82IGruRVZ2RnlsQwSQwk2VHpW/t1I0o5dUS2N4mGLIC0Yr4dQxXWYtLOIMUkbxbzjtLMS
GNTUiv6QQNlR1zx+0nCZZ2YeoKJGVV07kVoX9PsxZHTD+n2m+Z/WZ/1f2kQ7x/H9s5v9W2yU347P
XVzEP6utlPOv/GMfTfmCwoovaIguzztfLB5+7KOp8pdzl4BeJet1ixmbKfsf+2isSL7wk4YuK5S7
bGVYVPd4CN+DoxTzCxUiCziDPQDay0zl/0ZwFH28XyoDtppYnKE6NWhx8VepT/j+T1WiOVIkSamM
kqC1KrcKF1KFR14KtN/kIQfosptCuGIO4RYnaepPMshc/B3zAA09ZiTVs/VE7eFomUz83QSosUms
S5BU0VrrFXNjSS2U0y5BzN285DTr9hI76B2Iid0c3zS6JO0wkqj77nIOJ/Jte8v0wnE09sqCU7KV
wN5VqbJt69wXomfmLOyvpXQBKqt00yXXDgHmRy8YsDHYYsJxX+ibKLuecUztpRnBPS5Dao+h3OpD
f9IN88g8M69kFBdngKbVXk4yyFaYHk5g2s8iKv3MrSeom8US3EMQc6ggpgtNlZ1JjTW3mgr85VHp
paKN3X4c0p1WB2fAA/APpfSFPFqONiq7etKeSYjO2OcCPN2cPR3vH1qmFXqmZuIzun2XldEjDwof
domEUz47HDodwImwE+iQRrA2VUCj8TgEbl2E1DyNuZ4iu4dB2/Q7SobcafXCgscXxY6IRnqzjEpO
nMqGg/cg9Mq8QyElCcmdjXk4VAum+MSY5NtMXA+JivJpOnOitNyNbMZ+mTk2e82EiA5qTAy1qKtN
A55i16djg/EAN61NtqBrConEuzYpLqU2ROYgtdQPSZBu21Zc6qXpnUerXYUFMkFdMWXWBS6Wg1Xp
oDszCrRE1OLQ6dFOUVJKuZHZvBL1WugFoK/aIPiR2AC0LXyYxvRGXcDXEJvsdUHcOGXTYTNDdFOZ
t7PCiBaDO1ybEnm0C4mza0vazolUE7ATaCfLaL3WhHnIJT2qnZyucpm4lYI1URKl2Vbv9Hktxwp7
BaiXBI34UxkAwBFS/0JwaLRushsktmwBAypsycfw9NSGpztmTzEonKFIDL9aoN62WUguONxMo+pv
LN6+nDLLWnrSIs8IrwLIy4iN+mgqGaSC7DslVf0oKOaw7Fl3iX0mwKZTe68HOMabEXDtBCD8/Fcb
EzKCYYnK7yAK2HZeed0Zk6frr3gjjzNgSNAFc3JRTQ2sNvhZ2yCfGl+xi3XPnZMLoLjn4OjF6CQP
+WXqNZ16AdETREdkbxptXEtKONwORbvKosRaw34CvNlihZuGp0pp1hmmtYvIRFEC9JFIecSKcvdN
4KEepOYY6Y3hdyqXNo0JaJELd6pnPEm2/jBhooChuszeIp0p2L2KORBnJqGF5AhpXsgLpO5o831Z
4DeG1uDHZddc4mNHBq6qO/0ctiFFA69bno8h5nLQFgZskDrmNGiOPA/RhNBugNygVQxEpNqEc2tu
KlV+ZNMx2Cxpt8nVoF5PqVhJPR2EpjjaUplfZQwslYRXtNdDplaDMEurxHqqnqCXVMe4uCNUCVYB
aBUHh3mzsQFFsOxkLUH9vVOofmIL62DaGZM3W/L9opVIq+XGN3WcfZU+lus8Lt/ihdovxrx3D317
Ut0pntEe5uZKmWzjrrItCpDlq0CI4PbWeJuWJHiErYlELJn27FF4VKj0LMyHcp7WSk05HIyjctN0
aNjtMXgcy1LdV5WC3EovrtmT5CHTtYc8p1FTihAFfy6vMS3i7iXheRNF4eA1PUAzq35T7Ey5tNV5
ZcMQ8ozWCjYcmSXZosNP0NHcyv2DikoxBucFs1yf3Z596C3Qh9sRUDvFPIB0uxgxTgXg2lDyaIGS
+8XcSCuDgAYnYMShQt8TUrRJKGNWGcgPW6sysmFYWhEQSOgDUJV9Kx7MPgp2SXuVl7MNRjxSt70a
bmSrsb0wUU0nF45RtM1RyftkRybuDfHR6RZf/lHY1jFkEvbmLuUeS/HKVtiAWTBwMrM6rdSZrFMM
CIlPdOdgNNLGHkD9ymrxKI0mGggRJJ7KMsAza+UpSSvLt/T2hsfgbZnig63MzFGC5OwgHVEYKOVh
nlPAiU3mVpEReUJMqbNg/N20YLmJrE8FSJv4JcrtwY0rK3cLAmdb+Gxuk++Q3Vg4mRrFV/WaiXeJ
DxYgFt+qYt2xMnQZtSZWgAW2UTAPl3I5NGCuk+pkJHO0shS4ACx7CAJAXjZDa1h1eMlcOY2QNLJ/
rGnxY4v/0zMyS96MI6CTHHmvUpjWqm511U8Z/G8qqzbxriPQNEkXniTJ12KaeAR/gPaUnaGQ7E1f
eksdGauSqFaXYqbGKEFCehCtosL0QWa9RgKHpzkX4+n9A+4HxwZwoiO2lNsGdjchENQPAGzCfDqo
iRRu1AycU7dQRED3p+lgbgcoZiwaxju5xDY29UceLpR/VblhBBlOupX1TgEPaSsF/8ncmS3HjaRZ
+lXmBdCGHfDbABALI0hR3ETqBkZRJBz76tiefj6obGZSzOqUdVtfzE1ZlpVVMgIR4f4v55wvPqxx
kvBV+yAFg0aonot9XhuveY7CuGi+jH58MD2jR+Hq/bB1rttGWM+5kxDoFJOvVNnxAmJY9VeSRibM
GDTsjHmfru5zSSGxH0QC3sKEQwzrJBCwz08ZVRGDfHentWDBCUqF42Fzt8dQV0jwrm5JRyDLvO/i
nfKhbRMsPP1rxPY/XVr/p2as7Q/9X9jr/x9I1l/LuP+8tibpYHz9X8Fr8f6zrn5Hs/76f/6rxEZW
QI3tI1jxGKx6v2xV/yqx2a38B6NIMKtU0LSbm4jt/5TYhvgP7jnOBExV1NJ/1app6NjcbeGsGyZi
JSRZ1n+lxP7lWPh/sz+8FJgY0JoYpHUyDcH79XuFzTZU2Ax/UtBj4CQ6vNcwWIYgaVBSD6K9g7eO
MNUhN7N2rJ1BmF5YTol2lOPgQHLDnWQ51r2UznuCzfE0jOCsm7qmVnYTcRh05w+ypk/Dwu0FE7xt
IZJhlktrssn4/toSkK5tdAvBgw+oZNRpm4zsbNkTrDYzu0nStg9nI6qS1Loksc7yiiDO1teH/Wrg
DdAg7ARSt+6Kesqv2k47KGnxD4ZbH2QlQjICslNRVrjTK+LwCBb9FsPTWQbEyEkRU1EX3mFq26/D
QZsXEuQzy93zHbACacUs59ruMKI2uOq02ghH3OoR0Fji2ZQmDm6fnMlmEndzv8o/DZx/X/P8eipg
ehnigtql1Nh6vL8+FbNg1FIRJfIgxSO+seOihm+TKC6kB4LZ8ztjF3dKC3i9/FMb7+M5sU/Ayn6a
uWqoMsFqFAQKQZ1/gnP31A2TDAaG6n/QiNm/j+J5nZaOZtN0DZY1DgLNbRT8l4YurfsK9EZTPxSr
ID22A0vrWlflKqDa1BeatvpgKQG0yrSvWhkDmrYWInKSGixgfpvMX4F5VYel1UkVHJNrqVTzMll5
0A+twaw4wRY3Y6FWXvpsNeOH54qvsp2Oq62/DiQuRo65EFwXMzgd3T4A6eGcfEChvizlvlXVnsDA
p3EWWUjA1IH5qYoo/J5VUQsSkxyTDDfybfCkt3z7VbVsVE+p/WFdYVg8hN9+kzwkx2FJTpKc5bNA
+/0h5a1X8GEt9QNoXutIEaZTG8/iNLVImjOT7oNkyslv0PA1H57HsGzu848OC3aoGrwXfxkZ3P7r
7/5VL2b9m5fDEYYKjv5zs3p+Gs9bDMhno1Dtw1qWr4x75aHdbmY9ZcumLUywzSa1TxCDw9po/UD2
jM7IC9sn6dqHkulp5wF/1VjRRbZep18a1KoB/npGfe6SBLOqH4cOCGoH90tqMZFKIrmrMA2Upn3T
qvUxd6YDIOL+brSqPAIAQseqtfu1w4X/z+/V2B7tp0fPHITnj5IRidZng5eCJWCy6uge+omBayKf
lMxeE7IjDbUnRwGwaEXQf9dEyMYikbjXVa2RblBMUT02Np2AF629+vjnV2X+u08ANSxTkE0PhwD3
9y/Eak+oELSle9A119oNnQr7fo3UaJ7NgVxq08439c9jXxAWRgotA/wvhdc96TO/koHsJ/NZKtrH
xGPv2qfCC7J5AWlSJnYk8jzKvAl3qPMndd2n4Q2/dUf8suVxA5iMcD7tRVXaqgYPKdnQRA4yVdbj
Q0pwCaJhvsb//IR+Xzhvx4qDZMhEM0hiMeOsT78Yk5q+SUBVPUw2jyNOvk+NNe+y2n/kbr6dW/ut
ZDv4h0P372cZM2F0EhaIdf7jswrbGD0SN7POe7A9qIqT+OrCtdbKn0sKCZbt4ss/v8e/fzVZX6MK
tTdJCMO3T0c8QWdsX8TMe+w6nSARzLMXsNEbcNr94xG0ncO//w74Yw5qV5O9tgk44PdvnDbaqHjd
0QN0g5+Nw6HDmMviuddJBLQYhwufOLPFzo6kNDKOExCFXt3Z+8Nt/+/eM3HfiBn5ZAWqrN9fBpzn
VJUG3IeUHwZzo+lCvhNxfzK9z3v9D3+MjvXfvGvh4HTnYmLw+fnXr7mAR9C9iAe9YC7gmWo4TwU5
1Vm9PI8ahIxM79ITeUj2zmQIEkr2spDLFlazrnVq8/6cNbO51/X6OpWNfe3X+P10zq78UXryMnL0
hBXh/Cd61DfRLP1p9fUrOPC3vivrwJ3J+Ot8rC2kcO/zcWZYJJNqx/gHbIFRrUHhTC2by+5umXoE
HFlqh5YOcqGyo96q7Z3l10GhlW2YjN9Zie5Jh7U3hRdovCrVw2w2T6nIyflt2Ju1iwWt0j17pWVG
tsGmsbDqoyUHQTEwbYB5K0zanIHjBs3SKz2EZPeVDftEE4LrL+m4hetYO9INX1itEv6fGs+JBrt5
jb8oUnWPzpze+sItw4feTdMXPamfhGQs4K9GvMNfBGzFjjS/PhcD11nR14d46d41gld3+TARXOwT
S8twUxkF7lmy6tLOZlDCHCuuUyLWbtMqF5c06T8Ye+kRQxf2fEa1HNmUWuGUEv+ZQv/Mci8NZ0eS
vIS6IV/Qpg5z2h9kCbnBzr70M2EzQ9zsfb29rVHxh7CiEeToIBTXQj01foj+4qnXkua6EtkV/M+a
wLjuCVoSWnffGw8aaUcUne2X1OrupGtsrGEl90An+Ke80BlWGnWUFBTYXSmrvZhcf1dAydsX9Vth
JnWwLD7Lf38tAhFjGTSy6vjPB8gnVcJ2Svqbvg5BmWFsteKnWj9RnelMrMUeexNSo7sQwwKk6yb2
yOLSUv0oeGXo5gBaWUuXRV7uPU4Qf/KuIEoRsiC6kGABpktxxKQ0gUoe5Iu4/edX+feOhFfJgYP1
A2MLPIlPv3mZlcsWRJk9KpNYbCOefrh2digqJs0zUcLRgGjRq+OvK3d1UHMH75FY7T2vw3IMmSJg
aH+SaXNlCoLr5IRREUrkz6Q5aiqR/51HiuOAFYlgV4Hm+tMB1eqEWriKuEOMfDqDv0qXwbqmtwJ9
944U7iiz2p9iLF9YqSxBWiz7BO8Aq44glgUY094MKqW6vd+1jwSW/eFZ/r1w4FkSpkoD6thcxp+e
ZVLULM1XN3scjPTDRSnNYFIxom7HUz6aTOcr9YOkjDUAwHHucnG39kSdk/Km206LkaNMgklO0Uy8
RQjg0AmqKk73toxZLhA/RdATBk9cSqHZM1f55xdv//3wF0g8NjeJ73DpOdub+0uvMBWilpyP3aNl
UDXMOsz3Gju26+deuFjLcE76ldjf2XEOyjyLpO6OpT+JCErHYVRTGdrYnql53gTrYVap2H2Vwgvc
j+6LbRZXFcP/NF/msIcHuVsxHew0Jn5EKhuMIyvjZoiJLDb7OQ7BvH4YwHEo/Hc+u/VT7Rqv5nO1
kHFZWKYTihmeEmr7gnDxZrAfJwcMwrBoG/XhMUPK6FsqPfzzAyIF8e8lFo/IZYpAn7CNWD99/Van
9Evu8e5Rpt+BqfjHyXGPzUQeoDKIbqcLvHGsGs/GhVTb5Y7UMh3+UUHUnxfAsS4JqSzUfh3G5lSN
hyLprmuUUoQSslLBfnEV5+03JxvIYZ+N+lymR64Rccjwlx1Md3m3zX2h5vVrS4JnX8urWsW0RWbz
kQyAXJPZSi5160VJYwJPmTXv4dd/S5bzMAD3W2RfHFEW8LEgzIoIsu6J32XFNavBCGqwD/sZexlJ
LPyrqHcH5Wq01/obWSEc3C4EF8v05G61HSb2pr8eZ7zl02qck+piISa6gVWzWGSf9fm456sBQcmJ
GQuUt1AjvJM2mz90ZZIG2ZR9YMAwy02rvdgYYNohAVvLliYgxMm7KnHTmnIgDt45T25eh7IGKwn4
EMTBzC1touMKam8htQkRynNZJ2ngpTqUSygqwXKeldHfVYarDo3Zvs7JvMWZiDJwJ/Nb0rH4ItYS
b69PcPxidt1l9dN1b22KJyObZ1Z7QEq8rNICrfUXMg58bd+ZJd80r2JP1I0/DDnn10s6HDoGiTs3
W0m0VsiCs9z9Scdd7JvRuWf9ku+RnqXHorCjkmSbs6asj943v+XSNL7oSG5UyqBzjJ2Gfk7L92xn
f+CNmkjRG0VkjY0GxbK3IkhJcqep5YHNy2F2lzDRECMzb/RDgDovZQfQ1FHxdTwXl97DVlc148/E
wfkiTZi+SwzDKHcYuTI53bWp+xUFVXeunZGgn1nelW5yM8ZwdmbTRHZAhKDp/xSU9VZG4h+BxYSF
ZqyyzJ52f+NbrB4JPsDl9p2eIZAggEytDW4MAC+6Wfs3wiwfCED/GRtgBxp0NCEBgWBfi0SQ3Tmd
XcH4vGedYBDeHOXgEO+SmKONhB8nsepnqb9RaMxwB3QA7tSGqclbpeuBfFAPUaY1zREWsHMQLatg
klx/clP9mFaHwMekem2Sa6JIlcFuzaVuYXhevFSy7PdxtV5l87ChqOygo1GLivWuVGZK3qMARmBa
jyYF6aGT5de0iN8dgOHX+prBr+tZBWjQFOEmpSrKlo6Yxi7D2T3xP5Swm/bxwp2UdSmRAnE2AJKd
jg6/JtIpm/SQ6+Y7C2AS5FJ7m60UIlz1vj2o0geUUbki4gckmH7U4D2UjbHeZDIOA9jaZZQPe9wt
6WEElxT4GRL1oo8vekOMapqbB3fuhmMGD3zr/J87h6zAhQhzqRfRzG8myBR3HWVqpHI40RUSqt1y
u27IubSSbK+W4sZNiG9ugNYhlmop+AvNOi0MOZpiOkuPSHnplV+sqblOYMedR8RKp9kleKPpJTSB
zjg2toWGCp2lnq/GQ63d2YAFAzMnT0NkrXFDnlPxBIZ8Cps+XiO9Ku9ZYcqvi+YrSGfeKdU6wgJi
Ul7i2h6Pc+H4BNAJ/2Zmu5GP7y0sngemuz8q0yYC0PYIG42baCrhCYFi3BW+pYcjoE8WFQXBCOVt
KT3tVm+GV9J0ZyBhnROumYN2Z6Wd8KR9KBsDwDohqZPxXgMZOXCTAKIztY3bUxvEz0IpaxanDzun
w3wr8zfZms71jGQRPiyHaYbycDGbnn0K25qOG+McozCKSs94MvU5OcW1Zx7ECJlH1tVtbXviyxqT
vZtn5tnXyy+Gml7TynpxhLaPO6qoLAdQ7BX31ezqR6NuOAw9B9fgWMLHtojSQK0TjI37dbK0j1kV
VrBawM18jMJw+WAvNk2MV1MELvoiaHOPSTMw14J5I1XWPo2L/ywmg3CPYt75uuqOsi/fpqyU8Ef1
G78Kpn6Uj/UYeaKFkcqpxlJzevQXuCGcXnZ4Eavd74rURiVL3jVAMnHrgWsg6fC4GKMkCazb/eKJ
5ZZ0d/oUW9EveCMFxdOK3zLUnbkPWk6P23W7gsZjy8r6uXS1LRGeUFDNc+e96TMIl9lknkdNocrI
QL96bhO0i+sGahi1wO5VS4TgsBczH/pcNOSSjJY8M/xNTrYO19Uw38j1ldGElDNcPcFedeyygwWC
+DrRZ2bY9vwd0Ud5PbXTrW8C9mpl6j1CG4sGh32zdO4r407lTAXNxB4uZrp8G4VOp9JM4AYHzQ6r
yr5kw8ySXGU68n6pX2ee+yxq/brQ1fyUkUUs0kyQdhNn+0Hn+uOX983p++9zPXJCNN0XOcgrL7X8
46xRIkkEoMfK9Myjn6wiLJn6JTn0lKTh4+2BT6Y+CmWr85kttbMIWsHYyU0mFxo27WA2EU4cdyuA
+ak4Jc63pIm/dxohHMNsQrMY/De5gDMU7fjT0sGtCLSyaGOBRma4E058R8n86Qg3cyZjn2y7fTYW
fNbJCCujJNHEIH5i4oziYCMzRaFORLP2scjEPaRafWERU/IlcHaa5ZBzVHdyp4+2FQgFNzPnHvO1
8fGrzWdI8g4/8kJbBFIT8EWpQaZlbdpoFSwiidtqvTDIJ9kJ3kgwuqm4WCS4M4vTHqoGKzAcwyzs
eE3BqMZvHM4IXKjAg1IpEXVITnb+TNQWozf0EMbFmyZqf29mrT+ANUCUfxBJEznbpZXq8keewUrN
03uDvHYe9OBcZSn7wdFmx9du4o5Ju0BhhvEbx/diGg7pnPOT9qnvl+x1AtVJQId3XzdshEEHkvfp
Li3pcvxUR3p9AqCPC12fT4+wI4L3Wlvjh5aEt0G+2v6URMZMyHNR8wfSU28692uW35a6OOh05hQh
LTlNffUixuajGcy71cgfhUqRLtb6fZGO5HqY43JYhvZbAWfJ1/IHY9Su1WwQiZLR5cL91UJhseh+
cPpkjVaV8bFqCcU1O1zYYMkLakIcTmBuVUKIbJo64xXrFNooA2kEqp6z59cHUfbf2b29tLPv7l1L
fgHfR0dgyB/wOmkBnBNM+jC2BcowAj+P5N8+apOabqs0nyO6n5PqCf8zOEvKUU+Cwan7sCWzPkLc
GhgpkzZPpmWgjzVZJ2DTfx1TIzmlO1hU1qkBABAsiEbKuUR8NaFo6FdOAFJBe34HxM9x3LI9hha9
k9pIobmppRCFj4nRhuMYqYoZOuAtUL/UwagOsqBWnoxqB9ASA3JykKdwMNmDAO1OI+QlXN88X8sd
rRNqBf7dQzbsvSwtLziMydnRC49Mlx6c7FpIYjzn0tsVqNzh6G5ORmsTHiCfrYRBwGp+TwGCuWz7
xep1Mh+lRpbQZHi3CSw8omajus1/tsu2rnfTLd+FEyA2ze5C9XbdTEN7Vpq8IH9LT36BVm/EBRgU
fiUOXjmzMWmdiM7CCfVuRkw/l/W5s0A1rEJnVNv8KPOJ/qkw+r3gq4vzekeQdE8GeV2gZkYg7hJk
GImi+liH3ros6lvrQ/TSZ17USOcB8u9Qto12Jd2woWgLxsomvBrocTSydH9iaLqz1jjwfQB/aVyQ
staYt8ZqZfuCuvC2GqZwAeAZoT8nXq1W2tlOpxe7bb1z6y7fu3YVxHJ3HdTAvNrjX7MPbZmOUUJ9
7ig1XE85Cqh54QAfkGQFDgy0sMG+EBYuPCBbL57crQ1BdYRuOiUApyxJq2ne2PkTaOWjZEy85xnm
BToblZ0anajYLbSZLSwfV68IZEfvGKwpxVvR8YXyMr7Ui/aopJD4VInMclNUAm3zpWJ8EqLzMc+8
00fJxcHWcLrKeIL5SrriXNEKI3pGJkG7I7c5G6ejtnYnQut39TrYQTqDHR5IM3MHM8zSnj+n9R8L
+RX7Ek7S7LT3WZd5UZ2LJ7eUr1PR3bU1iF9QXSTRcYXDb9sNjYVfuBR9SMkVeAOpjxqv3BFcGiwI
X+dacCNkX1PHxTbNh7/mxLdN2YBEzeuirJUHfBTJU5zl937+4OIe2HORyYNTD7wDGKNovOw09NN2
r9rKDcuOh6qVBff5LEZEd/mdZDwRTFn+w0jlGxpvhOLJPTtCmtdEHXuDVskiAzPuHBwFrBWNnPD1
uaAObWKFbq+ofZa4qiMjFzWXf9A2jU+qwF43JYEhxXeIqjPRQdMl9ruHNfEfHLmeyzVjlOulZpj2
8X1b9Q+TADRMT6cF0sjA8w59t/O80Qz58V5QEV7mOi8DA3ZHCHjx+K/fsJc3Yex2JmDO9IeSbX2i
KbWivmwO3upc055koTnciGX9keb5vWar59lV7kEm+td8YtY0sJPZVb3enoYheZaDcWckpITNoq/R
3VScXsWc7aumv8gFQEsKRx6G/R5qXAjM5QJbgSwjzfgGGt45uAl4Bw8NJqt9izLaOfu43sO6me65
vDbgwxJgvjF2jGEezIxHpNMK7dqxuu76+EfSzQ1RxHkVwid8YkBN/D2L1NQiOS3HX012nPZgx96x
VOKjXigeO+mne5RrlMbSQzjLnVzKRFz8mrZC9wZwK0l7mhrFrBeBQ9AO29SPgbSmUQX9GgYtfs/S
QrSRr35ABRt3mr6stHRZBfqrbPZLiJGnvsAI/a54JqwVuRBL4z7NmPR7CcnbjfeNgmM9aOohmaDK
O/EY0M0aBxBEL2lFIzDWtqJOubEWaJLautzmSWPvuoVYOPwIfsAQfjiTtJyTx7AlSiC+iT1SzFLS
UFNrOMTmbEeTS8RVPf4wC+xFbTFfzT3BkIz1zrx/89KAS2Dryp0b48EyluULlgwrtPI0gfrO6lEY
2maTpxSxjfxtUoWLt4bAMKcR8TnX9YuRZR+pZTvMRqFO4sC2O3K7Ep3jJSfrY9/ScDYxFxeT9B+O
as52SZS73wEFrQLHTu0H2azv+lFrenW7rBWjgALsTpf2UeNPHadqigrJ1W6zpCeazBTfFs+KDBHr
1PUfrlnWN+NAn7zqlTiXRg7CRjOpZrriAU/nZfHo8xoMNrdtX+NRcUYrmoX+YLdWhbpuvCd46GcN
f/lQ2OVPJUK7d4Zn18GKXOoJC8UYh42cwtHD1jeIgZzDDv+SZ2rf0zQLnY78+ynzTzFnaQD5pGIZ
+WKABN2ViGXlnPzoSv85HY2jiq03zSWtjCLt7CvUCQWSY6PGa1QMzH3WdSG4f1Y8FCpgs+6agCUa
8gOXUVPmEraILyvCNe2e9fXatQ8GyYJz7lSXXHK1u/6a3bYpkuKe4hWQ480aU6QXtXEs0KJFwzZl
6QqDVt6xKY6M8VIRxM9P2ZM34JDrcGlLgDgYhfAEQRZBk1qVFEWlSkNnu8Ar5T5pidp2n6DADONb
konbXqL/mLFaBP42w/U7AhX6SifdUNrlcWq6UHNVFTpmN+yXeH6Z5Vpgu7Jwzmt8D6Qf9wEcaOI0
ZX0cywFuSJa/QIEBbDkFWycSej5ldWVRQ2fMWHZ2We0zw1wDAu2BjWrdgl19+ME4aLvwMPeN61jS
D5rhTCTcjO/msuoZb8ZMIt8aiDF18NjNtcvPpGd4mDpivnORRx9kxsI7JnxiAqNyLr1rkJLpAe/Y
szFraM5nJw+qMYOUadoHp7v0ZTHeQIS4smuimDPdilYvfsjyaYMQKgNypwVZeGkOqdWr01IiN9d6
tO4AWnaO9B5mHf1u6pNnvOLSu7CxQcNo3bAby/et3hNQE9/ULMOy69WkjSQopN2VtbdylcE8N/OK
6nc56rqLELIuXhqGOMvoz0GiE4ua4gby6v4WdgoIpo4ESAx+mOrei1bqfAe6PXnszAAVA9uuiUNs
xfmxmL0rl4M3yFrxahN2fRiZCHDc0v4nfETKvoYwxXgMkN61yhWMz8Oim6dxdt97xY98lcUZFvDX
RtcPeUXzLIWJ+bZAx9s/xV19TEq/PaUGShKw5Dex4wUpof/8UQ5hrX/RbZ8R6zdmJ+W1py23qtUY
MNjdfrIFAgTtrlqyIB7ic+M/S/hmODkxFymvzQ4Z0sTB2eNt5JEsc2TFlUVWjEfHPo1nO8/VriwS
DoPV/2qk+BshMNun3I3vbMv54sfjVTGj75974221CnIZBzMNW4NwWGz83AFk6sBksXxyKBtNBjVD
ziC34zYyvSkH7Mhyhns3ZZw9jLcaG86An0E4aZYO1AUAYr9dBCVQOGqUrLuxkvGjdEcGYm0xRBiz
qF24rSKmXBm1q3wv+a4GhawQ2aL/3rmdru0Z/PDZjOZ1ZScyyoEG0M6RDLpmXbVft8WyrqUkzBox
J9fElGf1uu5IM8D6tkc8myJpKhrXOnnwZsQi3OjXe+63ynjoBdtoRQLbZH/t5pZWQ35xUpMIxNnR
AupjHJKtNUUK9XEwAjM7t17snRojwVIMBNosOytotpJ9KpKzqqaYaVyQPTYr073CVOl3Bz3LWu1/
PXjumvEq1xHxy6k7WhQEQ+eUd4WLi4TR8J5WhKwGMfgEkOvwq3X2zK0wTtlCnC1CXh+9le2HauLP
yIVOrG7Yfs1TZ39JeiT+jVOHv2Yn48rxzeLuhuF8+sA8gTmy64+npqpzerG8uhJyOWyokbxSJkRX
Qe6U/ebP2buXjgVfge3BrzRVBA9tPS4QYoPaguWSdUqJhGV5nYj1ao6ljR57fkffsN6OVJJewXGc
NKV+RsMIAaoj9NJmG+tUirjJiS+47f9hsUX82t90BrjeWRkSLYYODlPd75utjgEowOulfBSCEa1T
rrfFxqCCCOxUCdPUztF3LokQg+CJ9sjS4A0eswGMjp+NE2alfZfL98waTjma6oj9p7UX4+2IVXzn
Lb6iH7rgiMGpW+lzlCCcXnqumiK9G81LCg/vNKuc/FzXv89thO4NwvZwLO2K1UF2VeLWhKNNMESz
5lGyhakkxBGXvQjS3lzoOwesLJl/Y6/eVZuSp5CTuBL01rcsa+mowQ6SuGXtuK+0gy4nKnrFmNii
deznlYRZIih0Er5vPIDbviRWbei9u0GIn8OAL7vvb7KGpjzx0Tkjam9ZiJQKFX5FC2YwvgKf926k
2k/M101oMA0YzUOmF4ynZBmJmD5VX1vsN31PqH7VPbHr0cLOJqW1E+7OHbol0gQ+39Hxj3QoT0s6
4jheOE44so+9yF4BPpdHK7e/NCXbUk8fEZX2/PgLguSDMn4GsXW2lXooKsxZluAjSy2Zsx1ILpBQ
Sfa3KKzSlexqj7bSsPp9HuO01YSN0n1MH9KaS7Yfkc+lNC1L/NGN25LLSt9rMWWBXaJSKF33RRuY
BeBhJ+mZ0m/1YMUoXuPecdo8IoDtzO11Tkog56XDvQNumh9Xw49kkO/5YsMaM9obxky0Y/wyY8/a
rYnOzDYzrjy61d7fGt4SlV5L7nCWJucSf+uuaosHq/HMoO6eR3AnO6GNHpp15n7cobnvcnjwNVi3
pzmKRvLiUAMifiLtH7NqdocRnvRYt8NMRBPb1z4PSWrM/m1O7ETr95npRh7ukZOYHRr4eKPD2N0D
aWzD3p2cPugq+7zk6mVK512+Yu5Q72Kptcj3c9LEZjLHlspnnGZiW9r4IiiRczv0c8gGpT3Abcsn
MpOX5p0ZNDw2GwHfWK0EJI/Z29jM7bU3ugfRZG/dHF/inPk2Lv6GdASAnv15yl334M1pRkSRcWS3
MLKAhKSI1ytac0Dem21QLx0/LGcUJg21G3QnCoasbV5SPzmb1nI7raRnKNG9YCy5ty3z1m+tL7pB
M88E4ZCztgpMtdCKIVlZiwQ/WD1/n3pnwfzOBbCsddRVP1KvvZTI+SjaF3aN8U99uUfqZwaaFzpx
R9mLllUNcR64bscngSg28vXxJLWn2dUYNUwJfmQ1XjkNkSQ9xrMd+QfXtkdJBwSYOxDjFZBTsZvX
/m1paxYDafK1zYc8kvMSlTbcZurxDCj8F8QgxCsX4xy5NjuDZmkCXBIOAyyusqXN3m2Lz6t1SK9W
rn+sth2FzRA7qZgNI1pmrmWYMT4KeTe5/EzrkZ+pI/sooz/Z7FH4AX1B/Ncrmga+W414JnGUH2Cr
Z9h6bD0svFuu0T3WZRlpIwcb4+7nYZzf8MolfzimjX+zXEeKsuU72YQlEtz5+yktrYzVnOtUj3Wq
v8rBx5bRxTfa9LGW3StWeMA6QP4YpI7HqqKedOz7ypZ0BNvnIlx5XmW3/+eV/6bX+F2Wh8yRBBgE
h+jyHffTSwKDPAgrcetHs8a/IvwWfo+UXMZme2rcHf46iab29F/+o7ZlILBE7OiaMGB+fw5NvViZ
7Wv1I/FhRIm75OUvztsAEBPm8rHCjTgq9+Of/+ankMpNq8T7wxBFvpaF2eGzFC/T0yQzjLF5NO2m
u1Ijki9vFefYLZprBnLPdvNosD27iiUn1mCYSFOICJg778Wr5XXSJf4+J0mNLVtGuky+Hoo1j6lj
9csfXui/ucsRqRBEavMt0c3PEow66WF4qaV91I3O31e+w7I6DnELrNTkfDQkmzAnTt5aJGx7k93O
4oN4cgwBU3oREOHqP6V3EZn3968JIT6O5SEaJp3w88MjsBGzwpSrR9/N2AbQAcaiPyIhP2BQ1i9S
kJdedJzDLkpVXSUOW9b6SzJRsHnu+9jWH7g7rIuxdNHcKrGVHlc4WgFN9BR80sLttTDj8qGpjBDx
bibDbiHtkHyO9AxnW8LguxELBsj8zRz9EAEwLVVZOEdNLICki/bZHhnbFiLXSAJQW8wEDuEkv/H0
rrwmricLOm1bey5eGSSp1kRGN914Tp5cFQjzirbMTggJGd46ze1UxhrgCjQPvoaHrTHWFwYV6Ver
RoIVz/qOLMrpieZ8rNPxqCzoW0seLWVzbsWS3JQuoOlSIhw2PL7R8iVujeHkKRMhXkHo6cDcOjA8
Wnsr2XsrmpDanspjyjYtBOcFc/3CMQJMrBPensKDjQVI08707+W6nhk6a0GltQ7WGIQTzLeiNG2b
aOT6iCyVV6T8sCbyy+uU2Xpfgf4UeUbePwOhEarbfJoUazm9scBF2Nod+4w9SxODwb/5sHY1ayC3
M7jiJEzNAv9DpbfqmPd04pqo90LTSMvoq+noDf3LYIjI9MU3Az44AwQC1cUm/4nLYT9wcWB7H/dC
BjrYSM7kZg6lN5GD7oAAQrRmyiloZu8Vy+d7udYru4uOZaLRfbVEFY2tCCenyVGJfGvcCkWS3pyz
DOG/4TMbZNlzNQ4wtIWEcNHSU2nEXrCX4uvvkg1EEoXX/0kg9bnQFpwbW/KTT+qIRSDyL97UXyRk
fZPYie5Uy6P1v5k7s93IkTTpPhEb3BdgMBdBxh6SQrtSN4SWTK5OOncnn34Oq+vHVPb83Zi+G6Ag
5FaZoQiS7m6f2TGba9J3Y2OjW6MbTX3hQ9zRrhwE023aBQsJRUnX0McYpwpdMIvPPcbnOVNou8VL
Z+1VOY27ETr+up/bp7icIn/GVKfTlEk2OAWqvHJPg/m5U8UxK/MlqgfrVWRdtu9TfT+laWhPpX4o
/QQSlZ94N2DQophUyoYkuPshOsrB8fiMA2G/rg+LmsGnr5hgey6jjCV7H2YIO1alHbTxZ5oRkxzI
9keWKvSNneWvoLJDP/aPIkf/7tIO//+405V6Ewjwgb+Q8IzdkNrXj7mV9rmznMdiPWfqMyaDcqLJ
JA78SxyU7aGsGVCHfc76TFRgYnBkcLX2FbAES98iSH67ksClUrWBVOKExEbEOWOvEMYyB/5cZjz8
brMgnlGGsJtNhVPsOvoS61i9GD3NuD7FXGGef45OQl2xaV+o5f1k7o5GNVXWvjCYo/h9uatXsdyi
Sl10czhhGfu7RfLfCi7+M+DHXzOJ//lPo4u//amnWvDff/wWZ/zP33/6fyPdSIPRXxa6/0EOeSJS
9Rs1ZP3jf0Ya/7bCGte6JQ8nMYVx/w8aoul/M2wPyBpoTyggq2WTrcKfmUbDWHOQa7cTCTVux4Df
+pMa4v4NZh4rPeZkD9Q2R+J/J9EI4pyX9pddkmdClnMgh8ImIQ4CHn/d2P31rm8LQ1ri18y1nqUP
6BPpw0JX5qRR+BwUiPuttiA8JKxMbRJUx2DhaGGQhIgGo8G9neJKGrG4HDwtKXZBCZQS0rd9VyHO
36LRbqxptO4s9oYUwhbVvoM4elcv1mtKJnGfNWkbITvWUTKPYPJ1WjZw/u8BETYnQSD7xN1wsi2G
62Yum11gLLuWW2fTkusRSPGnfFkYRZc9ZbnMz4a13piXsyPijbZZO8dxTi9B3Tk8c/MHzZYNkf38
CRGeApH4OrSC8ffEQ4GK7ndUFDgPNV4TKmnZQ9HTo7jPDzznjr70fgkKL6c+zG7UMI+cfiy28zUR
9QpLBhODF1x15VH05X7hwNIoJuZUpka5TYs0sgwtnTWPA5ZVMaJT44KhicRNUlbufHa2SzI9NMud
VVvDBjRQH5EC+Nb85ozKVHzmVk3xJ/Wa+OC9NwsGuVtyzKrqnEUXZlI3eS/ZrYEzOTXSORqq4EPP
/Zt6YDaZBEe2hNdpbg5D+ivNg4h8wY6hweNguC+jP7/NVXXwMQn7dNHiZ5enuWIej6s0KtIhhoji
vzga2kQmivsKEEhbPS+aeM5m/coVxom4aslKCZS1Aj1Pz+KvgBaqYHljp3GXKqLnBQV4ZgZzy+Kb
TunXRtA0TNLkmU8xkMLvaxXTQ160RCVMeRcHy9UkvMLOl4CiSbu59OSLauKjGGCCF0ncRz6OxI1p
Vs9D5t17jbX1s/xXqexsJ9buQVV9LJdUaZgLaoKsReDsa6deCcVfqaTSxYtfeRA/B1q+HLGEf6ez
fjMKv9t1tZ5vpBn8EF6P8SYjty+0rx7EaeyBd8hycgszFS85+x0TN60vyqtdGNegttxQMODj4BiS
4sMNtBq14upXbbGzjBfUxLbJfrW9thO1+4zr6mWwUztC4mEM0M/uh64aallaf+/M2UOhRkK4okMg
XXSOyUQ1ybU9BqO2hz7yoPfMUxnSfKbm1S7xksAAwTlsUIdtusVD7bkifGUWsroC61PQJizZE1Aa
M83Ovovjm/TDi52VHSc11BnFJ59k/b2ecG5t3Rn4m8I+5Oc7IsTXjKJzb/GpCnRw0RpyidpqJiof
s8GlfjYxmXG30rg0asjvXavg2wnayJHK3XYuyuGk5bitmvEkJatmazxamfuSu0UZ9aLbOw03WWH4
w85ZOibIVW2dvI6pV7b+6L9/yoLY7o2ZeVE9Vqd5/WIY4s8fOc5Fw/x+6vVx5rYyjhQum4oz0Mbu
0vFkrl9kneBHSJYDLC3nlMFeiLwCzZKyCYzE65cG2iUlJN66ON829W2pNz8kEc4dYZPnQhjXnE9k
U/UDKpm59WqKhFSCvsVQsYsVLjqz3DsZhufUVrRbNRNC9box7JYpOzP7sEKQesXGnCDKUK3tnLm4
gcwqw8ZNSsakNaFhxMahJVd77v6AMK0/mjDRnf/4tQlhfCAQv2mqWo8Wo3ubiqSLmCZdaB+fq83k
lre6B5KthorNmAkfPyg8/FlxesYcVeLgJyBMjI07tjQPpD/q0x9flHI/p7GnUbiGf5v0vUmnNeo+
tc3jSRkLvA6vLaM8xSQO/e6grds2ra64pHzMj5gI8pJBrltDxJCU0hMaBYvIZp+xCbtjE8xs5V46
oh30Ltu70sT92ZSeF+pM1LW1Sr6RUuFqzxk5MtsK6sLZdEl2y6W2bcykiPCPo+Zqk9h7U/WaDf4P
OfZ4DP14k6Pd9kOi7WT51HERXXx9/tTiNN46Q/s6FZU6pX0M2aSMTHMMjvPU5CfzOcs6h6QWxyQw
U3tAXt1B0Fq/MSgE2f4BZuo1iamsBhjp6tMORsy9Qw7oDDjvLh/9Zs+7zO6rW6rQrMTZSJB44pYx
GeTO6YQAebHqud87ep9hevdeG2PtYjO87oQFclOh02LPKTLisCNDyo3eQ4dcRfYGcKNdNA9Jz0y+
bbiX29795ANbPXwI3h7GuByT4NZUQbttTQ8zbnJSpXqkunl4yt27xnVuoDR5O5HjAXdaeNgk40o5
faTKUpz+G5rZBYPN2OTtbW0+jEV1l2HwsTf5M7qRNR3qopjDzmntbVPPAByd3gznMWFJKFmmRtl8
Tqp+xQwdhE5N3oOGGA7JlbNsYxHvlAMSieDSJ23VPDroW2B8ZDiRRKmLKlnOtxi370rV38waNchD
Uj4hltJRZrdtuKirZWeKZq212ha7OvCu6eBWCsqgpi0o9U564xt1QDuq4EPsmvdF8nwGeUzcU4Mq
4saIb92459SxqTUc6ubynGcp7q8Ebx8YJ+sRk/KmDfohgjNYEVX28D7rBaGKBr6Qh+xf+FU0zzY7
bRNy1DKgDloBiebSYLLlMaamnF3diGomxerXqPO2L09EJllKAFkJsCTsYFyO/ilVfygNNtoqPmZm
KET2dfphE6O7ZnqZ76fewZVoBjcYM7/7wAObmgFbK+v8DQ1Vnk3HlAyhsq0gPnLp+xisaaPO7URY
2RKpuTHnuL0d0u/cxoojBlyDpuvwbF7s5tx12MxMTXtclkHeG345P2CKvxldlb/p+eQdDIszLR9J
fNPpBEb6NH2mMpzMmz+L09T5w2uGdR1Hjr1rxr49mL5Rbrt6XZPGxdwUrnfuA3l2Rwb8EFPktk3z
QxFUN5WAp13YtJ05OSgclSV3qDyCPQWUB43LvaCHPBqL1rp1M6pux84BFwqTZmlwaWrO0O3G2Otw
7jN6J81QwNot7Ks3T4diSB7SXvyy9WzEqoSjnvxV9SArLs1azjRsS0ESpgny26qogOBY06kY+p2c
S5pLCpsppUbXZw/udWN7dR1iPbrIKesvmeU9C9EO+8Asi4s9y+daArA3nHujXPJNnWO6iT1aZxor
ZiJkTz0/7bA2DLO2cThKbldaAWuLs4DHqu2oewgAu55aycZV68+uZMcpsKHuZj37QXiFOE6JAzGV
Q7VH/rcPmla/Vw31hknOX5k6UqIZbfOlbV/7HNnFzbsHUCsGY4Ti2DQ5rvy+NFGXm49i8IwbVQGg
qqS+68byF6wHLo+h0M65MKtdxhS7D8t+5bcaik5n8J9H4p9fRrxzTK2/bwgQqAxTL4XAZ3PiBbia
Z2/hHWmh01dJJLGrhtS3Tdl4slnUgNQOKvSaIOCRByXQIGziLvZq4RuXg+7c2wRL4Sb1mCqGNsR8
0J2ADSOL2QDz8ErlaPMLOICUT8bEtoc+bCvuHJMNc+FESWw/uXWzS/ykuRtHU61vsk4aRGGtY8nh
7gccIs1LNS/63hkcPNy2d+s7/Tl3u/42V/LBzwlgsYeFIDTdOIUntroo+m3mI2QBgjAPQiQvc+Nc
k3JgfpT9SEcf9BXj+SFlQ1g95dI3rhAAX5bymW6akO1ndVxqq7pNyLbfWs28nMBn89zprWisOIdX
7RTC42WIPboGQ72KjjNLfkqM5rd/fNHcHBqVbI5LoEItLAyVgzNLWJHi+hK0zhfjtOLQ43C4bU0s
YpPV2FuzUKFq51rHlNRFDhijg9eKB3PGLd+b6keO577oeNx1tBFtiWnfmiOfpW+jyfRFF2yMslwb
JQ3jdnYbsIrGhGNffOJ0qclkqa/aBu1nVt02NtCsGMpzkxZ1v5f0LDEUY1voiR67dTvNF8NZ0F28
ktq/SZzmQuzyTH6nlq9wsrhvKnFVqCseDGLARe7n9yD7toS/f9GtEeI253ECL51CmPKhbikwmbi/
8H7l4dgM08lPihdbb/IQwCkONBcgF7j8HXa6bWfAxm/97LTEHAhSdw0g6XMZ6To0Z4PpLA5KoHt4
QSNsQHh0W/vkrV8kPbdDxR7RyaZLVa0oDWXjavFeyAdeJ/a9hv+oL/DEukV/ga+G/ycHnFMQQsL4
J8tdy60RqhRjCt69jWhQAZ0s45Hn+mfLi3E/fY2xXt3GcfXQCXM84NPUg/quIpizKxP5YML7w7ML
i3akHC9M7adKlIe8zKpdzfZTE5TNwpePPG/4WTTTqy2tt8wt6SPT9edKGW/0L5xa7ERpvPI8k5h2
UGdiHldTy1SYmCP8Sj22A0f2XtNZ+6vHZNn5HDplXz/rztKGtWoxhBWefaxK92hi8N2QBiMrqlVv
MZLmRuTmT+LcGb1d6pN9DEb0HhmQxXibBoy4pRM/lak6GiT/9nHAmVkk8CErAcvEYraa8FTwGDps
1ajmCEQ1cfTsHRNC89BWcR86o7wrZv7K2Zhk1C46Ry1/csNJXfBQ6Tur7p4HR35a5pgd8xunxGIQ
DOuRutB6UiGL2pNTIGZdeW96GrxobaKiur+hhWvrivXGnJiqmVSNBvMBDvmXN+EprbG6R9r0ZPUS
La5nwsyJ9zDnzSdOp8dy4ruI/R+uJu4cQ6NUjAjipuy6fQmSUXXWXat1+yBOt632a8RliHOHB1Ys
tI82tb771rPCejKfGROHfywPafqROyRtGypB1RCNk2cS/6LS2puzKBtJmrYDG3QojqoW4uJ66avK
l4ugTj60NJ15rljuvJRTWxKkr63Ea9EsbLOWRR5sYbwT6joYk0au0Xf2hBDZYTSHZW7fMEnvptGD
gNq177BVr9bS3mfA0ExMsjEDbnvQQdml1Nm+eo8ZrOeNnGByFrVCjcALmhMlQ9El32ILtQkYIbba
uPOEsA7GwHUqp5ghrP7g1DCTBBb02ZPPMRcMujYbrTr5CpLBpGs12FdleZ/gDYyosjdPPTu7NDW2
s2TrNYsBzkKkcOBn2iJCGgDisHcH7uJ8CpN1cYo1buUlu1il72F0TFrSW4CmytQ9tremzVKbLIsX
pqIEInCHD/QOW/nIaToRW4gKfrSgqNAHTMQPj8PO0rtvhgCceHjIk20Es0Mqcgdl4GFKmn262BH+
nQecP3hcms+WwC1wLf5uWjTwERkbUwmKwl390R+yV98SB8fAHQAPQDg4tADceKMBfDHl/bGdghhB
021ru2BlpRHgVKeUIQc2TEVSHxs2Ijeake30Btyj5WJjxdbnkhSLQFFxReoypMHWKFi1/PTTm83s
MqDwjIRQjhV6wWH0kqte3WupfZsPxhRZ0KHBZpratkXDJwT0nMdAcIwl20qnzbGCGys6dCJgsVzs
tDzyyN0lS/yoVfqjLt1rP83fhUbyssIwHHfQV0ddEhFKX7VheTNBvVJTwtEvZlinqSe2VsZWT/GR
1336kgzcmZU/P2J7psH82xL6e53yLHHriQ/cb+96LmuFd17U3U+b8Ttitfs2Fz9sYSEYVj9oB3nW
SpFvaQb5wk38qGc8yWHmXjPpfXkO1dFMovKJacvEvGybmJe4ZLOthP5pM3TbBvQ0J5Lr22yKZFcV
5a7T0/QKNQA3v/kseLLAzFpOS0FmjlujzbwZB0j85Ap5APv+4i/t1WoMDudBkEUDFslNEsefZTze
m8Pk7/E5kNF1DpNpXJOsjgi4vdeJRe7Tsa5BMb4XZfHuMQ3fjMF8crPnhefB0mCoTov0qshDkkqw
Hyc2EKgsHPhFsheLhW+kcOtw6snVmXAZ+sT+TB39bUycLydDwmoWfYcTKtl2a43oBJCN/BWG+fnR
7ugzZl666WsLLPNwhTh5M/Qkduds+bZsFNW8D3Y5dvrnujUQF72koJg9CcIYRwgnyaci0J4Xp213
gyCZbwzcJuZwmjLd3Fhaf9J523Z5iwEI2TQMcK6FY8/zmuq8iq2APExtXoQxyu6WDGGUDiP8kfng
C//1j3yQg+Mi93jU4Fhy8BVyPXCycI5V0Un8oXd2bapIM5FQfJGfacLpWyQxxfBTmK0G1bK4GQbj
cXFtlqbsmbaQYaODP9tkafwdT5KbrCKiIFbcJlYd2tMljnzGSLXeR2lcvGUNvc+K2HmQSmvP7mJf
Mx4lhTLcoS+QjAfKUDG+ClPVE9cpLCTdIXl2WTAryySusshfdEFEZc/9qfK25LikQ3vmeoxn9YEj
G2f/kF9xyFubJLltFPxRJU7rtp1M9BrB1dxui3GM1I2deGB69Z2NzpEtVXuBN9mEw6hwoo3Bbdtx
C/Pua2YB+oYMhsvEs9XPeIvkVpXWy1KtrR+ZfTuaVkUOuqFWcrAfZPMiRw5ZmGZCrThyUFz2cXfT
Eri9UKHxYdaj2lWztRdOEIezgTU3m+jkWqd21bC67iesyQ3MAi54zY/iqv3oGflea1f+wAF8Gmfr
e91Mb6ulu2BzTNKZ43c7YgZFffEXTC1rXIj58ByULxoE25L3MD4o4ODcn4+cn9+zCufzOCdbSxu2
TqcM0gLotkX5aMUCzHU3PbhaSZhxyo+a5l6SxuBgMwT1OUnXj4nd2eJ7MspN/cKs8LWrnBejMYGH
6PdAP68cKM/NkveUsukcR2Imcvb8yftbhMYCHEBg3WonTPSJwHSWukGY+7yZnPMnzd9mqfFkpcCo
jZXxZcSEVWWg3wG4Y4BwIqN9Rij0C2rr088A0l1OZ4ntc3daTaBHVksSSdKskpdcKmZVmce0EFtf
teYhq2t6nbT+QAI53kLiKMIZPpyqvR+NLI6erWHb6xfjZZQLphGsArCT3oXyplBbh7ES1sZmWuGr
1Jp9+HVPRHgpvkcu6Xhy7ypaaUKneMFnU5HZcC5+ZhG/g7EV3Ce+/NE36kihQBZqyfJoQn3Y+A9t
wU6uLetbl9aVU2Hb466bRjAg7L1xfm7SJP/QfG+4GzD1DxXZb5hO5BQNenm0lsUfGA0ietJv475l
uc1fnClP9n033jC2lhcOR1wXnI1nfQ0N91tla9AVLfk2M4e60PRxTjS8Ak78gtB/nJ3sSTazt7Ey
UsYT+2+SVGmzqQv1tq7Xy6CuRWmAPZ7QXxeIgr0g96Fs+z7NyubowteJcYnuF9diBnrfY5lvuMi3
WsvsdILKUJeksxwGcoziM7w/WHiiApmISBJlHSTIsCGJYifH8dwmxD/SPA2TxO8RcbUDJ39PZPwT
HXe2gXK0KYzqaJO220P28UDrZK+tPjxNRIU6bXxdnISVLjXv82LvE0zf9G5FDKEzroaVB5uSoPZB
mtMvkeFIH8sZnYUT5ZRYBtUkyUEanQPlffyu2voZ5zW7dGJAvemfJoNLP8cIacwq2WcGT0thpZFK
jPKGmzXvguBm6gz/NrHWzQeRDgLFaIVCYwmWWEWGqf3wzNi8WfmPvTa8aYIYFczHfOs3atjQVRl2
Gh6RKXO2ttV8apVJ6E13NhhCcBsXZEUs66vIRlh483iuLB8xB4QTsfh6o/s8H3TH3hAF8SMiHJys
8vpZGf3TUi0fFhnuzbD4Nx7isge6CvkMoYLiTJ6FWnEqVFCfCsgh+zEuWSea3j2x3u0CqIqRGQ/Q
leW8d2dGD5NyN5OwAzLEHauiACATf3iotgMjejagXbsXue5G3kL6UxVrRp5CMC+ffMy9POrLdHh2
NP+LngQo5M36q5D2xoqbw815ILumxEHpnkbJk4xF5D1PFnzp+iA3xs+kOCwrdl5L6vuppeO4byx6
p8wXhPQPieeHzEbx0DCHR0sl5cnGl4yZV1/acYjsYTS2nNbjaACAvgogi4mEMRT110hP0k199tjp
Y2Sf+yhougu6cx+KmoM2LtJ8ywk4J1Q2YLbHvMkD42MFIx0sj2mYJvEU+m4BbDWVzmmw8PbnNgo8
iZpTLW2bG73Zjc7MTdrBlIyLrD+uNtddm3Td1kf59pxxOQqPw+bUFiIqKzytUotPTb0wy601dXGD
XWyj4CnLm7ZNCsc79cZ0H1BaQxFD/9j2RXwxJvUwFtzKJdQkS2q3BSeSMu78lc3CpZZza6q40rdV
T+ghiKEyLB4IKzkUH0khS2TL+t3qMrJ/hr7HVIeBwku5j3g0dW5AihUk6MYdk4PZs25VMKKrmTa5
oaNvdURJ9cnsHxZvupid9dOajXc0Mk6QDssjL54TMg6QXdlworLKhEO/o968inOBLt/nQL8yViLk
1pkIlsSwal+/lKE3j/EB2Pmn1N0b1Xgs2KLZS7N4XmrOLamc9vViP3BmewDB8xgHuMKb7oHYUqTX
b0Us9kagEQVlYCYde4r0tHuz2uKhZDu8WyAIbtZir1QNRMrggjo9eRYC/VudycpmphHQSq6ga50D
l/zJZhHZZpbqyM2ERmKx7ckTPKim+wpT4TmvGDUJHopIONMmwV5KKil+FCv0lQBotZIGWosvKxI1
zJwDo7H7aSJ0PPEQYLtV7+TCAqhl+d61SycSVfpLaJGf0tG2/EqfdY9nep/OjMMhR7kYHLZZxVNP
F200un2xBxlIn/qKA/B4t20GinqFoVXa47LpR5TLIJZibzd0vBc6b8vs4u2d2FFKnZvJo3WhLI6Q
5c7s3I5t49lXu3JPRHbEPtHAnAxa+UEbUxL6Y/Hpoe+HEx952A9gFTQJdVQsq8zcOMhJPckHW/GS
0AjgNodqQZYCutNGk2sxHBUat+fsnWQ/VFef6cImUrmoPlG2bopu+qnyWD+49lCdRcLTJnVcgr4d
gm5c+3yYnTufLRPeH6pbhM9r2VqVA6MG8+7WtZpqay7zkezGk7Ij6eLNAWNdwCwsvoome2r17oV9
ebtDjuRyIscXyrWQNUAw2Ywdnivwyis0ii23CASHt4W5q2WKG1TZ+ZB187EJsm9vyleGCpZ0J/hJ
4+u8Bhnuy8o6WrMrHwXlK38HFP9bdqD/v4fnN5vP/84M9M98Rb+5g/6v2IGw8fxz2PkTe+vud8i5
afF//OkIMv6G0Qb6qu2aDqw2G2/P3yHn3t8cAj4mDHPbweHjWJBr/zQEWfyerXt0BLFBwdO8dvv8
aQiifci0SYDQwWw7Lkur928Zgn536MJdB46GLYmCI7ywq6f4dztQy5KYZo2oWLa7aj/Z/nzWDfcN
nzuYpVlT28qh0GNMTr7fPtTEDkKOXf4l1cwXJyssSjiw6f/l3bv+3bH9V6byP9aV8pr4hk1H90yk
FhuP+e+vyeyyRU8HDIN+1T8bmuXdaGaabxkBlPu60bGySkKcia/U/aIScw/6LA7/9Wv43UvO22Lb
vB+s94ZuW2Dm/+FtWdKijvWeh1OSkm63yAHqiMznIkXfGluG7V3RedvO9r7/9b9r/PGG/7eLff2X
Xb53/nkHo5YeGP/AoYRnV8naxwXjF9ZTLevuGOetuRsMouU6ea6T2ze/kCfETd171qmyNM7PjRnw
qNCNU+cm9bOGoA+YiZXEbtwbs01xUpOB5vSbsMJXWJxuFOS+OyrFb7s4JeeeWtdlhlkCdwcJvGuY
RWOP8jxi3p39jWHWxpmpoIBDgYUoHzNI8qV1cH3R3RWJhndJ169Fm4vtlA3B3gDKgQLfNwcoHG2Y
t63YIZM5L7NPBq8hAXo0Xjjzr3vZQZ60io+z8ugPT6X+HoP0YgKjrnPAfgmA21m6HjBTuz4IY4Xt
pMBUk3ejmaDUyO8YZWDvpHgyQDk+5D5knpkgkjm/ZBSLn7LAfkDoRu2uLXw/d2PDdCsbdDyt6VDu
GB6T+eyWL8Kf3WNFLRBDCp/0q53cYCBJbgB7kf7Rg2tf4VFltoc5edYOzFZKzjNMjBodB5y95Ol9
AwID6TLGV5rM8ont1HBaDDIw1P4kd//6OjHNf/Cxe6aJgd3UHd9d23XN/0HXrJ1uVoPtfqUemT+C
lHj29CUifcgNEQjgLG5xEYY1P+DNv4uT2b2z9308LOipk8FFbAQnqZHSp4L4nTdxR7NUfKP3vCn+
SvvvuL846jt3ubLOJVYgej7wZ6xhuGEcForsyFLp3nRv456ntFNj4de1c7YU9yrvs8g0+u8FO6CZ
l9qPITN2xcDQ0k1m/WSLkSaaNDGjaSQF16Lx6IltHMbSK6KuRDurukOSlwcZ98arAdA/mhflnMry
efZM69F32EIONiVOZnxnmR25qKycbrJYHRcpLLR1DpvGUL1ayXD2Fh3srcyn+1VjwqO5lzEN7yZj
yZZimMeeqftGacayEpqJczPxLJL0h5eUFDc58U4b+RubenhyKuFu7fqFNqF7OonM8+xppL5csA1z
GYCIDGacwqO6Czz3sdZbf1uApN87fT4e+2W2qaES04PWqrMITGtbujY1LGRFTaihZLur/mSUJJ3n
ibM9SekSpY1XiWSS+mT2e/1jWqPp4J0ibJ0t1klwPILp152p3F+2bS+7rl0+qoFDgoHPeKB+rTUe
cnf1lvMAaAuloa9J9kOVz3Y31Gip3GEAz0Kqq36gRN8kBpwIRfYkZEPdH+Xsb4EXu8Jx7gKn0alf
7JsbMRqUXXEWrijJMRmbcZojT4C7ZYuMshfqHu4EkBTB3DE3ryUHg1tLp0Wzq6iMyqFzl7zWJwyK
xa2clueu6pYnQO2MRJjKmPFo8z3SCUkxEh8QXZB1UYdyTpJ93BT3Uzo2BAcTzACM4+yKUaqUI7Eq
SD4J4I4jFWURjYpnR/LMdPr0Oo059cL0TDhOTvpkqKB4LrcW87qwg+NEuJBbHu4z4vxsbNWk9vi1
mJc5YDqa2f8xWjwNO3yyF2oqoZ9lHbQ/1OTU1mF+cpKfuuVTpmONtb1l0D6VY7Qk5Z2vM0rSnV2y
1lANKtfO9Zr8I9W+dcqxOpC7qV5l41SbJa7KXeWzDafl9ixJnUUZFhd8KqfWLou7PliMu8WBpZrf
t5jNCYqjdR0bpZe345JTz8U4JxIc6a9tH5OOIzJS6+hWNSMUTGfII1n7grDvc+z/adS1fediVhzz
fDg2nLvJ0hd5NFcNCVqd7bgxvoy2hnLQs19PKuc+wwN3q2X0QWXWk9DXrqo5mHaQKiOlsA9psKL2
sswPlSUxw3jud23/KNHHNjY2rbCWuN4M+Oi84J05EsxNe/MIsAReuZfsEsn42mwyDE/LHAY9aJwF
/6c5mRkFSj8JUfYnf/avrL0kmGl62tq5dosBkUFcT+CkoJ+EhhHMa7aLnaOrfqEkxme9zCALpjAk
u1bXUc3nF2tJvqzc5GDhTpfMoO7KmbVXl077qqnugxUjpJbBuafv9mMA0rcf0b437eC5l3YyXtNY
u0k6rdjX48D9VdEQqkRwq5mxhvMpz6+5Nb64bfuIPRmLX5CU28GZmcZgjN3D1nyU3tJcFgd5z2tu
J4tvpw4wK5AAwQPebi2b7z8F1WTx6cimFKfRlNPtStyaYj/YlqXzUs2EarEn5Q8BMvIdCULuZy3S
dFx5dl7puz5TDLVTIa4UFRJYoTk7bIZUo2P4u3fN/jZ1Rs4XbnZ0Y/dZG6dXiDocI7L5VA3TuAVI
jgtH9r9QCL1bQ9zVwFvOdGtxyGvbvSJXvRnVqxgQLLpRnamLxtBH5mYv+1zt3CXoTpo+1KCtBGes
0mjOaKDirXd+LnWRPU/dV5XA25OUNLBvqao3FRChWYNCPilVgjXlsXTLZ7q//V1ZePu5gG/Yc+2f
VbpOaGMe3DUr1MYa5bBtXIMMV23t7VRAi6QF75wnvkE+eUAgAMouy3ev1WMKJyEYC2G8kceETwes
cONCX7w4HJnbyqq2FrgFNiHSI7SHzcvOzZeKJ/ne1cXGYa58Mx6pfGc7JcFv4a04BVWCKRuX0v2g
Ay7CCQR5dYHbDiqh+AO249pkyf3WPJq51TChautrVcP3WALLR2JmmuACmiOc3qtI4ID6L/bOY0du
bM3Wr3LRcx5suk1y0JPwwbBpIo0mhJSS6MlNb56+P+ZBN/pc4DbQ8zsJqFRVqVRkcJt/rfWt3mW/
rCPSnfRScl81tOpkip6vmNLoERjuZ4ZzbCtEmq+IwUK88j7mMN/Roahf4XsECZR2hkQ6cGpmphrm
Sc/Kol1tFjvsHXgBT3KyBeNnd9iy6XmJuseR290m82rhkdvxPYE7SUTxpnTzYbMk3Vx8NTtMUGoH
GSq3kuxHwIK4Hy0JjROavTvV1aXXG5dHAA97V9XiwvTuBdCmczFK8bcqEu0Bmd44uxiIwkh/TrVO
3fPlJerF77GM0YYm29hEQ6S4Dvevnad9Tp3jXTTuQRusrX/ClgxdnzX5y6A3v+g2mXEOA+Ax7Rzs
YUplSt0bx8wFCoGxMD62+S4IB7VzqqzHMUlNIce0PULPe2i6+0BLy2s+2+W1JG0YzDMFDcoKUGN1
CfEbI1Wjgj/hIN9mjCvl4OkHVIjp9P0yzc1OG/rGpzku9mVXXfQJgdEaZLxqGveYZcABcob0Ta93
Wxlbj6waIyylAXNorvp5BsU1gOK+YvMvqW+pjqbC4JTOYXOrq7q52aQK4NiS27/aNW1sOMig97fu
4ju6uoiSuz7OmOBxXgHN6gE2MmrAvSwniQnPiA/Br4ifzjw54anWgnNFJfreZYLSG32/q4LiirRP
fsNAkLJUWJyQ5bDhtqnHbU5gmra8cM2WFIDcPkyUG07A3hhBWOvREvOxDd3fA1bip7zQcHVR+cz2
C7PVzZwGY1L25sGWaX+6wL0OhtDUeR4oPaTh5i2pmgu9NRGIEg6Qtebl165vj1xhOAVockO7A8M6
8C2cGukhOEBFWOYZw0XoYjFBh4zN+dZmK5+2RWD3/FUzhqdxt3dMVV0L6TBVbetop0saOZWuYRVN
hv6DuBe98jzMp1wmHeWtTrilTCZl6NT1DyOABRqNSp2dlAmWY1bvQESmj86xrF0aD+E+If/IH5EP
kL78SS+DP5rNWLxoIv2hB2rcYqTa2iFhDre2qaTHUfqbBRvUshh/lkWQboo4SHhC8SkO1hAcKjXe
aLIpHlYk8+eagEbgAeCFXBRsU9w4l+8K1a4zLk6kTQfol3T8qfpv2rfTydLV3cwaba9LpKi+bfHP
yvorLnCODVEINzniDe9hhog2IN/uUCHEKP0nZRuEXkLtZcKmiUGPmGod6hsPt/xNWtMpsKfiPYlK
H6NgczECIhVlG/tCxlAYZstE16g+vMxu/ZxZccOYroJRmNm4IqAAAdHTH5aB1QCpmPBCN59KPtFA
t+Z80wQieaJHe0PO6RypJNnTZdmvE4/66zReyjJi+0nOl6Ycn7Q56w+9ljbcJ1y5DoT1q5WTc8QB
QjMX3vdHkddfYZir31AFd5lzwExfvPCQjxu41vom5zE7G3a7G2mROHyH7yqrPI0fdK5pFwtI9IvV
ZmvYHs+25hjHoIL59V2UW8BJ6elAP9gaumk74v8yRSR25agwNVYmsf4QbkQadNaVC8OGh9Ph0EtL
LTWt6sKk5272RXBy6ZWcgWfsJb3HzHhfjHY0zza951vo7JwKM93eJwmwwz4nQ4UlnoyvxKyN9UY/
RvO7zIPq1LsHHFbdPtECA29yCByqj3IE1OwXJcapDwb1bA6TTYODAWWMDzSBLYg7egdEgu9lwVJV
3XM0ZS80GezsqBrwW6Y0UhGO9tElKwAFQ4bk4GkbBczjzHxoa3ld8ZnwFLERDeEmGRqKm4zUuClF
D0ADWDqCof0Ai+HgGb4EfRNusBfjwuggKIOo+hqgrizVczVfOfpj9pN8Vo6zLxtOgMkk852bpihe
cW/6akqeU3xBftVME8FO54qepF5LhEtRXQ3XiS55lr7lPSPVeZyts4LvEUREjYUmMQbZ2qEa+uIl
Ms0Lgtq722vmuWvJ1gZo04hEVgo0T7jbXo+vNm7AcJVW8E1LqNiGk2yA7Cb3cenULYMXV2vfbLj6
m4qVZmuC0dmPnvpERhf7ZhASDw2efnfuE5KuU3p3YU0xgx9wRbcSLU1CaBMjrHyTrGqb5JfUVC5W
zLxbRU057N0kwfHFhGE1GmvegDIafZQZ8Cd5zQOldwraukMDLpptHtFwGXiWr7XTAYt9eKtmIzzn
xfxRU6h1NfT8SxdVcagchzicNdcbF3nmNmV0gE2BWOSs6MtoivyXpmE6T5AXLJlb1PMk7lNYt+fB
sfJz7ZkPTn148xvOMxzGT4rLDjMqHTRYZWwr4qlYQWv/e3OCUc7xBPXEn+vIhwGY3WsoSk8l9iMb
ln7mRNg9F01XkeVZ1Vo3bdH+UDijbG2ytoarjGld2/L7VR4ghwVgQG1MfXuKTLcjF9JfCbudbq7c
vOtf8QsjOcb4FUa7pQjWip+yNsRpmPypZtVsO2/qd2xbyclrr71nGEfJpHJvxApZhBvFRgfAfNfJ
axxD1/yMcQj6hZvzVHMDxGGjq4tHwd8NBuO0lSXHQuC4vDFFdBVT1L4M1vy7BzB5zpgSrSKrw6vr
lB+BlgdPTWDvDMvM9y1ZfVz6OoIKmMqujPWzBvPLD83uM4OAiaTs2ExFLsquEgrR9R/wZJ8tu0kR
4t3PAlzGuexZNrtpija6lfBhnTJxkU33Z7aoT8AGjV9xlmuT2gx889N8bufi1EWFOg7Lt5I34xO1
NDst5BhXD53G5jkLXwi6sr2g6X0IHcX7wL0GP3KMtMlwxEzL4lRblBl1vbCRUUnANMZRZ995zZvY
2bdaGu+dwFIfHbgd54O9S3wZWkSDTN47VwuUw8mxLbl24XpniRUs0U/ClwPwdE7DnyWujbcG3XqV
ZIN+Ijwy4WfXgp15VxAWDnqoza+SIRQYAS2isxYyfYPRUTRdcor6xuL/s+XZant5LpO/UsmDFRrR
VTEZXieWRK9Gtf0eYO0G0BPAl5TYiqbNtnPgAVQr2o0i7TUh7jyrDNie1KYYf3Ew7jC0B5ey6Sei
ccMtT9P4FPG33PG5Ie1H3eJJA9Bwgpua7iI7pbDYkFe6rwR8M5PNPu733K1gfM9MfIw2N65R2X4G
wuxuM9EfEMr1pWEkCz/VzBH8IoV5GS9CYI3oT1403xtn6NduQaGQISftUmNP3vVNWm0JkrjHGWUc
ZpHDxM1wznLAD+sR1scqHeIpdqry1pP+6DVk+mDultYPebFdpV2SET4uBphzJcHVRnK+x5pBDAS6
xh5A4uyDExQNwH1tEMHG0Kw3V/Z8eMagvM/jD2gg9MpzWSfb/Ji4YANHb52LiFLqvitY2DiGTm1O
4S/MunvtyuncF+6wyueheunD9BYPRNtmpN13WTBWmmCVbpooy9YZtbvwhut7nmTuIVX29FoToPI8
iMZZ8ofb5byyAOzDRJe4oy33Hdl9rZkB6dEYgxljps3oBhdMXHQXZ2n1UgsD9yN4jTWFB3i1KSV4
72L+eAfa5iqrdXFmEOseAVWEu3RRS6WnPxq9RZXU02/En7ZK6xSEYuRxT9cbnLzG8q12dJTVtsq3
6Zj/wCohn8sI3r0ZnJWWvcG8Z2+Qz60ovXOYBGi1mJ1x4r+HTvkw59LGI55OBDdoFx5Gk7xgClcA
ur51FMFzgtRNbC2qnrsmoccqwMtPUceGbFb4Pnj1ExkAdfR4uE/T6G0FRo6haOI30Q5/ezVdp8iG
g3BRmhnf6+VljDERmAFRNm3BTOfHOU8D+tWkxwku7U6jHiG58oxSET2sK0N9mB0h15puz4NzaoVt
XyorkRcIphVBT7IVs2/zmG8ZjU4r22vuiai803dzu21eoGFsy3pmGABF/VAbCKdu4xkHJw2LW4Wv
H7qxeZybXPdzo3mvevwa6cj33Kdl+eZoyJ0FpD6TUfKJlWx8Lm15LyHcXzmK/kDiIPFk1c9GZobP
DmPrkovCrXbGB0Cx9m7MxKkcwgSrsShf7Nn+skasuvCdvTPkWcxoehlts+7MFjz5XS2eicbgYrTT
vxzYvWfHGW/fjReYqiivscr06due4lAzoIE46VJ3PkUkM4zM3eg4Om6t1o9nfbaaa84cmSISJuAW
dXSHpHEAyMf4Rqg1q15Mg3O58mI8xZmfmkl81YC2XK3pjv8EfnIZOfvcbsV9sIpj08uZoZChYb4a
pq0di5iDTdmtu2VyVzhMulFyy1OrFNViA5bCJLDqi/DaBNJ3R5q3E85TQ4qHcZhsGd6Y1rlUxkta
xPLhAHrcC06hZjCPbCg5YYNpoivMIW2RT8nmuwSI2wrxX9051UVq7URXkbnpcGZ3rbU47VyyIPaU
4wonKzuI7KG3tGLFefSWTRG6nDVK+v0aolDmTOjH6/ZcfS+FnRytwQ0AaAqmggUJu7TF2qNrNl7t
9ArcoMf3ioOBZf5S4sBnFbOPXootYTIA3wKIiVmUSRtU+Pk80QVHq8FBI+qOI5/zCCOPMXoMckak
wefAjWcb1p3HuGVFrLg4B7O1BWVGfXitnp3AAKqnhz9cl0z4kLEgx8FwjKr82mvijCe2qiETwONc
GUSrt47wadUKt4xdyGqpkKoUgT3MGrGFMUY4xXH0p98ur0aIh2d0eS+yczo12bpT5dccTmev2Ych
XB0nxQ/nejcb54Xlia8sjfSLlpMqSk0GRPZgaSscb/D6o2clk0/ipvGOcFsPX2TjcRjaqALv4Fz4
FCJyPMh/B5CMO4/OlSh2fZkRl8H+sydhxCA0zk61fTL6bMbmCRJIgk5Z2xWwfNyS8yKnZMbCU8UD
u7YH7h8hLRrHoSh9nEbWDygnITJnc1h8G6kz5HuEMxhquOu7QNEoU95BBB2zVI0HGa3ojJsec61g
W+oDjesAekSJVTWmbWWlGTcH8WE/8vFaIyd1Bu9uULYMN/sQ77OtH71RqzdV6gEJGjjpIYzcGGng
UikbDPxh88QiUGyaXqNw4tPu5g7Xr8t/lxA+arzWIfrjwZ0Y/Czmx676WNvpVvCuVcaZ5fy3ppNo
yCscipZWbZIsueKB30CQZL7sjNe8GoLTRAvsIEiQjVMxHHXI86k41/XPziMP0oX0yFh05e0yyfPH
dsK7w5avp6BnuMfu3L5Rh8ho3go9Lo+2y3wdqCOAXiD+aTCcCEGAV92nLLSk1gQhRoPwVJxBDYYB
vCobRuu28gj/MWw3agyvWduixTn63woZIlKGfmnD97xPX7CQ6ztV450b5u6qhEDGaRjY61JwdFAJ
4kjBz3oKbjmxlC6Ky+eoAUXXzxu31qi+ydVrSCVda7900fycVcQ3+774Yrwl1hRAfbYqBDYD7R6U
6jZLWgZq86q0K1RB13izvIRhbu48epPtkQptb4eswNeeWlDomV7wBg4/pg48x8J32mu5u5kcUi5R
/Ue2Se0nFY8gpCVQ+eCQ1jYX2LMnfuSNMk9pLm7U5mziOc5vVTR82kW9x30tdqQXPgmZWn7QhFca
B6zDWAZbsjLiYLpLA4Lphrset2YOUnBTimgzG+SyXH1KduMIMhrYRVTHACCrMAeHlYHK1JIAXoPL
RtT3/AhKxACYSKtMhw5rM4rftOFL4oHIzFR/kXSsgWjMy40eOLC5tCHYjspgBtaBLOEDAV4dcjbH
kkOpTR9Rtwzc9HEHJDfeC7zxK6bi7tpjaKvq+tQWebdH8oHml41kVAQHu1x6LFnafIw7628yNQMk
xSx89Ix+BbY1XSedHuMKDmP7ZItuZn5bfWo5dIQpha6PudfZqKjK/FmFd7JYIldbC/qsIPdz1SvT
eEqxwdqmOgRp0d761jtrVi2OrmDRpReXgZcBeJLar3XTR5euonVzwMbXGx1NqEG25TqwIQy7aUrO
9mCRiLSyh+MF1/ud1IGHVvXr1Dre03Lsx5WqnzQ3fXSm/Wpn2ELYzuSqNY10K6r6LgjnHt1hgIQZ
zk80vBfnuIYGUIaYL5vp6ikjuEyNE7/E1CBj7t81yTNZ03gnocU0ABf4kW+UGYoNvStEOzxTHeux
xMwZni05Zqx5YfhcVU8e2XG67N2XNs0/oF2+zE4i8KCFyJ207sUTHUxpPnxOSQdZJeN8FVqAcZef
emavCl0eGjVQc2PRTKMDappNa4lARs1aLnfahILtBWsVmVtw9dea54IHdvLQZ/N7QisLtD093CGh
OrSlCS70TfwsE/il+iCvZQ3tpGfqjg+zpqGWWOi26kJzRW1DuI3tlvAcNlwOLNEHyftuO0t73Cc6
6P2qqu6TjhShopYoZwbbsUr9suSDOmYGEkhcOxyRi3wTRmyInsbeP0jx6kl5buFEojlwjxOW9kQg
l3cZKquovXrNHaTm9l/Q4Ecmq7Ny0MuAGVjQh11UtV9pTiRZc9bJmzPo073Uqt9DhoSwkHYhOCyn
g54FDturFxydCVbMoCgoCnjXrGa2WVzAmLuC+oH3ILDeMDzPPmH8z9lxjZfcyTeBUSU/kcOZ7Ela
ZISzxg2C6z/PLmzgOepe+4Of+8jTFLaXJrTXSyDrzJ2MBT1oQeBwx8XmTfP7CJ4BF8x41SJSHcJL
5yPIMBAE7HlrrZmrC9orOuQvNxzFoWz7tQqVfSvS3OKiaRydNHsvemHeZdfqPrnwX2bGsLMPaGxi
2aP1YP4VpmILo6bbeq3x5uptyyeTnHIgsl9DQBghDVIqi4NFnTW0M/wP7SxwS6xLOcADpYAWPFmG
NX3QqRIZqx1UcbJ3ONrPGJEmqKKYIuJRvcDEYeSRGzNwlXVgzDusvTPytYVBwLHEMXJBWgSA9ySg
2c2Uhuk56gQ8IB08aeCcbMc2/DFtf7NHZ9sKbPrKE/JhmJkOM8nkdLasOcAOcNiA2kUKSJ7GSXCw
bzD1DzbB1GQetpmT/IaWuMBkGfKk2Xwv6Grp6xwrsQFVyXTVRiMF3VUvuZYQ3Qky+9xN6isvOefk
Wp2cQWb0OtVasPWDEEKFHostCKKRPbDE2lsisNSZtcOi8OLADjzTGPtqIB3mBpVQji7aHfWDzgqg
6bBJYSWt3dD0exykTHut4DWk2NSI85+Vk1dPjhLjrSrZ3qUKqrciircG7TAcrO3i3nlN4tNiImEm
BndZl+JRO91HCx0VWvJ4y0pOOXlLEapHns1XOBH87199vwxJYflTEiE8qiGHBDNipcDrRLa/1+sD
kJr0klUU7FWtp5GzLp2tySSA+yTVSj0DEvQI3NWljI6qzAO/Xwg7QV1Ex44gyIP/grtfOd2+/2mI
o8fUWseQcehpANrx4I97x65sXMPSCnd5SawsygcHl5glyaqXWrrtWz0/RABJSeeG/VuWRBcxypGi
J4zTTTpVd8fTsPKM+VpVgbtGlep/lctLjCNmY82jcVKG1d+NimixMKR1LHMNGcgoAJIPzmNURGcx
Qeh72afRC0mok2riwh96onmoIfwy0l1+2VLz2DtcrWYsdhutIgA7F5oBzTchffcdRjDs0rw4wDU0
fCT+aMZngOC0ThGGOiqvVhvMX8F7xy1q3RKC8qMm4oyH4Is7AY9+iMyCjmbfKmF/lVkWfiRqxhfY
YDRrzSn8YHlBZu90JkYtXaL0GwT+ZP9wqY76aIfROgUu++P3P8aOqW/gL5EpEbV8TmN5sgKuYHWd
vJgyse6aHN/NVks+LK8UeyYq2nZYOBra8meA3/wVcX86gLbQHg6DK9En+UeQ6IFfuqG1xs+efUiX
9oHMzFI/nzemKEp+x1gPTj48Rqdor23tcOfBS/QRO627bcIm2KiSkIQDN2vTDu6TJ4z6I02De+Lq
0XNhTtkTpaxvXNUNPyk41I98Jk6E8nUFYSPGo1H2Dh284FyEwY6BDzyXUX3tR8fYliPLGUK4fbdc
l3LQqp03szbZ90grd5U9Gaeqc6meGGhNp/GcuH1IDCMdx6tnw74ikbPHLXbRG1IrYQyrxiotE70Q
QHIfE7MV+P+dTtR3b3nJU2tpj5sJwRboaz3jhnioRhQFfbzxwUR2n93FRmPsC7FA/gczJbnk3UZ9
hDwPP6fzhHaeQIGwoIpbb9RkQfgwaGTZ03fNqMWtlvT5zKqN9hGh2SnWOP31MJFVxJw5pmni/s+X
xnFvoFvqunYwBQFrw8jFINb0q8QltkXRp1fl3i3CYH0i1X6Gu5R7znNH78kJKly/xg5Q7KyB2YBp
1XRPifnTlYiTXCzWQAkYv5cZk+eaPTmsGxLURHxu3y+guYybJqsXLIHd8buajr0AZh2Fo3U4DdfK
Qx+skwYvDXpj6pnlORP4u2gI2ehenl+HUtqHqCAdXi12rH5f0/fGw4/1S4ymccvmicu4zh13Ku94
RZ/bxDJv3y9zJx/4xXOO88m+CN95H7KrnQTlzQWGdMuUXm9a+irIX/GxTL9Ypdvb8Bo6wd85Qdhx
RdL6cp6foRu5Kwvn6q4mlGQQA74qhTiilaG+L1hxj/+z0dH7V9A0IjSqLc2CpouFDdXKwAn933mF
GT0R5WQDkOeDdlOdKK+O5hL31Es6B/GEiOLc9rgEtfrdpBvhKc55MurlohUjlztRSbKvDMDV9Sb/
oqD3YMq1H5oexASCJ4QSM2pOfcP2nCroq7AR4VH00AtFaCYbrc3KM/H+bJM13a4gOXIOY4qkRNJI
tCS4MzT1EaJxcUPAb0cpeBqL9CtLIAQK4lMZCZJkwuBnBFC9nNKIjrru7c3Q/DvOGr6oOHJ8NIxf
rpics1P0S0uxnqzaRmoa8Zv4UIz2DikS73HIeHain3BmDBAYIFpaxG/4C4eiby6QyuZAqz5rvKpc
y8rsoC2XaVMvj5nFqLHVy+FJlOlnqaunmBnavuPyNDc9gTaR+DQFAeXITHcbIHCvQBbRUFKIJ6io
BBeK1mTiSUoxs5T7GafdExgtPDId4xjXRG6Up2oqmM/CnPM419VW809P+P+PHrzC2f/3f/sqESTq
6fkPEfLiX9CiFs/D/zt6sOrqNC5+/p/dz+ZfiaTL//bP/IHxD5DDFmqPydjeBsL9X/kDzf6Hrbse
tFGsXNLUXZOG9P8kktr/EC55BU9n33XwoWOQb7hNRP/+bx5fUNeFJz1Q2QuG3PzfBBAs4f6r156T
qEvMwfRcj28OTd/5vxzviZEh92N/6GzvayRchDJi473NY+omldvvzNoCF+T0bCKlOBftNu10/eGy
r68aE+uBGfC0FhG56UrIg2j7iyfj4CjY5UlPZoxpsZcbVvPbSuNftpnT8u7WE5MKg64z9pmV1/cc
h7wxJYj3/dWZHZu/DA+pg+M5209j6JvQ7t4tDBhg+itsCcHidPBC7Q6D+GEyGlnVwvqeyP2eEqC/
8McPeV31pyYsDj1kAzq1EVbobg9IG64oWs0IscWvKUvpCt2N7o16hOZf4NMaaV9MFWHmKZ+C0zyd
bFwgV/WqK/CS4JcwAA5EYQNA230LxrFBX1kX3q9xqdfkW2HkNnJxJPSoZ467q+bBg/bp9yJ6t3q2
f+mWP7njv8WSv6Xsr2WMEygym1vU6BcaMwafQLu6YEzGT9+Rhq/ta7yEgftUZkeZ4g6z1jqRrkcf
4f4xMsA7DXG3tYLqtwL0cQoS7l0yYIMUUx1TT2Beu2EcTi6C4Cxw0cWCcbczfTZ6RT9Vl+5TNe0w
eHr7TDpHkbIGVWXv7mXDsDA0LzLq5e86IAQW4HwsKE40QTaK8RK7zLRyJJf1PIAykIWzSRQLEl5G
ONRxeU6d4k9OeTQNG0QDRNBSfEOD0GEI/0p3EjtHdtiUoleF6g5jww+jJadPKuZqNNk7bSD4PJpD
2+NP6uHLGa1BqlAavzzJmM7SjoowYVgRMNb5ONBMbq2CJJOHOLF/jw3cNj1XG8cxXzvIX3sGMr/i
QUyHhBTBaqJLb1Np/T2lY3ITtpkFQYq6pHgxQZdWq3bJ4P0NlLHJXXMderRDzoJPECYKsqGFMmjI
raGx1sbnXMstfqTFNfA6GWJkiKboGObYzKwVsHdjLSWKVpd+kGRza85tIhyZRGfFm2PANMHCj31+
NWV99FS282WEGDXRasZZEqFDtvWHORjhmjrXT+odaYSJ3C+GMEAAwvHRJQRlIuW+JxzTdAwfK8eK
8KMOVMEB1C48xs2pmfvQufE4lHF1ixQnI8/6a9hLEsAenf2QRR4xuApGm/PMXzXehZGJQZZcXI6p
Bk4S9YKeyzRu2ZblkFIHRA7aMrPngQTAytb1V8EhxgFrsVfDANoAz3c3YbTvKuGHuQH40C4/7aT6
HHKqsMhz0NlANHMeTeo0bE7c2ZhR90pNUBuIdz3Qz5ZK/3RczbbO3PwMGp6E5cYyn1qzinxZV+Z+
sqr3HtQgXnIIb81COXfjZhcWKRSgmcQtrWQhQzQM3h6C52zecL2BpLDr+6jF8b4fAzMHnGDxKIX1
LqZOjLgDtUTYykAyRe2+Lbsrh6s9JcP2TgXaO1Wip7TOX2sn6LcoDpxADP/7pbGltu0sUPaN96YA
3m4LjZO9smhcd7A0cAjpjcWpwlEPWqvRh9nKLMqZ82z4NOe28HsLjD1EVGMdYzxxquK1YtHewJLc
TUP3swvKbsul9x37FpiayNkSityLzKNSNgZ6PE531MXk3NH4ePBS+9pIoJjWJQiNEv4b8J+mwdz3
/btt4Fy4bINnlvFTEk3nju3IN+3B9cHtNT46YhKNcFY48KxjjAAntNskaQe/4fBK7xUp/rSDGt3H
XeXbSDj4UfEZ1wBwW+b6VA403bpaxqCMeVq/44ekbDuiJgUIIWORd9y8Cedw0kZukfIeoJGYprxr
TPpRt/WCo0wYbxbetAEieD8afOW6bX53unpVtOPiGiLN5BnDr6G0p7VFdgZa0Jrw2s/ZFW+Fg5WT
E6ZfAaH2kQcuQjpU2hTuOyJOuqoH0KFwv78aTSB0a3xcx7QjRWpKfY+694Ntjf5j1VNyk9IqaWB1
3sg8+VOUUbjj0ZqfBOncDfN3zD34fcucRumwPaswgH2oaI3xcoUOUndYQBJerKLdZUXwiKgXAuSW
99uAnvSW6dxohvYxdV5VZMfb0oRF6kjhUHtr+2lR/03CTl8xMJqOGGDwmnlQ740BcmzbFH+kdNQJ
ycEHOt7thfwEhBoeKr0DMdWoiq4EG39dU5GD56yqEsh4KH6spNgzREL8qh/Nr6GW4mCb2W2aaXXK
LHqbJzfw1oz7ZzoVV2GS/kkN+6nMmWsZxfTMtNmnbsIv5rrYhyNxmaTB3dIzet0XNBJoPel9uvre
Tc1Gf+dup9cjHwJfqBrEBauBDpsHVjYPa0R/He4cqDtzhsOras018kVIlJeez7l4h38TGj0uaZsG
Tde8D8zkC2Ob2gAhIQbBTRp/TA0X77gAbuLZr3lQ/gDWbaUM8TI5D6vBPMuRqxW2ouPQMBsKl5K8
Dh+W64ij6S7kL2s+gXJjA8+UP1MokHE8aTUGht50zTRaZvm5rnW8/yujm/JTrtqvWQQv2VwNJxnG
qKe4emj0rVjyMbq1dfxGgxTuK7BHsdZCTE2HfCvnkhR7NK6brDW3sLDvPY2WB1taF86IP6rS++7n
pcCIMQ4pPoFJqTUhKvRltclc+mQ0GROV5zF2pm5JKJnTVrFm2glXK1nRZR/10VfmKaQMYNS7MTdQ
Y3xHd5f7zMeI9Zlg1LSbW+JFKaChaDCfZJkRViw6d614RKaFAKTS3jlnaXFVtgYSwdwHI0VKyL2f
WqFjCSQ+MA6JycB9YBhpWVSVUO6tgdCqy1nbp2H+k08OgC/3PDfOHRLbpu7qxyBA2FGXjPhIo3Ls
ttvSW9fMxEk5fcy5Xq+Bia8EntB1r5A5+glrPfM+jCTGYeYjZGnNHV4RHy7upYAbKbON6+Z3ZY8n
nU9hwxyzdIKfCPNsUOV5HLjJTyevsveoqAobG/ic0La1ldJNto3p2a1yBiUpS93EO0gQBmKxTV5A
AHHYW/ErEiocEgLEO7uzuoNLAw0mZbk0tjUvzoJiBPAHKgJ9VC6YRnZk2B0LujFZII7gRJlo6oAd
RzIAsJkRnmA+Vgv8UYcCCUZsNy5YSFKB+lUsqEiyrR5bOPhIvQckiYp9rRe0JAlh/rLQJu1MfNJ/
Q9gdDqW1ACk1DKHDN6NSh1ZJZgqAMBgejqagLOUCtcQa/WUvmEvUeBp4AV9CJcJr4RpkuMCbnsuF
kvn9EnNKcjCrHeaexSJdgJp01jKwArEpJLBNpmknY8FvaiMgTiBMxVVf4JwdTBXNei27+I2yLdjd
z5SLMEQDMb0OyWpO8aeWwoGLa/OOQfvRTqQOK5frBRJ2s9WDsNjSPTReRjbztAJqNtfPZma2V24V
J/z+7pUF+2NmcdyD+DjbaMjl0EkCwqaDJCCFX4dyXA2EIm4cmnZl5hCoB2hasjLoQ4QrpRwADC/Y
03ABoKYLm2vqBLXRCx51WECpTvQdcQGeakJRdeYnQ0NprFgHKL1l5BiEqJPLDFkW85KuAvjWkwv+
D47Oa8lRZIuiX0QE3rxKyJekKqn8C1GuIfEkJoGvn8W89I07pqdagsxj9l7bIpNuAtOq0hknh43+
Vgf8ZFkQwpzAJjuU3B2bOkMbjKtWkEcDc2QkHzGv92xoIc8A4Sg6ARMFQiWj5hVrFBsrhNpGAevv
xH0AP+TzF96YJeMhMg06J2j2WMEPxsxrULv+DwVHsfEI+dolFYXfuA8CBDHJyHySlL51p9LPyG/z
jeCHkJS/K8fn/6TlZ+m2O0zf1JolMa+qkCiRdR3hZmPAEZT7hNz4de54/CFtmwzdUb0jGg5l6seg
vNNfl4CxMRIhGjsMSkvoqI/cmnnhzUYgDJmzWhfBlKxLh0M8w6rTsgMa+viEH43JhxR8iB7fjOvc
MU9Q4Hbe3UE6wFDEDNF23RDS5JgobXPVN78BNkHFVq+QKCJSar/tIF1wvUFySEEMCW08FJFhHMFg
4wohM2ktFIkPQn/p+zjdTrN3sNLeRMnooa8gC17X7hWZxV0yPGUm+udmxn8/kAS0Ckj6TMv8OxPo
yKwsHyjJi6vBN/e/d8Crk81sm3ez0D8VzpLAhsU5obXQqFWXD6zc6wVf0ogYEHHfFpCmv3Ka/ch7
4rI2I4rBH0OcRE9s2x+SyHmTY3loMDynM6WOCfZFZBeOMPiv3B+rpol5laOrg9AsdNLqbdILpFym
ywvRNmuKhCPyexej6Yp8DvZxdCg7AkYYkZXounxIlBqqSRxZkZAJLzeEzHzubz1ViilMMOJwSoHS
fwqLj2SJCo+ZCayHVJ5qFg4Bcz8Cc0C0tvm+R6gzyemlKfN9NkbvCNb/Ao+8qzgKG1GiYSPVjPtB
nQb5Mgzjt5YyN9DjjdZRUrQ6UX5mc9Pojbi4GiT7w0XWOKcyGGUUAA/sMJBqSO6EOMpPo/03i3Zn
QFGG0fytZUWDsYE/52zKAScXGpAoWHZb6c1pfB7R7FWrP4aHaZrPgv14QtQunMfqW0dDVs7fmWfd
XRSiO5iU8I7fAUO+2XG/q+qR+jQYt3LCcxWYG61sgXu5gInNPrlwGt47fXlkp51Ru189vWBgvFiq
+e0rD/CeNW7bTLRIbC8zCckwNInF7QRSAQIKcjDKq3S2Xzx/+iT/kLkGcVbB4CKBtO+e6o8c3f+m
UVwIoyHazCI7I30Z6V3KDsCrhfgc1UDGhxVjM6vn+cqq2XzQ87vrBL/u4BU7a+7qVckiZuzHJUAN
WaHGw4yi+07cpO0MK/DyN4NIo02h6iJ0ik/dri5aOhyHv3xMkVOddBtRvqvwlk7j44DNjJOaYxsC
ojCMblNXpbEyuO49bSQcnn5U5t0tGbnNuwKy9qK6NGeik2SN4Yi9JNhLsU5m8SQqcHd2dUbmNLNY
NPethlhT8YOmfL4ImcU6NYebQIgFc+nI1OmDI9fDWBM9sORgSSNwNc4MEQI/uksSn1b4R+YNB+/J
qQGzjUfmZj/GlCHCbAr4/uZn0Bk3GzxjECOEBilKKtgCGC3UQZ/7NxxaPE85wx1Sxn3pfpp2hAKj
35fa9G+MxcsY+wdDGhw+dPOrxaG7/IQuIR84oqNQd8dbQr7omuk3e3o4puyrJS4OzrPiMhIkxros
RH51J+9W7CGtfSGR2mX4Wa7T+INj2Hqgz8RZ9Y8nuj51yFGd/qPwhuPcZRM7YnWRg8slYbChx8JE
E+TYL30w0NaNA4kzmPGxQsI2Vip/s1khTALx76KDcNHhbtlvGKvcT99VEVSXVNa8Kzp6CpCGL5rd
FEioRX+hJHpXdYAgAL/8yjbAEFiJ9QjBpwvNoJRYgZErTK0442t7XIxDiQ4/VUm1t80nGwn9pR9H
uUWaJ6+q6q9dvGSxaHTyM9/UaEEvaVPSwTi5G9N7zcofYyD4LfEYhLd4nvpzlDfGyp5Sa1u15V41
M6uQmkOfFRLyfGmvu8L6m7HyhBgordBw/gZlQGvyGT1RHE8WRPsouUC0PknUbCTJAkpirrEyUFui
xGXKQINcoKJpx+beyP4baGe/orz4J7Xi7NbeRehFzD0q3mYcX6k/3YbYfewMea06859J31oQchma
sKJ3msIlbMUbL1M4atWLnQ4wD5Z3woG8PUDopdxglZ2uhan/mVP16sbmqYvkQ+Qa8QYw9N3AQ1Og
Hr35+nsFwGhbk4eKAAhxRKMTvlY217KUFEe53JLKbW1siXnNzdujZbHzlhPYf2egNS3qKTvZVRVf
dZ1JlT059rde3f43vMVjW56QYVAfpKz/BnJ5HmcRt2w98nzbxYHJMyNPsmrZJA1QKolYS1e+H6fP
TYE/hI700mC7xtc0/HqpVx+IVhggYYuw1upDiTXwu0Le4MnxMi1SGQTTjOpiDxunX93aPk4O7B3n
XS9YRrfJHwPGBwNxxVx+Zx1bLyQ64WS4N8w3T7a77Iv/zf140rrxmPjtiKwueKwCfUuEDvlL6sQM
BnVRHRYAFh+CeDrmNdqThRCDnr+P5T9Doa/A7Iv7ghRExzN+K8O4EtFrbwwHAYfJhmgVCI4cQ256
bw5WzeijTIl++sz7xMfEb8PEtsLuTNCOespzBRhLu/nuCe/yt9c51P76sM+ywN4wCYOX7IFEl+5w
I8ZXhwaK0a4oa2KEuoNj9e3GplPPDLFhRsOEwNVX/sxqR68RfxVsOO18ZC2UzpcmGwzykhgf9qaq
wZhH1xZBfpMVRz16KPzOP9RYSNPKknu3ig/8FIQPIe9g2ewQYhvlsOsp39CO82CwB+2WewCqKEAw
XLSHPGZrVHu5D56wWcNRZtrVItMUAixEEbQmzUsS7SdEUKtlcjXXUOVMkb21Uy8WiBfNSMv0UFkv
UL8K8K7xda7JHKnnJSdoXjfC7HaRhPpRgoyj74BTXagARF5CkqKy8Z9EzTLsq3ezfnATx1hXMGdW
4M55Zkb0laMx8FGq5LFxeXUITsajUGcAPbV/duI9urrDpZ+qa+YicE31ayNaPB6FSnZWYY9bze/a
sxvDt4ny3Vjw2xjFR9y3XpgAtZcZ8F89PpvzMOzwkF+RpYMstdyanYY4eNgD9sT25OQfeM5ilqqO
81QfYgAdayinxErjTGv5Pla66gSTTe02deBv8Dznp2DoFz7tkvfZyIAX2vqeK/s5DTTjagzNyIeE
C1ARhMz74zMxImjTdKvn0s+/BnxHV2hLXti0unGOfCs5+TmybMdyfpil2zeLYUkToX7h78WvYx3A
dEGLu82DBqm1y+vtJGJBfSOw0wM+6BzR3R56s7PPmI2PDdPyb4QPsAqyp3Fwpievw0ni5F8R6o3O
DObXwD02FtoKdH9othHIKRlEl9L3/9myRdePOn7j6wSuiWkO7aqdcYhyLRX5X5WPxtFgfxw6cAX9
3t/JtBd/vtmf+kjPPlBjKsCQ5JUw7QxN2dyjWeMbSAKyPX23PjCCQ/dKnMzK4JHqh0kLJ7RXKC8n
JndTu6NjpLcvnT9RKv0IXZzwBr3lHy+jiBxo+Z5qTXmsFg0MMghnFzmEwZjkpq+qEkS1NVOqeuiO
j7ZZeGgyGbKY8Ugfb+CNzrFLzGNp8ObCqmlGkuIQ1rRYwky5mRqg6EPTcYD0YcbKYB3Zjb71m7tW
uxJ9Os3iELPfQMk783dznk6yOCoWxCYzgAwSotlrn7GvP6VlvPZKt2ZoxfbB89TBd6Ydor9rqstm
4c8pvra8CG0Z71PZvjpBcCIRvTYyNhGVtc4JlDdHfQoN2BKbokfkwJzl5rr2b+KO76hsCemMqQsx
UfyfwpDrxKhOllIHoNakFXnrpixwmNn5xhrHZJXTjt0avf9Sk/8mslquFGxe02WakHhIefG4Ug4y
hR0cbkgPZVs46TpslQ7OyI5yHmm3jYiUfQGHgMCdMietHnaFDjPZZgTDrAhjuvRDv+d1rmJ8vy44
gGrJlSmtEYXbYo8UcSWf2uHD7ufpI8BeQie/H+b6gtc02zecnDhp0yvS99VgsHzKHfuh7dx/6cKt
aoER2FVZsS8xOA09HwGqrA+m4T8ZDPXY8lV7WdsW1NGlx4xmHAYZ7Tf6L0a9/a6ZOi6ZKrskwDAS
3oC9HTgvkT9E57lQfwEEHaTA3bROXZskvMwMB7/elnPi75RZ7prS8sI5aj8yvA+9Q49dCGx5Nvo4
1/nX9UG+R7jL5HSZfYND34jJRoqddgs0pSE3JivXmcRTU6d89HCeaMExIimr9zYqkuzrBKHvwdnW
PO3ACOOpn4Nh8cVVR+FMWajnEK60xqajpt5Z7pJdLlx7F9c2on2/Oeo5mPLlRIgsHr86DdZWwv4Q
we7FgQf0ZHWE08wjY6lFnOihWpKcM+secUWcqGM/DP/w898NQjWCccSS7bgIF7oW3WlrvMStcPDl
tBcnYtqhUsIIiqkyCH3Ufqaar6BOwXIAHaDA78LI0+Q67+ximxnDLh6MWw+5vTdSuYtAeUPCYwQw
jvWVTjK1lyaXG6GoFilzhwyjYTiqpmFnVWD1qX7MMHOeUZ/V/KQNiVgNwRwBROBOtPomQ2K8iTMq
RSdOuCX5X5Ds6J3tPxJC2CJVVRSwwBl+IqN9cKK5RLtr/SAVzPFn5n9O4k+8yAEWfYwuoYCbuhlA
s68rsKCu4WVnjtNz7mOI1GaupUkx/Eko9lYUKj9JZy43d5efBMOqeqR6iyltGZDDASevfJep/pfq
i02CtEjVKAjS05qAEQYMXa1F3j431r0DksG2HORFlfcvhu8bD9Uc0Y0Db4p0eS4047VKkMNmkfU7
W/xwLuE+RxziazcNmZfLfWQt1PyOTF4cR3ieUS+y0trng/6TyOKxz91gA+JGHnRn2JosvJrMar/H
gvwmzxu6Z7ZbzzV6hJVrcRv0CVioxOIzRoPUYJV17nbi8+cGSMOzUyzdAeZJUbdXJY4Tih5UwmRG
eJwdl1IzOFTx6K1IfKxW8eRB/OcN3/igwVTUZw9yeQrItYRza+KjbJdf+kZEaJ2j39EBNmRSA9mo
sVkVyW/X0L+yfDrlMjYJOKHdcnCVl3Qg1QjeK0fua5m1frHzt854NBdoklO3lHYk4IX5gHy3bVtG
50SibDibSF4bPkXGqJGSkl9oiU9BT3XZeVgsSDk943Akyi/l6CAeD/q46+4dzw/WXhJ91WIJQ+ud
npXZxFPuO09zjZRadWUEqA0KKqM+ImW6BEBYYH0PjSOPbaoo6cD2sqT5U9n83ll6iudQ+1cTpbgg
lQg27fuwL5AjdT5+Bj2DzjtYB7SQAUGo5fDgpPrb4E3+LdWtJYZneJOOJbYajvNoIt+rLXZ8DWab
PfcgozY66VBT/8/KLD0kSYIX2mPXOfI+23LRSMfirIpxuklHVlutYaNqKXG2LIY+GOtiQL5+E87g
vmE0/lQ8+Q8dWSpnpt4fJhuSuiesskaFTgHNzs1TFI0I9/J3xzfPaq4DnG1MOhVC65kg6nVMXXDJ
uGti3aKhB4evCUPHqV2Zp7Qq3jod3u7EXbdJrCgmWuFSzla+yZX4kTUpgwPnkjaRTNlEPc6Isdx7
7Bt3yVifPN2hbc8IxDxOv6avpQTFaUhorWRrCCs/NLG/QgTNJtb3DhIkLFPHiaKZWnxF7drTgpnZ
tQyyf2UyhKQT9U+dn73FWYoTofXZNk5mt0choStYw/hgqcEx3K+CFhpauqzPMVapjeWxHzeRKfRL
g47iCwe1gNEwKjMLPR3yFgDE9o0NAk+n9SEFXrAZwmmYtBS5suj2XYkNptam+Kgofae6G66Vm7Ke
0rk3yrbp+UeJ6HBMcrQtr5x3gf5seAbUGS/e4w7cuuZIDgqrINBeausmJrML3f1p2jE5E0tTJz42
Di94aHznrewJeMgsBq0OgpdwREaNuxszojJ0bjpWlWDK0ctoerXqYqbw4iFpBueYisNSwR57THzr
wR2ajUH42T4GvKVDJ2RIykXRLhjquuPZ9HHM6BGbi8L7nB1z3No585MSVta2rh4HEMz3/3+RzRSs
TPbCyOnscE5SshA6+yFT1snViRiL5/x3mADiNXzOGHPG7gkoirt1dCWZ1yKKtFXGOrK9LCAFstyq
3WCzsWXRZmwNcDDoHwBc4Vo8iSba9Wmir00yG7Ym8KIn3LfDpWmD0Bma7Fx5ZNPO/MtNaoPaW6Lg
OptNXPBZG+RQEUZQs7BMiqf/fwEKRijn0ZoT/eTPLjMqQTqmAabfM7STWeJB1zWBeaEncicXlYQB
HzHmLYbHCjLEAZXIYuuTEAiDaZf36IIsJ7iSR5vehVU09K9xvyaDANqJVdS3uNBpOYfiKXbVc2az
JZxErK2LUWZ3e9BvaqR3tDLShTLrlXhRNDjLNM3Ss4AowBz+V4nShFvHy4f+BeEMXB35ISblI1p3
SJQf+qOXBe4K0cXFxe+5q6qsJ7qQ9bKG/wMJOECasnN2cy0ZnDNw1C2h9jo5BSu7g2BZM5CR4PoX
h1T8pClSTHxkGDvTgPMWiYch1gQTouAng3Z3dHTDYfjSsKOy+a56Sf+Eaw35Fd7sx8rAh5X33Y/w
SyDniVY/2Ya3c9LevRDbh83IJ4qSB2e+sc3w1q2FzZhHqTDseq1GJDEzS4c1glZj649b38A1XuSp
tTHt+BuVu04y52yfk9y8DWR3Xj0Nhs0UW6QqG/bWsbpbRB7LuhonuoXMmm6jVNohr8U+8NTjaIzu
tTEorGry0eaY0KGs8JEBkcrqYCzdqHRkQJALIrRd7sc0KBgPYBcIYxcX5pPW96TXMNUPSmPbeoYI
S8edluoh+z/PgzOuuSd+JV9k89gM8ihcUpWYCX+MWOlXowQaJFgoHzxBWFLGWp0YzHgzlfFON8G2
eJnrc5wvNPYgu9ktzf6UZu6GaIqOyI0zJ9sKF1G8xkeG6HrQX2uXLUqlYXLNJx75mNo3JMzULFrJ
uqqgBvUzRFQ9aHXQX91ZY6kZtnQrK0IDVkMenJjmrCckCv4iSADHD0euHh4M4SUMsFBKlLbV7Cgr
UBYp472Zq68qQVBtpwZevrr1T34gCuKdrW89bWSYm7m6sJJcqYA9eTulbwUz3TCbrXWj2zmUzo44
Xk977nVHDznA5KqZ0nfSroytYrfJ+mutW3jyopy+1u2te9aAYZ6cb/AQr7UX+5sEYx0dxQgVy3RX
UDdRwLeUAolNNrloPgR36yrKI/yyNqP1TAOTlFZeGJfjdgaasMfIc7KSNN1WHmx0w0MRKMdkN5Ta
zfAw0lnmEncaNUyinYGClCSApuIkTK52oXBPA76GTQBMAoH2ufDKrZfpFqB1diCgYXDepgj1THKH
GWNi+VaFURz9GaCD2R5E7WZhoNyU9mJjWHC0CtTdDI8YJFD9razcM8gIpV6fMeeSBk3518nHNiWx
LBurd2NyAsjvIErt6GS7MR6uWo9DTfeak0GVO2VZttFqgsc9uEfIIcd+A8HpNLqVs20NXnSMguQb
nZI6vxhV9hpFvr1yIvzrZIc3diH3M98Y5W0OJgL1sujvOTnH61qi5lFS6AiceUhIn/fWnl09ZWW1
5B88Io7mC5vTN2PMtk5RfQvXZHTnbHMiZGjpSY8KpnZPBPa8R7FK9y4bc6+n6Rcl/IsLteo6xcO5
Lg2CCwX9rUuMnK4br+whNhmRJCaNxLMdvBbxTF41SqdH3FQUVCXpGmyJWVik5h7mT8k6zEXqmB8S
YcWMsxi+1zHRvKZuMPnj46N27LUm/kAz1mz8Al5OabL/VMtvRyzLQeptcSMn5QjDAXwk7Jk5iRCn
4ljD/KFINV/mtk087EXGnC6iF9qUhaquDbdIkAzo9noLg51qN527eHV6GMOGeSVdolqz7ixDhk5I
eGRKTGR6sTrIqkOAbjX2JP9xh4BFeYO59NpKm6au4oRNOI+oW3oiHM3iVsTTfrCdZmsZXofOUlWs
p03e49SFskzGAfkQDzFraWzuN+pAjOJWSthHQLzLkIL58gbnax2orDn4lXnhH6AVc4zx4IuAEU73
XkRdEmIM7tngfsclPxo8mKPsvFdf1DMGTqyHZcYvVuZ8UYfTwrT5ITNbLOj2r2iDam+IiFe2IPAT
3I/jZm6olrtTHggsJy7XH+ItEWfGzkzCkeAt5gpfnmiGMCjcv9GeKL/48RNEYzblU0daxi52+fKR
YuzI1N5HY410YKhCICrpnpcKzBUOdDnpeVhZU/pMdPCOEurkR8NzmfOTjWP3VVn+c5US+JS2vIFc
qOzzUXJyNELmdtHqYoAxBmYGKDQJdsZ6WqMFh34RP8l+kKfcpIwuMvL9gv85EhVReLr1mi3IH9gg
q2AiGhxu7JK6YxPrjTyK/OT7aLJI1z58KKRrxl/BUYMYOdeNtaprhvlCofstvG7eRzUAGHBwBHt2
pbPm2SU5yR5+1EAER2mLUJcRKq+PpInf23TGYVM5iKTSknFRWvCwcq8UBew42FDEyeXFCQFdWBfg
tWZzIHfM5g20CQq0Ayi/DSZGtKQtc6xoMQolrhPa1ILraXTTDTqZkjgWG2PUbN4DMRys0qzg3RQA
KkrYuDTM21L4wz7u4UNTHCnupWarF54MwZI9xtIu4VI8q6Zk7Y1DnEmC6b6IkZhDNgVDb48I2O1o
A2ty67RALgquJyb+TOryojwR47IZPeCHYjI98vqek855B2N2JEPCDDsrAjlald9kS7sBb+ZQHNFX
PbfZeNITyRCfJENUTx6VNQEn7CAgvbGhgHnk568jir+QXSTaMZ/qLy92puN9VgUmdlcv0avkJpdK
Ah+JaWHRAX8252TY4/JhHLqsg2b4HsE9Umyl+5Q4L3tkv6B8FgNzRwqYheuRHZaEcTXu5hwmSGGD
y6qZ5lzx4CIAUD9tTPnJpihCfqFxQYjm0faCl3oGoJqn5QN1DeMqwMSh8dLWaDdlgtTAKpFK9AAv
V72m5aeZN3VV08jlZkANT/Blbt3mOrrUQmAhc0BaGzA/SVZy/+wg8UKhS36nUZA/m+qkk8HOWJmd
vuti5OcV0leiSw0LVIQzmHEIRoska5N4PlCX35NX/D/ADRHp4h0fHeiMqiEJRSW3wIfUFNTawAoQ
LNNEaJdFqNZJDGTIdmPdP5XlvMHVyVraYQLsOjW7Kt5WJi3/3Cn+x0ieygB1O8pDYHKwC4z6ezBT
F9MhXrsqyTesjsg+NLTdZILLiQ3ShtruN+tLvP9FWMS9g8BmYRaV6mqzul+RPH6wixTQbYeG2ump
xT2vOssxh6rwZVqzWksnBW7n5sdCgR7UfB7Dhr3girKm2ipCpl1h/IAjUZtAwcQw0V4xIes2jVSH
Uj+3BRVEzV6eXrGQL+MQhdKyXk2ZkELnqkswEU5CbRf2hvR2fhevRV5dCVXLNq1dskW0sGCOuBtK
HyWyx54+YhPVY7XnHKBXVsayzqf1m2CFTcJ5IF/utxuzBjcSKG3jaYzxx2XJMO/QK6/tflTHGFcu
bQgtPktaBqzEJogC6n5adCs/snepcu6yAUtRRtwZEqdWYdSfTJUrTGHGoRF66HsU3hQw/qL0OFRd
B76/JDNgKthRiwQtVOIe0RjeIr14caj+jUlcNYp2kX3VWvbWJ6xZQXHeGb3M4YCPcEFscDtOPoQ0
Sk4CqRAUAnDLB/+tz43bHJR3vdD2sSUDCj9c9ZRarsWbqzkmSg8ERAMRDRiTXyaVjTBIi9WXQq+R
LA7ZnpNcVFxaSrKIKKE+woU1zUcQdIqkVxSnoGEayGALT7zTeDcD7RQzSvGtRYHulLuJg8AsYMo0
cj8OLMvprbXEzNetm6PoNb7QjOEEgDXg5m9uPZHI1azbCunJqD9REu9KgolWjiYPgT9f/CTx8JbP
50hQBeHnXvtI8YclRsBS/1vknCE5OtwAFmFdk08N1ncdHCfZp9uub/5ls/k3OQQMM1ZirRNjoJiC
P160fKVrnAKzuM9Vh18fknU25Egone9ksn+mcX6ijiKxuX6gk1qVWfw+z7zo/gAVrBL/csc5+C7z
I44O8kDRTbrcM9FT7PWvcuRxOXd1+0Ka6ZMRrfLMfGBufzNd5ztQBiKVFLaV1jwLycCFxYIbZ78A
pCjmmPJDmz5jKlSrWndfMcDuOlKsIzMg3o4VyKwdEXhfK/ZNoxYke7evGWnBYtXFoTLdBwFLZwmg
oj3/oynOwhTIKwU4wT9QUhrpYqOl6l5nv8ngPDF25CnhzMWLDCo1ieGhQRAZ4VmPBTGgeg9JI8gC
4+Ik7jtCUhY/+PL6BvUeMdV78IwPqnYk+xH/EemDsfGm6Y9l2bNQZQzVftp6udsvw7W7o5ph3WiS
W334GzL6BYl3H3TeITKaR4sLd+ujVMgml7xqEgRtYhCaYQyhjb7C3qZBZKG5jfhNVJXJh9KdsMPy
Fuem2OaJfRgL661K7bMD34vRzaImxb6chXWuHq2gmYjdZToeEPDIFKTkNt+0DClm2WzUlHBPizi0
yzGHsNofA8nonuVazXCyVtR9FCxi5E/essGNvCVduPS8dWFgeCoaf++oqYKqRp6hz31KOvybK3t9
J8BS2pXSMI2ITSY0sVam4YVOBAPMRh/2aBQtg7aGRD5H7KwOQE0Z2xeTLGGaNaJ/Ay/lu+/hXGgz
alK7Z87Mfit1s/oIUXU3ao+zbgXPrPlyZMnyNzJ1wFll8qg3aXAEBSKvtV4oGj3aqi4hkbUjcDNn
/uEoArY6Yb815MCsOMz6tS0IHmkVesDU/2wXUE1l6cZWTwzJyWHf+sT+hAVyKh0PJMPY7QeSBPzs
GUAB3u8UP6nxrhhghtLB1EbWAIa3ocjWjm/oLymxlyTBhvg45y3FX7r1tPKMevTKgwR4j9YRB+59
7GfGot0HZLsu5PfaqdI/60xIXQIT1qB2Zka/zZlgEAQrptLDj7bxvpecaKm7xKlbTGe63npIKvwq
EbCi2QSihPT0PBkQSPBNv+ERU0wKrOL0/y/4nFx2Vlm+hpTyUUKJ5wEhJ2PMJyqYN8cCNW1QvwTj
sU6dz26s+Hta/uzPZF7qOIc8LLKymt6yDG95myFdZcHGlogiiXUzSmTrAXyQvNolbR/gwJgxxLyR
mIkR8+rntFGfstRRsoHIVUmyhwsN2N+sj6MLjB0Lym9kjTtX7oaUO6gImDAIxsxrxGlrv+pPNLsI
6kvnt2KDjz2AgFjxq8SiriYq2je7FjifedQGIYFMx/dhcEp0T+rXsnNm0fQ1HMa/lel91KrYBmK+
ULdvGViwKWYbbhj5LWCJANfvi814SD2y16Cu+tK4g3Vlyt0W+ZpG+5ir4EHEuC6mPrrXjbnGobNs
7eZ9Ovct72/DY4noesl9LLUYaWrAeqvAbBegY9vV4EpKldPuL0Y6U7JurzNKbuCqW1zCX/aU34bU
i7A88R2BJN3EvvvgR/m5SvpVLePt5MybQB+zVevl2dqNFi2nw8DVRO5IJuyOsRluhOgD/9UFfeJD
h3bQd701b3yc9jf4wA8+XvNVDDExchsoDOKVtrfW9J1vjk/W3D53c3MgE/xZ6fYeTCV3sZOj/MUB
zadIRUoyz16X5UMJfw8hEXuVxqHoAXNbIA90c+fFS+lBje8B3fqAcmVdix9d9z47NgZIDbU93ePO
ypmR6tDiQmuqN0lrXmSefgkBhUrL1ED9kdEamxYTVTYITgPoLEqKHziNLTztt7lB+tHo861IEFa6
wEB0syfgms99NODKZUzBUbxzAMaIhFCuIaXAkyBSFIptcBYmuXSGlc/HFKB6VXEG9YV874ZShUvs
Z54vQr2EXFMpaUOyDr/EAG6Ll9jbsJH/5vnZm2b/0g/BWz+QFmK52rafh+io2++SPajpapQydbnV
CtwIjj+hLfCms+4ZYRvIh1jS2A9ZiRa6DNi/oUWwF2s50ua8mBjP+AWp7FX/6iagEaeHJIarIYkn
lTzn1Wywxyrxj6E0HSLJeogtPRf/dGgTNAbpPaiq965uzk6HhnQp/IjC+iV8YtN37nV51IkQtdc4
UHL6GeON6xHs65c/IF5HFb/qg+BRCPGY+OYXJc05qokX1Q1xFfywXeqSACu79zRQ/CsEvfAwNFwu
SEM1EZocEYlqkfmxxi+j0llNA8dXxFlk+Ir9U/ZNLsMVvkQYz3s6zh+oTR9ojpMeZfrYBHEY1fo5
k4ZP58JxmqF0wIfG6leyomo+iNv6yQK011D0cYWQvJgEj35r3pN0fJHI65g6XApCtI1kUlcP7Uo8
nhQ2GR4KJpdxzYQvrB1OfIuwhq1dzGTx0m/H430WQDhTE59GjiY7jO15o5DsVnZLYzQR7Sn97uYF
A6+0zCHUM3Qr6p7AJYbdawFKhhxRhpnxBSjAxtWIMnbxVVDJ/MbmRCCORokI6edgFfGT48WXkZGY
5g4vQ41qDYv7S1fLY9mOX4vfs8qwb9WjRQh8/g2yvlsHMgY/BpOQ8nh+1yRXgpgxXugwWF0awLBz
/XWEk7AtFo/wiFIl/XPnxcOHQAIxyQ7OxqnNauKrcU5vXJxz6YJ3jJxiPc0xfam75wk5SMoCn/io
TWsoLJ4UClTW6KuebOx6mgl9D57cynGQXIrF+KUCn//2GwnflILp+EEa9iaiTnYpyqjpVx7ZSvus
AideNvcS9LLXYMSKietdNUnylSvmZ5rBBDU7OmP31rv/sXdmy5EjaXZ+FdlcC2XucLgDMNPoIvYI
7nuSNzCSSWLfdzy9vsjq0VRVa7rVZrrURdGKmUkGGYGA/8s532GPTIY77597xyZSoUGsSTM9jfwz
oNbohDfOvBC9M1jvgXJfA6ZiYDHVK+7Qw6T76mCJ4TJb1LuMhjcT4eFhZfe++OGVD7AKtwirS5gR
KyduB+ze8WOumvzSc1iyB964d5viOVio4rxv41vMjr1i75zL9kiom64nIrwHaKJQEs7NczKd+4/w
uTPLoRrndagIO+8npDuBD5uZZxHU0LrVw8M0pZcM5I8qGr7FQJwvRyeyWzz4Y3Rwp+RaZ1jBkjK4
KCQwvh53eBKRj+7GB4LHV0wbr+xMPlCPfflW+Ziji9UJAxkTdAdMDihP+FmjHg5JY33VYfpgdQ4i
K/tZi+F1HNx1nFf13hVdeBDRVQMkFB8TC+JmgD4rUbzS2CU283BL6weXQTFLLrl2pLz45RyNw/o7
svIBjUd8z5jim3u1yQexZUHziVeELHgoqFvLrtLdQlUNM+acpcKlTX31M+SdUfGYJG7jOV8SpEnu
gOZbdhiCZzZFRF7552E9+KgPCYxtPZIpza8zeeuoGadd0Hxgj7203JatlbIBOsFIEj78OXjWXhpt
hT/al51G3tH6JN0BhUHKkFrAKmF6a263IjE8OjodP/PfBMu1VrwNC9e/ctKTCudN3PYwyrJvx1ZH
u0fmjGObKMBNPk3bJfwK7di84leJNvBF7nkTX2luVac0kzTChJ0xUh05UFi+dDYl3dy+Og2qpbYY
MMsjjmbHsu4aOvs4BjZaoh39FZ3cVBHFyvzCFU+Yej//sFyoXE36ZTvJ+xDaqLYgJYHwC8+p43ml
GDwMrMrs+aRjsnj7/uDo5dEJnZ1X/AzG+CJNXhKwhRmvpzdWH9yinlC6vnjM8vpgeAjz8bssKCOx
e1M+IKEFs57tDUlVF32T3S5e/epDpXWrID9Kp36NYsQWY8XCu+jMjA05Obcahohf9z2aXoIl/WLb
FF90Q47ScpuoerlQ5xTWpCZFyEGvuO0szPrq3aWr1dn4KKMEHN5AnOE2qC85qvydZdfHGU2rW5I6
Uzb03hwICIhCyTOcMd0j734TI3KbFo2YwdTPzfmaMTZC3yRGdR34BzWPx3TchtM5kZ6c9jK6cvP4
KFoQD91CDEX/tkzzZR15pyAaa67OdDuO6U+rdXegwbb22cZM/h8CGTYOK8dP51WcuBit5NTirc83
HgbOdTLAlSMwMWAHRsXhU4ytlbV8D0tbbsppsuGy4z9NJkx+juyqdYsQWcLZ3C16iS5skaOhBhOJ
WWjbJwiIvKpyj5AXktWVW8beEVJ3vU4AI3Dy+TGObOj6xqOuHfV+MxlFqkTdsu+NAMy5ZXg5jv5N
78Y3cGS465RfQ4KbyG1RL+RQO5m0oghrZyJ9U+eZdSRz/pCK2p/MZzdyfTd4hbvWZtCTT5iX1QhY
iVC4DbiPYUsEW46iwGfbihhqzWQdh1RAblpIzMXC9tbxKGsdSUJ3XqNKnZkgJlnJpZxE+WG28bUm
JHplTesydRsQ6vXRYTRwx2thZStrRJ3aeM1nbsI7m7cnBpcoPTF32tlq3FWsR6nNOGUS8hywDa1q
rOLY9tVtkx2cmntkMHzHqX6xAsWm51sn2t7mzxVmYNKCJJMev+cCaMkHkRXokBEFtHG7dZJnFm1c
tw672GJo7v0g27hhDIG2yFFvYZ6+18ZGn+YN+1m/moAkFhjEDTdtvks/05RkD5Wun2uQQ1u7Lp7a
MkQ14XrouV0fbxY9mGoAMAyM3mEh3jdA1Ama4+5cvvfUaWD9QeFyLQeRfe8EFkHhhXWCN3E/Ft2w
BTO/GkFJgqnmVB0j72AK3qncm/ekctjbkc0BuJIr8p6AHRBRDapAfRqbNBEGXz/LHMR4H6b7kVHB
SldMRDNsCjtVETFhs6LlN3xt7JB180xYR5nMTx0DzWOrrOtp8W6qrv2sfe+R3IfxInUhyhfAd9fD
gmKw7/ULO1+bVnp5inCt3SNx6IsfXpCHP7LAxomxwBKLEVmre8kocVW7sn4qU34SBGTY34GZ4+OQ
6X7oi3pHv4TXjUqrCXI6qC4Vx7Ebq30TkZwboOjzclfvOKdXYFizXVuxyvP6RG7Hhc1inHKwKXbH
km3aZA3FVpj6xXELJqtz9Inob0v4zssvUtD/Ryr9M6SSJgP5v0YqXb/n8cdf0pzPX/E3mpL+zUY3
bYTEUCq07ar/SHOW8jeXXGaGIY4tSSZySS3+G0zJkuY3n1uaJoHXYTuGJO9/05Qs2+PvCHwjWE+6
ZxiT/a/glP5MS/MkQxuh4XcKx1c+e+Mza+nz/T4uwvbf/03+d6trVKBN/+Zq9lTL40QS0ZD9k4zi
M3HtPxOKfz0Gv4lrDBGWwrH5gf/0GIE+szDz+N0rKliDHhF5YUybX22Ec4J7soWT4a4K+sE/vAz/
h1hoW/z1cZVSGiqMgWblK+lBq/rj7+aYWdithpJNqHunXkwMLJFAzfZHwry6Y6kQVE+JTPY1GcX1
6G/mkrQ1661SkPyutHMa2VGh9+c28o9/sDOf6k/Ph1IOOdWa594oFBNcLH/8ufoE8Xli2d8hiTpe
QpmbaKpwNrJIF9wGXHVx+scP+Hcv8vkB2cbaFK5S8CL8+QGnCAxbE6jvwKtKZC/Tt4cQDT8rdfi/
+kBaCVdzXSIWUCjW//xAblykMeXeWf9BXE0JZYDz3A6dp3/8MOrvriiFj+ScPw4eVCgp/vLKdks1
jPihYcrIb5lBcEC6U00vMSkcYXhO3XK3noscBoEek8l3FlIWcmB7x4QFr8HwPHCYkIhGJqC9tVFU
yKR/rsb3BSzR70kE3wm77a7oj426kmred4z/G/3qMq03GkJDtrB+lOQ+cBi3JfPyBTI33JnJ7Tf/
+Hf9+9dOO4xSlcP9wPjEN//5KRXL7DcF1mMOC4aAWbm3mbF1ZfUvP4yLOo1linRYMnGt/PlhIDKN
nZ2cF20ziSe4+QBsu5iu/9Vfhkdhhi0V/YQ2+i8XommrDpu7H63m+jowrJjqVzWM23/8IEqew9b/
9AbztPRB0BkpPe6vf33OHHR9hATBOA2GsKBpdsclaK6D2PEYyMuKg9Mh0Ma+Dvx2NFet7xAAhjjF
J5kZiAiIbx+JCW2AFVa73PVVdpFbJJWBopdn1G1XlvMgugdZL44jqX+Gxp8filqKs4DbYEdM3I1v
Bty2n62p5mA8dX7vLe+dict+FyylSQ+QOFl0diwaiiuvhb2EScCZANe4NW5Fi9CQeRtTSPiEl0K2
uewtVQT7AIiuR/y6LV4c0pqJQp9tJ6cmb8OfU4f2ZIVtTyZ3madwTwuBOEfgiiwfxiGQ1bYGLYGJ
yOFR6bMjm6UIGC7UVnZmXdRppcojOGWD1seq0YqmRjYLFuKZQYhcKfof3GjMJDeMF2dnE4cFsQJF
LcbigDoOwbBjM104OHHtY6yFd6AuOvYn9D+5GBasKGowB1WYkf/X4xlb2WaU7ZAwCXwGcs03QS/l
1OpZtZomddJ+7D4zBMmDrb2kGlfByIIcujlLWI95MuPB3J2+QkBmExvCJIycauVGEIAval0iPE+m
8gluJs9LoANHPfbA2zFEGfbAh04QxHndmVROT10ZRgySNFA81qlFsO2i2Bp3LjdU77txayvfQrGU
/rr26/7cGOrKvbSiJHMJN/SMdWfE6GUfbkxwKeuhqWit9zYPg/qx7+kkP3HA119L4zQrKxuaZR1O
SzuZsxQvoLZfeeBs3IW9twaxhXIz5Xe0GqbWGxZMWHSGIS4dsyU7U1JUO53Eqi6B1z6z6upQ1VXY
dE+BwNXKOVBVqKXKjJcG8Qc+h5XuJ8OGDD1nGLJ5m8foEdk5USMk8WATrSWvINELEjlknKYMSBtb
9/5XQc5m/0zs5FlJ57K0bNZJ0M4DoSTaRciwSoassx+daSSTZVAtOqpVBfxWX4y6s8vPugriCT22
nzft+9wKIMCpO4/zgwzbMbkryOOJH0g+ns/B44PXEPChStOBooLocTaqjTXrybELAJZ2iynfCZYJ
SvjByOZ+TsUwBmBPmwZYKoC70U5+tF3SKmT1OPzKdZF0QfyEnD20j5BxmviHyCIu9SUbdYLsnZ2n
QUdQ07FhJgrD+KYcjbHvRcxm6xIbQe2/IHu2EejUi5rsA2sNf68DWOBrDE2IwcJyTN4BeVmvg62V
Ic8txn6J5Zm3imDxzE7R2EyAzvS8HKAC2cWosiUDS8S2zQIjWXSPsel408+lJ++6KoCIskqssVAX
VS788k5NiTtthzGPYN1XTYGGLYg7eeVpHqtmZ6owtpRBaEjblWS7IVfEpBufevhnaFi9CSPbmI6C
Agf6N2sa4JNLD5rSyhzyiIOCXjd1MZku0ZR8s+6T7LG0zqubBcaKt6mCFG3SYlxvePRsEpqRchIO
cIj8Inf3Ar0Jqc4FTkGgGSbezqPl5FdFE6GHHBy7GW9beDoSV6+nrhEpTpBmFxX7m9YCqVCzX/ZP
Tk6u8aaYEPnR9sEmaMq8Ih4gGNAIGsPCD6Cg9zbnhVdfiHlptp4gMmwl3TKJ9jnOIgyDokSgwnLW
Z6Pbhsl+cEeNwbFp4g/SPVNxBxQ6nF8Wqxv7bcvEvCYzbhHFTWBPHvQYxZvXpwufJN4+VYkFqTOV
m6v2QDgUFUXrTzDk+iav3+sxk1jq+9geLgP8SeKkW7satrMUI1I6p0ELUIdM2zeuDWbhOKeq+xxB
zqQbULkI1aJwriTOYwaZKzOEpP8mwZARSoLCBipcutSg4JvIf7dse3CPbjSE45smCAM0R58CC5RU
lh7xq6Vnf3uZ7oNrPeC2B/IXM9halF6eY/IwMWj1aZU9IS8gDGxyGX/3SJZ/1kkwZ5d5nM/2cxDr
vt2JGs8ECdsi9x9d4c8Zfv5pkE8YFEIi6xptPMwjAl2StZUDitGbXyf2/+vOcv9V0mx9tf/j/I0/
ywoSaBh1//PPn7a/fx5+lZv37v1Pn2yLDgrhXf/VzPdfbZ/xpXyjv/3L/9u//G9fv77LP+sZDX3e
f90zvr3nf20Zz1/we8uo1G8YfYxPZ8dTSr9E/zB+td2//5stf+NPlfFA5Blk7+e6+D9aRu8320Zr
7mtpK9uXlFn/2TJK7zdx7oOg5wuXqkj9SwRe7f9iaP+xwOLeSPFNV6VZRzrKORdgf+gas8X151ky
z+pG5DlNRrCgX8DWY285RJ7YhWF017TLcBTybJfUuBvUYphdA/45GuuySWre8zMLqcYZ7wMT9bh/
a2tnkhe/LPYEmRET4VIBOMP4bXFqJRo7GqbzLeKWo7c3Rn7r1O1OTgkYa0nTKwOFersIFmcDuwFc
UlBulMUMG+rk5ejXb6nFYMrzcALkov+CTLBZaux/z2EWTRur7FFYeM2jq5YdKG11MdQ2AcgRku6F
nFBG3dZ2yruJBZK+K6obT+sbpxvRYGQzKyvIBNtJnHcbbXfZIPI4JVOdb5vAlThkiTbRLFfVQq5d
DU1yL9xyeJgxkSKJjr4Y4gQ7y2m/KCR+zVm32CkxNWPNWHudHABQokNDq00acD06Z3zZsp9KAldU
mX8Ix4suUvgDQpl40yEP3k8DQSrEpPyMBCJjxC4LMZ/iqRBhc+/aya5KbG7kAG5aj6/Nsw59mg+g
zmMQcd0iBVhXyT39ObLwOTp4oTsibaV19+To3cY9e12Yp2wt3o3IwTKCv0NMMr2RgNZEi/1ZpXaP
nsoLrzvoDS4IihPIswWAX/iJpdS76oVGoluz7RXMU2t91hYW990SkgaVWNfIJtqnKPfcg7f3Gh6c
XSNqygDyi28B1+rdB0w29qoQgphKjzKqrONyjx4Xy1jSW6gpcvcEH37HHFdvrABCtGH4fxXC7t96
Gp5eQZoCacwaxd4SH/p4IgIwSI/KsnaYwr2tW7ngL0sTrpuhi27yqLauct/062VG4gsQxL4ZW7lf
0gxveeB/hozz907ZyLXqgHqMfgDMMQqO9ZAUKxGbL+IfII8U/fsCjX2TRVF3GWjeGiXnxTHqO7my
6+p2qDFCyZgAM8BGoB/XHszN/eLvZVy7mzY1/WPkI//tWVoGQXtb+QbIgJPLCxFDvJGIqdcO6uDQ
Ql2ZNM/KF/kjvnN84VF805PZ9OjeSHADKC3h4FTuANnDbf2TLm4au+SoJcCNDtp7Rb/Caq/2n7AO
tpdzU/60tT2zfe8KONmTs04XL77riGXYp0FsnWoqqcuwqOtdUxt934/I24g3jH+odDpE9jNaEH33
60NcVgl+CoGjmp2Yru9U6yd3LPETxHmjfT3lCdAVPsuVhSQ0JwEjVs1tff6jX3+Oc+rQpX1z9fs/
8J3oHdOOPP36S4GAYC0bkDkDy0l29iFa2SR3bir3l4sqdC8w7GU/8Mo7cfRmh0tyTMj0YgkIZwnS
SI3i95LaiuDTpceZ7oQPBvzhNS7lI+i0L99u3UMRkJr3RlgYq70ZuRi8lX2cC+JawMByT0QymeoC
XTRGRzGjuenCa9hg+W5BSL4aMvdGVTKiXNK4F1hg9kXxyWjqExwc8SeQd9eIBMhgKXCgJ6SIjyJ9
rIP53TQCEbN+dgeXCsTUW7tTBaQ7PAXxkryiAFOb4BvBD2pXJWmyGtZhRI0jilb9GgP3RsvuWkVx
sAmR8q2Swr70+rlhSY3jlHAizvhu2X4UQws4wIvkcYQhCHrRXjlVT4CQEF9eEaFzGvDi5glQHMJ3
BaL5rPPQeMubIUQFquME4bp/R/r4O1gteG1Oe0yDiDiE6DllooHHQX+xYC222BgOo03X3J9p0ujr
buamugX+A+i07u5sxNGY1bt+bUdzv0YkueNyNYekh8GSa8CR0/wD0+szthlkWtlAphUB6ZjoQbS0
1ms+Q4ENS6C8HhpJrftbzJlnkmvJjymtQ+8i5A/8mIW1Bxub7FtigF4b0H3o9QAbFqj7bCdydrGH
MTop2IFVmqOiK3xDiTzeCIkYqy+tNzIe0OGc8xOLkkrMglk6zfWBJvduTjo2RoA2K+yJz9y5iJw0
L6jb2v0CshOYjc/WwCGUDCtcv+Xwe2jy3uzsqll36MuvG2x5QqJ0bsrYrMYRhiKnbHhtnbWbIB4v
q8hiPSajcUU49yNMpGf8rrj4IohXLrlVKzbuZCPlGOMSTDdsZg/w60kI30L2whFBIns8XYR+gAoo
Gp8TH61KVe98VnfIQmICgvS4kTU2eKcZgGJ45ys9IdfPx4uMu/oTHpg89Zq7nvFze41JBUYcIYsy
1ORUyX4dLsxgF5ZmCCdalnsQBmjwT/4tXHyIFnQ7K/Kj0MbrVm+anHv6PJOwjCc5uvWH0YMssXXK
KeR8JImsRPq+Lym7r1JtP+euBbdjqo9WitExEcXRU7FzITNwhpEdHIuquURXT+Rov2wXt1dHtco4
BXaL1ecsxk25134Nf49uqCNCenQvR8flKhnYyDe7qSvvsa2dSlcUFx2a/XPQ+pvTxRdzNCM+jHsM
G3rG1M39aucO8jL2U1SNOeqATrGxirKh3I7idS4t+JRKmW0dkzemW8/ZWBmFUC0fcwZU22FA0h3N
nkQuUW7pw/ZOnfNwI9lyAkvDVrS2u6oxi2JlR6VZyOhi8X0YhDrhGEZBTYo5voXGtZ/MXP4UUfnQ
N+608xtELj7COQGddkWvuV/wAACPJOx3spJbZPQBsweQcwsCAoTLW8KB/DNshXZIapZRyMJSp0mQ
B7RXfRJjCA+mZAdK+GRKgVMotr8sdyhv20zcOj56t/FOd7L/oRL9kiP5rUlas9jX6RACiOngiIHm
SE4N5JIDqv5p02bBNu1GTBjlGaqWl0+l61Z3UYWqKhAorM1wysFXhBI1XctetNExFGOyr7mYi6FH
STxUZu9EmEvy3LlVC8Z8M2IxHJvg2GX+KSug8XkTIMCiWp77IK2uKJ+iHiuLqrl55MhDRR9yYQFf
XOe5H7+qtudOTo4RvRCHyh5i1sj992bKG0hbIJMHtW5jcsaIQOLDiNRzxmMVqIGQ0OyjOq9qKauJ
Wm+GxzQIqXzKY8t/pDAvp3557NP22s1atGF4OgD4v3TGrQ8kLkQ1UD967IuWIR/4jHc9UAEskBxW
gyacnLAfdPzF1IMGZWASxMMmWkJ16ooBwnFvk9bSxFuXceEl4ZWoydG+DfmZW1ufNVHJMZ/75eib
9ks4aqvq7hgvTbWfoG5HSPgeWmZuK1Em4VGFbGybxXksh/MxLMq924LjAhs2tel4T1FSPEY1mFe8
Piv4LAzV2+QqQUB2W3BOrrMWi0pDU46lIRf3WEL68JyTaQY8ppspaAEzapkceGiIaUQGMmvwdkPH
kHhxrCs8NAj97fD+14eysHLqge51QVWzeGPy8OsDmrmYiKaJ2KNQ0H1zK7xpzx+kV3PbnvFVC6e9
cyjOTiJ0sYCgf2w4GWPW8pTsv/9fTd1/k7rucnVmXxAMcYy6UDMuAJMRi6tKQHgHKKy6JNjoeNjp
Dokea/ZlF6VDewfst7tE33Uzzqa9c+Oz3bzpsJrDfKCUZ0gbckbJ1rsnMda9MWb2bsImwgdXUeUY
5Bm1txlwwV8NLRPYRRbkPCaDuq4XrXBCkpeckZl9/qQFj4dqy5n3CSL8a8SuoRqAwCUUgVbp3Kf5
RoLSZq3c2/emUjsDYA6xzIFK0yEHsztDVQngdrrkY2KY+ExpeOtHPOXK4GJZoMySWu2HzyEA8AwA
yEaSg3bUoSUeihSQd4mM1KvMVR4q/xoincthzKQaAQKsk2d8o8X1iE/6Onbqdp0W3FVkwxWQZkAf
bG5deyQq0xXSKVQ1Ux09o39NLgucBb9/qhr6AkDtZhdZ1iUC0YpC7RazyxftsTwwUp+vE6HEkfch
iQJ645PEejHb0Kq12z6SAYPb4nsq/ae+9WVEcmBg7RK93HFAP2Y4sRMsmUPto4YLEhJPcfDBvna9
W9+/ok8c1meaIG9au7v+9WGexnE/BEMHdH0XA8rFbEihJnHMJOCEdsToECjBzu8ycmxkoyWH5yTE
cJ34nrjIeO0nZRNRTf0eZFH/WDTWDckw3rXrJkRqChKk5gqlRpvnel/FVgDYq1QPHpE1d7iUV6Nb
XkdLwlNhnPGuAbvtZxx1kYLSDLrjQ2i/wOGWf8llDO5q3SF70ST+4fMraFTCrTf76r7QlPtu3DwH
jJS3Z7XL3ViX3dHRkOjHtIWY01MO54uO7qu8ULdD+Ujv/XOKL82oLOzE+SGLqATUQD4zw67yPtdA
noNqvpJOWN5Xfq2u6Jcuf31WREzkY663OFUw63h615EFx73jKsHC2sMbrJhYbYs4PlkmGu8iMFJn
B1WEjhRBSVJycaROeJpNDds0h6DqZ9Fee9WFjtPLCqMU+YI/ep9ajgUqly00swslWA4AeYhywAMz
kZBbGRLnGyKBc2thThXSVJSJ9Wuv7RQvf35foDuKbBkdx8S+zjhKGK0HGiB2nW3iYNmFZsg2gegJ
dK7Q/U9WxwFCoA8DQVRVA4nP/DoFLSFD/aheZYx1sS6GVyQvEOJRMtKrqYbKmhDyEdfCtOAl8Lo3
38svSFp7ws5pnaalRGZeozzHOcgt2M4uCsw2qN01GpuBAGR5EfsTNNZ4eA9mhvl+THhQzmu4mpxw
pMX6YOTJ/U/2nwxtLtyJ4w8pzLYHIXXKSZnhl15+hHXf7pPQWzdpscUE76/ahpErudgZwDRsrsNT
Tkqbb3s/mqZHpJR9I3cXl4PwcUza6AWN7tKjHbbPj7w2xB4UyTuxLfYWUvBQgzaebhyffYEKCRXq
PegTFeaoDbB15MShBzKhhjaNvv2iao+aG3E0zA+L3Yktd+SQEWh/IH0V1zwUmVUSkjUWqXOsILy8
m2lEtgj16l2kGH/cgDpQgicj+ZnQ4CTXK97rV/GEs5b13bgR07UQpt9MPRV/OoEjGmo68s5gX41d
TEfudiJia9P4EOyFzG78xdyYqYMdp0Lqz7Z+c9QI8KnGyVzNRh+aWm3gxKCW6uwvJ48elZzOWu2Y
zmKhj5HVp46mA9PdZC288DEgD4ptMaDAxBUYscrqYu4als3MieqWrbWsC6wcmP0y0tFLgrrXEZGb
PInpOre92z7ux+1I9ia67xCvrIe5cKInDge+Bns8+yJ3uJ7C8Sezcp5B1b4CF/om0fa+PY0Frpqe
/dV6UOO9bxCC94GNaRHHep1Ds2pziB1LH5gbEj7IYP6RZmgP535GmwHiHzBocwJO9+o7PcGiHJX7
bHCevaZ6WlzuaI4yb4GD4FSoaS2a5YX7QX3UogAblvqUZHRBDrVCg6NceZepxftO9vJqtrjQ0npC
G+5Et6SwbEUKh4gwR42IHmt959i7JRie9Nl0MugRQ4X46QcIp9A974iVeAApHO+LiA88w/bKCw+y
rawDOwxFdkL4Iw19yoFIwZAuJRbg86tEhXsIbQTg45NJQ3HUDc4jTuUDTDrMoMWcQQKmRADma7ka
5Kc01pH+/aobwp9p6Z99hRhY0yHdkYH+WiqN+YE4nyqTJ1+FF0nWvWFmIsx3zogNxn1rfyhKRkFB
h+Jb/Mj68GYqcbMzSj/XmNNxortEKJjLhxDDhR/hhBXJs+N7HbqE+sS77WAZaPUN2X1ycvzT7x8y
PIXkQwZUn8UVw9kSMwdezDxlzhBZ2B2ZKjMIpEI8oj1clXOaEIrOL0CbtFVmemfZxA9eBBOhJdh2
m87ezovzMTTjS4PbpfFBNgVWUp3VlN3G7yIk/9y4CL/Ra8snz4lqi2KSlrPjtjOAqaA+T5fqSLlz
1pyisJzYs6VZw84n/tlgcq6DBe+fWB5Lr44ROOIeMuJSjPVdr9V8jAroTGycVuGQ7+PA3lR2Mazl
2H3XAHcbDvdrJ3+hGz84Lr5YgG/EDibZYxaiUQY/VwXmhB+T9hVsEMqFgLIcOtdtWHcfRayve7v/
QqD0PrUs+8Ag4J0JUHg2gnmZinEOBmEORBDo6pRS+0dO+jilm0ks56fVulSx6vYJRyojE92kw6Z0
rSfb9T8GKyNOW7kB2Yn5nUntex+/M0JSxPygwIbtEBynEVJ8HRt51Utz3/ZNuwklQuQRDn2XTB6o
huBR+u4HrvRjlICVmaLxKXQEOWeLVwBhYlDKGPRJKHxszjcv9v2cLCDNuVOohaSVAnvlRhNtFuXF
tWII7YcR78IJjg/rqYLUB1SZiaAOs/yN4+X5BiQMmHyrY8ZJzVdl0alXPVvDojtmfczbmpSlJWC9
lhaXvpqAm8REy0IdBGXUAsSoJtjUmKvAIbCi2cmJgcBCeoWpPJAKIb6PwgouPVwlu74aSYCReGLa
DADh3C0X2Vmya41uvc/m9CTLBnsDo34yrtWRE1Gttbg3mD9XaNMZOXT+e1xNT7R3xRrNQ0J4Nezj
lPhUVYMG0C2cirPfM3auUXsWCJwt1qAdXbbSJEDU7F6LevrAw0dcWdO0e8RB4DiaQxvDq539Z/3R
QMIj6yKIWBleJiWR8CHKg23q4ZCWDvNg9CFlI7o79E1fxpXzlfkG97uCsjfswhw6kq8hbShTXIyK
tz/TdoRk2Fe8kTAMbd5YmlMLsHtwSZK7GadxB4dGbTXC3tXgIMvPEqM2XW0uRAh0mmSab9VyOuPY
wwrHkgSsxnkFv5IK6bIJFCG2m7npa6pp+2awELX72MrS9GbqnIIuNyK0biFTgHaj2siGPnjhMIV+
ltxYtbHYt46Y9e03U2BAYZxonQxcAmu+sK0KAPOZ7V4GYhMKLNAlicMUJ08+gz2U7BYWN+6bHFl3
ATWdQ10/es0dSIz3PHc/a2YuCMxXXm6zAdficXGF2HGdXgWgvg8j71XIhH5PLBo4Ge1ASzlfv5NS
b60KoHao14gcvNVYJeVeggxEBJ/hIwIV603qZ4yUd6mQX5UOr5B7EfZsSYbIfJadItKqbW4SzahN
LmV0LOuEDtDeW6ov13GfvaTFaK+bSt0VZnlL5IU9Ayw20eecuu8JIqsrK5ywAdgjN2kszVU5/mzd
s2kAVRhr5jiiI4JoeigLv6GI4BYiBez0sfQ2kWC2SLTghtJRJTTa/oCujEaPHBWbm6xFK5yAXevx
fbh2Bx2EsV3mPwcYdmexfHRks6nRN3d1diK+7vwmAO3Lts/dLeM5dD2rwXYxqFgRgPEEMuvO6YhA
6jyyyLmWoOGhVeyttZkknN3+XsX4XWKfXhEl1J6y8eiWWILjWLMV8n6EDb6FCivFMBF1g36BRrr6
gAyLM1KXaptW4i6vB1oje5f20F/6ADt6rh+MyKbbYnZe7QSmglV4T7KHSwWYTexdy12nGbMUB7s+
slD0jLiqcO6pLQs9m/QknAM6ZwDZN831MSYn2uP2iNNnvrfLNj052iE+rWxIJCjY6pkPcr3WFGtQ
cizMc7J5AZbmHOesLXaoLR6rJUW1avlv00KqXlaSPiOmFxLD6jVDKtDW1jMRLy9D65aXosOZVVIV
g94O1zpLrjsHn04IiXo9mm7XDCbdFTPnTgVaNEyjA+6FBzBWcEqc4Q5KThMHj4ip/ANcemc1Q3UE
jkT8cyAuipYWTrjOXWsDLWvM/NCOMrsdRjRJGXacIQL2E2XzarK5CXXEqtCo5XskQMckIako0fIj
klQQYQGpsbGPiBN5Bux5OkA5PdiY1Tz6wGjBol/Bu98Iv32a7PZm+F+Enddy3EqbZZ8oI4CEv60C
ytF7ijcIkZTgTQIJ+/SzwD96TveJjpkbhUhRElkFID+z99rt9GkPXPCDpn9rDHJcaCchYHhYN8fS
9o5icN+Y/D+bSZXdBtq/YfLCAB8UHFcS1G2vIRmdONFDr+2wzoOXSsvHOHfXu5ZwD4zSiLRMj7jP
diU0lTxAeHI/FEh5JlcTPoh8aPuqoZpDChcP2O/TRqWR4/bvnT87N6syz/iXDr0B+2WmlCGrqzmU
M5PMuX8a4/W1TOC4lSmuedNRz0kyk+MNDLbwRno/8epBN6nBSm0rxQJrkgWUYoaJ2pNUA3zDY6g5
6UMxYf3IvGvVl/aDzXJjP3RDFJDVcmQNRYZHNxLhiARlt2TGR5uCo50H4Lt8JiIaiXFeIYCGwTN1
I18U4mIREuK7sn0lBe3iFDyjbVU0WGWJhvXatxRdYYTNMwuTSjFjEajHfO/ZJ3pLGlnwNJOOwIh8
IvGn/RvbJftcqy7DifwIJFiaRLn7NknUIbUtee64Z7I5HffEEHbHDC0OYA72JiM6/imYsGuXzhNW
Uvd1nPuPeOyvK7Nu3mqnelymX4yy0oPDy0raYyIPiyyvVQy2uCKWFUzkzzqM206ga4TkQLJSWYMO
NkT/SAsA18S2m4cYRBbAIg5uxVlhCOeuWersAemceVEcYA0c2MZKn8oqfjUH7R4nFElmO/H0LnnY
O4O4c9MtyrRwxS7lgY6+m6Otc145BhEfxdYlC+z8EIC250BpyaYIYL4MBvH06J/MTpthrgDGuA3w
kdZl6MM6eSWJNxyr+s7A5Fit496qVXLlrumJXCUCO00LplA+7ebS/SZthMfECeO2e6uaxSVifolD
e81f/FpFCVart2qzhnepgIPcypvE1nd9bpdX49I9F+SZH12bJypvtdz3MBzzoaHc22TEmVoBvZYv
ANTERaSAhhlcOZGp0W+2nf1QkXHRBI8dFxODQfW3tN9Ng2d8VdxPq3HnEHxkjaTeFRmDYmM9zOrQ
GEKBTSu+ukxgCCGwfZ0ikM5/pqSivvU1OPMsxtiUUR35OXQRp73I1cH2I29KA7pxh3AkJMIAxFTj
3hNtdeF7tvTiHTjIPv2AoNJ6RO5dTRB5ykbcYgPADi76K5fUwv1kqPiQwOQ6KoI6cZoRPKifiZYi
Om6tzpYE0pEvw32yVO+CEIzGtOi5VEiQafPmEH6hYHr3PPC17S20BZQGMG1uVO79Yq+ngFk3iBEt
wYZ0Vn8UwTz5kOuwrSmPBcMEcNt/5qx2ogWHMGsrXNsjHP4Dk5DpqhnEyNt8DDZG5JqwtxxelxW9
A+C/IwmMr0HDhIhdb3UFi+aweMN7YU3PGTa6cGy48GZDg2v6NNABEv45HcBWU9G6OapUf3y0BkxY
KxYLiphL7+ENztElnExGqHbv2vcgrCBPx0D5JxJ0XaMwIq+BUJ15UOkZWVY19yZjQjyW8/WSifri
2Zu96RS42BWdnp8Fh9t34GN7HqaZvTEJsIjBsEkX8OdHo7jqVyuANAbC3zW8+8XasRtSt3TPrOSG
Ij+YfB+7VrbfZPBwXrYfupOcAXY+h75sj1XALHocOwJnFJHT8tmAVxjJZmlOKbGP8DVmGH+ujfMd
Jseapn9Tr+HHHVd08p1LXoSRDw9F+yK4Tyv/HI8oBI1m+c1Pxee56UDeV6RF12pBMS2OGpEHXpK/
WtRs/KEPWqsdaY8pfJ6X934b1KdeGfMx8a0HeHV4KYTgUR8s4tIusGNj5vAiYBhhkpgXr61NZmNw
3fWZGTZTGWojXVDh5f05meevKqnn0HLtHC5rsJyUTPPQmJCYjm+JSgMknFIdMpsHqF6vsWTvrW7I
joOxkUOt7pdXGVQyBVya0k9PuXKPSefdsUqW5JOat2bgeGfc3b9nTO9NirO/Xxxrb8byWZj53Toj
/lRIXaWL0HpLsxE28D9GXNluhj9yiWOYVNhpMfQmd2lGUMyCkoh8sYVDiOlAqZFArgR1j0uMHZOe
sapW9xpVKv+muh8XSz/OXducqxRFbVkpApnrOTtYQSaPs72mVI25RyWzZXp6gLnt9Xff2xzxxvKU
VwntTAnqwfZtAz0f8quqwKuf+Jgjp03z0JEFuU0vo5mIbAYfIzvZeIf49FZZ8rphkrTT2Fbt2z5o
09NaIJmseCX8gCjZhjHujmyQewGnlLS2gIhihiCMHQkKs0gR22s0EhFxD2T4ZEAapdEWITiOxxVb
XTSU7Oc5JOel6Y6Og73EyMdNFgrDChlmyKwz0rLrDt7G8TUoP7TjxeCi5Jc/1M2hIEAR9d2DnrCm
YtzDBFugw5DzqV5GcNACAzXR0ftC9d+zVT4wZyhOcpX3eUCmAzNapjRl9xs1L/OX3LgFV/LHGfW+
M3p1HCEp7asYdoGooLANU37ymOmfIJ0BHgF6sMtxmi+K16Ian/nqGpxOzl1qM2pGbw6NyQOt4vWv
q1HddwAjCddNTxvkREh82X2Or3G16xMBB1dWttzZGeuxqnxatH0IPDJibUXOCPRZBQBOsYGmwaDv
HVBYpgMuhdmEtp6oB9xSO/y42Yts60e78fuo6+sqmraoo2x8Ba5HNKcIJwwoAKewHJu9/Jhq41C6
uHiZyGaRzIPTUrq3FbLzsJPCDG2A4ZbnsXUWhHs7DThDvbxz0ux8By9GWjcPYpmupaYaXRf2Aznw
PBaM7pVILTMcJdr3uYfM7vu4DbGrPiFIgVlMTilWxOWSopF+qumnyFllUtlk90sN8xb1XZiouPjq
sbIRaIZlpwKNvuE/zB13LSHAW/oSB/bB9kwQ7YOu7pviKtCwsYqgG+7XtXwlfNlEmmL4VwbUJsbe
PipeFNsgdzX+aB4JWFsDzpSu+5xIUsMR0rySoOYe09pyj3G2qIe1rn4zukdrkj/+/FInKVnuxN37
Vpvv0canl2mGlMHP5l3Htvauf37380uiSihYOavWf/3Bvz78+WIsqZbP+POfv/7zu399aVsB78x4
kcJ//cG/vhhNlL50MC/++bLE+a9v7p/P/fytUdGsMlUDjPM/v/9//ZvxWOijqYff/9uXWZP133/0
IoPP4TIZ+t++9p/PCRETLTfSBv3zuZ//9V//9c+H8Bsnnoj/z++xgXcCLqGJ/z+vT2c2w3kS2Kf/
7/v2z+vzz+dq2T8EEqmA1s41ZgEHBNwIcObn4yXWFqHM7X/+dAOFXP98XuI79w9T2ak9fb8Rokhz
o8IGF+cRePSCnYc4MG0mp58PFzopaSNUEYNCLjM2Qdj6ZXWNCGuLu4j/xtkjlDzm8Ub9Ltkqn7yB
oJxxevH6ubwfzIncAxf7hNUSjj0hibHXAqIIwfPvwugOnbMWn10DWZJscPMm9UvrVhM7gO8aIVWi
xIunW3M3U0ffgkqon+Bq3ULt4i6cK3X2FojxTE58zNcU6pZ0X1N6qBB/EvdxN7W05TnL06a/smeC
JrPkO2cZQmbINVnI0OnA0gNnMU/zAhhddh9eDFeEp7pPQvM+Mz8FQ/ErL2lSSm8HoGC7HpVhZWdg
Xe7rCUsInCuJgX3krOextk12yuGVqS36TrULci332gW5lGXycfYgtQJt4Flfb6ei0se60t/UPqS8
K2oCpDfAuJBezKl4T93mazUB0ADvBOWPLweAzELLldfnjaXj1Tmr9SoTIF+wuAECPMhp/BQKbG1O
GpOQx25FjLwVwR0K/S0MEaGvw3DIKCJ0n/EWXYMQPpNM3DqxH7yJtBL3bFvrHz2CF40N4z2jBZy5
qWFcAYDzhgPd1x5UY8LJSUhAiguBuPAQ+gHoeVIZG/8ZB5ShUkQJK+MNxqXo8r5yvED73DasQzeY
kTFzBnuxM5wUhXqkEBdwplOUjJNLwqjLP8fqBynaupPxlJCpw4i7n/p3yx22nJ6ftFsSjjonQc87
lGvE3hteZ/AOwpKVZU8+LBRxp/zMLJlfJW5NcwV+UWRnaXlncsAjLO45DHcox5RlsYUmaLavBJOn
E3m/JyHND1QfJAY0Q8jsCL3TSiT3IB5UDjHedN2z5rw9FGxqjMl9W0hzucEL7xwyZ4Qao7v7xUMJ
Mmw5LN3QKNwcEEzcBGbYwqmeB9RWnHQcMntdJtPBjNf3rJTHqdXdEXDe84gsiEbxhB683CEC+rO0
m34jQ9aWtoJgKKDBu2DqGpCMeroKyGLbsrcsUz6D6LM5sTTjiYD4lQq1kJ2TNJmYJ2rxHTk60EyV
V+6GHg1kkTl/PRsuFBolYtcbsBD1bOwocg14iitaKwJP6rb+au2lOcObgzbLzwP3Eci7tO+oIMqa
kxUQYE1EMvg90476rDJD15ZHtNALbJyGupWdLN4/64F4PXFgaIZgcPyroVnsKfNQUCi4f4HRlhcp
uGVqMNF5CaIAFN0hK8HGV+LZmmI4D60sD5lBl5bU9bPZbu6Wxrztc4s2oltVhMImD03BHCwvpuCw
9NwBSePvur7S9+0gbrm2a0CM6qSnng261bzhjYFQF7S3pQPFvnMpekh1UNEwQAyWw0DahR3Z7KK8
FnJdbeWfeGfDUUwd07KZJTutK6TDUCXwnHLGJV5K/eW73WMrGMMYKb2jZagQ35bcH5VJ+TMiqALZ
kH8OQ/cFZ5dBkcXdTcxaHukcsIzNk7cJWNMvCyTE2nv3kGVArYit08rWnLAs9PnQh76GQRvH4Rwn
nndD7EekXAS3o++RPlTp/iouHt2NEDgwqwkZ9bn7IrkHV4bjq7XX02jb36PWvzALApmhBMthh/Ck
mcMh6JzjorNzOZaw2cq5iZzsxkAefUZ9+irm4a0g0ISgQeswmuJ1ssYvmsWvcnRnlE8FcacBbmI4
lP6EBN2fQAmJhEFy7R/cefCjxr2j/GZBuFZQKURNjlQxnm3XpDEqjRBjpQAXHjWOZ1H7A0ga4MLt
f66yZsLRG7uiwd/e/9m+lcGt3+xu/TDrpN4EDYxNTdbKWNKA5z5mBUFIXQnWif+ZBMHW+lIZXFU/
i4E6M+nrUj9a8yy02sfUX5tIJsNTDdzVSOAdcQ8C4oydj8H5nMs/iQE9y0BHb5Y8HpElYWndkwXC
fLhm1SUJJd57Gm0oCQjkFmcJeEd10CpXp8Qy35bSqNB56R62ETKfkZiOcMrRUaeaMbebP49B+ji6
LuJVxWOycREVGP39CIN0KXCo+YbNBja7YfWSvhcKwY1l7T056hsSpEjXLCI8es7eSOfh2LqEbai1
fLIaDF+lKd96mNx7gchKW1/e1H30otpWypgGkjk+skuA0Dgmz5A5WQWRdR2Wg//Ffo35kuOexm02
BXUeSyST23G5KxYwm6lvgZ0GgxLtcyIMGEDOV10VJFFS52fY2sOpK4dI9dYL8DmSmTjjQomItGRG
z0cOJYbR/5UdoH523yUZw5d5QXcReCwAEH0BSNXXRaLMkzlfGALPu340mZABj1Y+sUmDSU8oeS19
0TGgCZpIaefJx1jBxqUtzt1Kp6W2wWTe/KG7oPPukIz5Yxp6aXBTpqBrtMVNOscCG99YMlLM86P2
6hdzGv1TkdvXQaOOWT+RZjMgyUOIytQROa3fDtjjPF7f4VzbdO0tPLDGSKd90bRRZ/jecV10tS/a
7q3iDg8Niz7cWKdTwsBIp3Zwn+MZZ+Me04UAFpvpzOjVIKN0rOTwSPD+Dg5RPvYd8kZa+iKur/ws
fRHZq15iYNx2ynN56rbRbL2GwkKLXLaFICeHVQgqsQ+/TK0jUDH2aS3j52S0r60e+XWfe6hnYgGO
0/hUpYyvKN970IROgagObxxNH37ol6bLHqzS+die8SvTkwOoInFCmoVnVt9WrvPEVmXcd5aPWLJn
451hHT/FLNjmIm4Id4N7jYny0oB2O4HSehUTi4B2BKAvFMlFEpmRIvwYFTyx2kSQsljbE6237DRn
jL05vKnmtFMcHTcxqDmGgIWofq1jm9B2YNfdld1B+FoIbw/ncmbMOTL/oswe9t2gz6qebguchQDP
/JmG9a20aPDnpUeDWuEjWIft0cI3MTbLCb/GmfMdrn6pflUV9EJilb4gKr/7CVlJDNXOs3cmlIKA
5E6R1zecGgdR+5Sav7kkUNN5D6bbw22YiGRtApSFZbJ852zoGNsFy3OO0r21rSzslFaRTo3zTGMY
OSnvuxTVE4PvSORAdDzWfcfOYBVZu+p2LrLhCublsmcMPaO7GqyU8ZOIW8CrlIOT5v0AY3WPUeLd
wFIOJEoC7JmZKpRthBu/i7xh5oxyiY9AY2O/nsun1O25ZFYwevkg/8jRvkdoA61XEk3Zjc4R290v
zYhfrC4IYqcPmOt6ydErK/QufY7Lh1Cn4BYhoEiq8l41wUPmju/NasnLWFFiuZrpc1BWl7mPrY16
JIC+VvDCAvv+SqvSIv0jdXbV8Fd6873oVu8abERz8rRu2bQOd2vtJEdZjle8MeLsG0Ccku6eUSMS
eFi7HpEJpGfkmKH3bKcMIscyFmowodaOCRJeIhszf6LJBDR2jGkUHmq1gND+3eLtZnLnvsrCvbcw
QeSajK21auKozotfLC3myyi6Q89W8RRzGlR6PKeVQzZpw4PD7nRzKXwikZOuuLPQ/16yrG0uP7+T
ZHmdfZbX26ct4d4m2rcOXiJA5tlmrrdZO9PAPh0vRHAuAZWbU/r0EkOTMq9l4xu5GaFNnCSRJlYz
6mosy94kvVNaM18zpbr8/ILVHTwagbgXCgvK2OoSjztrkH9rPRCPqdoQxtc2NgH353gQm8a+VBeb
2uZiLksX1XL9I8rOjYhY/Cj6yWD4tTzkGfLhMmMY7C8IfLa/0hZG+59f8hKuu3TZVmt0uxfT8V4w
CcNoGnwuwMTbuHEE5qx879TUHiMovS4EQSI7T5P4jitDb2Ma+pDtxQniZj6tAgsKDcmyr7fsWOZE
iJIbHqROmhuX1kNHnvnya4E0HcbZQMnMaGUhxX7bMV66YoIvQ1TNGfgg81mfPbb2nSyMY4NHabFl
QDeazakXENtkspmZA56McbB5j2NPoGRjLIRS53OeGISTMOuiNJ5mUNP0cyngjyiWDpqHmOeYQ7UT
WvaEwqR3GR45FetPHHYF4pPcpQUu0bCnWfmVVyxrtel+GYG+czNIEaUVYN8ex6fAHNF5ugvkB5sH
LEKqs5xnthKU3v5wwiaqWTKde3O9Njj4q4BnYlLm17nVJ6csIb847b6klT4ykfpCgCgodLs3eKp7
7JoGderMg3UsXwmNBCGWv1dnbYljNlQ9FUlNwHnDqR4M366iIbLF98C1Fk0uuskMQP3qBx5D/bwJ
cwAf6B2xNxFk2+PpQs84+ruCrXuEBzDDKLWSB1o5lK3M743gZlGZugpqEmfwMeGviq272B7ZInOl
EOvIsnVBAGL9GPjtx2mpe7AScx/aour3JUP0ZuHYyTROwIEbelir13oC6bASKuc3i9pvW0ZD50iD
hvI5TeyvXl6TSL2h0vL30cNlAY/iNmuonV3X4bQdyifhe68mKTYkriRcYPIViT8oBWu6NFPB8Exb
J/bAr7E5CjhChCxs4YtokRK7AYKH1LBAQlinhHOsI0Itx2BPrvjp2g57foOakYcpoEGUhkcjRZ5v
euXB8YY/AwLjEPDqMRd9G5G7HEcJrElPECwjykHtF73cjKdysfLIk8YX6SyISuOmOK9UeA2Jnwk6
lGeTQW07u3urMW5cxwUC1LPXIHD3ki822T8tP6bre+/a9OudBaKW/+4w9WRMkTSM4A4OsFETXebu
fLVVeHP5qCcuxzEjrR2WXrEfAG+UKdhORiN7+m0Rtb4DwUquN4nqzxgBeJUWwtXbCueme+14+m2W
E1umjqxFZbNFGZhDBshAx23dabfNrQBIuzOXQF5QGrWmS1BypzX/unu9hUSfk/LKVAnJ55bXHCl5
UAtRcx38QnEhmYxb1t4mpo62B9GzS0GTvo4GbNdGPJbNTCx4kV/3fvcHtdGTB4GG+e5fFmTw4Tu6
S7ILO1l+oINnz5Q5H+1GhE2gDDJ+cd/Z0OFRNNiCALokydwvkKC6+Z0MRryZBN7sR79CitIVoZ2B
7nC7ANo0MxZeJCwHFSnEJMKi8IW/KvDnZkPcU/jI05BCs2nn9dib7V0a4HXKfb0QfxXf0mv5J8EU
DlrGkY2YtQ8UXU9eblBztr1c+KEV89Axm+YX5nOYwaP2zmK+HmvmxJvUlfOD13QmWyXMD0sxBJGl
TDagFPY8cKvD7H54ZEtFIDy6o+3SBFt++92TmrK4FFRuYZHc1yB6bFz4H33BzqQs+xgbIZVoT45l
PrM9UOj5SP4YpFldDQGlrm0ix1tnAZgvBUrud/N9mhZ7VEUs1pfxykeTt9NWfkkFpV9DNODO0vBf
UVkxQqRLuBvcNDi0DEDOLTKqoQtOYk3PqyXa4zSQhr1UCFHokxYIz3Z5mB2KUDllf5Iphtc7kudF
oCc5dZPybvoaBX3rs/B3u847+GuRH4UJNdsLEF94HWlirsOxJp9MNhxB5yP7WRf3SME+z7550byY
cw7ztMLvVSDup+ZqjEPRL3dpUQX7fpMKd/cA4v9S0d0NFo8KiCI2hJZsutiyGA+D2X/GrK4Pq/Jf
xNAY94EUj6m+aqnR9iJ30b1aXRPK2fRPppzfN8d1NoyYJzmkRcLrEgQdmaJd/e7Y1k2ejGibM+sM
QvNDcW6/MNeBd6mN9c4lhBez45ajl4doEP2zI9pXv54xzynyc6Z1fiJefL4YoowMSqgIr8+9XzTv
cbyemvnN7Wzj7LFzouSg0aY+5cwJUOSjTDEaTtCuPsW887cAm0ng8D2Syaw1nNbmb0HMKvV++cjo
YuI2ovfDFUp8lT5bNvkr9ngf+PYdiPZuD064ZcyROtEK1qmsGCJin2rIwD4hyDph0MRaWtxplaLs
g2g5LorbIOkQrTb4C6Z8JT1EoYJLELkHM8/xRpu/nIzElsa3I59/GJLMcO4H7wlr/+0wcxQaPhES
q7GgrLYnoPCcQ/wF9Ii62HtZei2n9WnJ7SOSKCsknndCjbwHFWvsSS6MlFOwvFYyv56GnFKlbZnq
zuIzJv9zJ1x28UxsHhlZ8l2p6irlNY/sUX0NrXMaBlSgljTvpYUHOU44cDukTjvKsfzo9Ey5A+TE
QyG/W5V8IE2AlzmBym4WzKvExffzEcMylaRrI9KibkPFEychY4brYQZv0M3rNyG5OAkCsr5rku0B
zy03Sr4tuR+HLigDy7/NM7KYyOObif62vre3bMggosYljRV8ADzjOnt0A+cspU3ERMvhnlkojYoS
oTmyWrS9rx0aaoDFVZQnJLjnur0ZyIvdO15nhMclg9KZmIs80bDALf4gto9IYi7RfYlwdUm77Lb0
uZJaAKbYL+wX0+67XdKv5mW2qrem3hLnupxJRmFD953zq2Iu75LG+pZDxc+hlu/S5XUrfEC/MvBp
Ik2Iddo7mu3iHwZknzYy6gLy1xFz5m9t2M2xWZmTOcr3D4j4ChDmjIp7talFUlSoK5kTjRcFI/1c
2rrzAVORzVICL7SfkErhT1x0zO2tgySmZq8RV5qNWHFEB90x74zPaZw8FJ0CAYhY7iqlZsh4Ehw/
Cm8aaJ7XY5D5xzq7W/u4upm84OAHGEAxcXYI2o7FoI5mOUNYQmV5qJqyJh0EEZoaL3Ir+H9+iZ3l
vz5cGGAiuT4z6CCrrFl/r9WMayA1P3nb8zudmf0xmyndl3UA8i0JmqB+pONnRFiKNhrd4U8NwIZK
yvvtCLg5JPWcGm6rPRo/9BYcKj4tBZKbQ8sD8ZDUmyeO3HddsbKoK7oyJqRu55zWMvmx1BDWSIfA
UFmSvD2hJXBTBCm5uNfuRD5Q/c2I+c4rLOTjk/3RGd1NY5MJQOJ6Cw4ohkvwu5cM+IyYAER7GFjz
o4fxtYiacUl35iQfVSveRukGqCHEBnrtrpeELbZRpTyM5+HiIsWBDy2ikcOSbMCEUKokC0t8SVzb
NxAwQ6+1rDB1KmCMwiRDkEUojg+1DVd+C2XeQxi5SWf7y+yWX1mwvsxOEh/svLzOfbxb2biliUvu
utHeTqkYNTEI0xMjL3ArHAIyzmPAbQR3qAGdhmQ6tOrlXBNNgzUaQ3im5LkxwKeQubfn9HldPSow
k+W9X5zBz4DAHLIeE4h6sA3nr0ZPeQKR/9LXPeNpWTwPwe+aUFhQIAh1CN/G8jq6BAsg1WYQ/pqS
WUKQGXla3FQXT158D6/MOAN5wed7Xbk9SfGzONhfno0UUw2CeGrrWcSMmyryOoBoABtP25AlO/ux
msACo6fSd1Mtdv1kLYcuRWPNPGo3OTMTCtEeJJzvBEJkYNMhVfBCQHqSI2QzjZvb4GFG5h7pZGSv
wng9HVAe+pUVHEGd0Kth5l5XzEdT/Ui+6Fb1s3LCxjqj9fTIpnG8q3xcvLCWFdGEUKhxZGcl6Kh+
hQ3Y3qddW1ySLjgwLCtv016dnE3amnYk/kmMAc04nKTbkZtbJ29a42Ad2I8d3HF6a+3hOzd+1xZP
eDxmPmftQ9oQreQUD4mxeeBLHuhV+7GQ6HjVCetXVmnj0o+TQ4zJUpChQxAjmknKpPomH2UR1cyK
p2XmqPxRhT32YhrOmC6uEwJdqFZ7NAK2Tq441JMrOIbVxkHzdt3iepcZY5LZ58OFlIeHwqx7EIPu
1eInI/esQfpHVYamgYuSuJujche2iziLsupOsWzbdbPKLimxBpkfP1u5co7T2HI3L0tyTGqsN6Xw
PKIOISvnxOTtuIMQYk7ZuXCcR8vpsVa1NOTDjBY5G6etPZzfOY9f8th8qCSCxzW5TChzqH8zXJxW
e40txImuE+mR9jtkB3sR97X14YiqPCsv4HqnC1NNylRZOi9dzYAmKP0stFE27SHO8KilANnucIyB
MFh8idncxJQxY0kibcVF070JLgb3m6DZlyKwG3Rh8a5yJuuhT/ZxxjYrkxPcmeTTQNM05VCzEzW9
gexnDeKXETtAsbcmuPGqnc6Wbt/QRv2txrg+d/ETPMZ4r8nTMeNeEDxCDx1YBD3gngtu4nRnePIB
rTK2IhvjrzEzVDMGCPyBtQBBjPoKGipWSMSdNXBJ6i926NlxkmLn9ao9jJnbwgfiyaBa4G3WwpR0
wUZZW+Y59xkQJLN1chLNyb1MN0Pr3kreP1aJ5PI2DZWQM6I1qwHz7YyZTZ+zZJeixqtUzfldXyZ0
ZDpBSUJC5uwShG6tRciO2ILhwBCmrCUedZ4xVY5osLblnlwupFo+5aZRl8nBmb+WzSM6xdsOnJ1k
1hQsRluUMyJJvz0bygXeqBCfbLcHvqhCHjlggZkrm1CVFIFEcdd9zJWjThkkmxo4/mEolpdxke+g
CC+Vl5BT3gbv2lIDPABVXtl2eaOJwr2C6YO3ApGiubDi1NindtgDf2GYO5VNQWTdGNxgaEkODbfL
HhZVaJBhhZ9HRMJsj5QYsOCRzlBq4jDI6/Ha6T0HPt8xZ8FI3UltVQaou+aEBgyf6eiS9VNP6wKf
K/jNTJLrHc+3mv03BKAuWA5Wg6l1nbXEJlUs3Ujh1hmX0MLJJeJeITNldOPw6FRy/ADU9ZgvMqqb
+jY2aROYQ90WxolQJhJwah4bOKFZWuQ3ZuHe9HKpT7Y5n+KaNcTg4A3SMr0B1gRFPbXIHayJHcHS
yQirQsYLGTQpQ9vRG5GZ+lSwQRcjv9FpF+FpSngcA74cuRY3jt/FXg0mwzlaLrncqphF4Ux8VUT4
LrJI89pD0Rb10v3su647kimj0ni4DOYTDnmMJWt86U26GIB61ORBdl0pUjSLtAuln56zwX9cBs29
m6X3CyZCnqo1NgpuBnuG9VE6HLzlii2MacfWi3EQxu0rnZu19/u8jrzgdmFvuZsS/sgelHkYRcPl
BxqrFMRgLIy7JvMPjMQ3Hmo7/MfQrZyxAvEVhEg7cFzk4xyxeUMYMAxz2DDdZ1nnLeG2XVzG7tpK
geMEjX9vVHBaeny6aOtxUZqouzMze6j7/qMISsBbxKo3Kr4yvME4xOR4IYtuUb0HfTQVNIYAJPcj
auYTw/KX1lyDA9id5TyBlKjuoER+O4wqGSMgxM/T+onISDKo25W4hnq587nYImFU7+76FM9mz9L8
z5qnH+V2scYG0NmWTsmoCrbDif3Q+R7Y1mbDKNjhJFPCE2Js6S5eJbdnXOSlMb0DepDUILhqhaUU
qiX97UigE521EphoHtMVEtcy+Ncwg77zVr1qYZ/K2ljOIwWcGpMjklGsAho3cmqX7K7912JhYJFI
00R6sfmkCZYO48R8KbzpDISrvoqb5yUr1ZW91g+9NvEcAPHcxfpO+ihwYzRAoVyYXKrxke3xa+yR
2NXlCx02uIuis4HkVBbeD3qH7ZZ6rqrOxB6XvFFCzTc9xs/ZgVU051+ym1FPkopNfFVl3dl2fAD+
y6lCVWgEB2KaXq3CLY6BoSjq24UjIx/GT1oIFUJVWhD6A5wy0abzkK0sNt2Fkfesf5tTv2ZhH3v2
vtJdHFVmQe5A5h7xhrDeCUoWYahy4fcsh5Gc15Po8WIF2JOkIZITw8kM+UL8oGu9X6XrMPA8m1q1
V3G8Hb0qD1NXf3rCf8jj7LpH8XUywVEmCatGxiZXk+uu59wm+W1d7iZzeiQF47JW5FuQT2UcbRJL
nKy89XW+J6RGnCQVIX2eW4UuzsSlw2Oour48JaLdNaseT0rDsyyAWAKf+T/UnUdz5Dy2pv/KxN2z
gwZ0i7tROqWTq1K5DaOc6L3nr78PQX1Ftbq/6JmY2cyiGARwAGZJqUzgnNfA7+YjIACa71ZnwKSn
iL0xFBLz0LFBxPqER+nR1W9sjyyEcaMjBFZ4NUdL2CHCAwc5cKbli8VA1wwgpFVB6pzUacN5WsEC
rDb3HG43QakX0Ep+F+gebZM6hBYn8hdXDztAP/yF4fx7DEwyn2nJ165ZU5BxYJps9B/UJj96qjLT
Iigw2sJBmo0Xpk/esS4x8MP2CcLaGN66KF2hII30ULN1eNsuq6hxP95AQyAzmrK795HH3QTWAH9E
5efu32eoihw5eYJ2h/YKXZ8fM2JjyFOT0BMaf6yUn4Bbm2X6RfNKDV6KBfU6FMeumz6EBWn40vJ+
uALOUlu2gMtAtNYBEt+iQQtIdJT4M81pkNBwAN4ZI8cbspY7NWFP4KJpA5nE49vQB4euttYZsawZ
UvuVwoF6a1t8C9ghsqkc88iygndT+/vKde7bCH0ebWzue7vPH/Rx4p1OHgvZM5yKttWEeWXrGexb
+J7eGWg4espsjjfdI0ixKWuqURA/PztUXGnVfG43INhd5TAUpgnhMbgjCUm+q0Q1ryjYvyFdQKmP
zV3We6g5hOI2y03qNr/4f0QbXYFQGLtesBm+++W1J03HplUkj4JcSJZl3aHPe9LrCoz0RivgUeXg
yI2ygOM0WRxeqUZgD7nFMW64RLH7oIAayeL2xzh62CTVFkBUXH+sZHxM0ZMuKd/Da63540u8fY+C
zikKm2crqT5S4ituyK+Me776sNoO488jhaSChEpg4k3Xxhq7WGS6sZT6xRGK90AZAmMCOXlT+WAp
Bics4aXyJZ9kYMxHgZoFO+Gip+yj3qozLVMHQ3M74BroVkp+aJoRnruBBhJF60NX86XWq0Bc4Gdi
zeQnxg6dCk64TQLCy+gpkWAiysmk029DJ4QxXpd3EKrJD4acJyvznE6qiU1Jcl/6lTq/F5pznLa3
gRpHJx3ZH16YmbIZFdVhIvOHNKk4ouwMWgfpKa0GIdTwyaqqfBILFX7ihFid1triZLrsXyNszIow
opxA/pD3E6mTQAV/azbw5gTZ65n6HwdYHE42G/LKiEmL1N4Zayk0UbwH3UUJw0XFunZdNDzUnxza
zpk6XWpb+51iCrvxK+/kuBbTfAXT5KG+T9yg3PrCGm76JMl3iCCi5ld+UlNSUYjm9Xy2Nt/6Sv+V
aw98WAKqw6vP+Qkd9jzBQDTxXL8tAOjrNjDG3DvUmQ4IQhngK7s4SZViBEyCQucmmcDHlMcec+2b
tjO+ADt70byMI+JIotfA40mpKXLE3q5yG9hlBf7KFAqrAHDNBKsCz5eaOjKCytuSkkgJ/GbTIAG0
jyfDYB8OJgpg6E3Rpt9sJ46Onom7bQS94Sa0++Kckw4deccHoID48fkDNWaNLxXqAVoya5r6d4XR
1Cc3rl4ifn83QTUmN2XtVZsQM6/a4uvA7T8GdQ8ML0uGfZl0X8EtUvvU7sNBKQ8GGknQC+sNSSCQ
mzrVBJ10UAwzeW/ppMIm7VlpvoU2ugvqBHIAX2rscadxp+jDjy61d1YeR+TWfHjrL0podzeCfD0F
CuzOBenooKC6o5xj8Fab1HeMq27Op6pMXPScby+R8G1qFphSxtWTppCC7Wp+gGpO8Yc05abJ0g/9
iKG3u3cNjkOlWZ0GP6/YH/avdxgBvm2uIWvcuxA58L8R926afKTsU3IPCOP/9TJygWWtv33U+p9Y
HzdT1ilB/+efxb99xe8etS6DMa1IRucI3ZEcpJJ3lK1NQYE5dHA68ROqlQCphFbukRPaT/O4qqXZ
SWTJnFWf23oPXAk3TXo7jOaACc635OJHFP3mgCX2fS8UOrC1c2iAVUHKN9Rf7WUps0uqL2vnbGyG
WExylKX1Hh10nCkpslc+NnaUEbl9347QP5iWUrwElZLmpS1vFQBNr7Nke7TmIsH7BWS7+LO0bMpw
eYcjx1/LL8utQ8tya3udub7wtU/eLZdJbXeO3//QnLA4IQ5XqdSSrfyEk4KZ3foFt5pVAiqWvQ1a
ma/tN0Oyl1pyhMlZX58GnNAOltLkZwDzX4Etf/FDBWJub3cnj6wR3s3HYJz4NcyXRsSIGs53rumc
EBOhYu7EnC3cDkp8Do0pzZGXsHqIz4W4KJ7zPe/ZV8XtOFwxxDQq1OCi4gXMEl+DFAz4iIUpPGak
03OPwnQHrkCx6l/jZJDhnvWJyxTfa6pE2daHzL7LkuzX1E4fQCeewRgholdRa6c0MuIImfdoTME1
hcj1A6KTelM2m953dNhCyaOPyiuPA/Nh6JTw0DsLixaiEqf2LX7yO2EjXRDWMP8S7w5GsQb4/8YJ
suamLIXgFHmfZvY3lBy2SZXl91WSfOOBD+6AqbrSGDHYFIBcQbRHsEV9JjWE8k+EVpe6bee0PAaL
7AjLOJuLmgXKqICUR0+/D8BzD6Zm7qvBfwLMZVBwC79G2lRt86yXRoLdFo16JB6fMxFblMZ6ECFj
CM+3hjcrzKs6ATccpijZ1B518Lwe1I2hjb9Ts8bdOYZ8ZBkkQiJf+dgn9qFL6+ar5zTsNFL2rX5v
PwfzthYPy4qNcGPguKcPv2rcgM7AHYPbUpt2ZesdRyhGcIHTFyDG+U3b9hC82UV6bXENRhhAgKi1
Te9hZut6SIrUU4+01BUMNaQBDlgn1KsGdAYhLpctoPlihNNr5tSZAbhnX1NXeVIrDYc3wJX7zB4g
RFVtj/t0rN+4jpLvLQAUoFKUHbWWr6j5pl+D8tmsPO0DpQr+JZCeY7QfKHjekMr6Ebc6YGkzNLZg
+CfqnML4MQ6Bt0Myn4NbpewCYd+5HQ6eyqxElmnlVtXxJMpKYW+9NPe/eXXHmxsKuKWYfOmmYGYN
VXxpUmi/nh1eSUM/Oyh5Fe6EFKGIrmOno9BQp3xJnzg1aGfNLL6EAqu+bnZGiMcHvbGBxBST2FhV
Fh/xKMUIlgxcActQD7z04gcJplZU1QOKwCB0SCD0nKx7i3wyqmcfYk0bdq6RAyrLKNdj0gHqKX0y
hfIydRgIK4h9bNhMeOhc6o9j4j2E9qGuADBw/vqRaSSpkaIebiqEnlM07R7UUPAjJY/ZqT3gdBiM
Ddl5dn7p8ABoAFmnT3aYoK1Ys92IhlqBSDOLNDZ7QIaVBTO0bF+GrLokSvboGkGyjaPuWVSfMT2J
ti67cjWp871IKBen4qjmFUgnAHiztMaMDBI1Ndn0Nvar7xnM2E2uDcmhoS6CCSJbbXZut06KEo4Q
FG4a7QznGksUI/wIXoKMvUEi3KvjH4WGvngKtmtW7ohL8wsmDByHQl0jF5BDOMi1J97TOEN2lADN
W7VBImwS1kmtCkDqOr9pZYAInGnboeMPrUZGwGQm6pcZ5GPQXc5z6DiH2LxmmsuWTuuAn3Th757a
D/rmnMOn1AVMAmuxxKpmaqh5aVrKax5sKsRditMzsGs8JdX0DInstp718f0IqbXBFpa+FQHStDGs
10k2a361d6NhTxevnbAumiAHCcsC4TffyktF2hlBhDfdclLDZ2Iea7gKazPueOmbJylTdQsk3zuV
aZVPB020SGuW/VFGWBzmarb3l7GALqSjz+ANyhfEfcC/6O25Vg2I+zFqsFp76ab00UH5+bbWjatf
iyMZGz4p/UDdosc7eZkLDg6xymRABRbiH8okIazAu7hzzkYGHWnKSVGSMaTC7MYIXug6T7OOaVH1
W1g438DsPAK/Dg/KjJE0gso4JykSrEYJKEKDats6CTwV99SR7N4VYfyg9wL3aw7DbKpR4wlcsF3B
h2JU+cXq9mzFib+PwT4dhKVl874aBnbGvX+K/fAbsmXezHf/2Vpo3vvI9HGYBc/EHzgSTvgNTz6g
LW2vaiBNdFLJio1CxEh9geMFA8jS3cSVdSCBMOAmrT1gnzAgcCIeS/C4W/QdwD4i58xfzbG0rN+m
gr+rlYM5KSdcYM3qS6mn4O6s5pZFW2B0JvBDl7PKJ/jf+taP0ys/g29tZ3/k9ex9w/yta3in29nV
7ES/a0NkjDDaTsfktox4gZpwt26R3GOU9r0JTb5yxhw9nABLeHe6ohhknLr2o1OiwmahamSNHXir
vtiNefOs1ikACGDHQY9JlgDUK7yzUU0KFPir25LbMCuddABOOkZIUpD9flOn8KcC984m0z+XKCED
GU992dU7VSAv6LT8EEWQPHpU/TaoePtbu7V0GOF4LGCNdcgacgCtkSNj6ZAgCTvEmsEIc/JwDaT2
4hfrNBkAeHJDKWFHge9sOKQ0Bm4RSuA9lT74nMFKL535sbKdH67HNjUxg6NNdmQUAP5Vg5eC9QRo
Yf+ite2Rv5yXPkfdpu3jn6qu7WdRwEatf+ZW66Oc336K0upRZOrFSbzvQEPRrSpAyamec+FgtOHI
DAQRB+wNXjbk96ru2Pn5Y+PH3a509U9Ap/Kt5aVfRou3iM5WcVeNH7XEgo5cX9HG/5izL2it6+gF
30AwnCpYgDeBjbO83yFGCgDzW5Om5yFMQt62mne2quGuaSwXxwr7cx8mnBrN2mGPNGel8HYIm+9V
nz0bY3i0DfMlS6PvFC2NQ9JU57Hmlxtp1tmyEX2tvlgJCXpFRTEGRdp0aj8hNtidcEw1bjK1/tUo
t4mFrbzishXGYO4m6QIQDmGJhoue5YDKD7gP8X7A4Cf+kJBJuTG68jhlqDT3TnG0NaQpyQSKTTnY
V2fgPa2RrthNpEe2XpaJjSii30OJ1JYmfNR4A0hp0G7AoGGfawcckhEAYu/Viu2EJ87GKz/zcaUf
gw7bHxB0Gy9wnsfA6fdtKz4oAuen4Ak8LXIl6IBQHQO6XkRHSiLA5QJn4MhPBmvUHQ4saTlzO+5a
FEH2XSuuIhGQ8MwTQpzA/Z2xOsyMLUPA3M6sY9wr09b1+fbK8xeo8zct2rj7on1UR+ybsUr7MaLL
2YkW+jzWvXymgLs1unCb9vYTJwf06bRr7Y8B1PNsx38SdQTUGDaW47y0GhQXj197Fkb6bZD7WyXo
0C53L0VO3j2PPHLVKcWfwfKo3Vb+g4L+YJagWqspPtRqZd4imYCKKvyyNrXZn8bp5zTh+Az+E9kP
5CLbIA9vXA19kCAstnXBppK9NqXGXYQDxI2StU+qjlfHyDdLB5/BAcIYVBo/DaHzWWvhCux+For3
2/Q8n7/O4tOUt5SM2+LFiKtrOs1SyWw+pwIaYTqQk67tJ/wbKL0Y2sGFRbCz6hcfJSGVugvViK7b
RoN2BciIfohdHAKq/+zuu5vWRvOr4RxhhOFFNHm4y+3sZ93hBI6Ezw5myd2IOfCuwpvLH0/xkAKh
JvePQUKNQYsOb9f0YUvWmlPuoiq/uMI9tK6sjl0Ci+20L0I0Lx0+BYR/HWq86/Tmu+DrHg3J5kB5
mb0/QknIn5anzqAWizrkgQ8NxAdrEvRZkN0rBnDnwhtQtU8f+fYuAA/ica/xeaNCR8sAcVhs39hz
h9u+Ll+6FqaNa87CoOwKWkSgNghJIEGOp9S2hiyPLhmQoHz4OGmkz/W8+Iwn5cYa20+1L77ycepu
uoqPHD8+a8DlyLp6Dn9CuQVqzJio93/iv39XREj3DGPwy4FtMyvo4DWI0vEspK7kykubOMV9ZQS3
qSoepk7/aVOo2AzBz1DXv00dyCTKyXxAVCSCG989VgnwSWqCJ62s7ENqFsohs+unfFK+I+FIkXHW
K+Djla9wJLb5yaah9egXKJ1NPkVcyBy7sAUfGVrxNhSg3DPvd9UP8d4oKSGpjaZRNPxe9PB9FXsg
deelJHoylzNSduHXkCyWsv+vjaqu4c+Kk/NL88/WVNJuavWt+v/Izmo2mvp7N6vN9+z7r+/YV0ln
rOOv//6vOX4xs0KU+x/URk1E/lTb0AU6EX+5WcFuxTcKBeQm+O//cox/aELFf9RwXcGdhR1Wnbfz
kND+YdkY5aqmZTGgm/8nfseGPXvDrt5VwnZMR8UDS6B+YyCmqr8zVEUwPsQ+pLafkUX5baYmVBXV
GvCFKXojILNP6hYQdr5TgIeeqz63z3K4dR2j2b+JVG3e42N/Fm7Q4mw1LzHOl6UtJ8ollrYD0GOH
UCXnJ/kcORRaHFWO6zOSWLyMDmyUqVT1YLu+gmpU/3rGGq0GMIcq0viwG9FLb1sERMec/DyH3UtF
9fLCPvj17l0fRZbmpmHzvpMDMi7rwnI/dYjuOoavnrG9e73oXQ3cSbapfoVI8BKzDss7KPSTgvxs
oZ6pDXRs75EFgx4g74O8vAZ87B+WTqympmV5GQ86LzkhsskOPxZX0IDOjZlG3deKCio4o0q9UAIz
PjZ6iGJu1n6dItXcJ0bSHmQT3cZdrzvuM8Jexjmrwkup9Q+AdNJzauUPOdqPh3ZGpTYjGvFKb6C7
YrWz+orszcceKqJd46q+dLwZkwFg0tKzWegg5nxb2eou+9S9XEs+w5FLre31UfJOxshR2XyzYp0B
dUHNGuYGD/jbuHXau2fIAdm3/BfkCrLTL2J7B+jqRbaWUXm7/NfedCwBNvKOaYcHWYTwU2s1aGF2
gII6L60uSI6pD0JPJIPU/i686buOOO8H7BjLUw0mZze2uFhzZONoPMQ/LLJUMN+D7AHcOhclz/FF
ngFwc9860CbZjwh75iU21erswUE64pioUFgROE+XWDkwr+vmkKMgVnjbBNWQR8QI7Ef+O0dgn8pV
tqKoaB5KDxyTCYKEsqkD3j50v8j4aJ7kuuFAucKqN3KCHCi8+aRokMVZ10V+E9aZn4Fk7NLmXosy
dux6coWGnFw1cpmHUIM8PXet/Wrip2+aCF8EGw0tgN0aJ4N7NieIo85L4Qm74TOmQu+DpdY4OZi3
Y7zr+tFFErt6iUOUYjad2QL8GO37wMFFAil3KE4Vm91UjoZw/TK0m6+OJQCvNC1gZrSFbmSwvJgq
MC9oUxUsZBYgzWeep675KSfkru886eSlEO3HrklGuLajXCOjQ2uEeHmpJxeZDnxoDwo+IE/hiM8H
AsibNUJk+LipDWhDg+Uefe2SBnpzSgyvOdUhf7jAFP9qy7v18h9i5LCMXtZZ2++WWJvy7m/jNCP5
oiUdaIx/84oKSDjLq56U8IdS2WKfK4qAVsMFOJYJ/9hHPUO2cQX43AajcXgXAmwfVmugE11PCgX8
LjqtIetS7/rwSSw3YmzV7TogH7k217mi/NLrlTjLp6zdy6Nlm79fzNArVBRkcw2MFeQYHcgNh0yp
QX0pcXHQAY09h2J8bZYC0fYK+PlNGnnJfYVSFSlQxb60HGVkS/aXCFr9B9d6cgnvv6otXOttVZiG
ygbAdt7ZhZsaMmaNWYzPMFmcoyLi+yo19a82rwYBciSrvBKWlZoiftjaRnQVgarOfzTDR4524LnH
wfgJ0GxTREK8cDzbqP7PNBHpWcAtqhPr5IWcjCFtped49ClAylvZKcPeNZWu5WtDdsrhdbbsUyLW
YeXCpfxatwBYUVpmXzFfOggzMOjjwjkXuG+0pAK1aV+2ww/Dps6IfAAja/gSs3aOYnpE3FAFhcNi
U4pTVqOBdVPy6kNARfzUAJy5jye/vq/mu7lfr/QUvitd8iICfemX8WuXvPvndeQSf/rXdTIzgU42
Ns2HaH6mjJCx8ulz/5hCXw4Brm10ct2UasvsLC/IBr7evesDDwHwM04UrmMaEMQO8aab9Hy7dMZo
4DNUTK/z/317iZVry1VkPHAN9yjY6bxd/s9LkiHLI+c+N+Xg4g3wuzQkO859oABomi9tNubIUc+3
YA3/ul3HMzf73nQo/61dTagH53fLyNF3fa1cNIRE8mb7/bBsZv9X1qKEFmZN/d//pWHs+v5Px9bY
kLLzdoSGVoAuGH/j0Ar4TLRosvnPVmq1o/dxnMDtZBZYlG2dq/m1qcr82nXdMxDO4lbRsiQ+yD5M
uPpDXrk/IYqUr8FeHFHc8YzhWSmq4lYuENiBA0UAjExXeyaOagZGOwkJ132l6x7Kc7V3V8x3hRaS
lAkw68aIikDZKYdtQKzd5I5X2Xq/jIxbpiCSAYovIFwTQ3yCOn8f9Z5x9cgmXzU1QyZIMX7GsTZe
3nTJEGeaukPYYb+KWJy4yr51ruzzaw7yUcFH5DqwLCrbafYrd4IRH7v5OXk7KTCgLOt1VfagCGd5
KSA5PHMRHPFGGAE19Bpg+tC+k+nL4HkP5dB7v7WejBEgkO8ZKjcbnfLWY1WH3mGq9PFoJeHrpDic
pi+65zw0hvYzTgx8SfXKuuCm4WlqfvFbzbrInt4YUICXt04A6DP1FQxI51gZA5fBuiiog3RIqzrs
8TLArXiCg0kSoArPHmf911t9bstODCRe79Y+Lwd6CzXgKAehHNWQcglb1pLtf7l9FyrXttsSe1m8
/95MkQPyUaCPfLAPHbYA+KHcFblV3EWt629CaOq71OuKu86x4Qc1YPSglqrdvnREot3IcDnO/62e
WZ/hAZdAUqiI0vR9E4OLxUH3TvdNrG2oDm+8MR/6Q+jgx+fF5f3SxFc+uKvRRh3TEV35ubVMxl1w
jMr0Sjnf6rd9K6g6ey6+FFkx5Ae0BbHgDP2y9Hdp5x8BkXXBxm2wSAKpCYNDtmGAIuRredZWjxAg
36ztXosr3jZIdMFtRDckqZ5APusXtab6WyXd+K1v6m9pOVRPXZHol1jjl6za/vgt89o38ZxO3sSr
U/l78JWgarYwi24to2RrYtpfE12EpO3b10vm5SVsqbndK9jXhbmOm/rcfBe4NnXSy9saXgN+Af8U
B3axIIs4P2BoEna/RZGiIz93vnmMHFeHClGmrvFm6d7Xl7I+Ye1zk/bOHcSzh+LmPnOq6sFX9Ipd
fpwf3QKEmx2E9dInR8MkuUMyWZyxG0b4pE4SKINxOqAxRRzYv7nKj5sY0qkwbeeQxo1n1SisbeXK
AF2rh0Yt/SuVmYOvRTa8GkXbJTAZN0VbjN/c2vji4+PyBNq3u4QGQEFfGEs/EI3pyQfidlnjbeID
jX4Zj0LABAr5VBaivoM64H3K41u3dI3PJFp5h4WIi5V2Z3xOra7Y866KDrpVis+U/fhegu3/Z5KM
snzrdVKG6cFtoejNrQlUG0I46W9MG+8LI3S+wpFHdNt2vce4BMWoqtXI152PWJ8R6/uWsulTOddT
GlKCX71yAB3QmB/yHLUan/I1sj7ORXbBwEZpvdLREZ8j8CvAkC4Kz2huA3psCqh+1GWvKXK/+IAZ
3d4eAY/1oYI9oew0I8jlRo86ke4FPyYEn4/pWDiIkM6Hv2g+/K0HxeW0yOFPxq2HQhkLP/9trByd
D5XizwF0mW6I7Chj5Xl0XfzPYZXPQJ4PJP81rlMV2n/Wk4dUeQx9t56MqFAiRRIXWVuSu3xEzxdf
sxLujtBbXnuElfMZDP2aT+vaK9SNws9qu87ICofxtf13K8gVLY9ECj95tlocddOfntE/jzDMzy2f
SY+QmarHtQsxAfS8ibBNoz8H2AkuzX6esDblfEX8Nbos989zNdQZENdtkImjTOTchjZFvF7VOAQp
0VMYqtGThhHKIQgQMpNNOTATODbI6se3sk9eosTZp0OM9sQ8689C66S/XWgoIO81kfGbAqR6yhH8
vBOQoikvRc43hI2x8YI25dbNCz64/rPh9sM+tCO8W+dQqPhvQpXIW0JrM3obmoytjUKe4oOSHt+t
KkORvR328gXgK1Dd8h3Qb9aDwoTT9k1aq8iTzQeNGPSqDdGdk8Gb08Obw8a/v5Xr5QVv8XWp5Vgi
jylyvXS9rcE2omfBBx2mduLOy6frQM3+g7ywL//U5nV9jUH2fkgdC0FwA4y1HEyxNL4zA+1N/BRV
n9wirK/R0TkK2y8+x1X0rBpq86DrGugF8Vmfey1hY6LggHmRQagmpbeNLeJdkLXF56qHBW22nYMB
0pR/dqzsOVHJ0ARm7jxPyRc5ZyKVvyzRAgdAxcWrDo2vH2ywNS+N29ySahy+B7HqU8pNxBNWeONe
TxvjXBSVc9aQbdujT6o8KTVMPrSpzO8V092/pntBNL6fbjiTts9aOJIK+QuAS95J00rEKrLayW+r
Wah8irPsYen8EwOOPX0A1509yLi6mv2gwZxDZHd94xkTQ/VusLUvspUij37XF+KLEaj6Mja3lsi0
WcZky6BQA5cwuKdMihpwkN9p5IjvamcMEF9Am/0yD8i+aR5YQ/QuyS4OewHUyN72ywg5qKoGkvWG
uKouifAKuDVfPrWuQPbDhhm3Dk3/6gxd8Ymi+k8Lxu/vpPoJ4iH6leR8DxVDV33oDNzY+CFwDBJK
fk1cpGYnrGLWOUXzIynr+BfwX3wRuryGXtGqfDj1YTA9VEAOcIKmQprM777ewpmTj//PTmwK1Ano
Igd6UWH/YRjKOzbMoAFgSvQa33jJEh86prcFwKSDnOrHB6WMP/bz+0p1dP/UlkhSQsUtPrs64tTm
aGOUOI+avO1u3FgoVzna9r/MMtOf/ywhe02O6id2Gt5GztEqm/LqUIe3vLM+QCFWjj0mZRyYOuOa
ZRSz+zjCWW9wOQfITjmMSbpAccP8YGedfSv7ZZcclJdU85xT2Wn7d/1rLKxO6Hc6lh3rE5fnyPa8
ujmvjsyHClBzLD+qsKJikjawNrlDXQssyD/fKar62hdweFhGVSPLP7Z9+w3+Y33W5gu1jfpsZw0H
AtlebmVv3wFioSZAgAJ4wcxVDYNtWvKyLvHvp8ggVcF2IgmTYl+WKcqOel/f85+t70urdQ8Iv80s
wAQ3m8au7+XdOiDj5Ix1oEvz1xnrUhllP1CJDKzB756xBq9LyYevzzU0hKv0SNTnUdvp819v0trR
MwCWtdF1O53t1nMThnJEmz8AUtFGz8yZ5kY+N2bQy5+ReU4aAZfDdAA33LHpjZOLyStAeDO/86xU
OyJx9NAWXX639su7oXN/ZXXRHWPO6CC93FbDqp2L0RVYZgoPH4C8QP2f8snryPuYJfyfh8e2Qlxe
00TwM0fR5xhAtjpFfy7jEE8nE2xv4aLAkeg9MCw5KuOWth7qr1Nk9Dr8bhkZ9++XwO+gBVkzP0xO
kqGyGXdluCuStj24Jp4oFUWoQ2LHymON1fAjUJ67vFCjq2wF8A4fahj0MiCbo8yi/OVjSph8j6Ab
8MEBfWR+x4n5fRbNd3mk+3xIwUaWA7JPjq4DuZIgviY7bQ/cl4we+p4s2NpZeAKpxnlZeZHrgFkE
u6XzoVfBhXCsBuSdO9pXxB7tq+GL9OhZ06Mlcvsq+52kA5wn24UK9xVXhfIgg98M1263zJN9RfNi
Oln/TVO1vRnBN0613kQCojVOaNnrD2qFZkvTlynpfX2fFrbzJsIM6/8QIdcwEoDYCGqkPyv8J5Ji
Ck6Rmzn4dPXOqdNBb8s7TERRilvbslMGvuvzMnTMwOsxW16Qinu9Q4iJEdlebpeFPVNsnAZq7JvH
BuGUoQr9ry/jTZ+MkUu8eeSbl/nmceurkXfyFXslIrRJUnxeut49cY17s6Ja7eCCCdiKbT7ckA4s
r00RIrjqKjjXl669l33eaBXXtG3LK7kA+wagDOaK9qhdTch8MOdyjdFoU3aJe5b97TzYkxBA4qD3
/BP7yVMQR4b0aUMEXt76qWPuTB1JhXdryaa8pDl+PDkVit3aJx8nH2xkyqZUlfRoTi1q4E7SWid5
aZGD3Q24b91ogWHxO0/BYsnbNQa9GhOO3zxuzJc37dxxCpYrgp7f47zosn4XcjYcK69KHu3Kqk6o
aFWP5Xzx0vFiahgwyK7MrKvHxp0ubdPaF9mS/XNU/a9dcuKkRfWjDJ2j1ol/ll+6osI+dnlFaiTW
VSRPdQD/ASqHAE8QCrN7HH4s4EsAYmAjm8kdjCLUurJ51EFSHusk4IowB+mUU+QyTpU++dhgHeXU
ZZVJS1FJdeuPcu6yjAxWOXgDv8IM7c3jWuFZV7BkS5ecIpdv267YtWambsDRA5zNDRPkS1acGmXe
azXdiGyVbnfFSZ0vS9voxF+3cki25SzZlBewEulm0lB7lr87W/7+4TVLcPQktvaoAhKbf61wmelc
ht6Gvb2Xa8hLL6OXOSp/A8vbaR2XfW8eKduDizqxASxk0wbq8CAvVhBkF8C/F9lCFjT3boTVPuqp
wxak9FIQtxGwrlQ31a2rqohSaKOR4ltaXACl0ByMIbl0Cds1NXd7nOZs5SGtUv+xjRVvj71bs5F9
8iI6KwStFL3IVj6HYRdj47mFC+7cWkN18Q2FEXG/RjaZj6hIqp/XyFLxwSQ7WYF1+l/PVfl7gIrG
a5Hry4EpSJW/fS1V2CmIwaL4Kl9HDUHPX14zr0Fo/nDxUse4VXHegjDu+NapzVE52AB1N0/WfJkA
/uFpMN+6llmAJodBfHozQQ4t7Qxhgf1opp9l3ygXXUbeL7WMyd718uZR8vnLS5GvSga9eah8EVWF
jdVgx59RMMi22hCW8Jij6garwfQeA1K+8Rv3WfYnJdaFLc5dEN3V4muWvQxlMWEKheyNi8T9dppn
d/Ns06peZ2u68izDe1RC2cY9aSMgyMZSQkQGTAwBKnmrevqcIaFdIPd3TruGcbg1/XkdcRN0+tNR
vXszpQkVzdusMe9nLwvBLP3NF3SCbaXMvPCYZWBtW0iI8VkwP3F97J8nvnml6CHgBtNqBVUxg7pD
W5TnseMtdqOXHOYp0h1kX1b7DPwJkc31soYUZcnctf0uBng8xB4rIpU9LygvrtrmKAbLq3zCOrSu
Y+KnhFZaUB8qXMXw5E0pIgWZXmJfVgcKrs2Tt0VSJ9ou44aG/ZblouXrMOsmCEjgb3tSn1edDaAe
VIwWfoxpn4W/aNaNt5gqaOdlclKgBBWiDJglDcxXkWJ3iuyeFp7LFJauNduRLZ1OpBDQ4dUaoCU+
By9TlqtqtmmwXyLxPAjP8PJ/GbixI5NEplNelhWWmH+dtayw9MsVOhw7OvQU3z7+7eTlRSwvSL7i
mOPFdlLiqWyoIHnp3p3M4WFSQOmHE8UCNKx5A9Tx1y5C0UQOyosXDWI3VFgkO6bCB1+V5tl1sOtD
MMIeljPsHkuXvkhKS92pcU1dp4nSnR8XYlbdqy7y4pAtv1jzpaycFmGO+XYZmaOVCqFo/Kl6KBp/
5sg7renQP12mz5EBZpzL7H9Z6M+Sy+KqmyyvItdwn3XReVQ+4EkIbt/2eE+TL7+z54tsBr29h/Yk
AOZNr12yX9eNdN/2s6fEn1g5IONqZEE5+YtzFIvfrjN5B3Pefweha1/lnWWhpVg4Q75fB3S5d9fL
oj/pETQAuU9HWdy+Lrdyzljzhys7y3lkcNJb5IJ75UM9RNG10mZrQTAVk2ppj7hOUVJQjeduiLRH
vQxv9Soznr2w0x4RXb1V55Yf0ZrH/oe181qSG2ei9BMxgt7clvdtpZZ0w5CZofeeT78fwZbY6tHM
vxuxNwwikQCqpSoSyDx5zjLul+evcXZCCX4eQ4KWByRjoNs+iYthN693feLob2w5lfkQOk9G4dNY
kbKtSFKtVQumfuiWtBIYeUdRP+8ssBPlVZjKsX69W2w8815sxQ4PUutXV+Hxzq1JC3WTNIhSio43
S4x59qnMLB7Hq7LWH/XQp9SjKJ3nQJGogqQE5KSXunPrNRt5k1iTvmgydPJTaHfxjctkJJPhDLNv
qnTUgVvnJGir+6IOpVObN5Swumn+2e60rQ/Lx3fLUB1YJ/7DI7PRgMhj89/nWDygXmYTDjlc8a0L
KdAPHUnlXw7u9IKo1AfR9Dijrlq9VT80ca69761lQmaLczk1F2fRuzTFzKg0aR9MWVXPy9jox+gk
qDRPP5Tl225UesWrP5lN735ARuC3q6DIUsQxfvsFVYFfn7QkuqHKGt5AXJpqkt28JPymRUl9kEc5
kvdTE4LoGqlJBxZ5Y/C+KVNvS17sZo5xqcE9AskUVL/vbWKYMWQEN7ukhS4qleodZfc9OcmpiMsd
lZWvBKVxagbT31Eso1DTS3cYh5verpwn4pH2Jusj8yAyYKCHnuETtO+rMPSeQ6PaCXMZ+v5ZG4EJ
iea/Deolz9gSCAt4FLTpk0UAXYRsYDpNn6i1mFInORL0LRguxaD0AYYbXml6IF2TQXevRUQZzCpT
+voAr/tnYROXxSWenPuh3UWtEZ3nAYufkTugQItk3Cy2ZaycDO5R7hE1FuuMmhQfq8S505TQh7LL
9C4N3FgX0ZxtkG9Cgg+VO6/Stx2id3H+01iwJA+ZlEKN9W9DxahlMTGda1j2vtea+z9OOc0k3P40
NDKosAx58myX3uUjorQ2Sa9m1T4sKh2trdDcy9NTVDd6nWJo25iBaqJXNJXpybk0BYxtcf5/Ggtv
jHlKpPgvBNGj6q/UVNVT0peQ9iMAAHJsNA5vbJUsqQAFeRWM5CAyKuJaXYO/TbhQLIPAu9vZaxhF
6vEzQgIS/PlXJIioK0ZWNV8lINV3qdzKV/iQIQHqhli+irYdNacURdCTMFmdNc520UycmBgDNBeT
e+PAhTDfivYYw2ulZeb1TyPFRGUw1Du/oF6G4qZg7Wu1uUFnzDjLdouElDHdgqR+e1lsOQSyx0Jp
9mMbUHa/+C0u8zR+36vHtCDqoPbjVfYQNbeAGm+iqvTvQqt/BJTrn9KxQxFI2MbIM9eOiX5IKSn+
nbCJSwYv8t6OJbZri7dEXevVb4kgxq7pHZDme/Qa5MuWYWIWu7KMdQaV5rZKW7gVCaQAdraS53yw
nsiFBTfRKgy/hWYHKLNoQoqgT9TbFERpTfKs91r9kFB1pNiNBWqyIgH++9AcVra98G0b7+1QxQsb
MVR0/lp5KCX/ZndIcxEHo+rp9+EyL7t5ZW0aXvbNm5WdprB2kZR8ae1oAIjDBRrS1zvRzGC4fm8T
Lkqvfjcgk9v961APUkhgXb9mXqYv3aD4H1g1i8KOt/UY7BJUWZUVzZEtGDGd90i1Iubbo6eZ/zi/
S1Pgb1vPUf7Oy17/Mt3YUqB/CTX97yzwjedIpjbMGIz0WCE5+whrbTKHOeuyvPN6v/9IJVmxQ29s
XxQ5ZfgWNVriUqom7PHwCr+2zaAk3eJTqh8pgT/7LN6LbfFzvSHbKmYVw/zNw4tzqb0raju9offG
K03cWnoAV43SvvY000tx7phepUEpNasALR7xXRPfBArZjIvZG9/JUSfP8zeveClhxX0UDRVeTyiK
CuskmknnNMjpoMKbKeVE9Jp5h3jCzxc5lAD1MLTwOkyQBm9C3FMIvVVVvb7Cj1he/xtlaBr/+J9j
x2QYsCjp8CRp9rtKmiKwsrAtpfYBAV/70klxcOJ9mRMn0ayXPJGOGurh3yFmgqofmlN0BDIzuvLG
oGaQ4r4Zf5C6IF+HzHgE1gY6QR09+9wa1YMfqWivITd1L+5UhKnWVipHOzfw/XtUnV47jBiJoGC8
c1o7BLcRs05nlSkpecab9YDCrVcEL8YIl8Lc1ExfOpFgehAzWQ1kHtnIG16coWS0GfZWi77FfIbK
yfTfhe1xPmDpUC94Bhc5g8mh6gNIBcRRSwyrIFCCQFYlQsXxxryzpHnYMladhhlpUUMmkk8ntJqo
7H//ryjW+/8WsvCyasrkF0xZs/lt/Q79dHoI5AJd8x/isQFmVTVUVlZRGp4MWf+QRyHYJ2Ej9Ofv
+yKz4JYCl76tfUrorRBNOTQwuqMd+UYR7gK4e9aGVAX3SdObd2hIeamrpLCGA5iUJPi3Rae4ZJIW
3MPnCX1v654Xu+YW7iEmSrcSttEPIDYbZMB6yRBAXTzNLi5lnmgXV9PgUpzWMPl2Q0GA5ISiwucY
ZulHzwu4y9D3hU+XMg+5KD+COYGb1+qrj/0Q/XC0ciNgMN0EiOnbiUDZG6StaIoOYQNBB6uqwLzo
Y0n5pUoRyPwd7EqYoMUY4W5UefWw2N7N45VwiQi/OEsm8bGkIIGd9NciMx04A+HMK1O7u765ZF0/
N4WLrxrFRp9GCBcxduyyiOxyjeiymIHyaaCHyxRiYDfN/WZgK8PND9VxDy6WlxZy60kV7OFosG5a
NMo73QEk0WlZepfCg3QnVSNlqHA2HPSq+CHs4iLsfp4N57iUj7Eq2Yj1uWlwURTnL5984aqW8vCA
ZJZ8a9VSvsGfLt/Q19FAlI67d3bRdHX+RBic2o0YIC4ITL2Oh5UTwTsZftLORhUDhZ2V1UADCmPi
IF1TACM73y4qQJwpzemSWIiA8iSne7aK2zdd5QQErQPLggIG/y4kfQL/CVIc7I4fq4J0VWNUPUcd
pMkpBY9v7dCc2yqCJg3+GYROnCLYzW0zLta17rX3YmzXZ8ahGEZ0YIpIeYxjtfwfZQ/vCxRtVVVl
k1ocB45IU7UN9fffbwV/sd1DG3+P5GwP+Wfr2fql7EvjCUacagNVbLqnRlZ/ymB7hXSTjLXoFbZW
93YcqqJTDypxYg7t26PSl9VRYNgEaK3WNO0Y1f13gWhbsG28yDw0Ilwf0rQRPs/V0E3P0ZbwIlXi
6a4Iu2+eMgX+hK1lkwa74RQTtPuhOIs7cYm88WfPYhQ+RMWQ3YqrnRJI4b3IlQeSxEGziO7Fycuj
JfpEhl0y/TsVkNjcN7UqXTf2NkrcaykyHZ5RUneQq1K7mUmJ/K+p989paqmIpMFigArxZUQ1hfBC
eG94Qfu35fYvWqo5n9yp2LguouaRSEa0g6dRunDuDA///TB+X8Ey/V+atm2aJB6mAljr3f+lVw1F
ndVu+5CaDbuXld9D+d+3yGTZYYNOeWyhj+eUhzJNyztCBONGMZL4ozOR2TlOlf9gs7mGmaOEdKRL
T1kfAGgCmblSy9588hT4bJVB/mZZRkNBethuO8dBlyoKgRoKuCA/n6qAINvnW4GG2AxFFFDD2YmC
7nbrUStaSJ3zFd7pbRzF2Wev0eRtHNbuyVGl6r51gP35EixCedS3mz5I2UmV007KhuPyUvi72ZRM
my3N+vjf/4p86n8U7ULSY2HWDc0xFQqJf/9NJEMZ5Ckc/S8SwserwOC3GQQfROhMLd80fvaIwBmN
iKqEDyKmVsJ5K8b0kbqtLJRUKN3M7pHk2lRqMMmaqmjHuDoiOUnR+081wrqiV7SMwvGfiE2+9Yiq
dvYQncKt04Z4k0BwOM8hVsjgPUyaHWTo1hmaL/ucu8AadraoBRK3fuHtURtJjkli9eXKtnukZSRP
PsIgrR9aZ7RXbYh28zpzEQgz2qE81KLdSrewcKqHGBb2M4WtsOQUcs4LGihUl7sOAoCot2gTWi/w
cmuteEZ8Er1xZTwOUgBbdlga67T17ScrgzvK9jOKKhPFesoLLzk6TUXVyNTbQZP3KDVX0ScsTkZG
Lc/87tTptf2EPKyzVynZgnvYiu+GMN9RVlmcUK4rT1JZwNIwt6GO+uet6CqphDqJuyEwULIX7fm2
m2ZxxCziVswa2S4VlNUA6X4H9RPKaVAPqZl+D4eDfj9EckcVAWKFyPTci0sCYTIFGFTHxll2yYPY
ORoebN+I72RXBz3hXa254YMSKRlHjLT/QI5OoRQ0a2D9bJ7z3nf+smFxiOqyorZZ9/ZK094FpleR
x1bKh6ryqotc9neiBUUAmWhLLYXJ++WlOXl10Rj4zvRroK7W2qVACxUwIHoMclUg5qXa8ILpCpy9
Y9d+UproakJu/iMypcew7pOXxbWYXFNkmTjLuu0nyHV4a8bWj3I6UaR2hATleE9apbqaHYcC1UjM
fRnXX0VrsUNmWkMaJ606cwxmV7SfIdhOp6HCT4/7v/sUMZi+A2q7ao1BgvWqQdOe9OPaTAnimnkX
UBfrhOgkqe032KRXVVDWXzgJIOQ5mAQ4kiR4dEJAHT7otm+kzj9JKQC1mLLSg5011k6va+clyyH+
nhyWuSHc4IPlyD3959xgkHndx0EKtyQMYnVoUUqrJ/FdY0fjhZNkQ7xSUr6Z3RrKgvhb4nAuhI/e
gdzWdO6iCE7eRnaDW+oOwxYhdYJBY65S/8ZF3AmbuCDWBPnLn3z6OGqOY9nd2YmrbmULMF/sD/6t
6IyHrvLMJ2GCOeuhRKkeUTjZeJKVWN3WgQ5zwNQskPqmHsLibEQry7vx1Jnuza4CuVmxOVwXQ6xS
XupBWgUZANhsrYQHH0HFuTtJIAyYm6JbibXG3E0DRY+wzd3zHAhfVwcow4nvZiSk+GxfDEdmE1cr
9dWRwWWUbIY3UaN0n3Mlgx5OClAN6KCgyvrmCU1ydx/I/nhg29E8onnJkWly+X02uZLqa+XBzOtF
kQuFi9F+rpx8TwVndx3IRe/jtjqMTPQNnPcAZZfhAmkNh5tpqDlI1j74FgJQpcar/xjkpbQfUVTc
O6N6MWtHuVZaXV/QfLgVSc22uC1H5QpjzYGqpuwhtOX0oR4T705PlLWllK+mUEurew6rop9jHs+z
pjuEiUFozC8U45xDTnIWd+IicRBZ954fbobRNd50iKbhWN9VP6DkyKqta9RAOBOmGmrYxK+u2nTJ
/RgAmGhfRzW0rsJTdC1OYiDsf8mmiQL7dYxwNNL0XBX1y2AYq1Rv82+hkQ1rEhn2nR/bxrEbgnQv
DbL+FEiUuXpmav5Ae3z29ThrvPENTKVC0aK4Q9b6BFwRzs3pMofhOWANKwDwAJHoFTbRG0xBel/0
tqkJG2eHjO00LKBOgdLhzuVsInrcPp97UCw76XKnIgI2FKfCt4qTC/xlRKeB21iScmUrusQFSTw0
pWZXPX/1X7rfuM+enuQU26ohr8mxtX5s5bh+lJMwXaGyWp9EM8qa8D4w5bVoiUsZV+neLghBNiU0
zXz7IO/xA/NOrXivIjtrU0HF5hPoe32xozR4buMa7HwSfdZIa/dIOPOkJQwSp9WH0MrPmiKZX3TO
fxvX77LzqATak1oXT8KuAEJax8hiIr7Rho91IX83Jn8ZlZo1pffm1bUBO2f9lNpH1/JL18GrhShD
eteHdniX8IQFpm095ml2tNvCpUrHy4/yoJ5DzXMvSKm7FyuTXeRQfzbFnbBRT2g6STV7idHCX1wW
r8IcAMnLEP5NkzlZqZ3NZNw6kg6LY1UG31wJnv6yyV6CxhzIo6CbSVX3AKunewqSct95CGprSZN8
D1/QtnCppzXDnreOv41atq+SZBo7z7GbL2q2Q4Yn/qrKEPxAXB8e2cUlH6OiPKpVlnw1bf9Jqosr
UuvfQfvyQWpFf+y7LL7An/q5LX3jsZ4u3sCRbcjh6yxzaQMS1CzRvfKlszTCQCcunu9gFLe+VIXb
hIQ4AaCf3e8dA+FO2Xm5j/Xie+ibiIKqVLXYAmGURorKb9s22SNP+KQipU6gneRXiAOhmYF3k1k/
vcc2URFi9Cw0qP3cXWl3xozr50OgR8KWZbPA/OdKgEbu/tEj6gFEZUDpDgE7xBJ9wWkLSFJYZv/5
21zIOsDzJYbkLXs04Tkbeewj7tP1ztGt6p3ZWvF3GcLtldEP431bKsYpSSVtq8EK85mn4k5gSoWH
axlUuLjZheLE+jFvSZUBjfCOCgS5j7JRSw+U62ipIcdr3grNAcmEYC06/zRgmAaEMN6WknztCUsk
Zl9f0sqqLyOcfTuq5JDbmZqiQ1yoBGzm5tIRTy7w4wVsQCyN3fjPWUTH0uxsEw0a0VaM7KwogXNY
5lv8xLBaRcunHfJracj3cPl05xlbRsbE32oZ5JsCnmZb4IXlkWdKSd3x1ozC8OBARfJiuNEnP/Pb
e0VKgmcPvjlXcayXRI9kopLII1uTl10gTZLbjnIUvSRjz64f6Y/l6KkPkjPe65Umf1QQ/jgviRaR
fIEB6IeiRPWuyUJzztu8yeOkKWQdO+EoUjydXvzwrR46o8F9SlRU+PxmDBsyOuR7xhHZjJ3jZ68u
9pQO0jSzPYTFePaGqZ7Y0uDmB4DhT7XI/qinzo74mXmBjLnb9J2P2AlyQhBf2M23MOBlLnoB4nEs
7fIvGeUn89h5urlXjGgy+07KJ7m8pu9OSoDcBiAelPFoiQtkmf18Fybmf9j8qVe4jJxdEObjGbRR
1LpbCWPGrx6xg6Cga76PMutUNKWJAidkqYjfwdio+B9NVGv2orXY1anzna30TEobgXFMunnyRTjD
5vd6985mDiUkxlaobt91LGssE2SRBAOtivKlcH63+FBTiU1N5o4K+5KXXRx+IYRTUAk2xmCJZfmx
U5wPpBuiL0NhtpvIaK1T4qn6fR6jjGpZ8VGL9W9Kxf6JbelrMxdUD+XEJaH+tOlF1wF8n3gkDH2c
h/3JJnghZkKKGHYaiaP7zgTusY2yuJ5/J0NZDJzS+HeS/eA0ozihQ+7vUWN7tuDSOYufk7iIoVBK
vQ4VNlfS5UvPLkQMyiAJ2Ud+O64zDqXbEMzOPp+qaEe9D3jI6vbNBpb2sak+lZPZlogyB5ppwA0d
aC/LINEkOvduEONUp1CgeP0V17KV1A+ObaH/QL8ONLAIi4lg17tYGGFGIFAONKjvOhbneTBEiMVZ
BNbmmJnu5Ns6CVEfMai1zsFYH7KuMp5TRcl2Tp3KYFoM41kLIBwg3ZyvRTMPfO1qefZn4atQQ/6I
9AixT0bODoOxdZOge5gn62T4FeHVvojm/4+lYDH27FqZA7Ui+jqHcUXwtvVvGYp2xzemX0FdGFmr
TavU4UaMWi7C2YjYb1KUcF7shggSizZKbPPES6+4E0O/Jz7AjjxNGgLz5OpXGpxVN2/MnItVouo7
GtoNiVVPg8yaW8rb+nWXec1W+M1Dosh2LhJkBMIm/MTFA0x2M0noraOkglJymmDpaMvhzRrC1w0Y
IDyWdUSHV9dfPLUOb8SFrVWVG/1l/rKqf7tyFHyUCj+8s1rHm7+0pYx+KqLx1lZ48TL50yCPmO0x
87q/yp6dbFB57bMy6PrV0vsXUDbtM+jA9tlCdFQrw7lRdtW3JtHiCTjYPrN5hwCZGMxeNFWCYgcx
19w70Z5Oc4mWmJC54lAPn8VaScRx3S7Bj6vO3h3zwjgpfGxZ49E8sykYaCyp0jOqLzwo/K465nUT
fegaxN4UaYz3ieZHH1q9NHeGQc0qonbhB0jlpEPbVToQaJqy3bRnkCbDJHkXfpB8K781afMihha6
2j4QVdyJlg3R5gdkbic/sRBBWbTOygyCo+A0Wp13rzcV1Vmy8uDbmfIQWpLJpje6wWelPAi7i57x
iQLYeCVswo2Hgby3dTuDkhK/yMi6a4rAXDZkKJCSQdzm0w5JnvZFA+CtHN7YqzAhMZdfgAd8FH3i
IgbZkzCvaJIIqR596J2CyLavQ9M51wCqP+KxoZ2N6zZVONObkOAjlgOqcGrySfy3zUn8sEpU9YMb
Krf/Ds0Sz/49CWzZuqWYKP7auq4gwf0+wl2iumrGYVd+hH9s2OrkN3n9N59KKFIPWdqXu6xQhy85
Z39Ls5pPrmR2BwM60F0oR+MXFBxhlv3pv9h/9y+meWBFHr7UvL/f+Yv5f60r5nd07dV/mt/KrWhD
orQ/ZkmZXnzAeqTpvOxTnkbId8dOf4woXUdAAZHQ3o6fEzPoEa+C5VDYXSUadmESwSoyjVLH/KvV
qcV9m5vZk1/3p34ya6TjDvrAF1c0JQMBjB4dSI6JWfNCiF8M9v2BlI3Xoy05LQlDVbmh1FcGb6/Y
JzZe0lVckF4yzxF0tItJkkuSXqLdDdEXvwsptZ0GvOlQ+Y/YjkqdI6itvU4FfkBZGylnAk+W2awa
Y34YWySnDZlITek2wY1gXPrCYZcT0Nh/AP5o3rdK/ijMahtWp4FwBRmXIX1JqALbBqiSAP2ZZKv9
rlt5iR9dRW8ZIcap/4jKVjm/wUTMGImVJWXJTREYQtDgU8MSmAgtKbSNjuC2G98sgR/804B8whMW
pf53WrWo8vJChLmvk+ttQPEu6TiEQA+ZC9lwDI/6PXBYxN059VzVsj4KU9jY+JGSgb8uUeCWmZpD
A595V8ocuAefplNb98JbzJ+3Zg3T+U/bsoaYXvh5bu9fA0irF5MYMK0TjJ1ymz/evA6EMvNnEc6W
1QzrtC5vIUGoGMHpi0cq+pJOdxDTA6UW7RgS33pFSU4At3X6sPgsQ4Rtdv41TeNHwInlfB7wZr7F
D32u+GS39Ubzs9FeqxVkiDI1d/A15/nZk/VJ5nX08rO4pEgbz3dtm9Dzpj35zO5ipHCHCio/96m8
c6RWP7yzC4+RI8jmv59Hiv4P4ivD4qdisB22DdOwnXeZosDwa9Xpe/dDJUPIhMx4Fn4zxtJiW08a
QGQGgkGStznMEZslNeDkinMapP7jYhJ3ufqXwzcICMjPJAIYPeBxYkbDIZT1mpsNx6rZ61mExMyU
mwX5bN8HjrMxxw6x88CEJwEUYHsmw2U8/ckZMBG6nJNz7JRvndP0qDek4gkgkr6YCD7EJSjU6MQ7
89UmYAklIlmnJq4nUT2nfHhnE03RIcYKPzHVn2zLWLFGh0j61gCmhaquakK9AOR8ilMiqkzgMpzi
mqINqAROchIkW9EcB0jRN71TzUPeeMd6R1WscHdIfm6JppH99KeJfl9BzD0PfLfCPIUwwmrwOo5p
1mJI68pfVLf5poUSQix1Wl3q1idq/ztOOhtNaWehbTxXGsCl4L8WHTR9MY8wB1CuG4jZvX1ogs/k
Rx3Y+2nCJC/UkyHmh6fT2y/ziFXismtuyJqPCnWGceFwKNMa/0lcMrm4gMoub6IlPFRJf/UodNN/
agmsvPNImurpf/xeVH1igvuND9kySRvpFqAD3YAr7h1TnG+i4MhetP6otFS9dm2EtoZpvMB16O39
GA5kVyVe8W1QenPvBUCvKjRmKcsqt4Eu+0+ktaKb1RLpnVq9lvHJa9SjXWpWDsJmTx6wJc0e8PQH
T5bDt8QCtXFAtTZDFET8VAekxUP75hbW3xUxz5dar7VDUgH/FU0KO6qNhJbukRM8lCJRBzVWpNwp
kW18RDhaWE21tm+DqswzROAOD5YFYlh0ihnsMSmOcc7GuIJoZ4aXt8gKbgoUsNYz+ly0E6W11iKI
3agTYL3xNBAG5FKqqao6DOJzokndixYUZHP9xjpqYWg9wJ/36pEocEsiE/WgVfKpmU63OopURzUv
/lbzMKy2eVJtco8tv+ROUUNjQLPecCYW5ul43E+XPC21Yx7W70eoSbd7/Vcba6fYS6ki3bWOlF/k
KDmWaOLciYuwQ/duEn+W5I2wDXkhzb2ub1DWknmXxW5TLn9K0/qTPHk1bauu7TBJ4KtEzKc1QnOd
qlbxqEVR8ShH0LbrrWwcKU0vHgvkp1U3U25DLCX3kKtZBKfDZu+mCnQqMLLf8yslCGv6F+Gx2Ouo
t1Yeetl74RY3PeKTvoEUOmwYmxB6+2ue5fElrf2U3K1jfip5kbaOHf4YiLGuhrEOnkkvjvtan84G
Qeg89AVCNMIlcsK155rVVzGbmlTO1VSH+MJjMkUKjNlyZos4ef7QKofHaeajCmTAoh8nxQ9Fq760
Uhrf9eOofAz4iiRBIj1lleZBta+vsyZRPnrORa367UjwdDMEA9/A6dJNF3RICZAGPA9Fq09t9HPs
V49IjRCC8Jr4MPfCzKUhuERBQh6QXRcTiJ5A8p+pHbdP4j2kUlgn96SAlrdSHrRA6qJSIwthetKK
oCv8ogbYPaRFp7ZkZJchcS9z89c0TqVb19mGxrG9akxD2y/TovFOiYop7VVSIw+eC0sY5d3y1wAJ
MkvypL9GP3xI22L4VHVhsSna2rurHW081m7kTI/L94OSrHf/MlFwqfUBJrYSZYh9OKR/V7lWHkWq
BtUSEKXOdcnK9BZbu77ioYIYAMFki+/cKgIByhcy3jlprN/xH6TfVWkan119vLEN1u+KytRme0+S
b1erXr1eOkQv5ySqh2NXejOJ6KhRdhrY316WyanoNy4USu6EwzJRVxBtktoeebFfH0S4KJmuEILu
re27DlepH21Ot/z0fn5Mnmf9zbC/vptb9nl8hQHUmV5eky8Q3X6JGjgb9YlK8Od48eePhf1XqZXx
8Z1dDg/USYZ3izmXgvikVMnHxSRmKGKz23qW7bz5hxIdrQkrfqsjKrWMmP9Iu90EcVdcl7+RFKx6
zkLYYqZ/j8WObJ8M8ZIXv5lczEFAN14XWTW+/18YE/ls54lyXiZJQHde4ZjbLP9S5A1CBEhtFOgl
X73arvNVbiLkrEsfPT9hQ4CI2/ITFDXdVVg6v1Kvs4dRQmkKM+knYaO2VuXIYCfDZszlbKMaSLDM
48VA0f+vCy1TuB/EYsIwf4bpw4k7sSAQ6U/LhH3edJvImTR3nTy6FgGbzFWqfPSdCZk1mTS4XoL9
0BJ3zc36GlG2V2/CwIuuCZI6yHwbbrlVwGqv3nSJfnGx+J2vysiQtwbH39eRS3dreWeIsfrjvLKi
1xzrRLemJBpvMdRvprVi11lTN/aX6ejxXjz0xYtg7O2tQjnZXTO9B9I2y86AcMqxOOVF/jmMpPo+
dLLXi2yM96md19Rh/rT3rRZBBWmxcxNuU0fsSNpdQtJhsnQe7GPDdHFzEElOQOH+0iFWyozy87KI
GDCt1HgjK/1a3HMciHqnlcRsosMvLaLnGWcs9rLkRLPxMQ6c4RHOhX6ruR6Qf0N+tXl+f3R6o7sJ
j9QcxhOiDiiUTQPEpfcMBLKzpjiIUbbqdg+59bA4UL/uoQxsI3v0a5Deqi9KE2QXYZJK+D+TLHoW
LfGB8oA4nA391G4ZFNqIP6aQCghTaxjqAR4WiAGmacWoroAOyUn95CRskWt5d73a7Zc5lr9x+but
djgGcfv2b0wkWHqWUa4xqWA6SnEQoySwbw88tJeFc0X19lLk+2/+xj6U3/yNqq+rl6I9AuEorOZc
Zt8N68lUKbF2pywsFA5GCZgZGLlom4hn4USzjHpE7pPsWQHHfwb6TR539haODfMdVK0yKDRQxueK
Ar+hbPN732/ap5rfGTFgeHJE0zFH+S6WgkMC3eaTa/ntE29DihU0Iz+JpuNbxjGuTX1Fka2Tr2WE
iRWkIe8lj+lkQCFQg6pE1KexYjo7jw6iU6wgpmvQMRUfqOooYRLZEc8kT2j5sbcXeZKZWDv4ZeyG
tvW3ite+Os3ZmAjJ6FU2k6sp7QD/962zdR9FHUCXVto5x1quD0t9i7AvZSyLmw1J2zt7/KtKRrgV
BPyO7CvfuIEgAfMphoklooaqaajBOsLpCJOlth2eBAw5C+XxoJs5akQTZrlNbeWRL6Q4FQsLgQ1t
5YJyPhEC5SzsWP/wD9JH4SouAdJx1GUz/5/83QIIN/7iXD3P74O4FJ/HNv3wYofhYxPqSOcVsWKs
TT2HFA7yWTSq3t5Tz+2exKWbnCOjGVZF0Iybt07/vE99iknEsLd9y2TzQr5ssWgorpw4v/EahGbQ
MiG0lgv1bETwGKiVr84X+dedsIle4feuqTlZsQo1BW6xacSf/ETHf6+BsszjUET1XixbGYNerMSw
/4uPIfzyCkLgOFePy5/xpxX/ZBNLIJYXnGs04//3H7G4lDl6Zav5Tw618RA72fFfVxDDxMXzsp0q
10jMTVI9ynSpJokfbzroUl19ql1tOAiT6HznJjqqYRLjWcYGrl3sIQ5+nnt/TbfMIu7EEovLMr0b
OvUqLdVqO/eK6f97sJhLl2G3kJO75ZO8+7TLEuJOhzQOeFpl7wLF3xu1DTf7lJaAMLk4q0r+400O
Qm2hqkXdaLfYUBvbR14q/WlQViTSWjJCaxWbeX9Np4tuSN01qwl8KzpIr6kFESzIn27Uu42mV4dO
HT/Azx7eh3IW3iPtkydd8UDUsXiInFS+D6C0mRrCnA8dUp3n8peLsNbd2sk05174aflY7IyWd5MO
sHHb+OjxCUS6uETTI85Ti7Ta/Km7ENWBAtNuhVq4I9dLqs0M7J1dJf3L6FdHxcqUb3U4uFTAjPbd
OITSufIzY1NXaf4N6XTh0MkEplPHrgEYa+UdLAYQLEiG/G0w832mFMmnnPclKkpGfewTN0FctPhb
jAyi5FususaTTX7pKNZOJb0Ta5ua9o+10z4wNtB/LmujG/W6Nont8q6y2W0rdRXcWRakSl5JbjYv
tK9Sgf5oUtbtXUwVy0lXUpi4qzR7Njs1WnkRzLhKp86+cExrxMaDV1/JMkoAc+6jqK92WySzxiCy
DqIZw2+9ybwK1uyxJt009S7NofKRyv3lvIwFNNHe6l5yAcxkGbU3qfell6HJtzWV6LUZ3yoltlfC
rhH7XVWpXN5s224fEGr9Xkz+PM7B5pOEPXPuTz4gGEBQAnvh1Pa2DX3jEOtS9jlpIerAjAa2tI90
sweXD2UoehPFOhx14+bAMr7RUSbc2EFj3Kq0SzWqF8PymlH4MjdFTzx5U2UHGlySJQqLJ0fRQ3Ud
aWpHOYkJhd/c6+qITLkKcoYgeHIbKIRlH4gtff0/nH3XkqQ60+0TEYEX3FLedbUdd0OMFVZ4BDz9
WUp6mpqe/e39x7lRSKlUqnqmCqQ0a822QAjurUe3fq5aczq4HNe+oTT4qVx5BlwuHYg5Hw2QsO77
BtzUNKQGrABh0PPU3Pt6BZrFhJnr1o/MQ9NH44r+YwoEyQ6dGlId/DKk/ycatjy/VR5CRMGXtTS7
KJMpmq3VRv+HtQ3P1rKP7AezqOq9dLxkB5dS86kfwnWO1LmvSCpN10406OcpKuA+QogmoAnNKT+y
wfWfBiezDyUoJTZmVrAv8Qi0DywspBVvwkzyE/NF/pgM1qaI+R14RMYvuoNsfZCmW+CIMtMHJhqk
digY90KkApUU8euEmfWvEy3nYl7hcXihLKCtIYfQKq0IgUzdQqZmiGQJ1aPGbGvUxLQFOGTfJjK9
+ktvVk6HX3Fl+LMlUvsnm7OufwK7dXQmrbApUDZM8qUBc4G2Q1Lcsx37LZJBUL1ho9qeAWlSwjUd
GnvRAr8g0NPOv8bFmG8ciTrHOnb8KzUpfujXSbMe5FSy4yJvwso49Xp/JhEtp14mdHy7jN4MYngT
2lriwcaqSg+0KCoOpiv8dOV0lwrcO/CCJuIRaLTIUDcBHD4PlcxFZdHaTSZ/s8gkToFMVt3ZSXvx
6JR5fAUk13ZR4FoMUOik71Yyq5xD59R8hZLC4YRPHyKBIzE/t26E3F6OfP2mMLt7t2ljANoYxue4
NHLUg7bJKTGM8oMItTXJ9clOdmNUil2p1te4gKPITX7IY6Eds94CuZGSM+DPob4cuXcIs9rXutJR
kZqgAMuqkRaQTeCoK/KxuBqd8E/cYHwDN4z1xUEitjnW+ff/Pw1D2bD+sNEOD201tnNqOaieAbuQ
obApmhPObT599pjjbHWVfq572a//iBO47M8wgafjTm8xHVwyluUyncIIN4QyZW6DIh0EpE9dY21z
wCKszEEMH1yN29soK6KtY+jDh6Iph3WImM+eZnsbUfA6M3A4VbNhWH0qwEJypcliAsHuyOVTMcnw
2c15MItlg2t7Ut7Tkgmv07PQBlQwIOvy0cO9Z+WoYqy0suFpHowjFV5RU9lVvwpLJ0WmKSq4fDs2
AaY7zRq0iAG/YaXhSbMfuT8g26hE+cKfxf+dAaA8UMKO22WCLjxwlBfNepmu6cBA1yU58XwzcVxr
dD+tTi3vqlOvGhqWfolyyH507m3LKHeLCvUWPVpGMtm58V4bzeOi+06tJps07Y3WPV4kr4YXvddt
1cewWbX1WMf24PsC4MyyEX3mVHfjbWmihj5FSO4aGXgXIgBVbF097pJNpBU/EZVM8OiFyqI3DcBi
t+vxbGYhW7VSDzcoOqhxFdSM/Dwi2DB10tlWoCo4U2NH3iMuPiqwxZ1VrBBccXf2jprv6DsrFUAB
6DQb+W4AhYXHKQ8R2YeOJHRZkgoDgaDgvcLIUWK3JyktGOBdb/rcfaqtJr4kevJVAL3o2a7s7NlH
mtCg8/KRREWHn5hle/mxBxbpM688ZMMBqt+SXnRvqAbl/y1cx3W7ksMQ3VPDpYjvtdh7KKYY9ZGZ
ITxUFfTRkdn153dqgPQAH3nYXf/952i953fydIAu+J7r+7rpm38XRE5xaToxEANfpiry19PIrEPE
Q8Tbf9drGIXxWrlBMi4QelIac0HGokc1HDQL+K3TXKjxrq6jZ5V1UPw2U19IAMd1EeBByMKNeqwq
QHyAkW4UP8dqMUGKNEuyCmfSDQiRizm0tkzMthYL7/8AZZ9skQrABV8t/NNOpLJsQstaog3gwJsa
C/Ohb8cQILPWxU9084GpxgJm3sFAkU1Qds1zXLkqGSUFNYoDlgpkEBZIYLrSqDD87owKjCeU5oHf
ooscROOcLF8vCzJsh7JjK9zTCpr4H0ZIoao1bw80JLkDFVO/Gxq88B2FdmgqVERqKp55JyBW7dif
clJDVTMKHUFcs+jHYZVeBTLbgimx6/0yQQuQPSnWkV2y9WKOJpb9rRKJx4ldlFuaID1m4KKsPkQP
yAwb9VwK2TEHAF2mNie9ZaNlc6TBxhpwu1D5RHsuOtRz7anfAeG7Q7IW/mbkzifHCeiSO5THN7iq
8M48yqJgeTDjLqkxiBHMIw0Hwxn9E/CLzePgTeKA/JCgBUQGspuoJaVF3YDXdhWNKPcbxyo84Urr
7GrduKdRDqxJYBOriVjgoBFQlxokZ1h7FFcebiYSYFieFpVEROGJZCktBgW1eRhRIiCVwUUvCznc
ljR+vyTppH1MANxBS2Yzs6LaKpN4yLwufNu6liY7sZs9BBegDZ9MPqzjZgS+L9WD9yOcToMlOLDi
fpPVIJxR+Eg+G+VhTKZDpLV98oR88y7gbcS3fZohtZ/UqZocqYwAM0YmnTW4Vnk3oEjX8zR+miyU
HrAMycQIHWhgAWeeOGsWar/W1J2lhtbfNZ1b7t16EghG9riy3XRxMWi3gMz+w0itLJESGaLeIgPh
8p2FxND9jWgxa1ucA6Py7bPR4tyt7r3J5Qc/Qt1MoDWgkBOxDkwg53QjimUIfjlcli+IM+bbjJdG
IAZujmtaQY003SwYqyzbkaKB++SGt6gmYnVnoXggtc4JYL7mHgocH0O40feLKA1BarYuhWjPlffZ
86yNrqUeSokd9iBHZKTmRpYHNJwm6cEzAh7mcfLFmmTU+NIdViE83LtF5onmS5VG9Qn+WRSMj7jb
6N7Y3JOGm6GurIRbe9HvWgfOswlRpEXmyNYEfmdpr5fP1NtluqrTiO9Jj7syPYfcPleouDnlk9bt
E9fb06hQImcYrBK4BWmHWCCOrjRDjUUz1B3dxC4R2YQ+KXmFBc4O4IxvaOEysQzfm6AxNTfb4lvR
7hXS/s1erBTRf8BXGfY7aALPMB3AOzDP8j2fAXbnXf4MgkFI3Tcr86lDtcsG+I/3fT+GP4BKuI8r
DkiNfgISM1LSYvBhHriJA0kwdHeIQRVxkFZiDXiI8Jeb6Ifcq80fpTAfUKUtv1l1/82wzfIOtQY/
C9mKOx0lOkBkAoxJY/Z8V4TI2fPUlQkMA3CYh+UU+FVVHXQ9Lx5poht2EdL0HuYBHCBHE0GkYFnk
eoAVi8us2Kao3wmcrrT2aWeGD7Vdfc0crzyZqJNKVoincpw5HuY5023OiTY+GngGoNY5Rkkrlhi9
LndFkXer0p1YskLsRFv1YWtuW6cKH4DOqz1UefHVZVl1knUttros63Ws1v5tH3jdj/Pe8Ia92nXN
p8qc2D0tWczT7rSH+tRCejFiqa4B8CIRJg7OLqGjYLxdC5V5ut0jzY9FL0VnN+smbsNdZBSAkuCj
2NYWcPRpmGZDt5cesFDGyohfkEyCAuPQNYFOCWXeAbhNn7RPmq5GQ9Y/6CPwrdQcNd5dC2imZ+qH
1VNrF/mxG0ocvuSwQ4mifWxV41QFKlKnDGXJTo3/zC7Hs59minoKrRWQvDGfyr7W9zQH/xoydpA3
5AGtCQbmbjr1X0Fc6G9me7Pm792WdTdbAjUqFgBdVduTmHVV9l+/DPMvZDcTmWWG6xgWoE+QXvYO
H2yqUTwop0o+MfeFxRlL1qGp3hOgUQ3K1IvP1MC1AzSF910XqWBnxI6K0+jf2zQYkB4C/Ox/WGfx
8mksAE3aal0yW/1HvXkrO6lwh4TtFSmRcekC4Xo9z5sayp7gskA6eOoOH+AGD/fSgNuH0iS1Tq/P
rTNeKXOSsiT936IZ0YyGjSevBBxFaiQCPMKVTJDoTzuk6vnVbNqpC1BMz/hNAMG9a1P8hsFc5B2B
UPiNRu7UjA9JLKJDNWogFK8TlLIMTtrs/LiFN4pWFENxqBuJ4rdUtwELYzhIUtPyJ9cG4MGuQNyt
S1DKODTgkwOxTMbXwO7QgEUahXeJ1owH3U3wiva4fo2sWr9WFrLWRMT5LFsmCnPIV6WV9VuSxfE4
4Gs9qpMb3hHZmN82i6xos6+8xwljES26iwwFLOm5Ad5XE3QmHqgo0+q2iyKKI/LTv9+v4HN95+4w
cK1yHBdfWtux7b+e6ikioDgpVOVTSQi/OFyeorGxz7g72GfqoeT8dkgTYF3/2nWoEp5HSjdOJgAC
LmsLDdWb8GLdiN6ZS1CrDKQEw803unSR1aXM6LwHFCovbBy+s/ASVeJT22jOc6eZ/qMTy0AHJuIz
jtDOM+iht27cFA8k8m3432KjGs40BKEoW9Vgt9zTENCf7RbZxXLTaLX7rIvBPvAKrkSy1DtWvG1D
fdDyDTNjBK8roEzHqqEeNXAp2EcQlTrHelQA09RdZqhHMlJc1pEZPBgzESwmlnXvzKAiudoAqzue
7S+2TLJA64yWoSYqH5qLr+LxmQBe64Cz1DwaPX3tRp25pWEr0/zOqsorjThlB9htAoDXaDhlKh+g
xSMdxMjAdaBZv6yQ2OrCMa+YWoze+trkgF4cRg2pRR7vs3GdfjQFKn9IgZqSC/OCwzgSfwxZ7O1G
+0Tysa2xSKfWlqJYxwLvrGUd9Wgd9QD/+1/P5r/ceXgmw7Fh2sDIcBx7zgq+ceclaYdSeddqnkZn
YoGbIOGuLcvwImQ2nUQPFvNQR57km5x61OiDiRuy54jdIlv0/DLqdrqGyPYyS4aXIYv0zZRn9emd
nHac4NlSIXc8dtTei2HqhWY3IWBrzpPL+uXDlsDPClJ3/JdPNwBG5OYvXtbSFurTuWVXn5b9lw/R
x1O51pzu9dPR0uVTIP17Ok2DsSbRUGk42+DEl0X+1wO4ENhXhrjoBjx5gLdwWfrUF/23CYhQX/Us
h9sMAFEAT7Tjs2cDkoZNTb92WT1sGOPtsAWzur0G+w8SvOyiiL/7E+rVNaRsSXov+uYYn2fNSr0i
uzLaVJyzg6vbRvaRZFrcyABwm82GSb+Kv48xqmcYmJMDEJLU2gOg0OqNPpYuLjVOtW94/W1QVTpN
MeV3nWpoOEa4AOJU9LCISN4Ofn6HvE92bBpnTyIgGwNXgbp+5ouzEfYrGr0z2TS4aPFmQ3OL2UWL
y48R8CNRNMfsrahrueWNPV78qhsvIX5Ml7jUgJ/SV9m2KgDnuKOZgbc/9cGZdqEmqxHAQzm806k5
Xr0WdK+kkrXxBGbnUgzrrBs3mgRzO7LTy9/aNmK2oP66IN27Ro2AKdjmv1417ypWPAM/ROCUM1vH
/QGvm3cVKwAmBW8fwISeysTuzshmBwmA1Rx83AtwvSrk2QXUdxfQmCUC3cJGFW9kg6pyUaIe/mfk
edbx1Mp5ueXu8TRtDjRa5MvaeQOy2oa4+7/flcwu6tR7+5ylBPUMd8CFF3neL1aE/nOmG+M2d6rp
CFxU785CBvIatXbhlyZDEYmCrUqgausDMP8rb9ziCvGqqmsFDiFWGn4x8hqQnbn7Az6o2Ml1lbnA
1guLb9qHyb2/mVl5J0DdUk84iT1rLuCGWY8Ug1fNnth9F61Q8+9e05h6YPBsNJGUgH1BEQM1jhld
ChQM3NHIdaYenCNuMWtEquCh0rTzO41CCwuFwQtMuX+YpR2QgpYWKNH/yzqtLWxwnuDNn4KU+sVG
VWq64qhBPPoWx01ei/gj01v+mOacbZLamoLIBysnHiSnbJIKIFfA5aeGhDFXDHyq5/FNF2G9OF7X
bbICqEBxJPUB3MLGA3XnJh6alZ+CMYSGXfDv33zLZH+dshwfWZCmz0zcog2UkOIUdvMWkplXNGnu
l0+2UXjH0ClscNaNxjqNWgHPbGpeqemMYjoL391GeJ1dZzWj1MJdkU9tYCV9kW4Glsh178CfSUvC
sHtdDGYAEUjWdPvFIM2qjeAZ+2sjniLn4205LaLNUBnXBjSs3W9JV/dn8iuT/xmP2+KU4sVEImpu
HO2GsAXNLr5qwLUDSYnGb7M3K6wpQdmUZQLuT3E2WUC5wX1NdeE/d4+FaqjnuQ7YnGgm10d9p0fe
zexE5E2gwnKPLTFC0cJZSstH4oVabKZTAfYRYO2j2qW4UDMOvqp3s9ttqEdaMs/gwM9R3uzvSaUj
5YHhIkLjUuc/pV0ACUjrdzJ2MkTDAIPdqmZmiVB1n2qyTeIc8TLIgZqMrKAWzK9SgOWJhf60o7If
K0NMSQ5Nc6Fh7iUrpH75z0PrFw8WEodQ2otaIQRejrkE4AxpkQ1NNvpsI2nSWxvTlALDz/KfSwZy
Bq5FNUogB0By1BbyrakBoHx6LrOo3gB0DrnjaoJkeVmnZ7dqR9SJKx0a07ThhPYqDBswwgMUfzNW
eGEMnYtbC02Xb7bfGaMhLUnUVu+s2rQV6dw0tQ2gKRS4AFWyPtBfXI7h57jPrCt3NPMDHpX0zwIi
HeeO1w0HWDUqqiYdaQF6YztrJOkDAriNAJOreV/41IvPTpgB6r4s22cd5ZVIapLpfZRo2lZnSXOG
n9Q5RIaXHiSoJS8ZYqLbsm75g9UX1TqbRPtil52JuFBaf0kN9twCieYnb1GBmSGzPRj8ECSyXfzL
h6sMjodzDG6vE1V85AlHQmoNl9Fc39Hn4HfCDyw5UA2Iwyrvocs3NKAFcQ9EOCQ3JDfQXYK535GJ
YwGzbWDFri/GcU1F75HtxQjCNOOaKuRLs70dCrNmW9OP810fyuY5LMXXFnlY30PhfUKI3352iirc
GYOX7v9UkOVnECRbp5qomnUGcmYczuKLlXy7EQHhr7gbRtBz2x2ct07yreccjopRF4BzHL/RfGLi
uOFZwDii5wGeC35TFXOwi+JjM7AaPVV+T97iqv1eBWr511UkWR5FyF22D2A3PvZmqk3bGBk2yC8H
GkEA1mJxBhJbcXZBd1YhifiY0kSqdGhW6DrfAJHHxWEDhRjI0cmHtZjgL6J1U9t7+oW6XgsEhFC3
t8xGdWCkufqLwD9tkBee+LXx3Sb/1Q9lgkI3Mb0kvQVfgpXnl8wpPWDAJNrWyG04FfEPHkyNBfKH
uqm2lsIVMmu4PJ3+zCcFNcQ7oA6RvMYDaV0blbMyBmR1rvtSboycFwdErgDYZjJQGy/NpGiIaYg8
uSmIm8xdV9YwvSr+45qb+ZsuGXG7+ldjMRlULPuF4OFUBJVmpyc9awArYWlRdtLCHqQvSkgNyZqo
rdmKuhV12zG6erYBqLTOByVZ1f2iCvBR82NzK4BwDEotIICcW7HSiqbNcZRSslkpatBthpLDAd8G
COeoGZqf13terB1y3CJGF1hvtzN+USI7R4A2TaE3J4Rtk1H7d7+ZPOQNcAUF7dfWUTPMGNBnDG5c
AoH2sgy4njSdJWLXJHF/9ICnhW914eXIsDDSNTzh1sVT0RZUTDG8+tRY74AyoMcRcvWaod6JwupP
Ge/Wmey8EbFA3ArmblQyC+kAuP3M44QUcCdHABdoeUHoGiJA0kcEgJZIXjt4va7U051UDyYH6c00
9PFqcuFvEL+4B7ce6YHJRwNsojPeA1nXOM4qpI2gxBYUwsN5sUdyDaB83TjeLeI2xyusKr/Hrtnf
7G7WuPSgfG1XuQMPjDatAkpRT7KovLPj4p6y1ik1vovyJyOp3cuc8y4NdyP0CHijKke+YOB4r6Pq
nlRp0Zs+iTKLuZtwZAMQOKxXfWV/rj63suJp1Pir7fTNNuki8bjASdt2q2+mlpir0QCFRORrA5LL
EPmmRvL+OCEL6jKPyrq8c2sEQ5UChba1Qrg7rZQVCph+L/pfhqoi9y+0Cu7/2RCOs+7aQqLHpgv5
3hgGB+G4pp55XJUobIVzIQpXIoBVorLy7Ys22j/wsMOnU7Svia7tPKVJSmThT3vWWG06C3dGQj3P
yhTn2wxJoHRZoAZA9DlqyKpZRHjpJFdURKsGpAFbrZ+YFxhFmF+AE7xd8NNJj2xWSi8fFQsH2UMK
47Z1La3YeMoMbbmsIxVligzMN5Tlo73TU6amkL/Iwr7zk7I/sbTbVJ0AM3Qx9icvM70ycPrCB6Mj
wo0nKwnLEKcSdGcpLaKxWjkM4JSeJ24WvVoxvIOO8piToyC/8NVE0nuYeTtp9xIMHm9j3ZSoZmng
NL+mBs6KqPBku1kYOd15yO3pFJbpS2Y63XFUZcV5q6M+eQRIiPQAIquqlYHp81qynHk4yOP3rM3V
ystEYtR73hj9eRF5DhgfrY59JRv2iOQEuIjNduVrXrWlbUyhOENKcO12Ot4gLapYztTr3EbiwwHR
0Ov1NKAJx5S4XtP03LULPNjsBG5QEjadvKStqwOvHWYWW9R7JxvtttmGynQMflDkLiYSHGE2SMY2
FmIhJ0/4+T1jBj4YKG6/xzLdZH9quEXY7qexis46GHoDy8zZj5I/hUnYgFXFEisuEgtPohJBTp7b
YCb12GOdODIoCst9U0VkVCCVd9v6SJ4HjHtbsXXjbJOxab8NFWvWYWvwix9n8Z1fFt6KWFv+UHCA
HX8xXeP6Wn0EbDoTT4t0+oQUe6CW1NGPApkk29LSButjGaU/Sj9mW89BLufaYlazHoF3sCLlMLQB
bPK2jhRplCvkEsDv/J7tl66ymGds3MpkMyVsBNtYPt1TL+c/QBddXmlADdJ2wbjF6gYkCdCaVf0+
3csowatALZ+6YbofXb+5dx4XU6RuxJ1EHeAExOE3TS9m6U7As4WLRwYODT0WIRIZwJylNqi6vkb+
NRxJAaAR+kMfg6/HQgrfhikEFGrgWnntTb6XlcEy8266n4x7dVLfvZPT8P3axepij2ShD2+0mRbG
ShPsgucLQmk4k4E42TT0VSQrcBm3qKEMjGFiO98RbjCPEQmJ7lDMhtu0Uh+YZd03ER77ygSNqFnM
zGbBJPpqprM0F5ANoCXTfW699ODQqxWZnqlG7R8jDylVrqLdsyLdfIHLdtakkVrH+uZpaPp+HylP
Hz4fmL5UL1Q+v6TOSvy4UKxHEySjWWo05RFMEc1bt23VrRYD7/QEB2OLPTC5XtYuBnqvvNcm8dFN
GwRhQmHuG6fIHx2p54+oc18hLSC7J1HSg9wx6UDgHjlBmbibzLS9a40kyidVmLLLJ3i1XIX9UVtx
9ITz7sYFZv6VRIsGLSDZm41FQ8j21cabBtn4p11I4193KTukp5mFLJHrphd34Fv5bKMic0+jHun9
4OZUE8gSmydqgxkHrzO9bTF1+grAS8b65loyX0eaNtNXbegY6zmZz0n6oPDiBHjmU514Ox61u8hE
8hGgwYDajlTlcKPlDv+M/P5tCoDZF5Ag4/UrbE39yKLPALK0VoMIh1M/uuJjkSQBAtfRZ8mT8qBl
PJmXG9OEuFAt/as12e4D87oXMpvLLN06WRfuaNXbLsy0swvSNrWA1HoLoIXTH7uQnHbB5Xlj+v4B
RQmfp7xLH8M+TsHy7oMtCFfYNQ3niSlC2pQ+6AeSAWLi3paRf2697yaQNu5JOnSpeVK2IpROwq/3
ZmceDzzrgqgq9YMrW3ej+agQScGBlWvMeBZtFx9dDziGeLqKr4kx4EES8s/joPdIoA2nXRda9idk
zgakoLey2oB8ShwBMt09O37+4CRh/hXU4NMq78ryonFjwHccmHc0MWp9FUyebgO5CMy1dp8C2xZe
hmpqxNc/PwZYHHDuUHL1MZSP+5xLKbfg6DgmmZyuDP9tT44v27VACuFuHko9Ao6dA/IENeuxKcS5
9CliifNIkhrQgUBGq9oDDRvURe7h4pErGpZpbD/gxjiPSDQCRDXQdYYKISdwpAS5gWqop3U/Rh+4
1zTA+fZVjIBheqcNIJMepX1Y5KRGTdProP52ZbIj3XfrNRDoAUqx99fLxKKn5Tizj4jxrhbLKNAf
UCVhdP6OueavZaNFRcPv8Tg2wG6gTxe5oz7/OVpWRXfxbtGMwelwacLjfMQdRXMAP30VgIi+i1bA
nX4d2/Z3ERYtcoCLUsNpTcuYse21rsZxS3E6O/0QrQyjttckpMZOGs/Y+rhzp0UCuOMUte44tn7Q
eLgB68b4JWQ2LpJKzv6Qcw9y0m8suOuHEZ4dtQgUwOMX5o4DghXNcPBEOxsj+bLobROBu9spc8Zq
F6uKfdsqD43jGudeVf6TaAibaoMbY7uOFUgAyWRUVXcDx3M+mUDwS7K4HA2UaAB2ch4qZZZLnJLH
OA2ApGgAnVtZVXtE6WCcF70mFtUG9WTYQ30Kavxar+7A7I20dYgcPk34+qDyL0KE/pMV9T+R9ogQ
hNP7D53rPoHEyv1URmzaWiUrd9oErbzoLpG0DVQ5gIEAnAIXPx3SO3p+N3k+7LtBFCtjNBA3QCrk
JW5ZekdP8vezEXCo3832SBlZIZ6ikqJ/W64a/wxixezsy67dGICNX/eJl4MYRQCdXPVi8bkNeXTt
4uFVXPUICS6qpMWzkW+yibFV57e6DLIxzi4WsElkgGf9g41j1d5tm+zit/kU7wYDzgjPhk9Q6d0o
s3j63AL9fZvhvHAyGHwzBWcDSiPgVwARi7F2RDuW8IS1zemm22vJj37ANxMOpf4cMTR6VRhb3e04
Trrww9PEMLYhmPzU2AvzVqxT1/6Q5NW4oyVDDBJzfihZBzCv3P6O/GyQsk3AayVIV4ONzUlmGZ4W
ZhGkje/tcRaT961qBnzDdpHu8hUNaQKhLIHDZbBIqOfD4xsYaWTulgmYlXvfwNvBxcN1h9wcQIoM
2doQjEWBiJMAv6YmCaJ03cZelAaAeTCmJoMENc4on0FebQ3/pVfITGFSsl3ttubPOi3Pg+8XP7LS
fqh6zfsGpoBPttCHr+CH/GnLWnxxDRRMtD0YrxCXh3+bj80q1NJwK/02efaQa0tOURpNqHRqUJX5
8jZH/tNl9DanNP9v62qQubmNAEJ1F4Moe4pQF9LAJYVk+/w7gpLjlwgXrVWVu/wyCSskedr7r3Ik
g0f/U+6N9axPdhxbe2+H5Ab3+wCk6TvNjq9UsuiM4H2InPhKtZBMjf6c4z6/EpswaarRsi410ivV
QZojSMXUXDZI6wxY2241IYt8NWpG+rFOpQgAb1Z/w+P6lGZxCkS+aNMJsFoHE4DU+iI3vuc+cI/s
qfqEt1650jRHPiFED9dY1txbMn60jNb7lNaDv9IAu3lv2bXYW2IcD23mdXcSobV10ibThyIUP128
d34BICmM+l9Om//CTb370Ic+W5t1lt/xB3zdcfgaHOteRyLmKi9M92Pjjl/Vw/pXM+LlEyFKAJKa
h8nprM9MOtWKaXH1OPV1v01sPz/XKBjE+cO6tePYCfvoC/lmx+gH2KngjTEYkm2muJ32UYfi6Kll
7DOXMgsG1UuUjA+l93mZXXr/rvdu9n/aIz0UxgJIrHcBMWh7YJwu/Az1SOBR56FxO1xma8XfXtfO
6ywNl1mtGoH1BO4pwHsmmXeA374+VjUy3en2i/Lijdum+Noj7L/L7BbYL6qBw/8FNcLaiUZjGrMH
F3RaQ6rhgawGrtldWDud5pHKAc8rLT40MVKFbtaA823Daw1RbrWKJgqdZSvazlXLaKLvs5cOCeY3
5mJ2pu1oTe3yHiX6yHVSH671XedgIIUysAbDvuqfOb5nV8+o7CsJPDfrD7V0vtUgCmWzUifw/UMw
f1znUaOlAIUtfoEXMT0MbR2mm1cbbErAJfG2flZdlkoN1aDu1B7wF6UnamzlOHfJnc41uM9pvExP
3IWjPRwKPCILa08Ti55oG+/YAMlbmZtV32kslqi3WCcj72S9tGu4R9r+3o2qNTlg8KWOg6Tmw3Ms
mbP1+6Q6ctsTV8RWwOYyDe3XSKvW5IHJWwcp3mySz0UaA+ApESvKZUR4rEhRGf87N7ISHJFDoFzP
05TaSLNt56Rn6oFHWFFavo2j2DgKhDiAwWZ8EhXyh6jHrfK1F6ueLAbjE/WW2VHJ3uktVkRcHmXv
/WCg2l7luWniOK7h3UveGXCCw6Fjc2CJd1IzZ4fO7OVB8ASFsRwBV2YU/nUER2hQ5Cg7ctSQZHZp
u3dx/EKSCtVts1ivaiSATlm0ogmJqHzlGM2F1vjgJwSLhPZqh1YNbsyUHRrEvXhGJsDwrD24Dg9R
qciyAEQF/CWuNHfTowLhnCetdtJzI0IZhz0+l0KVY/qG8VN7KAd5u6YeMrYBLmFzFHICzxHyQMq6
nwIWu+xAwwkv4fPk4Zk9qgSP+s9ZFC8g9Rb0d5QXbOX9M97nxgnxKlAbdy2+M2pI+b/UCH26EdGi
BlqGbuunJXtYaVVtfyv60xZrUuQ9RYaBHKbkjlgRp4xX9xW8OTTCgXseES+iJ+p55AjdevlT821E
c2+aiPh468Qs+F1Tl/f61MXPrHXqUxQCw9KP8umLkrdFHD/7Iv4QeVG2G1DJcQdujddm7BCUhjcW
TOySa7pi3XidcR0XQIy+2a8W2bIY5MBAO3SSfJ6lCSBZ+LhRlfDLZk3qB4s2ngmvVlF5Kbej/8dO
RZo0B0AaPuVIe7sTptGs4iFxNvOwHcI76tmxdPYhb76/k9OwxPs4gt/rzB1eAqHBH/YK6/Q+sVuc
4WOtDWiIB9B4T70sBjk1kKZIEin26NHC16EZ4RlaVEctG/YokoNvVKncTOCEytNso/uWDTzjss1e
ElM210HKAfhQRnlXOMI/Rko2kcyBrPZCJIJoGTzzNghXr28yt849IIqCys1EfmXMhxNzneaRmtb3
gVYoe9QEvsksu/jgZaKA0xwUWn8uIpFpgISAFjX4Hpwa4SJlYV0gGL0SJbIE8J+D/OW5yxINOKu5
QBbgIkQZq7UBqzkOPirD+v9R9l1LcuNKlF/ECHqQr+V9tZO6pReGpJmhAy0Iuq/fg2R3s1RXM7v7
ggDSoVqqImEyz4k/G21MH00wae3I2GDxu/JuaBittg9Lf0Nycp9muws3Tx5ThjVZ3nwOmgDXP48+
dosbXjo9al1D3fNQQO44K81yFctNkr8Uhl4cSlBo4jwVQ9Nw0qfU9/CH5kwsK1G/Sc2XZyPp8hfA
rTurgY23rkMAYC9yTaUcH1Ip/mptVBUMTLQvoBAyV2nPsy0Npd4iH9AGmDgNLeDlXprIfKQRNXr+
I9CC+BkpTu2LhXUtgBo/guXgP5iCJYr74U/BDJBTGb2mYXs3IiEHNQLIUsA3Q5cRMssqlQVMY27j
BtPxAmPr2xVOhD8V1Cs0X9sMFR76N84jKkPw7AQLccxC/zhFJL00kGzTsSbbBKwOccRTvtrDIIxL
6cTekmt5hiQ+D9hiKAwF9qFXoGurrh3bT7EZdzvRIQcHicKQNQofES9qG6RIFdAvMAo7w2pBrISC
QhaZ1aJEpfyZjMsoq+OtrZs40k3A8TFNM82AUpWxAyK8val70I2OWWq2hxq1AXsZOvt5rmluLIWy
dSyNYJEonkSjdq5mqcrhgWYkF4avDyfHiN4b0uhKzbK/JK64j22d4wVNIlKS7TxEKke0CGtsc6sR
6ciLOZRk41NYsOIAjIpsm3Rg6LRDhrNG1SRhxx8C6Z1KUEwfZ5GGu8hth8LXBVnMDoHwnpD37h9m
UZG2+i4BscWijbLsJi7zwu9lwmMwOLuWByAVwOZ25vCPqWYOMyWrBxktbMfL923e2d6CY8l7kIAT
pvAUjz6AF4Yguu2RT0lDUmTAFgBz/PA4pilCkcxrGM5xcE+9nQNkodCOfuIcQdEbL4Ew3m7pqrfs
ajxpUYo8nYUFQDK+SryQ8bjB45a0aki2dF2MWpXJYbKg4eDbkwWZUYw55GcMpxteUjPQv3YWzk5b
YUdfWZsCBg2ETw8i77UNjrvDUwGqgkOst/nOAVTrBcVP+boTHnvGXTzOEnTN/uaAkUTT/e57mqXF
wvVED27sxH7o1NVLVIJ4xQgHXGrSfYwscAUPvtJ1XUVWg+qQ8szYkJ0mreHl45IioEgYtzdaAe9S
K4FLFWDXZQ29tcHFq7jeNIBwxxeeB2DgG3F9O/Rvrld1QCyPWmQI4SgFn0WeaEg9ktWufy5QMAfQ
NVD9IL0HdlOXDHvl3BZxBEbe/Gl2uzHJwPN0LJAfInBPi4Mi5JfpQi8e9LQxFoDSjn7qtfOSoCr8
RaZ+tk/qRm7apmq/GWG0BAbLqqpi/7GtovwFZDEn5uHy2UbV/0uc2S6OwIxiR8psAIT40AD4KOkL
YEAMUfRgZQhII+Xw6U72VjO6S79Ky12Eo3ccwiMJt0rY0QPewxNuCLyHJLG+mqMBOrcmMba1TLQ1
DWMTuXRpXuWX1gT7AHimFrYyK5DFcbQYTq1puQ4QEcAomhFmsIDicmK2e2zxpH1o66pF3lPqnUPN
DU8kK1CY/IB6W5xECpz605AUg4bnE0DJv2fKogc30L4G8ZemEj0pmTMswZe9cCht1BwH94DHf20v
KROUrEIOFoNKw1lYPpag0iEhqSenAbkg/noKQxFnA+pRU1HQP8+SDxbOLULgbJx7Sm7SHPy6VZOE
fXzsPoe8ZUAnN/MWjyYoEi1OjlVSVMViso7dj26KU+dt3ZevzEu8HQgVkSiskODN0JUrCYbpfayG
uMn50YxCXsvCD1/zr5oritewjYCCZiR/kwfItdlNgLzU5EqoAKQddDYFCG3wGARA7FyOCtclQdWR
t9R6k29Hnz0Cw7E6CtWQlpo72eRBGnyBsO2YLSehilUjoXuWTy4stQ/ATPC2kYWio6WHh2Gx8Ic+
OjoWTj3HsjfWk7AqcG+GariWvxvcekx98pssvB6gqTrIALaoiz2+y+bgpL6VTtGRqRkdKco0ZuqD
zJ9GNBbOJJTNjT+paUyayZGE5B3QpNOfIF0dDIgZDsKiBKefrYLKJ5o3bwDVxBD0l4lskWSBAwxb
4Dm/EzCKAfAnMbDmV0QFR77/5tblwj6SBdn2GvNwDuuyiZOOovue5h5RMXKhETVkq2Yld+C86Me0
jKZnIj366MiZnnwNgCAtXUMlt3okznJS0iE19UjhlM64cVgcTUfWs4J85+Hsm6C4EAeF6XbMcyBG
3s0xh0/xJNsjvRk5UR9P8cmD5r1zS13p4RYUh5NzgPmD38lsgOkdpbu7+3SBAMHdzZ9BU9QMdG4l
bginl0lQ9huBdKpToy4exhAMS567m+4XkC8EBB0/kCskAafrcsSaG8jGVoe3OSjoC2jpzmI2IT8Q
f2tLRzj2kl5eEeCoFpmX9lsaUkNvuoBZcpH6KY7k1duvYA47tnnFAOHZXV0/HIEi4mbXufG0BCka
kR5sZxn1Blf0yN4arPWs6FqeX40xydd9nAYAW8CQtKQoQaS89RVryJ0HR9YK0qnzL3fyUbed05gP
qzmG1uH9joK1Rxs0OxcKO8ZHq+z41Q7L+gziqRUPZHDNwIx9pV4gm2GNi0JtOejdmK0zTX/GXzwe
ZrtSgM2zrvxTZL3avBl7dqgETgHdqIn6RQC0/fPcGNIBVK3BNdzSY3W2JQ1AcLxdiCSJIHPejaPC
CXEpXbbvY2D5v/uRhzfKX2UHXhHDQOX9Qi+sdRmhRg0AVOWpxWPc2dtuW5xo7IKuewk+HGOJ/N7i
NCukocF5HpPaF2ZzsC19WYYjyvOQE5WvHLdEIWvr4wwxEANudZCMdZQj0Ht21KXGjy19nwhcByrD
RgtgSN3ZhHrIT/sIYbVpxZazfja3Ow2aJNaxDantPZlM1jfuJB3x3gDEnfpE5D5Z9eozkHAY9Ych
cvGmIcN5Cg3ppP6OxtNfFWJJYyBfbpsxLFQ0veqwee1d90iNpifegZuvpETddI1SIPwoAR6nTIQZ
fnQnHdeDYhNa5j+kdtphBIS3shw9e93l+A+ykhTMNapRG5OpkVgyenHZgQvnN3mFnOwbs8lByXqk
0S5C15O0uzndxXQ9fpYyAF8yy+yjANgiGAAM7O2i0QfrM8pPe5yJHkhBzWxHwwz5ahUSEuF3p7Z5
gWKmoa6WpKB4U+g7w9mZbOZhje8zx6EJEAx/+1Q3UciD9OSWIWFgNRr8ZIdItm55N7zFJsAG4hzU
cbGMhzezehVawV8TUDucfF5z1EFAjOOpdyuGn+1pBBTsUnhYLzu1iL6FaQnmNQvIqUHG6mdW4E5W
yW0JMFfAW8ZbMssysAixcnhOw666cBxKLcIOOSN84MUqBQndgUVSf0vNSQwYqvjQOkG/IisAf9WL
2AO7aB+01dLwHXEahu7LGOSorGkTANeohuTU8Ki5HZJMD7AiV/vx2exfbd0K9Zd1I7B/xlTU0Aw0
159kbd4nO5AXP/5ryLuPVPS6scahYQu6yI/PqttJvso4lr/jMyjj3ANACZIjNXUb4Fkru+RIPRSX
WzuXg/FVWYAL8t2MhjKomgJp8BDeuZHsTy6zHVikxLtzD+SgnVPG0yR38eZhMiCxVWuHHUgn/QNY
yfwD9UBT+d6r8VQER4AaT907Pfmwyr/11nGMtEgMMPLdKcjYtLBSR+X6x4Rkczecpvp38xs96wGq
q6NMfo38foAn4Rp4QfS3IEvEahlMNmgBr1MdSTrT4076P45zFampLADvkPvE2hsSQy85UDy/AGBB
5+64xnCCzVDRLAUgzF3hAB+6DMbw3HgddmqfmsmQNGbhA3DBBF4W+ZCMGp0UPA/SLSAwkkXSACMx
xFt1gcpLcIYZWrGvUHp8bPzWQjGrHfyPmlX8qYkC5DGlA2oza9FuYrU1n9c0yCaIl0Pi9dOefVbk
ehcuUWarTwreCBz+xrYX4ElbWZsiLASK2sHJkEThGwq8g0ecdyFfhWd4oVeasaQhKRiSWICk6Xob
J9X8yQ5vgO9BNdZHMiO56E9BU8WPNEjSwT6ZVXDtaw2VWWOeaFtejqB2UbOQia5bzcoM/GQKG7dl
gYzuIQfInH4NgKILMC9UL+A/oV13qeutwRPvPAOsBDC9lv+sFSDWI9GnfaEMHKHd2uMQG4ALA3um
YJ/2LA7qC43I3rTwn827aYqC9SZNMaQlEF2Z310TZxA4aZUBKkoaMPP1qYUsq240jtQA8dM84iC2
WzZaBvr2T8WNoaitJFyR6kY6O+moCz9arY/qpXgAHUhdgvPJQNHVualb69yCbmthc7Cnd9KxzrOC
hrjldU9B+UwDsp+tqBdEfbTB9wSEUlbwa6xHbUPXhzNwygSpMl9DEuIKC/pD6Wv2br6FnOxmv0JB
PLCB7aTZoACh0nBH5yL5CMkwfdoeb7q91VerKPW1BZZn7VGPB+6cyEsvx36Jg/8UJ67AdMZySsHZ
OaUfHHEAAIYP6hrRA0tBtEZKm2uQz3bUQ+1SMKk/HEqBf7YmT7MNTlj7YlsBTOuc6uUly2sB3P8M
8Ow4U0J95tCsO8sCrZjpNjutkLe9uInlJAs/e3d2w+++nSGxpcjbH9WoAyQiswKswHWcPPoSKG96
5/82rl11cMRzJO2RfdxaS1TcERpJyXDEWuMWkUZa1eOWK4my9TRkDk4HR1D4ALEXWSNxiGzPgss9
oZTkYBk6SDcEdaiCNCEPUAUduIXdQqBIS2IN604KRxadLqdwhHlSjD2wChn+dSqRaHskFb3VqOpm
iyhPfLD71P4y45W+HhSmtK4aUvSVvkHdigvEe+dd9OlPBrN8jkGKZsTK4x1W1O+r9jCX0/I8HIEL
VWRfo86pt1T8elcbS0NSzG4kU16DHortnfymHJfsGNPPLZKsdhTEZ9VXs1boPaqwd7Kl7hzFBN3r
KhM9Dv1vCuY4N1VuT7inEjhqborqaOzdV8tNlXOzjnoqUJ5X4X6qqJtsmKrP4yg19VHNqz3/dxG+
r/v3SEee79qeruu+x3zHMe9q8D1st7UCIAPPeZO0u1jtSJis0QgbZHdTV41njZOodWla7Ek5y2lo
+0CdWsxuPHAxBk8Q2qk/66YpCgPl2ImlI6Hmc/JbL7J31Ef4cxTL83m8IYMSebLbWKunvwBp1Pbe
q51DNprBVeC+5jGN2x8pT6tvsuuytVkj+5OGEW6+ArDYdVaYH/ROA5iPsgKuX4qKvUi7hrXNZ++k
MgHOpLxrhtyCwMd2BDeQxmKMQn9L1FITA1UT5ntt8LAUUHmjswJcezjZyI3TLC8sG6mtjS9WJKNG
q0cQHUhcKhoZMlZJNs3jI5l4tuO4etxnIx58M6kWaXNd7D3H10+zvFLzlBnQ72ZWrdYMKpoHuByY
hz5nj+u7xQB0rmmepnoGNmp1CQ2cnCg8iB+xyZ5V1vqLl6Zin2FvtdENL/sukl+kbxxUzBjB8Cgd
fK8UWEaoGlFn5tL0dGdLsjQ0+VVZEDEoiSplga/su4WmhyA5aeSuH9NxkToe8GoIYNCSf2OK4WGC
F8S5wjn0h4tNgIUeH7Qt6g9Q3qpwBwki0M5CsJrkWrGZMAcV8GCjmf8kg2YdyILkH2EnidUq8Jf+
ModB3tN76BnXcA49x/k9NMmxl0gMANt5cTsiG5RasNMOElSTTXRq4n0Tx8ZpEk1q2dj6iRq816JT
V+1pUDoAo8Da1VwzL+anDpUcUQwYf7z6U1yHKJHqOZ+9O1mA7c7RF8Br+LCaDUhmy1Z/V9N4qMvm
kAFaDhA5/k6Mnf69BuRCHAz191K2YKLPNOuBV3G2ExqoTTyU9V5D0KaskK7N33A6/GIMJQoDcyCO
geCTbzskbqNKXHe/jKJwN6it0NeZF7Evg2bKDUp9gkkrHNCxNNpQbrQAxriYcNZ1aesb8g00XDMO
TtevHKBjmDzMzlZp8nOT2DZq5lSXhGNje0uBxe7KiqpskpG2qlMYko30gi04ctODrsLMsaaecusY
UEWtzHmelRSuGTvrPQhSh0GOVi/lrwHIjesGm7mrnogAVLO58VqMuYZrpda6UpMOprzi4m8yIFuJ
BN79yOwfljB9d0FmI7f5GugW+epG2Ehc4WiRSHdkg+j+mVtI8k4zb1XkYX/gLM+/WK12oOz9bAi9
FVLNegB36PmXDNs+C0vQI8otipUvxLgarMw/FlHgPghcfS9E18c/w35808cSd5ZS1/coEko2Yyuz
736LbGFlQJ4j/urJUxucdoG8txi5gv0b8OW8yTPC+nUTm3g+KE8yIM9SJnJjg4XCE0iqXGRCQ4FE
We7lkEUP1FglsiYZYNlrwUW+tpB6DoYWcPPNJtTDWkodiBgXPFgRSYgo3w6ANwYo6gj6mMmm0H/W
Izf3rYJzJxGveHds3OBMoulT8MRxlkA7YEgg+7ALQpYikceuQ3PnFiBxqUEdrS3dxtOPtcFBeM+w
bV4Aoh7VI6USkJT0bpmsU7OT+1k0Wd+PJ2+SUgie8yepyLlINALQeI27d1DUqex5SzWVW3rLAWTB
y1mGFF1xpOZPMl3BIODK/1iHLNiizgE592RHHnPQkeHIZ5b9dzzSzsZ38WiYJuNbirfSqSwTPP1G
lxuAVPH0U5Sy5JBl/ppGJLe6QZ+UJNOVGfWkkaQHQAatA6dfxNHG46CuLLH2OvZpGk09krlKQT3T
D+Jicaf+k8udjKECqFiUjlct48EwlqSmiBRrZHqCXQoQhXEp0xyp8RXMMRiLDFU0DCGNCdZ4Hs7W
OA9McWGfpCuyQ6WLdSjB4vHdsPxfVhR1z8IK8EtAeRsou6rsDdjLyBizsQX3bUANc44kmnhwn1yk
rW6TMeWA/g2sB9tDomlSdO2vXnswDOn+RaYNLjdvTBkr7ck05dG9qZkCsSQBBG1mWnyBvUyMp7oR
AVMBKRPUK8Gtt9b6QlveKYCzaO/dir2QLbg9MsDEK1/Tf0VJZnCeREPcXQDHOB56EDzdzECm8wyZ
xC3ALKMezcAH/2WWz58Ls5ggQTmTjjk8Bzz9739DJqJwGeTA/91UJYhHAYBzVvWBBwJjISSXQcG5
UC/gbFLOotkMmP2TkkxnOdn+HpaUJejlL9T7VE5YMbPrZ8hZNLsqr3EIwkOrI+MP9x7ZCS89VBZr
SBEoFK9RZ7MranHSF8HiClU4qO4mOXBYrmXf9GfcKfhL4g0JE3UhTd37MRGE3FCM0NgLmL62QYqD
wqkPapOZSYRkE+WI58p0bzvJOkxbU/9CfjWqgBeg6kzivW1FP3Eb36fxsomxm6LlTI/EmVNoaEuO
bM/DtP6hpdCsZSLW5cLz/clmWkKJz9URRUi9RttabemBljwSmz4prdccJdEA6Iyrczya1uuIoyJc
173GnsD/BdKsFmSF64tw+ycn0uLI+E9OgXIy1UyjjXW79LoOqaRAC6RGIBPs4AbFuifqTJIFhuKf
I42DQoFEcc+kACIMtwwnlICtAU+ZcLHQihN5oB41ItXwM5zH1EuUYW030ITJuC38hG3Jb5LddMn8
LmRm9s3hPu40ntopyuwqhGdyIAn/4ZNQ6DTycC4Z5f4qS0VwqS3zQStNUKuIwLEWJAOjCkoGSiub
TEg2KVBYf+yL/jCLenHQMhBx4j60CZYjM9tjUZoBzpiAyoXq1QQwoWHYHSsSkr5XRrwMRLAklRHl
zsocovZiZd02j4ooXJhGiU2WFqDUpRyX+KUAmspG1asZmCxGNu+DFxUoKXXAHJ1aQDEtQzfYB3GQ
HUbHuW3+JBMoHUTmuPFuR8PZjRR3Mh+rH9wZC768U5Db3RyzyTRHYZ4CzdE24FGrD4mZ1AcLRyag
ZFDjqSsiVh0KLCD4ggxmUxrOMqY1qb4ktR7pyXt3CkJW90FurMzW33aF5uBulYUPwJkr9g24bReS
1k5KRorUSvAmqAASX9PaTik8rURdZWwsXFqzNUqRWQ6QoRpATVEAFM8m3qIbx0MYARw15BpumHEN
dkUG/hU7e+ObU5sDEpi07LFp+nZbZ7w/6EPKz0BTHNcGkMBeEubi2ZHnzi8QIOKlhgIkW++ezTb8
RyDZcIcSIqS/SYYTcxRt/Bp5m+ynIWmAB/wjyYfqVpaA7ad28n6f+N2Ig3aVf+174tWrCxs1MIhH
ohg7u2vDxZfRqbV3f5L5rXwWqJs/kC01IKUVICS2HuuMNZO8qPLDf5/42Ob/AI76rmWYzPFtcDT7
rqn/jrqYuFnngDOufmKtrTIjtPTSYxV8EUwDNyaQeVatGjp92Zgrp8r5hvVgn7eRAQswV6UifeUk
5U5rjZ8Uwa4Kaa78zLAPo4v8ExQ66FPsLrdxn5f5qClfd53zt40M24tu2g9M1NHBVCMtTu0LyZsi
67fcGyqkAQWhtSAN2ZSm+2B6cXSYFCQL2qbfuiN+vwWTyGX7DC2Lryg49JPsbNTjqnON9Nvgl+66
qOvxUAOS4LFIUWI96lb4K4yTA4tjE1V7GXBl7cDYIyuvegpDVkwWxRA+4NlSfK1dK0ctNk+wGTMb
XG/Y+4Fhv0i4EnND+BNamQ5nzYyRedi7R1KSHEhagHsDmV579te2XQNNjeRk0SY+LhjYxh01cTZi
q/dXbu8AOW8QcoNzcuCOgKreWrDE17atHwKJWQnnxyb1/Pi7aLl7pkH9aUCR8myUmzv7agT/AkWb
piS1q3+bg4C58otuBC9eVdoXzgLrwqJr1fXe2VWSWQywVSRVFcCquJEpe7IbxOREEahB+rl9GYAc
t0qUE8lsK31rhpzvSUkiOIIwwjvToAwb75DGxZFGNGNYA2GDzKUVaOaCNLV1Pxt9JpqtQFHzNBuZ
kuLjI0ZR0KH8I0tTpCCEOAP9pIFKc+9nJtsCC3CgXPmhLB8zYxqQBOhBgD/ogRlEQ2rKBkWYhjHi
pOZf4sTI5r7WMTbhqlScIQMU9OsXx3DlBScr7aWq9WZvNuxZglTCWJCWGqMu83VqI+2X7PAC/lAb
uo/nXeRE2zlW1AicUHoeX4MbxTumU/lW4yf1ygiBhEUoPBMAD1V70dgoUboqHA6MLAX1M4HyFAqq
Z+qSlBqX57eWN4EMvUXxvy22szFNQLFbiZRnZJxwIHdZ32kVhy0VkDvq6dSLJHdLQVoUkqzG8/rT
lMTzirAAkGuxyvyFxf+OxsTAgrMvGv3EOGAtePl+p0q3q+BPc07IbAcOmomiGr+s5cazshTZ5VCg
EnvdViVArwZRoTJu1I+UgFbpeX4oXPZGoylRzfLNbwXyObANsasaZWnIeXrhS+qbShAX0avBB+9s
uEH3Eggg0DiCD7u8SncldpxXu0JOl55kDyZQ34B1AfJPENum9sbJwHQuEtCpD8XBAjfKI0kGALJv
AWEwLmlYKQNuG9/MlscnEplGLk5mFr2yaLTA02BLe9mao9ySFsnSxtoaQT+SeVq0tQBTMqV/+SqN
a87lmhLDGh2PTi13dvepXpTgNUeY/UhBzRTB1vmjEYfOLvfjH5aH+6oUSIFPrMuGlVEC3oyGsZLV
zrDssrR86LN+eJItaIqAmWAtSEmyrALHc5MU/R5IPRoqp/towSUHwLpquli+9xzRFxyb5Y/xbJN8
Ws8u0gAlzhTnTj3bzBE8xysPY5+Y64EBVtwrAuT0DnqzDHH+HC2jCrU8N2NRi2wredeg4lPp53HR
DfWjLUrxOMdACXf9KKwq3ehIvlxrHAjU0h2/APkQhwWtNwJFx86/x2P2BH7D5jnjRn2yMwVoo+T4
WP9o4OR+DHM/udQ+ygJI3rg48+Q4NroCtVm7skoiYQpVXt8H/D8g3djvzjp3wddjhj/sqMtP/70G
MXDwf3ftZOLCCeDvvgdmUYvZ99DPhquKNF0un/pa4DyXMe1QqqY37QAkEjSWqDFAluEm8wftQCIb
NUb54n48+Uy6qT84KRAxP92ox1sPvpOeppKG3c/x71ymaDQped+PSUM+/zs7RQeh7Q+g/zYbDWDO
mzCow4XmSQNQeABPe+9meRmeSUqN9Att49v217g2cZRoA/7maAAiKzxTt3ELeEZZ4m/HLLmQCy9l
WD9O3iXuQwa33Uw3l2219zKrPzZZNmS/PkZ00Ymd/HdHxtm1ZZmxRtVfsbPCenjrZX0o60J/Bh5F
cW0j/AhITmb1p9mgiYOJRNBnLIduzSwzXYJKBWcU9BRNbSR6+lV5stXDNlFZLJFqtA5Ir0oOGnKx
M5FKhopQfPOLNMoOFtgjFw3Vy9IY4JzhYvqhzGMyp1+GAQakyYeGpCBZHDnhgn5Lc2yKRUNSVBlo
k4fub9McWjAc8ug5rmXxCDalRWu5KO6NukZfOYD62RCfbKq0RtYhlyGGNlFa8g0Zjn3TCoRnZhU+
W1Ya74YezPQ0DEwzxDUZsE4aFy91ZdEPkdyxziyXpCQZa+NL5ljamURIHnV2eHsB/ptCdvayR3Kn
kRn5smR5/xrbvbkOJSpQwtLoXxlvcYbGE3mxXVE/4cuzLsZwbwH78A2VA3xjJn1+8Ou4fgRGy4j/
VXwl/t8seOhGu0Fo+inH7V8KOsG3BCBHa7NskTuceOKEjOR6jTqe9jUu9EdboRR6vJhMY0NE67zn
t6Z4Zk+mpUIpVKYS6HyDJV+ROGRsXLfuomWcDzZ4an4fR32BGpuoPGhYnC0BB2o+mkPobkOTjagA
9VLUe2XZChi06TeckJ1Ll9l/t8Dkq0xZfTcH216WThE/JJrl76Rw5M6IFSBG6LVLgWq6H9zzNnXd
ZDsXSZ6rsEbyZGQ6EWDfc6PcuzzbkcxRScrUs1SPhjqlNJOQGrcNf1rA4N2QCYlAegcYDAeQduCi
RQYzgG32RAhFhd99oH/I6Os/j0lNhiQD8FUKynXPO8dMYte7bh0dqDJdoL4CDb96aWU9Aw92b6rf
dJiwaldo5Yg7M79/w+0W0me7+MbMVmYB+HVuzAARnQGJP16HeHHuBh1V27HF2BdmF87ONbE3H/XC
+xJ3uvon6fsVSmK9L43GjS3WhsGqGgzvi94ALl6WhViTr56m+sYRrbsm3zyskb8IxP4NabMCyxBR
ZWAMVr6Oi6WtjwyXLWmR+u6uhg4wgzSsQXK1cvWqQQlaW66tEkxzTdLg/N+O1W2augowDf2jW4Ju
BtUx6kag0IyV4IG2I3MynHzu3WmcqJT0BOmoOIMH/Ckxe3Li4VRNbFn5Bgd/0UTISQpLIBv3ZkxC
JLSKBbFHEIaAlXeb1nSMK41Ahyy3FbCfl2nfA79JaZtPba+0IC73bzgnirjdVD3IEWZ/S1lMkASf
0bnlhc8i7W79f5+fGCxiO3Y2JZLuvULfRiKSr1Gb4zYZhbo4RB+b14qfgawgvmbVOFyzXvtB0sZG
jbyZuPaKhih7SYCAkrj7yScen/pWBg9jLtwXG3COFDn12TJqQlGk+wy0LJWCxM9LAOpTU4gEx8EM
pAezAvtA4F7QWGsboGaQZW8W75YZi9LTbE5DMpllYeWAU4RjSTTU9jdKrc5MgP4mWZBvaeh58qmQ
Ck3I6ZwHZUVp2j7A/G6sIldMVkPkOQ/Am59ikZWX4GAg9v3h7dPqM1avUr5pRrKi4f9akXPuRdd+
6LauyoObv2jE//onWZtF7cqqU1AifH4r6Us6fV9JKOirO+s9n8lVIPFuobCTZcwtjmTB1F10yOx7
RurVExLCrHMR6eMzyu6w/Ysyd0XKZmTOQ5uPq0iiiAQFF1IH6Brew6TtIqScYLsVLrtI3UpaaYXk
Bg62bBXKAVbrakQS3paMq9RxTpnbfZtCqWlFmdpnx83/fdpJqSwkThNvpma5B5KbQdOmP4JmUNO3
BbBZnTKVB3L902doy/Eb2TMV9/PP97oyvhShuZcqsbEXTB6pJ9Twv2VdhMpgLDBRF6Tc/r98/zRH
KfA7KNMsX99N7lL+JblUXo8MIK1BYQdLsGxiTfyAc7LoCYcAz5ntuW+jnus4Lx7LbV94qHOv8hRb
W98Cxy8eoTo2p0/UBBxrOdOOk10TJ7ilFFV0sICYey7tMXqqI7D62Fq8qdWIRDgFwp4wDWwAdyII
j1sNefJlvPLDXZ64gL1y2moLLjr2q2ybv4vIbd6GTBQ4t/WGZ83H58h5Xl2txgFnKbJVj52B+oh+
RGpmgwvci+fixSF5kz0JB3tmmdXsa9LrgLk2wuTn2PunGuDU4eL/Nl8RFONznMXpuokrsI86EpCG
qrozECMee9QFBPUvAFvxje+y8kgNyaln5dGH3aymHvu0nmIJK+7XJYp5TVAMLo0i4g+uGTk7UAEb
OySdlA8yt8ylrArxHZRJe7zt/L+LajxVtd1/A/eXtoxAOXzFX5ju9bEDGakehdu6yze4UfKv1ICw
3L+2jmauQenGsG76TTGm8Xcg6jBwVn/I6y4ITr/HCNQhZOQ35apT/PEcpXfnQfU8DhaWUtp/4QrH
7lYkI5PIN8atztlfvAsScJZ8ugnQGR8coTIY4aosSCfbCmZzdB/JPhSY5prlcT+gQmWOrj4JmeTM
QN7u5+chj5zmniN8uqVBDSAKbHsHJNlhIvUx/KErncNngCleqnv5ssaSYhl6oL7QXfu1bIDIpSdO
8MDarryGDCANakRyfGuDBxNs774BNH0AqDBtgR1LjGQT09yTHTUunmtLSwe2eCNy2ICKsNpgw8CW
s03cDeO+H7UEQBSITwqzRx66H/ibaUTxTZYvjKRvrjQ5fYyKR69OMobHycwTw87WgbyeduDpWbQs
4JfcfjJQS4DvSHjbaH2+lx5I9O7kXooc7jKxsL5SDrkjdZQcMtDwFa2PAtvPKBQU6Qbupg5jdzEr
gHzTbZsssM+jgfS9MbeTC9ft7hwVqbZMmtT6qdt/+XYdfK9do1izOsiOqMA1H7w0MRdDZ5g/kUt2
SkTrfOW9lW0DgI3sZJEXL7rVfotUhEKrAYXY/x/CrmxLTlYLP5FrqYDirTVPPaXnG1fSSZxQnEWe
/nxSOan6++Tkv3HBZoPV1ZYKfIOACLrKxh3IalCc7QbxCsnZTTXVPzEpeSCQHLhLa+CaswHm2Lp1
9TqeqyamlDNthMZCyKAYvTPJllMPpzrLN6ZGGBBlzkig4yaGaA8s8a/DFBBWzohkqODNLfR3s6m6
zRRv0onefeoGJNr/GUWnoKoB4o+xrornwUqbQrnxn11NizKdTLFQ8X0GfNfa5NlE/uBaqFUcTcMe
ltXD3p8PsI7C1MAUoUuNomnPTNFkmbppN6VL93POpfmSfdVyHvPqTJczm56fT3QZzpQ8on/AUM6L
IGaXwkD9wqY5E3DGTtCQSXc6t5QzNeeKhZPTID5dcs7UHBNMnAosnf/ffjmRKZkxyO/zXFodDfkz
CmXiRd0BDVxNuPpc2iQ7IZ1sQzK7eIZhIJRXsuLjrxmTpcU5Y6qaJ4pH0LbOA7DwpnZ4d/zgweXD
8CWLu+gQQFhyiT3L4Z3o9rmlNn+Ia0y1fdawhYlXuXif2qx+gP0SP7aepRZmHO213yXzyX0eQUO2
hIveOe5IBgnKohT3k6PfLJEWIaSxmr05+L9Lf4r5Je1x/cw5eV59/MtKoPPZP921qcddCq4LZBXx
yT7ZH2atSoNo6oN7vA10R3hBZyeI92cnU4IixK9SAfCSgNXb1sT/b5orP8TUQB9mHkLYpIU3cuFm
EFrEQFI07b6rsd8w1y7xT6M5YC1tZOv8PKfB5WoMTcqlmwO/9mVZQsjqU8OlakrOfPUWibZXV58F
bhHlAmiNasmVW20IuGrLs3avjNkqU/MD3e3Ug4AhVu2wgzk4sTXuCqtaOZBNP4cEa0rQM+eUvGAF
mL2/m2Qad4fUWRJYY2Nlt4qng+jgjH40RXNIZJ9sSsd61EM1HS7xOqKbhDnpvsF7CRj1hNWnzoL/
MQUaztTMQVmgCywrvNWBXNP8wFO+3wgY2JxMa9vbUHgydQLlfrgTwpnjPKCSebPJMjBao6n6mLqi
uh1EIV+2xI+rlxyPu9sscj/GUcsX2pXxDl7GE1wk0FgTF+yLAabXptqQfyFDUP9/FqV9G4vRHmW+
B0aE/YkLIWtPxxPgs/c884V+Hjpu7T0XXnXGta6x8FqBaZjcXGJxEUArH2Z3v1rO9nYa5nl5z91T
K10HC+vQucVi5xgyGulbZRfi9k8NMNButlnTVJg0YeU3DrBabA6mOprVXza3fGp2Y8zgofT1eonD
qyoGh6dKdiN2cW76+VBhKwUUAmVvTBX6sc367z9mRv73+yPMdcCw8wPK7ODTb5lVo5eOVNN7Lw7u
c1wTpwbigAev6bHJNTMrxXy7NofewfcGxQSxaHKSrmAO6TyPfg9x+tj6EeFthDsxhcstdHQSWiVf
rDbia3ewvf3AUnXyCygFcQqe2hWO7Yw/M1A0SiAqFhp82gWuZnBuvp9027Qk2895mrox8NWELRIi
FeBrwABEcVYeeFLh3lFZ8C51RfZc9umPtKPRD6t6SjLafu8gMg0RsHyCvUOl1zzD5OLvXywmBJ+/
WYf4TjBfmgGM+7g3b6dcOWWKJC1VAxDMvVc/D1mW3+D1oN6nCdTF0wpLvnkzRaHfVPwbGMEQ7sWX
KOLoua2r/oUrrPn5dg7EMlAHYa4ifqSpjXXuqIQ8ds7Eu4mZw1XOuVjbbz3TXyIQL7C/Bi9jcCIx
nbCcZ9A0kq30vHaDjST+0g8FoOGznTEYoAu8lkTHEuKytxx2C2FZkJ8wNpGbPIef+SJj/rTnsZ72
RNYT3n4qd9h6c90EzQETVw7Hzw67FKT81QWSVnUBNB8S+yJqcLecB/JbcHcXwRiLFS4/EvK+bw9l
093UxLNuHfCmAP/uSIr5QzmsgLCNilVTONgii7yTj3VYKAMJoJSCUW4BimzDc8o41TB3i0EkMeOY
HKeOtmVnaZy+I+DSg293sqNhWFXZlC4cTuANPh9MwzlHQt4rpHXUri/NlxxTauoYn5zLw6e4qQaq
K/bN6O3MmCZkDqJJZhdxL7ZXVa2s8E99TQwvNToE9QaSufNHa4bR2XVj/p37NoVTR8dAlmjiA9Gw
mcYmvnxM4kiGmcr6HxCx8NOi/w5xSxIyGGUeJBTFLbHQNuCL2E60VQg5O3BM5cjhVB2RAV4qwK5E
ddWdZrG4FbiKchFUujvFObGLTYBvYgs1wado7Dp3b00DOSbO/lzTufyepslbHaQ5mDzuiG3PbLpt
K0gxRoNK71Mb7kUBseyHRLU51rFY9QhfuGEh4ITxTL0eBkdNoE8WG7z1ZEXdpi9dcmyIM20VtnUP
MC31dtRXwa4SsjhkXjZPMsSP2B36EIYUcn85YH8farhJoWxgN/7bgss/k9tL3ZRAYMEGvCmaTp+a
LzEKSWO8TM2jlTTKRHhp+jzQVepV8arXufi522XAq09+Ll6arj7v5aNeneWqmJm/13S9OuFVwlXR
jHU5S97o9NdXdQlenfqq59Wf9ccPdBkZ4px89/fbK3HZ59urS31K8OyH+I8N1sunB38QK5gkNzS9
b+GGDCkwyMn1vnqIZAH4JIu722Ds1aEV+mPyug/mUfITepKS/pRF9tHxOHupIqxPRLTNb8faDrZe
YUdbxdvs1uYwHffgQ/cyoqvDcYX6Xk22kc0/LOb2b04SeMuuS4Jd3fju6xCse0/2b2KUyS4Y6n5l
snKhnrrRFXgrdGH95uJtolCeuolpgg0PaWugl9NqWQZV+VjAOOymqvr7dgyKR5Kp4rHm9qpTVnxv
ap6wBVbDSb/r54zAavXGx/LX0nSwtIS8vGzvzWCmg89mICWUIaDajlfJGdBlM9ncFKBAuBq/fxMy
ACwnqcrlKLl9Ba8yDRb0MeYOPN1MUwxJbcby+ynN8vtc2EsFZ1e4uHAVL+o8v8sEsJ6mUfR9fl/E
UN22XSxkYS6LFCvIotAF9WWTzc0mx/MHEIOiIF+TVk8xlnQ0dp4iPqsiI8eczuWgwfOA9IvzOBwv
ptsokVADmXPMCSe7ifZgV7+eP02iu+rUFg0oQ726+yWVmud8S6sae0KNHKJD70LFFP6/N9VcM6HL
4U+xc9/f3UDqiA4eF9GBpLa9lp7lh5lwg6dUDgtaVdCIUZzsbKg7LLvJV6/pBOSTBOf1ZNKqBDoE
czwpbLKDQDYuiULtLzgpg6I6A6Koj6ewa41fTSvE+zpv7UdpDp5q9SJT9ztejcl92cOZ1aGyXxju
2BwngCn+KV508R/jkQ/NaAceuQsjoWbE1GySQp07zm/Pim7QeABTZahmDHME26Ipb4KtTrgEhnmu
G7E2qwAgicJ34Rzzk0Rib6FJlyCpfYflhfVajuQINyf5w7L0DWQlx9ciExAHZB0Qgy1PMBNi3bpM
a/sxVm4eQjARs2rXfe/T0X8KRC/DJhqCj5GnS9Ums39Bm8CRJA2+xgEefLqY8keBFdtVE0n31Nkt
JN6GSG2DgKe3GRC7S47X813hN69FCbQnbD+9QzbrJpmSifFYgn432gRP1v82eIVbYdlu7nIumkxT
vxpngteuN3nV8iqxqYFaBeBnkZmZXzJPAps2wnzQFM2hK2E7lEsPnDG7KZNla9MXqNN1MADWbK96
zvZpLby9qeYStjCYTP63nlkO6sOcdM783ScxLSZ4aTbVjnVYq2zfWqcMts48Y4s0+8iborw1E7bv
qYiKlxTrirdBUHyYmDsS2L+mrVqaGR/J+bTEy4Z1ng5y9If+QPGr/+TREiufqrqNZI6NhBP14OQA
pV83hRZ7DIaqOVCbOXiy1vGvej5zHcpKImjaq0+Zl56fmi8NZghTvQyrZTQt/v4kwizp85OIcECu
mE0Ch7u2+3kKFUCiFBCBbLhP0rjGa2HtDVghFPU34UIYf5arV6R87Ao/eNF1Pi0zzSzYMbkbPMBi
EG5xoLx+l1BW2PnC/RUycdaCD9G6Y7n81CD6Kt5jZe3hU5xD6v8WZg5LFUCY24zRpfaKJO4WKCEb
aAug/KMyql7hOtqvRwDFNqaa++olcNrgjpKsfyh9+yYJmvp1SACt0KLQK1Ot4bsecrwi3Lh9PDzh
1gnfWaS18DPYT30OTaaJ1a+1Aps2ryrvYFpZtqhI4L90fdJDvC7ZDBku4HKZcnWfpVm2Ue4ESXgQ
ke1DVgw3ENSs7grYnp4PPWxUQs/px23tSRGEhTMGO4j2fTMp51ji03feVOn+XM1hjLUFDaELxTzW
ZUDB+pNfy3zrcPsxHTxg2RLrIfVoc+rySgAiJPw3K8XyduWDmY4Ngek+z9hX4ib8LQblYumD57Ef
NW5HHHoEtdb+G6Q62JpH3RoYnXFxWWnoYlgMm+WFWGAO5Dl62JjqpcEkm9YB22Ub0/BpAMwji7DI
UqzVY8a9S119080cKnzHzrGfyeemei4NlQcIvy1Xl5hpaOc8UzIHJZTautCJb1c5JA0fxkzXD9YY
yF00L47wfoKkmerHYdHYhbs511kxLHgJ7x2TDWTwsJXFHXSH4KQC8DIE/3wC4E2XlAcnbtj2XB06
Ko8Nz9FikkzdlIJIYPbHa3h/+PUsLjiPcc5MnF5v6yrRYUAcaxUlYnxVzN8YFFSuHTeskyG5r+ts
2OvMbsIhgLQBXi7wH8ws/wZCuw6WtXIX1qh5+o0rsUkE+ALYHG42LRBH20CV4lk2+mgS9BAXoIzC
le7SM7Xj7AuYKVkoY+i3DiT56bTtazmI6DUSQwNFJ0YeGh+iR0B2DCfS8WZn81jssPhKT7TQZNWB
Sf9l8KGXxMa6fktV+1wP6fCTBI+jdqeNTDK+A5JzyXpdvjYxUEG6aqYNOE/ta479Xcbt/uuACd/S
lk5xsJPGAVYMi9JN0X9VUpPQBqp2UdjxsMDzF+9pM7Sty6rEXXKqspuggcgfQOf7dBBBecDiQ9eM
2Cac29K2jt1lR9Wdz4H3ZgkI4zBKsQJs9aQFNvusWw07x68DbI8WI3H7m9aFtGtbAJKMZQL3qw9b
7TJyrUcBmtdu0LJcMyuw3/3saLHW/Zpx4GSiblECSwktEfyuzmLB/pDFq8YVbZiA0N/fmRYxwNrw
3Yua7JAnLfKHsvS2RDuYqOPxuxi7aD/CZmTjKPDBsbrtt/sJnqjtdzuBXpcFDbxF7+QdOPS98L6Y
do9jeyXsveKu1UUcFtg+9lSK3fWMsUe71N8rwQV8S4T3CHSkWlQxz3fnRmyHrwDFCVaQsvceHcKL
Xdk24yKYk1lqyZNWDp50qPm0yR88kIJNTxMCiObvZ+IB7vZmLPv/ncmMlkJP7f+d6ZwggKv6/TfB
TuI7A3lHEM9euxUc0uh8sIDnPJciiH5BoG2um8O5fknSIDRdpctp0U9tehUxva6yIE22SGzp5XB4
ZY8egKcrOZsIYmoDKkYeP8O8ON7/My5SYj0pvLH9Kd5C8WxPqqRcOU38gUvUChOvht41jzBqZL3K
DvO8oE3VMZvj0KOCz2GbvkFRZfpTPJkG9dACFnfO7zF9cbCzDAyindB4UeCdPExtoHB7WN1BosON
xdqhcKc/152x74/9WOLhZoqx0VfvlAADTlZrEyNlLn41C+1hENak0MFMr/udG0y6OTQkalY1LBTA
BYViu4mdc4wA+/mMhU6+wic035w/i8lsWA3xQweUmk3ZRg9nPBWeTC1cnfeNQV+ZmDmIGat1qV7F
RLqJR6vdFZB8h8LUeyuzBnO1oH3lMGHQmCSCO1TTG9z5ZGjitCvIirt1ti3spnsNGh8zajAcuq4d
4EyYfcW2QvcqXYBTIodGa9OpHvSrUJMH5z23enAm77bq2xQkia5cy0zogznAQXzajvhJmFpSY787
7wtA3BUsH4G9rhAwUeiToM5H8qujCZZ1ANWYwcqX504myEkLNV0zHp7i1YZh1RCmFCUX7452qlvW
jg7WWOHIAIIviVcDtO0Wwi4L2FSh+XLAFC7AXK2tIOLf0ngVy8FZZl01gAjdsng1YjV3IaFCt4zm
zdscUNdNzcsjB5iHrgI4y+0J9N7pyjSDsQcOmPU5OogqfjQJpgNXvgVwqO5WURewzSzxeG/79Cc0
iNW7EHGzsCerOxmmeF82cjkCPrT0Et7cTsp/r1lvPQPmmO55C6FuU+3AoV0BkwHCCOyZnnsC8m8k
Kfi4czLT4nYIyuJ+0mnwBOM9NieZAcuYvZuaGZDZpbcwVRcgiPOApmpVkGCCI2ZoBjWheVAJWtE9
TOuDp5LemDP/81OOAd7azKCfPqWpwvQsu/qUNgHbBtjQ84AUy8V1Fb/881OmiY4WeVoM8GbA9Dwr
u48xF3ptZuxmjm/ipvQvMVV/7nrpj3su1PkZs1ZWICcwvwH/750acNBegb00xfQgaoVdkN+tlhhn
q6Eis5YLWg7V2+h7dFe3kb+s86aGv171E5ghPI3TabrLKmxXQErwreoFXLHhkQ77ZFS3uDX+6jpE
Geanc1dMB36yXqg7iMiMOwjMVVt8Ac7+ctAAZu+remDeygTxk4QqrykmnS0b2DD8N99xgKOKOvVC
7CEloDm3i8CC+hV87QDHKUPpWNDpmAXl8xY/gyPu/lCAhUhrvI4FODv1FJQbVfrNLWiX5TZWCa6J
BPaEZ1+jqi7q7SjATE9mAq7SAi1SsW4LSkH+K2h6zy5IVQZmH27GWXhONNZIavQ1CMAJrNpGLG5V
uXsvyqp+GfsRUGFs3aWe460ym4odlOWv4pkGJA0YF7Hz5rjGHBaT3uldzHGT33tpvQdeiIf5zPTv
ACJPXYvsYIsUn0yonOUCJtzuAFX4R4ppIDkkaono8OYAweYE+rJLyGU6G8DuvSXPHL7Eu1B31yWk
uwNXtD3N4lZRkMIG1zTwDvLO2Omwt4K0EPZKHdEs/RbWWamqjl0hCzyh5uJQdVCV8LLVOUanEs01
vtblVWYSTUcs5OutaZbaA4Vj7vw5e+CiX1BPlsu4xD5daNqviqaT6e5IbA1N7jdqdQygvGlaUD31
W1PV/lRhLZ7ZoamW0mNfYv7u+ax7+JSPt2n2xR78X/lYsE8XYETUbbrRMIndiWDSt3FOLeggJreS
BPrWhMyBUyCROUgy4SVmUrQLA/kUUjpL03DphrtjFOKyDdaXWDEPqkrnqR94tr+M1Clp37ogn8MX
NL65DNSkHj+m1bC6hEwp9omAvyf5fhnaxGE2n6+103QLU9Up4JCwEcHteFJsOo9iWswJyTDjOzra
b03MjGU+YTWlOz93YU3z+0vgdmHdJJh9/Y6YTOFBYiSl09U3ZYa2oOS/wc6JBp0exFa7iYN9Vggg
uMDC+OppZzeMKayioPuy6NtYf08rKw2Jhf1Cx4cxog+U1F3CwdoYWwsSVQMdj63b1evEzYHC5mMN
92M4Bds9eajbaYxD8LRBk0qh2OBhzzGrvFfQOCdsKTnsfsiku/ZGH/5+1QBPClV1GwvYnTvV5Omy
xFTLqajaFAOU86k7Zk5oiq0qNh7Mkg9XsXzOmSB9aVclPZi0ZtZrMXEse1drGyrQmFXqRcAT9eyy
bgqLqrXeHMHeI9U5Hzpr99KfdBxiIQLrTzWFVWT8s8PGF5QnhmQfQX30IxrK9wATt/cOmligCiTu
TQOCpj0zoX2rrAA9SfuwMzxmE8zNcrtj31i5rvd+DcI1mw+9tNm/iAP4zuflJwo6HqUOfkauS/5n
I8RjSaypn3f3vLaejJyrkWttZ/lWUxJpnMHlfmLYTpgx0eDFHy55f4pd+gY0bw5RAYy//G5cVRVv
otPv2jDXrLz4buxZTdtcK+B9DPevDqetIADsApq4nPhA1s0s/huUdn8ElO9DG+leEHa3snfILYU8
9qJzCnvlwUGEH+Op9lft/OGvMDEX1Ms5mDqxvcidylplkddD9NzK4dnts3tN5XfoKzv3sHjLQ7zt
VMcJaywruOomT4OLx0/X4hGbvPe5Zf+oir4Ksxq6EzZt0nWbudEhLgr+L4uF3mfpTmxaYb8KVmLM
YYHj8U+7VhBxSDOrHar7FlxLeAMC3G1/aQfnHU7oxUfG7Tfdj84jw9+xGcsh2zpFMj7+LQFzh+xm
skl9LEfAvrFn3uOHiQersRw0j0tCO3Cvct6tL7EaW8m7qu7vCg8UgrKQYMinGXkqMZULC0h/goXo
uufqpRXiO16Ijdl5Oa67s6yjolb2kKZ29sC5G+2KhFXg+qJqGiKqvaVt+2R1iVmj/Ea6uj6YUNQ1
MeCkC2wRYCE8KBk7jCr1IMOFUmRrBPvf9Utz03YPSZmAdgFF+MPfF3Qp+R/kBgNkw/OYD7WlAM6d
n/5JSUezzNH1cJfbWKV1Z7mLqgcYIJI1pOl6O+fYok63SUfwQ6p72NFcmiOhExJ2aescsXSxhIsY
XwPVMy5VZg9fktETD5PzhjWr4UsflQN4mw6QNk0+bE3VcRQ7uG0AKZa51YPU8xeockKlMQlOplcu
K77OWvsZG01ZaEKyLIoHl72aijnP1MLc+jJqgkfrUsCbepkIXCiy6+oubDGxOgKy0xxNKZtbgiJ/
yFgebUztnGe6mLrJ88fqXSZDg7usNa0rAR2zCis3by6hgIuJ9gW7if2+LewJ+17ceYut6YM5jbgn
dVLfThqLE3TsnbdMjWTRQNj7ABKzeMpJuTXjmGFtgNc30fDkl/vRzS29zjSklqeMlkfLwl4YfMJ3
LcSBnJOJmUOJCR6eBDNLek4+9zMtpnMpidWGc+8yD3q44M3DVlnpb7UPt75JKDiVYa1wkl0fYnnN
urOansHvHv9F08CLb7EG7t9N22RNSkZ2Ac3Ilz90bB3CDmzqsPpfkfE9GD+CNAhZrdMbA+qvZ81l
IB2C7egDiX4B+psGyHxCxE/g1/qp4Z+DmEYv6KPPgzSE5QfJ83eCiZoCv++l16B24GUaC1rzy/Ec
H+b4OMf5P+KXfICSrvLdkdovlcYmj+ULayVmv/c/jO8VNMHHLrCvzhiMh2NabnBPgP95grvi2qhQ
nN2H55aEjtPOKEzk3QBdzJ5gKT0+0oRXL61KprUSxN2VSZU8FDFpw1Sx4uN3RuCD42QyIizkPJQO
tKdNBkSXjlhV/MsYkmTLWIljBrf1nblFAugPO7p5wlGo8hnQdn83OtaQrOaqmNOUMWr9nXIVMzfV
393ODq4cM/FVhPcoiKUzluTLs0US/P6qZQZE/io2FkrCqovbmj4YOQrjmNSnqriL5rRkThOdYido
FMWQBsmCCTinbrqZZNBZX+rSi7cgCAeYXenK2vN/Hij3T4BItZtLnJaAAEFVKgZxHyTcvVcL6AG2
+6QB/Tg0epUGvBjNpHfPaGOaoKmbEpencRq8Exw8IuLkN41m5CbDux5kf4KYLn23yZcmaA4AfKEF
NgpsaPKbOINkkIlj7xoKQnMHQYbt0Kc4++9teDMndybCsDEKnEUTnssmXDCrAHBh9Fd/n8NPFVQO
mwHM78QRMz1lavqlJraHreu0ZtANRL22Bvi0uZEVAocNhVfenMCcHlSoucVXbi7hsGLqpmmYpuZk
SrgX9gceqEVqWk0DJIx/tZoqyDMPjRcBh5hDQjWdf/jzoSTDTH+LRnsB8kS0NEHiyfRmqAIcsnDE
ayLu/0yEaYZXrwVQVRDlw+qZsUFwNC1B2ZTdxlTttlYHFz/ZMIF1wENETlEkugbKSmCeXw5YnK+X
ZcTyRWz9bu5EB3Z6PfsKmUxTP5c0PPRCPFMerSFuNgFU1/YTwCuOxBq7D+X+mBztqXPxvpE2kMmf
i1jMk0tZO3rhwuIT/JtLeyOJe6wB0A6raLBXV+1AwP23vxTpg59M5faq2XS8qmMXMhwhaXwQzFB8
5lOAj+6eP4w5Iyx8+n0cUOy6/h76/CkH6Jdu/NF7+9TDVCvzh2BDM165ZRMvphaC+4R4bgi9aefW
HIjdR1jhpjBMqNxzyMRz3413dYG5zqWhmVO8rpUrLcGx5bamHjgwCPplAAjtNADjNo8Mak0d/v3t
xf8fQLTH4SsNg1XX86jtfAbnK+Hlbgsk0R3UH0DzgjPbLWGy3Y6Mj5hIenDUKHWwzGmbPRcBwB0C
ENMfMXyogPj/OQ39C6Ya8avrxGI59rgDxiTJFyLH1hCdOnHKZklGRaAn3QbPtuLdTa98/CjnMBtp
Bj7NJNemajqlP35JR7a7GnSCp8mvD10q/LsGOIBLzbQlA2Ru5zbJYf2OlyrA4bFTcWsOcMZ5w2vB
sEuJ9PZRV6gDlpshSg0dA+zZ9JCK9yA7lztd9l3KHyCGVN8cRYOFX1bTTaqDCRQqMq16P7JecD0f
h4Bn3624+Uhsy3vsyfQ4eUmp7sFwGnfMmaD6mPJ+EfHCAfBd28egDOzjpyrEyvT27/9C9/MkgXo+
x9yAEw94G+oaNbgr5HDkKFzieK94VGACQz3ZOSbjCGl7Mqp1H2iw41Rav9kdWcWl7Tx5/SSOMCUZ
F9aANH+GIglgzk5TYBOIWzhHVumdrwq3/mbHDd5lFUhjviLLgQ7uU0GPkB5t34Bx2GMbpXoKVDru
RenBQkU7/F+uT8f9PF/FDAiYaHheQErGCYj9ScsONqJeLKM+fvSrZkVgS99zkkKlo+y+xDbZYpHU
f+mh5rN3ewrEENzTXmJokS47uB3sTWvK013aTPUX1YIdY4MdarIa3entFEH66bGHHNRdS3QBy/ey
X9qpnXwjvg5lQembL+N6DV5Ju1MxoLNWWj+bBGljiYTAKOgOsu3FshOQOK9UjglMIR8I98qHViTx
1pe2XFxiWFjIFp49wB12TjEN05AtAuqIO1ckzSbxWwcuYkDiQj/9wyRIUU6QXZBOGCRpewx4nbpr
AB7UGsK3SYgb0tiF0Nt5gTosQFUl994g3bbCay+2wGyorvsu/ENYM/Fnz4ZOxBwvB6pXPOj6nSqY
2NeJAm9b7fP5hzlpmeFywGKKqfpOU66DqRIbo5Vaxy1U6TyIncBPxnsG0JXhAf0yAYp9cPHHRir/
BvZAXK0SQpMwmuUiUy/6GIO8xDSsvUsdCIExyBSFVZXbj622+HKQU3PbgCa2sRI/2Pc61YcYywQb
v0iLOye3DrELHFDc1NlxnJa9zYZj77UjXOtRAuHmV8nEQPXE0jl1oekcFB0oypDB/vuPDoapn9ZR
KCQoOZmZTTZunL5pv/rVtUp0k5RF8giYR3EoBXNPsKHcVsYRxlSnDCJzSQQDmKjMyKlou22hivY+
B7z8No7lIo7T4U4WXK2kpMNdnON/ZkomdtXaevB0aga+6Nwi+CJkt6Iz9go67tNRwwA5dOdqCyGT
TZs22dq09u1ULWofWnamdbL7Q1HQ4gHcJwAIJso2UeHs29R1bhrqJV9EPubbSvbDwiN98iVpyuno
1fxbVJehGOziKeob71448REbKNYzDHeSYw5/4dBUBWv7jQuxrpWpNtguAk481TtTTdLxR11aFILQ
6DqPCEsGvj+TcEZYtqt7OPRG3U5Gs4hc1a/MEwH413zBmeYHz1xhY7sYvbJ4GqfUv+0a76vJ8lSL
2fXciTldqGFX1O1af6T5CeCVLyWFTGUcQTsUflv1HvMouOM4rnx18PMnUwOZHNsFyAmrmYRzv3qV
GqAsOxrbtc0HcK4Y5iYHcHvYwRlSLDC0WlZQQ4Gia+QERbK8tMvS+XCzKsO7cTA0hy5mGzq/+OXz
fz1I/ebez/lXp/BhWPI7FCn2FUxBvF4bWZzScs9V08mk/Q5NioIvYTbPp5JDVrUapl0F2y8wPnAG
k6zjEpzoaTYTnk8oKWXrHso38EqSkPPnw/fAYnU4tXn8ZAPttAJmrjn1cdLvsYOmNjBQKO+baPbT
pil/y3txw4vK+QkeKwBYSfmRF5EO/cKKoPqPZTSKeQ6wRUocStym1xrAiQfm14DH4Pr9Kmq2yzPq
vyReucd/mZ6STrBTX/kozVVll36IeXSwMjEvbmtMtUYHL8x85WnivHoqq7EunpFZhnV8UD+rCHvp
MPlg3yFlttBk9L42NXMh/EPVLUmKdI8PBx9T7LE/mtwyyeqw9l2INo20OdrzoWp434WD1WM5Azej
JrOzjamdUzRQDWMZ5+o+4vBxgw6ku1YF6Zfml2J+H25XLOym5ncQBajvO3O9wdJE/5qqgau8irQY
Tpe5mkWCZg1W6Lgws7Z6uslGRlY9UAUvSQ1Xi/lipDnmVm5gSbgCVGpntRVfurhcyw2P62Z9Pg9j
qb2DHz0MXmKw3zto/S3jWuiHAnt71KofzZNa0LeKF5cK5F3qR/PihDTTAie99ugVxfyDSQP/PbAe
IMEDweQ2gRuF0vVPSjHB1tB0CPzymRV9//U/pH1Jc6W6svV/eXMi6BGDN2H3nXuXy2dCVItA9CC6
X/8tJS7j2rfOO+fGN1EoUymxbW8DUq5cy6kB1A5Fkr6m4SdpnhdBdTcEu8uQ1eHWqBDTy2T6VBix
XBeOYd7204jjSaiFH6HyFl+QC2CbuAvbR1k0YQC5nfhLg6Nx9e0qu1Tcl+p4kacZOPB+WaMujkXm
65DMmPB0UKeWJqjPNiyM+DpWpqW25MvAxFK+xvMEGcNO7diXaAqkKSmqLuOkGjY9soDHvOBgfFW9
qOrq9aTIMekYIlOMmAu95XwqIfWTKyATR36WmvkKP6AdaD1u6Z3so0MfefrrT5/10+ug9/HBrLJ+
o/HSeBVpdT9ZRfzYsFi/gHYUnCYqOK0jvnLGYrjgYCx9xI3hzlfxUKgcNiwtReCJyAHgHSkQbvJy
NU2oiG2GT5qTu995A1UPo4qiR0CwzV3XjcXBxV4rL/T2pCV2Cr2MyLtECRBu1CNfr3yx8lGPfDFz
IGwUFff/Ivb/XlPrq49XpPW0RPuUZXxYl4pm1Y3H/jaG4tlsKRJVm1fmXuQQXCMfNeB84mtDcZks
Ppwb31lKlxC1FNPayOMSPKrIvgz28BRim7gH0Djam8KanrLWf236Kvv2jwEpAKsgCgjc3Ey+48T2
wCvkpECsBYyR4YmzWWThRY+qfD0mSftFg45jp2XJd69GLnPCW9Z9XvRgR+lRdDFkRfzkZ6jNbixu
37ah7gRG3TrYeCBbGWd58ZzzyMLt0hZQt4epQ453DRnbbodkRfmcpWGCm3cabWnUztxp5zi+uaZR
N4SSSodD3FUegz6kyNwQ2VQ8Cku8U+N/bhiRkB+Kr+BODrowc79D8BClA6FwHwtgdXcDyBsPFOsL
cGx7wOpexZbArj9WKrZTsb5fef9QVOpe70FxfG45kJ1yDMZc39GvSh9la8S6z6X5OD/bkM3elYnw
troj+VMFuEEA7nbxY0y+VUlffwMVP37huV3cDwIQfYBF+r1eDdV9UrXJypNe+43Vf81TUPISMEdo
j07Worp0cJqjhUfHjQ2V63Xc1slfrGv2FKuN+e2If9qvQwz9Glaz+tEYDGePutC9MAzIGoBfVgcZ
8RcIcTx1hpE/hSVqenxsEzfkNyHKlxr5l16OHE/CvDtI3zuD6pef+nCwN+DXS+40u37rIWsFyeVI
i+9yYdubUfWi8LUwLcAxWjPZEHUVvrsyqFH4idShYz+ZWQNxK4gHxz1OVyls4rr8h9db//c9pWP4
qJaCHImOraWlYwt2VedrIo0MWYcC5TAA7yNl7x5RR+MeqWe89xZfi48ACrx8/6fYJWyZ/1/5AK5G
2gCk76ShNwvz+Uo0j2ySz5NJ+jTmbbi98lME+eZpZM/ie9RdxmmZWZBPLdYJPQQt+q+LpKQGOCv1
yeir4ydtC6rVXI/WOZLjx/L3RuCN4dg3DCAaNdA2k4M903sMjYAWwD0M7fPivppFA+SjHlDNdhYs
9t/OW0IY6tZnkVo6SBVMNJsE/JCrWa7WrZyAeyjizuvsHwhgTZMqlhWrNpTovv/v/zjYF0HW0/Us
nE2YhqtfVzTbw2Sywq69u9ywcJw7rPPOyb4neRjhnT6qQD2bOnvL18V+CJ3iwXSB00ZNMe5RuLll
VfZ9nDowbtoXAohGbYJdQy31uwxjN3HIOXAEQI6inhwgozR5G0g1qEfQAIfsMPBBYX+HVMHUIGGb
Cf0AwqUGXFBZoyPdUnh3zjB5d3aTsz2vURi8+Kq61S7xOG2AfpdaQHGQIdvaZmpdyKLGg7ZOYI6V
gXKD0Luj+SnYQzYTl2xNIZa6hCU1b74E+Siu87r7SDERT6mxFZrBHqOIa3d+zQGRHqyXThjeXinO
r8lMND6tcm8Ij2T+5yRUt7VBnrJvCwcqNPtGTzh3adKm58LrPkNdAfBm8GPheBbHPxXezdaVDQwt
ihS8z6Ja9ajiex1BmIMa8CHe0OGRFVbfgDny74owy+6QFUOtnjpUotmK2QfVx5a9rv1qvBSOBqBq
XibPFl44g8wF5LqHHBQIVuyfrPbv3VYkr5Ohgf4zM+w76Cvau67KsqNk0dt0nHu+TZ+8+iER2YXn
yNCAAune0P3ofoi99DkRBmRL4Y7bbrwg/1QH88bXip1dNaEQnEZrL7JBN27WRxptw/beUmt0v9YA
CigI4963QGHmgkDBkvq6MzrgIxUxBN7FUOKQVV5x01clvjR2Fa0doCt2s1onaqXAfwdSeOFlTxC6
yp4GAC6DYbTac2NJVGei+BJlE2m+pZAUR+WnDLcqKDkiGIQt7SOkismg+CoqcDps1vohJDnQxmb9
ViaDmM/xvA6kpn4D7HSVemdTy/MV/Sk8J0pXkA7Tzv3UT0/4SQ70B0ZdebRLk0rs6FRQTbf1zr7h
xXCk+pGZ+SJRmSZAKNZLxQkP4xzqRy/0a6hVgFVBnJ5MamZqDJbbb1P7GkXq7tR0B80RAyq00Zg2
z4/VlB2kK99c5O+VKXiM37fbgsfBxtk+yp2mHf0ijDzrkAREVQn9Supa4/c2eNzIogg7HO51NrQ3
ZNH0LPbHeXrWye5QYzsR+KzbTMw/ZrKAWK5s2ltRQf2l4tb4udSANAAaPN07qgATelynvGTysUBZ
yi2vQugZ2WL6nEG162/DoooLMA9ieq1Ww3YjHcMQ3yRuRdm2QEngyZFVxVZJWKL4HwLeJURS0b22
GzvmZUAT5i5eLZ6FHCHrrRaZfTRTlB0E4aj7YRLZbg6iKRcccaPjXiYXGhugg2Bbr0UOzlEN9cwS
yhFuW7DjYIjd4gdbNiQC2zFqV1kTJhuKQ84auRiahyqR4WKphARWH7wYfgoh2wb9x1oipwNsBraE
61jwAgInw7ALw+z7IoxQxTgiAqEsGGTVqz8N9FLPg6oxxZF81DTDzsrS7n42wjA5/d06MvreTmH9
4pkT/s813TgJVtafmpCvAT6oXhXEbC/8Ids6ysQ5863davEjiAHymz4HfUs/euXrMp3hLfERyja7
SOY/MuGNQPpDQ7OMekDjx0xAvdNEanWxqUcxagZ006YtxZFfGK4bgAR3XPcmsgtCC8NH6rVlrc29
+r1XcsEPU+iCPTASOahimmqHNxTrBV+cHYkxur5prlD1ol+GcmI3coL+Oh1HO5V9tmQjgONm2TwT
LN3WCxdPwwBWK/Xpr36OxaRRc3Tj/QBqhXQqzSOg6ubRj0FguCrqHC8eqUDmcOrCGGdzGJ+dTmhj
iGINBRme7bcJ78swKwGV5NB+J9ItYviqkbUPzGRotgsRF1F5XZmSJ3e2B/FQDRUqgwTtDjUNqIbm
HpnSbCBWPHaXK/9VrK3qijgKG7eotPo4n9WNvXeqrr3rm7FYCae3oKwgwierCXd0G21lmO1YLcMt
3W393AQm2JVPUO5ILhlE0+a78DI99vrwCcVOOx5+yZkxPBDmzcN7gVamz43KZv0yCCkHQwBm9vwr
DCisz0PJNoCOoJTfZp9Sb8zuDaBSHnAMMEI0EMwcZFJTamO9Ym0aqlxv+0A+TBpcHG8AVo28XG+H
q66McfKf8E+F3vNHVCWJc0x+z8RReWq16whv8aDgBlrmXEPxt8E9cMA5bxiV68iMIEeuTH2MFd6M
3UJlGCHkozi7SX+zM/MlxAb4RBG06LycWv7KN18NtGWoggYXZzChRn6PPMl4oqYWE3iuFtsk3qvF
1ozxLXIElHMbu9MPGlz88wp+WKxwLP0FuVloH+ayfejauH0YUdkR+IlTHMmUulfc2Sg5JosaqAlV
u6tZltv8JTgw+HrQ40EOqIaIxc5FsmwzDthxV3ksnBvD6rexNvRHra3b8YgM/AbkYuV94ubsURWt
IL1iPb9bZueaswVqfvzEH61l7L+bV8hKR9ZJ81dSN+PPHoQdudW9tImRXVLuIXOt3A2w9RvUD0Dg
V5nO5D9A6k/eY+fUPbiivVAUXlrZXndaDUkYRIHAKwZSgNfIxMxL23rZvdha+LY0yhnTR1Mbh9Po
Zu1NrxrIA4fgtIDsbxpVuoE3c/Uk71hzU0CDqDKi4qBU/cyd3yK9VXvJhSLm4DBK5Wn0/W0+AV2+
nudWk4fDdiOGFiTXTeCXoXNvGpq5SuVk4AJqbbp+3ntvl56v8H5BCsn6GnjGytJ2eO3bRVHk4oAu
i+8r3j86oAFA0TPz974ROuvRaOyX3ur0VQlJpCPk9qyXEuytNAlSovF93png8v3sYl+wN1pv7zGU
6eMvOrJTh4333OA/xkemeZpQlaqcEXXdyjwD8FK8zVnCr9eY7Tzk/sqOh2FFkbQm9aw0A0x6mb6M
vH+q+YJLCPXmZak7j9ed1550FGz66Y0f2tpuoaKLFTUBkdZd+Wjgyvc+v1IMChRBDeDfDxFLQAjs
WdYdG8pyBSKVaEemCXTLXRG5BZKjwKaSjxojGfOL78d7ZPlA+Em+iJkH08zYefDwJQz8In1bilap
DFSAjOCzcPzC2koOUp8u4sl9V1UxqsuJqoABRWoYoIpRjZ+59glIgTmC/Erz5MZO8ctWk6ghfxx/
q6bIuV3cXayd7d4fzour1CGUCSAhakTU8jQwyhwMSgkvd8t19bJy1lDQKzagoKiilaU+rzMBM7Os
RZ8X/3VNsPhEnzinJHbvlx+rKzyU6rUon0zal7Ds01dTojTP5BYSlMp0ZbnSeT99MsrCPrXAd62Y
8pdtywJkhYaLg33GU4klyC+mVuwq8DxtaTove5Arl94jCok8bMRcOyA/6nTdlR3Z/aHswkCzhv5W
w3HiLWqx6xVnVbYNewbf+0AL2s3A6CptRwNMjVKv7K1nJ4eC6xJL/thFXgSqS+crPyTmwNfk3yzu
aIrlRdpKRhAfY76u+iy4pUQnv2pvzMGUF9MCdw+oJUDQ3HxsyOcpqXUaYNZa5r19+lNo8YeZbASi
QrJquyy7hKFS22iur9ojH7Kr+fR6dYkrc6S5tGqGlNgaCowu0Kj47MPUsCNH8c1gg9kGiN4kIH4W
aoiuZQJ/QZMW483i12uU8KPQdsI/hj7cETmLQNr3en5mI9MDmqYcDPGGe+bAmaFUZhTRtjdSGUTj
WOJMxKzds/3eDFFWdcDMG4cB3AwHGqDZc/RsdxUKwNr+K6kYaJNvPeCcggwOerPHpnbqjYmKoQ35
mqG0H9J0DiBPLicolZiavqF4G/fkhwql5EooodRbFxt10QZFO0BRj4ViHw8sCWy9TnE/QxFLZTR4
+wWEAgp4aDIVV001Evi9Vm7J17jAMGKfhsmRmgypJtg4TY1Bam1ilx80QF/aYSZOS2P+btKAH3bi
VDXuZymjZru4lllG6KMcRYUtPur97XI0YwmmubyF8JcngRtt9BxvPB0UqcBi1e2kB2oe7BqAT+g0
UE2AWTpf5U5T3ze5Xd+DAu/NRyYNkK+tt6DQ2texd5mgw3w0VFOEFhREqEuNNQiwWsdWFR7n7jI0
h+Ze5GLTN7K3BT5EjZOsd2p5moO7uLmXerPNHBvFanim4lvrWGcAvXDwRt0yjsGdU8XaPd7DS/DS
xMAoMTtCKoy6KjwaQXDiIlF6TKAs4nQpRhPsQbZmj+MHqsWjpuUMaoWS7WvTRcke+ahujyr6fg8h
P7k8SCztjNh98DWOTdA4GcimVwbId2FSr1Am9f5k/otp1pAZGbhY+hcZFo9dbhn7Fpu1G8Z6bV0b
evkMlB/uI5CY+mZaNZ4aBb6IXZKBImIcvmoMuNbR6Yyn3vGKjSHB3u3LrISaWcP2o5br80ooxiyf
ITPYQGqmgJZvh4cL5GDsc9kObw2oKsxN3HhjQD4a9QB2K9dk5yqwBctNUI+ps9WhDI7a2sSzgdep
WLkepJK+AP0aWTRASwxNGSPw98Vnpwb57T3QQJD8ALbC1NdtGelnnkXdSWt+5jkqBAJyUaO3RQL2
cr41NNyw47DUz+Sf44SywSGGKRwZdB+8cEfyORAWjI8UKXCMEmL0APV2u5bHuOXY+6KwvT9iMw4O
ESdv230DdeIj0CmhBR2bUQWosf/wkkNO0jNOFLAss8T30Gk1VhQJcnixGhky2tLOG3C3+PXcdL15
006o4rzyk5niGCqHdupliSe/4yTtmdlydeUnExKxSFHF1sNsgUo0KDobQiIrvOLnF65N7QBSSiC5
DloxdidU5t0C+9jvwqTsTkw11LNq1MFvAbqQH20ah9TKbSNRUOjocRmuKJwCacEI+c5wtSxEIxBc
8iHT8Guin4J6KKCYuUszKZIZHki/vLSdnwBhiz0ryvhv6FEwSV7vJ7cH8YpVAM6knh+OrZ0aa8xW
fQgF4jCS3WNUZmKnjVUFkBjvHlNeTg8jvp+Zi/NC8qR4RYztBhwwyoRic3IGGv47WYDNIKyskG7H
S9JsAcM7L0gmzv6HEwohP3chFLwAY+LgD2D9xckzHKaphkxq+gjsI0yFDCgj7NfzSAH+FRoZBN6H
xx66tthY/lpimbisvYwuF1hWGAZ1K5jXVstQzKguvawgdOPz0FrGjliD2BCD6hBvWQsj0BVBENEH
USwfwJ+qYhcXzSKTehRG5nss+WlJgX+749sRqiuhAFDEzRNOfYBjnBgHECf0T4Mdlo+eVz7lRBzy
7i+MsXxU8Z7pgBlm4KgPdZGQd6di1Zb2rm6whcFSLXjU0LN7IfGV1swyWGzqzU4aX+aQOY1WBUpY
HdwO74vRgDsM1ts6pRqh4dm52OSkcGENxp5p5vyZFv/1x6FPOy/jDPiv0H3LRhlgYlQG+tA0IYpj
IkEmkxrg6FahXumHxUW9DzzKZDeJVZ1mGuXFXuYs1MpqwUb27krTP2u4sX/yR3+T6bnz6nWhta20
zNiRGUP0LCts66XRsujotGAiIP9opp8mvIc+NHoSQYUauwry53kBQhUodl2YZ5gPvIieTCdxXz0G
gESjnhW9YdwwsBjdlFNk3MSt/r108m4f4T7oAW+dG0cLIqiuiph90rVbVA7nI3b/rm5CCe3XCsnK
CPn0Fmbnpr6ZXA1nZmoujg6Rw6JuizqBOjGgVN/jPC6g6wJtN0IxTn6bkJa5kXoLxk/kybxzpznx
KQZr/GkUZgkOonebnHlS4O2TutTQ8BxJNnYU1SqJRwX/+LdrLAtZEU7WLB3g+RxK6HLSxkDgVGwD
4FuxAjokBAt7jyoP1zVf+xyvbGGjWxchfGsEtQDXTzHUeyiimgr7Qj0KoV43Zm9LkUlNXt7H5ieq
xGy75qbkY3qhys2yMfktao82NEZNhafXPh9B5bn4mlG6q5Zzvlt8vy8E2v3+YuTuDog3MIwJpK4A
YD71nS9ObofczYq6UgvHIqAujTNZi9PkAzrnjJm/HjNHx0Fe/7H5r3xISLzNpWntcRxDPPvfV/wX
i5XQmMoAO8OHoNV0hv13nXeX1mvltuAxSsZE6N63oZRBrMp5q0aA78rpX7Iil1s31E1wdBk4/zIh
fGtlPT/GTdQ9iTDMtxH0ZTdx7cAsohi1x9UQ0KgO+qF7H0LsAzhgnqgBlfkBWYfkjuJ1owbUzMRe
mgYdvCbMqzXCbw9RFoJ5Lm9B+uSBGOE0aRC2pN5iAkAgITAZxxvymZ7ZnHTV5BBCFlV8aUYHWvOq
caF3hxz6Q8la5ObIVSdpgF2re559nagPKHWxjr5V4u2O5SjE8oz4RNzyH8jkB6ihg/PmSP5CaYQs
gzxnoLlufGMVgx40kh7/2ogRwrxRk9+ydKguOYroVrhfxl/BdLXJIXv+WeY5ntOuACs5w/ErF+MN
BXgxNkQ0MwSSN/b16lIqloCig6xj06df8C5a3PCRFzej6nlWMR7eUsFA/zha0EoJphHidVJ/jTNe
/UHABCJ5efbT0d9NtngkS4vhaolF6kNgP7JyFVlTt/4wFLZDtU+K5KFQiWhqkghAzaFx3B0lp5cB
6nVG/YOxWuxnS1ELzrP0tLyxGu9Lqwk5DybK5VTCgB4mUveNO454aCb+MXe85qlzLE/xfrubseqa
J0DuQ6SF+BjQaAom+3vcalYjT6d2BQzmDSvN5DbMi/bJdqthZQ0e21Os7qTdrgLmeI2kJM5cKn6I
AMutgqnh5okEcK9tXnvpAQf/Wxpd4ianxYOYnHPjl2CJcAU/h4Uu8Fxtu+LJFJWqGIHYuCppuyxN
BgKb2ZQ4bD2BW3SOWPzXsR1Y7Tph7zIbX4c/hf2La9ktMpJgG4IY7uQMgT1V8WbRc/ijFsSiDXE1
XKkVTLUCDWgl/RpBKQV84QDB0FivXwTSGWAWdT3/3DQdqPpzBxn/JttAZsCGAu6Uhue5C6qc8Ey2
MKARp8X+0Wd4c17T5LdwNv2AzK/YzSatOA+rydQzGLdWVVQVa1rQC43yrIO7xzf7IkDljji12HYV
4EHDzdqUTnIip6FGRgoiJw2nzvTDKISnKn5w+//jEh9Wm7sUG0e4GaCeOd1CE/YTlbpU3PRRIl1l
Z97m2kPZNJ+EqkjusuGP/j/E0zrF+zqpNdWHCgyd4Nge1irj8IxSIwe5pH49+ZG1WIaysnGax0Ap
8mb9Pg/IiatVlnlqLN1pdTQtqy5XVKNLrLr+Yr2P0WfzABTpzDyPAl5Wa0toMkiaygtRmldlJ6ka
w8mTZNuOUPQY9Ck7UY/J1EHpwHsQ1IlHEClMF5cGvAbUGcESroPSCGWyQ7Fmbd9cCquTWwFMAVDd
WXMhH/WGxm0u1GvGqD5pNTaCaoKrGup5FfTL52l6NZ0sCPYcZt+yCvVq6LDjZAsFlFcDyzXoY3iZ
j7S9+hjLAM2ga75/jNoHZVxXSpQuTbp9NBqn0vfUtajrS98+onK2fPPSkNtpMdBmTm0fvXQAVI26
zqTX4PsEdcJqKNiwoqms1hzoF6lV5gV1ZogAFbUOaFd4ftcxke2zegRl+VgyaHIoJ6p+Qd2ngQEH
RFx35MLt+C2OTGpolNegZWAmPy1+WtNnEmsaTT7Pp1EVmyHLdgonXIVc2B/+ur6KDbvJY9BceItb
5ruln+4Nx+gCuuoy8B67+Jc1BW7YG1Pp52mBKcx601OlPPi78QXIvXLTzYX0oToZ+GCPKm0ypOEa
sJENfpzxZMdyPFFvNocJOnTLiGaAlcuoGtyOFMe1qBTxtWrI/JOPQnp7fJ45tN9jr6aSSfNpORG5
cgcONV8mB1FGaaCBagx7L/fC8poDcsM/Nh98vR8duMXmCDuZINEEUUHcm/Hf6VjOY5EV+h2YjzdU
vU0NMwsR1HFunmZf30FdCq8oqGAGU45Gyqyoy6yYlqn69fqCxKIJvT5Aw01VXSIeAfYNvy7jZQl9
yjdymTHU7HXP8+I2h8jjzh1qeWZmUh9iUYcH1mnWyUhaezcaIF3uwHC8Kfyivzc7E9iAPPOeeMxA
7sn67nNhixgsMYn8Onbiph1782cL1VbTGwbgDvtPrqaUPPUoOxq9PnyrtOGrzrz+NY5wmJ6D1wKU
gp6/4vgMD7wc283ysYD6U3RAXjV/LDDYgznTTt8+FgjSGcCHJmqYwNV0yETtPtiGqqXvzTN0qdyH
Nrbch0opchklKhrTDLdtJ4nM+yx5ojGKSnA+shEgrdtQAA3Y1bAGa2xyRxERKqX2ml00K7oI+bjT
P5sNimIoHu+y7Dh5wDLQGhQhUSEXuAO0JMlsJeRnY5yuLldxchatwyKGQJn6uKNRm/e++Yhk+Ihy
gxHcGCAN5i/mGGIfnuj3XLFc6By8w12IRDue+aD40Jps9x5hyy5dofLM3/Ys7YBRt6cax+eoZ6Fe
AUlKwDoqbUUm8vPNPLDESZTl/QO1kQE8+W8VlMAHewD9AyVs2Rh0AVzC+McKSt0HXTE2CHe1k0CB
HAXmJkv7oONp+gXyUncT5Nx/uhUIlaeEceAEp7XpZ/GP0NM/d1WqvyLbyILKl9aTV3fTWk52fZeB
qQgAeRSlCT4i1wR57YPJVqJK+J4AkMCpBkmZxi9enGSnlLvRmvx1DeUkQ7j2zVjzDvq26SMhffQi
9DZGY0JSCodJmQuRZBtyAa8+CjhbHBd+ldBAWWsAVOP/fSxuh8SJV7UayMzpBLjY9CkHIyD2SvrR
SEH2AyCJi1Rqm996mnWbaLn7xIaqfeqyVaoM8nQ2P+M4N7wtGs958uPmQfZT0Fc8f3L1KL1Ji/KR
LKlc5miukdut73EvyJ56EQOR4XLzUFtt/jSlabvTUee+pgmeqMdtMtbxKZ2c4ia1rR6YYifbuHj5
t9a+JoobCBn0q1Q5rWz6UrD8ZyNsnskgA4FX0I2dFuhtre9NwiY5hwqlsA+lwh3ZoeXuk6pkga6Q
StRQvJNP+r7VObBM1ak0suIhm3CoMiIF6GTeClWHCaDGAsdyioCYGjIjoQiIgZ7AXrQ20c278acs
JCoPVeCkBmj0at7fmvNSNI3WQy30T1//IQ3FJgf9VtMpvKPha+6HZvEhZ+6C7/H/CqG5/yLuX4Qw
MLfssIE9/4vY5bLNhMd2MNu/f9KrZar+DAlm6+gZYMUCVXJ7oh41wjWhL6ga6pGvHG1/mzbZ8+K6
mroMXE2lODzucdi6rOxEoHvxjO9dnHBFhludFIkJqunQUO//x1eX/tqCsMSh8tr/WM7JUhd03Um/
MTy9X9WS+391Hd56iiH8IV0OjZG6eGWoPV93gxxu7cHIDri9lvtUj927fJQ3Wd+chdNtoegD+q24
BPK50hQ9E9/7k+aCy47j+y6VB2NzlBX227ICM7yVuifwkeVQN3Ee0oh3Xytn/DLihveXn3OIWMhQ
POCtZdiGSNFflsaDzt+FiSi+DK9X3sWkntRSbdXjNrZmvOVDQDM5pI6G4G0+yNDgt8F4uxJtY7hI
TPTc3YC4EmV2YLk7Up1Rlz+42DC8gMexOut4FV2Rm6KYzX7iDdeda9EML2Kr0EIlhVCFayhWDtcd
/uI7p2nLZ20AiYCwM3+DrGXxbHiesZNgm5jnNoX7VsdGc0GfnZwgDAZhWDXX8HGqFNoezjvUXBBh
xLgxun/lU+5/sw3nFsKr8YtweLqdUER5xGkXw93VLsHNYrNvxrgdo1x8k91gr8q2c27KRociJshb
1zjrWuHBOeCxCjZZX8dzBwen/h3yg9kNZ3yzuEIffuWqc5HdUBQNhroU6uE7HBafJgEH9FO8REC9
2r+juKzCU9k13XxFcbSc4so/+YX7tExliVve8WTnCAbhKZx4mjhuwbZlmC6db9t44Zv6ZoP3I8hk
KCc1Usv7Yd1WDgh4IVqyHqsM9yjW9Xjh91K5vY4Ev+oTd31jPweiPGJdoybnRHE2+HIvZqnb+85x
XHW03vbF2uFrjkrtz3bS4ctrthJiCfX4OTOhp5jGUpzIdLO17xb8s25x7zQWpQTasoT+R+2CZSTu
xLHpUSCM53mB+sxQgDIJZas2PnbUjtaXHLzXK9fx5e0SW5XyLRakf8ZLw43DTLIAzZRk3aQQS/dV
qbsJNPxxAABZXPSxPA+s/xJDbBSStmi8vH1rukj7aNIoxVHIn0waoBBXE84hRg3uIEE6ABK4UJw7
Fxtlln/KFHN6ikNfZM5Vt7Z0caaINB/AvA6Y8OD5YHoKNOYn9zz0krXfs+hCjSvAFbc2LL3c2qwD
/qwZ22hXViI88K5hQFQVmQPYpACFoNl2p9qrqxB0EOiySkOCdBma7bJg5kb38FlpZHZS/AcbxdkS
qdUJSTLDrDuURQjvLDnqw6wMlR4fnL7demca1joTojs4InF3zAvNg2H6j4Q2xhakfag8VD7VoTQ2
kp71QOJfJKpvLxQS+f14VhMsenFYgml01PCGmtfGccGB96LCQa8AyVZiFOEH6WhCiVPcLAhdJsUQ
VB3wpDVzV8jnF6dS1U0sDflMKsD40zDq+96iQ09CwamYUJysVliCke049Xi93l35rxfN1NU/TIv1
bJv2vbjLW3Dod9CUK9HRekjM2aAdwF9+7vABnvcYNdR7rvGSgVfLq7ass1kwIyq7+mcibLAmLfLA
NHAFqbxCXr7PjaCqviWLQJsfVkFyH/A7bDmMG3vSqiMOBoYTNaUlhlOaWG/mWAAUJkq+ufKTSRMo
9spcVqqhCVIFNAzF3NXQadDbUhdDDuLtEmT+ybeEuOW4iky3ODbqfy2RoBxLPEDmyczVP+HYxWCY
I3vuDpXx06zabks+fTD3rIn7Pe9K5FLdqAQCosFtkGzqgeSiOv2tzwSnzcl7/lPkMrG2fLkZXKfF
bQP1C0uJgoDIxKZVwslXA2QuPhDxbJoksnBy8dt8TSR4gMdqlQrlR/Mqy1ykjGooFGYtpDVZnxor
QNmgMC6M5jyWobm1wvAHuZYGNGPNeTGp56gJTanxDcoFgGlXiywDi3k1dwJaA4SdEYrl1AJ02SWY
fGQuAxF2UgHo6eQmzyttncjJO9aoKz0Yvei2Jq86vITUJ6fz0m91ht0I2BXZvcwh9xkyX26xEexe
TK88NarKnyIArO/3b/9ARg5dnXfAMEGFZ9Tw3wKGOwIQX+GOCUVMMORG8HoDulN2CrvIP/k4DzuR
6UEUCWyE7yMhzv8OPdialhCaQQ0Azfmu8CFqi+Nad2Ua0NBoEx/v3aNhbFCT47zgR7lYthl/b/zh
awuZjCeO4pSdbeX9YcQO+j61U+B0VYSt/ZAAIX7F0UO4clsc1MR9Ex7NqOvWRc6z57H0tL3pG/aK
zAS0jKcmcUzQeevpsymgvDyW0XcarMc+vWsYMlhqph+18aO0XFA3ttkzuQqwOacWWAQ0cKgLN3xy
cF55iVVdo10OeAv5f5x9WXfbuLL1L+JaJAiC5KuoWZbt2EmczgtXd59uzvMI/vpvo+gYijp97r3f
Q7CAqgLIyBIJ1LD3lBeHXhVBeoVvnGIrA0K90k4FoITEMgZ4DYK5SWUmggA22o8IU2/XHMVpHN7H
lHoIBJgOwWfv+ztKpu8h+YuqxxBMnI8S0UC4An5UlBkdSh0MN3T3JKNGzPwJqSPhA42SuGieKs+4
KUO7W4jMQJoX3iw0YffnrMQgQKEpkVxeLpuEZeUzSAJ8HHpF+DSNaXtZh/AihcizbN5tWjbCnats
HL8AjH9NeJ/tOL7JfJLfJtT9I880/1y1pvO4ZDOyoJS8q8xuZ8huAQ0ChvKHGaihncd4mL/Dmz1e
6sHENitrqseEhzjXF6l9zmfnRHIeZwmIYzL/rQP/6WUQZQaQxQpUuqp+NnVcti/GsV+Bo0A4nAYZ
4MNX4Kg2zU41QNpe/DlrXkurOFAd7YgSQYBPdf5adEtrxAnr97Pidbf9LA1Sn8dnC8Vn2OVWxVZD
qAirmw5lO3wNQw6HFMGnrJCv1LVq4NlI5NfHOahfwDA4P1MDdmlA8ANImmfyOXbQkJg7DUgOengT
bkxRTXlAAU8Cz9YPO4YY9BPn6yQSOw6wb1t/enTrZXjoQExmJLI/A/9ueCAR/iT49nv4CaSejwc4
jeGRWA5mX36l0Z2dlpGClsqMMQnK3oF3Va3HoxmUP6Reu3qOP2TrLfzDRl+GLm+k+Vdae70vukW9
TOx+LlO/iUPkOtelubeS8jkxm+wKCtb+pU9lfJUOfx7NHOVPqgmjqdlVSdvtaCiE070Ucf3s8Oh9
EkO+2zUWbJ3UpkCIFv7obybliafGUe546tXw814s8KrZk8EOJI8MOwU9GZnMYARf58VAL/mp+zFJ
rxh6XbyRU4jdn1r2ZgrZaMOJ1qVLZJlAllFhH25ka5fMUaCLm9EzBwTSEfEPEbTP+hOO86jGsjM7
sHD4XIdg87HBHAWtrWJ9NNRaMv7/nAtIIhe1btWRIVVnN1MsJFVQRihtADyqEq4QwQQlnHcd6j9Q
urbTCMRaQdaxmkyyf1XUqpKiWwCKliBU16ICbUIi5o7KSIsrQ7ELgLtEt2uNzDw7Qzm+2HAdoog1
Sf6IPCPdINsZ7okO72enjT8mzrnl/p5UUb9OrFAs/mx33mfTOKRVN1x5hRKMKXWjaUvjUcYH2Rcg
hzcjhLNRijsgo1x1WRf/JwHtOWoMlSz3DZCOqyVAdIxayGQsd6vhKvxY3FqAkjt2bhvQtfRVtV2J
bFZU7uO/Uy0mLqV8PAcx+X8NYHS7UGP7IbL902ysd1mKiGErMhOBJVCMXBxSUZfFwN7Z9wAIT3pA
c69Dmo+Co8UI9HpiMnHqM6u63gmk425Iswq10Ygc2svNIn6SYBJ8UocKzqAjGd5cl8xJaILUcD/N
y/c5RnSQqZww6g0JAoBaxpCCsrgsO5FIy/VwVPP18FcmJPtf2NFdqCuCwPgfVyzqqELAWF3NAXlC
MDhxukMdqXkVxW8tqilW0Gdb4ejT0AJaCphGfHAAKq1W0CSff9MSUZoGA3tQF4ChDbWccQ8kh5Sf
CL6PGkLrcz8g/bTszoSGKHHZstq11/kD0spXIEBtm9XOsM356B9R8Q2GUGt5aREwuJomXoy5bbDf
wCQXB0CLlFevWYyXbkheSL4UTrPLprY9ySIyAMZ/ILHXTOPR7QH3VCBX4DeAsF0SnBg+Z5E7PuCb
CL88rdoO0wYetejJg4/o05LayGzC1eBcRWWOcCdUYrfJG4qeVntvDvtDB661faWWNYFTh+hX+jVb
whz18l2+XSr8nA2nBvxj1hZ7WSfG1pNu+RryFhnifB3MVlm98j6etq3R8D0ZxNgiPqFE7djxpXol
UcbALVEOhnekoZVm04Nri99oRE2p6D48lOtcaMllsb1T5QBxlLTVPDXPdYUdZO7/VnqAlF4IhCXu
AEYPNpZ6v47dBIVoBWuBsMpKRCX6GrsWuJ4+EcZKD/zlbHbjJwJbiRQIMUBWNUyLWlyYcjmTnuRZ
BsIdlUi8J9mK8KIuwpD1E2gZXQiPx20OZ6lTo6IhC5fwArig8ELD3loUdzi1pFr1ws92RmsuwIz4
MeduIg2Z3cuD6USfx14imqga8M85cNYgjQVwGt1OALD4XRbxFBjaq95WSduD0b/RRDP2OcqxSA/+
E7nxjcHfdsXEzx7eLGuzoLr/XOAsUgK7DF3SkI1fATZzFd7ob7oJ+GnsQC/lgawLdQDiLTa5txUx
0lLb4om3c46cTje/Lqqhnh6CuJoD8A65S2RXj8KeNtSNgXTmmWFxXhVGeBwbkIbo5fQi1EOiH/gG
huzJTHNQm6trJd4ri/zy4c7y7ppkr5elXgqE3bkETzzzRL9sOl+6yBqZ+BFx3y80cnjlXifH5Ig8
FvPfocBex83H4d2Y1B7wN2nGatxm8opdIGAa+hekktQbCt7mpnMdmtz7WsYO35vxMJzIoo5AMkNn
2Q8LXkq+dyt2a0HnYWwHrmnK3fs1TAPxU2c+kM8+d5nYuq3ZnWgIHrStxZfuSxOlzlUoyG6Sg/9J
oAbfA+CxOm+YIFq/MxuV3Odw/P+bGVer0XRa7eeLTnPUrxcFNuD7RfW90eLqomTWGggq2B54EbIu
nzehVclPqbRiALnW+JE6jfvmOv6pT7IC3nI4AefcB030h4XIgd3UFJG3pUTllpVAohBw7ukM5JnB
Sw46beBAKioaakIgnZulvTzTLDmDZmUy02/aoMBH9T8sNLMcteE9oP8c5i2nwjQVNh940IRqhiyI
R7d7Jck4F2VgGECIJBY0bU/EZ2RiVav92FuXOMqXY7YMvaI3sbcd/ge/j9Xv9F0RyCQJEhD6Pv6L
gVEYMoh5+24gcOCugAPjNxMSBxASeLEdAOf0gGf9s/KWs+ha482LFmOXOZV1NsuqfV4KEKGSBagH
Ajlk4QuYi59zO00fahvoR3TH9F8x0uowYoP8TCJk4ILQHBk++zgEpVKE+P/OzVBJG7oFv8QD4NWB
b/ljTEJqbGcKgYA8WBsto57RqynU/dU80II42E2CWBKAAuDuRAYK+9ufu/ZIlFsr75ai5fILIz0V
YvpGIuT7qkC9G9qPruX8jZNCeySirpWzK6rLjIxZDioYbHGiPT21QV+BZ75+st+MqxY012nySC+I
9RHfFe4/XxATA12WM/nn2rIDII/HjzqtS8gsRhGqawPEwfiRF6bsgJEVoSpBydoKTIYIuTV4+wcD
3pTmYxeC1yIVU7K32rgGhLY7ZNfSn/fRNHbnVZb2qLzvwMg4ZcBaWGXIx873Bo7CSBmzn/87fDZi
oArU8Sd0ON/2LNO0Xd9lpunf47rzuAeA1dxHT+OIxMTSNcZNViEnrGCi2PXK71/YkWHsBdBM8eLw
WeAaEhBUoPubkAjGjIe1S3qHc6RBxs4YrEKfYds+G15ZUVnygdIEKCVA5wr8a+rAMDnJFrHcLNAz
7hZYUxHu1vJb0ONyL75GqN3Hm3opfrvrcXssf4s7uL5LUAfca7umfJ2TMt8zIzYuxsJDpI/U7bhv
FNkJCWujRvpBFm1Iq+U0pIZb81PXFOyZSTBUZsv3qfHjA++FfXAM3/vN5Tt4f5yNjDscw3iNWmaV
Okb5Y3H5AlAX64UktsBWEKDAcM8pg8ID62EWF/aGctMmRTzCh+EvR0YJYDPzGrC3s+kGBgLAOxI2
RZs8AfMzeUL40DrESJnFgxiy1Tpv8+RqdkNAstn34YzKM8ABIYvmkRrUVPNgAYz/DukxNdvA3f+u
QeElXKbucFlIQdam38lTVrWvqwx/OvlIM+BDCwMUgrnb+2U8wCLkWYZMmLgBk6hRd0fAKUePo1+/
Ny0OduHQIfAKSRLhSIoINLrqXLpRjr1tXcenOEOuPDbGX9K+mc5Aw/C2iIXL73x2z2ZnVl+Aazad
kwl4gMSEpOSjjx1yh/D/gUjuPI5iY3hQzTNioWDKNCugIk4AtCJtHbXhp4pNG9MJjReGgg2znNgp
7F25dSMzCUSNKoR9mgAwRGADRNGx2KqTaWOXrQ3AjB7FuapoovcmXKhOQjCgR0Z3zJehCIy8cE6x
4jifh2QCLkTX72korWg5Mhd/1mrqnM/MlNMDaoGRkaWGgFMsP82GudoaCebncth0iOu+kMHE0m9j
bYZXWowuVdQ9eL9M90rscdRIP1rS7YCAr3C2Gepvgw4IBk/IVOifPIaIEzBWziQy2SRx30AJvICA
b5U5MQPss2oq8PFdEGo4k6gc8ISb+6Q4hr4ZEF1ekSHFypS59VRHlkQl4FLugCArQAYL6gbhcnNj
TTlqp5BW9xaO9vIgFBC+WwLEfCmBIm8h87EKPHu+0TpKS3PNGXyTwM6f3/BxLw+EFK7nehOb8Nbl
bGNYZZ4dUGUL4LHRd3dOyBDF6RWgFTVw91bXqpIVMo/hPSNtVPPkkAgHsBlpvBzcMgEslZGaX8PC
ObuqrsVEMV8Qs2Z6NMMZNXZJOwdUCSM76yhmWb4NfVEgC35c9uvZJFEHFnoVUcNzA3lsHWhfdnav
Hp90dLFt+eiCxvroIJB2QprhVRfmSMEQs6YyHBNkTSckIq5aXZ5TT1kGgjXuR9dGRWiXGF+eYQAQ
Q4ey8CdbPTyoVzcJQunRuHedvOSrlhQDKpBDD5le2pbkodUCCEag7piGuomrkgOwDZdQXudTXAHH
L1zGnlWBwQBe1hFVhGqmytwDt0icRhS1PIzEKKHktdVOJQA+0C3cYtw5hbFstI1P5BJ6jLw3EOYy
ow9KOMC2Myj5Xm0ngauZmcC6wIga7vR/dJ23PCBTGFvA0Fn2ZdL+Jx6KL24y4i0rusTEAY9aqoWF
zLARjzO7DBhvQxk+eAa+Aaldzl8slHHBq2DOXxBXeu8tStYjafXcZ8zb68I4XSeXR/MCOAxVUqfV
oz0Ak3o28LdUipvaOicEGtq7uZ6JYnd8FTjbLVYCppwUFGNLEo+7tAT9Tb50DUM9mxIqdbNk34GF
KY4kyriNBzmqqfOHOORbbUa9EFUCVooLqu8LNV3RvtZT1R5TJRro4UUK/S38MFm/a/q7R3YT6l3a
YQSKc+myMyg72LlQvWEwRAHWKnQ73SV9H2c24o79L/RLQtxFapWb7rrWzbJ6maoon6JEGPv7K91M
J2tge59HLHQMf6YPIg4h0ECZD4MrvyD1Xxy0iHrUEN8QTV21crq3jSVgQJy4AImhAShiA7B1j91c
IviTfe8AEPSFTdPwjM/sM0kRUPXB91lEgNcS1Vuz8HyXeE1+JK3pggx8QoE6vLlILff9FwY2uk2M
7QLOtzgW0wF5PQwDufx5dlMwDKgjNGm1HXMWnDxQlAIW3TLbxWmLR1BBvtnwqSSskubnIejolOc2
fGIpKiIDZdy7It+APdXJrnWKLGkRJpV3AkwxR2RJ5Lt3BkHQXMSLQmgLJgmqZcLtIFAPgvEgDu+Y
x92OpRUea6R+xwABoiJWgoqE1GjoDy0zncnbTFbZ7Va6b734OkbJ8e06q5AWwj4XJW4OIt/SySJk
XEjj3LqugQQM9EjWpsmbUfMe+YaQIx73bjEzHpYA9vjnNC4bo0TiISxvunptvcbYtzF+5USnjfcS
KqfUhhNJdLvUktOpLHsTGc5qP6qbVcgy8WJGWXuw46Hb2LGsdxqS7w5/Tys0Jt+vTKYOqVUZfIvJ
AMDCznA+G9ZYPsyZLMDBi2GRxv5znbiHGixQY5CPfyGDvn41HYlMaR59TVrg95NlJ3mCOLcB5nM1
EcQ7zQ5gxQveGa34bKdZd3R4Gm3zdJFPmYhPySyBjYCUvemamBmSJpOk3ssSuKeTapC9lUoEKtBt
M7zOSE3W1IhuTFE2bn2JQHN7cU24UQGuZ30JXft3t2PAjHCmgzE76XeWdvUWifb1o1/BEdB4/VsD
xmxVBCtQvYGebm5ktvSDKXOiwIm4c298Y/exALBjb5f61TWkCPHz05f7lY1eGpx4f76Xi7QV6nXx
eYALW50zEOGvg3Qapmvh9cWn5Lxy69QRIACW+Hs4sHo3A+HlMla988QtkDfbdouKSCOrg34AwGqu
sFVRqsKOsivApKrgVlVDPWoWL5XdRo9pGrMcpDH+mPGraXeyOo2eM+BNPUXFVF4aEBAGTDT8DThH
0S50S/NogGTirZXFV3vKLLg1jOozGNZw+138NIA+4JApAEsvd4GMqXrUdEBW2s42G1eMzBUKk+Au
NdKlnreqB+PAZhc5fB9L3SBqmrlI4BNBnUw8yWcvuQxIGf1UT7L99ENCA6eru0894rDKhiSTMpTv
s2hAYr9wtc1P6/ip98UfeRsxderAmz0b/CeijJ3Gpb5IVz5aSqTlIOBl27Cs+XbAKRvVA5F/rVjU
gzZnEUC65/bJx24ZKeQAVKSgKQ19VDjgBIkqyF6a5aqlgCtpRQ5yadKmqPOqfcDWKFbpdK7zk7Bi
L1gPDMhwOTWdBEhd6ubLVwMA3lsAQjhPbLb42nAWf0KlMWgLPuQ+2AevvI4DstLyuS/9QyYzIJap
6VqRDrETyKSzd51XiiOrjG99aLN474ZtevGKyim+zIK1AaAUcS80rvO8DKQblll2BDlAg2JXczjP
HnfzjZUA1HDKw2o3RwJpY04YbQC/BdDi2YhPYesg4dgBpFiYzfHb1INs147sceupIcOjZleVDCVH
bhq/pTXgi7wqLq40NGY8qpHu9WqDO/p1AhVuCwqLxPocW6j5BwzcyLZVirTOtkD58Ti6ceAr/387
W/5y7FU8QLnEsQNpU29HXdyYsFcr0q+mpErJ609dHrnFxuM82Uk1f4AvzNvR0qSOgVaDjK463YVi
wsauKWV0icEqI4L7rkcGfu5Gl7XbILHr5CL2/2tLxo03XyZuZb8Y0VwC9yFG6lIZwfm5mKMRYCte
ZdveZXaAUk37UpsvsouBiLXY4kmAyev7hC01fJfNAqeH2ezBx9I/MDCVnFE7vBxCnEefzQKUgkW0
TG9GNv5pIsHrL6wjigYpru62T0BdlYBO0FIZA2o0IXlSjyTLUP4GiBJTlcIkiNoccY8AClZDqpYB
0wjfoBYtOZGMI3vqkweyza62nhb4n3LsCBEdj/EerzrbOFOzjkl1Mx44MtA3q44zwYIxw7eNrHp4
0C7aXstoulZUIFk+eVkMuIJ9GQL1Mjetfae4ApmXDjs7BrvyYjjj11/Ip3AMn9woaw4ZJaXGChNU
LqFzATqcc6HhjYbGS7nvC0DQkFkSlq+SR6hU+rAn+S9n/pg+wDFycwHHml46kBgLFyzQsbkB8rd4
iOyKfsCglfJNpwYuBYSOsxzAmuOf2JxyMJNlIjpbRrmnKui6HoeDbOxHYXnvhdEAuisu1FRLLaoN
2ZGahDSkHsniGRSq+FtgDtVFU48ab3TiwJ2bMt62cwnk4I3fynSbzmlyoaaZuvfenSycRXwBdRxC
501Vo70zJ33OTGSfOyHA1dU6N4brTL9Nv1WoiFXkA9LzweFQYEeP8rg76nArm/N97M3TqtCP/qlO
/07SGXyOyC96Qp2m/1QUi3VVaxTGcO7TFjsghbYAb3t77bqwneHRxRhAeFve4YV2IyMb0tqTVwVL
AkbdvgIZ/aafGkwk/Wh4+dG18zcylAwcwwgE/K7Ta2dK212GcgY4yHNkDRXiaiqfV5tQfq4H3/ua
yUtDLVun4Pey7/siOQGb+C4/iQRr4lFbh9559u8zniiXiIXuHwDX+RMlr96Fmlz07717WWI4gG5A
xbi2K382/ve5tLw5nvEERwGdGt3ZOtLPd1FYDetTg37h65NhfUrQ775QDxSLni1k0O4nY/TP+nFA
BmR6+2xZ+3ePFDcCH1WbI04KBFj4vqkIe+0KzlCLWPITyfysSFHhQIXb9Kl6I9JxSsH+BDeoPHgF
2Cc1uVdqmk1gwelxEAs4wUgR5+Jogw/vkUTxIvxrGbZneB3GLKBFQJYa1Da42GxFiokCaLCnZ154
mFReIhDnVdTVElfSAvsM1DH9+MUzBv5c2MZLpBIiLQ4uApl5qEv0mnRXpXYUDU+GA2IQckSO8fRn
08DlRY5HH5QsDtB3+hsZmZEjUsn7Ds4zLaLeh5ysSESNWlvb60klg4Msac+2GJ09xbPvgtoUtq6k
uzz47uEu0k46HeZuRB/vcbYDgPzPYXltRwofNc4bumBkJcmJd+5X/LM+p1nFd9hKJHuhhhFKtwER
O9UBabuYd4+WBF6wO1ifR9AWfpagZlGWJJmFeAaZq/9Ik4tBJoEELecp9nrzubPAIdXEeAMN5rSj
AtYU6cEPXhqBUhBn1i7oO+AthuYrlbN2Q4ooWtOAr1FVwsI5lu6doj2nojZ3a07pyt8ngAu/KWJH
AtAQxe24P+eqM1JjPq0KSkD1G6c+5aat4vkhSNrixtj1+YSyHK8PtySMTRf4pdQdUh4C9AGWDYjh
1t6CkKGx05qbhUgIdPj5NLXeysugyRk0b8SdrBJ+u609QNKTolQHI+pRY9LBSI+J2QFJGLdTSOsO
udh6AHTYumlbeiceDkh1ixjw9hUtZqmS++uEFc4VUdp6j81AtmmIK5P0whFwrYx4xK4qEwBnQBpQ
U6dK+taeZlWGzDbrWCi+Yh4h3CAzJPXinBNdXNrqAaINWz09Zj7cNptVR2IymEH6dzG/I+1OnCPa
OOp5Qk1ep9EEULr9hSSMZB+FDR7m9MAZ6SmTpJ+swuFnnxI/bxTcDOugrd1in/r2eIn7CHDA89C+
UuNnyZfcGYsrjTrpeYeuDe2AhkyZjfBGWfbifiIRCJDjXdegCtHoEwSiwPD8BAKGPSkXS8CXidzC
zRCz+kQyuqgJNzEb5T6CxxEe35jPDzL0Bd87o0C9KYdXrs88Dlc1NGVcGuU26lPQPJiA9VKyG0Uz
DCgWtmL5UNbhAOKOuN2SrM0jRMtSb+Mibf0bOGqf/cpPXvq5HT8VfHxF7Uv1De8TcegN4D1lxVJi
p2DjpxWOzaMx9+aXKp6wdcHsqvElqHsBtkFDnPBwUIiX+LIO43aTJF79Nculcw1n1G7RahGXiPVH
UXmkoboFZMqDK9eVyz7iAlWGqinrCcVHI0rtwfkmVoUB5wHiJjkKoTuBWJ4ySQW32Wa1ttN6W1Xh
jKNoCqFeZ+msjWPO8dUtcrYuTcoiKsc9aKjczdC7qbtF0br1OBjFq1wmC88HNaKlnK4rT0uVvNGF
SEFLMfBuSjY8VXzYNWGSXu0af2tLNSFKTs9zbnwi0QRqcXBYekhx7PEu2Wo76vGh+mNsLXlKgLT6
NMCH/AQY7/GRIYeCDLTc6P3lMMUd8mWUrV4oBXFn4IWxtdfGpP24uTicH2dUAh/tkLUXwC++N/Dh
qwyjjzH1tI01w/nngVhAi7QtyRCcul3vzo60dzJaIGo8/OlQAgju5B8L/MqOO854qlqwK6riD6Nz
nF02qpRMcv3q8eooBgCiA8bxDCS9Cr+a5oAn6x8ysuux29oa6dh9ImNaS8+VH9fTsv++XoqcyAAR
TJR5gRtasBsaLSLUEo5dX6I53BNxFgG2rcRipEi5sV/NFOOYZuAawfmrZ+mp1PtZSUtaXnScW78+
62hiVU4gDitNuMl/jjBix9QMwCMDH1ttsaPWrhFHGqMg/HYyq0eUHZFGzUP+ETsirNcOW5KJyP0b
jLZdA7DC1L9OiduAoGwMgeOjAAZSBSZAvaQ2PSBIyQeAft/KSUlN4aVACribptW0FE0mWYgCpk0Y
9kgt+riGNhbq4npoEwgBjf/18ihTMiaEwrTVzSy91N1t/OrivTf7qJxmSDT/+Ta0sbvMFrgJf77z
u6G+U8vPnpesGg56PbLVnwYpSFbRp/iv6kz9GTj+DDRjAQIGjm7dho+AX+zV+dFOZsCX0thgPQd0
p5JSczO2yGq1NdrBDAppdwHjCPqhQD18n7COhVo7TA1Apa7TSODOoo731NUXx7aumRXlqJqyrr5O
kbzBuVTO7i4s8OV1y+WxSZfxs215MgDQoIvvJIYyQ2EaYw3YDdUwy1n3AI6WBGBVxviZJ376Ckc8
6ahRi7VjDzIrQDcBY3eSCrZhqOxP1CwifDORdHzRolSxbjtR+mRIw/40iaZ5TtnfWu9iH4R9a/6s
RW1vtKel93tgH5nvKzNgz+5x7ELBmlqHjIEFNm6LyfMRvMQdkIJ7ntgAemA8kgzkBw2oHcnT6IOR
VKJEpoHPLwHXnIdX9ToeyoRf7JDDAQaEtWajxyRM2Ghf/Hg2oMm3dVV3lxsRmVBjqRWotxqT0SIj
fnj3F1m+b2+i6qvTLj42eBX2HcinAAfL7MxIrqwmayPAzbbD8d174Jmo6rMHXIw9IDUiVFUxq3jN
rXW2uQD/0gDRxRZwdQCVlyD5eYjxVn3weubtikFhGhjGu0xry6lIxw0ZRtECLAfXRkoM0qbGDRml
yG2ot9wfqwdkrtMKq7ZFWfzG5rPYDbSHHT38X8xoBLG42r3S7hYACI3KkRX2BoWKxc7qUS637plJ
H/ZJfMJO47HOq/DZ6hF1bOtiHfFhCZ9lh0dwYzIU5CkLamwLmTWWj322lmU+Q51ow62Apnmu5z+7
xpyd2ZT+RSKy5SO+9g4zgnWkrkC9qM92YizYj28xeJe8jX7PFTPweIceG1l67dF7zp2tKLAMPAv0
e9P5kCUShAtj5jsIqzoOiCs7AUKupGw3NLYTC93ZMR78Um0waEiaUVVLGC2zNz5yCPcil+XzCOZW
lFH17h4hXGQr8noEjP++TJn1m2NPTSASq3sRk9XtF1l1D74z2Oe6rs2D2XbmCRm4MhCzeaC8nDU5
pymcYClsE9WwyNUB42T3ZFXLjUUCD3gwKwua8GERdSIL+gVI1jqVQ7ApQl6XyvygdBDfDBNk/WTT
nmzeMz9UosiNZWqHAIbl8lGvg1PMDGptqrwGcAQLLFBTXbxpeW+cOQN8qR5Llw0XJGqTmf1hezPL
RrTdSIijdEa27m7oOVgNksR66B2Qa5rFfCYRNSAyQL6AagzuIiOL7GoQCp5qazzfyNYusDyLw1Qj
4fcTDm2/0wm4qEB2VkTy5OJ77FxJ9rMiyqOkf5kVWpgyBqoHOC4H/M06E8VpzhTvQCIAgla37U80
cz2MW8jeHH0whtzUeyI5B6fIpEcGqAs+kLVadPDB91kW/ox648VAkahrjg8+ahwvkxX/JIuq6YG0
YR+OeEigod4CikpUF/FpS0PQPeKPqw2b+Ius2uqhnt162PrYHW3SBDy8hkLcyXGYBMXRBCIyKzKv
YemozVJt7oGqJkBFbSWPzLVdvOu8/M+6PeC30f6BMugeHJjSOVSsT7AQ4LZrbDcl6JAaIG9b9SFF
LhUyAYHKTdqoApD1RqIk+AieqZeEhvgE39Vkg7psCwhdEd+SwgcBxvE9kQFHFqQbKxgsFykWJ+pO
3gwXFxxT8yZmwMJex6TKkLRZ4ODegwCuG/bRWKZg0EYT4isP6GneVRsaD0MTCsRGCvM0mGJD6jDM
Efpq1Qt97eqZ8il0AA9CCYZl404Pebh7TzRUOYeic0okVCiFzPDgdYvuNhnxh4Kmr5Aec5h3wC9s
7EOMDBXh5eHFAoDKnkVFuoljH1nWJGxVnsL9OFyQqECaLIIziObQUCv05DvZutZkc7mNHdbWyytK
rhSLTFu9+jHbO25WnJNE+g+O1TctigjQtVaIXUU1UDO2u9GApIWNm8ESy840ewYuRTtp1vmRje3W
0KF6UC1BTQFH9MZ1h2pHzvzVe7867snZv3b/oTOsMDzg0zn/w0jt1qx8loi2qe7S2meVT3zUWRy+
+qz0EEdRDoB1uGxJgU0+PmlKPHbqBl2ypPGaIaJmV4ngYJ1bWHCn0MaFC2QE5z3BjbgeAAb5B89w
uDCYhaS32wQ40mdm8uecAW34Vk+aErS+8CUh7EhPaNdFyMiW1rf1gbw+te8S9Oh53jjdG07Q00E/
pfVz/k7mZ1YwuSOCYTkiyB2bgM3QWPV2aqO23JCQmv/r2FSocnr6/7SGpbDmyIhuIZvqI/x/OJqE
xnDRLCh3nCqk/V/IhqKTQZ2l1krKQgQrehr1/k8yvL/f11u5WRQ7TJEX8Pv2zoncn9pZKkPAVdae
0++0AshWPxyqv3Sekm/1XsPnBrRT7SD3XjnmJz+rvYurmkYY7k3zK1mSIDcQVXjADfo34/++3ugl
+7F1OwBB/7jYDGKSuWDNH1OZvTSKCKlSDfVcBpxP6tU+A7k4Z26gZSgpB/vRnaGZI/tzDKMTyamh
9SziVKIxaE6aE1gMz3op6uXAot+3Qz6gwBxQ7R3bJiokWzot9ms3yEAe3j9Tm6W7nDRktHYJHCgr
4Ey/tVeLJB+T9EI3C69zkCKP6ssYuVwiWXK8FoHD3gHO5CdWsEQRhNW5v7xzh9GYSMHG6q2cC8BH
KHaxdd5N95fzSE+TnaWUTqDJxYARNZzBsIQCdrlNfGTxE+g4wY2v0OGtr5DJSUDNRIjjSFkcQTNB
fRLTNEC2GbtpFn+SiEDHSb5aa7t1ZZQPxsleS/+xpsjTR69CyFnfE62pp8zqpftsqAgwjmiI/VI3
auzyvUtjapBfAEIS0oRAr73QOJpNY1fOyZ93dmXFgDijhQWwRg/vqCSWzZ9dIIQ8DX3iPXZgP1WD
hvsA1qOeV4T7acTRgRSWL0x3k+YI/rk5iJdIWITgArL6xenwOxG8Bup7BVyfqB63dHNp7Ubxfv0v
+S2y8Dd0u/qG9H+Jejf/4/W/SOZZMTOkj2JRMiqQtvi+9XYLOJCNMbuM4FgAFXzSoWqZZ3gnogp7
1ZhzN/cPJCVLbsT5RSZAXQ1ICMIaJJKDXW5pUfAMeuTpUvBQgjUZWzg/bvHroU2aiMLhUOUgfl+F
eotHW7+mmAXg71J/dz+Rxo33e99Vy4NR5U2woMRxm6DO6zKr2G7mOSM86h9j6lFjDy24d3wAISul
bmjaoubeyfSwFHO5A0EoyiU/7MDFjQiX2yO1V5jjuMtTUxRI822QdOrm3hsAI8rxmTaAKCTqkYdQ
K5IenMupLD9tOAchHLi1sWcDricJvSTMLlnKACAzOPCzJxngdRG4WA1TMiQh3IZAYpH2u+EAWu1d
KEFQ6AEg9ggG5eeb8pVJVYdpkLifTbScZpgIc0wb1AB3hzTbLk1f/LaU47mqbPEf5GZ+ZaU1fR2t
zNmNXLALQMzNazxKcyt9AFyjlrRcz1oVYsgVCqYkfGRtcdLnr5kP5oP1/0j7suW4cSXKL2IEuJOv
te8qSbZl9wvDbbu5b+COr5+DpFQo13XfuRPzggByI1VVIrFknoOtFZYV/BSFhrGyUDX3JYuyfwwk
kPxT1cCmB7IbPse/Gm3o3/Ku4Ku0a/undix0TPyBLcpFHoHoqFyFYw/WvT+QgwGQejjXOL9e9pEu
ifmwGEZ1zweBGLnUhjPM6kfFjeiryrVhSRehgH+8kryIuo/5wrcANKQodB80nEnJ5luQhoW8iFLP
ESSPmYql7oNuVfmSCcmUidI+/F10oVh+ZErxeLXbZ6Iiq3iz8e0PpqHSUtAAdRV74WChePur1MXm
r6Gmv+12obvvRsVSt3r3aalA6o8FMjRojLgEO70hcoTILUElGjJopShVCBozmAbhbczdWTf3e+BR
vyNtkN8DOAiQWnCi5yBDDrApZ9GD0hTZ3yg6lCAGdW/U/YbGNlUG/W7zH2qyDH3vrMs4swvJUP+J
EkaK+bsNsumCowtCI1CY+HN5yFwPMqDmKJteRgMLb1UhIqS4CSpjmztdvnisM8l4DgC81MXOEfmb
4IlmbAKGhVn7I0ADqgxTHGBoz/dz94dRlxoyqnOksdC9hUmCiijqkrrL0xcG/ppNoKOAz5bQyoac
0VPvQaYldoukRGkDYNlu29otks4wUnY0RKLYeyga/v/ILFByrjh2nrDMHN9zkgFNqx2i6W+SzCnH
mlQqCw4QlebOI8yQOZM2oBQIQ54jEf+W34wz9uh0F8NMwFAxVPhcTUn+xGNeb/0xevb6QNKqSPao
uUvqO+nQo5AX78lAW/uAKl7E/dpC2vdTVAGqIwzz3Fq4ZfWtQr35nmSkpSYIjHLloNh09aBIRDvu
cuxJLZQx9TRT1ii9X0EHvHHiOXUVPY95LNaEh6qFoHNbZKX/g2E3a0OysXG7YyfRVqn3IAPQMzxm
P68CFfI4WTiS8Cfsv/MBmUYTUsHXNHZtM9iKpu+itchAdfSofxz3TVdsRGOEnwPRBGtX7+qdNVT1
NyAIg0JkAkhEyapjgcKwZdGb9TcwhAyoYzLZhYNk+gUwqS84WPQurlePw7TRhhIZ0tgFdLdFZuXH
xPZXDBvlexoVwA5Cpo1UTDkK1AfbcMvFrJLCQQpJQzIcdgSYFzls3HVht52HpNGKujhqRvrhTY53
0TVAxbqoj0NMYVXgNa9dAD49RM80bPHQ1ebIpI/pmrMp3Z0o8XgUTZiv54vImHfhZ1d1z2Q039n8
J8qLqr9Qfh4Jptf7OURkxjhfbzBB0foW+cMziCiB/WYST9RP/Rgp3VG5IQ01pACxHVY6uRsBV0+C
kSp1kzvxogIf1ma2IQ1Pgq81N92N2gOmHu34Iskcj6mgwbPrtmOstoLv9o7LeMJPSqnIXHk/KNQF
/hQ2AF/ZomLhuGI+eCUV+SOw/X/VpqmtSf7IIansSP3gq4bUI7JK6smgQj4AHuSKyVLZkgyH2sBm
VWrlRzKfJa98KMOTl9rWKxgOaqQW8Go7UPllbutHMy8AhczTjMtclTX+Tf1DH+jPOrLFzyyq16iQ
18p10wFhyQ8jrFgIT8ER9ayOJAkPNbkkxVF2Wo9sqgVylXtQivGlPkVC599T4E/6AOk6zM+CxBOv
d0MQSb2CowKHWVp8JaTg3gJg4UKBBs+YwiAkhvQRX3geg19o7xV+sVMQx9Sz8vKvHhVuqMtDPWqH
CoOPJRtg0oJV7CXD6mEtZ1vsmhlCOyg50EDMYxBhHiDd67jmG6NHNk2Y44hQp91mU248G/kwHnjy
SnJGhAooXXcSwJ0iuzoPwWkxBLJmyki1VQY2niVVSkUlH8/Um0uqIi4BX6Waiq3u6qzm4qvfvakA
i7xJG7lZvnxftmq8rzaaCX7RWowXABS0V0c2hlZWq76aurVuoehhERqg3gPQFTIlkvZKDRkHMbAA
G71v9kqRur2FtPTMkoeE8CXDMPYA8cCAPONgQ4R2RWQzWhbQ0BOg9JFMG6cGK2Dzbz/W64MHBOld
VCNXGklJExLUWvCTVrlYYP8DEJdOW15j0LNIYEvP1ooAICwJW/SAxQKlACyyoAfkZTca2zgBDivJ
xlAP1yZDErmJxK1z7Lbu2QMPwdqV2AoTcFEFeD9soBJxfH1NklSnKsowZK1TLgfghJy1JF1MQAGP
FyjEf+9J2QCusCu+6wSLRMAct8S5GQ55hoUpxqrxR4e7AHGGkNQCRS4LI/TylZL90dqL8TgFpCw/
TJmhrZAFOmwNYPZ+piFmb8NW7x3gLUotylbHuyFpzUnwz9UPFTyVFcx0E7kb5EvRFN58YxE+SsyF
5T2SzcOd5VTeTI5//DuHFsSqoL4Y5yWXmtbTimHw8EYFwPP1T+sHkhUB2KHAfn79M/vyh/+8cnCB
AyQGf9/lrXvpTdO9WISRB2qFZSuHJCOt7yX8jHyLBcmVAw19II3JXXdtQ4rQbnoTcDW5vrPt+OeD
McUcQhxKpAMQYuWlpxJbPz6wvrf9FNd4DoH4zcqRIontquiCs92MLQLZZT6qs6vySxRn0cU2fWtA
AjKyIyuR7knmo+7h3QHzYmtp1ZO9IqHri1ZfqdA5pmdLzG6KJX3GtECaP5UhrIBu0ftvDx/+vJwi
rQctfdxqXaWM9SYqAYetzRZkVknQ4KgyTmAJco/gyAFVGwNkcoQUvFA21Ov1lm0KI8Y/q9TqbTVc
lB0DYs4yaysfOQFQkIfS+lF5MDHlPJBcBe7SRmz0JO9RHmWiuBhkiESJTeTY8xGJPL+dMQFofLO7
k911Z++PWBQmESWqMci5qd8vUqYDTqimaWyMZVu46Y5XGvB5Ey+/trKhHuC5vgVhkh1ohMru4moh
43pn1DFI7m9mpBjG+ps24UXXxWN+JVHlx4CYlrZCrz4FkxPu56e4KqEdOXIvm9I11+pNQA90auj5
TiZ6G1mSQWOYXxakKOYXyhCi+koU7+p3obwCmasL0JCugrf6k6i8p1TTMMEyPIDwB4NfLuZxBDqM
c1qZhliUGjihqtI5JozDEmWpgDCRas+oI8DUme2KhqSYXcxuSI920W7ug9F1YhPH1VPExfYu2uT2
qFvw/4mrv2gmczetqmimQ9MfyzRRy3I3/yFbGodugB9W/+POxE6wCVUjDxT1SVnLsJM7Vs4i9bD3
W9ITP5Hvhkg2wwgOjKQttyDVA27cTU49kjEzfGI4LmdIDvVOftIay1gCy4ay6XrgzKQWzwF9jaGJ
09o7BXexPCcZNT2olp64O5Q7paAo5KsUhYZ84dnvIT5ZA5Lx6xCkIJAFLHy4agduIRMNDbjpLeCy
msWxYf+h7ADPd2xkQ7ZYPSI7mcakYTgLWADtJt2QWhmqoVu6cFFj6lGjubxbCyts5oBKoYxn59Cf
foILx14PbiAO1OCzH7C1KscA/O5zQOKAcHpwDXTN2BDyy/kweFfB1GJ1s+g5ijnv1LNTN4eW/hRV
OVE4Nby7PGlm98fLP9h3dGPkSo0bbIB2Xh0CyWHpzsyXSMQ5+JIv825sG9m4BX3fcZZ5D+bkTj7U
IzX1lMJKQZKG02jExaQGGBPUnaXKCXnuqFS0jE8qqS0p/XBZlMgGnigx7t/T2GY9JcYNwuaHoh7w
u0ZeHLmohLk/JtANFLy03Q7gotkRwBNvU4UXJnJU+hOT7M/E9EwN0T1TjxQBYGUOvJ6WD/I/2VK4
PjK8FShwtMW/xnzwvd0OSCGKE6pIW60DQl/qxSfsbA/jhrrWmCWnJjdPYE1qd05cDLGsdY2XrBHT
SiAZEqyp0mfShwbHedLcxVlCshr0MANgl58AmMoU2rMKZ/v4PYNHZBHneq3vrcHUF0hzDYDtMmB/
DUl85sqtUDgwjx8eQZH+KTNM93T33KKnErmhTM1cqgcX9UCw557nXvT5zlWZkWvDchNpCrCdL0sP
w/na71dUNzJb4OQRGxV4cWh4mC7raNLOhVvcN8OQWAdH8J2S210UiAWNuT08Y5VQ7f/kyltNX/FY
OEjv+S0mGQPRxFSBs5vFFCOPYWG67FlDic5euc6XbWXQuO7ug5446h+wEWkA0yZzDOOAijvjMOoo
FETtILqzKg87YOTYZuOuJyw1dm6drw3PbkzAp8GI1NS78/HGjvlHpZrtUUG7COsm8mswUOsm6ixC
EJCHWDAda7tfAz6mRPYimrr1igsNb0oyVXLqkRKIXusHOcUgJV4ks/LBXQOb2WL0Oo4sU3eRmn58
jVovfCnASH9y7OmJxWX0MotE2W4nrQHvgLSgRotHgQUEEBVxKPhuFzv6dYp0E2zSMGvStLr6+rBQ
Tqk+BfshSbGgN3maLoHTVq2NZsoBDPMRxOjwtkaZj70nP1LokbtwjTK59n3P8CxJi6EHbbdMekQK
5amX5AEa9rJ2BSueaTQ1WWVuSGsSq0BtNc1yiJIG+9YfLrbW997Z9MaNiULF/Ww4+7ReXKwmbteb
JgjBUpHb7lVHDf+1bFFOAwqtZk2yWVEP+U6zMQ9WstIyEoAqJHslGv3WBb6GjULOUVxITiIDEK2g
njP5PpSXcYF4pQ/A2ZO/DDaMGR4K7bgNc5CnLFSpgyE1OCwbt2R4p7Yn9psP00SIcp+btJWBH6oq
SKui0WXmkKTRcywx78ovZASyUVE/rEvcJd21rbMRrG6/121Ix/uIVbvwtLBBptIN8AxbNCD1xjOZ
oMuUAsjX5rkwsAvxO0IaDVFU/YrCo2BPo1IM2CsHhB3yEIHgvyZhqhVi18w57EbW2YCBDTHvtcqL
3zrewZJQecigH0A2LepZVtggClkgn222s+rEP5AXNX+Qk+gWl+xJpOKSbB7SFQGXCBSlI3bHyiN4
F9kTNT6yyZ+6DfX1oH2XmuDAOnr+eFGGpDT6qNsCbxvbGLcIQno5QyfwNtGN1YOiQaUankPJtFXR
yUPDpl8F4NEjTrjrM2+91WSW0avQKuS7ld1woGHDAPub98PPyGLRK4mARok0OM24t8hy8ZOUIPwJ
XxsDCTMUg7wiXtrHmwWZ8TK6tqgWrQAC0gMDbm9neBZRUwfGe0/J4p5HwOxAig7JmpvJg3FZB8Wm
iksg0N7iqaCitSRRdwxEaxe5neSrQik75Yuj8rvbE+P49p7rn8VhtwfQPN4V9MKQTSIbMEIAWoyE
4MHGuyaokOQIXvl5RAobaWx4698cVZxSvqNIQbK7YI2Ki3PE2lw+mJLTndF8odx9ijko5UDNax4Y
yigOUfXRUzIdECMrrnfg5ZEmSsGdzs9nIWke1P9PMhWV3NI+DP6n0DqYBAYtQhJxBRCOGPnQURx8
sXKn3Zc9Y+vcbi5tVVcn8KacCBvH9YbxehsBzHEeEYxOFOI5neXIkzPioSz3cx0scIOOTm/Eex8k
cyS6K5+tGvN7CorIOj3GWBkjyQzPuZABfKrSyj2N1BuZXsa61dtIRa+RsvbxZlcv+puSRA/u/xqW
BWKP/1Ot3Qeh32wtMaEqSDZ6j/ogIRsaJuH4a4wyfU0jhi2GWU5DMiMHGv4PstDKaiCqyPDvFzIx
JkcVR13dsDE9EUAGAsHTiNwdUIb4WRYA18fSo9UkZS0zwY+Ecwr3SM3kdOXWb/LPSoR8RiNazRGo
q1RpgYIkEXbTSsnuzAc+6e2GroO09VVtetibZoB4T2Mk5sywJYRBorBL7nBKHqBOlI1yoV7vB7vC
dMsdWZDowZVkBHtSP0ClKJc/2txCk/bhDnjnoGLXtL4TfItr9phYUpeaAthT7hSfaFBWXtWjetZx
TnO3MzlfjQWqw5QH9R7DxKCpLLHOUWaPFvoInoI/haLL1bZ4LSXpXuNX6Xnqehy6ivBbhWKdeGta
IgX8IRojmqKV0bNwVWJD5+xn+ghkX6+cBtAMwDF3x2/cQCoeWSs/UirZ17jA3IuEd3FoHIhuAoMX
ZhLL0rXqw8BjzXnLQKdbpr44xRGeHZPddp+FicNJHBQHv4D6h5VI9iuLvWZhR372qRJeuWkA4IwM
e9ZuwzEWwE7UMpTwABxqDZ6eDEjXuQHYoxZc48DA/e6UFqDAkC4PRoeQu+t5LK0DO0GerlUmqzxt
ggvy5IML9WItQbEVEtg2JGvKygb7ZoV5WFECUlAZzpoOQFc57y5cBphFFEHDecxmHlPYacCMkSLM
QhUnntZg1gN/s7wPulA8ASx9VXF/67AmPoEqrQGFOYrVdCCOnMb47XEZSivIFKWFOHUaLSDgDljS
qiVoZ0wF1ozRtHB5iDIKObOguUBXNtsUk5gnEmEzS2xT5tpLNb2IgG6TFQ3ob+VUgixUDPKSMRJp
QSPuFUADllfRTckvKHCC9pAAl3SxfjCAYkJySp2jxDhqlO3vZsoCK+YUYEgo4Oj8HthaYHXeIHWj
Q7VzbAtU9o7ehmlmDbAqexx2GXBDtkVl75xJ6AdqmlH44zxmZoXswrbxdACwxjGQFG5Wyp7Ud5Zz
l/SkUpbU882h8o5KaNZ4rwAjKXS3oeHsyMUUlrNwaqD6qrMfbyqm9qTG6mALgEZI/yTNfGrUTFW6
znSkd8zHRH0OnuueByuACGJHw82Di2oqHCWck+krSaaiQP3vNCIP3mhrbUvCxgGN0aJLQFkJ9Lhg
EYT5pQuKgyNBHanBQa5zN3yQtRlesf/dhDympAWyo4r6EIaG1u2afZDxvVa5s8O/hs9CFBbxsQTL
kNzxA5+MdeDyhmhoYGZWLJSGeqQmQxpSE0tnNSQtklrgrAwf/FiPnezeZn8pi4dQfGLYIVR3Yzff
bRNbcJShq6qqHN1YZBOyOebqq7noqhlrZ2u49U/K151ls77hSHLmogNjEtVytYBNAEUQzpMrAkbp
tY5jq6+MADNUYothQOHnioRWgl/6BudTYBGX1KmJlrn6xpVFpbMVeQGnzl3c2c/xunrapAam00MF
3AcgUucoE8PpU1bW/SWSZ1M01A0G6mzMEdckI62yM1n7EjeGAEvohyv1phygJp0eziGVkmKoC3bc
CZGJWOZbMIE6pz7NCn/DE9cDI+u0FWnS1StU4jinuetUqVjUU2yu9dExq8sgAdYYyK+DaBqRn4Fn
1UJvQUtNPhSSxy1K0Kf+5e6r6xKhe2v1Jd/9pu5Uth9/c4RA9lKN99qSvvQ5yMOP4s5n/oGVNiCo
9XDyV1yipVhZAdgVZ+K/bM9xN/OQNI6TjifqBRJmhYZZmONlVmYgIrnJyITnWH7NEcMYUDJ1/BdZ
6MDT7VBHjispj7pFnVUbsFHL8TpjxZ5JBJ0IT5020drD/Duh3wHgsFEamUDTIAntcPczmaQLjVPc
zjoC0XYA3kYUMrI2XCIXJt5OU9AscQaMsYbjhD0wj8A+TmMj5ro8wX8ZdL8Jl70+dJcisFehaSbP
Jm+S5yGMkmee4E+q9OsQ8y4EGiTbAgydnUlHpswbvgYjCw6zRdezCe9sNu0oBjVIaseBr9+Mm/la
HGuINUeyxHwxDd/EJYj8hVEZYIhCrQN2Tl2OdLkQXIRS5rYNFHJIPZJVNTY+JnM6PpiRkkmvNrPG
7ZCyv/81BinSQQSLmLGLneQdPgcNmXvmGJcrLR3BJfgwnrL0pxd34jQ6dXdtRHU2JJapkKORc0zt
wA7ZBPqsc3jETik+UVBX6t02zfDv3Pn4wW5dT3D/KWt0pLKFIAvQJiHLea0TEsa9Hea5wH4PJOo3
NUjzYScRJNkmGMATDEoIvjDrytz5lCUCaOhsawLOZqnRGLDd7VNuvrnxCMxqx8HeZx9Zn/LS42tF
hzvWI2qQxv6JRLYRO6cMG5s0Il7dwhitjdm1WEtIXl1qHNt28URwkEFg6Jh0TFm16ZBXd21lylQ8
sBZzbAxJhsSo8Jr37mseDXjhSzmJOgucj6GjfyLTWSSVJfIVlqbW47XY+Km3EJ4dPKVLMujHMbpq
Wpydk5ivW9MoD25XnVmF363pZ/dNkIR80wMUdvGg0KWd7gOgNwaW11ppSUFD0N+8maYR7CiwN7rt
XfTWOnObsfOjWN4MqF/OpgMKxwzF51Mau+Bkbt1noCRtetT+XmjEciGeAvDaApWmTZZxEOIUttN+
kr3Dbfe50/twi4WePBeBOynaFqSwVTp0mwJb/wn+tcGcNGUsOZAL+BKwbnBcex0kPd6fllnbB2pG
LwL2qxA28GfRIxmvvH+Q5TWuDWWGOiVgt0s75Ua9B9+HIZmoMMr3X0N5LPOwhs9TgOP6NaAWqcRG
NcPQL0Ga0O3jtET9NCn8wrb8HZXlONjZLBcktahbNkjGNrriSzggX7loYhQzyeLtuVqbutRwbDEm
Ac63qIqbRFgilmcs8OtVhyqURY3iI3/amiEKl/H2iutvbjcCCYoBh7gRrPrm59UvIMLoV4En5XXI
g39IrDPbWYXd4Ozt0sy+9WvfY/ke2SzInQCpzKrkhaRpscw3ANOf7V6kL3496S9mWx7boDbf0pTH
oFgFzKztlvVnH6SIwsn005R57ISKSjb3SOamxnBk/g+lMwJer31f10HR1BRXo3pDWjT4dmSuYiDQ
GKbdrEeBxxnJqMH65pcpBntbAYxrH009WC6sEKtONCggAT2MGo/FMJuAlwiK9Gb4BxMlol6ix9GZ
R/17ZIo0oMxcVAAxAcBCK5tOYinYhLpA47nrDPwfziW9JFXydpKegyyVD8kKnFVKzufr7BsCeBop
JeXaNDhwX4WF2Urjo7zBwH8MMN4np7qkPvAKgMBMJrq0c3D+ssZK0VhrMmcRYBm5/lrULevXeXmg
CTtgYUZsqop8m7fj/Vw/AtHgVgxsXMwT/bvpPXXJvK+KBfPHZw0IFeCmBPav5vrgJzaGLYEAkyhG
1fimSkSzoiEpmiz90WHjaz01U7TuzbLZdGmhvwHj7mBMPP+RDT2O14RrPudREuz/7xYAmSmXFtPF
1kot/UiNaCJj7v13WSfiVxz613eueqD9sDSPAQ43fq+a+r3ACsv4L0bfj1+mPrDW4JI2j6Gn/5pL
ZP3Ajg9DLauQDQAVYi3lnFSDsi98h9OErZwRVQUn0YDqHKIHCyBn38vMIUa+TtgU2y5iI/BGtPE6
AQ5l24S2s2jlkBSg2yiuQKegQajVZYAMDJyqFpGf7IA2/gmngq/GDU28t0sHqR4aatxvMupFg4WD
P0OzAeP+AT1Ova5olyWonM7gzgIwtFv7wJHM4mtPQxFEC5MjcT0WUXkaAUF8Kuy2xIlAtEqliORI
Qyqy1V0Xyyx3wUBKufJbHyoyTapUA2iTo3OwNfRIBIwAdNhJSO+5Jx/9d0OpqLMgWrmN5c3GJRcA
NSRruy4TZAn8HoLLIck8ZgCytpMhe8fyQUQnu3fSmkIpB5YDVeMdpMgJgN1Je3vzvuO/wierfcKH
rUW1J6iVmECnWlAv/2Q8cGPpdVn9tUlwMuE3+pufWc6wKuM42uRhMABZqJqODzQUPBWoXi1AWYya
IdtfzGOyFDUqwTc4+xHg1mXTwXCyn34+Ba9IwG93bLL0beNF+ec+KL8kYZL/QF39z3gM/t0AJQZA
G87sbRH0297uUINj6Ul0anoDRTayF4ZeitSi25iEjIPPNXXNbv2gGOM2AjwsGrIbKSKN+xTrC2QO
b/um6XZ95B28gWFvrgZT8nykP4/pYH8+vafTfK1mrbmkLg4LgLdA3Tk7YO7KE6CWyZyC2a1vkd8x
6CzAFOXmMHc7vdV3XR5g+hN2/SvwEIHLAVJ6kMoDe7IRPUjOU2tNSmeszSfftLekDCPYF6kF7lr8
5g8kK3zd3ZeNZ2LrBFoHUy6jitZ3a+ogwUpcOMg4OeGBq4P4xos+R/2GuAVo0JUb4h340DCJ4f4x
II0jgLVQxOBcdIsWBUvI7kNbuboJmHCcwoQ+wFSozIkKnDJsHSf7vm/SdSnMYKGjBghEcCDxrRbC
fe0FzsFslM0sbInPTcNJIoR3U4RzNqmlpr31lILs/C4DqPh/d6H4sRXteVH2yPAMp6+Jl2JDlpeX
GEevl8ZD4gJgSgrrKBUACcWReQ26y1k9YFF5zKBIweywrfwwXbhAmj2a2S8qc1VVrzNykEIb+jC7
AxciJbkR/hANsTnQy2imu6wwdTo/Jmt0Yjpr0/5Px0Oa1NXu3aGTcg5xPnZ2kwOdOYEc8IdoEwCm
SpwMBWlRJO3aZma+VyKFcuFnhizpKqcevDe/uZGM+zZbMt+0AAxXD2MkERX4s5AwkWZXfR86ZPi6
2OeOlk7Y3A8T0X3XJ+GAdQq/h+XNuC4AUQnCEa78KyONn4MMVV6xse99gCtPbVf+ZZi/os6N/p4E
2KaNuHaPHRJerh1D7nBpNtHfQxB+i4C58Gphr37vP9e875CZBd6xvE2Sq4EN4wxPmlcSaUL/xy4b
kK1IUYuyrM2AwwIkFGKoAUxZ2ZNF3Fl39o3Ggo0dICvMA4/ScainZu2O4dvQu/zUpDp7EW5TnOI8
/Vra/pQvO7OylwGSUrZ6GOkvEfAXXnAmQbrBigEbJSvtyZMaQKK/mY4/Lkuv3rmy+glE0vqRemrI
phBVg5Zurx8UaqiMhzgrDxEYnCgTHPsgE05KPyWGC2KMjxEvqrFE6on8twirJWFpUkqHyutIQmvh
mADXVhklyizk5qJvMibJBiaQPADBWwj/qZeNASAFQB9rB0fCJpB8xP7vMTC0I4mUvA5ZAA62bliR
zJ8cthUgCh2fU+YbB9SLuetYz9jBAx7bdTQCa9EKJ/8RONGWs7I5ex0e2TPNAniO21XggAWWyBKI
S+FP1AqkVSZToYtlmyJ7TKEChQQDROPWwjeNzXUJu2Ro7qprDPDr3uhKFSqQks3IQWrsJc67nwII
oh4wcmUeYc/2NreTa+i3G5Gw/hVb4/2rAByTRGYO9qOUOR4yzu3UEYtZK2Xx2G4tEMk+kSg3kOiO
+dC4pmHWchuPYV7t2ggb1E3AXqjpfd5uwBk3rNqoZPmy0OtLhQrHc1/W+ktnmUCYtnh851H7Rr7U
gWi1owBYSEXPMuZkC33ZeOxb6A3Gyo1M7RgHQ3q1x9xZDCiT+FsLIhzXWc0XLU8wYRBVvAMkvf45
KdsrGYAGUCwiVlvXwvK7Y5OJcF0wL/q7QaGtjEChpzH2V2PTCXxOf2tZHF/nZ0vof//XUex/r7M2
vk5dhGcU/HSz/dsDWsOmqcCmCQjXEjtRclJEY2qcKRi9E0BVLiK3zS3J6q6lFE6+bgKreMuGT8Tx
HZqROESOGQNcxZ++uq6bLbvCbU4jGOXfLO/OKrY9WHXx9NWIUB2mrNrqM4mRdTsdKitKZitRpO9W
uQ/2Ipflm1EXPSiQY5Sr12P0Ghimcam66cDcMItWtUS2x9KTFqHzsrVn+bRlXfZdLVEfF7pkIsLy
zoTWriDTxvxOC0+RJLzA+Qz2MLInGlSS/UKvQNSKI1bg00kDpWBVgyoz7HVsUzfT3UWQ1IsEZY9T
idQZvV+r3OCH9F+BOl6UuI/fHlKIySFFlSYulaB4jcZunvsApBxDoEsD0XjxEOvOXBPREptszoH8
VGwcxBQrFMNhOppVw8IOu/gKMDEPx9ddvZwcK/kOuqO3RuTVa5CDZavQHR3pDJCnU7lNes/+4iHV
YmcAk2eTgRn7u+iWnujZX0Deszctc6sdaIjMN+ySrEgPRsB4rWGT+NAXPP00eO0LxbPCHOCxfZ6f
C245V23QMN+RFzJYgxrn0I6vKJ49FHkPkCeBg2u7qqaveds4ayCOxjvfSsVXt2ZHQwTVa91a4xPq
onG+HZnvZhMf4h0Nfzdjmf1s8XyFOcAGm5L2p26Mqgs2DLqZwz4OcH4aDkW4p5+oBTPQiupIwu3L
lRWb2qtT8C9RIezvlQtyZd/KzKehGfLz5ONRSgo7ynYtb5M3rxb+Ngem+XYC0OxbOFprMkiqOEUN
ZCVOAFZprlaJA+RpSu3vyPL9HqPA+tUwk+bQODhOJ7mDUkQk53wPc81ZV3bl7lur1l7tsf0S4KA9
KvA2H8FE99JaYlxWHtLS4xvB/ZSmRzaAA4FEbRF1lwoPpCQxwKNRcByG9/h+lynoj1Mc3CNADgLj
uwDYJftfAlD4oG2bS2xlm0ZiUMct5tW5Nx2RlV6eOykiOQ2pSWqUg7buWC6VjHrKbhIZP40M3L18
5QXBcFCTTFCtu+WK5pvU3Exc4lZ1iG1VzU5vNtjHGw+lFf0Tpg62bW8TcZqSx8TpQ3NymoOTWg2p
N9uoGXyYBfGyd8dopQzJz3IC0G7N5z+GBkgDt0C9cOg19TqSFTWWrKhJZM+WClcD4xQpSEZapRhk
gQ3JlAJJHO8eYezKVM8kxaqssUok/lGBkGGm7jIB3eEh1bh35U2K6la5p2SM2OEZNP1rWkb++k8W
kcO3FQphv5qagwrmWOOrILCMLThg9kOTCpAM94G2Sr3IXUfA0cwxJ65WuetFV16n+ktfFvF+amrk
jZA1UiFr5PJ05SHsLPYSasl4kbHCqcA5VlU0G09u1qrt3HlPNzHMjT5i5zq4ad2oBaKRMpzs4uJ0
yHcjkWcNybIYsSHqWDiijyVZKfUs/HhanBgpMYgbkNHR5Pm06jDbXo6oIBI4Lflwgwcq6HDGJClN
QamMclpS9iN/9+BSQ2pSOLn4+r58wLxdX+H7sC6EkIScG3MV2Vq6wvL4AzaJIJFw+sJjYAiT2Yyp
lEpjz06zFQnvPGA82UE2G+tDnFzeC6Lzet82RrfFChwTt0Rcvdzy/2mH764X2jLJuF+j2nr8CbSn
77ana185Cp+XeTuEn0JM80Av7ognO4uxiOgqG/XeaXNgoHLYCaNCGUTOvXWflv3GrnMcnqY66EMk
hwiArLx9pQVrJSI5NaPlju3ibtz2Ai/R/KxEhLxMvhFDWRgy3kaUlCPLPsxYfMGdZ587LQVblD18
HbWk2bsWd1bdyIevDGjPgIFOxJmBd+izN+KoVZrlrg0WosQDTYSWj19Lz0cJomZx7N+h0m0fOGWw
LIG6cE5KJMmyGA+7rtGBSoXcXy8r0n3AOMo6yIQaLQmx+V+n5rJxGqvfkh/wNeXD3WGraDAupeV/
qSM8770Ob01D1jJnAs9WGuqy0lkNSVtK40AaM2n84EvaKE1XwGzBSW7lAv5hbiNkvXz0B6e89XOw
dzjMQC6M3+lHaky59auGSnbvR9Kb83yN/9CTUcKx5Jmi9BgVoXnWxx77hyyMtr4OABTMiiCkxpMQ
uBmSI1t9FigppVykFUhNMhzeg8r3D57t4GLvE5XmeFl+hKSUjhyL7wnZ9aBttwF5RpdRJqgmjteh
hbKfwQ7KpQv0PJwqgLkjq6L+6f9w9mXLjetKtr9y4jxfxuVMoqPPfRA1W5Lnsl0vjJqaJDiAIzh8
/V1Iepve2vtUd/QLCkgkIJYlkgBy5VpcFX2HaD6LwGFMHVQg40feFilYxOPS7/ZXI5KRv3K89g9X
AyKExv0CG+NlDqppfb0Nk7E/UavhCGyuEi9duTgSuCy+hWkAIQQETpso1nxV4IwMFL1Yz85NsoVZ
rnh6lZG6P3ljAdd6kKP/UMuKdFZAQBKxQxLPoo7OZI+djOsTmZB9zdcsicBPU7vexrIRTAIpjzgj
LoKHKVWXwuj0nZFp4riYqOapZ/Bs4/rnWaiDqd602Cc4w3lgocS9r9WICKuNHfYv8pDnWMtAThNi
PIzJtYF0zjva++k4vN+4sQd1AIi4PtpGVNzmEzvEsoPa7NVUelnJgxQmW7UDbo88Nd1d3oR7YIDi
R4gsxo926+IYB3o9u8p2Afdv8uQ20/zZY4zekAnnZuCeCkMQ+ZXQDIP4TQjeJt0FdF7o4YnaRYbv
r2OR3FDThEKqtqXuEYvgNY52q4CafhFjoKcGLqM9Mfywba3eL5BEAjMy08S3lwqxw8sU4JS81fmu
95CVM4pYm+GKTQTVLNFnr0mb4V0hM8u+YM9nXxyW/xcAZc2eWos9l0NywN3wphuNfTFVEUIX9hxV
Xv5FeN2XFEEvwIBWA2ljCt96rrEyeA1bbQpMMxnvQZzB8J8Lp5uOOz20AgptW2PkPdKMsd8dhfVa
DM2XIY4rNY+sB/dt0sxHOlIAHuGlsvtwS62lWJQdyVaywp0lIq9cqpZdj3eBTu1AqUpbOReBp341
b/dqrq2KGtAS6lm2gDik84IQQjBKhqO5NW3AIR2ciy3KakhONU6QJt7lJigrtDr3d7MsxIj8+Agq
rWtQrMsnd0yNM8/HV10kYRvgDZK5xROpSQDdAcYXUZ5pHJusv59G+kpLqmbZwUubfp8Y8bRD7Kl+
Nrsa+qEp4gYa/2Wktvs4O7gSrxEXR3y6xXcGq3+QzrtH8BAShSe1dyqo58OPTA3AYesprx28DSpR
xZDc4PadpYrCGH/ZIOA59J5l3ZE97IS/LpNJWy+2UeCVySx8szg80MKVnof6nY88ZgzqPRsWuzU+
TeQ74NkcsIKAMrQ5eZt2StixNx3/SLX6b5qLC/mBgvJ9xDJM8GZVx5Z+WHy9vn5B3LbaYjuuA2z7
549Y/OgTlybVrq6Cxl75DRCAW1myFoGrCBbbBlGsvPDdra2a0E3r54J6yba44DsD302tGAEXx2QE
XybNQEOadmoO+GIhRjL4037UyvGg1w7wJayVm4bpELKzsYqxrCz+7nFz33kRpGttBrydbzg/IJ0M
3abBs54rXOmaZUy70EygDh0PmeSQqmCF3JgAv11YnOV7evK7IeMAf0/P9OSnQthjuXVEWK9nBUVP
QZkhUw5ImhP3aTDE1srSEnFH3lZTpMsEBgfdmgaeYUcDwZXbQv4O/+m4GPvzmug1qPhEeBKV3lez
y7xLqkXGA6Tbu8qKH6kosQ3cONw2NxxwpkesQZvbsvgmiszFahTrnnUbglV+bo8OSNkH0DUdoRuK
fnAnrsbUDW/9JNHuRw9X4bcT8v6r8J53ZnjvC2jvFhaiMtSkDjbl0zprHLahUXbt8VvkSOqA5CHu
Gp9C5mU32A6fLOE0t83QvRfCd7INy9Nt1Anj5FX+uJaM+9+G/r7pq/wHA9E7rrjoLswOIcNg4trz
GNhAw8uq7eD5eMy7DBvU0KvdYIGvgV4MsWTCpFFRAJjBprE+VFNvvXdA2zafkXBmPxpbfB1f9MrE
OsL0bpDvoYBeWevduLgoeShcsFJT24b2yHrsjCYQDZDIUiKt0wu/llaKM49J4QhJpo9qNWRWD+Ax
O0cZ/wlh5fq5kmG91abRx3F5CS69vsrWrhf1X4tMbjUeuj+Vq2O71eyaSDEBI8adIyJb8tJzcBK4
IH59KQc93bF0LLbZZFovE8MJyjQJfqZefJt5wdwvy6BUd8TdNJUxEpEV4R5451i56sxW3uAc6JSD
UROI/Q9bq+j65vZn/7k+gMHgJs6hiWf5tXPqcY8FCZ/yH1X67I2++c2csGQXSTGcem4MlwycWEEF
mvqtnsagK1YxIaYozR0pcBHUDlW0iGqQF4UA+GAMwdLhU0RpaVPteoqyisatMVU/8FeJkZQOGp2l
IBtTJLhRk/lrvIPfe6mD68l9LNt4b/h8RNi/cxDUASPJqRtLSE5VQB2QDeum9w6qTeRNVTHirZI7
KRTHZQKisKpA/FIpxyNGUt8rJOpss5W+/GLD0pgfWsNFOGvxoW7h59rFKSKgmsLhEZxN47bsQwQ2
05SftcqvoNikJV+4y3/VKudEM5+krTU/S+SgrYDFGh8hyDNuzaEobtIUcWVg+59NrW/OIwJ/y6Vl
cTGblisjU+n6B4Zl2+Wf//i//+8/fwz/Ef0SdyIbI1H8o+jyO3y9bfOvfxq6/89/lLP98PNf/wSU
Ebo8NvN8/GtBAtxW/T++PSRFpNz/T5zVdVG0wrrkQL7uiGqHaHUMK9vqBnIcFxMx7yzNmX0ngU4L
nuVbL22TmZCHPK7IfiRjIHg1bBPovjA9OS54DhJEFgO8TtMTzpjxNVMVIg4pcGHwoSYVkLpIgy7V
75PRtgOBeOU3aJQH+PO7P0foB63yUiufNMSgtnrjZEczH9tby07xTDBB/0bSP5qD033s9aL9rKhH
bewso31G0culPSvwYSUTriI3ifckjjeGm4mt5/cfj1K+LTVdh2ZECUAitWvVHt3c6dcAS2unFA83
JF3eF75v3icxpNDr0bullpUnw61su8CLEDAIJCjdbpA2/rT4W33q7KGziJRvcsmbON/mbijWNAEV
0Bjia3MYmm3z8Tk6BM1XZuxFh3nqpLAfQHKWnWhq3bCTS88SMFSx+JHiC7ISlwwr2TO1eKkbUPtB
6MILexH8/pfm6X/5oQFd6gMv4DLbM0zL/fMPrc6caEwjNl10z4xuSEfJrYcynsWXZnUlgey+JMHx
ytwN5ZkbMOkW3dyOpSHi9Z999KkMmy1yMvF0IwpDHa/XQzu20SoczfyOGA2pI22HH6AOsw4IF0Cu
aUyMzYgf1VaLVjkfve+FepGZrV2eY0jXn5lh4VoAvAS80dnOHN9O3CUXtzqIASlZu8gCM13U+Pa6
BXv41gKvEbK9Kq4FFG0CKygg6RRaqu0MiqJjfutmCLPMLfAJT7s6yqoThEOrS2sCLEibObV7E1ZR
BRAZbeft24eHPhq5CLK4Qa+dvPdGztfff1W49a+/Kwj84GFgAfDBwDzqqf5PDwUptUHktj9cAMsM
g2HyTx4ztUezavzT5NtlUMrIeMMm1Fohdbe8dFZaPrim9kz2MNb4ZhLWdMApofkaa0e774w3pPT1
+zExww15udh+ulXmbaKuafd2Vja3BXAnGxVoDajJ2dTcxqroUutzR4nMvHM3IYJcGzzg6o0bQvlu
U0RltB95ab30CXgJGcA2ReOWz3oHrkblNdaDBq0YDAq76dWImhapwSngUzqeO2vNqllAS17BfJzA
xixfN4Z/Cg29f+s6LQwar7duE7+OD1Ccw58fu9k7w6iQO1ZN01cRJ4dSPfxF4ZzssdhwLUZ/7zcP
zI3TlfBb40hNg4327ZBLHIwCjx7Ufh7tkMwSQtKp1A4a93BinpivYxny76oCPt70e4JKryyqQpaP
rkKfFh907Ywiq25ot7gUtG/ESYS3hnKPCKjDwqNm+/tfj+3Z178ey3WBUICMgmXirUKvnE+/ntFM
vTSKHX7RgLgLKte3z4454pZi0F5uLePnoBKSyESdZKdmwfX8xor1zZWdmlTEvWzXXie0ed6/82uN
9DDoyCgR6pOXofQJ4wCRIC81Xq7sdA1e4csjL6Od03H/aKlCzxEbQ+aP6x0HbUCVuuYqWalNNXBM
+MfFdu1D0y3dVEOy4T5Cdu8+6+NH3E7m9v3z/u1Uny5imetq6utPJke6unl2cl+uOwfBbK4+e7F/
8ls+ZZlmsQ1a8uzKttmG+OqOLE0hCEdVKji0k47Y3unHxUa1Kxui6wMYFdQUVHxq0xRz26sSMDS1
OIb6uzn+zkYfAzAgVulX3TFI6laVVhdbgwHfYIjwFzB3CEey6Uub1eCjsMv+7A6TdwQcE5p+npY8
IgwAnkQgBn4o6ZSstcNfRml8A2/q9MX1+z8GqUVKVQ5y25beGWv4DFykRlYEXtFMyH/BgZ1WaPEl
7Z2zQc/zUfWKLn3vzWWZUC8ixfEjDZi6+PN48kgwXkdAbtv7abIdAKs4eaaVBUKCOrtO8BYfzBTy
W0ZnPnWdBchRWb1hfZjsUgs52/3olW9m4e7dwTCeaPjoA9vgKLdlOMP/mYYjihVDZBn7uhloZ2g6
W0NUHP/XD4zdjLmjHt8wt5VXdGtpi+xVb+TFa0z3JwKt94aW9i82iHk2fWG34JQu/FNuWfEmb8zs
lQ3t4lpxSFa0sf/sV6V9YY0HQp4WvJ+qlXmhBaKlCYeF7mjoAUDx1Yb8qIcKpI8hJx0jruwTtMYD
faynjdkDi6+NUTtHuZbI2RLg6l0HK9IcixIVJJvjZ+QnLSDxupC/j6URV8ExNRZvGAhwaPGOpALT
XEPiJFUlwmvtynCiTdMm/Eg2UTKkvlFH6U3aAe8NF9osEysBvFEZxZVTGUeqOapJtaWjU/nHkvKP
qUreNqUNkxNSqZFBvIzsqqxcjawBwJpNcuvl7Q9Hrboqo38vJplAVYnaOs746lWnxC+X/kFkQDbk
wMcUKoOCikalRtSUb0HtAZC1lRnq7iZV8JXFERmE2iHCwfv8P6b/fOJjcePiwTFrJebqDzL/0Qz+
3kN/KeBRjIC3ChUmO3FTtNl7UYUMzNJLm7pHU4FVyUhtiLuYGywEk9Xc87+ZY57Nbeot13QrPft5
meHYGES0GmPsDmel/dHA+nQzGgBzAKmxIwA1eVS4V+5MH3Q85KGDQHNV1kW+BjLAOYFy9dAz2R2o
RQVT9qWJZMLuWEU1cK7IFCztSCA/RB82o9VV1Yq4TtykG2/mNlXjyinKLVWpyBHn1ithbUEe24kD
2Wg2qiVhqSDjanYH5L44ZnXbU9FgU84bYGXuqWf5HBqDY+oaAL9e40HdG+JAMMsRFAKHyoOGOKE0
ydZvGyfUH6nu6NjdkbuvCM6RA/XZPWpkE7hhVgagjWauueqk/DkZFj4J6/UdpSgmE+jHqGkopLPV
2PmmVb2TalKvyTOxowzGMQ9zcJObvxm7ONNY3zGPIsr8VY0035tU/c5snMhDPRpRfGT8KKteTgVC
Y8hDDKidIbsS+Vyqiwpu5nLTRw6ChMqTbH2RROmW2jTp4j0PCXu5/v3SzNCN66WZ7SML0DRd6DYa
zHLV0u3T0szTY83FsYR5BnyLtwf/TeevllcFC7r0CpS6gE3/rQtiw9pBTRKbuGvbENrBobzF2ZI4
Sz1rkf/ss1PK+vu8G9oHMnVmKTZO13QbalLH3wwqwvGeHKho1CBPDVom+hjU27JaYcGezdu+0gb7
nMj877T/y6EkAdr0KY5XeA5XBzIaJh76fJASyXG5r0Wbv8h44G3D8Lw89iTqQXD4gpDwVDWhq7b1
bF7ihVYgXpf6P+3Sw4pAjC8iAo2CCU6Qewsk39s06qJTA05C6GO29o5PlnMrsXcHiNVwn6NhrBGC
6/3vnQtyaRwiR0DY+yvW7xh2GDdIE4RA6xKLzHjK1naDHWIsnGhYLQHKud2aiPmqgQnEt3//A2J/
2Rjavmu7vu7qhofcF/PqtIiHoq1w68pzxED6E1nI8F1VU4WcV5EFlhWhqVU5VKg9vwDtFzJOwPRd
Qkgty+01GanQcGfqOF6awjWEW5sgFIa18RxrwiIJPH4rCmDxDhzKXTFNATUh+wrMkCrIe+nAH6G9
JZelg/xoxDJVrKS79NIpvoaNQNATmSiPfaJBXtlPIDTmukigQlJWEOoO8s/yVzAilHsHYbugUcev
3YdkCtXIhjyTdOdq4pGkVBb73/l+cslCcyt7Oa34OCbB2OT6qXRt/0tj/XIV7i+DNumx8BCxa0dv
eCWvOu71ExJx2Ben+GUrr2oEZC5yEJAjL2zFFK0p5iIvzEXmxYsG0VwGuLZOv/9lGLZz/WhBqNg1
LMOzPR969MbVmYEJwsguZnZ3tqfGDybFrE1FzA1ICrrgyFlsVMvHIQAFC7/EQwiZCfIz8Jb75Icd
WH7n1SMOpBp+6fwkOvSd3axEmeWPuNcpzE7hcx876SAxubsjG7D5+smT/OsceZ/c+kWrLe1Evq0B
Cp4MX/+afOuiqh6L0+zZxxELurq25nk6LPFODW/f/BQAymBM8lffA2s0zaN35rSrzFYDy41Xr8Vo
N4cGdOkANhvsMHpa+gXnLDtRmePXvos/20ukR5GdlcVnu/Lnejp9DbPxTXOax9axL0g9bx+wDw3v
fEO8JDguenUbT+wU++A2M9rq1Yrs8zsoils2YGPRTwHShjPhblRriqLwTKCcjz5nas3njxZBcj5a
H+NAIfhpFprzYxzYFsIztYqIz5+QpwB2RhFArGqqfzc4g/vvLo8u9uMSyPPj8ia/CYaiQ0JY5jlK
dt4sPQjG+tqtJvscSsxO+RhhV4Wju7Z8LHT33bb0LjXy02Rj/Tf3Ars+6lSH6r7jeQYelTj+cK5u
ha4HOD/K++xcesgYM1qJZT5FoOawFKjLdqbdThBC+CM+ZbEKUXJnOGlTjQgEsk8CkGa5T5oWpWfc
Wb8i7jhP9uiH9607rD0jc5+YKpDWDU2OMX8gB+ZVP7juVue5NSDpXHatOJArQp/ANMZGtKWmYabj
xrT7N/CUZCuwGVr3XdFZ93XT5Lsh1gCrVTYq2rhi67T2us1i07owDcbY83aO47z7AeL70+yYc+ws
DwfNgLTusjAqLzQqb4r8XmAZpD6FLDiJq84Abd4sM1gyi47LFaWOEwOiEBXHSUcqqGga5w6pdr06
K+U4DS+mb2MH/F4TZi+MJ8m+lonYVaVuvmahHpADVLLN9eAg62DAUcuD5eNnQx00pecHmhbjIHpV
hJl3+G+eitb1U9E0TFfXTduybRu5Abr6qXxacFUyiQaIMGmn2AGb+pJE4iDK5yDWMwtWL/YlmeTK
Bnnudu37EVJYkMW2ivNo+kTnuiTzxALiBDqzx7l36SDOWDOHJAKNXTosgHCMFfU4SdYiDbS5awm5
LHQgn1IOrFSjqjbQrVtmR+OKujUcMqY7qkJu+hCaUXTEtcmjzrAeyIVWvpbggApE4hRb0cmLwKP7
Z+TUVxXVNfCy+TlN7VXXAMukuv7kg5hItrKcodrXG5dV5S3Rtfq0cqjWZJkbZK83Bpbpt3+yALHG
V42ugAuCtUGhUt9zxXVFRTG5xomD6aglNiucy4KZJPXM75XQvP0nPzXMA8h5I424CyYfaGSjro1N
nyAJyhoPC49NUpZduyJ6JOK1WQqV3Tn15VYqvEBY1vGj00NPD8s7wFxVC4oV+xDnPLiTOxfpqFBm
zjJIGfbA8NcrqlJRKCPVfH8C6QXv3M11hxwff/8Dd62rt75peHjAOS4y1wzLcq4jBW4zgc3PAxig
iAROiJDQ/twL+7XkptsED1Chyp4ScCI9dYWBXFqHOzet1eVPKS+BduSVA74TNHUNihTAYOYAPLlI
rOiYYsRscajAM50BDpJWOwriUAFZ9vQUV/yG1vEU5iG7XooDEhnS4V7PeLhzkk5rS0Wls4m1n0OL
xxKeft8ihyO8C/QxEhc/mtSLDfu39iNInP7hMceDyQMsxPcJ9nxzHAa8QAbQmQgpUeTGtwrj1LPs
ZaAzP2l1BlTH5Hsvbwfj1KG3Yki5+f23gJP1v3wNDPc0Mw2DGeA//ktwzbUcH0t+nJTI1J6Qhghm
8imIUtnE4EXUK2ToRM7woxp1fqmxpX40s3wDrlbI+gCC9KiVsYWtWCcRfamwdEmMaSNY5D/wAjnz
Q+FZkCho/Ie01OQpxWIK9JeyCCZWcaghMnNPzoUO2kEw/exlWg1FUMsxX5dFFG6nUPceysxytoBq
e/q3KSn0e3uS7RYEeN1+SkKsZkGe0SB++TWOyxZH0QNOxut+fEUu2SrDHm22L/4ZzngW+5/9aZ6i
S3/2PgQ0KJ9Vh9bwzsbJUOBQLuvSpu4iB2OfI80QOr5DeYo4CmcsICg1uSi41h+EyHZkos7Fzczw
0ATiG35mguRtv/PTG9E7OtCMKCwk01w6oT+VtZCHPuPlziksbFOjaGpXLNObk0/Voc34rhvrb3MT
Gk/3Yqqi7ZiB2n+l4UThWExMP2K7gJrNYKT2p+on17n6yWEepiZYppqHUk/cdBB4qYCaLCvjJkm6
NznG1rblLXiczFFDST0AQxo3n9qzuxpDtdoCTUOPB9dmbtLweRIIlIKWq1z9/qfvXr9gwWhnOz7C
Ex6WXLZuXr1gAW2QhpMh36EeingCYhI5eFBNK6Hya9jP/KMmxvjdttT+rZ+wbXw3SSjvi/AJ+4bs
bcqRk8cSaW7TqR+/+tWzcIfszVDmBOHurRZb1VmmBRjdRRRCZ83HbqO02y+21AHNQlJgKOPkaGCT
sOYqk9Cs/e9+4pjpOdOr8daZ8PgMohCSl54W1ecoh0A1MzrrLgQH/UWCUwCRTnw0EyWIqEFOf9ch
UetTB42AFtf7iNEGpSmNAKo6X0USHRNYf+YRIXTuv2acYyqEN37/nTCmYvmfQSWuaRlM9z2cEziG
67tXxwSto8vecsV4HjOge0wIceOcLPHFDRVjmpVQpEKRtUANrag6Gt1mKKCnRC5a3pU3LjSe3sd9
as/eajR5Ls0mDNutHWrxKlf8mwniuhvhVeKWD4a4pVrrQapPxGG2vuqYwH23jUvsoKkjVSsGqoHA
EEBZbMVxvPrHVJmaLx7D5Mit4XGZnTwYdG5PhTVtP82hRrrYPF+6fLe40zQ0pu6LIAd1OhSyU+OG
F8Nwqco8QdRJ4E3l5sBsKVtmNpm5wq6lAoAbkLTcQBhK5KP1c3CSVc1tG6JLxaPeS/e1dICQgTzJ
cDf0SLtoIAW4MaLwBvHexlrXtfjK+x753C6eQLu/aSLCMu6htoqVIYAngTZCfSrOS2M3MFPH+tLV
waapsr7dtgdpPSQWd51lgtAHvzSAzm5nDzCHGLuunPRVPoTwpQEfoya/m3Yt6Mgu00w/YFk/PMpg
g2ADjoJGo1gTmAj80zhFI7wRtZfuGaqUWZ271bAr61bgxJxAYAo6VFDMMLH2KS9uHuV71U2J4Ohb
k0sWmMD4nj0T8C1EoOq1TKbhe2euCavcKQddOUCxNzwYPPJvCPEJmUlvi0wNvBQHhexasKAzQHSC
7imA7IgYKyAtFZ8c44/uRcQNPJmYh9sZ0uMhmhYUKt4RRfGLFk+QBKCWPcGkio4CQ7MLkjH3ZpTd
ssHyHrK6SCBRg6SGscCLeRizajNU/bQZe+4/kIs5vVh4fa8Sx95bjuU8hr6trRuBBIoKTD6PMYKd
p75svoJAC0qihUTos0i6Na9cFycrSNhLMpDvgZJhOg6uvCNTzKArtCpzrz3azLjHo29CHM8Daxzv
2MMyimpj53Nwh6VPV/augaYI0v+eP00JsgEke7T+F/rQkgS0ajxwDl1WvJJtnkRdF4SK5EFP7Tcn
jsAm1TSA6NhG9U2q7MHFDUji7ODb4XdWsWiXQbhg5aiIXqPy2aCmgLw5LQTgSHODKzt5kC1NxiKQ
DByOHqXGkTFW6XbSgESmGkvOn3rnwW77Po6caRigUl4Agr0CucIJKBSa4rsVORCTyDv9uY3lsEZY
R7vth27YDZJDx1hgDwtqsWrHEQG9G6KhWdttGH2p/B7SX0VpfM9ccw8SoCRedRVfpVmv/WKF9Zr2
CXsdi6EO3DSvLkiEBG0jWKZFaNaHbrReiDGaiiV1Y2T5VkeY4ER22YRg9q1BOhZoRVtvlsyNudvu
6oMXOi+z3zKfmqXo5PssTrotqx3FtHW8gZBB6oVz03N8dpmA7aVOm8LklfvZw62L8BKl3WGJi2sf
HmT78xy1SospzfKnAyURnF2kN8D/4hgeaGc9tZB5l3vZbCMYtCcHqMVD4GVly9EHSabirewtc4OM
meyo+blxYm0G8sq5O1TElao7H8CdlYEhXPfys9EoOew0N5Mbi+P8h9RH8hr6n7xxT5TOKkIoGfZa
wrEcRSosFdTBTZCYxxEC9FPf4xD8PSv2D6Oge8AswJGviFRn9tRlH9nr4YvVjMhfXZh7/yDpxSkT
K/yXZHDq3adxMxfriIGGGjh7A9qbryA8B7oXmcQPbQpWxiounjpVeJXxEnNzOFtYfj61Ng71Nb1H
1ozVFk+1keVH3WhBCaF826yLH6o2AcQTnTTgz8O1BKkUSQR4vtlnmxCkQ/vOH8ZXsCVts27Qn8JO
by54C7Sg5YLdUG6+cutVs6mdbcJS/QkZ1UFuZf0J3JsgENC18RVnAJlilWP7OEvnGbmasXTD9xnJ
Th9MbloOtFUGDlgcj8knnsQqxbx8MTQnOqc4LVjZXlS+mFFY77xOuhtqepUlg5ADI0JNP2VnsOaY
9zSHyKM1mUeHg7FBzWF+zJEIbH9rzV1XmdCQ74OTBzqD6AQYO/DSn02LHQdxVmCESJUm23wuMeSA
rzlO9jI3JwjAV24P/mWcPN6W1iEPHXkpak+H/HA0XPx0Mo+R3uF8WHPd7HZs8VtGcuewMxsgDdaZ
6DmStWW0wboCqixxB04+6UW3VJjIcd6XjZatqjwW4drPR/wlzb30+3cP1uRItC5S9xvY36LD3KSx
kFYz1sAG4SWrvGWSx/OkXOv6g8RDntwWOzWn9r9Sm9vAyEDHskbuxg7CS1iORBAiPyCX9Uki9e4S
aqm4zB2MyzKQpo+gNTDEn6TLHYBUwq4E4yGBi6/kzGfpcuqigR/e1DKb6qb2Q//INhYYYT+lr9Pt
+W7Fy6u5HeiuZaBQ7svbOTed7mt3DdU5cLsmznPUCG1dty7A7oCuj/EqaewOAJrB2vtG0p3HQkVE
NQQr6UDD4p0MXKR+b1OKYBZGM/ssBx8gHpx2OICBnIDC0KcKZn9FhC/8/gZkSPVhYb6nWgvIksrX
OIIu9x5ZZOOTQP7hA+9SiHehJTtnfOodfg6ztL8lk9uaUaAPdQSMCTpDoEM3WKq5G+qdeI04ZVv8
LJ1UgO4mlW+NHLHWdvToRoiOfZGOCFpnlG9caGzXInK8JTfuRyc8k6On1O2yMwLj6eymsSYJhlaW
2N2F7mNagNOywA+41D3vmGa8e4gq41mOOiiakJv1oOOA6uzp3inDQ+ehUIVWVfpGSCfZLDbTbB7M
yHFO5JH5yB4poH8M7OdNb+rO8+Dp7ZNvvFFDglLwMUbCALUcfCePwJSCNT12n5PYCB+A61rPnn4j
H/BEwp0duk/YBVYpuD0S5CCUWoKtqS8KkJybyPSmPWSqI1Ab4RF223radDvmEMkIheU/Y1fxvFA8
iCjF24jIxnoPrN3hnuggoEjQYtFrVNYOwIhpBRbKO8Tciy9cGBzhBWBUIUSsPThtm64Id5KG7p0F
gOWXCGxus0c5ZtFj1Vb/Yw/1KaEDVTwz1cvNiNS1FZifdYh2N5AZki1ogOKh3zrpECFbES/xNQJI
40bGA7+z4xypibHP77rD0LTaLVmpEAWzNrqJRff7RMp/5FBETSqQs6vW7MdDZ6eBi3jV4e4Rm5G7
b1mXxUeadvZzuTj2hvsye5RJZq3yXoOUBLJx3y+xryXoRtUEoBZ5v8S5rR1Fl2i3y3TALVibetAR
FKQBmtvuhLooMxuidSS9aqcJ+dUz8KoqIV3+rFp6VX1qpbHWXJrcNJ9tZ5j7mlBaz8Ju/m7cRx9Y
m8Qq4dqhczz85tr+O2cSewDVgmB9tPdD5H5Tc3DEl9xHqKgeN0WIg7pRsUbJRoBfPazLnVTpyKMz
4j5i2hOjWGYdT9/TJq9PrerkUfY+4dzb25uE2Zio1PugACnkzi3xHEndcWYZXfhG/YZj4VwmJ2Ik
JXtlgctBF3q8IRJSsk0yG240t78jt8X+MTwLNSQh5mW/9Yc+hRL9pL31k/leW2xXtXKKo68TGOTm
EX7d3Hp5c9NOpQ0t4NH8glwdaFNowwNyWnFqM7x4dWZ+Ua/+uzLWHzvlA4Ih6yYD58fKdXlxzmKj
2QDbXT8IcziBQtt+gRyddxjjCDtSxW2sTX62NkLAtKiJ1snlQ/eQ1xJpuODntvWkDAPKiRrwPw+f
I9kCWhD7YTBnT9VWke5HD6SaOKJCdojenl11Yb3OAMVy4wfXLrVn3u3IyuPaAZOJdkutBhzfp9hC
bj81M13q+xIP5DU12yg3Nvjji3lo4ZSIcCSlfvSc2t9rLjaZ4NIxrRUSGLCgaEDyMIDImyG7expA
0ANxRGrW1sAuscl+JSkb9njmIfcKoiZHyUCr1ddNf2sh3/qWI31zV+qQrO6UbekY8RVCdBxspouN
alnVN2sDJKDrqw5f7+tg9NtsSx1Lr2VLxdCMwwT6SOqgT0Pk7jtLu+pA9sT1prPPpmnjjG8hgFr4
bXvFiWoNFN7aFVWjDj0xQ2BlZYd5GhgTG8F0DSN1U8Gpm6oyd3AwV0htbeni/1N2XsttI1EafiJU
IYdbZoqiKCpavkE5jJFzxtPv102PKWtmPbs3KHT3aVBiALrP+QNwUkSyG7eydrIVDFOCppO4d8u2
MTreIZiDRSQG5GiKetp/ALl0x/uYYTM8druualme5cGb+pBhc1wvNIdyio5qXYyLC4pqwNeSBV6+
uWKm2gLJ/Uod7iRkaoJuKZy6Pl8Dsv9lElAie9NSHMdAIMhWfgp596qzTa6Eylf47dojz66hPsr2
7kKGeeE3pymXsYUG1aSHp6B1gqfSRYp2HlEEwN06fKJWpSKbPwEeEKOz6fmPgD7EkOxA/JXUhtKY
NzJcdZuUe1rMvyvCcdrw7qrWPsqWnIUX8LH35hQUh6EthiAOMDLgK28NuX9To0T/3OBhumKDHO1a
0cSKFMa1ibCeDNbwtd8Z+WQtZXNUQRlE9ggXUQSXjV6d5jy+v8Q24EcwqVxwAwmGZZfyFKOG+iBf
ZtayZ0vxhzsZ2mv8ZnnsJwd5HTu0Fw2KLcB2ZizohWYKj9RgNf3elKPgyPTLqFI774OhpL9v/tvc
qkC9IOmxKfdVlvbY/zwGQ2UdvMipzyTEmrPosrLQOiTsKs6yv1T1S5fXNqu8TOAy6Q5qb8h2eKch
wDTdFavzpPNOsziEUYENx+j+kAHXfvZqPTLlfraRA5eL/Jp/DQ4b1DXGWe1WF1ioC8wmGeLPUr5T
dsEsu1GaujhJoGjSTACnU6vdXOOBS3yWraqOtbPRQioUeThb8tYls0dy1P0evHiKXCwMYZF9k0F5
q3mbnr3PsivC7GR1pfjiFNPnBq1D3r5uOqGomJ3aNNIWucD0tCRFLwNyRoS4/bsZeLdPQNUymxxc
qG6l7i7pDRZb3hMUF/25zd81/h6RYZWyk2F/zxmb6AGMgYe/DlDwyRqMVy2eipsqIQEkjXjYEBQ7
3Wis5BjP6if5+JcrA9jAG8VW/ZNs5dCN1vIgm3JARMglgFwkwEzQyPKo4Y1syjMI9iAK5aLh1+Xk
KyAj+PNyMjjii35yfe4bFr9kO+z5VYaau+9aO13y5HCfnLiaj5kxfpEto8/QkDTVGdVex99HyhQ9
9UqvssASAB7RNJOsPIUsLvKyAyeYzNExNbABMKjHPCmBXq6mLBu2faVET3ONb0QMuXYhpxpJlt9O
07hCiq44BCGQoaoccEBR4lI2J18ny6Lkebb9c/1Dk1Xv3+ofju1oHlVxJGV08LYfilJGGZca2Qse
0oFS3hg6Wxe3VL57vrJRhh4BFjRTxw7coeAxQyg3URuYDRhbbIi/cXv4Yipe8Nk0+X5R27JeGjUm
05Ar1uPUK/MqB2d1Lqs+2JRu093Foz8j32/HPLyrbh9Uc3CjeWZ/wBki3vWjarL7zLvNpCjFPQDY
YG3UYbsEkgyygOXm0qnH/tUFvgwuRi+/WmlwRBd1ChZF96C2ZYTO4BCsKy/DXcGGu2GIJZfmC/Kf
0zxT8i5WiT8V56nt801UlfNRKRRtF45aQ7lyQF9lHrWtGcQKkkAUIvSEVXfaGsHetiz9AMfbW2h+
rb+YoxPtHKNVWFvRHFWA3Uk3Wnjc0sTyHrosSbODbHqe8WKWlX6SrdjtFqiNmk923SePdRhvZHdg
1OXdDPf08gJDod3gMWpWXy3LRP5k0epoGlJyps7UJcg0CFBc58XWorDn6iBBaM2v5hCSdiXJ+Oj7
2bkbs/E1HQdoLN0MjcWJ3Fsda6I1iMzkE8WBO03r7O8kuM7AHoZXn13Bukf69RYNC+fWjlJtZQj4
51APWz2r8vspUbN7AzoM9IoJS2ybPAAs4Oxe8dBZNfBJ2cqmDP4VFxtVt1UVP8L4Kx7XSk49T7dw
7pFNEykNOE7g4K+jEhbvqjX6PUqU3MrnTmgqSyMow0fZ6limXlv2HKxKXHQObqKaoDOTizRvYvK0
YwPsIr095LdjY9ircczyL6r2f46IS7eHGFt6/3aNWJ3N/0BKGNpHbJ7tgUegZGzYGiQM1xGly3eA
LNWHJK1UXLg2BlQlr8IKUnwhSrRkHbtxd9FiaHQEGS4qC3L4IsEgJ2maoeZoXqC9INtyJjv8DoWm
X2INkMijZQs+fOUbgXpwxYEN5XyQTTBggNblqeyUwwl4gpWd22h+iUDb8IiRp9eJH65zneyZSoWm
SRpAVSedM0MSX0isbRcZYMyjpN/JJtqC+f2YTMaNiKtknJ1O+b2MG8gg7y6dMgatnacLRjcCHr50
B7FF8KcfEqg6Gk291LWgPaIeC/ImGS79U0S1QfbPmjWcRbwEvGqt9r5fxIOg/RyyEN/ZZa4dlXrU
jvJMyAAdw27tjVP2rhuH2plkauT1+zCr72RooPgYHhrOPfCy82hHowNWsHVPGdXSlYMCwko25aHs
mmwXKNMBf/f8iVLWvCI5lZIZH2jq1Ptiz/cWYWVkTwabPeQirKUtYuUEMH7PpEDt43V6UrnpVsZP
aajs0Sz9OV0LSX640Kb2Xd1jmNHhmoHY2ypLu+agwgiYKI6ziopqq0XExXyVYf3oKdNCSTR/Whjs
QlkIo7wvJ8vDuyCWqZeLyT55rWucvKpb6a+yX1OdZq8E5q3aF1qJsrXSHK4HIy7bd01LNtWxImmo
r65h8kzGXiLERT5MlSEfX0PGhE3grq08CRd9rqvl4jqxle1GiemVF5ZDUxSyqMFKgd1r95AkrgGl
Q+0Xlat2D404YF9ULFVnTnayKQeKDveMNnyQk4Sbw640LH8x60F/6cOhxAT1MCd7Ga9YKN1bzWXM
rUCGx45xZ7AaxX+mab4kunHjW2YdLFyVvWLudd8DFQRmh33GS6BbI3TqqD9FlVfsZhbBW/7sXWCz
JQGnJaDhhfJZhQw+i6dBUfo/PN13n7I6mzc5a1i2PYQOhqss7cr2P6Mas5YPDhc7kpaCaT2UxjMK
F9OdWruferPXn+0E5WrWEZ+uY6NnfapUV39W9BKJhb8j/2WeiOTxDD+tCbeBY1LMcaLpGCORCpkR
mT3Zdx2wxKhsukg8Y3DoI5YFG429mpjcBYq7ruq6Xita5m7AxDk3VV4N0C6h0aoou7w0rfalbUr/
ry4qF2Fimt88FAYhihTRo2/Yp7wfnkMXtdDFpHSsGMQh1IzmJhopZC8+nspxCHfNTSLHL5OqoL3M
vE5/FyNPIyRA/rzSsz4+TRzVNG0dSoxnaw6s9w98qn6yLcSV3Oa2xR7O0N3wJte6aHHRGJHtYh7/
blcZy+pSjE/Uic5SWMRIo3EHNXZR60ZwYQe7yuTc9bWDE2UKd9jE9xrZfq9aKtHgsXZUoMEuW9Pa
XHdGCN2EiyRRFB7RcOgyP47QeUuGy1YK6EBxj1YoGyX7aMQ11RPhJPZBCRGzg2kzZUZ5IRS5V43E
K8HIx8YPp7pm38Smevjze/mPlIZDdh7ggaHZjorLifbhyayjkqMhxJfd/tR10xL0ny7PMDfgp5d7
mb9BbcFzF9OM6ozbTz+fUvLRRX3lxh4c5DVOUnTJd0P/NuGBtpDSD4GeJJupbMiKCcGmxjPQjWEL
eDd5/fzyz0kZ4jzLIRyL3SAgob4O+XxQgmJfCgUh2Wc1Sn3psxpkhORAYPwW14m517621GukwEK8
0yBGu+3GcchHekH2ALYzuMur0V0EvD9vWZ6AITNcl0prWz0M1fwi+7sstVZkJ/Mbq8mKV68rl0Pn
229aI/4xcppb2VTVmV2sFb16oVrdRGDCVnK6eDk109KHPgnDy8vJ+DrFJUq+XOaDv/3zB8uD5EOy
ylFtZC09V7MMCCz/0BhK+so2HYjlt149LGbPXP7U3In16DTSlAo98ufg/S9dfPGWF2EeGSGuIX9D
cia/nPgkImRrqMCF8zkfWE4XN2iRJxsdxNcn5Nx3Nvugb4aKt4LtBtU5HmsiikZoeuWf7FA9z2HV
nIcywnJBD3fyiwPzWuVXO/OKcYnUOzYSGGiayV42UVF7N0kL4l1hKMoCtny7iX2ByP790GhwkRay
E/PobGe1w/Hf4q59lZofAWea9meKUMMiEl43sW0auyqfP8nWlYCvObjhhGKQNdcnPCGKO9l1DZMz
ZwYv/b5xHgGJLNzuTtptuHMncLBKfUd1zbhVS2NcVShifJ2TS0AD3HkZ2lV9FzoQZ/4UYPtVuZ89
bxVBjVCz3Z+/Vf/AGDqGhpyQJXVGTNOwPtwucvI37eRq4QHjHeppiyHqb7Iu0V5a01m4sdo9OUkx
P/qxvgpLQ30ZJsxY9Sr/6seV+tLWowdYIUcHRczxMligrpPUmM0SO1WZv+IV4t3lihbMZtWaRyx3
mCs2nqrvq6dfL6f6zsoYMTu9gtSjYpxXHjrK62tf6un2CXU22XPFraeq/j5UDsjQZljKSm8/INJo
mdBQ+fmUWKPkJu6Ofak28G7BJdiV+db23MPigf+FwpzsRWXCvAt6ctEDXhyvQLm13ayh6yxH098v
UTra5RKdNspLaOLCkan+vIScozaOerlEINAR178icesfs+oH+yseCrrcve7agIIkUOoKoQo9PeXh
ZGJkLjBX1wE9TP4jEeOK78D7PIzDc9kFDW94mq2rQIV/3+zZVWjaczk3N+Sb4IGIFGonNvzo+7C5
F/nW5vcmeNSfo1auGu+Cm9r86qmIAcWlma9bVU03ge9Zj57iI/FvJq9QuK1HZPKsR5RVjo7VIgUp
urDZ/BkvBxPgu8e4jV5l61d8zjLj7nLBqh6wCJrQ6y7sTsOfwI92ksiipwpgrdH43KLlcqrFQfYb
dd7IftkarLS88/poabRuvnEGPXmsZrYzSazDlQKxASjZ/5FN6Iao2K74vTCfyRLnUVcSd53YPamJ
zlFvKNB22wwnBHE7RNTFnuI3I5secgwFfzTp57CIs79GbsILy2jilxT+7Cr1kPfC2i3Yh7aj3GN1
8aktFQeVAT/eqJHqbIt+dD6lMNKUfEyegthW/uMjNz4SUlwNBqrpmJZu694/8eDJOJjanFOhcnuX
NNCkHDsNlkIatup6yl0F3076rge/ExpvZvT92iXPFFL+Kx3ixGooppcBX6O/es/Hd5fC/8Irm1Ub
2/73qdY++0EbvukjKxTwy+bjHGEy1nRNcqoV19r23ZgewraMD1NoZCT/gUwW/3EvJK344YsO3dZQ
Hb6ABvRbFk8fvuiJZfSkRIv6YMIavIWq4ew6UK37NiiCu9G1xOpca58Uj0wuGj3xVxXTuqoqO/Ji
ZbyiZqZ8yzNoQ3oDnlA3FHWldk11yu2y3k2T62LI41RHOHUm6IZufhy5Yy6iTCdVOZOvklcKOzYP
uHP/NRdZiFKP5b5MgVWuDN7ie1UfnK3ex/0NyTgd7luUbeymsx78BGMwH0DsZ9fRTlZmId2mK/e9
64c/vDT7Goaq9YrNmL+Ul4jQ5a9P/BJ77B3GaVvAdl5eLccUvfpDXyNcyWSwjCujDMCthd0ZNH93
WdUhiIpxqB/AKFpzrZ99M6kfbG7l+0TFJ1WOhePk3qUjWTA+yvIlpNIBRHrqv/AenKoe3NdC8559
LXL4nkyU0Ru3/47a8Be/4nvCdjpautSJ7tDKj5dhFn2+Lh6LpgeAoCef5VJSrh1/78oTsGcFcv7b
IKyXRaXyXfz9LDYS6I1jUUH+0Th7N7pm3wYWRq+H5kFuI0ULwe93LTkmN5V5Ma9NESk3lb/mNWKL
KcbkPDlW0vq/zft1lV/z5FWgMnh7rzPGdR1N08HRlPFQ5mq6mLtSv/QFkGGxV/37IOOuTXkm+/oU
QW/yursBg50KygHXK9IxRaqj19eXuKn67qrOtFedMX9wIJ5tozBsyCLQ7Gcvf0hQGVyG7tzuZF8r
+vgJLDw9K+9lF/mh8hCZzTfZ6oIYJoCqqVsU7kiHBNhpiMyVPOgyWSVPG0qM2448MRsskedKZ/Wo
ymHZ7rQQuPrURHgpiATX9RryLEhgxyHQFG1NaGd7UuukE8ECH21ITgc0zq0bqw4vfMCiT4Jp33al
uikn9AsSz8ClyWnL/WQUCI0Fbnrs8vIxNPF/SA03eLxGyL5MRAAofpTx8sB951+vETvFHVmv586K
oq+G0ayceDQ/Yf9tbQbXtHZlrSXPpZ+fZUCIQ9pi1Eja57GDlqDSRisMdsOvldauoKmZn7JIt9nT
oB7D4gNGZND5G1JuBatImpoZRI8Z2Au3zoCgiy7uij8j5KDs+z1CXmMyrWIF+Ly+q1X7Ecwo6hpa
RAoxbuv7GDzN0hwN9yvuXKQoEP51G/jG8HRKzNfGn7HlFFq3Y5vtorQel5PDmtxM251SBMpfpWmC
FPWrt9Zrw9WYW9OpgZuypwpY7XSvxClPTBrEpBZyGz6Q7YMN4JkPJkmeCiXbq7ltfert1N8m1hhu
apKMiCfOn6dZcdA2t8uzq5ivshtqnAKmEesHjKVOXjosU6Nyznqs2Oe2sJybsrC+1ygPxohX1OD1
0RL13djdhzDQ3hKcUnTUvzJz3msa6OQUc4o3tda/F2lp3Ctl35Av6Ml4iTDk162VgfTjHmZhxOR8
TvrXP6/mNfNjJsVFlMbit+k5lo40zUfRQN/y8SnUtfjQer2BtIM2CCeKMF1jboYgCmWrtRuO7jc7
8ZNFbTb6i9pC+A+0ZLw3vBBWnWE2B3/uOZDE2Aoj7vvWTLENmCmz6VnzbHYUCFGOz5eQTJpnp5/7
A/VndZGIZuUAxa2tIV54edA+t2o33rHufpVT3bzN7ws3OMqZimkpZ7/1YFAysVND9zEfvrdUc1ZN
GDqrcjQKmCYcujkoD300kPi6tvUsgtd0bStWe6vayVAjaBH22rIXqhddNGb3ra1nW5gAykL2XQ96
Ut8YbVxSSyJWHt7FYrp+V6XKG+5Z3iKuIyg+WauHmzCJ/QVVS3ViWTkpq4uFHMLgxqHifitd4aQs
5NViQDblYaayclAgl1+75IQPsTLMwl11ZY2pqiz8WnPvJ804NoVW3LqsHRTM4nBIgo7gop0i2jYQ
gzX3jennHMfvlF2lJPjXdPydi6AotSM5+Y282GUOm8Nl4BjTnacG3r0cQOU5WqhRbgDKejBb+ASq
RCcMZHBbe3i4uNXJvhw2zcrK0Ox719kNA5RgWyFzIPAMAucAdP8y99ol+ytf2HrHjv4fKrlyR/J+
x+KyjmMBiyqwTgn5HwJNA4y4wGin+OBkGRzoimQyKeSMfWpYoYWaRw+dIIoXirB7zpGOC715dSE9
Y6fOjD//Ls2POyiYlRr6r6pHRVvFA/bDwjKOLKskQYZykaOmtxMQB76qHOTZtZkVlTC6KkmxiVHu
NN3Gc8ua8vqEnwIk8rsai2zZuh5cuztnUYhdtYiShxjK6rKOKd9GmUGmeVDscpfDOVpEPc4pSeVR
wE2FDl3djvrOSyBqlhA1N5JrJX1Q5dmVYGWa6t8hQsNfjr47iL4hNB7+/L6JN+fDktxzUEiyyWhq
rsVy9OM71zT+CM+orW5ym/Wvxb3UWvu2OhwbARNldxIsZLPNQIYaNTLEhk3avBXQ0Bxr5UUCF3RV
w7BfIJ4WHou4pVBvZAc3r8Oj7KIAB4Jbtu1MeVCT0T2Hpe9tJ73P17XVKS+6OqHogJX8XjYVR00W
iTnBAhejKT4npefWT1VTzg/oae/s0FXIhqpwWwrujLLpRt9UrPx2Zliny7iBIGEjFX0qgGVMTgNd
orb6J35kyyjslLMMCPqywdyl6g9yEBowarhpO27k6KwlGgytDF2JXFlAUCxe4eX5m5ri/kaSJhzf
zpddzM1cjrJ3uInKtH4Iktx8NHNnLbkU3M4wixQJEdyAjUMIQXKJXoVifqPw+T0eSpwuPEzRJknI
r1/jtLYfJL/IQERk3fuI/FadsbLbNBQ44pfANnSwUHl4HxYDi6nJCN6KHC7JBAhuDzAxfFOg/+t9
Fr82faQdylrXlnI6mYNwWWR1xIKsS5/BoG7wOxQbQyXY9YPPz3UAkGIOOCHMSubvumhIURBHi/oi
T6Y1yZs7ldnNBeuP5Ge0iG03XtSKV24hp0yACsyzimXrgzoF+r3Sjp9lN5Zl/caMUnhhgmfcZ/bZ
iIKIRStRYTd+HsRkJzP7jbxWF05bn6QzeyzBvmpSc6kIs/FQ+JHr7co0+TLJBirZ6coc+norm0oz
5Udgrs+JauNRNHbKl2Ew2ltfWJ13mrq2bFS15ylmdyxkHaoyKu7sWHtA6JBfv+8qq55y7TkRihCq
V8j9z7z3hhy6UFP222nA8SRypzvFUnL02qPRRMV3ePFna7yXBwVbyPsisXf4Krm3l7AsMgDIt+G0
Tkf8jwojsqKAxX/14rDf3eQ+RlHY69pvQx39VXhxcsZYBVcRuC8Lc2ycN1NFWTIwYWy3Rto+ulFz
j5Og8xb5GuJMtd/tszHqkWN+lpeJ4sLbKoY9bmQzMHj3Pc19bgGTHRLHxA9jgrkWcqNckDzwNDLB
lbcZvPzbpRm0ZYjnJNIxxaINWm2vdSGMvDSceERr2pPR9d4u8v15iaeq9uQ2oXrUC+9NtszRax/D
8lmJiZQ9/OxuccTQT3KyZabWIs2r+eYSnlk1lnr90qTIulaxjH8oBVVCg4RSo1p/lF2qHYy3uVo8
kQ5TEaROtGAtJ3h2hd2kY74Ek9UvyBrwKkEenUp9pmaVotcgB5wiME4TdN+T2hjvB3QxQ1Ewo/ow
4zpQi0slQuKhicu17tVht8cIahsmjrsJyri4Kwr1H2fxr9HRTnve7MJOjhOw6yVLeHL8fvMC8wCH
rUpHDimpgwM5e0pgpDX5gBONnVIZfneUvyBz+3+F1AX6Pvk5xygg4FOZC1jE1SZ+qA1zLFfFMsy8
zkna5Fs/Nf7N4JMebl3KObDqnb3i1jYcMAxWG2Ga0rohggn2+HqNMMvAPquR/zGituZ+DT7+Rz3i
SxTqAyYelum0m64hKeJo0yOIPe2UQHo5dnaNM0xnqW9N0HDn6crhOLErejT8+V7pc/TW/Xxa23jJ
7MKBprfCWWd80xUj3rsacF45mc3XGZ304HFQxvsBJMYmbYwOvpFnPwYaH3nlWMZ3Oz3KtyltAKqx
VrCeMy/EI2wY2cOFanugGLWaxmlX8+1hf0cWtBeHBoszjFute9nldVWxAobbbGWmExDadJgctDCs
QfvmeE68NkEPLi7848LYjbYwNxvhJqsa6Q6H3OTuQlX20dlAYmBneagBAtRHGeqXFcil3QWjQOsK
5xDcLGE0GUO6adu54e8Z4vkFriXwBwGTUvwHDZPVJ6kOmhuPejf9bET1oz/UwhlN1auvZTMYFY5F
Tjq/RF1RvuQZ/B2rM8IjzDrjtS6QkAvMlz63xju7R+pTdjsorSCClWSbwRhG/uoQbxGDW5xdTtNd
lmv6CppbvJJNU/TJM3lozel+SDxvr6aR8MIRo6Gb+Td1EN1c+moobXsLjvBO8y2N1S976SjUn1pq
BU+dMmRUCLxuo7YxpCsbgUAR0GAFvnJgR98WsGXuezi94xjzNFaq7nHIhm4NT42NcuePO013IqHu
ONxCPlHxqmuLc9Uo2Bngi/SCfHDGcx6j9lkQ9OImx1wO+JdrZvGPIFVeFES738w0TpdZWrD6mkYf
0BSLhigpB9aDirIDptI/qQ2810FJrJUcRS8yx3E+ShZyNFEq7yHoSWyJqb04hI5x3wdUONCIGvCX
JYvbcds6Jql1SPs6eZiEPbCpQGytGtQEZPMy4OJyLifIPnnQZ/SyqAHdydaY4kLoakO0oG6Jmi4A
BpL5QfWUaiY6RBBM/XLWd05e4EQrCKam1v5VWK9aaPmPbm576wyFoFsSUf4NGwd8smvNOoO3rJdm
UTSf47y7xf/F/KHBk+nqLPw2ANJfKGZg3miR/c1SWuvR+VqwxH2U514wpEsg/9neEUN9NA77qC3Q
1RTNclC7pdopI8oyeHgNjt4vy5J96HURLBe8Zt3hzOaiZBvk8JuDEpo43ss/zyL6BiCnAAxiYLXy
7Br3+2hk1ubCDPtm61SNuWtT5XT19pFn0sdH2vqgZmjsa8faBRm2aVFdg+EcazhjiZH91u79xlk3
Bq/tYbc6e0cXqunRG9h1Q9cOjnYyF80qQoFmX9vOES+Rb5of16+jNT8ZrVo8Frzfh4SF2+oiDMS3
RB243c+tRh0208IVlrDxfgCGsATUEnh8DYrws9lBmH0eK/3L7Pht+4hQNq5OXpchZEP13gimdjeX
rrHA0gD0fGeA1cKJxkB9kuFLqvbaJ82D5BwZIy/hRpigBcKIvIptoPgCVe5VVKENCyKB4VrhzsaF
blX7mXnI2lUmvI5KcUfrxA3sQ1MOXPvKERhrrvX7Bi939MAH5dkDDC41kKwGseM+MoKbAUzZtd+f
kEi+9rthvpNv2TXes5BCabg1ozF5kkKqgY9whlsNe9klZVV/9Y8UYPeyS0cMaaOKnBLKYTHJhzbA
gEdPzpqlf+njqXrDtC9d12lQ7xOZdWo2Q4p9BWvi7MZV1Hk1iig2yfFihPVT1+juW7VWku7Wkvsu
jb+QCUPItWZzoUpg69gaCy0L+4PEy8tR2eRDQf5ZBF9HUxE8ibmGwODL5uDX7dLn81jKhWncNIjR
JiHVMLFOnam3HOTCVDYLFeS5vb8InCEcmy6KPPMOaUAyri4QQIkqhCBQtrUOszjIpjyUeVUu2smb
1ylwg3pxHZGBckoa8MiNs8JkZWiUas2eC8PZVwvkz1HxlIUDGnRlZywZJTYBhufRjOIYGmxgPNg2
xXCBUeijJr4RIKCVjEI9pVqVcXWP2042ni9LpUR1hT3XnB9L0uRruIv6EwCudqEqvfetC9OlzdPs
hwE+Sy3N8a3tsM0cGys+U3Yft9BWOoyiiy94JVskyvE8AECGRdx0a6tT9LWKpmFFtUJolkclnj9/
BzTlbRQP8dfZbH4L0JOHcba5q3hejshFkT+FSX+S30rVwEfgX/q1HnkSvjfFodH5oES8/NZrStOt
QpcnTeG7c6NDKXOj20EZDmSfkZ8XBR9ZCRJdRlpAz5ceUL+as4BnJVbj3V2U6Lqsy4+jn7GFoZb6
FdnvhSrQfBCTW1CBXfHYKcqwhUne7b0yyHdTkNmw563axnKv1UzrpnTz9092PR02eaPqh+vDXj77
EzZAyFMXL7LfCIy/H/tQafUlj/J0La+UO2nFDdicFvL+4849yzscS9fXytGHPnkjsn/FyaYM/tjH
EhNdGfjOBeCn/VwpX1iINqeLJkUm+ibD/de+QeitXEUt4qpQt77x2Od8c3rXi7+2LFTButnfrWlE
ImecvcfAbpOtmQgipa2bJzwC5qXllnurt4z7DBzPKp+q9h4ONE9RO0FiBa3bGyA8ClvSKTkpKcyE
Am7IEyJADsrjU/u5LfRzHYkltGb9XJPkTXDozD7+2k38Z2E4OM/jnL6Mvok415h2WwmRD1tcKBqc
fbZyZSibclSuDa9NCaBvYu9n8P9r7vXK8oWuc8Pf/wz5uryF7t1l4dmQNAT816DWI2ATQCtwszT1
MT9CHfuApLhALkYyO0tQ2ONKojI8sC+HyWx3TaNYT7NGyqzqyvNsTdZTY6MWk7veeNuJwXhG8qdv
Z3Unm2h5c5Mey3Etg70+MPemX6L/J+ZqQ+Yd05Y7uGi1ce4+pP64kDPlSwmL5gF+7k/vYdt58sR2
PrDYycszN7W/lL2Z3jh9ya7fUmtlnVSKt/RlFsA2kumIud6m6VXrBtyStcysBu6fWHlljmFD2s2L
o2I30cvAX9W7qIOQkrP3aWKvLu8eD/tzMw02HKCAm6HhOPZN6PMKiT7Hj3nRBsvBdaJ1UbplTyKT
yNQ7mjayCmUwbrG7SO4xP2lWWIfmL1TpCqF0UX1D7XkzAEKBSNJFKwcQ6vfCG9FcDPXkNa6UYGXh
V3s/On24FUWLw6AZ0UFe0+3x9W4Uz7nN/QSOtU3WaXQ7fa9VZHKotM+PkBEqJDr4wWjYZIZ6MZwz
b/aXVqsdHKQ67swKJzddL0s06Mh9SRc3edBMDFYFG0wJy+rZS+x93Qf5WbLQBxWRQhhWZ8k0HzTz
MoaAdrWJWjgdKFUG69S2ssMcmPrZto18IYt0ted+h7/kPxhNUN44zkA12W3LL4qGnwPlP7WBoIOq
ztkoWu3yk0JRgnWoaMovvmxOk0pTPH6vTfmTQgHRXalhW22KGNNsAbSUzohVZJ99A9nMq08izyYY
OFN4e3FnFKGiS4NZBOnX+zlRdMmJpAzLU61Fz50Cwc+26yFc6k0Rb9mT/daOuEsslJ7qmRJv82Yi
/5ZPP09+9bw/UQrVi1kyIwNgzkdSsDjR6CDBFDW4k3+u/GtkF3ngu0CuIX2NCNG8/o9o+ZHwcgOP
uh8qZHOFPjCZTGeFgaW9bgOE6edBw3ZOT+cVKRlruEw2BfS0iev1HPTD5RXlRUVXDSf9EvWrS068
vkFhVK1lVyg+pkpRQbtW45LtlvHKIwLLQ7KDO9lEpOqZLJ597+P0CIE33chu7CaiwyqFMnNqbU38
tcnDDDDuYeLeugMM5AoLzuRBHlKEXZcd7JzNtQ/I/X0U5g6wX2blYVyctJE0CD8DwM+hrixHCgnb
rBrDRw973BP6qSJNBsVC5ny6Ij3DsOYLP5fNLhP8VUli7ZzxZ9+V5mrENcmpUQpFNix1DAXzn5kE
LSWO+q2N72Uaqh4z69KdjWn9Bt9bdstoknmuTAGo0JkjTfveCJ5zV2JhrNbNQQmU7Av0GY9U2TQi
sdbw2bELP5ae9z+Mnddy3MgSpp8IEfDmtr1j04giqblBSKMZeO/x9PshW6PmTJzd2BsEKqsKJKVu
VFXmb8KTV0TZwYzs+bFy1H5jog771iwQql6x7KuuJn/DxzKvE6J8JMR8Zy/NPvMxLggURT3qg/vF
nKjuSYdcZt9MN2mivrqFNz97dbJGwT7hoIleNGzUyjvdTpDa4O17y3JvR0ZkJ4PNLRPCeWYnwFkt
cbyDjSXvSppysdP5V+wOWQ/z+ldMILvkvNG4T7rwUKumBT6Ron/lWfGLXHw13iAOqD7eWgqiWU1o
PksL67vkpR1I0Y4Dqp33mJGjH1PxNUipiu6iuMWad7lAX/9110O6DyLrITJB7iCSQacOaW7vehjh
3MemXkR3X1IIyJdHWWY8rtMhXXayi5xZnqfjJYYiVC5qaFNjDJjTN+X32KyCo2iYNUXJuCzM1a0T
gcyTYJJM9q63Ku3gOVF8MEs2Ldqs1l/cvqi/jPi2GyWaOinHpS9GxBHMJ1m3lc7K8VE2UZWtdMok
AMjR2mqM6CgjEG000EJedi+/H5m5/ps+gme3lx+gLD+U/55LUeVwgvVIXTmIBWyqsK2ddUWK/Ow0
QddeDCVMz26O/yvVVKJykaBMMooS8p3j50lyAEmiHlP04jNYkGm0q6Os3UYmRqqzSe0xsfy/ysx6
t0wVJKk12huljINrG6gokfUOGS5X6V/cLARo2JLPsIdy3S2UD3Ny3vU2L96rCnqgTMrNg01ydDJg
ZTU4oz3FI7UIuagd37tCRbGTiPSZnCq3WYoCjkvS4NNQDSlZv6i16/0RYRp429AZoKgtY/3AAiSt
ZXgGAWb+UvQIYi4I0DEdP7V+9wkcdNLNn2yD2NV3fH2apNdf4TLPyIxP8cOI3eFpVgqk0kxleLaK
qFtrWZ3/kWn6pVAD7W8VlALETOuHChtsBe8YoFyUpru5igvsKPruHHSDsYs7gJRj7YZrz9SH741V
HnzHnr/iSPPu9G63Lmr2XuSerS9mEccnVHuR3luacmmTZ9dT9Bdp3McHpWJ+0ZfxkUZ2Qnpnw/vS
6Gr2AJp6OzeJ/2guynpWAWBCS0PMV5emiOdV1G8GDLEfJeSngMyaOAupZSyeo/+jt1p6b/52y9Ob
uaeSXzTfU9K2uzoBFJrV04eXzfpPvHZOJdnsbwXAlpULhGZlUPY81E6P9mBef00y33gKlCp5rQP8
QZdwg/35WfH7YW3XkfHuhra/IddnsRzAdabWVLFVAYL8DrGArIJWD7xpc/cgxnZW+lGUg/NeK7l2
4ssEinPxu6sGzOWz1m0eeVuaz2Cg322r/MCD/d0zk/mjsCEk4Dfy0vnAKqBl/6yw7frwRifDJxaW
dV+EzSrNjHY399dMD+0XebtS7EVjxaz1gzQzJwgxLJjN1WCE1peisK0vjM+HHTXt6iHR2cOemj7N
NknTxCs9BYMrf6RawlZQAILt5Z+gJCG6qrpcvVrWoL5F81XCVDF99IeYBIVn57CADtPOmy+cqJ8q
vYfziTBd/mSa1bRyOAYdUpg3kGZciO/LmIUTscZQxboJqEdKbEPGUof9HZLOP4Z77sJfgPZAH8vj
rTBT2zWfCHAWKGpFP+ZYgcwUKMVL6VGqy0zKWJJhDlaKnwc/UoVvL/rj+olUZv0iEwOdeqOT59Gx
qd365YWMPtWopS4FkMY4QM8HZStVKLMavFXLvupgW7P1bIU7S3g2Zkkyze8fbvm4kmZhTsODnGZn
uzM35TxPsD6zAn9ALnLHYTlZR0ZkbO+xCoj0p17LKUj8LDPuHTJY5jpLr3TIhQLDr3H33vuTVTs8
Gj1JlKgYPly94xvkx5jgBSYwqriOoy+NXw2XpDTXZq11KyUz6xsgPZtNc4XYItWJBZ/u1C56fUuv
vLukee+Vwf8fc5HfBF92r6KGvNy7FMSaKyeuEOWS9QBMeiflVRnXua5yHPBMlhauSQkuc81znC8u
SmWeodY8u+P6ZoXsqqiKJNh81bNlXPOCsk/aKThCNZnzD9tFiC9jR4nPLaj8K6Plj8excGpoO0VP
lmaMkzdBMjXZ3GLeDmZRml5X8OktW/esoS97Qzw1eobxb9pOB12r0d1uy2+lnuMNg7/Ryna18kWK
ykjMGyuwOlAFl1Qeevj2zhvY6kovX5tj1FBKEalPx9C7TY5tzFq0PiXmLyKfcnGXu8g240PjGM/T
VPmkbjz0lEv7sfMzjwMbZJ97vOr1qt9J0FfHYpf4WjK/jXrx2OWVjxQzBgVGwPux9LWLzlHgi1vj
CYxtG6oLpklJIVAsOC1+9CBsEVid2d5ZwFLCCLkzSMqmOi3fz4vlVPnBdPto9Z8EseSQJVa47gfV
rXh/zy3fx46tBaSQ5OUGbHf/OITOr4S3z3b8seZ/4/Z9c9giWTs77hxyAoj7WyVeVHWpfp2Ssntu
a7V8bob2TcIlCe0NXIhD3E3I5amtkX1p3KB/8op0Z4vOcByiXV1Mjr3UWlnveCvuaztqN1rHKRGR
WMdyjh8ZAkFf6yJmj8P7OMq8EZfkzEDLm2ab8SocYZg/aJQ9ULZFzy8pquihVIt1qY3QfdUyCx49
3VGupT99dYHzHO8hhBCDR99x+g1f1GEjw6RXOoxhZuOtDV9NIDsgTZbBMmRA1Uh+jIwFuRGQKeXC
ocFadXZqQTekeZvWLO1i6fkU/P1LykNzPnodAjt2Urrn0lac85y2zvlZbu9Baf6v2H+GmJat86VE
3eve4f5+9D32n+exQx8PnOovUe/4K5SFzV9Sx7eMU6qaGYoI3lZySrfYLd0k48PIMG9dt6Cwe2QO
9fptuAgl3+bcM1b3n0Oqe9oh4K2umn7U2MUMwR7Cgf3CKxJWTll3f4JWI7PEvtJGgkStZjzTfLRL
2yI3HqJGy8BOsi+sqzJ4hxp2ULTZAvZXpq+ZHm8E8jRnqf9g8gpaSbOeDO8QZ+SipTlWbbKteo/D
zIKPyvtsItET25ekDp1TgJ/xNkAc7SwXV0VQPHCyBHF9OgY7QEZEgrfb26A0Je0vt844VWfEDH5N
v3W7nbbTxyLYsPiaUKL+OTg5bZdsIArNOzkmSUenNy8N3OuLhMIkMIH+2uv7pHZgAyQPms3wOQKK
cpFVMYhJYqCalq0Vc6lh3dud1KukXaYFBTHMbq4cXjaSIA7rbtpL/J4vlrGoT2ZrefR/ni81MbeO
yYFTrt+TmdU4PVT1LoTuTYIjsbTjrHh/j3U1Pd1ijYOUXqikqOODQZDLZM3XcLHcjesSKYRUrpY1
Jusk89rtsOgo3IK83JBUWC561q5DUtBnad0m3gbqmJb2mvtdWkEEKMTI+mDd5qRHHhqsdVd14Frb
zHaicBv19mhbG1NFkfjfwAIBE+Ss4KdBrZGPokb3aUiuK8WhsLS/gTlPe2zJ/H3NS/sNFZJT0Dnh
DxWhlnWoV8NV9cfgakz9uPaSKvpBXfwA/T9/L7IiJmfjPdmaH7IHQigKGxfvyVAiKiyD9yqhqT+0
hZe8SsRJsisAgelRugCDd6t+yNSzdFoqp+oswcVQehvLrncYHcxb6dUa7HIqdBDX0lvxgrpgdR2u
bg82jkAmSt95nsdR2Y521lxguWBiFJhPZV+OZ0Rb0DcCR3sZ3cXHWNp9xePqpXDJcrhPlATYCq64
6l7arsqp1iqM0kAOmNydgdLPqia1f5zcznrL0SZfKXzIAbLQjPvukAfq+KLwH/OV/yx2sITrKJ4e
nbH4IFlovSVe4526GDSadIZhlu7LqrW20oy6rtwEkZoc3RApuSSOOS6qyS7BPWYrmJQWbZAretrg
W8CrBAulzw+nt7rtFguOqjubUYNfJHz5Tyz4pckpcQ2Qsj7f43YoMnVLb5WFyXYGec0++5+5WW+V
R0Mdzz3IcKo3UTf9uu3dZKJQOLYHYGRHabUwlYvjbQy71PMtjW3M3bgL7KB59t0k3rdlzwG+CUhm
3tugI4yr7xlrZamcS/lcLpmRxieM1vf3srrEu9Ty12Uf+JuZhMNjC6bZHDh7rSNcS0+BiddB0un+
s1xc3Te2RVOam+h3LExJwfdNrR5kiHS0VXiK+5kq/TIsjgv70GXtX2hWbYPOVF/kogScrDHqzQBR
uHO2nhR/P1K2u0qvX1ne0dGSfnWf0aaAy9A/QMu4SrSXYYKEOxTdNg70+BzF2lfZk90p15/Y1hLk
vXRxsrg5/Gec1VnuFrxHtVILj/SN7o7VplZSfX1XVQaAR0+nOx83oHWB2emxMj330VkcLeoo5Jw/
m8PaWpoSk17XDf+GIlgc73ESd/B/Ym8tA1hsKW+o4xUlM41zal5ec6VJT0OtthzB2+TFTpBdHstu
/qFO4SYvRv8vL5u+elpuPQ79ZKzl4CYbQx1o2SY2e1QCVKCl945jSHn2aaq8iwbghASVZx3MdjCv
uK55m8nN+68pBefViG7bnxo6aQB30TxBP3FPlb350Sk6Ht5dNr4qXYTtdA2x0IytBrPCcEZDkW1X
jHKhIG2tkn9N9LBuqQT0LJD8R7ZtDYJnpEIAynw46n6p5idXNbq1q7H16tBizk9YWLHWDlTQ1fFD
GiEr1GVoImdVZaRyUK/UW0DmuM/mZd9yuMj9bp21MYCkJThWMCw36v22HgrnLBcJwrM4+FWkHCR0
e5rc3ibebgMSYno0P9gITdarTw+zMuxJuzGsN/qShUXArV8HrGRbScVKTO6iDNtQfRzXreRubynb
Ov1Tj3W0oq1u2DpjM31zuwCF3DD/k/UhWJepmz6B/kvO/2PE6KTBWk/G9GkhXZ59fbbXetXm1xHB
hae6ThUWNSMAPUVTLuqIxpCWGC96FJu3kMTn3l/pmke++XecpPu4giHRHWREVSRXPVns0hZh+jF5
sNQhuQnUS0Qubjrbq0qptZ3NZ9HbICBr7CndlKs5z0dv02bjH7dDT4xIOKyYkh2WyZ0UQJTgf7Tt
fvK3tw1JxxFuk7T+14nl4La0YEtfZpvbKpN5KBuP3c9QxYy7R/BgpansL4EaHfnqGif2R7WxkXM6
77SjusQ0ZQ601T0roDOYN5dxuh/2ZxmyzJCnREZWGbc8wu8n34/9/37S7UcYCixSnR9dlBm+9qz6
OsgclPbC9GoMOB8iX9TcVn04Tie16q23EH+Vvdp3+t7r0+i9d5JjN7moQ+nVs+Hb+jVKso9bcrIf
9GtsxJ9aOevgRFXvYHhBD8e3Qos8NsNmq2L2uap1G35AUhrVZcofb7iH0bHWfjSzrRQftJT3xa2N
/RQGVN3v/hsmwrL0X+MFMQHhqXjy9atrmDPuAXKV87Ecl80w9/ZIeb9KqOvqeUt5JOefBOnVCNAp
mhUQcOUXucekKZALieEbgRbWb4yG1drGSmLyC9znOk2H1po4Bc44XJ1aHOT2SRoNOzkjgoz/I5td
APD8YS9B6T1nUwpG+YbMKHSO2TXQA+EjVKQ9DxABF04foDFt1vQrqOLnYWlJaFJ+Bq6vvEiDlzzY
pLkob/SHNEzMTVhnyV5ZdFlqrb+4c0z6Ht3MTwsEIovWQ4znsawD94Uj8NCRswfeYv/paJuXGEnV
gXXnpTBT+3l0zafQ6aMPWrjj+ROplNaLPuzCYgHOG/eyKOG+Z1jVRdFHpTTaJWp16mTLnD5qoTFE
gXqQXkr6rJw82S9fb3W01hnM5MFpPrCUVfY4L2uvltF/A8qW/cnX5I8BoMjrDMX1gJHZjONG9z1f
dmCanxarseX0LRuyjipM4mjmCyAw57WbSPQvuzbLh7WdRO43mYM+m3EanLm57dr0Kgz3Ruu5t10b
mTXkP0u9PPL6Ddj+dXCtUP/lQw3CoBvYF4wBKcx2wSpkUZ5c0e9+65eWnyL+qCcp2lRKvuyNqn1k
FuGzdKZIw66Koq4v0kxIh68HbFYP8iDDUYbFPgwmWl5gv5uCCpHXoc52exWMDt5Xv1+ukNfUneJS
Tbq/RY0qrC8R//sgssyne9wpXGqsjfUgIXlLN73hbFjji4dwrr5ncW7swR0UD2yDkoQzL14bo26+
ywh/6fDFA37koLhhV+Wswz797nM42N86ZKBc+oRjbxA770jFoh56e4JMDsLie+ikDSnhDDhzkEH2
180pP1Y+YHXwrsuhzTfz5wGaJHa1yzlxNNPnGuQO23lK6q5HUdqr3DMq5/jON4tH7O0WwEC5VcaR
GV1QoHPHpRML2fuYSceK2YlYu9w+PdeuOj/iE+PtvSzLDkWT1q+eM31H7i77MzTmj3pqcTcGdb8A
Bz4NEJmaqhw//DTNXwYvS7a5Y2KosVzkboLTyVtPi8IHGIXxlPUXyFUB7gM/qR+Qic7HDy1Xqq3r
gxc1NT4/hVMmG0VL9e8ezICy1OKfOLOD8PRK7ZnkQHK0CxUp9lwpySQof+te5z9FPshCzwneApRM
vwA5Ti9Wi+i7GuuoEHNqTbDDbJDM5P01WOOJQuBVYshO4TT7++J0wyXqKuxIf4dkWOspzcYrEPWW
DgOZHsgUe9vsKkym8uTPNPre4zTxU6uWb9nox18UjRpFgK3GUaP88YTrBKphLjjryu4fcNkqv8C4
P3rLSyPH4OWooyCwkSZp9xplR18/S7Pqv8dxP73laBw8+NzCQWMSJAMcTzDL2csopODebaPXnsLE
ZgPhzO9+XPYUbZQOpRzuqDj0tzuEH94H1TV2ErdEHf8+xMN1qFwpxdSfs3BIzl2E92GQlYdKBKtR
b7NWMMT/1c5JK2yiHuhxN5jQ/HtPWwmmMzTC+WxZCxp+gYfemwIPlcHSW2WBwT4n+ir89hhjhJjt
GkdaSOXJMPVHvyD3Lp1yCf8ZIS0TNbajbai/RoRp2x2SMQZ+FMw/3KQazo5tNS9K2JtXNbL2nZq2
LxICClDvqtJuN/fYMqns7E3fvOuL3UBvdt9I4aRPEPvt16zJsarHdiBVcgREMcRZK61pvJsw57Z6
OMKQDDVnHxdjs+ObWaAk04Y7TUXv7mbhF0DXwGtkiS6ZCRDIDBJDaLmL4RnYWIHs6xg3txHB0jfk
f+Y9jr7DVprF8kquMqs9StOuwDug4jZdb4PdaRWSDX+F9RC9TJ1y0vw+eK85gVx4fVkrz58PWtX/
6RuJgqcH/Mdu8tSNUnj+XgiPvRKhqiXNhQ4pzXHWjNWsqzjBncsqfblvuOQOQXNcTwZr3skGzhSv
wntPROqA2jjFnLQO811X5Nq5yjbzHAzfbd8ft7xV2lMRo0DipdHfslkzDSSQ1ShwnzGrjc6YgcXb
vGejXuM44pJ1UGP1rbMy7apg8krNzDPebUry+8HNqdsJaKZMEJybBv8iTSbZfenuIr+BKrCcyJRQ
Ma4x6kfSuh/S/MXtuLDYMt1iS2Et1kZYI1QQfeSUj3ZgsZYLuGNINibmDTdygO0p+Vq3g/DYVd9L
9OL2JfZID4pa+zOuQNySL2/Xfd2n2y4xlAeJ6YWBa0xJ3e+AxsD7r+Yy+j5GcZKtnXXDGcvMYOc6
QQ9drcMQySvJdMqtSgoLGDaXfun5X7Gho+KQmtPLf8aW8hQJ+tmlrGoXaD5+4RhNUBaZVLLrWZxc
bB3nwlg/YVEMA9KqcFzrHesS60n+VObDqsqH6SqtVEJKoW9tqww2Emu9acki9SyFHXnbogmq8yiJ
2ntbgkkw8zfJ7W1QVBtr3i4tMHjmBBqUnxXIwl/PkGCV7KpsGh/LzlFWZdFknyqoup5UF0oyJzmW
yzmcRNqAGLvjrWSxx/Qzxyvycl+8JXxvdkGXbwK0qtb3jtt6HyK89A+42TPzaNtV6vhfQHm0ANHv
lxvo/IYyF/x5Upd8IJaJYH3NnLpZH8bblAO2U6ycwZqQ6kui7ecNq+xa+wQcZJ260Vaa94uDBoni
9P5ZRXHAWWVJbp3UMn6Zw6R+wJCIs646Lifc8cnT2p/a5LjHu49Mq+D7kTpo7cowMPrTU9KYDrYo
v2bOg90fTWBe3l4r3ORbYBckDOeo2CYB2xjHD9/zzNX2QAjsvT845pvipydBLmZswNaAHjDiscfk
Oo0Ya4kgiZokRza+81YJ42Tvxn177oxZXbeTM36EDRtdSHnDeVD0/gOzBkspXvHk2Jd6NDx5I/zX
hVqbKGRW8wHcsPBxZ097Goq8eFl8uViq05n3IaKvb4rX/kCQrN2jelDvxVzgYtrd8Ie9BPWqqfdi
LPBNgtmI9U7lw6/VBqt9gBGtwJQD64A0UsPmF4BPOLb1V7tVdzfQA2Lw+0GNjFuzyouz09XxF/g3
txpCxqkHzS3zJBWD2K78Z+d6Ly+Mjdmf2GLE4KZZhdcwD/BzLdx6K+MbwxzxpBcrq4gKEGYW9mkm
4XsvkMrd/TwohVRpVkuKJ0TTVDBi9x+p85HbAC5SQTVT+ZCOBR/mL0AxCZHm1x6tINzcJwnETB7U
46yw0QXomriciapwaJI3rLWDFygft7U7nKddDF7wUZbtujK6vRME3vq2pi+Lffx/GSE7gWos0gub
hssNbpzjz11601M36enLlGTPErapIO1bTOp2Q4HmxcJe34iAx7QIbUN1MTqscfoYUIlE5kXYRGnw
upBYxuKdu5r6kATjW7CQNV0/irZ5lelHFejmR9c/zB1Uz1oJu0OJFvFOmoXVX6okj171CTMzL7Ng
MS+zO9DAcF7U+tqxi3pZnlqG3/K6zbBE5xW9K5W6PLSBw/4Stt9e/Bo7p1cRN0WeSprmWJTPeotH
T+nA3QZm9OJi4nEVN8fWas+DkEnQCzWwdMHDxPbc8VjEHBItnaU31ad0Wy1N9Dmms97F9Up6tUqN
X0oOZ9IplzpGVoeT+6O0+CCAp0U4S58N7dK16XROHd+4ulVJyi2sYF8V8d8SsvQZNIItHVb2DffT
8Djh64O/g/IaBFFRfYXHXa39fdmV0x+Ar6v90Jnd3kiM7g9/H7CK/kEtq9rPKnJ3EiWhFfR/zQhb
26XjNbuijZxn2LyIwfp18BSnRXmwogJYoco/f8dZ44KyE1v4MQl2TaPCF1w6ersZLnIH4ADOgbRv
t5Vdn1JHj4+2PgQozS+z73NQtTCyxaFgCGPnWe2Mn4KocRI/X7lugCiZW+dn3rPBVjA4lrsz3KH4
Dnha28aWUZwaAKSn3kJnG91w5HwXADkSsKs2quofY6uPEJVS/3EyR/PoY/2xhzVjfJGxZXf1Ozwk
fdXCzSDJ3IuW2Vh0ZsMa647xYqFbcTGWiz2j7bxrXL9dAe0DmtNaYXNNPdzftJDtTW/1Y4+GBcQ0
1cOzTplT/cKe3UZyQQEJ4DRnNvgYdUmHUU7N2Voufm2cIvKT+8gn+7V2/To+F8qsudidcWv5YYsW
Zp3Uh6ZHoRUf1TM5asRt5Nby0o7Fa67bI6XQT9l7Q3O686Tpq1saP1l8EkOtJKMvt7+77x6J1OQ5
Rko7hbOYBTMSZJ4ZHoBDfGSGVWFk8s+FU24zrqQ9eZRt056KjdV/HoK5c32bUbVTtnZj9pafpt2f
BQcr22XUETonRb8tBhCMCBxAcKPCkNRMiqOAbDrJLKdelh9koAT9BT58g+gso1XVzY/GkqmWXrkM
Q5cfauRjVtKhh9axBuh9mlS1vw7LxQ2MmIx66W1TBDyu9w6588PilDScVqUzDBUsDZdhrarYZ0tB
g2FpSVzGS7PTWKPmABEqaUqHW4V8LUNofjWIt0c4/m/4S6C019Tho1wknluQo0v8g8DK/btDVYuD
lZTYHC8dMljujLjMrlZ+zfFsM2+dEnem/ADfE3PC1Dj8J48rR4i0Uz9SKhIHacnlfubogukDGzx3
P5ZkEF5NL8rWt0wK/rDPbuMkm2C2oquSlMElcf1yS0ps/uBrfnIbP/qpdRyZAIsWrxRRMTaMmxhT
gEl/7rxRX8kQREDJwmjzd3kaidh63c5+sS8CR9ugvqR81eYY5/Gmi39WobWGGk2FpgVGhd+t8d3M
AMFXtqF8QXMC24GinkiIqMZRGT2WxtLIHlO1mBf44jEI2e/FueaehRLSTgIVjD43O7cGhrKc1WQw
NL7PzbnWxlWVWv0JaSxtHVjwxLCNWwtbBeAh5xurC19tP4j2ATCYE6+H6KQHVBenMaMc1HVny8ag
1lgucudqfXZOZw75eTJcq67/FZfOujPSXa1Su5DmvVfmBxq6AQ216N299/6U3z+w5rjZsS//YttY
zDRO2x3xwAi+1TUqFsnwnrGMn/2usdcStnhXsIfw6gcYwdYrcJO9tUjAeCOONADBQXUts900elVa
NXxpKrQuTAf/VGcZZhWIJbhT+Cj5EElu3DMj/x8xGZLrs3J0ShtFY1IptzzJ0D2Hc6xRSYNGYjV8
oIvxREWHPbcds2dkD5Du/pNM1gt3naSd9nCP5ykie0t1UnbwgaXsKN5VpzmJu2rjJrVzKEL3oU9S
QObwUeFF1QsvKu/QU7TSctzdRuqWjYbdiAQGapnTU2W3zyRz2rNQu+SS53my1fHu3dw5X9SQs4uJ
aYdMuhG9Cqaay1SJ3adqmDts4oR3AOezX9Ok9z5u+amtWh5KJGfOwqkr/RBp2jgpH6RZ/24K8Sjx
kl+90vzUu3CGxU3nPlcGq5ldPAhL6T440cpuO6sTf93iDeyyJVb6cOstBsDW5lMj3OPbhDG4G1Oi
I/HA8T0xtfP9Mjeh/rnJbwFC4PeYrCBlhP37n7N0qHMfbfKmciAEqtQonkN99E8mDOYNOiDTH3Ew
PKgdQtNNXNd7Oar+5+Qqh99wQTJJr1zsJku3beuhuva7o5ej8r0tA2VyWxtIxIC2RagS0YF68VnD
ts4/cIh4lpbExXRNmvcRvdE+TyOYh9W9Q8Yps+4femt8/mTYJkOqCcPWMHWOZINeBa1uL7h1lju+
GE3SkoijScYW+1mnepWWXJBmpDQyY5Qts9qiDR+WZ9xHyDPQBfn1DBmxPOP+U+7PuP+U5RmQU5zz
VJp/qbkWvHqp+9UGBPGAK1z4GlUQ7Kd+rnbSGYGVPWMTgi/S0isxBaRmQW3jRUIep9z1nEbzsV9G
1KjfkTEDliu9VVg0T9Vievh7OtyQfWNBD1xY2mm19a08/BuZCOpOWJi/qbFmUqRu1WuhTCXHLm8C
ZFTOj3wZqcR6mfYez/M3j5ThyUQKpPrRBJAMU6rdhvPuFibpLdef/qgMqvjzlOCyjuZpO8eoic0D
Uj3EHcUnnjblWUUWhI80mgGa4ec7wYSlMbxPQ9NwzhWMGXmwf7Wl37UHby3YMjMPXkLTiTegWUZr
5VfZeJrK4Nn0C744fdTziiv9J/4G9evgpJyUa9tYp00d/bA9i/d+b78rWKnu06ErDllshW+cZB9k
QAu4f81JGPsxLHcw7gmOTgtDxeW/6aELMShDHMvZpq5Xv7nx/D5MrfOzM+xjbBbNN0fppo2/DNXs
bD5Pnf9pqGiF/nsoS2Z06sh9FHwoL27RllvVL7WPARJEorXxT9cxAljHXf6K+Nywd/05OsIyMp9B
6KCEtAwpE3eVhs74PZ+tlO3PEF7ZCIbkij4aM8/X1HEA61l98YfShN4Zse7xJVPd8iGslEeLlf9F
Qgp2DJvSsaPdPxPyLRA89VF6QS4iLVMAPy96NecEN1rKiuqrcZBu07Bzzh/fb1MVTwtBVmFTI51B
i6ZKQ416h8p+dOhmPQNVoMWPTd3zTkjSXr20DQraSwzzh968dasePpCVl2Nj3EQK70I+wqHRm/se
UdFfY6JMVdntVXyk7hPlxyg90hwKRjshwnQXV1WhC5NhOtpTgmz5oHEuX7JLSWuWmyq3h63iL6jD
XGW/6gIv96sgf/RLDARjr2ifUHwK+bp4HY5PNCfYTE+I5Oh7VF0BX0vzd0eC17UClwYnz2XYEg/U
CF3aDOZJ7LoQElU+QJfcsU7ypNu4vgHd2OQu4Pq+89JdNbn+SVNn/9ShCgULfmmjm/4wpHXD7uR3
LDKqXwNltIz71F1ROVS20nW/FL6hWmuvSfLlC5TCyYnY2ZeJo+J8rVvuyQ70PrmEMMl8PuR7XvZY
z5PCIBHBQr+e9BiArmI4D3IXabaPCtP85R5PzQHeecgb46HFpXiVpdm4t5PcmDfxEtS06TZFWp86
BsUNV5bnD3vpkScOHSchu6COTfIsRhhlnRVjh/97OD7cImluDLc2EI/c6R6mpS+V0dInlx4II30y
7x51567kvOhtWzdF8FSxKLJiFf/SKlWAMNDOKGAkAZxDPtgPlAiW8tJW1P5LWY/2Yi+jvqgoDJ2L
0fnehAh/rDloTOBGm3YfDxvJ5Ej+Br9Qd2/gyrSSpE8pfmoogjxObdeeZUi75H6srnX3WR6qn+Rc
5SnL2LZMf42FxH7mb/EexjZpcACzk5P8Mro1aFcqOce48dUXCQ0WjDNWHRN2Ib/ugEbKi4klVWKX
WHEuocABUOICaV3dZ1GG/bMxf+btTAFHT/3nugk/vHZSv5Hc8DfWYKNiNnXFRxZ/LfpA+9Y3Gu/U
BnISppPaN5IciC2m1Ws+lvNFi4x2LbN9o6BOAlfumqfd4+iixjCsbmg5crV8MAPHPXGEVlbawm2B
RvmrKT6L96b03geLKaMT4YGY1jNkzHI29lnaqpSmOxDfcMe+K2azZSX0/1LiCXHzOf8ogwDRkCGl
+pb01nFEJWVdzAAlZs4qp3606ocogWcc9JbzaqdFs0p0L/6JZMDKMQvz7zjWnpxBqb7lmqetK2yu
IFQ56t7x0MZ3rAY+vhN0J1Y+5RikZvvfuwS83qmvA+X4/x7HdqnYDchM4dat1c+oIMPu+zEKqLP1
06URluX4fyg7k+W4lSVNv0rZXTesMQ9tXb3IOZPJmSIlbWCSKGGeZzx9f/DkUeqcqr5mvYEhIjxA
MokEItz/4Zb1vsGKP2gsA/EqlIrBfJ0uRa/LsWndc4fl8R94Jus3+0lL/HO5zLhuaC94qGUg5Y2z
81Jv+W/5ZfgJ3uIu1APrVxpiqEqF+5uFNvG6t7rqqS0ie6eGVnMDWTY/55WS7TRyW8+z71or1STD
tEx3wD5vqTjlO9WG9PGOq/qTjR9FMXvW0c79CUIfzRSBy1VKIeCO1V2NrPaCL16qZNeDNnTPQesA
vl/6y9T0d5lnumsnAOVhAeW7LMqvTVnuS7NKwuhWZAeuzT9GKULfyupfRvtC/fXBhW0chXq3k3n+
NndN7+Sk0FgOcpou7WEa0aCQUz+L3Y+oAN2cU1KyWYqN+XHAjCSHtE3fYIX+CdCGvSuG4dkZZsQb
loM5Jizy5VQ13Y/O67D0DYrxRS9bHSOPv6a1dgRL3wwwW6xZlZzQAcG31JvbmzFp7ftKSaGAj1b2
I3LYJKiVeec5+ndguNq9aypIQLqQzmzIiTZgVjqHga1bkNjurh5L/V765GDNwZ1rsye3qpLvTT0q
+p1tP0pU+zsUJWKIw+b89TpbBlvLobxY2U9FV5Mg/Qv2lbR4qORJe77AzaS5RGTYOrcF4jfwtECA
LgfZbV42nn6aU0jr4530XUPyksrY6tpGGhq+F0yerQRWiGBTIp48JMF8cJFuWpgnXYVp6OZFth0S
v0ZWPom3V7dqsCPefT/Pp7zMlRt0hSDkxDj2HUwtMKFZ8vj9meHgNAiGO/TLsloNC3xbDn+0/ziV
IafQi9O4yD6NwHa8YdgUph9/X3wkegVoiuWCp8T6oIKVmjRHDJHz/ajp2ovZ9+8S4TgwghCL/5yD
SNnmZaGT+cy7O0fTlLWms9RXLAVgmpPmazhu5Rlye/1mJ4vDEwwtY9BOccYnIc3/GhVBI/iMVOpH
VLRIyUoUdbnqDOZYriXd/mBpJ9xGQgT1ufQ1quoeUmhsxyQa4icFgBVWB1r43c0B4NhU11mjRvMJ
BZF22yet9a3+pAZJ9N0wEuSBdcM9mfOmjtjtQ7+FFufEHXy9hXknh0hpIWanire99pFjg6G3REsf
Er3gEiUw7lN/6xeJsx8L/9P/U9s871Wg3j78w6uuuZwh5BrcXhTSowrNGImJF1RRNwT1jYFsOuJO
qTEAEyI/He6cJT8NzJz8tClZaukIJY0dleDYMZp0NhjQonEvGetkSV5fJji6BqU21nVg1FWunxER
3Ct9px60Wp+A1C7pcgSiyJF3oM7QSqrRaKwt+wC7jPXNOH3mRRQfZ9Qlt4GKQKFXJXiFtXl6hx7s
eDc2HjkKo9+HA/L3ohkikiDXvqtWSWv5H3ESIsHXOOmTYOmb2CSQ/VvAYteY6/Wv14oHbAzLrNUp
JqJfJMQw4ZDNiRZv2hyKtjRl4EIeq3RVvY2+X0PNys9WoxVku25iuwvtK7ZvXIw4Vr5itVsbiPCN
9MmZHFT8spqdnBqRxtfvGh7oeVGvZEjzwrRbJNV+skypduFSOZdDIpVyOUWEjunToukG4vOFl0aF
5yuBf8TUjU/MdbqcyRQ5+z3vMoVNwMePcbLxRzHy6mAXyP0rtzKiWM5pwR/ILS5dl1HngrpdbnwY
FM4pg/h0ue8v43yxGrLw+NU4Rtvc9D0JgD9PR9t4LCMv3+toBt1IjBFmhX6WUy20s1MwRjOLjcmp
PT6VMGtWda+H5yFqUdf5feayDlag0h3/0R/LjGvcdW7scd9Ww5JK/H2Va5wSkHNEjuVvYhX5jBTI
Il6hpk0X7WLF8XZ6ozwVvwUt/tC6QC+KcDaC47qXN2TIN2LzT4ZOh0HUDbnvCzdHCDqJAC87Db+M
AcDrVjpd7Ci2H+rtUNfLdaNAM2iDPj9IoRK1QmsfGniTSHMopvSWROR3a876l6D04xf2hDIkB6XS
3rxhNm+lJdeKfOVFdTVj2/Wx8mZXxToGaf4V1nS8GycL/07wmBhR6HvIptYqWjadYTyD6Y3ZjfLQ
Uu+kr1+2pApIiA2OyMM2kt3ovOxGM3ajCYK9uJQvm92y0zrAs0TLvOn3pT3e4FgSWEd91Mx7OfAH
2Kuy77lRlj5Hq8z7uQ2se883t6ZXoUHwOzZFZuOmNceba5ecGSkpMKfvsHxeYoHIlBhnWf0GFh4Q
SRBf+hoduGmDJs94K4c2DqxzXmo9O2I9WokcPFXq/mAATCYjgC1dn2nZJrbH6SjN2PTexi4LHiIn
bl6V4hQu7nS1m3Ug75wq+mq7EbnGDG3mKaGY2xs9mHavY6Vmtg7vWw5THf8aotQ4SUv6y8lbJ7nL
Lm6ZhBqgc0fGYdtYVoufmA57JdQKZM2W6TKBmvG4i3RkF2WG2/YULZPQYuuf9mF1rHP0wVb4PWOW
vhwubQM+uaXAIAdSmacbGbmcJnNYsMKuzJ1Vhe8JxpJsUpa+iKCdWeY6by20JQABLNlXUXsNdKva
NDHiade+q9uB6MNKSLWEzHbGPeaOTyHZs1PswkIVSW9wiZ/AqaTPQTGH5wwTQ6Qc0ef+3Z86yGz9
N/2obIXnsE3uyjFAVc2BrNu5+lbEYK8CsY1UVqVter6GmxrvPQUEfLC/Rspsn0X4BvKASy5IZS8t
nEwP3KTers2c7w0zwdiKRg9sAyoWqfld+kSnpxeRn9oH22tO+tmuK30Tl5N5wkbgRxF45bfQKi8n
8V8nv4eWE7zAqm/So1v5V8v5WvrDbbsgFNO6bh+WlqAZ87+1fo9l0DPXPp/T8QJUMPLxl4I6Pj6k
i7JXEaNGO8XmZ8EyRK6Nx2Z+ELXFWEdyEWhNVy8Mcj8FrP9bXPGvbomRaAkg3S/R4zCQP/2vF5DI
ZgSf4BT5rzqZWbmaUBBds0wPal/iwqFN042cmUbA6CUGt4lUWUt3kyfmoRgU6CqE60wmU5Litord
3scF/5goQdfD9erSB8EOMdLs8+S39SlCDXQjxbQ20gEZVkhod3g0PutqeSv94ZgpYISSkFuEmptp
OOfGRwif3X9/V9sjdfylPwn6emPMVXtCKFn5/C6dRshvTJF7jzJ8DHGRhS1raawsLPYhC6jlrdA/
SXc+QQlJoD9f/l75RS9/mJxePpbrH3L5aDSE+9eOwR8kQT3KTFutavJVNkRDu5oHsz4bceNqO8Or
PilTre7dMGrOacnuxEY5n3X+DhUU6xl3ZLTODc9ZgZ6xjrh0m89TDUE9d+xyLaNtBMGhK7ck9G2v
XiNIhQD4eUJg/KxZvrn2/cZa14aKavDvgWszzYO5WeGsMh+cQDsF+Bnb6zKfgpt/d+oimg+aeYiL
FTj/+TR3W+myl345k0vIWaUjfIpGJ9JAM5rcH/yXJtqBoFPOUmmUCmRk9PYRLfGvpjmwxZKB3nCR
nQxKY3vpLJL4wSxbDG1B41YbFHpXebzJM3yaZqQwzFWIcPN9PI/f+dODYzOm6X21HCy+SveaWqOn
YC2W80vTaS2w2gU+JtsEMB+FCoca8BQbuAKb/o9/TKasYIPJQe8xAcC/klG5TDV6a/kNpIuUzRE9
C/VseHp4YxT2YmOhPfRjofkr1zc3neKHd60003xO12VSpvsi89UHExHEBySkLLCM7Pz6ZZ5MTnPX
v0NO56NL5pZl+y11hvIkYXJwyX9s4ZFom2sf9dTLbwFKZuFMea9jU6PV6xn5Pl6qNjW6CWn5VXox
XPnda9h68TVR0fWV3q6MlthZ75VHrMzrVVMg8NKMg/617Ovb1gnAMhQI9+Mmm/3sI1AIoFD917zT
y00cu8p9ZPceXnddfQpr1Tk7eg3uAueBZ7mS2bCiTPu0aiIQsyCpw6VkkmBTszMVN31he5Mu1jDW
e1vM67ybrW+DwkrBy+LxvllEd6O4/96ObBRrW0cR1bRB8RlR+ZgWHeJHEQpXS0EQ1xWk3ZYIaf6O
kJZMGhJD3TR59NBginJ5NJSK/2q2c/bI1294jJLw8mjQW7wR6ki1drJRHkv71cyq/DECHvqPKJSr
LNyPcF/I4pTV2PIsD7PgSUvyBq0WWtJlLI91iidPXe/Xf/RnPQpYzYDZwLCYCk5TYA+bwe7GW/SF
x1svQ8M1j2wSnihObnEZGkMM9pzHLjCKy/7kugH5Y0MSZxauSbIZuZxmyWLWQll75eEcv5rgvj/U
Lnk7FQLdVmREzaQng8y7dtEZNesuQSQhnPc4qI7b3NCsw7BodcfjN20cjbfInY2T3WsFACj85EKb
d4ibtCUFRM15jEwAPoufXJtYoAQG5cWwwVcY5IkeE31R8nFJAWpZ4D+q/MkX3dMUhSJ/fkd04SMy
9tKPSJSFgK+aZB0Fc4JDhduq78280Uk33F54DxeKg/Y62E1+i5cazAhhQlz4D9pr6Ec5Lig45CG6
dyuYAtX8GhdOde+yl/BXpVvxnmC9tb9AFJQusMBbLXm7i1ZtHCt75D5BYXh2ehb2Enh83KlIXjxF
ZqodM3uYdzDKsjeSNWe7tNhzilMXqgbkBYviLYNQfIbQoT5xIxTnvnDeAiHEY8ZirZFHaPYyalvq
/PQup3IgYVuBoEqcdd8klC4StXojTQMTslbOsQngYpUMc77GtWfeekpS3PVe56wHtV+ENaj15iRy
HmA7hneaYUZrWfsl7fwxoFPtuBtYO6/N2owwhV30ZIsK9f3c156p1JQrZKid93Yg6V+k7XcFBt26
jzIqkEFoHgttLvYRa70NrMx5o+XDcGOqY7mRx4uZVI96YDjP0t+yvyHpQ8H5dz8Yy1uUxeofrpnm
b2XRK/mxdShSOWqb3wKWRjhtkfMjE5ffjjU4MCkb9NPKQjjmDqCIf6OwvBUc1z/hXstg4MI6X4gw
V6RXNHjlCUWJDIWr7bBwq9SGkqyReyVGqHl8GMvUPjRGAy8Y6Tk0ZKj1PNd+ibzXMGp3jmvbt6VB
aVRpIf9ixLi3uqJ7w86i39doIC33TvPqGEBaizl/AHcwrPopLTZw202g6rb2plU/mllFq85rrEMW
jBNVPJoGmkokjN3HYhGRqv2+WmljBBh8md1ECBNZUGE+SLsRJBQoKt3hkmVVrfyjfSH98vj+aP8R
rxtqd9CzwViPbTkhCBmDxQCSvul1tOecrgh2iVPbuwnDzVcj1ihD8CY+yig5hgTl9ty6lVEnNg9G
n5RP2eDYCG0fJAjSlfOgVdW9tAw7msBUh1T9lutnfU2ONUV7N4cX0VlOh22Dlz2rPwCo9s/9cjBz
5C11dKr20uxrdwaZXXyVlkxxm+jNMdUAFzXigTD1+xiZxU1UeMYB9y+qoEsdrjIK6BNJWK2lXid9
UocbPBvIAhrx135FCbXdkgK92DJKrIzmCcDbJVa68tQHc1tNbP75zNcg5z9V+ThhzAqeAY/h+NK0
IzyhqByMIPJz/84qm1cpQVCh9O9cpXyVcoUbep6MSbXCWiIdIgV99N/MW64ikX4BcdWiPraL1Gwv
y0dZNPoKivWOHcZnWWaGfhjsvXwcNzLKqjR9mI23QcdSeBFSlkOJrPWtrw37a8LPRo9Pui75Prwg
PKzM+71feyjYJEV6SPXizV+YaWloDoe+HWNQkPDWrBAIeRNqNZlPmhBkt2YT9S+5GfUPFpYSVfSF
xY//0x1+JkA33jMFt6Vwtspn7PCMXQSO/YYNEEpvgbU4V6TNq2+XP7x4mjduYDdrZMEL4Ku4t8a6
Zu8dEZ0BP/63toyny3iX6nyFK+gif9Ff57ovVkLIq8KuecJDhadPOd1KV60UyCvG+rMQ+OQQLJVX
0pDowi48v8vh/3NSGVJsHIWNq4b3XjHz62Sxs42bzj26onegd267+WDo9oC4d07ssbsr2grgyqR8
suBQS/7Xdm3ziKrOtGkm1iyYMUTzax2CDkxJDG1E/kTk6S7Ce/20oUaL27JtWHuY9M+2WTi30SLQ
JWfwppzbtuLhH5bttP3HgIQM1Fnwb3I20sozXOrSEZGQdDLtbYg821YIFOIv7Jk7BEcaED7wLbRS
OzSUC08ahmnT6goRG3P/6AVldBLQ1yyjcipQMtIAgPvHv41errCMyDy51ODE6tbE9pXVvsNLSlXA
8jtVn+lno/8x8nJHRJ7MJysLFvOGnC6J0lYrkAJkk9EA2tRWTQA9POsnfXO5maQ9eoa+KQBwq/vr
+OVmGpL+7iJ4kY0e3BMNIY+gb5WbeNbUXZeYwZOK9yhcXKP5MhjuUyyq0Xx+SWGpv3yn/6IiTfw5
DXP43XUUPKbY5+3HwRkOo6X/mMfuuRUkVWM3mIvQvHwPrVi3bjp9eI5KZT23+kVH4IIHHfm8Vvwv
ebbKPstV4ugO59rLhuvSlyZYtrDaqREYNwBfBs3LMI7qW7fh+Wm8UazT8czIOyAlnvGGCa66i4zG
2Mlo7WKzZYYWsBGrA6NtlmgqdF6EcpyJ3cBiN21qU3hjtzjHyn9f+vo6jleGDUxemobqfIRIUw5y
lT1Q4uGgzWqi7uvQ/jp7Y/GBeuUv0ch/JesqycZNlSJkhUZ1G+yFBC6H68i1T84GoYjLqdZhkIDY
MTSmSDvpg3OMQ7hYjmv81BX1nFR28J4nQGBgcII0S773qaJ/tascjYE+T77UAVT4uQU1pjVAjWCM
xa+Bj5TfSGL7ZSh1b213KVRNneVGmrKjmkMei1k53mmeld1RAKP8Wgfmt7R392m2oPkg4kddrX7r
PdbletbYTwCXxl3FL3xTTDzj7ZqSsFietUqXHBV9PIgemXTJIVvcg66maJfYxUxI4gbTyI59mhxE
00y6KmV6DQe3hzrT9c8TVNkuwXbaW6wdITwlWz/0QQksTRjl8X0a9iefMgLCW6CmKSUr5E4zu39G
z68++tpSVF6uVJIFYZ9oLC4fQF6130DXK+Q1qBy9WsVg8Hamm3+5wl7l7I+4hPuqRXxjfiVjYiw7
PC90AJEq4aNs6ZIeuTz4atwOy45Q+nSEK3V3Dh+lixsVicGMV58MTgiqnyHYviKpmr9ETj6TdoI3
30e8r1wdN9uJNYvwoXKcWdZgJKqj4anZSwT+dT/ORrZR1EHZ6ZVdrAsl8Ap4X5F2RmJ3589BcLr0
+Wn9nPeDce+sSsMsEP7JLCw0bMqByxrONrRfeVUMoBuN+WGwrJ/STbXM4ynt6EcjL8KXvqr2/7Ah
tiINpk0ww+Fd6tZyQA6nvxvDBFtc66NL+rMy0HddbaRr/vk9ELXFosYhZ3QWGbCLu5ar1jjMkGZb
i0pYYEU8xe08X3WIO1A/h1lfFvVtNzvBA0/B8KFeDmYReWvTAlwgA9InoxHYenVBdyzxcgk7UHlA
GOD4/3GNpFC/j4WnHWWiDBr68AlJPuOg9TBxChcHP6nLXA6ZhSzGIqEhh8RuHIAlzvHaJWfX2o80
B0v/VftPUIbzw2WHp4XJvM+D0V1dEObaOEUPubmxMRprtmjEIAC5RPdOs/+w7DTYwIC7zq3noQns
5yj83Db+8CQ9aT6MoCua4SBjQTnlJ6V0SYQHICwveyiwz/PuCvnIo4nb/9oWqMcf4JC2yV8pOgX7
a4g+YreM9U16FEM8dCAtoOjPiNmiVxMUAZZ8oXqWsdx3xs1Uzs1eRiMX1foonJDbBTj+olhqdTdF
2mVqPWn1KmsWLPQYmGt0JHKKN4sni01O45i5yc8QXYxmSyoHQH6s3F4+Q4wzt+mMtmldaDb1Z4A6
KZjHhzIo67sY1voVziP9Kn8JHDRiPVRB/oglE/JHrL+Y415jp3L8BcQb+DESU0ZxBxd73CuTUrA8
JKWr+dmPJhirh9qMuydwlPfSHdXxR5TgHvS5/DPK0O+lO6RK4SN6twmrxkDWZ/ROuo8HKctbA/xE
2azJeJdfg8Y8ZwnGfW0/bAxdiX+EhTvz5YjClyzp3C1ehMW6nlCXRM22fbJRbTyGndcsVhPNkxxG
Xq6sOnp1D2cEr9XYhRiJ8vVDvKDZO9s2L/U2O2YjHpvzfJCim9TPpAbXAVwd0e+6ds+mH+CP3L9J
0LW/iJx0q2FetbkO9Fht/1XUrBofQlxZuBsfVMUaBSQMEAc8Fi5nWjTd4RD7lFrI5V77ZVBnH3Lj
c5uH5uLAIH1yiF04o52j/2Jv293nDkjF0obVRZ7pbVT7+Yb0TLLGg6N8q0Z0QW0lwmzDboo3GHLu
yknN7CyjwWzuPG2KH7sUTU5rkxZ+spUUzTyE71ZY+UfhfwinZIZ9ubMcz1pf7kg3UOxbeBuXCRKS
jjgvK8gWY3aMmVRu+86tnEVK4d4OgYZ+Uzy7t9NyRuLB/XM0Nl/JNwVrTOrNzyiRbMTvxmetugnq
0T2PWqXfuz6Ze6GbjwrGgLWWfBpc3DD8prV2ARDttd23zhEcnbkOlMbf+wEvSF4L7XnASlnerfLO
jKL5E0p0+a20jMV/WRvhFcr71VjcmfkNZEwOLoZXwLPE1WRISL/XVrjv8854bJeD7Xo5BtmqfQxm
3qDrJjPPDXDf20vTU46UAf0HibUKXh6+NexkegG083Euw+DG0sbvH+HR4mdN2nKtdS3bA3JS01ar
kY32p+XqqeKra/kNZLZd9W+ToWNAsZQoMxJka6ctg+21Oik1yWvzGuI6CYlPGQFqQyVA6p2u1mib
aa70JcnWG9VbmA6PrBHISNfTCRPt8testd/ackQDqTJ9ZPkTExGwcsEq4McZ2VVG+RVCSZ4b5RMU
32pddg4oKa84a/NQ4zRImtdmUWXt58n5Z0V7GopokwQ8BOU7dT3AXXlhm1idpEu+qU7Ap2n479JD
gQcRw6DG1E+fvWIlnbWjbAbPRwzLGGFd5bPvHfq0vjUWHUTkXKt+dTm9DBuYUvbcD6iCLOEwyKnS
xShmB6UT3htzWK8UpdT3BgKO9wM6feZqnlC0ig0F97il8xK4nBlUf0+Knj/+ESynjYXQ45y0t9dY
x1WsQ+M6nwTSJBCmOAvc9UDNeZ0L5AmBr/hGhuVwgTUJwuk65w9Y1DX80inXlPCsQb6bP+wbDsLv
tuzjI7K+KPiO7+qyy4/RuESkiVzD3Yh9iAxc4pK/4txqjg6GOr4Pv+WBW26WW43C+a0SGe8mkMa9
DMaiLSynU6Sn57ZVV9fYf8x3QiyvrDLHLez3hac4PGro7J0bp1fucTCRZ9SVn9aF1bgqLb88XAca
Vhf7EtzCSvo6x5vvq+RW7vUCNgl2XtOTT4XWOhm1QlPrnmrcm4u9Heba+V//8T//z//+Mf6v4Gfx
UKS88PP/yLvsoUC8vvnPf9nWv/6jvHQf3//zX5buuWxnHEvXUdNyTVNXGf/x7QmFHKK1/wEoeiyi
IE9PYLuzrRUlUOhcvuRLblQy6JI5N2Dokq7Wn0ecXho9HV903t5HXMPcLTbr8zc5UK50t6QotGOc
19OLZ9XI6yyUVk1LUfgvpzvNBx9eDyPSuGasfkP99GkcO/2gJ7MNn22A1nBCP888IWh3Uzrk9bAv
X1wF8AlfYU3v7+xcVXSs/vLgjDrkjpI2ZSTccS8ZumD0sQuoYIBredSDlViaUYrckopThFNY8ZpU
RIxjBYdkQh8dWFm6B+6QXPqiKbq1Fe5/iSiq2b4bcT6+TgJBmh3kQmmK8/y//2+4+t//G4aqekiz
k62xXMvQ+H/8/b+RJgZpF3AXpzQB5zNZQf2QunVNwVBrNrjtllvpkwP+Edpt2cSXLnTkYG11wK91
s4k3VFzRd0mr4R4+TX85YMiRgxUteO8CrEbcJQ0HUMqdtp+ioYm2bVO9o9u7+ZD5KN3GvVPaMViH
KtllRLGgN17bFBqoYM1Bc18vZzKgV+QHpM/NHYAIXYu3nnReZpdWq6MYsE8tw4eKzIbxssXMUcyY
i48Np9Lyrk8142PDiVxgDOqoPkmoTJrMhk1n2BkneQXCqWiO10te+rhkWnv2g7Tkkl0xxjtpoucX
36NYdNmzynXlkmCljcuPkUt6uuKj8camV+cLdPj3/2rN9ZZ/5h9fPV58mq06lPE0y/RUy/7HP1sd
ipSvZa/vxo7UkE+B76i1TcAekBqCTZrqG9T1TdPH6U/bin8mZtt9is0QHkaVIcFRpNqtCz5mo7jT
8HlO87vJMd/neYgRt8NDYWID94YSb7RFTyk7SNN0+ORCtjOsdBg1QnOT4/XxXGqD9mSCoZHusDGr
szmgrIoeOgy0MZuPzfQVGST7k+aO/UMXGcjzqeUbVkv+0RgghsXLGi9USvTVUzWBbsho2UdvuvLc
IRHxLL4nmnLfjkP4JD3IxaJTNs4BqcIsL9g4XQbVscoOYQCqw9PThPLxX4exHN+qXsv3bgKPKSjd
+DJooNbQrK5tGZZp6AwjVWUEzrayCmtlat58l3uNuW7csPg0TFm2zmbLfeUpoqOWls7IDpMJLhHZ
/qq0ww+V0uH3IlOfO+yT3svSvwlVP/pFvWqnq2MMA8qh/BWYOWbHlOBGNXtt1bReodA7vLmITgBC
72DhFMoTFPajdCOiGgJXUF5Vqzn3fT8Ue8ue4TX5mXZc+vK5Z+mjQ/leQe5Odl23V0rN/4FiISuu
dI4fgZJ6hxjNtoPq8nJwK0OFyYYnraYhAJj9l1B3zOKVrZkgW5Z48Ej/iHdCCDJyaR344EEP249L
/y0U/rL1EnTuj2iu1XOYddNWpaT1ScmNXwWW1j+t4RWN2/y96HhHx6maPgOS7FflHH0aQ4P3naN7
xzpok5fCQoclmg0KTGaavvSoT9+BEblXTWT3MQgKDw0W5Q8lBbS1Tq1t34wdMChlOC8vqxtpOVo4
Wauy7M921hp7shlf0lRRXylHf7Pw4vtpI+7v1qH5I68LA8XKLno248rddWrmnMIC/X/LphiRL5MQ
uv/mLJMoJq7KcfiYNAS9vUlbFMQkLZkghIPwY357aYGjPXrhjLvSkur8e4SeIGUfKdXDZCjaOaU4
cCm3/W5eqnFhW4JNo7KPcvUI4qTUlf6uiLTy0WT7qe07pc9AAFYO3w3VvvcRi7rpnewsXanR12w6
0mbakhX21lGn2DzXOEhw7nCHplmKLM6QNs5qUOrgpHdwJqB4PIpU++AWJ9UK2C4tXYoCJSTk4SNj
0mUGKDc0Lkmg6yRt8sxtHXTGRvrUNt0ko4FoY9PdqqZv3evLQc4qvbX57jXGmjeTdhg1MFHyJMBr
VNs0o4PnW1mHz64eVo9GhB7O8qyQQ2qn2sbzWFPJhAAFoEcfuuo1Qq6RFYW17TPwq5724qJWcapG
G5FrabZtdt+PzX3DLdqtseztKit5kTHTTj51sEnvpOXUiGWi/X9sfa166OLS36pBpW3yoUULC2Zx
i1BJqR8v7Tb/Ys2J+zCZSkwm35xv4t76chm7zpXRFGnQp+t86aMkM93D6F2pwPamybW/DwW/cgyz
4KlNomrfYttwmmdj0d0mG5VjTvQ2V9ar3KBoJ67V35MyQ62e/BS8DSoA95WeZXd2qaDH55tPcsjc
uMAnO0fQxerqO61Lk9fQjdcdoqPPzViFr6Atuil5zUJFfR60dm0sITnG948zdhcyQSUzeG/zngCy
i6QYtHncLUtERGZozdIsWV3e1GXyLq1xiRgsfFbipgpuYoudMu5pu9alrjyiE/nIOiNeY6Hi/LDi
ozy7xhydRaO2+qd81pW9hNqdHV5CC8x5f3jzoWvhzJi+89ws4iTwdELIMG63F1xmTrEB2I3WXWQm
ZfTazGBL/xm8zIVRfptGgX1T96BOMnZKXwzDT9Y8gnF5iMr6Oc6zB+lXtHHY1m4OAYPq/BesmlBI
irdqUSDCA798XU1h/W0slANWfPqvCiMQ9F+tb01SKat8rJyn0aunnTXG+o2zlIa6EcePKEgPkW+l
BytXjU+m6/cb9mfZQTS/gRQOm7GePkZTsk+bnE0APBI92Uw5Ti3g6Y1PY54lB2Xs/2x6S7NWXf1T
YbUfo9emzC1Rkn4uSl6OQ+jeGIgTQ3IPwQQjRfsl6qt9UA3TO4iUn5OfOi++F9q7qCjYKtQ12eyO
nEYGPep7PPyUSD1FSGYu2CHkcJH3XtMgNmWW1WnUI0wEu6hdl0tT+gIq8Jezf99Xkgibg7Fbs8qw
cVyk5q6iEBXs5+XUtexqPeQjZpLNGJIySaNbOZNDRqJ+60ytvlGHhfilw2FT8+LzUGGLgjtQv21L
rfjskF1eLW7bt1lWR6+GgarYEhaghHBKm95d91PyBQWOVnkeqlLbWahJrhzdGr8iD+ay61aHO71U
Czi+DIi0n0rlE3UK5WMA0E+1Enk/GbjOkAHPclfJbGaPIUvuJyDjRxZn7p20fNCFBz/o47U05aA0
7StLx9eJx/yqDrNfIoImEmmCJpbD4IbASDqMRReFNOlqouShcMiZqoqpbBXV0V/gpherVLXtn+Fm
0gr/p2VBs4l6031RlX7cGtHOzAr7wes9E/JzqHxGgftJ6wbnlze+V5gpvNu2m65qPqtPyujgaeB2
+V1hWONRx7gCgHF3srI8u42C0GVNms2fQcOeL/iaoaSeVCRvaNJXay2yT0ZYQhsryvzH3BeHdiIP
zxvstjQH8tpmMjxMZep/7TVNXfkYaH0q8DzbTKxHHrIRTJPe6m94pRcPcqj7ChXYtKrX1z45m5FQ
nTMADNf+0eq0bU6BelP9ni+jZnSDpvRwj60dttTgpfANb9IVq319rSklHGTPS79n6mDcoP4zP/kR
RBDFjB5nw56fpEsd0fqz9KDfSVMGqghnUtw7HrQlrI4b+2CZ4EYbI+wRCOM5lHUUGctYfVAHb7rx
fAqsMUWq7+FLaOX992iMrI1iuM5NOFblw2CiHzUA2vyuDvbt6NvqqU6bamfGPqrUoiZ0OQXRin/s
BDn+HzLMIsh81Si6DItw0UV4yEiD5BAo+U2H8Ms2p/iGv3jlrKcU9tWclMvm8HebejOFAgeUT0VS
d5WhZn3uCjt+Q00NQ6LUe8q9Sf2/lJ3XctvKtq6fCFXI4ZY5SJSoZMk3KE8HoAE0cn76/aHpZXmu
s2tXnRsUOgAiKRLdY4w/PDcIurL2JV/Qx4nuvR7RctX0UoMMTZM123zK0y84CZJ2A8CPHj6TTcv6
ikVO/6AGPYes2Kixu0niaw6mc6VjffSaN/oI8l8rHlM2Z/tpNHFsyo3sBP1OP2R9idZt4jpbQ5/a
JznHOn4scvzS69Sm9akpv2t2fkhGb+ILmBEUlsMiriIfzMkov7kyG1djLOxX0WjFZih673F2sIfW
hkG/m2d0t4bIj4/857r7pGATD/nFvSax661HKzhWXdUgiBg3d5HUmzt19nnwQszYUWmpVk3Q4yeB
pUO7wfY33/TEW/q+Z797a5edXlC0XCapTlyz8029dBIxtHdNnb1EeslnE+rekx4H7lOPnIGQA4EM
Cb6n2bN6KGzpL9VShxZmIbhMSp1qfpKL9hJa2W2+phXe04CVEsDaUeyhacA+88vx1CTVtNErvTjl
ut2/O80hXVCgjWMWx2Bs822vsKKF+IboTH71Ejwx29GZdiEK7Ctih+LDGNnvdS5Y4BGc9btAq37p
npG+xCEKZYJbU29/RX3YP/azZvFUqn/4bA0+3E6Sz2iS/hi1TfHRO1tgGPp7btUI1oE73KjuOsR7
1u49g0ydPl2LdHhPOx2/wNEf7nwk8bZz3BsHSSj+HoaoX5N2e+XnhUVPGrBNqmbnffB8zL89RLeg
VLnvEzQtPyreq14vzj7QVSQJ6G5CsIqdDUZNpAAKx1zLtiGyum8ji/1biaLA1Z0rfAfpsmMvuTOJ
rVaqiXBCcsjjIrpdIBqB1iNLPy7BTFbzXJKD+8arWlAZ87uI4/GcjCbfr+WQVvkqj7ricViYS26H
TUyMouLnhLKmDuGV4IU/+0LcdHaT38vFTZy9jAHaEOke6o7qLmoifJZfBVovJ9VS/bFdb3ITh4bW
xojcit0h34RRMYB0dRG3hL1gbKcsG1a2a445YvNhf2fkZB126KYdDGce0aOnbzbCSbudqmvCBGik
GlF3U2cDZeZEEsEIf+weIwkhYdLi4avlSLHmTceXaDDCx9yw8QpbBjzBl8wzNGBcTdxfIcn/QuVj
+OrLsluboZbe136pXWth/nO70SKapctnfHmy2J8vfQ6UyUtQN5XzOF9qamzmSp0mZfu2QAKOf/Xh
/e6cTD+CH8q1MFSxycb1Ld44nmlv1GWR1fu7oAbNrESPDKwcjEbGD0ox6U+X7njRw83rdsHj6dHv
WaprdhqDhBrQRuiuBdvxxliZzQwCys/K51p3srNlItHme0ZCKcMp3gzNQe9FTfby5gBvp117cZeW
iEuZiNPI/lGNytKLUEWp0m1stcWzjJPsybafblNByPwjpuELaiTl7S9Lq+4utkB4dvnD6g51Uf5+
MbcbGkLeXoxqqkOR1H+9oDqLmgMQLKz7lj+p7vTvF9V53V3URvdzHKSPiE9iF67bbB5IZ4H2ALj4
p79rjGGNgn+5+xzw46m6iMJfqWmqP8v0BIaMv2SQeSRWpok4K6wDghia5OPlPaWMJ0zZe1KlNdtO
8kHioEbBloYPmE1BUGnPRT7UJ4nezAqAV7p1UBOwj7Kqx22cxN6+o3q9CYtY7JT6gTqMWZhtKgRw
/+rLAgPFUByCdkXsUkRENre2x3rXWnXz5rbmc+VF4octDCr7Iie7gn6vZLtzCvxEPAKPYF+9zBh4
Q2WhfzcaBw8ys+1wKSXJ4eIFsxOuqb0VifVYJwNSlI7/xSEr+doj9r1zZV3vTGE9VoijAXsvccxD
gfs9F84julPhz9qqd1rejt8GF8SsyZbiamRVuJ8yOR3VRUmIzV5mzvN7xkXKnwxH3h14zemvi6Ql
wv2wXJTDon8YhA5ZZLnoz1/yJnhCm3aysw9I38bW1FLUN0x+6xWAOfRrU/l9wOP9/54xMQMRgv/9
HjBCsu+Idt3uAeNkM7tRdh9WH2OmyUd1MOF1PFZQAzYFxIStNFIste2+ix+Ylswd+301T8YyWONv
jBVfe3G60d/YRZu9aZkUq1wzjJ9JdpK5bf1yDP9L6xThF2fWYXjaYBMMynIHQ6v6o7ra+3N1sFyt
65n55+rAB0A7kfbg8YfTWud6K4WUz0sBWmO2skcjwi9TDSiWTznqfGfRMVbFM61LnG3sDcm6VaBX
86kRaOik5i52mvSgG2364fuvKmSpRzYwRb4AwyYv/XD/7v7XbBXHqNnJYLiroak+uqh17CPP0/yu
XQ52sUgTBR570qZYiB0BAVPE44P9XZo9GUlj7Z0xd/bVEqHORvHd03mC93ZvviIj81fLpJWCAKZq
RKS7zFStuO7G77n2HBCKPFiWUb4G8IxnYogvUZSa2DdMxa3ZDVm6BRw4HtQozPHXNBuoNaDS9mx2
+b43A/eLsIzphPyCu+6yhLzl6BrrYXm9irKj2DrqoLeiPbSGhXCHscg9lpbb3Nqf3B6zzBtYuexe
nahLSB9mDgmuIIHaUqCt6djPqsudpgLQjCzPyTJDlz0So/++ALzzBj473pROXCOS0aSbqkDo0Y71
+S4K4x7uBgJF6nvdyufBypxvlMvnTYshFuzhpr/wBWDFiOUHmv4LYAMILmkLgMJWMO5UytKEWXVF
d32V4E5crD9Hfd0UWxe4596AU0gk1Y17BOLK96obXihk1ddR6trV98LH0S7Ld1AGwb7XNGerZpmE
R6senO2lwVF+lcEeOw+TtVGDbu5oR93zq02z3DHNNAoAnUZWZGl614CbwctZppMlPJUY+d0OFZun
fPXZNgr39whm6USAlSW3BP/e6fO6vIl9MkLjxcyRGEJLzT2iCVg/9URA10A+hTB9n1RPBn7wkHtF
slZNNTDHEVSgXJgH1acOebGDfoMUdQrjRPrdtB5kVUTrGV2jIxLIeP6i0HpVh8GHnjnk1UPiR2VE
lqgZHkyTzZdqoj9X7Cj2FWvdbpyNJRzYiaawx1VSBu29OlRF3t3Pkz7uoyD4obrCcm7v/5rnhYk4
FxXQimWumpKRyzkm0CGSwvBPRIozunBp6J/Uwf9z9t8janrsTtkaXSGo8stE1afObrMn0Vn7CD0v
KyrEGRCsOKuz/635/9UXJD1kNM9JNp/3gxMCuBwokSan4V4dSEkM98UCKimpovKc9befg8Gfaapv
0jEWWjzu1Xx1JXg6BOfUqT5UyR1qNis1V106ONEfRI2M4JmPVm0ADbD1u8iaw01Xx1jlCYCebiP0
buWJHtkOzTQ4VxPID0a3CXZl9aSiLR8Kex629wQ28knoWnq1m6cI3cAU8Q5dHkPd1VemjY5hwrpf
YvuxF1Njbf3Oi9+RpwNlVgdo4ZFI/YJtVcMP872OjOSuMJdkZVyK975IfNJceXxUzbAb7zINVllH
Efg6pMazI1v51thfQ2ukKJxTl3FrtCVU08H0yl2FnfaO/o6B+S9TvMEfHkCHMtkqjxpljrNqqX4g
pvJi4fyjjG6EqGIw6cjjqWZX+/6m1H3nwEbVogSpvwSAEB4LVE0LT98YU+Zfur5APAep8xBKWfNU
o1FMeggw3UYg92Qumlh/wSCla+nna1r3X7pec8CND9HTrIeAf1qAMH70lIssesLQJ0b0T/5Q48My
qerSbNf78CjUDDUQJ5fAuJaJ90rGsnz0zSF6K8ZnhVIzMde6NHqRkd2loDnpbXGYEMLeqmawJCLi
1HJukLblFp6rgyYC6rfFbaXY2J1tvGvpeNs9wfDaWdrUfxsb/J8dMRdX7J+1PSHYeBSmJR7SPxfh
Xne7qJjG20UWaZ2cndeyAKgVQ6JnYgaxvKqWlQ1i0wJLpR7KmoI6f37W7axcqQtUX16Lvy6YQBO0
+J2k950tX9so+S4XwZE6Dfu1a7bJfWR3zpVU1o+yMqeviN1hHKTBt+sbW792sfVTzTdbo15HFuWt
GW+da+Vjd6gGYh3bnnJsxntDlOVimxCDiAvt+zj3g52hDAWWQ44DduB11BkXL4HPftVsnGLoocXl
7Qb3ASz2/j1HUJOHDT7A43AlRrPL/SSeNMff4NDRN/6Z5vZNH2353g3ukjdip1wZaBj6/aAfpdDk
JcJyFYhBEr7KDrC0P/vNz1Zng2zbv/59tVfb8e1qjEb/vrpvoxo3emPaqCQMwuLFRaBXewFHa641
7GE2fddDJVHpmKqN3W1rGd9blEfWUxV6DxBmIWZICB5smCipWzHrtNmUL8HoXCbsNKpxIB2LxXYW
B8ZHvVw4tzOFQM/7fWHcTf1jkBC2jn5QnAuc49a14q/EU8wrgVw7kII+3vZ+Cj+19HVL321/yCd8
a6pBHMaCY2Qnw9bNt5XwvUfXrWGwJbj9fLY6fwOQxH9MR9lcUXForvRMVvelGUT5UED0fiC2kCsr
qqd3UnNwGN2BQG9pdiE2I2Ten9W0sKBqWNg20mPoB68jJHCQEzRfHclnG1vTcKfKINa/m2oURfTh
bkzzaGtaHSuAtN8wjUpfqfeyswQfckjzJH4pc+u7Mg2U4/xmVebvCabmAtcV1lZzouZaUct6nNpn
d9Fg/Ozp4+cbgU+N01JDjdGFe2uYtJUvPKa7JIZEH+eHbPkkHL3/3VeKMj+oZvhnnuozhU72qrog
vec/iQ6r55Lit2ohi4038ShYAlsEFtfO4H/MoZR3atT0mhJivEk6F7NcUHLsnHt9Mo6qqTbSqonj
57T+bKrR3N3d4OeWZT46sQlyhz9z9uru0CzoHdWlzuKg1s4yag9katuFkFnxqE7iQ8kicxBuOL4E
RvFVGRcXGY6ebTC/qAn6EAs4o+C+CPNuEzIj/Kj84fcEdYd4MNPV4jty9//OGrUqPhB1/r4NLtpf
lQHpn9t8TlAvpJH1V9OS5TORlbursQDFETqbwzNqrERmpgNew2X7dVad6WjuSswwj//VrwZV3+0y
1Q59c4/dqQlZUBrG1ZCtcw+1QltZY+N9lAFgTmniJRX0SP+ztXwfSMn/3wAhUw/8/wLn2V4QGB6Y
PMsBFqa7pv9vOJjQg9x1jdI5stbNhxg51nkdGDI/NUQf0+00499AzWTpJXHaH0twdIbZRTsbOdet
MVbBSxOHS21kBiGguzbJPfriNi/umrHMV1SkgheJHwoZQ+fUeYjgruUKqwT/Rc0Uszh7BlZG5jIR
pdEcbh1AbTWInIZDZcq3D6pJ7UTbkpTStmqyGBFz9iP/w0PFax0Wk/viuBOhS0uWXTUth7IXKMdd
1eMYq7rwlF21RZxhfMd8HF7fUIUvLqqFIWK8FqadnLpuAoVMqvxkR8F4HElsbWIEtA7dAEopSIpq
w0cEe66FhSxr1u1iToLbqBkFLjjfrjyqyXNprQ0fm4UChYJj187ta4/MIiyQUlJwphnomOHxujJg
+7J9BZ8R7eKhQ4puGTWzLtwVcqiIe2hq1mJlH6XjJjF0AQYXlRyyfsm9txzYKyf3s6sHpynoNqqF
MMLvfjXts4/gEF3plHDC94qfXaFjrLocXFGUt7PPPsMwH0fheYfPLhJOuBYsB9WHOAwoPp5BJDD+
NaBGtSkUcNlEfSKN4RxvfSFyQ0GE0frspM8CVsd9nkUhSHq4AzsrwUVWdf418tkeoMYEnhuBX+W6
z8PtDpZc5N7s7tEYzd+jc+FDYI7QGTZnqT9NMKcru3hSjZSH3X6K7WmtmvoyIXOr7wZyv2fVpepu
hZNenUX4WHXlcNM2wKIpui99bRvHj0Vfbkq+YGQ7H9xWJndRPAxPpKOy4yxbG9oaTXVIbRN0Ue2J
I3pBw5PrEtBJuXjJ/mcGRHqI1qzlML7pC5ZpQpQ/nXHGM3DpMjGCu1T4pKiWus8I1WvreUmxVX3Q
SUkRl06wk8V870Fpvpei7J5i7F3uoIu9qlbp68C8MMQDEQ8VX/WpA/TwYw/x56JaLXD8c5DW/6j5
qgsB43LDZ/1mpQNFI91vvvb2D23orPdRi2ZcPmS7kvAp+LabMBsqX3/NvNHaID8abzpffnXqQjvh
HpXvvSId0b/pSiQn4m5tzMajGNgpaNZMtqyt9Y/eEPeGL4Nngco9et7zt1nDHK0G88ofGeYt3MX+
MI5NDFUrx/BlbE/kENC6HpODnkfufeSECVbLro6qeu9d6sB6LWrYV35LiBHwIgKjyY4NavXbYAAj
PNRyX7l2c6fl9+gUyyXcCnpkTg1e0eAejCzZpVaZHpLKSfZVkcG/i6ZVOc1iBczMveohPneWro2n
PBZUJH3jrfLG9huibDxfSlu/YJPpAKqJ2Af5ZbS3vdrYtmNmP6RyXpeTGT2pA7Qo/TgDcuDm/+kD
aZlu69KpgWD+p28I8JKMtSw84t0Y366NGosUQ5Y9qmk6ULY7qtsPnxfplTbw7MEn/POiFLj12jC8
ZK/6JnQG7sI4OPc2GI2V1UzViZIocteqXSzIC9VWB1fD8iWa8NlDQyJb3Y4m9hAnA9LXKdV6Q9+q
ttnb5UmdQTJh6ryMN+oq1fv7Ur0cV6Gk/qNWIrVIRUmImuRyUH2fzc++/5qXqLVMDd9OP8c/b8GP
1fu94N1OpeyRojBWDn5Jp7Fpfx9EhOhuuhwSz4mzlWqrYdWpzj77PgdSUUNX/hz+71t8Xv17JgqH
+8qqxzWC1KshcvyrhmDQs8j6I7ywH8AH5we9RxHa7iNz0wDy2fWGDJ/nTOJ7TBbnp2P/LKMR0MOA
sRRPcSitUWcfyqApD1Bw7Gs/SPxvRJv+yP1DYhnJz0qOPez2UD5rbdnsCyOzj5aWmUCyUefwAfp+
SyZvM+sYJjiB6EjX1NjPoAZzxkQze0VP/OigJ/sRZ73Y+VEN6m/ANIELqBdHSfRqdPwyuyb5p6UO
+Gr2cuvZ0qLcmbUf6Zxux87WXodmrg5Cc1bt6A1nF+XlM7KbWHzbW1O20zHI8qXkSsaDRGW+sdw6
ODhmfhRzYh27CGoXGLLqXLrW+wJ6UA/2ZMk7+gSCm/CV1XPaS7dFK0EzxEdSU7DjA31KRHmI0Rq4
kDZF9tjO0GCfp31eYjfry3kzaW2zreRSGC9b6MyAy/ZWFOkUwEBM871Jj5MGBdcDCA+Nyc9wP0ye
tNroDvbEDidMSPSDwXb/QV7zkCxeo/EYD3ddChSTdWUtNUwAjMn7OUfJ1Q40mxpCsraH9DWDovaN
EGubRH6zIi2dXYoyGi54YVKSW3xDC187h6LL35A2KA45yh372SOE7wGyBTV1dV9030swCavRr/ur
pVHgy6Zk3CUh7swgDi7pEFR30DDyjQxze41GcX1G3jl716ctT0FjPUu+MChFBBsnBtJfmcW+qcb8
nPkUs72qeCBWxHytjbJ1Y1r2xqCU9NAbdrAZUR0K3HIzNK6174QdXFxTfwf3B+usRUSlQp74mFAu
W8eR+cNzx/SEpAAyAvazz2MMq4781CfgqbVSXzB1UXksLMtH/UdUpJhK/eBq8mQPlbFu3HIViKzd
BGZebQpE0i6eK7KTy4YuwZpWa6tVoLvgxkY//NJVyPy0MvCek6NgX4kwAHn+OmBz4kjSvQLoJybj
+ymZXq2uyp/zozOIa9+6WOpBZEVNFHxOTN5p56Y1W/lZ87e1ZBc2mQ9Ykmmn0Gqo7sgRaF8pv0kJ
XToJEtKfen3XJePVdBO4E1cNHfzVJCfB4z7t7kx9HYXJMfzZJRjzNvgHndShCupsM2GYMRV+soIO
256qElXHSgYQ9vP04Gj2rrYz0926adWty9790JngmYh/D/EzO6EWx+6xOKmDGYjydqaaWukWp2A5
qCbO0AmP8T+z/2s4I0NHzX9YWcSUp3pxBiG0m/Jbu8mLf2LnH69y+B7E3hpHCvNUyMw8zXbsEKKz
v83iV9S8whWA5a/ox2PuyFMEUDCmYcE0BvNanYJ6fnXNuNzF5QivLXGtkzfZwwZ5oBH82zFMRbAq
4p4MyYDkfyK1vXAosa8CnzsUdblOko5VvwZDXPlIz6G5O3kQZQOE4NY84wEa8Xi3EsrUo7y6g873
W1/p5pQe69rNjfWYyTdPepgYLK/AD7ZuoJfHqX2tynw8BdEwnrTlgAN5VsUorRR9fgqXg1pr1Bm8
13jfTaQwV26kGZthQO9AT4buRBII24flrHf672VdvKC5664qPeUTqJYllqycs59YEbCKqPmaD+Fu
FukFsULtVC92L+oQCoiEWmaT9k/R82imoyN4Y+r/Z9jVmwOad4tXSX4apjk/sQHqtKw/NWZuH20H
gIdrSGI0j2peb3X51tY7+I8ICZ2KQH61isbZ5noyUczAwXSXVPlbZAT1iV/ppVg+WHvUzm6CdU83
7VMv8PbqjcVoEazzUoL/wH/1JKp2PjktHHHS56gF+OWJfEV1Yi/v771EsCHJ9VO6OEfIuuxuH9Pv
G/ExqbMsr/rbWYrC27G1iPtCiHvA8U25jgofDKlez7vGda5WIVHJiAJkM7W4OamDr1fNqUtjOEp1
ArYSksaqLIpV1LbNSYrwK/ru17oCD1hGVbtG/2cDCu3s191KD/2z4YynSMinpAKFZoEDOfZRfapy
0vKG53zUrhbeJ2M/r9skvxaJHNExNv5BJxJ5w2Y4S8q16D9GCOG4uQ/bAzkpF0hCqrdPVdpEG9dl
R4SVdrMTCMmto9Sj8lrZ0OfBTQJefJvMUO4gdSYbI/DqbeSgQquJISLyszeRVvKDs7NdHvrfUo0E
uOO2z1NRjpuxjHwuCcJ1bZrxCovobBcT2buzPTzHHtXVcepBoS8JsKW4mjouFokedHJwdTgfeS0u
Hom3mhZGWOuYWwOx1B0EWdBWhFUbflToSPu1cwCLrO+aoGVz4OD2HAcxi4S8AvrEFUcfehjTo3OA
gPQQRBusgyPYLfwmjDAf9zCMLf70aKITwftJ4pl852isIp74WIWZvMuOvQxZJhk+ZmmEIFMWaPtI
ZI9j4rQH323v3BDv0DQujwlr1kmEYt/JpOWj7L21G2KalGEesEKAX27rucCr29RwN9CiSyokLvF1
rW95trpbjOiAeXnZG04w+tZNIBclWoWO+Ri5V4Hl8hCYWFQisrJN/ehN2l2DYXO9irx2vLDYPfAb
qs95jNmc198ty+rK64IPHe2LjaCks859rFFrdt0bX/eoVhrG196XEEbbOj4B3F47tTthhNbASu1F
uvW6ttsEUXWpY3HMYwuEQGA/YAkFWagIbFg2mbn2G6DkXdbs+X2iSNYUV7MoYSjUzZZ/1nxwfens
M7ffjoPZwIKx6xVFJL7UEsPVWPB/1RJM1i2+cqZ1nEke7ggmLsvu/64RqCVk01gcDasnNOh1apXs
xtN5ArrfsdBT2VgPJWImDvz4c6aLX8nUSbD6C1e6R5OOvCw2IjZeCjqEYaC6uBylLH7B8BClk7dy
tBl+K+j3u6x7bGbE/PWS999O6Q+nrPKt4WvWvebg80UG5ldgJ7Dls/qVYOo8NyZqfU4Tbgdff0gS
ge5eMO9NLbi3s7hYp0YbnBwDyHtpwBxNE3+XomN4aYP7MTIilONi8ezlY0j4kzkHX+u9DTkkB8pP
+5jYPioexGemi72tIdA3jJdEdhCG95lrIL1LiuxSVbX2MDso5APtNYtqOmlZN+9trfxaFNgF47hc
Pw7Da5FlqLcO+Mux4TO27KOGdV07d24WOwckLNF1Murv48R2RZAaObMaXZLMqQ7T+IBQhrNy2qHa
146XnN1Mpzwe33tB31ASTO/qvvQf4hGdWatuk307gEiyyMGvkjD17qtZ56k/d+4G4QkDYX92VEMv
/U0USHPddla5MgDA7cYyWKGK4D3BODJAyRebPpDesnA76y7FBLvqUVyPKqxrSG0hagVmD+IVAkOd
s7yo5BL3+SMFF5RForDZGiYaT2nA90S6lCa1VESU+jwXjZcT6gi8fbSD58qP19psU9uPKS6bPmk5
w+43cxm8TanJEo3kwz6ayx2GOF9N6F6bEC9n1g9QoUUpsodiBGsIHnod6WPL38uB+edOids2cATE
ftL1QOpmPQ3eeBqk8WhGXb2TLM8PMshhVTgwhlgE4scoKl6xsblD4OLSkV6+oBU1YSdAoa8cdqHf
B1fb6ffZxPpTycraujqGqXUl5MOkTdYqGLvl/bAVzSt32tV68Qzwv9n6VtVtCq37luay3bk+xqdC
griwItw80hhRCMvGwVcSOfGPINgPZ30Aq1SgclHiL90McA1T/3UubO0lSLRHcNJnEx3Je1If/c7U
EwIgtxkuRtzu/LQ0zvHS6loxXFxpDRddi5yTi+7ykObMEDFoZ54Q6wzG5yw1CEqBeRHxbF4k7LVN
A8F4rZo8tE/jlDTIDONObcxz9R7Z4Kvbsmrey3IYVp3Vde9jw6sMXKt/J6fbA5yMxveINXsFjxE2
JBHJSvid/m7kUwfcgeJmMKcdgNbeem86t10tX+h3GxsKDEdq7x24VLNCMsR/Z/tB9FOGzmZsDSQP
bXIzJWj/d+IdvlF1a3xJmhnQq2XHXxbh0JUVyv6tjGNUPtPBf62FBrATu6O6q17dXIzrVm+dl7jL
rbUzRuWLkDyVJ5e6mReE+WFsGji/g+s8QYEjArTtCATGvZkADTZqENqOAaxsrj3zIXCHaheZsEFh
IyLBLerpPkiEvU+ydrorvHo42BjCncmyV8fWa4xTBywfLR/MxHzAA/Cr/PCgTRmOGG6SHaahsk4t
YMqtlC7e9o53hEfobVBW5SXpPBaHvMFfVeiEsaK7ZpO+L6JGPoLQrg8tIhAL/8OBbZ2/1Ck2Lslc
fikiUW8ACenrAkPOLLfPrrDv8BIwiIKM731jvYHa/ZW7mO+iNcwmuDqm7B8AAcvNWMGmGAnEu5gf
+BwPvw99qp1yXgsG4H6woXJ65wTxuK+96Q2NkmHjhO7y3BvtnRjafltmsjoTnWAXDb3C8IzxkCMp
sB5R/lj5Fm7yE0Zfa28JJRLHGo72IJ/s4MP3dPM116afcU9kbvN9jbVDp0XJQ53lBBOB9x5CT1yV
jtO9+hHMrxDowL6vq10SkdLVahPYuWYRjDftpReDv4uC3Fx57oRREvnb3ryTJtUQtL919jHpuwF+
fFMF8ugE5NatngeqkHG8k4gFIcIjnibK7Ssji99Kr4F4sLKGGbxNdyqFZhxiTVxZuDaDnYxrY2qR
l9XrX4itGW5dgA1pf5GQHVjNW1BuuhArjFedk5yNfjvnXY7rYn2OTS/dF6HxTu/jmKK8gWXRs6Np
d5mHJXMJflJjE3ir2gxL1JgVryQACCkRgSEh6JMCzXd1n4m9aX+YhbR2PB9fqh7PT1Mmw33HF56y
IzbCSBPuva5Oz9ICqDqUuK0m7vA6ZpW7j8KwRay6/6o3BSkFvGhnN+bZN4b9vSA14IYNGhuwXrdU
6T+k08IHsrrXKJwECI9VNsPz6+qQ/IhgZdLKclu0Bq6nHgt/1f1MqZhvwaBS7Sjc+KXxd1WGXUyh
9wGC1jmhmn2ZS2xFbVeckjiYHwt20m7Sf9dMRAcMP0WLJuxWhus9S/Of0SNpRi2cHefYfVy9OPN/
BHDSEmRLQbJCnMijU9gYKUSnERe/YQ6uqLi4p9acftZTbu3TYflAhF8/TB76HutGkPREyeshCoS5
G/K5OTW4kwCaQ+BqWHIFsmoGUkWkKCQu66k71g+6qfMFFwFxRzkRcuQlPoAAqrsjG+F+P6lhNVJD
esKpqUmYrzpuN/hrTN3FlPrJFnLau96vtArrY99p1E1qf61DQzlZeFmixw01zSh194Ak9rqEnb4u
EXMy4sTdW9M2pYj1FIfuJUM1aC3aDhhXjhrVSPnxFeoqqtg9nCX8tYcWariW5jwsQQuRv9lruet9
jxJq/5gSsRAU88adC3L4Idq6AmE3nSTUKm0s4vxyOJdxu+n67pHyWomNfAsH1QBg6lrdtZulBTyk
tCGStds4OsZRWhPm4hM1pXa10qGabm2ZYnkMJgjhhPipyFivsvKi4QY2BW57KG3HQoGjDjdhGL9g
0xqsTe/U9r3x2mUvOqicTZpE9aUrhp82NV8MYavkUOkx5TOD9W0G2oSjwRaqprUuRmAOmjZdwgDV
0bJuXkVYU5kLf4VDnr/oYf+N+K5DcrDZTVG4aNjxWyzL9OIi3nzEFitaB6677UP9gzgctTvZzdvO
Cwl2G/8r/kDZYdZQs7aSntKRFc4rWXnRCrFtvlf1W/o/nJ3Xlts6tq6fiGMwh1vlLFWwq+wbDtvL
Zs6ZT38+QNWW1+re+/Q5NzQxAbAkWSKBOf9g2gH7p+ZnPSA478Tzq1UmmyR/r4rQ/OZX7dmuKwRs
UbrKprcgy4oFKoOY2UzFMxr53caJnGdjTN+KHN/HqPmSjNonv2t/5inr1C74pkbTLzeqc1YUXkfl
IAioy0XqEa+gq2dF+6bqtqrdzd8QzkWYEUsvPe3xPKoWRUsqRcm1aqNVRruOrRwefvRXi68Chaui
PQ89ejSZmsaABSvUe7xhrUVNs1L0A3WELMGbLbP8X43AZlkORAKE3tRb35F545sbOdifpWBQ0fmC
g8zqowey4c2Ow97a/6q2A4bD1uQuumz+mvLBYDDJfqS7FZXhbcasDG/+aFog5i6FZ68iNs7vTjPu
LXvwFybEuS2KZ58UN4uugka6jX2FR1Tr7UhHe/i3Bt8UJ/tSqEawz32/eA7q5AcKL+PC1XC31A3l
+N3hBsHywSkOAaW+BWKcGKh5fbp0R27wO1bdyT5JzMvgsvIqSKktC0xqSCnkgGNVg58EsrCVUear
SBkybv9sqCLwN5uZlMtK1U20vwtzvMgzoyXd6sBIU4cCXolf91B46ugJx8J90JTOzrZtZVnEpXIx
Ct6qg8K0hRA1X+HUuFTRZJ0pS+ULFkjKZ28CMGelySzWS8pnY1ahqwd2utOtJrwpcRFDNA1thMm8
VLsCi27Iq3iktYN4rtf21PKXMCdsX0ASoN6Xdqc28KnxJHOLtEUBEulD+B4D+iLpw7Pacxc25zQ9
ubENhQcq67JwZv8MZ3/V2iEqV9UQ/1QhirFaD8n9aYgN4W0QmRAKhbVyOFGQIn+hoDIbWwsJ1qmD
rD5OCWwmyWguPLc6dmjZLySyR41JVD8Gy17ZZEG5tGIMH1ISuaIw3CM2HtTZKlLDYZONvne1teLj
MPjoHYBaeYR1Q8PmZQY5hjW19HD8GForWF3GE7QVNBJR4ut0SoVkCrlBwkeH7zC9NwhwUlpzr1MN
L7GekIUQYTnKdllC4IhwH+WyzbrOjeU+61Z/lmGbNaTjUflL4Mhh/lI/sdoDETWg6JQmyZHVJ/tO
p1ZRzwclKzsBozdPMiRGkC5CM1w2xTWMRN9D2Q95VFvOTR707GeFDcEVjUGeISr/JyAGosNjQOYY
8Wpm27VmyQVIxUzdcRuOWoCQg5hCYRVnAUQm5JS8nMuVHScUkuz4nVXV9FK2U31QSbvcxZw0/1yj
Y/jVCadmU6EsttesYMIVqj/z3Zu/hZM6kBZSzXOuNe0VO3VnITsgkby7ZXPuRgAdk4eObNok1CcB
OG8VL37rey/czrFKkWgEMennYf7ZiOp3afcRR6D4ZrP/UuB1vIJB3J1S/40bH3wcVAWWtt3ByIzx
sKYc0G7S1HQusjfAQ/Rspc050f0O/1MI/FvNU9GyF/oMJiKfF1A8r71qrxTgmc+VQE4ViNbJluQV
iNZUJ/qzZCD8HvmBsbJXJi6fq7g1rujJaaQuQv14F66drRY/iMzQjpOu5buPoOj/h9htPNrRXjiI
SM9B0Lr28e5JiINBsyWF/iI74B8W5BhhSx3vFoXFHEEHv1vyVYPrnO7KeJqTL8OmNo4fQmH/aqJQ
h6q27Wyaeuc4rnfz0STdGPqsLT3RlAdoaslhKrKfj1AQIcwFSXyJEoepoNTCWLy81k5dZoA1/zVz
bNRw4eadtaeS7t9UMv+32SVTh6NciUAw42RHMg0ue2HSMN9iAxJIGWbjU5JF+nmY+3aVkUFd6WEd
XzVhES/PxshA/NKdqsU/OiZ7zk+JlW5kfLhbxYu5DXvwKgdOJC+Cbhve874wic/VICK9xpDHQbHV
dlXCH1l03fhTak7m42ytS7dvthLcO076uKhg4JxlbxX6S9tR+tdibtQnt4svmFAXbwn5/kPQ1wBj
QOyyi/OmdQE/f1MNCFpKO4M2J3UaWQprPuFugDQsHpWmFZ1lk8/npHdq9yRbE49He/ispb32VAEb
kcGmrYtz3KAlIB0V2BANe6MJg1U3xurncMp7knxU2EzX/qF7CBJnTV/xHwp+BaGp7DUJpwz8DPp/
eok8/hAa70UBXleOVd2ZbFIXuRs51jKyj6m9kEGWU9lafkzte+s+NR6L7NVpLZsSsuNs7mPJmkCE
rylCiqJx5XQY1vpBcvXc8VqIlldG2uucrdGYjO6NLFc/cYtKL7KLQ7MsIIbs5WS9A1I1Da26lr1R
HiYHOI3KIuxg4gWkCK+O0VyGakjfs0wLgf+2Lj+IoD0BZ6zX0zz2byXfNBdJj7/+PtR29Y+hvepW
/xg6TN1FKy9VsovCEvhcF1Q3cHQ2cKHiL1WoNFvzFGBUn077oYMI1v3K8Bn5UvbIX+WsaVZykJzs
Yxt3g+Nq3zBf/WMyPNNpL4fV7EMt1JEfs+U1dRjgCznbqsnY9VWiLP0RkFqjIAiiRb53c0OlWw4+
9eVq1re28DwfdePizUX0pUbdQXBrmquKvcYCt0jqKEKnWO0HkiPzoC9lc8qU6NnC+Ee2uI9YL30y
jEjez/C4A4USbuyk8+ckvUI5a662Z1Q7M1BTWKs6mm4yCM0EVhciuQsDfdz7wKk2MWsYWp7hkBwX
QZdHp3rwsldlSNV1G7fKWjbzRoOvHICC0eMxe0WMxn1xoT+IhhxglmTpqPedprxpDpaK9jasm/m9
DVh4N7WpH+QD2obi3LTtG0+SCiBeq99Udve5NisXAPvGp7iPP/O0UmDu0hJ92FQplwgnm32FReAq
SCy8ry3/ZzXPX/RR81naGz7Z/d7kCZaqh6mZwy1uFOazNSHPmypd88PgJqPlza1spElTPN5MZxVw
100Wub4KB0qTFJpJ12b3E6UXkZJSyL+NUTEr2JSth4a7M6i7viH13giWG3Yw6k6tymw1eXl5vP8p
07Z7bii/aoMkkVQln83gO6y54CxDuUtRiHQJGD/xQ9ZtVTuMqT3DwmaCIDA9o9aD/VAoZALbr5Em
aPFZk5+8pA1uTZailV6EzfexcxFSCdPPhdW5Wwrs1tZuvfJznuVncprN98YBBpCbintt0ro6tWyQ
V5Xpdce8hwogiTKI5ve7Rkuf+y4jQ+6UvwYr3xV6Xf1SyZf9/USMkZGRk8GBLq5gUnNz8KRaZUgG
7guxAKP0t6pKJPBalZpCAkRsIb8GUx/bq3gIu71s/n0Y9LOPYWPzrkfe29BaQ7hWcd4mzT+jCjYO
5EoUdsBCNUGi+OWZ0wbOytRUJGeQdFhRPaj3SEV62Bnl+tM/znh5HzEjH8qji6HwLVCCzcy+67kR
jpGi1WAW+wy1RIderuOmhBsrRnkYe2LPZjqvLHosBAlB2BSCfRHW0ykLwd0YwnmpdX1lJ+WzNR1n
u0hJyGr3MxiVDrLtmZTQRspsRyrK/4miGsk5V0PEsaXTagu/bNtM3HdQfoD5lJdtBMgCTB9wjVbd
KcPIVid0KbGP4M1PCEfFC8rSdjlNlxaaD/A3zuSBfc24sUvURszfsUfv2MBpVNmSbWWsxAftfgFj
7O2zEZ0wrdNRJhlQhYiC6Dmby+nY4mRdtWSL64FiNXjnfiEdPEvh79kGuXUAXgPLo/Ev8nB39lTK
+FKb83R4jJVn6jyPq0k87WUTKJO365wCcdHC9Z9yo9loAxvATrQiKt4XTFYoBNKSBwgr5d6wSYQ9
YmCrcmQNOchZssMlZbNQ86xCk4S5SD+kV6fP1+5QkOPqjSsvV32ekdnat2VPATMs1GzZdB17rnpQ
9n1Rac+picwPgjy7VvaGMMTXma7gYMI2NluK6yV62F8T4NupgtNs3zknMLVXZZwdeAs5BraaAi84
iQAhiKbsGDGlYqIfr620w69WCX0Pnw7Y9gHGgBQxTR+5EnM8ydGeuJb9lLLBvV8yyiNjCWsi2UAR
VYrWuQxmz6/GSv7nFmsfwAvkUuSzI1Km6FQU+HVsE8UJV02BaEbDmnDljCg1rBxEaqgrYiaQ6X51
P4w4WfOU7Y+P+EAFoF+VpTCi8YyCj4bBbTFR0HjM883a2ZaZ/vURkmf3y8Rr29yEdR3cWv3nY38m
I9gX3rdnXRMEtyz7leZInC7nHAFbyw6wdQO9obRrXUPrxwoHZSW1cFFP3JNz9HfYeMzk7XU8jZK2
2jTmhEGpaCaRj+h2pFWXUtODt8ndIH5rvBmwZk7W6NTbqUXUQ0p38cB+vd8I7kZygTW2lyx1P+HJ
bWOZaYcvlmVN+z4djUUlzA1BHPDbJ1u10swgeplJXa/iYMi2keD2RrUZ3dDuXUeSzGsLrRZYSR+9
RhXHN59vqBybpqje9J7R/cFwBG7Vb7QAkoZkODaC5ijP5EHe2+vsS4b1+Foh130YNUM/t6mrwLNC
SDPLwq+St9SC1WGd1v9Ihp7MQOTbzzF5sy0Scce2if1VwN39xUQocj8GQNUSQYEeBdOtNZY5MMEX
GSGPny9tdr/7bEb5owiMzyT0cOkev8fGiDgq7+/c5Ij51BTrKctN2Y+UdaETTH8M6NtZOZsB1SK1
ntrnBt0JXLlM8qZB0Cf77NJBR77OrsnmERTCj4SEMtyP8CuqiuWanFN/hEwRrpQRay4fsSBWJ1r9
ErKo33mzTWl30uxPU2c9l/OYnNyWPbj04NWdrhfKYupWuvTKw3/qkLHMQmWRCrm9cXMPfU1DbReh
OoltMk0Zk2fyoAgH+DQwVYDmOXd7ilmfY4FHd+x/GVIlqrZUyii6SRerse/aQ+SA5pIjZMyp0Kux
BKxccfwvgWlMX/0+vdRNOLwqQRYdYa2NKwiH89ewyu9xVwBEkkb5iLuMb8V4W8QzEY9RT91nTouU
hRfEC0BgzqVMlPqzmb5BmjHewiGyUAhAkNVJFfiheo+7HOp8W0s01dF7Ussgnz+T87BXGPJBR5N2
LwgJv2CO4qVoB9VkztsOhuIeNI0HMEYZ24CqrmufIMXNZPVKBGst/VuBa+Bz3WTOH/E2U+/xSGX+
0INLt3MbCWPPW6IGr35xFcwaxepaH1qwjsHwNTMqxGH0YriZndrvJrtWdlhYYjPgWPx1A5WYxI6b
Kwgv+5C51gWp7QFPjBHZUgPhAxmj8MYC2mhKlC7UJIKnVip/GXyz2lfHaK1nfWCR1nXtnV0KMEM9
TqoSL+X2NM38elPPnclnxT6U0h/Kc3manWTTydyNZtXeGXPIF43f4qkpvXglnQiRdGDlREk2Tygp
IaBIoakYgk9q4Ty5SRV9V/XRXqjOaF21tIg+mGJhmE+7QG+NNZsgZLgdXAOWamqWCzRhlL2muvGz
PNTeyVIN4FN1kTx3nl8eba3/LrtkyHJaUeqAciLN8kId4Ry8jULuMGN2kzHpvwep5rumVS7cEyRX
vAQh3micyGagsjKcXUoRpYqX1T02F3AFwig6FCq85yDRrKfH2ZyV7iocS+spYAm7mtFTPsRTdok0
K0M0xRvXpe7EK8jZ+S3Wk4+DByWgVAL7IuNCknape7WPYBcr0ihOtKepR7QgTI1q45ue8eYJYLy4
4zxGpMH4McIoavMtKYr7CJ0iy6Jo1GOf5aCtJWPc/uPITnrYaF6WAGXu1BMy342jkrXy8WqcjSnY
B13/pZ4t44KypnmJ85IOvN1+Ih3T7aqoNXYkMn6iD9OfGwxZWttQinWqKP3SZReFWgFWK5mwZWm1
WFtoGdqHcQ1jzDGMG4585k0Xh8nHLiUueSy3EdrX6BUBnOn0GkYG4+Qhait/k7smYjBihoz5ymjC
XM8PqekDg0SOgu2lT6p36wrtQbJPvFoMQhfZpPonGZN6hFK2sGzGdk1qelrKmI4uvpnZZvU96dtv
boSPhhLxeaTD9B6gHYbAV+avZFOhYk0yyuTeboUI1M5KcWh07A1rhOGWEBzwrmkaXKIjHwdEaelD
wYKiQNW7u3t3PU6LCCm+DH42XGrdW8s1ghL3zdMj9sjaFmJc0wtYqUzbzqNQsBDtx9pCzuvL2l21
qube5L1L85SLNc3O2RR3ssIbTLiUJb8neTebrPAqe+XYMCzNXeu36M4CUwCfQgG29OpTaMIFlodM
NBMQeEuEMIfVo2O0s+Y+ROvHed13qAMM+tAhjTWtO9+rn8JEoYRwv2WGVUTtuLEMoNABJU+vzF/n
wrA3cCidlSH245QVqvNUN186sZFvxCGr5oXVNCUKfowPNc2ADmhvY71TYO+A+w8RJrjNc/pxJmOx
iI0iFg9WsRmBIP6oGjDBjTeGB0s4DGMcVJ0AoH/J8DR+caz2MlgqnnbDwD0TD7LprFJo6Acl4Kvm
gwCFVbypxNZew3kVqZVw3EhR2EdTisJC8XfW00hd02vhW/SYlVKd6J86oTTMbgqxJUR2VrIZwxV/
QTKASkeKwJqgyn94KZqgLrw2nTs8vPhRWWDeVhSqtJN8EMtHsm2YdFP3/8nS01mQZ/sWabN7rZQw
+QTA6S6OYNkltiIThgiecNTrKPytLUWj2im0EjBevk9qte7/adIU5Nqxr8UbrBB8kWvLACjRXjal
8KsyJh9N2RtOf2smlUt6QcxNdAVkVBB/zmqzWpUumomZ4GjbBb7dUT1/VhXLgZ8E7kQZo2xjanOw
zxR2l15p1M/FSIJG81BeNfFA+16wxeQRg+NOCSdUMZHNs4pnb2Jl4IkOD/KqUiugKkjKz+g9X9RQ
e5evsOhn9eLMkMihKHxCD/yffTg1vof1iANK5FDMtBqqLyWkRLPMoerLxfwQBoDc517dSw0uOabH
Y+8/xlxRyJFDwt5ut/0AzhEr+0hDjTmrruQ43Ks0sJdnSUQSO4/B5v2jA0/Fc4c4yfERL0CaHc0p
3mVoZshcqsygWkZzQHGXsoJI28YJyDJUvoedTNTGutvtwPEYSzlhUjrtmk3GYc6T8oCi97DU0gR5
dDsI95bSWi+5r2t79i3oy1FwfikK23pB6bRUswppICI8t7/HAPcCdAm+R/YSVGL2IxwQCFWj3DtT
4E7PaTxUKyenjtLK73+r8xnrA3nAsorOVDaR7aIll7Iy3ibqPS5Do/y5/j0mh8lZv68hxw4gq+4X
QkZnDQ7nBroW5G6U/xjYhi9Gq60pfA7Bke/mvM5MpfoiRvSucb3nxGqtXcNKG8/yEBX1eA7EQTbJ
fW9jC/j5CAZ0YQIiRwTxUDYZiBShrNeL+6EPSi4cppvZlM3d+5aImznTrRXdciARo3K3iDOQJobm
xAqpA/l3z7+oZWnsHGiZC5mekVkYeRgtH6pO3B38yXvThik8liYJvTzyLo/nie6kK5/i+EU+PuQh
giaVWs1HSA79PfG+XRXNRm8OrV4DTMuU8TbW1XTTmwJ6IJiKjYzZgzbdoB1Av0latnNi3L1s64Cs
wXRTvej193HCOyIKWbBXqvaJCk1xYF8VrWUOSsS1Lv+IJ04arWFYz1//Pl7GM1b5NzBy8SIJ1VOb
hubLGPTaWZnAzcust62YKPR5TnpCAE7/pLKwvCfNa2rYiN2MG5kFnyvyXkqqIjYMnLKtUDxb9c0B
sFZ4ubesVuQFbTTFFbEWwqT9+X6rbtT2E6rH6hOSmTgrPc7IhCNsXq1HfGjISE7Dch419T1K8y9a
rMe/7P6L2qUC4gFMLk9j49ugg+BIR8t+bbpCWRW9518UBazeOHuxQBoY1FODCmx6D5DEhen6izeT
sF8r7OTczDNQtV6zPode7G+wsYAUL5tqkqy8zm32stccHLSWM1c/V2VhfRbY9zKrvefeDfXXHqsU
OQmkanbNAuurnAP/aT6oZd8tLXgbFy9Eq9HJ/Atb2WrVD/hjNboPYF4G1RYF9zipr7IlD2j5kUYT
M1xjPFZxrxwecRM/YgrS4CRqsPIWsPENZqnetYpwk5RnQWgsoolN3yNutYazww0oXsgY8FDvqomD
vEjl1tQyguhGenqqWAYK7ImSpruH1HCmHpPJVY+jq1Vb9Pzf69pFqGsazPoUKymUil7p6lMXePfu
ZKAouZIxM4awuwlAc6ymqS+RD1kNumoeOsUnERn3anK8n6bidOi95CjP5MEagDQv7+1gnPkFi0H3
KO4EuEqbB3+2ebmzd6xEbV8+Q4DBxY0TPf175P7IKX/10RQ/3d3XGSxb8qnyf5muUKzfRUmLQUNT
h1cvRZA2nqncymataCFJRTog0ZSH2ASXY85WsKMsssA8ujzn84Dn131ukTSAhvR5+5gmO1IVXUo7
zJYYKI0A0dXxJg9GSPZ5QCGqFfeJR9zqgj3FD+cUKALxEQQoRD6mysFyqhMnn+WsSdyK5NnvqQ4V
HCTUEnQi5VS31aZ9wS+OZZ1nkBJXHKoGcby/NxWtuPpFRE2cTqvVzGdeOYJSnhpQZC3N50IccE3o
SlbpcpQLdA4HhFBfyj45CgTfCxQB9yRbKhr0R1XvgDCK2XJWYk2/MhiSpB7M/SBl9moHbl6LjJGU
TyIlmb6gHyX7ZASzCmhA/z/j037wYdhG484BsLO2h8Ha6ELsxvbdCVJL+Wfz0SsHy15VDHbF4Efv
Y65W5yyRXB08UmVYG2tu9U//mPtoPv5uGICUrnRnG4tsdZWq7AFb7K9lOtqZnHzTtlAti8GcMqD5
/qnxGvfsCjkFM7asQ4Lg9sKQyerSq+Il8jvTbkB998l0vhtGnu80l4qUVIzUpq9oHCnvXRL8GY7C
b12WK++P0VKNMgi//WO0DI/9N5gX/n20GbrGGg1DvtFC5zl2izc4Os9V6Ql1oqj6FMAPkGG7S/Qz
sq/Vou3K8g1suLOdfK/Beqgr3pQstJf3a2RfnRpPNxNRqxgpDb7trQnTwmrN+IJdB44Rg2Z9MmdW
rYjdFz+t9EWqfOaa/qkPwvq9ihLy3eWQ3BQysLuahPDe+T1b+z3bLsf8pzu+5Glh/hKzY8TI3uOA
NONcOsktg7a2G3r8f+XsQIPm6Lfli2YN+OX4IRhGxx+/OBomTKau/mxg7XGrRS9/xDRq1mrvL+5k
XxV0Q9/bEaOjQQXoM1gUMRoSXRfNzJUtKujeoTXBZDmxMW+x82yvKtusVdMm6WsyvXnAzBax1sZ/
oSKwAPSqfHMiJViJrOcl73XzqLpmt07KsHg33fboNj5wQ8yq0KgaX5G0KbcV7newl7ETiUETAIVM
4r0NzJqaXRke4wQ7EoF0SrXIuYEJ1m/jIfJSUEuT1xLWy9fQmYvjPYYsb7+cG34ssvc+00TXpBgQ
D0nkvGqEXWQH6FliUatE5tfA037Jk9Qw7ydgUn5pqmp8FSf/9RgxfRaz/nadf5/+e4w6ZeveCINn
y3d61NXCdy0e2DOjUfnasMtCwjt+li07gSUUO3Z+MPU4fyWDzLIButjK9cf+DOA8WRkJFk3CJKRw
++7FdyBpijtCTNnu5XcfxeZ7n8TiyT6NebL1ex7yG+BTxqg4WlmFGapPCgk0hfnJnpuL3JTNpR8u
S5wlrgnllXOBTNkyQIvwu4r6CLmZ5jOSZYtZsA/TYgRvUZB8jcUZ6NmPMxmTvXIcsgf/S+/jKiR1
IC+FU7ufII2jyaF96T2HhKke1TszGrQvjfFUxWr7HoaKufcn/rIcVU3dG+6MEXkJvb8EKTREGadw
06BiWesnHY+8V9yaj4OHl3ia1tqzN2CzZxddc7P0WkF2MFexNlDLL0GpoQqCv1NT9Moamd557XVl
vZM1Zuod+6Em0drjKnCt+iq7l6JDoHX3YbJiLYaxzDZeZhv7nBrBk/uw2UMcOnGzpaqEhoBhFtsC
ref/+ex/H+emmnrE3XTpNEaxJZfx31+pUTFsDBEpQjawuTb4iiwb1NY2RdtgrZXCUFw0E34WEmIR
hFm/le9fD9ub0ivVMybU3Q1xxe+u5rYno6LOaaiNdoKr+10WeGQRJ8BQNdQMKIOi5lMKZqsBwmQj
yz2IN3aLELDVFqoCUE1TzTeyzCbRqvIM9HVxgeZj44fR/dkr/SnlOK0x11OPurCw0vI0i6yxYiXj
WbYdhRyACk9skzoFCVH8q3ap6QVneSiwaj+TKlmqgYcize/4QIJ7pxk1lY2oOc1iMVrJdWkR73pF
s48yJA9a2/ctZodqsHKKdkTeB6gpJm31i6nxmZHGQG+v0sub1oUt9JLa+a5AfukV3/6rn170XH+W
nyvsYXJjXjzdP+bI0q5s57rnogdSBFngR6Vjg5nbnaCBgZf2No8afBPrwodI+yUL77Jor8L61xe+
WifLyi7AzJb/KuI/xuTcJ/Op8E6yVI+RX7Py1cTeWn7/Se8c4/Nc1/oajKNzDEpuRUPUGBTWdeUd
GNqxz6Psm+YiHVrC3EHmMVtahdVc3SFyptf21aowRAeiDsDVtNVg2yA5upSSgVI8UMbSKh+X/RRu
oPl3J3WaC+uc9BUkUlneQRUByhs7gp0xZzVLeg+zbHEY/Lq7zuaPbISjf4+ji/o510cXHn1h3kep
YtVpFEDKHrGmjd1dQbG7qH5JzTtVH/i6G4kV7sKwKWFSIpBniIPslh2RgJOrcKyWJVKZW+nr1XS6
ttMN4O+TQJrKWOn1PB4jjTKNhKqCP75leFOf5JAIy7br4CAdIibgKAT0XAKJUKdrr/ft/TTXkyA/
xvPnKtrXbeI1ODIn035u8jUuQz2SjTMblVY7ZZAiTjXizKcphUuqdd4rjlnDFjbj2CxkTA6xJbwi
q/1oN3bOyySTNLri6AfXmJD9EErWnpUYB8serthUN9dKxwon1hJkYpajg72q/CTEJ+YjNHsXDZQh
+VmJuFchPvYI/R7/z3gEetEmHbzEE4NP3e+b+ZL4gmrHi/jdEq9hHJV4gQ/QgBoUUBztJjM2cUR9
dgwpZNgU6//VogrQrKNCZOdZslxtGz0CpcvwhRLNLEvbI8CS4/2dq/4E4SL091KzG3O02x22kOn9
WeZgOg1OQEgqbJfLLKLnm9QIWqfffQAGRH+rgXGS+Rn+q5DS7+tQWAMhzxa2EC3l6RjPyco1epB8
oscp++Iszx4HGQN4rHqk0cQgFc7z5uNH3oTeFxm8XxNFFdStXTwMZPAfl5NNT/wJFZPxkIQpJu3/
+qtTV9X7CPpDtNUw0J1iTT0Mtj7qe2FQsc4LnUr3LUf7inzs738HHgSiPX38+7vfRf8NcRxej74j
Ve3ekep9BkoyynJvdQeikxRwdn2gNWQ5WOPJgcjue2evNdd3OHsgOgIgOBNljzMezqz8vNkUUsoa
xleo6y5xwbRXQGr04Zutp18j3Rk2nd72x3ZM+iNszQqj7yoroQeVuMYMs4YOLvrB8uxxUHwKq7Yz
7R6h/zRMxgAA9eDCpviORJJIIr3wubUDkF3K5uOQ51PLsyFaP0ISuoRyg39JmwIqTB0jBQV+qQtM
e4+kBSgHn/+F2MS03qwg1NmTj9ex3lK/a71f2FuTZwnnOly7maKusm7EpAjpOtUY7Wuvpu3zbODI
rOZzspCdMuYlJuQV18UAXgypJvUdDyuX+vTsdcMdo6oH/tryodlYhprjPIRugUzDdSFgsgyV8HNu
4AwYuOUpHIaKxJgCRtnAzc4PJn9h2Y61lQ/kAEXoXTUnb48H9eN5/PfOR7wa6o1P4evQQ868M0QM
RNvOOl4ZH/wRUmpn2auKLS1p7j97O9F8zJW9aBi9zEHZftOxyIA+CedcLr9YfZM2C6bnUUG8Moji
v+IJo9q6H8ZjMLJ1OPVDnFws3ASXrBT3XoH9p9r4EEuj8Usn4Leu7hj4HkKACBq/3alxO98w35pJ
n4bqVzHJH/qjppGBlvnVwXfm8xgqsIxFFuR3ajZ00++jj1KSDMlDEIuldDZjamOUwyXxhlVU4q9K
hfKDljJQVrEs/Ebk2mDUFUwgGre4GE5zHybfZTDEAVLB878NU8pRu1QCcOmjS+mMT/KRE48YfE+R
/5dsyUNCynXdlUIRWZhVyliNy+rCUfXs8OF4aa5LE/sYH4r6PZUs30Qc5m9ZnOmHUGaHMgSW1rNL
AvvxPuPIUE6Fieqf+EjMevJWvuK4K/kMhwF3BSKB+SA/+fsDO/egF7nkXzdyhHxqF2YU7kDhGPfH
vIwNGovCGoHHx4pAb90SbURNp/pca8m87ZEruYDPoJ6V9mBbYmBZydR727Ryf8oHQ9dPu5oy+1G2
7uuANh7/iMllAOzPejmYbCqeaoiFECAWhlm7eAoN9n6yeaLxrO3f3KJBBx9AwH8agYdd/wZx5Y8R
TSN0RK0WpS6xoolixT0Vmro3ooQljXyb+RzvmhQN7sfbLDNwSl4HpPMRgxsTbi3Hxw5GLH0SnnX7
2Y3hDSvt92HI60/6RIYdpjnlkK6pr9Ruwfhh/UAWbVrAzxr/mhqXb5jdwm7CwJX0m2vv+EjHp5b/
sPsQ4Zip5t4PeelB10XRwYWbYNjBokii90xH0BEvu/ZQ84M82FXQbBwcRJHmy/rXPuzHY4Yn16KK
5/61Rnv7eQ6wQC0iv136aXtqtHa6NlbiQc5Xp5Vt8m0LYjN9quG4HToNcEoeqxVMy3Yn60TI0H+M
aMWI5r8bkXRZhY5B98c1vLls1ypOcUswF8nW1eJ0mdtwXADL+vVVib90kwMjLpmgxfphbO7uvR1s
6pVZJZtML0jjtabxpqAUuowDOzrpXmq+mRSfsqnoPk1A069k037IUUVQelvL6JjEW+CtTUccElnS
FQE+AvLU7hW+9tg8wXER3gJoZ2z6SHDThdi4WijeqgtKhF9E84FflirkqWZ5CFwl5vLRUXdAnC2S
Zivf8bKVN8AQxsR+71iDB6AbFAlk5zxg3YgZDiRlIQiCGQ6Wi0gO5uYnQ+v6PRoZqNw7Qfk25CBv
iimddmHelW9qDC5Oiwz1IntDC/rmPHyGt+hee9N+79wInxrMDxZqhU+orYTeN8vXD6aV4aWaDV8m
L01/Ndr8jsmc9T63UcfK8/+wdl7LjSvblv0iRMCbV3qKRoay+wVRKgPvPb6+BxIqUVVn3z59I/oF
gXQgRZFAZq65xtTrB58FzAYhrX+yU8Xc26ks74K260gh0eKVTJZBiM/lRrhoCZMsNU65q051sA+Y
I6Ze9VHuppie6CjqTOwm5nGizjU7eBKq2myEVKKO0aSotcFE2rLd4xiM7nEoVG9FOq20BBRhtqx2
E+komhMVmjjo0eUg2/9AgrNur4fSKKOV2WHhIurshpUV+gX/iDG8crj2g2I+HtKwBjbH+Dg2/UXm
2mOlLt0QKoknt+GpMfN1wa7MLdAj41acdV0ZbVnF2hNk7qPOydX2pgyNH0NgLFUQ0k/sZuAiMgY6
vCqnf20GEKl6a8h7fQKzO1AEAX9dPsQ7U6RYxI9FYFkL1S0/Be9OlAwlkFd4xTgbEVQuexTjiRT+
EiFpLBy/ER2zTsp0EGdyLb+6iVPvfPb/6i0rdH8nV857YNUfPWq5GDagulh7OlW3i1hCMmHsSLIw
s4FodqdsAzSZp7kIW5592ywrV6JPCs/hzixrnHUSrLNT1+IJDKCu983kLR0SA+DB2B/KqDOf8x6K
ZlQlbyTRDruxA+ajqxhqEH7qF6TrVLtRY+hQeSRtgiEt5zI7lXyNXFW76K7yNuiG+tyn45NVqViu
t+GBH6D3FkWuuooQh5yMPrYOo5uqRG+gbMmOpjt4kJqFhJasb4pV72PJnNXaTZOWGiIs0nqP3Cai
tddohL1FH10tzSOZM92WW+FImoAMDknVAxK9s0fmjR+7F9f9CracI/h+iKWPrvw4GJDDrHANYavd
mzG/o+1oyQFKiQjbGj2zTnMl6RCYitNnE5EitMiLpjsJE4+On6iulS/IDoJz1LBzLqpzmcQxpbXa
jSiKQb5SlUuj7e2lWDylViHZzqLnf7Jht63Zj7FyibnFX+KSDybTwaFMAt1/zEK7DLhDfqmvpuf0
n/1HVsKruHXm+gFaUZhu1cgluV+scuNpDZx+HqB/T0tfcSRzg4QXzDY25KeB2zXbp4aUlRsX5thK
vJRSu/vOGrsnCJXFl/qpv09MZNJOV6e0ZNGuufq9Ydn+JdeHvbiz17pD6lxjIRolhv8CP7plzckq
w8zj6P5DZAUrHhWRYsTkZuEgUwcIqiXdgqYTVwS0OsSys+ZPNIuDGacGQvlELd7d3HL3BeyDlZUk
3daZAAejj0/5UBroQiOL/Kncju8j/CVrrSH1b6qKlYIgGXMf0V+G1ayW+U3MRsHx72eMKANmU9gA
KqFtulK4kdVKWnZBqZ7hh4JcVEK2pQ0NgYnUdDvSabF17kvjEht1/+Da/KoojCTO30Sy+j21dO8U
NFm1HEocBkXxeogI/p9EEX9bmB5oG7eQnToSBWw+CYOl+aYgkrQnJvNi9UHMD6UIt+Ykm0slP72T
HYuFzKQBziT1vTEbGS4+kg8hEr0eyrhGsVFa365V4gyDnP4Ee6M/mVoMxVDX5x6QQC6+buLnlif7
WqmGt56suBXSYvtUNS3LTAWafpDKybOry6+YyJk/iFgR2PCPqlS9KJpUPRR9WRNa9H5lXhgfRFWG
pdtt3aebceogqkzDlTdhJCWr1G80kHVdtfb6PMJVwvCWQg+bjzKuc+Fg7vGoqo4BkAN7oaU/JGDh
SqlY9yw9rH0RWM1m7Ct8GeP8IJTryMmahTkFB0C4cYf1/HOUViSJetpTKatA8yhpROznEnin75oP
qqd3B4BbQvBTsZpd9HJ48H1VfRgCZL52qk66YtRq0DD3JQAthMUUg74JVkpsBzfiBzANMgYDWoVu
wxvufIR7o2NmBxZUx9khmF0v3qnvH8HyJLeN2OHrlA2oyIlrx6cnPiHVcoel5kj99vqxGnmPRNke
70QVsB/vxovAHQ5VWLB1i0YnxXkE5bRRrLvByt+kanxzJK2+90tFvbV4EixEPexE+OCuX9/UoZm+
Vu3J6vLizbIfWxWPaz+OhtdY461LJImcSPd1n8BjzfVGVOh7YgwwGkJr1WdyeU579LHP4rbiAacQ
6gcpyCyWaeAvUEGIGqGMCBXF2YxD6C//akhzCEttKZc70aA6rrdzDVe/UeGr9V7xJOI3Rrz0Bwpi
XUwLvMviCSTleFYU5C7Tzrep3yuejU8VP71s22m4lFRKodxVRRFPNN3kZ4nVQ+Lpv2SpezL55r32
8FbATqrxnQOraVdrurbHIyA8dzG2L5h0SLd9CpPKgIxxIrBaHfOueGJ5CJRV0n13NValsW6xxXsQ
B4VdBTMKzVOSNmxB2K6/swNDjU4oOZStntj3pGvIt+IbGcbmPV8/mb1WvoNTmygheXMeRmVce12y
KQ3u/IMlYTncM7dUotS8SaFDbVTdT59IWvrRuYn5Y+ra6VWyzPzILN4x+In2LVth50wJn40i9+YS
rq/ZWdT3U6NR+s8u8cK9qI+QESsLM/pRavpL6QwWWzEcNJ6hZFFOpx2ixcGT+Zx5gIpGO26bEYGT
XKxUPFNXGayazSxHmtPwrKh8xk29WAUOUyDxj7Tq4Wvx2ioCehp2fMu2945qGvHn/vENgtKtrRDv
Qg36syFV83PreOXhWl+ldnmYruEMZbYpRkzt2sbQTv10SMpcgmwaErCIySH5Ujf3qaxk5w3Sm2gQ
h0iMEKdgIdJlGlr5uinbjwsGW8zJUQX5mjG+W42h79yJcOS3FYTJ6ecY+BbmUI5M1kpl+0+yP2xF
Pdv3BK3w8NqIIqSumzCNykc8COKTGF5a3vMMEHBy7yR3qm+9Db5zcZAo5XgvHyI3zw4s0T3QRbaM
0LdtkCIwUw9Qr9Jes32QL8Tpl/I84EubY8vqQtPybAdS0761pPpOfC8jv7FvkbzdKZgwHvuwS4D3
AbNLkjw/VX3KSqgsl3ZhGI84a1b3uTVCCCdFYyg8+cZkS22p2XL+4kIEXtdYPGzFoOaX2iAuGA9C
wxyqjnFXRCRDui0h3mYw7j7bPDcz5xJXYEWi+OcuJ3W0LqXoBny6xsaDcoMK3IBz23sPYZKcY5GH
VljjXnORKjvNWN3ZBWQHfcTT7lWCeVpBFDy7o9HfhWbScgv33yQ9Gu5E1VwfNduKJeHJJ6A21/On
hivu9uwHAQA5zTEav0tvlNbdYewlvRpjFK/DNMyODkDUE4T6fKUTbP5m6ABy/QQpQU3enKPxTlmN
2Dseh8pWMyRcIxIbspquBj9sW9oxu3L38zSotjRnzWTOvalT/1IP0P/Wagt9SdPrfPdlqRqwN9vr
h7FmYXST9yqZoEZqHLUQGLUih2dxiyJGFx7lbHgRtyhRlckKSVDstc53MsUMi1PXVMcyVHdssGlv
9Rg0bFxV3tnOnPLAaAx2SHh8xvzwTSwEPrsWqGehqAcfXSvX9Ta9FvnPsOavXZ22sI6jFv0UMyIM
qr15WmTp0pksfGt3nSmJ6dJgKqSnDBHZ9Z8ZK7n0WHhudCtyWETWSmlp5doanAyVLnkteaqcJam2
d6WrIpmzvAJUM4ZMa7+y0M3lndTegD76Z+j4r/p+014GVw0vNvLBxGwRGfjtZXq2LuMxsLei6EQy
zoKD902UxJgqq56HcAhPYpCTuDWwuSRcEc6UsY8Z5TX70t6pHslxYdcC984p5CoOokGcsW3nH80k
IaNrcIaFa4Tqj3btTfMsPSyA/rWafZ/r5LDaDiKqUcaSLo6ZFuldGq+jEpU6rkKPZAh53/84wczD
FzWsNOYTOy+sFyNOtnmDNzt3G+M+smvkgXitrzu39t9L8nibGgcFg7i/wZTiRjWAqzZ6/1O0i4Em
fKxlXqnxLaDevcXc8MHyuuaiTOhU8fsfeRbm2MIsJLPKXppxknw1wApEaxaDNzXrhBtAHwRPmayv
6xQ9Ekl4ZJ7527LFI1fraudN9edqGQzrVo7ij2p6j5KLUZurdGDQnqrpzsFaoXmkIAgIohDokDTJ
kmhDVbSIfPTfBc8tQVPiVXQ/55kbTYaQziQhB5vUf+wY4ELECudsqdzKEAAi0oW1+WhX9S8AycM3
Q3HZgelfKsyUdiPRw1PWoVbfDtQ1PI4iNs8fB7RJZEz62Umo1EQRbnN2Eiq1sQQuJlpZm6qbJoyS
lW5g39SpcnOw8JS9JKF0V/Ca0mNQNnNRiaz+H9Etc97lEQ3MmMOYnTZf+Ve9EeFVHoOgxWpRbcKd
X8rAG92635m60t935AOJFYU4xE5krNTCyDfllF8LOHpgl/ejR6mTgZtOPVJzyCE1sg7xreIR3nN6
r+mwSSotqE7Mt8JH0wY1PMFCcFjRN1UT19tqREvim8bGZtZDokrbHMOkBF/XmhWsoWlDOVOVMxo2
/xLprAFcFzzXbMQ7VNLKKzGFEa3B1OpJtAoP31izvctYeeuxMKO7wazSfeSy5/1MpD7a+TGwGE3G
rWCWpGbA/ohZULZE2pIog0/9XR5bfdWMUJrJBbcRQJKL6+USrNMEspMoCgmkgd0RPgMXUZM4OUDL
qX849TcUbCGu/UUXu/7X/lqSRovAxw60nCxcW0tTV1JajWxYOEO7mTXUWdQFbItOMV4lkI5jnA5H
3ALF+jaVnXiXE9laBtNyV6utlLwM6yhWwGLNa6UjriRFfCf6G5gFMmHRzZ0J2vZAQPkNwNKkIZaL
x7DAy9bJUNCCaKzwYByicp3Kyrg0K+Zy81tQE3MkDYNZithhhONExhwAAO54K48lPDgvpby3gZCc
29iapG28b8kN5qJoFN1EDykxViWZ0ttSK8ndnyaWfYkhhZPo2joIHPZmPueX4oxfUXpwHZ1cduad
85RzHjZUezUaTSJ8VQB+jE+zHjzShseq3+gQ0QlnU/flkHVQwFKnmrtcG4YewtWC77921GP93U2I
dYuYSGZ49SyDaAIFeP/UIGL+VkrCKDmcVFpu0M29RbRENDtT8FQ0OAomWz8zOy5wOsby5hYCiL7t
DFIfxD+sxl73HGbBHfkuFnRLK99AEjTmf52EsnOZ+EO+76Leuxt8TES6YfjhyxKY9WkOH0D011Zq
mgBrfglCtFLvaBIHMi1Y5Pt8QVahTBD5r32AOYtUNFfEFOfm6+aA6F0ko7y0wYzNy4PBl8pDy2NT
vOyXFQOuLMwIAuA34q3Y+gLrlBBbeaDAdlpIG90ELAdXdVpiW/13dE8sdjH3VAxylL3CfIY44637
uAr3HRDCdThxd4QkK45t74TmdtUVOQQGUZSkciV6xIj9bTuZ2LGBfhaHrmh/pWxf7K5VMtqoszf4
4Z7UyldRnyYKOQRmORn6eie7SPyTOAPuNa71BHDUtU406KoRLPM8HzZx6iUHNWhfr9/pKgFbBwju
NZh+CAGccpJURU42CTP8eqXWPkC2jIinZwSBXNi7Pav5nyZw8ax3fwYGKXlyZ0dPnZYaazXTqqOs
IBWtdGfEZh0mgKINAC1sM5w1Yw7YqNMYls9CUCZkZC7uaUkKzYNE2X4RN7m5SS8A8H20vllzm3TB
u64H01Tdj/eQMtqVKNYodVapl9s7UbRc6YdlD8GtKKWX0THwIhTbImMLGKo2AfMkmor52cRNGrNM
gy93p2ldVC6LiZ2UKG1wI8hKhBHTZeOrG3mSjolsBZHRIM7mQ2Hgoi0Fj6L+2k1S3XKtpUVJgldW
nfG0X8+BjL+KsVfuOt1Jlm1SeRduKOGSkMHwD+i801D5FUmvnb+wkE39HLX+V8xP4wXj9IxEVykg
wFNbW+Cm9Y0WOTr+aTilqbmUbMyu/Bk3qRPvzYSt08gov7Xq0HffRoTxEKLIjpzUFUwjPw7XYhYM
bBSLcuoOuIqwwvi3fqJObdYQFLyTuE+Z082KlHOVG2BuL8SN6XoDE62i6DmeusYM4qPLtaEyoIco
+q1XDNnaJVV2BYk2nXOexVkY3EqBld9eq7kNfe0qjfT/3bUx4uJL1zoO7tCAnjFFHe6jVpI3nW2k
R2nshhtfrl2e21giNHWmrgjxtk9t2zWLkRnZe80tfk4ucg1loZlpDuG2/27jL/dSdoW+bEobtwA2
BfF0KMylj77gXQLMEXdsQpaIDzdu0Lp7NVP1BxbFrKmnHuQzfYeS310iJ2/2jjsCgFYb7bXRiY1M
HYaQjFM8OvIzHDz1ZJncy5CTS0ebm+ZJmnRB10NTvzXVkByvNeLsS1eyulb4jvXLax27VCuLmOBd
UFb5pnEQqxhmOl5avB3vHBidyJnHSydbwyWvjJaVp9LfiKKZS/5eZW6DKtCvi6XWPitqVz6IRn1a
i/Qxu92iyKyNG9xovM9d3RpOp0T+kWgsLeZkdeIdEPRiXsmG1xmEF2DnIKzhA+NfTW4qm95TaVQC
DlOXcOya3RhFP0T9fBCjMMzJluMY6cyq5PQmQzO1MDOWgLbqNLcNv8gVGTbtCzBrVEie8SuOloYk
p7+gkAOPccdnx9FVNoJK/YxMD1/3UG7X8/bXyHZk6q6iycnK6QobMDtq29BxhlcC8kDjceY8hE0w
vNrhOpl6DRaW63OvqVpnp+TPXlJQSF+v9dlrbEF5i2v9fsUy8FduQp6jNKzsBHTu2If6Q5OF4RZe
MikHU3FELPTQkqmOI+x4CtqWkjVgrKaY+QLPGrLFJTzM8cBV1b03Nfte156Vtr4R4+cRWYWJDzl2
mxiSJSOGVdfigTPnUfcZqpe8xTQn6nv28EP2eyb0e4alu5gCI92HTwOJWzTHU7Pv+h/N7PiQRTmN
tgeMbkK1uG+xclUA3dWkVXaEJP+KBaD3PZhmbez/erRfYwHYjBzyVDX2Yr4guhWh1N30EHX+LWwR
Kdrd2JryrsQNrFuILshecFEQC/bPZtGghlmGzccUERGtgCrnwQMbwr9H4LsKiZ2VOaza6DB6cLrn
U1HOp0px1rzhOindiHNd8uO51pRS+l97iea/+oiiJ7Ukt8XRW5I45fyndW36UwuhghMf/Nh++Lc/
edqlkOM2nQeJP+S6XyEGdEkKB9oaIEHm3uTOJNuoErxs3wSqf0AQ9XHAnoNWsA+ev7nWlnah4Fs7
dZ07iKaJGJNYGH5qubGtJiHUshnTZ1nPTFTatXU/RAEHF9o4k8W5EPC9DW3jZu7u9l66B1MN037q
H04HudLYuqoDdSVGiAbPk9KlNb1MW0jtzs2lyTgH3cLkeKBWByutsYixWxc0tK3VaHym2sSMPJxa
JGf9d4sh+pNkQQyoW7lRld/WkVagCQmT7yWh/zTM1X86JFfrMUxs0hEInTpIi/eZpi4K2QnvsTTV
EBlhL7X5mN9L3TfwBdGLG7X5vp0sTATiRsZn3vL6ZFEQ5tikneWiqSkTa6cO8c2Yt8RCFdtYD0GE
+1yPrVleYm+XmSZfWEtM/OqGb2Jng33gga4tJhORaSOBiWuESSRp2ewdhK7K7KxYi70D0ULh2vK7
2+8x5ACyBRKlGuGrdsoNrfuF0O6KdOpiIF+0CwCRu/okz+g/+4hmkYltqul/jANBgnW4Vl1ctvQe
Tc96VYcy+e4MGbz3onpMWuIXaKicbVZl3sLIUOwR9wpu0OhhB1cP9suQGjx32CNI4WMsbNPo7v97
j8ZInqoyrLG4bKrbmeHTk7/UtqhCbMVHxCzQP1MdUF3p+Fc/eapLMWrf+nLF4h71/iZVcu/oS312
ZFJtrduolB41jTwS7M/dnwZO3or2U+ttKJ1KIT/G05jBH70jLJ7s6Ha6hVTadR/JlvgY0xz/GiNe
x+nwnAzt4FnhBn9Co6qs4Xdg8DkFAZreIQgAN1djr5Py2KU//T5ibTaVXAAjw0KMYzGfHocM85jP
vqJ+7qK73RkK6N6x252iNOaPSDXeMkBAMDcVf1MVcnFotM7HGwCVBrFa/W3qWqTjuHDj5BeROafC
edlq6y1k12HN0xq7CQWSDnfF8hKWxrdUsf33HHf5Rdcr+T1Wu93Bg864EttxgXJHaMD4J6y0tyBs
dXRLyrCTXcAywfRQxPUsZxsDJwUQTeFj6rB/KIXV3pMtnZRUwm88sUDBV4pVrEy/YCpqDvpz3aCF
RvkNmTDz4CrGQwJcEd1htIpUds3HQIL/S0PdGNFxcmxbjnZuHHxFv1SaGzx0pPvdso2PewsU/7fO
x7CncIdmL4pm/uaq7JN5RQoTPQY1yR3Ff/M7NjVtQ6tOQWhrj/jkbEU9jDrug5HDInq62PQiNiqo
BdB0c1dmrXsQB9OOXaDQ+kexGEIyfBoVc63PLiWqjWBl9/2i452vh9xtLhW3jpu6x0lOFNVRbZnI
4RXjRdIZzUp7UbI8wYIOMx3RiF0Qm3KGuRSNYlDUqh6WYlK2d/WGFYxe9HyVRgzyrNZ6kIou2pNe
4W/9IqqezZIlSJFWT62tdjfV5F438Qvz6WCbbnDDDSPmUWGb96IhlSU04g48C8VVq3DpT5BCoC/+
di4ntvIjyhrrxhU4w2kc8OalXofyrbgKxDP13IXZppOabNOSJnuDm9SPOoiS7zgOPPtulj7pbaFs
a5M7RxiO7qXUsn/rUPRJs0tbdiYVK9rEOrawpPn9DFwX/aSDFlJvXTL5Y+096NC+N16gPnUVNqxe
whci5Lm1zetUBf3Rh0fw6uSKaF11P5JsjlhNVV/gpPwAVtCd8yniI+7HftustdBpZp6oMXTQE7rm
PuyfYOoHWP2oGcrq2H5pTXMv/igyUVgJx+CQ2xRnEWZn6VGeVAg22UmZ7Gt3opQWhrO3AxM4/tSI
mKN+ANDQL/vcl7fXOswC/x5laGq1EANEN6M38QNi/vI/jmpTQjokBFeTnJQA8nXEXJ5eoxyaA3cL
94g40r90mTNuDIeMGbmLmTDiecWPyeKrx3oARUgob3z2UpjATpKQnlZ28rz7Sll3bEi+GC3rDl/u
cEpqnKNvA7VqJ5LUGMsExbQ4wtGSG4RGNy32+y/dRL3o1iQgH4jeDq8FAlnRzVOij6v1n1ezpquJ
4tQtR2++GJEXn1ydNXwsIpA8MF5MAkab3gKihR6PpYDkTza8tnerYF/w5KrxUtQbUVsdBoBCy8hn
ll/Xg7JShzzbi9aeP6aAVvlgDr1+b7o9shgupobEXUn68taimI/EwyW7dA+i6LW/8Kwt0K/whlzP
WOWqZS7KEBrz6CXhKzQ10A56+TwAVjsD5a5BBRbBa9kDr03bbNiCkwheVTt6UyS9vbNSm3hRHu1F
da0Uwz7pcXIRgwqvJ5cwd/uDaP3z2nKYMWWfXrNKjK/XBrP/1lh1exfVWfdv11and9COU57i57Wb
9FXu2GPTtONoaT6EFg6yXH+caTn3EUuTBMTMPyd9imej6AgEw13FWgTYb+oNYJUWMbq342ofNM09
mbfBWVfqRlmJIeQELaTO14+dXhg7QK7PAdRPMJ9STPgQXFIrlwbeQnWe7qQsZ/Xv1spK9DEcwz6p
xwYj9uSgKfYbnlngHqbh4hB9numjGa/YeUkTvd+kE3rJt5m7tJZ/b+mdcq/H0oXVM1wkvwKTkOOS
JCSdxNb+6iUGi14ydHs4qJa+jLln3dhF+SPtjPDbdJL/PtHZKhA14mT0mx/iRPl9MnX+X/X5by8h
Loi69MRnyhRRgoUldfmwYwLQv2Zpv4vTOnhskikCpQT5QtSLbq4GaMBk8vTKw2Xnu3H4iE7tP7o5
09VEN7ltvnQrWolFkw9W+nq1zxcdBmj1/Z9Xsx25XosXNQhzrXIJ+2I/wIgsGshvEIEsUTT0WjqK
MFfM7WVuFbiFa6sAOQyS+f91rHgb4oXElYmLS8fr617f5PV1RWv3+TaGoG635BVay8iw0Uw4zskI
O/1Wlkz9VpyFFV4obqT3GLVMDW0TWIvCUeVFOtb9VnRURWVVFqvYLKvTdfD/60WnV/OyWL+9XrhO
I4xsxWt+Xniu+99cVIyPEdbN7/bLRRWUxLLlf323vgZxwNOk+SOY+/79539+LuKitin3W/HGr3/z
/+3CX14/dc1krTUrAcBv/eilyUMZ20Lwe5KNhy67nf5WFEmGQ/CRlDhXdhOOL6/d+zwgPjKR+ESP
TPW/DMfu8z+G20X6dXhlZktxsc/hOJCMizys5JPXsIlpTiLnSPuWjEPwnSgpy1iI1DAjbdIJMXDc
5m4bXTzCzv/SNTKrj669ST6O6Dooxc+o65a6FcRPWqbr63gk9QMvVvuA8A/5KW51j+O091aWQ8eK
ZFFzs/+ZwYOiJkm2NdOjhTKFNcbpoOWtu1Q7HXOxKQ5ilC25c9AAdZxeL6KbqLc8A5sdSSVk2mLX
0kBlPYiz60HDA4GYo/3R5drwV2dRdG0tXyYWWkCiwN0pcksyHjznHcJwBRjldzFEzp2hX7Xw+2ul
cZ0RUYAhEqMYCtJhsoPsbpg8GhcXkhhSORy49QnmBkAyfmBTnmTkXzASw0dSgOvHUnoWy25RyKVn
sSDPoNT+2RINX7r9PUaoAfj+/ecYMdHUda16lKsXcWkz9eyNI1lw74fn/83Af31P+IOpS7/HyVOW
m2wpnk4YFkhLsP76jXiGAfNkQta+IENLjo498O2cshX8XP/aS1FO5NS2LyxfPnrJY/ke12OKCk4O
AFj2yt6RXeMSdu4rASX/vZGRbI1aZ0M6JZl9GIH3CfhtmP3sZTv7p58Gko+p7CvgBxfbt19FO0qW
rwNDr4CHM12xTX+JgR0q2E2gPVej0d5UkYuZOWwldDMKiVUGj8zefRbfYClwftS5Fz0TIijWqt1F
J1ZLWHT+y5iifxbWFJ9j2mlM7afRqS+y5GDV2rhRs12lS+qGSUeBm5BtHNqk1Sd8Ajj3kt+YT1Tt
LZZBuZCC4i2ccpHnmTt9n15zeAKv2Mzry1ZuknttDKPtGOGDrCUTfBUtL+RxeXTWoz75QvZ9dFtZ
vUIQvAu/5/peKLmkIA6XQdgPd0z7nX0DV3aTYO/0ZObOq+ihGOptpqHUzJtvUjpod9GU6TbmGLJh
BUDwlpKoz/wMY4KRx2ou10zTJXwmN3qsuEvRLA6mrBG9T6T7UnQJw5fexNgbUUR40qrM3BetJ+8I
dQxnw9HjtW2F1WM1YIvjo9r7BnjolJXT+ixiHa/r8q88G56tNgrfhkEplzHK/gdP479ZJzZmJU1b
bsRvWxxSM+8BzfJTt7J3I0jrYw6BbS8zgVh4bErUl2GA+u/cSi1bee/gSTMo9VMer+DahmGzDRR7
PFgi0xcaXr6xmlDCB3PUz4SVFUitgXcIS8SRQ1M/lR4SychS+10I0eyi2cpPABnZnRdFwzJT2yWp
rYT3/jzL9AECkBc1eMZOZ3+2Ml2kjkXkR+uf/TK54vZk45c6jfq7r8+oUIz/85p/v+L/1M/Lj4nl
ycU7AuuYRBddfuBpDmSv6nroxhRNI2lu+wyf+xg70KVbjO06YE697qqIMl5p24pF4K3o3BUezC6Z
jcWyiJQHQF3JVgO0us6JsQBG/MbmnrPOIq3d+4mfP6mjcSLDpvpm2BGAebBVJ5N8xDv8npqFaIgT
brZDbzb3Kb6ox9zE+lxcSbLyPSrwCh55buzqQm83VWxp/+j6qi4Q8cGMKba9yTOHJL4ndmBBKMTF
DyGJT33F2maJMa5FxohZef60vouPQj8/DapQTGU+UT2wUSOzsfnMy0vyo0PqelHnoWX90hpZFXEb
W0Fnp/ZrubQrJD/o1nEk2I+ja+IZQBCbbGSIM5VbXPAmwxin+Jmakfld8aRTUVTc4Qudn1iroVIY
kLiGscNUwpPxlAoPvZajAnFNZ4kfZHk2Rg/NPhtY68bUirdc97dpElrfR1UiZcLKxwdrhFrMOkrZ
hkpZPOLl/dMYQ/fO8hMwxyFZHapqvFdeyb6zU9qPrqfG666o8rMqe/FetSVv35l9w8rUDNZGqgZP
Rq5hI8tH8l0aXew6OyLa05WqOB0/4O8BBhxQ1apoqWqtyUZV758zf4CDqffmN4Olr80t85koebMz
xh47RK+yXn3CUfrOSU5Cetv1ufbomCdBCxYFZGyiZQSoNrV86ZachEC3/2j5Y4xKMiYZYtwRox42
Sm40a0It6hvb6iuRndGVhb8ssPC8++89xiBLDyjrS78GHLXAHxazkBTDaA+rzI7PBCDGxubSrwO5
EJuoI69JSfUaKWPSzz3iojvIhZ+/FJjZb9hia5ix9cqDpEnxR4/MvK/T3H7CfrzZRjW7pkqpuxfb
S7/PL9KMb7U/do8KwdxdhUhxCxjdWhpT9iAiv7tEs/wHz4qr+1rrHond5q+yAkqMzQmeplNRIV9v
0aWRc05s33gs2eAV9ZlaWPtOUmoySIz8FWoBISTmaEfR6rxm8PxeGwUxSCHjEu/bTvbaGAJXV/d7
MYZ0so3aScUjy8T8VrJhCmNrnTxlSq+TNJmBzb7nKbrO8LDE/5SzUe0481PzS10YVdix56DiroE6
fK/zVZIN3Co+Q2Mi8CWKZp/5x6Z5VEhNOhbqyCZemjw2fU7CylSFmLkm7jKdXrtci+LMlnCybshr
W/3VEMtZB1sdk22MbskLSYu8PwCx7g9V5PUHwybbcK4MymRZKKq9Fw3XLmLE3E+0WGLItf3aHeWo
DdLB61Zfri1OnThyFhAXh1VQKMaBm4pxEGfXw7Uu8sMnNm6JIxplWi7+rcu1rqrc331qw5vHDX3/
oyZ/87XEkqvA1/CfLE7k21y/D6UefU2u6fsUFOYs0xqbBAP6KMEfDInXNZQrzkTd1MNEdXUU8VxR
Lw4f3gG/W68Nf4eNnbuPrE3D1eI9e0LaTLrH5RJLntqWV9e6hvwhkt6lb+onEF80VsrG6aVoJuuL
GvKFIm7IVb0f2wkgzM7tprKhWJMm1cZbQlrFYi4Hg5+dFavMzv1ni6gjG91TcClUs7MYE+rYT86V
Plm+67CBsY67zK1bNf6rbXXhWq5BXfRN0+HGFpE8jIbpxXCNO6FaJ9/3FoDS/2HsvJbcRpZ2+0SI
gDe39GyS7Y2kG4RmpIH3Hk9/FpLaokZbZ8d/g0BVZYGUGgSqMj/zI7RNBpw5QhLaDhzRP4TWmmKv
2evCm/XTBuD50DxYoWWtnRi3+JvQ81XfmZQXuQIGbsG/DcgF0iKe100/JYjog1YUnM8ANGw9D+Bu
4QaCTJTOG1zR0ptxbQcVQMo/AByl73aF21UFLjQ403hij7gxy7Tb5yPAU82182d4PvlzAu0W/zbF
5l2WFc9u0ufP9fxXYwfeozSqwbPuqgxLC8fSkdfXKa4DnQ/d7VB2SrKmkv9iZ8ZwlstFgDvvocPt
pCUXuH1qCtx9W/WQzm8K/iLtf2t6xYLx88x4fZP2l9EGFcos87u70Ks92LbCWK9762+8N9JjGxj2
ystTbSfavh32LlfNXytozD2ySuXqJvorZ9e47mKpQ3INvXWbYFtXlKfkZTcCUl0nk4aR9mJsJk2v
bpujvCTNYf4xemtGS3CTq9bR0Zeln19jgRKO38E9/ZUabfIpyhxtPc2Z+eRp7YJbJR3g1257p/t4
AYdYDaJJZZv4onXlGy6Hw2qexuKvqcZgU4NJvCprygZphJ+PQNl7YAFO07+mc9lt9S5DSqQJekDr
FB+g6VOjWkY1eHCPnVLz02XwOoGkeOc303W6VgUDBUqYnFkYZo+6ApemyiuUnO0RGl+Bs2Wd+wdw
OfNamsDjtItuaZ+l1ell99K6ZDKIDBJNey2MHj1jVX+4RifAZ3O/n+6iZVDvwmpbN6O5jagIiISC
hUvCunTa+k6aWEI8GaoXPGEUlL3Fzsx7DN2Fqo/nS1dQORmHufjI48rae3PYb3veH2djqP/JQyBU
cjAKtz2OGdvGHpWBW3/6M0L6ZBThUmw1Vd/f1nPFc+nnDBn4rXmbBoiO5DyM/s1vcRJy+yDHBnmz
ykbtsw8VYH/7LrcPv11ULnVtNqBL8gaZ7uUr/++PsJZ/bQeTDUnTDj870CCNUtuv2ZTb686YtEPf
KBaJFbXe6djfbFXYq69BpOjHnGfBWppw9d2LotufpIU7o/2c9OpKZrbLdDUARR+41ZMEKL4PYsm0
p3M0W+gHlvxvVMpUX4CsbzHsw2hxysLHbjkkAK42sxlqG2nKgIToc78zXbB6twmhBvWaUivktuUi
18OIDFrd5i0mKHF+kD65UvGfD9SdcNtfXQzGpD0jMhWtr+VSz8WMjarSuL22S4+3EOtq73Crnzaq
dgYRjqDZUk0ls5A9ISNwjc8V9OaqWH+R4qwEBA36eaTpkSm1dOUeitGavXF9FmArusmLpDfZj7u2
cq/i3TKqtz3aiXJ6jZHTn4ECja1l8nVgAdMGCf4azhyYm34043IH6gDlhja4M4wA09ymDKZTZ85R
uZNToLvTKVQ0SPSIj5FQQ5B0B9VzX7gu9K5J4ZmA4oplYzFfIGRSxasCWm2EUAkQ9r5FH/PWNyLc
eBu9nf1f4vo/zF2uNwQgMMQiOUh01FbZtgVloX3+7axoEv3zqJrZaq70/xodl755Gf3fcTJKwuJH
3G+fcfvc3+MiNNgKhPiXXKXogIxWu8HWIKLOTr4S7/VkA6sb7cql2eQN7J/Owdw+7LJ6vQQ7uR4+
iarILVguB0X5R7CM6u0XFlzdY6mZRx1f7/e4HsZ7mBt/l+7UvEd4351Ue0KTaBmMcME7qpqbQvZk
NLUTh5K85mxlNPcsbPsyGzGAJbgb5wUTEJZ3LCnr9zxWQHiqY8BjexmN22cTTd5HaQ1NDsXbGl9C
z2nfwOtIb5G39pOPak43uR48WqRsFKOOdkoedWcKtNkJYzMckihUPqtRwZ7GaI0v6OycHGMw/zG6
fpujTfsXJHqsncg7vZhWF22b4HkRy8PCPMjPuYYGydLSFURUwBfAP5Z2POktFd0p3l6bi4KKnA2j
4tw1kbG/ZpcCZZg27TQgGDdoMPfQjsZTr7s3oxmZzhldx2jthsaL5yQ2CDWtCnekD1iGylrLV+Z/
MlXz7ljrtCv2mclJHEgstSh29TDXW2kGrdJjFTr8M+O0AaXJOmmZX76Id8k8PdgQtL/aHkuHqCrt
tzgzxk3jGdZDWLYmfE/NulOKLjhbIVj9VjcLaFmVu24LZ/yoUv/7gHzutyYo1q63WDNozrD3y9Z+
HQaW1K47wbuZiqPkUbxUf0TAdnxCubR8mXP9EHbIE8yuO0BzADYruRiZlONMnNTAbut1WKU4t5cN
DO9Wdy7dFLiXW7Nwq5Wf2O15rhRzBtdIXBUHwTaxjGFdh/mwTQrVXWFYVp/9QP1mRAHOfeOM6b3P
fvhsy+lk6yXGyWm1TR2+Rz06FwA+fNpyVtRBPy//wbxrvKCBTk2nraa8cMIGWrnHjYt4grP2XfuL
3VbjXdjM/lNB5eR+aEzQVpXyJF1h7zmHGerEygwU/0kGnLTzNnrQsN9e+uRQVna1SnxgcCN1nXgx
TNxkVVw/BEhvrzOVu7yeSGQG5fcGj9pVZ/f2m5ZgtV1VbXJvoBV5jBuLDVxIfnYTunP1yS2dN8t1
83/6GvD7UYmhbKIyOKNfoY7kU9ESKy3s8jQrDp8aP8aSimwC0lMAi0GL3UKdNFD4mcbKIUv6EC/S
/4RyVUNx09fInKdVUvjDLirwY+rHOlOh2EVrlEhebCzaMDBR661eadOlpcaC1Fln7QHNGrx1E2vt
+6R6Ib0+waMy/1EQHvYjpf2WLpSUJC+rfVNp3QZ/sop9PK60Tu3WkGCxvJf0TabZz6rDv/YWESCz
8kuEZbrPLX+st3zQWbrhC7L/hSdEVQC+B7tEdB/xbSAt/JFrjoEEUaVs2jDFE2rMrNeuj/hdLQKO
yKQaF26Pc7boP0pXYyjaBgn1dah5wRZK5PhsFPX0HCoKaQfHukgX6Mru5BrtN27EIkPTCnUn2/Wa
vcRKCCrsWstrXRpBPFUHQ0fjX5pyUMCtotCIsbxM8vo6fnCwZbhF5DWcVbOKw+v30Dv3I14AEsBK
e9DAdnpvaUp138BOXPdWFP0V+MpRRRviHRqEvS96S9/z6gs+UhdI6xIgMwcfcHCrjiuPX/xP/VI5
ux1E6xTdIms92361uQ38Ir5KWtU46+Xeb21lB24TZ+I8+sVptMTLBqHAorsTmeoGga4DBEh1LYyi
Bj+d5xi+RRZQAOqB8aHkhIwK0i4A9HEm3+tLs8SddOvzPOGRhqzKbVS0A2QUFRvStT+DpZlkTbEn
GYolr1tcXHXWvy0nOWhbOQmCLHjJE5vc2ypiw2Fbm6Kb3XfDtKmto4x5md2oPoPSibd91MSfG/AQ
gwK7foxxT3c0ap+t7ht7UCj2oazz5NnuMbuTEHaleLTPzmuus7YxDN3dRNQePgzPMTZTYE0HaU4t
ZJ4OIuZFmp7Zbnnuqi+FrlcvntnwV9KU9xnvx0uM7/tKmr7ZNwe5ZG3w3/tDxzYy3OFsQ1gAC6h2
T3aatadscHFu7FCVV3SwsLryxUJmZBsPSkQms8pfTMP7q0SQ4VOKXwPa1t2nGFd7Sk1q+zgsh86q
kWB0y9Ot38zrnLVzrEOtIFYO/Ri5D0mxu/XI2ZjGyCVWcDxvAyklkTt9Lj/lnT5t+M9u13qgOXO+
SmsN+5M6AM6PRztWHqEZ7QukvIdpBy7VWokSMEIp0ylwijdpTVrcPP27q15sZJRhvkZJ698T9Zg0
+/rnJGVxIpzKUb3P4h+O1sjqPeeT7h9FZPamOet6s7+pMiSCZKApSpz9Uhs4XeqEvweXma3fZ/PX
OCThbqinqyCAvMwAyNXZhiVpglTNLnGHf/BUs0+661mnejlrahCrq19OZSgaBvvkUx08FGZzka5A
ATJqDaxmwkTF3jfqsiPqAAjHxDQDm1eN+k5W336RjrntAjQpsaUbxoyFB95tY7gx67JYmdisnhI2
76hC/OsMa+sffQBs/mv0NiPwUyQb1Ql07h/ihvKxr82I0iMB/ztUPvAW99vXkQ8MDOsTwgbjXeE3
ykUOlYd8kaa0E/arwEpuA9dmOLJiTAoAlj9n/BbH6xSPS/1y68Zo3FnXOJ3xhKjqWAFeUFYUaqfq
JGdxMJd4Hi7t6+ltHDOEdm3ElnGdIwNuSoJ4JadymPTIPUSFdmjn2Xsoe7O+h8mwCuFoZtsU18Pd
FA14M2uF9yAhchaOiH0iwWocbgNN0l3n9suVbv1ykdKp8/VvA1lfg41aLiIDcvWqT8laoGjtzOrn
ysEqMc6a8pDUYbkVI8U5UYp1E0fqSYTpPCvbhEpqvxomDPo/TJIo3wH+wq/3/zspsGrzqbTd79RR
sClwPdRLqOaMWJB/iWFXbDzbqS66OhrnGl0bfnmh9tkYvZ06d/G3sObB0Uf4AGiIgx8S1UFQHD7H
c2kkIEk1p0EnJJuP3YBly7A8IusmMx9ydNxXoz4vMkb9pQvs9F3VSx8YuKfvrbaf3i3PPklAG2Th
Os2i7qEKJ/us6kXGIjup/kKuaJXzoV8osyvbCYrLURvG4IXH5XeZaS1UQqua1ee2L3BuHVsL/eqk
/2Ii2yMRJLtqtC4ZhOmNTlARvsajdXXAyLVoPGg61i/VAqKbddy2dBcOlj2o4WuXmAfpl7DJwMfK
WqB6qquBuutwn/FtJ5Cr/RYmksbacrV/h+lp9onFKabQ7F4ekglhObUa+w1OYtAvJKl865SksuSi
bwMGgHbE/MhZ35LUXoyJdFZBhjdVVG/5qUz7wqqNfZWG9kfUGVvS/fNXxUe9qYOwdVYVpXyywqxY
hc2kfqUKhCBBgUJup5toGIOI28iMqcPdnd/kJ4qTFeo2d5Fj+SiY2PobpArv2hQZr1vzqgxlsOvy
LM+/amGPTdzc9cNLg7vXqovd7NFOp/xxTtCzBtP9lqT1dHfrN3BJPEgsf1b048Z/xV37Ot34ETNk
1QSFzIi2/miBu1eh4hS8e863ZozpnjS9yOFNuxySMWueuLnXZlpnDxCpnScW7NaxnKBIWWkHSysl
c7yzvLzaBG3axeu5ADKI80O5v7aVSv+qDPhhIh7hPLHgcp4yLHjHKgwf5YKwzat7ZJP2MqbxJNoW
QeXvC63dq0U5/7OcjKl1Pen/c/LfQ9Kj9sZ2Hofo6jQp90YWjsWRfd1XuSFmcUP42ScRGIri3s1n
/BInwUPrcAt5xf+hH2gKkA/Pqa/FC6k9RLq/vIq1R6lJXLffUtpIIVYcfX1+tHtK3Kt60WmYlXHY
BX2hrfshm1aqg6FRaoXpWxiXKLMBYxdD5Bq5mKshsq2r2zH07+w72a9UWFVuettRL36ntRcMSdia
Rl34d31E/q5d/Xh5FLAQDjEAnmLlRVl2AvqzVCajFh2SpTNI+uwkByydf5xJ85fhX6bfwm0tnHdm
AyQunJQLCtW8xLCDVC6zR9olyEtlJyOujaXBxllEYIMMzoLEXMNlvPAN7ULlXBrXHsNdBQiiPPoo
VCGp49wLASEEiHqyre7vGyehRr15w/9Vt5OIORjLO7fL7vUSjST08tGtWMoYqKD9p7mQ37Jo/tEU
tN2tKQi5X4J/zs0Xwyk1N3PUTqOUTCfUobSC0VgW85RutMgvsAjgN7jDC09fJRWlnxZMmn00p7w8
UwhOgMTPgbdDwuKva1NfRtB3Su0jum9oDvj53nErZxcFkfXmzD4VIDAYmd699bXrvMVeaO9AExlH
uN/pU8RfbxUveI4cfqMHiuBr0Dbo4LRadtGgL6LINI6bAF3jL+3YrOmx/y6nFtd6X8ufqiHTj64x
Oru5tMbj0EIJqbr8i03i4JvdFofB9u3PtYI4hQPZCa1RtTw1HakwhDO9t5+hAJ2uoZ1p/jnU8Mvr
VUPrR2izhHaD+uOqpT3+ctWUVBV7EJAOxTyeHcR8DqwAnhFV9fJNtPTJgBxGtRzPqLaO58w2tloz
wpRZuvQggV75++mULK6XUTZuZPKfrnWd6LJrPWCHs0bdDtv5fjW5QboYDRpvKf4mbBm75NwvrsW3
UTE4ltGyM5Izm4gfwaNfxpveQe1u+aEpIB8BjqVmdvKXX6N05uYwrpySTeCtL5EfpwzLQUZ+m/dL
DHj5foWffdgd3VI39uUCm0og0OzdrGbx2Jnq8/VgAtaz2/ksLbwglFNjJF+uoKypBwLY6dq0l1GU
84tnRCblYtKT5hlCplWmrBHvUDMQiOlb/e+rVVztCum6XU0uUHYTxPR4HQv+q2BjvWvdJzcZ6n1d
VO1jWqNdEUXu+D4ZcHO9sDL+jqt220oR0A7tjW1VwTfNx4i1LnXrXQ2LFHF2VX3McyfbW4nan0rD
K0+UCep969gwP8YCA0O2Gg9yqNLJwXm2z7e3vqB0wofCU9y9HSOe/NsAd5PO85Vt9M+LyARpal76
Etq2f5SW9LdTeCiA1Nxlif0UQktp1l0VHPQIcM9YIQYyt6nJLsirDrCRo1dPV+Lj7NjlWkY736me
9Lllw17Hr5EyRa/+pHzKIrsAGEp8PPHlMTqrdzLYWe540ku+d9KZDUZoIQDNrn+5DoJehuPjq/BN
mdqZerDXbSrO0nR6FIRR6HuSVh1Gn5NFuD2iYrXz03R+msg7bBDHRVuclPHKRiThC2vlVzR45u+O
5q2BKcEpysJopaWD/0/a1Q9lmelf58qsVgWCOO84pungz/3pmbXnuPXU2rjHgsNGzhyVvdqd57uB
dfZh8HznEiyfHBtwnPokZH+oUOQ0+tK5RzLd3FeG2WFoR8rX7AFNmq1lXrLCjHfYvvdPfRinG7fp
tLc2SdDbd7vqi1PMb0Ezd9/9MkeGN+C7tuO3xFOiYKWo5v2klfZX9FFZ2OhJ+BGDe1iXsaY/yycX
GYhXRcv0TUduzNiUrMyR8OAFqTbdqW698NHqKR4rQ+JTMDeCz2ZU2GRm4KjnZdsD358PFk7JnzOl
UNGBKdBaWcJypMFU1aqe+zrvHqAHs8hc+sFoOZtMj9Wjs8waLe5qzf5oF1KboYXgldLOWAtvbSoQ
vJq0QT8VoZ1/snEZXmhujtcXJ60vjbWQ4CSqh4gIHSkvPlkY+P6MomZmrIXNdouSa7nZlUEHtrAA
P08UepTqPuzGlHsSOEheqda6iC3+NstyWw79smqyJ7J1twEJDpYZt4FJlmLSWf7hMjHs4BN8/kfZ
TdhW4qwGB28MoITJe4GciPT7ne0cG9sfUA3HMgRRxxbD3qB/NT32q56RPcMo7l+HLITsqqraSQYd
HfBo4FraTqAAKLX1R7QukahYptZm1j6Ydn6RwaBQlAMKOdqa5Z1zzXvlpt/t/dqZt5IGG1Me6qmv
TUdp1or+veoT615aRlqslCbMWMipztMMYVcSbEPVhecyNJFcK2yq+5VjsfzK27B60+I3n+pbsBrC
6aFFse6Lhnf0um1q7VmDOLBrzHI4a0gB3qHMq+75B7aPRjvHm5rlwYfRB9+cLMs/OaS3cMghk4SG
+5pkztz0K1dX200fw4iygylaKYXXoYIXZTvKS8XZQQDoRMLW2dV4UTzPuO9QQSsVRHnLO083zX8c
PUbS0G3/4qLWyutKZevMtgo3unR3WUlaW3YsFCWwmRiL7FA1sXmW3YkMSJyD4s41rpDNyzTnh1C3
4PQtuxjZ99Qjxt956B7bHkMSURlzRISs5qWw+2NnV8fu6hok8bfIoeYG8ZS8vcshBD50aBb+2/ZC
LxBvQDyV7O5ihWEgKXcXx8PnCPvUg9uztesqA7nAOo5e5nk695FX3ktXrRk/IkJzEcaIKvXcmNOP
USP0gkOv2+bJCSML96ZEe8+6oj/UlkFqvzTU93yq1G2EW81eRruQfLpjmP2djGZR+Q/qEO29DJZ4
3gSxEbwYCbK6kfL9eoWiydhjFC/XlsZLHC0JPk2lHufUWLQjB9LfKV6WriWNfWtKGtvR+DQZlTT2
L01Jcv9hbhbz+5Mk9y/BocrSerlUsozKB+XYeO9DvoqThfYpVyhPSHUuw0VgC343OUhJT4uzr0nj
eA+qWkVvTs2qY9HYd72SrV8YBztAReZHHzsnALEDRZexfFbHxbtpND78qMRlK3DzjUXt58NxnQRh
ftM/tnV0h60pVEPVODq21TzDCm+f0zyMd/6caHBX6ZODbQaf1Uj1TtJSLRuBZSalOT/CvOgeFdef
vry2ejp+CZUBoUPDqPdTlp5mu8A/HccQ1K1a69XGC2hVWaP3nbcRamdTOuQrqwyc1wiO3TbJ5/SM
unVyXtQM3Wl+mFKn22YlEJVBLPGkXYZIBF03pWXsp/skDcu1bedPOJF39yJyOBQYIU8tz2JpWrHX
HnNPSdcispdj6/nk2/q2jHnDo7RYPiXeQj02Md10fzpc3rwu5wVooQk4I5gNbetaDopWt045JY9F
qlhOc1aG16DbNRwVHwETA23EO4vtGJfGh86Dce0X6nySZpQWGySFrNehRIFc7cvPVpSYH65qlAcv
8A7T5L5QlbyLF56IWBvJWTRP+zDu6sutP1MBnnhGXf/iilSaqr/zawXO2jJfDjAqzHMfF3duhhVb
GC8pnEW/koqOuXFC29iJqJzZIdXZTN7fmevC1UJ7DisQaIlSGrrFylR1pmC3xMqgdIUoygWubTx4
RjU9XrEdydR6Z0kimJln7+e5aVbXP3Foaz/aMtwZQPhQZfomqvHQzNIt1ZnqqvmdOhB4V7Udv9S8
/u8a3aEZZml01rBVkxlVZHkPdVFDuGvM+tB/qr1cgeEz+E8UWLQTb55PQ+H6T6DG/Kceec0d3Fdr
LX0SCzgINc7CzvfSJwf09t4Crw0RLOBCU6gaT/6XMEB89yq5jqZMsg67ij9KrQ0sCDgrJnfYx8sZ
6jQ/zqTvNgqWJ0aMMnFOfsvGq5nrdkvG33mssTF4dHCJoK7d6yzo6aOmzkClRpegKo7ShQhIq/Di
wqO709X7a8QSa5Qw7Vxrbo63vtKsR8zCeRpj7IezKmTouL5khlVh8qDWyCUsbYpn+l3PRvaXPomp
JKYK4ldXR/FS+uqqaMbVNTIoXHNzu65l4LpdIYWkdmyNTSVVHryRHWM7VNnfPoZ8Sadan8s8w3nq
DxHKgJ3IENnXiEblDghZdD51XfzZi3TlvbLxbPPiHBluWE13kx4Ah9e74qUyoLl6BYYRHvIi2eR8
ryqdfdpwXGml6V4tCUQp3qhZeiq1Cw9H7ivp9NRYW1mWNUMIQ35e7ikZuM6+3nK3mTIukbfZje72
CA/59bseZJsKWaWPVHOjY+NjONx58SIPJbKlbGNK6HohojYtgNXNFJv5GXw1GWM0IldNXiFnKp2/
jEs8dlOkVKpgb9r6cJSQa3RjAYlPrBA0pdOe5GCO8FlWsx2b5Uo6MhVRZdtYTKyl05aAa9j1PCim
9mQOSXf6dUwmR2xDykIPjr/GR0WHyhkokfY01Gx8F5WjjUC2E2A5KKQj7eWA5xZQt/QLiLvp1X0G
pOX0W79EaCaaQctMGbxNb0esMRTL+xZ4nXYyEkyk5OxPTelTSodSrpyWiedt4pAbROYp6YDD0OQ/
8ubtTyNvk1MLJO96Jn3NMnAb/VOfpjtYbRTj7rdYFZ0TnRzWWNlkiNX2kMygqllb5g+dORgHnVXj
2XJ794w6YeHvyhbEUobL19pqrRDlS3uYjjhuWmQC8in6nrlqjPie/knolLzr1ljZZX9b84IF48f0
DKAbFqM5D3d1PbsXuGjuBluLnN+RmW9Kz4qf5xb7IX+u1N3csCJfl0XwrDTGzFdIMT/E4OShKuGa
LrFy0ILBPoBXtlbSxIHZ3YQ94H4ULnkGj/UDSAzjrbKGFzbn9YO+LHqWMWnJGAzLX1o/xyRymWdW
zqXvxxQApjFcbpyFG78BUZjvwayO8GqIkMNNr06aS0Rbw8MnqejvEt0NjqnT3PP40d9qVcU4J6jv
6yXpFM1l/vhzrEyc+Iw9ALQLkrSWjiNxpzoF1b0W9VXpzJ1cueh1Uu5H8pawZGjeBizJ66q4sFlN
joY9g9cuOW2igB31UfSbBn1TRlb7tZvHaRvaTn3nYd3xrAzqdxn3skXgOcjtpwDm5glPwmhbDpB9
cLEw1w4qhKfRddEUj5sHOWAd2TxIP9uT01WZSwZ+9knEbUKlwMlC4gSDFARbc4xPP1UaujxeZbfc
oDQdxz4mkQqMLci0xxLdjSHE2LBVA33vxKOHMjRRqH0v26aOW0yPIUarX8ikIUySt/pJLm0jz33o
xm7eWEuBtOiNEyAQ81SZHs4SS5eHftedq/sI2dAlh26pj9aB2uN5pFDK/xlLBlldm2yzV6BYi20c
KEAwo2ixJGutz3NmvGapNf1TV+9s6CjfVbN1YJ1q/TWEGTXddmrfxyFYUmGu+2iYvCaGos/ORRPW
d6UD9IcirHYv1y77KFpPdpiPT6MTtg/IbPqHAIOZ7cAT8QsZ8zVVVe2De8Q/lIrDVk+3xi8K/XFR
Jxek2T51LUZXzXKQMzk4vbLqUle5EwMs6RrNTkVxlMrYVKvpTv71IULkHqu4i/zj5f+u9KvhGEXD
39KFn5CK6oSVausyiZStdMrBtKZxZUfZmwEU8KFugo3rpOklWrSUpQurBIBok39AodJ0Nr01PEL8
ZEPA1tMBGhwNe0UD9UfKtsZdcReNg4VJsUqWJmuHzx61KvwlP6ELEt01po/mdKb0nxsj/KaNg/Ko
qjWqFXXH6n4JRykz3ThTEJ1QZDffbXtao509fCZ/Y+5n9Jt2Mr0Imzu9VrtXs1KMMySqai3TkbHl
mYb916XolOhF9zGeXS4rX0rJ3RntdFvnFsMabNFaXuOKhjfXouAkB5ilM/aRz2KqNMa5ckiiBBeF
nwF/mjQ710kS5ccKjh5u/mOSXMhxZsrNPSt63Ys/FBwdT03cV88s4r6nRdZ87ToHR/NOUx9w7HAv
Hjf9umFn9DVO+udUbapXOOLJXVlF/VYmWPPfig9wGQhYsI96LTsAnm8+8i7dyTwrjMaNis7EKWzh
ms9oOB7ElRINa5sSQWxR+vqXXWW1ctBleZzipjpfS8b4ceLruLx81eUQO/7JAwh7J61AdZ1zgyJW
mMesdbzc2U5DgA/U0qxldZ2l9tfOU7Wj9PEI8x5cXU8vZtpupWtalklsZ9lkzwaOXgoCUPIl5SDp
A7ubnp1EUe7k217/BUFQHBJEAw2EAtLQfBPKTBH4wcPPVj0X4UNU2W9CtpEW3gLX1pDNoUTOoD/w
i6tyNF71RqHyW+gTeiKF+UnSVV1dgWCnwHSWXJYfe9rGM5H9lFGLGu6hxcL8mukqsXW4t0vgyAtJ
Rg7kHtvMSV6ybg5OdhH2qxZUEKk3hV1UX6DQV5JWkgFpAoSoXhKnu5jGxEt8VusXe6xDaqGwQmRQ
wpJ9iVA2InZcwQ6KdjN7+GNJuFPE073XjOfb9eQji5jynYLe7BCF2aORkOUecnNGLDvxXrXEyo9x
jDudNBc57jM61mTml1FzrNzHRi8P0pKDZ+4dC888aVArvUeWen6QlmU7LYZZNaurZbKlT9HGbztA
kktTPnga95b5qXdzZLpnNVH3fYFvxoJ7B0RZx+regVq+Nce4XmP9a7LcKmwEcRrljp821QuISQUC
aBmON12DfEMLS0ypGpipfZVhDOIVp2HB1/ECf/RVx310tDZ/r+F8p4XyXkwW/MjR+iStPpuLO8Pq
9bU0uy5cHFPJvl1jlwtGY31GVq+/78O5vM8VbDER92q2rR0DcYxzLAVDY0Rgn4NXht3OwsoKubVo
erTaaLroFPmoH7HSgQBAbgPwCg8BmtD/fjQlVdTVyn81zUj7EfzbXAmW0T6PLQzdzHrL1ja7oKeb
XhrfSi9uXZvnSd1It/TcxrolQPq475Odhmn7SkZ/u8YtDoBbht5wr+9+ixvUBjS+MuyzUHF61sp2
PEPhm5p9q1EkkbL/Nf9y6/wFfKKHdrOnwj8vD9AuZEuMbIEwOsrO8fEO2Q6WH16GOWsxqvvRyke1
llalegnCGuO2RLr1AqHL3TiONX8a8vlsLeXWNNdeuqqJPnLXG7ZurcXnQsmmTeOa3/vFes3VzWGL
vTkco6UpxkZxXD83uWOdpcuA6nYJQuNexjw3xA5I3HaaovtoFLCuHT5os+Op7wVU/gsF53TV6YP6
XlYZmTNFM9cy2jWGtdxX4c4Oau29Ug0MTRtHOchoGc68hWd3Po/LpWYteQi8zHuUwSw5eGnvvv38
uB5WIY/0u8z1AnQRh/Kj++7pg/KeTn7/QEbpq7mI9s8Wpoyx2nYbaSqTqcGaLkG8t1rx4XTDd8dS
nCPlbGVbjqm9cYqB0uNs5ghCd5rNcm8q+1WIvC2bTvwIcVYkGxsE9kbvjgZ5PaD+GUSiAROMkxV1
0IWCeGRvspw6XovpSksmzfM0CmSl/iHmrFfzVjCt9Ra2u00SY/k8GRqRcmeBqJT4r9qLOnZnnfeS
W3An3B7tIg3Wv2QP5FQOE9mDEyvvlbQMFb2LvZwmSvXXBLrwehXp+iU7QXELGM9Vt9jm4bNp8dB9
UkfXfOoyzJAzXdV3ZdqAG7ebnDy/lzjHaztz0ruunbWLRPdd2cAoWAc1KOe1U06ImRXO5Rqat8Bh
ypY6ssTKAcmrYudZeYEpJ59mZ+5fqJd8Hb2WRE2ILzrKPZfYSzuWfyGvRTXI9IPWJe6jhASuEWwj
viJevpbzGCyHhdByGGoTX9TlKjLQubO/WFBub13Sr4UsTLc+lamPdor/H2XntRs5sqzrJyJAb27L
qUqlku1R9/QN0ePovefT749BTVOrsTbOPhiAYGZGpqTpKjIz4jfVCc5AyJ9TzS84dA47LUDrN8zT
e4nI4qo68X0M7gE4zC+JioELufX8/ycizGAnRBkHbsvV+OyqziF1NIAt63Uyo+hiKdrbJ7TLess3
4a7IjeC6ol0ExpLaPRJSJnwypTjx2E+/2AZoNAvpp7/biBR34f/dFhYK6U3e/cbeFHiPT+4esTLt
WtdWcQqKOPvCM/tjko04bGv6f3s17LUyUzEd53R1DCpzfhhK7WOSrljZ1YJJsjL1kdMqTxkJ6o2j
/yuPX1vo/8L3x18zq3cJ8vx8A5UHnmr1wQ9L673roUSbhhL8rSOVzP9k8uQAKB6qsna/u56i7CYv
KN/ynrcFIBzU6VIfiX13CM7YoDpPshJ8ILxHgla9jwEo35eh9qMcpvpF2M3p0oWgytolVt4StXRJ
S0KlS++wpmr4KEvXlOV/5CPukzBETpKoyiXZ1VuKfsz5fFN3YgO3ds5J9D1OW+ey5b6Gkr+0zdNT
4NX3he3rAwBAOwLyuWpz4K2WnDEzvtPSfv7BezfCeb2fH6LM1J+dAZqrDERJFEL095NXt4nILdWq
gfQFM1Ifp3OIpd+yAXWzHCLzuZ7s6GvLSUFDg2rXNkWM+bnRP9dzfxHWab9QTwuceUhjv0mPXVVv
KaW8R+GhTgk6IdCp63sZrAaEAKrMdE4yMeqc6IzfOmDRhRDL09e9mhmKazIXOY786Hgxtmqx+2cT
KdFlTVv/pPynrfWpf30PNoa+9q14OoFZ8sT4s53mL7kCkclpw/AmlyhSvlVVYd1tXWyjwtuUaAie
5AXIGfQAwFSohYdO+WYXVxjKyera7D5ZDOWkv3eKv22fx9kwu+pxLjTvgMJK/CqXrOVhlyRxfO8s
2R3pS42z1QTtizSmQEuv4WD9uc2ZzOE3B3pH+E+CSsJuEJMupdS+ahAN3yI9pUIAvQZBtJINnGmV
AB47HlOmGr7BQzUws006Mn/LaDpVkEkMGzUJyp6t2N2yl8uAXBYuKisj6rROb/2VGg/VYgg0Vn2w
a63O/E11ouEISsB5UF24PHoRdKcsbAFbRv4jmnH6IY3r6aSPHfyjrk6e7Bko2dKSS5Emxq7rqHBI
0zFi7x6GY7mTpszSbP1ZaRLnJl29FXZ3buWCt18WUdqoxnbtMvnd/Dprdv3mqhXpm1I/doE+3Ynr
ZO5az36mDC/pnFRUGuezuE76bTLeay0FK2lWKVy9epGu/X9OclO4etNSJtom5VSdeVXp2r5CZx+X
XPAP4j6NAlp0GfQ0BwRf403tNc0bpG17Rgnn19ih6aPLjEriPsAp4a0LLYmNY5M0kGfzJES8VTmo
oPaq/BmIonuM0V88waboefjilZK4GIbcCesoNfAST2v7IgN22FJP3PhH1B+zkwLNc/dp5NMtv/V9
0ZAP9TPr32W3n6XWmHUa7qgq2bFWgAk4nNPPK97dyH7r59B+LgfkSX0jOUm35RbxNfPDcS8w+HSK
/YPdQHb4OUmtdcxEcwzqtDn+dZJEuSmqWTIpMittn6r9eA0dAPTaiOArtiek8svkrV74eVmeGWeD
UutLD+OYPRUhyC7sNAqbf3jqYOwbzISfCj3i+a0X+cmAYfXe995vgxI0f/FuJnfXTV+9EYPfpG70
axkZmNSCfzrE+BX9WH4wVbnu7JS80J0sgcPkldnR0tTxfeoTjAcqgNr6mCORZ2PxkjVqfy+jc48C
kBkF/k1GKzW4bzzdfZFB+66cxhaZ7zp5ZS9+kRCzapLHMEZry1mWn7NGu899jmwyRX542Kn6vjLz
s+mmxvfSR059MaV0re7vhMLyb4Wbo+LiO8Z9p+A/FUO4PfwMHabW+csn1CFr8l9DnVz9tOrP0Hjo
PlZV+mHRybM/rZqj/avrSfmKkUVx0ttcuSMriYc1qFU9jMp3sFTGFVt1A6PBofo9SzqyumGYPqKJ
k71hAPQk8dv0cCAMNfr/Or22x4/phmmlMl2W9T0HrlUCJbwpDnk7fmiMiHCIZ3QuRp7pm7Qa3TcN
kCyERJUBa6MbrjLQ2jMkpbFo8aCe+Ab20v4IxJEP1YS3T5Nlzs8VfvmROq6khwA03Pq7mBnUv5mK
/y4eZ6rpkdmirvfrbTIWww4rWvMg45mmBFe5m3X9427r+zRbhj0XTYGP9xW42UPl5tNj4gceNsza
UVrbxQIi/wgbtzymtjHxhCIWrDDfIbl1KtiT1hRe+DxNj5+mxT7CHu5AphmolLyH/RGNGg+liZM0
ZUBQ6xjSfx5Y38t5w9nES2EYfTqvSqcbmf5pW1aWcJe1/w8DEhzxlBu9TLlmul/dlJQdUhnq99KS
S64WlFeXQbk0U9Bjk6aah18GclOtbtKXsPAZSeU3ZKKox7YFTJudTO4LrFYmN0Ztcal6bZet/jXY
BWWurb3FwDxFWjqM63WyUlfNCaY20jGLFa3sJpBPWkx8lo1FlvOvVBshCQ/ZgEhnrjgZfJ26wfZa
S/11Zu8Xyb059CfItg1lOnxhxBxmtYDxoWaFahbeO1Wf6Q8yvJrJrON1GT12UKxxD0v1EKh/HnPw
jDDNMMhsXgFqefbe7+iVoQqJkjLG7aHrKh84yBIugTq5yksx1jtrHFr7JNl1U2lQ+0Tq4CQZd9DR
U7dzmkgF9rwk3regtLcJCnOnwLG3/pFWSoJMjYFZWexxGp5b/betKdLW0sw8SIz6wmnZRkXaemuu
/q5RCGo9J4+CpGaRu69QW9N399W2h+Zdy5zuNW6ru9KMm3fy8DHW2d63dUy1l1/EVPkzGJzRT7ik
1ERIXDGzCQzQCePILmkZLUcyLoo+9HcyWiYuzz5nYuuwjOYGJkBh6HcPMgqb5B35xB6BMQYXCXr5
xWKj8C5zrQwfolxSg426BrnNyE+Oa3MR5vrQ6FpGnNL8GCkjDRQof+lH569CXtuIFH5ltf+6kIzM
ZDn3q2eWEsO8x9Xa1H94qvsy2TZQmNotD8aErqQ04SSZz1ljuecYJZqdsTRlQE3VDm7/n9LYQrFC
fQe+6txL1zhbmCfaeMxYZPjOQHv9qz24/lW3SgQUjXgAHkESDGL6iBHy0ofq50W1yr9Qf9kLkEdV
cuXK4Q7xlwXAk86Idzo9hzskeoyvuT3+UVqa8dSqbfnbMmmo2mZvj235ZpXqwXfH4kcFVnmvIey2
bB6A5VEhPumcSb+osRvusO1xFwUOQia7I2eKmwv+v80rTB1OlYhSRjDLj0U19Od+wnC+QSCpC8v0
a90r8TWO7fAg/TI9gUGTO7GOeHOzKC6HY4AMtYXcGra3iJk56fzue7b92Ff6fawWGjeA/fxBS85a
lEBvl/Ttz1EfVNkbWr3JeV5GJTiwxoatx0iLF3IYx1Cc3pV6gP/PzdrDUNgsPZ9jBoDSxz5VcCLJ
lPGZZE1KCcTXgEdDHuFcD+srmeNvXaiOz27lZ/6uBp0eG3p8kz6ronQB/OXak5c7Or6hsoH5t8q4
FstMVD7Z3F62/pgnxg2iJEbAlCG3fsfvDhNYohlL9qBDritLzOTUBpze03ysUH9R512zQFr+S8Ri
o/ji42OxRWgmSuB6GmoI+2bVra/RPvhJDBXCZ+IX/hFtI31ll27sUCsO/lSjdroIiVT6qdxPwGLy
8DE2i7+iXp9/cHCFQFVWxbMR9MpDECvOnjrW/MMfhsuYlCP6yxi8GEbqnWrLqX939XEnAUqInXUZ
1eGVVIv6qgXxUydnNpA2ILSrqnvT/OqHSBVAZm/Y4ivZSxlTBvNNtOjaRcNgUF4TJ9S/62bgHct+
9C5Imd+tPvapQf2cstOwR3Ii/T3rgPCLMjPZQrM0vX+sOvvWZ2bzrWkRkMjI7rwgsZGAabNgueud
fY1V7GI6z7NXhedyTNB4LWa0Fyk5v+WjXh8UK7FP4XIeNZEWe65UUW2ubmk8tMfOss5wmLtw743+
fHOQEYGiCPcPus1/bbqtfhp4zfyWABZFkNif7wDAJN9zpKQSTLhJj6ZsrdH8lG4+jCF1n++/RC+f
USqsbwoE1P2Q1U+qFeJ/PvqdB7SDh/raNk3OYphh9ecNgBEHxVHHCe5JuprRCm7LApkaK7tE0dU7
b9Kz52Bx+wSy9sXt+MqmWpOvXYne92d3QCHOH3Mqknw7E6ATqOosL/qYFCBONMpRmtuANCMU4NDI
8rTTUDbhU8zmZodtEdRjnUKBkQFlkqZb4ZKtJPr0gBeF8TUz/5rJNrx7uXa07cBqEAOKNOTeoU+O
UwLkBHudO2laav/Rly99/hISNepRJ9d3GBbn23ZQfLhX6Au4iWW+SR+yorXSuK/SUw8uD9KCU6JV
hM9a34cPcMHqexu4GZIR5fTdsuP7Nh7Cu8akyvfeDChI6Cq+r4AYpjuEbCM0YHV1Pxtx/3tYJ89p
Fpj/jHG010PP/9MfO/S5mtD8UinlePRtmCaGY0b7vGnx6DTLx1i1cRmjNJHsAt9orp4T9m9Ba1rn
oVKLvV+CjN4PwEcH0PYvaWb3b1A/jYNnOTD+QtgoQ4hOyLKUj5f4bvDhQm7kgcgO3CNuNMNeiAEy
sDINJts5Bs7It4l3+C3zxj1K6ry2mgzSJcR3//qpXas+ZQU7uZM+uVilh1dWwgdEL/0nb7Z4nHZW
eR9a8/fASqZnpy954LqDdgpJO90kYg2rObHEae5iNUvcYEf6XWyqeBbrQX91elSql8+jfAzl4xmb
7GMSPXFI4P/70QRz1l2zJn+SiK3fjTV1F4PsXT/ZMjCYVnKd9LMXaffk1YNbpS/2k9miTjuCwKMc
q3fDhTz/vfTJJVlG/1vIQK3wAUQ6W8WYcr1aPK4cFg35qAdweru+C/+AoKOdykgvF0Wc4Ddk5z38
jUjQxog1f+mnhR2U2+/h0qIamb660JJkTOL18U8TLey3JhyUL86UPuXo+j/JkNMgdZDrqDNLuGpS
b7eH3APwz1qqBo3VXkT5ZHSys/DsZk55UEYykR+CIvNUhygn5Rg2KHixHGK1Dw4VVOMbiv/GekEw
BX87xc0e8aGYLjLgN6px2+LcENCsUan3a+w2N2iLuza3rlJAVUuVNJDj8+BZKrLOGN/VWQsqQ3Uc
HrkmsGu6x6jVb3PfFztpzmgzn6MOmwFppiNgTWXMc0AamfZo2WBr/KotdrK/Z5uLPE1KHnCyIT6v
zW2D/6n96Xyw3sINwjVYt65YRiUPcjHTaGp27lhRCGpbBM+kLUMzbyQqnb1rHqvYMe88LYUsh+vf
Vey2wgjGEmifeCfNwYEHiGi5c+nv3XmcMfZOzMc4LwNjV+CoAlCJ9410BjEjNaf5R6AVxW01zR5J
7XAGKn0HEzfnJVykhKelliB3sdQSpL3eSm8t+sDg9se7ZY5Oqe7wwVSOwxCEBc+7HJPP9xrlkDvH
L71jujRxYU4P/pRVl4kv8TsG8flSp5pv0uwbvOhAS72WLqIQXoMn6DJpsuvqKYjC7xIEzR4t9OUH
hIjCXQqQzicPOBC2I1V+0xuUY/dRU1swAbqvgqxTBqs89JHfnXtYZ6i++B/NbbSo9e4MODTY50nF
y2DyavssG7tIf0BTRX9at3XDoAV7voD1nezhPjZyTn+26q7byYR+2Q7KAFNjKzH4Oi27P3AAwb6c
kxoWWVUgU8Pu++yTyN05smN0eSo9TdM1t2seZH1DNRb3cpwCu4OVTcmdmJmb+uCSHwGPYIidOfUP
/BeK4OioacDUPjov/GUMQpcfIb9F/k8NhfZ5/SFGQbbcsbA0l19TfuFt1vqLYgzKw/JPvpfl+ndI
VNDbFgXY0Fz/cplOaSw6e1bzkprdJYaIxAt7kcETRTyRvMOPYZdAeXso4Nn/q4+3BHK4Vw6R4g57
AyzLOXI6g2xqqSAKFqUBFDRDKS/NgovcmvLPlXeOuY4KTnJryugWbPMK/er67vfOqxw0OpqTb5nY
axhWciqH2f8DHCP7OWBEEMnhD9W22TyiTBtd9MqNL0U3VI966OJVEJvel6B1gErjXnfR/RQstA1z
3Ezc+CbQUd9WE55waXITtKiMSnNesBeBw+gWbAXqC8RJbL8b6wnB9vqFY+J3OfW0ZCoAbQTZxR7K
6vfBvqeOx7sNBdDhIF0l3ps7w47ti66k7lHrnL64g9+FCW5G2ZtD+8QcH+7gVONbIx8s+RSkwwHJ
2vjjY4CzjUvhKZ8/fYwVUMAcypim1cExVAu456Dvs/BgVU5yTiaw8LzGdWS12L8gHTYPPDQrHTQN
akkI4nUPtanfQDu0pwiE/nqaUaMUKCC5dCimfuWf13acd9EjWHESuqAs1z6ZCDfpGk0/skXAQqQs
JqP7OnWASqUFpLp5yYLqaz7G1XWVw3BqkGhL01e09II4nApgB6EZwN2te8iUUt0JYuBX8ADII/R4
3M6Yj+6ACmlUV+c2LECF+zW2JJmuqMceBbvXpPHVVwfCrub2eIcsraHkCaYYOkp+BXCRfRvW3Y4n
tXIJKIK8RrnpPC7r5VjRH5xhwNHjgHcCALfEUZ85HMAZ0/ovcoECe+pj1XuWlmNa+k6JXfVemsGk
WkezrfyjNPO66u5nY+Y77IXDF71pmlM8NOa9jincE/vfYD+GZLqBhiVgnOmTC4BF/VhE6rDXNC1+
amIbtxW2mcOlj7qv0rcFB4rSPWY1b3PL5p0+JE/Aqsf7dRL5Ae0hwfZOUEX9OJr3haUEK2tM4EHS
XEFGjf15tPnPZrc0SzST97nhlA+JryXzO/VM7YjCHe96xSe3gu7OombkO6dy0VzaLt0i0JSAsTkB
KOt5dzGqqDUlfrk1B9W+WY+feqRbZsma6gRfRxsobkBmBg+UJf4tCm3vhkWVjoNJRV1cRqQzVRSC
6gQpDEhhV6OcW5WvE+FtFA4HIEQKsJveu23ryKipsnXljYwOGbGflpLbym+rXeiQIZamzJ3K5mwr
RnNnTh6MOqdBFpI6gm222aWxbP9QL0ZL/gB+Z0Bh4V43W85s0xitz/r1AZ623Z5/qO5RvvlyURNv
4GtRjqf1PRZ5QcfjleptFOZfP2T0OQZZt9LUsj2Y3PzcLSAluUCqJPkzv6R5174mlVMgtq/Dz14C
Eip2D1XXu5RE5/BSTZbyarVtsuSCsj8DRX+ewfe9W0Ue3xUIZ6e5594pUdvcYs7Bxym1TXAYlr0o
p/Q/7Ka7X5/TeownchY2fzU4scDeZY2wVRefeqN56lK+XEOiUnuwFWzvHVSxqiTGqljFOjj1OvCh
lguFrE7d+4yCxF03+OoLXLwW71Yv+z4Y0U1OUC0aFoVJXsTSwYWBGfxdHdrmqCQBf5uTTTdX94Zz
YM71www8Z+7q09RmBnti0OJLwWS9k6YM/NJX+raC9hX/QNtApdQ+//LLCjKPojLtbdlt7aHkx/pm
et4GZRlNHdR7p/mnDDA2zhbH425xN557r73LpgEd3P/o74OR/aSEFH62yA1mX5w4iG5mn/aXmQw1
W0JKLNInl4Lz4E3u0tgzsBwcfpfWp7gtRBmopiZqhTbKL8tsa1mB5xxsvS/I2/GDt4FfmtrUGvvO
UcrDNqAGQ7Q3k8w8UJXwQQJE6KjjI4TmhY5qge6Z9zIgFxWWAkL4cpUOawmUO54wxbVCLtud7D08
7X5vqRygC+zHAQosKjqbRofc/e9CHTKM7N+H9Mc2b5tC6jvalyGYVLsq92bBZz1o0Axd6HwByd8X
07nESoLm6wxVL7LM/KrF/g9pSX+oq+pJR97vIH1ymbO03QMTmQCyso70ZfAGZWks+YKd4wJSmE6W
5bv3sAjqq19SCtZnDgMc68xH8bnyAPNgKZIMJ0tGSNtHD7OuAli9dhZ2J1X8aJakAFZ8ca7+M44d
u9mFZZ/q+gAD2m9XZLLmO/M50zFhkVFKucWj7inrzHjh8Ef9TYss49CXhXvAr6t/tG2rf0Ttcng0
Y/Nvx7Xys3SZS/86uISl5bG0tWCN3Cb2bHDO6lh+kxU0n/92Msmn9Hewszk5bGso3TvWKezolzPU
flJKBEIMLItzC72QvPHP2qSBASnUhvSr4e4N40U2kn1h7jkAJ29yZPD5UErL7xV3Z2qByf/iUW+r
fYDmMGSXYfTWW+r4aGxJ73rbxLp+VL0aReMtijJjc2XrOZ2N3ij2Gwy9y/X+lGOrsDcyQA7bgJ5j
rhSW1a0Nu7deg28nZcWhdaDZTHBW1VBfpdO2fq0yvAcl0tZ+KQZKIfFnv3S19YjCawmkbSvV9ux7
Hag6uIFl/uPWP/VUU4DqjMetT0J0NGoA9yi/b/2eS4II5xKN79WCj0VnXkc2LU9+tz18krPaHW+l
5phXc1aMo5+OMyql6btJFvGvJXQB+3wKHfzEugLR/AhFg+y9LAxbQgOQ1Se+GWX/juFeXGnFg2DN
BJEGn+ZudCr79p9dpsIWQZBn0m+p3hq1df2cuIHUli6ZOKfYqYR1Xx6nETjqblLG6jKq6uNmgQLQ
eLyJgpj0eYldXTpr4tNMnXidJbdyqaqovoz+8FgvmmJbf4I9xhUe4EGp9VTd+UUfPs6cug6tUXaf
O91lxFXM8Bz16V9rNEI7i4vyIszlt/C5ifCAED2GUYqgqExYLq2XftPYBp+3/tjP+lO5ZAXGLihu
c1uCblKK/dSQXj9In5fEi+knUIV9Y1URqgAErp1ZzQtnV0yImqpMCvQ8Te5kXC5DANId4g166vBy
b9vAx2yz8s754EO9CfZJFCQ38s3JrezDkcrvz3bsYjIGQaLYtV6Z3GRgtEIYCnLbd/kipwVDa51Y
L0FTnuTtQV++RUgXXPwUTtC6pCu3SrP8nf/xY9F9qLOivu8pRF8ndc6u3RRmV2nKnfSxRUEP6r/F
4J1B/txowT2zQDQaxMnttoLuai7y7mZOsctGsHwetKvaN91jkcJxHLI0+aMBXuo2fvSXlXs2Gj5q
+UKdpLmQyM3vbL3Qv0RO+pdE2Ll/LfUs+YYUOUo07IEk5zEuelXI4uDTxZla/8+mujRBYXyMeob7
EWzYdX9BKVTnOxy5enzUQJ3fu4hh3ZV5OQDPS6myRUbwXR2cm2WRko5aZW+jN/Znm2gj/uF5+aXC
sPw4dan3oE8VQIF1vcaoy32vAlR10+U0FaOhK1K70seBqkLHYTlpjkuMUtFedXmXwKYGJSB9ucTI
HNJHWKWvYqsW5cl96jWhcqAmqe9ABConfTn9RH7F2Wi5m9A/PCZ+5H4EGsiNnlV9+pNN/keIxKlF
o9+iPgMGaPXmTvrkEnNazdo+v0ormnXop01qH9sWWt0IpuqhiyL2G0V7wQ4GU5efXRIhgxiTZJTF
XzP2PKfMs8zDPJJn2Jsdyp+mNr6UC+tmbLrFMAFMJdTx79CP9H3kBNVz1eKlOagIH/hdg21JFDn7
II3c30mhIrIX+H+D1jsEyfSQz0qNUzfE1LCox1vXVygYCos1RqsrKvNm+dL92yeBclEG/V3mbozX
de66TIYQyrKyOpd82mCX7QWHIYiNIak+8J/Sx4nBYfcOfw40xwbp2Jpyp36O+oTs2MLQvtvWkZ8R
JcikRoM+Hz0pmo3g+S+cWGxOG/zBnRruE5KAV2ltfwco2/keTvOfkfkQ6Xrx3lR99Gzmzdcsdouv
CfnySwBg5gDCtvhqN6MCEjeHIL00O6uJdzrnkkdpOuGNzVFMec1RdmiyIoVnRdadaDVpk4VlRG2/
8gxXnvwy+0e6e9iMp/FnFLJEn6K0If4UZbdkgSPPm77xAryBSf5YqzOCf0T/aV1LH9VTafiYFVVG
9qXAmPVgZmF813pVhgKZH95HWeECKGe07yrnxcOEUQaDpSt123fXIYdTVn+3wCzuiiQf7jqY4F8a
cw52/aJcPo0hmjOx9g2yenmc5yp8KLQgAjLW8j/KHqcf0BbWUKQCUAxNcvNl6k1goF3js1FbNmNu
3Ke7aql7wdYETB0injul+LS6OUrBxT8BOos4q/YvRRKGx3HwPu7mn3fb6HaHRNHwMoJqP/4f4ooJ
FASv4Ts/M0v9qzvGe6pCE1hGsN8qEhD7GD2j33ste11x8l51Nztj/08+NN9rBTM2PfRdcBWB+1yi
945vNjRSrAEidAtZp1DUamdmi01viznHru6B8T519ttaZO45IVtm16IamjQPndc1vyEvdGJnj3Hn
YHZ3vVnrJxd43O8LaKmtvOBLhDb1za59il1Lv5rOvNWnqgJOWwwXA9uUl3nKH/Sist4NN1IfUGRf
BIYN8u5TMZzRNQUdvDSx+YT1ohTGnQRP1UCV1saxRUaDcnzN+7B7lkFTP3X8w783fYFdlRt+QVZa
fTD7yS3YCfSXsXd4EeWe+mAb5txRIgftO9e1UrWHAvLS9FeQjPUxUNVzUef6qTVg86UelloQwLRd
lDjZF1uzxtcqz3YyKNI40GB+WAEZVunSPHCH9RxwAjeDU1821beMo5tb99N3cLhsJXzdupIbaZ6a
ceK45frByYBoclwJOGNKkplk6tumJSL0nNLqKbn/1BchMXbKEUK8/ywYIoFWnw37pE8N7HMskHLL
Reb5qc8ehsKqxSkdG9NDMTTWF8PWlOtgpSWmFJb1Ja+b+Rm5wLO0lIguzKeLqJvfpEfN4i8qTqCA
xhnSNcRSHDss7mUtrScdWeMbeJKm/KQ2jKA7YWVHRTHObfU4US7eTJoSPD0zDlxg54osnU/Q3eoH
YFQuwmmLOhDeuUu9eBkf3RqV8KVTgmIFjsxJXdrSqXfxR8w6Z4vMU5tEz5zc4a2XXNNe71sq3tzO
AZ9HQIHaRe/L+GwqOU0ZkYuXW6Z31kzdOasU58Oqm69wPDAYl1soyTD7tB4f7TirL78Of4pcb4fI
UXg9TtNubfuDMV/RapiUvdz6FfYXmHhdcuun7aUx5EV4KNIasFujo6i3lLyospbhaqQpbbmskXJb
9xDXzGaOd0K0kT40T93mhHTBv4SIABb3ikHrlHg+u1PyXZBivwiH6I06yeCKLdtGfw5s8LNtMMzc
6ZzG+ffVSlIWljhP0TF1yVo+B6hZgQ9i26926H+SP1OSo9ukfHea7maMmvmktoH1BFMtJ/lUPq4R
upMEJyzfp/0W4mqV+bQthdrBHpjFwZozjvSjHt2b5Bh23qT0X5zBSZ/jYr7IoHR1Y3F0Pbt5qeK5
/+IFNjIxHsQqGZyGbDwW6BeculEdHnsd4plpL/JhXhIepdSNf2rxCPSVZMJyZ6UPwRhB+9kHY+48
ictK7wGLGcrJQygMfTCxXwm8Ep1F3dPPa4gM7LysG+4/bCAmJ9QuPWbGojoWJyTUiyBx99I07GQ8
xEVQr6Nqnz779qC9FJGiv5jlwr1x/tV39kNEHhYpRrMPkTla9J2l2c/thBEfxNABsj8620hBh/lR
pKDX0An6C0D86ZsbItVpaJZPLpKwX1ZcwvBAmr5twtKlhgiQEdt831BZzwalupmWYb1h65VAsqZ6
JDSLvkMYE5WYdTBY2BS2O7yXXVnfJEDiwQACoF1oGUgYmI/ePNyQZLbepEubSJx4WrhrCpYOF5wF
3+3pGSqhiaYeKjr+gsSQi6lqzqVLor+3LrlD7+jQmJ1/k5asUfKT9pazsC+W1WQA9z3nYjXKX9Il
YT+nGxOJ+fUHI4pcaGW9wpgRfrLRL4QTKoDkFYe8oZnVMqkeJv3rJ2TyBnBOFqgzgjYo6Pt1drfO
3bDOSUYBtuSDAUSKrG+SP0TarF2L0kORJF3Swpp3TZYuGRcvUK+YwcFLm0HVrU5W/QevDO26Fst8
t/7yS7MzIJGuo9WQf+kMJ7mko6G/NB0snHIBw0ttsaz4dDVO9B/NGt6OlBolWEal1FgvwTIXNUL/
VdWwQAbcBsCCghqqDVH0fUmhwLyIzZvajNp0mOw2Z3ccVJzgGVEQu59265ys8feo4GqSdlnnZOys
9mFWIwJ8KaPiTTJISd9B0EmT+LTyqre25KIkRu5ye6r3nLqij0Bpy0QZ3jJX0KgBvEnqyE7JzpYu
xaBVfkjkiHzVch98zc3vEYs6JSJYNHjq60LpPRsiS2RauKut89BiuwDcu5fUjiRz0qY14EeW3XlL
91Tx+NEXWjHHTs1ePl1d2J0Vc2k3P8c7zaa9rfFre+U5ZoiI2aFnnEqLDVLZuu9+h8+sXEKy4Y+K
4jqPkx4+NaZW32NNhw5qBvztccJo5ehq5KclWPrkrilIrkbj3TZd7tZ1G8RbOCrWp6QiqQhihR8m
Pxp1svfe656yQTWH8NCUpYFRnRWUJPzS4sq/VnGVu+1S+V74MfxLTG3XjAS9ltz3i8jissIWYkSY
pOlN+iDvpu0F1bXOm6oGxeWTM7KMLgMGSZzLB8h6AW7/HMAZ7t8Z21IKoAiZIe9FdAeKc60DHBwK
zceVPInwXe7S3+YKjSjyaI9Ohxb/nKr6K1Z0e60PNYzh8suSof0ikVVDfjCZsxdpgcT5mo1lvc7D
UASdcGRkrjKIAdSAsg6ajbJqZ4XOwe0RFZBRpULA3ltwUdLUTdShExPF3UJ+oahC8EqvOR0uTfl1
6xnV5dCd0XyK8gf4TiCNkGOLr51vQDXI/PnfDrcZ//ChFZ4+BWm+Gl/X9hrp+bxx91ihxeS41Grv
6Ln5ULWj+WCmGPNFFHGKpaUpGn8W+Ol/byVGB3+PbnQbHaW5TZ6aMup3W6cXV3vABsFVutbRLVpR
gfopnsbH/86ZSFJ62K89hI7aIx7n9+vd1mc2NXwmJ8UoOs7xevtfA2Wy2V8p8OFgtKw0IDRymZRm
Qq2/Q1jKsi4hSf4JWYgEXwbLHtbLz1Ff4zVGjYqBWAJBgl5hpD/wgDCaE2KhDayWInxz7T/0ItZe
BJ5bal1+UmFuHmRMLl75p7oESANt2I8AiQ+0/jc7JNvbHhaO+G77q1u8WA5ml+ELt/zvAGWL6PH2
v0IC3eUvk7tZd3c6+gb3W/86Y2trQ3Cogyx5HWxXm87e1FeXNp9femXhvhnNYzrV2bc0wxkw0gLv
f0g7ryU5ka1tXxEReHNavqrLtVfrhGg5vPdc/feQpRk0vaUd8//7hCAzF0lZINd6zdGyvPpo11m5
zka8LHOEyFq0cZYavuOn3DaMh3YwHxFwtt4otXpgYkZ738H3f8WgalGNo/WWZE2/TaiUgDsgzARX
56SY3TSJohzgSGNSP4UFmfI5M1CfRO+WRKaK0pGIh8oZorQYdSfsc1aDAQa8dYO7G7Xml92md/xl
LiGWIzpv0DrwzeGvobdeHoD6ddTJ0k7TMRLs4CFstKloLsn1D1tW3Yvil9YDOaKT7TTlfWWhdnry
7MCFSZOYxzEB3QDcC4b80IePVZDaC82RszXGiGN6kPEW3tzQCa07UP3qtVdZXQwQK19DKwpRKsLN
loSr9qrVhb1pQKqSuqbpdVq3MBXcgbrQoKTGzX09hNrEuyel6zc21lMhQmDYy9kYuXuLKOfzGhzS
Cwh6LaqiLDmd7q3bRgsvjhV7u5DSzUHxbeMO/F60dcGKTyyTcoX4pvWMQEeN4rIpwQ1LjRXEaINn
kZbsaaGQ/ULCBUcwsSs2YaUWrJHcYDX3iWMCy9EWRWE3Sxej6GsXKeq55Uo0o2XFXie7/qrDQ5K1
/V8w2lYp1HOHSLXomiGz0hAGv8SiDazvC/AHO6E/52U4Jjv+cJwF64ZgUrbTG1x2BqTmca1vTXkl
xoPCBRLpWz8+aNyJZjyGyToZShxYZziIAH84KOotwXg3a9EUm1vM0PjZBA18r81Kb0nkACbxTXXp
TvCNuAAsHbKGFgKlYpO+xqkrX+cOA+jKULQSGQ3kUIXiKQIP49J35eF2nD5pogJ0NDeq3zZwamiK
vkSPi7vIkh5FlzgUvuHnRA+RJUo8UOO+Lb10yNBvxqGpNqLZqOCsixYFBtG0K+VZS9zgKlrOA4LL
+kvkFs01UZrH0mikl7DqnYOYD7EU1Mp8RPWj7n6sWvnrtJNl3m2n/4+e/xLjdVX9KSCHNtoeGvxh
8WICAFxr0OWPsdGlRzsKwIcBxnqubP9r5yDjr8FdRgm8+NKklMVHzfWwNWqhE3qjunOrBgXgTKqW
OtrM7zm/bL+Imu9B6X4u7bQ5aw2o68FmER7aavLuwvjG3EkzLpLJKkoOLEAjGAG+y5757IKfR+Gq
RY/Cnsx3yjh9HwJ91QMlezWpLu4MMLLbArWHN924iglLSbbW+ph2e9S6++fQh9w2nSiXNQ/1k7LB
A7Ho700HSLaDRNRT5PX72tTMne+b1WKIe5ayVQPap5H0tfg6xW9CfLssujdp2Oin23c9/VaMoGsQ
yuvV3dxX+pG31geq8LKYrvx7emMcKfS4wf7mPzTXGsMOlpc9KltROZz7b2XGabQbSLSKUa/RL8Cu
slXlyflpiP1+HcaZ/mRl2PnJauh9S8gwckHSf4xVfPVyp3nTVF1epjw83VOrAPnMX+TQmHq0jDRF
veiGmyz8VrefPNA969AZk2NSJMERsRtpbcuW+pTZBVXgorC+eytkjJJn1E7OzpQ0dKds4lijWxWQ
XFzbdUwO0bUT5TaCojptS0Q2kxjKFDQfSJ6ohUtZ6NtJ1mcuzQ2OGe3rXoa1RNltrrXlY04pa44T
I3OMaGIA+1cxb67wiZGUgtwCwMNb19feUoAvBAwj4S+0GuzU5z9qwK5Lsxy/cJTnDiJGoDmKSAaj
aUZX0dUHVXUaSMrhmGdhpsL9Zsftx8MPIo+2kq4U5zST0/abFErqZy1R2zWWij5srEG7ik0Ob/Ok
Jum2RELu1iX6Y2s4FDzhHYNJTVt0mTpGynhPIF02HS4GCieqt2JKLmWYh8BD83rXshe53a3JiNcn
BK6S6zDp+neDW21acq3LJuiT6zzwz1gxKGuAA13MWZYiTGlT6IpSNB4RWZw4I+a3bFLP6SQ9R1RO
arep37Z7reqLa2STdI9RHnyQLeWx7UrnUDqVmi6swoHUUPWWu5Zr+a9dEXDrFQG32JpkKAXSsF2J
ThFUuG5pLLECz/Yxsi+1HwHfUwrDPeb2I7wq54Q7mnPqPbxyV9okrjoo3PRTK8ctouyLbjdqxScR
6FCcBoIxTdCX9p1X1gHGe1NcPHTB2tD4kETMCJGS+1faHyQjlTcllNbpIaV7S9sAbdAw+dojh4Um
eJpcLfQg8CP1xGPMLUKA50xL+TUiBxO80IDB+1YbfAosvZkUtZ0T1r3di+2gyUA3N3q0wxX07eza
CT65rTGsCqdv9mLUULU9v63isYkb+dro4acsC4JPuHQp29yyoW4bGDH+FGRUgrvOqrxLWajR0S57
e6WzEn5vwdoJQSYJqhurYh+eJ9ePtfDGK5sAuG5onXnT+CqF3mvTgYVVJgaybEQfxmqpts7/7Ti8
ObqNwrM4DoBWdvZ171J7gU3+rs/OpppkZ9Ev9v456CWODyxoCpkGkM2x9/V01HxoVyXKru/jNytF
iaZTcuTcQUc4EybC10JsraY9RFNh5lW+s/owIIKDLmu2WCFFi/mIeZbp/R2j5Pvcww+iVUgyxw9j
Wed7FNSyVV662R7nRkQyo2i8+FWqbscqD+/yoa3vIjlvtj2+4GgeIoIr806e5RCLbXtou/c8TE/Y
kExysi8F5hreojSiS57K3jvGdOrCBAH/1OrwW8AmsyYuF63qKpfbppLVC75yw0pSG331YSACAQ6l
gnxKIDmaCblsirbDtdaB37v1ea2rHW1UWFE4VS+WPGJTEEllsBNnEp2DlnwFj5MvAU8DQZOCqDm7
vK461c+3rti1EeSo4nwVBt6IHQtNBOEHxKLRgePxOB6Ah01gGkV1vwIFV7nWT60uYzU33/Cwkviq
RWCZRJc4YL4Rhnr8antRsRVpe19TfwQKZsOiRQKQ52KxO28+imuFafWzcmfVD+UkA2RgPZnFgfme
mDJZD8no7nXbNrYD6qp7c2ysMwDYijWgXX7qaukedygXq2xX33uAodKqa79KaGdPC6DiSXUwQGwx
oTrKTqsesJeCYRK79T1JdtQYEE1885IUWUBd+xHiAoD49kNc9uqpE/YTbaAsPjSrwk+3jqwmZBQQ
VA9Jz+/q6ZIursvhZEpZKfqzuMDPl/U5VgzMsag9PYvW3C9iowAfSTvAe+mkuMgnoQ6AL03ij0ur
gEYlmpYyBsfK8r6L1gAL7BH2+kMdysOpddP2UTOScGtBD0dZnsHWTPuH0LuN2XChliOQz60Ua+YF
Y7DVrI/rVgaMycF0ltT45RheyOToV0byoejL+mFsXwbDr8/R6CE2rLvBjrQtPsW+Cmhu6psHTB54
FmVR/uyrp70i1YKdj+P3Yg7mZmG7UX8U0KUmM0xcfLzPN8TTBziTADZVo8c357s3/NMg8FMkINY8
T6YLUXWXzEiCjTlGiyFLLZR4n3KACY8Gdb0nr8PG1BlD+U6E9nrkQFaQlInuo66xijXW4ksx5fbF
Msf2IFpiAwBG2bkm72r+igdp41SDh4KAwd1j/wsgERwqLFoFMNcNtehHKGcttAmmKLCMitVb4Z4M
pYURRzceCj2RlzZikFt0IfAOslAUTpSyv8Lorh/kXA8OteXxr4pkms6gX3IXNYygBnA1A+PEP3UU
/2OjrooN1Y0O+5K//9e3x1cxJI40FCSrIwOq4FQ0lsfmR2/U3VFUiJGtLdehrWe3AnMZZdEd9FpI
WVO9ucwQv1Lcuyw2o3tKQKsGNzRQQVbsrpLUB7L0NzZ2RsnGw0OfqcZJQGZJLPnbVuiM8SirKZC5
4smSRJB9k6Pq1uOj6JBiOVo2doXM7TTuBgHPN1O4iroTlPepED3dlqxpU9R2isblOo5646QPGfcs
0SU2MR7OU79oePg436ADpcO/KfeGu3kztjnEsVDr77KyyQqog7TNrkS0O88OIk50zUeIPaeXqSTl
567SgrvG8gtwoIiPNyCmsIRJ/U9+mnwGHNbxOf+kT+lW+dDrSffm2xMDz/Wih74chk2r+IjL101w
Vzvtri50fYHJOWJD0yaGNHOWWsvdlEGu3AZEnxjNDHs4NzgPBXgyr0RX7RhkxqjEbzPdSXdQg7DY
MqryPnN1nI476ta30oloR2X+Vzssu/Qg2lYBgmqZTPGiXU0spUJvcRqpvGIzyJRQdKN13yo7R8wT
PcYwbg8OFYTPfTXpkiCXfe2zUcHHDkNlSR+D6z8P6iflx+mghJze53E6yPnNQT3q3FglhDXKpGTA
S1VSz2TqlkWO/4mspqTtQxaRiDB4J4hLrAmnTePEALZNL9rNfR7wRASLym4l+sQEBhStfWvA6i6m
9aToU9LJYtSiiFBhoQCRlo3YExsv0bBsNAvuGIr8c0DpPRk4w19NcoqT8nA3Ob1wrBgQIfMsuZHE
i1oH2Dn3fZglrzqERfIanv9fE8+TWF5nQ6M9zj1invm1FqUU7QNtvH7ojzoW/2Mehvti+kZ1cwKl
wHW5fd+22//a1FjMdF3ZnEVso34ftC6+B5TYHnIIsIubX6ZrolkX6K0FdxK/TVPty6sm9cub/2UH
p3DT6ZW1mg00oXIdEErMzyym5QfWMnsti439DSIhwBM3BEaxypAiuiEryq4kVeAou1EJ0JhKHGUR
KrWKlWw9nOfN2GnDObPWhZMFZxEqxkT3CFZoGxaQReb4AOtDFcA50wVOAj5mOn4eFjP0/kZMN3eL
vUwpf53uw8nmKUHlX/lPhIdbZSm0HWsvBdrDh+qUqEUBBn2IRcBU3ZrLU02kS2vPd5LlXM6aR2/V
qrktSmPBFK01rrQWJxKjVrlE9Nu9Sqb7xYw75XCrtU3yo5TAv4ouUdITm6mrrjBgulXoENC4NWdA
N7RhyVKuiZd6l1Gy/Ge9Y3VKpd+6C5QseI5KjJ01GDJ7MWqFY7H2wlLfiCbO7NR+esVYiWBlpJAt
WWW2FKMdBDIgWPxcvWmqtuwkcBcG5WRahR8rj7nxWQzdJsNRxRm554hWoVcP4lXFCmh2EpSvPb8u
SDyF/03XOhm0xtTEwzY43naxZ2IX5cKj2EOLMjgiBlKTxwYwmRlfFF8zD9CJf260qWmMTZECwKVT
diQTqVc7/9nuSq/8z10RejtKTPDb9nwmEaMATVki+9yShPjrJVjixKJtWYOMFWS5qCXXO0YVNWtH
7/3j3AymvnwcIsiAan9tlc7efgih6BhXi1uMmEIcY/VaiBsL1iDT1OIQMfhhatE3D4g4MkVfIs3W
NnN/TrK2ur3KPGnHja0kaIiCpDmEGCEexN7vmv9L34eZ//tU/p9eRlz5brSYX+B/nyZKOu4nv4v5
46tx1BzW6TBcxVG3092mgQbwj1P/Ova76T6+1F/jfxkTh97O8EuvOPvtjLiIwewVHf/xmv79eX89
u5hGHFpFDX4G89zzyNz38VX9OtP/cP4kBvTw8Qv6pf3LaX/ZFS/r9+1SHbleWW7BkjRID/m0EXud
YSQfm78LEXETnuwg9v547Bwyx3042x+n+hfHfphqfqXz2f44/Ydj/8XZ/t+n+uPn0kjSPQLdiJ5P
H/0fX+088D+/Wgk3lQimwj++6X/xpv/4meLuRwbs334m8zTzZ/K7Y/8/P48/TvXHs/3285hf5fzJ
/3HqP4bMAx8+7nkqE02yIPIQdWmwvbMXAw8Q54HV89LoKrxHwZUrwA7p9Cd0TNtAt4+yxFmLQNE3
j3ZtCNdhGp0HbjOAZGVEM0DcTtMg1vxzQtH0UOpZIrWHm8SY41hRlatC6+WT5KX9Mco8CfkJa3iz
KXDXaaA+OxgMA5+TtUs7bZzAtI9hbKF8T0tsAmjsLPqTYZt64aSqVEnm7QhvAMwW6Y1yixaB4hBy
EFQls/wwT2BKnXdByvnDvI42oqAW4wPq9o73UlWKuUi7sbkrOs1/oQRcUE9OzWPYF/6LaQ9fUWvG
U2hqpSFiDtAOL6IFDh7lQAhFopVrIxkoNIPErF78KHdOsMjQJ9jkZTEZTSGGdfhlV3e9Ul32wId+
9rbzrogl/VEhJhciGBOAKwQcbqDTjMrEyjZdaet+8uxGe0kwc6YulD+2cuS99rVtH3w/xAe+1BAy
cllea31Sb8RolfftMogk5SBG1T547imoXU3XBH9BUVOZyqEZEq+LBHT7O8S2r4gvKQ++HKKi7geT
F0LavVtpv6Q0EWyTEg8sV+u7i4WC7QUThkPQpvqdI+dqsNYkpAWQmjnPETnCMOdKeRc9JgEmcs6t
c1fXGKJO8+TtpCNMqnuHpYdzIjH54gKDwFVK7p5chIGkLHiyyDxgcnck2WBtdEzPL6ajg92r0dEb
SchYfmY+Y3SmItbYJRgE0jRN0tHIRAEqmpqFb7tbYOfqCml549k0sMnEoMX9OYqu5Hb0ohRSEMFa
j45uAgp3LYLTAa4MEkrGz9FhLDZh2wcbEZyO0AcUFFo2IljXdW2NioF6GwWG2qwVp/WQhJWZWVbi
dYwEyFYEZ1nhrPRBVrbiLWgktfBTkrydmDlWnWrFsrnaiWN1DWx21hrazpRw7TIKn4w/LxffpjY9
5uQTXh0T1xabZeaYRtKjIxlYJE7dvp6fQr2nZjuO4avWVcHOiIp4LUZ9Gat5CfX5vRhFQu8bbBv3
rGd5d3Jq9yy3fbiybMXFAFwqnxrImjtb6xDemZqZVivnNLGvUj+UT1pTVk/tkCy9MIsewlJ60YGa
3UFTG7d6FmXLttZ7nOg6bMnbtDtEjpliOZZ8RQsweqiBiW+TCTwfqzmsvWDowg0Yf3RWHEN5bSO0
kUY1KY+i2Wg6tg3cEvXJQ8cdsqcMLmluAfDOKyl7MuQIxVBEEA5xBDOL/4u7KbLeBPqnnYe41NEi
UvV7DYzvvjURVxJ9PhTje0v22k3hodEt+sQmS9CjqiOHhNB0rIhTC7LyFMdjhGyZSgyopXOp2lY+
Bk7oTw5nD6PWIW2hwLqIrIPaBPycXbMnuexkbC3U/u/ERgwF/HVvzVpO3ocKWzIfYFIwYp5ohIX/
CESb1Z9VNS9xn1H6wPTyc9Zkb8gsIdQzGDjwVFm9rj192FBZKGDNHOaNGlUV/tVTZ+1WP0dc8tSL
qEE/rtey8uy13xq/jU64ur/1pZNszRLltDFwdRCg6spHhkex1SOGj+M1NPpV0JjxLh6qcmtltXfP
0t9YqlKuX7NYPqfwTlc+uOxtG5uHUq+g2YKTWGpRNe4aOzvEem3dm6Vh3UsRcGZ1JO8r+pRMRwqT
S86i8ofwXlGsbYjO4CnhA+672N2jISkhh8em1L1iK1leskBFQTpZhtlu+rCpFqCu6hq9bTgqt90s
o8qct220rlEGOTYT20XsiRibHPG6ltNo2frkkxRAD2mnX5I0kK+ihxTDZGjiW6DhCBADpSP3iBCi
Li36dEuJKM+lmFdMFfFe/5piC3mebe/NGl+xAMzLSvSJTZo66VWznvFVjy42Zaxrqi1TTMKf7Eh/
CpFDOBdxXT53EwzUgJB2kiqvfEZLD6Y3HCAkg1icu5mX3TtKmd2z7NgOoWSebCQNwAIgp8if7mES
gHzIrVFdWbksrfypGjjmfbqPPDAYuh80k9zvAihhuXZL21zantfd2XV4iIvevm9sp4ct4atrtwri
t1aKPtWF1N37Q8lHiXApVdAyWSiSRMUo1QYUKYd3vXObrQFY5oEasK/Lq9Ybze+2ZF6x70F+I5kq
hqWGjL2q9/vYJgWh12H6KPrAdp1atUANMeceGEdZutOCYjzKg6RvKYuEjg+WIzG0a1Nm2QptxODF
qrpqgVNdBXKnOrVWpy1KW+0ohAzWUWzkCo/AuSn29MxKdmSlH9OiQQZd9LXGVPgztX4Va4a1GXAl
W0KoHo6Djde356g4QlpK/AlPpqUTSekSQVtrFxWm8oz3WLjqNAQ1PF0y7t1YWmISNR5ac/qEStzg
1oUUJwupCZ8Hf8pSU95Vy77/YQz1u2Y26mvmOeDt6jjYIduSbkwAw2Z/wQq1v/g8f+31uu4xVPeV
VZZH2tJEvf6kJaV7GCoE60f1iJAvYih2/hjI+rqVKnALg/lZb7X4aIxkKl0P2yEry9NTD0lx3bXd
+CrV2DkoW+4kqrRIU825WqvI6M2r2IcV61wLQ7lmUm+Co6XluSUxoe4sQBTr27lvKK187SmVshJH
iQElHOVdr6BuOfehkJevoD2+5TIr5Rxg1rMbx9/joFG+G065GLOmovzZOQuoKOlDEyBy2jsyXu8q
mbislaDwRQ5Oqmn6lmLemTuhfm2phlzt2Po+2Er6VjeKt1b1ttvrZUv1IK+5nLkZhN42fagtQ38q
GxtsFeg3q7Xrc81jBaLboOmMLoBvHtXZSoymLm7m/lioW6mr45Na9MaiBbpZ6Uhsmu1BUerqGiMg
9DRmsDbNwOjBJln2zu8Kb22DCFn1cm1eenQkt/IYZrgUOyYubZCM6r7aKV2Vba0iS+59qIWIuaXe
18QzD0XaNq9RXJLLS/RuL6fJ8GB3XB5FhBwM94bXOc+yX2P6AqloFyi594Q08JfYQVbPStrhjOV8
uI6rJrxTjMq8r22Lp01E7L4kVffd0TvrocUThqdJRMhL2Sze03xj4ZC2UHAyfNK64eQ5nfJJMVJl
NYyaceJXn90hnZRu7DQAOO8jmedlWF3lWb9MKiv6kkLpmZQVqqsdosZh9eVdHtcZyfyw2eStUj2Y
vpYjNlVbb4NvXsfKhyiQmCfFTMIfo1F9gfmlvo6W7a06Sj/XUMV/3qokeYtiGwIaATqNPsUXqYkg
s2sK8DOtPKNanv9otUmeXkZCbTBQqcqTR0Uuze9GZKwtS1PeM6crljhGJfeyGYY72bCKfZ6p8brJ
m2hZu/xQ1cbQdxMD6RqUjbaslbTCSqoHHAE4jUc+FGrj8o3vMlgFnlPjgV2W+6ZlNrCGkARKo+BP
fx8hMfYE+9FC/iBAEK6os7WCFsRFzQYXNf/MPnopPMeEb+6QQozngluAMu28K9rVwNUVVksh7taX
IjKGjRMgH++5Zrkt3NI7WWqe7DB4d+6cLAr3pu/bhyIPfpgmsjFyLx0nrCtqCirC73mxFy3RLzbd
FDGHNb75HkVau5275jDfa5u1E/XcZCvLeErUdFmMSfeQTi28J981Xx1OndFgZOWr5VIDBrYXTXuQ
7yjnfRlVPTnj7ZZf8UDxlk1WJVvRjKUmv8Yq+FZTJ8U+RYguMUhFH8yg1LiAEuICjDGCRGngtati
6OpFVGn2sQva7rnVH/smrH5AwFtyQwJMErwpmS1UuJCPoIJ3HcP6S9opYKMc7VuDeraV1Ghdh8Yl
qYZr1vnOwevOBsT8pRyaD5ntYS5IXdBetpjLT7A38MrJ1Hvb5VYxLBNvzDd4nTZ7QwNekPV28aJa
DroXGshc0XT6tF33FWtmX7X6hcVTxb0KyeLehli3aBVj2M992Rh9aXrLOoyD292L/kj37w2zzGBn
cJNedr21i1EYPIlBvHe/IdebAK1NEZ7vqvYlRhjk0KN0uMThuGIFHz53bYxLuzs8u1aWrmy/+iyg
kSicKYg1SdhIiLbYAFCjM/e9be5rmNITIvoF1hLbRnuvOM2pkBv/TpNAa0su116eavqFobbd2cpT
6cEdzAv/6eQta1D+xe4GuMvUdBpn7fJUmulHyUwCnqbCftiPgfeAlUV69J3vWRKGd22op8feKK9K
mFen1FMsPE4VuOqK/CyXTnxpsvIpN5EM6ez8Onb5p9YalFNmZMoJ8quxDiWpXDaeH967kfaQF7Jy
100tsQmHmPdntwcBt7KxM8OKe8Jx5XFzMBQVQ1ojg7cQW3yfWBJbBv/4OuquJbb1X5TcDhYexh+X
1G0+NYFmboa06fkNxPrrEFf4KQ7OnWsE6boo3IOuR/0uYuVwlxmGta1qDOT6iFyARf0oT2xr5bXJ
zqmd+zDLnB9AfFrZgHLodXAuIFd+7W2NlTUwoFcTJuCypca0NTkPyBA0cRVXb77oqfkqlUh0IbW/
SPMMqVwPvxBVacZ3y5UvFRfIB9txkZYyuMMuUPcF4jkU3rLNRri7GUnFSWliLdlmBURjwIlOk8s7
L3MpiwaF82nUcMRVN2kWtD+ktlunrD+9hZS96/EFnrZxJzZdH5h3+FRzIQqL+75DwnysO3+pwi75
GiXaKnIH9c0z85OJzjxrL4Tu4fy72zG2zVdgMBCw2/LdzC1W6gqWuUUzaA9DUX6BOOrueJZTdn5W
LWK3Db7hcNEt2iD3NoEa8Hk2RfvY9+XnOCgBkYK0fHRHVUJ/CutfrjV7ODHuDq+p7IwRa74GF4OE
WBVeNblAH0D1h1ctAaLoaJXz1hTltxrcz5ckbO+D0YLHVCTqWQ6wr3GKQDq3Zp0gxRZ/y6LaeNOC
oGSx7TqHCB+Bq+X7TzaaxDj0KS+lbyoX4H0volV0RcXDR1wvcjWbKorlZcYSBTJiqEGVhpsh4alZ
HnCnSnz5Kdd7eyEHTn3XYN6xqlPXwKUmczdpBYUjw8huheJXv5nKtPtsKnE633qsk+9RvXQNzTpn
nuksInJZGye1eGjhUl1d5k5jarp+Y64oi+YLE0k/7MdQ0YM4hft0g3RvC3xNLrrPIEfNdzAXt52p
5++hzBqNf8bIUW++WwSjR9Mv8WxIz73a+wv+bxnYEdO6JoX+tWvc4k2WQ3/tqVW/F1ZWkPTNEiWz
hd76+oq3QIZHAx2F0XXr7n2sCS5lD0EI8T7/i8+qMBsK59l0zALau55si8B2XhMHxn1VBl9IoOlL
fLXaUwlzoyxXQnFYyBCLPaFCLGmdeUyzlw/dcygPT0s00pC4b4OF409+HqpHiqYdqnU/mZbbiRXw
04zj/RDJyVVNivQaBQZuu1HxLiJY4U7Ud98GrQg9Md14mgc/A+Ogq1uoCsnLsdj6qTM8ukWJdf0k
W9bjKqgmQ/aFB01IomTPuzF7HRwSXI4VkHezvPw1UpNw5Xq5vhejuty8SFXN8jOIw5e4uxe9rloU
58hGY9htMnAfSG7Ue6cGtQaLNl21iQY5ZdLQhIahfwXVyYMgX+kgceOSXCne8kKzB7EpNX07tKFy
Fq1UDaoNFtK72McOzDFMfoqY731WvZ0k+fX7aKjAzzRF2Ru+6zzlUXtB7Lx+B73WLyG3dCd78Kzj
OCTByrPr6M3KvI0ANqsKHCsFoBAufprFvwt52n9GjAY/0S7IjAPkw2dVCtQ7uJPaKtMq/0ssvUII
6D5reiCtIaCae+Qd03UZNMaihD7JYi01li021o8ZMoj3A7KwulQbj41V80ivVe9aZgAIVMtinUgp
JGfe5WLQIPrksZzzLGCj1yVIvlVUbYrKPygoJJxHx6lectO/A5LS37NUr18S/ZJ6afFskeR85B8G
qYJeU43cy+gOj3nKp+CZcbtSvb7AdF5O8kWtSNm2tQvjDm/mFP4nFlCwUR7ERnGQqqhCZLJ4Nmyj
pQ1Vc+UVfbwxR8wxRUzR2eAaZXS+psO6QWmu0yR+i307HpZYMPzNxzJkAJGj3Xh8RHC0xAZUXXhw
I+ftZsnRmBcpCzPoyD4fuWQEr0HkYpWBYOur6EtVPK0/7InRNDN/jZMyeD6ZnS7UQfoUCNdGrdTv
JKcLL8AxDXKXUbj2YVJstEm0YOxC/zTFgtAIl7naRRtDsD3mZxZBDrFiHsCCSreXYkCSVVIFPMpJ
/Qp0Xvsg9iwyu7c95++9342imHyyxF+k9WQeHa2FiTbhtyQlaSe7kfmIbneyHXIWcLmp43g7Ioph
jUH2ZYqFca6zLpwcOiQoMFqjgzHXNBDXjTlekB/uuK6iatQZyFjp00D5zwFxhBrIl7ANX3yrBlQU
hNpzgHbYVjSrRFWfWe+o2yKjmg5fcDXiXn2QwNBepdrPl1muhN/i70au6V8N2BO4ybPsqMdAPQQg
8za2pckvbjQ+SB5yTZrbPacjl4uq1lt0XZpq7Sb2c1DIVg5D0sfSXJK16JSmoX/W4ry68N00e6n0
PreyS0t0TRuPpcI+sIPPoivxi3zn67gL8Lvkj+nlX7ErCE6REuh3apo15Cqvndn0p0BQbaGk9Sc8
b2iDHjkg5Gsm/Nm2PsZZCLmRSy9h1C6VmgXihovHeBhAS7YTYSRQEYHWc6d4tJSg3aoeDkEJ5P1r
OIHq7AF6UScNKaIFXLyhCarPudpaqy7Vla1wQhuQLF7JFr7cwutMjPZTsDwFl1NwVQGRV6M+uDiZ
W10rT931VoXQyaR4mvQuXrBxfB+UyJnyi508qwrrIAZBPQPHragciNG6c9LDWOWobE2HOi1VHBRq
l5Xbas9JK8WbOq5iHDv41hFeTDajV+brzIgXuGRyvXIa4w6uJQ6ZU1Ncw2TJ26DF3V1FV+K11Sry
bX6k1qQ9k0ENkpWwupdbfcXNTj3PSnpTl+fF2jm3nO4aedFSNmGWkqpJn3qe1e5DDetbgTrWYvdF
qm35pE+4Y50f4CqvNH8rmr0ZRAdxqNSjPJfCrl34MIjIFo/RUdZ01IXndqLV4wo8DvIH0/A8EGhJ
DmEEGW3Z+j/GzqtJUh3Y1r+ICLx5LSjb1dV+Zu95IcbivefX3w8xe+jbZ86N+0IgISgKhJTKzLUW
Wh1NHE93Bg60N0NhEIYTGd+FliGASsCztMrwxxz8UqxC+pkCHtRyCYm4tiUnVgvqe22KgrvUIhPL
aMLyJSsSgqSzGfxohl9tU8J79985ejZnezS963u5LrRzlDz1vlM/sawrXXRhmuM60ouy4pAR1y6H
Hd0aMUvm0dOaKfNk3YwOIgNVbAjaQa/UyL/rRG6paDeQdXWYl9ch2vkFS0tVaww+MGKnriSRC5r7
bfEa6OSfir3oz952VBqISuixjGsVLF07dPZDaRQO1lPQf0t1C2dCo36KW/BTcxcVmNBm/dbVPi53
GowWQnpwBAZPYzIUeIbQxZuMSGPaO4gGuq9OMMPl0kW3XqdFVhsUOAEO7YyWYbYWRDWxifikFTpB
pqXV1rTVdXsXR2V6FAfgyUe1L0UXs9QsxEOkZ2GvigfN67TvtB5Y6vJcRb2oihrreX30omjQQhzU
F0lwx2+tOx9UQ6JZV2ELRY4eXnxHcVxRVK2m2DcQGZyEEaSNaEjrExhQcdTufmV6oLwplTM/Tp3x
kqVSf86dCOR3OsA6BqqgwNuOZrD/Zy9rZQIvtXYn6sVmayaKWZxAgNTklbsdgBIyPWrRnO4EEW7Q
+f09Ac7dKogq6gQnLnNlRPwbqmNRtx2wQ5xtJhnz7laH01Y+D3H8tYDXU3F2cms/6C3eFZGKLjLU
RcJ6BFDvgl7kTVSJg6Je7A1AK6DvAQbyjv75zxmiSaYWobbbWldLa3Etrc8P9QJfE7yLo59WFw26
6I3SUdQnQp8L7jXyv0GzkfdJoizO3R/wC8zHEY3WY6cH42e9m4+rW5KUczeIEuM+72r9ZmkdWe2l
go6RFVxnssg+yeEcn5wZYKDeOwcMJPku6gr7lE+DfCf1wf/YYwltn/7WLjCCayvm6gmqqfEJ4xvO
nuIqFfAhCYPEWuISvjH5Z2GQmFGpnwJfaVxxdJAs2Oec8QHxLRsuM+YKzElA8UtRTB1ACDvWmBTF
xDLmce82DTILWhpGCwSF9H8J2WW43OKr+AkjkqVD6jC2iKOaU6WPkZwd9TLQHwyCYSsD6qTfh22j
XH8ToFKUyHG4ioNqCgX4BMfaEU9B89w5LeCq1AlhU6MIg1P7XCRPBPbqJ1GTtO0yn8NuL45JWQZR
rWNCNZeiCpzq/zbE8It9ry6LEDsLzgL0n5uzdFCivAORSoDESnyYxFtd+1xEISxoUf9ayRoAc6P/
3PqV9tkaFoLBVIv3QUerum47PIqDVn1bp3Rc6zIUB1HnP63VuaY9ZJU6falYpnp+5lR3c4f8dVjF
j3Jh3FW/eVzThb/AmJ38pviddKysyTzEBIG/2OhADmhMm2OpHbLpuqobxj3qMB3EZnGdGVcHhKpX
xLHzVuiwHnXcAArhr4JYCaUoYiF6vJaWY6KkGq329qelIFnaSv8dUxVDRyIGEiGhwKRN5uiOGUKa
lW4iQNkV1q2rIbVamMbFZsBa/d0CBCcSlfD/dI2+thAnbdcQJ1gS9D1/rjEluvY4qkQPFeACAIaS
ixQrymsdNfPel8b8gANEgS1iqs6khjSuOGqWY3Lre/8tTGgro4/4qlh7cUg0b+vyQe6t9GFtrcBN
o8HVfJF9NwgXXiL0FnetNaYnS/gXKgNorNLJzcFYAHjasqkWNushtMc7DCpXlKqFwnrdWw6KZvjx
xjtA9L9bLPVJFXW7KEcKd4pK263CCjZ6Gam93iJhYLLrr9DKzfdGkMunaXBeuymV70WVBVph9Iww
dqDaiw3GmwnoStUvDoPyCXWYCahiKcvZvfgA5qmQrlhYT6L/iyoY3+AuVYn7bB/NX04iLLJ+Q6KV
g+Tl3pfHdq/muGbd/9cJoT83z9uvbL/85yQrKfpTUzEA9VleXnSQoJfG7MuLKGqyiuR0HjUu4QQd
seYRA7GZ8r1Jz/MM1NP2ZQiTCI5atwBeme0HvsCd1Wj9SR1H1cIZGc03yfm5ljR9yq720J9lnHCH
QM24/WVGF7O3mPyNSMl2VVbzsP8cGIehu/UMGKKFnkKgFJlOfOiIbT2O4xgc6GyKO8tENeopCx/F
gUkzHlFpje6UyYluRUbcvZ+iR7uJpbMjQ4gYaZjH41LXEM1XnMxxexh43EptCvsCtwKxt6xoD4EM
n6wXa758ny0QkqiI7yyMCKgctHxnBKzVvVSutGsjQ/sLWs3vEeMb/i0Ymq464GPPDFLixyUEPsQQ
LDy4SXUTGwkBynWvbdWjFYAxVCd7dEFi17cpN/CohD4QmaiEKNJiOecB3qpvbYBmDmAkSKx7afbC
sa5e1KZC5tmXyzdJ1WI30PX6c2GwEsTQbe+TNArdsEWYISbtjdSPjo6sT0i+29B74jgimOR/mRAM
8gZdKT9JJWoKVfPdN/z5UWt1+WhDlHEgpc3e2bPe3SeO9ZKYAIibsSyPOS4iL28SNwyKCcwkmyRT
xoMcIXou6hCeGp8zf3xNi1gmJoXMagUQN5Jicg3ltm4esO3LILbyPfIP3T6ypcSrJI3Vph/F6yas
ncNo9f518tE+Nxz0uWRY1C9ik5JADF9nVtwH4P48uctGmHgM51OFK2SnJHV2rwa5/ylWsiNEqwHI
RoZg3wk90SrQ8az0oB13WoH4Y6CMxbkvpmI9qgPYQYUpHjEfuEadKPbOGsZql6mp6lpKll8CyOov
8E393tvqxIG4WMDZ4rClkkpHDhPNxUa03E7c6rYmYg9q/ZyURGvad2r/ZdJGE1dbxFWKyvy/d4lC
cSt2RHbtvGRPi7JoKvZEnTS1AH3fgBy3R9WJyotTjf3ZbMtXzXfUw3b7URKObj3BS9UWJCGO0p2u
LhJfpC9chiXRX1tSwc3Z+FEoZknyRmjsHCOQXAaLdhkx2kvV2Dj5tnLcmFBS5Hl2Hkh1wM2LgmAt
E8MW8ABx0WFW4+YfZbk0kTiixi05KJdSmW4NEX3SS6t9rYcdpGtdfLJi7Lq4IPfDNeYczIAZlCB/
kRbI1zciHp14xGKzNvJblVey7otq0X5ryrrQPI0SqmFJn2enZslTnhQjy07iARYMrS2wSl7A0BH0
RdR0eexwROSoWuVa9Thp90PUESNY6rfHL16mqFtf0XZ4O7LVib1tI97LVvzQrotk3nkbmv5Jh5YB
DQvC+bzgrZkkeoUod2QVTetNp2R+Ti6RnQpWmrQnh5U73jbbvYu6oOvs3yeKsngyW2ux9+GUD8V3
f3w7T+lrbh45Qlauyfga65o970UPaC01nd0eXL8HrQZeqNYY0714XTi788v2oreiqNve6FaUpJKE
tO2FiyMfz3Nsx8tLIFNRoBbk1cilTIi1LaD/YFMTo6M/Z1Izu6KCkaj9vatnpDajzPI69bgFx+Ji
MHZfasL3dM5lV2xQnq3el7MISuiuhY5UvJ/tcb37zNfd9enmtbnvHX9vqd8nG2O/D5i1l028PA9t
+Z2/Ff9WJ84QB8RpW1HU4RH7fSl5IDgsS8OvPnGu65cqvkmx6ZaBQOxZArQjyuJD/lubv9VBJcFr
2Y58/AVxRFx2/YUpIzewrmKXTDu8QMvf3t6p+IjFi/1QtxXF3ofT/lb3v15qu/yH00LHqnDZBP0u
WsbISEZz8vfuUu6XHiTGzHdHShbVKdwWHJqyjF1xqiivFxFX+nP6RLoFam5/KsWe2lfzsenSk7h4
BWOoN2t7CbrL9XsWn6kYurZJ4UPd9iVv7f5WVygLckN0RdFwu4yo24rbZUSX3opib/3it8oPP7Vd
5m+/1CsqjIHBW6q1sDEvs+k6+n3cFee+q1xn4o+1osG7VmJ3axRGVT+vA/kgxth3vyVafbwqlld+
7v3v26BhLElhWzFZBhYxuog6URR7/7/txLnitERPvTlWm9M6rG63vg7r4v7+x654H5EYycVuQKoT
CTxftwchphrRtzsF5R+tB/wuBwGdWQxhKQG19k4MEqKckba4JFD+GeIqlEa69m0bWsW1/jrcLhP1
9qGJJh/abd+YOBAHjkR8e5LXSf7Dd/zhXD+T8GLJl/Xmzfz7VMrFeTHeZxfyEBjtBgIX6pwedBwt
7KNi/5+x9s48CIWBIW5k24i7toIYVXFtbxLcOIiHsY38ovihThVPkew1YZw1YSjvxTebi12b9OiT
jvfrKI36l4nE9tkV1hYqQhJwv+WrF819p3sdQlhVo8Z+Z4Oudy/eY9Mr0m9TMxUG6PpOhQEqdtfO
vL3pBlleye/Mk+g0kPWlnjTnE+Shf56I+MfrqxSV78p/XiP5fFo9j+etM6197I/NKy4vfnbrrWJP
1ImjfyuKur9dKlUbHdoUT1/W9uLmRNM2Kf4JyIZlzVB563CrVazwIBZwyOJlCZf00w76lJ/dYt2J
kUjsoRrxvliEWbY3M+VXoKnVJenwQpKZV118GDVPfoSn4b6vbNh3QmIwijTDmdBXp3dTGlYxs9s2
S4qpcSziZHaHogDkShxhR/bB9+3BiD2xaQyy/7W8PTTqQxeD3t/maIlE5gOZijfRUBoNxUO3l3UQ
cGouvczKKVmFpwaoE4xc5BojlBBF5nPVOEDJx+ooxpy5TjFlChDk+55HJnqv+LIdo2Mymk2TdX4X
/CvBWocEZ5ntuqYxPNFEaeD2hwaRCXjd6DW/346KJ56k2GALwZ1hncVdijezDlUTArmw5tkvoq6K
I2eHi+XRNKYfIaiaM+d9eDHpIGXExH+ITzwtwr0S9y034rjyqF7EZ1I73SnpcBHN83iHoZThlVNR
3yy+MWMke9yNsMkvr3u7P4m85z0kF1/RQ3ojuUPaN0hGzG6LDMU5lnHXoQmW7qCy/Xd0HG1vNFN1
wdDT93SAf8TNv1vVrYb1u9r1UxPm9ta/h8aullQJPAt/bLbtKSpWQmSkbU/i81of2bK2FH1bXOTD
GLR+36LywymlRNg2LKFHZC0+IfaE5I0wTP38UOiwQ6OORewQcSkGedBfu2ywu8M0lk96r+MHIksU
2P7JGLInAmc7BS6bLPCvZpy42dw+mdljETnWXvxqAqXnEnHcQZd+CErW3fQgOsvycUErtTOMEuE+
9SQVDcuTVD/rYa2ti9R1FbtaFuJDFN/5Zhx8qNPEakG0WXc/HBfF/93AWM8R3YDw7UFOCv/YRMMB
FJm1Lpf+V+vD1Gp4t/PmuA60Go8x/aduQ+O49dXc1F1yhoaTqCKiznwixpR1V9SKstgTGzOQaBSg
YIH9OBx0dYZ8Az0fvTH228CxmsGi9/4xudXCrM9JPRbo0+L9+OOHEN1kjM1g1yHtDWomffcBbqOo
+ChXe8aZ5fjEmIJ70XCdLBxPokeSADMBNVBdiCb8o6KkB/H5iTdOpG2n9pF9El2vnfu1gfjtFKeb
lxf1vJqK4s4+/O7f6sLOWUKz0bXtmZndcjTlA1lcD+twVg/9Ae7KR3Hb4mpmExTHrP3tThFXtMZG
xoUUflHDXJn3ljQTzU+PMzzJ4vi7GV7c9zpRrl+PmNXWz0n8Q0Nposv8Yta619ZScdo8H1mvqV43
K/nunUEsqyhglrqer936XRd8tytuXk/ywgtarTN3DSxwpyKzmCTIOTikMb1QzPFi/duo+NQkotlB
GR3AXbbnuH+p5sg8po1+0HIL21T0JqtJQ4A3LdTp7Te/XjRIqkqFbX5ZWYsvQvwwMpUzgR+S8bbu
JzrWxy7aDN1zVvge8rSnuQ4X5N1/Xqt3T3B9osvkL/bEU5RJ9N41Y4t+7p9hS++KySuqiGHvj6VA
NtKl17PPjPT4gmBYW0wiIzej00hCAfqRjMJiDbruCkNv1EOTcMNyjXe7s1/iJKj8CCG/6KTDaOmJ
1qIHh0HFoxXlFhL5BfW2mjji994NOttXX2PuedkYqOtDEo+mCaPWK3MVemuxqjdwJExVcu5By82u
HqvjQSWALT5XLWtfDD0mEWad+wdcCGhTfHlnck2kr+2TDvYvfM6T6ToEgnH1qg0Pw0QRbPmHvx9V
97WdaxhyhQ0quqV4zNzVJYR7f1EUcLrj9vwdhUBSvMx3W91qy7bL/4IcUV19ILlS/TDg896n+NnO
efYguoToDZIzzXzWgzvMgIRO6LeQDcSIJH7ZHK1oH1owPb77asTuuimMXapW1ilbegweOWdfoX5z
LqEvXgxYqZaPmgIYaJxwuyM7r69rf8PKQFOGMlbZMsiJ1yH21BpWRgjr/4yk602JY2unURJ53otd
USk24q2JPY1Ytuv/tNvMeiq7wiMC/i8qSeq6qLMjPSddTSoHkkJ1H/Wt4T+fndW10rGxyk51B6go
xZNZLTsxHukViesnsbs6KsXLX3dHuwkuhv6t9dPhvK31UDzAENPNavdhETi1PqSscwqLpjK/gP/M
9kE67VIzI+0Ol1Io/9LD15GA52k6Gst7hNqHJALRT8Swtb5iizzcXXLX6Yv7QdiAix81XTb5spkh
wdtHQfpJVImNXt31qAGcRfM8fHQcbjldrOBx+SLNtkZsInuT5699eB3rBxUIqBfnh77UH/pWI7NF
IqxqWeRGNMroKiYwF4yFIK1OOvng0G6GO72m85gE+vYstrqdVCtoZ5JN+KDZZvLQzZp2hmf1MViU
uKI4n4++FP0gmc30cqmXPKeCDTggMQlnvtUQag+KV7hTDbfV69/FsiSYBReR5kaB4YHLTy9xZ4cn
TdOko+lHGfBaAhXFbGtPXVmXzJcRAdSliNLO50g16oM6RztEQv3HeXqdNbTycvL+HrOUdCfZySzU
eAi/9dLEBUnMcw4RkMWXZPrVkDf9WPal+Wi09BUprTug2xFMzXbkfGqAsHpk3cqMcNJu1QOtAp8u
NYFDlQKgmO10Raf6Lmfx0MiQq6iwAESSrJOnYNzseHa4US9yxnA/d9pJCur4S6l/nrVQPiL7a3rJ
ID0rSQBHnARuRmu8PC+1z2b4bw9yqFnsYRSUkApYgprI2hL4/9UM2RH6S7Deff1LQ1ZOcmMF05ZM
S4+Ez9mD0ixwqzSuvHk6KIk6X2Q7/hR1I6CmDEkk+NzlXR0Xw8HU9fjaKyhXL5o+uWTyrRbmLQ+C
XTkxOHamDZm/EbdHBWlEL41LDeHiID/ns/LK/WiXkbSCi+MTeuT7K/weBGYmtqTCSeCCDAeBtZrf
E2BEsRlSEpOrWe1dc7mCuIwlWtvtjzkHqYBke/rmFF/HEmDO5AzWW9RUnwy1BT/axtlDO4xkSIaz
fTOHKXf1yGj22wS/LqMgwU+8GfSD20GuanVlfoPLzR0CHgLKv3fq8kq1hbAisMLUE/N2p/uOm5na
5JqdM97SUPFdH7pIz16KsiY/gk4oSfFRz1KGFjyqh4S7InXaI/Kjuk0CLAvoQkc2cakc1BwOyRnZ
huqYO+kutTsFvcykO2VlDwV9NCZe0CWmZ801MFM52qHgG9y2TQf26uLkGUlqvN1KJ2bG+nTBnN1P
vqEgwwOXWy/VTwhBgOOrRw2ZMhf27shVHSPctbb55HR5fEd0xd+RlksmtdSDR7CaBN/2k98qMeiO
MYYO8dYOZNuum0k3UYstHuNUNVDaij61fYpwdlsau8rOzomVIAIQWOiiolBCWr0U3uwyaJ9mvW6f
mrje9z2kdKKk5aNyzQbtnJV1ck2WTWpBi19Pj3MBnEd3RnJxg5/khuRP85yc6sIaL2Oi7H8acIqS
UGafY7XX7iDEr06Q7e/GsSpcIMEhAswGcxCRm8Nk06FsyDE83S/HnVTNxs2o+6NpZc25HgqSypj4
7sTetin9CKSQluzNDu3UYRx3NmSVjz6l1pd1r7aMAj5e+7VALIhMhvTmGEXt1jbsusacOCelkhsP
CkKgjUYWXEKtd4PSlr4nhXOxUR6doOxo5db/DsF9QgpCDWammFr9GMfxUSsKULpGZ/8TJ9GLUqCh
Kc1Bj2pdQ1DPgmtgQMICguVS3rVVCJX4QoIv5aVxQoOPUBVMfm5b5AHBugkCwqhErdKUgkvaBW6e
z1/qVvF3aQq4IBygLq30F92oy1fwsIDSHUCoJa8x68xgb/m+tiu77kvvF6gZpckXqY73sjlWUHBE
uAWSLuJvO9cy7r7qURHBmOGjLOPTl0yTmHuUm+exgliYLlqck0xtkClynsOsfZi6qT11gPzcAYmD
Kyi356onCC1Jzi4mzn8zFVnaZR1ZsaB6F1oAxmm8JrJrIATbJpLlJibVkUbgswaR2/5slcxVWPCB
TiNdLPbtY7vYAQ1UwoQWFogESRAnuwIC55DvAiseYp56iyRkImteGYQ7J4byU+ksQENLZyQPtNup
kPa6pN47u7kKniu1m45O1tY7syCXRUULN8ktg6A4j0/Jszdy6jOo5VG+M7w2S1pUocYnXK2jbpn3
je7DVNgA6IFTO9qpqjG6hk7yWZPdW1pcfgql9rsCnO3Op6y/Yf5yr2jwVfzdymcwq1sJ7tlGGsgS
BysVqIG/T/IdYYFdLunGXmhBz9p/GtE9SMVOHWFQqBu3T3RWgUnpdUOPwzQrGLKTwnI7Cdi3BCCg
Tyt1p8uK8agE5mfH0Y2L1FTGI2rjv3o5bg6WqaNrmLhaFemnOsObEEc/BhiZkcfIPpvVUJ+M6THT
beWgo0DiEv7iMyXjeQfiSLuU6qy6rfyYlmXrMhza17RTvkX9BBtEF5O85jfpvqiL+M2cfdYbhP/x
YygExBStvCom+tWpYp9JY8VnoU3BxQKNdZUVqUJCHqZjpQeuNANryXALqcrztNDZdF19G4tKec7H
oL6QmvsrgSCiMNwR+NWxM6Wbkn2talN+g1h3OodZUXmmIg3HRMH5aLS9eW8tm1zvnuquuiv8UD03
dQiqI1Encvrkb2UZWMB4FG3f5QTbIe3cyXVCoJwkuTujgQbCkGJSN+vIrdC8d1MNolatyB2XbxlE
rmF+DQ3zW+EH6SFxcmXvKPZw0OL2NJtl4Rq9HoLFG0aSPdrKs7PROWd1eWxqrLIaEB8rsZMErfsV
Y9V3Y3V6TM2xRRE76dALV5y9HMOQAsy6vVp8iadKMt/avqqezFDCLTSqXgrMZi8NqHvNrfo5QbyV
mW0id1In002rk2ZPP6gvQ2smpyDX9iqeUSkw1L2Tqi/F2M93KqJQu9QY5ac0IM7qF+o1rxF4MGZp
oIchepeWQ3ix1B/QEUu31kh91o0y3BuJPDIL9J+BzYLpjewLqeVoIPzZxHY515ieVE4OnElcB1D5
/JpHn/xh6ndaE8uHzA+0qzGhytpMQ+bayb0cNs7j3D+VOjm5DTAHkmvx2iA64fUVb2gete6ASZHm
UwuhvYZGGtrCB6BXxOwMVKf60H6xsV0LCYdo1EAvo2pvaY9ge9cP9nmRvfTIJ5DoxOm50OSbVFu1
l1ZSuTNQyuHtBKdIdseaz25GAM1TSu3OkENjT1qPC74f2c/aio4FUa+uKUagCcqvwRn0Q9p10gVx
qMlTIhsq0WYZZmM122XOFxIk3EbPiZSgd+9lPfrBcsWIOBb1Ga0Q0E1odGEdnRKUxNzUKF6UJp68
DM+s5VTfYkWHRgiQys4p+3sJvbBa88EKm9XnVJcJQufptS4b+x7JOxtlq6Q9hA3cOOh2kU4pDyV5
T/sqIM1tCrJ7e6wBWNf6UF6mQXsz6rDnTvQRqL9Z3mZyjM/hZJFCb2TNi6KY9UuC3Stnavwgqnrs
Nei5kT8WB/syGZ59A5KfsIepwYklN2jsERcVZxrZNN9LSv2sj139Qu6TtnemAIvKAaQRKHlyKEoJ
TRNkKKqx88+MaPwwmfJLPr501w2jfGtin6R+u4KeitfnicaiTlM8c9QckkFBoUGU/KS1Un22jZKo
b5vyyI2mhYCjikOvDepvo5nDrz062c2sekvejXKAFEYRP7+rE7tWms4XLSwuoiRO4yNHo8mcrshq
Ebroh/4I0EF+NuV2fLY8sS82RtDAozvgutvqKsX8pwv8+OqQw/VcRfII/ejwtjUY+jbw0hoCrq3O
7A4/kEonebwnB96WZf+iOslPiBiCZxKhgucOVexDAh7b2+q0ugK81pC4l6tpRCZYbR8H325u4oy5
0OYbttZRlMSmbQa8ypOq01/t4Nm0bU+18uixr6HjUE0tOatgXJ4LP9XuO3N6ECWxaQy4bStQBydR
lPN4uo0zN7m0V9UqeGk7QAsoMFtHUQeaoHsAwnDEil9a0GyqUFICg1usLSolqx8bHQWz9Rq0IAG7
8/QBrW9Rl+ZS5eWZ5O+r7lcpddYzgFDr2en6cW9nUYPYO3ozZOSP6OtI4ZNoEmUw8+ZM2K7cquSY
k397bXLMXJNMt2e1GQjmoH+2E43XzTAsJOK5fyoDMNdFp70MKnrLGAG9ay3F0cqilzI+yoOpvSTY
My/yXAcuUhjdWTQYWESd41lCvHtpL5rAnpL4DgveYNTPmalGz1Lp5Bdlgv4gTeroOV425ZJaWutZ
gaeKotjYISvUirTKCx6xMkFWBioNAPe9rBcuCYX6a4l4i5tpKhZjnWuvGHPD3lBQABVHeUDOaYHW
u4Uza69BYhb3xVh+F22ROBqf/SpcjyXDD5nHMs1hhaS3mVzzNv6VwNgAQLoOL7VvNQ+EuNSXMQ6z
fQiQNUX4xI2nsntpjCF5kCwW/EtJbJxiUc30y2Gt8wNdA8DK2sNX0SOzl02rFgew3/HjehbiSHsG
6GkvDsrI8j5W6Lxvl+yc3NyRT6qcRR2qXtMlXNj9xQmizu8B+IcguNYWNuGBHJnKvSiOelQ+jT5o
t+Uuc6QzHzIpOqmdE7sm9HnnTtHll7IlJV7WWJjVdqK84PJSXkaHvtVr7ZOoMiMTofXZzI7iBH80
+2uvjd8wipQXUZXGzr1e8mGIkq1aJglMUr8XxcjkYclVv6+K+FSptXLv6M3wrA8jTB+l+i+T4/As
NrMdowxjtMoyYf6uKx3bnQslelxbTIVNXIE8e41YwDG2IKALOySqFcUPf2r9vWBMKSb5G8Bs7RMP
wPYkPU9uemVA8RcqyhEYdvsktajMFa3qfJmq8KzPc/kL5erLmEvR/eDE3/2Fi9nBzL5ay8asLH9X
gSp+0DTiJlVVNC9dGf87lRKPLdBmenkOFUdlepIThV4ONPmW7ISLIKxh8RiVrDrIkl7vdCOTTnbt
5qN6q3oFMrk6ck7WS9dle0f6Qp6i/oDcYk2AFqD5aCrFp0Z3znybwcHypWpnQezQ58qzZUNQ0X5v
UiSdBli6IIe2cH+E9lPeQ/6iO1oJNXTgnOTPeUPicCB7E6LJL/z1Q62Y0WPB+Dgn6jMJnpMH+NZh
6eiM98ZcKftkMmAKmWPXDrXkS58M5mGoY9wNRU741bD2qCoriDjic23HUL/TwIpqdfRz6FT5EpTW
d7tJ7ubCifbqPIOgUav0c2AeZVvFtkMsq8AL7DpxJX+SU0s6hHFkEfPNkoc2kn6AeIRNpopg+rPI
sQy/822onwp/fNS76k1Xsum1aFIJLcXqWzlm8jlZRCBYT6KyiYrkWbFaKMugRsMY7dRdnCTxYw5k
jJxt2f/qDBffNKF66NNs3SgIB1fSCK9YVM47YU6nWp0jj0G4MBrn10GH19BC/DUZ8/iG5k6MhWjm
e6VVmsMJktHohwW5hyuXkfmQQ5KxBIBNzLbyhzaF46dmsp4Twwh+KFn8KTds5KUy+L+AlhB50Kvw
TqlG/2L1dXqq9bG8QdVeEEGBhhM7NHhRMiN3IxKA/3Us6c3qy/mXAvGMtSgf5X5K2BluAtTdp90Q
l+mbXU26N0dhc4JJQNkZLA0QZK2a+gL1IKZZICNKkpRoCoZ+/9j1Xfva+mb7Oi0QMTPrn0UpVXOW
pKE834niqCrlvlTL7iCKA+Jh5xSEwK5r8+41MZcJDfzodrUqlw6JahmPor0SWSYStUYJVx8/ZehJ
dgiHeNyLogN+9A59DdaOy9GwZuo3jAnuIkpig87YzdYHXGhLFe1bMAIQ1Iui2Q5A8shp90QRKZz5
GuDB/301K9OXGUwcE/dnlNbn2czVe3Hv/mDGXk/wfW0xZTWrcGfCS7H8VMF8cUuN/E2U2n4KvFBP
0l0w+eFDj7LaA0kLyS6L2xyvA3ViE/e+4ilTQMpHbUreBJoeXUM5eEAcGM59GFQfJFnKL1alP36o
F8UQJKrRz9O1b3ES7ERd0LdYKiS2H8T5A7EfcuydeN/1lXObxko+1iN+x0az6NCiUmzQltv1Mh/2
VoWD0LkVJNS77Rhb6wXEUXFAAxh/TtP+H1Tpb3Jd9iys1EIjgh6atzacXidbns/v6iYwSgdWtBAO
LE1ytTZvShNyikVyg4XdfV2LrE5QKsqG8LRMPwSBGsMlraNi9bWcozVFf8OfLwpiA/kPB6EkQWBu
agm4iLI4pE5TdheBSFIz1bzpy2a9FMnF2W5QFesoKjv4+cCnN/0hrtL5BtOtegGthsQpJVGl1uop
6I35cQynMxDLCp6dQX8Dso8d1MlrCTm/I1af/9SGjv6WGPGhms3iWbSslWw/p+O8lqKp8ppodtZS
SSYualXFi2iJEviunuvpJfJL461TWTjqnbMeS+sfqs/idHYM+w46oPKtzJSDFY7KUzrYxZsEFrtL
4uZBHIOCFI4ytLPv67TMDnpCuEG36+cCrd/e2EUqeYqaaZPbKSUNYQAC1GlgeVFfvsQzqnZNOGvP
5LSzYojlxfU51SeoKnIXvn/6P10vZXF3Uvv/w9yZNbeNrGn6r1TU9aAayMQ60acvuFMUKWqXfYOQ
ZBn7vuPXzwPQp2RXn+6ajrmZCAcMJECKlIDMb3kX6ipDq3kLaWN0JPOs2DvNwBIoVfMMA0m7Nvrq
KCf+dDTY3lXXo905H2pZJpCVMQnWDGAeIeaCPUI1S5QV7ZUPdHQbIWO2VYavZVgG7x7x3xKdsurs
oCy4gM8fIUJo5VseoCe7QlMwU8J0nWtjs0yTidySpoccvjhqS2iDhPeF1hjv3B97kirjsdWpKXjw
Y/04Up4B+MPzw6t07Js0oKY8LMKTLWzdW7Q4RJa2UD8iRTk6rizfEyd8KWYZsgHfrCrBro/Cqtxh
jPWOecmd4YkA1eEiAiOgRTeedOXRybmxp6Fw2sx7thrKLUSQcOHC9EJVyb2HwbVQ+srZ4mY9PvRZ
fW6dInsN6SXCiEm0hURcaWnFSo2anlZfC1Faq1FaiBZbxQBqUAmozpfPluncJO7WTKISRAybAFMp
uEmrLFUUTLdkuvTb5D4eILtkOfbjsd5sGs3O1wlz39Jru26npp61zM1QIBySlZuyx7S2S13/MW0j
bWcK6Pvm0EaYZRTbOGmCtSn3ed6VDwhLscY0iFYisXo7H9WO+9QofX0yLTN+HAJkoWAjQdieDiPF
b5a61g/7fqACWXvMnl2sPrtRK7fpmDSPAjGPdSVNA2xkZ95HSOpS7Jgy5hKMenubBCJ+EL0XbD2r
jddmXG1+/+3f/uPf3/v/7X1kaLMOXpb+ljYTNiitq3/8LvXff8svw/tv//jdIIrXYaJaEnNJS1Mt
MZ1/f70LUo+rtf9FnxmuRegHu8YanmPVvJqlTItRtfkNit5dsLhkmOZOx73np9fTNSLIvnjGyLqW
F9qtx8S/ypJRvezNY5meuMAoOOvjt8dfEtfR+TrECtEEhut8UdsZJo2dHP1bUjMj2c36OvOG4IGg
I6nu5isq21z8zRdX5a/fnPKaZdm2LjULFXTdUdVfvzmeM7LsMQPbBbmK0Bq8IRqC7loTOGSlwCds
nEOnCc0FTXE5pl1JubG7J9wyTg1RP5MJf8+lieHo+nLsBEp17ajjygqaf15TVrjH9iGlaZnmmORg
m7hj4uy2LaosD4MTfXWlMr7LMXmIPcd5RI3E2UilaREp9MzbxLNRRLYbDJtrij7Cr75Q6aTQ04Ty
YGcOflsOqEIoaOO73S3rbgjeUQenLVY26Um4fXWd6YZNAGuUXwsZrjydnxZ5lQl/qFPO/MFjACdF
vdOd+F4msXclZRwS77MhqgwRCGAibfrRXtuhFVzG5rO9CHi6GojqJR0kfTEP+pkir5raOF7G0h4x
2roVYo8WWkv3NEJFgV4vUF6Bq7IMugqeScHyMm2EjxO6CbVwPhrhfh1No4cSLtxbEBzuLaJqza6K
kSq9vElvo52KUZa1/nwTg7tvoalleHnjuCgKGFdk4JD6aMJp3rAZuTXlKg21/JTEab7oIpFvE6PI
T/k0Vichc1Jumx9+HYS7y9XzGb0On12rcXaX106vmF82H5p4LSudaeznocubzLtaZu01+vdXqil5
43lsfhdHyKfMDLYGipP4Frv+VGD5sRFmFpyUDlm7gKLG5i8n5kPfq9u1V6DiOB/Or/i8TkeTf590
4vSX8c/DBrl3UAz69b96eWcO/sJIsNicX2A1Agqk75lLdF+747yhTopqsZ8cPFPqHRosfv95wp1O
fA6lnRsOC+MIs3FM1a9KlvSvTVAYgETz/kYDpXgsC0g284kxGU9lZKePFrPwngYAVVJEMl8TWirT
C22NkJm6LZ3huDlFCTMwloVsmFrWugVL1ZgO7TC00UQJPBNLBY+itxdZcBan16hFeiPhQO9x8RTk
CtPlRqAWJ387v908cDnn0oXY62aNVdt00fweqYeMAzp89mK+uq2SmGUyi/zHKK7D+7zdWUK9KYCz
YGGYGbdEHvptJHe5rgWXgzBNnKOkRD2faqaLzJaHL7IQF55fM4/pLasD2h3mcj6cT+i+Rb0XkbLN
55iI026h6F16eb/5TXPNgzQPHfrzR3QweUpav7jlGLc5hmvH3GuvajO4ioYO9RZFuCY4Rn8A4jPa
yyAs5MXzYd5DTm5cmNTJtkHmc+E86OAIS56nX1/GLCR+rmlEb+eTlzGcLXJWZ9SULj9gPlXhg76M
K3Qe58PZWWLeK+L2Qemj8mIMMY8nY0elp93BrHaQmiYoucnJ8fayRSx4Hiu8+vjfLxHCdv6yRAhW
NUfTpWU47OqG+HWJYL4XlpWzWFeqY2KqHZtgMnsEcfMXd4+FRHelxaZ71hXAmXVXJO+6iqpt3w0v
JRrpVH3Gn68gOuhf8sSvFmlJAX42SYbFjqSEDUpcpaaH/m5NjDednW2S57NjE1EEmfyVPy92rLK8
4dE626MCXj3oAlYi2wiW2HhOcyzWzoh9i1tqG+KWTpNL61ZJdvOYH5RPQVeKQ2+bb1HcuVeZHovb
y0YFg1XJ8DQfzZfPe/P7aFHNCa6gBmSeiTLyA3hu6yAdv0HiOTQBnijatCbSv68GlcHL7nTsxRaD
/+rMgBPEKH6+YLpqfudxevv5RfPhvDePzYcNTca169IymU/MP4GYj3X2px/2X72XIbrbNo3U7ef7
XT7dXz/i5/dALKXa1VI7fH6sy0s+L5k/F2AZUjNPuwod0z32HTlpr1nJFzvLTBq+aXeQsNMR6aOh
DqhgZToDzRZXDQ82anaHwJVUKebdeWMwW9EDm059bkYftXAqVcUyVoIfJz7foncs6W/+csZowX2C
NaCvXCT92Wzl+0D0sB+waXAXltDKTeQKdWkpCsejHg8nmEcLs4WfXdsvwDDyHX69/YYK+fDVaD+i
RrEuw3YXpSsTR8ptonUAUsck0mkt94pzHXRFhloMjsvzYTiNzXuXK808d68xokViC+DvYV5UKqv4
5kPxwMltWmcuy0YjgoHcTny4iBn/OPPnMhQYslqWoIaWBXHXVtaWs21lGD+btrVthkx/NR0LyFQi
vGOL7PC5CG2Wd1Q1X6krfulsrb2H6wo5qqz79TzOU+o1Xflq2C4lPwQG97HUo4dISR6jZPTWY0nd
H1Md9HSUiEYKjSbUuSxXni6DNk/WAerodh5TzVE/1bMH7RCoYGLAtW/mwfl0ETpfZEf2Hi/0y3+z
uHheKi6Kz9XkxJg5O/woyqMw0nJDhhjdMuHnK+xSq8esSQCHNyL6aibFUwTE7SPvY3BpATIdYHhp
8yraibKPurb6jFDOUcXpMpbouiAcp4/B7H+om+LHCRrqAm1uHFacsebum6+bB+fXUdR49wJ6UNAf
vVMYXg+TBpbnI0jo4qkuQiodS2kAL58O07Rt/WWZBduR+fo0y5f5rNR7N/Ra5f4imKU5yE7R4TyH
Yzd8BQNABQkX7oPkJQ/TeJMHP8bDKjvPU/2//ZIHVXNe9J7lAxUw9HR+PfyP7Ud2ek0+qn+fXvXn
VX+56CFL+PffXnIM3susyr7Xf73ql/flp//4dKvX+vWXA8Rsg3q4bT7K4e6DakD9z3xuuvL/9uRv
H/O7PAz5xz9+fweIU0/v5gVZ+vuPU1P+RzvipzVxev8fJ6ffxD9+v2++vaa/ffuIf2PvP73u47Wq
ySiNPyivWxBMLOlYuqmyiHYf0xmh/6EZlqU7mmWqwpCO9vtvsBBqn8RS/CEEaRf8bktDMNlkZa0Q
0OGU/ENnpTVVVRM2qRmliN//+f1/5LOXP9y/zm/16cf/lOBakh9r6JCFLFsaKp/lL2s4KWsgxdA8
9UJ15f0ox9i9yVFLKRcR0ZwMFwM5V7yvRMjzuHR68LHPY1DFRN0oksdPQV3aX8LWJ8dN/GIw3ysD
HYc1gjVttct5OOls+VHpH8MgjcBUu2Dll0MeYzq7bO3YUIB6KUZRf69iBNy+pKUeeLQyyrhhznKU
hPL5utZTqza+gsjwoDp5RgbQUPhjVlRH4Vroj5VR2/ZAwEPd5HPbQ55Oxg1dsXGbcCRxiUqiL4co
5qGMhF18qVvbSXdWQ96+6Gq/E8z5sS+XWaWr3S08ljCjUDGAw/aBxKN3slXEEODn49XuBIHzLRPg
swiUN4k3gLGtiSH2ugPYzOQWS/a6mEobhpMr/mvfznXWLBbdKTLcLhhBlFgZ6EhXsfPgTi8Ns94h
BIuSzZRCCYRH1HQCrpAib9ShdLxTXImuXpVxDUgOoDsYhKsYWAi+XkLoyrey8TJlq5kt4EMR1q54
UgAUNqj8NNV4jVxY412BKSbqsZtcFncNqb13LSMv9Bd528XmTaCpIj5Gve689alLc6VKERG/08yc
FL9wE0N9w8tmcNa93ZrezrKEU+/SxAj8GweNpOzoBya4EEcqHTL0g0Xdv6bD4yVRt4JhPDwO9BbR
Mxxbi9m69UP0At2cWn3kxtFjZuNlsaz8Ei8hH3Qk2vXRAIRNLUxcflwLKsmGknCQrKwhtDqksFNr
3AR2Le/b1qMzE9oKWjA6qKT8HLsi6amIWWp+LTTfQj1HCctsXaeg0RZZl+TBGiiz+UDrCUFrTLNq
YKBeBA2lBhQOtslJMBcxgbPrJ69C62lZK0FpLNIqK81j49l6e59hPlFRjKIvn905YaoNZ5v0Tb4p
gLOGbeli47EnhWrVs12aiC1FeM9jRjG6uF4vddwzMFKBwdiJRZ3WXStXIBWtdO9lfmQgJe4jAotd
rXCSfs1agdDnqtUA3dxqrluZ8VoA3gs3SQnqCuSlFyZ3Hn/x5A1Vehx6g6zCO2I38GH0YINaZW+v
R4sqV7HUgcjOPrlC+V4mlPYmUtSIA8uy9lu3hFyI+pXZgJwf/LhbNJ3SofOm1HnpbgtfduW1R6bn
IRnf8q1BfTnCv67Qx4KRopQ6SuVIBSV8Ry2oFTDeqRgRbFiYQEuDLe64etyvgLZopy6pIfSmtp+0
ax3MOpwMY7QUSWl2dBT8iswckDtTGeong1SbfI3Cz9ArS5+rdEhZbpyIA6rYQVivQlPJo2+KZHZJ
F07kmdxrcJey4GspcFa41aS02ne0v4rsVq1TP0MwPvJ1MM+RCazQVZphoZkF+nw0rnpviYht1wJf
dfscpJorFqAUelBiqnoF3yGLV5XsOnWFLHpQ7b26QXPeGfRUAGKlDOxUsFXXBnAxLFUqYLxQe51q
OCEJYw6rCaCUI+A7kN63UeutfWS13zVA2ndGoxvxztb9ljkWko54ARzQaRSYEG8+NHaf0IrKRFUj
Ule4FK77Qc8Z6hQNUpiK5frOQ8c6P9hmW6k7U2978ymt+pKPYFlZxBNlKPlXjLnC+rXUvMKkYqU6
xibKe0Q/Glla2lltel2ehGECSEXfpmQOAj9F6NEZzqaoPX+4whLE/rA1G83YSCJA84iqamiucE3M
ikXjCqT+RY4JBK3+LjG2lleX2rehEZVzitrA7U8uqKyvoOjMdG+H2mDtwqpItb3fgq5euQo2RUvu
cCzpEneAN626Vm7vx1Q3gQQHhS2+ekNP2JXDb2w3g+7l1bZ3gQkuMpV5YkNwjF1gXfddSVOlwb2h
AjE+0Bj0ZAvuvAOS6MW1PqxA4JLx29TQlRVo5rG7ziNUoReJicUOSUWAIBTRZ9vQdoAEtmkxtjJv
FA+npkNPpzDH+K4fJqDggMmLVC2IH15XxtrCbdFa2dci1umLAMLSr6xG1dZBH/h04pKxpeFvlS9W
p7cvuSu1iui9i5WFmtY+OMQuLmiDjZ6bbRIz4jOSGBXFrjdZm8HhhZmyMFqB9pwb99E3nA5r7Sa3
Ch68MOn1etVoSh/ubRPXmBWmKyqOMI0q2jfT5F4AePpWY6LRfLOYAWgJW6lE8h87gegYuVEYPER8
W5wHFXUI11ne6NW2BKOobzo11O4cENMRkbafPEfYV1BoSpVc2w9EK9ZKun5Em4i6BrmXSP2UO8fT
BhQiQ1w66EnIfKNYuk/XBcH7eov4flKsJ+EusOnUT9GMD5j2V/yagLkifZXWx1Ix8XbBOilyv5ZA
F9VXXXMtb99D7QCSbPSUWvoYpPQqNGBcb4ZOwfsAR7emuzHKykWkqeqA2gPEEukqw3wIIlMUJ1Sg
SSrGmwDp/maZj75f7ss4mdgLdsscpypqUa5TfFnUZTqCX73qskgttrVnIe84jKwuSANqNS1c26rr
dVdBQl8hV2DqeDboIQyeNJPuB7UXx1qlI4Y4a78cHXkwLR7LnebpsN7SwerB37cpvjx95OPBxfKP
8rzPCrNpPS811j8FqT+CwJ+bGnNM99nUAIBt6LZgAaS8rzso+f4l5lPgHgK5tN4cl+ctfw5jOy6Y
owdmn9vARYP43lAso963ievyTayxIriSc6SFNj29zm3Sdwpuk15p6OnV/zzX+H9JI37JTv6rpOX/
w1xD04j//+xN/adcY59+y9KPKnj9Oc+YX3PJMzRd+0Old22j1qFatiaMf+YZjvGHUHUKdNLSVSHR
q/ozzzD+MG1VOqQZ1HxpdBm86EeeoWjqH45qkDDwXo6g82X+TxINMOa/Jhq2PcnHqpauUf/UadlN
53/qpFlu4w8dQuFbX++Gdav1xn0vMaXVE/NrPx2FpauCatYmIlQEhqioVYz/OgHosOj9ezw5x1Vp
gxkSOmQwO0YIlaJktzPMEWySoXTHqlQMNEocbUHbY5yQLvUdZojjikm3vhunMQ+81SKtQQgAELNO
XQDJEXHfs7Sz8gaOx0B+kQ1fZfGOkPZL7xb5F0V3jy6E8kUUTDaok/WwHiLtF5IELWfd33njYDWw
KusC/k+GZc3g9DlOXQZw97yhQ+aB2y1HQ54a4GqwUxT9tlCdU9e0wH2NvtRWyhSOY6pwtM1IX4x1
aS3G3hk2TOs2JCo2Q3pkonwNi2JjFVV+DSFOPQAgxTKEgoixrwqWq6SB5wiV0duoVeODgIyx0/Hw
+4XbuzJm/VgEbslOXHdJKRN3xCwEfF96oOlFr99MR6NdjKRT0AwJi6lN+J2unZzIho1n34fVMDx4
iQFRrGzGkxuW2DglQbgKdWpQyB9i1PKntjUYgOTvpi85zU8/zV/TraRblJQ1IWyT3Job+udbCY2h
ru/cCMxs7DcbTEXArfUWv8F2yO/mTVmP35VmxMXdI22rFfUb09XwNfBQ8A0ykRxBqsnbkV4TGjhX
3sGCDXzKGzU7tboSr0eEBw7wn6kd1zh7FD5RbdzsizEqrnU3rm6sFIl6wmLYa3mMBmNfpP4qqwdo
AfQTdrplg76x++EFXAacQYLgcInQzxKwX3p2Uy09z3si6yH7wfoFhxJcZ+AIYQp6EslO9sKhkV/8
YtzofdleGyyQp14blF1fBi+h6KobHzD1kQBzL9KuxKrKFo9JnZOl2hhMp3GLMWvvuxs3jF7mkxEp
1NrsWnM5DWmdimbLYMabuY44N6I8zTzbFlL1qfDSE9E8zCgZoDk3Ob9IEIjXvYvSuSs9fTkbApSy
Tk+uVTzMR/MGaDfxRX/vxaAqgJy6W8SOM1Q5WVbSDkCmHZXS3MpUva1GowVy1zvHIHGtlWbY0TPu
tS+e2thXowTjPAb9jdNY9oud+BBmhz67GWgH7FvhFSulS98Cu0yOXp2r23kvFZ267bJdINt4Nysx
2776oI7SPlujq9wPZbXJAg+zbpy1T5KuyXUgI/QJwIM+u6mqbUJwN7CrOAzVCqVf5+gUg/VWKS5I
yCy6/mkO/1dLsc0k/9O9bFuOphl02iUUTcpEtpjqMz9Ni1VAAaZoFHG4PJqIvMZwNTPLXiBijf8f
rblUCe1sndRor+qdoq7roJ/+GpXcREk0LGCoxhsNQZVFMJsQ1AUMsMlqIG1+3AZN3wwnCHPdHvNv
ZQuSKbutqU8uLXxTDlZMjyUCg34DY4xNyc9pOjR0U2yBjnmDCsD0ODfd0sUNd23ElnfE0eIcTYXI
0oWkaCdddTCKUl1PQf4GCXhq3OiN7y241bc2Bn+oVaC47fnZLd1B8Y4U8OdOVlnlpkLdErCnE145
yCwuLQTUn8K87jdWSkG3yDPjidiRcMtL0eMRgfk0KWIvlMFH7giTQIramgH3xK43hq8lj7hKfbMH
MntS4WStWnG99cCIHJF38Va6kl2bBrZCMDhI+RxPPta4rK5J9SYVUg4LKV9LK8t2dVJ8aFCJN23i
ZMkKpYFFlFMK1oGlXX9ushjBep8C1upzbN6rteGmmpTRpLC0TYY9JjhfliqhUPuGBQT+x4aaaY5q
/VxI+ymqdfdjElKQQRJh1GdpO0PvwE0l1jccO0kdTF+9j5PqS65MLnuKIV5g1K1KXMnemlTz0a/Q
nevMpgplgpc6eF3CwoixCf1++vj9WO0qLfSW4/Q1q0o3r+bDWQPcq3SoOelo3lRu85FkPb4R0aNm
tDVmyYBIkfP4wryLn11ne8d54057qZ553EuasjE0AyL20Ed7DYY2mLMsurNYrvO8DM/zUGM4kCaM
qojWbq69xqA3nlqz+W7GWvw9BhMGwu571wRfR6vxdxBz6A5NbfMgK3vkgyElQB7eK76yu5TN44Fv
L0xbrDM/38M98ddlDPJk/kKBEuOBIjN7NX9dOxqLv1uM9Gmx+VyMpgdYUu1STbBC0KMM+Ze4puiN
mkqHbx2aZDC32YwEGpQ2WBmAIdfKEO5STNxQow3NNjr7hoX1uSKtdcpqDX7Yi/tbR/YfoQrkV3ia
tzPNQn0ICvkQGQ41QpKIqocEaVX9JtGq9EzvJz0HhRaunIgCR6z0i3loPmn5rnGaXuSPTbmqUJM3
MVfK8z2k7+ShyPBzMu2mOyD3kjyEXeltBh/R9DJR3xFysPaeZ8QrFK9RwZ1Fzs3YzdcS1P8KWyzr
XJqudZ583cxoOM8jJqyjM2T9Z+GmDpKkXDQPhYH6PCQIwSNYDoM+HCBWXZ6NUlxLmN8VrXgqIsD6
3dE7fm4U1djoCtUKqAr1yp8WOq+PsxuM+gKkpwEqiLeatDk6Atz/kuROeY0tyI8NEJhsM/boEMMD
xs5quvHnBRv8GBxLqXb3oSm8PY8bYutV7i3BpoMONijXgmLAsLKJXvzY/cBcU3kd+mDR6eU2SHvC
CY8pZNoZGFG6rD4lgzWQNYvkbHgwTyqAMfH0B4qyGFbEbN2jms1NPCTRdeaBHogVTV6lFFM+h1DK
uMVcUd62WVIuWQWbU0nV8pSagqoCc9Sbe9LH4i7FjfL6YnelB/bNUEGfM/yOb4cg+I4CBqVg7dUz
qMQvmzEKdmZCH22Ow6DPlddtkBGCeKQNaxqlOqC2p36EJpCZ0H6jUaDQUDft8m9Wtynp+OnhAD+G
MLtFoGZY9gSgmxEEP61uaVtreUMhZpOhfLNVhxo4th3aMG9AzV72Eh9f6EoZDyEln7Mue+UK8cO7
+SgpR7mLyzGFquHaLMCk0disDzxGbBQHg+ZQqtDYsS1bjNprEQqDevMw3EW4u/OX18oXOjNvsACU
byp+lE5lT6uGh0exVxXfGqf5LrXaeNbc6K0iIonSob2lMK5slKbsD60ajAfXwnmjSmR/K7xoctrK
zRfD859iq8ZIxswAtwl08A+gH5JVKfGbHgAx3ddRezcvkXjjJugUaDTGO1O9x8D4zhhQ93Bru3U3
eR4/06qg4FGH3kXxH+3d8nYew6z3u4OyxsEZ/JOvq/79IDP/3tMoFF2sAtMIXr4SSgCTGKge5z3I
JMFl73PssucZYBBYVZe90QybqHWGr2n4HurCeTHGPtvNw5WAP4sBjnnlYQQZsHgd8QhR8bBkb6DI
etmbx4Y40hZO0DjXsXF2wja6r6aJpXS1duG1hXeYD6sEe9Sg1vEEhj401F77lAZAhTst877Oe6DC
6P1MY5e9qH+y6i9UxHj4p42cgu4aH/alSkF+PY/Fdva30divk/l0v1qqhL6OYootJFnqr9GYWgZl
bdlehwMx03FCz783Xe/LGNlyXSJ1vmhyTx6INx8jtRoOSZ9Ut2pWxisz6bNV2SjVoStERaeYvRxL
hSW/SYveO4eYpQ0OyOUBUXib4BxM1FtCo+0lf6B9PLx4fV5sVWouW5IR5Zg6slnxG9K+dKW5K+IS
q03Xc2+DAev3yqmCOxdjj3WmO3de1Ir96DYSEabkx948hnKHvAqnsTnvlRGVQbMosCHAb4+CZ1Qy
R9fPnUFhDSDx9R4scvSep+R2oKC6Y8+adnRjESIvZibv0ER/Oa22+E81WdJQ40PGIYVmuQ+dwDvx
l0KdIB+7h1gDEaWlmJsWmdyCFjwrICe+NJYBaN4BeBDqLtwS6dwlKhFgFffGrsEuTZvcW5QoaOA6
+tVmPpw3ueZsIQZf6XMmi4+7jdF7LR4RkoKQk69ombv7HEfTq8EPoAxbPxaLiGkDUr6eP7jhV+nk
/kEJfHGW4bsIg+4j0LWPJo2S5743eYppS5zzKDSmCpcHZ4BqeqWocPymmBcAto/6S5vfptR310Yl
v9HYsG5s3f7exhO6qUKhgdsLEQsI113WtoSsmouUuWz3CtCnK8wkgSQYNS4GGcZmpqO8zIZAKgI/
LN2Bc+4pbe+A6YMcIj/y8EG8CabNbDdn25lyNY3PR/N4liNhY8UrSEDMhV7Es6dV/QMiMkgpFAhX
YFm4cGOMu622Q19z+pyqT6AQ8EysFSMed7ga3c45k9DzZC/tVIU2g5mNDW/UbYt0S58RxkhBV3St
4lG/a+ALLuaPFjpVhzY+gkNhbSWnwfD7fXyVGTgZzra4KYJbOVDlh9IBYR8ghrTuOqq23rRyz5t4
WsiNvjP/Zg3Srb8uQZomVGFLx9Y1qUMT//WRrkc707CJ6Tddoim7xLUjOFjOfcoSekDB7butVBCE
MdZzU2yPgV4+dp6SbPKuG66qaj1PuJrm7PoW3Yx5Do6r4vs4dgkVITO9LWePm9xNbm16RObkcSMV
fSWaEN5KoMYrO/Sji1ka85k4Z/rQn0VQijPO89W5Vg+z5bSTQ3el2m3SadCRpSLzVGHoNwe3N1hh
6kZkJzoT6dn6lgNcvbnsx478G8T7nHB+xrNMgTCcdamyVusYwjvOX3DfVlM58ORxXFRN0aPdj+9q
7lZvUdNcdqYRtWvqZVcUPSHdj/N47zz3pYnWA3S4cFE3UbswJ0uckZr5AJiot/AuqZxFHXcfMxiw
1eJHUAXV40SEKzva13fa0D+UE3wqwphtqRuUwf/7iEQQZP9yP9gm+iuqKnVhEOvw7Shr/pJwjxXt
Q+nTmhSkzHvH4hYOqd5sHCr+h3lj9zbCDZ/HOtDdwKpf+yh+KwKcCpXIjk80T98C37RuNFvPv0S2
Hu0Mz3xLxeDdpcqoXBuShVavdCpvc7HSLogAsjZa1Q2uhrpvt/dA9FAWYEoh9bvpS57GTAnc6yb1
tBtjmh00+ABvMnDPHXkzdAdl6UzBgUfKu86SbQAkalhYBvpGkCayheOpj3jqPenQcXbCV8Uja2qz
EtPhJcMzIZPDmbkBqCX20szNtV45/mOm4tjmAU/4GFiT+IyqVonbUrOYeQUor4kUq4dOfGuYZGWG
g4wMbYtVNtkwz0GmLjAk7QzZbuaxooOM0yk6aisUdnJAfndzBvbn0fxppiNTjbQ7ZkL5+Oe5Hx9c
LlKKZ/6iN8SC8Mm9yQa4oHMVN7Or+g4cabf0bd09+W3lHUeBEI5wSp863VwSrdHvrPfjVIfVc2G+
iLG+mh00G19/wuq+vULy0FgBXwgvJsRFk6xiZJZeeeVLx9q5GMLY3ZiT9STJZnztKf332ULXRGIE
Tli0nCPyeZOomViOWptux2pyqlUT/dqkL74I6BJRng6NPc0qNG+zqrq1CovIfV7BhNOQ/seg/IeQ
gpkxzR/40DHPzhF742prL4HfN1tkWuSHB7/FlsYyumPR5fIR+Z2TTfV64VEV3VPaLB4apaFKo8hn
Y6iygy/BzEZF+aLjIh+tleSWikh3rdj6KZyLu6w0XwrIZOcBj/t1Q6iMmEwSPFmxzwwfD5vLC71g
wH2nSPwjoFpl3+N77EzJv5e/NVpDCTobaMYpTt1u+9YaHjUrfchrRdn05CSTtAO0fzp+7QHLaw1T
6NwbeBKmP5G9RdG96vVogdxQT/DD/3htfQfo4KwwhVbIgD2QOM5AzaTtKwQFprqSMJ8vP9jA6vwK
71bUqpJc3XWVZ97Tmg2v4p41uMyaVVVqHRED0BHLT78rKNJFqyGxteXlDUTW9IthiPtzlCtPaLzK
Z2Ah/U4ELUgmT4FJXsXxGvnuYUt9NloZ0y0BuTG8VdCkAywEwDFuo22kU3xa6OOVRZH/FNoR8Me6
wEq08Ip9GuvRdR942/kDki+1yxJr1x0RLe6/Unf3qrnwhQoPZqoSzwXieVMW2kPqZclC+IiltLY6
HNQxKjej4wcPqePwW4cndXspQnftF6ouQB4su7gyIvAfXU5NBNV/c+PnMB49o0+eswbWbWYazsGt
xBd9MrRFBJT8Q4JIMUwP11ktVHygPJTIO6fXT/QzkIaq0x8b/In3Eg0sjKQOVPPqm6pvqsvGNtoD
QUi7UNuy+D+EndeS20qyRb8IEfDmld6zm+37BSGpJXjv8fV3VVEzZ44m7pwXBkAyJDYJVGXu3Obo
VaG6IbBRu+RZjv1r6+BhE3rBT8ngTrEiW0H+1bdepeRvCtTeteWT/9KraXuTD2o6wx2oqqPRNfVy
9KN2a5sIwXi+OXVZT/ReUAJb+eQGylOntJxdXjiohIWmjcyTfBvYQfNYfd6/IgziXtxKzU5wUKOT
XVjKOrEK47lyUAU6M+mKWGD47R5hff1Svxliccpm58nrhmBdBkP5ZgZPqAend23CM06u/zUxh/J2
0BprXtTRaK/laTliNnLH/1PofM1mBAlbx21XsnR1xkuhTyUma8oCFSg8zjpu1jYFBSZ07DPjDDda
dXC+ptdxcbIcDWAZuHQlbL4TPtaBagRolcvj/Q+bJoOUOrN+ZBa+DJF038/CpKXdJaS56KptEpTm
4Y4LGUyol6A26kk+uOKoJVrs0Mv72XCipSlxxydIBtOXaaAqso3WW4eFkzYf5kC5WadhfSpia4Nz
s48UvsKYqPRJrE0SvDcbBWEORdmaHlZ/CR20Mki2ABW57EXAxD5SuTAKLzS5z7vhtW/9X5U7RGdM
euxm03eMnsT3XETRxsKJ+jmYguRYAo+OTdxtmKi3u6DK1ffUyxeSd23X7U9bXr84hNk4MLC4p6LP
ZSd9qi39mgahebWhdBydjtS7NBnIRk9V4hwDY8/f5XwppfqmFlX9apnX0GlJDxSjI5IrX7W6ejER
ZC1z0a8lefOGSjN5ZOEmBIYNc+mFnK/7LiPsd1btnWoX1bYHGSFhOl7oua8+x01tXWq7f1Or5mMw
couxD9PNJJp+JMlc7EPd3LaZrr84pYNLpzKOmIUghu4YUkI8tI9RSRY1DNmbfMCh1ViSHMA/xgK9
QCpaLAfYQk+Q28qnybovVWpdu8uy6Lq104bh2XDqBEYPsaOwkMK9vFAVsZZ3StCcxuyx1TF2CwtK
o0Zch5UdMWThNl8AiwV48BmMWTVNuc9KPXyiFMCPt4GGaWPoMKqIvQ7PuWMCDYsHr02+m1C6D60e
47HotVAfRH8nH1zMKKA9bFOszJadmDRYuVNe4xTFsSgvsDxowOVcxFXysuuHDFdet1pNooUxFb3f
FxoQOm0llU6klLsZYfPWM6h0vCHPyabwo0sbaU8SAsWktiDS3oTFxHYQ5l35VttFecqcyIGRE1Dc
+q69weai3MSk7VKAeQ9yplwEqfkmj4jczlaEaZK8AE9vlZajs0FlY4HtMFkwlP5nntT4ZnbZq2Y2
wyqFZnZK8B1e1mnlbeT3bcfQHJ1QrzdyTy3LcBXg87ksGAg/qnVFM/DvIxV73d19q5qBVxZOYj/H
4ivOxLcrHwKvflfjtD536rTrwjD/4WqQWzu7+1amsX5kdDagOMqig8MtfIkzXFVJjBgvTV4xuWCH
1kJ/eIgExmR2k7exSW6HshLmxRLHBAxfp+FBM4PoaYSRunEm7qhB0x7CFlM3Na+g54m6nfiRrTIz
Z4fJ128hzJkwySxuQYEwjrDWthqxBJsh1HvYlqZyCIOMrKGJhmdqOgOK/JcX1NWz3X3IOYw8iepP
a1a/CiJnTxIWHLzOPtH5b22M/873am/WfvEBSjw9KgpUQlSvFWmo95W3ml0fQiJSZVleea1SnUND
+1HRIf+oZtTarfM1GLQ74ThZy6JoKJQ0rSmP3mAv3MqMHiUFIcNnZ+Noxri6MxL60dndV6oB9yj0
w4shc5KzLCDsAfJX5r4aVdFdCKkYCtfAECutTopd2zfLrN7kN8aQlz0qdEuMczAdYsp3f97LXYfP
PAoK4LSR3x+gynLQ7fylKELrWtX598nK2Tmconnogv5TbWL71VUx+fEbVTvXapccUBGMBGBjEOM4
NyQG1iLI0vHHxNBAYUF4tiM7W5CGPVyZ82PZl03uJ36FizCe18TfFs9EYqoPCPdeawdWoh8GFFi2
+YLvConINtVPLarQyMu6XStOGVb2fG7chGTnTCiWo7T6rZzwrSC28ywHjTkMTSraztzI08iLyRFu
p5oaTdkNURC/hUQ2bnGqcbDvDIxXPOsOI1kYC3Xs2qMME6dvctdFMdYrqzLZKGqH0HSsq/eQqPrj
2KDNpuxqVmPjdEfAe9aZVm/FK5ybk3IOsu7NG90Bp0PhnimubXn5I+IvFhN0xwMy9hD5RToeDfEW
+WoZpN0DqyiFdP1SAuY8tHHpvZTjWzPmJSi6ll4Iy8HOKgyza2SR6ZI5KYp8e95AoJ3egRcRKOfe
Qxh49mOS5U9WWU7v7EF/vsucVKyN56g+jabtrmnPHBxC/nVUDOrv5/46QmHC7px3v99X+El5NkJ+
FMPIt045Noc+acLLrNH3lFlVvVla/9YxaVyobBpnt2q7g2I3KXEATf6u9Fg5bOH2PTLVOJlqVryp
uCtuxp7ecZx+8Gx3rlo3v9TW9Mas0t6ZU0EBnPLHiKlssJGT4yilxmlyW+AsLO9yVe+DWluo5QuQ
vnt0k7JmXcme5R1R+XgO+j62SV5ZmsccM7YF+sbpM7CwLkvKUtzyVbAeM51EohIIMgY2exz7/PeR
fC4Uz0Gqw6BLHMVusAlCX1soOPO+WWMSQAVys4M8bUnT6ePEwEsPY5ZYwGyheLBpgyBYhs0ySMbm
qInI9RFL3ZWauSt36mtux7nYWJUHPSlldbqv0RMgN6T1/inL7P7JqMbPWsU3Lwy7/kk1OxsJpM2g
U7zIpABTSMijOGpSXQVhFn/Z8zuUhP57aU4OBle6fmmbvjv2Xa+t68Izl2mJWVVnzg0Ol2rzkGFY
svXzyeRCnsxDkifK1vTH9No7SbC2XL15Vj08ztPUWzCviR4NZ9CP5RAbq14MmJT03Uy96MPOr4Pg
YQHdTJtg1vkTE8t80hkkHe0UPyazXw8K9N+/ZnV62GursdNqsijrJUGzs2jX62UcJcYjo+lfuE8M
56nujQ3LOSMqk3jamfTXMDLtb1A9lhJ5q3vQh65Sza3a+LQpcYP7c9UOK7nay4fOKq9D6qt7f2o3
9761LAf3dwOHH6eG2XT06bLZHVIxSLpvFAD0q9mMoHhz4YV9y4rhzDXsWJs5GZE97joOAXgLlz1K
xUL9OzI6/n/LBRcfuGUg3ZKBFVWHIMHEJgiCESFnUb+HgzvQSbnOS4KTZ1p1wcrQRuTc7hS+Db25
wMG7+kAKjRVqHLlrpVCD5Z2TY1hIBmulYYyaQnoTD/Xs31TFHE+19k0ye4AyKsJ+gmAn55/yudRE
9zySSH3F2rxcJmbTiuXF3uRyu8Jm3EYbriarOE2tI0QtNHvAS0Pp9K9pMF65q25sgdO7pRUl0bMN
+dIJNKWRceUBysbKgln77tkgigP5uzt1crH8yExctfl15lxnktwa5qWIleeCEvdVY9Xe+HrRHPzZ
Va5U5mxPChdwdaYoK9kyof24SbWGrRV9n03FQ0gRp2eShZtr6Yp47doyVljFU4vNCmw+FZsv7szo
xtb14gxl9QHqoa2bHrAcgn+0HETJB49wq4UefiM2fAs1AqbOh+xZ1gvD7BRXcdZa+AA2jaeurQkj
7Llug29+1LAODPqvLooX3IeYyVSJuVKwm/7ytPKjTfXug68QRdJgFw+DygUolgGsi7A884x6Pfo6
U2TN7L/3ZF5voMvQg2UeHMGIdnNyqvCU6LHzomA2CkYU7aF86xutp9vL6l55rCcj2BLLFR9JXAaD
mVJkqNhsrt2+dbY0PqdeqPiQkZmrNGn0Q2SMGnFSuPXEELqBqdr8PUgwvMCbu3vr+++ND26QDI6K
L0yXnnTq2YUx1dmPyrTOWkEBUhuTSZ6Q0u2b0Kb/qoDJ0nEwTk02QstpVkXg7QOr1X/+/SAMnZOP
WGGlKKKb1LL2jJhS4SaIMbmxok/0EtYxy7v2hmlNeynznJlB1cO3oBr0I7s5lPDzNkapNO+zne4o
LVIsdGBnInLXL2EQrnHV6LZj2HXnYFC77SyOQvGcPJLP4Yoyr0jE4KbtPcQBtVipJufgNLr9ZVnn
SiEH2Sjbh65J61uSFg8hzsvnWHhcyO1GY0CsevFwmghyfcisN5v0EiaIgfXkVuRsWHMxfPaGfXVx
9Qtw8MPXfiS1hMbzyegwZ3FTj6TuFMeZnhCRdS0K/SEp3AvIKRCCtRk7Fvap09JjXWOZPpEp8KYj
ZmVJgF8R98bNM7LoJCEHfnFv3YWW+zzY6IF8PWJuY2iYRrjNDJA5/Edn1OBXRKBBiedyncKB6pof
Ji4ieA/5P5GKfKCR8V7D0vnZWdq0dPNxWsnxA3be8bXSQOvS9P7uqM/xfu3GV9SqyZr7BrGU29zu
NAuE1qskc+Z9VIwzRvuCDeVO8762tXlplP2zxV33xJgHR1+ryW40v/Yhc6di3UAT/NStN8NgZqIn
Hwjik50zhTr5sbTMPI2KIv2ozDLZFXQgy8j3o739FU1hcUlTPT0ZzkwoGDIQ5NP91ci8CKRQST88
pbwMZdKdm3JuV4Oq/uojbXhMIpX8iAB8msWmQw2RAMqKo1keQWnb3rGL3LD8Rdi15NK7jfkrH9vo
WFhotZzexh5QlKzkJpd4Rkx4rSVhvrPSEuAyKLwNmmHSnkTr6ba6EA/iDyjLVFguLs6YAusMNbQ2
NAtistGEWFdVHVUGVtkxLTbL2pMXDYDRfJUof7gRk/KnnFI2UMwgcIbBSqebeWEU2bi1Bqe0tnZF
5d4mQXUKCWZchE5aLotoCBndZt1RHhW63e5akULt98aLGu5K7v5nPancaWkmDuhpXichjiGS9oM/
TcsIHzd/mL/mvlebYNMMfrTJVATZsZ0FD2gf3WMWRc4qIbboe1QsfTgq3806J/HON4aT14zF1RuK
7PcLqiMSNqojLl0YyBtTcMaqC/u/qPUXsq2Nc+91TMP5oI/YNFKxMdYmFYX75Vdhl38cjClKC0/x
T2ZHEGKbKfg41pW+zlw7WeFIxCAzY1s597W9tXM0ZXo+nyVJsRZMRc03ymMdW8fAJPTQnYMZW18q
9tkJIYnj27aSpxhwB0+BOy0aK62PktKd9ybs8cmGQRfouG7IX8qIzeYoT+mVtYM2qBiliefirsa7
RyBY6FnaY2WG4WLIKQkf1UmFkhh/ysujtBheL9weF/yGIp0GGP2UyxxZUsKciB89s/pbbGLWJJng
8sGHYHFpys490vRvAhU7eaOZTeh0QsQjypSei+Zwv1VxATMWbhsvJazyF8pi+WO98E2t2zvxNMPx
NRXgR7CPOjKHY2S3JXgc/C9wtO9j6TknZT0qvvek5sT5EKyOP2TRgvtNYfgcFXaBEB30RL5q91l0
xSnthLqnvwZhw4hY0/YViqpdYWNPPiZltFKLonjHdvE1DArlElXJtMzy9J25ufc0V/G8n0Il2WT0
kZ+WBjmrLcttgUplG9DVHypw2MVfiFAVcYfZSdIiwHJ6CJLJ8GY4JVySsHjVJHei0nBUIPvqKBdD
N58Oepqkn2AiJlsVbn20BXc6a4lH5trA5f1+DxO5BXs7iE9Vb+mnwXaHLaUys+8QbzOSMLgsSgX5
mwJBwxejtogwrajPOgzhYRn0RaMuIBk5SxfN4GpsW7CUesxXLD3lZ6v7GzwU3NX913LgWsdLrwfr
wD8lY8PNhrd5gMpYOZd7QVWGGqEQAjqHQUFEheehyK07sgdCcjvpedxcz9fYgit7ypTwVTzfz81S
LxTnrYzcfA05kwUNvbF8rUPSuqQoxDGJxYIvNtv4VjKec5tYlqwZaAUj88E24FgSr7rAKCv+mtK2
gQCtOM9IpfTV/VODVS9nxk1XykrrSZvgVUH81TbY2RWXOFWeI5eyAgl0u1VSCiCcwTcIwssXrVIg
qjFzIBLXelNIyL0pwfiixARQ5UPz50FVHAtStqLZdn7mlrUwq3gKgSaRV1D/fClj/r0YCuNdt+KC
8drUPpFIWK0Nz+yOuQ8JNMsy+EiNfY5SJd3m/NVQn8zfR4F4LhKv/vm+bPB2bJYvMZXXxndi/6GM
cNhPqyF8sXET4n5v1A/okh+hWhlfmUMyJU54sLaao+WnLqQQMzjFmdJvLLg/uxEZ9NKv6DQdKEQQ
OS1rFzKXehh8JqH2ANUlj7FaGuPuJ1X4Z1VPOs1rPG6plf3rUOfvhgQfdby454ngEHkaVz2ChbJa
gk6Ot8ZgJOxXY/wjshDsNqX/kxj5d3FiuGlJaLAHx9NnLNpYpb3T45GWGveLHQpCd4m6jbgPTf+m
o11sQtIxyzB5JOHK+qiKolqOrlffWgSxG6z5cCN9xjfxpXPb+dtsY+eKdUJ4xXstvjheR2pM787f
Gn+69h22206WMcij778ztXIlnWBbhj8U306Q+uanOx0S4R0ggNqFR8uo8VadHEpn5IqL3s39i08U
6eOd1tYH2ZMqIGKmAt65jLSjPANkbW+Ugee0whm/yOE/ArC+9L2bnO6E447WD23KAkEUc4kg/OUz
HL8aCU7wdyKKFa90t1E+kOZUa+Y37ZEcgWfo2wxWvUpdOKUWfkeE9KJ2af1MvEe173Nh4Jdkl2ro
S5p3tvc6yvWjK8a08tTom6XTWOZS8nF61f/N08FTnbYmL7z1lFQbHAjFtyKGbfKFBFySWWn6LpmY
SjPYu8aGq0x7Z7yp7UhkMjjHUev3pT94z9ZAG+DgWnqSw3NDnEbzDaSiPMZide87Y1g3phFt5Cnx
TM3RsUIYRHZ+rqkPHiBbzUcbSe0y6IBBjGEu1nZOP2Wlx2gy6hP54RXSfDeM99bU7Wnc7KPWqsY6
z3rwGO7Qo3xIndq+H/HzixSfDMdyUncIce1xAKr65l+HsONgxTgDf6ifw7zR+7PDjoZNtK88wz3m
06V+8aUV80Lv+q8Bw4xXpwtuE6r/D6SvzbKK2+ymVTjrpL0Wn9Bh9nvyRPq1VI1lcC2PTokYWkrK
OpSPi6nCHFBeMCDZyzZJFSwtuHLCHPVD6TN/U2ydaSo7epSxQeqFwakY80UOtjRjjkolAFKkjmmf
7Cj2983QuWvYaManUdyGiO+uNZSPxMv2ElGWD7bjz8tez73tHWUmQula9ymK0matYTh6I6lHvTVQ
q+X/XIuzkjAx+Wsqqp9tYGG7Sw9fS9mnGyMW5tUwMOeyqTjyplHPOR5ZC8LjCvgJtLW5HZfvSsD0
WhkiY6elnrX2QIINUnF+xdO2xdSN2FUtu0U2rDt9ZJpllb621/tZISp3T8UO3i/wq8Szr20w7iV9
Qz6oSjEssxJzzbY2dr9nmDM0lx6wcF83GIjbMMPPSa8SCUYM283CA2KJAtd6D6Pqc9IHcrA0PBe6
EmcaMIK1VndXFjLjDhqjTIX9rRvtEjezCRck8svkLutPTHrR/j/m/CinKQYVkASAf5/SQPm7tCPG
pvZa+4RufFhV+qi8FP5AuAcM3zGMnxtRJYszTKHjZzfN9/e9LU+djx6kcl9Etbdq3RHG3kwN5FY2
rkdgYatUdLUuLO0jct2fnZi2WUlsn/uM0fsAFYAU82AdSfoEQW+bFN25SMeJNvK98oEfYz/UMZ7d
NaBiDtUBJNIdHxoLqxDAxpM8S5D/PjQNwVoyXyBJqkstVnE1s6dLWA0P2No6zXLI403h2saO/fSH
GUaM76T8ou4AuNqAJDssUeSnlv/35MytaMQws0vq4XxfU0mi0R6QI2VL2K8NHRf/TaCbWBixt4qU
vghisaNl7G/eJ9E9V3kVSHaP11bdqRqJOoM0JKi4MNl4GE+KHjRXHZgej8Fw0Ylyt2/V7Ng7NuKj
mspQD4z8gwEfICbbFSSJHUqG6myU1Lf8bPE6cOphJVn0kjwfhRqd05AI8QIDFXlzAC0AWOpk7slT
ppH6vhxEjhedfExNBnLtCYyOPyZlT0brBde7a5r4yXObreM58Vp3FYTnhWI+RaoanQtbewcOdvb3
7wYbYOVehzHCCw800HhTFGb/oMTDuP7raGpikiHRSa4nkUHhl/4lEmgjNOwL7CT1GKfFBFpazQsq
HndRi6GYTYrXwibs6IHOvL8AyfVwwqoQqh9h8OSitfM2x5BinWSttqrULvsM8K30ArA0xRTplG7v
3ObMr6hQ1WzXzM1THwnvK6rOpdlPLdB4dUqzgKoucADvXeU9HYwfVkExbGUP8iOWQuaaDh5q2CRe
5NHg74bcC465rrX7SRwpJjtKkGCbJU/lC/ItE2bjeyqo8EhMy+83y1cFrHn/B+7v6+ZXrRg9cIKg
efSNkaCPOAz3+PUESyvip4iHnqaOfrXbWUTKLlowhx14pIclAjNvc7I3UO6DW6AWw9NvYHNk5Ow5
D9Y4d5f/2EJ5SilvOnlVP3EMoo5phnezJ49ibPB8DYXDluJX5iZLiye5IOculo6qMWM0U23kXR8N
RbDXvDRe9z2CfpInSd0TRX/aq08ecBXhUy3YxxA0v0aBupjdAzK9+QszrgHnX/JZJfbaTsVbMkzN
tRB4Ws/w5M1q42/4+pu/SgRfU+CcfQ0uSoLX8HrIXDzYhMIQVe2AR2Sani1xChJAW5HN6yZ25q3d
oT+sBWTXI2Z80d3utZ0hYYez+2PAe/TcG81J/rIMc2ucLmfGy3qPD7F8Us1JIWi04ZyI69MDj+a2
z0hOmPqjRwTpzyAbj9zhOH75BG/yo935aGkmggLxRmGNKd+qunrtlQ5dBvDPa0X0uvigYwk9v68z
iCLBTf5wbhao12H2H5ni6iub6eAhLq18pXtsEC1GkacwsrI1mXDOO5Es+17gxCm3GoVadlTisHxS
MKda5GLGjk8UjisBLKz8nCDZXTUODGr5P5PL8u65zMEI0xhfjYnqOSG9SNV+qgP0bFtgxj4Go0tq
s/gcuCQQVIO21+YSp2Vfex7hLh9gBNNBid2/rMLogDtfs5QLS5Taj0NPdsJ9ZdcwMuEOHvS9Lfhm
g+lU27jnr3ryO09/w/PGPpNL0pImwGfNOtiMdRitPTNRdwFshqfCGn/JqlOUmLiFjy9waPrtxIRm
Yfk6bnZi58VegkTLBu0D4xZtZUVjjhOGyrzCxHdL7GHyzGb/6vRZPzs+IYCzQ96AZVEo4mf3Hbew
5JebMnmGW7ZAXvZQEyN4MausgZHnNSvLo2x0ieS8GNhuLMPRyn7Y7gaab/M9Aie6v2HMkAZEFYPn
/35DbUQMtEdz/8ebFEyA0rT9//+Vf71Bfo7GyIJz64ZH2u34NIAU4wdeKx+jidwp0EKVXVGdn8wO
tqd4PsZRdJ0ZubGPy8R861CbyPc7MdOZpkqLLUPhdjkWurYmsMt7HOd0K6/IKJqb3xtfwcBlgPZG
6yj6xLGwwf3r6mNWFWBTyBKnxKlD9iBbO5pRRNntu+kJYFb+7IrVYwWkBMH9dFaZmFluh45izK5J
CgGsFvONUa8vYe4YQAQmoLfR4/kX+PfiDruGaZuXWH7LyyzDZmBbIyyfIt9Z2IEawVFxg6Vuj/2H
6npvUReOP00DnaQPVLpAGbFKKoqpaBo/jU4xjg1mv8vJYpOstMI9T27k0w3DC82tzHvrVetcVlb9
pXXOm0oCz4sn4kigGQKTcDNeE2yflgkmc8sxjaJDNc71surc/GbheL3JRwejW4iKx9AnyYsvw3ro
kuRU5wUcJjlbqPnunfmTbN6d77UnWRLcez7H5n7G3OREpufCKs321ejG8lDFwshz8JpLO9NkyZGS
URn+I91LcISvlayl2M11FkFlmbvZJFSkR4F47gz+ocSDCJ9HeAzkbpPhupuGr/KIVj/4fUTH/dSR
BRXhFoN1EzTeEIrvLBvdGVeyVjebL72Hgouzfv4Kf385T+WnKunpMK77s3ocY4XMKYG7TAwjq0Zk
5FXug3xoPAKDRP3gota6Ztp8CMa8XRAuXx/k/uIog0JP5H5XJy2jwxKv2jQLinXBDW0+I84mN03O
woBRlVYx36LZX08KlwkNUnOI3Cy9miOa4CTuym9ZO65sMeXwKfgWjhmrzwEKno0Njyhzg4KAYKH2
M0f+kpQgiaVHO7vJqgT0WrC2WttT9/LUYhq4VDpjxrelfGqjJPuBu0KwUCk4VmQz0H/XU3TwLae+
L4S2XUYH4p1/n1pOBb2qBxuLVOWbQmzOo2rxgZWpZn5VUDp3BqA/XDIbQmxxllvHXCj+IY4xXJAr
d4Ep1irBglfeAqGn/3AZ3+EiRNflV/MHodI2c65H7DG0szkRgixrp1JNSGUwIyRG+WztS5qsfTQj
J1NHkNn7h0LuuktGkFH5T6tZ2B+jv5+mBQCjUpCpXIbRZ44tHeXZHP4+Krwzu1D/yISzWmWB318t
L9Z2g1Xm+zbXjYvExUwYBHGlhA9YoStgBfM7trzNTdbbhBbZS+40yMJoBYze+QeVsXTk+UuUgSQD
iTFEKXgZqmPamiZELv+ho9T6ximxO8gPtj8UJ27u6JkMr4VrtM2D3qVIUXovo7IqRs05So6fJ4h+
qdVle98xTnmKGnaSmpUu7ayFrUwi9EmwqrOwnLjmW3XVFNZay0CHAcbCpzExeAus6s2YGTDrcDZh
0QL67WuQCYmYy9NWnIZmWGOXZNVrtXKNVcjldJNHgZZFtwap7VLTwgcCR6EqlHX45Gpj8gBdYM1S
OzFX7YkCr7veXHZR2ZzgIjJotgl/1hFBn8oRAgl03y+CALyn1ClJnK4ykpcGk1hylpxVa+oIJAWN
WxZ2dh6TrUOi5j/8DtYfbg38DobhGmhjdF23dBqbv/8OEKYz+EBhfgCdJHbYzF4HvTB/mfohLXCk
WuAaCANPT76VZcK37PrVs+s4GSNsqHa+lWu7wgcSjqoVxbG76kTvmeF4x0CgZB2PvexqE2hiC+GM
OyafeZohghckClNT0j16DeJH9dpS9hOmIa3WAQRQeu2Cri9wgLfGT/G8r+IwwyZj7Bg3Ud9RQvhO
bpy7JPwlN8d/nyk+ngo2uOyhHmb3OPfcbRLRkg89uaIw0Pvj/xbh/Lcky8Y1HNt41UaaxVX9h8So
dUosEXzD2hZ4PYiYUOa/zYRHAm5+P4K1nF/T88Urc0zmMyYF3dlXG8JyUfzG7EGtYhBGBhxPys2X
OYXT7v7FUKFxJ+Ruf8orrm8lMMqbPMohkN+4f2AKiKNcZe+Vwl241SISJ7eWOLLZ3LrxzxD7yJXK
5OjRSKdDq+H0k1pDtq9Ro7zjC3dEOeLfUtNRHgpdWJKX0XuDSeo2Qla15seP3iNBUU0FueJ/f3Gu
uLz+WgbQZjkqsRwajl26Z9uYq//98muVCT6EloDuy9U4Dw0EhHx/L1pJ64lRyUNpWR1B8+UTP2B2
rbvIE0piBvMZrpKp2q1baxjOoc1MQB7V3oCtsDrGh7F7Z9Orn/uGv8oNgJWUapvFwlFphlriBMkM
jz99V2dYyplIulYw9T8Z+nDufX8lqVv4GxrrveR5S9Y8nErS4PvmSU7d1Dg8dmYTXmmN7X3cd+PW
bIrqFigKqRaVOf9oCAzO6YeWNvqBlVsW7f3f7bGkKE0vwS+hJVc79/XjMFneI1HWy9ZqomebnQX+
fvWjC2t9qUntvTX50I4s2ARKGSjMTCnSSzMh6iAe9FNfRO5iBm/ZA4bkm1inuJD1XpRq+tq3ifbM
Nac9OBXkE6liVkZSlGKKwVCArSDp/xQ24wp18d9/Xt2yXRsTCaTyuq79sbpovaaSfBYkW8jk1SnL
p/HkMKO8H4FJ1AdhEvvXUyWRP4s6DrJlEgT1GQOMZil/h9kMfqUunAbbF1bh+YPVGcFuEB7h8hTm
Tr/HrfObbRa0ptAxz/2i9iaC4sWDfHZGabDVacQXQ+vAhfvyPTu5SjMFyUey2OujEtMp6HaHCdqQ
upSHWVlodDbEnBmqfkqJK/7G0gh1Z/a+fNxRgS/T6Rl/a2PjChFW5eXKxUsVBRNFxcaiyVxDE/e+
5nD6cnTCXHM8fFepq9nHkQt12+TpjWmDTfoND7WZ1IjRSnNYliEbvJOk0w4jMm3xF3rl1t54f05t
H8JSbb7lJQOcYnDD98in+WuZJD6FM7QVDRzkGhVE2tMK1UcKevMwT4X3DzJE+w/XZW5kHNUQ1pqY
OxOu86fOPMYh1XK0Otpqeochj8g2sPrcXZjqQPwJ5quUNowJ3EKrV4RgE68rJTpzhRMC2tp10Rrl
Q9k8ewKtqLJu3N/xWXO0HPZRSEv9SLUn0F1fwZrErfzNFKjqS2lHd+J8mxi/YlEqmwwXrl5hDHiI
Tc1rGhFYNQToPVQ9IJ5czInsAP/gvdyU5F4kH+LBfs9nzJKyuOtWVUeNOLiAlqhkpgtSqVLHjVM9
K1nOZVtMBFvblN6joE96ekubgXiDFBoG1lSPHuHied0fs/lHlA/eLy0ZHibdyL4VegBEAt3otShB
E3PMdx6xN8w2ZAT0Z2yMScjEhXX3vxda57/vRExdHPShhon1vfnnQstMnqAPdJBbrGr1VSXYBsRS
F/u4c77FwipJPsjnUewo46vrMucU1NJupFPEJdmEQMGCA32TlhW9pLwvGSQvK4Zpb16AXj5Qx2Sj
OQG+ZDxPAXCJvCQ5YEynXfBf0y5OoquXDG97KnVSeOUL8jn5qkVQ6DmdbrAn1T1ux89NIEbPJuqp
ATbLxdFxg8aS9WANun8rKv0r19zwu2GTtg0BTHvsYu15yKd8Tcl9YD6Qi6yj3w8D432/dHSy23pv
m3szWWgCy/w/ws6suW2j26K/CFWNGXglOA+iZll6QVmOjXme8evvQtOJ7dyqfC8sgrQSigIafc7Z
e21TPQ0GTNGhHp2dHLEYtqkgPlL8rTyMDRPY54RmFx3yQRZ1IKSgq5DRdlc1WkluTdN6VAPT/7io
3D+zupa7I3szXXIOMRKyiv55d6wLBiZaocY7RGnJXVfp4ZNLBOsWZTUJUZLBFovoI8h1A+QJRV7t
lt+6/llqfaRWrMpKnSYdclW9TcBPGMaF+xWxoEaUeooZB8RdaebJVgvCQ5s6enAamqc+toNBsE8Y
mae9JW7RIJ2YygNfQPlWtuPHUJfiag4q1JESzXsUifgRX9y4SvKgPchD+cBUawUHpr+3s5QYS0CG
hC38DcdhghhcdgV6dadNojupHp3VirMT5M9WMbv0ceCOvHiwtF0w2ulL3Tav6JWJBNLs7FpFc7lF
JMjmgdP7TcORuaJebu6shSx3IwTq4p4qny3+wguUr0OX4UZIlPgub1zr3mLsIbeGshIeivwjyots
PxRkEW9p7ngNOtnHpLK+sqXI72RBVsLScmeM7GFgfhGfSJyMr249dBsNd9MxrBhsuxjg/vsKNhcb
92/3UjboTHChMmH1NkxbuP/aKgV1BTQ+07qjvi3t9ilWyLCAkGyezIjivJt7Rqm1uYndtlvf9MTy
mGYnwHDdukMRuBTxBGdp8eBckybZ1mrjnNyEKEyYa6TK+/lnWITFcz6y7V7aw4urYizF+M3WFgJs
7Uz37ZRsGirpfSvK/gkEAc3FeM6+NfSUpjD7EHjPKXxzeg+ASZ5GPXlULF95sfpmrcy4+/w24Xwi
5pHkJ4HQW5b2+Bwmr08U9WCOzmqodXcv/yqIxpytkVK4ycO0ZPJZvf33Nyu/uT+/WcuBNgrzwGYH
//+AV+asl7Dseu3oSH1LgqtuyRVJ36icv7hFoHxviJHuY637uKH+knLR6dtEYUGBevj1zChNmrLR
W+kL+hhVqidrR/Qp5/IPh8Tbo3TxdNyfVviRFcSiqkcrD/YGwtCfz0JeY46arENRWDhviLbH+FhA
dpsL8WEu+XxL7lAaom8IKqe6tn1KeI5RMxV2mFNYqsjR2M87X6BpGE19b4UG1srlgZrWOPtagD1H
dwmnj/E/Y/6kkWClz6Q6j2fSnttHfZzERbPiizogqayFsy6yKL2vFAiaKkK9E7GA5dkmsHI1o/DF
o2InD6BRnL2GnGzfmHG7L7jlryVkUT6UffoDcRRdS6XBipNn5T6x4uY6tnhc+OVfa6UIyG5UgWqU
bbcVQY/vvk2wkJmtcrKT8lWMxbDJ3EZ/zRIsNWZesTq4A5P4xF2ZLN4rk5rhqoAlOXc13c8WYSrs
2X8Atfe3U+J3zvC/whMXkATbG42bqCV06uZ/sw1tKyOEhTjSoz6AQtfckAa1YnyILAJSpWdIPMIy
WJyj7lnHuIeH2wQSle/yikkC97h5y/iLEfHyNcuHtGu+Zz4zfGXx58JGt3eD0I+jW7Uft16QEiun
PEudv6JZPaT0JDonYfjKYAcBAVuNuk2ZLwixjzJ2PHyz+vq/f2mVG/gfS8/ya7N3sImmIxgNZqWx
bC5+a9YQocY9flQFEVh9dIzmpHkc53hjEdRMxGFdbgu9CU/yAUdUgw5xYUjhxgs2Q4eUbdYzYKqL
VJ/mEzqfOtYolGrkcCai/dTK6neS6z0da+KnlUXlmgFnf4YGlNzzRVzqIg2sL456zSjETsO8auqK
OmH02dCvCPmCbLo88MEBqOpI35c9pEClxL0pu47K2BDAliV7tXJgQI2ypkaFaxn7EOE1Eib3HC+U
wpF8dEK65g/dJ19RrnaFathbiHH37ZzE3kC8bQgfyO+38tgNFWNLS5mI9iEHMhlVKlR77FMhNgHi
gqJi2kpnfUMRtAKcH53lIdGyqOaVZuRsd611WRvVsU7KQzn647M6h7AfajJhmxm1lpU1XNCtb55z
f44Pfrswthwfz7kAkfk19HGBLf3PPJg6L7bio6oE9Jv70Zx3clubEQG0xfMG+mRpwsjXXAyXw5ri
BSUNSQ9SUBoaKIyNvo4PN59bKNqLrYiHeALk4lUmmWK/vQtT82LmyAvI7XHukdRNR11BJNoQ+HFy
IlODp85ofpMZIQF1GK/gWTbuo6Q+lVWrvd5+kXgeP0JQ/XvItR3KZzXbF4lhkLbUMMxJBqDGc32S
9Zos1OSDfB3h1enXSz4N+qqslHoD+hsZiT7RGl383oTFIGluiQBZ28ZEYsNs/6jL1H+O1Gnaqi1o
g8SOXe6OdOalEtpoGYq57vSlZYmjFiCbU566mjI9GcbkHCKpkpaMWTpdP092TIqeAOr56GAGXknb
NW5rcBvjty4t8pWYMKwjrS6ORBsGDMDhGxjYPi8FMyNs1tn8Id9g7hUe9coY721Nsc9uNUw7PS4G
zvbFqSHtG70zZausETCCUW7FHXMvQ8nEWjp2xwQZdGSYuzoerfXtZMioz1dkf89r+q7IPEbfpjIz
B/OqkAXiBs8iFAh50eTMFUTphGb8qmgmaCgMNd2g29flfizV6EkasVvHrLymDJ29PJkznLTrMCpP
fTI0uyZkayBmp3vqbZ2BiQ9CMnDQ4bw0kEd6a8q3iDX8N12bDhLBFTKXCPr6UqYQ7Vz0IMuV2NdD
uNKVdn4RSTFtRDkF2yIzvsiNbd1lytHXyg95RDtd28dVgstVr5X9TPLHDsl4/DopFbdmhVO3yuYT
1lEXzS7kEFNRcLhHJoUK4GvGUcWdn/fBRbjfSxX3vfyweg3nyu/5f4+j1b53eYX7WYHs1GjR+KKJ
UdwcWPIjRMIq0SSJ9qAlteLZMXwvLJjNg3xD75r2IDfjaUNLP8EatjPLaQKik093VCPtOoswfbqd
OzJM6jNrLez2ooZWfQxE0HqqPacXo6f96ke9QdLiqL+19WvFlfdqDZZ115nfywJXGoEpZ/kg/nmm
D5M4x8JDGlPfIUQlWWQIeqSYbDHXFAf5iSvHo7HE3QTassYUAJaff5MzySNBkETP5uhFdQsh3xtY
C7woCkGXwBQ8ywd8qH3LVKt1TrG/iSwgvhbmUZVCdw/pIwHJvMNLYJ4m1/iQ3XhJmVLnqkBNxQYj
bp9nBZX4qOPuK6hTvHl5Ni6vyXeDsvyBMHu49pNWPdVW6d0MB4A0nrQJlVYweIrSO/dy9epoza2F
IMnYKgGuVnK1Dwh0WCKa+KRgLOudmkf0P6eupdhJuxU222rnL/TLUmvME2O0i+wt5WqDuwSauFw6
5YMy9OTcVL6ywakbHZLOffy1FokprYhDtH9bnh4NK8/vuqUISd2g2dEqoVZx668a6O/b13j7BuWX
OYHoPNv8reZbe5hTqzrIK7+p+/h0u7u27NuxCPf6GwaipyHy44eW2uFJmMlOvmwj0Fglsc/ITw+U
M7oOWNyzGK9gYdDvLR0aOxXfZe/ZLedLnMbpRS3DHntbof+U6lPwp4avsfp01XnAVvpm2w9yddRn
0FcD0YVeE1nhrQVjtexWs96oSEQOdO5wFA0Z+pMNltP0oAGVvTTM5xHGc/eOrOK5HtJ8O9QMgIOq
Hs9IJLWNYybzw425pSj+fUPC8t2AImy7CMPvUO+CUcrFFSMkF5hjBqcgBAI5quZAJnYybublGZjw
4fZMvhaM3c93x84OMB4Lff3rH8tnY5SRfkpw3ZoyG+mwCL+0Y2rsIxSkW4nQp/fs4VyxtzdYa+YC
LVusIouxRtox9WwMrr1ae363F1olLnKFmZdlJsxsFFoMFxlxMjLphHP69YxptbrHwzXt7GpsN5o4
OdU03H5a1Rple7tXpmFW7aVPoglZr7Q6KtYkGhqepVnRvsqi79JxgBwxeCiUv3JI68ioiZTZNVMP
H5m2YjCAPkL5S8SOEqzl2vfrMwbcQ4dKrdad1Sv7qGyt6xDYrmcT1/lej+Ntk1TRknGti8S5dKQz
XelcXH3Xt3ampYCZWHpJJZFCuzgu2R0sh/IBnfiw6e2puQBUHmY9/RIDrITWQwJwQ7GyS2biZ3/Z
QFpwSgeLNVC+pPp0beXGrZjV5BLUpbIRiAaulIzKpgFKBfqFBhGFv/RvS0J31uzQ20Z39O/KJ244
J6vEl842TNkayx1WJPpTS/MKimfnvAou8yPaC+cn8C0zsbat+3hoPbkMyIfMZVHWxhJVB01oUp5I
JjKHhzQd6CxPVMETqw13nnCfl8pX+QVHyHG2ttJQoExmemd+akaB+G/UsQCV/IXGMhMn0U9f5V+P
Mrd9rGnRrCeuWO7rXXsRcf1N/p6DlmpXY46wPeWVurt9QkWP0ov8PzlZjdnQiY/hQAR3GYlxb8S2
fSaqR5HbIKcJd5Yelutojvov3KRX4UK7YCnQb/6w3E+5Q1n1e1+rmyr3l8gvCwMZmjEst3jwgKju
0yFQb6oyf6EXV43tFe2g3+XC/BKT3PUtK5qvo5Kiw9B0dQv7BYkLNxeERepTzVGzHEVhqD4VTMsW
AuEB4bHKftc2nqa4efTDxr+Q4WM+BVVpsB5B7EfY+ah3WqNd0Vmb22qM6LsycH/iyt/kBEs+4/8n
xatA5tz4SnO4nYmVdSEQCnrKFH1kS2IS94QP9qfZZs7V+aToTbHNE1dblcsDMABBNbUcBql4I3NC
JyaGfcxtnhuMCRO1MltaFbX2nqvZNcsNnaQ/RN3TqH8LyxiPFP31B5U+CLEcszc4beTs5tbG9pBn
0ybpTder86netsqcnn21nvewUux1W2ENMpcterWMR5m9U5cZl6yy6VwVJLZrdnv+1cdiSwXv32c6
/5OnyNh04ww1/EvSorYFSOCCyYpRb/pSpyColPKTTZ55dg0WA6nHLmpSpYlHy4+NmGnXhuppjPJ4
WFHwBRdD9y9J5ido9nHe9jmdtEWEYWt9cMyMYFt17Mwj3cZzbFjhTZHIzvFukqPvmKJtcRLTWtJ9
F4kUbBQmJabKLiENFtyRHNXrnbKthY1tXhVvmZLX60Kxk7U8Q8xG1/ZFNH90+CYJj6/dfTvZ4xeF
nADGgPOzztnoBW2Uec6YpTvyIO2LAUf79myIOrG5iWFHEKqesSDOGkqES603r/qgUky7+nSpwpU6
M01cp8Iy7jukyJtuKIyTUSMscpX64fau38fd0cFD0638aRZnd4FLxWit0Lzp2RZBx3TCtTGBp+v7
HR/0Xh79ev3XIRh/cmFmEWxadSbfsZaPiT/7p8DRxanOvXYygbY27HLgri0RkMubZun6p3Gq/JM8
nPoqw8nFst5M+nTnEFfNtPhOPjTWzE0xDJQWn7XW7m7HePMPPm3xS1tUT1WrmCcphm4XlgDxEU9W
MFknBcg5xO+9yErjMBVWwykLbgp7w5bs3uZVvm6ENjSjyvyoHFM5TqkyPdObhNBiPpJU0hBf/fd5
rC/P2mRkF8dshjlVcp2ihR9bGcG+cGYoozVqLdUeSHAbSGqRoOY5D+7DaYqYf/0FpbK696Hd3ruz
Od4jwBArkH5W18/bcNm+l9gH7uQz0GJcLPGSWb6829FJPgj8rNaXQgXzoYHTnfVqwORdOE8Tm1Sp
MWn84iT0idyP3D9jFKLcVVROvTCxqk9JN60Hkm+Xq3KS4qosyNjmV3W5Hkf+5Kt/v5X1Q7mWL4p6
5nZZMg3qyau7KGSCIq5EvlBORrViE+Yfo4VQlCbmweDOhcIxZ61rVNeTFKReXo9zZYDenUbCtmKM
8+XQn63UJtzP7A6W62YosRhyZor5oNRx+RBR1I51Xr1Eg/l0gwnFo55u47Eetk3r4AL9R/Iun/16
Q8rg5Wvo4R47RlSHMHLtC7D248yc5WinfUcDZvn/mcuoVXPIo5wmZt5x265/+ys5gTgHVXKUf7PU
76f7iGL0rMftlT73zrKG6ipVZn5AN8g2Onb8o5sW3hTaOzhE1ZUbYOQJ09T29TSpOKLpqTKREkx+
IGwSiUZgTWyqC/FEPGpGRdCwGwMf401a4u4J4tU3zUABZjNaO0xTsQyHML1HaDg28tCx6/jYCoy4
8lBjdnd1VO2KllNlb4p0JBuoNUfT/NHrGuBpaPwP8gEVCuFT4324vOIMZnCJohEpqmPFnqoAsgNb
KbZrsxe06G7reem/1BpY4q1cOXxLoOlVYx9CIdqktGPaQnZydTtMSqd/KMb4Rs/0g7m5v10XWQZn
3ZiDr60rqts0AmrdR9lYz5g2w3lY+ajqXxuc+FGniS8NZpHbT/YhnDspTnNAXkJRmbudnGbIQzbp
3c4M8SDOcRfsA6M/hXAiEb4JGsK1lp+tcXqVLUvLcYctSIBu9dvJr4av9QSHJKxGjCvL/aAyNfMS
5fWV7r9+zqL6ejuXfxG+cPptnFr5oqp6v5c/o2rVfMIr+EMozrQjxHdAHIPeBW1qYsSYxswQ5Jdb
vVasCAVzs9XPe19qW4y2Y/caBL59GIXyDqIII6p8jYkZEegYIjbU9+UK/1h4SM8ylLpe2IJYNfOH
FDUoz+WrJdawh+koI65znbxWPY3OfuZQAuN/t9TWORbNYHtKoCmv0Zg+04mz/nLz4hzXYn4xRLCe
SzZpvbD9vT5HlOsVUbyY1j8SUQRbht4B4R7L6pLD4/LkYN9YGgbyWRUqpQfeYwfxqbkziuyn0y+C
JeAYXX3s+5o/4LKu5k7mbKJ5Mm7nWOjaNX6/xdNjN93OtVso9Uvbdbn5l6Cw1h2ZtB5jnGXig0Dk
aAXZW91TSyjDWzkH2TkI8dLJn/HrfhP5eXns53j9ryVWLrZY5qNzDluJ6MJ6U+I/IlZpmL5g0sNY
Or8l9ZgAo3TufKt9uEk7+3TsocW5bPR7RDw+JcoqHJSI2p+78PLtBibBube/at70ytFxxgc4uuH5
9h+gxcaeNnCf6Rkbl7LVvxtG4u8DvqSdtEPQG5Gn0kj/dY/kHhoKnlpsE7AeeMFgOkE+7F4h+fZ7
GFSeHEPIh84k5f22TVFys93LE1XuhJB2ZesxEeYi3lN2twYyBXd+JDsm/h9zPkSQ/7/bTvtFUynb
EEXpMoLit2574JqlEw2GfphROn8mj71SfDRT194RbZmfiUQ2tjocH+INxS4zIgs4el9sYF/aQEfW
csip+b1Xam1MQ6qix1XXLKS5Ne0Ll9M2sdPsIILyovVFfy9fohdYblWzem8mdzoqQ+rc971QV1Y8
uZ86ST3yv4oTJjjbScE8q+iY6rPxol2uvVhWr25zYWxGTUAi89tqnQxVvVK5ZjYEXTsAzULcGokN
nnIJUK7tvVSIgBYjZqcUwgMbOd+DbPjaV476oEZ67JlDSsaZFR5iERDcOk/ZfZEbe9F18Q9uKjyx
xj1daWfDD7fHXFGwHudUa7K9FBbGO+Do6iDrW70gWchhMkEubPJkMt9ZaXpYby0kIas8zKZnv26f
ncUpq/iMwsnntrjMEL1pGUkokqKYlChH03JWSURjKl7EBTw2cCtFYDc3xomR9+X91GaeUk/KOQfa
IxkLqAseO8Wdru6y8ALoseEwAhPH2Kkf6VAaT22LO6qYpu/OlHzIDzwoJYrqqkIEVNgfkx+ZJDCg
G4YHcNHpa+8IPMMXH4QUFcX0oYB02gxYVmtEOhuTplTI95qyq0q2t+lAKr4q0QiSB3fsLiqMbjNn
xD9JnkPGoAEC6HImjbVrPTpknMaFWlxKpf5iUYHdVVPjUjARTeUshzYJg7tqxogr301tX78zQC0n
mgKxJwaT1ivq6MkeKFI7Z+sTa+w1xvBuddwlqDADQr8G194UvTCISNTpduzCWPsuBT4FW2X02NGu
sML33qwNuso0POoxzAkV87/hcjrrWE7uSGnhv5aauY7nBdpnAZJ5+ZigO0R9qNR0eMNXoaxGYA6P
bTsAUwFd4RUOf1ilbnFEJg6I7WXslJIyCGpR2EctIQ+KSiddlyLoPpiSbjN6wtix8TqXsIqKtSIU
z6dRfJUCEahdjKezMd4OfaBt3bYRHvQj+h6qpZ59HH1yQ2UUEC1G9mguNumjlcDbkjPtKUl2zNqr
vdUo+VaxRA7AAoABjXTt3pnRjTfwxcrYzD8CJ4m3XZyqhM9O832guV7MWIJWvj4/1zXhGaqO4WWe
5upgWAVXWTX5WzYz383R5BauRa6n5sUpQjUC/wavilIY1XvO4LgYlF5FE9kkd7dpUFmjxCTaIDA1
+8XNp0d47cZdkgzJvqvtg61M9h2EvGab2PnkyS3ObRtMJ6ip/4fAVv83495hTsMQT2U8rwnDNpYJ
5W9rIhr2zsqt3jzktvkOqJTAI7L8nrqZ2F0aRysS552VbDAWdKbWbuyoe+rMoyoC6y4tLB/diR7P
O1iR2pZff74QIPpDi4sfijZ+yi1YPyXOcTkql/ypxU+kOOOnooXG3rC5KZFA6ZxLUArQ0fLo6X8M
Wd0/IyD5WZfcHhZ73SDYFLHHv35DR5vjZFI193Bb0uG7PzlBXKziQB3e3SbMVujKfYob9effin4D
AzuVSJEdevhRqOUDpvGZJKL8jIU02jVtoKFNHzTKY7276+vKWg1NOj8olfoURW30JvKlXwqtooRp
tWNmNqhYSNLoNDQ6O9FMT66BU5LluLwNxhxoGdz6ox7U0xcK425kkSeuK35A2sgAI21ob8FE3c5+
/x6BclsHhj59tKZOXyGJXjoUCRMGI/YobFXP9XSqTWt4FukboU3q1aEaozmQVJBSq25t0zI5mpWm
bDoiljdSLwhf5zEw0RwUg+2c41HYO/ks/OcZ3IfEyxP9UTboZDe/iQNuSGVceZWq3Umd/2DXzR5I
6A7f0181WgcSrMQIYsYgmUlXaNgkfW1sEvfHJAs8t6599kBOg6iPtQpq+QiUwz8DO7R3IjHLlRxG
sCGez8L96tJXF8udMbdTfSuU+So6xdoEYe3fnik+9P8xN62NTtxEiVruCH/N2oRLKoDRLRSIyNlK
dpL8H9J4D9Z0PqHMDyOJjjTZtKxkAYk21ZLxmdlKDrZFO91WRDMr0yNmxPzoC7ZzkHLW+pzTwF98
uk4SfJKjp91j2EnXFS48tOicnScJAww7132Jma97Yb1oeDTb+VQ77gWUGcEhcjWUKDLsTd4uYiPT
L3jza4/TN/o2kT1DKNBqqOYfjFbNw9h2NgQBl9CjDPYyPdj04fYRE7Mi1FZWt1VS9Vu501AQ4THm
flWGOMMOojUrSBX4wmjf77HhTFfaR5tfLTATjuXAEn4CHS9fjXPtK0zQ5CQ5p1AN9qmeEu43zztX
AfOSLiJviq6VEXQ72Y/59SAbNYWGwCBsevUIEYdby9gXS0MEG9R/X+6mDGn5pTlaLndkJKrFWqYa
uq3/2//S9X4AwjUNj+Zk94QoEfB26zMJTO8bB3LUJpjy/r5xZsuLu8aTW25XD8oVdqByx0C73M7C
nunvsCe4fZOYaxMvNaGj61lBxxyLdn6Sxz0XsyfFkEEQqVubvDqPngOtXXMeQY6Aiq0IGfTmzHa8
DJVf/w+u3rQ+S3BGD2bTQdWJB/UE1WRkl5VgndTO7UQnjm4VLs1FKWXCSmxz/az2qUGDCDdqnRK1
Iff2uk3EfRK7zkvS27RwwiQk830jLWF2qH+zM9G8EIz+kYNGPxpTZ9wpC0yqjIx6b+JKcX3Xm7jA
L45tUY1jmMNJBWI6KNrxa5z3W5nw6Kb9fW4pub1Hv8XI1nfNJ8OMqhVG/BRB7rCQpYhLasNE3zUz
ug35T2YV0b5WFt2qGqCpxVO29yn1PKuP1a30EACA2iMLPzjC79/AS30vOHO/+Mu1VNrYTJYfm9pa
O1sJyZR2Nxo7NbGjTW6V48VYQjLL7HWiiL2n3AbGJqx2O5ukd/ZW6t1MREhJ4YH1F0SnlGj5UdAJ
JWcgylfBgo0fVONdXincJk3PmqwDK0bDUtQTBlC3L6XRjeBQfr6sxYtnPBHKriGmI1CN13DBawp3
GjdETIDHYxkLloe8MpcJwLIFMMzC/60NrZvNTjEUMEvJ32lsw+fPWw/zv6mcnuRWPoEN0OT1sA+C
wrqPi9wb62S6i40kWbOE9rg6pvjOrxruWWM/o47rteWyxxzFVDJaD8D8LspCdiqGz8K3QEWbsXN0
2nTuVoS7q+vbFRn6XNCylI7daZWl2KcAzBsXTeWC0SOxNiqzZ7yDDXkm7Cjwi5esTZ9lneJUWnlN
8/iZvR95rkt11S8QaxMxF4WqPXhqHKv9Gide323jdM5XbWJ/6nU+vuSTU2yBekbHLFa7W5pB1TUx
mdyVuScPd5U7pjcmXfEIX0+hbhD650DV42qTOMZKr5CciZx06pTyEDMy3dzUOKaoLox33U/V3c4E
rRxld3D57xlq0HwWQX9ANmRgIVpuzmDXsUtaM1IhhtYkbuyy0LDXLh6ss49/5NNxs+IghcKE6167
UE08JIsHuUOXe/WAtpTTsKrRP6oPStQ/y4G2/DB5ykhXECm6rXLkxrPpHqXyJs5z5QSH6gmiPQ22
NO33SFFB9ygdKUOt2+2NuVQPheJA4+fo1z9T2IitTK3oj4oV6/e9G5xN1fCAJoTfiyZfgVHAxzhD
7B6bLvHk3cYtcudSLS1dy67vYSa259yCpUNr4V6OyJJZAeZKDYFwakw/p/Zo1Jm14XyJD27QOTv6
uWwajCY7oCMhjYNEwJIxx3NNDxZFzLSRI0I5je+wmsAhq8lOmAEcBuRdE99IE1KOJ+K4RhPC8ksL
JeD6BekOeb/HToRGZtrHqlVtC1zThyH2yQXSykxS0XflZBJwEBOu3Ch8alttpxuMl+jD3a0E6su0
2MvPkTKTZWg+ZlBx/OpuqbSkWsTK4OITwK16Qs/0tdqk9uvtZ+PYh2A1DDhHaFk5xPoeq656T8gh
uDSpl6hmsAs1ipdDvny4XMCzwqHUvuZG80lS+iHIs+510miv3l6W/2DQ6YrYMV6y5Z8PY/VUggO1
4uxObo/lA+SnzKv9CgalXuycujX3nAPEhTfBzu5olaV9/VcXt9Ym7QpsbX7/KIJ3WeZIfTXrE+kr
zOvXfUs5JNuRKD7ATdpFvvsZELRMYAZyVI5xjXRgnLXyES/iFlJ0j14uULeS8RPQYN3hW7rhW4qw
sfB+292m0a+zuswSYvMDulr/rCkkVWCKWNSGGEx7mAErA1tW0xPuMCRDvbm1CEA+eUoTEe2RzHsG
wpDupnTCDgZpTw1ncyMHiuHriGf2JY7Iqkrj7BQ5guQ3P4OoHbf1fYUdD5XkOOzysCakxK/KdyIA
bonM1POrdsqnM7lEp1umB95/PGNqPm4nobFDzPURAD/TKrPsyGsxjdCTIispvEq32MnwPdPDO5uE
T55QAT8F/ritIHSAu2IUkmJ0xl/TG99dGFAoeDG/91cbjdjBX3ZAod2MJ7uaXztYiKt0GezYoO3Z
KQQT8M2/pflW0/vn23dwU6Fa6GVWt1RSH4R5YJAbnyQaLRC7IOCXlkynaslRbq5NDJIsTuEa3Le6
k/II+UCGFxlRy2tSLWF3aP7LOjvJ79UGmbgikqd8rwN/Ogx2htxy7KqDRHZbk1Ifako7amET6bAW
vRtxuFfruv6xPNFV9i6Q73VwNanY6YXjcIYhURVzaa+7HgYf1zadjyJ+IYVcoalMM1bF2UUe8bzP
3ES8ur6+c6LA+qu0y68T3Z3TGNLTvSpKziRXEKIoqR7yWV4FX4pMPLKuzyfDUIkWJ7HqQwkHz9Se
y7maAtxn5SodrR1CgX7vFFZ7VHsGH7bUmDP9OUMyc1Fyhuz9dQDS1kJCt3pfPZGsCs2emTxuUvOF
cWd3gcFpkOQDKuCW5dADCD01NR/c+++dqb7YCH7fmLqGRkQcvkxhu4K4vH/ZDKaoZoNOytyx6jN2
cRQxJmLnLb8j/oZFNNRZJWGyWvDzMOAGH6qpN+itfSpcZ38Tyf5zWFX6PrA0scozDRQ9Vd2FDBr7
Ip+Rx25fmkodL70JIJaXZ7P/0Tl8ddacJo8hptoznc0HmUgmH4xR07dmyLxWHiplrFz++ytw/nRa
OBZif8TdmK5Uknw0jv9sNoDMbBtN811KqNTZlDkMvXgsvhOcGZNY2tjPjI7rbW4opKZPtnUphKqu
C9MZvzAyvnOXf2u1zSUbEUSEZT+toygP72w76xHgFNVR1xNvWMw8uq6N9zHjeGlwt9Cgrqag9jeB
wCdBOgL5T1KSSoFYULMgOjvEZszsPEl5G8MJqafqfTD6Xl+yAXfq6qB1dgqM5m9dnnymqrVB/pRD
eB+X2bVAg7GDPkJ1xRD8GsDvMlYB9LYTmuyzfG1isHBwdBRJtT3V10lRv0u36URVt5vVTtsAGTLe
4E4AQ4thjk0lLH5/sYs5pMzhGdBf/vzJvMqMnW8CVpvtKMfINwHEtfRFboIUa1EnooEIVzbyqZX8
w2oV3MhMXUIXlzNBvhZiQ17nph6CqByM/2GR0//8sy9uK0SPMHmE4Zo0Wv5tYSSqXNFMkac7fb5j
J9R8zD3wUjeuh7vYV5P5lRYBx+5c3CsFgwtjNMqLoaThCbK/vtQe1VPjwvSarUbf6JzVNLotkqMy
kd8Lhd/UQAihFQtJuYmQJvo5m5StQnDzT+YWK822FOXoNaoVnVuHtoQxE70t46xbmxSJGrv4UeIU
pzY+Re77f5/69NP+uPz5EhxDLI1n3bW4+oW0pP3WaIMaSTE114Sqgv9Zt/RJztPQraLl2tQp/C/q
8iCfyddGw4XYASh6KX4U33zvM72HK8lR0+vvrNnxKXXjPRgf62mOM9JD637cyYi4CmXlyR3ZZg9G
hXxZijRDomDXMzkG5NIVCG+WRIMOOPEKmf6maIK/n9HDhWXXRzssDxu0MN17zzZtY9dzdJoSFP/Y
ASBkm/NlyNlML27TYcFYymdNGsyrxMkecuF3G9C65o6UkOINRTK7ks6faDYjX61SsbLaMAOBY2OS
S+vd3FERTv7/EXZmvXEb3Rb9RQQ4s/ja89ytWfILIdsx53nmr7+L1c6X2MFNgEBhU4pjSeyqU+fs
vbbwLxlHyDM2tHo1JQ0FsaFNa1+kL2rXWV/nix4/zm5it9ySL3vFMtU9MmErblExfeNIopwYrUbU
dh6HSnKFNtFs4HPV93zsw4+IxsWu1lryg9N+7eFjfxLwc+igMIxhHg2IGeL6fRLlUobUipNt+4ok
L3sojCNl70s3rzDWaFgYY2w8fTOkAlTiYsxD/c2b4GFN8Jvg5ZaHINT9dWLgofmPx+m3uHS0b8I0
+YeOrcmGghX816XU883KbADYbJM09JajVny2kCef/MRz943qCgK3Cv3LNDxNfm5utCZK2N1hpunM
kbdF52sfQ6AunTh1X5nQYF22+hrsTqt9RKP5wxnDBA2qR9bZaLV0BcqZS+xdhngY3JXucbaI0ynf
jYN3gQ/S7BTb8I56GijH3qLgX40mXF2jjRfVPLLOWR1vo1BWcoIkP4QdwYoDIRTbXqluYa86l2QU
NjNXYgyGwg23PznW7PlrO/antV4M5o5xGvW4/0cmEu1NFLV1ICoQiE9SbyRGQLNydQuwWeAhmkfK
vsqAdKCGDJkDlCWL+p3DxgFkxeijMlYF9JNDXCtn2chqjYDzXwyIRxUiWnQqDWn8ArMvKky21WDF
r5qXPehJlJ9wipFpbTHsqbM6v1q0nfa11Ua7fBDhw5imX+51t/RPalP7LlebXJvqnUCxRtmrG2+g
lUogPC2/wiR4awtthe6+eUkS2zxXZ+LXp6g/e222bqKZmDh/6MmJIrsloY7+yb0jgWhR+VlWozBt
9mkWf0m7KCXAATdUrertw4CkQXrOIqUGdEQdzlmALVFxbnLSgi7aRpGI9KALYMv+x8Mqhwi/lD42
i549r3v05ixL/LbvR9hoRzOHHOvXbfmiWkq6xI7hv8orBiXK/Z688l2y7ETwKSskdEaAaSthLuTL
fn6ZTqa5CEbxExRMPDXVqM9SGgXYWeVESIpt2qEhv9kIEbH/2e+SnS837z3eNSJeGLNjIMH/dxee
tXDkqZTzYe3MEjSpJmkXuSbaC9WCOASjQ5Im1uqXahTffJQggnU0C0LeS+HI4NNyAsjEwfio4beX
91VfycBOhu0+tunOzQtNHLrbsR6GJ5SO5UNfB4/IE403OJzRvg010EJeBw4LPS3NOUSSdQjfhSJ4
DUU6GR7udYsRPtMZ2PkTDVSJWBj6fjaxKOWudwhZwnZ8gjHVvmYVVFo8vBWHoFOYd+YCdffmDrW/
q1x7YVVbO9bcQ1lGFwk9l+eGMcnrrVbW8SrVNWIlAuRYasqZSIu9kzxfS1Fwl3X4HSY7XLg1AEOv
dHGyq7LH3nabav7WTN9gCqBDVCmDCrUXR2t5vsZt82ZNJpo86DzxOVGdL44D+jIXQ30iLa9cyTiY
kOjJFJf4kxI2N0Pp1XM5qRxsjTr4qsJFyA10IIU1xydW9pc+dPGN2xu/ZFVuI7U9tzIddwgj9oT5
0M822twQqw073XPcnY5y7kqKirbUjdqK/6PkNX53+Lk2UADDUTVV0JM2/zF9MqsQYC+PfpOK4dtE
Qge5RVQ7GldmgLVet3tw4L7xKjQRv2RBYmztqYfnyBl9ef9t97lmnQpTJUhqZnFlXBV18/Pqfm/+
bCbv/fp1fuiLRafEOPdRfdzRmRHEoVNcd9d/f5ubv48S+UYBHWmQ51UWRzy/v25JgdoxGjVEd1SF
4+xTZ9wIvUXyh6HKXRoDhnXiw3Y5Vq93QBCY0ITxbEVqf1LzQcFrIwDXozObMH1cmV+41xhy3KFl
VytD6+et0M9vAMJ5M0Zddh5Ni7fdPDQjtr1fge0KFxlIQ09TwnVN2OaJYKv+VPbEd45Vpb51nnMT
pbj0psegjZ8yiQHZj1E0u8zOwud//4GIXykDHG8cDnSubmso9VVd/Z0ywPapGIGhKYf7PmA2qrcy
IL6tM4zaO2V+q2iR8R4mSn6bSnKV6CjO4nXTSnajgp+gnkSxAXtVPAWapqCeyzeBj+Q+mj8AHmYF
st8U2y1OhREf8qoyxUIjjXcFT4CkltnI4RF4nGBdPvtK2x4Q9jdgPFhc+HpvGtS3OENP1erDQXbO
q47ZYvhR4OTaVoU7vIcBjtQw8xhSRN+7Er8R65e17bPBO5H+Zd+vqvmKqVKxs2LycHreu3MoDrBk
SynXFqMalEJoR2n84l7V3FfXHZJTO09CTMDTF2cIjyWDmzONCfQVBnnHcSTyNyej4QXPu9qm88vS
zMeFrZHgDbgzWzieGDk5Eykxn559P/HpmIMRnl/xK/EvcKdt+gctSTEz3iRrNXG8rwb//ovWjF8h
LfNveuZTaULjYGk4zu8nnIFhZk+AbXDki/I979zpEff5WsVCvemNtt6IGQ8KFAOI0osaTdmbGXIa
zbrxre6bb0U+nlKjpr6aU9VqeqBrN2EmqQg2qLEnXMfX+/pa6mpA+q0+h5DPuZOm5u6VyW5Wsm1v
W9qVBSV9xpmWH50ueixU7ymZj0byA/k1wdmrEmwq8r9uGk5Kbh8qG51Eu/sMa5ipHpyPj7hZ+B90
aRUxHxnr5R205cIqdgkZrAJTXziVxqRaoPNBl8zCP8UbERSfhDAlhyrvvCOlsHfE3rUfkxqZ/GBq
+3tshpox9ZJuMiIFboZHwzUbrK9EhuFwE40HP0OBUBca9nDWsmTjzerk1jRurW0O5GJ73xOVMdNg
KnyP7Tg+EOwX6x597lyzD/c1UxdTfZAj3ikPleNkgJJEIkAgXxf4m3g2t2SMcv1WeQzydLb8Z5e8
ybtnJ3DJHMCIuAoLw3vLC1bnOaIIMT0JXjqKan2ckOc5IPY88FnUiDzG8oOXhcbStexjBqkhK41i
q+TGVmt84o/Ugkii8TI2mvI64Zc42gFEKsCw/pumqNHWb6nZvaYNHiO3+MynYRPIEb9SV6smR+BP
avVrE2SbEKIvhULeR0vF9XiI5icjq4S1lvn1flaYu9Qz36a5/p0iz/qPPpb5u56C5Z0hq8Hixmne
YWf7dZnX01C0pqgstIhu8hzimA3bAvRPpJVnkMD6l6HhO9PaMn7KoU5iKLGck6hDslwH4azvwedN
V8+0QLj9REPeCFoyCjJjpKpA6gvqGPWNruIT6s38APW5OjUB5r4NpEqCeWYGYAapM4v9ZwWV0Td5
kTcgycrk0Qc2wOhSi26GHlg7uE/6rpmZ4obdvndRUOGRRxMajIi//30lsP+x5LuabnLEZxHg3yAv
fv3hsInRA64cpjqai1OpeUc3h+hgmNRgo/XkwNxfZzUtKwXr+J79uT/ZbfPapEF7jMOQiCG5nIVm
c8QIadxfVvNn5UtNbGk+aF8YyTFuRaROBV80p6Gd9w/In59W627iyKzevD5TtogpSlgUfbi7O5YV
kdmLoaQV4M4aaXk8w+vX3cwbmY0E19mW7/0RZojBCRx9T/ME6EngGJcEVcw+mgkeLXm4HTT4B6VL
U4abkfKZ6OW6GHrvj5j/MCg89+iOWrzJlCdpqhVVYZ9K0ZgLO1EIk2h4LKYgrbZuXv/HbwB4Cz/i
Xw4bLjUIcB+8Ti677u8VV1QgxGoqFPGjyV8vifp21SFRxH+gYl+MEwb78Hi+8vN9VUQhE6j9tSQb
SLljaap/yFdy+/RppDMyUI/yl2Kq9l7kcfZQcSA/RGSULfrOW8ENJzjMjU+FXoLEN/PPQgGxhiFy
0Y7GCU1K8dl7toHN32mfgXfFaype5cSIg3NQYayLkr574yYbY7a6TS7zchj0w01RWufgGzSBwTOD
qdToflu5VV/rOQfImK9mpOcazdEBBiAGuwZtHirfUFlUTa/tAoNlTRTqPrTBrCu9LzZAFDj3z2v3
RLR6apTBQ4YRnUSO4cG2an0BB4OTpSWxgQFC1AybZmG05ouD+yyIPft7NOns+16y0IWubEorKs11
YevJ0evSVUKt9kgURcf0BxRS0PbJnh69spLaZ8XCxO/E5oPeFffZPzvqFiSr+SBbW0xdOZsVoHnb
hd4DZXRUgkrdKC/XUkS614yQMHQZqTVGjthVJcCte56WwhkwdoJoxmqTtBkPl64GV5nUdbO4Gxiz
0dj6JWcV+oFw5OeENWnXrUS7H4jqmeuEGEebRv7D2NLLhXnyaHOIWTQW/8Gd867oWbQ1BldsRYZc
roTsfxsdM16qPUjJaXIRFwLTIM/m+9AHE41tviAWj5FGRbToYm9YkoEF9Ct0HxN+U/cxjTx4uUEW
L7D/NrsCfd1qcizt7KXdxjF5wCzb2JswUj7duo6XATrIx8rOduEwFWsowEhyAqt5KsDoL1qTt5qc
+TRJf6sspD5I99mts8AFCySmveZPygXCCJ7ULryhAKRxDmGevst4+WsVzkZKjxq50lmll7MBP92i
zPzzSgA5dGFZ1xn0/s5R68e499p911Ymri1r0dvVuqXhvdXT2HjzDZ+82ngkjVrrXgRODstInq3K
PEgJyzx722p9Rpo2jKwizdA9ewn+ORyNemcVSzXNmOeYHdovy0XGb0ekzAQWlJAkP8sPnaLa68qu
dJKX/rwnr8yqLY9mF+01RcnPkSDtu8kS+whNgWnHv+8A/2j0AnNxDJrdlgahX3UcMe+ff2v09qM9
adYYagcgY8E1Lux2Q+yVSwPVaZaxohrxOTeUl8ZVkguhU8HdvwDeBm1w1aq3Me63gRLmm6JP21tr
5NWSxKTgm1d9Q8bTLdVGE7sxDcdbN7n5IavcL1rVjDdj/lA3prZzhjILVpGO3r9uCOpJszefod2m
cBETWGl7jtvOBPTQJFBuEIDwM/s+U7dJNi0O8JDzB4RI6gKKmLKDMNdvI9hJA2O0i1cQsZmPBrKf
tHocsBRSuxvtPdk0HokALTK/33euibOhLNvtoI6E46TJm9kU2QZYz49Mo3Rwsb2vVTTRO02U9bIQ
wia/TyGwYu4OjONYnKekvQZBvS8mW30RxJcfINuhxfZRZc/3gYxYlWJ+qwLyH9uu+U7peiH2yn0S
Dj/KugqgE8QsLtHUsjL2BSciQ+MYGQJoiecdgF1pAZ9D+UAVm25gGPd7oRDP5CfhdGyq1ltSk4lz
WEzT/m53tAJYMmDAGB9A3acMD5p0o6rfGn0mhZV6950T6PBfT5Tz6+gASZuNZ0EwLOJfkNx+1+hW
rjOmmunae8Ww6ZyxGKYrtSkI8S0JFVQzqvfKtQJG15l5CXH9M/pgm2MBMC9JH8cXXSPEvpjjSJI3
S+7AWjTsSJCK1qGf1BfHUPED1iDGOY+7TxlEwQVVv/d1CrAYzNkUECpcuozH0qHKmFBq/sX/U9W+
QhfUvPoGIaLO4Pbf0uImN4qeMdxCYDZEQZB7e92q3GvX7AReumth6O5V3vHdIdylPfqwrnBupT9d
+tntAoMyW4Q8T1dHFAapoNA2wHRQEHl9hAyDsle2vtAvmicTxzuWiuSdCDjiG73u51UhwJEAeb1p
sWpsJr+pDyR8JdfECqal5169KPTJ/BrMq6mD8DbBeLTTS+o2zQPIhfJB+PnraNOStnNklXnld3j0
HOS0DXED27YanLMNFOScVzUOZDnMqtOquHZZ6p2yMDplVl09xGKcFoZphqfRt2fhevBUtbp5dVIS
pZEsqBx0ynmlc5vYvUzd+CpfpbAdPHDvqzir29cpr4/UFMHXQbHzJUny0yXsWIvNyTpZAChRoSfx
SQm0sV7I11ZTPv/cskytvCj5iBJGh2w2us9jWeL4GBGEyHyDwK2/tqYWPNiqEt78BuECyD30e2HI
/KLTmAuWTUd9w2S2zlJ/iwjRf4RlDiw/cBDFJGW1C3lPx0Nnf+8V7YcyeN6zo/bP9K49uA15Bi9N
rd+8ONtMfVN/mih4VnSLp6OjDcWjZZJjoHjVp4lPkHMWsmVj8r+FU3pWG7c7DX7WnxKtHPae7sPB
6ftTGnF8WyQFmtOF/JqWAB/LqD/K0DtkY5i/OJXZH8KYh9gzO8A8sqb59/Wegvr3elN3DIuml8s8
xhWuFKT+bb1HMDi4qUj4HzlGeBjybhOU48UP+wd/RLpr2QeZ1d4ZhITaDTl/JHEhRi9Ui6Tz1rvN
0Ah0uKz+UTh9yKs8VMf7VfC/e/KzA5vx376OBJ5vk1WTaubSQRh08EEVXeWPtkeeWFlZfu4VgBgx
eYULOnFr1P7Ka0LMNXPGuFzIl13uTjtbI85RvmyN3l2pYfgdlhiBaKmuv3CAqVd4SOjd4t546eTL
joQTbfqe2LyxF4UyD9zKKNuGDMNv8kNcO0hmDUGJbMxZ74T9XL0yZQGYr2Ab1Minw2ojP+Fyalpk
FPZ7Etn9FUGD/s6YMwmF2fucOvKGfFVeEij8AQs3Hx6ysibpTVQnz0nqk7wS81XFEGJdKmGvPAX5
cNDrrD0rVIIMMi99Q6Cba7fkDMweP02pdcz56bSK0i7eqzK3nGG1WCSp3T2VAU1KHQbfyg/a7gmO
Y4ON0FtEKg23pWf0T7DL6ZvUfnT/86RLA8R6vqRDadUbbVZsZ6WZbEbTjo/BZABE6iEDOC6QzC4D
yVKntbduMV1ChBqrh/ux1E1+3gtdnJbkgBPIgb78XuT8Vdo0gbElTTs/yFtRxcqYQVfZB1PtbJHf
NfSX0BvTeJ/lk35x6Gd3VdmEj2rabusZUzrgc7EDpnwKKcivLuGQqMmLjwSCDA1RBa2fUohFWvbq
egB3f0vtOjrCuHxWFI5P62h+hpo+uaoiZOBWlYAo5zlg27Xe8a+JoD4105FIWx+lMfvDXJug7qiv
Wp68Np1q0Yikv6PMPnSgyv1a2FqBJp+dRtdzbS0/O7UFTYQx3N9bQ2UX6yce4ZvdL6NpGj4Dpxiw
M4jmAIPHeHS86kdcJ/opbCC5DzWMQLuv33OG1atSTM4lVRUdbg4atWCs38FMIAGbH26jqgEGs5Ft
nDoetm5gQN7KRb6wGje7KK4av5npWk5szB7vW+0yy2Lwa5xhUk4r04jKj45EjM5r1Q05WOZqmplD
dhDWJ3klP6ga1LrBjuBO1foRxkf12uXRKuj78mOwa3+HByjdBHWtHVSlUFdJ4JDJ4jdvVTx427Kf
qm2ijf27Wc/GVc78batOq74M1ePYwCAf4GOaPSlGmwRDxuIOtB37ND3pAVIYp0snfhaatxpKJPJG
kr3GbgF/Ae6ydhrnD7mXrbxawc7S12CzWBR2ElKs59MTJCzBRsbDsGEsNqv5osI/iKhG+BzTY8Y1
fmrnD1TspCchS6f/RVnnDbG2qqt6WNvSKZxpLcrmPz8xYPRa93hDrxHHKCZ98RUdNwiGmdUXjlG6
ctpCHNqi6t+0IlrEre4CToUy7Ak3ejDj5CCdIaPF9AcyTLto1NqhHY6DeF3A5/jesS+xDC7tuQIS
FXiugKwAptacTgrQXE3nlSf4aFBshz5cETFifFENtIPzmRctzymOalrl5k43fXSts1+vIbtdR+2H
/V9lwHzfYNCYTEdhON7xPtjKlSlFsNbaRwdF5s53DPvYox/ducpaHmio77YDDtiHalZ3eOOwJZWT
MsEiGxvTQrAk54iZV7H6TfqStA5AP2DYa11LVCymuFHwWK2ssm43uTTUZQ1ewHYkcVZ2epBcFNeg
5AErWKYSv2+eSc4rcsNmvcedRzdOPbu1/bNLF/R4S/xAQyMVkNUjOiz381+RUlscDYtKKxW6h9AJ
S1tp5Lid50a8qylHT9Vfa5hwd6U8bM4U6kC0SBGlm0lePCFk0nmzkVcfivxJmgMqRucA03Lk+UE9
InJtgy/SHWCYzXtv8xbLlSelMpTXkt6BqvfVk1+I6QkO/rrlbPDmwog/l61bLiq1dZ/snnCAuTbz
inw4+o7O+8txqNTmGi7P4GpWMvychs4bhYV2SipDPcW5zxthVMTStyB+0gkyV9I7SZYWXTY4+ySU
Eziitd+jMr1fED+yaVxvlcR6cpPO1LC2L8CFkluWxeGyaV0ib1uvI8d3LuAMO0aipOlvNANKjBJm
ulMyP9o6rjkQXmJ7qxiZ/Xn0x/yUwP1bUxzHGyXU5xz7mciE94vpFj+ExJoYqPJlrJsNOR46DUU9
Ofez5n9EC3C0FdNG0vKndCC3HZi2eKnwNilLuOoaFXYNdHCeTQSptuo8HfdF9ZAUDu8xgisAhJJA
BivlaUrHx/lh+6Bd3uBL9MJHpZxPlbXwwZKN0bEf33SckCvZ8yurFENfYxZ3rt78Zlcsjq9dZ1RX
U1PyhUib6kNeaYTE3q/kvV4vaCerX9jTuodu0hqguU5Jcgzft+qgTvGHdFEmfrW3o1JcQ5iY/GF6
8dE1PP2pAcicQNHhcu+SZymEoDKZg2R0KBi+cK7Inm4FEeN37U4B/ups9LSzjHkAbBJrfp1ms1DT
9dqtj5t2zXA9W2Q4LVaW2lUPne7pN4u4vWr0Dqblf4d7BlJJ1fp1xJkYjLNjPpETFJEyPQ9qygiR
WthyJislwJjuN95CDUBXmdf1gxaN3/wk1ZfoqKaVUtImrue2lhXoDH3STj0J29H2oRpz8PT1Rj0W
1cTc4c/sYN/JNrTiAHolzvcy3zH0db+JYs62m8jjSSxstGNANtdYmR/oJcb3acK0x464HSeDZpNv
jXdGVJzMihGfJ5QJbuQV04pcdRg8blBeB6sYEc/6tEyGKf0SeM6rnpbZ7S8Yca2mOZo8l63tprKb
ngas16eECJm1UgO8U7L6VrY4/uH6MMILzUubGOZF8ykXzILY0sp2T24PzSwcTd7yQE1mVRYJn89W
2ZW7u4+rmogWzpzpqzea8f3k89fxR94TxrC9S4zdcvrmeULs5DqLPhXDlKzN8ta49amLAOz/+TOq
UFu2owVMkm7xPcvMhxGJJeBRMbPxJaujzzFO9c/5wqcLvRx4svcS+1PDh9J991bST10rfjHskWko
SjBFLCxHJdfrh7tYOba8dI1uBlsEhJ6Pgp/PPW67aa8II4IfzSi+IrPvD3pFswKbu3tV/UDZCGwU
S/kSIYs7+9/da28CvonngtvgBHpxvGE7JamL7YfKkl6LQlAx2eTUiZ+yMOwGP937om6BVvrFW2wb
2qqN8TabEXJ+1fKsi1ll77XXlzeNw/dzm2j3wGndY0eaW2dubJRHdGYE3gXTRlr+fsMyyXuMw/SV
1wY//v3ohWL4H0cvYVimoc6aYmM+hP3aamtaLWFS53aHQHNIowXESnuM9IVNMISYzLq+X95H74R6
6VtZnxPae6AO8A+1aVYrYxytlVk1r8zwm2OGzF1IFTmF20nJ3OzYZA6iAbe6A0SCnFve5L55Fgy9
LMkAPxJnsG879xvs1OE2VOV4m+YPWOmh5yVomM3uoPVheM1rrIdKV4WnkuyBsx3Z9ipQL3oPqk42
PCJMw0tT6dRjVwubqUulrnObzizY8uT159Uf9xHqfH57AuvwBavm8Iy2SF15Vbuvo9J6DZP4Pn2P
imDYt2DYJk09Q0v5Id0SgBZUbI3GD6mQw8sNwgLe/lGHUmbNc7G0LK1VpGKj58DrbqqmJP3ZcbXH
zlMeo9rxl2hPqOHnM1SdFUO+Hbw8W80gT4sspUQhM006bPsswJ5HMuGh6uxHsuDivWUPzjpCO7kR
cPfXIgFRgUsMwo/WDyfGwQ9h02QXG673fgocE40Mzm16hN2BI0y/HgyDjK+MGFIxfFL0lisNJeSq
RHoQ+CAEu3nnc+1RgwSqFB+tsGb3Dy5BkXoFBwiY+lgWeM/15dWJrQ0LxHQFgIQqvB2+6MmoLzFL
gtydV0nng7FLuf33p1ZX//HUktmju4iCTJ2AJk4zvz61FXON1qFXdCiKIlrVxniU83stLOxVVxTq
gTElfbAseUaAvkmVojzaM3+xMrTs5+yeA4pz7jjM9GODbNXGecPTkzzn01INM0JfkNWwBHMV47BZ
Tl6i3b2oFTZ9TmpJAzliEnDMQvfsOW2wiNWsfnLG3tzi+wU9KoethGd3C/oD7ik2RhqdUYl8JyrW
agd8y5jmJJhxmt7uneQCJ93a00FD09sXnAQush8pu5DySijJI93ffmt63W2ul0a0rY+yXppfNaJW
H+UzOb8iqmErImsrvSfSA642AXA3aqiYylrkZnbHbEpDWwytIJ0418WKESODa/XTXcEgWHa3El42
Wv0773tzN4QXTZjFR1wNy2LgPSabHPyYMAAO8U5P8SxWZvFd/sU6UNLn+ZVOMOKik6YBO4T2qCBQ
2bpuFu59O3BvxM4CnAxYfE2bAOxK0wcSCqxoJ/8U+TIOxg0yinB6zcty3KDUoInr1MdeDMxP1Epn
7hHEUNIWQZjTCVe1iyzcWE2aDcQiSGdzHTcZOgErAi8FZ9IJEaMO/rOO9XGforB4Hcz4DlW1qN/k
Vnk/ow3RBMuI3MW3xAc+CcrwaxiVFCBTn1yiEC9JH2nOhtauuA0psEXZaox6772uR+upMFNn6UZ+
pzxNLueuttHIpSR/Srpny0Z7MmDSbBhyqlDZVBVX+WDvFGDmN99V7CWoKvFR5Et1cPZyFB8l9aGY
3PSLN7QGpV1f3ObpvOaI9OD1/lEqdgxXrS+K3b9mIKoTDnXHvIK0EXsZiOwUkGMGGGQv36v5lG3s
Er5E2hg3OVFqAHebTmQ+SjOcz+aFdicEU0cmoJ61/ck3QSBLVU6Ru++j5VLfqsjFmHWaS3UO21F1
5T0jzOrWamz2syythhQ72kaJm5OXAH/o0KRt5S9NCtz1iAtR/oHMpb8XdhD9xyjgt1Q3dEaGQ7Hm
Ii2Ybe7YaH5dOlQFAImhdA47ise7N25SIt0RAEmWZZThNGky92JUo39qGPnehUFx4L+EoZc+WfP9
6n/38WO+qEYU7gs8tff6z2WnXhgu1AQJCQX7Buk01XoGScmTWcSfNRdL5k5ikwN8ESwbQj/xpqbA
IjKiSKb0sUNWDZF1jD56M4KMa5BsaAyQuudXtR7/vE82o/FgmR7p2GH22g2a2PeN1Qfr+WVGW2Wr
ewMdbte4Kcxtb2VeBjsXZ/lC3gOdyD2F8CKtLQDKNArBllOYLwq1CzHc5eNqjKES+hE+9yAr4I3y
biCgk4x0l0NXUjlf0amd4UdP34mY/O1iaqf7HY0Lx6CRQHKuskIfX4HdblDXmk0FBkv9L0qV8Y/d
wSXtCxsY2dQUNAhtfv0VF8KukXRN7nFQa8A/TWI9ubZvHIxU7YAxow+T95xGI+p8XydtfFcDSElA
gw9pF6vYRqQ4oLCs53s2gyNqjIwc5e+n3MF6EYXQ73eKxnlvPRi9Uphf4k31J/ZgGnvKegTdTTdl
cvZQbwnhmkXkUlY+FnW/nAC1bbvUzHaYDzW0mP++Vbq/A7sQT6IxcoVt2DaWGfHbTgln0GqLuZFC
y/gBaAOdKI41eykhBd4+x0I0L16qmKgt0G7L+4PONlpEIzr4PGPNkrEOVin28rAsj80yFGA+STM/
LN6dCh2EgzeS9tc8rgqt4RqNTrjRina41l4QbeQ9P9XCDdaWJWej+iVjsjgyCnkSXuo+Fom6q9sC
LrtgrjypCKDYj3V8KXMYRpzmzVFa8ANYeRHPKlPbNDvrMCeDQfyQsyyJOa+iKVlUfc7BkRb4rQvt
6MIseYlwNqCXwC35wWzyYu1Yfb766578kiTU9lE00Q+Yv1YtVPIziEKwGQgsICYMX+JYaIsmauJr
myfq1fPmbF+C5CTLChIs/Q+mxWptjZvG909qZdl/I7mh4Z+HbinB6oO616M22fPqS2yYjroKnT+6
mrqZ+ljvtlDdxKLoDUaKZaWclbA8/PvDAe+Sd8KvQh9LUzXL0Ahfwwj4u6ugCwck9CN+Wd/LzGUZ
GOM7rcMflpWLq5EOhLlkmr/O3OrNKa32FBmpu9Dt0nwzeZCIPrIWfpjXTwKZGYMurvoEjXiOkjq2
u4oRt/fz/l9f8ddVnP8oKBvptaLEybE7nvJYPTWF59M7a/uH6n9X7DI/79FR+iyAJeFvARcz4W07
3GU2apN/TAj6t8nUaTODo2BqzZVVPktRn50w7wi9Dz1BEzYL2f63e0IoHGGHqAxFjQJfrUestIMT
QPYPKgPh4F0OiaYTjMTc5ZkTOK2+jd/ShuAxz+5YZKSXJFddjR59nW+DgATYyZnybe4J/ZzrMWHR
Kk292nskBoj+WDO3d4EHlcfKmzZ9QaFZ04f7aMmw6q08v4zz3H8slHprti4snblrOMVmvU3oUP5s
iE3WGKyrKn5q5fh8TJ1FHY9vSl8M1xKM5oMelu9yIJGDf1j79G+ZAufa6t4H8KcUpWNKjxuTzqPs
FCa+ugFYnZDRREhkmdUHDXLjo44Q9SEfOxBFeCttMaG/kmMImkZIq+a/m6XTZiuVUtnkYW485roK
/8izb/wAqrUkb8irnI68lZCsLbupdgSFxVfBF9S9fhrmFVFH3PK3FKJwsD6pM6djYtNFclM13/I3
xiZhtEDOIdxerJmvVbV8y3UO2LkJQw2lY+ZAoNeXkZLSj5csH5TH0DBqJdqZbs7USUnKtTdTPSa+
+xUlpLVh38gOwdAqy3tLG+D5KvZQNbhF4uA7Gap9wNDhkHEmWMg+ls47hKDrQiy1GWdYk4+6ZkBE
qkWqfYyup24cPVIWjdGmz1PXTQ94pVa6aJndabhlZw++KLTirCoJv/fSZ4ShWp9Jrb3ogaq/2BzU
lkbT6nt7PoyFqtltZDS70sXj029XRDEtDG1QcakYN2mxa/kFHGo9+5TpZpFJI1JoYbYWc141I/Vq
NQlOiP9H2Jk1t8m0W/sXUcXYwKnQPFiy7NhOTqiMzPPMr/8uWnmfPDv7q3cfhALkeJCA7r7vta7l
a0sQDTrZaT/b+pth+PekLaxPYPpqPIzkZFQhbybsfi2fP+chKm1pk88tEJMTiqD9TIb8EV/6oZ+G
5hLhmAbw+V0+EkvdfiOxu7//riUOAPwF0MRleeiOOR77sjK9EPRbEOUXzQ+aT52VfZLIereGE6gT
BT9jOkYCF1zkb14hzN3qE5X1cBmP5Sb+Z08M2yIRCvjy5a+aLYHUYtkUejTvDLv8KSDlr2uUiN40
68G4UpW2uDx2g5K+t2AICEkhWocSVJHaN8tV63WftHhKZIur0C96ElIoRkEh1cMihlwWJY8s+DCL
yJss+PXKzLzFWenc//uD+39pZE2XPodpM6prghxG8ZdASvgM6oFwR4jJJgL+5cor0VowQHX5rmtr
awu/afCSNHqZZre66QVFDTHs86QJ3iyr1Z/HEo11T8uSHB393DUOoY3Loa4DDwmyWVsrZXIoGrd7
HwiAQ9KKPjPQnoxeEZ/tCR5NDCztuW+jdgelDdaa7/uHP6YmAsVaz/w2VZa4ikx/8Nn/OZK52P8c
jVXzuQ+C9pbFjbYX2Ew2ck3EuoxynJb9CmCZncYMEkXRGuIMHHYm7zHMDlgKqgtFi2zrVzZz4RGC
YmnH4g0qEO2PRMDPyygexRRR//tHIGXI/x46+QhMx9JNwSKCJvLfkCyUwWC8s3napoX7U3rk5YbY
r/Ai9yZYAC46sygXNplXdHV8jbTcRO3vPZia1aAQYESyFDDuTPsy0Rpah61oL3kfqecUOvg60JCe
zwX3WA9FqV2N1lSfyfwJyBnDTbr06pNcJ8BcPnmXdhC82bfJ6O0nKfqzLRvJi2BJX7jp2RmYXc4h
juhwEuHKqQJvEM1KxAVrHLjU1bLR9R5Ld2yq2wBXX+aN0VvLDPJZYbS6t3UV46qZaq9Bg+399zeU
C/evyYilqri8bJvSjoH8+m/VH61JYDtBZUFTueYwB9/d0PdsKVuTuoKpKZQdCqVqbShBc5CTRcP1
P4fOaFwLLSR9z1lPDoplOSKYrHwxiGJcztRg57dp89Zbwjz8OR+2ynbqeKTXQn0heweCnY6pJ+rz
YT0QFocV9YUWUPnSZX3/apBFuYpyaziHut2/JgM6virLqp1gIURqb5VfIgiyyyQRRQrVXQjI6AcZ
c/29y+xmHZox/lcLgVRRCLKxGFxuZErT49aAurd1eQiNqH/tK7GYxPWr/KkKhFYPeZZ+eBwKZiYa
hdpR7ca7zYznkedVm4ewsorT4ML5+aPn+CPqyCpW3GDQ3Vuo92BGdbe+j+VIiFd1bCRzmYUPDPOh
mPfDbHEt4rjby6oR9XCCZ8oJBmk6keTZJtY6TwlfEIY5Q9rWk+hs0E9YZFoEPYQrZSRhdJafWQLr
N9L9Sxr532UDoU/dm9+NzSFr7O9SoiVf/+coTk2H2qIP/UwE+nUSJBJ3ZTR98etBXw3aFF2ZKehX
dHBQal2kIIFTLuzIHBv0hLVcCaOtG5baZ2El/tas1WZHUoyKVzta9x1J6/1UXgcui5MIWvR/CEs/
uz5azbDRIRxRmdgzwY89u2xuRmRVn60+JSIKreJefm0EIyqypuBex6gJ22I6+tlsr6VDnqSH01iV
2SdqpvdmTqkNGVnyuRneZEmjcEGw+iOUUoUqyXKadV90cNEGkKeBQK8yoRBLkbfWgyBSyRZ9ig2j
evUdaFp62b//93vO/ttrYam6TglE13SwKrBT/lopd2WrQDzAxJDlwlnXNdbO5YZpTDLNkA35eyR6
5ns1qp68kfLY+n0es0i8IVKu3wmUlyssTMZB9ngzHvasE8J3wsgQdMpXOzPCL0K1yjLE/EE5Epxn
nX3nFjNWRUoWBNI/oEMdc/DamKLvTaGus4wBZ/TVc2F21ZeqCxBAYuXYpUwZ1pEVX3iH+pu8gIAx
X4z/cTT6QX78bXGZlhoXrWJY23lxl3tUrYp7NEYaVhKluAfLXtR2pZe69ogFEurxjGxzFeuTdZCA
qKjLXUwwsM+RxuxDuBeELmKoHHOc9nbTv8pNVo9roJbqc7+cMucat2gT5adch9Lzf3xyywj/7+HH
QSxnWTafn0v/xvrbQtQWigIPvkDenb8ASSp2f3I7IwIiAWHENwnIJ1pk3poJVDtfrT8Qvoa7yUmV
kzU4/ilLl+iOZU+eM9x83j7irerQ6WmT+2CbMFiDTWOxRsf76QHtXs7LPXOMzzUTWAqRDDTreQ5O
zVi5x37pSg4J/OMseS1qVEtA78kfXh5wwNgh1zCibuQjDRr9dLRil0iQ5dW2rW7KaEFTYMpW6fN4
HJ0WOgvz9MXDvaseUQI54Ib1mEKtk3LmxqR+X5J83XRMIWI3MFe1vACha8PHa9EiOQTtyEB0QiKe
HhdH5VMr6P0J2plVgECwcHiIxddh89T+v5oWOPX/12fmGI7tqNDTCUtm9OX1f8kcm77o+jGP/MPD
PZgUC+IpmuPnts/aY0Fs3dZs7Hg15jiYgyxLqOfaPzITt6+K2GyrztSK5GGWqhhw2+TJLRCWuUsu
XLCEPg02rYVg7mrKeeO3zCyHo+xdlpo97LIGRjbiXnRmCCkoxLXhWcCUlZ2RXoueR9FnrApE/jwb
iicLZSw9s5e62TQBNgyRVf1B2vRwH9XPonl49ni+YLIn6vDYGAOh1PAfji1zp00PrnydUKTb56MZ
raNA785qS9wqs2kkFeFIn93C3+YVfS9WUws/v2uIO1f8diRtqwgPWpoUnuSLlWpWvQzJOu3Tev1Y
kIMBJy1k0TSiUReES/tLHJObveqNS+RCGsCoc0J9W2iZ6T08c1FjfnVU8wMirL6na4DrubB3ZQtC
uuc5pBno1HVtKPd1R8gLAu14TVhc+hEO8xthJeLuK+GHHFTl5s9AS4B9s3n0S7AVmpt2jAfPUexh
Y1cmNwYtTqQ7LWHtNikwc1Jh9g8iaxfUZU48gf+LJxTL2Uqj2lBmGX5PJbsBoMRMptFGh1lUXHp7
qA40RC/zsl7xmYd1a61Sgo1eRfj45h5Vfh1V/VnXPzoKY9MqakEgVZ3KuhBWCDrApclthp2PBix5
lkd/NsLoa2/WjKq4wnM4xZ3mrlL6Zc26Nc1XS5khDw3ORROoVmZrNu46tmwphW/0XdFa7XWAFb+i
L0AHaJGpS3l6XsXZ1TGOkzDj60NF18cjgNfJuLuJnz4b6ay9mHG7k5UFFzn3tpx1mzVyT8FZtr6A
ewMyKGEWKdiCV8QVtttHaBjc0GbzcFuRpE7CMlfHKrLs/qVNGfibocan064CpaLeYEQYmBUZjSYo
bJlnTFf5LSvt7NUiCdWi/P24sBw6nTu1KdsnHtxfZG8rN+fHkdTvytdSE4v0OVfc134xKolYP+lt
7nwETPbWma1C8bMz7SnSiFFZ7OJU0Zy97ZMXoNTdk9R5Ta4KW2fsDTzYyL58FBOPQ3rLi8HfuiuO
AsinsD/xsTT7tFLTndbmIcoOy4vKJ2kRYDH4k+ib5BM+PYxOjgZCbjJdz+2X4LNOidbmosNDAMM9
0pI7lUJElAEiADuVHBkRPfxhL7vvctMadU3kHUsF2YfvYMl4j4JRHOrpSlI95EZCPjIna3iOwNpa
UGE+LiXNOIU2gWGmNeUXAcl5JR9OVYGyFOJfuvhV097x16pFICHz6mqTwW85ZRCNrxDbP01dfAuI
IfumIXDPi9H/CR7mFV+e8+6n/W0qFlytXWfHthfFCj0YmW8NkNWHTkNMze0hIwSSjFtgWGtW+5lU
FKP6hjnPToORKuFYXYo2Rye47LnLuQKhjmf6dDxU3xwQlNvV5c8XKzi8d672r6//8wWWKL6BxESh
NnZrJbNh15dudW2zxH5uXOetWBTlNUFTSwCAvWcA6r22sN2jAQgAwmf23YwRQWKVUW6BYfXHNg6U
TRtWyllHxrkaYdl6oDEwlg0pk+mAQPrOikgGiPK9Putil5RZvS/a5oMqpf+T0rvX1W36na9BfOwT
7UA0QP/o4kZj+WMqmmxPJ9/25/anrn7r/Dn54YfQ5FIjbF5YfgDBHf1ns2riz1nzni6zQtxR2rYO
inTfTbCh+7LbttoSfKSq4S5TyTiS738bE+zV++m4L039u10j6fkzQFWxxhSJiIN4VNSrnhTxAc1z
s49VuEJuxN/Vdjljk2GGa2Mpa6AAfKanNx2aIsNSQxV6OmuGQpRQZZE/16/qpXo8VgCuEsHiuDZ4
uqYxt5FpsQoryiddLN0HmMayXmfZlXKhkKOJXU18ZAnXZfkGYEcAAE1Zox8yXaD4TjaPD9SZBscD
sbbKU6U/PYxLukLQUR71ABsiUR5DUPgPayb+R9gLg6mfE3o5b2kYr9LOiF9y070HquGvIy2HprTs
5dmsPk9AJ5W00wnYniG/1MRKkrZYwp6Xx1mWx/Qoyvrx3X+NBQ14vy6m/1hLXaD1Pm2KBxih7xEZ
YF4jRhtFsNrgp0BG8SNIoaMIt5oozvv1T9ciBTKe0vrpMVwNgaBiP0TFIXNsdy2ZE8lQLYOH+fyQ
KM+Zsq/zeVwxLVBfKNCP29FxC/RYU3hRtLTZAPT84lRpBCkqvPTCLEi5Usd7OhunKBTDJyXvoMkN
ZKvxjExXktvxV0ehnQxcdHb9O+Yv1033UA71t1o1w7MZNPnZp6W7AV3kvgbM+1Z+npYsUIlhm1md
rW0jTY4y46ciO3JGnLtSzKx8HdLsHUFn+42l7bsSq9hmjD1EkV8JV+vLhJUSV03b7RCnf5prEjmr
anJXNGqzAzGF+ZOmRv1aa83oA7vYZhL58Irxc7q6UfhLnp5yTdnOoz1ujeWrNBp9HeoJb5iz19Cc
CZEcyWvoYf+WVtR/hK5JT7DQu2NITvUzirZf+AlXDvXGYW2W+ZXVbn01RjInY+rENyeqx31VEiTk
hHlwenwiqWGvs8YxNy6lmpVh1wlKIy03yIBROy9TCb0d1Rj1tGhBnczMuWnEvQvVP7asnaVCpK7I
4p4d0r+lDu2BCnORlVO5Dtb2JLRP5Mli8UgzY1WGBsp8AUrkMeuf6HEjCO9B/mubOXB/Zcwwb8KN
ir0SCkTspttdnZS0C8w3MKBt+u2BgVoGE158qSe9eBt5l8fI8ohfV8XOGGv8ck3b3wCEDHvYDD70
3s6+CmhpnlmbvhcVesYcCL2YXqgflVa3e6FWHeKqQtkHWkgKhtpNu6LM/Ae5TB7GLukIUrQFAhvl
SLltSK/eprNuvNcmrewgM5VLZ6JhwlN0HArjuzpNznMZ69Elp/rwWPlmiXkT1Yxs1Ehqomn6rjo+
7h9462KH/mdEIBBtZa8FdP60U5a2juGX6s2Oya5CJtPeJ5VWAGQzbS+RYfJcs+9Tv7jLE0VSiL0d
jc4KJol7QewpPaiMlnqS3xwwNZu8pWgR5Z21qsBZnFsIOUdyYY1Hh6FOqvIe9erjSIEU/vglqalu
5XxeqCoUaatS1rIFXkcDIXMThF+WaPDTEE2S6p0e7YJkVcvRMSkU/HlO2tprQpHTrzyFEQ8QmDNH
o3Ita9AVbuW7rzpqdDAzQ07oFpf27DAfyLJsB9Ef/d6yFybN771YM3pSRqkOlEX4OS2V6Ulq2ds0
+xz0hnIKRrCsI+bRGD/Vy4ip0iOM0X2R54LRIu9ctttUcrq8HkMnkuSuCDwApmRFDgVNfrrXH3FE
lXVsxnKNxjl6ovZiGIr4otQU+mazLA6xrWafGje8Nr0zfxUWkDsqSuMm7MeKoX7pHkRZra7JEtM3
xWL8KoHhj4M5v9aMWvcuVw/S8SWgYp2Rdegr6uHNVm80RtckCDye/lD74ImeMDINzE+c4bOBvV7W
P/76CtPgD8uRpKh99iWi3VRNkfYNAbXlhZEGmXbZtD5cDvmCsBZ7OOofE6ownm2Y1F1XDs9G4SBj
L7rzQ2llFnTfIn9umLMn/iUS44nhs7kT4hlcWkwkOM+49SIrFDt5leF5zm/8GQWQywZFk4j3UZU0
h0EdS9Ixp5Rc58n/SJv62lXx13E0xxdYUR3fp9Rey66bNto855eGh+CxS+txN/hvqfIkSzV9i621
0hwGbP9C4tQlnZTkVVtB9KMhBniMBhZ65VPoDhW/JyLayk2VC0T3xRqMWEZ39ZTvvyhnDQXCi2qN
4cbFN7SXKMBUoaZm29Ot56NeKYPQKactNq7aMm45FINNtOwFyzm5J88F9Txcyc9dTxl56zJxVApW
3RlPmzwnJzZhBSbP0P0c8h/9Q6Wa+pvbVwEEfVJfQWGrn7qo/kggRf7oyvQ2WFD2ApotJwnDaBV6
JgmrISjG6boxLGCppnNHlju/Ma/Ot+1kI1ysB+1qkU2C26S2v+evKHRtL3P8+SBIR7212Uw1hCr6
6pGYEb+Hqet/QjvixeDxHyF+iTb74CiiGGupam9FKfB3uhDPz9q1HTFT4ckdzv6ysZE8wf1rqWqG
se9s7SQivKL0YaMbzjMQ56fKBkCnxDNPHBUyhl2R0C5Q8XwGTH1PYNXegyETZLDwQJdUTCXH0NTb
XX3R3RGsUUI/V5pOLnJba1pxM1ICLxfHCcRN8zilU+fRYYWF5eLkcNJwF7Po/KX5yrapC+vXzA5G
CPPX8lLiBMJr3Xk4x4sRPRRMECofn0GlID4BNhh+o1X0nCkvxmDjx/U7596BC0qw3n0UdZoeSEJE
npsr0QcipcyL7MV+YQ4EHKg6fv4QpMrc5cWrq0GQCrPCOCl+M511fOUbVblNZRSdHUUznutg+DSP
wQuLLsKk66q4ULssLnLvz6bunPyQ9ia+iOzwkCtEjpq9Wbp9tUkt+tmY/lbMYf2VYmPj4ey2bT/Z
6EUWnZm8F5cwiey1amrarSzKo0bA7V5VxnEVDSXT79IP9+VIRcHuQ+VLHBN5XWqgxlw4IX0y5PfY
JCfKZqK3I0Klf1JKFk2573woRZbifXGGiyWEQL08Y3YmO+FPKdFoFRt/Z43ZhivwSQHBM6eO+jC4
TYvLzRljnpp+hYy16e7ZjJcpI1oMR9lI0WUJTIJTrXGxQlEZBmZszGyWuAlT4A533oBcEOy3rIzU
ZWXEfW29RFm/n5EBRknSvNECMw9x21GCWqQX1RD867wWpz+HVLwCQCdwe5b5tzpC0DQuL2VR/QSJ
VaIW8M1dp9sffxDyTqQCgXGrd8pbaz3Vknd8huVhgZNtIGMPnk0ZBXQY0gFXhny0Rv8TMztCO1s7
BYr59kdUJ5V1Y4l4PeyuqNLNh9YuGKxqRROXyL+u7Q7WEqTa+IlJyKBfbB5psm28rotxulMhCl9i
yzceL5JR062DwB08KqWhxuK5h9M7ErEnESz0N0GaiL2kmTIEJZcxG7ZS2GqnKOnLcH4zF2G5WDYK
bohLYv9O9Fg+a3laqNl3DaMW+Sk6ZvdsypJzTuNqV2nzbQyNZFsoZDw0vm0CbomrjXQjiqin4TN1
K9aL+kkSysoFUyb35MYIwuKkTavQf5GevyknCco2UxcmV23skirMfnvImTHpG4tCpKeojf+lFspO
x2/5M3Ir+pVOv/NT5mkSpBJAN/ZYvc1bzHWgrsL2KlJH2Y+KVuytUSNLI+uG6yBA11XF5D+HqruT
+EO5cZncbE3b6AC0LQLUhYtYi7I9Pea886T8CMPqDTeYwcPUIWABkNRGHrY0uDwd1XE+hgryFDRH
adMRiq50PnJMw+SnBtpr4mbutzE3Hjv9f3aWl0KLdUhqiS///68Lo9L/rLX1GmX4E5Ug8WOureex
Kbt3s+rqTU3H/qykqntuOnRRhQAopXXp0xByU5kkl137xbBFvEhxzBCHfKTpPl3uOs1NHKQ9oA8V
dAxmV7zj0C7XbQPdllZH+T4k2edScS1qZmq9aWu73A0mdiScnNEQWWezT6yVPIyZ1mF8Qc6zMMT6
JOhPQnvJlgPWN8vGTYEZBcn4HHBx3otuPYZDFNAV0leyKyg3HZa0o9+CDpL80mnunFMOagHBDkZ4
Nxinlx5N0cNKCYGtd2Azmo1zk32lvO91HIvBjYnXtO5Z8Z18pQme2jnqmKAN5p28GJpRmE89m5iu
Khjrk+RPjeXAQnjxYtgJ1G+311c0LGBA9HRinS7Pz26HPaNd4hYboluohlGQaQ0sMFE/nCc48msz
DF4RImXfa9v5ZSSts9hj87UGX4dM4KZft31nrwAZq1ATQnxF8F+J+nWzO4bogpndleoEiPD/uRe2
gf84F8s9Sp7rcmEbc7Od5PVn9o2CymRmarJcnVoQ7wnp+CIqAHf8CCbVVHsaYV4jkdiMbWKf4wfz
8hDzf5wMfMo1WSdMO93L3GrFuwE2lQSe4DXvXorF02GRHHOZxxQHuUrgU+DccfagPCiHCxYTjM9/
dYjaEOqNGJVj6M6ESJrBDk9BeY6XI6Nop3WWu/FmTuriQN5CTShNwAfy5zhGHIdBxyTfeX5p+6i6
yc8o1NRy91jaNiOZgH5/DIQ1/Fx2GtSkcoc2LthcchGBZrmw8+hZnuSe3ECNohxQos5ezhN+daCX
0FzkWJb45NfRaHTWsiWWgebe+Bhb1/COIrR/TffTb5IVT6TmewbOxIvU0n7ugTvvoPSUkPUIxxvy
xvCmBC3B0GvqlgbXrxlFw5dmtH8NWCEfO1FucCXWt2AGag0WsT3K4q/Ifw5W67/1WO3PbZBj011q
wm4Dna7O8Z84KVlbE5TlFqMomLNl1xmvoJy3pV8xDaXhfsZdm5zhxPDEDhWzX8dKiTozbFjW+z15
iwuvMP3n0J/S/nnqfBia9BysyZlP+YwfKtJgdmedQYJUN5Oz5Oae1PdDt2te5NGiPEtydxGcL8Bk
sh3yFx/0kTfn2ogm1qgOJdX9DQROVqogKt1lI/das+eqibHWH1JZZXPc/ldrd8+z40Tkry6pX9DK
jAAcxpx9jwS5KWYSBTc7J91OetCIwIy8oW8aRlsj3z6iuRVIDqva8rVDiQLFm3TXudAinZ+ILaI2
usSk6ll76rOSyUlA6NAyLoGGwu5DRdfTFbjq8heUL7jFs1X5TNQCmBYPsEUJoEkEcbgJBRGJuxiH
OQCkqftZx2qxDpT+iWasvTMTUzv92cxWi66iKolJcnH04Kugocpyyz/JPbnRdDPe+276VGvjkv+Y
k129CMckZztY9vS2+5SXrDwfb5ko4FdHuQKPMsSwI6mj6QIhdY0erttDlFYbLzijrU1WN4JLHYMn
mNaXzmnnryy6YhosmvHkE2+I+wPvetQjkmz7ykSimHwTShff54CcymIWk9ejzt7RuwPtuYyQGElP
2HscZCgcyZzy1gjsYxYK4o8JrJxk+EylBzNl7FicLNu0NloMTJcit9tsy4/HhaOlCvaQpRoZu32y
qSvyiOhaN8/yXKNpyaZQO8ZaeY4aA3IE89COSX/q9LY/NctG7slzo61zLnKoPQfZvrLba1f75vFf
tkE3HIjS1pu9bFzwDjJbNPXK62beTGY13Vr+ZA0J/IUBZyfn6GrSl2RZ+Oi1lxn8n42cy7u2m5yy
EciBLw4GZczLY5DRrXhHOmmH0ve7Wvo/5tixeaJp74/HWIts/ZsB3CSYDZyNg2hXUHSNV6oP06ZN
5nRPWOfBnX1WMJ0oNvCFN1No1q++EOlewzC2C3RhQXczPuSdQsv3q9lMhBr5KXCIaplNKarhRVNJ
/aNW431NYewaRvjPYs3MN5BNX1z6PZ/8roQi5vraPkqpAmt4kFa+3iVfWDxsJ2BC8vu3GZjrxqrG
W6lSrXP92NgopRF9Xr5CneYfuZ2kd94md11oU3fU4XF8MqbxaGAo2Yiy0X/zMgjOQCcVDC9lEWj7
zFTzD8GoKh0DherkW27+Q4difjuxyr4bIA7JsLGG6394ifx3qPt7+VuFSQbLYGync61XgLqW4viA
SU4p3PIQWek6jut9W4cQiwKMkxXdiaOoKJPH9JKJqkrGSvk2VwO6+jR8myK33jQ1YYHdvGTrpS3q
m6U1EI+6z/pbnbyUCIUNoCAkVmai1WtTVatdVRErFiz8R70jP7jKqnJrDOQISps+HJSKHBCLhWsy
9e8El46U2yScNzRVTPPcu54TWG+K4o+bkcndK0Pr10Zx2+e0Uz+sxZnYWOk3JeyXtG4He1ZJ/aPM
3K/FwpWI0Vh2UzC+Yx1Z9Ut0Bm7H8TCXtrGa3VTsDaa4jxm6JIdYPWA3HTlmOgThDs/QsOsnWJOS
jVFVrelp1vAsf6wUbIJj4MbQCJKozKF+jTrx1Jvoz2w38EIlNZhz2ONHWWg7VqsQ99I58kqrTZgu
oTmEcpZc5OFUZdGpq6LaY4QINpavVsd51AkjWLKzQh1PRhsY+nrIYt+TsbAiPf+ehIdJfbG0AqwR
tp5rHhXVzsh9izS0AX+YkWITUGGFIgkE5kFuU7WxyZ2n621sJTmAobZ5NmoKk3aO3SeOg+PjO4+m
2q+LwP0SR47+ddlpuvaxow5W/AF9icDrAoKz0D/NXZbdlyNrbnWiZpOVWoThzWfoxg8AVUbCVuR0
Vp6rOzgacZ9t5Ac9tIV/izCuOISo7R5rBEri9hNMZDGTSY08173KRYivNfU+GdEFjYavXdOhnbuf
pos4x+wnyLIFLudNJhQXWHf+HJBAcogi177QWqEIyCr9sacVZrKJIcl77UI7qAPN2D8yCaxuW7kW
D3lNcTe10WhreyaqSJ6DZ9euRIKoPDCn6Ebd5Z4ZvfAeZAW7RNSaLTDO1ML8mpjddcA0tm2dqH/s
1cte4sP7F21vvo31+JTRsf7Eo63bk7oZ73DusAhV7CLZ0MT7amOyhKdevgurtJcojpKWJiSlbJyU
HZWWaqObJLT5kxJ4qpU7T/Q3VhKXhNTXvMm9eAYznc/0hxaMkjGbBZDGTK++qVNF9YQeBWvSu2zy
x2Z5aipcGVgYUBUtwhhlZmMVrXKpcQALoeEYZ87peikTkJ0tLCqiKeTQAqnVvYA9zb/h+yPkgdCx
bc1MDwJGNyIZ8wlsSxk8+P/dSZrjfHpJhE0mNn9lyezt/fEZGOg2d3+qDjyp7fU0tYXnqq8xKRjE
beSUvDSlZ9ZRQgBXAG+GSzEyTgp9E6ZxfpN7RYbXARnUPh7ieSUFCbQ1pp1RmumSoWmIHRg77SKf
OSBpqI7hgVAncHyL31XWBlo7QqNgaQdsf/OugUSwqpdrxsQmjEBa+W43uvjhKGAfrfoH03sFH2Bc
eETzxRgc0MQZGs0hR/TgDSwDZaxl+KvHH0opheZKPu90NXPO5M5Biyw6RVnZlTux9oIqbUztTj5G
alIsHlfGA+wBTKFeGTRLHotNPzNKIOhzRDV6NN7zsIIaAvjkQc0YFLo4UgsWCARhhukM+9+3uca3
UXlsXBy3tr18qQImQmxcJ0K+I+DNsiTd1000e7jKLZvAGSU/kLz77iaLvt0Px43sBDdmzO0fmdQp
lvpJvZRMGlsLzkDXqJMya67TxgHAV9AecEPnaapD6yADDjvShA6jUuBS0T8qin23Egb3PYBKX4Ad
vfDkDVi7LLoWbq3VQme9SIGLAIK0YXxFgBzn0474TWRtCzJBt+gVoWYC+oQKF086Sme5NyjpdFjS
6EG+Vb+ksladElwJpMbTLI1IM1goI031StGp3xMdazxPPlBkunbWj43TtL8e75uKbWrhO4FaYTmg
DpQxKMm4wDU2wnSzfbS0A1iNZPsRg/ZKHhLrvn200FUE+jgJorX8aC0muZ7W6Q3UknbZW8hWwzw5
BM3CzvMgfXlqM/9KKpVwMpHX54G1v1d05fSFp867O5KBmtRxt06yKFrx5LaPvKctHO1qvJLtugmr
Vn96dAxFTgb6ghuS7o9koQ8VvTKe4vIbxHaEnkb/nhN5u1IC8rcociw1T6pXDxdKC4z4aJLgM6DA
G+ojmpEd7BDE1Rn35aO9NC72oQYYDIndzVnuBeXUnMPlHCS65hyAF/r9auISdCe97dosULQtf5Ob
aNuij2mVklixAkBc7jvwVU8DLctNWlY245QZYAxWxGcSrl7NfFRBSry2ZQr1m0e91yo0Tzs9fTey
gOeP/EzDYDzDveEi6syCLBRMDpvUd4wnR538XQjiZmUuFFOrwElIzRIEq0BcUqUNjxS5djjmcdic
o8moz+U/e0Wvq4fOJ0egvJeLyWUOxfgaaHfp1WjGVh7IV5weKbaYiwrmUp7tTINDYwkxi5YyQFgE
oLxki8Yyh+RZpEq+C6dq3JiV2kGeUpKNhVp/F3dh/xapOOhD26WdurzaIu9dlcHcXOY8795is30a
09C5+W1tISV0dc+i44+ri+mCkjrjc+snv9Qgst4eOBjYnVut1Vnr4bXagJN238qqe83TSZxVxvIt
KEGH7FdSV9PtoOKrWLGGAvvm0iRsYekyxboPOmVau62u8qgZ1GFfBM5OH7Nvf4Qkik/jIqrDb+mS
EVKWCQoUVSdrZIreG8TO70HimmuhWdFTTb4ZilhQKnPtf9XjHswz/qlVCpXlWxkNXr1w38PEBWGG
dGGR/hEuSLdrzqqzYfQL1Nz8UfhWsTECgF/dUoeER7jIfCvQ5/GsHcwy+yH/p2QJTXrz9aFfiaYC
TV5ZOMAG0j5aY3U3PWmnkhtpp5oqXLRi9OMjaBX9plvaljIUDTknm69iCIk6r8Qn5gvTsV3EMmW+
hjvmP8nnZZRVYm3B6vOMzNdPXcZ7K3NR08V3nZI2mM5UxLrEzK7FOCprdwCqFyCMh2uaTEebtuGq
dStUnM16UsbkJvx+9hydAPKkTgixqLT/R9h5NTdubF30F6EKqRFemTMlUWGkF9RE5Jzx67+F5txv
bLnKfrgsghpfeyigu885e6+N/Ad4Aih4i+VC94CYyBv+fmNr61idtMvIIr+IqIhIYI/TYtFkzXBu
bLSroR6FL2Y7YY9C3PRjpvQ5Gc7cXintlV2UE86ulAHNvN/UsfJQhk336DZYg6sGkh3bRXEkCLNZ
SaVxOdrXNK3iZ/l5Mn+eKmO3xxxlrxM3nDj5d8FeaI35bBT5TQYwQUwzUVPbx4boGjkJDb2cGWqu
3eeiKZj/O27pXgTlPDgnTTNaULHZK3i1EVzH/16SrvnrpfzBmAPtECk6ycyDEymNd4QV5QFK4rGY
UEXeFXFWD6+yiyJ6fcgGd2Pm4oxGHcnOmNMI1bml5wX/vswPYtn1iEXl4iqX2f5mi6ljKwxAJJl1
sPlD0Jqlkzs6TdmCVA5nl0RezfgA25OWhQGmYb07y8Xjz6X8KTrV3z/Vxwx+WBcw39UauhzEerRe
kV6qwowWmtf5b6EXxXvSROuV/GmXZMVa6Y93NTXZ0dquKVsptvXNrW2M/Ke4Po9uI04S+a8V+a/J
QDDTRoq5oYENcXU+kf9pcwg2i4VR6/3OKS2xoQnkYpVJVTLD5qKc9pq8Ipp0J+2Z8op23s5lcKFF
7Ukm4AEsC/ZlBckrikfjqLvkSsgNwRT0V31luMnPGbUlqyJX7aMugOaoflY+Uv1fDTMs3sJ6GA99
MML2mS+jmiF/ZNcrs7HQOmW6ai+AZ/Lfzn/wZHjNhSeI2YbfEtWAhxKfhLuw5zY3St8a/RIrCdCB
6sExoRUOiYkRtFIqq1n3Y9KzKnCaio2YKALoYosSYU6/Ei0bSJHdQIV3+8H2MXuXJIKlY5uR/mw4
PObecwj28cT6Fty0SKhL08ieTFhnBweF+EG+870F+KDx2jsFg+ZZSKgQ9rDwWAEvmh3Z16ZoYBDz
F3sG/IJZgseQZM33Ok+iB7gaDioqyKfcn8ciSJtlG9nVydBSayEDjsJycDZhzqFNTjmUvEuXftox
xdQzMpOisN46gcHfDrnBQmM0vZC1GtLjjilayYjbZGeRrcrWCZs91S0xjIRRHq3ZFyEv5QsQk4X9
GtMbF+Ic//9TQuhjsiFbN4dOZ33NC0XlzF6YByzGYq00WFzuO5MXO8klc0R5jLNS8GSiXEw5HAs3
PKtz+IQwv6fzVmLUXbiowrpYmdHwpe7L9DuF/leh0KO73+q/jzAVDUNvrmukuhZsRbZT4qAD6ym+
/7vbxFQ/Wxegaag4hWxDA80rTP0TJkytcNQallEdFCruLeo1pPZeZB6J75nOYV9CwM8mYkH8Ljz5
5cyvm1zt7p1xUvo91ZiRYmYdylp7LGe3uNmFySUu2m/yqsvM+KI4/bcs8p7Ry+XvtbqfupAnnzdx
WY3f89Z+qyMYNz4agGPIGYGRMRHkyI3DjQUXJUh05yYQjhymcviKmRnHQeOrh3KmGlQD3VJF3yCn
cTZAD4A8+hWJrEQ8jV5hn7BgbeXzXWs2hU9di53qaMV1TCdkzKgtakcXeymhahqY+5lblEsPsMZh
EIAe0smbx885HMI+e446JVzqBGfuTT3KnrVYxMtON5pHvLP+uuqKjrMPGtgYcf1ZYJReIN+pL2nj
qM9aPq2E+dUzLPWJpr5B1BV+jX7UnmYNC2M4VCTSe81K+d1w0uKG+lZFV2dXN/Bp+qaq2vBYwHPd
WXiyT53AAZ5p+k2bQYP1aIAlgM3jzOIbspLmFN8sV4hEYqwiF8nKjtyjGQQo4CaGCz0pZZFuQbUI
/bntVisH0Dr6MtRE+iC1QukAlTQ2h5gORRAukR3Mx98gP7Mb8VC47vglFbG7mPBxnBPhV8zVYn3T
KpPymDXuBnL+sNeRpq7DzoZWKyNQ2//nH/eWF1Mq8S3AoUrPmd6r2/s7dZahSZch4Sbxzi3dapua
Lom9TTyeq9T5cLO6OqtTUg8LC1Xl+X7tNtkRasFKfiRf9PsfYVpeVOZJzsSqEABi2Q2HKB1/zeOR
IzAH9XHGW8lfS5a3YpNb8PV9SOHwrQ39lqsz2NER3+59gzR0KchqUhraoQsWuU/boDWVn14RvQZO
ab5Pcaws4tgP8DFr8RlK56uNYPSHUqDDadGiLnRgPK01hIsaqk+iW91PT2cLccYSqUiNzNyNurdK
Ucol0e/E05bOxxhH4VFEdUj3nnc6/rM69OzdNKs1DILNTsCHwWHmto+0XqI1C7fbwtl7F6FFqin4
LGMVtMLccqKhDZoJJBWdiV0Yzni6ZlpCRrSviYHSrgFjj7FrhzupX8lzjbw0O6tbdWQgXEJhvpuQ
WG9564yL3hjdvaqSGmwiyVwPea+ewzY6y/6LfNEzT1sXaugyTE1fIj9Kv4/NoaiG5Js9scsa0ZHK
LbgVREwfBreFGyFtXnqtftiJZawmTxVHFY/qosjSd2GoDb1yOqZj1ZgrrWt3rTAqlEJQ5ecBXG3T
wLPIAVAxjD/UfrwcB8VljRHpqSHvHCEwSprOLl88y6s2IiI3sbWBuNEW0HhQ6e8zNjkPalpsh16f
EO/AfFcqvz5IP0tat/vc86NbX7GBY7oN2r2j53tElhG6zepZRj5r1rULkH4WM2dSvqRK8F6FjkuQ
bvfAdoaGtWmQjs/v/JZwjlZp7EtgNU+mZfRXGcHjOd1Tn4M4Gl3E2SlGLVKrYvcQkDt1oqHnrPk3
B8+FrUM+NZFK3Zs3SjxUp5realaMybewYsWjWSmAzDOD16b4SbOoPb0RwYM8wDU9j7+87PtIX90r
PSLrioUsJu6I1WSiN03fZunX+GJ6Glg7cygwobf9PnNd/EDzTVhkynS6ABhWT5ptQQCT6QK6n0wr
2au2crZCrRnLe7SDzeB20ZoJgrE0wyRcsP8E/s9kTiZU61rZ3smTyljPXyWUPlyFRAdw07aY9C+Q
gulth+OXwhTBdoCKCRlbiKNT9x+ms6yrLP9REL64TIcWHSlBbLuItee+2xqwnN6ZHoNkmef9/Fow
Is2Ne/mCBo0qn4QG1D5wgiQYqJkRQQyMsA7IGciI1NLosodgXjkLpjwH3y/fQSU3+0BxviHlyi+y
srunKLsaLU1DrzcwZP2V8DN3G6UM8hQzxP2kULhmPrrSf9/oNfEPdpYmLCI/QRIQv2PBNvi7RzFI
2IAYZzqHrgYXQDIquMf5KUyt7lbFWn1oMzyXVQHUXTFdY6fSg7iVVUGqprpny2mbZ6foBZLH12Ea
GuBP0c0MyPlO1Sev0PTnxGOTQr3GBMkMomvhkdnn5P1XyoCsjPsfUVt7nB6g6bXt7EJMouekE+E5
nEcpNLOYh4btt5zcqJOaTc2mM6MOnXUCQgiaytqeE8ctBzEj0+US1vvScut+jnY2Vqj/xQ37BIzF
TPc38lKUGmDvyX2WckoZ3jjhLM1hms0huRThwtaKDZ4rLDdzM9VuYfwjndCXd4LgkMTaguM5roRC
H2Efmc79XTB/NhnDuKRNtAAVS5eaU/Qs8+RY546/wsTCQSJveXLtmiVWYQIdsik4QyuNaKC6ZPAK
Ykf8uAIrCKju/m+kml/IOjxDhb5yoCquus7ZmEEVfTXVcglGnrSI+V0fltZ7G+us/vMzJgV78sVQ
2mBVeGq2ZzjV05gV9lI2j434dm+vmaTBZLTh1ihkmkezITcoIQppgbG4Ww0Dk65FwEa49WswJwZK
g01R5+5SlERW1EVBz2GepzhEn5D482IoTfqCO9oJGHaSPy+f7oCF0g0uXd5Eb4PXKEs7UUmF5Dd+
m4LxxcDUs/QSW78WPi6exnPeoyzrl5mwyWHTAPiTCqYdyilCwFKttaYDkTH1qFvlS+6M6tbJ9Q95
b1Rj2J7Hji+0mhPSW9u7Em9ir1mHq/+wZot/nJU128a4xZzK1tAVOZ9y5VMPEho7pXJwnUBd98ii
aitTv89vDNjg8o2IqvTNbIuvjtmi4NC6S6Lr0771C3itWpCcBJEv0mtRZkW1jwIcsYZg2zZ1lpxZ
TDgWBZuZ5f68r+JV0K2lwakiJYyuMtiqGFeoEG11k78KBXQkZXN1q+yUZluExrUpxtdej4Zv1f/e
xEr3GiDzXdIhCBZ/BAp1PG0Su69P8iP50jV2fS35HM9KfeK86a//fS2CyvjJLw0dxYKywnZg22QR
Wp+KDs4PXgLGPzlG1bCRKo3Ir7UTgoyFpDWKuzwyKTEhtKLIr/i5w81gVBoiGVc/NgGCbAYhYwDd
uwpZzyo3Ux4Du3bOZErvsUJ7j8bUe4/ZRPPAGRtAEvNn8sU3K3rQeX6oQEZyOLOMI9ZzsS7TfGBt
q04W1HytaYqrLGHsMXqe5qtCAbSem7a70JwIpY7QI4eksJSsGJo6TmOEJ/oOcnxgzBMGL2U2Kk9a
cSHUx3SktLcyWzx2rtbuwqIot1nCwpCDh0/9tLxMA5GLle/GiL0bftZtuHfGg6TjyReLWM5FxOTs
7uFGsIdSTQSP3Yw+hPEbrexZApftZWk0h9+BtY5fJocA8yZO9slUqvdINUctvhLbkD01DV2XXGle
JBQxa0jEAj+zbCxlGQdId6lgYJIZEe9i3V9V8t38UyO1vzl5gCyej+9/YP6jplmbzO6N8lrk+gag
Sfu1sutqCRAaaU7kKVu76cnqG9uHElvyvUj00myRI6nBQpBemLq2P+Y3UwBWhdy6bDt1Ob9nGr9b
ebZT2vzqWOTMeKEDgBKjd6uM7drKfukHpeLbiUbRLUOzO9MkKPFdk6tVFTA0hdkSWIsZboiNoyCt
TSP0vQoysRTkEJHEtCJz+miq00+aaPUqzeNfwxDs7V75numwrBKcH4OwP6a2zNZG1joMcd21j6Ai
KdKvU8hATagrRS+YN1b6q46Ah3g4qJzBDjMfAjblu69pZMz3OFVSK/jRRg2i7BiFVze6YLZqsinJ
lVoY4SYsDaJYB/4fcS+NvR5uK2AxCCrMam1WMX971ceI325tM7XWeWO1OK7UQz8KYJ9DGq9sZB/N
huxJXIBl8tI37i3MysMu9in5EOeSWn1UucmW1AWAw+xiw2jM0Mptg5S88P0NOXpiVoFV67h/wYMA
+6+tshNCCe4DF6eno9fbMgHrywoERRmcvevXi7iu/SeaOHhu03EdTiOHuuLJIxlr00/1qQajshj8
XN8LgTC7ck92ZbgLJ49MthsOtQ61WRtnw0FJs2eJGYHE3KFBsaZlSHa2T3wmAYfDCm/PQkvZpNs+
31PZfykFW6MeT6cC7Rm2+B0+8B+TGfbrSf0wtQcayfFCx+HZYTpM7ZquxthvRyjRUEC406OW/DXP
XUbVfJC2p1viRgVbm7LLOs3cU+cxbfFxCnV52D5PuTiMWcnJxNKJYlZ+4H/AKRcsRiyBV9VrSfwl
1iRq4E7jYCXDvOO0ISL4UBnfH2yMpm2OLtEVS62KOPUa7RZEBYC1igzDpKOZPbjx0hmclabw3AL6
Po8WnZBeJ844fayzX2QKELZELd7p79MYW+uhQkYSZM+uCfURPGgNEU9Nn41mhv+0wclRqzdJHk8Q
KZ3HmUHe0LIyKmWnFa29MZxEfwU0eEmr/ntYjS7hnCoRp86kbjk0dbco6w/EYmPubuNmLcl4TtRF
63zkyGh3zcuoIX4JvLx4bPrm1c36S0Kgz+HPsHwqYRDUE3GPKoDaYF7je2bP25I2QJ5esi7NVs2E
rSwhQMnDnWZ8pOAodQIiwH3Q1n/jsLpCKrUCXbXs4CR5/MoGvq50LHnyaUXyv7G7YYZcBGRSDWP7
hCX7gvV76VmvgDkXDZFzqZ+sMtYKR30Iw4/CYERktBgSTjWC6aD4aRonmPk7M7uq1q52dj6esw4X
UapuhoFmdbhIfFwm1tb2z4p7M71FEn7pW2dZYrsx1QFHE+7ztRNjop1oTNvceYcRWGR10MBKMfVF
p6AwbXtFt+8uffWNHuy3jIXn6sRPsvfftpm2LMEAcyxXnlxmG0evFSfNoxPpCH+pRFZy1LK5p2Cc
DDJ+BgfuXz4Aphk4T/Vm+tNvhbuCnxFcNQTvGdHIPRgWkmb6iPw80gIXYMzHJfAEQpeIhn2roLuB
CvSeYGEuAyeFZEGb+xB3746gLdk63nNVk8ygqOJt1FTKwLzcMNt4IfqMjOtWQTTp2EeePoJ1AyRW
lQtRcZxyNgmVFAWaXTsPid2xxdikTiwj0HKT/WAp4JnLFjHLwJ0O6skPKoIARvNKjLH3CPF90cbf
CWUflXLtNtpX2xwbIoKiYZEQAL1psWWN1d6PJ3OPifhr7L41Xq4iNG++o3mggJsBVbKTUQbdtnHY
h2FY9W1IU0wHke8UKrTUctiRKhCcVM/+IqVCaEbpnzkEkGDvs2jmdtluit38UjL2XUe9nj2leYFI
YqrVRZdqhIa1vrtxDDoIuLoN9F8Voq3cNi4G5I4NE8RZqcln8qe0/fKVLrNVeiN6HpT+pMB/O7pQ
/i/3/jJMUw7bNeHXeVj3b6il6DyX2lYiJu//aOrW7U7TStfBlsbOgFUW9QLJzbUbMPBAdDDNIw6z
AOeX88vdQSCkS0Z7NGujcanTaVxzilLx1mCxxm1hvDW1Mm7c1DE34dxw5VdmbBCm19ex1XwcaWLa
SJUJjvkAR1pEK0/qZyxMU0QyiK0guDLzw+Ze4eeoealruczj2l4aiKPWEgQE3Hy2mei0ezJrfe9b
/ftxU5PEvr8ilVxt7nKrlnBJCjVoN/299NU5BVsqd9mxIZoCCA+rnuM01iruun6Z+3ZwvA/g5dmd
jv+uZrl/rRr1ncYJInd3hOPKBPPcu/0qQXZ269SGJFBb2QlhlWygGcJDp6fn2gfRu6jFqo267HUo
yBaV5aqR/9CCJ3l4IcjMWLqY3wh6Vd0jtpwYMypGDLgv3i3VgVEUhe7uh9oVO5vMsGgYqcmIzgPf
aCrPzcBDRLzu10CQBAQn1nmGcTttbIUYsBQ9EesSsIKiBmwl6wlu5XHl2+73fkLPYSTddBtULVzl
NTtcn65wp5Zvis30qE/t+By0pvE25VDnSvuShF39MEIiBMyYfk9KGMBx5/D9dNljPNgq0Zettern
42fvGc7FmM51OWxB4yDmQ3Ptnqtp3PpZtiXzpTzHVoSWLSm/EkdNNJyR0+9jV9m44CpWDPHJ3cFN
fW79BvVJ59SQbML2OIYUwlL3g/OwsJnJJSoHKSJPZ9EfHtbgJIVQTuvHV7t9IXW3vtwlG8gLmzOB
ttl1GMOjHFw7iLCfUtHtm8miB1nWKdP4wXxKknx919b8++2na/+odnSGoLYLo9tEx2B+Dl0fJr0n
V4vV/66dDnNUyd6ImxC5IquKXl/vXGLbgQw4dAsowOGPQnB2b+0f3ewHGsqSDGBRDXvZlKJ1wJ03
RLu8QsqL6uAuu1Y1Iz35lvqAIuRsYGyBeWpf9CTKT5pbkZ8RBc7yHr/Ir5xhmjGhamzCpT93YAqn
KH/jJxRr6pfSl5DiELybEwJ8iHtM6cDSAqY99Pzq93uLYwTuxanDBdiXV8NZPl66IzjSBWm75mEA
NDQDm9TzfcjVlPu7mBzYqThKmXmbTzWPGVpS4dkNMb1JfdQ67fUOkTKmtj42XsUC/6GZyrJ2kHDa
jT6ACYmNheLU5nEwu34hv0s2mGo5cKtv6lkFJ1+cj9+yddqenAWjDdzw8MuAS3IbN0q9K+LQepn6
iHhZDV1OMmyaOd0jtUY2fGmOsueyr5VZZYbinZgaV3jAGfr80ZK5EvTQsostbBWwuR8UKy9z1ZN8
ceZ32mD4m/udaXb5Ku4roI6d0lan1nELClBE161za+5LCRnTZ/TJDmKvABJMMnjObyukqSfKRv5L
yM6U/882Ylo2knBb8vGDrlQ/ETdqxP4KdaMa8K1dA3qDNFwlg3r+LRFzjQ9wGARHe6K63BlOJmZa
1CcBnroWq2Q6FnTKih6B4H03Cjml0DBilCpfRjSaR6twf1+KEJ9XWiUeRpCmAACutUiP0LtJ0Zv8
LClxTTaN/dFgCtxrg2ZePVurDmKciELgSm18ASaDd5NORlQsOizh8o95iD7vTREdzR+xEv+T8U1l
12xD6ul7H40H7qGNhMXRnuJ6IzKolQ3CdbByKHAMK0ICV6TJSspq1NqHNWM3xVaeZiNDT/dOnD9H
+TqPjewvkxU5aPEVwuSiqrQAiutgiAY/flB0Q7ukzAAx6iBTvz8WdcMzZZLiiPN4VSjT/t+XFU3/
x7JiCjI+5qwLXUXbIDm2f4HO9Y2W9GiJ3N+c9AF99onZwQ/bMe2zFjTuSok1cxOMo7Lk+a8wTPCY
Bxp9FlGXYHAmf9W5RbwlqK1Yi0w1Xko3/H15p1hR4i5+Exl8iq3BtEeOtbMXCcwr+kyUcfYQPhJu
i7x13iEs8iXagNjnIv+aJYgYE8/Sr7WiOCeQL8xtqaGe0mGuORI/3kM3UZ9rViqZuUK4H3KzNh+u
k/dMymB0T5/J7R5WNcN0z0rLd8UI46P0rFYpihBcluFyMFsVgQan6gZGT3zWRXK3zbbhAD9v8LvN
6EXc0T3kU0aKVBIz0jSNu/KQxs0v39fLKzY50Et2e6vAji7jGR8nLzvQCKcutT7uV17W3YxgfG0n
DGYJgZhbc0rBsKS0bsY2MLfWfIksM99VRAMu5U91taLplyVwo3s8Thq8lSuCeXtfFkOyDSp4nBgU
cfAZVnfK7KDiRuJbbtEqnbC9om+aL4vG2HUV0gKCQP1z0Yc1os8h36RBqR+sVNlIL7JTtiYhh+OV
MPcJM95MVMCY/9Rr/vACLHQviaV0rMDLGU6JTEv/j1vT/Ec0hUDfps8cRA12lfEZhwi3Qw0j2+iP
aBaGPCP0NhgdUkU38gCk2pgh4hEghKTbSKRybh5ipHUn2yVz1YdygF7byAnDc+IbEGpk84hGwIQ0
v9/lKLJzJ8vOlUBY10+tu2FOnl8yDaZyj5pg6c3uj6bUg4Pd1uHi3kHtnZSGRKRgJq7ZNDH34WOM
b7R2lJ3qej6NNBBX+uw5GyISruwRO6wBWtinp7EpXv7rEf4HGFkD8+kIx1ItddbnfMrw6BSna+lN
RlviEImzYgPs2MBxo8TFuPWCpP+SmTqWuVHzUMlWaGhchDxFqRDNS1GZNshJzTmTM+9i94coDu0c
gIChEIb9lEXXyBTfKSk4agnP/Vo0HYas3PvZh8NTmOX5l7Z2G6R52eMI1OnqR+M3Y7bIFpl4CyDz
PLcCRoxwBJYb0wF61HXfco82jBAIiL1Zl8SaWWHxHcVCRlcrITKLRdqLfpHrlrMd0yFYpUGRnfPE
u8SOUeKX0LDWxgatS9sfP6LAv+ahWI+1k51JPu6e0RQgQg2gTsrLoB4QbbJUr+XloAKhnOjCkC4H
FfQ+pFQCDsh9X5I8E/7MZgZzZwSCXNh8lwS9A2zYUNeli3OQjV2LLkXq1FudtIlFAyZvY+lefMcl
VG0i6CU3xGTP8nCGxfvMLKqbErlfMzVBffK/N2ROfFMi6nkqDxqODB6R3YfJsK67+BajO7iLtKa0
f4BPVb5oYEx2iUUO1BA205cS1LKW+jECpZF0eray9URL+4Dx0n3RPQwBs56q13vwHsJ9InLMPRGs
Z6GUAiA3N/kpuPHOGLra4KyfFn5n+N+hsNDs45z4WFgZNLcqD/d16vX/0cC3P88ShSVUG6KQsHQh
dMf4xDttqqo2FFS32yEa1J104o6JHa56lTBmeQkyRxAGoIBgLnWy91q6pw0EyWtFkgM8G93dxH38
wyBmdu3Oj2pIu/gBTXzqqvkhq2PaERAOHusxLZfu6EeoZ2OYg+D37jmxk9utyzopv9iT5W9bKzgH
5CGeESeBOvNq/RGIn7tCq6g/UjYDf80BYqlAwqLhZ9uP1sddxK5PmfVsAzuqCnf40prEo9KVOzEj
7p+1waxpP/WcusPYhCAwXFRiLc5KDqTMGBH8ojT60jOY2kSW3WyDfDYYa0G2k0M8syNihvnQtlDr
pUBMu5aCa/C+w0ZeSs3YmBnJqmcWFlI/PNZN+ijl2/LFgbSzgSUbLuRlG6rKf/wm/xGaxW9S13Vb
12yVr4fwgb+XxlUwGCoCCNJMpGIkd/zpfoxGeqsc8jatljkPy9kvBkaCcU/9jkfo97ucjTl/+fPz
P+/kn/QH8SQbih2kplgJnHetzbGQtZAOIYV3HHoDcY/XTTzti6YQt4kYDs2CHx61eREuTMDMitcN
Fw3pFfWDPQBtIICzEyqIWtPfGLofnLSCEmeIWodbSemJFDLSlextyi6n5jvO9q6ZFgaVtBzTEpC2
BHAXv+Lvx25AP2nIABARreicE80kEYnZx87JqDoyaKZLnafoPDrlF3mIimPCNNEdJzuzzFhZ7vL9
+UQgfwwWC9Gx7l+ViHKi1xGAKEWAnFMU2mNCIs+xR+S9roE4fjPJ26pAGCiMRF5YvvYZ8Mov/77R
yA33rw0QbLoWNahLs5dIA8P99LymKccw8tmnbe6Q1gXnLLwf1/ywfapNuzrcdU2w7s6NCgOhbKKS
o7k+PVkuQiiL87ObRcpe6BPuBAsZwQXqDPlqYYM51Lchtzn+U0mI8A1kWz+v4nKxRt1D1EgeXe4L
O0AlOi6PZaXa18Cwf+lBZT9lo/WcWbU4ZH7HmMShGUk5csgce9p/eqd0aAZplsKHdyrc5oi3XuqS
xoVmZcY2jdOLZHozZQp5bDCf0SYRN6sUqBkw+S7yY2lb2dUTXf0fgUvgmT+NNJEKuigFhcnNwUzz
c5GPA7oogjqyt25g+xc6O0GGvsJ5laPeLinEquxiZ1nNqO0QoaUKw6dF4Jcsdb3VFqozgKmR/K4k
jUgN18PhhdOxsqttxWHWoMwOAeSOpsMt0gcbQFrFspaCy8AjbqtP7BXNOzEufgcc6aEq5jR2f2HC
GtkYmZotSzQO9sovyp0+W9wUlrWLX1eIgEJg6kNWGJsCgxnfG9/swLKx0f1CI0F8zNfdOOQrWfNF
/1/9/akDa8cq0R4VjMWt3lu5vmViiJqnpNk8HP3L2xQhM49qsByqrngkPihe+0JdezKLzB7NpT3b
1eo2vlCF5V+GwvbXnOoJP0Z4y5gI9GDvz/hVQjoWcpUwM+8n9hDxFHVDfQiHfFzHdEAX94CxscYx
3A0w+7Acm2uJ+ZWX9Mto4GqIUlj1yl05S3ha7CTLmDp/LRWQnijiU+emeBXIciA6Cb3w1bOSJzm2
TGpO2YWbPfk2LXRC7AnCI4DmWFk6I7M8cd+9kIWv0umMUKKctTKNlzY+ijPjevchzMaY5oU3fiQD
pE8/araffiiR/X/+qd4nSzicrMdkqF45o3kXMw+io98DyfTjSN/lcWcf//pOZIDb+5SBoPw7JFOh
8cwyOJcVEws5tinIRsYaQoQwd/Bn+LNRZwkCfsmv1EtI3WZTk29eRa/uIJByNmoJd5KzSdFHX5nT
w9vvXPMk3cAVlrXr/ReZtxxOhmAkgwmM6DYPnYGYn7reghH6/S5Xk30gsn1Hu24r/Ij2KqztrTG/
G+bPagNIi+4hAppvx8yB7zIN5XCsh5FbRspnXHUWaBYYO/GIAwhc3LOratV3jwrVKq6whjQupiWg
J2lem754HrtJfQKxGG2Moc/weRoxQHsmJ8zr7W1K8Ob2hGWn/yidUl8baAVk21K+RLb1UbTAsCFi
opMmT7LOp1fpGKBxMG0ILrymhd4+0nPZyWFD/reryCrbxyq2d4K5BbIB/4VOfA1XwlGXcl+qOyBV
yocDrWOXgsYhK28WL8jrsdRpnKbpjeb5hhm4+UuFnhb05LsmTpQfpVifbQt9XtlPe1J0m/X9l1ZR
JCylYqKef/vVEJabrKoRG86XOSvOlvtQo6CYXjphRrcgj6JTEPxqaftfZAutEuSyevIWUINu5VbA
4iSXzouCbamV9auBcXgvP2+wQrJoKMQ1zbpH1bVWKQyDO0XYbx06zS7pVxmPxjakzj9nlCj4T1rS
P/JOkOe09GfDWTR67sZKh/a3zwl3AbLddli2dWcsaxRJN32ioTf3Ju6FAHfQcBgbyEGjkvgHKQqc
p9hh0Xe73rS5vfUU2kmh+Dd1iNF2p060kV/c4NrP9/AApSMqWPEBHGZqXZ4VosNJEsiueQPenCms
uvljpRk0JcYgnG5qyxpPnP3LhbwbZMEONXai6GmvYu5UyYqiVH1n3VW6uei9tmB22NdQfPiSJJeQ
896VGIT61PWuj4KsrDj7EgEQqa1JNE/lbyRiW9oC+LZOoYXzome9fOly8UHnyv5BSchmQGB6673T
r+EvHPCF7+VeSTobECS8+HuH8SGmWszY6dQBqkDg+sLsS1lEhjeeUuf2p5Wrqlq8QkshVnVUaFe1
3fyBPsv/kFhL/ktoNde9fz2v0CV3DcNGJkSDi8HNJ32QPcdd5mpVHwzEanFACdBYAeSa+Z2jmPVl
Qqq7cpCqPzel4AiSKNUWF7P1nDTBuJ3ycKTnwWUZIQkfe3zdat5abKOBfk2a9Cz/UTsammUO1XFO
o8lZ2/LBB/3RtIeeAK0vZTs+yHjsZOYpmQKeEhMvgFgu87SibzaQzmnK+NpwnMCdEVdhq+8Uryi7
p1Bco77SHiql9/ESF9p7gi1hFaqkFtyHDJ5Tdm+9hlBkBkEohNIsjDKsb0aejf+RjCvLsb9/nYIi
lLR3Q7XgXX/2ePSBAAdajPkB2u9DFKBicISmv/lVq+P8MaJrPsEVt1PMgkEq6p3MbZQvUhREnUmz
xmfKX9nt5Y8aqbfIE+cObLZGW1n7qjfFotAsZRO13UhDynzKlWG6YM1e3wdCgZ1We1QJbDWlM00P
cG36bTApCukG+FL/XMpCqZ4gSv3HQfhzLI5rU66a1KymK2hQfY7FRCILM3A0h2PBZJRWZkVApD+m
3z172A/ZoLxVrgPuibV/Plk1TrSDpvskKTaRqLSDXbi/bEQaj0Ymwv3QVZt4xvf8UTfId9C9s//j
67yW21a2LfpFXYUcXpmzKImSLL2gZG8bOWd8/R1o+li+u06dB6PQAKxAkUD3WnOOuVTUJoQqbVvl
GjC3v9NHiqdVX1M4mczhKox4vDpap2zJs7UX8tjYltOxyhT8KGWhvSylj07u7vyswnTm5rS6Znne
XcDXjvuwDvWjhA55xci82A+nQ2/aJ2ueRClT/YzHLXpL7aFf8/z79b9fTrRq//qgmmTUkC86Lx9R
RSrmv0TFRWZ1qUv+6s63St7ZHmueoXJf1Fki+mckS8tK7aKcD4c1Ucd40+zE2JeuMd7GnCRXDFxV
YnXnexE6jYJFU/McvM9aRKf9Y+ejdc5MKDhGit9I5Q4WIxkXtW3QLcJiild3JyfIEdaaxWxZpGmQ
gbxE61etAt8ST3IvpuF+34MBCdWObFoUU1tbHR6tOIRaRfFNVuCUrFhlQtiXyC6KneuaeIqK7INS
F3ERczW2tIqPWs2aiz5DteaRCTBsk7VolYQ9TuuKScjrMFAbnu/LQ+8eE2JTCQpIMCbIgC3mD7jc
leQRv3Sx6/supSZkRatW9/B1y2VWw80LnINKUI/tEfow0Y3Ro16E/Kk7GLjzz9sRALcMoxdnbip7
cabfpxKmoLvdmyHpFSTALcxabb1NHrQkh8ybmr7kq2LXmxQVUgVjACNpamzs2T/k9I5/38TovxYZ
Hbb1/VYIHh4pobWWt8MIldgCxeCPuEzSbT1SQdfbugGmpJFyRvoV/ZEweYvHMniBkgoyI5tKlodF
sNbkVDPTTQ+xLx5Dw/Cjg500NPGMLtphEJurv2G1aDuDqKxkrG7c47YwqKLnujP4/SkIXOScTBZb
2sE7Im9AY9Aioo/CnhpS4e7ve94Qb8bBOfp2Dbm7HUeQEX35rgHp86JsetF1JTsVCppBXrLyvYrF
2gyDdNMkTryQ8lTZdtVzt/n91oKOwo9AybJ/DhJl701d++GQHbqkBtRdU7xcOyvPvR1ZjVc8Tfme
TpS3ycYkvYjedTc+qT336cj//kQShz2LkP+62bMKdQ1FNbm3KfzT/50LrRMr4YO/sc5U25DwRgTd
OGFxaOg1Hrp5I4dfG3nMCa18OaZ9tfRHXApoTIv8oGas7Dt6En8fNFoYbBNbPlrz7l/Xy7HclLn5
0Jr9uJFf5+s43pHsMEUD86uvM1NV/+c73r9Y1loRbMR0oWlFeaCdUdw3TRiUB7/RkQLJg908lgfl
cMp7JGjIMbLEyQ7hOGWH5M/egBRpqZUNUWB/jslLuB3x3b+u/td//tdQXiePfX0ZHw4sb/5i3wur
PACP/r0ZTHhXpB0QG4sBYLYTkhzfVXZM3CO7FAQtJu6izH7v/nVBIyJjq3jRtsUEwGs1X2QiwJzW
8fxrTeobfbt9amkn1ya00Qucn7wdkoXZYXm18wva3L1RJQ9mWJULBAIPSUQgJDzHn6NjDCCeRtY5
9soMb6ZTrPIsfEg1U1nUUYs0xw9PgNN+Ig0l4dKlgRg5p7Rs14blHevGSTektBRUpcsaxSRpkaJu
UIWMN8+O0yU3lJXemPp6sLMTM4J1B1sHK1G+LTM4CrZG7ueYmwtngj+GkSfOQfD0dNKK6ZUSCIlx
9IOWRao+50nz5gYCKj3N77VWaisQtKdhtvaTeBJs8io61ep4TOzv6EPDDULsdWJ037Mm+yA4uSDT
8NGnw0fooXtAqU1eS/fY4Ngg/2WhKfQOysH/KPwgXBtOt3CVLl54XUcpxktuaabi2D4agD9XY+UR
grp33yyzKqktl6Cgu73nUnGingOgIm7yn7arHUL7ZNt8LiiK3ehBYYQObhVMisUYZNmq66Ormqun
ImHpN+jaMVKXIhQ/DT9d6m5grro0eMmSR43ySGDuUIed2vQ5NvLqQPbHcx1AiOt9paeK+NMqx6c8
cQ5q618NRMe2EpDRo4I88e1taUUFMuycpTrJM151qXlZIc3CbjKXUWBdHLvu932iI0OeldMlBC6j
ezICOAr5NH2ES1Mt3tuwPGWsGt0K7quHvCwiByP1qo+GKtNKSZFit/mJOS5zc5jkwFSDhdUgSDfU
eleVwqZuYl7iyr3yuQTK3NkqrWT4IVEBd7/vCOdt1K2rRRftE9c74Rz5tR3wAJERgI09+W54EfiJ
yCbUQMGPCaTQaU9WGyAcRVlKMHv5Y0L+anXxkxeFz06AFkN3H2n2Djw5bviX/zFYrxjVpxa7uzg+
KhVxkl5jvTqYrrOs3LdGby8TpLKLSVNf7TmbEE7bJtWLV6PPv3cTvmdDH5aebz6n1i3suwVCXPjt
Xb7RuzZc8rle0VzQl4GOqLSq0wEOfLgPu/ZW2uFPWggmb2vbG96ZjmnrcvSfK3N4ijL10y+1dyqq
V9E4y6xX3g2Y7gudhTPV93hced346qR5uYCqE7PQAbGTaciObXWlu8Z7nunoGVN9NWKzSXTrkLpj
tiqL8BIU3lZLm3dWQB31xZmkvsrxyDChcn9movrHwFtJI2IkSnB0C4KDgUrYhY/jtk+zAhWGlx9o
AuzEIMYtDvjyQMmxOIzFQAL319jtwscxJ4ZC3pvkRt4b5f1J7n2dkPdLOSTCQCVAHkdyPt8S5X3R
V0lIud8H5UG5kfdC2uQ8f+X4r90IH5KXKvoutNwROwQ/RXaQG0qiFm/lxF7GeHjIa1XT7IDznc28
J6/59/DPJfezf65L71+BBA3Mj14KkJVb8NcvkqU93+DrV7w/F74OksiHwVCeL33BbyFfFzn+epka
rPKLdPChP4cKr4E+f3cn9NL7s0LufR2TQ5sfgSLon2vk6fv//rq8zczvhpq066JmIkb8Jo9pIoKV
37vyIYxdiT5VGGZLmDjazgRcdH9aAujqvGKJ08nj9g91X0AGXECzzg9BNwJilU9zOfab+C0oJyZ5
romfttb3BugU41FVim6hpA1x6Cy2VpJESCmXxgNug2iJS8RZGOq+dcrpXMz18Na3m4WbhtzpRp/b
X9WQ0zdxT2cmMGymop5QPo7dUsLKINKrT+44xyuYz/IIedE6dxNSguQxq/xQnLy6mHiNKbROZ2P2
EAZaD8ZIA6aLOL1dpzMXHU7HulNqe6/ISvXcqN8KwhKwMGBUJbh6QqKVJAfdyLN9NbPcw6ZEeIDo
aW/NVq20M2OkNuqzZY422Sg+4oF5bdAcw7AZXhKzyV78YRkgmy8H3sovgDPNi4fWZ2E5iXf0Jui6
1R/QujzmqvmAToaXq9RrbjgT4VgSD2/OplTfqo2T378lvJFrlE27svDTfZpa3XNikgLktvqcURaC
9KXGcSyDyb4MkZ6cjTH6ZQgNzwO48EceD9hNFCKWeJXiT56ONhLF78KO6pUzDeMJo3b7AC8QMTD5
A3oWu7e0rZVLYbjPcqSINHzu8/Z+Th7SPaSgnXAfFbt3b04cfeY4YE4Rki5zNG+J62BUqylGoS2m
cEMW+Zr4h2IDCtu8qWqh7/q4gkwzD4WTEf/eZqxzDG3jdF6Kn0tvHqkTb4yuSbH3YApwjch4kl/N
cqp3FZHyWX4rCFf/VBB2V+4YPN5B+MXchpC9iJxME+rHib9hrv7hD7X5Oe9MiW1+wvD8AJ9tfU7s
DFTE3rM5HTnV4ZiQSfFQkkV5CW0Mxknnjh/GHJMsT9TzCaOFqJmLQ2PZM4nIs9ay2C5L0LLiHuTd
ccS5fs2jax+a8WsI+OSqTeqrpCZ2NIP3oyKiFXqARTsRqTfYMBFtZ5jWbQyf94ua2GmFfQgt71Ve
0WKaEKqf3/Kyu6hqKB6ZbthP+tAcyKfMnsIS/ijYiEvbBdqBFJyTXE7KQzY9t10fMIMgieADQfPw
RpBJuepIBn7AoKbsUEjne5snPAEi7alM4mjbtwpmBM2YTg4pPuvEytzndH6rGqVpP/C73VwXMPkK
uQXZ5DZ/NY9J28Uyy5RA5jAJ+EmQaPqOYd2HbmcGl77VDyY0ujMwULEu1dSAV9DQI2sL9c2o2xk8
5Iptz8LsmmdpucCxUH1Oesh8NDf8x9Y2lVM5qciu5hOFGh7TtnBfbCPLdhVGGWrpxHVHpnnTREvm
VqQrC/Ar5g1pHO/3tKdGXZu3jDSI27iRZ+rUpUcx5u3SBNutMiW9NLHV3gqXCIhe2PFeKr7ciNX1
EGDWGYcy2GHo9lcSNvM3Z8YN947OA3qG0BBtA04jsx7RN1pnqs/JUiqzcq+MFsyEgkdrqqyzpesk
E9l89O6ywsFB2zxzD9rJjfc93hfgWcOwcWOafAO3+rPctJjaKyCN23omH38dryOCiCYfsGlVOYhb
21i3gbYVAN1ngy14hw+YW80O3QIlCEc0KhCYN8nCNBDu1rXTPncuAZK9i12gG7rpqTbdGzk5kO6s
0V1V5ugflCAY31ocC9w+7fdGqZst70dgIn7zlLsu1smhKZ41R2D7ybNu71S2cbAs36w3IA4TyE6k
GtJYJq2c4NuFjHOk1vI72FHu6Uo7bL+OmUmf0savSf+bCx0rvcAskzbdeOczoXo6N1Y8PQDk2Xio
QutV7OHnzyugSLOaduUrIRFZuJo2/9oDHJqs9LSgDOOW/qoNlOEqN6NZNGdHnzYNeJZrRw7Arg8t
nRllyiuntdkthNC4rhrPIKcDqiMPYmU3Obq4pElurkbWGjmRU3uNj8aNhjZCX7ghGzkskUhT43Lo
krRqdyORR1nczRGuNwKYmV9XM3LeWyexHovaKi9l5/x+vQOchctU8cZzqofakxfUzF25nuaTCvNG
QIEIzBM+GghbYVJvAuDTzwbo/oVJC+xIVnRFjgmQ8EZxwHuEIJZaDcwLXaN3otvbJW2Vbq+UybM2
humG/lP4Lav6ctETVnOxoOu/NqxxCCoOv+kYMI8Ifful0hblkxDT5zAlT6oKmdL1tHNPRejb1Gli
ZVH7meKaWXxUw7Tr3OyHYdX9tpqFWNwPKcHPw9DMf8lDcjORRrO7+9qjGrg8PyghIdZBwJR8DOeB
PqKhhH/yKE+5IbfGwHXGrYLmYBlb2o/CCYdTPmvGCCEulDmMeNaO9T8jGKQzk9s9ycAFJLTgevzy
ZsSNxcoyP+MkyJ/01DLK747TFnt/bC+WZei/XBgChFoNPwQrrbknXLMOzL+TExUtiHBjhd3/BEqH
l7HM29toUp4yMxhyJGewyNWnZdLbpXkgYfuhF1GxL9PXQMmt+Nz2ARw4wMaYzVTyAAOgtpvIzEa4
bnn8oOY4oqru1o928e6EQl+T6zTu7L4o32O3WuBmLN+God/VZsQaNwBIY8bx1cnL4lo5V1n1u6Mz
J02QfaeYSvsz9oCB+VNIinbaVo8Sw+K3+vcWDx9xfKTIK2UolhWTpEPrlfpbNaG5xKqLhjE49IpH
13VGSA76FD5E6sJMh2Rtm2YMs9JGJ+JM2oo8XQx/+AhuYTw4O2ciLlSe7SsqjwDjmDvhI18KZ8g/
m4rEwrmkavli9hQNMHcHXUeqYNWHIB3jBz+DO4ZsYmPNhLUuaZsV77dsb8xDMBKfQA2HhzhuFUAr
7nuESNTQg+osC7+yvD8fQpRe4YYhcOMO4tWFOy51KgSnL+ZCUFPeITH6My24+/ck2KTGdbIs/WrM
e1qfkQETTYev46XukiQ7Ru4SVE0vnkn5fJRhv8IPoTZr07tddt0qmNlPnk+mS9R5FWYMxfs+5r+a
ybS/MS1fyy6MPvC5gvJrruQw4SmtGUH2l2E85SmxGKJxXI890eGeQkOZeoa2HRqKF/J9PfZUflKL
nj/Pa8jNPHNHpUpumo+xsCjB/iUp0W+sC/QTtFMo7UFQUcCkuBHZIa1ZwvVMrVBPkLOyW5F0KKNy
OIH1HNg9ByPshA6a0BqaTaWK9A2QM+QRAEtPSkeZNodrQ5c6S15FJfbVzB03CZufrRL9QnZhUk0/
gWgiJElaSfJilgDGCSZudfKZmyGg8AcNr+e8N83HvvZor04fX9dR4qD8GO3+dUFu0aUbhuzg9mRA
1HYZruAdV6vIbuxzMG/k3qhF9jkXHzlpzUdiF8CVK7rL6nyWUfBX5mUkNGkXDuNnRVnpHMcEUAOq
8dfgppSNHA56ki6spC33ZtQbD3LD/eZTMXTlr0MqhbsHp1xR6jce7IHnre8Vztaj2QKMlh6SlAqh
dmqeZlNiJPx94Ap3WfuQ3EA1lrsR5PTFgnyztsCgPZehHyxDr7feS3W4la6v/HK1l9ZVHrzCih87
QpyuuVAJdmP58mckhRf23NbwDQoJmmYulAFD5NKz7WGVROq4kVzu2CVkfj4rV0VypQRH5fcV8pi8
IqtZnwucM6iw4r1cMxSKf9JYA1/lmkHTLQDiReOf5Mk45DM/CfhQ8uycfrEpfeAeLEnrbdbXikvx
c2o+fGvsT36lqEzwVPFaF5W1LQyjWMthmmQVbkdcpkrROGeTHC2ED8EO03f2XnZ0I/gztKfcG6ez
4vZMDTrX/TAqZ5lbocNSiIe1EicDDscmf3LTlDKzGK0tExz1ue01FuS1F/7j1uEO6jqMaY+pAJrm
gmQBwtD5pIl1jKP9rKHz3JONoO0iKkYXjuXrtjD4fcKIAFA7E2c7LoG9t9N+VDut287Rfivsb2Ip
zzbJr7Im3cQsxvFSOtl4MT2MVqAVcuLbwpJ6X+sOdIncasNnk0VIg2uL2/9mmvMV6jmGWG503SeW
OIv04diUJtrTFCGMGzgQVvrTb/fePMzi5jTpxDKVvrqsmT2Deg5aymKNZp/vuyK5KAv6NFXYnKqm
DAbgBTwc5YbJDsF5EwgxhGfKMuz8JVEY4oFiX/NEaUtdm1McrCWNV28Ua2lVTGKqqTIeu0zdSgOu
n+rG4wh7P1I/DTDSDdr/o6RyJ51qbZrabjedFjyJWZt152Ub0VM6a7MmyoYXI/Ze0dE9yvNSkjNw
tTtfHQUCAEVr3ixxrg2hvBpimi4sTBMmZpP2aKJ6WLPIeUNrk+8k02OSgXSq1qmHe6QLyfAPCUHJ
yqzdk7mv+QBgFMobjZf5GHTJlSuS5gnZ6z+p0drnykoKEv6GcDWwHKPgXOqvdzpsKHxoPwYME9rh
IwmwLBQjiMViRxSr8qiqInluQaWasx45BJJ0wDf97k/ai1CpV+SsSCkfbGgVpBv5s8ifQOUtkiZF
c7UyAtztnGBw10NPaFnVRupUUpJ37sOg+oiVInsEwDg++vVR/n+5Kcu+XN6NQ07qrjQJHvbzQd82
Dk59c7YxSqFQRjdtH9T5t9z0m4eejxQPqSmC9p4ng3pzCrt/FASiTiaTQBSJ1VoeIklAvdUgHxbU
Nlvq/WCjQKiKbdUT4JRAUEG4iDBkncBxhkyTrseqTEH6jc65zXOCfLhlfpYZHC0/jf5xfCLP2xrn
gp+G2ibLWZGbo0LJS4uzq8R1WRUN+LY/SzfN1wZ+XUdaa0ldtmweuNPE//y/HQoCyf1Ij5gfCEe3
Iy1b0FzSgSjMt09WVziuSiF2EWDmU56Vv8Ckjhe5aRX4NRYIZEV+XuWxRnfGS1GBKlFz8aDaRrSW
0TdWr47kTenNERrJ4/1QF2d7lWkAYbRyCypXrm87CByacQycKf4GPFMCYJoAZBYLfhJAmX9uIPCW
2yEMOhYAwAOHqNDfUnpKbW/mN3j8c7ifQLUPahQpTGgtM1j0Jv0GN9xoLl7OiLrzyayB2zq2gXQZ
bEHu9P67ro3++v4OBla7K4BGL6WBTIkrZy+HJZjQS62xMpjdgKiuqrXd4EmV2qevY46qn1s9fjSc
HI9Ill3vpva2KoHeRhqtJ/SO6HsXwRjkl8oZ54/PbPxRoiHYuKr2I9QUv93H7TDuizkmw7Vc62KL
gRhOUjLkoSlTeIAGRClFpgHWBqcDjjJo9EMxfneE2d9Hcd7grQKuuLp3qDNHOWjFVCwyK06hO1bd
QdqOPVbXx2AonsjTya6/i5zoFPlrRlANUEWfpbpDbqTsg9rANXdI7arDbnc3NOKDJBIlc/NVWYt2
D74ezoXvv8+YpAckz8NrF29dbgu7URXgYuY7S9CWP8O8yo5y1M26YSHCjXjq5qyoSkObnYxBdzSq
KHrq8HAu5Im8joksKjrjCoS9Y7nVVOsvHMgXHcSddBaorMo3ul2Ux9asdj3GvnfQm8ugtYPvoyA/
S3NFdwq7KrnUMBt5UWgkWHRLDMgc972vY33RQAQfrVWV2MGTrVswBCaC3bDexUet1/Nt3fjimuIh
woqXTodCgdhm2ALsKNR9zY484njiYK9WbvgYJMaOEOx4UY2RfbXySZw1oPx8bLXxI81naiegaMcw
kpWswN0zLpUU1HxnZmI3GeXJUDAehHMIazHHsbK0QFRSCLF2wSpuUjcEegcjEr9g2P0kZIEnsbcx
Tb1GV+uZx7BUf2++hmisuwNPDjGiZaj6jWHA9MSW9kPugPf/a4cM5BvJmTviucMHzI/N0NYPmUwr
QNQIQrJLidBo3QDxc6xs+i5WcIBjSvrt4g4z/0KBrof7kvdryAfFpZlxJLkwnmkjHYwyrRAUVixn
WaOtTKd/hTU6eyiQrBS9T4CM0Nr7QyCbh4FvBBsrOdsm9SOCNy7D7BcbG38HL9f7cCwxLSYqW2gx
7KsvrGwXa0h4NT/vHlrhYPCsk5AFeZytfUGixjiXUOWe8I3hnSVpRmwDe9kMWJ1rSMs4VPGMuply
HE1YaNxvx29WW2jLfCIqqXGG8Vv0iHy0f3K70br7VMOgKBZxp6kYvohJrTyWjwqZjK1aMjntXMjU
uV7Au5oBkkEdmjQ4pudWqR4oVlJOVM2efnZOFDbkP/Hoa0t5ZdzOb0hNfUjDQt/fdXr3j2cKUyto
IUNK4pouVBzngI9cssGOyjxnUhq3OyGgg/0ix2kjmnUiWFoNfvb7dOHbNxN5y15GKkiFa76hglY8
iKSAlCQ8ex8LbyW1W36JQjOYJiqVbUBtjA+XlINNZe9ukp5FkxTJwWB2N30PEqkyumUa8jQCN4dJ
w55NGokHukEzWDC7zH6JIvonbweD/KcowFsBhAza2Xhtaj6qE4Eua1O0w1o+CiM1DM6g5/yzapqU
R2acbGsapCfDIiTYyFtixvQfFCCDB1foH8yitGWtBASYjo63+W97eaL9fTb/DAxkSJ7WJDA5yj48
BPRkWaYgSEZrhvxnas5amtj3DHl6mC+KHiYPSVjxaQ37fI3Vyl9NbaI9NCGuCArh9Y7ntXrN/fa7
U2no8sP4xSlA4ci9zKz6ZUGL+zx1DYHpSKd6O+TlS8dpKZf9sgAgj2mCFlT4o5ybPiUK9iMphcFC
TwkAUCMI3pNr1VuCnSdI0H5ypQ7QIkhmVtJMpGCUtkcZSSylC9EQjfk8JIP7u4C3+8ohr1gI7pym
wA49a4ALo+zOdwU79iEP1Fj4i+9I0PqstHQ0tdgpha6Ct4MPb4RWujQq1MiONF3Kgwq6h9HrD2mj
ZGf53atqHFcEswnmQNS4Eqjxp6Kx6AXxU8lNkDRkGaXtvhSNODWlY+06u87WvJvLb9Y5mQWOSMIB
RcYnSTqh1lHvTB/OIP5nmmfYaLfYtqznUunyRddDyHHGtNq1neItTPICTsx6u9fO7BdKS+nMS1+A
i1sPWMLsvWOH6XYIDOuZNsSqK/SbE/qE5RI0xEIw+26qxrhMkyBZZlSKFiLnOZnlevkm92DSArTq
Bjhl6O+XPGqA3szySpf/eyHRduWYAveGCvf73IV5T/tRcRyomWmzIumeSQxv6shz1fce9MjGI0Ry
o44EYFLUVBdlE1jrvtKf9IxOx1DWwVpowv6G0fuAFbEC6qL/cMLSf1Enw944ZSz2RFngI7G1YtlC
Pvhhg1QuRmOj66An6Bf1i0BNmm9yr9fQjxL7epFTHTMOnQ06Z9y6Uwyk2EK1bPMl0W8lMVU/RMik
RwRHwuCflNYG7W0kpK4o1gPwKrxZAOM3hqkO2NRA1kkCizUPgzLaJxWCC+Eg0KP6Vr237VX2GgDV
mxtw3f5OHlbN/3q4b68ORaPHTMlvXVKFT6BaG2ld4jGCgsCiqITa9zRMInh0yaCgdKaYy9JsxWsF
sIO4sxiPwDwsMmZdwE27I9zbXUeewLX1yOWhv2f9k6DAiBGHfRqJ6SypRZOB7JQNSr5e30QARG5f
12opYPopzD/dRKPZTK32SJhP8IwrpiZYtNdW4FZRioY0fVwM8tspKYBghDzj0KV1yy8VbTBGAzTr
4zT3P7Ad16fy3hmZxnBfZd1FThwDQ9OhrQfBYiKADDj0UFbrITXoo+gGBKneHVk19rZb4DsRFGln
56TbO93RH3lmluhwDvJBXOkVIZYJegvE5sxdhfURmyVKacd9AdNVbJOqt3cJviv6abQ/B3PwVin2
mi0u8PZKaWMhJ7H3mSwuiX0blRTb57muaZo2NXRf2QSSGYSMKyXykBpQPOr+e0CeLwWJ4bnoUQV1
Nowyu0mC9yTDodSywDu4sKq/2Vc3MpND1rIEUlKtfzLJkRWWyEiPYqGrxqPyCHaInpnWIG6fJvtU
zy3bLorBR1MaXtp59EsqlOVGvtQmMDZ3VILLfU1BFOJHqWuC6QM27xik6l9PrTiCjWwBQTDrSSGd
CjchxWWAmEqKtGcehnN3ONScX3KEuWpZDcZwqQkkWFWqZa/vn/pSL8uDltYf0ZBOqzFFE1UWuX0t
Lc++ekt7MI2rOUz2fdNY5kthWzDW/xzCD3OMzRSYiRL/U3Ffn7X62VRDq0KuvG4Gn+VSGAQrNzVB
CavzJ6FIHLpE+tzXnpc6wkq1Y1u370TnUGRMpv4sF4m14/mLIhHdWVozmO79Pvt1nbykTkhslpfI
E77l5otYB83k6NRlnK4dNnLu0kdD/JghhJCjvJhI/0TPnR5poA3byHwb8qahm56Xy2mMql/gwK9j
Qcs7KnBG53alvDUJYq5JHaznkdzoVZAV9dXJIgmCzc9JGBo7kD7p78fY0CiEvM4lllVhj+fatLrD
YKcIAvA4gRgZSSW1gPHLuSZBOoieyfJrFDN9JuFuKWcvhKVlz1qM5bM2mVz2zN6brIFCHdjaWjLJ
qTPrv+nh/eQ9GmXsL+UJzTatg1vm/v0r2aL/PfRAODzD2F+6fw7J/yCv+Pr/fpBxe3VtdeNmYIjo
8Kdb3i8vUZ7mdErmY5rVtltCdeG/EWv1xJz7pYyr8r2khb/um0rbicQtWKKh3BpIVTGb9lPEvJoe
KKBn3yPvuzF6cmoqW39OCsCT3AitH0VXHWvDD74RJmqsB6hwR1wi285y+q2lFcqVQElroc0gBge3
TZ244lvg0weBLtBu7kZmHk8tTycnu0hpiO+BIm3IQM/72TNv9Qf5k5V1lJCvEnuHXFObt1Aw+Z5/
YkI0SWAnrmqXCBv8a7K4VxSiAwKt7tnXFfxIjfHoNaDAEOzFe7W35sVPRrqWhVrgXuZoiYtKeBrd
E3P8eRh2xjanJrM2Z3lMk9fKJQ4g1MwjuSHvql0CuCKWU5YviB7pFk6iFm+2Oc65KPoq0SYe0GBT
z8jDf6pVpr/ocaDTh3Z+KgTnHE19/C6rmP+1qCnPmAGZnKQF8qLPzWY+4vq8wTHGxK8xgNPNoz/3
AhY3K6tVi4s8pBA9tiynGOVfHznb0FeVPWHB3qXkrQ17re6/hREwpeGXoffiVS+H7mDkMXki87AU
abFpDUfbyCETtmKJdAMvrqMQBAn8DldzfJJqnsAibslUge2n6Naf8ri4dX40nAi8rJ9UrVLPNg77
hoBsG1/foZpXciIptV3cuw2o/sA7oSR/lYSl2AjHBdwEaxeYEfehcB4bekHcp+OPsDPHo1cn1VFC
/OTGmGt2+Nr/Om5o4qyjfT9IiUbe1cYOBOCrHEmFBl2F5D8CDnw/BVoNKeyQV4SlY6xaTD6r0oVb
DlWrXoapPqe7CrBDVq0cMIvqV5GN+rVpYTfHZK0n9tAuc9AAL0hM26XLQ+i+J481Ub1HH1ogjiyp
C2HS2U78fgfLoKDu12Qud6aj3iwHbX5MvsYPjWhmGzbjr9bWH+xCDO+oBPHzxXZPTALmiMgQwwWV
F8q+VCverQLkTNib1VElNva1Ht2FsbnHGhoxkCibFMS7R0F3FCJ5NHPldlOwInFZW3OvGC9wGQoN
CTnR4GE+HeQxuYGTWV28cDEKEBE4hpRlglMdeRmTvIvXRMRt68M18LORFOFgOOij8WOEXPbc4Do6
0PXU1z5o2M++3kf8SRchWedbHp0m9w+dykA6KeZRjtumTze+KPVtwcLhksYkU5IGAQ029yec8Qy/
ToQzq4Q/xI+gnsallYzZVU5A5aZoUSJrzMiSwkeOB9iQmHX/XA1tcSxUHU4puUS97renvlb3cuQC
7NolEYmR8onnl97eII/5TKGO96EwBeVgyK0C1P5yCDMoiV9LTLnntBl1Lw1CuhwGCM0bkXqHCnGF
N6k1zOD/kNyyvp1WoehIZ0GBtnRjMCy0P2hU2NkrJT2iUqIeOzHML/inPhn3TdDtKoSIPHtUqn26
25S7tBm8S4I58r6p0ziZYw7yxf2mhLt0UwchoRs0Wlb/bS8vSV0W4aDuaKbCcHNDFyNXmb1QqJjr
3GGAdubquw5aHnYivamIOlOu9eDT+PUtez8aInpKhv4t0FqkFvPIzpCWhBNVk3k02NpPFyPdJgxL
4+TEtgK6mg7naNsftV0VTzrRc6eKtgV6fuot9zV6mdreRpXEfLcQ9qFSMU3PM1to/Xu3SYZnki5w
PgN/3NlEEb5hywIPPVfM5uPqfLxXzmpiQimdX/VOt+pV0Y7mStbzA4uK8O/OR2mVe/kigqj9Xg3C
+v06y1e36Tx9nSn/x9d57TauRNv2iwgwh1eRyg5ytvuFcNvdDMVULOavv4Ny4+yLc4G7HwxJtntb
FMlatdacY7ZdmNTT38Q3zfsxd3IyUqjtrwuyxcf181TmbrzFuGLuDbpwsITjYn9dYq5Pi4m8HCeY
rbDB3PVujwONrJbCpUKkVqCZBZmkeRe1wnkls5fPobe+HZauR0dZFrlWHJzrL8DDYxefvZSquina
lpjIQMqjoGf40qTTfQtP+tMLeqbtBMjdNYxdoYyTlus4jLgzbwBOPIrbsXSt7/UBvuCfB/P6ymhn
t5Xe2N8zD3DTO08iEB9pT+KdkeTJ2blqD0R6i1LUe1jcHsLcPEYMKOs3GceQWB3o99eEOLMs6YQ2
zDquv5Sl2FTbCdrBwNd9z8d6dAs7PXa+3dxKo5M0BkEpuOCgIsJR3JehYuuIBCb+VdfmAwwm/W/H
7qRBYYSJTMM8AhqntYPlnCfTfOl1rN9VCdxJtO19kJv+y6SB8LOldPYFqncHI+GL4+j3pmnVD3gW
yxdczdwizAITaZbcub6ofp4O+d3/39EEOOx/mzZ928JliHfVtHAE6/6KG/u/QHeqm+au7xlxK1dz
tsYkg+cqDvwdUwGx1QsreM48FRxbg/yO63dJxJpvkzL+vH7TI4zgQfbi5zevP6DYFS4zDi8HT1x0
fWmpm6dZutbdz+8EFZwTWwWn6zfTQoyRcHxzf/3uf//363e7Bj+iPRjIFH0Ac8vYB2HaiPGx8A7z
ZFSU03xpyeWG9Vh6WNF4SjA9BvekORR6Wv/8BDcCQcXi/futxpyXG9HG7//9G+NQYC8x2xLpZVc/
4R7PTy2Iw831RyYCl1qiau683n3KTCl+olVsDdet1CGm/WyJmTg/Ifx0I3/M8OeUmgGNIPDQdVTm
wVofTetrsH/obbYWnL8hP7qdQdwYaJkCM7py9+hijLBfdYhpb2rc+P3mYLQ6ZaXUzeOP0ESSlYEM
pzUplYi/k0bwMAw5QMi1mxVAytm4WZ7vrs2tGDXToGqNy/vT8eLxk6wTK0oqz0b13c6nWnqvMl4n
krTffnCnylSnUr9PbIvRwCRjvBK+c0Y2dJAMOqMS0Nib0kaI5LSwdQtb5VDPvzPiLpHotYCQ49Ri
dbLsESguMw32+jX98Ja4oyaoKcWRW5edImuJdufNHLDal4n9dymCU6/pzi8sRBXJJrF4TPQh2LUz
LZmCvM/t4J/oalE5kn2dRSpOXWYY6rVaVSaVjvonqdj7/fcI0+H/89p/361WTIOqu+e5q6qXrORH
R+AJP8Q4l+2qcpWISKeZ34uEPDpunEADpQOaAmyKuGVZc7btNB1+Wlrk2HEq15i7JlHDAACb9LCM
6XDLzlT+wJjMBnYHETbvteeX0ZXZh+D2qOkjy3mF9v0HA1H3GvB5By+84cgbWnLyzUqerv17XUs+
87R+JnQh2/W5aUSZ0LvHKxmMGI53jm98vr5EZTbDbjmiK+1+wiBGGiYkBMqO88HEFD412rEC5QII
o/3+cevXAILW9M54myQ47f97lDRMcjrakCd9dSDTcRLw2mfrJL0qvLptSfzQb2olAUQWKOX/e81L
1U6V+qcalLVfdC/4kAulJZKSMg+CY5dM9d2/pBIPakBPcKVfz+c2o66+Pvrvi97iJtf87ucn/nvd
pfdYajdmm5pRpxwVXtGH1y8Q5/RoWPK1Xzl7dx0wXUc16qFZ28LpgJI9WcjBaKeqeYN0p1VvYLeb
+66uv0Tp1m9BT0efhOgpkjMTEOoEn5Nab/aO9NUqAJMfPtY0TpMpPi0AdN+EWf283tQENU0O1uP1
kOnxmxF46vn6pJjeEicp8Gc0lytmONemGZZLic/vfy5Da6DCvL4mOo9ZOKGzu6scbSw5y1nV1U/7
mobZx4+hOze6EqquJvYqc4tXj1neYjTFRxPYK1nQ2Tktl+PSSpamVVqL58u/axd4Sddn6xdgBg4Z
QxDvrgoKLW6qXZ/gBvo55/H/DLA1yFbUKpdk2Dn7LeauoDWeaw+FnSENTgkdN9Gl/ZzLubYc5CB7
AFGD9WYPwJIDOT9T+quLEcdvSLT6O4fXop5RkyiE/GiYm+6tXHN2w3p4G5PsDXz/z5MiA11okLXz
1Ynh0gfU2ue0DpbHay7VKEbeCcGnXDb68UpwqlPC66+XwQ9XaHLfRI8v0wEM9KOsIIT8zhuke7rW
ZI6t7bq68W6rUjU7wDhpxO7v31uZSX7QupZeXrn80npi5RYHFqxjQJQZC3fcuGgpdteYncRu+sgX
ErMobkZRyuHv+iDN3J8HWvrvwfVb6ahFpiE3JEPYQ9DeXDW5ZBes8mDhHYuBTVDclqSTDG4emrpH
EaJ6iOmWOSQIXL0OMb8Yj06hWW95md73SJ5xWZI10LXZSRK600nXv7viAOkJYjqbUuhVNCovWY16
0MKItKzD/qv6J5C0VH9OKDurLz9OIEDaBziZ3MzXrTLsu4TszNWOiJiBHs2xJ5V4JrDR9YE3BKhT
y1C2zsXwSvHv/jhQAm8Qb9SUVyysBr2KY95iMGSxVGzMuw9UBlxi1+86uolwplwVwJptQElf73Ju
W/i0toHfXu931y9xT8riCGmI/uX02SCIvDedNrhvTIEapJQ3P8/+5/VgJLah0FB+Wq1JvAJHTBd+
uqNmaffXpyBUcJjGhYNeCXA+uLFi3y9b1TercGCy7+rCJlf7+rSuWc4r4UbX75b+kofzKpSvHbG/
vrcJNu1lWtJtPCVAjJbOPg4mbguXKc8fT23lGmM+opwksttVL1VlvRd5a630CaZe7BJceymOAxu8
n0a0ewcCIH64NqWrDrgr9gbWGicdacvhRN/WrWaEoJZOet9/21WRHq+kETdgTZmYGJ1zepI6pvkN
0t9rSloGBog/byK+mIBia/LTjaLvrdq4Y7eXZdtrn7Ffn2LSSbfpUGj3+eDfX3/i+tJ1S+EV1r9f
cLN+uVEjTdvHqoP9x4iTWj+W7R1k5YUE7eW2rWwgsvNEV2MkUfl6D8TAQieGhtom0czluax1ii7R
3LbBihc1LVM/XEsHaVpsgWOMAXD5u2HlBQiQJKhSuuYmnjFqFzXKAAr5DQZLkE0YQIpJ1dyHJXFm
juG8dDlZEUvKjrAprOS+NJLgSYjmyDxj2pl+64DpGjbKaLRf6LjjSBJ1cvrBw/6MravYflN1e7SN
UT5cpZ3rM2sq/E1hSefYOnV+6/reEDqdgz4YXP42EAXtASKq2h1iMsI2c3c75IVx9FM6w7ay3xXS
td+D0wL3XTdeiVGNR0PLsF/IAiWCHrzJbLqvvQIWdV1eDD0I7ry4/dsqV+6MpYUBU5fN8+SjBuKT
+814DEFm0/YXsF99tDCn2HelEXIg0rvSUNUFNXR16Vb+UYNsbNM46nj950fQTImX67/xJg2UzlJc
Bi94SzH37bPU1MOxGOd3kcNcrpRNows4XzSqmqU+s8XGRXv8rSdFqLxEJZtysE+1vyjk4TPdzkWa
TEoK6JAarD6cvBoCHe52xjXha22LRuNkFuzvTTNMM9v99Prxh153fZ2EsfRUpZnHwozeyxbKPwZB
6T6AqqJ5y22mV9Pz9a1dv2hr4nNGZMKgSeOc2gALW7FoN9k64fL03HqAPxlTPceCozxf7AARg8Io
E2+6bm2yTvLlxxtgl2o5CQ0bSi1S8TgouqpOZ+SPEEKi/spGsZfttShPRV7f44XYXJdsU/e7vZ0y
1vkpyu3MOFrXcJI55dSDlRCjMejg3C2s7vhQyXdYJ+TuNbeug2FUzx6Ws4mu+oKMyVmHzFrbDZG0
VtPYaqxI50Y7p415iNuOjLAVfpST+VloGjgVA7q/U8cstdllAcAEkzBIzmv3+pggFf55xPAJlCHJ
yvslaH5fT+sKPeedpKXXalq7yfA03reettwz4cFId33HDbuK2zzp8GDDhnGyRrurdT6+RKhqV8Me
uP9fj0AThqVrrHYtQoLdmOyo+irNKZMA119jGhC6MDa0fZzfEmV/T4jt6/WE083U3fUjRG5hDgGm
zziqTX1PsTr+XR/UdkpLREAi4L/j2COGk+u8xLAU85JVQthbyZ1vFnZopH1/tIGqPHaOZLYfxOri
Ni7aExIzA/YV9USwjT59dUbYNEb+nc1IxGMg5xezZYonG3/eyYotvYnHXbVU9sQm+cOjR1J9NOjG
8uBW/bNMidJmaU2JBh4JJkIGdKjasvKPpi8BU5XPi5HNd1ne/fuyjNZ8l8uO0XUObGN9HYDhv2/O
Jp1eTO4k8+6vFazdWN2NrQa45om8uzKmrW5iD25a42PP3JuUuZZ247pN7NUs9jZ6zfBaCHSLf5vk
/E3/EcmuCRM6glFyO/s8aoT6/EEMFX59N5v9J5skAXQZriMRw1cJR9Uv/pmh0tcQVBUexdq/XVoA
o6ZHJNGw3iQcCXeAkQHBI4sydrZb2S/sJlav0/zOrlCH1W49mlb/de15Xr+krU5IT6FhxuEmRQID
yQBewljXbunK0ZFcY9Hq8d4sXPOspVheJi1WYU/6Ydgsqdh5tu8caJSlN21RwqAwNXXUiU9H1Tf9
BGmUDfO1keb9zl37nYbZI1vWW/1MoGO5Ncv5nzMo4dZntE8dLKQvpzeNUBSkuAUl8Qd6k/fb3nzq
gkrdjWVjXPrFAPmNrON6tpZS+nuVK2072W0SJk6WA523volSIk2RPK+I1LWG7LT3yRjNs3QEZKYk
1h9yrGeEHvwLPr96BWKIhNgm1mMQJ8Opp0aLrjeH65eGOCstUPG+dn1y2vFcPiFteC3jwLnRjYGb
RqrZP4kowxTEOMhi4sQbC4eA7YWjEMDbiXSSlRYcpqpn1aKgRZXv3tvid9B388ZPHKBIAVKxpX4k
RePgUgp0Vf2UGcFNV88Pk4eyrMWWHE5qocfaApCoaYaV8qxqJGk24tHRqDNIQO5MT5I1qZ+ImRtv
bC3Q0B0R8jA2xolYQNqgMfjMHgFWnNuRYwkJoct0sXZDo4/5i4XOGWB2XN523D/RAl7BHwbhZB3R
FoEXeXkrdnqqHpicH+bMcJDZMkPv+tlmUCIO/eRPxEPH/c0k+P/6JahBf3miXRcZqST0jAQH9Gz2
oUB+FYpOe4Pt9yCKSkTDJLytO0K80JPqu3Z0Z9fPfSTT4MDGKyejIwc5mmF/dWcmRFXH1imdn5yg
8/dB2UEWHE0Yut5phIBxdFp3J5tqxoyHG1UPLCxLY7npAGGH6IYJRVyhQVzMz+WSobaq1e+6J3pN
/OrNXyCfqyYXO7OCPGN7N0s/ZJEk8HuToK3cGLbJORLXWmR4vybXPnil/rYeL52rflOlAaxifWbf
RbfFoTDbQqirI0Uf4+jF/KoNC9ZpMbjrPXmZDkQxT2+2Qd2uC8+XNAQgsP4GHvqXW7GCL35B2TwR
kUiQUO23p9TMfvmte6cUQiDOAGNEVW5p5SmHfRVqy/hJ22zTkKSyUaXX7mZnoVCbzYmVKmngDHkX
ugFfY1e91RlDReUsG5+lyjIKcytMJGelN4zwcvRL0GqnQgXabTPMjE40ZteSCLVlHt4GNsrMHL2T
3pR/nIZLfbSsyHDt333VPGVEVGJhM3aIMJ+1pWwi21//KMvdpbEDxG+CYm8X2VPVGOHMjV4zrITZ
TyY50DLClnTJHdM4ylslWcvyZUZskDMoo9CspiAIvXjuNnASDPSyaPs0v30qxJTd9dzSVMa+qWtT
8hZ9fB4a8WOYm2I1sxuyYNIY9ks1wBD2W8sLJ1+HplSjkPDYXSA3SD8czWZ+YYVmmXobJLkICNKY
a9fIvppaHlpRTqBLM+g9RnoyU/XkmwQ2sGbb8AblWzsuH2U5QiBs6Q/Qvt7amfAjCPgtM2yW8kzv
f1kFnrCUFsGQ4dez2uHecCgEUDw8VtZc3foqf4+1aqfP8KXdTBLnLNcu4lc8EFS1MLvbEE+yzxfj
fcrsm35p/1DJDPvWSx5sEDMb26P3ZVrpl2okSXSYeDdxzdR4bFR/ItXxrPtzs/Xa7tTPNB/NYaCA
LEjK8XBlme4NyBoO+az9MeTShNRAF4cJyV3m9nd+QIcvdeoHqXtWRIdUoqtbvrtO/+4kH/XglwkO
o+UIM+ZTW1aY8NhdZlfLojJOYeP0MOt18cqN+d6Y+zn0MlodJaHw5GKGZR3/CkrFBLFw1sjCduFc
LpKoExUYPmKZ45lAh5FSSyetOad7EYHYoqB19nnT3nte8aAZ5geRUDHbwewV+TWg6bQPUPZ13i4v
iZQbZuvFq4uc+We+d3ufkktpUPc0uK9u9QKTUBwmtP41LmLfCJz90javVcPeREN6m2jJd5kSvtQl
O2b8x7G0GbLYt32LuTU2q3fgnPdIRXPCucs/A/qpLeqHXWE2ck9m7L7plLixkvcu9rYLiRpIWWuM
CYOzKQGzbrye3RXRPecaT8tOn8hXX8kgvke0tA75KujUO8IXFbWawFPF2S+esQEuL76fY9D9Y/XL
sIeoUEQiVSPexumPn1hZtKhLmjqfHFlgU/UrAvAb6biMnjGi65pgYemecJo/8Vn2J+b8Nsm+ZBsC
TPzsDJPjhPe9o7depA8j/4N+Mh6IMwM7leFTg8K6VV36UTUAnybd+rDxuYRBHL93CfGUDcLTULNo
9ymBOd0Z9FvZBpFr69x7CJpAdNy7G9G4MAjY7mwqny6C5iFM0jKLaC/CSPYZqmiisIgf9nezgXnR
HxhWku5xFm2fADgegU/dtiMh7EFsvFoNQSsllVKE+peknFnb6cQi7CSyaEy46NdFlZ4JI9+MGoZ5
jKxMQuSlsWNzOyeoHgqkD5vSmjj92r9LLh6Wgkb+MByEy+R+SOvIccEdqP6hFs4BayH9UdRoseMR
xJV/GlpVbZuxr6O0y5jU2GlUjdqzmZvvepMWG7Xk7ISRWAUtoal57D0bpEJtABnmFATjqR+oxmc2
4YOchxuP44awfvxIiT6aHR1R0eKsMdo0ouq4eUKyEPuzucvoHW4aIU4xbP0bdyz+4DR9rHR73DKR
sDeFjol/VNYSSeKUQtuSj2KEfSzcC3mSwBE7Pi2hHuAo6JHf1cUtuiccMSo5K9WY0TCnqP5z7ct1
lsdyMS+jjmCDGdlrr1Xl6Y6W6hemm0vsMdFq+Pzwkn9WlsG5g7tRzefU0JLXjIm3OQM/dGL+MHfx
tQ2Tb/c2dz4SUz+3si+2rsNeeQLTzwG4Ia2d6YgX5hV7Ofy/LIJTs9ORzOqGBPhmzgeOJfdXLiKI
izd+zfXexAItjUzSyHN84FW5FyEsWO+K/rMr4gdPp3ONgWkzWGwEkQKU2FEvomcOJnJjJ1oaZDHU
m+3AZo0SOQlZTw6UT94B79YD1yCSTjiOIfXLX09lT30WV3CvKsJKF2JFg8wApVNPlwQJVjXW4DmE
cXInfdg0rXP2Ckh5dmIY2zZpuE77EUo4+qciAxosEVFBi0HAn5vLbdmUH2WPrMyhy1Qq/8HBumh8
IExuISFTJK6JmVk3bsUAk3yk4vHZyedgSS2tHQ55b9TIDwT1x/hujURfIt31bsWkLnLq/Sgw+1ea
V0O0TCTM9FVCnK9CXBCYlPbJQCzz3PpWRM/9JCDHM5ZLQOy4Y7ClHSjCTsuKnbm2m4DpbH0Cp6Dq
GZzYRJaF/sLAUlb1boxXvlJTQucMRlYCo/jd0ZJjyjGJyNXqXwkH2NCaZzvTGu7tDrmea4kTx1gl
bIetpJVaW0EqRbwE/hbJw3umvC+75NS3iAl/nsJR4bfwtFRw5yIz2myoBRrrb1YSM6pahxWOjiS6
yziCYnEq6FRSi9OXd1DwqZpDKK0VT23FD3ren4me4M4rV/RcuhVefrGrTB2Hsdk1LUAw11fd/YRX
x10PeGM77xhFiYNtqNXMKmM0Nc/hGC+vqLARPRUsXjNX+2C6vwY/OWl03W/yIPvDtia5SRf8IXaw
KlZ7G5Kg8xykUxXav6dawId0V8JOEFz8ssMdr+p8wzzvtqvRjKTM0DOUiKGCKrNRg1kTyK0FXOP9
20A1XpjEIRuqSELP/4Mr6LWoALe1mGCiyZbsTTokmClq9UnDkj6KqWZAeTQDC3oF8yYcJqQ5Cj+n
WS+jrmehNRoIgTFxr4htKYkL7xlNx0ixvxBLt79emCq3sjDHHRCBlrlkRCa/EUJd5d5LT5oAXbga
XuBwu14tA2+vQx2jK2QhWvKSlPV7Potdzceam2TUmLGx91IiPhg1IJGcxN7o0ovlM/VwTMqFhYmc
PqDF02N5x/aB8IyzhnKe/dIMOca3z6Ipv/2cCZVZqG8aGP551VtoNfB9zBsRnbUzBRXoWbuiJxC1
m8SC1EPl4ewaG9R+ZdyxKcb9oytjPzLyGi032/g9ArqAwU+EvWPtQM2jh8wJSAc3dO0umdJvNyhv
NXA1g5PpDxpqj67VmluoFLtFx2xFulsVMYH/3XuQQMqZszSevwloOSouhSIwaeIBKbRI62au91QV
jywFDAMoCwMrq4Gj5ic9q5DDlMWTpYOLHfps03rEDswBxil6F9ise/cAjOg3aIYWiQXMHT+zPWKH
nk0FyEKaXKzM3ehn6Jce1tCE3z3qtk7mvbhkkIS9y97FW4I9MjVCrUE3cP/ibFwvZN0fv+cR/6TB
Lm3sCF90M/PGI9tOaxIGROjBw+JhpRVPovilLBAV+QJVjZpni0mjBQ95J2upX4aWOflqy8JLtW1d
pNdJ3blHQR/r0a2TLQHlG7GwsVoqVhs1aAZyU48atuq+utiKGhXn55E9H6r/+zrp+H9jb9gIWb1B
s3sKZOCGhP/5K1SixLNNzMIoBqgcfkfUm/Y2M91EpEzbDyXpSO1MZA+aFmttJnknS9XlDtX0hzvS
gnID8xIkUBCJE2u2nbGG29WAFNCKxUn8Etj+h6q6d7KBQrNp6n3pZC9xIVdvDe+rcpJfbuM/IiSQ
Ic049OEN8suhtm86nX5ZpS23DapsihIK37TycuS+TD5B+vXcTfwdlpdzKtRd2SSco/pBzHgMO2ts
N3oKgKLxrY6JRYpRrlLpTsRsw5FqHvQi9tktynhLqs6mosvK57gyGYXTh0YcmBsxWWxLuXkFjk2x
2sl3hb9pk3kjc2HGWYehmi51FsPymYfp3ZOQGWE5NSU3LLVKGH1o/BOa4JvRTfGQDMCuZMosdxA4
uaaW27k/Pnd9d1lp58SFeR/A5EuY9Nuu0C9iJacq47vF6hTKoBuw3SEB0ksuirycnvKuf5yrvD1p
LstnDyTS8GSIFW+61dNXMCuk4loNg2Fgn3YJEt/JYijlA9bRaVnOnZjVa0d2JC5rlcF9DVKpY28x
t73PtpaVir2lFzxJYHbHxCf0XpT+1ySIM7OmtHvwsYHYsfaBOa4LgdFR5HbJsSQ+xrgVoCtD+ubT
ZmlLgBGcdQV7jY0gUadf1/Fyjj+8bD1pAdREcJvOZQXhgcb4BlcWXvOWU9is8j1EPCaQHRGrtWtT
gIqHAIyI5YDbKUEhWfhJ+TeoLFyN1F1lSaJfIdoNSR8c6cF02DiNv0bpnJq+/8Tly9iUbS98Ybls
tMXY6W3lhnmSckyQ5x5XNxWht7m3yhKgRbV/qzn+MvC3RJVhX/Q2J6I9b25G6TKwHaS3DRCKh8yk
bSSa2jZBjnnCJMgoO1B/cZaywfSPaYxyu8gfWy0lccNuLgl/p5tOpKVJgA9G7VSIbNsvUbD7mAw9
3WjwBywinHYstr8Vw7ShreFH5OmWAG6LdvFfHDVeRBmf4ASXX4FpbL0UY1bPSrRug53WTrbood/K
jH6ck8RBRC4e3hGdkFyPjAj/wU0AVtLKowQutWd8bC9TVnuhbs7vplTXgE1c1zVB5nCO6dMuDxUB
zINDWYda8W9Dk/XseowQAgcAV6sr2EEZWp80mbbBDKvIgnKEhEG7Mw3IG76L8NEcy30NtMsDCFMh
79lNQLnIvdK3MGzJSzTj8zQ1D4WW2mgk9OdhwjTpc6ZvHG0qGL8yLkwE8eiZ80cboUP3r1mQA3Ah
CCTsMj47zYpXdWYVIdgsWC8NjseoPw1KWjuvmfKNmUedPp7Wf92ZHLAazonbvaAJhfFBQHnZ9AEr
sMbYXrHYOt0umQZrK2X3y9f/4rinGzQOYNfm1bc8UrGKtA12OZW17Kc/CK6x2tRJdVJpn9AJ9Vro
cjhh1m53pCyKSPRGAHpUQYVSYyJaIDMxrJsfRY4DRS0DFs3cpmvYTy+aKb4ymqZiyBEhdo11YLVA
VXITl3Qg8z45sQ3ytiX85TCYkk9CXeFW9S2nM/gmCVwpDsZ7rhSijoMGRbljPHcZ+51K27uGejET
pFSawUUEPOwlnQXpvLn+iGPkdzoQ6OyW2b7KO27V5pSEYu3H4A3Y6IPG56+hn/WcFDaylm5njTZY
wK7T091PuwsIzPVIJh0DBtVdzsoTuOOKuXseaeOyDfkKBjyTU6CQgrY+bhxa6UHw1Qi7YwP+QH+H
KXZi7KHpTwdwG2oTWwZ/uAs8ekk5IfmJVWSfhQD8v0ogWxumExCFWJk3wr1h+56EAY69k27UZ0bZ
C+UIF0Y8Wjf6UEzn0pDbwkkkBnIcv0nsgRak/T7rdgRx/Y6uxRLlV37w7B7LznkPyuWS48zaNoF1
L6FfbSYAIYupm/TeAmtjThhM0KDXln9vlaNL5zD4BCP5pDx5KYI40mKGdFZe66E9YtyaKCFSg/vl
UOtfvQmAiGZtE9I5pCyp0l+ThglKLHSFlxrl24iEFjxUJLX+sIAM2GDA17bGMDwBm2B+KHt8F9TS
KJ+wZFuKPKAufx/duWQ7QqbYFPefuQL/Zfd7ux1UOGO8qWjU0TUxhy36z5GPG31CMR5jne+HbkDX
TKNKHGVzb1XsBnyaujf033exjyq4bF2i/UTwsFiLEdLqzTaBYB9PjilJwtE0sbTCkNnQV/ka/BUo
m73k2bLVqlWTRmYw4kCkvHOTHoLY2ciWosupZLWNg2mJvDAWyYqa5dPJguzZIIeaoTStDH16YI5O
hUGkEgVB/zIAAzn1SQKKCnQl6hihAy8Ph3zFTJVsuVd50sLaGZTmsmcfPGZV9wJEd280Ut6QwkAK
sa7u66n9TXoh/CLpBptgWiG6LOGGl9rbOi9+gTX9BJ70gqEr25gjiQwF4cVIoNqYd5B/z5qTnbFz
H+SUvzuimHe1VqyuMTA4bnqXQNKKcKhk5oAzNk3JBR1a2lzjaSBrawcnpgotkz3rwJw+NKhMIZDm
kSm7amvNAbW1YT90XsGK4Yh2V47Zr6KNibjtHnL8fSqrza2Xv84CingmKJbmJd01fp/cD5W8mTgi
Ghfulp5Kheo+msyaGSzRQLfIXUNdZS9By0ntO+wlS7USX5yawGl7B8xIRoav/SmX8pI2o3nMLO59
pgPeMMag0AdJymWv7F2zZsXqM4DvoHb/YB1cHdjju5OiY7ESfdXUVod05VihOPlb+t4moeoPiAAb
jU475fFMWnn7x5l6tp9xex9PszwDXhDhCIGZRthey4tuR+ZGv5l8bz6zgsGuLLajUGU4pWLNwKKW
MN9ESwosGnU3YrgXFhjhDpZE89oSmTy7VA89b7XTeWM2zsPCelUgQh3hv2YOOxllYOEFqsqC4CAl
CuL3arE+JAeLMAV/7VO/iMJ3Qj2187CJDefQdsZlXOA2TS4L2uAY+0L+0bOMoD95cPpOe4wngzQq
W20XEdNuw0KRJeXWKrrpRBXwkcyTE5YJ8gvM5EiG+AyrhV5XA9dSYLsGvPXJn3t26+kAmEVEwMLO
LBNoHmZ8M0127MzkV4e5PyIA56/eIOVH01n15nc3+QdTJKcCsaw9T+NpIS7JbXGM+rmd70AwpDO1
qV9hvrc4qemRfbUm+GFEyMGmLbnP28UcwbUKQD0046Yzq6jt+j991ICM2Q8eESB+bawFkwsrpyYV
dASHltXAe4tzX8UfcRMn4ULoX7RU9sU2kIamNiHehPZsG8VAisbG7xTrXIiykZ1eY++EP8W3ixi4
I9odmmSwKLZ7iTsLbWdD7MeSpxwZxhkD8UObRY9vHT95YzlOJ/l3qMhSrDJaCOSVhISOGZQ8NV2O
eHmUgi4Gdk53N7lU6aaDZsoFBS4T1rK2HexL68b49mINSchA+4SdrKGmZqPcVB4bpnKoB5mOjBZ5
FDZ1E4Vm+uWP5RDhEtC4yylkWvb8KdKm23e8rbEBBI2AwxPNCx15kx7aPtPHfo/Q00HpieAY8gGG
HjRr1OI3oMRe8CqYaF+YmrUAfZAdMYkdqfzGuNo156qgo90jSsyZ0T2XDKM2dc85y953n7Je9Yqz
GPN6jV61+417jL1AAGpUcaoYdXLIBjhetVq9xrG4eOi1bmgtsDsaqL49QFJNyyXnWdtYGrfc1apd
nvfsJUHnMEF56VyKlIQ8Ak7a9ZoMgm2WDQ/oUIdwnIHau3P+3lBZZughToNhkOdVd0ezEmfc4ecZ
QYy+b2u25VZvo/quxZOb78pJPLU2CDGitKhqLaZjSXfjysk+wuc44K7wYX5mNFexOQEWlLvAM1+d
JnnJ9TAn0XBv59Yfu/w/hJ3HcuNK12yfCBEoeExJgp6UtxOEWt0N7z2e/q4Czz3uizj/hEFSaiOI
qKq9d+ZKdrxy2vftaGytIWQC4GvoogQZY0jSDE2rPET3j3mJ8KBCkzXZMrA0ifYl3fN1aWs+lCrM
601OsCcw/Y1v4pxMMTGtC7066ZlGknGYry3AnARlUHf09GHHZmj2vtMzVBkROWoDwfQ6sq9oYlXX
CmdvONXrJKZf5VsV9v6+12OKrESzV1rl5kjVSUIPiHGda9X2WnkkJNBGNHRw5yDNOcgimppN2mVl
hQqVsrecfK9zTVQJ0lPa2kdRju8ZXXji8VTuPufbbq9mTY5e7FRfxqh9IwvZFjgSVmNZ7pwxs/Co
+0xwR9OzoHdu0FTuNMt/Fs2091vV2AbQMGgZXLpZJun4lbESvQ/gUftUXEp/xznXXURuHwq8tVqZ
L0lWzyfqvO8RhWYZpfbKmIb20BjA96V1mrqRK5MaoCit31rkfscdKxwedNbZTLnqFS3V3Mw/qxb6
i4P2eBuV3WHurkBa/QRpsBpsaYFT9NyNnarhMhoBArTmmxJMv7uKoVXstupmsvqz4XKcMcsBAESM
BDMrX2rXDze0Vj6rgkEpemiapGYyY6H4UkztyZomznsq+JqxQdbiNk81NxInB42TEsTHzdj9Mp1t
OjvhC96UNQy7YE90y5tRobJsweXw49GuEPQ/+9B1N4GCuqyPjZcEQUpYa+/MGL6KuqppnCgeQgfD
znczjvqulAXLpU7zF6tBl+0SuYKGGnlq9Emuy3dCPDtHmnaNmHVGzCJd5mMxbTTrPrdMfRNmD0NO
7TIoegj4IjvpBYFPXYk+LJqtk09Pap1hFE5qZ4ekPdtllrrrrbRG6svQnFYVs3uWIYOBXasb6yqn
+ei6aeJx3CS6hZsCzg4DGYsfz80QpJN80rc0j7WUxbhlbh3RwqexWZdS4b+FYDXfufq8omgJTxBS
vYxwwm1UhD8bpsQwbOUSH3GRZ1qpQaLqnoo4RwcGcxoZdgQak51YaFjYym6dudaxLfrByxnVKYn1
lQ0kpNPNeldqPk7C4UOD8tBmN+fAk+SbQNO+lV44cqt+KeQMA20deUNaFe8pdw9jowe7HLmGwblx
Q6jXh5hoIGZaVt07Y1tsCrnnRGW7tXXlS7MBVGj679z40hP6m9oAF4Pi4slCJqPk/PJKv2MortYn
2KiMixj/7DqrfoL2V8FjUT3dz7AvBqeuTJMDGiHanEpt0sF3Cv6Y/xNeLnOCJrjU6pXA9A5ory2l
sz2/Hy6EaXXNdsra51ZVjG2kdNxa0Noz68vnjvSmxHicgQKvONBgxRPBOmycZ3v+UVTOD6bV1sU1
vnCBBxKT+GjFOlhBVPlkEjGgz1awR+AskS5E4K8FxYPPJzxWB5qSqxdrCsySnqY27UDV7GxN9a9O
2Zhrg8NgMrcp4OLiSOP5oWrtGEWF+qp2yq9STkqrZIA7p9LkhuxUrVES2BtFUc41Svd6anXaXZKb
Pdafmq7358I2qqfqSgyQeaptK8NS3Vie1dJXMfGmwjnz9bU6hvmH40cPOaLD30VsrOh5mNdb8iOW
eWcrSzk2u+GHXTkbIyzEIRz1wxLwNyRVcEv5cx1uJr2KGYrYFrx7gaKQA0aRbJLJedfggqC1pFIz
GWx0Mcrseij1l6JOxi0YQYLT8hT8ddNukAsVV2Sj5NlMegV1ScmvcS1ZEWlHjJXZPAJzD3cuYBB4
qfKlmmKhydBEDznuf7Bo6r4ofUVaBbXzX88cP/2w1AYthLRn5f0cXOkdXVU6ylJ6imIigPB9Eo02
XQgj37vA9sO1bU/bEcSO17fydtFG/W0ac1KFoNucgVXrb46WrC0T0FKGFmxXl0xpKxwrnIY07aIo
KBmjoUQlMWr6nrQJ9ZKhOux455I7UXRkYGYwGkQBuoCIEuuOppiOvshmhJG0bb6ryuGuLt2RuhNt
pK05+bbXjfqQssptbM0lMkiNhjvq9uJuMhCCDZJ4uXxBs/D+JXgG7sdsQgfv1892YhK+aiJPQJYM
r2H5d8hisy7EiCveIGr9bpqR9944X0zetBMB3nyoHQ3PWBQ9k+Fze0Wbix9Q/smYgY0SOwDLfH/w
fEdJt7YUdCwwr7R5+eP6YlA+5OBALvQbfy3wDkxst1eLCH3RpPt9+hpVMzA9JoHfsFiJHcnMzzJU
Xm9/zdBm2lemz54mxPyjjE1dupfVpw6pBW4XpzmDi8tPCAm9KbVPKVUTo0cykRZKIQnFxk7vGgBO
qvmuoxtJJO8osQWetHCwz7WW6Xeooql5SaH2qjhAmC2CnzX20Id8NGIW9Ka/offk+0QF3JPx94ZR
0yX7uNdfzJ4UVJCd/o1FptecgQc9+cg7Ie4Ug4SNqAw0oIT0V6C9Tnsz6ROpfU/Oc0lWN3NTXmd+
SaWpB3wwe7M/t7Ttrn0z1fe231LTu9HR7+ldRk5ZeAtVEgl8touU4aGKu3Mwap8qVp/P2RgFSWhE
IXZVXKwX2E4ArNcr+zrfLki82VAz6lXtrbSGj1uKoDpmzKjdcD4FlSKltEhBdY2/yW6MY66K+Ewa
cLPNE1Pxbgr/mmCLe9iBq2iOmdfoTPU03U5fagS6yLEj9aLHWXJkC4zIGHCOk3SsgMxircBPx6Wv
tgvUbrbxJTNGhbYlGXdtHO9CzM+NEmKidOuCoSuj701sSa3IzNFCKUx/2ypYmmmeqhfEuqE3T6X5
irf6U8mm6axHhstgGhm544ENj+/jqXQcNFeK7PWzFfpmMB3iwNgsuDGaNSdVdduTBk5il+SFvINH
5b4wudOVBvUnQ7lgozKoogmdM+pW1X09IQ8bCbUZm2AI132FFotDcOnFNh4KvbfzzeCOzhrtcHA1
wzK8oHhpNmY1O4Th5f6mLMthnxThF4tFAaTAGncUHGgTUiW7NxVs+zZ0hFm+Wt7KJv0XcbzZaqLf
tHEiu34A1vmqaDrOK7xMx7JOLRCGc/9cqOhOTZ9wDndcssqHsN5hCScXAaXxG56vcNuGfr2L5EvU
9HjyRzvZJcMsC3V01wFhuFqkxvezUzQwXJHThZITJ6a035YNuqLbGqf/+RrVDD+xCqilnBNvWb6E
pRUHy8Z0VTZ1db5d+qF2xxOQ/nUjJbqxUlKlMMK/dEnKTp7Vj87iu0hguuyDofm9rCh2gsjZdrnL
8ECrqxQCF3zgKKGtjbDl0g49WcVNT7L9xGlEdMYemAhXfO7aZx/iGs6Mu9ulmCL+yr5j3kNW3hGb
AM9i213XZBbtW4mdhPDQ3BHvM6/1Ac3O7T2Mbhv+l+6uGJl5ZI1b36HZ0j2byABG2BxgWojI3+gf
iBuKpk9dfbep+NuYyLfCbOOfrvFzMQ9Z4fw96Fr1mrhT7g1xmjJsYiizCLf10fzQorq/Lrd3Fzof
JtSmdetaVFJTgR3FIh7tAEmC/AR5h5IO9DA2ZfqYcYi+J5nmq3VfYZ+L+4UsgBp7gzRROdwW/WGI
pgf66kOmo03cDIVm4V9sURnUIrtOYWitaTlm31N6nCJVikja6bDYmtrcsY6lNd/f0E6h4iiH1qIq
xGkzH9zARrxTRv0Tn7v98hFzpA2wKCqDvisfsVRFizX51N1bxQl+uKmYv/Sa5BO/b57RN5jYRE3T
W96PrnFZtl/kYiqekmrToZgY1oBpqw+mLO1dI9CPzjA1zAAFWY9WP5z/xe5AEmetOn0Y6DGIHbsW
WhsRT7e1kOque1SdD90kNysNyKvsgynlCPuc96P+5dCR2OStP56HwKEjzEFov/hdFzNTjWgX/du4
ikMRbpfcdwWRhI100bvZK5xWEPqoxPUVSIkXGsKgAdF/a0R6HqqpVHcIuqyHvK4S2khm+qMIXQbh
ffcwRJ2+igkuXpdoo86t71uvGP9Wcd+Nb7dtwYzYxnw4S/RaymZXZ5gtxhBs+Z8s56bvv43QwpG2
vDVRcaCoIk/eReriNYYjHnps6sLOzadZPviNjn6gyu1j0zN7Hun3/wXM7tz43MZs3wv5eqQGPMf0
ivLqeTbEeWGOgN7B7o/I+6qDIb90fk8jPwFGkszxrtQj/U1lTrdrZiPbR4qSvMo/uXzD8icB/aaX
kMSTYRyjx95WLovxVGkM9RBnDDOVytXfajQ6mx7fhYLrbtNS0xLkGCXGVeuQXkZRKef2nXEVWoTe
ljPbfg61Syc9VXpCnWNHUt841f0Fv7u5rifXeiWCbV+L9Fywdjziuawfy3Q+LwuiXaf2YaiVbOPQ
DvCqjv97WCMfZIbmk4OsKU8QGvZmWU7UozURt2oFKVpaRwCcQ8mq6+DiGM6KCNr8uWqZz6ddVp9r
vc2f06npvJwP7lZ31ew55wqcIkYAkPs+GTBCyBSj+VROnPYhLz308lWocqqTPVFjJjw6mrrifQou
xMpUH3nSkH5UD5UXDkP1IVT1I68AUw80e65K7h4XZxFgkhetr9XXsSOSdGaR9k3/K6xKxH+FCbBc
rnkF6IFa0estyqLyzizIK9XyonxzDfuLoB7jd/WaG2b/29TzZ41Z9xtYYG2j6u5wKai9T6aa6Z5A
SOzdXH63w9sUWgBy1eha0yuVcvT52Y+dadXZfv8jM+vd3IR4zqa09CItrL9tgFGqT+gLv983rG7G
dm7LebssI/1odavQUtQLMxZyPVPIB7oWdp6OSGC7eIZN+bJSKjCfLr0vlA7B0aWDgU/EGNaukczv
WQqiNTFMBuhubBt7qxTnZRsxaHo3SX17sbyTJzQUbz+HRtDHmshGUlxkAnxQ+LFMcGzulgfVVMQR
r+Cwj4uAVHWFwzrBeoUMW5uXUL2+gx4+L6cPXR04kcbsW8w637XJcRjGlemlLsv0TOPvg8TPz/FP
27c9JQnQ/VBFB0DR+dcXcCUmAGaRLYzfFUZiVCNIPNbDaCRUL0HojY1zd1t19bRCaV7M8TVoLGNj
UUe9AfV8S1rD/1XjnZIgsCM0BJPeclXyayxcknOz9LVzxW5hZC7v265zSGd8NEx5zKe6j5nqBbTf
llPmcra0jB3IMLILYFJOrJZrQ/OjexIPxUGYHEMKP3XWUycVeLPZBaCzppNFWvyzazPJHtQCxhjx
tQ9ua/3udEsmm2IrQMGUD6cF6Vf3inl0Zp/ZnaQaOyW5pci9ZawWPS06h72K4XoJKXAzI9/8N4bF
lZCVv8VKW45hm7ql2paqYxXHBv5PCEstykIhwSk70PXkpD6YRkN7PIruAtz62/zPZw6t19t7LTeS
a8z1S8iJwA1i/4VYsPyOAQ5axtDMHqYgs5ptkaHLGhz/NFNJecY81ivNSmzoj/JN1JLiALySlrcz
3it9da8ylTzdfI4dYlxPNSpjQ/8J8HIZ5POrGO5Hycftl4c0mTnwoteqMvdueT+ZJv1ihe6nw7/8
ZBci2Rq9igO78ItTbenONhZ59ojJGx5b9GqYrv/iTDasXfmMKQSRmRmklRbJ5SZp90GlZ8/LQ9Sg
0gxquz4vLzVfJcAWQiiJbqQkz3pwCVUelmdaKF4rbJ+XXu3eEsBj197otReGSm8Dimx0y4A1MosV
Ucx2s3ZULJSG2T7UA6k67cAQzGreCkwlWyEaTMLywU8jAxSPyk9sJ89dp73nC7fZxpOMVgUHNrhc
Rkf1nPr7//54GNq/Ph6u6tgs3BzZVHBrQpOp5H9j9HQlMgzd8qsjgLa3aQqsYTPohrHJ02ybpmBJ
6FFZ9Ok1+AtymCv34BsOoVK/IvtBiwmZUZNRRVDgG9cb3QSSWHwCARNcEomjXp5xaDe92WAYP1g1
lWwSkeGikiJMyNgvy4z3TcfvdlAHHItBzPiB0ztJJu4xccfP5VXYfd7OxCYJqLZbh7f7nNwMe6AD
+N8XxtScf18ZqKt0sUwD/aRpCVd+/W9XpqrbsOWeqEBOiJGJ/9CelExo2Ukd6NTZtagfXD/CHV/U
QBIAYJJUdaxmIV4sv/OG+ttBy/M7SF3CksXmD/euDz+PFe1xEA6nbVlRMJNZqBLjuZYNjK7opxfn
uOwN3HCvjMFg4yTC9jCuMmMbk+DsBlOIf8htrmpXMLL2Gq0uHiKVDJ5bpBp0fbDfBSLRwyiLNYO1
EB0wumoMfBvXx99s8RF8i0IWHjO2PrSmwNTaxq96UCO2AVp21yLotwrg9Vg8jMemwWNRxmI/OSoq
JmkbrmCgh5xFUoOTra1o1T7FWOfRrOhPUUsRCkZw2EAixIRocPzQENqftHGcNk3aT5+kIVxiq8gO
tZNmWH/xot+4mNVQ74Ni+EEpIctMHpb34bb+Fp0DaZQcoX99tnw8vvtbSK3OXbjSnRaUq5u7nzia
PLvRrJ8cMn+H25wwptPibB0k47UmXq4xMPIzHLDOQVj0HmcM9X55FstneArekU6Gh1htDovbe/G1
u7aZXjWmz8Cd8e8OkfDGXulCz9DM30aNXjAbGLMpTsaxs01Redi0JLx2AfvMpYDsLbdiHJwN4RCJ
uY4CdJqz9MsxJ6ZKTEwD4NugbMfJR7zcpmxelB1ep0ct/jCLVB3wBN+lxajQnTs28M5vD4z1gs3i
bR4EkSkKEaKrGz2IHgvBsoNfPNoBvxAlDsdzpfP/nFSrv8QaAIRgyr4zJjarNA0/6beOdMgMzhBx
9tvmLLqL4wgqbU2Q8WoJ8BlGliQ7KxnqOd1zhPPlnA8+WxnBVNhQllDIsW4tql99uFSEdXqFG1p4
8dP2aGv9/q9fcMRe5AHk69dLuikjB4OmuFqxckjFi69fhQVk0HVaa7P8bXHfD+uqcjHXEXOLoANB
SzL50C+GCVNEpv3xrMGdvm0MOrtqD6Z9pBc/Mu7BAE83YijDO4Ut9zCb1nDpLeBWHEc+/Kk4g0fv
7uuhzk4wN9B4yuuwvBzDYYcJ77B0MCMTKb9J1X3i8FQ+Vf3wbPf1UzAG0z5UpibEoq1+gE+v9wBG
vFR3gic+weVjnb7lvvMUyeKVGKuAaWBcPDUNweTCh7mBV7xXB5Ibo9IFu9Jzf/jK9JMU+j/cxXoY
KwS6ILf8uXivDWy3XuuQf7bwYSoR8V8ME/Sg2mvSNNtEsduX7inl43oZgajIYlN4C5rczPp3Jx3G
K+grsbFVVz2UQVy89iML1J/9heXjGhehtnMrRMiOCLFVuoxIaTqIxluaHgkel20UNyc7h9CMNH5z
Q+IPlojOiyd8edB8zmAdck3Et+IOT3iyTevY35hzpp87koE31hjtlwUQm2F3vC1mPueYVWZiObrt
PnJXGqgMacaT90TQKAOmutrbfNy38dQ7J7qTLRFgtuwTm8rjILXlUADqZyWOmOUMzbB1NIaELc2h
DRUowjm5/sIyczdtZQpkYhyDwAJf/Yy0aTEbJ3cyw61fD2IX5SUl3VRGm1DU03mp7czSvIYKEQM1
Sh8U91OirjO9YRvtCN4qWCAvCeJYTNkhsSB6qN0T9Q3Jm1Hcj97vZb9ypShU9DnN5OWJggUwV3v9
QWT4W1nO1LMl6s1M9XccbEsKVdJYOQVRTMC9hEBF+ZSeCYBlyNDH9SpFc/wyIy5IbYYPeF9ijP9o
ffjK8uTPL2HSNNPmWWQdRAE8dB6GueaAGTx4KxDM4UMgkVmggvUrTdkhGXFu1WPeV1uzdF90TMPH
SNrCs7G1TkwDa+O+VZzL0kMNZeQP+yKSMmOMGWLMFHB1kdG5ds6+gvceDTLTd4ypOiqma08w9zpu
qzsILOFuWEBRg7iW0OSrH7GTO9cliKGMB/M+xU005MyIMwu8k1wpUo3CltEsaxtnE8Q3mfl4O/p2
U6Btly5KlzpIXHw4qEsdMCKqWlkEtKHYcrHBCKBaC9B0eVgo8XI/NVON1NveX8fyJ1iW2VA+o79e
ek49vtQaM18qprvlgawrhzwFdAN/vRfbTXpRcw3BHijUV27Fmda1GXmqbDYvV+vWcf7rKyU/0BVT
rXYKCmwUtOR3OQF4fzyLoE7HgXWkOhwujMQCqK9gh+i8NTCTn8BB1LTF3Pi4dEnbFpHr8rKDDb9J
YbJsxZh1d1X/uqQv+EYy3S/P9JCPiTVUsVcWzUvY9wwc2Ysfa2OTiAIhxGySkdOOI5GXQ0AcPaOb
o6/0/XX53iRNh21tYV4kjHuz1GOWEz6UwnKeGmvuT3+9H7rx395nplhuuDvXelyPnDvTfOsrVXKL
ujHkS5fycrvMZnxVjF47PJAly+8ZIOdn/Gv5pxiQ5Dt8GuOuyHL5bloKZd32in5OAb56CTUpGTv1
6r/PjMa/j4wEzauuUA3kKoZh/Q/wskN6m0XW1B/M3rCuWpzRaGf+rmd6eG90WqPdGUJCMpaMikiP
Sk+RmsEQoqRiduqmVFAAp4PL2HYp1jhxOatbIzULxvh0O0T6LbHqW5PI8xW5Od/CjMvbXhpoCl4q
aMULJbrmEh+nyX0Gf+Zy68lxnYkDzhvK5yaJ58flVDHamYz4Dad9LA8ZOUfzZLCz7ZjqjZdIRF3J
Z3GNAL04RvKlGNJHuxmcewu95NN/X0DxP1cQzIJmWZSpFCWG7aruPw/dyAV7TYe1cRSTKQ5Jr0+P
kySAytWN6n3YAwiWDE2kJkjWX+PWbPZVkm18WFwfUAQ/gqT5GBG5/pBPgrIl5yEFNrCcGiDUk7ae
FeEmA+cAlK8jRGwO6CSxMJ0Vt0JikzWnsU2cO03gdCBwEipkpdo7PUdmrqJ5fDR9vdxXQp33bTeO
nFsNlIaC2CSJs4w01td8HAio5t+Cb6WVb2VHT723Heucxk7xFppikweUnsAbt5Naout1Tfe1UH7F
klgyO+Y9OHEQ5pURPMVhg8tDsnYa8w3z2sD8btAPdTNhZhssfR+Q4fuepPRgGUycQfkTwDyBvOvG
+FPLkhEKUOVQ5Wc4fzG+7pYARzEQxeeOX6YwzAOUaPN5ZBfB7U1it3YqVJ1GVKc8JnhJwkio77h/
2r3KwudOL7HAm8S3TdoqNhF5YGgBjxeIRx1i96ZTmWh3Dey6WwTW7DCxnS1/vpdkyUBVpveQ9QbB
r3gstCp4tUvnYRms0M5W4/RX7M9A40wrvRL/ws0jK4WphwWkFWLt4ne5Wy/DpeWhybEnxlbzRzds
ma/Uajh7ZmFh9KCyuVcm82NpyfYkE+39sMVSOc75Thp01lbVTg2dPKjuWVknZ7X6gVTEPEzuWH4A
9/RyHxRQUEzJFfro358Nc5+uJ7sSFMT/f+G2VcCo/9f9ID/v/+je2Lah2rI0dzSU8Ib45/1Qx0Kt
adHm6FdaiXHLiGv4/uscWI4MDnoi7Yj5jSXqM0yeb4inwkBeWwz2kxnNyjqYkRiJVuTbvO7Fnc44
f7X0f9lS8QolLYGOc/CaDaLad535o4iYsm+WjXt5z42cH3ap/BaLDOFGKsvp/OGBKYYzZMUUH9st
cWhBjzPFWzU4kx4Jln43Rltc9R5pHBU1rkLJyAGq86wrygQOJhwvaYuXwAwd3etyQqhEWNq7Vsuc
HfMWEDiJ+rBQwwh0pUWsZO+hoHkYIELfKA3wliXKNkuQPkESbj3NEOWja2/zZXZLoxhFe3vBzvrq
KiXm9owJsYZufhGI0MkLLlPZ5Xt0PKaxxybotjaX0veVH5ZN+HIiCxtLJdSY45XXOyk2kJD22Hl5
wIsUE0wvV+TQRy4z4XYgX0l+nPI/H0La3VzayLsRoOZK+dJHwfRKG5o7oOLKOR2D2xpFCDH3F8YF
fCKmpuJmU83+sSpU9z7vfyBRBDRQ1iFRHLg22tZBRa5k16Rq3G1INbiKTFc95QFwAwnEVNKmOaoN
wsZSvqwVUmlxxRG2Qs7xQ+MQdRWiQD+bc/xy2yFuGw8Nsde+6Gvcjhxl/wInLbwkyOOnoGme0G7M
O3fSsvvlG0b5/dRG7koMfXCJVDQwf34xHLlT+zA+L99qdq6z/u9bRf+fvdd22C90R2gG24f5750D
aVdi6aPaHlyFQDXLLoFjFJPLehjn+bHBL3IlRmGnyWnx6M7uA8IsdmJrfpn3ejsD0II48ByQvHlb
cH04BkOTzg8dNywyhNQ4SAilFNSl9xzag40fVM07p4iXLCc7Xo1fOn++iwr/sNw3y8KwPLOG2YNC
TGMt0TA9CLv88JOHCuPwf18C+9+9PMcByacLajRhANw2/sXbZgYeGmRsjodSDBe3F+ZrYYvxWFd6
v67KwnyliCYRuq7DrS2/CnQnojLuehBZfFUd6UkxC7IuDDbgPZpGejAn7XPpn1h6iAI9dT/6EeBg
j0sfK4tw10s7ZGmMOBWmunRUCCOUSoa0sv64L4IIIzvelbdkFiSdoL6WL5j8ARviiV6aXGOAy5i6
Uc/qTnZXhTNGED68X6bZUGIR34V0itpL9lP0fiJkruYYscKetleHgy5E+GAU2MGrbpJjHjkloV0c
7gjhZKOt8Y/0UmQfypeJG1lnYJDfjd5lzwDkme3UpgITrqGDUvlINykjlgfVmo3bM9Nx9v/929L/
t/UqNNd1SQ/RLUsFj2v/c23vqlrPYPlBui+E4Q1Dnm+M6cVuynh7o+MK63dqxtNmoVkagPKY4qWn
cNLzz0kAhqF9tzVlK66cm/ihCAkinR5N+9FeqvO2IyqzmYTX5+78LBJxmSfjt91UZKlB40GDadXV
ydTdxoOr5b+7hmc1Yp/mYfHOsgvfmwDcY1Inr3njEMAk5XCOToIqmtsZrx/BCAEu91NPBoAv62Sq
rYqBvNVe5oo1Ien875EnsUuamnwSJLsOlSB2V5h3kakNa8TY+MsWrQuHTkz/CapHBovGehqG5hSj
/9tMMUIT30zZ4pBTcWhrCjgbjTixtbDAuegCGiI3uZjNKlEb8soi11wFouuf+7C6tqrFFm85yl3j
pKToBv2dJS9ZYmjbTCnUuzZA4460xVlr8ZzfNQi+lzTBUR/zs6Hb1IM4J140QAuroafVtgTbTD6c
eUXvwAZ1rtIeCi0kscshPzgkYfupMGo23WMtjHo3ip4V3cmKGTuNUX7Mvq3ug8Rttyzq/nV5FiSp
uynwR66IhYSsg3LkYCmJc0+q39UyMwA/pn2OpN4MtRPtSvFSJEXyOXLPr5gVMPsysR0wGk/mATWH
HZwNixMTajhCaRhAHpOgE5hV5/rej4ima5SmedP05mc7Q1wORNHsiTJCGQk7hycAr0raK4a75oVT
VjaILEAUf/+WtDNRnZccofFysUksFMxhLnX+P/xqbxxTB9uIbHJXY/tVI0J5tkOTgiKNn6B0gBCL
JvU6YE6+n1OqMay7uecUrr41sYXtx1QgFZR92izqwr0NewZRNllx7H3qSgsG62CColiTzW1tY7mV
ag19F7ICUdTIRjE+v95LHfJ/ZOCSqKHVOXCQhTyyLSjiDPHCHJCl2/jBrymq75dNU+v98iAiID0M
KlAfKSo0QXKbcQLF29xs6ofloY8UJmkK/NxK0maLiDNn1OYu/U/25x681xrDn3GLoMkKI7srynK/
aDtRQ3pNjPx4mRLP6XR0hWI+mmoaPCpqfe0E5hhol+i6ZIPBZqq/Rl/xXIW2cgJyomBcc4Cu5SjJ
+wOpEd3jsg7kPXnWdj1bK8ZXP0VMtMhGVHYqHQ/M/tg00PmNdrM1mZ7cRqK+NmR3cVqcqjwxthNB
7esl/I0hQbePdWmJKMLqPPhTtefaV+dQlKFnR+Z2WSEDCxeiXRFI3qLbwdlBjv1+EOjQkD3lGA/x
EmJjypQM//4M1EAmk1aaResYG+zZnRwU6Wqg9I9ok8V+7BQyEWLr5zJNJwEbVknXT5flOoW/fN0S
+xgFCVeDj8XQ2hqMTF3H6U90mTWMnyl6tWNYwc60EIE/63T9I802D02T08cap2BDoLW7z+ClnkK1
CNdh4JIsNFnaLpfTWfp87JVug5E1L36ha9FeFCuyLvJVqQXKngxCHQQTpzuJyQ275BkDqvIKsfpu
wKmPC0Bot1+rKPHcx/CaL2pRBs+c5jDrMmtQRKZtbdnMWzp6y0M6jm94lY1zUtjxqsWyclEJft5o
jAX2w8wndO4Je1wuQz81P6pGM+6wUP3MRqc9LEeN0mf0CiwBm4XpfDuA+vcd/b//cywmK46/VySc
LZgkm7aq2qam/88ho9WrsgEDNh9pO/4kT3OgYJzn9VJN6HVIVFKiv/vguG5Fe6GTXwEoNTuhMVLO
OE5YLbWIUKylsTUWc3nqU+ABrki+6ozZjZxDCB05cmLc3fZBw6qI+WriECIfM8W/Htouf9WFsg+F
zWgC98LIJC4bL8swnaNS4Vn6lHm4GGl9kGBxKaIofMapeOonTmFT3fGbEDqFXg+XeZolVT5sTk7c
m68zrNpFseLDP0IlEQVblmUarQQZ7awGeN2qiyKOI5AONwU6Hs3UqnXWje1jLwXffYY9K8CjfXDx
hN85fn8sBGAcFQPU41/P5HzQqTFN00clh8qffTrXklGyvM4t7jf5s4EuHGVKOVaH/L4a0mIfzkZH
ZiQvFzEZecjkAkbaY2lWynGONddTg8jeNRycEB3CSkT1iW+yvMYzn65FtBM4UYv0Kwy25CpkT1WG
S5G/L3GMLzLT3cPyL/qFER97x3hd9GTBEBx7aGfMD9NoYznFvGdpcAll8AGvu6p5XvY40HTzbg5y
yAVd7Zx81u7r8oVEpKTNLee4QgNMtrxZkBG0r8hIf4kwm+8CpWE2EZj+dW74QCwJGSaZ43S7CL8g
aGYTD7GyW7jhmC0FDUheho11rdIYs1yj6S81jeS1oebmoZqr8oHo9HuwwCh7xlzd6PZlGYsup5Ze
DkjHSovXYa0YXob/9bp8QUrZ/Ngmx48ehKUA/8yTz8YI4QHrZbpLMe/Lt+fJ0VdND2OptxNrb5RD
/pBmE5/VWum//x9157UjuZVm3Vdp6J415KEfTDcw4X1mpM+8IdIVvT+0T/8vRqlbVdUadQuYi38A
qaBSmsjIYBx+Zu+13WTWwsKw4PlflZ6K2gVIEVqi6EYHCbH9tgX0lQqhQKNgUkUU5pnDo9Wp2fay
Vbj8UeMuw8rHVMIP23x7ucGUNpgzKTSuqOhGzRTYaJPZAAh3vc9t6x2+W32jVzGRuN5gzpOIDVHS
lqQD+RUysJjwdwF6JtNAcHmGW+xkSj6Dja90pqdKt24Ctb8eJgFPyAQY5N3ykuUOzanfqa7ZL6rY
mkV9a304ygBWS7eMW7UBXGf4pFwIhGtriNDKXJWjXCuEOZ1wzrS1uiVaMV8rTRlMrCn9YBbCeBAe
jGa7eysyLz4a2Bt33+7gxCphbGhBlhZDILaX+y7Ip2b7rbwIus9LTRQaOoEuQ/JiusEZEhRulp6u
IhchedqK/mBL8DVObBl3Jjkelxe0JJUVrWkAl2ZIuDVeNuYFR/O3pPBLkXcp/CpB8ksrRIZpgjV1
lJJxBqC2I4KkrbfffkxN5B3l43S7rcHXAIhIK4LIuNX1bWsudANP+WVl7bc29170dRdzSVkQQuGa
1bC8rJ7GKLVW9vRXDuANc0n3iIY22HtM3BaXhWMmgpPCuGyZCwzMVNgFxZZTPOfMEbFUeZ+khA9T
5c3/F1igsJOWu7ExrKXiDfrM7RMkwzBFCgZfy0sFNNQVAxPpeNtwd8E7e5j7Fty6gjkCHmK6kMJ9
jDIW6/YC427DgHtcP+4vv8Taye7Dmog47AUS72Txa/CJgMs/jys5zrCAvVweqJzWGNCMVuAvi3Na
wmoc7fzq0o5ncXinlNBCe5UF4rQtupRoGegKQ7HzeOnTfV0Q7lXmEMMaXKECFYcQas23NTNla3ZD
tLNwahXnPSP3KCvcFWMcoHImyewD9j8kWXpzdSk0v62ye1504AIcO0MZyRUlR7FLEqz9pMxDgbQ0
Dt3QHXrgXy7GvctPYhkmTNreq9ddkaY7px3yU4N6hFIRNalWYIiq7ebsBWVIMBilIjlh7pHZD0qx
6A5JAgDWqTwUmaqvUyiOlxPv8kPYmR7hMnI3pcpGJNWabuGMRALHSNb3iZ2x1JONumqrAmUq9Fgg
K4woRUWguqzd7lCLxjhk3GWXaBKgLOCw4w9xl5Pl8ZYP1l0eJwo5y5G/G33f2+aOuvOtuD8KHWQJ
PQQ+Na0NmFKP4fxiHNL6sV/2HWdGrfWv3zRJVcKFo1eH3/6Aot5sUDKcgN4U22yI7gnKad9Ygs90
kRIlENm4qBVDsEKsfLgJ3DSdy/2zpclbwmyjVPfdZF3oKgSxy/yrsBiW9apTLvJUVSd09dfLetEK
K7q5whmu4+7TNQrlTbCngmCLJ0jKRSttsrkqf3r3AExnALf/FgyY0aTNHN06XG5w+ajSsPB6c+hc
hFaOrbqLqGIwH4FU8UirPwrl6VKguDpmuByPyD6nBXXCuLorHbBttsn7vPFACBjOV7Dw6VWBQBed
jphAWP7RPnREaR6oKfqd26m7gTZo5joAHxJTO6JztlAvKfk8ABZXqOCyEHrqBGfMM60jIl0Ea8di
A29DjALDaW46F3xMZUh7UcKpxJarP1pBnu9FNalgy9yax2Yu5k2IZX1gTbtLeVeRyekyk2tRFRrT
m1Md8byNQZ3tpOG0IFxEtPzjqYZmqT/Xh4awEJQJzbANg39/mljrXWDUfeoZO8UZui0VlLFPfDAN
05w3dHpIdeiTV5cSaVSseOGQLPvtr9zLlR36dsJu0ctEsuZCyvR7/kI4Y32fPgi61iNFPO00tFwK
uifbaMo1tHpPWzmw8XpDljd6nF87sKjPQq9SPFfBVon7+E4r850iXGOjk4d6Ui1ErF4bdPcqhoFZ
lXndu9u5C5fkoNsc8TOzWWck7xsKU254KGERrV6ZZsC4Iau1W336r14BPFhZ6NDLznq4rGk4/XeA
QjLYZyncaSzDvQEHTrMdd0s03aqWhnpopj8grj8O0/a7yuv6HA+jf92OH4lpWlddmFPKazo3kkun
dLl1uFCkqe0myz6dLl7wXTL67R72c31FI8RCevqvhpgoobfsr/Myr5+hUR4F/CQ2TjgpG6zuAyZE
XgnyQRm7T8Kc2CM4zaSsiy10Dpdo2d+SZv1wesKBfdayBM37P77o25df1D6MqgkhTIJg1SkB0uW4
OvZTDCapN/7K00j9jIXXxHNTNrBuknTctkqy7nW/u7WJLJnwhMnBRA73hGtUIGrajz3RkIOvepRO
0jymmVRZO+d3llsYz35PYEkRsgTLCZZY22Hfzy9V8+UPgBCQ/kzAI7/9P/iEgE4uO/cKkCwkqoFj
2R3ICkDlP2d4YK4qIcPFRQ7cd+ax6zVxuigDaqAeEOWRdWpdfAxTBlAKJkciJBd5nSSrsi/ie22Q
n1QyBIxX9hJpfPNtC/Qf7/1/+p/59bfmqv7bf/H397wYKoS08qe//u0uT/nnv6av+cfn/PgVfzuG
71wq+Vf5h5+1/sxPr+ln/fMn/fCdefRff7rFq3z94S/LTIZyODef1XDzWTeJvPwUPI/pM//dD/7l
8/Jd7obi86+/vOdNJqfvxgo5++XXD20//voLSuX/+P67//qh6cf/6y///dUPXpnuyNefv+bztZZ/
/cU2viBsnU4hoVk2hiP2Bd3n9BFL/WKYBix/lcRS3ncqkteMEzzgEZ0vBjtnylfbMjjaND5U5830
IeF+0dnF0fYilbXZMIhf/v6z/fAK/vaK/iVrUkCAmaz/+ovh/HhMKpfjkRvO9Ajfq0pjrQK2Ynre
MkWw/6k2XJeMaDrhr0XVa+iRMnrLEGWgGqTaQi1FCj97IC1VqGezthpKu8CUlvYR1X1cvZJJ1LT3
OZikFoAN7WY/UwSKwAnSp1LIDbVRrzyX1S4KnmmJATvSkYZ8iBpNVgfTayhqW3PQLbCf1pRSE2WJ
xSbP9LNlFODeBzfH1HYeOR4mAdjuJBOC8TTh+nZqCW5t7kssQXPP1IisqAdPfVa7vmTNVA4dZsdg
bLQzckYnQddLFUO/mWY9sxoyPnYhG5qMjFjbLa+xVchqsnKjQPDckTK7KsWQMKA3HUlYkD+M7BQY
hc0d4pLHAykr5rVigfFdxkbpjdR4DjLMqI5o07RBKI/cgHAGuAzXOaDssXGXSjwq7k0boMsg5oim
l4msM9ZPaVh0FImJ1JvPUe1r49zous4CidubWJhtTs5VjOm8v4nUKMp3ke5F5WI0lVRZqHD4O7r1
Dm1cZmNaXEajE7oH4rCJvAIibLmHBG97uY9gizRbLSpHsW1cqxSPgZEF8Dh6J+pWQGHQN860WB91
7ta+xjaeL3ay+RC3bUF5Ypf6vEdpXCwGdtjlg5urKpgKoPsD6i7dszmPhoCEGdVm5boinbHLHw0X
YfcWxlLrwKpQktg9agRbhPdtPNbx0k5cs1zolTALpOuAzB4aYVvFkyW00kW8q6LJ4xWIuj10rsLc
U7GNNlHqLenvXGIN4DED+fgxQgcRHAtb6ikaqSTotkGFDBA6Xp9Fn2hSCm9haTINl+S4hcy4sFrG
xwqhp3VrOUNwnxuFI4BH8SNuGlMlGzcnciblWZAAu3DsOrMPlMNhvUqLOC8ovUrWyPgSBuCJZCoC
l4oYSJ8ZSwwuYx+X9n0EOcFpTHDVqC+DphHNvDGGwb7vE+rPWV1RV8xTR8vHU+MWTvTua4rDDMcW
/WMveZfNorhMSd1sQF0sfCuIybGKqix8iBSe9EzAUFN32EeVCWFmEzvger5rLCIbEEw4k5pWZne+
W0A3mQHOHZO1NMIKWGppN+nCyh1LJxQWs/+TQlq6t6X5qOsDXL22fW6SUjbHWFpqsqjVhhCPWRxV
xOENnHoDCAS1EcseHwlIP1cUzP7KBqXp2q579JhgFx2cZbVqfGVSiE6Zt4kMNuhZcsmVVEp9m9oy
TPFnWrin1TYu+7OCywv43KBPJBDpqRT5is1cpE5HGR2tznT9W0OqYL1H06BvcH2rfbVYR25jJQcl
qwH82AOzZFRg9DnsPiee0rMzmeCXcrJGeiBnM8iqwVjS6kBwn04XN+fZJpruYpKkQaA8qDy3eKkd
DVZFIkg/mhcO8BDUcS11ZNhLmKgCw1T82GsVTR9RNUl0BCumJUuz7WpY9N6Am5k0so7Jy5S3s3ZR
2cNIl8wTCC8KTI/JuZMx7QYDYacmgwWiwuYDGmWw6AAZq+eitlXgtqPNnqJnupHDvYx73I4b19EG
/U7tKrQHfPuuU2ZB7WFOBtVsadcJPrDsnLZm4W7CNHC9ndoD/OBFVzjZUGgrKMMKWQQLYCkgltzC
TdKdCpw22LYIX5JwBk0S+ztvrrifydDzAIAUblAc8ssJzSuLgsaWsKnnA94FZ1ZGCemfwyTRkkFq
RVeZDU7acaxyDoWJlBe8OSrdmM9hVgadpV5FRujiDoM2hWJxTNR3qHo68xl7wuY2BR7qFZpRuE8V
whFtXVJ5l0AcbBtDcUJMEApZ1bDnmcH9dUGvPWSbcCSFhINXj0hAcBK7WTCzE3dEhpAEWOQZqaGp
DPC5xakZyr1jqMawH1ofwhez8P7DM2O1nXNncx79WpGPlmdUk4oxtx8zPa+tr3nOCBi4SBkIclpU
7nGKSZIadgZMAkh7dWZSBBUN8RP+kSYEp2YovnwJ/cGokOPzhl0SIkIEQlZZg/o6umnD+7LzEj95
wMId6eyUI3TLdliFEUslfJwk3AzaDuweZ7HTEG8AYLMNnwhzHiGn0K4W2wqTmrlQcI6+aaqUkLi9
yIV6oPt5U5466udgqwLZqF8kY9PmSm1G3ZwBGx0QdimZFxxztEz9OoSi3D37iVnrS9cPTSyhmR6b
K3z9vTwGJcbluTYYIL3gQzjhmoIz1HaRiaGB19QSzcF0FI1+wym8RCIXUkxUwUpLjyKRl5tDvJBh
mFlApcys9+4q9BnqXOsgZ9zomdYka3XIq+ZNh1tCx4uLA+6BV6LetGet6vs9IKoK+e4rGUGW8t5y
aVPPOyHL4A/Gu6CLOJPEkJ28MWvyFf9ZFzufe3dzSKtUY+wX++0I1q8sPHaXSjZoYMDQ2y7jDMs9
w13slsNVrHMsot711Wwe2Wl+rahoOB6IXAmrW9dieDTXED6OC1bhqnvqORPDpQyc7FAgz7kpyr7V
7JWGWBLwFDu4AF2v4QzHwJAShHIpBWkRlWF34cmB/dvcJYFVdCdqQjKnBJBZc51CJfT30iui8iFH
ilRhSfZ1CZTPDWDepFb72DMTjwCjVFxTqI/z8mRKestZ6ftwSXBlT7O3UU5HcIA3nJuzJni6uRq6
DJ/7xpqbpDhqQP+0qgUyFpfqOnGwIWwH3YRO2CqAmJelXfj5dVV7+rBiViFUciMa8vdSFKbRlYas
rXseMr36KqDT9ZhyI8V+rUxjCD7YtQYNTE4CDEl7ApraObPAsVBVwJ/qtDuelqbe5EzR8NkkJTvv
IJMRMWfgMjyas16PqMKG2CpOsoq9jjBLVmwL29Tbzl+CCqFrR3DfKX2L47yIBFjFJBqUtzYn//sN
2krAogH8/dDvtU4zxnevSFl6StGl0Y4CtuzkzEZKVV83jgPqSlXMDnQlm8Dr1Ori0dh7ltXDtmMh
gzNuF4SJ0/tPUcq3vHcl4RT9nlF0WrbvoQl3N1+5SdB0q0tL8b/def0f6qk0FdHQ/9xV3coqrN/D
1798hH9Zv46v37djly/91lzpxhesHa5wdEK+VMd1jL83V3xkkoRNrRdCaM20aOL+3lxpXxC5mIJ/
LcFsSOOLfm2udO2LEMbkQ5w6LFvVtT/TXGniR8+rLUhFc1HCWfzIwnGNn7VgqG1GnBZ+gyfPJ2rT
Z8VmN6/4gL1lXgc5cCzUGyKaDsiIt2QxyCcg/7hLeyTQDRdiWDKZMyi2CC3COJH5ZCC16FEz0/qw
24l+lT5AXaYtGSn9oT0M+pzR4jEJAahUn315liDyuHXfWINxy0Kd+zU3U7dftEa8yGIPTHeMVy7p
1imasrrxHyPIxr6jPpm4LBGi3JDmB4kyfOjrZDno8sEoiAFn3HxVe+5y9OgKPaktU596Sudkmnmh
e3b0FPk2ecyN28hNWaVwkOixFqTtkWI8skYxaK1mdhKrDwQSqoBY3Q3riIE9tcw3XUzMTdLCydSr
Ye9YBC/krnGt5IBKGvclBSMxpNciEqDhsnZhN9RmUMiyNfgzM19SZsPYoxy2T3VRgPOpm+LQ+DZU
f/zBOatWDHj9No14EdY6iGjEOAupaqssqndoAuYRd/YkPRHTyZSP2LzCeS70YT1IgRUbXZZMmNAO
VHcrPXX0XRjbwXOZYOm1MmiIs1p2gtYoVg4wAvDOk0VOAXpvVuz5+WYcMHPXd1mCWlpxJpRBm8nB
YxHy58+Mf28U8/sznf8PBzG8vf7nI+O/x8/q7TX0wx8HMXzNt7PCVBmcuLbOWxFLhItg6u9nhWF8
mdTNmk0vzRFy+civZ4WhfVEtG32RcFk0IzbgGPn7WeF8cXTD1FR0c1T/lmn9mbNC/3EOw1FhqpqO
Mhtci+bY/IQ/zmOGpupttF0p0O2iXXihs9L14dooWQRWRuSsqpwiHPuBnOeq5+0wRu3RlV8VtK7b
ofOthTKEZBWBo1oGCoz6qGDjJrkCgaIqRnFTlmm7JCN6I03CA5LBQc+szGECRNcq2JEd3m/iZixz
B4Gu/5fy8R9m8dOTE0hCsXUzp3AtzsIfn9yYEZ1QgehdOor9bJfDKQB8o7r2STrWqzCaW9eJHrw8
hR5a2e9OiZqhB2+kN88IZD+/uyp+HYF9P/LSeZ2/E47Y0AdUl2sA2SjDdXSPHP/fT74iRBHsmGBn
KWX0xPTlGVXhObSLQ92QvRERhmmRrsJwYFn3XbADGj3Po5b3tkXkLvz+wPbeVD2o6LYsNinA2zB2
MJmNAnsWIvIrpEtxnM7V0PnQAudRd5xo2dBim2R8wiZZkhrcsKcj8hPj5lmZAiWjUFl3VvL4x0/1
Rykyz1SoXNA8V5XniqHlJxMLvZ+uUkWTidGa3l50vrE21AdrUOolIczaTIk9fU/I2B8/6j/9fqdH
xSriGIbOxlH9afESDUlkELpFlag55wg24Cyy0tUwltW/0hn//EIK3i8amlVV4FohUOfHF5LAQEGj
LFXiaNoN3TXadiXsAf5CLPO1aD/CcF7+8XObpLC/iY4uv1GT97rKo1mTsvmna8dKU1NqTa4tARfW
e2WosFZK++ymhI3ULmOPPoLk/8ePqf10NEwv41RGkBXC+cQv9adRrVboBHR1db+Eh2DuEm8Hf+q+
HbJ9VyT7UScp3RqRTuowdBs2wH/86L9zDVnogh2esqPzm/7pXLIBPMLWz/olyS/NrOh7nPfujNkm
TGs21rmlnKfAkT//oAzAORIpz2BB/HThKl7vwUmngccNeuWLu8ls1bXdImuN576tovmIqvRf/ZrF
P7+27NInQIkp+F1fLGHfcRZcEkx1oEDD0jLKFyUEeumLEwE7MaYugPV12r1jv0a5mYA/n7WWsrms
Nv/4mf/Om8cmIYG6VeWOw/vnx2u6ELZn11bCax32myxK6PcTri8okH/8OD/6eS4Xss0DTZN/24Ut
8dPL6ggZqeNQdksH0nqRDASqBXuj3UxXc9GqMy2asqioy/9xQ/6do9f8SWrOw7KK5VSgUra4mLmw
fnx6fhPZQ2Bg5gwNu1k5eXD2FSXd47+WFgFjmmnmMxrnrRbEV3GffXBFIs8xgnKWh/JNSc8sk5mA
xoW+Zp67CQGqEERMvh9IubTNPqSS3BPpesyA5W4dtd60jQJfnuSh3NcT0LfqvfXaNvp1beJ2H3r3
A8v+tUcCH/qHNdvZLsjeKy1+1sMUy/H41KX+Sx/FV465aOwYTAswfJyKs0AnBlq2xEUxjKkTh+SR
ClJokmivdm4fjanE1P0HliNf87BlsZvDJhzbhRO/B9x3e58wTid8Ekpy5cbhuey9U4E9v3PBl6Qb
l8mJ1qkI6M07Tx12shSbnBZXIYuyNKsTaqQTdKUrqEIIhwW0aBTXoadujHJYJQEEfH+rCXtKHDsZ
lQtd365ImE+J10TVahNgK+6ACpD/5+FPshg/LxOjfDOcxtwZvXJHZgo0LhldExfnfARd5a8c1an2
/A5jckr2ogy1fYBGkE7ZdLeJx3ayLO7DDvVr5iTnHvzQnpiGuVAh7kFUA+FLNgIvQhMeSiCs61w3
v3b6yWKIvkmV4gXtPNJiygOSF/xtHrTJbWE8MHpDH9H53UFapA67en3kxfwaI0hwXJ3ZhpvnC230
oBxDD+ZYJJgBhTHQX5Ie4VXr+0pZSDsw5q3RmSC3YPnnxwDlO8FyLSxNi2q+24pxhI6mimrZqQqj
ZdEdYPks8Akx/IkKfaUYqocwUnmy/WZtSpcYJiOESeTqay/vij3pKP4qSMgFQ589i30SOXwX23iQ
78fYusHyPxwUiUZRMK1nwtbOTLNtrsfe3fKU9UXuqd2yJBYGREf4qONVcy3/HJcCk2AfIoEjt6E3
8m3N9izM45uCbFVd3Pe9Im8VS25E8OE7gvwOlwGvIvpnYzSGnZnp6lpF6jPX9UTds0RbmPWpbXJn
AeNLW5St9RWAHQppgOdt30fvBU1Z45TqTAnc9iokT53IuY0RNieFaI9GaYkLB7aw0BQipFLPXgtf
hFPSwX3mDh9G4z7EDCo3KZawhPxx3qgUQrxXE/ToBCLylqsNW26aKUDNbjt0UujtPN1M1pGqsUM0
/ZWaJyg2DetqIhJE+pklIZHylTKr2HtB+K2zVUKls2JmDz6jxv6aJ5NzRg3KpeZW3WIc0jUlDupl
FLxLYzg5OknwnLcDdiIyu1CmkIorbojcsRZgmMeFlzMQV1HJoOF2FK5Zg3qN6KHcLotNaBnNjp0M
WXZDeI5p9vdoA6+HojXWsDEMNhqqzpVbwMtnd5UNozxW4UQ3cMtg5vvac5HPqTK3goGtWqdQ9PJK
rBWjYmYmp3CIc9Iq6pxRgVjjDmQwsmvb9jMwSzZVdf2idZ3JggV/bi0C9NeRW068m2RhBtqNGyPI
tCg03T5/ZfR8lQ5zBJCkykc4HJvEfz45iRiXSMOPGAyGuW/6Ev4X8+ZYfWfDsw/T1IeHkt3UxIbO
VSFPDUHPiwSi7TxuUJR4/VfhIV5ua/MmsYAdCTy6kmNZlYmLDnHKO1SQ80R+vrbwKqSSlrtWhYsw
Rnmxi+Ta6WJ2VBFc+y5Oj5xfeOOspTkYT32aoABhMEnESVAAh/RsgODskOcYdHNGgzNWPs6urt3h
bghBAaE2bBVtmLdt4819wVIN5z9MccNZh1r5lvXR1xbf0jX0/L0Y65fghcSFs++fuO5a8oGKOwn9
aQAW4Ll7kZYVsBL44qpVre28I5Go56ciVgW/x5B6R59T68YCerHyOfP9LCGeQi16wOqw8KtCIsM1
si0EKXth9mw5wJ/B2RskiaNlX85M8reWPm3CPHGIoB4CExGHN/YrtkP4XPtkhcNYbEISNeMpuqgZ
RuXGFYqyAaU89xt0Ja0MgRUNNGj4GNqSCMFOyXjLgPe1jZAMlceMQIc5se3+shFugiuhG8ghJMs3
1p0H4ctV52iPnsY+UeG4Y+YCoNQmaISAKPuzcdO95mX3Q53WMyRmUJKxOs+tLHvRdLJL4lngEmDs
JXhZuthOlhxUoHzcUN/TE3dIVWBesJ6R701YH3vxAbhSnrIxX4nCfLd1AISBbE+Nj+sqlESPpOON
jIrHrkXdqOB+SpSPIiJuKFOSU9bdlrh2l6j6odwOxd6QyJ6doEUpn7I0TGys5wYIk8jaa5b+SkiX
wWuaPxJIAwu0JN3WTNkClkmJ4SgyrgXUnlHH4gNkqC+RpoI6YItJVv3KJiCCfULLEL7jphC1V0HN
Z/tG/WLU7l6T9T1uvoLLZEGGaHDbRda5zeIjSjDG6In/URBnMIj1AGP/JvXEs92RyYFp4gqkQHI2
EWyzCK6W7NGcecZdEriIM72hux3ok6+h3W4MnZBNy32Lk3E5HnCmqKjmojfLLbud7rtbiHjzzmlL
MFUWl4w6fAZw48gldiiJzLGeYTW9IyTW3PxxlfaTg5UizVRpGDVGqlO7Yf/cV7m2G3JyBJKbT5Ov
GyK2Eosw0bFlpex7RC/HTZvuqor6olf8fqcU1EFEKs2GJhkOgI9e84wuKOGamxG+NI9wKm/Qhwxb
O7KmMiU7YIQgjrN+Gpusvm3S4C1Vk6XrFTcyyVgjYTGMhuHTQtW0azKPuF77dWxSHRIcW0QboBhQ
4XIb2pVyKp8uT/9/e9b+743W/g9N5Gl1/1HLTxqqH1VOVfqZhT+M4fn8b4M1w/pCO0wPTkPhuozW
aIq/KZwM/YvB5W67jFwM2hmDr/ltsKarmsNEDrMkMDKbvvP7wRo9GGGBruMwONL/zGDtJ3weVzPu
VtO2BMM1ZhL/1MA6PYnwegBFMS61Tcwx52hZ/qDm40chYTSxeKQBSq3gbAZrMJ7h3h+dtVRTZWk7
RrsbuVMvCkvCdqp559suBnqoFA0WPPyCeGLVfI3alrgvM+2Olz+Smsl9WRmET0Ba+e7X/jstFLOy
qUf6YQYx9VA2vZNqmVhQnamF/K5PDbq+ZnDc0EPl5hNsjCerIKrUk1DfqqcmKgJEzpWLQTVBSpPj
loudTSDUhLEBiNpOucqSolspRIQuOfVJvCQxU9MsWrLwdvDbD7Un/aWsnAVpIMacPo4QrrG+7ZEx
zJpU0Raui01KNM2+HeMXl/dp3AX9gqcfLBRf4c5g5NdsWY8QrPq5n6neIiuil0BYe6HJM4vadJN3
MSSYxFpkTqvPAyeBM0KQI96W8NhNbjgpP82qTzn7yhXjj3EuK/9Da8PHim3njNQ1kr3H8t6RiD7U
nTX2ZyYk10aV3ytj9hIGX5U6PZG3LnNk2QM6gOn+kM0L1YZHFqBRiR7MSkNio27Gyr9iNn/Vj9E1
C/65r72AzVeb5Gj61bsgbFaQIqeTcVZ0BIexWJURzIJ7doCb2CJ2KWkX8Lv3mW5Mmt+voTR3zVhu
RvglGK90lhVt8NIIY9Hk0a2hhUCXK3Gj5s0V0V03QG23ChlLHlaHYhjhTBmAq9gUY0vk/XYqNspQ
HJCzXuU6Zt5UaVcaAS422WllcKyzDo8BVpBYvSmz8ejUwZ0uIG1vBcxTOBN7cgOuejIVUnD6AaSp
FO2XMzk9Q+POErdJ7pzYMCPJThaYYjfkdKJ1TzZqgQNlfG30eq7W+loX4TGULhEu8rEckyvmiY1B
kkeTk6nVLktWp0Nw9ItiWw82ln04+mpcnKYnI2wFjezOIiTKRl2fe/5mIIoFccfZqZ1DMRbHvuJA
14pqIcqStj19rlxY4EXFGALTJhY+VQejEV+pIRQpqb8TcP9smuOzl7YIq7lAc3zr2YClJ1o6rYJv
td1LyzgWUbuKFPoQvcXwunCC8dhHIiHFSn/1Te3JlvhUpYnoQ8/R4Kvxqiqo8ZV9Geh4PZWdKcJH
KyuunTomhbR3DgHRg4nP9R97h1p3r0WsvMU6DENAIHlgv4oQvZeQZCePcI7DkIBExX6BWZCm6TEN
kw1SvU1R9LTSwwbi2sHkICEBdyuJN4L3s2UXdd2iE06He8WzX6OMqrzLaOE79uhtXb3hiIPfyhyq
l+8xOQ/ESLDfb1kCtinAppr1Ww7Z3c6LW0082E10SiKu/uo+6tKFwHzlGs28J4EkN4Nnw7Hf4aKf
AkK9g0YsLL0/hWn94CNTZQCgf+2noAqsf8eVG/Tfriek0NOnOKIkCqpKb6Ca4MFSj8xcb4TdPCFE
OEeefu/mmxKCXDnEG6dSFwD8X2sjeg1AdTfHshZ3RttusCPeFrkGX9w9UQwcxz7Aa6yRvVYdUK0l
WHbL+7EmTFePxis1dTcBoojOLjaZbyxrPb8BKB3jFOs+CyrGYuwOZUe4TYcwXxptP2va/pP8iJnn
V29h0zwV1s5lDN7UH47avwN2a+eNSwR3i+msykHYN5751URvEKhylw5cLDIlF1vTJvmR+ej75VPj
ikdJjT/NhWrH+GxK9bru2QDk4i5xaZ66sHxiz8eyL3sbkmGvNdUm6dMN4LQXIofvksyCuyhvkV0u
sWcvHHKSBt4t1E9HfBPYR/q1aZRnrRfXuUjOhRveCWDRnubHmwS73IyI6EarUnI8h0OTuudAGTfT
rxB1wwtOpzaJ/Vmppksv0MWmAGHEj8JpGNJjy1tdNw9ibAExjxSawRE868mK0rNUCFbQyWZ0HjCq
3wWe8+Qrw03hkcLrZmt7HG5rv7lSemAXvBBmHN8Kvpwz4LFWbsDiKUTb3EGKuEJs4m+8bjZZ0+cR
4h6oxgR+xAPrFWNrd0RKlcMVsbXr1BVHtbbvElbTqlmAooEPPrOix6BWrpI+OAR2tPEtRoWhgrof
sQUto28o+7Ro91kbbdiHL8sGV2/FaEorhsN0gEnSDZ1uyw72mIXuV6OHajDNzKpyDZ4dca97dGV2
ZZY9mcjilJkeIzLOScdTNqVYNW1800TGk2KOj60zvBHYMK+J8Zq7atEsguzUV8OAbwf/HB74c1I6
uyjeWgnwelcAjzY4nf2HxlNu81HZgDLbcFksROzt7D7a9dodyuqDdhoGb5e1zbOSW2fNTPee9xC2
463ZNNe6Ft6bK6X9f+ydyXLcwLVtf8i4gTYTmKI6sFgkiz2pCUISSfR9j6+/K2XHtUQrpPAbv4kj
HJZZKBSQefKcvdde7rm0q1b09Bksua3WR9Xl8xBGGVh+NMe4NUnh8li46klet0b4YkLbF/JrBYsK
fIYWXqRwgXpXngqQeDwCjpVjSm13Zp5d6ciOuirw1v4a7sPFLKdgKkFBhjMIBgtqaNS/kKzy5Kas
ep20WaGW5YC4rNkXVSs3/Q6FNVN9OO3bOjZup2q9AC+NaC2Rxcacp2dBT9ScQMVOzCDRuDVPUc/A
XNubbXttlRnE9uRdF4An9eHOTsiqK5zxpuS3XcIqsCIFlRpu2ia+S7viiyPr50awZZT5hzfGD85c
HWLryxSDmLKAUFTk+Tn2dEE4HsTNDXlRB08gyazmm9GWd2NuP1W5e7ka+rGnp8J+HxnLMcoWVEHE
EefDdClppNIte1w0XjT+nFuV3wp0sJR3dBh7vSexL3yMFcnGDeOdqa3nGACVL2kprMlwu5oEApfy
3eOI7Yu1fCLEMIDzrXMyQsONKjO+84ru3l5AGJo54o7m+T1ljQOfpC4+2ya1u1evs4VhM9Gxw+jL
HmnwQdHCHTZoIyF2bTmsBRQTtzxUjvEghhJVXFpczWV0OQuC1mztVcvXx9bs2Huc4MHSuy/MJgPQ
vYfqQI4AUVitdd/2yXnoukBWyZcU/nMfRTelQ8Fk6Qw39C9DnpT+LCt6Byb1R1VRpjhITXR9iiCp
0dOwk8tMwOP0huWK/KLwtjRA2JSeeK8keAb2/uvIFeWujrR1I7LxGNO61PBH+2l7pMprCbeebhdY
Due5K8OrHN5UYtlH+gD2gSFAl4X9pi8NGO5yF/ZdG0gtOtuaR9iBPT1ZWYM01g03EN973kBKV52k
l4OjKfXp+DbNkx00sjz3Rj8QTWhcpHqS8jdoWOnx/JjBgPHXTts7M6mAQH6Q2zj1fTbBv5GSam+d
EcGHOB+67GsWqcxRzwpyVyNYQYu/dL33rC0RVnEj/E4KcLMvbXYhggde8FzSA1y9kmKPMGOa9D4V
nYUClckzP4d16ZHOxolf4GfmAW5GevNNlVx7I3mtpvnUhhWPH4kOvhEzFSHe216BJmpZPx5KexeX
vJOhSiZvE+dOB55BrFSwjtH3pG5O9Zhuw0bTrkApoaYb1g+Kk4e1E0cIAcWmGrmuVMQ+caWJb/XQ
8FpERzaKahDDu3WRXy0OEjsUnn5IGBgY/uLJ9dgqht5ST+OO/Hi81klhEtacgBtJuq3QEPeY5T2Z
GA5GZWPb1spGMocfSa5fF3H2AZoF6mPBhhcTRabP5TfKV2vPVz+ts04BppVj0DMu8BsJvmuf6HR2
baoiv4iyp1rrYkgt5nZNtTDI156VDjszpzACJtP7qWxxW6Vwb3VE1d0MwNaJF9y/87zVpyOFRsIq
lJyxmBNoE636Jm5EvC/K8ZXgdi1qyfNjVc9agmNDy6VDaHt31bQ2h57Bp9mIYosg9yRiHR5lTBrK
SurgDfg0DNbZfKTrF/kaW9mNO1vyJsRLgO7c/dY1OLrMoYGa79ZYKIWd7GIJp3HMC5xfsQqB6Zor
a2JuoFj/jH4q1AJltEkRol4TrMU4o8QHKMKM9OoBl6Xe1N1mbckgVAyCPCwuekaJflmuwVjFK550
4skd0HmK6unbxjo9TrZLFbm051qQpaA5+ltHsBYzwMh3VovsJVATG97juPhCboHY4B8WO1Mn5Ze0
R2kOx4Z3xQ3N2+aQh7W8zhd5odkYA1edfljtwZBL5Jyh42r1w5BWBFssY7mrVvFgOqhVcsT6Emsu
anSg4k523bLM+EzHUPizuuO8Qdc6hPGdUZCFLJKcvn9kPC/2sm/q67JGKt5CjsFhgVsQU3o+d19z
6eBHjpxNahnfHW29m3v3Lurg/gLdhZo8zfukQ0TmTgCNS2qFTY1g79SaYb2zLP4yQue9o8g6euXd
gvZoD2CK0G0QfPbgUY6H/d0ykRMQzaLa9iMK1hokD9sduwE+vM24IhOrS3mQzhSMWkuMeLfJe2rV
aa7uoL4+Y5oi0dQG2N/LkoArr9/OBmQj+xw3Rr83BT+US2+wdfrAsjjbIDINrNi8deEMmXXDwVli
sveISkdIp4I7iuuk4dmoKhVCAzBVHWrb+b3Oic+ROaKUiUAupLA5MNp8N/cf5eodFoto8shxjiM+
mgvDK+8dfnMrrM9OV37RxPjNdl6tcTROAsQqe6G96RO3gH5ECKRHXhxQ/FM9aS+JCQmQVMdyT/4C
T5ziH8EwtlhVveIucclYRvqmLYS/zDK/JrD4zHQuQvI7NRgsQ7nNSsBHo8FAgIjDgaDTtvFze3oh
1KXWJpfKbcVBDGsQPOOXOWuO3lId1pJZrR0+Z2XbBfVlxB7CmJR5bg7AcOEwMdmc4OcX0TwSLKqf
0KhnG6z7W+YJm9pT5GP8aWA4SKV3W2/rlOImzarIH3tKe8xQ/dbhHw1CDJeOA3hyRiTz4kC2Qsxj
mft21HylKvNNxyX0vj8TUUR9Cn6HnK44h1rNaqjCiLQdblvC4hIv3a56flkZH2mMr4VmK/6bFdap
e1nGBf1mg7QIOPEPvWBGhoODaVxNGL1hcVX2bN9H4WA9tFn3XOTFIeWEU2TJ1bwiHY9B7AOuq16n
dLmzKvlmME7qSCyCze6iK+JVOomQiD4tTtJdzqbQxtPWU5rTOeve7aF+1uBPoxl5t+LpKenMBOPd
F6Jh39xZ+5hqVTXZjDFrzQX7BtSoqCgXHDVhNjTzCySZctdHzR5R/rwx7eYN0MC5S2y/y3KoIW0R
gN0Dm0/EMc5YgNb8sKQ61gMH5vw4zroV0B4+z14hETcwE5imc9g6Z3vAIuh2LDgxUmocH/OyKxra
WY0gD8K1LyKRvM9m789R36G0ykaiX/ju5fSRpiLb0Zr8XiZtBeYaqGZBib2k7VVC6BBz4qXfExv5
MRn6a+tlt20Gxd3rSeSGcb+RanMlcR1nvgFpgrIMK6EGR6UAMMXRQA5avW+UJR/8znWcdyTuVleo
Yo68KzAKbE4acXsYTG03xNl5SNM7rIHssEV7E4+2A4wTAHNZY6vr4TBsPJugQJwSUQqmxu7XvQHn
oYsXZrskSlenGRumX7eEokpsQvpLBzNPduP7RKCrX+tds0lak3wtiGFbx0gQN5ALyXrJAtX0TPc1
3hcnlHAbjOYOIdyxgUfK70ClyLx2o6NSIHj7JsWSR1PD63cpgWiH0IW8bi43sj5oNA/JT35GgwM/
30gUnJZsS6vqT0t7k+H+5cTfTUQw6yzd7eL3HONaPepUzMYF+tyL1ZtM9oDsDqvj02gODg+PWr5L
NVEfnyNzfrM18LfJnjeWmC+WN38dtLcZ5j5moUUGFbNcIRjQmDOwKgaO1wS8X6VxcYnXFa0Ab2Md
ye3gjkwaJZkOtgbClMSHRbduajnduvl6kY8h/sj4upAl+gBh3to6JnSWyAcOpIdKz9+yUJgc6TAK
Z49ppR1JjivJCZkY5VpWCsp9/G58ySOcghOYBERewGZlV8y7ruRUPfV6UIdqSEK/ZDVU5TLymNj2
TM5yRRBak7B1WwgFtdhaH/Jp2Dcd7HMSMcaLdTaGnTsMHw0X5kGNnMPkrWBoqNKNvs2Si5kyhhzz
e2YUjwYnHtg7W1KJ5FXL2H2Z5mdmSt7GXcKzEUFcbjO20tiNHmVt3fVOuEtC58qQZbrFLxuioS5T
P3scsDe5RUK2hB5gfbjsStIOG329gS8EqiL75tU88+XCUDNyKBti7XJymifOCkGamcdu9K4t17mb
YSLtHaNgK+AYEw7gCkiKqIz+3rbehyIkSNSkvBh+HBsbaBaCV3PSi2zHlmkeq7q663X6gW3U7mSB
jTPJMC05MtzMxRoG/UoxVkgCT2C/b9zZhSbe6cdTyUa7swxr3mv4dLZ0f17ZETUyIPCUEHOIhR4+
12DCbLKbTZPU/WZEFn7EWghezXK2QP6pN6gOEMV42jYqvNO8TrZfU0NtZj1t9xGBlZveKI6UadUT
GsqLeZzAF9XZsInvenzMLeLJzICNES/wjLXEOYaZeeGWYOzNKn3k0EFLjAy4Ld2bUzmE3qET8hyp
RHPLbDewrKmcsI0wkCSmUoIqLRVuAuQgMlCTn1kAT/eG2Ga+3tGWdcMDjh5+tYpfcWrwIyZaS+pY
xmmQwglLTLy1hHGcNRIe8HrpmyQsiLQsnF3dg50BPXeo1+E9WkusbQB40+FJ78OjJ+oz09YrI0OE
FWoeEIgR4T7AmR0nCqp5bcLa5b20uW5SUXqEr071Zp3E9RxVt9HIZtUCOd1tGg0jabTm70vB+hZB
G+xAUhr1+iL6AUzrymEI+NBZ5t33iFVg683DS1fq7T7Lx7fVhvCtExAZupL3pqQe9yzzGwc0nsM4
etG86a4Y+S+Rztgzacc3ux0U4shvs0k7mpJlm0P1Tk+bszZQmk9WXB+yymT4PWRUn1gj+xDz59gQ
91GX801rsliWJv2GJcq+NFYL24PMWRQfPbDd9QzfRN/Mtc0UfrVJqBf6ZTHpO9PLYGEgwJqj9Ej6
t/SXhgtZNZPwxqJ/aKRAyVFDgaqjTY958rq0kvc8MfInKTlXmAYAI7PiSOnBRBH1u9DkDd7Sap+8
iSxZNpW19LtocgAmP5XZeG+k6zvHH6OrwJtaF11sPGAZ/UJSIZ0a861OsEbY6/SW6TO4j5gHrvoi
izb0J2/6lpllvZMz3DXdMyqINibTA/fLkMXvsgvf5r6xDz1cQL9w521fvzVGzNfoNY57Qy6xrRWn
dsrvHNJbIxIUqhzN16odmJHQIZoPRgtNatSBeKZrbvqrdGjA5Q5+LCtl5gE6Lrax+RtdeppwKu4n
A2NJqxscs24ccRys8JgXyLz6QUc8lwHIX5oP3N63YWkfO31I9t5AtCnm3U0ydHXQ49BPyhAdtVFd
WXXfUxOWQLo182qu+iNEl0ok15qZn7Fn7wuUz4RlMT6Kte+FYJc3eXxFbi3b2eYOHrzUaDbMBMtd
0hdXhjPwrE3F3hj5nXB1XIJTOdW4W3JlVrOGfd/pcMPWaIu0mQLOWi5jgIi+sD9KQ+ugdY2ebwvF
pHxCGTFTd3JnJ52TumbuXUqx2uiTZ13jCYL3W2yXLukP+XQF1Y+/GXp3Czm/mwp9lB91l6I3vjr2
K47EF7fSn+epfRWZ9bFk05esg2nVuMCIRlITgeD5FOUxCvXBO+RVTVrdi2AqT6YkFUbNDGoZ9Odp
YOVoTc407SshIwm2xnV0OSam/UGSBYoSyGnYx006iAMCTF0zd4lqdhbjRZHEu64VasnTWn/TSvdb
kQCrNVuxX7Hh7hydhY1JnX1RZ1toFh5qqjyQdbMriulJ5230Fzlfa4WZXpWEdqhtUwJRHlC2YecY
5YeEuLitZwiNvAGgCRtfF0Z2QALhL5jK2UHD6wJvwYauFR72FPMl6hSDxCo8PClwWBqi7vyWxWi/
F0Cjuy4b30zAyw7BLI6eFMCbkUeH67jPEioYu0b1SGrOXIFSjzRxmEfvXYpQ31tuvNMzD9KgxizM
OBqIhbdF1DwOafY1sikcqBqPUu330vsA0UTYp6bH9PC7y9qmC9iC9APd9GJUDLzM26JriIAeaN6i
tPg6jKx94k7cIg5DY9T2vtNQjCHPmg5YOh5iU1sI6174SnY8bDuj5rQSEUtaKkQRuMFpm7tDt7Fz
V0dhVrHnFOWuaB3Dd3ug+qlCDsOyjb2SdLSMURRphlY5E2MySFKQp/e+X/StPS/ikHnjvVm5r70o
bqMi2tMs2Gu0LQFpiAsTvgRX3Jv+1OGvFUaKqIsuP5GzYtOucbjBCn6Twt7c1hnYvWJmwTqg9Qnc
aQ3QsARixThmJtrqC+e2M9bhFBJd0RJG9wrT9kLPpM0AeaVDEc/q6AuW3yWBlm3PyC+9Wv9AaZQG
lpuii4KYFF8aLhO1sbFfBgcdlVjkeBqz8ntXkx3e9rzcWqIzCGlvQTowgqT9WDQC7VAH5LnD/6+E
hGIcioNTLkGm59XBHeN1W/fwiZ2sxhNjv3QLs4q1JmRn6virZvq0LCujRvcCCdNV0iXjcVz7m9Ah
Lqe4X+kibGSIJpfzNjEklIsui2yiQYpLaTozBH8p0zVGjefRWXLYFCZT31b6gxnLp5k1NkzjJyim
7d4lL3mDC+lE6PIlrmEXnUxx4bT1zcTgdtPGibcDYkgr8ob7oG8qMgpaqMX4+AhIHDmNwth6mmM0
TOjfNB/Q5E5LJs6W1PdXcYcSp13L00p5SWOJbOXEMO3DCqszKzRxKZbs1qDHtef7j0d7XOog7FNy
1flySQanv3NMd8/pPtkmI/3AsBvElgrrLh2n+RVsDB6jcLlyTY5NlXfdKemlo0SYWGORoFLKU8A3
OwY4ICN+iDaVfDP7IeRUkk6c484BloIvf/xKSvg5sbyLG9aX9eAqYWiiFKJKKsr3x8iflchHqbfx
UPeBa4cfsaRL4ii1KR+bKfUpAFi6zOhRbUd7YuN5a5v20QSjC5TKO8S512y1QRNb09XRtebFE6S0
axQkIRzXfagUsCSZEUOuRLFKHTsrnSzF66ZGOFsoBe2gtLR2dw3xACM4Glv6vVT/SndrKQVuW3Dc
LCWaXIk614jfQsS6OOn7e9N8rOiEx4h5W0S9i1L39sh83clODi7e+1gmt2nXvxD1mj5jmwewJaZd
NsY2aF+NJo4YzomNR7OYYX+WvHTsywREVO5di2uUkKZzpy1hALnI92oAA6pa21Mc1Zdz6Rxo2tO1
iEAHCiTNAOxeQqVxTlLUzonSPZcIoC2lhB6RRCPnbHeGUkmn0wVm80ctQT0dKR01I1sLAd2g9NWd
Ulo32tZmvn45qE1wUmrsUumyTaXQ1pFqC6XZ7qy1gJ+jcDHyY6SvfxUTLIVZazyZbkmwX/tErza/
z2aguiks6FHpw3OE4vzCWTBaFFbOR62U5KXSlFtKXc7xazkYSnEeIz2flAa94MUk9AJUYv1IoKFD
gY9ePVLKdUNp2GfjkoIh8xHBoW5XOvdidWipjPG5qThsW4jhLaWKz5DHO0onH88CI6nSzjuI6LH7
bKjPgGpfSiT2USoafzavat3O/WLUgiw+WUjyY4Z2DQ0UGDn34odmH/G+xUCyppYMEfWXiPs7RP4e
Yn+Lzs/cL3cuJoC0zQM0r9XUBsAer12sAgaWARfrACnrSETBbGffbYwFDQaDUjkNEiwHBdYDCwsC
gsQrkty/CuVNaHM6g5OyKyDXi5R/QSBq1fCjIsbOHiRzawbaI4aHEuODiQGiwQjBs8Bk4yHGHuFh
k0AWcp6xTbhh+JGOxrl51czlkRyhnH0nZP/GbyHxXRTKgEE6ylWHIyPHmTHi0CBejymICsHFu6Hx
qAGCx84RYuvA3dEqm4epDB8pzg+d4Y8qROaViebM1sz9QVtpkoRYaeclM4Z9njp3P4KiDXRS23/8
22UYYhqUmAdtTIQeZkIzDr8XOZ2kuSieDOyGHbZDCf8kx12pjRNdduf1H/82Bs448TIceZGurHlO
fyuVWa/WlW1PGfgIgqYa921l7DNx+GUifEOZQnYKBgDq0imENT1DOvLrwq43Ecd/CK8kzuAc1FIs
hDQgP0oqtghvYatMhoayG2b4DhM7aJUNscmZ4MoCYHDzmobRyz/+bRC1lEFzxqmpKcumocyb1A/p
eUQc9MPWqQyeqeUGRN2jF5ftnbSSaVNaJyZDR9Jq6o3GOXwXKsPorKyjlTKRmsztI1yl6LVAxSij
aaMspxoe+33E2MVf7elcuGKfuen4T5PZ/9dc/oUsZ/4RLed/LaP869t7F/+MP1D/n38KLz3zf4TE
m4f00rUwXSKU/Jfw0nX/RweKgJJXGqYiy/G//Et4aSq1Jvnbri0N1MWYsP5PeGnq/+NI20N0SQHl
6e5/RZb77Fq0BUxPC1s0nyNcWxjKbveTTJF080XExGIENBEhqTTJY4b6t5DazsKvjNg3tfcl9pbd
oHaGGWzm3wx9fMmfhZLU07qFkBltKQwGC+nFr1dQWkbWjWWJ3Cx0ESIa3q5I2viWIbKPNa3yl3JB
ea652q7zysLPStqpqCxsf+6c3u8M7duftZtIWv/jerjnBrJXFxqE+rl+viOEQkzDWNlRYLp1tS9z
WFk1uQqbzED0JuU3nQ4TC2jyL27jL9jGnx3PxifXqroR+H/xkVog85WZ89cPLsd2WWthJkG/lWm1
D3/A4Fdb28aIeX1vKh6sftqEE9s0DamgHqeXNhTMQys61s2o3TtxerkMAP7u/3xHPl0YllaeUYo8
HjqlBv6cCT/oq5xIhC2Dwo7owPQhyAQ1cSxA5aGmjyZqVdK0/vyhxqff4cenCsO2Xc9RKMXPv4OV
2aIj2acgsG8qmTpSynaeJne9t7ykzvsaNeX1EruFOj8sF6swXsa+fnVyPXmedUaB1hDmx7KeDlDn
OyinabLJCoYZ/+Vl8qRQbKLFN1yDck6xTX5+XBxyxKbccdvAmMZHN6ai0CaCUATFJnt5B7Q95/Qz
BdEyAbONVu+6t77MsPsQW0TyGoGtiGMGbrWL9e+yBzuw/8sVqiv4SYn8zxvpeAarjCcF1/jrFXok
I8tZl0Ugw9q5ksUXnLPDZZYDnUf4yaBa0zifWEDpwLHum6h6qGi+3RNe86Dbg3Zl4HL4f7kkchuF
wz0zkKX/ekk065DEMRIPiOF8zpvOOFpec9sVnIutBTmhqzfjxhq1JLDX8HXu4hfXqlJOCPUeJNs9
6+X5z1ckP61CP24Svx5WCtc2ORR8ukkRTtgiXwWhf9Akti0Ncrx8TXmHBiXmgO/VV+Ngpxz3FMkw
F/J73wBK69wgj5f2rfQOWaFTB7f9CaahaqQ45pGIBisYPSZbadJe9xGS2tzK0WC7SsBCWMqOb9dz
ps5fQlbHR6M+ZhWqCIOgn0MJ3/IidqS5WYkAIzIim3d5j1rdJZcpwLWBNqdZO5jDBuQX6P0Q4Ihk
mU0WJmE2jCKhfhNJmWSXulk8w5zXzohd043otfGoNfWWluN0XNV/eDDxdlHIOM+IXMrt6tCBl7px
4NztZ7GEvt049BNgV+8XpzBvgNIeFxjfbimWG8sgiQpaFmDdcr52SpRdY27Sl4U+HGAJek60Ztj8
+eeyPhmj8bmblkHgJAAgCWD1szE6m0AlDMJogmYa34UEgsWCirFoKOaLCOgVPaQE4/+0na2FiD6g
O2cZJsNF524nyNBa9ZwtA/mWGexfFQ0TaT3tEC9jqC0mspVX9AOJ3JoM2EFG9OTGNoi12ZBfGJWW
jZ5t6DwlwVozJRYVPagi6065brMzqIAIoQ7mo7mPjabd0kPR79MeLc2fb8LnvfvHTWCUT5lgOrBr
P79FGAuA7+Y6N8GNB+hrDLKSBM3mV4em47437Q3IrHkXujXcm9U+/vnjrc+vDL+B64ALcfAv4xpx
Pm3cWtu7/dgPXYCONN0b7kgrhWCctR7SIwTuQ9ym9XWNULFcaPWVkWvfgRQjCxAZXBbHdjDp3aLG
FMQkEZhJD7k+ajr+o9HKHutp+Sa9NN905Quke+fg0r59SZpmY/Xk+VRN9ArW6WDhZg1Mmg92Suu8
7Js702JK/+dv6vxuA1TMNRVgo0OJ+rQzV6i/k8Yr0GDG7MSrrT86WCNN0NA34AD9pQX/vizmpoaT
8DJOU3NAU6V4h/1Ls9TzE3hL8E7t25wP5WH06ugaERo7vJtF32Irbvb2CvidgsYMLDs+hpWbnEbD
OMoqRhcJTg/Bmiv9YiKS1dHQOXl9pEzqpbGLzMy8Q0mZbtPC+5Ywp3Jzw/YFMWv8g5SwdPVsZF0i
L6xm4+WrfjRjBrN15tl7e2aQQvf2KrOncNdyvN7lpIaaJ3vtDkvd4AiQNZETHpb2CoBiih79z7f2
t3eWFReDEfWv/HHnfyo/meg1zD+0Mpit0qZzpYE3Nkpns0ydCNKiOsC2yv7y4JoKbfJ5Q8TxpLhi
tKLkZ4REFS+8DkuNctWNlm/toiR6YVjfN7BP9w2zrYwp/cFiwfDTWhuDPGoDYrPlZq2d56E3louk
xkpkdgqVGedPGpjWbZeO486eBjLZGrPCgXD68536QdP4dNU6z59QpZBBYuOn160YZNVqQ5gFbV/m
SrMlL6IqxTSMBgDGr1GZl5Pd9kcTxLo/IwXcjuECgbaPZbCkUQndWfdbMgov5IICJkfTVnl6cpJh
d9MY0d5rrWzXO6+Yp7c2Qz7ClYEDQF1e8FdO0XJu7cLwDbuVZE4f3CFr9zZO9Ku5qF+QNF16U22d
PKnoQCYYrsLtHutYZBdLJcK9m4bNBpmEONZW9W1GQr9Hl9XsxZoGlCf5CbDyHiGRfUbWRVhrWcP8
ktjXszXEXlz09qWLhRtJa23vVjAEZNLTztQd6waupnHpxmXoewivgnpJdlExZq8xmjw/HFEj8EwT
vVL05l9K1E8Jmor1Av/DRBBs/qjbP1fsDLcMVA5JEWTQP0dJDraDDflUh/ajlUgCJtgEDsBrazX6
GFBmeB4MbdZlqwgf4rVt6LWIjFGkhqtHIynHTfCkTZVEtBUJ45CQDUAPw4625Lhr28bmK4u1uxr0
vrzE7hoiDcF+y4AIsnbhdyIGyU+s7BHx6ojC97z2c36f6Eu+Q1AY+sz/9Q3ZomzVuSG2jkP8jtcl
F23WT3460GDDj0Hj7ziGrXs7gZthVqAjHmtS9yLrMM6HrSWerDraM8NJfJyp8qveVidLQoDo2ry9
lhidNxDK7WvqjKBO6vGc8guKssqvtcS9b4mkR7Y2DRuiGzxy+JAGz653sp1ZD7KUEWPX/aVYUKXb
5xfHkw7UGI7UulRo958rdDpHIWahOA8iSK0kRSwbMdjcdTXFHhPxlxXtc2XCMwFMSddNw6LA5Xz9
66ehmpTDzPWRULUiSMaDixhYjVNRwO5RsbB/AE294o+E2xSjxl+Kgt8sqIbuuKBbOFYb4sfa99OC
Kmd1Zmr5eKuooqu5eZoWe8e1suIjLoUa8bdSzFBGxk+3l+MyQDaTV0FAEfv1CxezSV+x6/JgLKGw
Gwm2Pu8sJ7SgFI0FVWabHpI8OTCHdw/dSjUcE9juTRV7U6WmAvl4B1zrbw5M9at+vixD2IING/Mq
IINfLwvilgdCDFl/TmDMia4Y0yMl8daX4SIaI9R0M8ASJ2uEHwMd3sQ8nfuK886GQwtlhOYF6/Yg
JqM91tm0L8Tcn8zeCGE4l+e0Fj9cBWL7I/y7YO52RxAlS59eNH7o2aAQ7ekvT9Zv7zQHJrpJju39
50GOKAmZjvj1gqFC+8a0ZSt6xL0pOJ9jiOwWSVx7ocGNhyPLilJFjrdtBnb20oDUOCxEkrcWvdZy
aP6yEhq/2VKhdwpBJiRPrv75FGwWgilR7NbIYq1bkrpPdAxONvIA6CtEygi3uPSDfHFwtEJm+tun
/+aES/dKqGYYg15PfDqDl27SdCD4EB80bXiFMHRjVbZ1ya/gcYyCmQlqrHD4oeH2mNiAIjmjNZ5g
q7cw5raoc+K/vIafmaJqayC8BygWtmqOHp8RZI0LL8CZOAeUJTLY2iKoVs2q88glInN8cZfBPSXR
zdDO8or1pNygxA2v4vQ26vMT0F0GnY21r0OD9KWJkJZhSg7N5C2njHCUDMXmZW+ty6k2dFV0PA5t
+JcXSPFV/+MFQpKDKM+VDkjAT8smZ9twHF2nDsiwEzTndD9FPH9VOrOf5PVVNTibaFLtg7StjnY5
TRw7l+hkth2zAijAfprrt3+ugX57TR7hmGy46ETljw35p9UNo7qlNx1vQCs1SaAuw3ImZ5k/lloV
VP3gcmsIGsx1hDtT7ai+YTduDGKFgt6z89t20jfmiuTkz9f1u7WGqZcEBoZri07qr2tNbXSU8pNb
BbJMWNXpV4AWL5A1UqEU7XM5cMCfZLP/rz+VOQsdOQnVyXQ/M98YbbbOWsQ1raX6cRG5QaRfVpDz
pXnbH0mBDfJGUOLZX57tz41K9WzDujM4EHGe8bzPv0LOIq6hFmYdmr4xeLBOOrBZX6AsORqRs/ox
Oa57jnmHmmE1XKkFE0dHmo/NQTmKbJMGR69vIrb8jb427y0ZZH++M8ZvNmFqD46mZK+ANfjcHmgx
rkNK6tuACKhz2DEKz4xaw0ukE1E86iS6jkPyYHfdpYcz4jBorKdEf6EgHC8nco5OmXCuM4wbFzAy
Wl+agFgq4n+3kybAL/wfoeH8zx3p57bvb6oTE9aax2kV8Cbd1V+fHY3V2+rZJIM8ExoTZuDVtbFb
quwwja78Syn0o53/aVekMnApERTgE23Tr582kvneo3dog9aNQfcvSxuUBDExYb+OS/kAXu0Gwzf0
e2u/liB0Cs1kyDWMf/uBPvcO+FLgLsGoqhUbfuCnxQVqQtfbpY73OJvNndeKo+3Yx9YCzw4sYMIV
pVOq2fYrGPgzaB521tnqj1E+WKB6cuMv9+U3L7Ba52g0w7nw6GX8elskrX53MbM8MMsk2s7j+tRM
mNRWA02FJ67TyPuOezP7ywv8m6fUoVXJgsHcgJpN3aSfVrNFb/pyMZc8KNeCIttdb8VifVvs+qYV
HgF1nYqjxMGiz7xef37qnP/8xqC4OYjBvKAsZuf89bOLJGK6OIdtEDcL1qXeUznG03ZZYoAF+fI6
5pzHkzX7andDum1XB+luah3nHPadE3E+jOsu2+s6hId8H5E+9CWHsM/EBkMJAhSNk7PeHeoG/QiS
CP1rZCCWt8lTvVsydGNdjka2EN34tIrjZH13kB4LZUOIJhkFWoefLm2scEfERwZrV7iUr6m4cpvw
2UnxLjCz8nP6CudsLs5i1fI9kGqoNUPp3tppvstqHZWK6TSnLpnqZ6o6C2NOoVf8GwPB0mRq6DzL
C4QY07YerP8l7DyaG0fCLfuLEAFvtiQBespQfoOollQAEjZhEubXv4PazZuImUX3oqOjpCKBzM/c
e+7P//vj/ff8/p/vGSSVtVSDZMIh6f6vB0rac+fMTP8AnrrvLVthanBxbNJAO3B9TSACquFRh1xU
MnxxVAm1yK73dWbbO79mld513hi2FXrcQS7OKUWJXIjOP+NPf6wod4+5EaMz6h2YAtPgReZMiwFl
O4nwC13oP7gY/e4LosSVgIUHLID2xlYi3paGQlESMFBLRUyTj+e+5v3eYeY6DogxNykd2CpOA2Se
gvvG84SoWfuUtq2B2xuv+A+gX7j/3/UXWPf/+yj0wCqTr207ukVz+b/KuGAx+xgUW41cmiLDy4Lm
scBWWi/BqRzLezA52XMNg+ohQ5bSdrI56UNAogCbs9cg/pyDAKFk573hyR3PPVql7QQgcJMMKXQ8
XF+3ZHxwSkvndF854UiihH9KXQvfb05DGozOWx5kZ0dLinOSfcheWY/1L3iU5gEWGzFBia7CpC1+
xEjjXEow7Q0CZBNRSuPFh8AzvJCJgdgUdbArzNENxyA9+GoIqc6BvU/zedDLL2v0t9pU040JVpwT
XrU+ENcmlcz2C7vcww8Ivbl7aYNlgR+Qv0q9eJlq65HZNN4krIUJmk3UO+azj8wpaUskfr6FPSjY
kuOBhlB7J+cjucTN+Dep0mXTDkHUV6O9922sYKlF+2DkI8ouu97kcvklWJbfRE/UpsqwQNYxDv/R
7f9bdAJOMNDsNAI2D52YQXgK9xldhtgqEnxIjghixPlT+3cutO+4RULlxHsgaX8bL/2rkr7djuwW
UPF0uwrxKFJ1Mwc533JqQFpE3lZeZBNgwPiDVAy8Zen/iti4x3h6+iknJXeMn+y4BkNd9TiOKGu2
vW7dh9WCXRQoHZqWuUrnvlp+rTg8ljRcUiwEfSBDNSzexvu1bO5TVgg1PtmzX2nThqxcpPe9c/ew
wMSlf4Oo+ZY3QKGXYPCpWxkI+jYEtRrewU4CxM7ceq84wbZjAe5L98ePxJvhavm/KTujS1abrwwy
w95IzypetF3nCzLOWPjvXMX0BkbQT6ZwhdXIOmggiQFDV8yuxjK3xKJZUavJnHQevu/GqMZdW6Au
Tn0kilgVZbAMuzFuAIeAi/BLEC5icch6qnGbolMk2eO764blZE64vD0fbhzTXlhtsACscTv2Qp4G
wj0ZGRBKkphhXSRjtFhG9zgWjwGUgQs0k/6InvQyikxtCzShu25u4c845uPsBJclKatTNyf+VSvn
alMhIwhLd0A0kGonomWakMydQ5Iaf1cg88UUswgnSzqbQhMK9ZaOb1IFJ0NM1t6v5Dv5zi7JUS5q
T6NfVrhDsa2U8SKJiwqZFBPGVPU7Yxq/rbr5IE/OgXJi1kSuxciJZ78EwaPpyHaGYOdl6WFuQEva
mEMGvMfZiGI8KCXuA/Mck2Gz0ZOncdIBAScC5+es2hD6S+Jl8hb4X2YZZ8wQ/RtPN95yugR6RLzH
ve7HiOu9vV+4mK6qn8RiV4eGPirGqg/zEUxGhmif/LOb1fBtJtpQsfeTm4Akqtl+gU9ebbMkNnmM
xD6wJFPZHiSQmlRIPLV9q2X3iPDRDslTA+Iw/Hq+vBTddJP9/GmkwU0z2j4aCCKPkvGNPWPUS/Hq
WY0LwPaCGZEHEK/Z3vAyFcVkb27KDm1AeUgT8w9T1Ow4FvPBND/ydLaOaqb/NQXMSY0mwcjS73LG
hgJJwdhC1THzzAxbP34IvIX/WqW7ZB44HZruOHf4xzqIDLbXPJCdE7Eb7Daa9EjrRg/ZDnF/NqAn
WjiMJq/qzgZ1nWOjXMuLAk2V5tydPPOutMoXRrzkwBu8O0HvPRaN70R6mT0M2NoRXJnpMu6MDnKO
6JuNDUNgR2DNhgvW3sdEDG0cPT4upldf83p8NJv18V66C/6zG9rhD2vyDyUWgkURqAQaDy3a8G2A
p9uwLjw3k3ah5LI2ozvSnK7f0qIeY2v50H1sZ3klvn2NLcxoiyOy76cU01sKM1RLIs/LKiJvVAQn
8+SYGnbA/4KJq4Uz+7/W5EQWXZlGCgwkGL3chX234PMsus+Z4GlE2gUyibzYxLaz6VtTweebgP1Q
G6mNUeGupjMAReuZ1C311UVuF3IRJru8s9uTnqqPucS/iCnFsfm2MqP+DRzne0Jo7y3ZI1fTo+3D
C2DP/uqCTUpel5lvvai3ZL3duoV9Gzv2Eqtp+7K041nPKX6ggv0I/MWm7RH7UTeI9R11NEk7PPYI
Fd1WknYW+J/wv+7ELL1gXNrO0nhMRhZ+A4X7rGJorygWma5jC3K2qe4jK2ZnI8vvRc/kdvSBWJI6
/MLqW+x05fCG5tQgghEOZn/3NUhMdVBOviWtx9p565PXeNVpgQ1TlF15UQQyFkTMHwPcUUT+Wdw6
pHyRi4Q8Mif0Vlm/WPW/oSG8U8G+EBXAZ7+ec5jwao046lHnxtCd7ML8HBpHbh6EVZ67fjoGfvUB
2+HZps3ZDNlTOiid2wvxu49IpMUBt4X48DKTf67hmwcjYm3XT7qOEfGX1rtj4MOqFnAFhRxfmqF8
o3nBgZmJcwaUy66013pCxcCE+ds14DiRDQx/pIWSzneoWeDPZi9qG+/KiutrDMS+DdhMl/zmzayf
yc/cjHLKMEcP1tY6tzNOzXTqvmK7e581/6h1gCfIbfpccm4Z8SgQFWysJr9PI9gOu9GPjidujtq4
3nrHamwXZYUm0gu4CXClSvdgN1M0ZuaP9NxIrZzmxqCa+hf1ZlgvIs1p8JFlNzFn+Hhrl8W/WDY/
LYkpBPDYbEqDYsfyi3SfWfkB/Ed6sZlyuwZjyFkMB7szr7Ke3gZjfOU9lPzN0r1qp4uWV9ty0J8c
Yzl0th5NgnBBMtD+mhXkyJFCrjG4KT14Nrogl2ex99OCbHO2WrK5LHTKSb41yRSLvJF1CsHIe9vM
3+BjoRfj3iVhGfG5DfTe7dGll/dJpe8DA1rIqKnajI45MhWSz0E16dsOuh+4wfHHzr2zxLvpTMmr
cJNiPxcp6zw1INTErQzHY8Z+viCTAHfEGA+Ol5OCLpgSS6DeJn7KHjPAfGyg8tije5pPY8USMTf6
cd/UPqiJEYicezL7xuD/BWqC2ZhiYPJOeVvgTEZ96gB22Ejs59D7ySTvQYl6FZ43l5a89P0vO3ht
ND/fevaqyza9fh8vqdzGOJiM9Bb77fviD1gqJxL7svmdJvsZ+0a8xcsm96pnGUwiWkIIMkewgWae
oDPsfV3xAEII51len4W3nPzEf8xxY48NR28p5v/6oimOaQX9Dj7GCmNR7c4XdbAdTEpwyR0R1Utx
FA202jYDl9HHPkxwtOWVTrGVe/ADM1LkVWBBEyT3PgG85cA02kxsKKPB54TtgmwkeyMzrokv9Mvs
vLL/vvnueK2J+Ar/OVjTme/KBaenFGIHUmcXF9GFz6dz1IlgNXL2ScY8DaFmwEBIpzzMOnLTJ5c0
I9eLH8cyBhBlGdnRHa1tvha+5JmR2V7OO+iLrMqnKd4lCXDiCiS0VTYG6SFEXE7UWVvKiWtT6shv
Ka6IQCoDY+YkUqwuKXEoxixfNk8tOdps2wkKd1rzGREUwa4NGU5m01EDyGDv9gKQACV1PWPUtIDh
uh3p8kVbMcUsvHONYcBpcpalQr9pyDANhT0lnteQjgati0237SaPvVzczcDhPc579DDtuY151Xlt
q0R9OWzVz0u9TuB77slgpV3q8d521XQYLfMnA/7tdwJQEjb9yfXe83RtulRl8iJatznXfiTBHEti
/QfjoVZYdvUMY0UPOqbAWGtqFZjBMkIRRVXtvOn0mNsKrJI9kmY1pxDwCQDui89A/REDhZLWNq+p
OekhZyt28pOY+d0Yuq30hnGvZ+mDiKcjrPiQQHheSkAOVMu/NiAwq2yx8XVumDya6Z/JboMzQ7KB
Kaf+wndq48BtkuUnHmPqOjIeu8oMHbotQmhhPkjK55WzbY/Uru1iXlWQokDx/Q/eHr6Qc9ukJ1Kn
z3hgtd1SC0qPZCZIoEEbpHOCadZGNvoLCkmqS2HBW4J2KcePAuy0sJyfwXBgVkIWMVsupsl2fjLo
CWUM3gTkme5qob7UYenlh1rIhwTB3yauqs8E9jipCTAY3JyqAx/dkn3HRvXKx0kU5DoKAdeT1/1N
OPKZVCzOclkNENorgAhDZ28skkyzAq7gEpMqn/YGa3GLSZ5lPvlatZrIYA0E6RyaAYKtmMj4jrOM
8QzZeZDsu/iXUTXrctd464T9RJze3myoI11tuINWrbBedbhZMrwTTa4zi/NPZKhQQlKLbLos5tdj
oKGak69prxBApth7kCbe5RV+rC+OCU3hQVUs8O0FbAWC9Tk7Bqq3dqoGdUCrH1EUXLtk1ohN096X
XN9qHsaT1sn/S0fnvow4ZxcPkUbQ/BBsfFwS19q6PleDFnzGzlgcyXMVgDQDfcdvDjqxel4sfwUO
lEQZcvCGKsf67FLjQN6JmmkZ8LbsfZcDlhc6d/mPRpA+D36O+zilW+h799f3smU3eTlBhjZOMW85
B8rJtpl0Neyjc6eReUa+CnPDh8Wt7oigju7Q/cYG28TCSK9W4/8dbJBCEzGR/kPgBg1TFIk7YapO
bdPFl7awcpCGLCCt9qLR6+XKhSVTLhe7luCFEqR2nMr8bBBDXQCfM7CqLTmSTLLKKT27kxNZnfO+
JLwnDVR3qoXmWNnbuKgObO4N/KL0oOAxxpUmYv+xgISEOIxOhZG9+AF/dD0n8A1ze4frlHJpa7X3
PlZJ2MUVy1LhvhtVdtJ65yU3QfNojMo2hpr/BaJ+a4vzg7vG3lVzjh/V835FY+xqoWs7oKr6rs0G
iqgu+AQYDxVi47hw06AJd9FR0/qSibtEZUlEeDInjPqKAmETJ/qYEJ9ZeH59jbHuHjCNvo8el2Jb
fHJdRstS351ql4yTs20y+Pkg4AXWZagUM49Ss7yx4IbHZts0r5wmZE1kkAY5lPCgriFQ2a4X6jW3
B0m/OP9hrgs3KJ8jrSIJvRxyQopcEqH6Z4glVxgxY1jEQbwl/Ho4SMeBCTfsDPL4dpzw/T6n7Eib
aSvwt8I2/yNpI3eJ7I0dh9NTkzBG8Bg5NRNN2pyBWgwme5NonsFEdwyNhKVz6/qbDIRSBmEmci/V
imVVmP5CL0+/3VT+ontt2Vc31Hct1zNcLyhSL3MlA5ySpC3Pcw3VL65MYts/RzlexoauSa06NYY3
XcTQpeQeFEeTQKCdVmCJFI7TbGUn7lOdAshIp3ZTTfydHIWPt03Es8fS+7aY1Udett4GaQUkE90h
4Q97T2EZ2zEr66Pe5iy5gIu2g/m7WPheA3pntOrWA/cccptil/hFHvUI1tZCnYrApyxIVbpvWyKp
u7ZrdxVFAJ5FSiCDoT/yXyeKNbM7+x1+K2e8EVJrbdICvIhgLswOoHjP4uEvdtkQa/G01zJgLrhb
icAYCSjN4YGUbG0im5lbIogFHbKEMtXDD0/c4OPAaU17bu3mfrmqbA5FX9iMTXnHQNv9GGBLUNHS
DIoMeouFtGefTxe6oObU2PKxWJokTP7RsHyzvllpeTfbunvO6m/VA1qy2xjLVkVss+OUp1QbD5WO
V9/WFoy9qXosq6I6xqoJiB9279VIz6Nr4y5FfUrWi4N3StjFuSj5S8Q0hMJz7ymjIyZQJhiFDm2U
YylGMPSBwNSecZECK24gUmR5I45xkjIh03lmA+X797kf9ro5ubt+tSmPE0O1Kscv6Gv3jCdEGFa6
zdmMo8agfEQcVCrzJEzW08iuQcaWxk+aJf/JBWBkUeK4N2rxoDdsXdMqBbaGV/ULyOlxhr7Zage/
Phl57b76HhGJCf0eATew451sAZS0BioK42ku2i+fsyjK59Ws2Xfptk6myOPgakYM8B6Yxw74XZN6
n7HMXtJMhkDVSGMYPXKjR3wgxDMDN8SsufGl5YT4DyBnlVs19YL5mHtTOt8D6qVfX2tOBoiKTZDN
XFMY9GLNsS9FLfms0xH/f5njQe7sA4Po5GRS3V0wBStyV0IZE1uht4nNWNf60HQzBDBbXriOWRUO
4jPQwC3Xy3wWacJcjeaYF2+6jcWLCiamquvye0qD18XTGSgHRFgKhNa9+7TmJ0TopTNAAGm2nw0Y
laN887A0YPln4KgNidq2RoWcVnzVBoc9IFBsZoBFPXRFoVbjgvTb8YpsygBp02TXJrupKu/3aSVe
UHpN4dRSSviNsZ9MOnYrMLa5l4kI8h327a6GpVogLLCT8RjY3b3IAlR1nklmZ2LRz1R0wgE9do0r
3VH2jPyMGO1cTx/9YEbmPXW7IcXCizCU7HOdFsGKA1CUdvPczH5MukVi7to0HvHZ9W5kCvme6lFe
kko+eICoBkrczHJ7TieUk46IT22vmGGwlUhQV3fTbF3SAT0EQ+pVRGi4h0nwcLB0Dp45gkOhx2y1
aWiP05GZkXOxQCZMBkRxs3qosRIiRP6MqZXvfoUZY6j629QP58TOaSoZ3hrWcKkV5gzHnO1rihs4
SKYkKmR/VHAad+OMAE0UGkdCUPhRZj9kZfZBC0CeC7rJMunU+tL9IWebw5zMFdb8AQ8OWI0MkBOl
YzmyH2kQRA+gDI35bTSLm+GvYIZiwodaG5GD7vTEiXFirwZBOzdeloWEHLt+0fuHOu1OglnQPqFv
yb2RfiwJVeI+UZXhg7HH6uy3xVVnpJvBpvB5vUnXoHu3pIXZOztX6FGZ0cIJMFqyWmuRdheyNU56
vpsbZkxtR4XVIE7eCdP9KGsx38016gvUpy6rt6DtOZ0d6vSleAOlZ1/sAZ2xgf9eVc1n2fnYvz3r
BJTog/yUaKZ6ja0Axh6QTFURC1QMxaH3MO/2aYtA3/YeBjpc8iCimGj7i6/t2VQZWKKhWq6o0wyH
ztasCxCss8WobAUj2t781RppGopK4iyFP2CaTO2drBxDCsG7HKiEp7l/U3XfhJPOoNO1HqVxRt34
NZHVE3mFeog/c5hZUYvaNzIGSLKY/gcApPavRJPOjqaguvOt6qQYV2koBbdgI0vmU6Fu8VSbRtGQ
HeIcEgbqUqXJwRt4twM9eWtq5h+datrIkH1/aHzszoPpX0m5jqFeETzjZjI5YtTibmNfTSeW0IbY
8UmMwUEm/Ah/GT/tzs3OovQj4MXMI1tWvnOydFFpylsSt2/zEHYOwNqs9t6blC8mHusH4qnUqdXA
ukze61wKGwWl1ezSOsuOnZQ7nCNwdVKT/EP0o62Gcc+S6VHFsR56XR0CD2ZUFAjGffl5yL1lS836
NMSLSUbQcNFtcuHdUsvP9OP7oNCoecpiJDRr+WJ/HgY1pb6IzWtiesxGU4pFv292kuTgxUmXSFX+
rVYstM2qg41F/YEVIj6MXf2erADlCl73lnWl1raAQXOz2frVQKJN0kZOZ1fbERyyS9G0SwIaHQp0
/XEYBRUp1JAFe8k5z3vjCAiOWQQqhsiZfHczYfJC2kMOcJ1Nf/Si/GW57UewBN3jukP2hBZcXSNW
lxW6DZazIyml+DN4s3GFKmhHUudmsTNqNrxA+t5lDwYkqbtmRE9c29K1QcXMwG8S/Dnolh0t27eT
wdQug3+vdQmcBxAiGg2l9JsSxAEFtVk8eZO8OEVDwr06eMaUnFSw7sJcxpKsXkZSidez23YeIfHU
e7OzM0BTmmJYErjHvnK7UGV2t7MqZusurVk/LNVNS1eR7cBNShHzFlyXFIR6PIkqdIgVajnBVqlv
E45O9TjEzRABRmjDgVzqSjFBXHiVcwRKG620Xrqy+tN6C0R+c6QwigXtMHtTXz3AqHxwht4OHa0+
eiYU1nkp2ENnD0nazEdLSz4wkgFFEkwe/cJqCbwiWapFu5Y51d84zaodccuMmgmGSFNzhmvhXXES
xiiB0Qpofj2Fejqqy9JQgSFovUw4rNGiAPfoZf/oW9ym41CuK2Aj6m2s05mbWlEiKNGW1mMMVXlu
2NfjdGV9N12ryrnDdqVtdOaQSNLq4d+/Zr3IH5J9D6gcBEklOd6XHW+f8Zz4nnyQw/LB5qO8OgET
N5mWTlToAL1sJvZ9CyQi08hFcw1npXdhB8BGxmowoYynL2DNuPgvsClZ89SSbKAOrI7ogT0oY47m
eo2oYxBWasEJpBkL0EGLwQfliEuab7mw810mjYoorrhNeexWdeQIeBHdJOuo1mRoaNWlcWRludO8
ch/UjXWkkNpKEAdRazfZJtZbGfGdWxviqbba4LxmbANYU2n3pAeVULfWiR2R+dr+2F1bh7Y7Qe43
tCTEFdWZ/qkuetbg+XSVYjkXAVhY3U49rrvFfNTn9As80JaSzYtmrxvOGgffEpOQBL2PRfbokMLh
vvOsczf57cEcJPMqXP4Q/ti27Ubg/5Puw31oW+AaNZdiLNFblpI0KL0CVFUEf/UugNCp9qoe1tQC
5xJbT0ByBeRBxr9+YMPR0+J2b1s5Ey8JIgac9xe12mXpKJettv3mLxDvMNgfxrlpj4QLvIEEME4C
eKRf4VBTI7IuyL+C9KjJZu4irRMisFPeNLfM0WBFlRb0NFVFMfwwNLw43vhgz4MVNGFX58wyBD+W
0U+mmRfBSqDJlidRVn9N7gJgUKm5A69DV12cmak92zKtt303XPzMgGeq21/sCbaJDoTdKWlY/dF9
cyeITAMZKVWf3BMPsELSEnw+tvMJNjjAh7oP6ULxrHlvWTkzJVK2RsvHibpYOlkLxsvYxGaY2MEH
emFQk8EUZvARGXPxl+mh2kQOgNE90VuIEcwIzp7BH+8GYd/12L3ZA2mFtxz8wXoowV9s4G8LBvkI
j+zyX3Jiwils/STKCHHXemALpQeXxf0weOo2MzXp1ksHKPusfrqK3KvSzY56ZrIplc2nR2LAbFM8
aGCgArCNaRo8ecUw7YWTQ3Zb4t0QxFdP4LJDszZv25yHK6Fq10R1r7Ejdb48GWbwjOBkW5dEUXfD
r1WvYAtWuJ+QKhjI+deyoTSgdrh6WXkjvp0BSsWKouBkoWEIA2FfWm1558tbttY0fphL9tzmDl0l
I8PNTGo8/KTdmDKSKcflpPfyGZhxfSnZ57WrI9OT+VtrlSfulOA0KxHlVv1Bu/siMlNS/KYmIFBx
xVf0rLuJeioa1rJmtR+x4Ww0r5tX+zYQCeF7IXuwYZMUdPMVoPNY9T6YPZqOonpXi/4rpuLWSZPm
zEwRr+dMuq06bDTD2HUTv0+m6uzS9iQc1d4Dv32zmLwAcLy8RD9l6wHNjvDCPgoamD17BJq17+6I
CdK3M2IaUG91VI5SQ8dVL85rm5ig/339rCjQ66W8qcw5m3DK7hbU+Xh8Eu00A2XL8A41y6vKWREp
OT91XFttiuCLpIctJEqYaOJSsbvdVB5wkdQbL6ApsfMODNDNLnRdfqDVj8zEi+ZzbMz32BVMqjz/
p53jUJnQq21zJOmPgZyqCFebM/1ttMb1T3ceUS6Tf2jH52Sgnoi9+KVc6aIKlklVABlJAUAX1t9/
vx7vfrMRHEzcy8HjUCGtWJoieGGLhAHbNdHxtFGgAVRpluwuk8yJeu9plj1JDj5PsGBa4I/iz2It
NCWVdtY1a4kkwctbZTc6IYDeJ5syFkxufJCxWjbiJcFSEqaxya6EfMXFdEMUGfTK+JyS4lufxJ8Y
7/qHXpwoekvsbTbTw4G3yqBrRosAwcRfvGyn0P/15idXOxGrnvobF0F/JjyLAs5/mnXGeJY8jyMv
TykVzEy+3GkishsFsCqRyRCCKID/O9W+bczXnBUli3nVlFerTz5jHyBqbIpTujjHCj5x2ktmIsUf
Q8lz6Va/JqS2c0tAVIW/8lQURFNpjf+HOebSNzBW7A+4nkHUlbCUlzZ7ZnbUMVLgBWns7Kcqegf+
YrGOBBD52BWaWR+LD8MuAPpAaZyRCeLgMugR0IyX/CSyqY0qt/i1PLvdlytpf4TfaK37xcX4bnxW
945jP/IZwyQr72OsHmyo4aJH1FxAyaLG9PZuY7zXU/YKT/AK8/M3FUzgfL34ZaH1WDoz+z7JZKuu
KZSLOWarX93huyy72XHDsrZ+Jy3E/1TVsYpsiOKRUatj1ehPRaHOxCK0XPbtCwq6Vwx42N1ah+ZV
MmqZ3C2D1z9lIevQMqsXJpubYSXEx+a0M01mrQE9Oxqtj6x8mXhNWbp9cKJ9KTRF3DfustFqtXc6
8zY0vK9Zkv41jC/doN3vOLc3TKtblE/U0mSPYog3TivcZTbxanVhLa+ZmuVu7ABZ5uP0AZb/Wjjd
XsYFqOVV5tfo4Qhfcw3rfRf+Uu98OhPGH/OyCUzUVhLBfNKCgXTlFJZ+jga0Ar0pHck7S2b6IJ78
crh7ThatQY5sMM7TgGPaR4ATBMWmG/sPe6SUb1xwNbWAjKgUIyUW4VSwruehOWRgzAqb7mHJD3kL
ea8z+KxXblutGwQhsYcsc6LCxfKZeSmBgbZ6XKhkCy1VO+ABj1II4+aYxjGtzcM004OrxNNWJps8
OfKMMRO2rsQbmJM2ykR4hNOV1GsOaHwvg5hllP2hlJZH9V3pJo8qYjSqMxgiSEXGWSfkOFkDTbpn
a0URigKsrIWnblumIFw1ttYj2LpoybDO6LR6JEqsMSs5KzxcVRO2bmwP0JBXJdpAwNQu0bWro+LI
dkRK90WimAXueRkpEYFaXErTV6xzl2dXFjwcfJs0Vm/KRk9UBKWCgUXEhEUoAUVwzHGZophLKgRB
JpTeFCIJuhdyJQJyOtjhaZnmbhDkcohUOVHJC7kUJW7lDchhlAXykwnCnmvVCtnM8zbl0MGWpfwT
x+7BWWU8dfAmmpNXOsguX+bCIEK9t6D1pymqjjo7YO9Y9p4w71UNXTVwYIlOf4AsIVvq8q9+QgCR
TpTi4DrYnSjt3izAB4JhOPl18aeeWgoOt3x15PBScZiEUlj8Lqb9W9j63WklMu8++7KMfpeBRNkb
JfxhitW9bc98r13ypFTx1jau2E2JnIDRwSvs/eGSodufE7CyBgKvlBy81p1fdZvAed9d2qPtdN9d
TtoqsUh4L1HJBo/AtrMdAfLm2VQmH6jqd02TvQB0i8ycZI2CKqJUIiTDisvVt5nkOUPIEKOENymO
NrccVBH1IEV/42I/4/RmQLOy/BYQylwZLVhE+Tvbgdh0ZnkFTlzviefqIymbZptOPUdOTknsBl8k
dvPFe1mOiGx6bccg2/nOTXMs0pPRC23KIiNVqwtgR3BMmDFZQCR3OVGWtpwGOnV9WiRbDcDudgaj
t+1FuUkY3PEGvxfOoXERScxD71BkVVFXwVRHjidmdbd7bp5lztkY96+WNYdWCYvcZEaAoYTR8Soo
tLbrP2y42o3pBOpUcUTEgfGtY2WSqkMd6KKxEVwJKCi9u7PyrC1XnMiV+PH7+CzdwDl0E09PefEo
x7nv5KPC9rfT8SbDy5vuWWHcuCt3VY/61mOGndJTlaW4Wov/kY7Gu4YuhFIQgq7X/GeSDtL2LB1l
t1Cbe+4lI/IBoGJLtXpFAVMT2zCe24GID2M68cKqbSD4OjXydTap4mQ3YvfLjFE92zC07FtCd5zF
T6bXIwjzGHg2msZQw3uzQa1tgi59KhxmyrOZUGu+NBIInNDOwDx2jQhuw2w92yJGvyFjoKzrvTV4
l5QQl4K4L31iP150uFkHm7vR1HN0IFm8NWWFTKX9KZATbogT4RStOEsGTLKR1qQ02oHXh0DUtq6V
/GIKwdRv9V1Y+M2rIINkg20YpkPdJwDIjK3Jp8Jl1vCau+m2jPM9cyGLyKj0G3m5Sy0vZQS9D1Wv
5v+QtXP1Lc3bTRk/nZc6O5rmr5cbFFjVYG7+ZHlvHaXaB4kL+zr+riiU/bam3NfJ1AiqUNb+CpB0
tLAR5a5RHVM+5MY6rrRNIBZiJ5mRKvJtuLLyc69Bnh/gPB/ZiJUMAviN7KK420SB1Bo01Vgv7d1c
6SDcgbLqfTuGE89DTqSHnd5ks16ncVTFIxtmvbvZCyjWppy+lDU/BLV9yDwyxuPhaqrkB9O8y76c
gLgxYTWQMTfCJvClPEVOMEscr3wtKE/Wj2TckX8QdosNchREsvJyMm76Elld4j22nYfQTmP5Qzo3
h6N+tQUdOOk1WIUNFVki+JEzOdPSpKhE21fXTI0622WxVW6czvkgflPfyibez2DQi4T08Qqen666
nYmkm+I6nALwiOQPeBataTEH32L8H5LOY7lxZAuiX4SIgimYLQl6I283iJaDLfiC+/p3OG+jmJmY
llokUXVN5kk+/kJ108ZC246g+kbAm+9ia3lBWzsTlKCeZySdjTZC6YH8Z19mQyXis1YyWq+LEJD9
Tku47B1jVc9oQsrl94FinCHkyHtqrhChuFst4QmXjM63csjBJpU7vHNn020v1eSbLPLid4HFvzbs
H7Nj82dmrChFEJNaIJ/ranyyidzIagJBHDQO/TB8NoLrpjZPruHgJg/OjGLWfdsyIScWa7Gs18ip
NwFtEQjw+KFIXIPAkJYXdLC7lUJNNRcMDRfGOSVB42sxt8s+c/mdPWSdXQxbMGMw0vf985wz/JTY
Fm7Veu+3oWFVkikWeiYZyxcngstn5ptGyW8rY9esdcIMc753S65tqTEMFFnPrZjDEnSm+MHIkAah
wbmjAjO4vOrXRrtMlPX01ib2t130b02OCcIyiMJJgoA2ritnzm+brMqBUaOVXuI8qVhSLdcuIXuq
RS+14nr9a4sGV0Y0HhBwUJDgEd16ojhL5e61hRw4Y9l8jm5bNzwwtVscWPhwXnB/HWYreSvZqpJL
q7cTGrbGRpTvVO4PGGBy+3r+E1ENKz9pzWsWDJg3+um9W86Yt1KUdf3DuJgWAAKPU4nJ3dzYeHpk
femn7isFTrFut8R22HgWoIJbBDMILwcGzVRDzj4DPK7XDUaBd+g38IrzbCt0WYfUg7wS4FZJtZy2
fc2gz3V249K8Da1VhgrNVXKbv+XE8O2wb66HiP3E/Mr7DaA8stxw8BJcRHH57WSSmFIXhNqMVJyQ
qhJ8tz45bkRSxJyREZtepxRNLnzvtsavb0e+v5WrBkXdDpcQTVsvTiKY96WNjrkf5jMb7pIPXPtk
m8RmFLlJzbyoe13lQJKZKqFE6TZmW5ibKXb4+yz8cE5GM9fTfuJ9WBsLL6vjLn5IntnWioE2gx4b
NvM8eGEiCUcv3/zEJomCHAG45hFlI3o7kZefVhnc8v4yPBY1KhVzSDdQw5nPoCusPLwGUTC8GOov
8wksFJ54U2Sggv8OVlGVxdt4bg59lhuMe43r0NlPrYhe1PKfKachyqMe/mZNHB5Bp/A52j9QbOvS
4/2hrV67Lbwfm4Z0YqKwn+dmz0CeFyxHSlYyElktTf2nY6QTVnbKrYXArJGhjzlLk50zpFiRuodI
IEut46AOzTGZj8VSfLlD8aKUBdSDQK72pXo2BhwaRgYwpryNbeJ6QlrXRoQGGzAbPIR+xLcgDyeu
bA1o+NGq2vqcTR+FnpcwZnO3ahbzo7faJaS1y9dy8b8GMmCY8tQcYBJQMknsOFCWlgTHliSf0bpb
Et7jpnd+HdGx4EWlu7UnUtDIVkJR3mOsnXB1VssTys0CU1fIUO22QYc67EWk+TpsgCCnrptU/i0G
FW085xaVUIWik+Td3NVhraNtN+g/xZ5nn8N3QUjy1ttUtDh6j0PHQWnCj1l7IjvaLHEeKYG/MVfE
RHNBj0HSAa2kM5DQFWQhc8Zh8duowD0tKvgw8vw75wXRk6EOsWnzDVNmhqMGzzX39n6OuXNaEevt
rIMXdg5HMT5l42hyJtJOGOV71TvGKhFLS1Bjjod/vO+thXD1CpFzx9xoW2GLsySxfSn04bXbVb96
9uYwqwnvhFe/T0vFamfwOFvUQSwBk+yxfUlVwowU1nrvsuNraDJT41MJUgwXyC7ExOyMog8Nm9UT
mXKHtpdkw8fi3cuHd3pf9DlNRJoGQoP9kgAkGRkEKtEcomLBZ4MQPqSq/0yy8sNdoOjDPJJrMyve
tKjd0FUw4GMgINQyXAaj3RyMSb9ZUYl6rnT5vuYOFhKVv5uUYWk/pE5+e8GcV5jUX7SNCF87ohd5
yc8GI6+TsJ0/OrmtG6CH61lKjc4Z7m+7S/sKgZXcpP1MGtzyN7q4NgKp3oqSESzuoxfQCNN60QCn
POUwmzMhlWRP/eCyc0L2Bq6Cmhimg+yJ2xpATm003zR0BcleBIqNHBnWe8lu1LFpfLVoX6JKvy9J
cvbklBMqQoRjOb5HZvUhoy6CC2isa3SINlbT9YLHcVN23RimRrJJ7H+WpeZ9slifo5aP4zTlNwUo
P588npGQmXCZ5n2UCOK7enmop4k5Xn8e2QuStuAKCD1JKOruTlSzAX+F/ZBceMLiygMuTil6rMX0
bJbISM3IfPXg4HY9vz6ZacOKDcQz09Nd3bG2NoaG1K9BHpJa7dJZq5U/Ib2x47Y9enb14ubdHvwF
qWUFdO7yNNjWBYtrs+PhmMOldNmU2vmxNZtNN7LLcM3QIqUMERuNsAFDrV5+iuL2VOEEqYqUOjXS
PXmCI/k9z7CYvh2/wzgz9OTJSPvoEAsAmb/3z1qo6HYPxHiFuqvhXxM0r1s2VdWWpNcfCII9glzO
KH1qbXkRmVFghWFSZCZwqzKTbhkrerppbF51dkhuGJTV7wDy7rlc4LQtDVMBzxlY6aYe0tRx2TUe
T5+eqYqn9nMig/Mm40bKFBnjjTg5r2tpcuP5fEQBOL6Uvr4EoSb5D9ec9g8OPJ2TYq+Vg7I+2Rq/
Z9TkwJvEqnHIXjCnipCApl/Odh7fIoMIibXtH88f/f2SJ5chZmffVoHcaMbEsHEmVklGyeoSNxnO
o2WkM/a/R7u1N24uLj67E+I8cGrIiQFBAzWY1tFydzKOZRhpBXSyjzCeKUCrjXcRCUmPfSYo3pJB
nFCO7UWOLGAO1GE25K8ZUTIVDudzSkxFdIvMG9mhMSVt2U2g685V7KyDpgA6gGMoqQ0arLgl67Oq
d5FlGxQbDtFzUXBPHOCHTG+zPXXta3TLXk1EgO3/xWym2TZxag8K+xPr1F0HZYU5M4qy1jO3dYwg
g7kRoTntvpqWLfAOecaj+djcikNUHJ9jVcPzgWLIOlmd6ketu/igbh8XmYtr3nPhEYqB2GA01KYQ
5GnBMQlHyAQwGtUlcrhu0oUpUuqsb37dan7LYzKR9UD8gDWn71Vhl7tlmtB4NeJSi6FdBbHHuxY8
UEHgo4U2olvuY5KD8XYovIZVt8cMBfg9Lw9U4nQI3fSvdEg5y5CiM388Rp0kYQBhu1MQ7eCN771i
l8UorVwZTs89q9qwLYNtYSAB6gQRb1bXMUx5ruUVqM4rcWe0cMQORD1rXrsk7hGfOPpvehWDNfUE
4mzF+fGekHsTj6whS+T/ofC3S55+dCMmn2niM478I7rL+/YlqYOHIXdlqG2F3+zSeP6ly7+GGheJ
RNFAVM5dbSVXXLyYq30hwmYggwPhAEdHdlA9L3haeN8WKn9GCuRNBGPSrqvaYdLrjitKs4GBmU+t
5G7Taddbzh4NFGAwd74rY/ruZAm+OpOxINCAlKEMaXVJ8lTyQIRlZpHfi4qyGysnRHKpqG5vtYTA
iZF6jzPxqAFC2DUk04IAB0Ky++aCrBwjc0owu79YDCGt6IQAXxALZguW5Tz+wsOGWiNRLpKvSBvc
LzxO2LJ56xDIZuHstXeUir+lnRSHtH/TFj5OojCQQZbpbRP7oVJs1wnU5KzX3wN62twYqZC9j2Ka
voO6hlCrzP1c1t8iZQ6NnElSghS/U2ACLrlplIiIgv8FeNMadhbw/d7JYNgy++14LJkKDvcdaX2G
WqWNfokbBQeRPsse7gxaOzl5d1bcHUZ6xJtw/YHL60FFLp7pZJvAOS9GqmJaY1fRFTeAeqUV74jH
YVy3fIAG4sPBL0cz8jzK9FrUFign13hzrUNVs5eNHCQvla3+8nRB2kKC8NAF7cm0p+/BzA8d2ism
zf3vVGTURDZzp6X4xhqiNjkN5LpULPEdYroyqV0YTMGw0ZrXdroYyNf50YG7DlJuItrrUvkMPA0V
haX3ROPhsuKEUOEu+MGC+D6TJokit1FvfDMHcGSnk9zLhg1Uocq7qCnvi0kSl9b94LKN+HWzESeI
0O8wJRDCCG4/zn7EefxPwmvOY5c8GYKaueWI83JiM2KNK8RmcDXMcTg7mtGB8VXM6t1QjA/SdHpu
AmDDQn6mjvdYopFnoYi+Xs2/StNCy+LkRkdFFk0+lCDzWen6GPFXjUg+HPaKK0u3eIyIYhgS+xRn
8Yae98MN3HvtuiAFg8Psxj/LTHvMJFbeEmWjPDu5gbdup5wgyaTfEABC813EK3e8d93mGOHvWd0+
OkzMxl0RIF2z+RwzNw3JsPA20y0Cr9PTrVmMGuTS84/TWAJ1FurbJD31cU0GZ8Ufc6cvJtyrRuev
KMpy1gzpn05K9h0LImOZHNoYYe2c3uFtZePN2C8mgIM9AdcOGtsZIbrj74TyHnuUuVvbAh3Y3BQg
CECteDFXI+GZ1qB+xqjAmaBK1s9O0qIr2OL6MMd37g1CCnvm/PgUEmdstgLFPGP1P/zbf6axq8lk
Zvp4k9DJS4QA8pZz+onP6GFymZNHSGLG6rmJXCLq7dteqsWz0hgeUS9s6FeBgVTIqrpfYgvNEHHL
XlAmhhY0YjjjBOy1pHU2B5x4A2jRBRFXYD7Zcf1S/BtccmEq0kAovDjGhlbiOWYkRcbu1YxHYzPb
0QPhUO/NEt3xKSJiqE7VpqYJ1UFDMqxFvTvEhKf0pOzWFvtcgqkOuUBnwGSTANwUacR0k34kZnVw
hfebT0gd64ET1B3RpGh/e+OCYKolD03oBDV/8i/tF/xM/jysy/FhDFpS0Hx9Je/+Y2rc3yDNAQRU
xKcung57Szy07oKZl8ioxnW2bcLLsWDFiRuTadKoN2OHKnyxVn7Hk+48oAl4IOA6Wg08qnPCMWo2
pBn103XCpMhbFZQXWsCB1QdAJizAk2YnTf/peONPJBsaCt36/NoXozWeiZbNt8m0YP+r74VM2NEY
DIOy4D1Nq/Y0oUbPOhaQfUufKP71bv5LJO29mpytIKRitfwjScfW1oWznnQPmAR0rjLBl9xyE/EZ
DBqe8MIeA5hohKya7gxW4DtjdEjcVPKKuZX5JBv424/2XOuVlJjzKDtvM3MarKc4uCet9Sa9OngJ
LUESAEM1u+DEzZZgukq+SFQsQ/AisY3whxPh1OWq3sqCba419hvZlvu+E1ft2ljdyhcPeCny9Q7P
C0NwVoRMsTs0op7ovzJ6TlwmL56Ay9dK6xXi5z63+j4seqC9vCELzstt2/Nb0t7t8RWv+L3HjczJ
EGvi5v9ElE7uW8363/FzEH/NSz2YTVjhYaGunN7A6vJa+AvBe9NaNdQKw9g/kN6abJwbMUTdZkxW
Sfvi96kIRxf5Re7g84txuKtgg6CIpaHjPlT2JMMqqe1VZ/YxBU3wrhi4rXyZxXgqdqzv0x3aVHAd
+EwRRllrH+HlTCOuDJTzt5RFcCZQoqqLVad/eTX/ItsnLQyTD5mJKMa7az/ox6LL7vzyFtuBay7g
eV7ZtxBABz83cqXb445weUy3tVfQltp9s+HXw3QiEaTZFTv7+dLMwdEXqt4x0IHSTd7usomq+HeO
2At78fTqpAlhGvgXFaqBcc52HEf3hQMU1R+uqOpDtI93RDe+5dLbxZUqdvhTWMfZ/P1vCbq0L+lO
2IB7hnxvGzXS866Sm87DKtLkJSJh+Y+tDtEcQEB2hPMRnYkUKZ2zPmzmKtgPFkULLEh8YGYEljPF
IeNKOMBKGaT6WR7YFeJNSxvmpyWzTdL8DO7yz2dn3ZbZr0k65Yq2B4GQBDHmNzwbkMko9lq8HLOX
rNuxJx+teA483gwTuW5I964Ac9EG1NL5NfscCXDmvrsEK96Ud+1OYGG8Vmjd3cIbuG4JTZmBYisj
Dg52XLIjLpAFzd0SHQqdXxsssCFbs3PH0RWbhrpUtYWIy/WT49g6w2NC1DU+ZaJWqZI3RiO6HeyQ
Q93ALgjqJgjnDs6R1MbrMipGm41669WwvNgIezgyVEqCnFFbI6FMxrS1uv4tzbKjkaroPTj58B12
uY6c43z0izB/am27/Vdk/n2qVXaKvgZoFziWsYYilzEPo2TdTPLsBMq4JkkrRbVQbDD2EGlVxWfd
BCSJ4jxwOmkiD0nMTSmza6VVAUOBlVyC1xYczVui4SjzwtuU6cadLZl0m1V5F9vg53w9JGtY7mrH
SGnJSWibU26gYkEjkUwCJatrQ+KNUYebZn3Anf6FZj/g7yRf6NUhyrBqzhuheMW0c8jkg2nK+hxj
Dgs1RHKAaX52km7x3Eta9AndvqryO3D5/Ms0PbZlOT6TmeCShYjuB8QpUv3U7U4kYF4Enc8Z4dW6
krFxKQJqHkan9qltyDqv9ZcNKXqKsKD5iol+OyhxbS0KUARPXIoxxnw8DPkamfFysQQthbHML3p8
uCFs8sx5W8ABPzEiwKI8BmfVKD7tjrHDYZqGrYctyujzaZewgZ4sa1nPverPlel8x6Ny9oadm2g8
I+dcoQBaKd+5t1uoKW+JG3cPLFOSTWMVw4YkBRgvWhRPCZL5MpeYEtKgfJxoi5sCtIU03eBkTexS
vWbiJei65FSZipN0fE7pYu5IiXSumBiOhg6eFx7D08KorTCjfcEmG7owmmgdoTPGXanvW/zFWMNY
XGFM+pdl050jhwmo7qjCUSHxuYEuoQ9FodcxMEH+zbLFsa9uYTeUIcy20ABdkVRETKCib19/SjJw
NwS4Hiv6yFXV1cFB+CC0UE/Gm7wq2Lu73XgtXfmctmV0VoQ6r704+Wgz1kNA+enZFrBYs+fzPTuH
oVqHZLNr5a6TDCYSGPhsIed38CT3QaqJ6Ov7tR0xyDGuI+7gKjfHnRkhvXSK7HtQy4NWzXLOKs75
PlXEys/2JkVK3U5gnhKfj6RleDOh3oR+sLgFvvYHQKs5uiWzXU2luDOrSaHEn97bitg7iV9tO8my
g4tQFf7G9st+j3sWzbPlNY/0rcxdHQiMnSi/4JOMHM+Bf90uhviCnFOeSkhOmVPaa4hC3U4F+gaW
DjD3We9wo14jCxXIIJzzyHtxH6mIcUViluFc3dwPPidslMbOJm7OPPZipLnL58m4D0oMWaJrT0Oe
XKnComsRnVNwAmcYYfkppdjm/XX3WGBDUySf0Vg8xRpDEbhrCBeSiAw12H+ioBNJhX61RTucEvOd
YFYFU2vUb7kNXiEXEdZeJvJeRE8irP4CoHVT4jdeo3DrD26Q0Z9V9bGspL4MvTM9yDKhngHtlUyU
421Al4lzll19PUJocFhRlsIZzkPt7bkOrYs5+t0jFvQD2qmjxYzTXszqUyREHH54/jfeI+dOGFAJ
IMeZ++EWFsaAMYNOuZFpG7D1nnhSS/kDLLrZB3axwdSoHiNZlmeys+mQ6matGG2+BkYNAq4jaNar
8nknx8W78wUfSBgwJO/FyxQObfc7OOYbC3f/IIu2Ck2fKXsqb8J4UjDVgiK7RuLiz3V8h9zsp49K
c2e5+aXul/jOm39acjkfjMoMS53YdL/MGZJKm6fWIOdHUQKvFnXzdFXVA8PBn1nZxeNkxHRpwUxM
qBoRN1tbI4/xS/XZcx1AaWmCDkG4ATaAu5Mb51jmv2rJsz2FX4Yd0Civ+XKKb45WX/YIYah/V6Ud
j9cgq0+5Mbyyzhr2qe/sRKaCo3XzMAZIxOnYsrVdLEgOADX2FHUNH7ndX95Pq7K1mQBmP3U3jidX
pJTEve/tqojRXmIb451qkj/htv1llLZ4hvCA/2SxmYbH1v6WknKQkI5WjC6pF92WFaOt5oNpwO+a
xWJeY7qlQRYYBNmXhoSgzmsHAcw6Z6gfDplj37l1qOcheZy98hF/DMJR1MyU5PmOkBrK6/8PNRn2
3QSpZhdj0yWD2LTYeTOcumI+VFvfh90JXGAksMF4SW+r1MVvWnRw3GV974hz7991HigXSFPQRdOH
3huCu/8+KybA1sN/Tk6pJUos48Xq+AeQGv+4kbYQU/x16Rr2lvX3l2VzVpm9qQ9W6o1HYaOjTBKC
U40KZemcII+1uYWCuDgg+i6oQpfb7mqaj+SCbGO0Tuh87NcK+9MibgIUCJtPGlH1MNiP8exZ35RG
tVUPR6cm60TAEgMRx2d7cYLlH3jMWypCrNntq98uwJLfDgCG3NZsH4o5e20WAmwXAaeMzfzarfVH
Zk8Eckc4ISvvafQTeVwWpAnu+I0S8QsclNiZ7FhWKNzzTVaY3WEZs/1iKnnEr2zu+tH+mLIWS59X
HakYiOesxdOoMfmZjazOns/o1RytfuM78Zs1kcVjVwyQLMXaSmGV8kCHYPUauzXVZrfqc8Yoi3Kz
XZYYPpyV+jkZahSpVdQzjlIt+rE5OP33BVPqZqygL1tBbL8QXTdgRhvSs4qqY11YeAYNdBgEureb
YSI5QIiu5qfU7iE32MdFmXPLZ7eQNvbBdBzMg4U6ZR+5Keu7Gw9FBHhZK8gsaIiZ0ML/VysmxS9u
kaHJnNJ73fUmaU0G4xCzfJ+K0d85/k/vcrWgXgGbZwX3wdhKTAXkXTXMQeeyd8EhYZZp+HP7vEyf
+sKoyb/IP+ZWG/dNzeEZTdFZD+WTGy03Ye7kEEeT9mzN7lPQaXGy5CerL799fxKH0oxBqDB3Hbph
35G1zSIfJp4dM5EvWxZ6xDztAqbL17mzGlR5/kTAMyssZ4hPXYL2uunN4jhYzR9nti6G/MXRVbIt
J/qT3gmOU2z+OgFKe1ZMch0Fdb9x+olxa3WdIn+4z9GH4szeNUHGZnrGswujEFELcn9iP8kzbeRn
1MeKYbUQlwT5Nfk0W7PA9+pLBCcItpMC6D8WrWCG7EccOtqh8oQ4yucNv8tFEE5T8tmb3pvhsYQh
sgSPYkxR38d+c6eG4Q1gHx2C3JLDNnx5ATocNC3Fs8LqSeNrxkdXVOdM00zEnXIfnP7IdhmDXZud
lR6+3XH8VxaAQpkkj/eovaehH55H6tm5aacRU6X5rOvSPQSLtM96HE5Zh26ewKARyAyRmcVwbBhT
o1XokFmZ43IX+dy52PbNjXRSEIVma4VeBFMagyS6/Em4dyXeqvWE2yQbcpuxr2WgS3X9Ew3plwlq
ZKx0cCinhp5cG7dwGSP51/koZdCp8bwn3qVDlgVi5zNR0WvZ9+3O0f5wKCSrQNNz0f77gMMLm5PH
DYgvmrzdhA4ULVWj8PDlq95+EPMC2l0y6PZb1911c7np516GAwPL65jb92pMnSfg96xjx+VcxR1l
4XJQjeeFwWJO9730q60FGBGBAxIuL/+0qRWuC0ksVHVSv0o4yrgo4BJ1XMIrBE93o0C6W823c3wY
xqOPH4xaKj4GZrIFDnM/jgmCkmy+shBmKtTibDEitz2zXDu2Lqm5lL0kNjfQRC2p1DoXtLfpTKGK
Z6Q56yytdrbJj3Vqk6lr1xRnsB7kVXLv7aAnIKKZ7PoeWFpzP+W4a73YejI1sg4nw/mg0yg9Qb/j
9pxnGzVCLk5oGjVwTfN+GCp1tMsH8l4JuhU3G1ejbwv8ficcRWblUvYIl5+9hIy7PkeH5RXup6wy
PF9ZdyQYLpwZth9cPBCLytSJVpiPiyjehAcjQOb5HqR/iRyepcCteHCX8kgrLw4kYdlbR6t/ypTF
2ZW2eTBGczeMbDhBLrGAdCfyiWr8Zzg7p1VRopCxg7PW8OVkH13TgAcPkQdxe/jjLjRUftgGsWbd
YJJFbRNGSCOFU7Chuei9f9pOnxgN6e2S9OuW9dMFS+uDdET1TFmJm9Y8I41BRFGXiK5KXe+nvn4p
NYFT7hxw4plRckqq+ifFFA+NB4LGMGGoyG3vgYFBfFSu+GCLwCRVJOdsLppn18I2gCy+msW4Lwx1
VENDKxTX1zkyr37Xu99zfi5Qslr5wkI5vjiq78jy7u8xZkOHGK03ZoH7kkFXjseT+T9A39aVh8kb
7wiBOVVNdljmoNnFVLxrvIceHcTJZhvKB0VbR2EO+8wy9YOiSO0986krBnk05/xga5oYc7QxvCfx
WeUSfN9AlaEm1T24SA/wsWtkGhHmvTqAiWAEG80ZAVYqmC//fbGt3Ahp+vq9k+9dBbBtcqE9ATJO
jlLFPKuKsUuWjM9u1IK56A5VRuSaaM354sYiw72cNvSCrA6aBllUZM9nrOM7K0eu5rvxfC1sMRxM
XmAH3SK+JcmjbFXp5b8vUdvuosIdDxQi6pyVC0qoDEs8HkuyFjLvoBR+ezWree3reGL0Xtxjb4hO
OtMvwu1sYtSHy0yO3t5hVLsnD+pPOJ23Kybw+IuBpbMXWfPK4JaL0DvpuA4+tW7mVcyfSD11ivqb
sJgN7PaWfwiBGWpxDRV8aqgsx9uwGUDBBg0ok3nHN8+dJF9wLuqjVauW0TB8VAd7OJ4sgIgGxSYe
6XGdsjdM2vkcIbUYxrgK0TnbcHJI2g5KGDpRHDw7sFafcsPc4AZ/RzYAghTn1bH1wZx4KwIvxJV0
Y4Azvm+t5oUcjwhBKIcPfbt7M8UPznEoovzRnOwYlOTQMfACfOAAMZwl/zsVecyk2SYKpTGyLd6G
JJxy59mt3OcZX/Y6mZ34mN6afzFWp6A1U8AEwtwqB++0peo49Kf2FLhjRVRy+pMmx0yRVroqIft4
BXS71OvEgbK1CW9KUFkum0U6z0swzk/+TJ/MLtm99zrM91GrDxFK5Z32p/m9E/kzdHTzwbVOWHq6
Y9TAHmX61+xzlwMqqadh7bSox7ibJiRoJnZmN0iODIdjrFbAugN8D+/CRNsycW+ihyH5hOHEfa9w
IYW1n15VMyVP3ahHEHCgfjt7RnkcINNlWvpDx2/uA4Glp5O6DK0me2H4j+JOFfq1Rm104VvsLVn9
4XDLtwDdboKDaroW5R0D5iaEyM2DlA1LG2pXIMF1by4QWXQrm/TxCjnScW5STJHOzROAeXwrZtYz
wxK9jcUt8bVJAPsrnKRWxxfhedMbjS7fsNokg9PvrGxSzw4rpTHho1UJXtxcs+0pag8FZ5zB4tEm
rNZbgleFEyv2++pCDYCYfddWPZoMgCu33O3lc5gdLGvD82KSsJcw3zv3RKxDn0bLkiFujthjb4jQ
IRdz7vOwTGS81jAnjxGZ6HviDU4ZVtrjEmE8RHJOPlvU4qUNHubENj/qetsNbvsZLGOLg0GQymZX
3WcLaMvHce+Z0GkyoG3rJANbFNvThK/VlJ+Y2MEgDv6DWKAwWQsYpUmT+GzIyiJUxU0Qg9XuO/6z
Jm+bD0C4+iA9uCkTsUs2LQdXrbfQDDRIy33WEtrk8euNiaqsjn4tQsQ8uOxMBCb3UCRAvkRR3M+l
qu9A9ouHOHa2jFG2gYzq53js6bpvurMG3W3WeNkjyeleaUUZTC62tf0zgj/rA4L9iZW792wq49XR
4i2wjO4eCRP0FDw/ZWd5h75CWWpGQXaqO+CdsWzHg5yay1LYxstNBLfuHf+3nT1xCYJBh1kpSToz
TeCEo35SeEyoR7n15sy4pmnCIdFl52nMcJoiBr/6gmvR9FvUfAt2Mge3/PItLctcmzCTPsYWv3XK
PZTmFZwlghk3LbiBNUYLlBZZNL9aEEZQRXWGmdz99yWYg9fIRBPMBlaEliBLict1b6BopZLxQ9CC
bLaQLhxzFgh3EWhvEnGjwziSWIC7KUPxgBrCYA28qYd8PBBge/DZQD3yVDAhoXliXcTCvQoQELLC
3/U2vEND83wMdIIHd4Y+Yw2/KJS6pzqB08e+6Rg7qRU6Y918kGLAzs73wNL1FhUiPqdm1P6xSxcD
EPWv9mTxlSakp5OlyQWq7XHvEvewrasM92ZnNJvUqH8Yc3THMffrDdq94T4GU7SRmLZ26ECw/OdW
9cLHHx6vfJ5tZWwml4dx0nriOU/yg1lUzoOJg2iVWU6wQ3BkXSxgS4NTBSfhH21nti/sWevzYs37
IJXIsnzu0NiwL4nd/5PkQDyzP8Pd0szneSmD0J7N4EBbia12cr/mzLO3Ih4fvZGXzXIbhoUKY603
6C/3NtBpSwAQfkYsgJzBxnmwQNZ9o6b7zrvYlmpOAypp1KxUDglTNuQ+LxTS3wonza5VVIkQF0w2
sXdp4wByAx0UWq24cxrG0hQNbGmJCOz/9b+pHBGU0+w9eHo6uCynLwNgopXo7qvEgqVkuGgvTHhX
XZc+QJKY91ZdogXCDUyjejXnGCpY19CNSJLkTEBTVRL8Sqd0HwcOYQRjbB+R9KxEG4FuouzcLqIf
rqnVjSdzSO7LKvspYrjrs+NTodAxYxGcEQ60YpMhBw2lnR5UVTO5zzouYVQBduOwQZ38HXrJETVp
QWLfouJtleo90ZUo8OysmLf/cfjxczXnHjYRezisnGgWjrVP3Ogc0QDil3wsdfYixRQ8B8hDGc23
DuVyp9nmWwIBhYl4DfIl+pCJyVqIYeymT/sfZ2e2HDeSZO1XGat79GAJIACz6b5IMpngooWSqKVu
YFKVhH3f8fTzof7+u8loIjGWZnVRIqUIxOIeEe7Hz7HCa9lE5nuQMD7eNbpu+ROB8OoXtC/JfQcc
5eD0ZvSJWJJBbT30ibqRvnWlHfDuivIb6t2PPXm4v+44rgmBAPJ6pN30xbrXmhr00/p/kPd+6cc2
8W8WiUcfDcitNY3zSs+gxOgpibzTubZzaQjIElG7OMTgWUybtEQaQHXrwV1nNOUbKkraO88yWU79
FtaE/INplchyiO6dCUUoBXbUtS5W7Pd6/bb6NVTJj26CL1mKCICR0dxrw0xpOZ9yVzjDDdFbP6y0
9qs9AKXTFgvWfxtvWoV9cdfnxdEs++F9NMYaNf4JxeOgcWILDkxtuVtMOGi8qJRXRrUEd2VAPLcV
0NEgBbbchb2kyHUh6tu5CTHLhmhwQjmdyR3he9EANemm8jsphOIBhEp9oxEYfYgxm/tE1+0bc2iq
D5Sg37p5/aODnuWPOn+T4vI/6brzCOVq/G4ygt8DkKC3CF180cqqo3Kpa28TqPuvhwFehLhpJDEJ
eBHsRm/f9oZXP0rT+hMEu/FJD9pbxEXKG6uonWNcdu6n4ee82I4voyw+GFrxVBb98gTsgMqxsnuz
aGl547RLuCOw8ooij7R5aDmoiFvIJHmK1gmTp+m66xa+bVIeWIuVC64ieJ82Zn1dd/MXdwlhjxbh
Byr1uTUu7deE+/BVv15SPQoBHng0kwWvMglpGMWAPaibwYBXBd/+l3jHf79QYm//8T/8+Y+y4lkR
Rp3yx3+8if9oyrb81f3P+s/+9dde/qN/nH6Wb78THjz7lz6VOf+pf+VFs/T+z6+7/t59f/GHY9HF
3fzYc+x++Nn2WffXJ4Q/y/Vv/l9/+V8//2rl01z9/Ptvf0Bl2q2toUBe/PbPX93++fffTLQE/6Vc
tDb/z9+tQ/z7b2/m70X+vVH/wc/vbff331Ao+xtxEhMhGcNypLFqLI4/1994Jr8wXWF5loXqkFj1
EIuy6SL6c/9mC+k6Lr8n9ckF7bf/ast+/ZX3N3jtSNZJ9jlewXad3/7/uP8pqfT/Fox5eEVi6aWS
mYZMlRRyFcx7qXFDXdHUWDWP7cbJYAop0/xrhcxsvLO3Vy2Xf2u9/Lt5RUKnSKqQEqEUgbQwqR4g
VMC5ZzP8KddD4RndjmLPS2HHf/ey/vyZSFBklnKoWlmthoNXz1q3+xrlJTj8qgV14fe1vdjvOzj9
0p1xbU2bohFlToldOvVS+pHmUW84mkZ1H1G/t1w/2z+vLIsiGvjvIaniOF3SRCKbS39KG2/wu95w
Wt8WS/VNG6j5W0XExp8U84SftIwKc2txOqp6qyipbnVhNp/Pf8bWMNefP5tYDcCHEKKv/aHiTXFl
JyX12KiD5nuSnFv7Q3F50dDZCHlIZIZDa4Du0TV+JVntiisHZrdpZ3tsdWK+HMVUgWOPHJ5svOlI
ylRR5r7jug6oM2/GZUewamuqVvXHZ1PVdTyO7aisETU3hnduXY3v7aUw788vxNYQ9Jetl3HVDV2z
IiiaWDylM/VPpwSOcEGgmmq20/leNsagK85AD73IdNygJFbWDTdLbZPlyIr4w2WtK74AWt6CooGk
8sn694+1UVFnGsnGaY7n21c0QP9lM7riBgzqn8TM+e875LNHBJ3sWb9ttDCwjsDGwdDDJF5yAaG4
kOCtTamRqUURiBZPxvq9nUMsdiQ0SlUd94FqOnRa53LT01Mn3PnEl6pm//5CxW3McQnEXOKogsXV
0JYr9TY68l4UOdk6zSt/R/MkBMQRFOhEOxI8yBHWEHPZ0Yhcu3nFG+vr7nq2R20BkRh66rXvlI3L
5TIQj8ABIBefnepeI9T64/xKbO0jxW30kMCmyZhQbFeGxYdcW9UiAGxW7mXeV1e8RhhXS0o4rvIz
iHKQDDGK/AlRbXfH620Ym674i250+gkRwNofyaFBOm0nHzWq6P/gNp7veIutLhRv0Rthk1FWWvsa
13jQckC7buDhA/WeRFJeaM6K08iWRqLt6lY+DEwxNVC2RdYizaks31mH10dhe4q/4LDlkRJwPKBa
abRHQGo16fUcketDGuvJl/O7aasXxW9A+SbmTCKySu4PYs1R6w2XXOM4ZG+nFu6Kw/lu1ub+0zig
EXhpHL03dzLo9MIXclxLxwyRdh8lQhDyTUH+Yb4KTCQob4BhABEeMoK6F+0FsuovOx4ivTYsYNq+
M8TFJxkbcNXwNKw92CZCKB/OD29t7bXhrbP7zPaBPY7dZI1IUEFryAN/5rmoHWEazBHYg+98Juzl
dPPv53t73QOgCPWyN2R8KzMg2ej3beUWx6BqqT5fCEU8Xda+4gEmNOUsUaJm3KRcrCnnbMs/RaaH
7s5sbX2/4gKofK+0oo4rP/a8GFiLA4eQk+2JMr9+DNieYv3lBPNJo1MKMhpMCbiM0IhhNgAGJp+y
RSyOn8atvebmk8q9h+3BncFMeePeObBlUYpjKEzSDwYFkL5WDd7XAFK/P+GFQPEk71xt56zZmEFX
8Q2OBta9bmbu5CjNws+/jILEo5S/zm+AjSlUBesLkAW6tPLad2M0AK5gohDeMQQOR8y2jLO1iCWm
xDAIXAQf+nROv8nAsf443/mGLbmKq4imOJ1rwUVDDwwzvwZQGkV+koK8eYwR/dU+yqgryw/nO9ua
SMU9VJoZBrLI2IoiX34QOQmf9GaizOh88+s3v+IXXMUvwP+lxfXU1X6XzRoZVcrvoaOCYBmekbp8
ypz4dL6jjU2nyp/niP/05Gkr34VZozta09BDqlPWMLIRjVu668u6UTzDbOdUbTQD06WDr+xl/dSB
10J6KLuwA8U1WFmQQCDM4lOEA+WDoxvg7yxvyKPTMnbpj/PD2FoWxUWYNZHYmNSQT1oqL56MyEKw
LSxzEnMdxV/yZiFdC1K4EORlzne5tdEUr5C7sVlaBvdzPTGKD4RbUY/RB9RPd3baxgaQikcA6pOQ
cuQNU81IWBzgIQRx4VZQ/5DTnoT9/qJhSOW6EGakl7rAqJBTRD/Uax3Kz/q6unAQiumXeZOTjcca
ofSz7hG+pkYAjMancqZK7PwAtuZJMfjA6WISNzxXnQJhBkTZ6qPdjR+1Nu5uzvewsdJSsfnIEG6t
IbDlVxP8Mo1EXaypQ2On9a3vX3t9dtMYsOh8CBsWoLWsexNvkmUUYEFWv3d73vp+xcYjzay9HGIM
P06j+nsOlLekhCYuPl82PYqFu3XZ8uqduDfnc/mutLX5WHvwfR7ON79h2lIxbWfRjMrkgenH8/hr
CZISPrIWyPSEdmMXvCm06N35jozVcl/x7VKx6LlIqWIoC9a5SN4vZvzVDeYb023et+n4UA05KhLm
Lw5RCnqhkd8Z3sbirMHM58sPlWVAvMUjcpXEd16i/ViAOZwf0MbOchTT7kTbIQqJB4mkQLzEgxLf
gPX10JAR2rHv1chemTJHse9+ApUBXqcELTWebCoHrzurdagh964rR9Tfzg9ka47W3p+ZSFdqAxB5
5siNdBi6gb4e4jKvr8+3vjUGxbylN8SNVXHVL2uI8zVoAeFLTa5ZbKqjPYqTzneztRrr4J4NooDE
d0DugRcFqD/I1cj2vqt5YYDGN/Q+vXA7KbauAeduoeOBedFtjubYwzLO7f/C1TZfDqG2KldGrck6
hO8qY7kvZutA4RE54nZnLbZWWjF2NHrFAAin8inbpjYM+PA0wO7vNKN/fhU2IsXw7r8cg2vXlEHU
Telr+aJBKwpJcAP3JOS3BaIQyDd8sGAufOe2ULqRYnKoA+s86nrb6cv5L9gYoq0YPCJyttEUJSbT
VTNOv2w/9DMQvPOtb3hLW7F5Q079UGZsZqD+2rswAWUAmwv5RJgnPBhVoZsR36plonTvfIdbw1E8
wBz1qB9FyPOaqYHIA6VpSXWgON678L1vK8ZvN5Iy79XFeE6nHZLALo9lDB+1nbjj6bIxKB4gorQo
QgeasLrrQCDY5N6h7Ypwx/C3lmSduWeG35FqbRJ48hjAknzMKVsIOmp+jLo/FXPxI13Lgc6PY8OT
2YrxV9UkqcprWYtoxh2PC+g8aY0PXSjCp4kLxfF8P+tmesXr24ofKIUeedk4MV9Qwfiw8zUH3ipf
CwGQsvMel3qG07bu7C/nu9vwnLbiFPJ2sODbBE0fxVUCSgKNjBl9MXd80uouaC/cBIpjWLQhHZKQ
yZu0yb0CNy1uXZKNO35nw0yEYvVdKyL0f9li2L68qaqyv/U6atcvmiGhWD3AksHyChxz2MN+2BeN
fc2LKPKlO+1dIjcWQay7+9kuNjXKyywDxzKL2HhwyA+8h3MOrbwMzvnr88PYmiTF1GFORUNshsWo
banyDnnmHiG8aXcmicqG1/etUOy8ck1gtGlb+GbmFY+DHdJT0qd+rrvLg5n2LZSXKL56C1R4dZFB
+wkq+Qot3fj7BPnhKtsKKeJ1LRugy2ljrdXquSUgLa9hZi0Tdy1g7oLxE1BJdCLcFOCXnaR3cqn6
pyyGoijQh+k+zgSIE9mafwAnaZ6GZgxt5N0tE+YEWC5gvPMS/Qq1wYCMbKYNb2IzoqgjqxYJC0gI
j8iVy4XorugFBfcp2a476vWXOzNwy3eGQIeR2h5ow8BEQrZpdPlXcFPWu2gMFpS6HO0XAqZQ5KAp
4zzOJqz1R1GlGdSiEtLoqe4+98tUgtcJTeddOi7ZUzjbv8Pprf8o05jqaJgbfs/nyP1idpRZ660d
AsAkLmEXoPkZIJdA2wtQ+hx1P0qb7kSCSb8vHT29dZ3MtXmSQ4poLYv5AaA+bP2GUz05iQkXRKxN
IzEquJ4pZieVSzWSRT2wkOg+xE5iHxwHPkx0k10oRqCz75xfQQVaxcyT3oTg20XowUoC5/0oSvcm
s8voET4RtBnn2HI/5w5otFst8kpE04c8+Fl2cbQXD9gyEMV/TK0Q7iKq3IfdbrnWCrkq6Xnh0dLa
buf+tXV5sRQvUngpxJKtnqEeZWn2HdWACC8si8zqkx5OBskx4JbWrdmjG3hK3ICS53LRxsmP5nJi
z8J8uVg7H7P2+cohIJRjrWonKzXBrPvo5HafusKM3xLA/B6MDZXdsY4kUjXC+UgZSO29DRr43XZO
ua2JVk65mdBBgU5z6aMVrFPzEtbA3ihdzJOs3fHWW10oB5xdjACX07j0l7ar4ZULzfnaItP5zW1h
e75wHMqx1jY6RQNWWlAUCs2sSanQn6GXo7AMpcxelmbDo1rKwQD3uq0Npsj8xel1E4In2UNL1LvV
t4s8tqWcCqgoxQMEUZCF6G5KDY4LW0cEwPR86xtbzFLOgxmO5FHOZgoI2/4SmKv6zejV150b5ldm
thLdZXp/065/zBKKTs73ujVnyikRCC3uYIXMfEjZQgr65uZkQym1cwqtM/OK2ViK2VDHpTm10YNO
QUN0AoyWdH/GY208RrUlqBUb4aGqKRMfd+ZwYytbirVoQT1llrm0vphSPYFlsh5cRMlSF511eEg+
XzZnisEYdjwCH4xaH5In+z7IZPZ+1Tj9cb71db1fmzPFUqJMTLbrRWji2SE8LgP4bWRjU/SI0j6R
KEdWCXRB5/vaigJZih8vwByiyJlp1Gmb0M1ZFek4mISXLPo+ZdETTPM3U1xWtz233VF0j+e73dh0
puLZF4P6tKicAp4EGazAIdTxdew2O4Pa2ASm4gZSu/ViBH0bX6f2Bub13A3tI8XnHvI1eRCUO91s
zd0K/3t+SewqOHS8uGp8QTH0/Qj9Yv2dOsaounep+gjgrCcCfJOhhoWOW0xx7+0Ev1Lyvo+mZtn5
iHVMr2wWw3r5DZVDfRKJudIvGq39PV6WTD/IOgqPMAYTV1j5fVLH6W4orRHTjlFvrd66cZ9djjXu
rTAft5Ef1rX4BKEVjE7enm1t7H5T9UdlbPGcqyOqU2BCTanFvqbgKD72JNxjzftyfgNubRHFL9lt
3NuysUI/pSJYIFcSdd8oVR3FdRnk4u6yTpS1cbveNokSeCcRl/RRZxbk2pTnwJZbXp/vYmspVE80
UkEHx7OHcnwxfHYsS6Na3JM7593WWiieaMoDUwotDU6BNOyvQwnoiHu/SSnFiFYfbP4EWKudkWyt
iOKIvNoZUlfT3VNdxA7cRtx+NZDmaHJAGH9+sjYOIxXOalhAGbqKYtdJD+z4pxxInt+BPCrGk6YX
FJvXRPL722nkbnJZj4onavMwTWpvgD5GQ9uyaCFgOVA6BGoA1l/OJHQV0cu0PAfV+PM9bmwIQ/FJ
FElEWWQn2qlNAfQg9DJ01VUO6Z+xc8JudaAYf9RMAUxXOGy0E6h8FODQUnT76nzZ6WBjI/wF4Hvm
XdCVMhukQoIT2NmOWrSUiouon+7dZLjQgRnr2J51UdtmmUxzziTVKDG3w2xcJ665B+DYmiHFJinC
l47uUW9DAf0X5Jw44Jyx2Il4bjWumOQyTPFoirnwNYql3tnzuKqJeXJn7rdaV4wwJduDCiQhA00m
UP14uud3nWHs7M0NDKatQkihIsltPUB+vQ+d/GsnNXGF9uN08FLQ2FHNXXCWE9hGi1IvpzLM+3LJ
vDuZDInfuXHjx1OKNL0HCUM47/iEDRenKxZq1bYOOZub+4QPPYxTBuOPzozDx9RInZ9DGKfOzkm9
sa9VAKoLVRO0rwRhKshDr6IwcN9I3RDo8MbBZclhXbFNCGc8DRgNIR6B3gbJ/+4hG3XzUxiiqnHe
v2yNYv35M9MhKAPYAM/pi5FATCedAihwpvtw8Pc7S7KxCfX158+6CMxRdyl4QIi0AAZyU2QQqlCq
X8DOe34MW2uunMt509twn9ABUreQRgyO5Wtcl64qJC3fZSW1zOf72RqI4giSmGrBXAvgaU4biE6p
fh1r2O/hNNuZqa3FUJxBiXh670SUiw2Lg8JJBKtXn0mDSG4O59r5QWz1obgE4luV42RB7AdzUtz0
utCza22c7RkuV8f5fkknQsWKyiaUhPQCVsQoI3AZTpHE16ZclR6t0LXk9fluXl8Q4SnGLmogJiZa
kj7qH7CGw5KB+IJ0L1oNcOEv923qiCws4XnxbTdxHzrqvd/xTjQes6R2vl42gHVHPzMNc/AmuAzo
gtrE7yigxYewFm8ua1ux7IyqOceUOXpgbVu9dycXOj/Y0y5yTULFfI4TyMW2cWLOcjQBYCiDFw45
NY0qbC8x0De6bBCKaSehQLOl0mLf0SPY9lPXRYGp0Cx3L2X7uu+AUvblChCwRYjHdiM/CMV3r11a
hJmSBzFNb8dhMneOitcjQVDpv+wEhhvXnSlKYRTW28UYf44FcqbIPFzXrvGl1Ux5CJOPQls+nZ+1
121ceIqNV+nA4zVay0Ehac5gOTWse12E3e/6PFwGy4d75uWYpG6bWaORpZkWRF2WYJEno3GX2/Mj
2LBsFfE5mQkltWMIsUNpaL4BFZ1P4tnamZ+N9VAhnaEmjdDJQjJMS+2hPjHB0nEXR7340RlAjCHh
jeJHSCm83+fc0FFknF2C9f75oW0sDpV8L2y+gwy/giQt9KFknW7NZtAeu2GI74swkU/nu1j9338G
EYQK8zSsZrCh3Y2AznTHxpU/iwk1nnDuvnsw5B3mhGi2gCf8MiNVwZ7IygNqISjjkwmBntaA/NGb
qV++sHnFB5SZZukyYwdoIvHubaimUbkKyh3c1OuPSOEqDmAKasgOqzL089R430z5e7tFIDfUra/R
Ir8UrdjpZ2vZVR/gTB3cBcRBSs0pkRRtuoMeEAehmrzemaitLhSzz/u5ixGh4HlfgNA4OF4evI1q
DUEFdHha67JeVGRnI4QJeXdLqEXXa1/OZQu7n5ejSdLPWbtzgdiwfxXXCRF8NVgOPDC2hczd0tYP
1jhfhhom+/bSAiXpbLQSe+1EFgrt7Br6/lwgLTkHO/a39fWKiUNMMjiJSwdmW8KTbugNqhBTfdE1
VKiAziarxsFINMSG4jp+sKZFv63RwNk5q7a+ff35sytJPoXZQvGWd+q7HJ0+e3YAfCDkct4zbbWu
2DKEujaZoiL0ra785ZYZMqWOsRc73WpcMWUzQYt71lrthIJ2dKoCSEukDqnj+U/fsC4VyWnVqBKi
7AJnDzTHIK7g26ivtTzibdtFMt9LTG4NQjFikoPLSBUNsQzHgtgXTqpjCTfSZZdCFa/ZU9NreQnk
VjJJkmPQeeFpzM3iogCpUCGbhjt1SDQHOKCm5lJgD0k3QWdTDyaanRwLO1t0YyVU2GaIjuYQdfg5
Z5a/wgFdDrMy3lQww+64uI01cBT7ZWVRSq6R1mkSyDmMDtkuRP0uK6RDaPSlhcVFMtRaRbKkcVD4
SEUPN5vtVdAbWt3783t1awDrz58ZsVw6N4sTaK7HaiQ+PVRf2rkzLpx+xYbLCi2tBtLtU22ETwY0
SwIOSchtf5z/9q3VVaw46EuATF4W+tCLoKYDpvGeO9jiT8O8h5Xe6kI5i7257JaVMepk9ctjNBd3
OrKTGRREF+4fxYZRY00dK46hkINt+qGs8hmp4mbVRTg/RRvLq4IwazRQKUvhdKzTyf4M5ZL9oatR
6LusdeVVXQhI5aYI5rioWcIHmaOjGfVAis+3vvHgspXDN3fncZ4mzkatQGoDgBBJoUpOV5DEFKFR
7niirRlSLNgsTDEaMarDNTQGIN+rpD6E8YxO5/lRbLWv2LCZQgmU5w0nfJHGt0GcvhmXOL453/jW
FK2dPrPeeGK2EYDUTij0jQc0HsFXBc7jgEe6glpjJ/awYQQq3NKs3ERDSn3dRHr3rayMrH3T5pHp
Ptg8ffYqzrYmSrHmJKusYYQV9ZThLa5GeLAJlcppZ5k3Lu8qttLxIMyj5oeZsjtxa8M4/ljHSFBB
Qn5EOyt9qg032LnAbzyqbMWo7RxKZrTPVsX0OL6utLS588Ax3Uqi4EfHKMZbGF9miK4La8cQN/aB
irqcC1whunfBSdjOB9si19Rl4Q2iWe9jT+yhbjcWSAVfwkKjp15OTtB0Y8jXeiO+zuA/29nKW60r
1m4hxZmh1K6dhg463KRFHBglaWvnSrbV+jpxzwylHIMalvSO1ptKngKHwq8hs7K3581wq3XFxgG4
NJVbk3qzitCeTkSUC0TmZCCTnSDHBuAAcpWX3x9CQhHB7Mw5FAzf+tL70nnIKHkaChbj7AsIsq6r
0YQCNLnTg+nX+WFt2IxQju96rEtviQLtRN1W2QBRpWznrgtT6JmTPBIoQ9nSQuBytidzZ6AbrkYo
TqDz0Ccu4lE7RebQvYdKcfR1odUfjLzZq0/ZshXlSLe62FoIQXoIe2SISdudidRxHrTON7gnrbdj
sTQ787eR9RJCcQS1i+pEsnB7KPXaiT7Us9mkRzD+iKtXep2/DzS4o2/LtKgQ9hpllR9aGAIn9Mwo
/D+FOTmw45wW+vAhhEUTeSsnQmoKnMkuampj56pwnABy0LGUtndCtgr5GAMRJM7yvYLCjdVU4TjT
3CF6HKzkpVb/oHXRPdIOdzOSZuf358bHqyjRpp0JloZo5eQA/39v4JtHylR25efzzW/E/lRMISz3
oYFCi3fqQv0oFvGjkRoJiuRTsqzyqEbw2BVz9VaLh8si5SrIUCAnMESiDk6tVXxcoumt49Vvxxrl
n/MD2pqv1SKeOUGLPHpe5Z13Cj3qjEx7yU6a5rU7rW8stqU4wRpweRuCaj9NS40GsfvoZNojL+u9
AP9W+4oLhLHLHmcEM05BnX2AUPFWg9rdDuodY91qXnF2Y9wBcXdT7mlB76wSYQkkRz0yTnV1GUID
nPvL+XfGIZ46BF4h6m//iE02ktPsXG+2vl5xat1g2Xrf42m0wLWOEiELfxAF8uazF+7sznWXvBIq
VvGC5QAfXaAXPEbHSH6yRz32Lal575FW/gHB816yfOPQUaF1VhlkbVGBBgr10DhONYJ+QDlLJADj
7mgmVHSaYb93rm5YhKlYhBtFQS2aiuBhFRnfTEvmP+o4kDuXjo1FUQFtSdCSpzOpELAppb6GaXq5
IpZYnhZUro4XmbSpGIUnQ6TLxsA9VcKpPgmE8d7pRIVO51vfWgvFJkxHFGOhsauapYaso+oLz5/C
piWKGw7XKcIaiCbPUtvxIFurodhHrpl9mg+YYOg486mZKjxgJsqdqTI2ruWmYiPxQBJ4DJFe73Rk
TBE+zexbJNKnn0tKzuAmCef3pl4dndmI33tWLcNbMwqQhJ+82YxOFLX9IVEdaB6SChFtTzMcpPYc
0XfXy9IgOta2rtj51K2No9wbEqR4+2rK3RNp0vjLWCfeR6CsLYH6Fu2Y82u70YcKiZsmDabyWAan
PBb9jSdQG5pEMRxrbRdTtNXFuhDPzhuk3MJkXAZMeYzjq9AL3zaj/GWGyc61e8MjqYi31BXVYqOC
fRJNeBwylEkJoCyHdBgeewgZrs9P1MauNBQfkQ7GErgJQQ5poN2R2lN51GO7vrqs9XXuns3R0MnE
QOcoOBHq4C6Rh/rHQJf1h/OtbxiwCncjv17IoOo9VKySKxu24UMcOvIwyWU+xDyEWiP8fL6nrVlS
XIV0QyvOJ9y2hOL0ux6HHXotUfDxstYVz9CLctQgQ2UcofvZtqvpXR+40afzjW9tI8UvVLB/67nB
sexE5v1cjA+WZd731J2NgdiDNm5Nj2LRraOVmjtz9UIR0LyR0F+9mZbefjo/go3WVXQdHDCmqSdc
vTxLpKc8iapDVQXe8XzrG2asAuWmZdBsUfVAWYOh+2LBN/ndXHrtvm40xMMu62PdwM/MQIvLxWlH
z0U7qMluyxzFtMkue6Ri4Ku/rAvVjvNgLsrCdomVZXewlh+FkX2Teb0zS1trsM7esxGMwrCrEUmW
U4Yo132YddltUKX6zrt4Y4+qyDiXUpDaSbl8Seir7yYYUd+MMDTd5sYM2IVAkrdz5G8ttmLHY0Ia
VWo5Id2w/Z6PqLfr+gPFLnsg4o1HlUqi2KPsCH1xijetqqK8Wmzg64e4tmVxKqrU864ot4vtW9ZH
b24CqgwQgC8qYg3nN8Hrq2SpOXy0zoRtTBHagia3Sy+ftYccgZn3l7WueJI68Kw0iYQ8rSjM6xqR
APRqUmPnxN7aA0rrnhMQTmiQfwvRDjzkreSZMnWItDjTp4nw4iVjEH/VFD/bx1qPjl+gLTDuN1Xz
fezmxdeXYd55p7w+BkuF++WTMcXSxQiFlt2GyYRIltR8L6MCKRTocZ0fw1YvysVjHjQzFylZFTMs
3jWj94Tm8dsqMD/1GcC/831s7CQV86dFzuCZDeFqkXv1sawD59R4TbNztdlqfR3Zs1VYSmcxmqDF
WdXhRAo8N4+RE3++7NMVV0UBz+jkZidPw5i36CPkcZYA/ICgc2f+t75+/fmzrw/HYUYVr3dP0TAF
qNO09SnK0+7TZZ+vuKhKy5phMWv31CM2+GCnS3F0BuMydlRLhfkR3ZzCVIJqGKMyvkniAcWPFpne
y75dsWFUItvec1hXu0FMx2kr87Tyu+4kHrb2vXrLKGAfb9zQPSFN9d7KjOHQNt4bIdP+ana8bxcN
QYXz5aLltpHV8lQHbfLFqCLrceyrasfJvX7+WCqcr7GIXaCu7lBLr02oMUTNtQYOcpWKanaOuI3d
qWL6TL3Xx0qP8HCta7UogU/RZyePgT9eNkGK7eotb8dWWM7JHac+RP8RBccD+MdmZ/9vTZFivlYQ
GVKgw4wWU29/W0Qp/Dl1w9tqWsLH80PY6kIx4C7sakEtBEcNZ+/HXsTo/KBpd41K6h7ydGsVFCsu
pfBi1+LBgCx1fUjGtkX9rNqLPG+1rljCUODZ2vUEsEJ55OHwu2nr8876bliZCmsTyJdlycTLecy7
PkR32oxuY2PoT+XUofnjIUV+0Sqo0LYh7NNFrxgEQW5/nuQRDd5vXm79ON/8xhyp4LY0QBitSxee
nhCHfs4LN0luOtdssp2zfj1t/zNgiErFy1OgXYps1BJiU440rzUN3XF3+qNesm/krP3MnRFzNS67
eKlANyMJG2CljiRoaKX5wdIahILmItL1C5dCMQiJGlKcl7xP6smoD0OUn2bDPU6Bc5lTlYo1iMkq
xn6WWMNEPOY68jpQURD8isuUKSxpvlyMPm3crGtcLl5yKA6oysuryOv3yLE2/IWKeEstUDJuiDGT
7I6uejf9OutItVE6vjP/Wzan2HNr9UmFaJ17sqT4MBXtcFPA0F92jnWrzfrO2bNhECrkrU47eCRQ
rzt1i0YRVUORmh4gOnHe3P4KGL1iDyrmLRhnJ8uDkcRj6kUh9Hg2nE5TKOfq4Bgw9ty7qJE9AFpG
viErXNglijpzPleVpzW/KG8wv4ZjBfVrINzqNgEJ84cQjWccXW/ML6uTsVSoB3W/Y+ei8HBytXFB
BFm402GcxnGvvmFjilVGrTkVztJYiU2YCGH1g6vP9rc+M3L9eH6SNzaiCvir894a8gW9sKKkLvVa
sn7oe9kFkuW1RFFk5wjYGIYK+7MhBZwo6SJcgUTnU2CZw7d8QUD9skGsg3t2fXYbYr9haGKrdfSW
LUPAzorvo7j7cL79ra9ff/6s/XaeNadqC/ekZ7MD54eTf0YD2dpx+1utK67MRXzG0MELnSLE27wr
z0vC8aoa5eLtGNJWB4ori3vHzCrIdk6En7yfXAznT25hDU/nJ2drByk39CyR4wKvpHeqZre6s8Za
Pw5JDrwwcJ2LntgI9L2c/wCaHeoTIsJ1QRp2FPQAzEYfEtX0y7anivqbTXJyHjX7pxJGlJOcUHYo
8niP/WJjhlTqxbCWXhog93wqU0SoQ4tHBqKf0R755usxa0uF/Xl6ZvZSL+yTUS63TuBVV1FmnmRT
30V5G15H1XjZJVclXLSiYgqHQLNPlM2Pp1wj+ZGC4XjX2kt92Way1yl8Zmn5mGhLnDUc62M2PNmD
ZqSHLK49hGaWSft6fsd6NPbKuWIr5py1i7SiaJQn5BrtW/SNxU+za1r9qhrkUfM6aqnHj1R2BYex
zJOb851uGKGKp0PDASyKS6e6nEjOWnV3ZWnVXjp7a0iKhdSiFpO5Qs0643OQLVBFdb4XEdoexBFq
82vJ07YxdjGaGztahc9ls5nMLTqKJyFQeDgM3QilqNbIHLZUKXa8+saMqfC5pUcFOpwoxhBlNtzE
btv4dmWOv59fD2P1fq/sApW30CUNLAbXdU7l3B96W7+Zx/yqzb7PWXdAW/Pg9uK+M6vbpWkPZdg8
kNa6DKZuifXS9nyXLzzjxkSuXc8GWQLLO6BgAYlV2wSXbTeV0dCZ46xqXOGcINRHF1lYfwapdxlr
kKWC6+LOqkurQ722z7P6CCtme9UMQXbgUNl5n2zsZxVJV02lmDsYl06WHRzqMLtBb7c6lDaqjKaO
9s701lvc69jaC0Fs7gbljOTi2DURgr4n4lepc8pSvSiPSR9X1cFatCm5ihGJDw5plXgLZPtNOSGT
ulAv5+h5+TSmZkLR2agH80VQLUuopyqP/ZxKe0KODuA+lEKjK56ee5ydW6aluAubkgtQcv/L2Zft
xo1D234RAYkiNbxqqCqXh8R27KTzIiROIlEDKYmkJPLr7/IBLtCnTjsG/NSAu7uqJJKbe1hDGx/n
bTngonvumX6npfbGR19izEArzlbP0Ssd4t1VEDtaC6239/Db/4M9+I9Te4kxiwM5O+aRioHDltoq
df3Y/APNPwi4pFD/nXMrSPg5bsRC8jphdX0FM6Bky4N2CZKcxCQgBby6Ql4Kr2l4WNoM+nS9oNyc
F+/2n0GUJiWh8WdeG5iDemSpqtggMRlXfw88b8TOS9DaIgAoIyLlR7XMp7AensW+t7mi/L29/NYK
XEQXoZIgzjr2+gX2JcQy5+iJfIwgFF2C1vrXVl3jYw6dIw19wvRl9M1jFqYvf385b/3217//KzIO
iYGj64Kyfk25Bm932UoyBO8Rq1/fwH9tnotMG11AGibLEh9hC2E+oTnUt/kOSdlSQWKtcmOTfSz6
XgLXuNBd4nmCTGll9OeM6WNQ9FGDPfn313Rhdfv/DfBgd/q/3xN4osDEQsri2NDZdBXh0g5FCETn
lxBqKXfjPjh2PYxGmq9kEV1TDZ7Kuy5G5CrhGgJpFQ6QjoNjkktJYeAoLXP4Ra5wt57aMYVUKlLi
Et5KOobBiNveIzi9tQIXgYe0tBGs5vxojHh+3fyv2ydp1jlvu/Vj9dQlRHdvau+FpMmxBzHIw+8p
prZglJj3vA3e2KSXKF0VrRmAm+hXa8Mg5IuM52poafTO1ffWp19M9rN+bWDiEvCjR2sRsnSZPENv
t/vgQPcSweeg7Yer7rXaDLrmZZsW9LTQSw7eU314I7xdYvgSbCWzbjvHncWSfJtf8QNDkuVhHXxw
JnSJ4YO4NPhGsYmPNfy6o3yDKtE/7VT3Hxsl0oso4RI47/XaYAHGZr6KWm6KJDbyHVToW8t7kWhM
8FQKdqM5CGyROfvdDCcs+MewV9ElZA/Oc4MErpgdp5C1ZU0yXqY++GAhSy9Ob6rhSWMk9k4Eub4W
StXd2ORUSdGce27jP38Pbm/soP8DtHPGg3GHeZml8/rImiR4SKgTLxC6a+Q7l/Abrfb/gTz+656B
EiTA3D0CNBzNfyCZG6AYGihoBfuxZ8jsWv7bZo34ZpMtXN/5zjdW/hJ9BzAcxuy4m49b1rZzMYZQ
AEfKvLDff39vb8TWS9wdWWeJWh+TQHgezmm+WM2jgnmf/YoTxb44gBSe//5Nb63Q69//9fZAq0Wt
1C5oSvbC3AlkNN9jIGkf6j6WHzuEl0C8nsdJPU8UM0ES2yuOnh5Ga2H/zkTzrQe4OOIynbQbA4oH
2CRfinbd6juIm6XfU+T679zRb22xi4MO+omI4RrKsdxdAiJ73Pg/raKM5dxPLrlqfDPUt9uCH5J7
QJPes4J+axtcpAZD2kXYWA7hq2Gf4kndmSEpPS5F5MNdU/x9B7y1ly8iAewB00zIDT0nWKF/ikbL
DtPA34PzvvHpl/C8jLEROxkZrLdhe5OyJjzZlvfV33/7G/2yS3heq8d9lTKMjk4mtrDQGT3HEBY6
wD7bVovJ6kOW1t3HjsqllB1q/85JiLIDOjINrmhbofYSOqQCAruAZbxnVfTGhr6Us4PKmIV4fRMd
UxzGV92Nx6gfhkLs6cfO46Xl8cAa7rtmjY4LF+5q6sQEExz2njrbWwv++vd/BZR6qPfQhpIdA9VP
h34FiDzZgvnw9wV/69MvTvsE3X149Q7s+EqZnHMq1vDLDrPj94g8b33+xUnvJ4i9kgaf30YPzCfj
HfOp+lgfILg4zUBB6LBtOqSZyxoDecR+61ej44+9mItTjIY3FIAWZDqb8N112AsBLr2K3/np/33O
6CV0bVX7HsoVfelAq9EXXd37FOg15XEYGHP8kAQm+9qu1Pz8++O8QVigl6J1dR0L68M0OvZWqBS4
dgtlBjRZyZq/9qturUpH2A9QWDTqcoosLDCgygq7oFIJy9acwY1AV7RFrZRnG41d0cUQLEdisMBK
tu4CKD2BNRqd09G0v//+o/9780Cs8X9vfSIWiVYGrOdBEjKVqwNeDuP8MckTegm6azsoLcGvNTpu
CQZ9+T7J3uSx6tzHygl6abqsB4ypxmBD4DHdUs6hZgWRci8/9HKy13D3r7hAO0aU59gwfqPrCaTI
8Z6P/cfMceil0N6wpQl0owJ6hLbNXMKcw5ylx/ikH7r3xNb+Owmg2UXo2SYU/bNiFG28/pOzDCAz
Km7jRX+pJTCEI1vpYXp3Hv/ftwC9hOJFFjCkOJHREYI60dVmCS32mo2nFE/1Tub039kFvdTbWztM
ThYoxgN8nI1JwWQ/fc2CWs1FJDsICLIg1u9dam9910V40pDQ0XaMwqPkgy3TYORFMFJ3G8EG4We6
Ru6dXfbGa7sE6MWNqbu9TuhRe28wwoCyiMnTTLdRMZlBrx+KtvQSqQfDeLPq1+22YcR7gvdGXbbA
lrzzEG/Fkdco/K+jMtoABCwdBUcypmnRsjgpsTbvgXffWIpL2btB742OMcI/wv5KQlDE3etg3Uq4
RWBQ+p4I/FuP8Pr3fz3CQIZEw9aHovDe2RPY+6pI6kg9fSiWpBdH0aVtz0YVhMd46daniQ3dbb+P
7znFvXHZXeLkV5n2u1c6PKbZInI/GXQZjSa1zYlugi9BO68rCOqkfocq+da7usgLRES569YN37dt
gCQwOxYYM5t3Bu5vLffFyds4gwtlZ8Jjb8RQsZhdzwM/bLx1eZIAAvqhFbnEBTrTpOmwT+FxJs38
6OBr/Inr7b0e6Run+hIMuKgE1+GIZ3CDE7e7IOl1oEI35mAVfQz9Qy8RgR6six2uNhRpd8MemsUM
t1NM6Y+PvZ/X1fnXeWhtuk7IW4IjLNqHw4heVxm2/Xt+CG+9n9e//+vTI1zaYRKnwXHX0h+GLBt0
vi6uPsNsBCSJjz3C5ZF2KbTJQhsctyGsyxj+adeerR/zzqOXIMCEL40GOiAE05BNXxvi5RPoeu+2
St96Q/R/v6F0U1ytqsYZ49sCbzKuyw1mcCABdsE7ZdV/zznpJQ4w4R0KW7lhicmUPCnkpMW+zk0e
k229JiKSsFwL+rOe1v7JRu49pOlbT3ZxvhMyNJMYEQsFfDxovswz/5m50LTFDvO6vfr74r8RRS7h
gS3TpIH8F64kF7mrMNxERcBeOWy+WSq5GvtOw/+N2HuJE/SiC1FOkOAY9rBoPPkRRrcgjkvbV7VN
5FxBl6CjEAR+TVH//mhvhN9L2FwPZbx1kjI4CjhqonUENS9j2+XwsU+/OPg+SdY0aF7F/3fdfFKa
hM+Dc9s7e+6t335x8K0YG+jACXoME7tUM29/wpbTv/Ni3lrz1y/9V1Th80w1+L84MyqZjntAstMo
ew9eYpLeQUTqY4LxNL64zWcJJgIdG3pcRob+2ezUqxT6e43uiP9PWvB/Z4U0vjj8JJXBCB1fetyj
pvkTsI2jp5oa1w0WYheD7j+JGe2EK773657vi3MocWci/GMt9bCWrq2X4BPfkowWbpHjWkHDdQe8
DxVxXUARBa4Rneaz/pqBtxnksevYWgbEdvkOaQXTtkHBUnAJtu4fvbjrOqnH6y2L6vs0su4eXkq6
kEuyFmpt93xJ5x4X2xTmJJ22HJSc8y70P+Ec7LnMmr7o23UuYu5epp7AQnFh2zn2mQIkX92ir7OX
GcZYZd3Xp43ZNic9mfN4VDXs1BJayQwujsoNhQIad9Xyq+IBOfT99GuNth1S9z04iaS5F5v/Lef6
1RgvfOZu+Q2Xy6/cBE+GbnHRU+vzNTBbEQYsLpTZbqSmkGEL2XggIEBzCv9bwHxl0XT8vCryOW6j
pZRr/BmOqyZfuuXOzuFDH/KnYYLWCKdIQocp5sWSzDBjjoOtaJT76Zt9PpNg/5aCIlklGcw6TSif
0qF/brP+04p/X8FudSl3uq/HycismAcXybx3FkZ1pFd5JDb33BhNjw3DjdI19nav+WMtdnLVQssY
Pfwop3Fw32V2yCHS/SRhhVoonzaYqs5zmSac5HpdyEE17kVZqEMLFqjcBrEBgqU522wXuUggEKej
nx2vN8i709+qZvcBG/kdUfaMDElAmSwC+ENEvwNKZmisDMPRrNl1Pe3nwWZnOHu/8MH/IppdLf0Y
HXdm0lzEAxy+a0/LHYlpDm6TwiOqtVja/sfSpWFpV+byuYZKHXyLuqsxgW46Gvv8BEOW8dzuui1D
IfYqivp/EtHeaKnTPDYhzzmHDQej7Z+tZX3e0aG5t830AHGoDhhEPua9SeZcYQidJ938CwpNrjTT
sFbJEDxNyboXWLYdRpu9zV2m9tOubY0BoU7LyA5DGaK0y01nnim3j3O9fOIkBKTXoEeLc5RilgvA
hE3bxwYejxhP677kHprYAcSBj403jyFkxXK1QK1OtX7OpyQ0N8wttzhUv5MpOCVNkhbLK8V/hW1T
HoDUVhEt15xK82VgI+qncHqxnP8AdwttIctVATFU6A1TrKJt0n9WOepKBn1YTWhRFIK1Kmdb/32m
GfxiiUWnZfa5DkeDQyd/M4U6Dyjiu4WF9+uQwnBz9VeuWWWRJf0NZ9kBYjH9tV9oU/AIncl6Jdeu
Hfxp8fpTr9sHT9iDj3FsMPiXR0UQ8IJZ/gobGwEyLJeD0ilyW8ULnpjsQOLWliHpfLENQC9NU0OK
ePAvhq59Di4mVPmT/rOZgyeRZPcTdaYa4TuZtwhPhQ0AGtk00N+6MewQ1+qXXrYOmNUF2JhJcPim
sbUYoHKSeyubgjowd1Pq6CmaRFsqx9qDcdYVISwGruYwXuD86YKCjOxujNs2H+LkRbn42cw12CcQ
6sZOsTZfIS5zDBlEYbN0F49oJ/HzZIkW+RKAOjJFWfA1BHr261J3cC0N6xD6I8u8iPsMro+s4JOm
3wQfOg20lIlvnU6Xs7BRd9CAkjwsM6KNDcy4FglDD7tIoPjc5iuJmwOOf+OKKFjJc7fCjjtpoqXB
MtDlOIQ7O01Qlj0HswpOGlYlhzXqGG6cGL+i9taf+/3VK74OEUB3QCiuYsbMI3f9shRZDa4ZBUQS
nbfJqZtgWtBrFA0XLI82YJRyqNNmd4GV/R/ftvzaTMBs5Fol6qhgMFkyfK3IbRy119xScVoNTWwe
oiT/TIAc+2dsV30N3P74J2vn5n5JJ/4YNmnn4YUdhvdNpt2djJDNFimfxnuWNuQXc9v6pZFbgtVN
ySfuRX/cYMPS4I7j3bV2gHDncpLuNll6rW4nGHLBiofHI8kNjaKbLDHbSUdiHw4N0dEp88adqNX+
y5pm9snA/viGOJDic5g+dnE+NntdLvTVy2Jy3I/VQtP5dwKlc5u3Yp+gne8gMrjb+pG88l8RIe7a
jb/MBhCUcdZjEQ5Zl09menH1vD300w5KSKRtToNg+TzBy+0MnaBbMC1dHtH9mMb0az1Ejyk2UA7x
vwWXF54JTmmynOz8TKigJSRu0PPW2H88ld98S148NtI1a/S97SSQUxB1/tIHNTZJnIgzPDjqHFY4
tJqCMMhHB7IEwvgD75NzzekzmJf2kI5QSxZOurPQyZTPG+8KPcNed5gxkweZe0fYFctn4KdZyYFx
LXDl/dCd+NQTdK3jJZkKAIXDa8cWWH6msS8iru47BUPLUc0AwUsMq5o5uOMxVbjLcVhn+FxeqWS4
M7AlBZej/rIbPsKwmlYMLf7S2InjAl+Xgnrhcqrli24y0F1d3BXWrSuC+mhw/6MIGYg+jpEShYpn
ksNI9W7wpinqfiAFRuYk9xn4aaOKnsTgdOEDpBfK7uOVaucfmAzDkKrBwHNEdpK7yBy3GIn/nGpf
CM7TYoMBWgm88pfJgVveDR66YcHwIxUrLKOVaaqpC58hAtvnbRgOwBZLVm58k2iWZmsxkuW7qcNf
kA5oct07V2YLOcV8SuE033el6YAEhC7h8whtpFwN9CEII3UGsQLwUcPdbTwOKW7aqHMQC5Jfm8SM
eLQlObR7tB0mNfWPDPjW3Jv9ODYyOKy434AxqW9XoFJ/75tfclzywQnAhPZA6BQf5mXgp7qlBD18
cFqyOB2HItVTcmgCA09GOOk0JTy2RYco77rpXvUE52IWG0Z0I7wE+luuIrmcUvDWD8K/HhfUha9O
567hn6M9mCdwBqAmWfBeJw/YZGtJqU6voix8Ld2F/LX6ubuKW+lPQKK6ym3N8iOI26lIVGo/pyuL
zrQW6ckJr67mjPvHIKLsk6a7eqjh09vl1HDysxZaPewhq++gyxkfSDa33yS4sie4ZdYPcN01pUG/
41OdtfI3tA7aamxnf5tmkbmG5GIDRaEZ42ZZj1NRB1025AvdECGm1D+qiEHJLZXj9erWTeNaho34
5oPsOmjq4Ahhn63aIL5875zYSpsNniEyzvYWe51+002vvzQT8ptp6JCJd9EGap6bcITj9rkLl+7R
+IFW4+pSsGOjocCqIO/rJLpii1bRdUo8P5ieh9iybr9t9FSXNorl0xqK9Dwo3oo85S04LLjJb1Qj
JnHwkerLpmvSIkpqWoCg2ZXQEGsOEIPiGHlTW1HfR1djRqdKtObHVJP6Rdp9fxm2Bu+piWgVw5z2
ZxZv2acMHUHsDNs/GfjVPCxjvxzSrFZVn8n2KEw/la/rfCth4YXMIpEAiNbkpPd2Pg2zBYuNLZDZ
ieLtDAbzgGTHA8KKIXnVwt60QMqzl8s0suco8PH1irNbpjpSd9Nq5lIQs2EOMYafDZD6hX4VpLP9
lgAnGNPSJjG5zxIenwaDKVTuZYaQ2dQ1fdbCZPMJgjxwfTex2SqY+g4CTqbJ1OdZq4OvsYGaUe5B
IL3tuoScx6AbwDqcgi2n9dp87vzG7zFBtr/YboLnLeTR9bCH9Y+d1uFXKoIsfBa8UWj4uoHCAUA7
Qb4nPV7mYQ5dLQtCtKHfuywcXCn2rP3ZhmqdbkU4TVOlHFiCUCaGql8hWk6+wea1HlCfNP1XEfUE
PIgGTZtzuHIyVKKxss6RrEesjPrG7mds82E+RynMRwu6yJYH+RTV3R8GcA5COenBOBzaRLgT7CcD
luuML22pHRj3yFPpNFdbmIEB0au2KSyzMz3BvQA6HRaezvI37eF9fq1X19WnoV5DkotVrN8T+J1+
6hPDwRWf1y6+bpiL/WHZSdjlAnlfmy+OTev96hm1/xj0xvcCiBLkSUpq012lUmVhvpFk1IBqUtxZ
EiZqMJoUr8S9OU16cBGbBiUS/OanoHR7vWP79ViCB4JrCAq17QJ3BdDiM3kMdZv8GiCovhUgU4bq
xmHAWpc1a7PxzGyfyrMiJp1yOZLQFNnkZ3/H6jDqQf9U2Y0KZySGYl8su2dDBCYrXH5QMviMG9ya
iRHBWJFFdxjGDsQ/ZrMc4ZPAI8y104h5exAkCtlhjff9AZR9Ev0EKhUjacpn+GHDnpd11Yj0XR0m
tpP+viMz5ihy7+q6VEsYC1jdz91crHSNl6MKp0j9DDprAmSYQNCi9PAisA8QzYu6c79MAuOdGQox
59SGIdK4DcK2j64f9vS8kCYcj7PTMxahG0W3X8lsYOFVPUwmvUMbIBFhPuiNZsWWbUTnNsKy5cAR
xTBqdJ1qUX6Oy692Spy8dZwbf0djCQvx3Adt635GMuraoiYpAgKRS5ie+0baNM+4he0tpv7dDD0c
hPeK7gaVQQAZjD7vSTucZlo3AKYjTYDN4zZaxC4oD9fVQAlQo7gJcSobseIeXjdM/h59EwXk26tN
dnSwNEQyHfRdhLLXTeyzrW0EfWSML3K+kbS+jRyjQ9lKxI2T0n5bcwzFxx67vduwqUSTxZVbOk3Q
7eBSXaWAIgc/a9i83PJ+DHQewRUYiVPKTYtnmqBH5Icwc4cArlAURX8oBba3z+Y1j2ebbTi9E7Q2
EPnX6aBDY/5owdefZoGScrlBsrY+dRKw8LtYEZqeKYW6XwE0/77mSOOi/Qb+Xz4siZ5aeSvWkRso
SKTDeCVNPYaV3ddIwkRtmexz0rkweqI6QgzDbb65YtVNGsBKc0iac8wjyBszgn9UNcTP6U3TBupe
9xnmmig3a33ArYy6L4ps3912xJHkbJFwdZA06OEEjiOYrFdgydkvtR7ir0Q0a4tODdW8WIMaw4gC
Hh6NPqCSntyLX9uI3WF42k6/YRQS2t8QXcfPU/BNq2hKMvFC/SB/hBz1YQkilIlyvju/3s0B+GOf
xh1ov0LHaUo+w/530WVaCyuQUgUSw3Iwkx0uA8pwLwD9jQ7TrjpwjDYtm9Ihl0EosKIVn6GP0S/f
mgAiLmchm+nn3mVC3DNJZ7gY8sWMlZJyMEXqauXOPjV9iIVa+gFET+Gi3NEt8ne+njZ3XEfpyHmI
Xf91boRp7tdtWaPc2m2brrB3oil3XmRtCT8Tvleh39R2pHMf/ommNvit1xT/3RgiSTyittPJzZLo
cED1vSEW+dFafjuv4GlcWW5UcJ4iv/srtvTLeghYTeQtdkzIHzBysOhdgSvOCsvjjVUxnYUt+y1A
LR/hqH+H06x2v4MAcN8vLUBNPkf7uGfHNIozaCImFkrt6zDEAYBOgYZ+cd+OyzUzMvVlGJpEVPG2
T/qGx9aLIooZSa8GOsYBZPFUSo9TuKIYyNC8QeVB9OYPLWz9fsV62FTJJrUw3EG2HW4w4zbRWe+T
wRn2uK9KS4aeV3Xi26wyRil7RGPOItTXvMeuh9xrm7eT3lmVdku2V6B8zCgSIOpAckwUgiW3A9qw
18gMWHvT9Cgpim7ZVl8GljBWAYRI7tZ5EOKYNaCj5Er4FpNKwBB1rmUQd9fImidzQlnI9HGNVOvK
AREflViyN+JaSOb7koidenTLZP0niAjZqribqSyF6od/Bt41zyDrqrBonaJ/khYItXxcbWfKuU2i
uWztFt2DwzD/fv0j8l74SzYVb1vSlzFTzbcEyrJh7uOY/2NY0C9XO23jqVzcvCL2tgMJp4IPOvoD
Vv/GqxUzuAVlfI2uGo1aZEfoCzbyeodMwXhIjO26o9Z8EmdoLMVYFNiNWlrYWhlxUEnWxj7vcIza
atUQ6nl49elor5YG6kkIuXGz3NsM5k0FhkJhfOt3BVZR4/ROAHrYgwgECjMOKz2jEOZJuSR43oOG
nC1S8HRcUD8JKC9hA8IeBVLSs3+e1q6FWTsq/jgngu38+9KD6fg5ghThfmCQqekfgVENkwatMmgf
FIsw9iHpFGBInGvJvwwd75bT0IAKVa3ZMHRXywwFy18hb9LwnEFkGMSncOy7b7C6HsYD4nOMluMi
KaTocSBVRZouYGW3WdV8wgUG2+iOkFTJHHKq0JVHAoKB/00N2OpWONha4GBkXTa/SBXF6uT3ROwg
tiivriGiuEevkdC1YxHj+lpyXOqTyDNkm7i4O9Vt9yg3Kf5F3WE4cxjRTPyEjE41hwUtJpNbsytX
zjHw8VctssXwzIhM5rNCZ5WdRyrC0+pCfTNAilZeqUEi9lgaeZSfM5icVSRDGAvNE48wdFC8liez
6D4BHlrxx835CXn6oPoYDRZu0O7o17rOu472poxDxtFq3YZl+WW4DUiJtynqezjXoVUoFeOPCpR8
hSsEXc4KOIsmPGBwahAVwR3rSuiPCX3e0qn+JnCdtrc9HG0ZilMxJzkUkn12xzMxA/ztwsnmU5au
ZdTQ7Rp+GtuYG7Wp06yz8Bc64sFnNLeTb3R0Ksbluc3V3s8r1OyH2d+/Jrkqd60EUEnE6Eon0mT3
7ew2lddTguaxYD2MSXn7kPE4gsBL4F4SmTbfcK2s1x088b7UJAyQ4go5HyfvZ+STnfY1CmjIGHZj
2BwoaZMqhg7WbbCp2uSISji9DDEfjmWGXC/h1gWv/ce+rZah7n5284YeSe9MctMqKL4UwhKO9mG9
B9VYB1bjjs2CCgRo+zyGVFoURQt/HjR6F/UK0GfVLR2pEqOXc491xfAhXQJsnjrDxF538KCFkGxy
mPm+obaGSQ84T9p+chGdn+p+9AeOHoU893UDofbQWnSWGKHfssZ6edDzOGDy0OqUoijY0RemKbUO
GU/qTrFHKXY/sXE+87BGXayC7gtRNZxHiOg+19KQq51QbMMslbdNv3GYhcQpKI16S1bEPEnvmMAE
oVnD4AdcoexxW0G5fg3ZT12389Jj+H3NvepuKL4XsWZqH5N5j+7hNVJ/Dxb1R05pW6wb222eQRf+
NLs1iHJcgBv6v1uGIEESKChHuKQwQ3vqPcOMuA1iC5mveb3xHU1+LvGCgNNP/JA1TP8cjNTf7Syb
s2Gt+TUkKTrxe0oNmKyogPI9lfttgiLlB4R0KWLmvi3DwekRPGRIijZRQRMzubLxoGkhaZ0ty93K
qc9nF7btlRXpkFZyqfftSsHnfjugnH/pvHjqBFsq8OyiuzD2Q1qE4GJVE4D1yARRrx2SSZmg8qBA
JjnOG0V/2G2PqW/6b3sUDWVmIEHVpGv7CM1o+WfCDOYl9Yb+koNH8roPQY8riS9lMOsBNdKwLlft
FjyYlGDIK6IXiov6FuAxzJwFc1+jXixFsGQaugjMlkMUTXBdGrMi3Ej9FCXi1f22d75anIVqYAs5
KkyN1twTdJaSIZ5OwxBlaCzAehc/lx12FGpVJuvvU+BqDAO39LAHXqB5JIYD7l/zDWQk5C/A9N81
vj4lOw+qYIctASe+z9fRgpw/JOv3oG/IzYrX1ptgux4Ct52slYutwBggmBTBDe/3K0TwJ4WoeKVB
Kay0hqeZSRU/xIQEc85lmrwMLIszeI8u6oAYw6qFMHtjYZ5zNScqOxgxAzkiE1ZgDon/ux76cy9i
co5tqq8wfQtPboQU145MCyo7e1zSIa2f4imzV1kQxjiWHEV5zLMXeGjLJMfd67/1JPJwhoM1B/5n
/yuSCFahRPGSYMCRZ5CwzjGC9MgYDCk9solj0KI4NdGkP8cB66609RoGMDtOI+nZJwljqQFztnQ6
wkBsz0coa44AQij/gBSelxK/uLLb2rao2gn5LOd5vU6zJvpmW2uvWxRZxT6SLt96gwKadnJ/8anf
ThK+NTeEkp9j2CXP61rvX6Ru7lMWWJD6MfpSYheogeAFJfCbHoOBN1eOT3ORLuN8mOZ5+obufvrZ
8VZ9w9BHszJdOe4VGGiW8WLisZr5qoMvqhuxl4J1GY5pEqUV5DfaEhDu/8fZeS1HbmVr+lUUukcf
eDNx1BcA0jENPavIGwSLxQI2vN3YwNPPl316Zo5qploTHVIoVMGiywQ21vptTWqn4/cbhil7I7XO
ehhLJ4ixbtY3WT6tzJyBCPPaM0iYueIZydBB5dgqblfTuoxtOsVVORcXQMl6lxm1ERuBek+ZCs40
12d3ayGtGJ/BtM96U22qmtWmNrQg8rrsW7JYl2zo2GGMwoqKRhVRSXHUNZQ73dlmUsX9mBcTreUe
SHGdACyCqS8wG7oZsNBpM29jbNuZ8zF3WnYOysK8GRN3NoGdr6D/bCZbE2lxLCDk+NFE4kZy6vPv
vZutoWuNxcvcm5xLMEwHyxuTzyw3hiNhDu1Nl10ZOBwf9ou3KAueSLLKR16bksmczMZ6VtcGX0eV
6EZYOx/02rK/Oo7XTuySWPYjz6J5Qgnzycibx8phaI580CJAbtFJiqNyeBdPcbyEbU3cbJhahHmF
RttNRGKUxD8vU9p/p6phPZoyL+JONe4E0zdQQw/wcuh9K6G5ejW3mSwPvj6Nj5qrBy/Gkg7fRA7X
1jGexj6RSbt5rTSMfaI/NxM3Iy7F+ljZmneopjzjIhkhOAogmUc7sEp+Qo2ey5Ivjcaj7zZJ6ULv
+c2wSc30kVymYDtryl4gAn3vps6CADBCy62NT/zrW2Mb5J5RzhU5IJVEVHjahRu9Dz2g/I/V1vTH
rrbcva1xEPbzHNxIeiC2I4v8cbU07wzsN5ybZYBkMos9ha1pRGzb+g46l230SeZ3ulU+V5VR3qi8
K+DKh/mt78p7fPKwXG1PWRZam11Ta/LARLbkYWqs7jZf7eeGcyHMrS7Z9xMH1hRI8zUrK+N5KWaN
wPa2+OraebmrS8NgMobVQIC2vCe6bv3QXf9zJLoZ5qLrvPiarQCrE8CtB3m1nWp9OJeGM28dOqqi
wKmsy8QJz9OpSfV9ng9ljGAGu1MZuO3Ovzbp1HreHFfy3A5IRNK3AJDrXgqXnOZuKt6UNcpdLZ3l
0Z/d9mY1Rm2T16K9DdpBi5dGx6hcBHExiHXjNQKZUZB/pWsoCRF6iNjXuFlNoQCGM+Zq08q9WySG
aptkc3ouk+Cb51r1vddcQabA7OajlnrusZgKiD9wm3tbtPNW5hKMX+hWFTWM3JssbXln3dIhq9Xm
HASjA1HDdDVsiDYYvuOJMi9aEGjbyRVlnAcKyTIT8U3gGC7FBN76YsDOsc3l/ikjsv2lzfyGNl5t
Y9F+FldmUJ1Mg7QDvomVftS+v2IVt95l3taXZi7vK32xb3OTbpoerOkEXeBs+mrO9raTOC90LAVv
zjokl6WAnKxE1xxwUa5nKquzG5SXxkbX6w0SE+8uZxbcaFojd0bN0zE0e6zAeg2t0kzJa+UFgIdS
Nd+bHqBF2TmYS130QIky26x2bWzmHvqvzsZpy16cnNg4vf0AwrjlvuDZDxB16LJ5+VTdRHhivzrH
uYLGzmue53pqIwroJvfglEsNYyK2slvKbV/11tZGtPVVDCPAU+6/2G4R7LEdqQtK+iBeiz4Puwnd
DSoFWBtSMf2tRHHI3LjIM0BkcymsfNhrflocwSmycJjKljW6LbkfSFNrUDNHQyBhHNw1jSsqz167
HmqkF00ZmwkDEIEERjQvYAoZT5eTawTPJdneCHCG/qRBJDymktLOEChwOplZkJ9Uu757faYR6JL8
8BZj0/RW+WBYxkrkFlyHZupOWK1GtUX9AUq/Modl2bBVIlH73pXvXRt0wHmDGcFZzbt1bd0LLgsN
HKyQ5X5tbG3Tr+4HN01OFrFqT8GgT3v2r5lRoih3oMv2owYddcAJD31Qel8Lh5rPBO86qwNVitLE
c7zoS38wyiuxsUCbKDXXYBrOFCas+k9VZQ6hy2h6CFhjowns4BvYEXQxXQhfvcIvXparNz3TiWNJ
ikE7snL4B4eZ+H6WqXHoOZi2dHOiptFYNM9yDPL7ErvrV09N4q4UdGD2V8VVknb1ATq8PIu+uzUC
id+pW790DAIbEM40qnpH249JcBncJdgilfmYhDfHelpmLxpTx21BvNm26OEylVfKGwVFsBeZ/TU1
uPWTYZImMTBFFUN6t7HvWzyHsrH8RHjV7zIHjkrzx3G/aDOPCQyNacKAi2Bg/T41pWsRfZB7N8IP
6nBe8/xzbeHAjCarN7NNEJlrjuXWgM5kEslzTnc2A/x+6UG3UECVADE5S2xW386uBTSdujJCvTWA
01leJIy6PdWJ05/6vEwOi5Jqp0uf7Pg6w2OHQ/iE0a4NfZsWe8M1VSRTzdixieh3q0+B0Oy4bht6
gAhf5xw62itrLVZZ/WVdzOLD0xWhOIG006PezT7YyHCPqsUL3TIRsZc4n5YiSsk1vXU3pELF+cgx
V/olQ2k9DttVV/3WToLX1keR1OfBHGnsWkBZ7XQ7XX9TJeovvmj0rU8A1INfJcF5WN0+cscRwk2s
zk2w6K8OqxLY6ADAkFQHHf9zNGjiQn4kE6bRjrFVzQCjJLgyndVfK59xdlr7px7MMVYzKBbi/TVO
alG9kyHY3PptmoSrL9VLXhB+b1iWuCkWrTmUfvFpujJl8Haf88AxN56lLDQofhdbLUjOYDb6xmxR
4tXE3pxUMu010rfva1roYjKZcx5Z3Gqzni5IODhMpCRgxs0Ci1+HNQN2tYjcVmb7oDANni5mcbI0
Bcxi8BzXdYPYMif/HAxNRk7upw+GzvlJYBXaukR503bFRxYPTQ9HSs1bvCJNOlToGCKgVjesy6q5
Ga6JU0Or0PPBuYQgzfWhnstpV+e0Rwx9i9GmJt8l07MH8tg0dCN1f1SOrZ9GJdM30wz4VNkBt/WE
idd2mmznwk1epgq3TJJkJGE643g/8Ri/SbXqrQvgdsdxxXchSu6sVS/jtnNcCBi/PJaa+c1VzhfL
he1RqWOEhokyFcHBJggSJGvIn3lWaC25TLUhb3Tbcm9xz3tn6RTmmUL4LBKjfj/krjzYqAxjEQRN
vPR2fRx1gAp7UnmIqXSi7l6Cc6Ro0e2iMnlOlm4YQKMhkNDrA9guSiGDiEHLYEVNvUFudBtVQU1T
qDvXb0mODgGtmx6mSE/CFIVEKLFHRBr+dwbJKj0PYgpOOQ/B29wtnH2mkvmr3hBTBNthNLfXFthw
6ivpcjhVAJmtM63Pni7Y0FJpbkBB9P6E8C64QzyGCMMwewIDk3m/cnvfQOAtdyRpZCgn9S1ahv5c
p8kPmRvpE1IcJ/YmHobSNPJjRu0SRCM5c+mo+gdB7GM0tCRrj5mmtmCbyQnS0ghtB15NGNq3dADw
k3PDVq/SuiGSqFYVcinSVRFifJv4ZR+g0bpDNqUicrLxXvS8YblePRfzaO9ygUqeo6C85uq9w1/k
ketqR79im4L+x2pv46pSb+Iq3ZhcOe6yLisjXrUS2texEX3m366Ma0TVvMWj3n3z5+6bDdd68d28
YgBtj65nXKaedCanVWFZtM+Ltd6vZJHF5ozExfL7raeNXwZPf+50SSaXYsxYVu2uXVaMS2UNkR3U
04VLyoIZsKzIadzPuu/Ervc1I7ItgHB6EcewRha5y4fsXCnxxZtZjVbZdqFnu82nTpHhidmXHkx0
GBfL7yqWX0S9X31Mrk+1KkcdpWvAelZg7Jc8074Ywzjs/E52e6cUwQZGxdmrPvCjQkOEgWATSXm0
Fqv43oiWzOQ1m7XIhm/caSMQ6dqnk3HRR9jSno3nB7R6e+4qpoJat9wiTLS5jYN/yMUs1FXZKHuK
BYseysl2Y2RjJviHk4Kptt74Fug+fPA4sR4stXzQURG+k29Xvvdpf33US/fYp6BuCAAT7WZpKovh
ZkGbKY3B/gxoHvnRpA3dXw2qYB5grnwxKgwYHDIaZfTaMJl6zFnfbJMgsaH1JTELllard0ml1d6n
M4zcOG852JlEp+Oug7ofW7eDqJ+77WwXxS5ZUz1irixPQJ3mOVez2C9zXzFiFwOqZqpI6q1hJe4P
FA7iMBYQXbnb9s8yENM+1zxkKDVHa18E1n3DKH+jBhye89DMsb1W8smd9QWIku8V+w63qoaq/6V3
luw77CJRIHkV6ACZhMR/gbKpnymZbF/0zAk21mTn8dRo81HX9XYMm7lYwzZth+8yWNs+dEd9MbbW
IpCMUQi7rpsBlSrBY4XoqjCtE2+Pt2P4oHUD1Ja3s2CJZhljksjOrGbaUaMH8gQmWSJYy0cTWfca
mO9LQNQwctV8JsSpELeJC6XIU6dFZsHAecn80dxV5Pg+pN2ge7FDNDKIUg7OwbZrhn5Wly+okboa
bt4bWcYX4u5Oy9roQQTE0wTINYp63kOkNe8q1cuXJtCns0BpwHK3Io0lVRI0NYKGRI/tdpU3bypn
CaBCHK872tXI1gJ5Z6Sh3o0ZrE6mB+Umy8t0jLqqs5cXfWbmDQNlpF60ANpsiqViKMy41cbIbgsL
UNfJ7a1hznJiOSmaD5StXneNbTZZA1pvyiJ9nicKidLRbeKiHsVmZQ4E+ilHNgWG4mnf2VNzlwyO
t4FptC5NBYd1SFYv8KIWYYJ7nnSAaUZTQv62jVvrQdgPQXET1CkXsLJgBTZuLQHDLCoJcwbmGd6a
G1Z7zQEAq4ciyUBN+5o3JRrAfWTcla3TxNgWpb+dKQ+dttdJ724wGjvYdL3V3yF0Dw7jkHpNXKt+
rSKUL1oQ54YGRWxKUVqMk6N4tylGccKWAbzeLKWvZsQt64KFIHeH4OAJ4XpkQWNc5QUp26RLON76
wPpAWjoW9wJ4bAmR8Zj2cfEb14yQmNlyQytbUkXSy8G3xmbMJ1i+vkL+BvS7XsRUNP0eiX2pQgA1
XqeEc1zFrttYyfPYmEPyqGp/aV6zvJJWhUhhLvOtW8MafoVjVdPOEwxDI83zS5fv6rUw/TiRtXjJ
07K7a4j1eRJ15pWhBmp/6TXBT8m5yqjk+JlXxZXRAGtbnepf4IksEYN69utB0ibSRtUyZl+H3DCT
qKPjRd50c9YvsV4pD2o7mIf8A5rXtu89w9PbWyvRk3I3owMjgn7QSvgD10WySanklSiZsefeJIm6
yrkXpnbaMtv12VaL/m1uCrHLtM6ODbMzSZ8dH4oq4zdJ9XyfBHUVE7MzPnnIQ+PR6O5ZuNXRJeJl
09tqYOAY7vOiSRCm+6nCGODUWzXlelijdY1pNwaF5QeNwI+by6oMBoqiWmj7o3j0VjmtsYRMbGDO
8MYbGG316izyngdisRemtJ4G21E3tkz924EyBcx7HYqmNel2aetw5E7W+LwCsUFIq7dJRwCWFgiT
62zOYh/6FVmm0sLMN/NdQXDTdUYk861omkd4KMZNWxb3ytDaGD2C3PpetsaqbLTzbLcoNRzM2LPE
TqkpZCdME81Wz/OE0lfPZnb1enO5jOwXt2kwzvMm6DzjFapS54RtoLHMpO2+jvkiDy1qEIIhta47
oZPU+qhGWW1GDOhNnE+Dv9F8NgKcMBx2Ydkl6RsSz/4kCrY+FEXGfAnspUN4r6b+U+hA5gbKSiOa
Al8YmF1KDAWl6BUiHkPxmAiGeWsNjnkbwGaAU3JBwc/Kx9QZxo1s6KzBN2Oj/S/zJ3Pq0kPvLtWh
X1rne9GYDIVm3d7WS9aeErRYj66ju0czkzw1ZrMceKixsISGtNts2wi7JVHPlFvavlnYkNFRVk2I
O+M/PNyb8syCtcpv1mOv5Ppm90BaobMsgQoJ5kziHBrvwMNw2LCrvDimm3Rx705U1NG5960vkOS0
7Wg82kye7EeTFxvKIa/WQ0ntpLr/4oHK70xBAd0yiock0N6IPymg5IpsS5bupWqYP9Zl9Q42obZb
TsaDh+wtJs4x2eggl2x5DW9ec+v1+cmStb7JdQSEeT0jYNPFeGSTwBZheA4bq/XeCIGsvzHLXSOH
Nszt4S6wmyle2zyPXTkReDP557VmYu6CtLzJfc+NutFdYm0cPEw87cWfzDPCoU1bWvV+HYt9n81x
7iH8a/rBupBTclfXiKkp8nops8omqLcxvlC39r7A9Ye2bP1IkxkKKc95guecNxqBmhu6198RFp3d
Yd05U+0dHK09jY777CNsJXVJ9VA92ZnrfQGDrvES9akZLonR7y0wpmSa0ti38o0zl0+TVnzrM53p
DEKEtjLw0uxgOtkpGRBc4UU7wz97YdoZ+sFvF7rGOOrGEI7Qi8klsSGu7E1iiZFRT7u76lDRvXOL
4Uu2uu4wtVn2JNzmYq3jFFGEW0SGlebMJ819ojB7NWkGH8o7HyqwVuiRIavCvLPFxu6Q9XU84aC1
Ums7DNfTxyl0cWbCea9sAW7GU2UDeydRoQ0eSDR7mlW0Gk8r4Hc7kTd1b5/bZn73DdHGabC8BqgE
M4hTuOnUOohgBeWbPWdbZz0Gjq4Ft7BFFy2wwgdIeGuz+lm1mUbMWNbcet+DGmLLU3h/iO21jqRd
tfcUDYxPbpqDdkklYvJfpjib7QWVanDOm2XlZrfT4GUKnJfWKimVYGmatqhnTlI32mfNK8/+UqUR
GquArmZXf13cuf2W+enMVFYbZ+jrMj/hneAshJI+eY0DMqwxKi7Jkm/NBHH/iA1gGcovQ9CpO3w/
kMdoFyLlps6NsqSxtwJreZs5/Z8g0dI478DtA2HeTriqoMFmPRxtr4OWFiYCyxYHUZe9M2BjBEuH
TDz0mm7gSEPyP9RepqK5RtZ8BFKALeynbyOaxRsbO98obX+b5CYCq366z5Fe8Jjzn5ldkYtoCNFL
wb3uwfSn7jLt7bkbvte9ue5bMz3gczvb7C17w8zKS46gBD3Ya94Uz3rSvhZNeqyRCO0CVMVn0pmn
GDxaxv7ULK+8eMZuZaCOtWq8+nXaUbvpiqmZQn1xzHNDtEiUFdylXrUg4EPzkJ3wi3NLjh3WxtFG
lO1ZZryUgbMvtNk5db7XnGC2mfKzafzwWj09aIPb/Fgdrg+X3JuLx4kUYZkytkivs6iQmg0eObWn
cp7WT+ENeU8MNnAeJKWLxCFIshvfzsWbrMmcqCdqm6raar5WOQei6xWwZs4PvAvpcfGU+QPqX900
WVLua7ZFZJNkdluEIe5HlRWRQ03MZYCe5Fv6zkFo2BYxZqRlOFDWefJkwrKji8p+k+bKzJFR+7pL
xsHPzxUuljKii1z/Ua0eaJtdzd30oIreQDiSB8GLqgbn2aO8V4Rd0y7nRqvkPoBpFLuiAw+CPtfF
nWkH9TcunLQ8eo3lPaReqlyUhg5GuoSctsmdsWxc81OOiercEyFkxr2Ocr+J6kopgomEPsdOUHcY
CFztW+NSr6swUCzsW6lTkN1kVXeirLK3kZ16L6VcP4d17k5FUORTzMbuf5FibfVdni0LIEOOJlbq
3p3JRTuEcz6Bj0msCczDhv2EAixwoqZeDWRp0H/MalnngBf03cVEZfdUaAAv1tCWJ3wKwwGsBvUY
3qlzl5jaeS1on+kz0SWY3fpabY0kc+NW12jNGzTPfGDodBWNJoF4dVBOH0tbHw6idpadSdI1ypzR
t86IeKt7a/Lr2O9mzA1jY5213jNOjKjoEgQhCahXEMfMeCWx5wfDU82AG2fGFdXTdb+9a9ErFtHc
SjceprGMVtOEXBgFhL2zvNom+9+guvFFZL62dZb86pua/fuczZcVx4IsmbHLb+tS/cjdTtyXAeZd
KMWk/cyNlmliQE3PNE82Rqp3Z8O0xY2TlerG6XqHWCEbV13SqLNlrtqWa6TYOK6PTHldrXgkcOYl
LxfaHHn+30JEPzrGIPYoeVdkOWIw9oVuS9yrwPCosj90uwZkyVjHVqecI1+C6XUYMUKjdB91zPth
Kzv8fjPoS2eZ6RPCHudQpKv5SGCL3AwdCnhjlmMkSwPyKLPxJzAO4U5ulw1aOYtljdehB164KhWA
8zp+M7Zy9geO6ydp6VWcNZSQjilKdmbzhpHHTQ8GFCuHBoCqZZrmgSpggAR3GaMEsepdbzhqCRGa
GN95DKntUNIe4Uw9IKbGkk67tmKvKO/AfP0tixmZ+3BAaAdnRBeBexIDoFuXZcEHvXNXVCxRp6DP
ZOiZCcwsTcpbclaY0l2o72ydLtW6CMS8LsMD0T4xjT85e3kAwSqM5Ba9xhzxzme7KdNPad7fQjjn
wKEosPJhYOR3fevRvhJ6ZSV+SNabsFYFgeYyM7gdB7FbZGWFOqaVaNSRNqGUNjYpBkT+k7iXtjEr
JJOBd5kL4zkIpBc1qKzuZl6+N7QfP6yrRaVOWe0Mod9Jp862nofUD1wI6JONJTQ6UqMHKdNNjmiT
hcHXQEq85dYlEbPJVzS0GDO7q1ljMOY1pCnZCXudy94uwebKXJ6ZJ6qwT2cieOe9q5CipQ7yPKML
9r0q+DSLRdR2riX1yj7T5iSiVmL0tDuiQxO75fHRej84CCh2qlT1WTm+3Nmr+515uL/tLMHLuQK0
4LYYjzLF3dwX+h1VLf5+bPzuIERShH7bdKy75sCjHrmXbyG9we7EQASLU2tlwuXlDMalRAO4y9Hz
RoVaYPCu/eRiJsdIre3XYqquHUuMkFVtP42sgFwgbr6bAxFA4KDDXVmRb2iT+0pCYRDxcDsCQU/8
5mkdI06oNp5Bgwz2v4qB34LEpz3qkiN6fM8mzRNMKaNztLy5eyCiUbvl0bzsRT/1bLjdiIoxdTgM
ZuRbNcLgkV19h3fv3kcvdNQcvwSpL22GX8H6B/J6qGZZPyjkVVOqO2xJnBHBCCI7rbYVuXghQuYj
QT6XgzwBH93O8zONuzfQrS+uvlQRXAd3et0o2HpsA22r10Bwq/cmg6XYzzQRXVYEyw+qlFOsUQl1
cZVXb0mYpZuURQ0ooRz4X+VKvFYV2u4kWyIKO4qL0lXK4JbXsemrlcyU0dqTYPQ4rYMR6yq45hM0
ztnGMBehaAY3NvGxsdZnN52ozminbp2iLbdiSNNdmRi3RdWdNdRskWXgjPNVw4MRcOYw6Mi7FuGP
X0yscRAN1YAcrMr3yhZeKL1kuc2TJsf1WTMWzlMoUHBysulyw6l9nusr+I+ydugRztRV4R3H1TOf
xoy1oZSU+o6ihRparobpogHa7msA5VybdqBU465HlXVXuySc5PYow9yYblEXf9FmTd8MZaKFSNGG
s8XrHnt2ddNY2RdU70OkK9TXrcM40i/jBdBtfRx8rz0NZDy25vCm3KDbFph7gd2ocFED6Gdq0xWf
mEwfCYeGs6ITwxfyoDhCIz1Xz1RbfnMET3E3U+0W2Yvc1EUld1aZnRPbtjaT7zw66STZPIK9W9jl
Zi0CfaunTcrb0T3bHh9v6TAOqvpLX6DKnB1z2fRgBY6HYa6jVmBjoUrZe0sh0NgW1SEZsuHZk9bX
tV8L9AxwD7U9Ir6UwXeDfmRGOaOObI8Lb1kL/O34e3GHlxwRQdruWzsADxPi0VKqf8/t+sY1xfKO
Uas4JoWZ3hhm7se4Ccmxbfr31ihMFjenh21drFt6JeS3XjXFdmXFfM1LSx5rPA/bBmPiY9njmHN6
RNmppqOSsRwTN4Z9S04AFHcA8wcJH1rsaTypcAvakxGZrnXLblGRuwBKKCm8xpu0dxP7jthT5h21
a3XzPtXGLSfjDbLwl37ITkbOMw7tnIiGFtmxx6uOtG7c4G//SFVd8BCtrk8qGfpGMcQ8Vy9Yc1Gd
6vnFJOyCRY6DtU10TLJKOyerjNt03ASZxGkyaReay53NJAdA2dHEPJnu3DVHiVdOP1yewARxeGqz
MGvGivs+pB7ejAM//45zisW+JI4W2yH5IGVhNBtjXIo7IcZTWflcATZXVarxQuBVfetW85mz8M2B
Sd0mU4CHL9PseHAnlFist0hOK7HlOb7CdxbpJk2DMB9a6xJYGUSgkT5jtuAmKaf16Bfuo9Uu8y5d
lnsDpR2BDg2qnhXOcS2KkpUd+3nbGfWR2a272mvKBsgxkS9iojhgMBERGOaKalt1r74YfhAngk8W
CaavTSgcyiQ9rQkGUNRJa4T5Ee9PR+utRxfu3q5dFU1ppUMFMsBUJcYUY22QNyEUCq1GF3Bbw3OW
rjlI3nphDbuOTjKPErToGwfndKgP1qkc0z7MCjhMd9HaqMYIEYJaPzWNZYRjYt5RxI70pARzLBwb
Fw4QXZRW2WsK+y5AtAuFVr3TIsHetfEL398iUK8jp6o+k2Z9WQO33FImciV8yltbmB2C0BapXYGO
VTiYSIOkg8Y1161hr+o2KBY3yhibXnprnaJWkwl315LGVgfd6/WFvyUDpT3CrJkhPnx32/YY6CF5
sRAG5nFJe++IsmCGKMvEVkcXyKk0f+vmOcFopsqdZY8vsijvOuDEUAKKXd34Ym+a3Xvj689ZNmFJ
nLM1IpSz5KqGyl70a27G8OyPXr/xbInV5yrUb0326qpiSKrWF38mAIINjxaIRIOhd/R+t6K0olIz
B2K2ZcWM1rervSurAQ0w/sDAirWFaSFUxcpNohmluM08nTcxs9zyA9fl8AaSVfdQ7k5KcOriHfEM
cQLijzQ+BGe6jHvL7qudNnWaES/gU83O7HRkP6nUSJzx+2CEu3LqPDnMaTYRJVsIL0OjozreR83q
g53jTE1wsefUUUfD6OXLnHD5PhWuRG5ilsnoho1rJdMWnlwMMA7Byq0Gfu6CN+uIvlB/iL/K/P5V
tNJPqXzJ5BiW6bFcu1qHTDwI9OWbj4/qx7/OhfpFbJf7U2zXoq1KKd3BK22sFfooJU/gdrQSZc0S
/etvYVzzjf4fuUc/V+GlpSnx7aJyE7qtG3uG6tzgqgPkihYEfMT2NKKng692xTvDfvvRj93igukl
ZnVejalqd8S1qPt//eP8Ik7q5+o8qh24pcGedknTMH8FHQ82Z/6oXPm6Wstf5Oz9Ij/M+Sk6U2Ok
KHxo+F1X2xXjY5K8mIA1IixTG29umxfc40aH9vxf/1K/uEqcn+K90qzzCqSo6w6bG+CFVq7xZPfm
47/31X+K9zJ0a4ae7dddPXVuzMpj73W9EX+R7/WLS9D5Kd+LaUBPzdzltZIQZGhOdfxEgJ2el/xV
PvuvXp6for3KPmh0H2HJrjGCiu4yfCgmM2Ge/UUu9a+uqZ+TvWqjxhCHVzHr7jNz2hd2Gy+MY7P2
V42ev7qgfjoGIFFK8rmqlfw266NL4ASNi/ZimdtO9M2/eRH9dBYgX57QQVAK3RcuGMTiaBsTVmD/
ry+iX/wGPxf8KbI5nFbPV4azK9XtDM1uIahih2JiiZ3eSIgW6drNv/fNruHJ/y0zrkAvKZyRN2SQ
Dg2GOl6XiWSEmyVNxdZvqxroSqb/lX73Hx/qf6Sfzd1/HWXD3/+TP3+AufUizcaf/vj3p6bi3/+8
fs7//jt//oy/7z6by3v1Ofz8l/70OXzdf37f+H18/9MfNpDP43I/ffbLwycA8PiPr89PeP2b/78f
/O3zH1/laWk///idqLB6vH41jr76939+6PD9j98tbqD/+O9f/p8fu/78f/wOZzu+/19///N9GP/4
PTD/BipFyYFuEz9jYAv7/bf58/oR3/+b5/i66RqmRSYbmWW//1Y3/Zj98bvp/w0gx7d0E9FZcF0o
f/9taKZ/fMj9mxv4139c33CJfLZ+/18/15/emP/zRv1WT9VdI9D88YW967X887PI9WCF/nxhpAmG
eXJszH2RdgvSG50YzEhoXbXP/id5Z7JcN5Zl2V/xYdUAKvTNMNG8/vE9dmIzgZEShb7v8RH1U/Vj
tUApM0i6h5helYMoq7AwNzenRLwGuPfcc/Ze24zqXU/XB3Fht6iDTU3Bws75RZ/sSMmkFjgNElIz
FA3GvU2h/Whxq371Jxx96DCUDnpeN2j04rM+ZT5u9DSaZn4trUMxtR5GqQwZAdT6Fd1fETl/UtNt
z6z4DIIiQAStSpboSEonwQ/qhOBHQl+eWYlE7/4gqGBNqHgMqbTFlDOWbeAb15wgj1SyONK4XLg+
sj9x1sM+bNNhQy4JnW6gFmYm7B9qgc6eZ2DPvpVg4cFNYArgCfMU5zi+p1ZzOYQjpcQpjdIo9Kux
cRUIrpsIWN5amfX8GEpj+tjrwbSjBQmVbIAclU3M1qjYZ9x8Es2h5yFJrRMDSs4BYTq0tgSGy7Jb
k3NQZWSYCSQkBoFdSVnxkgHCOEB6qDksl+Ci0kgoNoiPrMcmF5oXvAbBUceJdhEUinVlSGl66/cy
4rFqQCuiootP7NI08tOs0cq1B4g/a0VH/pCZfXXXpqK2q9K4pi2V6vFVWszVI/rn7grtwngjBhZK
BagCBm17vXoGbaN/V9UU3FIpmTXK+IJxBHllV9S7nWQHtLHOOHERqFmyWmFuTVXXEEyRwXHEfp6j
CtpyusLwzAl71BGk1do3crYQK01Q8xnS0xsrDAXQz1AEmzC2Jq+ZJWlr6ChqMGELeexKpkR3ncPB
jiYjuCgtE3iTgkbdQt/U9AkWyPWEqVDEuOsAdCEdXZH9XneskUIZzLX2I5lq+B1RNYjyJkxkH7Wf
qrd3LINasmF64k9QWFJJdeawUk7oP8FE9lBuEGmzRD+1qWyY+IFj9BJ0aIZ9HmbS0crFNGJTRitg
zPWCNfBLpDJmEKXGCgWY8ICeSL2JLF2Y17Sc6BmlxdjsJEEKfgj1TDvEhf8htysBR3HrNNgsQElV
Mo5lHtSclikd/D4pSwFPXJiiyFGWO7kbKhFxgJxeplpkXDETM+myMOtv7EiT1J3KkHoLwAKUTdBW
6iYPxWhbUdg6XSGHL5nCuwNkHfTfaqKX7hTTynqUVpHmDUzfW0+x2v7eV7oR7lMhKeJ9xh/W17TJ
OAnpYtE+IQHiCBtKk2kAFxFQ1k0+CMFKM9EkAfNd2nhhKSdrwejGb3T+0q1uzjjPmlZIz2Y6d1sZ
cPpgh0XAkFss/eBBhr914mQsXKpar2wEOGIBp74AJz2AVpDPma7ZXTwwr4Qi122sfFC2PZuZy3AU
VUWkBNJja8ZF6wzZHC30ME2p0DyIdNtzeTr0CWwGG9dvezRFqDpOGkq0SrNWsjziaUMNbUEZuKQv
42Ago/rcpvF09PVKToG1LIfdLvSTK5hs2LyMcVBRXWYtIxcl0w6xAGPKgaFvrqo5n85hTAfAMcWy
eLRGJIG2XJGrgNlVhyek82KGPF1ZIrZXNMY1LYTcjPbNqBgXojlFJ/ggfY//LGRGF/nTVdHIt3Jw
bM3Gv8d03dyWJs9nn+ngH9sxkdbo7IeX163r/+PNGxu/aGAgUTTLkkRd1QxKsX++m/+v/5m+/PH9
5Q+HQrJ8qdv3lcBf/rKfW73AMfeLZFm6pH3c619/JJNIpKDVsXCPiey3vzZ7SfyiSJYhWswgTEUW
l8DJX5s9P5JNQ1ZFkWLAlBRymv/GZo+95d1m/6eXbn44jVkBCmrkEvG2y/ahyqBNesnoxqloHoQw
t6XpIjEQ+7oT2oP5tgpW2IzYk9gk8VBrPiAvHl0bmGmreggrjW+Jbqvi1tKvquqs+xczSfW+raYb
Y74zu0NsfI96JqyTxEzwW6VeSurBD256HwSBi0SR0aGkPUXhtZlcCN2FgWVR3jf6uTAPanwGvJjw
T/Sa+zk6MW6Hb+ak/tKJcOQIjVthG4CB5/bCUKmlsVQmz/AffP9qsL5q0akQXhL62516scwPG3LO
8x6s2DGLz2q/1aVV7++1AiHizajZuDdlOnFkRyyG5yeZ1MyaXQRwqhOzTU7XoXIzi1s63NL82Cdb
g85ys8lwvU17ZkA1v2dYYWfGd6dZWI1wOKRfSQjEcNCOdpGcxmmtRytVO4XWQRq8ON035WYMd8pw
nPrzxJyJyIpwN/cPQoGkJKezs1Lis0HUrrIxYM7M964WbIRxt/y/WM3qXThedslNiWRCiPdZdsw1
GKjXVXPtp8c43Ai4tBIvNL0ot/PKBpDRxpw0ADBtUPvICQbjlVyuq/BnOvF/wQLyL1jYL12Pf74U
bJuCtYC2S/L2MLD8nX9/4jVjqdSx0ekmhbyxBCr+rO4FSbO+mGD+JdFkPSC9hx/9euIFyfzCH9d1
kfOATNn/63Enc/aLtRwJsLuBzcJZLv2t53053P2jttd4VUCSTUk1kUpj+5Y/nJUFcIyBlSjJdYuO
C8mkBiU4ae9AXM2rjmaUE2DKK1A52qhhezvTsFzNOQFNUkhLap6qxhWWP4tcEidLsWJ0j9904dm+
+VB/nUrenkI+NMSWF6qwOPFPFjsN9eGHzkdHUkU1MHW9lsUaSEGT3M9w071UjYkFQKiGbBEC0wBn
eaY6aeUeYT6t/ansPotWfR8WwGcvyjKmT9E0Db413frQwFCI1Urh5ITXqs88FGAOEohs7pmsodWR
1W+g8Y5tEh/y5T/+/lNQ3h/FXq+taQqHQR0DO8v9h2vXzDdRiwCwqCiOAkXE05kl9E58KKbC4AZF
jFIiQxwGffmETwxFCI0Dp1caJvrL6yma+CkM55Mvz2eKz9Kue1TPkV+ktlkBxy3qs6LyfTakyDJv
AJxT1fTnLTVxpxhWqhUm3hwnP5og/yzPV37fcXp9c0xkuON13eKwK3/oqSgATwKfZ+YK1Fy4i3Ez
IhnuSS7jBfSFDAGkURZ06LzKDV40Q+yvmRUcx2ZZQSsAXDJqrabxQp0TwozUBNyp32NGe7058zZB
px8JMIAGh2GJvv7ku/nzfaEYiyXf0JjdKezf74/Lo5hHMhAQ8dovedW9YN1AlZQPPrxUm2yYHVC5
eYULmuwzfwrXTTic8wHWMidql1Dghm8vYlASAJwUA0ecfcUtR+F7R8I0QKmK4bGuNGiNYoyKYGSc
xlT2ucSBW9dxyobjJiRtwU6Z4zjcEzDn1REFs+jjHxGcGon2Ac7qVm6jefX6CrsYoprYWJ88qX/+
FnV64AC3TM61gP0+dA2QpTdE4IYNJJfUqTArpNMnn/Sy/L1dtHgCuYRCkSbLkgJI+EPHCqXXXGei
2FxrY1CtteyUQOi4EWAqO5kqu4bc/hA7tXKL3jfBpu3yDO8jrPV6m4VTYotY/HVF72/xGN0Ijagc
WXiOCSH2W1HuTUBk4bxK9Ln1QC+n21oVBIzIwCZ/f8N8SA/XTJkln/8pOARV/NsfgzMwq9Rao1TW
1dxV8NJFZJmhiC1riL1qZOnFTsJ4rWwyN6akapdFNdYKZYU+r3F6rahJP6jnlVyBYRnadnDlotQ2
LbG6qvj8+lr/Czbsd827Y/StLpriR/uxX/fuT/0/1NTjHl7WIkvjYG9JFiU2bbZ/Xgz8+7kgffrj
4ql/apqXP/7Hr397+mPbpE/59z/+G4o0TpIv3/94ql+e/ri9/jdh82/bm+1/f1s//OV1fxUUhvZl
afkpIOl1EAHsiP9RUCw/ooxgMsRJQQPH/uYIYX5RJQ4W7F6vK5T2j34hpQakYlRSCGtFfWkY/p2S
QlbfrwA/X7qsa5osSSZFz/KRvW0oS4gQA5P61rOME8LeFl3J4DK1h25l2SnP3ro8I12O14pd1m63
0y+irzitUTkZm8IRHGUjHYyTFXkMrY3KnQtk5S7U6uBidKP9+E2+nK+VxrOCtWBnXrRpXch6TEJ8
aVNbeCrQgfbtXW4cjWYr+dt+hDqv7DThdhRuFPVWD3dictaXJEYTqfKT4V8mnlRsAv8rGnZkxV8j
60ruiWgQYHWOo61aP+boxg/3s7qaQlojK4Cc4SqfNuBXquoxqTezE0Jqmdxy+D7kt1m8HzQnwa4O
n9bBK2RNbi86Vu1UwI1Eml2bhil36pnNejYuScnkpz06LJXoIfpG4kZIt3G4nRM8CttgZXyvzUOC
WbWy06vgmy550nH5d1jGdn7ZuaKbXxZ4/zm7PPpX+ipZUfDLV7O8r1YQWqBCu7FHWrB5IV4kicPS
DGwA29VJeOi1O/OqvK1OtbzHCwOqxAlcY7scMHp08w8EGWvDsbzKYLQ5llt4Vel228xl2ii41b4o
0XnjH3Sb61z4WsQnyBWkx7JgardQrvAyDdZN1m7UzfBcH5XBKY/FnRytEtG2HjJMmvLK99pb4Tw+
cIyBxCZ8L19MrlMgGrOzG81Jd92+2JMlwOFyEzvD8D0rd0W9VmIXR6nGFFw/qMoJnCb2Vw4t+aX1
kA629r34mRj/t5bAU/mSX7f1y0t7fCo/rnH/gkcX5bddDDLI85foD/eppjZ+Sp+ytyvQ8ld/LjiS
pH2hL4KrW6QE/3ka+XmAkST1i7gYukx9WR0tmXL01/mFhQjnsmjxA1WSTXUJif11hOHv0NE0WYr+
owXydzoWSz3xjxMM11XYO+XXs9DSAXldjd6Mr+ZSEENVGgDOGk8xQW2BND1ncMNsbbJuCAHHHSXG
0GFJ7JCNdD9icxE7S1ynqU/7MsxdCBwXEEYe3yz8nx9YXl8XDaWlecuKygjnQ5FiWEIxsRqn20Sy
vumIwUG8T89pn8ku2Jp6A257u4xN3Nqg1QHnYw0u7pNa7C8+m3evYSlZ33w2AghKaQK3sh2qgiSM
RD6oo3mJzEpxJNO8/P075gb5+EW8vdjrGOnNxTqJwBRE+ek2DIdnTmsXeSM8hfkWier3NNJvf3+1
v3hrCgRsjq9I05ab7P1bQ56aZL4fZdgc8r2l5HsFEZVmLRFMcen+/lofCs6f9xhlGt05GScdd/b7
i1VNrIhh1mXbVvTvQhVlyygfiGciN4atqQ31S3mS3IFIIH/Ao1JibeSGSw9Z0nzTqbE9+vo1UmuU
zPEdlrLCloRcshtdYGX/QSaVz2gGiVIlK18hGPmfVJraa6j6+4cEi4dKP4GygeflY6R7KbRjgHVa
2ASWWGwLBcMeB35cYLXiWhgrR01jg57KzMsmz+f9lc02Aa7sgl6ZvD7Iy4tsoFOUFEj5o/Gskf+y
r6wcrw9SVH6FRf5SMjAVSCY3q2cQZjyBihJlq9jsAzfnYj1oPTuq6EhBNGM+GMMiboKrYATwpZga
APsxlm0NNeal2g8XeroD0lhtB4O93ldwtAbygvavLvpRTL5GqnXKZX6jJPqXWmCg6Su3Yw09iIzl
h9HUkUBfqA3yC7zPhw6uvz1l852KuG1b9NpAdi6KEoKy2MSksEDjOcL4mrBWSXJ5Huai9jr8Lqti
qN0gZWA2RU3i5bO2Va2pgb+OWDwM+vWomYeymyZk/OUTvQBQ6yiviOTd9MzZNrqUfVexe64qv3yc
QyTKHWwgpw3tHFbmFUiTgrllPWnpQdXy7wk+iZWq11gGy2aFkGxEiLyQacBsweoKD0kkhAcreQDA
ix06b1YiTRtbViQgVDRgyjI8jWZDQ5XsIduU82sVs5LLrFHFw17t1AT6rZw+iPm8NQNw1JHqCVMa
rpFA3zNNq21uE06aWr1PFDXGooEguNO0eTUaG4hojTcSxLBit3B8o7w1i7FzRCk8jmYmOamA8lex
1PpKRHOYK9h3xdZ3W0xGX40OmfQcoeNvDIJ9MoFNfg4WZUm/yEGvtNCk3QDfd9Y6AqrqQ95Z/r4q
kgdcmnSandYw/a/5EP2oi4KHRYcSUF0wcRVTcXSMu6pqh9UkDo9hlmg2L6c/ammPENUS7JHGF8Oc
K+jfeIEWazUzFuwM8LnwmUP8hwrDuzXWhj94ZdOS/mFSSGgDf6si+tiIR8/Uozs4XpPT5lDYOqBI
xdTex4XU8YlZ33lP9Mc1jCk5kj0Ho4UOCFG5GX4YgNjdDGnkOovlXWT5I8Ob6FJPQ9XN1O4macpL
E+C9q0Jx1OMi93De44ZT6w1A0LrddQ0u6aLoN5KYm3YPL5JnC++NZpi4Ya3TsudVgXKoiuE5Y5lV
MvkwztotAYle3iSh09yC3ZW4+7NHgE/3bAgXJqjnQKDgLpVGWlwUFpFSCK9TqyMJKnqqgvQulhA+
lmKJw/0mCGfK79lDTUgV0O7F/NDXPi2GMjKZlyKxAeng7/NBO4F+NhEym40HFvoZYnh2AB5XHrtq
uDkgbFPJCrobojC9RoZ4EZXQuXyxAhTWyk+5Yt2pmSwA9WSYaXFih3kKQ9lMHvVcvUVFjRA/tGBH
sXgqjcnAOr0m9URykehn+PyC+wViYYS1O3EXKkl3ErumdEMgpbCYsHNaMapVKZ4YII8O7te7Ma3d
RsAjW9S+uiXcCnqTQoBLaIr3k/pdbO4hbmoPkqEIq77HO5Q3khcX/vigjPCFw4xlKcpvAim/Qk8K
lodsiosoKSH4SMaqM4CjMraNN0GfJPasxjpM4r7dRVhabKon0txIARWk7JGIAoLJ5y3UT+lhSHOg
thTxc1SGR1NYkNN8r7gzZYRlIDHW+MNVhsMMBXW/W7eA7YAyBNUtdmoFk2jbRRdMW3M8H1O7wn+G
LEAINk2Kipqurrhtoyy7muOSQ5ruO35JkhE5qOU5LIoWv9Lwbc616gItfcGIgfVZ6n9YSiDuzUBe
RZLKkYxckSYnmMiSImtjmuGu5gPYBREPHBFCugPlR3X1QqzssOZ0R1jQD7ZCHC6BonpxooHYFBQI
J5QoiwwbnktJVSIPpi0OFeF3iuCBKMhWGoKPlVYlkSsveWp6Vl1iixzJSLBML63iH5kKJNIXwG2Q
baOY2eTGE70z2EpHJc43enb05bi6wikvHqE9Pul+c20iAM6nqT8o6ESzZQGcg5nEttbw0nSvYHFG
vaDfBix55HxgP61N2FI+fiIJT7WMSZJoRZtYoksf9zrrDfTqmiZT2lRQtvR2iQBPNkIpf82FwFzj
ujNdvYfdioCH7QfRddBfWJGq7bpJ2CuJ1bhdi8IC/90lGv8rHdDdSm8YMM33+aiXdgJZ0QMoeVU1
/qn3wRS0o/zcmkZvQ41qQIq21/gc7FyC6FbCSS3LE9uWta7QKxidr4OeHreFbICEk07gYXNXaTKo
w+proiVTnig9ixBIKlnEJuuX5UEC9E37GCtUCt42X3TziiH0nhLSZkx8yXJqlQ57UZHz6Of3WgES
qF0OZw0RC3zrxOm6kcGAm34Iv4OasJ8PqtomTlcxKzTm+0aPSRChYmxLNoxAxbwm5LjGADE1JvHj
bWXclcGPGaKwp43WUwYQg7938ode24o1Lgjyd9T413ibHtRfK54U6X2Dcan3GIgASVxa7Tor2od6
r6wqyHVdkfAkoEUhwqRnt/Cvolha+WkuXxJ+0NgtZhDJlBPcyOa9KdKiw4ByYejyCct2Bu0YmkwX
Y8qsrc4ZQlbKjCzWC60yPVWXHho9lM+Valz73OmyT3iqbE7NoZ+svTHVpa2SKOONtO/p8wcI3yW8
CKViYfcT+hUsEdLrw9yZBWLdcjFApxCsuFE80JwDDDDjOseKUjTTXuJhimYSJn1j2CgK5gEjau6M
hpIl7KrvRnHvx5OM9xBf36yI0R7t9mHCxrTDsUUNUgk3AUZUcwmWGinxHTiodypoMxjcz1i7Bzto
w9JluTrjwL8m3Xbj6xrE+Rpli/mSNhpchLxh0629TE7vtb4jw6PPLroMvsyQXClyfrLGvt/KovVk
yins9kw9VLFKCRgSTIlN0FGb4SxA5lX9ndUlwhbxyow+OE5oLZnfqkQzToJRDqQzbpQA+vSyE0cF
ivhsRiMVxUQBMZgWxHG71GHagEo6yNedUI2raRzYcEzBGwqmubEQOQLGemgd6g99qK9CmFmeJDHC
LfzYhrKEw4GxLPXquYhFwe4hlXC3HAOI9eDw8Seb2sJSqPBFjciQkIYPlYqzW0eL1QFZr+Av+Q9Y
lB+XyySluu81MM0gHnWDKhsBd2kqa0uxgMiy3vla/NhUyePQVsTBc1zMTlmHxSlDlYRbgLJJ4h24
fUw4YXAP8H2jtdFFVQb3yiwe+gYbFVAaICPhLteS7+CQbFS3O1MCbFXrd3lUXRDCkmLuxBoAOxB/
Ld0pObvFLUzuxlnWlsQ1kaqjVrXL1ujXFsgwUKTT8zBRHCYgcWxpSN0B9ZitCNgXMxQrNik8jzN8
ZztJ92hfcMU3z4jo4pWUi8+ykV+gLjWBz+MN4fHegDIWUK7T0BJ9dExVf0qsXclRoOiwngEh4tRk
kLBGXiD737PSxd+DkLHfGOp829gcs5lBPkSVCWyD3eJZAECrvsSaTkUPCEnTJnJ3R8KYVOlbwpcX
oBG4wDZ1I8wdMsGe+D24RFsd3nU+k8CAY7BdtdlZZbri9oza6PA1l1qPjTYfSK1lALcVqzi9FYI7
CgAZseCBc+KmKbLBQ7gZODpczUKHqpQGsuZAQDxTmup8y7zQIYgvAmQMEwIqp5TpvMH3+Ur0jI+O
UD/6VnwxNryrCCG8A6z6HlXu1RyCapNDUgwTflQbOhM6s7lOzeaKyr07pAi/+M/D3py0iNAp4RGm
OWBGmVDg6IfS5BAiAx6mMs4fEhhsSZvwRKKKSNQatGEpHY32SC5LuOoiESfPFJX2mFng+Mro2cgY
Y6mlcs7poaiAIxqOJWOv38x5HLmKyOEP859oqTtaDdHK70sOM/lOUEvODe1VqdaE544tIL8++dYY
w1rDuOa9ntP/VovuPzeC+E9Ij//pL/oX7POpNN7++VTiuo7+ODzlydPb/t7yV37290zpC8JiBYEg
4zqNBgG73c/+nmF90WRZBF3DXkgn740+YREuaKZqGTrDTpk2F/2ZX/097YtF318RGdGhbHj9fX+n
v8fretNWYrzO+IVtSaMXJjNd/WgPGWbKUij1naeujftyNW5ae1ol59rGcOb4nwzYP+z8XA0dBoIM
GkocNnlMP3TMIg1oJ1nMBLN7vas6Jn3naNOs1bN0iY7I6y+SlfFJd+mDtOFP17Q+DI6rMIZxlGq4
w06Dh2pqTS7pGoKJTcaP233SC/r0ah8aZ1QaQVtnXC3cmutkE+wsp3G13XK1zz/P9zPx17emGIaM
YoVbRUK99r5xZka61TTGVHnxNtgQe7AeVupK3sTrN/fzXzVb3/ceX69jUrIxUSUmbLmH318HtgyV
ZqkWXsugSXUoPL1sDTnFpaR2ZkdycOSfBuYHn1z3Tzenxpj7zXU/NHmnLExlvPSF169QSnnVur2D
NHCYvWzV3FWb/8urfbg556koUTFwtcEZvNlN3ZEJiq3a1VbfT3vl/Mnllhf/j6bhnz7Uj4IGsn9S
MkSVwqN0SgEWsfW66Upw8n28ooVldxzvbLLf19VNvf70K13uw99d/cN9iqyZ7lL0+maJW/3arbM1
gE4nemjXzScf7F+9UU1Evc5dCobuY3tXBX2QS+BhPbm78smTIxlTaP0NWh6rOgN4/eyB/6u7lfmH
ikhElxiQfjheCF0+FrIcF56401ZjftTuqhf/QXV7T3YTN72lDk0JCzwLD5+tNaq5DF8/fqxvr730
1d906c2kmGcBtrjXyERj2Oz0wS7LkgJ5pFxuu7GkaZDrRnhZEY+6bkZNZP6ZDrvUFMkojOD/0TSA
VhtnyVfIl7B8SNCg91LP7aUMG0Fx57CJQF0r2k2mJsO9bnZVufHNHGV9whkGmmPmyXMpPkIIlqHO
EnKth2Z/9iW5dTMtANVe6z0Ny6wVtEMit2G0ScqsejZUNVEJ45EG3wXE0nI2KDOgTYS51ZgBRJAy
sxHNdDgkKbmbeEMwF7We2kqe9EsI+7IGKKw1u/1EO57iKUoA0an+bILr0EXiAbs6PWot4FB7yLPi
WZ/H+qKJlOk81DAVzCEY4Kj7xWVdDcmLWAVqsemYf7+AyTc7D21WDXJIz7La00CcWjb/6BI3wd4m
06+Qwuo2yFgo1yJo42GvTWIdY00HKIGhmz1gIdv7G1+ZU8CohQJ2aehlbR0mDRxKUzFOZE3pKlVu
g42kLwXjEgtO9ARRB/iJOIh1bfcAFo96D+kA2gvMXTuKDHw3Ra/2ZwKcw4eogIhhU7rHqJJ8hWGt
BIGZ/nc7RDDGSa4B7zM+KmQqrZjjEU/cpcpNB4LtRFenbmxj7tSzLrXzKZ6T4GboMJT3mRqss2IE
bTZVqUpjJAdY1Kg5xW2PnZp+abubSC5x5qIsdnVLfyuBxOCUiSS7USQBjPJhyKVaFR1U2Huummv0
HGo/cjoVCMiUojZcPkC3JdP9RqehcdladXmKo04/kHCgXM1FBeJQkg3ixUfpwtfIQvenYFxXFZud
iO3kTo3E16BqP8XlLvfEK3X+YIjbugfGuIm1NAOkpUNmsUohHVZSk5VoC4tBW0XAIqTvjEEV3ZWS
DGaur4gVYkkFC8MPaP5twjfcjEH3lYwFwfjaVRWaWqapZUh4ALwnOrpilrrtSAyCG4PMT1fdwKHa
Eapu9oIhtda+DhUUFbKRdKiXWfk0wlMuU27ex3wqCTBpofJVWMhW8jTirElK03xGORbRbTJTEOw1
7DmEmbGxohFM9BOyQPmrUGZaeMwp+4CkyK3g4JEQHsmdyU4qww1a9KDLtYxYQYVkd5f8ttAjinRw
GnJlPYWPbC1WRRM6khp3CiHZdWmuSW0LiOGBuAqxyjDo9cbqdaDEQBRLqKHrNo+Do5pIysmfCFGd
ekt2Z10jCRT0HxK8GccMp9eqQOFR14CefBEQzSqTgA6NotB9bQJ0ewD4e9eCNEHjKirvMZb5Kq57
RfJqSzK8vo1TBhZ+vof1EApQDzezKB+tzjCZYVVLPGvXS9ehHup0S3QOsk7eWxvIZ3XhViJmHAhV
zXRIQwXWWkb35FCJQIecJpaHBx+Z4s0c4uGw26mx1tYowpHEjWwrQ5DBhjEVesghjzyTP9GYb0Du
KDtO5bqnZV26k/SAaYcQmzj78W8dRqI5nClvx2daSaK7UDTB6ykwviX4K63HI1nv/dgyBZeCySeF
scqQSQCsgbw8R2NCpHZZqGc/Ceor0p6Yy7ToAZu85kOQu2kxjhEOGrlZlZeQziullk5EUja4rTTk
5HlqZZXX1KnPjV0zl1boqZ7JdlIFl7oKeVuptdAIGytgHKbIZWx6RmzkN5ExTZs4tBbAdYR2MtR9
1mk8Ot5Ep2RFCAoUb1+7nNqZiG55RpsRhvlO5kGA1SuMoGkaRHczDHZLnnnEYrQ1IVUjcDPxRkqC
7HEak8CtmmbYGaVyVFqT6cyAhGbmuXLJ8I2PDQ8FwVc1is48muD+FvN6tNJLJaHzLWeSucXVJ+1H
q7xhXgISuJPPEWMiF3vazmy1h1KpIREqgPj9BNGXG6pZsRpiJnNWZvKsiyB6RB2SWRvTgwWabXbE
KGj5tz7LuzPJH+0ujq1mrxAMebAYBewSDBvn3NLofAPp8hogTACUxXsMhAwQTGKqtKHKWckK8E1+
Klz3nUpkSAyaU5CQFDGBp98rBOtqFLLrLusJ7vDzPCJD20Ad1UH+Rmwx2r7J9zb6knldVAhb69G/
6nhCsDRG+I6qa2QF0nZc8r8IXqscTQ1MQEy03DWzmmlrlRZ5cDINMdxTkqsDRn4AQ4e5UIDHwvM/
x2rPgDEyXnwKTLscq/oKrs6waYmqZOQgwLeYhXAkNTULvo9q6+8z9t1n32is8Tz7yEYu1SBL5gO8
xAzBJQER63oYz2qM/wiqTMoHZ+eKMmCxUNP6opDJEU0M+nmDUUte3/P8I4IlfaZspBUJu1DPCAQC
LxSzMUUEfTvwxkjvSQZyVFJ/WEVmf9LpReLcqC/1CZcZ1qtoV9dmSxd1ENcdAV2etsCpehrxPyKe
oYtAKmBb9RoZl0h4leeU2DMkQ/Gc33UVTPApY/rjtzyvMvo1QMhNbc+gWyDA9KYnk5x2LkihJDXD
ME562iY73EH4MQiOnoQDfGs/uZSsNut3g4BPVESxftf2eXgBfVv+WtBtYXxHdHV8VIcpv5xqPbAI
AmBoNCQC+eBt3XH08+tw2hRRnEybHDfkWvBbeUtvvdoxrUmfa4YWqUPTURoPA1loB7Oo2Hk0PzpW
+CtXZB5PNqPZ3Aulthk3Pb2bi1oRip+tln/aI1+kPX+qIy0k8DrOYElFv/q+jlRCRLVTH8GgP5pr
yUU4p4Ce9l2qL5swXEe6DY64WLfQx3ch9EM3P8THTw+zf65mUWbSgqOi1VVMvx/OfRlULnDipDQx
0JyJgXEiz3QhnY2ubNlIDx0W00+qd/m98mQ5FnFNmiWWYZoaESMfDiZmqk3GkHPN2vXXcOqP7aqg
s/aUbFK3OtLTi+12r5LDa7MdOOQA8YkQFrFiWwU0/NkhbTkrvK/n37+a5Xt6U88njVhG8YAkpfxm
nIz75oJe6mhDvjbs+RKgGcdfXBCi/en57M83gEYxRbYtAlTZkj5+DC2jSYjrNRj4Nf5czanWyyc/
eqFhl5efdxI+uANeP3aEZKKmk/Yi0g368FWXmSFJc8CNTRU/0SaRNsvZvjqGDp0FD7SyO6xAbnEg
ZaRPq6Zw67WwLe5+fyj+iy8fyw2nRLyCsop4+8PHrVHTgoYbPSJ28BVzC2DOJKmCzGD791f6iy/W
Mg0kuYuIVpU/zqC6WlFiRaomr9W+ZdneQBsjfKakV/988yzTLZVJF+Jf4+PBd5xx6avyOHkznm0f
wGqz/v2beL0LPtye767w4bg5NHBaCRaeaFkEV7UrrcxjcpVBRQxtYzNuIidlisEoaOXfE4266vYE
DXyyVL0uAr97DR/unAJ4lDCnvAZ1TQ+DjXHyMi+4rB9+tod6T8IMjEj3Jfo/6e3hKH3zCS+thzeP
J7HE4JvxS3tomIhk/t+kXVd33MjR/Ss++/zBRg7n2H5AnBnGYZT0gkNRFHLO+PXfbWq9BHqw0yvt
g+2VqWWhU3V11a177XlnWJLXvqDBw+RsVj7qvUVmPVSNF4A1RJsojEoSlSHCTSN1xZjnTneAlNL3
4AKSyRBAsRGHhFYM1CGKeDq2k4sIAxyEJvqmrPMrfprxwxeo4KvQwGOhAza/HrA+JdCwh4gdchvB
TtolXoeMH0C8jJTNRhpzbYeaWHlqBojowE66V1wwyTuGlcLhyi7UdG5YCSKmNWpefdTmwagIa4M1
2vMlmUvo31xMruTEX5gb9vRW09DiCx+HGfy9F3m5aQw8cyZ/hjXZ873xMnECB1TmpWN4vcdfBDch
g4pna3joL9ZhTgbgAbjK9aLJQ5v3HejxHTznAKaH1D2E1WzZ9G+622mXMXzoqWfTltbem9wWZyJK
YnRUy7BWaBeZ+FxC6in5myMiDdPLKQz5pqnKHyManOCi8fpdcomgzhJ3qI8x9vypG10PiLqDQ+ip
cjmHAcXz9yRTH0HU/nb+VAmn2dC1Cere6VDDBJ+1jjzQQfcMd7xo3PAufs/Zs04wgWZTIcXaFhnu
Yn3AT6KpXQpbislbYCK3RuMoTx74FFC9ttunwKotsNT3pUto+ESHGVqw5pNsoMUH4MbAw6nCB4wu
BwKEb4SJ1gltzeJdWd8h42xB3c5mzPBpPLMeNXVThdwkchzZMYP1Y9TdG2eRWpPuxl9Y7mvrCKCw
hiqTpGg8HPV6hODzBN1jaWCEDfq8sjs1uhvAPnN+SFvTuDRCrWOZiYFYFDCS+o9jckynz+d/v0AK
U9RtAzKCj1FQ6zRGs+qnPAzIXrvvriBuY3JX4Y7fqT/Yov70tbG1I5eGqLUBW4McIj+I3Z/fqwPw
r3imlkS481ZX8OgWMkbYsnnclgapW6yBkoMsdBgZWkVd0cK74qBcax53ACMWY2xMW9RN1oFVKCwH
DA7gS9/rjhBet5J9HFmiiZwfw/duFDiJFgzcvIYwmoSX651X5C3piTBQsZKsvjD5J+UiOuTPxhXg
SbfVTfwyO62n7Rk7ZWO/r6xSWzGDRmw2DjqqDo7gIvhyYmmngKRFcDRL8wBU9cZ+11SeL+7OW96K
iPA6FVA6BhEPWlGoqy2LR6mZIcP0/kzxk28h/8RJSOKpR/UAHZNjeJNY4RPwINYIrjMzbx/7+gV6
wawZ2HDgy++gL712gi4LV+M7/nCqz5rDI37gbn8lfljZoi8/6BGI4YQ17ixQxbiqhffRDdrRLIB1
b5Mblr3TNxEqL5IItBwIBKAVTplLylwYxy4sHSTW0ODXPQbtQ4LWc8jb6AyXdmoKnKs8ofE0BIF0
Qa53b9TrPXJ9UukAkgala3C3RhBST/eNVjDu9I2YaGWK7kbPCq1A+4xSOmWFREKd74Vsx9so97ql
HyLFchPxbthdcFDb6FmbhRzCtWOV9WWRjnI/bZo2yI+hSDdY0bX2SgrLECNE/x8SK0Aos98Np1eF
jHc8+qlRpJd0pHXW84pQFJsfelKOdNM99ajVh59St7AyT7juvHH3CoasS5LVGR9rtLdco//vWbs1
WKyWp1+xnnJqI5W83seVj9UNBeAF4w6VZx89g+c9AmMLvSe2FsEFSoYA8IVYVyRObKhYEUVR9Rmr
U5kFBHDOGzv1e+sRUd7W8Pmg7HwYk4BDa4G5iqCTw+g0Y80a5VtB/It6RYdZawTAOZABjeeGMWcb
yZf1OKibHnLocdqRwzBBXKswjdcMKh0uns17CB7hcuSs3hI/hbv8CYuHxp9jtkeT6mN+Jf78bbn+
EioUSINMKmcDXxLvo11xBBbOUjwVvawBEyrDWjzqUKTQQlB6kO05U/WWQsYszL4h8W2f3yGs7Ujd
/mDXEBqpJHu++MwlvDtB7KZ/zyp/Om+ItU0o1xnmcR+JBRmNauzAVfqQRtPD3zJB33FK7AeKTs5v
HgpPKsRYJi370YX7p5Hgxig0JF2RdtQFAbRX1CgSEFuUtZA3TtQCZIq67dVYKO75YRDqTMr9Iq8t
qggZFPwvMo5rbzj1IbQcuqpBtKIf9QMoIQrPcOADH5pviR3dcJcMg2SR1/5+bZC8TRY+qSj8zM9G
GKxt8QAO1ge8qxz/cwKfj4Pkhde8DdWXL6iZsp49G9tvNVTKQUk+16VRBMua8SgnnJV2Gu62AI0B
n8+PkeqhJPlbHTkpBeQDyJuTS3w9RsAofNB7QlaPgJfw1uFM4x4SDqoXfp4vtU8qUiroFTN1KARp
9mV6LTiD275wB3buiJxbarZXX0K5EANF1hx9xPiS2LjNxAIfMSqHpNOeeXkE3a4///y5QIoclE1I
s/Jk966HrqMDFhQ0GpgPQJUeAGTevJyfXIpK5MfkEu4GxGAGmu/oZHGfI+HSorHF4T0Fcs6vkts/
ZE7sBlfCXeK1JiJcNCYeJKe4ya/AfPAL5glnngFOExmQUMpTGiDIjAOoNr+H99rN5FQHUNgkh9BF
ebt0gCCXDt0eqfvZhvG/gMPbOLE6yWIDvIlgH0/S9QwLqI5DwKRsSYrXjTRr3Imfe8vwChvTLQAy
8wt5TnBQfVikQZsZ2mR8CfLQzoDO0lQDLqY9JsqTiLBJvYYMTqmz8jIiY5AG5ZZyTShzUShAS5MF
z3kg3Ct88i1SZTtXokMZqheool+r+SOEyzy1gPB2HryituoY8gVemF4iqNeYQMjq9IlXTZBP+j+I
kTYGtLxbcDrlUGbYQ/XNZuyNDd+GiQKqCQ4bD0+6bhMrSp5WaoXGNDd/gMAswE4GylEuRIIs6SB9
AWuVFTs5mkrRosqMbLfCeB29AeAO07A3QIuy3hm9r/gTCqGt01bjSxOK9yW0FXyjuQZ91LcwgJZi
wFXXWQQO1djnLWlOrtGFyZgEsv1oj6OA7Af3Fv4D5qL1R3CB2M4+B/6esLhBVTjBNBTFi5jDFSIv
iRoaWjCs8/O+Ebxg3B8mKSdXotMPfcfgMJprJI6vUYOw5pJ1b5F76dy4qMkNx0qWxZZHxdwDj4pL
ihsAf0HZw0psdjz2J2v5MSYqVoItqRBzmEsNs9wT/wZFP1PypIPgJCASOT+DW9fEcgYpnxJIA1Sv
AlgLhekT+F+vZ11/bkL5IknclLFaGzlXvLpQssFJkYlRcvYXEcDI5bUSJl3joEz+kNyJqFAlx+QN
dO/zXXYJ/DLefYAalDZ4T0Lv/EA3HcvSOAm6Fsah8wy8QQDj5Go2QqcEF5mOglFxzG1wXVrp+82s
mvVsFRl4a0zdRU8k2t8Sl5X73TgpSE6hbATvCqw/HXqJacwbwI6ie9iDtOYu8oCEd/gda8hkRNTG
XZmhAq4BTNJpO8CM0t4PUgV6U4Fx5DcCK+LswOAIPJqo0eGOUYYJRO5mWEhjtK+BpyC4qaEhJgaM
Q7jhX1eGqIMOkrAC8uzgmNDQqamB4G3WL9qmvtdDtCa7ccEwtzlzi3FRR94IoTwaThjXkIFjJwcX
fCMzMA0brsvA1SpD/wWMFXDc6+04QUpaSwSES00lPhjh4IXl5Db1zHhKbJsBfl9FVAayGvLzxa5X
S71UoROItlpevZPGwsEDaWe0n88frs350j6sUMszyAaE/EAU6RhCfWlwQI6GPNrL/p4RasZ4pfEn
sHw2ToZLVNceo25/3sCWf8KafAyDcr1AKoS1WsBCa6MVYHpKLmbT37/iyvYg+4dacml1e/Cye6wH
ykZ6HAWGhWXKDWvCME2AfuAg/V6bDA6+qyGym3Yqw+O/cxOeuIUPWwopeCy3RBFHaGiCrcGSPiVg
9ALCHL5PvAVKIb7LK0uFdJw5PIvX+ev5Cd48xSjaI4DWkER9f5IuLId5aIRjqqAFMwAOPc+uIcXn
ACf2kHCVlYFzz8w6gRm3bx4BHf1OeO6ATFSnIsqmAW1DNePZAAlyszBJz5PidsAwZbjHZySSTHZj
x+aBIMgpIE7A+Um/FYQ+EcV3fohOIHyLwHs3GePMvf+Ok3Vc2KB2awE2/qCY4UFEr963l0D0muW9
v9dQV0H/ugWwlCfv2L1Vm9NpiCB7QpyHYjrlUcCtQyQKQJIyCcB+o/e1AH11BvW883tlcwYXZiiX
UmipDHw3zHDzMw9wZCCkDAvCtgmw24LySIK0IRWOgP22byCjTRIS+d4A4YpbePlFf5gt46DvSi+w
lV/yMMaHSfJJixMA/deoEiOcvfjSuO9bT/dEJzjwt6RnDELHwqFDxRvcGw5453bnJ3R73T5MU+sW
gpBBklOMtp+vc/G1lD4XyuN5E5vhwGJ01JoFTTVwIFKD+lqEqjKi/Vp4SSC9mYIy/bylzbVTQFaF
jnKk8k+AY3Gt5ROkQ0kIxQ+P+iE5EKBckrpQ1eB3vpmhqzD5yjBKbhj6xAEPSIBq+G904K1XD6LL
vJHgGey0LvSwQSOhmmBeU9zGa3f86HZQgnXSg29xrsFOYm3tVjAHGyjzoUdV1ijjLfT8gg4d5E6j
NgfwgaH7XCsZDnprjyxtUNsTnSlS5UPD2xm6y6bPQKj7CXAMxrnbHogqoRIDPQKUK9ezWAu9gMxj
2jqcAYnZl2BkMYFtpTbhmT4siGsLPMRClKnIyGt8AtnwBfgyc9e3Ic5ZAPmPWzX3Yo4xqk13vDRK
rY/OTTVvhBiWrPBWW073fp1hQ/bHDg8aLoeo+Vy7csu7s9Lc+Jr0ZKTjDuJjnZnkUNLJpWswXR3b
dGIcle01/ZgMak21iYvR5ILvEtPnYjiWfGfK3dP5k7FtA3kHwEXhTmnmNbUuAWVpIFg6ym/FVNxK
beiNMSvLwrDyjtRYOE8+aGLoeMOKChkcwiZjCDLEuDPGSrLMUPuz6BoBclsceEni+jEsZCeaUrSX
9OAvPj9rW+5EBSL191l7zwQsxlNIHLC+PgxJ2bzvVeFZ1WXABtLwaxDmF1HUsPbo6cgMEOoDuY8s
FeIg2n/VgVJxSdtPjjGgxUTzZohUlPLz+VFtGsGDhhcA0JQU+k3YqmipLHl+ctDh5qr1D/2IUWGU
yE7nDkNRAZAGLltBSzS1SBW6MCNQEUIsPQRpxVTZ2pDY4L+wp2hC98zx/JhI+L12/GtrlENB43VR
xRysiaCCi/OXmpMtbgQefpLRVCPbKV4K5ffzNk/dJGxqED7D/+i6Sp+ppgoA0NbnyYlH2QlLdCIz
8Xan9/XKBH2g4lETfCMSQIYou5LuzSA1tJrZQZXCrS+gEN8e0BUpWfxDyMYrkymjphTBOMidQW0u
KAJhXVhGQpysZcE86AQz3dpabcvOfKE57XewvEBvgA23O317ENEblGcE4f0pTNmDOlbXl2EzOaCf
578oN3inuqSk2x4gYB63Zm8NNkTTv6YIm1mh18bzDsbBLasR0DLcI2W87RFpomd1AsMeD+X51hvl
/sGXjP2o8WgVuwYb+hv4ufZdzz0DNHd3fidt7F4DtyHkJRC1a5DgW0/17JdCiuMyO3IwWAqa0ALp
Qa46Z4hKS5gic4BMr+6zRCM3QFjI8H2Ypd+ZXSH50AsPZ0ecLAHN9d+aY2WNX/MLsHCiq/4TmOr0
1ky9WWL41dP7XwVsRgGvBbDZIOA1iPNYOFb0Fw+tloHTczqAOssZQZdk8vv5+AOE1X7mWVfGyVml
DFJPsVqoYzXXsZk5ojI2cE4msZKnJ4tImaAWMQOb7+B3MMFLo5X7lQXS/kxRPA1M2J0bSaMpMaGP
J2dmZRMJpPU8toBRI49DzuhBPgBgdRAuSQNMb6F1W7lG8AuoMUQZjqgC1SwEy/kpRfvP2jb6t7ks
RpbMSYMZYoH3BnrUzh+L7W1CrihQEIIvnr6pOFnV0HqiQt8e+LEmAqEG6dWArn36NDqtxe94VnXr
9NlCZnRhknohgeQtjqVem97zPOk3wSU2ZVs4DLbq1gBeMjNLJOxc+VnKInUWhLEizIsYJEgujXvJ
1V8aj0OZX5t3P1rHmOwyJ7cKZZE6DMIko+s9wBgHq3hCXgAC32/ZIUTZe7RGpylN/xlNSz8PZKHM
UgckRLOswg0wW4IrNAWrb4ysJ9JQNmPXnMQ3azv0pQl+4TJFfgsTeoh2GnqTv0RO+XXoTNRQgApG
SIrH3/SVtZCb5/9j57xfMQufJvTB3HQdzMb7dk+Q/oMb7jKXhdl+//wz+4UOSgfQh7WdiP0S74vr
3O13nZtft8iFsNoa34Ey5yxRD6au5aMyqWApvRyOo4voY5ehd3VXXGdOg6PgW4kJRgFSogHz2RXK
va8ElA9mRUgR34OB2UZYYjFW9ySupFaXuKXFNOchRJFSHx+lf5kRkkDnrbZB+Hkh7VDShVgDTo5v
TKTFwoxclnvYOjl4FQNEjMYiSEBRPm8s1FnMc4TONaRWqyJ8Dvg+ukTXReSWhfaz70KMdGmMBGiL
kaJxBMdlQHzpo86harEjy3gmz58YE7rlf5ZmqFUOQx1SFRrMKObgSJcAy4Yu8QQQWnjiL3lm383m
Bl4apFcQzAFA0MLgmD7ypWj3iuFNGp7lICkJ2y9lH1l1gOaHUGLsna3bcmmYOI7FhIrgTxjUANF0
3xxnHQhaEMyYQpW40nQvQm8TKl2fz0/ulitaWqRukzRVENsV2C8Jgir9kHYvIyt2PK0WvG8T1AMA
R5aQPaT2pBKMqjBH4NFs7eKFL7zmCxCzVoUe2IxHP6PJoz2H1Ym25eskvFT/Z5PamhyY96qEPO7A
smeDroiH4KE4PqrpHT9f1gNu6oRRjduKNpYWqV3aV3rc1uoAi0N/IXE1RFlr0JOeXy6WEXpnFmKP
b8CwBrCUCNNg5fng/T0T1B6MsxBItxnjKBNkX4fUGsvH8xZO81zUhqA23ZRmkwIxZzR7TmYxmfMn
FZQSZnecn+sL6A83brUHLB4goV1uMSP7bQ/5sTOoaKaUwHwkFZjC8DIDXfSnaDc95qDovpok3L+V
aA6XBZRhtJhZomMtHhXVpMAbFYX2viczR81Et290xuIxzxoVwvh483eVRqbWya7B9Q0pUukOBBL2
dNn1wCMgsW3Bp7D7wrYdyR/TSqtaBGUGSmkZg/MBqCra0lLKC+jNnN85mzOoQ1sCVHnvaZu1f1T7
0A9TMoN+9dqkt37B/8r5WhigdmbXhwGQ7nBVgoz25/YzoTz5hSFAzQwdBKoKnXdq+yUzHl6i1iM6
CPdNqyMpONjnLWyuxMICtc24qRzR2gwL6VDt/QDBB58dE01itY5uXssLO9RWM2rkT/MBdkjvF6jN
frx9oF4wI7IpIY/EfBYwLNJ7rJwqaC+q7xYH7DOzBakfnuYa8HFNZmkvHNskuZvoCBNqYP9brncZ
4MWNnIH8x+cVnCcRrXvKRYHYEcgBEzX8AwvSs+kWQRCChAfAmfgHyvOqei1laoSwgz+Mkamgzvyi
uMIusV7TF8MLdSSX/grT5dZVuTRL7Xk0fakaWr9AbtB0hx4tXdV4oSbhTS/NZtNI0A5r0qepH7+f
36bk19IzCwk1SJVCHgm6zNR9qQ3SWCZdh9EmrUeAH6ofH9tmehq07vW8qa0TsTRF3ZqJNqKfu2kR
QILFe1KjAzL+Nmh57s+b2XyaIw+pIZusIXlNA3LAn63ECdoFUFGEPkWkutFFiqIRSNFt/75pnSxy
2DiBrcEZOpQeVUDijBO+D79rIL8ycsjI+/2+FePsk1Jd+HU8fGOMbmufQIwKWUhgtd4FdVfB6dBy
E6ThsT1lD8xD8R4yMvoelO3AvbmRV37PX4pbQfCE78JT67GBxKd8MogalvapkG7o5SodSAYduAFH
sgOHKw6aclCAnMYXmcajKgCL4UPELctNw1aQcjbsxBQ95Z6/1qJr0H0zZmTLHy2/iNrCfSIPcV1j
Rghkd3woBgflOivbS474LASg6WC97k4RiNQcUDs59qG+6f8IpSHFcddYwUG9LDzxbfwKgsIvEOcu
waOPtm/1zge/jA2MpGl8nn8+1AV2HL0liqGCDpTORRt8qQ6NAj/Mq9EFl2lfeCmMGDfxxrYmpMjI
/yLfDivUo0EsizBpedgQ1MoKq68jD5bhpDoylpBMGOWFBMgvAtcGphoCzV9HFF0XZeGQv2/q5E7O
Dkq7B3Ur2vdFkHs7nXCN5iyPeZGRrXrOKnVFg7BVjXofLjcu8KT1D6RFTNHAUDvYLbSRd8yUzMZO
XQ2TuqujGTyTyYizwx+yO+EhtjkLOkbIQfBmmQBOzsrMnJYrVNj7mFedyvtmXTX5PHEWkF53jf5T
5wFLj0mto08tkwN34yrBHQL6H/AEQOuM7mooEr1Q8kRFxGMkZhWoUG/OPRB+2eKU7s5vmK1tKSgg
wCWwS5SeyM8X8YCWN9UsGGS/cIRjTobCQKtGhhkm+s/CLskMLixR1/JYh/IQBHiZVzrAxkDBdKkj
sgLqrQQ2qlkAmKEpGaeMrnP0fT6g7KCQt7ngznt40Ivkqr4gS1W4AQfx0fPzd1rSIcNaGKS2Pi59
vQmJwd4Ndv29dBEcAau41FHP4bzsJobcDTPxeQqIp4xS278CxSS0Y2B0sFDNsbIDSUC0B4LjGL4y
E4Cbh+2PISJbv94jWUqgKWSI7yQ4YInRih3Jl4vutAcsshEslknipU78CcpyUHomLX80TQanJO0A
qT04y+JBCa6nojNHWTfb8H7oGGHA5gFYmKJuIIULuDowYKoaZxPRHfRrUP5rQ+v8Ptn0ywsz1DlT
hVhPCw2ZMKDfbzS+es4KlXGLbe+KhQ3qhE15LSRiCRWr0Q1QYwAq3K08A+IpTvDAgxVtYrW3bPqp
hUHqslGVhAMfNOauz3hLUKD78WUKXxQWyIwcoXO7gTpiWcYrSsbDTMHpt0jwRWYp4p7OFScCSqRT
h102/pJfBMrAgPiAhlIYFZxl6tiK0gSbjQHtdQBqQNAJ1R+BERVs+6uFHSrkkrJgFIYCa+Y/KiBP
tBEbJBb31Dvaob5TLyKXlUjc3u8fA6P3OyTgFDWGwQriqL0Bhqk5M+eB1Tm+sRlFiLUDFgjdEg3v
B2pgtdpOdZIrpDNveMrwqn0lpS5UvpEeZZJsnJ4uGCOhpIJoXoPbX3soaCGOfC+iZUe58b3cBcdb
gdoaIS4gFZEItA1W8Hz+QG8P8MMmXfTiwP085pkA6JWA1l1lB2FkawL5pIa+NiKpwIqVTxcOSjek
JEs4L8GAQU2oP4yhIAlg3y1GDgTj4EeKgI4d9ueHtTWTSyvU9kgidchSHpH/UGUmz91I0dN5A2Qp
1ocZNHUYAMo5WwxIapiEIEgVetyXKuJEUkwTXfkXlCHUtR1qIH4R4+lXvdsZ7by3oCaEJxbwm8gd
QjHSrtG5gMzeX2hc2JhCDfJh4FUjaCRdpVy9PIY6eL+xMRqtCw5AymlWoEO/CGorvpWH3OCobQXT
XQ3+IrC0D14dc8E9eI8TN2/K6tHg03mnF1L/03cQWFrQDKmBwhLG3n3RItaTKw5F2pwfnVHqoJ2X
VTyEIiWf0Si0dTDItQ2dejypTjEEbdqEsxqpBGoaP4jOvAvQyK6jN5BIjDOfHqehgqgryC6B1ohg
p+g209zQkEOtajjM1ir3kl1VJv+5QnHkG38vmyPoQLn9CMnUwQzZpBQbm1lX4HbQuocdfUKqNNYD
rtsZxhXTPwK0Ay0pu7kTK2Ty0DxXWJoTv9RPwTeIb6FJS9yxnPnpzYjBL+xTm1wKE79Wigr2oWWf
hkAmgy0/yD4FiWiJEt5g4fTzFxYxKUtAqkng3aWLX0YnR7Jftj38OoDEGRhqEHmieClhfO9ZUtbT
a8PvIZgH5SrckgYGVsq3owaHFvskBlunik2bQ3UsEMK9jzYFxtBOoxmM7MMQnY3tywTcznnaI60F
seO8OtSG/qCVxWwGcsDwgoxB0WlYMD7H81AlvcOpL8Yg2+gMMHlWan7zaCwGRMUwZSEl9TTDiADZ
3ql4ANwOLOf3Wv4Mmbqf9y2ryaNuJ07KEq01yCoNI3Rq0e8YM2olW1Omg2kK4oGk1vCebV54r9rv
pUoOI2y85F7UbmWutfM8t8/fTltTtjRChZphzpW63MFIWh99QCBHCDanyQhlGPwz/nze2sbjUYST
BJky8quQbKHbbbSwCrQyDXr0YQV3IIk1Qxsiuib0YNy/pgK1PYkfBimH4VclkBwFDMb10TCO4cyZ
U/f9/Ki2ztFyUOQbFgtV6Vop6xxsFFJpR3x65KvEjrP8Cz/NjHTXxlVL+oURP2P61BN0SFpldSeC
ysSplOaY1xJ6GYrub9qgTlHPZxJKJiEuGKWwJrG1Jog2n5+xLTeuQ38ICkQGcgk0V12tGjmeoBhG
4UvQ5AUsROsv+fRFbp8Bb7qJe949b3Ajs4+N92GRZuzR47AyoKrcOXlhdhAPBHyKc3y34tBVP9nh
RW11CNMZwzxtJgW0eWmVyoEGqtDzkFjpgC6MISoLbI0d25FXgY5wn12RStRsKRZkKBEtuAIjst04
2kA7I24G3hedenRSTYWI7xDmzeikGaB+I/huwrz6BomjzBohs+1okPNiOMWNdTUQBqL6RUDGJ839
MWSTQkOAuLhs5Mp+FNIQkpZhfZ3PQr6feSW2+yIIdpyvsDpcNt6VuBV5tHdC0Q7/QOfBQMNXl1Mc
jOAVaC95ZwDXhk1IGnRzfulJhpQViG2EQphaBa4ZTDfqCTZfEJVMCKGr6kA369BWkMnwO9FU/egA
7Y3XuRZ8O+yNb+UM7bDzm3nDp4F/Bsq9GmlAOwkQCK/lLDXJCCUk1W7r0gOn5rXvMzP4G1gEwqsB
ShM0V4CimcaiGQ0kCaFdQ8Cx8qHdq1ZlRYmp3xIqy8JGhfjGf47YTCbkVFAvppVZygHpQzpzFTHL
HwgpL8jLPc0hFsMDK57cQIqth0hd44MyimhCqJGO6ErdHMPEm7UBLStXJfcpHTOrm4Mnxefuc5Hb
nV/FDVe+GiX5+eLWEKIkSIUUlrXqk+aLdiuxci0b9xJRi8BlCycAKQHiIBYWtFlRJ1UvUfrmACsG
fcmhM6TjOEE9fG5QZvqF8aiEGgkFVBSEqVtQiodaj0SsWjlC1YbvnxtRY3X1nZKcqhKw0xDqJOAR
CGZSRjJpGIowikkJUwcTkDNfgrXRt0sIfJvFoXqLrgJPNt/TwpELoBi7grexY8gnQNKOCImiiEbt
GPTLiHlYcECHC5B2H1JVuZ4h27lLxSa4bIZRuKp8Ac+EohW8Tpz9fRmOI+NiOfWz+AZ0sSACJXkF
+okgplqSG2KGg6l0vSXJSCcMkSsDpwqdGHNOoP00phXD6IaLXVml3wtFzzcx2odRuzU7qDIiGcOb
pH9e86Z9fQXteobB0/27tkfdnkKt+fmMZkinmmQ7Q+uf1UDTB7gKTTRTHWio8xv41K2uzVFup+nU
KVD6BN1BuvZQBtCY57PQEVqN1fP3JxOJUhf4UkDyR4sXQO2rLA05B4ToSvskXYL3wFKhhBp8I4zf
f4Eaantkf9ij9S2DIS40yB3+6DgQGiQNCIFRZ2u6VYGAjtBSGbc/n74j0wkdE+RG8HymOytGqMqH
WYDpnHPpaCjzJfAaphGy9Hk2QDdrO2QXLbxcM5QyJ46wQxiXCZShVjwRPOqWahIogfCEe8ORBpO/
y4df2jEfQ6QcbF/2nAKtP5gOPmlA9xI5L6mRGVY2ruH1CIk3WIxwrgywdYgwQ4hBIlAm8YlDhGBI
FgJacr4JOhJIBGc6I2jePn8fw6MSEVBwEpSxgbNNxevC3xXQ/w5RbpYYKIzt3fmHGTqvDIG90Agq
HHOQ4h4CUbsYZ9UOWNiebZf5YYVyJnPMQ5lTw2AyiP0h6Vha81S5fud7XMF/TZWwt3qVxc9B7vB1
JLNauffM4WLlqqzhgiHHyo1J9MxJhW6nvMzMUG2uE+oApHSDvBxdeRDqVKrnHhMI6RVPrUwNmebP
ICO0ymspsxVABIy96AEHVrHO+LvnoAeI5zzaFcibFKqy662Z+eAu9ltchoIeJ5eh3wVWWAfQUWuF
ybf42IcMTd0/6iStANG1qzzsE0vKi7ciKI8QXJtQYoL6Z+ajvSMsxuKIIBSinQK69WdZuFcrvrY5
rhZMI9UHM8+0FDphNSQs0wrF2JkLrEqVH/gRjlpOEx+I6il7DjPonxlzO96DLHg2J0HpXkceVU5Z
z6t9oA2yCbGe0CsjjvuulKrBeAWdPryQtYFUGFCuiM8Ro68nhU+DVp/GABs6ea18H7qck1XotZlG
EKhqEUGfv7c23rawBx5t0O2985JT9gZM3Kwk3YhSawXWoqA2rmsouzljzQ33fjCMtiJK/SENZNVt
8ik0KzJBrTHpt43eQDw6H6ab0igDVri2dbLxeCB0nSDBQYVgPRHA9tfRMM4QqCtLMy/9fZAbZqHM
jAnYOmVLM+LajK6qCZSGkeaXxqiCzlKruxy0bhlw2S0HsrRCxX2d0peCEggoJqScIwIGUJUvCljm
VdXpwPc4PJ1f1a1DjW5LSZMJDOck0uU6rcw6XhwdUcRGBXFi2lvCGFtV2zPCrK1VQk5d1UWsEWJa
6gwXiDOriJ9GJxCOfCqZlYH8iD79wqFQZADB0IKMQgnNwJREE7ho0Zjv5PXsatAaLacrTkZiYnoO
MmaEtbUlltaoLTHXugEdMVgjLhFNHFDtQ1ITr8gAUE75k2ABXMGNB1bCZ3MqF4Ok9ojWCfooFzAb
SghRR7S167pZ5YyduPkEUVQRDDSqjOZmOrNTQRh+qH7AVHs8gIj01HCZuez+vFO6Xby3FpZo8lex
LsXZiDCg1gY2coauV3kP4g1CRt6AZsEEHaVt7HsPyldO4HIP58/A5ip+jJPmgc38vIg5PpycAPzF
eF1ec736dt7EZiyOPQ+kIngBFBBJrJ1HOHR+MuS4wchOQXrOLYdvSM7tSVDcRG4r27HMOHCbRxuU
BxoctgbiRMokJ3fcMEp4vcVAC3D97FW1di8qPpgG/SNjeMTF0he0SijPeKhegXWNOtxRU4VRW2F4
OQK5Q+RHtSeKU/3UFlrlTlla2PKsJt+VNhT2kdEadxwO8GXDtfk3xpds3YpAVuPJrOHRI9LvZj6S
jShTdNxSkFGcrvQX5Rk4zT5ApzX6KQtTv8BWskWoBOcM17O1jQBkwh1J5E4BJVgvMQaZFEEFV6pr
U/RYBUlwY3SqzlhVMpPUTANTi2QgKNGQbj3JttRIBgqqCCDBIPi3wlQ1X6c5aL6HECKOoVIJ2olW
iELwY4JiSbFHhatcxhQTr0Z/ArweAg/cGIChUIudzWmTB8D1OpDQctMJpNS87gSZfy2ChyefEnuE
2gQUjN1mLL1I0e4gdO2d/4YNDygg1QzXhKwo6aZbz3WiloaRx8iKqlW04yU0zMphmVqCNLNEn1iW
yKovYut2FgK1l2tkQblnKOGaTXxXBix+gI2juhoOdVSbSNaLqcFw4n58C8GvbMbiYxtzignoGcOt
b9oCUATsPAREQBdFBikEw6mSQ1h0ikan7Iz+UqpE7qhCe9Qqo6p0fn6pgIoAZoHkd08A2nkuxnJN
wsZ84m6A13uqdZy+Oi5Yt/HWSmkoW2sghgdVG70tQwxF6TsYErk+vUP7V3Ux+VxRmLI8l4wzsHHW
kRUjZ0BH/w3863pXSDFSVBBAx/7j/cbsSmAhclh6n7l/rcQZmv/+G39+LcqpjoKwpf7436votQYb
5ff23+Rf++Ovrf+l/96Ub/l9W7+9tVcvJf03V/8ifv/v9u2X9mX1BydvQTZ17N7q6e6t6dL23Ujw
VpC/+Vd/+I+399/yMJVv//nttYDQOvltQVTkv/3+o/23//xGuGH/tfz1v//s+iXDvwaV7hf6b7+9
NO1/fhMk+Z8Eq4DGGTQVoEUYrmd4Iz/RpH8qSAcbIIECaT+qFlgxqHm34X9+U/AjiNyS1iWEniiY
/PYPVCvJTwT9nwIqg4TdSVN++9/33P7wdT9WAsP//c//yLvstojytsH3rzwiR7A/UEsGTeV6G7Qz
9LnhpoLbqm441Ehkzi2GlvXyXm/sj99ORZeCpvj12HLBLWgACivNOwnsRbxg1XGd/tR+/jBB3VlQ
7x4zH7JSN0k9J5bWIRvZgV93t1i+jelZu5yP304BnANNTFQFKcib0hcMs+Wiq0KKd6Gvfg9kVhny
T2wo1GUUZl1Tavyo3ChF+91Xm0efU522F5/mdHo+P4w/WWWFSozpca1GFVrTbgwugJT4dDkkP8du
/ccM0X5krkGKriDbfcPx/IPi4wbn+/IenGzPgs8isvyzzyczt7jBhkI1Yq3n5JtRKjPBylsdNIhF
rhuszP2f7FOF/P8LA3WCAnSF+t4Nn4CuIp8gNx8ru7kXX39t/snAFr8/842y8UfMfwFSdXMAWtnk
+JqV3/iz6aHOMJ9wHPgpBulmaCrQkTX6U54mLCLK9av+Y32pI6xx4qSjPi3eKJP6Gv4/Z1+yHDcO
bPtFjOA8bFmTSgMpWx5kbxhut5sESQycAJJff0/5vdtXjRaK0bVSqBYAgZyAROY5TntEqu7sTew+
qtv9OCdnMf63vvz/m0oz5RHvGBFeMtycVwqdXVX3KpTrbvgJk4g1S+Z4n1xIUWFwa3TTqKj8nbRX
fr/OrNxdl7JhCj3HZ4MitfTH2s0T5d5VJfnUuAxZvi3GO4OYfc2IxcL7lomYPpfriJpFkPbehzPb
8nSm0bXzQOC1oT16VvtstYFDU4p8YtBRPNxd3xvT8JoJB14nZST76hlN+86OFzw8tMJ2bxxds19r
KlgQ9W35zLyqjg5qDVsH6BSBM+6vf77BR19i81sDxqHNb2dr7PLCqU8w4vu4QwSz5y44JQ29cRLN
jidO1y4Mqi4fJv6jneYjaVAAXQZ2yoGku2EHF3n+3xXobyPzNXsu3XLl9SjinLD1Pml6tHZ5y7Es
vXsZLkdUkm80d5kErhkzTlVjxwGonxNUHINIiuzI3BSfr4vDZGmaMU8rcQKLziK3w3ZQad/236Rq
vLSpm3FLY383o7+zU/rjY+cBqT+gVOSAofVZv+9pktkJFykqpQ/99CT95Tuj3wIgehd1swe6eDrP
v8IawaNSyKJVR5tOGWfHOfzkWSfHv/fEkuKfaaqOvkRBMjtS9jkaj3FdPOCPCqsfYP1I6/lTGH1U
7vn6Zmmdin+L3NMcR9KRUExzwXPVVR9tWb1Ktz10q3Uis73uUSd870/JviwH1MFzJJ4FI1tPcwZB
eZpX8dQs1zgZorwEJcUuWhIvXUk1PAQ9rTasxqBonuZZgJsIrIxljvM4nM+sVD/iIv50fedMQ2tu
xVNVAbBeP8wnEMufgiFJTpPN6w25mPbmMuubQwFfPLfznNnNu8h9Am3yo8OXL6W7RVpj+njNmzAk
etzVrnkOZCW8C61qTL72hehOt+2N5kdQe9R2fedEuaKAYCfTs+sUN26M5joKn7DObpco75CnO9Cy
mr9UyCQcmm5t/rzt6zUHEloxGDj6Ic7Lca2KsyT1vPxpO8yPN3oeDMLVcxR2JMu+swqWj+667Gjj
4r2pk+h+nux+I+iZptDMWnEiReeubt5X0bEu+7NU6rGR7ofrW2QIea5mulJ5bQUirCRn7vi69MuP
JLbuGyXuw3grQ2VQ0d84CG8soGWMsmXlSY73GwpqBFukvq3+W/HB325PT1jTBZ3g9YzRpd3fJby+
Q3vCC6B0bwtwvwlS33w84EXdeCyDKGdi4COyd7ZKUp84/ctt+6/Zrzcm4JpqRJTXQ1A8BHja2hW+
SnZBSMizEuuwYcgmNdIN2Xdk0Nl1kvuD+FqjSc0mzUMk242knUnGmjGDmDNAX1ef5L3nWN8ZGZ2/
GOqmN/D5TKNrdkzdAudtD/EFgAn3ncu/C7fakK9hX3RiaW/pqQ9u2Tjv+6V8jOdlxQmgll8dR06H
6yI2fP3vqug3KtQg4Rez1YvzOraXBGzvcWGfHZxmx43DnmkCzYYD27NoKdBXPHsoSKnbCsUDMry7
7eu1wNuDNkC4fh3nhcrZgKqDmBVbt07Th1+E8mZnGGp6PZRBhbloA4FybGDMoUb49bYPv0z6ZnC/
EY1HRtvJhxjtV7M3RinhfX2jUDW7XR1VLcqWTt62In6yqhWteyXZcMompdSM1ZOOsNyCuHmoepW2
EbrJBEAPQdQw/7fHoL/d5u9T5JvdYRUKfaVThHmJrqfztHJQwIYDe76+96YFaAZbl5Pf9AFG9wr5
EchwZYr3iTun7zfcjSFq/avfN/Br1dZIV3RifEYdUcZ59Wgv8Q59a1tU3gbltLXAK2XgJ3gnw7EQ
tfThsVjH+GfBRbQlAcMe2ZrVxnhqwKtn0OZD2U8PwaDcYxEy9kykH952PLE127XLJUkob2neRt5D
7YGTtU3iXSK3On5MW3RZ2hslApAnGBUADpuXKCU7VpcW+aoYttpWf9fVv3M1szULLpKisqw4avNu
OQsvYCkuXWiiApYdUWldo4/XPYd0TvHHDjI+nSWzsxn/zMvjaIGtbLb2yqZ3EeiGS0LOdNhKM11k
9N6Xadbv1M4QlkgW5I1n74oB9Yd2PjVtKoJiJ9v1cJMV6RgEViiCqBgxC6dpA7BbZ0jxprARU03q
p0dsPG7RMnDaPBq7h9aLDyu5oN6tGxZqUg3NA9CV0mGMlvUSkz5P6+Ck/hzW++sb8/7gjo7X1MR9
bfeL2+azz7wUaenlFM2Os3HiNo2uGf7Qxk3reXGRF7MAB5xtFXcRnZONePq+6jh6Y040hc7iELLm
NIqHXRwKtutl8h2kAOi5Ej058HgONlZy+eJ/qyneo/5pn3aFRqiusHG4kWG7A2BUcFiUmk68ddVd
bDXgiQbOJZgcy2hjdaa90zyCQmO/P4NsJQ+XTj0Wzep/ToaA/bpN7pdZ3/ibJOYWAH5pg8sKAKet
Yvxk11stMO/bw7/gFQCuHwAMCQkGW43hA2+C5SGKO5qVqvmP2Bj/G3SdRIvrlZyaZlVFk4u6OoAf
7vPYdn9ahTrCaU3h1x5Pnnzlx7o78wKZzenGbdNMfR2UE9ZiKvIAHkXsY3DOhwfbp2gYuS6XyxvW
e3qmGbsdrGryiqXJ3Um5mQAJ/MPkIivL8Uy5tyKkzOplCA+sLY8NW/oND/b+IcDRa3mSpSsEHjvr
fJwsshd+d2SNei2rqdohnbphQgaFjjVnYDlxo3xvavKlFF2KuqBlJ8dgvs1cYu0MYFc+3ue5FeXr
ENNva8DxMAV8m0ptCMb09ZoD6IvCbQrfqXM6kjSemjsv6TfK1U1DX+zojS02XWd39jw2eRm3+6ny
f83F8PW6OpmGvvz+ZmhqoS1aOcOa+y0aUifi7qaJbuUqtarBv40w1mI3Wp5n36FDDWv4gpODtdbP
K7zIXDyPjXhaFvuhnX5upmVNa9FM3h254yqvKLLVBstOPLh+yrtgKzlkGl2z7DmapUAMnHPHXhkI
uIPuQCNRbminwax1zDuyopELidA6R5QNnhOnWdPVin3k3+XRifoX1rbhUfZdkY5LsEV2YoiP0eVj
3gg/Lt0BJSghyReBR2bXSlUD9A73LFDJvy7ehmEYsuWgnf7nNGJtQcYe+ySf4pU8usGkPgRtx/+Y
5KVZLQjSRaisqMLTJcKgsfzJIdbpJvUONG/p2FMzyWGxsrnsnmbUAbUi/Ov60O9uHrAmNaNcukZ5
NVosMo6Wzd6pssRlx8VTu5Y7H2cRbtj+Zbh/+XtMoxmoz+N4iMOKZ7ZkP/sRFKH9/BH1+Bt6Zxpe
s9Ch6uGyEiUywFSlcv7eBF/6Mtpw6O9GDXy7ZpAAkFhDK6A8m4boi5TzAwjLPgvl3Il+3bh2XXTo
ve3RrLIhQS0dJkVG/PFki/ZT4o/3IVVgy/DkmYbTKWDRhiKbJK4pUyFUyQQhbdZN/t5yo7veBXlX
QmqwmXqP3rTZ4vL+mvRgC7bxxi1ZyDIBzDCwgxFZo9x5Ksi3mzRXj7MJWL/wthu1WczBrom+xj+s
uM4LNvxKOi8bldw4NBh0S4+4wlsTBYVuM9YC8sAvzmqqHpPKO962DD3gVitbXLvhGbLch7Hkz6we
j5E1fvMScZ+UW8w7BiXWCYf7sUzGEqUCWbAM9VkW1QTuwr46+3bzUoh1q3Hl3fDiAU/2n06y5vY0
d6rgmaUImoeV6L9Ct8df1/fq/UiM4TU752AHpXHh8gyVOU+BK7v9AEHMbX3uO/oCuO7TPId3HQfg
6ig3XJfBXmLN/J3FcqpYliJrWXyH6q4vhFp3qMv6KIDNKJJqY20mNdNcwNRbTWk1pMrAvvR1COpT
y4aXsdlCbDYNr1n9xEJUkIaTyBIkNNXqfQt9+mFwrA0HZhhej8FklLXvANsqW9riFaexz1HBPwh3
ix3GNLwWe4fm0ga8tCKL2+mLWt0fpQe0fdvfSOkbtFaHQPZk7I285yKbRPWxttYHOXRbzdGmsTX7
9kSjGiqoyFhRJn+4s2d9VkE9/LpuEaaNufz+5uwTyJWSIYp5Jti8WOeYO8V8DOo59NKwqQf6fH0a
wyJ0yoa1bpWvCrvNhsr5Xlr0D0aLDf9nGlrbn8V3u6SY5jZTYTgdPZ80p9hvqo3YbRpd2x8SjU4h
h6jMGu7yM3WS4IjyjS1vZ3AN4WXWN7sfRpbEczenWQ9kvlODFPapo3N9aiLf2ttrgHqy0KOH6zJ4
/wCK5gTN+VkcSDBSrW1GWNQ8+6EoHkm7sINX+sAOnrxy58aX9gSm+mPEGd27IZ0eK77c9LADyl1t
uXEwlb5lM5HNC2hHWCKD3aw2i90Nm6k34SaCgHMqhBHWltWlYm7RWOMdWVD8JK7zuIzWxj4aVCLS
/LnEiy+38YCaKaZ4WgtgYy5B0+yvS8kQZ3WYtrZmqNQAuES2TOHnYomOAW5YnDIQnkVb9YSmOTRf
DughlHAQmIwbu1+46lOFw85Moyxcgy0QeoM09JaDqHbUxMsA2Syne62Y84SiyCwpyG4O549VJzbi
hkEYoebYpV0EzjIuNJujpkkbS4EEaVsYFyt/51gdaqKeqogKWzCWAQTjXlYE4J1BdN8mycbRwPT1
WsxeligcCxoAO2ht5UnYi33yY7IFZ2gaXRPzUgjmImddZ77de2lR0D/KYAu81bAzem35urZuYbtV
ky0Wcm2xN6Xo4PgB3LQP183A8O16YTkwdfqxRd9YFik1poPHW7SoR1toeAYD0GvLB7Ja3lyViHrd
UKVJM4NLWpzbIgbosiu/37YELTAN9UpdtypZFskGTYzBPJIVFXwTfb1t/Ito3gQPEjXT4rcOzXxF
Xspi3IsF70HXxzZt0EUsb8ZuJrQkKnekWQXwopHVz0uyPidzWKX2Qj/eNocWjvDgzBYauTRLluRY
JaAbqeMTGgqeiLPeXZ/CpKWa/YJP8XLB82nWhvSZVBzAt0MVrssnTuKl+Hp9EpOqakbsS+VMtnJZ
RiYAEqUVjR3+QUVhO952utQra1tWyMXnYZNRNDPv+5Hey4WQ3fWvvzjKd1ycTuFuuQMJm1nSTIzx
AOZkBADesvmpHFmcSpwMAFls8V3S+lvgp4b90rFwCPEQynhNMzqEwTdV+ct9aa3yfNN69FRX4paE
ys6i2djOQH8qXqVoz3IBP4eos3qsH9DHt5XYNa1ESxyO9hr6tY8Y16In9ZJTS5M1CY/XF2IaXIts
Qo6hNaL/LetiWZ3QP9juZRv4G2I3jX4J228MvOvRsTUxwbI5adTeSWoAAy7DVtm8we58zfWhJMIb
gxrZuiGxn6uyzUNUNaRd6+2v781lg99TWs31MXjRJYxsnJtdvm8KqKcjPw0LWA/FpWibneamfLQ9
sRGMTMu5bOKbzcLuIPVBkfvoafCFTuWeML9O3dHfOMSYxtc8IfqaeivkjGck4s0B71j9PRXM2/Uo
Cv55fccMZq7XnDes7Kk9hm1W1e1977KvY2c/2bb85njIR1bqM6226pRMU2mKq9ZqmcGpCe7Ehb+W
Kz3jrTetffoYOvOLP7Cdsvjp+qoMWqxXgVezL/u4oNZTZSUzqi8m1gcptfr/hvb2/x9ugLWt6XFL
kTZAiRjNUEx6GJrhpDr7uZD9oWqtB/CyH3BhuqV6AVNpKr2IHg2cBQTUlMVrUiaPCRu32OsN+uVp
+osuMRcZm7jNVtr/rOvmXBb9xxpLuE0KmvpKWTVtwDoMz0gNooASgNkFAOm3TmsmKetRHLvSoci8
zezIXZKdUr6dYuP7LUBp0/ZoAdyya7tWIban77qfXTwgGXy5pzT15+v7YxpfO4fPbCKL1yAB7Ef0
mCxhuhZjmbLe/3F9fMNhTS8JTxa343zF+KErXwTzH10xf+lG93wpPtw4EBpk4GpG3TnrTCpCmoxN
SbkDXUCzj1Usb4t1ekk4cotcApcJx00UY+6sSaCXkfRb1eCG/derwePFlj3t4/p38gnO52iHckw9
cuMdVK8Hn5y6ArxF2WR1zNvUZw56SMNNrHjT12vG28nYtZwRPghdI/sqWfo0rHFpmcP2pjZPL/nN
mPcmvAVV1alwhmwBdOOnIeOvQxls3HBNX6/ZrpRcibZbmkw0TnUkfkN3llpnHDZccksQAD+AdpSJ
ALzWLrR0czILngqHyB1ITqeNg9K7xnVhH9Bif183Vbnac76K5bUsVZGibfvUJQmwrsZP1w343U3C
HJff3whAVNZKCqvEHEADA0PZAloelJns1gllrNeneDcoYwpNi3CNC9QKnKtcBNV0FrIsDmtPpsNS
0/WIRqp617vFvC8nbm9EBdOitKiQWMHid4O95iurHtxQvDpul0N9NxTrXYeEBWmK5cLMpI1Dct67
y/ilKPi+j9SwIRDTbmkRIWnDKfajbsz55AwHT1jhPimRXVaydk5Uye5YBwy0QjXnn6/Lx7QcLUb0
MweYbBANeRVzckfKYX50LFVtHDANo+vJuKqUgxXZ3QC0gXKq9nMXh98mIQAJeNPX6w3KpeuNC09G
KwtEXO7i1Xrs2/rLTWPrGb4QJSbF2PM+91EVBfcaMTbtPYUWt42PNyiq/jYBDHVRdssQZ24XHIMS
/hV0XxbZQtw37b3mQLw6DNcKDb357Cz2romkve8CuXXTuji5f92EgHumuY66UXFdUifOEuszWc9B
0B6482LJj4rMG/7V4AH/9UjBfUeVnR9naz1Nu7V4TgRIZ0LgKLHplks7VqH5CgLEBblWDCKw6WPU
uh8CrAhPRTQdOcDNIuGlc+FvsHuYBKJ5Dp8VaP3wPCuzggo0l8OOsy3MCtPQmt9gXjJbChVEWSW9
+zlaPrb9VtWFaWjNQZCpKGeOtpvsUn7OUXmMmogNARsMQM/lWiA/UROoGZCQIRc+2iOX9Jdw+PEm
A9ZTuXYNznle2dgUC3xzVRVZ6Uhve/XxHT2V27oeCfsmsDIkdZ/cmt+tq72vCd+B+vMbmeYND2ow
gkCz4mACzHs0TFbmCEAbL/14nCPr5KLNENQz4cZZwyBjHS1EyoSUqA2yMm6pz5ZNdgBK24jGpqEv
v785YrhljSQiChGRTeIoxA3OYEf5dl2+JvXRjDecBgf8p/jqYaG7cvrkjF8Ge+vqavBvgWas0rkg
V8WXyrWkPXpWk1JA2qOlHa0XAqfg6yswbY5mtjIOQFpUwLaQ0vkg+3AfR7igXR/bsDs6uEaQdAuV
DKGR+wGYMNT8zOBy8FCy4ToNG+Rffn8j2Bav9q0aIFhAnHxcp/UerxjnjpXP46BOpdx8MjHskZ7S
CwOvbEJ7tjLg8uwQdPYX/b9ti7QYFhZ937g1HtVm3ArSOKhtYK0637qgI7e5IB1lo6Fe101EQYv4
fBcG1j6cnNts1te0f2h6j1i+XWRjxA49s3agBdg44ppEq+m+uyI5D5zR/+fyF/Zni1M6grug92vQ
buy9Saya6qtGlRN4rqwMxPRBeomGfuxuXSzfL7cCJJwWtPymDEapogSRZf5QzM7eKtLKGw8TlXdB
MH8ooylbgqlJe7VRbGfYMz3P2ZXoZOa07nKPDZ84k6/O5H0GVF2160FhsA1+b4gHOvQF0OrUGAVr
nzsDgKNqr1r281QP+5KW7GkcN1yr4R6i5zeHfhwSMdM+r6LwIXHbX4Pj7XzQiNB5OMUj+YjH0cN1
IzRNpQc4xHsQhIciBxRrRqS7D0m/a4X3WA7jXRJWGaAKN2KRae80ew+IclZJIpE3jf9csvZDQuMM
Ceo2XVq1MYdJD7R4x5uimBt3EXkSlHy/xvSzEy5qV7YKnNw43kx2eNMrkA9SEs0D266nVgp0HWBu
TB/GpuxqgHBx68bWs9/G9cbDdxKwbR24s3KrB6vRgl4/p11vtRfNxwgezeho6UTuo4b7tV+yvuUe
UqyBf29NyfoYhiF8wm0qpvmaAm2KSMVBJh4n9K5tJnsPKU1PtUfn/VKH4zEYxZjStb+t29vROceo
AFv0Cpy9fKBqHg7E6us4bQGaKjaWZHCfeuoVr8gysnoL0T0AN0PQIjU6qK2jg2nwi6m+ETyJ6k7F
RcdyJ+DBfQ1o3UfBZPF8XRq/05/vXB31pGtUB5a3rgWsPfk6sw9J494taA2IwJVDwz/QHNY5L0AS
Kq0ALa/dd5zZgQ1MDpP/EjRF6ssfl/PePJC0AfCiG5zbyvoUAts+si17F1ag2t26Hpo2QvNNQjQB
cgBlmZPVSeCQYvVxdeqtvlGDq9DTt25YFlaRrDK/MGK2dpGjkvY0TOzL4kVPQb/1CmDwejqsRwkI
NOq59ZAPYBJXg/PRWtWLTJqHISS3VJz4YEv9p8IoNtY2o/2QB3bnpmMSgEnSY39c1xeTEDRPMfau
8ruaDrldTj9R+/PstO2N3605hmlCAgbQUUPu05h8iJMFZGBjuQUNb5Kvdgjhg8RGWLFE8mvoU8+m
vkgJyiAPbkFj4DHycdcp6X+9aZt0dA8unHbpL/1RIrZESn0QbMSFP6fXRzfcJnRgD8ex3NFduiUH
YtGn3m8+TGAUQVn2n9eHN+ioTnhqVUkfqBHRmLP6FI304WLwM944nUol++tzaKQZf3fD/SbbeePW
gq6rwMpIqrwt8iRpd/AbhwpFmvRcM/AiNc7OImE6W69kBDUlA4EsANjCzUu2aY3a6WOkbiKlArRI
7U/P6JM4CBI+u1X8Gg7NbXey3yt/s8K5myKQV1lJ1rnLUaFRqVb05JP6HkTVD0F8a7rpN7L+m3lQ
TzaRSQA9riLQtWUElhxJwB9xXVAmXdMMfvaWehh7NuZrGD86KKbw5bCXzo0J/N9Vym8+npXSnZln
8bzq53ZXEpGkkhZb1zLDx+twHcD9xyEzXBngQLrnKWRfktU746b84freGJRIR+rg2PnGqRGaQQD5
SzCnBAgh4uYAUr8TjzazuwafqwN2BMkchMVisZwWnn2nVFntqFWWGzkt0+iXxb2VgBMqgCkWdR4y
iTO+Q3aSUna6vkOmwTUzq1s5AAtE1HmDEvYTsWIUZlTBVuu8afTL728+nQ6A41SyqnMbnYHHPpHt
yRXy8/VPN+mOFkYp53HF+EgQ6brcGgXweuVTbK8b3sH07ZpdiSCIHTDBEEAQteeZ+N/Atak2bFaj
ef7buf6LaYGKFkxUMcnHJdzRJEhJeOf66NOLyT6o6v0q5v3aeoeEfxlpmIZAL6MdeGJfkfc9XN++
3w2t7xwsbS3guo0D+JNIop8WpRRtd67no1c8MwVCFvwjM1BAgfjLI88jf1pKleF94Y4BQUpaa8qK
ZLfSn9O67lzyZI3LzmmmdIpeyvGFjdXR7SK83P9qG5k2zXHqx9NYf1v9V6W+9cWHmX4j7CWOmj2G
xmSL87rieo7ZrHDYVc56mMdwp3DDSQArtTSfFrc6AAbj2PfFR6/pdkhO3K9Fuw+8Iwiu0rk7jnOT
loPIsYglGdPYvS+sv2aZL+7j6E27zq320gfuRNWfm/k4LefFEk9lEz2hCumEVuzPZP790T1aGK/v
r8a7978ytnUskoSigcz2oUB+1Z8KLIRGw771FvQ7fB1tL134D6tygfZ5hPDXFqUOi0hd56ca15QX
U+qVW5U571sKmAz+aYbRQBrLI5zkvBNWOkz2mKJ/EqgiwIneWO37p7d/sQoPngCip2dXACOcH8oC
beD1DNLy2Hss6ujJKbfas01L0ZzhFI4R4Oq7Mm+WDs9OXtunQTSf+wjMptflZprh8vsbn2UPgMqX
w1rm0ocuNJK8xHNZwQSTL9cneN+x2HqPNHB73JoFWAJJvPauJF29bxOxxZ1j+nzNK3a8mqwV9Q+Z
TKBOoDtr9jKoyn3TDFvvH+9HVVtvlI6oxReLDjjPcNTuonVRBdZj26gnkFocru+RaQrtqmGVw9qi
fyfJwsK+Y8AtcCJ5X1F6EHL4eH0K00Zp7k8C7liKgcTZ4hX9wase4HMcMG67Wx2Bhgn0xmjfJ7Rx
Fo52HR8ucFAfwEz5gl6kjfhkGl4zajENVVe4ZZQ1FP1N3Szjy3sXfFm0kTR5P9UINqJ/GgJqXRKf
z1YBMqll3JV0/dmw9U460T6Mp3s2+H+UI9kiCzcYRazZtfAZYFqGJkTx3Rx/n8iA1sAYepZsWLUh
x23rjdFc2I5QVe1nY5ccUYfyo+niB7tx/wLN5ZnhaQlgS8WTv/SHqUn+uq5iBi3Wu6SLaqgtNc5e
hvf/z4RY52i0dngmuxvEVk1yAmH8O4iDZfmfQnLxjFqHKnQzt0VFnhf+GOs1Fety7kp2HKwVrYlR
DNqfvr/NMvU26Wmwa9hIozI1JD/tZDnFIa/SJe4/kM7bMn+Tbmvmv65NYfP4cuZQ8UM/A3ArDF9s
vNpcl4tpeM30QRPLfFk6Ck3ydpJHS81a1IpXiUjBSBk5GztlUjm9WXrp4hgJbn/MpNfseLMexVKc
ipGfKz490EI9NLN4GSvgukbq5frKDGakg5cAMdZu184bM8/Coc7z1l/JYt+mzXoBX9cUI/DP3DFr
SXU3XNiPai/4QGPUpN1WYYrXVc0NdLX0JBhwxkzR8W6drI9TMW34e8MJRa/eA4tYKWY2j9nC+S4Y
k+9wbqc6do+t6z+jtu/TdQkYdOtfFXxe7M990o5ZydgxpMkrYP0/hITvrw9vcMp69ywZ5DgXUTJk
slEfZd3+6YbtMWmWO5CH3YH1NiXJVuOXaSXuP11L4njT2pTRkI2e/3ni/dluq10k6UY20eC59A7a
Bi5JUF4MGWXOfPSb5hLELnXjbREeVDX9QkgoHmYw5e2Yw5uNy7RhUYHmWbq2lOBhXceMre19sIKQ
qAxVtxtI++26gEwTaL5lsa1Rta5zaZ62zlaSTEDWdFugnLa3rUAv4rNUvYB/zBaZKFz2zV0nlZG2
J/dRQNiGpZu8iLYGoLmHgHeKh+yCSZhGgQdAl2aJNkKxQfB6leMKAC8lSTBkfYRLrtPvy27d9eAi
S9HN/pigO3Inp+HQAfH9ukgMy9FLE51YNjWNLtArVZGks5jrNB6bLf4B03K0Y5IfDCvcbo0GsOWu
QBp5mdp90hBcSu885yn2eNovG80nBt0KNe9Yx9XYBw5BAxJ392L6EUE6S3TbK5yt1yhOCaXBOGJ0
dCGVaWE1HFKZy+N1IRgcl16emASu3431zLJq9II//aGd/nRjtTxRWa4/nYgBbNKzxOvQrfPWtdck
d+1sNCVTNckVHZ84RbjANSz5KA4lk0BQuL4mwwR60RAgg+KG+KrPIrbWUco5c6enUFlh/HrTBHpj
+xoP9uJ1HsvGoXqAUWQstm8qr7R1ymk8hw4yCNHT3uO6+9fkSzalNrHHr7d9ueZC3Ln0WgsEQpkU
zcp3Xj+zvxw78jaCuWHn9VpIZ50K4LAqwBy1kn+xRBEiLUXdjaoEg67qpZAe7YakckqaBaWLZgj7
uMzdUwmA5Lh3T1URpHE8bnhz01Sa91i7NhLAs5vgPb6Dr+gL+HvhrdJi/RBX8Y7V7oaqGlyHXhi5
gkPAahvMA7c0D8ORRFXKFnvDpZvEcZn1Tc5kZvbk94pMGagWupT59g58FFvxwvTpl0nfDF6HUYm2
7QLnTquJftZhOz8vvZPhcvrpuq6aJtD8RFyCxsG1YQrkwuvpWt1+cqwngGycbxtfO0iFY1wSPC6y
bOhJklpqkOkI8t0zq+xoo57qEgHeuQbq5YUFlZ479GufzVXhpUk9xak9AqAxRamQdejjXtxWhGnr
BYaLh+4HVQIBKuj5X0EwfJtpvVVFahDEhWPzraT5VC1xVK9DFrj1cRmGz2Un7khRb9iaQUv18sKY
BnQC2gOGl/WnRPanILitVsrWywuDlq94GG/goGsr2slZvpZWvJ8LRdNINHc36ZEOMFDVo+yYS7oM
8GiPgAP4qOCWeifewgw1XVh1kIF1KtfK8soO4aYc0ubCx8IL9UUNfMdKB8RK7rrz5+5XAIgbkOJu
vYaY5KLFCtTnjaBSsS6oiGW5pE2Y+OWuXXD7uG3j9JoOGiVWrYBmjlSZnYHl9gVV4i/C2gJZMXy/
Xs/heZKimbrtMz9IDlPYPLR8ixTcYBGu5joiC4yawcA7ZCqq+HEYUFDmoGf3yfOKLYM2RCC9FHMd
5q4gHe0yGnXl3rZmb9ckAfr1PUFepY+LGEjl1f3/cHZly5LaSvCLiBAgCXill7PRPeud7YXweMYs
EiCxCr7+Zs/TsXxoIniyfcKhFqUqqVSqzCwnkm/xqK9cxe2uzLYcQ0LR5XH1KuNGX0kODVGQJwPr
Xl9k7k3ul6ZpPUeeZuYHjbORga7Y0u7SHLygmZXx1DVl0VPZyzOr3MfWdF/uR+eKF9ggdKiOjX7u
KH11QY6rnvqxmOseEIq2UOHGIb72E5Y3eNyt2U3h7po1vPoEXp/pyVvGLfzt2ujW7luG9ZS24aKv
ZZm50UmHxgkfhgbp7Mb1ZeWQsvHtpGlc1Qlfg8+qO0lTPbgdSQGQAZ1PUG3Rha59hXWYa8erhlB4
+koKx/k6mIZe0Vu6VW5dG90qH/AADUl+hH3en9MmJll34k7ZbCzvmoNa++AUgnW4H1x9HcvmmRjv
o1frBxk4GwWXlbnbTZDL6MyL18/6KucyOgYECb8vuy1dybXRb9vLqywN18kh17XRV16yLvYy9hQ4
zcZlYsUwdgsk9JCqMR1TjXtv7h3TABpP4U3lY0498rArem3wuSclJZDL09dcAwryYLKwjp6DKuy3
6uZr32BFF0ebliB+IK6oCFwVr15kKOe4dcYtksK1BbBdc3EblNMQvjNZLsUYJc7QbdS01oa2HFMY
DsHWIdJXB5fn54CmbuwE5fxpl+ntVrx2GgxaszNUNXxTxFXf54eyCTZcZ2XqdideOuTgKRcoakR1
Iw7VHOWHwtncMlcW1W7Ey0EW1qLRpwUNbj9/B5MrTmXdLv7f/bTUn++bZ6W+ZPfh1ZHy3U7dNjSZ
JejIrg+kD384Gjrh/vQyaHPk4GCVZOc59qdl5VUgd5kwfgco4FWk7dnl2Y8mH3/e/5S1xbj9/dXQ
WQOC3Q5K29dFdMcwas7oV9yX4tk9dlkGWamGteqqdQHsReB7BwblxWtl9nEeU+Jap68OQlDbG6XQ
COM8d6CtavfxgmNoK3b9vKpVRGBzs6B66LqTOk1VIB8gPBIePc8bDmWK7wj00G7Ya+UsttEKlDU5
6GAQF5nyUeyDB/XzxOKsKY+63wdWIXZ3n2xFYUDkoa+RkWdQJWSg7y4+TaQ/SDm6sevWT6Ezfbvv
XCuxaPf6odZHizwFfTtkxH8BJlHGkC5bjoyTDZOteK/d5Tc1WToTwEauua+mcx40v/MSter7s18b
/LZOr0IDuDpHe2IAFZeLNv169PS56VR9vD/6mm2sw2chlRymDhVwPzUnXIYeVV3+7OS4r5b4Hzku
5C0gZxzltRqLLkHmzg/BRLd49dYmb2V0mUrNBKRqg7yFHTsqE8WaD0691TC/Egm2ltaSN6yk4W34
rjkPXP4oC/JOhqF7GEqx00BWfIMWSaeDUM0VNH7HOuqTyuiNys+a41hns9+QABzs2PiavhPoIXTe
h2kzne/7zZuDQxLhdia98squndKo8glUI9y6PQVqAXBmBJRk3+jhv0fPSlcpJlB3M2H9D5KAx1rv
UpvCxG83z1cTr6CzII2Z1TWIFvdMUh99iqHaqra96ZEY3QrWAvS1UW9uDwuDE0cyu5U8VVL47f/u
G2Zl/D+yd69m70Se6wcl+Kad3jXve1CnnZTk48fBuFs1l7WfsNxGgeVirugEMiS/MydvacJT5k3d
Uwdoysams+I8dl7nLWgl7dwa3LNC0/EgPRWgRUlWaG28b6bbYv6n6OlHdm4noybXICssr+PElmNA
+XwyrGYfzAQUBPPa7lBLsFbu+zHLo/wgyJYxGMDuqdILJ5AZzKqDruULM/IjCop/3f+ZNaNZrqVY
PXShGYurdtVnkPb+0/buxhesDX1zhVdedetvAUV9K675UIxogco9wL+6rWfQFYeywRRTXTQOH+Gz
vYp+j157Kmj0LMmw1U67NnvrFICYcwT6KJB4erR58YG5jsHCtKVhsuZJVmpHwB3vKQhCXlkBMnco
FT+BRPplEOnDAoGfIWiP+1bXOgcgu9mM2oDoFkXb31WZDoDxlsVGeWXNQlZIa1foQAdMoHwA8utl
+lZGmyXaldW1M7k5p3L2FBW4o3Un6tHn1M++j2JX0QYicNZJEAyB12sVCaTW2CMmCOCBRJXstLqd
uDGGwkeU9SBOYyhuOlFNTlGVb2FL10xjRWxadUHujZ64gs7+S9jWnwKRfutk8H6XyxAraucmL8MS
DXFXjxfdQaS6OPYMHeL7Rr/50qs9ASWDms8ljoEJ3FCf5oWSr1Al26X9jWW1YjZidZ2DHLeCpI4a
L7wKhw/Z1PTzzslbUeuC69h0A0oqLolQVukvepi2quJrq2pFao0SIuq2MIweyDeUW594zT6Tnpzu
231teCtWJxec7BXQZ1ddiyouO3Sd8vwvLvJdiVtoJ24twIA9NuHyqlpHzi8KdfzwBfv/tMW39/Zm
E9qQgtB3DOSkDKggKc+OVTuzA7B0W5v92+YJ7fTNNIuKoOeJrYym/Fjjjvo4Rukv0rX/7LF/aGdw
lY4keNyMuPbhcu7Shce+Ie87kO3uG//2Ya/iagA7nCoWgqg1rXu6sRGchNfQ41hDkfb+T6ytgBW6
PGsZYzwHnahEF3CcRQX7Dab2st9zI/XDyApepwbPLjTRxLWdXYpsB03mS6Q3QvftAze0IQR1x2hL
WzCJcpF9cBf1STcD5DPMo9LFpyqSH+7b6O0XTXyEFcbjBK2Rou2Q8/ThYZHtaWyDn2Mrz4CS57Hr
tC9Vbn4GWdTGIMrZKBSsea8V3GMTLhykjdW1S4l7pLnyjy26tqDxNrGNxbkdLv9NfUMbWzCNi/KK
Wy5HcobEvXuBBtDJ8bL3Gi3692239hP/OZNHCSSjj/VHMf8j0N7g6iJF9jDlOfs4gwV5Y6tasZYN
M2joXLS0BC2xK0HL6pp2OHR8iCDZ4gXZLkC2H9rwAsZnEMBQBfp8r/2Sk/afDFokE4u+3rfVSiza
4IIA+VGhC1x1QCsxHHU3FAcwU+6dvBXppQwHnGxYbEOc5TElA3nuBwUm+7TZki1fW2wr2P3eY+Us
e4gFusUjtsvvoXDeFTV/3zB360hdM5J1XGdekGewjLhmJc2xvNUSfA+dMP90fw1ufvlWSFihnpNU
6pG11VVnw5coJEBaeF750nUS5cZ6GUEEr6cHyaYtve41x7XCnM1TOZQ+ql4gEsjeA2lcfECBRBy9
aJOKZWVZbARBC2S0lOiwB+U1UDddfmHBcASoBIK040aYr3yFjRgYF+HkHEplV6Sw07FktHpibpQf
udqsPq4svA0c8FvgwyTkR69pHzSHoB6qw1yCgPT+uq99wM12r47aCI1nEOPC/gESteJQsfmvsatr
YGGGb/d/YG36tx9+9QN1NcsoTBcsQjiWB4cDw4MC8D4Jl9DGCxBU20XF+/KaZ0F/KCYAQ2mafsnT
AiqErr+Rj6yctzZsoIWwKa3LCdzpUXrSgTq6fpvUYhHxUEWnQG+B0tZsZcX4PLvh5AWkvPqlRuwV
VB1mkpuNo+JPZeeNGLcxAyV4OoOWQQu0ATwMdK2nyWsPhfux5h9z9CY56mc5GnRcRS/Gnx7J8Hkp
6aHPv6pGPFZmOpS6f5jpnvd0Pwys+A9asrQhwaW162XwHBWBfNflUbfxrSuhb3fJz6CBVB2BmkyY
hWeBjpXQMy9M9I9oozjucmy7L36YGk5Kv0TZPm1adtBcE3ZYaOvv6ij3Q7tLN2vHUvkKgi4pVceA
1+fC31IqXHFomw24WMxCHG5uQhmoYQGAJolXlA+Mh66p49Eb+7Pjjct8kovfZ+lOi1l7Tb7wZq4E
jsnM5U9l7iZuVG00J64cX3b3/YS2Su64rbwOKRFAVBX9UfugwfKkq09Rz7PD1ObZQQ1+9LBv+W8x
/Gpf8/yuNaLA8k9zVAAQTsyLWcJ0o+l1ZSewuYKdgJZBXyowyoNECWSOWX2iY1O83zd3a5+pNLqt
NC6g17mrnqooAkpFbTYcr03dyiTGcEEz4oxSbydm/zHMgiU2oNU67Zu6tW3ks4KQcYM0qGymJ+qa
x4FsXZtXJm73rTMnCEpfY+KtL351UGWt3M0kdGU/sgl8XU+idFk1mDbPgMxrnxtePHBTXsp97b/Y
LqzoIoC0gUFMCLQQFfkhq/PxgI7T/imCvtXnXca3qXtJXzEfcnviCjR89mVpIVcSo3G6X477xr+t
zKuY4m7qj7RIi2vlOFl9GOe2IzFhKck3sp2VfY9ZiXroVxPvmCivYZ4mDcvfO12VKE8+gPT7vEx7
d24rvkBMgJMVnDNXXMKqs0iHKs5B/b1hpZWUzQbh1QMRBNeNW0LYoHJBi+coEP8UtdlgZF0b3w4x
ZQaWBUFxzSG35/nNrynL6hjvXef7q/ynq+SNPMTG4BU5CD1lgBgO5+JAmZniVCGv6sbrEqU/blKg
gyO/gob3OC9BolzvQAf3n8qT/7s/gZVgtIFHAQgBI9lqAZgvC/9yBbjSj2HB/HflMoTfU94M5b5t
3AYWTKB6yzBmeV28dgBlSR8lXPXBnndxIGOtiB/LanKinBXXzAvz6jAAlfRjkfOm4MGKnWxiSeZF
7VIaWVzTQGUHzbpfkK9+Fzb5z4wHGwf3LbTf8AW7rTIAYtlkQ1RcGWgDHxmHiK3jV7/uL/Tbnszt
q1OOrEB5tSSXoQ3FwTimheQBubblFl3I27PnNuB6aj2tDUuXi5pzEA1NzWxe+sGkn+/Pf23423e9
2g+rnqYhnQi5sEHR8tTpDhKkwaC3GBbWxr/9/dX4sgGlVL1k5JLdUu+jAlvm/Fgobvrjvg+w9lvo
NeX+EKXzBbLnqjv0RBfyIWvqtNqVhXEb4ldTHk6ZWy+Xkcm/Bz//S5stzvEV49gQP2gyTOjn7pZL
1Wn/GZKLI7Ylf0t0bc01rSNCQ3E7FyZaLmVdg6Sx597BB5ztMa+XYafxrUQM+O9edajOX4CqKaBH
5/MDKeTv+yu7solDh/DfvlOPUTQHxkWzLKPTpUtL99A0c300OGEfQ0LMAZy0Llp0Q32cUgUMdyv4
yzB4bRaDOWo+DszPs/j+bNbWyuq0IVVGs8ILlkuIWnQZ91M+Ppegedu1jXP7qqeWURfovVsuwg1L
93ESHaUHTqdyF3jA5/aJSAeekaUx5lLSERvVNFUvgHbsQnD73L7tZV6bd6NU5CKZPmuP/tB4m9uw
/J/+zf9u4GBK/rcfZK7pGyWwhwC76EJG1VwKGpwKOR5uhAc5oV0M2MLzFKSfMuFcslIdImeLAHFt
3a0NcnLcQOEIWS59zsfxqKLMEKTYyhtP9x1rJUxt3LUDyUXRzYghxxUJMrpHSfEUAUWMjYR0bXxr
g4zmpc+LqFkuUiz/VCCAKgz9pwvZxkVvbXgrSCVZpGJejulnkT4br2nPpVcsn7w+2mr+WPkJu0ox
pGOtVKqWC4gzlzNVnToP0nNOYz//vr8GK4ts38uA2PEarfELqe7lSTiVigWuNxsOvDb/21Xh1RlI
KqEiTasFfSpOfy6jlsa0rcdDNQDBf/8D3s6juH0zm8aq8TopzMXxBnM0i0T7q8cOQzNcisjddxLa
d7PZz4uqyStzEaYTh84v3Mce7Aq7up84u63Nays5bZUSI80Fa3HRCPmjod2+t1KIbPx7cOllTtQt
4XTxnDz70EPb4KHP1VaIrbmPddI6NUnnXPL5olvj/Fz8Ov0Ktvd9Os840f4994aFtPKccL74WeAf
sMjtIdJabHjO2tyt+HVKSaHbpMcLXQr37FSSH5vC3fLLFde370EZXXyvznssqtRteGqhNvzB93Lz
veMhIIz3nX/lE+wrUBr6E/oniuEiIS0UN8KF9JiuNgrza4Pbh0+fd43psuHSlJ7Ca5vJLwjm6bRv
6je7vXJ6n06SA9zZX0J0r58LuP+jW5l9TSzcxlNPyp2LfOTdRXP/CdxwCZB8R2cWG6ZZ2XRsTHUH
Ccx+aWh36UT6ayrUZ1bTJ592gPKYL/fts/YTVmTRygRjijvWZSi9Z57TD1M7x5o6537axZqFxMgK
L2dcdI8P6S5QQXxpgvlaeOVB9fxJaOjX3f+Mt2vH3NZvmeu2ZB4kEC/DKOdzp0V98njuPY1uSJNQ
aAYJxML9XpJq6yVmxW2J5bYO8DWl4Yu8+KXKz3nfhw+LKrZE1FaWxYYkAxtSZDm0Wy4gWHFjoUpE
dT6po5Z9eBKts0X1+XYxjds4ZBn1yiy93168pgwfS7KwGFrS+mH2eRvfDrc628XS7XMbfDzzJisa
6DpfRD7+nlJkshi64f1Gfr9mMWs9/Fq4XRNQfZkN/ZSCFvKmEaRi6Bb8aCB4dN/NVhbd1r7Gm3M0
ujUCUlQK3PyjI863rXFj9Nue9EYabqODG8hcpI4zYjGi4eT02YvMljCODCiV9k3fOqRdf5ZBWGH6
AaAAV/STI4/PNtuxbhe1t6ZvbSV+JxyT9VN70UHzPwGBHHDzvwuEeCh4eV4MGECbBr3i/Yd9H2Nt
K4EPxoloTtUFnYp/q3Zs4ghEE/sObbtsFnTtwLuR64sp0RSFTDV7oNW4i5bJ53bBzHfcLOWgsYAM
IIE4CRgfDDb6fYtsC2AbhWqyLrW+qD4tkpwvvIwDQfVf982+4qQ2EnnOTcDCG+2G33m5ivOMg97a
i8CLGPshMHobC7DiTDYaeY4WOi9hpC5NCAdt54gcgrlXx8Lp64tY2ujsyXA5ErDznYyIwuO+r7t9
9at0AZxKjQhxFbqYqa+Os6D/GJe98wHeuD/+yi5l83CQaShdtOOoy1Ir8ODwczCrX34qk8xLN5KG
lT3K5uIIGubpqKYNfoKePMDR0yr/en/2a2tvRfgMPJEjXKEuZAo/FdT7GHbTz0IHG6RTazO3IroF
OmYu5aQuU6a+m7DQMXXoFrXL2tytNFz5nRMxbtRlcCbvlCthYm5qeoYg/b40mUWW8/QFGXU0+dVF
hBmL2SxIrAPf33CdlQ+wwUSCNemfu8RlcTg5V518L6qMnYyev+9aXRtMJPBMMEjHbS6j9PM46tTJ
bQg4iPXO09PGiis1hx4rACdpWBE99r1fPWUs/Lxv9tb5j6Sly/EAVF2iyDmbbjk6g/xYkV0SFD63
MeF4+wVYJVjqS8nDHxX0AmM9FR/vT31lU7CBQ4JX6eh2c3OBouFnJvlLQYuXAWrhh7QUG6WFlQTZ
RoeDFgFCDp1BukqAemrqinxtTEiP6CaqYxe0KrGvg+GLnN0tNbg1f7U2i8gMlEhws154NqfY60D0
7/RgjjNk3jql1z7K2jCgQD6ntRfVF5TJHzPffAyW5Ttzss9zAT0E4ERw+/vf/TVa2ZtstLhXenkB
Ln956YrOPdUgocTXzFstcCu2ssFFWeqZspOzvDhaJKTRkIjPnnw32zgSVuxkg4uWEk0t7YDhDeoF
hyA1y6XrKu+8AE5wKHhexyEqXte03Vlst/FGgoaglE8blJmo87kNvDL2I2ejjPW2rZjtyahFeJqj
4JeM0PI9TiHxnr2Fg4+5cbfysz+50n9TWWYTHbDK8CroTZT0dXnwgzaeFnPwposgDxmt4ykQpyi/
mOABShpF9Mn3f94EQND5cFDVO6rzuF2iA8c/PU2eoavh6hSCmxraFx+c6V3rh8em/t65W7fft4U2
fGazJ3QqGPIpYFGyNJ+hITKC1ADTHLk8DRoXoUk+uozHXf51nruPQcsfTJ/iVpldy4zGt/lFG1vZ
ylMCs+MEiOZinlMnSvxQ3MRTgrSB2scHOYE3jX7FHe3sc4hhgJWgCuLA6eL74fmHDuyNFbMjaMhN
K+YKKybQjIMagyQP7qKPAt8nzTkAcRf4h896SOOlOEWZf3RbAQVZfu6aS6HNtagZuFFEjP+MZuck
3I9EfLs/tz/7+Ftzu4Xlq6RSZWZynZsg4CQ/zQARuC3u1qo4NMtylLyJoZFbinNduw/gMzlD0UW3
fTxHH+7//Ns7F7NjEQ0F9UAnWEbXfhWjeU7EeVBu8V6uuZ5dBwkFyL50uaApovurmf/Kwd3gir/S
7oH7556pRKuPkIKMx/p3H4LaTBzVjFpTDRmqcwb9tvvf6N92/LdMfNssXpnYcXXmpwDIJiAhe+iJ
G2MCUQSVHpBgwO0bF+zQAC5XBMbvT9WChnhzbtm3G00xzD+nSTT+wNq74hvuN/GS/oKiDsqGR0gU
PQg4782J6gXs+PTmItuOu7Y6t7+/mngxA3yOq36QOEHzGCnRHcBxvJXzrg3u/3twoINzKYqMJykr
3g3zePay4XTf4iu7sM0ZYfKCN5zlPDG9muKoCq7u0F1wZ94Yf23q1tGu3Nw1y1LyRHRfelq/E824
sUWtjWxdBKquSUlQFjyRxTDGkcefCK3f37fK2wcttUGHVbR4bjgrnvj9gwmDmOfBQePVIv2h/fE4
VVtEfmu/Y+0oJnWrmriw/o3FnwAbA0GS4CqlvBDipTHkMJ7xTqU2Nte3LUZtLKKsRD63c8UTXpQO
Aijo0eyAx+H7Nlsb3Urch0oaEPCwMCmpVPJUiKUezoVoB7XLlah9LUs9aOq2nh8kZS9E7KQ0hKgW
3YKBvp28U1vLaFI1RDvdmScQV/nbpP4FBElffRxwKkvP+yxkhXHdRJq7XsQSByix80BpeOxy7h/v
j/52JFMbiCjysuncLGOJHuknGdafSNehzMI2LvVrw1uBbCK3yQX3WFJUkGdx+kc3pc+RWb7dn/2a
91jR7AzLHDCHYvaNKY65BvFyKMJ9BVNqgwyjKANkuysw+ZH/HsMoi6nfbtzIVmYeWjG8SOHqeRwx
NoUkGRS9yse+7p0Np19xSxtTKD2/bST0ZJPCyXT3lLlzmB3L1oXsMUDp5jopEuxD5yFp+vcx4weh
z6dIssS4cdbGSxuHzb6tx4YV8mwANxFw0AnhfIrJ2AOlOst9nv8fcaJOj8SJUi+RqkmWYnznyuoh
Y3qjLXLF821hoqLwmr6dB5p0Az/O0fCpws+46dalbs1/vH9bPSxmqIUqyMuRsWYx2KAufl/ynaax
ohbWLshQ+16iiuHodcMpXeiZttXG8Gtzt6K2V0x1TEGZcFz4aWnpU262cMErVrcBgx2IuOo+yv2E
KTxhQbE9PFSLqk6L8ORGbK3M3gYMaq+oZU8dL6m0elrc7nl7U1ib/e2d7lU62JQTnighjwc/6V9U
LT9G3hLTKd/Yc27D/DdNpnavq4tDPDLj7CbdPH8RLH+pKT0BXvM4hdnJkXQjHV8z0O3rXn0FYYVS
ynXnhKqZHkyB3n/hEXfjOFz7iNuvvhrd8ZXnUJ6TBAS0H2olknQuL7mTHiFm81QDRX//ZFlbCuvU
7bT2JYW8J8J3XF6cpdInNbTZUYHvdmN3+3M/f2s9rBhm0iz5oLwlARfVocjdY5gHT+jdl3HbiwN3
6vfKUx/btH/gNP0EdMtGnrq2QFZ4t21bF1molyR3y+JzWPLZi9MKjSrH+7ZbG9+K76XgEnnYbBLw
7H7Co8GD5v2Gb62svo0KTL0qm6eJTUnT6VPd0CeR1l8ikhaxk0HWCkQ6O481u2OURLpo3Qa/FPnB
sQ87pF6K/9KQNtrIfFc8zO7p7IMZ6lJjBysN1YRyYvQuUvM71AE+3l+FtfGtc3mRgwATK8Yv0NF3
yAgkpEDB1z36uScf7//EykLbmD08WA9RWOcmcXVPcW1ux6OR+VZf4trot7+/jnTigDJtJlPCm0D8
zzWU1TF3gnCjLLo2vBXhaN7WLCTdlPSR0z0RkO6/cO3v6wemdlt7tAw0p0zBNAwEtaXzQKD2e9/q
awtrhS9tu0YC+WQSqJIXca35oZndn34w7MvZuRW+GsKjpsqkSXgWvZtdgO275VD1ZiuyVgxv95uW
3qBbPVQmGUcvPYNhZTzPHJfXXdaxe00rAp48JcIx4WF9bIv2XS1StK/vwwNRGwY4aj9KVTWMSU5Q
U22m2gHX99Bt7AkrebvdZ8pBftdTRdrEsO6cu+TiDiYpm/ldnusN1PaK99hdph5lfJSL6ZJy6LOD
UeQxCwovzlJ3I/FdW97b31+F7agpqCFnp02o02QHmoUfnDJfTvdXd21wK2h1ADxWSZouEcPw03Fv
jLocVbN9g1vnsRONhGYMg+t6/Kvx+ip2gEK4P/aa2a2glUIJja2xA+kAKsGlxoHVL9j6661XgLdb
JiizohZEj3qs06xDVAXkAPDxgXf0o5tG7wvSJBQoxpLlYywd/8P9L1pZChvxMJu6ugHcuyRaguLs
+pXz2GbeVkPX2ujW/diIBj04Y90mHeneo6vwb6jYbUz8NsQbaZfdz7poWs/Gy9oEqkHHyKjHgdEj
0d2Dj2DzibyARnvDo1bi2cb3oTSHUz6s2oS0ZVJn7Dyg6QpKY98hHvN13zLcHO5VuKH63gp0q7QJ
6GUuTjm+02hTvz/0is/a/a0DS3MVeQVmnxu82BsdAgxERZwKSILd/4m1ZbbiWc6UQZJdqqR0mfzk
qUI+3h5MNsy/NroV0KbkjWSZo5Jhdj9mtXnsnWmjXWJtaCueKQE9rWwylfgRqupF3uF9G3GwMfE1
y1vBvCxK4yUL7yddm/8wuQeqLmI+g+91IwRW/NJuMA3SKKqXuWiSKMgSdHC1gzlxkz46ZKsCtWIf
u7UUe43Ak6ypE4o3DiCARfdC3GofKoba3aRqWsRA1aSSPIxAC69Ac6GdH/641QyzNvub3V4FlcgF
AyyU1okkRpyGfKEPWTCKnda3QjadQCWQGU8nk+pBilYfGUuCuXhZ9L6osltJ65F6JZ5nalRdc9Ge
Zl51/JFBy2CrqL7y4kZ9K24DEXG8qvb4BTR2yDCLWXqegRbr529jBAYf8cycL6T7G3pdaGNpH1wQ
XjXFgyrYgYDwMST1CdIrcW+e2nw6wAN9n8R8yA74n2iVH3vzF/7NycrnsPoIu9Ct59iVyPKtLcFj
1VL6PJBJ0DqYXVDFkNdLVMe3ulJWbqh/LPbKddJ5ke7igBZFu+250ekZJJ1nj+knFzKQAAt927Vx
2i2qN7ShLkAtipfDwX8cOnaU6RJt+M/K9mB3qLK5iLy07yts/MiwBrB/Qj7sx8zT7yERW3vciqHs
TlVszaECTh9fMFS/fbd8D7bnMo4QB5L7IpYBaGDu22qlLYHaXaujUcB2B12dOOZKCHsOlBeb6Y+z
VewLjcxpqj/4vMEL6Rij1LzTjDfzvnIFo9owKo2okzmr8Lzrlhk/i6Uv+98aRObqb3RFzxufuLJi
tkhKGaV4DwQo98Vh4+egTj9ETXBtXTSTU6i63zfjyqZoN8EFZKEqZxl/6Xv047YdwKJlxrZgqCuB
abfB9VUB+Ckf5pfWn1BrmRp66hr+CODxvmut3TnUMvRPdoHrv4Bq6LviADunc8Lq/v0+61gbS0kG
lddM+C+Ow0/UkHd8LPaBo6nd4OMuWch5HXovbav1yYSLOIOcdOuVZSUQ7aad0e+wY0Wz96IG98Jy
/bMtnAOIuk/dQL60vvl530ArC2z36JQ1T2u/4d5LodL52KrpJaCdPpb+Vt3ij7O/kdh71rlKBpfh
YoVjb+FFfDs00FkDmVcBMJ+vwwO6Qyf/i+eXDyN1HwqSxeVcxi1OKNnMMZm/7PpOu8k796AM5Tap
SDrHOaVl9I2V7RHcMX/vG946eSu6GO2W0fwiqmep/Y+tWU7+2Gw1jaw4gy24WPhQ8UuFM790bfgs
KFifiiHjD1y6/2OQ7zrUOnf31XJtlYdoEdM4uOXy0pOzmGXSD/W5n514Jj/djP7eZy4rkx5oqvFW
JpYXrkb+4NeAuTsjlefMa8TOyL/dyF9t86QxNIWYxAKqzVQfjJzkQwf2r41kcW3XtS7CfEod5Lj9
/MIyRV8mid7jOfeGjbLE2ug3N3g996oPQ1Ux9uKg3P0cCeXGsljm4x7jh7aebWZcNJuyqLyarv/U
1NnzLNi1kP4Ge87bh15o309rrhrTe14BXeEgnlvnxeX0fVX6h55u8Yi/vWmFNgbTU5lkNARP+TSL
sxnBmWxK+jf6aR/3Wcg6NRiUKOpo8MqrU0UMkqPux8agc7kbg408ceWRKbTxl+XCJ9Pj0eqqIheI
EEbcK+C2y68g5SOetJz8AXfA9tAiTtSBo7320HtaQWtIFuf73/i2j4U2OtMbxqJCwyMYPhf+1fHS
j60nn3YNbd9ja38Oe87BrCqNgwvG6A/nEDyRp/ujv11SC+07rNQa+lYai1N3YHZvPP0rq4ufspge
upx9nRaetIr8mKXcdXKE9q02n8Zb8yzoImnLUv+Ixqjx/5xdSXPkKrP9RYqQkBBiqxpcdll2t93T
7Y2ih9saQSNo+PXv1Pc2bq4pRdTKEV6gAjKTJMlzTvklBW9zeOj0MIUbn7HshynUOpGW9I5asGhp
820FnDRunewmiVY/MjGSIvNpLnRWQMmNf27x0BxTSrb6fC3eaN5r2cLB2CLAFcs7tzxOrgaCUYa/
pi7ceraxhBTzXhuB5AhiPdX/hxRP9R/dnsdVxF/SmvONPNo2C8PnQZE3q4g6xRMgGNBQlf0xjLLn
0XU3Tgzb+N7fMV1NSBGKBhx8TUEfXM7/bWbnRNnWbcoyvHlvgxAplA+4KJ7UOrE7oFbXPVGpd8Bb
ZrURMSy7YN7XXOqhnT3FCkWFOs5A2Pql/48MoUmf3ka2EZkIQ7amCzgu1+yJquDoN8Gds9WTZvvx
l3V7c6T6aUjXHNIBT6s/7VDqkXFR07sJHHlQy9qI6rZvXFz7zTfauRZjXXj5E0RV1/0wjqj2qzmL
L+1eu7Si08ad6ZJk/Dejjkw0IQB+ncPq1EmWAFK8c3VRb/NBQURDLl5YRMc9+m2ieAVL2IZzWIKT
mX9CM4sO8EAHTEfhK/gUPqD98eV6OLcNbfhFVUkiw2B2Eq3LfN91UoGKo9l4VrPtiJFnRr3iIclg
ogil38QAbCxEYz/kyvmCLq0Nx7ZMwMQA+iACKju/d5KpBKYq7YkXi8HbEiW3jX6xgTc2laPeMveL
dBLWBd6xluNwQG4ybORqlqhhov9or/yU6jl/8iU5ik7reIj0p7XbYvp4/94SmQWQavXDqsv7/Inm
/QMurUeQ/9yJwHlFC+oXRW7jfYjMGkggOj/TZMqfyOSuJz24ah/RaN5YJNsWXP7/Zgsa0a3C9TAJ
EHLVO+X27T7b1sywjW7cHIO1r0GUig2OUPr/Wo1a7BEX042bhG2DjVOtBHeYW+oS/GBVQfcwpA9t
1YIjbnE33NfiYWYRJGMRG7ORpUmVtR8cqVDqKg4Q3ylj7W5x6dusyPDifJ3zjOe5kyiv+jpn+WM0
taemBXXzGL04bb/xsGb5jFkKmdVKwlk3+ZMTklPr11+DYTlnUsyxzNNhDyTrl5tCngn9i9qslBcl
nqdpmtaD8v3hJLnnbhQdbdO4/P+NuXJ0V4I5EKNn3c+R/l6Kn8RLvDHaj+mf237/xRbefMHxVJH3
HrJJZMFoJ/RPBe02frztYmQKi7WaCSBfnfypi1J2wDWSHzwXwoACfA8PlQMQVsbd7kNfcw0QoCwP
IYM/Kt3d1gLOTG0eMIJ3YTZm2VPVefV9Wkb05OU93V9fuvf9kXHDlCPovUVuzZ1kFkUI5JKArlwl
pj10c5rT9U9YAoopezv6mZ/nS5Y/LW0+YGVKffRncP9eH93i76Z42hJKb17AUg19p+hBy1Ht85kk
Xtmcs+g2dlOARU37gvl2QZQ/RW4BpQYt+l3aQm36+gze34LINRKOUGb1lDkBNrjOcTl9aQE7AQ1Y
fH102+obG8zVxIAs9LKnvJAizkby1c+3mtffz/uYiWRyoUbFwfWQPc20PKHd8h+IoaBYAOLEkk1f
RuqcWTRu0bu9v9HMlFJTU5gDMqyyJzB/1rFCmN2DG7vbo5mhP09gML67ZcGYCWQqAcCaq6DPntji
qR0tiAcIqPv5tsGNSFVVYZ0RJbMn4tRh7LRomVMj3u2vj/6+JTETxOQ5pO3FjCUaR/nJXdRXgvNI
B/TbbcNfTOxNmM0aLrqgrh2QwMryLvBaceZZzoF7ibqNSo1tBkbyEUE/eRKuzp4k57vVL550MT5G
xNlIDmwGazhyg8yStG6E3F6sf6TTfPBL73dN6VGs03Pu9R/9dbotsJqoIHR98KnyiJOMfQ+GqSo7
tktznvMtTjbLVExkUOQ0PBzrOnvy0TlausF9umpoufvFK+vkqerkXTblG0nb+zEEGdTfGw/OtKVM
a8KTPFzipdSnyOMbwc82tOkQftaWDTRKEqefv60yZccRmugb91Lb4Bcre2Owooj0BFgiT5j05K6F
BMpei3rruc1iqyYyCDJKQQf9Cych0XCIKvY1jeoj2NG2Gv9tv97wBUGqpXfbyUlAkM8+F7g9f3DC
wVk2goUlnkaGLyzFxKLVc9Kk4dm6c90Vcq+Ravbu0i27qSkP14OGbRbG6Qae5kg4LfJxtJf0937Z
FLgvOlt8N7bRjdNNrSwragUvEz1omXa4bc3HhtebiseWPTabnHPhuf1aDzwRRL+ytNh1Ciyaq7Nh
/RYnNnucdeiTPoBYALKv6NQWOp6b4tQ68z4DcrYYIsh5ko3I+n4WDvqtv30hLMngDx4+NZDl4SL/
pHM3AW/4TjjpnXKc39e32zYjI1R07lD2w+JHSehCSqBn0UO38OdQkiUePEB2c/dudbd232LCJoxr
mhcQyuZrmuSwgKooXtMiF7FHmod03ir1WtbNxHGFhJAo8pwoCaCRBZ8MYyCv7vxFHvM0/wBppa0n
VdtkjJVby1oWs1rSBLz/R5mV+6Zbv0VFlEi92XVkMWcT2tVIkGyWrs+TtGWPXjkcyZTeQQvz8/XN
tw1/+f+beDtK0GiLsORJiKMPuDqISg27joMUJ1baDzZMzOLzphQc51PZ58TjoKCax13D+n+jZtq6
D9kGN4Kuj2K+p5iOkpTkYbj3cn9O41a2zZfblsiIul4fDHkDJamkqvCclvZZegJojB5dML5tnHo2
izUiLnh90Yw7hjxpa/7EswJNj1KCrjX9cMkMiuG2zm5mCgMsFC/AulZpghYfIKrBrJEtBzn0TbYx
EYs5mSiukrdO2KQzT9Yx7OKur9zjjKeveM7wRn99OyzbbcK3GElVHYD7PcnU/NI77jd0Gm8kTRZ/
NoFb06qrpYRAc4JHzVPKgp8NRMNApvS0qBv9zaTkd9BcnGa650kh5dH3uiGWEPybEC82cgTb8hgO
va4pafy2wQ7kvdj1bZ0lLciWNuqYtv29fPVNuIB4kqx0WSJ8A/VUxa6rmxJ9BQJyiz7rhq32btuR
dNmgN5/Ji25odB1FSeS1IYT72D33F5xC5MHJsuPKh1Ootk6k978V/KeSFjF0X3cDOUcjjtimKBKH
+3e+0/0gAzmVTZ2U2VZV4n0DC0zOnhVxKsV5MZ9rSMh9ZSGHMrcm89d8bj2xGxbRk5u8JDDpe4iz
TiKve4KmtelnldUPg79uxMP3LSwwy2vZ1DflWjvk3PRTHzfe5B/X0r2RNsQsPXG9BH4Y+eTc+TlY
HN1uiisitqgBbBtgnBXR5FfglhvnczbNu3SJfpF1/q2c/s4NuNrwwPd9JDBLT7JYw1VljJzHdHpQ
okuGydvh5vHtevyzDW+cFUL5jK4pJ+dsDk6upkmxiCRbt2qXthUy0nO+dAy82mF4rhX/NI3pETtw
CHgJYsRoq3z2vgX5ZhFKi5ZBJWJiZ5zVHyAF/EoXthHC318d3yw5tb6s+1LyGd4s2fOKexgaWqGr
AUYgugT1xiXA9hUj8Qu9xQNdTgDvot0/INh8yen42Ym2NKttw1/25k34a+YqmqMiDc/rwJ7bsVBx
2tB9ILPTdRN6f499s+jkgDnf84PaPwMB/VFDdrNf02+EhqdUdB+vf8K2xcZBkbPGaYNmJeeq8QjY
mMifvA5uim0+N5w4iDQkI2Q7n93pErHzge17tBxu7O3/umP/+zQOLv6/V9+tZRYWKXpyQYn7Y4w6
3Ls6/alQzqnL2G4O21PRR/fa908eJ7+uL5dtxw2nBvko6JKWBjq4JCyOQeO4DyJFjaKYZ7Wx6bZP
GI5dtsT3ZTMjsPbydRrc7y6l/7Ca/XN9BpYNN4tnWQ1Ge2dQ5KxmffbG6bSsW+Vdi7madbNuhcg9
XzQ5g0sV7HKT3zzlo2DgL5nznTvDbq9PwbJCZs2MjzM42zxsQruAtiStwuEhFMQ7Rsx3Nj5hm4rh
2d3KQaceyvmcFi2oWWnp7CM0ah7wINzsJR7ON84g225cpvgmgnhDgf4B0S3nMfeCGKQQUyxdUHnf
tlCGc4+lLEmTF/NZhFN5zkPSn1AlUsk8TMGGF9r2wvDxMWBjPeWNf3bd/ElN+qGdyZ6n4cttMzB8
nPduQ5bQmc5Uu/yB54s+ESrLszek4/G2TxguLXTRonMnnc7lKuhD3Q/5Hso//IGhB3B//RPvtzH6
keHSHg/agIelfw7rO6H7XZi6B4ZCWuX+qrizY8Md8FfXP2UxKLNuM0wM5MWDQHO61CoONCtOjs/7
jWujbfTob3MFQiTshgUTKTJoSbmsc3aVE4mN335xrncCOjNOa79Do3IWYCdcpZv9wPpu7xWqP/OG
z/vGHbdSV4vNmqUapqfcr4GbQfzIxmMdlsEXEFevL/6itrqKbQtl+LU79jUIJal3rtQSlHEHLZHv
l5aDjcb9/3W7vLdUl+++iRu8I2vdTcw7E/kkvOo0gXqF1F+XpjnU/bjLBDkI94uW3aEHA2cXkTgq
2zgr0ErJti5Jtjkarl872hk6GXjnBWju14JUfBeExVbyYJ2i4fqaBHnvFxg+9T+68y8paOwHLyLz
droZD1Ge9AzXjmWXRXWMubKFXrhkWzp9ue5JNisx4kJf0Jb34zSfc+HXLy6Umg9DVej7ifnpbR1f
vlnnYYtyGdgRpzPq+MurBB/EvyLPxcYMLBtkFnmW0W+Wqg8QPKl+cUrnB+PFbem7WdzpwnyiLYqq
ZzlFOwhO361SnxETtk6uS0B5x77NCk/Jp6CDtJY+R7z5QF0h41GBqcwlz0j4fihfFah5FxvNQJad
Nms9lAFjPIO84QxqCxILGjZ7MCg7+7Dtt3pdbJ8w4oEXBK1KVaTPY+8NYMzIf069vBsi//N1Y7Wt
lxEP/Jql/uiK6czz+g79tGvDzvjTh2MceY0fZ1tvozabMpyekrSdnc7TZ66aHP2ofYqmELqlpmYb
3fD50kVvgnQzdaZhWp1bwF2VO823XXVMMdp+hmpKjfTnXBZDcx9BjPRrgIN/qxvE0s7kmw9a81C3
Y9RCd2cgjnjyIOz16OGWu0OCB70tEN1+bru6joGaL3duNsksXr1RnJ0w5BteaVk+883LGZ0lpSGs
wFHRaV6bLEY5bqtgaTFh85VrAA9UJWWoz7oYaDwODsi6i+be6+qN66Ll+DeJfdqG1swpJn0uiDr4
wn12HbBG1/RhVre1d/omu4+GB4pq6tSZs7k+iMatwb8zbx36thUynFyopkaDhZrO0mVgVOJleYd3
wfqe5fNtjFy+qSEJRYcpZH43IS6S4eAIBcXpSKYbybwlipgikk2qy3EclT4Lt35q2fgRnGVn4Rdf
Rsd/Kgt+z9NiS7DSttuGq6tB8aaGhNu5rr0JjPG8hHZcwJJxDqP9PI/RTZVwcPP/nSmBQBConiwb
zhBvfgKj5p+2Wk7C41+vB16byxmpvfSyMuwqeEXDWH5s+0btpm15OMvoJsPPKPiYjimoKJ1gaZ5I
K/WpGik73fTbTe1KzsGgxeoVebBshhidt9N+HefbuhN8k+Qnn5sUyg2I5QvMOI8LuUJiGA8pW/H2
cit4J0UwmX0u2UeYjqU+h0HzU4hZxH3o3QnoCwOj8jvzq1+3rZLh1VFQkZC6ZDrjeuLthp5Oe5rS
P7cNftn4N3m824C1yZuwBbwMCIQFZbgLqH/bE5xvYie9ShOn4zgPdDrIe+4I9zx00xZzkCXcBYYH
T8r32KCrCQn6kbBwPRYr5Ey6aPhxfW1s4xueyyteoSpcwLWy+THoxuMk0Dm4ujdav+G5cCwlqxJL
30CK+jAQHeyqIHU2DjOL55q4yEAWAlSy/og2zanead3G4M3c4ti1DX6J32+sRlBVORNQq+cA71Fn
6AAseydtptsWxgRB0iDIi2wsxnOJSsZxwCPAHfBTW257+Y3vuK2JfZSZdOdujcZzN0t5KFKNx8+1
eA5ydABJ9BDG/cDwlOj4Wx+01YlNQOSqfdzGmTufC81W/w45oI9KW1N+RGO7cxeCJnpfOnJ8hHi1
7vc5Hv/2/eRviRtbrPg/iEnVyBbsaeOZlOOp9/V91zfPC7uNR8o34ZJqEUHduOt4brzej3tWnxYR
vfQFeXZoe6NBGI5eFLpwoYCOxAzlnye8ts7/zEq3n29yc5OuBy0/pEW3A25ftXZ30D2d9/hfFzuR
n8a3fcJwdTJRyGoRtz8LvIE6wfgw0wj9qfK2krpJ1lNAN4G4I8rpRbj6x9Kb6mMAdpnD9R9vcXYT
7elGIKSuGV5RGi71HzUQ8auXvL9x9Mvp+iaURHxU4FnERR789+rXNLTrPRHdFlenJckzMZ7c1ZET
9ZAdzrxiV7b9z5INr8VSfu+zfsu/betzcbw3M8jBpObgcQEJnuzQGEXm59xZbrN8k0mkKQPUCkcc
QR04LJo49KWO1ci8n9e31pLCmODOKgTldMvZdB5lwGKIWUO1sKZNPNTkK2PBcqK62ajcXlbjnbBr
ojplCeIvlQ7DmS7H1JljVtfDj75O3duyJJNKhOU810Kh0Cyc5qtEh1RXUHqT+7LQqDmkocdU2PrA
nfkl6H1050YhQH9tmj8EFYM+6PXdeH+JmEkYPIME0c9UhBa7qv1w6SWLHeF96Or15fr47xsqM+sP
6NZ1WMDQUpShozn2IGkRDxrqf9dHf9+WmMkqG/ipmBtA9LBIYlfO7BtZs9dLe+1aTk+5GL5c/4xl
EuYFNOoLT+V9hybUS8djLLohJLGfO+zT9fHfTw+YeQWFsmNdhBOaXLVb/077cHcBp6CGVT9W3fST
NuVd18qNHM1SsWGU/B060lKsbt2LKCFz8dz54qDH9uC0+X7xgs8QqtqvpUhKCJoV6BkGX8DGd9+P
isy8kg4QVqJ8qLCGuvlZpiSMaY5WwqU/zq7z4fo62vbJOPJCzsehjSKWRP0QHvJ6vaOgrd5fH9wy
AfNayie87bpLC1vrwpdVkdf/UeZ7Icikehq83vaRi4W8iesB+q1mkFlECeM5PY5lM8X+AtWyGcnN
3SBdchNbMjzw7++I1iVkCNTFCBTgJF3X6d+rE3Q3JQfMvKZqjtQpyFqWhCC1iKX8MvP2+/UVsgQs
k9wnYrInudOzRJaijSe/+7Bk5LGr2tvs1GT3CXnkjiLyWDLl9IFU6KJBc59s2AsXw00VS2beUEFh
OQI/TKJEzVJ99xvlfSjSZYs7yBJMzBtqCOo9MPxhAgUfPlYuv2tF+oe0zcvFp90GTEjTfONEjMvq
WmrSpik+FRbosUxzcc5KcZtQATP5eyY/AAFtGbKko8g1AVGu8eYFkgn6OnS03lLdtIQM88paF8Co
LKliSUUL+nFNPW+HR8zotgUyqXwivFdyPOhcAlIk9oWcY5W1+eG6J1x89b/ZDTOvrGsFNvsUMhoJ
v5D8Qw/sDo0Pv4VEzYDgbq/FxhFu8Tjz8lo2ed+HrA2TyM2yuA4hY+hOEL5H8/dtE7l8+E3Qo0Wu
q5wJfKB0X9mIdBNa1j+XJd/h2fGuoettKvXMvJZWaujWQIU0qQKEWF6N5YvbyeamFzVobBvTcBUh
Y9WwZBBlOcYBHcQ/BXeb3w4Nxi3WRJu9Gqe3gnTEPK0+TYLayfYX9pVjLWp3w6QsZQNm3kurdMzn
aOpYojN2DoryT66iHVjDPzZe+MJmP1kr/3Oo9O9ubn9f3/33+0SYSSmLrgeSLSujSdvx5piqJojz
YlD7lUE2uHW94OxVE6gQsqA+SLTdbBidJUya99ea5L0bpAzeM5fsVfX+sq+WdRjjOVLuvZtWv9vB
mw8rkLtb2apl70wyEpAzumUdCpqEtSyHnTuCoSpMIfawkQ1bHNW8NOduuhJoi9BE+qt6yUfi/IRM
YBVnMvI3PmFbNSNvKDLPhXEHYQLw6XgAM8+Jj+J5CdgRSt7NLkjH+7pmu+uWYZvPJRN7ExfAu+Et
eh1pAkL+B4GuN9xRnjMVfLo+vGU7TN7O2i2yzhsJTdxhUQdKFv9+oFO7vz66JV00b9EVGHeVWy7Y
7M/ZUgy7yclBxRSJj5RP99c/YVsfI+Box8crjAhoUrNijGnEhuO6gB63gjjObQeYeYPOetn22oNJ
TbMYj8RDwyFXkKO9bQJG/oASW0CckiMeO86ntCFJtpA7KKXe+OON64Dia51VOcI9aLbduM1r1Ndq
N7zNOk1apL4b81Y3K02ywXH3OQn8ez5NYj/66VbPlsVCvYsXvnEA2s3NUoQzBbsJAEtoPJp3bba4
GxZqyR9M7iJISnE6uzVNOvB4NWGfuNJBy4mvkgt+BdxaG1UYC0EuahN/T2ORum+8SuJDPqSQoQ58
Wgf5OcvyDKGp/ORk9V3RLrteqTAOwuGOgk0MHEpHj+Hdvc9fxMBjGdxWm2Ym43O2UoCgJSVJPufO
neM04r6ONI07MWw1XVgc0+R8ZqQqRpISkixj+y8JgudUN89zN9x2uzKF4sthDFsvWkniBsX0z8Tq
4esstP553SltRmc4JZgIpw70fUEyZ62zExWotvXUrTcaneGTgVu5HhVOkITjOsaAHL2MTf5v1KPZ
KXX7X2zZ4lSyTMMkO/J7CKC4UxckfjGN4HcnD6Fcb6szmKgsB32Ig0NzmoyOyI/lFNYn3kNP6voG
WKzHxGGBeigFozRGl9iEWgPkV01/lJTfrw9vWxjjVFWUwnzChiap6/zbl+U/FaGv14e2/XLD0dM8
8/y+xi8nUfOZLPVT5Okx1t6NdTgTfjWuaS7bvCDJjA7MXZ7nxVly6R+u/3rbwhjHaZ3mEyuDliQj
RIBi9BCOAHfV/14f3CIGwEzgFZklpV2RegnY+vQ+aoAFLqr9AE7aYATpakd2VRoeV918XTQ7LnON
9v56K/O0JCMmJRAUz1aw7DUBQO31x34cD9DX+d3IAK1S+Y1kMa7h2a3C1Vzjzp54AQcsbgYNZUiL
Ip5af6sk8P4OoZz390FCI8i+U/BoJ2wY5Z3fS/fgI3LcdKCj0PP36GsHQuIBPZhgJfF++0UNjYv1
F+rtL9ct4H3nCE0eoL5oIo7yt5dMaFn8xyXYBcKK6LsEZGijQ9q2PoZr9yQKe2Q8JClcdx/Kyt3V
8JGN5XnfhkITl9WMU+GmmYTW+CrvZahiCDujTgwuWcetb3qNgPbh31sALtfGA9+al0D04QNq0efc
dT4DlrIxBdv6GB5O9FSmWTeBLQ43lwNaIaa7TI23sUKHJjRLdrzgS4BFiVw8o4hZ/ijLdmNhbL/c
OJQb8EKApbvzULmg/4Ik6UU0wfG6XdqGNvxWkom1oLAkKMwvxc4rnH8hyLBRTLXYvIm7ivpeF/60
kMTHO+W+KCDy3ge9f1fk3VaHpuXnm/grEJhnZVdlfsJ9+aHswu9o5/t608qYkKvW7xGqx4kkzTDX
gJNDiGyZXbWx7hZ/MgXMgRaLeh7VJKFRJj63ImOHxaHqMaCkPwK6/ue2SVy25s0dYu1qtqD/l4Bk
C8BAOfhe3EablyDb6l/+/2b0uZuGWqwegtpYR6Df9HcOH8uNFbINbrhr4C9+V3YdDmSU1Q4c3RfH
OZQbB7JtcPL3L1/cHmpYLgYfsobGeaDu9bylxWEb2/DWvC0EG70R3sqL4JByd4hpxm+rYoYmsAr3
5Cwo0MCQZNqncbTQP1I3W7cji1WaUCo9chGuaBtJFtZF9wBTfKcRVwe5dMXOLbbe0ixxwSTByYas
yNAF4CZUggin8I+BCg4yrzYu/pbhTRIAV4TKy7xMJrjnoWE7LR+Y6B5WT24FHdsHDLOnYx7OoHtr
kykMh4/OMAz3XerSx3Aot8oLFhsyeSjLqFyzFP0XCYBsUGbgyr8vZnfduJPbRjesv830OkWASiZi
1a/Z6KHZubnNa81cM780Zk1QW0tmIopkaXR6KGd/S8XX8nwdmmlmWY1zm85DmxRl/bXw1kc15L/S
tXkOZPWjCgIwkgeHskO8qCAvciMwipqpZ1T4zFlQK0gAh2oelnHgPzXId54HZHPxLZGamvnnBN40
MCakeHxHqviVhxq2W3tVSzayn/frPdRMQF3IpCLBjZpkaqJq5xT5ayb6B0DYQDPsPda6yzc+9H4M
ofzy/zeHglPzeiECH9IzCkqs7o+LS/a4GX5RM9lywfctmJqpYsRckDtS3iR9kToxOuiKWA9bL1K2
GRgnT9XrdiBT0SbVkvbx6NElzkWAR0ip2v2gNL3pGZ6aKeNImD8UTlcnaxfp7lxf5CWPviu6W23K
OIl6ZLt6aWWd1LV7x0b92ur083Vzta2RkTdOQ0QqH0rUSQe257hf6FNNV44X2vx5jLa6Riy7bCaQ
zaTdoW18iOMSOQ07x/MGmO5Ujp+uT8I2vnHnE6qu8OQb1hd0uN6pahlQVhi3JNNto1888Y0jwGxQ
O19InVS67e6acmxObNhkKraNbrhZUDiUi3GQSZ52xYzesFIcdVODq+f62rx/yNHo8v83v54OjTut
UHdOeDTyOByH4ODjbnby6uLf61+wzeDy/zdfgOq1V+PBUSReU/8MfQ+i5jQjt4XTyPDhMZATGVIM
LpfGuacLrfboSC43LmS2xTEOUBgjn0e3lclcyPbgNgCEgYe3f8xSeZu4Io0M3xWc+WICji6h7Xjv
IUmF4NfPYeb7YBafrm+AbRaGD498WgpHDHWiQ4Bw1bL3Vn0anG4jy7CcOGYyOZTt0HcgPE9SB+3l
bfXYhHj2pGpf9NOvdAw/3jQLM5v0xizMsrkVqEyATLPjp8vRj87Gja22WKmJ0FedM6zZMokEogIt
3SmxAF7I62arF8uySqHhBfmQ1SGtVlB74R3yDg0E68FTkLdhs5t/apRTPXCKzpHra2WZjNnvkuup
cFAzzZKu58CWO+IhLfhtDLPU5BjQQqd9TZB3ZxANOasaYFmeBjemFcyIRzqSazivI2J1OfxbEDw9
9973qOx2XIuNF1XL6phUkJ0uSa6WFgGbT9BHvmTzUtLscNPaMyMizbLGi2eFCdSMRHsetuxQoSNy
I5ew+DIzIpIqeAdKZYWjci6ffD0fKpL/AJj/x20/3ohGWdblI2ix6qQRZ7GAi1Xk05ZevcUDTEYA
oORc1qRtlTRFsHNyf5+X7JjrDEdN+cyC20TCIBb093GjFlUibfTKBGqSQ1x3zRx7wxajiiUdMskB
HMIDVbGpTJoWvch06B7ret7TxfmceetN91pqEgSwFZp6agUFgKrbe0qDO/DI3o3hstHAZLF+kxLA
GcH7M7CpSETBVBuD7EnX+zIK5BZ5hm2NDA/mjIcyXVSRZLXYSwHsjmzcYrfqQO7XhW0RadvmYfgZ
TcslK+axSDzIp+1qrwj3femKu5scweyYH9M6Aqd8ViSSLvdCQejcrdgWAYjtpxtetgzT3A4izBKa
6ueWqlM6rN1tod+E6nvhPKbgVcuSUmoORdU12LVLF+yvL4sl/Jgw/IrpUGo83yapX9+Bqeo0k3bf
s/z1+vCWhTGB+EzVipG2ypK6op/ToX8Svvx2fWjbL79EpTdZaIpGZVxYQEVaT9GpX4J75usHUju/
rg9v6amjJv4eFIKpHrIuS7S3fK8kQMchhOuHH+3y2en8mMpgp3LIgOC/179om5DhZq0/d23aOM4j
OgP2kxjufdruskVuZHW2rbj8/816EWdyZ0CcnMdmbst4yHMdl4679VRpG91w3q5sVx2WBTwgl+6r
XKb+lPbFVk5tG904JB1Hq6Yg3HmkrvxQBHMCfpLD9VW3HGImwCGTKCRnM3EeHepluzYa+FFU5Sfq
5HNM+DTsM5VuJLy2WRhpO1FTJsY2zxIRuOnzyETzgAdduZHvWqK0CXRYHDZ5S0OzpGBFF3ty/ha0
7HfZ6b2nwo2XSouJmij8vIDLCR8z8EJZNvFMouB1hBTcGufr2t12npkgh2pYdOSpyXnMplVN+xwn
QbqPgpFtLJRlG0yUg+dAqA5rBGPKWB1jQjUaWrJP183JtkKGE3uz9rJ5UM5jVWYAgQ/3Q559YEpt
ZLoWazVhDjk4O0XbYpOHplExJLZlzJ36m1rTg8vSMmboIbwtHJlwh8AfwhHVcpw7TPXP0LXK76Zi
dY5Uq+C25PQ/mIdUcTmCneVRzhemoXKY46rdalmy7YRxJucB14WTd87jWuVnfx0f6qq/A/fvbUmd
iXNI+eiXQpf8ceUh3rfSZ2Don9ZyuS1amxAEd1rmUEscnIG7PPgs/CN4v8VcZIkUJgKBkHkowi53
HpdF7h2veoA2aB6DteA8RnIj1llW30QfKDwX/x9n17EkKa5Ff+gRgYQTWyB9lu8yXRtFWwSSsMJ+
/Ts5qx6mqYyo1URUT4iUudLV1TGDlw78LKU+SHjCe2LeToAGfBxmKzG85Mm3InBMnzo4zOYOlDu8
S0E6sOw3n2v98tU/jkp4EusaRYnwXIP7m4w8bKLaE9da/wcH+l8GiLdkHLgKq5JC8/8GF5stTJQS
v5cbFe55Z0dNWUc9fyBMRlM1R2H/zpzuGLppwoM7yh4m+c3n2wwatZ/r6uJkdcIKVu7QZzgzPr0a
we8dx7+CWFtbAosAdI3J+Gh7/JyL0hwZ9GGAnRJmbwpx7Wq4tpIXJ6oCx8hPJWKceIONy2HlVNy9
s/xCkae5cOHolPP+Gv18pT9L6kHlipbUjsPPaiwO1mAd5ry9YaO8ckFZa35R005rh0PVM+TnOVDb
VqiYefqrbTW/P57oy235L4tu6ZJcBXinhaUjPxc+0K25zrp9h6M2mgYv3AYSqxsFxTzWBbNjvNRd
K838A5z/y3eXuN3ec1tWeC0/j24GCu5jM73xPku4M2whypjA2CgWnthmY5WMSKU1aAie2slxq0GB
aKYbW7w7Pngt8ynl3XY2jy0IeJ1IBrdPPh6Zlb1kSfxvx6rxatfnZ1LbO5g3PQ3IxK+E18oCXZIV
Ml8BVNw37OzP0xcnTJtotNqb2h1e80s58uMOrK2cxXalNPPnjM/8DCDfY5+z28LYZznM8cfNXxbg
X2ZwyfznPWokKmzZ2cgGAKb+lI/tXQoCRp8DyCAcZwOH8u8ff2ttLhbbESuD0iZWF555zvlB5PP8
BkWs8UqtbW02FjuSr/sW2vkCIQaDq7pIcZGT50w7b3wcrxxMa59Y7EjDHPZEWj47l6w7DEyc6kx7
27TwjwM8yjcfj9LKhC85DFB4CjspZnYGyW+TVvWUqNRWCWH8GsVjZR6WFIa0zIwl4Fpy7m1AvvIm
zCIzeo8f//y1q/WSUeXNBsQC2/AzS+03IuziLCz+G8amTWxXIU9SuDPvs9otbpTrNkeThp/T6vT+
Q55AjWYMKpufe9o/E3rvDU+wpAVEpri3WrKpG/tKTK4N4GXq/kghAMVxG5Fhu51M2MYjF008Oagc
fzyCf2/doYtV5uBlQ1MGI8Eum9qoTb1DLemVO97fw9359+Ki/3P0RJvK98tTX0kSORgdahdZ9D9h
ynzIaw+OqpyYmABqCgWQawYXKz1aLjhe+LYnccKeChnMiV1aOdzK+XTlbP37tQlaX/+ejdAONQpQ
UwcReceJ4BrAdsUkySbQjb0PmKUfRzu4llL9PTqd5RpzprAvCV4vT1NL+J3KrGZPjYsTq5bXjpW1
0VqsrtF2u94KSQeJ1qaTkedk3Xdodtef2oWd5ZkNCiwbtLbbE2CULCqJhaoyn64Btv++RTpLmo3v
a6uX5dycaBhOcD8t8+YkeWftHCagou27/tePo2Rt1heHiVXC93tm6XACZL+CrKk7DDvR9yBJhUOZ
WGE5v9YXK4aPv7Y2J4vDBQX3CpPSkmNRDjQRHeztqrK/kkuvdWUR8A2oAPU49+RIg9sptBMVOHe4
wkVO77/DvHn7cRdWVu6SfDPAA8unHr7SmzHigXxHTlF67PfHra9gwJwl/8ZvHCjjEDRfuZdqqohG
7e2yoYuAookcZc61d677vUj7A0RvP/7oyqwsWTnFNPd9GVBoAM8D2JYO6j6nWgbXMoq15i9r/I9t
fsoyP4WORn1yi0rruG4YhS37wLsr874SK0tIpISVrz1qaEuXOt1ClvdnZ9PIo/VeFeWVm/paFy5/
/6MLQjcElm0twlGH1rwFr3rsYp7iyPpcYCwhkYFUuoMNWn8aBL3LlXnxef3t49ldG55FhEvIrphi
avuTRcYbOZZzXMzNm5PCC0OmV54w1oJiGdf1DFCnayDvPZCNN1Vn7YVx76ordaS14V9E9uA1RVaE
EPT2POsB4mYParzmgPD3TQO76b9nVheCqzJtoDpK+c9KmJtMYX/1xkM66lOuss3Hk/D3HtAlALIn
NPU9vHeB1FU+gYyZCX5lA19reXFsKzjDdYYJctShvkv5CKXl8FP7Al2CHTlxRlVMKTmGGkVg3Xr7
2ddXrhkr+S1dcm5k2M7C5WgcdskjMCfiy9BBKbByopANUddmW8uqIM86bqW65pK4NlaXv/8Rxj5p
Jhtv7/LU2WA9tDULtznVY/LxHP890OjSHmlOg9whZXZp3d4AiZK0dvhrzux7Rvm196+1HiyC2els
q+JBaB+B5XgKXes56OSVnPay4v97haXhIoaz0h+KwsAAKcsrfiscSNfqov5WFFmdTLXOkkEVI/bX
PNiprpuufHWtQ4vQhsh9Uc4BePGqzfdF7Seo+j1/PB8rTS8Blq1s/RwAKnLkxP9iHHXqHHoNDvT3
DQ+2tv9eSbk1Tp4/MPvo5ON334TnUhc3U8OvPRWuTMaSn2Pxyk+LFMOiDXkom+pOS3Fr6z5GsCRS
A10jx10qyuDK2l3JO8Cm+3eHsIWAhkvRIQOcx2zre141Kehv4W6GfLFbeK+DCu5dLWMxjzsKZ8jP
TdJlgP8IyYbzMq+5Zx9H1/omzLTrpnD3uaYv6+KPpkMgJDSTaBp2xE3kSgKk8HTl5Xtt/hdPuWXj
9kjQXPso4VM5e84jzaxXn1dXnvdWTqWl4bh0KpTrmWMfezffNmODjT3dtyKDgkR5Azj1/ccjtNaL
ZcgPtC+8Br2oqgGademJ5R30er0rvVgLwEVsN71j4ZkVzYezSFxhH0pJrhwff7+A0yX8EgYitFcE
A1TYLx7fdmKKyuk5hykqh9xfk1+Z5pUeLOGXqDZbNdJ9LKFGvliE/a6H4UpatjL2S+glnQoX7BcM
joBa9cXgTthQUpH+5uOpXfvli3hOp054btXok+ktAM+oTzazaPPkc61fOvVHaMEY1h86mdMj1PZE
FKShABYp7a60vjY0lz790boQFHKEUAU8hh3/6lP56IxmVwbjlWxyZW9dYhU7Vg+j02PtmPIm0Le9
eYLRRiz4K25yIvsBCdIrG9BKFC9hi7oUYdsPWD1+7R+q0DtOoTl2Kvxm2+SJMfW5KA4WURxaFaTw
/K48US/s4yy05MbUQ7ixLaKvzMhauC0iWcHy1IZ4KnqidhezM5LWJwxdmWdQedqOVXetQLAy9Usc
I2NzlpdylqewcVjUFOwr69t9NYyfO26WUMY8oz63Uo3rNQfEs2fhNyeHfPjHUbH24y/r4I91W+Qw
n2G9lZ8gfkX4G57rx2u6KCu55RK/GNASr14jmh6q9ujMZezB+Le2hl31OToKLBD+/eM95kNxr+7m
YyubLiFtmR/kzJwrR8Ha0CxCerSo5B4J81Pf5TdQhvg9V0RENnSqPx76Szt/SV6XksLGnWWQ8bw4
NVRrEU0qVW2Uzqp7+Vz7i7wbqoD9IG34zleQR9lLB0B/v0/bKwtnbXYXETymsg29VpYnsOrf4aHy
7OTePbx6b8dg3H+uA8sItrhW4O3PR7wH+9FEezuiIPB+qvElQHKuyx7XAj0fAz5v6jF/YLZ17TVi
ZRNdoiNrSN00cIwsTozwZ+XZJ23AvJsou22E98VW+nO76NKtyG4ZK4EXosdZ18H3wpXt0WvygEZ2
jmro58ZpcSjjTRe7GmnUqSk8gJLcdNxWQXgNzLMSA0vF6FFZdkPSADGgy3NJy99at2+f++GL8IVr
bSthl1KePChXbFEXCGLaDp/CmtGlRDSrmOOy2Slg3OH+BNV1TzP7k00vwrahtc3J2BWnYa4GvM2q
YSe9uruy7FfCdgmLDIyXjyNuxadibMv3sLzYsVgdiBCRCn0LkDkHnidXvrU2uYv4dURnmRDDdITo
e6LKMYvAPvmcIDtUdP+9909ONnnu4IkT6+aoMCQuczuS+O/Hq2dl818iIvPZxQMfKfES52L3jLQZ
3Rx4whqa9VlUY5cOrizTtQ8tDuAAj7FdUbXlCcaIag8NCpEI7k1fc2quXfxXMqElMJK3mczrFkPl
65/hJODQse3tbQlDsLTtIyiwXjkSVra9pRZ0ZnroFaT4jqOLAz7SFFt/ePOVdSPSnx9Py8qSWuIk
Q7y8zhMIpyd/qO49Tzwwy7u2a6/NxPJ+LD0C6zpLnvAsuqeCxJlP3+bwk8f9EhQpA4sqGEeKk/GK
Pras3N8AsnCN5r8S1+7iONZ0DIpKVeqk4Cx40469SXw3DyLfm3+3HHzUj8d/bYyWIQ0505CLMLs4
yXwNBrUPjL+r5vZK1K1M75IOx+3R0WoOspOsht9Q/P4yQ2/241++1vQlOP5IdKseSHYry7IT5uE+
sGwZBXq8VuJcGf0l8lJDIsDlVZedyDT+KvvmwGi3wxlxW6X5lRvg2u9fnMPCzUlg6cE6VnmGwkeX
kYRU4zXo6Mq8LnGXqdHWlM4GrXsQvymaTeB0G1dd85NfG59Lp/4Y/EwJV6Yl7t6CpuldX+XbzOOR
qYw4O1O1/dwML+K3tSblC9aLE4RYXrqiho1TY64dN2vDvziVOz56buBW6amgYkysQtzQtL4mIbM2
PIvgdYrUTSHySY5W0DzSgWqIEQdtxIssFgO7BsVYm+NF7BbO4JcWarSnecwUyqSAlZeUswjyiU+f
moElknI2FZtHhNmxMRkMpjxO9rqhn/OdpEs95amEi1knCDsSbqDKMfNub9Hyc2Q4usRRajG5dY7b
47Fxxx7JhOdEeQWkbmBa4BVVu/l4iFYmYQlKLMoG8tkTPkOG5qWavdeWzJAbFNfcnNfav/z9j0ib
0qAlgT8xXInHJuo8a4pg8wGcsyRXXj9WSlFLJeW2mQQFF4IdbcW2rIfpN4BFb8qxZsChpi8SfkWx
9jH9vLxGE1rr1CKymSGqZvYUHKnbHGraPk+BpxPoW1yDbq9E91JXmQnVNLPD/aNpbWdn1EyeAe++
RkxZ+/mL8K4rYslR2P4xn3uGov4kt3DRVF96rcrXj5fVWgcWse2ApePYQgXH0vNS76UnMNK896Um
13y8V/qwFA0ubcD6Ch3Ox5rAmCRWjeA/DF7YnLixYS53JYNc+cpSrCh3ayJTGFId23L+KaRyo7If
pqivyh8fj9PaBxbjZNXlBLe6hh4Rcpt87o4ZBI7LUl0p8a9Mw78xduR/lm3RwuK+d3QH/lZb5RNq
Ulfyl5VfvgTSEfg2OfBChBNxylIAz5rdDIxTnPrhNfzW2hcWN5GChWMQ1KN3tECd2kxBOGVR16fF
y5ChcvGp8V9i6CDvno3Z2HlHsHXlsfMLXEqshu0nLvmVgfr7HJAlOsKxUpn7CrlGn83OERtVgSUa
XgNNrw3S5at/7K9gixC3r6V3rFuHPdDWqPusNN4mL5rm4eMx+nsH6BJHhzdgmDDMtXccQhYmTdvX
d/UclNdgOyu3waVctU1mGG0MAC47bOiDp5pR1j37eEMvDZfhzyaAaCksC6rmi8dh+/vlc51a7IGF
kZBbqPl8HMjIEhrOFOVsfk0/7Z8c4C+11H8QG39Mi9P0TQZZeXQqt7qIVuzIiuw7l82xd/wicjkz
cTF9S9WcRrbkzwBv1nDfyb+BUXI7DSmPmNNuXA2/CTSSYlOAlctzYMyL8cNXkfJvfFCwbtBOeQxE
Y/Zj3eURspwCZyy/tv2tzPwSpyemNq+LsPKP7cj1cFDT1OmD2wRBmXxqFv6D1APveUDVmRy9tILd
cuF13TZnNL2Calv7/YsdBAgLkmYdcTG1WgNfXGZVFrmgPX//+OevBJ+9uAM1dj+BUlW7x1EXeVxC
YOyUQ/tt47m2uPKJtS5cPv3HQiKinsRstAvGOSexngZ/b420vrL9rbV++fsfrU+lD88yZBbHYobz
LEhhcxinA6PPH48PwUawkp4tUXlz1VYqQzXyaDei3c1CegAjuT8wIRBGcNkWC+u3bfeHMgyQ/7eQ
NvNl+qJK520m+iGU8q0NvO+C8K9WM+aJL6DUWPiHjIcq9orgLuyNfeuG7NzYuYlDKDvGlQMEXVmJ
e9fOvo7A4MaA1P3KAz+FESxCKi3LKsrwZEzy8VdDvES2VVIWxVs5Tk8+QZJd2+5LUJVpXPLxZlBA
8bgWdgr20gn+UDRVCpxy9Vy04a5RJWxn2mciygc7Zdnm0g7MmHYVtxPYXiWCdA/VVH2zvKCKtRd8
0/YUS7s6MpQVXE528Lnc123zRRj32AVeHYXQkG0yGOOWHBUZkUiv2gW+iAtbXYywT65rh5H2Mye6
/G4B/6OtMwAk3zUkiFKITkW1O5+HLEhoxqOeyjs4JxwzGJhKnp8h537H68mNrLDYZdI5d8qLwAg7
9j7bcG/esCE9CL85imY6ltQ+wCv+BW+XkWq620ttLrfc57H3v2ne3nZudju41T1q5jye0/neluk+
KwYRh5n+AUDa9jK8eUHUxq3Zc2A1eTRTmW88eCe3erwLET1xmtGvbt4kUztvR+meWO9+rWwZe2x4
1LR/A472xjD44AypDeYGn/uk1NW3y0j3+XCfOS3uEyr70rrlE7wLN5ZX710Ib4Cy10ftIPedx/i2
LOs7bdu3eTP9DBm7EdLtNn1Df/aVggTCEKkgfOnr+iRJtgWEfgMeTSzJ/JNl6bZMLcCs8UfNrROZ
K7xNKh6lXS+ieZJjUmbNkwNK23aeya2Vk2ekQbAwDMnPWgw0Khn92gdC39mBOUOkrj/7Dn22w9za
kAA367SbrCgXvr+FIPJDXWT3ZMp0QsF+2veaWhsx9H2SVyQDcIlW98CvuZFT2jCEbqog3eEEyOKg
GswXJ1cH3RTNo2jLNIKJ8J07jPd1XamjMoXcMTxDbAxIXJjj4ivLAn9nzT5spmGg4aNiEcHA5x3+
aWwLP7WkGM127GjiE/2U5uMU5TX0JiFh8zPU+Sac7Pvc54+Kl79cq9Mxo0MbTaTdSpwQQMjuLJmb
HZ8sB8Zmxd6e4Qs2Sby6NqV9cvp+7wgdo8yfxW5oFe+4+D+LxpURCfkOOgMvxphXCtHDXZDr3TB0
aRQG8tm2updW1buBgelHp/wxv7Bn5yY0MdbtGTZb7xPrTyaQZyfLYxK2G6lme5PBEjeuQ3vPJz5G
lcx2NcB5iXLbi7qGPGvjodCRWl5ECYE2D6vEXSvIIwzyvqeI3qjzzbGoRhmneaojmK4c8dveUOTR
dUQHGz9T91Oc2WmU58W9bcwthVZuAiLQz8rOnuCrzqMsdwbAg7I7kCTLKDODRLOzHwUT5cc6H6Go
09omYpXc2aDbGFN/n+p5iuHcNMWTCiXewyd60NgpUSgZfl8WXs/GJ/ANHnk6HMsuxX6W+1/ghm4l
c8f3Vh38LrgwF5GbqGg9F1ZA9AhH8Tev5qdRhy8BSr85L5+tEvTgwEqwdSgo9FdtIgGVqrzi7CMS
YfF7QRP0P/G//8q8IYztOq226VA3ryFhQYTbto6KwGCrmFkYjVP3oGxxqszINl7p7QmclCO3BxTS
zfW7D95lYuDLWKashtKYv20sZztAAtwJOHYLUIIGvbfS+gCNTRWlbTnCvgjOCxWwB/EkgJlBBU/u
G1jsQJCCRpaf50ewBGlsAjCZzUXDhu1sOEE0FVRVYN2QWHPxUMzle6CnJ5o1e9tpUG4aB1KAJsBo
XKfIapnxu5Nn+L5g+q3jYh8E5hGlFxXhSh47LriVMpu9fUjrX3Zr5gjklXGTXrb8YDj2ejynuruw
/kbwxXtz43nVmYmivpuz8OQ0cGXz+gu0Fc9/IbnhoxMmNXW7CHr836gzv/dsjrUaMii/hBoRTMBj
1eMOiaTcaz1SYHuFm/isv4NRh42dIXwIxuymDeuj29n7MVci4rrbpKp+zJR8KFUe7nQbsNgXs4p1
xnYKluiNpbbKHzY+6WF/Etw5HPU3X7V9zJj8BuHREnqXikbK6bzEquafuAnryEzjkZXzwct9xH8B
pgNEY7u4KSyadL4wBzk16aPmZbbzNM6ErBo2ac03pJ8OLLObe791ktaf3EcXYh4NGdUmnfv8teMS
kUMKEnFMnB04t2kYPCskw45mKcjrJN84qZnjXNXkUHLvx2DZeSRaibcj4/UR88xLNs08smtIIFZO
oKPS13hF7Ls3u+5oJAT2sUlWTeyMM57MXPmLWrJNPJtMe9d104NyRj8meQskGZN7B2CdjbEGkrQN
dZLJ4uVumiGBD0DeHTMNPSFBQOjNMaXOzdSmide1fgyX3FMe1jVo9OF3gEwPiLyjhZqB7AP/h92N
7mbQM7/XBjoXBA5RezoQdVv0Tv3a+319TguIE8MfHKs1ty34jNjVM7f9KmF+kEUsnPI5kgVK4hGc
Lma8qsgqjAcbAh0O5Vbil3l3O2lcK3rpYs/S8K1MWjQvN7QaWh33fZ7eNeBJbCtjxgPJnbaIldT9
y4B4SqACTxS2CQ19gAI2M5shzOtnwQJkoJbrJ05GTWwyU246K9dHz63n12FS+ZbiMgVxVCA7Uje3
/AiWy9jWykqWOhpG1/0FbwU/moPCS6oymA45RKAfeN52DzqkpNh0Tlo8ubNrb4sqNPcVBIfRRVKb
n25L8ld40sgJtBo1HaasA/HJFvDnS0KoAA04PrPsYSzHnXECs3cLUMg8MgxjnLsSQA3ijnASFs0L
7KSKk6fyYc8ryn9ZTl/+yng1pVAhFuXtXI9dCXdBN0ggQT47SZPVPY9kWfvT5anV7AbPqc/wrM43
bZibqIX+/0ZkvrcVVUG2BhnrEVZC+SaYOZy5c+JBqpG4O5nD7cHtXetuCN32NqxUfmsLz9nApX3e
iIA88tllUZUK56urGL3HRc6L7Z4jTUW0PUAveQgj+C6pLwPy05jwTpy0P9AX1SD5aEo8M3vMmTc+
n1lk4Rg+T3Wefe9C0caqz76Rvnpo0vKbmxHMu8gA1ZsNMrZx+g7qw7BVynd26SCfmOuKCKVa9QqC
kdraM6SVKtbIBBok8OPyh4bcDRUrdu7lxQrbHwoz7uTj4ZanT05QD3E2OUKeFC2cNJ7GwI7m3p6S
zArvcrB9E0dNyInHzt+SSbgHiwgd9WKiL5ky/rmYW2yLTf3Lmemho1zcN/A7wOYfPEF38btfjeEJ
0EMaI5mfkKWP/u+pg8J2inQM0sKDiOreMVE+cCy6AhRMzJV940DhNYL+RL01vFUvDhmbY1OGxakK
HYrLeX1nUbj5lO7UHYB8olHNh3BInJR7CF+oJykYb/8WHFJrk4ARbz0qONjU2QG/i0M7oNcvDp/C
e9UXLMbG6MZFluqdDw/QG1jw9a8KYv/pJgsAK4y6yxNBT3mwDbDu45llfoTnlhySXwWOGMah5g7N
jhjECgSRarvYqUNss7Qz720DemEIr55I20InaVDqdxkGP1gbjPFQToCzMQdrf3bdgz+Nd9M0eV9c
rK8DY22+daGju8Ory0MlzRdbGBPZM01fgrbHoZTK71iRw4lRT8HY2LoNCoj9mD5oEjeFynhEIXG9
G6VxAd1qyd5x2ylW0N46tnBLS8LSc+IaPxIg1taOfXssTsrrc9y4pElUXQfJZFSTeHUzJoq4QSyz
hkRt5uYxdZCnjyPz91T3311qmx3hzf3UoiYqIaS6qezuCxKv/nXKcy9SLAi2JlC3nYfcvsqaPPHg
hbTp6z49MJ8+S+GckJfC/hla8HERDPU3XXjf7Rzi0NICETOt2Fd00brtm2ba1e34iPtvGwnbBqOl
pw+lS+Wtiwrazkgx/DLgW27qzn2H2+Qcpb09fGHQUEv8iuktiiQqccQ4PJKZOwmFo1ykL4tfOiKI
5so4YP34fdwWdIzh6YHqD8798syqCfuXtrPwlttm3EFW5J0X8CBUrStjoysXVztS1ZGX9y7M61UZ
W1j5AFRRkXS8dn8FvKl2c4acesyRmtUNLBgLa8j2xOL5VpcjTVodelt3zCEnCgfCTd4ZYF4m+t3y
yyEOysGcVQb7gBEuiBgZ+avDq31U0/osZ0RuQLunHG+luGOYdD9IqQ6D7ofErbw3D/qMiDZih7AH
x5WwSPAv7ZmAibSnqXpOoTAHYTPSB8HO62fvu8G1/lxNffnQ+XjnJqH0t1Q4kF7OChe5nxAbZHG/
bH15JgrTOYHTqzhMA/mRWxXZaMs3ic5771iO7VsBpA2e/Mltj7Vw0ngii0pdyq1L6xwrKWiiwZuh
oMdIwjNsSopn2dbHBTrxBzDsKB5AHpTXBLHfcm+D8wZ6pRwadc3QWzswnf2zZyjEymdrvi9wJCaS
5v3vXMr6LseSvW0t1Zio4jU5y4pgq/a8Vw2pLIgDObiDF6OzI2P11pnWnEC9EmdFmu5dO0ODkl0Z
PloGbRq/+e4PZR13ZcAiG/twVLBh/Mp8zt98SJ7GNcDBm8ERj6WgOsGN/6WsxioaS1QGSjlN6r5r
VQplA+Y6W+gEo9qP2waH+mRkPNOTb6JwMmgIFkierWZDTY8Now5H7f+2wrnRqDmwwfqBf8uzh7LS
Q9NGdtP63d6tdWifZ5gsQ4uw98JN1ft+ZFKne5usqrnpwDi6QRUYGWqRy+BM8XZxR8DdvnEUKKRw
Y/GrI6la/y7wi9TfqtAQ7GbIag2QjiBGEz/ug7reOHZv/a6gQHXb4fr1BAFTu9mH1ij5boY/ahcN
ZHCj0cmQvw5mxmXdc5tt1nT8boBjmRuxQOCugBPWwsNi09ubklP21fN43ZxDW9Ff4AMMW5JN43cV
jmhryAUUlG3eV5GjSwiZzo1jtp0cBmS3nToYdJXHLe3srSSlRj2S+Uk2DihaAK0WtxbcEaC1IDdi
mssEd+YC+zeIxiWfUICHLUCc43VqNwpW7ecp50erafSj75Owxi4pHDuqHX/QEc/85lmE/vTe4XBN
sVXYqCvYQd6ADBBAqdrCCgAZzo8riDx7iW0gMwaMQi5vEcsEnpyZEbux5PMvG/fCPUlT/RUECPA3
AubO495SxiSyYGbjInVUSV9ZeY+LyahudR9Wx5TmNouk71rmlIY17iGecJtfdlb+sJ023brh9Hvy
UCnIrHJ6ZKLy+20TtNbPLmgokq4pT1Hazubxh0t8dleDn9hErC6z13libtTNnXrJcQu/KfKGy2jI
cGSNcygOhqdZDEF9L8oyMsQukAYJn1ID37ah3CG2dNTIIAWdzQZgaNT8ZvTL0YkaCsGWKUXqm6J4
k8gUV4jUnnB/CqyOxiMGMwbLyk0MCVqR+Jik4wyq/H1PHD9G6imSghYkhk5xt0M61+JHOOVuMKgp
5hXEgoZB5Ui0w7pr9rgBqjNeElESsWTZxyaV5D1shDrkNkBT2uc47C3kyY9lH4aPzCPFTtGh3AYu
BW8gC6udW/okslkxXfgQ8uQGJHuX8v8cnddy3MgSRL8IETAN9woznsOhX/IFIUokbMM33NffM/dl
I7RBUTNAm6rMrMzeD3FToJGfk2p6XqvVCyA68jNdPFUFmoXY8F15qtZ2+ddR1T37ZTI9YKGmXX2A
A2JYlQVqtLZn3HKbsM3b6aA4DwOF7P8p04bq1OmetlNrVtbRTOKb9dj65nmsU3m1hmz9p5taHY+p
Z+5lZyxPvi68g9eY/7VDVof5XEx7Z8mHU2lNoA0pGFVPZNFpMfP5MjdJdaISGp6GnsbCMbU06LOJ
OMdmqp7xlqqPw8bYZjXLcd/7mvVIRzBHuts3X7KlCGoHtR3NXt3sFYAsL0UfqkEaf6XlWaGxcb0b
RV4HDcN0V0fWaZD0QovrjZMgl5kfjFzGu27b5t1k91wZUgLcVSB1uZNrkWFMW5hTaYP6bD04hJvH
peHOcZGrD7IKykdr64e9mQ5aVDvWv2HyuTk0sm7CTKvs3Zhn5oXYEOJ0gWPvS2M0L5mZ/+KsrAdM
wm2htmjZsTUXD+SP0uZaJE6Dh1Q6x7WdfOrSKG5i0ozAcdbi0RBzcyaf8y8da0MKSebG+n3OimmT
975tyi9DyAayMW1eOC+GpzzPsts0mu0pcTfto3JG8eMZrnFLF62DqefoM4dh/q/KK45kapwdXIyk
v0v8K3HGTVQuHY2orzWhvmGmoioxv9iFZ8fWPKoAsXT/pW9Z9pHOq3apVns9mx74ZLbWJNz6PWcc
HEAglfhp+q7e64qmRwxdvhOeNA8L7dm+2zQzbP1m/qbtA2TuxoTQMNdoskM39kCVuUgOSJ60/aA3
U5RQaO5ylj7IpfHu5Iv/sCrrSbbZRs2L38SjMts10MgOpGWtqpASRg900944ZRcR6UWyhIiDpiMd
eBfWpvHfMEo9oLD+KLeCJrqX2ScF5hjKVnXnrtDdc490O2ZtMgQ9iuGcapmI75GsbBSxURvM+q31
HWO3laba1SkhiLrddNz/APIXc9pUzDVvv62kT3PXL+YxXXnW9axP/Aj99mbKV0ss3T41uiISuTaE
ibboF72pyzz0M325DtZic1cWIlrE6NxXoQ0kSkHSGhYtj2r8QE877McWoGdn7NTFd5M5NpMiv2ll
PdVBsWnZ5zQpLiNHZfFmpT5YU90C3VeO2JmY0IcEtQKjNO4QGal0JFiimX21bZn9pQUp6GsnPw3p
Fud4KmjHTYuUcWDgOTQ7I6duzLN/PekLNyuHFxnWRe3QMWePFlGIZ8ol5xkixvvRU5Z3yxsLqtxu
Tgk+Gn8oAJx97VbLKXctchtQDS/fpi7bl3Xs5/dutlJsQ1qpH92ihvWYQb5bhqBe234WEW4E7s7v
ZPlsqq3ccYpT9DYU6Ae+URYnoFEPbVo3PzoMW7BS03zUQnVvhWd4txlTWD7Kgv14MuHp1mZFdVDJ
pn+6+czXmsrVgE3wpzmLHT+vT27bykdLcXQERrrNb1pSlb8TPteByP3xpUyx9EvwUYpGcL5g1F3z
dRowCLcMu/ros3SIB2/5/xU9FMnuLsx59e2xuuTQyIc69U1qvl5zYm8reRAbMyedZtdRO85pGdma
8E/zyFUwutL9mIpy3adEs+/1LrFurbSc41x4ZRGsOjZefpmDXmTKSGpG6oqpjnLLNl7ZzfN+8Syt
jjqnUOtOuB43/IoF+P0XQktIlkky9s9GmXFSzKmxh2bIb9LOmlOvpIzUKANEm+Ux963xPDvbskNT
bv8UQ6dfW6OhPViX+VcKdH95o00zInNYh2NuaOBoKnHExW/6KXS7ej6KqkcMg5Nf74QWbmrPjft3
NZb1WiW2F3olh2w3qOUlL+sicqWJH8QgzrLzHy05DJBjjFHWWwWEveyXUZyH0jpXWvWSq4xYXQBu
gOCrJZJXmZS7sXFPrhINAGb/2vlrE4CMcSkJoGGuKFUuaWin6ZdJQU6RuYWGZ3+Wrr7LXPGKHVNY
T9oHoRb0K1Z+nB3tJKjCwPgZjoTLGtwdEyWnrcUWk84wlD49N+dHqkOJjlMSVbm69EPy4HDd1l0x
Rl2ViriCDghFgk2KMtiHfZR27XvVlWElSVdNaUSKYvrbW9Z/feUwvlgFQtfDtRw/xqI7Nl3/4Bpl
OE/FjvUWiWo5Kk97yRtmuiyj3G+E7NWFEa8F/Wo+nfwaDs3xjneoeCm7b62t58Aq+0/NTw5DXcZ9
t5zcWt6WLdvVU3dM5uJxEJoTmvUAcaz9hyT4MrnOKZHtc+EXj+ZcdsCHiJsX/QNA7DfJ5aMntN+0
XymsMkqhfgCGR4sR1sboHZU7P7iYlJydxrTizlV/JLQCVncjSWrbo9ckRwrjo+DoV7N89jc8cf0U
v0f53lneSfnui1SOz1qq/mAJHjGd/Z5oJTnA1XVKnDQibnjbA2Aze2bXYbnZLub/XkX8Yq4FhqM9
kAKRBYZ09jqXa2+LtzlJj8Oc/gpRB3U/xboNEWZpEDl2v+xz397PvXupyjbbN3N+8Tzvj5mP3y47
8UCB3ger6q8WBkfU8qHsxmOHgSJIs0P9ioUG2pCC+saaI5V2cb9hjJN2Zg37SseJc00BTbK9tVva
HijpkohEEBEMrXYZnfopa7Od33vfakzlT7/JPy7/2WtL8+16QzTZ1lff9Jf7IhgYCPIYhBi3Phym
5orvexP4efNbW+LAqfVXW+7DKuny3vh6zD8Zj2wi0q4d9ujiQYR4uwYFQuYvh7qYIyMrnlflx7NZ
x8JuI2XoRPeweB0jNEsjKjfaGoOaCarK6uYKYlUI9mkK20zMw9mah6/MKq6Dm1o3Wc41FC21n87J
WdEm4KYMnopp25x7f4feOFQ8hLykkd2yoyICrcstvE4Kq4kNT/d3o+etCKy7FvGqfG+c9ObgygdA
Z3q0pnOyb8bmk/HGhEe3vHKt9QHbY4QGsFWoD/VL2w7a3jbnNtK9lVj41BiOBPPq0OHVs9kw8M3m
PhqVSnaOGPLYt7i5Urt9AYjOw9J1plOrbBMMh3XEA6tP7DAVuF1jhUm+rpGa9BuP9z5A7v1Zp+XJ
HZbd0piXNNcp1x0N+r4Ll9SKdMHBiAjwWGRCjwc7CWGFXhpP/OA29oDdSs46bKPWm8+iSg5u4mZH
XpgOrQd8mOIHHqRm0hBGp8OFN429H+301hTeybTEy5CON882z3a6fOibcRG5Fw0UtUB6Gf7DC8Gs
qfTsP2i+u2jjNvjmG11yc3lY5pW86HY/bON1TQYwodTUQq3Pf4RLd0MuqjF0f3IeHyC9IffoqYaQ
NGU3aLNm78MV5k77PdXJs554DiSY+VBPw6OxOtlBzt1vu/pmVCwNjKvUOUz7Z93rj2RRXNi0Y9iC
e6UAH3774JQqu3hL81SUCqBA1aRTTbYdbEOyB43t9kpTeG+wiAEc3jcL9zdpnA29sQLLA9UdoUxX
yvi+G39q/DKb1fhTWWasS4/LkNjOcBog7FoPDZ2R6+esbmJZDhcM0cvXeZnINOCcmu+CXLd7cVjG
SVp9j56OeNM0H8raoRaan1Gi7AxTexKiOvt196mI9fHq9FhL29mbvQf0npRtJMGKQoT2p0zVF2yO
5OPmZuFoeSEzV200aaYeTIV+XBLrnHPl5ICIc5DARQZ234aWLQecMymqAH7rlRmYCspVIoJ2U2yx
x32p6v9yM/l2GiDBvvwz2h1WZQDDjHulgaqFFeVyfc+gMMChYnsxFIwRTenccw7pnB7nRLVv5bZR
yTd65NVVEczefGtrk85qeZB6cpytAQdKsBqxeRyrPLCqYd6hWeYphux9JGH4ZWyrW9dUL9m8ZTh/
jQ6u+zjjzoX8acZpjagfz+5AyJuTSyNYOvmylVILZmwU9xSg7q1yBWTeUMdLwbkkKjigApFakLd4
UnKynZMxj6HeMC5zzOmzZ/7uABkc4sYYS9INS7ruYB7tKszz7cXINyiN9GnojM9ZX7Wwy7OdJ42H
1J+PONIdEDjihzHss/tHrXzji4qGUiJ/WXPKgd4B0ls0cSl8c2eXU3ea1xRxQw71V9rcnMVmP3lt
F/VJ+ymFi7chb6tDgxSmdlGGfZXepCvGY+/3j+7WP9CPbGFTOXedv44dHicn3+X+qIez5a5PXVp9
uAJ6GpuIt6qBuVv0BBJW67ywQ+IbAvHLozmVXpiUnvPgZvV40H1rCxbfTLGKLOrQS3GHWq1rYfs/
k5bsmBO1Y/zN33M1vWpts6uTzQhybaK0qKZ/Wub+5/rApX2TAwlLG3yJoepYidWn8O/+6ow+h7yN
98pZPOARCN55cf4lbhqm5bizKnga4cd0WQ9p1z9puaSqls1r4nPbGG7513XRh/u+aIJNabS7+cXf
qKIojauwlPVfw1+fu5QDol6/W188KUP7Kid0DJb37K1OQ725XjOZ95ACI7Q5LqKU7c0BIeF+JJMt
Yl6YqbNq+/Wz8Q7PHdFN7p1JXbNpdUPfVEeXPWFXmI+2erGRVz//0yqc/OrS+hJS1qFbTMvNWbpf
TWop7qSNf5itXgsmSsCilk8gPH0AKnwfq35zpvYqWPiJP3dx4ek4L2jjx7JCGYnRelMlW6RiDQUJ
wYwHn0s+MnT3adM1mHf9BVJ877fFe1kwl1pm2dV0ddpmx/5jU5iVvfncLua3XxpvFeeWNXlvzjK9
VHp/4ijl8vPA4yYSPJNx/Tfm+kPWTM9WYoOkISPqZ3zXO8Bzg5Dapmgockuc8rVWq9/WSjf/dKPt
30tjM/b77s3xjXvTbLgvo8Sw3yaqOvRWmd50la7RNsBbV3gdfa867XCppwjF6hSiHpD4ZUMTFi++
px9l5hUne7F3Ht6ugVZbfWhojhnNWWmE01gl8dC5WLVrKOG0Fp6tEx8S0eCDBfYYOMDFdAclODkV
lEctrqJp4RfJ0ilaijjdwANLtJD6Fi5/hMu5z8IgN4q7wMTjDqrktfRQrm2u0z/RQaGJtW0/Krva
+twyVCl+PrefC8Jggu7AscDrtAX6tGYEJmu39h/CMvkBsJXELg50ceo0r2XifW58unDTxfwIRFFG
y9C1p9LkpB5yiSqrUwy/NykygVVHSjJzEefG8oxpvHmrNb5EkxRvtpyuU+dpN6encmtYvlAiQ4gA
PdkNgDWHKTWy2HaSKkJc5J5Kbhyxm8TURBWq3hBpi/asp8CNw4pebxj9JtCnud2Bq7RhBTgRQm31
BypYh6Tdrj8p3Hj2Tu+up76W83OxciRQ+Kyh62bza5r728Utmu2dEvexTQEMLKk40n0IeawbtH1D
l/fqaCK9dXV58yv9vem69NLVegrPNJaPWGt5DBApF/Jtnpy9JNkIgYH4nsfluZGi2E8uVZ3RCXUP
US2DWk8ytNHGr5X3NWzEBGKiE+ojM+oA19bRd0zVtz53ly3fZnqwCXyr0tpjQ8VORlWqzgV9+aF2
XJCbrhpR4JSo0sZU2xsiSziTtOekg/gC27h0iXhizPVfv6zLU09eHRlvo/6kb4r+A6FBXFt2vSt0
uCppUxNhI5HeelTcxzyrky9vLupXQ69RlNlNuq/qoTs0YyX2+sg0E2WTivOByRDcJ8Xe2xxcuApD
IeOCHyJkpttXopoC24VszYcCJY8xTs91LTbIn2GEGBF2ccNgm4hiSWDMDsMtHVDS73i5hb78l5D9
wZOB/We+uYtz3Z6+uEYE11j1bksrCaqVzpK26iVx+y4oFrIJwWyKC5TUtatN/dzhJnmph4GXhEv/
AumSaw+aTJJTlYg5YhgVwN3NjJ0xL91uqFfrUPrZW1ON/9KxMyJic4yw28wJFU3S7wBriYgey5Fe
psvpoig+yfQsg8mlXUoG86/nlhahqtar0EdQB9ssDoPX2RFK/+SYDOkAvAyq6PtmFS210UbI18rn
ctJ6so63LjRWVYadgqWEqF4fSneQt9aCtCpWlBFV5uOG6/NYBmvKw1XCDzZL9dwkKSqvpV0PRmIW
J2EqwUUEjBeQA2Nm4ZCPKKn6vtcarHF61Dcj/+NoDrX/xDz345wk62NxX8tbJ6906IgNFwNqW8zv
2ty/+UaeBuSXOUcn889l0R6LeqvlkaWyfHtmwadvcez9atLO/tLzsfUj113EGnY2VHgAl28PMZGt
Bt9yBkTD8ZhsZ0foaLxN13YjNDCoBLRVvwcZtGvDx68d9PcoLJ0ikrZkGg1ZHDLY2U/Gag9qZtsh
e6uwHzWmZtER2Otdwekl7pOouf8RTYx/SwdVEg+sZjyaO2IYUaxvA1GEwlBLmNQqTZmxzR0v2Koq
y8K2d3gGa9/nX52tugHCthytI8yGebKodJbYF7rqo6yVHcC1WUC9F2JxLWRZeCvQJvrYRWPWafxn
bVP1pSprUGgpstGFix3Ecsgbf3lfluF+6WM8WxxAP4mw8myB3o+/Uml8/4Z+zahS9xtq0w6n3vbJ
2BE8ltjHtSB9Mo2Fmq8k2nIMRtVmVFeapcTBJRdPBZwSUJO8MtpDWzildQRqSp9WQ9durdf0FPd9
77TxUE3VybFKBggniIU3l4e5XBqcQLzA81i/gaL5loGW1UqPlGUZGVmLpXe16x45o1J6+txnvnGe
7RL0317XJg+Twq7+S6uqftdR2DiB0Y4NP7u0bXszmYT8tjXFrWkw9QoklchV0JagGAvLWhXmuTE9
zedS9JBCWOTAnjQFbhxqadb7gAhrV+1xQsmYsXNnp+XKKtcutNoZyR10B12mcCY4KaNLH3Ux9qgj
Z0e+Va4x3DCDRak550X/USxg3adM09DTDXpSlryLLbPAYnlIpJDO9s9aplsb+b25/qsbSKigzozu
ZVh7FzmfqKsqmGo6MtpvLmpjrAuyNzILyDcnqi2LMHOSgkIGm6DQAQ3hcNdNt7hQfINECWcePomw
4piHG9pQmqxs411matyyRDNktNPYc77LzejBqopi1U4a47I1TWamZaHDhKkMGyUcCR7iVJhdEZBQ
RcJHEWcJ4P6H3sksNkunA2EjcDaGSAmT54FQnfpWjKs3HDArIOqqp3jvgtlRYoLdcO9DI70JdeT5
Gs1AMRW2EflyRtTQzG6g2/Nu9g1fgTnBk8XK8wDRE5vmIbRLd5zj3k2HIrSLefrsJml9jUjh/dN9
KKkLBev7e4WnzahJC91/FrY032tVFf9APhHX5asPV5Gjb6ao8+66VDKx6Y6seq6BSqpCHOqkEjKi
h0W5I/JRvq4YmVlwf5OhaH36SocRWuBDnGYb95Si9hBQVJRZkBN19ld2a2HFrnLc/4B47THurIzV
I+bC2bvQOXdjCD2bI+CEeduxSvM36XkWgxBeMb34DTN0KEIBuCFPPY304KR6bOy6KEIspV3yHLj5
/mxGQQpv1vGKYq/SSp9jr7Wvbb+o9UhTy+Orq7tIPFlUcRr47lioFL2qoIMNFBxIZrbXwQSg3684
g8Ht6t0iw8IfDlhL6NXBcDsT+tbYOJiIE6g/i650ssiAgu0O2YgjbuCIWZHIYrXGizQTE1+rboLS
57S2vEgtg4M8RwxMDYAuQDqVYgIo9tVa/zUZ5ke7bjUWhclsld/AtdmfEtwXhRjovxlJiZ4SLafV
p6dkULMdgm73DI1WQjEVlPSjuqAU6gxGspT9qoa6EYF/b912Pcqe/hEOskVi6lJ/kJTUejZeu0Qa
QvQIX9J0MKAhGo2z28gGcF4bQQGw06LLPs5HyyyRkOqWERJ1sdzlu5YOrMVveCa7wzODLVcc75Qw
yWMydRwupiPb18SxhqPhNTBiM8+WqN56vXal1v7ZfLsg5WEVixlWqrQX9AIT4JK3QsEASyRIbLVG
GFvQlFZXR4QtY3jaIlDPgslq6/SWSN1wrrbRm0hXKkdLn5J6RNCCI4LYgwWiaEl1q/XP02ogc+xa
bItu9iSToLBGdKBK8QAwBBI9KafuaVwlUs07gOkjXrqXVRnwYn/OtvmPu1X/SsVtMd5V+xhowcxa
zg1dO4qHovrbaOuLVlBTTTlHmteZsFLT9kVnfOOaD5fJv6i8Jv/VM3aVuYL0SWQ+w/ZAI3qBeTpu
hnmGmt8L3XHAyop/bq0/zKNxlOl8YCRon0D/ojw06EHLb0/DgcGvxGEZTLbL+AchPXoJifJigXl3
zXWGAh2RgZFKYBf5Q5tPrx12rrNVf1Le3jx/Nnf+zJYoS+HuBuRHKD4RO5dXSOVXfbBiDTDEsMdr
o6yrQ8UBhdfR8SCyW1hLKTM5utWdLBCDEFJs2E2zc9Y5NsngdK59nqDXyUZkyhIn3DZvXlB4XPvR
eJ0ztS+yeYwg1OhpV288MNK0Buawnaws+xwL91Ovq6vX1QdPa661tjoB7/4TlOiQGBUdRQK8lqg3
bpQiQhOwhJ4qSV5XEU0dauql7ygH5M3MJUWOmk8GGYlHE2l7WQyH0UOs7LXHufRfwfdBL31/J8bi
kPXNs9GuS0h68vl+HjGqlD5vk9sEqV/2YWbSaZcFWGuntNiyNknhllNScOlY9vhkJdNpSF0r7lX7
Iy3jyAr/Se3pY3I6FNA5QpHOTCCj0wsFwbvJs1Wj8WvakBwSYVpbHmuUoGLV3+/LEe3LGPMsX2aX
D9lhfBlaUC5R2qMISlGN96Xxcp9Q6Uv/P4u+cjcWzXfO8kB+Ue6IgQZbVd2RBOg47WHr5q3azRnW
RE2S/8vEuhcbae92goJLe8vy9S8uqiePN0jL63PSUosFmeucmcC4TrSkdlvLQ+Hqv+uwyqCYjP1C
SxeundZHs3bXhemvNqq21NLhu0d13ZCqtpVnBZsYvgoX5kk11c4tUUDTNZ3EMlMSs0AdwIRWWd+z
4YAVtvINYcsHsuNm32nayzgwN3GfmwqHgnYB5hyp3jhdkhx1otloKnTy+UMVxS2vPHBdAyWT2U+H
biYtoQGw8Ny7CDeNLXSbd0hnMUwbPt925EFnDshDv2eAxBblVP5QXyOOQPI9fPb2TAViooJZVvuQ
9/bztlSnxHNvtWu/+9547rlvoPjbx4rgRIrR7aXy5JNn2WcxoeFJCIdATz6feGvv2QjpbqzFeZCo
05kAWPPxM1X2Grjufc7Mbp/vC4Ia8XU06I9SNeydUlPwnQloXKsGhPLla1OnzS4Rw3lUbMBqIoUF
UDamTM0CaVj7ZFxeHPiGIyfFK94qj1WJJ8aa1UGpTb/3x4LUHEyX6z2mgT7X87SDqb6CYr0IPXs2
5+k/F8OGBuKnWZvPXnUPwqvwr+GaQGoQadP2C2dxLC3xNLejirOqPM1q1vd5PTHWCCJFxC8nWPlV
j+bPqBV8cMYms4qcc2XdSuF/Y58RQbmiUMo/rc14V2K+9GDkUdtOD1h5/GfZKJbtYjdWw98MBef9
sSZ5elwqTwvRcmWoncfPyZLPLuxagBg/gHhH8ubRug7yt7KhK8w5fdPvIKiRTVe7zHaOs5wdRY2V
1Ds3n/6aU0JRpqVp3ElA6AnTv4BRkGMxOke1rHeu5breAQ7qj1dV5495MUQ6jXZs3U2Sty19UEud
x6bYrilA6jAwQ5n2nzUDgfW6fOTT9lTaheQmuKMCaIhL86DlxfOorcVdYRarJTtk0j1TKt/9RPQ2
SGf/nyq0s6/JByRjfQzEdGQ4AG6XSe9vv0poUtdl+Ennuj0YRVod/WyRkT75ViwsLjAK3zdkvaFo
i3PjLW/enTloMCLFsi8zhz9uVvx2mRmLzozvH8gHqa1s7YBcdwuE2VDh2teKWDnJbl86/0GDL7NX
JIpGVX8S07Rr5+xFTs5D2zlxb6cvjSFfkwUhnpcfhTHvsG6/+OW9bC38GyETu7ywmfGuysPCtNPU
TKC5DDgEptN9FmWB3Ka4mHfv4JbWmXPj3WtMkECMuplPOq2N8SMSNpLd7oZSv9h1E01NhmJoPALN
Uc2l9Ond8CevJoYEbDLx1nbf8w3tFfDcpGZXCfsBupU5jOagrOmy+v5T2yHb9P3iqx/7X0iw55Zr
gMnqt6qHbh1GRwDc2pHbsCzpiejWiN3KXBlXAAMB8kMRDikQmOMnH4x3EXupwQCBQ1RjwhwN+2Hs
T8wg5Ttvq3HFMrsTBskgupWNkWTqM6xjEHnU3BJ6p0zL/2P+4oJUCOJt8W7OuhoRgC1mbxDVMmUm
wp2Ohb/EWjnf0nK55a2Nxmg8Fb5zQZcIVpKmv62EAuCNv5mr/ze1zd3WUScwAdG09kPeVhzfTFG2
AuUPUGLNPMHqNU8kzbyr1f7Bhvql8Cjr76mC9/03S2sv2DnuNJ9kR0KTSb9x953T2v0o/XMyD4z8
jUSeZU5VxfweGcgJEamZ2Y+kpGqB3cwyYvanP4xl8R+m+wvm4nBl6SDmeFiavYFxxc6yBXNRU/dC
M3swtJ7Tyq2BTtHNJ/NTlci9ManDYCAMytW1X+srEzWflfKOS9O9+Cs3sbLAl3313+D4vxqhHTFD
q8+VSI6eXT8YHqdE4gOJamv2RFEWUmbFVTu90KRHQmhNlKNgeOk7WJKGWcu7wv9+YrTpHofavduV
8f3PWPFfU0MmX1nmNIeUBec4HvZ/+Z4j6LIYLcxI81bMVJ88Kc+Ga8/6x6bRj8ryXoTJhL1r7ddc
RJa33ipbPdotZw4o2lyMT7Q+//mj/B7IicgFsYc9k6suNvvL2O+aeX0uWGYaq8X37n0Vb5OS699S
ZodBYxJJlBLjIKdYTogTfyZkFAyj7duZoAOv64ovw1zeWuDKqGNcAnkxlVLjpo/akry2FCtt5fhh
U9b5zvBlBHxcfdYosyx7/XF16Ydunv00GcmMRG4qMJBrWgvvvAqz+FoIozLc6Xnspxsudkws6+17
V7XvS6ElcZ0x4zxh7EX1LP31DP4KVtZeSqdlCtIrL2g14mJkPGUE1swKRuzRLmgelZXnruxeqe11
KfeSgVypCkBsUnjnlsZs8sGEFmoAuc9qdNy8qUrJ3SLSC+lo7BAcs4b8qaEuYggs2/uTYHZ6cU+t
6NZQGwdyM+dY5IilaOmuSsdzz8ECK51+dSowms85CzStQvVVMnqxfArZytjq3CEecTRg7sb9iyTv
QVbed5W4+8zfDkZfhlPT7Ux4soC+h7N4QYw+RuNd5b3R08hM/9rsft1lBpy8tG4WPUjiGZ/biMn/
oO2kNj5vhRUVqqAq0cWxToynwuFAqpLi3z3LNpXaky83epQme4SCPUyjOpmt/enybsPBskPhpjst
d+L7T7cpLG9TXDMkZMgQC4jeJJpHicZijR1ZxvMkyXdI3ThjjnGWfQSGgzKRCrGalgeFSl8JiRnu
9NaJvgAATG7/4+g8luNGlij6RYgooGC3jfaGbHqKGwRFceBRsAXz9e/gbUYzoZEhG6jKvHnvyRlZ
q+o//bj4iub+ThGfra4H1hZnq5MKiXElqGfjr8+qmJHD3ZnHq8BOhP21r87Z5Ad495yDMMRzw2WK
wf9xXpq965foZx4Z+ap67sz4Q2C3IjLcOjiheRa9kDWBh/XNW1pjbygebuLD2yzOD4GJvNl39YGs
x1MUNKEzpSGG953sfSzR/hPC9teSGi8eHZqm1+VvsrPniNA7QoPS+R5H3062QAnE+5JYYcoQE/lC
HFRmYOyujuNa9wacu7IvsN0Ez0QxQm/C2ehoae+cNL/NRY0nosFRiDRt5fyHWj6zqNnmfnOY4UMs
DemmBbhmW/N6kh/5F/AcFlTA5WAWeBxRnivc/4TH8qT9YIBohHTsGDtrOiwscjpZnVOBcQ+m5qJV
FY4ODYrylvfSIPdV2Q8+lbmbdgfy8y+TiPeR1fA5L8FvZBivmYVpAguSXSHzudNLn6uDdKYtqvTW
KKzdaIpD6/m7RmRbaFHhNOBqpQLfxjo9wvC4dpYImzi6Gpl6aOvuEEcos6k6U2E/NLLErBOc14cW
Jw4ivH6yqSbrtj/IFFhtM+263pqZ+scH3Y1vc6aPOP0bnF9DOM3FhUzw6iUg6zxiEmVVapIeW6d+
Dch0z4t75vbeBi7NDwkkAgrJabJswqp+xUiYN96ZnhvTCmM+I6dXnALJzsNIXiM/jt6QbkaOhpRb
vamRHx3VueFYkDnOjMf1SnMmX2wmWW/XG2ca5LboupdWLAc/sl6dJXtFBcr2bOhDfwaZghaVnmdH
bDGYB+Tnqoeg0LAFOutjDb9Gk/cKM+kI2ujQLsw1U85ILjBzh9ML4IGkVVgDVv1oskEYn10wTqDM
5kdTRxeWTL9GfXxDPBhDkeR/QC/96ZiDe259V477rnK2vzfIbyGPtt5Y43CyvPjiMUh0uIuY513z
eHjkXvqoi+Aha93dmFT7wPQ+kaivi7DOyKh/RZkfR6ddVjftYaGQjVr562cRKubQPaaJ3ke4T7vB
73bYEJqwLQmUow0PPHjV6k9fD8+m45EcNbExZNCKIHNkrdVIEa6/4WRlNa8ipSyS3BsVxeo76sOx
Kq9RoDHCB+gJAwqevc2oMsN6yk5WX6A+2nhuhfeQLvWuahy8kbzPFq+nRcNjugVu6teWE3ZDQTWE
wXRfBQMvIA5eLs8xGwv95Gn9VpCsHTEmGI+WjvekQgYMI+QNnP5LRSDvCBc4gnPe8tS/zlGntOku
Y+PuPelSCi8b39Svkc/YQ9YMMkzi1nZ/7NB0gC7geIt3ZIbeOey8zHydezJOVn/yG3EJlEsgTbpb
YUVH9PCVcky2sEvcnhqQ63CO9r6x4I9yrzM9OxsomIPnMJXGKzOGI9yKAZvW+MeV0VsTqAO5B7AO
2cFK9TduAXwtbWjk8aHM1cZM3b/KWklLP2s14WQO2RM/OfscdTyYd6e8I88zKO5bTCr9kbExmiaH
Fz+/8vnK9Rfx35T2xsYg1ehgMFm/8dG83Gvb9zcjfs56FSjFOG29vPyv9trd1C0YAAt3axnvKc75
a6rLH11CXJkCb2d0RF77jxkltbR1do4dmVOyukfapziUy5PNN8VXSbvr8hH/jxoJuiIJZjYmexWE
Zmew4D3L35qZQLvxrrARoft4GAwRfzAXPuNm3uf19F16CV089pJN7ASIFpl3SySPZKXOvWwuRP42
jR0/2XxRPPDnqsXCpdlSv953OU8x/sBfFqedHZQrG7OKbu3PduC1qkS9c+LqsnA08b1+FEWCuFt8
Uxy/w5sM8MZa36zHHdpiZ5BdqWODVLC4cP0eEl7lOsBzWZesf5UjMjk+LD4sW7GHCuB+bg73pM32
3eLsfMPerW+bFD38mJat49VjEFdfoiU9tf7CrDdGmtx/fGP+Ro53XXjhjaB7hO7B1M/axTAkYqel
Pqx35C1CS/sXA59KPFqXuirO6fLNg7D2WH/Wu69K3GNbiWdRqBfPsjcpc/gVfiEKFJjGAu+lt2mz
gOhsMx6NKXufan1qVsN6guUXq8CZCHcfZvXMiY82tmbuCx+vmvv/K3Q9QYupbkIPYa0suTbZfTLR
s4btmJabVNTfU9FcilKCP2LoCh+9AS9T/c0r77/SJ5icMQDC3OxudJQwTMati99nEZCdZT05F4nf
+VCpGfOwiytvIhvBvSpfhJpvbdHhRvFLuSsaUb0b7vhMEdNtySPtRwd9i01dGVPSpTt0mGGIvc5H
azH6repr2mk4jLM26esNgVNzwULCFBKRyrVPZhx8r4ZtJ5vqY1FP1QGV6L3Nuj842A44gymAxMYf
4lCkNDklG1M1qRJZYjgrmXuEVTCv8BCcZR22qjRtbp1TOGEjwZWME3yUYni0KWjGUb/0aYeoM1Fu
LMHrXDVvuYXm3akjIcQfGY370nH2zLABOLFfRA/J3zJZ9m1BiVmIqybbGEJ+JqSRjjcHB6xvGc8l
oadwquzXiYN/pplvCkX3xpCHIFHF862OvkBpLk1nk810qoHRtD/8/uBsODgo2IlQBPl0CkgJTfQP
m4zChnzJM1jS74mAFYWNfGCAbmxSDZhoTv5pie5spn91UX3MXg/MweqOqdk+lSB/Abi8mhJ8/RjH
R1zLlIUVOoxlFVc1d5is2+XRwXG4LO6LZTtPExmTjah9bBQ9dSHxL/y7PIAETXnL+uKS+fVHrgzn
VBnDZ1OSbO9HWh2CDleTc4JAU3ZtqWH8ZThMhtobvf86FcNzk5UP1mB9Vl78FhEvY4DnguPJidM2
OvvN3OnL4mkMnOTX0O5u7VO4vlEDki29+qPqFoo+ktaWd0ceTolB9NiUqMgQjPOq8zad7dPPDtbf
ktxCYdWXUaY43LlDJd6jKhmuOAsPLKf/07kFOUmFqXWwielbtDRZzY/8pcf62NTwi5nbQiWy1pN/
eUEp1VtEww8RzN3e65idsytRN5Z5UwuJYdkSznPjiNnmjFVGddV10NlwilQRbNaTqa7wJcvu1XWR
ZfK48jYOme0tbseIPzJ6pPfAXZpTahmUXaCIsQAJsUVByXaLZ9wibl6WQ27dJal3mbPgOePb0rud
jYVmyi62gVtN5NjD7GDJLs2AQW12R2Kiwv5Dh4DwZKT/RFFcyJ5f4iz9EpO/Z9R+NWuUsV6x3ty3
sVbGH/aA6zYwfJLOufVIDPpATCxgzOV9RkFwksWCWyadaPDnx6pD4yZwEvTuqz2VcNKMH8ELxpj2
KLV+czhRJo76eJIE9MxlV6p0N7SiwY5enzyrPNcjufcEvhCK5IGVeHevVy84tt9rG02edMotivtf
P83P84Ssyv/xJgt5tWC9VNQx9EEx/JaAKU40XWz0gNlbkG/h92gQA1lSIJkG3nbppR2Ocb9dVUZn
9u9RK6jpe9XusIb9c1tNyVphQsX3fPeW6jXr+29ncTRGHZIEukXgUcMvPecBosSuz8zjWob0XvSX
p2WXOM5lMozQmkYwjetzFTjBd+ZzP5XxS4meYQXFqXDzU6Ci82iRtYO2htP4bA7uKS/kw9yQ9CX+
DvmEKcUsY3jERZgN9Wu7jCC4vCvQsjh0c3+gkhy70PDKe5k0eHyz/pX8MiLoWB3iOjMwy/Z4i/A6
0t5nP2vz59bec4/kkhTTqzvy+3M+4RD49TIski6mTIb7dMpQenjBz7CDcOIE7mtcM5Fc5M2xx0s1
249T7T2ZVvHY+cPrGAefEbh+mrH2mjaUTuu311q9LJp6O/HLB1icp/VvD68i3qQWgKsVDIVuKIdm
2zFFsyh6E1xdJp+ompaXPqkfzAGyHKimiH5k8tM9s6Zyt4zBiUrvSaXqjwj8W2ziMTRa8f/iEgRE
mPbNY+U3x7U/mqnSbWbfTlS/ihpzqVOXD5Gcj5C/zqOnrnaD0Ek13gXWlXe+erAkgl1bL8lBtHjH
O5O3OYLmtrPtoWaq0+Rbs22rRx9v9LFNNdAep+93WDOtxyke4oMSWXKdosx7tiAq4c01l/espUIm
MCZOeiLTvfdNI/6BQECwjhXW+baZRv8jIXnCwxIP1UM1cdhMc31yBgVNSc8CVFOwdjvqwcHkrGvz
0+WE37jaeRikBVltdVRa02+isPTUXAqrDMBeGhyI1CYLjBTeeqbfFieYiKffwJ+Rkbt/bh+do8Dw
boT3mYhhmNlmEWGlYRpeQNyuhZ78tqPoZSyBh6km4aAqZvtcpH36XxOMeD8oGcJ1nOYKEWFlZzay
jHQPG0rV8Tjh+mBqk/zFgKsvEmbqpqL5X+zy0gQwiNIuPhgzRK2BJnv9mbjrP/mCGYgX/rnIox/E
js9gtI8KpRXcXW1s1EhhVEbxLRAwD1TxJxtTgnJ+HW0sOEt6qL8Dz76kHc8wuRBMqcn83ky93s/G
/NVPxRES3oWhxKOHlz2x/V/t138KNT5C7PtdpW72ub2Tl6dSrMEU6O4Nf0d8pLqj6OyZhyZT8kEo
/x3jIGQ7u8SrnAM8G7ufiItOdoxcYqf7IRDJZBC5rjJfyOGfxtZ9ICaEM63dE7q/4hAa/n+lwyV6
TdLoNir4rG06TtfAro/eCKsO98xTHExXgSab18OXGKZvjip/73bpHdPBNcIJlcg1HDBvVTPfGAxW
LAky/1o6e3Z6DwPHbHWweLwdtoKnyBDDASH1z7jICxwSQowkgLadHNMtPKNdv3DRk2j8csrs1mOr
CLVMGfQNwR0n/VOcOUzsx7yCkajPbjLjSoA0sM0M/WeKCLVlfvCvmqKR2X6zWsAp2gKvfSn6oOJd
KEwsgTTWtdcBE+wbMrQc2xsXD/rOVmmJOaRG8XCb4ZnCzDwYfv9kO1QCkQmnEuQBn6gE6qFt5z5r
wUCAihej6bkuio/JiCEJLnFwyryivSpFcEfO1hpPZ78pW/n+i+ruq1ss/2nMyhspV//szmtDh/c3
7JouhXylGGEyUt6wkn2ivBk72k/v1LY2UI26fCnz9q/Gtoaj9QGn4g1pvyDliqXOXpgfJlilt/FS
1idjzIcfSyzi4C6xfxgqYf4b4rYMNkmEo1NYE1KG3zJqKLDEqiYo76lbikNQqU+loNsh+FL1sm52
o+C5bkqZlxtuI/g8UbzV7Hk5eLn1btL9vouZx9AggpK45utg9r8loi5nXhU/qI4AiKqMN6ml+M+L
5/JH4iTAaQLsHl7arMKWyvToiYkCyHefk4njchxsEB6JOZ80EKINP0eSy+hg/+TRkywzwD5T/mox
C6NkrMatw6grmTUzm1kiDxt8VsNSDtcUjeZ1cP1p71eufxUFwedYzg3lr3Ne7ILuaejBivpMb295
4z812gTrkOHitlRBaNlJI9CUlRlhpmpuaU6hvAw2pLxFRQ+8LDnD5/mlmqnV43b6h8zD7GRUwQv5
cGZTbUDsIR+V+wsO/73X7Z3A473G/ADfqcAPoSFJiYlRR9Cnb1ETQwnpqTW63i53AVhyYEcoCPCA
x0OfVh4dZfCSCszonafjm9Lqq+jkf9L3wbQONVZ7wQrC0qubF5kNfyZMGq4dHwdzKTk9KOjpyi+5
XqzNqNLHURG51yPhcjKz5b63Y3habscsI3fbcJwmq4YWxq9QZoebLHZOqML3MXZsLNTVqyysJQxK
WnviRzV2/iS/MYaXl2605Gfg4T5KrPoP9hR7F0/TPzeH35ZSf+Qz07lprvI/8zC/WdZw9zwwUm6b
159tmalrI/FrqyBmxFYxx8ybi4VV/oSSdrd6PztEtbzoRHURZzk5jWbAl2NWTo6LFdOGY80FDNyl
OYuqx+BtNNfByxymTM73RFf14IjswfCxWxtxcaixs22IcP7XD82vqbsDdI8atFlxt4qU9s+EIzv9
Wzga6EVGWk8oY9xLG4epXDxkL3HRPXatdZ8KLhFnQNUg4qjCwK2+ZEKba/f9U9L0YNyq3z4Wv5g3
/R0KDlw4x/hXtsuTUWS3uoAasv5LmVbUgpRzkISeqHvwBHuSuAQHteusDAOr481wq9UHBF2NeuMr
KHvExYgPwyv6ZQvpprnIJHW2PjmrJpuPfYybC8IiWZSop/g7qlgdxNR6JdaK4DllHe0JjSlZNdki
9ALf/A78xXjqcLCdvdlPvC2EyqUPm4mTin4ayx2UmXYrcIJfSoMgz8w6o9DHWXGpqoLpwGS7PRFT
zRaLlHxR5xryKmO4uIdljOunscmKr6IVJhM3DJxMg4Uncn6/mchVYBrk4Zl4VZ/CcItzZqnpF9wW
ad0eRd+j+YWV9mwbdfMq2YztLw1m6DYw8/vY1brh5A/AyFq9INkWDUzT3NQ9t9IT71rPGlM8SXo+
5mk4Y/auDv0ciUsu/fRRxzE8lN5Znvv0X8RXU+D5KaxvRxv9jzO1zHN8K67wBQyi6cgnWJiAHVdY
tKcm//Dz4hkXYYq1WOsRkh9Ano9iDYKSVwIt+IASQs9kjto5oQrku9hqeHxLsD3c6yqtHsiwvzm6
I66d6wL/WWXEe82Cq2WHD378UEhvFY78UBcB5wvsKfe/qRb+QzL1BBrxfPn/CRBTKoRfWWwyjhEo
wOnIMquiHyCFRCKGeYMoYpQYZt02qL91gz5nxnTVHrCme4/DAIeYIz7UbEwxup7NdrtIF28iaxnV
JM4cMTMdcb2RvozAKbD94aOeU3FKJuKQatFLTTpcBMeMBQIn6An66ACHR9K1TMxJZhRsCTf6Z0DQ
E9CWVlxjPZN16xPvdxg7a7VDz7bHvWdY/7ldw/Gc5opk20hT1wOhzq10embuSrigJvw7zwS+DBxQ
jLUIMDwnBXLEbATIBI7jPeFxpDb1zcQG2Emcre2ShVLeVBjTPRVYGKPELxRFMhhM/Bw0q5qbSZIF
uNgogBnNOuHOsfP6x5yhu1K63lcl5pB6XOazBoW64bsaPC9LhLGVc/lIuN37GuspehyCUZ1KtK8w
ijqudznU09kal/gsSNX9tccYpUBW03ERpRd6iyYOnfrR85y56Y3E63K2yINdZDWnwOb6OQlzK0Gl
xlb5SWwX7LZp/etrfJrbll1NxyKIBgIKHjzlzDAwjM15tKLRuk9yiuiBki4y7D12iwf1mN8SnqIb
gcGIFstX9t4r8VxqYuko5kE53xzpAifyKNzP0iZM/rQUM7D+pB4aqLzS/quXzjipuQmei0LrPd8M
ViHlveuc/GHGJBMpMz07DvNI9teLFiR4ORb4TvMi+9ZGNRNNAgoYTmOd7GZHC4ZQBhJAYC0DvgQs
afsE79uD45XcDymC5FtKLwkdU4Dc9O28/+vrhna+FB41zjR76KS6Msr3OkoMf0OpxZ6EObP0oz/o
NDoNJW4knGX4m1qYRkTiscqe+iotpoehSSMHSqU7JeRG7YAhU4XVNDX81YHkrFb/do7QNFEdMmJY
i2GyKIbTkYY+81HF2CWt3Tpj+j9JYscFCVKm4frqLDZCWQ78MDSWwN1FTbBMDwvaxnOEbTe0xCyw
VMSp2g+pN9UHwZG5reMOwTniaKp1rZ8dR7vvpW9Uz5Vv5K+BRJbBSFEdqknbX6Ip5KbOsuzQsjzq
wQH1vIs1mlTlMNuV8UTdwkPpfo6g9l7LBZadXiJYMbrxvhX253hTDV3tgORYZH/ouRiBKZh+ts1k
0+4cnw41qrMmevScrrxqkcAZ6VhLGbqNN4d4HtYVCEFGZoVkfY91jANtWtBtlO/UH5Z0y9eCxoew
fUX0TJvkQIgGXCcjELgU4ca0zVztrIG0BQk+F0SKZmM2NnZYYGL4gVjj/yphV0/AbKF5SG3fZECa
r2iGfMO4S+5qzxehTlWzcRuzOcgkEu+EUuYD38yV/0GB35YYZMIIuvuGXClyQuZ1HErBbxsFgEzR
UzeD0ea3viXv+ajoXu/KdfW8ywLQYBqC+l7Gjnu3ajYyUoMUT4EJNZ0Es35ROPyYB3tkXROFjWNP
ZqVIdx42ygPMLPMr5uy5xRXpRNdRLUoq9KIvGw/RVjLGP4821PROoOEn6LMU0bV/Nzyd3azON4jC
m+XFdFL3qc011CSikQc5YtJAb4J4QVHQnvLUsF+SiXWqohPF3ma+9F4XeYrrPR3Kg0pRdmzDaK8G
kbp8E1Sk5kay8b+uZwT/DYOCbEJ6KrgqR0HgJwC91R77qCR/8Z0JW+1uwr9BB5wS9uLO4Dm7vNj2
diH/eYMwnskygHPP3GGbCqRSF6XDO/pxTVLaccqG55FInL3Q2jgDxcYex7W1BaKHgblp5DGZMG82
Ak6K3RDRtBAU9hbp3m2ymPAKRK0PoxcXPymX0p4Fvag4cK5C11PgyjyCDwZBUkCjVWsE285iskV8
RW4bHxdZlOTMUCwbYWMdwbiTGsC6jE5Lli/pPmUwqLvovGQ4+m493+dkro+5xplx9DOIekDpGSOa
Gm7CMkbEON1RdQcwauNOpXH6GKWt9QuCgyBpltrPvljiJ9AADZHMujg4o2egHA9Tf9RzC7wuonvG
1dFrg90J7tL/lbLPy31DU2zjbhy8Mz7E6rp4Hapv7UJFzxqmcM3cn3snpXWTDONSx/4752N/gspF
Oe4wbGTljHO07Z75cA1QNc+W4mCMUE9dhpj3Yib3FnKxr3nFKXhpVPCV4cldPSfiJUNTAYVRLcwY
9ORs085wH5qMID8fMqCXYbG2Mos8fLL61x6C4qwNU1zx44rPbPZAQdKCUvdVGV3BJiXMvWdlabO1
nDLYpvE67x9j922O3OHVHpc3WYr81hpjz5TLK3adk/koRcBHt0nrd69B5jPv8dWQbKEEjo/VZBDd
MS9rrYIsOn72AUNaa8TCYNKNZC2gOvYIzMYKwCGeNYnnKn2Xwt+1kO+DqoYGHoH4s38a1dJx+Tj3
2HpOJb1OuLPk3TYyBEmJyT3jWePiipXYu8tAfN8baGerLfoj0Z7YbrY8V3uskoz+AskfhWZsd8On
xXCfRxU+Y5d/Z/H0NbDtYXZGc+MsYmNQJbCSC8cWkU0tnHCR4LcGV2x10t6TOL06TJ6wR3PHvJAf
AZtmhrxvoeV5xyBvzp7RPfVtxLcLBsls0A22+7xr/tZBfGf7I1m8jiyZHxa9+kklaas6+Ypsn6UL
etkm5DM4qmieItYYuMBQyGhuO3rTUsGRLibrZe4YjUeTSUQtfmHSdlzyoOJmZBdFM50UeyMGM8Hw
vuwEiytiHsrCYenxvNdxehHTfGHl+j4DtE4O8d76tylldYL+W8G3XqbkbpoNLpz2KoaPofygRbkU
abDNUmagpXdeJKbCrESKB9KHZRchuBnm1Uo8vhrTTKOhGms/Zx1JFqitm6V12lPr+PYjTUEBCDke
/HBWsr5OC4tBcqZtmiIST+wQJ/7jUjUIM3FpF/vYMsx9Z4plixYFrK3zzH+OY6t7ZlLVCrWWpQRH
NzqGrNBXfXYpuoK9DvBbiQHDswB/RU66TZv5DrouO/qO3xHvyaLn2hUNXVmKtSmvwVjIYcYqypu9
qbu6+ywdNjb0VLsnq+znWzGq/tu1kYsLmS9Pi2soqNOOzRIAgbQyG6J5iJ2yvmqWKz1NoKtwtfUo
NX2FQVu6Kn/D+g5Iy12Wt8RWA76rqXmMtZsdCNZFe8MwmmMPBGNTVBAJ25UAUTvSwg5bZb9pWfR7
dNc59DvWz2U9TPdIjlxhkuTpgvPBhhQ7eBtmal/C0xyyALvzvdEtOD101IlzzrKPHaA3uWct1bo7
QKqTXw89gcjWPICHNRDtSCMlNiy9BOz7xfWBC7le6ZzbuIoFUXJw5ZnjBcekKMp9JRG9hzGon53R
nXg7stj5gmzAvhCrLOwvdHZzC44sZiAL4m6x7d96dPQRUIkfon8T9ihd/DZBNXJv92o7wqCEeuK5
iCoTkUC8qtgwvWTfZTGDScUk7uCAX91QVkEqsat+Y3jDH22hOxkk3nZ+qkh+gzOhxOfJgtNpmCGz
32Q/lBkgSfa9brIKDbQwhhHmBJk2FbX5yZctjIzCjSls0nRaMK1PhBn6eFl2UnjdiaC0d2NNlfuZ
DWXxXfH878ueKWiKoft99BG3+IqXzwjiNxloNQK1Tud6pxfjr2qLnJOj+zGhDWwzctqw3y3cUEV3
Lyvf3NUththAmc2uNpgpy8H8i0rYhbiEu90ivfLkFy4GlbZ2tz5m1wdguNnRngRrRUQqiDuX1QeR
K/nU1yPaKKfsqS8kmGiD6VUZJNFFcC1+D5lowmLGsoAzGUi6nzk1XmAgwTGem03ndOIS2ZR6Rlpg
n5rr+knpwnpve64LK8JuJ1PxT9R19ezAXWM1TOGx0kMnoXJtgdQu9CtThO4kGBSzPoDmUzu52lvC
NugbACt5cY0BMnCG/TCPeiuI2V0lOcZtPBAy1NwkF7L+2PF6opWmCaqlSezxxtNcMJ3JWWlBBGk8
dzIpfyDmlfdRyya0ptilcHGiQ54M0/OS5oBQxjjZTqrCSinxT5V+XYWTTWUmk7baRcojNCta8aKm
OiOePzT6QsISoxmbbkOYefowdCwL6gdb7nTMzNYazJmfYL6+zO5yt/Lc+Bd0RXcY06a/duyF2TOj
FA9RVuDfpju4ADjAoeMwPQiGYHign7NfLQzAuyRpcTQWfBitqeMvo6yq96mP9QMgR/NZ1dwKnpTE
aS3iEw/9rO0teVvjuYoaf2vLBNdeACKPjAmpD6elvKmN+STRcrdms0znuUgVKFfsOTruP/OgbxyI
vkxeUh/DIZ9kZO/MPNdE6gytNvks8wer78tbEXXVekqqQ1unqwvFbMMgYnFO6Y/UecSa1LPkY72N
czL8tsLhWccGXr67Avm31z2AGGwXIUkSC8Tm0rZwq4T1xoRb7uNBfkuKuHMP2PdCzJ9kkAGcwKgg
H4JAK3aVURNGckjipKlP6VAeVRPRpuD3pawkJbGLdLtHUSJQ/Br3096NrUvuz9+zy5clfQrZyv7J
/OHd5hsVqSG0AdVAEtwtzLZZ7HVoohLuj3NY/z3wU15G95i6X6r12Kta/0F4QeLFbjI34g2/x7aM
grBTt0npXQ14ABu/l6dgcRpSZRrFb74ZSwm9INgStkGEkZcJfQhMwGbm6nN9dPpi4sXQj+uPcsYT
nOKTziw5HACV4kyV5VnE6ZtuilsRY7iyLPEnZk3QENnXlBtGQQZaWjRSB2evIXZFN21zOLebWLbX
miN7CPQLJI+9DCqczvFxSYqXmV+Q58PZtKleVReMm47AeZOmuAMcBAKjveNnWybYVKODKSi6wCgJ
EVhCyumH1LD+CIszH6+vm7VEUcjGUulycLKIrPnJG4lMx/6iSewys9hHIC63hlAvjFUYWUNzGGxo
RLdGDqGV3preP4BGRPULXiI5YG/OT1YKI7/DRwM2vOtYzKdI862PUEqw1SzTvwaEym2AWzyOlp9U
w+wP7HCCdoxigHljyImJLVvTgbK1gE7su/dxubswmphvfhgll0P5kJnjzrSjd0sziVnyo2GLYyPi
s5EGx2YiR8H6by4L/cKSHn3iR8cbPgs+45K/baSx2ucpILz1uYup/TJHwDoKSAV5F3ue95QBGFZ/
+uhvbX2oZdqCx8VPtfqjs//c6I5l6YqnkMUeAngknhTPsjY8RYUD1Lcdm8si0NVW8CqgQ2JNsMCg
YmwCmy8izohO6N1CQHN9DFPhvUzZtM/lcwG3M+UJ983u5M/Zt18KWNrUrCMH4sesvo243UzmZ45C
Kfhw2TJzdVk0AK4Q82yM2MPZ4xjxpWfcO+sSCiwnN+40md41z8ZUySt/ksfP9sayCRrczKMmv2ux
SgFf6Igp2wt2oKR3LrgHN8luPnly1BJIyE4kUA6HNZZY74MBk0Smujd/KF644nZq0LuGhM4Sq4dA
N3gsGh6ONXnv5w8kqijW85DJf5/9iQxzOzezAOFJKzHCG+vv45i+J+PAZgb5j6DiCarHh19nFueM
4On3tgIPkcICzgs7+vLoFcPT6n9LRgyqCxi6Qu0zYzqYscQjwPaZSa7IJCMcE/9PPjZfqjFepTn3
u3Fw39cnEuGRhCf/6yzNR/k/ls5juXFlW6JfhAig4Kf0npQoiVRPEDLdsAXvv/6tOveNbtw+rRYI
Fgq79s5cCQwXxvrWd5KD3nn2vkIMVWfTvXPvTfTQoUgsInzLRtU+DJXAOcJ1C1GOXftKIVga+U4s
LiEBMbGboWIOYkL0V7ODzG5wYctPJXstVplRR5qKg8PdjDzG2OKnYzzgYSVZhQLND16gmmpHqxEk
9Jj+tYEi5FkJSypJiNS23ps0vEw96h3eAps8kYhu5aVU67PSghPnMGOVW+yxozliGsOEVCf23u+I
/24q5Ks25xW1EMTsXLN5fBIBuLOUoCczATFobaWkQpkCeqD8wbapVkOSDFu7h4oE6jObu3Nlu2hp
RiajJYr3VVFE6C9rydhIdsWfrvbFC+XztIuEk2MvjJuTHvaS6o2jmeFzqggdqOF+cG+pk8qZ9ryC
l8LZwAGD2NwcSt6wlvERET1DHmmnTetMhEDzgJsTDIh8v3C6dzA8J2jeBzGHsETrbTcBI+nNA/It
SjSvpeOWjST94aKmIUzbkVMOC76/yjh7QE8DMx83+UYm7IMy0qifqxd/wnMvgUCsTMwyS4e58bYM
7XPdqLo9QpvAHX8LO/wCRHRRt7TLuCh+ImMkP4IGIGuvH/wN9wZjct9t3RZtoJDOC/nJnOsgZBMh
g8g+CpMD1p87MQYLAv/uRUgWFWkAqDH+Ghr6+bhKz7xXMCyKU+0A3QYUIhhQOKgrOSkTfkDv2WuR
4M0OEwMOqJ2daEsHZznROuMnE/lvxyU2MQCBQfJd0S499XYsUC0uiKj52/H0mzZtOl9TdikDBba/
1saKjaLfjOGAnKh36J9EHxAItOUoExZ0/RnQ8wcBdCgmxJkdEL2a/aBL3SOBB9vUik6hHlzp7Lxy
0KR15oli1aXhORydjVc1jznhjvVTixRmKNYVO0ah58kaS/MPDJET84rVzFdYE3VCf+eQjQ29T3E0
KKWhDz3NlLJD6sfBJ4SP9DB6YViJyIFAaZvHZ2foH/6sk6bUmiwhAgMTiWpdo7WYdEwPFOrFHuEP
sKuNBkEEY9OEy8bz7wIYcp2Qo+n7Tbgu2DXgePi80cuRFCeDxvQU3tWHAMmvFE3Dz2TqR47mLMUM
ogGl7bjntAgOoPC2ou9egn48SS4/rwlMQi29Cr3hHrfaK2iZeGUFE9yGgTpWC8VCWoDxNHydfoE+
P7fpr7DnhUCdOSTjuM/poPkBqRM1ggwSisDNJ9hol81s4Yjv3zqXLmrO5tP3QLR852qnzJmADvJk
Fz2QuZBTR1m/lSXY1jnU3rwKQZmNUqIPB+JY0v4ndpj064a/JkeP6BQHYm0gqzOdUdCiE4LaKoi3
lma8EBH4HinuFa+7bVQiDpZGtYRi2TKJ6s4mMnZH50BU1cNmBPVlatrT6iak5627zXiFRpxt6p4+
hjDRVFchJo4mven0YiQ7XELaO+mbWzqoBI8W74yOdlaX/3hed3Q5h/eGr0o9tgDO7+bSbtwU3aN1
ZNVKsv7ym0TNsRzmoTp79SDWfYXLvRFGTWfQnNae0hp6fvjsteky5R5jqflvKTgQjvMsLxWqQYv6
MMUVSerhjdh2WCY15i5eH6WTfJGs0PzpUHsfw2L6rAlXvdFhd3FNGhfhtLdE1s7BMiv/U8ZD8CZy
C0yTHyLdDNHtAArnEwUUSJaIoAEEqHM7r0XrGN2CCWx3x2TOszC+aEiDGC4bXYxA1fdep5BIrhkj
z9r1OmNRET4GPZkTeQQFvD7b0qk2TFwKAO78BKGsh8xKQDlZhE+aFQ/mfMwMQNQVSrWFH+Fqkhbj
0Byzjecp4h3lG83jSqALBJGo3h5M8xDEAN7pRbsM5gE0sieBa+ji0jMmWwd8I2R2LhHUrDkQRguS
UBltOLm5sVL/H5JLdxlaZs5IYDrRn3gPZ508oznnE9l4QiBHPAvcA3VrftQgEOKw6VCYy98gHr7Z
kKKbHYlXp/I/iIJ9pQ+9cxxhbmYfOHYfmfcoMEADGKvKN18yyCyMNHZW5YMrRb07ISpsw0BbZIQa
bUHAa+dcdCM+LDTXBqYAVmdfxTe6G92qHnN0EgwbBEh8YlhoEfvhdua2mz4a+gS11tK2vT/o5988
u3mRk/NQzd+QhEYJJR5rNgzPRKZnSfO8iudDzLXZ5vDWx72+gARCGIseK/6EcZsshf7y20ee+iHN
NqRU7cALL6EvaqbJFuwQXfgcTkKPl8ZDCJ8X8cEMTGrx6J2egoMvdtLXre65MJTyVzHZwCg0+BSt
3jHgALzEFyvvcMdzmFYjo+mCp7WOdsFo7csm5tjgTWu9tfI1Pe+X2Khe0CN7e78fgL1UYEuAoPAd
xT/xHPzJfftP5aEWr6rzUOY3a+xPoYPCz+qzXTgbd9cT3ZcZW2+Q9NZKR2p7ZbunU8ipwLv0cnod
atJsDeLtzEn7roOmf/FNL1wNWnop0/rFzVyQ+xqnJtJXEu0lyfRhETOD9dOM8ydpltsZ7L+lDZfU
1stdIxhzxf/9pYnETjtM6j1bN0eCeOf0MdLkDoGWOTfFSlZeshs7BePOmJOW4bgmyoHmUdcwIB2x
P5EV3HUfbhQ3ABJdsOv5hzH4D4RY66kI3osKySD7+odjyhsygEMThfsuGc/o1o/T7F+YFHyZBQ9H
11ubWU4PhC3fOu2NDdP5C029FdZum1lVAg0HUZ6XGusUxO1s2YeIU22DtjbOKWLoiDPWXVq+CXWN
U2lMtoutWhuGabzVDfVWRTiqP6/y1PZV3vUWG36+mpyE/DNyjoQdoh/TmcWEs/uGifGfa1LLm8GS
FXdwM0T4UOhuWuJwFNagBY6Ms+jCRyAHdGarTpMyibeepDwd9JHp9uylGz/iLO13Z3p0Zz+N9p6Y
Od4jAA67CfqYRRpU2P/SlYG0EN8tKz0iLPkTYV1aFXX+rEb4T5wCpCxgoYiKaZ4JrpZXBBiMf3pB
/tXCz5xpOepo90sbrLwjXX0XTi0BCXNr71pLJdo7BtQbAqQQX2U5DYWe3n3mM2sqCm0j8F9sGEci
LKKEvRRargM4CSDTOYHqS5n6hPqBWXA86BWY2FxwVK647Tmyob3z3zE1cT0GcIyvniIFgBuCnEOR
4Q/dCzIweWHKHmKZqmW9cZ2w2fWpm+CFgsG3HIJY/67tAutYF2nOjbd7/szz1EV8gSquI5QcMY0C
NBUFMciJZTfLMfWtDeZIQKrEuIx8L7wWytmCOR8E3RJNNqpJM6W/ZcPldgy3y5YRKpd16uvRJWpG
g85fK16ruNa2URfDFHdGd2/3AOTlRH0Y9Z57GIIWxVChZycd/s+O7cZcB46P1qmfiy3aDrlGyGqf
5lyDUWKZFEuDmkRogPpJe3U3cx4BYLfqulnxz5fE93o4GG0RH4nKGVZkeNCeaEYb00dUPMu2Yu8D
uU0t3WkHO5kIW25J01BRzVu7DsE9ux6gIaeTDjPLud9qDuNeAOYoDplMb6I8mm9Fy5PXaSGKUN/W
XlqTPYnWTc16Mtq1D0ttLSsmY71BD50pRLQWZk8wp8lGbQ6gRYwkc7CXWRWolzq5DlX/K8AWsLoS
Z+eEWmCtGgiXd0cRFCqoBwuNzt26m7L+WFrCO0ltQHiRefl1nHO1jVs0NaLZK4Gcg1pdcExJnqPT
eFv2mnY7Jf687pBsws5n0mckvEvdOsi2oe7/tXkfKcduzmPpwuZADz7BD4m+LGYTi7I2T3pgAkBj
lsXTVDCEGIN1qsZdrc8B2N5LOmYa2x0EybP0mp+WExGaAP+fGZbwV5165/jOZzskh3ZID7FJsjlN
0Y1JH82XNVTOqLmhmljbAypd+BXEPRpYagIRP2XdWos8aNYeiMZUEzerq35nUeNxxtGwGJQ5sQyU
SQbiHssYzwhgP123jynYHOS7MVnt3aeJVlgZulZ1PFsHvXep6brufeq6EQUyaTVadCpclXFTMuri
XiBZXWUTrn5lyCjg9qK+P8AXX9W29RirZDkY8z0WBcSBaCsItKg6prV2/Qbd+W9no42KKo6grapK
ZHhyJv+UkhVqlNp5SFQbUZ5MI9g3ZfEdNUOFdlIepji5jQld0dp5hdV0HTrjs5nH1653sPdzKE0J
VmpjZ1jYjfaljCnuFN8F3aDILK7pbF3d0kYrk362OPNazdtaTXUR9OwqsDNkRUWnCeIS70bsgjEI
8Kh6sR3zUvYG3nWRPpuUwREAKBiGJ3qBbzpcYHcQ7kJk0Xa2h8OQwhDQ54Lholbvw9p8FbnYuHN6
Vv/fjjlPCtD36RDSSZrOoUdwCurq76xrNqE7XH1dPztlzTIoPyvFOGnl+OHJ/lT4ja/ij3Qg67m/
ZRpCT6zFI9nNB3RuB0QlDJv7PzhFNnkm90hsLpWjb03kxhvflIyf5RVZ91XQ3nIQFaEVg59ThMmL
FTu3pppvxn/Gl+FCeGd9bJLO56CrnShH8RZX9OH+Y3nEFTKiGhm/lTlvs03uBw8esydyCJk5oacL
qvYeTqn7h+YLs6gozc4DOi2vA+sWVM6nURh7kU/goQyqlQUOKe/NwZbDxUHYnqVzaRjPkTgSwnlL
eO8ZefHfre0QDFoiAzYCM2ogiDKKqXHkMDEZc2cgBS3cNpOym9K6Ze5Ky9zIGMWGlv8i6KAR1ErO
uJuQGQ4D1tZyLKSYah05InfRKFFCUnsQXHZHdAc0gNrhDySTO6hMUr2dgO1YCVlK3dwY1B9Q4ldD
TDSYn8lnX7hL4fXbDKKIomd5eG/t8ntALwfzGWJu2C5VpzltPHHqhQ7Vn6xc1VioQz1d2tY0btsR
NAUm2JjOZm9N6xwqZU1dg3mTSA1auUDIob4eGDF8+qMGpwoncpmuecFsEhP4dYCcJjAPBpntzNUP
rUb4yGSZi44mT8bo61iFxrruowdx0ssJzAHvBF4JHac+Q6WKv3fl7GHaZjZr2OnfkdUcsBG3Bhiy
TNKaKcw3aYCnlVO+U3YIOTpI9yOVe1LFcBoGkoFkT/lAFcVBQFPVpp5/CpncbEbFGDCZXtkIC+uU
MVngynMR4Q2a20MP34aqegaam0HUMC1MRkF5qrHNzGP8YxfyqHok8yTOmEVe/hskg8tdm4171X3y
uENsKX5fx1tE15s54N1Z0dWsxbzSA7TebczJn9aQXYI4ABizDAzMCZYI7n42re1yvtayh8OZjdAQ
lUh5vhRmuEJV+GdG+2JmeNUlhoGeQiGTH3mfHdR1RUEE/ueD5vWZV8jKy9L3ALF+OELusjyqOFD+
/HliUxvo1i2VKvCXTr/nbz3ZXtI+v4TC48wLOEJL9nqhTqvTmjfaurKws9Kw+o9LY6SrVnep1MnO
ReAT6KfUaKHvaGFKYEe9SrBCVKZPTi6z3ySKV2IOEEZ6uzB1dzZHpRApOPmuSo/uvHi9fqhS76W0
jQ2GItSuwsQWYbUvpSC6PjGODQGicxvts0AwcyPLEPDycEXTAisi85aW5JQY+dMjSUbavLZ3dFGA
LabS+sjx/SwmiW3SnJYG9m21QvEbLDuufwBZqBc4bVjZwTCvs/Cj4EXXC3steGw56CIIlh+ZhZ00
RQ1j1BnEeG/rGJ6189oIDKBVI0rA+BJRfumluQcKdYsAwQ6N99mjBuJ8+0ZAlIq8Z0smRH50HiCM
r44sf6HgYSxmuatHRQoH5zoJ2QE+G1KYelnMVz1W+5g3b2StyV9cbRp/Fx9YEqODLWnMOyPJknA7
U6oH01pVLW0/8ktozUj/t9Ybpuzx35xESbp4zhI//l7qoH6Z7QcLowRhW9r0Zj3zpbOaV6M2jzWe
Q9omaNvrlAn+fPLr0trELIq6Ld5omW0sn0ppLjB3WMiFAKIthzZ+eBZuLLe3DyimwHCjpOCgUXKK
GN4Di7Mq9aLF1gOMpa33TOI2+pA/EEEA8EoIQR6C5Gt0Y5ZTS84ZA0k2d5T6VRbfYSTsJNGuwMW8
9yCqTgZhIqkrHSjx7Zfb9ZiZobqvTSPkU47538afbPJ3hmiVmynucIzpm8EfXqqcDgvlkXrF8hRX
X9D3TkJO76nu3Dybti394AzmOffcNop3vw1Owyw/O1sfF8oDPIYRKSHW1adB1XrGa9M4ZMr7zr5s
c0VlGsltR06m9TdANq9F3fwWNEY13p4LwqrvhQqe1LyLTNxtMfMmLTPxYlft1S+j50gPducgm7/R
obDR+ELX9E0s5C5tz5EdT1YMHOR00YYZrUbgmnSTUYLlxVfoJtusYtAI/RYxOP5JOsJFbuz9Cpi6
l/vvLaLtheOqbKRGL1+EFweXUMMjyal/PPclB6hW2iuBgGhA9sKKyykr3WBFEbFkYL0rrBAlCpKO
nhYGMIx4tHauKgOHOg9RW7rM2EhjOtEbF9tsiKJXZj8z5b5np1dQVTbdZMBLuWtOTw62JHZEbTjc
xSBow/YS2klZJtA74PAyc9UGkgTt5qzX82floFgdx9SEMsA7jEiqPYsCiFH5pMgXTD+EthkHerAa
EzbPT7eRO312VYkMdhjemG+8a24Ugn6Bhtpz3CsHl+NiqKEDci4ZiakLrc2/heWuet2kCdFcez9m
korHwuRYTRvnEpfVuWxISnC6i09zZUEZuBNd/4ICt1h2WBjceshXNZIKSpLftMGzSoWHEuq1lfKg
gfrHXhQ599bSuNVSTObrjKbgiHRrUrQp670MIYTX9F92HZ/1r1XYjLW6xGfUjpoSvb+N6IpzZgI9
Wtpb3Or5H49IhIcjqVhozePeehSyx0jTRDQyM6JOMd44v1UYvuawBkBOfjuQwKTDpDcebwiMFFFq
PJMP+oG995XQ0dcaQkAYkDZoFN7VaQyDTICOYz0w1yu9SePWTSQRxYVSt6HBrYbe48makG3wj6HN
33eztiOikxYeOdtV0myMGtq/iaoGrQZTLr+gP9HsvHk4VxTgGqcsjoE9Z1aGu+SS8wrKe2gVZru3
KFUaUf9gyyDUptyFWnoaOO5zwD95iiBSoImSLfVN2EGVGRBhnYYqbZi2UCvhERp3dmAErwFmJs4W
ZPs4xbEQs7udymTj9QjyMt9MVoLswai0D61soh9rJk9eTNVdkDgd16odQj+55fCyKpixIqj3ih/2
kA8mHoiLDHM+TjVSnynP+g3Q4MCgUioPcTMBXcoBJNbZvrB9HyNDXqKZrbX0Q4EnmIOhmOxZF3oS
w0nBvAaXGNW0BZSbQi/uyZ6h/oenuDan6dOyixPb284n/xsm196dk1ufxZuk6644p1ZuJPoD2OwK
uiv8oDiz1wl58yuoKNqClkTE6555Cad6wZGDKmJnjIx77XG6NSE9pyRDoM14hRlMY4W4unt0GOd4
PA9Wkb5FecLsyul/ZkQ+O/pRqmNcXPWg3Yu2/g2b+O5VVCXIYjYZIv+U3+xb9b535QsD3f0kURMM
fdr88cjRo3aESjcw2u3FCkfDtbFUNFxMV847FVby7LTibA8x99PZBJn5tGVznxT/J2CrB3mwSofx
aoXaDpzDESzd1m36YzOmO5q9b22IUg+aUwZbTRGyh0aJRmMK5oJ9WrXpiuSd0zleL285S/AcLel3
BkW5LFXuALO0vgMW1J7moljXDg26tH4nVWVlJO4/w7SRfs8nrcFrFadM05I0R4tBkAVuRmJGSMuQ
EcEYDW97U2cRWKse2XlhKv5ObuF3xcqJQtb+WxntoNJnCVxC5rTAuDdwYPWUw7F0CamqbjFXKBz0
vS5a3XGkqZrXw8IFRDwLsLQxYFXfhxEfdMNPVZVXdFLOasaAXDfDlqgHSiLV2iqTcO141LDDwF3R
hi145YfSyYxTcymtVi4rp12PFpqgCIf4whzFriZuI9XSnT7TyqyUhGHe9QIHo60YJmGFbyIHOFcy
zm1ijRmHaZ0qFqViZq88HRqYj0+Cyf5ygvktGeeZQ3hkkrY1FA4+wy21xcFBdkMJ4AKIMgEsaodw
asSqVJ6oYJordGwy0dzRWycEEeKwXJhdT05R7P1D2kONPkU4a6v51Ju0YGuzYq6dGbeRM1MyNwM2
WZAiqa3tI7dWN958Vi0UFoOPF3XrwYJkBDQ+saEWiJliKXhOYriYNh4jdU0OH3Uu8eVHGvwkcWMV
dwtEWsCMpI9xUzbgEOiea0H9NhPKuRVhAAsnbJhTSW5bOP6r8DTWtb2tOxLqsOhBot6hK15Huv+N
h+jBxo2OrudtWSKIKj0AH2H/brrG1a3H95LJlT2OzyLl1ZX7Dw/jGaz4e1ZzhhwsalhRYZlqkmp+
jUZQNtPQIuuZq+5HB4L9KaXpH7JehBtj8r/cvPkpUP5xIGJL67t0P1vFkQwfbkaywU2LD9a9Gnyy
VMy3CXReoun0ZPsf9WkSpqF5M+Mlz89ZFe0LN+VVNIe3WK9HGPXdUX2VE2qtfP4vHJzVK86lnLc+
D6Ovu9iEmlfAgcy4tE2qq2GZGZBaF+7nQEUjaboFcrV9QKx/AhQ70QYil0KOu7CzjzVxTELGa9vS
PkIz2aoHYvAR5LDroUY4O/n8hPLLU9SJrT/66F2My6TWFqsuQwXnUWfIpniM6nRRFR7vDJI/tXje
MYhDWeut6haO6r0CARtLRJtnD+P/UBDokJt/AKodRW/d8m7f8ejIPXpOhChExNbxEoP+sjLu48Cl
xnu1iC0DcbY+XQpGGNa/pLw3SXxM6YAmnENTkCxeULKiUHTxuwMTfIYtKD4Q2+Ji5JdzDTkmuP4S
BzslbPeoyPBXMjJ3L+j2lzkqspS2S8xD47TscMxgbQQLlNJsc+kLl1nnDGmx4bUbQ5N7q5nWZfWZ
IhwfEBi4xsfgPBrrh99nlOVmGmgNc608tnSrIT6ghKH34pxIIVhbCeHBaCH4CRuktptAk6E77Zrx
srd1NBD9MtYlfLs7F+wElwbQBF6Wkk6kTYIg8ShOuOTjcKE48jpObm3/GxaPFAwf/1PA8eEH59FA
BIkvzoGo675O+S+XniHUYnYNxcZTGpylbYyLmQ87cTD26IhW+aZzm79g4wX+x3xvYIBSC7wjCtAM
w3OkTn3uPs+TrQk4Oa7Iz7RvkU/rPv6xcI7hIGOzLrp9zj6m/kVNw6RVO19hsPOxv45iH4cuJ6YI
ERQHW+POXRhxnEckYfXp2aVI5KdDVq1kh+Y/cEehaOJufw75uKq7kmTSvzPjEk+6iwnUmjN8+sx4
x4kN6X9fGItGl9ZWfSkdryyWJJLb15mqpHK+iOn0uBFyrzYhfqCi9teggamvPkzeczH/5U9FJS4m
04DOSnczmjWhfFvEp3unoflV1CkHkI3N+97hjDbBGvZMgiRVK3Y6qDujFpNfPgwEZAA81e/haWD1
ShDa6A8WvSsWYwpnYWK2xhSDu0Bm2NYrJpwO92H8iXKIuLmzYg1q/WstaZ2oBUiejr5JCgwi7abC
gkHWyIqPGwgL1aOkhfxu2u82ujSn/vIgrRmUH732TEKGhGJXze8DbEpUdPsIkkhbAJcRJxd8sZVR
XhGK9/8X2o+bJPpm1U9s0PAvNN9XlBYaApyYHPARMOtM54MxsPoJqzOZUaDuJAgFQuWBa57d5M3y
gh2OK+AVe1uLjzOZ6hQE6n1URebWQP7LL1WyVSw+ZGQQrxRGd35Z3Xq0noCuMYrlZ9sGLSn1t4hw
FhjFyqq/EmZFrGmuT33rtLVw68q9wUbB7P1U4z4heWynueMhrwhZbDhSKF1OBwBHTN++A1Q4xATv
//JMtfn0p6ERniYPbm06N7vKSFZGN6krDEd9nxqvEWvD9co1Q5G1elTb3j9Y2SNpLqxOrgK62ZkL
UI+bWrzDKylPR/6Acfuy5PEa2Q48PaKN91aAiOUnYqhJ/fCg2uU06q2jzlmwsLhxgno3BwVQEMIx
3whrwQddTovZeUOD088EEbuA2VBlz9aGpzxju2RvqKwf9ct7JT5STA1+75j/NhB6UAkA2NWPGVTL
WjTXjBvCuPjBt4GGZm1iPGORx18tapTCBfFlXH1559ojLDkEmK5nJ9i7cd5c4MhsmVNXC+4LR3Wa
e61zLZL0i1w9xkohJ0xyPD7Qqe0nNHRqN8bRd+D8yft4/pxMZ8etTE39lKvzpaQxHcAkN8PgycCk
jrtLiYY30uaVLe093wV3a4qNQ4jcMWC/jrtsRQsYO3zHwfmDDz9xawfvSS7NYuRwyhhrg7R6NQUv
NRmsfR/tQt4kOk3FAa7tNFID8sjl5Q/IvQX5wWtf8Abhe8M+bAHWbLlXXXruzE/1LfStPHiCmGcK
t7iJblFBzlyuMavhw+nlUW3ubY2AAj10W+lQds2tZou9NebXcDLVxqh17QejfyR0MQ1rzFJhuu7s
YsUiAVuxFvae2EeSOOQX3/x/aLNuP8Sti8IYxiFPUc+GH70J3X5z+BMu1S1Vop588iFiroe/49fg
TFGxuk4D5cg5jpyPIuS7A2eigsBNt92kcIrjMV3H/iOMCZ/uCCKa6W6gJNjSiaZZFsC6BLQagldU
pax6HgpgQizUShS33gMaiphKvVZw4i6tdsMbJ/VRKTpIAAXT23ZTMrkqeX2M/Z1xwClusoXWPIgk
UvuE3DuevXYpI8zo0kPQqFGo5qavoouO/Fe1YMiXX8A34gldWc5HRgHfKnkxps4sKX405jw1DWjX
6LasDeQ7nrxPGEXYyKLI2ELtWwWBS+lbrYjkWpma/zOHFvlVNGxyqoM4kzujKl/UXyi6asGO6+jp
NkXGHVxTnGweJleOj3smybuuBtRpFGeLkwFvzhH7snpPcKUGhwcPXkevBNfkSA0dk4XUmf/BZTrG
WQ6G0NE27NUyNt5F0D7sQj+CK38rRPqYzOmVW2UExnKsg0/1aHQTxTSP2siUK8yra2c4b7CXlm15
7SoeKaa1qo7hzkod7Qg/DYaFKRa1q55Q5bd3+OgXXu2ziwVFYwwJFLUSexqOUGflMptVBvVfoqyI
yGPWqp2IQ9jFvKBHB/vfpffmdZ+c+ulQ9aDjamNTdXu9NF7UIumgW6GmBKHHW7tZEOOy4xaod/TA
SUsrX9STM1dPGk/gA+An92gQktTeGSQXFfQUs1TstWBeCdwXVkf+tMf+Mk3ToZvrfxZa6GVU1z+E
eu3qzHs1WvsimukY+toKfjphq1BQ3KH5Ygx1ScfyuwwAIhckm1ZCv4HU6zlN4FSiKh3JU7cSnNnB
NPBXIH718YTKyj4JQRApCUwHbUqfuh/u9cA+FL14Tx1xjQLXXpgpiBVL7gdnOsL73s9tsfdl/CAz
cUuGzw7H/y0G05H76Q8dW74rw3zKvDkCCN/WQbA32QHomW0jYB8LXE/L0UuvhiX5ULSCbR/0S67U
diyOxgLvZ0/j96Dz5FjWJuxnMjWirWvNrOVAbKDkrWqjO7hVOMJDgnDB6zAbK4PTE+GVg6+NCzcq
f6Urj7ZWv42SaCDPqr4HbkUS62uzJVs7bq5VJWk39Gd9TPqlJtotjcy9Tmq6UxnbULklcfu8pjm6
xHzydrM07hmUZlVcDmjgGPTssDBvTdav7HDUckB28uFi118aKdGxuPFs6+Ic6O81+yaPrNqOIzYt
TOVtwNT8w6ieOk9NodMn3phtdXYREZHChEaTXfVsFOjJzpTKqqZp+l89nde8BHuWlsc+z8CD3ecd
Gc1WJ6zA+qGHs8gRPOY0Oar27AW/Ufvgzcf7Tz0xE4MkHQx8m74QTcoYTiXQYQ7x/5hM7FXWnztG
r2ycktKUHZjOHLOBizS/SqgxWR3h2Lo26Yt6x7Dg1atDK7o/c/SW8ov5V9mJ1VKL6J6iUNrM/TNM
Z3XKUd3BhlflOHxinWHoxVAy6Zah4WwH4gCM8cmFqrvDVui6EPSh5qnKmgvX2reGDk+FSqd4Wliy
E9TgGYhe5NfLuWGOL/bUGKQUUNnrena0a0pJ+TEClDEtasdoPjtUFiNdBXbnQmBzqxomMPpO7bYE
ja2M9iNHITPZv2zalctl8pCqOxOTxEyj9KQxdOB7oyNFR4n3LAUd/3LPG1VNPWaU/9qMglfHlYIs
gMLBEgf1+weMi/3Izuo/co5JwkQlwb/BZQQMf0Tz4qcteIcPHtaVH85b7l9O1Eb7j2gpRGDqeNV7
T5viPpAwXgj7UWVm1oD0ZmOVzrd6rXFgYPHwV5EaL3IZYgPiplTBKhQ3vhNeoWimsXrw5r+6nDfi
JILk8/O/f1vVbernZiTTxYgenqORcD64m/xtP/vpIsRJlF4d3xIQ3WXS/bAwzISJpNjLlKBahxnj
hSWAkV09W2r3F2JHe//IF9MaDzVMqjhAVjFvLT6JByKv056pnW48eTPkP5/KnH8ziu4zM3kkAQu6
ZOS6GjvBqpSQbVkFXj+zmZx63lsBRTjm822XnHkkODVXOnwhQSMxeuMxSRqw/lCB0dLumF+tPKin
A2FgQ4pPOcdCATujx6iS3DS62FyjKgtpd+7irD2oqlTmyWUckrUb/BY6EDSSI5A6hUN57oiTZQ3s
SK+8VK1C+JPFis6AV0Uxv6YJi815CD3EVTeNK7VNmHhV1LhsFUX2jg9pOMxAeQC6uDmoHHiEzUfO
vEF6UecXEIhLWFPr1L66jv+pDoejhF+gRSoZHBPB2+A+mD0BV5APYiSzrSzMZev99/5Tz5UOg1f3
tEXkovjNJ9TVXFsyJR9qx0D9v0zcb6vzLhxyGV/jXSmvCZuAVEudDWHMvkIo9nUoD6l6KdbyAewH
PR6zOFZicubo4bfi7Dtik/BptSrAM0PJNARLVrzf+sj6QFMYA56TdDEGuzj6HtR37X2oSGcg+ayd
0F2qI2Hk5es87hZ+6uDZkneDLhtcmhvjdcRcbE7puqr+uwc+tz8Akmh4VCH7mknAQh34BYcZvBiz
tF66znlRrwmjHc9uFu0QERwiPgkNBlXP2q4LaISBNbWjCuy2x6MFkhNF3mVMUMzHYkMLbOVyVUm1
5xvlOWTTUodqdha1vQd9sFT/d6CmSTlQ+N1hBLvKVfC34Zqt1G9LR2fJ2YPP+H8sndd22zq3hZ+I
Y7CDvFVvtiXL/YYjsb3ZK0iwPP35kPNfOYkdWSJBYK25ZkF4/W8dYo236cNmm1K+pGAPeuPXu+6Q
y+M/M2FzV7vfViXXC8dYQpYAu0xp/m8l66XHgmKRh525ZVvmTusHeoo2LW2uy1ee0wR7XxsihGQK
ohzvMew1ZBRyFfQPNSDXC5sE/8SzsVCwcZbjhAA1lupVggT6eX+I1LPuAQKeRCw4rtRK/B7ud53C
IyzvevOtWCOd9Z7zdKU8Pnqx5+YTew8XSi9Uftp3bGgSWhLy2Q+/HqiKfnhNm4AjojrqVFsf7Bog
Lt1y6kodcFRfQrZDP/phLc7q3VGv+mTrMAtPKKLZ2CL08LyhVDJ3plD/B4sUn/NIkaEd4K27RgoJ
p8XN462OR+QieOgV3evCLKsHYoeBrKEAi95Yn4EBvhm8Zb18Mz3mhvTEW2cz411z54hO4C5N266D
4Z2mD/oudYU46K9FlW9yD+XGh4UQUIMr+v5y4tOhAXN0f7BtXocNroMAHj4UyeGoQY6Cnc4kLUBv
go53dGpnB0t+m6ivxRcYrqH3oongWEiHF9yQYYKIwzSSzo3hbAaAp8+8hkMdBiudQoFFwc0P+n3B
ndAXhA/Sup+DjVyCPTrMH5P8Q/9Jdyj4k1PiPupLEvnPE4e0PjD4sPronilxWRP/BneVt2bl+dWd
Ht/xHybBt4ZfpkR7q5aPFpWQkSd6WXLG6tWg325HbT7ZKXPQbMt9Yic1RsA0HlZFYZz1vBCeXdjd
6o0DtC2G6O88uDxNPFQAlAL3z2i+SYzq+Ryshzr5s+ClM7rmxuKkpBRghgINfEejnuc7/fZZgVVS
PLreaynCFfexAqZrM4jD+uzr8q1GaPT902tUnwQaZAMI5Cc1iKcXMSsbkckWsPHfiaTputwrn/Z5
SIyzxgp5Kw4tqaqLDXgUEwlqUmdtGw7e+DwvnAWpTczDe5i88dL/K8CGsNJIlCRjyOOGUaDD9Tqk
MCYFZGyqG11P0MW7vEyEw4zM3vVhwLQBbs61q7F5Yqeyiwox1XdAqlnOMc2ZGuCGqYsMoq0OXDeP
5o7epeex0WhTA2Q2HF3Fvh3vtakCNv/X0PYZ+qFho7RmaZE4qgEqfbCyz144bgBJc0n2SrltfPhX
vLo+V9GprBisI+3AGpnrr88nJ7LmF703cgPREFsbEqbJ7imcz6Cg0vGjlrzzsnhw7GmB2V9VLxLP
CexdQoinams69jqMh6sz2k+BRM2vedZewKkRyjrAuIV6HBFITezDKhtSVKSwroIGflQvsJIIUKd4
BY5OUZq8KFoKUVTXMcwVZMogu8++P78FtqoIRxT1I2mi8uB37RPFISBQ2t+GMmbrTSkX2nmHA/U2
y8uHuQNW0WIJ7PWYSnn3skiPI4ydlaqYzOgCTi+oyZOnBYtHdhJ/MT59umBp9695I7gQOjTO3jeg
Q6orqXwgwaXjDICBuWVkjxvhkrVGylQdAwwmy3NhVmgW8P/x4v6qgfmR+YE1GXs2t+uADZmv5IN+
2nTjCP/+P4smRA8Z///n55OV5U+mMb4gYMLAaOjewjD8VAGKJh+UP+m+daNlWNHZz9ITxHyABGc/
9fklbsVrhS/G2vQeTWldcMo/TqCak08Aw9QePUAHuIePsag/G3d8D2VyijO10aW/bloKCq1AyGs3
44fQT8YJo4m9/se5sUgL8q17kgIGdb68Jsxe9G5EOXz22Z594rafGT7fDBOMhW0BKh7GqkndQl2Z
spVlYl+R5125ngtM4pHDIAVMUsyJ6Wz4DT6maQvsWtJ69lPAGLAaJ7ziY+9lbNunPiS8dilu2K6d
9G2txwVuqatdBtVDY5WPjG0eyeQmRkgdHTWl+yg2UUG0FLOeq9WQXuY+cARNm97v7Ftelk+qlhhS
lDTNc66CW25YzXeMBzYqewOUE0wO68OcRjYBbS+wcsPhG1epwjK2Y4KJlVHUiAfdN5lm95Haw4RA
hVQG/WY6EbIJSIGY4bGUFG4adJy6CtIDYMtMA9cH9qEpSOfMuZP6rKyFDU8pap7/tWnWpNfKOpJY
O1FjPetDb1AhIJmiw4GbgZx6nDFudavYYpnNclvnyFpamknbN5ctCUY3x1Dv5KTCny5wjLMoxPBT
QtLelRfenDqMvQviEcPnGFpShYsCE5oY3boBY88qwi1W1ZhJ0Z1m818X4j6jMoK4sMq49W6c3mdE
MXNjXGQJq9ACuL06YbQNjXo/D4l/bRhXrs2y9WCh+yHBQgFDRkIa1Ujmej36C0MY89EM1LMah1c9
zleVdxskguoJT2CKWmZ4xM1gmXvv7EGLT4aF6CIbZ8woYHlQrIxO/xOmdokUAX67845DG5soGdb4
XOo9cwgwQpblJoS7FiEL0oeShhvH6jbSZafzSAKtFsoPLzVVN168yGWgYyp4FA6lsD18gFRz7nOh
1Z8UIizzbKSozDAqFNjOOz9g2d2eni71yGLD3JxVYwDiwhLdUr+x11sWvqM6kM3BsKve6jOa+oZi
ZJtQGirUMhREbqYHPqhcYQMtkugINuSumuCd2xvba15p6qsWN6jJNN7MYdrU4bd+Y2b81lD1cZKO
yYtGAzASIYxC/ir6uKryEJ0lxPHBZZplxgpxjjUHKNnPME0kKY0IMGGO9mTfUQIXwXWA9oNhLQ1c
vTITn1W0Y9QM/wmLTpwg86V8rrSVfMUZol86YFn2hOLwMfUICAnQqWUeFcl3geOIS4OsgUaNifET
uk5ymRXoX0DI+GXiZjQYJ+hvU4dQY/fDa801FHg1FSpBfJMQjSHXbTWDJHAbIvLZwONqPnIC+iYz
KtLqZ4xuNjYBLVPddUc3zxmYa+EZzCA9K/apVrvceKYQ8E0Dx7vbjJS3yxpiDDsS0cKVB/xDgaL8
d/3K1A4K8ihhWpyuxLrUEMFopfRXjc43ZCrq4S4lbEJcwpS8AEgalFn6m/Hwog8UvfTMnhy4F6oH
fW5n+kxG7adM9G9VfigjePjCOgAYnDzcY4Tfn+HGvnG4T238wIv2zOL02siDeYdHITN6ktyz+Q2j
4Q2/UH8ov8RWhUpUt0/JUFLhazzirjXbU3QdvelP7EGGxTwqZaFJb94zdcxd8+qanJOi3blws/FL
2g8c0AUYBa8xgWA4PeqFEvAt1M7c0y8Jxp9FYz0MXf5qhOqNTmgqyMohGI+1zGuGaEMHPDNA0sE7
hy2fgtsNX3GN0+GbzdLWbYJ+y2am9vBPYA5y5CrRE0FOD9a/C1z1Y07UBucKxCXvEQMNinf9yGrg
uSqmfwsAcCSETMClBTR3Vf2qy51SfExm9IDQ5VLUzRFPkI2+/p4ht2WOOT0XEiRlq69U2FTHGI2m
7sskIskSyZan8KM30GvfEdyuwvo/HzfAVe8VTwvFuc/E1APCxILCwpA+XyAEJy+oiOClBOqLgk3/
rhSjvnVNmIHLLxEYEejOgEc2ZpG2rTigozzoCUTMMdeh1o0G2I4IPXUJUGMlgupqbbLzElHob7R3
fBUaqAaqS1eeVFhfoFg/Tkn+r5+ENLGVLNEOsDMWF7gClLYTuFgH73Xm9unHTK83PWJLOZ/1JFRv
QC1+zcMgiZwH+PNadx/Y6F+L4TsX011fEb1l6Z3OhF5jUScDk+WW2FPO6/+uGnmSUX8BWNLPpN/k
PNDuTg+7m+adMUUoqtdO4dyUJXdRLZBEyBDvlNSvoxeKTP92k/HAjrk0M0/KLRcSdBlEttiKmuvG
pJc7G4MTNOAVMQuU7xp29sSMOvRLaErYMgtCmgFB+NhL9YNnAufXm2L9RoBlejiXW5gJkHGMtqXa
mXxT19VFMOKrAqKWOUgP8DphXBGy67BpdhEGwAkyc1mKp5nDOW2xC6jaU4EjoG8VQFrojqmO9MPA
g0fbxKZLGhMVH3BQIuQdZrI2A8cbYl7BfgNZ/lnILvfrE9YS8PvRAbE91WZ05MHQFxjPIuKJcTRu
mvSQYXhXslPXjjiMlve3KrDLbdmdUFqzfWYd3K3F/2lbQgFUsgfE2gU84XNdY+bX3TPb3+LzDrEn
bL0tGeGM752vNvHIojAOTdB9GX53t0asuuA4NbP3ZtjLf9qGJ7HUmxiTrcXelTX2rSX4HQcKkjWS
OcdE1xmOXkSedLvRcGrlD7u5MKHuNijXClQ2Vr0zc/NmuQuNhndh0EIKenMs2KBtSi3ppB+0SyIy
t4ZpHbK2x+ZMbzRzvNdnLlqZfYsNHhv6QSj3OzHpNFiFNbsD47l/x5smaE3ScHcB13jbJOEx4EkO
s3SC54a5F2dwqvMuA383uu3J8HFH1m2M3ij1VFofzfpRaCmrZD0SxOIc2hmu/sgLV/6X0NZfU5j9
6JVTK9xkxroVRFiOq2D07tAMUiNzbjL+ArHdSjxQgBUODoZ/lzQaP4egukQxzPIW1xrZDQ+lDNb6
JskqO7Ch6GpEgzKEu+1YNwRd6k2BpjBGZOUX7pmcjL0+X2vCSiGvG3+spgKTrRrg4RDGmwWiZ4AE
yzB/9Su0wRw6umNlHcGpwSAcnpETbMwY5ih/7tx2J3nEQDURyqVrfWbip/apZ+q6xNQDC/3sKuAI
nCd2FX9uwu/MtTFEImdR3TSMx033REQ8HxNUFmvqOU/6Q/TZg8DhtGmdR6N5dHNeHqYB2EKW2P1m
8r1balTYh9Y3i6mFb6lpM2qgHO4hkGEEHUx/UstW53JG+2Y7R1NQKbpYYWYBA3mHA3FEasiVgELM
8+jGX6kiKXJ2nB0bfzpX0Co+9Nuac1QsNAh5b0J9aTSlqaJP6/EQw6R41YFr690DOFHX0Ho7i7gT
kd+S08G+6C0Xxi4z4LOuVbyBqTCAjA6XCNI/SuGwWEU5zitm+OLbMA3iKtg1w/AfwasY63Yk+Vo+
fGPiCUrkung6NSCxDPO3yhTbhrWY1yntNOLAr6nO3OcBdksPpoTcFyr1QtwTroHcvCJjek+iZBLP
Jzfj/WK/4prDw2xzADXkoewrzV6tB0srjmOS5yL5kTcEQHvC2ie5fBQQeSYYG0LOl4JUx4WKnBP8
NHoFEhqf6aefukjU4DKyG5IhsOOo809OWvxUQThscdDvsY5AbSkhgoSDu/eHtLwnpsD5Fi54wTz4
bM+GBQME/qEx3LE2WpsK6Uk/YHDepf1Py7HD+fBsusVvm0/wgklCkA6SWqe5d477bpTFY2R6XCio
5mQ+W8MO/WnO7anSmyvlYZBEI4Xdu5MSDtJ1DgFui7nx8X/EapggnMiNYWBY4ZODLbo+Ujsajn1b
Df3VZb+bIy9fL9hDr9qJaEbUfHWsyC8Nnyx6F5ND3NXcDLsOH2zWtc8+7rnqlIYIhgL7xauaC6gV
J0gEVGlmo8W2vPirognVpnagDRuLPFaW/MD4/KhPcsdUTxQp59if9mBIa+mWt3/kXuxtl9g/M/LG
ZGyhxB6GDfse+VsDHO2ZlA/X2SunZIfFe4XFOKhnwxo+K5SN3gjaXKa7gLqZgKkzq3VnCWaXmDtF
YXXwhuETPiFqk+WsgvQ/NwEuRNPE0wPmzLuoXZ0VMWeUYb39BcUZOgJMfm+EdqDXS20GYCHtJykM
CAwr2HvZb12Pd4eyBh3LRt+BBLdnZ4r/tCUEXK+9ZYkLw2p8V3MoYMOhMrV5S4HHIkgsBIPM01QT
L8h4CIxFOYw4/bJI8WcW9nnIi2tuc/XAOlbUET9DiACraO7YEn/qFqDLLDqoBSdFnv1U588IcdIP
Z0g+phtVb1RMmD3R92eELihiBJp8+rf0rcK9s+y2tRHdYye5OuQTtR2u53qy1ZPVTQ7NseR3x1QM
sXK+8wmKctmxRWJqzOyu2wweiWutLpgL+xC6NaYw3bI223G3UO1GxbidzGYP8x+7MQYZC9wUdNvv
umVJMlpRLz3ECK18FlLAY9UZtHrV8hq0YoOfZrRKg+I7g08TNdFPhU1YjZWtRUU7qe6lbeOrgWU3
YDr1DntP/6+YWSgpvOTNS6H+mNNVNClV/k7KEei436JDv5VA/jZh9x0J7ZHcAPKhIwdh6ba2j3K6
+MWbnPAfc5OHmMjkFaiBVKsISiMuZNxRjHAM+NaaAIG+BrO9bG1bH5VqLy6jHNGb8JHD+WGcKuRU
1rFPBaYQSY3JY+082u34y+LjzmOaJmbEfeAa8TbJk6tgSDm0LVMWyAV0M/i/RyvfUAx76H3wOd+a
3GJXOf9BweYJdlG8zIz/at/Z1z6Zlyl3Jh614CrAyiXEQGNOo08rN5BG2J+iHQ/YLa9xWbi26Dh8
hSNGGFFZDpBXJWVtFwzgrolHAzB/LIQ5KTGE+1ZPvQAJ8Ov/pcVNMSZu3wGLNxFBQ1z2SM0bOQEn
Uf77HJk2tA1fHLTjNSMxPNZ8SCbyHGFY0fnBqqXbirz9yCylhEesfy+fl+TojWX6q2n40glma9fs
3mOfaMQQ9pH+WRE9pjxGjtk/UQMgGj5P/GvLMYZP6mboEpxpWryagxIVPxThIjhMbrSNxas1TYCD
w09Jix615nOR+c8qBq4kdTRpnW3b2bjVxX9C3GCIbIhWzQBsAowO5JspLGrw2V/PRBcKgRdM7K5c
xB0ph1mKyjJ3PJJLaI9rHx/hmWCVPN8mM17nNcg6a5LmrAMFiMacsGKgabqgjg626y750O8Hw/sg
hhKixokraUzuf+iY4RyrSxYPe2l0p1GA/+sZEIcOJAq+6GaELwq4nhoocAIcIYI13itYBsb4Ri3b
RZOEvWyDFRzWRvkmxDxO1ynsjy1AAXajVFWcZFxIjhpscIiIoqhKmmoAlcNSgebEZg6kH1NFmL0u
DmqZ4kNWDOIhbxRAeYAXklddEFpwIa2XpsdlkVbCtalzox8L42Aj8z4aCnATUlLljj2b+byz5+kM
vL3z/YxUTomXA7X3NF7DRl6DjsF1FwUbi/O3xzgf6xPrydI2JMMkQaKLrcPErgEKKcr+0mP72Ru0
tN3cHttQHsYAL7rRAvqDlMpknvcc/KTQuywzvXGp9EShbObPRRkHiY8ox+68DkmFzbLuGiBbX3Hh
iDz4XJgstJ9cnTjDq9pB+wXpkwqPSe3O5azj0lHEvtQ0utOEU0VltsW6FQQdtOWrPacXvUWh031O
2eOizF/lS3zRh0EwuRe3SE6Z65zgj+2Lzsn3ioiFwQhQK/Kg9VN4mIHPsOw8OEMBB4sjNdM8OTOY
OCNpSDpx6yEFYOd1tWCRecb0nDFZzwfr25PLNpTjo+Bw7gNKw7Q9RqAKcZcxV6eRCobLzIXx4w7X
C8TGWdpfIh9eBPxZC1OajOpnGuqtMY0lDzwc0faIzz4CFgxihqOYRgzLqFyr4ex50UYVhOINMZEy
1ql17TdO04+QEzcI/IscxLEV98TGZqgApoCpdAoyTtEmodyMzA/HRpUVFhdu8t63SQ5AG7Zp5+7B
pK/tLY+52UhWFrR/QCYuJ3tnBjeEhzqtwq8JUIdlOlrWxeSi9yVGYVQEON6tgQX+lE270uW2LiLM
wTo6iLawoeKEMf5OAzQVxDtEe8A6S6YV3IMTOQv7WVvmxm9ymvdqQVzR8KCaqnyXeO6in9gUrCsF
Y6y30AQw1Rx6uSuJPhOt/GxqPJZsyDkQyblrpbXFp18Dc98lZrFSqT9L8eWgl9W7gBepz3xxbnHg
fMR99sKDY9EyVB6Br3NTvKIdzTZ+8+76dHq2a7+guVu7VrobqTi4D0ABGLIAbYK8iTg/qxlbKVzK
kDCIaHrnprHc8d7YmnwK3ReEtA9oc8/8AMCdx9YcgYhWkb81Owd/AvehiuebBW5yrflg8xzAwxIf
eT2f66EZvpMWygGpa3sXtFJDLIbjpZTFmMRzFG4WP6kvIa39uhxRfvhv+LdQVsHKNa2PxjQ6NCzY
zjAl0A2P4dV3g+qa2X3c/FX9XO18x8PqRFTEYRrzHQUPJ9v01xqsmpzF/KuFAppADhhoDjv1ox8r
LPt3Ofsd1P7ZDX3tmPXZ5u2hZf8YXI0v2OX0TKgeUc9Nrz1vWWHuMvwao7UJHLF3W3Hu2EJKHvBV
CcWBUA/2PLuv+3+FLcl4qP0n/ylvjV9icv46ovqTjcX3RNtnd+46hz+zOCAkYYGDIrdQDPg+xAYW
IoB+NFNTJMDsCpcaLZmPJZXcc+PI+blT9laMlrub4+zJwIkK5+UJxbG9DZVz0QHpufhL9uEfGyPM
TUH3vSEW3DyQstcfVIBIxIbt/6VSK/2y3SE7Lktm4BHpM2oQRH6z3kZjecpdTtz+H1kXCkOASioY
4RLGC0GJMU5kUMlGHCuGUXt9ZSQve+zdeu2beXzEshJcmJBWWzzEPuq76BoZ2Ftio1KH3Wcz4aze
+pXaTtENxz6o2gw78Mh8xxT725TtuRLNuW3H2xRQ0Fh06Vuk2t8ujt/dxGzMckY+CnYAhgHpNHC9
cUc+098UOjXOxJdEhckTVdceXdW313nZfhgqbAZAriMxVGs8rM8Ii44YzYExsBQkJNVdbFRbtp0J
jKw7kkFDklQfsGaxT1j1kB1tOE3xVHDGWZdxLo4Ekt3skePJGztB/eJq01QeYV3xCDfARc6oHjM1
kEpRFF+twNTbXJ6HHieFSoAwDFXWEIY3PU5NcGoWWzGoMp114VUveYgfoo+c9LktOZFN6b9MCFEK
u79Xnvc3VY3aRVHELCHFt7p/1tcc5YfOvOwGYqCMD9L2KH4izOBJkCF+xqwghNvUzcjX47izNoaU
YuMXFWc1rrk4fcC7ZgPrnP5r8hsoCey5/gjtOGDKUCD67at2V6JFgyKC6YXZ/O38FntrntSpLeD3
N3ifA5Z9Ve50zbGnTUbGf1LxoEe9PjhSY78AVz16eODDAkfqy/NnTxMk+XkEVQtfoyCc1lESYHHT
GeExxjp926oxxSQH+GgOh6vtBaelyB8sdwCAxFczZVSMqCrcjgGG0phZNPOlGdg+sUF/NRIeVpO8
3alHJNF75GUEwUdTLLe0SDfTkH+KOnu2R1jEVfsbB/2mKetL5eJ5N0/+gXuQAeljf4oz/BnvzE0+
6frLxmMTjRdTvmRlCZW8hXPGW4yZdXD36pYusd75uMfDOIKxEmFiRRcev5li2HMOQP3OLl7r7zKE
eB5A+jDNpyAPQTeWk9+Ve9PJv4oR233TKw6IW7d4ROzqzHvHrZ2J+lK85FVFslp1w1t/v6TBn8js
D0s9f8eGdSq9fNtMFhooyHpu8JrOyHcol9rGrNdjEMtdNFf3RQCleW38W6QC70bDgjhRy7fIRqBY
+2dmPfbB9QbE/LXPgd9TWy+pTSU8yu6Bwdy98CbkV95wnckkgBjM4rSI9muDkU2+yXd1t/yEk+aQ
MYrBN9PNNvS+58yQzIXxzLSlw+414xgogYtzb3oa7OE9iRoUS8VL0dbVCcCSBhbIZjSR8sG5Vhsn
mpDutLvII64NwBFpIYjxOu7d46B/iGHzpnFpD6YGBCu3cnyu6vpzmLIKW17zoOOyTiaM3C/BJQmF
RPVG/gepYTx8GPa6Ut0NQhEE/lorgW+tb86vaOufbMu7ks1N+8YF2cXOwEA5Hn/FjP2i03FxEBHu
nYgGSDr+V7G4D0vGGu1yRqRYPZ1jEvMeFSwk2M7s0GJaLunMrpZaxrkbnfss8m9RWZC+Y8hlU4cZ
rUK0hiUzckiVq0MW+dYuRKjxHcse/r1rSeLVF/DXYBL/MWF7sUm6PdJeNzSebMwqCrHxqQGzCKLZ
kHtorvpKjJtEYW/tTR9zX1n7rnYZUvPEosGHxB04Tc/SDI4SZ7U0ba7QHbOdV806Tt0lYBn5qLXM
yLFIbCNKrRZILQ2mhXiqPfSKmM2OGJ28F79FFv0nBvsYuPLHLBhhcuqJKAW/yGN1U5g6GmTKrEyU
nmmski0ZkM99Ze49uPebvoRtmcP5RDPPqYiyZwAmHOswO5G7kV4ak2I5Jpxwk4jwvxwDL6+lAp3R
0uOtgpaUQNyr1bSPvundXZly4WpEjIXvA47XbnKQMw9M45AATFPIDhqF5qFPakYWETnY/YTvW8Oz
TDYrTP44is4iKN9EjM1Z52GgOwbPTWv/2IEfXpcwdR5lMeiZR//YNs7Vm5Z6B3Z1rfFgXsUh6Du7
T+QASw4i9on9CmB240uG0r8hQ0j8TMn4ogkISFWqtYpdqvUZ5+5lEv+Ukn5j4SK+mG9RtaAloTin
92aSQ60by6bSpr9r2c/hajFwSi5M+9rUulpJy3HlCvc6OclnNg37KJTzWlb9c0OozNkrFAd30Iyr
PpxxhJQBmo722QjdX0N0N8d3nmqPtqvG2Gfl9JNcUSdcnNE/LBlEvKmJ91NTQxZ3Zvz6gxCfFeHt
ew6LBpPJf6woTEiN3ti3/XzBYe7i9xglVT2qYndcE3FyXCBCugFubR1bM5LTtZQphjU1zkKE6TGg
78a/c6B2SRQz/kxPFYJs18OzzcrcDVGHT2Fi7pQqPvWU0aDmLTxXAn9Nm6D2r8KkdbKE9L5FYrzk
pcnxgAGXyaDFDUPWD86/VUSWuPdrZtNvboC8pYRFJeKOj8szkEqzNUSWPUIGwxe1pdt0kRXKnMiQ
cg/f5uh4bE5RT8h2vZ7DtDhNtceTgjD+GCiKfadmS2NpJB/EkNR0SMy2Q0dZBwrHiN4+/0xdID8h
siOj8ZVw1D0sm3O0oGjPHZI9y/5jjHyAS5uQ+aKP/xRkkw6lQyJb/cwRwdtS5XlkirCqZP6EPyLd
XmGdQ4Os3DD8rlLsr1MQIEOXNhJrurI0ANzD5dN0sI5EC6G5ksxUO21HASnFt9/LoCY1WW0ghHHy
NWerrM59XV0720PwGBg9ptihdSqa6sFidO2SgbsNCLuhDJWXzmHg4zNHdrrsuthEZbNEkRC3/5Xj
9ECy4ouFRWWRGUxxY4q/oDCyFyu1AShKntL6DHAS9IAMDmEUEoYH/CbK0v4c5VoUWt+YRGKkNtET
j5eu8f4TsRKcLO09daqFpB823QG/9bnzzhQuHG/QfGsiPlciQBiZE3PViHxbWPQIlkmuQtvlmFm5
9BaYhpgwNfGT7nuM8cwi/gJ7OHNQ/Vc7PU1yeUqM9qZfvSDRwh/9x9iVpzSh/HJAmdzJhPhRHnMM
q6NlRg/CKLoyupvbzPdWfx79X3snN3rtHk3Igw0r1uDIaG3vZUpx9GDicmPneUNUBq9nRHE6HYra
23hxeLJz9qce4lGTMTuS8j+dArm1Sdfp4u8Gkk/OGbSaRHtFqQeXayz2aUzWmN5FSIhd1WXyOsry
qRL2nzrvSDPvthNyfJJ6ClRe6huHAngV4XJU+XzR0hL96aUfnERpvHuEYf67rRnnah2LYY10lgPD
okz3qo1hz6BJ8qE3vItTBw/LiIFX5Y8bp/GaH+ad9quf9hhuFJO3xzytOQFdwVLMenQBbaZ2mXKC
y5ApHLrmkhlmJCezAGYmfm6TRr29z32srLFLwI7PErRYFs5vEkSdYNeAKOIs/69Cv09OW+tehooM
cMvt8EyajC9zAcfKrdDdhFaHy0SmGAvaC8TrxCU0wMEAd0j611iFER6PoJCdOf6WY5CfptRFOVH1
xtaucrW2FqvbYIWk/sZ5FeCfVIzGKYDIFKwKhBX7Uo0kd9puDfwAy8sk1fgWZiJ7TkWKSwlWwOok
xkq8NhKAdIw65NlJE81w94cmPmBVWe8cnylD4SbpiaYMYfSorKsxM5TGXpH+u/PnV7v07INM2Uch
AvQvNiOZuqNSNcseyI4496R58qJfDJIQUnUn4iYGl2cV03zHWhmYWk7yYbSP05RsjSwjmEZz/FBo
eKvaMF5q97Of6o+q/NTfwL30qL9TJAnGRIb/WodY1kEoYkqp7RSKqtQqSOyp/zRM+FMMgnP+Wo9v
rfvhNaS+qehvoGf/FSROdzPBY6lOYdb9xgSMW9w9pOR6F0mcU9idtYZG/62BjeHAufNhg4URlEl/
V1avPW4d0gh30KEMtHZV84BmZqQSXpJjjktLFVk7VFPz+Dpho+T3/xEUS2/yMWB3I+CNjwAGrvVs
2RCI/fs0GPsi+c+3SCJ2vjxYA7YlUZgdg7bd+jICDYHb1NloVlowC/D+UbzoN8iHs4rub1J1Z0gn
PRkgGSTfpMB+LIhWtfsBp93izZeAYQHh4rBT0h63FkkFXJMuwW8h0WxNnuR9LEjclUjYzeLThFvH
3ck5S8okeSkHkOgAvkB0m/mIeKGx5HnG0Rg62BSVXyHOsYiHsCvL4cFqChai8k/HIkmwOtlcRC6c
CNxnXtPuMIydsZQN8Bhz2j0/oEZrn8+h5sDpN8WXwcWdeTixKaHWPNq5r1/AbLSuzGMc0p2ErK82
lWWXQzTEbngrW/5B/Z2I0dGXryLhoC1/YY7bM/glIzBypzgbcchoQL01GWF8DzTTKtEYMjeUW8Tf
EaBRGlI4L3/RRB5oLtZaD6O1VtTlj0n1nPnVM93aEY9QTprmpNr+OPfqgODg75Qmh6lyd9xVaVzs
8KWeMBOoTrWs0AUxdvVf+gQrr8dlRJgudrxDPqw+cQj12lkO0x5MrGzwCux0oF73Yo2X77rhIiOA
m51yrR8Uz/4JRvfOFak4dAGK1ok5PI3OT1AZ8GTa7WjitFydzPFaMvjg5zitiVNo6BAHRIgA7m5u
ww4N670Socl0/OgAodX8mjrt6dhvoYE5FNU7iW7Z3TXwd69TBi5PkpPKBpZkGfHQpR00/AgDKfpf
87NC7GRYv2Vw9fJyHYHcKMvCXKVqD6rvS9RGaF8rvx3XQQzwGTYpWr0vm8+oH25zcDcW0cekq64w
YVp35a/+dBZRci1E8gJLz1Mvy10ffg1ls7FR5LuEMtRlvm/I3BrIB2CxcH+CzniMzVf9mvoLjgmu
9PdkLGM7DPuWMUEycBMt/XTJCj8F67elpNLvQ28uWPp9sj/0+h23jf26JPidtuJmTkzclztCVssF
94UhEDTzUfI/867e61/DfdabCz8Eqp3O3R7glEzXTi9r7gZhkHiPmYfMwUOm5wzUn1jWGOA276qJ
9sJJLrzEUkVoBolS6d6GJgL02ekFG1gLxMATMiOw91/9PKRWMmF8FT3reLzDgme/zBEC4JtZG9s0
d+nRmvhDE8+S3NybeOqZU41Sh7XlqGY/Lc2vlS1vaTr8nROowA75Mrgoe18GKZ3YmR7ksGyNqnhK
ZxHuUQ675FTaIXoStDSJj5036ZFmG56rpvVPDMW2/8fReSxHjgNB9IsYQQeaa3un7paX5sKQNCN6
A4Kg+/p93NNurNG0mgRQqMp8uSBoBPEZZj2/UXqwqjU/Fk0KYb3o8yOam1q+pqWJDoj0jMBhhlDZ
HyrC05XT9ItM1KTOgEa8O6ec9Ggr4A84f6cRnWETHJOMZT/Z35mj7znQ6zLPcEAwfbT0jcCMlWNr
2txwviYLLmbz2wv0LsbQAlfDWDz6HjfMMjq3Vrch6H03oCHxfP2FzCU5ay/j4Mk9rAp8/QSfcoXY
j07GrEzUr1TITNvlTN+DPK9Ollx49UUo7iPpnG2txIeIJjuxn/uAAXOxcTC3ltK0TkYNpcIYv10w
8RxNbwnRjVFXIWuCrRSS8UScQbK2RizNUCtPJHqfTEInZ3qlpgMlaYJWZgBHblhMzXzRnfHCeQzr
hTJz6I/NFB+GNt7qBk+kHC+WwaDeUIemJ1859Me9Ozf+eaCOUalrPlaMTqbM4HxCiRfJR2Ukf3VH
6bMcpDUNZ0RopyJhO8o1MxJGF5k3n+c63c9jcfK7+dmZgUqJ6L6ErlfgfaWRQhKhkRegMTdm8Lvs
7i5fzEBv6WApC5oWgD88q9Wn4EPPcE1CEa7TSZ/nOd9OJhzEoGufHVfQPtHTF56SHzsJGP90a4jA
x1G0t1bkVz+2Xpu+3ZpMihkl2FiYOCmC6iUI+xe37M8ZEnbTYFSBqWmlIvMxtoZjz6MESbiuUsJ/
TTBPpsr+OVZ19mNJgCWqxzqqhp00PjuIouicxLuU7AJmYWr8PZq/nRtqMpraLtm7gMjpC4OnzXcD
11+PAOlwIo1SM2foI45A0H0vGfDfMRSPXLB+Bz9bXHphy/UrO8vk3YsiZK1t8RTp9tjl+qqs9NC2
9sbUzpHHjh0Ht9IYnY2+vXQ+wjqsn4cop2MwYIzgqe3iZpGTZ2++lZxnIw6wDafVJdRNASKOhKx2
eZeNspSH0BbfnRs8xDExGqlCJpkxIXQmKsOuw+ZjCO4uJY/RFsNj3aHIE/WBx/UKtx7k7dhulN/s
sQyseqpWGaO8kkN7rnL28LiiO4yT3ES9Ym0pPLauk3Hd6ARoke7FGkZifYbfxjFfDChZ7mzt0bF0
64TUnRYy6rqwJuzQU3mex+GGFxo6nVEkH+FUA3Ho9tG0iDcklDsMIAPyNoeIXvHmO+rRIRb21MCY
9XtPHnLiirD/Q0SxYdEz1gtg6znlBw3rXZc2P+4QgTVl0UcMBkBWtuSOlALBT4nKl+xgkdoIcZOH
gKFXntkN9mMcdhLJHmE/dAWwbmQRGSXOFDyJVLV7pGa8ux7p88jDcryVc3KzAirHSUBv6rcyHJ+8
prkXvCmWfteq/sjH6RALYJHUabBpgmM2DC8+Ulk8E7c+E1xR6GzN3kY3I9xywMewhUb+eeeIU2gP
pzZPL71e5PoB2fZIU70hOAjRb7RFa9ZJjVNkuaRzGvWpDO395Dk/k9AgKrPsm7sxak7d36ZY/A09
Ipj6AcBdYDu8JnZ090r3XXcM7oELbhlhHFQtnnJ73KdJ8Owmw3mMGI+Z5kvSRjuStR/ADtI5oJfY
oPrrbYb6yzsUl/LfYBEZLYuN2cE6tiNUqLDoWtSp8YTDpT52rbw43vQYev7D7OrHLgnfQlrERR2e
enbtIc1eDcQlJtUOYb/UTRaq2AT73QzY0JP6DeXZSdLd9nS8JpCD2Ztzntki127uBDuej7GyyOjA
t0KAlNBo3Mf8tywbOhZG8s2Y4Y/f2PrQcE3tHaAS/KiAgEw2TuTTxiaLrQsRvwxKcno/uvnBbdNd
/YS5DsFcr+Gi+ge/WL+kAOxXpgmyxsldAEINF8SoGY6toc51i+JwSiWTCuEr3OdLAlQX/Ygpogxk
to5DBw+yXJJLZr/oH6YxazZRW/5acvg7ps0F6ygJK2MPW9cLJoqw/zMUtq7tDH9d4YoNDzvGlDqL
58o3ULm6LfNnp1Okbba0+eQ072h2eoAde7ntJdpjOfgMcTIyWk3D77aagPUtXIL5FhcGE0XdJFT4
un8visY4xw1niFLhsWuis1JyHzSKxDOxqyI2V6SQH1UHZqajS+aw0MmWOBAMc8ILdm4KD8HBkO0z
lz3BdqXchzD7QOMYhHeUAj1n6r0UTBg6v/qMW+yUlWs9zk2OW9GGWOy6cGlo0FoOuDm7gjU8BVzz
kzx8avMaVVFdwx1V9S21Kxfx3YyzqvgzT5qVFUT23lK13Ma590RQGuAOs10ZdfZlQ0MA4aShHE2t
ojXSMssGiO7YHWThpf0+dueydG+2Mv+WMAPioHyIM2jHDAmGddOREdQyrjBbio9yOsuoPWN4RP6G
bq3dD+S4b9tOY36NvAsrGy0doUd19xH64VONpKLLyxv6gYe5ypmOK5kgrAqMv7MaP3wWIXbdrVfU
xJBqTC6SyFO/XHjk6sNtAsFwXN25hy/8hwc6BY9GS6A3WyIej3tnYIyf50+a31dlQiyqSTNaz4ON
FTJRO5tP3E0gXkloOBkac6kDScyPfTJ78T6gAfkpfc6KADkVL/tXk7hfSc9Et2j0Y0sGXtoP/5Rl
XOtOal5fN6YRD1oxYFjJiKAqcEESjeQB+Mu79hpKOjwOhBRtbvB/bxdcuzeX6xjfadT5f0gKP0mb
gVcSBbyKkNhBs+6Jjj9PUN6W648bNG9ZoeCTECjU9/SWi3xHo0jtx6ExUD5AafQM52goSSgExQfF
BMUHbrXGDbYlA6A0Lxl70cy08leHMpP0sSsF7/xO8vPnoKJP3yvLg55rhqsjE+2CdpjnBxws4Vs0
Vj8Zwsqw6ulwZC+jobhD+4eigxZeG8QN0d1oHEHiMBk1THz8p3ahV+nCvUSDLvYOezV8DuMPSGm9
c1L6DpNNixeg8YvMnZ3v0RYWZU44b7vXA5GrTnjMzWkTTPql9UfGB9VTYhHjUCqy2+c2ey0MtssB
qgbYfxa1T0aoqpHFewBTXESLfUDapWN77p7R0ZNhdjuR9fE+ouZDtzVtOsN8UrJd+gH9IXbmhzSp
7yQZvJAvcU8LdfOj/MkmyFbXGE1mmqDGpPnzTchCAc+OHEm4gsPJEbgVl8gBwO1bgN3UweWMy1Kj
1UUjSKesz8YL+M4/Id+BcovPelY32yx+TCjQII3h61kJJzM0UoNx2cCAkSmHgd9L+O3RJG7428fS
y0IcUMxb7dXmQ5oJubKLhsRPnmKWu2KpOOw4jVCHnBo1Mi2sGykeQDevD0sEaRpaT747ntI43BlM
WI8m93T8o68dm5NHuE6fk3M2CkIUrRDps3vQYv51ER/z6tKXdj1kfwtiwinOVZr8FQI/Qy3yCXmY
Q0MP31Vns2v2Pd1sEeChIc4CQSjiIT6POcUPpZcfzYSWP6gki9fcOtCZpl8/Mh0iz2OlVIRFaMCX
4kfgQwsiODE/vI0Gpp962E81S4IFNqUtFjT7uTAogWYN8Mma/XVZZjT5nJ58qHpg/okAQNprzoZN
aQHfDeLu4Bva3boeUm40YQTuKG8xR/rvXBYY6gzeacDNWA0FI58CPyUl78Hox8/A7Bi9+iYC8+Gh
S7ot4/+d5ZIg3ivGsIidcvNNl8hs0iV/bhafXd5VaOWQTBnkA0/ZPYb9HS91ZJgZ48YN0pekDG7Y
Mx5Lt+Y3ClwonyM346misw62sFuHVF7uLNP1FJucjYY0N74EAF+D2z4k5QLydZCNcBp6gthYQ3rR
wbTG4pvrEv4xUjjZdV0DcEeMY9K0jko5u5L1CtKQ2GmQbBqrdpJOF8Npb2VlPsuJRskcHcfEPyR+
cUAp8IzGkxuHQzIwyaw7xa0KCb3aCkDHQR3sOokqUw0k8ib9Qx7PLwm/qKOTc9MuOhTMaIlLi2NC
Wzpbr7yN67QtN9pRZCSOw3s5s0hIgciUcwgdvbWoKPQc3wCHy+ceNQNWIRjIC5crjnGjKGAEmazP
zeLOcqJiO7VMyETu3AvDOqYiQmbkH8csWjnhtGtM02BS6GIGxaNC2c8oK0vT/TRh7s9qZ8TRk12X
l7POPVJ/aEVNKDazApHi8jcTYnGTh4g47OwMjF7KONg5rQo2qp8PUk9XVLgdqV9uj2ykPTOT+Bv4
6WdRIr2pRuOQUcXhsHXoxNPSi9NcEXIbQP5ojXQbx+hJ40wxsIduurWGIuOS3zyb7IguaQlZLkf6
+wt+uekcdxvGPvOKis6JWc4T3+f4nKXTc5jGjKCH17YKXpy5P49wJzmknLNNHSwN959HGj1wJmq9
zJIr1XEfUwn7Uii+CgvhirbNa+FaW582PuT1VYh2S5X4XzuOs6Z/YmIO+zW8BGGADsjapb21HyNy
0bxawuD0jAHJeVyc/cFgiNUyOSlnj0tjqd5UZQKQDZCEj1H9JyMObxizx54LzZLNc3NccoPJDwH2
LxP/H42832Rp9AT8qXkV/zU0pkXl3ELWYhbMr2ZQ29cqo8PPYKNapBckOhcoAHNGjU3i/6YTPdV6
sa6K+o2hA/BHv6MDBIANXvVuNsudX7T32hNMoCBJcD1Cd+P1T/Cx3yH7E11jvrmK9StBHJcjld4c
PznNeHLrzN7kUS4+G4+6LG7nB9tFx1jbyXnsireOxLZ13LMFyABXvCWr8Bj5TXOe85D2GlOQlfKJ
G7PGJczCWNFWAFRu+9hW6/KXUvjJobrDK8AvF1YMavGmLWlkePKrWJTnhmgelucIqMLCVkUsa0+e
eKYEeDeTjWFmLKY1kwZtE4OaQB43qFhAILMzcDm4FUbvnbiC/fGcwQJ8YdFlHiWbZtegsoWJ5M3O
q+Se4sXj3uvcfYxiGLcU++Yc1tz2nWPW0JnoRH7OeY6FjD8YS9I9bGY6t4OCHcRp4LBlblXWfrgj
0brsQwU00jLde+3UkoXbYbG2fCC3M2aaIjwMXnZoMv+tgxMeFXTnbbD8m35BTdvx+GrbMxksVtwO
TwW7JTf9fhshERZ9TzijBd27Tv/xKJ6wATln0zWPCGuQPACIfmrqgsqkjY+xFUVg30hcbWRuHoY8
+KdDy2d0NtMLJzIYta13jCvr1gbq1DUoTKOGkNWwb89hj4I3y4uZ/BmEqvZwtGiARTKluxsNv2Uw
hPucdT6HOZQ/7ymyGZUgT2C6otDP+MZi9+WCDND/TEbRUZg+oSLocVAgQZ0i1DLS3XPApZJEUo3S
1TxxvO90jNrNSKZ1nsCI7t30x0eRt1I4i8eFWNHmIT1PAxQPmJyCjKpV4am7V5h7Oi4484T525LP
aWcCx5/3isbryIw84O3igp+nDgOguTgZIclA0ZzeLFAb/Ldo0YiJFWyttCiqo+5xbNklK6cL3qOk
vE9RsUP/c7bjZJfm9WX20WiWswtnuEWCqZ3+RSTI2KPW8jZMrgsgVmwXPt/Jb2lMDccUN+Z0sUu3
ZXfUgoD23iH/ubaucZESRW9y+iCfLagi9h4z0WNrNhio2/HBdGMYWMu1MUvEC6G6+9oObzIurpo8
AJgjNAB6D7RYxWBsb7BQNrLsAzKpFJmBHtnQKhXHIpX3Ubu/JeLzRF4dIhmRxdDUcLn7cxyGyJl7
HW0I8lgvSV1p0zw3dcipuTg3g5TUYiv8FPqjK5nLioE5KNbw+NWgJmlb4AKjvycs6JzOzrrMRlrK
8Suqyc0QtO9jVp7LMcj2Q0t4o/5X9hwcyzZu/5uo5LyYwUZjs1yq+qLpl/oMLOYyW6UpHAoZtl8i
Mg+tmW/DsDyQzw4MxNLkOJUO1AIiwiufDq+BNMtA9ga6ihqZEB+wI9YD5iC5Kmr+cV0tiQve9Ctr
1PaqzK4zXaowN/4EAsLpgvvm7dja5TJoi25xHN+p1J8rg34DbWP8uFbxajHQJHXpsV3eIwczNJmE
eV6vSTT9lljN32iVvloJC973YLLY1g9Wq7PGDjaLpXVPwRIHgESQ+Bkd4mPULR6SBCJJPFhd7UT7
30GNDUsfcKAGM+wyaghmtQGh8ihdtW/88uLF82+BtYyppsEgIqCeJuYsyMUbO7gv8+3ARDickuvy
XSZNeBmTeDt1rzImcwttJZCxx2Imp0Un92qewK1Y0PeW+qQoLSABA1MDtKSYJ/t7ODXjTiX1bx6V
rEJidzVTUYKhdPbjLgJNdsmoBQKTfSJNPdexu/Up9JdLvZUYG8diTEXkCsnie3PR/uPQjAsa2mj2
ZHfWk/GOSmTrt5iOJbIih4RLY6Zr06sTEac7jIZvcEUOlhmhTMDbiEuz7gB9onmFpu5elxdyqjCK
U5OVhrkfhvBf3ijmwHQUEuepDFE9pKD4+WqSJNyrzkZPjKMoxy44TP55zMYdK+xv1ccc/9xsSsKD
Pd8kPA/B3QrUA7olXpS+tLCELQ5tupXKUMwRJvc5MZInI5DgeWTYc2O3GLLWPtCjyKRlEjJtSCaJ
RhV4FCqzjcaCxuLeT071pzLZu7zGuKFuedNwFzbl1KYXiN0pBn25n/0QhU4wz5u4tJ6mproO4F0H
sk0E8Esbz+Gaxii0AhueDwIsq0gB6voGGyIKvLVLbvqGyFZx6F3S3lsLBSHKyT/WFD10ZkLru67M
xwSwCtIqMkMq4P9U7jfQtWRJmFW0cf32tQKLZcIU7l57mtA+nxZLFu6l4UHl4Tqqh/QTCQOSVZQK
CeqIlbA97v5s2GLZGjpQdY37PFbInkcfKnD17hHWQNwy9xvgGsiBGJpv6MAzDnMYptTxLTdfxohc
inHYkvl2z+g7sUywa+S3JEbKVdM8tIvvRpH3XuCtN4vskGX1VzFZTzEKCCTzzMGXJnjrL22L4Tku
GdyxOb66rYbu6V8ab6LXhpCBvSibwh1f2D63/7WU8p1TfeBOoM9M0jA//iBD+zKPP5ABV5X5Ehod
YKTfOVWbyY1eJUEuXLSvVhpRnLQ0KOM3NpE9Xgbs++LBCSDI0oVi/JGs6qklhd7floxkc97I1uEq
H10cjPzL1StogAyiF3GDYTEzvA2jONcV1Ma4H3aReoYWBaU3Tq5VIu8oIpn716iSMYKMvfMStiHT
e/ewfCMo504Fq0xA/RTzvFMcfYwfuFTyOIcU3c0IVidBxrW20WOvs8ZbKOF0Dehm7ArfeMOledPo
oLif42sWlygzFnYCO5Ph81FpKdCQ8vm6HYVCovqjUvXXCrB4NgZIRDDPpxDKxzkIauaXsbeXEXnt
Nom4iNHLwNjRG3+QiXmKFHEJPaHKdfuKpZYGQnAAjASVWDz6o3cRFWjHck7LvTO3f3LTk6+zJO3b
M/GcUUEXwFnoNdspOBep7A2b3qGymd+3rd+vOc1/gBj/aZlY44h1brmwiU0hQU9l8RkR+s2tijfZ
eWplZxPd9k7LbSOMhwzbogQORTeX5vXoR2ujc+j/RWyTscr2nKebumh2neeZeztik8Ul5+i22Ymo
oWjlgXm104Atbz+D2PoCk7od45Cgo/Axi4YAS/q0UkW/F9WwRyG+hnPDwA5Hnd2/OnhaUiB6Kmvu
jkYYYnBNji4B2bR+Yp2qajwqeIe8CkyqBi6z+fzAVH0tSblV/IwCpamy+w+6xPumIRnH9uOXpBgf
BLeAQJGLs7jdo0sVRQe9HFQGyj9pnBN/OEoMjLySGdw3N8y/7PndlEjcepubVb1DSbSKCbdIJM3G
+E/s5n+rMfvF8LAi7JmA2TpfNsLmPSiW1UdGJ86o7NYihvVSBUvGPOUlA4be/fLSBRaZSDxpBTZD
yKjltm4iTNgKkwJH7nYuipsyJ8b1hJAruvk6h0IBHcc6Etw4kvXT+wjsgNiY2ZeyQUka1PxTlZzx
HpyViH9iYey0REWeY8DqBiKpq46yerp0zXhrIvMo8MFKCATrgjk8m++FOxZZA53Y5tS/Y1ncLTag
ROdvA6tjFfjZNe7tL8KxolXHdli28MqyCQ096UI5X037rQFtLf4KLjpcegvXLJdolBf2ex5yKBNY
IeAKNcc20rZDD4hG8Me1vbgvrz4t2UdMNeSAo8kg0GxdNdarQ7jOPMX0acEPMAu3UnPYOn5KbEmr
ttqxX63SOcyzZs8iQsSsSN+o5PTV2DNpfv2jQKu39IFp/U3rnhdh5S3DSpqhT1mX/TY8tA32YWsV
BMVLrPDjAfagB8Bn8YUiNo35z0ozWZat8zuUvEB1hViUpu5LJpC09wu9r5dcXVEqekSCJP4ZfTm+
dhrh1DuB1KgS8HYwsCnWBtPQqbe+ckywC580LuRvFxDSygBLdA4Aa4JTfI2DN9iNc3hKmTqPTJYj
L2WaEjavFv5IKJCub350hrfVsf3ruMmvIN7wCJXy4o8412tJR3bZ4AHMYy8fNjLQDxkxKEY7HjDz
kvwzqH1VtCdC7O0tiDptLnle4rv0cWlU6J79xKUnz3qyNCXyIEG9IFxeHsZkPTLvY+4B+j4D9xTO
FC6MfjMSAoJZ/E0LSIXLdYKb2h7A1ZG8O1ar/eMbw2fYBPt2ib0vW6B0FHYy++yzbpsznuniaGtH
7nUspjdLhBuk26elaxriKjJ1x5Ui4gvuTHKmuPtXbsh5mVMBKJaIsQ+zENZLxSYcu+jYpQgfZBk/
zrb3Cqptn3R09ka3eseWwkMTc8EttHqf8P/R/r0wFT9HlI4BvGM8zCBUSAk3S+Sog6awSbsPf3CL
na0rlGucUsNQoLLJTGNjJ+JrkhMwqGiAyZzfgqm6Rcx7h46UT5O1EpSmeqmDgsLF9g6ZHvbMLQVD
UXRaDvk3cjJfJLG7BQ9057vY79C2bkkQDIHw8d9p+CYwY+mlRe1ryh/eQVwu/W7YJ6qe9y4tDRwi
ioc5DJRCMPwmeclcG3GJmH+WspF21zXg4ArHBrCzekTKcScm8UcY4TpIyx/bkDcui44qfgjqeHdF
sK2T8lVKHe3kOKijkeh7JpP7NDFhkQP5ixUEdCM8BYqUZDUCFeeW/tELXE0ZyKihXdSc4w1HxcHH
5rYS2vgmHIjLlqAnMkvUgD2TfsgcXeVu7E49Q/ohbcUeD7KIPwcPXGbaENNi/LNDeXB0c7TaUoB/
nCM4hOkuWugTqumX+HMyXWFfwcwhqLOrmq9U5sWqmyZOTf1tRcGjYh6yiipyaHP4pSieSI+SiJ/9
In4hI6Bbj1gmjY4GtNV3iFEj48ljaLOUjzRT3U+sxdvIkmxmAWziCoV6NcSfYiFA5cGIGz0B/2mc
LVNdY2d8XpZ94mafMhL3KHC3g5dyiuCmEyGglFyGtJW+jRzoYYqjt42qT9ObvoaUO4KTPlp4q1Ao
MUy2iJc++BaAxYl+hR06f2Cz/yxpsMvyahNywwYuD1a+Xy5SywWm5kq8U5H4NMiYqR2cmUnAEuU+
tR9ClmUbkaGBYOAaDT4IPc4OyNjTa6zYdgiTDZDMQIttm7ODMBtHV3rHZHMOOXedsqNdyAuGgC0A
VU8Up4XcH13dyu0RYfLX3KThJvqcS0lzDLrgN5ro5mheDkFKnRbWQ5RWL6PZfhqlt3d1yWstODGD
cW9GI9Fx3VvhFEeG1e3acyrnMiL/gyKMj3yCcMDVnv5+W4IWbDTqyCA3NrmnnqxKv3I/emoh8Zkl
IJN0EeCzTDwmGfn/TeN021clyBvXGOH+MWBreYWJnw4QSkli2VvjZIjgTGSdPpiyvRdeXNw8Gv+J
g1SSkMq1HWOcgASIIdZuVzlsrSVuOOnBeajEueA/9oERaczG5LWul22yxJjmk02d5v2VNvRLXRB8
GVasBSsI90hf90Bcz41lfZmjfzXNmm5dRx+ldfAAj/LZ41uNcVsvwh2XwKvunUs/m7S24K9laErp
791tQntQsYCoTeqvyK/OXpdwf6/rp44WYTDHMOg7jk60U4n9T/v2v6X0bN3oahuoAaMWspsVn8y6
/2spUP41zfrBjQkykwe7rP2jkbe8PcVfvyOeOimwXJY2S6bdwIT6caTzGaamD6NjuIOW+Wu75ZcV
getnNSKwoTtvOAwEuVUOg4cEI1x1PgfNsqmjsfqFTIgjGOIotAz7dSmtxtJ7EIuECLQXThmxraW3
8SOu8jUOC+1kD2UY7uKpOdLMH1aE4ZDUmIPszSaLqbptn+gTAkde4sUI8kaet/IcpJejpJLvOiaE
dt699ALxotu/mpG6kct7WF5gHdq0RiklxcAmRQipYwu5yUKWieon8BFmsAmU+hh0+xM7xd9BY0Qw
PShVpr6Eiw7IGNP0UjjdBQAjzjJyY2iQIoDj3pv01Ou1Lf5aJvVxJtNvQFR8tDZ4Lz2G2uYkUasE
4MD54nr6KAz4Y4CGdEZqttK1Q8bsyp1mpirhs+WVz74OkDXH3qM2keP2aoSdhMgzRAK/dtmIq4E0
5Hq6+8APE1Eg5ktOzlSc2Y9hfzvRkwv/bi3crmYHC581HbGSAJJNZGR7T80oTrJrWA/3OeEqHdnx
u3YHIlWYKYEwad9Q1L5gYbqVzXjOerQ0njvRukaL3LpscNF0NFoZo8FFIlYk1CtuYrwpqEGr1Ov+
oMsHgz+4CEiHvb0krHTBpaHKiKAiLHWjwXC3zvDBFt0n7woqHAICmQXMOTyYytRY0pw7/fP3PMQG
OImWuOgov429T7w7csPCeM4RwrqVCRDCIsxUr6fSeeyRQMWJNW4r5UP1MPnf6h53E6nojPga1HkD
E4LFHulsc270m9S3X5GBRNDXqGijPtRngif1IbCnsxWK7wle5uDR4tWYrloW56hRLmbdq8gZaA5d
Dgg1Hh9pjr/XPVEaVoFKbCwUA37b3VdR/SEBOyUerY0Azj80nzU48/U0JIwpmNPR0XhwBv8rnOsb
ki7ARb7zsvxWCoXpKhcS/XNEmoXDUC176IKQ7mGx6DpOPt/DakD+uXKH6TAl1hGJS7NKJTiNubkh
ew9IUAs36ZzflZVcF2mc7SdXpehEUyhgsznHpkVwlZiKQwtkAgUBVXu16IL5SGfZti8mgCG2TuIT
iHOoeH6Waf+wro7FaNyXEYWCkyEREoQTo0sDYmibURh3WXC3l3Og/xNW45Op55s3TSEkPygIWfVm
YjKGZnGzmvBhnBIiKNgcKjtfqLG4t6kfGEOFz5zxB6zhJLQXf3ykX2Y67Gi83rGgIv5JL+YYwIMh
oIvByUiuwdKWWy62NEPOWpX3imZjxR697NVRi3nPHr6HPj65aM6wV22nRdk4FT9OkG37cN4keXU3
fPx7JRR+Wol/wqRAcBD7r3lGC1wujwQH37Ocsfz4OQ2KCAJNKI1DPDdHR6idT0lR+uZx6EqgeSXm
SbZKm5OrsQW7X3OvGvEiuuBDN/J32SM1LcGly8qI99IhYnLajmQKRm6+A6Il4UYcxvY1CJPHUYrD
0CDKj0e0Ubb/ZIroOxrq51bF36btMH3nfXLq8FC6g7v2wzIHHgHaoW978rH6gPEB/KBMlmCT7Cuv
Lw0n3PFOT8ZWh9ECN8bdo83PTBas4lIlDI1UTKY7vavL8tiYFE+ZBgYgVfSwXDvdNKq3sTQvpmYE
vmRQ2VaASgm/LL5mTpmcEKcUzgAEgUfTl49FwUUxts6sNTaUNN6kDoxO5dg7bIzYWOgTJJX3zx2h
hC7/JsjyXWQE/+aUa7SIh2Mog1vCE65HzgrkMs9eF5zKKHlrMNdX2kH1BS1kNB9oaZwmNz/aBVM5
HAQmEy56GYfl37lMrPoJ2YgX78MB67GajxX6Yd/Rr4Ebvo1sGNTYL31NIVxQEkaS+2povPVLT6Kv
v+P5y6iw/PgxQxh5a3R2y5huzLn3Qy42/9+DXYcRqTfYwmPzafKmXUqLDFgHvw3i+9AcCTvDb4kS
BNN0wtEO1K5i7hYP/WWmUMoTRg6IYRSvx0w70qpwvNHCMkOPqro9q7R+lK1/Fd4MuNc5Lvmwy3Kk
EbLPtXMttAksczkUBb9WfkUbBMa0tC5Qcy85MV5gybNtw4JCO47xTmfOtR+K5xrn4QrwKHGfnXyu
7OhhuQkFY7+THgEFptgw0vlTgQsb2Rk4ot6qyF+ZDRPNIZf3gKTdJI3eYYeQ5hE9dX7/GPADQJI/
j+3idIPluZLLi5QkMU5SUgKiML0mIFmW20jVjj9zNX531L3+8pq3+pWGNCkKAGKarqawzi4NlRNN
iB83s3Bc+eXe84qPtGEukzhnNQxkg4l73yGVk/reQolBubs1CE/o8TbWhd4GmTwbPr9jEtY7SVAN
WitvyzQIQ6QZnKKpDRHitk+5w1locm3wLEgBgvhp2PI9Ivq5JRScxtSX6pw3mmi02dnsp6F7trCt
guJIn2paVeypvBQVwIumeUK3ByrWAJ1Nu8b0z0sBXbXmaerGS6tISbAlsBLssasJun6hxpe0GL5U
hmzcE1Z1Emnwf1nxb8Kp6Dtki+SsFmEPF40DkjqB76K2HsyGm/ig5XRqCoubLZ8r5OiNXaBxln2Z
jOFsdvotlMM+SKGZcgKQlcKzFrk4Vnzo5UV2uvipmDPOyvlv7xS70I6R80j9vnzYlOUntFnSxWVU
gEMX14BzCJroS0qsVRHywqAquWtAS1zh+9r977uMuwI7tBt/OGl8HWP5oy1nW7jq3bbIsTZaVT+k
cZ5wOamGYxl635OStAUGAouFPg9I1KTRP1BvnlRLASPm+g1BxV4tOLWqu7HH4YoYcKvT44Wy3DcP
oUivwpBIbhTwWQPT0hY0xUih1g3UO+kPsi+Or+4aCv9jTg0wOe1/HJ3HkqQ4FEW/iAiMQLCt9JmV
5W1viDLdwgmEN18/h1nNLNoVRjxz77nVZpHqb59LtmsdkCc5HzuXdmrtftPS2pReeHaFe3QTtqJ1
tXfr6blNIw7piZ5yXlUTjhXdtnW483r8Z4txaXiJ3mbv1jyUGtNgid7GV9XzMiXntq8+qrr/KJvW
upmSHsif47kso7vyrluSHMS2YL3Yq8fUqZ5ZwDFDGD8C337IQ1SAkOmvyaTv006+9ABYaNJdlBe8
S4NfP7elWpPO2n9FJA5ZiD8uRr0ZCSkPJWDcjNzMrY03dh939qNNIK27oDhGcMMY36oeWp/6BuAc
cvJKQ7fvjiTrpNtFCDpi7YdbN2Aoaopswj0KQs6JU3zIE5kGsNvGxTv0bXmkNiVwkGKmMfcDWiki
XNrrnJOlN9lbjEyA/Lw/7lzcJh6IFmHQGUwdkyPJdGMJxxe0jv6jZzyX1Y+h/u2Wc4oiGeuburgB
C9Lacu9jVKEF/M0+Yl2sUMQvTlpswAJ/S6SbfR9/YA9FN8JGphLldbD9W59Pz8SiNoxy7uVy77es
DU1F8ORALYZmDt5+8tRwILSLfCHM9CQbxPszJy37Q0IYxXmw3QPb5z8xujHiMw72yGc0HylTCdZD
fuV1W3Imb/u82w0LauaIM6QHmgWNAJwQkLUSvYoNct0GHyAEVtrR7vTeM5xL5dLcdwudTDil/+ra
ejFhflt7dsl0CyEAu4fYnkiULAAOujCncIaNpYBpRIk+8c4gu2ucm0wm8Fss92Azsxg1OwhFaAJ5
hwkqxbwjSTrBIsChyVmsF9x781cp0M5Z2Srm4J904zgQmeB8Wa37MPI2E7PwGjqJuqZWI2+k298p
+E5YmPx+L6EF+ZkL9ZgccBYBhRBPPl8l5cf4HIo3GcjfMqI9pqQd8szA9uDumEkCth8fqqy/9/0S
kUAzXzy33vf9TLgyWj8/2WWdIqutgtnhDS2uTY99p7UkyS0O77tiXsFYPavLtEbzFv1fhYweB5YR
7nPV5M9yHJn1+0zYRI0jpNcLqZXQUf8/QD1t346e/V6PKPTExLk1tH55YVZ3tXL143Y0xalieOfa
ANtTZmxF5Oxbl6ieZsROmgPc2gQJRi0119OqEUgeOAzGbeC1tFjJu52W94FIzo32vtEyIKToMQgL
W6nzWDfdASvp1o4kM3PoqXcZAeXkR3dAlSAl4j7WXXBQJbGZTNyrXQkq7GGyvfBOYB5gAIYK61AV
7QrESPR+KGkvMOE8exx7re++is7+YnGCkSR3zM7zODTYoz6nhRvi4nRY0k/wUhEyHbsK3vwChiFi
9lbhcG+iXeISXQvtf1cn5jVtgvuiah7wQvq8f+hE56w7Cx08tfwEg204Q+djwKuSEw7RS7RHJBGF
M4wN5e68yd2OUcHQ0D6tm8NOuAcUB9cI57Uap3vodY/AhFdFa4U9AZuIJrRcYT3OHCCkhBBVKHPR
VHgKExJyQvwR8JAQxhF5Xr71fHK3FYOFwJJ7O/K3Vlo/U638MBT8ZrDIm1+uNrmCgfc8Re82JtpN
AEAaaD84yKYP99pKv5VdrsERFctp9YXo/5IAYsFsGVzHTOwMnlzdMdtIOu/iIWfXcXYr8gKT3/QW
1tXJpyPGwko8iM0uoSFdx+OFGGz5szhGs7aIvqO6eo899xqMy4fmL9DCyXfkrBI9F4LzpVpLpugq
mBtOrJ3aXDxAETuYWIC5tlAnzbco1djNI/6sOhjb0q0b7OfUo9BGKl49U4SU/cL12fhMF5Zkm7To
X/h5LnopnoaifSPH9SybmeAbzuLI0T9QvPkSB2evURczNA/QRADZhvqUsXF5lAK1TDNHPiU63DuX
n9tuTcTkn3UhxizNe5AfkJgfm6C8zP1CC9sahtSMPBkQij3f7A8PYWWurbdlAT46TWtiVJlOl2jJ
P9wu7nbekDwnYXpqg+kxDsRj782XuMeBZUVMQquaCMTJIuoishGchONd6ecn0w+EiY7EXk8VXjfb
dRV87Qi10KoSnMEsYbS2CHBEjbTe9HJbiDo5ZVlw64l+b9LysQ3xo7uD/Rsv0zEy/h8vYhttOvp4
BA/P6ZS9u0TmNi4LNDN2L/4YMQbV4mu07ZNFNLo3yb9O1d9ZnfwZbX3I/eZ2rjqiX9jmsyB4qMFF
bQSYt2toQptyrLn3Wffz4JIIpPMEC7GyT1Mr927ZuPtqmNmS66m4HdFDD3XwrLL+dqnpQudKX1d+
pvLNaan0MchTKLNetl3RpVbmPgcWYRbOEBAuzvmtYp/hLyJp1H8vru5+8BOZTeIEP1WEkKECKgK4
Zx/E/r0hWSuSTJ8SL4DdE/+IYvxbuXQdbTS+akquSNvyAGMm2xURfXCapb9Gjhzxw1NgiGXJUTD2
kIhQXIfHbhC3ZUK1XIoVQ6i+xirBecxyqRoeGe39Gi+2NnltvsoJuaVDjpAKVP7ajIYOjQ0hsZhc
KV8xUzPubtQyh53CUN0f1rlnWL2nIjj5PsunUKgjkvJ43VA+jVzE2h2OwuvPTRRbW6KWkI54gCZN
84E37HXAlQLqz0C0s5ejC2lhdU1uaxtP4SYCcFF2fDajLnsvC3Et2tQDkWCgClnlxedyY4S8BE2A
J20Ov6OlO3gGopOaaVQTQJuN0zz6FKtocnKk5C2HmYreqzRUz6lrfvvYv8qx+9MZce9qJk4aQNO+
6uf/L4yvUJZ0c/qxdPVPh6/JksNpjIY/hB2enHa+40Ow5Tg55FzBThcAGtC531VQkwTA5w+vlA96
LPAj6h4wmPsTp2TNheOlSlkx6fpeaCipxr9bfPHrWDB247S7BGtMrK5+kf/jcjLVsdeU0CR6XRxH
sj2rmjflkYlN0NPexTgylfIncBcASrX/J7IZWsNE2o8VwR3ASB+89ZdEKC3n/G+LeQc/LPDCekzG
XdGMb0u0Kv+b6YyedONMw2smu9OCKD3RFXqSadNkRJwg6aAC0hylg1zGnTtnzyANvZuGSSszU0al
CepyGck1BDzczA0IJpuXe2BcbqrHaeyf1l8AbOsFLRcxBCguWUduSw7XOKx3fRYck6F/XiJ1llGy
YycTb5MOcmmWONRQKRl+yK5Y2tTWu5fPoF4hTCMZEMm68MRXgW7uoFBuibKFxuQjAMdgycxsUC98
K8AkCiXRa6UorZEVes5eBGUldnVo2TmBeLOJd5Y/w+jPHGLT/MJJDwonlPVOYkLmfyJB0hqhbq5z
cDRwsy2x4/BMqxenk118j1WQvnWIE1kSHldkyjAKsqPsvpf2OjdAh54mF5COa9tLhK36zZHOeFzP
OPMtGHJjYJ7bKhX6ViJhQSWp0qW2ecHIe8OZ3xiyx1ipS+zcIm+jhA+bkGw4hrybtnh3GGNx8Nc5
GprFzbc2qXEF3nBVmWs8ulG1bVoa2a1lafQntcSnu42HKevPdRrY6VftmkKuWA6fxUGu5i56igsu
4m+vAijKuDtW23IclxaR8blRq3goKhnabItizLo7NYfoV0VKv8bqXWTyNg6n+hXWrhA/InFy/8u3
EzNf3NiP8e6boZSkACkYf8SseauUsW7zaeMg1UTOO05uDtokH3HRjOwvX4j28vl2OAMCJjVGUp4B
4EuLYLzADo+ZqwaHCX6j1TwDp+356bLUnhAPwA+fjqVT8UTTjoftYxzXXvwZlg20L6ZBPYJaw5K6
IUsX6Rt6HjaRPCFExRSMHxrDyVTmJd7U0hpqvqegd/IbGBWksuelBZdqJwMGg3+rpIymbRB4wtkP
ylBhR1gexXOHYblkuN1GmP2aAszpYXbSkDzjSpUMKZE45D+DsjSahsjtESAClZB1dJfnFpcoKBLb
YooMWwwGWeuHjD6LrnuVduuPd42xpuiWDWnKoz3UubNs/JCfckXjdlb82aqWJ+NrDlme1pu6Jrn+
J6UAuRl5E5NGyTrbdWnXwqYJuReDwWXRWhwheVGsWbs6t/A+zz6IhQdT4CL7MVDoWSer2Vm1UJFv
Lw7muUCVfBEm9DBdvsIEtf3XjWNkHBuVrw/bQYaAyuAisabEjTC1kwJdYfn8lSn49YZMgc1sMWJk
7abHwPpxvcHxbxtEIGZ8hncpZ7Nulj1MssIl2P116UvfxRQxS3v4GHrO9/euFQHGqDa3CFltFRcI
q9tkj5a7LRxBDM+mbqntMLC41WLzo2b44i2emsq4L8HsdO3TEg5RMyEpDKb2Di+spV7tCsjNkXd4
AoasINLEKCbZOE7+VntcanBc2qGAp4RK5CJvvLFZUGni0So5oMMKKMpIFkxtoj8pRuQFk3Uyxvc4
xMvmrdOVg+agc5q5fpIqcsMv0fVNRyVJGBwyn8V2spXulthV+ydrGDt8T0vfErXg8uUc975b9u7M
ahn52Y/C0ha+OYnR2QcFvTM+IF2v4/hMoY6nVCWyZTk2dm5h8VsmBKztTe/HKoIW1wn2m1OaN2W0
l2lkD8+z77m0zpxWs2h2cRjrCZ0G8/KEyAfUGTmD35Sk8VM/Qi7taVlqrPNMkPntPfBEu83hqjUq
rtjzT2U0vPbxJLrHvGR25lFtkYNIkl83uSLCWVMJkhZTa8C7dpMli2be3g2MxXJSH+3cJXPNc4GK
bFFuJKsTk7NGQRj20f8N2wLBMpizOk80dsCWDe8bUkdvfBzd2V+5yojpQibmjuUxG4auVVof4eT0
8SEmxX6942PpTfk5s/hZSD8x1QCpiiNkZdKA2Got/6GTkTLo4VDXQqpz27Z9T2xwbjh3wWLKH60C
e8SooHyP/CxlZ226p6fj5CcdtxyButj1HDO+iDQ4D0Qhg9OMxNBkXupYp7ZwsInswr6GUQ5Jj6nR
kXlF0rbrNrurGTZmoURu7c8YYrtEiPany8e4fOjsQaIoc20xIaHVPq7paMOh05UvJvPn8om4q3yu
T1VraobP80qZmoXdMoZRUVnel0xwAAtOdS+DS4eJFpNvGDohpqc4EixXb5w2WIKGsIVQdHA9Kxtq
JPq9jEGIJXr4p/tG5MnalzrpmktNj2jwOXiNG8QaKzVIS8JkWMTPzk44DNsl50EGKh7I4dAdWOGx
ew+8IY7ZB1tMitdJdDbJR/xWNlSVqUgUaYJ1l8/DoaU95fO42JXo/Bt44R41bs1nZd08ZhI3+Y3T
uJYP8tIkbai3nXJsG6VXPcN3ORqicf15n8+x9M3dKFVBcz1o31dmM/X2bOptjbJhnA9WOkb93wlL
g2Rej70sm5/taUKJc/GGABj1g5VUTVFfYk+qqtm3BQOga97Y2HMOLclU/j/YYrbvXNCQjSmg6dDy
hb7Wjh/6BMNMAIv2navT0NktTlCWjOcTiDNrMq6rClU/1HU8wwHfR9jLygHdWgDPH4Xk2DOTozhY
Ov7NlICGXqoPPZhCEE4z+9sCaCzvMKZP4dNkGZSu4HMoIdicWGMfewfHFwkdtYu8dkgfB9JyeOeW
1T46ONhH9aBiD3VdJlsr7w8uZ7tiCBhlIcU7hCuktTesvJMMAwHC5bnaDm7bJP8SMaqEAUibGsZZ
WmG6YoxW1tqVGwysyuqZwAxpywauqTyWQk07Aebbsf3M1UPbFyVKz8q1zVhsg9qqSh+9Y8Ejnluk
r0C2H0bSV1FRaNi2EQWBOOiKUJ+UCNHaNndAp9J0B7e8pUkgaxZoeBY53vQ1dUnTf+dwRNe0lID6
Cx5AunQg8uWcZO2HlpVa/uKGitfcpTaZrPCAMIC1OtAoTJKGVTT+yH+2G7blSY4zVuWtF0D9qDjB
SmO9T1VJggzTkqKCQR8ZbFeRBbba2RctPuzzoBa/wXxhwXVeaqX8HyciJGcHxiEE2CXIC5mCUEFx
4Pk2ZfqQ2r6233ErzJgg2dgv7lPilt4sT22cQczAqOb0DdHCE8br6WDhVzSHpu8q4uUp+DqOYn+o
ZHWPrDKJ/3CQgPAhSLFoo2+P/SCmITmnf5vOGjoMnrzi/nIJ2H404S82hJiVGERWsmZQGhcxjKtC
RiZ5S03fA1MqgyAcyVIMlD2ix7BE1ibYdecW41rdF036WMdJunx3QS3C5YDpyBESk5eDm3wLYzlh
TeHGxhP36NTTYthRwVVIUkGau8TOJsnYMyFoATUSD25irAy93yKMbhhydUdbsf2yTvGkK+QcyVB3
8b8UwYB0bwYOQ+BvTMi8hJl4GI97U/edl55UY3w5HKkHPMveCMjl3bVM2aJsuxoGUnHCHNvKBxca
7/BZ27UkzzZP1fhm2TDpSBJ2xyHRO6+VEsV8VA/ha1wCMf2TpULxRcI9p4j/NVqCFmIsXlV8uMH2
9OFPNDoqR2gYMVKl9oKGys4YdxAnGemotWC8rOP/rUBBlUl972OzrN6zxukcwfxinftu0tmRhK5J
yosEPNaS9xalB64QFW34D8tnJIVzyAGBYswiJiwaWRPS2/S2PT1P8EI5/U1cxtkzQU+TNCyt575F
hOv4tax2lfT18Eu5pdIP7WTl8t1jFULQV8mI54xJm/LaWxDeSewR25lZ0obdFqKLOs1FTEBnFpKp
yeKYQRfJwy7hYPOnha/QDYBJsixn/L9kvtLgSuH+IEf2S90/OHRzEgGdnQj3i5LV1f/iBsgVTHJe
9AlJtbJj7Gs9RkYWkyxmOwRbI/ck9w4UnGL4mw1oggaG2lypz8Wr272HaBT0OTGPzqfPzqKhJ6uj
iC3KhGNdvFmOpOPbOLGfI6BOQKbA/OmxGIacXlFusKoWcBkgwfaV0fEd97ouig0J3zHLqmCadfk3
Y9oIfIJSghnR4Noe0t8lnVzDUGWOHHrLCVkmb8XMtUQziSM4TMn5bdxFn2e9hN059IByPQg4J/iQ
lEYEdJdYM1iZ0VtsLOkZXfrc0d1Vxq9PDsp6+I/CpTjD92q5g3vug9qsHvVJMBgHB6NLSDtJV+rV
SxTM2CTcouOx2XIlxuCL74siVNieteivxRII7EZxma93ORPxnA4AnDLoaKgW6EZa8HIFGLw0VuZv
0Fox9treWVP3hC4rxYYMjxx+pDScVwtimkZVfWPStiwcCjLKmOAygdaps4ub80QiXvfYhOK/LlFP
fasQ9g9ZSCIJ6m8u7zjgZWCGmp8TpRaQNgJfJVwENudd3POUunQGe34aXgNeeUJwgx3/NDu/K+rc
eOGxGnCYvobYzjFw1l3oeH/mPLCpyVqZORA8p8xNmLuUI4e7Y7DNbrI2nu8VTJ2kBZ3WIOgmnBGl
Esn3CZFwYRgx+DjqBvR5fROihFjzzF2Qya8jjeZC3w7JLqpgTs3K8kl1INSM8UuLYHi+LSuyuWBE
tDGiSNTfZdk9AgoJyYlwmPPzhDMnVdFFBFmWHOZWhPNfE8qV9sCblkXHPDVZiPpYTVlenYPYDuxr
0DZAnjbMFscMyBibXR3f6FYP1i+Wa5sDsEoyQXgO3UoFeiUmIgLHdpahUb4ZqmT0kFl7/PWYHKAv
3oE+pwQMEnrUh0wNcfmYMKiavnDGr61NPAY2UYkyrZaZ0p7E0fCbQImhe2T/YWriVvWsi61qUrSJ
N9yIPJvYVRVl9Du4uscqxVLF1XCLB8Y8D4ZPiSfX6Uqv/pqxTsXHNICemLGmD+P8ie40Dl9zf+kk
igRjBzrgsqs6uCfxd5Kfc5m2MxAXqvxGfHJixnAG6Mm8oGf4pFUbAXCMWIr43gCa9kYS2Dj95EFO
e3olkGcxyHlnGY1/OXsISYMimKmfYoxTCqrQj3Npngl7SMTvEIu6IEHDGmjIQxXa9n3UynCwIEOG
irz20hamsZnqI8GHf5T7w6pJAf2y2rfB/jPmWVAFSYqoHkRBZ3tLS7FhtXw8UYqRhH0j/cLOGOj5
waSTTefMmm92Iu0aoVphq7F+zuhZcy7nnv0YOSBhRBR6jLhYeQy8Xxu3T0fg6T6Q/A9LsOAfMYMX
Xa0OleUU1b2Is8w8Nk0x14fETlpoLNUAj4oKTVSgsGd2/1dtmhYryYT8GTdfjjex/qn52GZ32LGN
TRVY1c78INwgY3nAVK9tSNskbQOFTIFqhbBX1wj1yOYk8P9ZqutTSY5TSF+Fvqscx3pXOSKYzFZ1
OEAYbLWWJiucdTXr7q1t+FLggBwLxNy6L+zk0qnETTDwJrg1yfwbX4KcjnaDhjIvD5AVyV9ZFtlH
mymtqDOZOJn01ouk5538MsGfSqCQ1W8y0jEoDhijQPifGNXgAyjS36KBSmkIZ/CIUy6Lq+Nq7zyz
Fr5ihIeHHeTU414eFLdUg8FDneLdd+ImWW+rXzHt7JrgKkUHlnqRxMveeFNTPvQaBqtRtAh4ZXDl
1WGBgwSXG8CLThTTPnUmsgRrf74XovTWgSDDwVZAbbGDuD2163d9mzDouK9NQkKFdCduQ3fuYnwE
dEzLNq8qInCN6DxSlDlUTqpwi3+JnyZ7L4IV28RddxeMMW8bbUD90zKzPww09l9Fy1IblqxkReRi
QS92dh1Gd8X/Fq5SB49D4ExnXevgux3peyvFVoH2JNkCtUFf3qf2bQMw9Bo6VfPlYixg8lMMQ8zL
4OLmYxfMzHhkahElFSDUJm0/R6ZbLwvTvB3YoOJEU1pDdO+zbou0sHgUiNdgauLfOeiseK2aOd77
/tSdPDDXsJY0KlYW7fdJS+NJJFByRA7E1tfG3kZOtn0rOFwYaBXensJ62qXZ0l1N1mK4nUP2Wknd
vgG18h5EjXonHpxsg4AKZ9JgGRJoRQOzCtbLOhP+ay1aH+ZlmBCJamIS5KSsJ36bYF6whiDk1yRH
dGCLj1SjWpEjvCBUdqc2AoOJOzwkTMIdstu6q/B1RyyaODiIdF3WRE6F1AnEPqtj7J/e/47Lniq0
8t0tCNWdqCS9ZYXt7BM18SVZEuxUcvqT+OHT0NBqJII+FlSwTC+pp48xOEQWqzjtqpcK8MEqtx7s
5opp+LMqCPIqwvK07kP7uiBI2IdHCOltogSPie9M4/wYMzbsM9AjeDCAVnB7WZPkpbmXRED3TkAv
GXY09PNtqlhQWgM88YYkRCAB8fyY+jjCQLGGCT+DaQ9iWNaSj9FRvAD9c4Jfp17w87EcBjTYiwAL
nLXV/XwVWFSWlJxivsFIeg+0KE/2DOuhiayDPwvAPuM2i+t/TYk5MCZ1g8gP3HX58iLS6LAmt7sZ
QWGCRDyfiU2XjIiE6USS/LZL3F2XmyOn+rPDfgUeCDFKHdvtcSctd0ce2xp1PV4du3rIm2mb85LM
9t90+Uo0AjOwH+RLbxOn3Ll1/lqy/0LFPJN17MK19I5+VB5i7iwDun3l/qoYPaZjb92KrXsBOtKg
ZVw+OY+3Om3uZI8yogbqXZGYshq8bCc80pTS9sp+xsGOj868j2sJTBA7phcEAFPzIGx8S0jxtrIr
jjNIeuBPKyTO9Z6hSBF/uGTvFuHBNGAbPr4Hkg0OjcPKvl7FQea7cv+Mib/LmvCUk9Fku8RATYvN
SxlNv4OUetO1/pWH8ZoGI4Go7q1jEz20LAfOwVtvii6u5dytGk1V8CWBDnORHf4Zl+TzLsQnVS7B
O5m3n01LsjJYiXjGue+9V3N6FFN36OBG6z47oHal0vBfPDD81ei+Oap85fwFJVwTvDJ/YPQ+xZG9
GzyJ8pFHmZEYKjPkzRYMKFgDI9wrR42bhdlXL9yPqs9fdBS+rL9wleeGWkLz8TDC59tkEkcmykx+
vojf2Br9RTbn0QJ+rKGMKHaL6PhBH6e7wLNvTIRgQfZPS/6VWe4ZLuXB6OmXgeIRgt9jX70uob3r
9HhJyvQUs3ImXDsO/W0Qz5eJbdQUeB/RqtZ0SnkzKAKtooAKf7AY3Tef9hxdsbZeUsf8NGZE5Oev
4Ra3geGHCfjFU+KSbJewmVqO5UJKJznTha3J+YFxN3LPnPE3QPlviB0qNMUjqlUvx0rdkW/hk/iJ
QRpne3rUvkb0OH1Vc8GBN2yaejqg+HpI8Zx6QBl4Gg1ZPE7zMaxXnQMIRBzo/Ip5gcNKOI/PXUoU
Yp69lcgO/Ha6Z8j3ZNv+XaTDXVtbO38mkhsBIzOXTZeZw7r09wB12EF/j4zsi3AYkvvkwfCuTcj7
EqZqRcmJpuVtyku1IhhglaNnja4hU2Lhfa9gIOFFW7TP26jJ2F42dwrzbepVkPmROJa/9rjso9x/
dKDBB2mI7LXbDly1rPom1v2ievwVbBqY7N0GTbFpYAnVcj6rLD0kJFqsUk2ojFfmkDd9YB08H+Rd
Bccc7ZpJw8N6YEwc33X+z2tbHMWCQwVtOs8Kgwk2EnX+0rj11SdDx7L9I4Os7Xo01yRqM9+cu/5+
hpvqpcHeHhyA0eWWN/Vc1dX/z1cKI4Rt1sf6s/fI4VagCQBKsqU5Gzkd3DjYNFX64oAqtyfOScyF
zup85S1dr3k21bfU4vBco5NM/Sf67pPHsUC/gERyvpZOsBIZt+js6ZWcHbKWLX6fE3PeY6OsP6OK
tpnBrMTZB978JfYzrCf2pieP13HN2aFbilg4gbTqv1ENXsLUeV+wi/KPXElN3OyZvrw6cV7uCvKD
sOadud57aeUE8oJSD/0Dezzk9RKc28TegRWrpjfiVoELfgomD52Bc1RSgbbF08Cf13HIkdl38W0X
0CFho+wO13syg4xYb2/NAtZdEcYZuwnxw1b3FITfCxaWGquLYeTPn/ASpMOj6JPn2g5vSwXjnpU8
5cPNEI6sluPDYnHaTGxdgbDgPDrZY7Rd/z8csrPNQdIGZo/7vGVqMSXeJhe0/6gpwgkOEd41hCNo
E8qNZ73BJ7iTdXhYz7T1zMpNCOkKJSufcIoB/vboXcpx19Bt5OGyEmA+ddxtC+SCBe+n24Od5PhY
v1ZW9b3WD3kHfWssm7NyvGON13K91p4HyjGDXDi61ZMjGwwomX1wmG3e9AIndM1HTdWIZdzUoNYc
/RddsKjpg+vQznu5QIyusx5PrSO2Qxrz9ZtNcqy7/jXjhwmLeedr7pZlPYVkqC+ePojIvWrw2D5w
e1feMSTaltQWKTRsP0Tnina3B69hZfrgEAq81h1apxvGl4A83cM4l5ey9TfrCzdbM/bGhBldliga
kjmQTNijO2G8w6ogKPP2Go4x7ip833yVp2E+jUN1Rof5ZrnfMXVz2zh8ULEmVQxysAsGw3xeYQTV
iN+3Llh0clp7PDTNpMlkR0rF302FzCGMMHQsoi+fAISbgRtLPsyVlQ+rmWtAwRolw94E4rJ+Xbq0
X9f7+J0Y83fo0tEDllbwOM8CPVJ6ErP4qBr1WOAnXegm0kGfF0mNglHgYiN1zxrE5utfrWL1wbLz
6KDMZByVfRZ2dFi/KhNmATdrb7tqPcnrnZ/8sYrs6vKSrzRupqbb1W+0/mzrc09W3iHMntnw7AMe
ztLvX9YrzK7l6onlnnr/0JbWn6wjw1bDyG/D6ilR0dNqGl4fXVZINy05CE5ELp80+/U0rTjhYVPf
SaAZ60+WLGG6qQsWULVzKgjcEPn0B3kQr0vHR41ZzAgwS4M2dTiSSvsNE9k9qb/7vMXYiIbdhvJo
lRCfvfm562YcQ+W1NhAS49zZ59hV7B6LARY71hz9rgDu47XkiBORtvruJh+hKFWkDz5nlMOuRYIl
i+hUhcMjUJ/9qIjiCOF1Gn9bo0JcK9pYBEc7oSfHvOQs9Xb1D/kJDkbb3C4ZIclVcZ65/FbARJhy
YWQShyCCNGKMTmQShGkSwXvrbsORQfF6X5JuoDvkqq9/nIOyZh4w9/pJdNZmeG5DojkooywfUGVc
fRsK3aaVj2maPq+nw/rR9L3ooeGqGUQfTGEe2sHbduNwjqg4BtYezAARcIRnopcpoPJX4NonIpOh
qS9bv/f2kxuD9IMBRYjBNLkXvXJNkNCz/t/P+OJ9Gjokqhx9zS7lfpu4OHMXHrIVqu/+rp9gUBDH
1YFIHOb/tfZcl7f1AEeBE5dN1k0xwVxcy21MbzGf9UV3n4LPU9On114jT+KRgjIIW3IlReQHqXtQ
99kp0/nFQn5fU7H53jd57BA9g7sGEVNWVFdTfvZdjKlC0veSsEMs+l4ny2cdxvuZczPS7c5mlLOW
O+u5abIVuw2MgM86eXMQMtC5D+HdkFMmR96mXuZDlFjPTZ5dgyUlkIgkrUZmQPII+MYCVXAuxZN3
mfmETfgCVyOFVNmZRKezF47ndFwHOYr9JeNfVAd3xVrfEU24lj8i6i7rTV4Ni2k+HSCkbRSz3PWg
LHT92KTjR7xEO5T6Zz45ZE+6XwMEgz4c7qrYO63f5a4o3hEHrNQHtiTPa10C9eNfwwy1Hyk05xa6
Y/lqU/cL660IuSYJxHVfwAIe3taDzIBwGTp2D/yJYKrWGxx00e16srAqPTOa+WujZUN7sF+/pdiF
iDshyZoOB4nmrU6GryFwx4MEg9IXxae1EmN4StmtntYWI9TVfso7ZMYSsSCwY6+c2N4ii6HhJO5+
3+QYVQA6Ee1IIApMtkqBvTMsQ8AB0aeHcXk2Ff5X27t2lASsE2Fzp79icKigWiaRy4GzQFFEwm3a
y947N/2qjkfqDT7vcT38+4p0Vf67tpa9Wi4VWkoIwP+/LilhzyBTL+trzXb4P87OazeSJEnXr9Lo
643e0GKxM8BJLZnJpOZNgEWyQmsdT38+r55dVOUwyUWhMaJZxRAe7uZuZr9Y09MEM6RCTCz1G5ft
vawHzHScuTixD4gjKUQZsd6pSh0VWMCTymFX0xLIP2618Ip60cKApHY5ayp719r7kmxK8CS9kpI2
/mpmAaQ+ir7ZqGzqVrZUUPtULBwk+qvYNG760VwXrN9ExjxkTBZ2q81901iIhE8f+qlKlpbU0bak
i2ST29EyXPctRCRIe3oK6DlOqT97CycoDhLiBGJHqxEvbnhhK7kSx8CQeRqC2DM5McYNWStmrTO2
5WlOyFei4DvNzIXYeMVssUKUDPmqNbhGMUeD6t5I6nlikGL6Fjrl2kxcTyWPMMmSigJ2JmsUJPou
6t09YG3Wd7pyrJYimb4yoQ/SgNtZeCI58W2B6pOYCjQ6HkS4iFj9lnydiWKbWy9QXhenn7ZsF5Ki
wHLGegWwFyYztb3PcWbJiuoVa1IONcYyQMTGb8YtK2ZZUQ8tAHZbLqUTwgdngkXq91dC/CDlyBVL
8Uo2DDDl2lz8Pcx3Zx54ftkEPZgcxJLgJnKtbtSk4CiOOAKLC+70IfIl1MnDqUnTOYUaK4xikVjB
MSyTmDgme9l4x/lbibsjSsikeOlMy0P6iP7MxPiN2hm2wkJIRuhR+QLIoffWnYhrSeCsmMtMBNtV
nqu0Oya1sTdCEC/ZXhxzxTZKYxQ6LvKVYqQ5HY5owkF6ogCzzaKBt7A05qQ7fIPOsrF9OEwJY8nk
EK/LPr42OvuKUh2CmSoGh+JLx+8dhZdYIWKXpyzt5tKo7GTnWkmDJSdCph+mQ8g4/jikVL2JT+2r
xpFfKq9E7Gxq8zQq4Vyc+iVCYs4MzMvuviSLwChshevm0ledW8xeeGqVtclWyCCLuKySeGBgIZIa
sxqeRJIpJcONuJRYdOJk5HJkSamtieMUJ8AoQOSssFQaEtUVScqiDDuaqy6NjdjbJJR8Sjs50C6F
NGXN5OgF4PuGjSkg6ZUsfQvAYy/SI0fFZtdMZpoQewVIPI7Ku04WD8L4VZeqKaPixOlKhFdlLPf4
7RAanXLNBr0J2GtRvacJWy5tvIGSSn7UoUQ7REEHuRafHvPEoJxmIDiVpw79o1F9NZ3xFILDsUoa
H9neV6Wjjz5iYBSnhM2W5tBafAfaoc+Ra+Cs4296NXyy0NCIgQjSQF66nBIFM5xZZ+6JQvPBSx5F
zYHk2VecrRy6OxEQRAiWLYPaY3403BBPFEJeIU4d7rigkhCjLygKDDQjljBdVkg7rUNveNQwaaNl
dKAdehIJWB6Ts/JdOCQsVLWgMBUddCcF3mSTK/STLhkeahU8OCWNPhkPftJ+w6l3WXeA9Hwr2epO
xjnM2KSatC3Yb52imPlj8CBOUwBWkN6pkx/ZMbhYkbmb0BUmWdAumyy5xg74xM9NxotqtNO2u45n
argf2J2T5hQLm4oIcwJpwVUUo2oIPQChPMQURvc1FFRwFmhVcijlwF0mUUT/2EiuLfojhaHIO99w
VkBtaHT5eznw9k2dfqMetTKLv8sULkFSkLdETbAa7XeTjCKXa07R8YGD+rvauxvFpiEecMR3quqY
54WCrrm1icrxmKitMhPxNrObV8UL9iBTNho6Ba5j3ZhZs6lc8ErIpy5DahDUFmdaIh1EaVEcAOM2
WdG1QUqjp6zmuug/q4V3hQn3q+3SugeCS1Ct7gufXk5d0ZaUe+0gKjVKZczEcQoSLI4oGlthshqV
DNwdRGDN0SATFMiRh1uXWuaEEvp8IHgMmYq9WPRMA2hj282J1tLElrXrwpHY1asfB7YGdeHS8u5F
LFTl8sHJ4GVTeepIAn30Z8QBxNeMQ+PmbyIN79gvadUc1bq5QuUOpzXWeRJnc4xaZuBDN1VE09+W
Uo1WUv0gjsdarB4ALO4IHvu+C99SyT+giLHjdksqRU80L2cmJQREhd4ssi9d7Z5Tw8f0Vta/D2F1
bbOOU02tV5A/8SrEMhZ+y66Wk4e0g6dpWKsiGg5GMbCb4LrtGMxDN/4xaIDztkpurB18SuVga1jW
dRWaWylq7wBj7unIvnRI5f7IuTsIY5iQsV2Iw8CPjRodT+zkj3KdbxFQGhY4PN2hJHhvghecNup4
oso4iyQN6lu0VUosManMq+TQNdBCUf7QNB8HznjVktAK6daII3dTI+ouiSIUO5Ufdq9KjV+cqOcR
/5E5iBxqebkBcnyQt44Hs8YCDjPRDAPmrXsKcvisNeefsADkKiFemxgLRfHmVQ5kxeZ3gOAeq2q4
xcCMWcNB1eqz8Fpy4N+geLEvGyFXYuivgaSvqsaFN+lIEyiDuyxNd24fPnYtikU1PQXd5rKZj7eT
tuWIv4bi8yOYmNDkxSI0i+BOZFRxp548ZktS4EdBn/pYN90tYr4m4P7qStSUoE9RIyA1FbkRUFb6
KvIJOThWSzJSX2cLMEwU+mz25bxJ30kgvkklFklZ+twO4QplPFRzC5qXDoJ6UNG3nantSoJZo1bW
JIf2iYhmvvTq9l0yq7vAqXeuqV0ZlII621kM5HRWrF3DpFuC/5yLmZNZiDTrlbXX5MGad5nylpnR
dRiUs9pJVJxOx4NGGbHzPTpzxULkNiixPwVGi/03iauuRy9p38wsSp1d65AT6htfywE/JoiYKOha
cxrRQRsqwnRcUWE8ogqCRhX25EPw0Juqgo92+lCEQIUAIHwDu7WtKj6vHYX4A7XJox1LWzg1952H
05cpocxkVN1SGCmgQKSdXDBCShnc9WD5Jl5HlQQXEVg4TR1OCx8uZJJVLrmigzWwEr6PTvwQp91T
YpiipoGobEV3GfHjgOxIf7d1TPukHuOcIHtLDXDtIBruTDxRQMDASQLfMQmADMBwgxaRVrtqoNkG
vg3pxSJ7GswKqHRyn5klQKKOJmYqq0BFC3zYRj/GFtOmOy9ivGU6d6ZRhqsiGCFLgw6i5WHKInM2
nHcrhxni2xBrquFFI6cCnGzQ3ZDnVjsu1EE/WUr1KOph4lCsA6LlRN/udCRepbSdAXfbDDiUWU60
7NnMaDlTLCIdFiXmvkgJbUwLC0tpRV+jaI3Oc81VLcA2sYogWuo9oNW79Ax5mAVG8lg28b3Z4o6L
OwE0eIArZokyCvETc4ol/3kMfWdZlghXRmyJEj0FD7EvG0oLFBh66RHYQ5rBdoWoNwUi8jCeHQfO
5DZTtOVg2bdOS+XZgeOqJOiqWOq1hi45mMwVHjlULhOGvSJvSX1obTFKgBYmc/FYw4lqNmBE3Jma
FgDeopqUwV9iZY5PEA43dPiTW8AzS4WtgmIC9/VnNs23JuUYlYW7wcqPKn47NQYCUWughgS7eaTA
Tg6TabT2XPZiNd6J7T7ougNWJNYEBPq65RccTUvnUgaenHJxAnVsIfZVz0XDKKydbiGOWaIiBpdi
DX5h50nSss+oKPZOgrSrv+7sllURreS4X2kcrcUdmX1YWxnRseI4nUkDVD5n01DjcL30NdbMvaf3
K91o7/VGe+kTlPSdBIAwR5DG8fYeTGbBZ/Un3ghXO5HJsU2LCC+aTsh44QS+SnAuczugbkKHqYXe
Mq0Muq2CqM7secA55jiErT/LzHwpflFJ1KcQuax1KtsbB+UJKvHhwePE7docW20TFQKKU6FJakMp
Gy/EYtrmgmZINELdppjalVLuUDK+b0qnWaYIlcH29rfYUcQTPI0eA8VN2ADpzFZw+KglIBheLMKq
SQGDhflOGUpvBYiyOJEYhMsk8DmlNf6+0fJNJQffiUumqCBXJzsw51WrtCs/TqyNolf3NWLPqIdI
GyvGiE21gqvUC96V1rwZZQnZB7jdQkkRu5un1M1jFAuLXSupyL9XFm6LrOQ91ceFbxVXUuVfC4mQ
0o6f0PlfBUV3ipHMwBTwUOjuS6aSEWNKBeLZle8jW7sdYoz/mt4iDVNwARHrMFQzxGLGFfaYgHIs
VIMg7097GYVTzjO32KljgkB6K9fjdWc4Rw4SVIR1/W0sBNO/SU9l0LxXfrdsRsSIA8PWZrEzdkfR
Sy496tkGVYSGTwJpv2zNF77nU9wgNhsh7EXCi0e79EJivLDNCldEjv4LfXCPxejvwqC4Jiitlbw6
NnS6RP3Woh/ky3G6xDLgSlJHWoJqjLF4eGBPRUi2R2W2poKoqNdDXb/CVECoRHuXC39XhcgoaoFG
l1eLZ6D0QNzYhBp/VFdYnrN90LrBWeOGshtiivggRVCNexsZSwoUKwn76aEaNtA3piIlEzOlbYeF
65UcX3CsVWIY6wOJwuDLN7mEzIBBtifaIuB70gmGRdcJrXHYFXeDB0GbzT7s6CUmUVysKiFc36Tg
89TOWyStv4/UaJ6UzVOaxq882U1pcgzBg+RKNWSkfutZVRffwxAnJCoHSh+t0bs+RK2G41TOOSNS
gOoNqaUtCwlMspSt5aE/weMHr8+rGvj2usXG4H974VZUqktoMqSi7aofKbOxiPUOuTZ/kJAXjXZW
6nM8qV/zjnZuFfiKwM4AIkDhjWZeWttHN5X3pVbfJQ1tCeD6j5LBWbinTa6wZ8OmWLYpTEa9XqUO
sKqhgc8AMEw7KKbiIyTvrW0OLZ2KZFplO1iiNutQnDHEo/mVR/1M+COg0bZycTyaFl4kCnzOCWPH
hZ8hymGRXSQh5l1RgrBLFxL3YGDMU1+/JrbSirSEHRcEAfSMqgCXg0omiU2tF2CR8GqcbxGloME3
3UmfitnQIdRqtj12Gnqcr03eWZ3KdlKsXUBb98AjMJrv/I2qR/C15cdgCN+kSKeoESnvbRgDPZMM
fE2KQZ0EORVmKWE3Eys8Uv2jpmorNadModg9lTg5wrwC2VefQrminfLQfKn74hsN2MegpQoO7vIQ
eJY5gb5r7FolpcIoKksYDOJ5U9xnJcwRxW4IBjp4ghpxMbOon0dV8ydAgzYSloap6l/jxHuiSOFC
bAkMRFikgiQ8fBcbKGZzCe2QmCpanifLeogXRmW09FS7OxOVk2lkhMXUNdEDViyo26CB3lLdfqw4
SbtNsqfB+QRsDqq9WVxxBL4u0TikmiDVQpMIcJg4w47l8Owp5ijq1Nctmabfctg0zK6btU1zVavN
Qc1aFOFgncJKu2WU12pQ3PWxRUWnxaTMkakWU2CMZeVBrwAR17QzHAsNUDCGFseh9CG0yhsy9aUJ
A7al1u0GLn0BKb4v1eDkS+G6CZzTQFdr8KV5JZH/lZJObEfDlK4eKjE5LLBQN9Y6HsoeESIt5Ju4
BmvmttZ13Bh7JG6PqVNuJMlf00zdj9gsCejHFUrN9zCXEPxxs72LrCbeYeZU/eGSFszVhkoU4LvH
sDJW4K6v0tRCKyx7GYn/jSk/dYZN5U/esZG+G2ZzG9BVmAQQDFrVHOhXmFduHCz7kDazVaDAQbss
jBEMy6q7stS//5hrdlzMazWzkAWXj72mbZyW1gIo2HZqthWmhqEL8S99Dptwk8TSLrMUYAgjvI4m
TqhA+NkcnfV0Qmp7SLAJAfnc3yq4pk/kznsreqxdtTqeQjnjlWXp3ozScBYP2kuAlfPeplCI9sPK
g7rfpxl4EQjpy9Jq2kULvTvzQMyaqoq9Yppuq8z+nqYU7pKolan6yjC20MfMQLA4YXfb5Vq/bBTt
Ponjt1xF0rk2rJSJbdP9Kv05PDCTUbfAGvc2kv5t80grYBdZ6noYwiOHHv8IrLeBHdw8KW7/Vvf5
QqlkvJ/TNWF1I3XILgFXQVAt79mg0gq/ps4CsYkhaX/foJAx8RNF/5ZbfXxIfQ/ydDeysm0J5UMb
FMARmwB74xvIHI5C6N2MYkqQdhdhXxSXmHSNhbHAnaF86fJB+x6iHbMtgyK+jVGW2BXwuaKZjkQd
yGSXMF0pDZ/UiOh6YEcTjrcpXnPzuvEwI0Fp6LUMhJtkHhjDkx1lOVAY8DcGBhwo3Xv439gGMDDL
dW+I+51wgpAOBMTuCWsdGtis5kdd07PNUIzerWQhH6AWEhL7PrqYqOCEtEIL5KlB6jrZfZ2V9URp
WulxqExjiYOgtzR4konvmGs+xlXlJGiWmmBNwOnDM0TzgV42Jzx9HF59p6Ofr6DB+kAldWk4wbNc
uO+93SPZREoGkXruw7lUlGbrEaWhN95nNBfCrjqgOFoQzcOB3bNEByOg/ditari4qB0szCI6pLos
rzyzeoHK/hpSIoeQesQJ+J7a37Mt9dccE1atIr1IjnrbJNDp8so2tupYJ6cEQt4VTxfctFV7wsQL
ecYY64IYwTDHhLeeK+0dCyRZlZwYoA9wNKVghDWeq+Jj4QRIXFKJdTifT2QdrVdUJq8dDS55lmva
kv9DIy9yXmpsimdx1zyAPAMQZY5Xtl4+hcyUuo0eBqpl8N/u1Raur5osCztdxob5bNvERFNIU1GO
R8gIjGdMo4GOdTuC4mZDwKPXVLEKoNtsG8POCsk0NVOe93l41avoZeUd/KGwtQ+1gTUyrkGRTzpb
GIm5SVWZDNtMUZQx050XlAVuqpao32kFmq2UZj2kqAMclIH3vCmNw45uHbu4wLhA38uuB80OXAqK
KMrErOQT8wRSfWTMrZGkDyUpKqAheZelWcuAjoQbjpuyMm+CPN21cjGzkfLybcKRXLY3SC0uiUrr
2MhvEzN9Hvr65PjqUw0PCt0SZWNX1Z5a5TX23muXsepsBE3aJO6PBt5PnKJTfdJTM1/ZnTIz6HhR
MzGWCI/QqyzhlciJtK+d7DEFtVFDIHBxBx4L4FO5wePAla8lGys1/jp6+lMLIU8t1nZW5t4jc7vK
g4CYEg+HODLvLM8/NAzSBEGOETUaDMggdANPlm7lxrg1fYRPSXPujFa2F6ZUYGjNL+TObVY0iMbk
BV3yYWHXGo0hShxRvO8r+QCRe6lk9o6GJtV/W/4emtKqBxkGSJIpDPKO4i9nYsqQeWNsndh1IEv4
c6iCB1vK3lNJH3ehkTazqKYcYtdrhAaWhtUi5gYrm15IAQfPLR8tSX/Uh+7VqWm2KynC2aXQfa8p
0dvyLER1FGK1cFzLbuXUX6nDuEIJ6FoBCD7FDuk41qia0HJKJyCgOR3aRY7eowHNMAmuBx3kou9V
1F6HvVQY6HpK5VtsAmfsklVsQiKk8gbCSXaf9LJbUrN9JJQefKkFuOYycJJ6IyGUPeBul+GSiKD8
dtBpwYsus66EMslguGbe0B2pXdpCIA/TDj0OjVIq8owx/Q6gZCZVqFSlw4hBdujdBT2d3qApd0iB
7xt7hGxdQ4etMtowQfmMitM4TXv7SVXNmxxrywnkgaOQ98kHGS5uMu9sWARWTpF3MLH/cJZUCu6C
BB0wAN1YB0j0s2wGNohQOs3sZ5jQeGLk1ROCIdsoam/TIABZ6m/tQv1m99VjKlu3TOGHNqGNpbsW
yFmJyDBYh78HVOUTpGMqtEtuy6GzVpD1rJmloPva6+WzW6VAAcJOBrCX01CBKklglB6GUpPwDEBu
x3YR4/zzj//853+/9v/lvWfHLB6QQv4jbZJjFqR19Y8/jT//wI5N/HT99o8/JRX6na5rqqzy89eX
ExxO/pLyH7XXyWOCo/3GKPe+me8dmq9Frbx8fnX9w6srjv3r1alImyTZhbqpoF5jDcdxC+Le5Pcu
bv168dGhRtgNuUoLKXzKzfrUZOb29y5t/nrpoNKRWomxoXSg2az8TEtXGhT1+edXFw/472OOYvGv
V5eUBEXsqETrOkZwpCVPl6Nq3psmiFyXfiIEp89vdGn4xc9/+rie5MpuWEbqxquaQ9Lp+7DMfnOE
tF8vjaxio/a5r270mKNj5UprKcZW6fPnFsP80QCdTUoT2aZQVW1lkyXut1xt5j51A6ouKwsmyBf3
uDQ2yq8vEEksNUezmg2qtTESvViZEs4/f/6PF5XiyL9eW9MQU1GhzQiR93csRrTZOMTomBPZlp/f
wfl4hGzx85++bCvTtUibTNnEvr3XlHGd691Os1yK6Rm1KX8loh50xPXnt7swY+2zdUx3gdw4METZ
Czn4AYVW0vhSKsCpJ9gW+Tef3+bCN7HPVnSpQAOVQyvfaHJmyDO0YVPAjPFozX7v+mfLWrcMui9Z
mW9MJfoep0jbYTv4xbMrYnJ+MGnts1XdR41NHQN7ZyPst3ZSg+qqkMLvdmkRTws1BN3VLtk7NrEE
gtelH5FEbCS/92bnK73QqFhb0bABCXNAbhut6Lz64s0uffyzpe5EdWbqWjCAo0Vio0xnZQ3rKY7m
Bf50xvH3XuBsycstObqmecPGYr1jXFEGi9rG8vnzq19YkPbZYrfQBCvUSuo3ljcEy9rQgmmrjdp6
cOrmi7l16Rbna74uLOpxTbdpCIqQlJHUGNQ7qLjRF5/4wg2ssyXPFx6LUnZaDvc15UdcRSs0p636
6vMhurD2rLMlbmtuVNVK1WKOBoa1d3o860ZMVD6/+qWHP1vZQaugK6IXPHwteXurNrJFMPjFsqw4
oP7eLc4Wd2SHdWFoVbMJcxQ961ZZmbQwkjzafH79SwMkXu2nkBs6fVJ2pdJsTGOA2tfGEopoaFd+
fnXlwiqzzlZwiTAXZitjvfETGpvuQgB7wgTkbzfL0nEO4xDsF5ClaJFb4VSqxynzAXYaGrQBUFd1
JoNS/PxZLr3p2YK3YRPi32ImqKzJJ01GNFvPfu9AaJ0tc8mr7Kj1ymJDp6efk05h2KUNXy3zC7ui
dbbMkTo23NaELF27LgjlgPad5yEtBqkOtSAweVn3LGl4qquR7Xzx4S4N1tm6xxtrVI2oyTdYm1qT
zEDB1e5Qov2tT2GeLXpbscC6WuzpXjraE70GVpekiTP9/OqXJp15tujTSm9DBeWMjYJdbTa82Jz+
G85bpFJr279Wq/rg+vtsGGdFgHCFtUYZYpaAjK68fFVp+lqn7/f5s1yIEOZZhGiQdkyalr05HIt9
ZMfr1lVOuVCI/fz6+oXJYZ7FB1uVZW0IjWwjCJwyIp5pM9RT5PlK++AMRo4JiG4iMUCJ2YtwKIYs
j3rlGEOIX6NSg/502kZUBvAxe1cReoFyUnw3gTFR1HO82EjdRWS7Gt2uoHHC23pk11kP3dhXd0jt
y9TuEJVKkDl3aBvSdlRzh7sMaeug6W2MYb+EzqwXSwDoBljMXvuGxFJgHrM8pync51m+RM8voCXS
IbHbwtOQVQvrN/TEcMms/V7UJWMPqliEPwRI4geQb0EA7LfDwtDDCQHGmDcd5Satn/tUDQG4jmOn
u3BcfSS2sBQeivYlKRCYwMIsBYf0Y+T/85ccs/qRc75m+VAGnl+f/es/l+/Z1UvyXv23+K3//Vu/
/s4/bzM68Mn5X/nlN7juv+47e6lffvkXmlBBPVw37+Vwekc0qP6fLFj8zf/rH/7x/uMqt0P+/o8/
XzOGRFzNC7L0z3/9kUibFZko8L9Ztrj+v/5QvOM//lzh7fwHHXXvj9Nf/++vm7/+7VffX6qaqyj6
X7puGpaN1ilQYIUZ273//SfaX7YuKyqIbMtwLDFnU8qx/j/+VNW/DAM1CceUTXpIqk4krbLmX3+k
GIppOY6jmhaXVf78nyE4/n1Q/furfFwY+Ciu2dQVz5aL7AFG88tW3iYVhufCpDh6+Gkw/nWnr0oO
4spnGylSwEkKGVfeKqCvRhPPt0ifD527+vzyykeRRFxfvNFPG3Vr1QgiRJW89V4ac9K+oQ3TPDd3
5TcDYCIlo0nOC6HG9uB/ke59FFnEDc/3SzkP1QadnW3hjfNC1A2dNx0xSOCRo7STFOqO7fvnL3fp
q/DVf363VFOQOsNzcyt5V3V1tGgCfn5h8VnPsxfxDmdbZwamTg0Q+d3WTTXr0JhwjGto8zQzv8oh
lUvPfr5TashndAXPntz3u5o2C+rqk/IBB9foGK/yZ6jnopXw9vkLqeKy//5GuCr9OlTETneQ8xz5
tSahLW0u28DZdFa2MqL20ESwi2hhab234s2fkA7hjfMdPK5TCmWMwypd6eQmRII5r2WMh4pvfZd/
MUU/OuvZmnFeFkPOx26tTJa3vRE+DjAsaiaqBNYcD6zl4Nlf3ObjASd+/DoCStwqtZsx4L7/rI8P
crr+fGgvXfcsNCBbiphsRWhwQUH77fe+uv/8wpfG5SwyAGTs0QjhgRvIU6GcTbX6IRPSYw6Y2PCL
ypX18VQ3HPFaP8UHr86QsIhHeCrau62Ne8ApdNKHaR/tbV8QBFCXjdCLtZoOlTkNCla8yWRj4SnN
XRKl84FGOKCyeUf9GPzcNBqrdZPS5rGgWhUYwqB/3zTtMvGkeaCne6yXKf3QKXS7ctXLiDNiIO0A
wtRs5hkCMHlIO5/mThvP/PK+Hx5sKZjXcbfJoruqes7rcIbO9tUgp4eGrT7su1ntWoDw+quujxBv
UKdYdcx76guKV2OCVS6zGsqOu+00aUnJZoojxD5Wtrp1GBHXloonVPYmfRksw+A1AeBW29SfLcw8
1G+j8xCCV6218vrzj/pxODacs+iYdtSH7DGUt9F4Z6Z3ZCxl8MV8US99yrNwGIZtKTRj5C3Nwkky
InrW+t+VCsUH693A1KVosklfsLSRqQkQUWuAReYptq1yvQ4iY6kmL4Y2oNED1RkGiWHoqzRSt40V
UsEB5dmroBjK2dC0888H4+OtwnDOwmxaeUWTl8zwtoXX024SAPZINk5SspOsfBw55Ee69UVM//DI
K+LMWcRlmfajItXyVrPdhyFUFr5b0fR9BtgyGR0J4bZ3JbS2WGYehrK7ahMaEJi9eqa11YIa6B/I
YfhlGFc9oMb4XDjIQd+FZFQYoS1Ht0UQYHgCwDptqTZmqj0NQxij9HT1Jx2pHLNuwF2jIpUgLY7V
UIl3CCpmkzS49SJc4FAYV3vyWBPvQPmmU+5dGwYhXKAMr7OEDufnY34hXJ3XSvEqa7omYcxhZk/M
EemQaPn5ldULc/u8Lgo+duwTSZG3lopBs91MNY40jv4mhU/g00Oa9m13oxenGmuH8FGpNqAp0IfB
hgxljxLYbWC/jjgsJcCGm6Jbh8F1CCIrG3EjV9Es+fwxLw3A2T6ApqBWgPwdtpybV55e70Pp9fMr
XwjYtliXP4VSJwgB09Bs3lIssLMGL5R9RFs8szeaGXxRd7k0xuLnP90DQcIwcDp2m1o6BJAV3YPp
pF+MzIWzomGf7QW0E9qoGpgb5SJdt2ttFR70o3YqZrQR5+kyWAwP1Vf7Ds/7wXnEPouDeZynIbYO
xEFJnobgDFoDnC52Xwpl1bH7vWhrn0VEM07BoVbcpe4fdOldak7Ess8/9ofVAsLJeRU1MztzzDx4
DtK228B9muWLcRvtg2UwzefdAqWrabLotvZXFUnxzB+N2Fn4KpzCRt27511QZQ10CevOGhpbPCvN
e6Xv97gq06d+LjN4b2iuh3Txnb0b3QcRitOBOw1A2qBhOG3aQkhgLNVCncetsTVMF50ka64JJ8MU
UOjoTDrXmqJEsPHqIxxHnBluZRh2VfICMHdmJztzFPKEFhaobN0LvTMFkuiLTUEVU+CDFz0v7Uok
5gmCxPI23Ll7ZxFswhtuDvq85ngsfTeSiXzUb7qduRLteXAE0qrIcNmYARcxk0n07fMPrIqyz0fP
IX7+01Iz86ECeZQw4DN7GR+TE0pra1CPK23Vb/utN4eUsgwX/gzbwYW6UHewDa0p3Nv0Wl7B/V18
/hwXdnXrLF7lvhuj026OpJ71pOuiRdu2kIm+oTfwe1vCj6PhTy9a1OMoqW7ENuzDiF+33s3nT34h
HlpnsQqnjpB1znkkClSmC/JcjzoqsKqNNmg2fhG0LoTz80qxriOUG4Qu0Ejvta2Eb+cXo3IpGlpi
fv40LHlY5h2+NPIWcfx5dOWtzGk4k6bFDPecJRDJKXIFX3zjC1H9vBDc9b6CrbGK5HCVL4BHYlhj
bVX97vPvoF8ao7NzFpStstICxgjEATimfAozfg50eIGG0tbd9DtlEbxYNz4g6l2+iObBJpmWqyNq
m2tjg57r3FtDPnm1NuncmPZzbVPsnGtrU9yaCzTWpuEXI35pFM4inBfJLpBgZySTgpxYkAC67sTo
vuqjX5iO59VjWdZxSx9KMh18yazotpePRiBEIsep2r19MdQfx4zzEnIwaElj9dwjbx87KcE3KPhi
cD7sqLLfnJeEgywum6EhDpSz6KpeN3uKo9N2E59sdpmvtuULZQnjvC7sj6is2IhtEfRg70wBe12d
xIbWzDBJX0g7c/75QF28kZgEP6+umrSucFDZ7jbmdXwsNs6iX3nLgJkFHf5Q330FDrgw+U3x859u
1DslenIAEcmK0DRxjpV5+PwVLkxX8yw+SGqONLK4sOcBJwFVss+T0+eXvrQHmuIQ8NNDx80QdG0n
NMiXuFcvs6V/gE4/dxbuutwqy/CKZHse70l7F/UyWvj7bvvbX+YsWqhOFSJ6xHup1+ZS3ldLY9tu
EfDbRLcSESC9658+f8uLc+B8wSc4HNU5b6ku61176yySebJ0phA9rvwt2dLC/mrxXMg0DfHzn8YT
M72qLAru1C+sRbc3p8O8XZQ7d9ksg2U+j9baMjq2p/HO33w1jhfmnXF2fIjweuzKilsm3nWvPRfd
++ejdmHaGWfnAZQdA9d0iJJdvNE77GbyQ+wNX+ymipi8Hxx6jLMcBmn9AuNGtoph2c3HHTZMd94e
XZCdvkivKQpIu8/f4tLx2Thb/7Hnj+ik6+NWCCvHk+7k3jvb4s5ep6v+e3qFnHvyquzLPZbyX0y3
S3PgLBD4mIalVs3AZUBQ/CGcy0JJHQp8aWA3gBdYLLTZUuuLOXfp+5+FB6/23SDMuJ0pH9r+PoJ/
9PnQ6WJ5fPSNzoJD3lZFCwaePHtSz5LJG+aZ/EP7bPJNmfizavJO3YSzSs9/p5MHGK/8Y89MDi75
hH+m8dKfV6tq9YZHxkSbdF882MXJcxY5Ej+AXhZp41a7wV1hXNOonSO1O68ezcf2lN+pX+RClwKH
cRY4Gmw8mkLnRt2mXwz78AYAfrmNdsoG8/E7+xRPk4fPB1sVg/rBYP+oJv0UObRRKSTgv4i/zMt1
etR2B5Dzq3BhHo1TxYhaG2cZzpEQuAmvMc+6a74oV19KP/Sz+IHCgQJt0+m391tEhebd9P4+4TM/
J3MkmRb+AvLvPJjWk3jSzJ7u6ONMYx7gy0BwYZLpZ2HG9tPMLjKGePz/nJ3XjqxMloWfCAmIwN3i
02dWZdkbVBbvAs/Tz6JmRqqmi0Q6anW3+vR/IAmzY8c269PeOGVqmofwJoMocBKalf+MRj+KxpWw
Pt8e5wWrRmd2JxaY4LVMwW6RdumATu+zkL3/26NnliYtuwLFSLA0EbLOowdBjGGXFdKK6y5Mi/uv
BTIzK3HqadAnh+8uqrzx/j5i0/VGWUBPXw+sf6nVg/NHZ8YkIpB6RncLbBf0BWRTpJvbY7NgpKa8
6e9zsYYuZuZBEHlHVRX9YPsweP23B89MwUAAv4YniQcXoIpvvHol7LK0TmY7n5EmjSADPe6yYJeg
/YzLrKrsVwzYwsPJzEtg1K+INtkvFbqIIpSB2vACmfWVA2HKYP+1UshsR6OjvvMBUYBH4LXbSJKN
QENBfeo2qNAXYgHg6QfwOHVQFlD/j62sQEVOuEvAdeM2kCc3Ri1EY9g2DP2VX7T0g2Z7PGzCnCMM
P6jRzk3+7aE6D0XMLqR/oM+ZAUPyVJPVw2HpZbMd3gLnWDRpMuwkqO5uufCVQAtwVN9qc7pmpMbo
yOlLAm9gwPUMxebEUXUEuszb63FpamdGAK2YUlAk+NQw3XrJu988Q/vn3x49MwB1heRqMy1JEJQM
D4T0NLkL0eJw++lLBxCZbf1EkQnqAoFKFiHxy0G9cmwDK58IgACMoCfGquD9oU8NKllP4tBAphMI
It+3CmDJOgoFn0LRJRFS3UJ4zDPOTCIk5Th5QwOyMrbTh/5hAcnMiEDMuUKpEPZ6wCNrFG36Yc3V
WdwyMzOCPico7TM8OrcKszbzI7XYveJWBwjA6E7g8ntot29TsziEK/Z8Wo5/fczMwNAx9wDgmt44
nOThGoEyJENNtl77JHHaXH+8QJwZmTJiQyZPlrHDWg/pRapys2duhPprTvV0LqgcjcTvXAa1aWG0
Uuk7U65CZwtI0ocpkC3dm9rSTewfw/hAx9QSa/S908CBxvum5JVD0L4zuuL+LIzGj3Pyy/th4PZp
FdqxdigJQyv6NUs/UwH9gAJZMbkLa+dnlH69ADnLpqwgfLMToC3U129ct1KGsnTB+MmS/npyIkng
rvHZsAMTwIb66B4kCCswQVU1OpNZT3tIIznNvx1LPymxXy8bBUgpDAVixUrbQqbrM6gfvaZf2V9L
JkCcBu/X08OkALklwiyADWzRbbFhG89Rt8U5dkNLNSGT/aw+Q6BkM1qe/haaawG5pcmZmR4iSCMD
0mrcAV1uoOPSUMV6Zd6X3Kafb/31TWWSqgItc0yP5TnomTEUS3I8/Vg4qnXbci6+YmY8NNARKhmc
RQwbRMEexAekuy3erO6FB21lahbfMTMXHMohoMNLp3cArPlUXWB4rdGCUOP6Oyb/4A+L8WMcfw2V
FsXonS29ftfiqETiJrI4SMp0KQfhZaiFQwrchHyzmdrNbtLOzUTADOuztPKJCyenMPNaCqnwa1aj
YqGFkeJe2qy2VDa6K3O0sMR+du+vb2sitHUHXQ8D4/Q2RNpMz/QwS621fYvNRm/Wltu0ZP8aw7n3
MeAOkGd4z2QNTkAhmvCnHFCtdIb49eprpmn/6zVzN8OrfSyJ6XOMzCyN1FEMhjdkq4t6aTamcfw1
Xh3PhQWDmhf833Mvia+l/Oa11fPt2Vgqkfi52P96OpPJ/214D2z4Un0BAQDgk4sA5RK/8i95iTLT
EnqzR5xQOup6rUD96iZeGt+DicvrWphZvoAan2uUtEaZHULxWvSXUYM8G9TihOsQofAB5ScKVPD6
qLc48EvQv7pBxOnkh5C6dxsRXVyDW/ncgUPn8qBA3UINIIgNh2fcDi01uOohxWEBfgJ0gqC3sfLx
Pwv6r7mbuTFQWUgZMGzTEhkcZtcmCrv11ModZBbN0ow3qk4MyWDIeNwebmFptcwMlKKFYTn4PHKJ
NAWi7t4PAPqRGjtpPsAPhsQ0lPzaV3BpV3bB0mabGSsosdVehlbwncoBPgIl7bVg3oKbwM98mjjs
eOg3cQj86INBbKAndqMOSZqDaoIhaNAdxGe4zWVl2CbL88dE8dOf/1qlitbHvifhbdAktgZDNHDp
zh3ljn/x7P0e5SR65waH8v326xZ2HD+7JHFpJAzJtCwyyGbIA74NvdQEndO3H790uM9Li0k6+jLY
h1NeB73jZmSWh+Ckbug5ddIDZ2mG4vgGsVI7Oah3wRc8+ty9/eoFT3ReeizTIpNFNvY7AXWdFPof
SI4ZHbsmwreEnvvbL1naVvMCZC2pCW4tiChPc9Wa1NBsiFG5gKFbkDlyyg1q9ZxoVxhrwf6lCZt5
LSVg8C2jGFBhPCsoVOBLArx0u/Y9S2td/M/VF6OwKZVjfI986c1+j2jge3Fq3Q8QpDfVebjvD5C1
tG8PHlnYsfNCZC8pUF9aN8NOid6SMN9D2pGkFWBDV1V+ACXchu6cKbIGaN8aIuLyoVTRsS7JmxCI
NlDXN8hHOmkQ78pBwKId7BrgNVlLL8C3min7CBIgTbOvvgct6qiIlgDZxhEkrbbmIRg3mhTiR7c/
Bfo/C9t2Zn2g5tWC1IvoCrTvzNEHjApAS9A8zDZ5jTzoX5Wfjeg74gCte8gwQT5IDxI0jWqT8DWU
s/JNDlVOjbzHYrgJ0N9FCmbnOZw74a0COydujL6GeuxopIpk1VEHuM2m4XyzyyInYDXk+dF62l5L
/qzFiSWV97zc6n7yCQqzzjr+rh8EW/CLiw+N8DgRbB7wkQC1/jIn29D8QlU+ZLzD8kxi0B15albx
SxfuwK63QhWkqU9oGZtxliNlfSq8J5ALgBeEjgWC8xAHgRaErmYvAtcbRb3Psi0Y5/qk2g1NQilE
EWYNGbtCb9CMGUwgh1I1iI9iieRhlM4K5HCBdj9GwDIUqQYJxpM3gEfiUysGpahRH0P/iDUJsaTY
qqraIs2GVpmRQNcqVWtXhVBnL3PW6ItGUU74cUSPhcc2UM/opYAsjfJP9yAIkf3n5hgDaKmWUyhA
rfatcgjr54quWKu/40d0XiaOgvxSghYqvOCYQnWEx7UcChTFIe88Y4A4d1Ck2079t3gRnVeLeyTO
0YQx9Lsse0mjg4RmQ6V7ub0V/rYgaFr5z0FShbAY2xyb2gsBgMx5U82vAysNGbLm//aGmRtaNS0P
UixMYDWeqvJVjjdd+JasBQV+7p3/fQDTec24iLZVdBrBBAJJbg4G5G90Ti+RcYps3+IMgKudzoQs
IbIRoQnWGTJMEBpb+baFA5POS6gFSI+SuMDbg32wqXAjnq4NnMEhH6JZxa40JecFxC0DOZHpKsyt
LO3Fr54Z/o6IjQSdI0RLjd4cLH9X3oUu2MP6h2KIG+hDTm/0DNhdE8rcpuhyqxfxv09q+l+F0kXB
hIz5A9Q6GxPCpQDCY+D5FFIud9EAecvby2bBRNN5iTTjmpYiuIRCofq581/48ux1vI5ED9wDSWcC
WoWSx7D5vv26vw9qOi9FhspxgygXIjRp5igNuAWQdETl35qbuDBo83LkZijzjAbVsNNc0RFsaiR2
60rHzC1cf08cYNQs7xg/kevtr/nbK6VzuQYhTgh6uJGv48PiCA0htw5xXahAJ48rNyA+EIvJyjyR
v49SOq80lvOwbtFCPu4Usldx7nGagFbGc1ZyBpqm7UJ777q9GkJYJzuhpVPHWYfSZL2CTn4eAh4w
2JM6bdaBAtZpltSCddZ+Kq13AOXIymjtMBy+VSObqSJYSbzvsmrFo1loUqD/JQwh9xlRUau6U+SP
SZmhQhdmlYpGM6pGFryrDU58tA5HRQCo0L2YnuTik1MBaVAGdICjNwWUIDEudwhLgiYNiTMgOMCx
gz5inxxl3gXUYcVj+dv3ovNq6L7nVKbVSOxRFPpxOlmtHJ4c0T/M57z2eaSen8NHm+4v4hZ8V3jC
wCTuG5OgZhiszZUs+cKBOS9+RlGkmigdondFcYXcVs9bwGCFo90LEH7dePnm9rpfGqbZJRYM1CCA
8DcSxd6mZNDggodz+8kL3i9VZx6jD3Yu6zh8gcK9yuwNKogaevGY9prkGyW/iLVdeWjFVMAteBwg
HFv7oZNHkFVAy0UfQmiyrY6BgDSIAvUAtFoEXvNMuTevkg2ID1ogLhuampzy1Ja8Ep1DmkGhVhE9
RtKgN/Ctbn/GwgDN65lrqvTewPHjTuMRNPFs5GFuP3ih4YLOVSq85P/HpzB5B/EKXB/jLeBPx/4O
ykDjsd3CFzah3KdnDj1yKP8kJ2arlrYy9QsGfF6arAZCxDWTt9ck317VmV6x8Zvz7Y9bGrWZk+TV
6PUNysnEqR9ZfubWnC/hp6j2j+03L0seax4sHw0XeiaIoCTkus/u4u41FU5QzyOxP1Unv2cM6tiu
4J2T4vUiARUD7tbDALRIeEwKUFxfSTmggQq0DPBd8V/KyDvipMjGGf7wDQFEyGG8JV1poMkJxaYv
fQ2KHAO2xalKJ/IhKaehTV3LjVBtTEE2Gmb433m7C9lV9nFV81qLg9pcBcm84cvjINi3DdhFkJCI
MYUC/uiuyA78eAAGtB6+auYW1Ba4Fzm+D8czV1WhzbrnUg1Bh8sfNaE8c3586mhgSRA1kIE4EOp9
2rqKEl8kuC5VBHlMW7wy+WXoTlH0NDQWmrG06F5SX2u2Z7Lpt0/8FQYFNx2AJFXZVgfEaUGgaTyo
I6A2ERu0vguhIUw88A4OY7SjKPvuQU46ySCTyYcIYnU1UU1CobDfopPKMyoE5P13KBNCtAOyFPW1
q3dQGAQmPSzOGMSh2EPfe2xwufbPfHY/gvfmbXjuGGeun+6L8jSU92G5ATUCqFCzA+ilV+0+2kBc
UonApoB4XneKRR8avA8x3RXkM8PNOIn2Y3bftaVZFiadOhKrz0C1AGknVDWkXjkCyfE8CNlrID8F
uPZV3AXfT5vP24t7obacStOq/xXCisSEJ6BJwUHfVhYOPwdCSKf+KTaIg/pqq3aoK61dBhaSqFSa
zqFfL6uGPhrDcUrzG0gf4WXJvfLefI1Psqkd4nPvqLtgG72Sl8CpVi5rC76XNPOVg5ZEAuAjcO2g
oJsAXaoPuAsrPkRCKUSL62BlIBcskDQ7fPyODI1aB0jra8CiDZlBw/dMffzHWZqdP3k1SnyhYJYg
47sZjvk23fbwHjWHGNFOdQcXSHbn9rsWyr3ovM6Myz1/zFW8C+xKM3W5p85BlZcx/asyRh0IZD3T
BeMhtcGocEMztMErtfBvXDg48/aPWBjNeckZZJMBsQPdAu0lL4zW+tiD8bN6f5rm/i+7O1vzrU+6
Mudxmgf73kYiCzkYD0WJmvHFdtod3FAL288QzRqNFaoVPjX/Igemgpg2W/80RcAr7/HiTtzG2mH0
Vxb5Qiqfzts2SjSSBn7QY32gRVGDmxxG0GeFPAxiqQROaTdcu9GNynvQrg9k3HPKCyd9CCOqMflN
kD/6iLLyPDsGGRrtFFAoqkfIqBgcUyG44lDCVhypaYT/GvnZLvH4GphAAcV1ad/qkm/z/kokY+nB
sw1SjpBPjtBWuxsAACoG0KSAE7u9FhcUC+i8XSMsSdywqh53nCvpAK9gwbxPNY8oY92FqGtliPPH
P9GFz7XIsTA5F38M1Lx9A/LAGVUKhCjR8m1qzwBX/697Ts3GLvfKVrWrU7ZdizH97Ku/XjdZz1+G
OYZK7P/WWPqoRMZKAiH+lQE3qGH+U0iyZu8FPYdaobP4hPFA6K80cw8aOLwpF6GeBt8exGl6aJTD
3atHJI+GjwJ0GaDng05XgHKF7F1RHLjqqImgOY3QGUO3fZvE5pCM+5GBDC0C1KACdM8ZlAfVmL43
/HtQnUdqo9VQ8U8SOQYh3Iw1aY2FJTNvMNFkbhBSb6qnLe9osEPAcG3BTNv5r9GcrNqv0YzaXoip
j1U+LZepeQW4Sisyc0RoPGR7p0pZ6Eo4rQOq3NYzCJLL/1YoQec9JujWIRxoRrgD8R95cJZzYWXn
LgQV5j0mg5oUXAPF7B35GKSnJjcktXP8qwB9dYj3rYzcgtmfN5tkTe/zXTXAGVHhkw7wf7OnFpbi
9kZeSABReWZ9giwgYK7QHq2+pc4CZUc7iNcrgAD5eEmpfiEaDTprjTsXg647IxMbBHRQaNMwLj/X
BRhYwLk3E5YBXDvz9s9aGtmZ6RrRaJai63HYqRCQKxX0OT9BONRv4DRGxSa+v/2Wha4tOm888Tsv
ppKAY52h3YTY9YmdILmolxvQd07pSifSQuE9nfea+FAYLwjDW7I9asC2U24NbjZyawhE2txm1UmZ
BuePLTbvPQk5bhyiGJ4keQYWfie4BP/2L8kp/YqO6RmOvtsfeLc4KBvN5K4rY7iwPuc9KTkBW4PL
8XVAPOwVe+p8a13AEgwIxhuim2wBkvas2y+j06r86xNnVgTYkaYIGnyizD69tjA0+UHtKVSSQFiA
iLz2ouUbLUKoG7E2GlzUAOpl8Zfa30lI8kCTEldF3pYYdOb7B1HeEh/tJv0hh4i+Vg0Q036mdQvh
+BPHlYgqhVaXHevsaRSPY34OFItCPUVwBvRgV/E16t6GfK3UZsHwzgv6CcBIQMU3yJ/U6SEgmqUq
az24CxM0L94H8hCyziL8Rpm8ZCO6INC4syopuNALR+lsRogE3ko1PX2y67092oMFrrEOxVUDsjQG
Q7FQZ6LyFv4A+8k1JKup5KUxm/7815EiFtSvy3By8ECHK+rQgDb7ykJbMovzkv7Qy6UesJ3JMpQW
+OFWYPQuZJGRSahMVT9KcOyZsabKtXAhmxf6KzwcNSVH3RAo0sglApdrIlMsrFXOLw3UzMb32pCA
PoyPSZt3gM4Hf62yZOl3z800x5hWig0uDRvJRmWshcpXJ9m1BqJ5+jfSrgfPUlfbLJYmZd4BAD19
RL/5eHpdsZee0RltZshqodHWEu1qw/TW4m0EoZHPum1vFgoI6bwpAOy7oSJKNFWMVfrV11GZg2l/
ABZr7fxdMNpk5mWGjcR4EHCH3eMrp596fV/okf59++cvxJjJLErXQcFvTCiezSMH6OtfL8eHteqo
n1jIH5aYzPY9hP85tYCyxa4DcsGPhkqXhehNFRogTTWQ9w5VeMH9y1LzzsgLDxwb1AKBYwV0XgEZ
Qb2CKuUQXQKwwlRoV6UHLXjth7e+NNNy2MmooJf61CoGbYSWJ2cVAqw1bbdSinrsfKxDXQiD3Ig7
9EDn95osu1AYd+VI0od4tElXn9oE8AbF9dkA5b6BgPfQbGQfMdAUAbwMwauROEEs2n0gXZH9glPq
ZbKbk7UREhZ23U/c/Jd5EpqqT6MOo//8+n71ra+n/TbQ733UTd6e3SW/Yt57kPMaTwItxNJ5fg31
O8dx9g/fn7cfvuCAzbsGaFVoZdMGKG0ZNXPQTkryDPCjFSTvNPscR+f2WxbsB5kZJqn2SNmV6DrJ
AKErxszOORSORMjKyXfJ8Hz7JYvjNLNSIQpLaR9hInaImeqVPmKsRpiobWasjNZCOTudtw3EgifT
eCr8hBa84XupLYebFj36iclZQgRqbQG8DGTb4GP3OAsnC/WPt5t5EwBX8ZJMwUbcaaS2fG3itK0s
sAXHYV79XzYd63k0u+9i717tIekrAVMCRa2VaRH/9uV+cpC/9gcK98ReaPDDZcHxbZSOKOCv3IdX
cTzKg/2das4/Rs7m9f+iMg6B3/voMVSgJouYjwQnrvfWIlg/s/yHLZx3AKReWYHdhAVWmK0NMuAG
/zlFBnWK8scOWh4Qy8Mdl5r1lqGbHfJ4NmKU+hv0sfGN3sqALlj7Hw/t13hyA8BdnIeMuqd6SHPw
ZkgufY9uNVSOdVh8sgxK4rBajbC0OqZp/fU6v8lHsNtQHyCSrQikewKsn8I9cJxijGhRS1Oml2Bi
SgUzo7C3ipo3ea81sugx9syVJUQWltDMfhA577oqhAWszef30/Xu/KLqD/crm/rnKPtrWmd2g4G4
nGoFbGCReY7kIyAhPAYkOpLsmde++nwwYqCNKaSMMypZBQqngd7WQWXjJBHEse0YdKZWQy8W3ZtE
eKRqj966Ddd9ZNFd3LcvWuDpsSbvPKF979q3uLpHLQKPxuyws6CerUeNunIF/Tnx//tTyNyPCVDI
73mF1u0i8kg4qASi3sADtztVP1uFg0aUyyD6KADklWGFaChIAxoYvUvIH2nbIpbBD3+LRIpKhKgC
ZbTbCoWI1EzkRjnSFsgoIWlUZqMxoEm/LnpHhjBgQQpd8+41UPwkzkk6zpRrwRDCtSaVv48oMvec
yhj1dkTw8E2oNw/hEeQ4OIrszKmjPuHnYmVckXWjfy4zMvejcBZmotbgTZQ9JgF6+KNs7Z6xsILn
3SNRCkV5IjHc2YWzJN5H5YsIAiWDxmo3RAcWfHHskFaCwVqnIZtQvLu9cxYO3h8P+9fmjQIJGgUR
rk4pEMHI+0iwTMV9ou3AM1s5PZaO3XnzyCCpco0dCtk1nZm9OepfXx/wbh/uL7e/4e9ZgcjWfxog
xqIqSYja7yLNQwzqruZWMvdLKbmfvOCv0cn9MVS87ueXT35/ZMLJhNeAmwYilrKeWYl+xOXPGnb/
JjFFf3zIX28soakNUiiCfGGX6Hz21vcP+b9JkqD57z/HSfMboO7IdGuS7iLyEPUPcrnivy2cAT9x
tV8/uypiPqqTESI7wkkcG1NV7ljmr1n3pUU6s+4VGBaDJOLYRggd4eLIHl11qrt3Pl4eAovb+Cfu
vBZZWvqSua1PB1a0AiagbrcEivjJphQfbq/TpXTyvP+ChQmrIeSMXEnIWXxH9ACsd8I/MoiOjFlr
sAZU4BC6XyG1VeFTKynACflWbJtDLowr3sHCbpm3ZUSqL4A/jqs6rz5z+WO6RtxZeu40eb+WQMiH
guYL+DixeMzIJkjd26Mmqj+O4H8fWnTee0E7mqUJgCI7DfuPmU3qdDiIYovbg96FvEr/4t+VtV1K
R+oZIGIWsc7hYtnrKD6TWyuvbF89k8gUUccWuFwAyJRFGzMhb3npJPvQzbtDGW9l1VTQ66A5jWqA
5Ff7Tgx6b6i3FH+Ia6OOehDhQ/INL3ejyGoCQ5ENLvhkwq72PoNW597VaFdFZkN18SECn1q0tWGf
atcI4irfJZDMClQtLBQxgVsvXqJPRh9yi3VWf+qE5wLRJVx6akf+LlEjh/o/KD5KGxKdImDHoWKY
qnrFAXlbMaM5dvU+UY2Ww9fpJVyEQhdRpH6OJNT0okZC2Pjnvjlnnl40R0QQwahIZKshzBnzxuFG
u4xEt7wSANQvPuFd2kOuTMj37ePwrRCgzL9RYig+11pncx/IkRbDPpHvZD/DdoBPaUjjsBHYh6K1
wJDtC+iz5Xvluy0t0MKSaBudOx91gIBlm+NGuYNyUFmeJfmDx19LRYtBpxdaslewNBNI9XF3akac
THorzuKlcaLSwoZg1yh34bXKEgryAbAFHFsv4KxUrySywWBFFb5WWiKeDDxx9alCH90z8fci1NWg
+FZH6Ul6hx/WHZGBCZCvBrXuChXTHp0IkDGuUDK+SX1L7ADDhYLwV9dppqY899iWsbj3EXMbJUf4
joutjyo86M/Z0qeQQ2vCEN8rm9/T2FAukWJkrrYXSl3LrA46k+JhVAy/vXTla9xB82I/BJe2cljt
cgyanXoimmVmhqPFOLe7VIOe3vl2Wz+PvpUEIMXqwYuPZgCmj4E55mZ3l+20p1I9RYIx/YLSAaac
PvevbWAwzurOUn1UoYmM3gYR7OLWTTpTyTaCZir0hGpTIlklNaUnL4Dkd3mkAygptqLp+XuIrvbR
GnBJjd0OaFNdFKAhhhCJ2G7U3q49A2qeXWlyxwSl0poB6F+db+Te7TXXrx4zrKB4W+Gj71B/WrEP
LwW1XodShravPT3PP0G0GXi92YaobjeH7DFG/qaGA/joeQCngg90UOmpKDej5+tldKkQd1HNCCr2
qR7FTpbvg9hsBb1VHxE8kp4Qtg+eZajblc6QmtFHhcXvAydiVqOFpGmX4y9i8+iCd/IvrDGCygTY
dChRxGL2WDnSnaaA0OmgmAj/k/PvJBtVSEFqCICcCaYPVl9ryW/JcwyRW2XTKdh+rvidQ/7jDOK9
rsYYDd1/0t6RP/eZoUgGmss87V4erb7FdsIk7KXqWiUWlqsIhafPvNt4mOtE156B7SpLnW8ObPrB
Bl4QPLfCZ1G5Y+94jwCHAU9aOeDKpl/JRgkdXjGQIoo/p5bO4YKpAJ8Yu0WqnZoaJYHAzD0n6nJj
MuEBlDNAqWGfPFcNvmQoU+fBZw+N1QpqExK4s1Yb2mLegMNslKHRoewqsDn+SKvXDMX/QFBLB190
oGQAASG1csrUKNEeoyGLeSxbAzIRWENdcyoqg0NDDv4ZAYwiw7OrZirmB1yP00Vwi/p4M46bqtWV
1lSF2KiifS9eoN0ocZs8vRAVWminqtvlkdVGm/jif0SqoSJASHRKYAUcaa+0Nn5GAR6WbxK2kWDs
AdVBqHWnEkNFhr00RIJyaTT26NLgDtGRxk4kf3rFgOvtrkXVKPp3EGkunyZuJwxB9ZwQs3noU1gg
Q/FQfQTFR5cokP62eShCqbr8piJhAarvlzwYwi5i+vT3ntrP5jFF0e8ICXwLv0s78QcNqGvBGmsj
Gx4V4qLfKXpXdkBPP2MJ1ASFiDqMHpc98JDs/KaKyU6A91Kmpy7l9PajU6ygMxj6HfJt/Baccqzs
2NVQEdAbXW1l8ZYqTgr2OzuNgCrLr4mn15k+iuboeqIxPJRoJu/uFXaX9tuQg+z6lxzjVlUnujqc
S+2hRTcA2cV33B4QgiuEYwz8g7FsKNMpCRd2eE5xQROLtzHZFxJKDPaMWdIdcPdPwecg7sreZZ9j
Y2CfQ4LN7GJQ//xCHwbJyGpEYgusccJ0GsRowYIUJGtMXiFGJ8GBwd6vNeRMQQgCecAKp6OhYrpA
IHjsZ3YFRHaDH5o0sIIycxKU8TUh7IXY66K4YyAAtfGXUoZHirRaCFdeki8j5PFp6xlyIuMMfkt6
h9ahWTeSizKCUzqYFW+WyDZYEb0v5WMdfoTxYxvtJf/e8+/9eh96Fy91GjRYgTM5NMc8fyjio6g6
abLrx23eXnHcW2Npt7zJNMtopGPLHdKhMXzQxBOYiErb07E2R+1YJlBywZmI3uoelRx99q2KL6Pw
Lnovquq03svgvQjNd4L/TxEcvsmtMG+3Q3KOPStV9oHyQdHVUGxzERXS/id8koBvTA+/TVTh9GlW
6p9ydBH3IWTisK0If/RwGU/y1BTUB6Q8bB/0yhgHsOJ9Vags6SGk26BAU72O3iEWi0MwQEwuRtlW
nG3G5o4nFL+0c8Y+dzQINbZOAn2NzKmLxMhpt6EU58j7AGJxpJX22BT3IGobWYabTv/ecdUGoTmr
xjjjwOeqrVDyLt/XDkQ0NlWGuiktNTpVcnqeGUMib1jz5eHb0SULQPopIdpOaLtaV6BGkSiC0TSw
u1QCH0PWGX8Fu0+vOaJ7nLzXwrNETwp/TgTYGxwCCqdCUiU1gpAeCpU7BRXnqjX6DYYrAPJqEuEM
qvcS1kGXCCbXg+spGEGED4EmbVp8sj6GG5A4yBEZ6qiaEhT0hxGKbDhxfY+aPhzvTEJzGtfpAipN
WZLZQnNqO9RHIWqB/h23iD8SgRo0krclQwyvVPWOYaq81MjJa8ihNjjJdaVp9VRsdNXHMSuVBmH7
GN+spW80+87yzmwb0VFUrJiR7LLwJ0CmJKJVtXBH4ZjIzZVUoas1r0F90rIdONA6TQUj6gH7Ut/K
tEDrowByc2QmamSJTLWL+DEWczNsLjwtn0KlfRs0BcuHO/SFL6KQVoWeLewbDgCPNW7EJ0boCy9i
RpDJ9h99ouhJj89vDgS9hoHPOUXq2UGAzRbrvh/bMcLvKI1hIyTk8OVNmRllH2xz/EWxZgYtA0dm
nsX5T3la7tvIiuPjWF0J95oFlw4YshAdmQyYUKnHuSlsS56dKm3Ti+oJqRULIjiYx8cCCzhhD2Lw
FOCb2+5BrhRnANhLBZpekp8DbFIxyCwNfcEy+MseKcwxE1CNHTsBHu5RHKi8wxNnrI4ih/626Q+E
B+UnZCK4saqClg1Kg4Ygmp8/hOQ1YxD8h4gJD4ki7huCPHpeXgTupPSvTfFZS0Bguk3KNnV9KfwP
0Jl1L7rPFd+Whc3IXjnhq1eUXTAZwPZQyHhSmyG39KgEO0E5MOScJPLIiZ0xkE6n7FPztup4J+LG
isgK5faFsk3aC4fOhyI28orqE/A+Afp8RDG110G6vUcJqSyYHdTU4y0pXoboTEVcJNDT7qXvTQMb
UVKd67/78ShGj61wbute77jODCFrl/j9piDwDAOYLu2gSODeRVC4G6qHtgUvGDbPaz8T/8jQyYru
orZFqE89VCj+5XNIUQrIyCE3n0/h8cjLjCq+r3NqlagqSyYXEDMw9OG+bh776C6FxHmyF2oUke+C
PsSWn+aigf3yUI7PPRZIXQtvwMyk/j4bH0f5TPuHmHvJ0c7MvechsC+7hD3JwkspC3AADkwQbFa+
dJCLm7J+Q+lZHtTcxS+eBXrT0K/KD9w08DclRk2sOb2T4KfDW5YjbsfqN7/lzJxRvUqgHcZrropR
kYIUA6pseKnbpyhKGsvM+h/OzmPHbSVa109EgDlMxSAqd04TorvtZs6ZT38+GXewoWNZF2dg9N6G
0RKLVatW+EO91CfLpPvIJAA3kWjTKem61DZWfrKUfiWyBcN44sxwLVvtWhg1WzZGLyZMpoSO8TxG
NB7qGfKGwQH5KCOQJrPbS4N3juxzxgkem2OJMjbWLX4JHiWOftJgF/Xwuz9m8S2Jd9r8kil8N9La
NkzWYfU7T+7H6TBRo2DB200KNk/7OiGej6xHgh3YvB3JfWQ8eMuwcgwi1xz8SlSqRk1aVepXldLB
QyQb48UOew5LhUo9HuTgdVJPMXId5SYZYRblJ7WXVrMkI2Z3yvAo0uetJJTHWekPuTD5Jc1heYyc
GUa0kUSOVC5wQ2dm6129WirmpGX7UJFM9W1HB5hmzJJ+dVPtT71rSD0pMV4gQb3Px3Elq98WyJhA
qtxWm1aN8R4Bk8Qs0DE7rEawhpeDz3n6EQuQZPK3LG0sifRSPaDmeVSoWVTUmRgvb7sWDGk12U1V
2qa6Hq3EG7vOlqTJTrIdmlvwpWeuEqgz+mutRN5Qi84S/NJpAmSkqaXKiape9HpblC+9EfkLtYhI
f6Vpy9N4Jo13E95DxyqI1gMlxNAxaZYtO65kN9e7R9OIsOlROYiyXVPNLt3oy1nt6VnnimSNh7aD
eIm1sEm/IekYLZIrLNGaTq4VcbfP8XM0oDxkbdP+oM0cmnEiXz5007M1Hq3c71oEnJPwLmtDnuoF
8UQcIKjzE8Wj1EuVYR8vATx/UOStsKeMDpkkGBthKuywNt2JaRwoVQpOxUuF2alV9a3nHs1pcwiq
Tso5F7jInUnrTpsZd8IsY/XsBe2dWqcb3eje1LF08FyhgZfC7Gttq98r80RR9T1Xa5Kjau7QNDPs
aDxNA8L0XIc9NbJR1NRZw11b5jsccleypbhCAudGn2wRduIyPUx5tM6akI+XtoNq+Gq9bBcy3FK7
ixrpTtWKtQBqVuz6bVqolDvUuc1uIAuBkgVUubaXaHLq3NxMOhLHOckRMxG1ocyREwcogEC0Tc6Y
SEWkiSA6SuBnsWR3QnvXm2Q+tX6IjQKGfeRbC+vUSxhQmnZLty0sTKpNMEokI4kEErXO0KsstqpU
uFMnbMc4eJnG6M0YR6cdMltNezyEspXGjS6Vxqov5U0I6UCdiUYgf9FkyMLMblGHS6vhVCoVUN6O
b1fZS0/8GIOVokwo1okvllC/jSQHmKrRj1lWXU4wemsV0tQ4X0nS6KJi4htneYD+JSobRjS7KhVW
UY2ehfCa8TfKgKly9y4ToepsHXQvXRlvs2x4V6ztNG8y6VUQFFcTttbk1nLmzLpCZHlug3Rr9YY9
Rt8J7YwuN7H+spw8s/wS6QnjZCiUhQviuarpyqlC+VnYVorkRCj6A/V0HoLisnRvitEeH+vjTKhR
xtbvtcGJZESuNNlflGIVAsyoZy/AY6hmr2j5bzMkKV6M9TkMaCJdsDJlSh2k02vf669hi0I7UtnB
o1ZLtpF1h1yN7nB0dEz9rajXZnUOhbWPNN+6b+kYtbPxlCOaCFH/oIQn3tYqXAggrEbbUMcroRdQ
P0nVsYGDKoofJbosQjKVFMXnId0vIwYHMCFOCFGqlGNvoAsriBkKBSOP20COH8Z9I5PXyaY/BMSM
OXUL3lq1PBcluVm7eNr4mJmyG5bfXbE8kos9iqiEtpNlT2BjdYFl9LDlAx1uiCtxkLxi2gRWj57G
ZGvjJjeAyRn7IRgIgZYty++1lbq9NdiWMdoFBOAomFbm9GNEQCrpXglD+N3Kyn6glxZh3mhhydXJ
wha3V77y2Rou9lohcvVCf0rIDmLROgXjYkvWIcn3UqDtxJLquftdU30FQucMemYvHQXNpHLlx45k
KFA531W0xArR7tJhX52lNWg0WsF9Q08Vc3U/UzInSBWnrEcbYTA/xpCu17STEb1E1rzSJOHQLqpd
VccacLDiGcUxRPeZxq1FLhq/aOr9kr0zsR3nh7LSV5GWyfukSp1E0rbjqD7Og3IMKHrTMrtDChwy
WLdKz9n9In00Qfon+e/S8KCk8kbXhzcNWQa5Z/YqjOFqYkdKFXladVcnFqiiGPDwOWhwZPvKS1TB
07ThfgC4zSfTLoUDl5PfGsGhjKjgElfq5r08NrYoZTi7i1tVpt1TUpKLQuFN0PHU/aCbrl5xSUzz
qlkMRxop9FNkLiad2D+etKbct3RlDfozy0lM5s1AvaNYAoC+2hY77T6jlWBlZI9FW2GpV+5FOaD3
Im1NpT6Kqo6e8yKQJRnHhiUaw98WZZeU4nfMpVJF96GJGuyymeiQKGRuUZEd2oCeIn0IId0ajGnF
okeShKIhYNJQfIzVc8FNMM/UCbLmpuVXgqXlWO1EaZ8RD5fs7PtJgQ58zthNzBtVoJR59FBFrwqS
LUln2iJmX+CyV7nxqZTHbqAzq3+2UuOaZIFCRsaiMXe1EK0R9u20KVvB6U1lo/fFylDUldH+TFRe
JKYAgpFqGrE3Xcp1X+0zFBIq4V2WAXGe/f/SwdaqI1NJW6IhionTmvhnKzlkQSH2FvW3Fcm2Keyz
DK4VqPNKhrhbLbalokOD/E6vlWuxpEd9j18wMZiKdfhOUc7t4WVO/SEKqnWoUz+T0PdS6jFItOU4
+5lodKnGS5xzcbcPUtXZo9o90i/PmlOt07kPf5sG3WcRHYlC3sZa4UcD9sp0YKLcNbIfYVknFnyY
Kt8oZb2NRMNHF+ekG/t+JKfBx5VDf+abmlxlxaYrcrunWpFHqMHjclgmt7A+ColuhUg/u9JRe6Kf
GIfPPS6fWvFRJZGvQ+UZkgC66uxo42tJmLOm+FXI34KkIureDabq50nCqCEmD/vVIE8zEIeHN0F3
ZbqtQnpISdfk5LWVdhoYGO1DEw9yTJHNJrPq0k0ifaW2w3FZfuKgslvVcgJMgaZKdSRCdJl4A809
Kwr34shFXIxEbwH2Jd6darUtJJpSw+jWhLk4zzYRCVoGiC9vaUDozPGGycklhfRF4yeyc7W4z6HQ
loPpZe1rv+A3OX3kHVK5wamKmeoXJ2yLnTJ+tEydtlK0Eulu1l2yNwcRGg0JvYgThjhsOjUFekHN
TTlvdak9SOyZAM1FVRQ3KW6YiforWALfMtdm19DU5hsaoFUnep9WQmIX451JY6DuaB5ou1YPtnU0
bzvalbEpe52a7ZKa6Q+c4DzVvGrq6ZCzlaPWLcvJFgzJ17ANVKj8JpjvqtmsRgwrJ5U5jRn7U676
vf6stbnTLKHTCQSCqnOmUT2KNbMT9VNYCDpC7+AmsyYV9lrxPEwa9yNg4IK+W6vUq0iRn+U2e9TD
b5Pm62DFXglsROBmbUCZmWHhaAUJn/nTGB9d+5ZE5/oley+U2C1KBCk0bRXxOV1rPOR54ojtuNG6
cZu25iEn1RdRGaOXsKuRBUyLkRIqOVQikKVgWneWccjQzZCFjdCb2zJQnJpZGHAfx5gQxKV+HeSS
mQKt8DwcDkuBAkQYrbuuexfnicZ1+hyJlqtYFBlqpbta13x0hsLl3FeORMciT6aXYogo8s61oDHE
fq4ulJYoTeUy1D0RRyMZ+7bkaVjCfVsN4XrMP0a5WI9y680aHpGpGwpptJKEyMuoxSoJYrW+LWfY
u5W8TcqdxdXVSffFsC+L92F6V9vPsUGFI3yTFkQFabvocLOCXPYEq3hPJJZFWuHFntLeSPTCjQIX
jH7BQC89TppkV+ZnJb7HDHAbNXPSLoMbWNND/RbmTczQQebtmeMumLYW0DPVb+WYkkW1jaH63Wej
W3K40BTs1Qcr3Q10+xYIz0+p+jLQE5esN3WwcK5FJyEqPstwsk1doicZ+XPGzEqcpFcMnd2hbh5j
UXyaUKiSY+FOa+8kss9Cj924g8swHQVp3Gtlty70+2DZS7npBan8Kxr32XDIGX3VdX+wRLO1R7nU
HVVr7kIcZ5mIPhuLRtK4/OR5ZKxa6aWagl9p0XPwBtkemtkJuBYsGhCQyqe8PFa0sq1U3pKnsQy1
11IYGSmeddljNqR+qHfHMqIzTb7pYIJK75wQHTxFQgYF8k4n4kZK6wodUAitYe7QMBFrMw4UEwyt
oe+tjl7YlL4s3y+MDq3KM8nTB0usV2OfAmqanrUw3SdD8WnCp5/S3osseTPz8/z/WHt6SrBsan52
EawBfooCFT5hpMfkc6U3u4p30sWFZg99Z+tB+bIAWc6M8CtKtI0wkAES0nox9awQsgudfiSPmHfE
n1NlOAGqBYqMuENF91+n900TBKUSJw2Rg9mhWwZ1Kp+9SWkekQvze4VeIqNEihZPruaHqd0yUN8g
N3CeRlrmzDRm2gdRD5SvQakp/wBGp08/sfkWzl8Fo9C2lbxOq9b5AuaU6ksNP0vpvkZ62xrcmbVs
xoPFMEjtAkeBBmQKnsE/r5bfCkM2a5nRtzY8jXgl8NXxTFgV/Pfc9PR8cAE+5JphK9LiFGSeGEAw
qsuLfd79GrLPuK99Bc/CDlYWU1+THttAsRwb90p2LKLPkKsC05FVpH832kwS3jNuyh+lMHCEkSx1
CuKnwWAeVxWCny/RMTI2fbWhe10ytRm7TQt5KRxPjUDSKpqvQowmbLhZKj+RjXUv0HgIO6eoDVdn
/igl3yOSe9b0OLFVJ4QFUvV1Vu/VrD+Z8uBDhHGyHCmDmAOuMNyIkxeZm2x1zjqNpHelNJFXQqWu
Fka6Uqh4/bIRyQSEbDuMu2EUPXFqtrhjrgmNQn82Yh5+dGJf2Vb+Ij2FFC1cX4mGhewc90/UECpV
efxtprgoJeq3MpzrRbWARidau2Up/GIwCZ8iFk7LPUqtkm01iTth2EjE3pddeo/x535s072pL34U
s4+Hwe/GndBQm2rxIdeVjdTjzEOMTCaq+KVe96q2XhBvxTpYVX4JjK+U53QmlftqpS94SyEDCEnZ
p+m+Awwx9tSaJ2AUun6v9ceaPEAOp5PAhEZg8pcu30n7as2vWfCbGx2E4FEd/D6CqHzCC8O2go2e
7gsUYQGaNhLFk3QHaEBqmN/Vd6ZwZ4Ips8SN0G2n8T5tDmF1VLODFB1i6SDO37wmR2we2z52Siv0
5jh5iMqPIpz3i5ggQwG1wJqT97ESMZD81ue3WslW4CfvSo1OSZ27GdNKun50APWHujEghT3G5qaK
tmLN1JdK1xtNjG6iR71BYYMpZZ0+VJOwOk8JFthjiF2TND+NtHJ6Zcu+DSysFsIHNXmoaFpb9XNl
6Pd9Lz+EUn4KVV8c/Yp/0g0Kq6g7Qf6DfD8F5L4Xv9O5/GqLt0S4X5jKWEa6n1DjzWN1HRFOLBhk
QnXIzPNbxbtZOQro/gOb6J/T9FeFZ+gS0tHcjSl1XdNsJEPgBAMRqPNhG0kAWRZju4T359tRzyXG
2AXUpMT67Mv+NKkNeXL7MTXfVv1WGZqHMaUXWkzO6hfdfCysgnHeVxvl90to+e05wcoKp1q6XZtH
WACbW4kiSlV/l0RCXJi7rSGSE+fWthWPpnUcEjhyIzmJiBJ0VCFMojyJRWcbheaNQe2HyauF80eY
+Gr1abRgtDRlm4JGFsr8i+ufKQ/zezXGz9oW13WB8tUhER9l807/MVJP/9BNRiChTZQz6C9RWQrZ
Rqr9utzl4uxgiTCPNNVJgu2mrmhS7QoeYUrutOC3nKgfafbQUtnJJxERsRcyk0H2VPFLAdogUsPD
9tPlZS9XAWMTbutXLuLkebHA+nDLhMmDNq6a9rs2ervKfNnys/lTMhzhJ1K9XDh1qd/do7gpm2Tg
9vIjAXLB9rS19RO3h0DnMAOjYCeVh4MV/0g+mawxPuUAldiFC/Ra7q7neW2ydVsbtGxoHMDJEtky
tLTHzQRvkYHHzxLQSXWF0U81Za0WCcEapY5Vr7r6V63Iq7Czg8eBJktlveRIFlQ427tkVEu1b0v+
EzgsTbc99EWx3DEGJYcl30wxxdRp4L0Kqbdk53k7Tcz2o/0M0p2cbQFla+mezlrPeE8OdvMLhu5H
U7nvwUQhzVAaThTv+vE5Q8o+dTPYXoldSQ+CeDe1JHIIUt+H5bavqDLoldpSCtkCUbP4dRA2RvrF
5c1H106LF9R2qn6FZ+kwOidgm+wgwqv22UR6VnyjJEj1+26816i3B1fqIfbwvPLzRC1AZi6SC1ge
4TUt/a7ak1oEoCRSGyx1fJo+ymG9PJuVqxpPmWbH1Lw/Laqat0QlpGtwtzN+8D9wNzUK26YfgbvN
2+Ep3TFCATyR7fTH6MHciV+U7vrRukGvu/ZZ57//z2cl5FLkKXyW2VIK7ITiBvj3KiDxAhEqxrFY
ajO/eNzGR3M73IGXGb6q1/mOffU53JPC1+JK+vVvJN/VNbtgChSTEctMc+n52MlmwdY037bryGHM
top2JmKMN+huf5DFfwMMXgBGw7xWpo5hxq4UcBpTqUiInpLODBrTni7sfamnU5jJXm79NoPpsZ5p
QtI4icC6pLSQQLNyiNRbAOgzEPlvX+cCU4qSlZYl5+ee16XbeW8npjP2+Q9jEecoru5vUc3+vlGU
S13XIR11My15n2J+jNR1a9xitlx5dcqlrKu56OSNeY7K3kEEMNFs6Mrvzqow7EjnrNaQ3TAE+fta
KZeKrrHSmGkgoycy4KFjoA6smMc4SFZ1dctw4g8P5n+/DuVS2DUWw04YYmHcGcFpAuzUl9JaQE8B
U8WVKSMbNIA3lLg+JuxsaJXS8qb6rd0RrOAEKqTUHqyzrrEcn9RQeKwD2qZNRXut2qv5DazwFV0V
xbqIL9RHixiFwHQTvqHUIZnKZEwOYPPjV4uMNHH6gAhn1N8N2uMIYgZZY4o/RtpzvDIrkHdwE2r1
QbJcUeqcf5/gq9/qIhLxZkqaThZMwz8i4dszxxssvEf+jtPyYt8J9mtod+toa936yL+Dv5VLHdka
Z/O2FWHUMZslCfCQ1oZaPjnGCpjoJtufRV45seszqap9634os6x78wQuyCOTcP/94Ff3/0XoGsum
NJqFb/EyOGCw1gs0gHB1h9uBXXqVfSNwXUE6K5cKssaYSqpg6dNuB+huVW0+ZPvECGkVeb+H1fer
ijQKN5mzPdL8+rKcX8aNVT6/v78diYsIZTRqWo9xM+9UBoN5lvv4sdzAm1/bM5f6sTXE8GLpo7OO
JgPv1XjWzX/Hl/HYgaxNjrLDsGnV74xN+jq85zdkgK+9sEtZ2ciiRA6HGSKmC+bXaYm3uf2tY6x5
7Gz/1u68Qg1TzAvUuxTLgqHNBqopKrxIJVlzowJNKZxmAm5UDpRTarnRUmFfz4nfh+a3Bl5WNdJd
FuwZl1WG28i+Qcu0/aVTF8d4BspMMlpJ32fcRiJoiHycjqFFJiUO6AF+LGRTVjHehY3s1nWM5F5J
5SLdyAmukKkuNWsNOWHGPYLpqIp3nanpqABsn8P0Xe7lr7jSmj/jqH+fqmuR2LwIcnOq5XpWs+0G
B9kAe/Cp0XaJ067jewQWtvIpOKHV7iSHurXLneBZ+/LG/rhC1VQuZWOVQu0LSY2RXYWShLDjoT3E
2xrNkskHT+j8Hvx8ra5Mzrf+2mFwO+/OehUISa6zNejq/9u5My8SsEFH1QdZ+Wk3m4OtGF1kdwsT
pX8v7x/ltL+c6ktpWQ1WoqRonDzNmGmCPACqFtWnHhBBndB3UOkaJ3dL8s7AtcDLu/iKoi+mlFwf
9OHO8Jeeocr0GtDvVNsvUz+ayTarLeAtjNJ0+suCjtdU7A4QFiXacvqdYHwraIvpg1OyeYvyWQvQ
AeiZiXVfKsCYiJFUVr51MTilvSV+xcl9bEK1uROW+37gTolOsfGKaS4Ald91Pp6sYKeox5qhvyzp
Ky2GvRp8BPRxpaR/0I16WxnmKo0ZvWS+NEe/0uwTpzJU5te5wkBsviGheoXDppgXGaUe61qX9KiR
1qBJ6G8Abc2cJBfduP2tzoI7R+sxei6WfF1RXKnC5FhhdCMluhKcL/V1mSSXwggpbDfVhzDwR/nW
pXa+vP6yPy4lb+UyVCMhx7NQWwHY416bVrxY571Ziatf/96DypUvfyl+qyK90I4NZOQweBWBRoA+
LwuMpOUFJQjds/rJb/vGU01mePPoDVXiAThEEW0TpRur8sVurWWzK8ogwhADzsr6lGjqqzJWD5ZI
VzXT782CXFr4bWJ7K7W5rRvCm0X7knp1bzDsCLpbWuVXnuXPJfCfOoxZHRz7acAbM1qfPR6UzrxR
Ilz7zee//89vNkIpVpXcGBm5HvLhKQc3/e/1v5JOKxcBRreUciwMfdylIKlzpMbLIEJyA73KQnT+
/RHS+Qz8ZRsp5+31ny8vMlW3WJhxJ+J5m8CN0EWEFZutmqiODp4pAZahNxoTpbN63Y3gdqV2VYyL
m5ch3FgsqYQowUpbvdVY0wWbYGO43ybpRLK1Nrdi9LVUwjiv7X+eb2jbMm0iPunl7Oz8xSDlPnK+
30M79djWN1bxfOX9ZRGNi6uwwb8vzXMOOfgMY/kFdd/Xm+lGA+HqYl3sr7gd+6aWzuHLrT8rNHpq
XIvideGPnuqp++Q+cJP1v7fDtQe52HGUJ2gmVXzUSKSsGEp0SrmSxhtswD+M0r+t0//abEueiz1m
XDRzbZWs7mz6Vaw+/3+keK49wkWwbwW5aLMJRYN0RR7+8SWR6k+rbvX9fjaLvkX1vcIuVoyLpDvV
w1YYWh6lRFjKXCMsRfidbP7ANEal57Uh+0i928IQ17bBpVinPrZlMJ4X7+VFYyufkBl6+H4l2qLS
dIvufSWBvBTnzHvTstQgZ/HmxstQlzZAAtbPY/lsiGhombdq0Ws7Qb8IAGoiIMSbKdMOVZ2zfiTF
GArqNiiDWyHmSvC8FMFMhlAXY5OtXDm9/fYBduGAIe+mdhb7EcSBEx1uSpqeD+JftrV+cfzzJjYs
saRcwfjQYcxrZ065nlbfoFId2Um9W4rP1x7pIhDIWtgIoywzwlJ634oXv69P05knBsrm/3T+L7Uw
U1mcI1Mqph3Yeb0+Y3RWsn5DvuLa3ro4/L2YRIoAMms31pWXqm+pdj+rrWPkoS+CCQmm4Fa+d22d
LkJAkqmjPqVo0XBt4abyTP8bOk5k5xzP13oTKBPK8a8QwW4qB125RfWLaMB8cOjnVuJszrZox/QX
Bhoqn483nb3P5+IvW0w7y8X85xrT1bIMTdAXuxcyeAYfNNm/x4mpHbZ858oY1bRnATJXAVArvSlG
cyWWXmpe6kEYNNK5Do9TP50TO9BfpLp3/73Xrpwa7SIEyJYYlGBX0DXTd0x+Z8X59++9FigvtSyr
OdGYO/IyoAx4wmrxiqcIGUN10yAsp9nTunBvqfVc2WnaxclH9KyWUcTlGeR33axBX90tDIEFeHr/
fphrb+DyyOupGTJxPi/S28KcXJnPBLKHf//ya2/g4rZXtLlWwhb1tySTYiDpqlOCBv/375bPx/pv
O/biuIcaLNLe/H9ySsW+cupd61dOsFbddl0+IzK9Gb1lK93DAUKRPD/dahFfu5ovBetNHav0eeax
FK5/xVf8zCvtBxrSdkvwB7ZhA8PZBQ+3PvBPwf+3R704/Wo3alZqjdNObCHTSbOTAD6ewn0SgjeM
f2cGttgihEpmGV1G5Vn0LmwBXQEoAqk6fFyy8jilHxa0Mq1FaCBBqD1uKb11r2jfJyAU0ShsF7lh
UHxQBQTQm/wO+oSbzhl4Gqg2kuGa2MlK59pdxa5lPPsWF5ARjmnX20pRYq4HPiWVbST/dj2Ui2yw
NvEwrkq+UB/tIwWEhw78cwEGa3wuPar04p0A0GZOMY4ABRCCJ42QgppRFRiEyO/OoqoDaPZ2n4Xz
RgyKTQ/eZBGghzxboEhz61dZ4uYn7gsaZUryGgRP89Cu+oVKUD8GaozY4Ne/d9uVnaxebLYoCcU4
pdDeVcFTB99LuHGVyNe28R8N2/8EXkMvAD71IfpmzbcCyDZr7hcZ9LyRP/Q5ffOs3qpt7AxzCAna
WIUq4+EZUFwbxk8MBqBkk0izvsa9kX20OlMrNfe6sts1YrQ259jNlOKk5t8pJMF27DzqPfdskFFo
ftvuU/NDPMMtp1/4yw05gHPodg0VYNjuJXEPP8go93X+g5+YXSlHzBhryNMMw2SQWRY05LoNNj0Y
mc747kTUHYXUz3jNU1/6rRUC9Mphz/9IumV3urAy4WUEDd6Hhuio2accfkzk/wrWIeMEdi8+I6XG
Y6dPm0wDHX1X5tpGjTx1Mf2oPkblppjU9yFVfCSdQHHlEMSxTj6aYw8nAmC5VLZPhTo46Fl6A7Ss
oHg3FHepdvLwamiyU4LRM6qdNQerfja8GD+Rfj/V0UY4o3whJ6bzRim2lpoBSkHkI1u8RHgqLeEu
7/FtZz4fYV85SvD5EZyYQG/piqO6lYb0hBfCtJJG+Bdj6Pbmx6SDtG0g/J+JL/XkZebsFLhUzkri
Z60ApLV+TCH6BLPm5xVD9kqxK6zhephfSvM5pAc5PTBTg5QcJEiFfCm55E4wMVXzx4q+VUTfqzM8
mt5HAQ/dAoGfARgKRMhX9bozKsfUjN+VggOOOblioq6KQdxAqnWCQnEzo3AlungDigFFz+2u5yBw
gGWFqPEOkzeWwUOyyAjN4vuXYQkMCWdohRerXmx1Kn1LPNXoqoSJM5HDTcJjNGeOuEhe1j2H6kPH
GL6ZwSSrP0U1bxYRALI+2CXS3EpSeHkP0xMw7QSifUk1N2n1p94A3CTwYsR3IYi3ASSmM0u60SDn
Zj9JeWil+6D5NYrzWmzRRzHEG3mjdi2+Xvp2oPonSdTwI0r2YCmF72X5DqrfETqkUSSsx0GBRoEP
m5mvKvqXBnBodcnd2Tp7V0nbAje2XNx2UWDLKe8RnYkikGjMoxIhsx2se6GuAJ3RH1g+JOWuMeDB
y+V6yQdY/Mzj2mPXbJNR9cYwc/OG5usAqkiGrGfYaJHuanW31DiskViklY9a1lYIkc61EM3WsdHs
KM8Kw5773lZbNgEdXGOC2aGBTIm9LB88XL0CS3aiCBBO/46EsK+KgVvNzxpImSH/LOWvAFRwCFxu
YNc9SNOjSm0e1XcjOJ50hGchmJgHwU0oNS9ti9NSafswxhwdbCeW7KtQsuyhMFZDhYQlXmuNJNg6
3MQZGzirTY7F/Fa2JtY9wSbDXkmNW4KY5kWjfooAPIsYMY2p8ojU62i+SRIjnwmFq1LxdMDzItje
LH4pgb6XDZ5zXlJDTa/8Hs4mut6OYX1YC2QTZidjZTqW3qB00uzLtMKddVQOJujRHlKDOp+G/Gsu
Qlg9fl5/T+V+bl4i0bRrWfFK89j3KGuFLvBdGEvSqygQXnn4dhbojusvaiw4ac6Di/GP0A3rsoqf
MBXFm7d9SHpwNMKzorUP84CvY2I46mjCgGdmEN8l4nFswVAJiz8gXjHGwyYRJkR7SrtJwRxZm7y8
s5raHcxoO6Hlph7VCQ4WrF9TEtZnGo0+CyupeYpzhR/FOo24OROQqWul651SzLdS0Hqa/lGJjxV8
rZ45GqJHouhnfe5GBtxlXbUXvWGQQNQqAbPrP90QeHmbotrCEWbbTmr9YGkMbfEtCkHViXnpDVoM
T/hDk1JHb34CREuF0jpm8q+6QrmnAoOG6280rcrIWiUZEdnoNwtNdkiItlTfn4GMQ/veZfmxEX8b
80PK0RAgGgrCwUq6QyVBT5vcXH3TxdGph8/WPBW9L1b6MS+GzSBXbilOSDygSB77xGNrQjJHhGVv
+EbNO0g1RvDf4gg2ffwZmnqHAh9aGV96cYDhBYhdscX0riu/hfowVugNE1aW0tUYgItB9iQS39Lo
Ffq/KwvY3cOqy6MnK/wU260eksFI/LInKQTONpR+M7YeTEBXT38M0Fw6klNm+TK0Ow00VWXq70sK
KDRO3Cj/iKLG49P9vnnK9XPYM9i9QEBTZVMJWzzXUAuaHZMsKk1+uvYBDyR3TIZVV3maeF9U3Ccy
vJbfg0LPEpJzzZEaCximnWWL6JfIKBX3LIb+lGZrs/htFH4zwFAG/f8/nH3Zdty4luWv1Mp33iJB
EkOtuvUgRQQjNFmjZesFy7JlziQIzvz63nTf7o7EFYO94i1TkgFiOJjOHqbsnVjwccWW4EKcccph
YRYDNpYhv9Jdk/qGiQKKDiDZUjDcZPs82fAWBGIYPKAE1JusB0rLF08du64BbAcNTsVgO+5dNeyo
prctkO+s/mZlKQAYgD4WgMwWEEsaIIxB45spDD8SDwzB9msyKBzwXp0GQGFf7fMazfmA/QCky5p7
NYMRyK98eBgg2uLFeNkCl7DP953zNITXaZiDcXElclx542LfAKHDBuegxqfO+2FX30awUaboXVAP
uhlIq+R070GiH1eMC6sst2ELsDS7l3AOBZg5f9BAg7mQ1+HA4tljcR07UGkg4Mx0zQvAtQCQs3Jb
ptFH5rgHXT/l4TcPipSNBLkSq5zTvI5FDpWmMMjK6afvhUBcsA/uiAvLb3Dikhd9LYHjL60NIaA7
eG8JbmpFBsh4Hl2Pof6ZgxU55jlkMkAsRaLtPexb6K24I6QDARfJ8EBOwTQuffRpAzpIobN73dGD
Lx4S71q6zk8kNzZxnV7TYufGyIy9a/uOVK+285210WOU5OBsFzcl/VkCTJuJKtDh9wpf4FZfRQqJ
UVnciiYEURWplu6lVc8+1I3Ggm37iW7DdJ6w6npwAAUnt51+J90VB+h6IuBVu1jYkxS0g7sS2PGh
fYnLd0pBvG6yOz09a+t7UU4bZCkvkB/eTB1Qe7cQprgYHJjPNuNlJkA8Fs/YOPc2sLp0xNpM6dUI
lZeLhnbY5JxdAn/QmMSBtD+8CHCoJEEqaNblBoaGiucq1e8gD+160MkoFoZccfTRhAd9YFLz6bcY
8x3J+EUODDwF0hF2JJeOh+MzVLzgkiqLb6X/RobhNob4kxtGz1mMN5q6w/NQB/invAnVg4TcAPXh
wdi4hxq4yPKWOP4toGnYsufSCkRs8007/nZIADJJv08cBxXpvLO63vca6PekupJg8PkdiJxpClry
61haO6eHqIMPgEqBVETcQTEqAnHEug59WKpFP1duKX9y45/cFE33r7KJ2lRFSEJVmLIRmXZx+qxd
+TR6SVADVxk7ObrM2mXsS6Wmm7r6ydIfIVYBklE4ikNwonuOgIfU3NkwbW1CkDqyQsDSHGjrhwms
rX66w+YGdOl3q4Wmlh9fDlAhs/JA2MUWNF0Fmz2XIhsrYGcEvkIO4TWNwebgl8XsSXTXTasPLMJb
AJRhhPhhSwj1VN3vrOgBYTxQ51Un3wdcgcrp4MeHHjphcQMbdmwviOwx/ioh1yLK4t4HQzipvvoK
Woz2dBGX4LxhU62s5MBbdpukoMzOeeyNA3oNNAyk/E4ciNcwoKWGy1pyDAAo15mGBNB4lyCzjPWo
F2qjAZYugfHTbxPeFGx/V4LcKEqoQFH5IsMZTg1RqtTftNZNbCOhzXPQ9GRgEedm7MILBdAt47/H
4Vfm3lDEmjU+hfraB7nFt8q9S0Ls5hxMHXYRD7cwbsfXQW2mfEwaeBxm4a7P3sP4WwmGhSVvCrTa
rgD9BaDXq5CUyV4T+ua1j734cAEXDp12k/g6SBA0eEKzFI7ZYLLGaX/t8sCi0D5z7Zs4u8uwIMoc
4re834AcvlHdYwMWZgKINgc3KySBBbWQR1aDSAx6C7TgYMPNnlwMJM3gDZ6AMgIC5+jd2/0LKEKs
u6o5FAPguDmIN3vASS9+bzqx8SZIACQPnOA8/TPrOqiXfLXthyh8d71b3b/KKt1lGSSssM612Gm8
GFSpRxjFQhOmR+5xD1efTQQVmgQM2DxusJQxCxxfKP13IgWeRYcbBldIKwm3WIKCur8SxNlxKh9j
i2xjnPjqW47VTLgMrFr7psmByerENQFTuemmH2DJ4ULNNkx9Les3QR8t8eQAv665glCX95qp4s3z
MpA3v2ewc6PDA/DrmMlYAgvcnDHR6rADvf/ZA7ES2pYzl/1KggXjxuRaglERW+FTUVTgMrUPrUvv
Yxv6PsLZxKS7lM4j6G8XGqdlweRl4724wDbYE/7aTm+k+wT6SJ09NhAjwbPcaDV46cmve8/aWI57
m0J0ZFKbXH111ZOKYAiPVWj21NxjblbJbYHXqOKJtbs2erCsV1Lc+P1dPT1pQCWyL7p4CocrB9LB
4pWm1xwomupHCM4l52IDZwQV3yQOeAjDYxuCnsMfJPCEnfXYNvuq/hJCvCvsykfmhS8FHJegHUfA
GoBehb8p0CQFiRUXwoRfJWx8ccrO0wC/GdVDDAEpMM4q4CBy56dsRrCBuxEXAxwjxJ2rrrwo0AUC
CVoUSBDrClJ/8C8ML/N0E1H/ktevTlojZ0i2AqgNXyVB19Uv3KqvnZYCBUAhlvgb9+csqi80qOBR
5TSAXUIqxcc7OYNwIpdXIKyB8Bjh1NZuCB5HPIEnqRpHEShD4Rq8q/Jm2wELA0hJGuKsnHR72oqD
0imkw646CGbAn9LytuWQbXKxoSzGzcCeTYkvLUBPhN7KFtB5nOcVnrOAd0mbe+DAAYm6ywXIVTG0
DnbNAI1gPJU1WEH4gadXXQ6KGEX6fYpAarmQ0Y+6gGYapPgSHPbap5aqXdenuOMP4E0BSA7eV/Yl
7l6yGYQaH0i0dSDySBxImoD14lD+qCbnYsB8SlscfPDEhqs39DShLVrApAgdrEoKhjUSYip6gVTX
BhoPB1gm3SfZTz0dYng2yhoQmq9VQW447yB4414N4bPVwDOWVTsJdZAcoohO0NvoJk8/lDK+deHn
2vh37Zht4c27HXtkLGm2jfsIPnT84NnhIXf2Ai8WUw3NiAQMfBn0/neLQpbb6TZx/zMZmucYmE33
4OavHXuKoYpZi+K1abx9VoaHSHY3BBfw05vlEsjLNFMqGYVIC0eMldvigOmx7Z6rR3k13RQHdai3
MoBaygMYQZfOFSg+j+WzuHK2+q69qe/zTb5bS4kvPSd789v/0Qtg73S09/BCdM3b5oWGYPrkBDRX
kJknpF4dGRRNcclz+APwj0pCikODVw2QZA9aQV+xe6A4HssEVhEivBPy9+neWcgLmIZNehIVmI0U
1moQmkkI2MECd9BwNaW5VL6Rd/BS3nVVxpA9BUuomewXaMhGIxZWNCqbnlyIALTewcNbAdKQNaTu
J401PXyLx5Wz0lIWxzOSE3DTLal0MPyuA5kinextPOsNXINXXWwkyOHaoxu8iUPcz98RnKerVm+h
voDnQtxa7BXwxeL7r/G2b9MxtKUaABsiEFsscJutnpu4hWoMdpjpsVffQqjquRLajU2z13BHr4tq
m0FApMeeaPWgkusEWmwZLoFlcklxnmyb3xN48qcnwsLLt+mmVMvEGZoGzGQ3hmRgdQEtpJUAXJgC
pq1LMTk2G2f0EQVmlUBGrMVjWAT5ldMfvpA6c42OxQE7yifABnHEti+kuo4mZGbgmgk3ipUalgDZ
f1aWo8hNZANotO+iBWkIDRMbyqXOFfLNEI0In5xY7OApu8tzL2hpf+/giZnrLGhnQ/HY3UC2bdMq
KL0k7gGyJRepRT6AJdo30BFEimnHkTgZ/R+M2PtibDenO8WfW//JBcH0gaki2DG1HnolAs28Hdyb
Wpdb0fQHiBgd4MKM21uxLbyneIx/+hGHPMmT33pfRcECLrJrSOXlMAIfXMCCWuj67VIoMFfkd5jg
vTd9iiKxG3GVdGBOxucdIMZrOVTXwhpHpwa6MtLeaVfvaPbOxrfUx+NODzHFMf3qERnAgewyhAo2
1j4Qbp5pn22TDKof0/CObe019V+09et0PyxMDmLkhscUdF7wevprJ4OfKo7oHTADI7nPoo8/Ffzn
z+G/wo/y/n93af0//43//1mqUcdh1Bj/+z+38U9d1uXv5r/nf/Z//+zv/+h/7n50cfG7NP/mb/8E
Jf+r5s2P5sff/mdbNHEzPrQfenz8qNus+VM8vnH+y//fX/7Hx59Snkf18c+/fpZt0cylhVjx/vrX
rw6//vmXMwNf//O4/H/98u5Hjn93KH7FP/7t7z9+1M0//xLsH57tOI7vOczjEKkBzqD/mH9D+T+I
7XqCc892XfwnoA9FqZvon3+5/j982xHUZiAKC3if41d12c6/ov9g1MYPOSMM3g5CkL/+z3f9bWz+
31j9R9Hm92VcNPU///psjWOMkxl1cRTHgsQdBaaLbRs/gqD1NI3ja0TosOIU8Rm2Yi7eWIkSZqVj
P+CVRddFFl7VWYJMEfBO9VunJ5wHC6eXGmITDXTdjjr+Xw08btBnSytq/HPUOG5QPqW8TSVFNqFz
ki9wqscDO0xpUK+b+UyvZC8X+s30B6mpTZM+LOg2GhX071Q8YZuM8Fz0droZCx33h8F31AwmKlsl
YoQ0vaO8Wyosxh8bq3DGm5E3xRBYDA/aF/mIp+jTFS41aF4ujipU3FYdmyvEcwMbrsqoBULdq9so
3p6u4LN1Zx6YecCOKuDx1NsN8qVbDv5G8iLjyG1wvRep9DfarTiohl7tZ8PT6eqcz5b7ub65oUf1
KYbnfb8e/W0bhtBf4JBNdfNBX3ajyKzvLYT4ks3o9QNI1COzbkhqc1jbIb1E8pUDzlKLjWMWUvd5
l/m9v+05gbyvLn/jeepQ2V226YfwDBD83Ezy92aWCNaej42/HceafQu1nuE+drYCK11qgrE8QFo3
prWroYjlxvGHjaX+pq5x74bCEIVCTVOMuzOHy1gpADDwVRX5PuRzgcSWA/1K/AaWARRs60kg09uG
bbjJKKgXJO9f0qbbnK55YeL/m/lI1idKkcoHQRxyg9Bn0EhTKV+4awjmpQpm0N7RRCRD6PAxS+gW
/rWzClia4pg0+IADn9kCY0cnyWgVkNewYA6AQyUSPnyynpCkscOVNXVhMbLn2XHUgpoDWNwPPgKI
SYiMxhG4hFYXpVBUSyp9CRJGtI8SpJvOGxFjpRBlCjkSMsqghFNVvoPIl+q2Q5yDun66goU9wp5H
6qg9rldK3iuLQXepJc2+oCUOsBOEueDCFjf9sBI8S9UY8V+VXQU8ZM4DCLBNz6keI7w8N/q+Tspo
LYGPLzbPtIh+24j+Ph2409u+CIg1wLvFqaL0GuJU2CxSnwOKdLq/lmawsQpEPFQplN14oDNvPFj5
ZH+BpY3OVi4TS8WboS/j0UYPQVKDVWRArgVIFzqVanv66z8fBmaSv1sIiaLnKA06SOs/D2lfb7Gz
gmsTO606q4eYSQNvY7cYszHhAXThUgCPRg75lNoe43M8qhljJv07FdBtE8M8BJV2xa6K2gQcK65a
EJ6tDNfi8/rKiHRGIIbkWAMN5JhPt0RM1V09Cvd27PzsrCMhMwncUFzq/aQNEXyek7cbP6S9gnqm
ttJrF5pqQJNYkWAPY1i69KzDGhNGvLMRXWbbPgs6PLVmQeSPYH4XQ2a5K5H++TbJTC72EI8VbYhm
gWPNMvIlaam/UXDEKy/qnHTQ0m09Ha9U9vlqzHDu/9vqNYZA5OU95pqfd4rt7La1oFFGSAeAYshi
4BL9jtk33Gmc4fvpaYEryifLDDPp19kQSlZOvQxwC4mcO/Djphpaq1OkttakS/oAVagsxDqXRc2N
nRBFvo2ecP2H09V/vkAA8G+0WFIcf2HdGeQM4n+Rl8E0lALldbr0hZMiM4nYPqTi44pUEDiw0Zjt
5EjoB/MwycYgrMc2fFWWh9Q8oHiFfzfgBlfcEsZ58g2aVRALPP0VC200edm8SHxV9lBBUkzWUPaf
xIcaBjyYnC5+YYaafOxMu9QZkbeF9F7cB+HYzxYvWfFo8XIKhly2K/eWpWYYCwhwSZQnSegFoT0l
bwmv4EDXZeHK8rRU+rzEH23cgFQXCfxTBaiPPUA6rcPnFAL4+Ws0kIXYMtnPdVxBo3nQPGhGqJ8f
PNYQ8rVSrjfui7iFiQeZ6GyBkE8QzTk9Mgvb0x9k3lGb3L7IMI80DSiX+SyhL5DdmNKw+ujwSqNW
ptdSLcaiMXlTWrUUl4MozFJIwUHOqoArBp7ikDs63ZClwTFOCVQiDZ4gfxoA09sEJAZgOlM+251X
urEGUMeOrAEbBKzEYugvNU4Cq7RyjfK78O0m4xe3qJI7MUKB1CDZ2pHzWgBufF7HmFRfh6rCG7Jw
CmIGOnffFcQF2NTy1o7nSx8/T+ajGRQlbaNcPU6BJXNxsPBUvcN9wDsv5kyWp6s6XzUpSm8kge1L
jt1stFO5Mi+XFl+T38kLMvGOYVyR5ty4eBJ1reE2nxFIIn0auBVYKd0xNSvus5XjwEKQs7kfj/or
sS1t97LGYCtw/OE5eRG2kKrOPAWUwBRWlwLulqdn7ULY/VEgOKqqkFAZmByrD3rL/8D1Nu2gMZkq
KP32bM2FfGn4jdB2OwYd1FT2gYsAf4RyLES6vTJduWHMt9R/v2EwZkR1U2DxA0SqDxyvqrYIwDcL
qoi9AuHC9eS3uoQ0m5DJymRbGhojyp0mzySfkjaofd+6KLXrA4dD9qkC4EaWmkB2IVtp2EK3mZxP
7PjAKDmwlazKRMLVxyf1JYPqarQ5a+hNvqcvwzq1Jrw/cbxeXDUUeOUuL7NrUcCB8XQVS00wAh8P
t1bntEmzg9tVXz9JJ4SCqmqL7ON0+Quz1+R5pk7cVZCwHWCj0U6X2Tg9M6bERSYh6Xa6hqUWzDUf
xYefWNCH4bKDGnaEB9q6BdhMiDXK7cKhh861HpXuqgS5lQRpfGinfg8HKLp3tYBdX3LVKD85b3X/
N16nmrRl1bA3+dMEZLPJhd/RtSYsdZAZ3D6XLY+cbit6AYTlXHp9fgcZwQ3mlIJyNEqvJuiu+2q8
D4E+bnnaApBCkjMH2QjqyPN5aRMbbzge+Shd2LFIzzrHthcXY5O9mQ55xuMQhfOa59sJ4Mlt2NNo
xdh8YT0yWZpDgxevbEzx6UTvPaGfhgZKLbU3QZDDe60ZUCmnA2GpIiOU80gRiI/bLcDScKqt7bsk
hTHskLxHrruncb7yWry03ZoEznrSjSqjvgWyxYHI8wDBZbG3suqSptY+nOF/nfeQxz5kktdk/paa
ZsS4LX3tjpHVbAfIAXuQvuaJJ8FDiH94qfPExHDeCdE3or2qxQCF/hYEQArbVpoAXdtqwlYGaGEt
9N2/ryXMTawwtkSzLT1A6UILsvrFVLMvWAuzlcm2EOu+EetD65HCYwKAPQdJ1QtrypGdnSDUvKbY
sTQSRrgDaCOA5Au7wE9HyMRon+5UzjEWHpLwthY+DB55Hpye0UutMaLeiSXR5QD4YSjr7EoktbOp
U/iBnS59YThM3lKrJehdo99Cct99q6FoOdQQSS+4tTmv/Pk4dLR1DPWYgOhqNUEcWcCZk++AocyS
xA+ni1/YmUwAlohhBegUDK61OPJcRH0INcUyeux4eCVSaFCdrmWpk+bajxpRpLWlBW/bQMf+baWh
wIbHqC/gGL6eV/5c71H5yGT3qsYZfUs0vBNqCegExPZhInK6+KXFyjMimoORZOGIMAaenOzAHZAq
TiVAhpNTZvAVSuKASe1eeropb4cYEr5eq9eUPZdGyIj3LvTbCLr1DSgPibwbR+hA570ge2vkbKd4
1q7cEJbqMYK+rTJiZxLe416cfEnzFEJTBG1VhF7QSvw+3ZNLlRiBL3kMl59YtyD0gaXm6OlLnkPL
jBEF2MeawMVCwHtGwIuCerGy8ibgTvJBWx+mntXA7k+3YGEqm1gs0sBhE/AgrCZdf+fU4Rd36q5V
OzyeV7wR7pNXikRGMDEDvQiSauDQyL58A0byzM+fV+SjSPF6b+hjF+VDhv0+LeSuh9OxQ7yVnWNh
fN3550fFl72EyL8bNtj6rIfOrgaAywfcNP+YesJw7HQnLWwfrhHujqMUmyxi4bQIKkMObFMHgi4D
Hraq7lpSrZxRlobaiHorwpVDl+irFPS9ScLG3K13Mo+2p1uxME1dI7A91Y8uDJysbTl1YLWRa89f
GYWlDzdCWY1+Q0uFy6vrNAdVl/scx4XJa1eWw6UPN4I4zpohalt8OCmfbCDEB/FxXo8YgZuJRKsp
xbg6Jf9BZHWXCnbeDdWECbZVB/ndnjbBWCfO8zQ2JEhat96c/vCFCWki+jiAVnDxhXk9nClT6DqX
TXbNiQoYKBekJudNexMwF5ImhOGFbW2xHoMH5MDHgP6oajBzQxtatDCAON2ahfH9A7U8CmLM+qrK
bJwJ/KkHf16ASeWByb9yTf1U+xsXJTLP2qPied2xxvM7azvseDAcom+QucSNOHzTzQXYwdtiC/pe
9qBfZLlZe2lbiAgyN/WoziiMKrgij9A9rsLbxo7f/LCGTrQl30932VL5Riz3yCOOYyHrrQNOdIwc
x0ZayWMc8TWk/FIFRkhreHMjvYoKeObfc1W8A7Zxy6k4b1v4N/Sd5492xQVIh7l7P5D0PSNwqmP+
SvFLM8oIbKePGVw1nSYQPZgdtPTrfeWBanm68xc2HRNpF9Vel+EEbm3dCVZHedu+M7iIisJ6cWK3
Xgm+hQEwcXaDaD04Z2MBARi4j8FnBtZp43M9ZbBXLeEeebotS9UY+7Pqc08iO9YEIYw5gCx/7f3y
G0jSK8f9peKN/blzXVtTF11VeDGyIja2ZCvDcdxtpzXZt6Uq5p8fhZqOOogzCODlGxLdwHXxLYn7
W1nwl9MdtDCVTDRdksOAh8F1KoAaBhy9YZ0RezwOThe+9O1GGLehBr617XDZ8seNZ+sDh4Nk1k8r
OLylbzeD2LeKMXTzOiDEh7SEdt/EAHrmed9u7Mpj5CR4eGrqwBu76yhzr8q+/FJ1+UoILwWZEcKw
PkyAGLZ0AIvcx4jTqyyxn0t8PixEqml7ug0LlZgQuNLvC5g4o5JKwLxOQl2W8/A7LfNfVpHuTtcx
A6Y/SyTYxhG7VaROITSiA+qUQQ7xXnihglzj5f4vKE7cVB34PUUIPRptp3BTi9QmttWTZzWQ5JT2
2iVlYarZRqD3losV12sxXBH5AnPqRwtGKLVwv55u5VLxcw8fRWHTu3WkZokJablBSPzbQamDna89
3y0ceOy52qPiO8lTCgk+HfRNvGUEZuidrB9CV8Ovkse3ta9X1vaFkDERcvHkyVoPKTxsYKgKEba7
nJ95SraNYO8tTTLgVnQQ5Z3fXmhGIWNOFfi3CcED4XnjYIS8nxZDkcL+KujHBhrazSaLvFdLpc+n
i1/qHiPoBwBhM4q3B6woHVQzRrguAqe6prK3NImMmA9J5OMsQ3SQec5rnySPxPG2nqVW5ujnHw/i
wN8nEdjFKoVCFnzVSez1MLIuRXMZIoWcbk73zjzZ/z1lSE0wHCyAQt7yTAfTYD3EOXnOKnU/FNDt
hDrb6So+7yJqwuGy2K/wIoAqatndVjy8LaGXDdbeyrVlqXgjjKFXJfOqG3WgXfbT7mC6ZXHSPDhh
H6/sSUs1zD8/imTCOtvvYkzQtockRJU512EFmypg/s9swjz6RxXkAxyshzpCE7xQX7gUngGR/SXS
4td5I2CEMehfbesJjAAW1OtuJNdpBC41CLKni1+aQ0YAC+hBtUkVaug+xV+BNodvnXqiXfhFVWt5
iaUqjCBGkl/bOHPrAA6ulz6UZFynuhk4vAT1mnzh0igbkYxn10bS3qqCGiQuGtKbEan/LK2+ne6k
heJN4JocvDwNVYItFX0FG76wv4A2ZHjZevVZ6yg1UWmNm0BTooSaSiqGlwEGjJqkD60lXk43YJ6M
n6wUJirNtnE5LHwbDvY8mxmQCeztraHMn04X/6kUMmPUNO1IEpFM8OTD51fqZWL5vebVbWzV725l
9TB/oy8xI+1lUcEwOUlZC2FFyORlVXJm++aBOwrCLvGpzLlbBZPQ0NGpvbuuh2Dd6dYtdd7886PC
W6vgpT+UVRD6UwT6InOrUn1w0aUr71lLFRgh7o2lLZA1r4JR1Y0KHKeqYCYnveq8JA418QXAj4wI
hkwFGU3euqH4IpzwSrL4vPCgZu/jwWzIiFsGfiuDGppxrBTBBLmH8/rfWKLglgtRzhxe6b4fgrKe
DkxBqkSw/hyPgnn2GguUkxPb64WlgkT2v/DuejNQCDhVTnIHD2q1O92KuTM+C0FjiWLQy+N2Z6vA
TfULfESg60whteriVWJlni7UYGLrmgzI0xomYAGDm+tHNw3jlTOR9Ec6DlDKOKsVJsQOZFuq+wFd
VUZJCVElvVEpeRwy5yywEDVNFTJS9rnFWgWtDq72Y23XUKopo5W9eiHQTIhd53buqLJ+Hmh/erVL
Ge49xtUatmCpeCMOXOwRPhkxxKKQVb1jLXc98JFLunYHXthJTUAdcrtpWahOBZzB+LfGg6zW/KUs
ih9+6J13KqYmlI6lOQHIXmMaec1THNYPUTO9Cl6vvEEsdZIRzaEcezfLwipghXgryt6BJ4+3lohd
KtyI5CofGYdmlALnwdJvFnXIoU3z7szpY4SwapooYa5fQjzMv8R7tL3RGV1zeFv4dBMmp0cLiJEM
hfOygaF54R/SYhWCN185Pll8TIxcFQ8Al3IIgibJGFsvIZucCi5+pZbuI7VbV19bkYRIbysZH+9r
Jpk6VIJAXtbxWp8f2oqkTnrpCdnDNTZUbr/p+zHRPwZO82QDnQUH23zaFMkh72WoryB3qpPAmpLI
v3frFHlj4RLavdlNmsZPQpZ+s6d+zfgmrqg97vpBOPEWqmh1AbFoz5P3jUet5N0Oadr+ygoW4R0y
bar8juKBw7nQMYTcrhu3Kfptr/QwbpSGp/ajGHICG/hRVnoHCa2x3eMReQr3vejyArQGRe1DX8hE
HErmCvnYDkPkXNuVhETYhde6cAE6vVAuDafx/pEPXosvx55oIXN/AQ8cPKaO5XmnRRNv53cA+jiQ
1wmIEFD3tWABPQzJLzDYV5bhha3ExNppO3RpijwknlYgkFdiEXB7640m+vl07yyVbywCCRjQkHK1
MR9tWwB5bGU70AHjfek2+XnBSo2lIKKx3RaE1gFDmucwgdGL25/2Hk834PMHImqaJeg87LpOdYjW
QSeXAO4m1zjyTttq0PBFd+PqpnXss/K01ETewQW9ASlIoLPA2r7w0+qrLirnYpTtSmMWRsME39kx
tAY9rspAN5UfbsTolwcCcPB3vI+kZ54cTKsEp4idyXIxZ2mY+8M2smL1odpo+MUsNGlzelgWos5E
3TV51UsrajAsXvYb2Okr36rPY/ZQ0ydBtb3uqpGVuCmX9LlQefstnazyV+6N/fexdMvfp9uwMLVM
eF3nV5Pbtciuwulu4hcwRmHIHlqU3FTpBHUcOMfCp3FAvPw4XeFSpxnXj14VmWMPITZ8Xr7Bvr0P
4jg+c880sXaK9TKZQmxr7ghtL9E6FDtnb593mPCNIO9tkPH9GC9eBTwAriJepNdNWttfz+sYY7+v
kyJMZVniXlO07CoqXPsNl9xxJawXut1E1rEhr6a8xmEulVl2aAueIJ/erEEQF46KpkoncbNWxPOV
j+f8ysvUHY5Bb248fm2bfC2Zt9QCY49ztDO00JnFHjcW7kcEQsHHlLd5s7LLLRU/N+3o3u0Tt0ii
JMW9jzJYt6eicC5t2ff+Cs5jAfZGTQEykKGlpBkvAiC2mvQ+LsYR3gGsIGoDoyrrOazzO4uzjuxo
g/3kitNRj1eR5fvlyhxYWHlNPFHPIItT5NDajsdygui3A1nbRiTPHo/I7vQkXqpi/vlRL9aJV5Re
4eQB9qw7BmtuSUkQtWvvqwuD9Md28aj4cECWh+qyCERieXtXRlDQVurMu4iJIepTGnN4McAJtazj
YPQm/VwmXrePWFucJ2RDXeMs4okBBOjCznFQgGRgJfheOgSO7NPL6QFY6iFjjdKqCEMpYvSQF/U3
vBE2FN47cn9W6SZ0UzMX5/cEJ/t+hPDWpZXD//AijwqVrcyfhc83Neyo7U64EGLbk65O8pt0qKE3
Pw1Vs5ZQX6rA6P/JbjXI/KQIXNeJcZDtYVOAR0KvO8d/CM87pv0JrSdEGEEF8DP5VjfpPpraV1B6
fp43AsYukTX52Ih2KgJIctYQUnV/T42/9u0LnWPCMcNqcuo6ZXnQ2d4uI+kVIfXKGX9hh3D53xeG
3LLssIfGUTD1gEZDjiMoIvJAo/DWCsmZc9/YIZoIOroOiJiBgFMGZDO6HvIyuljZIJaWNqPnRZ+O
Xe9g90/cCCRi4Xv+dIhmq6lNn1kl+33WAJvYOggmSU7dECFGLUtdDIXgPdwqbFFuTlew0A4TXpdb
McSpRZwHJGsfs9LZtI39GDpye7p4Z15pPrn9m8A6yKM03NZogJ/VG26JvVN095WXQ0W1vKzKYVf6
3u3oyt92WUHvde1FY6lZ88Q72hqKhHMrBZZyW0+us3fTJtx1o6WeisgvVhanpSrmnx9VkcWF09qk
zoK4lWrn1HEWqNz1gyb2+ZmDM0fmURVqsnJb5kUWdFP2s6wyKDwD7TvKaeXxf6kJxum7HaHt1I74
cBz6eQRHE6XeYubrL1MmIJZ+egosVWKssZBGkhKKOFkwafbuZ+mhjKInBWOz08UvrFImvM7rbKTS
QSkFMbqUkMCs3OiZtc0akmHhRmSK28WkLopIzkPgJhLcA1VdjVHzLendcpulFnwXi9xbmVHz5Pwk
VkywXUmSdpg0moLT7W0yC2+3uQZlz4EyFoR+1i6TCz1mwu0Endjo1zjyO30Ds7W4Bfb1glNS1St0
h4URN3XteNdLheMz2hHRceOkrvelVnBfmyBEcN6oO0Z8jzTGW31fQcHfCf8XZ2e2JCmuLe0nwkxC
iOEWYs55qMysupFV1oAAIcQgJHj649n/f9EnTkelWd217e4dkQEa13L3z3enmlCQIkLDP3Ns/JPS
+l/v4mx2xxELfRxbDCu4HFr4SXvCkUqC7EcYVSifd9Kbbtyg/06afT2IFL6qOpXdK+VwvxlVmqJN
ouAxKX2KZtECZeC0TWQWqDfThdTtnHESKCte+x8MKf5XgH9Pp6WSMxx7FgnIayYrmZO2itZnSWFV
ehiEXJc7iSjr8rY2MgCOog3keMM6NmQFC0U3f3KsuPACzwVURGRJGZq+2Y6eNfFmUX5Kf4+RWadD
5eD5+uQl/jPi/u9D5ufR0ByeBjkwDYyISX+FyvGfSBaxJytE9tiN8xtz9VdrhtsYFIy9l7M99Hpq
HhtI2be2lUCULR34ysrOiKSNHlgWh3mdNZ+52y48hnM9JF/jPvxw929LgX4csvmzaxfX7cFFpH79
8+p16SvOVmAZ1Gxe57nZTzV/AV9lg2n40ATLX87Es7UXd/qlDZCkvWcrImpVCH7vOr1l/Wd3yAur
4z+7/r82KKQSteU6+gZVG61C2KiWYdpmCyQpG1B5gvWUwLqeHscsqP9SNPLPhfpfX0n7jMfRzBsU
t4N4GzVO7cq+3aHxXOWA2bBPtsYLa/G5XFKiwolEY9bse1Mi030F9QD9tZPRegeS9Gfd3wuv/1wv
iSTgyjaDbfaxstUTpPvRXQpc23df0+CTWvSlH3K2UkLLUdo5RjpPWaH/sbPcAy1Yw9BQtWsaFun8
aYvqUk3jXLlYStSVBDKo96T9LdI3yLi308p+m5pt/GCODU230CiBBvdZge9Ca+lcwRh4Q1Ey0c1+
1cFBUrlBVtBHEHOx9qB90XaLBPwdMs//7iRzrmpMmGjSVSXZBsE9yXTM1Ah2SppBKhGXsyKfjLxL
Y+JsznJ8dlwhRWbjO2uufVdFRW/Bg1G4AXxyrrxwAiBnZQGkvfVVtaBJliRgO8UVLYsqIJ8VNS59
+tnVaK5Q0GWWyn28sHQ3IGq7qFX5+88L5n9/OD8XNpLYUKUSJTZ0rk5EADPRxZ88+EsffXYp/UhU
HeEuEpt1jWDpwo2B9vs//9X//U75uZRxQdJhNSIFd9OAoDLI6ZD190P9V7s1z85mOHSeBKUHJI2a
2vUn+Cfrna+Cx1LVu7/76z9+1b+WXMETZNqyINt4izDkVBtw1wLCtyr4/3Hi/ytN/N+BzheWDn6e
3oeE4EFwxPTstR5+hVX/Bv/kLSIfHgbPdiKI7/ws5xwuo1+t+Wycfjyf/zh9nAf6lXFSBnNoq71a
QrWbOwF0TI/VcWQlLdAoSj9Zgf97leLnWX7B4tHiAuQeSaTsagAjSIDF5ZjbcsbgZjfXGHdrru3f
JXny8yA/XwOnNLIu26DaEbid/nDWIAszXTd/Hg6X5snZ/JaQEgO6pjO0uuPrcua7hfdf/+qjz8WO
i/SAAZU4canJwulvNZZyxR///OEX3sO5zhEQvGntyk6ALpS8COBLg/ktHb+1qKUwHT7OCwhe7Wdy
mQsP6Vz1uCJNa5wnU6E2WpLNJBf7Www6+0wXeGFBORc9AhoIq07Ds00adWsIEpnsAa6kv+0s1uCT
7e7STzib9jbWQic9A5HFrblvHmj3WT/2gmaTn0fwRfFKESRXyj1dAjZftU3dsu9J7CEDgUJiOMmF
Q3UcIGodUcSrJ9mDm4au3yYwDk/f5Qrown7CyXn4pBdy6aeeHcN90FOk10wf18lhKo/NrNsKuD5l
guLPY+/SF5xt6mDoTtD+gQtqszXgp7TRi98h5R0u+j9/wX+fxPm5jnCYGrvOwtit7RDY2Yj5vhLt
bSOGX5y4nQVh9c/fc2HRTM8mP46MnBnW4nsMQLygH940danz0QaHNko+Ec5f+JJzNaFJ5mgUoJpt
Zws0VNDS23CtwKSmrxkdP9k1L33H2W4fSYv0GPuBkgdGUOv1HsyztyTmv1Dsef/zs7rw0s8FhV2T
poQwAexWKNs8DQIk7viI7P7u0z9+2L925TJdGhIFDGE1MBCDuzqUtyph08ufP/3CAnMe2RehFMho
3E9bYM8BgYsFVGdTBoR9Gn1m07r0eD7+93/9gGpwtEPvfNoKpDJ8MdWAxLGYrMknZ66PF/kf2/u5
lnDl0vWTnREEPWCA2hHp+YTfhFV60CY66DJ9lcln5sZLP+VsesOezlaW8nFbZbQF3xacV9SfP8tP
vDC3z+P5mAvZqppp3PZdueWU30YMUvBs7H9bCj9dvfz88zu/9D1ncxvkHgTaJQvYYFQ9VnF53yby
Spn+LhqXpw/D0icby4XvOZcb8sbGAevxZhyldwNa3GgRPyoXgP6mxWapPhMvXXgr58rDYDVtLxRD
Dha8VpsMfsMCi/xnmXAXZkj88ev+NXxXWGNAOh3GbWLC90pFD4ji+N2Z8pNT46U//mx6y1a2XWci
u+WZBEEzjOAtWEW3/fOr/viU/5gc57J5RRuoKjtczzphrdwuAwDiG2nbqt0t4MYNu2gw4WdR/Jfe
98dP/NeTEjMTEa3xUwCU+AG6wA3qmW9zyEtUH9Kj8Z85MS79qLNd3EiRTFOM7wlaVLt6kCG9AbO5
kekhhdTv757c2VRvaiwsKbhp29T4IZ/qGRvUAIZpOoX3Yys+aZBeGlxnN/QMWRRTy/mwnRs771qZ
hoBuJuq6XKj7y1l4NtuXFhjbdXDDlqIWkMOC8GON6uu2lHcunt9p332W3nfh9Z9rCFfZRmuHcvI2
y1QPDpg5tQ0BgZ2Xd8mkfgMA+8kF/sL7P9cSauDWpiQVZls1s8xNxEsgVg1ov/E85IMnn8ydCzPz
XE0ogE4daB3ja6ZeFqpsKPo0wGf+eXz9U13+j6l5riO0dFmFHUpUTqAaThp0YxeQGssO6Niwu3YO
rvYm8K888kfYrW+zKup3CGgdctrz3cQ9+bvxca45FAxfZaEL38p++h2ztELcnnkqe3pjEGEY93+X
OsDPNYdoqaBxsWTZLgp4ns3Bj07p5z8/ywtHgPM8v4aGVDSsT3Z9bFvQhZ3OM8fFQYytvZrX0r5A
Ex7um1bI3Z+/8dLYOFsdgFtj3YqUvd0qvOLFSOnUXcVU6fSTheHSF5wtDGZMLe4qJtulMt12Y58r
8pcHyn+Yev9aphG1109LiI+ew3C/VtMmS8bNXz2Wc70h4DWVkEmPx/IRSZaWMB+1vU0+GakXFstz
vSHigWATWbpo4+EH4Lq51oO5J3HyyYy88MjPc/wIhwyJAXO4QX7IzvPwLtLVw5+fy4UV61wFqA3t
a2W7BD0FXb+pXqEvuNIVCmXanyIEijz93fd8/LR/vdoqaEyUOhHvWhOMB9h6F/0rtPC+HMp2dfJm
wsni08v9/1OH/8cSdq7bSpZQ6Lnu1VaO3mlfUFUpAO07DmsSCMaKU4wCQIxbQNyHMEuinDXrglM6
MZEIoSSbelA1OmVi2e4MLesGeay9GOlhVFXcf2PMQZqJS3Q9NfkylA7I2KGqGL3KJHhVt/MoHI2P
HrkPPVRd3Bn1JYI9p3vuqB58PoegJyGviCCXlNUt6U0x06n3YCSuhiblZulnB2RdBA57kYqqC3Kf
pPWJNWwqoAcwX3gSJblS6/B16NboN3AFcHgnax8kV0joBtm8xlVyzTPtaXdCHJk8GReTm0VnE6yo
S+VxqWrBAR/3mouo+uZSaoKT1nVU2jwBK/wE+WG8dzoCUZPI4S4cF7TRmgra+zWVDaAVLUNibZcs
7Q7VU1sWtXfljgdrlFdRdVQAYL5JGAFeNQXX2Jc7Fetjlw78YwhnYElXzvuNEKwt4pqkeWpJoeJo
y8KsOiL4at6negx3kKVuGsN/mgEAW3hsCpr4G+b6He9gORCz2y+z2vdh1m/IPFBAtZNiJMBlTot6
lHFYDP3PcLyqO9fnnR+LCOHJYMBdIRkWVIRd1sv92KuTXx6RbFNoWsNNctV22NGQSC2bvLIItHQd
dgaL6O7mW7SqfROSsbCjzcfxvcSa3g74f/XT3RCt77H9OdL6J3AO7yx4h23qZu3DW5+a3DS6WAAf
nxSeFYLDLDRJ5ts8/8SNLfaPLnwaluGEPKV8GKpjFeKJmSGPly9jZjZyHa/T+cWV8hbP/AamkSP3
7fvQjDxvR2zNA+DWvFrv4V4Bsx6y+WKCYMOrrnqEzhcJXyLuDj6DEdkH83hLAX0uUia6WxmWQCCn
NVN53KjhGBnOlg3GJjzMZY1TH4p8w7RkePCj2Sxrn93i0ZLcYVfBb0BfsuuiH2wJj6P2T3UNRvfg
+Kkd1LVYoiKp2e0s1Y4s6U0o5q/DXH6p5fyLgaSLyGyzgeeugaPVwdYayNdwKZ/tNN7zFUOu71me
ogm11Uq+dyv/TnXwGmXR+7hmNwp88G5xV5b4jQzCL47FyH5ugXonkmyTXr6lCMyBJXrThNOtqhqM
i3b+Ebh6zEFe20ZVvxH2qU1LnM92pUHu08zhbV/YgVTjS5PRJwaMbGSGJF8688hWBNlm/oaHrzRO
dmA5bH3Nr3WYoFETZV9mp24yoh5LIEmW2l+rJN1yM4Oy0W8ACUdB/8jibBdQeqtka5CwPd6OiB+S
47ApJTl2pD4g0GJb2fTgqN8jreSqlDrva3rVl9MdjEJAVlfd1sryCJBiUTXVV0y3fFXiriyXV0HG
DTh6xUq/Zkt238x+F8QJaMWkWLCfYhmUkLxp/HOdZbcGH22cy6m+i7ruMK3AJDZmCw3zvR2DHbDo
tyWGVGX0FtCfrQOogo5ZvRmsuiur4WDVryT+EbLmBTapva5SmHNwKmv4KRQjGPPRa1hJ3Bhlztqj
yaqnMA2PxIB2U+LaAijCPoyGegOv33XIyK4BTyjvK7zTdHDqenRc5jZM3xfAo9O5u2cWnj0zs3dE
ZaOIlb6HxtyuHywNP59Kqq+XrNoNABTkLdHuY8V4BojrXrv1UIrwqfUQa8gFNj64O3FcDrNyG5Hk
HrsRMmEcZ3nHuNnFlohDIkESzWJ4NczYAkagVgwKcIRxN934eK7yckK+nA2i6OvaCP0EZBwAy3ry
q9haG+pnW6Ofk0NKk9xPYRo91d5nIP06bZ80rZZNLzu8/mZQxVTBZr2In3wBNl4jbiQu8N/a7mlu
l+A+oha5yVUP2uq+DijmdUtGuONl2iT7KmLyNWqBEylCnnWAFkiV9HnM8XBeMgfWaQ5TAnLEqzpK
QJwXRkx5yib7HM2zfmmzEhm3NMKSCgC3Drp8lqbdxiOpFNAUwzpdDSjy3wtE47LtIqAnOvEuVt9T
NJ3f0gRVrG4Y2G0UTcFN6LuoEE7hiDL3vtS70dsh2LY0g2CGr7TZtwGfvrMAWt5kiaqviPENywJy
2+6t09J+uP6jQs6rvhauSoulbfVRhvjETegV0Uemess3rUDC6TGulzm7Nq2gza844KN9pHUbPfky
gwAjVIFi+WQC83300n8XItQvaTMRLBMmOnr0JW8Q6Lf4rcGu/2tRZqabfjTZDTxtb02bBVdTAgjg
dhp7jik2B5ndqDGFAxNaLHaKaMd3YrJ62NVqyrCW2/ClCtP66ypkh2mjsGE+TePYHaeEVk/DysmP
skQABYhPEjjouc3632U7MrIFEsp+hRPM/6raegASvWw2q9LsOARxdNtUPvzJwjkCo16w7lBSstxW
eIvfGuh1EBs3DbczOKI/BHFTdL9qle1HbEz3bRT3j8js0E9L2/eHyGYD5mAUp7qYuhg1NOEHchCd
T4+rLGk+R236WuGjMEuTAeeGaFy/jNA11Kc0jJNjX/fVBlycbwONRr1tPKvixy4bqq8fiLUwJ6g7
/piC0O5Gm43hcRrBc7izSBr2GzVjI+6XqMP8ijKNjWmJ1F3su3EbgGL2IB13b21K/ZdoJMlzN9H2
hAo731Vau72ZZLVDAnd4yHiy3GLBnL/HczCMQFG4etMAm36ISvxNywL92gcQuciyNHjgCywBS1xD
0JvgKWL9CIKlwDY3fxk81fWmqxc+o9UCxtr1KueWF8kaNb8doe09r8cF2eizvNLOJW8JK9sikJIW
kFmywnGq8S09djDcsGQKWmjDkJb1i69Ia5YF4sgTJHG4vh+G2yqNqC9WPWDpXbxi5hEpIT4o4J7r
362fU8JynB3TtyHLoldVCSJvesCKSxh0wXZ718ilrjaAINKkSElJ52Pjq5BvvcYBR+R+BVjk4OFt
XrYrXFpBvs7e3HPof8ec+gTx4sDVIylsh5h0dDNlQ8oyT4x04rfCQHVBTtSq+hK5k4md7XZpDUp+
RxW5yQ5bEyKNpVUO6qNMYoG4rxA51hZN3GS7GDk8RRd71w4FQHfBOBe9CaTNo4iHIQ68mj1WdR1+
+wC1c6QEFVPZBwIXul48gWs1zzlnIsba55L22fuw1DgApmXZH0sBhe4aS44DjAgquk34MgUFwRFb
XTHNBrOxWAUf9VCK6trVDS8yv/ph1y7eLAUQwyT4jgOPXW5IW2bhPkt5EtYFHCI6uk4Tl9lf1oKa
+OSaAOYjR8cpO+nQUXDUyYQI5bWYwzarriplm+ShiwDt7XLTTXa8dnO43GCNSZddWNVUbV3VBtmp
t44HG9AlGXl0vXRIMsPD/mpQqktxRgxnAtTaxL4AHFDPRdkwh+q5auvvpf8QC7okTLN91Pa6yytk
Zq050aF+JQ2OFhsvBdjSrfIr34wRDowtwUEe8kxdZbcZMuuWjRaGrzf1AN7W/VxH3m6jBVDsbYrB
6PHMfem3TZsuyUY6NjQHLZDxu1k6Xf2CBcvWB9PSun/Fu1mQHQOepC1YJYktBCb8XJDeIUitJCMO
WBTSQOhoAZ5s0EOcY7GD3TcZC1iXO3YVhVOqDhqmK7sBnm2NbsF2TN7VqLH4mKWW3VabOGjz2cCG
vnNunjn0Ik0zfe/DkRiSl47RDLAcHqsf1dAj2Qg0lXbRT3Bkd8sNPGNjWvRhF0QgA0qaHSs4tYfn
ZgUUvfjIHtXvlup+OJZNuN7CblSichWJ5pmklZGPmYHt4544vQLsJqznU7QZMXrpqeyHmv1sIO6R
V3Xcs2Vv4nYODoR5t3ypIxaFXyFRjrKf1DXilnZzcILGaP2RKYowAQfrcEkiAdEUIN3uBIzfvB6Q
KcreFApkaGED9RU/6MSr9basTG8PlYBy6D4kZM1e6nIZKf9ghSZh0SW08XFek2xs8qyNx/lEgVzs
sIqbGBdJdJOi7FZ3FVaTIjALSXFax5DC8baDrndNkBJwXXfLGj5JT4axgP8kWrcam2eKiYRvna+q
ZszEBlukkAWcXwj0roPW0BP5SMo5mLo2y4uUWW2KUiPBoM6bZTDJXtUmMsdRteO0mW2c4oCoUpbI
FdAYMGJ/cKxSb0nqsTrg8gCVYsj62F9BZJogpXBSa7BdqjZ6LhG5z1AYX6AMEViBElx1S+KLEg/Y
viD9k2OfQslDVVD6NCt6rw5xK+55ASt8ELi5T4nXOV2Ng/zWxaJam7zGB2ECOTsz/gKqIWDwHzjn
pnmsiR0p2L7mY1mzQT8Ru4NKRkzfSTCFtc8nF/XNlfNjKVXugQbODohEQF3LIzqovOVYM9VjVloX
37iI+fFhVBjXx3laXba3LaKGN70LxXLNgBa9R8poOT53xggUmRc0LRkyM7AB/5BV1MZX69yl5BYl
gUHsdBSE/akvbaRSXKPU5OrceZZidFdlpe4og4f76CHIG246F08VHNBgXuIkmy1574aMHinLxumO
j32gv4eVT9V1rNiIqoOWrZI/jRuG7tqiY66g3F7K9UUEtJ4eVNNyeQtTWM2OiFaJ1Y0dQjCQt40l
KobPIGDi1wqGi8d9Y5jt+ww4c4XjARjo9UnW0/IxTFoWljnE5DPZjgYxGPk8LTp80kGWnljYsv6I
BuEc3hBTAa1cDDRosPtCyu42fZsgpAr0C/cLV8YWKyIgkZPJW3iYGdbVKlQ/mrDt3ENkUlA5y7RS
9ImjNE1+Y8rI8MiDCPezacDK8F6mkIzXedJ0TfU+QzsbYHNjfeNdMfZJNBxpMJP1HbnEcjoKI6fw
Tq9upHswbv190k36OKLCPF/j+BbLb2zuYvFKBs6mV+IXqFfBCA8sHrpj5Ypah1kNokRzGdN1IHmv
ddDepcm0+p8B6IQMegSqYWbdiExXXBWJK218VQkdLu/NkJjyNLEU5gEU35CKmpd4V81Oq6pMf/HJ
CvqM243wuxnHoPme0CANnskYpuLUt6oebrKKN+smmSXRDwo+eZzvIecC1yMfY9gB0pt6tQlxOSI7
1brpHFk9L9Ixg1/AUxGQ4yRG0io0pkgKwnqKHXbGTReAN5wHGUpW0aHkLtYHD3FptImlDJqNJqkR
7yo2DndQ5knb4w7ZyzDLgXnwBkK5eIobKIFqQ684raL5jmqC3O/VyDR79iZEnFRKGzk9B6xLMewS
EkCLVsWyRvAsZysKWk0yrldGdV3gUXXhg0IbpWxq/Ac8GoebqRrwt3yI/5rypgdt1zzj0BCWJo/q
ZMxOyEGrJ3Sn9cdKUA6oU8UFQIgx2w5EhKYAi8I2r3WD3nh7ra0YliwnKQbei8FEYy9DPSwMxRaC
PYEViWIdeUVG0qLYppwSjspREs8K7ghCDApOwTy0877xmA1fORncvAuTRtECu+zoT0FXTvWWo8p/
neEo46acUd3Op1S5tOqKNm7RT3NQIU0bllJqD8G4rPwKrbeEfyEsM5bkVgk6PyK2tp7awo1IDrmO
gv6Di4cOY7y8Ng6nIFe0QtXo0LEFUPM9dm5sOHpCA+CuD2PBbiQrM3dPwXCvIdTgo1QQOjAsqGM+
a9OUu6yWWN3h/ymnb6JV41TveKurWucC0TS4hKZdq3mXK1kvGiz2MW7SPJ4i15MiGuNgpHm7opyL
O3tjafIq1palJ+zuLbkFN2ecdm3HbYN3EkJj9ZQwkoTvNrA4QObRMhD9M5tlWuuirnGXFTlvPeIx
Cj05xr8PEGZELhcsYKhR4c+IGpnDUGfVMVmJrH6CpfqhiJdTyrnO1YhzALqvrNbrTtKV0x0gtFX9
4II0UwDLxUNGCjbOy/SC6+9qb+GwYXRDM8+zI4UB1/+uYOVq78I662IkpzRj5N+0CYQZdpi7ar1i
KMxOOBOmfPgdC3giEVk3YZ4epE4cvenqICUvvguy5KXhTXaMOqsBnmtd8lXiJj5/bwZdJZvadxzm
Gj+sNU7TiUDpVNi5AX1tsB4FB4zg19ghnfgldZiqb6mBZFRtAlSAJ9A3MjW7B2g5m+5lnREVm0/w
H7RFJpgKbxdUd0mHUx7irndp7avysWxRUL2afBK3R98S2aN+G7e4yURhW4ZfYlcuJsqzZhERz/2o
lMtwJDGN2A8hMyk8P/VoabHOBq9gA4ejD66M5nVfLLP52BxoFUr2hcdpp6o9/EQiKvOZV6rf+Lpt
4iMfJsm2vVwzN2x6FLzbMmcwnCMFvQ5LaGxN1427hSSx3mncZX8gfDI4YUmoxQ/dNlJu134RPs11
Mmj1ksUJbY9L14vrrgxx68K/ehzCBW1K3GxQXX5YlFL5AH59DgtxaVFNJO0QbocSd6RTbzxAzyhq
hGjRTnZy40PIUEmUV4vJWAX0JF6gOI1pNtRJAQxRMu7A3vDyvcLXE6TQh9aKRycBSEQz2dX9CQYl
sxyQvsi+MA2D6U3EO1V+sz0x7cvA0nrd+Yw0dlNmUUKOJERxFTBeSavbahx6hG6TupM3Q0JFeAdL
GYUvlnRY9EBuWmv4J/LGyqhkWwxfHh69CEn8xkkNcGoZk8XekibywVtHp7mvCp+guPnbUaMW8Hhm
Fcl94mYu37yb+/W6kV0zbag3UGLkbVzZaizKqnHRCdPCxdseBlZVzF3isbF2glabHpyR6JsPu9YW
rhtAq8CiDHt8LrGIy+d57VP7IpBwk/7qJukafCxOC+Q9YEZ3S5F1uH0tqA6Dsw1lxIeCO6v9ENzA
NTOiCGyGzrRv6doxeSfQoc++JLrzogLLgaP9sPFuwvp5QJyRbfedksBMLaZc3UPNSJg9wBe2dgc0
kpLkayqzsq22Qdw34sqtQdzJbbOUrp23AfLw4+vJwUuR7rDYLOtQEK7a4VjX8NTlC+Pp05JyABly
7WKbfAnqeXS7UsAX9+BSq5uvIQKuskJUUjV3PYi16RfUK0sMI+7WFGdRgbuVf4jrKRiezMiY/s31
CN6Jp6UiBST+7VjnODYJ/XOFCC2+1mtSh78HtVqYlAnQNy9R4213vYSupV/mOW7IaTWTnw6mg5YS
49tEvbnCjRMJ40wRW76Eq9DjVgsC8qdFySO8j3AZ7JIc9RWWXMHGu5idY0iO3MkOWKs+D+ZU6yO6
OzHOCnxGSyrJIyWa6liPU7z8mOesise8S0ZPn4Ox7OxBRi6B3AB3+xhDWctSHJZIJzX2tgC5al8Q
65Jp1Lh51Jw6yfyM+hNm1pcsJao1RZDFpNRHNCxagfr1kk0nUbGE5WzlsCdKgbLzAyedwem+T1vB
UFHgYVKBNRw1tQ63I3SeI79VlrjM3SxZiQbfbpTIBox2PKmUfw3aBSbHXNKJdXaH09WMDblbY9p8
k3JUNXric8mam3oRZXm3tHR0C4raSJIAFKvBgTZBO6rLlnibDWup0FTBkQFqHhRuO4MCuzQ1fPA4
S9n0TmVZ7ZIjWnami4uV1ckwbso5s2TJUdhLbb11SWTTZzgn2xbb7BDZ5sUE6Jrc43Aw9A/1UIv0
F53ibH7iTcX4F0m5Js9msQ19TMkUBh5xkwj/eEeeovAejsMWGxwApphlbEN4PKVXzsy+xHxu0via
RmvVPxBjkdWjsFi5rVKj6nF5JESQotHGjldLlS71TRKi1P0guHH+dbFG1qg1jRHKabZNUb0aJziN
Wk6S+XlVEHoWH2IMfi1ltJKfKf3Qnh0kdL8JioliGVBAVgF6SmlozaFnFY92ISBg7j0bXVTvJp2J
6KoXzYwCs2Ejd/MRZfEyqw5LTLjIJ6TMU9wFUAAbisGMpS8GtcAKgcGB3tUJRd7I3iwI+NflnYZs
rLlGFL1NX/qBIhos8u3SbXs7TW6LPCStt7pZyDVqr+Sxxlqh8mxAk2lT0cB/a4MJV1fvcJ3EvTgO
f4lgLZ8YqnuAESwt6lJZ9RiUUTvjShGGDn00TVkeok+pr8qKz+iSZf2CfCobNfv/4ezMluNGkqz9
KmN1jx6sgYDZ9FwASCZ3ZVLUegPTVtj3HU//f1D1zCjBLOavtirJSkWRkQHE4n78nOMj67ymzgIZ
+ZbQzsjuZl2m7S2HsMHZKAK988U8Usic9Eohw8tCy/LTNdo7NDpnzqNDHuscqlyNg4GACnvX8M1i
hXaT3+NBImbaFFTqvKgezQyE8k4fw+lrlbHOhBd1XEOPiqXKzJOEAaVPLWYMXMWOK/pQrOuUQxxL
/3tZRouxHj6SELtPVOBugVGqpzrMkaYhhfg+ZE6oHondzegqo3j0wckQ1b0JgbrKK4syx+iDFBfU
FZu5MF186XUdv8ZAB252S5j/FUiBFWtE7dk02p8dK0qXdwAiJDPtDKHTnJ1xeA41o1q79JQHJ3T4
TGab2ONjstiFvDbg5MaPVLDt1BsKPs5+Mdqg3aeJXVv3qWA+rjES5D1FhabMbpAvrXpNUZe+2lXc
FrYbZuP4sVLMIHtI60D70GS2IH9LWqV2Ez3o9Tda2anZfd1EZnEoVcNO9ijQGmDfHFz0MXAiI/Ca
Ni6r7ynux2RGEyYC12Udpygp6lqZH8C1qmxvd6ElDspEqOFZtT1SRTFIQSu/tHCF9iDQ5eg3A0Pj
EE4t8dasbPUTcGKeEOFVInCzkXDZ7xUofe6QpipX7LA4iYdEfn5ryrIuvcU2ltQLWuIjd2aVqjez
E1gfgOkxl4hMhRie8FtTrqxUEJyptTZ8LOyW+DCqKGzYrmjniJu4zRNL3/flVI5vUxxhQjfOMqwp
zZpk6ypC9GIfrUJGyh5vSPZrPCV0TF5iI/66LNNU7UjTAtW1EEqp10XWVcs3jq0k8ITJjHdEds5w
h0GYpu/ClAaAD0HZ8v+Vuc4/iblr011gsW8yNQeGheKgUna1FYW6aNTS91klfnR2XBuT7WN/2xNW
1535wFtLIy/nZv5uZhqOu9Qp6Z2eCCvVPTzp5sLjeAugVeXE9Z6u201yOztWb/85jbV+14vI5l4p
YiAAaB+zOMqB09CvzVGPfAm+MNxZk5hCvy0JfHflHJt3Jm7zoGZpufQPuFHTKaQ3VFGCwetpLb2s
WPKRD0xKemNrmZhcm/C8febi0RM/akRmvqkaah5e5sByVd2cb1AB51vjeWkb0/ZyPR/Da6tU1K8y
K9tP3AWGdmVm1IU9DAn7dGd0YXXXT3AM/LJTpswDi3DeUKzLFXfUluRHX9ll7qZRRaV3oWz6nVYj
Y+7bosUqzOsIO1W0+4QS+8ix8QYth1alZKfYtfpk5MiN4K1YNfV9rVFpBJaNuEvc97qYVVhGHH87
cwmGzDe6TjP9pm66z10UpMmVYXAq7m2h6N+jieYwlJ/HViT7viO39DATcLK7Bi9mFMUjNCU/DHtF
3+XjuJCgkerdoZQdyhstVOavTWESBsxznVChpswaveGMz8LbUou42kZNz21fMSgyuUJOWcd6sYvp
jTLGOJXlSkpNjl5mw4PTYBCY+02UNMvnyE7R4eNO8EOEE3QAt4aUm3saZMzuSw/4J1cPG1qCTHR3
gOvdD1THsBsPm+chdVRxG6RLCf6z5IrXJK09gLpLQ7yFxw2mVtJjuKBxTC2XavqkTNxLrkIM2c5u
KOI2uJ+qtq7eTzVcb+kC9DvjTsstUku3kWKJFZJm4JXEtbiMu8UFMG7zwoW30sOxHtW+rJ1dMZki
+tRa/QynstRKLa6xfOB4XvwmpLgW0FbGHhTNb4woHeYLDLmfhjvnOFMb5qAgjsvLos123VV4DeHz
2rnS36s7XXjmTt8T87mmC1d3n/qDF9zpd/KahG9nfqs8VjiecRfIbn/HpdvwC63MGKa25WME4UdV
8gCiu4ES1Os0tL/jtm7bh5ZYtTtBbNtXGvtsJ6iV0t2mjClP0pfLjRTRfqBMq91Ire53RA0kJQU0
9BG3ldK1qaRfdylEWIzZLn+mle985sFvba6wOKX53wxJlKxYb6+yTprRoeSCIKPVCeHd0akX6xpX
Q2zghi60ew/IN3I8QLLyUgv4vyECbg2xwmnpqI039lXJaZz5cSSmBzuAp8B9bF5TFBXy5vV38Dcv
2NjIFpq6nVvTMMTVEka1/RYHmCT3tRwY9zqNy2a8IOH6G9Lk1l0QELJ28lG3roQMdb/DKmtXx1X8
b05indwvfMaqsYYWMxXrarBzEF3tvazD3LWr+YIe8O8e0oYv2dVYSlRhgLSV3kgu5K6bwEke8Uq6
ZCXwd4/HOJ1ABy+YKp2wrqRZ76AHQwuAcX9hm/3dD98cJcE0xLjAxbCqAFJd2QyBy5E+XDgh/u6n
b04IPa0MSs48G33JhWt3Tuy2S3mBqPo3WgFjI0oQjZaPCEJYNpHt6N/bIl7vejHjHqQRLsDi69ET
XKMOtKrH1zfE38xna7EWyXC08Y6yruiibX0w66Z9TDRxqZ+utr7RM8fL1mDNTmZDDHNoXvVJUNu7
Vq2d0sME3Uq/i7zgog1qGXZu6lSt/kaJ4iX5pLWLGuAEkxjhXWQmVfhs8rFi34zKUQn/eo3/eaK5
b//7v/jzt7KamziMus0f//u5zPn3v9bv+d+/c/od/73/UT5+yX+027908j383H+N63/pvpz8YVd0
cTcf+x/N/PSj7bPu588Pf5Tr3/z//eJ//Pj5U57n6sc///gGaNutPy2kSv7Hv7508/2ff2g6C/4/
f/35//riOoF//rGPv1RVWfx48S0/vrQd320Z/3CkSUX0j/8Yf/z8P7r+D4cTERMFWmkafPGP/yhK
Iup//mFa/8AK1tIdFRjE+Oub2rJfv6Sb/1BNS8JhEaaq8d36H//zkQ5/rYu/3gKP4F9//tUY4aeN
2f8tHxsrTVOzbY2ygGVC+9ladmRkQpJU1SSEtX0sNUjUvoV57xtWfC1i27Wse6u+q8xP/B4nz133
jv8Yus9lflfJwZ2i9zo8AVlMLiYwvzy+M5/t9M76+dFgTlq4mEtH0+2tzDXFBG+IB0c+z93nJJ8D
ry6uzOU679Tcf32k0+P4f0ZydM2WwtK0rYxAFjl2XyEjRbwVjyrGdSqxpDJRWrw+0E9bws3jNvGi
AXaSmiW0rXiUwlSotNVMxtDphIENKIyvaFK5tmD0Ll6na0voVs5Y3OtRREUwNY1DWEobq+lR36lT
pO/Arbo7o0voKR8ucAdNRf2zsIhxr8LRXLwaRc9+cpZ0N6YRqCyFShf/a6IgikY+1DwQvDDrKHlW
wahfEBWeCmLWB4lC3Gapw6O0WFXbM7yH2zENuvI8UVlwWSlzlFyL4qFt763poWuNC+Ntlohk10Dn
lI5jC6E7urUJOka7UtbertpxmMwHCt21W4BGgJ25allc0FKcXh0/FwkeKGxKk/dnMb3TqzUkW8qi
UDWemyq/lpO8K4bsqSo05ucK6Hyvr5SfFr2blYKfC/XA9UHqhrOu2V9CkdpQc+j9jfHsmA20xsWK
74oyjHdpNji3VlcnDyB+yQ0VPERo1Ottb0GO9pB26VK5g6aL+3ks1NuyHpQPcrCVNyF2kl/ZZbFX
OT1EpyXqb2QruxtkRd0dFBNzr9cFGWJJRgL9BR8BZVRoTTRFK1/YGp9qyIjPKdkRVJGSXEHrL7li
bTbi+j6lvR5upqpLYW63R2UTBFCqWQ6Nmr2lWcaNpjef7ai8YAx3eiXbP4eREi6IpQr+2dqBjGM9
i1prwqO2DPmV1inqzkhoZ/j6K9TW1f7LK/w5jKMammo6iE34dfoKJ6AK9CZ2eFTNSNuXdfedbq/z
Lsfp5FC0cE1VLPY8GAffYGf010ucDsi7rYu9ezbuN3/N19GENEFpLc184cy4gOpGkx4dEwvSmFvR
XaOi+hK5hePs8okOdhbl8TSygSyLYLx3ACsuxOsbS46Xn2HzMELHCjqtoAnKRBXxXTao9Z3IxHdt
CDCezakAK1GS3ZfdpBRev7TdwVhC2unBpLhtZip9r7+bMwcHl8r/PpGtu2eYQXAm9KmOEHEfuOPU
6GsGoJEF04WBzs/bUFlsnESm3C5pzbYmSLNG8mQ7TeV2rfYgitsIXGvPzlTcA6BeidQ7qD+IZLLc
EOgJhnp0yWx5fbwv1qLxc1s5eExuDaPnALegJE+cQ95ioEU6ZhT2Xa1MmkcXnffRhA5A6YJHJ6wv
7IJze43t7KgqkQYH9ebYjEXSB5D55aFBa+o6RvkwaJf28+ba+WujoSpDWaxhury9dqrJiseontWj
gQYhT0DMKXhbkCJCeHAcKmvk8Pr6OT+r/xuRyPDX03mZdSTOoNwHKhofnCl/GoR+Cc04dxg6v8xq
/fovNwAYQQ5+HheHds69YX4zJYhjLiWKZzeCpemqtLjbVLmmF78MIvWZylurqsfADm97i5YQlNhR
MahfY+h/rz+0MxNaj1zNkDr7gDL36Vhd3zv12LXqcQIQ1YWyE0vxPpiW7MI4L9a6qXLkgmcLe112
W8+auFbauIvn/tCYo0rJYhZ3WVH3rpJS0IUCdyUG/chyCeFi1Jca17489RkdnE9SUhSGwwc5neVo
KFqGn5BzoMaCZmHM7yTVSSXVgFG7m0VxjppTfUEB+Iw6+Wjk9aV182I3WCQMtm2phM7EKi+mT2/k
zqzq4qjI/lDHyydYbH5MARj9mKXuEnV+ph59qSnHy4OOYblehOpwwZCzbFZSRniUWGbDsJnh4WTY
rIKaQzoWOxjmHgUaNKHWoybiBwdgGS7YlwxPvN9cYetnIDbDVn9dY1vd69yUPZSgujz2RbW4irF0
rq2n1yER1G8PZGomIYTq8EvVN3uTMmY1ImFTjrLOqMPFQCEAimjBG+XSVfVi11gmq4ixyPUEMsbN
UCOJQmc0VXBYhLm3FHFXZMGxpSJwYdecH4fHRsSp6uSXp+sWTxBdLShQHJFIFt6oxvp1ly9oH4jW
dq8/vRen5zolIcluTRJgvIpOh8pauzRLx8kPhVN+jLX6Ube6C14Nm2hdQiXW1kzL0UwhIIhthhAZ
BKgqqfQD6Ot1LbIbNa6Qfqg3aR4+ROW8f31GL0OsdTwTqbJjSG6grfGJkEZup8qA0CROHrTWvmqW
2Gt7RBiN9qbqc3ShmjgatePr4+91CCa02oy9nvG/nOF1lxcazBb1MPZz5Bs9nm2CPMwPDeg+F+b5
cpVYOnkdp4pjClbE5gwfFllrClSGQ5cE7V1t6FSAQ9P5Fmhh/QE9dJO7nRFZ/tihhLYhV/ljnISP
CsnobtIXgaW2ndwDRKjPfdiZz69/vHOfDihFlargLIJfsHkS4UraHIf0CJ2vo6lVOrkk2vJq1PJL
7bjOLDDgGVUFOtE1g1+nQzlJ2FozXVAOTazW90OgpNeavRaOIGB2d0tSQ56Eem5+fX2GL7cOe4YG
nvQH0pnl9nbJ7SBHBLg0hyiGAiUikXqx2lkfXh/lRVRgWRBANNYViAjwyzr5X1dUCt+x11T1UNu4
rNZWex0WoZcG801jwZZ9fbAzT9IybXrJC9q90zJxc2Eqo6XOEa0LD61VfDML83s7s1cF7BCELbW2
0+C2XAjfXkQIzO+XIbdwsJPa6BWLuDwq8Nj8RZ0eUMr8aPVsX47xh6YbrmXS7gY7uoD7nxvXsnRL
SlJ6tCWbRSMcA1IeUrtDI+pHLUMNEWXTwypi92JRwIIdlE81FVBX2pdcNc8OLQQrVdUkzbg3T7le
WuSOEKyPeVV+d2CdEknvkPzvS2Pyy0Z+NIbqkxXO84W3e2ZL0kmEk5Ez0XRYUKdLqYASJlFIlEcx
dvcl0k8Zo65OpvevL6Iz4ceazxsaQiLTsuwtPAND1sQzuVQPy1DfofamDeM34CFvCro3dfsWIpSb
TU9dodCsD1453M7XP8CZLcPRb2twhHWOyO3Ro9KMJOfCSY9ZGUbQuPUH1HxPYdld4ahw4XI780xJ
qVRpk8+r1gtTRmtsk0iOiX5MOaPpjzTd1zUaoH6uvr8+qZehJJa5OoAol6hBOLk5T0FgGgh6oX6M
1GhnmugM87H5DI8ihYnbx17RqJ+tfvn4+qj6uWdp6us1KjRtfZqna0ZAxygsgSBHvU2G/H0QaYFP
jKW6Ipo+VXX8CefQwe0xPPZkZ10tkf01XxySpCA4wIrAnimyP5fp8qdJM0N/1JvQB7rcwcTZGzkM
4D5ZjSCGp7q2HqN4erRnfO9en8PZKbAiwX9Yi4ilTqcASSVVJWDrMdLkfWYs7wvIbGO0qhyVr68P
9XJnrzE3agdNtQ0u5k2oA8OnSAN60jxNy2EK0p2FEHu+rqMPvfOmLR/C1r5wir08sIW2XrCOqrHR
iONO50ZIPPQR+otjmc53Q4qZY2pEJuTJ1kSu3s67oSgvFNFernhWAmAvqDmRh721vdWo4w9Jr4hD
mJffplzxq3YZ3Sh0bl5/lj8bfJzgJKDyq5qV9M0yTGv73iSa2WoZ9fao4Ez9pLTNLfKw9xOuyqqS
7+YKRVQZNW87eOLKkN7DlDFcWrjvpMh2tBhOPL0Z7nsnuQCfnXnHHG0sJH3VjFjb4LyJsnaQSq4c
UqeELYqUTdl1WVKi/c7LG+QhA7ZemfWB3bRcD2q67C88l1MWwxpjcnUAEHBzUCtyts8lK5xRQ6Ya
HPqEG7ksuLSyb4WYezcAMsqWQt3lnb1PDXtPmv+7eC2DC4IsqdMmGZnMZoVbednHRuvIQ1HDOFzg
a3mt0zRXr8/x5ZY9HWUNvX4JetBVW/AEjfHotOWbyGm8KS2v1UHg4uL4vz8UnGiTSFoFFNtu2WZA
SglDIj4aavyUV8GnJEI/KsS9SC6VZM5cjMAQNsobwD9e4PYCzuwUdpHWp8d2lrVL9etPVZ2BxJTw
drZb2l1UN5pZZxhS6Ff6VF2HU/wu6S5Vvs48XBzXWLnSAWV6cT0O2CRlUx+ExykZjqoxPBq59V3R
BreNk+vXH+6GBfRzrRLcrcgZqDvsvc35pIlSyppc5DDbxbWZ5LuRrjm2fM6jj82QuRmE0XyAbP5l
qa8iayaADmFVXoL/z2xZ8HaTvUKYDv65/RRGlVpynOZD17Q6jhVK+mAuI+dxHEeHttSED9m/u6W5
L84Y0XwJbHt5dQtTrgVnSqjcDlvcFRxEx7JGWw6LGcV+EnXXizbfOFL8QLl52zarZc4l6sa5MR0c
tjk+VZ0i9WbK9Amwbaqz/SHqaDIlVY1uO7pnGzbETPONXWdPC23KL9y0ZwcVxoquU5hjuqfbtkDY
mkqujoNQo3AHecTy9MVZbpYYE1uhNWKvt4ZDWhZGu9cX2plLiTyC0rTm8KIp8ZyOTNO0wGlkkx1j
ZMV+qgWB3xtoWgvMBy4MdWb7rEGtwfG/Pt1tFSGF7d2jQtIPlRV96S0MlJao/dCa6rij1eElttiZ
ieFhIQDQ+G1Nb08nZuQ4jphG5xxUNDV7CdvaVdQiu1uZyzevP8NzxxPwjLkG7tTfgYNOx2ocpY2K
wjAOEz4keN60+yGjB0pc3i6L9TzW4Td1ab829XTILD6BPr6lh7FxYQ2diWgkaIGEbYFHmbnNqrl2
0j6vreXgZLKTeICpEkebIbov2tJ6NIDg/AwZiHdh7mscexpsEL/DuiA1Qn2EYcXp3MWyqP0kp4Ft
krdvYSkG97VOZ3cMKow3LRrd3ZJV+XOfD3hbJdQyhhTHsm6mr+Xrn+TFC6cMCu5HwKMRcxP/nH6Q
QUH/ip9PfjQy+l5pUGKXIbmJjObt6+O8eM4/xyF+45qhGLY9EyN6WiJn0cejqXVPTjJ0yDaN23Ee
7tUqfFisTP/dF8uAa+WN2Rn4qWyfMFupahuFsldvVvc0VHzsJb0SnN4sPJzacf+zuwuR2ouduo4I
RQTgnzIA8dbpo4x6Cd7lRPIQmLR1UjW6svYtNrjqTZb1u9cf50vU8edgTAuIkzluC18KJHJHiU15
6MtDEOZ3g/ha2baf9be59j4fnzt431o+X/AIPTtFMChp2pwQwMWnU7RLJYN1oA0HjLpuUhugbSWT
TxgVqeWFu3z9USc7RABDrWijZlFUENunGaqBElCR7g5Zm3hRscRubvUHxbCz343I1oEc9j+XJmj7
9knmCZXZLCjNQ58NGEg3mYi/xGNdIMaMMLCIrUsO2ZvmdEQpjMjuB5+Wa0y/vT0yu6NNnRzNA0F3
/FDboXV0kINfYb7bAr/b4T2CrJiaXBXeVwuKCErjltuOTXk3pRWmaIW3mFjQ5EFKD0zTEp9VIwv9
nIrLpSLhmW1rw1nig7DSztSwcYkfIqKqQy+hM0b6vsqqGxtmiIv31V5PsNj5/YXNSUzWYRIqgkVu
EAB7guRv5nby1DpT9S4cOkOB8m/UT6GdBDgF0Kmvcukg0O67JkSfruPm8L5qmuBC5nFu/VG811cs
2dD1bdqzOpVYbagYB03aX6xU+4IRxRejin+8Pt8zO4rUnYOKzBZcZ3vhptY4phruYsecFtSpXe+V
3PAHLTFcWwN4/TcGkxwZQDsWwelm++KeMY19IvQDflUB3LB+3OOUNnvo/OhulsWXkLE1b9ruYaiK
hONgj4Iw5vS4mESZS7MRxqGHdktbgTbYC7XrL4ASl0ZZw8RfsrcU1S1WTop5aMrBq5qn3Hr/+mNb
48jXprGJM+0hIEOy054KT/vGtrF0qfGB0A388ysC68r5IsfimorUhdf1EpLgoDB1wlsIK9QAt5dz
bBVBT0S4HHqU9aWHSDbHro2jtlTH5puAYkeX68C5QSKEK5sxzLu0dOrrDPzeDQZcxJJBTDsnL9BK
YVrkC5pj/v6lx+ci2+Bw+MlNPX34ZmqHTZgUzcGowrdtlUBNnN6ASWEJMRx+/zXA0cQsx1yrzNut
MuFUj3GUmh9aGfyI9ebKMnvkNOn10jVe2vd/TliVuHOtf3593HNnoEV1GzSSlYx48nSKiHaUATcG
9TA101VQT0eI1aa75FFIF0fnaUhRb/8bI0rh2FSYqeRvZxqE+H5M2kJQGskc3yTsGL+aKp4lvWrT
8U22uPhbU3Lhcj+3zOFN4DNMoQD/q80yL+0aGLl20qMZtxBBTJhZdoiUmp4OSzl/mm3rJjDl/VTn
FwY+d9Ry+IFjcv+uEP7pA67SFi4jbZsOMkBGqnVT8qGKJmiNirzUofjccctFD6gtCEXtLVafo2Kd
Qq1XD3pi/zkuLfh5skjcAjWcoDHPvjCzc0eTjRqMUN/C+Gubio8OZnOdHPUDhvSqZxH134x5OF4I
lc5OijILpRaIk9RaTp/fGAyLgQeHdphB6GSJHW9OoSOFCeKlnfZ7zXX+il6oDeqk3D8hbmMzGrr5
ZZFzfjDH4Au2G2/Tevzy+vqHh84P2R650l7rzcDzOvXB00HSetCCDJPOQ2UqiZcPlQOnOJQeJmPq
XpnMzzhhOH5TWcUupxWep+roG/Jl/lriR+MFhszv9EE74L1BHw1LDe8kMZdXlYh4a2wHMDfoO3xg
yk/ZIntf7Q0d7zS9dWdbr73BLFMvm5V3MEi+hZNOOT+t0ivIPZUbh5CWkNhOO3XQ3xEdFlc/nW1Q
ni9+jB/NbTtTCaesyRvo8neJgp7aTmS1ww4wvMecTK7ui5XXCST8aSWEHzJRD7sirJXHYPasxmh2
aYwLdZFHAlogaqrFUQrEwpnlqgjXsQk3ag9DsY8jLu+eEw3fO6W/o5yKk1rVTpQ1KwnYpXfeIHIM
XuFCKQs/YRz4r0jI2ySLK592uqo3LamCntV5SsR4iKfi41gnTxW9xWAHxrZnDsut5Qw/ZkLNG7uy
Fag183cxlJ+zmRsJBOI7QvpPUalRJ4ZgPA2O46HN/Sh7sKfSanhlnYV/RqZ+mKMQw21pPQhN3EkB
K6lqx8rFW1f3sPZ8I7EFwwNzEq4iaXBdi6beD5b6toK1jkc5HRXQRwbuMsHhUBx98tOANuN4DT3n
7SLceLRLL9HMYedgy3U7ZTwtdOm2WwleAevisWnsL8kYHfsgwQfTsR4ATWd3TizhzUHyDAr9riyw
EspGW7uJi+ZBp2R0lVLRvzGaqfCbPlh2EjXjTT0Vn+NYfYcJ2PK8IMDxxjl+a1rzvdJ2j8m0xE9Y
cKk34TQ/OJXyrOj63VjmqJ+j1m1ppegZqOffVXn8Scvz9hjQpHCvqWm+oz179qRFTnqdjxLzxyTZ
TRJf7tiKb1ETf5ta+zYYlSNeiskuHueIeTMJOynVmyAyCt9xOnv1ctH2r+/JMztSkihx9+oaxcft
LRjlcRAKVEeHcALOQRmXlviuVWixE6wy7AajjMHCOfH1Uc9cDWsxEGKZAyhFfff0HKBVdqiVTtIc
LDlYmVuHGg5DOAdYeyux0wulpp/w8ObUgXYJXM6B5MC93xykmuwoaSyFPGA01zxGSV0dlkjv3qdl
G32bO1N7xK1guilFYu3WmkHjtnVj3KPvHR96e+p8FZfm2zqA6t3oJWUEZUn9qpPK7Siq6jormwE7
vCbyB5x2H2KQYayf9Hy/NAGm66ILPG4LcV9V8+C3eTy7WYHZ1etP9NyV9OvJuomWc1worajXh2M3
ILo2p694fycX3tpLHJ7AdSWwogiBcfCCh6mPa2GiCq3DWlBB4HprTPZTG8c3oozpM0OdNq+kP9rq
DreexMca6g12Ik/aHO0UE3HR61M+t4hg6kGbIZpeSYqni6i1hiwvoSBieNtxuqc0aHGsrPa0NAsu
hOxnni4AOAQPMPBVT7RdrwbZCP7K2THpqPq2Kf1YdfTl/8Z8qIpS1oHr+oKJRbAxVThpGIcFdTEM
Qa4c53kp9OfXh3nJZ0Ugof4yzjrZXxIrOwhk2mP1eZBp/lmgDkiV5ZgGyZ8whn8YFT78NTz9XkZ4
TKd4BNm/v1SB71WIdSvrCQHW6fg0YJnKSdHT42BEf4Yt6yKe/43tIKHEsCwoxgHmb9aGOVpWNCgh
zbAxV24wOu8vtcQ++xgZQZAmIZLC8PR0Gph4zHjshtrRLtEZJMkxWetPjpfp11r3Xm1rV+Z0EJkx
B9UvrJR1M28ONCbHa9ScVZi1pVMMBk7MAW0iD1pUHEEXancep3cOLtNlk//QjfF9S3H1wnY7tweI
eB0LPiTyxm3NVklrp07TcDnmSFLd0tG+0w9s9/raPDsGPlLIINF+UU49faaawFILDU10bKKBvqpg
Rug5wunCDrg0in46Sq1OY0ZkUByMoPIpGc7EP6/P48zRtHJhVzUnde6XoTtAuT7aYXgk4rK9Ks7G
HYA8HkM4yFzYTWeHWiWVKycWeHrzyAS2XKAGqXIQCd2GAF7lrQ1z4GYsfrOB6M8UgW3LmtPXVJ3M
+fS5zdiZFw4NaQ7T0NHRbiGlNKYL8ciZpX0yxiZDGOuKxnlOHBzQub5v++Ktzl1bjvOHWrcGr1Am
r3Qu0V/OrAcHVJKyzarMfYmfqZJOXGYqDnVFFxKnWmxfsxvlwos6h+1DXjbWPNyi2fY2/Yd8g1VE
z0uqZHqPtfceC/Aro+kPNOy7CWT4WDfKG5mOM7bB1p+vL0jj3N3taAD80JeIuiDUn768sNZr4WQR
Rkqa2j2ILjTeJwXOUwRniY+W4IH2I428T7v6EcYzdjamBg1ELh8Rof7QYcUcbOKzq8IiXRPd0HOy
YZq+6Mt9Uf6Zz9em8wmv3ZGeXW/K8f0CK9IVRXFXYCzQhtn1WIhrPJTupki23mxWq6eShhnMWCPu
iVu/isPGNY3KoMMVzUdSq9bxvZtjXG4cC7GMgv81Zplan7/Te1y5afmDjfJI7xPh3KH3qoak8YSe
mr6mVZDC7TzcQ8loH/pBj+Ev0fqaxs3PgTaq912uZnvn2lLdcqZgZaoot5zv+pt89jE2fNIXdSFD
+VgERo1ZKfY1qjG3Hi7v/VVF/dutaz/dz3QKWY62Fy6KR0piFf7Q9qtmGnyluZLzkLh4I9Z0f+zF
LnHE6Mkc7zWcNuf4bsQzzwexwNd1foggleNS5C/tF1N5SFYBoaNlPooHhWpaLz4ok2KQNxkIcPGE
vY0d+jFVuW1589I6e50J7nX4tnTp0bFhb4zyQ6yPzk6N69TDBSqjrQx2jtj15V45EZeVcxvRckZC
q+ycCvscFVe3rJk9W7c+z2Dw91YKN0olA/KXKtCR76nxM/wc7VYxzGG/envSls3RHmsaA9ArSh18
vSvmHSplyBdNInbMIH/G16jza7UQD2qWQBWwMBWFGZxdyToJfMselyswm9GfSC8pBkzzTolLHnTZ
dW+0PsyuRqIDWoVg6L/oNGRq6X1Gx5g8ftvNoFe2ieec7DLFrQyk1vSrIbIe6TNgLFF8O+aJeZDt
6hCBGB13ERqFFUg8HjMR6qgy7doPadLSeWVrZv605MGXVeOMA6rTup2kw1OUGtVOn6fQ0+q8o7zY
hruaJhE3uSJzH9f1wK9KaGNdZSdXnJrRTYghnzdgeeSq5An0RFHrKzRfNar7tF4+1B0WhpOpBLtx
FvMn2KerCSym5HohG49OHbic9h32sFhKegkS4F04YRJZ1hKM16BDh650hoeXEJ2uiDxw18pin/TC
9tXSppPYpHZ+b+XRFTR2HL1RVKEJNe5lpXQ7tSmjt/AMJjRDuunFmRLiw2r1t22sfQ2c3HyHn6G4
t4EK3XipWyQwBdtTWygf2wbdbXqMlhWAmX2cSUZN1fYpHmnNVOrFSEscUESsCjGoIgN2K0zQfDk1
sdcP0+yVmTLt9Mksvq8UdCz2o2SnKXGMW2mXYRheZB7yn2FXYcvuN7Ks3qkl6ir6bec7Dbs+vCVV
c7/QP8NP+zZ96AN1vEb3Gj0mHLPuglkUBmgshiE0YxehlAP/eQh3EbQlv56GhWUhOnecabZV0Pn1
urNVDKf6sdyhyZ/2eRxhpK3BRJO1TPcS8rQbjEHr0xnDvCEhDJ/EYrbX/4+zM+ttW2nS8B8aAtyX
W1KrZVuSHS/JDZHtcN/Z3H79PMwAg5gSLJxzMXOAL0ha3eyurq56lxwjhrCBTG2OjuamdZSS6fEx
ihrst9MhsDRh2mZiJLWe5NFa662mryogpWvQTe26qrCApaWnrjW7kNdFIY+rOHHSWUfN2qHgVa4R
UoJZlcWqZyCfiBNIqB3/h/IEnNpEy0/IN5jtP8hOfn45XLtzuZMAWmMwQKF4ca8bTZxNEcT7U1uk
e/oLruzfj/Jv4Wcrx+5dKU7Wnw+oXEta/h5xccsXWathzzCN51prn5HTdi2/PiEKfjJ030vsEeOB
8GA4/bZK45NlCCI87/OZn+Lba40Q9vnv+ZMkLRJqR1XJ4bntdDCwc5XkrycR9KGo1CPDOmHipJuu
LlO3Uim/nvCHGGhGOjqGCK0MzqzAtexgDRbSl7lIV4GRTftArsXGTKFdY7UN+4Bc/jkqBgtw1iS5
yogkuGUOE+5I0ogyMOLd589///zUWP78P+iEOeUEZ734gDMl1yylnKSpNVGEtsd9GwUIAvTrTA1+
Bqn0T4V3XD3EN8a9+hlJ1emfcAvTz/q4bAjdT8JxOuPUTtnvUMqPklQ8Gql9Y39ee2pxSuY6OK18
RMeX45gtdnV5nfEsUKYNfAOBGnOZgV5HuK2iVtgVnrAwUxR9hxsgqIUHDRHiTVj7iPx+vtZX5wwI
EUbFH9LOIo+S2sLOZRykT2GDfG0ram3nlzaNIzm3b2SM5vwQWX5XuE9oKOCGQ8to8V0RT+oLlVfs
2aF6h5eM7J9SyNaPhU5hcIXUXmXgU59Iv+rIaN+dQqq+YZPUfkFHOW5d3JqLLawCYOrpQLC1ffuI
BU+/SvM2X+ugsNwyszsYMhCr81hMR3h8vu9itRggg1ip5CuqWe0kEHCDYietm1VtjtEjhnauXCjd
Y9XIEyrFuG/5boM436rsAmkfZ+U7dhwFbctQp8idVspOqoo8cIc4R9OxN7Jygko1BLFHIA65SvVo
g5QR5P0w1s5+OVggKDG1WGWKMHaVCBU3zwPpYOp9+aRB8TlFFIaOURZaGwmwxSYei36l+ZgfEr7M
s6QE3T9cxow1BtKNx/cffO2HrwJCfsZO67QOaW85i92YJbrAgCSib9yNj1nub5xU8jAcW4sgwON7
tiCTcFrWdVwXo3sriO9xY8F4pN4aXfeYjDgxRriVxX789vnWvHjHzD8MlrCKlRfhbIltmIxWSnrJ
UE6Vhrq5iJCVLw3tFq308jTOw3BLWLSw51LSYv66EiVZPLTTScfxCC8zEb6jKm4/0ItA0qeiGzCm
evsFT59xRdWPW61ujOfIpLHw+Xwv7i1+CBgfGlZMG1Ds4ihG1khpGzV1OrfIY6fVP4pDKUTKbWyg
mui+scU2MManzwe9ssgMNQdaeEmXrOjYjxQbVwvtpKmpdsD+SntQalu9AX64tshgnQEbw3lnlssb
qcIFpJEtqT3hXYu2YrOXzJcaWhtFplbe1K0EFM3ywK2x428Zec+372KDE+CgvNOoBsq0DDuKXBVp
NaV0U1Pxw4jqp9KOf/jmsO1E+/vz1bw6FDeWDMEbSY3lq9RyEODqQ6GfKCodtbjZgdsqABcXuzgu
/sN+wURs7qaSe8C3WuyXqYMOHUh1/MT82pMQcbBFLF1+n4wGdKjZW88aylHbVEdO48atcfn8NuBC
Ul9QHMSUYKQsyjQS31lg6KqfxroicIox+qEWo0SNsBDbuKh1D73m6GESinFqVAWj2LGatm0WpTyK
qFEBhxqOse/XN1Kfi/4Pv8uhgj63spHKWvZG8lGycA/ryXScAPFabXBH0yxdVbdAy4EHU6fgBgLr
6ohgAuZGM3j6ZRnECvuptadxOpmRetem+kNZh29BobzhCvpE5eNW1+LaFnOYJGcVeBRdiI9JSo+K
yVR3hXqKsK6FLL4vp+SH3JVbdHFfPt/NV6dGSRbcJvsLRujHoWapDMo3lTg50dh6XBGCDp/T/VRS
fdpoGVVhjKFvwGfmn//xsM4YC0AsIEqY3FKVVPIjxy7MPqb9SQlYro82jgJy5tzIReagvhhmBlKq
fLEZm7q8WxzepSI3mxqrjtCj48Mj0E3xHzZbKGrPcf7aKTf2yWV0/wPd/P8R5z//Kycn4+vDTGXE
Mqe9Vk88i3uXN6XbT6dGS72wuhHZr6zkhyku7rW+pLxJe9l80qrmKRSO/jyLja+E35Y3pnZ5h1jQ
DIBZoNICpeMCsDea4HyVpDzrtaGva0SC1/hSyDeOtnm5HSHzIf8wU98UcJ6LmJOXOBX0dlCdEb9P
DkNjfg2pc6zCUWAaG5rRTimRpBtzKV3FeGdhG+QE4y7t1fGlj0K4roiQbaSmTw6tMtT7zkwnT8oH
DOxA7rtxKYqnngP+3Sx68V4pcvxgt1H3lCk9jXMs1GBtlsB97Lb1MMeUPT9GBz5p0ezuglTbVHia
bSqpDFDqjsJdPxbdfhIUdsy8cMisST/bvvqlNaXA6alNXp00yn+HISJlXSX7R7nrom1Cy/IF23rk
8Sk3rYvMsNZZbtkP9jgUGzXCC7RWFQJaXumPgVEb+yJU1He7T6Jdij8VdmZopJ8raaLCgxfiXVgH
1SGj4vecixJpcBksitpTmsGq6xZr/TI0gfSm4QduCR4I4OuPW3zKikikmFacow6mSy2QCqy0+JT2
5XesYG5kS0sBOrC3QPlQU0GeEoqxvEyXcKov+xzZ+3M4Fu3aVJvKa0cfACduZk4qzK3VZeYqyYZ6
F1Os3uLhJh/Vtmq3dmjqB7MxyrUoYGhOokpOgAas/WC16vfKp17BJ1S9poysI4ZJ9j4dcXod7CZ8
hKCATaUWll4uhIWPais2Yy0lX0Ldnry+UeGj9Lm6NfrMutH4v1xe2Bj050xe9vODbbG8mQiqxMEq
g+XVGzfWnmgESiLeGs748/PAf3mguUNR4ZoZL2SGyyYMSmjxhH1P92TGyH4rk9VvBEruN2KwdjkM
GdkMl0BwAPbDsqtpWF1t+rimnUE7qAau6oHpcfBbN44hADpGA3Sn7uwN7sPZCqHYfBv6AJ8QIhi2
PmZODwPg/kdYR/mLNjhN5EpD3b8USR6lLnrS0T3e39KpKpK3XgYK62egneLYN74IM09+4NKKERAu
fru+AlNcNcX4e6SA7ylRO/0gkXJcaIvlTrOl4k3C3OGWDtLl9Mm75ZmaRfqgqsoiQEcUv6OMQsq5
VeSvAS+OgPryv/6Qs84T2RAqqhBnFkMoSaNiwKogbobGKqCoZBNY4w3g6Z8M5+NdSkgGFDlnQAo5
wWJfCpxUx3HGwofDIcFPyWgVfN5G4L/pg10/pfKrlSarVC3RfYx3xNS7CQ/Dzyd6eTYsjgV6eeqc
GiFZ+zH00N+jJqpFxpNeIFTXt7tw+obj8IYc4O3zkS4zB3I8m3ciZCTO4nKkyClGq6ANcZbqKnAN
atGF2n4nCr8Wjtgi6H8/xvY+y/AA+Hzgi+1ChxKkrQlSE3tEc0k5SEsziMFPlufZlJz305Q/1UY9
rT8f5SJrYBTuGJvaFGD/C6aVkeodljYiI7H314Eqr9swPtqivPEgvDYZGv08yGi+84hYfK9xmF/j
RhyefSBhmxkmdgLx4txKJtVlmjfPBtULaAs6BYRlkx8gm4mnQ5efVBxxWjXdNA0wkN75guBe14b3
TYKzqbJvpfZBs16N0X7IULBLAcVoZrtRg1eh4PqdvSlBAU8pRK12I6ORQIPOtOOTSg9E7PjfwEjw
ppklWWxDcjuswI17SaP+1LkJHtD2UG6oPn/XrdfCfJGDAv8xegn0WmZmbx7mO/6lRN2ZiXZXpzTs
3mhAWumNoH7ty1oK9ySPNqqPy2grWlzZqk52Th2i/+toqLqVbWGyF1aivLGJrn1dKipQFWG1acBj
P55GmA5yh4lhfcI1KdjLogp3qZrcoieqF5x/vi4Y+z/KurO2xOJ9UjXc4X7SRE9FTC+rngbMsGO8
uyR8BVcDlnCKvsGndTvngiHQ2j1Ak24VBYXq5aZpHyNpCN6bQYruJZMObj1N+gGnG8sdW0XHCCJr
b6zLRZSafzC8ljlLBni2LDXFOb6/WmRbp7AD7Nnm8pM/mbuwKnUXe/lb98s1YgasTXCq1DyAQi93
v+Gk+cjtR5U1n6VRCkVIOwlF/KeuD//RW2hJ2D8ND7VZp3cGArtHLUz7Z1R/9BUtKRSYuYHvTDy2
ezcLI/9QNEn2/nm4ubZT/mB/iNAIFy/jQGz6ZQK+XT7Tyn+ks/mlAdT6+RDXFp3lnnMmmNy8Hz5u
RqcJnLxOYvuEKsQ2cqqtrRWnNCJtp5N54wNfmY45C4kiTwff+qL8AEwQN51C009FVvc7XaUfK+jA
3HhvXTnJJlDxGbb4R0VscbymrogLqQAAauHy6emY4a5xJwLeqkzDjaGuTggEEw8uSD768s2VqpUz
WSlDKZW0r6vwjX78v49LKE1w5fAQn5mUi1NcVKGDN/egn6wG3HctG7+xcd1hZHhjH1xbtVmwh94O
nUFEuT/uA2TQUoz10H9sIuxIpTHqDqlwxEMeFN3q8y13ZSj4iHTfKNDwKl6umg6jYogVqCJtPfwO
6mKgxCBvbPWW/NH8kz9kXtzUHGvq11zUuI4ulq61zFJOcPc7ibLfln7QesaspJ5l7WYkFfbCMkUk
X9qD9fgPiwnMmmceMC3i/OL+BkXf0vso/NNomxlo8+q9rWz7ICy7vjHSNZwRWnJoc8wlXMrHi6Fi
nOOjEXL7CV865ANxpQpxOWzUc6PH3NWTHXwDgDm5NR5oLyV/umvxg9t9/kXnQRYrDfZtlqbmKcLL
dvEjujQX+FzG5snuAJjmDfoGDoapaINIdXfQu+z8+XhXdhDUH9CJ5Jn0fpY4doHPGca8tX3SjQiv
p6F6DRXlKAr71+fjXJsX4k+zzQMPd2VZG8c2c5AKPOPPKClElCxt42eAAWmfNx7zSg1cWj4f8Eo0
JksHScjUePct76TRUIGb+I5zcmpqirkcRasSn9u3XJqGdVcZt1LAi7LbzOgnmWSGZLSw1T6eeiU0
pRxySn5W1a+qKI+chCpvj0NR41AnMFNOjP8yQ9QauGuQKyDb+jhiJk2k5ZlvooBYVE8DmO5zgcvc
eWgojhnZ8K/bG6hrzaQ/7hv4AFwMH8cL+ijrxpT4iVGivg9Hud2ZQdR9LZEgujOrSLvBpbyyZT6M
N18ZfxUy+7bGN3GUjROIh5/EzkOLEyuMHkXzxqH5Xff1jbfClbPAtOYeINFUJqZ+HNDErzsOMks7
FTw10cvUX2kLYphLzfvzvXl9oFmjDBQ3PerFQKHZ8V5pJPuUjNOPMg6O/SC/Jgr+4Z+Pc9ly5ZMR
uv9/oPmQ/L2EmaEWTprapxiD0HSrjFV1djCw3NmVqvxIqVv9KCWn/11qcnNALrk5RKFqPSCeJrs8
AtNtCRLgkSb5sBo6mOd6lup3KIuONypOV25/ngvmrFioqBRLFgvShpKvq0UpnVAbAKAmqdJuym/i
Aq5tKO2PMC1ZAMn8/Od/rYaUFU0Omak/o454QO+7ojSOpYNkSVtDb9FCmqIb78Kr8+L7Gmwm8LHL
PNzIsmwClgQAQwl+Vcggzi++z7/xlasZwBs5AJUd4MXLC0PKlFR2BtU8QZZLXN5Cv+Ravs+iFqfz
KseU0t4Nlhl6unRLuOHqcvJ4J/JAFaBK8XE5WwF2b7CN4pxP1Vew/qk72fGjDdaNNpj0czKHf383
0n3UCbRzcQIU/8cBEzRGFKxcxvOUNl963VyVauaGToumpVR4sqTeoKteW1o+3FwxIye4SOgzq+/x
BBLwn+T0l19nT2Yw3cWULLJRrlyC+sOsRwLqKboRiK6tLNo7OB5Z/N+FyFGh90pCjuyc1C7wqYhm
8aNS+CiGijq9T7T6u98DSPx8H12LSX+PuYi2s+GOGHlxnMyyeKX/sI8K+Ys0+TcUOy8b9ISkuQ5J
mRC30otdQ27QdRSGgrOR9MHBB420l3obKHFZ+Q+hWop1JUCvjvyp67RDvlWlrj2ktnxrwtfyvQ+/
ZBEcB4rzkSkj5qGO2PoaRfNPrIz3dSW/KYP6lDnlz9oft7OqX45n+I3lvpKeUBpB886aXwn/x/j9
Kxb1vYngU4C5aT5ODvmPqd0rven8Lm0j/CbGxrlxmV77vAhzwyZXqQFfCOTIMlUvTQar2EVQJrss
eu+wJl4TPcrN5xvpSiI0E3tmmht5LJy3xSkVqVCbueKG1t79aBdvYLh/VGX7raSGWNfma93WNyrD
18Isj5LZVIyH3QUDrDJqvwByGp2RbzrCXj5UhPL/8ME4jYg6zPwhcvSP0xqoy9dloUXnSgQvtdne
oUWwD1PnLbDN989X8Nre4A0AcQ5+FInIIs5VVd1LmFLFZ72XnKNvJomX5VD1ylH116nh+zfeANfC
DaEGQUIqabMQwMepZRntTrTC4acE34fUWZFEuqH83demdXCrYnd1bqTlGgV8HvvLS8PGdWVMnRwH
nhbKJ0VM4JG1O4z2XWalb5+v47WdSMMYOM6MBLygeyUd0JQ2HYOzL9fvdmhPrtE1d4k1fWG23pSP
G1NYN+6oa1uRrU+tECUz4MmLZ4AgsSvHHq5PoTd3+Nju+1lE7PN53RjDmsuVf8cODA57c6DDP5Wz
z1nK5efLN+LFte/EhgCdqqlUy5YpatkKIfuIcp47X/iurzn5YaC7nKlts09idEc/n9K18ETLgf4c
j945cnycEp5zI3bxTnCWAb5v6jIaZ7awsTP5dDdW7+pQdHCsWYsSn79FfGqnBguOwUrOqpQGrt3M
utTlNyeJXz+f0rVTRb0C/w3YZXOH8+OUej8pKTckyVPRFuvBsM6KDzRd1uJNXeNOnlXTjWTz2nbn
e/F6YV50cBYTk8YWjnE8hOc0r1/UCcWzoMvpSNZPfjJ6amTfhZm4Zc92dZZIbYDSonqA4tvHWRZI
Sk9zDfJkFaj/R0YJCMBq1Ef0INttn8nTuVajW1qJ1zanQ7RyEOO1rkh6Vmrezo/VEx3ThzDXX0Nd
3ldWvlY65eXzr3g5FNQKxfzDk8ZucrmoeLumcWjUcAiC8M6SpVOcjs9dpsCy8q0budHlzvw41vyB
/zrXQ48oUaaHwTnTYkRRgTk8qabZoUdl3Coz/YmzH+tMjAV2DRIKbTEK3h/HypU+ABRswOW0WrQz
3rpQ0Lqgm5EEKy5odyztTVb2J9pEJdhh67VRladG2PSqZgrIbnb1qNE01Y37acBrPRJeGqgu/SiY
u/So6FQhLas0v4lMaBC5cvQ1je4U46zmDmKDJRp2lhvg8CaVjyZmVRDA+FdN+0sav9SKti5grnz+
JS+jJjPWSRNISSAsLNuaqmTEudFg8IR//ZbcdO9IytfPh7iSUjKGA5AV8LnONTB/4b++YKmO7RgR
lU92WnHGEY7Af7aKtWIdj7n2KpBuP0ndJL4XTjL8oMpY70RVV2+f/4zLM4mYMqVDNi6tiAscKndQ
mmfM8qTQHQPzA9xHkUS4nvw2WNn9BDtNhmj0+aDXDgqJLM8S3tYodC8i+FA1QG8quTvBEvwq2+O2
6/yzUutbyMj/2tfKnJMjQA3MEWTq8nIqMh2RDQP1TFqimfOrkzdZLtZWu5kgtYn8fe6Hfj67P8bp
y/NCvs4jHvoCzf/FlzW6GYQKm+kEicJ8jCRYZWmjyPALR2VcySJSEgzXajCpUjm6RSVPngOpzdSO
mN5BpxqcTgjXxODPK8pA4m9HsrFWjSR/1PJ+wFtWBmVpoxnfN1a/TsAQ4fIL9Kzxi+bb7Fd1L9HV
GKhDO/2zLUvRtlST0OsNyu9R0KqvXY9KSqxx67j1+Iw0SfSPHEfdGZ3I7Fsl1TIMwy44+Uqhf/98
ca7FLYs+PpF4RjguP4c+m85D6O/OkNvvEP3c12HxK6mzf/7DMCboHYOYhTTWImQlo56wXgnw6qH8
PZTxj0ju1nU+3tjIV2aD3wsyASjAzu5Zi2HGVEuUMKDXkSTxnT8Vm9IPd6D3biSKV4ah4IWoGVXx
uSy+uDilBEIcdffpNJfD6N9UeOUM+K3UeIvemNGVozm/+xAVxoETXazFjJAmElFkUIXqsVZ+stUi
2jhYIr1xyKRVOOThjcNydWrMjUoNO+Ii86FxiZBtIKJzEUIjagbdccsxfDKt7EbT8Fq8JfWgFESO
xXjLVluqBgrXfp6c82KE61mrh66BRWpOBnKhptf0wVbV0p+wMbFBVIrNv96QSAfMzV46pPA6FiGP
azJWqskycB8ZXqQy3Kml8rOCtvz5MFcEUsG+8wyc+0Iz1mGO93/dKkiLOoHay/m5T2ngq31FaW+w
8weDhoonNVrwOEQR4EMT/ZGkkdXNBDl1I6QWFcRs6AEijPGqS2XVkwLuaNOPkr2hh3giJ/V0I4e5
csvyW3kjwyBFzn9Z8axjyWhFP+VnwnPi2kl5jOzoxnP/yv0G6XLeyyS7l4263HbEJEmWdQ5L2dX7
eqM5xR5ZSsQ1LBiDt2yZrk5pVnrC68O0ZX3xmadEbtOiy9qz5sTunP7Y1fbGF74EmMzsBqrfQOcQ
J1myCfCdVxpj8CGsOd1TkohtRMzOHWWrOV9H6hmsNsICeIZp2Y09PIeZxb1m0NOdNagRh5aXlffO
15KOYJCcI0S1OxjDLnoCseXGjctWwSvyxkznWHMxHtnVDFwAer88M2FX5KMTpeq5zISyG1To7rFa
hygmdIg5dNZIGd6WnNVod9M2lfX4Xg5SbsYoUm9ExWvBg7CI3shc3AW0tThWgS7MoI7UknLurusD
j/8E1aMdnUBkJc7ThBJMa9+izF6JjVwuYERmrCRIh0XYjzD+DdMISmaUytPKTnUo9OGM5P63WHn2
EVcxMj4zJIVvuwj6+qgKI8wm8zRapeP5on6S8/D3ja+53LfLQdSPkQmhvMGEKlqeAb8dKhI+kZRf
IqNf6WF2Z5bBL0pJ67RJD33t3yjOL08lQyPKAQkALxRQR8tAU4q65CGvTKcQXeC0ewQc6X0+u+Wn
WozwZ//8FXZ7pDRiXqDTyQSQN1eAlU7biPrGHXZ1HjxK5n4jAI7lA1qPO8CWPeh1VKSEG6tKMb+F
Pp/JlTGoCdAh4gKh7K7NM/1rJs4QqQjx9QPi74nyUPgiOQEyvNVtXKYZrBfyLGROhOW5kLjY2nFL
ohTlZXJSE4WMPI5WSW9XK7zAHvvaPH8+pQu7BEb7YziI/deMkV0+zEsHTriGfsIRc8NDZnzRnezd
pJhjaeKo6zCwOnoYfYHLdIXiQ2B8CXLtRgS5skFAYJGIzqRRSt2Li0EP0BUM7c489qgUuuHkv8u9
uK+F+PfjUKeanTVMVlVeThUKx4iitGYduf/DVSNU2KNKZ7v4sv5b/wNWFaUbynAQQ4HCL8OzRhc/
sWnhHfVJ2L9UeLFPbR1peNWxop9/wSur58x4CSihtJUuApSiolSC51h/EpGO+klT02qRv9miV24s
30WgR6Nxpg3NH4pCB6nDx+1vmVaE/gEbE9SW7KaGdR9H7UMV3qXWqpv0rW4Mz2oveUkjbpFHLk8e
Q4Nnw3GBZyr/+Tj0WNaFVQ6gUCh67+o4wjHq5fNlXF7gfyZHkg3Oc2azG4uzbXd+MeKT6ZxK7At9
o3OnvNppQbKnCIMmXq5t/PwWlfvypDMrVpLmFQ0stsnHWdFcjgyzRTdhrHO3y791yncJeUYptG7s
kSsD8YqYZRIwWJi7hR8HioQpmb0ZlidTHnRvzHvjxcbKeuOPvbqDem/cWMzlnqRJP+Ou6E3SdZ1x
IB/HG9rQt2M4e4+pNWbuIDUHTOvBaAe31Mcu2qB8NjwEZHRDcBvBWGZR65uMCO0sYwCyUyvruNH3
XdDsukLRkKhRPLkczxlswSQ1D4XwtzqAwhtLO3+jvxOx//sBs+gFDwoQb4upFpLUVGAyUrTwzPDc
x/l4KEcRb8LUClEWQg8y6Jpb7AneAPLlkZidE0C+QKPgPC6vCbhOWI9EtXVsGuwICz+TvbbKx+0k
t8G2THR/VccBJapJ0h56iIxeqMfllt5X8wrGylw1kpbuMx0OcCl3lJdE/VrmvebJhfRYhdGxokip
BdabZU5eaOv3hVl3bp6auWs19u/eQl+ohRkX6+0/NcCNO2Nq8nWvJe1GC2swfX7X7OuxfM6VLl5L
Ic+Jqef/NUFgutUUbQQan0gwK+2qmLrKRY0F/o6Uwf0y1acxKL9z65FFx1UMxhSxyyhu0jUwu5eh
Dr7PP070xhOqOas8be0HJWmfB6oarq80VHrFtNOK6E4P1K9FbD603Sj2XZvDH/RF59ZNgSQSkB5X
hIHhph2ZcRO3yb1ZOftCan+kdbPTcl5FdeiErmKm7YobSkfDInhuff2pslqVHMNZ+Za5NTvxNpjh
96aydl3YbcqsfoqE1Xm96M5TLo59njbr1hmdddAmR3zk7wKJXzGo8YuRmN/8KnxvGmNjNAg6yfq+
jJJVm2XoiHaPel0ey8ghg0dMolOcl7E3LE9pDbEWNFKRg9F/iMw50kDzcIp61ifyKxFVX4Yofhey
Ily9Ld7KFMVEHVDbBr7aAcWP2A3ybK3q/bTShtZey1X8PYoT61eoVJ5etkjtx18bTfsWytNeDkKo
efkmiewJHvjg5vBUsca0GWpC1ezR0pvkKcO6bx0nyt1Y1/tcVnx0qSCFAXR7Ifk8hEqreiaClLpZ
7gcxvqMBX7j8014cFa+ASb8ncfer18aH3te2U6Ufujp8LvPiYNZ4wjgplgRJh/heb3lIXFOeHEaq
3b3z3HbJLg8zL6OpWyvwKSXrvsCpa+z0fYXVCQgeL8Z8L+3DDfJqx7pMvtRdtZnkYt+pb1R/PZFr
a6mo90EXr9Bx2SiStcrU8C2Np8d+StaOUh7kMjokcnYIcE2yUKMupXRftY1rBjg08+qJix/EoRXS
m0odr+fBpKh36zb35E5bU5vcV8iIRGJfwBCV0+AQ6uOpqu11Isw9Vgdro5ceraRcjZG21nONfKv8
GRvF1yBp14hn7cIw0z30vxTIyFa8qtV/pgg+HH4pLapz06Cs6avfY4fk9pb5pNQ5BpoJqt6TWR+U
zF9bmfmt0KWXWEOhzEaQRTXxdUnjftc74slQic9hUUCvkZqnqo/eoyDLXECoiucHsbO2bcGvN/dO
OA2uMda/Qme4E7r4in74u5nUrqT7r0NaPNdsGzFongXmNtCPocHzV7NXndp7lRz0bj9LvMSxNw0W
caDz7F5sAjKINixDDyuGX2n43uehN1XKk92I11pj1xj18COKa5TU4Y/w19u9GaLSrVWYLKeWRxV7
H1vNMybhdy0CgViSrAYthKEokO1WUVY3zoFUnZFBXoWpfBRx5Y1EMBnCaVwhL5bUzZ1MwtlWaMK1
EL79OsKeIPeSrN2pzhmE7KGI43vFrx7jAE11P6q3DgxLS6v2tZwcx1qOPcgkWMWqk6clKWoSs55X
cz8M4VvMHvQt9W1UMo/9mrqqeJUTVMcNKczcogST5KTG3kCszCgg/nUx2MGffYDyeH/oM5Nad7Vu
G3tf6y0Gqfp6nqDT/iqzfuXrlDmceC3HrSfZCNHLNfu8WlOevMvBHWiN/W72A+utPEd9jQCUH2PB
MBr3sbB3SLjBMzGeQNsG4CbHELQ0WoCt/bOOxZ2VRusSVmc9DJOXq6abInETWkqL2nh2jwrRdmKz
G+J9anoOcu6a0uv8zyDp5VKC8foK1UWbvcAqWX30JVVab3AGV57eqJ/P0wRsMkcFTctWZlC5oIio
o3oi7NatHO/KIH8xhLa2kbqS0SzTxOvIX0+VdNNF4q7LEXeLjXstln/4qDZ2U1R5oKBcdPFsFy3p
E7kklC452ihK/kAr9M7kl5ntLw7FLqeaJ8x2pTN2znq2VXoXK9nXoRZ3tlIf2rD7oXEpqan+7GMu
mZv4WksYW7Zm9uBX0X1YxGfbyg9R7GyrDsZriAogpxWaimdDKy/l1stk+QFYFgL/pYvN7UHWqnNJ
D2Hqp8fMwDksKV/z4BnwKhln6h+kFpEvLNk3Qf+UqYBm/Z+VXu18LsYpxlW8GexNY4Ojl5EHc33k
/V0jLjS3tKYnA7sWRJneERPLVqoS3PuN5Y0FmnRGbnjCtF7VTDmIvpPQ601pORaP2Ea+J60Glarc
0m/ew2F/KzSbJAKSnKNuLV16nKp6LVCtQ6vpOB8J9Ja2emMc1ZQNPPTZsSuiJxA/Wz0iY460swYi
AMPqZMWtO6zSLLfdKKs36OXJyveRczJvy7oRK79K1zJ3tsrkjegcFG9xkdyZvvY9ieDit+pWAzMc
TeMBO1O3c5R3WGqbAMdPEpHxVCvDThqxzNGTM5faS9pXm0Q08IajH5kkb5MamLMyrKpROhjAdmu5
XI9N7ZbDtykKXS1GatCvt4UpeehA3nWJts3zzDNGEw04DQpI7s7BpJ998irzDqY8EqFN27rB1Nxp
WYV7Vf6Y6WLVyKXhqmFFwS/fCkl6igvfzcXZmuJ17gChKgbjwE6ff/2gJ/dOLg5ayYUe21tIsAV/
h3KoOQw/G6U8Oq30YEN9RG3xAEEJearwgH7Vruebzb85pl2jF+PRybqvYkSukb5AEJUb+lq7kS0E
lnzbqDBOHXFEk/FHDb1vPav0YAKwRYaANKZOPCvvRhflwX3F4kOIzWX/YJOTbZDL8rKoevPNYjhY
dDxmEaW7qaweYkiYklH2f443/vak2Jlrhc1Dk1ZrSQ011/aVlYN1pS9HHtqg6D9GtrIth0l4TT7d
UYzESoE2dzGo30olEfu2s7d6yZ1l9PERzXHsJXK0x8tmh4/9nY8EzH3aaeW9hkGxG/NK6hl/jS7Q
usVbw2QehTjP/7Gd7mxJqVe3waOfSZ7MjSdLv8cgSz1DI9UgMk2QDqMwiV2Q/Z7ehV8ro9w4PIjm
+wkBBixH9G1oivfByJ7GyH7VQnMz6f7DhIJ2zyprotjkTnOs/O5kyTlzNgieyDvy94Birn1c5EKr
u5+Tq14uNnpukvSUc3soMcujpoj/Zek8liNltiD8RETgzRZo2re83RAyM3hTeHj6+9X8d6XRSKKh
qDo2T+azhleo9OKFBOluccpW8ztuIkeLgCVwmKRX1t9+NP0iib9K4vVCZxheQLxYLWuxY7mCwdbz
5yxNTpAfm8HsruxOnSqGl47FHXHoYbElYRmMf5MBNeT2rMbaRR/SH2827pwSVYdkNBhzbQ+qgveN
sy+I2X4XVX1Tqox1wRqjcJjtjJjR23TJ9nPfhhSrsiCuRvOBRtUt6zMIJ+1zGa8nvZTTmPAAsJ/H
VOzW2LjVjVn4gNGFv+AvtdqqQqeuGqp/zA2/OKkDe0qhRaa7HJos3S/ZFgF7uZtmg08EGQUrLb3o
zukDdx32eqYNrj/asHvqLpEftgq+uGWGCyB+xvv5qtdVAbTNX1mlvorEPnbNeFFp75qxsRvGJeoX
Bn1zR4kGAKJAKsSlgpSzaJC16Cy5Myr63Rla28P0V1FFkGI4miEL19o8D159zMyJDbWGxvju4bZS
ofmjVt6b1kOsY5g0EhORAy4cjEunvdntEMSDGY5FA+fEg9XTc6jLg+KmV69TjtVqnJxNvErvLjQb
aySOhfoDFO4zNZIz6d5bZm7PaTxFimIWKLcRjmycgTj2QiUuiJ50SU4q/HbzfgHQnVy1PhhIPfSp
6U+6DOzGLzehguYoQYIAYBcXe4fz0Y8kGEkRZUt62lT7hPuVy1cV1mloFgKjMayG5CjfotxoemVM
/owmBdO6USKGnylfA2p4ofQzeao8aHkaWpO4bXkCM3azn6s4WhAGUrdlX9t5kFh9qKZG4Bb1vvG2
UIeebnGdQK8zDmypPznEzlS+Qwr8yA9imGK3D92+2S84Cbmi8ury0yytfhGJfnIsYQXQ/6JZ9iDX
0tDe1qILWu/XADdgbrXfDt5Ruhi4dCDkk6pWFhICjT9i/4T3WzBEvXp2oHjEmnZ7XgUqW206FIEm
mZDVZmegIANZBTPuYmE58/FpboZo8D7hnn9ZcRNdbz2kXdntMTfPLD3PXptH25tDWl4Ho2huiEw+
IpW0g9A2CekM1T6l6e9FwEmbrQf62C92Bg9zUtqLnxcWb6DaDo0b33CAOrKUcj37AU02d70VEMsG
SxKfxEYiPLrTmfk63OD4uOqmP8RbKPQuNHN95xHpECqi1Wa+yWFWHR2R1LXvq7qPqskOhMhO8qvT
kyRjuIbCiBYrOTg5epsG/FBm/pal2y+TNkRLxb9dvXJKs9W92zLzUXpOlBFv21iDlngoE+so/UjJ
0dF4kMnp9qvRftfZFI39yooRfbl1yGzlPp6dx66zwnZeQpcdt+J93fy5g7bRc8HyrUPotAUQz+U+
bao3oJ47xfZ4d+utjbWoUbJXo2TOHtrGqujvmC7CfrCFkvpuTG2/Hoq91lh/OY+JXbzk6fqYDsQ4
1CMmbeWTGvJUhsv1HTF/5HLk4/pNM5sHo9/8tNMOtEdD6U+m8hHEzZEy6wVgUtjH9pFfCS3FeMuV
+rFeemxNzp84PqxMX+bofHmMJaMgFW2EMTV9jUTHB7VrhIs6wiB1gUsS/Sb9oRuu7FLNzW7FIqfZ
xQkJmCiZzO+iQvAvpmjlDkFpDTvP3j5iJWVmMlbHwMlh4tjWU6L3pMsYGohyIqhWT9q4HJ06o4Kd
HI2seFSRfuA4xPF0AbK4z0V/X29VEjAPpEZ0XdPTUAkCeLLPXklvopo4n8W/dZSLNHhz67eWfkx6
Ds7qcTBRFZ+d8UjJ+m8Zo1WsZvpBToloqTIGNELjoI0N1CVpj2+MawfLsj5Kg+bZ9ttixZlvE8Rg
M8Shc9u9Rt8gyOMWrHB6MN0SBnHtpcgLO6oa5yRzgIUlZ5m8ukK5Pt9NCvOwbn9c4SJp2u7AaQm7
Nu538iIl2yusVUIKJEI6S7xO5vqZe0zOOuM3zKgHryt96nVk4lr84taIYhkjobso05PbZZ/psnx2
wrY4+8U9vEcPJVY569tIrxtslfnrZepOvmcO/trC12ZVp9nJX5IK5nFeM+Y0wDgHjiiPjW6AEE1B
S6znbV4OWp/KsUF6wA9KibpDXkeNagRxOVJIrvZWrxw9bQtVrTuas0u+319zTr0ovlutJsv0An2B
6X0T940L7CwWj87afHvlEHTG1Wm2sF3761olu7ZNT9O4fntFE+IZcdZ9wtFMDvIdVsYcGParliu7
CQM2W1/STWn9nAW6URw8Z9ptbo0RXHwWJPflK+E8H1R7PG5mE7hbAb2SLPLBo0osjx5UAAcbsoFd
fxlSd2fazJ6M6bEt3N8sXV8sQvW0M3cyPNUokCjEvbNCUaWx9oXZHd2Zk+UgMpuuyk6mS0pNeuNN
J3XRTtJVsQCiXR8z6JWlBZz5kcbUp5pwAqfpA+PIOMI+zkq4OZrbbBe7wkjCOU3f4zX1HbAj8kHV
bLyTD1VU820u3LBuZ27hzSVDTuiNjJrw6Q+FmbE82CPTTsUw+lqx5vB2ux/m0q5MB2X3BdYNPlEQ
nWQooxfOAylkmfMg4l6LddjSR/eBYvKhb1HJbQJncKLe1sLJTo+VsexWhCLswmGmqYh6amHoNr0X
Ok2T7D1Bk8tAkahI7FPm7OFZDEYlPg3DcpG7ZzCHezB5pe9m7l9rzeYg7uNTNpF/mcnz1hevNEOe
MkWFhbd8W43q0xuTLxOiUSh8xN+tHY91mSHwVlV/taH6gCuV+JIjowldcgAy26ZgR8tBu6St/TSN
0x3MemdN9I+DUl51HrIyt4PNJCF1UvM6mfnnOCKkZIyP0ntKB8U+ebdr72a587dRq6+Vp6RhnuVl
QCn3njNyM7f5a62dI9Kwr31p7Mdt+cjX6rDOxq3jSnPinoVYvGAFFeyzVy+JoT9SuIIHqD1ky3hV
5vWzkWxxGHqxilM9OK9bvv5qKXTdZUFpUc/aq6EWx2Zd7okJKr92SCknhmNIogD9Hk1L3AHJYC2M
nNKEpQfUi469tpyAUkbyiE62cqtJdwuRPSKlpUOOvdS+5fScaq5qTjgqUyUQMQQhrjsCZdiG/FhN
Yp93YMwUg33oSVhFB/l2U17W2t0r7B/BT9DwIH1ou4eFWaH7ivCh2ypiHI0osodnvQFBuueXAIk4
/ckundfBWnfNPHzqSnufTfV7n8E43xe/+WZ8yHMIa9x59CBoW7TrZqsP/4VIylfbEmpPKVFe1cOO
Npf+4rn4KKU9k2TtrWo9Kh3ZA/LTYSrqlzLW75Dfu83a8OQl40dtxQev8R5FFV/LofwZ2bHuhKhA
LvYpszmA7JPXwVTg51qPjZpCmWxB2ZU3OmH+lFwr0d9cM/2kTh82tnqosvlqq+ud0VUjOKsl6N1M
89tE/x29afGVQv8a1+GNjfw+xeAs05SrTfn8p5w4M6O1jX4c999W58SUc5xHGTxWwJpd3XjaYGX0
NzNFBqi8ZZoglenNgxvHe2mjc637u7jTc43BFcSwQiHaqVU1shPvbcj0aIlpehjDo2B6fYOFVYZ9
dlsdjE4QKTQGFXn9w7Pqm9Ki+1GP6nVbl1O/mafEIEqEMjX1W1jyfTWfvlKD+Rf8Y0sd3q7wFVpG
x6DewyT6tzJF6PTJk5Wb79bSXDQ8BQRVgcoC+4UDgZnhprtZy7EV5V80w4JYx4mks22EQ2zv1QKu
wsW4Sz0ytlGh/IEYYpl2QeNMD6pCbda04ucSLQ5/HPRjnlcnU3QnMDFPCTN4gZGoz2oSP6+leJmo
UvkOY9+BUthnx8p+MscFu5j/6kVyb+OkRhtyGfnrgkLTKOZrt3pPOtoFfHT6lOfZPhZ6ETJ0GEGN
f3TLicmLdYtyklDfyaqnJh3PrVgD1EyibjZ2S1NGGJt93/OgSr+TJ61vzB1p8yGzEg+RB7RRmOqQ
L6aXVYCleypT0wAxjzKG6+CrR32/rv1+7QiLrf5ltuOzWSEv4W0l9aXBojOTsSdz57ChFb9VhGaI
L5w6odj+6Kwa2p7lm0u87Tt110LKoB85ZRQZ6+JTxj+KNjw3RnPKG0JnpyT/0Gf3j90nJnnrFpXw
HftjbyY7ZWTc2BHrumPiCmVMs1R9yArfBF4LeoT9WFrAZzbVJxvf52S0sQaAzp3DGfCGma2PVl2+
zGNzt2je3rXHXTJNB4YgAjG49wBz3tE7/kgN7dZ4XYQC4pmS93VZSWeM2n5pNTPM7PHFa1umoQYy
ARpEnTq3pClOHc6jFsk4o8nyJxWKqm6zKMDAxjKyH3xj4gXkGfzCFQzZvXiacvM6jPWVvIOQpTcF
7bzsKvLqOq7Gse+NKphYaF0ZqctpBPgZBl9vaYi3eC1qlCqhsneKK4O4YudYtSEFGoKpKcPNER/1
oO0bMVhhP7W+OSbHwkZoSCF32PpVhLVbUtJu4iAu5sOkZgk8BJ7n15v1LTvG/tb2Li1FiqcZEbx8
ScJrEZ/1HqnAX3L4BvsO7xqXB+EYeaBkDmevmD4mc5qDRK//5Kb2aRfjaZNThVQ9XZUaSjY86D2l
qqoLwZ9jObzLArFkYMjla0UEgDeqRvd9SerPHCoSDtCl9pq7qe8/oeHao2f1VOfDK6YQ1kMVrUgV
hvhc4W2lrfvQyTxhKe8giTp16nrQqvZX7kiacYfKSz5IsCkf2F9bbF0RhXuGNvyslclHMqmv0Ejt
epHf6Bm/tDMdI070haGcy9bmD2g131RIBoPc3E6mW91sZehw5CWZYN8999izrFKuI2M1Tk+o1KDk
s0nV0Ly59COIVc3W/X6Is6DVmyOiNX9XGAEU0Z0TyhaxVv9x9W5nJGRpeU8djtqvRQdiSSO3EH8V
EUMqUlPsr4vqMCldKMpiD/l62FQTShjco6IfVF08Qr341dR5enBN66WPy5kmkrlbav0JF39mlqr2
Rbt9MyB3iP+9sXz8JgCl3DzSalTX2ndHIh6B6q2BFlq7xPQlkpdSOH8WvbgNmndkygZJsRnvUNW/
BZNm/rbYdaDz68MyPsTZeudYzR8ZOA4OeRrqTudWaqqDgx/CyUBRhgj3xyu2MHen4+RoD/VIlZx5
Dl/kPTI0I1K4tnPX9gMFqThK8STQ5N9r23wt6P1Z63yvoEpkK8qlGsrryo1tRNQ05yO5LzUKHVVt
HLQRD5dUMQUlhSNQJWUIWuJRJkcQuO7Lpf1lD963uXYVS/m3ndRzLoS6I7Zpg37D1NmdrDfXb/ma
nuVS6G1xqgSC3eQ5EbkawkgE88hLr21KD6oOdX3MQ6WvIjvbvouuafzE7p4Gh15fm5+WBS3hSgmR
jrwv+D5R3XOtdQEM0pHqTFc1s0M9LvdujrhxKbsX9cs2pQfN0AKZK3eoryeieR374aea0md4Fg+L
6F76PDnnLbhBx9NRv8y/5qQdg8VQz6ri/W0z7TK3DCRhB5ZwTeI7S9GQ+dWbJ6SyjlXX/q1ETug5
fw8qb3NwqJ/h5lcdz6hQPtdXeHRqy5ClPvspzay/nWf/pEP11VYIU2mtEgkzGXcQ1VuhO9TnajOf
XYVJEm9IIteheT/CC6sMMU/W/8JG+j7k/RXp3YetoHMuBmfvLPOTmqn7MddeYtf+3vpqDhwas0Gj
6+8O5Of/SsyFWjzKc7rRYAim3ApRrXo2KZtP8HfRdhe/Syz7V2P2I29EFO450TdZ1M+DMVP6QAZf
ZJ6/WaIDUtCebFA3KYoR+apPgTUPlGFX6960X1MBxoLf/q1i1Teq9glVK+Sl+6e4EO8JKekg5ofR
pII+USNplO7UiOa0ptOpUswHzshnGzftRTpdM1vAQThtRMQSaq3WhH1RVAFcar/z1H1vi3kDg4iA
9RIk+VoGCVyr3YyryccfTyXtL2OXQiiqVSa+PUyH5JRgkmXUnFoqOmt2WjGSZbFBRjSX6zH+LpRy
Z1Trn7JXfvokV321JuBZN2hSuu6EqtDRsrLHum8eJlyNgjdpLO05G4Auu3FU62l51L3pOTN+tBmR
ijxP3rbYYLqny19nmv9zmz7YLZRz6rZ9FfV01dyObnf/K++9EMSFNAHvu3y4WFlxYrbpNOTWXVq2
O1kGJ5ihgm9NRI+OGUICtq/bad2ZiQz2p+retsWn4XUPo9ChkK32tTodYV/ughqeGT9JumPuzveF
Vv3IO1Yb+6yYS2CuxWVS9JM0u93UXtVh/ptZUEcvbVm+DjXX9eI3QnLuXkTcD4Jsxi8SLnQNK7r3
xeQPBjGF5Lyjs0N/M+tvGiHznKfGseqnXZ3BhJu4/lSoAcVSzfdK9RHd6VOmTeemQCVqqPfVNNWw
KSs3u58+dTHvk976LPTy0XE3agQaxXR38JGRPSiEQyqm2Zem0rStMKlXF6kwGl8oQVzWrb2olB8a
NdvVij0EVEF7Gj7ur6R62rA4jlI8oTa/y4oNOsxp19eMTWs1RVgDq00Pemq+knajGOnkTyUqDkVJ
f2fzCPNjg5FkoAsGR870fsvErkI3IVDLhPnhTh5/g3kjHtltKMmpU7fval5/qkSlCmqH7EJZx3eX
OrVBVSWoETwIEjf9qScWr0/svTLrF3ixfmiKQNPZ3SuVe1ek7RkFIb8a89x3kyoPmXO/E4rYOQBi
hgG0goaIz1T0XyQHhwxBHSNTP8q5kdEsUQ1QHwophePuZ8wmiDec768+vmPidmUNxmM8VNyewVrK
nGQsH+U6yz0pS7AqbSwKRdQtKSJU+wxldnDxxiKeZeFMmnHK8C69h9JJDoXXWwRK7ITxxfE+tNii
frXu077fl8AddPdL8qAymkysdscHNfPko0AUbbMRNpBjlX1+U1PvQ0zUD4jK1k45bUglZ925zi24
MpmrG94M7Ac04xKdcpUVFll8Y85UAbppTM1BwwnQfsliGMorUCFFjKqJNUSarYQMFB7LEosGUsFr
vUvXPq6GfpJPxRzAa7L0FBDTIInnU9zekII/L6txlVutLZmP2sYpmHoaiPaVrR5XTwx2+rNOoRrF
Gh2ZcVeTJZWQIUEE3iMXfxsPZMooQrBKLEdoLjqqPI9j5xwRZaYN8d7hOaySkVkbSljFL1L3zqQ3
V5n6Afm4m75NFy2jxlA8enXxTD/yMWkQTVscc7fVFzDisWw0DJHHTNA42yyyRlN2DEB9bINDN5YO
e+vQvAAUwr0wBx6WdE3JdQz9OtRdyLxkPdb4TeXBztPjZmxEmeQKeXyAbRwGa/pqwQAQqNKp8t8b
mflZGyJUCbBrY5DbR9arcN2OA27sS1SnIj5IkZURJ4HF9uZdqxRBTYUjo+DVtkd+Yi7r3ZyKxzp7
kTABZfSCyomcVAvNIUpscnK+m6t9z0bp52dM2KNcKCczkcdb1V2bWfvKrQ8rW4KV063qwF+obDh5
X9xpbf2RaBU+Sm4shwQdyuinuRxu4O+CnIrB2M97Vy33c6fnx9ooQmcSOxlYyq0/zOWD0xo75rr8
Uv2pGWNWiyvnyHGW0KQgMdCQ6es57MR3ojtB/98qQB7jbdGUuvD0Z1Sq5LF6XekPyDr8QK3fsJmZ
Hg/cMjuWkJ2lsofhvm6XX0ctd/yIfvsLX1LzTkfjANRBRfqysfVwAwb0GPpB9pmL9k3uypyNyyng
00dqhTEGXa/v5PHnfzxz/u8vlU/aB9D9duptVDkGOgCkp9ouA4GftUWHwmMcDbIiRZIhF0Cr/r3S
GkATU5DYmzwSM2BB6kIwH9WK8iz9OxM8iAXF5wK4SJ2jdUf5mY+VfnEoHyeQKdxL4/0kuelDT7fD
bLCMsozMzqJpyflnbjdDnyffnmTHRoIanP5PW1l+T1WFMyztu/zW7tdzVR0VUR8N4y+bcEUtXnGf
jT6PZvBmk5tAuutQOXtLt28Z2pa9/UDtm/txecBkeefTWVW5kjLdyzzwpGxOVtPMfmrlS0nNwM71
MOUHHuHEMFe+RxdKtog2bEwM9FNvnd2mjRE7nJdXKCL0Ku0mmXx5lLo9inV+SLIf4ak7127/TrCo
DW9AQndMDl4d0JY8PmdEgJWU/ytPTb08dhxK+l9HjjCO5X6exKHGXrBAwkHwFERbqySvzTTuKqyi
6bA4LHL9xi/wj0ba0zpiRx5klTvfKLSLqGdgix9qPO2qfNL25RuuLw2nsZqB9BM8OXPrO0Y1duxB
btRhs9b01yznhYGb0JszGByifkW+kxvt+PrfpuVky/vTFoQHcOtYMDsvzkWTfpcb82ovtWy7m3fm
+K54my/mMZRf/xllcmxz+pCRo2Uv15F37NZP3BpvenL/4Bpk6xnlhE7XorUXvpamNNm/6IOEnTLj
bMxDumi+XBeAJPuSZG9bX9E3BSVKn4KyPErl3GjlwDbUJgdphiequFbfSdtjvsrafoGQGvTLkfRi
1cHxjui87fmmIiRhNQ3roaYQrENkkHtIujqvCmAQLf3vCPfYINlCs7Cm6+hEhRMJRs6FIY8zyzXZ
aDE6j3J7IP0+3FPxjEoXlKX3wZnQsodifJF7UP6RNFScSul71bih+04pbc75mlF4eJfILmmI5h74
J2ZT5L/yD6Q5kFtc+UwJn1g7adPlc2IFOk/6VHqgPowmh9r7MfIrZyWZXnBzGIz/3h/3ahOJa0YW
ehzVdZt9nSeKe6SweEEtwfqqhdZoBk3MC2W9y/atQQtM/pbLGaL/zKsAtMqVEDd+nmJO78i2hOmg
BxXF7UHUujMmCoHpLd22QDa2Weuca002xDvYexCeuOn/TBc6wXuZxSm5Byhw89UiD1gBl0p6Ip6R
Dz3ZC+CM8pEPVDyQ37wEHQwjb5uFtkZEcllOvR5zniZDTBFUjEqKhUlhgbB6nArOwJzbz151Zv53
B8cQr6/dCc08rYl6TLM9AhW+qbzqKAjL/YRDLulkFWwBTi3bI8dODSpVBzZzbxtXjtOSiE+Z88PS
JM/GsN7J/fffSWMYGHARamMaobip7PP0G/OJhFVUVGIn2h5qd7rG4MJTUHd6dWjAACivPE9ODlcs
6imfauDYt6zod7I3Klc3XykM8BvjqZiLkNWI8fnV0oSDblz7hQS+/ZBWX+5YCH2woo9zXN36Fe1D
gtJ+cI9V8uUlUYKV60nN5EnizmHcAb3DTk3cUDBv2bKclvLaECMQHCzVsre6L8ugr9X++W81/nvK
oR1uHqEfNkB+XDGfIXPi7AN1uEgdv97y9tLmyDBPJl6FXcjoiEuQK1pQd8qQF8EbyOfjG6XLNAa9
Nvyy2v8OaHzL8+0F4yCvobduoGLuC/sR8EQvPiwLyaZLW5vBv4+oSBkJmzK285ZPYdpMMgKqMT+Q
CoXyzBb2b67blxb7hPHjfHqyYLe+tssjsZ7MKzYG/NLBPCdyozbuSRfUrxX3adi8Ha/SBbEhj5rc
XOzPAtco2//yALM5VTU/wxi2R2hOaW8tK2tvEeHadQTOEQ8uCH1EJGl1epNzZTBa3vWoN7Qh0veG
sy8/FHegD/ouNpHGhATCN6ftA2Hz2U3PRqLvMdQlpsBMjD9sP20s6AxD0ImV0DYb6Hb8runv+djs
LFCi8pqGUT8ZvXjPW/Xe4P211Qk2mHMFJEVroJujyFEryUUR9jeNLNCXy4KhnCoXx6682kP/VCjP
ztz5zPncdbP9wkatFlxz9qrSsNU9tJKpJLInpZ9kwITXtPnSPQzU0E1ZACBzZIfJSEOoNxkUSctC
GCLvmoewU+u49KKWJ3UZFSYWxsMAB03ZaG+0px5n/bpsqHITt/Uijoz6jvceUzTqK+2HrdGDF1LL
Sp7N4ZDj0c0tpu9Msl2NN8zLv3tRiTjOyZR8UHGgjF5ARWegZEMnBK6gUQD1V6NVfzMmeG+oFvfe
3b8TxBkW61tWG8AXzUPvVCdp+nooF/+zPJwNzvTssuRfKHsGaWLuq3kFPwpcz3l1hs0JWtZCHt/Y
8v5OTnan02MlNwGa2epLUDZtJHJKIm2xNwiDU7hMZAzsUK5ODOugDnJ3DpZ5EwXIV5HvpTNx2UyE
ldooLvJaw/ppje/SBKiJtc+nz2Z9kg7Fwpl2SvLGzeoDGT1hNH8lIw/pOsrxy5NS02hB1OO3Pl/V
rr4BbXutqaGQ1uw8ER9HCWnQ0odVNaRsIvuPO8JnCQkaJDocOtpUOYA/6cITs9/H7TOgIRl186m4
Ut5w7j32auQAmzGII/6VwMeDNJnTvDxszWlx39sxvcPPZ82bNTa+vDhXLCn6Z0I/cy3VafaxlVy5
hR4RQl9j3ofwZyGuthL1LLVD2yW9zNVEm8h0qB3Lj6fSe61IOmRivzbupdCBaTIYSpSPhdGW9ShN
NJfnu38mhM3xzyDyWj341BhhyQz7H2JmGH/tRWW083t0OxJhiFxqvffjBGu+XtIyxmkp1C10GeEa
2fAjVySXYflKfBLT/VxoGfE5tOyolCb09YZQ7jEGBJ5opMsFU0ra7AR07n1JVgWJwxebVr47+jPr
V2yzS+Fj+v8ySHO79M0hTep3iINC1l2iYbCpWOqqaSL5IGx/4PcE14l5J7MvxIv2ufoTU2TIpaXN
8fyKToRIp6Ito2J4iNMf3KXMU9jbKtkoZo5kgLCoKb7Z6AnrQVQ9jlTka/msvPZ6+aS1dz9X7YHn
RaGWPuTavBIMoXnEG4tbinNd9Z7xBD2Wqjoopv4ymFXQAlFkjC+IW+vQMJXBw6LP8O++2GOACH/7
dn2p3OZq1XB6ATFeRja4hw4ZeDc7DrP+s7M9pLhO9dLtFg/jhIHZKNOPanFZyctZjX8ETHlxaElX
sEQUS36kRWZx/wVzSHUI6tn/btT0V1OPPDw8b1N+Zm8rh0Ulsid/lcFSlSOIDthWxtcZ1UJp1uh5
wKdGPzUSoGUz5pxk4PFv/dVbrTIQXD+Z4wMSUKGi28dWn/6AEE+o7ArofdBU9BbRgDwe7109/1Yr
wPtlddoosFgroNWBYZiULK8V2odWFidPbwPGMgIG0oFYqasJPwPS7aPECwAoEBllNpUyrhyyuuWD
gwvXzeTQ2x3dBnV80hXnNi3MSRu1Qi5o3eemlL1qgZ/DXAJT4a5f29pvOMVayfyVhWFPASFalfpd
1+Klq2nCq41Lb8aiIkQgw/hZj11oAeZkZroDXHwAVfiwum04rM3FGDh3qZNXh6xel3DLqva4iu64
Fekfc2yUHeAx89yrNLoHD1NfqN53Olf3W7aAGhyY33FS9yFr6cmV4L2BeCoa01tUTtNY/VRitqSg
5r0bQJ88MZTyB/1aiWXz0JxprOlep0AYgP5ZD1vW/0HYufcbHuypLSmxW5RxytZb/XyhMYhsb+wn
bryeoQNESH3aKBwBXPA7Uye8qSaHSRLrADP/w5a5v5053wkGH0DHVB9Wvy2nDdT2hLReXGfZztmM
vzUDx5BSJR8pes60/Zn5shaiYdVecwBnyoMeMy5CmfsE6E6jCKyfx7U+eVnMINUYf1prBWDYHJcg
L0Gm2h1kUea6fTaxRmpddsEoEkD9KmMxylrDpubYPPucr5dZX58yZ3lVxUJCk6en1DJAyMUNI3VN
99HEVOoXwzrpLkW+NhFSpWc8V3HSMv5Cd++QKYNzX6T1yc2SfL+A2AcZtzE6odkZFjBnOkpdXDIC
Zvsp2mf+qrdtoCrxW+Uy45S0yV+7xHgZ8+r6sh0mTDp6BdSAvoky/dgVtyxTYOPfips7q68Dz221
cB2bE1gL0bh3a5881FRGbopZP1NCPo5rd5zBb0bWOJ/MyriZtEVCpKWOmlhuKoNqN8qp+m7gUYLZ
XiNzwMZRVnBC6oT3YrBlND8nT4wFbqcNxq5LZ1HS0xo3DZnXb5mliHnRG/MCPeSnSCAaJKIDmHSk
4nZe6syXUZ/qs85YZEjjI6HIIsRZ7T06ZT0MNKujaVGVTF6QjeJLydof+hCSoBqRRXOihFJguKGp
+dU2fL+vrXoSavEU/1kZAAnVzCkGX0Ot9Kswy+adW22jyZgIS+eu6vdTVyfntaKJxPyjmUY1QP29
nrp0dx3buHlNrh4z3scxth0j4qCassqdHyCtzZ6UASsCHJO2mxaKGITeaF9Kr7KvMGwax8HrD2Iw
T7HjHVSquk1V3taawAoo0EnVwS/SqomMcRwC6kuw1QNnAzho/4+n89puHFma9RNhLXhzSxL0RpRt
9Q2WpO6G9x5P/3/J2efcjKZlSBCoysqMjIjUFJRbHDbWlLQsOkBg2ifpXbfg1bpmYwHLutvJmPsN
hBSUU87APrYIG0nh4WFNLzqh7dClKqkbFA1/CsbkVYdSu621/DVLB2jIRbHH9xmJWfi7rFtnFafp
S55yPgc98T7VZ2PXsusaK/8cqjZbAUhA0WyLtYlb96pCa8tQuqd+cEB6IGBHNZTehUG5pdU/zVry
ZCv43SRgmmkZADRT+gfRcM4i+1+MotKkKWCSlTND7GWxFd/t6os9oPwLIYlAy7QAAsv+CoSS0KCv
CwONYYNuEN4XfD7Aow39+ec6tt+TsHuy4mFjtYQrfTwDpZJqgFWi+3bzxE8ra5uULts0VS/2zFS7
cJ4u+TTBMAg4V2meHuRKGhoi+BxdTej1LJZ1M8bvpalCaE2muyhtQ52+2WjtuVm/sOiAB0T0VKdS
WTte/dUjBdB1aANlftPjRUHHo8JIDsOnzm6xO8t2i2emflgC6jE9CvkaQ5N8U1j3hXdolgiBun4C
cr2hhPDdJXtKbPOfNXgiE1PpbBfZk66OwaZMExuyGTZClaOQU4/WRi91yPr9FRHetqePVVEiAqaE
6GqtT+jxV30sUTTn0UecuC8MAELhCw6zJ/+9pK5Tb/Dv2QVTtjWz2de4f2bRPM9ufi+1+NgmzguT
qxV+waOHr5ffippnABP5FvOMwWd+NYUuLR1NC2S26dZyKliVgLRQCgboVvpo3/NY+8Sgxdk4mcOZ
HlnetjNgfKC+mvzGS/F9MvJ/+O3cdbXe4aWnIvOzAeUVex0q1WdcaJ+Dan9nmG9vcMX529JgqMYW
e9nls66UW5dqH0YDqukW3R5SCfTYnpKqdK7Z2AFBwdL0gMayLkT0q/cIIPOtobBDZ+17SJlPYAVw
CXL7nNiMIbW8Dz2ZfNvIPhaloImnhC/BMJ+cegiloKcpYE/UIzVNaqMzrnMwnWmtvnNwfNdOFm7U
OUXdZA0/0LS3wRixmpS3MUugmpFFDJFRo6utI1JWKLfxYr9q03jWDDTYdtA9a5H2pS71xTDTS9AE
yWqoyn6Ng+92aN1np3A/BmVqV1PIqrbwY9xPi5dtMmjQmhXvstj5TCZjoSmHDMhOMfntJ/O3UbZ7
K+7WMBq1lZmnr2lFH71rCnXfTsIfTLzI7ykT+rj4sgMtp1ycNkbePg0WaYSZmT0k9mmfzcHLNMeA
B2Vrr3KFWZGmPiLZo0/fwhVVsNPSi/BZd4MnR5/fOaxf69Q5FR3FrWktN0stqVub5I0OVrjmPovm
iBuQs+VJc4opB2Tx9EuPe4iGTXargUGj4cwY8eBG3dGSBDENPRS8XQlQ0dov+J4eXWf5gtuerqup
bVdORRkyROrRjbK7SoBpomwLH/YyJcu5dt2fyQCyjIdpH2rKAV5Me27G6NBVU+prSvjWd+P7XGq5
n+COAwVsZGGq5qrG85MeLB4Zyh6iQUyj1Ng4M7xyh/GAIpSvitSnQFpnaIxWKEbP4k5c5wW8hWUc
1wtZ2CoijKszZYneb8nbDw3kcWWoPvux8seOQqVH0N0MCw0uJhcyQ+hPPZKBaioaI62Ln/O6Oseq
AXBZKJfSQIdeq0+uRlelS+DZOHOyrC293liJ856DXA5dfajH4IblQIx6kUxu4J2UQntmyuqb2Wtr
VDvVOgcZQdgYwLQjyjXGs84b+QhbedZO4M8WtL5ocN7QY++8YmIKtYoyAQ0WCmDmNzTRubKbd+LG
HtmID7PzyQQ+djSAIy055pNerPu0oXQrjwF+DPhD0JpQq02JtihK22thed+FM317dQWhnk0Kwey6
pO5bw/TKZgQLyOxdVTkQ/wp/5vsKMwCXrn5WEkRvShOCTup+oUGwUox97NTP2YBK3ErIWato1Zra
SbHKXQcNG7E+Y92BdySeF2hwWklIZY86rOw5I/WzZ/XDTec/6ew+R9V4bELtydKrXU2BGjbWu1ZE
h9QdnstsPAfL9Nq6/Dv1zqaH1VvNdItNsDSXmMHFHd3yDeN16C/G08m1kwML8ye3Ur9Ixmvj6Ecl
G15q+EV43WzqUSf9IgXeJrMTrcKgoCOTbyPVPRZF/A1ese4d1u6ghrS2iSxk7jiDocBVhDQESQaa
Xwq/HkYqTm/qgebnjzwQHfqiq8f6Co0zcuIpgzQ+/naN9mYZw5Ydf/b0LIDI4Z4WRaWT0PmWVkPT
CE90Y8nh6cnEhgOpyL0ZqCZJpWlYaCcjSq9Qt3dRElwH0G1Vq36cfroUJOBTwTDrOFU+O805etQ+
aOQTfxmCYztGJ210gIi8g/xw6J0JgCfaVYAWKM62ixVuHcj0TZhAFULcUFY8OuMoi05LnKc6mrfz
El1yV/+tIafA4/xVbhZT6ICZ2YF1xGSWoZgOxpifTXPysxRYA8xS74IDfHRmiKber2aGsw+OkmCs
hvwMV0WsjByQ4kU76qQZTm0dAQXegPKJSBqMzWivVhXxznqdLP05gTCLSgeBHZ3fQRB9IMEsa96M
LN+KAVJnZ1sRmBdE0wGiA1hsk/bbqLVpDSKXFWU7YINFCmIatq93705l7mKd07fGQ33RkBtSSHZT
Bw8Qrh2U7n0G1Ew9speTxVXbTRDAI1JH0BliB++Rpelvp9YPOpm6w9Gv41LXxPYLAoeBWnv6Ezve
cXDsdjsNy75Hijk1EQlueszU9jmDaeUNpajxwRK0/IrBBCo70NNmPJA+nxgX56su665u0SwX2o4K
dyPvq2lSQ0enieoMReRwdDsEGXa8NnpjV9uM2jVKdFhevNf76KWrQ9zvdfqqRnComIhEi7NvfJOt
viqSAZKOt8V+D/hJpYGAi8IQKJtWiK9RTr3pdjbK62IzFeFW44nMPBkHfYleZK9FXx6Qp79JBKnZ
YL1BM5e7XM/h2WkXxMLpZnKZug1wt2TxywxCaVBA4Vr721q4a+pYXAdU3YE67BqKRM2t1uK311YQ
boBknXn0TarzrIAcwDKR3TIOZFt6v/OagL2r0iShh4tJ9QozJE7acDy3lYtaqiC9doBIdN6whS/L
JDpOlsC6V/Z8mLvuHbMLy0TeK3GuM5arTQiVi3Aa6YVmB4xwzksZvccd7jhJ9uaS/rqQAjGwWk9O
DITTfNY1R447B3A7LAOJCQYSgNWAUwbaSmTDE74JPLWcmdi4yBnxymWC2yoYZ44Bnr+FBwgC0+HP
1GgunJX0asZ9IwfhG+0gX24LRqF+Fi036opjZBY2rrAmrBhOCrbyu0EdPlTZWyUA/Qyfleok6tWP
Ck5RDMiuOjR/eyW/UcF+ZAv3h7A8MsTRtay/DF5aqX3D6JZAJYYlu5gTk+7DvQmVEAIitwFCdFI3
gDGwxhWk05H5hth5wLal3Ea5ve1xiVjQIPB0VB/9z1pCwkLIctCdJ0NzqUtlj5Ad1woeEyKLYqvh
SIGPg4UGyOYRWdo5ZAW2unGqLZsCngs2TI9x0S22AfN47riTaktWtbyFHiNZ0EiOWXm26D8x/bel
GgzwW3GT34XarHG/ZOezu5Es6G7jo4WLMMGCL4i1DWZWR1rUgyGlDuQD0PBuItm2rW0baQfX6H9P
bnxK0NyKb4S73G0YKJ35N7DnozNm30ZHG3Oe7eNkdh9dthzh9pUw3+w3CZPl1CE+0eCmTGc9xbPW
pADk1Hdr65SQAqlxvZFjZKo+y177NQXByh5jBExQNZve8Q0ZvRu9qJN+tKiOXKIJpJOnjiqmp4Pm
dlszbI6dFex6SNNmE7+Mdv6Uwvy2c4g2EB8IsHzuMsM8wjaepgr9ZtlfbF5stD88omPV08IigZVH
lwfTpfNwkJjouczHJglWrUIiMVRHgRFbKi35StXz4ujxHsPTpy626Tdcje5PWeqbuPK2lRf7EfTs
JUlvRcyFG+VB0z8ljUDRLnkrKu7qbYrVM1ZOaxJq2gpfMeISw75gs9/BJeWZtdwWZxx8eTRlMtIA
7jd93/ySAIosfxO2vyV8yo9TvMRavLJGDig5yNP+zmToX8bc/Au7D1oDZM7rFGRNE90pCR6INu0k
XcctajRPvVaREk0vXRZ/LfhHLq37YkTJS5zne7nTqQvZF7i1RqmMKgQiz+DzIRJSK4RplwmCaFgC
pxM3mgE2LhseBupuShK4MgreI+luUZY7sYWWdgp9pLM/ouBEXLnK2Tap+QFF1La26reqMT4NF3EF
bjlqPfuYUGzyFgZZGG7mEdMRV/NNBeLOpZuyk9kb+2Cq9iYd5hAKWNDn96FpnxY2cDIPWyy6TjOH
eUN1Fcbli+fw79zBBy3fTol5tJe3UfsC3VvzxTM7GOu5n1XznlZHy2NhgHdGOC/04N1zB/RO3rT2
AmSLeu6JIv9kh2gbsmVP//Y4qwMlDgizQ244zdFRc4OzW+bFSkpSrfGOptcPNCQ/4gALs1aDsCHA
fEo4DD/SGnp82eyWLqdhhYFKkPqy7YvYuBhID+XpVw52RfONMbScgWTcyIQVyIdpEWzJtA4pKafB
gWBzEsnDNrUZoOOPjCzXhR1knTLgj4yfGFTREWYSDBI5TYvssJ9kZhhZPBHAB98w753pwBAtNzls
vpB8oV6ylRXduS+cIRy0wW7CuEK6QF56HWgwwOXZy3GIy/1qFmE9DQHWXuxiGDS0rxrhL2bRshYZ
Ngg7gcntPZ8Y+oN49BpsqJHBQd60k0uNgtFHHyjrBFsZikiEXZbp+lmHvhepfedRTNWAZoRPHpPB
n8gEp6W5tYmykzDr8eIZOd8SRZcM5z25Nz2AHh9vxWgBeW5y6BbO/KxpLpw5aysf2cv52Liv8eAl
S/IApyKyMSwroOmHK66en8jj40vqpvuRWQhC1uBDqzge9ObfoRetXvY68AzthTGvvYKzGj0FHWGw
Gfu46K7zBOmxvpcHM2YNH+XSsrPIh/B4cTiyD0MSbAR+lGO8J5jX3m8c9/5WzbzmcDnWc7dyaxOc
8232nEebBhEUwa5iesc8T2uXCizpbpLkBRAzSdErOhzZ+JNBuwv/dQPFYv7REd0qUn/Z4lBZJu1L
6rF2iPGYnP2ckNEYIWD8uLIr8wa3i3EsazUKYfdWG512RYDxg2yTCCBw6jPf86IrBsVwdiDqCaeI
5cEClPwtGk0qgG9zgizBCypeve25Q+VirGWlMG4kopcnKU4Lva8A1Q6sFJeSeP3IvmqIPSUQBNKf
5cN2v0qQTaBKpO4miuB3Prq7iNJZxAefQUnFzjNXwIuA9bT5aSgwHmS/u6m5N61qk3l/euBG3br3
7k9blo9cyuTwHNwfTriCV7eMwDcBQx9mSeV819Jkk+M7ppONjWSuc/MNBrU1knCDh+x2NOjvVOlJ
yVD3t+G0lXcOXSw8uovcbgNonbdrewqjwdsN85F1bJjuzsjouVvdTmGjYBG5kwRfUljNGw4twTRx
BqI/0yzpqXf027yIGk6cs3lvfKOq4W+GS4Qs0KKGWl3vZYX30ww9IYBVpa6nREDGP9mg3BbZl4oN
1IczIojQSFapdgpk/W7HX0ac8dxML413TMhLaNpiIVPNL4qSfEnC2bgodsviGDP4w1Fox4TGMSUJ
og++afB8UmHSqhwfLMsQsQbGFGtCdYHFX1gMmDHoJ4lMeX/naRcU3hSafrVEvpwbkj0viwUpr3vv
RtUvKaXlqRbOnp4n075OkcNwZlyhchW9z7juYhD7Bim3squb8O6i0Qzj5KDNgfh/EafyfPhl2t3O
chmrGCHm4PTMVI5sZVM1tI3p2kjNUNl5s+44AN2igWxgX0qKPgdBbYQrzVjlIhp4RA+Dbv+oI8py
qj0yz5eMikSuuiMncB1S8XrZ16QSltJzZ7w9laWPv9+HYtx0uzm3Cm342vAjHMHlz+SJ2VhhqNE3
vPibS1aRpRTI3BfbXHb0TkPshSTIZqRMjCt6/IVAPEXobbXC2Uootc7u2K71aPQtMmo5Lyh7r3Rb
e4JqgeRhRiL8iNjudOO0k10ZwPRjLBcEYftvQ8tWDgIrnc99sJWFRRgo7D9oLdcJDsyulI/WfI9d
PAzIHAwvv8kz781yXZG6FxgLauY9xjpMyslSFKGI/Z4ir+nXCn1NWZEY7qzaMf3Br2iXEkaLKj+0
5bSLdKwmCJ9It2K2So5mVUKkimG2rDF5n2Y6cDiltuP3+ZEY33IjlkrbhKghSvvNIJ2NmTaEzRJE
4z8CSrB/J3J5CdW4GJZacrAh9UgUYeWFPFS62lr4zhG2sngOg/0dAcBwaY/3I0epyLskci5k7oht
1732RdoUYnBDK2HFctItpF8YDxWUaGe5KVn0eHfuA8JHX1LMIoBB3ZtPHo5bclzI27Phy/5HEuwc
eTRtgcfywbl7Ix94ogFn1/3GA+Qy+6ukDGH5jlSVxPZaUcDL2aeEyBfk7hPR5amS1kth2qXljuDC
mcQ3WFA6mBQZJUTBgTPl/x1/EokVhNQZVgB8cFy91zFKGVsft3gKSxTUx78NKzjVnoPMu0lKx+tJ
DTuQV5YwlTipuKgSWvIMh1aOAjln5bJlt3CucobLkioXdcdRUyDJYLDLjvFl+L99DIRFYrccrLI8
2RjGguiIqINTDZSkca1CcZGN6eJZKFFz5vtTDv2P3RG0OJtUOKlAfAP99Uiy8vRbjhjijRT5LZwB
2VlRSc9Ke8bE/m2hcy9nGmtaDltJiiQTBonxzehT3knWBk93IZtwSDW5PExM1kQeh7pIcmRyGJad
5CisKD6eZkcbOB18VoEDdMoTeZOQZzxSUTlsF+6ZazKDUDUvCNs/Bnx3o6E/tLVymLCb0JxfVI/O
iiVEXRJD/180f0qXazEor8GIZBp6DWS+lQJQiVkjjK7vsM6glix+SeO+1cnGU0SqrCcOl1FOT09d
N9yuVofVGnZ/wBy9tVerb47VnzzuW2SrfszhbWEfiGoMzTxChqXguXu4dBYnz4gedQQ1NV340Xe4
/x5pNz4DBtRp1Z8GqL7Gt+HwJtQ7Gq3PmazdtYctRCXi5XAT2q7mpbtiUH3ZLBlLPtGzDyOE58Ht
nYSTld6xSX3q1RLqaa6cJCs0wvdliC9hG3LkT3urcRiHgfibBys7UNIZJ+BAgBLg1ThOkXNQT0Nt
sw86R7lZ3MioadOS3nQvZWWfZIOwRYu6f1QPUtxojFK06tonGBl9uuuIVA4pEsvCiKO9XKlFRjvS
Cw0Ccz0AgQMYIZ+kW2r9gZ4oBZCEhDj/U+iw9HVnN/HUS6GE5vOWmICDpOzqNk52jlFu3MV6YRHJ
nmVJIUPZ4TRxkULD7HaqdW8aiDR0vdQILU4cLkjFsF2z1Po0MPsF6fR2gpPTsK+xA6VjQS5cFPot
gh86Os2+rI0z/kGwFVq4B4xKgvW/l4M2t2K8+pLdrGDBDDoct0BbrTGtVUe6OCjIOF9cy35uOQjC
wLmB6Qg1rVr3Q3cu0+ypbuOb5HS255561cAEyb5W2NeOXvU56c1zMytAq/GNquczYj+4rXaya+XN
huImBbDcBcfovoKg3LUJmV89p1cFcpVR/Xid89FV6OTtsf4Ca3bWg5bSn7cby48qLdwUOMk0DUe6
abeQHPublWYnCI8rbRzBJI1zMbZnFu+xwAZVM9V7AjrOvICzk8ZHDsMlwD60B6aWNSCtSA/EWxas
ji2P1Gkm4FuWxB9pX1P8KWessnCNU/YonY9qGT7Kd0l8ZwpVyfTZMzFVbhipQEgYdyOA2zjOfI1i
96kwrV/97L2WDWp2ulsYxb2nEJulbmfo5aEvvZ8240wzZ3xNg4QJPQPDtHUXaXhQqChtwB4Lt2CM
6fJjkDvqRbxRKRPlSEQQcdAG6yj5QAKm1oLFKSwYi5QUEdsNrxheaaIWBL5aGG9CSS4hjr6OT61z
VPCVkQvuovmflumvfILPbFahhDbZS6d5R5wMzEeyKbcAUwWW7F3z4h0zCQBMaov8Zt46M1uDTVPQ
xJQEpqdh7ebYyEwtLSFOF9Ri2CnxvhwucMfgu/EUJIuA+4wV1WYk5ENqvnl6seNYyaGD9eAVk+HC
CMfXEbGBMG6jX7qkBswKLAZpFrwq89353znVat5LST+BLQ1fT6pDLHREGcBEFzKAkjqZ95TzSHIo
rkNgPzmVMUDYQXvjAmnrSXWkRSnVxX6U4rXSjqQDvAqsHkALilu4hvIiXISj0MRTaUL29xEVDQAm
yVwFcpc+t0AUvEWR/FFwSFSKAkC43fCiEvglueIVSxshCTs9pQQhQJMCPwQncnHENMUJN30phxGa
XdqSBbi6HJl8Bua6nwG0BKR4pNMERxQTF33BlxwuY8D9FH7eQNs6QkNIT8XqYI4q73xEaTZAiv4N
FWpNRT4SswNMOirmjEuW29XBT1C6uJdACtnhtJ/ye2X8VnaHhmCYjGd5WgLBcsR7yy/JYThfgrb5
4L7z+vKB5FFTkVTJHxjecpchBGayMjgmy2lcC8GBGx4Hp25JOd6nVzk25FHIL/PX8vBYImpIfxMD
BvGiokCtNHgOfzLvqlGeVPW8oYbfyI3nF2Kq5pHmcy9yEVJSTXvlDhG3BZPoyjsrp+HdJa/h9Tmr
5b+w6gewQSn58/6LV+GbGuRrpz8KLMVK4ClJsSIV6MiRLKetybVxbqLPh9kNeZHbCmUHX0VJsiPO
M+xRVhY4k0biLgmIDouHH9Xx26MVkvNJWQ6NgOrpNjUAbSETa2lzhKRok2nw3QHzXDQOMy0MQCnT
CH/r9iWm3KKAPmhBf0JY9EnelJE3jbNFBsANoUgy1RNZg5A15MAUsKGUfUIVZ+KCjavIxoQU0hXW
VW5m7y5oUQK5vy3WG5ql+6OVvyoOw9jZLFyHTaWbNPVOAg73DJUI1ETMK8o3aSXHAfWpCTxXsdxj
f9LdG8zKu0QXyRsTVntMWGAkzEuCDwm3UxJoOSVRHLD2rfBQBOWhmXBix+hLE8iET24WxUpRaEQW
90eSie/jeLLt5dCmwVrKiCybLqFqgkZV3ge3FZnaMevf0BtupKvd296vbPAOuauhrRI4m6VEn0/L
8RiBvMph3RpPXFzqZqJIZJ1QB/Hf3B4uKCeayBFZEH/KdXLRAtCgFuI3hU+iF+bR5KDBYgQ2vI26
sUU76AJ7bm1K/Gl0X4Ia5IMGfJxlH21CfWtxorO4pRFkT+5N6h/ugiQFVVScHygcNJ1iqe4k5D4D
b6Wqiw3aTGEuQgwbIMwa63Ns4sZGIwn8Zox3sQPngCF3WeSu5QpYD8xDQvBORoiYJoH0o/XSnn+D
ksuY3mcbVaja4wvs3mzzWqXPvFBhmoBl2XYMfnqadjhu+jYBLrT1a0nzNxqU8wTTFts6msLexo4D
2RaDTffI6T7LEYiYYJbH1RGrn1/yvjb9dGF4KheVUbKwptFBo9+kdcgDFcjMawGV6DawJ9ilUjzY
pv4yORjctE2Fy8fMhIR0wW/9p67HA0jbqjLJ1JYPHS+JzDY3PHNFI5ywuWoqhkYjujrPHW6syKtf
CLvNjE1E412WBkNdiBWD6u3i6psr77WDXr4J9uj0Mg4cfVJ859kbOrYrSkxUw6eYTJ4nrC0fHQ0t
TIGkVMS2Zi0QC5kMsSJGHhSRDInCRur+lnJb8FLWDfLtvUDsEstbyB3yijxO0bqwuZWgxpO2A4An
7z+1yXNKVYNPghwLcCd2g3aQP2ilswJmzx9KsBhGQA7zTrUDImXKTpJVPepS12XowDrFeaQgbmBe
40DC5SV23sJ2PkqxNJGu2p7ybwjCkyTunjHsawKto/8gfEpi76jmxjfuQRvyDkB5BU1ZvOnRd/Dy
QhpsgBHNCcEzvnvSJpbEZQZ5jKPgIDyR1IuPVWIfDdSYAxghTvHYfdlb04EWlNYrKXikYSONGAlM
AnHWE2IwPJWmxAN5vxs9CK3+hTJnAxAp29jzjEc5F2LRL8t7FN9k/ZpgfL1or4t5Z5Ich0S1sRPr
Xw7VeOoaOozYSSMcDsEZPevFTGKMaxjUkcbk8G8hWwPmMQZQkBNpG2ivEJyhjt8gxm5kKxH/sSij
spFyFNxEIpXBrNZK1hORsw9EeuL05kbO+VF702iMRNxiKVOlA8Xv9wQFAUPcGK3rJcnbTRwgweWW
8cP/wg2hTj7NDNoryAcLVkBaTimp/gWOkz3/X7rDFbHiOlY6/0eM4Xdl8RbjWaq+oanJROF9kJew
KOR8kSJT7jGZRwQonZbfFI8cjFWDZQHcSnYruQairwfiIyADgYDL4uKoTkbtgM3KTiAL3o9hzsTV
NvwnHczSCQ/MRRWYrJ0O9YB7ePKsIhVo1EDCZlS+yz6K75TUPeIcOi80HeXK2egJqwSIiyICQWkj
ZTY/E9YN7xxACGigg4Y5EzsQA+MIlX4LoA1SwaETDdgxOp5ETKnhLWBjYwL8rpqTq/4CdSROSBe+
QZsxuXjzc7CP+aYqST00KlecKYKXMsSxj9stKXvISHKSOxAKeczUx8ngohpPTvylbIssrORumLjl
8kPZbwKj8/v/+8IRpaGbm7VspwdMFWBRce+5qWCJ3DHBMmSzDNkRzaNhAc6WPpWnhAdehJqlZbz1
Mv/5by2o2scI9MZxJN1O2WmiSrHuj2jCMpKIqbKVeFX2vGxnmzVuBt2aIMsVdwuTyNG/cfuNUb5R
j9+VV+Lf8m5UFN38mG/KOhfmlw3wN6A1BZzhWvgBedHo2vu6bK+y6fgO3/fiJx5lWz551Gw6ZTlm
2+syfTxWJ0034OVcPPJPr/zWKL0lNZY2MlUvKSUJWgQiyT3hLmIoQFkDBqFgBPFS0yZoF9Y3EAVZ
9aPZSJdmvufGv4W2CBAANuHaxxTII+Ia8imRs1CAX8n0sfrUWYJprO1gGG6FWyWMCV6ZxAWqFxho
CDuUZcKfk5hNmBELABlbkS9LTNLLuk83o/7KhQpg1NC0lV20aHI3+skBPuOsCd/ZaJIXslUlWeTV
+UIaSyrcjN8BFkqEd027uKS7C8iKFSN7iu8yITTkGcmVxWOwlaSRnu8o9Q8PMrT0FWN9nhMgtRB8
SoIpuIR8UASj4TsxKlO+B8q0SIt3XJAcnbLlIeOwzCvXubjMwBDMdXKZ0sGfS4IcVt/yrZzOoJR5
CZ05DXi9i9pjbz96VLyUcHK4Kwn0ZEnY1XMEz0YeM6QHPhgSjA0j7lYjN0OuBxR8JpTA34RwAkgj
6y9856G2mBVC/yO85aDrstTYmSwaVvDEwAQIVGuJwrn2Nx9onpLEEfqW9m6jIxB0DA73lgtGTbOu
+nDdA/7zwtxXVhWXKV3fXs9Qrf9JSaQXZm/Yf7LU2mjTbSYMsKfAuXgzCeayIyWSg7gNDerppJHT
g6040miUe4f2Ok0QedAzyVhl3gft8pAmVE9H1CGXkS4oWxRLYjhD/N+5IyBaaXOIQ+wPkEI90uj6
gYmZ1gCZbV6nJMQCrUtql9NuD6HZwMiSj5pM6T/+T+BDzok8wzWxfwe4lbjfWXTw85R5VZzGFOeE
XV0zYWpTHRTvmi44Xf+o21jzJvYbOrYvJG8WOBQggyxdWU0CwfAIlh6gp7F9Bp3sM/RYFuhwTns3
QtpKzBcSSdrpGyZKb1I6v439JedffeXRE0aC/MtzDEEvCTb4FQNH2ftHf1JQcyAhWfqSeDBDGDfr
kIYSergOSyFOEW6LTjLEHz+OK6gij3XB/qgBswsnfg4H7DGoX1gzfJGylN6oP/FMCPxmX3xKkgB+
JB+P+kya6BANcnvBZY0UacGKFFSCfSZ5CNn+yoZ0FpTqTj4l922O3pVqxGMRcxE6YXLsWVlE/yM7
TNG7bCoWkvAqM3ZEAdbEForAyWUX0M0Ttlva0SUE5CuZupFUVPHtRjIdFWCDuyQNz5pqQ450DlJG
njAL7IEXqUl+pTauYrbE4iAPaZ4e3SwkZ4I9SyFWjv1JoCU2lfTh2R0KtE8EtHiNrULEY9i5pQtN
nQUxLvgxX4gBcqO4DXS5JLOSSpldCDC/FI/aoeHMkDeSGl21ZwGF5Z88S9Y+R618HsK27E9SRzlK
/n9++1/PW/bOOJHV5oK8kNA2pK5SVjvZjwOyL3vfXCCrx/TaCE8FLcwEEymn/At6zvvI3qTD7QZH
4rW0n6Uck7+aVHBeWAaCgfF7REG62yQELiUPuQCw5kz+R1aWMUKh71/knJF3YB1JV1/2L6YugIw1
AV08hbsNhqf7qL5KoSSn5/+yo0fqSWZX06ImS2DVPPgorAm2ly0dAkI3Uf/R2E7rZ65YciVCqwSm
jMBStOGjyc/NJn5NVM4CwMeZueMVpN3Aw8riekcQsUGBZRUKvcrW7b3T/2qYyEDzTlY+z8aYdTkr
pTThdJesiJRF3lpxrD0HBhMzoDgL8WmpKqhiOYAk3JQQH4PB9g6KqRzsKdnG2PAFQQERpsVUr7G2
TnwRCgfvwKmLOgCdXf/FNhVyHV9U19synClQUSD1u2UsniCC3PS0fNIdjfpNuThQR1PHo+2iZc9h
g+0l633JqlWhwZuCVF2py1tUDj8RVpPJoNPzstpPc6aQ95aQKRXKU2Y2t2ZK4OIHuwD/60eK1EKC
SwCxqr56ZnYzZvwECMjsFyjZL9KUl9sf5cYpdgNEqfE2bcMfoHF8UCHqt029BUHKN90Y3+zIORZN
fZuHZs8AhEtd2ZembbZCkcragMp6Ct9pYb6HUfssDfKumE5jjzKW9x8d4116EV2GK1XQvjqZ9yUV
CHO4Tky9OrnefA7FEQDnlKYhCgSWcJR7A8lm3x3KLr8mjX5msb9gBMwcqiFkbxvEMU/5SjD/WiW9
eh+CSHp9O6fp9lMHny3GIjHlKLPUiNw5An5w+5AemJ4epS7sBu+L05/qPfcFdDHp9RdgZ9IrcLOF
bl+m+ZCXmICDGxVzWNKmPwkHIqjrt5S0ITJjSNMUwbFS7zwtpGpkk3i2iyqnLu9MANgbunfiXBQW
rWEr5CYgS24DiSq0KmvtsUp1czkVsH68/oNJSC/YtPvKiJ6N+yzHcBQjMxzMM3qapwdZtqaDsZj6
P4l9keHC3METAQ5b21kHNS0PFubpTeYxX7A6jGNympz+bEP8WNXY5AKBHLOlfes1a1W3f4RBOVA8
PtoqkB9aWAC9+EgJaqYl5pNB026wPyTHRbsuzOYdxSs6599Yx37PJrNOQoMJisWdBvc7Dpy3KsS3
NOP8alv9Fo82PM7sqNBJzKOJaQyudmSe+IdkNh0BM4LbYoM7JMsirTiEMPgXcI4L3Cu9VU0MFx37
D8LEZBctJUrU8vBg/Y7kPKaFyRTjbwg/NndBQ8i5uA0VCIBdsnRfraJSBKnta9Hl0QaE8l0aomaK
Fzx5ZIUks62nR4y24D161vJtkTdJZZku0/ZxbJPFOYnjg2RIjSG9TJKT544CVAj2g/m3BsLOlqpj
DtEkc98+vMD0UZ8epiWDFDC8DzFu2GCx6qSsBWvkMNQ818+n5xQ+w6y/Ou1TQxBllUhsFA5KbJc7
zhGJwQQ5SYr6rDtLD9RF1yCQihDvI5NDsyJXpMVJESa4rKD1XFpMS8ug0cDJqlOkM7tnJV8zgGbp
exHFO7JmYq2wqQQ/pCQzkuFZcjOCWJZ+y8EoZZtlvwdxtWthEkms1MrwqYzTX6QPbp5KYd2149qk
AZNwMWHx1ckiNMYXMioOcF6L6xdeDN1n8j8pubk8/pqjxUnrs8ArBHZJDmb6CuzF+f9oOq/mtplm
Cf8iVCEtwq3EKJKiSCVLNyjJkpFzxq8/z/B7z5XLtkQi7M7O9PR09/E/Pkeyzqhp9xKq4UxFbfRC
CG/Cckdk5SCBMILQghzSghyXQFO62X1L6udj1sMIJOI7TBG5trSMqPGJR3TjHhtEU1wwsdm/yL3S
teBMAVCRAoIjlhqD4oF/5Vp543Px1ehHMX0CR+BpiZqGM9DV1OZNQ9/NE5F9nqmcd0KGQWWw30ut
wt3HbLiJrEDOw0Dyax4o2dHtJVXXLCbNzN/ggzYFI5AmWgtB8KD3/qMgScpHdwCXUroVfEM9vjDn
ryF5IxA7O4/XJ1FKWEc3B57yw0jHvU2jPk+hWfeXQVQ4jVMCXbWg38xbSDn7BRTjrORTTRIjTjpS
NOQZJSMhLcz2gz/9ZcrwTud/u7i8sh6BUGdZvX2Bs2F2VB5iLjS/FP1Ti9msAlBN+tXaljfqIusq
dbVcIIj9iEKTTPdwOVJf0l5HuaAhOgoTK0O0ibGipynPH3r926i9uxB5ZIHoa6AGxiffOlrerAxB
kSQNDKIIVgljzMGjJIi2KH1lNF2A793XtPgjQJI0pqW3YgA1EEtgl4TeC0VTxtvkrlmJufMjCwpi
H+uvqq6wj3QHfjt5HqWIrBh5OuCIt+ylReUIXW0jAFH5kpQWVKaBhEd2ZFfRoZk+padCMbATeqqc
pvy29K+4Kj5SThWP9T0zwUq20XjpnsfPtwr4JBCqbMUFZogCg+bVkpRJl4zLBDvoXfIlArzsdZP7
YfVRq1Tx6/+2lEemI0c3LOcmRt0NWLoHzh9JbamM6XvB6YUXDc7dW0+x2yPf+o+PwFcpKXSscb4h
LaydtFpLA0dUkvjPjjG4Bb1aHWoblJfibAKU+ShVUohILQHO1JLFVcwPS3kPri1RjcKNq8rMWziR
ChZNKjktWDpCJMiCYC1ZPUWEXpbr0H0F1fc49SjHeUcB4YxRMbBP6aLwntiLbVedwGSkjy9YOOrs
B9NkXiiGmUWvm3/qjB8Kbyl1IczKtVCiy9IHbrVmFAuB/PlpVDTuE7VsBGLAKuHORRYMqFZiUEcB
m7AGpa9g0xTgbfHO5P0LNUcuXwI9i5orYjyQDf5g6S81qAUbAKqHZFGyoVnr8iJvxCvUh+rbLpWm
IR9YgF+6DeTM6iq7lJhV2+OVtJ8L5mnAfqWuE7wDxRPB14Rk49reA77cEeoywo+WRaQHTHfo9868
3KjR8aVEuKyYjtGAXCcMhJZDvYF0SMZsTsZuJNjpXkq/AnrDjHZZkv93d9LNGBVEf+edyx4hBlfq
d2mNDW+Q20zYyPzBZfJmWtZUk42gpWzbbqU7qGto40naSga0jD4f7iVTU1H+qWfVqrWMveA8HXPd
uOh4N/pSAH2EYY3wRaEp2eBOgWovpLDpmvtIo+QuvBsmjUY33ff0bJemeZaPlic7+v1jVwML9lF3
qA39o3G9c2gyu9EhCdWjrSStDh/4dczoOfWu/tMoeKItOIr0yFpEtqb5R09rDECbIt7ki/o72+m8
GsvyFMPT65rxGno6lYKNpqRb0+41Q7TfmxY/mLjg89IQD9WWHrKJRGyDr1Vx9qv5T5HTHLddOVFI
t+3CQ9Rp2AuIU5YDykMte8e69G2IzhiKajimQhw/mW7/JpBvFfjAHGEdbEPY0oYJwBqM1seS2sCP
cEPRE50/kE659O7yY2vlS7k4aIPq2k4i8ICNgiA+8Hk2VsAkYWEkIfBkhDQc8vS+Ux7NCiH4OjgP
TvZj2OYxRRgkm5fVaLV/Uf9APWVJIWARmNj79naIMfTukU7BmPqjslMSz0Qxg2HmdzkO57DGpIIU
vER3UbbvLtYwbxEVwl9UKt0KvkTkXs36W6l9TjRCTbMs/xK1BzrU/CGY9o1BJBig3p+94kCAk9MQ
3GIT0sxpyCuEd8RIlURCYpY0O4TIJ0FRAkgAO5fwrEuvUYDfdqz2hZbRPKa7PF8QBsE0wOUY/g7g
FFCOzywc+QCillyG1NACJ9LpZnnLtpYcSZDaiuHhRfP/n4Ms2BR20mhtSvtRgGeMNCliiELwMeV5
SCzmQrjIkQqvjM2HW4aUfkpWJ3RgdjbPixu/xV53I2+NyyA+CslmRjVP4POqcG4QXFqiEmU1eMWX
e9lB7Mopqj8kclV7X0JaCN01gZk8XBPGQjj6RtAI20QZatnBa5NcAt8IMp+PSWMHgqHAlmvyN/gk
z1xLDf+dsMbFzPye9DiktNagjMXYfPjShiG9kEeyaP0DWQWTmHSyUMv7kfO8/0OzP0A3TV6jUz3I
udtO6YPgdPJhfsu4y7TigEFCDUCOO5VOBU+I8DbD0rRjeDr4vsEv5B+t1oZ8+Ie7FJhC2O6RGTE0
CW9piA+QuE9WAHfGElQlqCeMlyvj1TYZPiUyMakIZNY84e3wSAFPUiFjAVzoxLmd9d1WwjBfi8vQ
uvPIIoF3nYpp5ZqmpIkOy+BiQMqBYDLKNrvFjuSU1TPCw5JvVWBVs1ExedNuUH17aMi0gzZ96wjc
EwJnGGSuzeYnU3Bdu7D7F/Z8rSwFTgpJiyX3cUAlUCJCm2hITJFrwFbGvpdPIsAmUYhNN6PAyPfQ
AzvI/DmXwNsBuYqrpFrz+BMfHZscVh3VUgiX28aMjjQgkLmoBO6RAnrwqF+0EF3xwI1REXYyfCr8
XU6VDo8HnYRU23cwtBmiIkbTr5GuTuF1O6FwUKmsWsBVSpsYf8rKtH46yg8Zy5QbkUnRIex2rufs
hVeQ1PQfNO1ZagSbGlW6nlNVrSR9IaWTtouAgFT5XM9WiBkSmRA5upcv0+PgQ/XFT7lk8MwLRpj7
T9W5zJpEa0tn6LzEGQhcj8SipmYIMm8v/ITa+eIk4xSSK5GGkkvqjfvgPWANj0jrUAZiaAU3Tci8
7Ti+2zMSJW22i6QyJdxhlraNOx4hN+pbgDmeliIKDI4AqTifmT1u7MdlehtRkZHszqaMn6DEsed1
zAaxTb4DA15LCwlZ8zupJDJnXkuXXEoUQeCII/TFSohEbDJGpRCeOmpNLXuNRJEbk7ZvvEvh3/KA
JKOQmgctNm0rIB+dTJa4tKFUpv7SzJHvYVFLHx/br/uAosYnNXOgfvQwZkC4FSkpf/A3iTHEwxII
Pxn6vRMxnUC7hpJFcEGR/RAiVJNyNpLyRG7xnOYV9PI62bmcVKO/HPwB6h3cvbxwnnS3/cOf8qm+
6mA5ARO53kqln2ZgMzrwTX18l7g/LevD94kUSZQ8BAjYY2tMWZYwUQOm9iRdfYQuJ2rBjipjxjK3
yekfxwdelsQKCJKUq08GOk8pXEiCzC0FE+Yqu3tOLlzkfcoItxZ5MOgZ8YEaCx2DcHoD0eczD7cs
3+1p+iOdxhSsmGXbZ7fWzsBArYv6OEjwKQm0dauYMQSI465GEJwRK1IFTOotxAkaCTLRJDtb4gIy
N4xHJoLDJmjCUICExbM5/UgfEzjHtenKThCLyftMDH3Y9ZmSEgtUTyHbl+JLwrgZOc9hdsvTSP/d
GdCbozz7b/NBxBf12thADV2NDyOzaga6TN2PNNiz7sz/maRvRYsjZB1DoXJbOQZ5oSyhqnlSHtqE
8hyEkxbTJB2GAbFHSP3orlYPDhCIFtUxjx9E7D/OnkyGKM9DitLZFSzmhFqU6JxHlTTMKnakwKh8
CzPtqFC9it5cgao+8T5mGL/GVEh4RwKuhss3Jz0IkBypbh9uO/wbISGYlE2pz50DJcAQkGfRWiL4
usG+/UsozdKjStk5aMnG8W/SoZ4V3kgu0ppKymwrxUKRR2chTpFr0nmgjwCw3AB5EltrzPZwJP90
l80YZW8k/IXYFsBWZ1rkatDNkGEiCVKZHZ60bB/TrxBKIl4h6xp6Sa+oz6aVoDgsBO62wUkrQs1H
ykwBz+Q0lHvg+CK54JkWJYMmbFSiGz0ghRVfGBz4915mpJ03WUO3qJcXwHuIfb8ZPGg5gQOmdBL3
tenQGkI0HQaM9IcHtoNLExe7aN6vvuF3pFirKATBgCw+RausLa9ZpenRaTiGJ8hSTA6gOSonqRx0
pPFJv58K4w2vs3sdYDESOIJ5TPcq58FAr1hOHkOH9ygWi+UZQhGN7i85nsBerGwvwjnCW1aQ1vP+
L1yakROwNZDs7knilXpg8vwIMepparHgSBngwAA1sZ1DYH6n86dIHArRWw4JE9G01i309WhYRLtL
E6rX1ikpNAD5WWNmA+dXIpjAK3MH/NKJKDYjDgqO0VzNAoaia+gSCOVX2My8WVYlpOZHSTSmwjrT
G+smpAed1wJ0pZgjSgIQAoI+j6Sb5rVsEmHHiXRErSKgNtFcYcOT2gVF+8Dr36DPcU1I8/gGCQBC
5+T9yHPVkNL0sK1wmTt2y/rA6xaeoVzoyIRhvnRnj4lWm1OKSLY3W+2tGYbvOPYO8ikOhUcNrViW
kTNbu5z0Q5aF3GQ3mnutw6UKvVI5wYp2Qn4NhVNitjzConAubbc8LhQxoqQS6uYR1s2jfE43tSv5
dwkMEv8F6JKDD1AsGodzMKkrRzZ4gnYTb/RIJVvaVlCeZNJDsl/6FNPNSV6ew1J0jxUwZI1iQDwe
UdMGyyEZMVEJ5aQRfeeeaUA59UO82kVgEt3lktOKFR83ZCAG1cQAkcxIgq8+1g8Lhl+kK1muPQAj
Mxtl3LiCk08DDa6jy9IPjfy1XhiErWRiMiV5lvgu7zVEFcVmR2mIucVpdJASM0nGf05brgZa/iJY
vbBqnXdZEtQYFEcyySpAGGnXg8tTN7XwHNMcUWgCRT3W7IxrhDjIS47RoMDcV+pF4SkSAZ8OCi2b
NnRvPUGZtmJl3suRLCQAUxvOJuMRvT1JtivJI4URjR+PQYgWDp+FSHuPA1aLSIN9Vxl/c7MGVALY
ZEh7v1Ax0s3r7x1YC+AdHW7H5CDf5LadlMKaOghVlH5aDwnB0+bHmruVoXxvoI2otrWf4UIK65z+
gc12G5jtqA1vL3wlMBjp0UKSBxGCgFVmWJ6w7CZdP6KT+DFoy9kgdghtYRiScO9b4S/JgYB+AgnV
mr1Lqwgzwy5sd7R2/8p4l9Aeea8aVG3mhOH+uK92Sd0UZ6l2r3KbGQC4JfQfV9J3Ay2SVpnyP0KN
KEGEEIqVwI9wR9+tIvqI8uKpn8WRkfkYdmGRWytUpMEbOCK5aRwQ7vLBvghkQLZjj8H3zPmL29J4
6NmOfU+D2vsbVcQrJqk53WVfS6qg5vrkDcuNzSCLUzqHObUWkQutyI2cXLLWIRSkTE9nZvDMVMxe
kEXNMFFexKMLNSmzzEGzGF3sNYSwy1ujJAWykInPgTgpJ5/kxhP2MxYqsSaFSoRkwWQHj3HTMgkF
ejweJUx5cbMps3nfuR3ktPLU4nvtlfpPPhpM/tKjEM6ufGaF8kOaQKWGOUL+IH1lm/aJ/IjA9g71
7u3q1VGP8PiCDEMtbRPEKRBuM0rgINztXndH4QCh6fbmuEB/fHRWosYGMU6qXshxKJqQcZE6snjl
id9CEUV2pfvvE0dgxQnumcMxpIqUdq9Uso5O7OUkQMhSAK+aYRuOKOZ2on7feMbB5RSRZWop9SSh
Dw+Vx0yVMoCsIXdnou8sXyWCnpxeHgrhTgzDNqPnJj3oCpYBR6cEaUHrXCA+wBX8dxkcophIAyzr
YPgnHT0vPoHikwXnJvp6yAoG6k36R4yFtf2DuAzZgb8CUJcDuk/9k2DQcvcRe30qakh+r32AcmQZ
7cZsfjGzFkAlOxqjdboNOzAM3wT6BRUugJvKWOdV9KhM46n1m2en9C5daTwm/UzA0RILvYDwzfRM
RtwIVya6G+nS7jM3J/EndE5JtQVdSpDc08at1sSvBdZTG9w90LYP1MUK8lNVmt9JxpwLtTUQdBOS
ENmZf0hVkX8mJLm5aa37IIcyOk9bPar/zA5i9XexV0ARj7w39rR2x9X9HZ3pO5zJ9JBdgPSpI9/a
F5W1n9OqXyOztcpN3DVDbkyL0he7sz/c1HxRzO1i1tizqm1350R+gv724q8m1ES2VmB7YNAalrg6
GuhGfjNIKlLSAQwIkYFvanJiV2tMWq28xKJBLKmm4Zvy2NHVa+d7S9N0RjtYPFVJCowrKoBxTnIP
Z/ZEozaB7eYcbW+gEAlHEqsJzTYkhM+1ydndTyYYMOBBnJbXDnVetOf0XWL0B60yo+/CxmTc6Xo6
OACkFBjt81JACqqaAAfVtnpv/Ay5oCwJ9uCAPHSrH09aV3xkpLNGERcrYxkeKys/NWP3py+zfTLN
f6nkf+YgwfsR/sB2AffzmT/2cgcsK6svE+pbd0pzalZjCkMDbbFkVMajl5rTl46UGVYO6mKQJDp6
/kJbTjQIyE1ZUg+lO+dry80hc+jNeiymb4eELbUG496JMtR4q+BrWsh+O51SwB5LpLtUgI8uamzE
gI/ewjlZZkg10i6mKaOM9EO9lqpjk47aHvFh8UCn51G7/SsNkIhczfjVAxheISISjOy9Yn987nI9
OSonv+C6nJ2VzTBSG/F6WisyUcJV1MVuf9IlWVUoxKlIt0Qt7G0Zu2Ptw95uw1XeKNRAUesn3rUc
ZdXfVp8YhYB5HmcWJVne7LQOFjZbzPMcKDFp/m7xVumqZb91XX0uxXI0jeAbvjuTkC0aWv14Qbj2
A8Hf9dCVsAqWa5KHAI0IArZ5vtVm613hhlvYzic2QS9WxXqvRis4qrp67EBHaic9lozOqMFuYOqp
bJ17FqrkbnyfG/1HmFEgGoLbi8asXdbfQz3RGfCnZ6NIYQXj6zV60zvyzjbuCfabKvFQRToGI6KI
6TP9gMw0Aj7tArGgh5ufZZcoLZ19YA32azr4+6UMjikNjp6DvRwxdbCy2Nz7giiF7mCty7bLYXV3
8Byald765b5u0JzpzXHfYF+JOBNSjX776cEZ0xIyobwMqZAFr3X6fD8ZzNGFNn6joxR1S2etap15
a82JcR/Rkjc5neJYev7p16j8U6o718Z3nxSLCQbsi4GjTgNhWwsgOxlDuku66Ts1hKlJ9xGH2PsE
m+0icHHCaJ4cXno4wdhxLSBOUsoIbjpyVtBsbP05pGxAwy44kxtcJ3gDWsDEovzY3IJa2YxvJj6l
gcID3Sg0725C7Go9efj7jRMkDSPnVMjSEEKWQR5lBQMsCDJLqBbsGmAgGrjQnhenhvuMhwaDAQO2
jYjpHguc7A9LV4KHy6/CHKC3ZtvmfQG/vcX7UFAXt4PXgl9S3kfvBrZ2TU0vF2Roi8fXveLq8tKD
L2I5H/aQ+R/uaKN7t0RIvczqNS7DbWJZ6Aws0byarTD9xITwwMkP3pXoCwZyM7C8U7CenRRDySpg
Go/GQIms40z8RhrNeGoUvMeofgpmomZqPnjJ8qhyqojGwsE2drzksVvmk14pdL0TeFGeMZn3pW/O
kPnys9Mu5znW63vTbl1KyujVgCVpRf0MzUYDNoY968cRnPyB3ZhHXFJhUKdURTHC0kIiqh0XDQqA
HT4mY3cdXZOZg+xYO9m6X4AckGQ9YNh+0vqQGgj55pUeQEdFP4dCfFVX2NwGo9M/0PJg/CDHkMw1
nHLllgnXUQGo1zOO7kpDddFxkSsOYWfpPnRQXm8HIGNqAbYlEc1sI9vrOdlW4/4zOOWBgjEtosth
txETBOUjyMhQp0x2RDCmM2ZHXZzXtb2h+zt5pzAG7Z7eAQgUuTLpQg9KWdEt8YgegCEhNjQLfeLM
aS++nx4SGmGCxFGG3Qneow8QyQHOOGeZxuy31bicigQKy6Sjq4Xb0jjh8B6RVdRAh7Ke4srchEH3
nub250R2KTBrJw2wpLJXFGY7TScrjqqnKuuRmmmYEZxB3FlaAeyHhe8zgpsKicnSE/jFQL/VsFCj
Ks66Ee7KZjgbUypGDDfxSd2MmA1MbkUiWNkuDWN0ZP7WYjqtvUnLI0QMUEOqh0cl5V2fqw8hjHXU
yxOJMTW1PFk3oKXSmLu+0BDwzTYWu1X6kxLbTIZXQDRsM4bzyYoJlf06AQK2FLC5gYEv7y9DlinT
UvwiRrJDj4ZLj7B/dE5pwAz4Oladfx+mzosS//My7zEvqJ+EF5CS6EtnlQLmrTQmyODlW60AkYBT
pISfQiZHAWpdUjR50ClfVGO+U7v5vg+6G13bZD6E9A3zdpx7+1Nszc8kmgJzTjXKyIpfDa36wUAS
NAeylSftAE6CKaYkJ2YQ7WUttkKl4qRxaUdwF1rerBY6Mf3ir2W5xWD13sJ85hSvw3jaOUW1zaLp
KSPqqLBHdrXaI4QuKiUevSSVuavCqN/TuYbS2sGGX7pw3doQxz1OcUbY9Pp4mwvoynVMsTpVnNBF
tDVB5e4kfN5gHHLnMI/29Ef6DgkArTr2WYKwLrVl5G7wKf5RScnhBYmsReSspSweIYO1jDCSMN20
ILimjDEtg+9pSAkiClpybEF0y2E5yDSZqELLeuimvT9YB+kSFF/GiAaucD8qgGfhqua2Q1OepTPG
oCAE4bFkGafA0ObanNJ75Khx7PWfZXbLRjcsQ1cvVt1jXib7FEin8aJBOtiCOZiuu4LHBER8ikh4
+zy5tJgJZymNS0J5NemXIIdykS5fhiXTYeNauqxy36q31rGB5DhSzglCqmaWocYdHuX344q01i4e
eQc56X07dKeILUCbc6ucPwlDJAHES63pNxn9jZ4q2KF7V9bhH6TxN5k7HYq4/5GOPU/In32FJw8B
R49gs8C2gky9i3t83+Bkp6i6OEv5S2eP7iXVRuYAV1Dq9jYKij7kDZoSI0mOjBSWvEYX31OBtcW+
U4BrWWNogYUrdGEgCpjJERQitdp9I4k1Q8zapw1io7gVaFuZ6z11NZioUekzjRjStcYtf5Ks+xb0
G9bts5/hlk18A0LZW2X6h7zs0TKjDcnevjQ1Rpag9WtaimgljzGC6OLpUvNzLdgKSn5wITX/Q5+j
s6NzSYE9pDaqq+6t97m4+JljHYE6h1MeZt3/bacIt6G0QfM2emrH8lNUkIJo+fM/hgODlEu8qVk8
UWl8NjoUpbp4kj9ZXwWgPOXynVmro3Rn0LW4hJQF8WQKVVxuAyYYvQ6qx4d4LrYSY4rSZ73Z0gEs
a1GBYTMJPC6sGFRkr7TJdwMaJUKPEE5OZ+kEMH5IkougTmRhIye416L4LESZkTs3bAKaDa4zWMZK
KcAFd94GGAo5OUbH2ntZN7uQkFWBeETuRFsAP7wQEJo3abCIdcd6pYMHq6O9n1W6yxcEOTvLBDsa
+9sMS2T/pEb8GnnDAyT0BxVfjCb+8cdZu3M9RDhd9wNavEOMEqxAglbqqrcYBKng7BUWrPQLXAH/
QZOgTtWVfm9xOtyoI8PfWzix4RrY07ZDMZre03ftFUzvxk+m1r/5aPogz31Xc+CwpvquA+m7SOuK
IBSPCe5EzsFJ4lfqYwmBPH52v0SJkvlbmRWRMbxs8FaLDws3qIl03ylYZC38ru4sFG/6TT70CyNf
Dg5cLF1/la2iqKrMvnnwNX2lW/q5q7PHIM73sxvc+I5BSzaKmy49cw3bKXyMSm+WO3Q1wqD5EWX2
v7nVzlaLRVn2V1Qm5OqHSLQ08y04vrSgUWE44U+FQVy6snqT8L0ZhhanXIaaMHFdLLofhXYnfn1R
/YKE4Jc3DulKGm1Ok58kpMRh+Dyl3WMDeC2hMSC4NYv13QWocOvxUU3TB22FG4uMq2MwCVF3gPHi
WcKDrqaNlYWnmATBmxnsM6ob6YfBVWBxoQxy9Aqjj+dNpXffGS5d8FJ7dzpsIypyBARTgCIFr6t5
5EWMn3jSbT1du5QOeC4IROU7EEvbHB0GTFkDdJiFGzhbvyOkTxk4ifRgo+kYeKK650T1ys3zGTp7
dm/HyC1RRy3lrR/LC+Myljxew+N+SyUvmPCAH7R1Ek17UbLzPbUSwp2EfKQSGOxK2asMWNK40Vsc
UVCKTXrjzCjxzJtg5Go0wiNeOvK02WGxNnw50YcEA11LtkaL+K/ruyTWXv2s4n4LDYdBJ/dkddZ1
sMPsrhyQBlb9dWiHH1njfWndzVGwUXQTfQc14CY712WEerLx4QDpUrpAp57Ok6oelpRhfJVQjQXx
e9+V10rzdtJQFUipnEDCrAKuSq0Ylmv2euwTm3mSE/iIOR2sxthaU7haxgc5YhqClYBrpI5ApdAb
EXXwlg92jQn9Vda8PGK3z+6DJCG4v7vIc/GAbwKAgf4UuR+e2z2qlgFzzEsclJOsKrywlPGOPrUM
j8ppJOFxarC4LKKH3lU0X93iN80HJI9ZszRt5aun4Laxo2LYyeE9p9GZyCFAh6UV2xATsYEhjFZc
CGFtduMLpKY/iZ8/meOpDRGs0b6hkOzS2uYwfCtS+9+ik8HzFPWOkZSMCVe5WxVlyDNYqAiixEzW
fZQcdtK8L6xdn1vb+dOyFyEC0O3n9Yt3kaw76X86TkJrXmrulGkTnUlX7jZU1mG0cBzpxok8XZTn
cqYgluo1Msyt60XHJm7XcVJew65Zh1geQ2w+ppl3k8qw8ohCqDT2dIUtz1v3OvM71tbEWqENY6i5
6UH3L5ZjHEYdvk9i3tt58m3PojEaYASU/dEnJTZ64J5iFI9BkjaCduolzwG9W2h7Qu7FDVRnEzle
+kysiGG0i0iyXhnQqikJ7OxgTP19GjL8M1I6Kf3HJgCFoEatg7VAHGCQOhneBXX1D17+kkNXcMYn
esyTYjTKSevL3CIVR/TTDLIL3XtkBYRBuZHXJqddji3iyKA703rJDx4VSMCWXM+ybXUcqIGF4jbB
DEfDH7p5kaY4b8oZw2M0J/o1t9w1FhtQES1E00b34CXoK6RO1V3cBMpVN5noW2U9iytZTlbYv2Qz
BPgqz787jbmQCr0OO7kOTfpRF+NhccEKUz1IXMQps3/2MLwbs3FNOusInekdZazXoqd1F2kOGuYD
q1MFyMVKfhoCudK+YSqOpnzzQpgH32fttg4acwllceF4z/2AZMmCpyBa38HGSft2i0Pm0Yzr5dA5
wRf06WubmidKWPntgDHWJnvSR9Z9hgi834RPQ1X/MTofZ60w+ZVvnTsRpPEDTO6XV6f3rlPnMZyU
vfuzW2/Syv9qF/QDPP+9ivpzEfmQWiYTRoGV4inZlN8WsFZCAjShiSQfmHflm2pqSuBEvTtt8ZtH
Dae33qKCW9WXYR7/OnlCj8soATE0RuxTOAljHf/J3QoVtEVQLfh+kqlMjbqO6fBm6QxZlbgJMNs9
f7Rut2MiDseCwvEhmTisUz+04Tllz6Ht7hu93wYa2XCQfmboBksMWfASLuJmqzfjaazIAaaBceb0
dyhM5A38K2rt+6ie6N1k06HqvOexjL8SDbuhsQ22cetd3GbYDSFFetaGu6ajVSqpPnM53HWGuJjm
fbqG9mRYDgdy/FxMcQIeb3KYFuVTiZh/QOAcffXl4nezkt+NK+e9b5NvXH0uyJ1f9GzkMOM/NA/G
kTB9yniLgQmESqwKhhkKyDIjZ9RUWJvACotL56DBE74pPMydu9eb6h1dQcTTqvEYtf/i5NOqEyTr
Pziq3EZm6s0nA6py1qtdatMZghhNeiyPXCceiXBJKQiNTCK0gKyYQNJ5k59qesgsIakEPxK602bk
gLVqey82lC6qDpKd94lU//oqKr5u43GwOCoTKF6faSEu1ikyk5V0PuU4Y7MbLXVMM+DHCW+A3hrV
dqt3963q9hNSA3LzmmvdF0L/ZwhasqyYT4B2K9myyW2YPjQSOVo5myJESSJiAgmVnWAqETF9xm9S
vdxOonzhUMYsnCNxZP7SYzhUt35p3lg4Z0lOS3O0BLFsYTPES/ggTZZFc1cWR5ke0naF5ZtwRTZ/
j/0nRU12K+0OMxVC2yIYxrzAQKotPFIFIuM3NFPYhhKfZGjXhEEmFXFU+WsmWGnNpMcRiS+TNCtj
CnOktCRrhDlKj205YOF2zYbwWWorX0UrOfCSmhy5mY5pzXhTT3raUU7PLpMdxNyy8D4GnxeZjMMT
+uxXBX7j1Li9GC4cxnp4LlNkgORxybPx0QmBBC9bgWws6N2n2K4RX4f6VgNa5db4Kv0uStLZyx5D
WmA4oP/e6HzefFRD9FeSMZJbqTRaktpRLzaiaALL9Ytj7Gx3xmfOeBMCKgibFxTxqdaAMqOomRhr
FeGIgtQBEzrCYJ8CZkPAbZLYvvakNDFnitBs51hbKRPVfxBGODlO9os5x31H9ZoQG+mu7hTjMWLw
hdaXZA+3CyQvDNzhH+odJ7kik2Dm+ROpMqKk/FraL1uPAlL+b24CeHLMZfN3e/qR89dNkisUq7VU
5fLyNILC0n3wtmvGlmTndMOwbZW7tp1TOwCWcfcDuo8hwxEhA2DkFnbaHyFQDT49L4Re4u8Azpb8
mtBYLK2+H22mLJJTYCq6Tfh7OF9lyxQh/fYM4iHFy7EFWXODHlvCrXL112aZrg1fxIjCli/QLGb0
WrSY3Q6bMUxlSN4XBob4a1sbu9IiEwzoB83uEzoCafc0BBPzAgNzFhB3LBRWXAcKrgJsoOfr61fc
6O/peAlvRZ7FkqZnzQDoXMKrM9G3iL9xYlllJtSZHm5PbJh00aGbNuNdBZCDVk1PhLLuqS0MY/6d
3Ilxr1h3H5dM1gmLpPOz9ain+n4sXcTy9PQs5cLCxTtWu2m43a71T0GYYDVpHadC1ClItrQXhggZ
PiUzyW4SXTZGTbTPu1l/aYOMeZXuwFmGVUNnbiOBTSiFIyo/8pGuttejS4TqrIKSr2H4rsmDzdKZ
R9Jt8pLSekhaVGjkqehO9Zjwe2MWbwY2Fx5gUJj+9twk/gIwsdfC17GH5H7uqoOTVZcl9D+L7jzI
DEWk3hTcnzs/xus9IcoIdyJpMNBhX7ax+w8LpGPuz2hUmM+D0X1WpnrLy0UMihure7Ct6Rg6GjPJ
6kRE1mPvonX2UaKwrUFf9ofXyK/P8L92MZZbwkW1k+FBm3GartShc5ttY+OSNhS6wXxQ+kI9to6i
aOeVyyHikM0N/1wT1zFyMm8l9SeMmopdgzsfrB+T2b3JQyadFUMolGRLxn8rct4BGJP4TA8/Bxqq
y/fYGcAGq6MZ1u8eWM8yxe+FzylcLd2zl1hg6JQ4Iym5VPteNb8xek3LhTa69tYbDi0q3BDa6bd1
JoSkLlhyIq/AmNuSv/XTtLWskvn0E8APQP+oxl2qpeXGQTFtHNF1VMGq7vDyaXF7MJ11koYYp5hr
y+x2S2FDPuFW8kzR37dx5SmjTdXGv40afgWzsVSLcpLxQgU/QYrgVQ8eqoKq25qNILAFkAxgPocv
Boo6e1Zz94EyixfNYww9x7wSVBUGi6m/VDDLkLBCeAgDl1jfV7q9d3r10WQeiSOAQTF8q3QYcHhB
GrD2jhL+1TA8ay3qOY2dXyDyrxLBjzrMaELj3KrwYhMdGjt5qJfwPjXVwTPGfWh2hxzS3ES/YCr7
9zCYdhLFXBwRDLRmlhx/Czt/wQjthB4/Sx3aShV6n4HWfZWkOtDR84cSgOsOS67nQgOEngZ73xG1
ht54LpgKjCL9UcKRCFB4wvU1hmMtMj7V8FQn1sNcx9PWTMJoVYdZs+2DoN0kTAMglHnIkjqBi5at
s+Q2r/BIEKNM9rs3O2SsoEMkn6kD2oQMBSX/IKzAHO0NsGTjqGcOjmDMKrqQXGf/Gjr6ezRjAhW3
mIL06YLcA51SMo2O1FgiTJ76O+rOk1363V1E7lBkJT+pJ7sIxKUG8JPXmjS6Yg443ORg3O7sQFut
IQQNsQ61pz2VRfg0dgCpWFocGhetz5YEx6jKB+bEV1H9f6SdV2/rSNrnv8qLuV5ii2SRLC723Qtb
si1n2Se4zw1xUjPnzE+/v/LsxTElSOjZAWYa06lUxQpP+AfjzjKBSvMPAumNfmLWcZ9lNGum7Kaz
54e8He66yHqmSfzDGqPrMKVPGE4IH7Cy+vIJeF5ztGQt39riNwrneYpvsNncJHZBZaAAej4gy5p0
1o2bmtcTpRjLDh7gJmu6qLpvrOhaX0QmAPd6Me7CEmGsdr7pQoUmoHmfYbzYl/XDYA3oJscYZbbt
ziKUgQWDblZgoJ+tUhL27FOOCOhFjiynjWG3bcLfGRYPDZAoyy6XIW9pT9BjCguwZWFGrgTvyb+B
NP4FCgIF9mH4G98PHKQK48Wt4/saFY6uaADt1hWc2FFlNG6GV2QsyXFjrGmFrO5qG5Z72Oc/k3J+
Q5+YQG9Jh5uyRH0PljDy2XnQbDqb7eKZNhUZv8Ztw//W+PnnOA74b3ZB+jLTQPaRwk5msgqEvCao
XwYSbhdNOL1g8epuQzXs6ElHiFDZT2OTwdTrPy1LFW6LAoRTMjl4U7bN39yE6rJ3WvLG2sJ9C44k
bXOtGFvkqCJnPdK4ZKrXVjz+wvUdN+AIPad+RqhyGaiARvFjZQw3unAVLnc6Z0eimhJGSf5B2546
zcanncxf15U8zOK+DbLd9170PeZrTcb4qP84BM53o4XLG71FVZbrJyoq7ua2fxuc5V6rjPd1BIMF
khTLmZOFdGxrQuvbcKhAE7fPVQ9wn2I3A2nOSza2j3U3brOQm72bjCsXU6oQL0XoYjaPLCgdKgmD
S03cy69wmLwkdtAVa0IlKInaUZyI2+DFXPBhRuwgXa71tU85BbAO4TJVfpdwQPMsNIB6rMNbXd2g
wmaD/dPNqSF3L7WHMYUdqidUedhDhCbU6vHY0b0/DAd1IUY/CUDbNwVo7AkJT+PHpCtedJdxu0MX
f6cTc9p7edHexEjQYeaDIkt3WSusFag7M5e+h5j3oqG9/J/FyHdlnt68v1JUwB1WpaHHW2myBKUD
BcgJTxvkGsk7kwdecv6XN+myJa6b+ZM9SC/9L4bsyDrwC+EXujHga/FpoBE58NTooi6BKHl5w4rW
7O5Zhte8oLaz86K/KqwlzaSm9Pmdf0M2YjKDNxg1GjhPCPZpPzvP2ZeALvTfhMQYeaiBH9A0kJcj
iMefETAzvgmoTvx5emUmGZY+5kCVtP6QNLr30ImPRjOk4qLQ9QF91RnII1/wz8C8vdabDgwoNy23
xHU7APabUi0flbsvPYF12Bbfaz5zTBAtmmSr0y/dDahh0VutFshi5u9osyK81xYm/At1GteJ8U02
ANI48R4d+KYD9p2yoE9lWu8iST/yCgCU/jLQrOFtmIKAZKk2U0za+B3KGnQZtKDR6tJYMPiJLTaH
cDR0uqU3IFPoiYOpQ+kUjQXKs7+NINqgPYlVOTL5QQHm+TPVnaz5pq/8sEM+PbrlF+O34Ii7Dsw1
cblOXXUnKCdwEREvBDTS4acTV1fd8IlV1umY3nOUAABqa1Ix+7YGjqQZpbpMSNjGETCNb0iIXnjY
goI80PGb/vczjO7Xxnudl6DjqrtJ1l+6vZCQtUVUvo3ym6AbSrwPq0JH3gTi/CrmHS09sLKMqOCN
NdXlwBytgJKRebQNRRV79giG5IMorDvdlfB5gO3e/Dm3wZb1GFMQPzLftFolCHlqtpH+FWn8kCKY
Y2L2p086W0PFN+85O8Il2D9UcXuZSRTBIJSNPyzxGaZD3tto/sotrlXwmlg9sg7talMjagg6dUuN
U08OzBKhurAkYBR62rTedIJP6V2LrDIHvnXClmuxBGVJNNCSxdC3hD4uxGwlgHqgoSGKfRnmccWi
BZYgp1/k9ZehQvfIg5HynLHlqILlJIegrPQ/rueRu/02rJeXMbJvK1KUvldcKxxrfZic8rPeLyOK
XLrRW5KK6RhVp2Bks4z8Hldy9kYT+j70TXqRI8dYVw4zSJBuOO7y953OJfTo+uMls3HFe7ZGRYET
xoEZ5KsT5hf6T3dmiAyveokRXOfvJMbArgTjnxha6ZVdfmbrADuCsvqIGsNWH0s+aQ7GuaExkhdv
UO1vR1wtgFZpreAXgkevhYWB1FRc7cyOcCj/ykYmx6Hhw7+T7cJGb5PplvICm3ao1B01KHSICZ/y
EE0D1aP+AP8iKJoJgHqJKEK564wAfyMLYyxyO/kEbOcC8B0v9NfQemfE69RG71azcZCZLFuujysd
RjFEYMYb5K5javPpr5LLTG+/yY1/W3qjkf7YsbUBaQWADyUGPpgGsAptNUn9je+SG2qjz53d+0R/
iNHCKTUL/6HLw63+xSbXt96zWV/c1NRWBI0mm4AIMqrhRRAYoh3nxKNxZwn6GgC0dI6gq0X0ex/0
WeySd9hrgb87QBfqkFzWFmis2vevudH14Jxa1nDukfJS8a0baWuFTyYlTxc4Xtc4yEwhrZVNu5FS
s9Q9GSYJm1DvX5bdAKsRYhIoTdzh2Vj6ffT3iUEhTKMuavkpGVA4jwXQ9ng/O+1T5JtfzNi5HRT4
GE8STikcUUUjnkrXg0VZ3GZjCPksan84Y5ddeoaMN3OKxcfcPeP8t3xHLvxr5HrXofK4yB1yYIxK
mhwecYnGnA+VsV6+JnNFoZcqEdlpS9O6CTMq+KPrfpqjEKnqapHD05g2SGA70dBcE+EE94PEWysa
ArVLLH/RIH0c3/71X//z//zvn9P/Cn/rOuQMyve/ij5HCqTo2v/+l/Ov/wIYqv/s7td//8tTUrlA
HgXgZfQrLNf3+Os/v7/ERcjfbP4PsfheiD07OPayeCnDYDcMeC5m+XDzj8dxhXQ9B4SXtFBZ+jhO
leRN6qbF8mQnM+TTaaTckklS6uTp9EDqcEKKIFO4vvBMx3VWE6J+Fqre8+XTkIUGaiTCfDIq8A+y
pz+fEB9edr2i20Q13zmzlu7h0L7tWtJVpuV6lml/nKPIjDAqgtB6Sp2EHYnBPNF5amviKGF0du+m
avlyeraHn88Ttum5rlKsrGOuZhvSNIz6fkBRLKRgatg1mkPp5O6XioN7eij9hT7uFM9yLGFaSijL
k8L8ODsAeAYVM2N8ostk3bWqCO1LOeB4K+ci2w7IL6PgHldPsiV8GUOLuP70D5Di8BdQYbelbUlp
C7Lfj79AlW7VzmZkYeKTAjn3w+YaCUQEAIa5QFxpcMaGkA8ZgkVG846+aneXeDmuHEtnovwsJMqd
S1RDjUDQcvnZgEO6bcZMgn4yDQhvnaO2oxV/lnWZ70PFtQcjxoFC3SLX37n9yzxGNSkpoWq35OZd
imI6pg5O22hqk6LtHcD4uCwdi8bE0JhPE+bNn5wg725DP1+uFtNgW7QEDtSSRYKStATbfXqR3jfZ
6jNJALfsfo+jZq4/E4A1EbezNzzlIguvLXPI75o276+aUdLB6Bo72ju1QICiC0nZv01uXb1ZcRhc
V0ObAwLKpHt7+ifpPfjnL+J2UY5FydB0PFchsvXxs42t21VR0rSPM6WVz6ptsk9ebOSPAfBIELMZ
UnY9MiGnBz1YB0f4KHbZ0vMc6YmDC0d1nR03btQ9TIqehdISq1KCTByfFZiLuffwYwpqCs0t1C7j
ToWILPnizjCczelfsj6ijin4BwG8KLztPeHqv/7HDWsFjek5oneecxUJjQ1Vn6zYBA5cu8vjPxtK
Kk9KVyrMZj1pu+tLVgo0DLIEQ7rQi9ubeagBh3CQbvLabO5PD3V413mgs/mgXOamC3Xy46xMSC+d
O7b9E0w0HkV8jC5QfPI+5a2265S9uT09nnPk+nFt01Web3qWFHI1YGp1baNCD3+8eYasWBVR9qPy
rOo1qmt4BgFBYa1a/D/yXa4J73kDS8a27fBvNGqjrefBz3OarHnMaas9OBHFqaWL3F0UUtMIlqj/
VadFsh1Lc9kw57QnEWqma9BU8nqx6JcGTmbfwJmyxab24ugpdJAZDAdofoEqHeKLqQfq2eevgWun
j/DvrU0Yjj2wGll+92pzfPDzLID/0WDwVAR1yQ4YIdw03aj+AuwGJmeaAAnNA5wAS3XfUG3+IULZ
3M9Ix3X33Txb2hcl/Wt0sodoxuU0JKq75tlxcDhGhflXa8r5RzGq7swWtuTBEZYeG8U0ASMLj1f1
49eu+hQpd39A+iqf/efCSdvn2SmcOyBgmGTJGZ89vPFG5xnH3Z9O0dO2arPuNq06rSHnhs6n2g3L
186bnNtw8rJ7ukFI+YiQXoMhp/nBIN+FmQ4aZw7bBd6EiLZwldwzE1ldRWx2YbsEOdKXPnvWW70g
XWrY+exF3ms95/dlUd6qIfjUthQxXY8ewjycebL0uvx59XEgiQikwx9chz+unmc/XdyKB8t7Age0
GbPWxFR3AZUnisvTx+PI6fDpG3Embd8hFFgNVJqNpRLhoKQV4e/u2ZlKL9IccLqVWkgTOEt9F2SJ
ubfVgEIqm+3MzWMehl3sDuULXwhkILjsP+4QLAWdOul585ISeJtKqnbXW7xCVT80kEO9DG822/Ve
FmpvN9UgcczB3wBlPYgkk1U0W/BpKNMPc5WAJOrQ3FuSgpaMp+4iPzJ/nF6uw/3s2FAlWS+b14Eb
ZfVrycRbS07tPp1kc2vX9KpBYGffT49yuCY+oYpFiE1dWCqxWpNoqJvUgCT/pErfBJUSVxSxjFyO
YFOV/UaCk6YXkVALOiH0Rk4PvtrqCi8y2+Zu9j2HZM10VsFo6jh+m/EaAC206KZUKa20MKt/p+lS
b8pmyW+d2ijPPPWmPkB/bnh46wS+ylOmkjzA/mpUnAD7IQgW+9HN0urGnwb/WTa++GTyC3dILcIG
zPnOUmYBVH609twomK9hKJt//6Ppc9JNk9ff5hV0TOa6+iGBk4Z+S+n+tfZaIDnzA6mpH6Zo5+1o
CZx5nEzr47T1aATfwuZOcTnm1upeGfsqL4M6t175opu4A+1u7chGh+iTLi8M+8HapcYPZ/iO9u/p
ea528v8b2VaAcaWwePk/7uQicEntyskCVzYThRJhwvMRZ0L/1TXm26blQW4B6+IrG5LqajHx51E9
wUSGLFhm00oKE7zcuvTGyy3j8vR81nGF3kA2O8glauK/9uqlSZzEpq25YMVYjF/HGoedxfaubG95
TIDAnfluq3mp98Fsh8TUd1hAsboGsA9eEm9MxaPM0dlyZfq5wVIzCKGqn57V+jD+eyBfcCbIoZS3
WkDaiM2M6ap4V+qJ+7+yIPw5xFgzxepT7IVnYt/32359Ctn83HEk3Ay42o4CzmCJGJ14tENHY/ir
CBSa+Nl302fO4Eus2qs+g9ZZOp8kiwAECgzqMAYJbGX1aOYVTsryshAepRsPqzxf5ReLO90X0riw
tLmZ4yHcZ5ogk6LwSZnzNy9Lbs2l/CVsSTPAncEHBN64XdL5R7U4IJHN4q1BaQSRkEGrGhEAxden
13h9CPXX1NuGg0h+yO23+poj3TEDrlH01ElIuGOJG9zQNP51rwKFtIqd6NVHSlk4ibp3+f8wGrIG
ETvff7THsj8Ta6w2lz40SlmkIa4jSHoOXsQMj0CBcsDrPMwALF0jpMo3bILUsM6cmdXu0iMR8JNh
2KagtPJ+Kf+RYfCOLX08B9ULuMjbJQfOKSjnCceBbgVvJ6nO5JirYIPxbF41UhkOquexUh/vnBF8
nJl6bvEi2gulGe3IspPWXlgY1tHhiM5M73Ahucd9RV1FuK5zEFpQ/2yCxDbzl74ApTK4Cix7tjez
8cxVanqribGDQMw5PNXsIRO5zdXE3LqM6azzZlZhWGyDwXlpZkd8gcBgXhiJHH4GaU8DT1cXwL12
G7MJyu9O5ppv6IDNMHqkvFmCOHicBN4FkF7Kq7FFScB1XYSq06bazkttPeWhO2xA24fTZT2PmDPC
79UcE/k1CIQBxb+PwQDMyedsjoa/wr7IqLtPPowxvLQQ4pnSSTMvjAHmfD29BkiAX1aOwp8WbOhz
iJfxw5BCwvDHynkoBnvcRCa4CdxhwrsWNv6V2ZRIPU+A/y4WZbhX0Ri7kL36RW2tMgB236UxGv/l
MpIPjQvivOQs1I+F/GUnMVwpaRT3ZUvBl5gQzJ69lLeVYxaUW+puR8nBRnhdLBtLxgsEJqrAoz8m
z9DycdRJa/y5sqm5IopEfS0Jqj1AqQRlpHb80qEtfYlIvP/aT3LR7SfUo8OABnst0MsAW/jbgLkb
dYgpiOnJtPCUDoSFJbXWCE2W58XH/qArJX00Irydu8wsi+2DP/SxnazDPr2rKQrty2GsX7N8VF/p
3yxvdqW0VVSM011sIzlh8gkyt/f+ppCVvHRZb2ydLo9pNxNONAgM3qbACSP4LFPxPA4Nknst5UzX
qZprM6MTAloWv/GsS67mNgPW13SI7DgtTaUSAB0OoTAKKM7cVKBEgUx201O4dPllKW0P59iB2vaM
dJ3f2OWNhOMNo0Yu8x5ZD/ESmeb0puouvpuzMnxQlad2XQ4TAn46jULKWtsAtO1FQQv81lEyuqtU
Mm56GMzXc50auGyW3SU0o+5iqWutj4/eStnwSOAKiRTuPFi3rmySr26UQqhHdvCpGPNhk8CnvsNa
W2x9r8E/Dd7UZoSSduk3br6RCUWmiuL1dS1BTrSlMe7SXiFB3fOroJKDei+lgQpy1my7YMEB0c9n
UBEdgsaGBoe6iwko2Hk+/Sx4q9vx34faF5bnW5YkKFw9hktbzX020sQczXl5y8LGQBGO2i+J/fLg
R5kF5rLKQIF24bWaMvWLV7y/Gxuzu8OynG5Is5nzBqaLKQWGHtddVl8KxJSgIFXbtBkBzOY3uW2j
3dLZ1dVYT/ZPV1WgCOq8RrGkwrY37Kr7qk69rbmQ2M4pCgsuTY/LwV/yB380XoH92vdVqrrrNILR
OoRFSBc4nG7TyQ+oI4Cg6RsZXCEeYV8mVQ6tLYAWNRN13iA/O39um8S78mc0B+dqdHdtg0x+26DV
U3XdiEwECvFBOLmbxQOLS2ZYo49uFDcJUgx/DZ2kUeGF4sLgTtiYxkzduktNMI4atAE8HmM+f5rf
ZnKBbavK6ouIufUNwzJADNNulL6JvnVkVLusR946tqvqcyuX4MxLsP6UVJbRTrAsvqU0PYpdHx+e
xpVdHMgq3ZvUbJSN9GLV8to1ChJMGj7aRXZ9evOsnh71PqCyFKeOTolYV7miAJ9FYI8CUXhz2eKS
QBMvT9JHCR5pe3qodeC7Hkr/9T8ecS4D8JpOE+8jxwF2UOWPBfggQEdXrfn59FBHl5GkFGoRzymx
0sehRNUnYyjy7MUz618z9VfQ0V9CI7yRzvw76qHw/3+N5+i6/h9TsxMHIdg+RlcGzBWo/FsNu7BG
8F5kpRuRNGfik+NL6dP+IZU4zLsTKhGiCfpqH44ZJMLrGDONdx30PDyzP1bZ17/3B/EQjReiIYKh
jzMbY0wb0tlu93MTik0QqxyGpbw7vXxHp0MUCYZXCQ7A6nNh0ZgM2BCndFkbgIY9Aa4xoc7mtddZ
YO9OD3ZsRo4QwrJdx6aCrk/EH9+KXrnMe3Q693Fa9zQDIezNPpy606Mc1An0bv9zmNVuT9DpmAa3
FM8tFDOAHBrKuoCaq7P2vuXC6sGulj3QH/+b65dnjtq6LvM+OOvI9GzHVmI1R7TmYhE3abZPrVrt
xhYfV2tS2W0u8NDCpgDEHYnVj8Qc0zOre+xTUo2h6mSRCZrrnADc4zggCZTuo3F6EGH4xSmGO/QP
76LFiM6cuqNjKYdXj4keBrN1a9sz9MZ8H7XFXV7ZQKjqa28AXKzqM/fysQV9zzSpDvj0IldPbEqC
1UfhWD7PGO8k1w0wWB3oXXVSqzae3jpHx1I0V+lWe+Qhq4+H4CF9ryC39jCdbrLa/m5X/RctXdB5
+W21YOMcVmdO+bGVdP8YcrVZAfT1tW1O2b5C+QrqExrARowBS9J8Li33zOWlf/+fubvenB5Jo8m+
VFSrV/OLJ5s+Z1zjhSemh8HsbjOje2ll+893oueaXCqcAN3JWX2y0IisFtlpZ1+U/W2Hp4/q1X1q
oqal5JnDfuRK8ciBkaS1eG+s9e7IbaMaShvNlqSkfTrnKbETdPXT2+LIm0YX3LR04sYGWL/UPsi5
jmem3tOEam4Nqn8I2aBT6CugVXYHyNhD4+Lm9KDmsanRXxRElpS+SYc/3pZN7flGTjllr+zW+VJb
+XxnLBmiva12kU0tHnLPXp7qwXauYhGKrQ0c9tKXNeiZ3rWenEVgy1FV45mC3bHV8ByPxgPtQM9d
Vz9RrbMzP4pKIKs1SOT5hRzxpXcRBkhF8qxm8+r0QhxbB5+OvDSpDSBnu3qiGitHehta1N4fx9+a
U9U27dvpIY5N6Y8h/FUQ0dmTlfpTj8krGQOULLe4HOoOVKFXVFgt1ggm8XqeuWyODspLZdoWe4sY
7OP39bMRKnSUdXtX9KADA6RU4AxZN4FX/Qyn4MzRfy9urs4+jSLB0edxIJ1YnX0iW+HPsuj2skth
BTwK5FCLYXkhV/3lF/k9xWTl5lfdVF02JYky/7PrW/x60xw5cW0M2/wIjOwG9AfAQ2hzZGzf0YN6
gmL1mgzFrou+E0Hf285wq111AydCPIk1zOSzaNXjHGrBV0QtGhfV5qyrztwE732VwwlyxdGbpgO3
fv+qnEw5pZy8twhB7uwEzV5w4d3Gx8jpOnIRfQya8WsxQ5FpDQd72XIqtz3afxd9S1vQ7GfvMq3Q
MfTlTD3C76y7DM27Mz/zyBWsTEFcbCpyDdqEH796Z7ju4Ca5jet9g9lY1MfwO1VDIQJc4OldfQBT
YC2URUsVpIbt2WqNvwqtwE3TuMj3EjGjwSkep76+pJaPyyGSQma2cRuoUokcH2wDZ8wlu128Dhmf
ZHv6h+gTuvoyxJfCc5FX5A5dt9dVLKIodrtiT5GROgCyOgoZI7PCo9SiT0VAps3Uwpu59//5GVMe
03/vXrrWulGloilMJbpzezV8dpvmIYh+O/NyOdVXaq5/n57lkfPMWFT6gWeBRlv3/XBz9dDFy4s9
TBo0+UbycHB/0IvzDE6oU6IROMT9mUDM1FfTem017oUvTe/8oPpfGkvoeE3V7amWmFdAJ6E0L7TI
RX9vwaAY7Kl4RNBPV2I+G9OZe/PIhwULxKgUP9jVYlXT9JrZGlFeTfbd6N4uJcoPRfFXusy3NeWr
WIq/4h7t1MIOz2yoI0utCy6u6Vs0qdhUHw/RMKm6yXkC9/gtdF+7fJ6uGqSatf8PnvOAAEu4SdI7
c56OhGq+Tf2WJhVtADBQq1HLvBDVBDMm6AMM/yIDLuVYWNdBM5GaKVueefiOjkf2p0v89B/Wxyaa
CVP72TCeE/emm4ctkkSt/yRQcDi9cfVqrbYQCpTkK1T3yWrX4U0jLaDES9vsodnjQNQuzluH/8Ff
eDCHZ26/Y7mZD8JF0uwDtnSQHpWWNLwSLgZCE6LWvohRsUXf3H8oS9+477AL2pZd1cHXH5blE7Dp
fINoREvRGxWcc2dHv7DriQP2A56K2ILlr59Eyx68xE9E8ZzVYkSYJZUXzoxPWlPjgWvKAhE3AXff
rivv0g3wJzU7MDVzjWHA6S9wJO/wObwkbS4tD3fdXZIqQ9YqsyIehdJ5WvwCkkH5aApK+VaYVY+i
lVAnh7o4E8od+/L0dpXlE2each091+3SBUOXFM8xHo6qzne2LXZh6X85Pb1jx1W6BDokAzotWEVw
6CXYHldQ8VyhXDm0yb4pAXqimKY2U3gu0HGsI18V9I4PSoHL6QApi35kb6myyVBhCNQTNOQCGQT0
8KBXq/AnAVmCdguKl6PtxLuRi/kLcgfVlg3pomVpLGhaRe4b6Ex7G4QDnLUcWYerxvLwFU4ySMnC
rrsNGm7dJiuxSqB7ENdb6dXZlTt53W9UN+27qWpyyBJedYdQJXoHC36WP9t2jDuEvv38eghFja4p
VdwrNWrBlDlwwM1n/asboAqAuBK4/XGCITL7VXnpznV9mxbugBSqwPikSSciVOAtYQeZwvRH2BlO
6KLybgQwy1rvmiJMd9uhWXl9+lseu5T+3Kp6K/9Rw1GeMUSLDfnUAgKNID/OsCmY1JdMtT/bQpRn
hjt6MgCG8UFpoPn+6qaHVO8UzRgZz7QgvyLXuutQtiurK4LcGYMPfF1N6z+4DjkOHh1WRVfw4FCk
EEzscor3woaTrWG0F4M0ILTCCd6dXsxj5w+MkAuEVEPX1yFDMKGT6ItqQb5a/gDWjc1p6j/j5/jr
PxiHOg3QRkk/d32/RJZFdaGgtp1UVo3gYow5koU2GVjf8T+54V2wcBq8SUa+Drk8t4vzaKzNfdUV
z16LNDjknYt8cZ+zfL4KZbELM/PJz+Gg0r0M8/Lc9zuAixH2gsIDovDeSrbXCaoaxzj2q8Z/7iYb
Lyyng4UmcwGDqpp/OoPd3QyGMz9GFopaS5L7f1ujY1375DPbRtQ1up6F3MeGEX+p8Fm6tlqh9QUM
WD61jZ7U6U8jj9xWOkL3AZ8D411nLcEUd1bW2N7zYmCFEQZVixNJ2t6cHuXwBtZoLdAoNkBpAdjm
46kt7Mw262Bo9gA9ayiR9I7L4M6nfIFw7b2qz5zaw7jw43B60n9cEl6fG4gRiWaP+BDGXmO3i2d5
HSQw59xp/h4pTwsC/uXOszoHEjuMh/XQLlVJjq86QEbANlHRkoTWvnSwBkODdUx/2ch0Qmqcl18J
gsxuiAZH8o8/IwwXdhwIEUun86t7ajKLyjAzH2pYX+tiPcxev2L005/x8PJ959HwRtm2D0hiVTJw
QpDRVWOG+wwP7ar1HswRWljq3hqRe2bHHB2KVhg4DFcQrK0mRHCr6j4Y4n3VQ7ridboUtHYvpJO8
IWZwZrDDe5CQEPQ6oSER/cE9GBplMZrlkPCoWE+B8O46g6IBaM4z63d42BgHnBTXO7UksU6IY6ux
kiSmky8TVJLU4t4J6xxU6NjeJ9gRXH4EVADkPu59y1zwIrAb9n5afB+7/HeRi/ZZimlLJau/LM0Q
I2U7uh6M/enNcSS21o0VT6D7Qemad+XjyCkhZlao0ntWpvGpQGRzQiJyiQJk+8f6rW6xKqnj5AZ5
5CtZd29aROD0Lzhyy4CA1oUGKpYUN1ZxHpJmAbetpZ6Lqb7su58ucmGx1n/aZ/m54P3IMv851rpk
R0sl9dIgd59LoOItGPsLoxk2bgqDu5huJxRMSlW/oEV2dXqOR84F41IFBv/Gll03zHzwJz46G+M+
NhN1gZwxJnOobgzdt9k7V5Y8sl01GUFnJoDPeLhXH7RA5you/XDfo8X+OqNN+pR0EANOz+hICYH0
nRF0GmR51hpyVUpgX7Mclc4z82a54A/ZdFU2LyjOIqGBBp+RXhZWegbWfeQLUjXQJUmQ7BbA8o+z
A6tsCKsR1b53vzpLAn9GezL/pg6ZyxwfwasYa43TUz3gGmgGHZGkrhuA1jggsWShMtvCSPxnaHxq
F8S45qbLghtb5cjHwG7bTYzH9kbIPP8sxCx2Q1bDaaU7cDlHWXSfVk3Cj0yHTY6m443TQ1ofeK63
pfTCrWUBgoB8YG8nxAVTG8mTccSyGRFX88wLe+SoETWStTvsRYDxOgn644V1zMoZDdmazySJt9ww
KLYkn8NMwCqrtvAhvpxeOHN9Q1OwpAVN5YPzTbC6BrpgP1FD6LfkYxEWD52u18mW1CS8nVN40Fo0
Bh6vaBF3D29b6mCoNMDgdk2kis3sRnTpmU0r12eDHwQ7EQqWaVk8huurfHTjwhBD2Tzk2PcUaXWL
GN3frdNui1IDiIetLOQnCYzmMkM2H7lbC35EmtuPtaBDmmJLageo3Wu0gJcEbzKyo+9Jpb70RvpK
jfjXHMoHE6nDvBZI1QA6C7WvemdhFeIZc4kJm10j1VLv/UbEV5WTfk8dD2K/8y2OcZmsLDwajGmL
Scgl2psEH4Gt5SGjz0niDZjmmd8TvGfOvG+rXfEOntQLA1KcbOKgkpOjcNyXTTS+NLH3w7TRohj9
p8Cw3wDnX2SefebFWW0KPRw0Lck48B1gIayiSrlM2eBEY/CShPmPCNMJWv6/0bQ8M6vVlfs+DNBh
13dtXrcDGrGspg40kOO/4B12iWjvd8wI+04rOSI/cmaf63PzR0mIsaTS0Q4cR1rbBwzfxQINhSVQ
9dpRRC37nePcG9YvC/+v3HzV6MDYNJBbBZVq1lsE78+Mv0p3GV5DB6AX06OhdL++8UuMFW0b5PCr
LTDcyptxeMhHx7/zYRlfDJ5hXneLMPC3PhsarRHOemj+Q8eWBaZ7Ilexpe/OGPjgVPRquztXIOQQ
7wZcdgvxpZ53WHsN+W80KxazvnbgmJ1e9tVhZmzK5QKkPKEfd9o6YxsqNEobzwhfp9549kKt06vO
9HAP96oewuP+Mi0THsnqLS1RvCkXJwhfE6yzF2wl6l3sed9Oz2P9lP57Ii4fj0AMRtS6u7MURixL
mQQv2VxmWCd7kXwoZEHuKUenR02jDjaAQSsfgWy3+5SI8uX0LzjcQDQSFfwYkhFQWOvwpPHNsVPS
iV7n/HdafOFbOgOg0nkXp0+zq84QNQ/vG9q/nq94hai1QYf9+ArNGAmFKA4gPFwt11NloQXzbWkF
+xOtHGXtTs/NPjyc9Pg1C40Z6PFW39CpsMGtqyB/sQx/+GqFNhztZLZ/2gJk6LwIQUhvocI1NBiy
VHHzOk1BBXg0jG6XflB3yZIsu4KOwtUItxBYoxdsqX5OW1D6zQva2Ljvzcl0HbsVosJ+keJPUUV3
ZTDb247FfvHxYrhqDIyT1eSgOtKq9C4QMepBRpGjAVSG85m27cG2tcB+QXjiTErAAO5qhUfXG83F
cOe9St0Rj03nvgeVdmFXzq/Ti3t0IF0whV6lQwr91/8IKLyoWAhgm/4lCyg99k2C602JiEfURP6Z
S+7wqtFNSabFKZSQ/denpApzzDJiNbxEg3lft/49gr9bLd+FWgRCc2C7Qxx9G4nSEYou+LZd1Cr+
Z9EnJ5U6OxUXqdlHPJfr+YZl2VGQL1+KonuLMGkrYvPz6H5dOKGDE9/YPGtT7v+zFhIoDiGp84Ab
Jsy2KfqtVnkI3CyoR7GHV3PfGupr5VActhUyS2Hu/jj9SQ/uAgYDowUUBxgOfkqrKTojvmWGV9gv
dVZ9BvmzoQz+bPXZW13Iz3ORf8VW58yQB081NT+Byw8aCgriwXp+iREVopAeXxaf0U0e5+71NA7+
tslG98qCOn1mPQ8uIMYDisJ/SOp5uFdTnIHEVzTSzT01PxMD9Oq2g0PRxLc28kbq0+n11P+yD7EB
/BfF93PQNNGYnNVgZbWU2DvZ/QulrfjKqWd/l/MSXwVV5W1PD3U4LwBo9P0cYMGg+dZVwdJOjICI
sdwjiUrbfqECmSKejanQIK+qqmu/gRLPxZmDefj19KjsFVpRsBrX8RxVb4HOtNXuTXdsNm38lWdf
ZJG/wdH49PyOjkRxHdwpTzL55cdzoDBAU2YzyT0wqqul/7+cnVdTHFuyhX9RRZQ3r1XVDhq6GwFC
eqkQkk557+vX329zJuaKhugOTcwZIYTZPnfuzJVr5Y+VBj9QY/tkQK5c/GfPTI4cg/qjKeF7/GHY
EspEtFJ3qmNHXUELFBTPzav7rSCDw98RJNAG8jWXx6eehSH/0yqTKTJQAvbwvtXA1rq6re0OWfjw
xerq30axHaJ/jCcjLlaCDtmZlWQ1dbBI0yXBJjQH6g4uQz+jTj3GwVSsAJHUfqKCjmfDL6WttCuH
5zxg9KGTYpX+mJoc8hg9nShYKdLe2msZDHy6XmS7ssrkTVIJLn8dQVSVl9hqIiznTuQPPOr/ZP/y
dH08WWKN/n+2zm45CborKcTtPo0WpzgFM9Ei85oaV3bdeWbg3wHb1LOKgnnqas/aIdU7TZHaFQ9d
Pw48Ya0KNaRgpqo14cKZcO0lnUomxrlM/5SzFKNtnAXFQFIcYH6RVNMjsfViY+qSeeBdSZWf4jSn
Iqfao6uLIruyjT7OC684HiMcEWriuI7eL1CRWFFDTZl6mmxYLkkUfuOe/q6ow7X9+tkh4dVDrJcC
XHFpvG8oHFskkmCsOpXAoWSqLKzijjNiIN4iFCwJxuTzlZjvx9uJWBO8LSSfiQBhdd43CbuVnoLZ
rE62/pKh0GuQeYWUTw2RYjS3cLH/9RbjSUxUlmkkXnN+IJeQpK42jt1JFUK1EMrzunq43MQ53kps
L+5ZXqoslgMU52y5iAvUTS238jElzSBRoBf0T1FeecVgepmM5JM534AG9ML4p+nssprsPmnpy50Q
5uz9JaUxpbhWIP3IYJ675Cjsqjm13Dm87urOSefTIuTcL7fxcelow0HJRRTAUypz5sVkE+pEA5To
p34Zg8chWxyvy4YcunK1lhAnjlS3qRv1oemd5Yo1/3gxvm/6zGSF8JI6xO6ak1apti+FBTLmzhzc
TkU27NUeTTCW+Rrc6OOcwnokYg8a/xPA6fdb1e7bvJkSJN2TuvtHyYMfxCgvz+jH8we4nSywcIsJ
LL8Zrj8scZ2oKix9aYvkBTA42RSH743hXd1GlEpxR0WOsbnc5sdRvWtTVd+Pqg8DVWoqKTzZYzC4
hRF+r2DyvNzGRwP2vo2zmTORC5ukTE1PoHduEFK4b7PkUbb7K9P3+VB0jZgu9y3x9/dDocw0CAjs
pqcpm7ZhRdEjJIH/y0j+v4mz2UIC2VpQ9W1OUBN972r7pp0s/2ri9LOTJd5gvPUAY2nnL9ySqk0j
qOzmZIg9HevrcugDr5JbQa44mr4Sp9TMDc6P/2Vw/232vIhKRr7B1AalOfXyHHutSRUiXtLszXH0
l2wF2Mi3Mg7FcLjVNFzp90s16NCk9xVVKlpc3gQw2LimEnxR+3E1SeFjIzntlYX7ZG+AdyY4IcLl
IijzvsF2LIKxRTQCtvSu2lT427Dc1vPz5Rn8xJcCoU90joAIN9eHwIssx3oyaCOZhWG47eMaLOJS
3czacN8ChK6d9EuUK5VH1mwVyQ4ku6V3uQfC8p0Zfq4fuiDbskUXzia2JL/XFzAuHoe2eEgLRMZU
ZJ2kEAqGQYeD+3JrnxxsVSRQoWtSmdjziF1daTPZExVQfgCkyeoccMQzRDeUuf99S285dQNuCzSB
zwP9lhUZU2lI1rFX+t51InWjBFGAHlvx6/KQPtkoaN6TVOd1J8oXzxySVHJS4jlKd5Qg/972MmrP
ATQ3V1JQn0wclybZWWItAidw1kpiyZKVwiRxbNQ2Q8Kt0u+bMQ6hrLfQBrs8oo9t6YpgjHlDw3wM
BsZGafa1o5in1IBRsETzbefYMKH3aIzvLjd1Xq0izrUpHB+ij/hyH0K4E+xg7TAo5nEkWg/Pe969
ZtTHeLlt16tEbqMRHZko8m0hNEb537BX6oaEvwUZfWM5BUJnseRpKWrQV3omjP/ZwSDRx7UK5wsR
l3MilklOzCILSvOo1Jr6PY1r/WaR1R5ZkxSqkh6FbcDosTJUt2AuwqOJ8ubGCUAJXu7HJ1c8cX0Z
VgtofPBDz+wQJfV9DbfeCC0UHuByiscvVEuYnY32pOkp1m5ge19u8uP6Y47+aFLs+D+8CmQ8GogD
h+AoOfCqmNXo+E2bwnxDyf/llj4Gvll+LDqlZXgvwKNFV/5oapFSVAQhTDo6ZXmwpOXQLEiWm0Oy
k4tii8XbZLK2zyvkO/paf7rc+idOIXEZeDw4WQTez6NAllYNarSECyBBAJOTXk+rJJfR9ZMGVH7K
ux4dgSu76pwvVOx3Hkw8JeH5Yo7Pz7Fiqk3TKpFxdCCeeDFyedpa9YTckVnqq0mhjE+UbXl2retI
cY+1AwH/BHnCNNe9GzpltEGLIPUalSLYEkzaJouHFClJTffgHIR00GkRf0qneMfimeuy09JV2g9w
MBja8tPR4/FWhWBhYygNtIUhhICJPDtwz05EsWutAwbaydY+Jf5SwcufI0GUWcoKngJIzM2ieCow
7F5GYT7iBsnw11aOTA4VCVzxhMw+xK+6pp6TOqVmC3oJOMUTq38gA1LdSnaUX3nYfbz3ICTltUP0
ABTDh5Q+LAdNEweQtiRo6xQl/GOCCsjonA20yi+XN9rHK4K2AHkBpcR4c++93+UVVHNFjq7OSW7n
506J7vIl3F5u4uOZFU1w/cBRJcLTZ65sa0xjnk9N9iCFcXSEutFC8niabsLUKq/Y7I/HhqYI9WED
YHKyz5tqCoTDx9rOT4HartrW2SU6MnD2bwKn0rX020fHlraIexNaRFveOfdOir7S0ralznx2GqTp
xu8qYIGkqw/6pH1RifykLVIfl6fy0zZFFpXnsKigP1utjgt1lhnlA2iWtkSUt3X16Q7mA8p/hiBa
XW7to31nhFR9i8g+L5Bz+05KI5DljqdOCaV35MIG1PnaoqKlMJsQBlO/2SFpM3+FZMJ4ERyGVxIa
H88BBonHOB6Z6MR5bS9orKydRts4ykpLeFGLvpmts5Uq+SXTiY1fHuzHXYrL54BIessvUHP+/iDU
o5kktR5oJ9sevkxlDfH1DFhIVpKHyw19XEMuXQrlAHnAzUGK+n1Do4WcSLA4OrLkeubW5dGJfk65
3SNuXNfHvgst8F5UrVxu9ZNIDs0ylwJ49UnFGueTuHdvmseKiOxSDvsY6IEm9zd2+r3rFihnbiTj
cZIhdkZhoXd+VPMVs/bR1Gi4bdhgDSQCbCRnA68c2FFqdbGPDfVtrpOO/8yg+a4MU2X23rtGACHf
kFCkVAUo6mx2EYClqqE2jt1C/WZYo0xa/giX+jRQEBoChQajtaXOajPUyjNeMclkRHQvd+JsK4El
AjiiWuA/SeIILNP7PsTZPGbKnKNwFcv3vWx503ygquLr5VbOTsdbKyC/oIgG0A9a6MztljQpD/Rp
AJrI2dnLMrRRzcT9Oy/SfOd0U7q+3J7ySYMwcoHgMHgUCpf4/bDMeOgqVQWgNevoSeuFg0QnNRlo
bU/52kjU7MFObNlXMrN4lFOooWSjuG2U+DVE1HbbkhFYxUuUP+dLqe4dU63/fkLwhwF8yBCI8ufZ
tCeLPKsErPtjYybfzdrZyX3zq8mrteO0V87wB/AYSyzgQRQKQh1tk3F9PxdIU9SSWtvysR/H+1xr
H4x2/I3m+Dpp0Q1uTfWVwOwqa7OjI0vfEA46tJaydar5QG7sdSyBwlxZnbONL7YDPeJu4KUO8PH8
+arUAzGOccqPgQ3TZJh9c6r4eQqWPWofDxo6kQaIn3IIqPi3V0U77dIlvIKdeLsQ/jh8//YB5Aub
BGI4Slzez8rUJ7nVZrJy1Lo5OFEYgQirkpgrvW77dRujdj7UVP0VUZOiMq0DKFcKfV2Hs30PJCj2
1QXFzFCtpBdrCucnhjnexFbaeXk0mQmJCwqY58KRvi6ouq3VMdcOTWkUN3OpTl7HUw0exXmevspx
YaDvodpUfs35ETEJJKDioH5JdZjDYPNBOn1S6lNFmc7amjMoVac29aOsdNZVT2AMPjapJ4qooFKG
Xliybhcl3jTjnMKOMxQwFMjzbpQi57YiFfc0ZVrsS2ryPC+pAzEyelFKIim7y0t8Zj8JFQh84JtQ
g0N13zlgEcF3eTLzbrrT+1cQIwvqKH/dgE0ICwgr2T2UC84cNV4cWkmCe7hbYliIwxp56HrQrb9z
B//dJGRHMM841ASH328SGB2WRjeX8hgF5m06KcYahE/pN0qaX7kMPrHD4O8ZDMZPgLHOWlILxyHf
NWhHRxp/wPj9q++DjZFe45M8fymKEfH8JUTwH+Tq2bxpMMqFaltnpyESmW3ntjTKG4xD4bay8iop
wbPiZLvciffJUl55lpxHKQAPgRlFwoMoHXG6D1DCYimdIbSj4KAO2k5Hb8c2JHfu0XAjBlAu6YZM
V2LWvmn/KFAyVvIthPciEH9576hnbs1bP7jwCPAiIyAc/ffLOnSBUmqS7hwyDW3V9D7tTxbatgUo
aNpsqmJFvk1N7ZU1jfu+jbaNWUGoh3TdoUELqD/Rzz74SX4edzZO187bvy9D8cQXqrLfxsrDlS6f
ZbT/7TIgdNLZ1NPj5L7vchyHS9hLsnOYKWScdnRzHoQMTYMo07pNxns7R62OShu62Tf1mg9jZm/E
h/7Zyn4O9XacifDoV/zet6zan3ZUrClwE3htZBKJ9O99xygGl2dQr8GhpZypSOWNlqAgbOxpUEj8
TpQAFLPizXiJQye7ReF87wRvS/i89IHbzrmH7KxAOCZjsI7rR0S/CnTrooF3OplQPk3ZA+k65IFS
mr8qSUIH/hoCUiz4h0EQPBNmC1bd8wtJYFy7rlCCg2KGt/GCGHCjpcpuLqGwggVGc5Xgyv0jLvhL
LQoD+kfEhkCKVtfmGBxMCEdgxl/WatT4cSYhGtUesszaoGz6Iw2LK4b503bhhxOoD/yB83guVaNj
FbVDcJi66NaUFiSq0V/tu8gfivrRGFC0a+dDYSbXkunnHpnYJ4LUiQcaGXWuw/cDFmIgYVkV0sE2
oMGwY8GTGJr4gZWdbYBMzqv/4cQIhRCN0BQ4s/OsVDbbVhzPo3TIlQDld62YfUb+OzCq50pH5yzM
lu4ncYDgpguKfqvbA4W+eL4UTpquuYTautVL84veZeNra/UDuk79gIyeYt5neYePUtjNlevmk8XB
CacuX3COC0bc93M0aaWCfnYvHbhTT0Ug3dWK7cZNOYCFLr8rvfk0Gjny3v2V185n7RLw4KEDRJyt
Ib7+x2asKF6ucuR1DjGx4KNu58bKCPRkQ3gY6kquLL+ul8KLsnjMQNE3kX95rT67GPDDxNVkiO1x
/twq9EyJqfuWDnpQf4es9nWY6v00B+jStag92ZsqRLaxVP0B0xYt1qrvkhWCGWjyRlcM2gfPBcpw
3g3A3XErCKWe7dPJtNsWmcfggKTQt9yW9lKkXXmdnMOThDHn5UdIBK/cwIM5W+dknOaRcG5wSCNz
XJWxqvjdbI8iv1hvyIJUvmU35bqiKs8zpVRZB0VCkTpol582ys7b3kG2jOIqw40t5PkadaDUpVeT
rToFOM5kKFdquOhXTtQnJ/jt0hSPVpQ2znvddkNRLpodcIIlFxJVV4fjh8sw0rMrZaSfmGNwqTLF
42+HVz277PoYJK/TLqyBoW0aZFKlOf2nVbOtY0trqe+vDOw8e/jveuAGCHYRPLDzyrkpa4J8mlkP
uWr8Kbd8FKx/EHj+WnTlegm0DaUPq6UYvhilfVPH6pVjL5b77C7Aj8VWEdERSNGzK1ROm0JEVnGL
ktZN9fH7JE08zLLkyr77bFoZoPgP3xwk5ftjDouvqoRpHx4Ho9upnf01M+K7Ruoepd783SFtevlU
f9oc5YgEhvVP0KgaEmlyQvUPNYLOl6oYKOQxj3Zu79AP/q2p16jL34II59PIBaORQxQ42HMr1teL
qjTqHB7x1TvwP8a6LLow38VjO6+ssZEBcyCViKBR4mfTlG1bI1XcVtfC22gozBt4HHrqmYB4wheW
/QhrSkWTSAoOtV4V26owi+e0W+JjOy6o9fAwhMVo1EG8jNmqm+PRD+ylOg1SrKzkzDY8I5wAHhWT
7WdaAe9+ozUoCJuUtKcwKXbQhd8AOlE30Oblt2VvZWg0h/ikCa9QR1/6n/1cIR006XqwknM4smQl
sw9LnJe7AmP9PaQkbF8ZveXJlWTdUGOVrbMEIymJB2Jvtw7M4928aVozcE28mhV4IcTStN72x25R
N2Ol14+F1c1fSyuZb3uJJ2yuSEiKtMrsa0UtuXpqlJ7hpNUun/QABDyGJ54qyS8ytV9V+jB7apbD
rz32ydrJtPbX5T10HgoURxNMkQBrE7wAAHy2Z5G76RWbQvVDD+our7tNVDtomKIC3VIGJ0nlKs6X
L2Nn7HR5PHR2gkNRfJmq+PfljnzyZHjXD2Ec/7gi66gOKqljM9uzGey7Jos9LcIyxLKBVFRmIzoa
oemeW5b083LLn5hdWhZxM4Fro7Dkfct9pqSNg3r3oTKCelMOjrwahxi55Uhi5SVS85fb++TYmiR0
/gWKEOE5M76pSmF2VqntEUo3V6CehZJ5oW4LHeFO/KbLrX1y3bKuogCVhBXPsTPbV0uRjmKPJh3a
0lLu4tpO4Zmest3lVsQcnZkGbB5JIwrZ3uqc3s8hsIPcqipY/QYCzqsmjZW9RqmQH5ny3zLMvW1Y
VOEE/6whcIDvm2og+ohQ4IyOrRneNA3Q4iQyN/1wrdjpE5/NBsDz33bU9+04PcLjBgIXhxIbwfNJ
g1Y0fFaXr3Mni3e0RvXk5Un89AiA3eS9xxziv7xvsUQjGWlwyTlEen1c+iJ3c7XdWo30kjcU56T1
HhDdlTY/XTiIEzEBJFc+0CbKWW6OqtUMx8yo61XH2+UmUfLxRk6yayQd/xZ0n+8SHaALJbb4HjwF
3w8QpqA8VjvZPjT43ztLyfsbrF7pGnIh71Hd7Z6iJEUANnWGe9OsEx9iEXtTD721GqNA8Yy5QAqr
6Xoffn7LY4nMW4oWlDvVniuvg+9jJTdVt9GCaQDHnQz/RIKqEYnaYr1kWoJUcdrnbmkFyRPEU8jW
aOmwcupQ9SQDtZMkdTZDE+1IUXrcChDYJwidK+DU1Aw9dSuTw22XaRW5b/SYG7Qx3VlW4TuAZcnN
kmVw9WZApa5rZwIDi70PZindqPYY74p0yPdVGBderffLrmwD3V1SY0ndDheZVnvtJu707KSOTbiP
W6lCs76XuGFGuVmb+ait6twZAVely2okLvgcdk6wTSwj8vqsHG6GeYpX0hgUt7M097d5l+bHKjKb
m6BHVqZpw+SWot2YjE+Z+YUE+Vc5tkjSTGN7pwd6g6ZshP+3xI+1A+RJliVtneVWulVaQ1lF/YLy
97wk7qKB6dX6ePFLK6z3sPMTFglliGiyRYJASs78MlgCN+1mSKemZFgroVqsY3vMfEcONL9Nnf5O
sUNp2ytaBImUMmwWlnKtB3O7qXuHlJck2TtUQxdfrlPbj/uuhPbWQC4vqaR9SPnRes7Nep2OtuXm
ZSq5cZ4EHigBa6cFy7LJHSrmTK1dTFeTk8GbK7SXYNY33QTMwRVn+oOFfUNIoCFDOS17/rxuRinr
FCa7uDwEZh4+ykE5fh0cXHnvsnX4zB6BPYFTk+LAj84lb1qVRhL08JoahYvxaA2p4Y4dPK71Mp9q
OfkKhuBbLGS2L7f8mY0wqYFGPJJSsg+JdLVtKVFiyx+mtr+JgujrpI1fSiT5rozw03ZEgBY1KUji
zl2RtIqj1phTG11pFxg7PNjRtWzcW8rv3ARRwCpkf3gKgAx4b4KapRs5PaZ1IHzWd0QAzDCpbg1C
f+gpp/na7MfYi5UAX67RsSkc7XsEOORTpqfy1smt/tkMeud1Bqn6UuvOICzT0sNb1kxfw1oFAQaS
4QbSfuu+IE+xgh+6yd3ajAjEFpJ1P2iDTAVKVe2KsNT9ZoDJ/PJyfebP/DlEcc384UmZQRnSG3s8
1sQzV6ElV97QN4E/SdXoQ4d/JdD22eOO6CTBBQLrxJ3P/ZnG6PQuBJt2CLp4penNc5OiXNOGa1o9
5JW6hm94Y8fdF0MOd+lg/Q+uhzh3VANQJQd25f1wrTEMCVYE1l/sGrEpzjcNqVsFADuoGMi43zcx
hBG1XEltHmJVPk6qlbrqMD7adv5VCj19UK4Vqn12EEjOQztKAhNC2bNNqkNCYQPz6o7lEClQlAzS
NqCwxcVKXoPtibfpZ6PDORTBADAW50cC9g5IZIN5OQ6kKXdEoeMYMZNe+Sn1I9QXkyXH932NmJAl
ma1PTXT3y6mC6qbtC+lOLvvKA5ar7TPLHMBF5t1jOpvqbR23yAotknqv1/HPIUy+loEy3DmccbfR
Z+dOk4uh8CQH7dbORKMnnepNmhCKm7p88ruqq1yl7ZWY6rFmeglaS7rtdaVZkeRDHRZCcMMtQ/03
CDR+JHdyapvaeIUuo/IiV10CewV4qqckitO9sSzattTnZjPI0ril5G9eRZMq3wx8o6tZsylkNmse
jwl3KMW462qWsntLi7snOZ0zVGSnYROoSryGIbHY9ebUbmBkz/2ijoNVYUmVR/F2uI6KGvEgaNRC
fBCC6FxI6n1YJdrD1L6xigxzto5NO4bdyviBVEy9s/An9pA555vMQNA9rFC5L8ss8Bfi/CsEz5IV
YjiJG4V9TcCeu1iuodlNh6TzwkSWwWB340FaqCpWlRUKGtp+Jqrja9Fcu9WcLzvNiZtd56S3xdgb
K6ohkgeUaHOf67Hx82KA8SVU41MYavqN1dbKAao2A3Fvg9fJ3FerYQmqjUl8we0m4CJGY5tuBHHh
XSyP+T4JasUNC63xgzBFe4t6+Qdot5IdkIiZDtfTts1Vk6hAaK/CcXZ8R6stt6jHZRuYS+4Zdtl6
xVSUj2YyzJsebdyVNodpRmJA1SjO1IP8R5tIXooJzasR0V/fmPdVv5WadFB2SpXpXxBuntZS1r8o
aqR+S6FDoCppdsBT15rXLq29TpJ8mDx8tGiXVzyX3DKeX3oqKxoITOR6ExRW4Aeykb3WpTGDmu3Q
f5MQTMDpWOZDn1XzOlCb8TgN+riOlJl3+6KPziPyx/Z3Ysr6k1Fo1bKK8TCGL3KbEEZMFZ2F5HCt
NGOSYSXsA+0hq2Cg7gzggias2B50Y7IXOGHLMuj1ukgiZjvJTZRe2ZcoY+kIt6Wp8rXJFzgiqZWg
joySQrcvkuQld1J929dC5EgvYnmXjEu8mRK0JYPWaTfBUM2lr7dz+VjkYOtdpW5zP4cc3W0dKt8I
RGQ3qM4OLgVrrW/JYXbbJPWmMFM2T+QHY7zvqZtMBmSj5cmdwL93JbRJneFBI+LbcbvWKS8lH1XY
m2iu3Lw7kdsDkkaa86aQcNopQhVfmJQdd65JCTy4gzR95THF59P8S58s9gmZKH1e1wW+Zj36Q5Cs
pPmHyBIaO2DFLt9qsZ7DTGhJHjwoUpK0djVdMNlvYanqlF959BJKP7Oe0Hqx5oFWUKVmxcfSfMrT
VyXJV7xfPXnR3UEq173ylJtPxlRtleGbXlueUsmrisQk5VZY3NduKG+yNkF3mkyb/XMKWy8EoUW7
9Il0pJqWnhM/qZT45ttFU30i/O4SvQY9VDqoiabdc+f8GNPEdbDZORkPQv2oqdmemSuQ9iVur/zQ
4K4Q5Me6sw7qDOhrC3UrwoO3Y62UbgM9cTZ3XoAuaVClqyKRcJTlDdpW3iSdyJg5sbVm+DFkBqDt
iUNNt3iI7myzzlPuBuXsg/5yy0ZZLXXG/9eGnaB+RZg/0KR9EQe3qnkzqq2n8ONmKP/u035ta0Ph
pogoBWqyYRNsjRGoVKOnXxSlk49hEt9VYVECAZz7VQDLgBtgKV0H+j436Ed2X3jIF46jKukutLEy
jk+zH9LqvtaUuxbK1ixwfslW7TYiUlhPbeWiBXGvllXo2lm1jdX+jltpWzJgRWqexjJfRaPylcK8
fay2lpuMzkOqlKvUzncVItI8GLL72jbWg2J8oV66gNM4upcGbW+wspRweJS174X+gFmlt53e3jqz
9VMK8rVCcIlgJ5SrxUpMoWZJj9aY+6oW/tQqfSMnM3yekstrFDRxFx6aLtzbS3Ev11hCJT4WdIFz
+z1IzS+pqXijkaxmpYWpXEVwbO3QW0N7TYvqNhjSJ+jaXcNuVj3kjZazowqODSVH5V7k56EaWsGa
x7+wpmXX8UpjimqZZLfkQiIGOXZeP/BjchWuEg3FuDFas/sISfTKL/K4Wh65Rl1iQk2PX03MAqzZ
bEyrOsh9yMy3gJldzA0QNA6BnOyAAYDHvQdK4oJnX0Vpty5LArjh7CM53MSIGUL0N2b5posH5A6V
dWH+It3dsrm0KNwUs8Va5psl6fxomr1weFKUO45iQ5gw70avGLUbA1bMpc3XOYADeiU2K0l9sUeT
9BU8jyu2/jTbrjXYm74Cb9PLxoswPNpoHpiNiTS2aBtSwydF2uha7U1AGizoVh15OFrk5SNq4oAE
9FLoC7SDPeffJWP0rLb1MDOFNvn8nhSmZCyFpn5zhtnnGCdFt4UGGzLqkzxC7NR4UdusGJ8+6P6c
3NnLCbvGJDEZnd1vAWxkrl4vns2qNim2OlMKLw/smiNnudyG4lv8Ht2QbCxW7QJ/MTYjL+DKSm5l
nvDm1LhGwxu40b4ZtXw7Ef0T3za0s1svkUc1vStRk0azWversoMtW0E2uo1ZJIOL4MEzhtXGoHQC
S6gMblqXIrVfJM43qxrFbmqhpifTvG0zrpZIXTfx6IgC51LS/SLvdi3uBp+ScPkl9cpNy0rp1W/W
jEtzrdo4GVIH2B7qJ/FblqxaSdjlOSl5adtKQKK+gqGhWMnS7OxpuuL3anN7wu5KhgrIpTvJcosi
JdKdCCbxmkRhRIWCxtiIrSd2gzS/ikFTUQY2xXhYFmtvBSX6iuvcHuADmNbBJG+XLtw6ke2xOhIf
uDH6rl2x33tAlHk7e+34mqrWjZFrHhkyMrgvvOu8IkIMoBzfTkyhFr4RLPCr9HCmxQJ7UjQSr7F+
O4Y50/AawNHNXeYG0i43wlgcG4HzEB9M60sAwSO9SYBKMLOdFD41pbnRhsUFpaIbgShcTQNCOFIA
S0Yk9hSEht6k5KhySNxO95WM42k+tTChwMeQBeT15l9lt5t0zeWW4X3Lfto0jHoJ9pZUeEsTbFme
0ZrdHLQMsil8JkaL8QYdwydJlUI+9NhwIqPEOPErmvgZbWxdvjXT7+l4Kwf7KB9upQSnx5Zuxirx
RSi/ckiMUIMl7h6I5cQe4+7hm6eQB6ItACyOVvpU+DA54iJ6LcfHjDNTm9NpzvqDuG0W9rmYFfrB
HNEnppS/z4yYH3ibkqJ4iRZf2D5DBm8IEV34TEZ6rRm7bEKEpROYnsmSOPOHJXwZ483ohHd9cLLq
X6QQXX35ysu/UhKxXFLxMig/6KSjZ34e6r6t3sTl9HYv0nqBlc2UZzmKt42j+nzfIgVbqJLcqmnf
7GeZQoSa/hb+yUSSiqNjT61bh1/D7KutHUTH+kZIK6Nyyn7Mw9gXMyvJxWogR0Nvy3z2KdxPlWcM
0U6d5LUJtl8zxp2kAiJJ1xaHmoPgSMl6iEuXTZAXz8Ik8o8ZZEbN8LuKEC0i+z6k/Fot2DJ3WfHM
nyLS6KS/41JmCyo7yYBAnq8LOyGoCkj+YtdDg1JVXIxuMl+W5Zbs+p2amCd8gMjCld8K3jYrNR7o
S5jKdzzm7hlvGi/U2xiPfVhu56iC0bHDF9taRpHCUtxAyBFimrS7Eh+NnywTKIVTElqpV+N4MPcL
MRHuI83eBvIX+Iy9KX4U/p+WNd+MMrpBQCdCk1RbO8jgaPjrlhKusiXi2/ekeIe5PUjj7LHJxFA0
EKfCXGAD2BuIWaxB5e67stqUvfYDgBPgoydx7tJ7Dhd/ESYCipEHsV+RZt9SJ+nq2nTLlhDnmEoY
J5cxdanYhgNrJq7DWFW9IEOTbtZODmJSTgnwjq8vaXrkCo307l9DYDp+lP4K0t+mJMw848ei5riR
5iuw6VUgWSsSeGtx0WFmmGM2sfB1+VWT/FuvtYNd3C6B8VguEEPOW+EnMNA3z9ZYM044GERf+jx9
ZA9RBrnBDRhUzdedWbiQVll7XdevSyPZoTwk6CTfKjcSr9A3yvIs5lScVn4VSRdEhNN7cRwxYhEe
pnABs2m1WGvhiJNiejOIwrMsZHMfI3ScBLzKUKOkcfhp+fPtyGuvVc1dXyCoLLmUXQWS6lv8FNGi
NfKBT1DUvflUeNcoIPFTU/88ZYrYyRjtxYTMpiXULTY9J4k6E40F4TO55LHIRzPI7sRcshris0rL
xNaC+uIf4fb9Z5740PF8Af7vihGK54XNhcz0hfgGfNWW3tzahiSjK7XGa6WXm0TvV60Uu11traF2
p6K6hA3tBMmGH83Jo2n1zBPpJ3SAWSMcRO5xgtB0lIMhViHq+sFVhu442inhuelWGdqvjvWEZI7C
WaZ14evUpbyXlv6eLwykPFny7+aEdGzXbCand7mU2bz8KVaR/CAmuC2/Z1a9yabkRhhtB2d9wBvF
NLutLdQ01oB8NsIms/f4ILYwp1OcaWY1VOVVR620WBJi9cJVXTL9N/2GDeoG5cpnLd5nYX+fmCnU
ZZOA69ncJBhrZn9uXtm/nBW+n3mDpZcqcwoweU1Ua87OTjaEjzfg4FOfuYXxSOxADKYGtxKIl1fL
aNhHOTKKD2O23PA7oGj8yQcrVl9VqNOjztgwF41RPGJ9vvKVWM5XQ9h/4a8D4PEuHDyliLb/uVEo
d/ixTOnbFpvzp6qrH2oQiML+MER6ygyI+wML2YWKz0bn2hA7UBmWW6f1xbkvj3wTkfy6+c63cReY
/0fZeS23rWXd+olQhRxuCYAUk0hFy75BWQ7IWMjp6f9vqU+d3ltWWdV94922RBArzDjGmJSCcu+n
VkvzS+RlHaVPM51nFpfXw0MrpRHy+VmqnDLtvoq0G0/9sRTrZjU7Ih6Xl9zq6pERKAEnmqvO9YzE
q62+4GAxKFx7eZIIAY9ybpRcgH7YSccAWcxkuhQ/kGF/+IdIrQN5lRsZX/PXC3P5Ru2J/4OtlGET
fzdi1XmTaDFf6KxvRGISE+xjbzrbnRVSRg285BeflQ8H6TIj0hzrDXFaTqGTywh1xOj1ehzwruwt
H0nY8J/MWrryaHnlbvIB8lgB7MNEEbWm4wBI6TnC7Dn5N14PieMV09AVyWaa5I+L6SsAIxlD8Rtu
+81dB/ovv6TDo8D/ljfyKGlkeBcZrzv2KtNRHsNv80hMK4ALuScGG5GMT2X3IAMg3o55lTpAw3Gh
uUX0RYzDO/Zr7heUEpbowdRcubvyWXLViPUwA+qtTYhO2WsiJZdBnGf3vrQe8pyyRxTrvw9MbCPh
TjWQGg1mmstiHfl9aTcGuUxYUQmU4m/Rvd30Q0x6ZfspkXhvzNCnkq08LtJ/t1hP8mNHQvykA5bK
3f+BQTc9AZFod8QgnAhpQBc8XUXinE1aOE7ZRsa88vSxqPId+Pbc4kV/ZHlkfiYymxHyQtpMGfpZ
9UE6vMaN5f7J44lVImqrWBo7e0uYgKdI+9RTz5EOikszoS7D/cbSsp46/OJBnNWkBFN8p/3nSMjN
Z+K49Dixx4BE3HhvpeBdHvv+acJAKWO/43ux0DUabg1puTzIOBi+V84K2mLdpwiEwRbyS0RE+AKc
Brnj/ApfQxXqgd8fusznIg1peuqTjNxB84eFgu8a4u7/s3EZ4QUf2uXxlZVnZzKT2OrN28hwlt+m
trrjWhiM6eLCzOZuMBNfvi6DnvK1lSedLeYnZJJcWMYm8V5nSxyL8d4Zx3066z/y8TbL6jcPPlhk
w42mndifau2f0ES/H7J7Fz8JiSGYGlK5uyUqiMmhsY3MuqBhSekptrJvxDZcABn0jOSyclV472zJ
fZlLWqlebeaBQYiKcybP2cq3VhvS+XlrTVZop/Ytr8dZMdYv5ACAAewvxGwE7Jb7OIEJYsFkkMgD
Z4viXPKwjsT6b8LwLIiK+Wc1WCQRlT7DNc+prRBq0zvGQPFLmlKGnOck02X8AIxiIw2YjEhZCcUm
iCH94df5YGUgly7qDV+GO2mOP+bZvpXnjagJexhZ0YH0cYdPY+SHDOGlQVLkpZ238obL+yI55DLX
tfJvUJHkMlGX32iFdZMZ7m+TbCrSgGmRfMgggSUuxltp3W1+Sn5GwrHhEthz9XMc7W0ujL2jO/dZ
alBVuuOo8Yl5LFYfldFneWAxvProBQ4+XtdbIvP5rTrH9ZffhmeUwxr0vXdpzQc1ep0ThOO4qWNr
gElvzjG5vaxssET/74hRLESpmgomhl2WNlznSeaorUtU0J8wfKPRbVifmnoaFb57heIZCyATpyqF
gGSq2Nu3g2dcTPJRjJ3LEnMD2MkxyfeyIil/2RmSjbwbUEXk42clepVBmgBEiHWRW4g3YYulwkLW
P8g/plwfN11uPxntpSGqgkpQ27GMo0b9zqaDOBK2VSjrY/ciASHL/b5MaA7Ta+SD5Ilgm+XrzkZ5
TxZCIeiBw8Y2zPr8JD1hvVRBmsch36SAay8oQaiVw9ZGlJTcQw9aYjNgFArKdxCCUbVjPkz7PdFd
fxgNYHbjW7YzYMR4YrG2O7wsQng/4Wv6QtpBJ/aziCFNpDmaQ7RHDXJJS2m9bUpUVlSEzPN6TOOU
CU99+mop1g923sa5yqyNU+dUFmYZwVjsLlF3PVN4aUcA3fZN5OnUXn92QjlGkf245CTr9pMSaSd2
wYnWbcP0o2rWsLftSSAlMRKVde3yWNlPICo3eimeNU4RN2AUZzI7VXQhHdjQFcovxYz2s1tR3+kP
TpV8l1F5VUrcHFOvBvXMkKpAS17l1jL66kqae1N5+Z0Et7nptcds4Q2lvYqqlxoTIuLfcgEUboys
xWGbeTlskpe9Vd3SMd1jBeRKZkq8nQxsuCJQ98PxeRdpg8lI5L2o0AyPVBfd6SGQ9/o/KUXquTI5
QpYuAEGgbco58zUrCuk8yPjIVUy/w/eBxgmTNbnrotc+/SKVn2S9LpvaaRPNzr06v+0MALaTjA+X
udnMVNvITXwvm6+lrgybCV2FYZAGh7KcYoYjgMc4+RFnFfXW9G7R6k3cvIBvDKJ83Ztg701CshET
olARcPlor6R+usZnql7SmA8EJA5i+e0aanp1Hgly+mXa9piJlcC8kO0rywqlB8cA9GsEdsYMIsYQ
yUSPrVzraeNyfzoqdk2P6gMJslPnmR9RtlML50I9ICbPr5Z9jr4WfO9+U/X6rqTmusEZOu23RPN2
kxQzxHSCGWFNY4phAoPozAkwkCKE103ajQalrELAYXgrKkhThgcT+H0iJb9DJaLW+3DUx5026q9v
389aw2GJg9hxZIi9Egk4S36QN8ejyjN6qQwYXbU7y1ywyIOm6m6laZS2QhrTLspk62JESNs3eoVc
u2NUyrSR8o/SYcm3ZTDf2epcloFUuFSUYLbisK9LuNC/uJfSIDSCG5H+kMdVGu5pui4qPjD+TeEU
o5wZ+kGM8G7zeac02kH+KV+Fs6NxUzCA8kZTNbb0/Kagc8ea6tQoe+3JNGr5HBi6v6RBI9F3+yu7
RcDBxO7DajIUI3lIZKHlrUyhuj1CJ2B8epfZbcnk91Zy7DpSTAApvlv3OBpmxrX3fdXs66w7O6Ph
W4B9MLvyUxhbu6Gjd+TosC6R0wXm8DiJ7s7hXLFzFX08V1/CNcEd5K32ZIviGDVWQEVvmyimtlmm
4aopprSFdmzdkGiGbglzOP81F5m8a3GVEkL/4EKVHigl74obKjkxfWReHKLuhMuKeAtNjfooQ1hb
VhoyuHk54RDmeeiZrV007T5KnI1eWzAfdIqdLaPrtAm9SGtTxYMsGakDlRIOkPFb/lRhW4c8PYzc
MFkB19Loa2TZp55y+mQLS64yxoTWFrXd/iYqve2cu78NnJOBfyETMujwL051rQwdH7puJ5AaeT8m
G0Tj103XSMjV7Mqqg3SKTvy9BAjg6NVNOYq3Mq30Ca7mvOR4UaFZV9kuKgjYRgJhy513cvpslz7T
qZIX2swTmYbJuQ0VvKg6u+TOspPeNHfaTTL1JxkeVYN21mB/qM0q30AaHbc0jzN5jdz1SLeDKWf0
BJMnyrg5JKPzm2+31Y1XvWC0chSH2MXKcLexlxz6og00bIpeYCG4AXqdnBBsevNYaHLTeX3BrCLE
bxfrDu2eW4zhmT5CgdXUZv2iz+N1BuvpTN8EVloM52VQdh5fr6PcZqYnaVpnNdk0nXGQbp87QCED
YAV5h+VHDITHT8meHG8IbfjA3kdm+VAnxr1I3IvhVhs9c0/r6PhtXfuWUHwZ5AymCZ7NQ7soxQyk
NLkLH7EC32Mzc/pcRjZeVK+9tiMyuEMObpJ7WlZB77q/x+obt8H1vI3CeUsbYk2JY3bwkXGB46Y3
IiMTxoETwJMfY7Vjmz7AyObnr7W6PNYU5is6B7Uy7XB22dJ9E8mLvNE2Fsdd1Z0sgZl9/xi5wASj
ZgjbtgxzCpcM+jZ6/H7cBko0BOo0MQy628nYp2J+InzCJy1tnhx1QpqX/lVGNFgJwOdGSUe8+Eop
YONSZ6GleW2S5bVqbHACz/L35T5A5d1UlAiNqow3y5L4qR7vZMhVZM1t5pg3ujrs7JVIIjeG284h
wsqLrt0UGq1KKsBRUt9MBo0/l6BGeiYY34ZVw5aH9K14QZykd0OTz0yPnsIIMohrrvRIi6d+0ezN
Ug/X1W6+1DjupCHYcrXkSwbtVYINXwfNCfJY3QPMgmdi3E6EWbY1UqqKQ1NPf0+ZvUswZAOJaZr/
dJs8VOvyCEX8tmHri452AMMypVuagAwmqQfIML8wuvA0cHQ1OhuVxkxMr0PSzBiDhpsWuNQhDXLf
qjDPa4acrjsnJk6BVkBtrYeU5WWc4z5ai718bpInYWyDY2z1fVG3W61XbpN5vakGi9IxaEKGc3+V
9Fx3WR9ci07wWqg33dg/1Xb7M1884mnG8sqmQIb6UpkMewXZxKH0QqTkvjdG6wRd0lY+be3HtesB
h+RPTkbbdSkPJZOq2LNwRaemqLE/RbneMzJgL4OcaLVxQbAHWyOeN0Xd/IwzS98gCUvJcdI28wS5
wmMAus0QIWm8mOwbWHh2lOj5konvmsrPPDO/SydYWHKUyOqdMnf5orfD1TIEI2di36O9KGOdHqnC
lGoL+/F2dF2133UOv4SUEvgcoqMydW8rPXsqo+6qdm7I7lp+1nl8OK07mK/xsZz7b8CafEhFt2vd
5NilotpYGgF0XXLc6aDKdnSzNnChxX3miKdyGC8eAsy5872aMkTHqTrGCpcTLzGB9dvM+fpzLrp9
TXDrYPY0vOWqq0HcWbhsdauvWHHXeztE8m7Y9LYEoVBtlwuhY/xzNoZHw44Qw012yIxs0npq4Isk
O8uVQKH+tSu/jMO6cWZSHawwNHSwTLHv5hlmxq32WpuAzdCy1z6ZdvJMA5r+YulpaJJIdWW0S131
a2KnD8mc3pa0ONTC+qon+Uvt9qdSmgBi0lyzwRTY6qM8eEpvbuUPYpXgO0RBNaZnbLSMDLPqGUUz
X/oJhxJ3qVFZx8QNhMO5SSai1dN2SJ6zYqTYT8BSjQIjKdeFRGogbrLp1nluf1Tb9Vb+NyN5dyso
fRApK11zrv3QDIyfIjfHM3iLsXHdlWb08oTRryb3UVp6m1ydt/2VKfMzUCSONwrW7IgMiZQ5IYUm
LmcKFYPl1t3UMn8ohnrDPON9qtOXoi5hxwpyEgL0GiBp8a00x+6QKoUVmHll+KsRw7xUunNH0jon
4rtM47S6/h2P3kuOqFjMFZSJXuGCQFji4wTCSV/1wCT0U+ImXFRlN5FAeBXfaCIJx1Cj6+JHkXXo
yuqhVefHrGjPWSJ2OfFShS0HuQIqSTzZhXXM+O4zA2QH09oylhl1X04K33YvP5StUAmcnW7+aivl
WdXNUFpWq59COEoP45po+DQdcnq1U/AB3lDQHjCOMmjKzflU0TZX9eoY9fnBjB262Ap6xQ0dXgLN
/h6QGbcX3riDpJBP0Hjgtt6DV9D9vjIaKk/2d68qntPSPOE3D8RFoaCj2xjmHs7VrrOGgzTVmoi2
cUYXQY6+i3LNp4gbApukos4AErDhHrOfVLEBDHuc9agFkI4lzbUBdfh6KHaN2XOw9EE7xZpWBcy/
oN7dEhcMcwzbIeo4htUg9sscKb5jzs2ZK1IftEJxfjB00zhqDmnZ6s1gA+3G+LZ0yTL7uWXnLwP8
saBT9DKgRaFBKARc65jTSKtsgB7iTLNvaEw3zvOchDkZzQ2bTAPaLqZjY/RuwGFtWQ0UrZTR8eit
ypA6rV7rjJRkgE1+LkEVMvrKfPLiSqVHF/3KkDpdp274qrZtcS6seTjCH53uIqAxN2ZVtocZIOOp
14kZ+55KlG3DI1CybA40tGjvzNao/DgfI3AXaOQ1vZmcptVxgXWnE/9Q6GEmTDsc0zIO1SlGWH8k
FfcBYovbPO3Kgoku3MahbyffcFLifMRY9shNfKnVAkwgmnz1TrfqFSjzyOCljdZSOhDGvJ6KhAud
5fFwMeLMOTTzlB0SYL77Fq2yoJqjgjtnukezj4icl6W0brx+tL/bnCo4eVHOtMXE/MLMn5aem5VG
T261jPcqCMw7145z4qhKuU9F4rAjhh3opTWftGjO9m5RDUGRLskTp6AOl2jJEKgspRRT0VPXt5XA
jmoIoS358qT30V0COeXkziP8jipxGDSmqPP94Aor2nYKKCJgSm59b6vzQBXOSJ4s0L2CpChN6FfE
5S0soUnsbXOlLmH02ZW9qIMx77tNp0X6Vm1dB1+6VAem3je3aUFirKUpeBAXAV+yOy9wNSUOYQBY
1ATBRUQlMwMmZxiYaKwD/ZgZl5NPQt+bY5bda1E0BhF57UvGgfLBQdFQU5r8ughNP3Wp44VKskz+
uqRWDXR8eq4tB1UkrYgr8GHeTK0E/qSOdKbZcl9yfaFc503XvEHPsNALeAylngU9cOhgGIo1aNUk
uaOe1l0jB3APA73Wbd2U8ykeXPdpGRPYJHWZir231iUzYvVI+zUh/nVXVKK+apTGjkViMroh017S
rmjQH4+ssF6n59xAVth2EiXU4I+EsbZCVkuoQQ0jcMO2HxuOTk17x8nFtqz6EqZ0bC5fMy0bSUkJ
DAwroaPqCeo7jd1uMydtA3U2VzRubevRWPTktqiwaQUX5IpUuHYorWQOdNMuHjRurz+VlUUoZtZB
ZTkzYLpIZQAKE8PsjIpyOqRAZBfRwkVRl9PqNXVIJ7s/e/aQMctP817AKM9bqKCvVb/ORxulH78e
6jww2UF/Hmd1xxz0/tCpzXxUpWrGqopx1yWgMmnD6ym6P2Iqz+niwQp0YeagyBmfZ1ReUJDhUmF/
gEUyOTxYkTU4dAnttRoQN9AAt3hxo5hydYvqUbxa9J0TkwTNUZdgint70zq1tWs1y9ni25X72YD/
lapRuRm1JpGxvsfPKWjMZqbtj+VIBtYU32vTGPappfRh4oxrkC2qQz7cjVKTBOqrWBtGNiIr4A7L
r0FXpkDEhn6OzGK4H/KY82KAzhznTvvB+Afxi+5FzNSutj6oiARvXGSjAm1Mn9TEe8obbrFdomCb
MS/NSYrhXC91vR1tQQOGgVX3tukuPoqDI9jXtSEro3bSVHFOs7iinWNV+jmZ5jSIOqhMuT1Y/hiz
BqtOhNbHnHAmxJN9tKV70qyhCJu1do9GEfV0eHsTpzNKRLqZUWSZvClYldS7iRHDuLFNzvK4UFK1
emH6UbZQGOaE08o1bO4tlsIqRB+4EVXtuBu46b1N/WFE42RNSYuA4KuhQH8PCFNUBVrTiN82lM+g
LDrUUBTA3WpVuiBkE7CCZQndGBdIe23JuNVlHiyic4/UhfPNWlkp6djaHHt9ppnlgn5G5MMLSwZT
B7k7Y4wzLQ6Gco73cafQ/ne9dFsUgODjSeuD2KiTe5hwazgbRXVE0xf5K0uv98Uyg/8uXUGX2Ros
GCvV8hgxwJFQhNsaz9l2ytxnEdv9C7ok2RPGCFiZijx2biW6PzVcGlFyMFVv7G6KTifRmTM5qY2u
BW553igu8LaEMtqmT+0eIVZVozSoG+IyoFPgRzaJ/ghO/jBYb7PHnP4mcfrxxinc7lL2FYajXteb
2ibdB4/1Pcv08Y57D7a6aL3HqChUIvRYfTDStt3id+fdstSoS6z4oNRdly8ppvbrSgwGDNSMg1oC
midvBOXSJO01ThX1LslMmvu4LUaYGzUBRit+jU1bBW4xPqwrOjiZRr0i6i1wK1B6N2ov0lAToMZE
nsKOH9wxtNpZ8ZeiLOJNNhutJGaDkDf1PGxp4/uKzfwKb/CGfSVixqMk+QRAp05gCUCMZ+JTT018
AYweWY0Gx2/sHrOZWlXeGPZdXTKctGzRbBzrwruPtYpcpmDvKuLIw5jYBXCh4WAoxW8lUihqKrq4
dZysDkTjmHsRj0MwR0Tcw2S020Hvht0EIuoEow3MyFwN931mq6Fe4nH6QhcnNZ7mh8TS30Zv0K5U
dBR4U8KMWPeSJxeJ2kOjjmCvJ6v/mgwiC9QOiSAjqVS667W9VwaGw1alZl57JKW2fT50B2Ndaaiu
iXKTJoxrIEkxJh+NzeUCgJxC/rAIXzgjU08HjWZdk6b0SI3irvLgbsS1RYKHHgDpF0MWU9FYZwaF
j2drHfOHv/Oc/pDaMqGuI+by/4kr74hORty0hlN5NpR9G7kZqz3KsLj2irNduI/Cdb6bSXmIDQ0z
2o/BJ0//kDbDMDmpaeHY5h8KyUUWDS7cnUvHGETCNCXb5Sn9RFN1f+qtmR68ySmfhTq1CM9VdVBQ
rEAjEVZInff6WWls4+nvX+lNaPA9TwkCD7JtxNyG+Z4aDfVlGEReOhddnz1cQZZsoVAMZLT9BI68
K6huRnqxW2eHeiQC9/eKuxS3cVYmoeEt7bbjKlN4pOBdp0YUyBiSktdMa7hy7d0yONlOKUsl1NOa
Ok6f1huj9IrntnO9PaWV71Oagh9dK7X+hIL4EafNRUuMuQqOYzHP+d8MLIcyi6sgYHPlYoFI0b2C
19FAgnfuspuyTv3y96X8iGyJvItqWCSr+h+CPQIt9SVf1OGat4v7rTaE2EuZKvr3TX5Bv5im/EAX
bx6r6Wu5VsknlNKPCGf/ePzbyf8Hha8Zi2Ucs8G7wKyLN8W0HKE0ARKimWqmj0b+2azqPyis3CRw
8pCcyNkhur0jnGmzy8sxrgjF2SE/TUZC4hK3n83G0OQuvT+fMAQRLoTUhpr6Ox4ddLI4NeIhuiQq
qGBqR1Iers7vK4Z+e/ntRBU0ajCwb5jSv2/ox2/430fLf//HilamnS9xYQzXkibjpnPcb1qjfaa1
8NEphUqPJhYVM0i6705pPAh96pD/uBKsPyoChnOe3+eG8gO22ieKUh9QBGHiyWFMNmqGKGn/+33W
Theehke7JMSAjVN/QyRut6brZ+TOD2TxeA6ipoi2YW3fi2PMwl4Z9ha5qKYQ9lKN3LgmdTUE5NQ4
AZWrP+Lms828NrctQK+/b9oH6ynHoMI9Jm5hkMO79XStKGvh+cXXrtqJhah5QQa9mR8F3YP//Uma
xmgMDdV7iMHvSKTQx8iGEUG9FkjpAb07tgBC0gxOBIXGvz/qIyuNAqUNvxkdBFQ53j2r6pe5njo9
vhp2nTBcRKwEjkxm3um1Z0PIR760ghMWKgUEqxaSV4h6a0w/z1FCgyzNz3WtA9nqdi+1Og1+n08D
HZvSuBlKpzqSN6Fvl2ZN6ImV2mJLr6GalRyCJjzljionWIYJWptqfTaL5o9DCcGc/6kMu4Nn+qdU
IaWxtKVgfZ0NlVI4P/VzMsvoMYEP/4nU5R+Pwib/YxE9eW7/cZ8JovlnvVP+B9bvR6fP4I6hVWFL
wdB31mrNp8pp1D6B40MrpzBPrRQtU8aLoTefnIkP7D0W47+Pemedyjiyh17xlAsIFwaZz0EUVaHl
SaQe6Ii/nz/to6VjTAhTZ9DgsJ33SpfCZOpRayGgApknLZtwzaiN99sVzWg1nUDwSMgaPUJNTgUH
srSAKbQi0HfJZ5IGptRQeecQeO//fpV3721SJ2vcbnUvbmQVd/aSFpIOqvjlyMDCHNI6VJ413rkt
5cYYqTpgCmBuPYW2f+up1TmjqrhBIkYJ29GOzibIYYAzMdxfT2iQeHXi+Mqkwx/pEyh0ujKjFXu+
Y2XNIa9rEkyYk0cp2XVjVYm1VcxWv2vN2X2Nmgrmi+7FW2AqS+BlE7F5isq117RNwICnKGgW4YTt
yhw80ZmT3+QCskoBb/Dv+/WB50KeCb+Mx0R2/70FXsqs49sbzqWt22YjxZrtxvnEm3wQ7nioA0Hh
p1MDmV8emX/cpi6zevRDbevSVIhWUUqom91aV2BPblSaCMtYHtfYDf7+Yh/F7/966rv4PesoYlG3
si46vOl9P9KsgeOJUO4EVqlRozaoHTULEkj5+ypqyEW0kt7m37/FR1fPtVULVTiq6rD7//3q9bDo
CE8l2XUU1bFVxif66KFV6i/9mCUU4dXXvz/voyCI+Ro6ATqSrkiTvzMrpTKIiOmw2VUxYwDuJdKc
8Dxqd9czMfbctTpTU6AeO33u+kk7gUqu7DGwR3RWPvkmH/l2j8kDeFZpCd6r9Ca5WtZFZ1mXCPQ+
gOa6vs8mCg9D0NCHoptJ21JFdKD45MEfGSAUAZhRzbNVSlv/XvLVq2Ydbxtf48qLaXb2UYiOTf+U
ZRq85L+/5J8nG8UGF2Ije6uh7vVue2nCTnk1zOSI4FoUVGtitaW9YJ1nw7gly/2eI9HnrG3zyTv+
6Tzkcx0pt8DIij/GeplRFpfqMGdXVyyXaar2iCxtO7s5tqZ3//dX/NNAaCqxi5TlQ73sj3GVpiY6
q8upasPC6jfW5MrBRNUngeDbiNR/m2pdinzYUlr6bXbLvzdNrTytbTU7uhgC3eYGpIKfJn1xcJ0B
3lIc9f44YSjtKhnoGzKo/kY05LpzBCQXLXoA1KVr31blZO7iqXF9XXztpkcbyBdFM/PYI3W3dQZa
9fZirGGT5y3Fu9ajVyiq9Dy6HbIRbkZvQzcrgBGwZNplMP2lU+vdpKfmjaJmoINqLSgnpG/dqctO
ztidW8uNfiRu9UNEALFS+LQnMnePImODxnQ5+qbyrLgxpM4B/I6qWPg+FSxbaoxZiHvy/NoAqVw6
6LMWqgn63PHar0ncMA2XKqYNbLMWQV7D1/1ftxUBfyYYcDmJqxHz/veC04enbJnY68W0EOxXdco4
TFn48feHSBP7r111kO/FsBseg7sI3N4Z/qJhuFFHw+eSVlp9SCshvrQLOA/0XPJz743tbkpaG8XT
3PvkYv5p/eWjNeSEHNSKqaO8ez8RqXnvGm19KdOChGlCGMoNBgBuEhJtHSZ1DRK6SLMQnzi7P+6L
w6x4wm9QC8wfMi3j3wsrWm/IRFfVl9bo6OzVsQhSla7Y31f2TzsvZaGk2yYpYijQ+5LFVCScljYr
LnqMuOMSbVcmTENZw+I1xdYUysW2x8d6QrPE6m8cWo6ffIE/TBB6p6htM8IWNVmUm96ZWSMZ9L5X
murS1RkSNcKzoeLPmGPgpGjXJqKPX2heeVDoV+vgtbnj7sbcK7i4VgkwVEXmg0YpyPW63WvDYu2j
WUs+cb9/boaUA0e8xtAtVMvei8/wnUpb7+P2bkRDekjNu65unv++ENQD7T9cHUUjfIBnWaR3BITv
9nyy1wIEFQPnEckO0EgGaeX6gh6m58TIoSf7HDZ5Kbyr4/RHWqSBronAqqef7WpeLLG8pm15qjT6
q95PwR8Deid21iLSEt8mZfebOv2uTiMQh9kz8fW+06uLjnY8nKWKQnN70kp0TWmnbzxvBoZQ/0LO
7z7vvU2XFNu8nRBiBv5ViFNaDsifVOHbF2qag1Sfi9zhy5oO/gK5mXnA9n0MQEyO1aNnH7J6N0um
lxsCBoZj8CsVGK64rX+Kpr4a1vzAUO3nfNWh84DmheqXn9UR/XO7bQWIv+ZhicvdbC4Pneptx8R9
Ibh9MtcpqIEjZkkXlJ25r5Y+dJkq6FBuyOvopqtVX2nEPQf8tQChbyVJ4StggcU4fRv19kuhJXtU
Xv26qC8JEMOuZDpboQDzVG9T2Hpr1dQBQzYuTl5+NdP0mrkQCErT2dDoowVbMTaDEMHQvaOnzg91
VD6CUTu2Ougrfhw35NzTSD2Mq7kzQRTZU/vFkCpbJkM5WEmLAevuRa3arVV7t4UCKghAQWjZPVJ3
5foVyOOpn8SDYyjyXywm2/WzTLJvl3Z6iJPsZFUjAz8N8PvT06TVp9TpACGb4OXT/iZex28Z6IvN
ivz0rss0X4eD5BoLMx/GsBfdc54BdEnZ4ZgBqaC0t1PahutQcxy8Lzmcw6Bbx7tOzrTzkjs9sl7U
RDvotghbOLIdc/0UcAGTGu8sMX9Ze3FMC3glUW0GFqhJtUfhpANvkC8/u1pBoRAm5Djs22w4I9J1
NMvuOlfxtoQH1FZtmAEXy2va19FyB+wllJum2MUpjpzjmAxHDrbZ66Ej5oRtWR5Ku4j8YXKObgN7
DQkCgfBtjPQmEwfgmjk9EDXt7NBGdJw6ZDxXu3EryGwlat6Tm16mZfixmPXPjsHLtpzZF+kvc1P+
1iDsJpPzE63LyyIbe7NX7bMe9Ejbp/tRN881oGEL1ADzDh49a6YEa4eaMT8NbS+L+j7TuWVPmaPQ
nAoR79qJEYOIFzid+9KwnKIH4zZOLZF8FM4pEF4wJdh5JjSvxJuLol9GASJqYoVb++oVNvMUmGxC
lPIV4pNTbPjeWztjuqfpMuLPdKGClyfR2I+lud6OaXa3WOSFtbHL7GIMJicDp9g0yAgoSqw9iAxo
rAb0wBDeNyQxYmFv+hEAWuEt2YMDjPyck+owOvCqLOp4o6YehMipPIhhRiUDMIkuzvIl2xJHXMPj
4d+m7CwZYQbY5mR9nZR5P692jZQCjaxYp9/Y3DZQe52CL+xEEDRQmG+8AHxrkMGmmIo+lMKACcw2
Ro7tm04C5JzQGl6SGNiybRwN665zJr4kuhNtoNe/Fjr9PcSOFrIu0hNn2s5dDrsBgiIaCnrp3vKf
0pYaXHN9XAH7UJ+em3DWTTLujnmj2SZ2xsABBGDZzyTOiAKN+57TKk9EzygIy/vaaWZgO9kP3lAg
iinPD7R3Q9d3fBUVq6c0FBsXnZbyluoLgNj6BxKXp95Ng9zKQ6dn5HaV0qgCaKoi0Ca09NzYeVja
DsXXOChRrCg6c5tEL+ChXtqkuiGvXZrsJhfLHXDFzRAzQQ++Jg/KBHEPaAG9/VlZ2nldfq5Fymjv
OpiM5qaYJFPqjQAtV1W37pRiXwErRk0FhSt4VlQpjRWNohGKRtZeR+ChQvmdWHIUl+vzjjnE37Rr
QlsbfIP7QtFYMo/szoEFXW1sBCkYVy03Wd7SURl3aoUkCtTi/6PpvJYbRbco/ERUkRG3Vrac7bbd
c0O5E4icETz9+Za6z8WM20Hwh53D2oETf+vL/r7woxP1net+SLaW9SONEir7Ad1tk92Fd7Q0rYBY
BxSP9Sk/jlPUF5zO05wj82ygFeOZ/5BAPg2TRjC+VGW6P6OEPCAeBEvBcs2uAXntA+8J/L4JmLKf
Fj+JAE/wwc0pbfBP7ew1pWfTp4uIz/QfYH9s8bDJDvLUlARoEAGgGKzt/h1rfB0HL65hAuj0rFsd
mQHCvg0DrIzZ33IyFqTUX7qNGRvPnhE9SIY3I9IrBNuMfi1slhjAgdibn8c5SAFKsfZ1b1EQSK2G
4YuAAexeO93vwgeQwHRucoo2fRRZl7/0PMzD0ovynznMZ6D2fYBcRTPkwF7i8pXYyI22Y9LFMwf0
UpZle49u3wRN+x5b0SZefhjnGumQuT+nrrzQ5nXZdN30lCbN0U0zWhBeYQM6Lnd2hvG6/EgTGvxm
51RfglNFJoDewaUIaHrJNX+cc6l/wpSbwgPQTeq8B/Pfmew7v2k+AMraiDuDob0xs9VtC29meXFc
dXyQYrklQNV5d7kxPueGcWsBKILrt6kuHkW3AC9fqB5Mp92VNyU4jHcWdJXwbFlqacACGuZ+I7Fi
SiHYhxapADCWnRU3OkmXACCbqTpqSYfxrSEB7tRU/zDId06fY5iVexcnd45LA3hAuUtyErWm0Dh8
fKppSGowFHLq2ClieDOa/lQM1t6iHdzCY3S0D4EIeMeUHs1szK/CkkaLzRQiQ1lVsKRamRkk5CSz
F8YjTjMd4SV96/ZB3G1RwkN7FCE5akjpR2V+B9Dxa4rS9hyPZF4fD3sigzuLi6WK6ycr2Y3zYzip
JOALxGXaPCj6I2dtsR4diZM5P/vOvJX0LMJfhaWKzvyY+78CfyVk+rV/aQ5hZW9H/hrbfm1ZMWBE
6a3NaqKYBlw4Lsjrnxangde1EUX60bS1zu0X77bidx+m0l+Vs3/nTL+7FMBaY0g5L/8EDP0zi+/p
RqnDimqZr9m19vHw7IqCF+BN/JT6uqy+MXGB45rimTF4JIWPubbQsl6iS+9NCISSwX1bTBu2/6rN
6aVAMj7CKhN9UWeSHTDe0s9HO2131K7TXlomx7lwjs45+2viaqttF4DD8q2hxJKp61TpPFsNTZRt
/HhZ4h82u2E9ufUiAnX8+26qt2n/ccbk0NvrIH8q3HArGeeM9W1q0hzUdycdDoy+bmzjUHCVOg7f
Su9blz6Vy+qGQRQ0r7tX2hbTdpXgeGyhqb1xPEYTHxe6k2d77G+a8PyYMBiKBPJbGvr4VxTZm0YN
OI51c06r3+bygWDhyAt6ds7rYi5u3NWX2OOMBtC5QVAWRcjETsCg8QgwL5vAw7wB2K2necs0BqpZ
Xhjjd8jsg1NM37Qfj04rijj/6C/r1fyHyvPTUDk0MdFLMTR3DcWCjRpJsnx/mYtTil73aPiNh/C+
oUnwbD0mzJVbioTmqOjJYzTkBrCdJ5vSynIZrU3eRfdzOJASqLwHMJ//1CMB8maMP2uAhqXHjX76
GBYfyqjcV/ERw+2ApAMlwuHaaw4VY3VnUuq5TpljNUMTlD4+FLF1MoNgb9GKYfjBduiqg9MOKTMb
qwLlPG/TVfwAXNIjMNTr6Uw7xEhXb1c6L000fJ1DOkaaLgPkE6y1MGQ2QJi+T/n4VIXOdiyaW719
VVDGSbMStYYPHiP/KvwUJ0wwSBiSV1wo5sWwp28gclWPE/+KfOOB0riXJkmu12kumBVWizqeDjoy
6R5/GH4kF+97XM2AG/FBprW8leH82JuXey/AZVoYB556w2Hwmkm1Ks9mq6Yuo3trqvwZEnwp2+DY
m8u3bmrG7ehfnvwAoCYE3Qqp4PnOLnKY8JDmp7i+3Ldj9DEF0T4Ol1+0k+0rawpAmcExWorlZjLn
7wmVqaiJQxfGw81Yz+ATlI9m3B/dIdmXnfAWKEqMgl1f5q+rqf5BacgtpVW7ok4eoqjZW53zDAjo
xneSzw55Re3GbmoYmcYhgvsUHDM7/DlV0WOMszmfE2ru/CPJ9H3nRmA+0S0QWtmpyeB+k355kRRm
EBNlG+IP00iR0OV3HhfPlWPtyfdWLL1loEL+OqaN7FTMgX58t+oVUHy2/VBM2UnikmbR71Xqvvpx
89KW2cP1dObziU4tEH8InHnjyV4cYw2w9wOFtQAyVZ9ZRdO86ez7ANCbjjrmofDvQodsMRtdHIZ9
L8uD2Xq3NLvehGZDE0OyLlfhnyZuTh7qGiSljZv0L6mLlm8twDedNqa6L/4uUspnc5tAKpe4uvWL
9HQpnyltIJ05b9xzvVuQth14Qw1AAyG6clWttuIBN/uPsMZaJu7IhdT+/MqUekQrUW87sTZjel8M
Pxs6quHu4YKwP699MrP+7NNB5W0lcBzsWQeI0sXl8znQZ4mCVXH/keeA/ozWXYUTnZfr1qBzrXcx
TXdTRl8UsqacqYtiORKU2FI01q398sRDJYelevt7iRLpEio0wHDIt9m8+kodaxdws+bo30cFCLjD
9BAOwT6dwCTBgjKTYHtexTdU6G06MLVkeulvZjzAM92oPZoZK0LKkX7/EIKKTKxccpFg3VG0CVUP
iwWiYLIPDdBZCHciY250hTolL3iXUDb69EFfM0BkqNPQAvVwCmR0LNH5ycd9ipKf1gUfX6FeWkdM
tVEz+bRZvWG4gxz/KVkrq1JaOn8x43fRg1Glr2wf90AGTRNf7oG/0I64BZdYg0yixTa2TW7vxXL8
GEzamwDM0ZbyGDQ8B3rBObLqjeRxG9tEh9t7zx3XTHDYtJejh9Ng9e+FD2rKeL6x0TqcNkC7FFnT
HQbbFudvLIqQ7kn6tLgQ8MwgCoBeMB8W+zsvvZpcHHZMi9vwlSWfFuSHYWs4IzMHftXTW1p0a0DH
8d5XRwN0p5obRwm64XdpXrJXVz+JveqQI3e6qjsnPt8a9DK7f0SjdfRf16kpkzhH3qKjDk72n8lc
vmn+upr2vU6nDLI1Q6lK1zoBnblncaD2M83ohS4AkFLMtYfol09YxP7aRn7I+DCx8nC2ZOFRUyz4
v5sLPiE7YEWLFdGF9t4zILa5lJDwi9hEDTfTREaW81syi5bkgT6jkH5NwBcD3HEgzPOBN3Cm3e+2
fhFnprG5h+zb2b/Nibc37uUZFhlAQ4u9M11I44aROerXndP54K7KbRiZuzz5PPfj/owSto19Sm+N
kTCkQPfAsclsFqu5w6dEZL5yd31qgDZj7FqzuZ/oKbJEt0Dl8ZdcpPjU9z11+VwXP3IuBLVJZgPM
wmZ4HVuEdtolW688+HuebjEGXAwqySSSJ0b9wJ74f4cv6EAFBvNjV376WGGP5UwNNYZvEBFn52Og
iucjC5SEaFqAjos22FcQfV1d9nZzWUvuyLfLyI+QbWiATZrp55bdAaQfDCXikM/VUfzsxOCt8SwH
Mh3bH82Y7MU0NjuUB9nxPad3dRXT4KAzkrDX9+Gl2Wjr6fIauzTJOs5hPPNGvAIMbD1EPClhC8no
dXUp3NhaJmDTRGAR4NIw1+Lcf8hKwdYE2RppBfJhYh4mzzshI/UIbzLXDsGFjCr1ns5iO9m1S3Kf
YxfLF8bPYxjMN9+jdY175yDEVaLvlv3hwu/A5jlGw+XWmdKnqHzH/7nHGl83RAI8Ka3xTDO1t2OZ
59o46FVXWgL2R8CcRXLv4KcyiGAtYWP0zy3TFS91urva8f6LR7Mx7RY3NcK8MH4MK4KtDw7oLx0a
SUbpIqnJ6Ve0Ta5Id2rVk5/c6ncdbhGYmV8SNiw9ysJ1Flr7FGhBwsK6fge3ag7z5zFcgdRCmyaG
GTzcmg+Y1vhqsCQvp79lB/2IJ/iSckeSK/S1nmzsD0lI/ZVuWV/Fog3Y1kTj7YlwF7l3di89lgP2
IKPGBMjOCSutyffrHcSHMQqxs7sh8F/aOFojhyTVKvyzkibuyf+AqOXmUNC8RlqOlfXAUx3zsqtQ
X/zEsxFFkMxIX/KUIC0k8/x36K5mcEk0fENK6+DYAW/D674Ri7kE/PxAMGBf8fQCD6TptyTIxTQ+
OgzZ6WJR4Q3DBkTK1pcYuYlWkRw0ALYwP02jexhcijMII7Bq8aBvdkeqUBQesQcQCnl+4niHmk4E
AnRrvzbomCaEaR94DeKnrRDurAnR3/3OcD04RV18PQEJbe5E7lJZEiBD7VCf+1Vz202NrU1cHp3I
up3hUx/jSI2wfTwT0UnwiKRUoEK7ielyRJHxpHOfcIDBp+QMbjQfsIkWZFawHsL8dH1Xdt6YwSdr
cYp573PgCeZp452cYATEKdjaKLPi8sJHeTGv0JtgPBfAprjJ9jOGo9YrukVOE9MAFyXfKVDTnPFc
8Fb4ER0q9w5eMeKrNu2tnP7coEkUIdB/mKn9WiPfpewvpfeco8SzzD+EeXCKVuPh3P0Z/B6vI3od
jeQhRZm3Eyi8F8pgKDm61N8SQCIsHKfW6o+6E7CE1k3AvBls/7LvDmfGfnCIknAEZGa7BUr/UyJn
cqf92Q3XDhbLClMof6EsZhsJzMpksIYFqm152Z7xDmefNir0A3jMDgJGjCy7sRaeeNLfrQpimMPw
UBljfVMVgEL7861Jja9L/iVlM5VbP/XJQHN7UtzUpnflLB0c1zKE6Xfxm35PQyG4s6h4n+30wAks
j4rLGT606QAHaW65Ca6nMc9b9sKSOpejWoiNcDFx919LJMrrfsNhOny/JwbZIe7mx7rM72z/Kgg5
9CWmm6VL7mTyFRGw/zN1+ExCDYxknxH2SLLqaCf9U45vUZbFmnlEFMT3V03I9XNSjbXcMKuezr3D
tPq0CWiH5yeAMNY0GZ26CdIv2E7+s0KDOY55W15eOHXZyESc1yhF2XySFFJtIOWeRJq04h7UqFSD
+qJNBVhJkmyGtwA0rJ5fwkNifqs/TcgxO/qU+mDIyVHcR4DuNsNqpZF2QwmconOiKl1+Mb8ySupm
jHzQSv1Njo1xAb3DWYE9jf1lt+FtTBGbXoxhCHuKSHuwj0HYMc/+zu/KTQQmfcf5YjLWdbCjmQpF
+GclpsnmW5382c2ekS3E8nz7tuTsQoCipUdb/+uvJMeIy1+0BWlVme3SWR0WX47nyo3KwikHuozO
5R4R04BfarFGhIfRP8H4kvlFmhObGonRAdy0+vSIKmUuUMPRXesFG15VDLzRyCkbWG20hwqnQqx5
YaICT5qn6Z64wsUdnk1zkL2Geo+hH4n1lsb9cwACCDdFi8YaegsUmYFQ/KV+c7rqzjGZ5lDUR7N/
77BbK+RcFvskF1EK2EJhGspSrQkfhFN5iDgCirfx6cB509EbPyKj/EYdw9PFS3YS64bA/o33sKHO
pH4xiGVDKk7WASQ07fUcrFF+Yq++dE8RMacw/ykPCaFfE0KS2TfX513pg6qFSWGR00Dn7mWOUZa4
XeE7SMSzF0XuCUo7lv+CNDJX1lab7GnRYcJGmfXbisCngpYUFvHKmK6dIunuFXHW0bNK7i9NPkuM
JBmnJZ4PljX7xdTZpO5Fgha9XUJ3cKedLEz5MnYm1CRSxOmCejD8+T9e/h41uPjGluJTZmD84ANT
+6OY/pi9dehXcDEkDl3LHpGLlUfR69UMj4G5puENHzArir0LZLJ8JBk5dfcqi97UmA1011XEoMTB
J9oOOO8sTgRHLa9ifwdZC+KzOe4ZnGDMu87+kunAeSsALaNg1ScvASyZWeEO/J216797/v1C2k4U
I5sduy4Br75hskTFFhuqH+YBuFbzgbCnmGtxn7G3CnWnWj+4RA5BtiDsKOtKNi0WrM25Vqsnfo33
0VVnGX+cjmvfg0ZIl6sGDBM0XJ7bAR/6h7a/JKRVGIeWgmo6sistShaXSS+S4qJGhtEMUDr3o07i
limqK46JF4r9W0zkzokwRlZXW0Yx19R6h+kQaWfsuDGr9qg+OV5s5OrtY570Z5rcoLMlD7Zur/Ee
uKlkcOrgViymGPE8ePsM+wd1KXyuxj2kEcuI8K5w5/U+uE/k0sV/2mF1slL3Tk6EdBf+DNV8e+gJ
hJ1NdzWXYuU1sEXlKUO/ciT9+vwcJ/0NEY6b4fzughlSgialRYYz89/BUWYTPBPmHulwlMiA5DBA
UsYE6PrREDT4rs3JvWfC0mHgxKX0BneSe2BFNBDXPpLpv9Fh1jQkpPivz0zL8c2nxRcRFwJtwSVz
Y93g39F/uKmYLAG5Xo0Bc7Xl3I35OUWdZCPVAVXy1jne00Tme9Ux9Z1lWXgwjaxrLMQYoe2BKVoa
f+QNapdOn++7LHiQOSHzNafaYWGMyXgJtg4ha5Gy3EGv32GzkStgVQbTYeh73BlNfRuQjJBFDh0x
n2ZjQkhWAKx4/pIl2X1Vfy+cCtxIcNCicF835tZfMJlrgIfQOfyVCgF0VtUoTCW8LPoxW6N9SHJL
MRCOWEq2jL3t4FhHDMi8/shpxZxDZuEwZ4Xwj8QRTOfhbrlOflogkwzQF7z67dUrwK4wi2YjxoHp
9ONgaY66bXpIt0QiapwEA3RrpRLFHwShQbjetnS7EGle3ZlF+Zi7ZG0xEy4UE1x8UHo5r9r4Kali
MMLcBAo5NztQG77N5DgVBUPSyJfnC5XKqiVDPUMRqHC4z2q9g5zPbMLxJAEaT6R5Ant94eao+Nz5
S/k+suHSiPcDYSvMWSxXlpu4f0TdWjnenIlP6vga1vLb9AGI7ogXosqsDPuJ+/5Hug7hRkir6AnM
4JYCOs3vZQahg6P+iXXxD8DGGIK9ko8IcZbzaw4GGv+CTc7We58+Ul7Mp6W/+CkqjgXxjwFopLkD
EQ24MR+Lqqlo1Ca1iMkCBXnE6mqMCvFRNDk7GXbXKJIFAhKWfb+TsUscxT7joQbVQVa4OWTbzMMg
Th9FoTyKv5tTxk5c3eqGvIH0hNQ4jKFv9VgpJDibnwSy9fGi5LDzEVnqLBzFpLgWj6q6V94ImiMA
MBOETWBf2aHhprfS/ZC/GH2FM0F1U3/PDON94KIr8WSorsCu/bf5OitPHoAQASxpaLoJEVCMlIJM
19SqXDYnBtNP6A/foDDjjVtnAYg69Br/V9CEZ8JO3KxUJiKcjiBwOahw4xJENJyPhckn0zYbkNUc
PG6XLhFJb4wvbunvTM5ARo+OHGV2jcmwnwG+hyExXPR4fse0xi0OpMwzsL3xj2XtIIlbjEOUgszv
JGzXS/XI0vG7fVIxw5eH5MO6wBbmgORkKCPNGlY+fg/YGNgRUHZMTUqDoA+at4wzCgMAYusPhWSG
r8ENHx0ausfykyz6cKUYqF9Sk++Vorj6ULhXmF5Y9rcyHFzYDIJ0x+8FdQGKYyzxA4vgUOqy28fV
R48ey14Kn5xc9ZNG45sJKaUDCtg8dEkwSF8YT6Xrkhktw9OJ7+LYXa+sEQDha0oQshBV2sHlgJS9
vtd+y+Kz4BkPPODshIcBc1Yy/zLYWzkCebWiu3dZF+2wlQEX8zvOurejO8IjymtKm60UrEiNA/uQ
H4kkk6gP5/yetcumIM5i5tsyJ2gAugsyvAlBwwhfG0gSYSYdhRNOeaeEk1Qzn2BFkXCDzuUtN2UY
e9Gj6JdbLldPGBbx8t8KwS7zRAHNZHiWl2xP92IYSQaFO5AnTWgCGOfeeKYyVhCd9DilrXxjLpc9
hzb5AbLPuLoPWBL8iRSKeK4am3U5/fE9IuMTKBvg7Ug5oCti4i4+OTGFNEBb5PPPSNeWAB3jhGRF
w4l84UxgAbgLyrN4oA6I73Qv0DC/5ef/CE7UrsQp30KVAQznWp3MP/7evTr3ckplIeUB+DQQDvfI
Wl2/3gDR9PdBWg4PViKP93q0V7M/GXIY11qcSMCNQAkC2dRZ9peEZAtazQ/eJ6rIhuylwVlIKRiA
ci+4Y2Iak2x+TYgCKoZXeM+QJPS9vfuOf/eXxVlFiOlnhs9dQsGgeTDdch+St0xLcPtIo/6z4Z3W
ufEz7JX+nR60rahYITcRLcuUEskeKBmEn2ZrWU9UktRQCucqhuSwZAno6DgUBboQ5rLLpGUwmYmE
wJZyqha0Es/DtETCCULNQv/ZtOfzQxlXhBtF5agJ3eJV2BB3G+03KJFnSqayy4T6tnG+TS/nYxaQ
azYMgJJ+o8B4ilfj00NGDS14/2QYKZyH0f9wSM3hFxMigRR/ZyPWAyBiHBBLZKGyuWjZ2rcV4hL+
WQoG55WA1sEKXJhcw4jQQRrPt/Lf+/SEnbMnEgU/NGTPxIHsfvSJC6FN4LUzA9J5fIz+ZrAlxKMD
9CXFR3u1ke4UX171iux+PZUK9hsjdEgZ+t13Tl3ORY5Fl1jvDQ7rgsBQQACmU2zT5+zZEa1ZG11y
sgLuCgdTvrlEUNhzp+g2yrHQsAx5QarpVqQGMQSqCzMwKCxazQmRgWHH62LyVPlCwAkPbqmKuwVo
7QT72NzpnoLozazv1eeIekM93sg9RNcgxF2kB1vF8OT/yCHT+mGCOcHbFTqWPY+zalObIelWUgKC
98P7OIo45C6T1dYO+yfXNo7UK/FTBISeBfWpTMYoXqWueRo0IIdRxgULSotpzRx7TOnhUNhnoNSf
RQGr4o4vXABAlwpHSj5GA04Gh0wgTtluzG3sZdiX46dsQcfOH/IpbiS0GSDEYetRYPdK+esjIRks
WE/RJIU6sUOYFoOjVvxT6zLsrnFxQ2R4yZ/EJFcjtDwfZAJRzHUjcxPD7kZEBs21FLIRRQiQaX+p
ly1CjVdxxCHAT5HzuDB1WAUrckLZvO/DexyqVFZ/YUgrsX6beRr9h8gOI7Bujnmy7wCwk+MjWanf
K/Tc9v6JDXOdkkA0W9YWiL4mY1cA7JGRinxCjijmInkegdwMcMyj20RHpZ6xE9iZZAEGpYKRAepF
OZ2owogxH5C/AwkBDhzhXxIr0DLRMgTdFOWCTKp/VjjbDGYiDnB88zdZBB/hKrEsRENJ3SBvMUuX
6oSr+OKLngVc8071Qxe/v+MRIk2+TOUdxM11T9Y3eSHDFxvEFFWoUcT6T8X/3bi8R9knLqYOIIEH
RZ7ZF3KHD+mEoSEGW+71d3/JwXNQKbm9u/r/dDtJ00AlWjDmPIE4nbA0BNUScFVN/cbZ/CmfTsEF
+WhyBy/EdNmTQmDongug+Vw4ThrJYUCgVGjGBeoJzAGCkAZ/VpCSUpXyvID2iARhNyyIY1ZtTHqf
0JLOA9mVzIAycTdsXFYofCOvgCADV8kq/52dcimKHdW+eSrTT3ks4UIJMxwvMSvrUSYHn2YJfIz/
8zrFbNgiF76WrMII5AspsMEvN9IgCW+S9avKx/c5T66Mw5rQQcDhXyOTsCzCm2dJvs/BWwoaFz+A
+pETfFD3grKtvbVlhM9xSoWl/74ig1wpGT4DP3pvUhUSIqXE8yXoeqmVi1cVGSMKMsMIQMddGYKD
4X2xXa7xlVdnMhJxvR9CS5JZZiO0wJ8QJs4smYL/fARpbiZJSKzpMsV3uigoQtLr7+rFk3o/K1b8
wOkwV+UXQtUjTTcGdo471gfqZK6Rur8flx4D5LyvfiHQdJz+PXvlH+Ie0NJukUCRH6399ov8c+sd
RTa6MDgARiDufnABdiUncS3yIXbFx8X4QM0wso3fjC8eOI08nbXzMEywVIVKMNW02PTupbsgtE6D
7SB5907XPKriyjwvT9d0RtA/lj2TVqjRi53xQyqsZzwdlPdXQGqZ0ixiKBw58o4qMpqz6oDml7hR
MIpDcAkqKwsGQSqCNKOQsY+vUpXm7pQ4f0R8j8/0A8BT+OykIXhY2ns7amKQir/lPWdBDRLlhwxX
eFre+nBx3jGxwzy95S0cDAKK/5v40sRj4x5Aw/7DR5IgBsQ2IhLCoUAKYs9hVWcPw/zIcbN+MTTM
I5tfC8YSJmyMxJJhC6PwR9wzv0EcK6PVAH2KLcfLRtt8BMxKF68EQMj++GdsXo4y353VBTN2fJCf
xO4VUpOty3ok5iX2EGvYiLLWoAb+5QCn7mA+cgRhmtwNkQDTDqqV4O2Md90HK/e+smMALoyjpJ4C
DLzxmlvzTn91lkd9BCoUICrqVInuoegU2G+ZDkHUdRlBd0QxKQ6ZFFhxKIWQstJlv0TVUx53+2UJ
bzyA+GRbiP0VP5Y5ZWMjYdZsxU9cBTFa3bIist4zNSd4XRw4UjodjqKCihEIUKTLgER1J2sJ/JLE
Gg4RYC83STKS7H5UbMDDFl5aQkZkh6CvcgS0MT0g/jKLsUMEV/7vQDrDdOv9q8QQB4aPHKbUv/x7
sTynJcvxH/syTeClIc8AvYln+dsVwirCJMEbb5zVRkk9KWzKjnWxQ5mfwlV6H+TFIa7im4WARR/0
wJzNxO8BroX4zsktOwXj6BSXxikffi6AUfFa3iEqkwdDgAFek+Mrt+2fWbui6GM4k8vDGM6r8XGp
s7uh9H4zTvqzsalYueS3ne/s5SFwgiLJMJj/o/9qn7XWTuEij4oDn3pJJVNcwv1J8EvOgQQV5AEq
HnKhe1A9kT69mo3fUWqexPO4rqsFeHfsPHIDlZlcjY4O9BmCD9FB4dGrBb2To6NtsiEuU9JEZjWD
dBzQI7U3rscmL6AUbU9nGFMUgIx8hFcC8rq191sSxyMyKJ1mEX4Win1kM2B19YbvqeshQaLARmb8
4DtyGR3S3fB7WXZcKU1bD5VNM037IzWZ2WFSGU1hG4uXUQAbBpRc4Nlzl3xAwlkHioxDw83oLYXY
FYK7PowMMmwtzR3TPcNStpwT7KKPXIOZ1lGWDn/Mg1FleDAS6o0z/BIT6IOorgRTXeaOlA5/WqW/
SuriYGSWiwB9DTFmVXPFckhE8Pmrg8TXv3Jd9Iha5o9pc6XWTM7nFyOvj5y4g6/j2IyCdTk/TGu9
HEFG3CvFmpC+oW47qok1Xw9YwuWvp8s+tKRmelMGHDsbmpR0Ytutsx6wmePzT36mcKbdTLeq5FAM
Ewkh1UwFEgYy8gE6YWG0GW9UFyEHQYl+ueJQsIKm3LeFNX+VM6a7GbpwzZijLZmXi+++9zPFaM5P
hyoNEaSR2TvU1RS9or7JfSHGr9VsOguUgTwhyZqu2Uxk3RTeE4koutAE+aEjkiUu8UmjWpSw1yH+
3s9hbhXUw6S+MPV4+GnCbjzdCK8eVWzh6ILGyP1J1HM+rpfeqVCIhV/lOVfNT3kC/QN05Vzjfgh+
6ZQLnbwTXRCcoNKQF4PRAFTp8nRF6kQV8iUI5fP0zLzmBcrspapAGzR+sgGlPng2f3jugT2uf/MW
GTJ6NflpeYXKSXLmdh/cwSMX+8NeEWOZPmWxKdCuCMrcP+k6zYaZzBIcK2vaGx6200jDGZ1u9a1s
dJ5iBkeznVmrw8xWLHLeXVOq5PSjSpoSSFxxV8lH8FW2umcdnijyr/3I1TTF7b8EluhfHgefVHiK
BnT5o9dDpFdKmVzlUKN22ojflxAE+qs3ym5ZdH+NkymY1gKUe2FiN6qFR2WXHyqygPLj1fjqklRT
7E1HCS0zzxoDCzXNp8XNrT/sovBBVkFPrY/SlpiY0pqlQagb7oOTabkO+3IPH0DfY09hDDENc/E3
krYIXT7B4+S2Dnb0n2q0OodwMHZ4qSqJNgBPGsNgsQ74yQZTwaV7o/GFxBK/xt7WR7Kg36coAJ2E
tgzXkyznyPmTigDYpQJmYJEfVRNogWakkBT20wc4Fzmj2pFUY2M+SMhymKotbL+CrJTKZxHX9gak
M08Pc2M9Ou4d163MW3r5rzjvV8mvixHuFTEfQFzM41dez3MKuv1k40lNYlLysIDAKl98y7upL0BE
+j+qvHzysBSBoAcx+g6FhnixoV89Apr8tyQ95u8jlLMFuAD4pZxxsRi1/nvFqdsKvWkmb0SD0NG1
2TjnAZwCRSgF4KjGA0fGMwnVIl46YgEhTTAIWsSI3iE+vwoaxlJTzCKTV2SFM0hDB2madC1TgUYI
6xF42uf50r86tAmAgwLny2mz/eUzKPq7tg0fIpeZRVlM7pB6xdWQP5H5f1oC8NHz2SCmRxPc2Pv/
ZR2c69Tpq32OPgLCW/JMLu50L8VZOeHRnZdPip12Enkpk/suE32YFd16Xjgxzux8rPKU57a7PJpe
3Wx+bJp5uqmJcak6oLmYz/jrNoak99rj0q4KYJY4Mpf5fAAeM0LX9TcVzy/CYV93qx95kH00Wf5Z
U+9mjKD4WZfvkRW92QZD+YocdeiY3aNTLgdzNB9GUPFvLoxTYfJR9h9VATQYtIA/tuBxbqcK6Zit
ki3VRkdsVgWqlDPjCrq+eIaZrPbXxRzv3LnP6bLyTl1z3uMUXGbEWj8PO0YkgprYONuaCrVxfI/O
klzpD4iZT0ep/Sh1eEWourz0vkUl6gpBgtNGAAmupYVsfykYbwJSgJwcIytNnIfkkMt5Y1Akt74y
6UM14+A4me7TCCDfVVnjAiuaqPhPGuGwEfpZPhAeJsJ9KajxYnRRZf9pjPpW7uFqomuuII58NlYv
pMEmb3pe1fP30MX0MClbuzDvs2w/z3RttPb4St5U99aT0MbBmeg784vzF4H91eR9zyqbMCYtE0Rv
xoHShZlOSKQP59Z6VbCXXkLKKLXbMIxUmzVQqLDs0oTAhCdvcUIPJbw9zu2t9qms4HmyvotDusnA
dvwjB74gxhRnXx09bUWnSmz0O5KX67rFUvC69pYJluTpT4rhUpD/5pxDzC66Q/EKY9qAK+dbsYwn
+E9lYhRIQQvLc0N7syx22RKKTUlyNRfvUKm9E14zp1FhjiRbdspvju35pSAvWmGWTCszP2H3LFZw
Z9vpH7/sjoFVf6kweQFCiChhtk3ppm2wvFYFdVCB/zNWZSH4E6qvjYbceEMyZVzymCTfjLNPXRuz
OpFySgP1aXBLCbxccwlKP3dAUjTqXUHVoOo0hpqKLBZX1PM9SwVY+wiI/Y1NJI5vVdSmmJmC9Kq6
YOMMjwOJgDhtvU2MNKERkRZ+c2SoMUMViSdJW2L36M4y8iZqWVOhjNxRVDMrVc5dDKj2EFHzREZk
uswnBgc99EwAaHOPZbmvWXN5MomtKoQns04+7EJeVOLOoCUEwYSGBLH60FMT0DCIVXEZhK0YIaCi
haycOTFAALsTmlNGVsKOdHxPODRcxls2CN6jfE6wgU59TlUHOtnHIp665sOMpo0iTMFS/LItkLKX
vPyx8qNR5TfUddzGaOV/qZTKDbdKB6KFMIYtmEn3RfokCNr3fKIlfCBDsAPL5CYdX2qKe1C1u5bp
13AZqYiRIrTE6l/8ZdooXxv1/ibygcaNI4z3ufTP8MN1ujh6g0TQpqGQSGGr8xIpjOme19FYb1RZ
JSKc1RtLjz5HxIr6sf6pEJYOTl91qQA0PkoPT+4ZMiUi11df1GQeujY54ehBsYcWZGusIzw71Sms
elAagvLci82GLv7mB6vbgV5HDoO59Fu3q944SJPxx6t++GMw4OrMxV2acUfJl2LwQwSXD+ELp76A
R0xxZpnjQ0SHBXG64StAv0fyxzoD3uFRqaFgVlfcKoqtdzAV/sOqyrtVG/12m2ITFAxIoLT6KINF
RBm1Hu0G0WGCxBL/oGIDnqT6Xb7oO73FXI580Xc66awYXhbnopwwtKnjkBLGAuETun2+mK1lbkrL
219fU9jbeXqLPSiJheJp5mFL00k93Lqpux6s+sgGTcoOPKpneKT6QYH/OHYRQ2zoVaW07dSl7q7y
boEKUNy67sunczQcmVvxonBmtJpP+oRh0qs++SOtmb+Q/m7v70Wq0XIfB92131KfIha0Vy9CWlA9
d561RflDWW1SQVW9q/hIRzMCr3LrxJ0uKYn8g0MkBBELJNXmr+mkzTFz5MoNZk+vakEgh6NwTZWu
J/fZRDso3gWFNfQq+zGyUyfNEQ1nrJJk+Akl/DtxnzmlRB10pg4Krn7AjpDpoeoM3anPQIuWgdcp
ZdfMDzp7CVi1S/+KZN9J0HMF1JRu1CuvQpW07l66hjEfgTc9TZTqyHmkToeFKxY/kakpquVe9C3W
Y9XWGDx7XX1P69m9speioPxSb92s2xkMgkfB2DhT/rCtPf/DWBHkr8djzCDDXdVmp2gEZ5oEy5mz
7Lpjj0z3qI6RPiKJhHTzAhDPMYKUfJI+W32yHCkek2y7TEf0bQF+rFGOH55/2VPEuHUuvK0Lt7E3
PMpZiWrC94SbVxeDqjZg7v1kp0tg+VBQ7zFRmV5gnk7xp2gSd5JrlifJshClqnpRoI/vxiETTfMx
pDOnonJEDF/SgoyOITahymzsoLEprmVZLrOaOuJUYIO9ykqfcEGvQsJ8KLs/mO7I1VUT/CcT7O81
4s04hqF4IuVcC0KOOBxlb6xeCVq7ODPEfFLMhuWaVfrIYvgmygDQZrjrNXZtma6JI38Muf9g2bkZ
NccjjfXDRPog3madH92Y6b0SLJBY5nfbriapAp9xIPqp7hBDn9Po/Ora9zo1TSCXmKVo65l/9TXO
6bINSYafme/4P5bOayt2ZAmiX6S1JJWkkl5p74AGGveixeEc5L1K7uvvLua+DDMDNDJVWZmRkRE8
NNMLvzm2uKKknZ/0xKTVBYekLibMLTpYfSXzghCLgURdS+frI0+pGrFPYWm3nBRasqtM/QO1wv9j
iutGH5P5xn3xNBzEdqgceAt6HAIYvam/B341rAUP1rp2TQgJHMO84LvEaqJV4IeEJ36Zd6h3pm5j
884ow/7LXACDQwo4YL/UK74ctozupOrnq0N7qSeFQesy3HaLFP1aew9Rto4SrDrfIeKz8Ma6Ar5b
umNjacc5kLma8RS6FF32PJEw6U2w1FRKNhzANJdXuMqZjF9VJrtjUKoTx4YHwsFd6ZFNXU5q4qym
gycFdIwg4akHjM3WdQS7PMB3ZRRPdVQ/cgCb1vAucothhZrScChfMHOAWjRinxhBoEqSvzXiFHC8
RipCI9kwQsnFuhiIMcJgHGRVcyaOUU2tY+Rkg5x6leOyfmccKBn2BC9BGqMWzlZX7w4BwWgMY5/3
Bm7V6HrofYom+ykqcI3sfuBgXeNcHnjvrx7RTW8J1NpPPS9ZQ7XWGJx1x8ApAF3aoTpETndUMqAP
V4ljhB2Gn1jfUcG9LSHiKuKx6xFQSnoXoC4KaMWkvnUsR/fiA6/P8Vy9YHMD/y0Z/+jN3LoT1LEo
HS76krXUjkuJyVAdE9UszHIWyEpGVJVFiAtPbjfJuneWCyI5jCH5wcQ8vLg1FWLZkRiBWiC796a6
4hmycWbcc8co/pciOvgFHOnunRAqMP4ua9pIcCNC79jSKXI769PjlNCFs20nxg6d7X5lTUA3SzNd
kP190KDWmONLmCacoJEXjKug1ZYEC0RRcpNpCZ/xGv5RSm4TRKUIxEiGzrtpMv6qoJJ3klCtf0Ny
TOJMsaVpQU+sMBEuKt1X1+6eZhNTg54hppUVYH6B8+ZY+BCczfxFGP6BUgyiDxBVGmcY+VV0TM2I
Saox+Ent+vyLk7Or/CnbZqUNK32A9d7sR8ZXEQDE2cDwAyqn+GguGBcl2PE1JTbRc3yNcOBY1fHw
HMSEntK1txTzO3Ta4XrbUQZcPl9QKITGYWW3kqA9u8XWgXGXDg57kUT5wmzpoW9TsUoSySA9PVdg
e2IyE/IamOgaUBcJSEX0Q8f0rsmGAHwc4jtdYNQpSFwhbjeo9JAPmAwxgWz/omk6sZ85rAGhdTLn
DQrQOpDnpqchnTl6WCDhY2rPfiN+af6U/o0WP4NkmLdysO91d4+WoQqj7QIFRUcJk7F7TR/XvDNJ
Yq5BfVR/UdzcamBMYcDhBQff99daQ0Q5zVubIgcELcYgX+dPpp2F27dHPB8YdiP2ZEz9MhmkoykS
eidd7thieqSp0IbVedGMjeYXTNfs48XbKqY4QMIsnBG6xcKXc/hN/ErX3enGpjnJc1qo9QIkp3n/
3Rj8Zq0aH9f9dKwkeBcMB/IKIF+THZdnRZ1KDkQVw4P4hfo8Qz96DdzrLyQmTv3RwtfMphl4CKo9
xSSQ58qpoz2g0wQ7XzetuIcwJJVAphy+O88WXwnuOVww/hpsvHFr99qlp4pvabZsUL46nbWBIldD
JexIBLgEYm7pQndBKdCiwOTTnWDC+gfYWTfBkj8JZY1GRskOU3i0SR19YmKsmxmskJpzjGdGyNd1
tQaldBW0MGAp/kvGEETagrNuI5BesFv+2i+aDRNHpZuqEZdUy52ksID+4x5ppjBNxlDTfOIr2UlI
qZPzqi2qJc3j1WuI8oGa90dTePSZqlcto6nJN9hQjAkIKWYABuFxrxpGkd7wN4bQYTkm93WRcvhH
+nTSRaM+7FHvW3kcAF447fShxIGhQeuSnG3JCoRbuHddXegild1CfWtExWNmVMd4bvEhIopk6jvE
Tc9jeoVr0aGSH4S0xH/whGsLSYjYoK5nGIM4T9e3qcbnAf5v96OzS10C6xJX7zKN73EFeTr+YgDU
bbqfOy/LZfEgPMzzpo6dB/5XFpT7OFeoLXkNqC6Zi5qNUxBFehr3DeOIY+ba66AVn1oRe+srdZoL
+7V1FO47+NV5yA2Y0UtqRn8Iy68ah+g7tcYxFmcZG8usxBDR1mWKfy2Ib4PZvCX2/OmyZzqYi7gA
sPvNH84zSPPe79rpNHg7WvZzT6DGKeYW9v1RRcmlKpjh1tdtdPktycarJRnUtcryPlKteuo7eYIB
9sreQY+oKz5kjhukFChbJn91njck/aMMCyaNQns35snWCAH00QKP3O4nnirE24aRKyZgdDIxMe5o
Dq7A1gcJxUdNAOsKxqQ9m9VUIwNhVy5HOqiIzbw4metl8sN3JMyLu6SZ9johMWxkWmrL3k4CG8FY
ln0PV8V8IJ77t0xvSKqtuepYA76X7QYAkyesgl5TA20zxFPNO+yK5KbXLQR/eaLcRM8HGq+fWf9k
h+hXFbmwWrne2UidO/wRzrKUxbrMWAa9n4EbGBw/Ai0SH07SYt/ruDunw7r23SNuAyvRNs8oV7z9
QoIYeonFYyijgJg+zy/SS7o7aRjYJy42AV/rvKWEMHEem2oXu+kW4RLnLnbnCVEYZzqGY2EeRwIv
gCr0Vjrgjp0eBkbWVgKPpaqOuNIKtrcZsrvxtezLiMkLv9r4YBOVoLPdqwhRpWDndcbRzuyzH1SX
qsvfbcrjRnoMPrt4xlvuAZhrhUr4Y5v5gMjFBOO1u8TKOeivZdUDT1Lp+uHZr6aT6MtgZY8lg0qg
wMME2dUOj1MAdz8Rh4xt3JZoW3hUumSsAyorNVmul9Nr5NRYQD1U7p0QtdzLuaFHrobb3M/ANf7e
BXBibvvi+9GbN5gI57RNsRFpswtl/Jce631rhYeu7M+zXPaWsGl6BZulb49xr3hOEQY4y70B7EyC
8oCJ/L6L7QG+iAEbrSXoShSKxXwqPHSKXOs58u2TRPwt9ptm08WI1jgDPlo+lj06KusXGQfwyk2M
pog7MyiC8aeic+W00DqVMx3ibtlOYPQG28qiWYEF7yVEb66nhCgYj6ZfxpgKMHSl8GRD/FsyZt85
0XUZwludn+FxdgW4gaRcFO0TiPKlcRR9gOGQ5BW9KORfMAJSR9d2nyi3rQjbQwfbHNFc8DX8tkzW
6jA2J8wMmROM1WcXN7gRMdBLWuXUcDTauEYgMjxY6cOgC5Im3LfRtFqi/h3GYXU38DasGb7mkOOb
3M3HAMccY8zvXS/94WCnq8pIrG7MWLm5KxhzM6v5HFoLXvJ9+a8do2UX8qRkkWpoILwpx27WtsNU
q4jxp2/wXSoH9S8rhke9NOspuwa1F31qFrRuVE30WFdZ0jxbdULQgXXZ29/oZx3TMN0h48cop0ei
SvmlF1E+Jda+8Jjf6iLT4YC3/qnCvDUc/kLlLwsNzr7yXzoCZxKiqNEzoaqNluoaXMYushOOey8R
HjcaSNQ1mCVg40A31akZSt54QdPinZPNXOB3r3p65ji1G5bCgxUPPZ3x5Ibo1nVkvWvgH6sCXANj
b1jZIv87miLf6r9dDFa0KoWn7wybXJtbCxPI9SO0gkrm9qpT0fBWt0zNir5AXqLo9oN0z5ZXwU+U
Trv1KkS0M3DiBhQrIPkCUkafbRFqF2d1t1Gee9LhNVu8R91r+n259GdQ+lrlYwvzhKLKDfPjhPXL
pk3CeBuAOYROe1Qo120Epf7dZKPkM/f7xZHuaRqQHZFz+K1rCX/KrU3Y2Wpb2cMtwrUYmW9ob60B
YDjyQqrR4dwBMohnXGvH6DBQmToLki/T+J0o/7Gq4Ny2WQlui5HOSh8plelf9GtvTZeh+/AtyZY/
iL+yhId5n/gZHCDljatksJgGa+wegkm4/A1bnMJ1j1LZxU3v+lGWj9ROKD8M/kMgrWATCPWTzlWD
cIg9Spr6mBwmyCb+07mcZ/vTocBpCxHK9OQmzdbvh8MwaOiy5wXiQg3zc+rYaji3AIcDfNiSRl9y
q82KbAUccGPnPZBU1waTuQqMcHb3vhwsFCVbp9GNSFxw8H5soge5oKGScyCZrXegiw7GwdPdtka3
DTwfIqpvYf039/Y6S4tb3/rFmgJLL4VtYvAhi6+SP64tjA9wSLPdYP+aIovgM7xD+GosH2oFOFzb
IMSLOTUvdGBSgr/JstuVBCeTWx5pCcs59u+cmYMXYSmgqyZ5meJAswqmuzgR93k7XK0BA7m2fmTm
52aEy3qK0KluhtdGCWirYhO7pXFnIMS1iob0X5QCket2eMEg3nvV/cAdR3Z528NAop8906UlCNxZ
jCsnXfblSQSEyF6z0YeCyjSAkSW6m8TqLPXsSSdTpAWgntls+rQTP1bNKU1KVhXIR6j4GUqMvpk8
ueUpoIAq47toAgsZdZXkqK1yaUOVFcJE9iEpmosR4XUSiyPdrQcvRDcLWSZGE+MK9pGF4HfwNo7V
PWaDENIhxrhiv/jVMW3hyhveKmRrVyGwA5l9xQKlL3t1A4N9j3QhlyFIh+vWPOI3sopRNilVEz/0
hiNuZSfgZCfTtskFg7hIegZtZTKHv+1ateXLMtKX0c86o/HYltWq8JtkO1Q+Np+5FW3Qb31pcYB+
7gL49B1oR+fTJTXqGd2H0dlYqYg3nnEJ25z6hSypdQ4dqp+5eM5ERhSladhQ+udIhE3jMz+BKjjz
9wKWV/k4We/eor65jgrLWDbRyknUg8ejZIqneLAsgCgzQ+ZE4BgTbuoa3XwPenhD0R6Jbykeq9ha
zXX9WHTBroQPzfss7Yx6k9A42PnZNah8qE3s7jGv510RUIOW7wN/yV3eOvy44C+gfKN4y/KyoCrq
tTgBoEFZONa+HPEHxaqQFbCrlL1bOpSsDAQHU2Qal2JVt09Lke6lrj/mSxOQSUs0xrZj/a1vni+T
ex+k5kOPHXCIAXQ2orkCNNVTcxbua2CO+9TNT75RMntQ4JXqmtrw3fk3N+SQuCdHxER8VU8CA0ZV
yVVr3SYiVee25zmYCW7xNvKGjcE8a2RY6NwgtGsvp0QsW4xvMKWZ79y6x9VSy8CiLij2WXKYhvaY
dTM4Sf3dBYmzMY1qQzvzMei8HcH599FwhS10J60T2lhE6hwOr3GrOdTd5DEsxufU2/fVxW2dTU8q
aGWY2UV6Wmq+UwDo8Uh6BG7DKQgjy1sHtcUKwInZx/c6rOXNHAzaG+lfBWdvMMtrbTVbhUTfXS6e
5nDCX1DJv3lF/1OSz5lIupHiS7TMXXxSQ+7XZAaL0/auCaPV3KBGZ28cIrpNO1qvk36Zd7yUWkvM
x7QWcDQvFRuwV284om9rO0VaFo9LRf3urUAByfkXBlsyxF6hI6NWjtZsa33bgy5sPgufpCUogHBi
Z1cP7Y2k+5Oqh6m8ZZNhaBuEL2Uq0TUsv6IhAnLVYpHtijVpBMN2CXP2PE2VFJllEG+jQi8Cbb1J
EmuffUBM7DmGhtkhGhs81iaLd30PjuOJh7yeShZSV+/DlA5+b13pSHxO85hvcL9473WaJkv3FBsM
1i0hk9DRdcpihrwl2Dhnll0dnNi5Fmn2UUm5yRD0c8V4xOhj05XO4zKWu1rhZY/vZOYGxzHMXmwM
4+c2WWVzDbTcbFpJglGZz3Fv7qK6O+SWpkUOO1epS2ZGT/gZdwz227SDhyTaZr5gkWtRioZKFIbi
xBHTgbJ1qC0ZpkVPaF7baZrBmYOvIdvDYvqnwreQOmPIjbYey5YBcer41RSXh7yZzyJ0CqrfhVHh
8c2P/S22iAc3g52kVXWQaTf2LfivTxmLVS8wTtOdIqZU+sB3d7XlvdUzQjcI7m+Cwbz0tO020dh8
F41Xba0SvwWR3Y+RTZ2d7bokglWqKhqlwJF2Af0uHZbgToKDK94SI19r4bXvE4AZqttfc9OiZWCu
Ueh8i5ri2kXWuHIHpmAdrq9v9qnnfiPs/OVwV7TmN6nVHAOVbEzWhdFZXyhkfyKmvxnjaGuyd+5m
37gUWIRPvISAbruTGTsnK+67VKLICA4VFGz7LKIjlKwWq9qq3r76fo/gaMlsMa8+mbJbYVj/Wtc7
JloWvfGsR6BjNlW4a8P03ugIb24+v0eNnWJAiohrgYF8lTM5WsQ/rfyKLZMRHTljCQEj1inHs+1H
5yXkUJz6mJGJrsVoGJHO5hECSQW2BRgl4TGGJbmYHUwEtHyIbsrQblqub+zsCYUFC69mn2oLwki6
tif/xelgnPRmd2ohIkhHgyW8QccuILQOHlOcjZm/WVk2UgujD/zhq8XFLqpLj71rNlAXgmvflPci
bv1dLux7WyxfSzSjoxyvWSRJ5tDe33MOLUEPsMqAdPdQGMY7qufwJl+XwWBU+5s+3Jaf1jcRZ39s
Ghq+9WQRZfT/WSYPTaP+T8aLm3LSj+wP29QytB4fy7q1yHohM8Ogqr9T+dRL8HpOilQ88WP6lyMK
GgNeHEEn1+NtcrOYQHZb2hxQXWlJoE4zZ196QXOcBlOmD2kDrSHRWbsevQzGsg8DgoF8HufOqPJt
72T7gtOEXyumRlMlkRS9mPS1wppJwIpDlEvwFJ02xHvE09DY4LiHwnyNWmjEJG/ptCX8cF4r9DID
HzxL3gzMaFQF0u/tdcitgbiZB+EpkuMlEBBpWyCnQy/YvedC/7uagdPWo4bkETPTvrJ+AaYjj4Jv
j+QqI0zlMKXR5x/MicvjrxQTix/2eXhuaOx5dAuDdj004WMylZxQtI4WsZl5cHxE3snV0qSAXVF6
k6Hzt6QmCAzzMOH32uNqq5R5nMP26mgP7cR6bt3yobXFAeD41StMPj+cPy1ahJPHdqFlctZ/xYvM
61IvlyrrroFT3KSCHsAxZVFQY3tpP7QDz7EjATGa9JuGbbLysV5feaYqD/HCM4qGhSGLvH+dExDk
oIn3cQkhzDKgV6Ca2WNQeCet6aXEMpYZsqleNyJl0tEgWfLLaT3jrM3YJCNCPHu9o7mBcxh2n81S
cLdhsltaJAmwvUZje9SjBtmPYRX+qa4Fru5J+FMgrMbUGDsjq8wXVyCebOXJA2MEhKy2eZoWDJCN
aZXGxjEIkw9r0md9lLzIMX/EM/6L7vSWUpT3hxtIpCWEjApagXtNK2r1oOqQjxd0gzoV3+sQ50bd
V9KV5wHuqEeNJhb1L8dfdw5TGsywlgH7l36iq7VAMqy3Kg5PorbX+tzXv58kDipp6GqPS7jxJATC
kZZFArkg7sMbyijXdq43gescbbPdgypgHi0RoWdI0it2RQubJgggtk7zOmksWJ7Gj46+IbBD73j3
ki4Ospm7ZpmOPMM1+pKfy1gI5qOhvjR0IWbwdCc6h4a3KVOtpStfMIdbI9l5iArAMqy/ELxUH36t
rlUdnwY6shQroJaF/dS04aNeMmiVHkWipc76AzDGWm/DJPR3tXRJCVnIeHFHkbFyyNvyApaTnb7+
9yzLcm8nHXy3mRQWpnVknqOl3WFq9leHKwnJajHj1UwRYZJLANu9+Gq0UCHN0m06MoohuquVu/5d
bKj3cEm+vFh94HB4bXqPhv147lV4x/pAjaGhsLC3aT4i0hbBr42sbcfFUkZhrCOaK27j11ohNSKm
eV8uCc1gURCNawoTsqcF81lL9CgFe3Au3VDsvLT+yDCJt10suqt0OsrGuvmVuREmATmAqDbbJ6Mm
KTGN61hgzMFjx1K5u0p2s9ehkhpWP3Ce1mFdXGSSHPF7B+9W55ANUJGY6BfdwlgUi7GqOz5AKNBV
XhRcp472ERSvJEQWadiEZfVMtgXLgVJjdk4u8cfOYBUL4zxk3dMyGptkCA9ZzaTqYP+NzPDJZGKE
Sdbingb8BeoSFKf5fc66ndF6RyMSjwmIQxzXGvPTkAAD025xtjik65oNaoeoLUGbs+cICSX/knMY
tI5xDXvjn2E3VyXyl9gSn/pTFCcYQeFeIGMwo/p6B4dfKw5ofacuRrZv2IMG79M5oELwbzDuoRPQ
777Tq2MuaZcu8j3OEdTwmms9E2z0MWfU/TGf1QHWKiR15vjKqcJKDdEwiy5J0r8Mqn0NUgZeBUCa
aVz0C6pn3wUE63dtXH3hqFffLelwncLxgrv5Zxj3VFzLcQjduxG76STA8cOPVwZIFBna3piYSZ0W
xjH9t5BEtSt9VnCzVzhkpBmGgX4yxpssn59MCt5cqmOBjbbbtnJlpc01M0HCCbZziBaqTYeyb9EK
gI/uyX1UGP/caCShkd8JjdqVZZustmo5/j4sh/pBL2rpOqC09s3GsMMa3VuPmzbau/W5abSKEF1Q
ph78zwGTiYAUqZqnnWpN7Xix7PSzLkzjJvJ8xMy9+fDgZuL1ucumhPQWVhcHsmtcyA9SOhMKyh+u
MRGRZab8ah0qBZ/hLNaWab2PVGWUGi6MfKq4tT6xXK6gXaY1p1xuvk7zQ2A9LXN1jMjkSNqiDR/M
B6LPq6sfM4e1khx0ssKfzWjnxIwI3EmGq12GfPhZeOUXrBZglISbJaKUfmgovClZFxYgGUHAyq+G
J88vtkmYHoMlQhrQpqmE/pn5o3cRlsZcKu0AGCw+LJoXDvmOehfLj5wswTGSPyaElGliw7XIHXAA
4f8y9M8ctHoP9XhRjL2450aLPLzjmB8EEYJ0yEumNUUo7tPWSu8H/evmK/9MqH+yP6RQ/A73hQnR
qkensaQG7qkHm8zbcs7z+T2Bh5vkx+qqfOAL/wEOtOJkNjTrCuUqkoalKy8TcuBKvXLtDXlMR/mh
E11JNQROIZ4o7/dV9jM4D537MS2PfI5f4EA3FWsuQPUWlibFgT7ZXx63C8ann6L+VeTtQFVdwnkL
34LkJ3CsdY8twmxh+mgdHeoPfSnJ4K3TGoFuKrxMnDJS8Zmclo/gAuOm3wgkI/z5TwxBobduqULB
0YePNlibwVYH0LkVyV2BrHfbw2mZtqH1lVsPKgc9WP5SxutFUX+XGUYdonlusM3j/U0FPCWunwH9
5I17Z1XpW6+znwZqMt9h4nKd1PZdx0PR6ITCpjOKn/kBHuZAF5UvHikkb2SgiFJE+9oQH5QZq9gP
V3GPLmHBJMQLWgGEMeQljM9CQNBVbAg68u0unPizvPACqGJQr7w0FjW24BAm/znDW1a+0q1aKV6k
BxCUNXJT9ldyX36QlzBxpHnawOUFmbm13yMn5e3n8JlIr1NIIuvv6y9XXftBRkqHCIOADkYLQxXR
dwd4TNpphmfIvQf8dT+NwNaJKB+eN5NOfSPpPMNbWOk1+HvL5mVhENaAgEbSaUEMaZSm5fY7mSGA
ZN1oIhwjWSFRfEln7xQ345MxQaznOmrHfQEYoQU4fhjDd0aarx/hiFpQ+/Tf4uQduIoN6lnHzvgp
/B25cG8zveqfeENOHKOFE2CFlOz5ycn55p+ZYNRZ71nOKl09dFA1ay9ct8hep3qTJb+QWOBPr21O
K5tKO+G0DajI69Ldd1V4DjQfhZXaTSufORLcLHGZeWe5ZA5YZbe8sSq5Pp0oOQzFuSMsW2qBxlYn
HYsC9FxQg4f96KztxV6rRguKViijauofb5KdVHt/eW+4Y+BZ9jpIcQpVAOWDIZPMBCzrVsvYHpre
1PFOZ/06oILM6F/nLhSnSxAc5urCu+oGeZ9PlOBdsC6K+sqLjs3yxBfHzJGFvPACf9csNklG0Hw3
WXD1QxpPZvg1UOYa03z2jXHjhdle36CNa7mhiqu+TL11KbW4CNqKsJ5IJMVSAJNQEThBdyoj84b4
sdN9LSGSoo8s4gmVsABZYgfmemADf1C36IjBEvLLnUaOoGuyP/S/tTOUXvXK9yZyLhYSq6IisrVM
XuoAyf/R2R2f+vvM+I6OpL+AJhTIacsg8Po3cMU/8KLoMv/WmwawXk9Fy1Xrvcin61qJIUeX6Rz9
43q5B4wqdsXbgng5u9KrqwMfq7cU/8Wjk7j1ATZo3KV0o0vTZxdVZow3tCT2cpGKNqGjhAn4ONJv
pdcjPeZpmxrAMjstiLcbYcCwlE1KHJUf+RjPD1lVvOQZUhlS3gck1zCJf+ooe0yQfdohI3/WQb0u
SlZP0RIe3PFieGlL+wjlqawJ+t1kTM0h9ni4nWMzwoT4Ahnm4yiC6xAhQgiIcFe26GvbUAr8GO0G
y+Dnojw5Ly3TNbnHh9tm8u3NI67HsmIEc9AAIoL6gcA0rUg/2r5/oJWyRghGT94xr4/KazqZVxKR
fTaUO1S5d4Yzb9N+3kQ28yR9tFxmRrIL+FlNhTNxCfG4CenUj6dWkCFOEbBmfMTcjDPskZVCd+pY
T8ZrmNtUoWdFvJthoVXxBF8Jikx4xrV113TGVy+A9h0r2Ll5slYsC966XdGo9DhXrPBoMFQ4shiF
iRPaEmx16dsCAzixD+h3nhgQFXT7kSxp7pfeBxppz3XGDA8AXwYuwcnnAmGP5j8T2mvF5o2eJ0V/
j+DeE+RhWKxrVdOpdxHZ/S4tGP4O7UDnx6qCtRFGF6sbdpZ8tWL9l+Lly6ef6wz+gf/KRbopoQv1
qbfr2bJY98EdYUzNaTcO67EM0rPB8E1bi3vLg7bfUCmDA80RLgIsTMhvm4K/2OO1w+rsgDY4B0uQ
VZj96zwwqc9IJsMzl58P9/Hs7fQ+cZY3RepJTUTogQvz+xjcJLtgPayTBrIZtsZChp/jQIp+BYNk
6gh0Tw/+LOeEfHpkhdnXvoJ1BAQQkxfgCQpBkMn8RpdxkALCg5smqyp4m0iquFl+t6se9eV2SFYL
aZ/Vkm8XXyPI2IsETIRUj4ICocx+Yo5QYvOR1eAy85HkNWWD3M2G+gPghjaBDQcmoOJMoInBfQiK
Pf7qK6fwAWgxa244zmlF00gojaPLq6mKaYfj7qrgDMlJyTkm0WBg4IAmPGnDSNgM5j9dgrJ3/G3y
qKucPmXwFmGipa3AiSqSpsP0e/Sw/PSb4q84vNugR5Z8vnB7+mHybP3xnFQc7nmkxp3qgw4KceSg
MhIi6qqs+RHXsXoVCyfblWC0+8SO1Xaos1063Tuluc7q8gkC1aadLxOZZt7Va5l9kmpYs78aMti2
gKDzHpioEQL25/AnaOaf2As2LEDuWWdLUQtZVMUXMtkrWxT+AKCZQQvPGMcDTmZk4TFUy2qWkHZZ
LzLq/nI/es1azgueF3ee06C3ZY3iLq5HNIvzi/48fdR0raBbGOxJdfWJX4OVe+m0MSZxFIu7dtAL
M516pzcV645PlZLDI4rQ8LCfgk4+Q748at5mWyAz5W9kmZ1xtIUs0G/IQzrG8dnLI3NmDUsOt2/a
o1lGD0WeK9d55+xf4OWZWuEw+4goChyVHTu2gB0ORwZMSPT8Vc55BKdFvujY0VMuFcJcz9WN18QH
qAV6g7/sMPtaJS69DJqycduec7JtGKzHZWYub4L/z+3aAnSX16LfbGKuCwK0YGJLf2Y7oponkBfG
wUevu6TPeNTfkSN11Gqh6xTMvSS9fy4C56WLFn9TjPU7C4q3yaMz2WLUApKDMhXJC6e9dpo2gtPC
UtW5Zl9FJylhSFB8cgQxXQbBrhIGVP3wayJdoG2zV/VtqJFY47lY75zlA3m8zhtcrhM40J7pwZBx
CIR7YFweBtHf2zNuOKbQwQc9dxet7JK/KxDHG3/iVidAEh8D80eF7a6f632cHGkrn5c+OefsoJ4B
PotHQnGLULzzWvUNOqCDzg31oSIJUZBEty0ebxBOP2zmNdPmKafksJxjZ+mMoPV0khRTBNTD8Jbk
48Euvh3xzrcmJpd1HNXRREd0mfYH/RZ5L/pdYB7IvyK8QlJNmsBts8QI034WHml9zQlbtZCHgfHA
3Cw2Jtzquh0f+GketT8ohEHxY6nkS9UDmrh4y1h4JXV4Zol5zQThr5YF3/r9YPcX0tDBwORwIAlB
zm86EzmPuoCycx+RRe/gVG/6yuLpxKbsEWb7VeI07oeZ06wLMPoELvD13HV1SSt1n2AvHM7DZ+5R
DzXNyACaG77bhfyjyNJzrIsy8xgTerx2/EOLMrH7k6rTelUE6M6Aj0B9g7ZW9jqrimkXVF14dvp+
x6obfQpQmqqOwyQoTy1mGwZ0LifGJANLHO2WLCVe7oNxBs6FBW2aO9D8K5Oea349brydvpce9oHj
v2SMkzg00E0Cg+zf8D5zYEu10NKb6jA38IyEDwiUFf7bPDQvnfKvaZOuBX/cD5etv8gdcRMeVJiv
abxcvEQwRvYtbOaROzSBzGeDdBxQfTc2DNjVcBlpCDo0+HQWE+GQFKXqjA/XnQ4rzAaseqBZk2Hr
cMo4UrzHaMiAlp8tuKFJ9+0vMDfpk1EJKVIzehYHV2Zb/SBI81I7vs+G+9rzpxXlKpQq65EK2aSl
6kVOtGHQby2jdue3n3p7s4um1lrpuGSz+DhhowwBAfe+j7EpyORPVQ+fLQV0VqawoZbpVLI1Ayof
GpIsynxunxwwpKh/bqDPD9M/KB+w4weMNWjNtZ+6DOHnBIk1IY3ISmJC1ZUsuAvW3U5HPdO3j6lm
OMbhM0mFQ4aqCxaYN9Qd3vSRqaNXepBqQxiTGV6MuF7CNHl2QggTlC76oFoAcFt+KQMuyMvXhCpn
JGLVLdwJwzR5Md7VYSJGR3BnlD9d623bpv3LjmSSUJd7MW7hZhxcVAIHvzXPHCn51O1GOo9817Kj
dVziehE/4y660lDEGA77skoXsuVyo1/vjLGBrv6LeLhQ2Ej2YTkfhg7F4HEqdkIT7HhpOj0Iqlcq
ITTz7f24JDuLBkwi/8sDayZMoRzBpyyV/DZoqOpqYHDtG8fpfiFF5GDUu5TU3JrTF8/4N1p/g9x5
S8STpMVMhNL9pZn3oDNtvakjs2eOiyiOyRvjUqQcNmNjeV6AV2Oi0TyZxs6lXUo8aIVx9Hry8Scc
7x+MPGBKo4WpU8HGzg5l9bPUxkra0Q4Ul94+648qnrs1nO4kM9xYsQih1OAF1HB6+BLQ90EIcCTU
hwh3WsW3PmLceNwI8U6uSNJmIJk8lGjHctO6+jWG/oO70ElVXLzTJt1UMlp33h8d/JmXVOgJe7WG
CtHr4qY5PXhb3mTtSXCYqaLN/j+Szmy5UV0Lw09EFYMAcRvPdhJnHvqGSjodQMyjgKc/n/a52anu
3XZsQNJa//qH7qlnZ7YEfmHluGPxlBYtIQ8i2VY3NmebWRCJ/HCifFNaCn2r/xJQy8UIIXzafNYZ
3+YAE2/HXWWVuDacQhj2SHavvT1fl/UWFcNzBD5jtiGWk9P79+bQBZGJrGSf9C7o/3oYMbALkvfY
EoQYZ4cEUGcGSc0Z8psFyBNAoWYeYYPrENNi2cvenNFkzN71aIk0YYDkJ1ArUuay0VtzcDBPcVuG
yU40/zLL+pywwikK92dyvFdvrc6Duz63Xvna0sRzKXjnFe5bOTSQiUCIIb0zCRxxA7GS59V4ZsQg
s1luBG6ok1ySMZkPl9PTkATrjatJowDrK731M1v/QKvdjbz/6Ez3Y/bimaU+rV9wSpsbzWbrgV7J
Et+ahN0t62wcJ5ksestJIRQxxXbsuzcYm75opd/t2f8Xw7tkA3vmU4bl11CPz0mSYT9Qd++m4F39
7GoKkiUfX8zTrwvnAPHzGTJCv7OiecdDYUrYqcEeaCR1AKN8U1zZtftituExuXLKY3a5KVo0Dhyf
oAa+Je61BmHiPOw51SsSACIuqimrXN99COv6EUhyJHyU2Rgoc6dHRovNwCbd/JsychLXhzqrTjF5
npKjJxw/1rH+A0sIp37id0JkVv2EFXYNHVxG3llGFfgS/J+EGd1abWopUIwgB9HuzH5SBhd7ye6p
C8rDOtjQ8+ZTW45nuzYuWf53JJDSptMpBE2gHIHuRXtdY/CwXeFzDyzPtqpv0wTuUZuwrLP10Y70
O5UCqWVkHXtLOO5kVdIHlOxxhMzemILK7M5DquZtiGf3ueb4YkbfFAS1MnDbOQ6LrMsYvyHeoL6B
mA/QuDDx4WL4GX20Uzr3rr1+WHbGL17gn2vAaN3pP12OG4v2GbSqod2Y9lTk8J6Gnochi5Bc0UJj
Uh7vmYfgMk0OQ9RNhzgDu4m1jQ93aWT2aFxl3lLDBcvOrgu6zS6BBTeUv3ohhJyaxZ2RZOh576yj
s02b8iWm+nfU/K2D5tU0Ug3ZQlMEfd+LR0SlIPSUivrAOANnKYwZfGhwrRIXt1lf69CFAw5nu8Aq
JGmie6IZ6y18svTOytb5xlT5Zv7QTf7RlI96EFBdp8fQh0cxCw4/0f9xqvmbcMS/tVs/JF28zWou
Yp5jpjElcNu9cx5PwKA+1o7FSGcokJubnrAH4WeqhHeDV8PFWpbsrFtlTJoLTC3YTIcuIuTOZxnN
rfXZWvq56zqggKiiDvX7e8KkMbK11vggOsn6hqSCpzpiJ/mfmAcJNfNbTInyXQ0dWntVfbNkMMLS
onsIo3k/hM3TmBMT0s3rePGsbNv2M5YN1fMqbAVTL40e4tZ4cqwIfyunF5ulxDLBGtrXnnEtIJ27
y7z0zk7UhUfszuvw3VrT2yWbfjt7+RNly8U8rvBx9qOOIX2lHCA6k0iQ5ujqzPFvGiMhhF8a3hTC
2wbzBEWHSHtmYfhrkBRuw6UeFAkro8JhG+Lc3s/q9QYHVoZAgQuJYqk+uylggrfIHX4M8JJW+08b
UOFra/3y7AIihYBSVGhfbgPJCLut0mso46+mICfdtp58DhKXmqaOCEdowuhuKTluQ9Lno4W84hBe
IlrBg+ZgmGLebpAC0Suz6Mr2LoTobCVL0bb17ZihHkrAgh2xRjvHYp6eyLo51j5Ei5TKh0n8h9l+
wrV7rgFJEmvivrqYXkLUvCl8aF21wyUNrglW1VDd8WTTrLRADyQKQrVKggeDLsiuO7l9fuso6zbg
NDRrKq9DSEv0sIlUr769XP0SZxYvmbNLXgf9BZp2+ICRNW5pdLarcpPHKPCRsMMgT/SCLLrt4RMo
w90sTCEGpxDAjkEpJNkJdwF/XBywSEhpXTJtmgk0aWJCNq7Ecq4yfqIzuEXcsl3XkdB15ykx7MVB
7sFlPuyQDLome0mW7N0TxW/NTntTNH3zs1pVhDd7+DDHwtk1IV/ZXJUqY6ujgPLOcEdvUXJDASq2
kWDqRWEB5+hFmBO1UB+RZs2QUY0X2vBiTX0OYbpn8MsebA0BNib9D8O4s6PW79zSbzNuAcclsbHK
yrEMqGvYKHDCiqQ9hyYwI2DYNdD/9Wo0zJVia2uKdOP2b3NDOJ9X0VwKHmOLUMC6Gd6jOXgrAhru
IGPMnhbFjmnWY1/B4ZQ5BvND+KY8/MfNBS3zllVtnas4JlShcG7tcXwnvyu4t5cKzryD3N9qPmZr
+uMr/z2W7VOsyb6J6q+IskZQRHVTxcKz8Z/TnXPf9tNvKlyJ1meq/tt1VT59cOAs1GxsvYEfk1vR
zc3eB63chNHy18r74mDAHwnp2CFw0pMNgoBu3wckwZRef0yj5jaQK/Hr7cGjRakrfUWAcsBI6LpE
9u0IsjA7FIlm9lP4J0KgPmeggkglZ9QFt7BUth3DR7uAk9F4LkfOAKxc2pfAxdhJjnd15J7DgWy5
ofn0Q6KCpKvPZreopE+YGJTvFpA+lHD9x/bVwh7hZuQtonX47tUabkpCLvA0KG+YqhA3pylo9IhH
LNo+g6pDXikhO65JtuulfAkIfN5V2DjA65vxY6vRMAn2wYyM69aZ6MhxJ+rLyMwkYEHiu25DFfYH
sJ6MdKA163BcXHLSpc1oJZpw/bURgsmO4yjJ1HuRkz2wUibZdJE3a8up2fVIWTpv547WxoGTx5Do
OZDovJCmgnk8zlhtFUl8TJLqocq98D4Gaf4OZnXRwnmctOyQeFfTCYZqunFhGRF8/aEohfNWvSzT
oo7oCt0LmdX9uQgRLPVzeDW1wmIjQyom+PSLt8Abn5qXXjGVkBUEusarL4tnX6whOY/Q8y+jmu84
N/cDw6RkXplDxBeUzswbi13RlzuxVuxE034pnAHNAQglvWgh4ls4nxTZxca1WZBQnYGY8dBNtHvr
zB2jAdf51KiF8faHgEDhmdx6/vJcoVe8CVI8HdsozQ5D75tmu4v1tZ0EvBQXZUGlEaS2qRlBzbl8
HA0Qts7zvVtSvs7p1L/3Xt8d0lH++nXxWZUeUIHEOwH7w/RVOj3MGceGCjOyMLc+GhvIzYiLf5cm
ISx8nObD4gX1XTCJ/hX6MzA+B+8yzB3vECV7aCaKQEx7/WfBYTmkYVLeZ0ucXTtHdlSZYnaGXVgs
632cIWlAt8b2LBFLVe6K41ljLVun1ctxiiWG8APBDJGrXuYwU5tlEHDl0wRrtthLdqNOx2NTyPBS
ckfPIYAYTKa8eYxq9FKigTYuyuwn85T7l9223gcKff7c9fi+t5714CWVu7eGSm4ToszhqxbFOanu
s1Z0Nxl08W06Mad2EPP47gjIl6DMrhA6beo5gZsfYXIoIDUUKXPVOvfIWGv9m6l1n8dI1+xdyyth
jq8aJR7EB+dPmbMKQ9medK9OjDeCm6CuPsZ6eKfcPYYYfzB87/eQoz4qX+G9AAeIhHERXKyIp6dE
aHuGxPKkRERlq7ZNRIxPRykdd80lnYLHEPR7TpsdxL6XIYO64SD5xObq2BUt5Aow/gA0zM6fmzHc
/tcWpsi/zcZjsEtrUsTxsJCLpX8sqxUnzsYycNHwMvveH57ii4+QBtMt6bovnduN31rPp3om+KNL
vW07qrpiFjsfJPwlu7ewdmygtvdh/hJ5DOgdgw3k6r4OJo1pMLkodXiPOx++iKGqhmNYin0/Fxen
tKZoY3VoXiZsSUcOHfzT+3MQjimyxoj2G+my09bbKA5vQ37ZwgYxhvYIXRXDbIqALOmhI6KK2cMC
th78aGUjDgSMOui4hzAa82qnS0hujqJhCpUDezbN471ukpRpq8YFqOyTfzx4CBwmuZ5Ltw7vnBLN
tB2DCs6pUKidm3II/5ZpyLCgUYWNB1bT5Ehuwsy/03JOYVsR+hXYKoW61S2s1dxQPDztW5e8nzIu
/hzFPI2DfZwz3FjXiX16lHuherjw6N8knbUjMZ7p1G4KM5jxxbdgl5IpJaDCKiz3EYp3M1JD3MN7
xi4UDJD5eQ/zh6lBtDxrf1tFTJVHTK7UlHK0dNuF0dhfoAPNVN4qNcDHfBhqE2Vu3eZz8UfBLffw
xEjr7DG0vUcfM4JYd5estfqrZ7XZMUUWXa/WbvaJB45QV3qKLssty/tqcewbk/uQ5Ml5iuyLbobP
EGHzAOpMUQPsXNYxpvptsBUeXG07rB9lHlIiDPTtYZm95ajgIg7dVkZ3baz+raJ7jm0BvY1awvaD
G1206L9blR7XIf2eEudFsw3hu+YTAhb0pxJ0VWC/Z4WY7yNh8yYf+mHZH0Z7eMC94KqH6C1r4qek
JkhGr4cJW6Nl6t6XYQ2p8tsIqLm8R3/0oWYUJM00bLJigeaL0ChWP4P2NnyJbYFvitVWbzbmMhBh
odJGXompIBQfncVfWicPjgVhs0Z7o3T3tx386+jP91KUGPSUd74n3gFc2HBKZzort3j1JK6X4/xV
423WKOMFnD8HIHU2SGRqHeKhxPqFX8rVoAY/FLGzMz/LiZirarFfAxeKlCSRbPGiOyil5D56mqLS
zWPmgXS2gz2hu8aPcRU3dou4bEiqG5HWz2UiDvjD7NKxOUTa+dt7qjoEpHNfkNgerZW9qc7Q3wby
aOUxeu38JLTysORcYK4UETBJyWSZwSbhpsyUuK9zhjqGFM4cm2o8325qmkecpxTDilmum5WW0PXH
bcrTtmbrZuqaY+f2Wyjl8Mwwx+xtKvvpJu6xwOCIcnr1VSgCcqIhvpFoapOApnb0Hzva5UwnO0js
B5cciky4JxHmT0677FL718GboCpg/SwzoixaEe42dszk9Sw9QDoS+9B+6NaAK8uHcfQtg8ynsio+
yoI2akEXhD/hkKAlwgdrUe2uzAgCi5hRdMWd5c7fhQ9fufAmFC/FSmUyr7uihoioLXs3tytaaX8P
iv7ikhVdQ6JjtA8M093LlsMF4rPJhUQ1Ne1jJRigifHPZDn3es6eumQ5AQZdiqk/BuVCaRBPKLRj
ZrjmTcsIeNCsRlVflJ07yM6yj6ViFDUn8Y3L0EkmCmVCAVjROs++rfDUbulILfuO0e9LkzUfjUwh
f8hzwvPt91gup/6B7mFv7oConIfO9qHwizthu08eJ1u+5p9puh7XWV47XIAtOR/HKNgVhToR/UhC
JuYALhhd7fxdyXGE4bkw/Mo9Du+sQ3COfUKRAUot84PsyVEKp34D13VfTDwi07Du9ZTeizj90V5M
KchgZ2t782fRqW2YacxQ7EuaBNss0UdmJHi71PoN2P4y22u5W1dMjTsMDTdsP4CBZbubAB0fA+JA
Tqlv3XoOAu/Rv4/X4mGtx1uCzvBU6imssqk4CNfFGUUAa7SkpTc+s7xqO0A+txt9FGzBS1bjM+Jk
5Iv08HP7ERE0Ks6r3+Pn40TsC0HlvVopR4cthmI32ojOh7H4Esv86Hj+eyL9rW0nr20Y/l18+xBh
p3cG+3hKGu/JqnK5T7LT4htXnpNHp4h9oAUFvKIYit8rydQGk16TKmDT1DhvvvK2LmRhaJEHkZHh
mi07v/O2ubf+65d03fjiSqK8s6nbZuMqcZrr8ZSn0akcsTFz/a8kevL7FCsXu3jsBsE4DHZy9YmP
wk89WBc+xToRbd4GeP/w+PLnEur47OAvwxhpncet5WhMhonzbOyjO8NVppnLFfhNmpMm8t8nNItM
JgiOpX5p6gdJad623cYvxc7Cu9rzK2KNfxJFO43jxX/ObUvJyeY+DFaJtnUqMQkYd1RNFKoSxxbZ
QzdJmt81JIjcMuuz3buWdWnn4SRy9znHiW+Rb8tA4Lp6HxTQuFv9NKtzqeHmYJzSFuTtuAfbgvE3
LdWW75XVmulCAEO2u0jc0BN8XwFFHYVOdZy6Hd9l9BXpD6o3SaiHhKRfDNj25SJgxOOoSjRg5OiN
O/wbeYqbptq1Jc29zzw6Xzxc4OwUgRpyW3MxMw8yk2qx6une+WEreqN4OBS5Qvde3jsazE/HA498
0m4SBaKbZQtKfKNdZenhS9eZd2OKu3YBtL0aJQh+4X5KPLxHjMlPZX13MYM4HePab3snPIdqttOs
P2VBcpCqGbZe2rZ3YkDdl63/snW4JBh8mrs8rN5zPYRPadmKS6qWO8VYLaxjtSl5jGRWv/oduN5Q
tQ95IUFsZsUgKVdA134jCFWcnrPa+xbwEKs+INC9JBux0XP4KAhaZmgMicFtBcZu6xYHpu2E76Db
9gcms1stkp/eggnqwXyhTpwacOKWkLt4RdAeboWSt4mjOCadhUjnqYy2Ga4APsN8MUWASIMNRb84
y8p5spqUiSYjwnboH5vZ33Y6fS2y7i1R4qe1JqpQxyWeBK60PccPvW9fpzgquN/idpoMojt+rRKi
AUgEAjmkCyFHMA3CXPoMPqaZflfeKZD7NA5PQwxfqvet45CgU7ZqwAvxXIQhOnmPskBE03wza0SK
vqhZTTh6ZR7wRGAh9IsEYj3vVbbNfVtWW47rkmtd74KSF5WQDWkMqckCC8lUix7ODymAlJUhsR+8
XZdC353IEFthTjYj7UTBwCuzxK2bV48uKbxtZ0NPJyPbErifyGK39Fj8lVW+97EQHcizRvvvOu/A
yulLknf1Wxy1v6M1vNROAXky4GMotow+8O/SpJd7XAvvun5ymC5pjuShOmvcg2GwfKDVuchk/YTs
hj9wpn9oOE71ujwWfaI39qjehVr/1SHXOUrlQzfWxpXeUS95mdlwbZ22/7SEjN+wBXnxZ3J2m+LZ
s4oH6WYQw7pDjiHNraL3cht/V9sMgFN5gNJzDcaVHmTtMYpnmBdhFMKgJ1zHxy7sR0i+PfDTHLAc
mn6FSCgPI7QqxuBImPx1+M2gsLTYp+BGVIgU0XhP5kQd7XrV/sbd6B18aogixvjT6qyt1/qbnKqE
m30o7BBxh5ZoUlZxKXN1tv3kcaBJX0XwVw7l1oshdNrY7ep4m4Rw5+Q8M1Poij2MD2TQjNZVy3Ve
lLdDsPrq0Lnh6LwQzuJuhdNdpqh8zL1y78NAN1Wfj2ZTyfwQ5fad4dV40bz57/D04CRN6btjYerj
oY5dV5yqtLpWa/vuulDaFm+gPouxkCfMail4PJi+MU+GFvtejf3ZT+MHgUNPH9WYSufDbyvHo5z7
h9qHFy3BLDacry1PZXFMpftpwj5o/jjwNDVPq04QNtrwGbiXXXlj3JLS9pHQ89aln5zzraF6MJZ2
fyC9sPP5/i3/urS+pfO24tvFTucG9S51jZcX/iR5wi7LGGzyd5zTV15h3l9qOpqckKmfckHaV57K
EgIaVhhp4NF9Yfy/nPQitzaHgx3czvwN1MKF/SVdw13mWJixYJ5239r35uoNfshF+m58AsMJOPX+
e9c2fzSbISwA3d+Z/8WXSPwH/luOJ7NspGOcl3/Nh8gvojVMlb5mTDGZHD4+E2+lnccScVsF4ePH
DeQlrr+dEu9MDKq9d/46d/F49HEz9W8DnWxnlGuaO0j4yegjq22uGVc3lw05n2QUMafmbfkAjJvo
e/Eca0918OrFP4Rq0d09w/Xir7iwFgdVLghuW04BgxoOnDz9xUqfW2GGmOALJvFh3vnjBx88TvLd
YH0E8X0W1OdhJrik2tczDjz5fnBhOA4AudiHE4UMhqEM/82sO/7R/3/bUsBk5Wo3/KW5LYO4w+St
Xe/++y13kyZcVDdvZpDL54cqA235UFN1GCCAj8TxwITXXDJz6/ikvK05E/iBkdVNwf+u+unVzwEb
6/9T9vhic4F1fdj+IzzuwRzY0bR8DzIm8ncmaveVF5sX8sPEH5rnxzySebYp42sdrQy4fiwQoQH6
x4Q7+Qyvn7sAeHRpqwgpt302jyMVR0thbdZ14CdMK/dphrgWRs9ibgTvLtBt8XDwVXVP8eWeeWNj
66xA8kyNlLX0dxRAKgFaxNKal6T8sQ3/nylp3qf6MFfAvMiaYMPM/yYObX+lvsRCPCXjSPE+PHRN
1J7NwuB3rXRn/H6zC5kffvYIC7nBq6+k8+CJd8SjZqDJM9ImkmcYIXu+F/xrVbMHUNOYa2MtQAaw
TfjrkblKuhri5s9ULJC1xo0TP5hryEdOFIsrluaC8DfGbdZ8R240f4IgYZ4FE81uiYdQ/ilHzJ0H
7GW82Jh2RVSD+b4aT0a7UHDOUZBxybjXKJM5pcr/3k9zGnRLt6HivffYfHhJydLICf+Iqa24c1wn
MX4U6m2yPAj9AKcO4SKRD8SWbcMIzNyMn9jizaOQ8/FVp4BB/HPj6xdeXI7+hR8ojh/r1EZvSlgI
H3002wkaTLMg+Cw9QYdD/FWX7lNvffz/BqfE0DUpJTcvT/hKhj9lHg9ePooP210u3TIxKnqbnZyY
dPbzphmQO3EzeKC6BYVYR4BJ00FTguqRpC9hJbHy7jT2iyzDxWwUzKQ8PNScOz1C5+fre5zWQfTV
Zg9T/JhLpjeL+9cWlDuOXT8M7A6JfpohIzWF966Qrto1BPbAWk5LM5Ipwu2dYGVVuF/iGVhi3Lnx
nNsswkXSnRjoTvpziB2YSmwW7o+5y+30gwLjW2JMWLopRa4Or447ypt8gPpdBDXcF5T7TLdbG/YQ
yGiqu0+RxdE26ulGx27WNHpBdIPHIlpKprJ42/z14/FFRc29VSK6LSlMwk79On3PUN6Rf6Jixdyr
AS+MOutrFgU2/Zzc3VxDFkj/tXX9DHYGslou17ZhVlu1r7pn0D6nbn1o6+K9mb0/A6Vln47XMFCX
iYwtxhIY+jTdyV/cTdmUJCgmp0V2J3PtFmdB6hM5H20Luh2408WlmAks6KFl1T3kAcYZGfZEZsye
y/4Ot4at1PpQl+GrWdCjF9+5IscOuMFxNpmPs7JPmRZ/x9j/M4CkGibAVk3trfEcH9iNstTWm77R
b0mZPNmz+tN2xUmipaNkzUhMKwqzW/sbu/LATWb47LmnL2nk3Ge2e6aMf47c4CVfrat5kBwgjlF2
JJlY8Rmc+2R6oyqerqZ8buJpC4C8NXtlouzz0ErckfoLY47n0VJPosFugn+HjdITHmp3Sdwee92c
wlS9JEZZVbp4GLp++mi8YlZbvwaN/dJrJmZFpe8whzibclvG7KNV+dYE2ZUufmDI3R/LKHmvUA5A
vAn6TTamT0CiLsw0Wj/pdd+DSH9ECgoHVgA8zNIciACp5V0eLa9tgrd/Ob3EIF5OgdMdw9YvPTtU
ynyYoZ5urV7sNIOcKmlJE/KuvrDeHXf9VlkBWQOpgc8RintaZNztrmh+8BHquGvu09LkDynb7yCz
u4IZG+ZJiP1b+8vx19/Ib+91IGE06v5x4WDNe3F0WX3Lkn9gQ7fxMXiLuuTWD5udDLvzGq4bidle
XdHsLt5d1Ys3s2/HM1SqBnynm5Ba5BngMnOp86j0c9qIU9dNj6inIGtn4ttz9DlIlltINv+csXiz
YwcxAAHQY0vinbhNWhqtOQUeTVf76oIq2VV1OwbNOSDeA+W4ODYJe4odYx5JAZkNJyheH1VqP8aV
jQdZh3nGfKaBoXr0DkWTv8dr83dsxmvcW4iyNfuz28Iwwm94gpXMVRoEnpE+oKLUhhLxpAmoIEPg
0hYka6pmZ66J3RLavhZ3vvbetUugXGsd6zk+RxM1HlXClKzvqxUdvCh+LER7tdRw6RcSyjDMKgeK
zaLDVcU5yHi6zJz83WKR9sdFXL0InUmU0CelMQOM9LDyq0QzfkRZi6Y4WwlmT8Aix525DyRlAWts
2HG3czgTk91jCctPu/WgOJhcufUYBD3OMHkC5sWKMpfI8a0vJkYj4YZQhv0h+9Os+jQ34/tgR5ik
htUX47XbxV5OpphtSuccwM/KWJrEcRwwyNsJ6m5SOuiCw3WnK/80RADqPeyJZGreMfh/cUS6z/z6
O1qsvak6urTY1wEo5cRlEc77wm6RRMw9zBZtZzVCtvzOSCH1uFwCLD/xC7S2DK7PMu9fSjE/S99/
6oT71szRGaUYTmqEYTYtEXNWfdcLQbAWlyYLJlCBMT/OFkpMOxTnOQk3Te2RZLV6MHJ5rKN2OLE5
Y9pkVa8+7iqzSk+BnT+EOnuFfHVk8/9lOoueCDe7cAUsqLJ9OlUXkIZDlPbWjZcu/F8AgsCfD3ae
XiEgY1xgqglEQVvL9fDJKoNT4nGb2PcwfcFBBYbqb5LjPZB3ZNUDz3t63JsHKnSyswn+Lnt5XwQC
DwlmQFzBmN+HUoiV52NdEqNwjWJ2DgVZVTS3euyu0Sh+IW0fxFTcCTlfvGTYRxG3v0l3DVCyuXt1
B1I3R8ljUDP+8H1jtUO2Dhd6SCP63GQ+5MaYvbDsb8F0ExM/6xLMHln3jXtvR9mhFRnbeQoH3IV2
2XX6TF/4YQoiU+zmHOIbf+w/+3W9YnaJLqDpHmUT7YuuuvY4vXvheJCjfezmmVTrIpvNQ3OvQoE2
ksXoV8MuyCHoxHgLajYfjHRPLRi18suzavvnWq57BGThjfSLN8wXjmgzvqUdo2LrHPzVRht5PJ9E
hSkAfFV+VFb4Pacg/Y3nsK20f7DGOrmOPDta7ZQLy59CnkpvF3ghTlQZlnaGgrjQdSyz+qoho/E5
rqGNk5gDoszBGXe2mebth4isECrSrGZymOY4iJjTw6lnxukN5/qMS5HjnCL8zZCpQ61VeLTzWgju
cEzt4XtQ2R+LZdHP8SGeyr0jhx9oeyevAZinJEdZjrAgfRVyQgNDuFsaf+gYF8gQ0XoB4SMMx38V
dVUrJhwR9fCNPpzOlewicxCEwmUoqw7mX3Z18RZzFFQNjz50iod4JGrYg5XWdmAnNHYIp0T8BYAD
U8p+yfGYN0+M2VxWzlWTrpcKXEFAM4HGDhB5Hvpu2BFz+dS47B5dnp/HBOsRBUO8TK6TTm9hHN0v
mtYsb24iTg0p4QsLvLZyIDcnI3Unif9U3UykuToNeX40e7QlxktljfsEqCGlZ2hGCvZyUG/SV4+N
Wz6EVv/VSs/4lWKE5G1rR3+FyfDrTB5u9P73lBK6h/4zlcNWldTUUV/iXLOGR5UXB5KyCJCf/lV5
fJkkW5Axe2IrgGRFvFi8s0L7u4jWfTaiBc0IJa2RO6qq363sgH1rnS1w8bQMP6co/YCuSGpuRQD3
8tRxExMhHpbQCah+s2ec2k5N3Hww5Xzlru5mvezmvjmvbPjoCNftQgQXcORjuqDmnSdq4SZ6D1eZ
MRSlIsgocvWMtWlm3VEB7BmAROiDp53kGbIc/A2q8NTjtNnQOgWLOoXsZvPK05atzt8mQBJAH4DE
tfteQywXg+7QJumJMMy9VsM5NLS01q+fhNkoLEA2FgUGns/mieRx2XcNiKMdXgerOQX5clsbtVyO
+xZGyx1vFHHuj1qc4nog48UGQSEm5qaKNOB1eTSHxH93SDWf6wzXK8jWQ6Ja+v0J1K5xKNhL7rKi
ommK7CSz4MsaMdQrhn8EEwChrRhuOW/NOFo38VjCqQMb7NcdYP/fynJqTPMmIq+xdvT6mH7TD5+q
1HS6aInVggmHk/ZvuBxfbFnCRXQIaamcZ6edL6uSZKCthC5hVS9n/RYI8G7pEDLehQlgeQ/3iSlX
GrZ/C8t/cEnF4OK8S4W5VKNzvEpwwyik2C+uvR8NWlUGNcuVKYe5spZHK5hX1gcEnnMQV8++CQyy
0ELGOr8QL3uM2EUsm94hWEqyEe0KgALdwOy/o1N5snXx67rTj+VZNBHDt1DGnKM0jyjRA7y8nZyL
8MSffM53Pd5lnY91sjKRRazIhv6A6Kg2wcc9/AcO9FY36mKH1iGrh83YU1Lrvnwyq2TV8mnti98s
mt9i3b/Q/0IZXB6r1j3bC96LIHcB0JgX+1fzIc2qctCvegDLfdXsgcKBvSiY6Qgg9m8dNgqZ8Pls
9dduo6+JAFGKBwK+xTYR/k7Tqi5UJKZi5vjg4e3QeWmkwiz1iGzahcwGnkQhq+amKKv7OiazcXWe
lq4lLiYAIEeLn1fHxc5B8+JrBe5lVsDiFufAGvH3DThd0qc2FLsQcrFfwYe2PJh1HfJrden7/H2y
Z2ZU/ct/Ozc5k2ZTmIuRI7+8RiL/1O0C4x43wxj43jYc+nDo0IfSmRaIy53kHliBZrM4uCxKL82e
FCPiEdPxkOqmpteQbfXcQFHEw/LgO/PJCpq72ZmuOc8n5g7hoWz11rRmeVH9lEmwYZcAsO8v5vvn
Gisduh2Xrr/1/Lsh8ljGyTHsB1JP1pT8SXJcS3k7r9NnKbzPSeANgnQ7zqa7KWx/GoViu7D7D7vD
E8mLxuooXOtNUMXGfXtl2PID4fGV/vXQJ4zk8Fy/ZxSzbtMo3fEQveDy94Mx04u5MylexVWoXtsR
dIZ9gs0Z9eRyEGHz1nEk/I+m81qOW0na7RMhAt7csr1js6mm2zcIUqTgfcE+/b+Sc87NaLZEdgNl
srIyP6P3zVuHTRm8bWi9pDnU5W6zNn4jJH0hqd4GmXFqWB5VYl2GTsfPxH2rLF5HI5mucjjsiLX7
47HsulM4xReXFZyZ6V7v7d0cj48jar1RBg+vBWXK8CCeRuMZgHVsat9o2Fek7OoKKXsXtM3Orsat
My6n2CoPIJRvRW+8txMnXkOy6SkHVaJiOuU0AIFyAzViraL3sFERpL9QOxteucuMbBME85lL5KEs
26N8Maovm4HREPXpGqfRlHqVknVr2GcbeD/cQFK6SD/I+quQe5Orstwq5Y3kxJxC/zExEuchymus
3py76sxtvvhbjuZLT4yfLONiTSjpuZC1cy0Wyq/zN8OjLUW6R9ZAiiQwiHfvakV5i3Fm+LnM3r9l
jA8lreQkcv8Nwg2pA9yacF8h7bnLbWjJrKc6Rj1qMBGsSsILJdGeipSc57M9r8U8dVCom+dj8m8Y
k2ojEbXWpk1gtt/QNe9SXZdzOGbTouny0Gh/ZmCEhZTuOCcHl4Xq1nLn4hQwkROo1bTrQtGKi2B6
J7T46S4omPzzQWxMBrJwE1B/Z3Ee4XmiFhweTArIXw6Vqrgcb1WivaXedJVwsnQxmube3lYhjPLu
rBa4f6wLudPLtvFHYVG2W4PTQTkgu4ofCzFx6ucLD4mD3d7Jqu+aLM03AQk3wPwplkshdyZgyYS6
VnXM8gzfjf4jQ0q1VsZlttUNYD0uhrBbqUMzgDut0P/L9eUKIZKrUgt5Fb78TAW2jH/vXXUDA8fU
uA5nG/qjq7YLSNbTLT0gaPcGIo8egrr331uOB5OPJ9HrFIwYntD4zxRL9mBGrz3QGQmrArai+Awz
7SkRSojEnIECm3ZuBhTKhRRhHuTrakp/pnqVp1w8LlEsFzkFsjh5LKZ0544j+rw37ML8TGGb06xt
9LuqbFlNnF0Nc92P+ouUgWVbTxUoTXpzJD1HtL2IKdRpEJnCgBEpauqu+URHIV7piX6hBjmN9YOV
sY+I2RYFlqr/KfxvF2YM+tfgjNOHejJWUfij1bdsuoPjW6PpCCx4obHbQ8mDQOyEj4yKnAgyYA6F
2cEysc75K29iI7RANFgBH7tIOcAkMaYqKe4Rv2EwjxHVolYEWnDMAH8yaHNr8ioYZLEwoljbFu10
t8iJ5Ofa5qNXzcnlQjzXuARE85Fe54OcIGYU4odNyQVUPlPAT3YmVjcc5KRCqw4WicKlNs9RS8kO
UlYdCyDedrnGXHPVLe1vYuZEAW5myPBgppXbH7JrdH9eV9Ts27A89YiCyyrBdjyMulOZtgc7QBiF
1IS6p+wtLed3aUMtf5A6fc2Wz2GwrkVqrbxeHRAVAgmMrGEAJ3pITmqMVijlUQH/kZVSFx913a1l
AbXpvKmojAmCADTYgwwdu09ksDPD4F3RyePZRHRZdfNeRtVgSaI47UYw4bCRodfBopIxk21NxHpA
3+RHjl5JcqS7EiAoY89ISFUoTtCzIsFVHWYm4bd8W13Wf3knydmotprRsG8YZPnyqP6SsIHs1sZk
fwfleKhtk+AconCAuH/tXfjFYm43Bo67FbnVlF5C87tsDTzo4jXdkDEy9kOvoXs7kiNO6lEy1Two
DoqLqhkCH6cMEqi7YuUmufpNZEN1l63Qc1j2+QRQAv/pMjz0Cxkgy5E3YN0TC2I0QdqdSQ0d2Lhl
0MvvWzh/LXZ+3F4dVd4j9advKyhdI95Yf2TWKoYDAOVWOjgUQZGUhQYAVFCWBfGoZ4cX6bDNtY7/
9jVpKq1kmqRoKGuEM3XhMuTh8pwoyp+I5rK5JRpadPC4D8oKsIbP2FYXvzWuHYBrB9OYsNiwYGIb
zWKgCI2k5x5txw7AX1E8x2DD1UcbTuQj1ibTEVlV2hog8aOEHF95K2ZG1lNmWAfZPRJCaIbVzGQN
uQeT3ZUEpt4bgGJ8yhy2XIBHYLQQmS9EFCgW9674kfkeSci8kpMq/KSZyf/6Pv1+1CX8d9ZRRK1R
9qgov/M6EdZSDWMzV59ig9O4NC/SS9ACxFyQl0igN5HjyOLVCSFy0OhUDegKheSnzIJsUFovc6Lo
jtMhZ4PSrfC4gdhJBxX6GzLbQ+pMQCu5VxJ+8kh7MIJ7qkXAbF3gB/RO6b7IGGTJ0beRPxUrCW6x
clGSTc+B1GAplVufqL6d5Au5I6wtlgU+N7LkK+7JErSW0ZJIKIeI7Ao3QtFO170jcZtq1B2PL3hG
1Hd4bYcCg2wzVV9Hzp5aX/bjHByIEPAfOIE7dhsvGUfRTqKEBRJDz8fHprLPdKF+w3dF542Ln6zG
PJ1Je7oLKzepWAF6AiIByF1IhZlQlS3+k1wVWH8y3WmnoHtBwebwlWNfhsAw3gkdUQnMn5coUD0d
Y9CSKMRanwmD3xR4Mkj8Yiux6ypuOHJIxf3M7qfY6CGMONAolshPyX4rZnNd48P/3bJfJ+h2Ejuk
rcjMqbtEG9lj8QBZnHXK30o8WOTaiwOg+iPRxuSzYrgPfEZDLsvyAbp3DDi6iulrEF13PMgdWBDE
hoE1Kwsl5wDOQcdEJbQ0raIhmWHe+A7n6ZqRXNvDzS74aeZQWfbBp8cnCJX/t2ok/rEPXGrpMn+G
g0Rk+CjBJAQh3cbx1RngaYJp8ik1SEnB9dsHyMJnnXAMxOHodtZHRk/HWT7bXraFkXevxKxi9s48
f2gBsV1gtJXXsPAf/bH6/j1RjBp23bvmuqvAQX3TgVYHRd6PzctvSHDOoEf39v+Cq6ViEXOY1hkO
d4gVr6jyUFpiu/nTY5ZdJZnj7DWi1wAwGApWJ9nq8Ty+qTA9GeqV4M+DIaWycdHszuN+h/vl7xfL
7pZjnH+WEZL9OFTZnlW1WPXOA8OLVMJvHCDvRITWQB0eEXENICM/I4uRPzIIc5IaBHoM3h7EFeVo
L02faAsTyPjoOICkiBnD3OXXFiN7l7HEfPAo2yylqFbfZIsKBMCMzwQbfoUNBB8FSWBcGYlIcPkw
VbaoBv0MOBO4AKsl35xv/K6EFQnJ7BKWap6UN7sENsFKLgmc6ABstAJhxajeBwElJL7fYQ7DwT3I
bU0ewFmqFduBqgZUc6aOitMwVDv+SgaFNzSN95B3rYmJYu8sAc2z/wUAYkjRu8V9kjNgIngQl2WF
OcG7DQePz/pd1epVbIDnTp0kqkdT+9hzeFcc1w4hhYjH/THYSBBu2QRa8KMNz3re3W3cXiB3Pvos
EfmGUNdWnI4Sh+Q8lW+SV9TY8zp1tzzxdo02b8PgbXYQ+2kN4Fn3FKySw9WUZS6OOYmPeRgR2JnH
Xwu2BHOpGTJBNEeP84y8ooNc6IQir0iNsRsJmstAfoWntxdsZ32QK0Sh0ZWdtegxlS3MxidAzE57
FNsi+XZE/lhzvhn/RbmOTlWG4D2flep/+ZzMZqAkwkgSIr9hK+Pc2fEVUCYGLkGJPg0Ws9SmuHoL
b3UDnnUzsaR9qD/tNIKlJFCx6Ax4HbXq1tZsv3QkAYrTlgmTdegAE+i74lHCqFaii1l9y2HvOVyD
4mVXcZeXdZ9E3rUIUQhm/YMPI+/sJ9CIZUdeHNF+1w9Wlp29FIlP9oOE0qR3jpwasmvtPAKoQSbj
B0oAHw8SIwMHG2vM0PhQCXVgr+R0g4/4m8yMrX2VA0Yvqq0inMfkwxJRUiMmfRHS2UWWisTBmnRC
zlYJF8Qk+UKJOczPb/JqZzSrAcpKFktUpGm5l25UTNUw76nVlOm2QbrDctu1bKQae5SJGqesBonG
6QCavV0rG9Z15hxkpWk04/zEPC09dN2o+E2MUFxeRezegAMj0+8NRBOfvANMD/mmZK8SWwugTBX/
ItPCnpcAJl+LQgcsdtQNeHIJuawIKaxMIOwZIL1d7rlTbQPd3jYNWsEsOqmtEvqHmn0T6EcvrTFX
C0AQNWQpSGaV9qru6ZxV7bVINJDRFboDJDfp9F8XAk0KkfRkm2Th8sYNj7NvCcDrFz9yYsv5s9TF
tiYbNzxcVDg1JbcgZPyuxfBnor4gmKmSeiqWr0727nnP8rRAXM6V5z+lZGd0+o6SpvgU52JMMTzL
WzfeTRarTYLZLJg8FhqUC3VrNNR9WB2xUbzweQIMldRbw+JFEpuIECcLCgTaVoaJjd1xO5GoICmj
xeEua5A1LWmpRwNEzdVNlkBDCPOsYid5jpx6dCjXWFxJaOCyePvfnA1/lhpmB2kax3fjg0mGzOyp
F4nF7GB5ST16/X2YcaJHCx+V6BLFX6q3Dr/fYvYXSV36yDmQ4uRV9lGQD7oDbXdW6v+PTZJzOrG9
M5S3l2A0cWNXLLgedzCZ7lDDe34K17B+8diwRGwf3TznBVV3bmyDOukaIyhD1SDmGTu/w1Z583bS
ayDOIRkgh6OcA0G5rOUbWrJRvrQV+mvx8xsIKTxzFkhCtzT2SxhVyE/i3YdeDB4JU/giOUoQJMds
CfaRScxuHbKQ6LW1tIMEdFOlOGzPJ66iwBmeIbMcJHOWhR1NVFM4b1HRZRfp5iZMx1vWKZHavNF8
EdTjk5e9m1a3kbha6P5Jssu8eQs97Z/v68gIa8O+46tm0Wj1o5OkX1IKmlrFbkGXC1AzREjagqKm
9SdpiSOtjgdQniCL41fafdEcuopFf+2D6BW9rCsEk2K1AEJZIXUIGSSCPto6UQ1UQp3DTv1Fw4wY
MnO+9+HoPPRYEMGyyPhwWP56eW6SfEHQb0biO8y0t8BgnsZ6Ru41UO5j3y6A88uavNoDEZ27aHdH
JTpxi2UUXKz9L8pPOjdVnxg2QxkroyIjkazfRqO9FXF0zh2Lon6I8K5YChX4NSBQFhdYiqafNf59
aFIu7WPSFt05diBbpX59SvzJw7kWia9558Dyo71YJnynrjF7eCAGgbmvq8U55LJhygmtzc4LuD54
3XKbBWG2dE670lMT9f2RKG2i0s/9SqyAxa+m/q8otBxofrW1/X+c5nta4oV1Kog/ownpfIiOKvwL
DU2tSDN0kHvNR6WVp4mAU4Hh0lBKWNXp8lxraHSPFZD45l+LbTXQL1L4mkog0gsKrVqXC9DsVl+W
DeXH02Zgonbsujuny3fAtbFxajQ+K83m57xlbkG8PwUhkOLeARmYN7cmApYjGWvvYfyJIuAr1uCA
Lk33tTXA0Tcj50Tlmv+cEXJL3eLS1xSBu3ONadwGi/aZ1ug/a2OnkKpFndWGbALc+bz4bLl4/hoV
ZaUpmTDicFNQc0m1c31gEHSmItQfUBrxaYQ3OUC2RV+mvaYj4DNqhPRO3Yu6femD8mXBp2ONnON5
DJlkp9W5iKvgORLSU0ZFHcU55x2i0N3I3M+iqj7KMSzWTlt66LlSK63mXaXiN8SOcLfNJoNqWWrt
fIhtEMVekr44ZFb632z5n4lIyuYB1RE3SYdjggAdd0lExHE6vEc9ml2RoT31JvqqWVKo7cwhBteV
6qEJF8BGkmZt1PVHs2SvaOr8R8viEe9AKip6/an5xas+RSZMoumWNflTldG8KLrPYEbo0NApajpB
8jLmqH/EesIt2jTjW6wVtKFLZjIbbPWgwNJHwGDR15wuWaHf8oFTIzFqjsYRYXd0auwpyFlnE3pj
Ldpcnf48LKQJdZX/CevgjMUWgjV68awrPPLitq6PpmncWjuNyBHB8gx91R6Vg2ti0XTXfDD+VAn0
4czMuBAh37301mrx7YxUz7+EhvlUaEV8WizQcKlCWhbd20Uhku5SqG9jhVsiaP63uSmN13CiQjtm
1PYoHH2Vvnsyow63sAl9A622/yHswW3LHHoYOopeZugYx6SkH5Y1DkgUHwmv1F9j40bfcrEsginK
BzHz58V6+FAuoKAGVOspij+3GpVsT5vuk+WPZHnLreqXt7nQKB3DLHxwSu4AncJss4nq7RDM30Xg
nZK5hOwSgB2PgWD4/nIOeseAmqVTFhzQhgviryhTN3N0b02/gDMV97TKagYUb4DzLwaW01Ocggks
84jCQaEfy9qlV9b3QXEdbTzfvAp6UGFzTuMIRBltRNy5bgKMj+BE/5niSieS+96xn4urBnQHHdqZ
awlwrScsz9vVhBIESBHDWUNnwZm7TpxdvEA1KIsw3+ZAwYCKs26zQIcB53jfdYtvg2bikRLMM7hS
MJvrvgmTrV57k6hnuCerR5iIYUXWDdk0MrmfrKFn26IgqCLn0dD0d5wWM0S0NJD247dZRi8w4Y+x
FaP8S+O9iXXu6Dpu8J0VHBCuCVBFL49N1WFz4lmXLppKSulc6pFxQJinN/9rXRRGUmjkDzBrcLvJ
gTZoMWXZJV+opeMipyPJt26bDrn8wMiA9y/pca4dW8oIC9Qco6cXjooTPJDgwTLmfl+k2pM3oSYH
PDE3KhbzpOMLqnOOcppo1QP6LdDeY+ckQNXCxldyqkIOe3j4rkemXugjtUlr8ThKh8Ky4DQH6r31
MEgykwFvdUV5LUgRU4l7e74VdNm3BBP1pUFwXnd9xtWwqjRjG3nD+NouQU/GpaNtl4x3s7GSnWcT
8LhSIAA+Ij6wmzu3LAkYPRklJlz6eYbBQacXos7gT8Lqq+KDpk0ZzSTPmldzYmXXoqswtrBDN0Tm
BZY3mHyLoxVTu+m+4CeEWOyAWpuBoI+9ND10DwAJ0AR8BlxLATB0Lb7MiZUcnTKd9q7jBMBfE4Ay
6PvhOrAK/IjWtD13BRW7Jk3PAWLgqB3AKlnXtvFf1prIPYM/3bWo/FLU6xeKfpp+tPtkoj1nxnel
V+qQ6Lq1M+JqQU8nddZ5ibNrQmn0sNSSqqdacDZ7cwxXTleyF4KCTIqKVnv2xrSuQUKM8SkOM2zX
m6La04ikuZabJaqxbhXeY89IOddyE8oETg/HNrMa4CCN/lV4tftcO130Ptju8hVYurtecoSyStPh
VpgNyd6cB7BFdenqX4mbRZ81Yjd7F1Il3gVaaX4h4Y14UTojQe3mEI8mbHDQd7J0PJBADVudqRBs
tHF3ChfQVtsG3ja5UhRkT4UzI7gxDkL7c/J6xI1wtoCAlkUVhfip+nTYo8L8V5nImRVp0TzZzsis
TSE+PA1L+gKHqnkelA2NxA7S6TaABwWhlLivU6917zPV4mtlJlT8e836VANHa2NBefcnMCNGhJj5
6ILSIhMatoHZFTd/7pe/lYoQ1wq70CUrdaIDpoBklv3ccwTYtAQZMGB6qIrEe8tAscidyu9mMmhx
zBY6SjmIYHu2UHZvh/TZ6FAL0NDWWSUxiPRhXB7xsun+4aWVIePtaFG/UqMGe025MLmd2B/NzZSY
Hp6m2UzG5xgsdpy0ENMdK31fFka/oVcM1sUduPe7IKtRRm9m0N1NT9zKGg0DtjCEwq6GPrvOk/lj
YoW5wm4weR5qF+LJVFo/2JJO9N16StJTka9N3/Q25pj8Z6OOIwpkiMRkorICXoKsWsd8wc+VRz1p
6MkPapCNNHDDAfdpnHXyeNd7mFkyaPWDl6XmerIrDY3SYH4cu4+xdd8M9Y9JgYX43I9AZ7pRFCod
uHccy6em+5lzZBfH+Nnr2+hqcu/CKZcLJVbk1GCnCVt0wRTBNsQJEdcvaAKXNHVuyHStp7ZQD6ZG
I5scrzayN8PtkVOdAqpr73wvxPO3zqCCFthPJQf7xrD1g6Jngvp2iqAWS/C7cP40MPf3c+yuualP
A0Ge52S5PPgc+ak5H7Rc29pAxwxEWfhUqgTowr5EbYkK4Hy06U23Tn3QFcZtg3eu5x8LGEVHtSJA
gnFgs1OifPfa5TXq541v4yCBPG5Rvg7kjXQvBhFiwfymYfQcBzPgDncUpAciVBUo7z4MCcy2Cuue
JRNs+QN+Er8KYIi4VlwO01cTcW8/BB5kI3TsrTSbMmxF08iDXviRwNdEfnVKsLzh0t2j9JtZFvKY
1I7dZjOjIkkOH22LVETjK+8lza5GNL8ySR4qRoAo/a1uDhvT1o+Th08ySw0/sJ08mWElf2LMGOzo
ReRleAZfw7HMzrxbhdKgo2G2UiFiYKl/Zkl7qvY+hTrEpfS1NOYN9urnxU24bIcrPgIEAv2HYTNE
7rvrts+YH6FUap2Bxq1EBdPIFeD1BJWs8ZunmygX8kdr4uDkELnwV0GL62GJ403nphsZQfnvX/g1
LAd0VVv+06JYpMdf8pkhGhUlDC0HcemWLrY2vHX9su1DCpwItfRAybjsctxamyKy3kvUMVNGblAv
kwX90kJfIpi3GtQWO0ExgxR95JFiNIaMAkrSoiMHFNy0rFnjXry2I3odBUQ8/TXPo1MQo5Xs2Bgp
g9Scj8jH0pFFJpKLinW3OSDzccbwhny0bvbzmNzNyjkUjn8v9OHugRUt8+B9jiiHIg4O6cFvkRzu
GqStoz+piVyIHdTUJW22bzs2xyhG2auZ/prV8kISkG+TNg1WaNnsPCPcBuha5OkRpRsMCpB06weA
dlAz+quGWsgw+Gf4LBeEUaj+UilFT8/uX0uM5ivFjkYmkbP/FRbwHsHOLzvuH9UyY/0wNHiOoEbR
h+G6YHrkp5PsOhITidInLH83NrY9GdjwKY423dh8636KbtYEFnpBTMAEzaIYuReymFVMJjy4/l/l
3jExfvL6/JY6/d3E2IehNnt7YzjZvamKby68q85YbqTaqFAbKKihXCxTYla7IJEGSPNVJTVojhnQ
I4qGUPqK9Fja9TOWojvHhUqk++Cayt3k0y5yD1Nr/ZUpStlMJmXJEFT6qHv73gIbunAHUjcqCpz/
3TtgxxU5x8XGG8bM3tsaYcmsxvPDpIlEhjhWWJPis8u4iCataEyyUkdPPbEyakxlWJ0LlbJBSqaJ
9cL7VejRGSiPR81X4aCjQB7GbeXBqRFJ0RRtPyQxeeZ2sPYOKydgOOS/xTu2xjZpRAgBS17YKmjS
sE2DHmXOJmM6FEgAUM7qS7fqD1h3ypofEfJ/17IZBSC4hOEhMrp3jgh2WoYBw0SnWW0R4j0xXhIB
3ApZcSgHv/upKs9Z/EwBfasMaxOpbMfDu8CZ+YO1SYXwyG20e7QH4yIvwl/Pqt3wh9d62A0urFT0
HmuwxQp3cu2Pk7SU1bsI9Y0RFFdrvSC3jGpte0UQCTEX1LeQsNx4PVIwgZ2/WeGHvLRlcQ3w+kSs
eDCgmEasKPkSjaTwxp+j0uQ7u9BBpZXKr5dS7OYvbCAfb2Wov5dWgyyASfPJKBBGPQHgrq8uFICf
Imr/pviNePk/e5l2rMw27XKYbC8Zcq/8yuwVr7l+F+oqwI/nIF2OY6btU6/+5F9hRB34V6Ft5UjE
WgrQkDnc2GsXCsnInZOZ6sWZHxESr41HYNmiA+c85Zaz7jgaZZsk3XR0IZ3pLH20vfmd0sFTLwtW
mTP/F8d8JmXXxUjm8zB1m25GHgP7IyDZ/DFw015VA13atJzOyLX62bTyEH4SH2L5LJV+OFxTWUDL
RhXqYHL2QgCnFxte3PorhiVsexfWSqsXYBm7Jw+h23VYjU+wgh6TocdhqdmOUfDi2DVawzhHqtac
AIi1YsughxK6uZcezWl8iefs2NKGoPb9Bj4mCPnBTMPUW4jGsqtncA5t+jEUP2L2hjztyudv2xmN
p+5lzIibxfiit+8J482AiFnaZOiIyqCWhLylqNaydt3mnjTQJsEkkK+njr5pLcwi+GFmvWWF6AXX
wf7HhzeiOCPYiNkMjy/U98h12y3WsgNHcf6PgCiTMui1zHVqmis//8fBIo+ZU/qDOr3BsolzwNhk
EbE+PUpsCXug95TKFo4NM6jh1/5Y+VeAVlzI4eCk3Uqep5spd6L9yjP1UbodgI+U6qN3PeHDmp23
jnlJuymw2zhXBhJFFGK14uZ2P0i9cUAiGWNjN2j7j940/hegVEd8oXf6xABOPNDoZ4cMrd3Q6tYy
472hMJuFPsAbM2BI6zwE3ns8MIR49QDLaEaagh1gYsInq9RpEYpxftzoZWxcTDxAS9HYMP7xvzpo
JTE+iTINKc6j/GRgLqiZIZRLujAVxgZBb5iq5vLmIedNM0Wm63eGmS7ZswzVZNzkmDfzLx7AC37s
FD+i5u+Yibd6tuEnSH75ENlqMr04NHHF/7UUcZiVTmev3jhfBg7wwn3xI33vG8+mSZu53Pq8cYu8
kGOpy+JivMB4ke5BYEDr+13eOKyfIPYfc4ouHoprGZK/piy1pNMQtwKDMC97YOYPpg6pzTZoS2Mk
BuEaC9CtBPs+HVayDuXRGKchxhshi7Y8QoLTFaPECxRopeSInsoby9AOrGoXydIlpuON6GfikCSE
xt5Ifn7XFMPBGU/HmaowS5fHtJaFLhOg/R53wUityfAM7NbZWowMQ7CEoD6DHX+U7otytDWrni8O
JNOH8iS/4gYUuAdQPEHTbQxWUUwmCzSCR2RS/jdROZV+Tq8JJVmYYJs+pW0cCxgWaUUvfCysN0Dt
MU6mFQxWS/lHNr2D+3GoR4elAUjqA7vk1NfvBRG2z++V4bAnUb4wxdcdBrptxrvY8M92NmxAvL0S
nOSVLY3IqW4F2XmXJXcH8C281RPAfFSjkycddf/RskCf0rUld5DwFJoFBnZUZxv3kiwIeBBRGECO
NYM+Y2BXv8GgHnXIccw6QU/CwKgWCtMdAk9SdsXoZMmeogZTyrmCOc+J2sP+T5dLSrjV01DbzqQC
0A97mpgwmDBcxMMlXjdWe+q09mIN6Llh0yZSGh3LWyW0sNLwSYTfGVWWmp450Hf/cHO6ykxwH3LY
CkDUUFTmXuErWeFs6NgDFJp555DKvkRkX1m3oR45qrZ1U8CbDEEk6PzSdgRwvMzpU+zKmviiZ3VC
aGNF1W7H1g+I7AMDGxhhtQoKRHEsGyHk8T/CyeAu+yB0LYmUXRi9tfPMeDlY7Nbzte6TYK2X2mow
vGMZw9ZDtu41HLCxrMe4elV1kzz281R9LmiaYUDudfTU0KKgmB6+jRSPIGPvoiU+BVbyHNrDtwSE
AXIId7YXSvHAx+YtnKuPIPIoN7YmhftC4Xk1KhyE46ObxYQRm1ZKPJwHcQJeJqTsOru+mFn3YwdW
u/H1Co9MmlfU3UzKO46/8SsFJsFDqK4YmHRNm5GvacBP2qQRKspOBnDx3E0RAu08OgoerhgANx9M
fzjQt35FmPOTcg+XJCBsVCdTShNi2Vq8eSCatTlBthgdjpWNK/o3ORzNcY/Lkk/BM0d8SCvPlGLf
JOEDVfFmadahpHksvz+lkPAraH3Iv1PE2rcU4A+TRSZvRP2XaQRHw7Uuemw+VYG6UJjfmUi/GuRG
WRtf8ZoLV3ka4LWsw+XXLeNh6gofERHrgJU71sIEWCCcPg0w52qG330AAc31nudZqnI0tMC9ISW8
LqU0AI3N8tFfMtCxKlzca5EawVDEL+9GlazzKr7xCTpfnQQ9k5SuZZwMzHoHJLXUeBp9/bXH/YF5
ASyVb32yQOgMSIagam5OsPmi9dDOMFkTIWJw+04obT03BcJfuaa9oNjztykMcAddeaKWA720SOjp
T3tqWLu8x18ir5t778ZvbpOibxCcaNv/l5cNkkT9Ia6HHtOA4iXI+T/UGT5KjwKSMbSX0EOQq+ue
cAd7aazlKYWMUg/GtezRfEDE3uMKjzzOqiXospivFHueXMpZQWXHCwsqK9aNaV29KV+3vY0hjmMh
8Lm43NMwfz/MoPgfJMBjUITXk42lEtIfXkYBT4EjqkD1JpWzrsEX5QMOTZNLm5dVjwhD/z15qibi
Fx9DH9x0FQOMQbpRkLYIHvej84yWZgypMc1shPSiOvwHySo8I8T/YiGNMiqXPkuAy194g/h3zHR1
GVW9caDP+daMJEJ/CGC7+54TnnTTuUsXpw4J71W0r8MU0HhtP1eMVtoPFbSb7hq0LCjQ75Q8Y4wS
K4tSq/dZeuG77xafs148UerbipBqUkNDA3RGsNPDt6mfn1UnMJisfwwrUqGqCXCcdk0FfB1LHBPG
f2O4t0GnFhMtCmiK3XHn767aBK82M7SI8zEmk0PeSpUHo6xvLjdFo2tQzynZomV+6uNxOoVa8pw3
3j83G3ZFIDIG4USlFZ1/PQlfFqc/JLm3S7GvoiUWHM1cf4msCYdx7785KN4Qtj97qkBIBIi/Fu/H
DobsYOvce+OCZ9N8nHnAErWagU40bK6+ONLo2rit/xhg/sTxlI8PxmJffNjZC63+vkLEjE4Ct5bX
EJAaDaSt0yZ7+Xdj8E9RhXGN5hkA6ME05UOZInM9Hwy9P3Wx+QWJ/8e3nPbGHfFQmCBMg7Z/swv7
4hoMcaXDEJqAdjSoJ+toGTPJvWfsoDVdE9c5JmzhpEZ5bkbnocisa6I6Lgw45DxOVDwendaryUL8
AX4xsCdLN15sXAUeJmvUAK6RZuqd+7fLMDTxfPNv4BdPfeThgjMY1Ozb/jUGjYWCZbfzHPvRsxDE
drpEv4FQGU9gBDyqS8YNqZrPbq6fQlwANZ8l6mDZknv0mKrgQpHrYnnzq19Fs6JiTukrtvx/hW1n
04YipfbfZEUeJuNh5r/FKCVp5rIKXffUoGyVUDdJSZqweqFaxBbLBtYW9Tg38Yie4HCmeDeylrEd
uHq2ONWwkZ3qdVbBxh6W9dg3JuBPjINEbbC01zDddwGjWejIJpcxBjwGGLy6P6T+AlyVZFuZ6EE2
jsnTqeAP5dcXw7awLOmDd8sVlUcmWQQZoqZ6WkzzQgl9W8Frsm3M43ITlUCftOOEyhbWCp2gkacB
l23VdJCHuuilpAGE7kf/ODWhwpw2yHLEwuLvzCq5WszAD+g36X6ynWZlItUeIjWJinwCkLPFkjCK
A6CwM0ktJieGBYaIG12pU5+0Gx9UP3csi/GgNTQ8wBJ0fGDPHQQWzrUvZenUWCZxh9BLAwQ1cLFV
oFmY/9Z0RzBOQK8CFUagCdGoDuXswTwM63nnV0Porpol0leDX2TZLm/p6t+jrpmB09YfrdYjtu2A
/Ou1eSIpSIcF2/JCq2kUeR7sjc713VuY5/oFgtUyXTCrR2FZW0C5NgOXAgdESAwZVSdV1BKnaTZB
neoGd300LwqI1fW2tvup2IZZqgDUtt1+7Etr56GL8waCvP40pGWzTuyFrEnNxoYCxibgFARqYCDu
gJz/i2v4UHA6ywZRjXsCuw12IhiGvp7/UrzzzrEZjtsO+OsBNbblIVKxezHj7qfLna/epqHWzTBj
Bg1dGjTopBVFkjlWADxdY3q1ita91AFAIPoHw3pEuQ81Ur9i0cYZ5okbGE/tWkc08xD60QhmYEnM
r6APjA7hUPf/WDqPJbl1JIp+ESNoQXDb5X17t2Gojegt6L9+DvRmNTFPLXWRBYKJzHvPDbaoZ+TN
lw4CVtMij0kOIUY+PxnWRUuyD080gW9DS42GLhraG7tjLDNMihnWsjCQITg3EZ9TDm4bd6yKtQAl
ujZRhz7MQwogIIsYnJDu/DrPPU9Yldr3JaNSXvjxL9B+0lHHuYEuGxWob+Jy0wLDhodAPUYLFi7u
iOh6YkpvRKG3XpqADOR4bRV4wjrPjunZEIjkS9Jm5iTp1p7hoDIdI/fW+BDEk5AGgiUjOn5pIj/m
SaAZcIz0jGIGXXjQh7zUBp3jizY7TIjA5WxCUS8Tg7XXRPYaPGxzN9TxL6HXTF1cidVyBLvTjqX1
Yw9F/VRpcc1Ej/ZkRAaOE3RLDvZFkolz0bFX+kQDioRHowtEsKq92Pl1lzxA3MM7ENY6U3kzaA9R
I5HfAbdYlSU0fd5ZPZklueW+8vEX3i/s+NWSFvd1SDASeR/ymXQ1uR4bxwaKNeIwM7rkWrl+Shun
jBs0LjbUZ98OPpusGZ5Y0dhcl1Tte5n7LKbKJybOXxStTaf4cQL4Ui25ynd0PhF5MmXy4+2C0EEP
m4YGcb3bgX+Mh/bdRq91n7ut3QNw75YnZ7amTTlcF/OB+R1tHN/NQCR0JBvNo/w0wKjZACr71eiQ
AZ9zfTvHLLATF5V9n9aCOUgFhIc+gHiTYcSz400qZMbQNowNhoQ3koUw4C6LfpDzcPZrkIAQS4d1
CWlts/a5q3ezm6dP3jJPnzZs9u8gj3leY6L6oOx0+PgMYkPtbMJYNFnJQQ1VfkiTZNo3nlturGRE
E26E6k/W0KBsHSRH2cixPmmT5BYpJoItrzj4MV53XuY4QyNapbP7ZImog606QaseddPFbNLkyTSs
7lSxsKFALMulTnJBsQzHqZHq2wa1609FTVrbEFcjljahfUP0UakJ7cfWY6Y+eX4wXIMkjoddnoq6
XEW1giI9tSbDEK75r1FZSbgOfUmu0gTMcqviMXg0rFb+ViotXsy524f2Qvt8ienQ290mLHKo87GR
VmuzGUzQF03aA78xaTxwrL+oCckWNZNGGZKEgpu2b4OXHu+HjapR2bSjx74nMoOX9LcxjPNn3/Uh
UGzLBpqXEYfIhGVTFUONmBALpxdZ3o5ta7qR9+VcLeUzDiHziVNFTyvHXaAziPazjcNxPzuLhWet
ZiSZeNEptyyTPpI1kSaEwWuVq2k4x3GJ9mAO9GthmN1wUzbIlEHl+3sG4HDBa8l3W2RM7+cUm7qI
fJOzYIqMYvQ5u8cCLXwL+sZbgukUM3G6TWOP76ctu3UH7GDn+Qzn3L6pcQhggO37ybuVkB+2Qznh
PfIsEmE9grWqrG+/SQth3FzlKJELMoUS0rNoumiO/hCUu7Gz6dlwMluPo3CpjsUPWtkOo3rrYvNo
XAwsxb8SUD7kRsasJ6PlYJnuyKQkEg3+07o+/fsdBM+j0K7hCwsjKE9VWiQcE3KHzreCeYHGbmvE
/A4iMJIHx53Tn5TvBSJ3OdTvjVcMe7NNhqMf6P2TlN+rOSZ/OtevmBMKvPRLXN0MdhJ6Z3bCedOP
5wMzguRad4t/SSw1P6atTf9n4Wi7WeheQBWolfWKdI4BY1HC0em98QV4dXqC8jofAUHGYKsng+Ep
AnbhDMvNDryYvktBfRU4DE8tUlCZ3LnWxV/A+BidI3ZZOsv7oDLSi10pa2cz5l/bPF8rQpcw8y6o
JKOEYkeYEZpSSYB50CMMjVxbkSGMUo8CKWR+WuTGIcsdfN4NvtPBQFo0LXDs/pGDCOau6Fdp2a6J
uof1DUXG5Y2cNXVHQkzOfPYfP0iXSr7D+X9wc7G1ErfYiqIGSZ3EfgFRliF9AOCDgQbzNEt4qEky
GIWxFSUkvpHDF5iR3LfEJDLfm5eT6gm/qRQCLJoF/bobaRYg3INApCDTpxzx9rHnQTx2ebMurktQ
BgkNCIQ8iBmTE8N+t9q9Mi1yfELxh7h1un01RASZwsuVNkw6KiCg0vlQkNeGqqEJsmHbOHTFW778
09j400VlkUVHUM6PFL7F1pdDtCWaHX27/oNQS6YWYVbvqB29vTe0OIl4kFajt9jvPLJibdpBcjCa
ybxWY6K2MTnR69F2JdmYSM6cqmJS4ZNPhxRjQMozp3n7FWcqe87sIfoIFflvXoTdWaaxw5ZhBae4
TZpX4SFvNFIbdhwtO8AxtrHPcP6uAka/GIRnD6SPbmmxPKcnc/CHU+e3EpsRm9XesmZ4XnQAGf/3
WbLpfdeAWy2r8gmBFSqhsqJirfNhl/TiQ4OGkZ7sIoakCVnHTi2vwu/eZ8rYuwUGTOW2eOld8EtT
9RCU/l5oLZ9j/BlaQc8s4UVTTW5yDdI+3sSp+2GG2WfVgJmx+vJdWuD5EKw9Gwv0payj2Z/mUFTM
M/38x9zL3rrG/4SQflRueems5Ea++mvJObnlf0fB+9vLurVlj098q/ylinwZMor6pDj5DiLBcMju
S1vsudQj53eGsjFjq0TtlsEk7CCod5Mb3Rcpb27pNljX+xcVpJzYZnBDcRy+ZDNhGC3s+TSaXt0q
/hK5fLaW7ksDqq0l3nWDgxjTx1XWH5DQ3MRYPpaMgQE0wYnMXhYzOutGSRhBWkdthprhIVyC91yN
F3jf56UJWczTneibqzaLV26pRe79FjESKbtD9JZF7VFnELSwLzDrEq4AhU207VOZNtcorM5SyfMc
hhhhFe5+EmKCCnYVuuM726e48Mgg7uLDbCNq559Bk7XuLAYdpHiGQ7xPIlx16DBWqUlX2JifGq/+
zbzqmWICg1IwnY3SebDbmrl+eNF3aYqKe4v9Aq9yD3miOwnyLGbVXBhD7sO+/VESat+Q1ccktKFh
476B0FmQi9zT8J5SD+1n3V94LG8Il/5MbERxbfJOiR/ZtCLGvfFXOlSnvpY8Uy4vkGDZa6x+ntqP
uTIOVucePHtBkUcegZs+QfnZTSORrL0YEfn0TyYYgs7Fhq6RmeTKAqWEzj2DeVCoEY0+uBW1fyRi
5SGcacbAbcLnzoMd09iybMzX5JyDCpoezDT69mxtk2zeuzo6BGm3tzrg35XEnlcC+2t5fpOa06kn
4vuOLEavC2/KEyujSVHDyG3bxMepskw4wjAsEu8lrhyA3cMbbB3SsocL8ELoxuJWOfYTqmnoivTI
2XEyGvf5gyTtReefeCXVJ+pQPQR2MGGAMjVXPnFXzJ7vnTh97crxM9XRY1X0MBXx59h1N0f4H1iF
jm2LwbCyXrqs3xq2dwSSSbFYP6dNcamJMuetRxxlv9EXw6ay6wlWQAD4hUZ+E7XpTkb4sU3j0qHK
H6PxYamcjVO1O4kacXL6fdhZ17b1ODsMdBcLUH6r2RYfU5M/svTeMgol+H08mqR12GK3cFyKWu8y
JvlOzvMhHoKbGTI6jsb7UMz3YwVkip937YLcG9QXkOMNlCLuxFUSgwfbmJe4cn+lnT7PAYnJY+zc
58iieZMiEyj5ECm5eO4MqUnns5mNu29Kg8E8SnN9E9he8nVTxU8WGlOgl85GZ+9aJrC9uPgx8Tf5
uIhE9dkMMfV+/9FW1l9kGn/dpuMuzzeSjBCrVfSUCtDNMDKdJ1lzrCx1PGJqMpIy9r1NLB0ZtWXL
sm2aNwZ3ty6pefe4G7scv/DWbHmVqDtu5/iU8owfmqL8WrihVWbuktb/96kGqyBynnw0wZLHz4X4
K/Px/dMP9ivjszew3JFTOhDbw7R+G4t53/kchK2SDB/Lfml9C2sG8O9y+UrQGt7hvt3M0sQN7He8
JKwrk1X0f9kvK3BELq1BGA7ZJ37+ZOqgS9XshBgJTuTL4HO55QRwX+wKuyUcBBtI1ZNc4bi+hJsA
hbgz8bmg4KoPQwt9SyCUIUJDMo1hcawXNb+GaWI9WO0o8TPSf9BA7by+ScffzfU0vIR59ZbY1qtd
mriqsCO0yBWtmkcJGISYk4dMCxhkg0pd5vLclQzoQkVjdiz6d4luT/l26eydqqh+XDH7D4tEgcCB
0Cbq2GoeYmWqZ9ug4bRxw1BMiC6S8bcg3mvLryzQz6DdiJ0A67XgrFO20fhcMX2BqJxC/mwbW5yL
zq82Y+XAm2jMZUMwZU1M0WztfTnbB5+MJ9ogTBSDFp1n4spm3yROs6vc2t6JNoLaozz/QC8l2pNC
He1nFAi7KPQFukGPea+ZpQdit4ptKoR+248ZWsOKIRA67NdIqnHXJZT7U98UEGEmUtaVLTY+I+Cn
uA3UKgiyTE+liq2ddOFuzlwkN2nT6szwbykYE7iZhx8KWMtOdwSf3MAYNmnfpezFyQ91KHa6eEif
LY+UhLsGdwAQMAfNdUuF9mm2NLMMr+nXvu9QfQsmxolP2Bxn24GwEFcWzpqBQYRmvYzsNyVyyFC8
J3a2r2/czLfVDLjmMmsw4EYY8yrWajeVk4sY1aN/xIhOtmJkc5CZCqM9dQVcgVXWhiDxwyDOvX1i
SHc/53iaO1uq45ThZhjDxd720tYcZ6M7zm6WP8NLalHhtyic/LG1Xh0oVUSZY7RjVufTbq2zl5TL
M7EfxeF0Z/ZvBCHbvE+V2+jc7N7J8E3u69pdlfM+Ze7J89LMlyTsaQMG8M9pU9ffKDEWErKYluIY
KBeJ6cHYB134T/QGxkqlH/2IeCNlztQcQpEdkR0i/CeWT4BcbR/b+C01lis2KpbI5yynnUewK4Xm
qp4vCP3vdKuw8GklM6aPnkQ5rQ1MP21PRjdKkRhwm2Gv+MD8P99BTzttuup+6vDci72Eo1N4rxb5
3RNd8a54cxMCM08kIqYhBzqXtEICkdMRfBqhz8W3mp8W93vk2gX5cURCrOA6bEx8miOGSYNUVn5N
KvYFgRENH4HPSFhSD720I9iQu9SLryB+aCxihC4c13Gb894n4Ju8YKP5EQkimX//wVveWm5Pw+21
F6C98Rt3OTdfaVoT93QMmneniWksfevrnhfkX/T+uV2zBUnuX/56w18viyfdH3aTeybb+t/jwlrb
2k2de6cvokzya0PnW9rBto0ykBLelpvIP4sAQl8hk1XR3VsqOOCDPhDjjjzntTD/ctOCugY//4jq
7q7CMFmpM38TQN0qGcWWa5QEGXLBei2YMP9RPQjjwkUUBurDIVpbvb4kbjnfTcvBp6kGvSiS5MDP
CefGXeFe8oeB1ibiIoApPyPH4LKxjEY0Wk2ilOYn/U2zvLh1Hjgww6I52++mhiaI9c6a08IWVqbW
KsTZF2eMNT9WUOjzPybpRnoa4tbtiiXEggClx3cDu3/F16am3znG0ID2Xf8T3Nok+0opQfqcWpmq
hoYNewqJWylyxJux8Bl7Hh1+Tuz1h6Fss5aPhYhSU5L7AvDIekFJ4RJDSfqzSTQqEYb2iF7JDPZ8
xforY4Pe6W+wwDImELMG7BELHFT+QhrxyIWQ5ReA4Jx7YmoNzsxtHWCu4R8hc+q/Oyri+V1/ze4M
Z9gHqWD+5T6X8Ywy0KMcuYaS7dlYJlYm9EQcRwmPOEuEz81Vslnp5vP6v8Vr+98hmxd/xLfJCmMJ
6bvLd6N/KRfL6uInebZYGpkl+BqwkooJlApAEP4WLo6hf11sZBBbqkyEhIjM+ldjKs48bf//57Ay
3LV2QBf5AfPFUa97HhWr/ZuG2YMDDldVty4r6KdQy9FbmtON3lf63j3q29GCYvVq3jHNrpbDRe9K
kuKHyEX+SzplL9Cpd4PL8W7+4pNHA60e/ppq5V4MbwwAOZ49eqGz+2/V6Vurnw8umssv7U9+yAzl
Rl94ZFkIDrENEU5ICqs1NBu9/hfzlBm+ZiJv3dL+idr9XLbNg0EvdO+yL84DUa2GEa5nK0SLzeGQ
XL7+q18W3DJe95eJ5qFUwS43qoPeOcwa55POZkSwYzEQhBrSHvV8SP+gmXZ/OClvMcVu+MONnwTo
NxYIsv05T/BGN819n8c8y0xZ+4oZenmuu/4tjKis2dCCziA9CCmJJBoyjdSuqY1PP+ke5jp4DXx1
asNu43bBy+I2pzI0rgahvOky/p1YA0tZ4F2rgkepWOCm0+1bbvfS92tFkgpSZfpVariqbiIIuv/T
I+5h3E/ib1v/CUv73TOYyA7VK/aebxUEhL863Vovc2sZaXjORO9ke6IZN63irM8VW16HBa04R8K+
H5z6amCEICTt4nBYG+vlvnWD+6yxN2pwIXmbt0nVDyHn0zuSJU+EgW5QKOMFY5j8bwWQOeA641Hf
P5vo4ooAoqbtXyqXYSUYgR0UDl83XjHFhNU6SYS4i4alYNTPFI/8HEbgoDYMMu4aEvXoVfyRiXOL
Yv8rkeoT89qmZv/AL3eJIvTHLmiVO1Xg96NH9xi7MR3Z+ugwebPyFD1McbbznLARtTVxfPB0MndY
QsdFM803NQIt9pTYkd2689J4Z8aORrkglVP+s99F5EKxWKyqPjPfug2pPKrW25CozCQNZ5RTqVPf
VLRBAubMfPvFGGyxSmJ+BrFby51TYG8FnJWRXUAj+zVQzqGQjH+6ICLVGXZMaD+HAUKqJuMwgkqL
l0d8X2cOE8e6fQ5bIJBuDnHUF3lFbKzHjZyfAmX8ppiV1oR3s183umkZkzlNDZmk06me2t2colcu
XfknzMmDHcfi28A3pH9sJsODGmyTGA1N5mKrOP91oEei0b5C1tl3EsHfnJsPKbUGrQVj3c7GGUg9
QVLOWwnBpDHc51Shmx4ZqDGGNPG5oU06WANKH29+94lt/nflYlintXmPUHvX6eezic4ROaZYcIe1
/vWhBZgc/FWTpy9+giR0Vs9WnEL6ZXUkgmFvmt5CxMF9Y/wQk0WyA9rW3nl3hnBb9eoA9gzDGwGo
ZiuwCeH6aHjBAeRVEB0dr3iepfEWFsUmlvpjBMcZ2xbQonjnhc1uUhQEIY+bvqDMNm5ul14tP9oh
fLv6TDm9AManX94vabXHKHVxpH9dvOngQXiUvTxzfrqvZaWBNJ8qNo4mPF+frNGYo3cdeRuTcc4S
1/u+Lve5cP64ufGCyuCnMb01gzl9lj0ypduLrL+44nWBdxdhESgF0zZoG94gtlOebOspL7Cj9Svb
Ad1dLYfab/9S7m5qisW2Q5yqAGfXOqqCtR521GmyvOjJzOrfFx6PYB6SZl8xCAcP5n2NQXm0B3KX
alrPXpd8jDZyY5iFdBzNtUGdnUve4YPCH00b/0sYbBcoCK0Uvl+AfRFKs2sOTM5Ge+eZ5hVUDM26
0DxNhWCCBOE7HuqTHXCc9HVmGvJA/dkldWE4Gqu+lJxDCHcDangG90mfZEAYZd0qFAN3plrWrjs/
eAFqsqgZEYb4KVyFpn4uDDpvhUvqMjGSNA1no78v3Xhft8HVzmo2F1pnDbp2SCcDdkYMBXFAr9Gb
ghstrP1EYzIggYR4oPq9EgBEceHtMrdDrgARNaaZOxTRxjec+8pAvMPK8RLEd0rt6J2C75uu3px+
1GX+nFi0K1V28/KKeAknJ9dVOv985+2qN6t9nixM4blPPeFJM3rjOkc/e8nLDo1/8zmlzEMWDx2h
F3xgC6MLiZlsKB6j/qENLDpSMMnTGah/4R6kqw45zslyaFZt/ahSqJr8eqd/Lwx7nav6IOUz+cI4
ue4Uu2c1388tJlA0d8JsrnWcoomtd3qVtKbHmCM9gZCbqSRU8Km/jBC6WGOqs14uBqE3HY+PAaZV
4gRKK/G2FHwTDvZ4EW9MiY/M78/EdWPrI1GAx23omD2MAaLkvyo1bnk1PqmZ+DDx4of1Vt/GinCL
fuHU4HZ4oTMsnZ5HbGe0yfGeV0vOpJ2II/TmgzBvKW/q2oqOrrgUVX+tCXZoaAk5Hb0SzfkJGAjk
LWkIfEQzbd9Q5236yoRiADbHQvEexvm6FHR/hu5CN/zs1+MprK+4R08hw0+nHc86R456dkYcQ9tc
cp7yDLUxY+Zr3YUH7ipBa+Z+sjEmkAdsVskCs4vMqTvTZojFyyIKuqtki6sbeBoRuuuazhXyhTZ/
LGIJMKb4rEvEvZqqGS5PGoKZsMfaqjpbVnFkGP5hD8u9XMbHCB3NVGtaj/VVUCSFs3dkqnXivbbK
0h69TA8vIyB7J0Mvd9Gp27OZXwjvPUfKvsY2vllGKElt8JLiLaQHGMSLuWSx1c1T2k3vYDnfhs58
pwmEigFtiPE6R2Suz2hrIM55bKgGOK8RXZUTdPdDV1xD/TgwA9pUefZQTo9exihQNXdOTb5S6sF9
kHfEjNDFxuRSxBu87ChGftOeMy2WqaWXD/OElabRy3ko5IsaaDxhtIxRvaKApR0UYLFqmK+mpKh5
YbiJkLe6c5Ugh4emgWxR3/iW+oQGNcQfm14Lqy0LUybuf7oYILUTA3t1r8FQbgQZ3MMIRsYwn8jm
3alax24vVN54SsPx2MbuawVfdB5c6MCPvm2DnKu2ff7owAEMIKbYdOoLWLjkOj5D271PcJYFtrGt
gnKL8oNOOBmoiQ8BQ59KcMvz9YR4J+B4Pg2OTdct4Rj9h1V3KLs2vtOPTQziYErna1bDyOKlGZav
k/0Gg4xjx2HpSCiblx05Vc99Z2zNCf1gYZHLiKKQ69aVhkHd1fP2bAkCmP6NZf0/CJDuwsnZKYa4
LrtAETCoKy68U9dd+yVJ34AUB0gLXz0fMV6+6gLHDI9RSWmQ28FeX4nphXfj/Bpl3q5B9oMskDoF
/p+o9rZDqyV09rxH/pH7SGF/9KblmA4FOm/rOACipiYfL1qMpe/zSC1jddlmYNkFCIrumF4TX1Wg
ycHDlPjbnMvH4kavk3+xsmlSMq9oEFbgIJ2oTlmPJdfM6gWdfPh3c4d4V4M6qZDYexw3MCma62j5
KprgE8yERBXGIB6HauU+J761TYvqvUYJ0CP1sdnt0IcQiEayRg2/dUEuK//MWUOdGCt0Y90bK1rx
HqYnfdTvY5v8DDu21nqzydlzM23NnSnqbWgykvaqVeHBEmZGkQnhGGWWxWYZT9GDg7KDEmJ8YXKo
Hb53+ttxyGC1x0uUuncCqHiFRitp5L0IMXKQx52LSYfmEWiQYYpF5o/4uWDqj+sFKoqJgjxfzG+/
FFtsCxKoE+O/0hDEVIza/JjraIxyx8mGPF2HqbQRUskSIPRiM2SgNbuPDeMVGviPmsq/qVsm5H8I
tQN+vpmXnEeLZnsa8OgGkO3kYQSflTv5b9+BtpR5Abt7vHdc8UtSH0dKU6KhaDZGCXqVc1oihy++
pccohhQ0FBxuIxdn25TTIbMsRRfKqQ7ICi/4kTcSqx+cFQM5HFCm2EaANU6KpiJOjiD6iUokEwl3
CazDITeKL1fAqpBeuPcVU2/O6/MOpBCC9fAWEG60toPqq1nwqLuEVUC9MGknd495MN5CSPGbRo+c
Gu+RDPO9n4+nLCW/3DOSkDByVER5xAFH+XtczW9elJ4z/EGgCGlUenO9o/v+AfvvdTRbl23LbHiZ
zD/ZMD4Yo4/cRz2T+w4iBxQ1gy9/j9txXSnzpQkRMbZDfhqNjPCL5CJc81lvp0wWPso+2liNu0Vr
yc0YTk4WvWHqOtZkEPtRcelGgDAdk2YrIZm6aj+cVn0wqd8labZXVi9WOaPFWnQEVVAgU2uEJ81J
8zkGuS0lbVU+1E24shsbYiUT8EpxiBo654ojEsrQYkEuCk5LwuaPHwv5MkS/cF9nzYFONzMNi7oi
2QorIyZd7gcZXe1SfAza5VMhhb1r4EKvTc8asGTAFsltAgG0Si9wNoPMYNhxwLTDXiLlahc4Dx6A
1ai8CqwXQzjA85KjWLWcjOIGOFXP9+F6EBGpJ43C/kgSE0m5CBiXK/G0QLnOrI5twyLDPvD6cxNL
mDoBkERnlc/+s4272hrl35Jo2C7oSX30vut+ORizffVQIaVW9O7Z+WOWByUYEuc7jyHntGZzccJ4
43Gmc0e5Bub+GjeKEmUqXehs+Q8sA3W2suVLhhyzszZAC5g2JPb65YkaeGUHxasnDSJcId3lGYGS
SIc5ZNP4Ssy/pokrEn0IFxH9muQgjUHfrMBKPNbMr1QCMx1MQCBYgqTOvJEh+7F4zrSPS9LvktH7
csxpG0f0NemTD+umBkDfUBgzF1Brq83k3ajcR4lgZL1MPnO96MQaBcFmPzDNAbKc1Ceza9hF6I2f
SxMo0FB334ndyF3MAXfxacN3TOJ8uF+0zJvJ2IKG2QRTM5wWYax1C4F5/2rUzBe7865BqY5jsVz6
dn5y2dm9oLnJGt3DwAEJieIqbtHgBhAtRrN6GiOpX4vKw8SVEc7uJZ990H/Cn927AE0MXq6wguDT
Dtm1d+2TB5uLDiPJfIn69DIsjj35D4RA9YSxStX92B3xbhyxct71geXvuiDdRxg8k6QA3AQuuosc
uXYscAQLPCVpvHR4FFBCxNWu02LyidiHO1W2wBOkOpdUzz1m5KASV5O+KirbYxYmp5T9rpKEqQbh
+BaS3Zr33alti7+Vhwk3pc1OiWzdxorhJdV0ndYvRctTNeJ2r5mpzVW1D+k0b0iSTEnqnICw8HDN
yUysU9Lel7mHWRxzsIj/ZHX+kPCl0vDmCGbhQPLGjrmWOb25PijfiIeUFywlF2Hqwo2g/hDDtrTx
eWQGca5sRnpO/GNQwKZ5drEn3PocRs2c9xtyoiOjTBKL655S1VWAiy1FnoLoHDQn05OY8ocQs6Kb
KWQPNhxnd0GLTlSjvrtDmf90bvQbO+I1oWSiYmh4SxkFu35txD4nGIZyZXezhu4ZezJQuR5D3Pxs
Z/ktqcQlEjglKXyb0iPGyX3WDNQp9V/1FXi0si0wYk6DMx3insbAouWiRe7uSOw4CchfHPTXeAyo
98JT4rV/dAkTifxYA88sUA84hUAHl+11ccmvxum8w9uxKfpwE9f2Sh+O9XMR6u4OusC4EnviPjYu
QGUr6VcT5kA+T34iz+w0xPLiIrLWul/MewZo82EoAJEgv1AT8cgmqawZEyjZxdYqs9lDZx5zUcKN
ZSOIe85LnBkWHA24pR6N2IbtzrxYxe+6RHYMF9u04FU3o0TPkS5geoJ+rD+HPQKA6zy0eqRz1gJM
FsM3XeOr9OoYr1VE3B7+wX0B0ko7KmRZXBroSaexEo9mk5ccjhvgldON6kWOI70jVOy285NSW2Ax
egYOdaZu9KJqE47OFrr7ygY97RXuvqSdY3OIXbJm/Ak4hY/QsuaR94tskn0fU/zX3cZsf+K+gf7V
M1cO9mESHCx33AKnyCXyudHBaCw4btTK5PzprhqrPs4SJHn3pitcinfYXLqqiuHnZQ/WGH2I0Nk6
/PcS/qUTdquFA9pocmZlTCIMeFNlGrGT4fvQ58Eolxs3HQ6lbW7KsfkIbIxmnFS6YL5VPWwP/vXW
Kynb0UgvA+ocZ2UF9Y+bQLXT56hWUpfpPkRCsZrjMmC5Rz+TTB664FPXmDblWYPBgL47OIo3jEb8
BFfC2WrihMok9tHHPxO16Hqr5hxM5l/+jKgAm8U2NDXQZAcIisnOkQuITSE4Fh5gkFPUXnaXbOrK
Wxf8Iv0vsskcZ3b0gZZAajLpszi1FOw6Q11clRmwroYbIpxilSjUJZqcEdohw+yp9HF7uK8BSWd3
hmaoygVYaEV5Jw2cvzXxWsj1asfdlou17wx1nqNxnUWY5DmdcVZJ9stUMzXWRmMZH6YuudDnfMZD
BO9Q/TuV6yMbJvDrzHEpqnmX1yl/e3GunjmciRVZw4K40u7/FCm+AM6KrfW2wL3wfVCrVrbV67qY
Hm2WdltJ9DfmQc0T/R3vwcrC+x7KCH0t06rXIrZ2qT1ld/CQrgr7hD8MV28AjRCjgo3pE40ou/WK
YiZ/ZwK6BGJBYWyykVOc9MRNWWAIioA5AHOEggKmL7+81DnX0nv1pmSH0eyQ2/4DfVGK4kQ8pl12
Ab33Ahxo4zXFaweYsIjVQQEQ0/vIEOZ7OHg/RaUezKx84lnipR4SAzYa29RsvuF7fQmb54LLgu+y
4kW75s9WiC02JQJzALcIHX/HxNko5R1TtA6ce/0OE03HBRGooiguevJ7iJs+8kjQ3O8QCEUuDWm8
4XpXGRDobnvvXwJq/7hInqyWlZWazg3rKM04HkDdkVnsetexM0TCOFexe6OvQiWg9m4xfnTd8DEm
/ZmX6rvu0BjcQeWqTU5x64rg6PjjCf3B3zhn5VtGdio9mCAgabeLSgVBn9mqXbDNc+29xJ9a+N5v
MtXoHNviO7aZgXsxWerh0gMmde1kw3wYd1zzEEqDAz0Y0SZJfvqeDlpgskUR+ILGiWwBdsWKiiXn
m1zYfM2czEgofMS8blTJ0gGa9eVTF2Euxv9ZbazeXbdW9YtFjWcS+O6gkrN0ijPypJRykBEcpx3O
ZeEE9sNXv6lLOeNqfSXIOWxMUT+se0/QfAJRW75FZo03l9EHbeOBb8lXZNj4MliVSptqBhJfE2qK
2B+2FideyYvOS5NdWASHlquy2BVE2Z58C9CPKwEzhwCyWD2jgppYOu0lT9LvWGDM9wf7BxPJLmJr
tHv6j2P0hW5gP2bOhaJ8xVfAkIUoCbZuo6nfleoRO2LjoPLOp4EGd7gVbrelIX/Qty1AZXxXhtbW
tNzfoQwoCDyX6CW8ke5wz3Dtpttc+rWXcfgs2XkTFW7CHHWAYDCV4Ogx+fT6PpgjZrrOI+fGRcha
C81YybdBMz8GcXXKaw9TN73SqNt5WXBvaQ+pTKDHOv05dhSg4VlQNpaX0ezh6Rm72BlQ1birwqrC
NUJUDp/psqr/R9N5LEXONGv4ihQhb7a0N0B349kogBnkbZWkkq7+PDXffzbDAI1M2azM19RUk6YR
cwZUfhFojE3vzXD7L52lL7KAs661sit1H6YY5U5O/tN3GZQ8FIhYKJu4//ar6hnj+eBukUjP29Nm
tsL3goSgEwN5C8DpUmJAX4tnH41xJbv8R++yxuB9MO7XwCzulhpeJPNUlw+c0d0NQwAgZURoSAKD
izD/dfQGo5aTORrvOdZgQVqciR8R9UTu10p9ks+oBk4dwl0YHO60D0fdAqIkejRJ25Uca5QVH10F
IoDt1dLnALLrcG0C+APou32joE12maSlkPY+mH1SBCNiddKeIJwTcGe1hxA2pYIuLDbO0P0GAGTY
JW+wejb68dx4Bi5lgO1CGHrVNfVhmLM/RgNui21SdMXX6JANsxStYvfmuyH8hyRcTmXfkvsDRlqE
Dx2znywEBV/HdnctFAid4fDIbpQYGNyJyfowOfHnJIIA8pzweKPkW19VCmgF5sU6VcjptimCYgJx
ahvv3G0Twsay8g7DILUV+fQEaexDJxOd1jb0HiBd82ga5iWpg23Td4QZ4HaEztZNxXoqo13kTDcL
bn0u569Q5j9RM37pehuKGld/no5hMD4hq3bI4XI3UbmD+aUQ+Gj3YK81NB0hjAiiRbhpFlTRUrbT
aDg5eXESU7mF6ZOheQjvNjz0Zv8GeGyPwR1ETRvnH6c3rnUtL3nv3fTiE7GtMCNOoxNtShmiVG5i
c1RyTixc9cuJ9DmobFTjKCSyYuo56bO4BIn56E4ttP8aaY3S9rO1sczHTn4tDsJ66jZhikvjEl/7
9ssUsjrlX3mCsEM6UY80ugjSJXANVkDL17HGhFyxiRoqSsVze7UCbWUypcAtHAVmEW4MPLBTZ9hX
3QK2lIdJqCc9CjoNvmuhthDuey9FdAuC5JCznOTNrxj9ZxwuN0jDUQSP4s1CuODH+UH01cWNyrfO
rIO1DKPbvIxHKdvHGQdIjlQT2dT5XmX9QY22xSkkWjsxsSs+SPMdHtAPvWjeLesnFMt9OpUfCzmN
Glmpgoq4HSJ5br23CzQIPznWDSejOPiAVYyUdE0I5jsu6A8LV9YBbUxdgSZWiaEL+6XaQyChNlzf
I/7/Mhbjfh7A7VEOiLv5OrXhOW7HKyiBBeMCsUyHYYy8NfJid/1A+BRUYI2s5iGfi/s0QQS2/7bZ
LLr+Fic+cLrRvG+w2IjDbFN21skf4qe593bKjzkwic0Ye7vJnC6cJA40JiSR4eLY6q3ri93Y4gZu
l/sW8r3nTR+ht2xgpV5sU/06s3l1IVG3C/GL6yS/WMHVwCFwYnSjBzVRbetjfDajdZIHJ55mwjQb
tMPMYAcaEWbkzgHNCOnuRug/CSthVKsv0+pq8OzNR0dZUZrTmzCNv4VicRvL9CyB77SQF+5m8lnA
6R9qm9WGrNiLmVfnXIpHD1kEiCHoxCFZETrW0aTR6hbA2Jg9lEF3Hy/Nti/D25w6z4DtgFHMf+am
vCYJColxd+jziKjO/QvHHp0Fl6OTW1sbbB0Jbz3nPpLNEVzpNfHml9yBe0a8GA2oWjnt6+yiLcdh
HyySK3KFvUCWbjTgqgd7hHUTyV86wQGQUxjGsbbHs1dFZANEcpuHQnt1iOpRFL59LAd8EgQItZ7A
0mv6ZwGWuopxHQ+Cf9Yf912M+SAokMEtXsPcQKFsmdeBkVarJlSnYMYHbqnA7+oLsLKeGr/SSgPd
mZTuzF91+3YGGBx6AOeOmTntuz7DuaGMN7kxoPoJbECoxzCWKMVI4HHIcHY2uozQlieo9ipbN72j
OerRi2erryIZnpd5eAj67HUYxKVywgti0dFd687neuoflGZzpOiOp+VuSjs0EskX1wVqjVP6CdfW
Jr8Ss7pkb2Gmbq0M/7btsE6FTh8XsKrtxCUrSq+umwL4vcJtoJU1Jb2cHabMw89azdu0BCGLiLWo
spNbLmQh4bO1y2MeY92lLd/D4NNFR8px2y3R2q5ZkBi3TUNbJdR7bDp2ipLtyqyWBwYXdiOAtwAH
KYZbznGp1glj3wVfmOwNVZ8sYzlaJRkEYxDbMcmdTTlHDea0w47DxzZQ3obBM901pnMWk52cWd3e
A6uG2q44qxnTY4KosZH0J8jPa6szjz3YstzQB/K4IBypkgdrYUbphoMSv9KzC7aAFhR7FaFzrlL4
nFx8ckFXj+Kp96PnsBYXR7jHJAteOIslF7fKF4QJ260X+08WjEJY6qdxSH7mXv4sk+cDtAifaguK
ne18uwrfCt/4Q230lCMwS/Nk90san6rJQ54UERa9pEoQDg9djFpsZsEN93Blg2jefchlOTpzMawX
KTA7C8UDyjBb27QOyDe0u6X29xYb07CAGh8RTyoR3GlZ5gfnHIKbWZos23b9/Faq/GVyCzw35+Xo
xsYqRjr8uSLrt1ok2X4EPy20mN1d4oiIwgdiR6gK/1FEyOx1xFWAAFNn+Zzr4G9eoqScuuafHskL
rw0eI8N9lKxsUYHqYpx/gOy+NRWYlBbAGVIEUBFGfHuphYFtiV/FIu4jOzvmpYPV5tReqg4T5c6Q
r3k2HHuwSXqiDp53ygrvV7Zo0CdeipRlPkAm8I5iBugP4R12MArkFYPMHfWpHTuuKCPg0qCrZNBg
RhedqbA39j6wnrr3TrMf7WwBMKU3h5XVOPsaER9rYtVBwGCfy4VwG2r2Cs7bcSD9VCfla1DjZ+ha
lIcAnUlfnuUYaO+u4bnNm9fSaVDrnZ9yZ7zmUXlGwUWCsiwiSHiWeZgRe4a6C5vaAOtXlu9l4G8H
IZ7jHACLPzwlcq72GvCh7PIsGJZ3g+//nZLlJ5bVpQmtvWfJ54mFwI/RuRTmBuLoazhMJz8ynkUV
4I82nYXnYTbjfIV5AVYC0nGPgEAS7IQvsVHwX0xYnlp57IxZNB5FVGYkCPikfVVm8GpYAWLJ1Z8k
rfcjPE53VBsWl5Vg6swoPJIJ9n8Vw6aT6dEq8CJE9GVdteMMxtZHhdFFgxxYl7dqugw8EpinKqW0
ayOlBCom0Qj0mnPJxHKtUvN38JN1bXg4QdvoeTQG0iuZgWpC1347w+ChympdqO+ic1K6K3eyXCIJ
97kOOG5ELdZt0PkqN7NQ1XVeaj/aFAWZFygyYIBs1Hjqa9a4FIBYoVJ84/wZqfvUEpfZDN1VZDs7
eIWHedbk3NjkIIlYDh6g5zoN3qg94K+Swzhy5Gsn/X2XkJiN0wY0angR/WSDK/W2s+jRDp5aShT+
0zhH5NTFiEDkgCJ3fYY/umwcUjH9oIDjWFtlmWAn1ds8ls+LHUV3I2hwYWM/ogeD1RkHw86vBI1/
ZVQeVZt/BhYCzGYElc16LKvsPNZkxsL5UcRUrpbuWhnBJuyns7K9D+SdD33bXR2f08vgIWxQfE2x
MZD1d55AMzAY/PHbbvzfJIweAJfiOV/kp9Aq1w5s6R255Wsb1Q8DhqNsIfWl1zD60iZpA6eCeYKG
Q5ndZwqSKNETcfm8DSYwzK1IwCu3I3JkYbhNoQ6TUPip4ESEjnMT0xisURffMjhufad2QQHmAZu6
pLA+UdU4Ie4rkEStD0FUXYtwerPA/fljfnAK4HAQsxComY9W1G1br0NZvUtvWat4rQzEnE2hprUJ
49vjZMM/0kiORj4bBeDYmTPK6FPFzCPO2IEQD0ginNOovHpVc8yH8pBl9VG/j276BjwPsM4/sMQe
rCJ5inv5giU7CTd8EXk60HD7dAr/gK2xgAM09/ADfgNCrcyoHzEA/tYXIGtztNrqqAbxBw4gdgYk
uxDVIpp2yvpaRPZurupHDVelxP4CDva5w9OCojBes7x2JzuO9ZjmUZuv2hBFl1q3v00yR6CcMJuS
5uY+uj27NsC/RlE1G/wyQm2IrUjNexcoZleU5xGLCUQnLkVeHSGenTLLf144JtmVfwij9uKVxXui
SL1ZTmitQRIgZaAGF8XbXkOmjsZCcYwUPHMgXuIdhh37CioM+F9FEi4LYBSgyVeTQ6vE54I+EMnV
b+bDZoD2jA8uYY8qdmm+nFvPOen/s23+nf0B29V2U5RiBTnsD4i1xwhQ6Bj1D0Xu/CYlJi6OGWQv
XT2KHcvaDfW6eS0T661FcfDDClsP0zdvXCfF+L5EmWZ0POJtAhs2iAUO1IAaEW0LY+NYAVso6N5i
EvcT4RS0ePdPiY2PTn5kWbsPCiyY4dw6RrVTLdFy3O+KlAeYzfti5Lws0NIyi5OdodBtj/duXV1s
p4Q63+y48DaSC5TwdBeO3cUwrb2pxdbgN65lAJMV4X5EUBXo9Kw4jTVleC+x3wlqfjF8QB0CpdfO
f0TeAZcCBcUAbCrZivnbEQTxrEZfdk2eDF8WByhA8WhY4QeIx1+3ZdNNqOBUhlrZjFRgrmc1hbsq
TT8Xw9hbpBXjPDmGRXmv8uaUQMOkZrTVd82BrVuetxkEIPewPuTJ/BCq4D6f1LdE1wBt2HyjL1AF
xaW1Jqod5Y/N8He6DCXRCpPh2r5SldXEUKq3ZgUvqH5RA3MtrnvQDECT7kbcY+6got95fbRVQ3ad
RXgq2Q8yd9DKviTTwuG3mDzxUVvDxRjsgySTChUaqTgbQCQaHRQ9yvDHKmo4mvPRKDuGXorkm+vn
t2Jaoq3uvAo6yoAP2lgUbPmp/eSQWKhStKs7dUQEJdtNfv23zRFVQRx2sMqrnBdz76v8WzHNSByv
mP/bpXC3QzZk94YvPAzK2i9CWEzJJIIGfUDxyW4QEMw/VYIUT5DLA9iRgwl5md2myW8zKA56sFrD
4l/ngYcQFVsBoLxblHlfS8J53wqsP02/7BMwetRYSA4urVvBgUWEq6awEMIARFwCqQlAilONopgk
B3BXA9Izk2hvlygiDIlxTCizA6ifzo3TPHMCtHZlk+O/rN9fX6eFl76iaHghEcg9EvEcpcFZURDH
yjnqN1OH6o5o8TTvlwcfMjKm539R84p3RkpNiBxxvnVRU12VFe4yttn8lMpBx7nv7/sML77CW8mF
NG6B0Ap5PeBrfRbEwH3GDvsItMhiA7LwoqvFVQS/i1ge1C+qHZAnAWm21SyOTY3dWEnsxIbap1sA
dmhVFeShs36knm2OeY+3YYIIf18RznQyxz97tr/jAL8HFIGGpyF2cWRvfM72BIjiLSs6Lf+eU6Ps
QX+vQ9NWmBGxtQKrE211BddbbqzIeYfKy0EyWJwP4ZnkTGwTKTpz7i+CLNYudIoJPngebbB0YjuL
c4UiRpc94VbSn+qlZhfzomjrJmiPBXIAij4muJFxUtmNJnTGwTSTE8f96VwvRgx8qiH340H/bCay
zuiq5Ptxqp1TioQgwVFjb+PUpWxVE5+RkS5c91ZNQVVhajt1z9IO5Cq20J4urOSzkYa96RsyL1FX
PISQEW5+lZLIrj2/gMkPzGry1CVQxrAzpx65eCsot5zmEI2YE4AXE4KMC7UlbJ1mgUu66W38YkQM
gsYF/hDmawYEFt8UPR/7xGbSEdAB/QUmh1MFYgF1WNz7nR+vam0qTerPWWcJuszLUgz7DGukdZlG
yLqbUA2i1KGySrrgKuoan0TL4hCQT/nNL9MA7UHVHJFty1AlqKb94koIrVbsPvWSqnVRZd0Npz0H
pRVQEuYCY1bGFPSdZRovsqjDFWmFdjWbiDyw7VDstu12mysZXwJn6Le5NVdP0hqjm2dUv0i//I1t
mqGqI9o3ES1u1AANErSJtkNjV/ARJeIRdhZTHcTAClVcKASymigljHLc21Xmnux2SPZLVPgnMdr5
earMCJaTn6+SobbWFaaSW6mm7JyFkAqbuU5fJXTefV8H0AX8AaR1C9/MnQly1ZgPP+R853PuevaB
EJYo0pmQlbNcqkOuyjfIJqBhG2bTPgDdeFfOc39fifHdi8l7gAGsD5SlOKe3NUzDGh8Rk71l7Zgd
AGFIsgfMcvJdNyUSsV8B/7bFn0Q6nYlWR1LCmBPmyRti+ynyluKVUxvUDap8CFSYIxWRGli/JaCv
NA0g6ggKMbqQPbLCQ+oBrF+QGZBUmpVhGKcmEcSBtcofJRzTu6TBc9xErPo1jzvnpWzMLgclGeUo
9LGcsm7UR9SxOJIMkGOv3YQbz8oB4PguzFSsOAXdCW8Bcw+YmnNFh9mZqoXYj2o+wiR8TJsGjD+O
T4WLIKPsti6AyLLKwSvY7KSFi1Iy+Zg321KXsurgZuekjq1lN2MKa7SUZkbTe0hQL0MdM/jxq2Bn
JIC9cGYtCHhGt8ccsSaQxgbZxZ54yvI928RVdtH7IsuPbkTVYWnII8gA9A1IC0QD+/onku1v5i9A
HTFALkIFBQL8Fukrahxsu0aII1VnfjhlzKt4mPsuJABEO95jabRzyRlzWrvlw/wRQEL1WU2jpL+F
VrOxvfI4dtD+PRpyCOKtBAMVppBBsZoM2+FXZuk174uzORUvCHS9yzh4R+AP5koQ75DrhbbkXi2B
JfHkVjgkzhskus52O1/RjnpxPbJZZbHto+6oTP95VnLvV8lbCuI/sLt1Yw2vnUL2eyITGNTmLaXY
RTOnxqaxdNEHWc7Rs6+1CDi5K7bEmkziHeRTfPI6OHhZ3n1kM7GOCbIxGoxN5XUALFA4+Yu2HmD+
EmavFVqYKhUwx5IhBaiBjrMtQB15FC7izrjJzn+K2uY1LKNTV8OXNM3xc+7g0kzJ52hRmnSptytY
3Zh1YiVae6cliSkrlkAMe3SD7tTkEYPLbmU3PaLcGm8fvWXdeAsT40Xk1svcjDgi5veO7C++RFBt
aEl1oo8F+RCP0dmCJgE9FH+JiEIOeJB+Qu0PCxhsOs1NuHw5xXLw+4WdzX4qU3uLkAn4HbabKiXL
VVT3uGth+QnM0IucF170h4DtZdHFuNSAGxe2F58Wo45kPdcUjjaoMpVo68bHxYCG0OsEDrxk3JhK
7IJ5II6smb0h2U3C0H8pyfT6AR4ZpuAg7Hxz+rH3jbSe48ETrDv5c12g8K0gI69dpdZzXedr8i1I
a7TOY0vlNmtm8nwkl6jKwdMd7VsNBQblrrjH/gTVXEWWxkDxCKux336utmHM8dqqbMBz3LxsMvNO
dEgC6yO4XYTkEshvCcKKTqmzVlHQih67wQeTXAFZbVNYlOlLU7DuaDdG9qtVF2B/btewXJqXNGsu
yHoWd3ZgffguexHKFjDn+8RZa7XztqXcVyhGW921FxlWL2OKsHLpQ8MpGrQr48CDLuF/WWaNAUMH
YcCEFqblVgLgBkBGN5kF9pkMB8mNBxUYHC4hgcb2YQqiFQPwXSfG09l98CaXaEilJxu4hczA4ZZq
GSF7oeljOGm7KzwDkHvCClabGJMhrq9CXsVxYcZW9tcivoZ8nk7m5Iq3ghOl4007rXamU69EVQ+T
qcChVsutTIpsNcPT26QshZkP0ViieJrZPsxTAzUzaZdrznoWabHM31RKDKjj2hzeiunDDwWMsgJ8
3+TLz0WgJFu4MItHbQ1WkCvrxfDUsZKDuOTI53K1+BYOCbFC3EPQY42yAVABT/+0jMgFQ0ZhDgbd
g53OFJVCr9pU4EyWXKGhCPYAJDaifkzQ5BCMIbwyPdzdKf4gN0FkLy8gD48ViYtDUqB9rFvYteaV
Q+WiNvsT2kuPXS0xOS62Qs4bZTnnoBw+QKOxeEwwXuLeRwbpT4qUi8gwi3Km7yIdqDZWJ7rmTRgJ
8umERTZwcxkimygqXScYPuJs/sU4LmU3DR9ZLS/ebO4xO/7tCgRuJBxcPGf+1MCL68FAonlQC3Ur
cGI5x5fOiN4SI/me03admvZT0c/4ohiP1C2egkkec3seyP5n07p1ERAh57h2K2cVkYJtuvLZTacb
+Uqwf81rrMkaTfkwi+Tkhf43sn5rG7AZ8L/u3S/NU47+S1jNZJDQelrCJzQG7gU1g6CIdogE3waB
ITg5ibXeG0b4a3bZk9YIqn7fSQLFuLc+Bg++N/H7gbgMcA5ss02ggUfpYj4kbV/hjMyn+3zfpq1Y
6z4iNH8FYX0znHltWcurQbFfDeiQKcd7zDSO2rPEOYnr52TpblGQvg+j8+yp4VQH1bkizRYuBUs7
tBrWixqzU+ihe2LjS+qFJ1saq6VYoDywHXZwkZjVm1jGvKzevGV00fOPRQ9ABpvknL5T0rn1iafV
i6MrqKQ318FzmcQuGmXmVo6gpeR4gbz1txv2hW98d2w7iVdTWGVq1GjifCHtz+/wXQpRVZagnXjG
/77ICFGm5hWO5K1Z5tvcUjVd4n5Y1X4OJIDD38kDaaDnG1doKiyoOS3XII+d8KdDNK80Ma6lADUD
MeqZSoNFKZHdGzWY9En/MMvb02hcVYm1Om+GA6/qvzHBCGC2Y8aZeQ8SecPir3Ys4RYhaq18QSJD
f+dM8qxHmgKmLUG78dSQSLcF9Kix/06qYa1lbNw6Obl1dFfNoKtvVvSVGcUmmq+8eR2z44Vf/7s4
7eCR1eFgQnoR5PL3/xqD6jzYAULG4sY1cCQw6leYeVo7G4XorZ6bqXyzde2wIEVw7YluuGpB/p8v
CtXDvP7Dr1wExESbb0preuL9FmQGoFn05Or4WMi6zhcSygyQLTF+O4PxHvZ8im5xwE4wm3M6jJ/p
K9ckmqsaccNvHptYlFQuzx2X0T2P2bTzB6l6FB4flujiFHgS2XsZNqAW97pxFULksXnmO1NEf4MY
CFdrIAxxCVzUXngR+sFwHtmpKC9ep/lP1zT/Py74gY8IEM9aO8k67j+TUHLARlIjhOz2zo184rD/
PSWXpFNE9IjFaWG9Bi32sCEhOhIT/3UotIHK/8On9ff/dT0NnwbzTn9hnHM7BSWJEVPN3d1c32jP
ZUK+NH/W/cL9e0iE1uvg5e+6XfigYjV2KFvwptQ8Nt74Qi8F5AVpKYeX01u+JjDVulVUAw2VrWSc
H/Wf08FJp8fcfy2l5wI98N83jFOjfeD/g9+ddK9bEEL68El69o6fGiToneHLH0YNm94X8tFbXvRt
PT8/cqcpvk5IifBJLs+r8hh6uOlJqH8mX7g396Jh+Ze3H/w3PjIDdaDnDVCefGoilzQE6olPUP0q
qEP2DZn1Yusr9cQLpUm0s/JJv3qGDn2D+j0/rRf/oF+OC+jdPyOny19TKNYvhobXTt+WZUPfpBc2
R91tUdrbUV5bFF8j7BGgAul5q5uNX45OtvYxhKVTGfhB7iLZTMfX0B8BgJU/HasyI6jqpjd6n3sw
1iQwd9e452na4Y9ADSREtuTeyc52pGUrcSOe8Puhp+nRjMtgmbYSrByedw6Kh1pRJ+YBluYRseN1
scSI3Hu7fw+SjJcEqkiTfYo8O1qsoNn0lHQIhxMeQv2Mf+Zp6wSvARZ0NC6DgMYlt829kdSHI4Vf
T/Bqk68shB4U2dJvRi11GLxkrDO6B2lO3oK/ZDzz/iRBj3r/AhfHYNE7KH8WhcXeYUAEHsECy46+
vV5f+ENegH9prYlp4kxs+XJbe8WhjP6M6t4YXrim7gauYlX/9c1ASQ0hDlq//2z8LzlH+xGcbvCa
UlrRw0b3Z8p5ObduCeBsCEwYeGcoMvJz/UpGPx50gfR/T2DEK6cuQGPjCYgNlDevmhitkfoJdLhK
0Em0Xn0QKfqK/B6Q0zqas5P+uF6RUFNShM5sd4xRNGv16AX3UtRg4W88tZycw2Ay8xeyvZDnhsl5
DMADOd2CfReCW9vapcDeEDmGMOeKB85VU978W7CHV1IYd2zWnGWR+GAIOuCK/fAZz+w7LMYznhXS
OaB6UBBaXIZCBjOALhlKLOsbRk5/ymzK/1a1xjxvLfI93ENUZ3Py5d/SfMgbFxNosvFMfzpIf7Hr
fRFXO1/1d4wZHlXPjaH611sRlSGhxL9J/9+k0bsOPc/qxqeSecKdLtzqZU8vHBWO6iHhCHO1yCis
Io9Cd+q5jHpT16ImTZ6nHDD3QmMx7XTIrXbFdNYtSefoYR86j8wQHQjFHNz5LwOUa3jiyMhNy2jl
miczpx48P80cw3kI5oIeUiwaGAPoWcM04Xt2tZLAbMQRs3VAkTmPvGzEv5ze4G7qVzcWitDdQ+ai
ksmodsVFaYBW98Dz8INpdt5KZCRNzkIoae9C7bUoipVXf3ne36KFcIEgAGsfn9X7twLJwfaMxel6
9l392rZ7DYIXMX33KHRyQ7MDsm/+8HQMlGCBZ1hv2ZsEpSt+VtOdAQdXlrixpHICcJSpNwI21Pfx
/luLMpQOQUEL+ZBZtzAYfvgdVs53sQPwPBMYM2/NaSF4Qr8ZGEli7TmS7iWEGocfuaZEwvdJvybP
sZDDooVhwPBXFRuR0Xw3HeCXArAEiTEMq0HG3yvrAOqRjHoP34Qgtuo3pZ0cI2NXSWsfDc//XSOz
OpTWzQu6f+dIK54Sb+kxHjFi9A5hy1c9Ga0mLTb6FV0DS7LhSV+6HfKvqPOfO27JgpZOm96lNjfV
9gNjTT+OgV4QywEvy+5hxeAccXQSJed67EW7kXwMmR0HTcOpk6+ZJm3nCA0aNiYR/oGWymup243u
USELSfrXsxtKRS6GLuELAgjresIXmiVuiouHHH3EZRQP7RiQD8bDN+3n07/uZMbgjcnqwwswwIaJ
UAQWENWWedrQha7zzcAkoAHrtXXsEg2bt6FExTV6nPN7cIMbHUZ6AoZiVe+HSGIztA1xJCoFTgNE
WsVwRTf+xHX0msC1FZW7QRAIMfj4lnswuaxAIHZLfYxuLTsIFOIvv5sZIlCveTSXKIeHEua+jY6x
8SHCNyILVp+osWHdvOCC8m9dliQgWOJ0AKcHcBF/Yr51x9bEy2pHlKr41iua9YenjDpqZIekZIrC
kSNe9xfUlNkmmG7AvfUYlb7eqGEi3SXtd+SxNthf+pwoypSa+BMrNr+GZgDJBHSj/63zEP9rVrxC
9mOvtX1R+CHEiR71kudBVCFb9Lk0elvgL/pS7kriEPTe0Lwh0fePcLJAHcyPvJdtZ9MxIH2R4dw0
oZ8TONdMUQD0WDMmUii4B43MN/qAO+hbo7IVPXo+/oPMAobFyIShnfT06ecMlt1w1ZtU7YCOBzjm
0Ty0f4tGHwNPb2t6yaOpdbeOPEBros67Sww8H7CBQfYqGtEI63NEdNS9Hi5zDWUUnMldA2hNieVC
604VgMlhD1dVh30mCp0ubZua1Saz+23ho5nf9vJzNLc85MKvo+AFAvgGOgv4TgeldEreAFX0coHL
wvPiDofGah6XAdyrPoBMyRF7MH2Y+i+aAzCJXYJYpQnaYMGrx4mAG/NGRJh0pwOnKpFvSgGsACFB
UzlEEqFP3aLMdnpYg0HGJuWs26AH3UGQSRtYYXg3S1IdvIckdNLN7MwQqSUhGecoBhTX1+IAekfM
IJD0/xZAJFkt1O7DobtnFOv4I7tO7FEd4m7EFJwwOko9KrRwFyhIJssnFG31ksVootl4CFfhPDAC
eW0LcZKYszNa9EvrAABRX9T2SECBquVvFMoU+scEsLESd4xJPhsY9QnDahjLJ4YaQ14fcRxgwgyR
PrU3ARQjEHwZUgvsySZaZPw5f0d3MIKYXYJaZ4jEw7/MGmud7gnL/kgyd8Ok1gkCTZtBQ4bSFXLi
zoFWJlRJg5ueGzom864J2hGWEhCvcVX7tyrrOxjXXqoXE2JowKmI1+WHehJmxD766QiT/vUZA5V2
5vdO8qoFSVkmcQHAKSPYWBAxhDq0FKTMVgtysIUVnwKrqmV4te0PR+oTmY4fdaszUHQczQnG++/s
wmV1qEB0+6+XJCjBZV+DpeFJWJ2ZUEdui+v43lNya2VQcAj5OvWvc2wOKgCpCA1K/xBbDdTW7oRG
9rec5Xp2xElNiI3pTTSzkX5x0vBHLC3071Cz8cjidfmMQyb6UGQG8q47yrFA6KmUlO/7CB2RfNrL
qDmZnfs65flzK53fcJneEgkrVfdKi0eFTqJz4jsXCBf92znTECFpJmNEvhd8Md70wfCbCOdMlVnQ
eexkoWVSYoWEjq4pEZh9cud6I+OU8Gp6JhsN6S+ABl447YkzY3lnswLJft610FzB8Xfa9AQ32hTC
UqH9YdeGWTxbo70vW/eJrPJjPVL5j8cPyjiHfjDk6t8JCuJpk/YvU9twbFRbjLEuCC6TNkdLF73s
N0RcCVv6g1P2p8rgKUAAHfT00KPDDMz9kMcn31XklUkT6y2zmZ5nAvrBfdKBIedtQFjBZXCoFhlF
BT3BwcpcVi86FVONwLg43/RAiinG7n3ToIaBe4CVc+AArHkbzUVTejdosj/WXjuuoql7R2f22uL3
F+kTc8+Ru0poHiu46A4A3E12U9hrv0mPglEyReJsUHKDSg8rB1NXf47vAic/s23fmWX+KV3UYevp
IGqE18GGsBTaWFnkFWsQQ3oUU0CFOlvpgAa9uZsKfLRY/IulizRwyqo4+ei1tSxyxprOknEQGAGg
Iys5z+UfXI1wq2nf0SCF9Rm0r5Ph//QNzA1KKtdFhM+R8nd6rOnHt2r4+/+25Dn5yYg/ZxNkO/vP
LyISsO/8dczOXPdI4YDRiYDse0PyBv76RcevTQcuEBJf3vUCzV7/NGDbAP737BqwGr0wRzgH5RlV
v2SL9dxE80Xq0kUUwZ/QQLMRWlAyDhfMt6g5CBdMfYyARxtCsBWU79J5ZNtXkATLjYmODd5BWFqN
znkhJ33XlbhKmGN6j62dulDTGHad7z3pI+miLZWdgqJxtXTaU3aLNAMSKgXH6urRc5LLoEl0rJse
66gsw12LqgWnqeQZkxLOKA6T1O+WnafSdtWSzJhS7y2Isp+AvO6GcGYVhv2uJklmFfI7NpKK5KR9
N8AmynAedxyLtXRJ1mpmxpF0BRXGGiOIHYw8foHS8lkJVJCK2dr+O7eh61iPahvY41bvXpOcThWB
deQi3Wu246XBMW8fLyYyjXW6D4NlvzjVpxun9L49AVKbJFQvijC7uhrCdedQ4wz+j7Mz220kx9b1
qzT6ugM7JgYjDs7eF7ZseZIsecjpJpDpzIp5nuPpz8esA2wrLEjIQjdQ1ZWNosggFxfX+oeGgkJa
+2gXW1974McAo27GGYGCuLXvphqbl2D8Hhge7GJPQyI7qvCNtco9ovw/Rd9+LTjDfZ/cA7S9IZei
AkREqrpHFFrAsGBH7QTp1oy/I7Jz13KPNI7YqVvR1RtqCMGLapQbGlXXsr/L0fC7GHXvwfNJL+Fl
NgGKDKCeI+XciT7XRSADLuHsqqEUVRL7/La5V7FAEqdrhEpU9aAC+Rib2qvbJX8ZEKkcxDiwlnsM
UWEbMno6bnkbSnmFU8N16Op/RZQrM8ND5yi98wM0K3T5LbGmp1RrvvnxRFlf/wEohaocBj/liEWo
f9+CGAIe8JfaIUnSvFh6+5jm9t7KIVCW4wN9/Ee9QdrfpPICsDLRsnsHcqBrRjdhEvAYcde6ND+Z
3CqpEnkVqOpCiUZQYcddNOvVeqBrZmHpHQJ9vaTZu7Xr/NcoYAwYMKsqZKVwrrvSfr9Fu7uxcW9L
8me1XXW4Khhm3g+evJHsz7HIf9+XwGAfhznedw09NwchfJKPvIbDXbGzJLivmfyizWPEkNsb9S+M
y+Ct6bHkCoNNrIC0XqnAZ2ivaGoN0Yovh8m/nAad7pvxWe/IaFJoMRbbv+GEuVn/kEXzNU/BW7W3
zdh8iFLxFLvyJeef09LaqApURSRzypCwEb7lUfVldMt1KKJrGlRrlSzypNIuJ5sqH8UXz5iRbK65
57WnETKFFLR7S1SivQwl9hEoQbNWm1imWCw61i4YigegJvcp4PsLKuPgjiy5B8QIkpvnZ+RCMg0q
/VF9lib2VprQr0VgrXtQAQPaebNefDYR4bItZHdbyu+1f40LAGQjUKZpdWX54+9uZZjN67BubtU3
U5t75GZPneG1H4JLyVksbJDgfX4viXgxSF6Vhbt8HTwErzoOf9Npivh1kdXD7YhjVpibd78Xxk7W
KsEwKvcNXZOVFoffVGwxwU5niXEFzWtlOPNtEooHDz/ImF3hJtYd1fmvIaEbGIpDIUdct226i5IQ
0cduY0pxnztwwES4GSCOTVqGJjJiwOwCsnHXGV6wd6LunF+bwLs6+KE+ij0cgVtp0XwX5UpyBao/
U5lvN1tbiweZ7jbEY0UEq+/wUOOMJv4vNVF9CO5RedgMsn12guihaPC35I3LHSpXZTS9qEqmh+lo
HxRrJ7QfpgYTXjUVUVLOETHFjvzOKecfue9toyC8Tadgh4PlRe+Zt2XI7Te3n6zEwxPXv1Envp54
c+hIDwMOoWFKD9i560PSlTFBAESVl1EYCC5IIO4xSrqzIG0kuo3EEf8jDrJrzxq5OM2V+g16VNEn
xQjKSFCW6tc1YhAgQr7WCMbHebU2gASPnfUdc4TXrMFzcA5+pb32GExA3ho7/IzjwA0KEs8tqpym
42Y8mfrHtA++JIBd+jp5QX/+jnhxE7s2NBuMxvAaGOf8BR72xpDitqAxpKJn6ac/Miv6IjLxUJbT
XQw5ZeCCVLUqR8l4RbxKq7mmQ4hORckOKVQXsrun2Q4G1VsByN11M8ZftblOrbzEvUpe2SVyImqP
quvJDLqdMYLKIJh7MR1eQlYEVDPMyo2jZLFLTJIa/lCyyQsrehswtEB4c4UsPurT1T2aWhA96NTj
sSUrqOLoLSIoA1Sp/qV6ISGp+xiN6zlT8IvxYegG9aAPgcG7KWqazXCXciE3vvaowijaA9RAa/Gp
rf2d+god1ba699YBtii/P6TFSbRhrAHmeZKCLkghzbt+8O4yxB3qFq04VP4ionSO5b2K/KX0wdNQ
iEqt8KFJ9beYj1WEcm0a9I5Re8hc67UIwy8xhcPAlj1JU3gH2e/GEsObk8sn3eix3x7vU7e+twi1
NvdPxLyCzLpvEAIybWA6xPZRmE8Q0sVVmPq3CQYDtMr8raqFhq0Jbz+/Cwlfgd08qttB5LjK2wZ/
/h2BzVdHhuv/NNOQyY4b8zkqPaLzfAvVGnWN6fI/YZyaCYSZ+bmaSvqqP0P6///+13/9z/99G/9P
8KvYFRySIv9X3kF7iPK2+e9/O//+F1mh+qe3P//739K1pTB5Z1ieoVuWbkmPP3/7/hTlAf9n4z+I
bMTRCHNlx4fEKyctNbGtnW7iR5iEHGEUl6cHFB8GdG3dNYQnbU9atjQOB5SRrOjXpQGW45ySbs/b
0sxu/sEYniultByH+S0mZcR6CeRZao9SgoernfRbA2zd47V0ehz5cS4W5RX8w1hCz7EXc3HJfqKk
hwWeZ6jBYFQDVllvoJ177XDVWFDCbbet1qcHNdSvP/xkrm2YjukIQ6COZ1mHKyikQQFfy9CnbcJJ
ySdAa48/Z7X/E6gZoH5TlEozCV1qZIvQLZxLgEZAQsCbxSueigq2O4iVBZDyorYg5EW9KTGANisY
w/rj6V9rf/yxljBtz+FjCwmL4fDHWhrEAD8SDmg0QvkAMijZnh7h2EcQaIjahuNatnAWH5vyw4yu
jJSPPADbC3TeQ4JGfmGdOSjGsZl4gmOi254hEGw4nInjRaNutX6wkxZGE70cxT023llxCVQSE1hu
kdz3ebRFdvJkat9sMaCF6xWeeqH5d95s4Zjg5vnrH8/e1h3pCsvRDc+TanXend/MwFBULzlOpevs
IhfOC5h4rISoKHeYU0Tmpz8fz7AcQRIgXc7vYhWmgIQaWaxwF1XhlxIXASNuEfG0aY1Ya0VEPz3c
kUW33w0n9MPpWaU31GBKwl2KX8YKa3mod1FnnDtS6qB+OFK2ZdtCNxGFW64i9pjA1bF6pqStTFmQ
bEiUG3YQ3UiHN7ZeFFe1gT6Bn04bmOB0FMzh+5/P1PJsAFqG4dietfiQ8ejOVlVE/qOZ24gsWo+j
Fd2dHsI4Mk2ilaNClc5hcRbxKquCoTFFIB/BXsPMqdxhFfG42SNA1638giZ8Z7XDBgo7SpFp8mpN
DuKN4zhcnf4hR44sBWrPc8HxeDrQxMOvSjtPb2ff0R6tDjypadw5/UzXGyUzJ9f2IJLbM5fOscPr
Ue0xCESSCGerW+ndMalqzcvmejIex6y/RJ3vwa7BhPpe8k23ws9Ct38CQ7qRs7xGMf5SL5Pb2Wgf
9M5fzXz707M/sqc9AhWgedsQlmkujpCRdHmP5Wa4sw23U5JcyNVhjn16EDWhwx3tGYQpx+CKJ/4u
r8BoCFK7nGsNvo/9jHHougeZq03+meB7ZBhTN01D5Q78XG8xl4DUVBQTthRTYigyWDjeUmK07/zZ
cX+dnpFtfpySCS0EGBC715TLdRu6xPeTvBKPY2uhZpNZzaUGKu+CNAwyNW7Jqyjr0DWtTHrAelJ6
33u9Ge9JzHjTOPT1+qaAEWBYPLfw9v3GbUWN3NQH/8bQB6xMifAIQ7UIRgBunWuw5RXMQsWYLQEC
T7gLeeR1Y+6ma1PBkFyscW5gLJHx6qbx0KW6d9ugqbGJ6lhb8VScr/HDnq6CwJn/Soo0vkyjCIUx
s4SKVXoRSW5c3Z5epY/Zgau71G2Bvpq6jtfS4ovArw2tKhHzrvfD2wGEfzJeZ/FzX6H6l/zV4Hju
mF8T/D1QaMCrwrY90NYvcpLK6KaBZRlB+USB4szP+rBRXN0zHCKrzpY3bHcRekY/8Yd+aONd4RVf
ZVepGlFo3AZWCrTG6+tLETjDVe9MMX4NifFrBqejHjZSPiCz0V1HXWLfzj76iU3cmQ+nf93yxwlQ
9tIyPFu3XUkasVizwcfhnUfjCJk8Y5S0VU+YZF1ibnbm83yMfJ5tMYBuEeSlKRbpELIbtkQJ3XgM
/coD0DDkGyyfQWArfEGE/tBQfDs9tw/RBgaPJA4QanSdVGwxt0zjOqiqgV5jibvYmGOkPY7F7vQg
6l9yEG3UIJ7OY0JHfJ9wcBheY1lE8aCXFPyDEE1WIOzOxqP20kTlt1lfgwf58xyfITmg5JSONFnT
xYaaZWTY8LCiXSSUMvGEXpLlWKA8hi+n5/bhk7kcJsHe9XRmB0vhcG5tnaU5glbRzocoXmruCqT4
Lob1H2L7NABKP5PyuB/XklybMESirhvk+Ifjoa4Jy1TXnV3Z26+AQBLQW26oPeaQdzjLcSjPXI4f
dwjhggKZKWzdUJfG4YB1M9VWF4h416YY9TZlBWcFB4AzN8XRURyLD2WxS0xvsUVQOkR1TUvjnWrq
avT6oJOm8dXpb/XhNasi37tB1I94d823JnUsADb+rh7obtGNRKaQZFjZ8ZyZztGRpM7rixtc6sZy
VzjFpOM+J3aZrr0IbVOm8qUV93Z5Jmf7eLIMtp1kj5uSy3yZFgoXNhFsvmlXgcKdM/+56LvLIir2
Bnjg1nNZzvB58Lszaf6xryUM6bk8KqTD62KxkH7fxTEE0F0BuwfTJpl9P/2lzg2w+FJdF0HiRvZ+
h+GmRAibMj+c9fr+9Cgfzy6rx3VjsHSGgP5/OI3cKGDyZWxt05yuS4wfJQKOKHACFLuuuzNVh2Nb
QhCRPEfnCcEr8XCwFsErHyX0eTcpGcEEWzm6zzjjXUZIKpye17HVQ+7O5RGmO4SDxe7rbAeXA4D4
OyW71Prdj3AazlWGPsYhQ5dkqY5pebAXly/3fhI9+rb+qJo5N3ZtXc9Bt06od4bA5GeEFYpzOcKx
Wbkm5RSDZ4GqEB0uoG9mmQl1c9y5VvUX7F96ynB8V3XqmfddkgKlss32MR6C7HKg5w+9Dr5Yr6c6
lipUldsycu/nMJnPZAfLhWAJXItUmjvUc6kALH7WLOSAuKyJgYeLsvxsVk/8yHsX34JO9TYCBRnB
5PnPvvDvQS2TqgajG9byADqOFvF58mo7jcAqRzALeLiZf3jV/D0IuTS7lXNuLiK/ngOsSTULTTEd
FdcG1aCxzm/HyPGAMpVPyajYSdZknBn2WEyjVKO7HjkDRKvF1Y1wf281dTTtusz4pmNzwfRXBixb
cBkzrNqgRWUw8BvK8PGP08u6/JYkntzjjqneRAa7ejHjTLOHiayMLabD9Wyx/q5t/C6ceafrqY2U
QPyKG96v04Oqf+lhdsSgQvIS4z+Svzvc11Cb0xwVvGln9MPnMIw3HWoTaEDq3ZmFNVQ55NRIavrv
7j9ndus4haa/E+5McR9+0X70q+KmpSYIYsPU1zOcrVWMnWEHnA2irr/+B3PlAFN4dQS118W3xZp4
yodymnYjFX70jjeTg+aw1ZRn6opHPiRJEIkSNRtU65ZlZE9WZQ+HbN7FHkKNvSVeS5r1s+5/RUDB
vphlhUR8Np5JlY58SYM7XwUEMkLe74fri0qGMdiaPu+i2pweLOEiwSa98G5qpX3m6jpySAzq5DwH
2K+eqS92Ki69vdH75bTzptGhjix3nbCfLRG92ajCCLfYa068D/vm6vQHPBKED8ZVt9y7LVTroTEl
dTft5rz/WTf0/NVmPT3GkZvSoghlCrJOlb0vlpE2NTZBWkbTopTzlQ42ZuXMprvSDIBiJTJUZ4Lp
cjxBEsDHoOAkdd0Vy1MvCj2YPDOMkGBzdnMJ8y/wvJeqde4dTexPz+1DkU0NRr2Fzc/d7FDlOVzA
NHO6oZ8QaxG88OLZeG4qs7+IHf+Hm5WArzT4U0MM+gN98ghUrNWF5Zn1XW5T9RN47klq7h5sx+Uh
DKEaak1nhFAGjRstnZ47iT9lYnhnjsNyj/49jsoNfvdZljn97KJJU3RliAZC1j2M0ko2uR/5K7ei
puKPHuSHUlfKtEbdvjRTmJ1Jg34/Td7HO34AZW9uZx05at1ebqTYtebamEW9pygCO28zt1tkmC5x
k8PaFFAn/Q9QaaCglZB9FL0O1yl0zejPl5uUT5Atq6vUWi5DH41e4LFEW39QTYipfqQFcXpXWUe2
sBS/ixSUKewP4aCsUZhObFHAHmfLpBUVCrkagHm36fe5LFdCPo5gqWBVQ38or4aoRQL1h1drdJFh
9tOlLvf+jKr+31X6LnxM2pvc/dqOtw3QFERa+NlZCeYOSpuHymraXaIHciHMZ8+JcaWxsSU599RV
F9/h53NIrGyXNIekmXbd4VFx3BiDpcBN96UJ4RBLsAsEAF/yEFeHsZyegE3dnl7GDxckGQ+RR0rD
tBwqr8uT4YctmXMf1NuuA2TUhQBk/Lp/BvYMXq7BvlJ21qtb4NcauBoQbVReT/+Cj0eTfN2mAI1q
mqQws3hYkfTqmWvaUM4KRGsCq/3sDNP3fhb2mR1jmEcW9/1IKtC/C+SGqxdwX8Nxq4XxeENrcLwK
Y+nujNQPX+sBJd9pLuS1Oa9TeCz7CiGKyy4NppshqrIzKfTH3cus6ViqNrNjC3dxmYVjN029W1a0
zdYJIoayex1jA51wce4s/s7Gl3uK+hoNUtJLil6LBU6MpDFw2xq3A4lzbWvw/5/DILuxS23FhBFm
rC9Kb5smaImj+e6gmlpkjzLc26QMPuphRd2fCVPHvjltDvpL6mVDeeLwS9gmGMIci+rtDFHnckQj
MeqR6PZgf5zeXMeWmdIit5ykmkNj5XAgt3PGJI54NLiRcRPn0Q0ONHivJStHAIH7B2PxsqYLaFA3
Wo7laPWE5fDUbI2ikk9h4IADqYrpHnmEmOo7Kkinx/vQwuHo0hYzTC40TjBohcPJ8Yovtcmzmm2C
5dKu6q36ag6RRh08dJyqvMKl2olrRJwmY03F3rosU6NfQQFPkcAd54vAjDyA7m5+dfqHLRMmfhfZ
BQU003FoiC6fh3rkl22pJPOCckJHCn2EW58+5fXpUZb5LqNQMJZ0jAwSJ1bicPZBNhohZmL0IEQE
pge1j4uowDhnHjdouMBXSVOfxqWQZz7zkRD9ftxlA1aXg4kERjZtZxsIn/82pNjf2hdF3Fwbzrlb
7kjudDDLZXQsvTgNZieftqmDJqKwoU250Ub6OtIWhijmh8iLjE9lVYhHRIvrm4mimbgYerRz/3y5
Kb3Sb/KQuKQAdrjcPuU4IxXpvEUwN10jL2h/kq2RU99OcTrEsm+jV1q/Yp+KM4XFjzkVQHte/AgY
Obpwf3fB3oVtNDoMt5HNsDVl8hlaQoAVUUrVJe1rxYGsEcrEQP70bI8EKEdlMEiEmNQtlsveObpj
ZFEyb0EIAtad3Es3KLbeiHzCnw/kMSmW1uKoLAdyUtdCUWyetrnrX+DLN0XFRYVS++lRjpxIVZkF
cKKKwcay2esgetsaZj5ugxi140n/OlvazekhjqwYtzdvM8krlKEWmUtthKYbZ2a3jXsvBDofCXWv
Nvsik2+nRzo2GVNVnVTYs9l2hzuRrS1Hs4MKadG9hMeOFFvh+/nX06McuTkkhWx1+kioKZcejpKV
qPlroddt+7nMrjznLRUIKQ1apYiJp4c6NiH6GwBWuKZw+VgunZikiXwL3E4Njyy8da54kCVntsCR
cInEHWhYtrRH42sxnzguK02nxrONsdX1bFfZpNftRTfQAUYY7Kq16u7aHfMzec7RuQmemjwyqcEu
twUVyLl166rZwkXt78wYK7RGO1sbPPaxbF4B1D24DejtHX4sK8wdDcmYYYsvD5j7Fq82qnTJTV3r
P7sO5unpD2YcW0z1oFSdPYdKw+LmteZe2pWsIRF35vCzwwj+ramn4toAnAjfszWhvvj2d4E5+WVe
CGRAEnoat5qocLob8/xriyP3l3ieESExZhSZUzdD4IhHeXnRjAL189M/eLE+6nvTY1W4EqqabLPF
79XqtKsoYshn9DzarHxLh0/WqIS1szNnc/mcUCOp8jhdSI9o8AHdJuBAJnXfOs/14F1MmGWicNDl
14WF1QPGz9iC9/ajEe1Pz+/YLmOTgWOhl/YR82V6lJ2Hse62KJDeYLFbr6J8ilanBzkW4QRBhzza
tHVreUzL2A7NograbRvU+y5oHxvtyc76p38wCg1WHs4emaSjfsW7284qTDyN2rTfKpYIL9U0/5QE
Z2Lb0Zmwd6kSgroBdXo4htkNYdsFQbO11HkUPEXQLkQWzx+lc+byXuw8lyyN+KkzFTAqLgH7cKgy
GenLTJz/pjW6VTOIb2kQPDZmwY0auebl6cU7tg8ck0YJchm8rJaYit40ofHkc7/1vAjZ5Fb4xS+j
h9d4epgjk3INgzCKDJcp6AgeTqpI9bbl9A9bjYv1IvXv4GMGOk5U/+RqYCSPGj2wMALO4kv5DlSY
fLD6bZZ/SicqVv9gK/xOrXiGIZH2AbDbRfCM4Cl229CqP6uHmNTLT6Yrz2QHR1eMw8OLRafV4C7m
wQerI8gz7ZaSgs+lUynD9ObXXMBOMACR//n3eZ8xLr4PoD5d1KM7bFtR+Hch7hCad9FFLUYOmBue
QXoYx+bGjOizGxZlqGVmTIcaANSAcIAb5HjbSpifvtcV+7mNh1vDQwg09H5VBvBjrkKxCiExbhKQ
aD/SPouugQNj3Vjr1lVu8GoJoy7+8uerIS1SaEHzGhexxWqMg5P16A01274SqCvgqgkHZ+XVeAWG
0fr0WOo7HtYa4B5xL1J/pAkLGPvwZMS59N224bmimN46/mF+gKc5WpKk2gjj92eyi4+BjOHYv3DM
weyL3/f0+2CZmVpe+VT4+qDHLkwG5R2YHOMqNINz+e3yZiOSHYy1hA2NU9O0dq2N2zGOXo2wAB4n
LKypRppYwXWMNw6MxPKKStt9NGlnboXfm2ixsA4vfW5vSXoD9OZwYacoGCHtZdne6TFh6Ifi2XAi
E6agqPE8MPILSjzZRQdFEbcxZPLm1lghuXtPVe/BdPJtrd4xtRk/Qk5ea34osNGqfvZtVCACqd0E
kWgAfxb5pd40j2lbFlchHqvIBCTDhVbIR/wzv3bGiLJAlz3ljVhbov+FCRdw+8z9mkGAlbn8FM0N
L1DtspX+A5YrMHDnT06aUW2vPumaKi6FAR4FzkpMMZo6mvalr1DHzQvgdq1+mWCiBvKzva0DUiaR
aF8sR7u3URKFfPyqd+3WRyw4RYv2ErQ5ViXZRhuKjakFr44e3GB1ywsZ0d/Qb14cNp8dwvrJ9XvX
RYhFOOkdmVEKoyMILlMJ1ylI92kVrCF7vIatrnrWv9qk3ExSuzfGc+2rj3tV4UaosPLcM8m0F18w
Eamv0XXsNu54QU2cdT1bEzc/hiIquSAU2KwWbIjldZEJTApws+02Sg5Aouo9cQpN1c1GGS2Ywo2q
+mfJfMmVzZcubrm4wgGafYlirtde2+54F7fxbcTzuojWZbztJ9oIUN9MP1rVjXWjF9Ur/vLXp8PG
kYSau4eHKf/lmf8BySq6NspRuU73sul3U9DelP6ESIoN9RiPYre9iob+sqhb+BlT8FdSUqPvxIuP
NGhZh3unRsxw7hCtyK1onTrhmaz2Y1qhfp0Nro7TR2hb5GRJBRucC3rCbylZySjb0Vh7Pr0CH7/c
4RDqz99FsnK2w6axMOvu3K0lbmX/jVxZDGewU8cmAugHwDsPF7q2i6ugsaiwUg0ct7SIcUfKLsC7
np7Hx12uOEYAoEnFqYQua5LwwmvsvM1+a9Pi0/sfqp4x0UU4PcqRYOyBKqLFBVFLEvcXX6QvoN4D
rDN2wvqpCJx2uq7iLWRc5BIqGog/hla76tH4Oz2uOqOHUfhw2MVXMuD4+YUN2hHbQ+QIuNPbTWjG
mPLoY7KZwYhB9e+sL642mjvL78+ecNv6+Au4wWGZOKQcQCfUn7/bJ2mLjqNDWWJjw8EtjV9BnFwo
z+Ta+W4V3ySl/CLwLotgWhtZtRJ2cN2RX3DMPTi4/AUZ0v1EkyyXGk8xfJGxrBuxIOC0J3BDsS/b
xWOIM1txaSUw0BtUxYa1A9WQv+h5fRNp0TU59ptbu1c9LnyD+K7PSCFM+7YovkMWvMjRpjm97M4S
xUHPGF4ejYLfuQVImcNZ+7PRDTJIxo2ZYSo4+RYBemqja8x9NMBlymlZBYoJWxH4VObYrYu0C7aD
61p3Roz4AsnftPbRKod7jlrd7YBJIdZ1NSTVxkHl/jLrS+sJ02k0u9z2WeYaduhozyQIwPnai5aX
ULzbfnxDbtX/YuVt/iONIfv6OQNdOKHUXgAFzLjfpt22MkL8hLCvINdDkz1qKQ8b1Nm5fmi/4lbb
/9DskmaPPaR3E8+vlRwT+muZ5qLvnuM/aw6N8WT2Xg/nJaxeRTs3d/xO+9HSZL+a/AiudJe3137b
ktZ5bn/TG+wMaGz2gCI3xt32UFUvp7+CIY98BjIP1wNggl2qsXybjlw+OGg2YuM1XnDZjMa67LNf
yIFdYibxZNbe3uiQxBgLc21FzSv+AD+dGgNB4dc3fdRc6Q1+qJGrrWIg2JdO33+JBf+iSqu7VSb7
O11ONa7rZXFR93jk9UrUBOOpCwqxm7TUHwt7fNLhwmCV2ngXqd18y0xcWmVPr5skAkbHzKfWWW4v
VSYSQYTDMTgfDMRg6QfYXGAXvDKG5K88pedtVtM3r5+N6zqxRmT9YeOGJMtr29LiS7Pmki5bGUB5
0OFCO+WV7qIh56CQp/X7AW13aOYWNiUVRnRu0Eo0AAyq492mHtDzNcRdKsUPy0+NW3syYeR6NtIa
ECRxjAleZJ/81FJUFnr7yXLnu8kfV7ACr4SsXwPUo27bpsecEOnvSzl03L1sELxPHuuk+ZZHNWWi
NHlp9AbrHD2eVdKkDExj3JJmb91ExW2ZO1u3NKFVI08npgxXpn5fm4PSEIKBPzfzGgrQ7Whjf+xo
32Fh74c2f5OVfxNV9ibX+u/phN3sYLkb3Z19BC6LS/zAH9O03LmV3Pba/AXuGFqLWfIsQUVWmNmO
k0RE1ULNBiPxqHrxkUoUbvpUiBmJ4/xBF+m6Y8jADZClc1DX0+MrkbvX8Elfeiw6rCF6FsH05vni
do7cW3BOBCLvNdZmdJYML1q7QTIDbzKvk6K8UQ6CrjOu0dK6yjAYLVMonMhDhys9RmXFLx9aLfk6
SPr2bDAoXbGLGgr1KcTn2pkcZ0LhYNBWiUHztfQ8xHDsYtNhjGBF+PmcPkBHbg9uREAL8H0BLixr
IWx1PQIcNWyw7HNpLF+0+oMsnMsJT55ea9bO7H0drPRM8Dx2V1JUNmnJAcegC7y49G3fCxBcTIZN
2mF0YQQiu526IL9Evx11TAOvByPPfZ6f6Xg/mjUiyFVTnEkLPhZMeaZJhUmh3Qt8a3Ffh3GCvht0
tA3Q1XgPvj7chMKKPhVt3T/0cy0eNHcosCWd80+nF11dyYsrm+4KVRpJykMNepF2104NJSJqxw0p
girThGiXw0Q6kxh8fPdyQf3vKMumoOQZMQ5pM2w6Wez5m33eNc+23z2klrt2vHMMjN/0kXezUig/
Sg2q1wx3CJ+ZxXq6FdCiiDIhZ9ZYF03MOw8xB09/nswYeTMNU2Zl+JKUGDfJredYuLX4dxYGT6dX
d7Glf6MNaeMDVTHo/hhLmkuDlbPt4OWwx0NrWHtm+gnHxgIZRmzGDHoNDDjmISiWUfzhtv57aOCj
Fg9/fNeX7/EOHM3cJqa+y1I6gK4bBSvsU8Y1wuHVilYB5e3eqG9Cu5peISP7lw0STVenp6+WefEZ
QNID5AC553jeMhvrZICNQTNTBsCfzUYYBdGuetLPbK5jo7B3bWpLQEUocR9mPzQyaqQ+ch63Xv0Y
FP4mmbFRn9L4zCFdHBW1osDHoC1CRwErstxUaQi8uq+1ap/mIbq2Xht+qUpMiKoOw6/akc0ZxOqR
eR2Mp37Pu1wW/wMbHTxP7idtuAri6spG5ZZ3HPJMpz/T4tnze2LAqVyXBojFEqrT+26goQnSyh4n
fe90LYZD9m6oxjOksiNzAUMNnke3aRh/QLSgM+5mGdYhO7O0tpPY4rx9bxlnEB9HThsbTVWDTcQi
uEIO54FCCkKLAm9KJcCp+7+19CtkoYYAu+kSoWEEETNewadX79ioquVB85j3Bk/gxagoRwg39wnb
wIKyRANLXNtvZa/9TKr+oen0jUDwQaLvc3rcRUxVX43eAcBR1R0n5VxE7kYYJUBR8FmyEH+NUblm
x5Jx41qD39ZbWxjzmWC2BFv8PSKhBEgcJYgPbbLOnz1wmVq2I0m9tXjzjEmwCufuDmn69dSUd2GJ
X4ryHxlnzBTQnT094yMHEOEC3udEdSrlv8s77/bp7EZhOvmm2KHQRsswN60byxpaNKDaiGZQMrTP
pwdcQuL+nvG7ERffthV6pWd+KnajhVhgEF3jlHHRxtVFWVCmx8o8j++r8HNB4bi3P8/mOVTJsWPz
fsaLb9wWA7max8kcEbRpHWOF8egnLpUzW+lIAGBhCZ3qPrL5u8MtXCvoum70+j5JZ3/ThsF4bfma
f3t6NRdJzv9fzP8dZRnP6iHEpYzJGOgKwfdEjNNC/8HEXqHPAcEGZ2Z1dLuAmgRHaHM/LO8FL2sA
jQ/puGsHb7ogC3jA2QjTutl7NfvhzOE4Nhjpmy4sGlHEn8WXMgdLzwD6u1iIz1ttNL6nZl9B6rIu
nSZ9Pb2QR06+QkLQPlBsrg9qCJWd94OWxWIXlhrA2yih1i6Ltx7e+UXMo3xVzOfit/r5i5uc9BTo
igtoGjjxYocIPQI+pdywxqDB+QiP+zn9FDc4SkuLx2NUBo9zOryUmv3HFwez9IA2UdQHobjsxUoY
DTiM1fXeEfGl5kbo5fxV9NqZrfJxegorzf3+d2d+CcmrE3I0lnV4anr3LsFl0Zb6faP5z/g9P0a5
DcrZuEfzbv2nH/JwWHVi3gW0MK+6MOu6fi/yZlXq3uuQalcUNk08KNzKvD492vFJwmoQ9J/YPYtg
ljVBEYkhG564xu76dEJnOA0QrovudETdpDlc6h1UtfgczfHjdlWzBM8OghgCh70492PZ1IWB5PE+
QQFmGJxflWk+uF5ya4VIvkXnMBYfT6J6QoLjo9IKd3557Jsm8voRKsxT0Nff4s7H12kub7OmvsuL
4Bw+/GPkpJ8AVRRgNo+ND7ChHFdf4bde/2REnXdh0z69cKz2TIaxfKISOQ9HUb/i3T7pE0x5Pcfv
nxo3/dK74EU86w19oBuryrEydOoHSLG3VSRexTSfuQM/Rm3GtvlyONOCWl0W96vao/DTtdlen5QH
c3xdoQJojsghl5+JM9ejh8nan29UhbswLWrwwKAX0/V8O0tAZ6T7QqDAqvWfJ9v+WTj6xtf6J1J9
9DPD+6Tyvp4edtmp/nuZmS0hXNXol2DDRhv1UfNpImrViz7xJPJtE03srH4zOwebGNx/RI2iub6f
fxsq6LjFbiLnprWS731XfcvG4dwL6shmVskWeFIgSgbZ7eGXFxVyo0Xvt09Z2Odftdw0njSJTX0+
VxcW8lxn4uCRo+pAsSIOcn4Ui/dwOCBC9Zgagb7XBvxTtF8DL8NV0A3I9WJrN1IMP73k6ucfXisg
eN6Nt5geIipIcMpB31NMxC8KKaUgPDOlYysIroLoYwJLoul3OCXDjkbMx8buCSVBEjfEplc1XiiF
BzD3wtbOPEGOTYgaMMEHeqzKBA5H8/vURay57KDCxi5sDWqtehY5lNJT88wpOTqUoYr+ZP+CeH44
FLl4X3kI2DyVWPMhly5ScS+kTwk/jikrnv5QR6IAhSnIGKYCllJQOBwsx1e8s22tfapzH49HxJEu
NfyQr1FPKHFvQGC4hae2n8r/R9p5LDmuM2n7ihhBb7aULSuVabthdB9D7z2v/n9Q38w/JYohRs+c
xXGLhgACiUTmazrj39sjL02TtEo86Ph4RITLkaXCkiAcK81rVLfPCi6Rhemca8X648c234xVpMFq
gZWYE8OsHjMWBdrJa+OH6H+DfC4e69LMflmxph1uT2lpS/JqYxiNvAag1OWUcN9NPb0ZmtdQm2QX
RjW9btzPnQYq2FT8dXuwpSP9ccIgAVhgD2frpw4Rw1VK9VrZ5m85d7bCUdso9R/9oA+bKJn+F/tS
JKYMJ6oxV6oGoaf0SZEZ9avR1rnbmzJ61ZX8lfvR/uMTIJ7dlNaAt9BONWbRqohLzZiCMXilrarB
1sMOJZajdGsl4bQy1PX+vxxKfNJPN3Bc1alRUULFaixM3NA76vVT6v+i+/XIMybE5edPvxpFcBVc
tYjDggJ+OZ6F3LNVKL16NlNvm+Bq1EVPkjOh8vm9D9sVmND1FqGEAPJMJ5jIUKRnhzsimDUK5qmv
eeD9qgdYQEX3uxscxK3x+XR9udrcnt31mQYAC1jHFOAkmO6zPVkibNxMDqHLwOnYK6NfthQd66Rf
YURffzSuMW51wKjAUqkJXS6ikpm+3oC6PFeFpb1rRmz+oK5R7Y0miR90GZtDpw4oeJtjtQJ6WxiZ
+ioVaMHsFbXPy5Ejs/GB8RjWOTfpFiee/xe9ueeubX4UEH0Q/TjkavbHLyWa76gq8U6ie4bM6OWY
Zoymtq6p9SuNdaTPYbq4slPjQ6Lb/sq1LQ7W5bUtaAxC+YdXGQ+J2VBlK9Pipqh/buT0nzHP8X2M
325vkTl7i88GGVlU7ynsUuaaB8mszno/QC/yHKn4Lxf/NE6xi0dth9snTqr4m2B1gDi5r3avGNoe
GnX88sHZVZo/A4X854cAKuN0iwLwHBQyBGM+Nnkbv2Tw6N+7uK8e0fiVv96e7/XjjOmK8qhDp0AB
hz77emqPTW2exy9lXZCXZOP3osqhF2rCRWHnhzGtKJyjqrReiTTXZ1Ho3tL9ggzt0L2eRZp2UD3M
0Prq1SgaDzVhb9oiXn1OvdZZOY5X1x45NYk1EHH+herdbNcgY6wWTTRJZ2fal0rNpDBUyaK7qbcP
txfzak4MQMmKNIyjR6iZxZcparq+KB3vjF5y8NqCej9oWhy+KGGv/vlQKK4gTSm6HAjszJavrlPs
RHJNP6u+k71orZbQZtGV77ovq7vbs1pYP86bSbbHG+VaT9Yu7IKWlxm/SKH5LfEw00MvAGTtgfrJ
t9tDXRc+eTeDn+HxRX5CrWn2rUrTmgItMpW3WAl3cqQc/D455M4EpmbCF6Z/8qDhEF2f8sj41tbm
E756KxnZ1YngJwBbRYcBnjwg79nK0vyQYoe6yxuctt63Nk7q3Ne6cRAj9qoQZCoUeWWJP4oDF5FN
hG3SF0okiHShJHt5DPHxS/rcKPu3sQ/1bVPLJWpgsbxBob3boXCabXxa8Ju8SLJDLiE4XyEb8K2p
suTo4Hiz9a3xz3MPCieWgzIE1xhbbE7osjxPzXu/qt+ivsZkrBjavZnU8ZPv2N4PTDz9Z2jaOOmV
3misBIerQC8KRagcQorjMX7VRFRiYDkJYBwQqt2bqVFCceTjylYTSzpb8s9jaLMnUyRnjtFOZvGW
BuMdDkU7AO9ongc7MJxHFf3G0oOVWwh7Bxk1ghqbVH1XVdnv27/j+nTxsKFXy8VGCfzqpR2qSWLX
hl+/FT7YCVxn1dxDRy+OXsoiXrlSxNadT5miNHgDm9iLNMzlLot12cO1VSnexm7ayGZwEor63lSs
BFxxSK+GYfPALtNIReZZCDGkh1zN1ysF9RQusL5vDByjrISXRhiOKs4SSbASEJeOEDkre4WiEWje
eR4S1maZ2rlavJkxdGPsLaRWPvVYEeyypPF35LwnOcq+FVZzTCt7j+PtIY2mfpMaf6hJJyqOH9mz
UJ4W5IPZnToFXq8MpV28RaCi3B6yoo1/0e1ts7zGUNz+awz18lN2LYIwceAUbJv61ZeyXekVG9RT
zl08/aIjuRKgFncpD4L/Hm4Wn4LOtp3B04o3z0oebCd8r5FoEocDtu/Kk3/p7POCI51kNBv87uXM
9D5qjFSVOZdm1zzhhDi5WFtlr7fXb3m7/M8wH6C6Ty+r1vFprOqK/hqM8aaSFXKf9zr4lqn/6GG1
6Tn74bC3sSq2Ykxm4miLMO9KOrt4HD/9hNk+sZshA19UFm+22j2UhnbSS2ODje7KVvko/szOIy9V
ejZokKrgBGcrmo74nwxWUL6lDQ3qKZwCbI0S7aE1KEX5ml1vLX+Itl43VBtTAv1VF1Zx5w9OcT+m
dYOjdKhjtwTmzhsyWtq0ely5NQrI9aO3r5HcwyEu8Vd+9nUmTggh34cFwDUARWb2s7swJJDRbX7r
0mJT1q7u/Y1jBd1XF6JikN4pyQ5T52pnpsDhUxy6/riE9/EDkAEWBHeTksnlTiS1z1Mtq4ljfvIt
l9UHXIn2NjYemy5R32/vx4Vdj8SUgA2JRhd5x+VYyQDbmCS2efNM39xoUn7IfHWtRHJ9imkREuA/
1AH1a9BV1iKAa2PZGE6WjccfivFmjguqLT0kuby/PaOrt6h4AKv8BQCWpv08pZHLVvVrDB7ZdVq9
86Sy2kYxEOfWjIcdj7DKbQIzeNLVYPrjcwX0Cp8FoeEq3ouzJDImreGZm9Z47KG4pn8xZFxek3Fl
fgsRRCC8hDoPb0ak1ma3qeJRte4wM3mTQ/xb7NplI+KnCaZqq/hfNc6M0qLS0mLo9ttWvnbBWvfw
YyKXB5tfwOFARIbXzRXhscpipFgHvmfeqq8Ayl+msLwb1Gw3psbBFI6sTrkLM2kXl/kvb5oepGBw
mwa7ulg/JnVyzDNpYyhrYqbXcU0omcLLECUBIQVyuZdTxW5Makecmyj5aeTNvdHKW39M0pUs8bo/
xXER5izc+YhrXb23vNwsyhBo35se+RhYDsGz7J1F2l7275E9fqst575SjT2tzdt7+/q08s6jYcOL
yiHHmb/N81qyo7Koqrcsa61z2MnGO1zn8tvtUa5PEI9WCEMkhRgu8K68XEerCvQO/E71plb52Lmp
OU6nRFGjgzmG0THwxvyuQyMBR7V4LfQtBF/GJvSRwVCBpDF1OXZcd4mZazzPMeJ+7kL5Sz5oR9vz
t1TL/2k19VejRD+dQj0nHqEZfbPnaao2+eAdxtx7u70O12FL/AaZuwuNE15Is4OW9jgRtH2fvKnK
YaqDey/KsOfmTmjDlaxgtuIIqIjXl3h/qYIYPSeDwXDSujDxppNi1HvIoGhA+ce0CXfmVD0lUXuK
1OrnH03uv4ZkJ0FgR6Bj/pAv9TKVsiiQT6Nq4k1b/DDpRiljuO+i8O//21BinT+lPLqT9kFUZQD2
p7h+DCe/eEgQYdpIUxSBpwr1lWrk7JQIyyacXvho0MwFiWyWNNa+EXaTWYYnHUpGlT97FD1vz2gW
aT5MoaB4kXGIXJHSy+WM8EPEUUxpwlPu2YXbJw3mVarjUrIPVmLNLN/+z0gCKg3DhyfpvLRTxlEU
AMqOTxIM5l1dQF6vTSkFx+rfFaZRbnmfVyu7cbbvP8ZECkAmgtKKvVZUsfIAeHCnnqFoawdPaju3
xR2hsTFF0D1z5ZQtfC2Kxnh9AEYnbs/7eh1uv15eINitYq0tLAS9ylgZ4up4Ue8zqBELNja3w3yI
PGzqvs31BAfVvQ7Tww//UZT4d4PPsmofJQmtqNv7Y+mrfR5Q/KBPOz7J7K4yJCM54/AchpYrbPqQ
0xWyi8jhrFwKS5/r82CzzZiDwxoUOwGmiHhn3Rd3nh7e9QbaIWERrDVqlnb+p8E+qFmfZlYPeV1Z
jVecq6pLkIIby50steNThcrK7vYizotyH/sQMh/bkPz0uhJtD9yFVlMn59ikuWwrIZ7k/aOmJd+E
uR44s4MwDxQmqIqknfO6PvSxtLK4yz8CrVJB1AAFNe/dSKDEPYKVfKbh0LzWHlzTJE6lrWO+97zV
MinbtLmQS2z+jUI88uJJLU+O41UrIWdhSwkxFfRSIVJyOc+Sm7oJdCVz/PTs1/2jnpSvUqcPbpz7
f8lO97tI1vSD5+gQsfr0qlBUIqeiojoHsyM9OWEmE8VntSnLB2+sbChaXrI3TCm/w/oy+CV7SLUq
U9D8CjI8KEN7gkRddeNdjvUthoFF88t2cF30u6j5ocht/+dxXoNjwC4gCyZdmd3PgS63ha760dk2
q73M0wgR139W9uDCfqcWCBhFeJGIdO/yJPuWRDUc8fQXzNLNRnc7+H3w8g6NrjxYeKKDXNOLcIOv
4T6Nf8uY7XLk++p3sQr7n2edHx+ENxSQAIFaR6rl8qcYMPrtsPeSs6/Hzi6tiu+6GZv3JgLPbjW1
QErjAfsL3+GelQ+BUtkr6z3P+//zC0BCiyWnSD0/C1HqW0gsIEusjTakv/LsYyWZSNYxqex3mq0/
Ta2FwehDHJf2Rlnu/Mq/6+x+b6MHZ0nNrk1xag2Hu5WPJD7Cp/fIx+8CaSeyYggLV4rCepriChp5
6VmNlf0QVjsb9EkTZNg46we16jN36qYf7RC+4PORu/mwmhAsXGKwXmiXoTZFRnVVM8iKqoPwZp2j
EiY1fsau05jF5vY8FwI9LTNhYqcZvP/meU1BSkPCmiYYrdQYZ2P7vam8uDjlzdDtIsWwXm6Pt7jj
gL2TupCaioL85Y6jEjDqihckZ10tj+koH2MDY3UNnzkMV3V/mlyvd+5sBBnWP+rSwaMfI9yG2PFX
XgchGaKl0wc802462s30vTbrnyOQh9tzXEgNOE6odgG5geQyf2+gG9GPURrIpAbj94nGONqCf0cq
tVpZfdN6894J1uSCliI5iSPhhOAKxnh2joteb7My6PyXFEMnRXgLy8EzbimuSl1uo6bWSjon7v/5
6QDwQF2TBvM1QMWW2si0A5IR2HVv9pS8YMnZ4spQv8dh/1Xy1Rebmrkwcr69tHP+xMexRG1VB1hH
3f8KSonfOWimyorPnZp+hQl4R/Nw56QwPL3o5FXxa67kJ80eHmApHsb1q1tsz9nEAZVQAUKsAUTh
PO2LotqBl+sE56lKqoeR7Pqc22n1NE66+pYXWnngUsUkRjfLZ23ypftWTs2d7dny71ivs4MQmVk7
UgvbGoQE310gF7AUmiVrlhXHpqQn4dkvk02cGb+R+N06WbLrguhU4MHeOHigS92XwSa/SiplF8nN
fYwNgeTU7zDcVvKbhf2vU0PHIgD0MLTQ2f2mTLGdcu1h71DupUB3E+NrO94XUeUGjeVma8aGC3ES
CQEWjoSO+sJcfKguoQPK2K+d7aC5V9T2C3Zwa8n30hjc16D2wZEKJ87LqFUkcY4PmnAeUsu3wHN+
eWkdroTipc8IVkN4JeLTccUPMBG1sLNQCs5dXRzyLH4a6GwlQ/5++wgthApmwU2LWh9heJ7hGHGS
5UqGCVDXJ5lbWNm/vh9HrmW1Edom6pcKOePD7SGXNoRQ60DSDlFTsqrL1ascR2qrXp3ObYmykCU9
aaniYk3lamVAmpH/pj1xe8SF+ATc5X9GnD2WkGqyA6uEKwdmFDO+7hnHx3sfLVtQmClmRMFDPUY7
ue9XsKsL1yn4IIeHhSh9XzXuKjQfcg+xh3NlmJvWUbdTFJ8Gu71LoCPfnuJSKKQOQbkW8VBUUOZF
abuxPStoSjzS+ohEDZntrG0OOVepMK0XKVMWQpXHT1xvECzBXvT2D1ha48/jizPz6dmGVlIYS0Md
nvNheooze5diR05Csy0aIqOc3iVIV7q6nKw0U5bHJbiQtVC6nJcvRiuu7F5tsb+0w4dqGHfcxZss
6e7rvNkOZua7Tmk8mLjV357v0i7GFAeuAhz3a1O/uk19L0nS8NwX1s5C1Klu7fs69PYiUTcb62RO
1gqqcHGq/zPkVV9fD6quzfHby4JkS+kI2KSZo4hhfc0xY09l8yHL8AiwpO//p6lqswiu4r8bKx5T
DSJutRCz2rB+UIBFl0q4AfV9DC17e3vIpamiKkVZygS2SXvocjeZhWRN5KnBebDz49imd20dPYtd
ZAnpBvL+jHurjtYs0ZYOrImKo0qPRfD3ZsNqCYg/1S6Cs1LwzgpK8t+oL+VDn5kpEqvlgJrV7Yku
hXnq7WDUDHhEdAUvJ6ogKZak6P6eS9N8nkb1p6Mp91xhfyxgxGObArYjtiwl4KsyX9P2Fe5rAft1
aH95fvkYDHYprv83Lc/uKXF8RWnl1FrKGQfOla+5PMn/GXsWG5yqxQ4AqtDZ6/w7Q0v/7TP1N761
K0dycRjufACOsGuucIVlQbduwCjsXBTZkz7lr3JYbiNUR29/sqWTD3T/AzcmOnFi736KdElQOUDK
wvCcwICqNJyIsIB1vSL7NgIXyjDBzac15vrixhRtC3IBlabYbMyesog/oJ6I9J+6H5oM4QoVJ7hu
S7KzdpOo/P55Ukva8d9jzY97XcmjH2t8LblqzkasbMPI3mu8Ipoq2JeSsmnb8dWO61+oS997WbCp
qnIl4izeZp9/g/iNn9a4zwY9bDTWeDCjJzVXHtIUIr1l9ZsS7SMXAaJdhfZWUY87u1a+Fa26VoZc
KssJOvj/X4bZpkUHaULGPA7P6WTvlfSYBN/TUfzdV6Ghavmd+H+V+Vh48eZ/V4vhSUH0o2PD9TJv
2Chdm5msApt5wpZpSoJoh26755Zpb7iIHRVbBs22o96Wd105IswR/rEovYgZvJCpaRMQ+S2zwJ85
qeKBXg/PkdFvEgemtobScdyv2vcsbW+LtiqICKFpMu+rqqk/NIXCmyWRsnuEew9p0TPd+AWuxUrA
Xdxan8eaba0ki8fAiTMSlcreVob1lDneg0jQsrx+rvz6377t9vKQHNtseOCGW4keC0HKIBmlxook
HkYas4BvhpQRLX/iMm3ao6OhGxTnd1oaraRFS9OkEyGciqgrc43OIoZpl6GSJnb24ndfvPGlk15C
tDOr5JUuMk/qA2gc155efGNYWWBxLmbhA74WuHneRaS98zLypHlQqQst501uk/HqRbWpJM9bmd/C
u0W8HcjpheoetZXLAFFpad/HRhqfG0yZ3DxLH1JyHy4GRBuKd5qcK1fYwg7lKQ1+RRX096vPlkgq
1iLJgL1yYH4DjHTXsGOkMH1yJFjpty+YhblxV1LiQ1pc4+U8y0LUSu+tsQ78MyJR9wqJSJnBmkxH
c4dY6Dt1gxVc8BzvIcoovI5okKHYKyNvMzvnIJ9bq69l6aUt7eBn7Iz9OR2cvHQ9VPveoJL0UGZg
o50GHcHI2tccpOycMvs2tYPxpQuFElwctu3KTbSwkxwiD+94uEicmNk60CQsonhqHBrIsvNbCvtq
nwW6cXd7tRcO5MUos500xF1mNkUjnTwzlg9Wq5jPmtfYhwja5gp8VJy52dG4GEpssk+3WtdEWSCn
sn/W0/Bod+XBaMOvHjphmzazf4WoBboxBOBQTV9vz3GpznoxsshpPo2cK2mVlrYanOsaH7I+OjWF
jB5Xv7Wl8ajmX/o0eqGatS+L9NvtoZc+Ishc6oLoNWHUMVtexfQ8bKdkGwhgjkusHFsbb3SilY+4
FO7oXysC3A5Elfr15QTDWs9kbMxsZGGic+9V0Ybp7lOp3que/dxl5buM1OwwGE+xUm6HTP/zeCQA
5YZJLxHOyYeM5qcF9uS4bAcvG86jZt61VvKIkfebZZmnoB/CbVmsRdmlGAEcF2QQfSMg9rP5xlMk
owRl2KemK9Sdp1fvOnXWjeR4x0lT0RtbUxNeG1B8508TxNkuQ+U4Cs/NFG8m2TgDIHvO8u4hbmr4
X6ukx4UtKyoZMr0gyoei53E5YJQnfi3XJECAczeoBR6S6Es33me2+nOwzSPJ4ak1ywe8K/a3d+z1
TC8GnkurOSH4eU2c0q48dj3KlkV4MIv7SI+EncTtsa5PhwkLnXcJIEybCsbsMyJJl0l9kvpnuUB7
Zyrt5tEzzWzz56OYwC+B4fC4vdLc94IBpajYlk4AgGskKfNwKyNRuXJtLZxBIbcPO49npsy7aBZk
6gyLLFPvUWyUpa0aIUSahaDR233clO+tVz5gnLhlPV4Ntd+bxvR+e5bXgfzz8MSayw3jJ2FXe2EV
nEMjfyYDfFSdDMOsyljT3rsO40h7Cd4QSCoUauYV7b7va1CtoX1S09DNC8o97BBPfmS/VOk3Ozyu
ujJcZx+kVChPcg4gJIERuJya10Yo0ubFQIPFv8+1+lEq0xPYuX0Ppvn2Ki6dOwXElg7XT9C95o3G
1kfAUC/V/ixFHpjo0SnoWMTysJv8uPln6HXtEEutcuwqy34DYEynOiRVWPkVCx+TXwGRjulyPubx
rUT+VFaiuj576RvNDCQikKsdNr39Xa2jTW7DBpA3bTw++jqStaBDnFMrI22hrByd68e+yKHJMcHr
8xibP7z9JlCmJoxqNMFs9VlNdf05Ggvb1Zo4c1WEjbfJpIVukeTF2odYwEeYoGAFEkNAwK6Ueto4
TfRu6o2TMyjFC81QzzWzetjoden2aAe4CYZs70EbW66UdsnXUOrGxs3LRj2PkTF6boNe8qbvEuPO
9uVmH3l1s439SdnIckvK5snO33JjJJu6aOJtUo751pe76AG1quYBaZZgS3n8NW/tcat2dXKXW0BR
qiDli1M3OhAXHbeK+YPCtqi/m2PWbk3Pr87KMNq/2txIXmwnSF+KFB5Cg+YseSw0mSCMrYPSlcUT
2r7JPh8rdasHZbPNwtjeWsSqjTSiylEkaYcCbdHqLoGt2JpBox9HA96CUYfaU+508aaXU+058qX0
vjBrdD2T0vvZ4DWzVc0kRIXW+Vk3WE/UaN/GSVmzSyQJudY0lGEr2yb+1HUkIOP9C0uZPWYRjlu8
JXCQUKPxro37/o6IGh3VqfyqtJhWpX4TPbJI3rGT4mZTg2F+GSyj+MKzx7vP4YQi+TOWrj+pvTtI
fnDntHr+W4qswp2kunkuPrR1h6Q6kBn1bkS17qVSfaYSSvgRgBHd+UqRur5hD4cxLMMH9Jn53qYX
xG9KEJr7IpETqpItQpdpG2xCJ/NRzwaeahvt+OajbtFiTiil24k/7EvXePJKqrMQjEQQgjNjKrzV
568FaF2WNw2t9eIFVrJP6OZsNEOy/5IC23iO4Uit5XYq0e0ybeYcCNI+ZqKgcealEEwuVUvytADq
PoCwtIOdN231OtgBjyHmZu13w/6VKiFOk/IG7/WV8RfyAcDeHD94BXTi5g/atDWmYQo9+4SeVOSa
PuLfoZKgN1qO8pbKhXfw9KQ+3g6AC4mBkCChxQiJVwNzfhnxGU4ogkfRuTEl220xvtjgIv92e5CF
IMsgdM6BQgs69iz7oIIWy3rHq0Aq5Hu1lR/LuN5mifb1j4cB440aMI1yOrLzGKqpTTJ0KKudatSt
Hws1HO8ax9R3paG0K/nUwrcCtwQlmqa8kIyZXZSK2fN2M6vo7Lf5Rlbex6F+inOD5gyOI2vfaGH5
RIWMXSGQKzT4Lr8RVDgfqoFN1cowOLFaELiSEzxl6rj78wUEvUr5HpwYVFox60+5d28F+HqPlXmq
xmo3DN1JSk3HrRvjr9vjLBQCyLO5cgUkH9vNORYtC0bLI6mJzjhfwhIVNi3DsRrq7RQ7ByX5VoHD
8Yh/D0P37kT1vWN4K7fex2aYHXZ+gkUHny0ADG22qEqjVqRW/ISxxmQmUzs8kwuYcjEh2a2onm0i
bOQxDlTx6ohKb+tZera186r+2uteufWcetqV6PVgh2AU91XKV0GqV8cBycMnqeTl7ZWjv22ywt7o
gWG6vBjzw6Aq/XPWB/iU13S1TDyFDlIom/tMscqVesvCvjFADRA6Uf9jmrMptn1pl5k5BueozYtN
HIyHMDEe5dRfMwheOA2fB5ozAaUkKDSfS+PcRepzkiRPwSQ9+o7/FNjB5CpmtKarthS1Ps3MmhWS
wqZU5E6AFqqmfAjy7kXPtTVxYkUsz2yHoGABQJFTLto8szNuGnHmkJAGZzbnuWqPtWxtxD/o946/
5ER+1EwgBUcLfmzforlFCUD6mdD85h9K87UYfurGH3dmRV6OohuQE5qW8/q1Hvpxp3m2f655fuTa
mG11BzvzYUzuEifdD0Zz6CLabUWWrJyXhcsY1jM8KaqFgic0Cw1q73dtONGxHDAL2Oas98buIqrK
3MpDJ63pzCx8YIbTMc9yFG6m+VUMdMiLA1miIxCl3p0Maf8xrNI1DM/CAWEUNORRUKZ2NM8wvKRu
HC1Ww7Oaj68T3gRpPL6FylpisTaMyDs+hVUJvHWbDkV0NmEymy7SkcUbGmDRuS6z4uft0LqwcMIH
R4jnKLwl5negZOj4ahhlcIag3iAjEz/poPe3twdZOhncsGQMYOIo/sxOhlOZNjZTdO6sNI9e4kIR
RixySBHeQe8aSPvWUseBRGLod3XtFyvDm0uT/JwZzhaUh5LZ64Tns1Fa+WM6RticDDC48h7DEEOb
9F03Zhhular/xJtvuCsnjFP1tLTuurqb9pakEawx8HVr1U42Q8trxDUk1dqrapWqmzjp222e+uah
tJ3sOTaT9pAkffgkSXYLGaGWC7dQCjToC2d8rJUSxGOZ6m7kx7jLhFKxM1t5eDahAx9MXxnf1CyU
wcrg/eV09vhQkXKFLicp2mR1ToGEM6d9r428/Avjk1525QQqmCFjWK8OdXqoqsmDIJy5dju5psol
o5LGHxHEaA5SG6tPrdlqXyp1fG6U9iUGWX34AAr2RvE49ePOqPI+dAO9SXdW1+PH4K9CM5eKMqQo
3DNY4oI/nYemKM5zP3VaoqWF8GBf7tra+8fW6gdV4TVPYPL7sMGiq9xYgfx3pWd/3O+iKkqkQKPc
IgOcF0vSbsplqw5MXunqr2DozJ0csH6driV/nvuh4qKgNUk3Q5ShLo9zbvWag2gKhXy9/NeyCqL/
cASnHnrwz9ci/kLcpdgLLwsTQJKlK6R0ppThNCTGKQLl5VKySzdNl313kvx36wCNuX2wlw4W9XPY
GZRlIPXOEnXfi5TC6lLzlNhttYsiRd1alWyvLOBS+nfx6JgPU4GZLAcnPJtJ/zbJBZaZ5W4Kyh9K
EjtuZ1jPgZLh1mLu9Vx3bfiaQNJP9qj+cZ9E1J0Ug4gJHQYB+ssv6Rhj0teWF57L1hOt2HPSbNO+
u+9Lf6sk1r+WnlLn19ccqxfCJ2kvUiX0+cAuzK+dMLUKL5ra5NwIgSzNBsKcBoUr6eG+TaWXIFCf
dC16nvCbuP15ry8inpfwMgUFD7DTnHehW70X5RXssbAft53yC0vEPRnN7UGuZ8cgDkeQbgHv2XmH
os/9Su7ScjhrZpk/wMUc7ke1TX8ncYPEfCBjxuUnpvdgWZG/64MuWgkEC+NDmIfLDRUV9Yt56qBS
BYJO0/fnuht/VKI+EpTDMccPWIm6A68b5ziG0uNEKNncnvnC8vIcBA0v+BPIEMwCQ+XrHZLQ1XDW
EYmIoRgW4zHS1s7odUQAgA7FFvFEXoVX3Hy61VnidGF/1nztH1Px90gLN5vWrww3zI14ZU6Lo7EU
IMZo3dLhvzwiI7XTuK78/hzi/9JyNpJCgvpXGfdBs5a7LKwfRRfwcOiikvLNx0pzK+3H2OzOdSD3
DyrIFPJtU3OnfFgTDrl+saCMRfsORCWYuCtibdHRdNX8yT9Pgf29ANXogPfzaLcP+bBrAm9lTy6A
fIRakA7hBX7XNcp6aiZD90bFE6X86Q1Byq3W/ShNPTrlRdkfKjNKtjXM9NoFtvxcAgHA1kqm8Ier
8Er2tMB9Er9FiDvAEUKfahZ9k1yPgiSonZMG0VGdcsXNDe/es/yNM9nHSrGeHFxYeJy2m8RwVQVy
TOMEp9KxYjfcoGVnIF19++Qs7DIbYjARmC48wWm2y5BapLPYh95JtDayfdVvi57e4soo17ebYFEz
gDC3ZuqzV6MZo2kUGap1SifriwI8Wo70FSjB0kQ0IX5INZ2WzXxtIwe6e9PRjk2Maa9U2r+pnuxs
tLeNMX+9vWYLGRfT+TSWmO6nZ0UqFb4uJWFzLp3otyLHdzEOnq5ayI9BrJGlTtZTKdn3fVz9rVQm
7DVt7SJbXFARhfDNFr242f1pRS1iKZlan3XAuYNubZJVCsRCNGdfkFgiJWmL9sTlJLVqSotGp3Hp
+Z0Exnoo9F2BIP6OxCxwGzUK72qApHvVtzBPg8ywUoReaI7wFXmDkinwoKI2dvkDHD9yfLOj2Z8X
hb9BQeI4qeGrlFbbMqiOtMyfHDrDo28f/M68LynnNJ7VuaMuPWNo/CpFQ7ap23jlEC/EL+D+NKx5
gIHvmldUTUlDlDfxzFOOD+mhApe98SQj2MiIFO1sp02A1EzxSj1pYcfRjhSuHP+RTZyX7TS/Nryg
MESBtRzuWwff9nZSuk1hS/p3mjPS0bKzbt+kSfNoT3q4LSp+TtGpa9Zv1zcFaG1suDnJ5BlUES8/
CumionqFJp1ommnHUQn9Q1AIs0hebisX4MJQdLKFpj0Zm3AmuxxK4dGUDg2ArLCVn51Kuq/8/Dho
4co+WxwGH15BiRWX4GwYS+FNmaQM48XPqR99obU7VmtyKAs9Vz7gp1HUy8lIo6cA7HW804Akd6Cm
P6RQ+kYpYquO8W5qtbtClx6M3v5mmv377XB1HSsYGrgZBC1bnOXZJ+tNbzTruvZOpQEPsTRswlW/
Vhe8Dr9iEEsI7oNCvypga5yD1s5zD2SAqbiygmBBONSHWEm+dm2x6t7Kal0WCGldC9MdFHpE42H2
zfQyGSVJ7RmtDB7Vsn60Taxoq2JfqWtsu6Xt4YAJpOZHFKRRe/nhrBbXjSxQvRNSZAkOae2uVeXf
cmHdrXylD6OAq0lxEwNuJ4tFMetypFFPOE5eS6YCnwU4dtsfaM0LF2onwIs9VlwMyO8xA3rw/fHv
MCiS+1puIjzPm3/SqP5VRA2KBm32PSq8dxPMpFMb3aHr+2+xbzzh8rkN+9qjpVwcbKt6SVoH/TP9
2AzW1sQeKcDVD0WSLwobktxkU9VF6JZTY7r8uQ9KLFM/qCPcXsxT1AbHJNHegqir3Sww7jot2tdD
sHUi+a9OwUi14j8Grz/hBv9V881vvieXrm3Kwnk0deXR+Mcyu8c0L0+dYnyvpPqhcdRvU5eDyZWO
CFK9Ag09DKy21NNYbe0ic8nI6FIUj3I+je5gpzZepuO+U/s7A7sgeJY7K3S4k+LXTplehkR6JKU8
Sor/HE3da4puhuOHv6v0/1H2XbuR41y3TySAokSFW8UKtss53Qi2u5vKIimKCk9/lgY4wIz7Qzd+
YABPO1SVErn32itA4TGu3SUo+ucNXPvV1rfOUmMK0vQuTDNDjLjh+A5l3P72wcoz4ToPI4x+N2at
UcnbKwlQFM4J1yboHExGhcBovTVRw5EHAybQefZZ3rImrUP/fVin27Knp7XyEheB0uum3vvNP8Jf
/gCt8MVBsGhXgYfEWzg/jiryamVH0lrSuYKfJ5J3I2KxXwHrTnpQH5PF0hbigwC84sGwB99GPq1T
Ttet15wC7eZq3TOXazjjFBDOUyqOmm5ORHsGN0B5vx8b5foY1sh4CYdMg91PBp32sykhNnK8SLmw
N0NIC64sxvxpS+sDsVwemak5ehZ/mar5rtPTJ0ihdrRSY0ejFGsdCXe1UiiI+2SzNbJpFexeHCPr
dFZ9kC9B7Wa9wuaN9NoVcmVv772xmKNNgAPZaL2Kqh1T2NEgIRo5Wm/dvKNuIKpEbFjprVsY8rNd
tz28qXMQztzJKqkLK0zUsm1jBMvV6tiv4xqBIuGaaAyaaYm2sSJX8IkqMQya4fm3v6aESVJcBv52
s+BSbDDqu6nWouwih3E3a9hOYADBKkFeA73ileFrssp2vB5Qd96TcetSq7WWCNJ6An/02slAD37t
MRWk7nYey/nZa/wj1PuJWUlerEXOy+2ZeeJQ9O1F2/31TMvD1JU5FVa8Kvu8VH5WY9ep1HwpkEk3
1MtJNFDOImX1lS5W3G52st8M5ejdKkmvfGf8iXDQ61IHl8rRT0vnXypsLXydr7leo2aVJ0R3fe3X
Vk92wlEjGjo+9735KIfmVrY0l+EwRKO//WiwUq8BKaOuC4e4lvsawt0hkrJCIvBg1ShqTG4HzaVe
vXMwL02kXXpXwStmcjG49hH3m8JGEZHVno67sPzgsG+fSfgT80w7cgg8hpgB7qERRB2EV5uwT4Ft
wWvAfu/J9rwWEx4qL8xYNeVVRc/MHk41t5G+7N7OJUm0Tx5Lx841iHpsdS6r2zwhqe8mnBrc1i5U
naPfR3pc32y5tZHi4nqi5bPXBjczR5CCQzpEU9Fr2Pr8CmCjvbAGFrmNiRZNT65fvxblduUW+mvV
awNHmDKFr/JtITgMBushXah3ai19Sw07F16f2wjyiz1TXsEwoo32D8glUv0m+x1q8MPckkPI1fuM
APdtGFKnc5fM8mvQY1biPQKlBbvJhsmb+SzB2MnGzouhqT5P0ntncgI5pkNIjZyfyrVOmjU47jeE
M6lsFuqrwU0yVeNjadt3pJleyt4+1hrShsb7NfrzTVuEz5zymwnnoiuWa95396Jbqpj2xRBrMnfR
hHGu2wbXCwg1RenNsVdsR78w566i//zNJOZj6XiPTtseHGLfY24CiH/0L4XjHymuYqwMSDojn2OY
Ajaxi7SDFDde6rhtthmYMbrbxbXKnAvQiboJhPM1Jl5x6E3LsVDxlwBFz37a1OxLLMTbEVK1NnLw
gGi7fDVW3+O84zE3cHzEFlbeTaMro0ozEltor2MYxCIQngALcfpdawa68Z934v+x4zsOyGC7BTDY
Pf63eknrAW7ktQouYI2fnaZ/960pBWP0LxDo/3wbzOA9ZKhATfa9LLNLQCH9GPgXQA/SAe8LgXR/
abv/R1HmACz//28RfuNL+qTG5AH40gXWDvFgiavSI0e3Dw4EqT5/Pmn/aMa+VS+g8aKGBvy3Ewy+
VS9Do4raDBNuFNzyP2TbYbBu1ey8CdeLzdJjfOuO1cGUQ5lR0huohZvlyBrWvDUDBJg20mhje1LY
kNVA2ggjhO0HdYrhoS3G5kcHFOy81l5/IB4AoxK662tdtVY+reVwhvVXmCzSVAd7pc0tL0YWK7sB
h8tbp1z04m8Wxv/QTL4d7r/7oO+D98HtcHSk5rdVXenLyis4RQK0zohyxTtmCgqTYJi3hGU45fPg
jblPrSGmq7V8BvCgT7xgmBASb4/n0if6L+3i91trz/yDuSOKSKCiwJ33n/8LnxAqRNZ6a63XFjI2
UZcAiP2/Ijr7W2AXRMkPSBthId/KYtL2cE3ayuqhBvUnd5SeLgbQev7nu+o7NxPvApADrj+ghwI4
++6eWI39VrW0mK/tcX3vQMyDZtCKpeO3sbeon2PZABhrg//jJPf7u367lZugZsvgBeZazPOPaaWP
bCXLXxaZ/TX+ff/88x67FAfGInhovjf0g9f7Prxr52sLoQDtVJ5dv723tmuYWN90pP/483ncl6zv
7wb+1y43RPOO7uK/N4RvmXHxp9JcByhcRihZI6YjZ9tvCyymf5U3/Y/7D+owuIvuYJz9mzJNCKIq
25G7IYgZknld7EwUoKfOqtn+1jb9fmT7QAdiO+zKEN19W6wlE1vrWsJcq9EOHmoLlfTY1H/LDf6+
kOJq7a5QMG/DHQ/D2m93xEAte+DaNtcjccxFlaAlSnDhf7Q2KvtQhPXPP1+v3+ACaLWQ8Yadf0+g
QqzEt8ert1VL3Kbzro0oL4YXt4hnAi8KGVExHfwwCRf52K+FiSDBW6LKkctfdqfvoAE+AIp9eBnZ
yDgBJ/PbEU9LXVcsGOj1osL1drN6tEGtVX/95Th32OM/N+b+NrBywezGgb3Odz5DFQ5rPeiKXRur
nKOO81/zBiYNMydIgrMZxgSRZy8m4d18bEJY5mkLjaTYq9A/f5Lfjhe+kcC/MVbeyeiAkf/7hAwh
4mqWtigv4Vo9o7W5UyCD//ktwt9QPLT2eCoQg75LbsE0/XazKr1ygp5F39iF/YCe51jVIUV/X80g
RIMtgJnaTUhFVBMvspiMemsvxOsCCN94ZmN5UVtroZWbstWzL/Zk7ji3b1HXOvV4EDb9QORWHbWC
Xg39WIGvUOZ278SlfinLJilZk4+D/7aN9v1Sq2u3C+PAMzfVVtyv6/NYirgd1gudp6eyVF+uv6ae
wUUJIEJoaGZtTTQ54n5l3UMfDFcjKVJHsANCw0dvBtOtgla532LIJBh/UhAMeNK+Y2sNO7nmzlb8
bIpPXdQpohkPNijNFY698ca4h1WB17C7mrKkg3VLZS8xksDDpcrtoVzjAL1F15TgShdfgL0TV/CU
AXz0gy6pS40eZ99jO6TC1XYER539j73tzhQ89nV5VIWbdGQ+BFMR1+Mz+BtH1tlXoWu/zNR9JXV1
ZQVzVAV21BbszizTuQDFo+ufC9s6WEqd4cKZbggtY+sX870uhSApKpiTex7I2dObr8Z0LMd4Xp/t
2U1QF5SRNF3qFdVLH3CYWa8ZTmq0QGYhcZJ340mLND9JIe7DTZ+mzs7MUKW1yw7SEkm9vjCw0QVt
D8VA45K7kcYpIwZ8cByh7Qoo48MH8BMS4Aez46BwBpPc395dF3iMru0XrX8Kq0c/TEDk7zPm/BDG
mSMchLVIzBDXl754n+UI8UdnAcEZH5Uvz1DDJ0E9x/tFqXAbElxNy25SPupobFUSApKPwsI7V253
RFfrx3iVqfQCmKMDd4chTUFVBhr3gSi4skhQ/KH+uusmceJdcc1bO97YkvbdBSc+nooxocN7KP1s
0+QJhu5Ishz8X826BVHbv0kxwvyawRpxwF7F6A34OLf2Vm+wHXN/lIuXkb5+CGAdHnmCRetgn8An
RDavi3hsE3ujyi3CIzYuFx2Yxy2oj7D+PM4FgwEjeypb7waWlbdhsN1b2omFMWngrxBETE9MuZdZ
Fq+Nr15dcE8J0VFpOtyt6JWXHrZWaI21iJm1xXaoT0ElH+wCEe60THFJyv1tZ5UYJm5I1WW1pvCq
F+dhWhNL9TdDPf6CW9r+F3UwZrymBy6RC4kMl7ChyRTgTJAFUIWi/vukeBWFfXgwegITtpARsh0j
4pQ3MFCHLXHbJ/7WvIHIH5OyPjQzeEdB3trNwV0XFvlyzTDj+QEPvoui7sVfsYMwcuUt2k7awkV2
MumyAFBft21pb8O8iB+MIy9b0D8Wtn9VW+WNsNdDD96UT0pk5qy4K7gNfDCIETsDSBSvMZJ4Hj0Q
oDo0guOjCLZow8kYK4xZ8YfwY4mK0TlOCjaXwIWmQMYexp4FIKT9bOGkJlx8epZ/DIR/NTUcfmYs
KnFbNdLgISxPlT+m0AwdehcymJLctWq5oVPJYqekr/tTTxwMQdBb8gmw1PTO6BojMH2uq5wNjpe7
BqwDPS4P6FMOveVlXeA9a2NuHCmfJqzcEcWJcA1ELK0SJCGKvnmA92qxpsj4i0WFfItwX9usIJkm
VkaLFMMxFAhs5KwGF7OZdMI9L2/KSUZA4z+HHk6S1nTAZOc01QYggYw72iQ+2FEb6N3U8hFCrPzI
a50iWZb6xgsVlAcLyMnVlDQtCVJdCxKZwr4t9BazPcJ2pOwDjfYdaWEb3ekBAYcjCgE3FD88+Gkm
nA3iRFb5isYC5opYp7qxPrChTlsuz9iPI6tVGRiMR2zofVx1QAiFOo56FIArepSGnbjqlDluDiIA
ZqfasMDKj7Yv8Xw31k/ehB8V/EBg4/tZbQP4ueRJCu+i6XoowkFE/Q6T1pabz3x2dQQi8voImg1a
EQa3HVxykqwza84h2aw4tIDCLP48b9HYd8PZgJMFZKzEE7d4CG4DNOdF2sPDq0GwfCSQ0ySI3q6x
WuLWx6KjRSb9cgJcN12PbvDAB2QylFawvda2cst4DZ2giYJxQ09pYD/9axhke66orh7dyh6ziTl2
REZMGOfWFxv2XqZ3XZVR6Raa+gn72pRq8PnyGkbd54aM3hXeAoMbh6krBkLmo98TBLyOC1k42lgi
n91W1vAqtbZkG5ryNE+tfvKacf4xwMHGhnanaU6oUgsQrKB4K7YeIJKxAYOtg+Kwz9umDxBngV27
zpI5ZlrPZaGn3GZwypTLYkWeLptHgNf6YFbAbVG/QuCtSizdI2Z/qrJ+kQWQl2ptC8ZrnHgcpAZv
vV9AAjqvlRPGBpzqQw1wM90MczcIvKQ4lwsWzVkM8qWuqbgfUrDvSV4bKLICjIO/0GtW6eLbeYib
ca5YVi/Nubbdm2DtVFTJ9QFV3hxNA6bhbThn6yhuFhreztC24BE7CUnPBvTbCLboyUrdXLPxpgnH
n5YPf9WAAEVGtNovEUzPYzjAOpDSICV2eVKe+4nsF2xD9vCiluBXX8/Jvuc2fZ2Tuj16trqbllFg
uoERlwSoFnhJ0bsfoCvlVRg+WJxnS1GryKJ0wU1vnEiKPoVn8ZEqnZa6vW/FEKTw8f7UjgL+UE9v
LqBZ/K63ROu8XcAwCkAhDu8RpQ032Ea9w1c4JWS4DNB1Rkgc4InvExphPNsjOwPK7bLKt22zkDhT
PzchgETslauZ4wVUMCx89rErl/NMcckoRiMlDCF6I25xtIcZiKyF+T7fiifb37zzaIVO4mxAOPhg
wX28eFQTiBSVbtvU7iDHtQWCoUDydD1kaPQisyZRY1Em1lVoiVgv9pWs6F25wvAZiwv2hHThblwK
FKD7Pg8BcdxvCFSRKu3QsHXITIvkACFf5+a1tg+1kCnGbvk4D9nmrG0iuIM7dk7qFsfS9Ld94UR6
kDk0D0/O1sHEd0k5x+MKCGadw5eQXxT3MWWY8WFHmP66AtcLr7h16lUR76oxRQ4GTzqsHSodlvth
ke3fR4O5ly7dao6G67jhb0JOMXSJqQ1nRheego0b7BXaVg1RN2HO5Q8VXObNe+Vt2X55h6CIuBwP
JhhAFvjJKTmvrDqK6nEvxkbsRtbU56NeckMgsdf82ih4jmDnGrYKLzX3t4psqaideLGCHBMopPQG
6mXzWdTQn50oD2M3ndDNwYAlnF/bSf2CrS0ENfVPv7efOsfc4vPtdf1MrYQJJMTqFwu/0YWAZzmw
P2xzg+1GsMVJQufOyOKwVyP99JOEPG7CPu49Ow4F9tQyRMgCOndC5CcahJPwwztjisyxnlESJL0c
UowYn+mK/c4efrnDcjuG/HYviiprO2Mq5wT6SOd34PdNvBCYGSuQsLE+Qo2fA63IYM0MI8olEs4Y
w7pRJ75dAXJrMMLrirN04S7IvV99z1J/g3IIryB8KB0xkonK8ble3Mw2PJu86hQOIdLet6wZ9aNC
WG0QjJ9yVW8j7w9jT6/n4bHVIY/6McyVNueWBedQOeiErvYyX1j1Z0O8KnL81Y8kF02k0CZgh3Zz
iU15DMFRG6d09J00nNlhEdMDMyzBuS7C7sjsOV/Y9kCZulhhf3Lg6bSf9AWh7I5tIl70YMnfiRKl
xezBbRzDJjIkCrVut4aAoLfgYcFscluxg038J4zr17jekOKEEN1snpqLJ0VOsXxXvhsvc4liooxm
rY/tBOUsEwPsu2DeMAddjrTspLJY1MIFjm/gl812zAor3ksizNXhXfthF17uW7g16+tAFEkZYLZU
+PdESeQL8LTssMh45hcUw9lgFSmYKIkfLKj7dH/X8rdgqHML9wywwTOxl5u99eOoomBAh5GCGKIa
dxEyWw6o2iE6vhmwFe1dpub6QlbkFJI1QxpL1Ep92rtQiI3zRUJ/xZdLODTpvrTu7HkX6/CA5qOn
TQZf+xuNIMfW0MfBXu5K6ISjeVsuq2f9+HP7TL+BMKDP7gwKFLLIVIcDwXdIwrcY9TbROw8rrE1Q
Dg/VZ2iD4IOuw5IkwgWVrwtBlQnZJlBkOd82G+sOBXOXiyUcD+eZjssZVc14pdjc5N1WdBi+Ijnl
qKRTXYFg2Vwbr1KXmkuYEFa6PMCfg6LrmyonVu5g3zXdaOV/PrDfjwssF6RWu7sdIhyIvkEPpet2
rOOCPPrjLI+rbX0EDG2i502mjI1Dh7/F1/6GBoKDRx0PT7JNgWd9hyFmJLo6Y++U2Ld67PyB/vQc
Wd9rzEP9qByUSiDCazNXYimdwFlP/ny8v0GfO+AJ915AkaBBQvn6X6iFymqB5ZFlrv21/PDX+pET
/ROzbROFc3uj23X8C9b67XjxLMJjCWJRAPAA8lBb/PcNd2knrI7m5rFah7zBymT0emvIaRqnO5cs
eUd/meD1zwf5+3si9AD7//5fCBj020FavLdXq9XBA/GLmKivYMBsEZ6PoIdjac2EBJoyW3/B/b9P
JXCk/33XHW77F/DfCK8nGlXug2xQw4JfOolLNxxE/+xA2OwXNxJNbvnLuB3aapYx0Cwq+ijn5S+X
+Dt++dsH+YZfdr6ay6ZQwUMzA1HiKGdOjupj6t4zM57gbmiFCGqZ3v580r/hzvsKAXTNQ14gLjQy
Fb6d9K3ismaFB9UPW9DQgT1WnEzQ8J+Na/+NVfX7U0tBQNpdNLBkYjqx3wD/OtUuRRNKxpA8UO5g
5osEjGgJawy9vKCJAwFWxp+PDemj+8f/F1iKw8OdDJCSgoJOfs9NJsxod4YL94NS8rj5GIGDmAPe
HfrgBiwg1SQSBTXIV+LFm9oXh9SHopGncITmymJ1tlu279/Y/QwDjqFKM53mwUcRXfxgA3gXYXhs
NM8JR4sutvkI6/Vc2/aVJbxz2A0nG0ZH1gAHTH8+tSVtIkxIoVYu37gTXvYf2AvcEUICJzOWFqDU
oEe6CVn1C+DmP30+QvMyMdpxWVj96xpUV3PRHTVsQvmGjsHfscFdmLXGvfXpTeKxWqo6hhVLOhMY
zXhqu3ZFkMjBeew0ckP0Wt85jUg6+410X2uD3XU2V6QWx6oiJAKnPinhxG+Vv4JNXA2WkyGq+Mb3
ZMLw1+Wiom0J773Jy0PRHApRZUWDkxh0aek6yeirmDrvY7tdl45O642c2u6DA67ALDwVy9tOGvca
FGKYX4fCnKqhjIEqHIn9i3ENJCo82Ho79k11mon7gKRyJMjaB4erZ9pRBDF9dIX1ONngYJk1XgM/
E8342Dr9WYM3B3pMdxkg59L4HP72xBsLJCd+bQsGaKDLxtKJHP68taieHB/OEvUJqYjgS0wGOCS5
EfoBUVngHUAJzRnPLdTAePBUqa4VHZJtpPKK9Lhe+PQ2tHWjsqIFBQs+fUhmnoGXX5yZOjmbhS7H
K5cI2AH4JI+8DyJm86gDZglCxRY7rRvG+8kGP8GEqCXDFc3b/o1+dc9LKVKsPKMvMgoRVVKHVkxR
WhSVudSVSQqi4kC6MbYEHaOWPc1mPYdSXW/wKAnRH40wGWwW7x3il5Njf8GGOt6zYYztp6Xqsqqb
MjKgVxnryKVjOkvrRqwtCA81+DehOnsNPXmjftKLetoVXRHtAPLUvQePlYDCpB5th8QjMTOS9GEY
F8OUAxADNQp3uE1hoR+O5pau9/tZ8jsOK7fwZZkKVBxf7WCyXvAvt2rBuxnNq7ZF2gcupPVQMwbF
cVVoCAWpflkALJLZWNVhlcK/9Sc53nXc3XOx/EBdg9T0Mm+jzIb91AIWTOcmPAxbf6Jz8xQ4s3tr
WiWvxjoMM7SAAh9XfmpEEx8X0jenaRqKExuZeSm1u1ypCh7ZZi7Is+FhV0RNQdbmwSFSnYctKO4t
yw2S2QMdwzWCpcCv6hwUGiedvEJlU1gDbgf8G7kVsV6bFqbXvKUmHSrHSctZrbcdURBOua1F7ttl
WhJT9kNuIf9zRpmu/WuyQj+TY4qKOIoaN0+ZsMU3j94Y1ElXg0mQuKT2X3vjA1xW/QKeo9t3T968
Ae6pCM6BcLbwSNgikwr0oivkYuKiD20BtesEXuhDAc3Ek/IoQOxKjM15baBy9IR7kOjRI7MWD2BN
R5sw6bjPlhTCCaZOYZTA4GejC1fHcrJh7xvWDzTkJ17yGyllmwq//vKpGA61R36wtXtxrS7vkWdN
BWwHGppaE9p6TjWgbuYO/+CYi/LvJ7t5GyAh2ZyOxZWmLwG8ya/w0OMGhEm6AzpQgmxPWIC1EWYm
MKnPvIIcGGJhuQNMmESICQRh/dFDwafMmjFQgaAqjvY/sEEvDO37evE+fLuN8fc9hwR8H0q4VYSC
gugRSuCM4Yft1N1KM1656sTn+94KQdkzr2KrL8C9Abv/bCYnxw+J2190o4E9wJmHW5GLkw6D2R4I
kkRivcuflWHwu5gT4OQJ6FmZXN6QZ25b/sWqVYq348I9kcVO8L/lOn1Nw/KTDk4FBqXH4ONrgWpm
oDyDwxpmGyV6Gg4Hu1VmZRk8waV0YMsPg9PGPI27+xEplHg4Mh6oWzizfplaUJTsPrBwO9Hish8i
RpaQs953Fho4X3yNq4pRyA2LvrXkVyP9WxwXzsZETrPu0DI/keI+7Hpw1AvQElVO+QLGoKegAZYZ
PART1o9Iq7/epHuv+urE5gIlMFxHY3ctnbjoJPqj/oRPhQqmWsUTD8aDjzFRP1JQXl2ID3BGOkHN
SXAfy/zJtr9WsK2TXssk2AjqLD+aTJvYTpk57XZguOfwJ4FTmwi/zhqMbPB1R8H3V0Klpk5b18PU
337zu/aIf0KSWd3jdwqfNDHv1mwAFuHBnjMKGMDI1sc3YVEWoC9TWD5b/4A/6pv2qne8qPM1WNhv
1FUP6PwbCyQznB3IyHJ8oXrOZkQ02Ov9/rst7gK8j9eJZ/yQS3HEv6axe6e7qgXESLaccYKnvkRE
KfineGcMFeO+fh+kHED6O4nN3T9pWSG+HK8wc5rgs5ClfpPzZ4PyG1+cscjbHkjTipJ/gqCbU0wF
FvsZdKE0GHhqjepk8eA12N2nRBiBp5VJx0p9Jvf3KMfhCl8soz57jExcGCXeCmWXEsopUdwaBdff
wu+PLBA58i/PFduChC70LArzzDv7g01uEFHWXcFq/22sAF8VjXncA29t2PBEywbjkVps8TTzj1aG
OrH6zUnoBNpEazUnUrMqgmPRiBppIFEF6iCAoTouyQi/WBJ7zfZmsBNHPMQKajPgKgGUZ8hzu/Yk
W3ecYRvzpZMXWXH0rWacYrkTHKKlRtwA6qCFQhLg00hiH499Xp4mt6FR2K44D5KhYLPaJjdUQaE3
6sY6Y+rQn1xrNStcy/ZUzDZwF4qrpYdEgj5bJUGByUC1Iu2Nd6oAH6u4qUOi7pfKch+9DbQCZJQ4
UYXvxfU03lUBksNrt71x2fjZVdVHjwFWTCl4xYtuPjq6voHjgVBCsWLd6goCBT59ansyJfMyXzDo
79+rsHkJQHjKtcBUYNjN6B0++7Fo6JCXvd9Apg8F8uYAhZosbzqufmXncGYEzGuwqsOvq8iaau2Q
6Nji/mtXVqRNucAki7Em61RTx7yZt0eplregch+RmVMDyLatc4iaiT80CxZ5GI+9Yxj/w3L7z9mu
PlFuFO9BKMCdXRynW1N7CwII8JSFwGWEdQpM8FifOLQaMSe0XhofnmW9t1lJOyiCMZlRr8MYvo3w
BXqdiqKLPMJRUXqYgeXrqq93KQIBangcGEYiIO+Ozm2xUH22K1KfXFU+Y9YPZMYST13V0cTCnnI1
j2GISdyOahOAF269+W9q5v7Z9ByAg2hK51IHYkbMESrD3iY1iOjEOa6ONT3bRFwB2p5fQ7cMPySb
avSZNfOOAYD4QwvLhRRG1dclBQY80gLLhMNgZ7CA6ARaN6vRcNecjxsmYHBRsEvsy+6EJNewVBrb
sg+YIHLZVHJA9Ghu4IYGGI7DICsrZd8knTZV1psOAgW4BoJvpnkVQsFIfTilLJpjgaXF8g526qKO
HLt0DiNXkrnjAooqBMlLAkqnuqo369Fn7YYxW2PK57CuoTywKoxL9NY/c1+JFxEoc23kxhIlifw5
dfW2pF3rgNAdFFPfYDO1oAArW1R8TYD0r+vKqacXyFJGL6ahqr7gid0eQNiGBd5Wfsxz+cuWwY+B
YuAHnF++FFsXaNhM4A6ggO9+gJOOghF66gJbDwLoqtVSWVNu4p3MxZK3YMZ+4vN0aQ/tfIToOJxE
2pJYLg421E6DlNA3pMrbDToxqysD9E6a3FXl2GNSWWuk44x+F8FnDftQzeLNrrA3gW7/ZXiFeQk6
S5dixCY0Aq84pgnS15hxIK0vNFililA7UaHlPZwRqnOw4/z2mgWBRRIq3TUyHe9gpa+QHNpY+bKq
rKNgQWBwgrF2PhADARso0pJYPzvtxqB85LMeUpDgY0kRS89WlAMw3i9VmTqDOYCDFTvOmBXLdAO/
2LMo67MZVNypLSsbifpdNrHpoHDSTvkzlEBwpw07gJtPQYNdHxJ7ZlBdePoAZwUMCKEkJB1ErQLo
MvrQ7jw7UKYUdohfst+9of4sHEz8Jw+61BU9IZ9BlzA3swwPemhPNRtyCN+eejEBxfFvaAXiPmrS
vLeGmy0oPyUiFSIt64clnE2kdPg5wvGp7rv3aaA5Xr/CLMrdYlcagcXGEnSJjONelYH9ykDw93sU
rpjEYaia1sw+Wtv2KAb2UofFkePfMIBCNIAATLc9936bOqCLgPiZwBv4bp6HA7jWR6Ty7I49GZfs
CSFcMEv/f5ydR5OjSLu2fxEReLOVBPJVpVLZ3hBd3VOQeJOQwK//LubdnJn54p04ZzGL6eiWQZD5
5G3rRu83M2kdQcwaWnU0thUKcNUD2B37r6az/I0haRVr58/MholYvyfT/F70+S8xDpehSY5DkhVb
a5rFHj/AeOHngNlxfLWVKnhwrTTeaJM8rh+O+rmfQzoRPd3WTXzwhmb+qP3x2w2w52u5Xf8s2TM3
HrUQZ7exIkyFq51D65hIuQlmNktCUXRsLp3HYIMLbxQiwz2gNrlePJZJfppda6uZ5QgB4FmztzVT
aCzc8ltLOfZdm8W7447P9KP5m8SSxEZ10JVffGkVlrG/r5fyZTSMo19MF7/zwyArj2XVHlKS77d6
r70mJafFsR0Rh8c4yNHMO8vGyp3tmP0xy+Bd0+N+3OiyGZ1QG8t5I3VKgCXTMHUvEkobuLwbH1rF
45O1TVRQDPsrm6t0g42A5s3+90ppWux+Xj4f9Dbfddp0opLjgebivYuRAtfrq76ofY1yw1q6G0lA
L4KUa5m2L2Pfh2nMXtt73/HYXB2EF5jOwyZo5s3S/amiebTc5cl2Wga65JBnySOs9SVPawbF4doU
0CNN81Dp5auwut+LI8HhmwU91HzJYyT5S3m0a+/U1Sgj0oFDOXYshCBD2EofGmw89GPwmHv1Lk6x
05viB5LACeOKQYZ9YOhbgGAz0kkfJrKq2Te+9dMi+XQnqPl8XJYyjoq2S4+YeuHvF+gRHERRviQm
+tCpIDQUbURcNel2UXD4tFa/D0n5PUil9vEye4fZrMzQGJI8CtqGVahKZEgps3bMyjzKM5Tt86QO
0NmPdmnP1z4OMpYGPbJah+B5JWbEapzd084NSz5RvsrYHIGvmEiJqO+GD0ill6r0h21F4/IpaVLa
MSo7aogW7X31HJd+sHWVLE5Ko/9qat5FYRvPoh7M17SlTyRbYiNUODJwRMG2ybG7oLsDdeiq5uDq
RUMNK6uj33PEZNi1i4a1Nt/lthPSLh2BZUae8l+kybazoNEqswhij6SjDsZ+aDmEtbKF8M0fVImW
IbNwMCAdMcImqaF7jUPqmjfA32TTTzm2IhjkxGiPeuHtUCaeMw8SrR2ynRuUD1bq7tm9GlibWe7G
yqsj3avmravXMpoW2YYdjpreGE9ZtR6X4fdXzgVnRI7pqP0lOv0zIDQilevu6dsX4U33oS6OnYj7
TZn2F68U9oYFZOunVljhnC6Ee7Ib90Gk82+3qD+wPOxyS53x2z00ffpREwexlYQ6t+szozoLBcvg
3G3pRFNfvGlxc/al6W/iwf9ldoJ5QXD1yLR8CEYrJKL0kdDVd5klryptvgeixV7jCt9MpVgA54FF
mlUQ21urhTnPQEOhI0c9a2O4eujJKVINO5IVHywv/zHD5uWGHVYZTrdYqlObdwwr1IwHRsqJ0fWv
eMpPDJ2XwBUtxodbqWJ2aObKPIeEHR5EF391fYpt1PiYOzivqYBqSZx9wOf3vOQcACYNMtnUsj8z
AlzbdMXPe0X4VMxkI27aUkfCal7Wa+6LaZN5bhQjUXI84PbReavHALWhhnSnOlpDFZY8zHOqsXsi
0hDZfSnbPWTV11KVMOICg5df8iLLTunzhtj3PxTvvv6DRF969EB3elvfFnw0izeCTk5ROZjbYe52
FS888MlNB6nmzJVnlDtzWp4S9cNUE6dXecn1t8l1D136njcGpHW9TTnk61aON0+AtwrkTam4tPU1
QdlM5mWy0eaAaF7zaozynBrNsLFTxDKz5Z0IP3oZrOp5mrUjMPVDgzZRePrGtzsihY0XUSwUSDB8
rLdgu05A7K+oKh8m1z5qlnPExbcx42Erlz5af9uyng8+q5Y/Q+86S4Y+r6zejW4ITdbQGM1dWSx7
kdaPSW09tfp4GDR9W5cS+Zl+w74azhZw3/pLrL8Kn+8QzP45w+w5iOle9f3jDIu3H7nf4yb9mOwv
mrB5KkkFC9VCBuWsxMGdEV2QH2gP2mmpOyKPNWhTs93OiXFbNLWdszLMVMtzvgZBgXWn797g7Us/
/5maJiwrZ5dqYayeFn0LE+CFWopkamiLiIrFJ8FvNlTmPTPbX5jekflo3U+9Y7o0tDx0q+bBwjK1
HSb/CdUJMq/62ib/ubfmuqo3vqFCzadaoYnD2FuOSHvyndurF6dCrYLn7JBYsJc2s16dZ9DUBaQz
/tRsZ9QcSo25CBey1fBs7Si229aM+4hI4KOMTTMPB2vk7wzmyRuN6yD0m6YB4Y5O7CMKaM5d6f0S
stL2OFs2fnDrJhTpwTTvXSe70M9yMMc8nCkW7fOK8Cp9y/D+UiPgzGI46dz/GqhSahT9iGbCvTRX
SNdQXtB1xONUWtUuNcYo47GqRLtvzfxWc08YAWD09C0TZM5BS66aCRxn/LK0Ec2EUbndBinfDSPF
m0xiImTavcuqrRCJa559iblWnl+wpsgp7HkbpzXDRJtfpeE8OIvx2UGP9RqmIgLqxPpZFh2Ol8op
CxAw9qfPRrs53J6iGsqtL710C5egBnEuSnbQUSTLHq60POao73cgq86pNUZt67laH3YmElq0nMRq
6R/oX5Ytj2Bnt9RDlqEwtBtm120uA2CoGMtv5+ovQcMXUn7zYnPj0wSz69keFUjLKi+IK+chRqTc
EmnRagCVprdvOnXomJ/LahabeXR3mhSRvcTfjmZtW3feKfmjXefr2EfY44ZZyc8hugdOZNh2y4uR
5Wfh+ydKGB6MQp4GrXw0iuCSjtMeyOxLBAZ4OifLQv+ZQ8RgQya7aZoufSEo5va3DU+gorfcT23S
d7mXyJVCHYYL1ANnjtz8dxogONZrl90gPzklw5+u5xU3RpOCehe7qayOOcLVFYYyW++zJCNrWzrF
15IOB9cZD0lXMoBoYTyVjwtw3aYtamYWyKX8Dy0Z7/GQ/7D4jIFb45RkeUn8Y1nkJxKy74GrzoQu
qNAhInjHtrmtpySKbZ649RNndrlzsmBnC+epFsUZXjLSSAcqke9U1vDgo7qTnNNdlGkdkiflpAcA
pG1fxckm9QEkAqH8CM9XEnpT0wGONtVWHysGzIzpmOjgUJjBuuIeLMkglCSPAP171Q3myrNM21kn
NqTU3wz2m9q2Ib0gOOhx5olzIpCft/VGtFko5yyGKFPXPM6OjYqvQ1eGRia+UT69FDEp5pO9G0DW
N25X7/rGfXbadh+4RkTCER3U5aVJxkj0KXJtb2Pnxn4wl6NhL7ug8E6ZxXLcl9ZV5HBNy7wqJpd7
Xr3V0DGpBIzU0fbpTvNmM3QhZdEQuJanGqXt2JbPSaBvp9T5bGIkV3lbhmMhmDdctIewvn1+JQGe
ph1b+2252c4fzYOvrKu13OZe3jOq5wMZkOEiv4d8+SDR/szybaLi16NKLmeGzMsETLDeZlWu/ayV
8Wv9IsKxkWeoXyVj2NJ39ECgKUzfhT9BKrMOeFB1WX+cMurbtfbEGWdHvt6N2QPso27CtAUmyIw0
Aqk9lBpCojxHjTMgpRk/F6fbs0fWpF/Vu5TFzGk1rK3yDVU7Em9sAgnLt9vUP4yea9nmwzHvqu+m
m767FlxI+/QETH/RWg/T2ER4m9lmkyeMLluUfFFqsdEk+Ys+cGKwG6z8vXafVHVgsznoc4Xex0s2
eaer0Hblj4ldepbkfBJnhzMkiP8Y0dN6oueYth5pvUJtfD7LpKxXYwSmalfaP5ZnyVK1riExrC6u
XhA6vNxtluwxDqBNypdrGZRvfaPY7HFXxIofkIt3H9rsUEJrqb6tQaoVQCt9pD1lA0lgv8Vax5Zs
ngZH8qQ5L4pN1dDFr843MjLxA8UljN8XHVrQbRKflcb4U3fUjT75BRxeaEjarqu9O+U/k844qqVd
Nn4CmCTt/DACIOxIa763iSUYBQ0yUlTI7kFzsd6CyLXm1hqaE9UxSPIX/U269nbxBB1otEXgCCm2
wdBtBr57Odu3tl7NE5xstkFlX/Q0v/XYldd1al1NPZWCseb+rUrZz22ZPTVFmm+mbuq2kxXj6Fjo
5KuzOj+IvkhwtsKkmb19nMbK2hQd8LQ2Au9m/MJOgWbdEwNnTSm1iAvPcGMX0OOjyjawouO2duWJ
AMLXVK/Fdl4nipwpyST6ZifzQOzIVm53Tt9/rKtekiLz7cckHEfG4Cal7szmflG4omwslxsNDINR
AyNCGaOlRp8MfOxIZkPXn/dJ1TlYs/memjfUzE7FhaLDc1lbkQrGT2oikrCr8WgMrXVYpSFNCySr
NefSTv9wRlGiCvaN0OwKJjg8lmxVP/qqYpwt2nNvstbP1mQda8F27zTWTfPqV10Geth63TGt4kct
meCyTHH2XBZJkjSBbeKo9n3+k+6baVXNqXXUblKMOFjNC06voHJbp6nO45T6IEpWx9aNHEDTtGIn
y+pTBQAQTXsLSiT3agBr0H3lMn0XoQiW59ypob3K77J27rnfnTk2QwPm/S9hwsRyhD/aaf6IMvxK
UD3LffWWz/GDlsQPQLFnV6FpsJeKPZZj5YIfwSrrp3VDqBrSjw2KLSCO7aXkzFQaw8vcJO1L61lI
TJGUzs3JZMvpS+fkzlAFqtgFmn0k2vx9wscXCSY+lFYqxaPi9vGLXVefVjM/szfTd2kwZSJ7Zxgo
luCKrbiCWVQTv5B4CbrJwTEjnuK6PdqiP+XVgGhnLvZ+DotHtP9DSr0g2aG7iUcxs/1tWozPZJIf
bBvrc5phrICerexPmakQhckh40gtzX5hhKa0Ks3iM+6T62gOv4jcDvEbfBhZ+YEY70rjKSkdrT/u
DGIeqJcX5sZLshcbIdt+ynWHk6Bbp5s6KNCrLb0vNuDIX5YunedhRO5ur9p6fZKfhVuhDV9oI5u1
n60ruM+HQ5uk9SuSvuGU5supKls4DopkI4TQb5pJZIGxgvCwyzedfC/uFpQILEtdCG3ygG/r0KMn
CIsYS8BQIGkq4pgnz8izg2aN3tqo6W3H1qtACVB1DlBTtVv7740Q7YZgFfHou7RVbxo/4ytZiMEA
x+PjehC9wi0XD81oVKfUHpCemmDzwKkW5MLFrho2j3hiWTX7p4lCIpQA8EYxEs8+HJe+VJsYKXCN
AmsR+66Q026BFPoIEgeXtJmXN05cboSlyt5Pgw/D5U6L/4cUy+huXK/OXiuRMjcbBBxwBPGtnXDc
LNJso/nkytfn3HDnE8gmfFiH+SPbTBy3zyaaodAK8uK5BUHEB5K098WDlUgxtx6k33efgy76nRYD
68RdF7+6ltbtKVfhVBGX02HSCYSpU6Xvi7yYboFeWT8AdoAqg5EnPkiqnUjXXJgh/hoT5Cqdhvwp
m+VxnDSbSbSrcfD5wCfBpIwNyc/iJeNmqKC0wKZZqTx6RRezgCBubQ6GplgemZHUuSc/7+yP1pPf
UM2im97yXJt9c6mM7LflcBWqVBQ3L1j0kL4wdhUGX3DO8a1TGgB04e5AYL6zWiPVNV0yMJzZOy4u
0sWk17MXwjw0HqBgPcaWomC5GyxJG6hQUWLYBeJvc/5dZ5LOsaZo7I1lU1AQCp7BGzlU8ynTrWS6
49SW8gGA1oqjCpPGVmkGY3UGHjWwwe5cBLDsx/U3fER5rRNjuftQt/i0poFD2NQ/90vqfRdFJ/H4
ef2XWobUxmy1NJHtLcGjKNmR0TX0asCFo6OGNLeEX8kixFpSnucJ4fHop+Ls6uQ01vE0/V6zAY2o
WFKNKp8gsY6tOwVjZAfz+2BZGZy1v8jzYpolcE7CIcrq8jJKuUkThjEXH8jofcxW5W5izRyuk6VA
6VangR+LFl7CSypikPT46NiqbTawLNpNyoXcbMZDAA/pjkenyrCgcF/PL7GHCAyiQr6WbWKHNjzP
s5PAXWaBEattVQk3pFf4XrC4utusW6aTQEV1K7V62DqycRAtO54ghoZoo6qU5tfiNxUmh2TY9Xyz
uxUnNsUGYxF3xblVznweh/HTqdEukdqfDFvNiTsm0rlu87sAw214aFHweKuhClBS2yC3knOYT5r5
VS9G/5VniGWJboLZaD29es2d8Q/DS+0IushhHsnd3SAD1OGpkChjO0uOH8vU/VrsBsKEDJgIb46L
PQqYXtcUZGq5bJosCbZlzUgyGkwUpQaAoZRXHnKzqB81e000GJPp1TAhPjZTmtNDi2dg2RR66R5k
HDv1lkvpPdU6DPA4sIw2Uood4CbJWxKMOjJiZ7wRG2RrOxEvVgo8Za1Fvtxo2qGfbWOb2F3zTLiN
PZ8VoESwa8pSQO6QqfGtKeozOKsBYDBkGMyDCZmvfmU3216M1keC+CVnVOZzGKsTYKzgpPO6ob+y
yfPs6ABRhJlVT7/0Vg9IvIzfnBHNZygnCuggjzSOF37iI7sgbbp/dQZyphFzjVEpezxEZrcch1Yr
o7rFDJfqLZ5WO5D8LpKEkiYvvyo8G+7e1IUVekY3AT72eVh7cXOE/GY0s3V9F7Sxd6Pvcvice2V9
UXIazAz8WeJuckPCc7NB9PZ+dks/3pIBC19dVzF2jnlEHFq/aH7fvyWWObyXcinO7lC2N7tdY4xs
t3zTYH4RJKRxetfNuH9pbXcMZwMIUcUmIoyM7fKZ07TDqlLRX5L4+SdPJ8f5ksCtwGnXkAoOHEoG
2gaa8WeFEZBF0EARm9vPfUK82OR3eEL7oNkajfXVYwu+9dXU6oAhQ8+QoTHMEvle/ppik06yxGfj
n5qs2NeAu9s2my/CxRdcNMS0kboFap6RgUSaeAYkoH4jN/jMg+CbyAAI0Bz7k5tU9TXPF/syWt0v
3ZdEqbnZtCns7AbK/0dJ08We7ic6vyeOdyTzLxhKl/jA4h4/ondY5R7C2tEnlJ91bQmo/AuQzKRT
E+oIG+A7QTg9E6Oy8LtyR1sfIqy4D37Y8IPPqXRp50LbumMriCOVVTKqfKPbUDymn2HlgdVZqFAy
MmHX9jKiFvJhdOWMpE5BeyoNvpK0lYzEMsdBS6BhU6q1yj9m6wnUsv1V1Gm4O9NG5GgnuDenxe7J
sOObZk37PRTx68Rd5DdpRBXNfRJI3Vwt1Ew0Wii9nCy/ukAwnW1AjvbnxFZvTu/PG2T65J4hV3HN
7sAd6p2zCjeuQYnaJPIdiNE7SNiuDVDtu4v4mobs0YgRzNKCQCXEHV3Vymf4D54+tUw1Osysm11y
Gri3ZmdeiCd49jCpOHJ4g/l/yUyrBnXlAF65Z11mHy4HaCgYfedX1ZNqsnD9AyyOD7Vu/kqVdUkr
P3SIqfIUQr5y9SMB6qXFcpZZ8WB11pvyeYRa+THI6cBTCUduH8cRytOuakbc9sXr3GENY5YnqyJU
zWN+QZTf/PkRhgExwCLUSWrkLEJ0t6qgXq15znqBKHV2MbmnI6QjqlCj+I/8vO2tx6nULqX7ylzx
JalSBBZ2vrWhZ+QVZRbSP4csA+WE7dzJqwr4vTOTSUJUIeoh6DnYslWLQ97Pszs7v1B8bibcdtYc
EDsgDg7DRInUCbT2iZvmRxYDQppEj6O52WYaoJycP6xKf1tIBpHacsNZ+lq06ibaClLaCA0x/hzs
7vdAHmfST8u+CMgNXsqt6toTAw4dgIP+m0XmIKbyuSRptc0WNIZEMiucz6uqPXVEpGHIUVBxYprO
69voA87udflrYIsm8nHC9QPlC6jwkHww5fyxpPWNXdU+DJP3Y/1b/qLvBksUOzKwkHZZ6Q3zOLQs
eEVejSHJEdux0m7kC4RBD/RaBnSxVVG2AEy1cWQX44tmT+ivjX5bNpAgQ3ti+9DY3NJX2crLFHQP
7kw1qOjj92ZMThX+Ll/jpOCzegDv1wnxWn33XlbyanvevirZX/3gxzRw8vO9rx7ccWN3jCK+gplo
6pPpz6emmt5WNE8ojmQN56t27qtD1ekRC8K27+tQqznhwTjYThxvuFNvZJ6cjU6+Bw72sJSBMbcR
OVupR/j/clxy+dh1FB2yrZl7j1j3ZcU+TEt/NIgtNKf2swuo4ZSUFKQchZvmjfr6BqIh/yDw75C7
9YMzJDzexmNiVad2/Uz9sie/4CwR+baBGwU5JP8q5e6L8E+YvnajcSCZoyxJGKzjd1037igAPgJj
0LZTYgGxpaz0TewWEbhBcJU2eo2xGJ5VHhfhWPnvCVa2HRDTmzfjgw9sDT+4rT3iQmqpBly+Ukt8
eebUHRRuKynXCKxuZ2EIocfvURGsiQwgG49IeX+kg8LUnpqXzHTRetJ1uBl40p3O+04aBmpZxh+m
NScIs+sor71dG9ecT/XG3KRW/JvKMvtgpOoA2XuoRfyWoKvbTOMMvclCfrXHtNxPdlMccltW+M+I
M5buQ+0EF4R/gRLdtu3MYVUk+ql2rsharJpmr8NluPF7UVq7Bcg9YYGiPzDib4ZreB3h5buq6naD
iePMxsy9PhxeP+1Mwik2TsdqSWNWiMbRxvKnWHSTzPqqh3UjN6EBxJH9PEQkvp8ysgXyO040Hpcl
mnVks6l1Wm9vDTJXlM5lovCZ0+J2VjKc8568SZhrzyFX8HNm1c1qAxOhBoFrnSnBWx2BaxTADL6Z
lQoT6MJJEcM76kwffapr5NvZjO/AsUGRsmE912hQkL6jVHwDWZz5xTTf2a5XwmyTa98bm0q3XgJI
D/Sp+VE66dnQgks14mRETqmcxylP3js8j05QkOtn74ma3BO/8TxZYIuIRTiwAdRP704WR5olcSo+
Ui/56Cnna+DL2LKGVjEJwYnfFZlhG10w2Hf00oO7J4D0eEc2DjytVP2xCmS0mh69AhCWtYavVvYt
O9RbwoCR+NURD9AqJqajaKePzd6Rb5P/0RFKGhvDQZZ+hH9uE8/Orsjrr7iguXLu2mgG3rLQIa8v
yLfK0e77QwdDh0BqTqsn3bROhkjtXe2np9Qvj5zWwoD4noFaeYyKO3Cus86L5P5ynNLq7pjZpdQf
2Uu2KHAFKtLe/uSzyfq6fnh71Mh66UKqMzfrtZvFchybRxO3ck3OWzsau8xFB74KsjrtU5tSqOss
au3gh9Wbr7Jsfs6984Byk4Mtvxw3BpeVd1rvsFUuzVZiLS25lHajRT7C9EMhuD3wWtQkRcY4PdLn
BZ57tWcC/5P4W6tPvY6/PZ20RtjMAvRwu16SohwKeM2+2/kEhZbzdG+15XMorZs1l3vFUR4lAzBw
NzxSpXWsdZdKSxyI237UrjNN92yK2uDu6mze575/oZootBee2WXQDyk7FMmrew+lAM7y+Ggs7jMV
YfxC3oyiQ4EcoyvmMVFaedCgiP3eCdsAcSt1bGgwEgIRsl2Q958zd2eLmWcQeSjH4Br3TB5ccRKm
yKecq2jFBEan3M50YELD1z/1oM2JZJ2OJQ/PNPmRDoLElkx//PQ8EGYILS7A1BrrbK7QFZ9kFONh
GoNbpvs4vJYdGnHcs4SD8C+dFDwu3RnwUG31VnI8MazlpFR1qiBkaLoK6emK6O2LDPsWB7iMnaa9
FEGAINkDrcV6Oo06wUKxL45+y9a8PsUJ9hWVplE2aBGHuz03UNEi4TQn77z6ofouvTScihkGz5xM
Hkaml6E38QD4kbSsQ9EVV8Xr5C0xJLz3+rnWP5sSkjyxOQNmQzBbKDaHR6vKjjHX10rzbT0voJHZ
jj924iCElgdP1nfrZTe5mIFIoF0wQ0/Nc6J7T27VLqGOf4MoZSKs7PyxYL1DAHHNzOw4cEMJvoCm
F8+JDzGVs5JnvBKXtUTkTVhqJBXxD9by4Wrl1WOgU/xUS/q7yZZwvQ7rlQ604mTYz6DStJ8sa4os
04mEwEXdy3I3g9aLZ9dq9xogrMsnJXX/NA9piGYOI23+x0CCUoUIIc+dN48LzOkNApoRPiUfIhDH
1YKwTl7re6+v68FW6S3OeBxGEInd1kZpxbh2KXEllCU6OBMcAMCDcTcvf1tT/ZPWVsTdy4FRngQb
FFzpN6Egq68/LqpTLhVOaPZ4v37Ip0hT6c9cpUdsKggjPlrPD9e/vLqTJX8rEaQK83u2KnmknXbr
Vsma1yQ8am34eTnQhzFPlsGhTKYy1HPxFBgL9BciPoxdmIHQYNisvWLjoOVOigacHPztoS0Q9Zus
7aW3lsh0JeJzfhJbpcR5pGeOiicvlyUZTyzbtjhpMRN/3KfHRTQvjcAY39TauVvMd6JiQo+FXZfz
AVEiUKF+KSoxcvnIxuHL8JgXF0Qa9obHGhd7izRnGRTWDzIxhiV9za3iaRTodDWwGuUYTxpfgZaW
bwJJ9lmWnAqZzJyW8vmY4bKvAS7CDLRkO5fWpZ6cO0TQIcGHaM5Z9TA49WtLPMumm9QnEcxxwzro
31oEaKWr/XSb7tbSecyn44jIJfb4dgTAkA0w2kfaJiDtG3tvFcLfyCG5WQvusk6EFt6wrBv3TIxk
tUCojVX5EXutvUk19ZyP1c1RyQPlIwvIWE6SUtW/B96wGRrGrsBUYYxtZ6s7AkKNWe4w1v3bEiwf
JVaQoSf8q7TM66jqz5aADKouT425vIukIgTSh7xx+3r+dLL+3ngoFXGHgjrK7jx6zaMXa3s5ma8c
nkMrns/MLnAt3W9idwlgENjZIEoeS0edTaYU1FG/gyQ/uHb7YQv7gTn/qZMcqtsUS0eevCZLvss0
6zGo5DHL5J6BM7TJUVKrdKSiAQ9xM6NE3D6ss0uSoFftYIFRYHOM8mh7AqnrHjv8GnDvv8e5eCMO
+ipN8UiGYGS4yUuhDUclkN6UMYFXxNtf1xikNQfEbtghFKu2PwxRMxht5AW0oQubR2Ct0LjoPExQ
OscVRNR4uZLM8WweKOGVqsJLVzQ76ar9mk6mclbrjMAqsmccmG1wnk2uUT+dFQQeK4UEh0SgD6di
K7eBISXuR4UMaXRRXlfJCwFldOopxLo52XADqa17zkPtdikN4oFs/yIakJ+q1e8F3j9fDTzpbg3c
UgyrriTe1kF+TB3vHXflOZElQTXzrZk4bDrr2XqA/QfsNXykNmhtCI1+9JbpIkWz9TSiqfMANYEp
Xda5uGs3tZAEn5NjQER4QI65CEVXXRtdP/SOx5nMuHL+iQqdSvD1mlj078Bi6pehNJ8abXxqiKDQ
lwA00zqUmbMzPaL2vbHdkXUQ2al+1KY1oApAq/BD2PS9Rp4lY8RoeqS0rEB0Vt4kcmrDra6zx7YT
sHqut5rwikNFBAyr6UCmEB86b8LGSL+9Rd+07mvQ1+95bzB9jadS5m923r3WJOpAJ0VTnl9TMZ0b
8pEI4CaBJWZeJBpK79FzEVDPAecNEvcyD/gnOsZAwzaPil+oCuDjVvzT42hek4pWBv1+cBs0zCXr
FLcBSvuNHlR3lbm/yZbfaboSW4D6Y4pm3G3yPT09h8DV6ig1yYKysauYZD3L3ryIDFn4fzc1/8Ml
z7xvgtRZng72RQUHjuf/YaI2EuW2YxrM9yzFRhjJ9leSolBd+vv6rdIYFWDX/B/e09U9oiT+E37w
N+M2pX7wWDhc7xPCtZm+cVToL232OQj3XKasDZh/luFf3Nt/r6HCu02pn4+W3CdCdO0U/Os3ndS4
aq+X4V5mp8B4bp0Pvi+QNtIt+3vq0oj/pQ2l2Q0xWPLbf7/M//Sqr28OK2eT9uCQufDXN/fJjSqS
0hruk5PcqcoKs/xRVc7LkP1bj7XNK/3Vok5Kqk43g027FxnEf3unwu791AnkcGcEkU+cEIjEl/2/
xBz8864hRpOWMlJsXN35RypwnysncYAv79jyjIqpGsPgaufreXYX+kG9FpXw/7Kxdv0BLUunotsk
rMOnufCv1zBOc9h8NXb3iuaWnVWjjufEipKxt5Z/u1nWq/S3q+iQjMi9YtHdTgDrX99LaulQel78
5xd0KEoAeHid4wONE6Z75JtKjaBG3WbVOTajvema+V8+wT+DFJy/fID1hvofz2WGKnzsU8FjiJsI
41lzz938riT/89/vzP/PT/mXN/pbNIeFHmLCkNWtjwWyxf2SETtJO0CJqqUZrnpmhzVz6H9/03+m
U/h8PYgx3TJNmqWsv92lZUeR3yK17p7/P87Oa7lxLEnDr7LR95iFNxs7c0GAIClvS6q6QZRMwXuP
p98P6t5pEVSQW9vRER3VKjF5gGPyZP6Ga+mq1QBzQp4QghQhIfEC94QMWnbD/44hDh+P/eWAVVGF
zqfOOiiLARsiOmqayYADawNKjfJFf9MUMVYoF+BDrgb+qAG4/38E1UTW47wBmepivEj4wxXJ/wwa
YbbstcmPDKyi3AF9UcCYhT+krD7hq3S46bDBShL6vqh3s3YWI80o4RpFUk4PsqwFL6MiwcgU+37X
5ZkurGb/4BOP9ouAiqyqloJiuISX4WKF6taURIHcaQ8l7QW/Gb4heIVwB1dw79vx53m4y6H58SnS
Ynnkuj/Upd5rD0GXl9uoTK+ESEpPOI5/cWRwKiqqqFPYVFX9wyX90yKkqohBq9GNDxDZyCHvxEw7
T8XQLTXciw2IRyFji0e70HE9Gbz4Cda+fXygh/uAgcC7LHNaKnS6l95YvmKmvTYElI9Fl5eXr+L4
upxIFI+HOXxzpoV6o8k7E02N/XV/uzEHSI96WRYPEnJx8FItQKt3njL2dq22J4a0kJRnH8fwgCUw
myKgf7QUP8IKksOfCscDBFkT9rvXllu4jdzpfyhRQu0kXh8f3OGKnwNiGChD78Bac7EOSprzaNYE
1QP4E9MsACb+AMa86oECmv6VCuk8z08YwR7OT0JanMLkOKphLeXeUzVvPbQkqgc5ePOj/AmouH/i
lR2GwBQL2xSRCp+BJNdisZVDqgNfQaKlMJI3bxaYlMe74w/uqxAWezQgIdPg3F2sMlWZsrpSi/JB
GkA2UwbxNw2Y1ONBDme4hTbU30Hm6fJpkTVjp4qlnpYPxZBdTDomRZ2aQBaTjfvjgb4cjcIEsERF
RKJoMQ0MTeTaGhOoxwOU8y3EXmbo344HORiNJetIIKFnhTYRAhuLhaS3eNCgEZk8imn9Bh0PBoM5
iFCF44ffDQTzDiduERN3XZGWM6xsasCQZlY9WmW9ESbxrIqmJwrKx6Mc7As4LXKB1VRTwk5JXfpY
6NKUSF3bS8BdhXtBPaPz4+a6vpq0E9Lsh89tP9BiFhSoMAxyN0oPY/eBtol/5pQlmio6ZZMyf9Be
ZmdpjEWGFqpIXHeWtiGZanhKqxaotZpPo6fcd5jN97Erg5kH50rL47cf4F44eX92R4ruT12BHmcO
hzKA046pWKRg75bQ4BHN6MSmcLDVzaMDr2py4jPTP+TJPi0mb9B94IRB8VjUEWoD9ZUPMaZrlDXi
HMX02HkcIIgIHh/j4TlJVO74WIUquk4ZZTHpsxqlU6Opskd1FvExnkLvl18OPNDkEWGXldBkL0Ix
oDn1qzOefNqQx+MbX0wejFJ11eKE5PZjKPsPOUeBfZQqI3sskxomLyIN0LkpkTc0nZS1NBO+JCGw
vSS8K0SP2/1bI4S5rRodCi6qSXsLUkjhFz35PJLACJi6soXURFDTzEN6V9KHNwEWFILw6aru9WkX
pj3CII0KEdenIpvBBNGLhCZ5Z7zF4pvQf6vgf8z8ykEcL3q538gIpgD2oWIaoH7b6c8SXXgDsJgt
+T4dnBzOe3YOLXWuNHAnbmT/Vy2P9yy+V5hIsapvZ/bQLJE0g7fnzl+UUAem9Cck9ZlnKt87D7Jr
AsnOD+u1R5eaBhG6EI0nfY/LFq5KrSQbwJk/4GJRCS5ey8K7HVHXyOJTps/LN4JLN1NBNg32qLl6
Ov/80zwcVCSf0ik27vU6AfOOb6gNgAfV3BkgffztH2zrbOhshHjtkM4r5IT7oSrZiwRfplwbxH5z
YRkZwsaJrJ3IBb+KonOaY5GBhv1BHhbmoOS0xoweiy7KLr1RgKcfZ7+OD2U+gfb3Jl1SVVIw+UNg
01ycUJOngcPKm/IxNJSnigq/UqFRXlOTU8+0Kv9+PJp8uBXq2GGQh8mmiLumvnhyvVRWloiCyuM8
mTLN3EbIIkYvxUA5bkY9WYZTxKCkcnZIKHq08ALq8uJ1h66MBiINIRhaCZZnXPkAbkkh6Zh8A3C5
Al9NKZ+jQuuRAHGPf+3l1AI4LdPLwbYHA1ye1eJbl8pgwTmu88fRiNVdNWpzZzWKN8mILtfxUIen
n0EgNjcZDAD3p+W+Jk8wiSvduhcLH7Zh80PsDeDlNCwS8BW/H8u0FJ10TjYlztv9aQxUS8hCa7Tu
W09bFWlwXUfThQIba9DKE2fS4XtHhpNkGFVMXZrL0/uhZFWqIHSr1n2PXge0O0TSZuPxWc4KAT8B
Ib7fHhqVFBIVDGa4FS5XKGr8Pq2zxrsP2+6qCbQVCDisPFtHV+OX46EOJwdx5nwIL5lZGHIxtDye
Ao3rt3avVYCMy7S5RrvkWkFT/MRB+1UgQ6Jwas56sZa+OHIsFLyMsZSVe7CZE9qD8bUli/fQO07V
Z6T5K+9vCngGS4aqqtwmmIWLIUlyXAlxoSn3vM+zFLQ876qoBAdy/LmPAI8l1IiWNG9gBCFRnarU
fDHOP6uWXGQoiB0sAb9TsixTzHsdFjSWEHRqhArWHOjAU0W35e43nxlME3q180Q5GCjysxm1Ik9n
BYwb5ETmOdnQNiBJilX1RM6yHNdHMK4dVPdIljg59tdAUo86Sq4Em6b4tZN3iVhfdL2/+b3p+HEM
atZs4GToCpz3/Sh1ZRhpkQVI5Qke/W/h2stNu5KUU7PRmtPIz5OEk2++DFKuQHCMqb/YFBuQ9VVP
3+cuLkLpAmKtSk8cLBlqOwgjiH5+rdW+uCmlRP3lBxVOrSGCnnMbW8+/C1StXWxL1aupNcLXfppd
GNSBtowbJ0bvChnQrUoXR2tjDXrI+jXUCrAL+DQLuSHITVPiZLBAbA0bAsxxYdtKCtYRvQrVTMVc
CTUUDX3NtMyfFNi58TmHXGysmyZCvApsnr4piqojV9K1ay2hTd7lcrqRcP90ah8IPK1LlRtBKahv
pVXNJfpyfGYczEE/t9xEfjTGfF2BYKNbNtlTlGBxkAcKAleZn9qI/ej3pVcB6wwg+2pB0NzLUKIc
LR3hv4ltvR7lUb6lgVi/GXEUnAkImT0lGEC7SWANtupL1X1DTWPVSchKCH4LpA+zDJpMZriG+Alh
r5T1CyHrjQh4ais7HZqvj8XY5PephfIjoiuC4I6G1ez0DPmUop/hw1KkWA+V52u3E42x3SSArK+0
qHMl0wKcGqTxCWO9g2mvctCLVARVKqB0CBYTsjA1OZACL7nrRFdvWzh9IKOTtD9Vtprn2958JA6b
lTGfMGRnyy5EkZZYM40gZkpuAxYER63MIjBzOLmAsQejcmaINcSfujtliygdbCMqKY0FuJiDm+P0
Yz/9lHrGRgI+IDIyFNQatJJqXUetrym3lZ4Af0v7wbiCSyWd5RPMAbXvJTRXWsA6JtptWpT7djTV
SD/SXnDUBtIg/MaXTvXV3zxAuEzPnSCKBWwOsvhxp/n0NY2i7zQSeuUO/PAFxtc3haS94wG7Pr4D
LfNWVVU0zg3uu2QWbEKLjaGPUxNIY5vc+L08Yp2jxK4qGeWJG9hyWs1ROCB0qlGGym66mFadwDLA
TCC5afUnaGVIWHjjiZP94JL5EYMankldzVC4bu7vpXGSa/QqfBQtNJRO3LKlaPgco5hpZZeTBras
8bea2q7kCCsxdJaPP8dlzsTNgsoouytVWEOnmL4fXU2CUazzqr5j+7K1/Nbonr3qRYpVUBnVo5A9
HQ93MIkX4ebX+ml2TLkR1ODjsIVLrFt1kArUU68wsWFTaPAqrswTx+HBeuVwkkWJCzTVWe5Qi4dr
VCIynBg73U3q4DRV+jO3rrm8Nr131cBZAD1XZieS6y9DKpbBocWGpC27E3oiFUMxD1FHfcIHV4b9
CT7hO4C3q9L62QXRRSCEJxqXB9kU73G+PrDiKPmCIF4MFK1GhIHkQLjjltdi+taNDrJ38Ee8+FJA
ksQESdZG4ZOiWgiJICPgIv2h/uZy+fNLYHVIPoxH59LfGP9s0RAbvgSsvha1xxb18vjWCOFAH59G
B322j0iUIunUzprsy/qdN029xfGE3LBSQdx7AF46K0Zf+EPoKgEkGRy7sfcLVngGHg+tf7XzmOT7
8iz9z9xaPOmqDzvVC7Tkpkzgjk0piq6xIifXSl3AiUCKGFlp8Dl+XIWuZSX6Nf5vxgr22S/yHAtq
eAnWu1KGe6/EXK9LFESSAbJcpE1p3WXBgD5rjLQd0M/kKQy9lqwH9IZEOfl8ylBwlPwWQQYVR/Jv
Vt8GLpqmugM/RnfgW0Ks6+ByYvat78DYB9e9MTQ2opVI+Kjmm5io3Q0CmSFQ0WHcBWJnrUVuL+tY
aLA5hjgAGQVgtyIXJRUidiDsakFlolA6zhUe0Ul7ywMxNzRo/IE9QdOwcBTLf5xGsGPknaqjCoCA
0VTWHSMCtgYyDLmGovKdqVeETW7l3W/uKWygrO25iU6yqNHz299TWtRTq4yy962k1ca2xOZiFYPa
2arkZY7vtYhqZIF+YpV/MQswygKROjcgZfqR+0HzIKMfNAbiTdoUP1UD6JMgDScGJn0VBOcr+knc
05lri5FRH9KV1sqKW7yMINZaqA2UcYi2VcduJoxNuqvhHmPFhi3RCky6uNU0P2PhmYKNyleLuMCg
2IpcGycW+qkvNhcYPm3jyPlnOUDoGOshjo2YipiTUqo6sdQOTt+5Z4dPlgItl/vM0ggh7YSiTkaI
KTrplCvGiIzKZhhejlwPT7zOj5P8c2JHa5Ctj7ILJBYuacvETqRuIMs9bHhUyxFQCUVw1WWDehiW
iUDCMKs/FxXErxR9/IV++GugipmNMmh2LYue4qaAOC4aTQqvwrpEhTr3i50/ypjnhaHwiLt8jzO6
Ym1joMuu16rI7bbtDyVDqbEyeize2tR6ELouvTaNvnmIJmQ5zAJZmgwWMRtcEjsFmr0uNYLEDmvd
PDH++YUthq9hJTZf/CVNpeS3/0LB8WUtpJXyZubYKWV9J0QpjBXlW5eeKqEehKJzKAMD5mmTWnFc
7YfiDlFqWmbp19BchSsBQ8cf9BKihzpJs0sSx/r3/IZpFsg673M+jrHIpYG/H29MMqlHqsa4EsZW
+VEmgNhSYYy+HT8WlonNHEXj8cl482Jevszi4PFB9rCG+hYSgZ0ESBzS+VXDwTHEgkSHAvnxeMu1
8Wc8g6u3aGLeKy3yNssrxAqCWY1ceAwYMnUHrbuk2n6ifaUs39ZHHF3jRDe4YUnLm74WFUYIytm7
4rpbQF1D9ADLNHj/F1WQINnJ+sxWKURZZC3V5hnvEv0ORm9tj7raOUxhLDrzgEMHCKNbhoG1horq
beM2t3aWnOi3MhacF33GkbdC0h+R8SJAkUnT5HtaAFSk/bg+L9Lkl9zE0404lfJWkVL/SfFDNvZK
9woEfFX1qdEmfbSDYsaPtqV2qaNkd3/8kUvLXJktgixL4lkwf2ljzD//tOsNxlDJCa4gtyKmx+ce
8qZuPKJTkisNAHxZbGBzycZlGafqfYqmL3SlWkLBzm8uPVWcoLM1KnaMpnRW66N8KZRVtyo7MT5D
VZfz9fi3XW7RvDhDmtvbIqVkCjWLCdJHXS31PROkNsz4epxQwZ2kzjxRAv34mM8bx0cYCjOgVthA
JHVeF5+eiR6FUBt6o7qt0H3PFDVdiZp01/TV/RChLISUi1KgHSlGTgStQNOiZFUK4d00GSeW+Vdv
B9glOwoQTI3FvljndMNSvbd8/Qrx95KCyWh6EmplwGFXWZJqNfUbHOlldci2Bi9sXDeT7LN0yvAi
kmLeHRLAiD3UxbfcB4teaUlpw6LIfkxWkn+HEA7j/3dfESgxLrA674cDbnn30gctjYrYKm71Lnj2
jfZGAjJ1PMTyMsKUJSGS8Xxnz51vQvuvJ5KiVrLisbj1lUh98XoNrnwYp04RCRlG88b06iMVD9cO
UkODWNqJ69fB5fYjviGzd9DGnFup+/E1o2qBMzXFLXKQKwxjhX7bxLT0cYJMhtWAhaZs3Zpw/w1S
ZsU41VP5avhz2WRGxbF0lwkUkqdwSjMSqMbEzbuY6HDo7bARJ/lKirsfiE8jygRYPQvFExnSlyOn
ZMDAqf5is7c4UQVfN4tI7IvbWqxq/GNj9J5KyT+nm5NtBRPpIxL8HOqp3O7YEthPcdhbt1WmOPTP
J/f4PDg8Lva3rsWhK0Y+NnXIYN4KTX7dxyry6eZPbE6FE1P6iwf+eYs8OGyBChsRBoe3KcLGjXxN
oWj+D3bXa8t6F4OXWj518xWZQvs7kEK1STY0AIGiZS1XkRcXWdbCQr21Wrwnm2+Z9qxqF1n2rnf3
/FEdr2LE+I4/TunwWFQBi5EwKZQBjYPyU2cBpbR80b8Ou669Kf0u2g7qIMOHVBHEaQycjykn4Zba
a5uxDpChbLFl0800t8MBmYpYjOK16EWqXSTigECp0pz4iodv/APKTLWS0ge1gcXKz1KjncShn66M
eoOWl4n/ZnziZR+UJMFhyJbMv+Q91I+WLUsT94pclvXkNs+Clg49RMx+tpOJ2ps0L7bhhASeFeM/
bbrloK8LE4tgFWrPpH8T9f4lQFrKgN0bJcOJbOzLwf/9xT7KB59OpSK1fHxM4/EK7T+48CR9Dmg2
DfGrMro8PhUOz9m9Z7AsB3ja1GhV46e3nZQ7eaXe+oN8+/8IwS2TuUZ/U7IWZyxVSDkSPCG5nY9U
VlNR1uvjEQ6XLYMAXQ+W36JHv1xDcqwlkUbidVunT1NzlYrdioU6e+9QzDY6SIjyqWRqnn/7y5aQ
VB3nk49G1XJ/RI6lTXGiT2/zAYbGLOsgheUuGqNrsZVn9hzO456nXBp+svV1y7W88sSeeLiGeZhc
dyyg9/PTXaRzzAWthz/bXilJUjyO9I029dSVWxKJcj0iJxqcWC9fPOXPAdV5J/s0K3FjTpDmYar4
poncmICwHrboIfbk3i+10C5RU0CfXvyJeMfu+Pv9mIV7T5tlKM1PWifjoEqymEJjbyI84avSTYS0
QCsVtppsGhPt+WRjjMJWFHCb4j6/CuEVV/EpFO7hRrEIv3jUOOFUojQxREPp25UgouZuaALm1JzN
r3ERDREtq8TcGhOmBdiflWiuIyY52NGgCU7teckNZR2YUQhPrftRrXeFGhbPxx/SwUrmS9KnlTWJ
PW0Gn+6/npyahiHS7rqUO6jRyJQ81rAeT2zLYCaXEx/QBdUqizspFKWD+6g4YKwdCFF3mSrGd4S4
wDtFOt3vqv7pezIWIIPDV7F7JV/XrbETzAb75uEJ7snO8OIbBKwuvBz7edFHWb7DTCcQFHzAqXX1
YSGsKrPYqlVxWU3iL1Wf7rtW4gDQdLD4wxZ9lwmlImWdt9LzAOYNj+nONbX8DbcfnHiMu6qL7oJI
3xlcVeQ2cXFLP8/Ro5oGpXUbNAUR4T4XDPFNSvxNWiaQ5Eqn0Hirodo+TaHyox/R6yzNsANnlg6r
UCmerNY600PTwRUG/UW1vkOzq4RjPnMFMcFNhnzbhiZJGqq1U3DfDtldriaoRnFfwaDiaoKNnbX1
fWMVlxOpO9xe5DgNv0aHHPkCtVbvGCF/H+dRPW3OxlEvqMchkFxFT0pfI/Ha63dBz2aGHy7KbN7D
CJeQM0i3/Tq8R9HmutCCp6lCY7cTlG94mqgrMFOig+JD44rIPiPFE71NOF7DJrzRfQSd8T1KKM4Y
yN8jR/Val/FzFxtPQpYE62lqNiFokDGhaotbJvomZwX0VlyUhF0PhtyhOq6vjAj1pFmH1VTj72DK
0RRL0Yyehn5FEzLb4i+DZoiALlslnk9I1q/GCR8StUMWAfmpPECiCLsW6N0KNEYLh+T5w5RMy5An
hGUeh+lFroUId8OZxeSM+i+aQiYf75nIRjSQYIa2QjfJgseI9uG1ZEm20D3L1/SD8YdMQ9+WSW83
oSKhryI3HgTXpr3OtKi8K+vWDFallmOBp2XBOoxkY6dUCLzi9mJuhFystpOcWY6gl5A/1V6X35HU
HK7hW7bokFazOBRP8KwfsjOvRDo2VmjQU+UUNxNyoJdxHqMZEf1Kwg6cYOXhNxO1d3minmonLNMF
0GkzAA7vKFGeL/iLW4ogW4I28lQuJx8hT0uLix+U6qdLCjrDiZ143kT+3ojJ/ihpEoeGooZLMb23
/U2GYngwNhlmTr2URevKN/XNWLXBIzKN1nMfxRial43//rGz/efr8F/+e37z5+fX//pv/vyaF2MV
wmVc/PFflyjl5nX+q/nv+df+/df2f+lfD3nKv8u/svcbfPBfgZ2fzc+9P6yzJmzG2/a9Gu/ea9p2
H5/OV5z/5v/1h//x/vEpSJC9//OP17zNmvnT/DDP/vjrR7u3f/4hzU/uPz9//l8/vPqZ8nuXPyvs
yMLXnwe/8/6zbv75h6CL/5hhP7A1qdaRBMxAp/79zx9J/yB1FOn6ci9XsMXloMjyqgmIqv4DvoVB
HZEDgnLfXA6r8/avH9GG4HcA6gKSJ7X443+/3d4L+vuF/Qfy7giAw1/ng+X9eQJjhYobzQxF1Jgs
5rLuhl1NGCZ4PTtox56F22nrb5RNt/btyhYcz/70bP6Kvhdt/+iDgbOINqdKnzITbSy5gARcU+q1
+Eu6KO3A8dxwA4bXpg79FLqnGgj7K+4jIFnmDB3i1kBtYv75p4C9WTYNmvYIpaNNoftPaS6vqZmf
SLgWecdhmMW4yiZVLA/tNad4Hs+M1/7n9FD7drnxHEqQwVq4Nc6mdXsf/EibU6HnPePTQp8f6d4I
F9lErKLEUPvzC7Qnt/+mrv0zcUdPctXvsnXonmp0K19MmL14ixTL6Dqfr8dQ1Y15Jj1gjbYZdoJL
Qc6KVtEm2o3fAhsFsPPiJTJXgVM6xsZ7xp7OHs4MbSW7uZtswnsIYCdn136i/ddbUJUZOcNclpZF
ARWwqWXVPAosZ+CKu4WLfMQama+dgWm6La2982rTbk9xlb4Mq4u04mcM/UFB0KLELCUjYbNEXXX9
5Bbjax2mrq4a299fP0BzuDyBhmMrWcKPpIltxJtDRTvzrLXs9sc8vt5NH/TAUdbw6wG5n5hhXy2h
zzGXc3uwdOiXrFmEqMmx2vE8th6Oj+vLELQ1ZIuXB8J1WUOgxU6anWf4mr7KoDLNxzz6fjzEwlj+
z8lhfYoxz+tPO0EtpJOHbjmq2Nf1t/wqccgA1tZld5adS2fKWtxK3wX3eMwvdjsL4hwc6Bk0Brxw
P2RZx4YQlYTsQgRNE99WuHMcD7Goi/81rE8xFsuxzKe6aAxi9DYqZSy8OrdRe7MRG1qp5yjQmesT
Efcv1IcR59vnpwepCJaedi0R67XkAkprL5tt7YxOifbNuXYijZk/bLm7fXqEyzTGRAY3bSeCwa68
NkbUFMcXxQf+hw3y0E02zm0YJLcnxrh/dfpriDMRjU4D97NlTQtZGbXrSZ8ceVCuRgOkRA1OCSOy
JkU+p3EV5UT768thfgq4mJxV0RVi21fzum52mdttlU29k7fR5vi7OwxDvwIwC5FoVB7wcYtJ9iol
IYy6aXb1Jt7Q6HXnLfF4mMPlTBjogEDJwUJpy3mPoGkSYruQgcS4yv03yXebTjw18Q/fEWBdTURn
EXzEzJ7an4bY1ApqUU68o17faXg9ZRbSIrGI7HTrKIHmKuCetbjdKLN22+A5SKWigBw8aJgepHps
03C/tupXOT0xZRc123n27H+zxcu0JnSku4pvpl3j/KpvtHyFUjRpzvgcfEODP7obvs2H4HBz/LEf
nkP7cRe3C61GAKfAb92RZ7UVHRoTFm29rq9qIMfHQ32R8Myx1A/8N/4Oy4psmkMg8NSRMa60V/UW
I4xt5g5Pgo1s0pWGCKbNw14n9qn0YwHI+t+H++/Ay4orvTYck2uRDUFpd3kLtD3zXSFBUTf9HqPS
o/bi99HattoJ4O/iPvXXS/077mK6pVFg1UVG3L7/MWizVHFpYwnTt9UZYjenHu88Rfa3vb3H+5G1
f9pjDQufiXzgVYZWjTvns9j9aFEPm8HGSFOt8uJXHeGCreo22Ce76MwTG8UXpyVfwIAdze4351KL
o6vtQ13XG4CFvd2vozeVg6W87F6K8+HWuwZzl7s+t+8T5+XXLxdlEvBGBpoLSx4iSqBaq/ZE1ZQY
J8LzGAFsXZDdoXnXMCNCAQaVTm9VY7t3Yj4fHtWM91Pk+eefHvjQz6bTCpEh/m10clqkDMPLaQMQ
n5uQiS32A/Jcx4N+XD4O3jKQMt2gbQKjet6uPwWluDRQidPnoJNrIOFer+R1dR9dp+uWl/wunaf2
63w3ipFs3lbUuHr+m5yJW+MmOvEEvn4A//4u1qJe4LeGL4YT36VgYhV960b5qZLklzs2MCtxvuqC
3V7MKb1sCq5JauYIeXmpTv4m0dFqL68zimhBd5fkJ6bTV0Oayx8zz41btLx4vPXsDIpMOJJt5rli
YgNCMe34G/xqx6WYC+6Hf+QDKRQfxUp8Qk1SY/9WpJehKepV4hlYS53qsn05lk+R5mf7aarUFAWL
CgtNpyxvrJmEHJ3a0pX5DS9nIxx1CWzvrNyzXHyVWFhBYDEYKb+m2GoP0DOauKAAmDwYsXUZoflt
Iqw6tedtnK9GJI7NnPJaeBtq8c4H8xBqcJXNC9HHXGu4kqp333jptHpnCrcK5hlBHT8UmrmjFk2d
L7dBSR1/HQtoxp+Hw+chLFYxEDbecWplDkpU7viLNvcGlz9lFbmmg4tSz7Hk2+1Nb65QIDt1E/9y
Mnx6fnNW9OkVNcOYAoYhOHU1Nwrwo0jwasgehvRUF+2r/IruCkUjqkPAYRYLCT1hKxjN2Xi3eOi7
C2HAqBMh9eMP80O57GA+fIqymHLiGME7VIgib+QzaqbbzEmup2ClqyvLjdzqheyi2bbu6GKq6GLJ
UT0yQ3zn1M705Vn0ebiLdVyAOBBmu8uPK45/nj2oNlUHO3spkI2zMSZ1aaPU2+PD/+ptwl01qM7N
emNLiDmk3UjpK49LffdUJ/KqzdO1gfaJkr8cDyTR9jxYeaTjugIwB90WJAAWA+wwmW3klBt2LVHN
F3y7FnynShBAxSwxx5AT1cF1LnSIqnJStKnbQtOQwkcLOcEAvx5lpRQ6svM3Vn0tT9ewP5BQhj1W
I+dYh2CnUcoMhTVaaTuqhFutDDc6OqQWthACjt+jdFbF7XlWhDcaftf19FyKaEyjtA1D+GeEbm0c
4SckvYgTYQ3U7WL67NOtKGjQnWUeS+cgpXjZhYWDmOy5PNwr2DIpHiUJBf613NzJnN4Q/bFYeU2K
65rggPE8aVYF/e5FQOoBiLSitdUBwjKVkcf4FQsX1cA2oydO340+yWyNb6fnBqF35sXj+dTpayV+
bLGp9LC6yWN05DXpCkNn2x9+ZhCqx/zdx95nEm5l5bumY1yU0hiJEuusLIytp8irosM9DZemURjc
UlSu8hFuSqFgZlbY6fimUDPscGPQm2etSXYQzGBM0zka3FH37CCX3QJXSrFKtoWo24GJsZipbcw4
+VENOg9vdEWSNTUbN6GP14gHqpqgQ/+g1g9CZNnJ6K3bLj8XqsjtDNX1CojRYoOtTbZSNOz8rBiJ
7BL/EeNHZPqbQhTWmVGfNag0hrJpx2jsck2dvT5WQril+eFORrtKm3ZVIWcDjtApK2ZMlF+gZIWG
SoFc+XSei8WdrAqbENTo0OeOglpXhD9r1dIRVNSzJjsbmrdYm9t40y4wkHhMhVUP9BKzKvLsb4aA
jGuiU/AzbfiQejU5uurZ3DxXg5+fTeN9ZaGh3rzWXJspga87ubItw7/Q8ZHPoYSVquyWsbJrU92J
MceIuzcFDgXobNf3vW2GOw8WT7gktFuxUugH5U4CJb4Z70d6bLUOPUDFN1wxf1bAwsMWJ+WAOmu1
surHICvehym9SIbKqZPAyacXE53PMH0V4KuJGcm6in92PubnPmpTltytm0RGr9dyLPiPWQP0IZZm
EhusfBkRz3DVFc9VXc++jDvd8O7adHRy+UYSxy02I25fmpeNXzo6AXvkQVVMP6FLZAg0x8F5W8hO
HusrH0tt3I9sP9NdJZPdSimhlaKgZlwPUeOMcnCvlJ0zFVsRsxo1qfHMufEAs9GXXSWKxB/vJ7xQ
A627ETFNrqMbnJkcpfF2PcCyyEdLGGhrBXR/SNWVKxlXSfSMWrKt6LRiETouPKwlJ57qqCIOatiI
o+4yzUffnCspTTgriC9C7WWIc4aCqLny2qE1EUas97qBUU/afROosaPgCYQSt0sf0k15wRUkS/3D
lkOyU0ZqyI1DYQC2RoiGGUrQJr47vr5tjWLllXcmblw5ltmz52zq//JoCCYJrPnhSRV2JUh0KJ6X
Qxc5slg5eiSfRYhxFOoFamturaWYQ9Y832tV+y7PbpCmfmO0d6KRYgF53xj3Dc57tY+lqxqBAEyd
hAt3ET+YUnOh0yys+ouC7VDAHVlDc6zxmgvTQ4ZwGNap9StAXlYSkq0gV/Qrb5MJJ3OJ9L96Ecyz
shwu8Cl3Cm7Tk/Gmsx+DE7MFyMgBTWgloAE5eOjjv2DDuWM7QfmU5jPbN7Ax2w/89Zha2HLqjlUL
bla+xEiV9FxppMHadFXoINq+CSusNbPKjqCIByGWmM+l32z68kptHn3tu4gRtapUtoxQSRelbiZo
dyZmVF1kT1DphCDG18UdcF+nKx953brmZSRohk+jtvL8yg6hZ/XjAOzkqexKnm3meEXjxInnFv5g
F+YG/BUmvvBz22QlZnhTYIuGGz0eucVlhL6ynsD48qMLDx8dbDO3YmlsWhzHcKFcjSGEqBGDaf+e
LdpJWtmWhPO8qp6NWNpqeBt4/b2eTRcF1IP8u1dc9J1Id7+zRRkzzCpfC0iGV/kNdOGVF8uONExO
1JBzFMPPQVMdIcKVJUs3wDDtpFF2pnaRIg2sz6S7NN20HvqZumjjPr5KtVetfSdT2oCYP1dHNFF9
eaO0mOh2SNegEGN45dbgzhWbeLIZoOgRzFbS3WAEZ8NYrfPRdEZ/F5XoOIKJUJXUNepnVZ5WCprk
rZ5SVRJW+oRbUTZKV0IqOpE5u7jjQlL5zwglOYWZPnopICMrWndhbTdd4ozS5YAxlYkXBtBvp2bX
GsCsmd03ry22gv8aWunZyCAQLkAKHcMdmt+yp2yGkFlF8dHExs9LcXdoNp0Wrqv42oiUG6yc3lM2
caV+95WVGG1kle2wiW3LeoJAfR0LydqfRBduCAWUnVaZV0Ilu6nZr/IeHX6ElUop2hZsaCFOynGy
o+TG1lpiWPpr9nntwGDQOdsaknBlFt0ZTNg1Jgur0Fqb/rSOTWVTxO2qV+jxpPpK8X3cSkpb1kSq
bd+xT1p/WGGKvlui0N2qd+UArgE/bTGq7SGSHMAhvew2qEJDdbfw1fPbFyQboK4ndPY3EibYAz5/
gplskawhcxBQ/TFX4ZjaCSYzfoh/OHZcQ5Cc1+hyjKotFLCVhDvcEXgssu1b2cZLW4y3Y/y63g1f
/x5KtxrWD2n/UnvJeVhXm9QQzif4cboJCz7DMSXdiBUEA+9erX/9D3XntRw3lqzrV9kvgAl4c1so
lCcJOpHSDYKSKHjv8fT7g2Z2N4lmsWIUcS7OzfSoDVBYJleuzN9IOWHPQy672CshZksTqinhl05/
Apq7G3qLoBGt5EJaS6l6rQ4/PdxTLUndmFN4E+SDXaYauquPvYFNX1Xt86TibEtWNZOQJZGtauY6
Rs8ec9okI7tpUfhuvxdjiXizbAuSfKxDEMxWuEtxRyi1r7BbDrBgdv4Q2anFHsS6qwSq0Ur9Vaoh
rQ7exxrMnYisFKXUjS7DfOksNO6jY196O7P2Nt2IwwB3frkcKBq+Gl64lfMA5Rw+Tzy0+bTxpnvA
3WsUVrZBz2bMplfLf8lV8ORS6uT4C40qtl2mgXXXLc45u3F4nFB1DOufGDyupipGhyzdYWdTCjp4
k2OmCcB7yHXyF6lxIv/kUTH0+w7nLZwTBijjg7TyBwzzRsU2PGDTQszpxgLuFCw3v+tkXd3ww+pY
J8JXjUdX9Qqw1TroExfvV6f2vqX9a58V9tg9lRmWF4VxPZo/hDo8ypq2G2rtuVXcKnuGGoEgzWjL
JpmNASUJCXvw+FECX5eUGnvzCoJnaqYvTaveM1acINXNiAsf6KONgfuvJX/tah+V8VuyyLWWjKQa
oKxKN0l+jEGLA1DzfSDTzWvjoAwqPwVDg7HaeArSDgM2hWF/Z4zodCSevlfRmEBQiiSr28WTAsHH
Yn94+6gjVdO/tOOjafZkVvhldhBrsV7ggBXx+ppMY1clJVZXArk+eruYMNXB9NKl0QqkzPc4jA41
h3Pet04LwSBUXhthsH0DS7YQT5oMpJzlfc3KDrfTX8rU2zKC5Xry0nrbtvFASKG+ZeQPlBudkcrQ
GDZ2ozWbSEyPacNXycNJK+TtkEovte49tojd+8ZzjGojcLeV6v9I1AGE0RHQGpEVw7Pkp55h6YvV
EnFKwDwQ44uIigMLz/JkG3DTMSkLDJh6mM3yHn71dYOfTJhmP/QwuYvEa23Ctb2pnSigPIlAzaTc
tOZxUIYbKZDWFdYIUsno9N3Rt0hzyp9qfD1b84SYpSJZ6shCeKjFfFV3R7zotq2prfJqQMtSdAA1
E3Bm22EF8fG2wq/Dd1FUvDL7+FmlAgITiVPx3lNx+knlW9hIWxbXXRXoL0E57QyRfrhc6Ts5ASal
FF9aLKInHCZiTit4YhvTEgf066eNlGxH80UaMLVVm3VKySBTy6cM567A97FrmM8+FPVNFKFTa6C0
bq6LVt8EifErFMZTllCWbNWC875a51zyjDJ5KHrryZfuhIr3tdq+0KWjqUQbOR5eCo4tT8VKNhWc
Sr8dEUezOmyfuXRGkYSLtfTQZy9Z8JS1iOzJidPjpIClmwJ5I9R/+B7EBu9GG05CDrjOd6Ix3/bQ
k8XkRsBOsyn9tWz+mAySItVorzE7fBA9DDktfqFSrOWu3k5+xGzeWa3vr8Sm2Fb+eETh44uplifD
qu9ANoHMFIXR9nDYBAboI3NRHRnBOxPptyIe7oq+ecrrjBxf3KTQfmVBBVrKzXQqZJKU7Lsea3Tj
Q+py4a2sp5gAxMqwkvlYT6nYgoScNqEBbHZHuTRInPS4wZGHe88dlT7bLHHL69ESkdKvLT9CIIlP
Ojy002qHddReS+SvAaTlgLhjeePLUBoO/NxVwEVMxLChH7Ab7lYYCNuJFLutrjhDLGyrouBy1WMD
I9tx5+Pr+SsNEZrpSQ/jeKup9brVkRRJv4sp9X5S4dkEsX1tEg6t8LmEtKkOTtn8IsZ9FzXZHvLO
Trt43SqT05nQ/yfjXsNuE5LlIfUwRNIBAWIZAgzy0FAzEFvxe5zLtz0XHaPARDbZ1smz2r3gnEoC
i6tKZGBxqqxMfNDqWf7GMm8CA/0CFf/HUNzLYvdgkRN46XPfHmMRX1+jOEUKrpLcOzLDQcN3GO57
g4ohnJMG7z32NVRUVXzKVRCoqBlmik4lfydyhopHzCvy8WW2pBYeovZKAS0pAA2MM1AUrI+uGrdT
fjeVexNXPA03e86NdYB8jI+J8jgxWNq1oCWbrsUU2LML7wsEeFRQyXRlDdHGn0Z2EkmWDeWW+2vu
PYbtrZ5gP5Zimuu1HC+NucX9AWxntC3rF5nk1jsZEbcdvLLk5rFIHlVggpVbYoQXUGmhANU+JDke
hknPosCPQjavBxFDpIkavaIfLQ4NvyqduQQTKykmVBiXaSBtS8/F2JO6jNJjGkitpI5YMa9GKyKI
8UCq99QYJ5xRsc9gzHCR1/QnPT/0ebWONXScZucMhVSJ5ZoAIW9PbeRi94e7Qb3yeUfSgPOevG0w
UeYkPhnV6AhCbHucnrn1oAb9SsMiVR4pCZXY7lC2KSvt6Ev7SNvX5gbh+6vWehiZLfMwVd8qGpe1
59sTw1yxnLPoJ1nvOsBbNdQcTOQ0L9jIBYu3u9eEXRV0a108yZiulwrrG+a4wu0weJbNG7STVv3I
NKvEMb3BHofLl0T7rIZlnINfwdtwJXk/ZRUb0fYhGI9Z/mjmeMsHN1l5V8Oz8+pm6ydXKOSFuDLV
lscFAW8XlW8LXB1nIyoChvp1ksutSX1C9ieyYFfun7ho4j+Ft7OHJRT4UEt+bCbgS/0hM1V6Lrup
5F736HtfxzahRBNdtbjdwZaaFPxEf4r6HQ3dnSCp647qTgPatTYfEk1lx6dOpeTIGXTNqlSbfTPk
Thbpp6jkcKnnG0zwWBl4EE3VISSRbMiNK8U8Gib4KElk0ujkUOPCS/tQat+kQbfVXjiJzHQjomlh
XmkyQDzzcQx/YVpXYZbMTVJuZ3tKNJw67xR52E0GwIAj76qrXEpddVisakWwW5bKyLEneFyb5ezB
FJ4REbFl4Wj1rIG4x95Vukojxdbz4ejhLzqjhmPc0xolXcuxflRpPfpqBnmuwWvbuJIbLuyKa5Y6
5QPfFrvEHjk9kaQrJ9kRCuEgjyreyOghsRgzFHN8/2ag8FVN8Sb2pn1DuyeCrjUbnecyu7F8bsGL
a2FrmzlWjVq9Iipji5XbFS5yQ0/zTzZRPjI3qcW2jV5MpKaVur81kP0xhHxP5cULdAwecRUjtQyN
epVoT4bEfmAY5htQI30tpPJUcNXLaxRAx8jR6Nz20Q/dv+vUQ4X5XWP5tjqpdjg2Tu0Pu1qot7nw
IlIlanThSN9lVWGNNkV2m/b7MIFcmFFpeqDehUhYjZo52V3srWSMckzsiassYZ1XOzlknwfqasg1
J8NBGo7oGtNizGr2koihifooSl8gdO+89EmkfaIzqb6J8EYc2wYESiHR+DO5ZIh1s5Y7Zt/sQUk5
Ne2zTH2pTHoLDbUL/EU7M6Vi9ZJ6r8jzrvDa5lhKuXel14Hw1RBesK3mM4OthidOeOePX0vYqlNf
crEa0HrFHCiW4VwX1xXOEJJP0bbztkl3U0mUZ3ERbPfBGOKQc0zyahck+1aI19iB23lW3E9RyZXg
pBLe68Tte9+REmk19jql8/BQ4kOQlNGqju4aqJcW192U7TVWPyJUYi0uzFr0IId34/CaFBDc8n1s
3ojTkxJa+0qTaUeKJ6FQVo2JDy3g84ZV2eOn0JkA3caUEnNcHHPctVQxwL+t3lN4oEbMSYWPTI+W
GK1G9M+MPnCVSLfL/KrjRuqXD63xrbByTO1eBes6xXE9qn+lHkXNId+PZJNl9xRiPBj6Ry0InZZM
vkjyXUphLmmKY4cHShmx/8r7CqvarClvcq4RXYLmstJeFY1ywNh3DkpX8jgdu246WaYDUnAddXdx
LazlgDO98mEripRcDKdPbhDw+SoknS0glj9x6IZTD3992kTldIg6+Ws9CGuBKCcTyCwTDz1ZXntK
dMSgeF9D+44F+aHT663E7408wDCpf/BIvqzAdBvMepq02vdxQvkxOei1dePFFsXqbi1V7TqcYqcb
py0mN+vaGqkR7atOuO3CeFrHolSvk6Q9+LUMwN9b+5l/M+p5jNWesArK+CqJTxV1d4HzGUtcHIBA
4SiY0jfCTpkZEpTZi/prpb7K1pc84z4128txJ/XqGGCmh8Ay7thleg8OcOcV9SbLHif/13yeBZIO
pINMZehWeXbbUG8MGmJXnNrmnB+Q83XaFgOelYFzMzWrNbZb6mwlrktX+IRvBEogMsZTUSyt0/C1
V7x1VT1oyk+JJMxqiAjrwtp3Aw0P9d6HUdFTyi2ojJemcpWx0TOBzDe5aYQMB18Mq6tfYUzkw2+e
y33I1+H4G4k/iuLeyl7BbNtYbq9KQ3KmIaZ+Emw70vUmfYhzz+nU1064k5sTd1K0XuuV0Ob7onj0
2pccOtC0T8ny5DkrAMDHXTFiV+q4JmUcEiaKfB6aapJORJ0BPsxcKsiHHEVLmJO2mh1abpGy199y
kHCpw+Kt2Gh0kOQmt9PgmyL88uITe1gGqBtQwhpEvGSRbG6QzTnBodtX6kuPS6WUO0YQriJqDUoo
r0fr2stJ91ydjlBm0eU2FTtNr/LqaxlcCd1DT4YeWljeZ9wjB0wndWuVDa1jdQUwmeg6QTo66ZX1
2Bxb7TnWW3IriuEjyIqsdlT/lIj7gdoGIroRDnDYyK7xCdUyCvUAHtrMLQvg7VxOsI7BPdRG9NBp
TAxRzccs3IqJtM0zF0lBu6wnu1N/Jkrg+NxzrByNJhL5qE6xmJIdNX02ggmNrHoVJF+DfGOQYwnG
NhocXb0LaONYY2vH4rpCzqfKV9yFlCCE/nMoyqMO9MYa4odkGl8QVNwovYmcb7H24mSHlXDMaZNu
pjzfjGm3trRxhSzdKqDSpcTyzz6t99WA3QWrphkSJ9ECpzKpDZmJXXFo+cmvIRgeUyneiMxhTf3F
VNmEcLRrj8x7cvO5ZlY/4Q/iquRvpvddoKEgsI+o5dzmNf9ikW4QeXqQAUk21EFlmXVCSUqgZidl
d6XwFTbVqk1uBeWrDhq6pqeWUfpVo9apKTVIwrjS+nqjlArFSM+WKAVMFnMV4Y829hu9Nzj+S1tI
SHb83hkwIgtKZVVS3imUxtbpPLHiVkWeY2HWbPIc8Flwp1FshfWyaoxvI8ZYReA9NTjVVDT8isxg
6KjE1+14m2FrarTSbS/g65LYpf8ClTMnMgQuSha2l3X2fI/re8R9Q9/Rveh+aOovhZhQJFZWrXAF
MIxr+i+F2k9akRGFdOBY6NkXram/d5F4O8VYlXKYixZ04OQaFYNTRUel9LqXz1u6/+zP6+9Q2nO/
9w0SAO3JPslNIPKVrhxoge7l8XjRQmpBtfwPSPUNFnwBdkCIrYnlHiy43prrrkM81L/ryXVBYVBo
NOm7DBuZElnCfS6LpUsyGB9B1BRUqSw4I8rsBfD+I7Pa6L0w8+eufO80bjl35I8zXMo7jrtLSOrf
ThlLMAKOm7j/aGgvo/j4/m1CF/VS3qSUoTfas7RRuaKvhl1zTNbBWt57+3JNS5LWjj3eiBsKgbeJ
ne961tuazIfK+387wQbGS/Aq8e9Cfs5cTDAy9LiHlDTKuvY5j7+MVA094RJc6gNoN29B9ctChxmZ
cX0BORQsAD9dU8wjPPHF2RrLTWba7tfktVdJsbkED56n7B+DbMz0bOSSZDTH3g/yqKHPOBRgHLWW
M1Cde1vPgiyua/n7mOoXxvAjRBNiSbMtECSnf4hop+mUx2jk8jKz2MYUAQtuY59P04dIXOS00ORA
JBTt5cU85arU9VTLQDEezO20Lm/Tb8OxfPUAAwFyu8Z5WnA9R7uAnDnzWhOVLwORRD7w/ThKaAbL
gweSSv+m3/a/hBtONm2TbIJ1bLfPGf/3ejxdRncvZNz+DX+aZVv/773zln0Td0YfqbQqBIGEHG23
xlD2EG8VrBQP8rPiUIBzrX2wvTDEH03j23cuhpilW2tlwTvxoKxO8U45ogG5ptXBfWc/s8jC9SUM
8D/DK+VTdIBApULsQk70/WdqgwI5dYZN9tQ+x+LOUunEel8vfNhH8e3tWxbwp1ZVI68omcRgX+wx
WXbSbeFAZVqpO5TvLmyG3795ufVUNGABc2Gphkzq4pu0BqFJlbclyqmkDwmBemUYV2DwNh3eunWj
oeUk/6gwZ0WUwff1Q1Lg9Bz9MoBktCYNY3L0CyPwESAQiiFxDhoEkX4xtamotXGKH8S6kV4NurtK
Ua67WZ4Zg1B4GbYk1Yewl50EJ+3PX/0R+EqdgZuMCK2zpZpQ2ndeH6qcLUNP++YJH7qVnEW2pF7i
Nn1wiLKWNC5ZiCyj22vMy/vNljHUVDA9TWCrXlX7djscY/vHZI+nZnsJUPYhjO3tqxZTXKLu1IdI
mcDx6Pb1a7ePHd8JoepQnQ5tzS5sf01j5/ORnKFjy3VFPq5j+wiTBZeK999X0/fXuYbNL/UO2Sbe
DgdS0e0l7bt5M/zjNRYFDxTcoDwtzZSaEJ49his53W0ScnjehgyEAU/q+JeGLFcRyBfUUD6KAWQD
f71wXkFv5m0UjEIJWjCBbfpLjV6r7rFPLkWAeX0vP0rH/m+WnUGI/h9xBtPIUsuQUDev5oyDLvWO
+L3J9/IqcoR1e2GqPgJczhmOjPobyYW1nKsEnY62scI5xwG5+o12g5O+Jk/jjbnn0vVN3NCjccYj
nUpQgmtjbe36nXZJO+SDrffuRyzOkLQNx0Ep+OhmPHqU97zKlaknK/3d5wvzI/A7L0KHGtlNhO6W
4HcaSnqj1mR0aKDY8R1oEw9Caf3CUl1jfrgf81Wy8rfBJrQ7J9hZt/oGdj45z3Bpj3yQ9swUFsQU
sQKDTbs4TzKgy1mObwwAkGAVxq8TFYhIO2ThBHjiktL3R1kdbyOz43VAeJdOgaqKclGLFDZZHS3S
Y3IPxl/bTg41jm2/u3SwfPxtf79tMZ0KoH4RBh1rChCQL9BCyGknuaWaMqWX7Cvl+WmLHfPu2xYn
BnKwUy9XfJt86402dtozb0QzVjQvTv4JScat4Pjhbw5w/Z3sPHDALlzcSB8dpuxXDT1byKQILSx+
xtTXTVH2A2t4DXqz2Ss7utwZkAIHEjLM6OxOs7tH7udduTL2n6/rj04U4iyGcjCCdRWL1veRqe9F
tSh8kdW0Rc596+3bTXuiOLwK1+WlO9gHUfDduxazCxEgTHNtygGebSqZHDN1ul3+YzpIh/CBMoG8
otR5eXw/mOZ3r12ML3HRVyyT19aULaGshAfLVrbRtQQBOXAuUfh/k50WqwoOIWMJNWGO+YsRLfxA
SUj48jWh/lY/tNtuZ578ffVlXDfbi/P3wZhCp6VQZ0Fw0/7BbFOy3EQvAIhD6bROeo3QC9XqEqR7
vaaO1Z+aO4LwE8WTC+vmg8DLbQGo+UzNFKWlV6oiV0bEhbpYg5x18P4orMcQIctNvU1tDtQvFR0E
FfL8+H8c2/8Hqh03xWt231Svr83VS/H/g3iHwlo5L94B1vj15X9+vib/c51XP98peMz/4b8VPHCI
/BdnAucCorSQ/EUm7t8CHmgL/wsLxNmNdebLyDr/5D/6HaryL1YODhXca5EEQDH/L/0OxfgXfC9q
QFxMURDlf/8b/Y731y9BRgiVCgRapIso04Vh0aPxdYfCMFKXAyo7vdfVF2jJ79fk30+f98ib7MrQ
PVGsvVK4zYtqEynmyRy6bdrQUx6T/04x8u93LDLvWmqRyFJS/y4Wi0dDHw3K9ENqG1n4/c2cuv8O
FG9FR84N0SJKKU1BS4E+1m0N4JMLYijtKFf9d+55f//8RehVujrRQo+fb8qAf01zvEJC/1KN5H0s
+vvhi4hngWwqGiHx71RBgiLQC/lLitkMGI9BucBzeZ8g/P2KBd+v5w0C0FWaoGgqb2ONq/QAknAM
NQuR8e4WJxf783n4+E3QX94vJrOw4sGPTO8W48xtIBe7WKJqZ0rfLXlwfQHM6Ofv+XjRYsXx/j21
10WYA4TWrdHl4qrQ5ZUfqRU92xEaciBuPn/Lx1PzD41EatfQcpF3uwU6N13xZdr9gFTVja7V8pfP
X3HuQ+a//2b3JfCEhgZI6y3SXdciZg9Jkux7PbhPYFxfGKyPNwfaou/fQWKOKxks3FvR17/RdKRc
WmlPn//+Rar7f2sLMcn3D4/NqmiNuu1uIeoCBsGydaJ/5e3l5os5PSZ4kcVl5MQdaDXoHIjBqcl4
YbEtrhd/v3ux68tcqtUJHf9bLK7ocDd7Ib3royvdB06jfB9MdHgFMNUyWrjPRk8LU1foT5cH/Dtm
CdH//KXsZq7SPkVhzstnlky0E3JaC9aF4V+U7P7+mYvwIZoV5N+g6yBGBntF+V6G31RanJ4yHFHD
lJCew+9jJVQmDWjlYCRYaKndvlcuWb/K74s8f/+ARYhJrDQC/z2mt2IKDaK3Vj3jZabNVtIZGvpo
8r43n73i1vM3Eg2btCqcqAKGo3orowB8k6kr/tU43iB3d2HyjPnr/874/v5Ri6CUwjcLW6EIb4Ou
/xlogJUH8dksWS9KRJUkEe2eRt4qQO2h95t1obQAAfqhcz0t+gKRvVj59MfF2rxpo+lHoes38iiA
aQqfh9p/NGLhm0QzdpSGQw8evAJmZErCldFWsGKCei967f1gRa8xUH6IAzWtFODOIG4psQFHDD1v
V5nRIZimazBM9yQGB1EEH9saRyHw7WBMcasWpuu6a7e+3h+bdjZC845Qy68wtn6yfNQo5HJndSCp
w+Q2RFgHlXJzowFqy2SIBskQO/iXIWnclxs5GQ5aR2hREMuUGg9B+uwOCdENKHM6rE3+ZSwv2Y0s
KPh/Df3yOo51gV9qTVy60aTfYtASw8zGdQ38O9gLP9fWbSKnV4TXjCZbh39u512yGjgTi34LWb6J
d0DYYIaMkeeOVbGp2nSdlen281B0Jlqb85n05tERUqiqlcqFq/bpc6trTwJeJnJRXCgVnYnU5iJS
q3kam3qhlG5ZIqmYaAXIkQL4fOP4qBf82ScsInUn1Ii3AweCb2bWNcgCQbmt6kS9icATXZIkODdO
i4itZMpoqP5Yu2OTXFdCcRxF4abUL3ULzj1+EZSNqpasujRKVyixipqS/M6TgJBhXHLh9n3uBYtw
KmiDiS+VX7udhXSooAFCk+pY3MaNeMkQ7twrFgFz0EyrKHWpchthBGgnQHCtAHKIwSUR23PbYBH8
WsSrss4HaZolUDjGTIw2fRVfmoIzT1/ymdHijGoTWqGrTuG9nsIs0f+j/vhO/PFton0mwTMWiVcK
GT0Ug7Zyrcj75ckdwMdxcr3Ac7tA+9mb4oVbyblPWGxmwwR60PWEqMSTVJt95wFr7Z4+32bnHr7Y
ypEiYFNmNaUbD9aPBvVF6MPThTCxqA39FVyXXoWJXI2RmoeN22AJ1wHzNzZR0+297ioLmrUge999
msnlpMcrr7lk6Xvui+a//yb2KdkIQ9PkpTKs6aKWaZB79bj+s+Fa7GhfCaUprkyOi1Ia9m0UGHbf
gX7//Onz1eCDPOB3fvDmp6ddyoUkrBvXmpnuFLhAtsT3ZRwdMxGyFR5VeWqO12lWaxdU/s8N1mJ3
Y3I5IhbCYJGVXk9Sfd+rannha86cEsZiY1u54cc9Vphubak/26y11cr4WbWSk6vqhdvcuXRuKSHQ
yKEJ5FUoyISq6Dk2hfJHJo7pLm9rz4lZf8BASvkab0jkbcsRznuMfYqI2Pup6ejl+aPvOSKO5k96
Cum7kCPJ6aKBzKv3lY00JfKt3oEN/Hx+z4yIvogY8HKNYRDExu3BfhdCefSU6SYssquWzfH5K+ZH
fbCE9EWw8NrUq6wmZfWT9u18TTJWRibsWsX4IqpQvr1yeNFDqI6fv+7M+plLQW83G2LRyI4IZeMO
CSyKCoKnhM7phQV07uHzkfRmO1Di9rKqFWo3gZiwruO6nBF0lzyQzxxsv30I3zxdUgQs/tqxcTUz
CNe5loOaN4xozbU93PzZ6CyiRRtpNfY0ceX6coRtgzfqtomt6oWpPvcBi8PfK5WiCQezdo1mlFeS
kj2nnmKuEkO+4BN3brkugoM5CGMahhUHTwdd0KxU6/toteIOYnF8Vat1cff5MJ37kEWgyI2kjRW9
gmsyKQ/oF2ybqnEnnHj/6PHaHG3fTHQuUA6p0qZxlZj6jhBsUcyDglV3Py88/8w4LX2reg/tds8M
KzfKh3YvlaO+ipTMssNCUnaqmilfOx/zaaNE5aMx/MxpZJStSBgsW1ICoIXN1Nqapldc46zk2HRS
eqSQmttlpyenNDS9TW+lAOy1UbCh+6Rw4X9Dkstx29ea7GSFaG2TQHsoOy9dS78B7vj3OlFbGdeZ
6MncIRFysIZe2cSGVm38NBVPYeFxHgdqtYoLUTsV9QDju7MSZEAwNVWk0XCqAKqLlUfWtVLGt2U+
86uV3N94cT8euqZpHytFiPbRjODo4sZ3ik4CmFZA/qAK2VxqFpwb4MVKr3shGcchL902V05ZKlbw
DdLvfWg4873m81k8k80t+5N6AA6ri7vCBZga7a3UVOHrKuNrwU1qVeDdYPulqlzYuuc+aLHiLQSb
mioZCxdr8OupGJ4px1xXSHMYzNXn33NmU6mLVR8WU93I9NZdtfAspFMKeWX5vnGsGnK8P3qFtjhr
uipQITjphZuaFh4IFAxWHGqI27T1n75iHsA3e1dukyTGJqBwQ6m+DnCXWElm8jCY2uPnn3BuIubR
e/P8ppFqs+5VJoKzHtpf1dtGWet2FXrBVh+M6UKicmY2tPmIe/OeYYrTQoSg49ZFeWN56nU9RFeo
6VxYvOcevzhoBizHzLHsS1erNO9bMAj4WBhh6fgJQhd/NFLqIndpFTk2xLHRXTkUrRNqZC8GZi7g
yM10LUxq/2dnjrpYU63QGmM1yrpL2rYfs/Au92pnUMfHyPrTVyzWFEokZdgVvALNg+0wVXdtVF0J
iXeVyZ39+WCdmY8lLige+9anRa+7UWLLwO4jG/7P54+eV8wHCZ66WEkA0oRRU2PdDafuGDURsheW
+/mjz/3qxSqS0eMoq1rUXc9A4agXsu3YFihH9fUloc8zQVZdBPLKEiZvpBvsCglCxlkuuL0kPqRN
vhGseDdKwYW09EwWvGydK9RGSy1J0cjxBXTvTcczp1cvkA5WplH7lmZ2h/eHG2MRy6sBBFhbF8x1
XDRXk2WMKG5U4S5PcGRpa+UStOXM7CiLgC4qJidTp2hkqS3qEtnw3cOi9NSPcrX9o/lfGjYJlhUD
/JY0ty8A5gn1VZaZG8w7Xj9//JmVqyy2th/yU4tq1Nx6lGhSxUHqDJp0CWh0bniWuzqK1N4fW82d
WvOUlNopL5t7MxcvjM25QvFvg+M3ETwOLLFUQp0yFWoNaqltfDXZTP3GmCAA1Oa2bDAc5QD0L91+
5DnN/mCnK4udDiPADCINoachOmX6ow82QzRjO4HekD1QZoL6cgUTzTa96yF9lZXvifKEUNJRwV0I
ivX8p/IAwW0zeReC87nr9tLHTA2GfIyj1HBND97mMNhW/2uCYu2jMlnl6K2c6I2o7Y1RRvu4u85Q
dMo9xHFUTKzx5xtKSH1z76SE7v/5olqAz/+qMf32bXgzLziM5ZOuJ7lrDtRigofZ9cv3x1WQ7jMd
160JVoiKwAcKMd5Xqg8gw0XYbI1dpAcsmy4E/HkTfjRXi6tSpjZhwW01d/XudmrxXFCg9eS013Q8
3iLEIdpnDaLS59+88KT4+5sXISfwYr0XQzN1my7ynKqmVQbhDf3AulKfi2mWfCi1cT+ExffAg6hm
wRopg2K8aSofuYwSDQZJy3/JSX2X+kIOw7PqV7UoQTwWdd8p0wn1ThjmWgH6OI64cg9xp6/LLviJ
mm25qgQ5tkULrlgSqiUiQchjDBqibUUwFRdG9Ey0WKrYDuAYtNarYLiJwS9ZDtB4Mbvpwqo5k/bJ
i2RmSnO9BIuUurDG/NWoKaSwACEHBdKh7PcXsrJzb1kEvEEuApEbeuIqWnltte2rXu70/os+XXIX
PzdGy5hn1LlSCl3q+umA65UALxdt0M8X2QLc+Nci+91pfrOxwiaYymDi17cyHP9gmKR7vZyqvSHE
Fa6aoc8lqS4Ku0OZap2ME2NYgOKPtLQ6qIMQboOiLVDYS6rbiWLBcazR3TJxqEY7KoUaHMFH7+pW
JdPIIU0HvTJcSLbPDcsicPrJ5DUtbDrXQ+4vh8bPHWL9+aice/QiRQrRhMBIwI9dv5d2atY8aE3y
/Pmjz+Qsv+fhzXgbJliUPmliNwG1qaCNIiGApmjNnVGqpy66Sof465+9aRGsxH7AtqOl3jW11c8g
x8siG8fNYOpXIZRRLymeA6QAPn/XuQFbhCqsH7NAVfrQRU4ZeXy/lNbhLIf1+dN/n74fxN1/oAcR
AiwmaQjJ5TedVq5lpOl67TZr93qzSWG8C8Zw8MNXSFJbDKb3sTStA/QFGkRBFB3tnWCj0RTyrWDl
wR7KpXtBhPAfPMToCJjFE7pz5PLomcj3XjdrmUbbnj+jAPXvV0i+8Wfx7rfG85vp76nuRwg5J+4w
zWI1il2LCFR+PkxnJmGJ6I8YItkL89jVU/nY18PGGJoLZ9G5vOj3ufzmd4cWGpdCnMVEUDcVb1QJ
FzzPLaGhlpMb6frW02+K9kJEPfchc/L35mWK30dBPKUJeT0KHX4UbotBvdAKOZNA/oasvHl2koZx
AGskdTV971MTK/flJYjWuZ+9iBp5mqB9pQ9cyq04dixGf1dQmrswBeeeLr8fFIp1Wcq9OXaVWSBD
Cl18k3/82cJZRIosh5OVVmrqxgECXorcWY4+ZqXz+dPPRLzfS+rNiKPtYepDJxPx0IukElMhuul/
aZXhCmXHU6zHP4rokob4mUFaGncUuaxjk4hykBHkD2EHqz0MKMJ+/iHnHj5/4JsP8abeVPppyNyh
wve+C14gz/53qv5/HcPiIomIVRF0n1TGrhRZaF73HAopQnG7z3/5mUW/xNNOVKV8XQrT/yXsPLYj
RaJF+0WsFXiYpjfKTHk3YalUVYELPATw9W9zR/fW6+6atFFXS4KEiBPH7H3v1M6bSosfjptvYwt0
3X9/fzaQf46M//QQR7LKMkZRk3thGfvaZ1i5P7req7aOAG6OAhRkoo7tCOJTQxTqtnH35nETrcla
T3LeTI7YhMp4mOZmbXp3dm/vG9qNdPvTzp75JjkMKzt37yy+kdeBo/X6QwdqwVHTcdBvE5zkzHbX
mVGtM3/jEcrauHK6rlk18z3rvKezne1iVDkOYrcs7cx3ryry3HxlhjdtaHFkb6ntmOPE5+C558gH
yqsWhM6FP2OBn/WtZjNUOVT2yFw5zo1D+t0CLI36H4n56KMoY78w+OACmGp1Gm/ZO8oe8FOMIzR+
Bm765Ermuq1jo2hzb75SBXD50Vc+HQUVXfglUw72im9pjpAbInr00gt/Bg8Rotmja4LU489yHwWW
kCR8Ax69r9JqU7Xtui52XnRNo18eaB3ffGXXG0R1inJn0ycApeHmLNQ9KvRhJJcK/bIXTiTw1ZDf
SrM/k+B4i8J43WeXzHzE+AYyk39zQd6qZCst743fQYacQ+N23TcM4Jtgo62VV7gfpakPpaNB3RYc
LeA1SZOZzovl3bXkMGBS73pIWFKY23G2aPvrD8stNEFGcE7sxQ4AK0z0dMVng/l2uUihYWSJdsOv
Mk4QtRmk4mwVZN6F9MVKzGLDBf/3s/tvb/Xy9f/1Vsea8nXou8DGUoZ3zMj9lGSG//t7LxH6P8Qt
4o8dIVMx7tOCA8jghK+kzydue25vyqng0goouP/9Y/5lhRV/bA1B2XgNzdMp6XNvb7dg44iGZ8j2
dSsAtICZjMy/rCT/drf+2CrqDAw7DmFijD52jkFJm5wzQhb97wv5t3XqjzCy6rHxyeV8TZPgUwyq
xujrQ9apv4xX/kvrrvizWbumLO+6tJneF7wPMVQcs9EnXri4d4Fi7paYqc0eNLOInr0rbXFvdq//
fWXLOv7/Pwniz/btfOzoeyKuvK/RGn1E2JaeK4yOLE9R/WzTln4N+ulv/W7/ep1/7CZNmBsmkP7k
PnATcdZMBz8IswlACvbl3i89cpdpTadG1IfzymvM8Dg36bxVeQjgfDKRA5Vh8Jcn5t+ufHk3/tf7
xZB7nje5Ku4Fzp0LAyP51QDV/DRlIKQdZ5KYG8BO/fdt/ucXjrHn//vDwLMh657S4t4Osp+qbV7b
oN43wl0LoDP//SP+7Xr+WC/gcs+qoVnn3pQZtBaWJ0h8jrtudSsA8nHGtUyr/Esq7p8TTnAk/u/1
+KM5RcGYcToX3Y/Saa86HLemAl0WMvWRQaB0QbOpSO/+++L++fVmNvj//rzFpauA/Ob3mS4/sMp/
KWH9RWPzz++2CP9YOWxookbg9Pl9ZXZn8Kjs88Nn4HV/ecz+eQ0UfxqeJphteLit9L4znYtUwNQj
99jl8ubWJANn6zNEF/23cOefox3xZztxmbZNJ0ozpzpzKOeTqo8xDb78rZoulv4W+Pfy+q9nr395
4v7sIDajoOzz0EnuUyP2n9y59b69tBC/jSJQI0jGAj69warGZIvlrOPWdJGQs5zRUVDt+V2sOzhE
pEsHaNeDLpHHaruD89g5yV8ObP+T3P+H5e3PTuSmnQZtYli6Rzq/ylw2fIkyD6rCWDwQ+0zVvF2i
sObLceSiWFi57lH6xT5dEvk4Lpm9YvNv5/uKE2XK6T5Psz1f4aTeeWqb+Wory7e4cbZLfFHKhBgK
AiCD1eC0lgp7N/wU/fvQ/2Wn+JeH9c/WZ0/5onJTrofKHuTbFDpD+5eHx0Fqzdv0T3frj1WqCctG
S29xXASqXsiT2SYoQd41vXXwbMN/cDwdHCwv+8jstoemHDbbzFRia+pc7v3CfYSdI8AmhmDp0QXr
ddCNSOsTg4YMUYbHlJe4XNWjUK+ZFcOmNwb5XKZlujKKnkiwNdVmjlMLBO807mIxBSdgMuV1qtsR
SllW77uSQfzQNL/Lyc3OID3MVV253SEs2x+xJmYLLHTzKTL6fdM09nkiLFiPjjGfOjS+18HlWbPm
9h2+1rCL6c880W5nvDjtmB/mrIBS7MZgs2aml/y8Ims/xw0xRdnvDRGCv09C6hxdtQ1cA8HV0Igd
HcNyJ6xqWE+OF5OriY2z5089ch6IkpNVZNyjtPkxDSJ/LCFUXxAapxVzEIN8ELmVPnoiepPSUutC
efZrqnAGxGYHcHH25t1o0JPRxrlBTDDCbYtAj7uzftCFka9nCpqApe0jjKZkW9o2XH3UrEYfwaWK
HQDRrfYPbSiLE22KQGAzCWK4KO0TIwVyn9X1F/ntn1mlQTcmOb2RqWU+1+WY34TubOCJU33KVC6P
QqVw5QpbD7cC1MRed2N/oH72NHoBjpYpimBeNtPO6Q3vBHa0OKdGlW6oa9evnMF80J1B5X2lcWfu
58ofdokKk70D3n07BbKgRl1iM5h685Z2FPjhkNDEBE84iLpuU0hUB5VO34yg/gFTIFn5mBI0qrlV
q/J1LouL8HsgsoD6km46xsFwsAb/icGWfZ+kn3qs1HbKWJSkHLv1mNdPvp2e+jo9zLGPqdNC/ZPZ
yZschm1YsfPn9VnENpm3sNzW6Ki8fPjZ+tm2AuE8hpybkuhgKn8bJNGKtTWFLhR20eNAS5QcIPcB
3TPHzlhn8fyT7i9nPxG0zdFO2l+CQgUKCmwzNkbbfDexQErAAER2ET+60UyaFPCQ62vhl4e29aC2
tSsbfmNSzDAKFSzuci9CPCH92xh5wP8+up6comChHZqt32T0UX30s783OEqvQobileVcZoStTtlu
iKMetbWoTaqtV3uH2tb0Z6robOfDo0UW3AuLBQWYTEc5VFkOUxRMLWfTO6CvGARcXCijdeCqA7Mu
V8qOT45013355aQ5dpjlhfTAMHawFEEfF8+iNTex0RHVGWvPDb+GIVk3eAjCqdy6kbPcvwFoQZtM
h+WP8kDuczmvG0wE3JOWEEZmN1amVQ4Wgt16XxGQTlBFHdyMppkd6/RDmdVRNVRE3fZC6kwPzf2U
W5iIrG1rAyLg/57rU8HRI+zJ85BgG2Njs4hrTD4Ne1gl466C/9xqgHft/MB/ceOnrv0RQj4cGcrk
Ojr11uA0EerXaIzoeZhLd+1dZf3K0DtBjT4WLUYZr70rAv84dDB9+fXdhh7t2UzlKs5ufPqW5W/r
6WLGNN7xf1u9v2pnJs6lig69AU+TB2qE9d4lNc4qbmBeHwXzh6VHp+jyiXnWJTAGUvOOseW55kPI
TjGqDQchyqzUWszg18qcyTH/c+ibu6aYxIE0+KYynXOUZuu0Ghg6TYJL7PC0UNminjuvKSvsksJd
ay+/QV7rdzEPWxnZhwnzQdInF8harEDmIc1ofwOPaklnlybNJi/z312Wnfg9KzO7NFG1HRve/nFX
SOsYe3m0j5bHkIsu23No6Y1ddw98RpA5T5xqAUtSKrTC5Uu+0V75G2qygxiq6jFKqi2j33dwe5fn
LV9gw07O3FzbLx9Y4Ei98VP9s5PRbzKyG20yG2r/rMeOGQj/HMrmrBOWBR422fP+JMYxVtG2Gl7n
HP5pMFaIiqoDH90SpciQk4eYPrra2ptNgQkmWSfZDart8szoUSOpcOGEx7P/y3PavQW8tZQQPeS0
Hi1jeQJ04zxU3YOe7/2iYhHXp2pk9Z6OlgcUkzsm/fTFIIwQCAqm6CmxYcrSvx+7w2Z5s3m22llu
C0bAhuJb1v1RJ+BYyCJR8Vp1AHjDNt5A+1wFql8t71o1fozKPY9CvxRsJR0kwjYWX8sDX88vg4ss
AXaozQqbA9VWv5z5LbNeGPnalIr5wkFcuf01z8vyui2/yvJDsprgyADlr9jKjUPGYXr0XVrT3EOr
3uDmvne8J3zE3ez9AH0MDmg4pkwFetlPmEirmTNAOn8u970YGFisUkAzz7E3P9AifMgL61gG/svy
EQWd/2HY85dlJnfSrTzEanOCQiN8sFkK0lBsk8CvOExY6J7y8dB76ZMRkVSjKJXY3bR14uK90AYK
sPTmW8WtwQ9C580rpR5S/8G4TvEvHPWE9sp0upMzDceucAIa4FrjsR55RIuswEekWVnceTNEnriY
AzTgKRJcNPFhYDbAo+PhtZjncE3D+SJdcrG9KBZa00T84EoyQjHPnzWHB0NJb5MkPdyX2NxrczjP
uYdbLjhbTv/UiPFtKNvH2YZGXTeY7ATHTF7fTMZAnEfe9YQzjvNCQuojD6eXNpannK/30zBSr2z6
u8oLvic1XRsZ7VRhfjAn+YwwKKXVQa0HB+o+dM4tuLZ4TZeGf60LVmnPMxImNKtHt2pf2TexOdbO
oU+6Hf6cuzS3/WOh2X2m0Ut3mS30OY/CeU/cJL8hhDj7kal+GwOyiRVH52pbhz69ZV5v0QuLjqGv
J2s3eDJdJzbhC3VEbxW4FZuU3VRYTVpURk3oDnta0but2c3Wum20v2Zuwj1V2i8kapJq3DEL5Jy0
Xx5p+eax7WHR27W56qx3F7p9aMXHptHxRo2ePtSJPz+Z5N0epjwuTkU42x+tSOyLSQ+OwogVJifa
M1y6MLRZPMlGyb3QQUsdrfPVqzkU9p1rOM2+TAaHnpB88ldclU2nlhO/+XmcvGsmJk5uSTU5U92I
6KAgx0vrLIDvOMyiw2AW3nK/x+zcMdnLe+2P81HYyr3lCL7sreEY30XRh6tSLmIpxeDqS0eTG8al
tvSeeK7HQ2gqzIxlnZhiNZcMJs+xRcavbtT8NIWztx5rPf9s3RlDXZBXk7fp3FFMO+JmxvqCQJnO
ygsMjioW+/sD6GeJ6CUZu+/UwCvEN3L71x52873IGv27agx7ojfbHCXjxnb/EHBwgwcsQ71Naiff
9k6tjRVHs/EQuAV55VQLxQucNNChEPhRz27KXR3wLDp+S8N3WXQXXEIobOdgaf5BSsHdMfZhNRf7
AWNtvioDgXIoTTgydTrbhIXuHwRFKCyIqqdJfS5f6CgpXmRDp2Lml7+CsSBFqzRLsP3VdVCDjLJw
v8e4yI5t3uZf4Gm6u7TtrcWiojeTR8O6UwbOJooqE6rV4Fkg9HzV/3RrjJmtJa3HqCszH1mD65EO
Xs4RPeNAyjK87VRNFnbDYMSepsVBxj7980NuoP8RagNIIeSSFgtdzMUECTx1CL5t513NtrTWLv/4
2emuf9P9rO8U7X87A6LvLWmSDGdrUBtPtmU5iBYaeXGyej6rxmrzFfR0OawMQ0/rgswQlF+2CyME
5WYmnvnFucn67HM3WrfuaOKPEv0magKI5q5lXj2/celHdmiArYS4G0eb5XuKtP4xeEW0E4DXj3Ez
FHu8wdZpWhQIRiNH1h17elJoFR8Zz2G22iJ1Cg6+xVxgsiNiWbKvUTRND4MTYMtsF4thn/Ti3fQN
UP2tMRyDHAiwN0ZiJ+IyuclUfJpJ+i2UfytMDoVcbHuXl868YsEl0DF7zZ9kMgctU4Y4M4fd0RYs
t6Gbgj2lX9tr2ULsRREiYaQzSvqYIspwiE7AyaM5m5+FpYmY0EMFsTFvlDLvZQPaPwrY6XiLpjC7
hE6562fi69wrHlI3JIa09iDy2nVrIfjunUvsRVs7tJ/hwK3cvCUqmj1GfAk7xvDQEtwL/GppHT7K
fLw0RU9zktQPBDCfhYP1xeaPrWLh7y1L7DG0PMCLDlfuQLyHGk/W83Xw231qiH0aT7toqoOVDuMl
7UOZJ+jStY22lDK/+CUr59MXRkmRRE/3FgI6Lx3eUFcCWRePQ5DsHH/pDVIhk/RD1C0P0aPKgbgz
rLLJKzeAWR1w1TY0//A1rHOidcBQKnEZhfC3Q8G63nUet9CkY8pJL+1c3Yw5vgR+ce5wM7a63GVW
yNY+lOZGiKDYB06HsKuw5T4tvPFWShEcWfipXTmRLVa2yOy95fZEC11kmKeiENWzTblEYRLpb8ig
puMUVvobdqZz7W08cMqKr1UWXb0yfmQUCQOcxf4S6/NAcnWFkezijfO0mrrkTIfpR2An30VWVtgp
zIYmU/Wz7t3bNCaXrAUJlZDet6JxVVr4I4RTPmhVMdjs95DG6ELsvHVYZ9uRvbCbevjAwUcz9N86
HPytW/r4dBSpBVkqQP8ADLOhxt5SALarosV2ltq/h9rjIdIXF8no0ojVDwX88uQXKPtilTTNORHF
sbdRMEv8i8vnHuR1BjI0IlSqRPDchnWEEsLf4DEe6Cr233XD9XlsKash9PeOF+yBLezIej+meeHv
otLptgRKv1t6Qaxycb4wih96/leYBbvlqoVVPahi+piR0nSK5zcuRPPIYFd6cvzK++0LKz2IWKXP
eHXtlSeLo+wNfcS7uXRsds+yFncQvk5G1xyMTH91+bAPhv7kATqY4nnY1ngHl5g+2XVRbm56Bzym
KX/mfZ+gmrAPUWmwIBjYnlvjK7DoS+gm+vjoVwCFMGSffZMHZ4/Jnk0U4oxovWDV6Bwh6Jys0RsT
wI7p2eDzoiw64vxxEJX4s3nXCCNdyU59DKrDP1Gfg3i+pn58SAaEqIpJKTxfdoOgpJX5lWvahX2a
bk2Oxa6HeqmT32BOkCNb0NppvfnM4/Is6L7cenPs7OaqiFd90LKY2ks6x6GZPAsxyHSLKwAFx3NF
rSFgJUDgtJ+L9tSBIqmH/JyF8xfysn0bI0YtSnkL8M/QjlgOK1/6D0Hdo8zCg9VMiEojfOwtsSJP
n2ONN2WZJ2kWy3TF17g4A2e0AP4QfqTMsbN/Uy3tXY6eCpETvRMYrlHYkdgZPXMzNMHd0DoPlnRP
JHfRshnBMTfCd3+eb5UWd44cf6em96x9fJhx1p+chUnBoMgdboeXUtZ39uBe6BFDNeeSGsr9/JhY
44PThXuR1b+DktSnkN09+RrA8JLRBv/W5v2HGxKLcyeSKXxWvntwS/eYEWUuvoCBj00+j1Lc5KAO
SZYdhgQ92QhwZk//pctja2/9EVpbZjdPXuPfOoL4VYK9OhjaH67OxoMbolAtOqc9oO/h4+OZXNPN
S6BQ15BB4lPXERjjceWJxpPE0EXROgUMJkIVD7/q2hvdHzbvsfJw6RiCZGvLp7MOikjetWXYH5Pe
Le6s0kHY1tXNoxGOiKgwS9M4NY34GL2qurf6tHhKAjQAqBN/Ttnw2o9JfnGLImMDsKxzsXSgcZU8
68ZoW3eiDxlv602Td2Qqrrk92h9GV07v2kzopwyn/ESiLnyttWkdpTVh//Oq/tNXTjqtZ8/FyDH1
XvxDNzpb24rnp3JyvJ+kuPDFqsglDeYMp7plu/TqEbeHNIf+nk+1/iroEqCUInzMAkFq1rtuKrKb
2xDHZC2xZ6osQeFMAk0xixlsRNutexqBMZV5y2BdgB+it4L52gG7eYg8Z7EW9I58J2wYnoKpLchk
9rieWK6QFwZfhBf+Y2/J5l30M3weHZioDXWD9vNYpW4N2Me1I/QHncpPnFM4/ea+3uawmdg2m16v
Ha9M94lZ0MpW9218xo8uTnUzVaeqS4Pj/zRaajePr5ONr6rQFsTRdsiuNaKhnTlU1NcTv9modBbX
ua/8tTAHsWbzyh/DWQXfiRb3cTRjfCmDdMQfjv9ii6RrsInOrGYHut3piFhM7LOc2MBOOtXW8ug3
tgwx3cWByA6mCSNTFiEL7Yh2wzD9eldKj15RNx38g8z65KVhqGVPN+S0qtsExdaMqyLIUvr7+NdN
6WPyNWumUjj0mHeZiSDG6Zwcx0+eQy5izO0tbqX54dWuvuu1sl6R2tfdykjH7MHwy2hdpqq+Ts34
w65HklhcQXU3C1tuWmYfPoAtQD0cdL9XVdTeIXzEnQmT7to0Ul1punZPaZY3r/1gOy9N2VV3Y5vA
AZd4YV2nL7eSwdlVELOziK7ON05W2CSH6cKeAycjWc8MG4lLFug6InvqM5vnWr31GuhqRiiKTazQ
bYFfNiswTtKQ4k34rWVb5mfBtMkNeQQ99E7bbR1e4U2xODdUXeLOdBsknhPCixgN4SrwBvsYhzUc
duK85hctSqCfJuzPq64VHDoCZmNe8S3RadgWU0JTTKTnm6MiQRNMu6AXrbgp0FYkJqKT0C6r71Rq
ENh2g3LAxVk5laret5lsT2lOWjgXmPr8EjFeKyY07Y0esi+7Z6xOFAZlgYauLmTDzTxuoslVTwXU
n3fh+eaOrci8NZVBPcqvl9ovfc0hL+887Os5/Kkj7D7KjHlKKAFsPNMut1GD5iEOZflA4h3PZId+
xDQrvMgZd7RIu35NumOJjbBiDb3P6boa0XJ4nAGomjQfEyrMdZzGIz9NJ5uJ+7hrkyqg3WZGVR75
eMukbC/+4C9ykya5hjnJDEMEWGqNpDnVvuvjGU0DUni29+nqkdJiKnBf1kSKNkWc+wqryRbewIQ0
XGO2tVFqUjdqo2YTtQl3yGS3Ry5W7DoTZe4QTcBE6wWDblT+W2cZw7rHLYKtU3LFcdx/qkmOe9OZ
Zo64bg9AiQBqaLxxJSifrwSJrngqcOctAlqVe78MlbYnezIIRaPootvqt+QImxTqUqjm0Q/NS1tb
zwnlwK2as4cqHdEnVZc+Ub+bkjVN1eaHnRFJ55kuNjWuqpVTOelK54iCDdeqNpmunVXZMlrF7WLT
c8QzB6mnyTDObYxKBrzTjzyomfeJ2+c5stg2gthcRWP5nRE/l2HDJA1CAs86iLSPV2bu7nl+vg3p
brPQ2mdmclPhhBLPJXMahVvNFqw04qvKoSZC35EzzG8BbUxNivVlio6RIOPZLHG5nzw3OaMRYZa8
MrWyxDv5U0WMI3JO9slg8kt38V00d9N6KeBzgGs5Q+WvuIZfjN65yrx6zd3gt67toxtkb7mGcpBF
BhRjj8JxM9c1O9T4lhYE1PVQkJjysku/rMEkELCIWkgewKwg03L9p6Gv0cTbJF296nU2zSucvh9T
pj9LOb7303xstH3oZtKS9eQ/DkV6ZZbstxzRJw0umfFkVzWl9+IvGweR87ROg+RXbRYdzqJqNxPV
ko2kYhKQqpgJC9rAerFSRT+a8d5RRqUUeFBRvTPT6DW0k+fUpvwShdaBp4oCq13V6wqg4IZefnkR
qfWOe/rNbtM3bGKaSZrAW1Xs8+T1T3Zj30UDmZdkruUdbX5q45fIwgv/x1R0E49B7W7GBvPMQvPc
TjVNZJhyqJelhBhT253TgROpUlCJXe+jjY2rECJdh7HZH8d0QKuqcgsEmYvfpY+oAlDjQWIEO+bC
93mWc3xTrB/rscWn5Kb+3vad30VIfh5v6ViK61iRLAgr75YFQUnaOHjpquQFyanY1lnYb+Zk/Fw6
EONE34bB3nPqoPvEhZfMV/AiF/tGEjBZ/ZMh8Qn2U/CQBGmx8jQdhl0pKpay4uKQ1Fh5ti02vE+I
TlE5ZRRbDOOap3xAlCIxM1obryw+Z4s0qqcb8u4VfpESM2CSUUB2dMxyX4cnF9LlNpzkY+J173ON
5WeIoiXhnuh9iHqV3Ffvb4ZSLDtw/NwW1TH0+0udEF5W6uzztMuafrvC/+1V8Ula8wvVuqug0T+k
B2yVmVEO4CR8cHITvaRLCjHvP6PE8VdenjzwX1Eq5OmpMoOvmFm2NQQCArBGPTaDc/My0tiFJa55
UFZE4t1PMmXMlc/exyykf7Q7vELRlHc7N46SdQWsfr004KuMKCIpLXbsgfPpGe15yFMgX41mflXO
mG6jETpiXNaIyJeKVx7QhIibNrs6mfJ2o2/EO1Vx08m8+9s4onhR477TSfZbKOuduKldM0Gab+d6
Sr51mRaHMo67K6hVb2N3Q7urRJvRs98bK+mG39LWi6fQfmFBgpQ96fYmTXozytSg2DUuQwJeMm96
Gc8vnctpIc5QzWqnbp8ts//JBHF4F/m+tWrQ229porNPvY9tIPdcGovpdrwiPLjhPdAxZ1vbRYxK
7sojK7KPbTlsiURDNpkGjVkwZajILDyjWekWuzmrQzTqTc5jYqpn4U7jKm7qX2ks2ZfxU0ltNyci
9/HGFu7/7KbWffKVQcNPE4lpBXEs2zRJUJ29uuZrmZEfWoaqt0HOPZIWySBBefDIKStau6T2721l
fNSaQpKScfacwDzAbe6T8arw4ZH00OcgyssN4bnctWPjX0qdO+vIqn8OI7PfqpWK80i8KL5SliEL
IYEhqvFq9ubvQquS2mxJpVvHAXKvCm9cVg9ba0DQYmfZecItzuvP80VFg6ebpdvu3FVsI83qXI5k
6eAgHw4dsjmLgVenoLddUIfrvjPdNQt6sRUlhXNSXPE2ji2WethxyUooZew6L0IcXPrDWgbADU1i
pkfRTR2GKs+itO2IlY84e9PMgWBn5AnIhg63AJBTfS3AYO61Sy+X043vZUsDS4Uj8qEODY7wFrnl
hloj/RrzEd48Tq9m8NaDT4mTOM5cnF/hfeRkT2OeO9sI7SMaVhuLgjSDDUWa+pbwF1oFXFS31BZq
pyDqmeDDWWn8US8jdgki7xMVPI9TSj9spcGuC+/IQXlFoy8mdQCNVa4f60wuRxqyO47nptsCStum
cjQKzsD8XTeGorXWstdpR3vM7BMndrOg3h2Ka5IU3ZrN7FG6g70SdsmNo/NjPXrGNbUbJHJ1SKOy
cnEPJhXWaa6RXbx/5ZT5lWo6I5w+CXd0a98Hckr2U5vgzC5f61h/SUn6sRJxtVZJxUk5bEsKIjGJ
yAFhXctRGJWKP+7lqH+aFsFDWJBv72A2BcVgb+MgxfnkgbQbKsqtjRLjzR85bXcDn7Fpa2SbNjdk
MkLM8kU0cl7u263dlHrdSqn46BCU1v74ZSfC3fo2Gj/wftG+a41x6+TiJcModKLFo9hI1aNJarmA
KDMevNoi7QDPpNy5aRCje62/kyIY9pA0NNE2hHlKG7RyE9ptSJd8ECm/kyEibhoRYSbS+jYNstux
XGhSIqN4T0ZyZdmsiV3iFIeu8d+GqYvXVtvf0SWTrhs3q9ZtyeVw6iGFPod0r5h8m/ZcWFO6aEAv
Rtk+Ge6yS1eYxVG3b+uZUkxFkp+zwdBDexCvWV5O2yLALxXW8uynljiJyciPnFnKh0bZHo1X3mPo
GunW7tJ8y4zUrSq9766zCZjSSaw7i7xH7NGQETlgY+dyVJuyHLgIU9qkI1KqQVOY7yysPgixc/Nm
CVATfrqkEK3U3iZzHq/whMmPJESMZ4Q2SZ1q+pW6xCxxPr3FYaVI/mLNbGgT3pCeKDeF7VZnJ8pJ
tw2mxa5hOJvSGdlODFrjyS+Mr67TfBpKmA9lFMmt00XqQQ0Ou31k9RfTj9u9R0vpxve8bl/rmE5I
jW8xo4Nkp8d5eCJR3dwSoH17oy2sF5/ULYUPXKeeA2vCkGH4rlMvgGFJ63xPrvPSwALZdibm8yrP
1FaX1Xxm1nnp3LcUWax02shS8MJqYkBZ9k+6TtSp00W66zMRra0x5mF2jHZLpg1hcyXDlVRzs/Er
9uK2bZ07zofjTcRWRhhaDw2eV+YaxsqrHwotupMRDsbaydAhO5GPWCrqwnerg0PqZq2zyWVc7Mt5
yF7mToldJoNsN5Sx/RBh/dg2jBTewsqyj6FBbs2IpnATAwa/qoHfI+267HfcYH61pr7+HCgj7GLZ
Vk8NOVcYRFWfrmAJ08Yx5RSo7d5i3VW62dV1NlILGtq9UEsi0TCCHyKM8YKGhflctjCKIt3hB6/H
6Y46RPrlRylNa7UVb8aiGO6zTJzpibhGcUh66/8xdibLjStZmn6Va3ddyALgGM0qc0GCBAdRFDWF
pA1MilA45nn0p68Pt7K7K6t70aswBUUKxOB+zj8dd741gsrQ1kZOiReBEizl8lP2tn9dCgjsKloY
3QOiSik05F9w4p5kjqs5eT+W1shY1lzw1BqR4XAsq9R+b6XvnMFGxbjNgKHbjc48wkCvHHGTPdFu
Rtq0gcNYIiQMlTw6NFE7o0rolkavaS4dM31QdyT0kVXkuVQxk3/vzOYvJXnGbIO4Yh+uL8h6QUpC
lZId1mbgb0ZCoLDODi1axCa5loDdzpNxHEltDJbJG5lPXE7bSLRt4JkoaVyD3NeuRpk5afO0czPL
2y8tHMUcRxErXLZOdB9LFTq9w6Lu9x7z1FU7XzoTRV6qx/YDGbJdWMqsf01bf4WpIjEcympSz06c
lnc1Td4vQ+nVs0/H9Ibd07v1iYp3VJGv+cQVzsysCIeyNUIzt9UdN5X/Y0lbIIvFasLZbeeAZds5
enODToYRnLtFz6p91DUDQ3LJ0aCMBpkv46F+SmHcHovG9wJdaugiB0sghrGN0HAs8blYpblHWsiM
UmNOt46m0fuWhKF1EE+fts5KNpLCHqSyiL+8puwOdG02c8Hi+qXy03Y3AcGRVZ2OT+nMhOlp0eJ3
3R3FVQ6F87Yk3XBf+dWEjKWtaK0FN0lhaLu5yO0HdxjdGyMu9Oe6i90vqxDtZ6Rc904gPrhNtbDe
F9/IrkvCeDWn0OEnCuk/R1XfvVu2VCGixorB5CbFhh33e9Rj43NTl9POLmANSdNaGP5mquROz7v2
0OeWEbRD1b1VeHz27WCTwh2lXcjkjfx10vXuKCKwViy95n0Bp7sj6274tsq8O/oO2EvkNMVboSBf
9aGZA32cxGOb9QBlMVMuazFZaHSqKZBWzDKZ1fEZtUSGvWkA/GiFfEtdO2K9moTBuN7Ovre7DFYC
N8GZ7MP+5LmO3Ca5Pz1PuluFi+dInulJ01+h39UddvvyuorNSIIx2e2kZlRE8HrM0vEi9E+p5dr7
knwTaN7eWHZZ7WYHp8MiOPV5C19faZdxtOt0I/ie72bp4TSKSvAcM23Gn2XqDdt4ascjgd9QOYJI
oSNxds09XAQ2MOpn8YPEs/iOUagT7aMgPBISX3O3C+tQIOJlelgmoY6RZSzeZqymaU/CS3cZRaqu
ei3pEbJSu6gleuPxHkECFIPOjToaDmpMkAfW+Cy2ZeLUZDzW4+9O4YDe5kszvMz9nB6FXfnfnlhE
INM4Pg8O8BfIDQw/Qb7jZbHjOOwTCIcMvf8O8IVHPNb8gkW2Nx7i3vJf7IhaZ2svFSdJVx72pjSV
jHkqkNNNVDkXqymTu7gu63MUVS7FVzcMv6aYOr8xs9pi6viMbsR0KoSBsRh/pFqmPww+y2ulDO+E
iaP+srxJfEk6xF0tpP1kpa73S4mpZ9h7apzcShLGtj4nhiSmEYCsKLdxPTb3LrmZQDdGFHZekj/m
LEof5TJ6YcFQtR/zMHWXOLbqw9IN5lmvE4eAZJKkC0+NH3I0GVrR1Xa9r4Wz7H2rUy8ETZaBp0t1
c32WYA9O8WwoW++3fmHM3ib1zWiXImkpIeayPHAIyg/UAJ5UJ9180vTMJoEzlvvcSuCszaW/gjHq
gd0q5BiV8vcZ2M+1KbUitAlMC4g2q9DkWXG4mGyo1SwQmNbed+8g6Kmoii9NX/tfce6HC4vmJl90
85qIatpoIrO35jBU9xCpeuC2FLh5wUxMzrckCiOu6E50ZDvznO1lBDXfmXUWeuSyo9DkPsi67ivK
XfHRNZDh5FMhsh8dlziEAp2FnTG5vDQAjGl0djKlZqq0YmEq9NjAfk/OLamS6eZ0YhhoH3E+gkn0
6liq0X1KM+SkzIkQW0I85kAqZb70/vyjSVFz0sEgBSn5IyhbKcyKsQotrhAQVIUCNXcfY1W9JkVi
Pmq66M+a8EQ4yzgOkmoqgmFujymA+abIQcHoXX6JqniO0TgT4ZDa2tYvwakB5UiyqTzT/HAc8BPy
pIfpp+bRwLtRZATLaOShnvjOYdTc6Uhnia1/KNWAYA3lpJ8oCnnDE+MXyapoB5Y4v85LYZ6MauhP
ZcSatPFExxxHVR4Y3VJtW2nnm8QU7sbwCfig5abWbPzO2Ay5KILEm3EqklJ8SyNn+ObkqI/UsxHM
aM64rW2iZ/y81APQk2oLaMx8Qav5InwQOmy2x89J+TZmyOjHsNi/olL99LlodCZeubGdzHkcRv+E
z+95qbD4O8Vvn0JnG2fRflHmhRgXRimPcI/mVDRU8IJcncXV7ova8h6zgkmQlpHlX3Ko4IZ12wp9
VxU9nUwERq0rsh2Jt99OTatvkbozk5QsSqqc5CJ7skDslWaovnKzDGtU6kaTMNFZH/Jt7euH3jWP
7GwaFTDibYrKMFrSrdmw9MfitYsVW6wxf7OIH9sUTZVXql+zagIyTMKs9O+MZsAEtNp5kQoKN9ol
/Oum7alE70Bm5WnUo6fKHK5a57RBmdkxA8ARYUrYBzwOJzedxbbtCR32ROGSQBSjA+x0VlMfzd/R
7zEJ27l7wQm3LmW8NPXbdOymnaV4kzPQo/s0/RPU+WhF8c5PdQ6i9E5FEV9F717JWAj1yHpRznJx
DWZ/F/7J6oxDEnfBUCf3Wcn/KbGRJvKDqqm2ILb5dh6S0OSI59y8ZkTPl1VyqMv2SBuAjFNDzd7s
i1SAmsuduZKZChuxqkx8pUN7jwZiP/G4qWi6GnMUeD4KfDNdNi2SIp7eaQBG9+W9t9CVVcI6x/CQ
wAXTC3IrnF3TxXXwOIycdK3bkOjLpLFlFclV5hK6S/re6OZry3KE8E4RjrDBtr2fRDQiUhiXlAEM
FjUOwOcmauBo3aV51yrWYX+Oz46IueSEur/UUczc8yi6iyN5VXZrbkTs3UTRQHAUzo+urzUa73p+
7FPH5o6Up861kfg2as82+2gvEiivZia252oHPcPEm/S71lhQAqjmKJaEUjFWt1ImO6U5L6ndQfc1
H6lYPnMzvppJV+30ZsKygQTXpEzetHp/rit1N4hc7iq735msVxuTStHo9EAMVuDSvYHDyycnjV/z
kiNpHZp496UohgKurxq2qTaetRkAtS9MBtKZ7okY+R+yKjUqyEZHnZ7pfRxQ7umvZRtfErTaGNRb
TtOgmKGz3BkeYmvHNLfK1E4L0VO2l3wtqfnojeMH/McHm+i+NtqXmWh2mvyyZCWFoyk0Frixneur
EPKxV/V+bJL3TPuyiITlPJbKC2CYdzUlOVLXiwF+rgwtMGX8o6PvbJUJoNO8l2p5EL4G45vxoP1u
rHdVM7A+bRH1LmGGGT2bbGA32/6crOwnU36+okyhEbTe20bsk5TEu7gOZy5tn6rHRVUfBdfJjoA6
uuV3I4j4Jro/q/Inh/eAhz8OklVYwXsnQ3w3Zik9gL3zepueQn+0SWhbc0O7PoJUao296sZ7W8ZA
6+O0cRlmv4U3/6yAN5B07WlU7kxXJ8TB2dbK3RDQ9WEX+eNK1bkDs1gRUcXtFFjV8FAJBD/C3jm2
+nY7mWA6oH2mRZ0X8aGVb545bE085dSOj72bPmHqT+Y0dHVUO5qxxdW6L5LxZJXLPkXFg/DtUano
SUOul6XxbRiTcwPaXDgzZl7zWs4mDo7nGVPS4MJ3NckSRC4Tk/r82M8qoKgLbAPXhrBTJN9E+RrR
fFegWET5NBfJaw7VnWb+wYwxqqftLXXd/XqpkmUJ4fnOHjN32nig1FaB3oAqtWLTWOO5z+xjkUfH
Agg1sYfjYku2NUpXrfqAOj0rXO7r7ZCn4872SBkgLybRcSwss4Tq9Ghlim0hFIrUp5YkydUrj/Yh
qLmdKg56vTym6G5xKQM7Nn6QGyBx5Pv8mrSre88GpquhmbheSixfY+dCmqndet5k14RmVNwTsS03
jdMETsmmyS3QTdr3eoxZ7oRSk+Ei051eui8uS0pmJSnhMWC38fSgO8VJFN0vDEBnc+xD38sP6xu7
fASsWl7X5RaceM96s/VlHRAGfwdNtVlMWuq2CjMCb3wnPZTdgtZ22A56jTw1PwHg/1SRdZingglB
lr2pKv2BwPptzmqczXNop5QoqYn8jiiBhU160eOgmZszQ4kK7qz1bFcDNdswHusEVg+hfDdGF3bO
lqNvAwOOLJfta1bbt3qOropUNWEJiNwaNLW+YQDvgQefY9d6XOz+BReNzqqQ7sfefJ3S5jAnqQJj
Wc9Spd+NycAUAksnfMoNF8RvG2piGzFf/hOhk9xEzAsNFq0JbKX5MJ0dQnbdZCybCMDKwjLGw1Iy
edZfLNb6qts6aRsoN74J6R3SJHqlJrtGEvaaL/CFiOBepvk+b5KEliluD3bvG9sJnVRYZ1QFDgLr
IV2llemGaNtk11WJt9MK+7Fsx3Oh95fGFq+1YA7SNNW7djG/l3x4KVXJGWvu8jF5EUV+HpvlE3r3
ta2rF0PmYhOp4ZXZBwcW8LuqxzagkQKvrOhEX/I7NqLfzOV51rXpNtP7NVZ/r6k+zFNnn+fmBVgS
lK8dmzP+s4vJ/Hr4OhXqrupIR8JvOKG7WA8bkBoV6GjdO1qD7C6m0IjWmyppsazMko5smbAXDUaL
Urp6RljzVNvqofElCu4Zj14yD2GaaPewZtqByup+ZoHDK2fDPmaqP49zdZxz8BWfiRo+KV4Nz1vc
to/N5LPLkajBrrxF044GtuFJ1BxYZ1OGbRHv5wXuyMsxc0SmUaBS5FO8bu9N+SkboivQ8jO6z4Ni
e9OBtjDLwMnJxlgQZ8Di6gMT7bg5vYHhnno2nhx9fmyMASYZ6JXOgt0buWxTZoJvKM6Wpt+PCqAy
bbVXHz9oPuQnP2tfIHbIHakQ0hks4GBCT43ehnZnfjZ4jFiSxLRJ8tjE3pV8dpoG9cIeZXbAizSN
d1HOcz5I/aK35qOwSvbhydonXf4dURIJ1pzYs4etWtwlKCOlb4Zs2mvkdQxyUoDHjuANbYmMq2X7
UN17VPSHojA/4GCMXazjtVmfw4qJX3VUHLIadU3vihXali8J3guCWh+E1fwu4JKiTlKVUdk3xnSh
CMOtYoynaWiIfOpvUZG9alqO+2L4mfJO267OxBoExLpdxjompmVa6LNabacl4+/WgARzUv9opN3r
Sro1ttajIc/XHLjvKvbQE7bauZjUyVyMVSz9jWg4zOJ6FQ+HZs8geru8AXUdcJuu951RdluXDXFI
phPk+JPNqm+xo67nu2Auju6ha0K7X2tPTvbmj2x3cl91/tbnPuDsU2winRqnbc70KQJI7tYwkrWc
ZI7lXizRzS+sCx6Fk1kNz8Yc72zXD2y0ZKhiMI+4gdbWW62cggm/1bxWvCehRW8ROlOUdFZxcMf+
Sbfv9akk9KR4RxGwW9p15oBzqehNQVnfeOuolWuizerd7wpiffEhltMpRqISOclpFcKgRYp6YOk8
eqpprfE/Bn50JNElI18lr5gMmxlHMaQfJCocInRNJcqKsi/uSvCaxr1Fho0986tPL7HNcK8SB20H
DTg3sNOdPGeLvyVZxsGWNCvvOlFKUbLuCa/xExG6bn/h1fU2q9abn5PPknsYQTKLhg0fjRZJyndS
dF8tNTneuPJ5ZIuMx+rC70rdxD+3akLvAMlXn0dgGoCB2rEaq/WG1t0Nus4ikIm31ea2hwVljnHE
vVx3KHpk6Jf1uMmjEg1fWW8sngCbrZyPTt3iXZq4/dh/rHg4xMNykWR4IK7+4cf6g7QmXgPAmdwz
wr7A7Zvn9V9LL8KChR19SDBDRLRp9ps4/XPWIaDnqyGh1c4z2Gjv5uHo6efGsg7OYgWdi0i90p5y
k+vJAzQ6P4ZVE4r/am0vnOf1r9nUWOVYneDm0YBMgdmK+2T0TlGNK9+O9Pe6LPZi8IO6tA9eNIdq
LsgQ1g4xj5BLyewgtdWj9ClnYZk9umwieuAFOtmvRrr71r1V1nsx3iMKQWdlbpT5w5TRRcuicHKQ
qYzbqPzh9IBmdNladGzExe1/w51sS8BcDl/h6gMH36IED8r4NyGgAQb0Fwf2eKNS5r5Ti7U9DWRU
bgWdly+ao0oYX825dfrffX1dN/WpjgIq49hAOgKkyvQ4ntRleTNJgjNUeey8/hxlBtkCrBpx3SPb
yvxdLTPWrRWKEwukN8SXk3nGHegJcLH7znedned1NApmcoaLIYFr4BrWJ8rhCs88tD3LWNRS2Pa2
CCPUZwHeq4oBUih34Z+Qg3bpNmL6Yp6H/GS6otnl+vR7XPXMnI5Ut54sbivLx1RG3SB5csHxkEg8
2kToov6j84eQoVjbLpordtEoUZjouxx5dYRwOuehw2nEqdgnC6pt5Pw+6tOwzZoJ/qjSN+3CYuYS
1LrBKUV0gY/yIEGaRpUVJmlFBi1xc7SGr13hoBbCJ7AuZT4xwoyUCF3TwbFjh7ZMX2dTXIvSvPJF
ZgohJ64f1qsQ59k+GbTTugDxcNmw2N2Q7HW4C6bW4KTGMENHM5i0/84w3KRuP5NQmzPRxjN/5YDA
qPlPEso/Y2ld71JDzgAtOjcffT5RiMtqe5mmR+mMgHHgBFUF6th+F9aqzKbcbuBA1wUvuuecGrWr
tk7bF2vilSvaMogygZoM0bmv9595XqiDOaUsCoWL26XBvaZH8qNu+wjO3XvwC5Sw+o8qJwGKaLLL
Ihs+Yk7edFZsZo/MiBfRuKWjEHgcy7Mt7cdCx53tuI+ZQH3ga8NvNysezVXlneg/FmUd8/Kl9d5s
81c2Ftws2W4UQSfG9GhRpoFD6+PzCPS70+AfnhNFsKArzeGnt4BEFppC5bfU8McLytvccbrnqCnT
sJ3waJtx/2os6OVmi/muTAr8CaVlIYzsx5DBu/mnamr1UqEIxXJfL9QbEtzXma0PR7l4S4ys/zQa
2XxoVoewysx0pGRy0AFW/LF5cKwJGKFuB1iXnkoFFViz05dlODNaY9osa2XCDThAtTGZIl1yeVAc
eThndYLitvHSq4TiPvTFHNGNGwNkd0UXZhN1G8Gt7jxfmQQ0KOtdAo+mYScr8VOJUeVBW87gu6nL
1MbB7O+sdLCfV5UHe9CCxsWQVKHK7eKtlbe4HoX3OSYsnS3zFBmhgIoOCaosU0adDB/M1P3pRZKc
hZa6dDMMkkhop55+6yYDFzd16ogw1pgkaNlJuSlcHzMId6wIGfKeHnNPQjSLgZSsjSmlaLaln7lP
jWsZ5zyv2MFtmR0Q/qGgjBtkqmrxdNa1pGJ0ymKE+POw/6I0IOt/tO8Tb5iv7JMAj27S3rpa2U/N
PCYwWSUFOymsR89v7YPImGi5vqMLGIQjz7wSBwgo8r01TYABc1TFl0Wzq3BglZJz/kbfVGy6an4g
BeY0A1aUYOZbO2vxfJo8GjUAnzrrbfVqWdF5db7NUX0uqYAVCI3ZUgm76E9941p6RsyEVqw1o1vf
gDiAFTzv1Z2xqI75cX0+jdJ+Ew0uXW3cY/0LmdwW2LoXrinYLSY9Ijq6M/34YRrtu8iRZ83x3rxW
3/kyDW1iQLVMPjiVszFwqsSN+dQ67ivum4OwjHvR5wfhaEeHkk2N2ud6360QgY+YeWOagPEI19qy
v+YxU3pj+YEZB7eQz8bmp8wBbWKqU9rGTTe7A5tSC1yv2xdzHPqrOZn3TKQ5YY/Iw142+y5vz9zi
ODTt5n1MtL2BlFUNElQv9o8YNxAWubIKuth6yr2Y9DwTcNQmaoDxGU6uXXsjpSc1roVFBHqD1iHh
vaOd9yedgQZH9kp6EWv4lS7EoYzlM2ONHontJYXGumUpWL43n+exfynymSRzyhmU0fejjweKcJOt
pXdhnHc39CoIUzHnFl0aKm/ck5Ljb5vFbjcYCXd/VWBCXKTBXoXP4kgo98NfkAI7e9Hjq8hbWJnk
7JfFi6/X72OVc8F43pOC0TLpcvXWfWJuhn2ZeI9RNtyvhVA7WMvWnvsgnYxqN7v65/qts8Z4EQtR
ern9rs35XrfKV7dbl7+4vysinPW9q5H+ZOgnv6l+RXbzMDXyNKXuA6AwwpTcRULG/bFY16ZGWGYA
K9D1U5kQYG5/L5yh3G1/xLDZtJsP4NSXsR/R4ZuHbmnQdFga7orkjbNVEgtj4uDtw2gyg16lLyk7
OkkEh4KbYw0SFCT7FKgK6K9GjJ3iw8uWp9TLj0OfvERJ+RtVXsVynx9zAgEXukHUbMfMpdt28wej
R/uPHwVjqI9thM7I9OufTTMbgd1x/HGqwHTScgsheiTNcbtmu7txhpCWIRaOgeaGUI7TpOfAMnSS
ftLducg1Bo8dmR3hq/YGGPh5dULhAd8YE6tmt7yNi3uH/vgwDoQRymknPO2q9/0Pg2dV0mFSj0MH
aT9XCMbJyK7R0Kr15bFdmO/URx7CruFt6uVjERFPgPzmVmvk6IjFo+EZxAFoCNF9U32WyA9IpsnO
KSLmU2lWD32NM3XODAjcjAm9Rfwg4MgMt39DdUfZ3FQ3Tv4eoUu8azMve1jjmzvoGq64Vm9qFWOz
rlHVYgfCPpkgN4xpzFX83dveQx8DPiuS3dqyPHWT8QPFeFi1xUPjfFJirDdptp0RlM1LAo/iniZD
+4VL7mW9nrhEHzXWNiRuw6G1UfYUmXuz2uLe49QPa7LgeqWZpGI/dm51Sdr5h9vShmtObN5sbXgp
BDGgpROs65BMmPkMzmNgyi9a7z2OFe56Pz0YOgL4pm1v5iTf+za7R0jznDfVm8fKtf5cc5rQsN0J
oijXQP96qOAdyvkumv0Ac8k5UhYOYOutEgkZJSsCDh2/9WrtW1Z+6GYOjTEpBkV91pqeG6E0rqS7
vGM/KHZ+hS+qjdtTwnzuSMU8TkVvbWSpkYGkdR52jOEevSvcX7vT/OUWiyWs6+6ulvPWV9067j2q
t9Fs/NQtx19lQER2RGjLHcx8a+OyeN4nOTkfBSa9PhmOfe+dcsN+rAweatTWGztl8bc6ZHCarx5A
+fe+UWYcf3zofU6wpayw7RP00BZGaCpiWG2Eq/Y+02Mi7fRDjZ1k/VSnLh8BbPeaBHYpdBS9LskN
FWYFYmVhpg0TA6lFoOrUPRIhh5jXHq5NHH/bU/vgklfq1lkwG9O2jKO7dWBRT6dRtk6oL+lxzNQv
aTnv/traD+LUVBMbz5x+GVTgRcnjZ8aUbGxZyh+PqP7gQhEHm6LcplFy8DIXCDmH8Yz9s7v0Rwlc
z4W7lXEKVOF6FBKV91t45fCRteX4rLoIvYg94KRMjq45jHunkQBp1clYmnzbmegKK2O+JmrazKhV
Qm9R2bdndHdmI/esct+ioNcZGvNao1ffIOBvUDAM4UTUQluJRzV66M8x651Kwhyeyq5yb8g1oYDd
5dYbGIeKch2sUEafqk/ltnAldc4U0V8OBsYSKiPbrR6tZPxaj4FYmjDR3LvYQGUDY/0zxglH5T1x
H7WLDBImXqvOvDe9zsD7jUm+i+dgkfHRcdRzx3oBrd7g5UFLhnAFk5D/kdjaY15MRxKPNkXlwnaK
e8n/6dr82MYQiK1N2R2XL26aYMej31kKQlz6dVAIbAxJHjJG/Z5YOzSrLmiq+Qtbyk4myWVsh1OX
fNXoKbsK02xNDK6wtPt1RVUsRwKZRca67U7Dvjf8gzOhbHZL7ZabUUiCAGiUmb5YWv6OufqlHAuW
VYy/RnugI7rijDjpBSCT076RBnKZkv7dKSCa1kj90Mu5ryZrJry6/GgiZI+pg6x9eNfzqN8lcfMw
NIQcDgAcvUxPnhSCLjh3w7TL9L3ZAZCnjsXUwOzcuIjTp5HdNBqoSKJl3UcT/ykS8mVAaQyjjJOh
VJe2Fgxg82pmBLREkSltr5XLW7zEr1rskb8xBvPknxHpP2eDeplMD2BGsQ0Lq24OURkNkGDm1iG5
blMxnpdHbBWQ33klaXc66F3boqlFilc+aWPb7EeI92C0ifMZbG0Ox4rALNWPzEtva6K9Ir9y9lJr
mO0T1eoU4bBdvSMkayE7xa+r29He1Qsii7QReGphEL3jcm6gwXMcwmxvip56ixcRo9uovtwW2GNE
Z/BIEIZ6l72PfMiyCRmeJ5cNO7JPLbK378oW06c/lElgOe302tKp3IgpWA5OlXWnsZ1A0NzUVSsw
eBoYxXmIO2Uf8POBB0awoHvHLqLAiJvsZNpABXY2IHkdo6k+JDpJZIxj6ccAVw65YAtkRTmkuOPo
1Jr3rKcKpEO2qCc7EqVONR4gesYRt76RJDt/knroDbF+9hEeUA8UI4KdVh5rcLA3aOZfozN2Z1fV
/bZKtOicZgTJVAaghzJk8tSXw3Q3D/iw66JHe1dAxoMYo+uYEFNRh0x3CYvNSS/B4aHz3xkt7t/T
PvU75braFVZSnKQnc/KoDePoNO1za88MjvGz/h1RQb1VFWJBnXrjigGRAQqtfltEDek8oCdsoEY2
1UQ4F0dO0xs51Y7bDOG97njbyAA1iyWhN81Up/dTLohCrkT+Q9e8lEq6F1+V4epceq+LSXRok93c
pb91ntsNjNj8TGdEPHIMkuf5BPrrNhqCCrvBFhSiQzATg6QWXopR1yO9baV3zKmS28EbIKd1eLi5
Jkg8RpKFFhzkN6oFcTSG53wiyePRb9LpIMnx2M4qSk424R5hk0zZsVzx9ET582+zVqCVOsskxUbs
Bcvqoqp9poLgicNpV7U4pLRuRMDQpeQqJbHqDgiWx1Nly+UHNbW71ezozTCsdjc2mThGntfjx5wJ
7TJSy99ZTvNhA9gFiPLSHQlGRbyxfAdt+1K4LmZm0g7TVo9RJ5PDYcbICNMpwbluk1WPonbYNKlZ
HPLMfNRH27r5BpFemqIbcJN7y/IZDmLIT6KwnmkysIdL+7VbAGIQ9KFRqb10b/HjU66lz1mWv4+G
bh3Sdp1e3TeP2WR92mMxsDJiN8M+SKacrF/FbKbkWujlY2aWTNdQif62MKR449Vuye0+oxarbIsp
g1bjbf+tpSPVOqseHszauMXKCDxbHFcMB1TwIIv6kif4TlT8oLBIWBHObVgz+ua4kYSaZ9t/q0VX
xzLDuGwY4rICQ81sfw+Ar61ffHhArarP4M6pSpcVf+UOwA837eYC99ugtc21TxHn4U19zdbkMeG+
CizNm95quwBPRh5IE/zcruuXuCY/YcWK/O5+KQoSCMuwTOpn26+I70SklOdbAt936H5fsn5Y08Hw
gCEtkWmQIb4mHqH/cGPIQSIZbn9l0/77v0xi7/7xH/z8s6pByGXc/48f//GMZqkq/mN9z//+nX99
xz/C7+r+kxyv//lL//IePveffzf47D//5Qc2S2qz2/DdLo/f3ZD3f32+/K7W3/z/ffGP778+hYDT
77//+bMa2ID5NEnw05//fOn46+9/GuvQr3//75//zxfXL/D3P7dV+/35x6/v/I+n4df/9b7vz65f
P0L/m2/qrmMYuieoB/nE6fuvV0zrbw6aJM/SYUA80nP+/IMwtz7++5/C+5tjmJbwTN3wdYsQkj//
6BBorS+Jv5m6LnTftYECXJ+R2//r+B7+K8L0vy4J5+OfP/9RDsVDhZGkWz/4X5JOCbLj0HyOznKF
75i2/j+Cve3McKTSNPkwg4tt7BbMu4lctZurrt7gAj/IqruYtPy7zrUYMDXXOFyBLfM1omfsk+2U
zvRIdn+fTcxtNj3it5L+it6a3RrLKN8qIaqfqb9Tzuv9LH9rdT9c4iQORDvTndXOofLx0iNv6kNi
B8ZaBF49Zid9fIh8F6EnBvMDZXhxicX9f7tc/4+v/9dUl/8T9PrX18eDZlns3rrjUm3/a6xyW8eE
w/atfNBNBLoQpiiJJNSOM0TOnsA+Ail2htIssiYS4z8pO7PduJFsi34RgSAZnF5zHpSp1Gz7hZAs
m2Nwnr++F9P3oaQqWLiNRqG62mVTZIzn7L32oYbJkmdDvRoRkH43W/dgxsZxMABD9A7sK8rJs9Rh
+AJIq3+EZs9PqXsOBXKP/zJcrnFw/yB1N9R4G+mkwJ9ztAWOgpvIDojzmcvyISujJyunqp0Go7by
dSzInoIx042/JxFqyM+mV7bVaoeT3FhQYoq/CHmUH1m88+MxcAxP5x3OfzOP8H+CxMNoqMvAqPPL
oHvjObU69NRD/6YL7GMcooMbVyPaIKn8G0Biwy0xEUcPUf4B4wwSLvxGTlsGJwuyxXk08giJwKaL
8/qGk1DwWFB8Kfvsl4RkvAzV8NtOFaJ44WCAjge19WjpVLFXHjUMzKJ5k03tnoQvrGOGMPue4wId
kUjpWJ4Fe5qF36FquSfao1NuhcTeoXs4XDhSWccef+Xam4JiF5ju7y+G2kem8PUteYKevSNsCWTl
M8EbJ3w9UqpMLygM9LPjh69O3eVcxmp4IuYImtbIEIXDVtuh3DYRjTr5s2fnzcZM0mwzeMG6b8FD
2Q44oZ4Qp2Xcgn1ybcxjQxx/Qev+98wwXfT00LPsuTbrfgacU3c1sx5b1KVs4MeRBhKo2vgO3Bld
aFFWz/oEiGeA2KYKzd2ZExWY0EEbj354KTobSKtrvoUNLYMwL3R6XCG1xFh8gUPXr1GiH2aw6Qlh
e4Zpm4YLImle4P4xN8YOvCNHvPQS2tqNV6r8Bk1EfuPo46UW9k2HD2NdWjkPK+lqhzC10OCWS0PO
0ldvdE5JisRzQEUP1Re5dBvx62E174dR8JnsHruSP9ER6FJrIXL3bI21vnHS1nhxpl6ezKHx76zu
HCSeWOUIHtfcaqEQjRSNvSx6VkRZH50a/29m/tJrmOfCrODoUugDidbIdeFPwSm1jcfBdHO6ee6w
wrFUPIouUQsq/KBe0ZDTu4u4Y0WVdPemQ7FBT5tgz6Uhjdpib7fNc1MK4pikf6rIgCbuBLt6XsZP
eq4QfFGTXHVZVZwqCuasMv0eNqjOKTHtdnYBXqMpCv/o2uKXmZXhtoqHfCPzyTpWoV2dwrI/aznN
PSqh+X2OM5LlIMYzVjT7AV04uqzBxL8JG1Rj+l3awHK3qTZiiLelscqj4jCkzS4rLthwh4Nrqx68
b3bDaRg4QZwn1CdK1BawL89SJceqaaiohB2HP/4IsOOOTn2KWcO2IE+FdemiTNtETl3vdWv8kdYR
TRdQP4xFYEeVSootGDAApkNoHtwKPqKgixm3IEfT8q6ap/rQm9+F0Z61JA0ex+llEnOGYuIdGx+L
bk5pefA7MnKERbXM7U9566Of8vCWc6dfc2kYWUuwr9puUJyT0D+4UWC/G9F90Exfrf/GTOD/PMbd
eelwbVZX2Bofx3jQ5zKVkozNINTgcZmJPApj9BedvBlATh7ou1jcSOWx0QMDahkn1CL36MBJO9hE
ORpcLFLGFpBIFirtwZuwMaMq2kasdyt9PhL34P6+WO/+tSuYng5E0LIMQis9w/q0tdpNWk4c20tC
mdpmFZTFTWnb3nHUsf9GOjup1YIVRrnc7UtEGLIQx6AlbwIulAcV88mwGvMJpezT35/rmtP74WVK
aZmmTWICa7Bn258WjDAh6EK5bXwnoO/o0q0Xhk/9wa61g6OM5Fx57UVLQE/N86lLKppQBqZyvTaW
4fwXqOg7WEIvKevIBoEo7QYDm08lAgr68y/I0aqj+QrDzZR58B59mr/t3GGHGlrUgYQg0eDUnYyK
Bll1b3cSHT02/4WfwjhSTnJbpiArDOq2Z5tm4aoCRojnQHwV6m7Mn+DDq6BX5Dr0sSVnU0d+XuOR
+YGf8OrskiuM0ZyOVr1m3zRt2G1gDEVb5WvsqWmxVmNtHiO5aD3/USX+bz3V813rPvWs/S9Dkx5p
pxKTyz3dnhfMYd5H7c57kSa9ob9/v2sC+YeHNoUjBem7jmMbprieRv6x4E+x4xVWk0cXx8xeNACw
QERi96425a+KcuSj0rR1OmnuMVln+r0AmPvYFNWjWaXZuTO975amKGjN/4rLP1pb5PruSl/HbeiV
xlJm1XM4qem1b0goHJ3HtCiibT/KG22cu/NWCLmSlchsQeBNOe56Cgv+VDs33F+HJaw7SNixz9rY
+4uqiNVjzYaitfWNKO3xjj7dth1cpE0VfREKsnvSgSYoD0n1xXu6Hl0/vidd2qAcQSy4+MncT6cy
VJMWMr/GpcM072b6oM/kpHXtYdDpx8DZ6HrHJ876fA8VkA2ssF/gWlhHo+Q9/P2j6fMf9vFhTEtn
f+aR+GxUVz6uYHVsUoG2Y/NWGmbzFAvvQY84O3QVgpIO/PdCCBKwKgcqQR1Ub0EBt7exAV/ms+DT
cEC5TWCWvogaNP+9RpkYqjyDy5bN+vp5LGlWM2COg6yROe4NVSDzCZZIgPjCsI6FezcWtnGEDA/6
EN/CpUzwJHCfolqfmaCBQf0VrdQOQSvFvcm/No99M5neUruNL36NxCwpXNymLLFrt4NVPU/8PmKN
IOvXOlKUJPZ33o1ip6eNUJlq57rjnIyJwCp3Au85dhmcjbr8/XPMt9jPn4P7qNTnJfo/xsZkeVZv
GTXW8XQAe45xa5OL/ua65JkdEqNW6Vsw8EiiZehunCAUM8jUw6dLB1/LPfQ1wPJCmpYUxupbj4rp
UkTGSN03XLeGbhx1CSzaiPxs14K7qg14TNfVMS4h2AQ95ZCs+Hl9Y3FlHBX0jrNdxneU8IuNDLGB
//1HvsblfhqB3G9dyRXX9rw/58h/LhvuBOs14UdWxXOMbnfpeaLdjQ7UG453LPAa9I/Oz2nV5MOP
qHV/Tppob7i0gqwLzVMUOz/pJewdLw+PQdo/pRzF1t2ELUbME6ljI6jqXEcgUr5GerBpi8I9/v2H
MD/G2nCHYOOSlqSjZnEW0K8XxX/8EGnhTVIrdeP2OmrYoCjDlZoC6NIHRDsg+rjOZ71yaOT4cbWv
xD3qn3xv3WsyGS+Qm8EfVoSOORGOuaxWsHPBcdMF1O+7tqWl0daIRpIovmnd8tWmaEv03pz6YjQ7
VO5ofTvuGmkYY17g5v73n++/lgnbNS2qnbZD8c+e5+s/fj5qYkOAQUW/DexvYTErqQyoSiM5ss2E
d/q6/5qURY6i7V+mLHmu4ta7a2ujX+SqvQtL9dUeeU2w/TxurlUaUxoOb/7TygVo2jTKDMoCzrIt
DaX+aKfgljUFZKJzYarYzioikOHP5LGQhIom/TFOTOOh62oAM+Ba/e5lbGZVXGuFp5TL/p2GveOL
0fHvMoGJWUFCFdAtndPN58juZuDYGoXwYqf5+ttZzT6SJC9zc47IIEywV0z2zyrv/KNVKDpwbAsi
kCdloVYi8QC8OE3FM1zDvROA9v/7t/2UQDSPXY4aGKw9aUjibz6/yBaKmj3FkiTieRXMfWGuJncm
hBNlTaUIrQTyCjiXxLYD0OkfygwO6nye8p3x2Yjs/tQyFB8KW38xfNc/VDYgCgvJpGy1m7qwYDB2
i0D4lJcJ/b7lj1pe7/OgU9d1Yo13mqMxTKytmt9/4jU/PWzHiylJ6CH5CTAjB3Rj6+6dCG7W33/4
/9iM5wqf5KTlcpWWn0skqdVLDTcnWYa9ax2FGzxmBENQSTcwLpt+ug1Fi8MN4xBOZX/vzLtAmkjv
EsRf7Hn6taT3cUTzDPB1OBXwPGx8HydZGDe9pOsZXqTD0SYoVbsvFOtbjn8TUCKa2GFXAc8n6Rc2
KoG29JKLUF+PZGAUZN3g1jt0tk5dQsiaHmqzyJvvfuZBZ23viraMtsC6afKK57Sw+7XtguO4/gVl
W7HVGwUnqDbi9dBE9yQRRCun66YbXetAGkaU069X9nyWbrZ5VG+TwnzE56yfwS8S6WCPB1r96I6x
QlGMp7wgHDjo1O0Goa+coWhR4FKUa8TKsKZn9MU/rmtiZievacSFOar0U8pCfQ4DtTLLdjbegv6+
3j3QKTh6/tp2DWA4LcHBOoxMEiI36NJ88+wx2HTREGynCn1jEir7jl7ec0YzCS7ZLXQL9Z7J9FYL
krUT+vWlzbObhGruXYBP7FpQiBu9+B5LfC6F5x+niswIcBHBDd32+6Cj12Px5da+QVtOyZYvE8/S
1q6IDlMpf1uiojblN8HKC9+jrLe+SLP7r3FK6Qy6suXafD7x6dCo5oOoHBinUKyto04zTklbojEz
3l2Bj9xIRlxs+jjuvbjkPj6vIW5bV/vO1r5YMPSPqWrXBYP8Q+qe+AkxullzVfQfmwGBnJOJ1i+6
4KEmzSAb7XWLU21Z9DB1XKfbXR/hur39MkCxb1tE5cuKDrWnpschFd6qqpuND96GSinC5i/m9Hzr
/jiPOFsbrqlbHi+LPfnj8ylDaWgxoRUGRSfhgoGDKKqJ2NRa7AFkRBAIGKq8IPyR+r7XgufI1hCi
6F27cTTn5///ceaTPoV8g84Aq83Hx2kcHTOVZvW3JG5RPASbDrG6ogCbIoQGjrK0iWL5cwbrfC4+
WcAVRFOIkSgFRdtmfrV/fyTjP46Z1IalZEdy5k7G/IX/8QX9cnADjYIWosPxvkBXe4YQf8C2mnbh
VoNtv3VrXLwumG2z6pwbD5Tr93i+mpGdhbm3pD8weQRZWKCUemCsNcwqsgwa5KJp4cglRPlh0WiT
2Onh11v/v67H81GCQCYK7oLva3za+hW3pILau7i9VgGli8iGvAmiUtKdVfsKnkIZLXFBpqciGVg3
3bUhmnrtR93jFy9yPvd8GmqQw9jeeQiXe9SnaalbbeDCSZe3SWXHN5YEVxZQKuppwcS0yxMHw5nA
o2kEBCvADJdhpza0onG72ZQBlexvkxb5bNyfg3Hqdlqc8/IGN9mHKl9HRQhUFeGopoX0qEHQ7cwo
lpc0NL/qZPx7TjM0KdXqpm2LubD8cUSUovbCvjTkrQNTZ+tFHsjAJnmfyJNaR96gNnRRd+OYVw+m
+YjRrDoHvto7FnE904hyM5vR8zT0LZqhvr433LBfffGu/9VsMc35NZuOLnlQenMfH1HYacJuE8lb
noLSS0CaYeM1u660zlky5077b46Of/B6jJkA4qp8FiCPKfTc6XtVyfFuGFCMA39ZV3Wv1p2VeTB0
8+ImDGiKqdJdXyebjNA8YpH2WVUNnDh9/cWPMo+KT6Pmw0/yaaPnAK+6pA/lrQLQE4TRQffiL7oa
5n++Lc52dNB0KkmfRyaLWVwhEDduDa9PL3kYAIbodZpRMXIAaJfVBvaAQiVRvvVZ8C1xYxAS/FNP
Q8ZqgGxdBmGsFrg9KBtpfb3Dbn6OkN8uSSLzNroqtnEAiUOZzaKjLog+1Mr3hVO8zhMX2Z04lzJW
RxlX1YZmz24IvG+NaZJpkWs3peOjcFQQJ5RmPv59oPzHXsktxeRuIKTJMve5odPZCD1jr+dmcN0r
0Z9cjARg1iDr9Nj6iQe/Cmd9qjxIvKRHJCKIzmk4+33tr47+81L06VPbjivnkjNF1H+dL7F6ttiU
MKg4tsb+PABwFcBFdbzVvvJOziCDzfX2FMhk2iVGFa/CyAYKW09YNKfa21UJoVrDlPnbOHcWANxh
HLci/epB/72S0bRGBSHnxrenf97UnbZqHfQZ062JLGVB7lKyLaEBbSvaHdj0IwyAoe1R7JkrpxFa
+EYo/Xw9yOuAshcRteJlMEXG1ugJmPj7J3X/PZp5Oslxg8Ikp3R66x82LKfHKupkUtxiSG/Xqi81
knpmsXiHHhdjqbmihgVVxWvtpV/mPxsa1EtcBsFauco5pLV/HALD3zRtU2xyM/PWlHM3vZlZ667H
YWuBxtzEUJOWgIxNjaPg9VCIJDrKAYsJc7gtTQ3iXAUE06x79D9WZ2/yEdRtXrvF9+vfAUhlxkBt
2ptxWa2DpCI1PvkZ0s3chCrLj5Tydo7S7Y1MqpNuZzTjrueQ0Lhofa6tNP6ziAPYJn1F118m7ank
PLZpLJgO/iNqF7/Vu52YsIFpbM6BzoH+eorGf5pcojC+87qeLlihiu8uuMEboqQeCZs3lx3I33U1
5wzqMqG3GqSYvUiu3Gkl+Ectmkhpgec65vorAjNnVRrmFiqkvbl+YpDtComvIdc6AJc4cpClWVXw
xWc2/pwdP86X+S5GmUFnwpj25456miF2Ctr+/wopUzGE51Lsrhciq/xRWyCmW6co9k5mU65qAFFB
8aROmxTf3EGt7Tgt7ofSBisaOOfAtL5Jnxra9Xh6bQkA6CUuBm/6Co5QTTA0/rUxK7LF0KM7KkeU
4+MhIv3ogdAJ/DtFeAut5JdhOuWapbEl7rJ0lokLCrRv9XxfF2BSAB0fDQ5GuXEqKB1eQJXctpWk
fusrtR+NoTsG+CqCpDwDt+jutAhAQk96jQ52AMUAMQBAFPStrymsyl7N+SEJYBLCRj0l2Ar25AzE
i2u5OHUAZgIU0qAy5c5MWm0YDkl8M1TFmvQrfyW6YqRGWr5hEsQ6XBOcVDnpO9YG2kkB7ucpS41t
n8CxjHGELZExEe1HrdMQY/9ThkHAr7fEJopKjIjem+VlF/INoaIZw4pG3Aw9ts8Zx9PKEtGJCg/4
AxXgTjANJlJgJWAk3QCmcHaB41Cvc9dEWDuP81R1TDBCBitr/F302rRzZfQTMHR/Giz3l+Zqm9HP
sqe0EYfG5neu4zHnlEQPhPwCElssm7gM8v4guwOJGPqT7WhMVSN9b/zSusgyeHFE5y5MCh6X67Ha
8MCmt8LrLga3tkUfikecoY074MP02+eehBjMDu0v16P2kcmJRsv4U00x+MNevreOB7kKfQYZrVW+
R/RPYJ30iVKNtGId18BCJ1GR9yimfTHU+1BO9I7gmqCbs44EM+jEcHHWZ4+C7Kdo2/LTc2tEq9dO
VXGx1Corh+YJcnpEzgtLK0gl/Xw1dI3qJ5wysJWobWXW8cXo3VznukijaVt7eOIt+Fu9dCEG23yY
VKc2P98WaAnX/MYYazSs+fhH43OZGjgks+HVxulzzIJi4MbB+tkM0ZaCx91Ywabo0or4GbgcyHZh
0gY0D9dlt8H/6uyc1uG9BoG7lckN4CBXL+q7liaPSDOO+7o4Xcs3UAe8ZZNCoHJ7pNRhLEiB1a0j
NMK80AhOZhSGyj8YM/ezaLhbtAK4Fe6C59KapmUo/XxvEv2D+7Qi7bav1hN3pLODL39hDy0pyDhp
dR8jFedTSc2DSCsUvP1yrvqak4+GNO1wFDT68IKKGVge/TNUdU0SviFyt+6Hpg73Wp6CeK3BbbTS
oupGtCI3pWUn2I7z2W0TJnMJRQeVtMCZ4+DCoSTjCVpCDpnOFfsI8s3GOkap2DNK0biX8bTRJK1s
3RIvGTgrSh1ut76OwkKOgPhE+NNAnounIqGx6IGy5LIi7hHM35vhcDa5u2wnWyc5bK7iIjAlAs0F
h0VhaDwXfXqDSEfHgHXLH9U9Grp8H2ok+D2S+NJzirW3x6BYY4xgjM8/Vlhj4GgCGpxDOdAVP1uQ
ouHxuFhD5laSF8XBIWl2kCTBWw02+Stg2fupMDdMKaAdGmhdqqGSP25hT+a4aifvmFE32QUTcvN5
qMW69Ld5LY4RQQGEk0tJ4YmGqKmXzj5QP/L2m8c1f5YK765NBUOQTJ004T6fB76VwuGmvc/QdnR4
027a/XYxITW6Hd2UeXyo45Jy5Fw2vR7mriUopSr4fIU+cI4znkOWJldrn0PmvSaJ5fQ8xA+Wka9S
1j1Osa2/iWWyFQ2rbo/H5brYXTsq2D62hYBMq9XqXEGs7yvnKSnL4jT0NgaIAdp3GEQdWqC7BEYZ
LBDGCrk/84X9OhWnqTgrM8K545jOXSmkvKvb7OX6/1FQnOFFnaIIFoqVTVoXAMPpFLfBcSjE22AV
JA3m0UPn8Q6yJKkeMhWmy6435a0ZUye7Pil4RxNwMX2RCZuuj1nkdF1MBe72rknV4fqr/AT56qyH
cHxikAE+89mM4oWoPesO0u97iRfjNonzX3Q+N1yfJxBHkVh2iKfvp9BaXz9BKoI3ZWMSKDxVnD1K
N1htuE9fr9n0yKq1C4UO3t2pcsXI0NF3BiNpoxL7V1FaKPJzGHEW0TZi7pFfV6ww1E9BnuDFaptN
5kq1vj6vF07FtqGktayU/nwdrn1eXwpUTHrelN8sPLSnqHa49k4GG+k4PgmMnyhz25Nh8RAu2viH
1vLtQ4emwOUQ/4Lp8lnFY3GcOuD7QmpY7waDlpihWXsKCqh0xCV34FuEmq4f3RKU+lCSe8W3NMaD
ZEWaJjHu4mb4mect7b5YTZswUm9cy5n9821Cws+DhSj9zXUoTsmrXrrVTRZKiO3NPfX58VBJfxF1
SXRwgrpajhTTF0gVs23dQplmpqL1hSxLljZhBU6iPaBFDiCW1lRwFRQRWbt3gMqPHCsgplaSzXNA
dWl1JJyCTX0hsY7xEvIqLxiITyAsftfK0ufMNTDdfQd2Y1QDtpo8ux20Zzmne86VdSZ3vsysurpz
+C1YNhxsicFdkob2ccylPPk+ZyrVx+nBiCrea4ezWlrlxs4JbBo0jcxvNFnrAh/Duq3RNc+/dZxb
4abqtWRTdGOybsbhJcNQcp9Uaq9Duku4yu9VVt6nWJR3UcmwRNut2D0o2FRvflV5J5k5N0BeMnj3
aOEVKXSdO2+Ioo73xm/GFJ7wgJDTWa/UVdiuGryjdeJiH6C7tMsLi4TnCZ21lcEvm4VlTpy3myB/
MD0FqJrWNjvaHpRNgIqkIAePOrUNimRRoNu/RHHV/2xGZ1vBtblRZn835Qqjm009Pc2ZTq3urzTh
7iQ4bW+IjqHCkxMkUYWNILvQuCHImTCKP4uT0d5lRZXcDLm9vTbAEBG38XKCB3xHYt/rdZsXZXEe
vUGe3eYnawG9FFSFd9d5ze1nH9jCX12rSdepZ6NMuOC6DoD9d4MH8jqltftnGWLTm/9Xyz8uUMCf
YMxAuIaYvtYF6R1ahrS86odf14vGdeoBZ4LgUBfVGmhOtDOEiVG+/2GH3Hbc61+s2FzopERnuiIK
RES762oZRp2zN/BxeCWXLLMkYrRI9ono0pMb1AtAxS7F+nw89By52atRG8sScxQl4d3kJvp5LPX3
1CPSUevJE0Icf4hae2QoAVPOzQoSg9dYGPKiVVe8jhq7qxvmxMYTTeJniFVbL9tcN66yk8EWjCiC
RxPIML6nVZlyKuQGiGB50XUUM69iTtE0h0jHcDGIgaQ0QhGOozS3bTQXN+fpnMazChqV08Bz7bUu
wDZEy9kt5O76rnTZs4V0RXkkaaHcNVI9YfAacUEExdaGpYKvJFBHhSFx1RE1yZ6jJzcZrdpA74dT
FHy3zJn5OMLHZ3mSC2G13zlP/pRzugJYLGZs5O9GX6H00279OnxM3LrDKqQPl6TA5RupHP9JoZ2C
9FCoqt0ZSfBrsoZiX0tFcNDsC0psJkXhhiQWkDpB1uE4Ippps8N1QE0hq1A6dbObmoydcdw1fa+D
FC6OCGLKFaKIHTnF3T2eIr5UT8JVmTf3nrsDPiGrInmJYr2DI1pgk5A9UhxZ3NOQICZJ+tEGrBdn
lSl5K7WXSVcd6PuMtZ94pjLSSA3MXLgzWkbAYUDuSi/vhGlH6K063iI47D+jmNKUhlPX2UyzHIaz
iLHGtsStft5pRdA2LNlc5k1Xf7eg8+yCtpSLwhhIe58AUZnZXdc8lJ0gblv1v0DjR9uwxJOfW+zu
WJfewVzuQ9pue9G39Z+rGwVssIpgUhAZQUQMRjxoxgMnqgR/jmfvOJm326ssBot5ta51YLs1KLGO
2t66yFp/y5EDQ6lQUGTyHqJbYw1Hy0u2adPnM6HEWUdwG+8np82Xk4SBqNpimNXR4TapsDIXpuHd
xq73dC1Z6oTMrtxY9Ydr7QFUDgalSl5E2i9jE8qqAj6HMxrlLivGwwTvVTURB3ALV25e2zf96Xrj
mKL7qI17wFBBzNMZ2yBIMIPG4y9tDH+lo/L2yaC4S+ggPQOXnoTm59uO6Fry0QhAn7vAbuxVi24m
+1HEKFe56g5BcqxrFAu85e9BbDzEgXxBadedWzn8cqTzGFHWPjQcYzZ15p2lR9RjbApx9AFzloNy
txTD0LmbEgaLRQJTaY6Xwo3mxOcwOkd50ix8/5fA70MDkxSgzMqfdetb5YHBsewd1juNyGXj3vGD
boN9rnjSoqew22auil5Ck8jc3s/Sh4bKL2jb8v56aqyp6i56CfV1Pg4ECaBnVIMEN8w/pTV3L5ME
wmWZJ39u7KEZXyxy2M8ivIu8jnRQConrQiZzEPA0bkbSHFdNGr55rhtvswSRfNV7NBoCHfZmWBab
sujDNZzzfn8dOwSw2kv4WNYSWqnchBL4e+eXwbYU5k/iz7pNYClM6EFyN6W5uY9yZkKTGd84t7Yc
I+i5DK7zbo3h2k6H6X6iDOtIPb9EjI8KZzx38lnUZyWv0dADctCSZH8tPuBGbaBIJ0z5nJGAbxhq
jcyyG5Cp6ZmXtgyFe9aKIblD8RW6mriwoAe4P7QN5y2TC10t1wj+ODWEoKmRpFPnCpsSbC/vrIkK
wF+qeDOsyrvNLf89kSiOrzffXokHAgDqrVXK4MzV3FyANkcHUhyaYXA2aabXO0WIAHyi6KHQglfL
ssZzy71qkZD/yAtAlHH9gG1v/dA5uN4F9/3o+htNa5BPUDM4Xz9hUFtL4ifHG6e70IjyUR2A9NLb
5HvnWjW+uhgYopQog9rIWBvOXIgrHL4PfVyumTmJLznt8YxCNYGHt1FyLjX3PY3d5MFos++W8Pyl
HJsaFqA8kaGkn2E8v2KQIb9Vz3+EFvJ6OyDSZUweXfJ8F3q5tuyo4S4gFoIXCLPBPv7ZP0EmE24e
rsJq1B9imKuLJvXIxaoNCiX6cy7rtzyZgjuDUgZeDP/cKfjY0upZi1KIMgFxb68EHh9qBWhgSLoC
5lWCnlPYb73sOSMZ7Bx+0z1R/+Z7df1059IUHxuwkZ4VRiei5J19maZUmoNy3PNjPwRGA+Gn95sH
GEPZctOHMCXLdPZDd9bRnup3+ItObdjvlpO+2uwXUibpDyG+1YDXCgzz781kv1a+597l9Jpdxy8J
q9OiDcGLyXoqwo7CV/qN0qe3zzGcsKKkhAYVyY61vt20xMquI2NDpkly7FWqNk2MPU5pylwnukxB
e6n+aI7yz3Sqa7guA0y2WWZDnh9hVEg31QEkMqCU4a5IrPAdq7u5CP0NcZvJvqEPehtj0MHl32Mf
tEpuNdxvHoXI3qfY2k2siDeNp7aZ4o3CDAAMVg4z9TCqqHQ0v8Yo4OfyR0F1qnkt53JU49ZI47vy
xo9Qn5Z9Q9Mx9JxDUlFj6ob0PBnmb38cih1uAGyoqQewNQ1uHcIa1lHbpjdYBWZktk2EcDsO7wJw
MWm5sI66ytsB0tn6HOShqnuolaCEN9nvKS0uY2w9zSoYQNMJrt3GX04oYktS8TSbCPvS0N54MewS
lDSgwXFaHt8cZfL/GistyHcj6PO1Hfnw+OEAkmsf4z4AdtfL+4bWG3ZHXI5p/63NU3OLNrPHl9R8
zwiwWviOEie2p2lpjBsrj2C6KR0kadJQqYynNZswMU0EYJAJy+VZDfFp1Kt7WQewMUtgNWWeHirL
eMZRuYykb6981d/CZcKHUEVPpaGeKiWpP7QA0EwfewvFqNbktpJS7COrjcAgThH2mC1aCEUbs3IP
tStJHskLGnpABqknk3eEKG4yi2UbppQOE6+mGChfRislkUtP8VsiI7VQB5Boj6tjTLk3SS0k281w
iWP8UZMjwkZedLxYkoVC87eXI82zV2KG4Evf23QdAMSCybfNxukxGzxoENqvCrbPErIbfN5AkQal
+8uODWylTTSeKjRIeyUQ2TLSvM56GKgWw/IzgBtoEWMXt4Wi2hoFo37ogPOlhrd1FYR8WnICiTtX
17HGlx0LnVuGC+VoFGcPC/Fg2r9k33XrEQT9YELkIKguXmF73tghe1ZhYMuPOJTFrn6Yxaspl65Z
wc7FhoSYIgxf8GXtREXfRGPp8doZmGbk2Uo4/d7XLI+i7fC7DCfY6x3Gfw0HeTGOzhHVy0NSkJpa
OMApUge1ndDUyc+pSKGhVtvOGoA+qtvA3VdhiCjcwbmdAD7FqtNHwUTKrifXJJ54pu+u3Lx/BGT1
myohJav6m40JapkmcJi45u3rwUDvCC18mar4mJc+2gj4YCvkZjDR3HwzdeOjFSWvkzN4C+XxjVut
uw042HNb3WQMnaWnkWldegMeGQE30Uoe6lr+TpzqNQz0h6Crl2EDSTgU0bcYDAnJDBfkB/UidwNj
HZn6Y4dJbFHbmQW0J9x4vfXNbqxqDSCMjIqicnduCDoDLCUPLnmD94ETOmw52aX0I8KpLLAPiYDt
ZGj+avzGSaLbFLqTbglQm4VuD8FEUOwYjt8ACbNzZ5zKzMnR1kajL0L4XEmCnwekRmTJp3wQGWWe
OKJTVP9K4xoWdBfjOG9+212X7QanO2kelvc+zg+DnT8JZUN7V/xQDvGvMBuSTTPqd65KboGbFvuB
ANgauIyXcJ4fDPyWrkz2PowoxnA5rsHqb33JA+oUiA+5Zv/Uw7g7MBReZVueoD2lBbFwDo2iLfEV
W0BtYgnB8iAaY0OUI9lxbb1i/hsrnJjtdolRUqxib9gT/5WuA8NuIGDMqAzbqgDTBs4Rnuy+KM5N
YoD2Z3fcoeZcUGPb2Brm/wL8A7xc6S6UFX4f/kfdmS3HbaTd9onQgcSUwG3NE6tIkSIt3iBkSsKM
xJwAnv4slDpOtGWf1vkv/xtF2LLJGoDEN+y9NrcW7DbvbJCEQbptXx7S4Jn4IFqfFphM3cgNTgtq
hfZoWMkNxj/J8qFed1InmNHcmxch9c7L6exhdJkC8uDSP+vY+ghycOcGKqa29T4iEX8v2dZ4BlP5
JQmnzhXiKzeHmepFLlEmSf6U1/5pEsOXzMa1ogkvRBNB6ohSmv1tRUiw0wfn3lWnlAkFFDnCyr0u
fLSSTj8a7FwUkz2wx9aha/vxChbhITWyeA/TjQOr4irms9C7oSDDM6wF1HnHxt8X5YKHt/0tHgeQ
lgEBW2OVXuiz2lNrGc+u7swXWPwlkxDLepgHYoDs2j8YToLEYcoB65b6z9FQxVWYX+qQ5DOjzh7a
aSfY/JykGPJdWFT1JmCedcj5lM8VnX8mw+dZmflx6okcaV03PminwTh8j7NguSAHpdCpw6VMC1c+
xj75ttVoMuhuvpAiQVgDt3O+mJBNPB6+/3T/gzjiaNPDd9kFsiSUc/kLUTrfvdl0T/d/1YQldqVh
JmnMqtzL/Q9Jz37pKshWvh/KnQ7q+pQ7wXtKHt2FcSwIBoYiG29ks1c6jmZg1Bl0ceRBEibNtm+a
UkbeJPVWjcVijnR2LRXO02VUkMwhA276ZDYbw5+x0w8vbNsCnX2KgO2d79KtTEzAA4wAs9n0jPDn
uNhvV0Pk+auSdaA2ih8RVNJzHHGmBdOjO3fWZ1+NX5sGuUQFiMIeacgmgDIPhvUsBFxBdHj5+j75
v/tbWrMLDuCva4PBLPiVnD4qeWsoqoEHWbXtH8rErdZ1hgvAb7s/RVJvRaOqvd9UJUIjOT44PM2Z
MQvGpxCV2HiSgTO8+hMuGmfeKj01TzjAfv4GRo3PQYX6yHcNBDEw71duy2XcZtMOnB92Nh+XTUdl
a+n2ZjXtn73bDKehINSxs7DduPaVyN8jocGEcrvq5W61ANxywFjFlnl5FyPQdukbzdYc4IdlIadH
HPovd40xdgz7gaRWtGnMKM6Bhe28gcdlDAZT/ekUQs9FbDqdyQGZV/eJc9nH6sFHjvTT9sEqpYvd
6nnC9LPiJyU/531Rgi9gysb3ko3VJmD0cyrzLmapp+pVRKI3T1J/uHgBPzZjrLtu6VA32TSPB9ew
xMo3WlJpZlSWRpvva2EbOxou1vIsyPpZnt2eZRVDvx6NY6fyNZoibEqOXZ80hHFwj/PRZGdnL0Nb
DwRiXTZvuGSZB4jssZc9uNAa24bnd1w399VfR6ZH1Avv4vrBVQcYdJKyaehNFXW612cbhOxkRg2m
u665JhCOoeQGtPJEVZ3v7tuays/+aHHbrGzXdp8NZfAMb88O2VUrHK/mqSyp4L3Kd/f9xJ5cx9jY
i2mn4bPcGBqdvC6C/zNAcUmWSqYMfs48IcQOG7jcpGiQ+nVtCIxYIQwPd7qv1raAZI9NjX2Mp58L
f6DiagdiOqZlULmsLCDf+FZ7DtNqOEv7gXjmnS1kTTIO3FXa4HiHkkM9xLJ+wdTJ4LaPn8VY7gwt
nQvxlTc+0YA7OCjWIgY8NNrZdyfuml0XwXK5f3iRhEw594W7H2Mnevr56cWZfyuL9tGcacWqJLU/
u2N20Mv8GAnuNd4Z7B540Lg1MBxZfWH3Hp8Ncma025PVmzHN6BxNqLDTOoewQwDg2PNOlsW4TUKP
/jn/OdGtakTjZvi5zvWrNvqAXR798HLtlI262dX4fRrMERQXksk0fL+fNvNc+mAIazRAcIlrGH4M
FuRZoUvG3xcOTGrbYheM7YXdfAELnTztLuqe3CpCqdXFN3/MCZZBCpyNm3IKICAW87uvps8pGTgr
chPGUzUhfrqPCizq8adOhFtq3+XAi2Zcj4pR1nVyaGi59RiCJ0qn6z4nxx4NDqYoE272gjEYiJWM
WmOTm5eJcQ48bVZhE1n3Z5Hmb+MCDrg7e1s+olWTky/mmwX7yEUvlpAJsoBmN/d7lQBC90yqyy4O
EavUpKpp4I/HmB6ckEceaNhinuMO4WSpswfMZ9HajiVfrOuhIIAnSLogjIO2kz4382zv7xN5Rglg
3EfkVMtSqq7B6Lpxu7tbZTS1AUmepdjcLxOGPf4mZPCyB/9vsX8b031ijh+pAVC/sP/wBKyhmvDc
kyGrk8WYFyoQQVXLJpRsDpYPIa58ALuCzFHePE02gFYSfnIxf7XzCgQMspvAq729Jadmf3/XadFi
PltucVJZ9EFG4btBGuv9AukF1PsMgOiFxpFQiGCsvsgc9Uc0B/uekuV5cjFCTf0nm27zkKW6hE7d
yC0u0T87PsVzZc18baPZegyoh+FF0JvdjS4yIYWgN5ubKskguu9AuE49xF02/T+ISJRmi0QIeLN2
vUc5NN/uAy1nLqY1qd/jKsKIvrIqGGymb/Zrd9Fi1Ohyj7B3bbqtR8kcax0SR76zuoi9wPIep9Re
xqgv4Pdd0N/4YqCbY8+b62Z3d1fADCx2blFEOz5KltpcHuhkohaj3jgCHYMfhgEciiCDtY0jWPYK
ZtFMCwkiNAbNJjWMzy7xHSyN4XxVBdMi19xwpPoUfIDpWwCZ3mPoo8cKIm29GEV1IQvveH/pUcJ4
WA3xtMd0qrZDkaATaPCVWm6Ci6H+zPNLPLsRG/OYPBSXQSklFGjLwdDbahG5RDNIjcESh9QKwpUB
t3AR1yBH+PDI+rl1DFbvSx1CIt8Nxgub0oM6zm0Hn1UAUqynkjIv8a/3Xxv46dtcWxTIjI3RaZWk
C1TGhSA2Z40qGGMNwrAdQ21S71mLH0sGjQjIV31ZPWeRn7OpxQPtBHX3OWyzW8vU6By0fnqQhnqE
HzY+YmB/JAQ+g0v11lfzD2G3zDcKT38M5fjREdF4YUVElhrvYm7gVPtZ/TF6GZFerCEegcu5F7di
RStIKxMh3mrUy4GXfI1rdB9GBaeP8QJ7jgzewc8NV5VyfkUPaL1WdtV4eBnTcF3LfjrV2vduSQuA
8X6xDJZjPrXcHmBS6hdyplDeiWtenhmTEURSmsmuwZPRcRKHkjCTnMdmGIT1asY8s2/c3iNvFhAX
QmD/4BmALXtr4Ovnqbjv8eZ98B3RmflzeMgjE+ZA/e4BuWfr3e6BghyIq0rIxyE3k0bsaoUSmlrc
D3v4sDsZevle5drfoZicd7g6lzAQNp+1JT4wrLcbfm50zNn7kWXfguQiWAoX6Y80CopHs2H+6loe
a6yE1LHK+lP7OVzCFmFJWYfmxctw+/yUsiiCiBCqkf1DiisiEwIeD3OgzatY/rC7zlvFn4gRGK5+
FpMjwwMjiiAi9IuhdQzr6ss0LyFtzey/zHS2ApP9G0sMe9uPiEMEt+wWOVL9HDdjs/YD2r6WuzeN
/yCzvN+0wAh/ns9j3eTrCX73Rhp8QF3RIu6ppz1QoeqgandvVz1xt5S4Rzy9W1x76ohs5DB2/K4C
3c5dF5G2H4Xu1aHu2ZLkrCyOMj/VaMYOAN3dzei3YittdDKR6nC4qIroAx4sm4KQxJUfO+7eIs8A
wDR9agUeIRypRVECnn1reBYxRmmbtOW1WfmMPmc8bIbTXI2hfb0/iqxwyAEC5h4xG9OhnEf/Iau2
MhjZl5iviVOx5gjbo67w8kRLTSs690GlApThMKTrWEEk7JX1tfQob7E2qVPfTAsP++yo3Pl5xiEM
Y8lpJ9+I9fCfvLIHkB4b7dUL/a+uLm8DGA6WuMnbFNvjIyrU82Q751SFj7xRcoYWqmXfiivDRYfE
A6D095OXZneb0oZXkl1xx/tf4JOUSq53LA10DlnRWT95CC3X4DWoKzAhdQsdNWIgEoET6JVg2Ooq
PCdldmTdh2zKkJ+5WLM9C8mIxNBqqeQoIbFQsCUuwAubAAwpRu3njiyKo9XbG+Wl14Iw9b3XMSAZ
MkEirmt9zHWIu5Zgh0JW7DHq1/sONradeI0nJN0FBd78tGyN45jwKKwRbZ48yt01U1P6yru8ArrW
uUawUI/xsxO7xELPe2ijAT3sfPJF8Gabg3m+P8CGEh58o5qjN/k/f9W9mA5UekE0VO+rJb6oWVTK
yzfLzh5ljdEdxNyzJLGOZeg5Z7xIKHzi/irf7w2cqjZGXjh71nZkjy9HHvMEAG3TvI6MOcRe19A2
c8o7g/U6KFg/mLJpxsIEW56c4OmB6Af9qZbm5KleLJ1eZLyLIByQRJXDZ5eU+1XdO+Gh1qR8pJXp
rfuCmyVxvYJRJd1AodKRfDv/pzY4hP2yHyVkHEJCezKlpE2AuyOxZwDpUEa+84q82QAr6rgj6Uhz
t+3XnlDBjW9vM2FfOd+X5qlvJEegJPOikjKIHRne2qX7uhfJtcSqY7sPNr5wxFqdhZCDZKE+cFLc
NEzkKLoCKZNt7tYt2OfqqOzahss1fGpqqzymvUbPMrBvJA9X6deOIKRD68fTlsAOVBpdd9E9nVxe
dzN8vrDY6TqPHriEnI55LGQQAMXhkQ2ZvswjUqXB53DigG5h5dObuMGmlfE6N4L0VAUWViqqSkcQ
OV2FCKW1CfRzTpz0iQAyELpRt+fr3UMRO7kJce9xmn6DaD6uWqcbb0hUooyVkPLij6jy842ibYb7
HaNIsclKq1uGvFUDu966kH2wfAzhl1AIJiPjBE1gKL968fhttoaCJ6s+EXzJLRYyo3fbayhNgizN
ut1PBL17cs4urZdtokAWh2LmyiYA4+Bwq/2kVUTIrOnPmFfXSAdrg0wrdrIoPRCSmtByYBlcGWyi
inAey0L5n+61ZgD3svfY4TruIrGJq9coj+X5bor0fOIJR/EphIuxtgftonyLBVUGNil4ReUhsdiv
oE653BUQ4WgQ4L5UZgIx2SHQYQMTxp14ValHVYzC01aChZzNLCeDb+T1/TPPHCTKcEkYTOTOIU+P
KSHf9hi+l3aPk9OiXbEqIJw24OGZiOpIcd/MsDg9K093jVUBlW4Cph0C16KK9yN6Nfx57ySMh78x
2/wDYAB3uPR91xe2C0vvF99Q3VHZTKoTt7viMEuj8GYKsKbOacgRm3YDjZtvMpCosTqXJCkAXkJ1
IJpMQt9l8KzDgtRqNmJl64JUzVaOjKo30Ftv/RAbnzozEaAaoFPZbMxSivTM/o0745/eA249U9ru
QhmSv/rviahl0kMC2M20Zom4XZY7L1HVQ1QvGVbdinkz/NIYtWxYESvUpins9IbE3robnYMdRtZu
6uzxS2vr1fHgT6yepBH+6GV6C0HbfTUMr1oB343fyMQx11aa/kbaL/6OSgJnCGTRkoEUmCAX0+Z/
WA6TJtBDHxr+T0JCaYdEbTQhvakATpWWQUCHjMoTz8KMRgDiTdiAFs+c6rfmx7/bQ2XgC88KTBuU
hCV/sboNbTukVREZt3t3aJRO81qyGJpsgkvqsqyRcEwE2IwdOP+MKqAQIxMV2tWzL0e2FiOCU7E8
QiOk2k3znidMxzJvXJRB3XpYmAcgXvxVLZ0DmKr2+b97Yex/fP2uYy6cCWHZd3Pnf3yS9OrMebrZ
uFV2tZ04P29hVdsrktjdw73gYLaziZEPM4Xg8Axiw9jeu3wBbwV4vDwZrvstqsztWLbOG7kbJ7LD
Y1Kk3kqcurtSvgXN0OwmDd0ItzS04XbONmHFKVWmiiASIcqtRrl7jBSs74GtOhFRHV1L6f+GA/l3
EpINO86kjfPhT4B3/QVWFeZu6WnI7AT8aHo+VMZXnc4nGLvVl3utd/8SQ0CVDA4EARB+uw2SiojN
CH42gvqS/fG21/PRVnF6LgNMFxnKUV3G3z33270fMTtfHX/zJf3dourzqk0pgCtwyTu/HDpMMq28
8wknajCwbusEM73C0YnO9NlmdwNcHTW1awf7yCLZIi3SdqsNNmZ5gnRs8l7vwo+J//RYWuwpXScD
74vR6rjkMtHMNS4KH6jv+NJDc/3TM3JvK1tR8K0lFtsfEV4oeOAtLv2rK2HR03P+1pb5j+8UJ7EZ
AHEJgl/tzYps7DguWKAQktOs3QQxFck53wi0x1I9zDadERSWVIdb4mNOpuHoXSSgvbeuKlaWB9TO
HDVjFg49dLGyJpKZIuguZmXK62yCDNFWzp6yZwfym2/p74cS35KLcxdDi8c7+OXqAu9ZeaUBvghr
78VUCUPGJsnJu4c61efLqKbXxSWzeTp2Sae2UUpOhtPSqNNZRZHqN6nZEGRpmO4lbXOCmqlrQ/Zu
KBNzepfc/jQXzpeqqn8grXLZ1WHhKyE/7PCfkrK6zAtqB7+YwnnT6uB0L0L/+5v8B1CKb7oW9kPX
xKyPBfavJ+9iPteRkRAKnXZMW+a6/yLyLNrioOpY+hK545DYFJ1gP/iP0eIFhTGtWN/t1Vwhr+yz
5tR0rrvRZvKZQJZsUxYonMseIOJvXuo/fR+euxxq3DxEhv1y1xjmINiE4P5Kcm7hrOcjwww3oK3w
geqlVXUynCVzvJ56zjuW4YFbwmDWplr/5pX83Q7pA8MCioJ5Frqr/4tFV1u1NRsDSdqtQDwXj8mP
LmjtB3tXtba5cXPh40Ob26OdMMRe0CEZD+S6ON6Pf6/1DWInG/UbDI/196PfNzFncrVaZhA43i+f
D44sHB5Q7W6DZOBbLDJjhMpiTOYD0nsyi5ZbTZRyg2bfofLUNW5zh7vLZec7xc03RR7QGn9ftlEG
ScZxLffAkccHq0ExqUz/B4Qo7CLUIb+pYMQ/fKAQT1y+VZuWwzMXT/R/PLUo8pRr6ta7LXp/ZLuk
rCO/Dyp8bve7yR/oDGoAR+ydg++KbbCoEufnaDVv+2cVgabK1W85pf9wyXFMSxxYS2GCX/ivrwt0
kuEUY+be7jejJSvsLFL8GGdIk3aHb4PUYOexMsjzueMY7jM+ogR+W5b8wznK89w1KVTNACbPL9+t
QaxusKxebvmcTnvb4Imb2seUooyVO05tOjTig1hfj3NGoM9SoiqquYDN+RqlnNz6hRXyvIazEkfG
sE9D14J5VT3cJxUu0XuA6uWD0wKD/e83yz9Upz6vnNbcE9DFhPfLd2tD2KYW8byb59TWWdb6LS9V
QBig2WACosaAh8cqKi4+ytGMz6GPOacl7uo+DjLQNDyVOhb/dtRMZEkaQa73iCadQ9b/UVjKwZQV
6m1bi2dwNsRRpL15Wrxtv3kj//Ad8MG7DtenxVn5a2lVOXZhRLb0b7EZGLCPjOGlb71P9+oJQueb
9uNbrKEkOJO1Z/0giZVhW6QelMZQcu+kfyI81HAo17jBsJl62XjVZ4m5RY9Z+Om/v2Ihf3VGO/T6
EvY0xyaVxt+gQZKhZOX2U3+7P+Xvr7Sa3AOHz3p09bD16ynYGZ36o+8YcJOj0PiXqKIpvzt7yoIx
cSuTp75Z1eKpg88bJN5rHOc/q4aZeu8UB9Ht/jw2iQ1yuu5wv1XikKGSqCHGhmnrEHVIjk4k3fHU
QYPaIBgsHtRXHRJYu5hPBjdmkiAbhCG+Ab6njEdcAyhWXDZFpy4sHsAL7nv6+2eQRgi3U0gOhPsx
U+5Kecu5YpyyO7B6J4JMe9GmnKMPbU3j82TJ17tFdDLf9dBdWFwG68LtGcjl6otlOx+2izAZrKHa
mNm8tVTU7+4q1VR2nNo2qQDmALOo6N2SKk1tAsljObb9lyZiv2qz6ySXaGKw6tv7ttTroDoJgwho
rczP9xqzIO1rxznxOWUmmQ2BIFvNISx60RjfuxrPMY4W3ePD/YqfRjIdjL65SEqKrJqYjcTyiYlG
Tigd2UVEkdFZ1g/mknHRNpO9VXny3ZAvkW2fWqbemMJZsd1HW6otKJacbdmBPPFKmW3cOot3Evku
A8oWOkaABske9cqKq7WOtH1r2whemsdGb4kT8Rcz6v2n1BZhIXgh6tv9TU0h9KSo1AbyKYXxlEnx
0Fn1M0F0OF7Cs2CJtkaAUKHQGr8ixKy2Ucfo32pITAAUukYjRBjRMgN2/GhZ8+S+eVVtDZWYWR+C
Aibv45RfHFCnBzOJn0cZiyPkU1y51qMlemcvm+5T3zeH+00Vu96LBVn8ZUi+M142d37hEWI5cQXq
EvJr1F8MR8HTG8tbCQIUN2Z+KRHmnkvrd0+z5TD+T5s6RaMjBbRwSBNC/K28dwNdTqlozFvY6/jQ
SvAhc8bqtXVjMsJcDBB23F4bAb/QtHp98PPW+Vm8/jtc4fHnb/slxeGXf/z/CXV4SCDHtepH92uq
w1+CIP5XRT/A2Ph/Rz9cvqr2r4kP/Of/Tnww5b9wm8GQcBmjwBn+v4EPpvkvZhNg8OCgCs9cSuR/
Bz5Y1r9cIEOEQMCmtHgE82z7d+CDsP8VsNXhYS15ZlCU+f+TwAem8n89yhGNOBzkNtjCv5Yg+DQA
uvf0dvWMlNIM1PjiRX3GVEqJ+j3qrPzKnZd+ZLGlrwkKggfb4trepOVcD8e5G5dtupTIm/opApGp
zIWNaZXqe5oqVnumv2g969KKqR1md2OksXNMelhzK6cr3JcKFexnL0nUhDXZJr7bzhbpSVSMWLub
SOVX9IDyDY0jyfAZU0E7yIdrDTD00DqzfgWQlJEhWCEeXSWe2z37kGdegiHzLk3i9dvaw/a8gm6Z
fRARG+3MfqqgIQht/TDguNjrUk7mQ4+/45obhf9pxtQUsITt3FfAhN2C76rbV2da8vlQXjjPLP1t
sVeZLGN0G/7wXOWsUCFhsmJCJNxeUr+2n+wwYLPjpw6hp8UYXIB4+G+Tr1GIxr5neBhxQuORBUT/
nNtt8lqzKnt3dKbxetXteZhqee5t2aKzka5+Lm0OcFQQ9YDsrtAGLBSONQ5yZCx8HhYPtWKOHxLV
qz/tjLe81QT+7h1tkiTNjt/bufXkbFU2TEy3RYGPhR1+4JrVzgpKdUUYIrZ9RP7WarY8DuywrMQf
yUjKvfIb59VGLIIwybDj1TQO1efZN8bvOU6/MzK5eEteWcokWFSnAgsUk6vM7LdtaJI17erg5ob4
L9d1H1Wf8qp0Lg4b9kNTxMgjxeA8lKqC6Z523VNAmiA2bHYgNpnFZzuJyktS9KLcGOSIohnvy+BT
01rq2jloDAtvHHjwFCZLG0Nzia06asUdpv5x3+reh/KDGuBU5UG4yaK8uMSU0rs6d9B3GDbGh7Ft
8Qk1qIXRdlfBsddslr1wdF7pdqJH1VvJu907HcINLrrBJQIN5z2hBRnasW1QpvW88sdOvFpdkX3j
yyFwyJtSCDrpyETfqb3wEAqVb/vSJwJFWlmb7mx79B4dleizWwCKYcMZf6AHYXehyf+6SNlHh1jm
Yr/cAu+JM9uXxENBLg1idN3Wiq4Iq5PNFNACRznsUAYZMdAo/HkswGs3PnbJaPwwmeB9ryFPYz0L
0p7wYgLjgiJ3rl6Sz4ANSMgOnORuxk3Sc04HeQomvzg6VUEcpgM+I9qodmGNwAVehbZbkSSV6Hee
ttEfRSWG7czD8xs9o/FsF2H9wkA6vdTNYH4GujC8amORl+t8/h4DzjUPUFIJ7LR1fzZU25FfYNhn
lOHOJyIBzK8+u80OAD3y6LwhCwy9SsBCU6aHjIYXcKdZYsVv82vXxclZ5wNxaR6AW2DErHo+tzM6
mwlXECG0FuK3wdVtveYTxIGKZzL2V0qUqJc7LR+sqdUPi3J6DaU4vcmJPGPyXqo1MpPJWyU6qL4q
t2Dd7GZ+95iOlrXrei9GKBT57WHCpvqokVt/5a/rtz6dyJE1A/G5IP9l28iOlOyc/TIWfvQbZuML
WDZ8YQE35o2URcIdIj/9I8Pm+8UCj3FoU5YwBBTk+WWoencL0aHFSpgKsPjwrwvCRDe8suHgubK9
kRc1XYWFuM3VOjoTW4jVENmBdyHnT3+fxpSMxLC05BEhDHmFKise58SO9/VApATEEGztMcmq64FD
FCN+1b+PrWdfZeXV5AWYcnwMfMM7W46XrYn8lJsOec9jbzUceKFNQuJKt2SCblzQUftOFCJZSS58
SHeK8TkrmOBozn7zSQYgByXgYwjeVX6pGLq8lVY7nNpKEnU3JMl3qG/DY1tNpFJVKSDPtCNvIYmH
2fg0MOh9n4kvIrXMbcpw2ua9Zx5gdHqo9l0U//EUkMBR6Vq8B2NMXm8HHPbocdDdOiAqPRaUuvpe
tLiBstHpr44/dd0+0bV3ThmfX9h5IJ4f87R5YqILFVmO4rmaI33IiLe9Gu6kb7DznLdw9BuDBZNT
vijyr8CnhMV4mBpR7twMzI0a5zhGaDtWf+ohmi9lmQdPg+EMqwbl8rZV0R+WF6pn4kEYb6B6uBm4
hg4WGs/3EbAhyrFSRA/NXLofGBQsnDQdcyaYzg8ianCLMO529tXQpB9VFWv27V1ByikL6DGc4Bpg
JlkVw6QP8ZQHn4UIUSUR5mVuhWX6OBOE/6nOg+zQ9wkca1qyi5Pn5q7pMvNaeVm0F/AG8HWqWlnI
TRXpivEI9lYS2xaxr/hWR/DAg8ZP3gTGJww1Tf3sz478rqzZJxCqDY3PRZhmW8e0m69Y+scdZr4W
sJUoL6j5hgciPcjRpHk9DfGIWzXLfe8hGiab49chKFvzKP8SE2mDnneKAcUllokA3qdH45RFkdPD
6kUvaVlXdoTI6dpMoQ8EHLCLRlSJMJWatYcPOpMy2jiVu4gVCCDXYxUTVmzk3zsVSLS1Cc6alaxt
VIiS7npFIh1EJZKBnRUGmOklsDAWwgCvHuLWG44ezponEbOb83VjHQsnih8bxnPPnqN4L/yidWW1
cb3qmG/seXSnFyuwI9QKsdhXZjwna2c25jfLFWy8uYk/2Vpy1U5pT7dWD4Z4ilAa4JVJ/Pg1LWvr
JGzVfE24R8hb6QgUwVwQMjVDQbyRLAjVGqadnW7yOrRORmzU17hEc58acX/JsrA+C98ob/XgBRl5
SKMNzyfCa+N26J0CwhRXta+KiwMa9eSm5vyVKN75SG5NyxNQ2e/Qqaxd5GX6jzpN3MciLppjEYXT
aazwzWByy4leybxBiDXZ6D3Lm2PWJKt8/paP6SY6E09XqRSWlURVAJpvkxqgbea4j5DHOsZrVEBM
R5xFlEbOHAoqTFpepDGJrTFK9iRlhsW172tEsbrW7VsMYPNSY9g6xLnB2DFESQLqzRHDOlqAUwqF
wpmw2GI/5ZZxwNNtXyLluR8tQtWOxF5GH3grizOB8+aZJ1v6Jems6aWbAgqVdsAtoaKJqJ1chgeZ
O9PGGBm1aoEku4mASfDYmlGRBWOA7Yhtw5bYDPQUFiji61ym2cXsvObF77PoxZqK4diZcf/HEMLC
1ZQLbzzLyqM7g+pc1Toz4LeFRjiiN+uwqtUGI+6xHeGpSz9kVcql/pmKKSUfKIdpQfPH2RB5+rHp
SrCTBvtIzDNGghvXxzmXFBWrysohiFFMfrqKG4BSdta+x0tMap5G5sXNbLblgCrCTbSYKz3oG29t
oaa32pbjizkP9gvtZnK0CAUNVki3vXgf5PbX0B+yA9DCt9rXGCkxPSV8YZsqncEid5YSL76ZcdxW
dg5tq/iaIAkuV45PfdGRh7FrSqe6ELgBJM2a7eHQ5vyI2ONK0patCFgeyvKDXcfwJEc//2yrDEGb
5fgPJq5pdq9zRjBYZPo322RB2Azh+Gc+GslrkiYDXYVqCZHMnMl4Mg03fegQabQrauTx4qRY0kFC
S6wvg5Gwa2fJJdnpZNR65cDGJImEiefHnLaJl6Fa71wZPyhvGh6VzdqqGoD5MMMxgSYoqMu238lV
XWokMk08jKeI9e51kMtW2xl7dNfO5B5937ZXWnswJXXfyrU28AMWU+4+kSBMiRZrCrGQVNNjhR5q
q6uofgxllJ+9Mh4eU7x1V8WHpzCJ8Ds9XCaMJG17eh3cTJ4RXxkX4p7mb2U/BeAGczYoTarO9pKu
whTCeir8JvtqmUMJO27R7dqiG3dMX1G44Bdl/RZnQjw5auSBO3XeuiQB6tCndvg6oitq0Kfnxmev
y/QRzZd4GINp/mMqZfF1Bsa770h9StcVLpQDuCNMCkk6cDEFvft1Djp9cJvMQMNtjN9cCfOah1r/
zdcQqEiYVBcGEATGGh2un2YmxzhETbfVyF7ftQqrI/1K9zKIoF4JK28eab3k1SAxl2l8iCekoNbe
u02EKC+UY3lQg+vS5cnxQ7eh+4OZcMwEUaiXDpLttx7OytoOjOhCCg2AnximoEf86sEtpuBtiri5
26WbWomR4OjUMeQudAq0DcS/DUDiwfhvPTcqHq15bHclNrrPQ6SiJ9Z4wX72e3UVaZR9dVzDOS3a
+9vQYW3JRyvDRijnp1r49UcfOc6rKab4vWf79c2tGrCWxHExlxI+bW3gga1g5LUNMsA9PA3rkCqL
3I/RovTWAn0K/B8LQvpEhNY0GUSpjlPtnJnVdY+1i5Noy2fjXGdhiK82ipJ15PvRRxVHJkoz5p/r
qfANPLDdcI3ZuGc74WBn7BGo6LXZY1cDZuhQUFvWR913cjPGgiBHVhUmTs1IbDuJPCqYvOGF08mm
eWDelkQ1A7Mibeq1q0r/h6Oq+NsczTMGVa5ysps85W9Ms8lfpVep69QF5S1UOG1aAUWMFFIqptGb
ve9ZOBJKOptjuJlC/nc70RL/QbmAv/pxSramBJoZSjGxf4jQ1loz49E84IFUNTzO8iTxJZ1X0b1q
WDBnfMLafqDlWtageWUedBWXu8m201tCE8uuyYVnkBc9o7L/Q92Z9caNrP/5qwS55wFZJIvkRW56
V6tlrbZk3xC2ZXPftyI/fR76f5BYVEeNOclNgMFgAMNTzWLxrXf5LbWOeh67VW9Tp43uC5Vp7Vok
VMuFrjm/R6sjM0lydRSUCMdRhMWVCOA8uVlh8JVp4kdbm+1LGfk+jt22fPBBtG6gfqIDamMzfyxK
q79to6w6AADpjpOKrJsicqAKRCPa5XBPDAt6CALk8Pi1ghwMjfqdW0zmjyHpdQf4NMQfjGs1ZyPb
LDvadt/9hjnSOp/6ykcsXADnYpGVVgn3UMAHAgOV6bNkgyOb5NuYmOi3Ts0UAHYivmsIBUwrK+6m
Wycpq+RKV7ghlloCgdaDS8csOEXaYqLVek3ISk+m60JIJuwBlmxHRvolsqzeraX0Do0bz/witNF6
HkZtetTtMqSAc+RnPamG46C7eHjFlkXCnODf+K2adMyRKRp+RFbXcpNQsVGga/OFUIZXGBbqLxoy
3Q9RM47gf/3S/NKbcfPgJmpGfmYhJHV70oxHLYf3tZbtGA4oxJYgoarWxB1AKjv5HdsjG1fA7H8G
v9P8ikHWvIZJnEF/F3by2gXFiLfF1KJwWdWQBjO4iHGe0M+wIN5fMz9wfo6j1G5sJ8fGuK8l4Wh0
pvSnTzS9DlsR7kDfD8/hVPDy0DLYA3Pqbnqu0V+ZF/nd2hz0sFh5lh3k6ygbTFgZKK7MWLu4w/U8
l3qwDk1t+irTMCNDTIKvYVK0R1VhxG13Tv6Q9tTTDnMuDIXCMjxJEaLOCZAw+uFOY7MGedeeBJiM
Z80wytd4lH+491kHoqQbqAdpo637rEIp1K985HFsHywNE9Vq+pHQV5OM8ICBYsZgC5o0ZTdufcc2
vrSdkw5boczqtQszokGHbj0Og25Af8LpbfPI95ErZpOkIGgbgFfLqHReYh17+0zqwHJSoKHGSjSl
fq/ZTbNN+pasKW4CI8K4p3NfoL74WLgVajy2ngn0F+kab91rZiZXDRMW5LQiSz+ZuZIZ30xm/EY9
JH1m4h5U+yhINCz8Ir/5JR0VuPyNEq96lbp3ZtfAjVAhJd8rTa3xrrD8odppRiK5tZE2gndnJOU3
v6Glso6qSL+ecMHYw/bVq5UV9ZXYBDhJfXbzoPiGba04NHkvPwd+jL2Ao0GmMxJ6SMyVdm2ke5Cs
Kzl9GjUmwtJsrG9uWtM4nbpePYMgrcBlg6W7S3MVMhXTqFspq/wtsHobdbnBjJ9SlftIfYYBJlEA
clNtY7kqP1mG6x3gbqh1J4fm1RcDwn5glS209wKxl1Ftbw01iM8Fem4QfkjRkaFJvvd+iDiYJ40T
kgjIUo1t3z0NZiP3AhDep7opqztSdDz0gtJUa2/MpvvSsPr7VCvELgqLilAsunwHSXsMN1nTag92
WkxHFeOP2mK8skUbAkanHBIf7eCeAb8Np/WYJw7Et2Yqnxrw8DG0LjGXskwE4dlXvbl126lcQ8TM
nuiIuoy9Kvc33F3tt+1E+q2mZqa87iMzmgq9fc0SeqUU/CA4JVhOLUEry5Nje10Gmty7yh5PNRSH
Ky5MrjvXnZzvrgrLuwxG1EpknfY6lBHVto6gz6qF2AZwQrMfjc40X6ZIq34xdgu/mnRdDkEQ70df
RD9xwB2vMM+ZXqo6B0Raeshd17oVSKQlkvGmnQb/wSmk/DbUmhnPeGITWQu7/5FnGEn0OdJUqIGW
a4oPZKjRccU2VNAI2LZdnP9O8KQ7NChSI+OpxLfEdJWxjnu3eoo8vnQ7LNGWy0cfGU7TyTa41ATJ
Kio7mqVDkgKvSCHaBEifbMs8CbdTgWwTQ9MfUCcPoUEvMnWzY0hXJNCGgxZOB6FoHq5qIYF2mWn+
KOenNYcAngm4NCCNIuLvIb07ZNxDLTfCyjMpHZH5KNwXQ7XaL2uatO9F2LdX2I1IXmSLJSpb4O8z
M7OokqMiOjWzVjEgVSW/1j1rgLVCb6oJk6FD56t0b3DVan5oRkH3LXcbE6p9W15Bt1GnznBDvC80
kew9NKKGNWIi9jbrJiRU8tT2t5PVQrrSdBq+SDhF1QHpH+doDlODiMrYutcaPluwXSAa7kpLpC+x
I+u7QMeZZZWFfnozFgpPVt81TmMltatCxeoqyN1838UiV/ggq/bVTgQeo3UgIloCtqhXEiwSIu1p
gbYHRkVHH9vkB35DeUDmocWctMs/j9Ok0zBoW3Cugq4JQh1bKbT2LvFLjawsyA95ndMrtJFsKYNw
uCewDluaPenVEFjmrMwB7UUX1bEBeIjlk4ifRdPkHXkoxGojyIu12bTeUxmJ/LMzUV0GIz0Zrur+
ezmAhPZJJA5xJiN4IB2pn0tn7WCZHoqQKDq+jPaET5cAz8ckIgDbLqH1eMHYbYHoo6eGFQrd1T6+
SgxkuG3Hah6zMu4wlIRjTJLKubPS7MZtyubgpY23LYDdz6NglDZmRc8+gq2nYtPCCBMjWmRiogDa
lJC3adHy9WqtdkMLj1lQZiJL2ziFgW2dqp8qC2w2RxllBYj8dnhMY9SQBsbi117lm48FPF1jPYHB
YjaL9yQeYxTTTHLdzEapzmtes8DCtUoimXfdeODBVIWKvhwTx7qKRwZYTHhB20NK8Z0nZG+S2wIk
zSEYbA1+chgNmwSdyPJ+4GQ+WF3kO+t6gDSzT6g0EZdAi/8HmlHytprK+CVrbFOt4ALIO0qXYtsq
35EHO6lNCAzR1H2JRq37UrmjfBrJcopVD5j1wTeRcdpxESb+xo1U+wK0qzHWjt3U+tYKi/izyRj/
SCsH1RoncSKYyUUKRSjRtXCjaEGjyVWjQ2wZLSxLJDShzkbwJL7bSvIKoC/oaqv6gVtejHb/gAiQ
cx960IZWjhYHn9Ax7LBCGSM0TZSVYs5mhSWuEwHqP9kaTRbwaq0/9rgOQOM0TgG9Y4QAVRO1a12A
ctkEejn+VGgFjtD5S5Qrx6qosHeL/J6su6lydWBaCEopRVEP0dHat188gEq/9XJyvcdBKFdueHPx
5wZ/MWbsoTYhfoSgwUDdSUM6+lkgBjEdcG+ZtG0eu9mvaJjM+pMRTP64aumCDz/zPMidvWGP5AlD
GqtfuirqdNN5dIO3KS8SimFAfrjx/LnzOuEWTlpSGM5PpWtDhq+Ui7YfCnqEkMrtJHr5s4ieLDRE
fGjQyBg9iFxEJNGOlWNZF88aULjUH4sWCA5OAsI5Vtag3ZkTkAjkr2RE2Hdb44dftNmDnjjhQXAZ
PxqBV970aYsJYgm2e42wfTgezd60v9VlGr9OdUdbMJ7qO2h+ZIHBdPC9oqoQQ3crqqaeK9DyzfaK
6667iWxdkLDiE4k3IhdSu3IzLXxB6dv71ZDR/hqs3o23XasRV1NaYdZKxn31KxgAs+y1zEPgzxMz
9JUO3Qr6KNM6DB++I6E8MgZkUPCpQyrrGtUawJf41/3GPaK9LSZR3lD+TvtQr6Fz1XxDO8sXzqrR
puSFB7MAotTmZphAHwV1ABFBj7vnqR3rXSwmHQqAq2nHrMsSBrWoQViq6L63DE7RWXVFvM8pab7T
dSXdZuKR/u70LPtaoGp127lGhCOr2fwcW6RXy1JqMx10CG9qZrabUA7yvgNPs6u1hlSubSp0MSjY
xXU/FOZDJszusVUSbIzldsewlLWEj+BGL1IkBTMHFG4KY2xus3Bwr32BvYw/JEy7mGxurMpxEbXR
SmKioT6PLTPjEWb0sRtaedUAZNuneTQ7YXbWunZGlDqgDo6fRAyHZaB8G9Fhi8dNWCKru2FfzIeE
r/qxd/C3tV3UiM06Lil+8dCrKnUXOGV1iJIchlKUocsr2sY8JIkWbGPRiW8k/94dvDGxN7Q8OHh+
M2AKgERwu24iE8XKRNPnm62ZaqSoWlN+9id7LDbQxbJPXMvOrUymsF75TdzetRgm9ifGyO4st8po
BXas2GQFuRG5hwRyi0u5KFGXKRmQJGgyKOsrXE/6hg58mJ/QKdg0nzdOAd64R6MKIfbG4Hlxk8xU
XvLmlGVvhZEbRJ8g7f/t9PX/GmLy/xN4ZGbO/J/BIzff09eo//UGPzL/jf/Cjzjmv7DINUzDhUdk
/m/4iCP+BewR+psHzhp4qwni5N/wEedfBsByUPFATLGzpfP2v+Ajmv4v4CZgPT1bgDg0Zt+lfwQg
WWCSgAFiiAVewsP7jO7kH3jJXwjbJpwq4BORvjHdiW7hfd50m654hOuC4GS3ZValJyWU4m731xb9
G4f03+gf3xURs77/8d//AMj/AkP9WZgGl+HqPKV0jAVylSKETKBHr7yzEHsPt7qenezQnhVfV3qE
ZgTiECV2V62L5GTDZUuNApwGGANI6jbYJ97xwi86txWwRijTAebYkL/eImpyHZoUimz6hrcDmqJd
wwJhAmIec99auYO2EZm9blR4zO4+XvkPmezdXmCkaYDUxKlKzBifv14CKX5TUjDrG9rz+0Qcu8yB
/jwz74rvcMU/+9pv17AZKlo3gdPDB7GOUqaHrqTIEsGLY403YzpCXt60akM5egFhP/vkLH+eBX7R
1GcfQekufp5men0eBvTVyVpX6tHUsY+BK6Ljp5OM+aljrjEhUPDxpvw5AMtVQVFZUBA45Lq9cO/B
Bo2Jm8+qIAXRew+3LYp1xYj0wEtR96vQ63eNvfd89Q9hen9O5l8LL/Hy0gOv0UMY3pT9tOeKxUIi
bW9T50Xa1B4ROmil+qRb7pPywu3HD/0WzOVYDmxDNtmQhiAoSLFgmcGATEG4I6oLK5VUMV63RbtG
KQllL+3CB3hpqcVply09yLhlKVgaCMlGW8wgoc8hkGQMF14lse/t+eGp+GbEbJcq5+19e7z7Eq0c
oJr6RkXkCIynaI5uUjO9ZHe5QOX/2b2/1lmC4d2+M73IDvTNZCHAA+gmRmiVrP8a9Asyp4o6tZt1
LtbdNDL98R4/fnnvPpP5MYEG03fAoggH8rePCR+ZFAqgLS4ne9ezGWsjmzYCm5UQFtGBJIiuM9c6
fLzq0rjsv576r2UXuxsCc/WMuCB4HHElWGnOtEFMBjeNms5Gi3q4KAtYYNa6jJx1d+ljmR/qzVc6
PzTwQ0MSH0zTXoRxDLS0wTZ5t76DKR19XmEekPP/NAgNNXPKaXn0tfy7m32LfwXYDmFRtnfNBtxO
vyPJO2hGBwT+Uig/+yqoATxpO4zoveWv4jiWUctJaJofPQg4tJe3Ds2XBmEDRpTHSl0ZOm13zYyQ
7EwOnmUdO3qyiCnvQRDdIQN8Q2IeGdeZ+fnC+zr722a2Bhe4BFS6eF9o7AVBH3Ljzm/K/JoVz/mQ
bWQ57gUyLPgvIfy391Ed1FxI5FYLT6NZjyjjeWxZpOER7sBSfK2FuBB8lrTJPycJzz+PHyVIP5ZX
MmBShW8Y19CIPqKCCqo7476fvgSMrwu3uy6Ed7JBuHOoH4pxvAlWIbg5qHArL5aY+tmHUdAPddzP
4ppu5u00pafsn95FnDdTx2sSmuMMn128WbfyJzTbMn1TYyrhNIjXu/2u9YJtXSJ3yi7R8bwxrUsH
aiajLI+5RTIGctf9k4C9/balHY/BGLE1Qe0hLMp1kPmPxTBbWiD5gC+wQDolaMJj5zRXRjVBN+Bn
eP4XzHI+Pj/njo/EFRZalARKPkOL/84V5GD7NqIi2IP69UH1zT5ygwfpt9eRa/yMkHpGPoh1P170
/WXMtksPRhsoCRJSks43q2a6mdTe1E4bQ/MYQa/M0n/yiKoZN6M/G6hTsuL5vAub9pLD9fy/Xm69
o0MTIv9woLEtHrinQjFiw5s21hS+9J26bsanKQ637kh0cbyrHokjtGNkhRgBv8Aa/QvfxdkIO9PP
pSvEnC0vAnuFF5YPpRn7qhytOUpwplB79EAfLIlBMDgFdV0biHizenI7etrLhc0/d/gcQTjTAWQb
oM3fbn4ahWmZuayP6PShvRq/iDo9gItaKaSunEx9AlF6ixDnRtGRRIzlFGFsizTgpTcxf1vv3oQ9
g9qxerQwpnz7O3D47Y04j2G3+cEehbIjs/SDM2kn12CWWPinhhkkknHYygWX9mBBYvwTmwg+Bt88
jnDCWXz3paPP+nncchoYlApJV/SKzJmCanXXsGHoKNVXttOhnIsenXEtZHkVq0sm1ue+PcczLQQh
iHNIQL/dAIi6tZ4XvAj6HNshw5DCFccoSDc4mu8RaEVMaGXlavPx+5+TvuW2UwoKiLiWR9N8Tq/+
qg50RMoGTyNTq3KfbtW0F7q2pd92mGuRAZTkx8stSZd/ttrlU6csNKhGYCi8WS+MjVCkmkkSGrTr
qFnVVnZw2msU33a25j71Ic519j43DkMOltX2TgJJWy0p7szy0k85l9EhwQHfB+YDVeqcxP716Dl8
GLvwDOwK8FlEqhHkFLBTQaM7eMjK5lYf1KcueUq6/DT68dWFjTh35iB8eIILh3/ri9WNFCPjtEAB
OVPuJoQka0IdcrOfTKHvK6F+0tk++fUYrrLppLva9zHuf2jdhbd/LvTy6btU+rAMYaDMv/KvPYjd
uFOTbamNVm1iNOuwK915FXa8LcLSAlUtUk19VPtczy7k7e9rdFDcfy+9OO91gvDxCFh/00KnnlPa
uAi3oeyA2t9ZmXkDuuPY58FNZOCHo36UbffUeuO+jMybGiFly7jYNTjzBbIVQifFNhydePx2MxJX
5CBlkn8XSAqrN/CxdQ0XgdfkG+5jk8kb6QVHJ0FVI0Jv30kOjaXt/BHpextrlim+zw1+W09tP1xM
xs+ESBhBNFMYEVDwyMXvi7W4nzCJnTZNNexGFy36Fk+FdNokXvhbBlvZ30UCV7/u4iVxdmWXJU2T
dhN35dudCUZsFplicVjr8EHCiAYcuzO05joZ5dHxMDJHh+63qpufH38l57JGFBw8Xovl6HCkFo8s
wkhG1h8AJqZD83gOsN1uKBFsAHmmYjxY7Pje5v62q3jdMKEN+tsGxWMsBg+RPhfxv8tq+KSJ9sfU
aw/mfkKWEH7NpUpl/h2LMGrTh+NjNmmu8V9vNwiVTirezh/ZoJVZ13jZgQnQZxC6nnxNJodpBypZ
kzE+DU2+tpxuDR/hQkA7c3zRU3CEKwxXEFkWL2lqgL+kFmlUi2morWcHlUT3fQ7ZBN1Ad8SpD3Bw
7kYXcsZzGYw9fzM8tm4xRV58yEYKsbaUJI1VFO5FKHf698awjqknaCShb26iXIl821TN/GV/rfKL
WdyZWEpLbU4fwfVxtSye3GwacINhyUeKAXDVQVrNEjzBtFM6pIdxgLUQcpdYq1qah5w6Y1TRgxZ0
F0L6UgthvtsovcicURRA0MdahHRRTEbouTYXCn5yVoWQtQFvw8CAow9tBbRt/OxUOt7kfD9x8L1B
Iz11HHzN+mvXiL8x4d8bTbfF5naDTBhCcK9a3uorIbRiPTL1G6tLyed8u787tjONEKEBDs0y+bNp
zgJ3wnHKBp5eecOpse2t3QIVKgf5KgE7aNMsz4vZXhh5KyPdh8yEEyu7jk2YcXL98ed+7k6wDQO5
OpRbDIqQxVGK7SQaDI+jhDDdepgV/2V2i/kpJk3GrEWsVd+Drrs2cqSMPfxygMh8C7EWk5gWIft1
0+YBfaDmPznhnC64KDMj8t1dPcQVJWOAxWwc+SYcDCb+kYVbjOvuRo2MpeKrxxNgNQXlfY7aHuqG
h0DPfl/YnXNvC4YvMRggCJ2HRe6UFPowVijZbMIqO1RmdnLN8g4x+ifpY4n7GE84YiMRgh9r+T1O
3Ec8BU8of12loLKUfSnmzastz46gsU/tIGflj0VoThmXCy/h9nGiGs5iv80m9zXEjEPM9jKEm6rQ
L1wH55Y0qZHnZjbd4uWSbeM6QyIQ2B8smuWOvpm7thAf+cj2kDHX/KJLr/5MkmhD0KXNA7qRGDP/
+V8JUl16pckUFAaA4byEIfQZNK1Qs943JXV6UN/6lXYfGDjnDux+4waXPtH5yC+3GXAJ6AVXp9e0
1AarwDQZbc0PaGALrpIkeFZVvzbmajnRTo6dHCwJYNViqmvhaVd0+26WD5DGvfr68fk7d78wFkKF
Zm64vvs4i8IQ/ahmOwicV0pvU+n9de6k95OL8ctB6e6GptKFO20p0vYnptLwhNVMYTa/9bf7LyIE
AmFh4ERD/uVNDeKn1pW2RlW+cn7PhH2bPGiGWKa+uqDFdDYaSR2VJ8oxT8p3pTkG3C12UyOyucgl
/h5s97Fo++umHa57xz4AoT44TEqYmJCJwXdtq9uwtQ6FNq6U6V4D//n4BZzdDIlgEhgcBx7MuzQM
hDgWNQat9D4+6n34MInm1gJ1pNL6VsbNbV7iuTlmKHQlByOaLkifvT8AlIlMkuahoXSY0b99F3E8
6KoM2I+iArbDOZjSox34j/4Qfv2e6HiflIcLT/w+r2JJVxfEXXS83j1xKkOUEmMx4tHTfBfQ4FdN
cOXl8hoNCgq1I+LyO7gv68Qxr+kKnyJxMfc99xMsvj4uSWEyMV3c6rDNVOen6UhjwjzMkddUz0PW
buY2GYjIvcu+KyvZTTSoLftLPKSbC5vwPr2ZaxJpCZcRKpfQ4lacArNO3ZI+BN04XGyIuEN79V99
3eQwV2hWmR3wFy1fK6SSMonTGFCQj3/E+z6BQOuRRhnqhASiZY8u1x1wbl6hNj0s7aSG9IU9YOQB
ScF9uiEMf7zcvKlvox5yUozlaGN784B7Pop/hd0uGYyGVFtRkNIZQ5utatS+GtCToj3xf7XUUhev
14sgrEuWEjEvEPxRXN61ebTW7eFSMDv3InH7M5A8QwvMXvaXC9MCJCtYyvA7jm19747Orq9x9sgr
bg9aIvpah5CkAQpBPGCmWtvf4lp+0lDg//ipz33LMPlBDcA0gvyziKt0EzLyQofhUVSccq+5mqW4
Q1fchA9l/80JAsCCF3t8Zz4lkieE1EjRKbGXAaQpGkchGqo2TTTs2p6DZOKg2sxcPnjjENWRpzn0
2nPJ8dXLfA0K9vPHj/0+gyCUMByRpOrEUX1xrgqqdAOBCbXpwC8XmOdYN2HyMojnluvLHS8+8Zk3
Lri1ydforYKAsN+eY6up6iivIvB0IYYATnh0Cv8RBeOy/xUy0tDAf44opyYe0j7SjVZm/jBDtT5+
6DPvmqemHuGBGaUtRy9O00tzKLQBswBtq6MHD08eKaIYPbNw1YDks8foK7O1m4+XPRMyCJiGO0+i
SJ6WyXwOhUiZ8azyRTvEZE5YQYytzW6bNwgiQEH7eLlzT0lfhDuCHZfOslXQF54/Np4aNiP6yREF
pxPOksT2JjE4Sdk1gpxro0ou3VDvE0QxZ8AG9zKytGRGb9/wlJe0KGIUf3pmRp16kvjHgdHdk6zl
zkqHoxXoD3lEI7/5D4KkoO5FS4G2AzLC8+f2V5BEvxmnPMT0NhgtbnBkOOGZCQI4XFthcmH8fW5z
bcLwjB2gPlvOFWHoe9YI8guFF+yxzBRNcms2QbrCkGSHTPw2HOShC9WFjONP32RxDwBW0OFJGh5P
uewt1PC80Q13BkxUf2E/ySYmu6qqtmFYfIsYBhTOdzOC1eoE+zADamqAZzHcp49P1rmgAWJijlkM
Jt4lIVPVRBiLoFOKpPUe0UB0JMybCKweRBpc1LVtCxL04yXP7jdaA+78xc7f7NtXK2JAw3nGc6N4
i1I3tnz2LG11H1vBBlcT3Ag2ZdpduAnP5JdCcMHDRZnJXOBK3646yBC6EmIcG8PLNm6P7EKAK64v
uk2i7ZO5N5+Us5HDKe3JACLRXH381Oc2GjkkQc7HERMzau3vA931DsLkgo0e/f6gr0uupTHHlx3J
Y3mtBvPCt3suQNFX9MiswFa8i4uTaTdt7XYEqCrcVmG3TmJx4+ifw4ymDAOXjx/uTK+d3bXZW8nV
x9B/kUhKG5vMztb5XNW4dyvnUP0y8Kmlh4vd6m7Ez7jy7gcpLtz07zbVm79XOnRU6TpKU8tNjeBa
+gWIoxp6fhVB8o2xGbNabABmCNCwZe71T5/0z5LIVwn2FmLT4kntAc8asxp11GmsEhpOvdcKdY1t
6aeMGUPpypNfTfUGeSP4ZOoSVMZ4915ZnmhI3T5Dnrh73h4jHToXEGHaA5qOM7SIv1afPK9FWYHL
eF3K7Peomtkt+85190mmPft68mpVYPJNPKY83DqiVD2L3r9wQf0pz94Es/l3kXrA9kNgEMzS29/V
aCgoEEfA8AjvFeWCR63bj117sCHPrS2tdtdKIMJsRKVceS6ujPE6F/Ft7mDW9xymMPC/pH16cofw
Hinxn47uZ+vKaG9ixzxEjPB8nZtu8mAWNYl1NGOg275zzNGd5r68NL85t8mePmuU0YdBc2ARobog
toa0BbSAUA26faBGsmmT4wKp9HRjl8Ol2HR+vZlrLOd0almGtVYtR1jEGHS21k1VD7sImYrwcZ6W
z0NS7LuvzF59ytOnWbBauXDJgQ7gaY+HbvAkpfsllcaFDOf9NJM3Su6sk93MQCUxh/G/buAgGhun
U2xCoj9VKyQ6dyLOEKwU16CnEerftyg7WoV5lL55k2PEWHVbxF/y9YUP7l2aOf8OkwE+xfmsqrw4
WVpvo2LjMzwvI+NkDJCDGoxvYVsRTLc+Pr6T7K89O/radO7nvgFpk+obtIE//hlL1dU5lJIDcV3T
JgDNsfzuzbbrB8OesZxmeg13GTeQ+GSjEasH+UoYwWeI7w+RVx/boNxmpXZfSu5tGvHQT6DTMKeh
AOlKfSMd76Gn6le6fBiC8Qaygo/AOGOU3r2Q2fxRUF18lTP2gTuW7XuPPrFVVpYoQgBxc7XrgDO0
siP7c2hFz3XT0GpN8nWA+c+6Z0gL9RjQX+zhTIDmNiLjDC+BBSj3ZJbZN5s/rIvuR9qpaJNqzrae
sHT1U+3O67k86ap/vN/vJy9ABVyDzgQfBdDOZWMgMMvStVIGgjCi1lnlfnVQTDHKGxv/JeyKvha5
uIIhtvYUhk+R/lRbF7E788l6u3uODnx3hg7QnqDAePsFjFXi2U7hzv057TPchasxUyu/Qx9mGH7M
VnYdms/mSeXRNaOPpA0vJErvb1Ui6QxXJ5yievlu+iR7FMMyE4kWnIkeXdB2U36y/eFTMjy7eorO
Ermq2lixfP14899fq6zLx0+CZsyHfXHHtaHTWHrPg4fCumlaJpGhdkrkD3h+FJLZxkRH9OMVzz8q
oCxasKZ8D1Nph6TqET1lwIcJcCvUya30e8vP78Kx+FoiIzENtxjxHEZphBeO2vvo6wjWlDYdf0H/
YtGCshAQ7aN0VJuK+s2fIqis096I7WOJUkUELO3Co547VvNjcrq5Y6DFvD1WflAiloPHKZQU/xX+
7KOFbGBRJXgOSUBi4KQ7RIbiMLk3By7ttn2l9v5+4UfMZ3d5tu0ZrOKgZwwebnG2qzjpBjfzxk2p
qpX0nS22wCf0Kx7sGz9EyjBpr4pru0wePl53PjnLZblTweIYiIADnn377KNmaLbpQx7qaoI2U8xW
OHiVfQd5sPt4pbMnCugLeEdKK9Zb5IYj+pIpEhEMVLDiw0IXuInjlT9y6xblG4Ctq6jXUDAJv/L2
v3689pkTpUsMT0xyRE7WsrEf+Emr2onvNrBTnE4Y2bdkMcZvHQicgY7nx6vNF/G7PfVIHgA5cVEv
60jNFp5medwoFmCqmf1Q0SHPmu7aU/5pnhySSd50lzBt52IE4ZERAkf4feGIcpOajIkYEfsFo17j
J2z47y7CfNL+UvrGpil38dC8hCo9SIWDpvK37QD6TfXkc/fCaNCR0VFF1r1//jkDtJO0ktl5NN4X
JzvRoBdbyQBcgXnGMLS3wyAOafXJJl3vuktdsHObD4iDu1XSqyApf3ugw94cI5UztnOK4QqgEVXB
TemXu8LTDmCjsG0KrypgNh+/8jO3IyUdFQ/zChDzTBDeLqs4zTrmHkyHrfg4RdApi3CjkEJcRfbM
NXGfUUU8WLhoIAxV3eltwvgguvAxn/vEAMyQnZETzV/a4uEzRoKV3+pMMOrw0c6CX3XwDQ2ge0TH
do650xEPQ8C2X7VS/LywAWf2naajTfRicGC+a7eOMX0hfJc49FGyRppjZyq1V5CuGucTftKHVKof
cH6fZ2i9n6XfEH34pfQWfRmYyNp0Cpv4Khjsk1R3Mxvowq971zibMQf0kkBLGN7se/T29RTAnFD1
5gyCNzsg4jb0yS9EtsbVCEBEYWabRcgmSI0RXz4CpvGizce/4EwE+uNWREkGv8BZVhR6LZoRwQ8m
q5n+KXPc1yFhnD/tuNa3yaRdOAhnojqJAn0VUKY6AP3FaazQKkNWnOFZYMnPtt1epajwa7HxTcTG
pa6ZeB/tmFbRO5rDK0SFxVpIJtZDY7BWa9yVZoh42bRH1eCIx9QKi7kVMWljps46rD+D8sSi80JS
du7gQb/ziOtwDcGqvX21cRkVWRNQyjYVmhR01VVt7aeUUzZWm6RRn1r8tBlrfPw+z6yKxjowXkp3
OkjLL025ODNrJfwxlTW3Nv7J9qOpBTscda+V+OpDgleT9x/kZH+odQxR+OfdIdKCBhhj1alNGAc3
HUJxQag9Yfp7U2fH1rjyjQeZAq3Mo3z1HzwtbAE63cRv7MPe7rHMhx4lF2ZJphoRmnlR5XHCNFoF
1qFEkzWENPGfpaB0u2HjwOMg3V8mDL7VmZNm8maDFIUCxOua8Knv+i3iVVfJVe0/d8jQwGW4+vhh
z1ykqPzNIDMONJfIItkejBrtlrwglGP/HuI5YNJMR1zgEetMBCwRerbsC/t7LnALC8CFO3NpaHAs
RjeGzLKoVv24SUR8RFhkz3pPUY4+MNDDuoW4F1s7HFWRi7r/D572r5UXT6tMHZNFSWSMKUDj6dll
QldU6ybFK37UV4V/CWRyJhLS7eUUwRFlwruMFypwMl8OjLjtfqCL0h3totnZEzx+yU1hXsirz0RC
evouIAJAFUAmFzciShdGhKAw0cHGN12B2APTqbQ7v+n2H2/kn+O4SPtoA7owA12XF7mcCUUqtHNE
OQmEerTXQzxT4bpNWyuO96pG/kOvx6NviJk+p062o9ZSE8cKabVVWPcHoyt/q3Ja4SXtbpOxdDfF
9I+HZCSlIAZBu1FbUV8tQnWPjlRuj2xGLMwjCfEe9Pnep10CNxhZsktzhbOnekYSMZYDRewsg2Qf
T1GaznCiIA52kZ2dJj3/hkf7N6M+KclgNtw105dJUVR9/C7OfcJMm7kMKKUEQNm38Uq4WeUgNEDK
6eBdSBtaETYQ3t04stpG2rBr4Fl9vOS5CwEPIG5CC79N21sctH5yrQHF/XFj9piNjEBiyr2TM4cd
vylV0jCZ8D+9BJQ495wS2jlUTYNW77IvEFRhNdqAVjYmCjCGmx4Sq7xNcejKhb92O/XJ4QV//Jxn
X+oMVKILhLf5OwJVXbW1X9l8v20CKhpRKIc+i9bRjFHPCDWsFPZN+HNxkN0LS5/bYsBZ4H7ps1Po
LN7qlHdxYCGUTZhK9hL/3xHZ4h6obWhhmhm/TBXy4PaFica5AMIMBb4csgI0G5fxsWx6J45YtC+j
49z4Jd1Z/U/Ozmw3biNa109EgPNwy2Z3q9uyZMvypBsijhPO88ynP18pOHurSR7xJAESBDDgItlV
q9bwD0mBpuy/H7GyfSgdoJ6+khaXfY9x7uIu1VhqwBJWBVGVG7Mb0GtRG38n6m9+Shai4ociCeLw
9oCk9TBgPsMBEVABGd5o2Q0fRGk4ye2Bj8+vF/yYtL28dKtMUqkC/2fdRbIWlJk8pxJVghbjZvZT
MtH3kW2URh8nnWOTAS3FDRy6b/Yo+Ifvb93N0yJcNGUS1jX7rI01ObZlGtRVn907MYZarXOfoA4b
dk/qzGCBSev7K24fFsAfgmm2AUvo+8Sf+47btZ9gdZZKdJaSAE2K+jEd8NWztAsMfXwq8het/E/p
Is1r8AKiDiAq3f7Ic9KokjAUQGwfDnV8KkLzXObzOblkdnroSlQskSobdmqtNY1CbGOmNQCH4Tmt
GsWalPZdmIMgKzUVWTaq0Wm2ZlSMc0+rPkq+xGS9Uz8amfqnwbQC+/HLiLmEmFxMXY57NG4G/ZAi
rhh69tDg1ZuM9aFEKgxJYfT/uj0m7ta+gBxEY5VtAedl8Z3CqprUFOKRZ1nzuQzkszFnXj8P56jO
PxmWp2Jm8v6+2FyRqaHAVQvXsuUxAM3uOJ06emj+npQZcUbY9C2ZAILEOosjvLTTHtrKuuiYO/ww
DNu5MG73QqONjY+QKbET5qVeyw9Kg5/HZD2HkXLn726CzRcUvq+gvkARLmdEtq7Nw6AP9MIj49q1
3cWp8/s+rR6Ns5Enx8CsdvK8zffjhLEWozH4O7fvV7ezY6EwOXq187H2nQNyjAchzpDPGArugSS3
oicJJfomQvVmBdGnVx9DBWLDhCH8RaW91MSx2PyjaVSgOI9yZp0MZe/i3VpUbE4x6GaAtLwdfL9F
Tr2r+QUNaOlq8IRXK45usqv48rHIHVRe1c/I153e36qby9K+41dk7EEQu/2wBlp6TROybIYoclQl
nyUgL2iJnwVLPk/SF4glZubvhOrNiwIoG6GEWQtDvsW1O09xYCTIO3pRpx7K5hgHv9L5C6YjJweW
OuRFph59arm+WR/a8T+kjw4Jla7TPKG+X7xzXuVJnKPS6JV/DrNxGvSAUODQNAY7mQyHfNxj5W99
ZBw4idIMVtew3zJLdbXVsQMXoNtaIteI72jufKxk7ZpJX8fEckfjP6Xn9IawmRH7ylxmj8A34EEH
wDKVqb2gopa6oIyzAgpomHqz3F3iNH1R7L+yOf33M2Qy5TdLi+P8ZpadCI3XqecLz/CBksltOKrT
dA6JtKmV8GubyBUeW/IgLbi86pNBvXt/Y68BSCJbJ1kHNQj7ZyUYZRu9KgehxuvLM8toV8PPLpTb
1ksiGBZktvXXdg4+Sbvs6820gI64oB8JqaplUjnpdQtNDGRoYT0kRYe6yfit7uTvVV1dAGRccyDB
Dh7EqAMb33deW0T6ZZnqgKlnmoiv2xoZVCokBnMA9GPyv+RT/kmwi0TqF8j+V6X8zjz3MQ4PvvZ7
xDuE4/l7ihr4CPXOHti4IojUAnv12kNbZidTExqJ345AoQ3GAg2TkizHr9C/qzAMi5jRI3h89/67
b+TyLElKJIZdUCfFI73ZdRhgVxXYFRJs8g3cSO+dDjXGhzhvdhba+oHpRkIhESMgeSW0kAad4+CG
xQVvQRX1U4p/9M8byZ2RPAmk8qyiHWkiboAhz853XcMYybswb+ZFBeF8JbIQORLkrFLhLXX/UGXG
FeiZO7bXoZT/Gkf72Zl+F1FwSe3wCbTU57YvT7796z98aZogAhUlNE4W59vBVm6mywX4Wgl/IKjj
pB+LPnnQJe3v9xfa3EViaIquhs7duLgn2szG8sEkhiG6jRw9DVm5d1JXwaa7aWNaLBZ+fiYAwveX
XQZsAYMQ6Q3/Ze6zuhVRa1TRjlR75EJk3ESDk2+Ce0n7o24lGGgg7oxwk0yK9f6yq2vxn3UtpvIW
sk4rkaJMNjpbj2XUIlpEVQVfPgoPAbKQegUQykRep3qWzg2w/giSdIhj384DLKOHeACb1gq3MiIy
zjILqeUBXmSvYUSG5nJTPBQBQk1SdEhQizLiZ7Q7ccJTKhBaCREdYUY7/WyCInj/MZa/+utT8ASg
N9lgq1ZbHcmqZEeIZlQm6saghFMkLGu5uTTNcFEq41TReXl/ydWRfl0TYoxtUkpRUYkv8yZ4oJve
OLgH916cRFeBWZ2MA+boHxjsHFL5zsb+VkYvWPm3Cdg/6zq0sThGMlyO23XnqWZqqPLFR4QstBkR
7paKEal7y/cfhJifjQgVtdL5/fddxsrXZWFesclNmmiKOAFvX9evUMAFsemptXEVcoZd3jy2za+w
U/fGGuIN3t5IYikaETA7WWndYlHjqNCqdEL1Rc08R6iDdyXWU86zoJwW6u9ikD9kCapNev2oDc19
Uu32bkV5sH4EiP/4eEM8WvZupTbB0moaBi//HST41bJwrZJ1KfKz2n1RSywgCv2jFn57/yOvYvXr
q9OiBOSClS798NuvzDbVcVoBFYwljxsnmTukFZOzFE+nn3PsnBkXHGQEHA0G2mbdH2mVIpXv7Jzq
rWhGZfg/T7GI1olq45uoNsMrqf6VzVDN+IsOl6LAUQuMhBDtE9C5nbff/Oq0J0gFybVXwTuB840h
QI2FNtEzAYgqdMPqUQd3056KLPnAjMsNpfEsp/nOptt4ZY2JJZ09phDr3oiMn8iQGIA2DXl06xZl
zOjgyrl255jPRoxIsLbXCxIfcbHFWFHguIBwAWJbJB8z3iFkhOHgpROgqln/OHTUVNJxtpyjFe2F
q83VUBgyFZZksrSIGh3Jn+SXTB2EKOI4IHCmo9mR31fyt9LZI69ufkzQoOiZERgh4Nzu4i5Ssf0J
CI2d2l1ECVO1wXG0ogOoAOQ/kTv1qx92+m/VGDk8pHMk7jbRUabhdLusUiDLb1QStwAI3UQxLg1i
78gx75yOrcgPoEI0ngUE8lX59m0ojCWltWbZ7D09CU6vtAwUdCoLa1Fk7mNsByoD53BJ4pWlnVtn
88si06QzxN/gGflTPBdl4vwT/P3uRQhEpbjnwVnDDAjrcXgEOJK/fy43blcmGNzyCHvQv1vOXSUn
kHrAf4MnWO/wkq9t9GyZ3QVek8DOOv8pqxCSaNT5qPXBbVq0ozOy2cKvkwELqv5oFBj9gs+qogLn
0/sW40msDIWoZ8RNbyUdCRYilMVdXlk7WILNN3/zHItTM9phlNAL/Ic1kec/tPFbqASnuP025t4Q
7459ta2Y8DpWMJB6WPUB47wmUTc5pUY8fhB9wB7ggIByo6GvGJ8KKTy0YXaOcbsWslR+nX7Fqmxv
f2/cv8C5mTsLmYM1cqwvh8CAK9J7bRydsaM8+raBKYZ5VAvJw/bK9WMJK8VX4eIKIhIGH+9vuK1d
Dk3FphsKpoJy8PYgk9IC9u5J5yxYIjiJIMBB8d0cZOV7hGRsSg6f23vRY2tRAaUHjiMaasvoYZeB
jtl013sa8uaiIAypGOzzpLF6Bnj4YzLMOznVakQsIhYC2WCkcDR0yCRvX3RWq0aOe24dxpOfpoJa
rL6rYpyQIrx6MTqrv9DOP6Ro4aXWBRU+VzbHM5oQx9Cy3aD+aNezB0lpZ9evOiGvjwVDlWwaGCz4
sdvHsrMMXGRk9F7eQSywL5X62MUf9L53yxLqKhWN/CIYjUIT6f1ffuvAaf+78pIPLRexgu0zya2Y
mgqSexX85Ue/QvUloMEn1bv1y0bKwQ/A6NthRm+sbuEwVyJkX0bqlwi3y+GD0B3rBsqn4YiLxJM/
fUfrxe2yPfrk1n1Mr0kXckmmYAvdfmI9DaKhzvreCzsQ3EhqCZBHREpV++2Tgq3R+991czkTs1tu
R8L4Mp/1u3hUhxFXr4ijrEndoUB2zVE/G3nqlt1eP3xzNSi/BvhOUvkldjkJ6kztkPL0sjg8S1g7
zoZ6RX8KNC/Jh+I8vf9yWydX7FUwtOI/y3CBDUKB0SmbJu+ZPkO8FbOMqf0JYcCV4E0EePiU5V7/
ffOUAP4XYYogSdy4/QnjrqklY8BvaTBOgfbsI3wS/nZCgzJXOnIrobB3lvXziGnN+++7mYAYzO8g
20CrXs0bcMyoUaDjfA4yfXdFv4t99ODoNsyxf69hnl17eqsf8End2UYbx5O0nH4ZoE5Er+UFLIn8
RseoEiXAQMXwwZCOEsKwjVwBcFDcttGvggHw/stu7CV+U5rglARCYltcmW/qTrtqI1utoNkaSnXA
64H6Mz5iOpdIpufre3ffxlYClczNC74M0OoyIOeBPjZtbnReLjGECwGGi/QiNg9CJ0s7Myw7dEq6
84qbi6JrQ8GFrgpJ+u0rWl2CEShoL++jZbVHNaJZgrJRQClfjygTStXp9/vfdGsDMRJ7nWUwkKOT
cLtibfV4QGL0Cabo0pu/BAY35CrRwgIxrudYfsYl6gza678sC9iLMQrA/1Ww9QO918aAEyP3RCCm
4ALU4A/p/Rh/l9IPDKtcMXq0zH/d2+dGQ++RAZJiwxVa6Zs6sd1KrU1EUtQZ5/rCxclFHfoz7QOs
v+4xeHKdn21fnXFc2fl1t+IEdYeQveeWl1exF+Voe85lfl6hXCOS2T4xKEu+O1J2hGEPNw0LsPwZ
13EXddKdE7t1fGik0A61VMBeS6Sm1GqjWmORhzZgclS0/MoN+wEx5V4FIpPsifRsbiy6rzY8B8GU
XF5rdhI4MRZ41CcwisvA8ewACDWMKGV+jJPfMC3wDT/Pwy6/WezYRTUtJvaWuHEMwTe+3dHG1OMp
h8cA1ZB0dALcNmbhpBFdgTa4zOyFnrcQAhRBykLF7T/sbDC44KAAX/H+i7uAnsVoSnXNztaMg7jx
ogHEFwm8EX4HY4LknoFiZHCELLkHKRHRYfXmb5YWMftNgFRzkw8OJNUTQqFh3R4c+yemQK7RIKvc
VtdRvpig7Ozi1JHhaN0HHc7ezuuLbGX9DMyicRnZEBGfnK6qdGxLvQw5KhOJgELKz3100hHR1qMI
XI8XZleBMDFj82pW9teu8C82drPvP8hWJBVC2qh+0IqnU3n7LRT4WH2pFx1O4/3nAj83m7pxnO5s
Zz4I+eYIZ0kfd6X3V93c9ciEcmEAcFkDk0dNS9LcwYLJTNWrfIjkDt7v30WTe7qD2QrHXg7by5zs
hXF1/dnZ6jT/DSFcQOvj9nWBNiXg1LrOizvjrtVgMkAgrcwvQWDeRVhOsuf/yMwWQ/f0LpP3OsJb
r32z/GLnaW2hVLGJrc6UGFe5BBwNr8MBgifXJ2d4nDousa5xK1BrOx98Y7+xspgkif6wtkToJKVj
lUNDwywCeFDmkD25KGfIG9VRiKJFCTqtknQCtHaMyufhSyZ9luY9VrjYTItND5uCqo3shKHPKz/7
zcFLoz6a69jvvDH+w7b/DlPs1TMaErvRRXzH1UKqkEinC8MQcfGd7WiQE0caO0/iZxbi8BjpXhsE
mlQrdMWhMjhmO194a2spsJdUsMucpiUqW8prmYwk7j2nDI/GaLhCWgYG+F0/2c/Dj/Fg1aGb6+4Q
x3fkb192lt8oy5Bc0ajDqVmclTGPjdWpmaYc5EQa8JV/DCbnCS9lGM4V4lToQ9s1/yNp02Ewdxff
iCIAXMgWIDhQli/riRphtTTpWbzqwx9h0586Kf45Rvlnq3KeBHq4TfJjP/uuLOWffKf9kGXOvVJb
eOkptKsNPC3aD6Gj1wete0K0by/crO90enCQTCAjiIputR+qQB/wOWw8k5/B1g8WeqVJE559/BI6
4T6oG18wO37xfcgupv0FKyP+7M8ynR/aQPomwi8jlp2iZL1JSZuF2BIjIrh9y5pPhuqdjZraeHXx
syMIDOFwQpEoyF5UK7nG2ADvbJHNBcGOglMRTcklRQKv77x2lLER8geR8tP60jeGK5CNRv65Vw9C
oo7kw5sxaaaV4KDSQNtIpJhxdNcFQCm4H3ceaR2WROnwv4+0vH4YZ0f+MDQ42OmwdPH9UztqX+QH
Kqx48bfKmupC6f+Erapr/ohDFEEANaRmdrfzJOvzA2hYNMO5AxjZrQCFyayUZqvUiGEYeOQVKOVh
6ZrzFA2aKxGSPkV5afzoSBA97ay9TsXE2hoYV1HM8O/trdTmsym1rVp7af5oyJ+6/h5FAsU+1ZFC
boC4WnifR39Jzh5NfH1sUaCml0PiCU191cALQH/r6dzWnuPEuI/mbl3QHat5//6xEo5BAaXc8Hnn
bdfbkFUZ13EdMXZYeauBATOVRs9q/FX/8VZrM5CuwMIH7ZRod4Y/4xmLFw+74P+SDgYEHTSnOWBR
fGdXEBGC8KjhRL/zZOsQTntA0NgBboG6XEIgdVmCr+YHtSeRfFYZzWR86ltsk8Y+uIrCB596lBqG
I87dd69TGuvnziOsDwQFDGgqaNaEqdVcfmolY1IjB9YtsK6ohWdxjZEpKV7Eo2TIXvRKguSMgRc9
cjPkSQLaJeW7OmnrHNkA5or9HIGJ5NxYJEpOUrdDU2m1F8uMVZvnOv0DwWsGrJXbClHwwG0JWV/i
5Kg7P9k973+GdbxmdSKikIogQCyRTarcpX6Z2DXeoQDLaGyiJjrWD5aWuxFQifcXe8Ud3GYLrIYM
OBcYkC7gRrfHL5WToMTotmHr1698jEJnEgV6zQ6ms/j5HeUqfawD2ho1atrpnWKl9+io7wXDdXpk
QE4UIAWacsw4F89hG5NeFBP8w5cwmT9J8GwLJBVqC2Azip3CaUigCBz4USKFsdBw7n3p2KcMszrv
752PIhpTi4/CU9A/EohV3G4WG8DOjSzxk6DyNDraQJHd5kEBJpql3+zgLwu3YuGAm1ItlpegQ0S/
c1U33jX92DiRN08hYsmbjHHoJe7fifqj6e6nFHPw+qWfntiZX2okdfPPtQ3UUzI8SY+9rG92tuFG
fBTUNwAc2K2gSCEO65vVp9xX5l6xSijW9UG0fPQQZy7GaFlkHFQ0nUn4Tr769f1Pv7mqzhDPRHaK
jpr4Jm9WzaYgzovWKL0wOqcjSjv8+EIETDj61BAcJSRra3Nnmr+Bo6DdQmOLBcUcawlLssteAp9A
7LOtH9Vd8CtKvCi8OljWRnWJ8NjvqbxL5qcE07FOsXY+9NYRBA1GK4L7CCbysjzh/sFvXSu5fW0Q
YNQl47Ohv4grQNSDU8P0rsTmJH0ZGMRPJnKvQsmcou39T7/5FdjrgP6IwusbYAA0HmlxWr8CacQQ
r+0PObcwvJODUA8WIDFxQQoHUnTkvRKNzLjea5S/dhOXhw9+DYMknRtpJRAVO2luOmNUe4WiY+F1
LQGwAGTOP5XxowW73vTvrOHPIpFccJqo0X5LkuaQTQ/tiykdBs1yq+i5TEeAL3u/1MblTSot/D1A
/RKkRBr1ZnOOepZKNhRqz2Ew0cwv6nm2FcacL6StNQpoO7/HxkUgEkRBCCRP4Sq6XY4RujSUSlF5
Q189Js7MeEIGWpzW1i910v+cZwMzx3/uaJEjZNxEjZpTboxHKbHus2IiqfLpmgzK3qNtJIyv5Ga+
IaUFVcXto+V2W8rZqFYehvLnYcBNkjMqGt+Yy3t9gSd4Cwmndwdzj0u+0jGDjCSGoGiHAY8VJnS3
SytdZc2jOld09lt3fo4LCHwlNwFd2gk5N1F4jrqQlYsPDh0NsVnjBn29MLjk5dPOT7TxHUSbVuQJ
gB2of28fZnQmkJaVWXpTMB6H9MvcjG6qqFdbnx66gN4e6KOoyu9NY48wuuJJ8R3ExAF9ZqGasKId
1cWEJVRLfFat1IOPjCLkNcUJKcQAA6iBME2VMabFYsQT4B0a3QerAFczPmlmcjRJMi20qrtfUmB6
Wdp/qKvBpXu0F1Q27nUiiuBFkVIKXfTbL0R626gQ5UrPgezCjMvVmsHFmfwY2Z/aTjpOOs43UuHJ
0UNv1pdpgjAf0QjFIzRmYjTp2l4HdCPLvHkicQW9OcVmNKILPtlcMTB6HXo/WJbY6TV3XkyqH0Gj
EgFPfCuO9WS+NCSfSvFf9jEkIPCC4Lkou5f7uJbjTPMjbve2/jGXn6XWS/oXoYHXEEnGvj2InSx+
NQHFraQUaxzyoJA2hrJXgm39RnSlkDhhHwNVWhwpefCzJJbDymv1hFvX+VqT9MZp/lB0j3jQXOQx
+i6eZOqNQxe9CByN7eevVgaCcxns9sfFsVlcAVBmuYsJtGSnSyOJyYiGcC4SzjgCwW10yGxYLKnq
Mwc5IwyH7DdyuubfvelEbokzzU6VthHn6c5TnRF6KUOW3ayO9FsZUk61UBDudZ2RsOFWUD2Quj3q
ieaFuzyprcuXiwV5OtrCOgRIUZO82ZWNbprSrGnlq+OxY/1hBc1BQHYHjKLK2jzYZYrGwv0QFidb
qS58zUNd75CVNwAmcNBpAYAUxnR9FVv7bK7RIHUKr5QhvcfnsIu9yp1mQinwu8Z8rmHYMBQ4JCZp
md4dBYBYaDz4MaaT0e8y6y6K3+7dNhsnlscSjBNcTdZauw2zTYinASc2by+t9ZVu4xWBfXxOuA0d
unt0Kdoy8sbua6+rr7Qn5jnuftDd+pUE7oZNKRAEK8Z8jVLMKCV16WGCetDa9iBZ2bk5T3VyV+jt
seyeSqA2Oa5eCZZSEbP2PQ/yDQw/zBNSEBCvqJHxz+1GUediJNlPS09Xe7fOszuRqc2Y1I4V4lBw
zMxIoi6VTlHdPQi75RIiw/vX3ka8oM0JC5M8XcwTxJ+/2atOQbuzzKPSkwuBROlefelHqTmo0x7G
beMo3iy1SDS0ord8K2Upp/teB8FHAbgR8sfOEBzzgIA4f/+374aHA5NPjgGQQnpit++WqJ01Qd0s
PNEGEzRQVZFOqIhjrrdz2tZfUawk4j/UYQG0uV0p6nU56y2jeLWpAJwp5n+wvQ9SvHeANld6VV2n
mINystwyUpkkRdsVXk4QCVX1Os3g/unO68Ne82JjysNbiQ4S8y1Es5Ymnale6mmTT4U3oK1JPtaM
wdk20msJHM3n0hADXWb5bmFJ7vu/3O7Si21pjhGSM91QeE1TvzJ454Lmew0+Tv7DGHW30VK3UJxD
QMjYWVpsw9sLi7eG0SJ8yXDfMhZfuCqNWOmrssBxvGpO7US7yqrcbATO/MGKnaNiPwztOan7BwMz
dIFrsqPsLsvoNuIkuXN9bYQI5pkCts0dBkR96eQgS+CbBgxaPcAa7YiudJvdS9G5Q5VcVJR6KXmp
gayKgFdVGFfvjoNEs2b5OWgmC6QadAKO0+3WToq0tf3O5xCNXxya19XEieUGiZNnPUqBwjIcgp5Y
Eq2Gbk+9ZWu3438lrlKxDZegHCPUizJDk9qrE06wTkpMnUo30ZU5YDu/u/hdly8Kap3ESYDlGecv
XjQJnUEFjYmeNeUyu15qroLP1GD8TVdGJJI+is+1QrSyDwoV0RjvgAlWr6tq4AGpwwQDhvJ0EUYm
rgBIVUBxkj44hnxk0ThghK9QALz/tquumFgJAQDsMWDJa8sWnZlaXaHFZu41hnzGmuSTHuDto+5B
FFYtIJYRaimgQhR0hpbtEHlkWDdmLDOOzCrD/BKZ9iFFuaqXnXsBiqnQDtPiPczjurAU69IHQuUT
V/HV3T40QRlWjZV7maRfzWNRNkyIu0NkSseQ1Fui7a7i6FOl8QEZpusQdh/I4I+h2uHEvTctX917
4mFgzSPHCf4SfZ7bjSWF0MhMScq9PPjkwBLLCdZBjoq4m2Wf/z9SrK3f9u16i2uvzyhUAsfn5Zsn
FDBdm+MJYsKr/OksJ7w1R9VqWtfJjq91rRiMhdHRSY5asbPN1kkW7077G3QE/AF2weLOr7SiQHCV
OG7EuivMWPKc1bU2/qxMc4F/WXpnTendnEINKXvl09SHH1IZvfwi3hMf3TpcBjGd3jT7np1x+zPU
cZ3TjuLmjKlYmzw6ChvbkLPeF/rOa+8stWz7g32ZdFR0C7Y2Lh1NfOgYQIled7ybD6zc4mzxhUFr
80r0t1fj+ipH3Clu6oLeAfpwGWYwbKw2z/+QJwQR9PxLlFRPBBZPyrRvqdXaB/9HMk0/MtD9cygd
LDPc6f+vLlDxRLiy0ikQwCh7cWOEiu8Yc86VJUvGQUCTui7+OXXW77nAWh2Lp/dD2fYeY+ohOp1C
Z2SxXhc2edz1MZeEyjHvomPZopCMQxuaBseKi2Mo6HKz9xznS94Fx95EX2gPPrq+qHlrBLjo3oD0
I91cXB8RBBzTN0kbJOlFMK38+tSMsyuiuI3QkImakp/lbmDcGyPyCsqXna+wal8h48bwFWoSmr9r
D9MmiQoDm8oCDHJ3KVEiGRvLd+ciBoTnP+j+Y8cQrPY1Lwjnb++vvW7zgqtEwgatKhZnHCrOw5si
QmWMIhW9n3lN/SeuMbQuyexBS0zBcFKl/hQLrpDcnVJISoIhRTMG6P1RUBnzvgMNxjSIg0j3666v
XrLAdIvhr/efcY3FfH1GNO+AT4uNuZiBJDSoxxxDAE+0OIWUuOzANARPIjV04iX9IMxcBW9XNxIs
b/ZCwtb+QMsc0T0BfxXn4/YbpXNR2U3LNxqjr1hDuaLJKazf4rk7JbAbVMT3UB8/B354lu3PUp2d
3v8C4hjc5Dd8AIZAZJFUKkQM7fYB2jCZktKweACtOjCT/Kxjnahh3/T+Mpsv+nadxYdWpyiQW7EO
PYZyHlBqglQzMF4YfJqGyaFx8MiOXCclyIt2g7J3327+1KL1wQjUxJd6SULUQDyEYakzZ2G8Vx2L
9Nhppxadv9YmnaOZHGa/B3N2zWzPSXgj8DPpgiINkZTPvEQhVq2h9waeetS1ykkewrs0MbyWPCSv
k53e50ZWwXwdfWWhoMlUYXHmUJ+eTEIScT2SH0XLPqBzQoXGcee6p50R5Tsrvl7Wyx1k000S0Dc0
gNTFLzv782SFFVY6alUcEBam65ocrB5hGrQVY6CvKq1VMWfWFTyLA5/GSXQVkHJQz2LEH+kIjes7
9dpGisl3+N+HWkT/WQ8LCiC2m08XqRm7QzM9hxzpEV+YV9gp8vVOtbPouj7lML1ddfH1taTMjFl8
ikLOXcMGcEQ5Pn9Xsh+JP7lwYN14Ll273dEa3l6XTBKNHjpGK3RPkicKtsBIDlTyS64YdyYlqKAL
6AOmsAwmfP1bb4dwXvYwJZsxHr4Lkos0/0F0LL6zWeudGUisPDNDD/jAORbZGCL45NKOAquYIN4O
7cGaUOuRKSZq5dDGFxNK1WvZBA+4D/U7A+hDE/UIsNIVZ3DxfvBZeaGTDXHy//cpF7+LqrdxomuS
MD38g6leId+po0qXAD21CBwEQyTfUL32ok6FmyUyM89vh2AMkRnyj74lCfDqKP1dZB/EnhU85Tne
yY62EjYeUUetgh4xM2JxsN9cluUE7bEzotwrhY0bH3MGLWsn6kcTE1BRTkcgVbo09QRQSHi9CATT
NHKyNE4eA6I8knbqzv/HZxPSlvQYmBcvPlumZzjb2Unu2V8x2D7rJmMLoJcDGSVIKvGA4mjLWn/C
zEv2Ky+F/zfLXNdmeKax6AqOXlCZh9p4qIzkZ2vTrBxk/6i2OydPPMltDLIwf2L3Y/gj2gKLGCSX
WmUlphaRatzTXvZ0vTjp2m/d2aPmrOMrCyFyDd1JEUrti5+pkvJxxAU28qxURpa382Qc98IYXcya
ocF8GHxrZ/Nu7AwhTc/4iFYLb7ckXxqxaXdMSjDxMbOPEbC9SDW9PqzOQTVFrm/53+JSf7Cj7ktS
558d2iFtPtzJVXiQnqdcwfdnj863EfJF4w+LG5oiqMwsSSRq3oRjmGQ8ksUwb5KPSRmep7n8Zvf6
53SU7kw5uUtD5JoQ2lFUt1HqP/ww+BKo8p+B6voTLTp7L9fe+GloJ6DOwbUHzmg5qa2Q3CkGbYjg
60ZuiF1gJ2cHZXxqq9YzsqMu7S24+csIjCtFLD8P2PPbM9v11tjFfRx5BBcYf7Ob2Ths0vfD8suM
QRPFPi2O8NyDc2ot46iL9qhp9L9BkNP4CLSTEny0hn4v11rndCgPGijAC1ECysBFUO4oJSTVkEJk
M8qr3OjfY0X+s6++t0F+LOL2Oaqqk5wVV5xPg2n4CzzuTwdlJEwP/kQq+P3Yu/WRhHmjMHEUiIol
Kh4kUIPiJ+WkPLMzw/ohk5ozG7p1MwyOw/Kglzb3YpIcTOX71youLrMay24TM20I7fxM4bgHDN0I
bFCfENemAYPUJb2gxQ/HhGVAPxj50KK/pDIas0K9r1K/1wlCLm0ScLazGtBoq7rhdK/38w/dwY6m
UPKjFHeXofYfG/3SaPY3k3K6lgFTSxp1NewHep6JCtp5D4C/sb3Bd1PSC69mgAGLH7Xv5VHuA5tn
LrX7Do/7vpq/Top/HVQA6ZH2ZzVZVyXT/nb08HNapXfaZ6Q7P7R1zjB++t02dXoopiGE6Wacd37j
jQ3HswFwgshHMfOaJby5vKKubbMEcQSv95X7IlI/PlWy+pAE41dIKt81B+oTalB4rXnqiPdCHP3M
9MsgV38hnbzXGl91punvCUkiBHUZnYFuu/1tU2QwI6lBNm5Ona9REz6h0PlNGKQ1zaNVa/dynCKi
j5if7D8JqNXOpxB//eImet1XYOqAuK4ScNVIHTkvY5wQ5MxDlAhJJCbMKrYXDA+T6G8L5Zwo5NZU
4tNUBdQ9yX1tt786I9xj7a9rf74EXUTLoO6gAFl0/GiuwiBpA2RrUU1Ax/m+t9tLY4ZP8Zx/knVa
AE74YId03vJJ+rbzHcRfvvoODjMigXElgVjUlQFQKpkJBep9yENZWMQLxGmj4g6RdCcysRAzjql+
joxzrmk7P8LGUQH1rYMvFK4uq+k+lpuxKWVWDx+Yqi5I7+dicJ0cI5V4Og4QEZtdi/iN6pIKnj4C
bHp6uvqyj0iXu5QLlOO9kaaB0EVJcrwgMYBWg8mtHHis1kl0M9iVd5m088Ib1TWrA1ASSa6Fvc4i
Len0zPzHzdXBYcW1/bKG5WD1bt8h5ttNGJV1JlK7eFMocvWHnAmxiJz5/7QTCdZll+hj4GlOr0mg
TRaBtW/iUTIyc/Bsv/gE1OXzELae7OfHwK6vKt03YJ4A/o1655ZZY6U49QwuGCcIiAsl7u2pp4Oj
1bJkD69Ap9kmxUyKY5l9TOjqBlh0gGj5uwmjL2pHVmo6T+2MmqnB8CZs/8pL9SAF6SFv1Iij0OMP
G3+r0v6XoY0PQlTr/aOxtTsd7AmFzKSQC1oEckWqutmWHHyNa2oiosMQxdceQYkUo1V0PY042YmJ
69YrH+fNios8BTiKVgO7QEZLB+BL561j1cD80wYULtLxf/1+3J0AOWinQTJetv3M1pTGKENoMcbt
sFD1a6Hjn5m5cLzPiunc68Ti91fc2v6vyHIm2hQrK1fhNs7mQWnR7QyaXxpiSH2icLVH0Dv7a/ai
BKRdqfpolcWHXi+emJv9/f4DiA+4CHaAyRkNo9qCy4IsfoA3958twedWcxQ15yK6kpt9CAzAO1Z5
l1rF6f2lNnYPRSLIKRhfYIqXk/6syps5nVAGt4r4IBQX8Iw6dqbkJXX1CeeBOtpDDW/U+BBocUsj
d6NLSK57+3ayOs5hP/J1HRhLKSMhq7rkiZ0f+gBNR1TZlcC4K4pfQZK0pBjStxFptgPOLS473B3p
9s4lDh6RqdFa7Vw/041jXQStG9h//fuPg2APiYhoqa4GfGE+dSXKLoNnYW3BRrlTeu1jReshaJKr
Ra89c/61GaWY3pH+U5ihKKCuBsRB72SSZBJ5Sn0+UzLfV61+LcfETfz0FOp7StAbQ0zWA5ojCi+W
XDLLQ7nF4jfvSTC0b3lsnXK1vQxqe9JQhiqm/iG6GMNXMzsUuXxI8bVWJNmdIgpvGOg7UXfr0nsl
VtM5F6KfS/+WtrRl9K7TEWnmGB3q4iHVvjVB+nm0L1hSgE5Vj5VunR2p/YWxzL+v+cluyDbN12bn
kkiA4ZQRFBYZRqHEVyHLMUv49dYXvdkjSrxqWS7P96seNbgssm9rMSQsxz4qGiFFbCX5J6caP9Sm
fqzt+qtodkh2f1Kd+ClWojttDC9q0X8s2+DR4IbVk1ORFs9W4z80ENDa+Hcppzsoo43ozsZDLPuf
h7MXdy7QzjDP/QEp3SE6hnZ38qMIVK0EYh4F/zzeSSvF9bT8FrZwEES2mAR7yessi4I+VYXWTCbF
r3hR39IPkM53mk9bIZV2B5gLRGShDC0ymrhOy6oZkQyk6zZZOrOYlnkpEAzGs+8Hjb2VFj8u8g1h
Frdki4IrKlhgjomLsoG0tbHz6bZi95t3Wg6Ak4CaYChZqS/go6MoNiiI8mo9YA46a3DyJ5Rb33+5
jTEozhWiUSXKb3h3i+CtZyWTyQTtNoFfER28Qo0PhtKdYtU5V3AI7L/H6VVfMp8A0XA3V3syL5s7
hv6IkOKlvbnURRoicjYnRo5JROAASPqodMd9N6mtcwCg9X+WWeyYrivyFu9lGOr0nbvwry75Bh6K
Huop+j+cnedu3Fbbro+IAHv5y+EUadQtybb+EHYUs/fOo9/XEjbwejiDIfIhSAAjQdZw1afcZbWZ
dCHOFdoiUEtRJwVQvThzdRaEfWuhlyN6HAKMb9E0SitpJ2n3bTvRz/URHfnveqi8NQSNaNco8GnP
uFNOh8bA2KNaE2X9Ucc8VsxmN3VHLco/pKj1nCDfSL1+q/b268pGujC9QMe5/wBK8NcyCoAC79d+
ZPLJQlQCLgFNSkFx7VPsMrs3dJJe4vJPnaTPjTN8zyy9g6bjDtH4ryRNRypS76Ge/AhVeyX3ubAU
hJlUlwQU7lyuHp1rq8pHEu6UBlvuTM+2dJciu1DFxiu221bsu03Vr7w951tagKcJqRXkJsivFwFf
4ndUYWJEqFSn3+nWu8pdP+X/vW9IMwm2GnkhjDV0TE4DLyOWR1/S9Q6440s3vDgtsoPy90Rf6eCd
ryzDgIRlP4n8dVnmnyQNtK+qdB6IBLeRarcs/qEVW473Vbn2SRdaVaIMyJ1jijQVUNvpNxW2Ug72
XKGSPcUPcloTH3Z3o+MjavjZWRTOCsdto3cV4Mb1DXx+zTMwlXvEASjVolh2OnCuWdXo9wgCdaXv
mhIwq9lx9XSXrpYXL8yncCV3CE0YRln29Hs5V4NeRYykUG7i0QcQ+KMpnmmM1Vm2sg/PXxTMepBE
BR4o2n5LLG5d5GDDZ4ccO3Fg+3xqGUbZg+Ta3SHKKmyz1pRWLg2IGzgCC1RWgJaIWf4r06HArjZz
woBj8mEHj6P5Mwg9iIrC3yZ+v75il/aKijgxn/VFv5IXEDnNmXWMn+wWjeIfH7X/7HSfWXubJLsK
91Qk2bqf1wc8v0rYkFQtuNEhhSDDefpxoZQSegOG8vTqMxpfOqSqZLwC/IOfwwsP/zT+SpBzYacI
ooE4CJpIrMQP+ms2Y6Nv08wMkGqKGzrzCJuPAqvk77X5Bjbq9a+7EAqgvYAuP1VaSydoXhy9apKc
sqyR/lLwNc6dZJ+bEVLq9cHMSOrinT9ScTeM7WzYxyzqHsb7Xn/6v/wGCNdEdQLNurxr2ky2MzVA
RiaMXob2rh/9fZjJeyvy94aaubOT7OTS2slTcqxdejjqGkDiwjUA5ZI+oahSoUSw2MC6RB2yjuPO
q/PcrdLfbfkeVi8zPc3rX3ppacVm4p0gO6JXdrq0uV5rSuXPKE/V9iZosptae1PMZJflxa5ovl0f
7EKCAnSRRQXZQv3xDGbmj3k0GpmGQk1tbVSogoHyPPqjOzfPZvWUzRoK2z8Lm6JE8BPmcT5n2yEf
tqr9j8oKDIfB+amr0cqN++VZfZoqIIPJbSukFjhSy0pQHSWGmesR71d8m/eKqwRPECWwg3gd/PdG
vQOq4qYaOvaHvn2bh49A2nXVD7+4x2atk5/L7vm9LzJ3HHdmtpfL1tWiB31aze7OOwZMHo8DykaC
Cr8M5pLByLsETzpvND6VYniBHbLLgk87sY6+MyKH2hxnyMqS/T5RMLy+chfu05OxF9tkCKamVCbe
ijQXXdN2b/UNbfQ3pS13I4SUIF0DqVweEWlUqkj0sZc0NN+ay6rz6Vxj9OrWNLUoM7hRgbxtf2c0
WL8X8so+uDwiYF/UR5DoWsb/Wq3bvQN/1dPDYc8+nLs3zG/3PTrOGeof/vjv9Tm9cI0zp/8bb3HP
TXFcN2aNCtqccqH12gbPO5CEM3LR8bb4DGlAjPmv62NeequoeuMDivqQQiS1uMpbYvMZxi6vkort
mfY7K7Ub2U82Rv2PpGm7wdwa8gzGRT2sDHxp92oiIxA6mgLue3rR6CkMBQkxS08l0pVBOo2lDEPs
TzoADijRw0p7+tLcpKmFmedaEebS2mpfZU+R3J1B29QmbWKq2Yxexq6ZvufKW+h8B23bpg+xtrZ3
LxS/uFGoe8J9QVcJsMfpx+Z1b1u5mndeXz46SJYM1CAa5SPUtmlxk417P+djzXCj9j9qmg17LXmY
tJuVGb+0v1hr5O/RDSWOXcz4kGixDAGl86zxqVaVTdREGCRDy3tPVB/HLt2TyxfTRJO7d1NfFj8I
opCCOlrpmge7q90AIl82rWz7Sy8bCml0XvhtNIgXc5Nimxr4JdFSpLyKBCiJO1rqCrDaNWX0C3U/
lgFjNPg/pFzKsgakhFKQ93RaMaL9J/oj2AQogscJBFKK/vQVi9bL5JdxWMlBL1SixbiwhUnyqfB+
PYN/xUtOpDbRGPB4h/2mK7Dh5PKA6HRQh5vcvO1+dv8YwOyKvSR/UAktoh3hlPPqADSQb0PTW0s9
z9m0wBp4MEBsEeUT7+un21GCNCShM9p5anYcAw956a6YcR8I79JcPkTWkwo1qnF+m86862E5p/ax
QZrNxyIQUdJyZ6+iLcSIZ08uNUoFCisZ8TL3aMmvdMSFCG9Eb3nQ7syxuhu5B3F1a9w8zm5k+SFQ
3mpwMrGRubGU3aZp6pqzs/KyXQw32Rsib0XyBP3k08lpQtVMSVmYnADFyaDx5GCgD/eShJmbF42L
VbNnSMnG5g3qlNrVbstg5UicBWFUKdEz5pETgrdknac/Ab91GkPZ1Hq2roN7YNyco6gnG5kOwUoW
ff69YjDEnKhFcApxOzkdbAraJqjQG/Py0JMooinfnebfyr91JldJtw3YtNC1sIbWaYXJK5P99Yae
rPticO10cBVz+QATEr5Uue2i51crcQXBu/aG8Nts3c/hhpLtpma2pR0KBJF8P9jbMnW19Fm2N/Nh
UmO8Zn+28bCxAtdSSbB8dGuLTf5bTcJNZMcwHJUD5I6dGj6V82PVvibOcyenbqej3Vypbl+8ylrm
4tSxwcR5k4fpRpvLjTI9K9k2sLap/VPvZLci1DbQQBw0N8BqDjuByjXDHYTvoP/EyMo1EgvlJ9R4
3C6md3hos8cGdND1S/zsDme+uLwE4Rwm0lkZAleBTIrytsXS4k0woYRKcD55YAlolaMNwQWSmdvr
Y563KSEb80bTqCc4gXGw2CGpJHVxLCEHKCqUAu0vRJdAaLgl+E3qZUXyESNmMgU/Q2Ml8brwvfSm
+GJ642hoOouh8yxxJqewv8QRFS0QTH/d+SNpumtt6Fl0yRpcSVRAFxvyZMDFhpTzmsQ9chqv4ImO
YJCbLXZoUIRz/hxIOFpwLLD0FiJ8K9N8dgeKaUYjVNR7eJ7lRXHWSYOcB4pvLY3ItYJjVpguwrQb
AcgW2nKy+idl8g0z9ZQBFT4hPDUO22otULg453/9jkVsX8tj6RQav8OfgfVi4qkh9VYO/XaSEReS
RnxNZ69cufK+sGvLiQcEIiJ7h7RreedNjSZXeWS2Xl/9bJtvtXNok1c/3Uz6N8ne292/PXEhaU3c
Rp6xb3zXr7bKuEuqPTBtQRCz1opU53kgC0JRRQBzqRnxUi4uJ6ecHdQ2KBqNO6U+WNbBmY5mjczF
j/IgzaSHbhK4UCGpmGetp9kPtewVkWt/L7Q7Y28NiFNtqk9j2Dj+i5beXN8vX/nd2Yz97+d9hfZ/
RRVFjYdBH1H2iUOvmrdGtsNnrX6K0039WE/ocuzGahvbnMu77E4GQ9PonNjjXBzm/OYub9xEQ0LR
a+VtqIAA2BwAADjDs2Kt3B9fsNqzH8pdhW4gsCr4k6fzmMVx6s8K86hM+tZm1kLEomDMvOOl+BkH
cO7tMbtxZCwALcWjP7kdB/UmdboCqk39A7k7F3sTt/P/1HGyn8vv6Gptq54Q2pAeE/OPIUNUsA4p
bVTzvowqevheJNsHeygORooqPYp5hNhYHqjOLvfzAwCiG8t4JgbYSOpH28/0Qn6gpdiUb0mlP0Wy
vAPulmBtGnXpoZWUX5ieCm17VbgUvseJV03mMeze4vzVNG/ikAKAca9ne7Tb3US6C6Vq24F79+Wn
QP7TaU8RGxl8R4KVdio+pLotiPgLa34Li2SXavWNlgLkQXiZB+n6NjEvXSvKV/QJ9IJSweIKNRw/
GMdC5ckQv3LX/AqO1bMx7Eq0oXgdj3F3mMH6QqVTD4oJrI3OzHYYN3qAxMsGRkal3irNxumebnA/
kePEDRX0rfJPNvjWMHYR0Wx9w+nTnpX79iPbTS1309bhef5j3vl3kvQAhyceN7WODopHsUc19mV8
LNtH396hjJa+KA/VznkKS1DG3Ttc9T7er0zCWb4njjKAbyJbgW9cnhW9koZAq/TWm7pim//o8icb
rcTfwaP0s+GUdBaWqr98Kksjm+o5s49KfaPoWz09VGBBugervTHM97D4kTq7Kmrhtm2axtPH0i1p
Xld7Kd9Ogbqpc+oDLRCOGyd8VKFqz4pHPDPrOxjTGCS8h8bOajQXwdzgG9gS49GKP4fhmHcPgbPJ
3rLyp+oMm0SpdlXwYPjYVSVcgbSCQKw8av5+RPVPDQKv6D4BMN5FwVq74dJEgc4AiIoUMXn5os44
yWrh2+pANAgZi4ocRzLYChMCN28+wBCvPHqXhqMNRqxNP4py2yITSTJNiSUrp3Qdjlse96IzD8Li
ILH+aDF9sWQN/G5ceN9BO0Fro/1FU3IR3Tt9EkqDnLZeCZlvKj+EXItQur2+39ZGWdx4I/4dFZ1H
ygsht4/u3M3jx6TUa8HKWerMriYygqdKBeM8o8/Q6AvKVEAVu7cS9r8D92fmGh0pTSvJeMzmVyd4
7AUBnWdcmSAtjcMDII+tXpPItWsd80uRIvVcIkRELmC1LBW9HSiysZEjnk16y+UyqPathApqbv9O
4x9hr3oklYGveJWjbPz2+fqkn9ey0H7gmaExIVgn3HWn74xP0GyGsUYyP1SuiN0ESlEQ81X/jw9I
Ig2RVQNOUNTfro98IWKisAKUHONNBHqWm6obnKyPYyqgdkQYjMigir5MouUbE3Jq8el4RrfWyb34
sTSZODmsMhW8xRZLpi4jjoobqEPYuYZvghUm/EJErCq0DkUdiSOA/Vq7srkvrTKVA4r2XKiyQav3
dJ4ju5hlHAL43OR7aXymkjs1b2KerfhVbh/tEFaXBIYSZzUpWavKXsiNv0C6AENQCDhzwDEnwxyp
fCNC7Phu0j+monyDQqDRfxhWtfapF9IBaLeUbnDI/BJ/Pv3UEuVnO4khAMRA7606O6jVzlBmbKEf
BcGuaVBRtGCnor96fUtdWl9h8kPoiWsB3dJFFJ4mljN0jlV7KE1tzP5DqMJbAgMevnOZfCnlKB9C
KGdlXBEOLIK1k3EX4QJexGoHY5IMHKn5of5s9Ttl2DvGB9arrj/jmcu8R9lG8PgCrCKuD3/h4hTS
VvSfuM/oty9yoHZQ6qGg1EgP2rxpJ/1QDj/9MVr7SLFDlx+JFhLJtC54RksiWJ5EObdIy02hv0/d
i0GpMSGDDePc6/Vuh/fPzkQ+WW0fhbZ4HgS7drRdU365/rUXai8AMThD9G7JOilJnm6vVIKYokzo
+ZmUFWLkeXTUJY36e0G0bjfPoujWG27toHVuk4cZkjesScee3138BFwiBOeDyGjZijf8orBSWy89
waTSEE0UJIAqgwwZEfehedGV0e2crlB/z0/x6aiLMAPH4DqJhDxpWmYHDAyQK0BXXT+AU76ryvxp
ZZ7Pj7FgeQNGob7M4/BVGP4rVVLsJMvCBKanj608psRuXSubvoHhl9r4KGzqBhcp3JFDwquVobWz
rUa0KXAq0JzpASxVkIxubLit6MPNzq2JqlYM8ArdhE7N7vIStWRhfg2uTGcLxiAyhY64Oa+5Jp+H
WSc/YnmskjIqw9gIa0+WA6woUcKNjIMMnUfFd92fwX+teRmetzzgUSBNg30CoinUMcVJ/2vKq75q
c02ZKq9Sim0SABo0ZS/W2hurkrZC/KoUwrwSNheG7haq5HVD/tSm6SHEQFJb4ylfyOUF8xOVV3a6
6B8urjXiniGpw7HyeiOk0F+4bR97v1PQvTlaZ0EDyJD0OEBG2+h3wvlJvKNCL9jEyg7nHy/LHgdg
RR26wfaI9oOpAbR8LDps3koXJKtHnej61vkScz+9pfipYKWR2kfVkXrf6RRmg21PytSifjrGWzh6
KGxAWKfwIAToHRtyph64NZI0qt1tg7lzU/lJ+EVEN3n3S58fOp4Mu30deywUu9s4QAkEaoOo3tRh
eGsmuAKq1Y1k12vXq7i2zn44XS6BliCPWKqWVzhKqr2FSmqefPhE8yYadwNC0Ei0CuEKs9nPKHcO
/K60W4uJLxx1aue2TLYnpLKW7yZq+J0paRX7jntMBIFCviWZjU1Z7tUMZQcNW8K825nNypV26TI/
GXmxxfAi7OiT1pUXTVjooCkgBFGEcIwY3dJv7YyvJwrlTxFmPCoUfuvz+pY573CJ7okAzALsv6BW
1JlaLbV1X3raAHVMpAOAPHNn2BVdcpApJurU0ttk2ieoVxivK6Ofzz2j4x8GTEZArZckjz4p8sKK
VW51ydw188F4kmbhpxlv4uS+8w/Y6u2bst9dH/b8cjsdVTz2f900aQMx05yUkh4Cq9zdN/9yRBSj
uUmLxOusFdj6hej3dLjFxQYseNRKjY+c1dAFLuNOIeIoeMKjh9sjycs+E/qfQcIy+28Ct3T9cy+v
8VfYAo/dBBl1+r1VnM+YaMtIvZK7NvGrGuzkJPPS1N7A5w6N9Muetlf8O5mq8crgYjJPjzZf/9fg
ixyrjaYYduLMBqPbogBTQF8h0+4dn6ZxJlEl4TYXy4xvwG3a6IcwQ3McS868WrseL0TI/BTgYBYk
UYiay/KsFeB43LeTkMtONqDDu/mtmHuk8fLDEAmr9dcwa7gK1yBS51k3OAkVnXc4U6CDluax9FoA
Nc4ogs1Bta/nf+fQcStAmfCEVkq8F3Y2qZ1Ip9E0FPHq6UqHVoE4atyiBYbdkBrVm6nSsSmn61Xu
KWzeJvPvleU9v7l5IJEZoi9MsIIM2emIZmkFFRYFBaSCcWcQh0DQ3I/9w4gfrjnVrjFSB6NDHe6K
3n67PviFrxXYWmpOhMPnkvVZ7SsZaIDcw+znUKbdfei7KCyF+FYPRfRnrP+9Pt6FrUxLiYUE6AUT
atlbynQ1DbTMzj2Z6FeekDYK6pUn/GuFFscFuCA0F2R0QQ+eYS54EmI7R89O0sfdpKEGHRv3YW7c
Q+rbTel3VFAOSHpDb7XfhDirmdnforGhNln8dvT+s0qCmdaTqXt+YnqBgzuY/RDYyc/EQIigm3dT
6Lz6Q/+7wxhm01TxwTD62rWRZPQAuOyiWAoQ3lCf+/Cf67N3bg6iIZ0PZA+eNnW7MwmyUIrzzhqy
HEMSE9Ggfqs6d2VJGZ9XnbqpiJ8avd20ckTdPXVH4wmknzuov1Z+x4XjCHWYGhgBJ4KUSxKjhmE2
VDak4iRQQ3ObHUI/+FZX0a059Mc6fZyG3rUV1IvH7E4wccTlDF1m35jtsSTPsdRmZdUvTo2gkHI/
oDFLafP0FMVogoO8Qz1vCjg2lNDTkYh/yl1tIBpApQ3yGboSdNPiHKpB4QrhxmxS94G8ai934U2m
cfu/37JIMX09VEMF9hNaIsTbI4FjEf5sUFcww/TO9NtjwO0c4VBvB6t4m0snTDBnuEn4J8i903kg
fEbyII0Kr0WmbMqCnZ4PuwFDoFI6iM61cHTSfxaBQbStfT0V+VjuZjlYWxARei2PIY1FtqlCzcs0
Fm92McIlnqcpB/oEmdI40mqlhJ+gsGV8qbmVZu/OpkxdAysTxJPG8bCySy/9Au5UHVVFgelYgpiD
OVXmsSkQ7JMfLWoKCtpTQsR/QhMXmZGNj92DMQbb1Ar26sHAd+L6D7h0ShxKs1QZFEKzpdKQkumR
oSUGt0JIE1uD248HZ0zO0sblfx6KEg7wFR2d5y+a5emqD7VUtqgq5Z6vyjeWHe4dxNi1JuAVW1nX
89oFgrhUToRmBbTSZQ10LuXYamP4M74uu+lkP0Apu3esz9Q/NqhTylr8NPTZfwfMMCrPv6Fg44P2
4OKN5Lmm3dYqaNXZcIv1cT+H1ZEmUibddll06+T1Jnf6fZxnW7+N7jXJuIm6YeXTz/VpxCoCwRdS
MNC5lvl1kQRW3s9QJaVR8br8M26MG9IhvM+lXW7UdBI5ZdOLraQ32pxskXuSFHnf2TNCYPOhiLLv
1zfYhXAM/jI7G64eDSTwA6fLnqP5LeUy6iFO090SZHho4sBJ1L8q0k2NYxJiaZaBQtgk76+Pfb65
GVpYNArhEF6AxR0XTXVhlbMKTIIHZ1CIUpwnqwqRaouero90acfx3MHvRH0HDzRxzP/KNZpSC3C6
pDUWhc0Negjfc2v6g2Wy1zW95LaWHW2HuVjr4V6e27+G1U6HpVMXyonQgAQPU1GlKG8zNXkY7DoB
flB7vdPc+XJwHGyd7Tburn/zuWwWW412ChGowOifpfOxocaqUaPXVrY3VVveZFPxG+D+TvLzf8J+
Ohhs8vg+UcOfCo5sFPaOdVHfzabiTm5afnRF9nL9F51HioIqb4snH6Ec3rbT6YjTplamiBs0HOtb
ZTo6HfJAKW4olKZ7ueBqN1butIvr/teI4t//te7F0BhmVQLEUasH1GFfJSt9l+p/Bh/schrfBzUR
h/V/OlH/G3RZtesm0F7FzGc2phdBh4+yaT8lNH+nYC9Z5aaPol0bh/e2E6x87uUlZ6PzVtEs5dk4
/d4+SQzL70PwP+m4NwtoF017V2WgTCIbnx/zNsnyXarWm6YsMCW1XcuaPK18B7PxiXv9A1nLN60w
Vq7eL03O03dcKCNzzGkucgUvD7ptjIkv+XDsRkO6C6I+dBPQqb75FJROuSnzJt/PEVCRAnV7wq6o
cm4q/66G6+WogTfXwfcoMLE394uW9LV4a+bOxM0pvUHt63OOpc2kNo9QiK5v1wvx4JegM606gbLH
heF0Nu0q0TGSp1fvgD0e7beyc1t7H4C7tTKaO8PvcmwfLAXNxmOCuWVMgzYNnd8rv+I8tzv9FYt3
K0zaAioq+RXMrS3r5f5onn0DlksCrQptWSuat7GePshBvHaDXLqgRaUCHi4dDfScTycgsUY7rQqs
ACq3Kep9Ghh/OnmiQRkUj0GX3gyasxtkeysHDUWL8bsvO7tQOUjNm6JBYctX7o+L96l4OjGeFpLe
y2rwqOQN6HeUbOsUuB2DpQkwZzUL91XA7eWUr2ntPA2dHdJ0Cf8re06UxlAhQArFxsp1mRNOeuSY
YUcoFsjTvrZlydXL5nY22p2TNA+aXYQrscKl6xItAoUysrDNXMrGqfJgabWt0dsatUeMunaF2X3z
DeMez8CDNE0vTZDfXN9sIrJfHtS/h1y8yOBFNGuiyo++KmcvDnedkm2C3NqiZLJD9WhlSi8U5US5
ET61MOh1SDVONxiN77FsHIUqfGDcIOrtzgj4yr1yDAmoQY/VXtIULu4wf2osjpMpBYQWDmvpvn6e
bCHZTocB+iw7/ayv2GrTkKk4l3gGmpep1u0tKb7vC0DUgxkdUo3kq8uIy9L3ro0OcRn+nLTuO+VU
/CPp/oWS8k8lUyyPaIf5tV55SZUCf7fndyutdpbW2vgKRD9i48eogiQqu10/DT9ybYSPnNlgQfXp
rrQAollN+JqmsQZKKafjM9Z3cazv02zYaGV6MErjCVXj0b2+6OdqVlBbRMGfl5lX40xEzscNcBjG
VJQEwo/7aLbe7Tjbm42DBLpsd67lA2+zp59x3x6VYDgknbrt1eCmCdMZ3LfebOKXss0QgSGq8pVq
c8iG4CCPw0q8eH4hA1+QBdeEhWKVls+bH82lKiVK7E3atG/kBlWp5GUOtcc0r6Efy82P/LekVNsw
S/4EU/Xb1IJfE1ZLc7Rm7nF2NsUvQRmBZ4GYmSD2dONGadfqdskvsQbHq+ruptXUR3SRXbmrNtWc
3Da+v/KKnp1NMSTsTp51shjepNMhVd8P+z63Ys+H+0E+4Bf1LuvbXWLHB9NZm+tLHwhCRZBJkTUE
bH86Wqzacx71cuwlykdGA3SsWrqO70772P8a2pWSnnhHTq4dPg11Fx4ahhLYmNPBeqSqq6hC5VhT
3/U5wCaudaWi2V7f5+fPhxiGFgeKXXwVlrCnwzTGoBhYfyXeZDW3SduC5ATyBMNTS/uXHG+1WIXr
Myf3jaJ8Wxn77CllbDqCfCA3OSnoIvatw1ausgkIaqjhfBxPx1hNbsfU+hHlyqNhZPc21BWyoeNU
2BtJYMW15L4a+0ey1ENo+XQ4w27tPF38UfT7KKNikkF0djohap8FtdSEiZfG6W3UPEyAKeQeNdLO
3sY+RKe5u8n96m7SHdeRBjd1qIRO41Mqz5BLphLkmrUiWnPeJhETBcKPLU6yxnt7+pusJktDU5Jw
oJabbWzWd5I67m2NrkBoPs1QOi1f3pDHo9s/H1GgWqu8ne9F6soonsFvpKDNY3g6fl4qBqliGXsj
DeZiLreS/2QM8spePJ95OAOChU8wA5FRW4wyTo5RqiO9bLl878qX0iYLne8xxNmt7Luzp42yBjgG
bmFAM0BzFvtOriU9RJUwwuqwcGu6zJn0Xg++a2NFAuW93VpPrR+ujHp+eTCoEEc2eNOFk9XpHBZK
HxuFbEVebgISbxqhgunKUnZAGeyY6ZYr+yuxkpiv0xuEEWHWgAyFZH9W1Z5yLZKLIOI+ruYb0byV
1PJZ9eddZkb3We+vPJkXrhLATsQdJDSc5zMGfIOWYWGkfgzsXaQkKM2b8hGPtKdqsLYTR6h1qq2j
1wEYCeN9ZU3FEVh+LFqqQgRftLOWJmEz6pNdUpsx+oO+lwFa1335UU7oXlfzXWirQJibna7Nx0hN
3LnqQFJ2yco5Pcus2VdCbQB+D3vrjAcsR30e5DK/IZwqt+bBm+zum52aD1Zkb3H7+Z0443NSrwSM
l0aFPEcmIvCzDH66sdKafyHXvIFQj+DbzG41qt8xg/vWhrZXhvJTls3vvf/n+oRfHNUgQMLN1j43
6Sw6VQu5M2Kvyf8Yfr2N8vFdUcfnOLPx+x1fsEN+CFfpFxcWGUwsVwPv1TllLASDatg+E9zV9k5J
HW/s53ebRDSTWFi9e7Pi39c/8xwJwQMlVGwBXZlweZbPQegkhN0VIB5qt7dJ59yj6xyLdwdlB/1G
a/vXSW72AxSfIPnTy8QgSjg85/X/4Q1AT13h403atPyiRVqAlGUWtjEcwQxNJ10en+vZ/DSL5F7S
huewl7Ey1h/Y7G+jEv8anTWTrgtvEOObAklPmZba6OJ2Vu2GuGggupuTcmMY88YoDkjf7Hq38v19
WeI4ibywiTsYSNe1q0V83OJ0EwsJv1AaUecNusxx4hr6LJEXUcqQjM9lcudgAhmZ6b0SaI9KZO8y
NfTaztpyLu9lv3HR4dhJ4ZqixsUNIXofbHtS3zO7IEMySissJuJteTqgOZiX4YGy04OK2HCtNTdJ
JwPLs7dhXt0FhfM+AyYuyRav78tzHjb70gJsySlAZ5t37PTUNyHq8UEo9L7nequl0xM2eV6JJqLw
6k2i6dBk87fEN39qlQ2quK92tXks7Y1WBZ5eYLMh/2Ok8oeu5ij1G9om4X/RzfPK3fTVZF8uHME5
HGRh1cDrd/ozpyrK0G7zQ8+snMcqMp6jbHhqVPOhD8aHENRiMqgBaPbQM3JFxqjTwNaeRohbOPU/
diODSimOBI/4fJbNYy+VD0NUvsRZfp87zQ5Xne00stqPTuu/SErxr975ljtN2VExkWCxQb5mof5q
8uZupS55yNWKQhWtKzty1iz1Ljzw9EfRs6dlAJx7+akKddXSbLEiEDjQYgBWHFRbA0+ruoYjH7kt
oOPrm+DCA88zC+cENTgH5skijglwDMhzm4y8K/6diuTZ5Gaq6viFbOJpmK2VOsh5m0ZsOWjVeBtB
nkXF63QtU31IEiizGG8E2nOfNr8sZ/TauTsUWo9QPwy0uNP3LRSNAAu7Yspfx1aFvVApMJSRRk3Y
mTVeGdcn4cJDRNWcXyNYMEQei0mICr+IbQs7kESR2D8fSVbeSlm97SrUv/p660MerNdIWBePHywJ
JACpkIjs+3QuVClM6xGbHK+Jhlup9P8gfA3sMvvRZ2bNqk8fnTa76mje1na2a/1x04bmNsNrIWi7
g/hbS3Q4z5VqCkghaAM6tQXOV5J3fXo08UuWJ5BiKSUcfuy5AtCQt01I4TDy+ulBtoYnm56wE/v1
xp8U+ailH1Qw3+yqbe7byodFWTtvk4UgZm3AvukcaKqBhI5sUnqW8zrOXbgNO8kH2BLx38gwjwoL
nnikwbOS0JnPbSF0iQdD4mvZrTPH0CPb+dPKpt2Uq4ei+n79+y6dOgdagZAbBmi/ZBpXUVIraCNz
Bvi2kKfBM5L5u55l70lXHGF681gO5u76oJdCXXqD/xt1UQnAvr3SmmKMPKjtmGs9ITx/C1LPH8vN
4CB4gbOjVa7cpZfewL/HXGy5WJpj1KcQjZjk9D5KJCo4wUoAK07w2V4xKKOIMJaIZ/GooCffVHbA
ZymIlwSq8lG02cb28xe/rf/bA0a5Cgk7NAjh51FgA1yyGKsu1AxgaS4CSJ/rYbjP8vrbLNXfq3i4
H4r5DpPw2zFwbiW7fOqH6sVQ1EdNLTaT9o1OnasO6g5Z+5vMLu9jXb1Tx/BWUcDD/6el/v+/0/mS
Uieop1N6etJNI5Useh6EHtN9pN8q9u+6vq2sm874t6Mxz9MW9q/Xx/xyh/nfOpyPuXg1tTKQxk6M
Kefc6FH5kBfG3vknLYqdLPX3YPRwlSnV/Jjq4TZKK/rh5UM4v8zK/UhDTU3xefCVXVLAnYvuaxQc
Gv2PkaiIaI1PQJZXfu6Fd0i0y5FzQAYRreDFUuZN3SXSRHlgnuq7KRyfJ1861kOeQMhO7e1czk+2
Wtm7qpZ/6YHzqKGMoxlukia7rhgPjla+aPjMYA2mals8VJ5Dq4o2VeH0W7lQ93VTvNe3PbIYsYfx
l8Y3X/+A0zuE6YYSTzsB/JzwJUTE+XSJi3yapqqlHhARM3yLpG+YfCFXoGyIAjd2bHnXhzPE8p0s
72I88aT91YHtc98oR9unkp41sInnN8Dwd0NQUvkGIKhKFXjc+SjPUe46Prj9vOhfzBKNAB99gAjj
sUAOXno5fNYoyqBavI+Dt6GbvBFNHmG8EGN/14Ug8MIQXNLkYbxnzf3W1/qjXWIFEkMBmFXQYva3
YPw+WfV3cwx/xg9tK3udNOyjIP056O1DZraKVzQImZhy/9oPuo+zPOl7k9e/OlgXXY2TaGbeZlQw
+oZf23drApT62dqgak6Ai2ckWEoiq0XQMaPoAg3fiTwnd3ZlFe6saPDgViDytMmtRyZqO849JPb6
WIbKXajpD68tEJVuKB8HGX/43OreDHnCVDl7HoMeIruPMC11gVCDxWx+K4PpMcb3NapdfYf59qZT
KH7S4pnGPxMBXCYdQym/D9v6qPj5/f/j7Lua49axdf/K1H7nHOZw68w8kM1mJ+XsF5RkywBJMIAA
E379/doTtsztVt/rqnkYb0nNJsLCwlpfcOAHN8/RHjZKK0uYK9kGmWi2A1wGQNjcjLO1nu3N5Mxn
ijk/h+Z/hQRIK/+ApACUsyzBuVPh9pGBNUM1cLMUaoLzTWV+C/tvny/ORePj37EHe/nY4D1qWS2O
Ngf+YUNpo2qkJfg0O9cKEgbLoqCW69bMb6P5MNvhlYJ9SxdGd75RfonAI/8yhZfGsOIVh5eGsxMk
dOLGgQ7NaAGleM5NY9H0+M+XRN6LEw9KG8u6vyiV6+upRKUFEHyzUE++FHcVRwV2gvSzS8Ar8Xns
9pcztDyB2K7LNTHbS2KIMxyNH3Wln/YyuLkwF0b6gWIiDEUW9XNgwWjdEBxjQkzXhivWEr1er70b
3fa9Mr19G7mXbk23AdgD8+zERwoHyF2ZM4bbqncuevWF68dm7KA1EFw6s/UEq5h+thNr6HeDq6DF
aO+R++MWoUC+76ENVKIT+cVsvBfb6a/NkiY+rRJnikDOoFlI543d+ZduzmONtFwYqyZ86cZEGiC1
Wkbq9fBGKNudN/PV8d9AtadW9WiEBlynrdQeUS+ka6drIQTZryzoiAEolDmyvDG77lb04ubILtNj
8GLr4ZqO7IXO/K4pIJrgjF+i4dyt4y/B8jjACNFw3TpaMy5bzKFbkm72cRaKUcMO/RAZiQbcdOxT
RxxyUKEbfV1UEKi4NxuI6NT/2nf/83X6P/S9uf7XVMp//i/+/bVp5y6nTC3++c+L/GvXyOa7+t/j
n/33137+o39m783la/UuP/2l+6bC/5a/8tPH4un//narV/X60z/SWuVqvunfu/n2XfZc/fgKeI/j
b/6//vBv7z8+5X5u3//xx9emr9Xx02je1H/8+0fbb//4Awfhh8Bx/Px///D4jv/44+KVv8v89S9/
8f4qFf7Yiv4ORItzbJxC+gvVyT/+Nr4ffxJFf0fVHdsEOGcH/e0j3qluOsX+8Ufw92M9BYV5XOdw
EFvHyots+uOPzL+jFYMyHHxdjsixIzLvj/+8+k9T+OeU/q3uq+sG+lHyH394P52/BiDeEOQ/ulb8
fO5WdZVXqM/LDNn7DbKSlYuFj7PnzJL9OR368+OPj/1wrEsI/4FKwVQ2+QC9Q96oc8ydFd2bZrGO
SHUmVz8mVX8Gnj+fcvzvH57SmAylVZBFgA7yMuj0rRmPrj9M5b/H6+P4/Hzm/vnRx6344aNLGNW5
MOFWmbTvSW+lsnzn/bXfTnsdXJo9PZNan5qGRUYduDOVzBcq8zFGpEJrWmtQXc7dMH4+Mf98i8UB
FjFUa5mDjyeiiENICHHzIhqhXNtgOf/PYll9HKZT338R8iOfu65bNSqLtFgZ4APAAB4P6Veff/yJ
779UWJyZS4JQtVilA7jbgGkWUOkK6TqPIAcUBLj4ff6cBRLtvwO1hBwPGt2UNupQvU7YtrBxfV/V
3+qXMs3TKXZX4Dkk/YF87aFD70OxK0aJdcXiMQ5W52TZTozkMqmpWgLJ407KTDA4ZBryJYBOGKpK
Zy4op0Zysd9ZlNfgCwiZea7qQIqmV8JHNiAn67kv+zOb5tRDFruejT2fwW2SmRkNCYVSBdFmTG20
JcrffI3FjpeU0XEYepkNzExnwUD3oJuxNoHSpunna+EHWuQXUeVH1fvD1jeq0JnqBkPVKsMO4m6m
dOPpImxiZwrIfhCW/b1khXuFCkGxkQKGtoNl5isUJPROouPcA5lEvec+nMIXavV9Mmq4OEdtZe4K
WdEpKfM2eJ3HObqLoG+8NmDP+mDKRiVRLmPugWE7WcgetKOMFfUcb92JkuMqYuTowodUJoPB7S2w
yQKMW6A3AaBUKLZDQm0ydAXP4xrFZdYNV9SJ2I6O0/Qt514IUkoo+yIuWju4N0BGODhEFhdyMgQs
6JkvH1H20teicuvHz8fy1IJYhDdzKGFlOmBbAb+VsOl9Uu8OLHn9c9XfU5+/iG8wVa8Zk9g0HXmD
019Wk0tmtgmauv9KfX7KfD7GtxMnzF8gIZVVdQ7BeoNvza0Pt3pIJp5ZZye++5LnKKRn13rCjdX2
mrgMw0SND0UTxEL+fxXL/hvTlvpsvTMHZWBz2NtaTZdYskQhcq7OgGB/Ljn/+eHHg//DJtFtT8DF
qGUGVd5vUc7eWa0vmi5/L43gdZDygVgyc6P24fOFdIwgv9iTS3Ks9HUYTQMOAt1DQNuwksja8Pac
CM2pqTg+9cPLMF2Hdc+w40OLAkKrY5xqcSCgz2VUZ2b7xEIyF4Frkl2h+6FAaBRE7BtK8rUB6NmZ
qV50Jv+cjkW6Yht123NBMR1a+2lT+4ARBj5BJVjA47xvmmSIzHnng0C3t4bOydxcBmiOiHP2fKcm
aLHTy9nvpoI0Ev4JYEIGagO4Vqqb6PfyjKX3Bog2IDmh7ZVVHgEFvXnqGPlqMvMMhu7U7CzSmEK2
tRvwWWbUb9KhR48m5GciyK8zYZRvfl5bgBJprbwRm6FgCezY0RU/ChTa0JnTwTlq3q+//1+qdpWc
OssrEUumQcSlf+iKMwPz650Bycyfvz2pzLLnxw/2a3uvypdqmjJaQBnKOZN5nRqe44M/bL12ctxq
diqZQVLgUHtq2wz0dtLGl57XB5cFZzbIqQFa7HC4SWqPCSxPUcF9aaLdPWvG5reS+L8Y/FrUwGkd
lDIrpX8BX/G7qVO49Yj6TOw4NQmLzc1hBV64M8YIXdRDYPd70jG4OFfz1diVd78TYP+iyMubgvcs
wmFBmjeBJpaeXnBzODNAp15gcUznTtuOjYnDwooAHKT20XL6ekaeBGT8Gbf5UxO82MHtANNB2WOb
IaFBhTaprfnM6P86soEC9/MKncPCFkGFw8HOgcy09pjruNfFmaE58b2XnCdgmTh0NzA03RG8Hqoa
uGr/2+dzuqhj/udU+Is5J1wooTFl4aursYTjuelBhWhoYLCnGKiExmSjbC45fyNclpuyq8wNaKPj
ykCLauNqPdxBedN8ncOB7lUhoSk7UH+nqU/h+BZWGST/hr12qX2QXqF3eQTboM+/+YkFs6x0zzlY
Lb6HcC9rCxW5Li3M+nWYUWyzlfq90LZ0sO+7sbPJrFVWz0+G/8osnY5mFFcqPLNwTr3Ecco/hLbS
nmwdhKPKDMLjsrv06ZGiUKRhca4gfmppLgJDPYEZWDh4BTLm4XOtGmun/Dq6BVWBfv98Jk6tz8W5
PvW2aZEKj1BsQEnZc0X06kTjOSWrU2O0iAx1FHLXglFvNgb7wTrSl+ENgAJFXZTr33uBRWCQ/thZ
fCpgZWPLu6r1VoV5TqnmxJdf+rB2BYAmTKPI5RsiFtWlT+pEW9gcs3tmH5yY4GXB1+2tkUIXFktI
omTOyAonC0B154BcJw7fpSdCWDf1ONS5ykT3Zo1TPKsXZ6rgEvI8BvefD/+pNziO3YdNIGGDKIe2
RR1tMld+L9OqaK61K84cW78u00Gz4ueP10Y+OFJVKivLcX4iVWltSFdGjxAdLzYtnLhjcNatA42a
4cxBc2rSF7u6sId8CBuCTJuyN59Cx8MncK4oYT4thHXuxDw1M4udbfXMge8T2tN1Zx01TyEP/+q3
EUwyoGQ8nXmVE3s7WOxtEtFQz3aEvMLu5rhT9ZcIneozB9upcVrs7LbOeSUUxilvHgf3cZBkM/Vf
9FktllOfv9jXUwMxBCCskTgyqFeabp3ZnbwiPN8Ka/y95NRfHP1ARjcuqY+zoJ5tHM8zeqW9eS31
d3gqntniJyZhya/3OSWqNfEMFOHb2Mv7NxacI9Kf2Hw/bDo+bD5Hj4Y/Hr9/0VwxP0roPCeR+fz5
zj6xRJcQOFaPfuVGiE1Qlty2EAMbrccQDenc8xPqPPzeQxb7mxeD5Y8RCthe0GZO3WZhpd+6qYMe
1FC/jtr5zRz+h9z6h6EC62aCip4ts3kkq5Dl8GfhKzs4h949NcuL/RyoetLSRLsFqM4DLOG3jU3O
LNJTk7zYxSiHsrlRqLYoA5gEKEcIr0vbyl19PgMnSgtoMv8cYo0hGoRjmrgbl6p4HgYuVgXvAojB
CfvOpWjhdhrebWwqomuLF3JXFZgeB1IhZ3bIr0tNkB5ZfIF2iNoc6tOZA4fUVxDSS0j9VZkLaSCY
051T4DgxQ95ir88sbw34EKjMDZpwZ/dDtOrJaJ8ZxROTtKR3eaPfc4Nh/qex3leF/72sjTsR9Lef
T9KpL3/cox9WbwTbRF/NGtV9al+OuLSvRDv7Z777iY3uLY5woJS9OfJRHAkLADqcZ5wbccNwebN7
aGae8z88Ec+XWj7W2NvR3IYCoNmSpD6u0imHbfMG/rHqm6DDOTDojzL+X0uJf3GO1iO350LnImOe
2DYAntoGwOuzuZ9h+FhMXhrl/CmASUSFbs9QFrHuu+dInAloP5R5fvX4RSQo3ZFru9QiM1UpoNhi
l4UTm93A0qiJgMlhbuPC+L2i3oXjthGLaxv2mMJrAViCMOszDz3IhJlG+J0A253A1sa+7mFaelWJ
uYKXi6l2WMq4SlYc6WJJFRyRhi+D64htkefG97nojCLO4beeGrqbHlFMcuLBH8w1rMP8R2rD1yQc
I/3YCptl5lyRc7Z5J3I19K1/WqR15+WaQas1Q2MY36DpHuZ63hGg3uq5vNbjdNGy5vcud0u50BZQ
JQG2YpflufJT2ze+w7DwhgfWd4Covny+6U7ti0VcIrbSgMqxLpu8fIxFi2jkenATq7i94YaJ9qAF
uNjnz/rRBvzFsll680ZYN26Ym3Vm0LfCtmMYLe/A/oqp6e4Y7vY23IFnTF0lxyMTKGZRkIwTCha0
WBkc/iAe2JiuPBMSToSzH0i1D/HGQV+2bvOxzmgIDBx1VAlpeBBlR5ufPXdODO9SZawvAsZ6OCNl
VaWMNJ+4tZkju42hTOZcy2mEnV5Pu1SCwbiCFU0AsTpTb4aWBym8jsq1M9ZeVnIOOTAgIJ5sG/8v
Gv0gOzMjxw37qxlZhEXmdq1TFQJ9OV34mSyH4BuZxu7R9+ECSGoA4BpYLiX5mAPzj9/stnxyCqiu
eHJlY6tDNq44K4h8InoupUi024XU87sxM1z4KTUiBf4dxao5Ls8K8x236a/e93j2fJjz3HSGstUd
z0yPQ++udfOpiQ1BydcCOeaVEUnDiQV4n98MjAzuk5ZF4OY6O/UGoLE+tQbZnbm4nFoaixjKwFqV
9RBaaDY0EAK0NnVRb8eWHfzKuq8R8j6f4lOPWQQsAh6s70OACpW/wEHt0qguCkMBSxmqIMGbmvBx
tZSd/t7TFnlWZbelnAvTzorWmS56x2CXkLduDxWsug9BHUD4xhiD6Uz/7kTG8EPy4sNsetHcALcR
2tmE1G4Dl62XMG/DM9F3gU38b+HRWSRTHVekNczCyYYmCjYMkIBNTw1AxAvhWIlrmHTTo/hwJ4Sf
Z5Nj1ztmwEETat5GyklNUrslUYxSOhylPh/dE4fPkuestJrqWfYOjJDQPKQH0za+Ewmvv3lMrII/
oyn3ew86LqYPA+tIs6bwWHDQiSsu/eYOKm2J54L0NcAhC5XVHyaTnz/qxPpcqrp6FmjNkaJONpb1
Og+8tGq8tYV7Sxipy6n5vc3mHM+ADy8kK9Jxh/l2RliBuro7GYmp/Qbo0uLFYf3baClyZgucWJRL
NUPH1h6Ue1w7c9uWxXkEry0V2uvPR+vUhy+ChspR2maK2ZkjivyWU13sI/Tgf3OUFrGChZZURoXW
RpBH01oDqnTNZNRtfUGim2ESwYMzyfrp81c5NfGLUIGCk6iGfOboV9stZBdIC/m4YHbyB9hkDRsX
QoHjqu89a/X5807Ao8A3/nkN8NmyjKhux8yl6oXa7W0/D+C23qPGs/UHnnWivnJGuK+1cl03btpC
A17n/doO6HdshsSxoQpqEpDNHZh9mth2AbLRMumhoWCMPPNEeSb0/PhKvzimls7X8LxgVWF6Q+aG
GIcYXFnhQ2jY7ZJeQYB4cIxmDygBfBtgYARn9zFycHmtBWBEwhieG1d9U7njU5AscyuG2S6YGwQU
ILPqkGYhnRJr5B5yQ5D6rMDyLFcVSgYpMWAKr4hdHETUikdlTORuZBruXm0B9yC7xBSdmY0F8+q/
0dU+xrgPO3KUc6UZkTiJTcdYk9KekeJGxQjGGgQ78sSTUXgBbPN4Z4YwpEsZrjxfvc7V58rSJ9bf
D4eDD18A+pWwiLEang3Q4IEtk2z28MYKbUiekm9Q4Z8fzEhH1pnQfSK3WUJViTsCYxVMdcbUtMsN
e4208MFgwdZV9RkI+8khXQS5ws3zCbwehRrTkEHK9sHiLVSWuzCRFayCbWLD5WBoYrMEu9g4RzQ4
cSj92G4fxlEYtut3yuyzyqkJRKTyZmvo2UugsWJkwcTMy96k/NYUxjlNpxNB0F4EQT54Zl0SKMWU
1HuFllfwDNLmuWLdcbB+tfUWMdAwpNMq31BZm3t93IoALB4ujg7PdS5uPw9FpxbDIvTxsamn0iA/
+lHdBTwR2EXuNRRMZhFFF141ledsL049aRHzIJje+A20T7HITSAmW3EDZtCmcyMNE3t2JpKfGLIl
wLU2vNz36wHFa2hhZ7U2o9UMOge8hlH3/60RW0Jbm8JEd5DhrtbjGpQ5s5zXLvOKFw+VlVuPzlby
+XNgWnyiUrfEsAbGqCoCJHMGeKR4p8rXVxUkCRoIN1rzmhHhblt7bh56PfMNRfK+i6xi3uWAycM3
htPEiyDgl1ijGp+iGWsIXosGtJYmWq8nwtdk/Fpqvm6hfWbbEDzWuG0PPNpXcImQZZ/J5gJw+o01
2KmeALXh9irKYbakeBoA0Wvz9gYnw6br5EVIwkcfv+NCOQOor91swKYyrCn8VLwyGVCIsSA2m4+p
08LbQ7F36A4C/AuDSBDWEuWUcSdrlFunddtOST7pXWvlWcDqCxwMsdE/FxMgsP7RItOKwMW2t5QY
ZVx4L6zBHRYy/3EuH/wIfhNt8K3qzUNdAjTSEiM2Jx5DVy4x3CKeiLF2Z/O98B+MhqaNY+yC2VpF
fNjwI2TwWFHkVeqpW65h0GlKeHjCWSBWotnbWt+H47gGv+0KEPw1cXecvMGa8TryxhdXtl+n5mrA
4QR35JXFr0f+3SXfcmg0FH45QSyg2PQW3Adhhm4748qVXUJxlbVLd9PR7kCD/r02KFg1baKNaOeR
jQ9tNbiAKvh1z9G9rAOUKQTEbW/K/NkYSGJVV1wV92XjZlKXMbHvHaJjCrnbpu2T2XrJgb1rC+hV
SH8tRL11chyyee2vWAAZZHjbEuQdoS5XlL+PtVjNJYhf9AZtprU4KvA1FeizZNX5YRJ2VToF12A6
7kZebo/3YqOf3hyoJTem3BJn2hZhdwCGLO7ozpbP0IpKfV5mNnimFTQKxugN+svEVCtR61sRBkmb
k4Sh/infLeGgLrdXdr5rxysSAUrUQ4BwLvq1MveTevTtau8RG5JoX7hdXjvsvRq/VAXBmrxiOZjE
bm6sKprNyo02OKkvlI+Whrd1rEnFUG+JRw36WKAQa/qbDtJ7gryj3pQo4h0qrxky5Yxb/+isCh1+
g/qbkMDvqiH3bn9bm8UNQejF3RyPaGOTuRsj6jdVAMKrrW5AfL3qouYgQniqdy1E/HoUjAxVrD0T
Jq0S3kHRW4MfTu5wcEd2HYXfVSBjb7QzBkcnkBOxqDnA6W7ithaw8iis5PnKKOBdAFaWwIWZ5mtp
h1nbo4DpRzNkMMkLoMcoGEj8AbQuhvC9Q+I1hNpIQrO/h6AJZPPpinZH7qsH5Qvjm27DNRKwVCvU
0tpbEXhJJMxN03ku6hqo+LResbfAZ9QCXomEZSyC4ZfjXrM+gstFnVB2r8DrgthnfahdtKWa5h11
pNiAJEEQXpntTVNeq7BGCj1ftYGGWRV081S7n6BqOAHMRTj42GzbzFisKohHWqdcviiIFNSNXpdO
v+EqT/UIWkI7AVv21Dnd1aT1izUeQA9FXfXCnK99calgGT+VsLxXz3XEX4lR75UBoyYn2gV2sSu6
KjaGcF1rLxWNlXZ2AN9emVQO3YF4+2a1yOKgdUO6y8B741GRGh6Q4sMbm6t1YzjrvLTgrlVhs1b3
AUR37B4cBgNtgJJBmh7DPrgpeKVfdQ0T8grWUCbKGLyKAeuLlfPQEpqYLTaP9+bn3yb7hdkqdv1m
5YPND1EbL4Hm9lqXMMb1JnLjGQFNplmsCeyyAtGsh+hlGIbEDIungV50GsDyCe8bxgNMbt0BYhd+
dHSAhTvZ0bbJFBuveQ6tfD/RMPOqF27XiWV1772u4EeS78YQpU1SWYkKyU7Nz0L0GWeZUs2eTlem
Hu47cVF3kLxvL4yRfBlMtIAZzhlYGdcgCLZNfQFXdki/OonrIsrNRUJw16ghW8ormpT+vGJ2t3Zw
b8qVvDJmE9TsyyjElcV9mSoeNxDoJO47GLFQgm7XRvNt4teynVZWUD/S8tmlVuJDbhj2dLh+zyvC
YTOH9TDn7d5X/Y6ZznqAmPNYV/DI4OnM3sOjO0P42hT1YwtT6yno4paOh1lgSkSgdi2rYZzVpyXv
sSXt2IHtOEJDJhAqaodfEdG9WmBv2gyru1cjDonpwoDBNMjLe38st9AKh5RGoBNu2wkDbzuY/A1t
C3itkC9zcV9JiKdC+4xRDfrwlDAPN69Avbvc3QL0n4BYkQECmPgdss88SrWEL7vzZI50y5wG3nbN
9WCiO0plGvI96AZpSMA2sA5Vj8mBFlQiHDvj4tXuXyterNkMo6xSJk2IlVsVR84sAtwFrfDoMv9a
MlzPzHu7hdF3DGIYKEqwNOye8qjPewS2etxbEGsEa8ErUGrrCkX2AWBaYQzyP7mEbrp92ZYMRkGD
iSE0B8/D1ZdV7+Y4mHe2hDkHXMra2xLKb2ve4Q0AmSw0DIUmuUeptj9MhvScldeS8bZitLjo2Wxt
SyiI4mSP8m5X4v7UrEZps11u+VUVzwHlQ+LOOd3rzuskzvAB/n+dZaVTHwYgZpf5Br3YYErQhXW/
F3kRbbmyoX0aocLlxWaRj2EioCgDRxXvkUJa/tAxLa9aMoHv4/GguWdTDUq5sSmEefDhoN5Rg+87
Z+50InUtruemgtYmSoXZgBwppUDGp2CLmjHgFm9VOz3METsen82QtrTbCu68QSG42EPKBhLaNiJT
k4OWo4F0lsV3aH1duh1JAgsG8oHcN9IC/j2X68FomoeCmofBq9IOPWZAB/0DmiojjNbyZ0o4Lsmy
HNWF6eq1ysfqspvGK3sWbTp5rnlZ6OJuOkJiwDI52GW/Lu2+2DfB0CWesMPY0rYCkwuA7sIxX4Av
TBsOmi1cnG/KKKxit/FdkP6rB28O/VVZwFC7hBEEj/ISBBsEOB4NDyNjT3kXmdvaqg3IDPWrKvRJ
jEYudlcO9dd2eLJsa5tzddeH7gGKhFungccrQK7PsLwFY74JcHr68E8r0PAT0+SDsgTrb9B5Y6vo
eljLoXJRtMXtCAdkyIJuGsu9hnDSpSijTe4Yq7Y3nwZRwyuMQbce8I3ECqFer+en2kJnJGfhswqG
aMuYeReEYgsmVgWGj5WKEHkLpJCcsljnTO1D6e1rDfFF3tV7Ic2j8sL8JVfTtAKJb8eUW8HMlOxk
XZobg9oxaiwPREc04Z73DTQfAg0iFSFOtcqK66EBGG0wYUsCr6JiHejG/drks07CHDLFrB6CHEU2
ysq0cOBDBDme8OhGGLXIKwyiJwGemAPdBK/v82qN/rVd3/aSB1VihC7uJ9ICWMxonHZt+qMN0jOD
ukLk0PqJ66hroREwzH7Wz1NF8Ndu8R44TcuhEtpAZD4yrBsznJ09dHKh1+C0XSeQd+sRSqZIr94C
4pSAszeFAKdbcxDB9eA7K4cb4booK/MQthzX4qgoggvYrKqL0NJITGVo3yoFrMtge1Fi4QMS7JfS
WQckHNvN2Onx1bKPld+hmMGPr7rRh9GiMNZ+WeoHABt8nhjjGHVJoXWUyU62eRya0szXEdwadlB9
9JPRydW+tImP7ldulQHCLO26PfhvvE1FaXSo92LUhq9uORYsCw1oN7uzE5ZrHmorVY7SB09wOOJM
HrwVRMWgBmlYFDV+b5gKLENUG/C7fpHk5VilZTWxi6Ln+SZkfX87GhLjGIx+6+/cOqiQ0URAER81
HEqBcMlDK45c5KhtBPUhJzIkjvdSkGbrVlHb7HrHLtV2mEB6SJyZCYJQzeBcldNJ11lQyFqljJjv
ATcbiEKgf7iKZsh5rVsbdziAOwxOY029o5U7Lq/5Zh7IxFZ14UGFArqmPM6RwSDRqMBLr0Y2JSOU
s7sYDgcaNzY03C24yQGuHQdMGI+0bu1LCJiDTq9c61X1Aiii2QCaWFpmdQtlWi12VRVxiG+4R81M
zlx17RNLbVys5wyiKd7eo0GOnAVC3rshcDVgklYf7RlatBvH64qHsCXhVdMOMqXVPN22mIgpbl13
ugFsszcSvyLNVdNAs9vrmZUp3zTTNurlJoRYGS59s3PpykBcgKIJH+xpGu7yzmLJ6GrzZqS4uCQm
TvJ11eRdNtO526GBme8rH1assSm4sQ7Dzn8fCwsyebUTXIJ8X71NRlWlDVppeCfbrxP7mE46g9vB
XadlYQYlK7Aoa1vJdYCWSFYR6iHq5/Ml8dxur5mj1n4IfYIOBkHAp3muNeEYYPsIuX/gwaw+joKy
PYyFG/u8Truy2IZFSIu4ri2o0Yhy2DVM1Hd9OZADrUe6Liqf72VOx3vKJFl3xzTVM8sSO3006+/I
b/iqr+TbzPs2hgjL9QRle6T1QH15Rt/vZ9/ZdXWOQKFuKK4gUF6Z7IQ7ZF5Zc4CmTpt/t+b2ovQ0
+1J446sOCO6mkKhdsY7c2nYvcI0VL0B90aRnmq5HXz2YJWuSsOTyUmAFr9UQEUyRGuJWu2Zq4vcQ
obunAsLAiVXXjwbo7RtJevi/Gj7yE9PaNtJ3sr7rx43NIJEWCrtcVyCtEceb9oT0kEIJTXrRBPAS
LoR2QGLN3wVBVCp89gQdCRC0x6K58PJoAKA0H9eCwD22hDHFIVTkiBhrdTpEdrSSYzNDh3OeVgPt
jZXVIRNX7Xw3Rl73LQqq8MEIUQ6eZje8xCacYQMiQ5iPFzRR0Gi5m9ow30Y1roaNVmGiaRCuG+n4
aWAW5JYAfrV3JRNxMWJUHF5zpKL+U9N3JmDaNUkK3ooXQm0D6nO2XjutzNcQN/SyGlfBEjinpJlD
dxUi0+5dXDxtzwhjuEpqSLmDKhi0Rn0/MEYuVAH3MvBbaiTxhEE3xht2+VCV8UhAklJVRA6TzfOd
3crxNm8MAFdoSFEbqTxc56iHssyo3+fWj2Jwep4Udzha44W8a9DV3FZ2pTPd8HHlOdJAsAd31ffy
6sJQvkigljuA1jvARiLs7quWYloKBr3DHA65ZZWnrconNPjz/ovLBvXMJzMARUlcFcf40Tdjm6B9
O6x8FgxJxdtnbfAA5r4gqgsm6AXRnZ/xso4ArsEg4xrmXDpjW1yYnQl309rxUoor0pXZReygysk5
OLSnK7T4wxi6YcAFeXBDMllLoZRsVcaqmGSejP74xG0Xiof1MCUQ6sGpDoB7LOxRrzyBm35Nq++8
Mu97p7+ZLE8l6Nhd533/1RxyJ0VefwP2sQ9MDNMJs+A2BbRF/sDMCMVU4Jtjv3AeeBjUdy5IR6m0
gmHV9PxGdThFK9upMm8IjExG8h5eUnniVKip4EWA2ZpDkc5ttetUH25HZpLUmKDWnmtr5boEWxdt
4Lhk3Zspen2lIXgeEYLuYmU3jxZstlMptYVmvmltxoG+535fJ07DuqtZWebtUDR1AmNCLEsr3OaA
xqQVWHqp2QUUmEBWQMDKe1T+0QHS/b+cndlu3DjXta+IgETNp6Way7NjO/GJkMEtUbMoiRqu/nvc
wA90+0/awHuepColitzc+1lrzRimDjZK3blzj4HdttT707OuUvpLM0EwxpfcPcx6sbP8ZlZRyCnm
j0czRhy+iYhuylSn2GKtJ9dvxUVFJO+1Ek1o0ryl2EDGYWWqK2/INQOersOVtJR7t7HDQ13n4UWL
94M7tOdtsyqirNLhljrsxGtzNefsJY5gv9My/KV6oe/48ndNMFzXdl8VR9M1FF25j5tX0NfVLU0f
WezaYl5T/OHme4PiJubm1d473jr94jIhWSBYR+Fjk47mewpVvGymTPUn8lPGXbe0CcZNPpkKmyqo
7i1SEmKnXsRb38kgVk7pPqyqSrbrnIoNKq12xz10egdgp1Okm2jrEIJOGrBrb2SGYD3p7OxuBjm8
pLwXj521Lk9cEWsgcjOCB9WDY//yiQTdUxIQ2leq4i5r3grP6Y6V4dpIaMp6mBeC46vKduNlkeRS
FFjOY7SaxhHF06WqyzCjjLei55mz4QvGdOOTixnWPrcnN0aqHmF2WU73i5zLvcwznBYZAvR/DQVx
fdjcZfN2mZsC85p8qi6T7rldRTU+eAza8vybmxpMFvpW8iFOz2mSOdaG5CLxqt2ionPX2PSBEvsh
a6vqaei74GHo8Z2yZ+mfdI9t2FwLecETnui0aGQ3mtRiMXCkD/xM9RW5u1CHCZJ+e15eDSZ6zWbF
rZ5Z/eLTvrFNgkhq5gpQFzkDRNVzn9ustauv3cVMsD1m9Ng9MP6118SJSfewrjF08e/tlEe3i+ol
OuAnMRztoe42mc1v/n4bGw9yXdJzG8xyF9Q5q5Akh/zSCjt4Wt2GyaiyFH1DKxm6r3hGub/81fPH
OKtQclHd0P4SRVrski6yrgR9/afKRfFmsP78nsver/fjVFXNwarIfkTTP3NquQRcPdtKdUQphS01
NK9xRrQu+KkfBzUqpR1CMbSoaxvN3T2WBEpfNwQ5XkyGtxGitJIMSZXRSgQvhchojcgPBVba/m4K
16C6XnB7PQ7CQdaaqwC/WhMQo27xY8eiDpIb0wXl2e6M+uXnXDs2Ydrkl8q46U9lzLD186L5VtTI
D/HsRrS+ESIx14QvmzPHjs21uBFK4alUdGQv0200ErECzYLFt3cFA9x60wei4S3vlRPcouVNn5e1
zk/DooafQ1baTziFeb9m4wRbYTXZTZKmzT7NuumOH7d7LHPJsVdGDreMosoJ1FkW/PYVVruEYyWk
HgfONgtLFM2l798MM6YwvnDLZ4xB/d1g/PpKCtt5qYY6+Upan/NmgoqUrbxwyjZ21nDFe7dX/pUv
mggnMZydf0q7C8goCYq7eiVD3cOzAF/05MojB/rHFFn4kVrReLUm2OR73qR3xIKxt3fRHOGZ2pc/
azWW37yI3N3dkE7ruE8nOhv0i0Wq74hPtKo4DwZBCBRL+DB1OYWomdMfKqjUthO12uOYI6/mqJt2
FpZ1HOfmL0XXggME65uNmd6FcZVHl419+SFc2GSMt55EV2Mu7VUd6Q6zpvWXvzTJwhJKXiY0Pg38
/9E0/I3MD8ZdHczbiis5lsPSbNKyJImTXnHepuY9OHch1SfgA0x45XfjXT0WF9H67cYQzbZZC72f
FqVIOJo4ahouJ9uq4cAektBc8tWiy190T/WYHMJRHDFBp4tngvugwyHTGmy4rdLdje7KsTdHNEsp
wzLVvQ5TXty/a44bOV9xldgNjcEMb2p/uWb5Jl37sVn4UrKjrm7crRcWV8nkXmE3edAl7hvB4p+t
nHtxod4COz+GRPMunLIJgIBZuVnhX4h/QF2NF1PlWDyHRxnk5dUSFe0mSwpKWln5tMF5C5ekY/JR
G/e6FK+duZhGPFdYQNOwIQYEQzNUmuoQJe1rkCe7tHev1EjbccZ/8jJY1dnpogOzgsOIHtM3y4Ed
KjxIwsjoHu6dUnEbrTiVnVtR9iKea4p2Bjg+L/V6WJYMVDKvrvuRvFhBeMKB1qr5irfw2n1C3fxp
wPk+Xf3HiLtt0kY07TIeZleLY8ABz7jj7yKd/tUng8f32e9v5s72h+F9b6dJ2o/YQGnTN5KfjSb9
SBIJYYZEAWcMGBa6jwBnR2jdc9i+ZGv3WZLgHwbqH73HEy+ykyjQ1YF8M+vkrYO7s7Cx/B9/vQ/j
+nAc6fpNbnnIezHGrXAgLPuZDTBanU/Gtn8Yc/8dwfWPBwTYIyZ2zOHkkPW+G/xQbL2lr/ZZ4My3
rVOm/xsg9be85B+f46RVY2YBEVVLqzx0dD8eLKdsHlzCtXau8dOd20j9+N9L4g+Ayt+Yxz8+DHud
Key8ZTw17JxIet9dEZYR+4VoW6EU3ywYAnwyXv/DAv9o45JW0moimfenjHRMZgCpGe+DcbWeQ2wH
n/77v/OHRfbRyQWq3OtIQjOnsszaL8aTXrwYXx//+1//Gzb4zftjvf+K//i1uiWqcrcJx1MXjdRF
JcGBZhTflpAEPXtxaY11JcViUXAmza7NDTjBTLWx/K0Lcn7Cr7C8N77qdsaZB2bTlr/JlJ3tauIp
jksOcPnfX/QPS9X68DZkVkk6PV6Qp26SNslnMrgmiXp4bd13YlQWn73Tf3qkH/asfK11a7zMOYl6
kHRvqGMeXQQFHKL9p0kxf2B/rA+b1jhFWbjorDlhb0buJgaC79P9+iwrnV9VRV18jbj9rRTjbfTC
hCa5LQ3CQJHW666jivuCppX7bJp7a3+ZwdZ2a+JNZeziQHvM/dr6H0XmH51r8raBtfZ5l3wgrDOa
wutBaXaKhSHHfz/XP/3eH7ghbmlNP87leKL5MHAtqNeXxFkx7fT08plb/Z/WzgduiBKNiIic/4WJ
0mNA4Qz14TALMv0+lOYzE7c/PdQPzNAkC0kUYM++Ywu5MEJmDDK0urjPFkqzsnHe5w3RElcZY5JP
NqDfQze41P777UUt73RpPY6n3J7Fl0C7NP0yJ9fYgFVMmHNbvnq2cRmwFpN9E4px+d+YauejVzQu
wkxL0mw8Af403FndXF9CAis8PNMK3n9QS/cLfVea7UXODW7338vl76Pp/9+vnI+mNBHVn5MyMT1N
4KRL5BSXsVqEz4AyJe9U92559LXSl8Tkeov1DrmNDB4OZV03lLDd8Jlk8O/j5Hdf5MNGURbt5PUU
kKcQGfrF7/Ng3DiBbecbXwVlnC11tS3KZIxrScG7cSaqaSYryvrMXOgPoL0TfdhFhn4AqCKI70RD
Tr6ESS+HbVl73GZtoZlxI/69RNp1f4Up1GZMvPn87JvRLnd51NjbJJ/M0bJBdJl59VQWn6zJ37/R
hPb9e02ma5D5bYj9ryyWYY+pbbfnLkkvZhzMJxTs7494Eir//REwypgMolM7kROcvyT9hBUw/bVY
NcbauonSDFQi/UmJ+ad37MPJYzUqa1Vpr6e8EC4+xtKJbW6BZ0+l7x5+wXoiJK3Y1x3OD5md5p9s
jH/Hvf1ugX3YGfOx5w5ofP55hii7tu+H66qPqkepMidOg84zceNDH1etCY6OGiFI2jV89WiyXPUt
zF+S2+BQqVWfrSXzH0qatzuLq/u3dKptTEnm8lwNMGcr/bZgp5q+fJ5VNj8vSSSf25mQEdLPvea2
FlgLz2vQ7Bj6JAfUHcX1MqQQWatOEoTl/gQUx4zYZ0J9dqbRu87LJNp/8sb/vsInnvHfD3uaht5a
vdw7FTQJgo0brsNPYmgrKyayLnyqknzZRmETPs1+345Qdn14V3tNdK4SSsFPFrXzp2/xoU6K+Ok9
1x3dUxhVCbbqZHNBiE9FSH+5WtNfFNKqAJlJhmq7TGl+dKJ23lUVg2zkgZYmqdqoKJ6zsX1rlAqf
14pL72bs5jzc5OANjHoYnl1DqshvkwjDmyJR5WMwsG1hMVweMuXUfuy0c/U9XFfVbxsxZrf1PBY/
YByr+9Ew4aa382ng1u/PM5yI//27N4IpoGsMkXmGUPgk7YZTZUmJna9Yibl2uVy9ev6U71q7sg6T
GuWb6xSKgew6PMohwO1hcLzwENVGxugjyAklCA8lYmtZ30Z7GD7ZDH5/ujsfI9WTStL4peQ5WY19
n3P7BTPat467HXqSBT9ZhH/YBD4aQdV54KgcIe0pbERpDj3USx1rqeZzm49OtaWDLe6F5TnPRfXe
r/J4756Y81hP1Kzhj4ku45HMcJQtIdRfHutWwiwKq192rmsNL0akTFYAvpcv//2NP2Ro/D+hABPg
fz8+Bvwk8BI+cxL09I6obckASISoHoJlnC4DiK3a1K4UL3SO3CNSUufBa7vitKahfc/Apjk7wUDC
Zu6Ep3LqvBwgrZqTTeHkCpzYar7JRRb3yZoH/tbxx2Vnd7jcCdoHBVEzUAanKaDT+9//nT885I+G
TYl434+YJ/H1nPln4Cz1D6UFSMVCljfw/PzZqfqn0+vD0TJ79dBNIbMFx1nFHRNl+1sX9clXZDyd
+GQ1/ekzPlSK1ENAxY2GZizG+QD2bHZoJaO9TqvPDEZtgph40L85P8IP51Y4D7IbAz87RmlHQgBR
guMLYQ/LLph08uSFVXED3M4EFZv08aHLQr/aqFTpn03erI+668UxChjLvds6O/amSnrnUHT1e5R1
m0mWOAPNq3LKhNyOBeEZe5shGwnZkeXuQzbtGiRWkGINdtFfcKgcxIY24PhXkjeLH7u1Q8ootgj5
ndfX1lsbaPtkkpxkKNgjhtRZ78JMt6uZX5u5kY+yqYtnfMv9EMOROWKg0a/Tya3HeccBhNAZR/OH
pHKte7rX9E5FF8Y5iNhfKhya3WDPWOQzjRK3IyUQW1OfdMN27B0iG+RQFQyoLGGhjbcZA3iW9aVr
h8Xd1OuISa4dmqe21cm1CHLnSx9669UyKn3bFpahKxO6gHhqdYQbw+mZSxv4HQNOnV3zJca7tAVt
wyDIkqeueP+jDZKnr0TXOO99zYp4DY/e1GYuujbYlP5ijnmJsS3DQnKibdU7b+ti2E2tbBivfcCp
29lunJc+cNNj2sFOMBiKNOAo1eVPUeX2pUaL9DXSafsSLHVz7wyOc4j8tg/iUc/elecugoCr3n6V
RjLhdx33kFRpeOMWnaNpPzr9VeIEkMQIJ//CSByErwzPbtqkbwXHP8AwNcddtgzD0+A5y7O1uM9M
C9OTKDwNXhYUxc9W4g2nnGh5kMPkXAVVQzO/S4PpZIckaszc3l8b9A7NJtNt8mVafC+NZa3dx6is
wruoI8+HLvCg+YHROJ51P0EqppFT8qeshaJ1LvrrclmaExurc5t4DjP9gtidXebZuYcRsE1SMIdP
tW4G0Zb7NUndcyKXYJe4WF0dw8liLOsnA3KILH8ZyPShES7Rxm5c7qXvxETUP1NbD9+zpU9y8l1a
J4RoHKHtAzF4JEtkTlDvl9ai+5tTjG2nIQqzY5663pXjaPxKxtFKnvwJ+GSf2Cq5lk4Jt+7kVCa+
t2R9LJahH7fSnQHeknpxMvBwyTygKSt9HmzbnzeOCYdr+koh5pKysjaU+Eu4ZT2Fz2Efrnxp6j2P
hPmlPaaqb8k+z+fkovpEfQsK3zut3ZRohquljnXBBGujCca8StWQPBrQw3cZdXrpAI0vWecVJ5nX
zrAl+WZwYyLkwvE4ZslUbXCWK28CnyIoT8b2u2dW0EyqLLFXtdLvT8RZfklmss94hrSY6frvKrlZ
b7Ohkb+gSSz8p2enIGWxq5wndA799wp5Xrq1RdreI8XIf5JRlFxYdgSv+O+1NQknwbVZcFjTa1vC
eDEg5WIR/sSfxf3eKgVYmVbretAM044e0JeITdGHtxVdhS+DrdZnV8EDkozXf50jRE+cIP2zXOsh
A1DAfWJTz0wPoKjyOtuUGn6C6bD0tgbG/ShWZcvd+J5KDRZcZz8qa+z2i+11+6FK7WlbFrZFZaPl
+iKnbHwbo1W2W88UXbnpRz39JfIwOzG0XRmHqOYrnYi+j+uF9n21uuZHE3TLi8cr8qKsRNySjDde
i8yNXjDVn99CEMq9NqPlx4wO7ZsgDAN4+GWl4Brb9G1M5YCHOIDmaz83IZLZoXB3wZxET3VQ9ket
rOouGofyIsomfFmNqm6nxvceVWnyjkzxMXoMTeTJTdTI4bV2gaDfR580pmoLPlMB2IdzHryv9FRo
/lRS8nt7kbo0VmGXJ6AEnJilTE24CaxlvkQVLQ6Q67XfLJg0w84va0Ekatg+eVW/IJ1P2UYLXT7l
swrQ5SyDek7CFTK2TZL6OImFyKfJybpYymj14rZ7B87KjJhBYqLHXmyCtuznfeaGaEymrrKcDfhH
rwmWdAl6MV3VvPRJatJjOTqEu2Ba5D/paJbHNQuat9CLhp3HbwWkMkzQLcHS9Hd+URUvkorpZ5QE
4EBhzV7Qltn0rW+i6Ge22gsaEjuZnzLc5q/7pW9+rRDnD1KN9XVUwt2BRI6aPmiY65ukrdSVnHxm
z/CMU7C1w6mattqLDHT0TD8gcQhDxVRsHestBlE81YFH2WyYcPvX0jfrXjVZcsZ6p/4RjACatlVb
tFiGdEEdPXAibxOQukMt+ZabytZoJJJR78JaDI9kLzY1X7+Hn/GjeY2jtXHuChdWlzPCva3hBgEe
enxKCi4jCjXB0uLm6VX3CPCt75h7E5VWlM12XYsQdYReb8Kww20krey7mqsiMTpWdSqqpYZBy9SV
b+fWaW3gPvy6KPchitfL7Ap5m9emuNEGbCQbWjo0nMtVDKAjvpYdmmJ7WkJF5RiYgy0xoYnRNLvN
psqn4grsiwDUNpTAiWNTbZlP1Dvl9yxGV4bxJFxNwqLnn8tIcqr4VfsU+eQe7XuULhTaAfL+kb5Q
c5tkLkvc10mabDrL+E8to+dki9SJHdHXEMikvS+YcoTF+irVOxvgZTPylRWIpANahZGeoyS/bRWt
ppIoW+b5LbxCa7fO1zps65smEYinqFYWSJ/Ac+MGaAV8zBLZQ0W5fMvDUt+dIUUH45dDf+MYS4Wb
UNbRibo5/Fp5EXt4U4b9TdgYTGXGhIiYuEy0/6CGKN1Zq73e90AeJ9dpFQWS9DodG8tNntKQkNEJ
2wREyl6oUN/l9RNBwfXOXoTmdWv7B9NN6i4nnvO8+CV4vJ32y+3IBOhZL1WEjqgXl7mylp1pk+B7
H7H9b4hysQ8db+DeopOFgIHfT5ahAonEJVYnLv+BxU73c4fJOCdAF4u1teKWYSsKoWB4vwBO+5H0
W6InyuhlLCb3UTdh/xhJ0g4DacmvdesVe6uX7cGf+2IXFggdwtF7nRYJmJaB5WwxmXMB25BrPfju
kt2ki9vF/Zjax9S3CrKkIkmJ0pXu2GxzuPgNnx/drp4t7rQvu/QAgePNG+XOFWWrz5OBHBrkLWun
qrZ544zrFemd5kn5+TB+WQyg4Htu+hpAMVX5t4ag19eEiNIvovUyucmsIXU3nK5uA1NmcYH3AN+n
LVEMdsDsd5xPStYo+kw0V1i+TYP+3gSuaB+DOVCHbNTVzwqwHMqlSVQTc5riH1TV2fxuAWWzjZvF
kL6XWgMCihQS5Em06xweDfm3DvFZzAJAOsZd7w3jLrQT97HJMr2tMjNCRUaTdV2EUb03IWqKDTQ2
IQMrMWbzbl7QtUfVkr0YyuV9Io1AsSMYmyOejRcQ0V0fdvNuCKRztMq0cjbKd7y/xiBFZcW3OqqK
ji6ssnfK52GODVLv77lCIJfVdfXQLGp60uzAh6Dv5bXjdEG4Gy23+Fo6qr4FOu+eE92uLyT3ZKc5
tYuzF2h1KpsCmDGv7XclpU0Dk7Pl7M6d+d51Tnmf5sFzh5zshS2yOsGZCfrpHEqN19SvI3mxN3U3
LXuO7eRLN6TW2RpUc5l6vzhaK4o4cqhXtE59GB2T0ciTq2X6hEgkerI56NgvFocfVJf7bB4Zoywe
FFfqyfSU8gPtlrGD5/AxviVDFRnJfeoqkvKKqlkfvJCtFv1ctjoIQObgbRnZEfI5bd6mMUcANS+j
1+yc0Yaz873pMlplsSs6CWAfVBrlY5MQGh1noR7oWrUJlw2tvF0zRO39oocwfAc0u7O26uwoLAvw
M+FA3HIbUuq8CinPi5uNN123Nkdkp6jjuFHUzkaH2CCsppy/mCjMbwHZk0vF4CnFrdQOH5p54iXw
TLvFd319WjOv+Cqy2fpStnZ0AMsf6tgjtephUJiKJdboXDVCd+dR2AYi3R/iqe3dcyhg2ditE9SB
HA2naNLDPRgnWUblmv9Ke80Zl00iHhSkkYESIqYDv4h5XuAiwfera9v1xAEMbt6VJuG8ZHcYrtpq
iBAKLVF7481luVeJu2JfPWrMggfMYrIhbG81SK61oevnX0jSmlCrNq247oWdPfiD416I4l2vSqjp
i1dm8ha4qNxG7KGNDs0pxP35UXmqhqXPYN83mGVOd+lqrENej6hbyFtrT1WQtW/Z5NoodZf8l6ja
4oUTu00xYo3wxLZd5ygnriCTTMNzmKfz80AA73GKZHbJqyl/mNGkRlDcRY5DAoqZIrZg8AKgMhEg
W0C8DGtbf5uUCI+C7j21MiqNzdr7cwscVbcWlJwRNsi9jF6dWfjXabC228HMPbnz83vHc+oaa+P3
FsHrJlFfZu10+9HTzrP2RXng+r/smA2sR+id7vuC6T61bNZiqsgChesfKm3457vglsPVXCFhiH50
qXCOEWIxcUb5MGtopTz7lQWZQTNVuOk5KOfiKic56RTOo/oZBUr8iNJ82YEZN7FLx9acqa9qwkdA
c66ntpDIdHR0DJxWMk/m6hHKrHnqKOw4WRASovVrcQ8RaIGcnoh7zi91dFktr+z09q9ZtM6vPOeO
vZrCjSF10oAYqCbZu5jhfUFsUd8mTcaAK9GQ8DFGi0QuDiLY0VUoTnyqvpY6sM4shhBJY6g3acjk
KpQQKayp4TRj+QkVi4IxTMMOBTdQHqZqZTQ/dbYo7jpYn60q/O4a4QKerSDQe7y97PPIzfISpD7v
Yu9Gr4Gch3Zb+pWKNn6XoZIdczotm763a/I6OehTLtA2CkTSom/0JLOUOWTbXJlihYeo0op3SNtm
Y+qZlGmq7YesWId961fpXdLX66WkbrzWYzhddRbXu8mN1Fe1lkvcFA5GK47MY48ki4POMjsuhUfS
dcYQELHHAkvergdJi/rgQPRB1k0LS7P2ae/qAtCdOVFaoLG1ZI94JYhKeFUx5Qer8MXJdClqZn/i
Doo94TnN83ab22p+qCK0etmM7CxNoB+degqPfqHm6yWYEPgTjKQOdWeiy9hnGWClH/AXZ51dsFzn
xusnyWFpEu9OjGqRdJwQQnHJK29qwIP7dEjscycc+JFiVu/Qvrz1vFz/8mDSq2vXhPI2WvwBw0hH
+8/FWA3fXNuWPyad9/tJRfWF3RsRuGtP7bDJDNz6ntCXVcWaLfVntfQWEzqvyy/FMnuHTqvuVLic
mrPTy2+l/+5hnWLVgKS8FDw4j8Hbm1l6c2OPqj5BTvIGlZEX+Rty0MIHq6Bm7es5qo84FK9blVfm
gdsH0hyvSOddgZHEnjvlhHB+Dc6MbcUuqZbo7AbV9K1dRXpPtTPs1zwS22Eq3et10NlXmp1uFms7
0juVeAVnbMbUw0twc+xr9aaLQS6x63gkbUZVOTLg1u4FS6rmxXVMfXQG8OvUriQqQ6CpTZN7EjB3
be/sya+XndJa3tT2xKEZSHFlSB8++L41ngaqrok2TTTc4ga13uJXYW8J45qfFEY5UbyEVXQFMjxu
2HzdXRE0IeREKwJ8gJrithFrOu4U1n0MlIhJBEWdaYECGDfYIczWYJicoiSIp2CtETE6zQt7oHU7
0UE79WMd3nlUEN9ym+RPjcr7PoyMvXPzJHgctBLT1u5CkNPB8p+ihmxw+gF+cWm6YmICrKBahsar
6TJqBwFJa+2KdfXuOWG8hz7/W6FTpssLnXB7JG9YjTGa0ZzY7ya192MBSTg5lXMsxEzMtLaqezUq
BxUd0r0cad2lnGsCktkk3/lVNpG1tB9Q9pQP8MHqV1pX7qXr1PqzQGiPjn5evUcQxAQ1u1l2ST3Z
m6xb1p9Uk++IZjTtwD/dnUu7dassAuYDvwkBl3oskFnDZ5MBs8PQy3hC77CrO5TMlu5lgYG7s94U
2Fg8C/bBLF7GJj8oZzZ7ofV4i13TfIer9brT+dxMm7BrqbsK+sF+ZsKdsICV+SqjOhQBGfZRUZU3
Wvgpm3xYPMyEYeWb1Hfz5yGcQRWzAVISwQJp94m/UJOF6ouqqukGAqinN2VQ9NYu92eGi7SC6nTd
ZXNRhce8oTmHwURZfIlSMf6UuLZcJWvaZltrYsVeQ0omVJ3VFMRD69AqnAp3vO0Squ644tzg/Q3U
frABKKe5x8IBoKu6BHk0hhfhyMDdto1ro05w2cyMDss7Z4SlHzzbf8qKFI0uQ/Bxo1E44dw0THsn
qcWxsobp2E8CWeFIP+8qp+0p4qmJ5uepsKCTywbuyNaBd0OPN3mkJLIfSom7CCb01ECMau1dqtKU
ILKiR6Xa+qp4pdGYsV51Duk8+Xl0sCTn9Bb5RWnT+pm6uIVzOdD8M+JC2lgU7OrSD37M76Ay2r30
JEft3PtTu0S3gxDW1jYYUH1xjC+ifWYrC5GgI53hCvZ1pcdnO9JPHw0eJd+VWucDN2gu3XImm+h6
nK1woLnXly+28N2ZxFjVpE9YPPvt1hTCo5tbJOYaaTsdQle8B6nwaia0zuNMSQroCNfcmTnApTXl
+y3d8/BHkehahPayGJ8I39tZqZWYK99KluqYag5PrjCRDJL05CYIegRmCsBjlifoDU3gELui6MIc
5wY7ve489GAPtqOap6Sjr7ENdBaBUi8oyOKsyekxRmPW/aryfrS2daYXzQ9EW+HczcC0G2cRC3m4
FfOhONNTBuyX+YuIi6xiKOVE66Q2khn2E30/NcVdQEV+8K25ns7MSNDypNNUidemajH7kdgrcBSb
X3gVuMG3Okc6gLVqK7BKqJSXHxxfZ3i/2qZdT8ZM9qOiErP2eLoX04YToFzpaWjOY52N7latWt6u
ae+TzdyQJkcnzMiH2Sv879KjMoCvXtQtFtw8+HWJiOura+xCVL7XPYu2B35+RkhTbB2anNtgGpez
TBLuNjDC+5CcOidG+0PPfHZ7jz5AnmMl45ayOVauSHYBtRgeDX7JBRGDAQQXa1Hse72mD2gH8m6j
WWhnFIzpYUZ28KjbpdyPtremW2bOw00XZL1/pJmSYh2A1nlXuab71gfL8Eajtd/LPnFJKaS1aFIm
Pgx8C0WTSBZIZWW+bPwU7XErvHWrx7REZe7TMrsp1Tz/1bnvWPuYThYvaa1u1oYqSFkrk+9ephm5
95LkUrIXDiZf3ddsyjGngQ1/rbMCXNEBV7jOk3Z8hYgpbh1ez4cszHsaf2H3thYoVppRrXu0RWoP
HCW+sQm2WUxE47TDLaA4ZzqcuI4xlnl1c/xT12lo3+SaMjewFdoFhCjYBlIq+bm8cjuxvDl0eLzY
0XP7hDQ225tuxqECDfmDdmngBmkdnunemJ+cBhP9UUezr/CQirMRfvfdREV2KfwBxdNU+Y3cuJk9
fYVucDNOQuzb/4+5M+uNG4n2+1e5yPPlgPsCJHnobrZarcWyZMuWXwiN7OG+7/z0+VEzN5Brms2k
gQB5GcBtT5GsqlPLOf9lBsXBfqlG0ngtAnW/Cu6Ak2psDB3dgWoToL9PnkkpbkgrOEfYSm26z9JK
fmqylsXKs4tuZ3hh7ZOsCKBqTF7hQqeyyA2b02NNQfd2BNX4ZniWz0umQBH6TmrsTRmq9TFrBg0N
l6ogFeNRPMuk9ibgBvqXyrHLJcU7b4UjKfHGt+12q9tJ/iZ1lfpqRnlwLKQ8e8X0OH5Dk7I+lN0A
zsjzTGnXJrMwzPmK8FIRVYDH1J1XD9xloAINiXWYmlq5J6uZXlvzFH5/xP+V9/WXk4bVv9lgXy0Y
X///6Go9o2j+t8fvv1ytr+s8+fUfD6/V69uv5Ddv6/n/+y9va/UPRzahtMoK5vParET4t7c1ltV/
KA6JRsvCoVpxDCrP/3hbK9YfiipbGl7YGmkNdYbv/eNtrRh/mI4hs8XpDnd+A6Cz4EH8tx35aWvr
06A45V/e1hJaNTmbGPCsKrpHK4C7hf5mQvvrI1bFUOoejNS6ViuNS0gGWzsKKO75DzkCClzK1pzt
3g0S/lV85zXmWfsBVg2zX817a6yPUSGTJYGRjfQX5RknzW6g8e9bkhBcVFNX0sbm1jbIIZZ6TTVt
an+Wkfqc6OG910YQRDvlVZ+NHBUJjRGrBv4dpla65yr5pW/1YRsF43PSjPl2mKIYLnD0qFp+/qjo
6MB7uM4mbfiChuKzNoTXUxrdI+VwHSSpzqGg6g9ZUvuHtJIMd7Lzxo1KXhLSzC/D9q5B7e+iyX8o
xxopptwFg/2lTNt7K40tyvPBsMnsQUJyQH4pJeUNcA+Sz8Xt4MWNq3KfzhL5aUSfb5N3/GfsmzXj
7NPQOHpXAGmQtENpsBy6oxNxoOio9CNWRv4yVB89mwK0w6m6cLSdyRGiJeMZesXtWJDIzazrfL7d
6gPiGFjHdlb/qoL33pZGe10o1AlbvLr4c9/DUoVzzs0869OZ1BPvYj0wN0V960Rq55I0x1xz6lp+
BnwylVSkE938Yilg6zqr+1yW1vWHGHz4e9Z89KE9DeXhcwUkBzUNzHQlpzuOXv8ADeAG3DdUfyO+
b7pM3nR6B96UlRzktNnCRkLgLYSv1k2oYRtNeeDkuQ8L/yma1VYd9a2Fsn41sbdukLT5ruVqx+SL
jaMf/B0MrV9OK1AXdV6OTwWCsEzH8AGBgchkMBFgdULlqEX9J8Trr0jpP4aIJLENP5NleOlM+dmM
sUFOg12MhG1h1ViWx8xipSyTHTwnpNkc5dbR6q1j5Y/QmTZpN624ySsnAUb0sYB2C7KCFKgFRajF
szmDaQxKYe+1wSNbc7dtBv+tMpg8dv4l0aKnqaq7rRf48gH2yrbKi9s8V/qNZK4JL5/c3XgdASLU
FEo/NMhmHLu02LRcJ4z2jWvahaPyL+nJwDFR96mqoz4Wt2VS3tYNN/zSnBpK1yoCKlbWbAPZBFGt
K1dZy1wPgtDjsJ8++Wmdot0UfPL8hnQOhVcf5TzNwNfBSsIX8ttPilof8sj6dX7+nwQiKmSdf19L
R2Q/4WPm1dFQfg1k0HT/l5NWwMoRTAEzEkOMOv+g05huniSAPA1WwzAN2/Ko5P21CjTFLFO6yL/q
kCyqWuOmlwEDUBhzjDWGxVKAvE/IDzuFl/kkihKAs+CZn/TRvonAlKLgElBQ7vGKCVGHrcZB+hr7
7TYcI/gdeILL5iNF4XIjVQ0mHyEXNnL/zSbx5e9R2VLarro/nZzrTgrRZGtYdroCS15ajETCHaAV
yfRGuzg2ffdSvGfrQqdgAWkxtzX81y6sDnmTfyFv+jVgndraOtJ4aoDqC5oQW/YbV+VaRe6836Eh
AczE4H5m3vRD+Mbh87EfC2zVHJV8iiK5dbpm8/suUHxiJRLZepNdl32ga+XRKsq9b+T3sT6z0VHO
0cwvVeB/muJpP8nHUm2vPJOaOHTCsGuOrcUZ3JA+VXZ5QJJ3O0Tli4T1DRdByDi9KwGv1OXhtc11
rnrh7WhET1AU5JVJ+a5Sf+q9hdU/y6QEIxanPMaV5mbUDdGyVO3bqSlgbcdhd+/0kLH9cUCgcmih
b/Uo9ZkUoBqPHEzS9hhoKb6JNQn2w1IJ/dOqW6pA6GvhO7AxPGrlmZdqZN0TWO0Jak+q95WU77Pm
KV/HXPvhKG2+6XGhb+vwVa5hd/hO9ZgF8iu8x3xH6fzGTq1212fA5BAgXYnG+QNPfbj6e9x7ZdzY
ZHKKIxICWzMLb3DXOKam86szOPVn7X1cfWc8b4xJ2+tVQ6bT3GdJtmYWtHSGE1mLmY2shsqcPWIO
Jm/RWE23rMaw9pU6eCg4dDgUHXaFRjWmyuXHWNPfuKY127C1csrfWnWFhM/MVPd3yWgQ0+1PanNc
0A2lpRiJ4IueKi0ggopxwhsn3RVT8xkcgr8P1ebGgiasFdVNmnQ3upRRkcoCBBwCG5ciu3RIYKvo
YPXxFWkitC/U14mCOcc4VK/KlBSaIk31zk91xARr1DbZshJqh/JjXqk9jIzqh+HhPlQa3gP3eX2j
5dJ9lzVf48T6hiPaSxJmt7adH/Qkv0197VAEvjv0ZrUvA/3l/Ai/72anRljY5Sy57m2zU9ujPKPg
a7/8Und6uUNBnk1Pk0kOo0W51ypUhKW2AefTZ6qLZJO/Y6uO9zYHlS2Ap1cHIZZdWOgwVz0fjn3T
HCv2T2BuHJzPv6u+cEAQuZ5d3vhlp7XdUdb62yZ9HLp7IDwPOj7uedp+isfYdczqVk1LKChS4Kok
6FtregA3AzmFcw3oTw09E0rqeTD9VY3GmzU1jwBeb/KMWzIFp9yWt6A6DxUCRInu86XeMVKpsqbx
VZz/GE3zuiTZugVs+xib1o1a1Q9emrmS+jkxb1tOrzRoFABarT3VqG0YJO75r18aKZGF6k1jgo50
xx4sOfqVBgnxCdSKD66W6r1iV9bWs4Gz4HozwUqxga2wgEtoqM0ppNcQyZWDHk0oXCAe4tZyae20
0k5dMD9Ix+koE9UjCLmVlz3J1VAMkdMqjbYik4htjlEaGyrpx9G/Btox3tVxbj37CRJB+RxzstYi
Ap1zy4JPeUvqzX+kjpLWm8AIwgc7jNqnPrWl7YTFzp3TZSqwsLzZ5hQE9iimorxUrxxxzHlNOxEJ
soDWHwEMhJLh5MfaQHR40sFtIAltHkglK8gsIC6lBUXjVpyeEQnPe+QsM3tjtka8STEGx9Ps0Sq9
T8Y0vcIQ8TeAapptkSBUMABeBCXkgQ8FxIgkUNS4SWIle/CS8obcHHcaC1BpGcPprJXwpXX8hwYN
hy0AXv2QSXF80NRSResZHkcS8BclNSS0StDJKJoGrZwxejQ8zoHzQRJrgnwXxPWhG5MXuwoewl65
KvQkvfP0gOnrw0LMXBPlRQnvKJk0vamjyAwcwK26+ZwvZ8NV3ZnfmrjhiG0hfA2irkEdLelBrtva
fmWSzGvMqR43ft9dlDI2W260xZEaAF1VcL2o6x5Mep+iX9s1yC/4JIW3Pmq/bgP+BkHBukDcBWxQ
rtXvWr3f4rF6DnXjGRIdUh+AMzo/Nq/R5wp2I2YzK+SH0wZgTGjhvoucFWp9UZEc49j+hq7Pj2ag
30GpP+uV8ZqrwYPlmLhcWd9SNfhEOra5SvKKJdEE3zhlSoAEVfhQp8rrGIWP5ztw6cYkMrI11tZg
sDJSHKUSflJG7Is4L6nNk4frUyCZ/bOhInSmFqPhBgoQijDK+kNSSnO9M7CuWFOMYjORQbrzvSm8
qlrPXwmnxQ4Tjg5qN1okg+WCK+3UE+elszG0mpJ3QoWC49NwHYORsSTzEzw2eTM5DQAK05Bd9BS7
7ZAM+qegzUHW4kxIbkHOtwWTcGUreT9AnJp6wl1TQUIVySSlO2Z6DCUAZHaBYVvuI87Tfq+63DWJ
8jbT91oDjF0JPq+M2HyNOfVcYbtNwY4rajL2Ry9E5DD2UAqac2KhfRN49s7T5avagahgWLsYJJoX
eV/r2kNIBbqylhn2ZnCGm0ljS0OudOWVTt/tqEL9HoUMvtGXijIcra77qkUJDLemGzd5PDx44AM2
2GJBBY+zX6lk3WSsFFqQP+nkAraRjl621kiRCwIRaVN00/HwfEXDYsUl6z2b9O/uwgvx93djfspF
Kw3tsQ0o2pDT8X94HJZRMFRIuXd5TTmkVDbIBe7DsLuJSZU1JNpirsYV2sDbTtHkQ2d3xX7s2vDI
ebL/3PhmuNOU5NHoNHcyoxfL4n4Hn4FKbrNiaLKwWesiR9oD8WE5jd1Suui+GjAS3Doa8GwCT1lU
6YsSNz96DF3RMtaPut68GiQi2UsoPiB/eZ+agKhCimF6a2l7rJKaDZ2gbrOB5BJV/LUYPUmpU3RH
2PKgCUyB1BvtUVXgFjhydKeUgBDxOfyplS14jNz/BAz1a5FM6GnkKBez2VmoMm/0lLcrNePLZLNd
ld43q+Iw1vY7qVCb/ze5/7vwDRBp/lfz33/L9v/P3/9IBvufosOccv/tDzPLqhk/t7+q8fFXDRvq
v5Lf87/8P/3L//j13sqXsfj1P/7bW95mzdwaGe/styT+TJFcTv4/vMZh3bz++3/5O+9vWX/YmgV3
Q7GxHFXlmSH7d97flP+wLduUoXRr5lwQ4G/+yftr1h8y6BaUqG0b3W5jZmz/k/dXtT/496rpOIbN
JJD5q//69Ie/o/Bc3n/etf8VqzxeyNwoCFzF0I9NlLI6gIDcqvwSSdjcbFaSsPNWe+oB4mxFunCI
8QN3FSl9buP8mE/6ijrOUtPCSaTJNT2OkNd0kxDpLdmvHJSNJ/PviUwF6nRFZKlnhLNDDOuoz9vc
dG0TTR/duQm18t5Wp5Xm5+8/1S9CdmJEntsOOt90jeoARP5BNdqdV463YWmtnNSWPkDYyyn31jEA
acOtZDgFReGCPHyt+3al+aXeFzZjX5dKfRpS9FWnUN7GvWfsqEynK3v90ssLW67W1VKvq0wbr2gS
WPv5dal2X+2c1N2HGP0nED4WB+YJfqL/DWEDRf3YGjuQc7Pgzg1Qim9xGN9kJZ/TANmNlXAl73dy
o5bhbfP8D2lKUDwKUqyMwoCXhpxI2zTrv3dTc4Vu7gb9MKTmumQlIJa+af79w7MstWpLShQAtxRH
OebZ6JMI4DaddLhxpQZC1i3q3ef77/RhjA8TArv2A7MDwmq4dQV5KCkPybAHv7dv8rsuv6/zuzay
9/GwtyR1JWQWZpzodp33pGLSgif6fUfitBruUr1cWaZOp7D5HCHcE/xi8JierydqctXo0vXgFFc6
ZK5Wjw9Dmj2VXnMwjOq6qppf57tw6XuEJcCL2sGrvJzvUbKfEXfAMC0fLmtaiP04gdWrzEtjow07
I9XdvvZWjp4LkWkIcT/phQmuJDLcUeesZnXteMU5qL+eFN9fecRSxwjBH2iBFMEbM1xVka+Dxjrk
vbkybRea1oWwJyEBmEkOSAVazV2RdN8K/5+Tz+KGsdS0EOldBwfUT3yaTmVEZlMKq/bkxyvryFLr
QmybY1R6iQzan6TPVeTY+1a7cB99z9x9WDamnkp0Pi8bEe40NuEay/3h/Dxc2OX0eRJ9aFrx2hDT
WDKvba9oO9uOkLO0pPqvoqBEpvaJtuJgudQ78+8fngNLrZOLiOfU0fiSZs6taejuZZ8gRKlqpu3o
yeHo4pOxDwzI3qwGG/QK91bSXLaX6kK4BkjPGBhz84zIwTMWCDrCzFp94ZwXIhaanVn6XT24uTc8
KpHuVmn1/XznnJaVkjXREhmxN+xJxwHuLPbWsvRNyiPX0z5rUgkr5xlnid1Q7uOs3lmydGPDZzv/
3IXxFr2SEz1GVzxEwiAsjRs9Me47RPnPN72wvommxwj0thIHSsRZCwoCRQwapAH90Ts/z7e/9OpC
II9a6nS53OsgyH3Ill13ZWjt62VtC3uyKpsB5tDD4Mqo/WyNCL84KV0r9c/r2IkT0788jSvI+DlJ
BkBx5WGkjKOiSYty26F0qhdm72eOBLvz37GwbIiexqk+KBPerKOLRvx9m1Ox0hMXsO8jnlYrO+TS
MAthrUSaXjhoObmTihNsaI7DFgml5FsyJPZlUa0JUW1WIzBOnA7dXrPfEkN/orS7skPOk+XUWAgh
XQG5HGOgrK4KTBf4u7JHcnCL0BKw1mjfV/KX8wOxNFmFnbiblFBTunxwvRbOca2S5x9WxnjecU98
gug5HHsDsnpOAYxe5/oAdWuwG4jE+AcZSFNTeEujbm+trbDKPK6nHifszolnTGXlQ9FUVelLi3ui
VV+pzmcg7TgJBbeaMt2TFNiYMQpNxu1QmbvM9C/bu0Xr38ivoFsX1egidfU9M5MbBSeGiwZI9PnF
x8pP7HmOxZS7d/jXDFsTeM3KzrEQhyIaDzSsV+PXwxiZNny5Wf6l17YtHEU4iN2P85+wMJdFUJqG
gL0dl8yxKZbcMMvdzPgOEQTVThUDjHwlGBdWLxEL5ktxp8NUgdGnjIe8tY5RqN4qZvhD8lI3DRDZ
QWBkZW1ZiJp3yMqH00gUGxmsqwZmZtF8T1UqyXoVrmRXl9oWIj8pp6DSrXndGlWSHp5zPYWoFJ0f
iqXxFsI9wGUow8dicLvO+lRBADW9HHV30zXllfn6Ht4n4lBEUDGHMEWpMh5B7Qwayo6E2MHIcKUx
x+K1ix4Rqnnp5D2TQIbZM7IoZAEpV7865tzIUqgfOpD9VO4Qhcxvci6f878pe+O+ZdFAGOloO4Db
1XA3NI+zZcXs/HK+exb6XgRUlYjp63aTjvg8ZV8MtqMpWJPPWrp/ihAq/Dus2vJTTjSq9NWS/zKM
WxQ7d7HxrOY/YBwkrO8sTOc/ZGHtFbFTOinpBksmFkPbx/Al3eb5n4gRb3KJlX5EvgGwzPrSuzCr
RORToJm2jN0HelPSN0eWrjGg3lYT8u8S9q2MnVQidhXdobAgQwtCeGA3BBO11usy26t4pp7/5qXB
m3//EJR+bGAYEdLBOJNArDJxfEzydGV1WWpcOE1wvNZtbO1HF0+IvyD4K5sEiOmFjQvniL7prNjX
wsHV1A4UjZ+9ltn4+bJeEZaTQC0DuDeMDb61X+DxXvWm9Hi+6ffxPRXqwmritGiVQyj5e9xBLuC0
yKYLg+h95OcxZo7liLJDbkScARFNvHCbz5LydP4FFma5iDwJIFFYgY5SYKIDqUP2BzeMbK84PV6s
8b4HFq422Bcr40pULcxzEevRKWPRGNzl0JIZH2VP/lI5IRoV1bUzySslqoV5JiI0qgTkGToPSHWZ
lbOP/So49jjp7s532FLr84d9CBFLbqoId1JkLHBOIsvGNXTE8+KyXVEU77biSNIKTMJcSZ8KiPsl
8HcnDQ/n331psOdv+vDukTkoqY1aCbbeSEWPIcqS8ravvktYUtkG5kL11eqKtjTQQrRjS9OiVGEY
ri41+x4tMrkYHmXOFpWGdcj571kaCyHoa0Rh5GqitzSsKJEwvYM79+WypoWYl9SItV5G3ACNvEfo
m3+mSn9ZHkYWQr6wh7pRGoAfWIxeKYYPB29NrvR0h6hixduErt3ijTe6vjpbbRbt1/7CDJgqVqz9
QfWtAvqca7WF5OoxLIHOkH6d7+7TJ8936s7HmRnL1WjGeTVxgUU6qSmRznuerxrzjQ21CbeIVo6G
p6elKhaGPQu1jk7V2Cf65Kc5+lgzl2gT9FdTWa4scUuDMN+mP0RZINvQg4aJBEOav0zRdMDHcyWA
l5qef//Q9DhFg+xMmOLA3nmoowzDkbX71/sB7d87keoIAZvICBNkEwubKSlHX/sz97B2rKz7EY3K
nHNjeqf1dz2UVkCT0VOPFy5HLWvqDk3+kxPYCOHn/FyY++nUiwhRrU0aEhQ9UT2F45NP6R5M7E5u
7JXT9VIfCpGNMaiNf7YEKKJIsXU2n2q92J9/88U+FEJbTwvTZklSZ8MlNB/0fd4hhgksV/cwN64T
HPLmLpSTZ47ugAO3KYfJkd9hhN8pkKnpUn2atudfZ+FLRV3hDk63Z3SsBmWpHjvNe/Qdc3dZ03Mc
f5iIwUT1rDJAlhgTNshVd0QgY+WtFyLUFnJ/wKFtXKoAJRa+9lozs6RI+jPoEWXQY2dl41iYYqJ+
sRmSjrVCk40QeOvkmUekEgArBfrXy7pnfu6H7gHXoqMtUqiuUQw3gy1/npz2ot1DtcUlIKyKUNaZ
vpbPsZ+jBxpSFhz7y15cWASi3C/1YlBHd8xDFIRUzKCbx/NNL/W5ENZmY4e5nNI0voXfkUt7qoPu
S5c6K6vG0mQXwjoMAMyrBqEHZR23T9LRlt1+u+zVhbDu5Bog6ThSHAjHt6SYXjBI+W519c/zzS/M
eGs+rn2YLY6DVukQU9movPazFqP2aFIQUJTgxTYb9/wzFrrHEgI2kRU9U71cdUHbInZYH9NIWln1
TuemuP/8/vqmHWdTYU4j/lQ4woedt80q5QBPlOuxTr7VXouqhRlkzf33oZ/UakykOifjLXXps56Y
uxEP2ilfy90vfYcQtF6jxvJEptuVyVgUjf3UT494Hu5UGUEv5+qycZjH58M3wEoYRlykOaEFzWM8
ZAhSO98va1qIXd9Epd+xSRZrQXKbOMoDxK+Vpk9fHFRLiN1ID8e6DnlrTgnoESavUppxLquvPBl1
Ttyyy+lQpPn1+Q9ZigchlCu0PnCwiyY3jIphFyXjcN22RogybqldGz3iyeefs/RVQljDFuvsxKpY
SjMNMWK8Xq40Hag52ND6rkAqbouEB7YKav9DSVaN3Ra+zhSifRhtuIHoY7qZqbzZ+BMCNNw2qnYF
2/P1/IctPUIIdj01kKKarwEGtLHQdvaeWbupV761qvd2/hELsShi4tB8QezBodRu+x3QTvJFm4g6
PpaTK8eA+V1PnAJNIdhrwLdyznrr2s3eAplvy+kmD6+8eqYDQt6N6pVZsPQl8+8fIlKDkGaigkHJ
LvFuxw6PSMeu8aGsVyJ+6UOEiO8Tc+qRl+TMnjy14/ehAS0rFdB2KBYMyteyWHnOwgpvCuHPkaP2
LA0ppCy2lAc/0KevcmInFyVV1HduyYdeQocnk1GGHd0mDOp85wfJ8AlNMz1eeXtrYbiFmB8L6PON
Tf3d0aOHpEfAuoluGzx3x7ZD5DVcWciWBlsIedSBUhg6VB1UubnCTno/H4kR3FmZtAvNi4C5LDBk
ZcrZycFDgyJGav/OjlA4qD1Fu+x2KWLl0HYwE5i65Nfz+KnSm8eOnOrKsXhhChnz4HwYZMuKB0UP
UGuj3uPdOL1kYmRfrJSwlhoXAhqpet0vEgoD+A/8ygMfhlMzrpklLjUuBLHeY0LqOVymsE1HxXTK
vs4Xx/NL3ULZQRVhb3VkI/U9Mjd1K7+vRoxOm+c0P0YJ3vbVJxxNjal9XU2cLc0hIY4HjPjwsGA9
0uLhV6X0e9nKX3oEH1fm6EKkGcJerkZqYtkGX1PbXbbx4r/q9JtPQdxOqp8UE8732cIOJALgmrbN
FX8McRRM42fZ8Y9R7OBLI2/LGnWQ889YGnMhlgPJaboAlXCOtCHKloEzXWkKslwXtS6C4KJZYKUz
WE4Nu7yR7fZzrK0dNBc6Rxe256DQKg6ypPajOsczInuWKuk+8NGGlNdMzBYmkS5EMmqgWA+brHO9
PB5s3OrMXN7qiJKc75yl5oVY7uWoHFOLOariuYS559FyOphQ48pms9RBQjSjIwZsBj0ud0L8eJvL
450RVrNatb9r9OFw/huWHjJPqw+LXRNrPXYRnGCqFlBuUez8HjdzaUJsOnfPP2JhhupCKPtJYOAN
yCiUZvTnXMtx4vIiBBbl8d/fHnipHTolb5/VgIzy7jAw0IktrRzBl95c2I6VOBtzJASpobTyS6hJ
B3A6F765ELam2Q0WYtycf3EMcLJoXxjeto3WLN0W3lxEveVejVvdiJepJWHfTqbnpsMj/qLxFGFv
UpWDGA4NtncI1XUXPKWe//V80wur8rsa0YfZ6KW1gh0UUyRv0nRrlcodIkjkA4c22hX4aR98SVmZ
lXMUnThZa0Lw5qNkNYXjUORFHFuNLNRoukMp+Rc2Pz/2w5eURT44VcDS3+tDcV8aeEjWoX4IZ9uB
8321ELki8g059EjRAYa7UWwe6bavBalqJKk+k3v9dv4RS7NIiFzuNlKJpC5XQ0ZCrrIbHGRX+mep
aSFyh4A6f1khjWpjaoyAfnvtNPrKwrnUthC2doSKYIM/tVsA9WhCLDpNY6XTT9NeZVX7LW7V/yxi
9KerZs6ZouXtFdC+Dfc/kTVBv16lpOi1zaM/1YOODhl2TRujnLBFaB0UsPEdUPsbaHeo+7d4o7R7
v5JQkC4pglVbG9Xi+4rpka6UeBbmt4gkKwpyLBLu324XSA+66t0k8kFqu5XWl06DIppM9TDIBuaJ
GHXyV2W+oqVzg17v1dg5qOSidas8cSIs7OmylViEl41BkRWJlnbu5PxZlObnZoq/XDTHRUxZr1CC
55pSuH3Z3PadvreytTPmwjwUgWQJ6m9trLxr88a3BWa6RmE+n3/rpdEVwkfqwsz0BvLfciA925L2
k9MfegZW/3S+/aVXF0IosBpZyuupcD2rBkbl2ckGktsaYW6p9d+CSPlPZC58tAfomFJO09k0bCfb
8WXcHxyMfl95UzUr1AR/PXcIURro7F2CTv5lvSIeWXuMWhqZhQURvuqt9zuk03LdHoeV1WVhVEXM
hm/pQ4eOlAHibbxvVQ58bbjHWeOyQRUVMEqUfFA3gNPtSxLiSinqXiWIuZWXX9iPRLgeFqGy4qUE
EupN3qOTd99s8BUxQilpUjmX3ftFXF1teWUOULqYBWQRNs60UH1K0CCRLjvSi9g6hPXDrFZLlFzl
7K8E2+29P2IPhxiZv7toDomAutyJaoQAqwKHErxTW6ST8+QyuIYqwudG5B4UFY9DBLP1fVZRX43K
H+dfe2l051D+cJ6ZEF8OhxJ1jgkza1zHruLo51D8Kqp6bYWfg//Egewdjv3hCXh+hSiGOJ1rU03H
+HQ3SD+BNsb201yDd7BjirgcYg67BfrJfrv3AiecBU52keYcyZUj+pw9VtyOfKu9NtI706+um+Yu
DBRE66WtAx0/wVmgM7QvDmrRhVG7WX6ktFp6ys/GQ6crlH7ITjUnNlCGBg063YAFcwPn4XwfLix7
78yYD1/oVYaU04WwajIk1HtqH1S+1TW5laUt+Z1++aH5EmnoBuMI3ZW98soCIQ1Hy6mvIFtGNjI3
w76EU6VJ9fb81ywsVu+v8eFxnHnQ8iPJ7k4y6vKD/QoD/brT87/ON78w4URI3ugXhp3ZseGa6JFt
tNK/NzLg/6md75PBWJnVCyMi4vB0OS7HpspQTzHAtDYhlh/GWv1moX/+BWJLtQSNClbbUI1dpJp3
0qyxhlnX+f5Zal4IyDzE1iJqEX5xgu6ha5stCg03aruWiV7qGeHor9SWNegenPbAaVFr8p1fHsIt
7vl3X2pcOL1EUFkRtOLd5da/Np3igAHWysF0adoIB5fKU+pYi2GD11r0Zzl9HZSgJgWdbgMrtXfn
X3+B0KyK2DU9KZs27QokAfHB3EzhVwwr9ipuConSfW294V6p9D8t/mhhatd6F2XtFRHWFk94yBdS
hMyAoXyKM+dghMGXPnNWDjene04RkW1dqUZFXwBVVBP1Lo2xF8EBXed+Iq0Bg5aeMN/6P6wYYWh2
MsYDpls05lMShn9pOUotdBu5rWLlFDIfxf69iygisk2fLFNNsQ92SbeiDOjhaR/hjxZm9zbnei0r
7lqMZ1eWwNPzGBnu3z8I5f7YNz3r3ZHhvvaGqyi8LLzR+v696Z7F3ODyyBQzQuWmibFi8ycv38tO
Wf48P42XhkMIccZb7nSftx+87lma5GvTkw6TmtyX8lqgLz1CCPQAwwXVMFUDo1rvpZ3UnZVXW6sY
N9XkfD7/FafXQdQKfu8oiHjFMAKDQJYx3hUJqsdjeZOU1kVLlTLrunycs3hnRlEd9abbWgo6aVX8
uUnUy+o1ighN8+Mhabuc7jGD+k6pcDhStTVM/UK/zKryH188kA1YGy0vrho+PqaIBsaW+SlEJm4l
0hYmv4hQs0KEL6dwgN0/tFvTyu6NNL/ooKSIwLSmxTUS+0J0xPoc4xoJv6M1TbWlbpl//7AGYVvp
mRPge9eLJGNTo7mxGdvg1pcRij8/IRdWIBGahuNEUuMeBMH8mMg76vZeZDyoCIXm6aNapZdNe9F6
3izacdS1frYx9JKNetdI26FDWu/8Nyz1khC3Viurcd/RSzaGcZ/BNiR7dQxHrJHS4rLdbFYy+jgQ
Xl/bQWIxxhVacBsJ4Xvf1666svly2ScIgWsrUtYNMRIgGMTfGUl8jCdr5zCXLmpeRKthn2znadqZ
bopX4qDq29i0ccKMVzbjhSOGIiLVpBAWPBQBoisurp0KY2h19KorONu/0lH5MVnYQBEUsazscF1y
YLZjC3L+004n4RURyeb7QYulEYM/6s3eGOQEYkH00mbmn5rpYRc3rAm+zhmZE3u1iGQbJMWq85Fv
1KXnPP3ERUXJPVQ8vg3TiyY945YVrMznpU8Sol6BTBI2SUXmQ2/T7YQE6bYKm8JFcDbeVgi04T4D
A+d8/y1sepawdRt2I/fOPPNaqZ++YAuffcKet3Brf3iVZf8ykKpiCds3u+ogGxIyNGkqPSb4KsZS
ehF7URGBbrhRtQ4BarqDo32CWLv1muJwvnMWdg1LCPu6lHNO5q3p4pt016m+CzByd1nTQsTLFEwx
oWWQ2xSn1glzFORZpbUptDCqImAtH9RGrSeMfpQp2M73rWDAjDe0r+IxWembpUfMO8qHvckY7dHr
qtB03yED+HV3pCgwIp8VjPI1dfmFpV2ErCkzgdrDAc01ff/rABdxa8OgqHAtXpn+Sw+Yv+7DV3S5
NUhqwTBkJq4dGNdKlDui8W0MJeft/EgvPUII5yBHLSTQUcrKG0yYplHCobKpvW2tkw06/4iFeWrO
v3/4iiJXBsjxjIUSjbg4k9z8hCSd8edlrQuxi0Oy3rcKkynqLDzD0tvUwCf1fNtLnSPs3d44BAPW
VqYb596bbk2fhjA4pv1ldAp8iYSOUbMM+yduobjvDJtejjMEXYxuJQSWul2IYfzsLRkvNxIymh4q
+JcWU7GlcOrvL+ocEZpWFnrJ60NTdyCwFn60G9B3UFJ9JX288PoiLM3EDYlthr5nr1G2aeV3294c
11S3F0ZWBKapag4yu2BOIgtsbrNIb3dlVeIFMXpr2lFLjxCCt8h4QqOg4Is0721gj5hCyseUIvP5
7l/qn/mxH6IqTn1rxMeQea8F5SenTmT8EPvg6bLWhZiNICg6SczUnLT+LY+lazvRLtsRZ7+tjy8e
SQknogwNRgwL8m0SqgP2vHm0cjxZ6hYhZK2hsHxsLFF4RNyJzTbGKs6cXs73ysIpSwShVXnSNdgh
ouQb4h9TjHiN28mX0bSvJy4+hjk+hr38GGWZtzLIS3NIiGGpylSsqkkkeYhA51F6tK32StLa3fnv
WegsEZKW4OPdv4tMI88Rsnk18t5qu3bl5ZdaF/bgfvCr2inIapsmoHF9UoEn+95l4yzi0fRk8uLM
n3O2vu7vsMP8ZTjSZZNflGaLBjOYzIFcgjd2NwoqmN6YrVwIFgZUlGYLJKP9ewb9L86ubElOXVv+
0CVCQkx6BWrq7nJPttv2i8LTFpNASIjp62/WefLh7HJFdPitI0yBpKU15cp0XO09Eb8kzj8oJt6X
ygaXrfjjUmhmiNQKH29uxuFMPR2AHaz/HRnhv3PZN8bbSwb9sQbT3eGwnngJVTV6s03x75o3mB/a
2G7oLUoBOo88k81ns0yvXQABVkcOo+6fkXSkvE+eBWiJcaYuRlfScU1pB0kr4K2RYZ2hj/m71j1q
HOSkffUEQzwMBpdXF8BcxVymCDvjNGygeD5UAdj+7a1M5dph3/jy2e9llAC3srNBG6Z+HQ933Azm
fb58S/iW8BkarC3wMbUToOWCri0+/+93wJUTuYW3FX2NQtmKRyPiOwhQb0Zld4AC+A2s85V12SLc
aAzcZRljXUJLzmPUvMVC3/Kw1569KYKTQNctREtwHS9V/YDIWGQgX79F8nQlhdii2iCozCA8hoVB
NfRkkxbIY37E0f9dlfEtPtxri3/5+x/22kpowmPQDavTQZGoCIM6nzn6IEBsyxv7e22RLn//4ydm
AuoNNmEDtJC/JFTGd+VU1O87l2xzHUxBkXTlgIcXyZCXA7tP6u7GJXxtaTaXgS6dlODhDtBDKRlk
r6KkgcoVaUag5UWBfu/7jv/GbqFD1Qvf4mfA2SuBIO0AwafVlFGLqYW//8SVisl/49zo/3VQgoZI
Jo7poMyvyJsegx6SS1XQNCmJpt/SD5/+/kNXlmwL15E8KPvG4nKGpnX7shQ/4yrKtYmCdz5/49Cb
WKPLIfAh1DU72UenSPcnnK8b0dWVk7qF2QVQ3FZyRB12GiFJzZbpQ9/R7+9bmk0wbiQVy0Albrmo
Pq+Fn/duPBQseZ/f3WLqKhYqPUMjesd7fx/aNYDKXVGAYym5gcO8coa20Lq+A7x2aVEJ97y2yUwU
PYaLPcVjmQ+jCXPa8Pfd11ugXUX7YZg67PHasvtOeE9Rw28R2137iI1JEz8YPbj0AF5seph4fAoo
2Y9E/sfXK36LrO2aGWxMem3sSgaCT9BlD91qdeeAYEna+NZQ07Xnb4Jyn8rEBsGlpTLO57mKX0se
P88LdAz/flav2MEW/TV7xoCXA8s0TssryLBzlBD/+fujr+zAFvMVBp7uQQCGMnFziPoSuBz6QOMP
HfT6yunX33/j2utffvsPh0Mp5Gox5Qpy2ta/YLbXvQdy1xvX9bWHb+yYBZBTG+Mo2IW8arPFT3Yx
iofvXPjLhv/55kU/J6LFwTGieA5LcY7H+e3vi3Jt4S/f88ejUQsIutBcOnwyyCIenWyYjLnk5SdK
imNbFzcwG1fO5hb5VdcKGBOAelAw9994m1d02Cuz3nD3175iY8CYKChGY0DyTDqKemRRQMB8wBST
qMAcyVDEAqOnvRU5XvuxjRkPfT9qMWCrBwgc5VZGcdYSZ/fDwvsUM7AR9F/CLv/7/lw7Vxub9iLS
1uSybqruX2wtz15yq0x/5Tu26CuvtVMPjW9Eqah2r5LkC2Zt0gZQCuX7R3ebN/TKN2wRWFwiki8n
FAtcoc+Yov4Aia9vf1+ea99w+fsfx9ebAbivOTY+6uu3C/+W0vq1b8aHtQ3QNPNunK9rX7Cx7hbS
0IaaS6w6eTnA/PeQJXtf1WkLIYu8DqlrjNhIEBBZqcFEqbe4W7N919bn8kF/rE9TiZhwhhefw6O3
eifZfwkkuRfD71uy2teWZhNp1xEZ1+qSX5JOnRjobNOxKm/pXl/W91+6h2Rj1yRhXkxRpdlhEB5K
432u2s/GGx5XcQNrfOVaIhtbxo1NojhmwU7z6Ee4rAeKpquLb5HcXXv8xnpH2gSTAbf0DhOcPPUx
moHbu85GW94ITf/9B8gWL9YkzDHZBVB0kPELWnp7RtVubeQN8/r39SdbvJgbx6jorI97lXt1rrTY
ORKuKSb9jomL3mUBZKuzVfBxhCYWFkmGmNxsh8fWRe+yW7JFig1+aaS/ULw/ARB7dcujnYcbFbN/
P/hkCwwjRWFYwrD0qq0OvPTAY8ludvD+3W4vak7/ZbdB4mpoVF3utbo3zxBzG18jR5MPPkaaDwlI
9jNhbP8u34z74L9/zBtrCmg0VqlSLCukOrbANCp+q6VxycL+14gJ3xixGaVTFEgWRERV90IwJ303
R604NYUW+TJCcFmERjz6zt6MVK9AK8gWMWY5JAebgAQ7gKMNWdKGtVnbQgvicyB/LVDJXervCG5S
7Y83AsBrprIxdaBB1zphBkniQF79Qn1IpvKhX+tH3O03DIX/+0JuoWRryKHEy7BPKuyPRto7Zovv
C7R8E1f+bBXyCALFn7wecBb/7l6vnPEtwGzsKeFkxke5KP4AOuL7qptvlH+unPAttCy8SNsaByQ7
NEJHktoWc8lDP2BurhDhYaoczbGc/Y/3fcjGgaMDIsNIADFYj+FvMIzPeQz5o3eu0uVy/sPJrhFg
8qoA5nUWya5n8oOY3ifGQrZAMzNLrw16dPJ1P/p3kRMko4G61Ua+tr0bwx+8qB4mbYKdBYcB5NKC
ENxwfCiK3ftWfWP5BYj1ayJtAAaPKUn7eEpHL+5uGNy1l9+4blIsK1JnAFhI0wfnzgMLPUbO3jdc
TZKNOXfJAmohh6VpR9A4jOirocgPKqi/L8yVy2KLLLM0qsrSokXdBOYHA69rSurk1Hb1sWqL93Wi
IBz438eSoEmteIOwe7FRPgF2lRa0NDfO/JW7aAsgC0tpkoJgzqWz/MBXcDomqwWxPSaHYF17T5ny
TnuF/hEE8tb02ZUd32LJlLWj6v0+2EHXeR8CRRvMt+zsShwVb0xYj9RD8Rlt5QgU6Kagn2WpulQs
642r+9qrX/7+xxVRq0ZC7RndX1aCiDgxHc0cad9XfCD/AxObyTxOMSSbolhmEQRS4ugWN/y1k7ox
Ydqjkl7XFCjRfsgHLh9Cq3JPl2kPNasbZ+nab2wsWfVTXcsJUB9VIYMOSg4ZLvW5rv2zN5Jb86jX
dnhj0IuMej4nMQ4PGR5H5Q6uDQ9SiVuZ1pUd3mLH2qaOF0lJtIMBtx+CVrqdwXTajQvj2tM3tkx9
61g4Uzzdhz49KccPXW9e/n4ZXXv2Jode2xma2ANgrphIne8awXQq/OBWdH/Fz2/ZzfqwYBWD6sUu
Mj/B+rIn4iHgLEcGV7yzL06ijfX2M8RZ+h44+KQZv8cuRFVmLuz+78tz5eBsUWLIn1W/dk2wo3jh
4xIu8VtcLubBi2b+6X0/sfHDXHuqNmi47SYB8QPGunM8+XdFqd+XqmwpzXQEXdRW9BcDi4/Qj83d
zUnsf9cvJ2SLFRM6aSFGjuxtHtuHEXRmPlF7hfVKPT6+Kc32QvF9XEdp0wbfK9J+CmbIgBXeIR6r
Q2SSnVHkfcPVJNoY+YB4pqYOEbJg45yKsiF7huw4T0Y5vc8S/wddNlo5CFMHO+d4uauivgKY5524
YrIFl9WQbjY8wdNbZXNOgoMBs/ncdTsRDM/vOmz/gzAbim7BPwygr3T4T9zRSPFS8lsllSvXyVYJ
tOtczSPYICbAyH2xsDeub41bXnv0xs4hnTrz8FJ5pUI8XR4dJ7c4kq49+vL3Pxw0l7wlQw/3MMw8
T3R1loF+X6azxZUh9Yy8cEpQBOrWo20wJDLpL2DOWMwXqXt341xeuWe3ZGedVa5f+wFVlGW5b8XZ
zSeOCeTClbtp+fz3o3NtkTaOWkrLI9C8IwEt4uhbGDr5lTTRcmsi5drjN9a7dIJ43lwBVUzYvXKk
Scu2ufHqV+LVLaLMI5PStSouZuse+VLTzAqMSmvN0tUmp3lqfkMHtDsAStfmf1+tKzuyJT9rVR8y
4FYCsLtPwdeGSqKyWXf9kvLGjx94pYYi7Wtln/7+e1cc1RZ5NigxVv0oUcZJ5GPDTZDaovs4Ak70
9+dfqeNs0WcmYhA1LeHJMeBOPs5DMZHc6Bgc1NyAU2HXT3Popa1ZbZfVbeu9T/6PbAmjCIK10JYe
20UVMBYzcz/B7pyFij5jMXd//7YrR28Lf+sWxW0JjpVdGLUmdTjZUCZN3schT7boN1JihB4CV7gS
/eitM0OdUSpuTdxee/VN8MCcgaCNFGzXm7FK2whvPdH2Fs/ntU3fxP/AVXglSLlg8oQ9gLD7kfL2
5DXIkqYIwwus3wGjcgsSdO0Eb+4XcOHPgg+XT1nMqQg0dL2WrBT0+L5N3twv89wGrXdRPB0acJbW
XTC/oB0sbwAUrtwwW7xaxMOE68omYLuS8E7DZSPacu1DwPoaKNLHUeX1ack9OuSgxomeZqcSc6OE
e+UQbNFsxHazaBLUt8B6EUJuKvD4g6Ctfd+oBNlizlZuBxKLJt4xrfyPLgz145zU8/uGrKG3/d/e
F0mxrL0SGx9HRWZlsqZW0+RGenltbS5//8O1+3rwJylh29iFKl8KdqdlMb7z4RvriyKPN8mCh1Ne
9Xviqe/Dutyq4FxR2SBbzVDkfJ4ZPTzdwFeJYc3kuj4i8XgmijzHFm3tUv72RH/XN83zgCF+VqL3
pj2QqZiBpCHKAQYSeXXh/XSt/vp3M7pyJbCNlWJ8s9cF4AK7zpn9fyaPzXCqRE/2k1osXNx4ophZ
vGFW13ZvY7R2AptJKZtwh0n2BZD55NtlouzvX3Ll2Vtc2tzRpanR2dl1nYD8nYSeTZnTQNMbK3Wl
sOFfVvCPk2drXdTEw0oRab6NQpyLyM+tTh5pS9+XvG+xacRiJG4ZcT/Psygzb+5LcG21t2qs1z7g
8vc/PiAiinezxY3pvCpPKvpE1/F11vWQG19V79yFjfGDLkIGvoecpxpfGfMPvqhvdHcZrlq86b80
n7b4NMmTlcgRtXkvSOY6K5NAN6nHIgqgHSH3tQFhyzARk3uFbE8LYKNgPgqWUzX3eu+7fjlCtyq5
a7xl/VQGcX2UK7FgqInXJwx6F3kpY38nozH61Gn7dSGrOVg7lI/rMg/3cmKYPy/H8X5gSfTY+Lx7
riuQXVYyoWkAWfvH0BaAO/GALHdxnTTncNTqS2BUdaBJIR87N8J/DKWfDYmaD+jTdWdPNOsd0Mo6
j+bKPpu5Rl26rSDlgObp/Tqu4OdCUb+aHhzeGkxHmGZJGjVnXVS3b9Su7QcJdYa0thxZ+hhjrC6V
CICLLJE+hE9rUnxpu8tUJYtUDVVODCGnQQwaVihBiu+idN19HUL5NY6t99gEpQeW0GE8TmKAqHvE
zV1Y2TotffMPJcCSuqX+KVq0Fqdq9vLZemQHNFN90BUNM+31PyNvXb+sYOLaaW1NxovVnFho1pTT
1eN50esmo/30OFCtTh5v6UNF6bI3A6Ryeq8un6jP7Y4DKJP7E+Z8DYsrZLfhCUIXj7MP7R5Mm1VZ
N05VOsvujoctPSxJtO4JWk/fgkm7A+ujLh0bXWVDC1SvuSj/kjUijzPQDKigk/sKo9q5v3Rxjsrt
k195r+EcgI1zlD+KWP8wddU9zGE9Zn47roeYL+0umhN5DMNkyftF+E06qQFCtg4ZpiBhC7nNWBz7
no5o69Y29+1Y7ZK5k2k4LrrN+9U0+6Za/qHLyp98heQUPEkrKhrch+I20w8ggaofFQgNYZ8qPJm4
9zMSErw+KlTpYBegGDkGghhtvLwoEnPwI6fzoOvWtA4x4820RcvdFUU+r9XnNYAi5re+HLvHtp11
XkzsmYbLADxblUBCDyrcGWvmg15XN6fGH/r71bViQaGli9KiGyWoMmuXE1s2e710BurNiN73ekzY
ro3LGlNVYzckaeGVyIIAu6g/IxJa5cMaRkNyX3ttIZ/qpTZTzjqCZUuWMvLTeKqH9a6KWz7mSVIu
w6d6bYYZk4ms5DZfFSHkQYe0xP4DgH0ghe+TvO6HRmCNQauf1Tr2Wd5Mdav2DR3QoJCy7H8mVvbp
7BhIPP2pV28oAVTzvoFhf5R0qKb9GDSV2dXL1Kq7qV7Xb1jD5NyuLlFgIlt8mULM0T/bogmq+9FQ
QtPRT/qnhTXiTYMp5hHm5UwaFFAVSe0CeohQTtUnKF+tPA+Ii6FX60eU7garzFc68eoNoovtsa0M
ZdlInUnSVbsJ9B6T75/qpoA8+Qih8mXPA+rIUQrt41LiXYX2DqiuQkiC0mBMdqMUU/GEES0Tp9KY
hGXL7E0KY64Fu3RrfHPQzG+DTPiR5bsFNaxHiINMT+j3UpsqF80FBLdjqz+UCC/rg+umxmQyFCNN
PcAoFGjVIUmTc9az+nWueFXndTV19d4FTupzE2jO9qWwNZK1VTc0hz6H+eRXg6/20RrSKTewJHtC
YiSTVM1dYj9XplnWvZzakH8IOi66t3C1cbkDQKCxQHGAmLhKawPxv7s5oUt7wqy9/60TYTJ9DCLm
Y62BsNXiY6MiU5+Lorb4fFbbqUtB025/CZRIpo+yWvv4QTIPaNCGj8knDLqK+NxzUcos6HrIk+om
nNpHVuvSR2bLRvnBoggP7eYVXa17N0zRQ5WMtXBQpmLdeI5aneg3aMPZIQX/yLI2aYWxce6lQ+Ta
+W2JSdKe+ALlQlhgP62zBtqLdsPDUE6DehoTF7Z7Z+tVFMcac2/6OMANeE+cTl00pX6J7avzNe40
Ov5D37LuWz+NaMOlsYEqO26iellMDoq4hn5sRMH8XJbIZHfeqmh90WgjISj2WMxwHBsZ56Xogrc+
9vsPUeHX4MJD9+Knv1jGjniH0DxXMhjIzgpp1izovQoOZnYYmZuGRp+HOKE8X2jZyNyCXbxJLbCP
KFpSQh5ZHOBSKuJeT6mxrTN5UkasyJsBnGAHZmfw7AAb0c5p7aiyO0rHoU2J32mQq48NHjYr0cXg
r7Q4cwBBTvFdp1dTno2e2JfJREuIjQ59my64M8RRSV3Qw4XLuMorV8zmZ1Va7Y66Wtc2HUu8zkNU
jB35PndEm6wVfuGhX4zS8xNstS5PBvMJw3MLTS2bmWGpwxwjMEmcemHkvhR1ZMiHoYUm8yEJfP7Z
VoQkMOCZeWk9z+Fr0S8jO1aTH0MyxC3kfokhIpnPLJ4MuqHtgmiC8CLOAs+PlyyM/UGe1qZx7GUd
BjWnUrlSp50TbjpFch38I0Mgh6Xp2GLPQs8thphX2XUHKLq7IpWRbuK09sCUed83fKE7qTtFX4ge
ZqCzZGXDPeQYO5k13pw0T0vQ6nqno7qKT+Ecw4f3/TIBTlD1Up80iP7ER8E5cTtSs8C9xBqzOSmu
cg7mn871zUe+Rg3JZtT7EjDGzWOn4AMu3UbU1tyEuzpIFEyoQHMqFAXEJgtHdZg6SG00j5MMk0to
Nw76mdFw/tGFcC852NddmBNn1pcgDGIP7pTr+qvjA7ruBAUflpdtMZ1FMRRBxpNhblDO9NmSMTJp
aEqNGIrczy3nS58WtQDdB+feP4EA/QcIZ0IcutQssIsnMDyRDmcsVp79wMBqrJ5BMOnssSeWfykj
Qv23KvHAiZLVPTPTt8QxziEbAWSpuE/WValyB6kZ485VpUO1HyuLThnHle0fTQ0JNnAxFnR6bi+6
m48srDqW1VLKGYxkS1/ta4yGxksOZ0L1lF/KBeA87KcSkI6lF6bPoSMbV1kz2Sn8BS/Xi31cGU/e
IQjnKhUgXKAAFXWq+hoGnTlPooU2t4iUSn40fDL6EGGEoXsB7KlY92Ieev+4JpEwadQmxDwv1GDE
kE2YCN6haoepxGRmxGWhp22COXlMQLxMso8pshULjjNdBELlRiYtoKOJC/pLkIhgotTJ8luh+b/e
MxUD18GIATNJWFRlcMfKkWqXmdksA0yf4DZ5nDH+HT3wupHPkfKbMNcYG3TpCg5/hSpsNOncJYaV
Z6/iscs8H//hTGIoCBzXcMBYZTBoWr5G3UQ/mRIB0qGGuB49cM169UG1oHJNlQmkzKCqQy1UDsZw
AqWdVTFUxenivAMz8wCpSlb5S5pUk4iyAVAp4G1JwlcgSy9kf2eEOnb8qhpt7QMGHXpxqvyeFV/i
LokYkGJiULkLoEoIhhlvbg64/bUn03Y1icawgoNcKHKKof2tg2FJMu4WVMi6tfZ06uhAyd0iCgI3
NC599y2QcDX7xkGaET9vmym3YkqavO+lD+2Q1Zv6KiV8DuzRF1Ay2UP3pSSpwNmJPy28QIci8tpO
fGEl/OAJha2lgrr0tKzfpxUjPpmEuk2UjbDK4SGJ4oCl8SpLux9d4I13iBQQ1rlaR+1JQN+v3/uC
ec2RFnox2YRWCP+IKGOVPwJmK9zNIR1w/lulix5EYFNSZI2a6hhBDRur5RA765WncRr94hxOVFxY
nhDePpflIJeDQLA9HX2jI/0IVriaPSSXIcYj0hDZHnlsCIhZQ+XqXzpuOvLmD4kpP1UYguXntXVo
smUYH1bjt8DopjquJRqmoMH32HLoamjP/hwq1qh9OXSuexkVCND2JYJhlnlLZOx9P+u2wnUgLUPw
GtsIKvMFJNSnPZexFwLuCBnOs0XlmWWULXV1GBOw7p9UHKn+HtZcz69LUTuSCYIWC45Fi15zHPYq
zCi3xuUmAfPsvmSiAkSZI+Hbc7qAyXTSdiIXZr+qOHWOxjyVY2nITsaA7j2K1ayBTJuwRqCqp3G2
X1yYaJEiSlDly2pHzl+6eHV8p2cZUKSSZg4y0wX2U1T7ifu19klJASLqBeKwtnPuyMIycTloJKy9
8yK5rE9hu4w2k52d3auS4Ea778Aw6TI6tvMDscVg9lHM+ye5dq2XJiPh01vnl0V0HNZQg+NdF2z4
DREXRyE7AJdx5jUqnZlv4+S5KMOhPc4F8LW5mIvwV7Bw4Q8ZbYyPaiewU0F99rjrvJNHnS4y3Kld
kasglC1AhUMVnRlAWxzRfWmnHcflOD65EN98CjE0HuxDkME2P8Q64XbMWdIGS8raVXoZEx4pcxCL
tQwJRz0kOrV9N8+fNaTF3UmUyg/3mJWs1AE1gCW8h4tz9A0UVyAm/aWHmJUM7dtJIuylSQXcerd6
Sn1bPcv5XkFjqctsfaFuCRhq93znrwRc92+ugGwSAPQYFZvvfW5q/zgBFG2r77UbTeMw+zb6mN4G
IzmJcjO2y4R0d3V1RiKwxGUAGcluF5ej7z80iSUBTxEItXrJLJ6c7KQZx1WlUDjTjGA7miX4gkhN
9gjb+rosfimM0nj5xLWd9yM0vuSxbX17Gqu6iNJkgef4GvLZ8K+8ML59cUXZxi9tFyOJVmRAfsU1
HfOYVOQQI+hoMtuGYZchN0+O2IX40bhejEC7+esTV6qbTsi/CL0PoP0kztwb+pcEIXyR6VhBwJfa
hWHYfmRj/+hZRsHpPK5u5/vA82YBKFIgZtf102tEW+fvItvyJu/sMKax37L4XIiiEXkQq6HFn3s/
PtO29KJUNn79BkNr6nRoivZpCeG9d+FsGpA19619WIoY2B0decUPMG3DEgOU28DvG6GHkIETcfy6
+J79Aj8Pr9fgAn6MnQGKD/iZiaRTB6KuYalMt4/YLOs8inuvyPikABSG11nMB+rYaA8j9Kn6VLVT
7KvUkSlS4KCOpWGv/QiyqNSrTSGzYWYXnvh2FSNEIILAkDFrJBx+5rWCPleJ0EDthP4/pW8jmTp/
Qi3KD3v/yQQ6nnduRqcz1SNUY0FV2Nchvr8NDeCSDVKOwlj4BCjWIp/ye/Dp7qKgZCXCT5SbnhU4
H6FEIePM+IGXI/gtHgqP+I9hHY0pVDKCN68cTAWp1aBHNrlMAfyCK6tdCfOWKYGMBOoiYRM+sqCK
VBbaFqwEntIDggO9JMjaQ0fucDGsn1ygw2xFRtHky+TVRyTTjdz3yEIe4PDtgRdi/j3Y4TuqZuUx
GLtq18dE7xIyfOJ9+DjYRuwrUMLdtSXUuKqmogh6oaOSClkarGO0xCkpQPmeIx6OH1k7rCiPAdXR
npCcGvCSFyyyj+voo0XnJTVI7ouaVZmeBKoPc/8F+cDT3JLkdDmBH+U6L690bV6LaBmQagfFU1Sg
FFb7VsmvM47dHepALsmsaco8CUr7wspQfUKvWPk7VD5BjOx46P0gZlSZK+oPgiD3Vk1MDtTqNVM9
Zo+9tB8kzRa++CcQvcgmjVE5eJkX2nUpARVA3lU0/g7iminHNFT4gq0xH7xOzJjJ7dira8fiF/qN
OjUt1M8iQBHTBcWoV+rakkG5LPkKuUaS1mpUwK75BfRm4ZNpMfa4IVQFQtTCJTkU4ZBo8aL70DCB
tGZ2n+WsdM7rQGS1Aef6XTcsw1vZYd4yLyGCIbJLjplNax3n8xCgnN+j7sWhBBO5aSdk8+rBYRxH
VUPsBBoOoPrqMIw+j/+wRPSopo53RRI+zx36W21BkC119qNqu3vSqHsSrV8k66Ew60OFvrLlXYRq
0+r5v2fp+gwH82Bi+Trw+YXExaMR810QIluqBFjc6di9Vn1zRpD3KRDLo2yLr2IAeIIhGCj/E3Y6
JCDNNLy6Ofx++c9e1SXZ0vIXhDPNMy68uzhEFrD605cmBH8pHF6XR4sBtVtjDhORJOugB9JbpHre
UOVMqctcYhHdoS603JcJiU9zFXDwz4ThV5YoFHNNOMy5J/Sh7ug9SBQ/s0K+ltB5TpPW+1wRfups
+KtLNAWSYOxyy9clgzy2TduRQsoADfJ5kA8layRaXAgok2461gMsTbv4oVzWM/LDZ4Q6KKWIIgsK
duKTyKPGQ/gCnRcmyt1A6a94KT8jPfxZziUETaxLfV2cUQ/9IhLvbqXYXswl/jN0aKUW7OgxkkVl
8w11xHsUYT8Tyu69BV2j1n4sJHq5cHyg5C+fUTqCT4yOoib/6EJnYN0XmTHeE7FLkaGE/kESfpzt
+oqc4Yy6xBcR8R+uHL4xoj5VIfmE8gfYvpO3oUT91hvYsQ4v4KXqqRv1R27nMWNRgy6+iA1EHShm
PwK1axMUHuaizMqmO0yD9w2Uyyzllab7KPDlcfbGNGDlfaDQ/aoMoihoWYJj48K3Gl3UzL29MIFK
14p86vwF/Cs9hrj0qQMvNAbeo6c1GXZdHezhAD52Db93qtipDo1SXnknlGvhWKqjKsRBO6igoHDg
cOl6Iu0SkwHrxdI56Oh+BlNQO60Wt4f5qgqsSBP1d9VUHIXtX8NVHUMUeOFheJTOS2czG9u7NZT7
xXW7kQ7fNWiLSTzh+oDcBOSQyDyF6QiZm6AJXinia9wiZwn5K436lnD6DfX+bzHrih0byPcyuLgg
Ro+y7T8jSYrSfnH7Ds8i6NDQJAYN6npQ2uWXdQdt5H2Lbo03BanU00eI2N3PwE1X6A5UK8SLEmgx
TUl8sKKsjmHRvBpbf4TSrckA229Tv2m+UwgNugjo9EhHh9nrP8R+iQnRRdyVkj5b674mCft/zs5k
uXFka9Iv1LAOzMC/BMBRJCVRszYwKZWJOTCPT98fqjf1yyqzzOpu6lpWJQkCgYhz3P24v6CtOUon
edJdqJU15kyZ7J1BwR+P4Smqk8yLneImi4ogsotdOUbbMU5+YFK1sXR1AxB647odpyaOLL6lV74Z
yn0RTleSIhwfuCyISyfQKro8k/55TNT3RNS1JwuLJgBllVdSfXk49KQAPWMZiKp9UmWasV3ncdAs
5iuHwNXUhy2oauFFaNMO07zcRpH5BX6zw2X/EE/OxZ37X26qvjVJcpyS9mJM061dLotnx7Qwhdw2
5E84YngYTMmfxXtlnC5pJE69XX5NbRxg5BBEHFJghMNLZkRYkhdbqOdb4vEeFEvuklw+V4t1TNMl
yF2CKBubUNNR8dKYg9hsrGdRdnvFck/4Qjyu4bwpqcnMVN6o5N4JHVchIa1ftZruE0XZa3m0BxA9
lUr8WGj90Z3TwNLKh0W3tjm0L6TdZmrte8Jsf9hux5sH7V1CsXuT0O9UzkZvjuNtlA+OT4jyr9Jd
DnW13OfxoPmca9esLy5KVF/E3Ozt1dO9XzLk/cpBa2hq2cyuljFtAWXOieWk3miIt0wd72grX8Mh
ejCWcEOrtk/S4rWsl8BWEopdToapMh7BVc7UUZ2XpsPPhvXujIqfGNPDFFcvco6OeVRuezs75Km9
iZzqqFFsZlp3GB1xqF393GvsHrHmhuCsxVbTksDUyt2SETSkjHeIsJ/TrAWUFydNrZDFS3r1knhl
DiECWXuVRLiqux+VMAEUASZFdmv4Orvv+tRQLR+wTN/Qop3rAjwyNfvXTkz3TaR/jFVWefM0AnCJ
oyAJa0rynQpGX5gZ0pX8ihXAa8kGObndYVCawGhC3n95Z3csVFvOVzsebsyMCQOxxCm7r7PPp/CG
iagAKHwvI/thjuyd3YbvdT/eKloxeG1Tn5R6OEdNfhSGeutO7oWBpssyNx/rim2l5mvNEG/kku+U
DpSl1o5Opz/JtANmUdRDXqYPSITO8xjnnik1YntVQZoZnF+tagfpymd90t86Rxm9TJh3cRlz/CbP
rh09U/tfXE6ladKDVBsuoRY91qheJbCKWbUbZxj2GYXYOsflBAmFCLFD8taMuq/E6d55Ig8UOhid
dluCm77GEoRiLIbbSvT7UM/vx8LdLb2xX3Adw/fTn0t5Ip/lx1Q7/mQbeN/wYrilcaPNUeuPPSJ4
MrkfzTEUQeSI26GzPwo9OjRxmG1Q2u0ZktrHofNWWjx6RzE8G9BpU0Iw0ufxtGTzOWvx2/p354Kp
+mG+0WzjF27S5B1yK4kYuJs1dV+kxV1pyz1uJtcWaCTulue6VM59tdo8iOJAnKGHN6buzU1SBaZA
/9PPj5qd/iTODA9E62RHoGaaUT3brnWDI7nluQppcBGhEdOgnE13eFKs+am15S/clS61o7wZLvwO
B0SRp5+mlPvGmS5ZU91ES320tGZryug65OXPWR+vbVx8xuX0aBf43pjJy18LvUiq3RJax0G1Lt1g
32Yji001orvR0qwdpsWxrxXLM/w0+EMZ7WqgrwAwnMOPp8pk601LhC3rdee22aXWooNphqFXC+2d
MYftKELLW6R7tpqh8UrAONMFqM/iKIiz8oUN4KyY2uco7ZtOUT9lmx/WHayf0nc3dE0PVOZW9M5z
IXEeCOGiLe6bS/hm2zknfTE9mZe+2cfXOKbEdtc9vs8yvqjbxJYbVJzUlq3uEvJLbVXzxJyVHsv6
2Y2n2UNMtO/m4QmDGFZhRvR8lmuglFD+QANeXZJGkdXQIKnS3CcTfdNIYA7d2RXb05u5ri2/sKoN
N0OwLbrvSpuyc+TqReVg6XphB9Dbd4q0j2k09x6ir4gShF4Lr+abmJK4s6wfWWeelNTsDgVtJWPa
R1jHTduUwlsMzUHHo7pnp1ke4Yl/9Ya8WW+XbM2dSLIPZdRcct7qm7Ybne2khh8jYbC+OoqPHtAj
82RvFC9xHRWffbk8RUAjPIyawtCmiFU+QE71D8pxIsYxeedu01JDC2ZJsh1KtT2WTljssgqVJqjr
sRh4aqprP2ZKPO/1UbUcPxla+akkFYH3w8j96FwT6rUqt7IzYk+2xXtkmravKNXJImZp5p6Ejubi
j1c4u1lf3tYNyCrmn7WtcGJU6VtXzEc9BU/vKutBxtZTQ0S2r00UF3AALuep+9qhKRgqQKiUpx7r
8jyn09mQ7FicF0kFx2/Har6ZMuOgj0m2NqOFl4raZ+RA2c6mPf5YUL45/qC44iceetZWt6QEfsR9
1xhk6Nkzbx/WmAqz2oq9p7pnOSA59iA4tQ1ouHKbxkP/Pjpj6MM+wCYmOcBLZSGtNFK6V0/r+/k1
su00GKTtbDsNcE013eIsSuDmZS5V1UMGOAeKi4gjQp9DOmPlPFR9tmF+l+Gpuk/K0zDJ1PUaXsRg
wKz5aZpmWw/mIrECE2vTxcvdhFZbcQrH9cYljS7ZWJZ0NCLdGXJWXtqkHLcdNfJBz20EBUBZtECG
HW0zTP1xiHHqjbswo5XOC8FYuZ6+OzC1j9TbxCDVhlnClMUQOyh2jWLEeKcWo5+ocW365iQapBWG
UZdPSjr3C2TH5EgviTrninYDL39SIWRAGu9y5Loq9CLFrPt1M1mnOax1uOhSH1FtYA9h+rURae84
OKeVl09W+J6z4k70VO1NWDjmocVDGn7DWp4jSx2OeQsj5KYp1IPWnWfRiPt4yCLtnI4ywm6RfJfI
q8y2eYtTI5KntKhbZVN0XXRMILE3ZkTBMNQDG4ghw4saJ03vFYNTbdcYYedVtpNuBTYqlyTIma91
LkY2FJs01Y076iI99/Nwtg4Zz/nWcI1mM7ZCq7HMKvtrNuv6se9r6xEblvQ8QQmfQ1NSJ4yucjTr
LN6y8rOgdoWz04m/8eyUNyLVGD/RM9OCLC/sjTbG2hGAOPYTdx78yHL4gC7LtnWNmsRb+fct8PG8
JZZHeSsHzXrrWiHvzVxNjwA1zbwNtaak3ZmG29TunV0dmV3vVQuw7pzr0cvSK7btqWHv7rquqvZF
a/SgGeiExmJygDLT7tDpRToGNQATth02gGVBU4Ub1WOft7NfgBfGp2WYTUKnpnzrzrSuiz5ZnsEb
71l96vhKxnvKkGd2TDSn8i30KnuntAJQxRR4od6Lpt+Y9XgYDelPkwDIIWCWUqougywzoUUK7Zlm
ofa5qMjLHPUm6ZW9YbsbfbLvDXdRWRbOCxEzT7bIXoqyp0ADqW4gtfAFuaO4vOC3lHl5S6ac3gPs
OA4uSVXNHzX2D7Wyv2ajHXzg3sIf8+6qZONzW7iqLx0l9Sf0MoojztBSu6pwT72VpH6cTLf9OOCB
l06/dHs5F2aTeKIWO57vRVFFdW7C5JSyh05ZeG5LqolZyXxygrSgd3t7q1XzwZL6W55quHlGu64S
29nSTxo+zhA4F8uQn4lSHqbC2IalvJUNKqcot++VeDpZXWN6+JKn+9DIfScDdLAXdTfqke7Fed5s
iQBAEqPBoPVlZtMtVDR6q5JLNXuKiVZuULxkAeQ91WUdSF2Wnp1xNMhIfy7D5ef6q4dR7Kpm/BS4
eFU9pzLrNHCdkTVErFYnd0vb75VW3YzavItV44ifNntlV8BpIJtbatisYvmVC/GYskMHucAbYKkL
+BDB8TT9GBWn9ua2f85YMsxFlncdArWyqDu/xaZksqCO1DXMpI84oEcC0Ds20llGpadFynkYzIs1
T1tb0XZ5RrCT6rBF2rdVN1P8mI9om99FbL3POvmApS1AVAAZa327XrurTDtZWzz2RD/kmn5RbLqE
OQYMmsq08nGiPeksshY9k2Om54q7vVMcW241RxyZEgVsLdrr4C63SxSfWrS1YUrHXBqq5Y1a5px5
zI8JdhwN7npeT9g8USHVfhlCovg6927kb5q5+7BE5mOk6xfbEddQpqc67gIjgVdEq4YEYdqB+d0p
3HU9kp6iMMreOjd4Gm07EX9ohXIXJyGJftNx/UWDjSdX4b5mRn/b1uqbrinbXrhP6OyAjmNkN/kQ
WLFKJyz8vM/SwAZtMcJmh7O9J6fpBZQrgmtGS1gZO4rc2/WOal1151jZvgrri5FkX3j5I3BaArVp
7ztrEV6PbADz8S8sdoPGTV7gN3ZlmuyFgdBs6KOtFOkxiyef/nnfh/eTEb2Uq/ZBKOKHrTpXYzQC
0TSeTKrn9VHBhvUBmpzAcKpALX7oiXLRInmjatqdYYeCDkn9YcBRrP9CgqtOLmCrAxGgVHtUlnBC
FQWXvXgcDifk10EXTnsoMA5nu579EMVOITgj9Navwncu8b7AtklVnhU7PvQC7cQEgEyam/6J8ibQ
pe5H7ABCYZnL4X69Dmk1Z2Qzm8rJb+mU7mrBusNeKnPJkGxNGATI/s8Zv4fOSQMNWhePLj/t+5sI
PULmKn7Utg+K7YSUTe2ymyRuwJqYjix3uJFhq3b9LYe53ww09y7AKtAbBbqyc8tPcqL5fFBMr0h1
v3HlpUqKX/qkXdW89w13CuJUfqxRg8os2XbBOOPhUGvhj7KDFp7qo9TeOyW9M5p+nwmxz5YPwx4P
5NxzH5mGRCncmK8KMSl2p26F6uxDi47NqasH1yn2mJmRD0aedmTm/noX1vWRjFOwxHqBPlR9b+Sy
q8bV6CzkvCqLr6HPn5S6uO3DNYVTLfe0rD//+gl4sW11EhEt0dPtRcdmzHbJ7Lyxed0wsvTpRD2N
g9Kz0PK097o09xwn+0JkU92Y6pTultTaT0b/ilirPyWtMn8pWhwNR1CZovaqLkHiEhp6zlvXFtve
UuejmML+tZDc0TxhiyHU7cuBLYfqGOAEm0KhQoP9Nbp0uaH4cW/FUBfPzhRZB6eak58hksjAbAf1
ThvYRoStdLzmQzxCLPVb9BsuO/Ts3hm6kGDYyD1Vy4oJyVSnFxHRJ2VRdtvn3Uw9COeZjTA0aY1N
0Ey778VuFi5YJQhuikYpaliNdV5gT8+o/ZatbB390Dax9KtJdzy1bSHkoa52oyaZv4hjE5lRahxr
mr63WbUaX12W4TD3YbpxnaQ9OElcj7RD/YcJ2b0XokmWfVmE0TUOh0cJGRn0UWb3nqkrIHZr1BCk
8bCJW4TAc24cO720DumSvZSqFjJGu5TPMagqsXGcx2n44jTVkyiZXJRDttWIkfRmQ72L0z7znDyt
vdodMx8230BOUKoe3t/Cg3OPPDupLTq5Qu5zvvFE1udtN8Zi03V6vXOnRfc1HY1uZGo/a9LdPX0A
+GAjNw9y0RWW35TduXIRAKvYXEX9VJw76TymunrqTdSfDib0IALbUWtUT+cKvSktb1pd+dmZywiW
WCj7qVRKDtlMPgx1G2/7gcIbqWxrfVpUf4GTd/eW3nRvTZ+6PpLBVQ8KOZy37S+Q5PdQyEvfFSuU
NLi+mI0X2xbvbjVAs1g9CHZVNTuMPOi6tPp1JAcHQbHzyPq0b6aiS45GYt5N87hXZcFdGFFijDvH
Hg6mIp4dO+o9iaDypjVAru22lz66kps2NR8iq8j3c0/pWrpWxaY15AF0JAb2Nf+pKOqvXLQ2B9fS
7WpphtfINl9h7/pgbPOVzlP0Q5GVyy5mC/Isa/nQ1QGcF73DyPpClEibnNwUI2ec1BjXnqzoODVk
Ela9yum5AO7UYNP+Mgnpa/nEj6Z5i2Zj8YZJL5n7mMWTYeW3NM/k0IroA7vc3O9hZDYN2a4e0i9Y
9Ky9b6cp3XbRhLitLV3GVB36rLm7VraZc4DPhWfbxmmZtQeos9rDt+c90pgZX51M6XXMbWLqRyVO
3lD43muF9Rl3skLdrvomdhVgR/Scy7yA4RObOsv6M4m1H43dP8i8U6DYaEl4ZazAcCu8zEbnNdbr
S5bMud8ZLg9Aos+a5aie8HRQfEH8NFkcgMs2dJtVF73vALmsUZNzw3GDaCs72SH1eJwNryoNmb2u
etjxyxAOdxSujyl0L+rG9rVgEB21wnKHs/nFbaI3bIUz5JPOq7qOJC3UDlo6H9VyOSOxHbwkax4R
b2aAXWtAq4CKjmQUM3U72a+oUOQxnYEhCscCj8yP+ZzcCDls57g+MLhxzerl3lQkY6djYyDHktap
ddWfWMY1XtjqLt5LSJ9zAMLAXuulTg9BPad9E8/aZjIg0eLQ5bn1QLPYgfJYKzEVSErsZHG8MS8q
zRubZbqCRMevqjPH5yrKLiObZKlnkee4fUfzWvrsnzeZFl9KqGHmmCwToXh0Npfuxc6XQ5tDAldF
/sPU0510uZNpxjZijeLVmOcBubgDv2YvL2E09UFp2OZW0F96qxn86KS6B3R70FRmOAzlaBm6A/pX
7bUOadM0n9om3VeGc9LibLcI9L1LG51yM7pK1fpUh3qXOz3efPbUsLhsNnHlmR39LB1n51LdtG5x
aFuFSVfjPm7HaUuk2cCqATQYGtSFdZjvOxuCL+pRjraxG2iRfcfczxO39F1L2PCragmKoroP635T
mSh+XBWtxKhzs1ZGsh+Ok2LZCIf6cLO6DUfh/LxIaK4JhRdbmNZ7ZWJeI8cW9LA6cxqJBEIapp/o
eT7J+LwskI9FHCXsv9TfLeCmo4FDyBTYIrKmL9tqjzMDA6lUb3DxfUDKvcX908+saLeaBXeLu+9z
/dMKBfLPkXJ2zClKx7dyKl/csrw4vaA+EPlzVi3vbgdlAafRejY+M9XU3ZlTzvJi4qyUgjLY9onr
BJW7NrW9r+Et5fwxcLCz43CAGKeUsAADHxl3vi9qgab8VLTo3nnSMtlOxc8uMy6dTWoVH18CsowL
z2baJhVlak8FMrsnSriI/G5cn3wUu8H6X6/GFqaVErod+gl211gJG4h8+UeeDmAvdeQTTRrkA9jr
gMiczaZxm21kpaeoGLdKjzhnHoOYRPuhT/cqKW6CgRpdU++FARLpPEbzJcxSNnkuU1Omm/XieVWC
UGk27fxK/HauTVC9LOfBvOYEPiyaBP7BGJt7s+hyu2AMnJvPmTEeCKxDWhB9tc0LP9mh+lczuR3X
rCi8oMau/YymPGgK59JnDmu98bkKIUPfWT1CkuYYYidgmAZd9Xw/9bT78Tv/TzOo3dUWhgOuRbcp
Xi4WUclumW3sNDnrYOlqnn1CToMCqdNDRhHW+0gunVuJvuKxai1Loy2Cg4difOt689ozD5FyZ5oO
/B1KSLVCb1DjPQMq7HOE+kG1JJDG2meS/wJdel2zmLMR7MllULuDR25BVaZORzzawFIWEj512TZy
q8rsYi4zqlyK36UImbzO3ydRfJm9dhKcknwgWtdNw1pdh75b87UQz0sTcs41fljF23EsboCXvfUt
YEDjykm+s1q4rlh0XtO7FbtH4XVm5zvLeD9EYptNCiKSFjS+2rM2hFHsUVsGpYmaGPYxl+ltm6Xn
wbCugi8ClplydQfve2JYLHBtcadJZR+lwy7N8u1iw+AS4abo2Z2hpVd7GsEkGVnmxOecWoLS6QHz
0O9tQyWvglRRAmn0d5aRv6AVP5hNc+JGIJheQ6WpqGqmA+yZbCZOjzbIxM7pGeKcXwlzBklFjCFo
2MCTUIxb8w0PfLbkNcrHzTi6waJWd2a+6932fV1EippsMvDiSAejbV6TNQMo1rypH36ufh9CYsi2
CKi97pHHmKJwCcVJZGpg41042c09OXKr521V/DUAGAG3uFDCgGts7e190j4L3bkb2uZiDZKxB+Mk
LO1mRByMLrr869VTDefTVbvHdQXkE7ZL1jQw01G9V2xBGn73q2VVrilX2fLKzdcuC3c21hsGGzOz
2fuuwq5+qOcPIx1uM7Pf5/NL7lKAjJizs9ASqkWICjmfC163YuCcVN0OE5p4j9mjpSD1L5dbgwpD
a7og49fTxPg58OJUthujjr0FyzJVM7ZO0iH5L5Haz4epKvYl9pC1ySxe5cd0k0V4luNlQQgTr6Ns
tIHrQmIq75rpyYEPPY5KcZtl9lPUznuqDk90odcy1oho51ha4maYjFvbUibfcNrHFf3D4JxHn2rm
XRaHgTL0Xja3+6KnRCB+GKMk4KiPblhOBZcLwE9JGx5aXPSMeNnIdhVOzY/h2lp3Qn3864VbHTwb
M3u1eeUL415MRNJHxdZhkyJt7a+jyQGGVSBNBqTiBXIiF+E4k8RsXn0y/UIUBOiEQC5zqdkjn3J5
XwPlzfV2/UtplyGOdW/KWd9kk3bmJ1TUXTy4vpl3I89ppZaQctypHa+c+xW6A91Bi6x9PKzFRpKC
hKpAIGRyzBhFmPOwxT/HZxLtNRyrba0Vx07JduuGLuL3OjIYGvhanxM743l9JmSX+jbQuDUl9MJ6
wMpdt4/1EZvltE+WDxVkff1e26IjWf+KQQrBZIabNp62LmfKVG/XHYU7LBGaZYxMl8SfySI7JXW3
qWZi3eRzzDY74pe3bttJkVzSLn7i59qtgBHGibXR/ClJbqNe3bJHFEXrCUYoTQ4I1HgQoear44bo
uwr6lhIpzOi3jnuIXNt3a3u7kJOjTc42bewA0RMdmR4gAzrwa3p0Yf56XKZL+mSONkMGBVsARtGe
VernHHicbmo/2dbDur9WGE72af1VL+pNYyOngooMrwKdNntIysJiDwWs2DUzM5ntcybD2ywlSbif
gvXGl/BAblFu1gvIjCpgyWu96rMzmvxjaV4tuVz1KjmkMKr86fq4OXxRcwbrm9OgTFz3sQWPojke
gWJ0j7mZG/5LFOzANaWPc/a5tLWrQZPYpQOAljwt3LmFRR7nP1AAQi/kHjVCXh6Zpd9yCX3eBECI
tIyopWfmL3RKRfeOPDbUHjWPzLp1EXL6lQyPY+VO1N44yhbQhh4zJzqAbwMAJPOPJB8/iC14clr3
F3sfw2OKkfnp0t2m+Jr6THyRYWnxMhshRk69Bfmkhg5ooLkrhzTGQqUFs1vXT2Z/9Fr4qgnrse6Y
/FhvIMxNkIeD2EuItHz9wDimxaXNemxWP1ZUxPeGvly0HHhloYszjbzzl3rmJVvVd+sOvP574jSf
xCB/NuEof4hc3NnlBMNjvDPCQJ/QPAzqOvo1XMtxvsWi5K40tB/WoB4tpWVV6MS2KLK/yfuRuZrp
a10m8Le/MnP5wF2Vexs7n4MU94M0wO5MsG27fMAgstyqiyS3RqdjSl3lfl2NELn3aP1PQyHfsnR5
S4yGyqC6xaZ8A6iw5SYeImXcmIWLMlh9s2rtwpjGqXHTB2FmZ9vqHhWobwNeBAGZ8piVA/PDVXKv
hu58UxGDt2X+89hV9WuU6s9jpr1Hhn41cwqBxHR3QsPKszDUONCMkS3Hre/Dob4rRuOyWO3JpjSg
n8AUudb4kuEvH9/U7jZZwfyQU7RU+PlM26oVX7IP3xHTnWhXUo8JBhvDMXNVjMLWZjmN0fred6U1
eXpe3U7WsFvs9rYCGCDRR7tHnIcAzf0J8kE+C4A2niSF3zCa4jGf9KGKpPWacgbXqboLYizdi4zy
na39UcO3f8PjeG3tuYZj0F5bTX+igL+zTPM6OuVnVM4YzeRyWyz2hp+8EYCymmU/prF+a5XOtnWS
zeBQ3o7aey1Mdhh2M05QsNwq/2oQKSP+afVA1YjHGjtgIFz1lyn/NQiEGnUbujfYqKwXmDMDZTGM
K5NuYS4UqsZsnXGj0jRMXbpR7Lo95ZP8qLgZWdtdS8a/uhHlHzrNu/UNti1om3Go/bzWX0Yqhiqj
rVk3onUDhrTzwoI3ZzTH0tcN5YderWNX0I5ZnX9UCAqasXtPzKn0k6J9n8zkE2RHcnKbEBB90Lbm
DykRpXQOU0aNoe5aK3xiLOQZ5n9bGjDbgl3VnORrOdZ4YbSKp87lsWzce7Z4ppZa9lvFvXZLeqY4
e7aq8COKHEZelOXoOANCZPMBbOVmyvPXFlWQzOVe7+wbPCW4dC4lBDcXc3J0xFsPbxU/Z7G7DUX2
VObouZCKpj7GIQzv5YdELIxFLRQYlRZfVZ1NCjesB6K+UI536A+MlI1tGbINs0CvXafBFaYPc778
dJJha6XLvFfiYdwyL4VYB3Vh7S1OVRPNxgmfxrS6SuuEhw63bN6v3mZ2P7q1RCl2CzPR265lYClU
yfQ1hyjxkTEXEPz9Fee47A4gA1U0I1g4DMhx74Lw7JmNTa52niAFq38y2szPwcjphb98rk0r+tIb
uzi2yB+gsZdlO9VI0axK3FoYJJ+ycEY4PuvoxiJz8LRR9l7u0OS6qZox98xYo1pmyU6k1s9J77aD
WX/WlXNVk+lQp+Y1jHtzlwLqbhCxF4mnpey+kWVh8znlFsbfeMQ5tSO2RRcpvmkOyS/mKF3EwaE8
/x/L6pn+DQ0oPVcr/aja/aiWEazIaryoVk5LEd8zGLyb8uxQ1XCBxUUzmp//zRzkm7OLWS9dW5kJ
5h1J4RxhZ2hTNHf8F9OL3zlrfPNVykVXWDxxPh3H7tVERXB46gPF+iiyzz//gt8YkGnfjFqihJyh
IUUbuiAYVC3ods26VLzPqy/M6gnz56/5nYvKN4cWZjp1yLMJJ+9J9eFHzqLI/8XA4zcf/T1xyGaM
iPnX9ReA3DC8HGm4m7R28J8u/HvoUGe0pV3m2ObmKC48B09PdQ7/m22Nuj6TvzmnlIvAoidlvFzp
2sdWc25L1I//zXPoLyvOv312scBO1X1hbBwCcHfZFHee1an/5sWkrkvwHyxT1G9+LAsivTQZeOmy
ooENchutosIcbLwS4tms5YapE/miGIU2oGLV6HfHbhmZjbRGzKaxOi6YVqxQKPzHx7Qujr/93How
krKdcb9AQoAwr6qY5ETg8C/OzOuv+qdf++01V/VyjkM7Iwy2booO9CucH5JRm04agsV0++eV9pu3
/a9b/bef0PV1CoqGcWXhPEi6D8BURgPEo648//kLfmNz81cOwt++YJ5TYLt4wWHOWDmcN/oXcICo
+hTx1/q258AOf/6m9a7/0/369rbXkqaHyE98JqPwsxqLN7Vx/s0x8TfOUt8TiXpp4z4c89k0cWN5
XUCOLUTQ+EwwalIFLYzjn3/Ebx7690SiBIMSM0V+sYkV+W4wDmrW1aGJhn+JTfnNPRLfXn7dFbNO
zhXpk4wJ4vaI3crQ/0c7M7Gusb89apxY2iljZm/zV2G33qN4NP8tCe93V/7t3Z8XVWXyeJ0CsZVP
pK1doEa58d/898T6pX+7cuR6U6GbBIG05H8EuM42L20lrf9mciy+vcjD3NtqP60naqXGFxUXYsxK
q3/ZJX53X9a98m+XHld6P8KesWDC8WYNMqA3vf/zWvzdov92SvfTIsLEwklfJXA8NhrYOysAaBgZ
FKxNJvYZ8fnzN/2mHhDfXl2nK+tKwdF9wwFdnNMmKSHwB4Sl9IweDATjlLB1d3/+sn/a8myX//3v
O9abqkUsQIxvGz6BZK+ob2OtHAyhJv7ayf35S/7psaxf8s1gDR0GmT+iMje5bte+jQS/J4/qP2wS
64d/e4uHiCGlhSRcPA/dZwWLMBkt59g1D//t2r+9x8WUMCRok6ZYJqOvJMOtwaTFnz/6n7a39cq/
vcWDhXmB7XDljppsBao45veuStr+h4Jv/fhv73FTlallrnHYOI9OPqZC0SHOSy3488X/7pl+e4+d
WSXIMiRJOwXG3qxAkFov1vbPH/5Pr8B66d/eY9N0LQb8cELPx76sAMZDMzw2AgmLp1cSfT6jahl6
SUudov//e/7vj+l/op/l/+PszJrjxrEs/Fc66p09JEAQZMRUP+QqJbVLliW/MGRb4k6CJAguv34O
PT0zMpxMTmRER3RUuQwkAVys93zn7r/XxuZf/4l//lEKZPuHkdT+8V9PZY7//ef0d/73v/n9b/xr
/17evOXvjf4f/fZ3UO6/6928ybff/mELXygJq/H3enh4b5Bk8qt8/MLpv/z//uE/3n+V8jSI97//
+lG2hZxKC+Oy+Ovff3T58++/yGSX9h+fy//3H04f8PdfuxjZNSIu3v/4O+9vjfz7L4s4/3RMQkHF
ck3HQbrYX//o3n/9ieX80yMeJa6HfCTGp7m8ABc3mur8p0dx5+I6tuXBmo3jj5qynf7I/qdjsalT
8ejgeA7+8l//89t+653/661/FC3UG3Ehm7//OhY7ju3oRw6rdizgpQrv0nVi76V3yubBcQG0WhEn
F/jU/22Pf9f5uY5jQ3yqQ5u2grSBLU5aqasyf4yyl5C9nS732Jw7lavNWL3XhU7bR8ghNGzc3UZy
B/38ZZ+5r04SLRldzDWQPm95REH46sTIeWgDZDpP5CnAtraAnpyxdEyfMdX8abFlGdBNwNtxnzrD
XabIYxDjEhyyvS8GdEYLs/uxmWCqZOqbT5UoCiEHHtzRVqODq5SXNs+hwIu3Vv3O6nx9ukOOre1T
JdpcNiaWa/CMAG1XuLuw8tYhtCJJ+2YH7R5iTSRcPJ6uaG5EafOaQwHiMxgYelwAQzOmeLtwBWBo
55WubVEkrFtxR47SYTIT7eMIe3KgK36cLnxuPGm7kqSlUPaBIOSztj4MdvVM8ZBnp8XCpmemeP1M
oboMW9o44L7NKxA48bZne/eGKBc2hnPFa6HcTNdTScsc3y67G+SJ7BXQQMiAW6J7/zrB6ectDCH9
LAEaSQfaSuj4QGHjRWaVIyzArXde8uqpt/bqubuMF7y8Z0brHycLs8L9Hi4X/KgAH5Xw/AVvordR
EEBjRh6BcgK50a3PC3Ld99SA7TleFQLms8ATm7Buf3AlHkiBz5QiXDgTzAS5fuJoRuUBTohKyhJp
AgZ2QoBIXVmdBcUPw9W5iJe8sWemXv300TRJh+v+6XNowiCpw5NH4CIVI62K67ExP07HykyY636o
VlykeDtALRL5sashdEFxhdzkvMK1KMe6KiMkyTi+g9n3gLQjvBMYyIw4XfpcoGhhLu0MeakJfnqG
LLoQ7/ZI2loJkAtOF3+8/Zl+3PCyoKamiLkfyh+Fg4xOZNyNEZ5fut3pCo7/fqYfNTyPIv92wDxS
lHZ0AdVXiivsTkADGjoL2/Zfy8KfsU5dbRZvjMRtGtcwffiheivkfdkTLow4b5h8od9hPYj7gWlu
smoYfmYxMmfhRYM7q1wlu7HE5VuDM9fz6e89PtSoq40GBVIjZHe19LthStZqnrjtLQyFuaK1oaCo
gPazJpbfwVICYdIPdz1pzYVWnCld99YDdicHQklIH0Aipp5rJBCebpHjI4Dqfnp4WI9bs0LBphn7
jjJ3QnQ3FQyMThd/fPalXNu8cR4O5jhSC9m+lwPSLkckeJjILIjyHvJM6EWyhQY6HipUt9GrlWUr
p+5NP2fhvQmR84ryHjJgy/3hektepXOVTI34aXtlpcQDqSeXPhPQk/K8UXj0rcMNw8FrnTd1uLD+
ztUzjYJP9dBuwPs08NN+1xvfxvB18naNSXXpku+nu2WuAm0LB/m+RN5mK/0mANDNjmzvpe3b1I8a
kSF/2WwWgmKuHi32SyfDpFYh3sy4wmlDmcjHRfYt3xhpH0BSTLqFhff4mki5Ftgs42CbWxjGIXJx
J/2l8L5W0bhKnB8Q9u5Ot9pcEGohnioH78DAfPmqAHKx9KxXY0zz8wJRt9qLbJCNZN9Qv+XmCxX1
W9oPyAssF/bSM3HuaFs6ZSLJCy1P/DCoPiySVnhsbm+NAvkzpxvn1xnjyDzvaKGeZ6zvxyajvk2y
HFQHkOjqsK02pVkk24woZGAnlryATUUPnpAJmoWX8w34Avk31hrVi1tD5IKDMD2vt3SPvqwpZQ66
OfUhQHiSRUlWDqNfTn/szLjWvfnqMaxZ0ilke/XJexM02yC1XyrV/eDSXtjlzVWhzQGecuAhHHfU
p4n8sJIQXEvMooCRYL+xEJ0zQeNos0AbG2MP5Sf0/dm3MufrVoX7qPhheREy3Rdmmrlxp80AXmo1
1Zgr4vPiljiAVzbDSizdlM59gBb1Ca5fIGKQxM/M4F7ZgLwUxndceF0OFdJzO2AgTnf3TOA7WuAb
wLubJQuoHzrgwI5K8ENgtOq80NTN92QZtCppHRvHXOimIeAepv+Pq4VenukB3X3P9eyotQPL9r3Q
RcY/QItXbRaEW2bE/Xnrle6+x1PCPDMPbL9Im3WJdEIg24DUisqF4+5MP+vuex51bTeL89wf3dgA
5V4oGJ6mEQwlpbygfRTskFAPSNXp3p5rsOnff1p960ZVgcQ5xzeAhWjD9zD7Fo5LR6qZocSmf/+p
8LHuYaVjRY3PWQoKpzd6fsBItHD9PjNpMC2iXbcn8BnCLF91UY8EufBdJtGLAL3NVEuuv3N1aBGt
gtrqPFpbPhCWF3Za3luKE2TmIz8xMMrd6T6Yq0SL7GYwjQFg/cHvmPPghfIeyP0HiEInTsGZg0oL
aiJxWsf1p+Wn4s4cwCGEOwl0JrF6X3IvnBlIuj2fC6hAk5SV5VswO7ls287uV6PjIW2OtsmX0w01
V4e2rsdQ0lkmNStfZLAs7CHK3ncx/1rlWbOwEM3VoK3rGFJGyb3OAgVm3EQ9v1QO9NsWvzj9Acce
+SFj0g34io4ldZjS0QcjwFypoERiZ1hfYRt/nVrmKyhoJQgLyX1bgtl+usqZQ4k9femnGLTUtP9t
i9EfG6e+dz2n39eAbENG7XIJIZAY7wQoGJCBuMJ9P69OLe5Zk/VE2rDeHiA8vAbTw70Cd6R6ifsw
KdcdrfItQGbQxwZ948QLHzrXddp0MLqNhdmRKL/y3FVT4aCCexC7XYjRmVnZ1iYC+NvI1KCB9GOZ
QPUD9XQPCXDdQBOL3N17YP0XznZzn6FNBhBTFAKzMt60HPcqUPG7SvM9PmzJonPuQ7SZICw81nPK
DSjMy8fQiH4ahXoI+HMctxddS9rt6SEw8xlUezzmyA6F1K7zDooDTHAP/vbIvp4uema61J3yotqM
cfgZjUPu3UBHprC9z2JA+7+fV7w2BeS9QYwhBSExwy83r3KAQSwLkIWlzJWZRZFOn/UpIJ3KLltv
jNEBsfUqAkpWLAHx6PSPP97shGvDNK3iZmAhbf0ytqAO4ADtANj/E2z599MVUG+KpyNHHzpV/en3
i8QpghLWq76F2fhSFAMYnm5A10nWhffwfn1wBywwUV98CUAfWpdQnW6bjBR7QkSw92CGAmZ5DVmk
wURyUYzNV1jRUdCikMuM64ZLPBvBaTo1rwBJgg/iGAGlXYOtHNCBbcLA/qgSyMKZXd+XIVSj4H5H
fhAN7qarGpCWK2RCIJv4LUoAnuaF+m538HBnicdegOAUv0yF4GNFHYB9WLZpk6IEQEnW+PvEBFmi
somzTSvJoUCwgbpR7vvoCKyVdTzhT3CTj1tJq1g3IwwfyOD10Mp4A3RIDmSDyOLCzXENJUFc9nvQ
yT5ys4V/lnIjsCcLiElok69DjoMovEQciMUcSLamLWu+MlXfPcDElD30hgFfhQAJfGvH6YLrvjWh
hyQVcBKBFHID7Tvw97A0gneRgfvLgN8jFTf5NnZmdDd6VbdXo5v6WdVA+o/xu6mtxnuCtp3Amgn3
gB0wi6sK2d0NyNyVUW0qZTDQew0qV61VQZcce80hBez9mk+QDmr0QH9x3GiFqZcD4JN/wLsmniy6
7XUHeskhAodsVVXlfZy6dONR+8YjyQEuU7uCVR9J0D6pGhK/xM2+gs8HBEs2UZlZzF9KLi2QbQvw
wzoRry3XCneS2QEMCNNHOWYeKHeC7nNX/mCyVjvg2J9NCQshC6JupvCORXFluvPauNuoNjZRh4IK
1IAACuIzDKQeSY8loXznuGUPEUPy0VB564agNDMOIqnbQ3nuVPG75yTQVFfyFvrwn52XX7Rdl64q
vMtBaCBemNF9RBGsPqoQQkzXmlRtYz4myRaa6/rOdOHLs2kbKG7TFkBBeHhBXyWLFi9WTN4H8GC9
aKoIaB9FwY8C82krYqBnXAFpHqROr91Q19s+C9Mtpmj4FGTJCMMq3B5a8fAtAenHh+uDveuBe94U
ZQEXDBKYh7AFx7ujaYxVFbGesFLtGUR+FEhASOSTbpUbsMMF0D1dKQ9XXWOB5YvZFGMnwWajhH8U
JGEdWMaQQa+CQV1nRvGcecGjAoZkDRp4uI4MwcDr6t9aWXhQgvbJ1in58JWbkK7i2qO9BqHC2OJ6
oHwrrGg8mABAQQMpQEhv4BDHGqvZDK5Z7VIyyMciIVd455ZrxOs9nHMKKPNgHzFI+ZMkBbm3Kmls
8nAgKy9qyp00+KsFfN2KNPSrCxQlNaFsyw2IAxxRPAzTXZuZR9BYGdELrEGeogmhaCbIJsInotji
O7Bpl2Yb1FdB5lWblqWARvU53ArKWOFW3qIG0FCxqp2LGDYX0brOoVrfqBIWPFvPsniyK0TioSsI
kHBrGKZlVwEYeZcj7vgqOCiVzlfeFdEelNzyAYcp1zflZPkgUmcdJRHuSzOYJ31vkKB14UVOds8g
tsKfj1Rc5lFHgMjA+IW4rQk2XV+EhyABnh6JAPIe2V2QD4+5WLckoxe18pD+XxAFxl4mqUWfrQEq
QY9Kkm24xSJ4AjFAlxJIoSyMYUDWXKAHXO+BYTH4YeEeFIihgQfrXLIfEIYlV1yK7BIzB5hgIWnV
bRDUAA41LhL+OYCAKYwCtiKL02eLq3SE4ClIDlwhsbbDvu6pF6n1XONi65WrYYRhNS4Ot1FRUrlt
aA20HcAue8j/235F4Hr47IItfg0rKjgDZ1lkbwwTnEh7ICmQdXBG7Pr23h1Bq6otmu8IYy6gXx16
uCUxHKe6PKfPtVFkF+MYxYfIcjD9RR3Y5Gn6DW9pF0y4Nz3MIFcQMsqtERvi4NqG3McSVJKawO6t
7KPmkhiT2rzi7tpySgbJG/RjBRFPUcpj9IDBwdxLr4PODva1ADgCxLwvXgQGZBSwah3BBK4CwXRv
mQY4dCpuNyrOgFWi3ZfUKNnBwlS66fnwEoUlxHQtrMvi3oXqtYVuuk1MQB8r89kj5DpwSrU2eBlv
ZI/ZACKMDswAJnZdkeYHZnoAU+aVtXZJDOR/UlX33ajqDzcd8Kc8Da844DpY79r05fT6fnwDAbPO
31d3jKs2byOv8qPwwYFj3drlmI1K58t5xWu7W2kFduGClu5Hnv0cuoAbRKDH47uHhaz9o4a7OGJR
bX9LbDhvJYS7h/EWwyC6656HN8D/quv4S39vfCMv7kv3JO/lNd7EHk5/1MyGVDehhV4QD4qx6x7g
vZNsGsCYW7A6x8lHgkNQCs8Ba2F7N7N5p9rBSsKvBjxVYhyq9rt0JLBs4CbGIGIPIVST5+7dtZNU
ZqZCyq6Tfi6daJe2zHsyjUaCG27UP85rMu0kb4l+wPVu4B7yXN4JK7+Okv4blS3SB6y301XMjGTd
V1cKi0YWEtQOcXKZlC9F9j4axUI/zJWt7eFVH1pwlMI1oxt1FwTgKDtSEDwvPa/ODaip2k9b7L6q
CgjSADTOkaQIxyjMAkKa2GEFyUuj+ML92a9srCM7ed1Zl1IIRRgXUHQaEwWnqGFn566QwL8RhMFf
BjTptoBBKIhwbv5IKeSOtGJyNYYUu0lwhWpVnnemI9qQA/W3qWhtZ34JG9Rd1ljjFpZa2b0h83Tn
ZYt5tTOHL6JNby34VUNd4PQL2Sm07148rsvQ6p5OD7m50rXZDUd3qGgUVQgc5C7kHxVfuJaaK1ib
1NoxhOcdzFAPtkXCOyXIuOk98M9O/+yZ0awnTCoPplfGULd+DhVqtwoC8KSa1giuRzC4H0/XMfMF
esKk4eQUG6Owx602A3ejZsUlVu/653mla2d2A+ymilgYyU7L5F1UwewATyXZx3mla9E+4sZhhGUn
Wp9gAY9zuCMaUbI5Xfhc42ux7mZBBVdVnoIt5gQbD+bBlyaca2HRMqQLLxZzVUx98mk6yeIu6BJD
4PfD7gYaY9BlJoLkwjw7c8GoZ0gynHwLs3XwASMymjg2Z0ir8a54HTLYdPff4xo4PdtuFmatuY/R
IjiFQagaYjyoB8Je56rbZuWjU4n96d6YmXl1FVZhe6rM8iz1KXCYwLIIpK0OwQre2gsVzP18LZJB
rwXRjSQtXo/EmsK2Cajdjcq/n/75M1Gmp0qOord6VXudH/dptUGqfPYlMDh65HTxM62ji65SI05T
meBqjJvPYvjwcLyR8hmGUQvlzzSOninJEl6Cwtri7lPQFzh238eOc+dK2D6c/v1zzaMFskDbhFCZ
BwdQi8TN2ABaa5iSL3TtXOtMX/UpzAwFs1nbxtNmkRm4lmq/xCAxdrmxMeX4evoD5qrQIrl1qSpt
E1ef5njbgK1WVXuVvLOE7U6XP82XR3YEeg6kbcPpXHihdxhpBl5ADy4Z4CvAPm1IBe/UXDydrmeu
I8jvTQU3ZR4TTrFJh08iuFCM3JuSxBenS58bRtoyXMdUws+8Q4zxfpPCsSoR7xSM6dOlz7WRFsEw
20nhDdHgxRRXt6b8marrogWs/yV16EIV0yX5n91A9FRIGQKCBmBwcChtPI8AS98AwgisBUwKvXrD
k7KHIyM4YnlTTWyTfFx6HDg6lxNXX6WbknHIUMvWD9JsAK4wAsmlAZu1e4XnJvxOLI6D7FkbdFQ2
NfCneIkKpWoAv3I/xrJEJmIjfYdlzPZ0Nx1tQ5SuxbpbJTaIqVHrm9ahqj8cwHBBF8cGFncD1mSZ
cy2A3jld19EBh7q0yLfcuAIeGHUN4nvm7O1wn8Oc4nTZc12ihbwJyw94bQqUDZqvfCt9BsClmGwM
xAWTm9OVzDWWtv0OPTuAADzu/Lz5HsQfpKVPNWzT+my4rQV8I0y4PjTjQs/MfZEW/DF4xKJHQpbv
FVJMFEugINroR+6pTSFipJPa9nVaxAtTzdFwRd9ok0HSAQjVULyIRAVb97BRx/oCK2ZjFZkt3Cu8
M4eANit0Bd4I8lQUyF6mU1LhBe+dyyimC6+CRydMMMynjvsUKwJXtLasAQiyk/61Neo9FFQLc/5c
0VM3fSp6KIysZh4GL61G99G2cM+4akCwWriQmYkNfU3vBcsHmH7kPjSBgK4EF3UAxqhRnfnrtTAX
hA9oZbzLwsR03wmOm7j+y+mgmPvl07//1DBRGVSw7Q47H16sAbjGxQAoeQY2MaRfC3qNmcGpqxuS
WpbW2KSdP12Hc1iLRBFud61vAVIuhf319HfMdbAW3CkMdj23iHI/CXFBWnhIM1BL6UNzZWuxjNi1
xyFOc7+rbkYJkwW6NO9NHfjHGogRr8VtG+eerKIY817d8j3w791TFXsCiM02uojherIwgOZ6WQvc
oePgc5suKKGsrHD/PKRPQQOLZSWc9OJ0Bxz/FOgbfx9IFkzoJVPelEpb3xMlN+DtwzwrLB4yL1wI
s+Mdwf8QN0zUusEKMiT7y6sokE9uqX6e/vlzRWvrNHjPyNbFRZcfIaXHgd1MYz6cV7IWvFYbZAPA
dp2fdB1gmPDYWspZPd6rIEr/3uSlm3bYxkjlG2mLTIpqVwb5XdL0l+f98KmpPk0NcU150YEA5FMp
LhLmvLAgHxcW/ONzAv/17v6pbJu7SQBmk/LdPAIaZoJGgQgFmZNjPI1kYU6Yax8tbp2yrrlTYIvs
Sn7jwjWKlfW3tA4XRvxc8VrwpsKso7CxYZFHYPNWu3ti4hBtn5XlQPAA8Xvz0zG3MxVjT5R4YMZX
ZQjYW0ZvJgrDWcs5nOV+r6GV8PBwmjHEPUD9WobDRdoX8Kr0qqfTA2hmSnC1RbeWeLSXJb6AJcMj
BI63DSG7qMo+4GrzerqKmbB1tbB1U2cQNbB2viJ3VVbBuqzdny55+pF/Ts3c1cI2bq0mRjKH9Hur
eZSJuatc9dCE4360Kex1+MFl4dKVw9Tgx+rSAjmDaAuedMjqsiaE66CGvW2BbE1ofFvb1aEUQKs3
SGpbiarOzux8Lbq9Gk9SyHnA95nIEuhVCHuXAD4qXbl4k/Lrjv3Yd+mLstE5wL3WjQ/XInnNcP96
DVEP/OpU7JVfQZYw1217D8clkW7gHA3EY+K59W1YSQYQvfC4BWNyOAqs0jST+7AwYAmKN2SyEeDR
v8VY82+VKVk+yVDKCBTHEVtep3JgX5A3OQdlkZ2VvoqXNW0uaQZI+QfwGH0aI9UAYf8ydsGbUkAq
12epUVCHNqEgYZHCJBl1sPCGF4co+Xl6KM9MVK42k5BAwi6kYkgalFcMrRn0vkPfTpc9E+O6jM3i
JrhKsq59nhCQKkA4HuB6g2tLOD7gOH3IRVnvTlc1E+u6sG2MncyifFA+2OZIZvpwjHh7Xsn6LKJg
A19ZKLmr3nvy2pz1okG4LmGDeZYdpVWHuB6TrUl7vwydu9M/ea7dtSkjhsFYV4Pu7Ucwcl8ZLb0j
tnmRY/QAhcQW2mWuEm2OGAwnkvaYBMjig4EMJM/EMm+jhF+kMLA7/R1znapNEVbR5cKOw8TPmmC8
MKFePUwPs5vTpf963TkyA+mpgjH1CkfVLXogb/mFckH2RqpBOnngyJXKwx5acQpbwTi1MsCE62on
BgWLXjgzXFrWCMtZIorNGBrIqoLmGwROkRvrqEcuo8kd+wY2IMPCdmvquWM/VYv+KBYVxAO18r3W
A1YUmFjctDTGhYrJ0s3nXGNrE0EBj0EkT4byUE8GZ1npmheGOZYLHzAzWnS9mzUkcV5HvfJNospV
V/RXUew9R3DC3gSNUgsDZq4WbVNBYYlRGLZSfp1+I/kzIDPrmO9Vft5uXde8wZjSqymUQH7avwn1
sxmahR3vTNvr4rWqDmETSlGwMK6TMgWBuVxYyedaZBpQn/bSxdDWAalG5auGPBKYtcMx1ruOouZG
De7CND/366d//6kOZOqDFBmgbwFSfIId5FVpqafTMToz7nXNGolTOGG6mCRFWN/DonQviuipypyF
8TKzt3K0hXvkiddko1n6xMQrDgVtOAhuoEOAyUNVvkRj+oXayU+isrMoJIQ7WhwX3Iq5h5OTb1Y3
efgByfqZI0iLXnhzDMi/lSg4enTMdy9autmdGUC6XM2qozqyzbLzCwbweJsh3fUm7CM4LS3cAM2M
Hl2wFkgYrmYWfnlePdjtk6fEwtCfFugjc6YuU8uQmZyPdlf6SfatHeDmAYfWMpreQuDqgKzls0ao
LlYrlBeFXtMgOTXsVyq6skS6YunP04XPtY0WvQlurgSVjfILuCZ5wVe5xNqca5upwk8hW8BUpvMy
C3kayHNuMNsoK1tF3VuTsY0KzsE8OoTr+jRA33uDOriDsKvusVYxGOH1wqj5lY53rHe10HWp7EQy
KOkHAnY8K9YgrZwP8BlpSAeEPUc6O/w8+KZzYEi+wm16sw9hN71NwyrZRERYF15YNj7x4G9iIAFk
O9SSHTokfTxVLcy6Bwr3gRSuufiPAYdzo4y/9zWyg3DszneBQ73LMWAcib+B2EMHHd/CZBJmAFPW
bl/Apydi3vvpUTATglTbgbZG6JDAwyQIFgx8pYi6HFTlk7F/C1u1sD7PTLS6JkM0pgWZFIKli5Ff
Ohpvbty+xIDJnv6EmfGmSyZsYg1OKcbMN4PCXksTXnDY1gUkfTTi6KZo4BtyuqKZiNHzA8FaS2FR
h6cVNSS7vB32BY1ezita243CxcXgUBAoP+uqjbRezeD76YLn+lcbyqQouxEpjThtFy6O+C449ttS
sPYQJnX0mLeC3Z+u6Hgn41D6e9Q7A2O9Z3Mw5OENaRr9RSNaWHa9ni7917PlnyHp6FeOxBFDg5Mr
3lHgPblmdgkHX95El7SC9YnJFDjrTQ+nRE9Coc/bYD/CNf6Oxz1sy5nN4Svc9TBZIfka+c+g/LdR
t4uNsDivmZm+9nqSUTdpgPNwCzjGec1jI5onOVpb1Yvzwojpy3DmmgPI9w3qaHYBHsY5DGMNohZE
rL/Wrj+bGLia33vQdavANpwKt7o92qq2Yc0zxhYMjUEislZpRIHQVqmFlNtAFjs5lnwX46boe4y3
pynRPtoXvYDr8siyx7DJy0tH4km4MBt7RWDgBpMqBQnTyLovFvxFth2oBNcwu7TWJAn7jXIqCqg/
zh0CTmw3eD+sb2GoSZ+DMIrg6NpbxQdrZIC7PCe5kGWnrvPRS3FZ5Rrxuq1hqBvUjgPcfkxXDEbC
JP+amB5Mn0KpyksIy6sdHWlzRYa+u4Q4NIpXWUFByi9gWPAMe/PoNuuiYg9ZCeBwTuZt8zCERbsq
m7swhjsrbGGrM+9YqTZenN7GfUiOrbMtw+0ArEjICQx52cJMdZyUhFwPbayowRmc2MQVugAun61s
WCZs8SQiDt7YweQ2p+YGh1M81LttccMtldwRxce9B3va+zph7rWTle3z6didmZ9t7eDkRF6D20Vs
NMpY1GujMt5YVMBNIbgCahQ2U9ZCPTPTs60tZY5pIOEUgvJDRu5c/hzgJf/0B8y1pi4s5im8dUeq
vAO8LqKfMG4c4A/w3rzGSNq+SV9h7gmFWbwwlcx9xjTBfto+lRKMYSJQmSde++RRniXsJMiV+r3c
Dngei5UZVoL6AqixVY3ry6r/mpnDwjo8zRPH5g9tDXPLxEhaQjM80nu3HZOvGQ0/6qgxV5ltb8Iw
vWwq4xqGAgsrzlxDkd8/yIuDIGhj7ABb61ZYXwJzWOjv40sZt7XgNOkoOq/EgPWMNL1oa1y3E9a3
l0G15J0xsyrbWnhWHS587AgqwjwbD4rloy+rvvlgbgaLeqitNqcH7kwL6TLhQEWj6Tp9CSPpZIuL
2IuceY+ni55pI10mLCyvgo0LGt9soTuFxWsfw6yqYgx+cW2xhLg42k420xHTRW6EoCcDulWSodgb
IQ4SMeP1yiNmsq/dpdn4aDuhmqn6TyGHVQJay77jvheMe7i6PWSmiM4ZTChbC+ekTksvjCu4G6eQ
8hZFeRGWZIv7ZG9/Rk+ggumjPv14kiODumxC7sdBeY8d9pfKgJdR1uQL2fFH36NQvhbWkWEnXT4a
jp9AK0xadR059b4fgo1i6kYE4cpeUj/PdYMW0JxYyUDKwIHTfQ63pFrArzVMFp7w54aSFtQqocJy
OhCs6wayTSGex15msE+bvEiNpSuYo1GBttLi2pBigAyGO/5osuegrl76lr2NDViIZ/W1/nA6lEkX
tmA/g5NwhW3WqrKbja3Gi9OlzzSR/mwawStJMOY4fsZ/Okl827XmNgf5jgfV+nQNM+2jv5qmqQuj
R4Xfz636jZCAvlplFT85mETOrEEL5bHtaAGDXcefrJmhpi2CTal6sukDa+kjju5nkLOrRbQNoe84
JviILHkYcMlmZDDlIgCkFzCQTMrNeU2lhXWN15XBdoS4io3B2tdOQPcUll17z0mXkv2POtk4+BIt
tEMqpdHaDHpbTN3IkOrKHWw0cxAF8iJ6Lcegex3MprrO4BFXbT0vwdYH3h2tWHVu7N56eMhdONvM
qKUY02I/54kqCRhyPluxHebHTbx9uHNXYI1cBivsIPaL9j0zs4x+VBvaNMjSGDXl2cp7yV7Twxhs
3Du+bX7QDydeSUi7k034/XQ3zigmmX5qs+qkisoQ1bnX/Da86TdJtVFkDYLh6kdyM2zIDrbL/Zpu
o4v+2+k6Z75QP8i1zWBwB96nQMmKRxaqJ8gBv5wueq6f9M28FZewNQXo1a+26YOzzrfNul8Bvrmi
a7q2tjhWrJeAnzNxpu/nC4vULuvywcfp8UYKfjckKbxQ5Yvjim0nQYQ4/U0zk5K+u0/hUOgEXjog
RTO8tSvxBZnTj4qaS2nfv+Rvf2yMEWba2G4C07WCoilhZEzH7chDJBl0ZQO5dyVIEa2YJ0p4hXNY
aMINviblvisK47ISNmw1lWHfVUEHx1buVjj2AyTGx8gLN7gwqu7wbpn7ZSfMlekE9TaoODAWVsiN
K6GqpluYVGe2AHp+QOGpvvZct76SES3CtXCiiq7cujVeGNgPcF0sCriquh08+VZ2nTvlwtZmZkHS
6UrCLAEG4i6MxJ0XUX6rAPmtGIXktN6e7noyLczHukZbsFMsb17Fiuyqxgtswugt7WEjXJELOJ5t
OIgnEPdfK7Q2DB0PBr2W4bgakEzk1eO+7n5Ib9inWIdjx3joC8jXXIZrhdO/bWZY6gkOMbKvXCXj
7CpUljpIu2KXPbVhDp8bYmHBP36whZHE1OGf9o7wD0jN1BDZleklsOjsgsQI13HGzUunYGmyAc4I
VFK7o/LGSCIgjMawhSc2Gug5VXB74ZlF4Ous2o+zvlk/o6aR2XCFZcWfcG0wfhTuC6BWCw1qzXS2
rS13yCI3kGwZD36rWvmKTQJMZ6vY5teUSHWDBQhoB5Onl3XQRPsKtIJNJepoIcd8rjunWe5TU0cB
/CyQk5ZesQK+wTG8UfZjAFvTtmyXXqiPpz2hO7XNTy6FoSgyD64icNC+FWEr+Mrz2vKd8Cr7hj9q
gUuwgm0EMscO9D1zh4f/An7iNa7ZWNUf4LXbvDtlZhUrYPPA/bOBkskgIKDsq2wFXIgjkTI/9Fx6
X8L9/QVOe/YhEspq1pEnh4W2+iUjORKWenpy7zauiPqx9837/GGMN8FH9mp/Ia9VuYLaESdNgBvg
SChXxqWxsAOZWTR186cmctrAjlFlAfiG7G+RObAwex4v2dYTlD0IwUvCht7vXY40zXu2xNKaK1iL
3o6aEUy3LfxkprZG9D3Os7POfLZ+7q76rgMLivR+WN8gQxngnpsyV2tF3voEbJx6QTp7PEvGtvWD
99AMkYiQOeB3a/tAttkGdu8b40H49ba8yi+Ti3iXXPPLautug4Upf67Rpvj8FIdUSYCnahtrCtCG
mAW6YKGbZxYrrhUcMrc2M4oAz+pbKnM8/H1E5Z3XLdHvj/9wxqd//+mHt67ZmLEND3a3Lu2181+c
Xdlu47qy/SICFDVRr5ps2U6cqbvT/SKk092aqXn8+rsc3IdsHssCgg0c7BNsiCZZLBarVq2VM+Ou
IXO1UfNc+7rkG8G4YC094CGnoek0EK/mHiTdtkjZrmYG4ZekAEjPmrHqFFGe8HT11QLMmDkCR7Px
GvWs89dwAL2Q9cU3uMzfjVI5ciugCjpFBgoPgOYKwqFfzzZukZWo1JQiBsiNmICnVQjmmn1MT11y
mrR9h5aPevlz+xJcu5VlPJMYk6nrsF6nQlv0t3HR0YdqVGi0Cxey1wmrX3PTQvZ8Vogzci2H9AhX
j50y479rwnInoNS58ZRYMWqZ61vMAGrXuiZOtKv3vZY/FGX6hi6XBz7qW4HOh97uFW8vQ58g7lzr
cd+Up9GZ3Nyvdwg8fM0zfcUtHe5OTmijYrMbds0dkoDu/wuP/Ud37LPK1Ecx5Nq40nUZQsgKPg5x
eefOnu7/Vux+VzuRVzp/B/vH6XSvOm/fnkc79sBPZzP7+c+fLd7QlWjgf1i/67JTrTItT2xUT4kY
GjTOZY8KG/zbNrRynA3JWYQTqA/pNKUn1HyqN7A7oWBX9tqGs1izCslZQP06RMQEV1QZ30J2gDCZ
E9eZ3W+26K4tj+Qw8kalCsjXslNPRuHkWm/akVCQDmTllk9am4OUD4yXGu3wDYYYdZCRJZGjToXX
NQ9j/3B7C9YGkBzFwJFJA89Xdmqjux4687wFiJMpTie2lABXRpDhU5SSrOwYpqDT1FcKxVYujavI
0oZQSr89iRU7kgFUjW7Q1kh7ceIcNKymsid54d7+9IojlSFUYwwyiJjpxpHwWXMhI5/uojQFSsar
Yu4BK0M2osmV20dGUbV4OqWKkaSnoauDSkO7Ww6Uy9w4yhTbKQWJJhSTR3XZ4llYe2fociRQxBNI
qfL0hLj6pLXMBY2202fcVfp0lyFv0YHrkqCPOda3eE4+eJeu+DJdOvDmbIoospAs6VyIKnm5n3iF
NwSAYp5zd9m/5zaFibjdGzyN0/0VOxTqHdDYebmz1VO4cmhlRFYH7nmRzZcUnpjvC516adHtRUk2
kgErpihzBM9zprbphLdhbfblc1sPbdCY85b80trXJXeQ8YKpvDenY8YHu2O/IZWwEReufVnyA6Gq
mOaCKtyx41DVSn4V2tvtA7Sy3nJ1T0OXnGYxhP9R/TesBVRE3gl7vv3tlcMpl/caroKossstcIFT
wNUqtOgcZzDyD0WHcsBG+mFtkMvfP0W0HPSJUxriYWSgq3tWejBe3etW4c9aY3foPPraVC7e89Mo
5dKpCJyR3uN4z1rWe8HB9lgMbkN1j41f0xXQZRDa0FJ9ThfYj1KRACCXArm99tRk1R8xN15ej1vZ
yhWnL4PQhrYVZjQM01Gbiwu/6WEEi6cWJk62dXGtGKwq3e59naWTDjGtY9tkLjqbgavZsKq1yPZ/
+A/jQVRRhceXtgv/WYM93pV3rTt41r/2hR/L5y3VwZWHpS7ja7I+jXnVYqA4ALPe6C0nUNQ6whXu
ZCs78y4864fiD/drX+yKrdfsJTq54oNl0A0OORi+E9hApRteHYX7jiz7cC6CKgUUDnLzRuszNh3m
Qg90kT6r4ffbJr62rjJHYh4bBSURpls39uKrbuobAQ2iABZoowzgbBXKV1wOkzIOChv7NJthGlYE
hs/Br5MQF9nGPb2WvpI5BYcZ/EQTeM2PvdoQcN8C8OcgDZOccjUNgwUqkhmiNC350ehk8oehN4MJ
5Jw+nSG9puk1EH11ONypiVYFZhlm+LccJM85G3cFsKEnBhS+ExVF5Vozy3GA1MJlzUAKYGGqZOv9
uZbulzkZDJHpQ6thMwZ/dkRQBXwX7ftd7mYHXMq7zGnd0Z08xesDvhdetRu3DHDl5MoClXSxFlZZ
SNvUuU1eq4fxLvvGgvmcBeYh+5kfkudh3PCqayZHpSCnD4dQb0q0lhm7ZD+80Lv02YDF8Ve+L8+I
P+OvXfsyiQMDk7dihZhTmGYuVA0AY9ssBa74UpmQaZxTSIPE+HZ8mnxjp79me3UfHfgpCdB2G/QB
uK7PW7STK2dH1qbUexFDsAoLFiV3RHlrDL+J/9w+/2zl20y640A4DXLEBedSt0XAH6fX8LG4Nw58
V9qxA0pdNJudzfvBBsGwm/3sWtvwyaF9wUW4YQ4f2Kgrvu/jl326ZRcasw6VFMRPducObuwQ+zUP
0BRhn1+8pyCxf+e+OE/27vTzbXYVB46J2m8Pl9rh5X0Pplov8YnLva3NXTkLH07m0w/KzBKCtm2L
FHJ4aoZ3NFRvxHNr6QqZTbPIesJbA1Ml+9abXGLr+xL1XOL8RWyE66zzOJIFmQsQDhzvpmzjJRK9
tsKXW+fThKjoZ8hWw62MzuL3XmaTE8BWvop/Zm92RmfGP2nQuRA5sU279XS3t1VsQGuD6B/19NKp
9t2hf7d+pffGO/jm9dlGN4O3lQBdK6Z9LNinXxhrUTOxEr+wgQUop+go/NIxncYbsSbJKdpVnoFE
SocxIzdOvdvGv3KIP37Np1HrykwhCdpjo7PDRI5Jy20FRB2go7/9/RVDkvk7O2JoM2LF6Zg2P8Nu
t6kz+HE4r2yoTAcG3n4G0T98eHiPvqNQY19sSXX7+2Qf7n7VdmJH3mAPTu9O/9TDZbMO4ym1q7t2
I/7+uLav/QI5AG9MkYUcv0DH2OGOedk+Rkk/8rp9eApPplO7jWfdUR9KEl7qETdEIh4obR8SlT+2
DupHTHbtV0jOazRrYQ4RHkjj4+yNu+ocHobT4ipwIjkMCDBMT39iAQuqvbDfKkc48QHI8XN1aM9s
Lxz9QXdvb/XHEb72U6RLra6HKW0JFsSs3Qn+K3oyEU1dcoJQG9xnOFm/yK+wt+N7xZlty22P5KXe
bw1/ve9I0z/0ED+ZMtQX8LQVF4twNee1t0cbpS+H7+I/6UO01wd7vleP0zH5Fvr83J6GN80v3NKH
IDV2B60GHrOJu7UvH6NeWwzpHTCl4CtOwEpzREmbnLuXStjLD+PB/BYhcD+1Z/G3/a1sJMvWwokP
iNKnqQNfbSHUw2DL2XwWD+R3cQeNEG/29QM7YZc3UIBrDwOZsIwN2pgbysXYDtVJPNT3467cmU9Y
0GdztwCEoztQufDynR7MX4tgPtJEn6Y2pUYLLl7sapbUTptQZyq3GgRXfJ9MXDbXSlJRetkiFZ1h
BlpdXqcKHQ3xFhR6LbKQSUmp2QhqQNLq2PgQlZljhz3qQb2P7ou9eqy/QaTlPdd97dz6ltf9zu40
G6outriL/6o/bx/Kq3Nklkz/l0xo8mvmVhy1yvyHTnJmL3jqEnTUg7G7+Ht7kMsD5n9sHYNcnP+n
PdJKE9oZelEdUwUnuzZmW4jE7q3RARrcX1R+NMYNU78aq2Eo6VjpeWYNKhStjjTvXDV9qrXFr6eN
eVy9rPBxKUjgPdh71JSLo5VlPYxtyN152WJuuZ7YZJYc83PdbHkxG/wwd2g7Ao0msRtkVbxMR047
hsrGs7YYAO0NhHhm2c0eLUW9cVmtmIH8DoAufaGFaPk8dPkALd7ObavHGRk1UW8dppWNkV8Dy4Uw
M1yAZ6izBa690MidkZkdCiddsnHBrE1C2p5E6fKuaEP10Pb8QFsUNIyALZrHmi2vfbm6rxiyjJwI
I4OMBQVIaoj7srOnLAOOSeTZE6hgcZfmA/SbAOLe6hlbGU3KbXZLU+odV8pjU5XQU+w9aM3ekXEr
QLm+XFxGTiwpYyAmYtaBEUCQIS8TnZaI46KDQ9hlFduijb6+aFymd4sVTTH0VGUHtazdoiipr/bh
izVqQReWj0acjxtGvDbQ5e+f3EwzqVGKnmv10JsqygAQihkgcSSy/B8t2I7kfCsJsTbQZUU/DRTN
UMqN6aAeKjR01U12YJQ5RZa+TWL+TqMv5YMY1M//O4wRhaauJSUFhcIbeM5sq8mgFrdVGL7uzKAu
+9+vj0PF0UE5iWOTiKOZKT6pho2NuH7WudzUAMBS3hNIHh0qHn+Pol53kh6CDEDXb5z0tQGkk86H
uAbRYUuPaBuzszmAHLedmhuZsrWPS8UKw1JLA2BFpBLaxdYnbaejatYbW17qasEMuyqd6jke4nSG
htIRFqTfF3FXHyFh8VrFotpxBTpxamLlfoV2gd0wlVsAuZXDLvc2pH1MAS3W+QGlh/1kjIGGjAnU
ewoIpgFiefueXxvkcv9/Ohcq8rNtbU7NMUyEHyY9pIPM/mGwJuifmRtpuBWzlZscWt6BE3dowQ3R
s2cDbNLojfpS7MBlbjg95lBl5b11CNUSVgWlWYBpIJC2sTorFzyXWxtmpuRUKAM9khiCPmqenNo6
/9vptTdEw76CsijAooE19/skYbvbW7JizFw65SZkwJK8NRfA45D96QynSfN9oW6Vf643OTAuNzmw
vMtypHrZgSwiPABMG+8Htc8fZ1PVzjwF1huYX/2uMhlYIDNI8r1MJaPfKaQWHvqJbr08Lhb2vxcz
l0HgozU3LWKz+thB+wD6il5uQPCwipyUDAjYJ5dN2laG6nJQr40l+Yce7TQWEaNyUK3CnskPS0HV
F8qNelmCpru168zwijHxKRqT5iGzcdgKDapv1pnhHuc9PcaV5WCn4+kpR8Xv9kavnT3JrURhpMeT
1iqHqTGX2a4Ng303zIw7RTFARg2Aw8q7PdKKScnQaZV2M7RVKnrU0FcC4EXtzWr0czT7r90eMmy6
bYEMr6miQIOxMV1K0/SJd2Po1jX/Eh6PcVOKFLqwK+e+F4gUM5APzvoYdEu4ge683sSBj0vRQQsZ
so5URXgYZ/1vXRE/JWe1el0YdQyuOpAaDJqae1FLXWXW9jQTd12m7aqsQ3f8Fv5jxRxkvGRFlryP
CWSMO0VxWT85HDkNtQLCf8vgVoIgGTEJWD9ReiWzDgATuZOBnGhWOsz4l6CbAkzc/m1jW5uH9J4b
Tb2kArz9B8D2PH3J/tR9fh4m6zzNmzI212tK2DEpnNBrXtZRrDfHqI+GGKSsjeIVSgdJUaVDM5NN
EiP8VxoT/9vGAElXU1wcxDjGT7oQE2Sws3H0w5aogWb1+KWQuXgpxmWs7WnJxC/T7LNzZEEV05kN
ou2aIavQdTOY/24v0cp5lFuuiNr2WpHM1VGJltjrBbBiMcmeGJ3NDZe3sglyl1Xa0JinpBgPOfh1
zqAyiJ5ols3upBD+LbSSL0GuGJdbq8LI5JVIm/o4qeoxocmJWeRUZ7EPxsKN8GHFauUOq6WdliRd
UgH6oMIRZeehE+mxUasXyrqnWQvfb+/JyjAyTLbvTbAMMNCwJmYF6aKmsEmkHqwCN0YeD7WdU7q7
PdJKPCQjZkOIao4tmEBRNE6G+yYpl106hMXGzq/YlgyWzdNOJQakPo9xX+wjHr5AAPUwwJvd/vEr
hiUDYGlM8iEquubYMaTCC4ghK8+1oJ5BtkSR1iZw2aBPISlwjopO544eWDTAXuFDBqDey9q7PYGV
1Zfp/0YDn0fPLTsoTM/ORqRaUEJNk4186trXL5P69ON52oFwY0qqI2SatSDhcX1vTjR9vP3br/eB
MC7DWAEPSkBwM9GDaQ1ir+eF4arFVPvR0GgeSFTS+1KfIKVCLnIQrZYHLATOohyU2qYTqVwtJ+kh
H0RxJ9Qu+d7mDX+5/dNWjo9MHkiUCiqxBqOHCdFyWlkQ/D2UYev3IIuABO3tQdZMQ/L6SlTWhqks
6mFcLPIz7ijYIXXQ9LI4G/7eHmJtHlKo2AgmomIa22NWPWSm6iDr5VHU7qrKC3VlwwbXBpEjPwT4
CcuN6dCL0S+7P9UM9iajcjl6bMxh2H1pKjIcdppZXI5qxA4UrER2rI13ajo/kjrxm7o8JlzbSEiv
7IqMidUTdaFjOLVHAci6xek9ByHRpDdfe9zLuNjB1MErTvsZxPrEH+P8aKnCrYwtPumVvZDRsIIv
cWwpSKfnne7SqvoDwStcx/nwhymkdxpubJyQtZhFhsGiS4IUAFaDAPNX9wp8xcGfgn6nHMPR7n4b
L9qzcY4e6Ck8sv1zfhd/2yLQWdufi6/65JM0aGHTPMO4DX1Ax0LSVZCTnzZMecXhySBXqiEJrdUt
NJyi6nuosodp+RoLN5db4NnEq25Rke6ieX2u2+U56sCAcftsrLw+5V5qqE5lelw2EyjdQfhosbcx
mjO7QDeaAWmoNuOZyzqFbox2vekdYdLlNv20BdZkmTnUTXEtjKqrpM1DOSWeiCZnMjUnCZf7ukCx
mzUIN3sAGMGGaMSlPfGLtrxqZyla4tXRbpIMZMeqf3sJVnZObiYWwEkmoFOujn0c7TXBfJHPG59e
sTi5bTUa86ivQ8QgULJ8soR67pb0AEHOp9u/fO3z0gsj0qJRa/sFimudSB1TUb/NF1GyuCBfDDml
eyYz80I1SXGRdHtvU+wKS91QT30IZYAcJd6I1FZCKZlWKR6zSLmwSyCUGt/VTPs+Vs3BzIfXJd7a
iLU9li4abSRgs9RIdZzL2VfBrMvElijxWm5MhlsztA0OGYWOa6m2782SHOMu+YaMXGxzzu/qbn5U
o+6lEYoPcsJq4yStbL2Mw0bTNViEBS2OvTm7lx4wSCsG1Jg3GnlW1ktm/yRJQ+opvOjaUJAOFO3s
DBSMf18yW5n2swXNcU7mrj/23VM1RTYrf25i3z/q9VdSXDLeOsqypGsNOPm+V0nmRoRaB0h4CS+i
8eyCYLy2RyLUU90OsVOlaQwKVSH+FJ2eb4S+K1sjA8z0EOXCMcGzJkyTCWBVAW35YipsJdO3/OjK
9shIs7CY0Sw01T0opMf72VAP+cy/Zlgfl/ZnD10AAl+ALe+4kBdmxfYSBxnb6gRZuW1kIJhWxMuI
lvDiyEll85KimPqmacRRrZPeHRK92vBba+sjHfceWvBtk1vQOMwnF4I73pSWG1HY9eZAKNtdiiOf
Fogk6kQ7gZzFogC9naV55lgxHv0Gcj0OqC+UU1eKcW+as3owa1PdZ6Ne7zkocgJKwbZYQ+hkN6KU
jExrRH7HPWU2mMySO23seyfvi+6ZCtb/GEia7i89InZjhjTowE7jlcaMNsgUfKZ6bFb+EjEY2JQY
TzpkwzfeFmt5cbmRAIKKSZXSBs9y/tYnj1XyYPDxBC5OW6GKr2rLfVLlhxJ5ssH4TdWtF+OKbcjd
BTNBDVyMFUpKUwvUZwhpGWfJB6+IIR642FE6Brfdz0qgK/caJCZ6WOJFwENko/LIkOjyBp2o76Jo
9cOSRsTBbdRu+LoVS/zAtn2ylinvqiEbTFw8dWgvs+XQr4kmMy53FfQGuLRJj09X9Uue/izS+1gr
bVoqGz995VqWewf6qirwBkSsptSZ/kYGk+71pDD+WaiHuAxl5I39WPOXF4P4tEQ5owabCtyfcWkc
cgVOARDQsZnc29u9sgNy8wBFK2/GOxSKqwGswInixW354/an1375ZeU+/fKyRiEvhVrH0dDUXd/V
Xjqwb9zs9rc/f/EoV64yGTqdJcoEiMHljk9Gwx8X7obVCGrOAdQvC6r3g0l2WRiXXpw1X0qNg3jh
soqfphTHC5LBEXrHQFVsq4Vw2tay0+whbThSwlv31/V3AIZR/zsMNSLSGRfwfuMur8lbdM8OyV74
ypHcmx64QIPoIX5q7sUh3HDbK/g+9L/9d8QLzzg3G5TGw19NYluJrbzoP4rH8lv4E7V9gM292p+N
HR6dp+i932/xl62AeTVLyqOYWjEMBvw08O+FrYfnye/c0WsC1b3gaTNn9Ec3vq/+ZQHagd6sg3hi
oMq6AA2/1igBFrr/zrxYuBBGiS0FUc9rUUT3YRZ7ty304074HxPVNLk2r8bRYgJvg8YSr/Z0mwLd
3+7Guxbo8sb99RIDppv7+u9yl91xVxxbAPzh2+3mb+6lR+Hhfz3rIb/bii+uHkj8HMmVAJhqFDNK
RpCRhDidYYGCisGVj6GxkUpaG+Byp3w6HhFZijLrQAZTz2/jdKD8PU43YpYVjLEm1/DzUjeEmcJC
gc/zyFlx9WOFzIjlp+dpb7gVANfKYYZxiLt5X5yNfQMGlNv7uDaty98/TQsVGN7UE7ZxBEqP0G8F
eSvnr0DBsCeSR1GXruuN8QJFVVQ3SmMIFg1OAaaz2z99BY2syWV8iK9Fabngt4My5LV50b7Tu/wZ
OA6/+578Mb/Psa38vD3U1cABM5FcyCWFbAB6BqcVJm4SVZBnAjlg9MtEaqKIrY0irHY5l9fOlOwx
ChaO7KLN9cqcX4qdui+/7jIbjQB3v5OD/7u0/cR+il00leT25Fg7A82K1P4HtnsAbP8dvz/mzvfb
E756dWLCkudApMu51YOFJylTOC+j9kaNvN3+9kfMf2Waci0+IXq+JDM+XnrlPzUH+NlOQKD9rXo2
n6xf4r4NQLwG3kD9cToMHtr1junXDrFcpZ8pj0VdYx/1CsmSrrEn9XFmWyCLtZtGrtCHYWroCuBp
x/Db7FCvv0sO6TkMwhOBtLcDQqYdPTFXAEgOnO/8dHs5V06wXLnX55kbaomWacAFWfQCCmx7UDY8
03VYgKb9T0U+IQPJZyzY4JMz8L3H5LH4xk/ToX7AHh2SMwjRNmKeFZOTS/NTVOVLql8Wz6qckaFV
Kvtze4WuRlOYhBRy1KTvpyy/TCJ5EuWbRh4SZLO6UfcyrbB78XcTyH39BYWhJEeRp9XQ1CaGms7q
eT5UgWUvOKyDQ8+gYny/PZ/reSeMIvkJa0xY287Y8qoaQGFxz2rdTpTQUVQ1UBa0NSfxPhXF3sq3
aMPXjEzyB7ogulVmGLGFlrj6pit3y/iyMZvLr77iDuRy7cLHYliUC80azmVe2a3xOofvFevsLNSc
mv3O49YJrfd22Tgxa+snV3DVEa35QzhNRwYYdyiIPQwgBkaWU1cgeEPIXoO0jhW/deaWXtbK+sl8
RqSIWV4WcHmKFtmh+qMg51L9dnsBVw6OXM6FgK3CLBN7k5Rx6mhZ99yS/OFr377M51N4EDU1UllM
8EDHw18U0ytR041rYO1nX/7+6dOzOufVVHZmYFUg8VQEb+91RS02fvjHTXXNqqRDH3IQLgwKMwOA
AZTTTLQeafKUOItRojpc8/hvT2bqc23iQDCF9EcBBJff5xU5k0mJXiKRIv1gTrUWsLiNvFYL2/NC
VLD1EC3G/1Uyn4Jb0Y9mJXMKCEI8tWJKXsGMEz51oWIeazGRQIvj6j4zk8ajVqu4uRE1AW8pdSEm
C1qLdiycJBWJF/Zh9qPrOD1kkC/ft3VNH7D60cuUDb3X5QkUI1WIWdjLUnd2SaNDO1X00CZoFyiS
jP7Qq3pBINCP9S89LSCxpQ2R9ZS36nxvtHm6G7LCvJuXOn0wG8peSE4WZ6Z4E6RZsWSuEnPDRlOL
pjlamxK3ESNxx6Wu91g/NNghtTn4SVOBz6ko+uRhNoHZsVUOthVw6OARCo2C8VeHvmy8dgpN88sJ
rSiOkufLaUbjxyOYS6f7ETAiP55o83rbPFfiMllQb6paRrBDsCFtcYs0d4r+pwEyyFR/WTLNvT3I
2tmVvK2RhSIaCosHzTAi0jTy5kFFisTmaWlt3H1r85Dcq2HxDLGyYgWh0Zl+bcTtntZpupt42Ttq
qE5+XDTTRhC00lgHTvr/nrxsAXn3QgoziKGcmINVnxtupw/TmRpJGBhjw45VL9CDnczoER+mUdht
PQowhUJr6HvSLBDUHTjPNp4JV7NNGsiQ//tzmDnqNDLzMGjLdIASqAC1Whi9gvNuX2fFFgv8iruR
a+htV6a9BZI8iJllHuumIFPTDV+zYiBy/dzUkImZkzgMwBqNSkxf29Gg/q24vrFhawskOWHFWNqy
mnIeRLk6gS5UP2aieRyq3hmreOPtsTYHyRvnZli0icHNAESJXqOE0Gfq98o02LfP0NoUJG/clRGa
1UkZBr2wksexz8rveW+ArpJV9MlcqLmxFWu7LMVfhmY0JsktK1BL8VBE+o6FjXN7CmsrJLmBwWR6
0ioTD0LdqHYIVy/tlYa6G+hmi87F4q/cWTJkMV+MqK4zbuGGGGvLFinRTko6loBhl8TVwH4Sgok6
Gw7lKLZysCs7I8MXDbo0ejkTM1AQbIUphFSUwaaZZldb4o9rjwgZvjgQXWhKrllBNYAoKuMCfdxj
roKeqrL0c1j2yi4zTZerrZ1YE/JINcomgqbdgF4Pk2fgBkVPIXKSynQnlsnYcLortiKTskxtjI8V
Fj2GzUzvs9AsAqukrXvbXFb2UoZXCA5edKGXPGBm+2igL9MhobEv6+7HUi93M2GJ00zL6+3BVmxT
BlfkVp4KPW7gIagR5A1IMofprlYV/2uflxyQoeoRF3g8B0XK0KL2F8B8p5yjDd+wsg8yVMKy6iLq
MssMoD3xmgyd2xWbSsdrCyP5Hb1Ky9LqwhAycnFr60qKXgsTvPSaucGGujaA5HDMLjKTJY9IoBap
A5ijnZaJjclsrM3a5yWnE1+6ZRdVB9/xDIExFe33ILxEawRIL78Y3nwkoz7F4XkhumUBN1KQjuSR
xsOvvNEfu4htpM5W/IuMkUBnIxkKs4B2wdR3TljV+pOGzt2DiOr+1WyXeuOSXHnky7CIpBw1IxFg
WuNF8xoz8zdKzrU70gLtcKJzwR052+M4geipyraao1Z2R8ZKmFZcQBoKkUvV5KUjpok6WZOCGqGP
vnawZcBE3IyGEteTArPtbYBq7QvHbqVGX7vTZMhE2kTtbC5Nd8yo4RZ6p9usi89qu6WBuXK05YIy
jaakrvq6O2oZWpp0ht4m9Ko9fckryWXjYY6bijNWHyPztRWFPaDUOn6//e3rSEVN+59SsWGNXVQL
5TiMbRFEzTxMzoySm5PppvD0UGt9g5P5X1vM5D5d+sUR0IvIbWXs4gfVGLSHmYGAycnSuDp0ozX6
RCPQc8yL4VwaaJdzIuviLjptVCynaTluXLwk2ZZTXTsOkuMgSmp1C68gbMBzAzpEg78osx8KsVd0
pbJjTv+EUfhzHsyN2/Q6/AYrJr1hKLFEjmXBipW9CYWKULwUKprGbD7T+slSTB18RD30CFxIShAb
PDd4Q4VWzr24N8wNL/CRyb0SQsml6y5vIhQixHIMzXFGY3ubmAaYI9tkdsM20jXoGTf/Zq5mv4F7
b8GnYiqVL6wmPOnjPOzZ0kw2G+ngTbnZH3g1/eVWY96NZjNBOopodmnEwCui0eZunIzkbWpI9tbH
EIsgpj79igyh2cliitnO9R7ovzkFYUTdKiWzlQufLMWmH4wwrEFHp/SeoKGBcLgrvkP5oTjVYFhw
larLfmi0yPbDRSkx6+sRqPU08YaUgP4OjbbFrlCKHx0TUMFDGOOzqmI78KDqh6bPqceoVjkFBAt3
IybutwkLnXlJG1e0HejyWKs5FMwWrlZ24gnXS6rarMhBHAOVrDvRW5Y/EsoCHY1duyabVXC/Q5A9
LdvyEaSZeB6Uyxg5SDahNFDFej47AAyIKqjrmSAv2CaPUMpAB5IhmK7YYhqa99uncuUukcnspjgE
VgvdSkdLVM9D1cKbGMkjLeJnS/+a4pwmE1qA4WIe+lT0wFYY4aHVstZLVMQ7t2ewcmPIbIkdmjDr
foKMuKkPzIVGdWhDYA1i6wr9GvmVJqMetC6DeFAzNMA6z786Xh+QTxJ20s7/UsvcCG5XNkIml7MG
xqto6ptjrfxsxtEGnT5X/kWw/dvLtBI8y/gHMDq2S2UY9VHknLgDvKcxdaZDExNox30n+MtSb0E5
1uZyubs+xT8hm7OR8oIHZsedCILGeXLOq/ukz7Z80vVX3UfV99MASLVYXdaXuMNxuTrapct8HnZF
3OyKskd9wEh/3161NeNi/52JBX7ReuIoPjSi+WZApxQpFF/Ptxrd1j4vXSlIA40pknjTEe4zdc0i
XYKZlprf19WWqtRKvCAzunRExZN66gGoXawgKq2TpRPv9uKsfFrmhOtKmgiQ8XbgFufmn7QU8VOe
11s5rJWvy9DAqiAG2Fa7Sw6e/5waw1XC9GuZGZkTzhqUkSKbrRz1KH1QqPnUWiDCarZewSu7+qGu
/sk6OyVcZnNomqOSvEHGD+LWJ8glbpzjlbP10cT16eM8j5uFiUaFM32Mh+cqR4bafO+HrR4G8/rR
komg8LBYWrFAY71W6s4NNfAgAuJilyPbV4nyQJqtV8za/l7+/mkiTDMH0VDcPI2quoaRHIyeb+CT
1uYgPVFVI4tLJCK6YzFEqjuqDMT9kK120LCLzuc4/cVzsQWGX/Gr/8fZlTTXqXPbX0QVkkCIKXB6
t3EXe6JKbhI6AaJH+vVv+Y0SPh+fKg+vcwsOara29l7NWgsKE9tODQnJqVja+wWmzFFDUO5RFsJq
Dq8SRvl/XUieP99y575sFTA6SkoCy3hycpvcvQ/HNEyUyN68cCZ76IdBZq0Dnfzzd52boFX2CVrM
RL1sICfh0mvpKrTC+5fPH31mh6wV1RrWCgfyBBg0Njb7ORP2EMCy/DqEBd+FtODMSK0l1RqoTKXE
GgJyzHIte5NHkN04lHyBo1z2LXRBVP/8W869aLXYoDRUK9K13WlUKS4B5U41oI73/i5EN5zbCwfR
mWW21rUtBnRLpk51J2a8PxD9ajYBWe5g4nYYGvhd9QuqSHnjXPimc/OzWmZjmcs6qEtyajR/I1l5
zUoQmDLq5V+cndXacgOdo4YkyGmGLWgz3Cqg6FwcgbhOxKFbfikOsP9RtioXUGcr5mIF3waySzIC
CFt2Y/3XPryEjv94Ytj/qFpJt8LDfBcA6CyN/MJpk3zwT35LfrAC1YU2cyAJq7z7z1fbx5uSrT3D
isFpFAyWu1NDiqtmFPusGw9fe/T7ifNXQE77Wo8Q4SKnsrGbOQP2ASiizx/98aHF1gpWcMZpC8uw
3+vm2vHyRJEqcqvf5muOhmwNtK3FvLC89snJc80pFeNDVdFfYWa+lC+wNcB2MqYas5Di8QONqWkf
hjLbjXn6FX6Qx9Zo2iYDg9ZtxuE0yPa1DOg31Xb2wkY7tzxXO5nVGgbZoWhPneWxY9O4FN8rb47q
vtpI9qfrv1S0ZWtcLLpEWTW3SBvQ93isS04iWSwvqRCXUM5nFv4aHOt7vTuWbW9O+VjdQnFnp7X/
4/PVee7R72P318Kf4Btkl7QDZ7anT4ssrsLRv4D2+jiQsrVKlVsY5nQ+TqGiRdnBg3nQ/LNGsfnz
H35mW61BrsDgSx30BuoSqNWSaKoKmIdWoK4rqOvtsyCvLoSGM6torVgFB8SiD6CEdcpLb9/xJrYL
fJbyOodIZIGvgqslgH/5JUzhuQl5//tfE9I7gZuB/N1CE7dOoEQQGXvJ2OPcl6xOa226GlsZRcjG
0UdglXQ0OsOzWABbYbyN58Zx0Y7RX9kVLFjnOYBQs6kMe3viS7ifluHA5JhQwi4Ejg/nH49fLVzZ
esjPBxEckbHHpd4ZN4uJ+J72X1m9eP57yvPXPKS2065T8OBIA3HXZmyDvC2BjOP+8+X7MbQPz1+d
OM0C3+6Jgk1SseU2LbObPB23jta3WQlRc+o8piPFuhLVQTJr4tFpX7txuDB4H+ZtePn7lv3r4+o8
7SgWNcqa3ZTdld6gDz3Kf9vBz7MI8G0ghuqye7zwqe/r63+KqHjbaknDWw0MN+BKj4UibCfSeTgM
RehCjbKqUaqqxfWg+j5xzcy2XeiwxM27arvICfevvEbVlb03ki/8mPcs66Mfs9oEVIBU13QCniW+
c9+N+QkCd/J743EvrmswLEOu5Y630GKBOxxNinTxL0z5h9sPw0D/HXRppMzmwTEnKDeJBWKNyzNz
w2gq5uPU/0zr8sKxd25nrI691GmGaayVPXVToCKTEz9mCuxYHranNq8uJGPn3rLKYhFzoXk5LBBT
bO8n9xeKOREDs68KXz+fqI+fz9f5KxdhybpciyPK4pF0ME6pH7HFJLXz5/M3fBhpGUBR/85H5sux
SDPI5OapuQ2Dfi/GYfP5oz+eatBD/n300IMZHIzBfAJO2L7yqcnvCQR4Ekd04rt1+voHrZ3pyKlt
L+lonxuv97//taV7p6BNU1Bx7Nw2Lsxz2P/RPdoG9hJR/OOYwdd5LJHQN4G8UnDMoBUQe3Tedj3p
YsmgJeQEJSC1ctl+bfhWAcNv24F6wtpTFb6UdrnlnUmst8QBTeMWGg8VoI+fv+n/q6b/Gw6ga/rv
sLkITbRCmfPoOnpJpnFZAKA0S5zJudqKrMt2nsvVrqBOej/VWX3i1oPRRAsYyTwh5aAOUXAQpyoG
+HIEud2OGwNwSuRyXl91cx5u1OTAWtR1qvhdr22T1dn48vmvP7eCVxGlhxNGTSes4HmaHtpeP0oF
37/Pn/1h9obdsYoic54bESwT5sAfF7BS/O2Uk4Nb1JdqB/+Pqvxo6FcRpNdjEAQlDAXDevRflUsR
QXqH35cQjowDnRZQ8Kn5re8VfdIVWiagiN3ayYV0B4y7sZfgSR3ynOyKcQGrY0QXcFoo2GOTDwDq
+xWFdYP+MVUS/8Bq/EPesVgKmr81XHgHy8tuW/h8PoVNA34idZyk6ugQFVOZxtK6InJtTo+8hseT
08AX1ABNBc3Crr+fw3TcBDnM0biTBRErWR0HpqMxVDSyHf6P8Ik5WQ2NswH0qjyDwqLvD/XGy7we
shouQH26G7OIUrbYKBTNnce6e1WZ/yQn81st3eWXDgiBNax0kDkzd9zMuFrErgdLuwtn4ZkpXl8r
6qrLqAmgXOT3uBTxAUiAOhFICz9fQWdW55pDN5VgKldO0508piaQ9bzcXLVZVT587fGrGOsxzHqQ
zfxIyvSmDtVLVkNs9GvPXgVTgMS6cspSiup+O2x7xofYNSa/kH2dyf34/1wpgoy4bBbNSTTquird
w1gMx2KGH9RYnCza+ZGBO2lkACjHCQj0dtglwrkkU3PmcFrTPaqM+ZmFfDeaC/PRbUyzHyBgu2k1
yLOcTbG1zrXrBN7ua2O5CubQYiCCmzk4OsCvRYbbg9N+Sb6MQTn03+it+zAf5czgSepnoKxMcc//
jOqSNe2ZI3VN0xukVxQ6y4KjniBOsECMIS5cC/fryg+/Sb9uLhxC5/bhKtRmsDXlteyCY7A8DMH1
JF9S52tZ1Jp459RiUjbtcWjbLpLzzww9gXBU8ehfkvI+8+PX7DvPdUfhLC62YSuug0E9F9LZARR9
ofx0JoisKXbDwDsdwO711LNuCwWkH4vKf32+MM/98lUAgR4+D3XPzWmWd6O6Cb3vef3980eHWH8f
HG1rEp3yXNkRbdB49NwE6IeNrlTisz3D3a6APqLBcjXk2+cvO/cd73//K/Mrpwn26ZU0J+4CJDHU
0QSnQXHJ74P+v3zVRx+z2sAI4sYnooMoYJh1+Irc7kDgr4GAgVvG767nzoPb5j0QXxQYpdgFhQKq
DqQ7KIi8voFKkZ1YfrCLpbvKV2+2Cul1D6rrLvQh2YcDGVpned1TEjnKDZbIASiNACWhhwVChz2U
jtKWNTe8cZarRrrpbqZavIbuSBOflOVjyfN0y8M+hTkj1dsCKlAbEU7iFh1/IM9bL4caLG7z+C0+
REEblS6P0nH0T8Loq1XD8AyAAM7vTkjw96Zptn9awMqvli53QXEPp9gT6QCwkauuRs/T2z4FQKGn
S7nH5RCMdMgcvMKoUMc5CKGJHJ1iz4dC75EQ/EdActgGQ0l3jNp+v7j0V2mhrqFI30STbUpA2J23
MfCW+6kJli2k1smDpc6LnFpvkzpl/aepJdLezmk2rAtBBGxy/HdlbHWSppERHzGIfYq02GTG+cGU
KqIRBatN3jVdUr2jNSyXgPEEkC2qXF1txsEVsbLZ/DAq+qb4CBYDYMXXXoZGp/veuHPqsT5AgSqM
lRmQjOUurN8sNzHR1S9AdCB2TMYBvASIX0Nxt9z0bCgj61rIeUH6t9rUPq2PCgboDQSy4O8dhVNv
/LiCcMltZhpFI78f3Vj3RbitCsZQG/RqIHVn8IUW9cMrYb/C/N5DM3FWHo39sugjpb1unzWteSlS
L9iwifkHzkYn8jRtt84wMydCI77aWhcB2vMqZE4CCddt6Qx55IF8djuphWznDj4iFti5mzEdvw9A
dh2AhayfHdmQbQOQ07d2mGET1gazjpDfLz9L0M6B99XiHevrjRukbeVGLsq+Fc4MzjFv7vwunRNM
Tb9E+SzYhgOSs8mFEcgku2UzGWm3HmBYUQtX4iw2zhLcAbNa3Lh60hB8RZF3CyZAiJHI/J/a61FV
lKWsTtrxp9cqr9i2KQLkg01P9k3RfVdLAEEq3cg7YP5ovbMsm2+No02S6vcBXwaskkn1V3NBYHyY
QvdeuLKPBXzCnyagjONJ4gaPto3pypvZFsNdJir1OqdiPpT+DOxgN9I+Dtql2usmhy9b0f/gfvuq
57GOi6qR8buB81HORbdBcZTs0I6dBYDpvbdpKDT3Ij16YZWERUgeB6yfOsqWJfiW527jxnSmak6I
nb4Vrd9teVp1yYgNmujgQY/E2QFFVyBhaCp1L9Im2Lqq0Thd8sdKuwMUHotUl5s6xOGGJQumIk9V
nGZdcFc284ul3PJEgGp3ayvtw9fTwU3YsdwdsJck86+8sM2SvgeuN/HKdPySWjDjay3iAVU7773H
e4SJOI2atL9RjD6hCONfyE3PhPs1v3UGS7gdAQFE8jj+KOtsVwO1Gpn6S24JjK/ZrKZVdPRAqj+y
FNTG2p+h2U+H6fadTP21Q31NX60Ww9vUzsUpK3Xw3yBTW0XhYIav5VNrBmvuEtEuOWlOrVfSjXyn
Dw55kKNmwb76itWZO9ZcMw5h9uNog6gNOhiL/+SQA/7Sic5XJ24InseiKt87KtS+MvmaA62tvQtF
g3PrZ5UzW92qmYpSHr2g53e45gNmnDtoeU5h5v/5/APeU6gPUoY1kRJmsahvuSgeUN/OJw7Nn2Nv
yiUyBacRfK8MTq3GvUD4O/OytWAqfGqaFMZh+CAgwo+00Q8S1fV4hGA9tPrmx0ZcmpdzN6f10GX1
OEGbHZVVh5OkWMR32PtC6R8AHloGJ9qn+9Idv9LARyCh/6Z1U2ch6OZP4piWc9xMb7xMkzp8mNoe
YfWSL9W5xbC6eoTh4HoYKOdI+m5fkwX+9aT/D04ej19bCKsaD/KQQToAtZ+8JoWQgCsUPHHS4qFR
lT0CU1zuBaqv+89f9jFmnPE1E7XnLFPQXstPfiDkToyUIv8RLvCkNXZoTnIoUKk5fwptBz9m1k87
rPswAVxtvpCLn1kha/KpWULrdeEojzb8EQ4PtBf3lFOUqXCuq/S+7r8EacWnri4vNFUeKLw4fakU
IPSBX5tMvfvDzDoZbLrDpniqhl5+7cxZU1IbLHwJPwIcao47J7OPc9kJ0zRyM/IlFXl80CqiotIX
1KEowqMTkGTs1UEs+YVJOXOP91fhFHruRSYbjFVawN/AodeeY65kUL8U5JKlwpl9tFZWLpaqmO3C
JNqq7IqmZM96kfi+vaAE+v5LP4ina3sLXAPynHeeOIZwt0hpd8+7L/ZZ1iRRVKNRXppIeBQWzTiF
zrbLY+7epMWFateZ375mhHphqpdWuOKotbcJDaSU+vqSDsbHXFDG11xQQXviK1y7jgSNwzhwHHrj
pyVLmKnKxBbBj3b0uiu/84ekTrmM+xJ6NlXr0UQ6Mt81koJB6rVNYvlyCTt4ZrmtqZr5VJO2fZ+s
nAFjvsij0eZHmpkbSK3y5PNQd2a9rRmaVf/euNAsOE4trlxK5ypxh+qld/WF0+dMBWOtZY06UU+m
LhdHkdnHdi510sz6ZszybZpON+mUg31Tm4eSlv99/kXniqJr3uZIARvrLd64MCK3eThtK4UZSv3v
5fvlj4fTY6/G60LMt/6M4kK53GUQFv5ahPNWRzsfO+O0LONHPXBY3INotFWAN8YtpBMvzNmZPMWj
/x7o4cCxF2q4thFSX0ER6xsE9d6cztn0oXiriL50QTi3/lZnes9Ig4K7whnUD9AoXobHoPTR32oB
xPEvCeSd+5jVwS6cwLimAZIwHJSMHBiY/0IxNkg0YfkzEJTTNQeW4EI57cMQ4tF1p1YsKY71dpJH
yNbuGLCf0lSPny+7DzcSHr06R/UobKF5L4/h6Fzlps6iNEtRasjY7vMXnPvt77P0V3WuXsykawd9
2bZS1yOnP4tyuRBZz/3297//9eh2zGrPtk55EhP1sR17J+Ge/6e00rlwUTv3hveP+usNU9mHZEE5
4yjlCzSO4sLqBOnohT334RrC2K/2nNFhWw7ZII7whPuvpFWU84cKMB5OKtR9gv7CDJz7iNW+A3k3
84cRr0npsLMhks9G73szXzibz33Fars1kwDZSiDM+/YOOUbAq2iun7zwTXlf2tEYqNVmc2btDx7x
5XFUZCsDUPSkC8Jo379AH8fffL5QPwwbHkw5/53rZoQ9A1iOsF6eqkjk17nodwIAkjy79BlnJmLd
EFTutHgdaqfHSf40YI12FGJml/DOZ/bZGm1YkX6QHESyY0AhxOeM5PvEht+fD80ZhS/YBP07NhKd
IEhK4y7GG7WHLSnKa4OTR8PkHCvT7lIfjVm/OKUwBYFdtLmwss590vs4/rX7Cjvosg5r70Qp+rLv
0+Kn7BKj94xyLiw0/n06apulLcYJqmVjn+8A5UAVmHvmUaE8ucnSoYP6UdZvy1bUV0L5ZAsgt7Ml
gLVELZjquxDi7lvui3cbjVb0e8Yq1H1TCnG6uk6/1InFqlzFCCoWB+JX1DtBVpTF81A1L7Ig4tfn
E3tuhFehwcjWl1o34REV1DgtRZSZS5jdc9tpFRaKHvmZi3bGaaTlj45DpBaooAjd9k3N6ufPf/65
DbWKC26RBWIYcC1rQM00zwzGm4P38PmzP7zJgva5Cgeh41qZuiGqKuPPrkONdPzpDROweHCg8p/n
6cInnJmBdX+vbMax85HHHfNw/G5aaBAu9EIKe2YG1vKZrBy6Kl28EBCNrk8a1+h4KZTd+BVLb5ZZ
qy/lQhiq9x/w1z5NCzefh1l7J+lOUUnUfS/MdfPOezbzwVi1/XxGzn3PKhwQAAYWvAvH5Sht1EMh
KoIzgY8GzPRb5n7y+VvOTcj73//6GOqEfjZ3+BjCva1aqh2x/MKEnHv0ai83XUfK+R1rVeiFR403
z4kbtsWFbOLMZljDGlJjp2WkOL/Sgt4yFd4ymR/coNx8Pi7nHr/aa9AyR2eOv5uJKvfWVNMWFmAH
sNm/ff74D+9bHjrP/w57A0exrmYAy0uRn/rCRVumldD4zzZlk+nIuC7aY0ZCcCBkF2aaeWfkDei6
1l/byWfaanuaCc82ypD0uQXA7YD2XbmbpsJsyqJUJ17O6euQA96pTVC9QgI93Mi6nbqIQ8QOUhTa
f6xtPkG1BkJwkW/H5S1M++IAU6judoTGHYigeUdufVyzryz0uuIUCiqnIKjMtTJduA8Wv9pObikf
WTaNO4re665ygjaZ0qaPR1uJRx426bYQnb6SvuscBfpkG49miKlEiZu6zJaDCdwmi9151M9kqSQk
wtO+vFbzCK2CBR14yA2YO22Gvos1D4c2zjyPHDOvAwJ3MHBtFr2sUB6g9gYeX9ONhNAFBBtS8mxG
0RwmlZNvI5lbEbdzCh0MW6kpQqVB7ltFgjv4mI97XapiY3hHvg9M6h2tAjfKvWJObNOH3/yFVHks
gQ1cYscVTrrJe91sBMBFUcGqMob4GzllfG4TJDRV1ISZPgDlLpI5pOYJzLTpCTpTOeT6h/wbYNJN
CQW3gibaY8098YBUq+YgUXXz0JL8t6Jeuqvd7pkUNL9RvjrRrlOQOehZtBihNsrpNXp/ooGcRQ3f
rOzQpNkBrrnvjhnToYaDx5NHG7PJ9FjEzGMsVrgtJUqVdhu0zk+ndJxNaGEmOfrNI3OgvBx27JsN
gw3HbSdydDNss3L+7ffdH8ja2AcXijl7vNIeU9d1o9EFbVAU9NpZxh++VCIe9fRArYAWhffkhiXQ
BoZfAa8+R4oToBsKfd3nDDgKtQtEf7+ggxERk0LFGvVD+JWrN710EB/rahmn7jLG8O4MdqAi3ExB
CEkV7fb7gORZQpZSXA3wUYeWZ67pi6kheTGZGjAiRWOoeE1brvw6prgDRUFeBo8E0mY7VBJvl8L1
31igIfYBBEEClIA6tToUUSFduNAAnBZ7ENaI6ynkO6W6OYZO1FAnUNgDFC5dhrFPFkdxluRAQ21c
H4oqwjTZcV4kQUePL4c266aNh6R504li2bupRdEq69Drl606uHPZAn6gq6MLOPuBBczdLJ4M7ot2
4s9kIJOJBkOdXd93SNAaRvdS5jLqOt3U0dC0/TexUJFUVRWe4GOM7m5H1XUp8ulO1OH3qW2G2Cl1
FxPSJSZnT6RAXQ0w70e4eGwcUh6bjDwtC5SK5rL8gy6t+8haApttV8hkYvyPaeqj08s3UXsQ6s9A
OuWTUNdpvhwBmdjinv27CRBMqa0fSRiMsSjUbmxMvYcaDH5jIDdFW+1dXb96XX3dTywxmdwpOIDW
xpwglnTkwBx5RfotY+EP4MQfBje8KzOjkm42e5151VabxW4mZvas67MbJx2vjWy2AIP8cKtls9T9
A4xxrixNv8/jtIPUSsLewZpZXR+RvoWR6d0ryK/ul6W58nJ1QvJ/GIE76DR0JVmQJp1fvgB8gfo+
BZYlhWiokznfIOF1DbvIg5D2G2HDbTDwZ0bFdiz8RFUEwlhmC43+P/Pk3EMdfQ8zoFsvcB4aBpgz
ceX11Ad3jpVbSdK7keRlMgdZEXUku64EO5aq3jdps5VLum8quessJM4Y4g26hXLYBxy+eFr+Kury
LSXlUz6IG8h03mF9b6C1sm8aerBT/phrKDIWCFYR950ehwwWdyW31dTeABnyyw/6U14FECacs61x
Sx5BajWLgwB9hSIDXlQMJk2gtZaAuvFTu8uV4y3XTd0dWd6rGEMPxDN9pCK9Rjaco0IR3C2On1S2
ekHFqIZpdPfCjfNU+c53ovX1IhAVS7bNAv9N6voGLec28gbxu6LmoVjIo6ZI2jxcExKoa2x0092l
YfCS+maLtOWq8WcXMvrk1UEfIWbGUXHr+NtMhEkemr1wYKiZAks81d9EFewKH1c4x+GAvEBWr3Zu
Bje/o1a/+KGFobU7/8fhcR9PvL1x8uGUuealqQT0svRyp+b+DppI9+XyIxM4M+DLfjfDmC2jej8V
6srW/k1ZpVc8XIBJwFeYyi0jkfKnymuvfSWeUGG9BnVziCzCFDhMc2RK7yWk0xQDnfwrgBHUHNCb
mmQezMZ8QKzGP8vCQQvqE5jnlHEj5Gvo6SsURAEC8ubbxhPfFKWnoK4fIK+6RAWI2ECVnnIy3pas
esocche2YmtDrGEhoXI1XNkKlr1OB/a2W38H5vl3yO0dn+trZutDixMYkI160wL15OKXAXxSR2bo
biWd9kvqnjIAIyGW84LSCo3DXOx0KClO0ByqDO0tqeubSsJlhmY1wkSDvhgxfnDjs2A4cj9rt17G
JkD7bAv8h3TjsVMP/dQ+DzmKTMtib0hGJ0QveIXneJmnXqawbKMWBOqElv29j+1j+rLe1D/1xNm9
yAlWf1nQPVAsdNvXfrhfguCmgmZxhPJAmhhVPANzMl4N5WD20GqpdsWAql/FDYwP4VQdTyyw0eTx
MXKkudY2f/ANGtasdn/zCivPffe1HKtcRX5Ab102PEA5aE+cdoKYZv3YqcJE/dwd0Yy+XkIIw/tF
PFfDy8T1UUK/ILJgTEeB7vKYBf6ug6dcTDoMtANZ5ayw9860WEDJhmeA7I7hrG5xjXl0GHsxpngc
zXwywbDxqnI71DnOtuoVSNQCr6y+m6q9s4Fz5QMjtssnfd3YAIX7IUuTIsxxOSTFtZ/CXWgM8ojx
cbd4yGFtqaLSNfu5r/ehL34HrZ8grtMto14ZFbo8Tb6bnXK8mWh7aIP8Ji/Jphz4vKOF68YhKppZ
jQgkYIzkyfq0EIvB9Nk3rw42neP8RrJXxdK0T7rMv4epfUwZdW5H1w+wvMwQOZV/5wVw12btVdgi
4rYdUj9RFFcBbEoB8snnI/IuHOzFUzmbu84Gx0pVh3nJn6BZDdBhSm44FkMKeFc+QxBE6/atsd1T
AG0cS9R+ah3glnSCnAV5IAAKG1Hq8UiCds/afpfp+YQq816l/JqlQLX5YXec6XyiJHwsxwkUJwCw
CjeDddpIQRqb8iAaMwbLe/hOuOqpK9pjUQ/mAIFu+aZmZ/7Vib5+1V26HUdTgTsw9Qm83G/KItzV
Pt/KKj3Jdn5ZGmhcz20pYxtgc3Z1CD4jD/ZBOuaPUOyqDkKDYhCGs9wSXTOARwUiRlj4N/CPayBH
CEVX5Wpw1cDpQ6875EhAxLHsyYOz+OTQ1tyLuAnoXQruwh3RhY0l9cDsKLDmp4VPSd67S6yy1I3l
3DrRbOl/BMp6+0VpcBhYC5u4EaA1O87P0m2DSOj+lQKfkocVjUbeqeS9r54suTPEFPy6WBWyTkg3
IINxsLy8wuII1erG9eTefac8wKIrjFTPbcQgAx6V+l2gp3m1bO42Iut+yFT8hqf4giEz1UbUjo2G
gUIXSs4I/q530kELVGSw3HcZQp0HTo3PyueRYclM2ExhCuHEkWV3gwumUlXxDBt7Cq60a7GyNH91
wuqxNpOKcTsI4U7M7xjJGUx3CfuO644ekSiWOzKhnGtgleyr+ilrChQsPRTjSJu+jrrflHo6FKqP
W5R1SGCPdsw2mog9F/YKRvcbt8RcFxKcSke9Iw4T1GyjYERVbcZeQ4ckqlDRheRMwlIWT9CDq3n1
Zya23gzNePQnvePGPPuz3YV0fvE5cKiQCXwqJg6iNtuODb9xQnI9ljZG6N+FGbkORP4UVNIHPDc/
CVBgos7H1xjV7GjdymSG01ssKt9AnkHlUcfdl0H+v5opEphyUHsCGEXEFMjAfedvYOR1O1swK+B3
3IB9BaEPMk8vuQx+hkz9oDPgQ3I2m3HW5LWxvImaFrZu81zw7WK7ICF84gdZTt5vaMs5sIH00oNu
nWFvJGl2QQ9msHHSIIFoYX8KKURJQaku6ztXmuH34npgNBnM0VZULt/CWiZ9ynnvL4BVj7gZ6rHb
O2Jo0c+vutNUOlUCgueAG1hodyMUvhKk8BRVWny0RgyMZwEFgHY2xQ55s/9QAKJ6Q1k47nqgkfdB
5Zi946YIslPRJK1Jqz0U8s0OJvSgSI95w5MQEn6PFoonh8oX4qFcTAUj5XKJh1nOiXJGB7bjqklE
Q90n33rZA5jK/YbLuvkuWxuc+Kx8G0Nugr4FZJZxNlCztT6k2l2HTNBFnwZ6KAbZPYL2PFyxgrrX
QQA/O113GvtrgKiGP07XOV2Gd7l82JCPHI0rUrLHFun9DTIdvW1NZ19xu+K3OHVQK5rayb0mAH4e
xWjbuKejiQAZoTGu0z1k+dH/Qj5bJ343j5FVVKAP44GC7IyhvxmQBx6mMggfRoyXt6TvTuuYVyAT
ugfjjRWFzXpTlhFurcNVi7bEba4aAtuQorkaxADJVCkGsoXhfHOHtAKmWiMRwBPTLDv4XjvcLYNl
h4zkcwh9Zpo/Ohn2fY7b0gl3M1zwdA+/ATeDn3s6jW4PhHGKm9Uk2SbneXUsJl8mi1eWu0pTBFCq
56OauUoA0f4/is5jOW5cC8NPxCrmsGXoJLWyNLI2LFm2GcEAMIB8+vl657lV15a6SeCcP+aJvJXA
WCpoj75h+4dwMMLTzo50cNdNQVfSp9BE4/IWud23189rHK6V8aoEtXWGltHTQgnnPRP1no6978dq
qZ3UC7X7sgVV+Q4q38ZYIKcj5zaR2lu/ZAWJdg+B7a/ZGIx7HCwhCf+2CF8Wac+vRT/ZzE+lyUe+
dHcrwaa/W2pmE0oshqMluqZPeyssuZiL3n+KTMTjcV2sDCVBQYdlUPZ2MuuySmY0BbEb8DFoOkhu
5yo2qLibViMRLWyvU2rrdaWJ/ZPRTbi8AzNjQTn0n56jxLXknFD7ZvP65o/I4x91UPweXeOjKoom
i+zmqxQdcXm9WGMTAUBbi3dnDY72YuHN1gi4g9Pa+XaiJ0UiayS6R4OwcUTc1g3BcNfUq3nYiBw+
dZ7+tnisYgOPS2BM49HvZuvcD/Jqtk5mjIGXTlKGd4XReowqzvrty4qPaQuhInq/f+iMgAiSYt9T
W9XciOaAZU3SKN+bb30Vfe9CygQGtMhmv5nARaSMmzWg7aW0NPdk/RktNDZvxXqZw+1bNryZG2YM
tfZpGQC5aLk/RZ1eT65SP7AiRH9J7R+WbUeG2bYPpam/KpttjtUwyZXgPZmRx9dLwWHaVTRghMYv
sWwrFsJ+SapgebDNYkqrXCJhLk6msKy0suwmdkX+WLhlOlXheeKUVW3wxnhHCgfVZkwPCTPbO34/
vkrt3MDe/EthtO16QQJfm23L+h8NsW/Egvza1M6mNHgAb1WvFpz75ie1xaka/btxN9O91EHcuTl2
iH2KA4fhZp/2+9l3Pp12+26C7TTSNa3H5tkP1ud2Y1sfjNswPub/udJrY1+HT14u9zg05+VtFvn6
SAl1WSRtR9YvQt4uc8LRBfjprkYRXqMez0Pr190DzM0fthDj95SrNe2ouL1vpbsnkbN1hzXazGfu
v/FieOty7hc/eBzafj5RPMOrze8aG50dJV6VL89+W/kpx/7PYunjbKzn0mU8WbbTrstE9SYeZPF3
7cxn3/SPnuk3cTfvzNp+fZWGN6ZkLr0NqvzPXNoHsIjLtsuTdkYkqcssMs+0/q6kfLm6OmxD84Tr
bs/M2t5IbyweLLcUKePbtXN5FBdrPJtTQLoZ0vHEXMBqW0n0Wdh4eUzvisuq0FtHq1B8IdZ0r5hE
sqXjht5rFmdrbOlZk42ZVGO4puBBduJXjDD2blj7IXKG/n1Ds3wNUExiFh4/VIDGVIfBVQbhV1Hx
vmMSGalN7/rndfUCOnoqWIDZ8mI1kIDmReuX7JuKbNn8APaUCbPGuDu8KX/4HvLiW/jRb1ODHPbS
Aowahg9DjD8uiSrXabWpevHck7cIrAJDeOh799nojNfIcom3dcmfwRy7R5jflL9CdXsjXwM+aMkJ
UbaqyoYR2H1zP+c2OLVrsQ7JvGzOn5pul7Pt+j644C1EdxjdMBZ5w9nujU6ATsWdFO4bt783WOUu
i/YmIu397sMzI+i/QuR32FAAKls9/ddVzpLmDDbgLxM1n7NoHrj+ulOQW2YWzlUzA6MsxsypFVID
svuGsuJ1Nl0vyRsGmZrqtgyTDq/FbCM1krb7Ya1rQZkyKzhQVVj2aFt27w0xfB7GO2UJDx6UKRld
hbv91KKdf4leBP9mw6u/zWjuZBJETXk3tjcjNi0vJ3/BtNzhDnlUYzseo3xx37xq6q+gXe11cejF
CQI/PznLyPO6yMks4tvKGsTTaO5v+zbMOKkICcmsyqi2pCyRzR+02RgpQ7v7rm0PELPytn+Eprap
6wT6k3jf9tVZ8IMljJL2I+a/0oqLymjue2Me35k3wBwGO+f5KE3xbTq95YJdieZnr8hr3EDez46W
I2iIMz76QS1PJnEGfzvW/UR6mLfiPjCLs70a8mjJUH+VPScUviIn6yhLe21rQ50N6YRTPNqdu6RL
XuCrEh7V0qcmaOc6rTzD2x6UkddZbk63mJO2lq+GP55mhrAPYJexShs1iuPmVfVbZ4cEF/ch+x2C
2kWkvWz9lNvQPfA7mqlvSePeLZW9JkYVNZJQcNXyI6FM+gigEg5WJ/2H0hioOpr20u5iMeC30oQR
HxfDzv+qJhi/hRzou3KYg7CVlbxVrb0dmUwLIE2ZG4nuhvpO9BLYSgnWkUpPJEIzu+A+c9q5zWwZ
iS0WprNf5sobiRKzvNNq5XkSqNG6hrNs7geuqN899vU7u+zdR6Vr6mK9jiLOqdxPhqEWvtopPMp2
mlMyyUh5bQg/aLjqMgjw5QnRnU/oK/GvZlCNSVP64ZH2tojSb4MmUUuy3jSUtVXkZBvyYIiqfx7D
yM7cNVj8ZM7DBvO65Ibdmo48ENXZT+Mo8rTkuIvbsbP72Kc26NzMgfwDATKct1karwx6+7HsGDhX
0e3vzPghAovKeNnGkik+IiclnScRpmS+Fce8K83LtM/dcWzRkvPwRp9KmeULYquhSRQ/waGxdRHE
hRlabWLVNV7J0jI+C08Gn8vu6LRyhxXCiVwazlF7nTPCpMqngWitP/a4VnyA5fCC0wr9PTdcUqqK
6a5S+7kJav1ALGFXJPMahZ/BEDgHGiK3i0Ufyn+V6uTPMJjVqd+X/UhTzXo0iatMOxCFw9pjUG7Z
Y3+bwda5SSvp3MgtWZ68tVjuy9JyT1XHxWBWJkMji/OxdLS+10FOeWcYVva7RWvWN26W7jtngOFP
0iuS2lfL68w/dsQXHxy6SQLntq0X/ufeQiZUaIEOmF10Qnm4/9dWZXMxxmF/a7Q5WjEpXRO6i4bc
Q3qNGMleegd+i9b7mmBsMEsLmKe26vd2o8PvlvrJoqNsp2WucZZ4LaNBnFp7MPvYjQz7c8W2Fh5W
zzXupHR11nhCtWm+quLPatTVLzPX8nG0multG6e+jcmt+W2LYjyEfV1nnmrag5rskZCLOkynxbpN
iFHw1W4rHKHCg1ZliHwd7zH0aeB4tQEsy1+lNCqUJVMHjqvF8hqN1QCKdINA2gZ8TkftDpsljcQH
28zqugwzPRhzmfaEVp1z25p4Qvm9AaUQft657W0ShIiK4aCM9yi0dDKbBJQo5LcicdZu5MlrI9am
2nnMBw4IvGmDW2TmqnfuByLZHTyMlf7NqbddQ9bIwxLNv0PLxzgpHZnxgZFGXY7GlnpNoMKkL5zK
Sflf4tIIm6d5UeKzdlb3wWwn4w77m3N7r+xHI28ZSSaFRlUIonEW6uN8JtYaztEwihfVFOhkJmln
vE5vmrv35OX2H11sd3soPsdxBLNewPeiYewT2VJpM/VPWkEBLc7JC5b7wtkBrquK2XD9tWgKvAUj
VY5VTzgq3UPnbdf9Ap7QPBjhMF+bodyPDagJNqju2Rjx5VEn/wmvlqnKuDP5LeIdLwhdOrj7orb/
wvL413UZmJe8bBBqRXu6zfm/OfJbAKDgEHZDkOH4Zad3pxoE1WS2RpHAYo+EVqBdSjuzK4AS2hN/
uyLsorw35Xhnt+S4ON4us5qqzFyXIcfAoomotK3MpbMnDvr9ZxmczwWSOWm29XUbOJ0Kw3iu/bHm
m7O/QhXcWeC3rHUGUJw2/7T+wi5QgmmJPfoq2PlYNXIOz8ooErY7rozeILq+sP7Djr3F/eISX1+W
jMHjxxK6l700nKSAB0p5G3/Dv7VxEUFuiPC02HUXjyF3QTF0Fa15M+VCGPc57ldCiHv5o7lCYzSq
Riw5VoC9ShFPGChjr8mX02bM71HQl0fTRRrlb+5ZFM1L2E1Xt7Cvzlj8llPTxZbFcMiWn2z5fOe6
i0n39K7koS1M68QXXDztvMtPTlF7Z0vN28mXIxzGxqg0Ot2zKsrofmbKyezSaI4YflXsWu5TVQep
slozKaSWqS3se1eAa+UuFo6u4m9w/ejH1FaQaHbKdDdpLsQjE7u7eSlvvC/3aaa2qE8goH3YStK6
MNd2tPR1f9jMWeaX3YQ0W0muEADhGyBYPEVLqkwvRMrp/+lL+zGfwpk0uDp6K3KVZ6E5duQCTh/B
qKFEUBPUbfWzRYZ/wJgxnHtVUVpszgISvR/P7WbUxArDp3aiDx+nvZ3PiMIv+xhEC0bL8S//1yaO
Bhd1Hts43Qg0IijNZzi6MynIjaxSgxcxhsYPDhgHjGQoMSU701pnXOmXViv/tO3m6xw2QVZ7dXRV
oQMS6zWPxey/d1s9ncxeO+eu0//lo8FJO5RzCvnhpZXtDVz5ILCVTRCFPWKUCSR4XcXZm1l6eLOb
ygQXQC4dVp2VlbSuph1hzZmyxy5tnTZkR6aK216iQ8MWG2uMtM9cWalbiShpet8493a5ZDCXsBxD
qGN44/t6J7yGq4OQ35lmhrDP1VlIo72bnH6OSwslQu3uwckn+3koJfJO1z8OFJq9j0NQnnxR2BCk
hZcOcrUJuOhI0410lKzlcMzdfKVPufs1FttAiM6+xXs0wFBuq85mOQMMDR4LQ9X+mNWIYdhSz2FZ
ORlvUvca7VCBvpK/+Yqo4QpCXP2++Uu76gZbBRRBOP2Pn1tuOtaGjpVqX+xmft+mntILeDIM7UGf
+oOGvS9nO2nzGfRco4EpvCaZQSYz13P4PPYAKpdp5J1NqLlz8XH/sJree3v3ua/ubed0Zvb/KHwa
avjoqckGJzROuedOWR0NwD0Khh82fU8XARtgNzrKdLj/CgdT3O9yz8+FXUy/jWDm7glCQv2bqL6Y
ucuSb2K/56EmQCjU/zF998liTwVDsocfvFaPVp8LbsP+kRjYEmDpFsSxl7D1KP6PtjsRL21VqWP2
REkKRlwxWAGvrvnN/NPT7NXMTxXrRKIstC5ATR/C4AV3ffJG83AlJWiXD31Xb0cSlPaECoD7RZa0
FBXBv0UX7uNSMBgRA04rB+6KQ7vBT43SMeF4+KoHNbAeTNRkeVMvqZwC9PDYLDl3bicEDXKx15vL
kRjYJtuD7rfIKz/hyflCSz/dT5FYHlqg0Eo0Iq2N+V9g08Oy+DxY3SzZANSZ9ohryYvG7TFOWcuB
Allldx9dD60sXKtM96l4Lxf3Otsb8ZoK/b3nun9Xv7vbXX68VXdvzjQfwlbcdV00J2bOpQ988i4I
SySYoDHixvN++Ch++y1vNGWSMGiV+Bm6/ZgXTWK5zd+6w/8jR+Nj2KWKKQmGxdMk5VokJUzDSpyA
Lo+NOzx4S8u/aZLGOHvPZpHftasQSYvJ5uBrTc0G88Bd3wtoFouX3LW2f5sz/Sv1fj/ujFFuF05o
AwYHw+s4VdZfKPeJ3dyM6Ky3e2m/hUVedLecCyvjb7Afe0/5h63DrUFYFQv8zhBuRNj4TL+w+oNV
1lyt1CgRFF2EUm9xVDOlpQQ4WvfMlD25sDMRGLDUb2Uv9vsKu/xJSbc8BqZJ12zk1merKdV3YNvL
vbkjkqu8dnrdGjFfxp5BjBEqR1rcjOT0yGoOh0SNYfulndn9a8xymigXQSFgWCsX+jaqOvF8kC+F
mZi2dWY69uzpTxeR3ZUsgVt88W7Iw7a2In+twfBBtuqqPU3a27+mLodgWAiAONPpOrY0rcr5GA32
FkOeTgd0Mz916QV3q02rzIAL9hq0wrz3hbL/hPXYPYNzqSz0ayQ/0hG/4XTX07z1OpNNOGb+tFkn
C1znbNf5RntaaKWgY9Fhcvucb1jdqgKjPPgsjFGfYCWbZF/64uj203QItmk/rvXg/NFy2S+VrEtq
etV8BJjIL4iunF87d8EPyQ7lv1mSnyCndcj0atinmX7VU2V07qsuOdvNgLIw1aFoiaMRWXTuz5oJ
z6JnRqigHNLQ3w3ouJx2QrlSXL+hAmjiQVQjCoiAP+ZeVR3aG7TG72QcgqgS1zks5EZ2ZF/VcT+E
xYM0IkJHgkodLKXsXyOpx0taqMhJIjmuRzau/QWWmFSQ22EJpjZ6hJEYUs7PJsxTHuvFdeJR9SJz
zQ1pnJCzs8WmNYQ8BFXHyNNuxQUWy/gK6I+rkLob2xU1i5WIKaIsp4Jva5T7D1X49I+ndItBj3Xa
kmoKw+macVTZ4LjtSqlZmUPW1f5tFFnMgxOK+dMX9GC1jloPEyDbW9QU3SGoHTR7ZVVfCXJpXjWD
9pVESCJ69OSeaqmqRNCcdWzX0LhHjVkfESBEiVn2qcOF6ZCfUaYDZfbphsrrEezJgOz2fPe0rL39
4Y8+HCRJaqZ7RVAQ3RBzjXraA8oQNxiHWEbesAqEU+XnJQoAGdTeZl6tl2PhMChZgBTpaje8OgRi
B+eC9P6zK9TwY0hXZVtNOo3fmuOHHSzD82SX9rl3o/nD1at+agIg9GCxkFLnEiizAUojX2Zwj14p
CJSZljLzh3EEcOsRDK2zv5xNLvYkH536z7w16m5xTOu+sSz1JsK1TDXPaFZvvX3qdSdTNS80ju/T
SS39kK5+LUhQQRpptB1RJACKr0yJCBGHQE4nKuZAkrciSHzggIeh4YKJx8Ap/+VClKcdcZOOiwCZ
oueY/FaVsJ98qW1wh6I4RLRg34db7oEkGlP95nv+fFnKSh5xBqgz5URrUhVIjCpnXB/8vfePzpbb
x2qevFdb5AXRKI3M/Fs6niwG+UWLnMW1EIkHbyvtjAWlPcwAwXHoLDU3D0kdHSKheLSMPKWMaIfS
G9sTZdb9wUVH8V1xUl7tjS2bV7246wAyDi7/5hPCLsUxHK40enDNzb0th9SaInJCgmohLIVMlFmW
+muyizGJ9OrFAyhuWoYUYDnSAG4qvEWmTeEuXswbyvi8uybHGnvGdzjW4r6MgHGGrRRFMrE8ouTb
jMQqUA/D/sg501EZYqTQVGCLmgWhiUhG4q2778aifnEm12WQ6YlmqzGbQC60F9XQNRaV2n1kvVHw
/kTjulXY/IrQVNw1Ye4ny7ADqa+Uzy8DlWQj/w0xsZS/QYg4actNls8sz82DFqKOUj8oRFI2k87q
1lvPup5lwgfPx7qu3REsDSVP08zHgPPqLnJ79zKXejh6gey/hIBttOS23lsuisg4mMrqsQrY1M3I
m852E+n3TRXOkPqbEFcfUdhfn2aQGO6wSqxgfbQIVEIOCDKMaFU3cHruASEi47YzHzSLb2y3VtJo
NCibk4Yu1oMhj54NBpG1InYmHzjHLcDt25ir5XC4VSYoApqO3WQc6Zd/rqPlyGOScmqzCYwLKlFo
QFvJuNWk+mp9CZD67UWTOnTfFg1kdTtlkhhNZwVb22yo4P2Sbw1pheZ4NGvjpowmOMoZzsXiJN4Y
ilTXzkM0cVIHpjGnbcVoF4jmGT8b02BFrkbYPI5ifrTzW3gRlddN4YjYMpyHZmifytVMLGN5bcrh
Od+hOIbpaXTYVDw5PESGnJAiVe7ZE0WbzmIOD1UdPYjNlncBh1i2ymk+t3DFSW6UH+CcR/zh12ak
Ei9HB+c45dV2hRX3Zv7fsk4H0wllqldALIjDzK69K/rd4py77XK3QwVGiN7gbZ0TUd0ZOs9kcPv3
0EOIQ6SSdaHWsTiYzWJxnEQN+yMBQoPugxd/soJz3+/1s9bCeZ+83IzScNnGPwNQ1d2IbKg6OLPK
ybzsBsIlSgPxL59PEz4F3ehlCBUtMr4gzIapmJMJzXIiqY0+UKpJpaHBujIrJJXUUPELOB0rtjfh
RUagFxydIGgP01C4F+FOztm2gyARhH0eaxWttGnASpp0a6S5QMlSWhCS7XiznYV+qE9L7hPyus7u
oR71cC9rVK4Oy8z9NoqVO7dxgGTr5s2etq/BK8Gtbuo59Or+e05d+2vo2fph3NEhyB7nFIlG1mVZ
/O2iRImKEuA7sywG74UYl18w1PO5CIP5aBtB+xtWXdHYdkNVVI3PCnuNc7ZQuIEfuttBAZ89uqHi
l2EnxI8auu9uPYTZyH5twYxu83GvWp/5yN1hXv2WOKnKXo7ge4ycvrb3k0UxD7JKdqQYdkEuzy3u
hT/RNlrPdWVJGGVf3FezjfjEX5rvtiKWSfT2fBdFosXHFkx9aveFcOKqngJGvtBog1hI5aa+LHgX
g243rqNZ9Jdijtxs6ywBM1NcQ5gG4Btvu/gldHRliX92Hq1EWQn1PQNiHfJdfNgW1DYU6RNN9S/E
+EN8kNi2X53a46zo/EEeJIJnDv95R9q+9BejgkqK9b7pF1Cv5rgRYPWej1uHYqkHRUP4n645h23b
QcipSIePXHY3M6nt9teuYitQdoNVlizN2F0ozKxKAdzItmWnZT8ZD52j5N+QOxsN0Jwf3aEdzo6r
aj+ekdgkvEvVg2zD7oDYuI/XcMq/plLd4bb1j+D4UYXts17f0WnWf2x7bwgDm7AI7PC/jTMXl7IL
/slS0bel61Pldl9V1Asw3za633hSHkdH+XwMDjKX1ODz/6nmYPsAeHqq3GC9iIjM2EVRGbRLY7yE
eyPOph+yL5VhwehHKhnO3DbTzaoPW14Wp3pftqxduwnwOWrPezgXMepgB3nXXnKNI+AlsK9844AZ
0QVs49nqC+sSTfywrM9jVq3d8DF3ysxWa9OXvPD7s7Hpj2CJvINgXzj2LsHHKC3fAOsR24eMtpFp
igfR3GQfu5c/IwJfHsdGd/82GzVXUxNDto77msrAC49d13NglJhNOsbSxFcCqU5ZeIj7h/XoVJub
7Oa63Th7/9WYK4zZETbk3oPsV+wf5KWybvcDoULN1jz0jeUkk1Jj4i2zB9DpkghHJzB8u67cR3ou
AvbyrspWvCS35Tb6GasxAP5u/jLOMlRI25Nn7W/LvasGRAngMK8QgshFB9mlaJPEyXBnPzaWFcu4
J8qnoN3DpNYySBYAtA9ZhvNLIF3zZFphfR1+wIl9GjV5K0IJCuKXtnMvYRhfvLnQ8TQMd56Eue3U
1nIawO0bTgmlYSqdToHHjzoGzd3ao95qLHG13G16neoVYcCwWi/FbVL3avRWtFZye2zWO+JA6gPG
F2NX5EZtz34XPA/Cx/iswS7a9tKgnLb24X000HKDGz2owDfvgt3pT9o3zayzXMijGxnL+mFlvoou
jrKevJmWDao//60jkX18TDHheUUcEMPImewcefheWqN889oa2ugWpNhUPccuQ/+sHO9a4BfNJhcx
oC+q5Urkops57n7qQgOZ4+CdGAVFCutbnojbfS0Wjb3N5DTPRR0mTaDfgsH5W4judcHxXmw3Fwuc
CSnNZENQWUBPxvTsW56fzq0uTxYy+RQqsrs5iCA8K+0T6D9YyK7s5wKltiX8zGtHEduDXRP/0f4y
J66XisDiJIDhIzgf+qCo4a2IV8vz+dWAr6TZZSoPs2OTl7tRgSq6MEgBtggwdIrvcZ5msI2hjNe6
yzP0uTDhvLbjTAjj6oQ6cxyDA2SAVViXCXDXWwBLUZB9zt00ZbqyyxjI+hcO2u0OdbBIFnmj3GTZ
HbsGerZRXn5YvKgAagxQSnXYWyy/GG5vMvJ8brHrWhrrKVAIFEZ8WCdWhP4UdM4TdzViZDQGfJjh
NUfKjta0MO7nMq8OoghvyYQgNlXV/GdP0wgy4XwYqjq5AM0XUrP/qytUL6O1/VH29O2ZGPcYc7Ed
IPDJGGD8czDQnzDYYnmuA/GW9z5tHBUVt/2CiNQOzq5dPOzGNuEds8uHScsua/ToQevzNXgl5kna
nbhLbiNZoTRhpjWSSckUdBnKyYjRJPzLW5cnD71iispzZ3ao83hS6GvXpnrIa4LSxIR+y1ycMYE0
N5MSoRi6iCqMLS2fO7d4rdb8wTC8r3KunvfGvTmK8nubriDmA8Du0UIKenMSeTge7sPJCx6Z7x8G
10h6v/ncm/EXZ9IIyCTdQ59rdV/5Ycs8v77MLfpPu8n1yXaIKWcH1488kb/qmdj3zX9T5Y6GxH9z
pPcQ7ZwbvKDoQZvtTm7deSr8M7qNV7sL7hGT8OMoYNi5gcu1tarTRte/EKed0Dc6qb16XdqXy0Ot
RvgBRoZDFJmAqNV6pm3KRk6gEbvRTa4IZI1tY/ASSsfggSuyF0GRMunon5HGH3QSuvziPVXH2p//
oQQ/rGv4sZWImiKzfDRcbz0geKljm7UuFo77zoPwHvo8Zq2pXy04qzwoYZCV/2L0+xua45y2lCL1
Z+sWdBrOKd91ukbehzS7az4hhB56fsTcassDvjCe+aD7e+P3krEpdn7Rgnsxf3TnhjjRdaqTyC5f
18K8FJZ/LK059W3j3aZOuPZ7QsWKswsolgS7+B6MMlt3N2Nv5mBr8OhQEfde3nI92pALO0eog3Sf
/xrDR4FTDWGNZq5ohyffCp5yfAn0NBzM2fzgYyHv2fI+I10cy0idcGalU+meUUByDpjbZ2+RVjkt
w5QsexEyxOdXOUdsNGRE95B7F6hlxg6FEDhAD3KHVPYdkhJ8Vj8rWX0RQL8lCyYdXvz2nzmjPFhM
B2xybD/6vnmEgMYC6oBGFqPChdOWF17zP9JajtrStwsdkTKXHBYgn2w4D6Fjixg1q20fEnxkqR5o
SPeVbSUhUue47hly282RCaKCENmcBvWehXGt64G7s+HLcsNHRPkToJn/n1wQuAVMkqSB9/oxXz04
mXJWWeAq41yGBPaicTZRi8zToRMTB44Io99oZKxTlU9orkZU+sEmLsvKZ6yiYMj2yP7PGGtA4Xzu
L6RBgTwC7Z7FAB5jbc5OvbQJnTeMf32LNFj6RNr80dgr3vcCTEM5LcpoxraJV372jEclgdesWk9X
/BUvKzFcIKfwgAi/Pmph918SkusME95dZG590QDAhEA5dhqym8Q21Q8ZAhTrz9wb6JEGOAiWUHM8
gKj/VzvNQTHwTcN+3Qe2jhH5kR1sz44e/lLElroGD5i5yzEG8HvbDOsQInA6bquyLoAu5n23b96F
8hsz7haAJNuHMQE9dJIu3+bMQvFrD4reSuuVqNzzKLbnlvzaWJHpljgaH1tlzA/Cckg4HawMUeFf
aWDYJHrtbZbub9sACmwmnEVzoLeD3XCamMb0q7TqPLXhyJNSjjbanKpO/BCTZ+mp7w3GJ24qcFdF
/uvRMjtYdv0GJN8kW8BZATXEGKehqgeUbwdgh3Qu9zURTduk0odywlhRIN0thkvUOWe4pg1/BQHE
IamrxwlS6mBgcKhy65Ewvt/WHkJ5BjvjmikNcBNEdtFQWv/KYb3B3lhfi4gG8KEuZFZo/LJ4xIHV
ZlDlAp4ycU0L3WfXGs9rxR9mdWy6+Wlrtf9E45einMI1Ew/cKCVwejlGGA3eend2LqZZ+yTROjL2
bOOe5JHzxkRj+Kudbhrrmv8/Z2ey3LbSdNsXuohAoceUfSdSfeMJQrZl9EAVeuDp7+IZ+eMvShEe
nInjBEkBhUJW5t5rK1TwrgrW1NzHsoutZepMN6U53On0fXdOWr96WbfV3Ggbjf5ZQLX1kSYPQbZ0
wmQvSytc6Ayx2MQ0VAqe88heeZ/51n2klzY4dzxu0jQ/YFu9jlIlC9rrp0GYzznNkhXjmD9FOFHE
5jzXiO/jsnzghHWbeuLg+bT8S7bEWTm2q7BKqXJols+MpOm4OdUb3jjugUQ85aVirhNUeeYv3yZp
SedExgeOFDcNmd2L2jK2SHb+uH1PP6b8YKqKKL/jdabi6iHyGznLS+pk0ccbBH8NfE57r7fdb1rr
Z2NQaNF4Ce9djcm9K4ensONPTco1sBAYT6zY1KHBQFK7470RyLZxhGfTw6m1WdiiSQ01/ZDow10B
i2GmG+VhbIedlnYFE2ka8cL1dzGhZDPycLDBBAld7Uafp7r7W8TtW3G+g0bAdAprsjFad3GG2Kw3
mo3gIZlXk/ZglPqpccUjgpTHwR+ZxosR9WmzOwskZ6JU+2kyDiMZWlUY70yZHooBAB3EzU1LDwiT
+41wzir/bCcicwcO9bkKXXQCbb/XVUcrrcjRptFLsiR4F0PFD0kz/cYg+VhbJU6uYji2gfOrdvwn
sump8/3yGDp6OXcD/SbJQjoq7tk/c6xcI12M5/dW7rqkEZpM0I2CYZTX2rt00pBTNqRis6knsX2v
kEqsIOb0Gy1xyb03nfrZSV15IhkFmxe6KoRvIWK30Y04Edn5csgQPFs1KvUGPeAzc4764DiJOIH/
Lv5oVdmCPqKcxq58/upBiuxAVm96a/D2/6Xlk7oXPcWWPeTa77pru1Uoe2Z8OQvMKgtnqXUBA9Om
oFNcp9FNa+Jr1rUCK7WDo33bKbvd1ui4V25s2qRcDq62mrok3jlmlRdLetRFhO93Vh+H8mw1pl6h
Cx3fT4zczvrscNUpac4xBQ7HWneZ2SYWnq1Jr+B3J+lo8xXjHzHG1DKWyPdlIsXu/0lCDjwnstt9
yCzroyoQQs0QILDdJh8Ygo5J4L83jvtdcM0V4NMlvTh1U5W5Xi72Y+47M92Pfve6Vc5BPG8YY3sz
joZPX0MhrgAznAuwSDwl/DEt0aEjvsOwaF+THmP01599hSbinDkXf3E+qloIv+eNto8lVR5S4Djj
xc6ghxUzrm2Oot9gS66AMy5hxokpPCLfjG7fBg8FCTDBqf8OLSnO5JD/w8WEmnFBFBn6KRXe4J0p
TPVeq+tVNyVosk1jHmdykcRqR592hqJibfr4liIK7OgWfdrPr6/htT/N+N9rCOKClMDM9ndR/lS5
D5VOy+T3v330BT5oMLWsZuyQ7iN2+KrA0Fb9wtDxjzf/AmZCboPnmqkMdmFm7DIeb5Vg4evulLj/
+udfWV2XJF6JXTXvwzjcu+LDdH67yp1DZSm6x68//sojeInZbUUKx31Q2X5SjOfbVswzvd24Rriy
HQ/Nt17Y83/7pvMv+PsxCTVYOHEU7sfij0ujraGzEdRoiDIOx/U34OIr68i+eM6dvioF2Q79XuHT
arIbOt0zv/wu0PrKLnJJ1lVji1+rb3z0TeRLUIRbVv/NfbgCibLPX/nX1UFiaZdpZKd7M22PZpL/
djnAI3tDeDQ5Le9npPpIKI1/W7aXpG+UZh7K9anZO+JNqJOFr6Oon6e+/uZmX7tSF88zDUuB+qyy
9po1TTeRU9EjR//9/vVSuvbpF4902CBSpEr1dnngLx2ru/OTYftvH33xPA8d4ic/mXwYhB5sBrkk
fvC7OMkri/OS31sqiyEyUI+dF3CMsDqxt42gXVK1frOIrn3BeXH9tYgqVUwe+Ll2b7bEY+DwRGlp
5/lMJt7t15fnClzpkshb+XjPMGqfA1PGiFIyiB5wy0a/HBp3a50mxr2fONVtOUnvZirpmP/berUu
n2u0Ht3kwGfzRrqkuqEdS6hwaE5Vt8j7b5etON/mT16Dl7DeOqyaGnFBsBsMjRIqXZtBcdD0AS7c
9BqiuhVm9uyX8bLCEvHNs/JfWNlnX3rx7KOCKAyNc/XedwfzGNe9fGo6u+J4jo5mVk59tgsYKmwC
2n6PMfSyVRZoCHSxns+ztjRxGBj2THOGflkg/z7ZqQYcRvhYhikX5EKHnqfTnun7N+wXxiqVBMCD
s1G07t1mEMiaR+0R9fx0kL6ojh4id4RRVbinIqaP0GD5toZmWFm4rY7GFIwPeV+m9dyn5F1HKKOW
Vtu/NGNqPHRtj2Ld1ikh+169Tp7S8IT3Hl3AQRaUDqWwI7jeijaI3ack6GCJHwbN39X01X8yMLCQ
apu2OMgpRKppcuIPNevNs1CU+nlUvdgtEVn+ZJyHz5m7LCNI8Eh59CUo53Hrj3287c1SzvoMmUfp
opCENxJuJhHioRC93OJs0DaaWSbNfHBbufTMwjlYjtkgtyYMJ+IJOlhZiGkuZtXlM2pzrkeOzHpt
0fpahWRh3HjQN+rF1w/VlcdWv6i9ogGJRUNG0H7y0XzRgceGF95P9Ha/KRyvvOT1i90YiWpuVOcQ
CUdk9yNz65oWmPWUas4vx+DY//WfcaVSuQQ/m6ZOddpxJ+Hb0ibIyMr90Km3UvH09Rdc2fYvsc/k
VXaegne1Y6Dubek6jQ+RrUXf7PzXfv7FS6Ut48qHPMDO372MEtIC+JVO/jTS169//ZW7bF28WYjJ
kkDVxLS3RXs7TcM6w7E1Gw3n7p8+37zg3vkVpBpv4PfnXg4xaFqe9b24dP7t0y9eLXUJjA2IAnTJ
/KWG2FHlz9F3OSriv+31kx3QvKgNEaHqSWYgC5wkw0uRm+2p78aVj3YeCE/eIfzxjWNvE9g5ZeP0
QlJbs9faLFhV/Wg+lZOVk9rUqJ8+oT7L9Iy+yOkRLFpE8cCmnGCddF11CMKzUqAIR+fONwn8wlVX
70rPZDztwHDp3YGIpUZa246TKefkKvY3Zdp3jzJgUF7qmn6H0MWg3ag7HxYbIZFTSb4S3VmIP4lg
TvypuVapgII/jd2+MHD1VmcSntnQmAn1SJKAxhAOV1By49I8ZbTRDBmIKdzcrtFqZxlesEZHj0Up
rJNdwKeumecMwDGcxyYR4PoK1wcdLfHRGYa/sABzvuObmmhFJpZcA+8KXg36THuUz/aTCLLsNGQe
Qsdejkdh6tVGwDg4TLQfM+T9ylyXCB8e+omdH7kmEm7c8qhyxPBCw8t61VK/OjphRBgkro9i40Vj
Oo8Q0p3IdqONNiobckZb3rtZo9MuUM306FnWVOAq1Wl3TCRqobab7q0xrnaGEgZ92MDYuWP2E2NW
gELYERJyhJZvCIIpn41GlDdOQaoYAx3kxCgWQWW1AuBcrrCUGajV6kBLFprht5h7NR9RjN77pMll
7ll/kiN6qnB2wmxhJomcwbbidInmmS64NsChMBMhYSUl+CdH+j5EF2QLzWb5mCJradTFEdbW0d82
LeqzsYXN3jRM8f28FHO7jaFYESt7CEsP4IFGe0Z4VnTAA1WfZZNqhnUB9rPbIi+aJO3XrDa/Y+Fe
qb/0i00Kw1OaTmAL91r6JAuS9tK30Hgw9NtUP4r2NMbu+uvn/cpeq1/sVgL7mRuAHdyPsDJnnQ5T
vIzCt68//POsaAtp4f8WqqWyEc3a0IItRpKbQhtzpNqkWcwqyx6xuunOIW2H4p4UZmeJ/FyubE01
NxLRM3oRHDyei/opdGtzTW0R/GotTL2FkDhf0rwc1jSRkwMTcH2DzlZo80obwZkYJP5+l5dx5W1h
nv/9r1K79MMxD0GZ7BzkRYGrgUaK0NXCB3C/CWO69g3n98hf32D7w2iPyMB2VveUpP2s5cyQ0Vxv
v4ui+Tzkh8iui7ozI4FuYpkT+WH3j10t3vXI3CC9/qXpFWmDDH0XspNbrxB/Wh7KBclfm68XwOer
S1yyiplfNVaAkXQPoMJg7oIxMnenb+rpKy9a86KcQiejRq2IvJ2iDmkwRRTM3kEyfVPmXPv4i2IK
k0uDH5k3YZu95Fj9XHU0uu8+/Oo9uXjAx0lr+igFOlV6+SkO45OomCaiunprehQOwlIL9MtL1ZRI
QJKtp4J/uiVM1S+WW4oooaanDzK3GbaFJsPNQO/pGwC7+PyO82L6348HF5pjaRJkHBoy2ptGl77g
RY0ey+jckY4iDnNtJo157uFNwxgDqi9Ism0lMAiHyHfekDV1y9KMg/3XS/DKbTQuChrdzqbezM8z
k9SYMbaYlYh10m9b21c2auOioqH1G6VBW8BDT/pmiXBgWPYklTJjQN+UK2GtdXvsd7VWObtGV/U/
JS1bzLr+9zobFqCjvva8nWM8grRqCkwC3q4w+m9W/5VdybjYlcqxHixtQFIt9OrFq9DxRtHeUAk0
xv4f78zFtmSHovV6tGA7Rq4LT0nO3Ohnzhbcr+/8tT/hcn8wcmaYk+PuAqnJYi5L1d3R7FbvkgEk
ngwkQt/sROeb/UlZa1xsFcp3auFm9KnAEkGOeM3dikAc/gtPPm2Zf/tzLnYMZbTx1Je0RoLu3QYd
Aul1UTcgiDlIf/0N50fisz/jcmuwswHHrACXLsqfFuDZ2s/VKpe8r1ML7q5HnG1SdN+wza88mOJi
p3CsFqloFpr7qYM+WGn5UgtwKuSgJL65Yte+4eLRt8bUi0woDPsehU43Diss2yjZHr++WleWl7h4
8tHpMTAH57FrIFTm5XvvvYf2wUu+qzyu/fqLJzw1MUz2jDR2QIk32YgWHJzAesr623/7/RdP+KRF
KQotrr+jTeaSq94dPNBTsy6MFON97MZff8+1v+PiMR+THNWOMPAKpC04ZtAVWBCq4bsO9LWPv3jK
e1X3gCwSbnIECM7php+NF74mDJC//vlXnu3/wrf+Ks8cOIlTlRj+rgA2xjE1scAuh+/l9OHm31SA
/1Usnzx4/xUJf32HGzn2pKfArJys1O890/RuQlzrswS518FuNXcbJa6Jax0jDnhzp2N4A5klorZa
Rp2wFyT24ITSNH2TJIiw28jNj6NfAwEqVDFvDKwFY94+eZU9wrzEa9JpOMmjONRmXUH2nm3r4BCR
li/s1nIWCEPTo8K+tyGe2f+RtiHNo7jO9fifnkz9sqoG4tFxMKjV3kOTZ1sVnmBjPebT4ut79vmj
qZvntfLX9Sw40Xi9FqGThFSFz302qHZlE5krvx0RffoVprh87+c53Aazk4z+1VapPf3KhIl8YP/4
+i/4b1bwf5YEn3/x9DPH9kiKqcLd6+tpqy1PN/G9tbbWe3wBc5S2c9Kg5+VsH8x/2zOsrzNrDpJ1
jsF2Ec+GWTerF/VC7JBSPZdbd60OYzmTMzl/0BbtrJ39/vpXft5G51deXGjpaaZOsyhGbZr6O9x0
NXLHEOQSSKZuF+i6vQQYwJYoQD6dxaoKvYU7Jc726x9w7S5c7C3gaCKnjrlKWXLwip+OuB0MiG3j
d5vLpw8/f9/F5kKFpXroHeEOwf+mB+gPMSC9HaGO2W1wkzbN8M2r99oXXVQQfo9svje0BG+Iq6Mj
N6txK4IC5oYZe8ZOekaMz6x3X76+bufr88nq+u9+/vWAKM6bnoMZcQe58bb0z/ZDCsh/+mzjok7R
wlq2adWFu94O7/VcO/sr7r7+6E8LFG7HRYESOKKz2dnjXVBrCCh1ByvFWXGZh+2KZhIB995A4lr5
XT/903eLibzjf/cRKUTkxxXLuyWcAcgPbO1dVfffvFk+Pyvx8Rf1Sdv4vRFNfPzkeUs88gx53A8o
ePFcFfCz88RduYxYZgpAX4VyGUFu/j5Y5u+iwh2ZB9Xr15f12mo4L8q/VkNhqBSonhXvVOpuASfu
OlP75m+8sq7FxTY2iHjE665iFgNJSMRzSEbbNrAHa7IXWuJvvv4Lrt2o87//9RcwT8kJYc9iQpn1
XTv0d3pcfzjd9M3Hf66a4U5d7DMSVotBqcfCqwxYOj9oYiM4b+cJSvPATH/kzaOhYcPCpdogU8Xw
wqv8n8bJfPnFJgShy2sjpXENEe6eMdKZvU3D74Qt127+xc7jYvioU1vEu6oYP4SqFpoV//z6rlzZ
nS/LmlHPAESNSbprTGaZmp3Sbs004xTVuPf8CQLr198j2AI+39D0iyfVFdgA8KCaO140/ptfD+O9
3vfxfWb0zoT9Ps1/ubg+KsSIFvNAj8Pa1vDLrponli4BVxQgRTZW1ainsikqWMMimRbmEE13HFHo
RkYY7QBTGuk2bFN5QEIlkNFasY19gv7kQ1zVjkZzy81/5UaKMSVzz3E3oYONv+zo7SfG9DNvZH7C
AMN7pBZxsbIQ9dbzhjAYPPhB1C/8XqMw7gzzuTFlsswLI3zqzbBbRFanVoad6CtV49IsiqhZ1w3E
VNcz9LWTgYNEf1ytpsogCUGBO+HVXCxGW+uB7LtBfECnPTF4HmEG4CSu59VYmXPZ9gaISbt7nGSe
IxIOQZ2euYxe4Nm7mInpryqS+SGsJv0HtiBn1zJzuVNJm70HlhPu/cEdGC77ucAz3BrvXozqeoJA
MK8A1C0LmfdiToSbWppR4CBY9+vgZKQFJgoTN5k5y/BE3VSc/m8dx2WBqKb3P5BMGEyntT+l0tQZ
NQMnx/IoXZoWblhEZM8kzzYghfQAc6rrvAReYv5qsQpg8DWy4RZddfdREutE984ft5WpQH9HA9ij
JoyqNZpwuPuWHeEtDvvFqJcI4AGiIP7v4bbcBa6Xzg0Ne0Y8lM0dmEz5w7LL4hwu4r4OPTZzkOpJ
unBVwTQjqNOfvhfhAkhCes+zOEU0vxApktG0sfWl7tDx4iHIiSzoZX5nOCTmyIba1+nTop5LXI78
4yh5yevQG2ZjMLVPWtW3T2XBsqjMMduyTOuWUXVpKsT8YlrWlRrvmiLJby0rin7HKLy2euljlDaC
ErAjXkuxsJo4AubJon6Nx6SfE8XQp3OtEM5JZMGw5bVZ7zyI80e7LxtnFrWkNkJLjrnpOYGWTLTK
gql4zxh2noFYf68Rt+DuSJgJCfoevJXGOjmVYR8/jqFKF14Mmn/moeeGMdVivJ57PURh38jOrPaq
vwn8yI7IxCDkZtlqARRMgGbw0AfmgXOPGUsza+vU3cBPaB+JWhh+YnUghC5sqo+q13GGA/8A/eWX
drhxk9KcNbZJXhZZXNimCr0jCzkgCidsy34fTXbySKS9ewjTrLrF1+mABMiLCmxtHsn3Rrrnd2na
tH/sCvo5Mx5XX9mpY+0szbCXPh1g5i5TuE0h0PyImXyD6BZvSV0Up6bLuw0iDBvTpmbdVowdT6Qi
60TnDOClm9rcSrjmq4jnalE0ybCwUtPedKVR4patjVOcR/o21UApGHkTrTMyiBadUzjHobPXXa+B
xAtyglFivat+e2nRLwZCTR8k2JE99oNgaXjTtOZ3em/UEWdVfR7f5AYsjqnAEGFBAvQb4GxmRVqv
Ve4Ett1uZrV+sw5Anu4DIuQjQJBD5y/MrvdvoLLKZafjrpBhNsuCJF15sduDks/7BXh5y53LwCDO
o2qkBu8XyKQXI06O4/YD/La9CQ35h36YuQzHOu83AW7RpeYZ5ladddm9W9gQz7vCu4ta7zwg1Kw/
KhjStQZ0easqQ7XzsQaT1Leh/PAhQj17ownZLUryfexK6JO2SpZUTmrhZ2O6y0oahyTPiJtCAoTB
5ahjwvCNkFxHB/0kuNyVhulpYzuOd29ao47jwNQ3Fm0J/h/Z5K/Ar+SC3pO2krQjl3oYWe4qAAuw
QMNFz7rD6OeZJUAX4j2I96m1ZSvt0JjBzsiTFZQAmZB65GhvOAj0J38Y0htQZdF68LrgRbBUgTm1
Bs3BUh3lOIKpUNT4LTi0hdeOKCRDXS4Bh6RHqRVqrmrXWnKH41fpJfpudMA8QMJRhwmAOzKLZHDm
jQeaDYmUs8Bmkx3Cpo4Rl+vsPXogzLuODIiNk9LI0ZzIXcVwnrZag0mwFQSDj6FZvvOdQGhk7ac3
BTvqDx/+3Z1thS7LBqvHshIqebTIm8CJQojNvE3UeSatUMQn8JwjSG04mvUU/SgclNKq/eews/J7
xbZxp+HDW2t8+Mp1Bu1mhIS5R++k4fqJwAJmrtu8dNGUJPMhxkAIGaP+RdyGxoQq8V66PITY0Sbh
C6J89ES2DuMjZJIO9CXYi9QtNz0U6c2gT92TD2vqGAKR2BVaqT4CU8ZHDOzxmyVLiKBdb/AaDcV6
pMjZZn1kkr0gCNnIx3hDjPgEuIUctZuoT/K1p50zylQC1Qgi5wDISxIsBYOv/UEBJtceFFBG/mHg
fiSxW21iExIFPO7kOKQFpjwpHSLlhsY/ViAeZkKW4bPuAWndQKf17gdcQ3vsA/aP1uqm5z4nmEfE
g5rnkeM/G7FlT4tYjwh5jJXLUdDIkle3mcQyIGByZZiDvvSLnAyNLjYYNWj2tsX6vAYzhENAGyx9
5TvptOg9EOIdqNsqD7Vt5flqBxJR+xVUvOp6dyQ4aajjFI97m6/cMIY8AkhrEWkl+KJIsuVLNFE9
gQYPk1aaIFyGZpeWocTcUEQvVkYPOtfzZgu9MFmMtaVWtmtUa8s0sc1hEFslxH4sJaXMaRq4lh5h
FPOiKssbcmaGdhXVNsBw0n4WHns09sHI3LcMATDQdpMGsLSjPFAQB2hGkslDyysQOP7LetnH9bjn
7soSbrio9yWxOgVwb2c8AbVkdzTBAp1Lkvsh9AhQaH3BhakAGHi1U95aSB4WhZk3yzRKkz+wLae9
FFG1N0IGfEPlSLIVIVoSdCBgDnp5fGymxDd4/GDD/spRlK29RGITrSXcw0g5J2znLZeONF9iiYAa
jVbGBhN2mxJXD1ZcmEW/Mc3Up1zPeDqN3vKXWo13FYtZ+6rs5rwv2CmwSPooIE70LDxEuuOuKDmS
e7eLcgAFQ1VaKw5nNV6YGFmXjktqCnj35INpEx9iR6TAjjHw3c6TTU+AUi9fYXXitQvYviJYb6V5
W4/UmbZdscVOfcNrM1bl9DtoVXiEwNHP3UYCz+ithHdr7YFZzrI4PvqAddHOBSJfU2RVOZ5I54xw
0sbe30sLQlLLeTXDH9hEaHqyOvU2ZOCEJSGAkZEv8rQzh1UQ0w1YoYyiuJnKlnglYHkEaWANWZtD
Fx9D5fjvMR7W33TWSkBtmrbIDbO9Axekb7xzy6Wc/osvMMcz/k3ENyZg0OXkJt3ZfS24f2KCCKA5
SCRilo01xwlVvkKY8B4YYtHANbLqMUyaEjStnUCuI4piQUWpbvnR7r5FWlIsKJXdZ3SnU7mURRe/
TnFggLKChrb0U0nwiltNJy+b5IfV6nCWUyHFR9N2znEMuvL895MKIsyEIr1KrHMYW10TCJBFfgsH
EZurPerRTnWaiZe/0Ne+HhV7FxPWImJDXOAcinZUw5yUCdEENwES4OQA0YO/zsABq5nVDzkfN5kf
Mm/SQxanj74ZMkYNhThpZg0mz/SkzYJvracw6o10r4uOJDLon9YCo0d+GjwT4ErFYSKyBGYJIkqT
ZVwBTWkqjA1Fu4tGT9+oRvNftTyUENYgMd5Be3RfMzhgeOdcc1112XmoVsT3LlPqPa6e4c3m1FTS
jwExrqx4eCPVB7d4PIzTb2ojovN0zgM/LOg+b4OWAAoxeQ+DHTHNgw6l5T6v4SlFtjDueyuGpJqT
6bpInWDkF0VUz0i8SHP0Uu3GDlRyNDtG5LIaNqYNuM+sy6MmNO/o+2m91lorCMlLIlrzzGNZRI7R
3KtaK0HjddMLi8FahjwnKxI4m83UqnHHQYvEBNTVc09W9UoCHlvWnNkO7UCApzWM7nPfteNt5qU6
iBGr22a4MBcV7PKFRgAJgUK9sdNcAhBKg/DUXPfDOcK1Eb2YQZhOmo2rfNJNyYEJrlrIVv9U9VlI
7t2U38PI8hfGYOEN98N2yfYbrVRB33ZKg+k5lrmxZ7EH+9Rp/deqSkNoGo6/oL5QO3CF1Z2Zdf2a
TIhgl/iltdB4rc0zhZIqqqfwzY20+kEVhQHhCavJppk4GNeSbAgfnMZP6HrQ6nXfaNy5V5fVYxcX
PfN7oztRD5E8ZUZOK2bWWDfExXIYJYlTzbux0jwMtC717RClZOwREdatYZnlJ7IrxEGTMGtpyeXi
5PXnipHn59keImulqb7+1RRm+BPXKueBFhzhs/TicKdrid3zfYh2lyyK6ECGYnmKh6TYmJEGy7rC
h5Uvgy72MNP9d8IVnYrWec0qiP1uGBc6AK054D2ERsJsfyahLJ9JLZDUbF5LOVeQrZtQgRWRhsLb
7H+TxTncW3lBoBwcCML18qA0n1l/0/Pg2rjXTb8awNKzESvO3G0wV1qD5q8j+dJj1LsdfLtl9+3l
GglAgOUWRC7ZDFO5c6Q7blUBJXmW5L52qEc5LkaijohFCORLLgG1GXjPKUwsHdhsQdwFsLGkfIeq
KUiIAy2JspFAP9exlwmvGWLpnHa6zaxJ3GY62ML23CpsCWScu2PcnYYkroZ5RajGkrfq9B6ULSrE
JrE2euxZJ51O5HvN7vl7pLI5ZnA1EGUABVr5gNWdWUV4i7H0clQhC5zUpK8aYSIo+3QBPr91tZ9m
nA7lqgdOvqVvwXvZIAYUYWPBPZq3/jD9cDIP6GYnqo5RQD2lc2JkPJzfTof12yCZBr+yO0fjm227
UNkkosl015uRvu7KBCJ3ao3vZdSQDuucA9OwuWdzy03kyusAykDYGX+ZA+FLs6GU7j6sBKTBIQ2h
+nlqVbXCx76W1qvIrcdXIj81APVpVuOaVsYha1hYSL5lC9+1dc45sWRBpUldnyhby3nkADhyaSgA
zHXT2wJbDrioOoLyZtaB+R6xSufUteW86a1gm1guqGVNeeQN6Sn6wCDrNiKF3Qletr03iWgHk0ZO
s5pAiM17yymWOqQPbzjHAOR1sjJ7Vyxc3zDXhm+iLtW1vCYVr+p4PaWp9WAkSrCaO9JsgrC6NQqy
CvU4i58TOyfWLU0Tok3D9tm3WkCZwPtfy5EWFIhad9n1/Ugu65ChD0EeCf8+jg8hMlSSUCMFSLSx
5z0Yrz++a5BETKJJvErbwGRkU3POGMIgpUfQoWuQcjRvLGADd4PssC+07IqwYUb1ZquhuzOGCRhQ
1kT5vIq77EZmUMHz2PCXLQf3rc/LcRc3Rbit4jpFS9BZ4OEMC2y2X/5smdeVYCYS91EFtnkbl731
5CYuRntBFECFTn4e5YAdC6udPghM7LS5TjLEARlRuKG8MtAQa+mGp3uAkVd3+xiC1EuUxs5DEZk5
NVJiugvlku7jNS7412aIAIG4ztyGMvZgq7Hc0p/yXpzRVkcnDcOdaKsYPI5b/tDCXrxMtutsgPDz
9Z3yQD9bGkRDz5hWbXGugCM9Wpqt3SlOzWP47FaAYqVG+FOUGvlj1Vvy50S0xtbthnQzxVG8VIll
79vJFfdolAi57b1qi6SN/N4E9EjXluJg2rZ1rAongrTWRifSGKa9kQ9sWr7Kjl4/UDeUWZj94JEO
jiM96gVQeUzcyqk4kPuAkHJzcnl+snoVhBHpAT6EG5djz6qTVI2ZXX44EsC2RufwGBKdtLZS11qQ
J6be0D5mK0zQ9Z/U5r2roGgRw5fEHNu9dpckY3YyE7I2VBu3P2GqtncZgTt7GFvjJiKMLptNo0X3
xPYRwPO86Pc+0nWS5ullV2J06xmVeQSqXXOf4+mMwXdH5161WBHzPreI5tX/CxodJgAsUYIbtuRw
9SeOivye/J3slkN3NGd0Jp9dMMwbmpTGvM853QG1rlZB19TrXCUoj8nDsXdWXKWCE6gMCEIouy1J
dZyC4m5SN0CDk7WrnHhj2CkXbvD8h2LI5QLKD8xPlXP2y4qAGJSwIY4nsfWnqbMQmRohba65m5ve
rSnS4qSXUuxzHf6Erpv9nLMe3A9uy8oU0t+Qsh2Ri2hzYBUj93hyqmLrxENHxLLrUPMMYYe/XdNB
5EHUyKUCPBVR7VQAFLddj+y6d0z9rRxhh9mxIjsvC/PfingZSU5Laj15yvGWBa2cRYM26LYYp/CW
NpSewrpmWG3UjQaqxSHVmiITS//QtsUsMfppgdFOLHp0Bi9wRuSNGBJtHfdNAx8OJvZMhBDQkPtF
46FymB2CG4dwP3qevtZV3K1l1/PyVTiM5nIgpYIncZoZnVf/MIm1eukHyuJBGeGPII/ax7j3Q3px
mrzBiXre3sNgiSNd3Mikax94u0Wc9d1s29OMObgckdH7lgqXmRcNBYVZYWwau5Rb4oeGVWXQ+PZN
P1jZnuAMOKTVT0KrKH5aQhYCkl32Wp/694Erowena4gk8KCmY62GZns0K6nWjW8kO5AEHVkPjijf
BsslY0LjuS4blR88UYQ7oqB1mF5D9Kg1RnKSmuVvbVeLVwOQ4GUeg6aeChIcsqwooCRBY1O1F4H6
lmItfdBjFW3cZ5hUOlmSRvtCIg63XIPoBdygA6cGFuCek6+3oVtTH+qC+solMPUp+f+cnUdz2zoU
Rn8RZ9jLVpJlS3TsOLGdsuHEKewk2Muvf0dZ+SGiOKNVMl6QIoB7AdxyPmuenohTd5tCJ4Qzgzb/
wF0uvtXdft6jDtbd1mmgv0E2RcCxqwm7Tq44jE0d7LhxJZ8SUCOwPDiWGnRp7di8lddk0MePcQxb
a2S+o1u4wna29ygr3LmdKDmyCi56Hyyq5I5JrcU2LWel8wZSt8u2VtvZ33LVcdSPyLIVcFD1IniF
dA3vojTTr8RgJkCvBfeQ24wN0N4b7DNfrcmwBYbce+ZWS93+qxak9jPgg1rd0h2RvBFztH4wfeEL
LY0U8tKg4DxS/N/dsS7Ml0QzTdIBIjJeVXPsfVHVSEkUhvoazPRvpcLe2PA6XqnLACvdJH3kp4NK
W2paKHtKXvUDGN38T5eptl+kZhbv9BgmakNHSbjBjo07L4U5hXb0+LkcqSpgKSlf0E7MX2iiQx8B
VI3x5NrpcGdPY/oLCQ7q8MTszpxZG2SXib6jagQZNv5I+XD3zSz19C6NB+2PBa9layHqt7+c8lpI
ralS6rifrRJMXQFR37UejQk2ZBvAWMRync2IWuzu8muWEp+qlBomxkLXeKEQRhqM7jhynKRUQM8e
67IYSUVp7T7L3ewmgO0MOATybJKUCofCSNxN7IPg2vK1HK9zKiA4U7SgSrnkiVZJUnzhSblSdT8D
V2Epq3ZEZV9icdCJWzo0AsXuwa5V1ZPSTe2rMMf6Qzj1gEeMSHsw0gARcxbYvhReuZ9SCt8cO0fS
t2gsUhgI0uBkSAxyo2MDNicusKrxLc3s7D6PVWsEvIIy8lSFNcyqoNRvE+rlOaPHsVXclNwwjg31
Dy23jAZ3Sdek/p3boMba5PzzMUxQ+ZvSZ7sdWvPooE6Z3qL2RBgkIt2fknwF7lGiQm4lzd0URsqX
GPnU2xno/J3WagodjICyizn2juOUFPdIjzioRQTZF1oV6+cOLRQ4tFx6rLQnF4AIKjtMNtx3heY9
hpZCDmUKwn1qK+pNSwbtrpqM5MlWeu76RWlvFQUudsYuSsfFrFxX2aJKqXlCPQSV4yg7FiYrY6av
dhcoAcrHmjncZNSn7yaBDs/l9XpK955bIlKeflKaAChPkh0No6FpFpSos6OFyX0kGEfkj+5RiM/E
odFGC5zyOTOn/tPlNy9moKUsfVepBE1cPTuGlnErYNoCz+hPWdB9PnwpCnCPiUL2WfW5M29dM/+l
2eNKNc9C9YPc9tnQ8RQG1pgczVbvn5re+abOCt3CpWGujOvSG6SansHSaFc1CVwpuZHcIY3B2Y39
EF2oIAnKzeUhXKhEkFuRWpC6hkLE+ZhXerWznaa+I007v1zzdFVuRcJmLaTx7PLYzehwakNlf6LZ
qbummNlQPckfC7smS9SRIwJquYFuv+ViGEMZu/zbtfPjr3qSG65hPiEp0pZHwE75W06W5MHKx/x3
7lbuF2ifxiGyYKTBPHQfu8gNkHWeql2MHOc+0Zr60zQU6I+5xnxwlEis1O+fNzbVk/xx5+iqHjkE
8PVm/jB5zp/UUZ6HOP1tzd6e8X0ZEYjeDkob3l4ehqVROP39fZXP3Eyag6sjS4QgrG60OpS+QaWD
CcT8da+QHEhYwVYsLBwI6EhomoPyx4zS74aXHS8//2/h078eiuCM9A22SdAnjOBzGqH92yVbf197
Lnm8pO51gvrUpYAIiwmfsnt6quNtY8uAwBYXM8RA04q3MaEF4lHz1H3yoqY/9IbQV7p3lgb4VF3z
boANx3NQ+IBnBXVqM1D2b5bfouLt8qcvPVzyIcTCUFZFtONI/JaWezsdf3Q0jX5IESS4ufyK8x5E
9aT6QApPxy6fENkmqPBIQsQvq2qlWn7h0a5UYIRYiXCFwAIrotaT8bGsHy//5oUaWtWVXEfnRGkU
Zk1xzGNN3ZdWMdAJWJIrt2rwvB0xk003TNVmHjlyNVljHpEE1a5x7LonL8cEoCDhCR2kUTTdNANp
NHgQRIGcld3/9BH/LHeeL62ookq9dGwUyiZ7mp8J6plF1n8NBuQ8K+S1dxS4kxWYsjRfcUon5/PP
CyERSJ6yswzOiQmVrR2VQ0Wxt616M5j3jb1mwCdDPfcCyetRy6gHnP/EcUBTA4NFa37boyBNAdbs
IMIM6x4BCTurzN0YGih/0a8fJ3eB4jm+Q8zkh267yeAnBtzNyyto6ZMltyiiyJtGJynQKUP0MNG+
V5wDiLlr9mbQun5lJpfeInlGC6WHtFfY4bKA6xxR+EgdD6XyOHRrrKKzDsLU5aLkKJ6LUncHlJYo
rcJBQE30UDwoqEG5PFALL5CLBMkPhd7cB6MfmkZ1a+WJdjOmFSKyMzDH614hGbNbNyiXWO7oJ40O
JpX2jFmHKm2u7ICnVfzP4jN1+TqWTjHVJPQFHF3HK26suc/u7KRXjgW6NrsxnsUho1fvyuE6rYR3
u4GZdaNHocqpbZgVzeUE4cd89Uxz1jPwKdKqjfOsIf7aJr5X3ZWGb4lUbNLgNkRNOxg9v07WSuuX
Zl1auG7XDBTS0aeVR226dZzqkzcb37QZUbfLc37WMmhyl+bci2l+aMoGgoX5c2peBAzyVj/E1prH
OXvv5fmSS5vppdAGsIa+mQ/BW6mr+TcyFOFLZudpuRelq4vNqcv+szrkPyKXWnKUkdEJTlT75bov
lFZCJmhB012GEImjjeCcEn6whh8dJS6Xn392c+ULpbXg2QhPlMgMHaHk+7nmPRfO2t3ovMVonjT7
cdsV2VxaznE44Y/Rf4mj14ZuJsImcWjsLv/+83s4HyCd6hplzNOi1yjKy9InZdIOVffkuF9bI7vX
kxB4+B7NOjfzVsbr/JKmmu3/lkkN5ODlLc2/4zgCoIiQvBa/qRX5dflzlha0dFJLNSTBhWDMOgS+
2hNvPUQmZ763nefLL1iaFOmcZlNYPJcipJkuIfuU+Ub2ebYfkZRDmuP35Vecdy+afF6LGzsvFPBB
R6egaZ9SJw5VMQCt+FutZg/jgHyPetWZwwTO+f/pqAm/6SXVU/RxUOPKwZae9mqv2Ugs9I26ssYW
5lw+2EREo52wUaCPeg9BdgjNT3O2crZderRk3jp1MUlj0Ccb6lzYGm8+CD32O3P4cXkuzLO7FlWg
/x8fPQrjpAohFkU4kucUUY87FQ2/Ff+49OtPb323TZVzGWaVyugrXeC7CC30ev4VRv7KnWjBGFzJ
tIshmusoYtxtqo8O3AjzXadksOmMApkv146u/AzJpsveQQodarhfamjQIv1FFT0FA9mKy1j6DMmm
bdGMLlqS4OUROEC2d4P72OQax7g1p7T0BsmoY3VyncwYOb61zqYBrEXl+9aynhPv9fIyWphoR7qC
OVoRuGRsnWNmO99Dd3gtY+dxpgxkZYiWni/ts5pD0U+g29axmm2XhnTzQ1HkaAOIxFl5w4IhOKeh
e7dU82Kkp60WkCDK5hnY/NHyouts2JFsTJlPFJzGLPwmJ5nLWar0xl1XfL1u6CUba3InVJ2m7/yk
tVXqmmKwSlbmIbqd6LfXvUKysxjFl3A2tcJ3vQfPegnCH411nf9xJNOaPL2e0TQVfthXAZfCct7A
ubkm8mdqf7MV7+Y0oZosqj218FMdddC3DMLVtLLgzwbYeLRkUWUOl2mOE5tlMj8aY/KgjvlzXsEI
Ul2TGnSystQ9IZY3XeeDbMnCAhopY6rUyOIFiJh6IkDAzDPim8SIVqIdfzuD/73BaLa0V2p06Wvk
riZ/GNtkT60pWuMOrXJUpaavaBGEf6bY+u3VtnYMR+DyaOoiKtX3wa5E0YjCvNa8m4QNX4a6vQcr
FKd4GQrsMUIKv6hVbCg6QndtcvPpI3E08yZ3A1p56KTeNX3mPV9erAu+TsajdlWlRFVB9kWUGpq6
lRDFB1oSPIgfQnxJJ32tAXnpRZLHaDw2ToQRgyOtqFsjrXbNNFLADmUkvfJTJMdhp9gDvRyaH9nK
dqboqY31o2vDAE/erhosmf6ezXbZGpNL4Tap4yAmL9+WlEH9sPQvl1+w4Lhl6DslOuFAeTWKyQLF
caEFx0a3lB3VONXN5TcsHfBl9nsTJVlnxdRmFrXT7gTrdm+ByCEFyjfFlEizp5IHpS4xPqboju81
6qxWrPJ8askkyf3/bSOl+NkoCPFQxp++lKby7DYIbIHKvaMEMNh4gX0XCculH647TlH9w9CU57ap
Vnz/6S3nLFZ6+6xnQexRGeETAJr2AloYWZ92DeK14ONkHn3TkLGewFL7jf01Ji/nltEHy3iMgClQ
zr0r0NCt05WFuLROpH1g8Nw+AgGDzIgdHQrktRqrf23jaWUHWxoo+YhFMdNMUp4yN5sGKYrGxElt
7Lptxpb2gigsvVpM3eRbKiJmFY3UnruJsjX0z4KfkenztUDsdhIt06Dqxq4SaLIitxnuMq2gJl6s
ReCWXiN5/85GlwONE2agojWBek01vY/sL+gL7C4b6sIUW9IZroKDQia7nfyw+F3239Osh6n257pn
S74YmUIv1VJ8MXnezUTx4zi8qUG3ufz00xCcMTPr9EXvzhHuYI1goNPS76hYoxhgrimuR818EztV
c9d6RksLlmI85V6Qr1xtFhaszKLXqAcFHu1BHjTn9NNcO2KfqIi6Xf6gBcuW0fNUiFhD2yTBkdod
NO6MneqyBX8TDvJEAG0ipEvXTu5LHyIZdouuUj1TZ3BM5uljS0B8NyeEkC9/x9Kalcx6JNaSwJIx
kSONduak30cFhNqBcrH47vIbTovz3NRLto0eeCeyOi596pl0uqMRBwT2ui1L6pubGLIopVkrr1oY
KRlNn9K6anjOLPzaNPxI0HBni5VHL+2R5mllv1vBQIm7Bjmp0q/1P0GZ3UXouVV5v4tpNeodYpTx
CdDkUJhvXbfxyyRqhBHtHuGu3FfmIPLQagfRRAmBSnHCLLSny7Oz4FJkGjXXcmpmI4dmWYqg2/J7
FA1UOK/4lKX5kBYXzYuaqkAjoNPC+tap03fO/CvrdunR0qoykPhC8LJ2jobzc1SfEuX18ngsPFfm
T8+TEeV1xU0zHdACLOKN2qxM54IdGNIC6hWKCasss4/orHzPaxqQS3XYZGiqovIU/05jZX/dJ5x+
wLuVWuYaIkcem2lMgeag0iyMoou4btxlthUdzQ6ZMpoK23D6XZvVH69Y2z4XXKrMtSotw806hbip
8Oo7Wnd8M1Vu8wLVvM544Ci6Q/gXBd5pxaIXVr7MjYU9bcQw+mZ/cJAoSZ/LzqDJ/uXyHCw9XLrv
VzQ1ZSn92H6bfHeIRyXotamozV73dGlHaPRRcSbh5v7QGDTNIplspCg3htyernuBZLjCzopYQaX3
SCB7O2ovHmeC0F47ji0NjmS7Yz1bQwLTxHfTL4NpbYT7tZnWNrQFA5YRrQF1alQKNqVvT+EJXzN8
QaXt5vKwLJiwTFulgjLJsa3SV3T9K7wmuoRCHXHkLnYpX/Gnco1bvXQp+gfAFp8awlSQ3fFcKR+t
bAIjbs5NeWtHXXhLuTkqlH1NiM1sy1s1L7rd2JyEnntX+Vl6TXfVGYp6nP+7EmC9+mTlE5R6UXwv
++g+tZu1mO3SRJ1OJO/clEiqyBtPYihFUe0HO/IDV/l1eZ6WHn1aeO8enUW9Xqc22dc+639OAVVG
CY1Zl599+nlnjjP66Z3vnm12/ejFA8TdiYaiUkk5x3bfquikX1+ZK+9YMBAZzJbRv9Na0OePjXlq
dQMxt51cJKiF165Z+NJnSC6ELJjVdapuHmPtOUZmZ4QtZjfPyJuufMPSCyQX4o0lxSKC7S6mh30K
v8wgHbTpKW4/Xp6H07Z5bh4kJ2IX6qxRClL6eaKX+3DSmn3Zjd1RNfvxFwbCPY8O6EPWZM7KqlqY
FZmXplm00potXwTChAD0H9X7CcP+uuGSaWlp6LrwFBzzCCmz3lJ/v/fU5IYGzHBDG6+yuzxoS58g
HQ1s0+joczwlAeiF2cZD+ABvDsCIvsYKXnqBbNSApXTiKeSOSrFvKCyvbY92gm5/+fcvGPbfCtJ3
xpem+tza1Lkfh2p+qGxx03bV7eVHL/1yya69ykvy3qPHI7Jtok/htkMnPFWnlflderx0IKjpcG5j
bzaPgWbu9L7cgBreheqn6368/n+nFKqzSRUntzjwzHXzRzP2AC1WfvnCpqdJhjy5AQqep19eGXTA
2VuB8GeAjjItrOp1kl+aXBxlwYKMdcgWfuaEd90QPk8lADIqpVbiSwvrRq6NihJiqAXgH781tLea
Llq4N85KAHNhZuVmFcS/g2BS6dN1ouwxn40AQkBydENjLXZyvk3F1OS6qAn+RuNlkBQmcBNbT4vG
D7RnlTtkl8dtFyKvG41pu4NrGAIESUT/MbNdiz5YN3m0CVJAu8nStV9z1q/rtpwRMhOTTjOYKb43
PdAbDEll3onU2Xbd6+W1fHaueIHk2AeBhAkdK60PtWAzKU/5eI3z0G05/5PAWBCGRl97F2oHrUXf
pWcLv/yjF0ZFTvx0VdSOXch5bawfDYpvdJTMTlv3dXx0frzkuVHuqbwhM2IfssFnpFj+mKV7F9Vk
KlPt8+VvWBh4OdEghtGOuFAkPu+ZbtKM9iEz7q2by09fGqGT+bxz3aPmxaUCsPkYe2aIylmrbb2+
1p9Nz9ZfaBO+qmCCgZL8eHKCM01K1/pG424LUgWlt1XtlQTf0kdIXrzXA13X9Lgl19rPGyUrn7Ug
fBZNuh+GaA2Ff9ah8AWSM++DvB2J8ra+Xu9bMpU23L7Ae7o8DUsPl7w5OwW5bl1tfWKuFPV2nbIJ
HKvfmSL+cd0bJPvVQQXAEEAyyrNnEnq3Rl0CFX29/PCFCZAj+bpizxptIS1AoD2ifrRnD9ENmLLL
T1+wAFlGFoLhlEY2vq2Pg21jworSDpefvPS7JfNFfTpTLV1r/aJ6cp2Pqv1WBYfUWHn62S2aGo7T
W9/ZltGQ5snmlGWpDPXebb1u15FQOdI8X+zMpEvukqlud5c/5ezBm5dJhjzMOkgNhBR9KM5oKjdT
ehNZ+q850o37sA+tXwal7zcQAoyVDXZpViSLNtIk516Lyivp+4dIUaigDlfY9AvWIEfxy6wPBmFH
oE5icRc31r7Ihtu5WPN554PGjJVkys2cKBWurfWDYSea3Vxs2s92uW/uW24r0X14VUCI90hWbYYZ
gMoqb/0hoTU5Z0ueq8ZHH+3ylJ+NzPF42aStsmzEUJVHoAGUyIeKOLSxBd6pgMEJusDcmmFhbNW+
BAhD8ePKqe2vas8/dzzdluP5ka0adVgXoe+GgRlBbhPTbzq5o+egNVT0hEqa3yOInXvC5NGDojYW
6K4m7m6svFGoVyyc27SiptsJq/ynOkJ43DW25/1wbLVEU6vl9jZb7nS0jDn+0hZ9/yMTufiWFX0T
As6DNmkZ2BLVj3ACDKd/QVXIiU8KftUBPkL89fLwLjgHOTLctVZvEk51DkPUPtVKvDXG75On3WfN
iktemD9ZmFAHedRXAE8Oo2W7dwrqgrek1U2YZhFK2ZoJ9tdA5jSg256JFd3Pq75LTpmkrWMjVaZ7
B3We1VvTLuPn8VSstOnNSn+ZJqNdGcAF/ycXrCRqqFlNr3mHlHaUL7ROK0BvY/dzA10IbPGkEh0t
WqdYiYoteA1ZvYCgldKBqXQPoUY7UxBm1DJafUtjdAigYuVEaZx8xJnFr0tGV1h6PEVa6xzo/t95
wduQUBcDqfXv/XQ4URM3Kq33BJWHSNnq3g8NAK5q7VSnuJ1razspflwj5vZZR/AkEduqew2oqyoO
kx5By3kkArupimeRfXFgiHRoRmXzynwsbBGyvt/QKoHorHy+H+3hANLtp+uApU46IshaYh6sKQPQ
M6tvl5fZwnSY0u4Hq9csLEsrjlQQu09QVk+oCsW6mQFFXzfjfxU/322wvdKXc1O7CbkbITa2Hsdi
o4Fq3lWUVK4M2tJnSNtc0/bhBPoJ8FkQ/dDTYOc6NN8PbZZsL4/TkpVIh9dkalzVciP3kJTuQY0/
T465bQUk/vDV6vOVlyz4MjmfqLkQjfPOcg7C1e5pvoN91VDcFrEZuSu70fn7MNuCtNvZnarGeh3y
IfMEFTJz23qbDVNyB4sJpUvbTu+dQoXcU6vaXutie69GrbGvYo0zOzTrnUkF2K/Lg7pwOJH1cMMh
aweK9ZxD3k6P0FduSt1bafZbWBByKhK1EYLtWmQdDG96CsZy3rZJN3LBHz9e/u1LL5AMJ+jHqu9t
FkMAdBGpho2g8num5fjy4xeWgpzPU0EU132Vu4fUScADfoBhdd/XcOGTNbr/0hskk4k4qQVhl7mH
OZ2fLHvaaY79GAcAhUfQKZe/YmGCZR3GkONbUbixexgS72PR1Y9q1b9efvTS+J88/zuvkgK7G63G
Mw4h8DjgWzdxwH/d3XVPl6wk6Yo2GDqa5xMw8ohsgO//kI3dytP/BqbPbE+y0mJsuE1iual5sHVR
AbOqs1LZowqcpIC50QK/yexC63a0pWUHawzjjyWoYG0P/DFtN70O8U7VvUDsRKF00NjSZAMwJEQl
vUDFtqmtfTc14cpAL8zhPzlBaKFBF5lAI0bxGqmu2ExW9+nyMC94VTknaOdCL4rMMg4awizqiOx7
AFelu61gzlri5bqXnF7+bqWMJlyp8MQZP/W+9q7x1WwZwCKxPipFGYGBjNbSp0ufc1qr797UAkqN
DD12DnWti6/IVLeHgAzXLvPq8Gc5a+1tXlKLevmzFuz3n1waLUym4jrmwaWCZh8FSExXUNih/Bnz
joP92oZxWvJn1qqcTwP1mriVAjRkqHUTrldCxevWstvqkXPvWGy07q+WYQPyLgUDvFGcstwbSEt/
BqGU31z3sZK1w0PVRni7xiEfrafas6HrTHti67dV0V/5CsnkgwbloJrBOySVJWiPBkFaTtomGkaP
i07ydPlD/kb+zwynnAhLqAAFF6TZB0L2yI7qVWT/NHrVQAc+RAWgVGwLfuGg7eu5a3eGEVefhX5q
rnRolroqoaJDuPn/Qh16A+BNopiHclTbz2mYK3uAaMWu9wL9+5UfKpld5NoIH4gBY5icW81ONqlh
3KB/cpuIj3X2sw2fUNbYJV35s6rSlWjHgk38RWu8M8CS+1INI885pNb4KZrar5ob76O2oAbbW0vp
nIz53ARKRj7lvVW1vesc+lb1vSxJUfaYYujL4Z/LI7f0gpMjfvcROh0NA/Vr/b2uHb3wvrf81lk5
tCz48r+HwnePdsY8ANdd9ffF9LkUkJjLtT7XpR8tGWireW0MAbG/N7tPUE0n9aFW7i6Px9KkSoYJ
GDLNU6Xp70/kpMR5tKmmBwS86eZ2c90bpNsi/GkOKVBU74340zz/auIYXs7PWF3Tufyr9npmzcgp
tECr58BSyv4+S8UW0vzHymh+lup0154ocRlowST+YJ4kosYZAjSK0g6HmsylTavcDMLdAPG8pbJ0
q2n6Fs7HE6yzG71wdjNw+stj8PdqfO43Sj7BCfPadWIx3OtpNH7tK0Qu5rTMTooo1g0yD+B6RzO9
id2czvJqUn/QXZnsgsQ2cVPZ1D8MmZifA4/INTrxFnotXZm96lbZjjeeA5N7MxKkujUbd63VZilC
KOf2SjM3ciM6WYreet8CInk36PSozx0/B8hWqpKFdl3F+97WBBo2bT0MW3MctRVDXViYMnUuigMa
j1yWjY7wyM/MLZ07pT8BgjMRPZhRsKYGt3CskHkIaGwi40AB7b2YhrcgGz9leY6yTTh9G9TgoDkc
+i6vgQUjViXPQxhyGuIajueg1ejuNkV7o9dZemc7SbPyivPKdjpByP97NxXRtxAXNN6HpTnNN63h
mp+VIQb2o7rzi+dF/QOy364/xYn2lbJG/Q+aa9N9NyS5u8nKAhFUNLuYV0pK1i5bSwMsOS93SMIQ
NdPpPoiTaNOyoNAJ1TeFEj5ZY/aFloeVw9TZFUMy+vT3d/7XCNyTgAnd5aP5qzQ/G51HW/ufWVnj
pJz9EJ4v702aUB2VcC8xX4CB8ZNA1JyeZ6ii1qbRs5UwxdllwlukZTLGFhDH0DN9q0m3Wn6oeHps
rUSLloZIWh9NCN4/FnwCwkTcqDPtoUrf6uHt8gpfero009NAkgpdK8O3m0+xfmdX7mauPo3Fy+XH
L42MtFUVGroQcOhtP4izjzkVxP0M9TmIqpVc1dLzpY2qzmGfZAaDA0Z7qyTGrnN/pCCUrvn1/3Dw
ZjWqu8xITN9DgwxZ761WPlj1Gv/m/Nr8h4NXgrNtiJjppFmUB2N2Aeu36ab1NG+v2kayxdZXltDS
m05/f2dlaj3YSq3Xlu9pIz29CqV/tBlgBp0Tbyrzx3WjJdlyzJadRGSg/XiCaV1Mzr5V6MNL5zVA
1smc/tmQTVVGn0RjYnUUi/MZ4Y/ZOaaQ6K/75ZL9iikLI8fW+eVWXhya0sj2tUEq2Mzy6ObyK85v
zabqSKcJ1MCQpOty4aPC1f9C4Mfco6g13yEr+HtWKrXbKIqOohX90erj0GigvjRqVtaSh+ft/B+W
3qQhjBKag+mjEpijEKipGzpzn4x4enTt8c/ljzxvjQhg/H+d5VQLhbrWWH6RoF+nodxI0U3kram8
Ly1jyZmkTTAHoKxrPwo150lBTOzjaBTxYdTaoIWIHwc7i5bPlRlb+hjJtaDNMY+ONjo+yhebprTv
Ao+8T2Ot7BlLC0KmrqjwxdtZcRAlQGSjzcpNrd4Kupi6XmzNUt1kyavt6BvFW6umPH/SMP+h5yWG
bZL4bNGAgJM3A6jWfpwARVPweW4fOH+r7sci/qJWj6PoNobyBQWxFQPTFqZOJrJkxZjqQQEZxAQ/
qSbTtm7z13Tut6Va/qradD/HjZ9l/aEsmp+jOw/w091n0UeH0mn3aZPewh9+dZVuZfSXfo/kq8y2
U8rArDTfjepdOkRfYys+hEVxqyMereRrx5sFjyXTXHoieGOXFhYyNbFfhMXB1cznq2zNlXxWltDn
jNq97YMwhTP1KyAi0hafrnu4dOZQEB0tFYQz/UAhutnRwjnQXER5+uXH/w3an/HkruQouBkbwiqr
3Pcso3x00OS8LcFDH9LEtneWrnhbq0niQ6AY1bNXtmjAAItCWqltg9s8dZ0d9ebZzu3VTMNOmukO
Krm7KaHG/xqmjNIIx4tvMjNSPxeupr7OUd6+2ZoijO0AVOSlL7zwk5k52tc4SQM/8xLzS+MJFeGC
AGGowZv26QSdeutFmfrMjY5WmLFwnbVq9oXV55z+/m4/bgnT27U+CV8rFOPD0PXKtKlhg3+dw9hA
q6bObnKVPrqV4V56nbTYkdwAP294lIA5vWBTzg+FAf4aPVEoAHy+UjxdntclnyaTVcIJsUmvEbof
WKmH0mCDAMRIv5XWZOpJvEYZN0ZjVTsV9eCtU/aopqhWH62tqwWX7UobBBKb2tAEpeoLIwk3qD/8
DsvwlxFrVx4UXGlP0GtzcKzatfym6bY56gSeYW7U6svl4Vv4+Y5k0nPqzCxKdfBL1T4pMsQtLMGU
BX2Ciq254oWDgCOb9tgW0ART4U/R9KqMJ1EDxf4z98SwDfbVFYe/4PgcycDFMOeuO5q6X8/JRxGI
t8JG8/vyMC0tZ2mWPcSaon7IBl8xKKynGfS1VsS+hCm3LSf9a1J1KyeApY+QZ7sRfZy5Ue/X7viQ
B8YO0dqVR5+toTFVuXrY0tSmTTTQLqU73DTTD9GEbH/2NjVeu5gS6wEBYXqbLw/YwrqSy4n70hRJ
bSSGrxSB7+kBcmPlT9sx1tzZ0sdI7iwSmVq0oTCQhiyCrYbUpUUCsvRuhFfMt6Zj0NfcR9EWQalu
E7T2tLYSFtayXGOc23bWWDkMnnl+QGumNufnUuh3GlN13cidRvSdo/ZM05n6PK4Abz7ZzseZmLm1
lq46HfzP7IFyaTE62rVbonrht5a49Xrri0BAlaoZirLT7qcxi++2kr5d/o6FlSyTQ/rcVmKBkpwf
a+I+GpDw6Pq17/hbGXPuQyRbn5JZ6EkUm37q4bZ0G6WzqDf1D1alzHdhhMKbkWjFrmpowCVqmm2s
IHkNUvSX2rpPn6DxE8VGIQjlNo+SxronwYyeCkTxenrtk6o4hKieHGqk2XZehyCpazjlzWS27l5Y
g7mxYHtuDYecbzFlGZJkyutcC/VA99nD0LTGIa7Ub7mjfk/EpO4dM7iftRhjTlP1Lq/G33Mo5m3u
VYjMBojMGiLcmMhm7RNdoJDTo99zeRIW/JZcvllUs1DTzBp8FwBTeOMgGPTcNEn9CsWzOQlU1Lde
W+S3l9+2YPRyEadLNWNHEK/ydcO4zYZ2p3NAbKaVuN3S0yXXiHj57DppoftGpz1YVXCMQ+8DKYPX
yz9+wbDlUs2uydHKG0Cs1P3nauB65Djbhti1t1Z2vGAQcjFh7qFGE9rh5Fdjp2+jKfilR+paYOd8
SRHeXdqhBlrxo0GElq9m6KeYhdtONHe6DcAFFLi7SG22iVN5nyhJRXJKEco+bGNlp9qifXFH9Npo
wyg/XTeUknMOaoRdZytQfXMirRLZw52LOsLGAFCK6tFK6n1hOchFcwFN2KmV1pqfuC+pa6Ju+BoS
L778BQvbi1wuh4DqoNGxrAGMvSO3flshB2kiBNl3D0r/kufd53SNy7H0Hafl8s7fh9Yca63QMJrO
/iPq9KcWtcd6LryVk/iCz5chHEVWwIOAfOTbg9PcDkn5pW29D57X3ygigkM4Nb/tQbxdNW5yITDq
XQXqCagenqIxdt9vRmpjkkjbiPGu9D7SAnSqeV6ZpAXnJhcF08MVOBU8b79XUcsOy0MTOj4iORtH
KTceIP7L37RgtzLaSc9FMPQNR7IisOxNMg/F1vJWry8LT5f7QeKYTIcR9YbvifJedBNlmXEZoJld
pYe4NH8rCAkGZvGbe+a+d6031BOHTai388bIyJNoXvX58mcujKbcOlJlsTsV6Jn5aq59F1Z13zr5
Tm8HhAXL6q2yEJq//KIFRyszoDzDrtE8aWtfQchr49jF0e6sZ2Wi44x26JVr4YJVyQ0lVloYRdJ6
lW8nWY6etv6cdt6uUNaSDEvTdnrve6sdkzTMjFTz0WYPEZwwP7RjugYW+EvwOHO8kclPnrDVKDQQ
I6IJb5PB/P1APDDb50/Wl+q7bYLmuvEa4hVb7a317YO5y++rg743btw7yizm8hM4BciN8efihX/q
l3jYq5u1JPXS0Eq3OYRNzf84u5LmOHlu/YuoYhKCLfTgbhzHU+wkGyqjkJgFCMSvv0+/d+PoM02V
q7zyQrTmo3OeoQBi1UtLn5ZPEKMWnxo/glwRvGzbjUPrP2DTOyNgonArEOHHqW3nVEpLnlSvoOUn
iA+36TBnR4ES5ZeWUqUfF9ddHgsB/+7k4sPtI7MWeZAr8aNw5/QVS+y6bBMywZIWVg9+CO/y1hlP
wZBHx7D35PcqtCEErbt++iYuxpvwc/azZn99ra+MlQn0dWHQDCtRnIe5+NK1P30fISb/dr3ttYPd
iIemaCjqYUKAzXK1oyAlOCCPRD28HMkNtFmd7O/176z0wUTxVkUGZaUJafxS3FKQc+zJu7HsLf3m
tdaN609LFOqrAfqsFmBrITLptpXFzTxvTMDKIJngV5uSua8CFOtgCh6PvYj9FuZPAoasqS5KUA22
9uzKgfAfCeLNgbAA/Q6n0NlPqfY+g6x8O6nmY4GvZ4R2QHP0JHCmIB11jZxgB21rqLIOG+f+/3PU
39lrJhDW9SOHUguhYzc4bMe0Fdxng83OQUjDExyp9e+pmu1vGZz5IPkU4cUdT5xk97Vj4fcoy7tz
8yU4wtilSWZ3QaQko4Ulg6/nY7uoZeeD2CGQbXSXG8GBD8YS8usDz/PwiODQP2uY036iohK70vNh
p7NU7EcJRuDeAT/ryIsFczc1YfBIIrc+QOMgiBHAdk8zRJUP0ifzAUa29Air2GwHQ8lmP4T1cMjG
djypmesTGH5DLFFY3ckQ9iLNPFGkB+Ht6opqTuDPtZxlN5fnADWqGwkTytiHT/quvCDibSmsP6UY
Xkijpm9zC7csq80gtESAls2moDr7OiiiWHQIsy1Ylu5yotShHzROYwavW5vO4x2FzINKWlHQu8Fp
+ydfetivo4+fX1X1HhUmvJNrdcfs79Fin2AGmu3siZBjH1UFqHDl0sYeCTJYnbK/I0Rn7/xlIhwk
yanfzSOIzkPQ9RDu87Jdno/+E3xMmwck8riTqHYY8Vh1p+BHz0K2t4Tiz11Ryib2ZMB1nBE5770q
BxZNXSSeqsCfd9MAvVnQJO3Yj4rqHlafIthlUPBhO4vCh3MjGFhL35oI2kGNfdn2SOTkgQLgpOD0
lpFJf60EkKY7izgwagW4xn/oLDtkcd3WEYxG4Ya9cUC8G414kZkVY0Af2Kp1nbQA+YgVv/joxM2S
5pt45LUPXE6mNwdD2UC/xVE4gWbuf5Y6hGBJ8adysM5rHWxcBe/GbuiE8eByqezhBu85KfEeA/aV
FTyxRZ+E2J9tvXEKrfXj8v83/eiXnhC+4ICrZ3/f8SVhtrMTHaxi+RZ0+/2SHfpxuSTefCMfGExE
oSGTOtbonxzZATgKaejvNW/yn7XKxgdLOsFZy2lIYBMaguNP8SpDNGCfQw7nvIZkXuzb/fIl61Bw
7IKiOtnTPG+AGlYuKxOGXzTOoGwRjikFyeQGBe0Qj/nCPeim20KHrn3CWC5WL2pftLBAnz0klyVS
tgkbIOUuRr1Vsnh3tfi2Kc0VWS2of0htpU6o9g4tX+agIonbgbfpztmJFtEWl2qtM8aaaQHMY5x7
Y+pGg31aGhnd9zr3IOcRLq/Xo5N3lyU6YyyZyB/phHLdmHaupXdwDY5SFHqGR/iLhrfDpIeNl+3K
/W4i8HGm5q3XB23ajTqHZkl7CIsw3Ah31zrh/rvuw8CKcPI5bboIeS+G6nc/hiqG5OxR1J23cdSu
9cAIIwK9NAGstFqoh4h0cdgpzMX+Y5NghKJ9jhs+s0s0XainQGQzBPxrFZeZdfaZKnbXv7LSARO1
T2cv4KP2scubvIktOB3Ajezvx9o2th08oAfHIxxqJHnl7kM+yAPAM+6HeOA+0kf/TrB0ZyWjanHT
2RayiJt28F8bZ3H+zF643HS4wO9mXavPpCaQyui6X4vr0R3ze/vB4ou/AwrU/dPPbZdYfUOeZC5g
MelR9dzaVrDzJz5/kvaE+KEu7D+RO1IIuSLY7W1hn0a4OiaWpkvSZASQYNieIQXTa6IOC2PFxj5c
mxxjq/O2rCsnH/sUb7Vfyu0/kSy8uT43/ynzvBOgmqJZ9Rgpq7KXPrXm7o4Qt5wSKAmiwtpKsMOq
wbUeBhaMfwNJYV2JZ3n/yQGm6bvMWnoL0dnqiLyx2IdjoRMGJe0jpBvJNzKI/BOkFatDK+FkUEc6
Ozht0xVJj6JuOrh+9W1YRLVjkKtMPESIn+28HkFDhrJJ5XDoLDDoR1jNiLdXMcHPmLshYqSmavfB
oAC8ADkIirQldEC7Au6/OEHuQzsXL0UhvbSeNPvMQes8hTxwdg4qjOcBjvFfPF/C8Tpz7d2QEfip
DxATDbUsTkHO6k+FCLMbCGWNiW0XxanxiIrdiJOXouM9Zn1i+1JUXX2MEBPsJ1vPU9z0oy6TAEZl
r/4o7TAp4F0hTvMQ0gEvxhEAzCFvImSe7BdnRmR6fd7ej+28yGSC4EIeh2zxNMBz5bjruLaPerDn
3QAN1tNIJAR0fD4fFcDIN9ngtg+Vqq2NLbdyyf0HSHoTSmRDOMkqolNa1X+p/KZAp+TcjjUf8RLY
QritfcRIhbi1y9gy6Cl1sJj2EdPTZ9LxBvCN+RcEwCBc21oAGF0fzrUdZlwSQ5b5YDB0U8qYaGGQ
NjpfFNXVxv69HHTv7bH/uR0m7UEFCziGiT7YXXQDaOW5zuTjRPlxKMO/2tYbHVkbNeO2qCXMpVgz
O6ln3+s5jFWD9C1IbGX4CtTVRtZ25Uo12R4yX8J5Fggl58z+Ng/VPYjWZzaRBu7rodxY4Svxjamc
5imYPBTMRbXek7F0v6jilE1bNYi1xi/D92YFd4SHTIs2O5e2jFt/iBuPwbl0K423spxMGHzWXgQ0
YI1zxlUNMXMW7l2r3aIK/pfMfWc5mSD42QO2qpJ8Tp1p8XisglknXenQXVnO3ldSOuFuWLD3Sy7d
vUMmkEFRsUJiacnYvvMmiKNkLyTO/Nj1sWOVB5b8X6F9N3GyQu9bDU5zTBDzg4Ejw0Spih5KVs5H
NwrsR9l7F5E0Oe7nbA9HUfBi2FIfweQdfhbZiNKrVvXOllZ5kgUAsdNojWNSwyfmK+O+823khXiA
LB25DQoQ9KSYitdZZOw2J8vFn6uWwdENmz6eoanO9zl4+rcBZLtovPTB+FDZVn1SDoNhHjK52Vek
+KPDIELr89Jkrb0RdK1hK00KQJ8FjR69wDp7qt5XbbFrhgpFHevg87NtkS80e2V8Pito8NIvwuti
Kfgu3PK9XDkwTA7J3ICwNTXysjznP47dgUXID6wlx7obn33JEyuaN7bZyoFhGydfkIESOXrYZosW
e1j77GsYH+JFWDjQfhj/XD9e17abcQD29QKMaImysg9cNBLFkB8pYg8stOvNr/XBOPTc0JsZLW3r
PPvIc5YydlCkspz6hsOXsLM3vvLuqedFUfTvmeF4QdTSFp2AdcAyLjvCn71C7awh2lh0744SPmDE
yWNOKoJ7zk9dMf6wKznFy0Duoe6/hZJd+4Bx6pUuV+FcoHAzwliho13s1n1Ss6frs/DuosXPN6LU
YPCt3KkWGPQOmYLuxrLAczJPYTP83fam59pS924vX69/bK0rl/+/OcDt1iZl0QdLqoPotmmKe6QP
zvbUfLAvl4P9TfO+07sT2MhwJMznfSG6mM9g1BdLkod2ArkrZNH7jQ347l2BYfP+/ZTVdg3eE96C
09zaEUWTstvIKq21bGztBndPRWxkrkLk+UjRPGWEfr8+/GtNGxsaL+hmqbOxS0XVv7olfS2Qld4Y
kLV9Zuzm3vbdi5YywMqQxUPqpN3lTRvczDIje2/4kLyJF5lwfbfNaxJZtINCdC5SMKizBwAp+8Sa
Fbn50CCZ3qgktGC7nU11ijz3N9U5pzL6kD0Bfr2xk4vQcqUeqXVu2t+WO8AU72S7W2+LlckNjY3s
O5rYoVdH53qxdn5/psvWQb2ya038/EBGIEv6Ijojc8u+ZNA2g4ZaXfxmbZVvDPraJy6derNz3Yi2
vfRhkncJG92h3LHlZYH38fUpXWvd2Kz2PDoTtAqyc0FVvHglhHFGOBREH1v6Jo6+E4UoXduOzsQC
SBiCF0306GVPXe5t/P61qTX2rUdrp8+JA7vbaRyOpLX0oZM+33h8rLVu7NzAi3LIlDdYOPOyY0GA
OJO4W5nVlaE33QY65TkE/rohNNDhluF+VS5stDYfBO+GELABMu5eoBnKtmjy8NwU07HJ/WQBMLEl
86nkDwF//tDq+R+eAGqYGapf9LwMizz7PHMu5admJ5zK38iir0yBabPKbZBdOnfSqe18rpdP1fLr
Yz/9MitvttXScx+5l4sAOmrKcRaFpyqa7wpvqwKyEjyYWPlw6ctscevsnNnNjFp1ta8z8TRVw3HU
4iBdD0E2ePnXO7NWCzFB804A/ncTeipVX/Fgkd+iVzLEVhUHtx5KdnF7Zz/P35/aBxTFlqfr3/yv
AvA/rzasMOM2nvpugX8Qk2DmDtO+GRsfjzOEE8BwUTc7N3SWL9Sbo79lk+nv/twg8LAUfQRN0kVa
pR8Pol6WfddFObRSpgLFRIt33d9uri+V1ML7k7k+WPNQ4hySaCqGz1XGUWLsoV4KHY/KIXe5jkbk
NnF2qaQLVbZFL1+ZPNvY91nTO4SQXKcq6A41b8VO1MGPeeJASEbFAxgKRxhjbEQ174cH1HS117U9
Cm/gdjoEP0L/Hk6UR1vXu6z4en2i3j9nqBmPBbarmSWYnQZEP1Mh97qG8wWw/Nebfx9M6lGTVMkK
xMmIjZHPV5wgNUmqU7SQ5lhD/uYWr8j5NgfI+W8h++nOBtT5GIgKeamqG+LQttkN9sHHoggaGbdB
kwUzNPudIg3ghRfLJdq1ULuIIWX45Xpn1+bKWBiz6GZws+wi7Sbn2Pj9wRP0q7eo1Incj8XP1Azk
wsApXZ9kwHgW7hlmUACeLLPYXe/A5W33v5sWfmf/HnsVBMqAs7fgOhX0AGbQmFuPbeUdPP0MlyUw
1OZducUgXVl4ZkzngGyVha29pDafkjHMd6373Z1+X+/IWuNGTNe5vkVDXtjpNI57qpCUsvhuplt0
6LXmL/9/cz0Etd8S6uG9RNw8mTzIsxVJMd1f/+1rW8bkRnKvK3q/A7o5Zzz4Qhes2niqOcuTUETl
p7nqfWAsLKjKNVodwVOKdkWxDKjDZPm+F7bauX7/seMh9P7tqVO5KrKa3IZ8w4MLIINj3RImNw6H
tWE07ggQVlnQN9GSuggri/77RTZ2rD74y43dDoDRwgDesUEXzp29x6bo04i02hma5s7Gdnk/+qAm
n65yWREME1nSAv4lcCWIZfchtJ9HzfCPRLoJ6wwIo0XnO24juRjqFPfjRkjwX6Dxzk7/nwAQjm+a
DMGURhnXv52hj2TiLhdkI2iP7h7os/Db4vdRAd0+iMDHY1RVfuL6LE97D6Tg2Bsl5H3JkJNDltHl
rAMx7WHLkH1iDQ5uyJuh+FlT2iURsrZfBDwjq2OJWsqd76gebi/MRvmr1jcOwDp7IVz/U8mn8Efm
Z9k3v5PZY5jP/b6u3eCkSpD+Iece3XhqrpPW9sbdQPuIxXJYQAWdK0KTTjUZMr/OML2AOmvdjDJv
Hqyih32egKe4heoZ0GFN+xipAQnkoX1uq4jt257q80Cb7EV5Sp6aLuJJHyE30Yoov+1a2965QWTd
kLYoflPhjoegKqPzEESgHYatyJLIbvpj2LTtDQVF51PQUvE5W5ombYvZ+zHT8qKdX2XLuSzzTsd+
RZFQmRSvN0KtlVvHDLOjyrciVw8AGsExMEamqEh4gcrbUggAPgL+eP1YWlnsZqgttSMdgidCansd
SwLZz3FZqY0Ey1ofzAN1aYgCdBvLvQYUTj8DX3Dkekogl/yxX3/p1ZsTG9Kxoumc0YFaCfViFAzH
2zanW5bNK/emGWCLzGlsx0Olt1ts2A2MTO0Xzd0D66IgZb6sdx4v5HOoq3GIOWCBvz/WK+MAzT1C
URTJoShXKHtfdm6btBbqwx9r3ThBPa+2XEhCdqB2uiyxaP/QbWKT/gPlvXcAGbEShKRYW/ayS71J
qb0EsO2ey3G5d3Mnfwla3/9egIqzn6K8ui+1RRM7b9WdHYr6RvrRgoSupCQWLeS+LWq56QKjrZjo
GUJ1Tit3gZP5N9nUkbtQiekEEawR5g8zckccQg4bheGV+8ukH/Qa+q0WwbQv5LEiU0y6lwU8/+uj
v7IlTNpB53kjhSznklY8/46L/i7MqywO6uo2b7Zqa2vfMLddBEFf3i6IwRQDexe89sSWenrKdBvt
a2JDPuF6Z1Y2iMlCWCanCdoel7Fo+Jn1HfIOAqdiZCUz8eDT5PY3ECX9bo3zhjnNJWJ9Z3mZWEwd
kCWQZTCmZc+6uBhLkBbaxoIQX3vmZd3HrpeBqDmr3fUOriwFk6RcAWkh68AdEbNBa0JEw52A+FhS
gMH4sQ8YKdAc8FyrmzWMbDtr3JExdBMps+CbANpoC3i+1onLMnlzSAK21NrhDHpSJB6JXhLY1VHV
bwR7azNirDXWuE0Dcmx2zl0gLsGGZOTOHfcBZkYNv3j/sdvQ5CW7LQDhMhwKoPR1vFTQN4CxeiWg
Tl9uuX6tDZP37zDRxZ5Kpafw7CMsIfLWKu/saeOeWtmRpt+RKwLGIQg9p1hCqciPoaPVLvCR4/Br
vTETa7/fONcryFUz3wJOWQ9NUjdB2gVDksFy42Mr1TjZOxdIkohrwKCzVx8YAwvBPfe/fKhxk+Mm
KkKa9gJPlm10xyX0KzpFXgLCP1aOoSZ3bdAdTHNhA5JSCuFqZJCePaHG2wqw+50Lj9aN7fy+brBH
Tbed3nUgHRyCq2lbDv2+tDNAUwMDqD/QFRLt89zUX5acgmobAnMHtAnkvKJij5LCR28vI3hAagGO
jsya07qFWpvNEpf9hKfkxiJbWcgmgdvLIQK5XCaqq7ofeHI5nwDFb6E5Ooe/2AyH2OvrYe0zxmJz
bKcDYhHpkBLClnukyqWF20W1HUmxxLdAqSs7xiR0V51jWSEjDtSKRJx3wz4I+zjytsoUa81fjsw3
527Nh5rZTRWe4dtyU8BVDcUQGFnDa3grZbkyTKYpzBg6JQn6kJ4dUD59/uS1MlHQ7sk2lvNaDy7f
fdMDAUyqKkISnTFUBwblgjayj8NYbhwpK+GDyaEeee/nc4UTF6WKLqFDoU8Dy7iKC8uzbia7K44A
7Ph4pQa/Ze1tMeHXemU8GiwL0mzNNETnol5eEXk9+Uvz2YnGpw+tXd/7d9B05tSjP6M6FUBrJPdj
z61uLFguTQIi1Nc/sdYDY4/Xsi9xwDtuWiK9u+tkqW96fWEyjvmyEfmsLS3jNmnqKqgXIcKzlXtf
IS3fJU4ExpPT0Runbf9e78cK/pP6xj6HtSHH+pJI36i4h4mhPsLIoeGxrhIrgDBBjA15/VOXyX0n
cjQ5im3lTHlOLthIMX5uuPoULvThetMrQ2VS2qccYiOs7xHDwWmmyT1YRHz32JA0gnxsMv6Hx+6j
DAkku4ZM4zfHyXfyUtLTnzggHR/rgrHRJ32R46lQ+4BTQRlPPffiWo4NQL92EgiQCq9/Zm0SLuv5
zXniFHNJmMqCM+UIp1vis3j22eP1xlc2xX9U6TeNNwD4ueEINOQSfbZBnirt6FgDh/Sx1o1dneEV
BYPdOTwPxRdId90sgKUW0daRtLaE3H8HxrX57BQ5dpvt29ljELLl3NHMg4deZ9+EYso2FtL7BWJq
EkUh2OtAE7gLz0GrTr5b/ylfG2Il9dwdeQ7PrI+NlbGr7cWy5wVMwzSvKDsW2VLspCr1QUEecCMO
WZlsk2clKqsj0I5BxRFjoyDqmRfL3vLYRvMrrxrT8QQpUuUWi8Y4+fow0Vsq/CRwoR33qYSvtZtv
PGdX9oPJsxJ2vThNhM/MLDvCeeSuavxv1+dgZaZdY0eHrMiaJux0moGP9sCXgd80suCPvsI5S6aZ
HikKZy/XP7ZykZsUK2iCK9nVU3TOW/GYkzotp/A2a5evdOpueMNR9FNQQhqaLfGGtd5dBvTNXtcl
t0rtAUbRoEzjuvC+03JJCrdLsB6+zLAs29gwazNkbPsFEplwIBbAtfVWk3Da/20m8np91NbaNjY9
HOKyQWm1pJMHL0btOT9Bs95I8q3tD+P6lkVHcs/Pl1QV1jeSq586n14rzTdSZO8jiz1qOvctVE9y
qPs5ZbVw8PYnw13p1epnPdjDHQkbdgsuTbTzmSC3UbGwc51j3bnFqG/ZmIU7Jrp8H7DWv7k+lisb
1mR+Wa6d5zDEqpBH6eBDapUhNOGb9lc/kgvJyW0+ewqFnV1UbXpprJzZpjtL1mWz3dh+eCbLaw6C
ApEB6KQC8g3VBgxm7QuX1f9mlY8BxTfcVqS6bk/l4D9zAvnPIAjuG5uXx+sjt7KVTAoOWGcAaRQM
yUIXar/1J2+sD5J/6kCHicI/17+xshpNehavWyuIfGj9IX93p2WZ2ln50/HcDTDF2uQbp0EP+TIZ
Sq5TatHyPnCnyI2LC88XIeywE9C7epFZTV55OXnhxh23cuT9V+V9MzeK5ksF2XieipbcothZ7Kxs
twxT4vEHt0JlLIJKBUKdrdBpbS0Yh4WA1RjzNDZ0YfNdw3Lw3J8IsrtOtFX9XuuRcWRMtIPv9BCJ
tOGTB4MoaPN95Yvsk1ZbA9BSYUE/qb5GvZLU3U+X6GHjMFk5B/97HLwZSkZtUB6zTKeVJ87IKZzZ
3D9fX3jvN4289787CHasjqKjLNB0eC5zXLBlsJWjWGvbiHKywJ6qslDA3oLTWEobVAr99/rPfn9P
osTx788uG0ehiA5xsW5gr6NWzqmSLErKhrY7DpORh8LaBCq/vzcjU4WRzyH0i+Fhmw7DBK0OCN2A
iVeK39d7sta6sWxzN4ty+Bs7qVrqxKkbiOy+KDBYP9a6Mb06gzZUgGRRWihagtijxn1n+9NRumo4
XP/E+2cLqEH/TkUdtqVAWdFPrUDf+8Pg7IVUu4J6wG1y+qtz+FFZW++8ldEy06BtBRfWJQ+ntLX6
8mWC7OZhlCOcK+1oXDYOy5Vla2ZCLUuz0ofmShosJwDR4wYA3etDtfbrjeuqrlywM7kPPCL9LcPn
vv6eT8/Xm17ZEGbVTAtbetxvdVrAnQ8n6xhXNbNiUWU/gxBVwyYD1Pj6p9Z6cfn/m9PIIcrWi4c5
kLxU+2Bs2K5vFlzr+fx0/QtrM3D5/5svjJxOygcPN+Vs/MO5lYo+Gz62I8z8Mxwq4UfKYSBfw2k3
bpqhxDVORP1I/TzYku5e64CxqZkHzyhOfZEGbN5DFPXeU/nD9bF534PLi8wEM4p4KshRYwP1s8s+
hWIYcY22lQ3JlXw5eiMcUC1M+5dl6CG27sEnN8GlxT9Li6iTrBW8iuqg+lrD1PDcNAFIZ6EHhVc4
NY/xaLfVyVMog8190x5FOebJEAXu1+u/fWXlmPKdfiZza7BmxPMRiGEgl877qmnpDiqKZGPpvH9H
R2bCl3sQbRZLhFcdHV/HDLEtJDuXuJ6qWxaRs5i8KnbD+d4PIGp+vVfvBx6RqaKpfWGPo7KRCBTf
yRzEjv81az8XbOsMX8kBRmYWeGIqH4Kc0HPos6TMScKsfi9tN3azF093e1qWD6z5mjVbnNy1Hhn7
rx5qVJgIPui73d6xviGIP4jsdiw+FLZHZgLYGYs2E/aEiLq9W8r6tFw4qnlKVbARMK11wNh/Hs/7
wvVFncriFvY8ceO+woo69reEHtfaN65VqCKKsWJ1iDQdcLTeT00iYA9/oi66u76mVo5zM+3rdIPI
mrqo07r4zvovVgYBQypjBuZ/aDcfOwrNjK9mvvBzhb3SBr8QQ4Ep/DvExXG9BythgZnzrbqsKm2P
arAcz8Hwa+j7g8znuB+e5Vgjdv51/TMrA2UmfgfZN2HGQgdU5RZOljjMFw9aFZR9h+wPrCesemNJ
re1CYsQ5E1Lj2ImgeS1Atu0453/p1IDzRX/BreBrWdtPjNUQFtDfRjZuMcxXyqWRWYFTngeeUIAK
EI6A/Qh0mB79BGYA+16x2Mng7SFCXu04pMUOqJGCMwDK9kYgtLLKvcv/31zDIZVOBgvPOqXTUwih
VAiLJULTGEyFD65AI5QgJakLn5IurWtY6ChChmSwplugfrYEb1auHDPn3emZ4d2mg/MCGd3ER2kL
kpVtcAe/C76xV533lTY91D//HSjQngPIxOT0XOk8OEM1vd8FUa93XjVAlMbWKNCpke2XzpE5yjaQ
jQp15B3FOJIb24PYfkEvNSRQ3sEMrcazcuCoWwUVR7Be5wnssxwUyMZiJyTkUCwIB+7ZMIPc21O+
fAZ6VMX+VCPN66FO78sWtp/al6d6hohNTnl92wcBOBoyyp4XWPd9rnTX3UCybXgeR5o9arcH+VKE
ZD9END9VbRMd+QKOuE07ngTKnZK8t/qdtPjPjLrDLupqcVrE0CCpGIX7OXKm/QDdnLQEiOOgZT9+
iRpr2RduX5+ZT4tDXsxWwmelX/q6zvdl2c2HpnXYkVYjrB/xuj0FGS1OFqvQqqxpcQc9Uvd1LCP2
c1iA/47bhUR/hsIpTn40saOq8PMHj4Z5XGVNfoDQrzq4FGKEU76UL7ZY1KEaR/uA2mh9O8Ide+/J
wn7mUrAdzSvykPdu/8iCmu4L1UY35STr1zGI/lqOMyQu0ueJJUtwXFgQxXm11DeB51CEQxNEuf3a
S4jNqpMO2+CVayp/dJmdv9BQkZ0STMSRtj/nZVPGcLorDiUZ3RtoZ/7pIGh4U+ZTdVP70XwCC39I
Qi+s7wuX6xtewzQHygvO3oZ7+tOgB8w3VLSdGGoK/d6vwCf70LlppidZ0OSaNqRNZ2SDIOkZoqfK
dqdDNPrsREOt7xy7lWrjNljZhmb2cYoqYBwX4p8DZDpHbd8EisS58jeaX7kFzEyjI1s3k9zycUpy
iWSrkLuwIUA7W9CPqMGD2LuiF0/Xh26tL5cf8eZYdAH9HrMBkjwz/cWhz42qo4YK+PXG185c99/G
FbWXAlIXyNQxV8ed03ZxR+anVviQ5OygDnr9Myt9MMtc3SQlDSYh06ls7/Miu2dKvhSsO1xvfq0X
xl1Zsk71HR00FAjuenpfX7L34fc8fLne/MrzyqxtReMo5JS3wVkKCkWA4tlT2c+PNX0JZ95Mbjv2
eekSSs7gaiVlfZaMb8zs2o82lk3haXhWs6xNszJ6Gv3uztNb3vYrs2mWsqCy7wrEHDplqK9TIBF6
p046d2NI1lq//P/NkJARNQnIHGrIeQVxCHFsOrPdnG2Rodeav4zXm+aHpXDGpVmadPFxbwKCECaV
i8dZRoW1cUOvLEdTeLDSxLKgehqcVQYoMQQf/vrO9CxKuOgFVndzfeWs9cPcuVYhCwl3ntT3nsPs
EU/AmW4EYmtLx3hutF3Iu6pymlS1efU5LLIZJZvMWTYmeOXNbBYfBiKGoSpzmWY9yLia0mCP9zk5
NCSK2SLmQwDo13kWKImC7eFsdGplvEx1MVZGfJr1CC+l4RGiX5pDjIhsBOtrbRsBmRdCjqEaquDs
cnozevVPZynvikZv5GDWrhtjqkVZVKPlYkdU8xcBPYZZ/S5hd1LyJztsN9bsWheMOR/qiz5DJ5u0
48FnN/B+RE132/vk14dWq1lSKJwFrpJV06UZo7d+pWHP0Q7xTObf19tfWbKmdpgXKo4/4GVY3t4V
PvniCOv5etMrI2MqhjWOLFVJwiqVDiSA6PfBgUqtvTEua7/bOKWV8gH0qVwQ68fhBszZRGTyY4vS
VAuTkiknHDmyX2UQQyspzvMhCfyt5PLaL78M15tzlPGRBFL59JzpqvrkVBy6PECjbtzoK895UyhL
gFvily2tUt06Afgm1o3H8lcNzo0TNfsIljgwftpSnF+bYWP7Intt9xOLqhQq3Qn0iZMF3g1OtZWd
Xdm+phbW1NOpD8oSDBPbTWC4lHhzFmejk3QgqHnBx+DmkW3s4M6P+qAYZ5VyuPacICTe3EcEQWkZ
0e7HR7ZCaGpVVTBbsmE6BDiJ/+Kp+0Y/CfnletPvD1JoqlQ5eBe0ZQA93W6yf/Qlclxwvow7plC/
7W9Hv96Ki96f7DAydpzzf5xdR3OkPLf+RVQhggRbQgfa7RxnQ3nGMwQhkUHw6+/Tczfz8hlT5Y0X
XjSgcHR0zhM6U+tn5VoAQDR3qTKfeq0Bzdfcf/0dn5uWms5Sr2rucRGIBbj1NiS2TpWedx6tyvjg
yLFCLiPdwqtrQgIFUefrObVGyOz0ij2wiegvru50wFhKSu9HzbJ28Mdo9tYEQl1YgjbS7RlUF9/T
bKLakSnwbMCyys+xw5JQgIaIq3HL3tym669aEhf70WHun8oymt9d12hhDx2oI6C8w68uyQU0+0z3
Ko1BDMlanT18/f1r87gIC9zOaqcsOLCXhX0y4vG+nvN3ePn5kK9+qEtnY7l8nmI5S7mGeeLcxRWs
RCUne4b+yQGCs0EZ5/dauUWc/zzAOUvFhnqUSTzXhjppZX2Mde3Azc0e7+cpkLNUa3AS2AH1saoA
SZ7SQ52l17Q1QY8VN2ioHMQMO9mhibKu/B7dwllqMsDbwAapuEBK17yaxVUzQZ68yz0V//562td2
1eIGNsbWhA5PB6e3C+s4n0j95LrNdByACtxI4FamfKnI4DpATUlQfU+GbgSteO7TD+Lkfhw3wbe+
YanKIAe0d5NMkpOVprGHKtdto6b7BAVO/+sHrJAxHWcRexI+4VpWiOYkQabeZddGZPmtD2kJzdN8
VPYnvw20MwwodrEXPSRBfC1eUIbdePzKgnYuA/vPiW2lkzKKAm58jjtOTxMsGA8FNY0tyPLKzl+q
cFFwztuq5TWcAKAX86o7r7N5o+Ii2BKbIP9vfPq/oHEoP/33E3JYFBPRjwkIwAq1994t5bSvKDVt
f0x42h8BOh5eUIcTrofEDT5PjMfy1ZzG7hZ90eGcSNKdtNrM70tg5PYl/EKOhj3D/Lm39T9Z68JO
3K2K5zKpwTClSjdwTSCp+6zZfHJAtdD5nXTg5ASmDb8umSU6XPDKN2WAuBTGVWnti5bLcx8/ata7
bcAgDEqfQ+kGmfpxofbDRTKy5vwIgkhoQkssBsFQFk8dg2sULQM5/FZJvS+TqHGJb3JQ7+Hf0zbm
2anwOMPXUuHJvvYkFHET9xeKwwHvXxkUQzSV7dEqCGeHBKXRPVd1Pu0Tbj0kVfkLYtpozv8c4PE2
gTafH+Ph7aIGcbGSZzk/2c4fbouDXtgBNanf1iRMx8SzjV9AoYV07sOpc6BXmLP95DRHVyWTR41s
9npq7vLOuTHGN93UToNB/BlFXaBjQpY2T6057dmYPVEDqt+NFjE0yWL4vQmQz7nQHxz2Av1zj+lB
ql7zojprDLVV4ey6NMGHjtWDlVo7DvMSbpZiN/A3BikAO39z3CKyJ3gB9cX8ay7NO/g7+J0aD0Vl
o01W3MJG9r6z+nwHqG0oZ7Xrh2eXlIEGn3KeqQaENpg/6/neku96YUAhFq6eMfeZdl0ad3WLJB//
7SobaiBzWKozt96TC/LDEJ5ZHZRxUYbxeBrJQgshBt9M0tfVbS9gm0PfdBds2Imijjp5MMIqx2su
wGraK9jpOTU7zjh1OVorxWWI+I7NaTDyh1KxAFmDN2nzFYQ0D81ghLlI4MYz+CWNdxXYY4PT++mY
7TM6ewr1fbS3UM/PtLCZIE73Bx3pFDq8dfVe5VeVgqcPFF/4SZY3Br9mBTlPP/vCIy9qdD3IR2TX
ZudZkXEmh8p8RvfMxit7s+HAScZKffJBxvwPafpTDNNcUI1ilNWxTG1s8SJysyud79Ms1OpQN19w
xTBsP35usms7D6v4UN+kcg8rWeVGcKusHqk8iHsgCRqU/wsfP4/PI4bHjqhOQVuHpWDVP3RpROt9
PkBzwp8f0BVQ8g4urgGUuWPml/W1NPx6vEPzuUL5xtLDvs49OBkcZ1d67TN7YVCRwEbJJPoXzNlZ
+zxRz6z3Eiu9ZrQJyGuPv6l9k95m5cFxnw11mCLbCvLe9hrbL6yX6Y+WqFe9VT86GyujyEFtrdXR
zJLBYwTrUURSu4PUgD9BsyOWpgehL+nsWIJ2vHzWx4d0Psc3hNbeLEnY8TzMi3FPu0C+tYAI6pNP
fqW1p3T7YAoWmLSEZR8LsYnaOeK1J9hRlPcM5mAVtIHSYHJDhBOrxzBBlPFa6re9OtbJgy6vZmsH
cUK/MB5juDo1aM88MHHoy5vOySAx7EN/rC2uuzooW5/q+0K8quKqBFGlye4g/CWU4WHF5doN1lOq
fNf1iiSYsr2u7eaD5fogAtXGHvhDaDh396CgFOWVOwZFJMku13fw0d5r6ucw7Ak+8iOvAvPBxqnG
D/p7Oh8aEsp3VQJe7AONa703f2KExCbQMqTCPj7FZR94N652sHsW2m3XRzp9TbTrXg8deqeAK+r8
4Tl1QjlcodPYKT9NdrnjO+1Roy803V28bAbrnup+bJ3nwfHofG76Qzkfx7TxaH+bzOFQRboI7JSh
loj/2ZChxj/q0Mr8kXny0YSFI7xnoF+CWLwvUWJh2TWkWXMzgZj/FYSA/YGGM7x5ZiPgWsjEiLkK
zd7PQN1Pp5cq/1HTu3hsghjEd8YRp1vIllN+U+nG0dHNQyoGT6+gi4tC5oRrrfitNbChfm8ZDAfi
e0hs47d/6+Kc9h+6Ip5KM78mpu8KtN2G9EYDFBOCqNVY7PmAnZ+fSPobFrLIU5pgMN6UeZA2elPG
ixl34chNT2+g25DAQk90cN24tefJc9KnDraoZH4rsjpwqrO0kH6QJ+Y8d5blDbLGTet+7ARso54b
+ZzVx07fJzbKErXy7fK6Aay6HmJ4kVR4M4Gu043VMFj32bCkTrwCHByKim2RT56r/SySo1Z8sBS6
XHA3QuepYjA7hMptl/pJo1+kjnsdtr2ac0BryIvx4pZ2FdtYe7o/Qx6UpWPYNF1A+3s2XAkdzNO+
DcoxC2Ld52BTp+jglupG6kUwYRe62jtFa4/H6S6We7PDMhW7mpQ+RYfMzu+LCYrbxSGD0WAFTZq2
Sj07laHMwoFOaJq2nqX0M8iIXkPMexO6Lk53q9IxGCF556d55VO4MlTxXiZsl9lJNENXyZunxtOt
GsZfDxZAs5NRwtXroXZsv4EfZNEae5gk3XUUtpxqEN7Ir9gwnksce4bQAxeekJ3t7i1Rm5D7Ng4m
phEshAeatqPP8uS+iAGxav+wqQx7MQTSes04rBMRREzA4DoTarats6e9FSLvwZDAPlJ/nfX6OGEJ
F1YJ0vEPBxVunPGZ85oWyV6HiEY93JvDne3+zCvN6yfm9/YY9tpTNzrolCVhRy5sZY6gy8IW/gI4
mhL9KtbFlVnKkynsA67srd/E5h+diDABkqNvn4GusXUbpm3DMzrgd1AZQqZb3RTyym3yIEF8kxhc
cZsjT0L2YCByKXlVkthvSBA7z8xlnjVMls9JaDnT3rJhdOEC2zkr42jlSK4c3xjektwavLxp7vNu
etDzqoctBSDYHYOlB5bTVcHicG77fcyNoO6tO2ZglhvrLKB/7nFR3bnFm55mQUogUtP8sSFsYiY4
jGQFQ7FzFj/rtoHr5LWW3dox9wx+a+L5VdPemKBUxxRS45WzG1gdcailGHHx1tD0DmMdjMOLO1Nv
brC/arSpjS6E38RpGroP3lavfdcEGbE9yFjAOdzdJWiGNroKmf67lMkT1/lBMScUFzz50P3pxGsG
YVXfBRs9VhSi+fRU2SSEqga+U153lTzLOPlpDtMR/qntBTMRDkKdtRgS4nl7bwMHIybY7sAlts6G
vUSgztvyhhfjQeuKHTWrY0cEh1qOdhxbzYc710G3Ecf67DDA9tpLTXHb0jHzZUp/ZcI0Q2hwv8Hz
Pg1iSf8kEGjz5n4wdk6KuSPFLHcVZb900aV7BU37HS01gAgSpXvOPPXXs0UCmSAf5g9M1T9jF/EC
V5MMqwfplq1CvZt/5jpSgCL2GUz0hgrCJRrIAkgz/TyrHB9q5qlHab5PoGfSJ9Z+TJqHCuZ3MaSq
YtwL0na6y6EyTM0BrnvlEA4O0jJO4HJEyHBbmOyDug12e1wlQSazQBYY5KSKXRRI9WPRxv6M0Aof
mD7MY5SemCa0kNc4xXhTllgydNxpqvtj4bDhtsU92ZaHzEpLn4v2bELf41jq2m81Joav86nwEoAo
fB1qYLAV7ZxAL20rFG1rBrC7f9aB4MBJ5dwZsdmHFnWx6wp91zXunWtVT3ycr1hJX1Mkm3PD8mCU
46Hn+S8dAEwh7AfqlI9ON5xQePIqERfe1OVOMBrwYLRynN8wlC780hzu3Yqw0HHjYY8SoXnGdnku
waIMq1qoqCTmb6iqVF6Tpu0TyscwpC0BPdc4Mt6EFvGrGEz4abMUSGvguz2uhl8mSa6VuvRb+Ygs
qAHdxlYwLq+GtA1cmN6ETi5wJcghZWbn7UkJcswtZDgTU3DEnOyrWiQ3dpEdTJPi+BKQgp0Gazdh
rIOEqXfgGnxcoz5iZw5zBOG6noPOLU5KtteC9wHL6d4emW9eJANMAbIsimvS7+t2l421L+RQHlOF
YMHquwkxbzDiXW8XV2OuDqovtEMilAaDWbGH7ZXrQ+bMeKhpc+8C7FrS9PfktDuYTIRzidMAUje1
V3UVzqw5j0yWIjRYuhW64yUziqsjHH3QDZ0rsAKaCzaszivUWOiV6IEOIRwAYOK4B9xB91OD72LT
r7RP90Xa3bZz82xajqdmJOXmAO6cLu/NJt4Zffyn1rC6OFyE6nbqD642pFdwWUwzpB52cWhgjxL0
YDwfrVkwaM4ScYA8g3PVqKba10biHLtGJKdcVbg0dlSkycVTtblzHbPtw37O0hP4WVYExWm8jF2m
b6npJo981M2n2tGQuZQjT4iX94ruugJoFK9JeOHbVkp2pibpGb2dDv4OtUAQl6n2Uym3+gVke3lO
qAX+WadrgRhzOCC1xRCkEHN6n7pWhrGdGT4jOUyy6zY7Z7WhH+qiVW9pYxc3OOjnW8dFt6gpjRYq
Nkl5XUO1/KEY2uRecRWL9wGy+TlubAp2JGVFjZevSzWf10ro0uNSgVZjUgsKt6kxd1fAM+dnNDe2
GsSfl/9w9/1vGcPWrM7KHQdrPbP9gb3G+c8RSYfVI1AaOBhGcqHQfqusRf8Cu/8p+8CZtXNxWs0n
gEi8yriuCgC4sy1q8V9K6SclGWPRdhBzJ4AN07uTtY/32UE9lFF3M+I+mQeaz/zBn324LV7RHRZq
VN/oB7nvDzSk4dcT9XnhkS6BRTbKzIwh+zq56ftgvnd15jnZBhv484oW1Gr/O02DKmTXXuwIpFvj
rojGDclLn6j4voYMHL3kKl9/xMpqW+KJbANcdrsuYB6e66FK6K1dusevf3plfJa4WHso0L2ULozY
5vo01fcJpHC6LbGslQFaomETAnerTqu7U+I6N1VSHDmKFYMSN0h0b4t2q6dA1p6zqFzGQnVTCevy
kwBV5sAZ2kOyBJoLVTdzx+AN/EQAoglZUoPPPg0t0w4QvXNHr9Aa9ljolfueZCUqncUgEZEnlbum
b+DIkv4wOfBq+nqsV17z7+v/s9MkryHymUCdBZYrgQ0gIe6XTHYB2JyepW2Jya3M6JIfqveO0Cpn
ABhcm2+QgOTeXHW3Fa02NCJXFuPfxtY/XwEBGBhklE574nY7+LS/1AUI30CtrES+JT4W0XqGRZZq
4RQwTZ6scZXkzZWhVw8kd6MKpUrPRaErSb7H4KJLrCwSY7jS9DAihHsy6gQmvuVHN26Z96zMxdJC
fDIgtE/tpo9i5oZ1nNRhLNi+ngtzY0l93vQA4vO/ISh3ZIbmWd2esrI1ThKnIipFModcMZXlH8YU
33+9dte+ZNHAgex0orEMfrxS2RJpivaQaWZU1sXuW7+/xNDxBoByUSBUNErtS/QDY/2Fs++BEehS
HgJIMd0SA7RgwTpCmYkNb23PN/pOKyOz1IRgzcwkvGQviWn3wOAoVlfpDt2Gb5FT6BJMh06cq026
S6KWT73vzPWA8jZMd0n5MBjtlkDRyjr6e3r/s6kzpwU9ogSBAJ6ApzGLj+3kfBi2eifCvv/WDC9h
XXHcgoPhMoiaOx+a03sT0A3uN9ENdAnf4mZb6YJByUIhXRfI9r1OqqeSxRvT8DnghC7p41pdTaZT
wi8pi68ry90NYGIy9ui6U9DhUi77jeesnRHGfzd0DUamoDh4TnPxI07Mo+TnqUaqNN2pZkvG62/y
80lO9pfd8c9sT4oOg0O4E8W0ehwyM/aw/+wzqRPzt6vp/GXW3eYGbAvXn3q3DvtcQz7j1q4/FoaK
9LnTd7VV9rc644ygDYZKrlbo9M6yZtylUHl40Uzd/l6MW2LDGIgfQrYjieymfXRnFWrGtEvhA9tB
oe3rtbmy/JfwsCk3s7jWEX1AyAglxNW51T/ktvYDuPsNbMzaIy4L658x57lFIVANkfW6b3wng81a
1Ro3NWOHYk633Gr+jsknM6tfltU/T4kVhyWrgpttNvYvCaNo7rD2fSqzn9yENnfePRIub0iX7FNd
tzYi4MreWCLJHLuwSFxTFkFA6x3sw2uJDpmoYMjRmeIKnc+foqIbsk4r2cfShbLWnaQxqrbDWSef
dHbp9HbfYxLjSPjv4HGiGy2YrD1+G9Uda0pega0/te6mxdXaQC3udX3i6rlyGiOq9XMtblNKjpyF
XQ4J78oKhkp9q5NPl4iyfK5iMDX+FpPsswWX1CnWPr7eKSvxaYki43mFOnQFNvqc18ZxmGCLqZdJ
/ELbrNy1TM4h1IqNh68ftpINLh1eHKOYYdFZwkcGWvYPbdxKzSeVoIOf2QRq0rozPaDR3c6onI+w
bEbBfssTYYXXbC+xbB0DPstGzTFCTf5uzlj+CoNlFmYpl75GRBUY4HGV3kCqDILzaK7KYSp2fQ6K
r1JzFpoQwd53yAUcD+4g5sma4T7mmQnK8ulcd0euXOek53X53ieadWUQSPF+PWqfRxp7CYSB2aVG
bT7SqEKz3So+AO7xde2mnTaWwOdb0F7iYMw4NQaU7+bIFvEQGQMUAKF83wVfv/3ne8ReYmAMN+kF
US6N4K+ya9FujI0Xbt2buLhD2gnp+RaP+fO8zV7CXYo2b4kJtFsE6VJ02Uu78HV3okcYYpqHr79l
ZSaWoMVyjhtpSUTjMXsRQIoYjh04f+2qv5e3we77vyGLxABmswKGlLZRo7roZPBZsh5wCiBjcL53
ANtLyKINkA4sC1s9yix4h9VFjvqeHXe72e7RYrvIeXxvuC4z9c/hlVTw2uqSUY84SQK7TY9unh2y
FpZ3tnn79SPIJY/63wPSXgIDJW7zXTv0JJJiuO9K+Wh0KpwogVGFYvm9mQ0o0AJ7viuGod+5mWnc
mjNzgnLImo3jcmXhLYGDGu9Q3e8TEllj/MGIvLKrGoYRyKm+/sbPQ7S9BA+OqJ6WWpJAZLYjvmwe
KX7ddBEz0YfIh++RfOwlYrBA0RtZPBxpoHcFxYqDkUpPpxuVtbUhWtw255nxqjcwRBkXZeBmcMWz
q4aHTHO24szKI5ZwtDKZWhNJr4qK6i2eK9/RgCFKyo0Y/Lfa8sk6W5oHxcZYAIZFIL6UJYJeGkTy
JTOc+V2YtqsHrXTqn+XoKpDqemUB7WLmGvFmNLQatNRsdlNyZvzmBrFCIMvIi9O3Q+5lsx5vMC7X
vn+RizRQVFBVJeCgjtYk2l7FC9ooe6Wm8OtVuPb7lw34z2aWEAbhYy2niFvmi9GNGRTgIVbGyPPX
v78SW51F5QNHbK/p+pBDNvtG5sZ+wsGA1DoEqW3jC9ZOosUiRD8YSs0ZzU7SgDx4Pe1QBIlBrgEs
YobiPIQ2Quma88bT/hZzP1kxS6uhGYDfuILodDSO+XEcWShre2/b7zik/GK6kqa4KRzEdXj18hnQ
JvTdlfGcqqPVDPf5CGKm+UPTv4emtZfGREBsOAapTAX6+NDuUj3rDjWhZphcmulwBEm/twyXrjmz
oedaOpE5yrts32D/GT3xHE3byIRXYuHSLafIgHzMqWVG9vCg0d8UbL5q+sFnAtHiLVGElZXOLv//
Z6UXyIirYkTPccw72CKVPJE7YzCsEa6+pbOxPNY+5JKM/fMQwi2tKc1JRVl6Nuf4RsLZzmg8gfZt
P6f7r/fU2pcsYoKhJ9UoB2uM4nnWIyc3pn1M1ABHmz7fOOPXHrEIC9Osgzw2J+OJs358hBOT1gNw
lQH3gojRbzQ1VmLDUkWuS5KRVEbZnqyYaRA8yl4VbLC8cb54X2obg7U2I4vwUAOs7aS0VlE8mtZJ
F4W4ZvbQHrQWYqazAijUtqbmW2Uhe+mjUjUG+C85tiOuprvRBsRsRhW2uytFHrba69fTv/JFS/MU
WUBfiUDHAcqSd479AI9wYGgKT8K5JemGjYX8+e3BWJZi4f8Eod64S06g3Ec2NZ+tTm2dup8vLmNZ
inUJgE41T8bIcdqDoFZAO+sMCfyNV//bhfjfEG0sa7F6WZW4scFCrJkl9xWfgPLqajNEizGegzzV
QDsDcUPdQ9BiCl3QMgO3H7THWWvFjsw0PjDNdB5nSDQF6QxUCzT0S+GjatbsExlT6DWU5Az4m3Us
G5v+obXkB4gHkbMmkukMgDTQRbAc7G466Ev+pLGOzlbWTu+VumAQee64T+D0DAgNmfsrmU0j38hn
Vkb2fzqQCb7D1ZImImoEaE/bafUfXXM2MtbP7/nGsjHm8CEeB8eso6kugM+U8LzsotZqP/BFt7bb
oeM9/KkTayN1+HydG8sOWVtVrjYTo44ATItKm9/G0P+04DrHO7UncblFJV9Z6suKd96NuRNXcRP1
OsSc3fkWJYDfX2/VtZ9eHgewAysN024id+4PMPXTvQ7r65uTvTgGJoFeCcnNBp7X9Tt8SM+lXu/K
BtImX7/82mJanAHwCjbZaBQdFMom0N2SVo6hmyD9ncrG+FYsM5YlbqJrjFlGIiIxFvy1IXAuwxGg
Dhy8nZOa7ORkU6PeoNKuLKhl9yR2RBEbtt5G2QiTQc3QbgqBcpRGahjW2NdZJTYetDJyS9hJqaaM
WH3TRbOR37K0O7eTu6tI+/H1xHye8RpL3MlQJ33fdtjlmdZXQSk4zhhp3dayjEwr++nSjAfcHTZO
6bVRWywDuzLSQU+aIRpy826i7AnmOxX8Igt1oUX8sAaVbsSXtWFb3hVgq2mITq+jrhigtoNt6Tcm
ENV26m6czyv7cQkzIXqdCb3HyNEplddmRdN7SCc791/Py8qvL4EmeZprMOF266jpUxBc+JGhv/jN
zbhIY4CenCDCqBdROrIm4KhkegT8jh0ZgT36+vVXhn/ZXSHGoHToErAjrZ5T7c7tVQDF9+/N7f/Q
74Hj0J2hrCEOCJBeWuoibGGDEgCynN99/f4rx9OyqTK6eT2LgnG49nCe+mIq6f0A6izAlFoX9qRI
OrAlWukbKu1QrSKVu/HktZGj/836rYLyGAbH7Nj0xns1FU9x02AbJhurdu3nL///51IB81MDJ+Eo
ImUDxJePybTXXcBdUjffYp2vLN1lT0WzW+T5ED86Sp0A6hzTcd+O7ZY15mUcPknI9MVJpcq6T3u4
ex8L6YCacROj6ag5FXKIjZ239oBFjIKMHRghwqxgCaVagYhujr8ka50Pm9B4b8ROtv96ja2N0yJE
TVZPBnMgRUQrUAU0I7YBCs2K4Hu/vtjko1SWYQG5GU15S0ODMTQGyFhv3OE/f3eybJU0oxEnwMMW
Udcl15yOjxbb0kb4fPzJsoLugkzW5UMjIl2aj6TPzauEQFLfHCwwY+zx9uvh+XwfkGUVHf57sEly
8yHqGwATIDvzI0n5a5U4GwP0+blKlgX0dmCVneSOFrVdNv5w4Oq5r6Y5+1WPFj+XuD9eU0kacPeq
Lt3If1Y6wcRd7O16lpbT99UA/5sp9yA9C624RH1YbXnSHHhwDC0YGrMWwZTjV2fK569Hcm0pXP7/
T0QBzp+ilYbUuu1ruDbxx4aWG1txbRAXe51MAjBnSABGpdlyX2SQWaF2cp7b6bmY2RsUsq9E3mwU
oD/PTciyhi7gcjTWTtVEXZWGeWuDcCj3bmaFxXQPwZfpW4cvWRbR0W/uelKCyt+5zXPCzPdE5Hci
Bs306+lY+4zFvh/SKtPtXoMGHcu9SRYwgLQ9GGt4w/xI4u/Z8gGh/t9J16aBWY2Lr2CDvDNYwb0R
AtZ2Rv986yuWDcd8MpM8T1uMEkOvUZfOreaSW0LoVTeMu6ZttjqnK3Fg2XvsRdznnYVZnySD3LSY
AN0fMmDYsyL5VvOHLLuOsrlAHC2rjlLYo6KYq380Jmh8U/HNKV/2NegYcxDsMVgWVO+8steeByZ2
1gwiIxjunmqdjS2yNliLrV4VhYMSP263Lbmr6YtL3kTx+PWEr9TCibPY61wbi0KzyyFykpafi0nw
0aPTQHdwxen/DGZdBp0hu3uwBc3XeKbTi503NFTWwKNeMOfQQxYeVWvXCjMKUVqWwoU2YRo/1UqY
H1+/5UpAcha5QSxnmQAjhYK92x8hqnONRv6jyburQo/9aqTndNK2/MbWBnuRHlh0UgwIZyMSJt2L
HCyame77Zss8cO3nF3Gicxy9NqilHUXfPBQifbZh5wppgS3b95VjfNnbcJ2ZUGjQx8fG+M3YPbxI
QD29MdT3NtWyWeFUAGnnpoxBir62i8eC3LHx7etJXnvzS2T950C7KCR2UH6NjxBchhDHPFzPEpWK
grh3WtpvldfWnnL5/z9P4YJIQxo5xn8A5TiLg7T7WWelp+W/vv6MlQle9ij6iqDGNUMVyB3ca8gP
gvgJwYFWg0DA1w9YMZgibBEOqLQ1fern+KjHcJPXRtO8MrIUbrasgsW4ACwN9E4r/9WLcd5JrLEQ
1Cl+rFOtvpsH+Opm2QylbM2qvnW5IWwRQzJuoF8CmbdjX7zMF+7cuVa/Nz72si/+995B2GLrg4tk
xkbfa9ATyUH2sqrewwF1dl15TEfaeq1jnScldQ96wZUHFLi1NcyXt//syYtAoCxtTgG1wlLnBbyR
ZOdqd42AY4SnRqe6bcvYOqYwq3gppQMua0M4hXGIHvTccV9guEgfrNoeNi4ta8t2ETaS0uVGfplz
as3XRWHetIX+LB3Un9Pm8PVQrzxi2fhQ5uSkiY1ZjKEvXQp4XQ4PVfsE9N9GCraSIi2bHpY2AFUD
Naxj55JrNn1YGkXHAxo76FjTb2YwdBFF2gomUFZdQ7qCzy8DgUGhm3O+1yp1XczDqa7ZvPE5Kxud
LiJJ7gJiKF3owyCRAWlyGPyRdmKXm0YVfj0jlw39yQqklyf/E6ukzelQOhn2FbebYxaDaixZ8b0b
PVk6KaEcSEbbNOPj1Pxs6O84NjyD3JbjVu15bboXUaGCZVVOYhpDAK9/SBOIyEzSqEDgVz/1zIz0
uB52X4/T2kwsYgRnc96ZI9eOqERDVgA+nkE3tzr0s8HB/voRKxkIXQQDBlpApUYLigY8Lz3SikfB
h7OaIf4wpPcyAaio3MJzrA3cYq9nI8glZYuBK8zU780e8eaXLX8nXHiW8fT196xs9qWd0iztzsYt
CIdtMfoSXF3uQykMFpHjRvhcmZOll5IpXMjlT45zJOxoogrcCiA4rWHj11d2hr3Y5TnP+7qf8fqy
N452P4RZbm1UEFZGf+mnZBqNzKEK5x5Bzu0OwskDmtNrmhcPrdv0Hky1NqZgbYQu//9ndytWlXSS
CIdGORWPytZg/Wg24gWesNq36v7EXmQKqWy4KyHlH3H3IbMfRFkezf49M34C4LBxanxesSVLV6VE
NwaUBY0smtL+2dZTvxbyYBEIVwko/TgUWuaF6g6ay4qNuV8bt8Vuz1M5ZeNFJKGIow60ZgsSLZsL
a+3HF/scDCCzmkY9ha37xwxQH+l/ghS98eZrm26xsasCbPJ0bLKoKlAD5jsLzHMto15ZbYFwVsKU
tagPxCZpxn78P86urDlOXon+IqokhAS8wsx4Fu924iQvVJwFBGJHbL/+nsmTP10zVM1balIGtHSr
1X36HIQJEHzjgR+7XwjjP/WQvM+l/YhQkkKZuXq87EMW5soUdXJ7T84+kLcHOr2g4y6Y1SGxnq97
tmHgA7IzM6dTBG7NF5+Aw6b+Len75WcvWLgp2xSjDTGzutjCFelv3OvAUe8NT8Pcb9FnZG8vv2Rp
cs6/f7BugJFL123O0UH7TeU0yLP2VoFc9PLTF/yfYxi2r2oy+A78xBzZNyTlu5j6K9ewpQ9n//3w
jpCy5OfTB4KWd54c4tCj9lOvAGm9/O1Le9Sw34zKWUL7xTtEzW1bxQEr6g1SToFPxtDJrU0DUofL
b1paaMOYz1qRnGURIhDShVYK4rEByzyP4FwogyKVK2a9tBiGWU+zkKxCP8uhIsX9lCcnLy1WHPiC
xzBZFuXQzTICsucAqIkdpnb6mraoF0PN+wBexJWXLKy42ZieRsyraorvj+QYZJkE84wXSHldXYqa
renScRRJxPlez+znvGuOnKwJ9C59+XnaPhiZm42iBFoCl8NY/Ki5BsoHLXxhUwIofXkLLayt2YLt
1IOb1shJHls0Q+2ITsFsRtSaFsvS8hpmTHXOcB8BT5ajrRsOG9DOY6lA/kToytouvcG0ZpVDY94h
0SH2QE7V/PSzbpPZ99hIl+dnwZjNtutUSs6LCnFx16T3CWt+Zap7oDm7AxkJinbDW8bW+oSWhmJY
M4/B8DwBLHuoRtD7W9PNkMfP/eg/8XYNz7+0nwxLdsh8DvQRVuYz2ILAojiDVM7DulyerIXNZHZe
V37tzc7U50dvsPttJyLIPHFkii8/fWF+TLgfwLelcjoNOkASo/5QokC+i4X4PXkjvU051NiueQ8x
M8ZWVQxaNRFMwqrBGZdNc/MmHMlvHIiP3EKeF1Rxl9/0+Xx5JrK/48iUEjYC8qnm7aTGQ7pKxrH0
aMMuYrth5ahT+9Q6zUuS2884UFci4s/XwTOT1XAXoN5SeHSZkpceeu9g8+vLAO1q4JitwYR0eXI+
P9w8E5VfgbGJVt44ndoY5LqVjaRTTaT1Y2BnhapZ+n85zaqVl31uGMhR/9fRpg4asT2QTp3SCL0b
8k8Ggk4x/L08koUJM1PWXZ8ntgSi52RbaeiAaz49t2mKtzxfcYL/DOz/EymembWu7IYWkXXGDodO
6H0d7kASmn/pgkfgS7dZ2Ozt7x0u1y9kl2+QRfiu38q3/J08g+PT3QDyEF53d/FMDD7QM9kcx4kD
Yexu76bdmXy+v7Oy1rrOZEwUficcH0B/AYq52C/vPS2giuZrZ2VrL1iNmduG2plw8z7G5zP/EJfd
D6v3ny9vgqVHn3//cJRPQEdZs5U6Jw877eAWTv8qEP9fqTVgpqhRo+K25pydwH119F3vj8fr38T1
r8Lae2aWGox3Iwh4sK4tKW94VRwjVocEbW2XJ2fB/EyUfe1AhQ7d3vxUR3zn0ncrGdBcsQYaW5p6
w7jrguZAwTB2mlL+uyHoy5TtzVUfbuaUfVWUDJ6Wn2YNnsuBBNWUB0m9JjW6MC9mRrlxCrQ9ZaBj
6Sz20Akw6kHweNsoVl35/Wfn+2FXehzyQWnqslM/2PsaLcZgH06h35V+vzw/C078/3LILdiSCKEu
FOX4tIFC+HGS5BEcaklglehwyUprpXC3sMhmLlmLGEdS1PCTkzHg4JsJtNJ1/Hh5GEsPN4yXeyki
pzED3DcFQ2uJJfbjzeVHfx5gesI4qLuxGWqQwulT13cHu2MHVg0nkTjf7LF+rofobYzWTtSFc0jY
/13s2HfB9F4O/DTEs/d18nkZgL4j2XiTUpuG6WLFR/9jMvnkODKTyarJSZRAc/zEYdfoJe5A/pzl
0N4qWLonJBWHuBN6n6W5fVeqim5clrZ72wPEaLI0+4JauFg52Jc2oGH7YszmHCz62OAcLRaJ25cA
MPTZTT3R/Mc0glTc9uRa8Xhhgs2kc9kkRVSDB/+kW7n1wMprV0WQdf6uA9Xi5e2yMB4z7TwrF8Kk
btpDxUmgcS8J0mm48VwLYrl/3bUS79JLzr9/8AoZmZHC6OHtK1Chp+U3q32fQTDWgKMV/EE3l0ey
YFNmHrq2nEgUIEY4KRB/hUwoFMmiNRj90hbkZ4/6YQhjUrtTDFL+EwGMIhz4fG5wSvJnSFDad6kA
ERJIQqf4zgNDK5hNwd6O9szsiN70+q621Ay9G2DWV7zg0lAN99F6DdHDwJ2T06s7UDq8Rqr/dXkW
F04IMz2N+yKkzrLGPiWszsCY2tenth0YiKYTuXIfWvp6w21YUYqyO1LgJ5X00z6ZO3dXgU7+6boB
GLdezxNZbdXY0GWDNofoe5P/7ZK1Et2SQRrWX4AOv4uE7E+9VtumvOsBHWia3z57u/zxC88309G9
7udSlTCUpH5NyG065DcEtSbG6811LzifGh+2se2NBRAWFqJGVx/0mQUWAhkvcyM3NgcN6uWX+HjY
J+7aMcy9Eg7XtPGdk4IoNjirQW8Y9QcIL+B4VlAVsUD2zBIODnFnd/mNC7vWzFCXZUR54+ON3tjC
7Il7FJb7O83H58vPX1oXw/pdKsrUrTBt8GQs9CbkaKrIe7E9YPxY93rdSwyrjjKVgmNCOKcy7v9Y
ZbkhyNuortuzaboKeOI5RnBQ+DYDcy7G0UUQf4FsSJlBrYKvsXEsWLZjWLYaJBFt3hWnNGvfaFw8
1w5C2Muzs+SBHcOwOxReNa/g9EAq+OBa1s9aDd9Gh/dBruF3dQRxFEG/udQ/dJa9i/z8xR/lBsrh
axjMpeEZ1k/Rsg1I8nmXIfr/5lVj/R3ZZrayhxf2mJm6LhAQjk6D0D+tpheqmjQomdzzTtJQ+nrF
vS8MwUxdF1qVYIrDIel79NbpIE/H5UpMe7buT6z+/9LWTRu3vp4pWDe+FgOIk21o4D1L8lYBXnB5
DyzEtuw8dR+8V+FOPC2GmJ96COAVmoc1IIc69e+JpA9JPj1Yk3i9/KoFj2Lmsclc2FOkwVOVUWBV
KxBNb1TqaejYOCtX4KWlOP/+YTBadAMQpGDF97333P0y8BXw69I+Mmy8iSMoBfCMQDxTucGk3fmJ
J1m6mb0m3XlZfp2Kr2dmss+4agnKR3GycFVt+h2HtFS8liZf2kyGsbc+1e1YDACIaRlSWgbT3Ac8
gs5RCdGEZnt5kf+1XH62Zw2LTtJWRTKGVicaL9B4wGJ617Wu/1yVyB24iHnyrRoSoMZ1r0mYkra1
wymCckc86lVo98JGMLPcOe/BaRD13SmL8x/CT95d110JtRb2gpni9nieDoxiGieV3Gh2l033KfQ9
oEZweQKXPt046bt8yKQa8fwM4FDFgSdcY/JasD+zn13bzCMyU/aJFjLHzHd8N6u2Cssur3aXP35h
j5mtsWUNosZmikBImENSS9qBLNmLLaZDPtyO0VoNY2kJDDN3+ohq5nr8VFpnwZoYWg51AFL5gK7x
lPxbzU92sdkbO9YVFOUcOPWzgpF9FGF+bL+475DwPLRb/jiFzjbbqhf55H0nL/4dPerbdK+e1I/i
h7C3a8zwS3vBOPzzAuxosuHViZPitWFiP+k19NLSZjC9QVnhft8RG2hE/wEEoC/WEG1wn9xc3giL
E2i4AZ1rUnS1R09oMC43EwgsNl0DmJpW4O9z7FI4YQMNuY206vIxTXR+e5YVuYeQ23jHM2eG0ERW
bait0c2SxGKrpZf/wF+Aj0Cm4G6r5jqw6rZMAh91iZA5uvuROSWEOOa02HJ/6hNwOlIeatEqqIjU
w8vlkS1sPrM7dxhJ3ffoAzhZUeDb28mpNxUUCsYrF8bkXqi6sZvFAO1MmjgPJJ12QiVIw9CVnvKF
LWWSL5QcgT1PqX3yuyTfCXeGtEpJ/BX7X9hVJtdCrmy7m0vRnHJJ/lSqg2RSPt2Tbk0ge+EaZHIs
TGqqgQtR+kQdzwvBeg3pRJuyrZtW9kZWEB3oYrpl/kSx28avl1d8acrOv3+IKmqG5N/gOdVpqOiP
No9/U7lmJkvzZQQWeGyZOyDJOc2xjW4ztyZbCGlljyigNTeXv37pFYYPESLqBagU7RPEgu+AgXjg
FbsbuvHH5ccvePx/YcCHySnoTBsywc5dRkBaLZ4FTX6xVnwbhvgBv18XCZuswNApYHGOV52gtCk3
4iyKA0EsCnx4u1Fj+Ub9fCURtDBfZvt6B4vwqLCGE2D+z1Y7bto43w25fLo8Xwvuw2xgp7Ww6GDP
4wlQIzQODCjtf/csFZCcrbjepQEYAUTVFTorIAiOFeHdppT8Dzrmrd2UqjWmk6UxnH//sOauJZ3J
r/CGDgwLJ2Q7NYgiPM63FAKsR79sIXZzebaWxnL+/cObWlJDOMnLnZNPIaU1Fx7dRU4bHfuCx2+X
X7EUsJo969zOq05NJQX1b1vd5IBcbBrRkDd7LMXGjxSIDsfGPqSo6GwGAYxhh/2ORGvCni9/wdJ0
Gk4ggpaIFhW4oh0+vaFb4MkDXjbQmQWVkTW3v3DN+z+OYCrtyW4kNsXcQLWHef2ubSAG2g8TFCnt
XL96MVRMZkbmlTvTP5/8SQhlcgfHxI/L2q+RaXeFd2glz79RUqQPHjiMjjydpy8U0qiT30jEIECk
BDTN/fsiSZo7lfnuUzpO9n4ayzGAqpy94keWNpQRlngqi610htYOt/pNk7KNB51Ra3i9vJKfO0PX
bI3Pui5vatrTk2J/LUuHPWhh7A5rKX6y1f7bhV5v1+ySVyko6DWLRig3y5eWxfVGuXJfNfrJhogx
lL23eQPdyob+TmzLPlwe2ucTBzGb/1ri4PmVHdWanlgiSmgleo+4bVtBNCq9crFaeoPhVYApLJ1B
gGualQ9D+dOyj/6162K4kRl5DVBtWuMJzfc3upQ33Vhv7K782YoC8Kf+OvgTMWE3HYsASmqq+Ej4
KYaQSd+GEwSby+Hr5UX4fH8RE2+jyypvCx9IQKi3dxBgHN70iPJJ1OxLL9lVSldX+V1iYm26GDUW
MjjqiPYiSEJP+Ws6zb995V2X9wPI4b/bSU4UOLGkVEcv82/cPH8UTrTieD53p8QE2khvQHqcDfGx
jMYvsd3ZEGNG2wqbZRVqNFasHLNLrzEMQjakmkB3EAPJMW6d+RX8RTd0Ql30/fJan6PL/3efxETR
NJ2b9elQxMcx+8GBPu+HtR64zw2NmAgatFypYZzwZJ/+UdGTX36l1zWuELMttEpFXLR+HR9F+VvM
6Hj31Z54NyyV90W24sKXJsY4Ltkgc0jP5fExI/HGT2ko5Nq2//x6QUwIDajqAAbXfXrMyqmAqGRD
yUmgSLmPfdG+OGMjbqNiip6G2IccetJ6+cqeXRqTcRsvIkgQ0KhPjtVc1ncRS6IwY3G8u7yVFhbc
7FSSwzjaVjMlR9snQU7Fvdd9Swe6Er78y99+slPNKvFYMlXpkcHgmhxO25N/bYtXuyKqqiNkJzvI
B7s30DKDkLTtFRv06kCiAiLhTVEA6z1UDxZxQ8r85ymBansDruyAT+JZts1tJdUWzHfHtqmg29g4
EPNhTeBApSbz0m98BmVA4o5hLZ3bOpV/cjFuJlrcTD3jW38mM/SaeR5eNYuuETpULXqloKQJmV+X
xEE+VtCjhogYb9cE5hYOdmIilRruIFHKhTwm9m/Phhhww8I8HzA3dJfE+Z3v6Nck12EZr9x1Frad
iV3quyYa4OblsQXvcTvku5isVaQXTMnsgfWndPL6GGPpoOzOMvI9H/ubkUcbSGpC/oy8C5HfjKvU
Jwtb3AQxVR3OXq9hEroM1p6W8y6H7nAyXQcuIiZyiSCTUecOHg/ZzR2vE5wr7O/lbbW0BuffP1xx
hqjPIQszySMZf3bN20CuKxkDb/nfB1u+VZUJRaeXnaFuRzM35WGM1HwHy9D+gw8AXx9kQL1+d3sL
SkdtBv3py2NaiFNMFFNDXajrNDiCuwZid70CW+k4xbeJNdyx2mo3rBnWmAiWps/wnIRbokqBdz5m
eRSUaQXcMdzddSYvDJOX1ZAi7TijkTsdYY36hoJ7u6lW4HALs2RCkcB6auWirrBnPbapIWmORPwc
VNmA2F2lIdH021XLYQKSCmgT16ivWwcKIubsDzLKoWAyoFkakK5fWfMFWUZiwnmodhoRU0wWbwqw
JEB5fNMO2XzfgFHvfugrFVIx+JuEQH0d+o1/wCLw3lrwaE0LWr169B/61Io32chelBjQDVw51zVh
EbMHtYIMIxuGGhOQ+lDXynT1ZIHQ+ehZXnNyply/xJMg+8uzvbAjTbhPxEXGaI/2TZrrO53pw9Tr
lR2z4OW4/V+TloL0vEMn09F3IGZcPs/Nb+WuIQ2WtqNhSXaRJkNKESW06d6eXRCNDxtOv0QaTPtQ
Ar5ucgyLQm+jKydPyWPvjfMLlBhJFzjQOThcfvzCGEywj3LLdOpAXnpsmqcEwO0ieqJeETjM31Tp
WvPg0kvOOZYPHtsDx5Di9gzHCjnRDBkNFWVom5pBPs3ZiwRP6+XBLKy2ifkBb1ubuhneU9mPUqch
B3psJOVKULhwfzHxPUQzL5VFi7Pf6X6z+T3p8zjAwlCyxpS/9IbzuD7MUw4uyN6exnN00Rwgnj0W
YseAT2TdGmp8aSXOJvjhDVk2AhI7xvIodN/eYJW9L+2YjqdKUfY6QTAcPFJFsRboLo3HOFBjJVUF
yJI86qi6TVRx8If6J0tgiSMkzC+v+YLzMOE+fjpnfj1TNNUWDYF4cdenD+C1kSuLvvR4w8aR65y6
xB6sg5Nkf2g8fpME+c3Ln760XQ3TdmSWeIS7aJdm6Y9URL8Glt6P/rByzVj4dBPLw0rPmWcbPcHI
lG7sjJ4mka88euHLTQRPm4yicW00EBYO36gu3zjjFPoVW/F5C/vGRPHYtKhln3uYmNi7iwu9c7I5
21olaq553183+yaOZ6wt3qCDEw203bvyIS0Pce3511UrawJ3SqU9dAKggRNxIgnj0utf6rREdVKP
1/H6ElMJOK3q3MflA/3wkh+yudmMsf/kyzXd6wWKOWIK/wK6mFBWZQz5JlY8THrKQHnBnR2IQPkD
GpytQxvFTdiPUw41B8UQr07ud1JTyKPTzuoDamVsP9oT1K1LmxwG4XqnbKwyFaR+IlY8/sIeN6UV
NXgfoiFzq2NXoxWjtYUKFFujW/m8BEBMLUUfJfkyKXhxzCPX3fEub7dKOuSQEigMkKRudjMIUeMw
SQu9Ej8vvNLEM3lj1Mo0ihKwNYvbQqJT0+nqHzQuf6kofhxpcq/z6em6TWq4tkGU4H6PRqRQ8h+x
LPa1cnYWWQGWLXkIw7eN8TR1IvVjqH8A9tV7YL8cCQioXQqxmcvfv3BhNiFLEARiKHCCESKj7EBj
oFnAGADiD+fo+Oz70JX7Bm0EdrJG7LTglUwc01BDPRrQyOgwNvs5QrhX/WD5m+ivI98hpjpH6wvA
dASerzIQ8KR5Fs5JcWx99fPyfC2c/SaaSXpzzLmL8yB3gOnlAyufrH6o93HpxPsBBbVA1T1biSs/
NUzbN6sfMhLUzvKcnKxWP1UeeeIzmDouD+TTvYVnnxfoQxADdNqIfkOKG/jAAopML2KkECDcKx9/
fu2Hx1c2oaxRbnHqyjbk6hs0csIOF7TrPv48YR+fPjVt7mnLPWo7uY+84cGbku04xitH55JRGB+f
l8xqIg8FD1AiPUtI0Ye9zZ7I1DwSO/2Z5fNjzIafDh3X4q8lqzDGI+Yq9qe2BJsDLOFZODUEI1Pp
Qo0SDcIbRYq1Du1PV50RE2AG3cuukSipHQolDwJq3IFI4u9u7W8vL8zSQOz/LsxcTlCoYGeiu7I7
eG39LbFnJyyklwZO1Nsry7/0FsPp9jQb0+zMP+d5L0n5bez0rhAvKINdOQrD71Zj5KPnDqWKNurD
uduDB+G+5RLOylmx7H9B3ifZaxPPha7ZjtUEqb0h/Baf2ufo6O4yyIfEIaCxwORsyptkp3ZOGdK3
7Djv/bAPaVg9t4/k1f+DqsDbOYu9aY7FsR/D/KW6mU7kbe0OtZQTNuFgKWFJ0Za44lioVB+6KItD
5Uj9a3Lt/KsPoYKH0rb0r6KMaR/ERe3tuZW3K+CehU36T1bzg3WToaktUoFp1XKeqbgj1WvHr8Kh
ERM3NDWdX8wZdk5pJ0nIvT79FYtBfL1q9/+bzQ8f3jsJoNkOqJvKvsugDR+VwTzP99GZhGpOrguL
TaSQcvo5d0iFEy63my/JMM9vMVdWF6Su9FdOuYUVMOFCorSLsa0n7yB6uffbN7RKhEL5m6umyZS6
cAgpJHIA4pAN014y/T7W3Vef5S9OsyYAtjAAE284uEnTRxrpbQpOcnAO71X9CArGlVzbgm4zMQGH
uBSm/TyP7DioiQAWGjlgSaV60gF6VOq9189TWELl+zaaouKQ+01+J92Y72metF8yMvDQEhok80Tp
x7Evxg3SYDZabuM+bEVXQN1Hvlewuh2YJJPTNHTZimf7NKJgxEQylnWKQk+M0BgAwPdYdXEIOtnH
y8u6NOfGIVZph/ZOikyeA2qrNPZCr33V2RqX0oLP/9dM9MG2QD9ESFVzCxof+bvdFd5+LLvmATFS
9iOaS3dlby5MkAnLqls2210S5Uc7YewuRvPbvkrI2vQvBBamlIgsedpKy4bPdqeuCWyV5ne43NKb
Jq/HTe4BPVwmXP3odAE5bV4NKze8hajVxGF1jSZOqlpxRK8HORFr0psMCtvfLTTW7dNGjwe3GtYU
7JZeZpzOtB+GshZUHAfhHyrl3vhiA6GfrcvAkidWTHBpnYwjuiiGOopEOp0Yc9ldPgoVQs3uKvIx
BMfn9fuw2ay5rxwXHD+nsSRbWb2T/mUGfYOfrTE6fTpHeMH56vrhBQCij60e+XzKpxwd8IiN/TkA
fupYlxyeZOX++PkkcbMaWg111kZ1IU/wRWDLdl8BJ14JYJYefTbTDwOYRTqAAMsej3NEbyVTx1LZ
K37k07lh/P+qnlYtkT6dR9TW3vL6ttF/XDRd+/K3vyoOt/SK86g+fH0seepQ9CCeav8llhId3VbQ
tFCuILe9WiPOXQiiIDP537dUQmuFaNg5shrhk8bXu14GTtvR3TVkjoOoZ8eK9tWmLvRt7/KVpfnc
U0Jh7r+v7dxaAGufgCJUNe7Gs11AwWp/3HoIq7aSufnNZX//eZqFm1wOfZQldaY7B87M7l8gU0ru
MKvTA2hPnA2A0w00ngpkkwkTK2HJ5+6Tm4VR4H7xQs8FMIOP9hz6Bff2YCwtNlnjlDd+1bKtBF3j
ESgm9gu6WWsU5EsradZMWxdanMAe28e5jl473wEYBA6tgFx2METTPZjmvlolO2g/yrdoD1kJJxd2
qVlARXmZtd3UkhOHeNpm0oBi+V5GAj2BD750VLZtzkyzl1dzwaBNtA4UXCjrMbtHp+tu84xv23xN
5nmhRstNqI4eQbOc2BiIVIGbbJXe6i/xNtk4GyiCxb89GVT35SNoyrfxw7ziRRZ2p1kXnscoh475
2KB9Qqpdo9SZzUSIsPIbqNTL0gqJ6AGoKSy5Elt9Hv9ws9xroxEEgCFenhJEhweRS+8WyV/Q2dSD
v5LZXDBts8gri4gMFmH0CM2w7w3h8V56yYkp1u56OrkrW2FpIIYDSdQs6Fxguaj6Qefnov3V6pVV
WXq0ERugLtdYzujMJ88CymiWbbzLC6U3EWny3eWNbJ+f9f9Xa86N0ICLVtO8EDUk1VWbBD3aid9d
wYuvqerRvDe6wg8sf3LmcPZ+x1Bs/JXMORiIqvbWYZXeQdiPVJuq914qz65/cFnJNLCGHPxvXEdi
o8fU2niM5Cj4Ve3KVy9MjFmB00XcJBlR9NhYXhRMSGAjw0/soOBJsnL3Xdg8Zts96yqeA6o9n+pm
Dnv0G9QQdOD1T5GtdeEuDcKY+Zl7kZxd6WF76v5sc+9ijtpd48TOdVvTLGo1DklcLxcwgCFLgsbJ
D1WV3Sej9f3y5lkYgVnPQlHamdCQ4R4rt00Plp8lOxvq4SHzhrXL44KjNcECNJOI+CPEllk5vzFe
fp1seuUmMqJKNx6U5ycuPXJx1gehaPdh3hPSD9dxyXETG9BTi9To1ZhPPnQ7O4UOS9wgx9RecW8L
s/9/4AA/gqS5F6PhnfagnaU3RYU8Si2uQ6Ry5/zeD2EfG2ZXpyNaXkb+jCI6hJLH7KqsDDdpqTPw
lkEKqyAnHdf2LWDlzc3gqmnjxzZducQtRD8m5UdKO7/tysY/Oo4Um9JnXRLwYfaPrWulQ1iqLxkO
BHCqTUHtZP4K+GehUYn/Xxm2iaKSda5/bAqyH8fpMBP3meciVHGz9UEVAFRVEDXkjvIxC2K2VsVb
GK5Zm+U4rZ26b8nRhuxxEMX5vfSLuzjVu9mBOkFrPdUtDnBur4lPUPLvHv7J0WFW+wunzNyRo+Ci
S7R3prLukPVnfvQw94n7vXS90Q0w7znEhSCKsUssHSnofolRBqx0CPh9OpcEaVHYCGmKAv8pykqH
si72qZNlW+E1L3M9imCwM+tUpKU+ctVlYHUTSdC5XhcMrEFLqT83W50lj4Mf8RB67SSQbvYH3LNi
W/l+fgtdtCpMaZFuk659ZXJ+7mpwd5Im2UV19cg9/dtvuL2pod4VdKCoC/WQDsHouXRTE/7NjlBb
QK1W4eoRbUCQcRStD1qGMVebzjk3TY/5XVInr2lCv5JsQlXQYT2g5/SQ4ZgKcWv7HTcjCUgm76D6
SQ+znkEsmqBTo7T8MdC6PA1yehK+kltp9Se7yLy907vljaDqOXXsNuy7GYI7bRfWUf8LFz4nyHsI
H9bjjCRIXwfDNEJejQ3ewcnqCbwwfRvQYYo2Apm3zeDU8YEMwME0s3MzN81jqd3fulLoy3fiX+AS
+TvMGhzrGg3cNGtupIv2NkXnBlk4MA83Q9nvlOpU0DpZDj42PW15PuehNasjdbqT9tCg02Wxs68L
diqq+FGRGZtvmsvAaSE3xaaMg9vWglpgVv5KquGbzpox7GQ5bKXCv4rBu2OZYBu3mP7k1Hfucpme
EHbeRRwsY2pOxp1ME2tT9rncJjGJMOaWQk9PWZu6c/yA5S7arNooCf2xfMmidKdRdgRbnkuD2sJC
FHY/BSX4ZjYsq3hQzh5aTpwx21FgoAKh1beWV7/pPLzlrMNkztCaTO8j336j6BwJwDN8wDXjGT1v
SaBI/zduchF4hGL7puKF9N2730+3WknQyXnej8npngpeQlRNghooUnFYasLQTJq6QVfLnbasG6di
cpPJ4ZnF/G+Z6+OUk4PIkuehTyEU5Mx3xVS++EP/rddtGcZ5PG19UDiHlcy/igETM4HnfYo1eqzF
eyPTJ6cne95mFqQ4bbqtK9CBQSjkm1DQHPX7mBwQRqJuUtB0AyiDvXNVciCz/0XFbbPxZdmFCWsf
NEYeQJtlhqwdBWcShzac5d+S1g2dtHK3ZKY3lRJoCOyaCpwO9IuWzam2rDkYe8y361kveTuRI5E2
lBMKRpGmnf0t6/oqJB348LrU2iGvnR4yJfsbNG6Wr27VWgFTige5TSpUiUcbLrLwQ1GV5baoebaJ
4zIKvaJqN0kauTvhxOnWQX0I8V/37uTzr6HBBckuVbEtO5BYSv/7VHbob+ncIJqSaeM5/PcI3d0t
GJSOdp29Je70VKTRMW5pg9RG/mDjU7bcbf3QS6aDzOQ+Lefn2GK3jjd8p00HkQYvum2BmAttQL9K
u0U3iD70k2dvnEzr3QTxux0YKb1Ad7UbWL0ed5jPU5GNj2xA5iTyBIEiV/s1kgPgvuhR2Cs97C2C
qc7bTAbJMOxAYkACpyQPHCXymWoXdDzQwrVwOQugwGUHKDYlwTl5gZKxywK3GR+aMW6CCdR4gRin
m95uQU/CvDuP0jYUPUXtuib9vsjFV2zF9mau3CMpC38D4hmyA2tZFbQyrsMJIN8A7fT2EWXvWztR
Kmzquby3Zp5+y6ZmX2Vj9Fo4WFoSgwvModa2Vx3fek5yk5X9HKjGOfWeZ21y3g6vIqMH3yWPHTp0
PKvqQiL1wXU6L4h1/BaNdhFibF8m6j379twGZVwOYR/PD8qm2f84u7LeOnUt/IuQwJjpFdgTO1Mz
Nc0LatOGGWxjsOHX32/3qYcbghTdh6MbVbDxsLy81jdEruNcw2Tx1WoIBKLa39rIr1qvOhlZT0Mp
EX2gv/WLwX5th1iHJaf84eSU6YsJiHs0pCM/EjZ6iBk2ieAe6x8Dd7DCnhfznir4n/SivwFoo41p
3v3qM0OEhqweqhmr1LOBsu2H8p2nNpgtWflQ1kO3FxUOU9KQZ7sRT15NcQnxL4a39GVAMhOWQtx6
vULxQeh3SHZWURkUf3ROvD0cTOGaBufM2xL6N3D4zv0dsygPmQhuCe6nQJy3u14DfYa+jxFTv3Xi
2WgOFbKxfer2V7aYgsTpHXqE9peKmadhyJBflVb3DJuVWzMzByiCTX+qXv8x6Phr1v2DY0oRW7JM
pF/+0oXBDlae9pFK/R2ZsynKcvsODp8/x6p5ZW72kxuiB4daHdqewzOJ/B5neZOa2XcJFrKVw+qN
Dfpsm0MQmrMtI6uzDKxHEjvGnIYDHM/icfSedekUYFcWiVMYVpgbuo1x/AYxTE9ech+xwukRZibQ
/wIcXzvRt8WhznGsjqVObEvrcLLYGFUjR0XH1/c5HEjDjFSvfLQolmr7PZvTDDmVeLI7bsSscevj
yMUtmbynwIS3fWqr0PbUYWr9xGZA8nHoFkNtsNwjJXlxvXSf+e6TcslTpVF6lO1NVvc/bIKgKrsG
SltVmwPJaPZRIDMVylHAnoobXZxbGgh95SdMG6C3ZayN8nS+taE2Swpz3GP1BAejgD+A7de/jWqu
I+3j//Gs9UKvdq2T9rLx2gzAuzAHnF4FYknIESJ2Ak4VZ7QqOyjzaJR8nA55iN/ecT1A6deCpokK
2rNVwgdFNvmpwGOEar55qRPse56TXR7IBkZz0xgCzvuGI/q7bTV3XgHnKKVxFudFEKJn+b1P56d8
qOwYCr9pDOeQb7MhGpgjVneWYm+TqdpDB72A64rJKRq84aJEa6NsyPI29Arl3zW1kMcR+UQkcMe/
q0SZRo3fsYSoNAiFFNeIZmao+uKGZOq+qPgTZXmVGI5mYWq3NPGxUf/6WcWoj9OdhfpD5DP3OfV9
pcK6BrvPzEV2J2CDddI0ne4Khe6fxwRa+vUwfauDtL9vzMIJKxQ3gcmlw1vVGse21/1VXnYEeQsD
k17O9Z/Wo0EZSsiH7wVINVE3y+6NXFxfVD6Ka6Pvp+95O6AYklXWLVOGd5eNWfDdteDZa6j5DkId
ThqNLuEHc+imkw36UpS67HnwuqPpDdO+1VWwLzUhN10FpZtCY+SIMucreHCLXWq05r7rBxLl2lEP
KL2MSCpdM54DhAVf628NtN6igvTPuoMTGpKe6URgZxBPRmEdc+lUYev5w65E8TikvCuiDlmyZpJe
W61jHdXo/yl97uzEMP8UhXJCGdTIzHgPi3ZpDXuIyT+5JiuxkFi6d6HquaPc9C8/yo1SQ7kntOXn
MIU0UNQil96noOftW275sKASMulyHuyNWcjYaDMnTrusiizsQsgHOfDkVhPOwNHFXmZuEfaGUcQ9
CE7H1uisV4ba3pVLRqjrGx2JPDurr1pXWU9Or7MjzSHZUDuWc+PppoA3sJnHnPj1z6aGG8mhEgP7
bnEnCCnM7EPOxuC9lUhxBKx4cROw3ms4BIW8Stk5SAd8c5P1uHazAuTTpoxhapXufdLMUaEsHaVe
/SdXnERZS2G+5Lu/aKVmZDIN37nOZP22W9O+pV71VjGQFHQ32bhXYdl1+0mIHkFxdHdwfEEeblgM
KaxGZ9sqq2NZpFUcdPq1NGgbKTj2nvraw8FjjyTWU21EtHbsuMtKfh2UbhX5hDZHPQ00BLIcuqEk
98IxnVSYUhAwx0ZYEeETYrTpiB16YeV+7vsXJyi+sabLI4XVFbX1iLsW0vJ9J7Emcqp+eoPB42zW
d/A0QCon5R3l2AEIUCdA8q0w7eWDHLIcx2sDube6G+Ki5A+ViatNBtGund+p4goSrKiNBOLeLTx4
qOkJhxFx3mhpBztDejpu/SzfyRqJiWKqAG7JeDEb8TYF+MXuSB+tcvRDD53TfT7zYR8MKMnXma9j
xwxwdxvTP13u20i+Pfz72pr2/YTce7D6boe6D2JVBe2VgHRR32fvzTg4e3wKKoxOfRId7BCkBFUJ
0rd5nNewvS5BGYqmHqlsQ7zq7I2+NCNpFm08lboLU5NcNCxwN/KJLr8FKSjCrJpcLNdCnqcZXk+z
4fNbAZ2r2EcYvdYpMyMn4Di0cbHfyZk7R+rbVWgRKu4QrtOw7tW1GBCoApdeXJT5c9+X6Rii9Fnt
II5i7itFYBnR2VdmNlQ7pzPsfTHq99YGgtA0c7kTrouNPYjvyF/EwQ0gZ9NNLLjxWkRa36FDWMjm
N2u7GjjQyg4zt8XHjPJBc3jMhtSUbpQH9NXwqL4dHQtX3RlHmIMP/D6M9QOnNszGmWaxZ7V4UwN8
lgu4XGTWEOua0iZqHf1QmiyLYSbZh2Y5w9eVURVTJcdDFrRt2LVZG1pjT+7yDMdS73t3DkFM9nBp
JRpU7MGukPgX8pkHoF/P6YNdTrCVaMtHz3N+ug3ufh6I7bgNmN19OxO8VE0FiqpVFRZs/BVApDPS
zAwQqaAN79eBF2ER47wO7PyutA0zYZXLI1hr4r47GO98QME5n6eD9HBVV7l53UtUxkUr3rU5XIM3
8au10yHkVpfFpe32v6GZMcY+RjyEHk5zw4ieo64pMa9CdtGEu0BkmKbcEwd+s45JaWTAZmw3Uljd
tiIbQi/Nrf04sP4W+i9pmE3kdRAMxmS67XYuswHfM7PLIiqfzd7nLCwUt/PQzOGuB3LKsQCKAaou
8FCtJK6xxqyNQ+/a4Fzag3EUNUzHWGU9E9f2v4tKlQ90BunNdaW/g4bahExQwqQ2Q1JauzRHK19z
pPk4wCycWHtmmzDiBcPPiwIBPYXWEvU+ZY3GKvPS6w6llVeU4mEwI8fAjwrRpVeASGd/ZnMYHy2g
dCOU4XCYO1nehQq6Li9CQFSWYBgfrL5F71CP/b418+Il68viqjKFe8+Nwj/3QkwHM52d+zIV+VXt
mNVx7ir2LtqhmCOpKZCtc9Ak3tgWEawzaWz1EtPSmjUggwE7cDL4u7mS4pCDh7wfs4YlQwXRaUhR
on42dZ59zAcdRFbvkATmzm0Qjn3FeDhKP2PQIU9nK5oCRb99Xt5eaQEs+QgQMgMHtkKV0nf6RFYt
uCFVHyKHOSnb+f35O1bq20v0fSf9eZ6w5pOJIhPmY3lf0y146dqzF+0jBjfvbpxKM+mU/cyFh2BK
Wiv+/IevVJ/tRfeCQ64MFzQeJESjgR1Yfn9qZF7jcHX73ZdesUTb89HPiGu1ZjLOqJ3gVova0Wi/
oKL+xRcsOgB8nLqqbnwvgVpsu68ckCotyNU9oUTUfUk0wlnSlqjV1LTDlfFMhfFaWORNOv7Go1ca
3kvwfoMzwzYg2ZAgmj+VdXc7K3pVzezVst3rmc1/Pp+FldbwEsM/thy0CjJ6EI3AxSM/VeI1NY8Z
8jCCm8hkthvtmJXdtpQlzeBhXfButBJC4KdhvfWNTjoLxavpa2ow0Fj6b0PDzUz8akDWEpPJuOR0
3xh/fKuBcGO+saDWvmGBYWnUWMxdw61zVn8nw6v28oPTknAUWzS1tclYNJt5kYq5aTI78Zyi3KUz
y2M2V+9uaj4a/ZgYI4IIyh/TRgNxbYktIsjU1FXuSDRRMpW2Z+74h4E2sQtRkBDWBSA9Croxcmtv
WoSTwOzRDoUkZNJqGsSAAzhRTcAPoSiA77phKG+4O20FxpVpWsLJa8laGrgOCnLKnaFxDG0aSfij
D0WZEHzUu883zsonLVHhZuGTwGqzNEFhp2V+SEt50DlKGpBDNPst7O7aWy5//6dLl+pRGkrVDH49
7zx/Ue6dLx+Rp6ktJrXzMUBgid5NGSJwDRWEcy66ZHLRs0DVvQZ0V2502tdecPn7P19gQl2OT6Zj
Jdr24ZBA02fp0SRz9BbpdW2IFvveaTteBAR9qlJnNur/3aEqW9TT+HmuyrMe5EZAXvuQxe5vDZhX
6Xq2Ep6ictip/n62yhMayu1Gx3flQF9C/QmSvcZVBP18y+hOA+xj0eFDqedr63Wx2bMR1Xdc081E
0yy0HHApype+ZFE+vPqk+Fra8Bcz9s9kszYwnKA1/USm4+3o9y+4I2Qw43A3craVOVji/QMbmG3H
V90Zl83k0mDyLvW+ZkuJf+3xi4yhtypiQesfbVblRf5I0QbK4sGeNyZ4pYu7xPoTc05rRmY/cYKO
7oHFUkkx90PEUaOK2nG69TK2L3DHC2H6VZ++NO/mJUr+MyVI0iGVrCc/CcaHDiDSzI0dRN6pYhBQ
2jpJ1gbu8vd/XkKmgXczA2AOJshhieI5Y384OlKff8KKSQYuZv99vIA9twddY+DxHPvUNe6hHYyo
cd0frSOvTO5HIIbuSti+GG35U6n54DRyr/Tvz1+/si+XQPVgyFzNJmolpcPPZMge0Y/ZUlddOauW
YHTYBY41KvJ+klfiSdMG2pH65Bc9Os8bW3IlPC41QAPHh1LkWANvCDkrXNOAkyDozBiOeeoEGhMo
l3yNuQfHuv9OU4EagJxkOp9NKvamxdAm7CPfe0+br72BLrHog6oC6nFawuin2pekCgVO3AY4YpY9
fD7ZH69kmEz+9xvaihaQ1Q3MpEoHiZIB1M0bRINwJtbXVMzoksk6KKT1uoBlKyqF9Y6Q4huYggSC
a1sQ3bVvWGz5xuyyvgmYlfjcSFitX/zS20MVfOMkWXv8YrPTGR54DGLwiXboVU2gdID2zvOsnffP
p+DjFUuDxW7vinE20RsW57RGR9iDlSNjzkMrgodcpzmaHuXXwhZI3P+d7AzIk4nDLPKMlspZt14y
S+clLZufn3/I3yTq/yE0NFjk87itoUzedhLQs3SIcoLEqjKC/Oh140ko8+AZ3bOa5G9vGHYtbpCl
EcS2n90WNEWpE9WhYHqAi/n95z/nr0/oRz9nkQKYwoR2GtBqSTX6w1HDdhBtPJxEHU2bh1HZxXVv
j+wQwGLlWA0B/G5718LlwOavKAnZ9xDbkWgiSDNxdWoda8trb51Be0fd6PJWaogL2EOtb5wKlhZy
QHXQQNHmtoM+2ElUrhfNXs6OPoQj74NGmMfUm6Aziyv6FXQdscUqB3Gpd9ProLHoLuC6uhr1CFEE
Nqi9X/jBk+vqJhoAz9nV8J8+FJkAQwQ9lR2ahTLqVe1GogBhL8rGAha/BABrz/f7BHgI+gDbbRX3
xTQcDdf3YvRFnBiiVMWeSjWcSwPqZZMbsHCkjTwFGR2iIC+qKFW8fWoLJb6nyvKOHcpj8Ri4bA9X
UJDVAIC/dIX8GAAb6IqgIbT7fLrWttkimhI/9VFsZOYZRfqzlQVJ0Ax7My/3X3q8f0lS/jmymwkN
VO0B2MzNV6s/l+arHjfAeeTyEz9YaP4iiIJqYxk1xc8eEnpgV1URodTvXHnHJsp27ZHcVqf0Fh0x
cdPt9XVzO2xwfFYih3/5+z/fFODel4mSoHtaoXQPYwu/jgf4VOxyv9VoehJ7RypfbZmgfJwYUH8R
Z/3KRfMsyNuz6vlP3AN+Ggbq+Z9Pz9qnLIKs2wKZXTkeSaaxZPf1xchlJlRGw5ipay4ytKgzOXzt
0PMXEdeGA2QAuBpA7jACfUVjeGxBwKraaPL5lsj7Ze4/WBPL5MBJsfHcCUgceBgfxhzFJVP0iR75
1Qy8W9jCJgwl6erH58O3kjLay0yhK2kLeFM/nkUFrLqH0mso7eC7bdYPLjOn3dh5P6zCfobd6zGb
yXXR5KA85ejWo7f3+W/4eAND+eq/qzFl8D12cx9gUVbG0jdAj4HgudVvJHaXVfb/A2ov04jaRh+m
L22J0gB5Ti0vDrR5sqh5gNjkxn76eIHbS10MbxorgGpyebYlOTZCXJvb1/a1n79Y4E1RyQFALnnu
qiDqxbOeg4O2bh0UmT8f/hWikr3MI3qiA9MBy/1MOUl3rJh/DIM8iZztc8s74aK3SysVG42VNEa7
USRY+6pFRuHk3C86lILO/eCj9d7I9AHNFmuvJuOHZUJl8fNvW1tai8SiMAc/01kmz554BC4FEKYp
El27sbLWpn2RJ3RiNGCHgKdz/2VCV9BI3z//2WsPXhxpBvzm6tZHK7aa0p+zVdxSMDA+f/TKwC+P
M0NPhZ8SMZ6rwHzpNLuXczOFog2amKnh5fOXfByU7eW55tp5KYAfBCKNiRhGW/sRaD9LA7hJgTbY
OD1X5nZ5iE1tELCS58MZXito6lpxVTtAy23RFv7S2z+IG0vd98AZhgayVulpsix6RAsavWlaN/a9
aeX1zcyh+m+noxFx3s4no+Mqmog77rua62chTFPsTMCPv2MNzk/gKJCNRffx+QDvsP9GS9Uyyzcy
eFu7BHcur/YACZ9v6sH4rg37qZyBOkzZYGwcryvEKNtbpAoVH1KjCgTEWTxq7lyXO/e2ZgSwpfkC
aQMsTsyIHNro0Bp26nfUUGAp6h6Hab6j4z0HpPIIXrf7ZNuoznsUUFpVm82TRL3zpmhYumtZOW8s
iY8LR/aSu2xBvA74q0ImvpzVjYRM6J3sZg8AJzJd5ZPLD63LxDvOcfGYAgR1/Hy5/33+B0tlyRs0
TKBFiaAiQcO6PbYAIxz5DCfwyNZosO8nesmoLjsP+E7g1q2x8HdZnqorCUjvq8mNIKmyrjbCtgTI
0Heg2sR9u42ACFVHpan9jaLdcfYro3tz2KSzsPcYWLIcUtLId3o9AE6VwSqUdsgXgOKB9Yuombi2
PTpF9my1x8oikIYTFpzRVW8Wf8AHqc+XEPzS5UWpwqGtSR1y3cA+HQ3q42S6/QF9FgoMbTkFjxZ0
N968QNsWcHrufM7hPHRy4TR5gCAUTIFY0aunJoMbWutKbzf6rHtQzNJ3mQm2eqCYEbtZI6LKU1Vk
s35OWoPLH1leXqRb4d6qi9oBbET07MllBDzPHmBd6QFPQi244m7M1Me5wNKpYHRzEkyGOSReDxj+
7IaIraV2kW0MX9yei+MaTouebdW2SHjvn1GggpBL0ETdGOwLMz/xSj9AZXzja9ZCweX4+CeN5zC5
zWfd9QlgoOaO+eoF8iX3MpD3kzIgrsNBWp1hV/n52P3Ve/pglXuLM9sag7yz0zw7p6kzAog18z7f
Kfiev/t8hvZ7ChWSdzn5mRdmpVX9AP/Zu1NZxx6HjFZHN7f8g3Q8c4gH5Ms8BO5R/ClkMRx9366/
qSJQ14SW/Q8yQfDP9zl9G+D69gZhCIBCPv+IlZN12Uy3W2BIRJO1yeyw6gRAjJPYMBbdmPyVw3VZ
QxwBoQqyGsg7q/D2bRbEqdfEFa3CiX//0u9f3g5GeA4GHs/4+QKKgbrvNdR9Xz5/9MfnKfQl/rua
cmHbTp/D8Z2TAND7vD83agJUa0vdbWVwlo4VveG0E/qb6EfMufXYBNAwmBkxbiYus6NbqK8Jfdl/
qzr/7IoCqUA+Qs83cd0S1peT9A7cctDgnEF4y+vUePp8vFaW0tJkwYbV4wA/PJFk1LZv5WjUkT/X
7O1LT18aLGjbbUx3QPemnh0XWC6UkCwoAW1EjpUEbemm0IgJYNI05UnusvzAZxuUAni4HFFOxLFO
wMlrbD1u3DFXwtTS8EANvCrAgRkS2fgnUTawcQWENmRpfZ865i/tBPdgdGxoU368iu2lEAhjGDXK
LIFx64EUDqYaeNKsjz1RFLvPp2btexZhd8h8YBvQN03kBFnqsIIuwN00MeO9IDDXxmlWmXe6M7oU
eGFg8D5/6cpqW+qCQOYFHHVgMhMbxIzIDAIV9Rm5+9rDF9ekKUthND/K7CxBsFdzDpTpVu3H+stm
/eDYWEp+ZCwnqnTw8POrEb44IWhN4W9ojEQqcsLr6/i1CPc8vH45n+PrPf53ezrtT/vrOL6+fry9
RyUsPN2Hb4fDn8P9n9OfMfwjd1d3h9MpPJweT+Hpz5UfRrtDHe5ukmS32z0dj/jPj+QhOiaHmyTC
c+L4fIzwb3ZREh3P1/F+/xJ/u/yzKIpf4vgYvxwB29zImNe21uLu5oFQbWuFBVgCVfULLoPyNsXN
CpSQUsZ5wN1nH4pOW32xleW+FBmxMXV5wU3vBMLmXs7W3knloTG2XCWslWW3lBPp1UjohJI0uon+
HoyZcLQ4rMUbgG74EbJdQObfCeS1rvfUF9W9Sud9MTwM9dcaWfZSYcQGw3NE5V8gmNfOrfaM6YVZ
RoOcoJLHQkEF6/MdsDaOl0Prn0PDnAjgocDPngqOpqwLZ8j3div+rY3hIl4UBRhPOSuxInJR3FXE
r3ZD25ONgLdyrC7lPVywnXMllHdy7Htu3RYwKg6ybzNqyZ+PzFqFcOnkAPUxq/RH5px0wG/Kso1x
t99VhYzshkMepTtlfhsZHaDmnX2XCdsPIXkeT036tZTNWVRZeDF1Zt+gEgW1KHDGb8t8I5da2alL
zY/JtBRtCMPaAnzvQME02pmuVk9FOZRXmUhpAtEztd8YxsvP/SAMLmG0uSuEDYIxT2hNQfxNI8XN
PQrIe3sgbzOu7KCQMchzgssU8obIXQlAVvz5y1fWyFI+orFzAIq7qkk0c/MfPlTe73q76a4CVQ2P
ZdvZG+9Z2UX0cmL+s4uUq6sarrTeyeR7Pv4qLjDurYbz2jpc6kjAazodOo9XCZMK6gGl8qBD1zcg
P4WjjU59Osy8jczWqrvQTCsJkptv8RLy6DX/A6Ed8DPYqA4W2G5fM3Wwl7BlE04xGbDzJeoN9lVv
5a95MbVAY+f3Gvw+8Dc3IYgrI2svNkE/a9e1zIkl5dwfOgc0utlLUVNzu/fPl8jKZlgCmV2PAker
QY3sSMZ2qAXUj4C762TKXQgFmF77LR811Lm+9LalaEcm1WhDzLNOQIvp9tlUVm8TqkdmBIoLFA9K
X6OqJ9VGcF9b/pdB/WdZ6krMbpsiRFbTdHQluzJz+5uD0pOrtmC7K3JV9lLLY5wqc4byiHdqai0l
SClu8YsHHTkqV7jfQD/vvwGb0wAbw8BuazyzvPDcyDlr6HTSndOCn5NewBoKhqhjBfu+FvWrqKGO
+hLAkCyF0IZhGgPLFSTJi/qQDXXsG7dgfp8+n9GV7UmWmUiW1Z4/eemU6Km8yYrbPiWot1/4u6mz
p0DI0lqcLDJfE+FHZBBgb/40WbVxSn28P8gyT7kQJAphEQKTPR0WNYECswwz6ER8/nUf7w4Qm/67
giaTuy2KFCQxrNY/NEHuxIGNTIhKR59cNy8ejdQNNrLxtZctsnF7GpxK++YMG/Qny5MonL/Z8+tc
oqaXb0HFPt4SdGnPCm4tWtplayfubDdh7vb0UCN1CH0evE4Bqtqfj9vaaxbJMG2mCoodg5Wwrv1p
2iAee/6YQBz1d+eSjbvsx0VfuqzTD9warBEazQmQ0mCnyXCc1DGwXzvvSYOvhmoDiptq42UfrzO6
rL57bTmgQQsPOtiwlGHe0GdnZo8wENtKeNdecFkU/8QqB8BAD715Bpxxe8BVbIzclrxx+TWdbLqs
gObYhWVWuxAE8lF1zsVQ3nsMVpdGO2whvj/Od+nStBWF7BJFVqBDxwGsdJ8JBMItx9y14Vnk0mPq
pZYDImRiumZ1mhhrr1MhgUBpu36jNfnx9Z4uy5w8q+ts4D1YdkPwQ7bk0HVDG144PrRxJSTN+30q
J+tLJyFdVsXgqCgcNppmInt6jzz791R4v0plgt0afCPFlkHXSkxZFsUgB+L3FRX9mZr2TVqBbde5
z1wOxwq8Tpl1W3CMFeUnuqyKsXQsdIlWSwKUdiyh7OJ1l2ZFNIr+AtkNYVwfg9p7V4PyLftq42z7
i/3+/+yaLstls1sVzsQrkmBqbrkNMjVO4DHWxCzBmSvcxwx3y5BA2OZXBvRCDjUEEV5QWxxs5Y1g
t7Lul0W1CxNS2MTm57HnsTOCcEk39LRWVv2yr+UL3QwE4kXnrlDvrjvegnYWKW+ja7YSpJf1ucmp
jIw7BYH2S1PsZzU+5mMPTRJPvHez8fb5SbD2CZe//xPXKjAfKZyCujMYfveDq36ohh3h6/nt88ev
fcMiLpRDR6vCL9JkyBXuAFUIEdQIAL2w+ZoKJV0W4KjvB9BqtyTYEjBPcI2iPXUTaLRwmnc2Is/a
GC0OfjwYApdz6iZFXg5Q4EjLUNtNE6U25DY+H6e1VyzuEWDQQ6faHmjSyhfbbfcSogsD2ZIaXXv6
4rj3Xe2VAmJiZ7T6YknUkU4wr8/0/ks/fpliKneYOPwM3cTWUH3N7Lfar19RV9sCHK9E/mUSyUc1
Q6K3ciBF6X1jEOG3PFTSUiM7I99/a2lxhXiyMdcrAXlZ2ILazGgHUEM7V00BCzFrjEdi3cnSe5rY
/J75cmNjrASlpYwu6tI+SwO3O1NlP1Kv+TbXZCNurMz2suvNjA7QS2F352GeUlDCmxOuwWbogza9
sVrXfvxiV5tZLXyl0W3mpTiU1niqSLZRVVr78YuMvhdTAUlZBGvp9JCKOk5Gg9rL1v12bSUtdnI2
aNY2vYmn90MTB7V8tsvuG9Su46FGqthimUENZgvTs/Yti01t1hoNFQ2R/qxuTqafxR2gx5Cy2jjX
1h6/2NWVbpSCHJB5FhgqmZ9LwI/T6mv7YFma6mAYU1deB/lOAEis7NUf+SGHQ0/dRZJuGYiubLZl
XcrzGCFKOjZuh/RuKNiN6uGGN3juEDMToQTyOhsrdi0RWVapBNRUrbnmaRKgqme1O9eWj+lUHfPm
BWZ2EOsKDkGdQsirgBCJ3NHyayhKuiypjCVwqK6J3ejCol45uGN7eTRC8eHz2LtywC5lUJtctQO1
BxvVg9S8mbOAxxZcCSHPaOj9SEV6+Pw9K4ttWUepAKkSbgCuLaCqj66ZPtESWvQZ3arDroQUutj3
UgFS0w+AXM+2BrLlNQ02Au3aAC22PMgeovBKQ5xzwn800DM7QLnjmsA2Myaabxlxr66vxV6H4IDr
NQx5lOVVsdcQKM4pYUDvgbZHbUInCAjhnN72TZnuSJO6IUHxfAe5S1zw4R611cxfGcal0CpQHihJ
1qk4N3y8hq4Vehtb/porsXNZKEeJSBkDVP/Ohe/f4Vb6A17STlhk5csE2ge4NJBk6YqNi8PKcltW
cOdaQIqqqe0EOP+jMtouMmR6jTz48fPlvBZ5FrETsgdQU6Z9d65L0cV1obNHP53tG1zoixOgfP2O
VY7e2DsrS3CpRFtZOSkAt7IScPyb2Jqc8W24kEzx6n4PMES78Z61Gbr8/Z9cPgeSIiNz20FwkMRC
NuhEa0jiXGwM1b4rzbCv/Y14ujY/l3H951XZgAtlWYG03I0/LRdSckjtO8feePragF3+/s/TA1ln
quZ4+mSasYLWXwBrhDF9KIppI2yu/f7L3/95A7LJ2ob+OD9PXTCdoa/RXI88nx8AerGOX1piy9aA
znsb8mVAZ0uVmZDh0n1UVs4DAPRXTVNBk4vXv772psVinuqaG66uSTKmt4Ga46K99Uodjk0VQjT2
83esDNgSoFUMRWXKBvUQVVuvhdff5KM6W92w1bJZmfKllygUoqaiVt2UiAb6lW0T5eOz6smJNhvn
wNoHLFYs9BB7yOXAO6cS8qpv7e+FqtsIsLBx//kIrYTepRIJ6QHvLBsxJwSlVAqpNUer3eePXhuc
xWrFmhxQe/YB9K8cIMyq0OvvEL32hrFVI7mMwgd1mqX4SA4dsk44sj9rKo5Kqm+0I9ckE6dM5T+G
Boqan3/J2nsWx3wekAzszrk/px4kNKzvFsCvBH53KVz10K7+/CVrM0H+u7mdCiIkNcdaTZl8s0R6
C3nVjXNphZRB/+Kx/wkcHgTDkXIR1AUhANNA3BRJ+KEuHYhmZN0NNkSUM+usCw9CYnC23Bi2tfLd
X6baP69N6wmqpXaGJlFf3lVlejQGHrv0oQC6jUKJUTF2nGqyN/kY1s7X7A3oUokElBbCZW5j0/P8
ZpbTPRqEG3O0AmCnS/2RNIM2lj8H/OybFj9Qs0OLs691uSP/4+zMmiPFmS78ixQBEptuWWr12t7a
viHsbptFiEUCJPj136m56q/eth3RNzMTM9NUFYhUKvPkeVpZX06FrZt4lbyGyYqOGgV3Lm/GQMfo
ZnnYYW/rVE1EutYifOy9UUVw0AtWFatZNCZeR1rfjvB+hp0ad1D06KdVJO3YLN/0Gz55I8/Ze5XT
5d3JU/TQeHA6VlfUDADu3kIG8/US/u8W/+WF/E/488cDn22XC2tCeyBTq9Kib/BaRi29UbosdmjW
TKnT5hPwnQCnAYldwQ5TUrtx0X3e5yj030o4D2es6fPUhCsmSYgjN2EIFIkZKd23uae/+ar/xYj/
/arsfIyQiqawbMrHI9nNmyXJt05WJjJjO/j5mUu0ZNI1uTAX/dV41ezaW/okrovNv05JRWexcS7K
sYOrPz4dxPomLkQsTEZs1m2CKPYxw//76yfy9/0DyeH/DypkiQIfER4zFfxqmCCaz9og/bdLnwXF
tll6O09kxMQINJgeyQoCotE/7tzn+EwiGcj1XQifNapvbT5W8dwUG2eS38hIP3sVTv/+j5XaOnBM
sQZ5Dqy67ZGIwuxXMQW7DsLImxIjpTdf36W/R3UWnUX1RtG2i2o8gNFUj7JwYHBSfFPs+OwnnD0A
yv1+mIXVx7nimCBqkzkUNdwT+WGl39U6/r5+vHN3HAFQLW95DShQPW5aH0UAZ4wetCbfrM+/3x7v
v53jj8fA6zZyo7UHwc0L7jpWbaFv/0bK9tmlz/JLzi1ii0ZzVZZ2eBmjmV5N3Yig8vWD/eTOnJvi
VNrCMXKxEplZfQdJy8Vcmzvl198kfp883HP+bQEzBor92Rx58QJiVeItN4MpEzS6v9nKor/nTue2
OFHbFrMHP8hj7//WLbghAtiK6S2ILsjs7lAa3Xx9n+h/Crj/jbTeuRcObG0HMFkWDDZKb8fgVM6b
i4nKjQ9jV6AhE9nCofqiHZ5ZleXNr36tY6gcM9hoxAy60C7feVUIw4F7uOnCzmzLontRN1tpnyCW
zmzUw2r7qZ7LAy/1jnlbrfwLM9/lMHMOUNWA/5VqXsvh0AdgbuTbHmgtH4a15bjB77/JB2AyJDz6
xyHO3TZeGMRCV7O3qwa4mGFIjRUwJ1cxRBRxr57gPJvk+Mf8MYDfrZd2w0ftXMG8BJe+HXFYlRJ0
mM3aHiB+3xmRhf4uR4cymu9N8eF3623orokPWoQodmsRnOatYqBy8hFzjeajjzauNZsawi/H+915
cOcFosTUmdM0KV8i6MHjcniQ0jy2pYxNmFr7zB3QLi6rYYlh89abPIHmCsIS00A9cyoPPzrrTlT3
ohsSUzwPj+B94B4XfQqPto7pmCiVBgFJbKPjGT7ggYVZQw63ogW+dPNWApsyDfHqOUm9ZpNzBz1X
suTAPcvfA0v7xYmHfOPKuwJanMW/cORlS++oe++fkNCAHoRkCyOHzThc5l1/PNlZOPaV1u5GFENM
+ts+Qqkc7l6yDvHUNmWwQ70WxvCMbhX82IfiWAX7DuJ4fBpSiKpLkaimzZgFaAe7/SWyVgppQ1fc
LDM4EjBDhsVOptA9mBqZDF5WlgbzWfHkvmn/EhaPG4INV64iNZWfThIu89rZ4MwAW56Hvr/vweeT
PigAZZMCQ5cM4HNOYRIuz54EXoNknp4ThSxquBggYpPmIrcvoC8CNvljoFnHw9hbNxa4VtM8mPIY
+nd4l+OqNbF0sA3HwCjm5UaF+PX2JTI3PkpSjecmESxvKMz1A4zQgVYAmMrlCLZJc9n/9pptI+Ly
J5viln/05N2t3tGNNv4xH+a0Lln29ev696MOO5fyDF0Nd/Ua5iyOWt9CHt1PA7Jnz61e50XdVi55
/fpzPonOzims/hH49equAtIUGMAUnspGR8qblg3smxb3Z1c//fs/r+4NQ9TPGKEfQB3alYMDZE/T
h7uvv/tnof9s4yX51NS6COfjGvx2kcDlWCd+Xqb/dvWzjMGWTYkJGl8cp6nE6Izy8n4b+ZNEYdT7
TrfzicrpfLRMCQYXJG3GIywt6g2sjW06ujN7LljVXY0jrw4DDk0laLRyvCNBTn58/ds+OYiy6GxT
xgkH7v4Bhp1rsVZFugYzh3N2PubxWlXODmXA9RUDUOJnOVGSwjUbDjV0kNE3m94nq/u8Xh+CQhyU
rdcfeD6Eu7rEVI3o6/nG6T3exNQtMDm62vmbVfj3PZx5Z0+ysE3RYKaowWiPO+O0mw/F1dLO/p7Y
nGFTYf/WU2PnXEXrzPAebwKFPnw9bRd0UdPCAyUAAIV/W/OoMv7/N6rmc+Nq14G8vSULR2DzqlQq
U4D6xMR3jc6/v1jsvOTsCOYujVuoQ8j4o2/ovskL7L7+d0eWTx7IuXHw0oxajb43HGBPmuRyBArD
SxiIr/zx6/X92Q84rbs/4o7SYR1icAHzYmo/rA+oBMSs/0fdPTv9qj8uLm3oIpy16uCo6XoIvfk0
cXpswYnb1GUhvgk/f88LMaX5/z/FV9GKWoSZDzYHS4/+RMhP8LexeA4DJ7Ocf/M5n92qsxDNo2mC
G7GcDx2UMEngzRqnsFGkgTt8hzg/Xep/E092Xp0FiMeVuh79fTjQCvwPMIB6Q7tvBAufXf3sWXuy
WJsGVuCH6aRNRpPE2fUnDtLXK+mzq5897Hl2ONELhixYLvKUNIpfWpyIv4lMn8Xhc2NoLxpnkHLq
cM+U/a2sBTLBmCuoR96mBtpau26EmO/nlf8GccP805GJnZdrmaeFz5aqPUSOyMDE2q+s3mv3u5X7
yYr6b9L8j/djCcpRgpdVHyRfgmsLg/YPUBv0MXTC6Jv79tlHnEX0meVk8UMcuUv/fRi7eCmPpr7/
+ol/du2zXmw399GSM3IyHV7rbEVqFvdUCWAzBP3mAXy2qM6CODOYuVcT749t6VyXVG0lFf9UWmTn
h7xihpp1LIQ68rEF3PRkr1rEXIoUAJ9/+/bnKaOoCSHCQCfvu40bwyjfxPO6fPM2f3L3z81O52lx
OxJOwzEwo4mHYZlStzmVcWVTbv/pAZ87mhaiXcdo7DASb6tNlVf7igTH0HTfzUycnuJfwt25qynI
PyGf86g/hpJf5SUs2cMrAu5dVNub1vwu+AIl2PzY1t9sdiE/Lc2/fOJ5pZ0pwAHFKKH8bioXqZMz
8rtODGaOx44ON9Pot8eVBt0W/ydOyKsFxhNgsikHPYQWR1mN9DkCz3e6BK88ANQSIxx6BxNN3cZF
MbcAMVIcMh0/GCCvCFyDP0L9q851/CZ24ABw0JWp5nieFDxJupMBlF/ioCZQLwhbMaRyHdmdS4D8
io1Z1kMQGbLtOcAjAG1O+2iYnCuWe94ebG24S3ut3iyBWgA2ZdsGWupbid5bArmshYcZSGCLYe2V
4vV4L4oq+omErmiS3ofn2C6UhUlE4HepspF9Cmu4XGk0CeK2ZNfAivyYZ5BAFlhq6DVqkrliJNOA
DWb4mWRjew78ZWciHKU7EEnQ/9nhLszwJMbxlJdSb4ATW+Fz3qBoAormNhLA3zgkQq2BoJxBfFJm
spU89bso2pGw37RLcyinpvlRRdO7z7oeZYflaiQ4YDoLTrA2ANIENnBPxqsfibE6VZVCiUARvaVN
+cIDCjgBn5AC5NFeyNwmrkHRoe0DlIvU1CXNEAAeSC9K64HjXXb2QtHwEuwZlUQC9KIQhlmbPneB
cXS7dGZKghbrPMBh8YXU+BrtMsltGIqtoR4qix1+YOVEYSZBn8QYCaguVA/3cBgHVVV8cNVdUD+4
d2q33UalcwFXvge4Smylh1Hi2l/6E3iUJTQaL+rcD+J8UA44sjlNgA7arHCoP9RNg7rNlJv13qlA
uDR+ftGyliVuOQBoDG+ZGfUYh0/3tA6ySIDeWZI9qfhvH46xsvXmuDqVSYqqIOmkgQkCcjyB49mY
zH5fQKRdbkze72QR5kmJiRhM9QM6xc0NRC4SJZn2bli96YrO04TuOreoI0zPvO7qXQQPdR8gBeLU
0aYVxRILcGM204hySMFfTCiAcu2iWOvm5ynIwm3/pVqr56LpxWZY4cPcMSgnwlG3KYQOTZrT5kpa
9wn2o4/g0xxG32RdxHRW83wbeBo1hikqN37Trpi+nYpU1ypIQypDEGSHDRI/JB6613FA3T4OQIiD
Dp29Css/Guk/+4YxLO7irVmD657Dghqqsctx7C7yobpUVXmNrT6IMcG271Fin2f2Q1f8uDbs3arm
jUZFsWf9AJ1HMP6IBuei8epr6jUgiapnnzsXuIdIDr0+CUvPT/uarfspn+64mFlsi0UAt5df+H33
GnThFVsDKBWr7ldtIncXehpPL+LtTjKwWucmf+oCLEhYN6nYoWMI5yDAnnruPVftf4fRGYxUDBv3
opCJh0oBeINZDj/+jBT0zZHBnRJ2W/LyEki3K8rZRV7n7S85G1QIAftJHWZ+qartN/UA3+XacS7r
gkCsWTIVU8vwWa4Dg6A1upctUWlb1c9AKIPKWcGEeIXUP61GDTpwBUfBmb2UrrnnU7/Ntd3kdQRt
TAhDkMgH7HUiZg/+SZXxSdRY2WOXsqm3aSH9rIpMMmqw7sLoSYMH9wSPPRYDxJyjVskfYMW04s3N
69epAuWsWamznYGFjIMOqxvFfpHBhDmKWe3yxKFFBjemY+dD+E7dmmJFaLHlefE4ecAar23wPit6
Y4ASSuFlW2S6QZvGL4LrJbReSoR86qW+nCxmkFdaFklvwge/9H5Jd2pTCQQwzl5huHExN50sIfdS
Mze/AZfc+6WaMwzogmkX+DsXM1EjRsKBWc75jUv6JYM25bpezKsjRZtyzEIDk9wDJryuJHXz8DB6
8hoh8C6sazeDEU0HTLknY4R7bE1Fk4EeCugrAGKJqJdLC4ZX3GoiUG/mXdzM409C1KNTDz9EMN3A
PB5eWrxXSS1rTABLjZJmPdzDUMXfOiH71dvlEY7J0NdjbDGmVZQSf3ypgdzsvN5Lfb9HdVhFdyNT
G6UndaxKEEe96dIuxQ/RdhcRh8g5N8GSBp337E32qV0AADI9OwwgaQOT6T7DHKaJ6wH/Y1f790vO
X+AM9pKH497LHQ7+Im1jXtHnKgeI1C7mZS2A0EPpWGd21PMe9f100cEB49owW5ozkLsOytFAWS1w
EB5X/Cj0vq471l0XASrFQbmUMRn4NfQzAJL6Yt+vqO86kZDpwqBvXiggIjOogVXRmgzjp+8R7/uM
zp2OV5wgUj8qDks/voT+AEcwW31gw0F9fTLHmfcYueZgFsIFQBbIUHr/cumnPNWjV6QqousWYM7j
IqLEr3AwxGabRF15jQQw2IQRgI0FBQg7Fx9+WQPLiEJ1i4IOWM/VCYgFErM++sy5DxYAmuCWd8DG
cNEqBbAg634u61qCcjyJBBNgENUqH5zJBZoE4G0Av0PiAFoWxmUJ8Zx4tNjDOwWj45WQtxGI6kxD
hp1IC86cNwQ9CMIWvMoSBXzmO7dtwRyYF6BuxdvgNm9RT1eOAviUFls5SoZ1rccUG3X14kGbCI8y
A3T26N81o6SxDaTFx4nTwmhWcWXNON2w3vGOBGqBBBAlcV1D+I1tSu/qWl+tCuNHAGjbezsvl6Qn
cE73AwVfZPox6vyHVwCTVFb9pWO6axhrdTGaYHs/AtC5BAAt0XkAnltg99RHJR3/3cVaYDC5K0LM
P3qLzkheCViaudibqQZs0Hj0ttdRfQ1rJJEBlJgnfdB1TxM0UKcNrEiH+WA6gA68Jm1JJS9KwjGe
tZQU78PDMH5A55KFA7x02hFka+yWc1DfTh3OoKF2Y3glkIMRxXbQBps5617ENAMVO+CRjjRdMfvc
sPxe+w1aKKC15uPvCbDDStirth+ywbFbqkb0AUBHwFgTS/ppvAJxOh3XMvP7+r5QF6hvgDJhtg5p
g2TNvWMfsW3rdsnQu28rxK8gjmz1WN8wLQ6ipVlvIwyvt8dckcyl5qIBUa32xthhebLCsNPDHLhZ
1Itgw+llAm4V1LuBhsUJyYgfWSxlogKy5eEaIYkrLinpQcktkoaop9bUG68rdkhQ0qHObzroLX10
wLoueAb661ZGvzRCWOhWN81CkhBos7hYxeVcTBcAR5IYqovEn4LbrhboUmBbZhOEdF7wMGEaB8i9
IA1g5bhvmirtix7k2RP6lL24Nb4VqTT4Lfa9LOo28VukqBTUAnSGCOOHFr65A8PuVY/Oi0KuK7E1
aQpYLR1TYATvaBVsikruvAG2Z16IDMgf5qPplwMRQGrzfL0vtU2N1ok3tRhgsLHP2G3Nyjz2ow47
kqfjnEj01zxsv3PVQQP+5KsnAE0vvLlMuxJQzLFpoEWkC7piTd4Mh853u60z+JuhHppNP3AYAA10
b6fe3wYAr24nrd0t1+RiakX5kRdoociANYduBhaR1/Jygg4cVuLTupnzeRdQijABpLVqckDQgZyG
SHyGtWDuEih3RqvhK9k8qBAEvfq/ueD2VXCzx2ieF1d1dLnm8K7zSidmI+7cOLuHCfG+Lxx0b2zz
DJBqmOaSvjI0ttwFIzqdizsCq68B4QY3jHqDu1kYWkdoLHGm9n5YVLfGWRgSC9kkJZzusKkjCA8M
7RKquy4FcNGL+75DWtV7xTPIovp+YEuYBD7K2FL142sLgeu1Ax33G9Zlt4enn8BqJcW+nCSwyqKt
L2rCnIuqLmvwKCONkLoOLBblyKpE27645SUyWisDvYHNEB6vCvqC7Vw/9IH+FlDYFYZj12ctHBD2
k9X9q+gt9zAc2dZX2l3azTRQwOexhYFs2DjreCNGOPFnBg2m7ywzP9Gx03P31okEgqgZp3c0EmRm
tkokZSofgmeksjHz02D5pwIQPVcN5dCWIQtqUSYIZVLl/tYnSFIilX5dIjhV9/73QE3PZUEgAJ9S
/EIdZ9NmZsELbfEpOvaqf9KM0HM9kMujOdIn1yU1AIFueqy0COfNZcYWDdhA+E2f5e/VFHrucNBG
IgxKg0KTQmgzWCVribbyevf1Xfp7F4eea2rkNDo1khYUUvI7kGqRfL539Y9Tw6P9rlH12UecFeNK
VEQnwwNAq910BA2zCm5I9eTIex+qgq9/xWf36KwYF55eZ6dz+cHA0lQTDRbqO+ic/3TxcxuD0FrE
cx+D+XyunnKE9ayj/jODeU329Qd8IvWj594FLUDCRkdDvofJqqrTSbjFDtTKToFUb1E4m9chRGM7
gpeOUZW4xNELE3eGmx+LF0Qr8gHgfNZSEqQnZM2iYGp/ey5OvSoMLTKDwIlLbfJ/u9kBxQv3R204
XHlgJqeEFnkYAaCnSAuYHG/z7t+Gqum5Lx2g4BCR0IEeDKxCJvLoFa8Wwr6vb/bflwo7V50WHBL2
ul7yQ63nNQUuAOTOoHjHwI73T4EH29H/vz+LhsTOtm0ODwe7dTvgCKQNklZMv/JGTd9Ehb93ndk5
9c7UbAamedLH3nvHdPhW1T6OgUs84WwIOHwSgAC9uA9f37O/v8HsXOsKSGhFOg9BAmKO5VLRpKrT
1e7C7xiBn/TJ3FON/Y8VZYKqKorOx2gZ8nI5eHgiHjQpNqb0Y3bdnTR68/Uv+aRq/59Hzh+fFK1F
USElOQ2Z4dTd5WkZfac1+Pt+w87lfRjsoZH1muHYdO3NPCBtkTZDFfbnat3bf/v2Z5F00WNnPC8f
jqAN+NW9sR9fX/ezd+IsfAIyUbR5gFkYn9VXAddboev7ILI3X1/+k+VzLu9bBLNd0GEkrYHpLhfX
pVjTdWgS7b55Yf7NW/fJb/gfkR9MkMewwr2x9MKQR3hI9dPL19//k0VzLu9rvbKr6YpLl+WNG/z8
dmN03f8u8Zck5ZywoabBwNJkyfeCEPqTABuUUcLJvrZzsYVBJ/IKgL8zGPv1G2eEy3eM+sa479pB
bhyjl6Ny+XJFuDcPCQjs9FaoZY7NbNfj7PP6RkJnsCGuGFPN1yqbgyJ89kU4XYF6hAkbSZzLEpra
H5YK9F1nhlOboOZA/crbqBGZPGmba8FGN/XovEBNvaxbBM9ypxfQlcCoDSEciyIQ7k0TUvChPfdd
crH8mtaw2iiuK5zgxjJZqnG47iX0hXBrwobRiHWC0q5d0RgNZnpDXCXucycaAGj3uuXFy22Aakk0
hWlRNS1ke2F4qOywvI7SEwl6w85bi7oiIkQ3b3Jmw3eHrqioLQG8ykB773c8hHsxD5S7oQ3F9DVs
1BMcnE8lSb3SeBLdemVK3maoKqu7aOQQ1C/ekKw67EANUHo7BcRe4bQXvnkLoOPDOk6bAbWeLFrJ
BDd1MiAZm1EaIUtV/SYByiciMOISIwvrsxdCtxARQNlj3VbOxUhhkINvOsItqlS023aTGm7KAS8A
dM3TlIZ5kV+VS8Vxg936x9Kg9qG1VwVxNYb1ddj14YsGX/My9Bv1MjDU0FwuYKh0MoUKfaMxP1PO
vyhvJAAqqkwHzIHeL5wvEN7B8Xpcg+HSdqN/I8pyTXD/5RZmteyhbNSaKWcE9tWX+GK+WQusJkcz
kBt6CvvDKcwzS2AZJOtoTXSEEl/k8n4zEHwJ8EKcB7awIDbA/17lLfSYyiVB5oenyqcj2591wKuE
KhI+llhUqV2m6spG8M5I0fGatwbTGzjkoZQfzcxuZ1DqY0w+ONtlLOhxbN0FkrBuiqORqp22HC0a
FnioqGOrKF8nx+Gn3TX62QNvEVdaR1sfFKU9xr3abKjqx5Y79NG2+GNRO91bWskbLwdhdRnh4RX5
aKSpgrBL0co1w3txPat6SQH5aBKixDqjH1QMF3AuxglOSZuuIzoIXnTDIfHFXRgPRioUrReP7SRl
ZGMGSR6BKLTXXbhEseItPBjwLj9gBUKbS8BDimdBZJeE8EltUyq1SCqN3q4XSP+ut4ZfVTPzjroQ
xdELZvgjqqqJc+rxWM9oS0VUof7jTGUG7W+b1PiIR7gusqMNOFSqBSXmpY0mVIs4nZ7ygfP9UnQR
kvuq3kS5YU9jr/nVDPID6rBVca1NO8BzD32UoJiQ6E5Bu0X5trxwAqRFfLX11oqli6vVNbBMb8Pr
RjCM5xDby0e3LMhdSOCeCffjfG02oIwH12aGpxDTk/1JnFElYajYlVXufFjGrkkHLK+jhjcUYHhu
t/Em9KymDsW4SCNXInYWqA5UOmvmqehjN19lAl/1atsZf9yCeLdk02LodVFK+cHavEwwAOLDJge/
T41BlBobtRsqbJnVkdHX6OhQFBiRGy2k7bdB7y4ZKp8K7lSu2XqsbTLJh2rj+AhoIo+cLCRDn7Qk
8PdL6I+b1TpRCmAN2bJBr2lo0Pu061Du1tFRbxQgx3SlcnnW2KKfTVRPPxw466ehrtsL7swndJcQ
h8qgK1Bi6A0J/XgTcm23OUHJOfZgwJ6OrKiOPeoHsefOeZIDcpmsCr3gvIk+lFiiV7eCiVoIF/VN
6eEgGLKGb6mtd4Z7sI/yIUFkar22kgXb0HdJVk7o9aK/EW3LQastsbBWivAg4zpon8pTO6NEZziV
wHLHkcyBzELE+w1URIFKTDlBqEvDi6mDjRukV9HysHpL8wrljIOqtYMeyjCgNdGHegN4R7VXqxr2
2Ir0DikKoDsWdawhVjqIfvBcRO8d800SoXT56nTwuWobDKr6jHibgq3tPmwZ+oFKuVsxNGuSV5Fz
L1Q3AJ2hwb33SA9gGEcj0Q89H6QLP98ZSSgiauP9HMe53kz96D9PaH9m/TzOD6LM88d2drt9XuI2
wIWBbfzJxeGwnzrEHFShZ19jNAldmx1AWnVKDfbSgaJ0uSJn28IrWqbA/Yi4prpIjVet2A4XEwvR
XuQnKyPY5V/XtWx3xYya4jCXbNtpF4GqXhYImItfFNTEVHqmzxYNb17l8OroOmiOrNNkYheJwg3e
mwXdAlRgMaoF3fe0BKcO0JOKyp+URNXO07XctmOpji4eZawYceFKsza/1SLNdnQKHddN+BsTDSj+
N51NMLvunGwuhws41UHnXNMyXhzhxyg+I4R3FrLnsnJ/0M77hQ7tTdEPuwkdohiGeXUKgQD+DKiF
sYoWuo+AHNgSxwf3q5vbJEBTL1vAJ8yocrsYJDoYljnzCAhzh4761KgfNTw9N17hQL9OA5MWwq7Y
D7jGi1TA1aMNtpZT5zJQiAoV09tg6dlxCsUdJ2K9UpqTrJYYaaMCUxQ+domkI+NPI9EnGO14U+Zo
sYguhHs8hheKXPYZj9grn+Vj3amtN3hvrQVrCDEMOy+D9J3S9R0wuiH2SPRUL+gtzeWKJuw4B3G5
gmglRcg3Fls1GjvjmxjL3/5sITiHb+zGrSjNipx9CGZuQx5CfQ7emteEmIull5FLsQsJjCQpiW+E
fOaxU060Q2HV3XUcd4hzsBwhHFjSgaIrEomiiQMUvh4aSp7gmTTGS4FxI5UvHRQPek1QMe1OnnZo
Aa/6xYzLz1z1LBmxSWbByMOkDqrrggQ/US5+tnP0ZGn/0w1cuTuxP7JKLgiBy1pBzT8470OgyzRg
wX3eIYpxhN6r3rP8VQTwp4BKp9+Ec3CDQWi8XN7wIwjyn6JkfeoVaOp5BEr9GlFqA1mHTpTx37jv
gE4eRr+XaapwgOolqpP6mlMPkKF6Rhs85L8XEBgwWaElqtEOApZn8CsxIYbGorvE1qKgnoshjCNd
wXS+9W8qWb1j5AecrhCaFTtYN1Vrf9XTekoZqefEVxHqGAtF8aisuj3eCJwiSO9uXVGhpeeWH82S
f0Q1ZkBa7mJTm9GUmMA/QlMhfMC47i7qA4lJgvzJm8HP85A5wpNj2PunRgV1xZBhyb32UwNxeziv
p2btj9LVTWrQAk24nsaTeuN9WCOWlMWCTBdM0KTqoa1gFvzYuTdeapUo47KbMY7qmMyd0DyuK6Qs
pBTDDvECuXBNP/yKrwdop5+lLZyNsP2KoqftwLHKH6UTyTg0ymaEFA+Lg8+eUKGLAzJWyQzOKzot
jklnzJmnLnQPiYtUMJioE7cDBB9QzF4WjZ1gUxuhKsynEF8HTpuoRr5ahmaIjMZYrfbOY+EbURGa
bqHfYQwFSXK0QIRiFLYV27g3LnqChx49zaSp+BgHVR0khgNXvHSWxISvb2SVU+YaF7gIzM4hva4+
ANeB3CsoXjtKfHw8JC90XuskQCSJ+0XbDFZUHYTqvI4hKnlGi08mZMHWtyDeZFbjBFE5i7/J3aF7
LyteZASjUReIwWZHsXFserdGT7+md9qfh7SaVuiy6WjeOwNvZMzEozcGyY+/KWSj702lLroe9t0K
qNYURr7r0VXTU1StV3VTjHE1oJQ2TIzcSYxH3hkiyJ3GUH1SNV4eN250F3q0vArRTISIaKk2pSb7
tfDpRX5qu4iu2vQmKjAY064bOD00G5Tv8duBxKlWNI50rd8GiATTZhjv+joIMs+tb1dQwE/1sstC
It1B3Y/uMf6gk3yeH4fGdWNbzy/VvKCnPmkXfzbnR+j+6gQgwJfIg0NSh7J/J67XekV3wYwI/35x
27Ya9B5uJeqC+VtUhgH2AfQuhwKolR4npURo8hDR9o6KEhvOhPcPc8WY+ZpaPw5kJ/AX/YY0p4G5
mg3j/+PsTJbbVrIt+kWISCT6KcGeVG9ZkicI2bLRA4m++fq3eEcuPlOM0KQq7q0oiAAS2Zyz99rZ
kP1Uqrkdc40dZSCildDqYh23AcYzrQ2Xmls+NWV6GPsRpxSUGz+yholaJGKYqdaOceQGK41UVoM2
+lrV493UpJ2vBWQIWwUtV6/Sw3XDVo/ogoHpthgTH20b0qo2v6n7fl4Xs37oDCPaWSkU5tAKO+xC
+Yc3q8hv2c/7ZZpIZkW9WPdhYC85zhRUSMuAXk7a+wXV4GVPUAFTEMu+JsVReUWOzY3KDNmaaucE
QbphjY6X0WgzkcyEdjWx8arNjOSwt7gB6aFQKAp0HRXbl9ytkgV7Oc7DZvA+BsX93JZIAyDtr6Ux
3SUEivnaCXFoaqSG2YMW38veQrnmGO42bBMWpsH6AcaGvF67mfwWRO5G9fygvI+cfWQY89pq8srP
8s7dTE4CZdg0sqWmOURyVYZvJflrW44evWfJdMBZtUPSsxmtCs5/jThPVxzAmrx0fZ0a8MYp9NYf
K/cGmQoOOTtDSpp6dBAiJs20MNZQtzK/cweSWeEi+Q1xwLAfmjenr5u7ouzityzOk40VFKYfpWV+
T82ih3xYZk9lb3bMf1Ww6EuEOLIajZXKp3mZ6Xa8mZRj7mDEQEeQQ7dCNzauOnfyVvZU71vRPOVp
zdxqFW/BPN1nrTsv2o6QvIk9x84R/Svc/yd3pGc59LW4zxXOtsZQDJJaqxdRlo2rokmI0ypU/2hE
qOlUo7FIkpTrZ1gRaYNS9zCbWdtMJX0HWzXDG/pyEtmGmHWL3TwfW54gyHAEcibVbih9jospmNbt
NEwHmYQfYI6GVXt6vThr0psERcR3E/HpTnH+wuMWq9WQjEjbMmQ8RBodPNOOlxZcOVD4coGroHrQ
BpU8icEhZK4TT9M8JMtAsfk2Uk2x5SVXNdYA3dE4rBcx5MqFq1gYi3jGMqinP5MxebMNzGpNqzvP
fT3c1zXJ7mo09BVf2/e80+kRSooRQUa3MEtKLtiawW6YrJfZVRTbIvxHwonzda258qgPwqHLWEXL
qAyL0B/iICy3mWtp5kIkJ+GRioMe9kJDUz1Urs5Z09SfMLMZ94MxzcdMjfIuEUN7Y0cliywn2ALH
p3QYdKItzWg/Ghhplt2ojc9x78Svwp7ybVIQqpCTmnkr6jpC+7hqk02siReHIGf8pUV3HN3M8IvR
zjauwbFlSrXBB9ue3nmhVMdibIK1Zs0wtmSLiY/VZJ2Mqb2JXavceNGAOlZIayXgRSxR5Ne3HvpS
zm2ZSbd7yqha0y9Z61poLDt7YKZjE7F269PCNrjeqWceORtVlfJhaIVBp78hQKNWIQqHWSYHLS+M
u6YNmnWNDn4fMEHsMhEIn2PyaS3W2mWft+nW0UKOlvbMMaaZ8kMyqfRFy9KAbz8u1kDJ7TUhhzWQ
cpo3yiqjbZ4bamNNpx76nPUb04sorIGDxhfrmr0vMT8tWaA6zKlCPboRutlF2brF99EpYuow8Xx0
9cy9ndkarcigTP0qaaI9AZjeo9tOxl7LyorjbVi+sP6Q7zPIkdmgjqL3UWb6XWkiQgm8akDuJON9
XxQOAr6hsRdtk8ttZcTtzrYqZEyp01c3c5EVD+QTl8uCvu6jzsbuGFs47PTOtgY2dlZ6KzVp8M9J
u+87jseTFeq/k34qHxKNgpXtnootI5Jbi89yFQvPYWKKtXhtt4n7FsTBtGEiz5G+UawylRuxC8MJ
PBlxhuI3MZXl530bLM3SS77W6PPOGjehGefSC6Q6aOhaE+Yn/quIPz4vIv+7Pi29U9vgr85DE3eZ
aIShDnP8SDdvCHPqal8qsAMr+N9rd/M4R/Pp2k55p4zZ18K1Q+LluzmnV7pm/y6BEwn/v3+hLKVo
zR5Wy2Rpe/rRNyblv689GON/L61n+PrmViMh3jxO2iOuXne48swv/eqzTuU8N6Y3ammwJ2b6OAft
iyu0189/9b9bVvI/Gf9frzOuKicuRtPd91H8PISnpAh531Qd8EpXbktk8GbuXkEOXRo6Z+0ZF0H/
hJO1Pox1yFmS3kbjO4hvPr+Tf/et5HnusGXl1jRwAt4n7C6mPgY1Uy0NR6BevqIxuPD7z0OHp7Iv
pyaS3p4uE3wWFEDOaNxkxvzr8zu4cH3n7LtFTyuIt4GA2XCEgc9EfX32Vfo1Fp08B/NXUipvkrC3
6FGSvm0NnLaEra/gqQd7d4Ii8LXbOPuKUxGyajeltS+QLZpUjk9zsJVd05FceM/O2SdMg89Iqomk
jCp4cYdHJ2kWjXiK0y/1Jmn6/+9nDJjZDTvIvezsUFEGVbpN2ukKYObSCz77ji19KoH0dXLfSjKM
BxvZ+Uit4NqDvzBNnCP4kxl9VTrb876y8zt6Ao+ulq4+f6eXLn326SZN0A7q5Jah/vpkV+y91LX3
eeHS52B9Bx6DRRlZ7h1dRz/I8tkY11AyF8bKOTB/xNjiTDqhLQ0qY5W8NfGt63x0xvvnT+XS5c8+
WNEZWWgKxoqT/2hMTiv678lrFoN5Tft1YcCcg/NTHLF4mXS5LzLaN1NMYfunQVbE5z//3/1saZ99
qIYXOsS/g2r3dAwHdlb9mPP+WznahyGgu0dm2bV0m0vv+PTv/1plQgjhExExRDIH7/lgc0K7Fh9+
6RWcfa50Z7Up9yziOvSgXacR9UMvl/2d3g/WKo8DjkWfP6wLf+gcp27meo2kmWmnaX7V8lY6bOo5
y4dXpoYL7+Kcot5O5oh7OJB73W1XMwTawvzRgx2ru1/T1C4/v4dLf+TshStdZy+ukcOAOW3RhN9G
WEKaMS+ShMK3DK5sP//z//9DDGCdve3GKLq+Nhtnp7QU85HZw3QOg/GoN152T3dSPkR5Ai+noa2+
LUo8EbaMpyPK2UFfk61j3glnaBZjpOlbvS51fGaFBzFlSJdUesajVdjjUxHmBLBz8Ps9qMzF6OQN
+W0Rnnp0gbLVjaHksJaulixVr/ra51xEZX9Uqbu1gqRbhW1rcufSoiVY0DfqOxVyfIiNXV1Ajlnr
WZ/uvAwgHb9TC65sty69gbPhKiR57S5ttn3izBuSkdbz5G2aAiVEBlvHNr7kXJXW2UKTNjWtgVlX
h1LdarZBQ5a2Yf/781F04WO2ztQ7bkHxmFa7Orgmjg36Fk2tVp9f+jQQ/zVyzpYZ6C+NZidJhbvj
8WS6G7C29OOVcXnh4ucg+LAoMyQaMemi2kvSjUszySlTfG3v9v8A8JVZ4wjEaKvnVMvLdOOcZN3a
lUd+6aefhtNf8+c8zZ7qpmzez2w83UD5sKzq4doq85/Y7h+P/ZzsPjUTwg93dncx+u/Mj21Kz1oW
Kj936JVZaXu6rWJ87cZJzAs9D7qP2LBiViR8sWUYlTf0pdylSvWEbkVYrhpLu5YOeuHWjbOhHPYK
H0ZZin3iGgcjGJ4iL9ybMv/2+Yi78EGes43tvBgKB7fOXiuiYx8BBput+JFDKNGHo/jdqGv5SJfu
42xoI15NvSgyxd5Nim5V8jZXkaftMbRecdtf+APnXOOpS/oitbR5b0S9WI6hSyheWOII8ppy8/nD
uvAnzhH9lZHXTUV01H4O5x9ZikkQj+ZGCyCHfe0PnK0cA9npmW56cp/FEzSIpyKyF+SLXLn6hYnL
PJt8h1aZjdaxm6pTsRlE9CvOjK/+8rNhSgBvNaqEzF2L1LaieOiM31l8LYP50g8/n3HDojW1nsfi
odpaOLV1pxfjtUidCxub/1bxv+aWsJVO79TIoC03+5AtsRV2lH9MGiwkL1l96b2eQ3wcqeFtqTg+
ZIAULDp82oB1zLl2sr30EZ+KG3/dQpMripI0K/fD3CIkAcJMnFGOKMekyt6rr+32jbNJmFCHDnAt
iaWG+7MHFCcBxs11jRLBu/IJX0CwyHOcT++aad2wJ9mX9LF6yMI/EIiER80ZsNdPdVg8epbWLGdY
/9bKS/PocbART3z+ki6Ugs4pP23e0Xgk5XtvDtNa0YYYBhYa/aky7VUqngLjCpTiwmg+T3bwRkeS
WwLkfaJbRsmXxJenz+/gwvxknH3gQaFJgMGNvofo06+0xn630IU4muNceUT/HGjSO6+WpeUkyCWw
dSCK9sm15r1FXkmxKdj05Clm4zVrwqW/c7ZYWHUUtF3Lood47yXO+n3n2gdvcGkzhrupn58/f17/
fBPSOy+ZRXHtWDPm1D16gXoR6ukGBvPj16599k16aT30g61QqPfwD4UK5wVCSv0rezl++enB/fXF
56embJlCrY6z+UaUqHrEdBcwZ33tx5/myr8ub2u6W4L+ReRECRpCy6GW2v3nl/7nGOWXn/79X5cW
glCrttTHfd0Wz6oe6AIaNydCy+eX//cUwvVP7/qv66eWjQyIDvYelHWNa7/feIXxZ3byAsN+cduK
NAfz6QlMme5ai7Qrf/fCiD13d3VeVlVFwD4KGqSNCzpST7r5WoJWQAW3+fze/ksj/H/7VO7tbJGd
lHBwH08CEqFT2yvIoTOzpIeOOpgH8oCnDO93U9ArJvEkwdi/BVdqHbOhG78Rv+X5mVcAfOHDZhHt
cFxrvbVNkai/D4Im5Fxo+g5Mg3xoYp1uVKu0rZuNTYvyOa2J/+6Nh9Cx6NnL1N2kc6av9UrzoNfb
WMTxtixpQdESqQOAnzTYt8qJV/Bufk2RN8LUcMN78Bcj9B3k3IHPv002wzjmr6EcxSaRbe9XbYbY
aq7G4GD2Q/gi3MbbZpVHZazL5rWDxH7pOOIkhS5tuAuV/Vi0hvMihQ3NzKirRTXgkI7bpNrowk1W
DhCeHQfkfjnJuVEoW9FTGi0tT00oBp4IzNWVt8MA+8fLOTd/dWgLJ0+N474aw2coNodKqaexKm9H
s3j4/E9c+HbOC+QWTUi8tGN0CHoTdIy5Qdnka1BKPr/8pW/nvELulp0RZqHTHVQ0LGOIp8cynEwf
ncEaF/pubrNbO+7+JCcwjJ7F8sqTu/TtnG3vSk2Mnh0wJQSFPNSIchD+Q3/FNlAiZjHidR613pU9
8KW/dbayxEg9jWqU3SEYzJ/5ZGxyFaF/1MlGK7PC8qciuLLMO5felve/M1GsRRkCQeLcahgYTzHy
htx3EHFuRFohMQ/nbo0ysVrPSWz9dsUYrNXohBsvTZkUdUv71ph9vQ1zpW8F5w6ixKv+2dNd9z7p
2hHxUeB2914foeoFQBL1MJDMPl7rpXRX05Q6C9u1EooqdJtxmSXLIUzT+7CT88qpTXNrCTQqONp7
uckmNz3GMWJtD5fq3hwH2AFdl69NmzKHhLWAVbxGuOlVIPldGy58Zy5dR1s2ocxvE00PD7PlxFt3
HtNlhzML2VUybKdTMmWXt8kqG9ksZmkzUmu1y3vI1ObaHLNqLeP+Lclm5LFGUL4GSYak14hKn+Rs
c0fkHqrmochBdxolcna0CIK1aWGEvQuFogvvIhIMV2blNsuyxwoGRVStOy8erwyXCzuE/97tX6tJ
Y9haBDMoPsS6d1c74h57xZVRf+nSZwtVO6ZYLNJ2OGTIEgzx3IfxF698tg0UCkkvgtr40LXRPXQq
EiVw7/ufTxKXfvbZGuQFiT6q5gRhnw4NcIauv/ZALn0vZ9NAKyKJOkoSf2hXD2kcb9PWuAtU8LWN
h3P25dOpcBC2M3kOwnwfoFAMaOQWom2unVIvTC3njZxWiyQgWK8/lEH4MPbVsUwmROpZ/lzkcYk+
WnyJs48E4WxvKeDFoaU3IzR7xUs1a9tSQ9sRya/t/s7DkKWGwCHs6+ggAIOtqW5iHdEq+0oX/J/n
bX78+d6yELRdSis6yA6lW/cjK27RlvlKjVdG6IVxdN7WYeKyJSqy+FCWf9BDrqkwg+e98m05/1lM
/7HO22ffLdK51qoaM9jbOnqglS1q7b5vvGDb2kVxT+4lNMPZidI1zqjqT0bUntg1UM0+ZqV6zB5I
GaoFK5D6bQzT+BoVTYtWei7BxREIEL9OaPh+IDoThxFmAI6ihPiTpCL6RlNdvwgtq4TuVwvzXiSa
s0bEL7dOVamVbdTyGM4tZMOktO9bV48PGYPyWRnpuG5SI7x3TOBzw2Tny8pEQuGgAn9P+5qSRwvf
jRVwCu+LQCWrvh/b71GWtwpjj4lDqInT5tZLrXhpTk6+ifV6WlHP09amBS+T7WLyllnSRoaaB+tA
kXqzyDTcR7Gc0UdN6XTnZtDCPG3KfgOh1e6qXp/uBTyZfdbF9cqoMm8xa4F2KCbTfAAhbuhQnfp8
XyYhDI62Gm4TkclkEZHMtdaHIF/bE4IyDRIh7CszP9oon99oeaoN5PToj5waeaRQ/z1prX7TRNNO
ps1NP8F80qjhLRNtVtAIk2hdgV3Dg4dLZC7d29Bpjja6vkUg5lc5Alo+6X5L1RGxXpXxdhBjvehd
q9/rMi3XdKcyP7MFcs+wPGY5hPs6zLd6NO8mq9pmVrfLLakvunn+wPV0Q/DGc1Nn8RoKdr3AnZPj
96aqTeSKxq5cPuUGbnkNO+KiTs1ok0fefe5RDjEd79U2819CtxAxwjeh+CghBE7xg5ZRStKLHEhj
WHyvE3o2uAAOInUSH3XXtIxTdP2WA16orEfQNuzofDIuf+m52oB/+92G1psdVvfY26YFb30ndM9a
gJjaSWnKpe2Jzpe99t56JerIoZqRZw98s7Nt+LOesY0gImsZR9UdDElzGWpK3Fk9VhRzkhBcYms9
jeXdBKj5yKT7C0jVY9UV90VFqFGXjfzPCSCYXh1JDPhmNmb5mAjrvdYxCuhVVmHwKWDKiVasp8Jw
/og6uzNszCGGHJBaInvfF2CeeMYx4hSMpzhDND+YCnxw+GeWZdeBGGyjRTkVO0MwYQ5Z77DB9P6M
0ymZICwfnUL7QZIIthvVHsHFvHtW9jgaym/M9jlyw+9pZ320XkMdSjRHvXA+RhFCeBS150c4Oxet
MDtYlmJjdyhgCzdA6m1mx6CMwqVuwrOoYwt2pa3/woFH9C55aVYuEo5V1W1UTDvLTB81yPxIYF76
nMKd3tXrsPJu8my+F5N6w9Z4A8BuXJRhvy+g6iwolx2NiIAbNxVy5ZlMqCCMjSUb2RpQvHlbhdFP
17IeR1t+U6G5ayznnn1n6RfCuLF74s+TVMehMnq7bnIWWJTvZFE9yna+oTC/VwGOYKub0MG7N4Yz
fqsqAx+nB/6nvsEc9SwT9hVC4S/OTboSdvEQNiM+CU5qhFYA6/pAHyx8YHNrqaoIH6H4lrfiT5Po
r/WIsaS0U6gTZFwv9D69qZ2y3gqHkBOancEiBIq1qGp8I52UdyKEYRYn87EOvG6NQZKgts4AsGQ/
5a4DPayoCU8LgEuV+iprw3mViPwjj/KjJE+XoQpnbYDjSFDrS5gHyyDw1t4pbaPUYQpi70XRf+9O
9WvZjdUSGJi9bJSxdMwwYrpmS22WH2WVvtfRuElrC4AmsP7MGtc4NqD011TqW5ts4GllJRyw23aA
KZrlK+pl5r1pgQSjVwgKLbKXBccbjgLTFs3or8rIfs4Y3/xBdZGfmvV7YOjPiYFmNMZ/60/6+J7o
ARxE4I+nggaiQGcuFq6gDybC6Q7bzE4xU5hRAsajmvVtFkCQCMrgJlbe1ujneTcO+XSD/D1bZLK9
D9R0B8pqWgzC/k6TOqFYDI6zmiwIdtO9Jrwb4Xk89WmFWhpGn/yRVprx1BCv+o52lvdDDOqikcjg
zQHmTB/9GtPxMbDlJrGRNHMm3XV18NoxQOgx4ldmgmQlGf9oIruxQ/k86DpJcDLYTCd31eBoq9q2
DiqwH00I6Gu9D/UFJ4XneMr1RVrNQOeqLF+7g/6m1xoieCCMVC782NLXdll7RwkieqXHzNtt6KzU
zOl46Oq7Sp9r7NDhLmy8ZUw/iDxdBmKqiK9JOla/2dtjA3/rav3Ym+7HrIf342xiKBI/00oxxgj3
dLv6OyacN2Fa1coMuk1kJs9eiiylmOUG10+OBKu7s9LxBE+0QHhSSrTqaduyOi+Kqu5ph2LhM6aK
FzAZt7KJDrMHly6q5vfAHJ4q4SVLVF27um7uvbKSmPyaV7LoUPPjXMBoYr+m+bxjSxEtHDhgwmPS
swXme6tOh3WbZL+NJnEx9mEAiHLuruu833pNHy+1tRvbIUbKRVysBdDLQQv04oRETdyn3ooe0jl6
qC1+WxgQ26nwcysDW3NCf+hQZ8rz57FtqboHdyGjZZGEoQFTLfppQeBYzA0r/OQi8Obhm4synx8G
aLQICgq8bWaCq97E4RENcAPMV7yJaw3qTcm4wsENTmyq7EWjx4xqRZmnFwA8Y1lA68Lk1dYsrjV4
RUZq/iy9+jYcypsMW3dcl4+RylbgIrZZjyxexTPKe8vZpnnLOdCy353Y+ua0wybPE23RkOMJNsCQ
fh2HkD+VvqKP+5h7NpGIAcpkEYPZa0n6QAe0bOoZF0ItBt/Qm5LqbXfqpWChTwIADY2n5jWDB57c
FL6MGqbdlpjh3iMGySkfJjYXqjI/7H58zCJNLvpBa/1UoVuKqvrbnEQHpOo4qaLSAKxpUmRhIYlm
GmctPNzK0qEMzsZ3Fek/S9M+qKZ8QnFPJkhkEG3UbWVqU5fzNuNoQNDzKHrFo2X4IZWtgWykRRDO
ByHwsGWB+TtqWjaNnXETljgbbETwvp52+apX5XgzaXZ2S0iSvoiD1qVtbRkriam/CKpfcvJiLGVO
tXC8XP02LX2wlmAu6oQxruKnIKnX9GWoQWFdKob41oJbGuXdixHZr1VGeHY8zzd9O7yoTj5VsIwW
QgseIZu6fm8Oz6Bo3xIjHvxAAAW1B+IN3YYXleR48WQNrqDy3uexuSlyNsGBccR5tYdiyGYjhlcU
UHVcY5eEBx0oFDHsf4rqoQj09IADgcHh5s0mxP19Jx3dhuTVMF22KWlzAYQ8Ewufrf0qDDfKl+Bp
a+gNBc89Aq8Z+EIzyzsx9+3J4VQnL54+nlDYgz4fEiXIfGq6WMw+6E6IZzVb/BcAFygqbCtlfxAM
UbmZkjl/yKw+v5GmET+mbRHeUPYpn6LKzDepRpOdACHdWwAzVIGfa04N0iwV3n02u9VLjw/uKIyE
2qvBhmWTa0Z3n5je8GGnoacwfMiu8iN2YiiE9HpHbnDIE9MJkTw4HNCHhcJ0eGfMTDTAkLNsh/Nt
sJ6MRlOFjwiz+R4HkQcLwzWwls/kmy3amjGxjFo9Qmdk2qhD3CDof+nN3N0GQChYP3N7uJ/5pS9W
1Xq/Pi8oXDqunVUrjM4046YqaQhk1vc45TAyFfEb1pFrGSGXzuVnFYvCEgP2UqhHJQeiRJoYmIdH
zil3HuxHrTbbr9WKznFX+J/n3DQpYw66eOhbc5Mnorly7dPJ/l+HzrPiRehUeqpRXdubpxrYVHj4
4+KCjYmu/2BE7qdqei2t/krp8sIrsc4qlzKqXUXC6LAfzG+MIN8Rd17yJUELHoez4kUQAEC3zaEA
8FicyJMwMV8M9tQxia9VfKUdc+kOTmPhr7rdNEUzarti3MsyXSbhUWnYCLPyShHgQgnjXKwYYqOB
FZ1WBy9Lilt7JFRL5rN2bILxQWaA7z//MuSFkWud7u6vu1Czl2vAf8uDeFC7u1L5d7Bkdnbp3+nb
iOn9kO/sHmL5Ag7rwtd/P9kvT+nTU7IJrtzohWF3rmRURkdUQZcQjkEezTz/Nt1jxTE5C54wrPoj
vI7P7/TSAz2bA7yoyCJnlMXBld8mJr403fYR7OHZ/eIfOJsD9JaCSzlW6tB6N8lI+QA2mXUsQcl8
7QbOapdRORmgQBVvKq3KPy4GutsWG8CdWbL65p02f/E+zuYBN5JSz8qspDb01nvarcHa26U/hql6
+fxGLnw45yLBwGqy2Yrm4mBVYqsBP1rpNdzmntSVK49KvzCqz6WCrdP3qk3H8hCPPXA9Wee+K0+E
dRbOWwcqCdkAtrass5Eo6Bace5Ro6y6twpVnlxMpjKf9wlzm/uiW3jHNM/PWjMxm+bUHcDZzUPx0
yFAY8kMvzD82ox3xqPMxON3j59e/8Emd521l4xDrRVoOLNPmLgKdu4CC/Sjy5liI9Llga5/V2nRl
uFx4m+eSHfZpuUR5QEm9iPr3ilLDE5jibFU10L4/v58L/YDztFpbG9wTojo7aDNdLagmMJ5jKluf
X934b835x8p3rs3U6HylfanXhzrp8qfasO1b1PmVIhRkmh4R7A/kzsOI3TSV3hENCPJ3XUjpvdFD
lk+tBSmfnWPd71ty1xE4sxkbvCowl3o6Ge+hLUq17CDl9IsoEinNzjDrt0NVyecSFmnhu7pb3Q5z
NeNUr8cn1ZjI0b0+5ITlSdU2vmpEhKI/77ttpiobwHNu4WPmzPmgPAeqk9MRsCuqiSHuct5olm2k
eyh/GgF4QOXRWjML5RuxKX7w7bk/Yq/Lv/eF1bxk3PlH4Knye80c8r2eMZDXLQnTC+hRFEWVEHQx
hhHssEYqlqVVR3d01EFMiXXrECF8jMshdzEVd8m4zMfeoYxBQx6sqvRaIPyeYfrVINimpG03/aos
I903Vpn5xdQ3xz538EaXdkaOhhFlamtIbdy5QSQe4y6avkGK05eyhm2DtObVwFAKZSLtfxd6pG7K
1vQ2lEnG+zydn5zMfsFy3JNiF3iL8XT8KSIO4yI0NIRk3U54/BHoNXIZ2OTfBjwI/hHrfVWjgYT/
bKxTL86w9hf9Ok/K20xY7HggHJmDBoyhqFc2HFURQVAdc8HRJEyMGz21iqXulaSdFWpZQSVaQi13
/KjX3aXQwVa4Mvhh25kEMq6fonY16NQpdI0J5/2KZnGNyFfxgGfjRSuIVg219iayWeu1Hm9yaxq3
s+lOmyKJoSzndbUMqauQGptMi4aJ0+f/0y9EOHRLmqTDuqsqCoGa+1FMylqMnfXfDWq/57aIF7rm
mNA5YgB5pkN9LLJwr1rtonRIciUjEVHfVLNPGijD38rIMXZ27N5nVd8iBdHIL3E1dwUR6AMhUP4j
caJwzxY32ygIJYNfkcFzF2v6/CSxU25AOcJ2YJjezoVZbovY7DdChL+T3BQbAAe3Y2De5WqgL+5p
D1FLPzmGJkO92Sw2MqTA2Fphugkr+meAn51NAz8IMBvjxpUWUEEdvVYM08Lu99jlM1AsOYL2NH80
GvuG19H4pTuVNzO2kux06ZdS154oB47bKdeaeycVoIGi0NxrZQeebhTBr5RgBNo5J3CQq03vvRhf
Gy1Suylz5TM2e7rdFMGIRR69FW1+evp8fKafdLoiL6iqHzSLE7Oo285v7d5bNj0JwlXnzdvI1LQF
rnvq9DpLyWS28645RcDJyH4pUhznASg3KIHzd6MMKZMZpBFMOWUrw6uQHGOLXxphnm5qr9RZO2d9
WVnZS8PRfyPZ3IBugbOQMAXhdrb5DzdqfTKdBHyO+HdZBY+ah1ZZKjfGGZpYC4hz8P2LEBG9pb5P
QfVmp5W9DWqwVKOtceyUjVwQo+HcTFNAVTsdqcRO1bgi0SHe27aDMrmdAVDQtHGgTVjNcax087tR
zRUVs44cglHLH8qQUA2rJsS4CPCOOvlUrwvoJYVFK6i1m6Ra5IopJC1NeEbg9cp9WvXxjVvWCR0n
1/w50BGDJYdV3dR14jGMsl6RAl7cdBzu3wtFraTIUmKXnB69QWbK+Uaf8uShMcdO+rmdoSRsQ73j
m5cEDkydt+xOGdeIPv9EYyJ9Ibnn5BRCwzTu+NLEJeP2lbur+1r7NbledpepIl1NhLjsB7ofND1G
qmJ+MsXWkznUWYHlxe1v4wwQ4QkQoe6GrE2eRl0qMo+9tNzErRssDTVH31siBVdRmbXIGqG0MRu1
G5wy+pJACO1302uAhrp5iJpFpSTV7FniA8DXsu0tR3tv7GikZEfX41teW8omcWAEiVc0brs1bD1T
KyT2tNNANhXHsrHF2qwtjzQrDo78R9jfG61NNchwbCf0iTtXUK6CAefbwHEG/F4SGnc0N70fwhn1
n58vsheW8HNZO4VIcNW0WQ5VMT7MRkUnbbqiWPovx/Bfy/d5tzTr4Zx2HGHsh/oYbwlO8tfNYsf3
9Gazhi+Nh3nv7KHIrZ6i/Ra9Svoy/h9n57Xctpat61fpWvfojYyJXXv1BUkwKlDBsuwblCNynMhP
fz5q9TlbwjLF067u6mpZNkEAM4w5xj++/wLX/UzwM5e75xWl2aKz84Oi0YXl7Mv8BubohcDk3Ifr
b49mI4TvbAo5YLaDfi+N9lnU/iHN7J/vv5LTSftXj212nvAbaZtqgPhmABdW+RbAMeOm77O1a5GT
75o7LGOAwFwg+J8bALNThaKV8CULnlRT9yx+NX4lSmqKCxHiuYh3lk0Qut4XYUgzluYX2x6GuRsc
e804+mPppVO6gO6zef+pnbvS6Xj56rxstLVdIhHEkiSt7vsuuTUT5Ylw28vqZD9V+bZSq/v3L3X6
yF+8oLlYvOoUfKVyUiRVQcRnfcAxj6U8ZXWaLoywc1eYzZxoGu0Yr41ur2e9swz8Sl/qWMN27vBB
BMMlgdOZw9hcMh52VVZGQTru3brEfmjvpBXQpYA6/rcIv73fe1izyaJJa1LN3h/2shZ7gDV3tW5R
Ty72VjFdGMLnntZswojKdqG1W/FhwqSoTEKQZv5qMnDcudT2p52Z8sZslsQaSdgqi9RD/Ww8VzfT
Y7LvIQXjHvQ8fJG3e/cTdlrq5/cf2ZkFYN7NRMAbQ2YErjr4ZJEXqmESCKpoc7dR7sTrsQwBXsGZ
hodj9C8nuqG9sGafWQ3mFsGiiAZ4tpWzz4x2F9nG1tf1L+/f1ZnR9pLoejVBtQAD3NDt7X0UPieH
TH7O0ROU6UE2x/cvcOYd6bMVALKg0VftRKEgH9mb8x96p2GMVfm/t6fop+u+ugG/Sa0sJhbe293n
rm2CTQONazvpVnshcXnuvc9m/aQ2IsLdJDokk+Jsular7w341HdlG3SHtESWregF0GDAcsgj3WT1
/nM7s3LOfYJrF4Jl0ZT23sdb0AQbPRb4+0AKnyKYvBFNV/Ylte+ZmarPFoOAdCm+POi/NEVh9CJq
8oBVTYsJycfebuz+6/u3dG4ozFaEPMraeIzNgSMnp76kh4Paei1y5t/7+NlqkLD8u3g45ocywcVN
VZ7LASYfpL73P/7MOHixGHk10CK9NTNFrcJDCjEpbQCUGMmxb4YNEoQ7OG5eHtSbyrcvTMwzL2Xu
puHHSdTro4oEGyOmEbxwWwRLF7OOyZYXNuczy8pLOvDVHQXI/lJg2ePegey49BtnXRbtJRfnc4vz
S2vvq0/HSNSgU8wghOnCbF1FItlXIbzSzAW+UgtD+0klL0opeUfgrBCgERP2o+oaq9oO6o84opo7
TL04uzmV+aybJlXV99/kman1IrZ/9c0SWq3DzlDyQwr4sochXlDgBNi1HOjsZ/+buvbCmDlzpbk/
g8nSqiuT2h5cu/E0uwRmZ3ohJ/w2KfdxIz4Civytfk/dnds0KCnm1sXEftv6H0HsT/IeFcr7D+zM
QJnbNMjOUsmVkat3ovQKv7CPUA+jCy/jzKKgzvaHIXZzoU6RhSVN+NhE3b0ahd/N7lLf2kvW8+9h
oa3OVoVA6kNNgjA8wCvdZiR3UwnXILOBgmO6GTs3ceYit9+lwc9Aby6EV2euarmnReTVEBsbgLX1
gPE6PKMFeqMdHsj4qpKRctJ9oIZLUUrcgTFfdm6FaV3Ya88k8q256YXaVoC9kwQZspO7ylLLQs3f
xvqoQWkNlepj1FrVqs8yNQJ3N5EvaFLb/BS4GsbbMgaaCe886raRqvT7otEUvJgCcllVZ/c3IhqG
b++PJ7CYvwzWnXkwleG7rqGApOmjRNWslIF/Zfh1+NAMgfU89cglclDdOxJa2RNpWPMJW0z5VaT4
kJA1NUucOHAubYjzg/baNwTa8cD2r6qq6b0KX6yVmVUQD0YpDq2bkJOVYbBRnUnrFqStxFXX1HBg
h0CWR5tMgxc3VfUt1sauXCpq1+8GX0Se6tTYQqnKcAVwSbnKx9pYB0kRHLWhPp33Muc4tZb6OR+m
pAO87zgJ5V9FrKymGD+FhVsfG3iTHrX0/inUNQdf8boQH4sYhDcd/upmmnpWNUWGdJX0AYSbQeDu
bDJmbyqKV9twKIYvcLnbBxmHLoOpCo8cdEPe4TQsBpPZnvpBfuuPGFjlFibjihz9a5rc/GVQdYNc
qqgzwbKTK8xBMW2yyoqW4Vh/yYNS3kV5r3lUxsovZldVnh8bNMBAkfSQpPmbvEjcoygb5TCIqtkW
ljR3NJyVEErJhKWqhqC6mcyPIfT/Ly7TeFcHtYOxeADssij9tewiNJO9X6/HGrg1mb5ipdGrghej
BrtYqftH8A7lssBjb4kujffZ63R49/o04gnLvqc7peXFfpk+qGWWUSBk5gTkNrmwEu/aGKSwX9Dw
3GVwv0NfK7zONfSjGzk6ekeqVezJSA8VHF8NsKeYucKxxDx2hdsv1uOhLY/qgOl0PITxLVB61xNB
miFExJUdq4HPPfDWW3Yiiei1ML6Lukifm8SvvpdqX3llOrYG+1mb/lYE48zj/LGv6bAmmUf0fYVt
Mv5iDd1zl7ohfr2KYzDwdk0yQl3UqtV0h7H5hnGSGJ7en82/XsGdeYQvkTqP2pinB/DbwTZUIjKt
Sqh+7Vv4cRd2iXPffRblF1RbAJNmVPXNT62FEHHyLzzzl4f79w3CecmTvVqqjTGp5Ng1zUF607re
dTvaFPbGwe6vU2wbPohVtSJp6MlddzM+DB+6D+ZXFTT3j+BW2fne04WH+Ovo0pmH+72vjwkY++bg
xFd6/EPlRKGUDwHcdx+IvabShPB7O64zD/e1IACpotjdgeo70X68cMqC/OzFwO/cu5qF+XFau05q
OTxQo8U5VBPq8xC02c2IhAnassWuM8bGqjIsx0vDalwVvq+s8lNNzh766cMA+xcNW5FcaG/59RHX
0WcRQJtaFAc1ozkIlHh1cZdjMVRgyhSlj3DfLwyjMxeZnw563ZKahfDuICmOpcpXygmrEq1YH31l
yl2YBWfaQZ35oaApA90XuiIPKPmrXd5UcjMKe1rGcSc32tQqa22cwpWumerN1E7UUyIE2e9P83N3
OFs+4q6rG1rYMGSo8xstkyemPUHNVEO1sLVgT/R54UpnBtD85CACMY5BzDKIEnbh55Cc+x+/dw/z
ZSSsRwMf3+ZgIFW+drQ0oXwZYc/s4FiTMEA9kIXphRPcmXVx7r03qXrUtU7FA7OH6C7AhfwQoGg/
gAUXF+LMc+/EeLukZ3HejJWvNocxt/1FNZnhtStrWnnweVzbAeU9PSTUff/hnXst+tuL9YZBN3dJ
N10fqtEVNmLKdsAc68LYPve0ZqtGkiIczbu6w0nAobmioBxvV/vOwlTk/a9/7gKzZWAUGDU1QGr2
Qr9rjA+N84x+/v2PPvMa5se80KjyLp3y5oBx6CqIfzbdz768oza/KI3f6/J05se7CuNGy1YTNogx
lcu2rrNdoEe/xSnRnfkJr1YMEQWG1hwqO19xIMFc+SRp0C+sjmd2t/khL8XpfKIPj6mQtDRgNt09
6sWdbetbA3dZbAmkg6N6dUxznFnffye/Pno76myqK1VdOQrn/AMYsGrR9t40eZMX3WJI8v4FzkwH
9fTnr+IGrar7spNBcygzWiFOhO74+/uffO6rz2Y1czkjEmT9C1X1kHXjJoqqLb6t+HN1jrWKVXtf
9cOFNP2ZaaHOZ3U4KQTTjN1cL+h3uKPjfalcupOXte4XwZU6m9U1/sdxU5CLDfxgQFPd9luB7clV
bki5I/7ulk4V42oXBeSEiPZvVaPFOMFVqxWWR52nisJ6rFzaFd5/tC+eob/6QrNVwMF1nJOlKw9W
S6Y+dKZ9kdHqTghEO0v8fYjcdUGjjZJl6zA1N53jTkDXFXnh+r9+2vY8L6Dr+mhGeJQcdPFgKzc9
vj+XCrvnPvo0ml6Nx8i2LYSuDHi3/FT1u2JcS3Gh9PHrXKQ9x7fbmKiNPmYeh6GlowsvBTNCmaQt
7aFbvf9efj2Z7DkFnaYGy4hE6e6z+ljW0AVacWGannsss8mkM/AcZFjuHnBCvMB+wysS5+sk7Qtb
8K8nKwZTbx+7bNQIo73TqaoN2mUfx+ZKYuxlWeYRLQ8ea3b/pXSUn+8/pzMZHnvOe0J0IUe9IQoD
Om2u1IFOAJK3pdfpSb7XSSdcSZfsX+bg66eONpkC3TbWsYpzBydjPEUMu/9I3xG9zGzom8Zq9Nsh
yMYLT+PcSJlNr6qlIVe6MYWRzmqvwJZ6Sm6m2OTQMmhMxoWrnHnmc+B2LfBjVVqlOXQYnXq0JTjX
KDiafFXEF+bpmfE4Z243Iq4KhGUNfdTyJsJ9L1Qv9auf+fJzxJVhc9ZUVQIdJ7yvTr5TGoAOjiNG
cCtEvcqjS5vumXuYw+GlrqpTPfCUzHRf9ys7ufBsXg6Kf19D7TnqymxGDfMPPrhd0mS1S+6DQ/eo
rfJVug7X3cJe9eti5+7lo3kFp2qTLy/1jbychn915dOwe7XGZXqd+sPgNofwyrgVm2Znrcs1B3VE
TjfRdXmQa6KiY38VH7DRO4R733Mfiwt1QO0lofGrq5+WmFdXTzhpsb6G6QG7INVAbH9ykoMTjhSq
gwNgaJp4DDHJOeoY98gFCALMjYrMUm5iu6+e3W6y7OWUxOMtDT3VVVbAG/QQ/elYcDZDH+Jdo4z7
jp/3PY6FdBP32G7pGR2CtHr1gEwbHZPGDDRwhNlKYje4E6VZt4ogcK8yxwWPGleqN2may2FXyH1e
uepNpvliiZwuPw6OdDD1DDE3xgr2eRRhvMYCyTxC4gixqEYOGQeI6tLRDe9U3aw8GdRmv8iEL7a1
OSgf8rJpd5WNfV+V5BZOVWl6S9NV+HMaOpRcJ/T1hqZXlBdjEj1Ko2jNBRXU5Ltb5+EKYnW4E/GQ
oR+VVn9MMKn84iu1c6UDHwCkkAUrtsjmCW585vXCjr9HuaksLD3vPrSD1d2QqAuQYJq09ho9HfNO
lTwISWNdggQHG8eg2Se0AGar0q5jzETTYqsJ093ip9dcKbjUlR5eo/4mrag04DTne3pV2Lctj+1a
ZYNYqnao35u9VR+MdlRpdh+i9HnE/gd18Jisa11TNrFMlUOYqTRIpo1+UAddXYaD4u4iRdGWFWLj
gNRda3qTUkgkivSyfQzbAMsQerTSrT+G2PySOAYlXIpx8DDb6a/xdEkeS/fk+GykaXowZPXRj8kB
0/3uflXdALsbIhJQAd3UrYKpV/r1hT3lzIrkzLawiu9m1W4WHwzNOFmMkWBPVgwuvkpkB/mDVC0y
J9RnDMvr1Mn6khnuvqnRW09N9JGiLrZlTvA1UhNNLlzK/NLEPblNdbmEHX5JF3NuOTv9+avZ52AF
4tIyyAEIJK4un0FAvH//ZyKEOSjOCoZC1H1h7CvcMem8S74CW0MACy789y4we76FEeV+L2tjb7pk
SePcxF5MTvFogB4xLimtzt3FLNJ2SrQV4VQ0h7i+i6KHtEQEWdy/fwO/Pt/aYrarhzwXIHMMEB0f
KVxwdKKJIFOoLCVYamcXxuELrvsX66szK5qFijNERc0b7hsZPSKxjK5KP9N2JeviVqDqDVhjyVu2
AmJu1Ob6/aml7Bl0wYA+mEJqb1WgrjENPRlN4w4oLWMVwF3aqEqZbZNJpXe/Su0TIw8bk2wsHsPI
VDZT3Ue7Jgyof0dCbrrabZZUUvtFahMuwq4S68ZEGB20eUNfbaLvdEANm6RL8+vIjJo7yXGNTnlM
kP3KLPBOG4Ibw6msfax1YsUK3d84llTWiGFsUHu96vVVUW1psVGpwRiDR3iWoIpvLlW4zwyGOfku
LlS1GYrU3YeYS+AueGd26ofRtb6+Px7OTEVnlgps81gGChRCbHOus/BJH7+9/7nnvvZse08TMPdh
nMQHp8eKO2gAj9WeX10qY58+5lfj63TZ1yvIOOpaNjC+bCSPlJiXNOOv9NxZV2r71xj+r2/Dfwc/
iuNfnyb/9T/8/K0oR86nYTP78V+PRcZ//+f0b/7f33n7L/61+VHcfMl+yPlfevNv+Nx/X3f1pfny
5gcvJ9Qf79of9Xj/Q7Zp8/L5fMPT3/z//eU/frx8Cm18P/7841vBID59WhAV+R///tXu+59/nMR1
//X64//9u9P3//OPnSzSH/94+JIWWZH/mP+7H19k8+cfmu3+U1iGZZN91gzbOeXI+x8vv7Gsf1qa
oSKhRnuK7QdvjExPE/75h2L9U9WFjv+v0AxTs6xT2UoWcNL4nab/09B0DfKFSVrfpEPp/37BN2/o
f9/YP/I2OxZR3sg//3g7KgQ9Ufh9nD7HpZ5sanOKlDmEo90WaOzjzte8mE5+GtDHaGlwz1g0Wxf0
am/nzl+XM3SL/6OahmvMdQmDokdET2F4BBV0W7AseW2bO4tXL+Hf93jpnjjRacJxbcvkvt6O+DTL
lcmknfcoDDJsTQdZJ9QdiCuFuMtTqr3vX26m9fnrphxHtyzbNmnifyn3v5phodnq5O7T6FhrmUG6
J2nWwQhNhEaGDHBko2JbWweQYbR0T3OdT6cExiXlON0ERY254xA/YF7j7nHnPL7/1V4Oxv876flq
wiYJ6Bqu5prC+Js8prDUtpZarB+jXGrLMoyyPWI9+AmQLjdlBeIyKkdlU5WUU5JNGTkKTdaT4oHX
AGMUTdY2zZTrDD7uQhVAsET8s+uKF2dldxmg/qSlIGw3UUKKRIo7iYe9N8LyWZAC61ay6MFIKcp1
ansj9uxsAPLkdUiXjA2t4K8fswxyiu+6a2MoxaoVw/icBfm0qEZHbiBXpqvIaTETgQf23G0zaZVf
XH9yoFUkD61wnyAafDRg1mx8U5RbbB37hdEn3T5y+uEQKVa4Sl2qym1Jpo+moRgPRWPa64PZUm3H
htYy3FtJEmnXarH11Inq57jWTWE/B718LpK6+tSkLdI3ABSWXYnPVZM/G53h3sN+tKGfOthST6nc
qH3p3DRF/ET0r+51wGVLzhCgpo5KXCXLTqvMGxuLkQVgmWEDAX+iY7Y/lH0Q8W1EfcFyRD+FPq9f
PUaJwrFN12EVMU3G59tZ0BatUMeklMc2Ve4V0WiLtLXx2nW68joQBZZvTrsIoqB8cBw7/TCW0dUY
1enSZ2bmal97ukXBICdvudLhUGxDC3uBMm7kysTac6834VZ35X+WsBLi5VsLV9Vdx9UMY96UC9bE
7nulk0fafcNF45TOQrf7xDMna/X+3Hi73f51JQGcQ2cttXhCs1Ui8Ds0EBjGH8sqfq6GXaMMDDrF
qS4kDOZL3umOhHtar1XVNo15QiJtYfIl0pdHS7Lvlogb4gg7z/dv5u0h5uVmXMvShIb6ydBYyd++
7KwJ67TVguaYZzE9an2mbcZo7MATk3o+dUc6+8bGvOf9q87Yg6fLOqppW46w6CyySaW9vWwMOHRM
Grs5TlWHqyi77D7xVdpW7SeLmXSXNRyElXxphlp7FahKtkJX9DNVo8prm+mSc9ksvf3X17F0NlTV
Vi1WkVnETgcXIKBEtsemB0Ulo2FlkAlCn057bA5fyOzhXfUgz7apVi5q1bZI1pnmMo/k3ftP5kVW
8nb2Iec1dZMF2NQpUc1eCMh6js9W3R8L5FN4szKW+/RbmTXiLhPJl4mvc1Wx89nh6N/CkP5am+q0
syLZ78PSf7DCwd2Mk+as9N5dlJ12yKzwoy2S/gjdyd/WQwuxLY3Mm6GqnvswNK/NWNaPOi1yotYu
rCUvvhDzuzk9V4axaRFxnKKIVztcnUS44gayP+aQ7lZyiAf6DXp7m5sQbvlSJhU0l6ag6mSknGT2
Xkv8O9qvXQpP4zVMH+u6y8NmMSUTXuq6dVtHoX07FNF9qcnP/ST1GxVE+y6Px28FwKqVNvTpnWW3
/nXbnYAczdrXQ/OWLK+7RLMKXhve7tYdDOd2Etn3sKZMBCCqvrKm6TMdt9HOdbTrCsv47fsv1njJ
VL5+FoYmLFfXLRPwuWqoL4Pw1bMoRqIARU7dkZAKMolmpR4SwjA226vEGqOroFjZ5dRe+aGCY4R2
kHXWHxrfcr2sj+4RuGd7nBNXRTGMxxbG5qaPaURQGtzlg3jANNeh7VmW4Ze2v4skKKopHOOt2eXR
Rlgg/JU4Ma9qEU5XfbbXYxqYxDD4S7y88dkiUXiH7Zq+4ZmWrNHOrZrUeE6VVbQNjcRaxlpVrWNX
a+isks4ebst4a0YuduHSeIjaOsVwqLTAyDkLF/v3G5LneepqNGKr1jaUEJ9gcbg0m/vpKjWTdj8W
k/tAx+8xVRyEH0kNQjpp14pDYy0d4rs0sQ6ojZW1XUVoM100cLlZiwNd+tGHOMk2GtmWpRx0QkLZ
kcsW9MimnbK2huaDXo2IYmBDbyZrCG7LjsNwSjXjph0VeH25WnpVWUSbRqrXeDInn9yBMspgFnTg
Zq6yTon6jEEzQX5pyyBxm3XdI0eNIvuEsuatRUN1pRCA8cr6ZOEb5nQABHZAuJftg8TyCpTYQZLV
952bVwCr3IXrltot+EUwk1VubmMQawvhBI1XqqSSqgmO1Ijt2cv/KB/xAKivbTN2F0HCIB8k2a8Y
h/sbNVURuMfQ8aPxeSqDcaPrztopNG0zpcawmnhvq1yLp6Xw9eBKuGgtHfp1h0yQNqwMb0DssGiM
UlwTUu4NvSKwi1kTsiha+SYODIqtnRRIydJJw2k1OIZxpKuu8CK1az2M1YzT9q4WqfOYU3WUXl9I
Zz2wQO1FgFoy4TaD4XEYsu4uMOBhdGATO9IffW0/lmZcP5rm2C2Vrhm9puEw3wz1UWbxh77LxdrR
u4Tjg+6uAQnGkAYW7ADZvd6Tw7DjNFoMqG8XXW34G0Uz00MzfmvKvGElpKmZKO1nEtf5wQ07Qcdh
APlH+JM3VnlyayfkTEH0d7zFvDoMmrHIHag6meZiBx2ba8Se16ZsaeXUQFXGV/TitbsuNsodCmhT
TX64ebP1M7qgdUiXfWh6tiLq28AmmpN5Gq8FmSsPryvms6QN/8Rsus4TFq+2d+5jv4Zr5xf7wHKs
Y5U29YdULx6TKdc90LaW17LfrceUNn8wWek+yUAvlH7XXEc6NX9Fqe1tXybLPMnajRKY7TXzeVxi
Y88+1VsOLQFSX+mNTfd413211BLraKt1PGHZwkvTfCSfnLtwb352OusgVWbxHIw+uY7pSYiwuEva
NNwoNE8dCpOVB5A+jMXCB9s4jY+6Undre4B6QOvLMdPb9cmvXe+VJ4qd6W3DCDIE3utkX4P7kPlA
4tjZBTDZDyKwCk9LspWUllwagePviNPDHUy+tYxC+JOxI0GgQ0nNM/dQt375GLRpuYzrqNq9/Ngl
Um5YGw9C86dHpd/WvZs9xi3IZTXsfw5aItdM5X4Zu+ixy9rLBdyD0LzD+iZ8gAUodoSG1TIX4zK3
w/IjpYGDIgtxCDrFOiEopvV4qIa0PL7M4DDPIZHaiXPtwJ2tk2MXIQQ246K5zTOLNFYZ4SoIl8TT
G8j+TUCgr9uhuse2L19oHNCXbmfrR6eL5bVvWreQIyhNdHWNrphMmZIFA0w7DOgVBXcsgvvvY5D3
V/q0MfNKW3ZC9wBOMjBS8dQV9HM7dn5tI09bWyewrWbE4gBhVHJIlT/yMtxGhR/dpboZHZxqkngf
4NHo1/RZfR9AR7H3G4lXuMjZXRbEY+DobDxQK6bOsfdqg5S4ampPa1xW+6xEs+wrdGHEZXcw1AAe
h+IxGdptW/f2yjBI1Y2qYW1QKB+JYvN7mn1uYj+hjJmjBJ6GHc24GzXKF5InH7YOENcEXkBkOF+i
mHb3MHZ3ssXv8f09dlZiE8LQBcGc654Orrppz7fY0fXRHvh+dkf3cQ2+GBICkUWwzivZb4ooa64h
GSmLQpGpp4yK6ZUiV5Yp9pnbDEOKwik9wsRwZdn1tGrdImSHBqSYMbJXLp4kj4G0l5VGHVVOl/SW
L95Qb+IDnWifMN9Uyd8A4Zvl2yyVjZ2dkYmoGp5qZ1dVlmpXlh3R+YUj7dZyYaAMKOK9wtdSIHDj
up3oPWxGkCFTQ1VHT/pu83L0GZtPsAGGw4jFQSbdaqsVNluJXVhY2FfFhrPF5yZp3BVmSx8jrfjq
IPqEJZIVZN2DJ9dqlWXVLSF7fmtZ5W4zPb5XZFU/iLy+EBhxOCMInN84b41Z4TjCdeaqFxTmdLRU
EBVilY5nq44WtDBp67SADp3L7aRaA+peE6h3DLU8C0Oc38dklxtxs+sqWW9tc7invKhcIV6lq2HQ
bpHEpyvcmrd80IcEbMpaVqnyyWyuMpfMt5X43UrYnE0dprcQwKlzvWdv5ZBlm1WxKgCHLBo1X5ia
mz6mUglWWWAsSlOtrt0DLrXbURtZ2TWb1LcbPJRaky1cJPkrR6b2wTDNnxjb5luyVonX9+Ye3kPg
RRk6GdWPi1UdkuXoopoVWFso7TQ8sOFru05VNp08oQQr/9nEKuYl5RGbDpA0/CXWXS0efVWzwQtr
w8ZYG7IRT5P5ZNdw1qm3HivXiu/bhhbIJpJ7vB+oLJbdBupw4onuEGequa3FcO8O5vd0nIydmzTy
WCdibWSacohS4FWU3uIVoQTeApDN10XPUTDO6mHZygCJd9ZlW5CLY5H3G8tPVlMCNZ5Wfy9y8nvf
tNUroM5RkOsbDUuhq3gcJop85Gp0RHgrV2NY4Vaie+mpO1P33RrlZUtrMMW+hc3yTcOKZREZlcOq
dxJnO1JroyystfvAZq+zTv46YmxHsC54+EopRgw9ks6rne5aE8kIWtyvlnGKcNrQM7nskyS/ibr8
Oe2qzfvrzd+OsQaNYxZzFroFaVB1jqcKrTGWRPTJXdsA+XZd/RlW7hYU/0BxWm3Zk9NgoSvsvSyx
7MK+BdTZ0O61Cj8fw+0uOb+9KJrfTiUXXSnGQBbVc/tv8hpVAEfqCHfu0hBrdQZkuPSHDMu+oerX
qSLJzwr4dw37d985xcYVw88oTEY48t0nCNPpwSeGXsWa1NfKAApLkmD7oCTthbSDNtNkn5Zq12TB
g7AkiN1hxb89GRIKmCLoaaXXSjktAgNLpMIvvqINdZfWyUS80OVO9vZnIymUZ+F2D06prwPLuC60
agBY69cfpSjXMm00TJ1i5UC3mrlzom5c1XH4o3IyNiiDIlwSR6Az/LvGrbKVBrttM7TyIXMGaO1x
rx8IWD/bSlQtEt1070H0L7U8Tj8QyFADSh9AjUKXgreyDfvEP4aOBZE4y601Ji3uLtXwwu7T27Yw
JHRwYzxtG+7nUZU/BAvnui6oMbaja96VYzOsVScFFZVAIo1tzkFtlFLlUmmWKLWlMqr9UxuGuA2w
1Jg9/la91sBHHpuP3POiDPoEdngB73u0F4kdH12e4KqW7rCoTFfcOoNPNxCve4OlCcaYHWs6FlNu
fo0T6tLqnfIuNMjF+VMF8GYMVeChsHSSQHGOnavJbRKR0RzzFfLM7pArzbiypVAAdVv2tqy6z3Ga
PtPTm3piylSOcvpab61vIc1UVKIE0Kiw2daTdQ0ei6aWytZv4dhE13nhCc0Jt20SGJ6dIrEv1OmS
G8dL5/qboX/a/OniZm21VcbTaZd5dbymDc1IgriVd4Gfw5vtMk4dY0kBUoIaVSz80oRVbIMOWZ7z
CTq0WGHRoK/quvgeheyxGrE2JdriU21/JKi5TYZpY7icleo8D1ZWiBZDQTVuE+Bvg3RydnasXdIe
zbNxzF3qKhaVBw5tFsLht/egKCKk2zHv7lo/z70WIMTCndph2xdoo91iLREdL+tctS6U2uepxtOa
4Vqa+ZIBJDUxe3a0SXTYB8v6bhR9T1IeLvXQpc/vr5a/uDlDWBQTbJZMqh6znJ9B/imU2djeWWT0
1xOZ94XTjsEGE8CguYndcbptx6hZvX/Vt0V41hlywdwZvCjcO5ARzgr9FScbV1Z6d9do3yepLXzZ
6csmjvpVXDoqkO766/sXPJXdX49DXiDRG1IE3iO3Oq/+B1UD1FnXomPUx/mag9pj7Cg3DrybrU3S
c+VY5jfFsdq76uN/emGLciDmuio3i/PJTA+g2Krb5H4cH8cTbqzMOghnDmd63x6WFs13i0kU31O1
TDe5xR/95xen2MjEOE09Atm3I3eKUt2X0LaOYWdHD7hcszD5U7hrkkrFAYvYDeL9Gru+cIMr6bf/
+OK2cDUmP3uJ+reeNAnqGU8RER4hGeJAkOcnS7++25NtWfsD3G5dG9EyNOqTGvnKhUPH33YyxLZU
Qw3+A0rRNeZcgDbT/clMk+joZw2UOLs1HrK2PuhYo3mWVhKb18xeyy7XTtsHi9YvjAuFxJcx9XbM
oTIxKElYZCcpy56m3qu1rx+MGOapHx/70TpkjWOwbETV0cbcY9PqfrKO0iheTEWSXtdmUm7MSTzE
vaywDBX1iW6HxUBYk8XRjIRMaEfKo0NiLkPlvih07QozH8DnlX8Xoul7iMJ6uKq68f8Qdl47chtd
u74iAsVMnjY750kaWSeEJFvFUEzFzKv/nx7sg8+jDUuABgYka3rYXWG98eKM+dfaSbMvLl1gl9yd
cIoZmbea/EkfivYfwMP+VISJSWXw4Ozmag45TIr+5GqnXhdZfjIHo90z19ynwFRRa3fu64yYIe7y
8l4VRX+kp+ZM8nqOWIxZnxyUqJH5rRfZNodXPT4i00ghjJPzKJPzjBzspJNgY1CwQv1NMb15B/zK
Lozqw7EU98Z1oOvCcd27oBRn1UNn7eDX5KbxOhkhfQ7P3XAzXaLMS91GhvJimjQ4ZXs7IBCRpj0y
4YOdGVoPrKH+U9rzJ63kgxGGewMaFg4VkiYHwb/fSG82dJP1MrsLUcED9/Co2dBfFT2Jh0Tl8044
Mt56oZGtE7f/svj1eEnqMluZ9VBFS6erSDTZdKy1vQFlRNs0SrHtaNCJWQPHfEx9PM5+t2Y0GPYO
Z/GqqLhazBlViVVsbP57YX4yMvy/n4dNIbRAwQLnc1mqp/sqjIsyu6eEiS4gpexDQbSIUWyBaA+T
VprUOH2IlbaqVUmrN/Ijf5nkrgoMcA4/+MMh9CG+/7RU/JB9whSIJwL/83mAZE84pVtndxUKtZXS
ateuYwAJD9N27Fixz/D+zsYxezzcWgeHst9NXXiwHMKxtN/pE2Kep8UZ1qq2sB4nC02TZebuWqTb
+Nmt9lWF3ZOR08XbN9ZuARDFbV/Eq5GSJM9+mflYn+wpo3djNOtNVh6SlCJ2s/bK98G7FM1o7B/F
RyjkwYE2ljCp4+i6Z1kn/kYXrTyTJLzTTs/bllcXTOPypFrEtakEqenHqlsnZQfi5sfh0W0ata47
EQkH281CUuaqL2rw4i6MpsZ4S8u+PsnHl8kkC8AyBxpeknlvlGCLyBwf7WkkGgz2EIWsqajUnnhm
5PrR4s9b+xR8bUKdX1sPL0o255GrpuFulohBrN2LGLT10pn0ttCC2MXTWqZOcmtL4qAGZ1AHj8jH
dVerPaE5NITRuXQqq4TuohkOWVn6APO1bl3xtx6CPxzSHwbTf38MqA1CIgMhj9jD/Dx+0FcUWnkn
9L1gyqZ9a2fVbnYloRIRJ41czBH1jn7i5UrQW2QAiwllbFAriDfTsq+BAXVBDYLpmdNXcnmfc7qr
Vl21/Clyzvzwen16oZCABHFASzo2Z/u/d4SR/CphqLK7m1I/2Ta9ItzlflImq06+X5tHXiiaieVq
9LRaKzt2t1VV3xfXuRgARlSGUeD68aWVdHDlLXaUIeyS59YojJ0O9o3pd7vas7J9iar3aEhjeQ7G
J9UQEdCPJVoMGS/32A0ivxX18WMFODGjQVZStjCWwlpLK7mhV543Np1LKy8j/EkROrFCMjhGNFO7
0dJ4PxqNXKTp8p1FyuehEihDUoaK/ezTG+I3lv+UE0/bJwFeJq/5Uhp+G1mN+dMqZH4xs/cu9/rX
sK7jHaioWnskJ78uRaUjx2lvHMwcfCBFpxob8ZpULpOwOcu7VrnTXCqsLJpd6ImipiBKF98hCcOO
OE6LQzCfyTCgTZecYaAD1Z3boKfYKs3Ogy+6iIA/AlglPpVmMsaTN5AE23XsTaDyitUrv1SqR2Ec
vmtb5GfgEYvGu9w7m2p8yr2GIXQUNrAtrhNaKoggDYznNAOEMmTY3sqw+Vktjn+VYUdyb0O0oNEC
EP33Pmx/OKX+92Nk41IUcLAev+BiP08WEyKTzKxT7z63ybc88/eFN/R/1Z3nbf0Z6N0UTU4aa2zT
FWIBC6ifA41LMMm4vVLLOE5YmQ9aUC/m9OSBGrTkvfRVrADp4/w8z5PaW3HzlkxpdmFMun7A6Hkq
3/M0WVYzoVnEJiXNjnTDZu3bBgVz0yL4x75zKWHhpZomvhLJeOfObJoBSIUuuTI7SeXBEZ/hCDZ0
X36H9nbXZU5Lkkx8moZIraYqrn2ahRjA74p/BGU0/E3AA78t76HMil0g6wX2IJlXetEAVr1uL3X/
VhZU0A1QtnftOydj7Pqzw/PYd60iuJdCl1VOTAdb4T1dYBk9VdEJFC/t3akARpD/n6Hfu7du/NJR
QYZRgb7S1CZ5kIRUnADst6nKkp3bpITdBhTuuMlMeIdM9ipg9mmcDtlrIVBnmyaCI9t+8aohe0pz
uUHzDtFJPeC+zzhaKN4FvS/L8mDV1kWG0GxVRskdRbPui/uekH1y1Sqzj9Kx/W06bPqByZG9PLwS
TLY8d2SCPCis7Mjz8t90au2nNI+39tCaOJ60uKox/2HkuCVdSg6BfavwMDpBxnsQxMepG4kk7H1n
HY9heIm72lrXbnzL+x7HNCXVzx9f0sCOuIuck6QfXuLEL45mlli40TMw0kA/j6hdtrWX56egJ+y8
756swCEHuyjCazINy/Oix1+2l1wHT887v2i6dRfW+SUs4nkd0NK4KlNf7UNp3fLEE5u0UbQsiGVc
TbW5rFt7xFy6FN88Fu+pH9SLbgsEJh3ZyUUHLNnZr2Vpk0ycxo8E31GfylGBoYivAqFlVMytvS2L
dtiXhQpWfhiYF8IufFp/eTlOKy+Zl+2cinjfqSt94qjt4VqazgvbAvlAtdtjsuiWjRpSJGH8qz1M
TJTYNq19fqEjsy3ee6i5V8wotwBjJQWGOn5pTIt51K1JcWfd/FACkLldrqY105kjqnXW0wwp7UZv
HVGLdeqI5AWoc1NmhkBinV7jRHUXTIDN9rq0mTjFMQGPZYBFIh3g0bx8N7mW3MPQcaEEFtn62ptX
cxo2RwtuGdI7AWM1ZTQ59hx5jcIN5Lc/0Ja/eb0ad0weCN4Sa9q4rWduHerkzoOw7ePwRtGdg5qb
Cods8H55NAjt3crMjp2Ux1J26dHhw9LEa2WK4YDNxSXifMl2VCmecp3i1eACuUkS1tWjlisKfa84
Na1NI2JnVPc2oHTrgVPFa4oqjV1ASsbeFl28yggm39eJ94VFBjfmjvaGKG26mKfgr7qHtCoEQesP
Am6gJ3IZM+es5ltr6n2LWoSPvS1O8+h3Ef6YR9njTOByju9O6bw4NvDJUdMSyBFWJFEBRIcHeNem
m53b0JbfmzxItijZSOg2bP9SNdS+KUVi1Djrp0bkAy85gHMunGbX0Gu4WpipGu5CR8Hl/Zhzi185
/ZidxkXciVgnsL5QT8OYWqvRlnLtVWnP9M5Dyad+PA+KVuigp5mDxsqVNbbjFZLD3Ba9qFej4zSn
etj283JHqugUXXvKe+Ou03R69qewPPrDwbcR6Gu7Gb6rorqTvDqTIC7mXTdchJ3wA5P6/05kfzT2
sfeXaVf1LsGDtBtGl4hnGw5BP2opM5jh7YwMK/JiK5p47/hg0wis66z9ZbrVM8qXgp7T6VEKukzb
XMy3/MEDG2a2rRyqwgw1bahYs25zO4SUJIlkZ9Fzdlva6mp203PbIQpqa+Gd+TbzKSisVd/YyUsR
L902iV1vJbgN0zaapBFAqnvLTNOJLHoEV2Fn7oh7qi+Gnf6Vx9lyrKHHqLXM13GZG9uQn2hFVnyw
TUzJ6e+7+kc80K6XlHB8CEh2LuLTvV1n5L5PAZCF55WPBVq8qNJQL/SS0zCmLkMym5xJhDH/9wH9
MaF/Pp9tgBtUYzZE2OdcThqdZJ55hk1EVrVVurWiOGuzqLPVG1N8e+g839nVFMcadHvsed+9Z2Gi
LBVe/LBwOeehsfKoaIR3UG12Suql3Y2uMFdoCX561OKtKBtxd33iOkdXpt7GIf55haC131lLWsAf
Jveyvpvks78siAXQlzQvjr2vvXR574Jkw6kJ9RXmJ3oT06yxb0SO2DefxKitBQdCud4PqUz/OwKz
YG2mzrqmwn3jd9l09XuR/Al0eSCSn56XC1gqQDsAfX8b47puIBuT2tunYsnfVPAIH2/FW5Gob4Yb
FLjA0ortjcAVWt6wu6XJPWylv2I2fonNP4UBfHR4/O+rYZYkIAoE1QVC9X+DgCxeDJJgt7sXfVFc
mmzGeoMpbwfVCyOIo2XTLmrk1lTVN10XKImRHlDjpra1bmWkrNGNaq3rA05d6010phshAkMYIe27
4wBgNSi8vvRehjSG9niVCvcZ5dqzDIb43Pai3SWg8O8DoklkvZugk/Vaxsraun3800t7g/fcNhDQ
iAkYnBKJzKa91Udk6Sz02iKRg7BSQc9bNRxdTISXksd4aFIwFaP+E8r9m9zy8bhcz3kAHR7voPcJ
5SBlX2i3Kvq76UG7j6P71cMStJaU9JpFU97bq+7IcZBaIvxqftmYhi7m0g1/+BB9yrB6oBMQUE7I
Ee9ZApH7Z8RUGCb8TNzfA/ylCJ2fSPb0LlMcVivL6X/5Wg4/MoUpQ0KUdp33nNfTDS3bz3HJ429Y
KiEs2SuchQB8aBHj7MgCTn7alEv2Zk7z/GpKK7xWLROv45XLixHMLyQjN2dRT+ySafWHn8j7jHYL
lAMefT6EDoCHhg9nyP8CgVXJdFFTaXMPOjVvERHYCN+L7lE3oFeMLeLk1FLtNHf4NaA//F7S11tE
ee0B2eGbP0nwobg2T0Mm07UKKuytqF3Hc2mOZGpss7Jt/m7EBOPTWsnVaNI7sgUvatUwf7NMao9b
5eJAWygLjDkgzM6atkGa9DuzzmDTUwMOz0zfp3zpN1Y6mrc4XuhX8Pt6bWVVsGpg06h4iGLLX9Nt
6x4NVPdwuDZcvKrnkdVEzW/BhbmrKN/0QaPPYm7jlWUv8ZUrnE3snbM3OLwe8vn4tWopHMWhCxma
ia1Bl8s+rfNm1ZLMdhNZr/bUBtiOxljOvADA/cf0qc96enSf4PGByfGOVYfcmX+/J4kyNZWDyXyn
pXFYs/u4O126xrrr6umvaWKUJMD8FxHVqgjGNXhqc8SZIf8gLP546/93j/p4GSH2XQeHizA/x0SZ
RT8Heaine5z3CXXW1jp3gF3qWAlqWI6pacdsWnq4a0JY905DO4xGijTyeTp1bhquK3I7N9xyxBPc
/xplyR7W6L1BPH7AEUrpaWMVkPz+EA2qSVBayqvndIwg7TJu3CSk1vdx1VfIC3a2Vt9kPyantnVC
YtvD+aueY+4KdvDqDAdLqIVYyGQnxfKlp4WI8Ps3NAXzsypN+jPL9u406fzkjfTCmFxZHpcCFA69
OVymjuTBclqL2GK/zCjYmMz0zZMuXcfhn+rYftvKeKoM1g/pvG9a/m++pJQL7VjJcb53xTjuY2zK
tD4TKVKr19SxHh1Pd5rMzSizaGzuKEZBM0HXFN3TyR+wVjd8bJv/eodtO4Bwgu4KH3TE5+qzgNwM
L1QO2xhn4WkU2joP/Xyfw6m7AGNs+b+8veYCVwbW3vE08lez32pf58SxZ1Rg1xzmlJYdwHKJXm0m
ZwOtgis5L+2V13rd2cJUU1eNea4Dm7bONHUO6dLTztLm2Z7NDRF37X/zx8Ymn0jFz4uUtCY3qkRi
R1m2kcj5zPE83yXBpEGV2H+1XZ4BQ4U7UYn6lLb5azMRfTN59rhOQvfYWPN4NDGcVCgpBk/m29K2
JZLVjls0fso0TLNnNz6lI3KVKXyaxmA/+HYFY08BKWmF8V3jRicxl9eWBIxhqelfLNfg9n4iO4DW
ooOXLP/kuA6Q0/iXHgwE44/vboXb9PtqaKOlx4YO4svALAYCNAA8x3h2ULAsL6kh/p78Ilknw5Ae
uEhuskzvvBihYVsfwOti8gXEX20WWiDEtjpD3G3ATVdpASUF2LZW7FerblbLrkMFmkzezMjFFcYF
q1tTxfuTNN6za1pfRrFMpAe0f49+1kS9HwxHT/4KFy2/4NkPt2zkiWmoXRvP+n1JUcgY8TrUqOz0
NE73tK5pIZ7CGAX5aB/a4V3worjIo0P2BSn5neI862xvXQTWhIh5IiTBSNGPjVpsB5VvfVIAdkFn
i11WBN/AyihRXmo/6tqGfo8ZZNyL3CaoN107jUc/KO2DbS2H1K6mU0+4Wg54DOrlfqMG4ocZVPne
ptl8JcqCFs3O4DLku8NmqvpdkZDQMHrVCie98QgZiFdcWt/KmW80+xX3Sqc8ZowA0RK3tEUv76Or
fiKNq9Z9ZVEDPffMQfyUs4vUmB7cAaGmiCwfQdKQo6T0anfbVSvghfarkW4bRe4AQvEVkEm6AsYs
IjtPku04E3RkmxSqIQwAol7ijiKkWtHGsqzlGKBL6tN11TOWexRJ16UbuYRQHpPOeeXOYd9Ed2Of
ovPJlWhFk/HJHBu8upYzrNys4De2jbKgtMxarGYftP4YkVf4V5jOxJmWw61y83RVG+NL74vqbU7q
4+IY6aZzxHQuXfdHFljkI2v1yv7mUDQ0b/JpCp50V34LQwp42mp21pWjyZDkA+ZxPoINFKhLAMZ4
8wzxkLLo7UTED6Pgti9Cb2t7x7pt6sOAF3zTCDPdMe9Y22yx64eQW56W0Ud0ZgAa0mS/G/3yzZ69
m8689mQMV+kVF0QeaGYQneAr2GLZ6t99/AqZbGj8ohwcpJbn2/hE+xKSvVRo+kjKbtxiY06se88M
fjJGIAHiLKEH9eyZFcKUgiRRQO5bZ/8KJ4MUxRizXuuLNnLZ5mARPTdKVf5EuEi6i8kUfpstddCG
1X5DY0ulcgzdKZLnD9kHCrQfCkynYi0S+6hrJlMlXnO7LbfFkp6VsFAHZv58Fj1Ot1mO90H1dYSU
J94umXearSS8Z7wGnBH+P7Mn6+fxHzLOgLjEKDd9MBB+7C9vFe5DE7kzI5b9bhrTLuYmea7Rfa8w
0BYYG7JHRMdIF0fr3MU4pqwh3Rxly10d6/h4Tgx4sSy/eNs6s/BdjgjPy7J+62xnVVujufJJZNhS
f9eeyCUG3a/Hs531y87yzI0M3fniVezWVW2QnezU+ZkeQEpyUPIngcnIsbSkdSzWuykD946CFK26
zM9UoDdrNYX1zm3JPs40dyY3MVZWU8rdpH1+ROql1q0qfpAX/E9WLT/GSrVYPRoiitWr6YknHBrD
A0cs9wWIhRPG/jUp7Gs62/ps1TN92sjVQa4ZbWoJJBQOtywnIlEt6Fgl16A5SU9xiyQ+D4MvsxHq
izWhokpH+Ch/SVj6KhgiGJx4GWS6aixzO8mZ9BD+KAX5ixxSSG6wNNb6MYSCIur71FnLKpymdEWj
PZXqdTPSozr+SNnTBN8ComteGySSR0YnwBaNCj46NcFD8hI3DbFJCXqhCFoDxhvooc8CZxfmVrZG
xU9Ea++HLF1Vbgil3c5Yd5GoOYK3RfwaFmIRuDJwrWFiLsfuH9ZGcBoc56Z7iy3BMuJTxt3nSXXf
vIDRPy7kV88bj6Cyclfjv8B/u6K4D2w6T9NtZhe8gam4+nb9XhZOvOLiK3ezW70s2vLPgox2jCcy
3qdYR0z3yY8TEhFlsJ/s+lfeBeO1b7K9RyLOqjGU+hJk5qqwqhcGTw86BxXw3DzqTaUej3Gs16GA
F1yCsF0DdWvQ0INhWPkbBVz0v8/NC3rY1BjbY2YsxdnuMywPmGhm5PRf403mID+mwBwriGz+VsFi
rHshvVX2uBZhcNDnvqQxMOYh9eM1QTFBFWXtbULmxV01TzS5tcY58VT8rUgYiYOoXMbwnBRfMlk0
JyeNCwoQH/+86jaZid/CJuN6zx3/2rgBy3Hy1r6vgm0TlCttOIJGRATsaX7OZz6axuOjN3c0rsE/
37waWVtcz/HWtMZVA6CKDTZM9oaDFSHNhp9uKhpmGXaePJbnuSmYNzhjJoQXmziIG9yxzkwYHuYb
6snggD3D3xoWtgykdi26PGUj8xX+uTA5N+vF3+Y5OFQrUKahViAOh87LjXTFNcPm/yXoR+7VVfWV
zomHM0dsjLakqnRp320A0IO2gpsB1WxNXv9TutwwMq7dS9U4RwdJ+NGq8A1PeekxM0Uf8jIuIAMD
2rzs4UbeghwXj5MxqeL6UdEsMHMZKRpnYafXom5rPqbSXE0UFMLecgl34QiIff8aOF2xq+3S3iUG
qnpRvfdw7HuyT/O1sSA3/G+k7PcbN9WqxCE8sLIgMKEI/j1OLcYcDJT3uU9WCAsIsbRvaq02lTO9
1rJFX00cYtSHRMT3JUtG0kI34ivjfvDfL+Szzsu2XVtAKzqQG6jXP2tuCrRs0s2M4UnZ85klgbOE
gsw1SdSyVO2W4PavY1EC3Xt/MiBb4W/oF9/bxibILxNN3ec0hBrpIdNQMT3p2o7KvuEEdUrwpSnY
Sxy8YxXEvKxJns2ufJ5EBVzs1PFqULK6pUOmt6NN9IuvLHkjYKLAAY9AxC4/BHn5F27/ztEnVHa1
cN/ScvYBjVqTMwjAMY2tdIt1IzuUlvypnPE19kf3S1wGwwH+0d6boCUblCvt98A8dZmrv1XeJLb0
FQhYp2z5IgcamR5/HscTM2ZqVee4bd9m8iwOCj/ymjA5f2NPXXLhWrueW/cycy279n2Gr26qyTkx
YswOscWNyg4w0sC9HZneK5wswsYc5x3qEgehOaogAvwm4N57kohb7xXCxChrX7RB7bmRV97KcAtv
N9VOd6kYRA2FY/BxTIXKlycDKx16QYPg8n6crwvJM1kKXFcAFR06S7N6WCUrgpDn99j4261kekE2
DwfCQTuO/pNJwDv+rmxjcOa8NjyGNUvnKV+amX9E5O99HmZrt/fkhRvNcGht/8UhewZp+61nC3ke
zEY/D0WTRtZs5/vSTO0nxx77K/m522VK7LsZhpRr5RRu2l1D/aCtnrKMLDR3TAiOEFSWBQfQPf2O
Y8W/zmFD3yw77M1ijlwhOJbrPC/yHzATK5bvuGoBJXa+Wden2k+sdZeB8Af4/4/u5KnN6F4rzcC2
BCrd5wjj3kv/m+yYZiDV3q1FYcSle1YvAMFhLM5B2YO+0ns9BNlt0qMRlZIkbFPS7Ou0Vcokqlpc
CWUU57i9zdofzjm6hU2RGl8cQtCiBzC0mFn7FC+psZ1yqdb2oLptoWZSR8xaovRvwlunf/axNvaF
P+u114TN5eNLRiun1LlNeJz2r5XhPxcBoghRP6ytzpTvGyOtnrzHxT/sio2vxBIh+P/uNn97SZWd
DMgrszSbXYF6FONFRYtr3Wy4QRPNjtAyLtqMHLbbnLTGqpCDPFejwKdFHFuKEzTKnGBB2wBLRsEs
Z8soX5uUkIukT+XOGKcfdpy7Z1cyqoVJsRF8SH+k6zaW1bMAejsiqKr2OqHFjHi6q0Rzd8yZtP3U
PpQGLj/dDHqVx84eBGugCMj8S011cka38oraiInf9d/pRHZR0VhMVeHyD+wVWHApXlKXm6ORGME+
DL38OlRvZo+AELUSU900ya2Hw3SHrKWO6oepJEvNUw9ydE6CdPfBdZmw1CszBe5np/nrQ/3gtZRZ
i9lNIu0W16mC+FzVgrzBvJrmbUc332V4fAG+rC+ibkEicw7JD2w0rFetNzSXqUymyzBPLKHGv0jV
9Js5tUxO17HH18c2i5DgjJ5x17h8oKYgD74v02OQGX4Sqj7vS6ujqIVpJgviknkM4KCtymAf29N4
y5yl3bhOmm6COsESiQ1153KcvtZM8myXKPySPBSv/31WfBhB/g3NeP7D2xUgT+f354DMvvFmOIjc
fTIqI8X4QzwhNrbwFIBtI4tKkuPiU2utB6vEWEmlSJdM88kf0u+0rZY3qNl6W9nqK0xOzY/MTck1
QhjB8J4vD8tOP0cWZaHE7KHDRwZtbrXB/GoLueZmKbfD4rj3VHB3VLk8BfgHMDc15yQL5oPWzj2G
TV2Rtt5umzTur3HhvP33E/hNCUiuDuEcLgk+SKN5AI8j7X8kqlm2yEIjT3jqx2HauSzYahxRl2Vf
7FQsR102bPDFAhVdZ2vDrS5z0Eyrmlxehe7jRaCL/ANY/vsBDiz7CL+gJxu4/HO+xtKYQSztxXty
3OI2Zb6NOAEjoJQNbjHSaUjz678YTgCcUDRf/vtx/EY98DgCEh4e3xjUkJ/734+Db1vC5tXeU22V
JbExtogqZKcHVwF8E4Iwr4BdiE+bfuVe20RYP8tDHKvpOBuCEuKqQDEr011tKhF5D4+iMoxd6GUa
Hjj/hnppXE+TOSL8JYmR4iTV9s/ceNU5dn6ZtIluAv3HzOD/zwMNwoBnagvCO73PYk/UvXJwUZg+
1ZPQUCM9js9eORftSm+DLushUURs02dw4oGZ/Unj9FtwDR8rFwshNkLbRm/62WAwl1Y/4INJnicN
7+0bWK29X1VKIoHoDHttyoVa6McdbezrbhXU6bFBSHTMe/ubXTXGerDUuFHt0h1Nf3xZqupv8rE2
2lLeBTmPXOPr7yPfodEofoqR672gg/vREqWzEdoLV3jM9JMeaAjmjSuMAO+bt9yov0ufCdtxXgmn
TKhx34xmr3cizBvkQj5wIWgFl9fyAIKzbIyBxrxEmJuhKOqoiweboh69HlOCjZjs+VAagpyUkpte
IhU6oOQl80E4DAvwlYgs4269TUVRHt24/uHW6b3R4fKO60ccRqlORofyyMqn4VySMLS1zPY746O3
9ZYBlyCpqUQAxNS/84TvWU2LHleHTdgTMTHmGUkBQfjOX8cARfd6FfjtfmqndDN6Il0V2rVOLJsy
gmWo9/HoupvZoHm+XU6qMb6DDCe3YbKWtdNY6jSO1QrzM5KbypEHokAkpfbf+2WIgQ9/NMvXCtR3
kzOvRV3QZXv0WO1GSSffwgT6txCpSBgyogmPogg4McKk8Wo+0hvKfevTgiFq/G1qIceAzj47GoYe
AdHQOHvWGpt837z7mU8ghv/XIo0elMo5Jk07bX0ennBr65mJiOZNK8WVaaWkv/qYHvH9HPXDdRbK
/D01JNjL0r9lGY47M+BW5eeoOHpZHhrXMGGDTQ186DZbvKCbBPHGTRCtxFpI5WbuDFrcHyrbzj9/
fCkQ5IOFBpFsrfY45g9pmBFY26nNeKPjIjw4kx1Zll2cZqRuJ0PjRouhSN0xf63HyTz7Xfu3mW1a
wgZXEpvZoaxHd1uQNQv04Umg6ImBLu8U2kw+bDrUDkQzultGViPxztKpv2AGTW9jAAc6IVA+ulr5
+8Rzic7Iq7NqkfBnMAoo+h+VUoVOt51Ctym7xDmKnktZ2iPznpwO9Y7dB3j5OFmCSk0n1/S6gx8U
N09P00EAmm+GDQOaWk8qKLdN7cN+ZQn5vIibEWVnJNvP6Y2NzTmbRrcGdQkIOKjdtWjFbXG5+vng
exPsQmc43d7JljUym+Y0Ekm/kXFGx5fBTgf7+FXHCfG+FQoIUntEZn/vy79df3YuZN5yq2jyX40E
LvTmK4GtxCioYDy4wZuTd/dRxeHX2K2PplFYZ0+b+olIsDuXxi9TBvury2kmUrict44xaQ5zTTFA
VSFnUvnzgCH1ZKR0vuSj5lPXhGqlUbRu/LZjzebOJWi56XQ1nENnPgsxYpwIgu7gNTATk0Y/M/bF
SOqDxNPxiNszPJjQLhkudVsdS/rPDmNCV4MW3jUne5O8k8VZO1lNjvXjS5BdOvLKT71F3jAeiQlK
CLuzS/oxJvbaJA9AOMc0MJ8n6bUvoqOOSruGc21Lrzo0OWEdwypRA7yPaX/TsgqPxHJ83P+swvse
ir47LTUNcKQFHuwMHj1ckhv0XreLEXgSkpADL2uWsszIfPAsZJE4isMncjFMsxRHOsGHLWrw76nZ
ORf5+PLxX6EqVoMx/6G24VMQ/MMOBhNrCQ9lEF4dHAD/PnfxSCF5n7v02RaJ+BaUMEyKFyiciCfC
HlyU3iqc3UOSs8rnRCbk8DHxLckjzb/zzoF+oaVGH7ltmVct3T+QeL+ZiXh9WIgwxjLZMz991gF1
ZtAWHpvOc7r8lZAKtjVaYR6b8iaTHEuV7LlyT3RwMkdCVCj9p6zw385wPCe8AmInEdYEzscZ+z/X
NLfxbMsKjem5MvhWfd9yLSyyfmXk8YZh9Vs+sKe2P/38/6g7s+WmtXZrX5G+UjOnmlNL7u04LYSc
qAIE9dJU31z9/zh7HSzCt0ntw39VkQIWYMeWp95mjGf0yyeDnevc5rcSmUfGBsoXm0dnO/H7OyO1
nnO+quf7sG/306z2s87m/u9l15+GbcY1DqtavMfQqKyPD7JkEHJj3ExIYptbF1nlRoOTBIZvbdRO
ucuT4i6b3JMWq9sIoMq66QHV4b9/SCJu039/Mn/WK1IgXcIs6FpUTX945uxRJsi0JvPemYqnDpyP
VuBrGjoBzca9sImYvlKq/XDpmCManIjO6xjbSYRpUbKMCucfvVdmtFrmly6CaFFZWYaxWGontaQA
1lv5iUpNfpSXWDjdrmoGj+oKi+FHexIBSiQ7O7F1bzgFKu5FnQUI88DqIyeIlINiXqv2yjVfpr5+
cma9O8S53ImygGuCV0w4lNaFhAKA2DxUnktnx6JPVWa0pVP+FYc+cgCxkrmjHe3WeoDdCMgrecoR
dq1HV49fSdnsfMQJmj8mxrK2G4m4JenUIUz1e7TVxSqqSK+ZWlHcuaqbL277KxILfK8SMX/W1jxm
beJV5s+vQ7tjKj6VbzoQoA0CQ5S4IbfEJdLXE3Hvp3eLPm7OCwdUe4Dz/QqiCoKC53zyuf/j4kfj
bcOdo0W0BJfEh2OpNJzBmnj77li7cMH1FHqmQ9n+9yvuz9MPu4vu2Rx9UvIh+NiGelqdO61wCGAG
wbAax9jZRnGo4cbogylGOD60HlraPHvxru2Bxm3c90L205HQ1KEXs8nWdCr2KQrAPdpVQqd68Qkz
zvxDxkDtTq/M68EJBJrww2vRizqKDf67mwrdRSqDecjzrMyHkzifmhakQV/dzCHDgxG4NIZyBs0e
zIeb2aqaGzikjfxRc4Y91JYNrDISa5qS9az6ChNXov/8+2vqyI/n1pXcamK64TzB2Gxe39p/nZh6
PXQ2VS8Wen1GK/uunnLZxiEbIG9U1DbWOzZdU1dcirmEZ5UwdlRlXK1Nsg6eZWsTVF6UEJAQkx3Y
4BmrsWSkXtYYIVla3vQ45biqFTphGd7p6Wju9R5s6vsjdSXr+2Hw+te4np6VoTM6IA0rCN06eTIg
81pWuHYnRIn0/LnWxCcjUQMsOOBnGrZyvBSkoOV5v5kQK9wz5i39VmeP51XaeFFmGFgofk5VEW3H
WI5BtkTthV0Vz88p0Mq6Y3R/tZaxrKeTsiLjmOlQN7MqObQujJKQ0a3vRS5SALt51eTY7xmns0BE
GBzNfme2xbpmxHGSmvs1l0ZLlnr4tYQo/4XufNMMs3Gfzcbr39+0P2+zV4mthyz02rDy9YMrvJkz
g6vccm51m9scvRgM29z4Tt4dO0MtYhE8FzfectUaMWjfLIbWfvKJ54b6x4XDAADlEAe/jWH0/f//
68KJPext3VBmd507OCdLHx+1ZOq3et1IAlcRz4EGTW5RAWRorFW/iSMsf1Qq5jbDQb91e/a/Ouvr
+8QSx3j2dp5m1HuXFf//6O9YPwUWBG+/GUblk2qxDpv5YMf2tMcv4TyGSCNG1b3aVtsf4gpVzGy4
G89gXMpwwDqpPv6VFFXKNWknQQeS/wIKbGDun74YWl+f1IzzwOXEXnVLkX2rrQmdEwuLo8xbFlb4
PoZBPjTK7r5pE4w7U++fmj7/orFnRsfVf3Np79a2pY3+ZKjRj0fH2JGY19/xz2mrUNMvSa3rt1SU
MRW2ZyDPgLehdaukHvKTpmn6nTV5D9egXD2PijPA0sd6bH5id3ntOxHt2EqxvxZIM3qurHpa5GYe
5uS27WjMWu2LnfXd3Wi6x6lLil0SR4zQ7exq1EJ5P3PP9arU8NmhsTnDEZNdwmQkicoe6P0A4dod
WhNBtu7zOEKadOYk377/kuiH72mFWapsdAfZRYTfarS7nem40SXNq0BkAxw6UXhnfJTdppcuoMrk
3oFuvUZc2m0p+6zzHIIiFFH6+A5hFpEFjs4W+EUzVnV2WRwdqBe+5zZ7wyq9HaqjV83EJzVI9jRl
G+3acCzPjZNvdIGmoYjLlslqP93m5l1lRfOTUbFODmuQNdbwmqFb9s1Y0T6wWjpX4c8+d7NT3E2M
HfE7Qzme10omzn6pW8dXSQrpw2t+taaT7NzZ/bmM1nwT0bQcw3R6yhBqJhZTiCXUf7Z4i246i8AL
UpfNk/AKMgiqpr/+69VFKNOA9/JgeXl/w/kh9gvyJLddmvP1JyhWq62jjd6xfapzxHU42mHDJA3q
VXawbHPNI8pb61Cl5hmAt0VJ1GtfuMlojEQiVuWkVfBBgwhVlcqPBmRIXqNj77FQkY1NLoOiIorE
rYnTsvVBsh914CpOZR6kw1CeYBGp6xbEXM8hL4TeC/b/0zV7C+5eaaI6atgW7GfwcObU4DTy5mKd
W6/AU5JzdIWUZhn8uCFPd01EeXmNwArMJQPPNs+wjgCVbEen3av4zTaBUWp9dm4s40vbm8kvrMI+
/079g30JrsOFLFjZqWSLC39ZLakh9q42JHemIJFbZHf1MK6Hbln2pRTlTYr2O1i0UXsqNFaxdIpH
EcakBFAbIODo43u917eWMvOzgzXNZ5pcbsF05McmgTgZ9ZTKUwgMM8ul2PTa/OYydD64ItR9d3K6
my6B3UREKPQpWTzUuiwDrP7X6D1xV8DzO6ZTX93ixH2q7bH4qrdjjKRX4CYd0uKrMox+veit2NbK
ehjGSr+do+v0rLb6s9s5xaOLrRT3ZfEDSulX2uriqRYaYRJOVOxRwVRrWRR0ua5VBNgdEnaB+OCZ
wRtHCNCwC5OlhVXNdmxxyzMEofrrokd+ye7yaUa+cUywr2HFgzB1te+8f2E+0gVKqV/QPcZNXKfV
DctVtU0iLz3XAqaq1zqEdKcdOsXRa1cL+QuPMqvNi5vrZ95A7xE6MH6XQTgBMhSajCjLjxXCWh8Q
AvOoSJ5GLvl6KNqziN3vmdnWrM4RvfTC+oo70Az62GIngIkuhdG9WVzWTSpp7aAUxhdOtYFEM5sw
IVDxK0cs2QkP4TPzbnLIpXYLH7N4iGyl9p6bvKGA1k5G/MvG51nRi9ym6SQR91u4XysETLrTVDdJ
aU4B59a8K4roTH5JjpJr+M6Vbx7byXjLjHw3z5Xx2OW5s0/x7Bx0Z4yBrOKr5GT9oYEaDax8qfc9
oy9LWcUqMxpWytLAXZsaHShYBEP4V+z7959FjXhk+2vcZDESNF4TK+BT0gXgtaddYrB9qkvGS1r0
pqW0HJFAJrEsz2qZ0tdufBQ1JVQ9iByFVuH6WibHvQGdOVzMwLC6aj832ltZlfqjNHPrNtJ/pJ0y
zyr+qTojQidnhTumkdFRLD3yHMkEEegOSYde+11qRLaMztQdFjPyZbo0t3pvjFultfezN9vsrxvv
Zpa1efTagoC/MvX8bmGsaZmI1xPsW37cEgXVYXM8N9cveX/mLcJRSXt6ssXwYrCnOtSJe5qrCMRg
22Yb5JbdWrN7FnNsh5+8/puhRdOXKiYaiEAN/GoqSvYIYaydN6j5AtvtUoWyXUdWlQTOUDUPxdw1
B095z12d3SZ9Ov4sRf8QoXaqyE+k0tiD3TZRZyA1t1KOp1bI7ozKsg6iHMpG2Jh3TqojYy0GezMW
joN+AKe2cz2SRIIfrh/2EyQ8s4x+zVDVDKdxv4LX+M4UiJthWZh7r2nL5yQSm1nY2nGMpvjGc8Zi
1ep1eZ93/aNlDyR90aluoB6kPiFVw2ls7WPpMrJtHIQlkRvfJVfCrRgxMrndTTjBj9YHfdwiXgaI
5EUwemPzLrfhjcQlJuHR0d5lOmcEtc7KGG3majgqj3m61EGf9vHtiCN2xwhs38p4uh/qjv22rmU7
d9G3WB3kHbIJ7yKhDVqc1HZF3lysvmEigaYXhftMCs4iStMgncqLtCChKGIYNvkMxGJKBTUs1+4c
Puep6S+JHn+PavfJ0bNze3X1aKnWbA/vu1Rhq+96KKyAfYXOUekhJI2jdlXye/eU5mwBxGGS0QNo
geSU9GHgJETlDomj39uTgXwjGi5qysWdVty335dYJc+tM3hHIxN3UYMc0cKK9/eS+c8Olc0d9qb3
5l+X763lv6pVtIpZ0sVuwSL+itfTbGZgn1P8jT8JdpLDGXIdTgkcGMZHEXvhzin8okwwgGKkYa7D
1Il9XJWE86SovihPjK2ezl/e0SG2w25b1ns8Zw1ChrxeN/MCM8srDF7Dwgp4ewEFaot3cnpc02Xf
amvNwvnG8QSI2cY00HcaiYJVEu5kkiFTydsL53+bL8Nj28cdZ3p+i57QQEILuqRw4FezUtnojbX8
bET1zGAVuUVrz5vElekZte8T1gcX+bc3X9De+F7JGJzjbXpkwHC2FUbmkEDyA+xmXzbTi4aNAovs
cKaghSTd/oxGVtaYnl1624rN6NJsySWpfXaKzb4scHyVgCYNdzmJJmlXoaFxh5nF18XcJ5M1H5JY
z4+Tm9+i2I2JFTHKgDWJvRw5oWkW7SkER9S720zvd7gn6+/FzBleRBFqoOY5k+mMmp2PHSWO5i/C
3ug0jyjxqRVbfZ52ixbdEaDBtDTRjF3lPU16xME+y2ynIo2Rz2hs6uvA3WqHegd3ght6bpZrrVLU
TXW4gdPjBBXrl2MWsY+SZd35QBjEbiiWfGfoKX7w5NSZWnNyryrO7NKMc3KedQQJfdV+MtX6sxmU
NptDAI78uGbtfFhNSzUP6WTH8r4ar2DkOU+R3c2vOF8b/33ndk22kGU5ca9e7hsWXf7fP1t/Dl15
AiTbmPBsHDhOH7rRqdJMM2SxwT1ueJ4H92uUACJVU1r5eYwswnRrX5M3sI7kJzPIP3pQvnUemIe3
8a7w0ft9eKGiLvUKatB7S7HVcwa1DfGrN0tx6aJ9k4jXArPG37/ZqwXt9zmv49p0u/j/GCdiMfr9
ITlkMMU1DSdZK7KdR+oWklmWdK61iplafPLS/reJJVY4SSgScj00c78/msdHAGnDbN3bs70XSlc+
ek8IHW1zHPT4uXI/nTF/SNuk1GRIyjYNxJAjmQl9jIjuJh31EhaL+9obDlh+om997fkCG78XVQ1r
+cY+NAXHFIqtbNWyHFnNHh5PCm5/0U7uaL2Q7hvtSxuWRlZoazdx7VM8mlkgF4rjqHKRgmYtOCKk
//u/vzt/XhA8eY+nzsn7HlTw++uF3Sd00ty27ou0RX4QUi+4xIFE4lfUUD7q43znGNnu7w/6RxAS
L5mJ8QVqgAVGVf94TcREOg7mONr3diHHtYtrZptUdMghQsCqUfGdNNTJnvrFH/FZrXFKSz8cgHpk
akb5KSk8p3TYhB0l/ydP7b+8INJhaUAeNLNI+Gq/vyApGRS0YRwO9TKTxxHqD5VrImvW1cOQWf09
YT+nME3kNfgq2iRi/oXBjel8rEM7KNtAF8b84LEDTUA75Ijc+iZsnz95kh+vciEZ7Jqw74jGQjb0
cS6fRbbI89HR7yYgcQeeLq2/u7y06JdXddU7VKnG28J+8CLnWW1qSzc2/QQZH1TjUWcO+bgsqAxA
tbgBEiIWTgVZGp89yY8lBPQZPhoe6x0gkMzcPpyz1mC4aeu47p1lJ965r8kmzTq1B3mZ71yQicRY
UzQKlPUrpgj6rp4a+bA46zCM5QqryJ1hK3bG8ZhsG73Ehj5MS/AO0Rj1ZF82ln0ZwaQ3ENPuBFeO
Zlv2K7nHCe5Ad59kMPPzkEiDxoiHR9JcYh9thrmGhIFth5rj1lxaAyT6F0QD38JS9TvDWIQvzUzd
mo56ObXd9OaNSpyvlIur7DTCfD0m7Fxisc+bsds2DaYN5Vgvo4K4rGZ9OSLM/lL1c3pDetlTzNBz
25o2ydJgDC/zjB6V+MPixU30vanhZAuJWJ8JviKk4Gi1LO6hkwENLpeOcyDBEdamr543Gt9V2t91
umlvco/2G5SJdnj/wnLoyQZNd9Og9UZ/yUIZ6eaqDY1wr00IfzDQrYZGND+yknZk0Q6dVveQt7BV
lUaRHTrgxH6tuF/j4tlOJvJfo68yWv2MGsS+nVKSMq1qKXd4q+Mdd87x4OqmOnQyRmFR2TcA4fIL
Hghqk9jtD3qGPQBarjrxIb9fcmZHdT98mZmxIQ/Wjto8n83a/imVaT2DYKh6HyFdenKujRE1In7q
ZMaBprvryTGSIDZanAFZcjJk7+1G9+c7+KkZ5U9bTgSnXUNU0nrYpqxbfM04xOF0MeYaLE4VtQfp
Os9m7yLXDztktaU6NbVt+NaYWBvDSccVoRqI8gV5FlEyfU+u/Jo0LMc90+Q3LxnLtTNARBGaF+3i
qXqtldtuMLW999yYe9qgUgjtmC895m7Sr/EuFz7eSGxl2b4J5ZMuKoXjBMDRiMJWafPGs1c/oys1
J0+y4pMb4B/CO9ZJQmepy4zZEQ72398PsGYm+sMxu+xBXyKGsM2wBM7Yi9NUOlvARsbBTuZmX0X6
1mw879Tmp3iJ5KGXfRbEgrCGECvcJ6eq/bEIuD4pwzDxqAvuy9Ixf39SYx/bYwc57qFF1rvKuTEA
/0vbwwAuGj+Pd9bfNb86Vkg4cPDLjE0Vk2kSu5I81RjFfbpUus/VVtFhHcw58o4dekcmnxsjBBvj
oTA2lBUG6KqvkQRWs48s0rNa1KNM3bD7zX26ZU2WB5z5zmHA/3mw8wjmWGU91JVOfoiVT75yo+ro
aJjrUi2fEU/EBo1+s2kIHEMeD7qsdQpx44bdeu715EHm6QHBrka3mDcrE8u6jy6uuU1n53BNB/Kx
2AGEpnH2HL5f21UQo7smcF+mcJK+fg0vU54F8tGz9iDQnUdZK3HTf/IGGNeS8t9V2PsbgCQTMqMw
AYJdb3v/aueGWqE26q3soe4Q82Sz+Kk79HW0qI2cTtxnoo0Y1U6rsfkNpA3oyvzsIvivVybhltTd
Jm4w5D+/P4cxSZiRwPx/UJ62amYF+7DVb6I3PRm1o1Ham9SuidnwiKa94rfZwKGHlPxkmTLYcZ8l
JX+swmED46UA4uGizWT++eGaxBicJ5atmQ+O3nyfevO2cqqd64ItLOabeW4uGuu9KrE/y0L7uEDk
cW1kiVd8q0M5/pHZkHhXqA6ahAfW6TX8mluEb7dI1B8GkxZQxaACNEE/K2hHukneSdWTRjEsSNU9
KqLUZO7ClfsZpeP9+/39EmFN7KKGg4yBqfzjJYKKRhgZrsF7NNfXBN9Hl6m2YVvot9zsG6lJJym1
8UwGWnKQ5Xw7xIT0hlP3avbNuade2SHGg+YZcZ9vcBp8g73n6km3Gsre2FiVe6vjCFsViYr2LX8Q
SvM9IcbRwaaa8eNS3RPSbOxtQi9XFqT4FXO8+rNY0T8qJ3QXUBmuYhAM9ZR5v1+DqSRzo4ob7Z7M
ZlQusZhOqvg2s1sLpN6Eu1zT20NhjCUqxOGJW0PyU9XZUY3eht+c93kPWD/MTAbIadyeKpjdG89k
1m+G3yUD/61D93aEnbYnBHjZdwpaUyoTNnyTUWyqIp12kF7nVcaICSN1BeZ+ajaS1BuMkxYJUZQa
6w5GxmH0yi9gZ8totXzV5hBjYoaPDgNHR6oIkajZoars9ZJ2zjfP7n/1I9aBv1dwf75WHleoByYc
+eefZOtQLLOUiFAg6NjWofPOExSgzkphUZVAEat/epH/Uyrw/xb5+1tK8OPn0cHnBPt3W/3q/j/I
Dr5KDP737GD/7UecsO9+e48hvmYNX//8P5nB7n9cUKGIpzjWXXgjnHH/ZAab/6Hyxg3kXRHVKLs4
8P/JDJbGf3Rk+ezBGbwhPLuS8/+JDBbufxBMkQFrSP6aRK/0f4kMtvQPAiKHCQfYPJ7e1TGHSPuj
RHupJp5a6gJYi0FhOtetYleWx5EuGCeuux/bVG3sQh8CTU/vqvZr0WaM/5JhWSurJ10MSj0NMCZU
yxWo9YSx6ubwi0nduu86j9OyeOg0GZJ9B7Fk7u65vfih1Mvn7F564w/ZV8bBmLQ7/sJRx8TmdFCh
ZD0XfuaaR6xMNZExuT9UQKNtrSbVSjcfm2uwIKJ87OUrTK1xULn6ax/lKZumQEsIqWXkhhOYGCqW
xXJYNQJOa28lBKvTOZY6GXImyErcNnWgwTr25wlRwRL6LufBBQc8PmNSKkqpXzfN2f1yHVZmTnGE
PeisHPQlW5tOY+OEnbcaVXvjKACPeXIsBGZmiQaztwhq73Kg3bMH4kEPBzJXvRgvtccqvZus5yhz
g0g6lBzyl1kv/aFX+Vf8sT9tj9n80sa/2rZ4ZkVCBuC82D5E2DGDpB6ZxYXZMh5Y6WFTK/10cId1
2BEuVZqUbk61BqzS+LXlrD3g3dvaWKAmaV+tgmCPkuLYAEjN4HDtXWkbOOmf2bjuQrHJyrc4HcU2
pa/zybwI4pZCwPKKMQDZuRrSMkgqYx+O6SFhzuIXZf/UZtGurqYXIfezh/4UUMdqiAGYNE1+LCbP
t0lbD7y5Gdedh4ARZsyG7u+bK4ihqzJiCLvIugvHbjM2xUtmMU+p7vLMeEiSLAf1yBIszMvvvUsw
kF0a95iOhpVZtauJSKBVA6p8VRLau/HAGZdoJdfIBaaVqNPBL6v2UqRasemGBHVcwjcNkEQuRIUN
+cwa1kp3oXeTpPMTfDe4oghLUVuQn4zGogOHen2FYRfibR/QgAZjIaAr1FALZB37NYG767ziqhTa
W2UjbjYPTTd+jUwbZfCQmqyGX4C1HfR2bv3QQyDcRd/LMj4tmlvuMTDu4xBpvxbXOqr1CEJNbyPX
WPADKF7tDIM46KG9rKdzZFY3zKq6rSNHJCLKuK6oz7Hd/lqs6AY9GE0XfD92IpaJo4/1P0hHXFap
YjtnUyrnE7AbPuWFJXASa8mKQbXE96xfAxdcH6BxdKjQoxuWeJkJKwSKT51pkRa8agmcrPnByF9t
8qjf14woTxioQEMhCbZJSJpmQ8PFaH4hvu40sEvth2VVTK7DKiZd98QzrMFeGKtssadNOUgdxXqd
Q2h1vmpODxi4gzmommM0UnCRGhnVLSSpDEIJbGoNZoULg4FhPmtolPK4q1PA2E6+Bn8Adt3VWBvG
xGkmRy0Kk83yM4edv0dtiSSCy4kopnMUpd26cgmdbGewDclikALX3c1hx5DzMDSOsYmnWPmL8k4I
fMp14ijha4y4Cg0FBYm3yjinaX9ozb7dtXlG8udUsCEGImRUgHRatJHUB7skeew489a6Zat9bWTf
SKlci6jXVzOVsj/37sPgeYiKHOqGsaeR06xSbUezVIe06Q/JCO+UmzoL0AUrqlluS4TzFN89Kkin
4YqX+UGfx3RlNjmqMme+FOAxVnU+w0koNoOYtJVhEnRlQj+aADkL67VM9HBLr71Op+XCp5iGk/mL
RSrAytEslggIslZ5FCdBUkDZjRPBRqSFZu9Vws/lY+lg3XcK98egK7LyvO4hJCBs7Q27q3slur4p
xDoOK1fkP1JrfprC8d5w2IRkUWWcYCgsfOPddBA3WNtWoTDQaXg3ljX9sJK0XTGEgDpqpNqjTmak
Gh6b2WkvxhANt7nqNnons6McyNyMm2orrP4nqV1yjcYuO17D2lf9hEa8sBuSYRDJ+97EOTUM4xMV
U5BGIN1x72vr2nILyAYaaFGn8OjjKiBrfN51zefUCTTX6S8ps5JwsekqjR6b53Bnxg1xMyBfzEac
shQJJov4C7rC5w4MNVUwJ+9Q2vArzPwnRrplvyy1H0XGsPFSsSqcYkI3a3LX6wgkFKrb1xVAmxgo
lG+MzhwIvm5UHqWkCtvazlvcN8SmJEunjAUQ9KNa/MZ1Ua5K2ykugxmzL7XcndbCLZyYEBZWfe8O
hue36EfQIg1+mpEW5lwmyRo8ZKK/Bmr7dG3O+swNt+mIULTjRJt64wDqLF/HLNqccXxJSA+SmkxX
YwuPJia4YzUnSmzZ8vkO4NOgq1q8nknJ57hBMZkm5Ig5IeZkb/mlt+OrRuasbzrG2iii+2YUF80t
xAbR3z5kT7lWtfNaAD9ZuQPv4pyro2ERzFkN2a73jl4SLVuNQLRc3tQOZXoC9Nuz4n3BZj7Vfk2e
dZsLjHfTdeDTVgair25PoG0Pq4XhSNKRnSEY7GlA1ascZVofhzvDju9JZCg3PelSK3ZjZWzKQEAk
CkZBkKTEm3dKlnlnm9FInpV8rJrY9qcBy4iTYuNtiAVYteRbZ8Xc7MTc+FZn4PR2wfA1YSeOnMxb
oxy7wK3b4pgt3XgJkZSsUrkEqZvJ1+SqqEt753W2IeYa6Tbvyv7V7LRDvgCxNTP3MZ3baS1UWgeL
ramVUEQNlVY9AwmUVRAtpU6mLzPTqTB3KLrYbRNksw75im77Bbxa4/eJQDlKWcJNesz3ivFrNZYt
+Xv1yqigfvQiSzfjYpFGioI1ZG2Ai0ojm4UQjbqNcCiNTFrj8rWQBgyRXOLHrhCnJW2JkLwvN1Yy
7ZxlHE6z4bCHuA7Y1ch0Jlb0llMablQIcFkO7quyEnaGWddwwNt9MOYWjChW5hkGUqwp3V6PPG/P
YP6wICDet2Z79RNzy5YZN3a7Jw+DrZCKm4QqjtFjwu0hkFnlcMp2WFPSVl+5CGM2U6zfe3n3S0xR
fsOM5sUlmmk7TE6GwaWorzdVfWd2p5F01g1zetNPU3JJIf9pZxURELHU6ddmIKwDBwJyn4VwunRB
qtdRHw6hPTMy1behLIxz5HgXKvx1tmT5fjSyNHAJVljpsbMz4nTaqM7htPOI8k494f3PQxS9CJyK
5XIy2XDTO4MV+lKvWRzHKAPH9YwOkKLDSTs4waTszU9pEmgS5n8OAmplDmN+LxrQAcCK+kOKKsGf
XIEQeJwhwFkJQGVcy2FB52svy4ONAntlXBHcCrFkoBXhUVUkBTpuDeQY/3zF0muxVXSdDTDuxHoF
zGhfGctwYC7bHjLY34IRcAWs6txWdnarRXz0y945LRb79Zr7fxqmeOR6WuMxq6cdYTo1QP7ple5i
OTMEP8PvPWSLKHdEdfidM6s184y9Pqh7Pczco6s1+9y2U0LQEV1irGfQLRMj3nC/jXxW/fUFfe+Z
qWu3qfKkPaKpiogwEy1XMH24Lupixd5WbrIh4jVp1jOEsCBs8leeqLbrG2cvi7Y8LLr5lhspaRgl
mWNCwWJKBUsfgu/Kq2ZS24ZG/6MdkTexrs+CIXd312l9oDPa9JdRNKdOMcesxgaoctmsm1q7pE2X
3oAMCizghf3o4P2v3vRlOy3F19GrCFAvybNs24jYEYRWbHn9aabOqlLti4L6uW6Xaxsxudshrl1c
dikUKKs5SnveTwScl/bU+eOov1RJZ67SQQ4bi8QG5FcysIuqWnfRtBXwSuHUcQwPNtXSEPuRYvKe
VwjNB8DLOX6Ueeb0MOadFKQ5hgauyJaBSCMpHxp7kyyuXBcV+qpZq1iITssGdFA3O8BqWtDDvdZe
0oU+huwgnIOj8dbXJeK5+o16NN9A6VrFQxIDu84OtZ1nwRTWu0HrKA2SpGE2P56bLqRHyL9Uqia5
xyu/J4YXB3UDnz43F4JctD6E+2EpP+vrzBcNmBCzS+fX/JICuKgxJ9MyIcrsOZ1WGvBcw9QCV+mo
VCM+eGkJ65UkOcrT0P2eC2J2Rjnfhcq5qGjq/V4bv0BOrkE8zE9eq8Q6LGYC5kjFDqDYpOsqY/s8
a7deybBVI+jBJGzo3a4aBUPTcRAw73PK25m+zNI8gKqqT9dq1Ac4Vstllm69nWyPc5oMQLAABBrF
wxXU7Fu15wRxA+oSM8sP/MVkbplY15pSHEjsHWDoHPU5fCxSwFA0kcc+RNHszVbgqV9CM3eVpEpu
jKpZoXoDPA6vox2MwJgpqmujelEoimnaFekQRrfJwvA4FxbKpCm70fKuok/8JZ4ENWIwqkqsRrL2
trFCNGJF5zBDSzKhJjO2eIeKq07uCUtx6nsxGRx1Q+3ZAvm4PgO02a5flzBBgHDEvjV72ylvLAro
aFo7de739UKTPtmvYJZW0YADyLHNnscTb+G3dPgyTjnb9PG6Yc3qwpeD8Mu0HzDOEjcikHhFNZOx
gagfo9B4M8MvSs++ExMKNPna+sdvxDXgdBlHjFTD3dJxZ3eiRh3jEfedQJTmTC2ax9fZktgCogQr
rl3czTZHMRksFVHZm6arX6UmXhpoibJmiT1Vawv9p2cCIgE/OfvIz3+0s/ULFPRRgRKkTh+40+h2
YNpstWhTWdU5fISKzK62kcaT+s6YhWws1nJ+3KOrx7651BElWLTcDWl2RWqNl6FKYRSXtKGJjoU6
H1WgAI+gsvEOWeipPWrdrWX/P+7OY7luJuuyr9LRc1QACSATGPQE5jp6I5LiBCGSIrz3ePpeUFV0
11dR/Vf8054oQhLNvRdAZp5z9l67vm9zDc4rqmayLMzPBizvEUOoP8uOM5bK50M8CssrHDwd+c5L
ze1AOeivzbpqQzcC46Jbxzwt/EJrq9OU0JDQ0/I53pq7JrfZWtxfbqv97BQ5Esuaf022Jn0INjcE
klJFCKblefMcwR0xQVuBm5lOo4oI4piH0GD8AFAE4lz8S1ltx8gtf1s2dzyY1vKzjWIqOWe60rbm
V9+QP860iKJeaBlD1hyNUf1jSIyv2OU4jxMFm0CyO2c06P00Q5+TJo88FdGeaTW6IxBDfUNQcaKi
RNDWTEOwEFcFIhjQvJbroYXEEWwUPRQcO643dv3mQ/N5xbtyZzPfD522uV+J5p1E94v4m8Rzynrk
ZSBuTGXHCZYITsP5lctCnOClhpSBR90epRetYxGaFkTaOo58NcBycEeOrTHRBiywRDWECWU19Lqp
hPenWHrLF+Kr9eNkZ1EgVfuNkAsrVMZBEapx1zyhaDZ5MOWukGCpI/wJCWRP951GE0Ez8I7t6Wsh
a/XSc2b17ZwUGOIyj62AK9E76kTWA8aqgxVBDdMik7FVxSlga5CkIQbworT6KYziTtnQAjc8VRp9
O1+b+G+JdsysrJDZqIEgndZwrXPuiyL7apiwi6ApxMs5CWBdRe0rkQJ1tMoSzjRd43q8ONpDgycp
kAI4dj8FY3vIEl7MVixPSy4/OqS3oQ1gkFUTGGjR/4y3OLDM4mqq4i8zhWJeASrfNvWe06WhDfct
dNtkJouBHml2Fbo9m2XjIPnp6xcbAg+Ag/WKVtLjDD6KRWn1CASYA6uHyVnCpuGGNaY9MibsEI+H
f75C9DWD4BhwSwwZUdepwqX0RxgLYOaiMJm74VAYUeuJhQeoieQPZ6TDMrHnc9rumwuH/pt2q9fz
avWPWw83oBi16JDXpI6VO1qyVsOzaYSbYNBp9u18merxKnU79l+dahPMu/BWMG8S86rfWfF7Z9mH
OeteVJ5/5pu47TFQNsQ8MEYOxiIfvAKhuOdWt5woWEFQ3YYVPbShsg0PtR61ivWe5DYJ1VV268Bx
O0CNIK+wtj9aTXxEG89/gSu/51/8wvjZt+/ESQEGzdBA9kuAYS0KbBbooCpsMldLyBjjqm6Zwh8r
IzmqejcDyfY5LugRyTa+H6yMUV+XlbxLHKrZzFifkLECr2vYiOFIZT3IMn+JZ2wF65Q+grtPkWng
W08sDAwd2QvBAD0BYEV6XGHIEmO2b6FWEjY9Mcs5rENp3PYO+5iTYQhIBYwJzcpeWWgDOFnxDWau
e/RIydWMufewVCTFIhr9XlLtatXi+Vzmy6GYO6LXJta2PkLIT/PGa7eZjwZTS8x9cb+sCrl4jfh/
SSMvz5onObqRl1LknDl30E7RP/PW3MN9rARybkMjwhScapwksCT9GYuT1jqwlovesYKtlUdyOMpL
r52dlNB2yGeJD/cQey/rPAwcBJaNOfiDjalr7Wc0eulyJL0xGHbyR6MVr6NBslBmnTKdcEWxvJoA
lgMVz7qfjSa1m1VfDXlxSlpOdWR4ErBuywFsEoXVlN3X2cLCyg/mN7NBdENxULS7rHFg6m07r9am
dujjvB1zEF7eKGlrso/KJCGUQK9nX1r9a5Z35U0lalruWXMk9u3aXWR+RbX70EBHYHJevVftiglR
j1+wTP0G1DwYNbtMkdxEagDK5kY3c0YBVuQARmwjbJnZQbzUftVzrAfGyEEsKw+NBeuxaHsIatN3
b2E8i4f8NqPrQ9hh927XA4lMPUdcwu6Q+jd4tWgl+6IrDxzOc5xbmCuB+Ndeq3jfEZEvRU9fCZma
4Usg8t3A1SK7/HvW8uVe5Khz0unCJnErKouJX9oHrasJWvoFaEeD9pYqcUSQNOZvWXZA/dWh12ai
n2+kasjmyRgXtrGmwoRsaxAc3SUNIn2hc4bGV63l9INq5BSbzhakAjgvkOfvgXs/ztfHsYdMSXzT
N7cIAsa+27DzzQfWnxUCKtk+K/F/jp6xIJOPA8BK+gPbG6Ys5ucJLbKgqWDFTBHJ9iM+Xz91jfsq
Sld6WfyNEBzIpzVkr+YhH9XiI1vR/D7XvqAU3Zc4dQDn0vlwtomeaXlYRHPjTFQqqrZP6GKfF8L6
fEtkRUj8aN32ERE1TB5qYtqqJ60aabCDz9w3R3NKX5AsuTnNP70ctEOJ0dLDzTMcnQhyItquk7Wh
dCTZCHcjQg69W4ubePqlyNIJKiJoEpFd8fTVoa5Mze8waPmY9ut88LV2YfbMsQ3K3VFFI7xBMzno
6aZ5y7IR3clzWcayuOQZLfMUwKXsDX47twcVS9nckRDO/ViVN0ji8psMmsmufOqOxKf4kQZie6U/
WHcTp5QM55grSthQI3mqWl349pYbByMli8kEItgt4i41omebNcqvcJQGVvxpJhn9ETTp3lRH4ojb
77kaqWMMwZFBX7LHAaWxj2ev8dMFGEzJLz1pEtAgTJAxaAfrkqS6CMc+5tGnoTRULof0BLIxlJUv
OuXCb+0k6CX2rynd6FWhCTcp7KWxvjf9NB9ESiBal8802+drzgMkbhj0YEfQIqS+R498wt2hNIXy
tUzdsAMYYU2sw9wiMqAKewdNUR2cbPbTfCHTEXWVsl+oLW5sV96x4XFG7OQVKjfHc2LXOLJy20TP
FK+VE4diNstwEOmOjbQ8I58jX9/MO4K3k2B0Bu7Qiaa6Qe+VALaIXgzk3OW4DeUVfYmVKUpek4iz
bA8Yep4KcziV9UEN4+ztcpZz7s7vQsavbtNCHepeDZcsJkZikiWW7xbNwxrLVzwxTK0aYyDBwLnt
U86hUqfM4CzvTz2WRYvpoV4Urt8M/VPRu6SXCQ4C7WDuyqMxDfXZfbSFOhUFYxND45s3KAxJFLPa
OjwDOcB7BpWUWZmTqUPsUKUBotkCY2gfkx21SFdmSyf64Hg+mtHFym2TycSO2xpX2VypcMq5R+a2
PThV6XptljQnppcHNHc/rHXKaZ9NBzx7r0Y6tVfnqQBun+fsTAziCUYkyNdB/ITrcqC7tPUMKeXI
zaVpsGcB0kuNTWSb5XiYRjDOXHu2OQyFFSOPRZgv5XBn2ow+o8aLs/V1qouI3hq2Odhkj/MwScpj
F8X2xgpWZu79QDdfL5/dgRGWDk/nioil8hC1UJdA37zrYvKjzRkuqcHoqSY9NGD6AjVC7344y/Bs
rEL6bVvTF2uga+qRBn/ZFkcWEk/rZvN2I3YroBJPll1j5Zu0Z4IqZuBEnMQv+lSVZ3SvDaJT6Eln
hyPapeGEvtTC051pPczci7Msf2Wp9dnC1aHtzuOWKPnuNAamG613PMIl/anlVuka5lODrMxgVkA2
piivg0lzRxSYEzHCa/OkkqUNl3gGtDZeq1hg6+IsaUPxrqOIPmhCxHXnxmHVpO+wlW7y+oOQpbyd
AIt36jUpBxhDEMCElb9vifnNOzd8Aguf4oraLzInHGbKPk2x+110y5WIaFlV6s1kfgmB+aFYxmvX
pMOXjzM+uuxaMwjL60aiVwmdzmV1JgpD4f5EsjK6DQTh3nzVkdRadgeYe9+u9r5tVevCq1SrSLpZ
9tg3ffbLRNwmxmpAbTMYteNSOhq9jvpzW6A6bzIgmpB6q0tCEu8I+nQPWY31FiSSv0IScspxwp1l
lP5oTjkJw/glGmYVTe8W/qxHr72FXGnTzdc0ttmGdU4eW3ZHZin1FqidW34ApgegRSXnEbjEXzW8
BN8UDM0YFL7Cg0FINOKvy1tYiU5TfMIuv8xrEQX9Mn4XAzLTfuZQ4qr8h65aca6ipyrVTLbc36Xt
1hdLpK9b4ZXTKTfwb8/G7Nkrc62ZjY9jWscWBPLzzhzyPGgzo4BDar1NNeorchfo3bJoTO7XMM3n
ueJ+xWn22Q2d6yOcfmuS3CIUdaHSSBxFYYAxbTP1h1hvMUGCAQTUWdFK6qrB22T7K6sjmgfF877B
0RQnaCCVlnVkUQhab1TDz8pq3VCNtDwz0XllMj+ZXboe86TwG6WuacmhcABixwLz2VfTwUg694jx
gv5/6Rx7CVVUkJjgaxYHdGN+6QpNwkeTd01SPVjj+EoESM8y0s5Hq84yf+zFpYhBZhaWdgM34dzB
ZNPJjvS6GnITydFOEtGgi+h+dZv9tCuYghg6R1fnHJqMdD6LvnypEDfSmxavpLR+axk0gm18gSPw
No8JsQoFFVTfrjd7Uk+dY9hKkBYInTPGUuGvWtYvvcp1OvhnfGCflaL33X7ZM0ceu6PSlJ24NVps
xVpTn9Kt/GzUgN8aUtuqSLrG+mf7ExQHVN0WUywkQRi89APL3nietOiucpwXJEzovTWgYC5xjahU
fLsfPqsyfTPt2D3mFl0Cqz7pOCc9snFai+Rxgr0C4OiEXSxNYKr0ThlSebRUL52I0YPUINVy7WL0
YE6bcgx3TqI3U0C4ZBgv05wEUd0zED+Pejl5bO40agJ8uahJl7kLCTg4j+k5HjaDHEYhwrJS36pk
Lzc3g0tYFvfNQlRW2QBkKVCdFowxmDLH3pARpC54Ai0Oswsx4UvifCqAvYvNdG4GhxjmVPqhie/I
H0FIXBnz5OfUUIRXAJlYMUGrKD6vsUFBYvI+pln53cLpohf5FWwTUkE0puaGln3hsbQDY5PQ14vh
DWswmYsWnzN+/gYtTDMGSt9+5Q2onSqpCkbIlHsS8HkgsdXRJ9lPnAStbJ1XVQ55lHl9mNod0JpT
uDeutZ2E/dkAr4HbIvKwpCMVSpt4Zizxr72pRz4Y1Spc0uZ+rCb2HRafUFBLEx47FkAPsiAtoubM
uWclaxxKhmbxyhoDCWHHEbb46DSF2CZ26GcyDaZ7LBg62M2LIMLen8cKo06j8/7NLchl/gRocfHL
uZ6ZSA27KnGZj8KJfgrsp80r0Sx66A4cwhY+fWMdxPUSm48bxFG6HRVBADp4u3hfnmM28LCWHYg7
5ylvKytY0BMwJORM5rRZEElcCG5yN/QKI3Kvh10PwblO+s6XeQIJBl1QkG2IWxCp94xmuClXw/Bq
Y3BQOzkjlBU65Qi2nyQjy6ZWVUA78LXUoIUhoS/H7nG25j4g14TjTjV8q6a9q+Sg6GxtIy3F7ZR1
JQR8lcXXUCuwyG8+qgpQ1UZ1NphTX6RmgEsSLynZzciCMPJp0ydX9mi5ms7Mev/cAM5O46+ooDOB
4N6Fqplbloex1/T77L01jNtqJSJZgzvnMZIvvJXtspwvNRO0AakPtEnrjdHOI5oBoICj8TRHz3Ta
cn91vwxxVjcy0c76ampPXOhTrjUvQA6/tkmFYuwPIzktvmgZuyNs1jzkX2Cds9fE5tazHD5H7gwO
R918WBbzujcZuAsmrx4JtbiXEyKqza456GN+X9nmjdZknD9rxe0nv/SewWbtVr8ZC0Y3bR4O1V5O
jS01ivWjxRYejGqn9hEi7Q8hSR407/SkItiMO9VowKvXpoUczfjSWBuRY1SvNeSxymLCsC2odkqH
eaxNEZxsXxOWStgGe7wVL73bdCwNAyN088cQxe2h14yb3Ol/t6zCwTYoSs60hRM2ag9RmnxnmzwW
uXIuFXrUbBqeqaTs3qbxhzpAZpBFGddo5G7C2Xc9MSvzmTBhDj4JYzFxXbZlSd+v/2VMnQxtJ/bl
ZJVXoJy9pZTZoZhUFujkDa0bBguKZzQ3sYfkXwSWcmPfsmmpusBBeMcrszwBrC4hgDHYFjUemccl
U9EcFLMr3xnc99yIvzJTvYDcCgy3fsWicYjlF7S2EigrujkCqLOmkGe7bn6YcfSJUGS5mrbMDV3T
+tRM6wm54CVCmeulGx7zyVZnK7U4/JCL6HPTsZywxtjixbbS3BvATNKOx1WP0wFNBLCE3F2+6Kdq
R80ybwobKAQ76ddaW1q40YpGqUPQ9DotF6ImQHfH48ei0RWn1XzT7ReIxY9U7AkolTMuwpNmURxF
jSgsR9mY7otQ58Ae00HcnTSgxnMzPY4amg7m7TGvEKZiRUiwM0n3sozZldhBqIgfOT4hNWS8dex3
WYZOzEhJEwupHM93XWy2Z8Q9GAdN85p5eza3mdjE+Zzy9PAkyxwa/rSvhLQUDWv4mn/aPeoNMnWJ
ajAidRy5qzzF8aLB3Zfdrguh3JjvORYL4qKIdWWJKpoHlbPmz2y3wJQ5Mmbreux66kZ7Gn64c7Jw
oslnD2IqNH56hVFZaQGI7sQreE66TjCUbPpHkRGEksgYvoE7Cg/p5ZleWuwz0LqLrPiqaJiluYJf
Vc7wLgeKsEhJBvs3RTu9LYJxSYUazEPEYZDGQaLmBM/c6/AqBk3OmLByP20wOUFebXdlsUEgaGY4
k0UJJLn+qU8IQHSMzaaq0wPeV18nYMeHhE0XbnGDskXTLnU+EMHPDaisZQGdhV6WD0EHS79MyENt
PrHIU5kMESRUiXJqUCyvbm/dMro8JPVCy6FGOVJG5kbcDQomtbQ3ebb9ALNxbjPJp9M/TVN2C2LB
k8ucXqNCCUp3lOc05vgCZWxiRJl8Icx5xbpzO6ddwhhLQuoQxQ0ffueXOpJJx4X2MbjsMq5xViwY
HkU4aUZUbjyPlyV9NZKSjkBFN0DFI67z6eDUU0mSHxEtjaWu0qn7Ec1b63XJKd9T08qF1CP2q8NC
1pRn4sflUsEYgjATwmUod4LpR7HONylBYl4rBNmFzQ8b6T9LfERMwVa/JeY+loztc91S8lc0jC2V
4mSel9cVHcCZKY40mE+NXKCHYdW91nxuSFCYkzcEEGgH6LMaC0o3e2iPWgm3qUqS6zn9GTmqOTcr
3QgkZZnmPuLdjZNdzzBy32Uc9s4xRDMLQwPt1ZUk9AHr3DQCA06jNEQ+WALhVZVnLzdpnNw3uiSs
ec/NHfeDw2KNV1nE9KRtqKcVVjlUtPGVoIa9OEb7TBhDcjTHHnVVosIGRi21rgP5tgxQ6XLCilDv
YvZCaQgsmpwbMvRW+l5k8FxaDQaABYidLDxFGQn8OKmi3zKXj5QMnOn7/mywMhWV/Qiz2PIRIHHI
A0jildV5mOuH0v1BI49x/qozgGH70CJb3NEp5DC31C1OP+t3J5JPIqhohySVJ2c6zPkwjv5i0ljv
s69YY+KsbMZD6B28mX+m3zmPjIbE+wrdpJfWq6Xn30WxvJTKwrUGZs5PBBKG3DXwZVTG02ZqFOF8
2naHlHkBDks+CI0og4Ks1kkBKq3yFBn0tZcysBIi0ty6JDqHuPJQSY0RZieP5A1xuxFPq89wuFZp
M/+eiWwepPLB0x2ybiuQ/qZVgDgJ95c7kfFZhAublK4PoanG7ZHD7/bo9nSluizzmJlkyN/W0Rv3
a5LQ94ijeTwIe75ZRjPyZVbwAzQYYlVNhUu3dgkI0GHkBc8kdZqPsot4SpDyzbOLzmwQPv0M5Nwd
mslYq8PSGevjomWFn765Y39NRgb5QGbyOjdoU/uy+GnIjtzl/KUgYpV1f/2AQU5KaXGMNxgwbG8m
qth1WY5sh7DcRw5L43uhmDRGEd6TXMEGRqxBd1a6P4YsfpiqlalmT/dlLOTXyJHfFyaZmK3z3s4T
ysOyYaRHA3NGsd508Lm7Sg9GS3vM04wk7uHa2kFhtBciB/h1XJY5QRbzDUvlQgF1RsKNHpsZDQtq
n5xQMwZulpZhplENQveiQbDVHySk+GuPoLm1nGdlx4+blTZBtHRuwC7/tmgqua4099CKbjiTtbFv
RPvIo0Nya38Ns7aGUQO0Cn6tTkSQeHVb3pYWoYE1I4rltL8Xo5BHM1lJtWqomgtsctnYf4pxvpHo
jRDlITzIhbqItB8PPbRvL+e4Sl1QBaZBSzwubuaioCWB0SbscEr77Ry/avU+YmJ0MyfWz6XnodUU
oWqxlEFudMtl2OrvKAMDFFV0frJGM8ONWSceV6O4AnZWh8DSggaUUIxO7Ejb6MIT/yBahsZtybrT
Ml1LGo0uo2PrXpMpVmmReatl2kdaqVS3VqF+A8uq6AySZtX0/IGrOaKMTV6H2bqwZtyNu/uR4ddv
q0jfo3RRUA+tSySmc+yiE0mkhWSWKof2PV0rq79AoivT7SpGtksYCuKu5d5N/kTc0bEDwg8UXcHg
Lnim8FqltMdoDvqZRKKLof8hhnqP3aAsAzGmzhF7b2fhqpwah12yRDPQW4iijUi/sSOEYbBIHUYt
RcwQvktIOluS14I0CxTY+zv6M0wtkOLB5PNB0uQnzVBP5cwO3TT546o4fFXrwEcTJ8Sw9/Sgpktq
461uUOs7OFaZju691JCcVoYc1uPQd+fVROnrmALrQqRnwMnL9gRd853uSVB22nUMhCwDuw6UDldg
jSGAGWx8tkGI+XuUzXQDAv1XnKaPRHLq5xJV9LbPTrB6LT6rNVzQhBMr/Wp6GWt+5mwGzKck/aF7
WlyCUemVhom1C6CZ0K85tWq8xITNSyqWRcHRwmAtiSEKMjf5FI7B6OtYmLIMaDeFxWD9FluUha2T
0GQsfum6RZOIuGXa2L6txZJUGewGpgANR2DXIRKxe0FHdt1aTKBrszyWm3rsxxz7Nfk+Ub29kKS+
Bc6Uf6cuZ3nimMFq7hIfIZ7bbYvPRXyE3zZoL5GB8iEiHckjj0+/RClTl4JNaW25JEyru2NdaAnl
AnM1XdyRPtYjuQFkKBpY+bpOJ4UgJqBvLXdpixZxuiDagx1vlmnQNIrueS5ucpeGXLq9CDBfihDM
s4Nc0JBj2HPs9pxVXauUCJiitt44nbFGcQi8cFqaH5IckXwTLSfGjpNHTmJxpGYOEUl/9eAdjxoD
w3jjEJ6kP1BMYkNXNoVvxTgICSmF0tYeWRkvibKPkxCx18AMCrhfvsmSo9JsTfILt4bq+CuZ2XrM
ComMXlPiFnXz2Ws6WxqUH6jPQDU2A9OfQ8d6ZWeIxnQElrfr1wxCmNBvD2QJa8SY7sDfGYShJ4bq
WA+Qg4Rsj2rSfg64/rxxO7uk3nn93ibBq3TqBXENUhUV8fNLEsoEtoGW9tfDooVCoEHSCbnxa+zN
EJsYsKQLSzBSlcF+m4sUF5/7vZAaTk4tHagOLUeeEOvVyOsheRnL5NKy7wISLINR2z6kqp4SCdZs
b6+XY0G33TemKLpsbf+Cv4MuaU0SkPveECv7d3bOf8ui9/+Z+07sdJL/t/3uKa3iX3C9fv+zA+/P
9/zDgqdbOO0AeTqYq+G46zhK/2HB082/4Z60qajBYOhw6P+PBc/4G+scX4xDz8GL7eiY9P9hwTP+
ZkhpGvwXf0ohTOO/Y8Gz5F8hHLwshZ2XX04DEqQJFflfDa9lniKA6bTqOG/bbYRWGvG55/bJSlae
FtYqL3y3c9uD7Bpos3ty5eI0T069Xe06hSUlFM60T61m+wv9TCIeAtKRr/vYxtdLWPBQWAeHCSZV
qAShVnxXGhjVhd5Wgg9fW1BTWCx4maIHMcniulbWaaPR3qQzhPMad1mrGB0W9tHVKYXG0u9tflVa
Yh/SPCbf2G7zx1ZDs7Kpc9k95axq9AnenYUWsooESyw6zESzT27pnPvug533dtU4VjVMPMjoYnT0
mUlHQ95WMmUn6jBt8HPkaL0Ivx2sR84PDybLZ1XZp6xQB6HGYH+p+4tpW3gbET2BHZpngUp2bCau
JciaPfkXPs/gR6lD7GfFBNdinbIebLt5g+P1xKiW8U48wn6ltJ2r+/1naaPtq754nxp5avVfjiph
cGj7cfshjqYbuX4MLb4fghWrZWT8fWtjaqvUj5VesclEDyMALTt9eAQhYK9YCYQ660wymUKdFuvR
tKNLkZxw5F2JJHrWc7M6tp1B8TBZxXlNHEqhxcczWnmtZZ32q+uM9wO6sBo3Ar65IKOU2ToyvuqV
gTzIwreUbkfaVmRHkT22zs3Pfvyo9Q9wr7D0gTHmExjJR90tOUxIn1e5v3L8TPQfKCZhZ1maRVBd
fU+U6v26Pu7/tF+a/Ruhhh5j9IUG6Lf9xWgm1rNenoc2/pKZ/eCCztm/ftKQUlnaW64h9GyHGwCA
npYRPAtcngkTxGuGvIPmIJKnMFlpdvAipbBO6zwF9h5Sqj8W42NFzBr33n4h1oV8A75ZB+JjK3Lq
nt3UPmL+PMqFs1OeXO3PidiLPkMd6K8fLG6HuWcXsI6pss/7HQP40kt2h2SJaJ3mCME6LfIwTB2h
pBC03bPsvvZf31UEngoC76YixK+DYoNnkPudaYpfwWJnIrAx4irJtRSKaIpGeNv0SKClX+b2CQL7
/WDIW9q7N+1YvVtkrfaRPI2LejbS5GpFLERx72akqHBP5G18qGfuCbW8IKII9/tjLYsbi94Rd/xI
8N04pGHXRUfTia/igiuf8C3ErFEdaBedTHFMX35lkxM0lGRdEgdvDssNCxfAI06/0RIWDu+1UrdD
TsI9ibH7u3SRxeECwivZv+1XNB3IkxbmEY0urh88wMD4VjHd7E9MM6Jv4Dq40CiI4QOkGE4sGpOj
zoytDrUBPSvRQtLtDmtswYLg2eb8xsMxMr9pdFw/TvU0MRAZ8awiGSTjG1qBpX2WLvc7Yg9/7+Xx
7Lc1jzbKvf3e4a/1rioeH01O+ludXEWpBLR9u+bTGTfVddc558wiv8fQTR+/h05x9gcgIqmt89WF
5oQwD3Kyx6jiPRqb8biU9nXWn1iZv/poSg4syNfSLa/jsl6PqOqLYOTYCLRHXiq+x+2oPWqFVyAZ
S06EBc4bSdPYBvNoJNE+PkVrW4/JwcCVmSFY9LtEUZ2uNbazuOGPiB5s1fpR09wxmqCoH+wTU72P
aTMhfRd7oAlfGxk45Iw4BSad3ydWnpBB1SUHMTOLE+5jVVIHOk4LTxHSmB+n4qY2OhmwGvpAo+Af
RDFLfW/TOKBGm5R1X7E2kd0nTlNf4hHRoRowmAxLnKWBWsrYa9OkxLuj3v+8zsG+tBGySUTMXOJ2
84xSVv48Vd+grCvYWOKmMND/aHZyQ/PkJwY6yrukxzKEIpcQXLabEbkoWNuDyzTaGTiM0Z1xCQxK
fjJfPwImIst9jr5xxjHhp3xA1KCdpqI3PZyGBH7r5gFL8EJSahRkPSN1d2UF1sbt09gGGVZb/LpO
7GkxBe9sV8ChHGTPps1vW0j2bq2gSaxTPTAkhfxZ58Vn2RlnAtxRBkdvGOvCugSfkqrgDx1fv4ra
7KzhbfinI8f93yEc/4NwsXt6HEP/v/7nn136/7I5/rGLC/RvFok1YCP/ZRfXUlCGsTXXx4hQYdBG
VNfY6UmcxHmBHAUuKunaavqIiYWMVBTujY//8BL+3UFC6awQNtwAxqp7jMM/EWRQjKAe2Zz6KGt1
O+KdQUnqwR86oZh7J/HuwUJoybl/93Md90e7yrXjysPKGeDhP7wW+9+9GBN7iSmQbOv2v/L8zZIU
sIKAqiPJL8fSbS5NxJRzbJxDsrcm97MBe2kRMZv82vf0hbDjbaePrB21jJn9smzjJSvFA2Nl9J7J
8jIXD81Mp9omSRU1LvnYbv1bUJ0wAwFnfcccKdg3C5YQlbX3ijJIojeibrtNRzzt/JJMZAyOnycO
+/vJhQkx29y+QMebdpnYlDaaWvu2sl80a9NCAxC23lRP+eQ829YHPXlffx0K55yw8i88g5YlaVKB
D4jp91bvMysklo5ATXw/i26DtI5Z0JmQuyuCtdASRSGTXD9N5ckpiCPl74r8R90hbcnwMtbjbHns
CuYVNBrhmXjpqpATfcwbaaLjR2yyFRNUX3OnShrXTOXm/QDI1qRK4e0/w5K0OqLienao9+f6yXXy
bw0v859ji6FdOvMSL/LW7edbossPxRba+Xgda8tp6eTida17W2F36cAc9nnxjTN3c00EjchYqYdq
kiLhNhqGvt4MJX0wm8beaG0Y/NXzPHCbO9k3AQ1DmArLjyP3aG3by36oawvJRyM4wXIyoKcV21G4
v5WOkwri+4i9ZP+kbM6iyrqQrhooWX30ZXk99NXP2t5Cy/qoN/uWsIJDXDr/4en5K0rl78+vBHok
pcHiwY3714dn2hHrJR2m4xzRAK9cQf2HHzwlY5eXk2jpx3/9hNh/hRv9/RcqHTilguchLOdfODfM
3kBSpFhKlqny/xw3OImugO3mYbdL0phO2RIdTgnyoqVPRaJdgIrr5vBiifI6E6T4SMLcioc+5n5w
zm79tVaceWcmWWyv+51A79k2j3LWQhJZjhEqrELdttI5L4Z1G2ndxTFfcSVicpWY+nH+Cse8QY7p
c6sTW3CQHKpALXpitfwJTzsImmPPvbnNfseQEps8tym4buvDXFqYUZf98IxexZt4C/tp+7/+yMx/
95G5CPko2RBzcKH+eo0qQ4hkAs5z3I91RcTjhAwPmjVqB/KCm1dupbn4gIhw2G9+HO/xm55MgbXs
1gaegO6Dh0u5ZbhIuk88MzCiT/u6PMYwPTmczcI6LI4PCP/Yv7XWEowYDJdku5372W9ii+qe2kZT
tzRZIMhZx3WYgv/wJv/djUjtT3FpGxBZ/hXyNLuxDheRjYSLsFcc5Lsf5TQG9bAXO7s2vDowlvNQ
evkjscaJW14J+8PJKVKSDw8K8D1o92COHvWuuC44QecLjxc3159L2Dzul2yvoIq8D52S8U10wfF0
0GluWOR8OfZ5/9+Erufa/KdL+Cct7V+3SXiTAHHYGgxl7O/+n/Yos2F2M6MEPC5Z8UGMlr1aZ1q1
IUpgBgSJPP9v8s5rN3Iszdbvcu5ZoDfAnLmICIY3UsikpBtCUio3vfdPPx+zaqoyo2XONM7doIFG
V2dlMMjY3Ob/1/pWplMm4fRjcdBizmFsNcabFiknPeFcEDKNDhLl66lUCjhAi/cFA3SaKDOavGNn
7fLiK9D2z4XzX780CnxDJ+YelOzFl44LOM9o7FfTCWg64oGwWxCvMAcIsp6miiHFyYCFd1QWYDNm
uRXtNSV1Zcc6ahYTV3zs9GAj6RYnjwdKvOCxzYONgf8luPOAvE0l5pGTFsjymVKdGyQS09s/neW7
CB1+6d9P6sCBuNTWYb1OXbPmpcZcnY4aGaYcoflXZR9xe2AtawYpAAKiighXyaqH6W38fJBeBKX9
OXkBZNNlonqYZn7++S8/Y2yO3tRXy1bTU5iOA9O2HBQWC7E6m2aPOprj9GBD33UE1pco92lBTifS
6Rbl7LEL76bZyqYtptM4oUvwxWRxAf39769ogksjwguE3AVPz8jzuhxwxa7y3vx5HGHfRIOHgG/1
5xk05ylOZ6Chj/dhQK75tE/jzKkZu75/KvgJf5YDDKZBVklpmE+HpB7oCKYp9/PH+XPU/z7AdJkS
kGVaCkxkQ57YgL88zpEn13ojb4Xm78ZaO2dV4yb8ohZm3YwFthPDWkUPGliozCUMjCmd4IaWL8a/
+kiQ20LDoPvFl/rXHRxfil8XMizfTdXV379UV6jofkuDUc8+hxvHVEW5xgKkQflAiMSdztuM1mni
3I95doWdaCd15heh0D9Z2//ycH75HhezfqGKHvMXC2U0lvPJok8G+4rWmSvZZ37PDutUFr5Ou7bU
ZN/EzzgNRFsy19V11FauVkaoH8HeMN6menI5PmURLm0aj+Yp6A+M5a1VvfRE7dbDNjdfpnfJjijA
5NWqqH16bdbRKxN3egWnm20Z0i1b6sZo7n8+8//Vxdsp0PPj4u0tLZ8ooPOT/la9nf7Sn9Vby/iD
d4IyLHVY0rnNaUX5s3prWn8AZtf+LMHqQNL+qd7qANTQZOpT9rSK7HNiRP9VvdXMP4gxYAOhwjV3
LEiD/5Pq7e+LtYRVDEYbbOaLZQyvsZ/EYqBHmmrPdUEzIUm2Qum3Uua9RqX++Mszeed0qU6bwX/e
gX+uc7FJDAtf45jdOyvmjOxK6LK0s2p7uDMVoxV7SdXNh7iuaezn7ehH+1YalbvOjx8dFQe7nDXy
UukZrYUAD+V7Mub1wTOUOx+owgoFd3+rJSRudoQePId50RzzUm8OftioqyIKhhO/S67OvJjW1uc3
xGdN08d7t3SxmJZ+QmuPn3ulKOJNp8VZAXmr6NFx8COlOe58BK1ZiSKrHUZtW1hJ/q2qsDiwYbKu
CpnwXMjdRfOt1MTkcdWDMHxNwHzlq9wO0TyRpoQuNMBn2x6tdNCBuUsj1LEZ2sd2RHdgq3tHlX1c
DL6TE0mCeGjdo9psWFUjPAGJ5VOyyTX/1GWtiQRHDeSrUGUmkIs4fsvRh591vc4NWqwmv0WdWCTm
laa6pPis2yjenfiEo8NoN4ZVCQmJtz08NUj4RtJ3Mbq6Y+BI4do3q+KgZimBe8jVnatSUnRSIjz2
/nU+9jd12QX38KgTlGoKiCfZV3D22NR26HpN9VQUG839UOvdTVg3op/7IfAHUtoGvKVOG1tPvpEp
17pZOY8pWjO0+GpFQbIM9YMTt9QN+9i0VjY6gtWYoLadhWMrLRy/1EmsJsMLFYcQ/RWMNUSUWltO
SnSvoAEhlX148Ew4qBVZGDg6VXHMKic5jOqE3/GikdGXdOrOII7lmc4qhlIKJKch7ogj9lH8YsR3
xIuG0otdnIwq6BQm9RButUwzHuOkrNYwirx9KfJsEckyeeSKGu/SXMomlJe4r/Ug/mGScV0sMrWl
L5EawWtncOszMYzDVZYTYYrmQ1QI59BmIIOWELuavf0iMQKvSX2gdiqZ2clE9nzydZ0zjmeyNs/G
Uu92VaiUhzwrwLWHBt7rRBb6Puz4XxLpeYeYmvgTQHBAaTUWslc1D/prkwc7udvBEZmZ4x/0INEe
27qObrWqVJa0n0lSj3vjlBm1ThtfYtc4OlL/oICk2yWDZO4Ns9ResbJj1gNnTMnXCe0tOmmP8nU4
vFBpqxBfMso3fT4MWxsY2ElkqvOQeWGys0sZBY9dUeKUBQFOEJL2tcipRTu+eZA9hsdMDRqAjfEY
2mc69ebOKmiFlgNHSqlNjCsNkXo8k8EiXuVSp7yiJcrPifCzdK9U4YCz0ggoeIaNPyj7xrf1a2Uc
MIziVRD2DULjzFsR/UlEiFmn0mumiHonGbmxx2Slzu2Ok0UHi27PXzdfYlFKk7eemnolkzLA/ykh
gCILCH5KmD9piVKeAr9MHglpTxHs+0X+WrJZhkOXxOVNWxBUrypRgXDWoqSjDp44NTpirTboeHgF
1lEQwelVnjh8JhVjc44QqoMgIybKSB9a/UIHxvfdaZrhSsITsiajMVpko8juJmLdWk3t8qE2gsBN
FC9aMcUnJwPI7wqch3bAM2q6oHiknlmnVXiB4rybwnTzYmd6o7FIpRoYqxaVHF0ibdWTXnjIVal4
UpPSvEZvMk5W5xZ8S2ciyyTD6zummv6IoKu5F5Lafve8ydwaKs19b0f9k1CC8KkdyBHjzYBg6GQe
7SVbubESwnZmUtGaYBJ7Zard07bo7UpBpF4XPtIg6qPQSKjjN0lcPICY0VY+P54rkzH1EGZ5uvLq
1nloNQ1xSiqasF0AEQzXLdoAV1GyyRGCdg8fr2qS0WQN1T2ArmwyOnj5PM2dEe1ZEjTQxCDdlpN6
arSajH0Z052L7jdeGXkd3CH9qzHXJ0lwC3YJc12O4gn0g5WPe6lDDDTrjAEpijZgksT93+MjqJMi
PMAKzBOca2iv+jKoV02iyhhIrYl01mN+OwtPl390qV6upQ5gNmYEzlYDGlJZk2yaDHDjEG1bCEu9
EpiDg0uUzXTV3YJdq58p92unnNS0Dd0XREepnN12qC6WWe/EtyCxQwqDAc0MUlFeBynU3xDRySsM
FoabUtXbDm1pr9IEHsJIWhh9KARqQ5H2r5msyecoHRgnxJexmutq9kDcUnAlwiDYeqIKdlAFmHBL
2+cAafT4DkGp1usxNeDIyInGWyWJezpG2ooIVnmDz698ioKAFgU+1XStRYCJ51ytltdpW0bQfsQg
0w+TnZegN7Vny9PKmwq/wUObdto6gRAULtLKwbbM/kvf+wEGl6hNih3gUmPDYSXfELkQ0N3Bbjkb
JWJTsI03c50/vnWqgpWyZZrFeE49tKtLX54Th1PTXqHVVWRoV+B19eG1b1kV/BnZPoGRSXadbNVb
A6NXgMpJ985VGaJ/tsd0cGurH3+wbCAywiLsn1oLFJmB2zlbqYGRrsAotFslchCJBrrVeTNPlrSb
BvD8MjVlhpQ3tseMSMJ4kWGdm1eSWSx8VR/f2ETmcKcYa1Yhy4BYqS5/S2pC4QAFwG4q2+RBNRBe
yULSF3Yaj3wjHQZTloY9/D3mO4pMWMtXWWcNcAA0H6d+oMXdfaxqPbSTuPJAq1r9UkVWN/eHzN+K
zFJmsEtIrQ6LYps5Y7ROVU+89JXZ3o++TDOl94YNQmsPpJucr6sxtd/UvMNxH+kdlTvDRxFjVM8o
dhocGqJ6wUAsrSGA9vtQmuR0Cs2Rc1EG4RnSALFkWULpTW6jlhJ5YBwsnLArjNeoMoM8fR2h4dPV
l9p6l7YyXwzjlBtWhs0FZVBwRsotarVBB0fOYYFgDuBZqcUrprMBM5anvwxaELkhRNUjoCA0dp1Z
nU0E6jDhYcm4tkUEJHRCWqk8kj3MHimb5ZkeLINh6NaN1FhEVdSIgPN6XypkY7I1c1bC6ZW1iQHj
GGKEuzIkC2RB1RQbMxuds26C8AyytnxIW2VYVlaJYk215I3T6xaYKSg6dZSb9wAfR+istuevqZnQ
VTKE2rpao8c1FkRFeY3E4Dy1RBasUg/Fr1DxbqaC9L6ps8DptizrvRRHwSqP2wibslZizemU2Dma
tdc8NXolz9sGVJMUlE4/NzE2H3xv6Ik4MJxlRKiwPjebMcEfUtgdqdKm6U18Au+6TXLSZloEcGj/
Qeyo2Wjt9FaRsJ3QxVpXwwS448DhPRAWru9h+ejPQywyNw9jbYUhZKrRQpNVdfp4jp8G6xiawGTI
VetvijG1zoQDqEO3lPIxZAE7lyZKhDpnizf4LQXfchi3NtQy1lHioFAiq85e71UAc3lU+c84m6No
CVlCbGvTSJ0DoizVcEFyBuoCKqB+0uukz38kpW2+6KpdfSO+InB7tncUqQlueBTtmBJai9mSM0MK
LKmWquc8rP0HS2tgYkkDFh3gp2zqmx4/NAGmMugqRBt9OywMs/NvkXyXsH6qcKOkol4qSls9sgZF
9MsE0vAAvIg5BCWztqjwYnv4DwOYLomN/YXqvXWt1JrMy0vpbaLT5O0+0vTsKZY0aR/i05hJOm6C
MMfhWZihd2r4yS0mtyg/9vgKH9qwVtZF2za4kMPxFnEhOKCxxNWOcdINnbFe59iD3VItqLKT24SS
GBCO95zQmqHnSJ75qxpl6pE1EytNMo5niRfPmre9WWP5hWB4tOj9g1NLyvBY4UvLNjFdAnVZZmN/
ZyY5Rb5KbelTe5rc3YHxFKzgZgHhsCkEowUu6pHMu/w1rkv8uQbCyDOphYSleYqGs0RTzcdEIq1S
HssewaPlPedSyqpi0vLaJp5lP8hY9iZBLrG7lhbgTTNbNKpAOutmg0BbX2JW7peRI/Eah/TXarfX
/eTZKnFaA9GISMbEMIXZ2hPZplbC7LaMQUuEbewQU9sxPxtC6rYV3gpcXU5xQ1awhFOwC8QawyLF
6qG95lCEq9JxlGWrKQxC4hv9wKVVrT7ICoL9uWT1nrTh8CD2KNohNhWEiXaZYW/asfHkmVJaCAng
7xhYNEfab7PO0TUUxn1ULLAEs5xCSsihGTgk53q1zZYPGi8lRyWW7Nva1JJooUZDB1zESh0sZznm
OtAxveWt+RFh9gTMkogZ8Bm3wCwqEWAsHYn/xv+jr0pS8vol4K/gnBSwLRSl0u7UIK5vhzAKt7h8
1VvDyvPtCPkHqUpbgOfWzBj3w5jrgECalB2YgqgZzcscNWPqqqUW73I99d1aaUiUrSM4G0gM9uSX
ZasgScxjZPjFju0hXVS/qpvDaGjWVrcTdWVo/fDg4ypdt6bI5oHhJ0eSDus9FFftW1dk5rUlJa02
Jw3Z2xJ2Dt1R5thFSx9zrZmE7OUaA2U36XfaLm28AEH4OPSgrExrCUWtvxU2+GoMNc1exyVFjdKy
Hi1ZLzZFM/E3JCtUr0fTjHcdoVDz0IA9XKRGZmCIUwimiFVserlRYcVUUOXQc5NuPDUDQq35ssqz
qzMJFImXPtWaQd57BG4yPpQcQokXos06aWcJcOhFudACNUEu67TI3PygImZrJiuiucaNFBeH1LeL
AXNAB+/UlMOmoaweOi+i8nMkdWUgbhsRZnTHRRWeZOT620GXm1NByWg++mz6ZgUOsR+NH8V3culL
UCiUPloqrE13baYiichD+vs2CZzXfgxEdwx85dD6EBZxQPnqg5e/cKi9IwQ8eStLmlYzOcbgYDvC
wrfEfvcam5f+oxLUqmZkfiUDBzfIZUEl2qNWKqcEUsXCMErtO2MCFWsUaMMGi0P2yAQrXY0NJDbS
o73sysnH9roRLYXRBBfgLKhV64c2RtWxMrVmrkmyP68KS5yyxMOragRTjrBpPhdZGR5ocEUUEjgm
3xWAQZa9PJhonWG2fgPMgsm2oP1doTvWMGEngRDnMJaVayWMgutuFD2zblyxtQ5JszJnvVx7pM5j
lJ359gAGXcCUxm8z6ji2Q/bb5UwxhuqpTLy8m7MKRPSxKiGQn5S1/VByCrpSQDQD96CNzTzo9ZSs
MBgrj7wK6E6CsQR1hJlURVc/qkUIrAccmEne8inBr5ZFQbIMGuAPc4Rl9LqEyJH0a/aSxY+NtjHS
s0ZQ0D1FUjcukzhERjbWGKDQRGRUjaniPKK4D+58UulRt7RIt5M8wctSZHqbz63AGu+YtLQbKkYV
vHGn2Y2F5Lkp1Gl6HsgylkocSScbGQpZJaN9x86qu7YQvDMd6UKuaBwa4Tms0KrjIrWB9w5tJnPo
1CGXADSxEowrVblO+jg5RLGEfFOLjW8cPMgvEkkwSZsyrfpWSQHfeBQWgjoFKtqtEQtsVpJHvbvU
+/BIq82w8dH63hmaAMtK3+VNTBdmsmGHIAQ3PSDVteajLwtzgeOYnshJDLGx5VAsXlF16CdWwEHB
SaX1y4yJNd6YQnbQRBT+i5I609CgEFu5OUdMaO1RYdZzg1zWqyjtoK7HFpZjXYX7I5LmTNwOFaNs
YiM5dh/hwIxUvmwTG/VxSHQEgpHFQiDxroF21LKzaQcjfHdW9TBhCjcDZkImjXHjt2l6j8kN0fgY
WC5ZCdUhKdNKWbR510x2rDo+DFQNOcdGLWR8Kiz8xF59yoEBn8ewrTaR7lhbQ0x8UR9HKd8+FtEx
z4Jg3eTCeeu0GuRZnSoZeQUqMxDTpvxUU75AeS/h78JnRmOpH5a+IaEoq9r6uy1zSmet9zCBwSJ1
nmLFHNYW/EjWUcRPEivmrUUMXvukIJzh1c9S3NGG6jzHYeRZ2KsNkU9rATIyr7CgDUpjluPvHdCn
wTcayasI9CZQtmWReFBgYrPf2rSMwaRL1kg0ha7GDbusYsDCnCrcQQjh2EbgKBtwI3rkYBzNiDGQ
ZTqMcIAQxoqgMe4Vp9CeoTapNzU6UKqlGUSXuaNRcVOkLLRcXCD+N93uJ2lhmJMX33niEMJWPQEC
KzHcJ1WLL4aXvZnsC1j+iGyQA8h9UrdQg6G9HQMvY0LBYjH2sBNazlDrYuLGt5JV854AzxtG1A1z
2PjZqSyM+mmwYd+Efk8+WB04wUOtNZBKlLh/Zu0fViCJR06uHKzATdkPUy/rDvyB5VMbfZQwCq2h
EBjECqvNphmCyWKb5dvGGDnZySNotSSuD1ZmAassJJJdF3GcZD+GjjLEinemAIRROMhrKzaQFv6D
etzLZjXNk7YpAd7vPKjJunPsNW+y1lYAkEfZgJtqYgP/BuGssdece8bbIlbqeW43yV1lQP51cgnp
JEaycyeMZF3EDlCCoIaRZsTE+462Ey7JkgpuqwzRq2223ZXh+TKoK4n0vsBq+7me9hqVcLlAasSJ
hBAGpSzZHiZqudBTAa4ol8zQbfu0gXCLP4PmlS9IQ+wZGtMiqpisR57F405NqX6QvSSJl1XsINZE
bkV+Q9mBv6lHj4WGRydtdG3wsFWY2XZAkrcaSwDdaqWEPxCU9yh9rTT/FjajvA7kmu5anxJe4ZUG
W8oiVLcgEvP1wEZ2V0FjmDfc7HejZtkOYrVYZY7cf9ctQpbYg8Xf66KMbmPF0m5GawhvDF9N7uCq
xTu1RaBsjBiJyTCxtpWVa99FKZQHQkQA1nuy0ECHCbg3BihMWuZGOOxjSGjzLgU5jXwW2GUfy8y9
JFAYt3ZsWThB9PTVN+R80YpUOnOf2g4PtXlndpQzK92v1s1ItsGsHVT9UFkyhqK+E8UsUwtEW0Tr
MDf5SvkaMNlOTN0CraKvaviJ9JqJZ2B3BKOtizzXgFR9zddz3pBJNtvYyrJb02vjfQ7p7OCkXci4
D3rsxoI9V+zp0kqNcB8HYY++VaTjnWp2RBd0OgHyZuGxGg5lxf6mtOrqGIjQegEwm8Mrh5mJ3Lq6
82WKwlOa8U4XXQ4a2pDFIsEsyJbGT3eJZFT4mQvwc7WWEokyqFsryO1XJRAgTcHyq1dQqcu5mofE
d6uUY/HUeapbKVLyKvdtvgKjUi30sOiv2YBCOAGlALmoLNiQsdVrALMj+hwBJ+Z1qy0rRhQ17EjY
OxPdKmZ+K0IwH1igAsg5jBZKUGhu4cAPa4LW28LoKu8xOFvfK6d3thaK1KPTBebKEJ58i/EjOvUE
pC4N2ErElvRN+WCMRfOA5hY6UUbWw0YyiCdqNSZWS1NAYxqxefZCcv2aKO33dWmTAVCFxrlytG4x
WhHhLCokV1ILxvukVrN13SNMtJVaPntZgM6EHlxN1uHYdwepN2j/tYrtQeYEl/DNltM0cKmHqcx3
hXknp1L3yiG91elDCaB3Npof9kFlgmU4K0Ge1U6m2bOCKgxqOIgFT30j2M1nYRmAZ5ARzxu0tLyZ
LwKgz0Ob2C5b0A4JddK6UV97z+xoKcQJzgwPGs00+lZFqy/S1CseKy2utiPWzxVLdMa/qWmklfvW
bWE7+V1u2JPiwImuwk7GLkFBMznnQQQSoc9RBsetaXwrSlOH5S4G39ipJS8PzkR6OEuKrzJegnjQ
Z/huwKf97BH+/26Gf5RHNl3nNcsHNvN+Xf3nz5Qx8ZYtnuvn3/7B/Znadd280bV7q5q4/s//4G/+
9W/+v/7hX9lft0P+9n//z2vWpGhLzm+CDdhvbW2NPvFnvfCgu+iDT3/hLxeTSl6YjKjX0pBiKDSv
/7sPrijGH45qoqjSVM3SZJ2/81eQmGr+oZHsS/8bsY6p4Xr8uw+uyn8YNjIzyP42+Yqok/8nffCL
9Mp/GtSTiOQX5Uor0KPIvazs871y6vf2VbJWrzhRmLv6Tlr+8jTe6YJPTfX3OsYXAhBdlHLPfKHs
zevm6N/P4Gx+0V9XJmn0ex99oXGxyKyVaA4re21vnYku+pbts6X8In7oX6hYFPmjb3+h7ek6w6pH
+lt7u5aiaztvFdcDJLbKRIu722BKXgSN42xrvbdno2/gtrCFRaSWV63jWgDzatAX06pVsbMO0dH0
2fHYhkmeDe7CRmkLvKeoHEVjp24bKFANJYpHVU79Mq8idncWkB27zWNqe76zjXv4ZXUUNIRC0Yfl
nIWRususNU7xAEUuadRBxPnUDjzvW9R66oZ8i/ApxPkw7+LIu+uHAkUS8mRzvB4lNioj/UlXCnrB
Vg8OsajBvnsqBhCmLh22ShkucVfhHyvBhSUdQFYnQygqD6pY5WFXzj2/TjbMnWKCYZSHJMM1zaFi
uGOVjXambuU3DnULcjRKYBb5WKOBHvqZkTXVW9MFleuFOgzNEKc78xmzvi9SbU1fr1ohjlBddsaE
lXOaxdiMeFg2M4kuEoqeXBSG62e5CU4iAM2NKXUxlAMsbRF0O8zV8k6PHDxZhogQXGKZGr2GJWuw
xnmpR/pzSJP6KPtqvLYCu91Ypk3sYp/3nKea/pbTHqFMRRjMSa3m/FBL3pa0dG0BkNb60/f551T0
zssxydneG8EXov+GWG16l4xg/QDQeSFjr12ptMz/nIw//PhJlfHOx8uTJPeX97tu4j4yphdEZT8h
yrcBiKGDEPzzN/t3Ye/fs4d8odFTvKb1Snpd+1zdF+CWjOJUAuaJ8scYn5lm7dL6r1Xlwxv5QEnz
8/X85UYcLzV8WIvaPtG6bi58iFdDLcoD9yets1avv9DxfvB7TGbTXx+YY2LYcWBp7SF8q7ugfqF6
Z6zyQgWn7hswArpcm8dV73zxCD/6gS7kNF0pkS8ZVeM+NkEHkjiTiuskfvj89/lofpxcsL/ezWCW
o1+BHdtXMGwaVV5gDrVLG5PBDwF/pdgwH4T97edX++hWLub5irBVaRykYS9hRdWcp0p0rtNtPv/w
CznhP2PtYqpXFNNRqMwMe06Si2h3apfSfphTvzpGB4Q6S0IFJhjggiARV3bhts3kZT8/Euy7cq6L
5Q2+qc3g3kCEOm4RLMya3Vfr20f3fbFC2DCPmrDim41agKj+6HC6o1n7heTqo4F/MUH0OM3a0QgZ
kNXriDA8SzR2yQ+Z3998/mSV6Qn+yxyhEmj6+yCpGimpq4aDuL0igH3OyW8WzQFfLnCaLL96SOq7
SzVXuZgrSBWMfbas495coey/TzflHhjMPF97N84duRdbLItzqP8H1qJN+MXDe/8F4KrTqv7LtCFs
GcUNC/i+h9qgSI/DsBmrK7U8EiEEILhaAi5cQIT64lFOP/l7j/Ji9kARkAEEyUa4BNi2K92rVlI4
OJBDgKjajWPuWp+4CoouYuXAVfyWBzJkbVQn58+/wbtjkfu9mE4g3pLtVnK/tRouJU89oQXZJ19a
OaZ54737u5hPvC4Jyoq8oX3XRWSXoJKXvpgH1Y8++mL2iHi/4doWKiSSUv+uIRBxc4Vcv7oFtxiW
TosztqpXbc02qwx7Trm+pmy9smioJgIpKWSznNGVCdE0J5icxyhY+loXLQPqWi49PshapoKvycAS
5Jd2etY7qtN7zw6hxXz+9D+6h+kN+2W0jYlk2kQ8McZzFX+jgZFXfPHRPzPc33v0F7MMVZUGYUw5
7octB+gl1gtXmoNrX5Py4v6QvnO32/SL1+bCJ/DXZMswuph0HJsuWDOybtirYGdgJT/EO2Ud7QgM
Tq8ULjk+26/ynn7nt/rQ3aj7av35E3x3+VVZ+n5/glVvd37oc+HMd1bhAJ64uMG9OwsoTcJWSb9S
5r47q3Kdi9koKDFjWwVPc6RW6aZQsxemF5qbPMx7JCrpsPj8fj54H+2L+YcJgVCWMh72cAgX9Op/
1F515LT/xe7xo4+/mG9QdupU61l6umbf+QOW36PuNV8MOW0atu8MuUvfjNMBKhepPeyxszyRzvP4
Wm26xYaq9/0y2Vo7ytozwEcuyWuzK3lGjWnxCn53ZS2al+glnFvfP3+IH83i9vS+/fJemW1eOzJR
qftKxXly25pPIW43qd4hFJ/JyXWc37Sd/sVtf/RMLyaiVAKQOOqUHQdZXsBefgGAfqyGZPdv3sz0
tH+5mULIWtiEPFUwnsFcegYa72KH+may7n1+iY/m0qls8OslVIc8waQ1h72/r9x6352rQ7EiLCrd
IRlbOwfzobgK1+gG5mQVr5J7Y0Grb6lcfX75jx7gxeRBQUNOY7iX+0DYt0PC4c+WCabV9//Wx1sX
U4RhUqPF5UZZOJ8UkwmbLlq6j5JPVe7zK3w08K2L2SFFTSBp0yXANi5sN5wTib2g27xAarKoF+2C
ttmcoKYFzcU5pKiZuTEXq2gTzMc5Tum5N6vn8erzL/PBmmJdzCCtUhlDrKTjngBKedEllrYow1Fz
P//0D34r62ICEWkcs8gyGO36nHSnISOTAA7b5x/+wWQ+lbx+HYZN1rWFF5vdPmlIYzOABIB0clpB
8EBHLCpQ0lT5YsX6aBNrXUwRZeegMcuEuvcO0k26eQkXV8NrOweV5orF57czDbB3pkPrYmIwk9ZJ
SmhWe8Xu5pZ1otM0MRnq5kqtXswSJs3wxa8ygZLevdTFHEFi+VSQ5lL2imrDAtXNMmBTrm3LmXki
tWXru8YXd3VhuPt7rbcuJgu9ceyQ6E1lHxzrjb4lQ+0239tbOpf8J7nFwr6C374VV9FG3NKU2JG9
/MW1P3qiFzNFK+XxmLZc2twa+3HHCumG6/FgfTFTvF/dZNa7mCqCAlV3W/D5wBrq2/7GWrffpDfT
mYF6ljgIfj4uPvixzIvZIqMuhgyPq+TBnYlqNut2rfwVoOKDd8i8eP3NVu3x/TKuESMF4UvVPiOG
QNzoepAPrfT8+S188EOYF9NA5PVpGE23oMEcDAOigwYUN7sEUk9b7RSYTB15pf/etS5mBZVebkzz
SeG4/BY0p97EBwX2xTtZ4aodpmTRr+aED05jP8ldv6y0IjLJTNQ9fn7nWa7e7Fa4HV5le7zyjEPi
vChop1oUoQaFx8/v7cIR+vfLZF7MEcGIJGacpqFurq/qBVEzc38BuGmGpX9OgWfGNv3ui2t9NDQu
JolAKjTUoTzIol8ngGnig6dcW+VNqCwjpC4cLDkcwfhL5nF8HMTZ5tSgbRTym8GNhd1Xtzy9rO9M
i+bF/EFRNO7Uaf4gd+gOCPGzsh4eM9T6x9D9/E4/Gp0X0wTp8o2pOlzBvlYWt+ACTt4sdu0vhslH
lYmfpIdfholVSgjSplko3NAj7vfZDoDist1oi+oQkNy5RKEGwXZLpMOVQud4nrx8fl/aBzOHcTFz
YGLoVCfiyshZxTG415bFOV9U23Q1rPNFuUHh9BxfKTsy/O6lg3mFhPCun7f3zpZu4lHMowXpogdr
VWyym68eh/bB72lczji28EpzGsJACNj4hCt1JV8DaEQ0PivX3SKYE4jOIQCY3UxnBxTN3x7vwDMv
8aftzGRWrD9/Osq0dL8zsHB6/rZ9IIprgPDG03Fu0KBbOBWOqJ6B6c3MB3kBQ/YqOjVfXeyju76c
lWQ5k7NpqQCALJULWFvn/F5LFoobHoIvlrvJDfvuHU13+stIg1QomUnPRcANuMnWWaputoqX+TJd
2KtxgUdy5p+HDa3+RbGv5/6hXsk742pYPcHz+2ra+OhOL6YoFY5gW3Z8CW0ZrWX3zVq1rrOSNl9t
KD6aA42Leamjr/znBF8vi9l0X9UK2tMtvMAZeYNzn320tPzufzE5TMPyvVFyMf0oTg9GdvrhuuQm
7+9N6WZAV1V5O3/YfDEQpwH33iUu5h9fQgyXTxs/DDzP3XncdD/6PQGvN/JrdiutquV439zEb59f
7X3PsApn4/dBIrxqsEudq+G3W5nb2zOgOF61s85/0RxcnpDQn8TcnqHqX1TuvVh4c/vfe5iX8JLQ
Ue3RKbl2NNPdadmq3a92SdoHT3Fqc/86+OuhCm1YNsq+Rio/w7K6RDm3AFbvlpvETc7xopqLZeWa
czSNS2VWuiHvxRUJYs/qIlt6M/lkHPodVX3Yrgv5i3fyAk7z94qtX8wyuhaMdfjnOym76bLfN/cI
2rYE7+7zTbBOZqGrr3CwkRF3D75j1v/I9vgOlsm+d+vVGtPJRl1YK3VJ9cXt1v5GLK0vBp46vTHv
DDzd+P2RoTsvI33aKpVLsW73jdusxnXu/hdnZ9IcKc9s4V9EBLNgy1hFzYOn3hBudzcgRjHDr/8O
jnsj3LymiOitFyUDUiqVOnme2OVxxeFb+qE8Rmf5tTSTQ+iqrmZGzuNJ+JkhfzfyLFKJg8DyscQm
MDq6A295DyyZPQ7aBtoaXM64a3vNQquMp3qVCRdqNwwMWDxahaN6IeKYZsQWFqGFmuEGltnGlANB
3o/VH5kwvTTeJdQeahdWoaZ+6pCJJy6Ae3t0hOHy19VsfZu4zabZhTaSXXstVVmagbPIVyRRqNHp
oUgKtT9ochGU31UO9w20TT5+ccJCrvLZNv8lxEspLipbBZ8M/DgnOTFXcDo7tpunwH5BicztXTTN
OIJX7dYCxlK14vPG7MuQXChUJOYxpIIrLnQVuM8Cpktjtxa8zrFhhg7gwMZvAfdgoHrYmlG4zK6t
p94Gjs6stqFxW3n4hf1NngXKAtX3HFJGnJBPuCKwVVc2ixMsxa3eELeVFZjdllzQmXygh8cjLgz4
uai/PDp6Dyo+nGIlatWAlF6bGmzQwvHznyngO2WzdtG9lItI0z/wZSBeKvy2nz5rbnQ2Ghu83Nwq
F1u0Evu2ttyXypyTeOjrIEBhjqpQYJBYP8ICUMjQOAwySbuNBwAR5FtErjFcAB6/OmHp3c0CH/Am
CYTaGt7dB/c63hVYI4lG+Ys6xXuL69MTPJrC0Ri20q3byj/Zyz8OO4tpgs4XdTnNkdJKr8Of0SoQ
0cIpzoMxYDXY0wDOMwC9Wpki0+9+E8mkWSRT+roCFocIe065auUPWEFMOJTHD7P027OAMo4wVuil
6RVSGYoXDR5DT52wVj5b+vVZHsXjKpEUtYK0A4IsoUfehF4Uoqz870vFkcl+5etsqzkaow8TLwaN
GmjFEQ/BtXDig3zjX0us2efHr2ghHn6eMr4snB4svlxNVCycIUFDTFnhwqAWX8dMLU1dC1xkVmaK
5lSj6OnKkEsZlDjLoHyiZClPMSZ7Rv9rdGyO/jM70FOMdNRq7uWm2o9etIXxxZ9qI24KT3QCt7Hq
Jzi4rlX5F/aazyPAl+cGCW8cgahBWvpHsfwDDpbSKz1TNHy4PejifySvuJbH8KJeH7/npfFmsUPv
IYqNdIwnqrekOtaQOPi/oLi3H//8UpXw811/eZ4wI8kYaZgtp/aWX+vpXVZPyamz0u34R/eCW+a2
mES73AZhC0a8LjsVT/nm8egLK+HTle7L4KWYM6VLZKSO6VuWaHDLDp1kLeddOv9/3qJ8+XXW6egD
zDFdVBcy921k5ybIA6jwQ0Nvhu/v7/xmtMG1RHZXrGSdnzviN1Hp8zV/GTPJABNtezwR3iWMv9GO
twlBN0INAOZ+5/QHA5Bli/3yxL/4L8SrNWxrz9FWuXbdBo2S0BvDrKGAhNyMDv0f6TkB99jTfhaK
1b2gs13chZe1C6ullz8LQzl6kUEHx7+Km2A7vkcrG8HSz87Cj9LmuAWr8bOE/BRYbMbkA0znleD2
udS/e7+zTCQgWcp1n8HtI7oCcLqVQC4y6JbCX8fO7hIUrncFFn7AxT2pFnCxoNKgpMKQ39v1IXfQ
6uPRlUvapQPxZ6745WPDIyaUWYUJNtjQ+GFawYkIADT4vBqq9RsYx1Now2Z5ZbEsXd5/bvhfhuOG
qNJ6aB326Hq0Qde2Ryd0YMrhqNYZCDITaghDt1QPRsZ2dli7HfncUL955Z9P/2XYZKhkjsBzZd94
ELMjl0DbWAS81jFEW+ROv7a7xhV24pt45w7RGVSxS/kBj+MfxQUnKNAMVUeBtvO19tJDeeptH/0O
K7NhITZ+Siq+/GfojmnyJqqxkeLeDD00BsOWB3W1odbqyhALydTnRc6XIXA/F0pDLyBCCSI0E10C
1MmAGJkTqXJ8NYOmX0mVVx7ooZXPLExJxnfve5bYFGC/CE1XIdn+kGWggSzuJ6y1ylvtiY2L1g7f
HMFHXVmtS9nC53/x5QFjvtDQrTqidIUW8g5se0AeDA5WRIIAftM+j6+h/pKnFDDxp38K+p83fV9G
7DMJnXMwRNtLXWEXTPfyQtsW8Mx9/PNLJ7XPJ/36+x18RqoB7690wEmw4w1F9lNv2p+cLW8/6HU6
GAE5uePu9doBdOle7zPz/zKmnHZhCWceqH3dwa6O/Q54+luAI7PggZTh0sAcdpm78oALEXau/U3C
pBsLAnVuJw53NOk+F430mxFc6rXsBqDdEdBCV9BCGFAyO0jGa1pROyhhiBAPV0rk0+P/Y2H1zUXC
KcTyMhrc8MwFXM0dGEIUPHi5bb+2l36/DubKYDGtadz4eKeE+9m2z5RIKzNkSp2+WWBzKXDfipzI
uAInB1TdGZjR9Kbpz7rotXRY+UYLYYOfPt2X+RBzsJEmPf73ZoCNP9CXHWiAMb0KDBQCCOF1YKYe
f4WlcDGXAo81ugn9HLMB1fRT/s687im4EDt5117H5/ZHvBIolmpW/OxMpKG/kqUK3hrI68dyn2xD
M7EAVDZ1bDwqlBPIgUHpNPhd8ZRsYot/WduBllYXL/79NluuV1MhxNDlGWhu9FVOBb3gB7lmm94T
P6R3DRwveV1cuvT1ZimMACszuDtiPOA8T+hAtUer3yAzRbljcAo3st6IGZi9vXZ/sDTeLKlBP+kA
d3OMJ6HQoxt38PL2a40CC8UHkJP+fnmyBvPvhMeP1xAcDEeYbxl000Morf/TOgUu6e8B1FFsOTWc
whF31FDna9s1xdZCxqPNVb6RnMMMYwqrrZN7/aY8pR7zqAUF7LHdtbvazq3upG2oHXpyanQ7ylZW
1cJlmaZPQe/LAlbaqquhHxX2+CCv6NDhDaglR98FuUFQNmMBdp853SFugBNWimuGemNhBG8BTBUa
e9hJdsUsVuO6b0gsHox2KzpJ55UV/33g1eZaYNKB3+N3eOHA+AiOaoLo8gtEVO4KQsBOv4hWe2jd
1CrXWicW8ly4HP39MlhZAMks8DjUPI/7+IdkoR86cchhdP0b3HZQ1MWB5Vi70duaxffirJ1FmwFZ
ZwyYAZ7R9i/xZvraEWQy/aH7t3im6bOgwuKJYy9ihGSLW4DuUm9TT3rpN40V70sbdkKbwSpNxUve
MxwQYSd3/8d6IMyI/n6f8KroOjblXIpk6/kdhkzoL1CMYtdTL9yFK8eT6ev8d5sDX+3vUbIUtlNA
4uH4iy7hduqrSVZKb9/XfrS5mDcsxFH2I5wIOI2DrVbtwNfObru7z41GCTelHuTeur2vTPfp//3m
OeaSXpiwBcMwRUdmozZhBC51xC00j652fTzC9/mUNtfygqsN4z0tgwxB7AAVw5V3jjvwfE1uu7R8
5kSJhKE9T8s7LB8YYtjtKzmJXnytt5kTb8dL+Ozf6mMFs6/33Hn8QN/vJ3BZ//vLw+AWhWWeTudS
5sGFRLEV6B9+r5WkFs4M2ly2K8OuVxjydmr8jK/SC66OjOLAWwg9xq/HT7Awd7XZ8k+4mO9h8Iwn
6LSXOMztKGkvj3/6++wPHgB/vxxY8Mk8EwIU1ABo+pPcWs9PzHZlZXwePb+brLOlLaCzMCwYx+/H
U3/y39stOhiSs/rUXQOv6wzB7UFQz2Hoa6o/Hz/P0mKcLXNfDXoekAl+34IIj/M5sjAP5l8wyTk3
K0XPhQUyV+ZSTQDlpMArq+z+Z7IL1/b3pd+dZQ5ymMRNXuF3IwDVE70x9PhF6le+89KnmAtsC14v
dJhW8PsyQgEuu2sXNIv6e/0CC5i94HFuZqcn7u6vqAWXVsVccjv0Yg33EIzHhlMkRrYiv/aAK+jC
xD27FOq25X5N9vXysCKDXJjJcxmuIMKgVoHHxiT4eJLP5YGtnzGn+frNPJ7LbmGFJKa9j4cB4e2Z
nvNnCfc5cFke3+NT4T6euUuBcS68TUpdoEqWCPtwK9vsiezIa7+NPXhIwR80ATbZCHfslHQbbcLI
GI9HXQiOZLb+CWjoDYyrkQ9vpzrOk+Amm+YnWfv5pY8yCwCD39Ke75BWEB01G5jU+fB++tmQlf9+
ITCS2WonnFTpBZyf9glwTWgeB5tz5Ti/cBUKKOvfgREkJ8biDrsG4Q7CT+XQoZeSGsE2vPipAVNH
R99Dl/VvIWWurR3qjLR8hS1kOlpBarN5/HEXIspcVav7rNN0zscaRKt6PTwPsPGMgDZ+/OufV2jf
rIq5nDZP21KHBxT2Dq/A5buCbpnIq+/ZGca6ruApFyglThX0NbBWNXk0DAD7aIUQ3UD9/KztKrsx
yHb1fmPhHKDOtnnU77UOjUIoMkBbkzm8J7oxSlz+vdg1e1S9zcEOndoLj+oGBq8bzoos3ZKhJlHe
Hr+Ppbc9TdIvhyS/k9sunaocHCylOw725eoPAQrVx7++sFDnktuio1XEuByFDUPac0eAsw3u7F8f
//jSvz6LAmqTJDBzxo+z4KLAZUqpI0sS1ibKQhCYS2fhGM+VMJBHRll+QDthsPI+4f4Av07+caLP
4kDnozJNp3smKQIGHbjr5IXL0pV5vvDm58JZmICOuZrhxwmn2QPJ3zloBjoYXWSaZqlRuRt1YSVh
Wmhp0uZS2RrOaxLcsyHS3aO51UH/fX4ljg4VVLnrnN4o7kgPUGNSz/2f4K1/j04VNcvn6vx4HixU
i7W5KrYH94EGTSfse4d/bp6bY+BJR9wfWYqd72EWakkfKvQ02ZW31o5PS5nJXAAL7oOuwgsLFX7o
eZRd7hEHCcIuwr1RbXJv/K6+1K5vP37ChRteTZmFCZEwHe4mCLWC89w6SNoP9Z259BodlJ/93t/m
+3CTb1MHFZTSDUx6FFYl2Au7lTILEHCnqzSOYoOPdN+JSt4JQeB4/FhLPz07IYCWkhdJqvN7Mbv5
0keSr03+hbWrzCIDaCs+qWAYt/fRywQKgG7WzTWgBnpWH//nn1fr3+wiyixFSIsAxjOlgg9iyU/j
VnziYyN1/bP0MuWlKNxAtDtAUgf3R8x/j04fxf2R4cSwdiRdWuCz6MEpKoOhcg5z+TEz2zw4Fklh
UoRBMQsOiiLttfH6+GEX9qi56DX1FXSyKnhW1vR4mXmzrWFSXBcwME1huf14kIW5MFe3NjwgiXWK
pCiun2o4glX9x+MfXsrp59pWtYBTrRBFwp5/Du+gbaI61NtVayQH7On/ts/Nhap5pTakamoU1tW4
AAGBWnHLDmPV3aSiupZ+bapwRl8ZbKGfTptLT5tMU8J6KnupmX4BJ8csmnJD9P43X8bHJITlaxyk
QP7F5UkYYOTIRU7a6yvRdqmgO796EUFBiHKxRLT9gIInKWEqB4c+U7QDVz4lDmfSZ8jjLwl6WeN7
jNY4SFPttYuzBfGANr+VgWeePsSQsCN9C34Ax+uNDuAykKrego1vDW+xOxyaAy4xLOgFsit3GUuD
4lvTHXBvGxgzMSP8/W8za35tE4S6DCdCfPUO8trMaXfjpXIks3Arb60NZUEJqM2vbEpBjrUQNnj7
9KjDoR9v02yh70XFyWJmsmN731Fs2YFlNxAV1b9l9vPLGjEbK572I2JIJP7halSINTj2ZoAcPH5z
C/UOebanJNWoK0WBj8ib5U31frde5rUuXTmTLoUS6e+UthNhzllzmKBK/8Jxr1l4e/xfL+Sbc/kw
LHrDoQumanNxqMdfej4YKr0//u2lYvlcKDyqVFQyGYf1jm4V30qfWk/yBBtFqB4p88og0xv4Ztea
a4CbPqEcvNynu5jWIQZsTLfCJt1Sx3dQvNTPifl4oIU3NZf+0kzgU16O8X1jiJzTN5jbG3y3UjJZ
uMXU5npfPQ8qHlMIvw6rx5PQwL0WHRF4Z5tyC0HNDjV/Gz7F5SZ7hkzWq59LN76vCoYW9t25EFjU
yhqW7iEqwQYg08h15edsBxN5tJhPtym6GbmjHYIXa+hvZOWQtpRtfvZtfDml5TENEfQxpZNtC5F/
5bZ7egfXytYsWNjCFdsANWdP/nGeSLN0cxh41KTg+LzvvP6kefEBrqLymbsmhgBGt34eVjKLpXky
iwNRx2SR0zDpwQ+TANngcO/drNXyxO8nuzQLA1XCxDwJEZ1jsOtMfhSPtA6eJEVyYTnqdD6uuX3J
gr20BTQUDEfLvY+V8XgBLNzoAzHxdwzyy4opI8XZFI16Nqizh/Twu8bbg/XMpj2EKyevhcxsLhOG
y6kewf8QmyGf7Go6APaB+4lGB7FK3a48ydJrnOWZncyLk25gancHq9uMPUhwjD3n5uj7UVYGmSGM
/7/RR5urgsVcFHQyqcCyLdxv3WmQwI4P4ptsQRXngipU7sQtcYNb4tIncua2oW4MOGHpK//BUvyd
a4IhxoECY3rMBi0RlQm2FZQQ6GM014Lvwq4kTmeVL0uYMAI3RRGluVoKILM+amRlES0V/T7PKF9+
uRyVGHAkvDxuA7Td51dKzdZDWxQsLwYrPq0lX/r3K2ou9R25MdElEYG3ruxJMmSMqOhE5/KSvjye
bAvntrnaV/F9AFkIBkDrErqzx0t/+DeZsjYX9bIS9BhYSGPrE/8o6p+GoH+2X5k8C2Hsc6P68gGU
PAeyFgDpfZ54CSqVLfsdsqd/eyWzg2Y7yko41PhtHpw8QTv2cA4WYU7e6XaDVpDHgyyFq0/59Zcn
AOe8ZoOAUVixq9NTLkCcyn1Q+cmHvk4NjmLuFeI9hd0+D85m/Loy7EJsmYtvASsI0qLDsOOttbhd
fhTt6OIKrqIY0N/bj0dZ+DpzyW0ZqlzEdzhZBq3qpqlia1qzD7u1cvVCDJ5La7mMkGBy6dqnQ2DX
SvyLETB+SLPtcTpY+T4L6+IzLfjyefSICmNQYoy+qKwwee9CDbAbSHfDY9euncCX3tP09y+DZJEG
xMm0XxZkI3PQV3JnAiv3f/sIs52+GePEFwo8QQY0eKX/4nBbGCprW/1CXvs5rb/+66zlan0K3uhQ
dYs9uhp30rE10Y46dSui8vL4IRbi31z1yumqWKegPiJ9bt5laMUnWTq/X7tLW0psPysYXx7Dp6SV
helYJA5GeA5ug5mcYk+1yGv63r6Ir6REj0xoBgfBTHRTQFemBWjV6r3U0iyb7fSRUCSw1MLwMe1M
gXlRexjRxsC0a0FXDpYLyfN/ZK+wEe5AFMIT4uTOjthlTQ333SvHjqXLyLmctRqD/zv5afC7F43u
OXO0G4x7ba0zGmv0apPc4WKC7sC1Gv7i+Xx6mV++WTOGY577yMzFzoL/cbQR4JJiJLwBQhYgdo64
KQGZhFeeG5+5KawNm8eTcSHuzLn2A2rCYa5iueqnEC1S1X5Nm7ZUzudn8yDuYOFIZeSu2V58R/kU
T/VSf0hOCiLhvj2zQ/SEMo8dufk534vlJonMxFPexP2wMku+T5XIXO5IKxngShVqIT7/pQJtOzZr
aoWFgxSZCx2HamQASaGQ3lpofQBJpqhM/xd/JpUxeiMIwyAEG9VL53WeulYcXEjQ4Bf/9xzpCcf7
w1TDqV/TZwZFOfy9P1RLsvwtCLG72FntbJs+0X8P+GQueWwLSRhZj4vx5gomnGYQt0cUzA4M83Hl
zPH9NkHmysVGG1oAs2tAeRhLNyk6fA0+BghcAN50Jc4uJONkLlbUmArfKwEzMHiH1wtnAyuiGIH5
BEbd48WzUMQk+uxwyJp0CJuG8XtyA3arMOi9+yM/9xcGz2LUtNnU9COcBy87dODWGIOVHdZs65de
4JQMfYkYsUyB6JokH41+TOhbXX7o9Pz4sb6PCWQuSqyEniZABPH7RAiNkUcDSAGHedHgsrW+1+8D
OJkLEgklQN+K+DKUnXrZ5Ps7HIqNkMvM0j+q9PL4Ob7fichcnMgxuYgA18MqVVUjHe4NkU0uuUUT
5IlYj8dYCDJzSWI2JnyfTYJ0XtONuhsNVqx1PSz9+7P1Lqcw5eJ9JiGbLrgfqjZ0ZtLTwAmysr4B
d5S6gGavma9/n5SQuTIRYErSazpchduRM0FPdtr2vUO1W99GIMQU9S8lVOzHr2xBxE/mosSugoX4
GLXj3i+vHayY0HhRNO8crtXgo6DvU38LCl6pZ0Yie+I+4jMnlIOVzX1hbs8Fi35NUr0ZWlh/Ipc0
FbkjRjAohRPkQP+wVFyZeks7xFy2GPFSxPoYz8jtfE/8k91x8+kRc3CSY7kRLvk9i40bfVp5o0tf
bxYMIh3ebdkE2mrMYMPDwK+zC4hKgX80Vdgohe8oGcG8tTQ7Y2XeL9yHEW12oswFXxMmmuk+paPX
N4DcK+iyREwyYE9tKy1Y9zxA52BdPYNg/qFyyj+JmYk2yys0EtcjkbpxTySpPSr4ok7vd/5KPrRw
hgVP/u+4yk2Uo1qBXSaPI4BgcVdhk8HapH1m2xDiGW6ltLcwD+f+o0OmcbgNhQCwlkAFVu9DTcEc
OHPj2t60ED3mmkfacoCzKjA4TZv3Md/mVDVb5QRivJmg6+jxvFt6iOnvX/cggNrjAF2RIHfs2v53
np2E6FD4vx//+tL+PVc1Kr5a8+BX8vtBKCCZrS7xiP9eYeAVRkA/UVuPmovP9b/Tobs9HnPpiaYw
/+WJtBIoBQEA8n0uSY6vgXqOvtU+rI2kFlbm78LeN5c6jkVd9DGPIeBDdE2cYKtuqvPaldvS/z8L
BHTIwJOZ9LlN/UEDFaCzTay7Lffx+PUsaGTgqfH3+wEwVM9BE8XquKgefdNcFFIPwlawYq/dJSfQ
MAGHhAtN+kvereXxn3ci36Sjc5PHtoih6ch4OHmfwv3JSj1/sskzflrP1SauDd4Fz4A3XjgTOshf
ON16nXFrYFAUuZEZuH8C8wOWtwdUvNb0dp/6jO/+o1neF2qcWHEkkPb5WHBod0vVnRxVgHoyPb7m
I2CjrPetJmaSiXoYclz46Ke6lTdsPwK1G+jKD46nkpWEAyw+aw1WBBS34K0aE4vm7EmQpvpGDQiO
UCpelEI4pvM5WkTUCnJxKt78rL0opK3hExrBJiwOd3Ebv+op3USqZEkByLpNYBd+8ydNSGSU+sCA
L2tjS4k6YDbTEp2gdbrh1EExpDag5ljoBwmWEhwb6aEY1T8h2JYmcMhkJVYI8tJbmytWK00OtLoW
ES7AUDBHdEBudYWioYqMTP+ZKaWaGYFcw5ovbpFMoxtDK02JivQK6FIJo+6+uZJxSM/FRPxhKADI
oBxRpfXaWuxHd4gyH20npFFTuwnhsGvnWogDPMCvE56v0WtDkmI0Jwpihaf0M70tbLR2wQ2nEofb
yOrUScG6vQ0EZ5IhDGH4y2X9uQEcsbdiEcgig3C9KMIIRqbd1U8GbqPjp97grCoYMh/qr2088m4+
KqIL3BcNDCBtyt/AvjJwUkT+A+U36EbALlUAuIHsxcowfOZwY1fwdpkI/TWMfVgqTVROiSJg90Os
EzcKq+YF2hZZtGmbh5sa/wtnFlLW/BZEysV2MQaRYgyoR79IQl7fOhaH157LJUuvq8As0jE8KLQX
rEYW3sNRbXBLRkc1McLBVzcqjGElAwzP/ootQ/gpgzFHQGynWF15GI83nIBzsivyoLkOAB4Aad75
zVHmElSN0MWdn1vIECEa02XsLVLWQ9CRwQPdbKgQ2NzAOlOV+gaMdFzktiwCJVP11RJfIxXRX4P8
1pGB3jHblOOQ3gaap1e9aKlagq53nfVGlMHMV2oG3+5z4I26SFbtSlaKixp3InxX0qxInYCnE7YQ
bFrg/3QOMHq15JP3BuhSAzmzbvhcNpgh0Hp2lOVAccl6NexAKh6cXBuAYG7EFAPicBKDEpsJOwl7
myuksW4ztFYYfVOlLs86+uY3sXyutaa4JXE6mhzsaH430JRcsmwUTXkqNNA0lY9S0UovUpNIvJnW
YXMiEd5EEDHeGmqJ3+YdOqQyNakcOREKhwI8CYBT61/TpuxNvcvlLf4ZakYJVq/ek8FRgRyHfwXJ
GXi/QeQUHHRh1YiyQ+OPip3xoO0ZIfWZxYds3Eo1gbkaz6ChTAbxyI91ewLIrLuIUdWcWejDaVSI
KhNOJUhElFg96V3DoLFkfHLttSp7TnxF3g5wesccyTlQdYMO8wLui2XQNx8EbLnTwMXwfRAEtM6l
KdFfAl6JzcRnbFdiVp+FTMuPSQQsWh4T5ZBFFQdKJomdPB4BSA+KGPpOBEMzV5CiELnyj70Ofrrc
taWRMLneMXwQE8qu1gV6F8oGiYOZL8PstQMigxDe1Uw2RX9AIdWPfnQa/xKl+fgMWi+AljVXFQiZ
chnBeQrNksDhCtTVGgmotLEDlLOr4sQgoihuwKDmnEjq6nMd91lh6uFY1Y5eondHQCWuzIN73EgE
URpd1SLYFeFgsRFOl7n6HrRJC1o2yql0uDVKvSkrHi6Vsekz6GZj35R6YXAyYOUMxdeZQQgdbwL1
G6tq9MHmeS1wUiGDyV64YU0NLnsP6HSR/Rgxq20EZtgz18FGLpUQXsb1H1xySiYYri9dlR5CVcqd
Bmx1M2N8j3evtL+1pOtxqhKxVEuqG/geZgrWbWHkWY34UnOu2qWlUcb9H9DfS7CixsIuB+VESHLh
VY0iSA4WDVULDu9WVUGLlFVmFg2mVNWnaNTAv1NHuFYCb+fJJSQm6mjKMT0lYb4P6n4fhe0zEcD1
IHL3GjWAyfQc28QdFFVRIKOfoGMwCiiL15IbfFRKIpDyQHCOitLIE/EIVWT13LZksrgI6k3l+9JL
rHEHsRjgSyupdgPz43FAtY1CTtDkrRPmxI7T3uj63tQQQ+OQHvDIuzKRQDuSAONMgqPP8295z+Ok
4hebNmjuMQdnHgodYqwKu5xl4IVXXsuwirXsedqOEzVwfF3u7bDjMzflfdT2IgGbO/FtsJpzE+BD
h6GwlJetW0o15rkmq2fAYEcbO9wO70VyE1o6EVfYYqJ7XJtsgOyxof6wtSY6g3Lq5ZgxUZXZg6qA
dw2rxzE4lll3HCLYYAa8xfeRZAdhs6ElmkRhZmmUkdBZEi8eCqnrYfccqkZec73Rkoo3/IrGsCnx
2bHofTQD48Bt4oi0TTQoS3ThJAKuZoB06iIWo11aNSGw2aQVLCCLEhqwausXmgG7XLdi5Seaz9Fa
/TjocW1R4juphijQQa29wRa6hyl/7EpNepbV8cwAaxiNXIpBQe2VZ/SQKCZrqp/DyLJj3Hbo3mlU
IG71CCgHvZW5O4pKWKRNvtFkbc83lJnYREJcbaPTJ0rAU28aYdgpcQ1xisghndWGW1blpRF2tQ6F
qiJb073Zq97jUFAApWlIwEK7fO9vuSi0W21gbt/JqcUL4i7j4g2cFAeLxFj1fiVBJYXqN2hNCbNC
nduRgSCfGyvJJUy9CLV4JbpvFWkGpwFl9BjJQ6eZWkn8tnklbHjjeeRTUVs2ZtZFhxSOk3mb2CAt
Rk8SnxIwlTFQUFajIRddDPe49gJq723kstgh+CbEkAR5M6poBkQpqXL4GEuW1DqMoYoBlzTgERx8
JYHLZlnV72Ki6k6YwXUxKuxEDOBZLfqiyQkxdjuaVk8qyfsnNo5u4vdOwPHJGydzjaugemSGjBdM
4A1gc9HK0CW0SAKkvGTnWMAFXSAqH1UF+zlJdUnbbqsue/Flcoi4YFMOIx6ihYGFotNwExIQGzHt
7LSoHOb7nBdl2RbpqODGmtAf/Vq4hV14lDIVapycsm0h+75dQQBsalyJFUMAEETSK5a1nVSi4FGu
Ib8UEe1ejSgB5eyPWxDRDRVjC2l6HnvaGmmR4uIjLR11AGkL5F/E6sGWQ/U596WTpvapqUO3EmvF
86CCm17IH1KqfAQdxMxFOGRmI/idWXYoYgaaTw2VhBcajnc5S5xBpDaAKtVWqSt07AQ6sNponTW0
CBEYczAGrdsNlQpeFhLf2b1Y9XapdoGlSEJq5x2wy9kQUZsKBN0vL5D3fbTjeODb7li2jZXFqZPo
DFcfcfPBh9RLBv/I+cVuTIBux8PqlWBXtL/6AkomyABvCqdHZjhgUxiRl/AlYr3yZ8gldghU2fJD
f7CGQKpRVIbmqI+2sPnjtryvJ1vks/JWgk43owNzqiblrSDX2QFpSGDVQvlL6SElbkSLUsXJaSDa
HK9ch4Kz86oeDFJmxS3XKuUs0dwq1PjApTow0OM2lJGtauhe1WCIm1VPTdRAVZh1ZotzuiHXItvF
dQXUaYcL66AtdrgcP0sjd5fH0PX5zhyawh5L1faH1taGytEpiwywsg+w5ZYB9USjQwXMZ6ncZa6m
27BU73Ii7vG+EgSjxo0z3Qp7aqUktSNJd0YGL+2hs+scEQSpO7KN3hAkAEjqCBfPOgkAlAKslddV
U4ipO9b4Z/FFr+CLIZjwbWW03c+yyMgmAojUIJUveaQS0LUeonMrhXXUEdneSc4Ls4yqnZTGl5Lr
9nom1cCFkiP8js0g7zGfBSS0PK7rAAAYKiQFvqHXwo+Wq1wSiaB4Y5sCRLVtmBVnqPAMtPsY+hzt
V5S9jnlSu+HAnYWePDU8ZHFBlzt63VrAdlhpI5lZEJgQgllKBSiJzpljLdhSCwZiEP4aQbM0VSFC
bbgaj0VY/FQ5/BbODyfKq1BRC9SRJc3T4jo2AkluLF9Eb0eBG9m4kH+TCu+klwfO4wbq9ikQ3jJ7
TmPmlYny1pLkqEVgaQRSAbh2a7dxhYS1Cg25YSeKWtIwwr6mxUkxqSZYtx6aklZtSCfZcSS8yGgO
SkoO96VSMDqcVg7/4+y6mhtH1utf2dp32I0MuHzvAxJzkigqvKCohNyN0AAa+PU+lNe2FncouqZq
qmY0FBE7fOGE2QA4W8BEFrlJFu/qgSYeMxt1YcXGqyoUgYYrDGkNBSkws++0mimIiTTNE3G8z8i4
RTV5IxvypufQgY2ogZuj3A9lOGPZurws4curSnXplLm2V7IIxn+pJ3Psqkx5KfWLGXi2KdTy0HcU
JpxwCB9eawyWgquHuPsoYAifAbGgqi88eQN08UDlsx5+SGE3OqVub2wiLZQKrCT60XbWjkrhidXF
e5qXcC3NYFaVJrvIkHNgKQeQhmKGtYegtt0od11VDZ7RyZc9UIl0D/bxr7DFqLd9JQF5rWeKBXZw
l95pl/29Kl4y6eIbXPkVlf2RkFksIX/NyQHmw0sJGG7KL18wZMeOyNbM3zOVn5KSbKxBeEJN3pWx
OSQFcmygPbhAObMe3ksKZA7jfpEYez0z4ZUnslmG5CO0YYU1yHzZq2QJyiQQa4Uxpx3xRJh7Jq8C
XKoreOQPieaBqx1oJNtplToXTTXTqAk90cGeIcFb5AyhHUzRypWaZ/pMDLwH4AfDVemXY5c6WTo6
o9Vwt6vrGaMns4eDcnTXjxHdpBYmKkGJBG9+lxC2ibPMj0gYqKCJwgwF6lkWmoQMwnqyYE5Y0Rkt
EQhJD4hk51zWM69U76A6CMCanPlZO7zLoUCsZfidnrwMCOb7yNwqAixWdZzp+buJv6ikunquPmNz
Q0IWFS9q2L4Xrf5cj+3JsNUTQH2uKilHCrywl9bt0ghRemDVAUJOPUzrtTDeRemwZ/CAl4yWuDJH
yBXHmBIU60d1MrA/M/Wz1tIHJbbuSRE7KadeWp46NA6L7lOrn5r2oSkVoGUee3uvp4kv6U9D957p
3BE1bDOVY13DDsICszRDD304tND7Sh7SKHYqrCVlObhDbAfDCAgvbz/iUX2LEmvT0zM01pZDqi6t
7h2E4a1c1p4+xBtTyc/MlgZU7M11NtCtANQU9GrrFfbJLIh6GCzjffUDRLG0bRYphWfKkVMh/2/q
VWKYc1lT4GmmvUbq52jM844fWfaQUOWphpdDoqOwgfy+g1Mit5CNN7an4/uE3Kn2QcK/9HZXy5mL
RXphcCgqsWSGjABPcGmqug+3O1hht+gjMMdm5GAJiGe2Bl2IcfCijqtYjoDMgEpHF0c+G7dsuGuU
TQ/qTA2uKx5+FAMxwZdwenMraEQ2n1J4ZMohLKkHvQEvgoRPylZNry1Yh2sDRT9qjmaiublaLorK
XDSN6aT9cx6PZ5nFTlgjStP3l5vrbGyMhT+Qe3RevC635nX9aXY1REs5pnyi+L3odhYyv/ii84Dk
SsvHtT7qm6xHXQ0Gx3lnP+i26VkpItgQVWb1NZb6twxbs6AhfuW9AwgwMQpvAJ0zacBngu5QDS4x
kXqnsukjms+rLN9oyBuFzDEzgEMohGegbWahp2ZWudd2yYGqxVJq4MXFcsxGGPHI2XKsqVeRNIj1
Z2bbblkLydXHR6J96gVdN1a/aurmvh0ap44FNCyFNA8VvlBM89yh5oOlJRC9ue10DOt8dCRkbqWA
wxyHvpn2LOe40h5m0eZTkrwxLfSJqh8ZaOQVL/0B3lrwDFs2dfhYdMkxSiGVJKR1KMlPMkeiWZ9E
cWZmslEg3h4PhsfVh7DEQAojjJ4YQXfC7hXDXqk9cZqcr6NKOQ3J8AL/XLusArCFfa4tpYo9paHS
BiqS9IiHqCDqGHO6GrpFK8+KCAyb8NBxDeEFxCEcFMVOKCzCwkfT3SHi73jBW5bmpkslXXIV2fBp
xzEMYqNbjzBpX6LcGztcdE491F5LBkhutEsefygt3pgexSeKARNCXhXVGw7ZaLVbGJg8aTt6sdW4
I+KEHJ7tBuo1XYFHbbZOlaMdHuZwGJC3fXFxMkp8rc9R/ITizQD/FTo6ebe9DCJLqjwFVkrKyDwh
cFlABFvG3lAgsI+Yt4sHXy8sEC0tFTULGhhW6PasP0hSCVTeOla3KWX+EKJ+1hYIWlqH6YjJVTLL
MnNOozNciWemyHym782iRF2BuET+EGq6MexkVtFybnfWA4dxcZ8IX6oLT4Ngkg6100jZSCHef81d
rXtLDXvPc8CV9TNyWFQJ6EaXasS1MUULFnF70gOPWMG4UKpcvTBQCivAujWxyGGhaxKY00ekmmGS
bJiyjLP3SxkH8KgedYc5OpNgjy1Ks/EsJXflYt/EuxAzu7EWgDtCCRFwN5jGZwQ7U48BkqRvgg4P
VgSxatP+JHV5Lwjg4V3roDi1FFZ9zmDAZeOpJhGHaAeSXV6TByRGhYfGIFzF1GJlwkIHeUTSemqu
Po0o0Au2q/Da2x7ySpjKHQru+LGnMWr7yjxh9YkXHC8/fpdogokNB9u0OkntrqWQZK9DHbqa6RbO
uxsBw3AXSMQgsXMwDN5lHdmpXJ1KIvs8lwwniiSfS8My0gRMG1SE7RmrV1KYNfOufE/SYQmDFj9T
6RbIOzcJk0OhZbAWQYMupOo9VI6e47xZW8RGsSXTPQPG5I0FQyfd6DZKZqxL2kcLWoPHD9NNa67J
5FnXxsrPGH20ikhyWHdnxNZC0zO/agliX6iQiXl38exkyHQc1sRuSg6y2Z5JS95Cxp4rxO6OpdOj
6HvtTiE2IG37rlp2qOVCRntmZgsh5X540XBHH6CaK6VwTeMIq86FBSCsFNJZxCFwElHiDL0RYEw/
yBCtFijfQQrcMTOZBJndKE9RodsoKLSapATZOOr6olOQkLo2/CQhTZAk1mdRtgZfIyrudlVj9vsh
6VCQNmM9f7SyKj4nmoRCSkK56igNko0wk8rAGrnybAvoy0eS9GiqsfpAyUC4Y5lJyECqI1hoGqrc
Akpc2kksHyJGF+//+FNSZM3ULMWc6nDgTkdUVHv0cB3ivo6PAr4al07+oXewZN7o5OtXTnLpU35r
eSKp5KUN68a1qI9VtyH1IbFuoSAubcFf3cAEwlJpMRlyVZFXKJNAMZioSr0ZlBh9kURn8V7uGQqE
LXAnPcqU8F7AGqZVH9YIrUy3kmG17P7ct7x2j5NGdYV1Cs1cGUXuZF3EBwXrTKOENzpbV8AXU/GN
mqvGaJimjjpiH6KCbVaLHlLAT4SHMkITdBrQepP1OyQ9kOHgefr+ezc16fW2TZTmAPsCMImCF/T9
K9UZ09F2C0bojbFx7dYm7V5KUBgzcwnaAKQLg0rFBtW1lrpuahIlcGDqxDYxc8MNdawkXZfcoohc
aWMbE4yHqK1cycZyWLdjYbSOyNLBxxAt78M4kXatWt9Ccl76+r8YoFN9C8LHjOhGo64jPVpSPh4B
ujr9/HquPLupnAWltB/M1iQrHpXGvVlnzQ6pUyp7UWxkh66xo4eksrEK28MAEiXnt+hcV9TuzamQ
BZFGmJnQQV1xzDWHl+y+NICmYo36btfdor2onGGksoYuWQ03y7aA4VAWvSdFHhQRRXZnFwDi9ejk
jae+Im9qTIp5ajc3BBuu6FCY+mQ69jH82qO4Ui8lIgml9NEmnd/UkYnSnD2gH4n2qol6YUws/IeB
KC9HcgscIqn52lA18gBaXH/ozRzARIan6GABVRetlPEz2nWh5Qhs3YlrmBJ/1pJhyC4VXhOPoDNS
n7ZWc2vuXxmoU0WNFt3XlFCJbozWaOeGUYhZmvQIFpNB80uLiBugkSsL2FQ+I+zB0TMzm22yUe2c
vlFW6AK9S6R9/HmwXkEL6RNAg81RUK6VwVyHNp+1VbYds/IjF/lstMf5qNMbG8K100yWrKqvaQPN
ahP8Dc1XkHY69ojoRSWNn0X8Xq3zW4aSV9QNzC8QwrdtTRqHjBj9OK4rWbhar7na8FBkGOy2iZbo
M0FxtA1nMtatvIC8lbgx66+9qMnKpZJB1/IcSDwTNYqRnNUBHm/j289v6crBpxIa5aCqSo6CBVgC
zbarYKCmKSifWDc2si/q8y9Ww6l6hmkWFjbkFr7lNZMWY1brgJgnQrxWlaWhkBANL6iIKL4w0Gwm
ZpI+A5UT+QYAKijYoNKmyUoVVDyWndJC+xAhDtSS81H3RDdaHldq8Qyybh8gBNB3BZAFXpgBOl9q
jHgGb6vFqPfRMrdislIZFQFqgOMmqqj1rCmVAVw95IceE9WIvGS0zXUuJdonzK1RMxgHndyZVco+
f37U1/CNU72PpNYNCH/Gw1ovOLoFwkqGGZJJPuuF2WyMMs624RBHa3C0BlSV0XAEf4O6Kdxhb8z5
K5NlqgaCmLceNQVXAOlW4CeW0Fn1MggXsvBBypTfi4ymIiAqtomOC0OsB7NBG3BYZU0xL4vuxj1c
WR+nEg2SARAMEdGwlqoN2oSKCCx7hlr6zy/p2hOarFroQGpU6EKsu9684G/sF8B7ZyCI7fSxDNSM
Pf58nmvzbrJsNV2oMaF2AiJeIJRmkjNYmwiIpJ+Pfg3nqE2iLLVm8aiMRKyNAeWyNkV3QjVgAEn0
Ffp5605Vt2FSAd4Twu9NQ+L883mv3dVkqaLFICI7VBDcqYew2UXtsk5/b6GaKjfUDbS6kdaIddwc
eQNXs7cx+vj5qq/AJ6eyDZZZ62Vd4aojeZlRn8HHTIIQ9wrddGO88UauneMy3r7tHYbWiiiVcPk2
dwsCmXkfRQZ6Z2kuQpGfb+NK4DmVYiCFEFjhcBuCgbmW3fPh+POBr8y4qehCC1ZSgUoaBhPkxtVg
kD0jdKj4zcu+3M63JyM60xpBs8eMy14QfGWoP/x82VcG41RmIS7CaOwAE1prCgipaDd1fetYw43V
/NrRJxOYZ3VRCr1gG9IM4SvF/rIxCx7t9L7QbsymK2vRVEQhRt13GDXKNjyMQRPksjbTeF/MIsl+
JikKmaVZ30pnr60YU8s1o21ZXvfAMKKtn23JwwjsHdr6B/GgOreMK648s6mYQokqSQloULoZqyhi
6JCFiVfJ4IynokxuIciv3clUMCFUNDlPI55u9Lxz1OaQJydTrCS0iLPmKbJGr1IzV2U3UPdXZt1U
PaEqpFzT6gIFzMTKHjoed+vQ1OLFb43hqYJCTgFEy2mNtxJu83bPVdS2bnCTrySTU82ELOEZ6GyX
C4dNWOik2O1QTGtQvUUMeFOK6tpZJrNbB+I0iUacpctdCjTTu2hc6FO3IfIpt7uxgF995ZNde7Bk
3g05zpIyp649dJEbFC00hxtOKy3DFgSFG4vKtfuZTPve1LkEQiFwYCcd6MjU0QcPNZkI4GNADemN
s1ybKJPtu6xIXBZKjncT966izgpTeOhs/TymriznU0mFVo7HzqjyYtPWEA8dlzVKycCINMotKt6V
E3wh/b+t6KY8xHWRFQUWRBToxEape0doS7u7sR9dC6SnwgnU6EMdqONiMxzAISxgHfhRlIHSO4B1
JLkLjELNbqzBV/btqYgCTftGVXqcSkN4hrqiD9XibE8q9H+933odX3Sv708rjMuWSjgDS2N5UeSJ
32YJVNuA60VixG6MqCvL1Bdx7ttZNA6UL/S18NL5KQZuoxc31r8rQ/WLWvztwGPeQcawl9JNhHaT
ZB969Z219z8/miuT7YtQ9e3YcPbr0zGusk0K5Dbgdkj6IidTHFV4FSBtt3hN125hMqf1GPj33hzh
46WcomptJotOu5FOXJsKk4kcy1SrjaTFoUWMDVWuQeuWwIjItzpVTj8/pWt1ia9V8dtjgoYkLFTS
BKpEvB6ANgE07U6WKJgNUZy4nBWFO6IINm9slvotdnm/Dfk4y7glzeWo62/c65UhNpVQGNNKAq66
zDe8r5yx+DSHGxnftfn+L+oJ8ZBbVV7km7IFWgkcTuCjAMZy2rfwqWGOGN3uJg/n19XbqS+Y3nSA
bNEq34wKd1vzLBkrbt2YKlfWkqk+ZZtrtVRSO9sg2pkxcW7VfSh9NtZ5FIYXo3z683i4MpynQpQt
xJvH2MBprBHa52hkVuk57m8tJFdG9FRacohgJyXrSb6pKXN06dhoORJwAHTHW9vHtXE02czRfOyg
5pRiHAG77MDw9DG/aS5zJaSe6kfGkPmwa9B0N+Nbd5Rfy8/wye5/b4md6l6EaIhWuojzTSVrbyXm
AeQqgp9f6bWRM8mr7bbRqRXhodtoRx8h4AFYNlhpDLW0+sao+fVaa0ylLSBLSSMzwSnIp+ZLW2Ot
f5Yb27sV+v962EAl4e9Znpq2ksRy4NDTPkJCYaMxB3q77cSi4M4oblk7/fpBGVNBC1qNEixc8X6B
EGzYCrr1e5uuyjO/oTHx67FpTGUsSJ5kaBtgbOb2WzZulfD48wv+9bg0ptoVQJL89fRbPP1xnp6M
IL5RIP/aif+1BGtMNSu6kiUxNLryTavDqqQ5l9BLbFRHfVHd6Nmau6EPce6fb+PKVgQc299fcyGj
eYhGEcb+Zza6IJQkK4xW9U7RfIix1Mv4o53fONXlkL+6rcmuHdoNLMIblm90xWFbFVK/ulcwty2d
+nM4aqGXwkL7MboRNF+bHpONHBCOHls5bgyr3mgt2q0BS9qaLMbzLb+Da0NrMsd1JjMapzhDjBvi
6aEn97/3pKaiFVklyZZ6OXJ0Fm/0LfvUPpuDdJfoLpdn1hvfyM8/n+nKQ5oqV0isF30y4EQZUEWn
+ijdkR0A2ZBkvPEWrlDpjambFjZJBY7wCNViKQsdRS+iuVHZ1XPTUNvXh0oOaIFGgsFB+cy1nPsd
rdtVAhreEphoBr+q8Zb0/ZWlZipvoRkN42opZ5sKwH5A7J+iBx2wfkCxf28jNKaiFpD04vIQXc7Q
NE5saQ4g/T+/qCsJs2FdBuG3kLEhvaE1BvYq+iblLuBm8EfPH5U38xA+IZH9+Sy/DkQMa7oYxI16
KYVgS4kgFWG/FKYP+5TfPPhk+tsVMwmJsaqZ9i4L100G2GB9ywn82pVPZrusSXoXfm2GMRhaUcfg
sxVGZGnkUnPj+q9siFPNCUbMAtCKLtuMyTrMOq9jtUthJtXfEse/Mj6nqhMiCe0wCfN8I/IA5UNA
fqN21odO8lbeiniuDaOp5ER+4d2VGQJzoDPZ6APbCZv5+FWVZ0np2JoDCvDPQ+nK/jiVnigIxMzR
E8S+cgiVWTJTak+ci/ufD34lvzCm5lqiSnTJQj98g+cvjt2+gGVL5Bg7/tLsupfm9efTXFngp9oT
Gu3FEFLcg8QBmHzkN23hLjvEL3bCqZ1WbQO/kKq4/DH2ADuH+HMOLrbwzToAKqGPHeC7f+8WJjNa
AZ1Y4wVuYbhk4XQrVTeKkVcm3NQ3CxSGTBqzVqzl7IUgsq34POpPP1/0tWNPJnNBQ6aBzYl+ZLuW
kIFnEgB3T1/H/vc38R/RB9TivpBzzT//Ez+/gfBcJ1HMJz/+88gK/PnPy3f+93f+/o1/bpK3mjXs
k09/629fwoH/OrF35ue//eBTnnDA8D/q4e6jaXP+dQJc4uU3/78f/vHxdZTjUH7848831lKUBe4+
Iigk/PnXRxeMoKJjfP379+P/9eH2XOB7C4RWH3+cPuooockfr3XCz5QmbxeLgv8+/P8e4+PccEAO
De3fFJNosqEAgm7o+OvPP/qP//nI0olsGKpCLEK+lH8og1z5P/6UrX8zNVuHvYClqn991LD2r49U
YsiQ+tLwTWIBafU/V/u3F/Z/L/APCs4oA8Ky+cef2pd91/9NH0u1FdvQcQrbNm3F1KYF8aFqctp3
0NTQZcMxQ+4k9rZPajAlvPxJBOBhpLKYGSKHgdwagEO3r1ZhvpWNXQ0lctAxe1Dsiflo6PdV/RDF
y7xcEunTrGT3kuk08pNi+VWmOjVczCX5FV7pPVi9du3VGcwbh7fWPpXaLlMCs4fkUpz4gq9oYnsC
6bUQpwzwYLBCAtDna5VBs2MGUnYhnoc8g0yD7uYpmCYI5SvlMbUg4LaUofMh3bXDcrQP0PeS010q
Ls3m1rWGFGQcsLDoE3TafaPZ0WJhKS4tZoAjFMq6zV0J3jTZZujmPVuzj+SDDTMbnZqdDfUA3QOH
fmNvkxcYV3NXYMV3S+JBlwTGHmmwiHfglhmSo/XOGxC/ODLg0BV0LtVNMsP74l4rAVnoJg8aWAAR
LvPDiE1HKwqnME9Nvwwv/5JXyLbAkdqwsfG0IXJrq/RgFTnnAPD1FnjZ1k64bQ9SGAgSkFKPAZTm
7KNtDpr52kP9AXApR4dHqRbNjPylGbYVGuEpM4KBqDDcEB551nrl0dxmPHRtPQTqUEIV/7NEbbGB
ckKG+vUozTs6D5OZWoO1GCeAY3eOlb3GEP6uXioJhHzOnKp6sYlrVPB4LbiriM5VyCnVNnW2yaSZ
5tQl6O+AWFtb3b5PMohQtFB6Ac+u6Z24wljrS0e3DC8rkdNHD0Puttpdlb1Q6ZHYu5zBkpbv2cUA
e7yLLgS5HMZltkfrAOQqagFk57MUhvD3erqIoK4GjHgD3ow9UzpwIBeo76MZr7Nt9WQ4slvfaU/U
lxbQrUv9DthuRE6htivZnRU95+m+jD4sK+iB4ZNtl0FvDMRGCyKUInknJRiiAL/p9yCqmRCWKJel
9hglMVRmRqc1NiV91VsvMTclZklyL/eHzD6O2TbSF7blq5UjLUqv6T0+7tHLVBPJV9j+smfpbzZ0
zaD2NYAVVYGp8VRrd206j0IfnHVV9epkDyUFCzzVlZ0CQ+12xSt0G+hT8ZkVsxSoIeKD848/oTar
Ro90ICgceul5ALypnOfIB30U1QO0GsFAwNTxGVnoAVTdz/YzSuJukS9re6beE7qt7D20Kiz+ENcL
W1qW/X0P9CKp77j9QYGYKXoUYbiXdFtmH6EXLPJ57qPiaSU7TdmF9l6pMqC3F128bOeqeqfpq6JH
BPysswcl3RniTV8M2ktfzbi+lyHZI4XvJr1rUuhpHbvuyMiZd4d+hBOQDGDePuazLF2YrTsQzbGK
bRnOWfswAsLRwNa5IhDYewcQs1L9As9ZzHK3d0kdFGCkv1bdmfb3JNuY2j7i26iInIGeRvtOMk9R
995rT3m/jMM7ZryI8iFE78zrx03MdopxSOVg0HZR/zHUK4Kef1Q/JvJDlwm3aYMQQ70EpF4pZWfQ
uYvhRObCPoH85iS8d7NchvB/5gE9Oh+iDKJFyR7w2zsZugjSkeIik9QtpVkVG9CymemmX4HMJGN0
ZW89FhtYnjpKlzghPKwAuXQG+WxqqWfWrT8aSkAg41KJu2+72F/7wvd9ADvO38Ko/94HbFPWFQuf
qdYUOwNRjLSUQXHxgCxadmD3jbsynhW9VytOTAOtdqCukfvEz6hHHlCiDGetGvRNMHoS2Deg0/np
zvKUe2nbb7AtAP0K1ln6LBumA0I5SLv6zETXsHOhp4QYTatACZ3J6TwGIw8rRnXfJqc2XSUQUOjn
SnyCRrCunhXDxQQDS7LFIfN1c4oXcBiCKFC6Jn5zgJyA3DntzIrm+AV1XsMcHnvESdLnWgvLrbna
ATbsA1gmoEIdDk41+J0H1pDqgKh1WT1gEC47pDsWxWttP7fpltJ5lK5BHOtg0wR5BqznHEJKMKO/
g2gHkkYdy/CyHLc4iltLoDdjmK4GDCEK5RmX9l5yHH0hHLhdM7AYmcuFK72P+xwCJrJrD4dEAyEe
vDjjNNiwL/SspwpCPvLWLu5FdZKjjQxS1XMDxQhnrB4iT3UqLFSDqxGIFvmm6cfCMbR5oc+h8zQa
j+ks++zp3Bi8noN1e1DF0gARuFkNSRC1Djlyf/QRxJhOaM/q+ABuZlPP+h5aQbmTty+gi1JjO+8f
60PsN/N8AWGTiwhJf0Y9Qa7nduRJ1DFVDyJoeoiVCbtYfyjSXZmWXlj6NrYNPIHiEHm38txJyeOv
YWnpiqnIRDXVaTOsNdRcAc3c8qB8NJODWnZkkHe3xcIIil0mO/385il/ORO+nXJSJaj4CBkC6F94
6bownBE+NsoymYMjDIEtydXe9RnOHYPS4sjCy5fN/Oep+FX1nEZk9rfzXyL6b1UKqhkRNM5MyxuW
auuOHpBZ6UIOrHN6YR7C69ixXvQ9f7Pfqi3oTZ70Vq0k3bXfrQd2as/ZCs7M77HLYEXmtAeGmjmw
DbvUizbG/aCBEORozuiqJ9MvHgroY8O5yrNn5AgBBsisQQ/sCFKwxy8K3T5d1b0n9Z6tO7orNhoo
abUHDQtk1HHtpisongfMb2Hbmi7oi72Qju1S2lU77VHCtoOmsZfOhmW2U+aQjbiRFX8hgX56UJci
w7cHFWpEzfXLi2rBFj2Onr1Kd8PJcKEPeoeoERxHCmUXx8CyvAYDCuFD5lCodzj10hyc/incYddd
FF76AomUW+rSX4Cbn67uktR/u7rI1kha1bg66b734cf2wEAxW+mv0Qc4+zHWho9wnWk+ZA0qxRnW
za6guLoSyIeXlnnKHJIVq+JVv+lSZ3wZY/3rlVkmsg6waf6lwlbJMkj1JZZ6CIYwthfQ6fGUytXo
jIHfCz/baga6IA+w8jfmqsD1lysDqONhVRcQoveww1bUr7YxbFnYJtrqvQNFEwi3oB54sL0U5m8l
TNB8tMi8NuiOkfBs2SN0lYZLuXiGchGxAtZA68rH95TSVUxEOVutgGoItu9L/URPIavhtbnHNd+e
myh9QPJCcqL7btMexSYJ4hnkYLi1UNxwmcPvGPslFE000+v4DDIEPQh+AciYBPEegk6nMRyI5aSI
SvR7IH/KvXY3uPUan6le84kePvkc77H1bpU1XIYfI+Q+kte62HETEBrdAsxkxQWbTsxLX/jw0gPR
JPPGuYjWhVgwF/pY0JPqAuwQKKNoShDuQW/EXlctDKeJfaiJaSzoQg+RtpwfqQarAutlLBdGduL8
EcT91PDjbjkYIK7Om2rbxNyF8rvLoqAEKLtYZyoUhxD/peAlu3EgIfaB1sATx6hJQIutvQr4hnJf
32f0tVhCsgzKQ9YJ6nPCWECzKoXUGAJ2kizSBa8OMfdRAUVrxG4P2QBljy2kybBQLKvCjwYnsdxa
rMjgS5GXahBMCtBnb8lM1Xy5RUCYzRWEp4WfQ3tnJ9a14jZ3Nuuci+i+6fbISRZqAF4qc5UzZNAU
+in1K5BNKcicYNi32b1uzDX+gNIuJEDEsB1MKHWhc7K1mguHYG3DHQp6GuasE8GYptCgcgUNFOLa
0gLr/lO6xFYHGf/WSU7aZ74W1FUjL9tWWwzanEC+CaTQboFA0/QqxNvWQyTPTHldIx3T3Uads9B0
4bpryo/Qq0ufM9uDxQqsQcdVDjFJpzuasqe2s1YGNf+h0bBzYq/RPeSAmhzkoZum82Ld+ejqQS/P
y11kSCwJbEALmNsdRO9lqsuJ2+v7pl9o9QMtjgiXCvCAmw340uE4u+gA2guFzkrI0UG3AspSM4gq
uYXuIRsboW0yC8pupdSQFXqB4laJySHL+z7eyNIS9F0Y02XZHCwTU/WrLqDqI+i1MAKK/JB6IYfs
zLYwljS6Q4wJRRLQgJLARIoSmNI7gNCDBeXklZIfW32Wl8GFavMI1L0Ly44Y7pjQ9doY0UZTnpnO
QL71JeMuyqATE/v9gMj4LIHBJgUxULG12zSQ/PMN+2iYSwIxPeHoz+FHqwV4hxU4Rw+mF26SBnQb
N3nVoPAFRzakPtbZqpEo+wDYGoWjOkQCX8IjbK8gg5Ahx6G4+KjevEPRl4Fc5UWmp39EOziIwAwc
64u0JGSOAPGQtev6nXpNBYqwB3UPA0sEWMrUNSENVr5b+b3ZCqirgcQKJcAGklBub28JqNi9A+Gf
6jGG4beIPVL4owyl9gDPlIYbBn6/uaBSgCVLIivk4Bl11N5RNMhtOOSVmNBiwIbso15Syb6SBFRZ
laU7fiReO0fat8OzAxsWARTJFpAnsga/hellrHg2gshXaGnYQA85KZDFWM6acTGgRalbkJXZ29HZ
atZ27cvqXtDWsalLVlGADi9/Vh6tVYJYq3eTc9zMx+e09qxZZSCpQ9QMgjtrkOulO6R8qu20pQs3
nydkJuASR9SXA97AUgv6P+4b6ICIKroE/tDjvDCC/yLsvXYjx5Zo2x86BOjNK7lo0srbF0JSSfTe
ZfLr72Bd4Jy9qxu7XhptVK1McpmIGdOUgmMDyx6JWpp3WxhbmnKE42uKoi2PbGps11hvZW/cda2n
2EgQ3Px2nUKcgVz7DScRkxj3+A2+yuWLW8Ub3GHTmuMIxUiBHpgPJiSuiFFYmle9UT+IyU3J//Gy
StTDbqLu9MiA2BXAMr52FTZhpZ/mMwZB/nyQvO7L3Bi68uxa7+sslk7ofuGnFDcj2cLXIFdC/twE
/DJczsXgd2WwYvwwh9Xkd4pbzV5f7DQEMNREV3/MI1UTRUZjecALyGaK2oix8xVjN93/fkAXT/tR
Yk8hrnpGP4kUR/GBCWoPdKpIME6MFN6p4XNsjZVbPBUUSNGintf6PF8vXnpuUrQmh7GMssm3DeSB
xyn19cRfm1+9HDrSscDuHvMK3XQvyQljnrR7RntR2GHaCH4PYo/RPC0NzwfmQ4j/WupJrWh/rZo3
1SHbpMSCTAwXcVVPLLExvR+MIK0CLpHsIFVkAmAFcFq1p3Z0r28zOS+a67D+7RsbK08qPtNxq/Re
O6m3uEo+Y9KlLmFVc0jSyQMweQ7+JjvJFPqrvBLeCgttRyAwAg7rY2yD7gEXo8IK29AQ/Xvxihrf
TDB+dBXTy1uv4WbE6wOyIvkveL857nIrvdsTnjXuIjDkiyZzV8D7wxspai+Dh8+dbOyLKeilDCYr
bJu79WxgmDC8Xa5UB7smO3M64iRt8DOJa9lnGAkcw/MJQAhDkwrBVX+YzTu5x6rGzR7xd3Si9bnq
RaJ5ELz1PFSmgE7vyzqZZWDUvjxGRRxK2HjJfPJ9dz1bWtjXUZfs5/JOn3F8BVQLRreL93MVzqaI
l/D6hppJ3uWWaLpXQw4v+UMsYYAappWQKpoij59uOaR3No6Zb/0BtT3ZwHSqmuJjCnsNkMvxTSGD
t241AYVu2CAOVQuDZM9R3YuzozUdOXEGgb+lovrpr63/sSObSw2aR3JQtqzdmxnTHU5jcomsCppx
QBCEpgrVwA3V1Z8y3/G674sT2G/4c/nxrj5MMd2piROeqDkRjqns2rlYTK/G//nRueHad8k5+pBs
rqMyyE5bv5BSAvnrPnuyngjWKvodPoLMo4i6VCePrZy7vFFE/StvIpIfHHwaFaBR12QJQ4Rtnmsj
qEuUJveYXRLIvIw3fevP0GBUf7KPw11yTiK8VdBEP+ERa1l4VngDOAzpPSlnzrHyKWY42DBkUT3t
CPhivFz0HW2a5UqUmbwUM+q+Lo7oLMA1fD9AtsJsfNLNAE8LJeoVz/ChZEAn7+mHVTGBK4n8AEkM
eivbf3XEl9V6ieG3oB2vbBZPn3As80As9a/hFZsOb35JFt/s3q/DW9bTuj/kg2u89z+XZ/PTfs3x
3sR6E6exD0bi6dnC9VP05/pHn3b6+GbVEScIDlsXyOc/PErCYGwKh1fJ/5oEPsP3RRLBVlwmv8fz
N/tirniZzpbf7HgMrc8JR5EdXSPlDdqycc+GDuCIitEnY5Ui1b343H3u5myAlTF+efF5uO2/07Dc
xYqXBBjOwHT3jcfpEzCT0s7THvLG+1ktv88OVobtJyXerY2SKcfcxodSPKqBBo6bedOwk6gHhqgb
BHZfKbW0GdaNF7eilvFZ9gwjKAaRaVS/eGr44+qNwCDyu2SJixLG0G7wTE1Dy/bygh3qJkf7rfDa
H+nqd7FrRzgy8b2Wz/wd2wv8RjgSzHv1pN2W71cEx1zLT2QPYdpxbdnIt1n+oceu8mP5GLXeb+eN
eig5B/FdarzlAXD1GV60qQh2GWG6SuchJHC8YYw4hbkGoE9OKjezqz7wEyh7/CKYPuGG95J7ubG4
YzHFxh5YXkX2MPIsZLceNujFU5YIBCWRA3PaX1VRK6d6CPL2HE+h9JM2PqDPkISd7lUiE+Z9z8Gk
uzhVPjGpaOpTn3ibmPzeSO403g/fcdjVSGutRbAsitHPsQTiguqFdSUv3O3LPeWkhI0uxp/Yy5GV
urzIeOq4OOZJNFu/3/lyZEJDbnPuqUScvpk35YWlh0t67653ODWC8k/JQ5L+OHjcNDQLWBDiaBNM
jKt9JbwUtBO8ZE7kzWsldZXV7zKhKKeeBrYSSy/S9UYlTBsYSuGea16HsArT55mlx/0aGWK+G/EM
mwTMQqwS2/JQVYFGwdacx+QE1Le9De2eGQaC7tT2Vro22cNiTAni2gNSarZbYH8FMXibnkuiqPHs
MVzplfaHMzCe/XF0pauQnk03u+3WM0oyzMns3rcaX+Wd1ZH0pNE8VmLGBo38KHk3JSHb+Mv84pTC
XZSHmdg7mVjAYp9gsTrhTOzlmcdtZmoeFlA3sC9JOFUCY3NggtJyS0SoW1EvEoa4BFIT1MkOWyoL
26iCVsTdzLSXU7v4GCqGMf79+Xv7PuDpiW08ltB343n1GOB4mTCenCGY5Zvx3IDF3A8MJGK3EfV7
ig71pfMXH69ZN7uvPvS7y43cvjwUya2F14zExRpej443Ec9G/5g9XvbaPhlOUhktY4tL5k2r3Snx
Q+HQ+HrG8sFCSj8mGu6viSDmxJ9e13t5cfl/EXD0wtd6JSOUfJ3dElyF5tuHChsjrsXP6aV0fGmv
l95wxEP8FPMvD/39JZxA/653RudyvQesDPR7tfOaagxtHrITN7zPRMU1PwfNz8TwUuKyaIUjNtJM
BzUPjoriNW8XtvxT768/ztXlX9JHeVkrjNRtuQZrlL+BpeLf7k2/wJuwDxwoS1R34zsd+c2gbf29
c/GuutcR2suNAM4acjG+Zq/IBQCmjrKCxTLhddcCE2sv3mCJjJaJ6DlKld492g/4OqU4YJue48WR
SdPs1luHLVi4pRro/CFs7J8AiMynWZg/17uUZq64tbj4/iqnlzfWwD9QGMdgyCurBuqsP/Ah+2JI
8ZSBwtCJxrBaXxJ6XMpmoZMSWwuLqo7XV/lW4jMh6ykaOcJgyzzijZNhRmSgYnHr2SNzYINhMBdr
gcThS6VyIEUT28UfKWoYXLXCOmdes6ve+qtrMGdQMDF2HT9/RvGphVeOwY+FVDyFe9k3BQ+eh3t9
JBaEdT4AO1O27ahTksfYxZIUh8/4hgEec4jifQMKSW4OnH3ts439oXZ5gauvBirmZoJ3MBc0RsJZ
vZb5MvWAe0V1M3tS4s3vUh1SyYPAAV0sO5L5/jeUqqr/fMbwoVTdIK5YdRTjD+ZGlTjOkI9gcCAz
psuY9HHC8XkOLqvQbX9kY9dew1YcPxqxAs/xUfF8nf0GeKZwzb/QPBTnX975f32eP6DladAI9YyB
dkecNlIPx72s9rHUyu4AwvIdRZ+VirVxJXfwrCYq9ZvSgOf1Y45v6RTolzAzzmsapK1QkwAYjmBK
x2Ktpr8UUYo0qBuK19uGOWvv15q4yjcohehoLbC0T4pL/K0qeK9h/O0oQQLMp0WoNBIgdbPalUdc
gKl19jXx872nDNSZHrBJLp00TpN9eosX+NYursy8Fl/C//O7A0w5A9lBBbjsLg94o+NOu7Oyl2m9
zdRjj6GufqAdKvh1o7AvQY2dXnqDC3phRkyBzOI9Z/a5iBhj+CG9X5WwewTbmr4WoVOj+53OuPLW
Ztlxl6SR/SknG99VpwQsHpp4T0n0xqoi41VS7vDvLTtqOrCuBP5jkF7C1UYu/5BPYerc4L/Jxzgs
32AO9SmNMJQFuWkFuBjYYhf7mG7RxLR3xvKgAQZcxGQEq+bH+Ynx5CQd1stdVp8u9m2tH1JHAPUw
L47zu6J4vXTETbpt7K63agV936uCwnYtTLt9o8S21eu4fDgvGdBoWzEjCUVyba9jkk3l9Tei9m+x
2R+HC6wTDfahadiO8afh1XXtVTmZWfgpqZFxaARKJtrAoNDfaWHHxIwwD7DO+STdTi/6X4aJym/5
5z9+vSFjGm7KG0vljxFGn2hmHffb2XaNcpADFjk53o5ba54if7dgjv1nZ2A5+chT7y+BAV4CXLhG
HYW3NyDfwXD8l1kcLuVd3URbpaveENdZ/tCrzHagKN6VE+yDbosWT/0Fv3JVfN0FTL9eAtP0+9gz
6shi7Fuc8b9e1U8WfZDARFlO9RL0l1tN8iQjJODDOizhAIWlcEdu83av5uEM3vFsf1kDpnEUG1ea
VmdPu1nTzSbGbTGdFIZ/Ijka+Dy3nLEef0Mvi3UjXzGI1wArR3DIbSBWR2uyBxlaaIwxeOqA5JrA
1kOwsKKNkvkMYNYtwVr4uAqOCn7FApDU0gLNEJ3qt4YAuFbmY2kFW/mruxXwycVLRPOJd+B0/cuR
+dsR6n+9uj+GKqU9aTgB8epo0QWJV/B0jqbkg8tMP+Y7VxL+4Bs5yKLjTH15EYDnDRC8dJ50oaHy
OXCaVJ5xlh/yzxGQHTre65AfVVC0hoPfxThOPV5+rlIgXb2aQZRnKFFei/VJ/QTRbSIydG0qJiyL
lpetAyjpwV67nAaD1/OXGZLi/OsVYWi49XMTQ4/644qIV2zXpyW2hXLD/ALrSSW4bCeC8Rq/A0ll
zxs79aOQfTx+U7rhFEBlu6JTkCSDztW7qvsrwbmMpG84z1F4MJneg2g9Mqnmer2x/f434gV3U3TA
X/cZXXXnXXYY9N83oSnyAI824LiVL081r4BEp7VrM12YdzTvlWudLwfHvwYpd211ZJ4QcJyH+Q1L
tnnShXSqjnGk7I27vjoY79aTlgbmI7yQ22yXft4imikWj5H4aVM6H1ePXidx2zANmXRgxoDXMP3P
V30PmnGYPnGlf3FO1WNCwaB5dDseGbmP1W4Q2hliUEvPC+jeuM0u8Yrg+tKSW3V1mwA750PijSEo
WsScVBiUeEwTg9yvviqyGTgqXTkiQWLk5C396dD59CqhtYvPRepat61nHkiFC6SbrSCWdoxD9nmI
Ja+ak/lCZeJ10fUlDf93haD8Vt//Y71bimIpug4T7s8BszTNum7JiQPa75I5WoegKXh8oUvLODfe
wMquwYWGzTDuZ+eji6Q3hlXchiOA3w7PdyyysC0tKU/xSg1igNAOvTe0uevlSZX8Nt0GLdLXJuC7
NT+gi7W3mHggfHMhK5W0xNiV3iw4p8JmQOoJfO3BWb5NPGb7IBabZfFWMa0fl8TrHvufWBcpB0UX
aq1fjYJjr2RrSEcpXE95G5CjUS9R8nbJI3pBeWKKq3NSbUXx9ZEiunjLPwn+UMBqUh9IDvD3w/kA
AqSRksYP0K2kf1VIPsRRyjfunLt5Hz+qu2t7WjcYpG38oduPyYM+vLBZi09mDXUSIc9PnMBZsIXw
HGE9/uUl/a6F/3xJCpvTVG1LxwVzk158fdxndQKnUfk/aTyamlUypMmPOYPeyy5ozgbRC82HWe4n
5QQ/pNzsiaOUpmEKmvrcT3fdeJYsP/bk96Zic/kVNwsWwmnyS6FE6cC+BCa/Shxm5Q4LXiC2XNAd
w1AxGToyMsgjrfUoRi4Vs5PzEN+nw8HSw1qPhmQXj6J6zSqPxAdzFD3OxxjjU4ERqldQiZWwXuYd
Z0RHrIBIMH9Wg/KTgWDq5zIbJxEqrccD9zDYmcKMEXSNkzH3y3CxsCJ1ezgeqX9x/JXzcgks6tb7
HFY+W/AAakGP81gx36dcrMRFDY2P4SZ701/NgGaNkYbzaB2HqH5vC7c8/Y0ioW516j/eB9xVx7Z1
4mD/JKavTmMbplRCGt2ajvvccdV9HOoerS3XqlcftlOm2C1vmHsLmj+mTsazHBm7vyyMfy00lP/4
IBuX4z8WhnW1B7m0WRhqKDFF9HG8DRwwmw0a71MRvxNrNICWsnLxLSiOylfyDGdoFetI7I5Lj2R6
7Q1NDM/c31CCdxDJygPK5+rCx5U09OWNPiEDyd7HO3mXUKcTtg3WaeP9TY4GBphvhPyY38k7wKZd
CbPjJ6zEdZ5gi6lCpsqcXVKuPq+nPIAQaro2iD89MHwflw06AD18MDAGYeAc4XlRO2Rf+b15KHFg
ItWELhZbPihtXnsmJUqodOWpr/1iYthr4ANuu7+6+Fz72isjih4CWudnbWTQCULnZwxNyQRU8ftP
EtP1wDmvCNC5D83rw+kv7BX1v5Udvwk7sMj+39L4Y6uWCyFkqsXSGLCbj5YP0qxM/LxpaCBjMbCl
xL4fguzRfJh9Z98EZUifEyEIZtj3uQ0g/7ZE/nWpaogBbFWxtD99ueZJkpN+ZIXUx1VQggWccKEV
EsnhSTvrL9XTb5vCf26M//fb/qiejLGtMq3mt+mhTcEPFpX6HP3xvn/b2qfl/lKzOsoXBfSLqzXx
FN2dw9FvQrppJgvu7IHeUGDtnfPwDehD+qLh1Xcl17/BXXAgQJXsW+25gr11zP3rgSk+5E5jh502
7cv89r8f37920PTN//fx/YFS9F0SZ5OUb1+ouncepuflnvli+7icq0KotxQq6pv6AD2IdW486cCI
vtyFaeH/7dH+DjX8x6OFs8I94MgOkc3/vdXzLM4X7crCKsmCTL0ZBp8CbcR1XmM9aDfinzAZdKfO
ScdvYHGJWHrc5o+laHBQhkX5kJZkbrg6+0K0n+MqTAByirAv2QfJqpKdgRrsTf5RROclhLzCYri6
JRgG085YWLwBWWTwTb4UKl5a4S/9a/XJF0qAnH+UDZnmPJBTX2k9sFgUKS2c0ju59WPnL4sa3+J/
WdWqacmqgkqApf3HLuusUZHtRLJFU3JhiQ2tIj4nJD1pFg6HQ+GBIlx9PhksNagxeNVjQO8mhCEy
CSGzZGOREMgEI4XgEEn3sstuKc7gInQ4O9bjo34wv4ySrOOE0yzHVdzNP7Tn8gdq/PUXz9MiBSRM
ylu9fAaF1L/TV8ad1zJU7YPTI+/aCAP6dF90zzAIL2PY5DxRXw1JKrJzZuGRkXwU4EReKQcKf+VQ
tY/ql317vVl0X9ICAwPEOco8Za9T25wlQq2Z0jA1fLPuocN8Fx5b58fKqcQisIUJgJgAvIRzXCYN
h5vWiWY1HNhdFNdDcIUISSNBFQMv7SJ6S0jfF16mlnqVg4c9NXe0TKTnXcKYfAiO6dwMesDCUOf4
ZpzGHZY+yfcl0Z+PD20RKhSxa7B+6KOvVkF/xtxHlwU3ewzzLWFwZj/FYRsUsHUe890soLFCqwSg
DsxQ9YpqAwsWmMrfXNEgAxKk38/YSz4nT0y+1gui+J5Wrir4dvH+ej3J03M3nZXmPtE/6uIrHh4u
l8gg8uyRkXWyA0cjHqYNZD3K6EFaj4IaSBUbVcctUFj85aTTf4sl/9yPYGqypUEiU+U/3ZqTuMvJ
gWcJQtOAJuwkPiSkxcGVXiCDGGcAbtA/s7k3TOilMHKIg4p0ZpEXV7N/ycyWxxXoGXHCIVNfW0Z/
SkHwhixTM/n2HK2zl6tnMkDOk3V2oBBeoinjxiNL9dcoGBbzHyuLZEN8iPDM53kzTWuZQ6pJqCmT
i5Vmc2X6kRIhw3WX3gM4ntBgNPm5ke4Xpob18NDxgloUFCQeurGypxwU2V7OeX5g8zAKmRE9Uxu0
Wz3gJ4rYJm2lTxrODgbodseRcqa9dZU7vxcB/7yH0SPB/PbkKP0mEAz+78ZiINIlWi0P0BTi2Ji6
MjmTmDTB764gCO8KSm9wUaZLeWCXZ6aVG7Aq71qSIB8RrCT5IbahANvPUvoG+qZzvE6wjrdRCqGH
KiJQdjo++cAMm0G/SLptSdRgIER5hZnkEU6Ttbu8uecAdZuW0L8nm0jYy378rklZk4O4v1ubg8pF
hQChvo271xz2HHRg5BXEcUFfAxUGXk5+JTnsIo+EANQZowKG6Wa71Yeyf4UHBezCDG7wL/sLWhtC
5gpfA+e3sH0HoOS0YdwjK4diunHogWLwP7+C0q5hPMhw8J6oL7LAln6X0LO07zHPM/Y1/uD8lUnB
Rb6j9c09q2Lqjn920EFFaJh8wiEh3k/G+9kDsb8wLRDWsudrWr+yLECzRHoE1p9MTIgjq+xwQiER
Xq0dEXgui6OXH9P2YVn29UMRGieGQl39lMxRb+7Ny/6qufXPcFRh4hBIi/tmd2o5k+aHmbx07vDt
ekZ9QKsxWz6PuoM7kcBggxo26TcNw9g00Ju9QYvUkQBxE1cn/BVH+n0YZcz8RgoEGHobnM7iSIqD
bQht9HUMmuGD6IGTCcjd48o8GdL9NsbV4RxdbnT8FHMS7th531UD71EMDIqgrbdspCCrdwOfTQvq
/fqdNDsFtmK2zwTspfEbhCtYfBykGPjDlAdzVmYvBlhQIkMGxb++O+ttYaGXiHITKriLuRhA2Bhc
u9skgUTlLZtmxx8v4YZ4hRsTKb5rf+UpCQiCGWoNz6y8w3TOaF15L3/AceKXpB48JoLGr+5QCVu5
W2LfygTClUp2VRgRjWA3FUzPCjxs3TJMjzl1Y0UumcswmJmOTp3PHFT3F0gV9QFG5q9ZheonWtCG
LDDfNaBzRBkyaeMRsebQ7cvyWYIhRuMLs44oL0iFvDBMshuAaP0B2G2hb+rwN4CajzBJFs34eO33
esvwthyugg45sxC1kZL2UUBVojh/I+SDsB3YJrCpC8+Kn7XLXXuJEgNiWmhIt3If5dm0yVABe4sp
hDFKo1TdMgYkX/T6M5ghl+4jqa0rRcVWNAT1Zb+Qj/hE5iF6ky3fRPYG+U4tfZ4zLZhos9v/Xdr9
rnz/eYDrhuygNQQs/gP5Um1kraqE0k7RfBXiL+S+hhgVN+WdnbpKaBw8PylYJzmh666HWzXsYcmJ
hMlu4crLib7X2WZUWUFwBMEcbvzQPVq6K2NzB3GeKAw0hPPT1gty1kBr/DFAhJn5Xd606Tcm9r+/
kfbfUuD/v/dQ0THqBjmzti3/oXm9GHajZznV9xxMKFWMg351GZFID+Nj+0jABgcDDJj5sL5kDW0q
b2+GfC3WlWQ4OI7udFsEeOYpv5zbv/Uh+r+2Bhplq6kYpkEI2B8l29poSUkCn0NTCq2f2pXna4z7
jI6dYF3SB6CbarD8iVxMVrKdCF05V9U2KbpArRugN7sjS9dxAai04TVnkDHd98ntlL7msMlPGxnN
vX7HFH6KAtlXepuVr0wHNbq8QSIr+xdzS2uYd1XWHvMRTvYyuMny5mgfUr2bJqHmrv6gmXuApZ6w
s+UIA4zoG+C+LaDShQCh+FVgf6ovBiorRql724/vmZOnew4ZeD9vNZzr/iQtT8vlAPFuVvYqvc9E
dEzY9GJm3GGH8pdTi6YIBrasFCXH+VD2D7pxa8w/G0TC5CYyjmuU0fAypPeZjEJjB2qzDmP9Or6k
P+TaoY7MblSMPKjS4jha1lc7jtopIEoBNknSP9ogl+UDeJWGmWflKytBEoeu2+XFqdZ2lRSRN56Q
YtqjnzvKbdBP7gh7mR4KE8UVampxv2gk14j68gwpy1xCXf1OoaA7txVmGyk3uUcuKFa5cfEkXZAo
fU+wJjfTD9oA6i/FDBQtYECEc9GtRGsLyb3zEHSSGmVxs8CqSaOeg554IU4UCopKsFsm7nPYt68k
STXAzgIpBtTD4xRlP2ZIQtFAUUcP/QDCpAYmt8KbOgf8bwCLNJR5/HAnehuSoN9wYnAjQVXhaUkk
xMJ+hJq4r0Pz3Io1gCnWH8f0mXFDeQ0HiCA3y4GTR+33vbdkAWNvrq68urf0qydxFEKfCIoxIEEa
AZjxdd3HPsyf4xjwSv1mf31e/Dmg4xDFnr+OEeZGTuZaEAVv56MZokX8aY8woJ8bH/FKAK174b7x
sgdVBqfYMZz81DRYvRtvEHHS6/zMOIGZzg6exwLMcYqDLegsnD+y0L7dZLhE8J6YUx+pALZpin6A
GE6L80DHxT9erKP1mB6tG/Wn8eun9CQd5q/uOT0WjcgHfwaNt3jkrokEctM/eFBB0Pde7iFASic0
855OKWj5FmqfRaCW/J5vCXQV6c7Zpbvu+SIq/xI5gbmHfgL998CV2nn2nXKT3RsPxCmA/0+oIlCZ
usZNEw0RQkammHwm4ys9PY8BSOIp5SbemN8QWRpR3o0/ygdst/7wtXoXfytYu5YwQZ+NP4ttIsGn
Ne9S9qoecs8PpDpwy3jdD/zouHtYGL2M6JZVAt041dyyFOpnAtnnfGXyt34pC9awbJKiD41rSAJu
mT1MMd0ySgWzPo3tvQRQ+bej71+HkWTToDBnzrK1C//duatZ66xTyorUw7byCg63D/tjvFGiNYLc
CkI9MmTxeNfY8Qf0LH9pVbR/nWlpXAi4QIEfK//A+J3Rtqqq3ep1Y/B1xA2BuHptcYzVt8SA7O11
kArZeBtzM+iqfQz1y0JWiXB9l8RnQqxpUAuYnT76DJVLH5bpRpZjREC1SYmq+Xp2J6NKg3eceisq
ZXKYHggbTz4YDtXO15gczEWs7ewpaH/GNaAUIn6YxGW23FOJzATglDl2SaoJFZRHqp6Bqb8AiSyf
AQxz4hUUD0n2OrMPjkMW9XIwtjeZQi7Ax4KefYx0jSTkT5P6Kx1P5YXrZfKk+EZZIUf6OcGjV7+M
9/UOwWzY5WeF0c7o9bMHWTjnRhI2Kg3yIbn+OygeqIHSU5OcNlq8X+yr0Ehf4Fn1oBukSbGe5qgw
zvOvUmj0rmt51E0PBAtKUfGaZMhmCN6FgKmMfqGy1h5aB9/1g8UMvA8YniiC4LwQS+ItCBXVr5t/
yecLJ4hDu30XhzxF290o2Hl+x+jLDMBeW0CCFPdZIrdWprekH4ghvYU5uVG6vdXPadN+1MAh4RV9
jmdytvqXYieXHpbLGRF44rpw6xt4PUMjMgWgB0ob9r3kXW8sqImCEMUqZDRQ7uHJbNU9fKPRkwRy
eEl/NJ0vwuRBV4XJIBmqvK9dTkPhgWHS7WzzsIt+xoBLH2geKfEcBTUAcoid1R4yWIfNjRGfdefj
AsDE7K1v0bkg77ktSVu+nmGKgkgDoFW8YsK4MnOHQIGvU3yu3xVhaMMD9gL5fpYiAx8r625uAzN9
g2k3A5XEDIZvllWhhH3ujYAh3xiAQCHQIRXR8EePLNSYfLBoRXChEMJOU8Qc/aiYUQYYPYKHMt2G
3jBmhL8GKdUbOblHfXwt5AfdCWklkh4iCJqaxw2DXiSRmf6Cyp/JX7Mdlw9OyCOgVpn8GoK64tdQ
DT31GqzlPltY6oFq3rQkoqQPU8SIDdCjQhjBKJkbFgK8n0YcW3a9q9HLXZFOQxqFh9aH6bJDoFeb
3sYDy4RdEQi6m8CuD0SSj0jhLYjS2wFa1X9Bs5V/Bdr+8+jYgLj/GDA4CkkeysLRgUDhvOliPeuT
MREdZC6I81hDIu+7e/0ZkSYxbmSNwnoPstCiKpK88ou5uC99pJBX4WRDwS7p0aFSo3AwBs98y7wC
ittRo8BBoeBvy32Dd/W3kqRB3iiSJM8ChBLbBNCnUwdc0L6ZE1GUmeiwmCjYQjttWBV0wpEYbpZ9
CcNvctjhYBb3lGCMycRIUSns8WfFCYCWpyUSOcigYoIcTB7oBviJcZoEac0Z4Ac9B7oMbTpt+qkd
183EtuDFMuiEkCiuyVvPsw6zFe4qy0hYt3/Tdv4mqPzZnGi6KeuOtpXLfzK3YkOZzMIiqBr4avgp
zht4ZH5zUiOcscP2dgE7cR0smIR2SHzg3NzTH1vjpI83hO7I6oHUTYuE4J5zT2FA0hyHPOTRf3RM
WWRXf6s/N/pjiWnaxlCTx8OyI9HoRH9col+n61u/G8T533PiXeAbVehAmOPEX1g8qdCRZWq1yHKe
VzRBdkDajlbfsI8mRyTGX1wX1a1t+V/P4o81mCbpIKsDaxBQcG8/OTftDtUd7fR0igWH7LH/IJvz
jETAWx778G+msPpvus4/PgA2NaqjqoZl/aa1/ccmGFerkQbyq7eXMYrCDBKif2KQswB3aNLQC6qQ
SsTyW237FwSsMD8FLX+bgsCRBOsVyFvxYHbuWqJfvDFgbC0mqkjrpKevjex1nBsDDha72g7XYa9b
G3Ornk+DRqyliZ4woEbtcfHlmEBdFVRooyGMYKhBImwDyTBssyMgGxGensySqC7eKIm+35RBkrdY
vjyz0IGL61Pm0+ZQ4kG26NTAhjsOIM45uQBy0LZeA4vLAsC/Oep6WLxspA2Y9xDeZBLndgmqjjIV
cyIAVBlyQPFixgbPWRe5FPGhIVqA18IeCSBrAoKop6o/06oVIF8bChgMJuQ+8FmmxoTeVr4xolF1
UwimgCwLdGmVAj5CMZskp61MzYGSD7AsGg/1GbE4GSoKkJ6G3y62RPqOtF03XT4cya9eGTso/nAD
1OZdmd+bu8mfPtJXAgP537fk9HJw3XEDgtYyv6hDu4baG2qXYJZ2S02LH16NqA2pzBNap3FDfvJJ
IA0sV5R2LvV5yof0GXJyEkrIFS8RF844e7Uw9fNiIHAlE3y/0nqEavqgpt/8aiXoEtjy/AxgIIzt
zXQmheEtHRPo2f1phlyU+L2WeQvEcjKJIVNtf5s7b1wMhE1wdp6m6uY6PS7NEx4N8wz06g2o05fm
ZGFCkuxz8O/CWzSBwKDrT3m5r+KTyhHWe2t2gxtNA+l7CnLJXwGhWLOE50oEbr9Y8hfheIxRiBBH
F7Pyfnxt9ezubjUITzgpyxHq4pWkUwWkVd/NzX6t93l14ljnJraJfA/XEC57e7h4G9e7uZFy1J3w
7SN1OK/N0bjcKeVBWT5QPTBw9dryGbKbsZcUVoR/veKL4V1BL81TEqBzRByY+/ZVcMkP9S6dfVn2
x06YF9+EQhN7NtN0GvIuoE80tH0n3VAyqppv3H85Bq002l2QWTuyihenOTfxiSRlW/Mluq4Wmeip
R7lA7DgoQBHOnW99WtyjdIndvo1FOrN5ybULyg/FJ6ZTWyLEHNftpg9HlHDTsSzpFZF4jDvd2eno
mmHvJKExcJOQsr0nKc7FGbnDtiUJx3IPeXvjWFLhg1y0RyMJeq7GmzT/Wsb/j7rz6HHd6tb0X2nc
OS+Yw6QHEpOyVLlqQlQ6zDnz1/fD0x/QdtmwcYcNGIbDqZJIbu691pvWeQJM6jxKwaS1y8FmB0jN
rWm4jHxugOU5Z5C784LyF24QBgLs/hku+juHPt2IKImofyCGfw7m6JcpVk0dbrOdkf40u/FkXaIT
78eNYD/rhQo9ccPvEdDvfW3FlzdUJs/KzfxU3fqSMzP+8G+tkrKSmH/ZadGhiVCcyJF+YnLQKU2P
Ox8P0y/jxWR321N/XiAnoNeeYCnxAUYByU50gIAvWI3GLWgECvu4tZPOXd0xuKbg8DCeEAfxIbw2
j+yQY+lj0IUf/rdz+nfr9E9f+MfZpFTdWAsJ8WFAQtvYH0/0I3CImqc4gO6rufOfH5r0d3dIJaXN
0A0NUuq3VOgPZ1HY6r2lZ51lo795L756T3o2qF+e4geRqrT4Ns81FPu/ycTWy/h5mX/81B86E7EY
VW1U+dTwqTsOOwQhwIihh7XyFzrP/epo/ZfrXH/jXz/R1BDXyqYOwsv//8N1SrmYDGpMPcGR+cYe
emdcRjDN+TF+A6W4YWiA5gzBrDfx5d86Zkn9S8mhGLKmaKq+jsuVCWr786fnU29JSaOvJUeBxanF
b4jPTbtrzF2c3geiFyCOYo9mv5hoglyIOHz14O2cUkJ/C7F2clB9QWtgd8ffdVd9BInXlPse1AyT
gfBVJ9cG0236IpMu15+E7toTSEIq0ggI5FGi9RNQwf43MgfdsKlwkfSromJiBt4qQV+jTBz6PF6B
iAlW/bac3eKs+gJ++S3H5vZ5Zr27qpt+zn5fOQxUJwUE2RY/fUZGNQ6HuGHjA52kdtaeqrcyfRj9
5rG+WL8gE9NgH9R+V22N/qkIDhTJ+iY7U4DGsGkOlLgGwSD7yoN6h1Q11o5x53ftp5i7+uhWsjsJ
m57x7HZK1BfGVVx6iSdMezrJACSErIuVBLZBB9CH9IHT78dDk3p0OcVtHXqvevjx/nlNyb+D3v+0
qH4/VhP0GXBckvUfGoo6DXUS/iVolDcKM3SuvVdCQeFPXaMKNrq3VpWaH9/RHm/RMJkw+wn6zD1Q
KBO6+9HBdlnh8sv3JIAgvIvpw1tEEPZ8Zz0oGIMpy1FZNDYojxRcstZvOeTgXxsnGfeE1+nJSan9
yPSk8F1FcBu2kPaM/b5S3ul452Z6OxvMvj6DYRK8hYUat8qVqNhFQw2rK2eFcxzGF7kM+G/kyrty
V3qMgHVIwU6c9RQe3VVZkz9K52zTwx2dzY38QuMIHox3ZdEYnn2EwkyXK+OrhPzctMfWziHGMsaS
30+LL4doCN6m9FcCw2YNn8UCHUU0gt08GW/YeCVuHtYEABZiL7z2yi9bKL8FT79gyyPPC+WZhXqT
YYvgkHYZP1aY7MorOL9FPIb2adqMbEEZOu+s4DrMePb2ioEl2u0oypodeMZscIT7KRz4ZvhGt1kG
Nr4CcsngmtUDdhxtLysnA+804YWBo4NBTfcFM+GrrZIfZfIbYLpwGICuUENnID1eUPdbTPtIxqF+
yV4Z2UOxlsrv6gGNYQvE6eYf84dSbKkwUeT/8+JDUf1zR1sXnybrKgIeXeXk/fOe0udJXNYje0q0
y1tS2DI8yIdxlG3Ay3S0x+5DBnZBCY9HgIer7jA3ZpfmomYH8hV981W3a3t8mV1cfskvQhbTEPNY
7WSjW5DCiP5hNe7arLYx34EvqMpLAP8YdIQCuJV6DgbXwrEBrn6P7Q5exHqoQPSs8piNuAweS/XU
4Y28aNBhxQFbYr1iwjKW7F2kOGPm6RQ3CxrS9zli7tWWHj9TfeW5zukfZXecPDE/5rQv43Nl2Dk+
dnahkWYbaiTymWBbh74k83bQmrzK+X2BDg3vmfjEFpptYYsp9TdSuVFcVOYuc+cxZRMpo310Fxl7
67MlOciHA5xcpTOeghHu99qq51J2G2BoJAcYRaeD/mRYMOWbYfhqKC7lHXmJg35ChoIHMPb0h8k6
UBZr6gEbqKxfVfIiUTqhOUa+M+0hOSKD15U5Ao/ajc5E2k2zo6euMF4MXu7Jk7utyQpmsyXkhEU2
z5uITbahXt02fbSpqV9p8OanxN7xEdFzj9aVlWgcLf6veO27elMcFOOGoR93nl+TKy/ZZXEk7ECe
HiCy2KVRoo+eqGwFD+GrkZ7TlyqHqNhozTGP3wDLlOU0/VqcwVtmL6GmlbChY6LrnSjb6aCwTKdq
QGsrZrB7eK5jeiZbZiIWat6egBd/IrhyN7DakOAo7VHqH+vkrQDYis8jl5K6q2OJer3wYzJdIlej
7+ShItYVTuDx+Vko73o2mmmTGG5XP41ociNmutHAwPNE+K7eRxSHcCn9jgRNLfPmdq+JtxSRg7w6
7yensgBb7nriCQAwZC/8JLhAA4a+ENm0lYGDoy3fc8RaS49Y03cmm1bbs0mKPQAqrfcOsr/gLXf9
NnLZObuGA2hvWk5IPg/NQPAdDfyCPVtEOBHX6lkG2XqIxfrBYGjUo6wfrMAV9QcjcM32OrOxzlcF
CkbpX8XxSxh2inlMbkqHuw9GDUezyR4sb2UbETN2VwFpxc6EniZwqeRGJZg9MLjjRqS13c5Mt3VU
zTYQeshbtLHFV9XelKP+HRPSTOuhnwiAARDL75urcuDcA13reaceppeBMZe2KW652MHaS18jg6el
9fj0kjcmqLWm3z+E1iZunFmDz0SmUkj2nFROrDyWE85rxNVVvQuM7hbX9/9qGvh9Tv48R3VdF+Fz
yec1zR9Ec5kKfbGISWBnjd//zozJg61SHHVj3WGV3plp6gXyr7L7HmTBILkk8JXLuq1u4JfBtand
oceiXbVbFEQZTxKqgOWml8ei8jl4RQGBceoEaDpgDQ852VFoRmqn6u716F5Z5bRiij2bkAA/JTuJ
DEZkbM5Q+gjDkfqZHLQOUCDD5NVdtjboIIU7wo/wysPvplvCBUmDQjsz1s4c8dZsBkd3u29rXr11
EJth8tbBrgF2NJtmTXu1VVt0R6I9t8Piz1Qwq4rdbQ1snhvzpdkQnAAKTYrYRoSVsr468sX4x14i
tGPVVfDyJivfWTzJLo0gVAtCOmBrmZ+kcIxJ4IQC01Yct0sO5Npy6iHxR1raW4ikrgpqYhQf+Bvm
HUb+cD7ItmKSre8zFSvhQjrkiFB1cucbYEaHmmRdjnoy+DETzaYbKz5hqTM76/wvR5v0F80zJ9sf
l8PqMfpDrZ6rYtQFJRjPBAW9jhWUbEY1xSoZToiCNtkBkz2KYyHFdbbhSPrnk1X+fXL+dTlaGCRM
Ubfkn+OsTb0t1GDg89UTlzzZ5I4cV84qdWKMwPjupPsAdjbZgnFuYjeA/wKMclWC+9gSH3G+rXo6
dzmOXnckiAipHudQfKBI3tfv4j4gR8RhFjDMVORkiB3ZQ5prcGPtUSkWbuqj8vNLr7jvnpEruPDd
WwJE9ppPVidYd2Ij62Rc1a7ZEUFCrbFFJnPAcWwjODhjfLibtnfxfjzHN+NjOnCS4yg23V6wy3uy
UXZUVGtMgXar/HwX4vpeHMWpvP5jBc8nbCyecpceP5cDYLinuuSsINcEF6OsQXziIovKASaAyp7N
awBotqNGXP+L4IyPMafRJUJKRkiEuMt3RMc8a46GZkfZlq51w4k+YJt9NXfWtnjGwuzBS+/Vy/pr
jT3gMEWqaEeb74TkxHEzuuU1B+jBCLXFXn7LTjKxlfP5hCig8l71o3VKd3jN/dX4RuKRV2DQ+OYb
v4q+8NUVcE2GPe7DS/pRO+mZ3Ce7uFk7FFIwAnSZpTv7aC9C0mjG7Xy3vP7zWpKsvwV7sUJJsqkZ
EhORfpRpuVrNmRQPlp02biEdyX4T2dVyz4x3BSIVjNyW+DQUl6GxSZlJRMGuiK2nQbM2Y+WhWUrA
GWSB+cvtx9LXpHg9Nf1W6zz0LkJ9MzjNRkdZi77iQctIzLJnh+TJc/lEsolAwineK9sgmRi13BOl
B3xK/QYpjraLlU2JvAMmvC02dgj+xFuPtCALD+CY08s4b+NfGYARWgexeQaoIt8LFIXP5+8qMk+B
rEPARvOyICYQmj3fic5CsplPTKmf3Kw16TTg67zn7/kvxF2rtA2RVlqfYTEzEW3A7MbYtTq24Cf6
N4yq7d38Bpi3OKTeth4R5XaL7c+qT0Z0l56zr+ao3csaMWGb4Zj7CTsv4QtnqSXj7Kqiy+52oycg
eQ4dVT+I+569q6+d9jhU5C0SmsArqz2ppo/o8qP9MLf6Sdhxi6eLeafegTpfl8uaxiuBgH9Rfr2u
wUrTTf1UNxazCTlLCCF/JOQTdeIWGcgDFTeKJy23qVD9xKPZBmcksgRHC5bUfX6pfTQGZGjnqFuQ
2doIT1Z+/JduHORf3RfNeOBBezjLMxBZZGMyRkwesyUfuqulgwqjz9vEe3PH6JPkvtPem8BD/cKT
RlpjVYCZ/gQ5KsN31YR6p62ruTEYfbmB+oU/t8tvbBIg/VQ9KBRRuNtIv7FZ7iOvf17VK/PTeqDB
6FAzFG5JVDpiOd4Q6ncbJm1lRsxVFR9d0fEj6UM96BCiRWxbvJspwrBEwReh1j5a+3Q1J12X+J5q
zpnNDYOjNuu7CxtEO07mxSvOuxWbRaZxRve2l88FnOn4WfTe0DJUEIgWGeRziT6Lp4IeGEvmkXoE
Hl7h1uNd/IhgnF2McSQEt05My4feZLqHaihnRkrv6dJmY9XuBKxVeunIRc3YCL6M5ZiEe/SN/DS8
Eyo68sA/kexgZkJ2TsImhB0qHXu2pfdR963zgMlE2ndWShuB3AhahthO83E8JA6sLsHV+Iydye1F
P5BOoQR5RY+hbXC22uEeS9KN9pqAH1ARmMcYnoLz9Eofw67UElICiOjiz0VNpzx0qg4p13okPJHt
VqBPVbby3ZpJt74LW1Ixu/aASPh3eBbyZI8GAePyFartSsQFXPuGKnab3XQUKbaPqVl02xbNdYvp
BTDP78udUWIsfDLme66Y4+qbMP8K4Q07Nk4TuK+SvBlUQcT/byHprmtQVUpC5LZ+NHcZOh6u4Auf
+ffc9WuGVEdGceS35TvZ1HRz9dn6ksE8UGXoe3o9F00ZfiXlft5aylOMhYz9ixM1ze7r1M/YqdCP
r/F2ylpOWU+EZW8F2Ahz1YUvZ2qklCs0Q2+J6UUKojUqt0XhjACV8ELS/RxSOmrW6i/jfg1tWBUQ
gVcgelChybCo7BQkUg3+gfkjgp1Z/X3bnImWmyJ+o/ipvJxUBLT9ADwbMACkMrp1DWufHWPfdV7W
Oiu1Nsa+YO4J3xw41FfQUMwOtI3YheOPFjt29SR/pPkpmLCBvIOZYtnELzMokHq0oYz4FchI8rQG
DwsZv9WRdEvKlo1IFnEo+yxTAyP6qq5H2L1ikFR+ABQc6rxJA9Fi+FHZVTkcBuGxZTfE4E6pxlT5
IzsA0jXlELywmWHnlfBCS2eZcDgg/2NnOXJlYysqdnK3KT+Ip4OqAlIapIMOpGOPJDquvzouPQit
EU1UX/1CD5I+S9/NyUDhUFOSEm5p2SvgvVW48cMvQUWIURHoc1hfqeF7iT8D9UDLBEeGrQUFGq3w
tmS2g/xYpA4hWTOpBTi+a068Ztfgjt7LW8oflzFIar0Gh2vBLdU2yWup7HvhCpPXr7zLpjJ2OPDy
2U+fs+EBIHMLxy4b+1i+k6W7mHOfhByLb3kEg3nG30ztgNr9oBfwiY5obt/a3O+Hu4hOyNimqIBa
ruEqJTAUzBawU9SYdBPsBJ72Mr9xAhOj2RBhBzTMfqM4U3glCJCXnpjzdjwOj8MdUwMAcTNEyD0x
vfKrsGaUt/bMY3IJNuwhczAiHPXyMirH34JlId3L6DvQZeReqRwmn7aWzKP2iNpsG2U2iUlh63eF
Q4pLVzpBuZGv8TfKL2qhYzS4Yerp6kbOdsPiouCEsUTsyvMy+7MW+lHiiZ76toLHO87YQ7ITt0QI
cLs5dU8RuyzzC87rVp6em4fuWFw7ovB456XD4Jf7Zge7GioPsV+47fdCd7JKE4cjusqC4x6dtxfu
Dc6I58k3kFIU52Thz6OZ7N5xeHqGgw3nXWhOfBmfRPs9mueZYErzHPWXarzN8m41jimMkBXh74RN
zqsJ9EwnYbFMMQ2fpKcc3zv9KbmGYNCERQGQA15e8RhL3OMbUiQbf8+iOYTxjSKmaLeJPAUzhsSD
Ure9J8Z+bjxX9EclmZ4a+8pZcnG3oCCMf8kwysyxuCzyCTQTyW1P7KgLB4ZIJ3hHuqnyrNPHKfQI
6F0+ubMG6AeEJEk6tUtI7TSsIjt0WxpIUoo+bSCnwBnh0XqH80GB5xa2q/NrYXoFAuNDK7hzeUEf
SmWFMN8JWRcEPSj2lO/mYZdySRx8pG066R0aLH4GLDy5I4gDDj75ysFG/Opjlt/i4BgokOAjx0TN
E2GlDndifWZouMJmIlOE2J2wJ2F2IQUq1g9QyaNC0EN7N1CKIc/7REmVUvR8aIO/QmLE0eknsi2f
CEN/ILGG3UDbhZcJ0Ktyh4m0ZQix+6YioL2KNhHG2MxrPvX+PSy+VWxx43FEV8eVDNKmLD0LjB49
W/0tGy9BdKIqmF5XDQ16mgjshZxrkPptLr6QE2JRvUPDY52H56BnUZ4XDA0zRQwOGmJfrkzflih3
YpLwtkN7EIgaXzwZJdCqKYgdkwCE2gmFpzk5MEYmgkZFD/pOnoA2UomidC4/ksviI4DgfYnTDXDC
Qf7sGCngta+9bez1r5Q44iawO2ntmSDu2WJeO4cwPWJFwZ976YB5P/Hy+WVKabMYv7qiN5Tb0iM3
pjwzH4CjvL9hYZfa9x5v5PScKlgGif9/JpHN8haGS6DzYbIBR7JVn+eYQDUOfWREBEhj0toKqbeE
35oA+P5rSPcYo/keoOCaI5noybcyLV63LyxCgDvLHWYNNOY1IqWo9mB1VPLkauF7pPUsXxIyuwgB
ojqHPfmuiPl1cFgPCGfgsTDQRQXW0R3pfCjo1MqPF5dhMAI1RECG0bzLRI/7T+04m042PfUJXSgz
TbYhDpcNUnP0gEbCgBGSIndmfNCNC2eaxlQUImrHp2z5EikXWrJ9DpmL16aND1N1X37GIQ0V9jyj
eDNMv4idlj4ydgimlPDy2SjC6eSm429rLlpmyD40inN0DDIUmE+dDLB7XoNs6SA0lPzdMcfAVOES
2kqlLU0OwQLpLh1QyhH9o4xbooi7oliVCSncl+Kkkb06ALBkF47JXEKIVMkVaurbNUBpki+mfI6Q
bZoIX6DMyXTzhXIvBLbFm5xuhTPfnTrhDc+cN20TaacD+ZvbGa3GJ64idJpE8uESNqEemHrkmMAT
MyqL3WIdxsDXktsigsMND2rxIGDy6cj64xvZNN3JGqe4yz1jjWRagMx3ZLKF6FIMkg6eu4+2fRyZ
E8DY2S3n6XBj/lJhkqnnWttF9AYkfUJ7IKMAPBnKBsdS6SvafthFW9a7RhoYAAlK52bZBDBEAIhU
XmfjDjgKAfRT2Dtq4zHlOiL9gHISi81LDguDvV85StysxQX7DcD8CyaxAOzPbkcqOomjW/2yOnUG
p+nwWdpTZlvTcdE8RkxhjeVgQBNEtRlRdjyhVxyplPjweDfSFMEf82rJBQLwie+GA4e36JX+oiz3
MUb8IvCpavDQai/qjYgSVJPPRXFnGM7YHVJ4JJ1Nsdqa4FDZucL4ad6VqPYN8S0RzgXZ8dqhJDID
b1UC+O3VrAQ8wv0uruAMqQgj7Y23h2Sl80x2S4hOhQ9NckcInFKxjexKDR8NF87dhqcyuuN6DHvm
4JnCnsFJVXAvya9F8hxohJC4v2G4SnpRUOWTC5pqmA8O6MBH6UroDsRVuRWFPRnVT21/MMbXML8R
HrBQE1HpfK/KC4r0hsmmfrV6wEHhj9GRgcxorRgShl8yfYtJbhXZcjbBTb2Fz5Qu8rnf6zdKQb45
ACAzRSCXeuaG3SbtXh3dhumhpvFdDUdTPOvMhWqF/aAfUpL2dDbrTi5ss32Z6xuWTOsepY2u75r2
HBIJTGqzRIF5Mrw48nTxqnR3enNShZPQXGvMurHL6J2+fKmQe6HpAvsjIcG4kr5IsBPDvVAvvSHn
cpkQELIfy8Glx6ZLvnflom+0RBpeb1xDo9G9uDUZy2CKLBPdzSXKl1to7Tqgy/nSta5SnTNUbNY2
pzkvveBz+NWv1pN4OZMuWwTnUvkVlK9wyUzVmovXEeZj7Mmytykn1Hu2tRF5K+5SzFewMOS8uEv4
ItL/trwLNwq1OuYFpVQ2vwvrORNvYYqVI3nJE68P9/l4SoKHCFB4zdGllkdwEWh35vysPiDWKQ/E
oDXbyGTi1tHi6tbH5nchv/deNXZde5dID3nqyr2TQ6iOzjw9mNjT8JGciF0GVAVGLXnIc3KMk6M1
CohvNykYLhq47rjSHKRVZK5RXOFYsLyRX6l3HpvEQ9GpdL8+R5hhs3DRuAoeTwJLDEX7CJ7sIXAh
po0U4uJMDAutC8XU0L0m+lEnhSOUHivYN79D414ibdyQNhfblSddw2fjXkRVkCVvaEuQZQKukeCB
dscJ6Wj3LbA53plknynnCIUBz4vJW/mB5cUQMSC9Ij8saOdJPyIQLqSTPGLV0J5oypC2FdqHUd7W
0QaC04onGYG/iMqOOCpI6eGouUxjS6snPI8WHx6cVnSqP1H7W/HbLHpMYOko54hkxZ1jGF74Dsa6
laGik+dmfC4IB214tndBjVDHadY9ftdVNzr+EIkCDMqqNsS6lQibgbN5PAx3xR3ikmtyohi/4F7H
1fHIXSdtl9KRCSGgt5lbOv0HhejyKJHGbb4xg2ylv7O32B4rp0QkSSw9sYyosLQUy/DgVuNDRO5T
/ImLpA//BY2WzBXt/hMajQUPitdQVVVSDVn8QY7E8jL0gYrdg+iwbi80Oykj2MwOW2Sjh1h/mfot
EAK821jaFtACag18EtTixrbQmeTA1J29Zj5NtPP9V9ReoKJFFIGQHrVl69U9zkrFPLXANHkJ3mFX
OMmYEfhrXmdWCSS1GC11UvAehi9zeSUCFPE44gblRXYC4Sl0CsTXDKPYAKXoF2axCI4oUf29aHsC
xmiXV9VImGMDIzbJ+DZD5BvuwugAai2CuyFzla8IJwunO//c26uhrLgjMb9RXQlgHZFKf9K8+Cvr
kcU4sRfQXYwrW0zhXVxSj08zgN8d6ZEp0SQptJ/gKOJZTI/ZgqzbujD6rtJcon1wk8r9PlrZTGBA
zKOoPsmhAZuXnfrWPU+Y5Ig1KLYIk4TFRkkjRDiOXUx+g+yk+pkvLDI4jcSLe50XxW4chGykveLC
pxka7cKwC4Sji9tgyKUQK72k8ixee1ytyMcxy6+pjGv4Kkuppu8l7xfO6X7G4e1QJX60u9wlwc/V
uFp7UW0Uo/8MSCt/5+n842paV9sfuZVZ7wRxYjV1dq0fdPowzFaLoz7NADXH7L455EftnNwXz6ST
Bcf6hPDQIfKq+LXMG/qPzfAIEoCKWw5s5V/QckX/27VOtijaaFFjuf8Q1FhdGib1qkYbahutq/JF
S35FhPxYvqFSQr4M38oZmD6biDe28RNdHoYT6SN7LTQHuS/jbWpyS7iVd9mJwSgQNrhWofNWH7lP
50uDhBoGD55JM/davikEoqmvpkEvLtxbjPtoUaGTqrMDewyTXcvmCeEAy3iH0oBRnvhFTepJOMro
yswFc0ecrNG8iBKuvWT0FM58Yz9pnjV9qs1Z6u6l1o40QsI5hplEw+csvjE8QfGlT8naKWXYpMBH
O6DledP3hEmClQa0ANpWNT2B8QuTnfxazZkws4iAfmfEhqhDkc3asnygtOSc+Y3fw4JiwdnCwASl
K087Vrh6EQsXNdgFuM2eKAjwXQ3QuolNkhTIOL6hE2+NuSFiQfkGw0Zeo5NNN1IX8YUApMgn98Fx
E1dFW4qTn3+LVpNRYropleFCwmTBlB4qc0wqIXJW5UXNPqvstWo7cI23heBpztHyYAx7nlS5G3wu
jWAD9v6IPEYM3Y6m+Hl8JaayQIiEUCAhqpSC2ekVe0GukEErrSLILAHx6ZbHNL5LhOc+ZkTOmd0b
fId0HPD2MiJ62mkQn2Ac32GLxyU6rmldWeCbeEwhqGCR+00FK2Q4SMDxZxLrPXjiAdxq+C72DDjZ
FTfzrD4n3+GneqjQR29ROjVQBVq8DT4k8vIRt22bRxpCJDab5Z7CiBoyrZDPwFGxxWEQPZPGgSd+
WFkBBaABkYojRquUNxJfcYjgR2UQBH1Z8o7Wl1/ACCX5RlA0tiy/xBuxbd7mB8BzWgtFQHunE/Cb
bGqeEyt7BqdLbw2uHkCRcb2QEAcGPAEEtrRVBLctfiUtJSQav2xNemyovMN9hIlDPiT9RZYf+/mY
RaidAV22VWHPAnWdzo0Kt6bqFwTNEO6wIQwlb5itAbOUXkMKwfpIXrc8UZdIj/iKmH5Dr9pXuzW9
Z8289mYGQkCorCBm7laeuRV8cPZ/3sGMv2OHNQmNpYLUWFXkHz57NZ5KUZWZS0B2CfrunN6HkC+S
k0YMwwU8VBXdidUTTnq6sBgOBpifkjjQNssnhln6W9MeYDW/ou4c02+o5zklIaV01WvoIVWbKhql
rVmEUAEy79JO4AatCV+qW+40D7iuQ6zkzczxGEjdxm/JVT/qtQ0cspXYMVaDvn5Qq5NOYnMQ2vlq
2t7MJeEjFCMHSafzYrYs5Bm9txeaitsRIqiG/yJP/GvhsArEqCfMdfSxJOo/Cgc9n/Q2zpbVphkY
ZzDnxtrP4h4iKFqHOl3NeUssLzOSTgQgrxhfyRfdGXcjY1sKnIXXVOAEplbbTqj8D0RefhtnkZAQ
YZPcr86q8tj5n8XTfGR2RbwzX8J2N7YvVv8uUBXSFCL229an7r70VuhweAJRP63hlKiccAlTw22V
L/3cP0Phr1FAqNeJToiLa4sz5mQcM+rk7RfDnWiOiqPa/kt89F8Pm/X+QMtapCBauvTz/ohKMmtG
p61aa6KtmPAHi0J5vvbbm+gLBsCejtlngkEEh4trfK5xeBMUPblnfoPj5n18zO8minGSBUna3bZe
pe7mdUFQc9Nqlgi2katt8KgBdVKPu9BOV4YrOCBDGFDOw42QGQU0Gu/i23iPVQxWe8k/eC3/x/Ln
H9f649gfSYLUpJxr7ffxmY3iaFKVZI7yjOyEuWIkZOJr4+IL3Fv4qPV/udd/9f2tn6/8PwH0DxZc
bMYhXhBb8PlM1Gqg2Q5EWp25O7SFOYnOnmwjiy2O/7xZqH8pKH587g+heZSmndUIaPbIfUBNNUsP
GZnJa3SwD7yU7Qx3nXYk7rQP2WFeB55IsiDfhmdzr/iy4HN6CneYwBsXREnyNP1GkToRkfwyvYPu
MvOzxurPwYe/jenbX7+//X/Gsl//b5H/YwD8j3/935fqG5lH8/3dnd6r/x8Gvhv/OPD9VBZEIH2H
TfmnCe/rD32/r2PcZfG/FTYri0HuqmSSPPJf/5nvzgx3PCW6xmx10hDZ+P/rf/1nuruq/LdGiikj
1xV+SNRlqsb/THdXpf8mURPXoyEpkqIauv4/me4uUYj+qRljaioCNcQcZKLwTVAp/RDyB90wZrGU
8c6kyb3QlsdqShlpPNiV+DysCwMZniQYvh7oT4XK0LKouln41vHBx7LJ26VXp1pBs6PLIl0JvrGk
FhlGRUWaisWjWNUsMowpYUJws8menfaPZipoTjwk9JxC/GxiYupVAYFpmTx2PUT32BExo8wF9EoN
Cbuo971ETp1VS4BKlsgoJKYFlnn1WGf0VnpNoWQwhDhPmHZIGdLD6I9aetWL6Ta0+bdlqQuakYXh
z6J1TBfmr+QwhLFevmchc24yxq+YZr43JthUzSJOOzbL1wL5aZzeJRn8idwCdRZxsDdD4Ls6NV+D
oH9Xm/aQDs2LPhT3beYncf4aRvNDKSMWmcahRmCZwALlyfAahbClM5BGWA/xMdHZSVstA2aO8+ew
K4InsSZWljFu00WKJriRvGtPXWBUflAV97NUEabRPkQxYHdTPNYWfuC0eQ0tYgjJryTCd+Rm6msO
Xv2gzjHOAs1ifsUCqNEm0k2d5cd5qpje1AXoxVvmaWerBcNSdkEPsr5IARI/TB0bTRgStk9lgZgx
X+cOXKi3gjupom5dlCdF/zB00vEMFQqjRvM6lVXHg1EBTSNQcSm+E/hT0oDhYdIYypxiRmOfROOm
IGWAipQmE/5iDu60xXiPGawhahzXJnK4UE3dwgSytvJpcmONIYWzjisiyD6j5VmPc3Eb1tc4Rehr
jmQodun0pYzBoe3WceCZ5rU6EexyjKxuaCVrp5QXHCqinanfi8Ds2iUPnqe2OxXRhBuVI0LGoKkq
y4ulF/tQ7YDgsuccypVfimUgTJF1q780KUXcmgK+LIyajjqZ1NKMGBvDejf0/DQzgLAIg6eppSoT
9e6rkpD2dEBdoziRRxV8DToanaQKM9qG7rFGuDLFJTmeWRXatVK8LC0HVYSuOaWn1q1zOtXPTVv4
ppj70bycrCl4V0Cr5pqajBrMSqR6rySAg4mKPEftkTYJeLogJudOOVRqs5OX8KJk2AYCXfoc4EMn
qXgVdANYrFp6p2KXD9vw1HTAHHX2YsrMCslLJsvop9oa6ElbFcFfS+EvEjmxfpkhoy9gpJPKA2K+
Us2Qj8KAENLfxEi+Nil3M1YrBY7N/BhZ/5gp5WcGa/DDGTrm8UDi2DgHX5OErVxFV5DG9DdFOX2b
xJQZESPbzWNQI8uyIuMQlf1BjbdSs9zkHqqAd2fK5WclRaSRBq+NLPwK118S1y0sZobKZnxMDKLe
RAyBycj8+ZTQv0KHGddLZlvLLOw2hSybP1uVARNx194L+XA25+E+nbkMeXmXBm7VPN2rHdVR2RMW
nQUrcM/N63La2RosvcyGnTQZHxbC/awo3vNCX1yhkd/bKIRAqAb81Q2t1WhgHGAm4MiqToEAYOFJ
X8/Iy7HayzAZz3p5EK3ylPdHS2JWoSyg/Gas+oAAxyj2hkbuGZIkCVfepFueaYVnFYc7YQYVjsss
AxMgZU0l+dE0GJ+sEG/I4FVtwIUF8SSgFmrhIDtSooi6CuXZH6urrM92m4SP8YgyMh6O7YxPBFGw
LEy7IYA8MhhB/BSYgZtPgLdl5UeKuJ8WDQ8AUhwiN00t3xoD0RloPGWGj44LDJp0SxaIkIEeQrhI
6aOuvKoq+gaSk4yemEKcTAUJ9tXLJBb7ORKvdSx4hQZshRxKG+Nzj9s0gmguYsJ+A9MfRPkiDjvV
nPwgmfdjUR6SgS4yK3y1Yn8rVLdLGdrJPekroLRIR20C4jl1535kLmSPeFVqvPXX4VN3wh6OWerI
n1IglBL10rfNoRc0oDQ8RMWyGfL8ZA2/guRQk9gQptcqZJLO/6HszHYjR9Zr/SoHvuc+HINBw/aF
pFSOmsfSTUBSqYJzkMGZT+8v++wzeB/AsIFGdzVKpUplksGIf631rUU/cptf5dGETYRyNRIVSRDv
Szx6hsWMo39KLWBZuzubTwQZeYDgnloxP5zfLSXnfdXSacZ/R4euJTOBJ6VO5n1s6eicAdxo/eLC
GKkkk+s6285CPc1Nt9XgRGVO3W9+Kih9OL+vecdvo6me3+clmTbzEF15HTboEJQ6NRZuajdkAswc
79QY7xrT3Ike8bKg76x1e6AuzXdqSvSlwtznsUYp9I5hkJCXbzcevfOE0oW6aaMJo4NT3uji3S3X
XWrtTctK5POAlBERFWOGFxOU78E0vQRl/3H+f1uY91Is944b3CkRkEJ3nvhULiPL7LSvbvq5ug/n
4r5w9WPfVfe2bI/IwDwhT0aKWz2kzytaf5fUO7dZXsA53DZ+cEjgQC9NeW9H91CJM82jvp/n8WWR
+pn970sZzFD4+m3Sql9+xtet44sT+/femp40E6lOmJtVc+gp8mo/wODOvDfXI/A9f1nBJda7mFW7
j34pvxI8WbNPmt7TD8Tc/fy9rp0HtLs4Hh8H4SHap5dLMD8GfA9nVE9BW5GfdW6j74yaw3Xoth5a
qee5hxxvWkOXSOBhRAsfaqpZ85BW8y6Ex0mQq3F37Qo/RycnAUJiqQ6hzLd+N2BtyLCncUvj0HHD
cgu5Drtc9pA3yWHNx8dVhyyi+jWhnFX0lImB3FWeuwkLc6wYmyyYykcSHnz07lr/uL9kUzyWubyt
MRyJdvkMw+mxZDjQ9J9OAaUnFL9sx4Rjytx7vAyclvsCe5NT38QtQ67oipBNsxx4VD9W8fy2yPzh
fM8IZn/ChD+Ky67S5pi63n0bkPG36xFFNQue+p4Nh/BuZOx/le38ZyJMo/L11DTra2zTtyIheR8O
H2Xo3c8V7XrOaQqALhjmSwG5KpVRaUu5ksfFnU7LNu6WnW0wvjLZsWOHV8d9N9MxSz59pnfrjaJ4
odCQUpKUUfue+BhEJnPsF+dxaZYb666HEAm11JguIjhsujL4/uubgbKAizjDJxIOr3FBe3Q5zn+K
Un205ZcMYKZ5JOmPM75MFx7WEg5PnZM/aHcFRKv2k89Yng0MUE9K1gC1lQvVW8FXiOemyP3nPsVZ
eL7n1IjFVuSA9Hg4ruCOM6IueSthU2smlJpastCyGwgqAlZOjKe7eZngu3umRtKc7ljGV4FFLGLb
EXOgU6CT0mSnu+YuIbXfNSQT1WNYfQZT5xGjGV48mz1mQ3G/WLHLCT7rlHcvTfZu5x3XIjgWib11
PHm7rMX9ZMTe6Z94jBGamuk1k7cS/8cCMadDhi3VS9k5L0aML+HMTVH3rC5/upS+d480TensbEpo
K49fWECeSs1uO573omG656unfJVPabK8+TK/H/zyOkzXvfLZsuXV/TyxdkC8KRZ9W0742NCfLDLl
9zlNs89aslEZW8iobwQDWYi0Czjl7tlXiA5VpZiM0kppdXoq0ROWQj7YkNliPcSnCoJfB8MCS5RJ
f6cLKVSzoFMGoqEItGDipXgMd3QL9Qw65nxejn2g9l4X39hp5p1a91EpbhRyZa2jB1fxVcbgl2gp
7Vll8zhHdmHTcZ6jee58QfiUWBGFTtm5lMqStU+yFQ5Hixs5Ya/jzNlBkMUuNJPqpR3Y65CS092A
7GwlYm2Pz85pT/NIfjQR1oH1aeNru6iLMWpPbKynUz0xY1IN7O2gCSja4lKydQHHleYmFZ08k+Eh
mDBurdFdo9tfQ6Qfu2qhiDkHDAA9bF7wS3AEJRClg02sEyi8brkjsY79sr6pGm6Rvq5ua8NUOV+F
vI7SnJ5RSteYl1qDudB1lD31I6esgHHLirNJhgQ9Qo/aWi9GYKrQmGMeyL3D2SbNmDqs3vipREuu
hj26K9jn9IA+vMQAOJZAhQpBthTvad19dxE8gBFShsrr2744s5JGGnFXbE+rb+H48THnrlx20hAI
W932M5lKthXwfeZBYgaOYJRhnZx5qJdtTZgyNtdzPFITNKA/MOHQ5ZcfEJteF9e7HgcMDOHl6Lev
uaK+eUx/XOXmV7GAsS2TgYXvPIuO4vs1LrB1OCv08cQHKt7r+pRbSzZWskrlK4YvM+MO7vs/WdiS
ok3b9W5KCHfxk8xEyGNv2zRzitqr6dwQuPviqdvnMxZ3OxPt4FACFKGt1LXvMVAtm5THreKcW7XU
0nYA2oKANdTOjX8XLuWusRGNf6piPxPTM7uiUYRmpKpvzrNjG/jP5ShgpvGzXtlzOWk7TqfMexRN
SyVnBwe0EPO4i9aO2rQcNTKqFkp6HHCrccu4blEDzWQ1gFxW7Z7E2JfTcCkGgfhR3XAsJcVsshPw
FKqA4ucMeJIIuRadehKbiO3ARRnnXEN6eTBxqa50QCix1Nl85U494RcQJ5lPpHDqJiooqgsvLspT
kykCH6b4racEePq8oBKsPa5C2dI+RyrNx60YeQ9JRbNSJDOsVEnCecnjoFfol3VkmhDQYFFNxC8B
5nF49BMCpb3ibnT7rSs0/iPK+O5zRr9p4OAFjMJur+y+8FdOVSxAVYLXSlcsuEzRpKi7bRhTFC7x
rFU5BbFT/TnAdolXrFII2xOffYmLdmxu2Ff+QRH1lNfQPJaNb3aIX0UT/Ixjnn4iNJZSQYRUFubQ
PHR3ueKA2no87ePZRKepyJZtmWQ/rKnLHZ9GzdEnuW6HvRhyebCLiA/Wdn//VSPlsPe8mh2gJOyO
Leu6V/X4tITdRT/gAK9zo06jwzQgyZ3lWC31fRCkARfJjApznqsonY6vUW2vk5TohjXag+VWjE85
9UOV9Pdcx3j9AvPVlFX0FCd0a+MzSbDgClF8O0aaV91hO/LtXcq1eRhnLJd6caPHzNgWPVK7d0Vy
xiclAUUQSZQ/MtFad3IBfLoE9tSlJr9aBvdbrxW2Gvz6vfGrXWVqi681T47LmhK+D8Pr1aSwy7xi
euTEdVhshXTht+t1UrfvcxKSldHti5MNzYP0f9Z4dejjzAMOPz5B13nCTKM42YiAyj9qpdP0bfIb
sS3j9LtOyuRXFHmvQT/PP62P5X5cX0WAOXCFUSNIf4/JuVZ6goeItd8N/GOWJpKdQHXRme5D8HAw
GeXs7bZ1y4+0qX7Y61y4RYVFu3xtwuzA7X1tunVr/B7CVQLOGmIUjhWwnKgG43izpOcEiIWvjcYe
NzHC2UGKimaYLnnunAWtoSIHGaN6BRHahjN15FQMQTrLN3DzLXRgzYnhQqil3kaN861iB15w85jk
3Y+30ibnhtjuiwH8UIW7e9bEsJRFCQYeh64TrPQTdWw5sf1WyylKuGtWlhRKiCSg+GQnPtoJeJnJ
/jiJ+ZBz8NatIB0QfsffSZn9to1958GxCWs8t3iGWls+lfNuXNTHAv6fWjpqoivmDs6i+a4+BaHr
fOeo+pTCg9Q5g+bITM8O44XLuUfdKheC6d5yU83VVxX5Wz/CH46Kw6oCZjXIYISpjarVwY3ct7bb
lk7+x8rgNozRxMi1OPXwewjzGzdHzXMosfKUfmQ12Tl5+aFzYu+qAzKhmYkkNv0zlQi/PFQfslg9
n/8bKP9i6PVjSau7yb5EwPaNfc+NVSB0+hbuQM09Dktc3Kq4PHVRx25pu2IegQxWcfaMXGadzVfT
8FVxbd8pGZCefZlcSLhD/Mwg5ilxYsxlpKr65EZGd9XEXZPkyKaV1X+U5NSc59+GLFIpSBeF6/oa
LT13dsbVY8qP0vQ7n8phL40YpuZLv9E2/fLP9IuOg7BWxYemD9rgCfVWXoWpiRGlatnYtNpXriFA
476ULYOdFRpbt/Ke1BWAM1uPFGvSVOT6aNhxdnY0dXg55wVE/2oRJVuKy2K6aF3wFhxTntYh2Y9u
9pRm8csy4je2IC4sH8aUCSix5VdQqs35J40TpLfMPpFWe59IRDs6+e0t4lfFhw9mzDnQE8GJnUGn
L59nixeLt2pouTukoZvdMNoz45eXQuitwl3uITPV16vPNZf4O9FiPJ6YSHVVdWJE8J0YfqSlSb8m
3Kylv/yJ+Ypx4r2pI3GddenekCw6/1qu+MMJEsd3y0w2eTnUVjy4smLhQfJNewrYsijahdRT5qH8
xHI43azyos8IWPYNO8Uhf5wgRERJsQE7dFMPwYOKxG1fW3gzkrIRbNsu9oWZ11r7+jZ3yMO0xUMh
g53XC7r7ngPuZ0loYwiRcXmhBHUPY8DfPNUkGyJetWLecdE0484p9XNO2N9MN62MKcSmVSDPZiJk
HqV8tR0vYubBSYXfoeZKLVklAywkbvHW99WTCkvG3fPdatt37XKV1U71ZEzwUJiQzWx/nvVLCnw0
b47y6KTr3fjZ5hxO5hIoa9IKxCbq7IjTzDOvr5lhiwjOYKY5OHL+ijP2D71DirXhz2QNpq4x/NYi
RmnibY8wzRKydsL6FBCC6JVtMX3xXqEzOxm+My7T3ZJiJ4zm6NY2/fvSFX+EQxozCOrX2S3vmKdt
qRmQ/mHyij8+av3kAEDmje/S8k/Qk+8IEORchdnF8pKXgXWG+oLWxS/gJT/BAPpsauv7WKZf3Vdl
XJQNhwNjckid7EvP8jYLyk3Yr6+eTx6IAkvr/3LhNxgeDn3iHLSTHNqh/si0/xBIfAxM6tqI63QR
BVZnVtcgHW+OpmcRmLLgUBI7bzwyq/X5A41g4GDWdMLyNI7IxKp+sn74wPPwKaF3fBjgqkmMSStr
mms+5ZlOyTU9r8gsed++K3fItu5QfP0xFJH2FKKo0KEQ3adeQlyXLmaQqOa9153/IEMaVbwGs+Y6
/Irla/vm1XizDUeOqcJXx3aFjGpxNqHN2zGiAAR0Q6n00S7Ne44ZPrTx7VzSM6w4p88SykYekLHn
JCmy6TVmoNBmCSbQ+qNnEDrjrrBVih6Q24a9XISven1au/opHALI/yTHDLd4jUPZON9jz9W7zOUp
aM9m9/GyjbObPq8O2YjKHGXZF1PeKuC8EkM+GFPiGrBo447FOJjEs6qmozrHY2FxMjgjXue07UUU
8FyLKEJ1npcF6slknkaowG3nbErwdJ8aaHIKj6VlFCGL9dWc1WIl9udL1vj6a1nPSEEel3M0Xspl
Ij0c3zYBjF0tnzNLISuP70z1N2EW7abaf2CNZz8gWTEBYVQJ7klt7r2Kwa3Lt8p0fb+kJPxkfyMm
8jqhZZ2f9UL7OX7FAgTJNHTUAge/axePYdVy9bbAp+r4EYfk/ejgXxurs92/PiMdae2jLHbmCqjb
CL4vLzSS54U6zJB5mSNehMx3mGRxwMLeNNR3joYAMY7FyebiWeR6uhhWFbN5Ood5CcrptSA/N5Mo
63JqTYzq7kf6lHRnML8051QM1JyBMEiXMNUZuTc3eTmlV5NfE4vxip//vjb8bCr++UdR+Hv+52/T
LDbTaf9vN9k3B07zp/9Pv2r7Y24/q5/uH7/orFT/n++FMv135frqs//8D/9DOjbrl4fhxy6PP91Q
9v/2L/xJ/WPOX/lf/c3/8fPXd3lemp9//advM9T9+bvpzNT/QSoOUYT/5//7/f/+584/wL/+08v6
9YMY0n/+/3/of+nLcfA3D3fhufjMp27Rl7hipp+z8hxFf0sS2pUTTDP8diKB1v1vhTn6m3Ajjvx+
HLt8kYvs+3eFOYj/hkwdcE6S4lyT8d9TmBGRz66c/2v3jQNBZ24s4NTx+OCvkv9ggRTc+dWqxmqb
WhwFpQNvRko6yOeYUxuNKSOJoMtMU0zayjbY1h6t8piHsJY57rIPyUEYjmaE7IaB83GPgbvtYibo
SU75DP6OMpNMkXCt1KidJtPyAdEEh/ScvZU2rekhnw+lyxjZj4nbaq99S6OQ4m8Nm2dVhFkSyZ68
DiWs+RrLjO9/tmNPOXpO10M9lBs1nfmZlaGALE/vy5po/+Sc500ZG0aicPWwYjsUPBiD2HPxvnMC
T1S1bCtdqLsKMKgsopOdY9imVDLQyeCCkpU5iXj2nxwzHcZGPTofVuEVhpyhfb2azrmyhOmU0ejb
/Xdm5/JRtxR1TAFjCi9Km5shmj5k72mSDv1wDDpM+hM+rbmbd/40HrLcDY/CUcm1SeVbneTjXynf
1QXYgTRxILUaVac6QEppTeM+OlEnDlr2OO31Vx24wQtCH8QpkYHbUPRX2CxIt10B1JaDYvvh2eCh
79Uxh+V1sjZTr8hDFzlVOSKq05/Vi++iOcy/vX55j7l4Sdh6BF7wNM8hwZnRQTSsXLUTc99QwcEw
PDcNhQf4r3OZmHc5htOh5/R+NdSTefctaInYw3nZGLhDbkWFamAfRGSdpzVpmNNFkMBQRpGZQeys
MNwqPyfn7+OCTYC2isWnjDTsHxOHGpGyUhReBYJSKJsep4+pTIZNaanM7cdVbLrKYXoUrxr+Oi8o
W1I6r9rqeXJMeRx6B46MS1GMaJv7aRYZuyn5wb4SAMk68gxbfAgNjwzWeHvw/VJ17gB1iqCUjEvz
iEhrOeI7JfgeDR+jXZ5kwBammb98t9znuktvTZ7BXOFB30ic/Lagk2le75kwXnVSRhctJuAJc/HT
MPDj5rTbzZM7PUQro7UJpWf1CcdFIw7jsJq8x56+nmyJKNfS7BDShuBwN+C56Dj/M2IdGKnThDro
zEKogXzRrDgfKu+RjfeBGQGh/ihngJqK31O0kh0WEgZ/XRNaAjauqo4sV5djcViVAACjdmqyv6zr
eIcF2s3K2NZvZoh0PsUm1RRf6DggPb5EXCoTvllfpncD8/s5aaJb3acwzlNSzMY20WvUy82gz+Wp
tfle6LnLiu96mgPKpdKvcU7o79PqJQdumo/+uBtyprkD7X1F4f5eaLizWEd2dUGUR6+UIi+19+YL
tmQ9TkqtDHlDtIBrYYIagj+78yDYJ0u1Hqc2o0pXA7SNKvfV9Muz71AjiMXuOSsM5BWBe1nVTfWp
o/JuNWN6rNuxu3YBXQ/YJqYgE1dQua+CVHEEisX10gT+IcGp6cWKvvbiBfvaPgsob1vG2sVSQKCB
eGgrN0x41k1fVC+hIFHXZba7pFvFz06+fmPS5lwlxQpxWUV7ixO/iOXwMZq+vZZT8djG/rfrY7J2
6W+6FJIgjo7eV9VBaHwxZWpe3Y49FEP0aZgIvBmd483GCa1F+hkM3Xrt9XC0mXnjmhy9dqfOAlJc
MMEJM9zhKxqTSxDX/DV31b84q5gbRe+ZRa9JLcSPsNHsoAIXMGnJ3e7WzOD8wC7XUsLmbEk9dLgH
E9nH7FDXY+mS9sCl0BzcMO/2Xs+BqcJ2c1yDnNj/2cfA8fO9KMgBDxHCgvkdcuhxa1yIysN5hH5+
A/WIzeDlNAYfi1c95Dr+sYJtrW/6NydKli1QWKIR8aUYlDimkSBKk5XhVSupgaohfaQp7PipVrAK
Vli5vgN5qHPvwom0z7hCXiu9V4ZGZGwZ9tVT6RzClAigb+gKy8HNaMGhZ7DqhfSYWAjZdoHcrSnj
Iux65C4y54M4Wb6bdPTYGHk2GDtUvGU+WGrEAepwqArOvI2aQZa2rATbLgENggw67NPFoWsv53xl
fObfQi+CKcIxFJ36ItHuFjRRV2uOwwR1/q9k0FI+R717jHMHTAxvTyPrcDMF1FmkZEYtpR+6h1AY
rLHadDE2iqHF7ZCUHb2LJaZsniOXZQbQuG/umdZTdI9NamafqluvOU5lVd0qAvx9JWBbBt6zDlis
kpSJWdfU335RjO88z8DQjVmzreNmfWKcdBqJHix4lrbDTCZBaQ978RLNjNqdpxQynAQEFhWT3Qxm
3ADMI+DSOBO2nGqhvUa8t1GJ0i8S0uXO/Tr0RzFzIvY50+TMbS9VMHLH2YCoJ4mGXmCTYMrFJ27Q
hGvbY/3ugCukOcPdMKRB1w9fHX/qNtYhAjg2frI3Q5Iwiut4MgUh9UUBif68Sa9tlOEwzspD1xQ8
UwlLK1ITtVePF4OPogE6CLiixwlErX69Db3+fhDLoShK4A5d+VxkZcyfAci+EmpbbZA/pS8yi7cl
D7nHIoXvnfG+W21xLY/qeRoZEs0SnGXO4Zzh/p+lsN7R7V2Pejyky5Z73zEfhZPlx175v+cUwuG8
MOrJJvmcLNLd5071zbODzqGsbK9KbzhF6NGHIW+Z5CagEV1S4gN/KwNusR2dgKad1EmPMYu56iO5
aV1xqkUEjqlbiTEqiiKnmFiSkgxUVfkHqw5PqHh5SCMfXkHBBcVBh37ZKNMnQyB6aRRBo9w7xJaX
kVeW0ApxqbwMikNTEfHM2vqQsZ6byDU72y0U79nisRsIiC6NPkauv57GsBlO4sOK3rsZHHLpRWaY
cAcIDNW8mbvSuQKM0PrDW8MHfT0aEs/xUN+4jkNuV3SUcuVQ1mkbqO1y70E9KLsEjJcsl32uKIP3
B55FRVy7m9qF9mskhdsJ4+dD5TTvVSrj7TpHzsFzQjh7FsrG2YTTc767CmasP8FUX84q3NcGHcTP
aOhirn9lwEyVciMz+rdwcRG3AnmvhuE5jewXY4HbbCAizfv6O8CWZqdG7eoBc8GZhIHI6k7QUcpx
ONYRlMdy0KD7NGiiJAi3jGnpnFSY8HoHWEPAutWaGSJb5VWXTRpm5KD0tC+K9lu29alrwFVFHvuf
1BmYV3c3CCckzAhbDhxkk5C0Rp7uILKS+PBbgEVRFF/qodqnMSnEnhSPX7IXSromg9RLE2dTJc9Z
fN/VPtaZmAWMIHG7mw0dQUkaIjGdvz9uL0zhME+cmjGsSFQG2473Hsem7/b+u0zxs3DY/cXOJmaA
hwSvReFtbOiRLWIGeeXMPC6CqbrEFrRsZ+5HRj8lLWoGPaUrg+fqc1ypXWChO5PvaUmvIxc6bEs2
GB3el2Z6aFhiloCeSXeUxV0XVxylg8G/Hs5jgy5Q7snNQVyEMfmv1Gtf8oVM7MLJgCQUHj6nAHMR
LpBFAN87g4x5rLVq75fr7ex9rQ1ALB4QrAwTK0Y8cZzOPDICHXP6NIdMpVrnHUFv0JPzOsyEkUDw
TXWVH63rC3AAsLMxBhR3bQvKpm6aXduimUyW4uhg6SklmhkidlTW9lE671ozeduhiN6xN5JfyEHe
1AYfw7KQeDSRmA4uuyFXA9NR8ZxtsgpTakiUEEPuuSQDp26eDrtwlSNhQug7ofMYO2i6s8XCEoz9
o1NMPLBEKdBHgWcl/sKWI47P9bCAHj2Wd8ftqbdHG+R8lUBGDof1mM3I6jk2Uy+dtoxiL0Un08MU
yOU2TD15iho4Vu7aPIhkvFti0rCjZdAwpd1NInj21JoB65hByDQhbNmlYZ3o6hLSjRL9c+vFR9mP
OH8dej4dH39wVJAvrNwo2A71b6xo0e1f/+rpAfHq+Si1or8dbMNo55vcTQGo1NOzyZOHOvBaKLXW
3v31K+t5xHyzHg5jQMK0suZOm98m7YiN9h5lF7N+NbXDwYFacIc36KJhJ3KxLgnpS/SNS26Vcid7
Hw6hhwF19v0fnCX5qdIcCFUYUFw8Bse1MuVF7kM79brqpU2j9tqETXtwHRYHVqBfeC6Bqtn6zm3r
dstR+NZZSJn3xmGqkw0pEMY4h/qCkghPVTx0wUqSGfRR4pYChm1yN2e4PTC/RHPQHr2AQOkMQrvm
SHOIOXhVcdJsCwmrXJXqYTHYFt0Z0x238psnfW9fu+rBNMnvslDhptNYpRmvuscc11rdYgpwhL6u
S8fZpm1Dw3lmHlJpoivmbr+YK4MJPweXB7ozupQTx+oz4sIe8y574d25C4WrPkSsIbabuGguKxQW
MBPn7bEd34tKDSclOlpexuK2cXrN1j0Pr2qJhTBUPa2cn4tQwEDr6nc+OISAMVOzxxZU/DrZrZcU
xI6KcmPbHmbWhHWtpoOx6Lz5soHyWzlFfDXPTItdB1XQFEc7qX2E0Xmv2Fixh6CJuHC9R3We+S6k
MruZI3DSQJMhonPmzzkz835vwHJpV9AkGENPBLD+VCVN0sL1GfPCX66iM2+lXnb1SqgudzWQGvhm
7PnEVZRRu+zX3PDhUhB112w/FXrlFvZKtnyXQo/bImNoLLipN32sgDAgco1hvWkHd7qSY/ZEJwRt
tV573XtjCXopy+6qBmlz6Kp37MURWu9ZT49gKkwuR5g5PeZCXK9JkW+cEEpvOz/n7jDdKh0B0kQY
A1Me1NeJB+clb8+XP04AWjnVbbcgFjL582879pbXekTpDuucB2cYM74uItav9zADGojE/jaQDXaq
LLqUQ/BYh8Co5Do82gwXfBaSDRvUGTGUyGdZs1NrewCwi83BxSbupy7XK+GdgXFeY8Fwi2Oku4Q4
57TtxTrfelGL5cRhx5dk0rtwY7TBNQUKUrm9ZGbS0E+n/Ps8OKeY69cevRPDo3CupWO5GNwGk599
k/JthP7BRZb+qsS76UJvY+rhuTqLFGBZL6YZt4zKRkY140O8BvK5FsDbcWNb3TFJpRF6mHhZbRXR
UJi9OOzud/1Q2pOXs8ueq9dBs9bmk8OEh2VgcX515ZOJceaGmtpOfP08QPtYH/qqTTahsxCdSnrI
R3J+qPeZaRkAtfNOFp7cOe59HzDm6gSUPVyD7CtH4hkBXk7029/RnKDdLAQprTpfVahbeEHX5uV9
GhugqgYSuimJN7rk5IfsCAoOXdVZ7vO8ovOebLjntd8haztzqfTTMjnBW+bx40jmWn0ZXEtih1UD
BRduR4rbtFgdyKLSf1qCbakmuQ8HZtPpRDJR2/iP1uRnJ42tdzLXsT+CwYqKalO2Feql/2vKnZkR
GrHaxWdjF3XgBlYxgqDUX5Y0H08fL7vyevZVaZOcQhc0bVvd6aCB3liwHeEZgqOW02ZPSySKQAMQ
O4nVo+SZTreQ3uZzs+xbQ/GmUPFNmS7AmDRHrvYMrlig2PgZpKiSHUaVePZJRiTbRIcnLJpbXG3Y
rZZ1StjVO18ZA6lD1y4PMveoWQ/Ge4Q/Bu0c8gLEo5jpwN2ajk/U4Dlxn0EWdtrN4Kh+G87hfog1
Q7Kguhvm+oieVtgzeItjDW/wCW7Jk1Os3V0RnV3EI5BPlsUtlv+dHGts/xLUxrLyrGVocLkG3XHI
whF+g2YZvcW09T5o4Rw1tdKqUPKQG08e/vqVwpHsLWGNhQen9Grrr9L5seePZa09cta1+ir6GEBn
DkFpnpfXWNEv2ZKMdhGUr1emDax54lsIdkFFH1C1iucnNeeeX+ts6Vg5M+67Vx8RaBqh6XTeQKyi
4OYRlpZbhwf52C3PI3HDlGi5jkf/qlIrUZZVH+ocUXJNALyghk4TcNF5wv4aH9JhHN5LQIhOQ+GF
z3oNO8gLL5fz1b5GOAyz+ThPoH28iOYo10m3MRJ2WXLOSFf2qIj9gsK5lzWsyC27HXF+P+wAnLnQ
HtKUBq0QL0PrT2/FGoToRxyde+rnp7ar0ajO3p7OBXOw3DkuuKwlKJqtS2AyXuqIYM/4UoUdlsDJ
BQ8QETfgpNeAhOc6hucT5d1FsgybOPFvE5eJVc92dWMwH4cTfZp6nje40J6TBKkRVeuyFFF7dHVx
F1pKxUOFh4Cn2NiZZ5qij0hn/amFQ1Dn0+9KQJNoCpcSLhyGjUNgOlzxZ/gBLm9/uvKsJ+BAjeuD
VwTTaRXNuxlJz/szBbuJI6+mef3jY3Ni15DKXcKctHB++V2oQeyidkVSUFqKw7b0YyiNyPdUQ+o7
N52CbbM1K8ZgfDS0VxUGNTesv1InfjI+x4ghWxHeyxz/VxCBrQNf10ccWfnRwRw5ROqrI171D+14
zCNTekODmWm+MaYn3ZGhTWcv9RIm12m0AmJTA0jkaBqgElEkJUNYe4ugOaUDyCPG+WFws2LbLHR7
5BmjQq3b6jbJcVu0o/4jQgkYRGiCJedIGAsQG88WNrlu+/UwdbrbtlGAv+rMEsmHn7GPcC8vFqXZ
xS0cdYyfi5QkVzHiXnahLQ11dJOJ7DtxlWB/4b82hcxOaGZ7vra5yT5rTBomHoO3NFHFUfmgxnL9
TaSGsaFN0uupqh57Px33qQC1MuQk6XWDSpohxVFf9e9EnVlX4zy0bX+Rx5B7+5WQPqGHAl40iqrC
kvu+0a+/03z3nPOSARSkILGlrb3Xmiu1b0plVVAiaRz5rpfimU9gmFFR6xiSiWP+NT62zsCqj1PF
Ia9cfTYigmUGFMzquvG+VfK7diqCGhStqKRGWRrY08Dk8NBaPdGqiwo3YkluO48+5LoH36bT0R+v
PocvJJmMV4O6ve9GMjH8ljay8ggo8t0/KPcxL7vDlZph2jua0aCuUI0G6fjmAgBQlrmGNoHFern1
2pnzjZ2aR+nCdm0WQ3y99veUsvtpIcO47LjByoA4AGXR1hmJV3NccVcwjwwl9pn4dcpIMiVfzyt7
guQSwCBVqN6TIO+wbbW/dE+siysKBhFnfJKQK/LJPvotRKb0i3X/t4nXO80HfZAQNGF32BnGyYIz
e5PK1OU6jIFWRuFwUWh4I/1e0vr1PE0R6bYf5yCewbjM0P+4IC+Z0x2XFp+4oMDPceStPdj8dslU
ulvoPE1tttwg8oLPYtvgrvywe3GXatqlofcqm4I08Ny/RI7EazvZ1s1ssJC18IhMNL2YSb169W7J
6d+3PmrYZA4OEQyJ1jYFJ17Y+GH6iTfvt6k5yqVTMd86lUdN0HFVhvOjWqr52DcTai2p952HECdP
en2biNe5zsaDnaqz06BRD4MnX5TOXcKBXosFRrNTOPRsp8+hpMlhzd1mzBdnYwddfstCxG4Tc/nE
5GVyW/9La5smyfS3y+tqJ8xhHPWvQLBG2haBc2PZV4copaPSWiCiU3i+jaRUkAUs+xZ/FBG/ePyW
CJxD3H+BExlaQzrevPNRXbDCs4nOcLcc5a3I5njaOCUKwb7Lbkta96zLVJaOU3/rUphVL/Riah0e
C3tRexvF2kZ3pBcEcLopJr9LzS7S0Zm5ictsuVUxxvuSE45sy55ckPYzHNtTMzoMo+jxEqGKud0K
cOHJDGmvevX9wttpG8rq1J90Ln5JUT13vG8ICnf5IJ6LDDphJunYWxfJYIoWcxoiD7afXUdFFPct
2+rMNr660DpNtqiy3AlGVXGMYvBwcR2CqwDAHlMXHu3ab5AaMHKnOUFEZ0VSEuphhu1RDiOkb4lD
SZKPKvaIhlS0HVohP8oi2U/aeucWu3Xjx6pCR5X2h0a1GMU4vNwOpFB6Q55+pGS+lLNLeC5nqDGL
1E3vcOSKQm6x+DPOScsNBRXdvEKw6/QXExnEQSjDayZDHOgRnqe9b0NnYcxVyL/FyK9TIq+2NGbR
ZEyPGZZSnJ7Wc6imX9HiosptPs0QkvUxnDkMw9hvmxNqbMDOGHGriBS6gCbPZk5IXEyX+R4qY+h1
z4ohhGNhLKcdl4wRTVdcGjfdCOw14g++STSu1clCKh0qDwul1cFPNryFg5vFF3ttZuZozOWg8ocS
i7q7TC70ebUcNfaYpXPAmrURKAjQ+xJTUR1MT1hHKDF0B4sNhym9Bw4onmjZ5ttyO6cF55sW20TU
o86QvnM2/bxcVMPIrvuXWzUtL+gbgn3FFaW7Kqur/dzByFq0c9HEjY0CMmqO0BFZOEVnlwYEr2XE
NyYEOhDxGcQRSJp14uuhd9yoeD7wv5c37N3BrRGAvM0IzzjI34cG7bGter1NvPzaWOhOGWIH584E
r2Ok1pVocGgipl9edgqL6DOMo+8yxx0peg/PBttyVTr3Y98S0CGOnmGaPpZoP9zlPhCT2iUDMaQS
hp6QLsAg8uyIL6LPtBRFwNbk/pt0yArKprq3guDPrPmDS7e56+lrqBafWU+apuVAomZWaAe0FFNf
WzvD77GzC94wnbafJijGl5x2UV1AMil1Pm6TZL1+Wqu+zMJ5EFY9nMf30WnhMFY1eImOqPqwUcUh
ZiTIWAoXeEgeZcRVIwyTDK9/9wWnidmB84UqmZCSggluGRYvLByPrLrHrF9zQcdQMlbAPRLQvSrE
8inysUIhbb0xt4JZgVTOK1uG1vjZ65xKroltNMekxGaZdcb8uNz7Qf0R1s2vCOaRlwLrYoSLILHr
3JtAt/SIVdJvi8A5lXBnYu/geDAHm9gA1V9AYDVLyhVPzhgyOo4L1d+4nwjlbAG6ToE6Wi2hPpb0
kRvz6nkoCkG42378ayyxAlkUNDl9ZYYCwxN5SCWVrl0u3X0eYNCfdU3CM2jtoYT6PrOaTPVd3Dmb
ImjFPrG79E45YMtKPXS7cSIMaIiqc4XzN4kM8iqzq/3Kvh4FYowtpKoFeGf2C/UIkaV0zI5FEX2V
PqOrMCraXeCogy/MNgwHzJKe/JptL9u2boxNhdgtQbUakdRVguNFVv7cl4DiRCMixt14K1baoFuc
adE5ABhvYqu1D4lp8YWN89b1IiaVZbXJvffSj69147y2ntz1rWv2cOF2U4KIDzxQNnYnz6infGxf
g3XM3yEAk+AR82zlfhP3bucdtK8IJ2w9W++0SipaqEcOsPlhiNsHa2YcEUr1mHZQ2i0qdrEdioiE
mIpmt4KOpnmFqrTfTDLj8gZdsI0dmk99FoOGbX4NlJdR7SPVhpEmGujEMauRnfYEAzCBi9cNMlzs
8om5xiHHQLV1Ktq1WG0OhSr6xyykw5gsUJBzBPRjQrGAfz1DQI1Jasp6EohIfOHJD/moX9Dd/XHp
cBt9aRiwX5uyfV5ml5OHyvMNAhsicl3iPd5w08ibgdcM6tYIJJ6J/eh4ZI7UuzYu1G4YOVZ57UKt
23InOMEqLsNMCLChvpnL1ch+L6cp3cqF26PPMQsL2vWDCD7S1q9PSdpeAyuKGKk5ejslPVDKPn2y
koKQ9zkh0KGHtqdcJN46Zv7QS5iJQVvGm2Ea40M4NKdwGppz2oSfS595excCg1Wss+GIWGBLF8T4
TfY3FyQdgfHvjLKC2pwBUJEY8WBh30M/7JCUkFwMx0mI9fq8ilsQLbz0tqQqIXLIJBispsK/Q19e
wTFbapaldLTDHedv8qCmH5ACSEuLNlGNfIpOAXGRlRXCTHJRljjzmwf0qtL3GHJ22eK/BoNh8uiK
BipWM++HiFJa+OG5GklYssuG2YW8QzrAQavpPgri8fqo0rdFB56yjaeHpLavsWQWURjeZU+yGftO
g8rBXa4hG0bK1nwafcD9OOtyJtzVBgW3v8va7KHDBcSiV8HOrxm1TLTEzrKDEuBJJDVKpNB2u+ae
P/BBUeCeQ/9F1f+csf3qFQSEbmg4N9cEzNnt7ZCkC3RbQJwdXMEyH5qNXArQA8aiPUgOyZQn9wpP
9SR8kk04m2yyYHxbMn+f2fSX3MqzDmNYvmsy5soFQUgAPDumHogr4Vws8q2QPXWcGQuxD0EXd1P9
Oqf1sqGdGt9kvvw0Dt9twbUgpeMpcGeJPQlrT/aPQrBkVE616wQEUlWIggeJ2iQ62YA1EO5Up3rV
9XpNtq/48rYpyLYaQ9YCB5RCYHViy12A5PbGk3kDlXn5oCV6LfUM4gsZHuix8cHNJ+/YxKtJLMOo
ilKSnD3Jqx1C3mUMGljBvd+KhzgEROB1ubNzWN0xFgWn2ibqBxqDmoHk2jOgk8bfI4Ti2ENqQSO9
6xyHFLj+UcUT6cU6LndNVYKuhSaZk66VkJZJ9hekAekDSMxNsPACKU4EQp/dsjurxGUOPcLQnZbz
uHRg4YrsX4ZOamVZR2n7hnvnd7RyIrTTgFiMkK8swfDddA2R0oN5KUcgdM1Ea6/i+qJBjEeixnlp
hePqTdmquP4q8OLRaqO7409MoYRorpZ0f420CC555zMnUOzgBUYpmjaTayMtS8JT5fXrRB6/gxla
6E/mI4+jg68JEAyLlPKgxbsYrI33+Qq8YMXfr2KtOqz0Dh1gcKsScHSya849+Yyo+/X7koUPtk5+
W3I8JT5Q9nSA+mAmOqMdMwMmM1QvGEZuyil6LRvaRUGM8muEMd53Hr0cD6J8TZs5kAAFZIGBzQoo
+VGPbAz3sRdss5RtIaRX5CAQI22IV7LJbnuUTcduoS4zvUsm0mrmjKCfxaXz2cdAr6YSV8A9HITp
UqCsPizj/KbmhdSBQfzqdPgh6s5snQ9V6G7rlvY/Lq8XxxsultDIYxrmdxF1Sym6j7HU1PLu/ICs
ahP7FVPFHlFwmMzf9pT9Fn386s+8DQYCCkIqitKk8jdyRrVdYC+6+vBKF8t5wNJBRvtEZImP7p/K
s7hbouJvO34nUbEwFc1Jf8mrO6fBuxLam1lB7fWHN13R/kmUIY4n4M1TjHJvk8J5Tkap39oBDfmk
C32tjWGjQ9JL2/KGJ0t3HP3NNlibR1WDgyV39LWyySPwM1qYkIAciqvsodfDg5I9ky7H+4yA/bCC
XQxa9U09+aRfWBMkR8eqNl2LgaJDMjdLiVlQOZyI83gfwBDuBQGPeqr6PWOOvZvU2x4743EYCVjC
kPRcltmw97Z21wbPrufwHRVDA3HnRyvTdoYoSbPpzMZAxggBV+W0MCyd7Yla7D3muLTqBZUmt2Xx
QEQkcc3QKRrihz76TCXtq6KW2W3BgQQ2hifuun6Kb/OgZV0tpubczjS+8pbYHBQfD6HbHfuI5NAi
vMo+ne9855DU5bfILYesheWV0xMJnCOhlLWld1TGp6iRHNEoQQtMjjdYZ/U98qDzUNRg1tqcURKZ
nOsHwh4bXI0kHIwmmG5oWjJH5jhwjpgkFMyXbppqYISuMvfE2PsBtC3svn7xzgtGCelDr83QOzbo
uEApQFSMbbzkuffYH4xLg0BhGDrID6ZvKXpu7s+SeJZ1yqLE8CdqMwZ2U/5WtAJqsMeZhKHUTCIh
ZZAnv2NLYsZq0nOd9OTDyc7eOyke9CKYBA1q+6/rzCWyLM5Zk+6IRKhOEhUP3Tn7LM3yPbdnqzHm
bCFvEsIU50mYnePEdKhm2+VETsDv0MIecPBCRKX8Y2q8/u6tw12ABOjqjOKIb7CdgcqPODinaCI1
M1KrpH5y7pjnIgJlLqBGG1+cGDkadzF3FTq8erqjkEXZoLGq51MbwNPw/nrx8joshmUdeRQ0pg+p
tL23otciGteVU7dfA4bdnh2enV3fJ6HCndDuOJYAbIVYc1LJUj/ny87qVczkTQmacTQ6sAAhq6EH
YwWcxSzEGGHqMhqsBjwzAZJ/pwdwWQQe3ohk/gN9Ad8p1iirJYIq1gkAnvBvIBAsVXGUHvxnE/bD
ywJ7MHHx+OtAPa2nr3HEIeGFJb0XreG+iew+tTGA9XP+xxmYtPjsRIPV6n02hfF+Ct3mVgxrpVmi
XVsyYHxJxgmg6Pp91kEqoJfDhjNwTY0DMS/5mPyNhuSVYmeXBatYVbKtuCqpTyg1RY1CaK4buUOv
QcsfYH8l97pG7DnU9l7n7XKWbvynbYij7Dzsh+2Es4+eSV/FFUmiC8aINLk3UUPpWcjnpfFmPF03
zCSvdcL8YckdkibFKmouQMDXMe8+X9AxQ1xQHRDI1nwZBFY3o5jtDVSv4aDDx3qpsRRG9VtcjtkR
I+HAMDPtKXJEWJTgxduTLZIPLI4YzpuwQ9abdqd4JdFmuPLsfvo7cEzF6NzmnyM0W9UJQli11XLK
orewJChCR99v+EgmX7NwzzwDFJzMv1sAIcepF2xCN7Nuu/KtGQqxc9PwVxcvIUrIm2DMXt2iIuvT
Jw9zZI8QJAkXCjEA/CuZMmbWVv6SKG1Qj1Am2nXK+z6Di52qDzzoEIsMtrAufvMTMtOXgFSNJV02
yJugO+IDOAVRCstp9FyGvUPFugFgfFHDpSgryK4I3PYZ00PODrSF8p5ixB/+WjNZBRG369Hr0BTZ
mnowTp/LoBqOvXY/EBpeTRtkJy8kJqi6ryXKW3+U76ONOnpW1qVoRvcY+IYTj3dJYvKyPY8dvc2w
2wptHlIz+E9dwqpPWxxtIblSdN+dQxgThdjVSPWSEeVcvKyApfMUWR3OpH+18aftJGhI10F9LjIi
F0yDY2WS3+HkP2BrJ90vC9t/KZiZm3qgwq6aFgi8TzYPRJm+t8V54R7YDqi3Umln5x4ehfRDsV/M
kt6UeOw2gW3/acAjQcDSEE398sUTOZlZA0TcXl9F0uOO6kumvR0gazZjnrL6pOdaPivSsnIVda/O
WWiuhMooDr/xYz2Bkm8Y1BqD5iPszUdQFkijc9xZPslfuVy6w1hbXyhrfpfGPGqTlOdx/pdqkpUK
Dtppsk7WDQnQMYY+lGfvVpC/Lh7tPcKUuyxx78Yke1aVZuI7OOIUJ3X0GknGG9HY7hnDYWBc/F3a
1E9jx3WD7RSzp1mzvJfnpFy2lvCavQ0mgz0CkoXIOMYOkmhd++pxpt1O1Rzt2r75zhZvF6HOesnM
rPB7sbYM04MjGTA4M2x/afcYl+3nyUcSMg8xJ8ZM7kU0BXQX3fdsJl9s9uqXYEbwYkXVa+qa8eS0
w6Ee0+bQoIAAXG84VpVqF0SLQSWb4YPKw+U1h3FuF//8WgcnY/VfnoX+eFrIHwvnbluZLtjHwv5c
Q3xM0+cnZcf31H/5JadHw4gV/XQmeHqPBM+49x+j9UEGI/Zhw7TCoLSOtNxG8LHFQnfJ8ZXA4+y/
JKnpQEpBiC+JtGKeD9GjoIGKSeTX4FqHZCEByoe3rcIQiobVy730CWrJLiPlzF5OITnzBrNcos0m
SvP2zaE1vA9AMGzRZSBNy+xwA0AFbGFTNXtjVf+yqLiiMEBEWzBrK1YjnYVRPyDVxtb+LX23L4ab
pKh0qPmhgsgbq3EKzi2SOgzfe9UBWLZS0EmRP77FrNG3eH2Wiyh9l9++5290it+OGlCBU2cQR4Tb
b2T/KUN2GzEz4gXoITd0x3FzCtRYFG3loZPNV8qg8pxzQJ2D7tFKWmz/vp4P09wmVxsm3zwgvIhq
DDOFrZ4hJF28EQdDhRIFo7N79RGvZdxZdgmvrxsLfW4VZKl5qB9Sq/SxspTkapeItBgCoDRXW5wv
b8jKBIfFBa0hxQW2Ze/DtZeXYFwT67q8OGYWEt2EeqbVxRlCCE3uEsEz1qInUH4AGmrCdhK7R3vC
ZwAE7lqEL3DL2MFa+6oA49KBHNrbgobIuc5gwAjkSE4e/p2I6Exl9VogYNpDaAEA9jm4nU84EWuz
ib9crhzkMQJpSdTKU2L7311nv4n4X4TfzoExty1Qc4BTY+q0iILwQOuqpCWOCfnpTl9p0GX+S9Uw
g8/WPuai4nRvQov7R+X3g17znZTYOtFEDiZ9aFdBz/Q7tJ5pQPR2ocNgX4yolgPSiADGh66D5xYJ
z21i4XWv+SPBAtMVNbWHj1u/6Kgtd/PIjtsyMJscIN9N/Wx3jOP5btLhVZrdsQS2riYEdICo4U/h
d1Fkn7bQQOyoHDdI0JgXKJAt9QDF11ulzpACt8aELpgCz96MtkY8+45uEiWSTYlPLhR4y9cRDKJO
Oat4bvWd9jG55gEUlWLBHFF/THVEmls7EXsoW/c4ak5MvWc2ZYc52FGvmUeyZKAQYxeyf84xfEus
ooSdj8coCjkSJg5DzcGU/Dw6lqREitaQyhe3zWNQwasLibR04uAXSsnX3Dgb+q4IrRqKMpxgeD1T
1L+Rg2KeORpSk/5ztTvkeT0/8K4y0Wmf0P79cZsFBnLfqXskqDQ7NY6oaDoNDRHp4fIxhDZk0tJ7
rkvM7ZAUPyIWbNkzT46S4PYhCY19ztG7oE6bj+Ug8QEIOCNuTOxwly0wD1ygjThBNrOgaT30v0yr
WajCCLCewfKQ9R8S6AxzM1rkuYXmPBu6pxxRLnoI+G6ItE5mjqgTkumtUJDz2yBqtjAg32FEsNiY
TB89RWAElJodZ/iHkkMeE4J8vGGPuoQ0Sl0/g7bnZ79aOXBHpIAqpqD+cpkXgaTzaaFDTArdUeK0
i8CC64LvTp/sDKMM3DdGGoOLtYcpba+t5uD3xG3CdAj6vt8VBk1smtJ5sn3mOy4iUKZxv9w0qfYF
w+ZBoZxwGHMj435Cx9Je3a77w9ha3JgU5EB96br4X7kECLgdDNQ3DHI+/Cwi3ZH2Ymd74nluWmBP
WJmyvGZ8qNGHzr5xsU8A4O7q4G9Dnb4BtgbGoMQoMv3t0eE/QF3J0A7QMf+XTeoYCQkHhgteYS0M
May04EfsAW2JV1X+NSvzZxQZt7VFQUpjMd+5RbbsekJ+t37hECJeuAiKVnpF45lDKlBZ2g2+Mmvb
9+VOLi7xN/S9ClQNWe9FSOHgHWBH7CKYoMbU5wwiJI4wJtbCw/K8lFzksXqxqhhJz4y7INf2s5+7
RKRLfkc/zNA6Dyo7+JCFNoh/m1Nspod2iqJrFKtbqK4QNcbHaUy8l3m1bAFhbdAGnfw+LZ8RYBRH
2+WcOqFVevbKhROgdIjK6oPfKlzZHQwNMYPQG2Ee2HKIIk82X674iWGyzlH9u4YSZ7VL/teMHpcU
KncOnvJrAE19J/zxIbQ879ha092Cye7AbI5oFi+h0ihTfcu5mRHHsHYiDdGvoch8+B7l92yz6zqh
9YrIM7pPPQbxuOkvQTtDtpqh7Zg4xM9cxUcaGcHNEPrdazAWHDpgh8V6YtSmSnTMQx0iJ8w1A38C
wzK7mQ62i8ujcKkaIfDdFpiu19aH/XQMEa9r/58mJhivZkPz9GGKB+zeCf11L3vvIVTdTfqv7qjF
P5kkUEVT6Pqxqu4RLXdFf5cqTG6FKs+lCmJEysuvCO57vVTOvi1GSsli39gD9jZKolYdu6y/i6fl
IqvktR/jc37OLBfKI7t0WFXFDWev+7oj8me1h46apBr6B7co7N9LBy9rbmCeMLxYMU83YqLfoL7t
WT+1OIO2sSgYRdKtrRWR1BEH70so5yeEZZGdhLRbg68MHkYVjW+MdbYYTX5XLWlV9Bmh5mjauhTX
WO5RNBTkAvVLY515mb6YnWf70aNjJdoIs15IqT+Xf/Ug23PeqO+whvVRDcVe4OGvXR+zj3PhBvkd
Tcj63CxNNp2bPTlLTNNpOo5IG6KKbnU9jECDRLyJp+w7CluCT9NOYKy/k2rCmBQF49V6Lf2xucpC
/+q6ICSeF9as9DHQmBl5TOo09iHuzRkn8YTMKaT0nXR0sLHU4q10TjRVnZOSGtUg26NzMsocgNFE
e9MBZdXFaFNuuv/z0fq1n08jXoVdWUZvlYmxy/qKVaVHFsRCUewqN0OXldfOpWLAO/s9oEJKURxS
bs1sHDoUBAjaLWb2fglDjhPBBcEZl3l4rsM0PPstAdFZ2R3ALDOFiU5tj9+4a9DX+VKxitnQyM6R
bFMQ0pO3S0r5GtWxPNt2YaG97SAd6nDryDg9/zy4ssj+++jn08jYL9riTJBUTYkGvWAESykFbIzL
VOueJeXnw1ECP1E5HgnhecsxsNDaVuSc9RMv46yMt6WSo1E9OO05ay++PZ0n17iHeIooBguGnF6q
MR0MGHJ6D3Q4DLH+prXCFfpGIztWwjvFC6cDWXJvrQ9lwkQNe0DNsZHwCRUWNOlVfcGdVaNk0w9o
hPNDZwWw72R4KpOFZiFJSzX+RezffbqwiMBks5XMgl2Lsu7MqjVGxmzdAUhgEfjHaUCRIJMyQGTi
EteI/NgJ0QFDUcKr0cnYukXrZp3d9dX8eV1/Phol1mG1km6n9Z36eVCzezUN9gofOTGDIJJsqIbJ
PxU2XysQa4YOkbU0QEEaxmeXfJg6xw6xDMe0VPJcF1FPsTHddpZlHZvyT4QPAvsgJR8iezrbqTgJ
bAqneFcHmdlljk28WAS1c/jjpUjK6Ar88dD/7iMCR53etjE/iGIzmfkx7mjIcWRI8CGRjVqa6d6T
7HfxQEy9HqDqQP+QBtUj3jBSv2HteGXRbLORSzOlhygqknAnJpnQc/Y4+omlAOa0KSVU5ZlIkMWx
T5Ok1I8hF+5UDWk04nJ8jEOIdJkjre2c0WrA0dQdEJg3UmqskoO7W2YbNmnfkzaQTSenA/EbTCQj
AKOiKSMhKUf16p6IJibeTsKRJB9wEXS2NOvd9x1aYbdFwP1GCApYU9tpTlMlqmPCqMZPhpixL0nA
vaTbG43z6b+P1k+d4kEJGzBPbcHIXh+K9YdbR00b36k5QRnZn+rSdCeqASWyM5LZN+3B84HAmW9D
2862mIRGvfFwS29GC8aMYa6/dD3iiiyLUcDBPGbqzqRBs5yHYrAf+w5nVNDFd1XcvoRIIs5h4nNm
iKl5RmanUX2p29F7aWfIhqgPw1MeXhM5nCOIK/eiA+jNVgj5ykAYKy3aeVWcRs8SzVhTzLQCa8JG
gOjEQTI32JzUW714xKub/mCNmfsczhEyrKr5Kzxa3jVKcZY9mlBqCNwHU6Y7RIm/TGLma1x5bOZz
NuxiFyMHNVyI9tDDYxZmTrrBTksGk0d15rlRewBXZL0v8duPwTjyGiyJwRztIToQ+8INfmfdKc7r
H32UEC2KuoYWWDLvaAmmhxLHiNDl9JbltrODA3BHR38mONRvnvzMPJVygDNUeMXzuKrPE8qQvXac
BE69ee8lqaht2uiTlXb001ua3PzmJeMiiTDEZ+GvrTK976TXM4Zm9ffCK4PYdl/88FdQS+HdBDOU
jRmuAkbvkgPzWCIBN3bKOurfE3VnfaAZ9ve5iJxd9tjTDzmKbIxuGeEdixCYTZ1WZE4jFkWceIij
2bpfS0kTQlpS6OCeSNfg+opOASTluq//2I4n2aKRGoi29E6dMQ9luBKCq+oLmpTZB7ZudnIeBb1s
gEi9SpOjm1vho98ipk74DTY914wbS0hEf0M8brzoYMbKcNy3eqk23IS31kR4d5Gg3xVhCibCV0ZR
wNKJq70qe9SdL89J2iE0HojP4pLYqCTeLw48T6iSajm4Jb17uHzhwYgZTqKGWTzjFER1uZNQxm/R
umEyXbZO8EXfzHkMHbe4LIl4qsyAJDQa05MvhXuNEmcXhOMfnnWLcxRo8+D89lHzh3ZdkxuG1TUf
FOkx6dWKM8JRGZ7+9wAKSp5qNX9HOM43eOUuLpMiePjDcuP2FOdtDUbU8QhrZVMc5XSXa6i8YzF5
p/8eIuUTm87gUqPw3YXp+8Js/eiiRbpJoPNQBH9KhhQbUeBvr51Dn3r2iWMUKXb51OdkQepTaWP3
ZgRhMfxGydZjm6TAVICwkkojv3cUBGAcsV0U/mHz5yqRtWD0x7rs+OynaNzZrDkOeFtn9L//27tJ
FYAdNM7OpqVqOAeqdc8/H3n/+5FK5KMKzLSPi+yDAaG3SwMXt9X60IvfFmzTU6voY1RiIfA1sEKG
xLd2otxLzlGEyxoEQF7jF/Kntt7Ebr+Lwns3yO1zOwwzgC21XH4+mjuJ7Z+rcSMmJvmo15i72lTV
xZKD+16IgzFYrOmeF7bcFvaIdcJhmCOT+XdlKMjgkWJdqIPgv4fRmZ2jldsHXS4+KhByXr0UMdA4
ToQ/qFUkMMM96e3umha09hBxlrt+mf7/j3vrExVjk7Dz59eKM8/ZRwwg6clwcmmiAzNYZmZEkv7f
QyvH6rI0x3IhWr1H7qSLMN1Ld3jsG0qA2o0Ize5Gefm/hz735cWbgcLYzCsD530R/TnVS3yZA06f
ub98xbVBD1vCLRliw5oLVA1YfjmcMjLNRGJQZZnlD/6im9jtLF5R50qbUx7yWUYXtT5VglW3Kefo
NI6jPGvMMF2is4vnPtXSJNeM5RH1njqqmYlXtP6FTE719edTecg8GiZKze9BTjYZblDySGjOI+Nh
wBfbOfHVTXHBtdvRdJrVG+e6+la4jf2AidXa5T3CZeH1wymumuoAeci9s4u+2o5ZHjxLWJo3gmYi
eOrlw8Aziz2fcNEpPXvMtBqF4Qy7qnes2jH9ols538yVo1/FDOOjaS13C1Rv2ThKi30mNbh42piT
HBW8FBnv04JSQ3mec0vHvb3UyMhusFOzpiADRIb+u0grJKfErBp7+JuSJIk8MvxTrmTgxqrF/dx0
73Fro+OCOftod7SdufZfNSl/7OXFNgXjO3QTe5q/ys1G3zu0zpzdR31Ey8yvAdER0+pGT3UYfurB
AXl2w0ZhfURDdtdYlv9tSN9s01H8sdbFuoMp+1LM6JETKKjssrw1TRXRS8zEMesSZJ0tjGOkAbAc
qA9frCZvb5BFDX9dKtV+Wa0PququTTJ+AmoJmbjUaEkER/Kuior72h5QdeLTGP0CGTBs3k3oIF22
YvetQpX0xn+XsUlxsgp16L1lLp37kddxG462/ybQGTK1L6PDz78ix6ClLf3k+vOzQlancanUU7b0
9muRPvx8E5AV/eC65qVZn9+WOX4hQWjGzxPaRbKg+nL77X/fa5Hb5rchUXzrNwduwUFjsN3Lz88a
zzlXKBAedcqF5sz7n68uDOQfmE49/TxDAJoCR1Nq3fx8GjYAG6uk5G1ef38CXghx6Bk6//wrQlh6
OHTHLz//XWjqq/f/uDuTHceRbNv+ykONHwtsjDRycN9AEtV33kf4hIiWfd/z6++ivF6lp9+MSKCG
F0g4UuFyUqRImtk5e6/dexX24Kp5piN1e1PUC+Nq2tr1X5+BpTCTG6IV5vPjd4G/rRqFqPn5ZQRl
iTwSHMG33U2djZoHMd3x9tteBhfLyQMMrBzc7Z+kU0LPz+3z7VXeTOkRWTxLuPkdYiBZJeo1Wrnz
xk1ZRm7Zg/G8vWQeIhdT6NjkO3JopjSvpdT1t5MOmiOx+/o5sP3mTkYpmi62AOqgO44dOp3by8HC
ZH07JbeXNMcJj5hqUubnveuCZnxod9gG57/1KrplRV6/bV/JcOuU/nORRsadxvdye48+jOI4GpiB
b1tI00jbJhlS6jZvEUDImqxzPTFXBYIbFmnx97BCpEg/urxXI87SNLTPt1eGKo+FrbAKt1veQEa4
WQ/QDRvKMHaS6U9W6V9Dw3RImPWNJwgvOz/4HjehvNx+bVjBXVpV4u2V5at3IVXPixGo+hOd6HuD
UI2339UcVj/Z7dsr2dVkGKX12zvTST7ojDlvvyv74RGjRPr2KhqTJ61Lo7cPoICgMtXBf/udVdTP
YT86ZytFF5UaebEO/GDjdMZwwYxAmo5XlBg4eSmoxoN4Af1MwowSN/U1ip07tPjEPhdoTSZnOzW6
ctaUkC590BHjYfrNha5rw7pjtpapNiol8uXcwa/KC/z66WD5yk4VM0eFx9CyKqv6Mqm5DQdG2ena
M6UA7RJ6sHZpeHkrsJY9SuqzzOiUNxaU76DEFA0q7ZinzpPi05a31dhBBloiGS/MqNh7znQPzTt3
bRbHPKYJY52Phn682BmZhAPbChLFiWif0ujr7dXtR9Rb0dosUQsnqjEcYD0zs3BYKwla9X6Rq3vF
N/e4LtSzX0v1bERdeEoz0LOIPAxMrix9XQeoFQsCB+dOz8GHOjKUopBUMS1zbtKE9lK7We1DU5w1
5J+9NuqENSR41H0r23Q0XyccvLQiGHUDp6EUSAFnUbWCTEjQ++cpGK2NgS+UMDBeVpNpnIV9oWvU
n4IY8BDgd2ORYVBigoOdAgCbddZjYZ2rWIMBD2qg90pnqwTWqzF/FCtszfPt/24/TE5RSjV01zCL
pX6WQ2KC1nvMUf3czlNldd4+YOKozsdw+ye/oedbq1WzliGfLq6QY9UpTcJkmHzE3aFYqraT4KDG
wr7IBaaCfMTR4uhWsA5HsEldGzYYltV+2VV1f4klLPdajdCx+/c11Z6TPX/K27Vw+7/YprRmUpRf
3V7qfv+NvpW+HbRQnumHH/NebbcTk1pH+Mh0MZlfdE/F19pO+8iM813f5PRByfJVIETjGsHMjgiX
iZvunYchgGkrp02T6DYEYnKiaWsLFByVfRyZ6Wt3Spw3O0PKz0pXQmya0FUFU4Uc9PZjNl8wsYjX
Kr4pZjPthv4rJLSuSJGk2j9I2hi2bctiNwowZiUOeu++Co5pE2urMFC2BX6JsVHICNJyAqHJkDux
tmUpfSTKNNgQTQMqQ4U9w6yP9Qxp7GQfQCqCY+NXxB/gM06a8kuXinMwRsnaSZ+hTyzS1oL20job
zydqJfX3VEVg4+blQU53WDbIp43E2afeQkduOE8pzRQkTzYPeWj5qpZmezWwR4aQf7+G2UXY0r9f
+qIdJjrNmUPuQTQM79+qz3//9o+3TdWwBtFDzn+LNgwDXNfoSIDf3vFhu7c/uG2AMZdp1Ydfv9/t
2/+LLGFbf7zt/R50rpDq8H5vf2z+9n8a8pzq8P4obru+/e724+0zfvw87/es3s7TH39xO8y3Xd7+
8d3Bv+3nf5yHt619fPPbFlVwImOnIQZSQF5BgdiBL/M3UBjuWqrZh3c/Bucaqvncpv7RV+FpKFUM
+lP6nVJ0u6+0NsZahdmtKLUDsyGPxav9DB1R7kf9YlmyIAxtLA5tsWFdg1kJ1PNW5um6mfzi0M0/
cjj3h7Twf1La7NZWMS8xE+VnOC/E6hRYqpLpL55MxUHGvTg42AK1rmWaNhrJHsEVvYbXnqAIt6jT
EDaGfmRd6yzrEltk77d4EueeO/rpA9QiRKiJc7QT6RPEEgcHpyjoPjgRIlhVi9zcUcguN7XkePuR
GR6J4UOZLBNUEIeoN2j1MAdaWfNyU80C7CwZrhBA48/xUEOcQIl/UiukI2hO1npdAdGrReJGI535
iZiwsY2wAfKpKQTsy4JWcTZW6BQV8p+t8kDY4AsuY+TFQzzsFFuh2KN9TUxF7nue65cpGmBt46+O
zXg9CULlawapMOqQyRvNYx1GJCmTrWKlI1bkEK1i0nyqBXkuY3FCAmBsMTC6cVM+YLGMES4eTFSg
C0p8yXMQXypKpUsx2d/sKaRGWakRHR5cuQGLuZMTop6K5k9rj7HiBrp4zky0ClmrbnRdvxfSzuYK
3FOZZunGVGj6Kk65lLVduLGq4Gov5dH2QQp6zDsGM9iUlKuOrW49Yx6r93rrfG9orzE7mHs65FmM
ZbQqKogJQjHsZW6cunk9bytI08ruSC/ejqiS9NlEJYwrEmax4eqEmgEZ6dE1RMklAjDljjbKfKpg
+NnoatDxa5eICdDnd+2jmHLicymUz0SRU9WiOXPMb2rf9aSFiCdg496+YQAv53EyIejIGIrmdIgC
I7jWHVIKqTn5LkT+0pfOXQ+R96GWyLt77DMeK6NVhygHV5+xI+Vy55EFr/qmuq3rkRGPQAtMtT/G
StQu1D30ft20Y1ZqXH2CjulAU1bzlA2oyQffzyRJPY7/hIsbIyvxjaBlD+hyKGD7zWcx/1NPIgyW
8rMgnBGRWjh1zwA1SQUnwXOjUh81eqg7WDm6k+b1hyyp/KuOXVL2QUsYnHax7fiKwGbYZDl/IRQW
ctXAyQ3M+2QGD+FAfc2qiCYXcvstBPb1H3e4l1rUR6eISnA07BWMuL64UMtuH2XOwpqeElYv+j5G
MZMYY3MnMiibSYs+3Rr5YgvKtp7V8mjW02g5RaHN0K5o3GoIRJMh28GDn3Y4NvCZD9z5ce2QPIdl
a0nHwIjSnDvNHhZ15mxjn7aIMo76xh7CHySpsJz3prm6j39vjHNnFWvhQbHE0Qo0N6zxRkeOH+7r
pH4oWpwuFmcMUT0Byh6oglnyvcR5v5RKS+enij9lVYG5wKG3bTctNnyAqY0Q96Fl1xvPiq9BKc1F
3fg1+DYqiugMTQjhG6tddS2VvMhrdpkYkrWNWr2XlYUV2ERPL5odgQLhJZ6r1jiTPdt6Uktmwg2m
cAp01pF+EG7ABkd5X40d90F2wg+PjjPRHqsqnw5Z0WIIg1G+TIxgbXQJF2au/uiq6DVqtBfQW0mS
22TDVHKpQaNTcd5vGuXO651rVaPlnb1wHUb1BROOr03GniqQQ7seloc91w5MTtakjcj2NRaKgUVd
PT7GQQJLVs0fEQ8iAwbk7fgekzRr/FaGAipZqd2DCiBhqRan0C84pxaJ5xrOsE1i5T+x4FTnOpyq
cybreFNlBY/SRid4aN5TQ32cy3sWl0XkS8fWgQq5CaKJuBtb8y5BVH6KDXTy0rR4qBTkjhBvNqvB
wZVQTnQ723p26vAhtjDTC12ncuiI+0wGDZwrnSrkgBgxqjFvIJQcU9AkfuaYR0BmeouDn8eKsbSD
SsPaVy6aGsR9JSSsqmL6qhff5xgLCs9bc8ybZRYTYFfjvMOULU9OQWGtHBu5rMNur2IocCNuBmRn
GEcGqfTroSVeiX77MQYoiT5BQijU9MYlPvFaUW/Y0hZwoU4uaW3KjUNe1sEw6RP142tmJ1u9yJGW
p1I/1FzWVJb9gIqusoKJ/+QkYFTGdjoGgbPOkkI5NKBxF16ssBROwmZDHMDJEtfOkgMDrTgMcJFt
A4ECreFuCMqTvaM+nd1Pc/BTR0CwnYP+o25F909M9J3Ioqw9fTdYc9oQbB4W78N3tUUp7BCCwnl7
aaeqWoV+yDQ9pDQt9QS4esRTEHlgf1dF9VJxYBVOkXoB8LvRg7S7wlpI0SJMwdqunV1c+eNushh1
KqMz3TaWEWqQbWcxG/cqxBkkNxp8qf1DbrX9NqZkR3aTJH7BME6yw2Ef93WLCko9AnWNthaPOVFq
+rafKNLKHCRTXm3Jprv6Q1HsUrO9QGahq6+SX0wGjWt53ieragewlOoXJ+7Rjgx9uMjBz8VBXW8L
Wz1CXHFzH9VHPZAB5AesEkVBnW2QNQ9knCZO+hXRIonMWWQQZvQNTzLj15wy4iCH82NWNWFNTy+8
7/zs0Y6HfGN3xuNAkiHuR3MFmx/naEnYV1S/Zk2fH6jyB0wFmmVQRtVPXzLZMlR1lw4oFlWBHAfe
f3ElxWfcETRV02nXaJQqRoJUNEWqVtjxmVuXCwtOQPajCWbapxgGqkTDayslsq2SKmwkmojJm/Rh
ouZA7IYWjXbCF5C1heVGobrTY4gaaqw9Y1l4BZHnb5KAu6jt95XhRRsJDB3geItXK0FHWSmEY4TW
Ewrv5OBPVM/9KaiWldNys7eUxBrdQuNspi0iwjtUMbNNZMJEH2EfjGJ9TdGnBHXCOgf8ENxTQRZH
FITrxG5OkTHrYxViosEw7g0JxIqAv9BVzRNuV28YSfjpMwdXNwhyw7fmXp9/jz70k6pm/l3T5V/U
HHtEbDyVmAQoqioQrRD62F7sL9sQwaBAXrAse3y2hpUXm4JOxwCE75GQh6eGHvPSTIoYZTxuTsyz
D5pZh5RNwfWkZtK7KWeg7JJsncyzjsgkdhQAXIEXdxMzY4nDCaXGGC1zEMxbBD1UxzvMolFuSJJm
uy9+b9TrAVIfLmondQ0cg2YUbryxuAtLmB9SlNfGMrLDmA1IfakF1h0d/oGSYZdCRZ+UaduIgodg
+n2sRmWrp9ZmgsQAZtMm6AIjLyc5ojeYbin3UeHyCle0aru3Cr/YwIO5o2VmkU+UfJ7mOa9lPKMh
up/0AZl4JyHHVjwhGsc6W3H9SvDanLeGscyiKzhiHpjghT8Mx2YcRjfU7EdVy6uNp3TmUp3qHbZ9
bWtiK4LhzkQC6+MPsiBKLNnVOR6N9qEL7RXg+XWMd/VzDQddg86qjx3uhx6DZz6LLUcn1tZFVSdH
89E2yaSQVqwvMC6XK+oNmd/2m0HkykpQMA8Ty1iFSpyhikPGOwtVRYdRSGmUJ713ELyjKump43s9
z3Cz1gHskdbkkHCzBq131v30m9dN6Ogs+5HMu+/NJH5Es25JmoFC+5oRIUwDN2/o68ap3i+mHmct
qq5Vr7X+SrFRCVOuOfcFgXDIRBeJntm7oVeVFbd6UzNc0PgkjTXVYLANeLJcmxiOgzo2B0MdLnld
0CZM5jkBgWpmae7J6yXuY4AtGPXlaqzx66UljGzd1JhhF/kyyy4owGYMcxuvwI8eA6Qyo+jxSYJb
Yv4zxa6S5qOrGlAiR497BYYl+TAqeh3ww8iOtHruDWazr47YtFakbjF42SbOqOplgNl1TUVq9akX
uXSDJH3QHJoqKpOiY67nSwMw6RAwgEhMFcsys/uTIbprOUv6gwqvr2jFri2mrQZSxA20wD70Vv9A
+DQCxrywDoVKJxr85UPY0M3VUVWrdnevENNVJoQdocgeZlQ+VECLiD6TZUPTopYNWrxrXUlOKRkh
tDNxYbWOq2dZ+cRTGZArcBMh0HWo1nT1suoET5QE3T4k7ZsJAGk46LEFBuCwQkAus29lQxEJAz5+
z768MBTVlfHFmiNvm2Y0Wd1humnkRCRs+rmJ1dlB8MNDLrktfB/wd1Qs+OyoUXuGwLYVR68PXrrY
VE7ERdBVTB111ZHIAW/qecrIJ/c68ko8w5PnXMjXYoxC1/Tgn9Pam+lKk36SHtCP7ql0SDcGEta5
rdXvGLB/DCVLjZGQuiXVVey7M+3NidNiV8ZasHaG9BilaMPNSd8VE+O3Na+USgwGVe17KGd7dakS
Down1PjaazIh1d4D6KE3a+7gZhGKhiu0QXsmSS4XhfYFE6oDcMxBM107h77BOQOFOrnPAH8kBUFy
YRwNmJfs7o4QEPRAXv+AUIVrkJGHRaJ330SboY/obLZYp1KOnFKDCuNIX1PCqoDe8E+5314R2GEt
qx46ORAYH9iWiwXIeLUYL+rUNq+Ute9tr03PovYuJQ5MXxnDxwyZwELIwNt5wORQGeuQNbEp2M/U
u1S3s6iLoLOYjsyUXiIVtkNoDE9xnVlrgWPPiOxsZyGGOBTxOrXlSLVDR4DrxclGz9ILir5mHwzp
XVdR09BkV+wzA46nad/rXQfXxIvbY089ZRFKw3Ahbsk9FhfC5insKZ7ogFJkLO4z2R9XJbTHg4E2
zQR/5GPayT3MWr6hnJtKSXAHkxzX+eNWn+x1ow1bQw7ljkRfJIi6IH2rij4N3jCwfOnoepAqD/N0
r0UG3ANmZEG4j0OPEkRYnRJpl2soHzTUyA/tkFZ0eQFqJ0QHHLH4HWIEg7rnITxiMljSu5XVmtb9
XMkfkHNKstIyCa2H7U1MfLjfAPaRgagw0ckUluo9D0SdpCxVexJp5K0H4HeL+qDY06uiagU5APIp
7vKvw6w0qzykmTY8yh5M29Kym/tcTi9mhsPT5IPiJjrnqfojhhSnQGJbKaGPYXwE/aRO5YVCJv6u
3nhE5wRCba4oTklMkzKEV0zJfCUCxgwmep4LKxEID9xWFnXixM3hrPJRgH0AteBF8arQDPCaaHcd
nvgLBHtAqTJcF2XJWNisMlAy6zgmrsfT62ZXjsinUVlR8ah11B+o3g56MK25JZqTBlt5qccUjbKM
OcoEMVCfIP/SsfedqXTDqjkpYOlXihn+KJu4cEFf5Rg9MMBkhQ5fyYdODd9unSvml9Qut7k5NG6k
V4LiS+dsUg+lpzbAbq4961OUMmdEj7MaJ5LV2yAyDnWHqIF6qauWPHFl8xl38JX0jOaRaFiwKqYX
MfMJGVJ67T6zs80Yp+c0s+sjNvhpQcQr9FjbukytDnQZsVRcd/hy0MbG/iuxYYOGNDXDwLZC7aEt
mC2eGxXrfJLPPfOUvAutU+hh9ljTekKZrXqgDpl4P9Bm5Ftuirs09J4g7pJEPU2PeWF2iBhhqhsG
wkF1VtXLModAnRuo5a14ZbTJAe15vfQV7UulV7tpcgaCNsiW8HTwB03sHxjRBWgsrV+x6of6wy3Y
a+kG3GFYRXdYSsL1EpHRuLLb2rtDqM6d2TY0z9NylXVYXrwAfUkQp3toc+qBQXgber7nyinfRa2V
rsbKu1MM40tJvhNZHgTeeg2c0OAHSxfvoEJRWkb7OJo0BMjtrq1aZa0jlPYVs1sDPq2RyhNaO3ho
5isyqmSmGKtGSmiytfrqo9teT1H92cmPlY/cKJuMCal+n+yQYmsrprAADxBQbDo/f2IGhBp/rF8Z
AItro3PXQ+o4meTWrGtaWET/wSc3TKqMFWOqYOC91oh2FxUcxVXdEOvcWEcHArTbdiQShCJnUi+t
5yQmaTWyonPBt65ag3ZQsZrAxW42UCMsOjM9HQHIiw0A1GVgAXerJMbHjN7OSrZi30zgr6QTe8iC
Z+SFp68DC+VAFxB1R8fnittaWQfDlKNLJJjcEmtvhmQJHSJfPbLSGFUPstcQ6ldMJrRE0QiJGSe2
refMEUsnLln3hLfqTIousS5010MGBKcM9XuXW0gCbAmovrp4grVP3vqQ8VJIOAKiVS+xleVF+RSH
tJk0sxj3qYrTAV2wS5gn+bQjSLao09FVSHThFE6RtNMnL4pn5ljbzh6+AmFhSmwRkNjN/dy2tA/0
pqYXmZI6EKf9I+po81oZECftbnqhWUXSTIKi4vauokiDle4V4Z5EmPFF1ZCbQsW8L4gCfEg0dXv7
o0FH7ubQ0iaunnfVL1NCFkhfWiXj79Q/5xInusOzbq/PLzsERosWqOFpUvzh2SBDvhFGcySH7sws
NXoeaEg7fvziT7Zy1lX1u0oZ76WQ6H2ChOfI7Ze0HiO38QxiWOffWil6vrps2lODnvnJGItF6zC+
9QqlwrZznrywp/VpKw9gWZwnBvPEV3fwbfL70bd6WmRc2hOZULE1PaVNZ+88vJgsUEnH8bFbulUN
TxYXBmgfKF7AfnFDCESSSBDUr04veahEEbSxRl7CeHoavUp/jjREk3VUZhS/mGcweYqXth/D20oY
t4yO51KodsQHpUWzrk0g5nbW8paCWy+x4UGOelx8Ex5GfUawV8p9GvjSfq/QIXlWiS1VlWoBmPxL
mCDeNNsemDylbAKNjftUVb4wwjuLgADoq9Ja59oyeTZQ7WWyVOqbgvFrbcpj29XqinLlwbfKyh1y
ob4YDkseIkJ5JFTAIW9zoC5m7gGenayWuFvbTV08QGXeE3ml7qwUG6oxOsE2s0GX1XGpvAzROdfa
ZzSYyrWGa3g/1YznnvNDZX5Jn5kZIZdFiZsbE6/JmuNlNF+ZluVulvVy69txsu7C3NlQiERvViP7
bVl9TgNLKybfIeOUOSDlk0W38UM66ZkR7BAdoFeay8CFwoOxcc7O7Fy1vKvqlPQdQo/WAUzCoAS0
2wWUZ/Xeu2SYlj4ZXgCLwqHQaBnQpppGx9/YSiYu4FCrGghYXvTBoor0YV9ZM/pXi6Ha5tjRhnDc
dH2AHLfrnLVgLvDiZe1G03t/K0a4W0Ef49BQo8FVEHG81Lb2KaTOHuF02fajsB5rNHjrCuSbGyvV
sMLHhhjMRBnrZOlCR9q/wfY0PrYmbHHPmmxyXwKMxZkMCe8anB23aUGq+ZX+enssQwu99wrx9JdE
dN4F3i2tBh6MOxKMnuE3EPXBeh6mlTXdtXb3pZB0Z7KyOiD4VI8on1RKZKwSq24SmxQgJM4FJFdI
PLst+atEe/npqeZ+5hKGh6R1WyM0XZPB/NsUa+Yi61CkGQnVTmVA9KQqY7+2KIo8hU360yo0+b2o
mCI6mfOq25Ddpc2dn1lwaeICwEof2KB8uulzj1pMSRTtK5KFtV0x2jb9rDgKhP2oh5cxNFY9Ps/n
WijNNVIFD98GRi/ZXkAB0vCSldGTT6LbUzUNzaVCfTKY4w8mIP6JRKrmkWT2qT0omVKeRqehZGEU
BzMdNBLdcfEV2sWB4oZRrLzefnQxqRcYZH2EFjkPHDU79DrVnL7AghTpBCx6s38JUvFqEIY4YcKH
1kUS91pYkpC7OLUhgxNm3lsq1OjhqhtMqTW7Y0oWeqe8ab5mcJOH4hNmnlckRTDvzSTbDfVeA7K+
rBnuV34CXzLI5c4MN2NLrS6Yy9KDZ1wrs6XNF5kvnU8pdaiMi1q1LIWavl23qIb6lka6WbMMiqkw
MJcNr/QEE2LixGMXJPMNb/f7zhH4hAtCTGsbTq1bMKFZZkW+K4f+RCUUhdBIkNOIlELnUdxhdWDO
RTmkoJjV8IwYxJgenYAVYMlVuUXQzrF2kw3kH8qbN/Um1RoQWY6jfy8ipgKmDV0l9vQLpp8WNFUP
gLFv1f088dQChxRlmQ0nZegI58vvOiDoxFCYw87Q1vVWRcqxsXqgu0XKWsKhNEliluEK5NxW/9R3
fbJJwCFQIEd4Yid3IrOYzjE5MZ2Gm4r6DCGdFzvV6lUcy58mXYaTIEN+kAL1B5YuHvcTwiLanizk
0QPbUkX2XZknnS71EicuEvOyWnYsE5uUCY2qxl/90ieOe6qvJX7BwGMAHCJ8yBHIOIPVhX1HXnr9
XdrEjUDB8VZOPWY7P+wWDCge/d10bvZgCfYQzbjO6HwNq46WtcqgpqSdOCObeu4jOnFnkGb2E91r
Y8o/Ywg07qbC/DJQebfHrIAG1NA6QB6zNqyG9c0EVtcploxD4Um2nX6yun1QYAHpQukjjfxBuQIW
dYHQuM/NHbKJpTB7Lor8QS0tiKwmGjraS8lVG1pXqSFBQ8PyiZnKWY9bzmYKCTLwYJ/u+6RId9SO
syOp3domNrv0bHrc4smYcj9Jf03HkWmaxXcjPCJyW6VbVikrJNUpWBPV5CpYUh4sMWHRadCkeJmo
zmhYkZDLEhwPUneJbGaRNl5zErGyS2PdX0pqfQsnbQt36MbvlOihUnckYaFc/znNeU2w64jnzWZF
eYSfEZrq2iJdalEivGP1F70wj4e/jDNzkcaQYFjkMlDFdPOLcVVpVIRZO5y40fWN4oF/qPV668wR
JiVY0zkaZh3ZYJqcSQe5zaAzmZ1L9+5Zy50UcAOFrqgwgxWzl3AbMtNJpwS0cq58hx5bFBgaa5UW
KsLbS9loOXOPoaWI2Y+uB9aGIlmZXyoxK7KRaANHgEpjE+KwTCLHdoOoW+TUxfcpNe6ES5xlWAcs
p1b1i6CeSWvbRAdVE44HHClurLU6AqcGaH3BBkcnidED6LdLpEhDI6SFKSKLnyyZ8dGaKS5AlUUD
mqFrk1a7OJssFDUEHhnQQsj0CaHSunBT3KqJ722n6MkoWBsqCMUY+hx9B6KVyhRQohFDWomHSzD3
LXCb61ssJZ/BlXZ850CYRYq9A+28snmXkXp9Sxf9P1mbXnNQPvV//UMz/vHn0FFbOoamaQhINVMV
mqHz+29f7sPMn9/9f+tgPmlexmq/JHlrkJROG3GE2ZKsWFjZa3gt47Lt7K3o8fayxl7zHJ1Lc3j+
K7s7/s3HEXPI6dvH3H3/r39Ig8+DaE/omm4KU9Mt+8+fp7D02Em1jAEFNCmQkvkLRsO9gv5x4pq6
9xzdvBZqHDPsXGgosiyNCp4IMxy5hXFvtcozmPxo7w3KsxruRZkzTGTapYHNu0A7RoGDqGuvGr4m
HjUCemirOqrvpBedoFqSau1heu08ItwcpX6tKAOXzU8uji9NDuU1MdMn2faXdGB1oREenNnc8WkE
J85T772qH9aRQl6q135GzN+CjFOyfaaKx8TM1EPiVy9GY4ygNuuDMKgga+WFkvaca0/hWUI5WJqp
D8AVYe8pNh8UjTVpSOWNiHTzs5o+d36tYX1g1mVk49XJIkqLlWm4mk5FSC/EvUW/rk9QFzjEVy+z
NPtUKu0eoRsBC7g6XGwq92OeuZLZThmNKrMXihZJck2nSWDamyhDzMT0GtiKJAQHKI15jrOMku8A
QzDGMkp7Rt0Ce13mffhseFPuhrjfUJzkFvOv2rWjlluzYBZjWunWnN0cvhK8ekgIyXisv0HEuiRS
DvCFKnXdGb3rmQnkmZLh1RqNOzT1O+HXLEJSVDyF6ayM1Lnqo/XSIcBcJ4a/C4zYpI2jxWvWFA9Z
LHZCbUAFe/GrpHkEVxV23WzWxYxDAc2EqG1Z5U8qSh2OnWzVZObZzAdaQqI/VkNCICz5FHFqxrth
Hhkhyi9o6/jL31/eQv14ddtIOTVhOaam6iprqz9f3WgUPS2zA569NrZP2n98imq8Bwe2Gby62LWx
KXclD+EE8+GmInUT6Eu7rmSwLNLqM/7d+051DoqC21oturNU/WOLMoqeotYsZe8BoIF9wwwqXQh6
ukuNiitOSAiBwkeUTXMaex4ltXFKwnP8OPiatio601q1s/PbUgTGU1sya4CUypQsQh/kfS0xzKxv
Z+JfMdH/evCQG/3tzzHS71/+PxKs+e8WLf3vqOk//8X/whBrk9TnX4dYP4c/5hT4P8Vez3/xlmCt
qc4/uXY0UxjMKjRVs/7xrwRrrqZ/akJYwrRA5mrSISr7XwnWuvFP0MQS2S2Bm4Tc2X8kWNv/JJFE
OI7QpXRMwUb+8f/jtf/0DRLn/RdDCSHZ757cCokjkiQJx5xHmHcjCPsc8ynJWQLySCzoIimAz9+d
hL/Y9J8HhT82/WFwGkJLq5Ii6feaVZ4021gZcfxNKf3X/2zzcyD3u0+OwJPpipINSFPltAgRwMBm
u4SIAf/mvv/V558fB+92QGvFSSBH9nt1NFyCJSme5OmF7DDj7Xbidvnrc88X/1fnXvDd/mkHhRLb
PabdvSnbI26oGBkSGC2/fAiH4W/28YuD+PjMsolByKuWg2hNX1sL7ACuURExa3Ukvv3+i/jFJSS4
et8fxpA1kIT1utvnIxksUWzBeWLavPj91n91APPJe/ct5B0RTaWZkvNNmpxr15aNIUSqLCvBWv5+
F786gHnX73ZBhGNoeZPV7kdV2Sd26oI4+puZ2nwO/pgY/fseEPMu320aPWw3ePHY7aH/qfoWeipK
kVZTpXGVaQ++OiK9Cik7Ibvxf3Y0xoejsVukaKkTtHujJJHYaYBxadi6/rOvw/hwQHD0K72psJeX
pn6ihH7pdEwSSTv+zaf/MLX99xkzPj6QEg+2B4bnfVuOeJeCTFC5nYMGTLcaq01RNVejKr7UCWhm
qTzR7t9hNdgqUfw3d8x8JH/1lX34AAMq4iEbB6ZdU0/ZRlxLR//5+wttnij81aY/PBF1PS0SivAt
JpXA/67UVBKgIDubzErrYI/o3V+FUV1R3HTC6W8m5/N98hf71D58YYJOeDDJsdqnxXfYKuQa1dQr
nsZy+Jtv7Fc7+HC+mqjWWawO1b6lRq54RCkqXOgdXrQs2/3+vP3iK9E+nLe8YElvhByDdKaL2YcH
kzbZ7zf9i8eL9mEUMYMiHj1Ta+gHmPuCylhqOXs1Nfa/3/wvPrn4sHnKl56MmoLsp0Y5sWpdtJH8
9PtN/+KT32ar7x4tWssCRmqy3ZdSAh9perW804MGAaRF1vzv9/GLj298GKHGIqToUJfYEApV3kXa
6BHmgmr391v/xZVjfJhPg/JtAlXJ272scfMWsFB4zKPMauDKy7+ZJfziljM+DE40Hnxr8jkCCbiB
6kcBG00ZGu+5sz0SB3zWbAWRFrjLtfjL7w/rVydtPtx3X0wge8cqVB6RWjeZBEcBXKQFbWrR4ffb
/9Uhfbgbiri1qftg4ibv9NQziGwtwqAU04ZK2v+szKKHTpav/rOdfbiAyRfPM++/ObuS5rpZpvuL
VCUhCdD2Dr6DHSe2M29UGZ5oHgCh6dd/R6lv4fAaqeousogXDbfpbhCcPqcA1UbgQmO6JYM6BC76
yUGtFg8SGmUab4Loi1sfbYmrN4qVbxy5Rhc9xSpU3RXC2HhATvR1dL1fIBK8j8DHNTjeBeo3L8DX
bW1nlrUiRoBnvJuBX/bBJMJ4CyauMKo+jBmDEPj6D7LZN0J8QKMMLqvgvozW4bEZIM8ELG+6kUCW
EkCM4C6diBXAT3coWJG4DzsPzE24tv6m0bt5t/4DbEMYwdxFPRgFCgTz3DK0Hne/BS6W9sILX9bt
2xy0jPsqWUgpphZ8/OqKJ6+pP9V1AAWfuEd77032PSOiwDUNEQfIL0J1IdxnaD5JGraxthbXuGbs
QEBv9mgtr2FTvK+a6jMeSk7o4t+oXBbPuEbotHIanSZp5RXPQwzstYU4gWWkOK77xVJ7yTLqK7+D
/xAXNgE2JtbWX9pk+FKjSReo32qH1tWNMSy/gBgnAzkWRe+0OMq1eJaHJss1n0CdsT5/i/OJUQQH
PeSybXl3jfr0AT2jB0HQcAc1sdvMG2XPjSgamlvUH5DGV9BOgsCrzh8lRUv2bQMYcZkyXHC1LgpP
VGTq3eB5zp2A8tY9aD/njfi0uN8z4lODLQHX/3jSjgANhg4yaYqNY4HF+Z4RmiHJR2wJBOpz6qEs
ngs1HOJsK60skekZRa32wPuagh7qGgp1KqfpQoL2AEHyj4lTXW5y/nIT8zr4R9zRODlEzq8NSFag
oxZ861qQGUI1ZN2+7ScsfnuVXG5K5FTJDqmrnfdZ3jzkvALJLfms0bi4PoRlcV3DSy1BZ7YYUdd8
0AhBdv6gc3JeN22ZvWt4p+eEy6ouJEgEfbT+eHcy9yBDWUWgumPzn/VBbPM3XBRSVnY+RQh5vv8d
6o/gsZB366Yt0ekuQ77yfjPEDS14gq8FXAEXkKzT9BlkZbcZN2oaeHjwjrz43ZkfM4CMQfS3w93H
cd26zStGVeOKJXXSInAw9d+izhju5cNft9k2StoEbutcow3smnc4hfCR/lRteli3bXO5Uc14kLBM
lBAeYGgJ7Jh3nCANPc/9Rr1Zgvp/j4U8MioZVS1u5YMSbmH+M4TdHwbmgORlfEnlCLax9t0tv4JH
RlkDZ4g3tgzfgqNuQHNSQHfI27dNH+XAwHD5uD7K22vMl8ve1+HpkDZTpQzlFWTEf3p3+jKU39Yt
v524PDISFwizqR3xHHYFKfCEljnQ8Gma47Wwf5+hpWF9ENv0jcRNVON2Y+chAeoUynfly9Srm048
PFqGfJW4wxwF6ONC5UfT6B8JCRkUHei2rM97WcS3YshI3CYf52pE69I1cz5U2Vl0wyHvP43lZzF+
LyDetz6KzTtGAld4OoIEI86EYzIDRtkDmuS05PNtxo0MxpFBK6pR2MBqdiRQq5Jbt262aRv5q6LZ
KSIJy3QhSRPgeA2f1uf8957pDb8vDxivF7UFMkE3UL26cvSHjyHQRRNH9zWgZmglQFs+mnBBzlju
Kx+dMf6dGOZjwMDiWzUb29nbtYlzI6vd3ncTPMIrsFEG45HIPtHf0YMcNZ9jHbJP6z/TknrcSGqw
sneMouf3OkPzR4MIXAO76ibODrqah/UhbL/DyO5KgaynjSLwfGZotIJGcI9jVw+a4NvMG3ldKJQ8
sHuIqyv+65prOHzqk//WTducY+S1CzCAC4Jh0H8qcMwHxdnnzimApDEvb7vC59zI7kADDVw3TF47
EbCdBvptJ6Q8rs/fkh3cSGp8kg6NyvAl5qKP55KAMXHfi6w/rVu3rauR1bjqhVpPtDgewh40/i/3
vhfzbY8BnBuJ7ZB+HNIGrneBnQlKyGA640ZeWbzCjMQucta5IL8UVzzHn1KveQyLaePW1OISZqRs
oXw6jC0VV1xy7pr5W4iuybr6sO5v27yNVPXAWMIgYQpyfchr97481YRs7DGWQGdGikLCCVDTDC7J
0CImwMsi9w10Il2mNwawOWb5+6sd0tWoWK0fiitAm/tIQMMCSE80i93mGSNPIRpcgkccwQKOyr1M
oHcNCu7bTBv5maFVss6pj4mL2n9mFZQyQKQwbli3ucVIUK+YBkZ4gNIYeI8T2DMm3/2oIK64Pvkl
Mt7YwpiRoWCGSudE45rNH3sQ7Gp0d/0E+bMPqmcAiQDml+irK0CLEGwshOX3+EYc1QCo+Y6cxZWi
sQA0YHn9B1LQG8Yt8W++D0JqtczRA4j4r9FB2izEKPHndUe9bZqaR9saHYfEz9kIXm/6DuobRxW5
39ZNv51a1DzbTmkbopbN4wXk38C4BXuBHvgB3fsQXNsoxLbZG8k1x04RSLTxXSjuOHeg4PtIwY61
Pv23V5SaR1s0a3k8AX3mBZg3sAhD8vguDSRalgeHH9aHsE3fSDGoOEapg7fLiwZoSnclNLzju3XT
Nucb+QWZUrCXeny4lAD0E0h8gczlNLvsEWisr+tD2GZv5FhD8TENMTwM4UmwR42nBv1b66Ztvjf2
wJi0UA5Wjr7EoMpgKr3wcD4kUEG6ybx5wNVtqcE9At0eb/xSl++BjkSj48ZeZZm6eXZtcNswMi/W
lxm310C/o0V3gELhFrbC4nTz1JqDNyxtdIBuOXcYnoVf8hN0TbuNzcpmfYmmV5tV2YCAFf0r+jJI
0DSBOA5yN8PWBa3NuJGspe6Ae8576N6Cp8sRFXSzvZt2E8qXIV/Nm+bBmPEm6S+x8NDuhx4tkJ2k
fXdbOJpH1d4XSRCKpr+ICoRUQfWrn5KFfeDzejjaHGPkqhhApjZpqi81yGu7LjgwMDSum14W7n/3
QcqNHOVRz8Hfg2gEvQN6kVM6HXX8uZAfI7R1bzjfNn0jWcMx9zrpeho8MSE6cxsoyAMIvoVVsFg3
z6yVAMFc5o76ktXg1MiHu6ygP9edYzNtnFkZaLPG0M31BdoQYCZgV6j5biyppQow48Q6BYoUWdhh
SVP2wce3QTbmzz34INZnbjO/LPereA/buteOi1TqHHCfhGhk0NmJlVtHP5t5I1NVnk7j4GD2gQQn
KoOAVpqjpQMQ7dumvyzIq+mD4CEuCq/VlyhEc1PM0cN1kHVyXLduiXlm7Kp1V3Yhp5G+OPSMjpg6
ghhsIaC76u/WB7C5x8hXsCIEgJ4NKPEZRO4BRmhHhHzmT0AOBKSnL+vD2MLTyN0R8BC3AfPvJZ9x
Myv9u7Le+iixmTZSFirnUTpDxe4SFe0+VuOdCy6pm2ZNo3/XFq2+LRQdwNomGa0/AxtA74Nx2HK9
ZeJmtwIw5dDcHZ3uMgG2dHB5gB4scDBtpJXNupG1LO1znYcZNtfc25fcvyuS7Ok2txgZ67sBH/wB
bgHtx8mPFEQB6N26aUs4UiNboTS5YLkcdXGLeS8A60Mj87HV4Uay2pyy/P1Vss5FH3v+kHYX+p2j
47S50ayRpYyOOVRoMrD79SDjZfll1PGndYcs9fuNTY8a+RmB2zijORxSsK9zFR2U6t7ngJ+12XyI
FdTzhnTjR9hcb6SoH4y9m5bwTdKF0EIbs/bi9o4HVdlbazE1UhVNfwA7lUxdZB5+CqAr2KXD974F
Y8S6s5a8fMNZoZGvQHsLPAlM3QVPHGeB7mFImoeHyOt/uk7x4rpk3E9DcRIuaMnWR7Q4LTS2XaIG
P5pyT13AXnQpIIzAfAnd7S0w6F8c4Fu/yMjiFOzPGTj4wTnCwz1aio+F/5E2ZO8Sf+9FLy2a1stR
HsIS/EuQGVn/UX/RKW+NaiQ4uowBiUnz7hKAY10l9G4EzdZYybOau2Ma+hcwHoAlBUJjaIVcH9Pm
yOXvrzKTdlxC1rdTl4SD9hJafS644KFUu27dkvehkfdhqQWJOyxTDH4KWdAjqEaP66ZtEzdyfwAL
aSvROHXJQJh7dp0yPghZdQeGfr7D+hDLYr+1HGYNcGoPTbhKXViT+9ch8vIfteKga9VdL8jRz0Ec
tYOUar11AWQpOksTyevFcKdmIL1q4a6Zf8GzVYGm3m6PjtUnkQrQhEp0Jbvv13+cbWnMmoAbc4dD
gfhSO3N7p9Hhu3dBSb8BP7ZYN3scCgc9S5AoAPVcKV0wMHOoq2WgzFyfu8VPZndDynmbggNaXjgU
nkIG6UgfXbTlVH6cQzCwVB7Y7ArxYX2wJfneiAKzzyGsCV7+iZCXKL5CGhy0r8m1aT9Gefx82wBG
1iej6AKqMYBfoO21m740wYeYpAc3YBsv3LafYCR5l6L9s84xQjUFB+Gxelc06tC27W9ITmykumUP
MFsech5MXc64vJTA7zho7MeLD0hoZA0xteF3HmELmCEVPrRod1v3my3GzApQemBixmX7hVN577Q5
VEq27gJspo3M9znUkPHGBtMTFNMAnSfApa7P2lK3TGj4ELnYeAP0HfvDV28O9jGwcXNKD+vWbRM3
stodwTYvXS4uPRRgYroQ9IgN05aJm6Bwig+V1BEQoJAFaG8itMuqj8H466Z5m5jwqWoW2MUsLlWT
JF+JW6YfurJ0f65bt03d2M0jPDnHAGeLS+j/SaoCzZSg64W0x7p1i8/Na3uqqIqzHNbB09kcuhji
aB135eU260buNrpx8IgC68ID109fnpMxPt9mevlBr/b+XKZJEiXQn08qqI6DjGo8elk9bMSL7Qxl
tvS0kdNG/lwnlwZcm6M/o6/1ufeDXRuf4ghqdddS/ERv910wqRt9ZaRtNlRhFkPn68Kgn+Ht4roc
PldqhpLpusMsXUrUNzZoFJw4VukygPiad1DGSQgY0tqzAg3pVFUvA1Te8L74Vfb0Xaj1TlfRzgc7
z/rwtjA2kjtIuQ+MCRrhgxK6kuK+m0BlEJPjunVLGJuY+DSrZtkHGTv3YO/aF02soWngVM+3WTcO
7NPcVxqgYHoOIR4+ZhG4D//cZtlIbrfLAiGyrD+rqYzu0FgNBuMe5Cvr1i3bGjE25zrrJOROoQA6
Bh3uscOd44E2jT7EtNx5VF2z8j24utbHsqwvWf7+Kh8brjyA+eH3EnSOu1Dkd4qhuSfMP95m38j3
EqSABK2I/TmTUIwDU1M7sGcovye3xacJ/I4cgFVaBV+FsY7wSFo86haNNqrYgqjaHGTktw9sNli0
IwTmrPtD46hnUgLyIUW5ccNiOSgRI7+rOO2dcmT63HXhY0beV85wH3hg8B02Tq62X2CksKzAxj7V
fn92yhZCGimILfhOki3EpGX+JvbbS8XkpAPR52gCv0t5iYDg1SWkqzemb6kRJgJcgzemD6AqcXbD
/Fup8kvjDjcBDKmJ/w7B4QRV0AGJxsW9V3vHEvJG63Fv+642gd8tHklJmgrwe1X1BxGqT6JQkEJZ
shki4vsmID9GDwyBbRe1O1He+LLsGfkcBdLLlW76M2SoIFLfvhegj1v/SZY4Mts7+6rA3ZTQPQLV
e0eSpNyngf6qQ/l13b6l7P3dAF+VInwrgE1dgyeN0ulu7Nu9nr73IS48HOc60O6YNBECK91AWtjC
yshrVrtZI9KiPw9q3ic4dnci3oDd2hxlZLSSbhHi5r4/g6D8mDa+Rl2dj0KC5HjdU7YBjIx2+hwt
jG7Zn4NscI5TXl2nYqZH4ER+3zSA2W8ELFcf6qCCBjX0J0bna1//8qEmvG7c4nmz28jlIMgB8Ux/
XuRiuqE4VJF3XDdtuT0xWxVi6U2CFTDttr+LutvNatzlLgB60a9IbZ2OLQXPbFqQGgSIrkSK5bg2
21VO/S4GBEK64Q8JVs/1H2Lz0bLyr3JBtEkUyrFGCOXuXrcgxk+njQPlcvp5427B7FnIQzfpPfw7
RxDl4758aYJ+EZMjnCyi4ccZvDbrP8ISpq7xsZwFEV6AOqQYmJHvIDeP5v0w+QK+n9O6fdtCGClc
V5OSeZ4uSukEDJ3g9RJPmvk4H4Ubv8A2gpHJom4iopplGSbQFOJzogjVjkUgMYdYx/qPsDnJyGUo
rOQNRMf7c4Xb5Gn0z14H4dkx3siIt82HZj9DE+B63AME4DyCt5CFYO5UvyiUHG6ZfGi2MUgv6p2i
yrElzI81SLtBpw72P7VRKGxzN07ZJQG5Ndil9dmhdD+DKo2GkC6H5O/65N8uFqGJ83KFnNAHhyra
inDcC4e9THl/N3nzUwoy/drjv24bZ/l5r3I5SkAD6SX4GVEkfzLuPEfD/I5E4qHS0KHQ7cY56e1Y
DU3cFyuBFWxKDANRc49DYr7fCfZu5P+t/wqbef/fX1F66UxBMo49B5yzffi+DL9CBqne6jS3rbWR
y12S0rAbEUm8incKbN/gFAa52FaWvV1Pw8hIZBdqYVLVXJ9jgCcABp/UHqp/W5+xtskbOZxyCD7p
5RshobQ5FLT5yObovQqibCNULdM3gV/L1QIbJKbvgthvnB3omIgN05a5m7gvD1LMI6MUnx9EfJNB
eug0JDeqIN0o0jb7RhL7kDKMM8fX59YBlU7CW/IO+HZxngJv3jjG/z3c/u+WBpDEv7EJtjMuaOOq
s1B6WYV4Fu37tI10vA8hahq/lLmX83NbyCE9UU5AIK0aR7h3KXjR0AMexOCYr2hboDnfKVgKNGYE
qbyuSKEAtZ4+lhU0n0NjaAlPzPfUmSdZhmVM432rxY3WzcdQMOc1M8SOFJScnPPgzYcKwmk3TZwv
6/qqesXgfOvrelRnWotjUhQTXApR+9uML956ZZz3LpdQEFOQhxnIbggdMGNSeaNxo2JlFXT4MmdQ
58LVx4HjxWxOJN9Im7c/VkKzUYMmvk4rCO6eRZ2eQDmNmkjrBxmBYj9P4gc+hw2oDSEuDamV20LI
xMTFMXMrYNb+HqegZ581TfdD5NCiuWUtODOKmJzjtNB1hSYL6h14oH4K0m0Bwd/2FkBM/65zEYtJ
NNOARsTE/1yDARVCei1EyfqP/hB/9zL1HVgzZ59CqPSmH2PibQR0gankmbg2sr0mfXYtNxHzb2+E
nBoFDQgAUGoFMO0l7glaB+DQd+8DEFRG2dZL5ts1k1OjnlUyiyCQ46G5g7zrWHCmJVSrILix7hub
dSOjQbygGajs0cAEQdFxR1lXvSfgqdl5OXGCjfywDWJk9tDIIR47Ja5IQRc0kf0TgwgLxLa33rQW
Q/9b8zk1s1sG2AujAssw5wFk6Ap1YJUfbtQO2/SN44iEKknsVy3aIryCQaiCg617gP5JpTcWwRZF
xoEk0DNUE1Jkm4j6KxEN3vu9R3DTgr4ZmsjrC21zkZHRaNwvSD+jmUyMlUsOQ5yI7FTPLUrt+gAW
L5nbjq4mEuQVFhmtuviSV7jHgqKWelm3bpm+ibdxYsUopGPFdQbvO83AzCv6y7ppi/dDI4dj3ebJ
FOXoERp9iPBcWfPI0YZNvNs+u3i4DPxqYwP9VjTkUAu4LsdNtPEfBwX5sbw5rs/f5vjl76/MjxDR
I4lbyesQqhLkdEGR4rlYZkcxqey/9TFs7l/+/moMiOjlYVxO7XWayuRjW0/9vZp5eKN1I305iaMK
Wq/i2hb0lxOqJ4eSrXsH28yN5J3mDmTzXonySaOfbcYfegnm/9u8YuRtlkJfYAgRlMNI/ys6nOIg
xHejbSNfgYumTUCxqq2oaAUmf0hzHAkOjfPT+uQtYW8yKka6LmfHG7Ar+sCf8g5PeVV47aR4mSd9
XB9jCcE36rKJwhG4965JhMpJIEGreftlQqtHo5wv6+Yta2vCcPAlAeGnBpkLJphHqF1ege7a+Iyw
eMcE3TS+KJPUS9A+XlX34UQODdGg0+ZXDVWK9dkv9eUt5xhlAWzU1IlbKa+R6xXicSaBK3Ber9t4
N5M6cyGsk3BySCDyOW78Ktt6GAHbzwqCVIBQXN0C6trodYWGZnNivX9blTa5AUFGHQtctYrrpNIP
jpA/mLy5f9A4Nrp5mabQz8CKcHomRfKR4W5jfSUscWSCPyioZEUHXpsrhyBC1wQXovzn20wbm0sH
ldq2mGtxDaFlscN/H6Nhq13ZMu2/rPivirJOWnROlfBINog/AwRVD7n0h/36xG2hsgz6yriT57Lr
1cK1BEFs1KBiX8IxPvQRN8LflmFm0Y+cISISsVKJ6TOIF+9bGe04HX42fXfbV0xg1P7cJ2MFsBN2
9gl3w7tqBlI7pXwLmGfxv4kvwbPFCJJNhgpKkg/Arbyv62LjJd6CXeGmwkIJ1GfTZ8hUqNYdHDJd
tEoRmuVBZOknJxtfBq+99q33MoQxOr39Ld5K8vaLADcRJjhIBPW8NGNndLz0bXCsIe8EPtoYiq05
6P0p6EzONan0no78EbTjkDuOofU3R3tfjfdQYjpWWQQJBHXwcRHsZCDnqdWhnOvfXqMeXH/+xid2
JuUAMeQUijjqNE2A/HrR3Xrg2n6AsXEG4xRCCxp99jm+ixOP4Yc8eMM3wiADHzjHId/YPy3jmHCV
TBAPz6vY/CMG/YUYKp61cypr/q6QwLVD0D7ZZc4WrM422PL3V9kYeDENeh8bKbhDOEjH+V0GJcm5
x7bXdRcFqTHgTjbOw5awJkbJEk4CVV3piqsj0nuZivd95HxbXxtLUTHBLHruINLBYHqCCHtdscPo
uR86tdUoaJv5MuwrL5UcsCcQn7RXXujPUek9kX6rjluqlclb6AyTP3QxutcjkMrLTH6s8uCTo/nB
iba4RGxDGAVxVJBv8PVyIItdoHzT6JIP7kFHBEjErcsEm4eMioiGvgLiyyhZ3Yheu4leAJA/ra+t
zbRxtoDMPWdjB/IMCp1pt2ge+1BsHCtsYWOk9DhDujL3Cnx99CE0TKIMQtfjIc2TjVS2TN1ErXQc
/EDRjKkH+P72obrLocy17hXL1E3AitN1aQu0OCgihPwgFfTk2uGxGYubgAvcBK3wdvLJ7GOb8LX7
KQ3ch5kWG5unJRxNzEoT9ajVfdVey5h/78sGCsbhIx/zj00TfL7NOUa+diMZ8mL5BOlVfPKhvr0L
2vQ8zmwjbmw/YVnvV/UgDBtR5YXEtRC2oztIt3TfYwVkG68r94kXbnbbt5oJVvHiECoXEltOquoL
cNuPNGhvO7GbFOSVL+YOUMv22gj/gSdin5Dwkx8HNzVhQM7pXw8tYqp+NGMTo2GbHCQJ412RsPBu
fX0tXzgmCW7QjrTrU4KK1uqPfSOOfZce+0ycRkeHuwI6VuvjWJLMRKjgnOT5WR62V6rrl4kn74vW
P5WV+/0288bmm+qhSfFyLsAyWPyGPOpDAj1pFbpb/aCWMDWBKkyTnCcDwpRl+h5vh89DP0AANT3S
qjuu/wRLhTNhKgwq2lAlxDo7Y3oEHvJQ8f8X57GqiSzfX298xrpGEudQK5mgo4oKB/3jXdiPD3lI
Pjup8yTBbO013jlps0OX3EZyyk3IyhB3Q1eEEz76cYdcS/0E9emz4uQohNpiybUct0ywSq10qOIE
ZTUPw3NJHYj+Zt9ZrKH4NH+NnJnixJ0d1pfGFrzGlkwz0s6uxuo7tYKWbPYcueVHQbeeXC056JoZ
XhR1H2U4uCgPvcZF8rXDgXEW3TvIzD95SX9jjhhbdAJRNhpqUAflQwSJzmTUu2Kqfg2suu1CjJng
lax00rhvVHuNZbwbkvB7CJ3vmwo4xOT+LYNQis/LOQW76gwoF0CZLi26AyThoQC2vshv5x8zGU/8
STu+QI/VNWlQNpxI8b0Cd9RNhwxmPnmXUT33Bd7LriIdjyNk7/Mxfl6ENG+bvJHhyh8g0E4dHL+G
6ZMXJycgPzZOADa/LH9/tUNLQkgNzll5xc3OrkBva9Hz422z9v81neOwJOYAt+4F7k8fWQdlePyO
Lfa8t2v2X+ms1xOPRhLEaRu0V2jm7oDwhFaj/8yD/JzPcmPrf7sIMROSNFRpt4hx41Z8yE5qni5e
xe67VCcHUC5xSKcXDyL1broCg7DXv95Ky5DNMU4bV7f03wV6vDLqb0SnzVXmGovOd4ClhqvSMtv5
6XwlZXGMJCTnBz/dWO1lnv+7C0Ge8t/5x2OgaMfG9sqgmwlo295L1N2UbF0q2MwbRboOchF0AfhV
oa9xx3T1Gx+vHG+k88tNwWpCkmbWdw7Em9urrsN7p6oes/w2CjDgEf/1DN5VnLAWEe7gM++rn0R/
SNo/TBQi0DdN3YQjJXTSYMTHfgz9wnQ/13zayTalG8FjKxBGZZbujL5+N5fX3huveKX7QCDHftvE
jTVdusPQ8jfA58Q5gVf+Pwiaf1k3bQkXE50xyoriVIJozDtvp+psDxVNdPBvTNySUCa5ZtmJuS67
BCvqTZ9VXX7gmXuPJ8D3eB3aqMuWH2ASFnluU4wdwX6F18XfhZ+ehy59KMgW24dlVU2iTYk39Hhy
cHMd+RVec5PnhIcbX8R/v4zeqAQmaxERuUAPOz4qU1UUP3nT5Ue0Y/k7b5ZAmrhE7fui16Cplo9x
3nuHcsqh9CLGO4Dc9cZdiOX6lrFl6V7tax4+MyNo5Yhr3dcnOTg/qPae8Vh4n4v8JHH/WTbudxE0
7xYyyrkJvq7HnSUy2LKcr4aFIB4Blh5fKgl5SuOPTcL2vHrqIYe7bv/twyRjRilngQYHQY9aktT9
j7n2uztgnJ5poO5mP//FBDTM1weyxZ9RzqPEmwoJTByu2/Spz0B/MtL96G3dVdnMG6nPEiglRBTx
F8Z3FK+rccufB09sZL9tFYwjd1orNFRhslfXSfaAIn7I/eIUa3FPyW3XkczEZ3GexsJDBcPltqsP
RPv+Ca8R7b4cknI3TUF1d9M6mFitJCRtE9V4GcNNzYNSw1EX2aV1thoOLXXARGZlUVpqXwD4kmXd
AvK9m2hwXp+5zfQSwq9SIXb7nEGPGA8oaIeeVL5n6ARcN22JHhORhXN8TeYR0VOy+czq6lAHIZoB
Nr6kbBM3crgiYVK3zrK0oLfbuegA3JdZsMVaZrO+/P2VW9CP13RtjQoBCaG9pOQewKaNymsJexOE
hTvUEvIpeM+eRUSD7xXr5+8E+rH956DEt8jkBr7cWAHLrzBxBaPTjuXc4x2hJ3N6XxPhHIoq2wLQ
2tbXqA6xP8YQacMKRG3+oRvYJZrlXeFvdb1bEMqMmvUhoiANjiNcVxH/CP36S8ggXx/ED1NDjn06
PRHXPxTx8E7E0FVP55c0zO6DOXmMFbarnD+th7HFif+DQg7KjsweXkuY2x+LUD9AcW3DtCUUTCwY
tj8dNwq/sKLqiB78+9QjELH3PrPiNkAvMwFhrMt0GUosEmfoHx786aXD0+ht248JCUvSNBqGNGiu
rZvuS6CQwRuQ0y/xNGwcECwbqQkJg5BFRaKRtVfHr/0dmdQh4slD7NanEK/seAg6rq+x5RsyNIoJ
LmWyaYIOMjT7SL0bXK978tJmSnbQFW4VOr4oyIBVkFZfpQzijey0rb5RYzLw3eZNv4DFBnFk0C3H
ORvM4ewd091N99bMlI/udI2mOI0b3wEsprvOx8pTkW11elkyIzQKQJPJLFYKr2T1QP0/qetqQIYH
fdtzATNZljwfGiMM7xLXvOfVJxVAzKQBfvWwvuR/e8XfOACHxgcfdNSoZIARXccQ0tpuWe2kkz11
jjPvUg/4VT8+Fp04DBrH7sg9BGh9SIbsmnnZOzHlxz4G7dcAbr9mfGI8PE2gy3ADD1y98xZzoyX6
TdyW56NFXIb48hpxdeu06aUoDwONd7KbIMBR3PQqwEwIF65R84F6uPnUrBOfVOsXBxFQN9mFUbFF
POf9FX57w9vBkgSvNtQ69JO8zqLmKud+PpWgZf4M0u38UBci3ydxFhxZOSJGRyjkPABh2h6dNAh/
Og6LcWMdoQ1S0WDP4kgdQYo87yHiXu0LglXr6hEfLFVEjsPY+IfR9cUh6Pv/0I5TgIgFvCYSsINd
Rmf9GTcfybEqx9gFP243HvBePe7GNE4PjNfZWUZOeT9rMh8ohJkPUwIW1LHKqn00Zc3FUYD4OGAJ
3xEi9V0uS7Efyz7azaWcdl1YJHvRRQ6otJoOrToN2FTnOtpJfGDtVR9D1ClLfiV8ro+QsOxOTDrp
njmSHHhfubtGp9lhnnW9T6b2q6x1dQ5BP/RI0jI/pnrs9tCxSvdjC5IWvORMO+yM5Fj5cflUy2G6
JyF6CJUjmuMIPtS7Iko/5ypt95IEPhaUxHuVty91BREXVwXyzg0wVEB0eQBl+7hDJW9+cx74+zCV
yaFpQHCq6pCd0N/30+35/ByTuD/goRNKlig0R18EvxPO8covo+xxbD31XKkg+9rWUXsak4a8EyG6
i+oSIzN3dK7g/ijuIXYUncBB9ZFM/Z9Y5Aza2q2+j4Ik243Cae8aB3oJrdOXe69xvB3Q8PFHJxTj
MaD+vMudIN5lS3eyIpk+TBr9k7MLsZr1mmApaKYarZcUsuyTNrp02Q+l6l2TbGnpWs5KJvdQnA9t
ROMmutTqOJB72WERb+QJZ6ZkAEkpmBvVYpyA+lY5OFkGG4dV27yNPWrw61DoBqY9qGz5aj5EvrOb
NpWjLRXOhIalbRZAM6OPLnIkX4PWe5qg/LdLGDupxP0cOvkW95NtIGOrCgHxTggREVgIRwCuyv+K
Mv8R0+a9E4KOQbDn9QCyuMuEGtZCtUHlzfV1gHhJ7TA8kbgPddZswd2W7/q3qqixHGqYa4YX1uLa
FI56QeC7V+475BL0dYmkk9F91QAiCDpE8k2WxL/PEzZ980BA8WNKWXuQyNrbciVYpviqoBNR4Vot
Q6eQwNXR14DOU72bUcw3vkvffi5lJiYxG4c+GFBcL1Pf7FVaXdGrdyBQhwar037Kqp3woz0ezTfO
YrbrMJPurYyaWkYFxtPlzvmiH3m5q1/Ii9vsxDfnCjasrZYxW4gYxw7w+nR9JjFQ62AnD98rP93j
+fS2VTHJ30Dfm1HcP0QXN0/5UwVSxGfc84Xf1sPbcmI1AcB1A+WmhML6oH/I/qtb/ViIWNrs97p5
W/k1PvjyWM81ZUjSwJHou7+j0W00tMwUrvbcIANKHWXM0acSgRNysQvzDQSQZUVNhGM4Aw9SenV0
aWi787IDJFJ30bDhcotP/uJPX6VZno8D71VDQZUWlvu5ww2NB8Xv28LFxDAGXeyUrMrZBadbdeAa
0tdzOpa3nSxNGGOm+zhxIkkvThbqY5LGyTNepLxz2jbFxnucJSJNKq4xZA4tWUsvlZOnl9DpqnPt
TPKUi2ze0zi4TZKWmbjGSDgkwN1qeMnjeMdDB8oKzl70N97j/g8jVy3yNp378CJreiTNdxqfeLul
sGcLIfJvpc4izgfldfQyq3aX0J90+LOer7bAN/I1iLXrQ8WYXjqUAbTwFx+CNiwP/8fZlzVXiqPb
/pWOfqePBIgh4nQ/AHvybKfT6cwXIicjIZAEYpJ+/V2u7ntO1b7l8o2MqAe7nNbGQsM3rCFl9p2d
9dbbPTsr0wDVQxXEDAuoPvRLXbatubSr/TC375z7b8zNOaTRRb4daMPYaQ4tMp4YNIxVwxvwlybo
HNXYqETEzK/sVK/r3tTmkoGAM1r28NfDvzE956hGmoFaRiSGn826b5fL+BUkPoPl82ud9XNo47q0
JgMeip04pJMr6ZD5ZHH6w8CjLl/rfb4MNeQ5+XuE5zeW07kM1ximLVVzjre9rXMFgp7ek9XClXIK
3qMYvjVjr8vgd6epdW1klx77jIT3U/yxa+SJDg9evSdz9NafcBYUrSvwz0zN7KSiH8PAizrISxF/
/OvX/dZaPdvHTTy01AvHTvB66ndZO5NdTuP3UvS3Rj/bzCYN0KOaMbr06bqbfJjB0ah7Dyn21uhn
Oxn+Ja0NVyzVjbMrPbeftI/fuWXeGPoc1TjFPOa2xyGhtRq+Bq5ZlnK1kF3b/9K0n0tvyWkd7LZQ
dhJA+u5ZJ9R+Vel7N/Bv4Nc/CenPUY2eZ4kgPMDNIr9o7rGraCGQ6gocRZH8BIW3opfqe5aHRTKG
pzmR5SCDd67Pt+budZ/8bj9k3QLUSYgPD6mIi21JdJlkMn/n+Htr9Ndd8rvRc+iLtJRm7LQ2LQS5
+3iJKXQ5m+3l197M6+f+bnzQwVPwwcf4pDK0x4GKat51zH7joDhHNnaagtusO3LSa7ND0AJ1/7wY
fFqNnfjFdXW2nR34HStYbwTrCrOOrGYL892vTcz5XqZy6xQy6NNQtx/9QD4M/Xsr5o0Tjpxt5F7x
Thq++JOYDc7OFRxqn0ONDsJxf/3sf/4ByTl+MYkWM6U+c7D0yso1h8Oi6+cvVmTvxBRvjf/aAvjd
opH9uPih5/40vaIdhBINPmHIsj1w++07QfuffwY7R560bc8lJcoeG8jAnEQ78KvGQShH18v6zqn3
xkecI0/mfAV2FGQS2Hh8FLwp8sYc5PyLylLnwBPWQYFuWTsLFbru+7zRB25z9A/C7NuvvGT07f74
EhYZsLqHlfjRm/6zj6MrplD687/mOcHOYSWLjmKehtIe26GDgLX5BpjO9ZqJ3a89/es7+d0S8r4f
ZIZL59gm2QQGUvNdxu0uXsl7EnF/fnCyc/yIJo3YPBRejtsCm/I49gZKBc17Gm5vjX4WpMzLoO00
YPLXJNxwxyhWzJT92k0PU4c/Ts4Msw3o0+DZa8afybSeojE4/PW8v/XgZ8faEgrPl7gej3PYVDFk
/0ApfGc7vTX02bGWA89M6YQVswT3op27MmdwQvjrx/7z5iI7B4eQ1XRMoDl6ZDT82s0fFLMn6C3v
G7nsMxHByeW9YOKNQ+EcJ7LghaIk383HNo/VZQ6ZkZ8gkWZroah9j/n6xkydS/lQSL6SiTCIcilA
O1dlv9eLeS8F+PMyLTuHjEQimZvOhGgbtH3Jkqd2BQyzq9AQ4frrX7+Nt+bofPNmQ6D8gI+o8/SJ
h8kPaDo8pfHw3p/w1viv8/a7w6GZDDXKY3y6bRdMzwegXy/C+T1I4FvDn23eZJNaM5Szjw3FqW/m
AITzRn5T4KD94nI928B9EocjWaGLJlbZFzFrv4e4LeNwOMjWlqnKNQogyS++jbMtPUWrH4WJLYjO
8KB5VUtbgopO75kbvrFYz9EPiQ5aFIagIJeL7lAnCjC/5Jc6I+wc+0D0JhI3eXuM1y8Scfm0FFz8
mkI7O8c9sA32Regj2GOHinevrtCDS7d3HvytOTnbAC3h0iQpxh5Iwm4UTJQh2he+d5C+sYPPnaTa
fM5IFM72OCaBNEXX6QVVS2Ov0ta1Jyp4fY2wnf+atww7BziEYC9kxk72aKP2kDXhdRS9V115Y6ed
oxtyZgYnBoj4+a7XZTzpmzpzdz26Ku9Eum+9iLO1P4wpdHwmCPnJeDpMy1I1Kvy1m/Ic2xDQDjF0
h6HB2LnoRFT1W/9OD+qNpz7HlNVoAvglWjDjQc6va5KIfdQFyTsPnuOU/H+zYXYOeXj1CgXkmSjo
DwY3TTM8Qx3rUzNDXnnJ6EWok09Wyec+m7Jf2w3n6Affx/lIh0EdgQwgYTFns2RFzxL53gp9Yxmd
Ax9Y4FTLOqOOYdheKBs+p+O65617/Ovr7I39dt5x7KdwHGo52KPrd/EQFDAJu6SuL/GpRba8Vzf7
rR76Z+/ldTX87lbjrc3tQPvh2ATAoHQ/Nj4+NAYiYGYqtcuvG3rZxQRWWB+b7FFStQNMuKq7uUrN
N9fLqyyIqxZ2le5dquZb83p2ETqIKE8jtPiO1tAD3Ob3pqH3STv94jI/uwV9FLBRGr8dRZ1lVUip
2W+avIfK+/PyAjvvNsKx0sJyy23HEN7Vgi4389ZWcPl9Uuw9DaO39ulZRFtLUFdpOLgjt5HakwEK
4kOQvcfGfGP08z4jQCUj7DHq7dinbuoLGqiwKzMeJz/+elm/Nf5Zls6VFksHQdljIKNyXttdMrxn
DvRGOH4O8tCSzgJ51XZEfmtkEURTG1St9AzEt3jsfaktp9Pj6GpU4iYQ737+9Z/0xoI9h4D4jRgH
2tEGY6ivzNVFMD5t23tZ11uDv/7/3+1Pr/omhinhdtQ1Ll3xeRxaIJLe0418a/TXt/S70QMXg1+U
YcqmhVzSVR/BS7+PIWXz1zPz1ss+28qp80E/CbodwRgTCPsTWaxj/vPXBj/byE1c6xAehNuRWNN+
zKBPDP9MBdrOO7d49oYUEDuXAmr7Yaw3mZujQuUqfoQOJr/Ito5NV6gP1ObDmtKwfbSNFCIqSDi6
ri0ULH46WiDyw5IrELTYcSpqkJPUKeYdwdkdZTp96Hm95q+yDLO4sG57tUSz3dJ+QRV4zg5dRqNs
B4QVg3s37afsSttBTXtJwADbQTCCDC/w1QDok8RTqyEuhDOh8gN4buXSAY9UytXmy4FvpotuG2sC
e8jDzavTZLxMrleTxaVnbtt2I3UXSx/GT0b7+VvKs/iaP+DSmYgrNgJDzL3TinwXPNAb9NnnKDlG
IIGjsTz2M/Q5YQDRF3obo6byBpAyKCXpWH+Aeury4jeALwqxth6IOWJnd7HGdtA/IkKbCcPwV13g
ORJGXMKOu8sue7AM3Yd5WRv9AcQ0Nx9Rs87U1eyGbimTpUMGzAcwiO+MNHVzV/vWyp3U8K0vZZOr
pOyjvCZ7mEs7dvGq4curzcrMF0hAjT9AxMncxSmMcn8CXJNGZY6TriljKYdPtqd1/Qy9vuWzAH2Y
nMIpG+pKcJQQDsK0XVJMOlnml2GBSfhdCy9ofbdCXCs79fUCALOclOrKdNYZKbeV+axIpkSpvWqT
BLynsZ581dVDzIoVvte6MO0aDXvvRKxKEW4BbDO3qcWr8xGILGSdKEV6v6bZMesSMh76XjXswGlu
kyrH1NYFB9/N7dqubuuKzYnXJYHT241elkztZlii4chYmq5tLiz8h7P97KYadkQmylQF3ZtxKYfB
TVeMrSwshkmYtGhGKr4RsDtgH9Wm/qrVcIWp6hCYoA+AFELgt16Fnos4V52BDWsAA0Uxs5R+Sjed
EkyrWUQZtCrHH2vTNt47NfKsQDQJ+DDbvK9LrXQaH5hMbbhjTCRhqfoswg5I1q0ul2X0rtw8b3gx
pQyW5qPKscZsJGVSZUTmy6PzKU8LscF3DMbtLB+BLGM83plknvzREDeEZd+HvL1TMwyqC5DPhuWQ
qhX3TS7HWT0GydBB0Bn2caQ7eko6fUtdzjfAPeE1q3+mIh/zaoL1n9sJvECYDm+gx4ERwTmFeWcz
f6CZkkmZDXpLq94lSbtHn9OTYhobx24ZX6EZU0rwTP0OxIJ11kU3qrU7qSbK0n2ARmt2ofoghgNl
ThL0hZTA166D0frJukSSPZHKfOqi4EMy0J2voxxlARIPl2m39PzjlEGJlK4x/+bJZOTzZLK+M7t2
2jotd6td4u5eJHWnXuBWQJMdmoBhNheZqaPkYpsigMoKtTSMq1KCpmkAw5/ImqPX0s70yiQkXg5y
TRi7yvpJdpASk/AOBqB+9h9tF/TLbQOce3MQvezrl7CBnuaA6Yj65ocFIX+oPMpiWym5XeDR11NY
k3Tgmy4X9cQgdoYOycL2PRY7/+zlKIcr3NRZW8YMS/WDHiVuJRh2NO45yJNGPCRS1WrnOGzor/u0
zeWhn8dQ7tm0yFWW0xR1MAZ2zMYQfGcSwFuga9aoEghkhgOsafseRETqt1NveLoWUTqq7gp15AZ4
jyxtol0IBnhSDR7mGNdtEKxfE5Wp4aSlryIo54liBaDAlWJ7CAFbdtjgCsr1ccFrV/hovPUNIMzC
3stgzP2uhVDZZ5GonpWJSpLpbos0+7EmxKbF7DyXaLWrqT02oQPtpWJxW0bwOn6S8ULGMqFJWKgB
OlhpLsB5qRFp6zSTEFsTfXRYCcm7E5tTASmxrv02b+I6XxNhT9zH+SmMB4bNvfWRLfKsV5+BhO+6
vYglxSZpg+4ZyoPSF24h4pa19geeQX6jLuLfQ0OMutcySwCQ8wkkGgBEIOku8CAEXEwim32J5Jm6
ajLtJu+7SBJz4xoBcPxEEzoWdd0NIOLpLGmu+41FewhLvfqVkmuw0BCFpVvil6sYqlAjzlVnFS/k
FEzrHhoUzXCt9Egxeysuy9K3i5TFoOkQFTmapXPBpa3zErLNgkDOEP7zhUq0rcuhcXCWGue56S9M
7EZ3GclpMQXx6Qxhvrll+X6NtFSHvO8CV4ZMgBzAgww2vymKDdsF0RG9dpHcYNyCNlhSrshOGXRb
aDjtBvSdUWwVJJkv7daAExHGq8YoHLRgP+YzL5rIu75o0zoKT30jcTrmNfpD1WBtk5UJzD2za9EH
A9aKd5iQOGl9XCSNTsbPxs+DeE4d16zAYcfavaFjH1f5vIa6sr6jslRR3o0PXePJcOWbBMYgAYSv
wuIVS+OuWuLrV9WxOmt3Q6BNW0Rd2ohq9nKOTgLO35AohIvpbUB4TUsWh6E7BKHI6pIbFbSHAYwy
WmgTQEovzpLlM8NJboAUN8NW6lXRuHIMB8jdwnutd8IrTS8062t28GFnnme2xmuJ+hOlFQ+zlBbZ
FLqu3LgJ+iO85Vw7FMDpzv01ceu8lP28oPO6jFAnBMR/nZ6hE9qIq2BqBLumJstnEKfwguF7Avja
1yW1LOAV2L1LdN8kKIMUIPrm0WHbPDvaGUHS56mLbF0ADtwT0E37RFQQQlSHbazj7QY6G4DQZMrM
UaUyOiJSAmZkvXM1aMlFM+WYUVYDh3QfqE21t5EH/BpLre9mV3K6rl25mHGbDhpQPX4xpgAkVAnu
fNy9rXFbhfNMuOcObo5BSSiM50qsph7EOSju+0oNSVcfwXrCEQxDjS6q4NXUsFM/9uNaDFmM/ZaK
aa2v2YJ4oYhXDivnEXsJ6RdkQqav0myZv+uBWEgq7FI+HlPWTw7UidmYS+TsQbgbwxHORtjl3RNP
W7SfGQJBeYrzqZ6vujhy/Z3HrRy8kMnCwIn1rH2lZ3cwaB0GCF8WdIrRTfNBsNCL2FKbw4XJRrrE
0/iXWUWwjKCiDgXecZr5fWJsJ3bUQ3riNu0Bs99LjRWDGjY1TSkC8NOAMQrWthLwgmXFUrPlCxwY
W1K1lIh034klcQ9JG0dxBaCxXEq6bNkGbUTtRSlyCHzs53QUXcH9aoNdl8qZXW7w0w6hORnnrJI6
H/LC8VDTcp3ncKvWIccbRaDVJ68mT3rczwGL7yHQHm3Xg25sc+jiVs0HYyaPNa9cPe0orvEeusOC
sMI06KQdZL91cVXLyTXPKEmEYA7pCQTv1PfkE4M737QXKVv1DnxYDheTVA4Kck/rpC/TBpSWuG/Z
JTooNjrkMFdqTq5VffwxdM1WLZG/3SZMiA6hcDjX8XSzCngj4Xr1/Y8IqjDQsFHCQOZk2UJtLyfQ
H+N9jSPiJkogeVt42oXkGMTQYdmjByTnC7EAHVC1HZlYhZtMfvCWLvllmIRrX+ThlNNqcq1vd1u4
DLRESMDBxUE81e8igUThBgTSLj1kE0NHuDWxFgfh6s596aBvBTCwnwJ2C6Uxt4C1km8N9K6mNTwN
a6pG6BH1etpnkMeNb4MwWaELaVf3c1BLBJiL8MkRiYrFibvRFHdemwd6LEIViauINQQPQGi876HP
z7EwUCmEg6zpk520s6hL3DRTvZsMbuECdOMs3K+WZzhgfZz+DHlKOVTJpprsuMEpUVh4TPUlSflE
dsy1wHj0No8/d/0YfIP3hseLbFMdlFsOnOdlLSEgW61sHq8QipIDyGlY436WE1hiKUgFaS1hYZRN
AjR5MhBa5JSnWxGPHIwXM29beKHqOX3kFooO19nGIRVMs27IbxqEXB09cFwnwUNtkOdBP2tY7pI4
5a+mlzT6JGbZwUBN9uqWdUE8fZ99ujVFJuMkqXqc0uSIrlwMiAqcXBEkdFTsTL1AzBe+ezgaIFM6
4VbGluEFEEXhUAZo+SIv7FWHo3BBN/7k5zbqSpkjUioyhEcPLUSTQ7CjpPzKEEg/Z1yu+VGxfuzK
rjNrfKhduF7beRnv9Cp1cMDpbiG9l76us6Vb1vTQpAlBcpW1vDlkWpsVZ1IzsBvZkMXe5CzO0z1d
Z+fu83GU8VfVcPtjwx55QYEPFKwVqxCcRbc1azm4KDOVrbeUHswIA7irYU4TeYjw+PktI47dxJuJ
cCiKOXogul6/Tl5s6rDYNN4KxlHFrDKgV2ilUHdXe2lm1ey7ZEMuwrwHAoqIIKWly3K/ngY/ZqpM
hTD0oxqFp9fRvIEBg7wJJoA8N8yUDcTBmwvcm6qTSF6iTVe6AySyIKANqn0s+9hW49jn3T6NlBU3
utG1rFi4JGaX0JbWRwJJlf7aTvT12gKYKbrsxzByjxEMf90JVlCOPoYNRNt+cGfd8FF00qY7UJ+T
9YA8IkxuEcao/GUUDE8JN18auaJ1m09uoeiPisPacW8+tESabxQST+GXbUim6DLgQ5p/1m7SK+JE
JLQl61qS7/JG8/giXQlu1k5DtabUAVkBl1eeAu0TqIbGd0EekK9IKJHaq2GQ+a61igyX4FDM5NDC
p03utxackFcs8DwcyUzFCLUtkIOR+Cs6lgEEMtqCzj6Jr+kAr+6jDzdtb8yGDB85JevN3nm5zihv
wGwFKk7JLCuI6Mjg1E+NBz9g4vyT98OwVSbK4UM7T7MZyjCx1NxkOCXDqo7ilD1sigSmxN0xrVAj
7NV8l87tsMMX0OFboqSX+zoTNH9BpsbWnUo7NhwDksHRa1gX2j1syFBXpAxbzU9LR1MmUbBxwbSP
gJfMnyMcqEIWqC4hUMug5B4WvHPRTwP1vfE06CD0px4H0XRKApULV6RxbxcokCojl0LLwa0/25WC
YBxtrXmYwOv7qqiPUAzhG/eFZTH/sfA2649x0pCPso3zsAwWUqtyoA55sZ5xjqBNmHpgOvBRXaU3
sqQ7CxJi9mRGwGpPnWHAHZMp4tkhlUGImK1uVPyUQY4wLAyy/7ZqHeGpeKXWxbnFsaK2+Eswccm+
ZX5A8cAtw4zMePJoOs8y3MQOhRiqi63rmXuHsfxWdfasbI3nk62oNazaIQ10TNN+gJQ3XUqbhqwa
VWjulPbJIcuj93S33qg+ntM3RmqoJv1ojhuyrgpYcF/UcOH5d3nwv/6g+2j/9d/4/rs2bhQNn86+
/dej7vHff7/+zv/8mz/+xr8OP/XN1/6nPf9Hf/gdjPufz62+Tl//8M1OTWJy9/PP0T38tHM3/TZ+
81O//sv/3x/+7edvozw68/Off/+uZzW9jtYIrf7+nx+dfvzz75SFr2DV//r9J/znx69/wj//frK6
+/q304R9ZP7kF39+tRNGibN/ALuaUhajDULoa6t7/fnvnyT/yGDJCEFEhiJb/Mo2QlY38X/+PWb/
YOi4g1ZNophC8g3tQ6vn334U/wNnQQxIZgSITp4ADvx/H/Du342sf78VTMl/vv8bqLR3WqjJ4mno
bxSY/+14YRyG9AEfRggB/TU8Xx7G9WrUQZd8HBn9MXt9zVr2iEKbLcGcQeAn8NU6RFMZZ/w6TNoX
Pqj6RAK3bwhS+O6Cbrrb17y/mpA7ohrVXDTyIiaT3+slv7dJGFRw59jNgfbXo79Ja/Szmi2shEZi
CnWp+wShOIouWXYKeN6iiIQMlmlWEjbzA2rnhz7OEACO/bDXysOt8bWo4ShucYLy5GEIN360PL1R
0Ssx17or/L1XRsrH2PdXFoqIBajX4A63820axyj91HdNnrvLLlCXK5i+HYnuUwMPdLfG98SgKE3l
PtTyG2jVl61Th+iVEyPyO0cF+NIBiod5Zj70rjnZNvtMkYnROX6QM3I+HM9mx+l8HHvZFLHjdzNq
raxHsvZan9DdFw8z2kX7O5eJtsw6foosKUcNWXqKLlPRtPV3Bh5L3aGGpgS/XmV7rKdmR3xYoWRR
JIk6tM7vwqGB8HjRRu2zbmDZlZrsFPbBV3D7T/HcvbT2Ockh1FMr3I3xjfDNPgyi8QTzu6Ggpyi0
nxwE2mCFHMFwPE4u6lBfay1YBfTfN0GzRxyvx56Tm5a7DyTE0242uanjACZnDCnFxD5HCuUyKq9C
ixZlwL4Ojf0SxGFW8Ui85Bt/IYp/6YW7TfWtAG30wEOUogI/7maOP6+lCCC3jTwJBx9a6r90ff04
JygxU2Bu4yR9qZvsMxfR86C6lxrZXiWy7hEFW6SeX2D4kpRusXDtTKbvPb3miYW5gyErCgYUva72
RwPBnGKUH2GDqgoYlRpUN/fNlt9Osv9WpwjPR6buLFpXBSr9XTG22w1/FUKYdHbTLsA7xqhXNhFB
ObMZDrqJhkImmUZekNmiTdz4WlJ+gEn4LJb65Hjgq0wFtkDJUmKRuLaCEHcB/Za8mge4R5JVfFdr
zso57O4JVyv6IOF9vsX3euvWKvPii12ymyFKydEE/PUuGk95A5Zm0KmKD4WYJrmjkNgrW4H3iOgG
UdUafdL9gdnWHZZ4F9iRFRN6CyUI/XIHVOEFcuujSBtf1slECjOZMor4BwSAtkqI+BF08X2eBheN
e4gRauBehiRAoPmLCvjLOIif81HAIKw0TFZzsqAhvmVV1GO2bRM+dJs6NSjZYV+9vjnAmotpG8qO
q7tRSLcDiOjbyuhcYOcIFMcopkcMV5noXtI8vGf7VCpVWMJhuU7yW1QXT86PUTHDBbIYnjTNu4ut
btHJ5GjHwmgCRxZqZctyPXWINrgCdwdlhlvCLtuW7FBIfFrQqT0sOsiwK9wzf4ys4btRBeTYoLSa
KSL3SaPA2+cPr3YpGzReUBoNbdHw7ku/pI8wpuYg3q9P4A+6cqqIb3gVDOpeHG1cs6Ld1KNd9EEz
8aND/t6QBDr3WXTiNjt6YPs4pA/v0uxr0mA1qEANhYGrZdGY+H5NMlsaE55ISu+lbn8sMQhm9X07
NATG88kDSX2KAA0ghwyRzpA+hZj8nfPkqo3tAVy0oEhSaRAcHSKvHpNkQcXDDZeq3ewuhZILGKv6
jrvLerbXgrl8j8VzhxTFF6OhCqoeWOrDKCCG6nbG0ac8XsAGbupHCBZ8kyvqRYs9wDUUAgFwkilS
nY2Qb1AXvy0YlFx37Rg/4aq7D6iCoXA2tUi6+OUqzR1Zl2vcOGUkU1RIqK6mjX2up+QazZmtoKs6
1ai5Fqjo88JOOAPYxg65ah+QBqBpNF/EtTAF3ER5paf5p02AyBt7s8v77ETQaWIaTxVodbdset0N
MMFw4GVvXF8N8fLs2+QmxMItRiAqjxG8DItgQXEUJeejnvSHDQFjsUwqQ2NFfxmsf0qTfC83cuNI
+FSjd1q4FeXVdMqLZBnBbZoU+kL4hCxBv8NrFGlxUYmyjSH6SbFJGjSh4jYpjJVJ0WflKPRQ8bj/
GPRrUxkVlcvKSLXBGLRsPlmG5t+kbJkFCYxTgk0itkSLKWO7Lhh3llyHfsbtR+brJuuuvMlYmbr8
0SIspBQpXtJ/7Jv5B8nTm8Fj9sjquoJNARI1MqOu6GQZ6pAW0aZMNaMAEk4LtHQhSzbqu8DM10OH
9R6FwFoPyDzLltQBOjWBQFKrbzhM3Uq9dGuB0EhXUTeNxYg+UKUtakhhP9pihdUFXHpvUemGbhjB
DqMoAeinIHFhiVSycjzhFXpXH4WlD8kAgQ7ZojvRbDcD8A5lTHB0IaJIV/N57DM4stzEUDi3kOTv
Uekr9JJ+GNaypgvk1HqFptAeJcy1Isj+YPWNRJwGY0kCAsv1aHwhGarMAWRL6Jg+DisECYzgyFRn
t6KjYPf1QPLT1n4Aimg7GcMvotTgRMFvQ8Sk3pPa70FbgFMr2Du574p0GJ+Rvj3TdfqeQCYlnfGs
IpqxaRUawU59SEczoAgHBdsmXm7RKBZlvmzYPt2nV+/5Ao6+6Lske0a2cBeIPqvsYvcbgVzsEn/I
lhwZevIIBWu0ylHjQCFnfB6muYJRzA039dc44S81yjWFjrMRRaB7vuhvqVmmHU9ZXnQcZb8kOSHB
3jAAOy0oudTSNzvH1K21MAWVXn7bIntNW1xbPTLEMsy/2kYvRZinh8RjWL5iIU9rdFDcPdWiffEj
/7Jo95Glz2art12n3BPUMq+3AQq6bbC8FrbgRQLMTdGse827Kyy1q6HHoIgwbxDMXsqgQJy07dAG
6MqgDp9YCkG88RnGJei6TxlKs/1xkvKJBP7J2ESUZsG0k86i7+tvwCd5dGyojxvqexDtvU1mePQR
nZ5AqIJOFXL9Q02wFjOXtRW4S6LIWmh6Wg9HhxxWzURo1MJJkh2ZFEd0lenJNracc2tOA0ONZsu6
Y2yWQ1f7+hJNzgIS1m4XR3gJNCY3Od+HTtsSgFG+CznbCeJIseL6LDdcyZFBkNiyo2yCC9KYD3mv
vmQRyqkZksR6Bm4ByhOx5KUc8gbrZrIloBk/43CtKOgCqL9IUEy75IbUlFVBCgWdDQ4+hGcl7pno
MDAcJInbhVNryjAIdiREbKVC9gEl0yYPRcGhQSU7+bKCmISW48HQLkI9bAqB5R/jIhCuXEESuzB1
98W8gKPQVE0YbzthgqMWbqySoa2Y9H0Ff2904/KP/4e881qO3Mjy/qvMC6ADJhPmFkA5VpHFoima
GwRNE957PP3+qiWN1JqZT6uLjfg29kIdLTaLVQQSmef83UFh3XjdIk6p/GxFGW1iPTC2RtIQRnQH
heRh7+GCKLzFaHT+FJgPqbEamv4oONenrGJJaVSFjM6meNx2otwtQ3G/iPJ2kulrpRErQerQHFa2
n8j4PZz5cWSCearZ+Uk9n5XOpMwarpOpnv0EN8g08U7AIZR5g2sQbe2r1ntjPgdZdpUvGRtywvHW
2cp3tW5GT9apm4XWrnAyYuCb5yE5jWX7TgbUg5M7H4ESfdL0fIYGfFyaja0/t9nHqHf7Mh65t0nk
+NBmhevEPNTBVNxm6Xye9WnT28m6y6BTVZUCd+gXsAbDco2iHlzZGpnrmMp3WSY7ezSOwRHR7Kei
gpjUOTFuUKyvPLwe4gevNobEKx/w0HwqIRsud/chUKxXScgTVLeuuOPUPk8jTFWaP3c5g4+590zP
QvoAveMp1nye0uw25C0ILeqvSi2n8dGTZ9mSZ5SoE4k7d0oamogkwr1Sc4QJ2XwMrJKNKYdbPe4k
IKnTupy4Uqaf2RR+ATeuuy78XJqcXy93q4AZSRl7Qt0lX2hyEldtGP4ecVVqU5Xe7klMwe3luWIo
uhuYNhsCihAOh0oh13ip3W1pBe/DMkE4EFngGjWLN5uJLC/e1XAU/vA9cOLIz5Tk68fFZhDFrrXD
hpKAsrSKvaK3HgniceHbX3RaA8dL42yXE8XkObny0MtLea6251hNGC52uQ0mZUePE83Vqjj1whz2
auSQKGaaRdVkiExYTQ/jXDxi5yv9hlEK7mAy2KQ31GStXlR9xTnTBUKJvok3BJuuEnU7FEt4BfFJ
06klr/VhBKPzS+BAKhzsIC1RXBHl9jR3KeVA5MZonDcxp/s2TRT8+3gvNkEUj27lOPfB6DntfugO
UNCh3ynZLQWB8FVV8xqjGVwnodg2lOmcMuHtQrrse0u7qQpcS41jPYRZsbej1y6WjCyrhmudKoaL
8pl14kPUpOgZq6W2SHwNKNcTNXdDu7X9sKPAliI9dVofrSoVTnYKxUdbI+G4nP5e305nGbO+Z5qh
0g4av0yrQzOYNkFf7XNe1M9WRGFsJ+cw4VGUDSVjDWCt+aVNS0eko0dRwJXWNn34VumccZTLJnIQ
52HsTSDlEqVsvE6SkcsWD881k9EUSw1XepYdzHo5o+cq51T6UHOviIwekHO1HnjHJk2N3leptYk1
+2R883MxUe/ZJp4MQ4lcSNi7Wq8Xtw5pwotY55iUEh53btKV3p7i0GQkR2lhY46r8xxMptubVG9o
LemG0Pu4RO0VPA7oTOgNBOd2QijpyoJl2SjOfTU5yBvqqnMHqZ7UxFoHpvU8yXHcxFb6Opbzs0Qu
YxbBjGizuh3GAHOlCh6eNfeE8b/Fi7vEoO15y6kSR5cz2ojfFyt7DpXikEHAeFMnFbQSk7fE7Np2
p5ReqEFLZ1Z0n9vNVx5bG00oL3PDRtBdJM8LwoRLxWYa4WdZpa99C0PfGd8bR9N9RlQMq5yJpKiW
rROJxq+kIFZeSTocVarBLb2OQGW9YKKKigL7YbHA/pzKOYdmUUIlGChxssaTw2Z5p2hs4hYaS6cA
kSYI9uhU3crkqHFbu/MXa249UeW1q4wda7xNkXIJKqvLSV6EZejNZfQYBvpVHskvEzkBydqD1/Q6
I53aaZN081kUhk0FT0EJ99GSlJf6woYrthfmjOcD3xg2L6SkdR6dnPSgHZ+cCBYlLCg25wpJjqKu
rJ4jPspOS9jc0w9dObP1oGVMg17SrdAo5NIAWNUUfgzqzr6peZHFRmCF095oj5P0cqZ71Q71UKye
bMe+GhRh+z/AwL+FiF7HH03Zll/dn/HOnyDS/wZu+h9/0P+PwKklLqG/fwWcfsb/2PfFWxvFzU/o
6S+v/g09Nb9JR7Ud01RNIX5oT39DT+U3w3Hw2kjQVeBT4O7f0FPxTWqWYVgW/27phJv+jp4a30x+
iIZw1JACHkH/O+ip/DEQ5o/gqe4YFwjWEKptWTrw7s/C4Rp1j65oSfMoB1rYZkd389zphb2JQqQf
WpJ9mDJ5VxzgR8eGNyGmyZ9Ti/kIKmxxNYpyo0anzNbhyRPnvo0C0xXKvKHlKGhLuito5nKrS8oi
YS+U5YJNerxk3BbLOkyGN5k5r7yN6hPTqCzoP39gDSmeeKhjdR9GNeBcvhOCmuWy8wqDtiRoJhgq
rd6hRvL6puu3SgblN2rzR56H82Zuu0etQfDoMH0Utxr6BAQwno1YykdeZIRzeCjM/qSwKS0KJHNW
pA6f+TUNmswPW3GiRq+8UUvfLv9VJjhrkQISEE7CHo7jqyW9KMcbv4rCm5wYFv4HXnfqoRzxb/k2
zZRmtJvcAqlR2/xA0NKMZpqCc1zIL00MycWt7+KkfCicz0hjtAKn8X5p69pXqyfNMVENOm/F8uGE
BY0+fUpvN3CCZsm0VD4E7qGtZWcXsdfJXl7CNtlMQ7R2ooA6M36PLXAPxsMdkNGeRUS5obT52i6X
F9ru93iOvTat73snO0Ckcdw2sQqkSUjDRFM+KOWrtegOCFZ2PZTQzWMgPpsS443e28gwK3yHrS1O
v0BotVjcy4SvwE6/dDsgqBwkTO0an9GSA9VV+ankdenHMn1HHgKNGZAOGZX3oTVcTxUgIHqZmpIw
PuZC2QPmX4745D2g5NDi8Y03e48pZhC8atusCrdWY91ZAzBen1rboj1pJUW9LiqxUTuY9JHJrbU1
Bp42xsMOQTMbsraOkFVs82XRPJJOEa9lyVcWqeeK6E67uTXnAYEcZf8ghnO5lO+hnghEV/OTrpGL
njusvvpyRgBgiDU982agjuyhBjezOd1W9ava8QW619dJt7EbRteQoK5U8w+lyWnunxM4nB//3g5y
Zbfhbpyb+2IO9wHmu5Ve8Oqo0z/D4W4+90qve8agfPwAoOTU3MFqsqC6a0gJsPsLRFdFn72m7FOo
ZDmeMRdkrh2ZD30BGmpSarZN9gqJ2LlFi0NdjomyBh+8GRUOn1YN/bmTjZd046c0s2VNhtM5FgHp
kbNhMiV5V5JnSqOEwi4s7BurNbZpRpOI5d0k5ST9VFl2goHuiLdiRHsO0Gd122MT8IawPJjKfNan
u4oUPa9Jk68L5p7OrEipyHvFPDoOgm52THdp5udcLW9TB5Yy118yvejXZsbUFStjVocu3qc5kPQ4
I8bvcFM23BkNGM/QDkGmJ9vqrE3Uxos0BledrOOo6Kf4gvtd8APHoVBZCM/362poPb1ymOiicydD
g+abRNMWyJkPgXyFCmpWd6iLMn5PrwuJTG6kNRFlVb0maZ5szGKct2pt7CcN2l20TQS02PqoJZ8R
Lm/IOrX9xTG2oYwRms7rSqMajRjbAy+CuoKCMEwr4cOev7YBN76sJFL6RyMp7lsuUFJTKar5bSxm
5r+Hq6IYVrZJwYMIkwDjKPESPX83lvwuVSa3yoMnRx8+hcgiPxaG4nKK7LLWVl24JFgXPlxRgwy1
AGyRzcaZxe9Mp9rnkXIVNTA/5viiRIbvTIurzd1jGA+nrkg/KdAfNEDdoKS1Uk9lSdUp8xI1GLOm
0yZZVRU9hJHq7tzm/Xpuxp3IdUKf85a58sTf9Ua/Ra2b+bQR8zpb3D5OikOB8Mi10MB5eUN4bKLH
5ZW6DlIqR7r5LYm9rt7IbTcpoW+ExX0zs6EqlwQlfWe18VrOGrmj6QvSzJUx9Edt4OeJRl3ZcfEl
K5O7zJHEbzlshE53WRIH5JFN+o4c6SCMYmdYPCdBDkrYonX1nXy8Vqb8aLeju5iQMkpYlFvL7I71
MtzFdWYie9U2+iQmz+mD5z7nkwZlyjcuySaqEjbExg9jvup0Y+nbdcFYhsZBNsooP3ORHcmI2bxK
zfx2qpPD4rCpTvKy/u2G2jFBMRPmxJpkmG1j0WmHJPd7q6AJzBq2Hy5kPYz55oUd4dJkFycn5eIh
ECAb2YK1iJPs0JQz2gSa85EAHy9gapSfH1DuvSMb+EwYPOLqasE+QLmo8FAx++L5AhCkbHpjOJ4X
ae4McQrZjys1aDdBm7zSPNAvZ/au7uhafwCFUi1v0OoE6vdZAgIxwGH2AiX+CmyxcQK5s6LqoFmE
gVXLE+qI3aoywuS4KCOKPa5/2gy7MHCFqHs3boq7jM1ok8LhutEdmojWJw4BnpQTSFcX5JYgaxmy
jgzM2BcojdU8hFmdrA23jQRmm1tQBNNZ0O9GUl9ctUV5EY/XZKHcRpXupRqMb2dyQA7cAS9LgCUE
IFnQsvuKmp5Lz3PNQ8sWKavWAdMekw61XyalH1QvqI7OnAyM5tWb59QO3xn/+5o+2OpAaF6gnrhS
oa+noHZaThh1xQVP0XdFmGY0g5eJlPogFSWuBbPh9naq3+TWS4kIyLMJBnOD1DmXsU1XadNiVuCF
V6IKnjqkqv4woWy31UZzJ9HtDWCPVd0/MjWq9lLbyXxZ8PFTNnNT13CpGOXki4bdKmuAmhlM4UO/
Gjs1fqhKE91MjNY623a1dSAbH+AIce9lL0YgpPO8hWg+Qy8ZQm7nciVrbfTD2fpQNVZXKmWxYqr9
QbEBEE3E5hyl5pcUv05L+R9oMP43dQ9UfZTzCB7+G/3DfRSnZff2k2zjn6//vYNwdJWKX4fcB8j9
SX8hbSmFalmoNH7SXxjfbNuhqNc0jYSXP3UQlqqrZEoKUxi82vo7HYTxw7/8xw7i0oYIfp5OcyNN
9c9uTVMPsjIs4uVxruqjo38Xs37VRMUpabSPRFGfRmv5SKSx1+xwDdS+N7l6MK3zEwQG3zzf60m0
ocHFQIZe/LJHJ61+GJRrsmTugmVYE9jhjcW4IdjtnCIt8my1tH2NZGEzSLb0LdNqKDEHtGVIPzDf
A6WcsGScGbbmOgTyO5Ai86tdyn1hg9RwILk5BQqqU8OP7Papt6HAyvL7kLIjoxu/8FHOg5Fo96j8
VzFDUwdwKbeseTK74QWrwZM22se+Mw6Tbu1sDbbVUh7oAY9B3rtMp93WfbbtbWXbTPlLnifvBbOH
vCr7YKDS6EY6G2melt/nEaZHZuu5u6kdTIaV2TykU7BmPB/gRWzVrgoQgf2o8+rmrrO0+7KIcYtN
6UsO2Idt4zTF0W4OIsPtQA+H3LwNteleWLy00XCOgPT64zAkrjkqj7lrj/hQqt4+Cr7eSg0SWu/u
lJaxsFq7HnOLvWl5R74GR1yd+hA1IbjZRon0tRDB1qn4uW3TolgU433dNhs96c/KooNeYBway7tM
4xLCv9znsKhmhod2qRJ/GrC+53qPq6hU1yQxvQq1JrsQ+DNNkaMyo4bKoSTgZUjyk44uw0XE7k1z
fR6yAO+ybW1n0+JdSmM9Miml07ud7PgXwi5vEmPAud/2XhBDz3Gk401Vlk0SaccafYVDUH0UpV41
5bt+eTczQ3exPhDdZ7W3NrXqFOoX9Is7TPN1TsLlaWSwxKwqRzNT9zh2Ss4KbdvDXSmj+iEvngwb
x5qr6Rouj7a503rzATHmjSIfsq66LpfW54BvK/s2DuOXQmP/JKv+OxJRYHd7nTiSYsTOvy+gXn4m
lreGNsmkCXKnct86ZcaUvSrz5Nhtxk7MCDXnJycxDl0urhAG+rIPb7m4Lk3SJiMV0pWG8tVHQFHl
ch8KWbrt3FbY9pR4VdtvhT77QikCGtfM9mWggKKOPrGh61pTttqgPjFo7ZySnyit8ozs/BQs/fWs
F3daCTk4lvk5Iy9Zm066k4U+4zfuoyHfYFu7DRnngKOKM2hOAqQK9yii8HdGRGVEIrnCcuEPdoM9
L7jIaJUV3r6DQ1iNG9CO+yRc+QbW+lRjBTU6zW16GpxgZc/MkWBUX8DKwt34fbDTbWprq3gdzfpB
u+QuWoF9ijVfqS43Y2hWVhusFHtA19B0m8GqN49dMR6ibqRJ7IOjkTi4OOLkRUm6DZ+XYmz+4hTd
DLqyVZNsq1I7xG3yElTqK8TDyh71Qz9mJ22eMg/LiIF8ALi9bg71KD6qwbgirn7dEYVaEWh8+aBh
WXgzI5aEtL/Siz43s3a4gg95FT6LUTsIJ3qfVcprQ9sXg3jHY/IYRBn0XeZmKiYyo7pr0+lerZWt
ZGbmbLPEFEyBymhf1TJ0VX16LUf7i6kER+RsV6qu74VxjVHyISF9Gi3raxVGm2bOr6ZK30v7olqL
Nlb3V6lk2s86zIvgjh0fyR9iO84568+ptmBJsQzHaXmkgoNpNyGQ6uo50Sgw7AL5WxV+jBOROJa5
XoLiEIwR4+lqP8kHvxz/Kmbpx7v9+fyBH5UOkJnUYP5+RrBypx7rumnURzWZS4aBsP6k6hkhugAE
vtt6UFDUZIe2XEdtcEyq/BV/y76ag6uyMU550N8yTcjrinz1P4We/m8qbizVNg1BCfKfi5vrt+wt
eVP2kE5Zm/LXf2ya5O2TvKlfVKsXaeo/f8zvNQ7FitSpRxxpEUr9u8ZUfrNNAd5lXTBS4zIJ8jeU
9AKFqihPMSH80KUC2f6mMTW+GfBsYJq27kjgb/F3apyfo26QcDkm5RVVnambDhjpnxTPM05jcAm1
eTSDeiNrdZ8L00cA4JeXkYUgdWlebZLyrwTW2r+UVpc3dhwcojZIr/FLnsEfUh1M6JG664zukbZ9
jEavocm15wYyK1rHTrpSMqp1VctXPySRCqqggpaqDkH74oF9pWxHTDuG9PBXbQAw/Va0V2Iy13qU
vybLvIpiMhH04S6hl86SHoK883oI4woFgYU5YCxxJDA5KS88M5SnPEsfyuqdomlt1vlBlLDKufmQ
zMP1oNUHnBkb1aDtncodVllfdZCRMcYRU8HL2DavVnyHneSBcDqI6FrFYerQdRTJIRLVRm2zG2dB
viTit+GircQH9lH3xnFo7AfI41XYVC9x2O2bVrgt38gkAl+wLxb5kznc5mr0FHHGzWm5mhEqmM10
N+BIwBldOV7S2DewSw8VVJszT5vLG9IR7oaRFI5WGXdpYx9HZ+AMm6PIb7uSODXTVwIBhnkAgvCU
tF33pgThVa4SnR4TifNqih2SB1SvUIOPvBotGCSTAUDLrhiLLWbMT7WABdIs9TbI2iOnp4GRsXp2
gmC1LOkrpkpQONeu28gzsunMDJ61vgwra9IeL1gkpI9VQW6jE1K8Tpg3Mrf3FfYmBcUPSLaGUYUN
mjTi2vSbR3pIFEImmhXaUltZIc/3suAGYBvoB/1J/ws99JNe/k/Sa7bWP269rE8U5oSQSQotEyrh
5623buuc6FGleRxHBKGQqJPcR7JdOzVMbUwAyZh+mdPKMMejnsQPgxnuI4cjr8Gpnlk3MWUCoBET
pooNwRzruFauSjE/LXH7HHI9oIlx7lcbspe3etD5QEroNb9H2uDLWGytXD8ljoXzpHLjwNnNNY6M
vMxuImvXtyPiM8lf33OspFHEAkvMQ9aOVzNSGi3offQlbg+dVheFh7GRUhdh6sLDVF70YnI4tnW3
K1COTFp/p/ZMdgoNSUtsrBpsbU1c32bRgM0KzjdiJaK7tIhQTjN5qFvKjhxbYZSV23HIschKqlhQ
kn6uXhj2d8WU+xskLNsOoWu2MFcOoCjXrUOSTcfQmI5VXd87YeBnmbJnYMjtMhyjuNwajv44NOFa
o+Kag/zW4hGeInGT6s0aLvh6CD+ExdrP89uQupsuzMschoVpwarScMNk+c4u+iuehkO0BH+Rz4US
/98sB81w2KMNXRjQVD8vhyHFR8WgufaxUZ2HynQeEpUR5uGqm6sVs7WfsTp+lgNbmTYd40muqi65
7kYciU15FwybEigqkNMxweZPOs4htp2VWobrKikJV9WvmVxAmmV1awbKg5h7P86sQ7XAARlcfrXw
bRHfK9q0b+p6dxFlCuiFHGnvTCPUkZie1f2GTWMVsHu3DKSMDLEpeMITC6Fp9Jrax8osN0HWXAVk
PRlN8k7bM6n7vi2309Q/qxGyrWI8N8i3MB/z+aZViZnQbBG/dUwQnsuNEbK5kkSCGnM9YI6uqb5A
GrkdcO1DsU3m8TrGHDtV5gERL496uSu7Amdkex0awzFHPZCAIeVgz3qDfT7TCG26TbTxGnP1BtHp
ggAZ7SOWoKBnnZbOTVSfhTkciUTZlumnY1vugopEmSxXtT8anV9FB31nnGnfVmReKtd0HUkEoUQM
yq7CcpAEyu0fDvx/48q4FAT/sjNoF56S85IKUb/kFP3h5KL0y00UDO2jGWbb0nzuO7YrUk9I1PBa
UWwNwt8No/CcUW5JgPSilu7FCm4ry1kpSbXplN5XJq7rZQVN5UqX6a5q2A+Htdoxy3u5EY2+ujxf
1UKVaTTrRohtcBlA54it1jwN4YlxDjRU/VNrFzvdMB7rIP64PGA6mwEN/bqBQQpm5glZ1c4ynhrn
r1LVf058+1E36AbYjGGrQjdMipCfLoLI9Br349I9Frp4vOyHBu886kxFa2hSUYT/1Yb8b9+Qyhzm
GLMOBPLPbzgoDbEtCN0eRdldgduvLddillblWeG+q+UjhoH9PMhD01AocyZM6ZMzNmuzlzfaEER0
VcUvRfB/PCMu5dlPC4Fe4fKb25qjSebi2pfa6g8LwWDmnmWMw/g44otnlMdOISY/ZvPBV7itC/Mw
2PBNFTVVJjaNJbYJLrK2uB87Cd5NrgiP4sJH7ZSnxrK8BFO7rTj7AhsxopUQjQ3ql6i3DiX49lQU
twk0R80Org/FrnT6a30ob+024yCxVyiBnvBf74daemhvHkXScDJ7ZgdnUMz9U94nN7l0riKZe01m
HJBcwVGHmJLrDR5/lJv9tZpJ6CYGQtlvLZWJbk7HNuEtKQeztF+Vi7aC6UJUHs7AT0WeuFNB8k8w
nzW+FydF9RJipkF/2GCJ4LTRlYdWNQ+TEe2rDMbnL57Ef7n+pi5sA5UBUQXE91we1D9c/0oLYOwj
rr+pGNsGR7CR/Ro5+H8cxbV5eP5zj+O+pd9/En1cvv2XXkbRLPOboFG4FOw/dr5f9B6/fB2lF3Y1
DARSuxjpfm1l1G867TpqD8ehCdLYL7DS/drLqN80oFyVf2JAJGljPNl/p5kxf34iBY47yYeAE2Ie
FdIy8aduRnRVrlqzbtzJ9BBgaLMe8Z3Aoy3T/WBhBCZ2oltrDn5Z/BIG0QGnkSQ+ed+2j+k+GW/X
SXigrXczPXXji/S0ukrq+9radcVVN7+r7TFG6HaBNlX9vqvus/4xr66F+I6lCK/WqwOL7ui9640H
q0YDTdLsPO/b6thMj0zJDNuTtH27uqqyldp5WeqTacHfFSeFi1vNluIOVrbSFziy2HEDVCiG+muM
3v/xJW3pDt3I/3NdP8R52fzj2MS06m/Z959a9t9e/WvLrlvfsHYCuNjStm0ChP7Zsuvim6qjBjIu
284v3MOv61yxvxmXgsCRrHZVqpZNo//rOlecbzB6qkmjixzJ0E2Qnr9jDP0x8ev37oQ1bpmWgJUg
mcu00Uv9CRiaOM1Y7HW2DwHHr5yil5vEVLzCipW7QtKXZfPwRDgxh0utQoPl8eSWoMTa4GIUr2+X
5E22g0cYXnwcI4VsibH6TjbU6JEBg7DViEgO6K8MKv6pdzCBJflesZ3QiwKdY4Xi1BrDfdHhUyuT
ySOVQ8PJ0s17dbxbhopYgCB5H6PnOsano1XVWpVZftVbA48efCZJSyEGjLK4Mvtdg1p5VzGBdhUH
IvUGB24jALbSmsJ4HBZQriTe4Iph8lBpe9liYgVFKdSGTeCpasMDVVRYU6blulW0+27pvVjNsjul
hzvvI6T1knx1SPvAraNRWY+9Ktyuj5utMtu30MMNQl1mSYkkPvfx8kWsj70B/dxPglS2KZyKqypt
Zj/lyriyJglDHZ6qLH1TuJK7AZd9l6EfyKN1L5IJSnHuVnanvdkzDEux6dKPCqpaU/XgJGdxDPFJ
XKt6Ea+5XJgXht7Xhoi+Ss12GE4XV0etQ3hNCgBqblvgJB87VOjXJHrQ66kYHXFj7Crb2qe9Urv9
mNbXIhselaas15OmeoEqn2qagFUHJWRJa1olw8sfDoR/UwNb/24B8sABGpF5wn7/5522pD9fBptM
H4UAqXWPpm1bMdqE8qdp12U2LFfzUpLcQkJvQP8PZFtjKBg4o2PncYlwAOl43NI67lGzMza4FSTC
aEsYon4KP7RufCj60fDmsFHJEwh84kmoUWz1NPTFV1whya0SO121gGtIRnJkLYRtEaMTPSlHRuX5
pHJpD7PWzdhuo02GKQE0holVino/Z9g7aBdZ7siIFfORxDd9Q0JV5UdJVZFbmOubBMzLJZJr1We2
8RwVls7wWSxHZpSsbL0MSK+55PeZNdK6hSgkxpBG22IK8g1rc9nOUdj5NHSjbymvkoV6CTp068RJ
2OgzqHC9T08LMnhH6YptRrOoEGi4K0x+ZzMwnnpsU/s6IF6swxh16cpJ7arRaklgg8zcIiJAlBuW
6tZJcHnNmnJrcKL8EFeh0UsQIPXevFx8nxqI1NhxEnUJpjeis7K1OQPsqFP8MRVlulUxLR/DKTy0
bSM2YaoPFx2CgFfRUngLeUY/d7fgmDotTk940JRv86So9qk0kclInQRR5qV6C0AmqvgYtwABTdhU
83mXjszqKcuvpQ30bdOL8chsZdNDUb22tHq+NbKh2fVCAl9P36cmcq6ztoaXypZ9SO6Om+I1WpMQ
qR6iyx+ErH0v9SVdA0JcV33bHqxhVu96M75PfigiDS3ynMKayCyK0EGoI7C9M+mYD5Y5hrKQr4ER
X2tNP+1tc7lXG1ZPiqT/ammUre2MFhloebmbcNx7aqWL7cB4ci/sGwQUavCeLos7QZ0862PvOQtp
mGOkKacmmhQfqK/JQ4LQzMuKLZBJYH8ArFozYluZZ/3cORb2nFqlWU8OZLzg6DVZe+bUHYj/Ib9s
4DUINtfoFpIHozKx15iQwWF9T9RJfjOmQm60aSbRsp3Kk9oogQ/aeDTDxl4Nml6tq9KZV4ZDhmU4
mdFKJGi1MO94o+UkW9HawbrQ7AOxWcZxXOrVkug6otXgEbl6fBhDQTQM+Vpkk2mMBlnYiiQEix8p
+bJLg9ZD9VHvSGadDqEgfQn7NsJLpy7u8wFkMCmCGN3aJICJ1MkPOqFfaVaen+MxXteytlddizdq
1KMQu46KT922Xy1D61YFXJ43t2O9MieCwdBuMgzMwJzaWMNGTw1otSovvayXhzAMUZaEPPj2TIGE
IBenjBEz26QjOLVx7MMoxVVDrBZiEr07aDyp+JmsBEwyCdZ9QzSW2ZeMvkXjc8eaMtaZUlfuyLiq
TRjSuNqBvO8D+7W7ELwKCV5EtZjIayb0QMLMtwkK2X12+cNhXBqhx+Y1dkYk7YCsNdkq+4JuvLCK
4SADjfCyrFl1eVTuCVlM9mrtK2aCSLNtTjK11wb+wh2X+6NOGYKeVKq1HdJqhrlng8kUnHVFTxKj
7OHSUsjaXWy0whv62BuCNNzagm10kLLjlwWEq9ok3UR5t7Ux/YsCv3kXTV+9Pt8IrD9AFGLdlJ3m
N1WHUHTpxqPUary7lxMNidluCAZnldmq5jPhZlgnWnWVpcyhIUELqQCaixVXmMfY6d8qZ7hOl2pZ
Yc5e1raqjDe6vLMKzD21eCIhM7uG/8vXog/f29i03KgtDtiRe+oD421GUHtj3Nl9QZWu1IQThTzI
LXNphiFcAb2kuyJ5qJKnukb4HDidPFmL0nlMvNC9dkEAmlrpPdvNvLexd5slViyrzclsM9pdrNan
zhmN/YWu6zmcm6V9yoS4JY+Tce1am60GFFx1FM2Pmc7grVbM1+rA7NlOoQ5BiPzgxKlK6ikz6Mn6
QpAm0NS2TXIdWMZrIEDtkwlrqD0+q/q5TuXG1BbVU6L8v7g7s93IkWzL/kr/AAuch1enkz5rHkLx
QkghhdE4j8bh6+/yQHbdzKjuLBQaDTT6RchEREgud6PZsXP2XtsM4XUfZtNUUQbod5vmECHajGyU
NeWIgDHEymDcaqjK5V7g9DsrTYeN0MRFIWwceQB9x9YiI1m7U3r1wuid2qnBLLbKWenfm8Fjbopg
UwpPjwn5itixk2Omvw0lfTnNyaHey7I8tVCdQlnTh2otN0oHOM1ugO5iCpYhzEeXFm+NqNReYYrQ
xwl73bO2Y7+OMXhDmoh1WiICXPCGWLjhzf5bUw/nvJ4PC/2kUNUaJ8RI+eh1+LVEftEm72HCtHca
U/h0C+HPuKeS27GICW1B0ul4YZPTpNX6cTfZ8BIGPuOtBhYFRV5pRwIn905UuJNqT7E+r5lQdWeG
fHZvFDDcuChneR3T1lbmKwfiesxL2kymRymplaXcWIZpssW9ET/kHgfXekpNYnI7rzwyYmF2gdXV
9Se5yfI2ptWOW3jMsIKhK4R2m4erJeFH0r+cGxiJbHQHvHPPSw5VFSxqHfpDfZtkdXFpKjSOWQXG
V5NGpKo8D63kpuqnvVVhJnVT2CRtfe59rT1cmYcbU5rrMVACCoLlAQTJmvFEq0jbdgZ1Xp4M+C2L
3t1rSdATO4+AEzcyVjP7yuYcS8y+mUiOdOdJh0hHOubjPO702YcsaEgMVsaS7ObWlhv0DjWt4Fpj
TNCqM+1LfT+P5gmKlb0xOyYkhpUKtIzzhJ0fpt9EhdtZNxO7wcZaEvvSe1QvznVLclWNIVUGD7WR
LQhQ7oLWzCNn6E22LPuxcdDcwSquqDa3dUrdYySxm6a3bblcmsV8RjWFy7sKdeurCsCvjugbDPcR
5PHFgQ8T9tiw88HJw8WGgpVq7h6IrYO7cIJ32MkIGCayknE44dZdjras0AfiJmugusUcQGeCFtYw
L93TmoyXWSH6cXAMt4Zxp1faJ7jni5uxZ1muewQ/OnIxpBM2mQaYZlqoh1wJIrCo9FZhPlYJyKUe
GrnGIbI3wXtuZJF8VtC4duU4bNbEqM5msRlc7KwivdfkuwXsPlKp92lMJj5MMrHz9dw4Ori8vv+G
aPagl7mBp4ETNEP8KMQIjrDdWJOLlBw98tZB5ohmt3oa8mo+Cl/NR3MJjvms4SoeVxjKuQzOpIoC
GTcPXduUG7X2Z1puIp7L5iFdl2PZRyXpBCbmAqrmdAUwnczdcrZnLNsYTirryolokNIozAZ+klZn
qwKB0mfPnrlw6SklWiQhYm5lN7bB9BcCo9fExdJUkVHBMhcgW07AL8l4Oh+yqj3OAy68tng2cKCF
cBlbb9NB6NuykVyP1OVYI3cOEf67kWcMOMIpujPxC3/WRW1tw/ObTLmzm+Bo9TPuBHowJtWBkLzp
dY/UW/Eu1G2eUKwOjPVgJk5FFWtIN3Hvaj9KR5xZb7I12EV791B1gCFMchRI/1BdIqO8Kd81aUWO
EeA7GPGkjS1xII73PRciLM3WDpGLIeFIDwCof6K/B7igr196Zp2CcWsLVLNtWtFCNUh9gdI85fyB
7wXswPYY/v0tyvzrUIlbPPo5GgUWECluUP8yfF91pys67LInkWWPmb/38JmTvQd3o0ED3Y3fcwUc
eWnZynrxmFIVCluP56torroWAf2wWQyfLtKC9b8LLdKKZcpdeOZ6JBqOk1+v9/9C5+j/M88c3Rb6
iX+ren2of/z4+h+45s7yvfpR48v6c3/pn9/gj/6SZfzD52MPgAaY9D+vhrw/jHPXP0ESYtIlhSGG
NuKffVTL+weTRzASxn8Tyf5oL13/yOI1UpvppmPxDf+z7tJf++o+OlgbUxvJoR6iFf33AFH0sGut
OUV9L8qfmf08o2bo8n6LiCUk2TWqOzgkoEO8AqW5wFqadJu/fzB+iyP2/uUV/ObcS4G9WEHHK2ib
hCEy5qNK4G/OttNlORCNgysBK8x30FLh4AI71T7/85X+f7KG/2IgfZW5bL4+5fvvNtPrg/dPFN//
I1g9nz3qfz8auJE/3rt3Mf5F72Rc/80f8wHf/MfV24nMyQgYDP5i4/0xIvC9f7g+jSTd1XWU3bRC
/7m0DYemKk7SgFHi/xws/LG0Df0fns7QPbjqMAxspv/RgOC3HZeZgOP+et6umjpap79Hv3oFzV27
aPtYb1zOoQ5nZhfNiRe2WhqOkmF5+cEJvU2v2O+8vYPrc558bWDc7EdJOr1JrzrQiiJM95oXUN8s
Fu73ciyfwDn9m6fgr9KsX6810JF/IWV3fdP53b5au1bjZEQ8xJNXH9pyuM+gGVjVXWsLRJJoANa7
wdP2f/o8/xedPYNP4U9DzetP5bMzTCRA0H7YgK4jlj8N1fJG95eJYWJsMpHQYEQVGhBW6yzUwsDC
PfbDiJn/+2BU2yYnWvKSF9ajf3AtRhirjAZ6FhuDSJF/82YY19HNf3e8/3hdLCjdZZaEwey316W6
3umWkdflUmwuI2Yhod1UAAH6NpoV3Qz8kHjcNhPhMH//lvxaFL//aNP3XJdWGfk/v3arP70lTlN3
WXXVpvWMZeFxH3QgY66St6QNXsUqqY1eoYyWJkGXBPKpTYYW61q2c2YAGMGUkoOKJETT0YR3/b2/
tLfZND3Qy3mk9nirv1ZnfFZuf8m4bVtC3pVEV6CMMp8sWEjd4iOzSKLK1QFWyKjSjZMLPUnPslAv
x8iRXAiCZ3mlqPhp6I5JlCTNVq3es784u4Fd21ektLjtLVm+J4b6O5JAdo3WbvvaeeafPzQ+Rpn2
1HdjGsJ2/HSg8iwpWIHan/btjCHaq/kO+nRe3O7WEOMDL+7FHoDKmglq9QVgg7v8ED1sDNXQDg5A
BvqqBPiU4n0cvv/9B2K4/7IYXNflGGIEwiPMkvht8p6ZumkUgShi5T4s+QGnoCEeOnXCXWjIHdJr
L4G5HhXEU2CGHDf9c5qGy4ubR3UQWQMAzFDQNRGb5dmgKZA/uRO1+8Z8J25keZXQJ+rNSOejxmrA
7XSPyIgEI9QNgX1LmZ7ui/K+nA/5uisyC3O4vJbnG9G2ANGZ35HWVn5LwDoSyUm/r8NVvNwCxS7d
UANSacrHXF4KM1TOLSZaJDZwwAb6ejMG3xheGPesojpQ9KddzPDR9uCyHYOBmJqzmSHfj+kgXzHG
WTiUOxdH5bSds31a340+PK2DnVMx33cwnOhn1LdVtV31XTDjLI+CK3WLjW9rJ3GL/8nbmP5TI48F
hXh31BuYVMupK6AvxHV7bBRU3rD3JTtc5Mn9zO+DR3mxmZVCkXowvF0i7+eJq3nIYKKVtyw62dyY
RTQHD936rZxf5vRRyMPKu6TERhr5ZpDJdm3OM91ODT+KAo3iyaMx3evA3tTN0p1cFcMmckQIdboJ
R+/fbSW/ibnYS67LB7wAR5HNEaVzfv15j5tFOpp14eNeh4wVvHrTY9AKGBfATIqNxHLq0ujN4ejk
y8Upi21voqA314sj+geSAm5XM98p7vDuwr5D56W1ASIOzy4eVW1+rGiPzK2Jki0CGUnbk7yA6dU1
zLBwv1pwbwhr9sF4116xMzY2UdxyCybkesY+SVRLu2oRjSFqrS+9saFIQj0uvrx22JA8iRs03yaU
POm0W4x2A+I/zAf8ELF2pUnuyu7JSe6KhTDEvYZXthL32fCxQjLQSZe4n8tHzbsDCD77hN5e8pzg
wmjswrbc+jMYzRRm7G1a0t6at6ke4tmCJ+lszQqcPeMPK7izghuVoDrZw7spYXy0z/rwiLDRzm+7
JA8dmu2e82rJHwOZHDPE2MlrIvDdx9ptQ2D3aIX2KVFfTvdtxlFEQta/+XgtSuS/nhSu6zGhZQZr
oE9Ccv3XT1f6aZY6dJ7jVlvf55L5nteYXiQrizt35TinhDssXQWN9VfqtzrbHuJgFrFeEhOxLGcz
pb0+zJdgDD68BOhJl09g38xx71rj0emTH4VKzo5Zc+XqyjZ0vR+48f0Iu0tGz7X3I9/a23ibQpqw
YjdWxofG/KnstfTm73dCiqTfz2tqKgbRlEcALJEm/qp4/nQ4ZWzNtpSBjP2BaKOgR+4zagE4JtjZ
aKKndQOSsDQL4HdKB/89Yw9XyRjPHm1t322Oas7K7cr4NWycTxLq8rBu7Q8tNS46QtMg8T7mCQSN
V1KGa+0whlDN6JXmBygad5qNMvgKPywq7RBk7rhhSraDcGnEIgkiYs1w5r9VwvZ2jluTVlDdMF8u
eaJw0xeAGr2i3LeZETltf3Zv0IRi6lcljDOBNS2o97onnlYoJXRG20g1+GjhuNthYJ+bmScqH/oi
NlQOk6Fmz9YTn8EEY5d0Wvg8yu4mI0rV8tQTHZkoM2ksNAQ3EEo2x1XLXxkqizi8FskH6QDy0EO4
h0RRryg5PZelSQ5nQuMs0G46G4hU2nzUJvJMDQPUliCrAOtQnj7q1XRvMsA7+k1ph12gFaeBzhxY
YsPBlEdWgsC3f/LMj9JdnDtT97MHh9zHeulSRkF+aNryOlZ3zDucKegK3XzfBriPi0ohmS6rfjPa
zbAdsgJ9uEa+SWKDSs00h7fVmQ4DU8wjm1DsrrZ/n2nleEeqwctoWOdqnTpUotizC3cd0ImKABuz
jhK3TcOSp+Pe6/rXX6yL2RpvwA4yR2rr4YH55hCa6RDs2jbdAQjJb1NTfxZWYXwkS++c+YRINBNA
QfN9bYBXYUSmQiao/XVYhgx0NLWNlFN61jJE4O6ALmPOxlirE/1jyLPlAHRB33SrI2OTNJhz5jMP
LSrxpbIxC/NGdnEq4Jd45tSe28R48fkw4mzsOTDq9H3xF+uylG4VF0z5o8FxtXjAWBT6qGnKoHyG
0uUf7W4CbV915a7qgs+kVd6BrLw6ZvOHmR/sjER/dHNyZMoW6DwumqPRP1LE7TqExzzjOOqcOWVU
10MBIMUKkuPHyjhhs5YZDNP02dYXBjYGhV61VA+OAszi1ZKxIp75nTVZuKsccXCIVg0RnAxRGdT3
RZMEm6EIbixHfJDKOURiMs0NcQ7DlvMw2GkSgsy1lFRphRaYwoOJLGKE5N5mwGaYnAPSRv2JMrxC
WbFlHoPx3W/RDyI87RyXGcdwSn3jPBWcn0lehRm95jBdWkaZzq1W08evkHtE9A2DGAgDLNbsy/NH
4pEY6NMVt+Ks+WrHsoXnAorKzLu9NGS7NQvj56IrY5ep8TyW17KimPFKkEwVFSy2o6wRgRezeWcW
g+SMGsuTYVrlyektng3fZrNhynA7e+DQ0qbmNKNVfwMg4qPjc7qO1WbmTqqHEqWVj3W9m2Cv3wTg
66ieUx5J+5pWJpfPmQHnoZw9gDEMU2uAOjhoUSiCnAr1xQP0oL2UJk1/S1OMNkcmZxmHZwXec5ck
6qHpFg+v+7b1KHtcMiQtCbpxBRFXBoCoR46Mckr3qWVmcYHJPpZMNjZpC8Gt6/J5Z+V21I0AwGvA
WGEp2lff0ZIjzY0T+7URMeBEINmDShUFx6b1lDHDaZL2VeWM5BtxIcIPJqUT4SAEt9rr+3qyT1YZ
jsJGWb2OgpGr9ZLUEz4KNac7ntIldnImF9PwQOqDi+R7QS8w1B6gyGLeeXwNCXRpo4IAjHDCKgn9
hgrwKmswtNgBx3Ik7qaKMTbDK2dS3AyNg5NiUhDKGKXkxTHNIJ77RhbPDfIhmzsFNEiaAoWO0qIl
LQv0Kt101nNrEVdp93ABU73rwqUFXx2MZNA5PZ35stmCvFVb3Z8JogvMhmoWQJJ0e8iIHLBieAoU
AzLDQw6bI1MC2d0dak/s7QDAmkJVPVeU6N0EPZrHS8rmkMlf34GJ2oinWE0BBASpPVfp89zoEg/r
7EeeN72ybUMeTKtuKy0DY4qLch25DXLsGTtx1+7yMj3ANU9h3Y9X+fKAHIKOt2YzU0mGpt66wJvB
go6RqBHUKrte9lPlndB1Mx+H87GuPbaQBTw4XSltrW2o02zJOPYOPXqJTQcWa+va5iN6gW8Fw769
F2hRM/XJAR5kpPMssPtXh96ie51VV076YECeNWNdUylr89NZhLbtvfVed/HUcBeC52B3b8sazPHQ
2jfe/KCl6Q9YVTucBQBZXCDgCppVOBU2b3uZ7rvBRVasCrJUOo+bo4TNL3JGbGVtgkssL3lpJqeC
elvvdEGlrRPcI/ok9jg0yH40twVd8JT8cIw/mK02JvrQs+wSEbV+e0McEY5ZSRYBz2vYlLkTjeZz
OQXDQZV2FxOYs6vEAIRPG5IDxln3kkrssbp1sUVihXNmAEGe+3EzCWvcuZy/XDztTLhng2itmFwi
Jsear+98O/neKVoMiT4Fe0sa1GhfulFoj5nG5QF4aLKpBU4A7ou3haNQRbiBe1oKecp8WFFaOx/m
wjeOSbcaxzKDlFRW9RQWykhPg/8ZQGA5ixz07PDpUoOcNasez7/+izo7W1PtrnekwTofPHb9yCrg
dyRukx2dJmG8pzeRWuDDrgEZSknSnapaf0pzU2fK0Hk3v77klKs32Ne6GMi6tlmKeqbH4lyXChE8
2L7Ly6//+vWlzZYnkm155teX1u5BdFT18hOSE/ouDG1uRPq4eZo6AdWo9ZlZ5LkRD1dsGXXQXm8S
/5Cg7TtX3dsEwP7GlL25taFvbn1YoGHfmHoMXZvtbKnKY0r4zSZXV+V60l7DC8r8ENh25AJ4uDTM
zGInJWKIjJdk2mQcuZf0+qXQ+x0Ds/qcEhq0Ua1QOxfTmQdD61TrihtpgGBPiKzDH+YwQA0UuIEh
CMmehFZjO+seGRNzjDK7L+yxi2TtBY/VILSL16SnDI7BrNf5+3gNC24IkdjMNKb22WTIbcfjKf2p
eKryfmWw3ao3XzT3hoW/ea7MO7AN/mkKipOPZoRopXb6rgvV3YsUXqfRTMZFyXy4YTcSG6vR0LXr
2X1NzfPUsHb5DarpaI3eR8F7cGlanNszUqgomNaDTAirLasFHYxyPuc+nfZB3a1kyzFvAmojNmYv
QTblXnvKrQRTnsiplhjozgDhzn3CJRNSFTYFD4mCs1bTzbpoZ25069lrbLRuxLZFOWkcJfPRo0jN
+YR/a+d1RnefO8HZbz3Kr0n7KPVy3Y8LoY1l03uX3NNx4WTW93F5I9p3kFwtWSSI9HiT7IdOy5yH
yoB2l12PyH4cb3PH7p7GYWGNA9uWTjsyS2rU49haTz18b7co2sgb6JiMCfIRuO+ZTCuCFWVAoEf3
sLSrOFS0xCj7Exe4Rd/Dw5EvljfNO0n+KZw7umMLCNR55NY76+wtiVgBTugvBilSextzUg5Eee0k
esxbfO6IIg1jN7DeQbqYO0i6jF+9ZxGAzWln/b2X1MU6Trq5Iqli3Gj6dBcMVrDXk+Vmqg0RWclp
siXMKt/CplYe4GLFlc2UQpun2JiApgGLIKg8GeFKjC4h7DUW0PSCCKinj3i9JfVGvGaLF08D0NzE
Lb9yX9ZRFYl2ve+NuzSghdJBJ73i95EXrPjxsz5evPq8tO0bgGqCSScHC9MKCgsDzqpIHsEz00HC
k+Ac3vxA3SdwG0CTwy5fcVhyHhg3s0Q2SMLXlhjjJupVw35pDz9nFTu94W9s5ePt9D+sbnnzzG8C
R2go/JGK25T3gc6N0xDel5oAFrYmipC8PJsKYuhSdFto4vve4q9YxnQmWnG/LiljaV8dh0IB+oKs
wA0zNPPpBcCXw98f7gTvVdcskj1q/KBA7RSHoj68UfIdWSjgDnV1nJGPbLJXMINH9uplg2z6RzUO
LxBCz1XVHNPK+tCbjExaBwesINnObe/5NOl5zfrZkYBJOYe4VMTot82IZKcZaJX+OGbT/Ti1jyuy
343Mky/ZdzlYRo5gy2bUq9T514/2FghkXrnzNIZFiPKgV1TXV5SRdI4u/41K+cw0V27Ib/q5fqWW
UYR6FnCJbZ3jRJW/lk7sYmIcdBrLrOBeK+5dC0xwWTyLdf4G+OrVFRlIjoFE7JS90fch/lFPZdrX
aM1cN8p36l+m6P7zVJU3WQb2O0meTcfZ+w1Brsxo82nG5DitT5aRfIOg/QOhMrXG6keWo30lQ6Ih
bSZnLlt/mMS2MWP5wNLyODtEBXTVNTqle8FxdI/NlwRxJ32cihrUipo+8Aeex6ZSRzS/B43CH6zv
Z+LJ+8Sw7gqILRYmxND3V5zTsIkhsYYyh7Dopv2rlD3qGjOrtl4FM9u0eZDRu7TCibh07zFSgYlK
HiZAb4HtfMAjOfYOl3CSlQ9uywt5nPP83iBg0jchOJExdl8HEE88fVg2esZtnI7Ffm3Xj2JBijca
j0FQX8h5gCjow+ImUReP+6kH/5zaODj9/nZdHwq0GDDsnI9mWW59n1LN7PZ6vhjcntwfdandO/VL
Own6n6q61ZbAY8FksddNZ79RrMAheHZceau59p0j0idnYM2sq91BzCMIcSQYUVg3xLKTnGo/jz2P
YVNhcCXm5FQUJIvpNcIQTu+0TG2UneqpS+W9IUnks9xhQ5Fxg4aUf2QWL43bxKZL2Wzy7RV3ik1v
uKcGe69l5LQFC8qb1HZfAK/9sP0BnadJoMCY4yTBubUW7Vk3NQEbf3q3BncLURcVkbmdVn3dbAhJ
UxFAS1g45Te66phM+g+jp7T0fbaNBb7kordLnLsMCjhPd9S2Y0gmBp/jOPNr2AHgZyj2jYVLoHTk
ZrFI9MhJri9gaZFBCsXimmZgPkwGhhWIrWdiu1/FrF4o538OGH22iZr4/Qk5mqbpMCXlM8hzoqT6
DAZfFmfaBDl8ye8gHHDLt6tYT90bFzdyWPb5uRxK6MkwFDxd+zKk2W8FgTYbPUDsJRhLaDLfJdnA
IqxGIJ2Um1lalhtM/GeJICcM6hzJX43drN6KeRAhF/bQ04jpcwGc0lcxbyZ01ExIMASbOchK+v7z
YtKnQfOzFLm/IW5+l/eDF5b+S8mw+oqS+fj1pidWe8j65s536gLgpbj0i4PNPzhwc4ZR42HQBVod
xBAMyW9pbKjvCLQWsdwg1tZJ9QNPaiwwPrUi25mQDrj1Myxx9DkkuvlY6SJnl7WZ3bTd7bJcra/V
19Lb7yVbUwUprSm02M1pdmjeN3davnvBCKp+2DHi/17Z8rsDQGahYF31R7v2wOHN32WlP2aVus8r
eWt7y9lV/rtTafBsc4AIDHcACCLiJnQ+6YjsWF1KbqsobvKrFtxqf4xWwb6Vcv3I+mPuJa+EdnW9
exE2C5pWLZfVa0pF+jmYXKzJpyEtsXkZE/mV9bTJRmrGPu/PfQN0DlHRT7+qv/GYbiy3fVcrvyPx
Fd/MlBiQNDs2nf3d7bWf1tDcORMadE/JlCHHSuAGnr2gab9KI87M9Kitwffe5+OPK9nRKOKRsBoJ
rzaYP9Q8gAegRWFaeQVx6crpru1m0/bmxWrpmV0HMKI0af/BgCrSNMas/YpRgm6BOaRRiwZ2Q8v/
WTT9Z+YVz5nRHqXswkTJbS7FOeG08eaGlbagZKZ//6pNGijrJw+m39a2uRFz/9q7euVHq+6+u4rj
LJfwu2g4hq0XNTnoy4IGC25YtjxpfUzNVfBFAn0YIGF3vPY7TphtN5vNrQ1lY55KHJtrsxFFi6dF
JREeAZDokZ/Y6O35xXMasOYAJiejkJ7yhp6Mw7YgmdT4mXW3TPrDUnJBtOUTgcznuUJXnTcurcag
s7h6lV4YZEQ/9rsabFGbBoxvfSqvDrmRsaTX/t4cK0chcEN5lPgf9gI8MLVGO+q79eCO68/Jr24L
d3prNEgaLsJ+MsHV1oXGV9NGpDBB9b8Im5t2vz7C0yHyiVRXv2Xa4HvOXSaXj6Cp9p1Zk7wE0wk4
HB1BlCWEi/QXneWQJvXDvMyfLjdbTh7xkLhMM8uZ2EX7pchn89bmyrM1bOYZXvdKQscCNnd5NlFG
bqCahDbwJVcV2tY3jSdUVKDsi+m9H02XdK4iCxcTtoHTnWYNFalKAK0Saxu3cv6qsvTB1ofDdT9R
Wi5RnLX0UirNhL5Rxf1YBZu1vWnbY28uaTTawWnSoCuR7PqSCFqbOrNx35ue8oSrrtNPEzp767tg
BYRpwf/lmh0wVxDHRjbqzumHgccd1AltHaUWAfB5eqnH/tXT7QxQO3hQk7RYbWqIWdBgJ6BJnaJa
6/Z5N92qRr+zBpSzfob6Rrw2HZ4nwm1fa8e/+Ny/mVGoR2+tX68fWKJoFvbEWgUSQJCDCcD44SGC
v7r7QXM+yISADW4RtBKbHA7AdXRJyDpk7tCpsvdgan4uyle7TGeOnKjhWFpU8MTSlliJAEmBYsi7
C9gTB86VPcTmsBvmnpBpcGMhA1tGHjE9LOS6UjxUXifYIb3+qGqqNhup4NDkWoik+wTJeDOOVhqt
Nb2xfm4PpO/+VMmMnrWzyq1TqnFTfq7KfgX1UdY+vRydxvVsiqOWp8Ch6g+93cusfHQxWXVu/ukl
7dERMFZZmJwjBDhJSdixxKuSB32NlJgJFY5NrV/S0C9bcsb65Rm8J/JoGusetYDm+vK+dNVnPigV
QuN/bBOKm6BZntNu0+b1Adg2hmMivQMPeL4RXMOMmX4zQ952ExWAPM29+FklE7yW/t1BtZhBaMUj
8Vlay53p5TnqEoTRIwo+1Y63XeeNYe7WZ9vrn8Zi/Ek+69aes6exsT5S1QEKtEtUVx59sAXUx2g9
Dw75dJ6X7ia/o5TT7rzSMo4W8ECtf1t6vPEoXeLU4dQaHfSVHfPgyYGkOyla2pr1oZXDJbim3unB
u8YFZDsZGf0VapJAHQ3X+JlxGTuU1tn1iHwiX36eka0T1IrTb1mLqFsbA0n6GxmU1mWAiDsV8lDY
RG9UicCegjjUqTkYJgXRH/joA07LM9a1k2u5n8pIuEgY350ZgB8B7E8kGqttQcpUJDVMivpsU37r
7oeYu7NKnXeny6bdkNB416X1jWLiOQuMjv0Q6o0gqUClNNFrIrtWRT+ypXmKJsNfd/3S3eXj8liu
Db0kV85hnpc/fL8jqi37OaI1Z7ipum0g3UM/6JeA4ckmsQIVWYJHf6GTr5lYTbRrmMSseCdEn28Q
0MMEHzGDsUfYZMSJ+7aPbMI4tgkZxduaqnATzBWPvGg21rLKrYUfZtG901olWHMaEjbVOh2zvHNh
83k0l1nEG+kZG+XMpHdY+sSIVD1OefLmUiCGMOoelr77HGdOYMceXudih5Ln+yrLgYWfEMnmiQtG
MZd2P/GGBFfSsSSjzuoACWHBHGI6UwxF19JCOJwc0WMZO17seJctOhxJryQY3AJZaGYCm/LETym5
ukxGNEm+qd475LuN2o3wzWe3MzgSFDNAk/2ysKhUkuyxy5JvlUb41lhPpIFq9IRJo459x7KvU59z
X/HSxzRvdquyDo1ILmvOqYJ/IwHscwXd89QgrEZ30ZbM/0cPk4PNhwxkzU6KdxdKklingS1G3Qyt
dsMW+1wF0/2c0t3J0cnI/Jl8jTu8lmAvHcmlQl/8DQ2Ku9QQr90EirHK3WgR67dWJ4180XBAgB7c
kPfJ+0aU8mnyd6vTHCmzoha/3invm8eEwN2YMQ6R5y2ImaQ5umNfHDwTLiE0lMemSIOwJPdOau0d
VrMm8vL5PrPKs44BrclHj7EwB5Dbc6CLDnoyOYU6c1MZ65MnL5mD5ZXr6g9DB/aBRu5SCY4Bk9EW
ERlbPdXvwREx2EmJy/AgyQyEEWI47jctIYFmXoCh9t5KmcqYefhpyRFTDMSKWUm/ZZQZqyD/qBaG
XdDh4hltxQBy12NMtPUy6oQq5SE0Mm5s65KJcOowqbvFx1AhEB8SS99yfSojxnC7mmZr21BP1PM3
V58sig3vGw5InSi9MtOiUYdZbRDu1U1gfC1TfuYye3ZHscSLRkRT5wp0mxAs+itFWSkEEzRqWZSu
5p0IUgdpufKM6WsTNRI3E32LT9sJfgImQo9P+2BlZEG0+rQRC6lqvr9fDONCDVUcOB1zjAPgNPyO
43YtbnQQYqSV3ZXt7eLBqqhTvXwArgSMB7eLWfPYKONhMrVvTTKtKOnTe4jX28XFDigMh62OqONZ
vyAZ6ONctNZd10CamWvtoU6X98zssEAW08lY1fXCIgisZO03Ov3zMRP+WVq0jNZmMK9NQfTpXFO2
o0wEI56Gp1I+opGn2TpfE9M3yuayWE4TqncD7Y/Q3rNuJutRA8E2eR3VOsQXUfTfawXkcrXmJycY
9NB0auti5j7+qRkLC570TWkryZZCHVoawba253ddEfCaDepWjckWFeZyXOrbYibkjdQksFD2e99m
P0XBmZBpnBRyND/WbP7G+Ar6W3Y3YhOldVDQqSWaKIQR/mZUrjqAc9yWg/lOMvd/kXcmy3Ej2bb9
IpTB0WPyBtE3jAiSESQlTWAiRQFwtI4e+Pq3IGXdq6ZKaWX2Bvfam9BSSqMIBgD34+fsvTYDKkaa
SdGLXZDTjoyr+5obeGelJkk9EMQbaqpe7149Nz4TKEL6mT57+rzgswj1aekMAz9sDI5VqChWX82x
yHex3k1LjejCMaYxYStjNdoaGWXvvhyeml7G69h1T0UQ32rNWwsTtQJpo7WoPxTZTMv8MrnuLZ/D
bITTkFw+XIuhcHh+CIKbHPeK//sVDPsH01Q77KocIhtMj0jaSMeUbrPVtBELI1o/Ax0fM6Db5ND5
DYZh42nTU0TGbDk++kQ7ahPoliGv99OEY1GLb5EuNeaXX12recSZXG8tTTK5HINHhr5dNBaIa8ad
VREfojL3QR+ctdXha6s1+Ehe2FxcGuqmwECb2vkmJrR2PZA6tiAekGO4IBVRTIgO+yk9NLZuHZHl
DWuWpHLRGU13LEuDp+Xbf8ZVizMyLS6ldFIKuoT2Vp00H0v91GUBkQxRfCm92Skiq6/lUK24zf4W
RwkqzhEBmtv0ZDIADSDEU+YuZL2q3vd1Ke7HmqIZDSC94yK+NxBL+Moc4Nw1zj6Ar7sNvMZYNyr7
yql2OLeA64iy6nboVQRmepoFgTfUdyN7qFdF2q1hk+MgHWLcC2DjGmLVtyH2Ki8OD03GTN9KtIsf
Fj12Wf+zF4KhCyPUCn6t32FWS3k4k2fLlMbjU5xN2dGP/XztFqnayqZ5x16avbUifZrAUx3bMilR
Z4TWIcDxsVKE7310+myEmzzEm1jzPHRwCdGeSFbGnBDImDZEOuX6yk7t7BEi0HIy8mYFXWhao/KH
W4tXWI8Oje9xKwtCsCxh53vSU+ROWXtGzhQcvc2aF3+VDnI/L330gfDZ4yHM9GMwRgByiRUWZroX
kb4wG1QVfTNamzJ24jUoaYjQdgWqN7NfGmkMu8JnVfBK0dNIUOJew/ilhwqXTGk9TXUT73zy1QY1
rImcDfYQW0umPtX9qIUmLhzzi51RJeCNnynNvr42pe4tTbITd53yJsr6NH3usgGRSdbcClnauyHU
gEF7/bWoarXNlekdRooEQvfsJ0aCVNaF8cGzpX5mgT55k0yWnn2kn4+cLig4yefqlbAECjCGPmvb
wikYVeoTg9bHceJ25FPN0uK+FK1jHUXLaBCOLp+aM53LObvYiGlmWSVQFpr9d3JKVmVn9UceLnq9
DBeXenKEMiPgQTfEJHjdsxdnBvRDm7GfAxUCpc/Q7UZOdzcaZxL9dO6yPRKYm+nDxtQrgLJeYtxl
0JASZJGj6LRPVknX2pOevGio7GxBFTNPtsXkl68I6BjLD89VnZy6yezXYWM423AqO6D3QGa6Gm5g
yoB3NdWm/1hrzQMM8O5jq0JzLTQ/xPDnrgxdN57GLn4k7c177RTRg60gzQs/IvqQoT8rraWqrcE+
RVq6i9jBbjIIbKR29mNaevlauUI95W1b7SKmCaRMIBWyuOu4Y9VDbY75JhgN8E0aiRGpRBZqSrU0
zaG6WL2WQdMwv7pOZz3nJNslMty6CncmUbFkTfe8i8TmLQu7bWFcMh2fJuemqCuftNgtFwAQxEVT
RPxpWnvVMW1cFO1GLOPlpeisGX2dnVF/zMe9sdgMBC7hEM6Nde2VxY60M2NNsyPecRB2eMCb8G6Q
z9FgZ2/YVDfmZH4ZByP5FMfTpR551qchnR5isNPkVdfxo8kzXNvIHyZ2k0d3aL8GmhMfurC8a9LY
3k9F0bAhpNWu7SafFxPoGgBGJxo+9PA3V75kQYqClG5YNfAE57l+1OD8Iae115nd1StR87uNBe9q
x9aFsT4y7ya0aj2dDUh1ebwvQbl1mmlfHJWmm5pL07JiZGGB6txTA5PRV76VAqPu177BQx030y7L
+BKHaEUH702zUB3pLeVl5yKg89rqkli6eRwDneSNZgrWvcWOkSHFO/NEoQfjl/I7s7tvdUmG3dHD
rnNGOjAnF5PWUEEFOOfhPo4DpOq2F2zzbBaAK9RTOdPCjWZpOhKg/Itvea/wwbpb6fQY4igekt4R
uPB0sUkjURMtoZ5wsDH7N1r5pNs4AzUibRiVZNMiLavgOhZ9dpzajxXjQ59wd1P3071fkFFilHi+
08Zc6hWVoSZolxh2sGnqpkUDSMMyj2LxkfRVdnSi3rhd/nIU48faw9PI+e2LqbcPjNcuGkCOE7L0
hlGn/2Kk084upjsixAgLl2Z5pmW2I0hTB8ttSU6hJm3GOZ2FDJiuj+WjBfrscQwKBLGC09a3v8vg
HuzyIH3XSlAylh+XB/QOL8Itmq3jqduQ+NrTJNzk3BMI5D1OAVneHXE7V85LnugzbNRevVfduzsy
osJBsgp666w5GCIsArhsB+hjZ4zveR3bQObRMWtu7j+ofvIfJgcQwFTSKsf+OW69CbiCnWj+g5ch
nvHzoAWKrYKHFLD+APvynPKI1XnT0dRAELZ0EK8EZrIJ9MRA8yvI2KgDk2ZagJF8/mN4FqnzElZO
cw8moTwZQ/lSFwRCziwTR2IChR7u4NkwrQ8+Xt0hzE+A3roH28oQvcm2WHZDvjYLc1cFMl4xNgwB
BVTeS03o77IKAvMIeAdIcJbrGz030ofUuPPJbNrA20mXk0pOUHumZappxjJKImj64zDd696toEUE
eB+AOAeiN9MbQUKI0rrTIchtxmOU8xeZqkhlR0RjpOVnLe/QnRzCMeaIoWd3rRisZSryr36InkZI
64BDO6SLFFKxWxklc9keajEdrPndKyt7A78oHn1ulmk+9KqHj8QDBphYLbIoey7qeegmdah1rrad
sIHQtm3QrcydFtrZqlX4LDS6d4acdlGMcTdTguFhSib66PrbVlfPhbzQRn0QkiuZ6jhet+VLP9Bo
8QYiX72EqlVvw50dH6OJuE0ZSvz5PYIaq27v48Q6lW6AsgvpUE/OwnTBCHKLUijHgR6+qeCJbEpq
ieEKSuGz0jnJlaIgK+VRH8PPYWAzgsUsoEb1gmR312v2Q6rLl8QiRQAt03PfAKFgukzuu/fB9fwb
+a7honfkW2PT9Na0YQNJwuMwmOxSk7B2133qMgY0mdY/pOb7KC8j11LWn2hciWNgQF0UdoOGpQg+
91pyGmVSIBM0YF52xGHq+pfAytGxDf4+ZA6SoknMCVld0n/AAuwlV632HyfN20kMUAsVp9miCtkw
dWgDUsVINcEx9BXR8HTIOUfs1MAaRU9iRVrsV1loN8KskIq5wcJMCB4olPm17fRXpQa10HmaGlGd
NRriTe3SUadUltJiHE6xulRGtWIq3NBtl1f6e4vaSp/txjhN1C5LR0eJHGffJen/kXH2/5mdcPte
nD9n7/X/BjchflS0+Aj0/72l8PgZ1Fac/OiWBXj+17d9dxW63j9cEhxt3fieETMTV7+bCvk/lu3o
Flp/T+CVm41Af+HYTAO7rGPiBIDH5n8Lk/wnjW322CJuskmJobluI7D+z+yyP6NJNUMAHrZM8c2l
9IP0PnCl2xc1AIYw7U818uqFzvltGXXpa9Kl25BisMPzrjqIZLG7jwXjMyc7IFtjwBjp66hrUBYb
hdi5qRGvci8hhtEW+Zak34XRZ8ZxSHHJ8B9rs84/YD64VhFHfVFtE6XdBqPKTsKTtNwTwuFykOc9
LW1CrEzv0bCjL4NDz9Kms+xZNcff/E1lJmnlgtSSSBZ3fHBnR9R3zZzanSG+JsWAU2oVqU1oukfZ
asNiIr1nhSBPrvRpoNFNjy1KU2YrM1s8rN+1qnz0U856jbfwygQCQkkLrW9eunC6BKOzU9EXF7GX
luvGWtfdKxspk5YPDA7RcaNf9T70kW3Qdo9fYkJNTLtcWy3JmUEjkPQ/VZbxxUYXvQTL/CD0aT0i
J/SLWt5IuzdOlQ2pZbDHC5yw2SOfElqW45nxxuaTwO+wj9Hhr0ejf84AZk8uU3DHscsP7sg5ZMhk
t22yqvoEYG7ZGQOMt4ZOPE6noma6Yjt02kLH4tjgGWsZcD4wXGUxaZ1q735iYH5uHeBBfIa3LOmh
z0sLznevji115/sYxOVTRvP4CSCY3ImC4htO+6rp22L77Y35j9aXfxu08KPJ+P/861Vo/kH/04zI
39eAP4Yx3H+mmay9RfFnra7bf7GC8N1/rSD+P0DVzTEHQJu/WYz/awXx/8FP8iAy8vUXwz1BCyB+
XbhcYBa/407/abg3/kE2A9gGF56pwO78n60g3yxJ/+0w/a8VZEYM/GhE842xlCUw/Z1IUoQMMSVr
4YAjS2heXOnN0h8dnCo8udhgJLmVpML5E6lxUkcb5XZVcaj0IXy2rcI+hFP6Qfb1p6FV9bnsXe1o
59nNqTqMB0TaMJLkyAiUjcCaslxOnlbO9o78EEWp+4ghRhPIggfnapHu3UDEEfkB5DlHpm4E0keH
5b0KpmBlODXnv/RTELYeljn4FHVQBhuQVcbSomlCU8xzl50Yq2Viu6yGoTyBxplPUrVkwAD9kAnI
uCtKUrZLHVlHkvQk8EVxvbOJK3iz4zy4dl6fP0BUQh7bj47zKcQWfECgy6hdzRw8zfsiWi3Bd5pl
+H5yM6VK7bXuGQm4s7G8LDmTUl0dS7o3bxnKQLo36Us1OeHNz8xwnRKKtaussiBz0BvuNF+IXR7G
5oMqRnNdI3HfMFRtD4TXuivhjujgfAIPVgnjn4XN04TpK/evTuVN6AMb+j1GXiMbBYx2rlwXtmVc
RQ9mX7ZvtakhdZI8ROki8nS1MPSqPxC4WhwKJlxr269JibfyRq5k0GWH0vYH2jROjk0PzHXpttj8
0gRxWuQk7dasivxkNY6xK3kKzg7d7pc25mhQaIH76MjIv5Dro93VCQI0v3KcfcXhfRlFOD+yLEsv
E56Lsz8w7AYpXtzFbkYqWQVDn0SMKDq1Jct1Iym6CRKjw2Xgbx9sADhEHAuWcIU7kfo33ofTVL53
5K6CwgqQFPve+EwmYX4w8amtQ6I4TwMqXI6UQHGbguKQuS7t/4pBcePiKw0aM9wxIyhX+Ine7SxI
zq3F8caNjP67q/3/6wXS/WNZ9fw5bz83Py+K83f8BSBxdYghlCyzb9DB6c9K+ReAxCHT2yKg23Ch
aYJp4Hv+CbgV5j8ggghqKeiz3MXZi/jXgqgZ/IOWL3zPF6aNL1v4/0lNNWfi/ODhpDCjhUr3gQoO
y79gBvTLwsh+iqXEra68J8mmrYkf1ckjuBMOcjKcR+GOix7PaWachUMIcVrRa7LCqdhz/mXs56fl
ZsyS+zzAn10I/4ZEb5PK2cLSkkQ5MV2iwsr9NXKobickCXO1HieHkuAVv6Xz1tPxXjuZeqvSNlgS
ylvusCw8/1Dp3n9f4H9MGfkXvyaHIfYkiw8NWobgNvy4/g+x49e9PzvOLAG3R3J8Lb5WLYG+VVrR
Q5akfk3wXDEUdRv0jgXhD5IrROC6bjri9LgdJxxu0KuCbdDBCWpUobZenmeLQA409V3SzTSFwMN3
HwccWDSJe2Ds+fgiGxdrex0eGRVOGzKlNqEwn/78C3LXf72PbJMWzIQ5w9HgZv7yC6rakWIYmqsu
4BoCBiUUx0Q75YXasaJZv6aGpWmkWeHJ6K+hbeuQqkp37ct6XRPKuvDs4MT0pkHvYO7oUWNB6VEh
VMHwfYmgsgnfiZNJR0LKfrwX3z7r/96D50eOS/UtV8xBW1gDf2GHd5Up6UKW7TXjo+eYCIE4LnVn
OYR9utOIXfaNlO6xDYnTqHqUp0W2MehHLq3JPFZJOJC4Pr6WDKJSx334m8/x5yPGfHGmJ3gtDdQz
ho6U8OfPMRna1Ahpe12D0ATulkySaRKeFYIXiDqkv99IFLq106wlDxpRsVCS6fb2njMScfuKBjG+
F7l/smNaN3gJN39zffOD+vOHZ3om6AhQRoapwyv5+fr0URvnQkVcCZ72UHd6L53LQDAzreYYl/Qj
+qZeNogd7rQQ6bztAxpzMksuayIbzFRmpzxytiI25Z3SGAb8+fKMn3kR3z8+2wFUbBDZMB8Gf768
Vne6PJtS4+omygA4m5obN3eTVURvyLdasldaUezTIt9WZpPfLLfdxwQN0jOIATwsWlWCi1Ae1oci
GAn5efNCVzz4dVSjRzXH7+X8v30Uf39pWFpnKhT4Jwui7y9PohvJ3Ca5yrw20tOPsoyQTaXZ0Wod
+TjZn6baGQ6DnsCky1N7/eePygU99eudBMdvUtw630A9v6CXcto4Gqdd4+oPJI9Yei8WBFZu6fkB
6pSYlssB7pM5pfaHKGFcXfnIeSvBTF/2gUkueaP25eyotMb9TDI0I3/atrZeI52uR8YhTOVkES3j
wH5OK45YXuY8DTZnTVradG6l7Sw7dzhlUVc8es1bXPcfQlE3uyDEtd/l6tmjcdgzjEI9gg+WYUED
uzGqnorEfEvTZs2oezwnaI/2fskAx9ezW6eQ/KeF9sBTSq+wNMloYsRQu2/R2Dr3TWPtxi69ph3J
eVh5CdVqdWOlAmReTmPcAxc2N3osN2EhIvyzbb1JlWIiadC01MMJ+bmrEVhj4kztiv5+qqLgITDF
dE+IHMNw5nJ/vku/r6vEo4Gds+le8AsQuvDzA91VPIyl17rXME0ZYOVo+0VD96wnF3sx9c+6Ve48
1OjXOBWHPgoZQaYm7fKMgZ6X3yOBz/aGq1X4em/YP7CwDz68PzP7uwv9bSOnHoBwZ1k2aysshl8u
VLhab/Lyu1e9jVFMyR0mpWRdulv5gbAoVBGzy0g4OIJywASYKYa/efd/AQfx7gNMg2hEL3uOaBG/
xvU4TDPIideDa99FwQL3SL72ckpqsu7dBZ2dtdu0+KWJZ0UHj7c87upg9Te367fle74Gj9wM26Op
bhi/vlQsnYbWFho7HN2JRPqQRoJ8FzVNsAqSAegMdHwlW44RymvXU48bp88yA5WEwVRkDPKV8GoM
eaVa2B0kBEDn+z9fo01h9/OLzzX6hCobpoPziq3m50cqYJMtxhr8sZLYtkZiZ0jjhLPcT8e+aQZc
VEVH5xqVJYpXkutCF8BmEtKL1+749zpGz4RgxLaT3UnFUD+cRP6QMZlFrmVph0DbFqajXRJlWQiS
Ijouk0zR3Lmfpd44Z1efWB3GCIJ+UjLoQzXyKavKq+Vjzqo12Arzl+RN05VALFEaC/zu9q6LBEhO
UjR8VDyWvNTIa/ORWfak0K8HiW1uc9QPYRMSjJRCZPZUKo6Vj0MnjafporrnNDL/7pmzf/8sPUpl
upYEW/P0/fLUAzrTdJjnPg379rPKJSqCHi6+VUQV3TQOdbYNrTOu+EAliiZ8DxFvKUm+Rqjpxyon
yFWF3tlX2t9sLe5ve4tveDpPG35z3aG5MW/kP/QsNbdw3FpzkhuztGxhVcBEK+yPBXp1dHYaXuLE
I6VLV2uV+BgrI6bqduQnx1Rz3yHPh5sURfox0NA8lVpPDFPDoTEa42c9zKf7COsnVtOPoDbye7Rj
zpbIe+IoQg7HCHZyzM8qcleD5qhNlaX1ztTZ7btg+mgzbDlnud+d0zyiGrfFtAtt2OfINHZpK+vd
0PeIuFTnr2wNmdwEyYW5Mu0S+QW/AaLPVI9OlkbwHsBMkqcdx7zHDvSYEtrxwA61N+dYPNpA8tFJ
LkrP0rs4tfEzK7Uoge5v6gKsLqxtfY9pSy36sivOcXtNRFRh+KguBGdYh7AMrpEXwj9AHXwEzXbV
fDArjMpjRViTjVqBNbXKNe+cNwyW25gm7QRp7s+vq/lLUu28rnEE43xmWjxoZIHM7/MPd9KE/+Ur
0FhXssbfEpDEUCiQIPOxnEkMZFMwZkGRUVj3qQ3addS0Z7OkgukoL9aJAcsLKjL3SCNYMKmDs4+Z
KJ8kWKnRgCcAGfZoNi3RbwWjJB9Ma1tbE3YEIW5x2lKezzeA0F6Kk5AYToCWwDnqrl9NY90dDBNK
QVDU1wB+K1EdDDDD2MF7Zbpbq6KasvQW7Ysmt7goydNtQSf5xD3HoecDMC1erSk7hEE1QGJ1H8A9
JHvNKuW+bQg5ND8VOoFrupbvI7M5uwFd6LJn2gZomLNOhP8HzVa6V71T49wg1cqka33CREtuxrjn
wDgcQCu8drTDbn0hD+jGi9Rw79jJorMbdmBInF2kAiqbcCLuUsFDjshA2Xh94Sz72NVhprXlMo60
58HKSuR1lAOOT04HAG1sUL0LFMU3YJ438UOFyuAQT+brtz/FLQVj1SgCGUpfO6KSwD0b+f45LsYP
tldopzRDtkf+FxyyKUIXV/pofeMBKYgfqX3owJQXooOtEXoMzvRa7aYGhTPyDZIpNAgVZHpOLgYl
oV0iL/UJnO53eK6LlWIeZipl0eviT9hZVgoHrWjhaE4FnZwW3yTRK1u9fh1tD1r7ALumnTnWFnbq
xERG0JcT5IWcYl3O5CtSA9Bx4RfpSAUM4uRe2kw8y6IoVpbfDRsIt6hupv4412LpaJ7HvsRX6LZ0
leIajfQAgEnwxFY6/mP7GnDwBtcdF1sFqH83ObAefJXR1AJnq3KUbyZunwMEqRUc0mDre90uNvov
wxgVT/ShEEEG3bONag+ZBuETUzXfjkB96aSX3Vtu0myj2HQWcS79y7cvQvEvp1VzbpsmxtiutGNm
t/OkEV7IKIalQRP0fSLIPtoYYd2tyzZGJJ2o4izUJcIZu2a2G+xKApyMoTvq85eEG2ME4lEVQXjx
/Hg/DzywS92lUTMc40iH24IqReRJehf6k7NoXfGsxbF4yki52tANXhpj4GwJ9nEOftyOiy5MLrbZ
87z1HarSCnryqNC+Ei8Te9axH4g2GNAfoz4Z7LtYWskhRt4BgMp7CF0HE7D3mgzCgZjovVLtPdVT
E+7rljG7IlF116bZxyysxF7UnrsP6+hS+4lxdPqpIGO30MqtlbT1Eu2ty7Cfvmw1msNO1WazsVNY
GHbg40GQJVkJhCcfHFIT4JSVxFkIKHN+JvWtmZb1pSR+YBVWJrJ9aNhmMEWXxhnMPcTZazgY8bmx
Qnm2QnAmqpf4fSvGZtUYlQdtGKtbHfHiiMjN+Jzp07rtXTIqiOD5p8iT7sGQuLFkj6lbD7J3Sjzr
0A+29aAFFdcugTkr26nXZIuwurn1tC7BnCOkyO9iy1SEjBbdPoT0viwKUjdbvyzvNIw4DzrK70Wi
jSQeOBCs4YbJU2XZj35Xeo8EqbuPU13DuWrMraraHkvDOxNN4I9dVB6ZrQfLKR4Swo3d5m+iSc3f
d3Q6caDMoeaadJN+PXrDJ6m4dke7otYnWrRDgNuQzB5UG4kWcRhNRI4pC4U7aG+Th7XU9yiREt57
nH7WDoldSD7Sus+ojjm9pysly4+9Gz1CqfiMcpx5nPFCjCZ8CSQk2mzVtQriPouEerDSY2stiI0H
xhPupQD5n5UdeBmZPRSQIym1ibzpBfFQg6es9ZGgkubuz1vh76d7dkImMTpZlC5nIWv+hH7YCaVe
GUbJ2nuzMWplCZQhHUNdSGIkETlgzXLe1xpZzao0A3pPum+v+4Jkk9DhjxDXoDzG1deJDBLbQw9e
f2B6MSxDvboMzeQt/3y1/+p+zY0IBsb0NQG6zWeFH64WARkjxRasWY78/Kwz3AbtSOvRKQdeekeg
uw7HXdwr+9gXPkVr0B5VXTIoGEmkqONxw9sQHMug1k55OnxiSOOhChyaXZlPZCG/oqZsd8wT9t5s
tUjxjWL+abMDTKdhkc0/1EPr/TCFVbmO8FmOTlg+4Z9e4C/u1pSHaqM1lv4oTe3j5AxHFDjBbvSR
df/5k3B/68rAEBHcNM9ysIDQbvj5kyA2I5VO1Mc39Bubvite20wb7jmcO0jj7sJWOHdB8VIOSfNU
qwn01gz1Rx3c7LBjPydZkF3r8kutnHRXzgG0E5ade7fE0uhOpCe5/qWwU3fnhblLGKotoXi5KPQm
b1UxEXzq1PSVlkOxzEuPqJIZ2mo7ZbHvFPw4t3FPis4pG0WMORMIFKJ5KtV5FzFV86yGRm49Ic70
PsEhdRDroNpVjnzBylYcnLQ4UKIUC5BLxtPQI7uOSt9ZEhc0bnys8jfmX1/LGrlAnw/xA+62yRmd
d8ZLKF9WlRUSwt7C247EJRd6u42K1F/pfvKOj5XegmN29Lebv2n+fCfO/9TH45DOiNTSDVZlulC/
9PHStjCMLG7LWyXxMfrEpgN07NaGhg+iaogiyFDWxaoY1mPhGPA67S95A09C5nF/h+WjZh96BF7D
OcubERtOU2N6rpyjnaqPdmQ5YEVdzpJdtEfXYz75oXkcsty+7yH57WKX1zXjRThZsESDFA9BZAJ9
akpsOf5j0LfyIfSNF0vE78Kzyo84pL7/6MB34q0+tq8VpjfSsFdmM1aPiRoBMuZUuLJFl8k2xSk1
naNHtACNb4G50HQwvnnJeFRdE8C9Sr1dWeok7WQKcgoHABbv5Oj22d7WwcfUqCzIEBkOPkXWghMz
YUDz8WKsVHRI5pPRCHupNxqJrR9Nt95Oj3aJkrLEeYCzSna4xLT+ZE8HkXvDfW+8Wt19mCbjh9EG
DlB7hC1Huhmeiqy4dXFYbzmyjSR12OsO984R+OKJajg7prl68QouPJ6gD/mNFcNmMcWtMsZ11nxl
gpkfJ7/X/66h4//e0bFnxQtLLnvO763eCBV62+hVcdPFTXa+eV/WfrF3ZzsVMYGAVCrxnMFaOGnB
U50KfZuW6DdclFkIKnJsiqq6WbBpVCY+ybbDq0zGB+7e4oyl3SQjs9jBma6ehmBY2DzjL8Jh4pmg
PIdPKkj26i1MYnxka3NUmM9SjQA1goMWNEemlZSYovtxOjHFrh693rqi/lwYHraoKoV85QQW1sgI
xZs1lpcwwUTQew2Qnc6FDdweGcdkNz1Cnx2KsxZ75lWpGGViviybISAtJYTkJQK1GKyLpgnnQ4Tc
Oa9RzWZhwAkrH/kNp4+RnYz3gdbv7RADXeYKQkg0zAzddCzGHgQkD/5TEfo7jTLcr/SPXYa1S/mf
UTvaz55WmNueE2iTAIXzB1JIAeodu4QnSoTdq/QYn2Hxo8yX1Q0W//ia++Q+tXgGEmhB9vyIGTPR
EMN2vDZqmCUAGRx0sYyvQ7AxtyIxlmHSsdqENhOy1ryWvRd9ANT6SHB7fk9mFhP1cFd0kkTymPyN
MAeh4KSNfwfFAIfmmEBHYGx0V7bgRcK2zjFuX7tyTO8M5oorpRWXQeTE3YD4G/DvLZwBqBZsy+HU
BwiJODqSmNP02ikRVJF1amGFNGrj0rmKUKkC3Fc5NS8xwR4Pg0OMYZqLcZfRrtt3wkbDCvHgEZ3h
HgzLOgmc/otlPHg088ex7d/86F25evbQDPCScaBB1EvGHnONQZ4jLjNy+BjztbFsl2X1GROUh6BQ
2qe6obRubY66NGTsIzkwIQBnI9wkPkO1JC98MDyEGyMp7B8KBwTXIvA2M7AkEPBuBlgGiSNr1O/x
M+nc6aXNJJANkd+KuC/uy8z4WLZ2eYJVYB/pMkcUt9K+NF097YkQxBxEaZ3J4rPZJ+cIoTaLXXCo
Ql1c/rz9znGkvzT8GIYAIXRtQRSF/msDIeQejIMcqttURuNRWCEpeuNYLMzODhEkqE8txtONH7bD
UThvveuIlzoXmCppl3/kuNAe/T7Wz4PerFQJPTCdDPNFBAxRrKhYO11n7LHx+CsTy+k6UQEr2Lyg
Nq1nb2j24cIO9DUnsulsDk3wEC8tpCWjtFCNz24jjviYQthnn5jYVscgLXVYtdAIifNOV/h/hnkq
+kSMjbzYuh0tE8QXnJ1jduI2W1pj4qBATbojXDpzGWeh3MJ2EktlD+N2agZt0dSd2DjxnUV1WscZ
ZvaY1yo03I4OR3Btm+FucOvuRtnNiKFN3jgxJXuyRX3y7Stro+oGxzTGxgOeDPAGzKv3fe+Md+2k
HitWhwcGm2v0/OKcDJXxoOoan21rTutu3nE0fbz++ZZ+6yP/vH3bFoWUY3w7CHi/ngXAl45ISoz6
hn9gq/MukhcFgRiX7TXv/QjYufPZ7p3NEJRyVSWat8kmX9xcctAyVGqbEv/wcqo52HeVcXRb1NOm
cUJiCDyBTgKNEG7Hn69Z/N4rtYmDYMFivqkDO/2l5IDOFrl26TY3T5VzyVu8F2EZ30juAgQCfJpn
B+/xdvQBx1VO0e+dAABxLIZPI9LJQyH77Ezn/fjny/L/xWWxu+nU6FyWY+u/FKdlWKSip+V4I1Vv
xWl6m9ag3ENP5ttei2ayxriVo1nd1dFEj6qyjz5kDWr0Yw5pCRdgddGhWuAmoj/mjPuuAf5lixTa
x2CYdzQIAYVALHoUzdFEb3hUjUm6nT9MS1wgEZnxNfzdELKAHPzZx7kOMIid/erINKrGD1qc+rhM
r5puAdABXpCr+j7vmrXT0GYIE/1TCMZ68MPozs5cqIG6nUB7LYJdH+45px44T41LL8mhecyxZROJ
S5swHWlY0kUMIj1d0/KZoko7/V/qzmO7ba3L1k+EGsBG7twGcxapYFnuYDjIyGEjA09/P0Dn/rbl
U3ZV83Y4RJGEIBLcYa05vzniFm7TGGZ7ifa+dTyKIvip5YqMr4+KoafXjO8J9jLx2gThsHUH7+I1
urjw22BbNdZdx3LiCrWWoU2ldR2w6F961C3PMp2IMaLBNjo0pGh74gi5DtZA1UWHrDAtAP4KEXZF
4dzcfHSOLfiOLmKV7sTw0FLSKJ95c3AnPSe9U198gAZ/vhBmgPbP3yl6xraOJsBELWPQQ35XMSfL
dmjg7PV4QkiQrUG/p6rWXIbse81W7kNIxbCbUvEgxpR+kOwoKJyllaIVGKS3KavAILHJeAiJmFqH
ddRv2BI9uHp8r1rdju8hSwDH/VtR4P3Wajppvk+EeQgk9HSTf91aNezW1ACR66NZmezqM9B0VXDV
I/NJHxziEeK6QMsQWiD2MiiIbQiJ0QofcYftK1wUa1QW2JFMz/hotvjWWe9GUruY1VfHHpuzrVe0
zpz2qXO0+jHoqPF5lfVAi7hZMEJoS7PDH5Snmrhjtv8b83waEN59IPTxyNk2iTwSvxW+LZ9RzFak
+liWclOZXMW54TxnIr1QTasY6Qdjp475AP4KGwtQhGCYasqpevN72tKJySCc4xnrE2hUljTFwi7J
+qxwZdpV5q1VY6RIFoDCCzBDdCP3EE33a/MxjhNn0ZEZ9pd9l/6+98bHxQrU1RzbQOX+206YJtgQ
aqMzPmoNpHRHKq/S0Oj+KetIj6xjHHQPqGLQQkriB1WJFUY1y32swi/KupqrEhPSCtVc0yNcJDcD
95PSKNtGll8IsL5yUVM8FRYAuAqWOB5DA0tg8GVU0lNc1+2qrtJP+H7RGZJJb/YGKOfMJJkgaF7k
8JfOxbuEGQdZuYn23pi2/NxBov/rtZnmYQGxRlcfE1WDa2FmFy2Ndzpo8kU7nNLeeMUngq+Nxgcx
BRhvfDP8UA/ppyDQn2s1PDmB9uBqx8AOxU5of9Oy/FZOms7PQtWrkflFa9J+d346/f/CdhLt0XEe
KmGE27ZqX1Sarm4tvjkk9bZqqQKSaD+19PScpFix5i9lvIk641vhmhDsy29RXemrMI9YMofw0QCs
/KWT99tcbwprGpZ4O22H/br1vqdchW5Sp7H6qEEz0ko2qXn2WXF04oiqjFhGtG5oXgjRVGlqF+qq
t7l47UBCT7TybzBVvgwF8k+2R2vfQJMR9SurA4eiv8SDpe3+PIry3v32rWUidVlm2ibrTef96dpm
BLyr0MXjMJa4zOEAHR11vODrkmzK0PDWmMEuCeCaaPDKPfi79NgLpVtHqhyWmWOT+A6FftUGDUHa
pWGclAJFbWQE/VeUJWzxMADbbEKRKWK1iIk/9030pV8qFSK9LiJrlwdes/UDnLS5TIwzYFhEJzU8
DcvNkl0v7OTisur8JySias/UMTYKBsWPaoP6Vv8cQQZAIZZd8pbJGUT1pien82td4HswKOtrirml
zUIrUjvGPh3SeqzitSKBg8hi6ZQEDfvxx9wynvqmwUQMsGqCDWFs7NUP/GMKvKry2qNkQgfgkXJm
PODHBW8OI9oZG8I17wvFvHMqHR1cW6GtDYIjrJOvPSsny6CB140IKIrQ+zLxwFY06WHeFAFtJJju
OoA3luHwLySJmuSDtwqVJjyOyzokbEVRHvLQbla5RnZpD1VFxvat6EnhBjpWb6OmKBZKnRt0lcB0
9026SWrmBqmWw9J3v1p27F1SBUNu47biYNlYGRmtlCOots+Z4d9jCmWvQ7/3lIWfKo0o8sDvTlDg
CXOejHFU8B7neT40A/FY1PpuVGk8dfToLtARtTUuDHzndvGItty/97MSWzQGHDDA6b3GrslMnPxI
6kS/tg2dikTsU+ijx3mTPTKkmNhwWRPgRFm6fup1Dc1AhtM7V+Ce/OVin+Szv05RDgwLIH3TJMxM
7L5bM4jU1BQtM+MnCmSvM/B6FkeRM+BLZO9xW1NwKqEodpJ2uyR8kwW93Fp6Sg4LnqGr31c7vycT
Zkghc/BDAAxc+BPMaPRguFgWb3oM7oysXeouPWp/QyOdQGJiyWpLWQXiPhLFtpIlW9GCuSTpCI6t
WsZ4hrfoAgFKEIKqkabdxScWkc9FjAmO5vA3ZkKuJhuNlnSqD73ZpITMv6SdsK9mVtpXHEv7zPa/
B5pUnvvSeXIDihMD7wdpMxxsPqLfZK9Zba7h73aHuJmqs4N5pw1olGBjx9htBv9CQx3Oj6u2BG/a
/ip1fPcuVZ91L9cuXrqs8K5Pn78DdcySxC71RN0G4T7u5YdcfKlSIZ4m4qBZ1PIYyiku07YYkPV+
3wRgmL0kLtYiwF7vVyQXaVHibQuChKWdVZcyvzcUJ3ugVlCsvdG19mFUdl+1iY+o5eVxgDN3qVK0
a+xZbp2jhxss5PqmcMtbSYTFwbSgM6ZdH/11qHx/8YBgMQVDpWvNqs93azerHDtlQNL/VGapu2ys
pj/3SbJPuwYWIbBZ161gI1QE/6SGWPcxE06M4GTX1lBcq047JLb5/c9XtPPbAoXr2WbJgYwJhSdz
969zdm+R82I2rXzyFEhgseWRRJcqNv2KAORZmH/vssgDbpHITceDZM42Hj6w9uCFVN7M/MVukuA0
Vn62q9DApLSGHgCpbaukvp+XlnVWCa5t+zCF8Qn2zc9AFmncpuE26MfPlpN4Rzqi11w0wGbMqL+X
rXuOKvfQ5H518cLBuI/crlkYQqdiwPJpMaJnuqExdpZGJe7TFPto6wLalrZu30KR6zdyxpvAP6dj
WKOPCMW5Y8GCs7tINo0iEVySCBW0OpBNj0qjwCK2DQrNW/W+odER6YsXaZbywhWyzUu0ioiXoF4S
E5xX9QdRKps+Kjpgcd4tjV2bCWNU6PZicUCWri7r1KhPo2iOgEyjby35KPTxlF0dQfCtPS4zpVCM
FYsNyGYt5ACZBoCRvdj420rit6nZweJkEySEsFhXTf3dh9vq4ByY2vInD+hI4EbDSo67LAIXE6jA
b0j/2XgBbp+wKjVG/+rB9PWKip9fs6Ekd4SLUT92RlMc1L48+HiV2K3j/ICvsYuQfO8AzS9DowDl
pzXYqOVfVpT6b/+Ai6XGsGjasNcx2Oz/enWSV27apDX2T2rCNFHK4WoULq2wErd7oQZ7XXbqSumz
q4ci56hmrIHUzKLqzPw71YIDPa5fo/DFD3a5YXFxZIAPQJ+x4R8EdXgIeQk0vuPIpvPCsF+hsq6C
da/C+OzQeVE4ktkqUnH0t43irRmy1JXvFLwxGkUrlLq9Zsvr/J38X3la/t3O97Ob7//8z3yB/x+Z
iueV7n/vJ355TV+zn72A8/PfbC+m8V8mXj6uE77HbyaVf2wvhvgvjQ9uynd0EFVB1/6P7UXDIYhe
jpfYWAhV6kH/cb1ovGreX5NIyaIMG8f/xvTyTqlKCUSdBn7TEaivDcI3360aHFcf9Azp0MIaFCgi
OQscG8caHCotPPvwagk2Ww496kiDduayMFux/vM4/84E8XYKU/UQTIejmbr6bijwqu6fU3CqEBKQ
YrFIDZq1bO34Xsd3TDieAq1+rA9hkjWbkbC/HgPZSvfqfCsyBKMR0RPM6AANNfsvM+OvG//fT26a
pH7qnMuMpVsbtahJSCeHs+AnByBI8QbiOGGkUVvD2DCbG12vv5TKZ73mj5LD9Je5inRTJyLe0KiV
v5uSfYFzzXAj5GnUwYh38MI7K2xjIktiKgp1dzVigLh5P1ws6cpz6HwbFDN8zvC0Lbpq9JZ//phm
zfL782EaZpHgMGbjyPr1nfBk5QRp21GsBvR8zIrofvB9yosZnDJDEfV6bmmOSPhiOZZU2UQJ61nS
DlK/m2Ehn5PJv62qoPbw9tFJoe/KlL0dhRGsA1w4C0yM+j61lXil51G/ngt4RmL8Rbqh/dqDeHtj
nWnK4e2dRCzTR/7TR6rZhdMmA5BW/uZj52QRKGWCXMtRYq4ZWn/nahXQrMpq9pFTOyQCLf2U7dGf
3893gZD/nIaFShnZM2OA+e6bR9id3zpo8BauVx/B7FKsBAsM+soGiGFeavSNdo9aGXFsuKnSjVdC
s8h8Lf7LTPZvJ8IoYzIMoRM3+HR/fT8Sq+xSK6ULURfWQ+UW8RmuCCmcRUDAoxt75zbSTk1C+kXU
TPSQaNh2ET09oeXuw5/flHd1kOlNoQCiUWNzEQr/volpFCoHHY6/RQztGIQ/m1wWXoui7+XdBPVd
ul37DK2bcI1KaTbdGKmbrNReY1RqMNtRQXU9IXhs1tJtZ2lwqmIOZiuW/mWkzoD25s8nbP66DJhP
mNYHrY3Jg4Qw/t3g1RRWFoFYIoQlogLmM8wdUeLcdWNBTJTs+pOUBF3oqAkMUxTHltgQyrqjVPYm
6kSqg367acI+vcJcc7emqOvVANUTNmN7z560uhuQaIM5I1Uqqan+RyTSzGE09pg4V8kytI36Yhsb
8bAuXAf/K9IxBGwgtXNX2oS41KeBYISTA1Ycel+qrQsCDGiGda+NUtqnKtVOkM81qhpNsg0ESuxO
tMCAxNUo83CHdu3oyO517L0MjzhQsiRG+57DhVwqTYe8BLLOX97Vd4Ub3lUMHFhNuBixI7m/7WUJ
YXJCx0JR58IGJe5QPxnwBTcoyMKF1hlowNKCnms70FkWrXIaUuJFiL86tRMEMxMBiFZxUElt2ziW
bS2cSmV7mmp05eFU34bhIhtXIS1mhAk0JY416jFLc+V7rT96WstCqiG1ltjVD7VbvjStYjJQRMj/
0udUYfFW+P4GRvV4ECaUnJFAt/CbWTr5k9kDpfIVIpKcIPEPBimCRVR9+PNF906GPb89mnAoRFPK
dGzsE79+Y5WgFkjnpLUwOvMOokd1qWreCkI/C2g4jv44lONXtxL6yppiAd06SNbaZIszpH3LC4ME
3tjS938+qylL/acCxHxWLIiZweEYsY98758tRGOXbSdMrt0yuLPRzEufMDNiQrwTnTi2jWlIz6d4
icNE/VyydVyHvb7xB80/W2X+4thDdkAp1iLnvSgO3fpYTUl848dlaKMIUnEEE71TgiPBpbqgfHHs
qv6IcN6+QzH04ptDQ8KOo19cD+hyldkC9DjxbAoBAG5bjqCwyqdUA/MbYmgF0f7nd2CuJ/40RRpM
2fQHVBo22gSIeW+ii6oICLGrMynqokGMk0x5fdEuAsxcdbjws1r91iqNi7EhIVNHD3dd1z2HdnAM
DBLeB+uoRx001LBp+D5GWNVR//fXfBDB2YuhE9I1OtfS9te0z4ydHQbjChmD2JhacQlS787LXPU0
UmGZXzcY2SctNZwD3opPVhZe6yjUjqLTXlMxatsO+uw+sgOWNWr1wWxcdaWJzD25PuqJyiWZC6rb
wsn06ti2AKgjf2SfamQUkBp5HCP/XsJ9PSRcCovCGPqrTBB4VrJojimpITLK1F3hj7RxqZJt0lb5
+Oe3+/eJXNMFbnLNphitTU6nX78GapWVsul1k1Ei/UZqfX7wJERVnTjVbQQ/epeGZGeHuDW23VBU
wDDreJfGzrj7y4lMi8CfPvfJ1E6FFwEMvjgh2Bb+eiIhl2PYQemkYY183YiPrjd8hC3XnEDam4sw
cZJ9mGHbxdSJekiNgafr30dzMB9NvVT30Af+MoK+X61NlyKuG0EDUedqdN9fimHrNIai5fWyL4MU
g6D4nDKBLPH/9Ne2iXCvN4aK4mKgqaYQ5kZyV0Lxi+VOqZnGMcQbUOZluNVMoe9bFjAgLiekbiFy
WshFSGhAhlMhreytJCI0Skd/NcS3Ksfq/ZeVEt21aS306xuMHIBNCl+uyYk8zxc/Ldk8M6EkIYHq
Dq6V3XAuL8KiGvY6AdmHHp3ucrDGfoXYylkOReJvpV0W27CpzdVQ6em2rzsuQLv9aAalfs7tGMxj
d0zsk13ilimUxgap227IdMjvamW0b4ZRK6ewK6hYF2fhJs0lGYtdGrUE1QbKzQpasJVuc7NDE4ko
iNn70HTQAGFfqJochJGSB09jpOwG6cLJ1i2xyrCJrjRD2YRe8U33yODGU9ovsiY3V44ToSn02+ri
mMzxJpxuNKrWx7Ez7gejib5HAm/AZ1JcnK8WqDfGl5KwYFM5NzKALCqqtdlkHmLA+GwwjBy4zMxF
EvlIk9W8PLsORT0WgHvsLuLt/4X5yIWzp8kjdwDPvQUtTIAlLYpBWerVubQ/irL1N76EaBd7CXCC
st1LtxhXFi6ua274/oKO27JStOBOShX3Qi2slalX0bHT72SR0JhP5QpPDdOQpn5gaFwEfn9fE0P2
MSAxKDFCeudFsMytGFNeMXwgEGxYNH4e72WsPXhutXZJEBRpeQ4MINtoSMtVWUCYi4liOUTknA1V
lD1aVh6tO+1Rw4x3te283GWWRgO1QcxLCxqDYEibQnfHaNlPKRh6Reh05VSraVxZlK3zBS6McfTy
ld5Cj6HtF1wjak7rJE36vQX5subcEXvx3mk0K3NIuG32NXf6aoubeG0kmMSaSObE52YhCEXCkxwM
hhMilpIlqEhHB4mnummKU6Q3D6oLE8vKUqSYZrzQerXb5/T1VuMotE3YNcEmVDtgyZb/CihL2bl1
z6Uv/PY+DYvmPqoaFz8CDZI8EAv8QO2Fhge506x8jBDyDTeokdNF47jfcjdSiANELunRL0cNkFxL
dFevMvPOIMasZZJX5FmZYtfZonpJDZvgHfIDktD7ECO9ImhxJKlUQ7qk2cEL6TJPYZ5Fj6lSu1w+
e1fvjC17i+bQqV52ssOaerVuZthRnBcn1afX2sGXhuZLVwO9MScMYEtMYGt8FX2QH20FxYozkIJX
FOFJinwgWCvuV3W516Pa2MOPpsTZCajhllsuEavYNzxHC+Ix3KW0sIG4o4rfYFQQcgUdMZglDVDa
pauRTszBFuNNYcd5DMr+YKqltaHVoD366G+Oqq84J1mm1DoLqvljCvCiJrvIyLXm0LJp2EdZ91j7
fX7xy46tt0HziVGiWhM4WpItM4aboYei4chA4f83oHZ1/qnQe6JgTNi/85npccJeJi4p7NVSHEqr
u69sGQAUUl36Kw7Okz7ZhaUzHFwxmAu1SKxV3zgmmsFvouZbmpDmsLBVLb6ExILi2nQ2buu7R9E0
ZJnlIa780flE/qCyI6fSvuQ2wch2b6AymN4aA0PGQvhJt+5xdS/VzjSwNTnd2S1JZJZdeBvAr98H
8oY6A0aHMpxmZZ49XTUaqSOSlClI0MUjbvv6iKXy7NHPUoNi/Gqb8sXyXf+JOPQOId61Y3CuaqW/
Z4mOcjRO+62f+Zj0C8kNW1g1GCfqoo9bkjiqc8kq+0wgUXCQcXIlHcfZNmBOl3UyjpsyDmD2aK24
zDeqDtZHwVDO1Q+vpK0KlOFsqLjSx9HeubqBeq5oLoXGPgF/hYIdSQ0eYju/6GXE9so28JyBs4OR
fYiNJryY+mthTqFUFDbWaTWmL2EXr2P6wl9AEmRLtUKCFNnlrh48Gv9NKY98z9V9HFXkkokbzcuA
nPCk3sAPcO9J9/UXCFupZ2TtF61rdo774BB/9J28IyNRUF6OrbeVDpNSrfF3rTK4JlEN1SloEKyP
zqmIyy9lQ6MAu2eBpJmUpcJdU5agXVAV58RNWOGJV0JqvH2uu7grUn+4b1FdiCCLTp3KpNf46ucw
1YwPladAz9LJvcXDhOSChchpNLV0XWTmeIz6xqXLPVyLOg4vtlHGZFH3aGaNJjuGwuzWeodfbhZN
ecZQ7YRvfUtSd6RJTvqPG7TuZpiC8BpLTe6FG66ZZwlXTgzlnBdOdB4879y1aG81Jd6Ykq9BxiVH
j0ypN0pprNn6QeseWzHFrphYefRP+GnzB7WiFtmGDvoX0dNK8SxciVnQHE3F2mDucTZVoaEBz8d1
Pn39siEmUaKpvg6O/2lM4EiV3bGCHJ7WBN47D0URayvoFT0jj7Zx/PwBRippk1JBv0xk2xh+tmQ4
7kWm9ATmODdHjwYg7KP6EI93DTWLXV/k0cbCkbVu8JZs6kzGqMKT6DHQyx2ml1VDY5bIdUjnCnb0
TR/E1SYVVP0bn9Wy30W4StsMw08aMDb2yNkKfWw2FSm5906EJyrZlJaefUvM6FMadUvBRXBf6Q0U
ROE8RygvkMtqXxmyXn2JQKT3ZIxqZ3xu6oCA0yx0Nh7WEdmXEfvyxINtrz6m3kNpRvZDg0DsVLsk
zoUkDeZWVWx1smC2lowHslIadOCGusJmKfZMajRXxpSVYxcMZBRW3pLFVcagbKbfG7BI21bLT7ZD
jgA8VnfJFdcvFK0Qj6W19hTTOCF8fiQDAOxxEHvrnHieHXMM0YAFIEa6b/IudkF/FcDDkLgq7QrB
t3y2A/dTKepyUY52cTFVOumpZ7Hha32b7hYQ9nDojLWJDw8USIxmFB3Fsmuzg1/zARk6qnNVn2K2
+2KyjRmLtHjlEje3+JeCnWFH5YbwFHyXMTSxQB8+liWbYzL8JExH6BqWKO9Tgvj8rk5vRtrZ21jj
6+NaPcqWyH8EOOsQlSmqbRyDkh7rNNrh7qFxbhOsg7nKb/Ewk/98H8Y7o/AnGnkrsL0RUJVa6FsL
qoEvkYRR09VyV7N2283jk9KxPKk8aLj9BFHCGK3ezzd2m607GA/LmiUrXTATlG1sIDuGotGvwcQl
ZztPjZWmGB+6hAsD1T36/IZhu9S/kVGGViVxiaCAUPfgBME2GEv/GkXmNh5Dh0VV5ZyRgy4kRkOQ
c7pNNzJO95Xn29tyqotoZuccFJGeg9HQp04byyBRoB5IqrPK+HVzYveWN+BtgaKWS2FjPXF7Ej9q
QN2ruuijszlJQMY8GTcpVayDgwJ8pdXZUWlFilIP7LLah/Il0QPkoiD7BIuHjUFM/FM5KBFsT41U
it5PlqIWzm040IrQ957tuyejt9noO598f0oPDgZ7HQhiF9vRfFFcPoXaa++b0dc/agH8dguPCrnH
wAFroTxIdBuLIR3EfrDyJ0UxvAN5frHJOLQoNILcazRFWyO3zpCr+/1kPj1rSCq3VmN804iVOevT
TUdTYFuo9sc42nm6D8jd9I+Gm4hDP7LAgfhcmeuKvG5c7v0iaUuCe9VCKviPSQwEN60tqqhehRh/
7+L/3KS1R+ScmwOpiw6AAKK7n26w5hF+kQKJVolA6WvSjYemrM5YoqozAsJB52OxFOsp0RrnqNVV
DNRdfhqqRFynH5wBZW9GPhBejix4VDKv2LvKtEckSJwVo05U0STidvqAEdI2mnXI1bqSZQziGEAR
RqGbNaDtyuLYWffSdG9UlT4YzKBr8hfA9pMzyL8bZEC7A0ppnm2lazURrEHGlqk6Dq1P0muWLGps
bODRR4Qp4iQjYe69UNumDmr/XEYMSeE3N/KCD95qILoxRXkkh+bUJmQE8EaGT35kLVhzVcCmtHxB
lEl9L4cFhbPwnjffWYDRdLZcRMXVqKG9EgJ1me/1qumv7Lbz+cgQnYX5hKy2AmSZYlERYq/LFv/e
DnTn56gg1C7QkfErnpTrXoCHbqp0H5M6+FCNaIMozk9aMmc4woQMIJ3x9pia/2B5Xnyq++y7Y5r9
IayG4aY2BBrh8sD0XYy3RGki8uKKnnKhu87wY+dL1uvt0qp9HS5ve1cnfnqnVEQXVo3T7QPL3mYh
gpayV5VJ1GRdSYykgEuYem27GVnnUD0sszkrZtSeC3fAvVM2h5jM3k3k16hhHKc9lRi4RwFpvGxL
7dwTKa13G6XX1Y3fMIvadc+SyoVoQikzOrpZ7G3N2vyAVH/R2UBFcPKgBJ+0BIyc0cqNqcW3ld9Q
EAg/F42aX9DJrdWsllcWeQcTZsYdC+X81hkeXTP3K0s99YkN1SqyTG/f9Wp0xAFHbDJK/UUP7Gxl
jQZbihI/j0FiwK6nWbNMNWAhLB99YpVRz5bSGA9lyPIvtVm51cQhnRgkHFQ1EdZtJqeNLkr5kI3I
uZXGzImewyKsEe+l57l+zDFYsivQvwouC8TKnv88YAKA079KbZt0zkbJryzVyJx1o+BAybRctUaG
TEeFxYXNY3wgLQbUgVFsh/S7SnLhVeqddSPiadjX4RTUQ3LkLcGC1CqGeoeoVOwcSd1AGnl8U1Oe
hviWsNSeVUBbl8RfjUb3ECcegaUcWfbmGuy8BTaTDQ+CovSghMWut/RPmu3Xez1IwRG07P0MnKy2
WwM8w/J6LLToo0PS+y7NqfeMTckmv0QsbdXZeHa8lK+IVaVrVxZkmimNio4gTe9LoAFXpX9VSUJ5
HKYbtz76vuYStsAdX/j3Ks3Vi6YF1mNFEXQhCsQM8127xnAzqNge57uNNkzzCzFg88Es1WyOUU7G
0HykAk0IcILkRBPIepxfUPKB0RZ8uyNq79L0OX2P+UxsGhNjDDDw7TSanBgfM2228935J3IXCeuc
Dvb2vOkVvuzyA+g1wiBFaZ0YkAIAHOLUZYJgJzcmV7I1iuVA42ZZGhSPVWF/GkyUntSHQK+5Di7u
4pRCzX7Ui4GcoFBu4kB2t/lXvad8LuJ2PM/3qKMES61IssN8lzghk7WSUW7nu56DHQF/JJWY6Wih
o1mMHsDpzem4jchiwqSi7/ODqpMqV6gju/mx+VeuOlU9xsf5Tp9aB9ol8vr27IKa7ABV+u087YC2
iLDVcj8/mrZuue4SX9vMB5Muk34V5O1qfrSIPKaoorPQsXEaldcnFysdnud/doLc3idmvWq1mvHI
QLDiWbJ8mF/pZSohq3l2N9+z2P+wcvHG43wcr546Q3rW7+ZHYzqWZAzWJO9Mf6XLgTekwvD4MvNW
iKpXj35OlNX8KJug7E6Xzds/Z6Zt9RAM5AFOr3x7/tCtOglIZ/5VqIhnIJLxZX4sUBX+Fdxih/nB
KnEB8rSp8fYZ2CXZIopelm/n0WRJtefza9/OIzHa8QRLjlCi6W/53lheqZG/fZpkdaqPNlsvIeQl
snJ9jYlRnH/cKCl7W0+w3SRY5vTu9/PdXo+K3Zh4H4NpGzw//93TKgXJtOOZ7FGkZQ/QNHjij+eQ
7niSTWvt59/PR/nxYN+HRA1VYvvjV8600/5xtxqwkDhszZftfPQfB5iPV5K7Rb9QDm9H+Ok5iR6V
5xanw/Qf/zinuGucYUF9ItiOQI8XP/7Sj+dYLkQ+daQ+qWKt7SwiulyRnpSsM9lPNnV6cuYbvPjw
WKaHAj/m8dAylhFtaLI//99z5p/mm/kp85N/3J1/KuvgYgUmhczpIPOv3v85a/5Luh4Z+7Ix1/Nz
fjqFH4f+6RQjSyKnTxNkyvN5/9uf/nHu8yGNIfgswlDZ/Oux56f8+NO4hSvs0tf5N/96Bj/9F51M
2F2lbBR+OvRPj2tO36xR5yKVrvJvLNa6s6da6VNVsMYMQ+pxgVenTzgdNKIuVWQF06M5q6VV4MXl
dr5bK12JHwvf1/zkeGSHIqdFuVtm2ZMV694+y4OcxFZeq3cm4EzwLYv5UVFr7SWv1Q/zS6NuiGCk
1bv5sSHH2ti2T/Pr5pselWOLGf5hvtfFZNl3rXZ9O9LYvhhtHV3mI9WEtC60KjKOb4fSmbd0t1X/
+Qcqc1iJlBIkKirOSbeVNfTcCLwKd5mC1S2hItrbPyC1od0rHmPa/GgbugMxQpTr01aee6urHr0c
MQs5kcMt6PVsJ4Du7zBaq1eCq3D5DKwjevbmBL/nr+agvCaFXT11ncZaXpS48PSkPKuy9VYUNaxn
r9Bv81ONqjxEnT6+WNQeVl02aBe+lFOgXuJuWi81H1oyZ4n86vPXsDnkjZl+s5TcXkAoiO9dFvJb
i77CPjW7+OoamP+KRg6ftYE0t+lUcKd+LvzE/wBGylgnovBPfhU5J0uHvQUaJ30OFfdxPjzFyF02
uvknt6MiG9CKvUva0YdGVQMiVcBb5CwIF/Nhva/RtFYjTvKmF5m+i1OTuHI1jXNCy6s7VinGuSpG
H+CjO8V5e8GSkgYgmxG4Qh4b1H0KxX9oQw39NLWgxfxkOgrBAyTCe5zV8py2Xndfqmdb4WO2+iT7
mCmKSokC6QHqnfQjSWS3wWApVWIeJJvJvc2/xnng7zS3I6Zielbn0/qVZRdMUbHKUwt0eP690Bv7
UAy+RZMhM1kLd7r3aFSfiFIz9jbowZvLLLeINSP7WivF0baS7rn3ogbKcebsm9IzbkrA4iVTi+yr
ISnRTjCI3oEll1mpf0j8frz5kHjfjiGI9BVAb5/VghBFJpn4kIRmfQtVzLrJdIyE7kblI7zvXbi9
cWUi2YSM6W1ir/puayB3HyqVcq8o0JWmqpnTuQLHsMvt7EocY338ccPEUh9Fm1MBm3+psJ3550cq
h/k+ZwUtxjQ5YGlHMQZ+zWtduPp9Iadbq+pOAR2Z05jX/a6py8v8nPmGzXZ3mn+anyaw1SH0VnUo
C9G4nV81P/B2qB/355dEwKsAx/fwoH/6ez8OWROyt9PT9ltAuIaq2MODSvbsAyiZTczW5Ll11PDs
ZXlL1HUUPJtqwzWbuMG6hon7HIVVv4LO4+wqYR9jbSDUm4LBuMyJcL15ATU9ve7OcrrXQ3Paqxm5
5cBlQELRIPCPinCvqdd4d2hEvpuajMOtm9uX8P+yd2bLdWPplX6VDt8jA/MQYfsCw5l5OFMkbxAi
RWIeNqYN4On9QdlVdjrsbtd1d1SWMhWUKPHwYO9/WOtbBkuCROiFn20Tgt8/1DibbGVqHzCsMeUv
vWwHwF+cFmcgAqhLt0wuV077aiAncHKYNi4Mi/EPrFaQEoNwzMVoBWXae+dugoy34D5RpInCa93M
AaWtvuUdBFo51wiuSirhchFP7WI7JwBjcajxUKEJJoOwUg76FP8oCyFDL5/iFwQ4l8od7A8ylQ5k
Yl3TLO4/GHMcJnaZp7Ekd6iFQTv5Mz0qgKXlB0Ti3ZKM6rFVudXLBqB0P+71bn4iFNyv54lwKzV3
dlp8Nqck29mLOfirFW8y9HJkVYkHcLIrJig9Cw31McerzzINlFlhpXlYpC/QB5tzma49kw/m09PM
g+c0yquc6Be3EIQjJxjCO/rzbZDlzzIBu4nl++jUEKL0kYnQqJ6KuSXaxcEBP9ZC9RetqQh7ZXev
mOJJkr9yqAu12Vvo4iatAvrBp8tQ1R+6pf10l/E1MePu3qBpItnb+xooJEnWS6s7Z52XYOhsZa/n
AG4EITmJwnmlNlvr/1bG+hIa8EDDYksL09vhCwoP05JxOs7NaXJKjLgznsFVsBu26hZMKBmOQdaR
doWEc8fuEaiOPvyS6bRLpy5/TbwYOb/2PmajfDTm9mtpprtex5uU4HZeKxNkx5o9e5byZXjVsKsW
71rxdR46FoSBIXURPqvZrASwZ9BZWumzYeGCQkfp2271PMbV3pgbjlbm2SmvKCk0J1IjvKNjQE1u
s1ewUJFu3njpphEfDObk8Fks0v180RS3ACXvs3x5NPm2F8xkFbN5YkKgBt1sNCHTKuRHZHfaKshE
8ahZmKNmzDWqhfzKNjCG1JVbhXGpHpjUXGHlWAxg8pOeauXOzMYbEp7dqNXpLJItAyu2u73mXplx
w3dbZZAy7wz1Pp85ygXqkoa3WYqBTKd2h6Y2RJbV8Dh5LlViGzO3UizENXYM8nDNd63tfJsay8oO
q1q7AVx55A4mzD/TvF96Wm1cW5Bvl7ACdXHB7/+mdweSqtMr4RqdD94rMIB57N0m/qEnAhOi1kT5
opMdpIm3lTBBf5jsrwmT4WX4+w/sD5/T1i6jPFF26L4d1Jn5az9WP9ehzPdLazHq0wEmEvpWAVv1
9mzi7Qj93RJuuF2Ihdm+aEEP9338CDscHkpKSc2kN/ZptA4M9HVfMQnJgxuEFUVkrGRshZZRDdt6
Sk6dZFyVoMULEgsqSCJftNtZ2XjLlkI5nUaLq+1N2lg+HdGbCrZ/VCtakDpaxXfWZA+jETwmiHLc
O73qBIaaBGbWRlp1NcitO5SJG0FTfbaz7jrVLFsr8tUskTzMrvtRF6axn1F/Rq1rAxVwdyKTTxbo
iViSuAE7yVbZCpAYaovHIWVxZa2tuytU69jAses9k7hWVFlrmuaHHvmiP460AaNYS4YzzkHV3IM1
Ocx+lyH2c/tecNtiMBV4pjAfFbK7WtIhYbJ0wSxajXfsl/ZVqOaXV71OVrdXK/taEl/rK4ZABpbG
b7wv+zNt38mq1vNgUB/xbOyy1SbBLk7QhTJ/Qh8H8UokFwLx3qRTn3Uwi4fWMV/jGpZmpQ7f5QTQ
kwGGn2okP5ZVDnLB/uwM3pTobarI1X9lU90fsAf9sjN+maOAvzeb61wJNzJjhWAunbe9bhDXbo77
boaTVrQbc7Jz3bB3pLJra/WrnpdnnkR5VByAVhosseMgmdMXGc9uhp0ytOLV2vNwEJsV56Sc1PIb
A6QzlsZV1/lPNbnpS+AuSbMextV5nVQONiKfd+3SX+ep+Ilo/bNK9DdY84sfG/VXVS/5jTMWaTS6
85fuHjKR/UwU5SFb61PJRpritIh6bZifKtJasqEihpCdOBT1/MiB/tR3kILKPBVhDQHNh0hkXEZD
/4WjWJ51t+mfu46yzM7tjzUhVEER7bnA00eKjdQ5Odk5xh+GcUYpp+OCJdWnqqBC4HeBWmqk+ZPC
piMuquwaz9VVa3SbufW2JxythUvh2+l3RnlFIZqd9YboS8hs1J/S8mtyJQOb1A63SFlMWn3MjaHH
N6CM8hWU4Cza9aatLGYyay6jgtJ2lcYloYy4OoVeBriib1pCLthJxzNslVmESe9MEWmf0LbIN+xM
loyNZ36TI7EXZQF0AQv12d34uObQ3JIE6deIr28ELq2jkYBHhbZkna3qUVCQ/iAJmcZUFU1od1oH
mG1+x0uYBpaZGQeFyB0e3wW5Qq88blYwBQR/IExGhqvu/JCeZOM7DNemKIfHaSQ3XbeX28nUhztl
XehF8B33YBvYWKll0DAcuTSbXE+yJLmyoIScU77U2ehFtle8ddACoGNoVpBPTbYXlQbKTLE4MXPj
0svya9VyY8dp3AbDuGJNjtuQkF5nj2DpHXtWSYuoqpGuDtBYgZneWR04WQEv9OTm2JS9YdzHwj2q
Hl3WkJDgNA6ZeTSNKWD3m0Fy1vy2oI0z47QOTafqfIUL5NR7E1t+Td6RPjTf1TL9ytcZkFUiqG1r
9XaEAn7uUhssUpE8G6n+rcv8iZw+vJomDObZbG+dwm1u16FnfJHN3WOjutOOzUTUEXB/VjFhRAJf
bGjwkh+VclwiSACCuo7cZlURe1J6P3GKUgJdAdfGGCEGDTWEV/oJ8+5jmrGr1kW23HQuAW45Hk8w
ifqe1T2W5Rq9BRLlEoRnWCbLztG95XY2xpjFeR/v3ZLM8sm9Zbbb/iiION6tBNAEK9h4v1ucAiFT
m9NecYia88ramrPEG9H7rk51aZkfhzPO9WBAFnDOMvWtLb7mrpyjqfjs1Xn9NE3SyfVpp0y19uYO
xWkpNKI6hPYkPSFvignJtHE2hZc+dp3iK2WRnBtzMsLeIBCdJ9o7GKv+oExZ8YB6JyVtqSC9xZrr
WzxKC+t5Il4Eupt6DLFhr0cD3CDMnJlY5tNqOr/WSdaXJG8TJGJbSdHnn+U4uVfZrHemZka5qxMF
XGMYkRPJ7VDqL53D0qGfFhngkE3IFqWubJF78MtWipPVBJwfG+p+tObx0JkdIJ8ZM6/22XVVcdYm
afIqT0wPYrXaa2JZQgcH7HGtszy0lIRIr7hs9ouUrFoWcvvwaUpT6a+Jc2P2ffvQ2KVfdG3FLWsl
O8YI+EEa+w70GTUpG4xjkWiTX5Vav+81qPTSyzz+nGLYaY5lnIjyOLSLezXyuXoqtvbDrLJbiXA6
KodspiQvusiZHCfomkHuGMbnZ7b6CNeU0QhGVC+7TubT3aQzzTYEoiOrf4SAm7yzoLRD15rMsHen
p3VK0+PQNfe/6WKYojiU0PAdUi0Pqji3b6d5uHW1sX9cAEYXYmpvDE15ITHaOGHdn1lrIV7MVr27
APa4heKAp9rzTo3u5bDL6uwSa1IeZ/23y901Tib3dlawt8wLnTWQO3eRMrB9r1oeGeR0n2JWs0My
jdtgvgM+JPMsUuz4JN31FE+2degN6xNY/nwYMDY+ICPEbzPBz5LskXobgHKhPA5q4hFUZt0gctKi
FSpfsNqldhnU9ZPUCJXNKMuXykkrzMD9+Fi1vHdJkStqE3769oNtt05Q7FrNy8lbF/0JkFyg2AqI
7L69To1JnpmxjxFv+f0oDcwP6d2AhtsvYLWjPNIZKaMjH01T3P3+we7Jhh2kgQCBjwTjsjXWxqjb
pwrAYzVq3a5cuilaWq0OpNK0EUJuXi/DuM9zlkL+opRAaYOmciwQPITTICDLink/zUp3Bg+GBbyo
AIeRVRR1lRXfC/uWLPIsHMxCQcSsjc+xJUhJpnaKYKYgRjKSZ1M1Z59+Tn3unOZhyCsCv1ftZeIm
FB2hRpm9gkTanOu/f5ogCaQOKebAJgPpjUooqDpBbKRp3QyGYt9hww1Uhc4sLtm81MXUPCnQ53aT
5cXMKl5qAHS/shA2udyJhsz3podfy1pwGrz+MKnNefZS2shOuxsaK70FJ5FbrNIBltEjLPD/NBgK
eyU3XiZl+OxXme0HlkYZM06wZh+DjHn5ZqQ4skQ6sTAmHdADOKhmaC5t52ae7TFkKqaEBpE1Ud0s
86GfoVukPSsfzDV7VeHi74G1ELu1EttAFNXVGxfnOve3sa4hHMTcsuMN8pETxXCYzVnZKzV9FGdZ
glY31o7eiv1pNeOzZ1EhMVB5tHOXlMFp1I+211aXGnKn7yUAYfqSLGKDZvvOy5RmJ7Sa7PmZCmYA
brbrZ+U4FxkikbIw/dEY230Hz+1Mctj/TfWN+fMvQmlk37ZDx6E7KsYZU7P/kxK9ToRREzsxBb9F
jnCWXioLpV25Yer0yiQHhPs/+v1luUt5Xoy1OSPX0a66+Sq2aX4FFm/nrWML6G5Egymam98/ZFUk
nDW70dg2XpZs9olVjm8Ht+Nl3vSUXSy8Azpce79OaMMoep0bUm3ycEkZK2ijNzxMOIb6lQO3XeaP
CSUu9zb4nWwhLkO2NmkslnqPWmknW+unVBKgxNqe5GYEaGl+ixWEeGesaFnI3FbeJV0WklLz7q16
fPRGasMs09RdmejAFXlz+8tMlgTf4en4W/1Ubs+zmfcGl1kFHRL3BarJ1WPDrvmlSYxQv3Erqu8V
Srg0XxsCaJFIjNneMoofjBucP7XwcgCCwLHWXEcxP3WLmR+nycx2esnAzymH+S5pqTk2GFrTTObP
hp275ra6Ecx5rxMYsqmOV18dOtK9XbN961vFnzsze2CA0O0kaUGb9ss5KYJgth4WQW4hVEfgdRyZ
P4DLpyIYrXx4t8MRpB/NRv+L2TLpI1V1FjbX0jDImgAXZNeeSjiXZ6+RHDwdDePw0VoVkLO+2Y9M
xC4lRJwCLHoj9fygI6cnPJyCayRpaUfCAu5f7B8oD96nirN8swLAUEL9E2unGmpvmLOS9h2cTz7+
CIO55npXm94HX2AbmotI2bhPViTcDk68WcUYG40XirwvhkrdqdXrBZ4hlOlWqJ9TxkFu9oW6a0qJ
kAaZKMVd+cpDPD9ksEknMpUWx5KvfdcdOaJIexFpvD21IOv4Oyn8RUFv1OUC9/+x7QZazWa6OlUh
HpPJS1sfHV9/V45M8ruCdPjtb1yh27+4eR50vJe2kUR8r1pTfskU69FTCnSjBkyqdCKNyk7nX7/r
ZlECvRgUtBkTTB1wTL+NEills+GNamBZ68xn0t4adR5xsuIGaJQSkAFa0ERcWKBQ7aqMK7v0R1dO
C0nAvF/ieTl2IC9O4DmzV10om4zroqTdCJA41m5Snazh3HxCTpU+OvOMaM5ErCjJFw9hoe1oEtr7
cl8a+E3S2jGeOY8/CfJaJX+A5H43NtNG0fXt28KW7VwvXnadkeFntfHgKkaN48oiZwq0bQSRsjzP
NJgF4atnvVR+wtmf/nR1/H+UwNPSfv3LP33Srw7d8vCVsAz/j2gADR0L+eQAvv57nsDjzzr5r3/P
36OFTdWyuNdtCh33d2Dm38PJQavamCc3mwz/5gL431GaJJCbLvFqqorbAorXZjjuKcHTf/knPqS6
pJPD7CM3yCaS8B9iClh/dQIqmMNxDmymqL/6oGScmJU9ZISTdwVz6GQQ+6GLtX2RAK3wcmEhEkrL
fSHdKai7mWwuCAN7vgiObELFLvnEU52tuC4x/UaFnb7XRv3e6k7ztCKX/tFM6DeAu9hBxqZqB5B3
iGaMeAh+eptLHNVSrpRoJuAQEuZROtRjid5ex0lC3o97gtas2fgmD7iCaRBnu1YUOtJHJPkfiEHU
01gzp87AiEdeQc3Ujeg3JVHvJ+HIpwWXzjUtTREObAIeXJx1pa82OVwr4pj8VnZ0S07VAHBt7BeR
cRENxdIRPDJ7B5ycHhwfHCA2UkAmF14GbQ45nJJ7wyNnAmNiXSwvmTfTTGXp8gUqfdx5nZMEi1vL
gOwOZunjbGD+8aoDJZhyUCbBqQYoAg+5moZ0281340z7ySwJ0YJ4NFpasysWBc70MpLSkA5VMGCL
htclIARoTjZy2SQPJYPlKDXqG8mp0/uz0KrD+DuDku1AQMuV/CqHFl5fnjgP0PCXPVDU9aYGbxHO
0PTAa/Vyh86ezbc79ScOFzw4+isy6zTSekT8lkmQRzswzvJiE+m/aTanEhWrHlTKku7G2XnV5PyU
Cgj3ZG74VVPU+9z2LtVQrYEF5TKwcascJqO84ds5H9vFTNnKFTex1u66pLkZzXjdmSP2ToWNm993
VbNdZNxmvFM5lUviajLZXcahLu7tbrACEr5rvrjSeydRBCB1OxonDElEUqyNeZhitX2ZHNmyua6m
ME1G5ww5yzaYyjKX1FZszwCuJIOxrHtBGD3unVX2kanYwKsqvfzx+wj4hw7M/xlYBV07//zz9pk/
m3bpsiQd/vWvP+3//DkxpeHP4edffhIRDzQs9+PXdnr17In+9Z//TJHcfuX/9IP/6+v3Z/mfnYUc
H//9WXj52Q7pz/K/OA75bX8eh676h84gx4ahgpfIwhD9t2Rhx/sD04dLTWy5Lv/aMg3/dhyqf0BX
QS6l2zjvbU69fz8O1T+AMNqaZ/EBsulU6x87Dv/qXvz34/A/0RJ7Ii+LSdCN6JqGLbWHqEc5e6qL
7Fi3UvrtnL7JfuQIgJe6aG+a7WHLUx5G3Oxibo9Dz9Od5Z8MPUUwGs2bBoy/r+a3TnGzwNXfM/PR
mKhQ8/Fe7xwmVVr1HVfrk6Ivr+mKc0nbZsPeGmLwZc63CWugklGFw48lJOg4K6XfdHm6g3N8HWWP
xc4BOsyOgdF1XYQMizEyTHA8UNGR/8PagACqtfxGTYYkn8EA5Us5aIcWTYK/ami6bC8wtJhcKlc9
2DxjQz49EDrykGjda9pDDRzMt0XNvkYvPS8bVyvTSXqZmFJj2BoH96MUxHIaC2Qv2MN7dXRuc7cM
ezHxfKaPzGo7v3dtxkJI5iuHpBinewCb/JQkUgsXq/vqDflAlNqpp1o+yS3QSp8ZSgElSXaLByAx
SwdyaGrUFTrjQmj1V1WjOnQrjZiJjM42Iy1OtBlODoVZ07oqYSwUXy+BbFZrdbJKLK6TPdy7a+Mx
K7hSKGpH1DF7RXXSZyLsAgZBb12MgYZe0+cautaZCkwLyXSoM4XGNbMMh8YeDmDx5wCa+ZOzMgIy
mNANXIVUuzRb/T6DDHFJrQEKQ1/A1q7GcPHG6ZYYFesX2Tb01cYn+yH3oHumATbHCeD24ReMY5RL
kwzgl995fQd2UB+yyi/htbgL84N8e22aGO+nWbjwCYfC/k6LJuIG8f5E5/4/fWxt+Tr/hxMr+/hZ
N385sLbf8OdZZdh/2DrMF88gE9l0KU7+dlYZ1h/UZeBoAP5sSbybpftvZ5X5h01Eirv9z0YhurX9
fyvdyEe3NtTABn60tX+0dIP59NcJArgpz7ENnSGsqvJRdzvM/oPVuotrZ8wcxlS8l7H0OW0XjY1l
f2pOpX/BDF7OHfsftlplzCS3ry5yINrNXh+In2tY0LbLdRa5h4Jvhetvs9cnXiO5b5QNhcfu6mzX
RcuIPRl2eqXCL0CH5HtN1+3sxKVxshb6OWjnAHrhmFplspInVTeRaDLvuRy1X022kMDb5sWuU5Vb
2JYoaE2EMIoYgCaUunlq0pXBN900zlDkz0Y/oCpsyBxYWPnMyDSCHmgo/rXGO7HS2SoL1iC2BM+f
LMkQUs29lVp+EDWmIea7E2ebU3+DzL4dho5HSPE+yZS0OExZJWzhI8FYDZd6jNPcn/XaqAIt25IE
PGKOWEK3HyhQXpU5Hh66OrF3pYUjyNaSimRBywn1xXzMXeG+aOhyjjSjzsuyVk7YNrE3+DG8nLNo
xEUrrcx3FvGi1mV1nbAU4FgobzUxnjtZv5v1clOjhAgssLB+3izLLU499VC0w55VEEnvqkT41rKz
Ifb7NVcKGZlifnGX5QXFw3NmbWqGFQ0+ncMSYkIgEDNbH1gLM6qWJhKoTN52dXkpKz0aGvWpTVn4
rZY8uDXDUFty0rakIPitzVfNbvF5Nbnc4ppsPlXJYn/E4hoJYKlwPRLlWMj4vUeBl7XmL3soyogx
wkNTGTD/Gg9ozTB6R9KnHl1E+c91Y72BYywPrjvISJFYjGSlIQ+e3S9LEN9HLLTEo6rwvrWaGGqZ
tSeMK5RYpMbc2ay3eM/SrjskBqm3dfJeq+4DbzZGHDFGHa9a8Ioqz+myBXUJZMtbEVobUHU6T/80
CzRvrWh+ji0VN7dA6s+NvmPdTTxTFg8o11hGEFILTd/o3qeW0bWGrgWylH50urTe4+nvsa11zZ5c
JuOhSy1IC1VHihOReoEijF9DbX6PuokfiuAVOJaAe4w5G2/bRYfq0k74qSqWg72C2gEEWaS0uM5N
U2XA49ySYh6yyDGY341m4Bj5l+0596LAKkHsLKs+ByxqjHuSg4enzwPH37XFvo7Fj7lKftYLNx3D
j+wyOtUcZZV8ZbLaB2XJH5aSH3XfoI8kKLM+9T0TDa2QBgRnrAAmho7Efm1KHqjEIkI47eTiJ3P+
VXj2lff8I/5kw1cno2PR60i/GqQTeJPXn1NtXPxh4OGUTdJEBSS0iObNCcrRTUKI6MkJYMynGs8p
aAfb2zYQLI7SRgtyDWm4XFjesv4GF7awDRsKMmV7xxn22FRJL8rmJIwNeR9bqCakFCcYBWx3S7Lk
1mr+Med1GQEL3xEXxD0aKxjaskddK4rAEazv5k0wEc/ae1dLJSQ95YuNQO87jNB9eyVBiI3M2VFl
EZC6sRxqtX8iGmQMcqPPokQD4cTyXDmQ3RXfwBsbjp7Z3ObtCoiT7pj6Cv71UlnzA4qo2NeXtuBL
hgrBGxn7kaKGfH6xX42KvA823OXPNXWTo+jrneGubygGPWh38or6i0PW0xEiYVogVvK1ytdvwg50
UmfhLFRgUqv226whr+PEGbWKlqdZ37LCOFRVHq5OHOVKRbiz3LGKPiU4YOJVQKGtWG1sjTJJO2Vg
FxN72KbnuLZYEXdBraQ/PdBpi1E5u7iMN+v7rPmOPj5bjthPsY0tEdG17wDMAPtmP2HZ+iUa7b3Q
lUPjqk3oWOpmFIIzU1WCllA2cFF07QOgbkvGpq4elhm2X09ssbRle1yXOj+afANYHzhGhJmjvPar
djdBryVgEvjwIpEDrPF0qRb7obcszE2lnh6q0nrgQXyNWaUA/C1EkODYDuzF/ay05UQBlGxlKIFM
6uOqTu+aVjIJk8DEFlR4vpTuE2jwfFfIGhHk2L3JlhXQSHZwtwl7ia71ZTk+GDzrU1uQKFm90g8/
FVW1hjLbmFXxUHhhJ8aLNqaQ2ZuhRECjT1iKmIdrdf842DVwb6Ocr2s5M/F2iOyevOrBmfVHI1al
ny5y9GEAX0a7eEggivYtA3RnNoSvI+QKelEj8B2hWIzOuhfa8Oig3Pbb3HR3udK/tY37pmTEClgO
TlSDSSLbsxRTpcz4BCvZVPryM8Wp7w/CvGrl9NixVQ800T4j3fJYFdUIvee59nWdSnIU6osyoT1i
N6lEeu986L11EFCOIxtVTeCqrYEExH5glgIBAlUDk2WIFIlQssAzExku2fBUr2YeVl1x0HB6rkv5
4lVo1+uEcwmO6YqYPTN1VgSDTTBofNdr9P8jbil1eHHV6aFd1S/0vV0wEvnjG0l9HDVW9cpU4DJG
alLo3f2SkN8EqvXWNFsnpEm4H+d5PxjlQcjxo5mN9xhFC9XYI9iDj3jerA1AqXLDOTJn2ne21SMN
ko76o06y9FhPrXeX0Z74UO9J/Rns3SiUnZCcJfmyAwMU9SOFew71qTMfB2fKwz5OQbgn3bVsWcAY
ZIdFDQw4O8nuTRWFfgeoyJ6OSAEuhlLeJYs8OKib/Tip6Erm4gHB433ZjbcJM9wrfqdfngSlONW2
t3czXn5gUPhHEEH55qyKsNTXl9GuGZI5K3eBVdy4szr5nTk+261x0dmS1OQnJbV1Gd01soruwNFw
6MfiZjaKnvFG/ZEt80mFpjOZ2JbJqTW8Nmh496OyJ4GluJLBcaq37PAevMRgPTjsVZROCdWuvhhl
dVM6ZYgSJ6wW5IHdahMXLCtEzCxQQ2GAxEYNyIXnW30bloDu49S7bkG6sTUQt6LeQlpg3V0chsF7
jUmNonvOkPKh5PFp2h7TCbVUkd1Lu3rZDAEVz1Ler/uu926UbdnZMJWvu8CpJP/fEJqYBpQlSuQM
4wqvSzXPB3WxH9myBzLXGF21+3gpd4omd3ZhRoNWgsXpwhaIuLRNlrRARXRN3GAnBRNjQENZdR7I
uL/3TOuENgARWVez29oqLUvus2baz1J9RDGD1BrRuUWzRe19p0C7Q6PnRYlAMiDIg1zBzTA3PTex
HSVjDPCs3dECIGXi9TaV28ZY+GLaJystsKuV7ltpDgZGXBQ9rHumwBi58jB/wedie0ot1KpzaMj2
0zHlGCDrEgc1dmg356+17O8KrDl1zVndIlkMOqtnF5bfxJkdDbbYj8V0JP3Sr3Vx687rmXMHy8m0
RqXsOcxzaq6JoGQjpa+Nq5NpuS9L1Z3S2XpYmRhUyQDMI/4wG0/lj7a/F4EU2pXyySgLpnrukAIZ
4gjnxZ64dFAmWk2ChcKN1FnfD6t2Yr91Y2BX3tl69sOxwNXgTvNFNULxFp8SPQoON+UWKSuBu8YG
+JaRbhfHjMKmzhpquZQSMXOdWxnLG9IxTw1lAzLCGKhMlV0SYYUVqtLKFM/SXsN5QbhY9z9iaFe5
gV+TPBauYfAIIfTrSC4WzuPx1UbFNC7F7xMRK8GLpxEMUDgXV2RIeX9Um7MUWgEuLkQqm0HSsNPH
TXlm0Kn0cxkOax9uZ4Y6/WIDyv60PraZ+T1DR1i0GGcD18H8UK8CeVQfVvLbruqbTsewTnDRCDTA
dRt4JAJVLg07yA8uuxGIeKm+I4tALLdEdnPfMJIoY+vL5myWCNUgK2DHQJyWACV7JkHNLxyXJkWA
UKkj3r9BhR88jz9soDLQwcmYeloUkgfZoNrkY09IUdjoXjKb6c7iwKUpMFUi2SSeq1QS5FpmZBCl
UI4Os8P4MlEdkj9LFkATmfztGhPyVG0g7NeQJA+fed/+WCUadha+PW0dO7YgWc0jEXdRJ5HtCbkX
WRv0BUcaaLrejkNiY3wWzU/xAKkRui2I2ChpN1L7r5TBDEihm7rXoqnvaO9KQvoIJG9SqN9Jg3CL
uryFmV8cV7JN00152NRrOKKpMa2aTcWABeS7sbsPwZGZr4YRqmV2lyrkvnrorXxLKV/5juCK78KS
q6Gafngdne0EkBC60aCX/opmgABDX8W8obvpDuAPMxjvXo6vs/4sScwp8MRPfEkaUzuWiIEsrWMF
dcV3GzW0FrJTquToGulH1xPBM6tvliMPRWFhscs4qJpXNqBHRvsRFs4juY2kI6DFzxBst1g6hXmy
zJQ3hiDQgI03LHUI9Kz1nSArbWM3GgrWay6SadnzjVNZaNaPKkVIpjAK190lWEULTGvT2xKv99Dx
ZY8yD3rg4kgv96jwudoSBAzNqTHScC7c+1or99AG72j7rkQlhMVS7dUhO6GOOS32fKejRo8KtBV2
72yQJERFsTMHkMh4Y2A0T9sh7Ob5lVr/YK1Nc8uNbu0lNBaTC3UpxnON8HXDi30MWRdhRTiULjQw
dcpRn0EEqTI1mDZReFWq8mBlJVNVtUhvURCosKoEN16FYUGZi3tHUWEbau4HDgReOnByEc7p22nS
bqf2oy85O/v1oNqc7H12nhHaJZkE0qT0wais2b5J3Hfk37uk6GjtVZxKxYgfQ6XQEBI61lhihPem
GzMhd8s2SH62Kzsy+wWJ6HnqiViBd5B6BSogSJBOHHipu6/FGonBCdnVzi4GAbf1k1wcgUueawaQ
NuJjM8Hvp1ubkp2DI8uW/tgrUApWYupC5GpcNY216wCCdI4VSIGNKmdfYyJ87IiTT9P0ac7i5WSO
4mZ0QSLkwLlyS+609Zlpwi8mQVxWn2XLtr7LvltVPc69OFW9ehbevCO399hUY3200/RtmuZwZl/l
mnKfsw5viR3zFPPDaxN3b1XiZy2SezS3pzzNrpOiI5TWkH32X2qdHnj6Ub6kzAXUHPlPlrnKr9gq
9nKajKBY8kjpRKAm9Ze+lBvxLabqqPSWM3q5G8XgHaRrXpFmCX81bWPv1MxlFhRDhjcc1tjdCzoA
vWwOvdbT1NdPueqgbAbHP69QM1vj39g7j+W4tSxdv8qNO8cJYMMP7gRIpCOZdCmS4gRBysB7j6fv
D8k61WRKJXZ19KQjbkQdlQwzN7D9Wus3+BgXdtFclG3QvEC4p/wHhtCF8YP0spYh0pJ1oacVartV
2wZl2YjiN8Jqm8iCDDANvsWRzb1Zwfjqqpij4roKWjgDCegSXTIOSo1IhwEWES1fsvwzBMs1RXh4
dDHUBUjL8bpQS0zkFyZLP4eUOWMg7sjmDOO6ayd6qhmxBDf02ZFqNGACpUW6tgHHrCuxjMjtGK+t
HDdXtAwqj5w1SjQQ3d7csf+tXO3vi0cfSkn/i4T7FdKr/zpT67yE9Y/oY3meD7xlanUKRELXNKBU
yGgi1/bPqhL/opqgdGxKTSdNf+rc/8jUCuMv1EAV0zIMyvCKoqIH/Y9MrdD/QtIadKeO1reh4Wny
71SV9KWW/l4S01TBd2mqpVmawBP5JB//Lk8rN72sJp1VEZG3QJyz/Ca1XxCzOQR+rSK5anA8LhuV
GCMHraf1+DTE8be41jdVkD+mOeh0LhCZnO/iNHuR5RrZO4S4DKW/ahD9gZQ39tVOsP8SVZiHqsLx
OKACTGG91jTuJ9GO00FJ0ps40G/zvOH20FwJ4d9kDQxZSd2QStpCM/ByrX9SNfSw4dVe5C0cNzP+
qaUTHpW6O/uZ1zXNo6EQ7Oiyvnk3njdv/fF/8g69yShvm//3f8/luU+9pMsorKumhsPCmba5HaUD
xm4GMpRNcpuPBCe4Yzm+9Jmau3qWNleXhgTlRMRRVZBDC77jfdq8H9G49Se2ZSn+WgcC6YWbcA69
ykEQlcABAp4xrs36Z2v46LhBGauGA2Qx+CeI2xhq+jXwX30GQ5pnz0eaoJYewyYlJZBcatprgRp1
0XqkyaCZIhCi9LfwEf/cVcpSjjyfUctLUD+lo2VBzeL9K6BSF2VNoVarQhRXhBqTYi/6SQd8035k
hoQZsXWk/r3qDHjfRfyJePI5dPHUgxjfoTJFqdaCe/Wx+SGGWGPmE1JDBeLaWvzTtF9xzPlmTN2u
4rLqlMgaunVN2V+NQg8sRe7wEaz6ZuWiwXjLrWOxdxQVlXg4Cl8bo/QKayFZ6XBoFP/O76iBNtFj
yRpBUwMBIigF9aZEvwpptmujRh6l3oakJMYQ7CaAccIOyrRhF8vbivhbhWI1hdhH1QoKKn/ufUK9
X7vfZkdZtg0dNIh59v5dW3RIJqMmlM2Msqo2hLuIpsUdt+KqD+8siGSKYSiuyHaxlCvkhCkbw5lw
BEzuXFevYT32RGfNS6pX8F+Th3lS7usg3xg2Vk5FeWXH1/5EztmX49u6h8eUIqMGqvYLhG0nTwJK
v5Ak9Gyb45TcRAn5T0oewnqIRboVpb224OhyA/BJwbW7Xu6v5TkXTmhkQBjRXpXr9JLCLrDLvseh
UNm1Sv2gB/oVALjLkkuY24WViyozRnmRdqX19m10Z+PP5aSRCD3wIwB3C7C/5JElKMq97Xu5pDxK
9t1Q+ttQap/GEa9ukswI/Wi3tq4hS0N6dL7vBrgGGKEPfbDDVQmBt9zRW/taUIQyB3I4jVJCnAm3
uiEuAH+iiih5WXXZcymz/Ss2znUzdyj3ENQT9eU6URp2xtkSRin2defTOSaq7pZrHbWEZLlWX7d1
uiKNe0AQfGUGw06rCIgVtJlqCTN2ShhBdW9r1RpXmFv4XYeoKw5a2O2nvP+KtA/vGl5FU7U1FVzo
8Lyc+vFn3zCovvFVWOWRG9WmUpcZyvW7kzzfLnFFUTx8yzwwfvuxkdahZD8u9SB9aF2tTy/CXL7g
vKA21q7slufqMWRLpuspahI3jdNnTQcWqwViXyfmUz2jl+lq9j5UTOIjUEMF4pxzU+3Q3z/EgXo7
hfFXu4EZAqq8ifoVM2TT+gOR440ISPqO2SUYSrSXdLTsepwjJDyYyDGPEkF7Ng2PyQBC25CTa40S
fhySgcUrDV6FX27N1L9BjvPCTvUN2KpVLSWeGsKzgS8jhLSHvLXJ+X2kVZtFIyFXoZYY60G6G8Vr
Vd+BfLnoVfmhUpEOAxGeNr5nLtG6X+7r7kkh8e6T2eXWJFTb66p84ZaEuqeKfQtlnYDEvkkrXOYl
bumIeXZ1+jyaP8zQup6xwJNUGf08yNe+KF5R0bqXRIXWf0xOV87BRsJjZnB1zS0k+NbVg9nU3PB4
eDcryTsVk3ajktubGqoulX2DjNNOV9UNko54Z9hrIdk3ysxGU+fNXqTBGsXDy1JrrtS6uSFHdduI
YZcmDbh3jCWozKF5PR/KWb1rOAzJyVjkTuCzVnF8iSrv13QyjzjDpRvJ5BF8m7g048COZTBeMhbO
RS4/tXYKdzCQF08AEy5ExaMsp7BERF3BN7QlIG2LrKWr5rDOtIGqTS0Vk9v0FDR4MFS0CdprGVhV
ECGyU5j+Xk4giOsFskuWfgX7+krB0THOGb+sXeVxuUk5/nx0+/e0vpNs4ZQq/5Wo7HExgTlZYPAh
W7t00LcJ7A+5Q+5NlJGTnUqHiUlqB7Ktk8GFLnT9MhzAcBvanTJHiEqrX5omwIMQcQP0k9g2sq9m
oENJb9PLXo+8uDSuKem1OrS6yWuqYoPuNLT9yRrBnzffEPojJw4sGZIISTu3LtNDHLV70mY7W5ku
YjKEvm5cJtCQIoSkHFEX2z7UTtcbCyhyOxYEwsYus7sr8vaqQ2Vo16KOqSZcaTrfXKeZtRPmUxCz
bY7EqyjwkLSYIc10e3jZ3tzHR2Nu1+lAxBB4ckDKin4metJuw3y+kAaCZ+0e2L+DmeF+iLorkstQ
JspVbHcvUhodkZlfFAMoQcLjDsNb1NM2Zdk95hXFeTnxKB3CAr8ztTXBHZUcKosetpbdGvXnb+Zc
oAcaLBoq8Yq02i5gD+4tA7oui0QvOW5YLUteoYlfzfgJS+cDQnMrYhv2OwhuhuRN7E8DgbQUsa8N
INQpB9isSQMRV6zGIzcoJzak4TLTJFgSDerJmI9kAKP1ydi1iL6Wj1oQPxQ5gxRWO1Mvtkqwi9AD
NdSHPGP1Pypyvi1D6lUkOzN1ui5jr5FsKvcGhhaousOP1b7Ah3tKRb6t/CXSlzySmF8nbWd0vJ7P
jdcIdS5Z7d6w4xX0vnXSFxc+2KNCb73SeLIhcqotmo2K08uvbY4WoaQBacJYomqpUcE4QmhdAiQ4
s9N00PEa8Zg3SLtXrzaeg+hSHGq/vFfH8itckK08SPdalG82Kss99NPShVY84BtasP2Z644hWHpY
DiFbIGkwKMaae8elCic4rqh+DQio9sfQTB91VG6diJuiUevkhuNjUMYkD1Tm/SFCE15h59aIuaca
/TEoTcsIUez+uvwZ4cvLcTLW8B9BWYnoR9qIWyPIbwTG1FAvr4Vtro06/6qhYYgshhNVjt5pO0Ud
PaEbHJYsVn3G+9BCt6dLDUybkWpvQT06WL9/D41iFxfql6ELENW2LpEq38+qdYOg053q604h9MsW
kdxACWF2SK8o3FCYyNxq2RqA1G4tMXrUg8ndkp2U4+FuyeLnj9y43bnJ7xGA8ZBiB+f1PR31dVEr
98HccxqPkIvaOzWG2DyyBKv0Et4J4/BiscbBb3wpJnoDJcuIzqTYRZ2s3uftt3pWthwObP0g4DUw
Ez+TSL5OgmKHHueavYG9sfHk7RigFtSMD6B8d1knbie5WetNtU0NJH01r2mzRym8E3630wvYDpDp
ohL2+hy9IrPp+cNIUidElhdMwroBJ9AN7GatS72Iy2sAj1Brs5WSIHlQSahVlCW53RDRE4L9AJaZ
LW9bhRuWSOqXxop+JsZ3UDug/TXzgYuSoO6IB7c1UYfTzN6J7xCOhsbbWVcor7CGu/kbUBcozRk7
Y95uKKVgJq5FMtRcyc0S7SouAP6WlFMUoMGWAia7rLWnYJLI56ivbUbVheSdRO42ux07eQvJzBKQ
FwzzOUJaHbUu/Gwn1XYVILp7USbNKpRqpwrnnLsJZ0ygMYXipPHCmh2Xoul3jM3XllRvkm5utwOm
xp/cpM/v0fBNsUc1LF0VJin3JSR8FxhDao4Rd2hq6k/JjywHZhSg5Nqiywr9/c9NLUHdh4iJpizF
UkxCfhzF9DOApz8FXFn8vF419StHAAlrbGWKchfBsw7C4pMATf2IIzWX8FUhvYWHuY7aB0itj28G
3FEN7eUWI7cKRtudtrbQiTIUqML5CiOJZyXSH6Ymuhr07LKoEQGOqo09auvCnLbE3ZJpbtH7uUdL
crXw+axw3Ia9vQPhvkZAaWuksme2wz1p4u1UKyjIige9iNxeotIHnBDlivw2S/1Hcyp26BihT1l9
Eq//9hUt1QYjZyjkXs4Gr0RJxcRjgYN+XCTnIUDtFu17QXX8z0N3btly6st3DZ3B3Cw1kIbBoCFz
zFYD8hMIGqz+3MQvAR3DtSCImSEgqqxTyuDdRAQbWyCvhbxTyPXFH+uDj9Qonnl7YgYnVeanTP0y
pcEncfRH7sVpkshCg3+qU4vFWOQsERGaozWXbV+tloG3kLvWCsNpyX832LfEYoPW6b8/Zh9aPJuW
JKyhLAUDhecKmYBRYDeUXU4QuUScfbIExC85Cl2mLdJdpNjkBRH5cQmEqM9Z40hbhaJco/w0rqC8
eKK+UQF9ZYnxUMiTpxTUm2B5Dbl1BZbR6StEZ8Yv/ZcyMDaILnuISyAa120CEVN0Uj/ZFX4ztWTB
lVGxeU7zRMF5vwGZdqNgIsAytbtHCQUl3xCfdMMv+87SC8bJNNCEBnTOs+nkukYtuqDHo/lGoB81
KdZdrB6H+Vt0/+dJ/NumFpg8qQkZN9CzDscYLu8Efk+rMV0XOfUZvIqVB2Bh3uiP2z+39Uuybnmt
/2zrBE19t2A0IZQW3BsVzrjehBp1NXna9rH6Se/9rhnVtjBFMjBSZfv+OIcmzTfrNgYoEQWArYt0
3XStq2OY++e3+c00ID9rg7xmGugcRx+bSeQwTC2dfE7fU26qCA3nxPtzE6ck74cDaDkRFstUOGAg
hE9ErHc9pvRTLtj4qxUQ4Zfa7z1Jj1YlUZhkA15Ptwly8BgNrxGT82pzuIn98jlE2/S/9RgGMGQm
iamLs1eVbQRvAoPHmJQQ4890Pc+G2/u3ko3qtdq+ZJxF3STv4/R7IdoLe2ouuvGzRfGbje/D6Xi2
8aHEgxBxi+OQHSoL1PcwSOM2yanc/Oy2feK/4drfqC6/ySz/bngxeWNOary1et71haEH1Lprrl/t
d218VLL/zvx538DZytOVWqY+9dZA2YD7+mwdiE9ewTjLOFq8FLlTWgAHftEX6QpFUirtEhQLXRSX
RjAfA0R0wgSUBkhIzzAvEWXxKum18vWDloOSrOXpiLb50zjDqV01Y/PU6jJy9co2MZHVmm4/mWmW
YNWcz3iQl0AhqaIolnG2eEWpN6gWIDKkqMgI1A3uUeV8iU5m5xTsFFPatB6wMrJRCmGarH6RisIE
MJyDneYODKyn14y1qSCOaWZuLvSDX9abvLPXanjXJv1d3RSXGqQb9NiR3Rqiiyw0gWFQpU/G+4mQ
c7LLzXJrKu3hBkr0daOqh0AVruRoEcCWSAIZMYcFt6oJUw/5rsWKDPuq3eLKIHf586jpB7uRLueJ
NFRNorBaAK8Ll27jD8Uu92eP6G9Ts4x0C5Rika+Wr9PH2ROBCVtofPBR4tYlG8dz+UZXi0v0no7L
WkPVctMm+iHM7SuMnCDrx1d1pT/o+ENAqAO1zfhi+bFFe1AzL41Rvm6SECuDfKekKBfZ8TrgazpN
oGGQrTVJuW4LJkID59ssL5mPd36oHWKU6CJFrHSTSKaon9NMPlo5YLTJ2qArdtW2sSfz77X8XVUn
R8e0uFhi3fZ2MSLqksZFpHvVqwmSAvVLnc1eZ6Rrm5efqThrCbIg2XQDw3pt6xd5lD/36Xgb++pB
GvynSYse/aD4aY/+k0l8i3gr+ePOoDQd5sOLlVmbEW2eLNDcqcxTB6BoLd2IjHyS3tiIoSGwMocg
ScK4BYbR/FBrylh4D8FfgiijN8UhQTqVJNn32SofW3Tz86S4SjGcFpJ/3WkRqKH2WW6WRDxf2hY8
W7nJy+yiIe3UUi9DpV92EqmqgOmE39DS3zT6M/zS1dAZK1M2RpIhLdpsTbIPu6LfZl2getPwAHLg
B4z+2yK1pLfD6H+6svtf4xf+L6r/6uya/7r+60Zl/YGos/z4P3g6UG5kilAEkkCNNSRB/snTEX/h
OgmDRxiL+6S6HMp/83T0v7jv6Xh1Ew8ayCGw4/7N09H+0g1VITA9lYUFt46/eZX/OGygZP7Lw0dR
xNlGiOEI4HSwOZACCQxN7ezWjVyCzHYdz27loTR6JCTsXeinNpl3ynRC9vCr+5L78XWE7V1Yglov
og5FCz9TnTaMn8ZGPOVxELs6dteO3EkHUSSv/hC/cp/p0XdTL6WYDJP+aualZ0TTwQICXeekw+Xq
XsTBLS7eWytubwaJgjNcjxist9mg1oWKBnm3CiqJyHkqU6BUBlWIEKtCgxDzOhDo8oUxoYiR3wwG
uec5zMB+ljVoHRQrKL40Ky3ko3KKKQ5qWCTMcxoxsmRvG82RUwebvgATlFTGErat7WMG6chhwMhj
1+QfLC+u0a1G1qNxQpjEetV/RTX1aFTkSbXKs3hP0fKVvjyRu1BMFIJ8f6Oh/+8wikD4gv4WH9EJ
TFdEH2k16nD2fHd6NGyI6DFfQCXsqu3yVc2Aex/YSBfNMrQoqYyBE4xM8PjTelKnTYQ+H8KwwUam
2rK8WJzRC30gPZo90OW+q1vPNocLIwUuW5javdyI/agDiE1JDPoyPm26RS82aAqhIoVgpGxfVzog
9krQsq4EP/SRwvDp+a16oKoD4TOSotdTv8hGR76d8w8YTcOG2d4OItqOPkNWjX3rybgpjgJ0jvKk
DxGVCHR0tp35ZNCTUoxPF8kDq69AUeKhRf6rd8t1Xy2HBh4mJfoulQVuctRzb3GQ6lK+ciyxCTLI
KVM5S5GGXVx/kImEQQrtpgu8vi5nr9axBcLA3qzwPTyNhFzxgKZFfJYY9ZMctrBK0CGhHAS9XAVB
KlvqcSL/48DjumhqkW/6tN7VEvo9DXZiDvSxu1Tp841o0eQZ87s5g5eJTJKDkiNCNLb9HKCbQb48
30gVSBssgdWVpWDFSeV3e5rLMmJBMqzzRAtDV0qW2Vvly+ybGbOp/lF3fALUjyXvUBqd3XHGVZPa
mlMoKaj3ZRG0vnwR4OoXaxQERqGzCgyWoForlPekixojUC+x9VtTm29zH9fVtGwEdHWMueMOI8hl
6JGi5rTWn6EnAMVCBk5WHobC3mRVu1rWakW4nRnqjVSOpL+TV/JxDZVXzAy6bhNOTLA5ZhD8TDoW
bfSaRNaSgL8ADrHLY//YZPh6JPM9ecz9SFpybnhAecIZVoNdHCoI8inGTP0Mcw1AqzjsDBDLcC+F
AB+yifg7QN4vQULXQv55lWfjmE98cpRxwFuKRMi7eahKUzLHuYGbnHOaExSfDt18bExK82GCkmS+
rNwWLJeBbGi6rPXZ6QFZOH2KZrmMHIHI70ZGgN3AWFUjfxHgSeyAicDnrR0PRpMOrt10eNMzTxEt
+1nrovWqKv0pC0r+WTZeK8bYrE67EVT/L5jnHRsZ1ZekkH9kbXinoJLLJ9kps6hpVo3GnM1bbxBf
24Bl7FfxqxJyzTARSqWcXF2EXQ6l0DhEBnsqpj8/JN18AuyO2qqioSs5wR7suh+5geIY2ATIA/nV
aWJ0JCZOkweEUeM0NUtlGbsiQE8xoy6KkhQIsci+6yODPS6SHgdFf9JVzD5FUyEqVxcuVMqGgj/c
SRM1f1SntY2kZA8jco2N3YqNHWGtrQTNo9oB1pQWnKCtB9g0YiY3cKB5GRlpU5/HQ1LDOWieisqC
eF5J/k7V7X096uqF/jbdEZi2qdQk5A5xh6qy8ibNExvc6JStRsPYC8EGN7OhnXY1VhXZ8smJcqzH
J/UYwa6HHzlCspOrixob0CDoOYgs+mCsjyMa+aQhw5HXaQxVpgy5gcqBjUkVfBGxtmGMiGMF/4ym
7GHq4u8lNbDOpLDaddvTcGIwXW76IqBul2j7JrPWcm1diHAut8uxMOeMWlWOFks8xd/WDHdBGr++
berLosaKUqYEdzo+7aVfT7sie8pBNA+jph2WzcAaeepq5MlOjy4mB+l13VWpSCLiTdmiDhh5WVLu
B6n/BpGFzc4qKwICdJkzFyllwI8qsGu9az1LS+4r00AeDQsilekuo7HETGCy26zZCMyzMF8QnvKG
mKk0LVvBqDstxwEwUPuo5tZR9QuqXXFxGICiOJ0SvirFhC1wUXBOxK/Lj1Dpfj0tLc0fHnGXpF4b
XsvyzfLDcUOz2nLM5diKNIF+VAeDClIEj1NlNoLVVx294q9Q0GM9qvxRyn9ABGIm9ebx9L0dtQYn
ydJ7udvIhXynLFu3IvgQuWMQHVSFe8QG8QHXERxffD9042AMyrcK8dtR8MPLY8Iqhk4X3+AKdsjH
7CJTja9Gj7VRxhZlyyoUqwlAekFB2jourz+X1sFWzKNCXdhQmssmxJlpOdZODwW9lvHmROJSh3Fo
B8EjfB1bwGe9zMvpkGVQ2XQkA3BzHH0xel4vtTjQTg9UWx0sVIY0gxRl8hCndxwwjHIsijd+OqLh
VOerIOVMCGexghn5qCTLqyy/tMmwJtt6b6TwjE11+lagjpZp8OsD6yX05xzoHd4aLbHo8roZ29+G
k+8yq1dBJ17ascSO01xCJAV2bVzZi/KL6iAE+WUw0chQ2SgxAmSMADrBBQK/mnmnYVo6RKKaCTkG
NQNMkWHcytx8ltWWtHtsFKE1sPy4h1DhHowVTLLvc063RAuWPTMoHUbqbTYWT1rGp0nBcw+K06vQ
GG5Og4ePlA+xIFhhFRO/9XWq9zk0SbyCGZqp4AoDihBqE159Wc9RVGE640RGe3F6lhkqNoRCAMO4
ly0j5Gs8y3KGnZ6jjOAbhjKeVxYveFoSvVzuZ7ve4VO21XMt8BBupoPK/BqM9dvPjSl/IxlDi+Ih
g5RZxeWEHgg3Tb5b6sSDXFRXVuSjcQeKqtaAvgTCKUqeLsFwxD292umNs4lzbdb7fZSj5XMaCg0t
CHPur06LGyf6CMFsdBbH4XuJSR0Yby6h8U9jGd9RV/KNuSyYt99Nte0KqmWZBGBcH9tmVQY4ISrX
p+9KlrYaKW+AwtCZVdM8aKG9Pb2HhdCx7bfXp8M8Mv2jggiRq3I9qQYSFktXN9IAp6IcVzDvMfXR
GcV62ZtKLkEe8MAjnIp7eLSLidnPU4NaY18CZL2ZT0vU6Kgx4mUdVsUranOeGQU+hZbrRLZ/JHX3
BAfMdq1eBe6c4NrY8LAZSNOVXn8DUNG4p93hNOsDgcpTaq2x7QbHkc0S5oYIdfMBLsw2zlHdTpr0
V1WjrHh6kNMPnjrdXLqoDHXVw1y90CrndPIzP7m5oeYdCB0qUjmv27BCyo+ruZTgv2z2wcZYLlJw
84BSsTNSgX1BG9aS+ctlD122vbKULmQE9eIq5/Sd0te445TWkBM2VbTMwbOg/zi1VwKTAQNSvW9D
fE2oqzqJzSyycXxzDGyrth2aVDMJlIso8130j7QddnauXpN1UPs5WzXZDPVJI0ktF+DirHJzWrW+
nRJ6RPU+QDE1KTNETiYwur5ImBXTobUCduN5maHLzD2FZcbcFKsR38TlMhTb/BIMAxfKAlW5FC9E
JZXtt1FQyv4YdNl6Wc4YhfRuEIAGiqFABGW3i/TKWgnMc+BH3J3++bReZz+/z6z8RjamelcWOw2E
EoGaeYy4wyxbZChZe6W+WH47L6dAkTGIhXETN/2rX7HbTUt8l/X6btm5lDh9tIt222dkticdkgZz
2UpwuhCJR94DNob/HU0VOn0MuHjyidZaLLcPy+kyLXHHWNCKzWMzX1bZDdCM3j2t4dNu0FpoT9QQ
w+CgOv6M9l1t4j2YjNSwUh0CeahHpBuL4CqtbWtDTAtqgDSWM8TDtV8QLFQVqa5CiyHyqrW1LWGo
QPF1KpEFnjWz648BnjnwISB3xnDZFLGvwMKsUKn/OdvWHhtE4D7M+kjwS93dRFJvr/6+6C6vZNbz
Fz9PcWQF3wKDatkSOqRwKMPL0tu9OJw4jU6jWSecMd2UX6RjgIUtEXqH4k5oeyExWp0y3ssWbhJU
6G1hu8tvYpRQl/8PTG7iCwKosmYnLZjJ/gSSTDGOHVYKBuiZ0/QOQ+7Eku6Ota1wm7oyNf/Laan4
HUujt5IHCdY/BiivuF5yk+WbbSLXZWBQv1CdcLnYJzmhBkuLq3XjsO9eKFmOAHlXOjja3fxzkaXN
QzHmIBKWxF5wtVwJYnuEJJwYFyqPKoVQrbqe4GMQ7CVCAFwBh+O0sEn9kjv/KSoVPsAfliwhCyaJ
IfhC/lAK5TvQcmx0X+ULgPmtGwnzbkimm9MBvvyIFPBwyqAn+9gn5liyGkMJO2+wb81GOmKt8toR
Oiw7QQWVR1cDErmYBWC1+BiFzanN0wu+fZR0CfZ+KctTXVBWyJYdlqcSY4EBcaih5ZwHOCcIcgIW
68rGZAG7nUM/wBuryKXws5zJ87q3zJ2kcoOrB34sh+UFeTcmzVgSoC/3jOXiOX7V5+759P0+GyAV
TNCeaJJU8AIruuotngjFdooAecr+hDdnOEJe3lh1/1gs8zUc2NXqapEaV7btNNc7AcncUbFGCFnN
RspzkzG6LELpsij2bU+oWavxgDaKpgH9ZfMzDfmLXl0ry0Vh6ek5UaOVKoY75Ma56jA1uLFaghts
YyOdwal4CoAbeM+kbm5P92SjYVNPga0hohC/RpL6rY8uS/iygOEYxuU/ZRWbJJlqZsYp+kWBeysF
vhtDxVlJCusKtWH8VUlVBAEOFNGyhqZkIgMUTxd6Pl7rZi6vcGqttpNMV4Zasl8mbkbQnZd3Vctt
OqZnLas6mDhuOx1jUKv1nTW2m+U1lsAtg8KNfi8pmVNwvyRFKqzKeb3vM9DK9WninxInp9DtXT7x
N1Wis6IU2ChQKAblalsGKWKfSjDvCnRDFCraGNo6m5ly1WvaT2GRMsdDRfuWULGmiv9WEvz/id7P
pOT+zPTZNfXLj/THB1Gm5RP/SPbqf8HLoVSry1RsKahSVXrT01Q1kr0gKdBpIh38lgb+O9mr/kX5
WAdjtBBL/pnoFfZf2qLeZCu2ARyfb/13Er1nJbolywt+RJdN1Dssss3Lv7+bP71ht1WSQVVL5Gst
f2mj6JMqtSBb/b6g9ksLZ7XbwtdCiI9ku9rV5GnuuAIecQVx8blBQMD92rrWPUnm7Agf/kps1WP6
xTqYqz+vkjOQwS/PcAbG0frCSkeoBS5WEk51xfVjNX3ynku+/sN7QrjQSMirQtiMCvX/jz0Z6nFm
llnCtWI1uP162KvX5U7Zhutgw9Xcqz3VldezF3voo3zyeueDeN708mjvBjGKcsRGq3R2OX2Jr783
2fHP/acsg/SuKgrGiJfT2GU0mxq4sszf9y3o3KYQnGacpn28U1ZQyG8Ab27QDXBBWm9QYfLiTwBU
59iDX9pc3vrdW6kIK9dGQ5uDi67hKvBwn3C+ac7X0jVX/ietnWPf3lqj4KuAL0CfbOHVvW+tR0dn
TBHacVeVM7nPHcyqK/6X7oQrvHj1im+2Q0CxRep6nWwwPXN9p3Ze9rVTuj+7C8szvM55+HO3/7bX
KfNoBmAfqiJniANNik0/tmzY0wnUWji7RZ6u4uzuz60sk/+XsX3XytnE1ZIowVsDCQySDq7abCr5
QikZaW3353Z+qSidJpGBwBzq8WBK7LOdoLZDGZcWGsLT1XuwNk94iTqISm7hpHpIrzs33WrYtW66
v7/9bDb9viv/bluRz6AIXI10NKroSkFcR20ItYLs5c/vp5xXzD6+HzrMH6cQUVdOkpr3G1x5s+xz
6jbw/FXvVUc0dreftLY88a/D9p9vtDzNu+XRtCVeJh0T1tpEzg9o4xuy6E6zLT/ZXH47bCpCfWAM
dd1CPeRjQzGsk9To6LrOe+p34WqH8vGm2NiexgIQtBmtELB0Yzd3EVJyPlmYv9vb3qiPChhxxTib
NHKjdwNIuAmY0YPSvMzSJ7N/OZQ/9qMNidYk6LAVS6e0erbI/CkecCGdkDrnbOp37XfIKzWh8xMO
JnuhXUobtM1dBKk2xSdDeI6PWaq84KtwasJqkAqrdjaEla6aUjaShicUdubVM5qkAUZ037LDvDb5
K+GOjnPTe3667shiPg2r2XM/O7g+fYrznc+0qWSoPEW/GjzQ+j+lb2QGlHXz8ISnoqM4d3fq3ngq
X/xvxpO6tzdYT3p/nszil8l81hNne31kSpWV1zxD55U7JJKK3MsOg2c6NhvELnC+YfqDWJDkdZdi
LZzvnzT/y8pdmlc52jRdQzDq/Ba0JPFlpaC2AHV3A+PmEr+kTRt6z7ZzHXnUb/f6Pr4L7+I75Sec
/XX6yST/dY2dPcDZLBd1EvuBBO0EPZ1dv/M34Y2/UdbdQ3g09uUaP3mXEsYls8BCAY5MsAvj6ZOH
+PUGc/YQZwt9LEeka5AN4AZjbcqd+aSAyPSekX1xj9BzVrXXN+tG90jqftr4L/uzDRUeCTnLBm/A
vfZsFQqz7bGyUkfcA6XBM8IGDapMds0qTz9Zdaa8TOj3O6cJthWgBExq7taWfd5WGahJRXoOo0c7
weKo78rwiB8jnKkOGsNUysW90kzFM0Vd84vRYM/lTUjeR14HuThcIzketfvUsELdNaoeArpuGdnX
OE5mYwM4lyVcY0NCPRgZPWV8kDCwQ69yToLUoUw314gwCVRsbKWsMeuBi2ryDBYKKsI0vsbRiDzJ
PCtjuQ3COal2IEl7tMZ4xQstqFNPm9WKcHxW86uom/wvw5RA9jMbcWFElHsdacB0zlXJ7z37iLHc
xTii7rPSj++1GUoWdIsaIWI5tEpyA6ECSyazlhqTEPNitqIHdewOQR/dtVFvvE5lgFRoBqtOXImu
UX+as50bHm6qqUKZC19RxBabjHIswo13Vt9jZZrVSEVtZXOBR3Xkz6A6+RMWqopAOWdtm1maukOd
WCpybdBNtmaHweVuUk3y/YasNivEdZLL0lbT+zJSiudalcqbpsV0NO+VaDtnFDlkP632Mg4od3wW
KttYKttciqlQ5HGGzY6BDocpID2hX02FsYD35aq23bROb7cj3wZTzsUo2AwdHxT7dwzn8E/C3SR5
9I3a/2F2MoIZapBJK2BXGOfOus4wjjig0wYM1M79D+rOYzlyJlmzT4Q2BDS2qbViJtUGxmKxIAMa
AfH0c7J+u9MzbXbvajazYVcV2fzJFEC4++fniMLNXlTRsVTaWw9aHApxsSRg1orgUOpsdreQD99U
0NmrKA28JSoHea+Vx+y5ZiNIugo7YRFn4QHdSLVI48FlNuk5CVE29mcj0EqJgUl7pM0TI5metU53
DUmuzxh1shY6wALDCgMYxEV+FLAHZRZQdfQeW7QxTe3KKmtSa74PqLnrP5opMOeBkx4Zr384lj2u
fZExhw7Zd2Qvgg5RJ5fSg+cQsj/HBo81nJsRwXmWr7rE1IAX8Z1QZ+mED02/hVFmaB1b1Mw2QB42
Ub6vEkQoc0mF6xDLG/tbFYzVBaW186o1qGRjs64fGePBeFn5Gn4Xt223yL3DZSG8+qECu0GcgKu4
remWNyAbZ0Fv26tR07tFM6bxShtsfVvk0CJjK2eDsDPsBSZmuZM9YF+H6Qwa5R5ARVDwho0bunLs
SqJwgqBH8xxithdUy3qyjUXRGjxiVlVsTSvjHdYZ45XthnI+SE1bd81gHqugbgj8IMprpURjQ7k8
d7NkuqaZCAn/GtOi1Ntq1qPH5epYpesOG/kugJsBOJwQIIOqkJ3RyQQS3oQBYzMRPYJO8bzQ1FYv
Qzbm10kPyn3rlDzvgi3yjHTiqWAvdO2XTXO1J56ThVdF2bnprJABuNIlMvKMcEmD1mKmmhJHXWvn
7nzIc3vV4CnaB3paP1qzsOc6zLQfj7deOZtIAeBOiivnoJq4XYcha57BkPqboQrgsiWDBxXC1d6b
tDRuNp/hpQ0quWCfjBUwp5sWdes0KyfRCvRcNi9fyMi0JOEF0oNjJ/vEdE4hGwzTE/VUHtGBjK3f
eWhBEPNKjnFKb9JvLmhQFuKaFbvoCaLhDT2uDKdyV2VQR7CdI8d8YE91VqbTZiu3sfpLbIUcQ57N
OT9U2/qJx2ESf8qf7ptI9/qfQd+F7CSTBp053rSQHmg++0f3v+DpzFxrn7HB30JqM8n8ILiblfmt
UvuxKVYuW5hD5L1SRg+HdtxIdSbCP68DmPXbMQRWDBQs6e8oRJiobd3kWwykELCQa2vbEht9eETy
5OCcDP7E5YdCyGl+dU1yZaB9npxYkBrCpcue4xT9gV65rGLapcLAD+IdenOYMcQi+AOIyxkPQXJQ
rAxPSucYms/G6siLLIcU1Th/sm5lB4xcBeKIuCZ9MlwiJkj+Sx1sE2vHOnSmr0SxTsc1EdXBWWdM
zFqYVscJU5A114KN4LZi1CsE04vWTq49OlvBK80dRAUPwkrmlDEMleC3L5tRa68++23VOgrvdqXJ
PZc/wUu8hwdRJduQi8Ciz5tlUMlV3OWPsc1Xsq+xCnhsFvdd8QwF7L2h+lAAQelQxLOxeJr7hlMp
teuQ20t8INCk/XfVfqGJn7H3yA53Dhm0hKjmFcW+czd1j9Ds6gLGCMKf3vuJrC8NUMLELclDHhnT
p7bKn2pwzynZJtPqZly/dKiIIBsYmVeejQSWxUrnr5/U/8MFdR5IondP/6B5UzhCm/JodTs5/qFX
dDHz+JwN51ArNzYUvsL8zjsouXiuuLZ1NSZjXv0FR9Vw32VkvdIvirFZNZFqNBQWqJeKWeJkkTrc
Nu3Natb9dIYfZyOL8zYdFzZqaw+LFene1L1K/a3NPsHlQnWmBc2MLv8aANnBEUbuGPX+LY0cyPnN
2iX2w4bujlG2mnFp35Pfhj3gefsJuq8rvuqSeD0xZvc7tYFiR+86S55u+KtVr5XzG8bKJstuzCuY
3Mdrs8zZh2XUSL7CJMfmkb1ANxghOGnLO96PRQ6CzrC+9RRMjwI9mSyDYhWokyDro980zhKe96Oe
d9BwmmFU4H5av/S8j/RlFlkElOB9LtlVOtVFcySJ/MHBb1bVnxHWGysz4JVWb0RSWN/1jFmCgaXq
L8xBmDuHBM/abaD2hXMth2UD2dSb+60sd2nUQfoSydEh5j24VyMq57nnLJzy5tV3r3/3mhc9foT0
32AztOjpLYJFYxzOs5T4ZN+dYnAGxXs4vfb1Jk5+SvktGaIbEZGM8eJXF5jVSKs8oO3jDEvuTDRn
NZ5BDa8MKznXWf8yee0Ks+yxGepHqrpVXUVHH0EmW93OLuvrY9aQzGlt60X4cuUO9XEYM2iyzSMt
/ZMfiAeKVQbuk/eIHP2Cq+PdttQhbO1T33crEig+rlpLoD7juIwrlQGiU8Hqilv3XYfGeimasud6
mlxd9rcxVO4Gx3trIcb3wlti2lwlYCSSKEdPRCAUBzlG+VYsvTRl69s7h632FrO2LTrBSbKdfjJT
vIYd6QbNd+o5657DVUu9dj3Vie3Nobl64atbJ2W/a0YBnXciLecwbgGOGOjaVfqCq7C0geKyFx5h
4dVGEa74KyLnDH5qaSBWGt2n1H00aliyRrCOfYcddGGWW5+Da/woutLGSFoHb+RqKnoooilmiXAS
uWfZcmB624e/gtJDt2gG0xMSHmeDd1FNXvfzziktiofRJRGQKvmVCOyfZDFywUVXFf29AuFN9MbI
7VFbDoVMox0h5hziWxIaAEeFlppY2novBEOX0i+YMx/1bxLfodwURmRHvKzRaWuzDtalIpel664z
19sRaKBTVmKaR5zMa05DiEZpuisSv7mdpP9Uaf+v5y//H0XoxXMJ87/P0G/rr+r/Gqs8v/yfsYrl
/cshUMvw4lnNPQv4/z1W8f5FRB4WgoeM7JmTp6HwX2MVF7gaXgydYL1r6H/Lw/8iqPn/4st5bkwy
9v5fudl/ZOb/pww9gKn/aK2aDrMexEAGWUvagab4j4o6k1YO81yHvtni6rKCgFfrgPTTtY+T19mQ
fLKe0bVsx22Abe9YN+6151S/dGorvZdF5IIV8vYub6mzCgJtpZuJuQ1ZkLsY0JqyzGZdx0iCZa+T
WXBZFd+68EbWo6VXNz8XdOhgfPyuFVVtmv1YKacWEahH3XrOAepai/sxsACfd5z0iU9wd+uASo/F
OeMIOgVh994a+DkUVyHg2NEpnM4xu+q7MNCdje+BXIvTYAn7O9kbraWoaTkIuRRC+AL8Lfw47mZ+
Jq52Q2KtCp502s7SVmIwkoes7C9Sn8lvtDPHSej2W1ajesXRuta5r5Gcb8ObgAxyM5/+5q6FNpT6
TXpsivEh0kDt3Nypl3VVm1+qITfi25/ac1M9y/KHAwwFgrOdXe0uexFDauw7w5JrT6GoMTwln+6C
DE0XMRJhzIklWTvDKUDCmzqzBn9cZMStPgolw7XVk4jLUVJGvKyWaZA+5fN4P4jAOwcm+NhJPIKv
GsFXPyv6ZV4DyywLBypsoMpTRXaE1upqqMMKZpsNWip1wjme7AQlSXcLi7bdkG5rd//+AMeo3SlB
tE7WebWOI28XjPzoG0dzmx1gbhTqTZotPIb6O0CfqIfL5yEr67YsF6krraQI3qXy17lkHdPL099G
PPXXyfIITGa4Po24Gq5//y0IjD9aVLU7wR4olsZk6Y9iuA5FhTaOKHveaWxp8G1ulSyQi/hJRpSM
aOGQcUjs3R4ZqdfVp1CPXwgF52B6n7z8uI0OmW+BAw/URgP7ufQlam1qG3kwe3SifZEQUHNlcPr7
wUjBYZNnLmdxQrk9hPDbK88JbvrwDfm/uQ84VCYHbiCikhWMHuOKvLl+eIF2YuHTOUcWrBO/KEKk
HMo/9iboeoj+SMQH1zuOieviJC9XuSz7vQeo/Z8PQRPyfhlBeYLyWwsl4yMnmgnqSmWQlSH2Wb7V
VmscjOaJHC8RHyVN1+3HWL5wGdHWJlrYhezwtLGwPG4zVgXmU2mwg/UUtnqwdrwhhHfdmfExcgMK
N9epllUfQUbGWLIOxQg7VjIfVIM8h3RxSItRWXfZJqwmbV0D4SpDeKWGtRQaTP6xKat15UHXdSzu
gjU57oWjvdm+ooMVWXyjibrJaIp5Mvg41kGVd0l5YIRn7XVXS/YKocQyj6Ay+1N0CGRr7uu+Viur
75ELVONOa9ClOklwSxv+zx54OgSyYwHnxC84bFEQDZl/hZqeoIQyOK4ngINaWFaEuCDGkZrzeHiY
WIkXKGnS4xTQGAklbiyTfex43072rfRkOLDoVh9gWRGtGdS6r5qKjh8cJEV9fMzic0SG5YIsYYtb
19t4RU6lPbD3L8zfek0Mk87PYjBrCb9F8UiCr6ZCBwvNUnTegZGZZVOPB/bvH+sBNs28a1OSTvgL
F//Hp+LCrnd//x76JVjkulz8+5/+/nv6/Iq///bPNxs7O5h7gAq3TlwWu78fhAdh256qBqxKDCCM
gM8urJzinz91qcECR2NYr8Jw/SV5u3JnP79OcSpC8zxdYT6V876hrWWHXbUrhFHtojHmzPTvv//9
tOFM/KP7/KK/n/n7QZN0ZnXNf5+k+ggQZS7//bm/X9pNH6aCP+WP0whRydJeKgNWXBZr4F+zLLxH
Qee/GPMEp9dWdUZIamgI717DPcM2W7HjoQ3vJsG99aiH3eLvX6dnmA2FOt3To7x5WBZfYqxnd1Xm
x1BY0fnv3yYNFtJorItC8iyVtjXT9Ba7UxlBtRGMV8pe/GrCEn96Yu5HmzXJFITCXOCqC58gEaxA
xHgSuZEsmm3Rd5813ZnWZjd5J3aXzm4S360u0dbKrvRlpTgpF2zMhmPzqpeju3Hi7qfpY57WPGVg
FrVrGwbISxK0O3t4FoGkkZvaCnBS0TkQQ1E8KC0cxwzmI22RtGOw5hJf04j71UX0mJR1l4n2gCWw
7BofSl+jXep6OnMQoEMPkrSUxy4wU3Y5SFSpTaql70FN16YBb0Z14R9zo0WvUSzIhpzGcuCLwuzH
bKubEGLda+gS4sqAy0PYOVOvKQO6mShAQEV0Gh16csTz7BFm8eTdISIuIWYzunHcPa7yq2dbO8cg
gZ6BWSoHdYvB6M26m1awddBxlwJrT0Eh3z1bfx8ScUQXVbnxudOb09TNuSe/O/BfgRbr56ytr0K5
1xDOeQk7L2jKHcmsjebmFNbuPvOc91jzKSMC9eM8DywF3ihVmAuoPr9NuuIzv5QXAjB7HINte7eN
aela9bpL7E+hYirzOv5p+eWHWd82kKEa+eKY3aLMrGU+TGzndatusq+Z0jZhPlyUk98yvN9B8auJ
tfvz2xDG+AMm/VEmPFFtYC7Z5qAJLygAq6Q8+1ZJuwvMu3p2XZzuZoJml2ojinrTQmGza3EHcLfO
vIo8eM+VYFgO+8TKNpPF82LQxnO17M2qvKuCaqSTvksr1tv0/lYMxTXEuJgMX4ExcVMu1EVa92ni
WsxsFuqa+R1W5V2fuqWLcsLvtYMZqtcst14Dyzj1kqaO03OkuTWgdlu938XYaciMspHBu6yfE7n7
3ZK80zGO9cWLHZaETOtsOjQ2VXZfnzEK7lg1Yl8JuWEn+o/JHG8uX0Vzm1JyvLd9fFZDdKRHeQ7d
JVjsvWdPl8kUF/aIN2Wo/erj5uKwwcb+3FQOn0Hv7ly9lqugin/CJrwBvIMFaPFFzrRpM/mecONL
CKPqnU6JTic4bp6GlJEpgj/+GUokF4rbQDYYsHW04b0dn9cVWoBss8wa00BoBSZF+cZHziOo58Zb
rA9vGq2tZogxpMSdOzONjEi7fx7J7Ktq00lEAf0w78z+0YCtnQV1ti2s/MdpC3xR8o8S2rtREUH0
TZ4xBPJpH88SJUG5B/IjLty3NNxY5inQGPWELFLOzEoSn3WlBoe0mec5voa+2ZCb+wz8ZyYT0Q77
kc4ln7JX2TuvQ0t3Bab+xNraHMTsQFvxbOCmnGMXAHBKPL/Uymtd0SxyzGiDcGQH3j6nTxFILvEs
u5Uji9mIr4rA5nfNQ5bWWkGnr0FKCZirfzGa8txl487To+/C5bdL4o8x3AWa/TA0OmxRh1tXj2+E
6XkluexVaMY2rvlV4zTy8dLEH5bEYAXo/CCR1fSTWvapptG3jxZ2UT0mREVGYnwoF9xr6P8p1JDM
tbD+wuTwq4c+PNMnglqBCqHIQxHTwVui3vssSKiAMPUPtIxuoh0JcVgc1dhrH2wH6VSTtyRA26Xl
5KeeD7PQl99eka7iutgDieQxp/0rHWrqSIBGtDMW6Lv0yObdjX0sOiA1SqKE/2I6Tg6DcB6bKL3T
qZ03LN/N8pbRJ74uJJmwae0weoyF+eK0XDrJ7WQzLwbZnjEXwL5w0JvijeKAyxobtHgaxlUhm+9K
B7aplSnLZHKHnDKmlofrwHHgYLC5o2yjX1AVvdRvYYvzeDCyeZ7BdoakYC89Z+A+Qk+IHO/z4P77
iXUdBo9NfIuN+9JTzoys2z7m2BlDNIbuntOirN4mqKNw+Zc1Cz5h/qHX/rse8wiMhd8twpIXm5EA
2ukutuIFonSqNQg/P4bHujAdkOf3qmTwKFNSzG4WPTSfG0TK4x6zM5nl4qtV0Nojw4AfjBU5N9J5
i5ylM8efqZzWQ+6d8D0/whFJKR6829iGa0mNUNfixx+72zBaNT4/7kRmsQRTjwanu1ut82FOw2Oa
GMH0PktFnthMRfhHlhOp+646xdHwU9IkYsQR3IsKhZylf4UZQgE9jt+SeBurBPlC9Ogn4wcF/a3V
uoUX02pHqvM2CvvhRNgkIvs2MMV8ak++e1Sw6zpP9pMXroO2Ovmp/Q35/sfRnUv1HoVw/AZ9Y0ac
Nb06O+MAO/RymLMmvGZ+9d5E3Mat+oMwMP5kdpIjlvwQEEQJLwHWQQPe2RMt3ex1irtNiC1icn/I
1n4yEgIpF7/rXdvPBt4svtXfo0jwMLgndxQHN9IfsUhevGRaaFB5ncl7S5Pkd19FN0trf7NH0ls3
lC3bkgEYJEMW231In/OoThaIuGyMW2hwSuwMLcQxJEY2JH6uK8w+q1s2TdgLx+E3zd55aQ5PTYRa
QH/6SuNv3h9ykcnsx8ug+AVJ8z1zde5snetcu665GUn+S9MjDOc5mP84j394I2bPAwvvwXEk8D/J
I8agT6wtJT3HeE6f8E9Vthd9NLdT7S9MW3sRZftDjpoderv8FYIyp0ammuDdRuX7KE1jNUXJFzmW
r2w0voepuoYtVj9x6uPs2PfOURoQS8rwG0LpPU8PuhTXzqbeNyrmllPLnQV0EE8KS+BJpL0xyXqh
FOzYAqUFp5L0nXpKmdYfuLKvpoqWRmTsp17Dg8JDbUT6IU3aa5tFm9EbF0YX3Zn9HssYenlgLSvo
rkZlH93ny7miVxGfQF6wf4ClKW023BsHuR3wS80064BA52xGxqFW6uKMj2nA4/38hmbBoNqs7Ycl
Pi2IwLabXBJz3Dpgfgyq1BGSafOEaXAHiAadQmzQ16qv6nlb7AjBg71WlTtjBAfWO1RH17+3Wg9C
r7lI/d0Xwx9peL8KvT6OQ3wouNXMks47eRrFiiPXJtePcIp/6Px8cI8LuQxq+pyN2EPulEesipum
HVgMTWlpM9JN5pWnAR4tVnaqHYzJOrtK/ORByK3VMfJ5JN11qyONnMJqn8hk407RWzvIS1ZqcmaP
TwpINkdmX0K61q9tXd9zUZ9zn7E1gjwOf6Z+Y4X3vW6qboZ+9MbOfKy8a5YyyAENTJPgpw4DVoM8
lDeVM75MrRfMytaIZvUINj0J7F9Dmz2Khvm/q1+VKe1zVicf3F9KvmTZtwqGtADkzz7+pixYXOlL
0LaaZy1j6C0zcAht91C1dQ+Kv3UgprfdEE7tIRtDcxZDhXtrxtpc51F47NMEavRUG/Opkr+1WT66
1qIcI7kIq3TFqTpaJNz31lnIMphi5gMRM8mX0SiPRhGUq9Hu3kRkvFvRkwi9HgJdHQywKR6cnDw1
PicDyl5oJjzdViE3liePupW805us3+uefWR3+ARjbq5Y3zq4IeP0YGx+ReO0CX3Wd8bxBFUeJ7XO
vAvv85kuwNxuxcmyA0T0lnNWLmfvyuVcokbLWOD3Ge8il5e295Kj7FlUMO3utaqM8tVX+cHJnEeX
SvEZlx0LUk51eDZQ0m5gFyIel5qjycWY49SKEwXktKa5IEzukzRAT9IMjIVeMrCCaquvoi4z52Eu
mYtmoT5zuD3eMErus6qKvor0m36jZIow2BAcqVoZCb+WTjb3KoZMCucp6FThY639TOwkp4HJHJvP
UVUhPFKWQIameZskJhu9bSq3WROwyPc0L+7cilGaPuk4JHyDIw397NKOIKETemZaGOu0kTIJv7gD
GKCGFWLLcZXl5rWq5uAXxLrs6wdA7OVoaOuhujpj8DSdsOKMQY26mfN+zwSfdX/wHyIgFpJm6Uav
q3OGlW/ZusWnKJ0nZoOhRw6pLR6eMI6sKpi3a+GiYrSnBRbEgt+ioakV22bNOnM0L5O8WzVOsTS0
ZomiigU6BbTcGXkwY2lR4ExIeQYg9QV1U29zDDIa8153wjjA+2VxM3RxVw32zrZfDU0wv8cLG9vh
rc7yeiNi71B4VXIZkwIuAw1NFs/GcmdVLiBkWlChJMFjd822ec8ymrNTp/0o6Om0zjgrBuLU5mVK
bTYcAi29tcJN9yIjSWY83w6ZqFZNS4eAgctTXByiquvSS9OUf4aqN2ZID+xVKpuT8TQpQ0n8polE
oylpfqesPJI/C29ZIfUFb+bPKhJsRnkUmqEFuzfts6NmO/qiT56bjGbwh2JxfLZgbr6V28xpAN07
Iv4pUclDPy0Wndz5da8vxi+DlP5Kw8c5y7r4zU8jD51CsGwGAE6xqFmgq+lSKSOIZn7co7mM1a5P
4uLgCYb1tYoWFa3xedIP4INzf2V3+L36lk32yLpYTAPIz4VcuEo/XwdRty7TvDn7Qh3GoOWV5vfv
vTelc9l0TMCqmZ/L36FVNvN0Kv84VbO1dCjVgN8KWpfDre0mXnryxBh1JBkV/MRZJQgW4DUTLKQX
JDd8U/3Ohf+he0U8t/yaS05TXMc0KlduWV1kgKDQZ/OPR3XnsMz6DJh9eCV18dtkwBXQDfCaU4LA
ltenDVV3nlbtxY5VuGpHplVCEhQojODLMjiztPFE0MBMS0qKCRCxW+/dsH+k4MPlmKdvhTHuGUtV
s3oabM5b7AZW7rgKQ57AsMKyG1uzJkKKa2o6d2rvGfOIMM0jPBu6vl6Y3UvIkeFYTes2zG9JNv6k
zaoEUbmYBpM4lNHcvCJQN4gWFsgEqPLIA/CbkbQWufusE/RpZT/TTalIn60WePAhTBfJpgvA6vya
jwTVaoAR7THFN7b39Xrn9tGHQ6N1mRgaa3YC9Vrr6tVSeOafrixfCcoxGbZGewaRhB9bOXLFmf1V
F9ouD1bZOMgT/+sNvlwguZczcMdfddO95N3QLfSeQ7UvqRF6PytXgCZwyU7GOemMN8JW3ISn6Vmn
nrt0x6Sf37XHfsWoeAoNmlRad6vd+loqZq4M04XBTUtLhx+zZD3R7zeF2R9D+V6Nw3tjc3lNFRYG
SohCRRe/9IjLja+NuWM7002C6vnbvbUySBbp0D0Z2+277CVzHUtxrGhpX5GgxICL49kt2UX1PABm
gw4ZLky9pdc9hrbO1+KpIyni9uoQJiKd1ANgiPXDhKWZfq3LUZlLMscr3ePaO6Rzv2PxUPf+NPmN
uvKYq2n9NKLkvnXkLrHJbJDu+Hjg70SGu9B9tTdtgUWc7FKCFzoZ1mFbbg2rfZgOLozWW3c1F4I2
8P+MmUYz1M4+Gv1YZyw6ep9aHuA9EN+wE9k+Huz9pNqjlfaXtD/WhXmbArH2ZYjKAroMf5buOE+V
ubF98xg0HgKR+uwHPVGFVt44H5GfmiXSOQ4sBRMf31ea/QrLYN9x/uqCZ2Hsz1L7l5bZSFsyF8cX
kPI42KAnPkbg6BxmCQZzCCfSn63GWVWR0DDNMwf7w/NHc21zEfP72al5sbLyJArmJ6V9pbc5S3hD
tuwD+6Ig5xhzcQDgQDghk59aQ4PKvNLHYJDRbJzIetNjh0YqaUY3qPZj11wq4r5NPq5YhX1wsOZE
sUQKyBKf/UL37Xvy/LUxXCv6ek0IQ9ljePJ8FCatunsjIRWPOEljb4le+G75kdvIfBkYzFx4cg4C
ANlT9ggL2ZgkFWkCYHHyAjbKaG7SIVvTR+cO61x6J/3EQHntPXVJLK6xyn2jNbQKDPtYdcHJ4Xg1
jb+nUN2s55IniBcGZufnf65BugKl/UJsbMXV6eQUN7ITN9XxRo35hQIdRHWG7JRm78lhs0zjiASA
67tU7OqSahtnpEV/deWXVcQfkg33UY2CcVZpbrv+Wcn7qbNlEb6aG9aH20BcB6K8jEe8wi2+IBdA
x1R/ykbfBqmxYF9oDQhgZeUBXsuBBkVQDpByNHasBeLsYSLKgByXgtDfyoDHQjSY8gQ3MtuCsEj1
ZITTsUF0pZKVPjnbgZhJPC4UFbnkYctC6Ma4rpW1JZzxGjbthlvJvX9lVLjVTQj+vKCKivh2Jy4a
o6lK77Y1WVXpLIZwOBaWeI4slw4sBcsOT24df05+d3P6fo3dZgNHOcmHfS2js1dP30OuXXQPUtRU
7CvvokvzZMf9BxXcUhlcNaPyqFJe6ZH8rKGnRS7qWRsGgUUux37miKwKYj9TgrNvBxcG3nuSOsoc
9kaVfxbksVKDkqOy+peuE9vwSQ1xE3UqYwgfbbJzp2kB0pkrqnUso/wSpv1JlqzcG1F24Wq9DvPQ
XKShdgid5EUSip+MQ+LmV8Mh/CIcdY7MJzOxW5OKuNVQP8kw+/QmLLEwkhEbWOKtSKHupQUqIlQX
K02+1eieAxvPn50SJDKXQ2hdJXpsthjppRfOfTCBzBQaHCdSm3V1DPTyFuXiaBf9d2RWJ0GJzeX/
2x/rTeq7H6ldvWdCHHByzCJecGXYHfMuuTQlZbivfhHM40oNUcrJFn4y7EbGbk2V3TgQm9Z0zvlh
a+7G3jMlPHLZ7Y6ZkWzEEG14Q949LwBxtNLcEBgXc/qq20GG+gziaRdHch/VeEr0lR9FH3XGUJam
NG+txai7r0mv758/h8Ol1eEMCb5IK+U8RA/MkuhOZPkf1+EtZvqHVvvwRX4G5XHop3cuvCfhh4/a
FddCjC8JELApr36CJOIG4ou7yqdXhWS+7ae5aOO90RNcdMMXB8M2PQ5xHwL1HoC2sw0s7y19yWfw
OW+Ttedr3/yiLflspgbavvGjnRjLbVTKQznCipnWlipfLLe31lFWfHfesMlIXPZD8+v5dZ3T7wdR
XOlDnnxrJyuoZbm0ccSN5UYmjIq73eTyWimSV6933xA5XBqvuI8sdrt0+uiKemGLpsHapk6zeT6K
aa/2RmlzpG0wllER1vYaqf1SZfB5tNXzJ9Q7c0eD80xh/cZRaeH68cErnQ1lcTPHtYikoqXike05
GfpNI4d1Hxlbw+Qo4p2wyt5x6u3dNl4R3/nCgxFz8yxflJZehoJj5ahvfZvN1JqomXBe/AhEUSvk
eVLBolnUYxTOkzT5pUR/sSrj4NQatJSeBpVoZ3ExMBGsNX/padk0k6W/zFLfn5NaX7mR8SdEBz4v
dOuP3iXREbsNCtLqbVA+ywN1fOqzapyL/NLocFDxZ+7IoCU74XmzsoMOmpsCMIWgWgqL79aN8FQJ
euS5oJum5doKalejYkwnHX22Kes/875h+/Vv7CBOLq0i6B3Am5rZraw3QdpcNfQK8Gyl90w7EzJX
/AlcRroFbtCsmBQeg+SSGd24LDJZ7cuu/PD8/rWpOMYPFANrkVOXIUwJx9jY4c2Eo1Hlx4Dk2eBa
6aLiLgGsoUDs2tOwasuG60PhL1yG8POm8N/7iSu323jLVkZvzRDeWhrUE+SuheNxwy3DgaZ98dZw
IFykLn0F3cuWRLS0Wd/zwRY9Nzgn3uHzGRYAzL9LcQelgZGpKcH9l92LN9GKCwId5ybebLMvvoOA
+GNShXNt4gGRiOfmiognswjKczKYU5tCOhzk/+LuvZbjZrIu7SvKCXhzyvKerkhJJwhKegVvEi4B
XP08AL9udiv++CMmYo7mQCXCo6pQwM61lxngaoYVn5guHpLUi1a9Q9mTBJCuR7ikIc2CdR+eGzza
HgaNZOPAVcVKmsS9cTOiGdCR21Bk4zmVE97VNh1opb8revDnOGc0TNXPB3IOJ1df6ea+nITYmyDT
tT2cOxJ0NpmW44Khsl32C+smbqsi/laGKDVDrtwdhoyUplXl71w17VGDTCcj/e1a9q9kbJtVSCW+
S/Gl3dJUzUCsaDrgML3Kk5HEGr1bS5zX+rIg+kT2Gz2gnqaN8mBG+Qz4/cgmukFWPqCEGcsPiA6P
kQELxPS/57XApWhq3n2bQbkP7YdBdkXfpXDWpUcfSXhny+lPeque64D6pFIm/bNqemGwBiKO09Fe
GSHXRZO8NXlfrNtORNjBUO50gcC3sL2GAsVm7RFuEI/6JinrtTHW/bmbqk2OMmc9ljz2KrPZFEGv
GL6H9oMICBZhfODwxCMNTiUN6otulfoJtXzh4tMIrRRLbwoUkUb0cVJ9I4z421yFCHyWn5UW/FPU
U7R1J4MOkqttGrLfzYHxQselepyQqNCFwB9aFSMfH41Up3sjh6tcM+S7wn7ZURz8MasOd6zKPGaE
ia0Dv1lxPnIbZs6tLGtjh+XjuaKu0Abz1wAWSjOhH1fBuGlh16yzMMArqwpe4dI/l4wJwRTas4iH
3zHZy9TawGzTnCbeaAwsUnkG4/XJThzeYHmiOQXCJlBemYc0a997G6+NghFJ7QD4ew34eakRqG0n
yE8Kuc8DxA2Jw1AjDpBdsINbQ063q9e7Eku5KEzzs12f06gWh3iaHjFcksfAjTYMXd8nezp2nTDX
XVaWm0F/ZliGak0b6D6ZtloFlgtfhfsCHl+pBk5BxHRrBBUD+/7FC6YX7DogHultt4HmNx4x1v2D
R8869Gqa3ENANnt+rFSv/ZJkpycZiaBIiXmE54h77HRrYmRYGdgSclX9U+fWWzhSfIaBv00qN7r1
mnEKzWjcVr78EPTGaX9/UxHRMXJMtpaw4aDr5E9Zmeh5t9fRE4cpHbRXvNlOMtC/h17zbFewZQfc
fAjF3msNIyA/qT+C+J/OS5/LwP1TdQktJUtTazWCQ+Dmhadtc1VNczbzOt6SIYcDbUMrLNGJMI8L
GCqt5B6DLObZM3s4FEm/lzzad4RMX8zcfQ4YE+7cvjoGFVZMjknPUWbhWqQ56HfQ3WLPPhsSg5MI
yv4Wm2v9wbcSWHo0mAY7co5dj8kYzKaxUb90w44fPTf5MfgVD4vB2/ikchE6LnY0zVNq1I1oKiD3
OD4MjNRWXVO9QK+c6Hcnc4wQ/pV1J6zH2obgBg3jNHT6H6sZLplJVNdIUZhqdXcdZgNZPCcOKe7C
DEGp16u4/F40CR6Umn+vUdjEyApEfrHH7OAZ+bVPp6PggY3Q4RjHVvMmquSsNPK5Ozl+wwcb1UXm
b5rZprQY/CME648qDxH25M6HzejcT9NDDeMgAI2jFoY1YZpEKspQcKDgGuFo+BCrQN+ObwTtPIcD
VIN8aFPAyKzA/6x7ys2WesXEFkdGRo3BTnEICaKj0av+5CafWEDPJM3eeQCkO8lWu1JDkhB2+DcS
xXIWiER6WCX8D5ksCZHjBQpHp/ZBAjc/6PTucBFFvRRa5iaIq18+HZEzhoYfuWGajBGzuzaF6bqY
IuOhiAyi4wt0P4VTPtY8mZY/uILou2qVt2tcvcf8DuZkoRfc2xCC2xS7qyH24jXyK/xqWq6TuiOz
jcgbnoZUcM4QnWTOT6bsx2YN2/8pMmuUeiCKeaHCfdmFP+uyw1zZjGHa+78nvhG932daYz3ZEJJo
lFBnU331BE2TUodIIBzpwEXlhJ0s+Ym5uI9BGe28wqoxleXjmyJ17AzEU/CiqTNFReucccTaLNu7
5d1Unb9BhaVoKoG/KzfDOQ8H9w3jr1Pe+Pe20gilDuWZqKiQsKfqxRP5PzBo0bQNY3zyS+8u8M3V
01i/lynPQU9hYvjNmSZyvHw6gm5vuCffD86wuMNtEQZPoCiljCDhBfHdHrp/LItAQzihUEREfZu8
YBUEbfEaGL9StKEMl+UJzYaOwcYU29z/7eobz+5D6ybu1hi7bjUaOr2obtgPyL2RnnUr3oyxcXx0
kfTPvmmmqR2MCscw3cvWbWbmu/dAG178soDixSCNMLmzPaoXXXfhXdnsKei5QMvA2IDGQiuI+cX1
3DRPkd8+AQ3oJ1fQaC6qoN2VcEL3fdN8K22n3dO1tQDLQq4qDE9GJfAsrnjwMf4OyGzdN07BeIAm
5Widex/GRWVgdmEpbUPN+aPo4wsAUn2CW/9sGw3SI+KW14Of0nDy3zSDQxkVTRC+KNLGmu6bpbpi
3aVlu44bDJFmQ8IePz14ouMNZeXPqGKwKrX6OjSu3LjA20DYMBz9SgJ8if5sd0jeapsY0V6edH3I
LhbBs6aIxKnV498oEs42ik5XhOKgbIaRZTOerST8pQXAXZrTlVs/KejkwBkJiu6au366GdMUoBSK
q1VaAU8HyteB4a8to/AaQRalK3eHM+Vs7Nh81tWvssGvOS3TR9DjP3WD71jcTIced7pco4+aSX5V
bmkMa8cls12dyHR/CW2YlX7j7gXFNR4a6SqpRn/dEXs3+ZTjY+GavOFqW3fJd6xFQkzcgnodDZgK
CmD2xCX7t49KiISIhqat4UcYMA4bT+MOnwyy4amJTs2geIyqxN0kGmAA/leDASgY6o+hKcjLNMAl
SyP5oRpvr/dIYbWhE6dJ+jsHisOmHZOfNtyytZqoTFJ/OATfYu5XD8jNXXSL/TaxnWBlBfEwJ90/
Cs1at/kUrfPa17a2P+LKGY3+Q+1x99V4960d7xEGT8dANzYMj7p1WkT9VuaKAY/1HFnlNYOGtw7j
61hsBYy4VdWNaD4UV7ZqBbTC6aE2+aAM46zZ9DXbkg9gcAYGkKbayVH/VXvxizUL+doePt8Y/FEl
bq8xiuG1M8TveL1fYpzBVt7M1FLpPiX1NSp+DqRWPYwRMA/dX50qyv8xRictnYxfSYpTbKSMgrJT
Se4SpYMhdTfe+hpbwQYQ5aMx4Wc59io2PfcjqLnPZceG/9+xzk5Xg5nJ15GYVG6bifYYax1juHau
XSm3Wz2CiJVTADcCEmc/JSNqHjhgRSKG724yYM4Y6dEmxNTp0OvVO1mF1imNW3PbQ+KqIMpRChAd
+Da6Y/8DNwbikRnRvJSIGMuMDEGobR1QPpmwTfw8Jb5312cVdTWKYxaOzjmT+XDyMhovHslfH1J3
wC/G6duAanLdaeZparVw3w1huY5we9jSg+9JddTuBpZsCK3mZ041hc1JksJs1/wIqx51bNmXuKj3
nRfvHBKgzxJzQ9HlFw+mslU3ZzdrvXaNkWt+YXAEAJE3uCLiWkaYKiLE2qdvVHjF9DEp/GDLaHwe
gi7mGZQGNJON6cOXpDxCYUBprbQbzwGxVYEj98kEB6BJwOZUUli0ef714tfQj/ucljMi+viShPmr
6PNqL9QYX5ZZEDKtB9WP4yaReslPTMgIDN0nS3BIiF6xY3qvyU4bJZTjNMcEu9omcdC9Cx10MSJ7
d5/qqnvvMvB/P9H8q4eE/p3GSWu0/xRhmd5UqYZrWSLLZszUvguNQYxlK1rpoOeVdIhqbkR7Mkfb
rB5oNbenZdqZZ4aYIRLbihfdw6BXwzHPA3HUJDoukXflezbIW64HcqeobQ9Fq37EQc+o3LJjDEtT
dfBavXrKwNawDIYEkms8lOFKnZaXUvnmGsW0vupxVnwK/X1QS5CJ0r4TXlZDrEH50EzE1cvv+JVG
Z0NRuMNLuLhl51+CoZwOmgovnpGlZ6P3wyOOe2uBvoNeeLR257emRaM8TXrF5xYan1NakdanZT7S
Kfn5lygxUNRID0c5kB8Rcc8Sbf6CPJ/Ajdfide9rEDPnF9/JiKQNJcnPNnzR1m2e40ddtfmfEhfl
B98g+tMFDrJt7GH9tKD1XjvBMSyBEOuy9jb4VvDIpN6v7LssjeJeePRZFKm4jWSkkHuvtXmcAD3v
bj1Or03yDDvQug+FBDTVZz59/qNrDPMe03brqQlWaOq/9VH0SsbwE6RjjHfHxF6bnpZvi6SPoCnF
NuUCIg9ZVi/GNCoENZBbAkNrweCc6SVwD54emS01pfEWM04+wgyAj+J0r6bJfTA23Z10A2djTDJ9
rWk9HmKqkpVNqMbrEGbxUzUw6id0+5VA2uwVuf8LYXDxdZmFr+Y6aCRjLCtxdrlq7FcqnzWeB+Om
wiqBL210Xlt0cvDWlfvgz5NZq4yrY4Yvy0Ja4NtS2cmjVXyH2ea+1kbqvfqcpJHjwgh67r1iS4JF
Qa2Cs1KMVpMkegokcFQU2+3BsWcPbdzgN86AgNsk8P41ygtE0T4M/JL311l29NQVvHfdnjWeZiVe
E7tpryJy78sUZgg1KjtvJThuCc/kCTPu6D6Uv42AQKSeYSj1XXSFkGbclkWYLawHo3/JdcZVruji
O8h+zdPW0g6djpAw1g2PD8Jn4DQvlcC+xImiRA0oQGTbpfeBh/q+syKX7yZK77Xv56dawk9dJls+
xkJrL/ZQcd/SsvsQoQzFp+e4TDnSH1468OSiDv2XxrujQcvvhfxlp1wXfczwbxym+j4KQmOz3HiK
ZIjys7OvbpLokDbzXafl7d3Q5Xejy6vrMiVb8A1a+u55cO3m7vILeaB9KLaOnt+lbdPdKxh+tWbX
HpdJWUbaqkj4GnzRdPe6L2lwCr+maIBei+Zf3duBm39ZANcuk8MwFpsyEPEuc2x1H7oJWzrXetQG
XP7jKhzvTt6X24QUp+2QtOPdS+ydLIJZWrLVRC8uYT2kfP+8NJ79YkfleGpFlj7xgTNfhwzUy7yF
wcO8ZTWhJRnBwaHafc2retK1GkM5m6/dadjXbyo7aNZf+4NYW+96gKTV17wyI+kN0BYM9t/HkFXT
nowhun/NAvW1L5WeMYT61wkHEQxLEX6e2+f5zu+jmnJSLIL49jVLE5TAEKfPo8T/t7d7uRmSvaMq
dfWqML0tL+kUxjenRD0aw4X7fAk9/zYHWQd98D+zTOrexzp7XJZXduechyYLV53Ss9sYp+jzuolx
vBo8OBA2k6Yrs9tEM+MBJUu7W1Z0HYReUOnkJhNh8dSW9oY4BaqseWp5KQB9srAwzgx33i3sObAs
MRAy5/gFJU5V/mRk/TTVWnU3RxhsjdSyHegoZoyy9Q8eeTrS6K1feez+KutQvaZZNO1yKM37YuQu
RwANVFxlTJcKLHFtdWixl8nlhVbmBKMt1C7LZFlBuG6Ebm++5v21nlal38O8yff/sZN5+2VPy7wM
iJkLOj79tQ9ByXAh58Y5tzHKeCY+d/3voy+TVpUZh0rwBf73/K910ySNdsgcgZ//eyfJ6HcUJMp0
uQWQ5vy12JDTyGg8N7OVFbsVvLF5zWX550aIfj6gEunkqRFRaDfv2jg+WHVb3xvPUo++U9yX2Q1V
0IGw8nK9TNo8UsjtKsR+mayC6Qf9efMWt2X1Jq2bOebte9X2wUV0BfzNec+jruH21s5BbvNSkVnd
Cm5FeLLnybaxjhVqwWcRl6Se2/yG543KUptOqc75LxtZ0iKHx4F4uGyEzJBhM3yfiyS8/N2ge1Hb
eXfPhOwek1b/PPe6LdQhqIATlo3cCX1G15nhYdmodsR38EDn5qZt/tZirzEfNy1L7+KXdKeWbTSJ
cCdLKuwQ5pONCxyYy5aB/DIJvHnsQeOeo6HIXoo63S97lrocTlC3CCAq9pD/saVv418Oaz5lhche
2tTis2iKftPWZv7SlnVMLPhziUfCy7KCY5jt2o16Z7vMq0Rl3FzhwyWbt563SWLi2iLR1PtlDfrD
6hIXwVM+72OZJbxqpJ0dxZgpMS/G7+GUwZWDa8ROlpcGz18kycFpmQr8STtUEySfZfJzT7l3dT0i
2+XgnduBzhctr46I8sj/yNAtVXWDN09kmugUI3ufBlN3b/3oNjq9/zHFEruHPHDxVuFDdZ0B5GXe
0vfFISqE/iZzI6L97zQ7LQzc97Yn/WReodEROeTxJM5Z3DL6zWJ7brZ7HwpCeTrU8tXyeoWYzUq3
qdF1P/TqviyfFKiIERXlKU99jxsdINeyAAIdmE2TJCSpt2gKvRAW3rxHu72FaoJT7Q3R1uo07VDT
A+GpX7wty8OSbJ/IccXNnEIXR2eYXEDw/kesT5seg5FvtVNWMNTpxBpoG98C1zguK1BU4NDW19HV
hA2G34rKgbT4XIDxrmEa6XeP4Pa9n/oOqQKh+Nb5xsox4vGbDXmSIEJSqXGYvjQp/iO9O4e1u7X5
0w9ghg7T+J3ql8ZAUjZHL4biQe+3hkXNGqoOnhq7ne5hqbk7QrLDfVAVzfzFvMh5hchHs+NIRzyN
jV4cq2hCkm1kMNE7tY5g7fxk/EEPL63NayrIxBFEtqw/j97vkzF3P3Il/TUGzzBiXD4buN7B58Ed
gM0xjox3RPDmVpNVcciw+38xNIkRCruOivjnqDrvZfB6fz9Cwt6JycjeNWy/lhVq2C9YUentYyP7
7iSsgnDdzqs+4vR1WSEUY7zmfdNOj2p66B3e9MvJjQiQ0OC637llmJvGD4ZjGNfDk8tABlIdB9d4
qsKJ8O6aE5o7M7fS/Uje0J2y+XPfuWsWEMlV8ezqKjpaXppsIVVF30XIYGveRclBV0lSBnh+6OZZ
j2c/88Azfjq49OZu+rNydCLgQ1cwoIrsm+ahvlm2nJp0jwQPNrlU07YYtWa+EWUvNhD55+n5fvUj
8HzKawOdNtL4dJeg7Xjj32nZRZ+6BpI1oT2GCRc5OFKJQqoXP/To97JCNaJGlJqvLmYyJdemAtlf
PhstIJAzHbMfWu6glylD66hZmXwyBSyZzzc2FreeywDVRmJveOqap9wuBKbn85/I86F8RZNvnspl
Lhzi6JiQxPYfK/3Hn8tGnptbp+UvMDY9hH4Ba8WUjr/+j90l8z6XlZa9fy5Zpj93B7KGtU4LFN44
Rrhelvx/rv65PNahW8moHT/fwrLm59GXA/3HKX4eyfe6ap/42ucpLOv8fR6fmy970vnVgGMmyZ8m
C4rt13ksf5U2yXGLe8T/bQON/+eSKmkk/P/ZbOzisv79UcQf/+21wTb/Y2GO7bhGELGvO4btu47N
kn9bmOPY6GoMczwPG/N5yb+8Nsz/ZWG+jTOGh9+GacxWjF9eG7qHnawHgw5Bgq75/yc25mikOcpf
ro4WUh2Qb9swfEzy/jLBTr02KkxGRwjdKlrPNXhYW7X+uvFT+RMWXDRqwQf01HxTors/MUJQT6WW
cIufV8Cf/1s7jslrWWZz7mAwbHluOt/qwV63qVH9tMzWXlmeN118knCvpcOQc9nSppDV9G58z3qV
76y5wPYhTdCL0J8+d20reMHC5UaZBP6pYUQJEFs82IPVXicjbm5jJKkRVAwGicaaKIvKfapNvZiz
hpJ1I1T+MWr9qTZK/R4OdX/o/MAFN2SDwXn2cAT8bjsdBJ4kx5SO2/s32cef21HEJxuLMJ8jJNv4
tfSD527en9PRQEnU1F20DL+aMaDjBScTiiJaBwMWKPYilh7/CvLQpIU8L/j8M2qMS8vzZTVS5K/9
FILm/2yybDe/aG5wlXbZEczHyp/7m+cvO4B4rk4J+TXL/M/tv9ZT+HZsux6o4Guz5a9l2+WvFvHq
gw21cGuXVbozXaXt67hBfC7d+8BVcCsy9VY1JlN52l49N/1YlukWQvUpKf8sy0ILFAnvCNI05w01
Ki1IYiGN8XmysfvorGI1fE7aBDedQP/5lqAj4gzk68dJ6tBRVRKsPb0o32g1ka04ZO0W4Uz51oOI
kMmE2mBZGinab0UCXcmZV46wGiSKRyugrjMZ5MFHYA3addnU08dTaJXV07JMRLMzYUI2DrT21eBn
6krtZ2zzwB6ugzXpW+HH2jVqYZwAMRvXKE+mbRAa5nVI3GGbh7p9HTAxYCmFYyCGfjs4pX8Fre62
gTUK2rWwe3I5RreSJ9uWVZJbgOvodsiK7AZ0UAEHFKRiKbzyRFZUtzInOzlIxvoWYKWwHayivQ0I
lzB/87vb4KMACZJA3SLatNvcC8YbPcOIowntRncCt2+qhVvpiWATCB7pQYJtw9Bazi1XmkdyV+rf
wqgnV7t1g1tpVM4mSEo8cXtsFodQxI/wMOBVhgYsLZ1w4yCx8sfIc3UQWFU9cicgn9by5ONgjBMM
IdE8DpJBJUfrscwzaBvotnrMwwZDSKuYHoco7vG+lPoj1lAd++tMjgYbDasoG6a+V28Gq3Ifh1ZI
muSt/1hyWhzNE49BAjsHGX30NAT0YnEuS2D+TjlHG7KnqMZ5MgBUecJDasQGwcZkRdXtzdWj/tB4
2Y9lygAlvi1/9a6MDiqefv81f+JnBzJdw6OdN//aQAlCdEx8sEjp/NdOllVaKoOdIwISLv97AV2n
jpa/PX4usP69tNQ8ICw9sf/eAnzV2FYt3CfemA6/Zj6FsU/qbWoZ+WqZ/HoJBDk/Vi/avxeYYaBv
QOX0/1iwnBsBERiXVLC+v/ayLPAzLSKuBfrBXws0EoPWNHm7vxfoadqvaeGbnwu+3npA9OXatsto
s+zqa4HE2X2lo2T6e0HueQQKjxncoP/+yAsLkYhl0Clf9vL1AZqBkzOeNeT2a/fLtm6DDR2PQ/3v
BX2B625odtHury1SmupIxEcsJ2AcPeh5fDTpD9+5qaxt4Y7vuT4Fe8hS0RYPRv0HDnEroaGLa6ZY
XKucp2Bseej+a6WdSeOsaJvA60FU8r32xTafXOeXI1FH5RSS/MCtdY3DyTonZGmvteW0C91GveaW
/8txA1wA8w4nBfpXutlYq6aGz1NLrd/3EE+BK/snEzHiz9ob8Kh2o/pRJdTvAYBUPiNTcK7P+QxY
LS/1jF91AFnLlDNjW8IW6dqY4a80mdpdLzMChYowuw0LTqZPpXek23FZ5i0vy8ptAwFTzshaOgNx
TQYLc8bcyhDxdwjTJp1RuWXZ8uIC2WlwcW5pINPPl9Gf1DWr966uy800Y37tjP7pwIBihgiNGdzU
ZoxQAhZ+zepmBDKMDmJBFuc1oxltlMCO7Yw/LmsuK5mAk/WMUn7NymcMs5rRzGX3y2pqxjrNGfX8
midnTFSf0dFl2+UI7YydyhlF/dqfMWOsKHmQdM5n8rm/GYsVMyr7tT9nwWwBb9M+Hgngm1FdB3i3
BubFoMKkw0EDYQGDm852tnLcxjLINsLKp7ur7HFXkeBA42M79k028930rdX4SBeUnb3Zrag3bdJU
O9w60jeVGcW60QiS7UvnRzOGxVvqEgAs9dE8dvMkz09o/jVyt2GY8rfGq99rnsLcTWfa5Pxs1ALa
q3UdIq5mKh9etKSaNeUtgsw8OIeA4Jis4SRs9c1elR3Up057y5xofLOsxjo5Fc0PFXTjG10ctc8i
MUGrm961OlY3jIqtjSnwSYAONL2hpxpXwAHlsRsS7Q0MCP2ykvE5cmclLpx/ocqdEL75bMddfs/6
D7vOjDep00QJB+dlwuPlhJolXUVdYJzoe6M+IQrsDT8cfOPbOt7UurjToNNuVUjgXNI3XOvJEG+0
yHF2+L9A2vaq9BjmoXpzJijbOswORERMGvClpKEBvlfDh6K2varkTG7JdO8d3XoG6UP5xPvO8gnz
trb8Peayfu16zoHk4CPFSbla3qfSK31XTHq5sYpqegsazsvFl2AHflKeRrgApH/wYiBgPGlEzr/h
r/EtlCZ3gLDW38wWaw/dqF/JjHXWRd0rKA4eDExhvJl1MKDeGf5Z3rc39PLoJ1Aal4USwZ3TRtSm
WRlt9V6z3mSGVN5qou6wTHqBjSFpahoXt4rCJxfVqpTxTkur4Fk5on+1ObZvJu5bPVmUM5AFAmU4
b0rlHnbJ1dZJUQBbbe298c3V20IM4xZNlfsWtfyGaE/g9NuJc2xJ56WvQZNz+8mSNkZDg7y4Ggzp
KquiS6Fi7USHKN2OgcNYPTYPWn5rcW+/tn6YH01NvZC++GDYiXUJoerf7KcEaOHi0SF1GneLxNV6
cfDmMPrUPFY8eWKrq3e4ARNRhupxiJ0D928bqHBwTstfy0tpDTbqKuiqmrB3CFMxonRBajvrCDY2
7OpI+xXQ7F4jWzdWapTBaVRhePJmIndeRxzmpS+UfYbCpCE3IdTSwwIkSiDbK9qrK43OzgqKQ3dF
9OhCgf0BhQUpMzB0HdvlFulB/5xozg21xrdOFjFpvGV2qKP0BfkGLKAoQmIhokermkjvBL3EUio+
1dP0aoG1QZAstrVTEGNAt2sF7gKFTMMiyQRmXYXe+FSnyFJ66T/gnu3tImH8CBX5ytLVxk1eGN9V
WJm7cuydnTu118gnoa7EX58b4UFWz2iuxsKhLAfBKXwD6yoPX2M6MStJUl0XyLXmhVcahdM2abw/
VVByQ2qHnazlzowEbqiZY2wCjGzHexpZ1s4eHMx0c/lzQhpWpO3Fd4sXLx0/2gJn6jrw/uAkhzYH
nMg3NtQvqMAt/wdUwt/2eGld6wm7JYkFsvuhDEKrU7RNonCstbS9j1qmR2PEBDaUAz7CEl/uGpJT
A+nSqIpVYAIOo6QlJc/YdHlI9OdzhLvPQ9XUOKU2b2ZOr16n1NXD6FzYtv5gQYVYKSfhApA+rrQN
cv3aAQiicZ3VSME9VJ4yhpDTIYcc0L3sDI2ucjdrwm0uwxJc8OAb5sGoR7GyE4iNqDuajdDo3NN9
7/NB7Ur887GHM5JL1k+/E4RJsnippOkQb8xTMsKpOe2Nx8rIbzFMRFx/wAOzwTxV9XSsUmj4AYNn
KEQ10fb6tk3i31A7ilWq5F1Owzr2caDSXJSYktCTjI8JH+nJXVmy2pkCSd7sxkDM7qgaZOb1dSol
qvmNpKWaNsleKRiYZXrwdVSMfmc8c6fdZyMUjbBzsH3FY1F3CRVXHQyTvj74HRUGilwfdm58JbWP
yymzdepKPC/NRt9hv8JdXHvH625CbEYgpN++2IK4dks+9n76PkSJsUGufLU63I6CBDthuzJOmFAg
ELCPaRZoD71RbkL8vfgthngi2sN21Kdmm/D21gYXqBNn8gGKbryrrmVdwMLEoRFBsQVxISsAv0N8
npHzVJqFr7qfaoeXEDfuy/jqSqvaidzIHzIXYm9eY+gbQnkTJq2aMPmh+wXZhHF2s/ouQikMClIM
+GiGmDutyLZs1kFhig13cheToXqbE62BO9b4TJbDeqRjgZUgnB27+ifqtQbar5bzq7GyUxlBaWiG
4ohhRrwTo/VkBPUu9YU8TP1krkaCKt6kGtZ2XIdnx6H2iXXKhUHqP6SBI2/rOmprqmoWCvMjt2zM
MaJSR8omuNUmkx5vadZScGrDOfQGE0Mz1MWjuk7jVB5k2t/DQnRbBho+N6tk52C/+cPWRbIJeQ9m
RQ3pjoSErIyCwdlYUhE4/p2RDZcid9Ynoiyx6Ekw0d/kjW6SwlvE8Eq/C/JXgXmwm2jIp7bLpj4q
bwQmsntuR6ZxKt1ZzFhdRt95MSLPPA+O/GMaRna1wtJ7aLVCHrrRxoQNVCBoU/sBl7tfGfYlOzfS
s3XaYO5iIsb0bNijvdWcfXmVqWfgk0Deqtv0+sMez/7oTxLtweyhWTSeee+ytnlQCP4Bk/fclFGp
1melC2tTlzHfvFf0p6kwL51F1qUhcUJw7e9Tdoy0m2Yp/SPHfW81iYCaWLMu7EsrrPQckXarS8zZ
NYOPSvR8J1bABYhkOuNp2gwXMxxvI+r7vBRvwUTnlxSAi47F0Vb0Zr2G79++BXWNzgf8f+1YKLwK
wzn4/XObTeW5NH8PnprtZlN37SuuRjuU3rFX7Rl3ouIicnqPmVcc05g0Fagg9z7zH20NR8FmhsL0
yD31iTBXlVY4F7uCXaHaQduDp+wd1VrEDKTjGl5UfA7tP3GqqW9d2tY70ydCpW/IQch/idzW9nHT
1QALNY47ToGrQjjww0DPsevzHjKHmp6xAMFwr3W2NuofbJvKbdlg3WCbKDwDpFz7IYjdjZ+GP6Rw
q0MxUNxgtLtKYy/iGy9vcsiqnV1h8d4X8hW3l/oQ/G/2zqO5eWXLsn+lo+d4kUj4jugJvSflzQTx
2YS3Cfvre1Ff1Xu3blRVR897whApSqJIAJnnnL3XbrEJzpO5L6Gdc45iEwyV9Ym4Wlz9eg4OQTte
XV+Jq0f7C07UaHxPcOw9ej7z9Yj87jPzf/84GlizVTDLV9OWL1C3ijNebAMSlXS2nK+/avj2IWPA
W02T7BxiQbFE6KFPlco4wJIql1EF5daMjLtc1J22E2T622xHN68f223V0gtQTMU5p2W06XjXEoHW
qVJI4RrbuPpdzI1AxHrfd/PJziurA6Vf+plaVznx5rEfsgfIxnFDhsGjKqaLVho3e/GrShFijWke
r7OqzzZasOU34eJZlXsqJ/z/nR2iCwzMd/KZjy3RK6u6Gd2V4XJZjgUIqNIYVtCZcL1CR6fZR7Xq
o4pxavFtCNBPBwajF2TM9zYdvZ9vNB4gtxhL063CFZOoHfF+/HvRS9CIdKVK58XvzefulhUekajh
fXR5z6FoHOSVDa5pfEKqhJPaBvwuy/uZdMWi4k1ZzOH8zc6DTd+6L5apX/vJDfeOES2L2ZqOU6Sr
sxFKLg73r9jB/NtXoXXHAxZttvrzDRozYL7uz/m6AThcHoMmRFXwz2/85Ut553A1tew2f37EV/Wf
n/u6+/X3RolVw+7d93/9zf/sdSRlcCKCqKUB+x9e37+e6yDYW+MWxyN0/zOVa2X//kr/+WeloNGp
wtPfXg3Vmvsn/uv/j2T+b5myLljy/5p8fs2/Ff9hGnN/+p9pjBP8w7eYnZBZJwLhfw1W/kxjHPkP
IYQbAF36N4j5P6cx0v2H5TsSE7DLTCYQ7r+mMab7DxRwBNRK07Y9RjL/T9MYW/wtUM3yHM+1PV6a
5MX4tvO3ZDsOvmBkeO+s5GzhRI2ydqPvAUiRKg5d42Ejovm9qszaRo00yrVu4xcuheM1j81i0Rk1
y5kBuNyoCVIpBnS62S6HbfI4N8AG6C9ddCLzoxFnYiX7bJHiXn8YsqZ7SFpqmY/CcMX30qbaq9x6
bydmjMGd7U6XNA+hmGEcxoG9kXjflmHgkCIEhEvU43wUsnvDI7aJyxZrDYwUp8KVO5soHFq/P5mp
/KXKCKpHMa14/+c1sn7UdoUff6Pxvsw1WgVl95fSzqGwoX9ewFoS5w7f8UJYlcKH01vLfugyCrV4
WSjcMTLNnr2G1JJap6g0Rr9YNQH8oGq2rqFRBteaSLTRlrtWJT9GCsQFHKTzqPIUHGTWoVTKblaX
fG9l9JOW0tquwx82jLGVo2tMs8CJwT+MCESqmxZBt1SafZkfPyYTKU/VI8ofdPqh80CJoFa+CyEu
dONmhwQyYD8N9aQivbzRFlFpVfeW0eZ36+FqtDblA709LMITcfetGvBMzSsv/ZgimZ905awCxjFE
oPysJqC22CAJoans311Fc2ds2KSIAeGbCc6mTepu1c25XIzvIWqNZdKcphhIlBsBVzX7zewDPIQr
Eq6IMGPjV4agG4p65YcoTWnxZTgjT7E1Jis11/HN8Mp+bQTucma4d2yBIBxVIj+lzJlbcBBsdeAy
qzPVafLdemG4kAxsKkqHhsWSUu65wbvramWu8KxPBaMdCtYzO5UehcMicViojAGWeJpim3OB48IU
A/IDqrJNzUOA8X+pejKLREk2Utr9bMwsYVtGrYIpK1CdtWIpDhDwwrmax+ixcat+K4PCWCCs/iC/
LrhyDu10HPSnNsflJCz7QYQjazPejyZB2jGQdNW1fXgIKARhbUg0kKZ9pUx+9sHBbvkMsmXD3s2P
/YcCSP7Ny+/+0j743pWVOllQWGIGFLhsITr2WtebBmvqqRfYQSI7okQNx2Y3gdwLFMnJGYMHh7D2
yE2pFcszeVIbq3mLSRdhb0/z0RLGsuiGfjeVM6QACb80TsC4av8wVUWyTHPLXxmGcSlS89XOyvjQ
d/beAvOwsLWRvDtheM6w6zCx2FC7ZgsrKz8G48sqRjAIWgXyzB2ON0JLAng4oL7YqIoFYLZog045
2ZAEf4PxQ4OIYnuYvCWgBOtFeyejKmEbhb314mPATX2k0wEQWIdqv0lrZ6siAhgXkRYT3YP9KB/K
xsoOPhfKhUGHZZtWFnAgn8pp5K+tYa/uPTBeR5LoNo7gpSIqNk6FZnMRWq55KduTZkDJ63zRvXXV
VJ/WEMFkaMCK9sB5QbnFmw4KJ5Wfay3T5w6C61L3Ilp22fgLXiwq78Q8U6Qe49EPTnPKjnYkVWft
D+L5rkPiia955NqbesA0bcTNYzzwaNM3v/HY/ZY1JJHGaLduaxiLyHJuAdT9TdLN24FIjQVy/9dR
2gJN8yUNLZDgwJYXSaUB8981615YnJKCPCH8aWC7dLsdmcVBCwvXJDhah2CGvKOGINl6HZzUxJwp
MawS2t3srNyJJDSFa6HP8n3mY/vMbFnuI8+5RiWJQ7orrMc0DZexaj6KjiZB9dnjf+VIg1sSwsjd
FloA0lKq2Cc5Vm4rxXueDKS7dPgFksEkQ2vOjoU94CAuBxCC+lK5g7uJ3HlazAN0vr4ainOejjmD
B/DUdBUsL8bPXVccIFRoyURUku1XFkJZWNCmokfkfxoik1x5+WuNM7lPTh4/haqEJvTa0TODuizR
PdOGyGWM4CdxiZEbIeQm49KZWr0uMjC0PoSgnSxnzA6q8Y9p7f2qDdx6bGa9I870b250/cvG4FaC
MyyL/1F0+a2MC93+7/8p/5ZpSVceCJ9vStPzCK+WPjuFv6YBww/M7MJQzmpoFQSL2gA8gSgSWqJb
X10iERetKBzEhlBRq9bTx7H9DZZq4OOCY4WhmkES0YEZl/nFn7uNLEHFPWZeGT8PNZt/SKaJl5BN
O/XRH03Oj/F/qV/lf/LyLYJa/iresGHCCNtFQMIkwmarff/3/hJmrJwon23Yh6tq5ByKY9JuCxsy
l0c5VcrgwS/1r8mJ9p6XvbN/QCNl3Q+PdESZlH0P0vmjGq5eVrtLhwjCe1rHOc8VDME7B1JUAOpm
GiaywinXQ8exog+60EeW/aVW/Rp/z8pOHuwUMPx//7nYf8s1vf9joCXZAxFGE7DB+luwKzu1zsow
Kq0GYe7ojHy3gIBEbWGshhIsR5gl/hLezLJ0OHUsNP8Mp+XaseN8Y1rT4904S0YGaYmkM68c1xe7
IhvPqtbVqrUQ4RHcwVZoRvQZh6SIoKX0wceSHMOEVQ/NMgvblFkuPSuSdKJFaqWnDD7fuRnUG5cD
sOc5x674HTemt+5G21lQO2LsnDApJGO4cSQEjWlC+OBSSVven53/f/nBI0z+2yd/Dza3bSkcdrNs
Z+2/BXMHWjXGlBG6NBGkcZuwAr/i0jLVt74DrrKg+d542OvolZXbYQ1TFDJqwgVKu+X0k+YyqKHE
++HrRp9UW0pQq3m8UCbQRd/jclfZesdOmWv9MNZvXit/JqXOrpFqvJVPisOy60Ea+ekh9Lvg0+l8
bFjSt/amLqPnPJ9efarabzoprcXA5vpqxC5h11YWsz2ATCmG1LvGYZ6vYLPSoR9+B1FirIQB4cWW
9CZi8CmbIa7rxRz5NXSNKd0LkxcG7fPkezFjgaRH02B218nTpP9Z1Vq45OvlSeRs7DkL6CsRTNAL
dUBsS2Bc7jQXK7HFA+CHdcIpT7RIKLd1Sy8RYYJ/ygqFfbofmr1Ttf6+y2EGTG4jDpmJg94oi7u7
HEtIqLk2SxdoKjJGIGrxXSLSDCvfaJyzPcZQc6dW3VzHx6tEvbjMPCl3Nb7epYWG4y3Q4c/2zsHM
ContMFEVgCn7nukQSuPgKUBeefKT3fuv//6cktL9+0Ejfd9zPT8IAp+Jc+D9vbyw8xTgxGgvfcfw
l1UIPyAqHBrPDLaxo4Kfs9lV7f7cb+wfbtN1izRjemmEdRkuaOGUu4hRKGBbY7yhf55uRZdiOhhE
1ZzwyDzPmNwqoHs3lgr3eU4arptxPx6JFAOJOcVvrU9WSRN9sl4jxsdRsC1rOX3SYScIoMc3J0k9
Ybx+tWAiXaN9U8VvCfNBkMtCAGoUkb5gOC72lYIUBkzsksm8Wc05iqKkD6ybVeKpMtoZBhCtH6jn
njjVLLunLqU9JpTxiF3KPGrlgVHSjTzyyTzAyJohJN4fu+fdau8mWAYPIygLzn/igXwicKo6qPZ9
mdwd9ooMniLAmhvevYlJ1R3ruTq5Q9rsWiNU2O7JpJ39CfnSPWYoFlMnltg355VPuiUrjbBOjtXf
GlGC1C5UBwJpmXqhdVGRGQCZjbmoF5W61pm3Mu35ThSkiUGWEWOiKFy5JnIg9gMYzWuGzSbePwBl
ibvLp+QgmSKjGHBfDEfGO3fMkhMbtdUET/XwdS9o8Dr5Ada5r48JUGPcMlG1FZSlmtbYY09GCGLA
osf4P6Qsz9C7vJrSAzX7fML+PrC/8L5LzYiywezyWrJ+LIgU+ME0YT4BGx6hsTKEMaLhsZZsijIT
54ar3OWU4NAJeU8qx3N2GBcxCVN2LMPYkqTL0CIHp0bKid0Vz6UxMjUIuuABy/8e5k97hSbYXmGf
JSs/uishCufIjs/BzW885yJVewCwDEWB2eCYXgxQnbAVGk9c5vOjOaX5Kq8J+4wmo9sTQUOlk7Y9
LGbLPZnkFS8GObzC3MpbQzF1KdFpNAzMlGOuysocr6lffsNVMvxs29Z4GkOiJx16a2dzmHnZdXBq
Ee6yGpvpQz8Ux8iAxI2Qk2673+b7uDM+O7aRj3UiU8760CH8iAhdF+jKAQT8tCwTZPCdM+9rmW3p
u0ZH2VUciwDuU795Cog/WijXap5hEn1WBiloFHjRfgr8ktRLDmY91vyqmOnil2KOlaPZmdqZqBJ1
8RrEKXIk0Ydg8KDwO444uF0UQhVMcr1r6vCj4Z05/3kM/N0iCiPmskXriZ3qgZOtRF9NR8OcpmNU
ig+j0mLj28cmrbxHFOsR8AfrzSokjdmpZl5Yxu4yNb0SiFXjip1bMBAoovHMvnE8f33ld6nY2ln6
EcFCQPXGcmmTIHBmv2lfxq5oN1MssG8L7FJRUzwwe1w7urAvWZ7iYu0Lb2P1+p3+v/vDNDWek7Ik
94Vg0RFg+Z9nEou2n2rFTCP99O1EfHNTpkBoxsUhiSc8KQWUL3Cyn5EwVlYutkEMnjQf8/ZhcHRw
FsFE5m+m9lkFR6TqRHlp7jf1aAanApJkmeE/BPhw0XnQPJk5jDVSD8FjgjHYGRAwFnPmi1MeVAIo
uNZIUwDnJTSYV6kLXAXBw5ju7l3wTVpgzu9Vkl6SRLs7m1HkPmfhOIW1JEVUAxHWA1iQTHrBW8ha
ggKh+vQ0cQuqv/nRpB9Lny2BV+nfkEXlu5nn5I63bFWHWVnvaVrta89Tz10czJc4GEGN3p9WhIFa
mzZHKePwjmJCOnC3oJlmI7QhfLo30wqGG9u14daQi7Jo7HgAaMQ3UmlrCNXivRbxeAcA813J9YTF
EY2Wtvzp4laAvB1lkc2jXJ95nAmF7evB/v7tZrpTov1JrNl82UfHIOaI1HH67fksjglg7u08y1tH
atyaiCJOunt81NcN9FoKyfqeGvXny69Hv+43ZsXwMcCdN9EamcrM2enOHq6ypyjE5bVwucYcU4vQ
3HHs94w7DJwuNtNqaK1dpjresYUTAqBCyoPLSRJ5JGsJtFCSTOY03llPej63OS5YGTrnqZTpfehR
CeAT2tzPeBFfECcdhEWGRCzFvK3FnFxzbbaXNjt+3UEyMx6dLj6YeV3cotYhyoCCjzqNWsxLh3XX
jN7ZFZl/VhFDdTumTuZT2MohzzHVxPNHYX8bq7C/mkqThzupczD46lxMPqavsn6EemDBP+HGqWe9
B397SEgaeTULgDuma5GcBgJaw7EZ78OFygh/tDFwddvNsdObiT6avV7GHX5zJ9nIbAoPU1nb2y6q
1Iau6TVsZP0ZhCzcHYEtT7piqmfHzH46pCf3Qph+ealmc+9O02tjITkoieQJCSJ/mqT4RefBO37d
QwY77E0c14uxTopTXLievQs0B0XXXZr7jUXXZiPMzAMWyN2vbzhNdHXrzt8mgPp2XzdBy3VSMm89
d7g/y+AFbqL53AZP/kjQTFwn5aKlf7OoRk9tC1k0JErrnT/Amwji8ruOwOPN3gLvFnTS2GMprLNb
1xX9CwclOsg4ay5uxCizSXKyjdMkwnSUJk+geqNDCSJwkWuD9iutil0doJ2fM/HoNQQppL2ejl83
PdSrTaN4yVl9Jundfmla5a+UCvXyHiG9sFrE6wMiKZwqjB+ZFFc3N/ShPxcFZDpq321YdwN4rP5T
pjbJTUk3cfnylq4ISVrX7rlmZdn4xGYjP3Gdo9PvR/rjrz7RKpJp/6fn2MY6oIKxq/AIOjY70Y1s
047tNaLls+N0xXl26DFWkey+gQ5c0BNF9UNo4Yje3J7fOhCEFhJAGkAgIwvRnOvIY2kho2iVDIJI
4NmoNnrEOIjHi4wN0b8PY7CbB7s5EWFVr6a5Ovos9KyTXfRkzYG/HJOYth6bTxzSEe9DkDzMsccO
ObvztxyXMeMJk6bHxw4puccQ9032Zsc5TQi9GIYzOS/dBf9oB86JmEpkRMs2Gkk28wwJFQdhydxU
mPsTIR8qloF9wTk7lj37wzHKXqfZkQcvaXJErLSLIuSgeyNAcFVE5rAfZAOKpusCzPn1Piyri00u
761ImpA+hFGfimAkFdukXg3VD9RO+95v9XfYj/eOd+W9SDTVq3IKmw1LKrwVDQvVpZ9KJtvQbrUz
+JsesusC1bqx6u1o+DZ1jym1niVixEitvWmGgTU/BJFKXK47i4Cmax9eRJZ428Az7GVh22xtcFne
NMfBjlmnuYuKpro5/oD8QKbFpwjaA0GT4zJVgXN1jfIVA/DwbuvBo8/TODf4s/E6JTQ+dgheYdNp
7dpKtMc4xUqBL246gDArDiEixT1WfnVEHhHvC9dyj0Oo2h3Ek2GdeUW/RAlMKAAZo98cj0I6LcYX
22qGfSQaRsaxV3xLxK2tXKh8ddODqxgJUgBdu6lHUGACzX66hFxYLQqH88sP4LOJKYF7ivRhZ6XT
032WQWFWfANwOK0z5IMU+Ma6qkv9aECFupvjdrlpOcsiis0PdqDMMavsKQoyWB4hHxHrPMLcsfUf
ZEACaxntxqSUl7Q3t1NX909tbeAmD2DglBYfv8nB9VvPxvQwlL/nqm/ey8J84C0ilajR4LoFW0nS
aN8oCMFQyRWKhZk0NVAZZRjskrtuSVXxB9pZSYlb9K9jzB44NfC8OChjdmRCB+syyUFue/YPCwnK
kvSLBuyJem2J5oFr28ZrXzYGOc2IKJDVvIeCJrooq5dcVd8F+bnvSTJCNpXQEK1mUqciFLSH575b
tTlXWqNoIftpClN6xO/sY/xnF/8KQ6ptlQwZ9kDzRmm/n/J4un3dqHmYD/YwPiJb809fNxOZilnF
gqVGZyDMIKSh64Eqdhq8CHhd8elWW98nsr6eD4gCA8zp+jl3YvngYhrdGSHispZZyCoavHmbtE67
SmvfORRNOC99S7dHOgC71p/0MZFDe60qugbZvOsmdwYZPXkXglYLrKi2RzSQno++GpxbEyVMjmiO
7oJWNCdXqWc+DyYjd+pkm/XT51g316Qc9HZQQ7GWHgYP5RbymJKSfsod7xg397SP1C1OQ2UmB0Vc
567K/WpddJ1eiMSvSQa5k8q70P1oJDFbiHSJErcqchIL9AGxFVbfDWtez8FG6Mh9tIrJeGnHZTx+
NJ43vpVDrw45HOVVNXi/7DrBIw3n8SpHIFra3o8IRRd0vYInW41i7TnE1yhJRHlr9sHLjFQ7Q7T+
jC3hIE1n2DgxKwbE0vFU9bTz3TsMXBd5uY2c3H91if2B5m1lK1JRpjvOl8JnZr+euIzebfhvZigU
wePmuEl7xNt3xzGTL38xDCNh8nH1NhZwOsOJrFujL8tVid/9RmRGs8UUXh0JPU+2Br9ymTfZMZpU
cusmM77NPoT3vKPzjkE5iSAlebYibagfsQP1oVwQSglNT450D+CEaqzu78U9yc8B/PqqsOMg2Oy3
jsvxEYWxRAKpJwS0BsZ2OoXPVtaZP3rxaBS9degrEUFQtYMDAarBIbmrdyxCMQWYoOOAFB6cuix4
R6J+lbWWojs45MgLe3shTBuXmw9tdFPHk3fKc9i4EK8feqd6KMlkvNW1v3O8OLmUaXtNrMxf5Qom
GG3m5KLMNrkwAxgOYxxxyc96vTAFo84BbDeoV8fey5lhRuha43M95e1VhuDvGrKGppTBFXQcgDyc
A3uVDOXRk+hUZbK2TNE8teYUPHWWwf+LQpo3klIlKPxDlkrvkBilQLVhJyCxvWzc+l2xRN0SHZwa
TwybXBI/DRLmjAogMMAr6xVfKf4dmsPbbH7EAW49lnHpj4ugcbcBLMYl/LJmW/RqH/dGC4u9B1mZ
M2VMWbXWTQHSXNn4kBNjEEvXdfpLb9Onr0A03dHy9dkv2xe0v+OdWT095ZX3Nsa5OrdGlcFIRPZJ
q2K8ufuhrcxbd7/5+moeMT1XmRX/5Rs5GKpN3bsMBO/PcyaB1wgM5WlEBOxlHEeNr/Azh0HzEPV+
cgH2v6mGqXnoLEbQts1wFq4a3WtPDo8GzP59lYO47DjUXiFePLTeWP9oKpIaBYFKT97AeqEJmVJh
yjguTdAuGsm4nse0eCpDYkgbB4/8OMwfZhYPvyTJGthpCgT4JEyhinHr2ftR1AgXpwZfRWFb6kBm
OtnCfRC9THnxg0F583MU9WEAtPse2eSQMi8ZT+xHi2CinCJJyS0j64NINeDIQ0ayG6vsa5Nk67qq
nEd6CHT7bXUZlRO/FZavQf6F6TKLLXHRthwBZhqbwCKGqK0kagJsVNuU0MVpsGJ2hg6jw0rrH44Z
rkcRtx9ZF+p1qOEEUCwQSIki94V0FVjWFqcUBrzsxR6ZwqcoM2nZVDlsHzQwwCNXha3tbZxVxWvc
0k5RTj3t6yLBnUdFvhC6nY8wTZv9XJnlsqy0sZ5Rz69okQ4wgKMnTO0a6hD71KjJwkdcovYjEgI7
tSg7DHAdoHmIGCLVwvphRYwgldEwxJvqBe/QLtb9w9iG4apy2p1VQipmyMvQ3wY2rYZN0cNKtusO
3ZNhferyN43eczfTGwww36HW704pF5X5zhxBBkBspWN/J31l3+1r3b5Z4cySNg0/bDtvVwPMCrtq
XlOhnvqUYDR3HhCk473yHfWRRyOIEKnlwjafor4+IS24usrWC2qtH0X6pGbg8Wqy16NFfTCmZr8a
YiCY4Vhs2Z61DOfpPxFuQGMOVo96MfX0YcjewzRE1ohkJzzV4pXk6CsitveifYXGRFmQoq+KDKyf
92cUMa0+Vl4kHKizVR6vTKcjcS1wlqhJQQIRcsJFDzW/05Axn1u0jRgf5bH+ZQe/SotwycB1BahR
VIk1AcskCyOZ9xkpESnrTDtHpAc7Xed3pAbVjrtSQXZtGxKt5qEN6VKRKndHeVuVvPm8P1k4PLcF
ClxXmb8cGSxBFGxspNnLsHMJVdLxyYmJ42RICnSHhNS8oFE5xt4q009eAznYeUOZwAzdF6+OV19c
GlV+2IHXy9DYzqxc0qRK011sbYYx/w0hnMysAkVcsqoaLoWzB1jAIzoNd9nZ1tb3Kn9w01e7Ycg+
tO6IGdXkfYGO1Q9I2tOZjCKcFKtUZ596zi80Fcc1JjHSfloTx4F3bj3fWUc56ZFNWzbbSjH8qxxY
Z1GuwlUQF58OZ3Ayfg6TSTRZUL9gwKZvlJDkON1hZz0jiUXMGrYm8Bv8Y+K8WuUNXUW+dgsvXZkF
UW1ffufYJk6wj5dx3PokIxIzG3KMDBaQPvVAypne5Ajw6jz6RdI8hAR0OhqdHou1AWDd3bSRdyA0
F0W7qfVCGsjVOGzPuCiKleT8ZU7PRxepNxso5rJwq9+0qI/STxnBKM1ykz/jh7CXpGiSOSb1uXTH
dZpHcH4H0Nlh+D0mrpHdpZXSuw0/zXZ+ck0b2KZIid0YgwWaC7Z2qKOVM37ih1mXiIZZtmd7gRDq
PXaKY2DFG+FMIFVDpuG5l6/IkEBgLgidLbwHs0XeA/MZLAspAwXw+xHC25IdIQlksX0MiUaqhFoz
y/0YhXN1Gh80SuHBtK9pAzgxMnw5vZYdrJHGwOdndhIbdbNE83uY49mkqU1QG1nTKHg6q8NrNL7S
PIhhyRzHXqm1tgOy7wCg0g8q8UvQ+5qBn9dyZWQKhQS7n2VXa2iJhoI52u0TRkg4D4mfd9LLaNTN
CsXOMFgjlDEug4F0k4XToV2uVUGGkuESYUM7olf1Mxj6n/XQvPrUx5pcLgRgDGFs6rPFMq/aZzyn
aqfaWC4dQ2DLcL1+Qcn2YgXGp91RwaK5UBvQK0A4mVjFdKpQB7D86VXbNgwsbLtfCVEubDtVW+jq
ClOIuYeak8PJplOjLTLoI0JwfLdChACYshqYFhjNLhb6hw1vmOZeZ29Gr3kzJriynudBlp8D6gCw
OztDdGwHQVJg8ciGPe053uksz1F0EQEmJ389p9EltqK3uCOLCtR91AGJHQOQzFx4PdjszNCDJcEt
LW55hFSxF2wFlpo1SlA+NA8FzIixrJy5SDTpsND0Tg2rqxfZNKw0yNdFpjvWCNP6nYJib2Pze3z3
V3rePK3eLLvproZvmWtMX++zNz/1ZuxdxvuNrfvklKqI8suN2ZQzXCaPuV5BOYp2qmPEhDMbPQKS
NbrmT+iLAVlXFfyhmrePFBn8hWQ58YJOwkoxVEXxgvWY4UZJ0eVH1XLS/JIS6vmSHvS28Tit7CnJ
l1i5d+PkTGsgwej9FRAvKTbYN8tdBSiw8qtkXRpY+KXWnyU2sG0iiQkdUk6sPDs4PStjTxNp2ajx
wQQKm0wd0jA5cKUgGKb2o9e89YKdX4zfFGrZtX9fjsbefcQFVa5sWJtJ1z8lsv9d15m7to0Hi+DP
JZSReD3eIdkuhRKDtsEpTungAuoJ23kpyKdCHOaiA1jG06R3UuV6Xcr61LINm+Mx3ZT1QA8n7+/y
4EqtCydlmU38VYIeY0nyxoKeOYplnDnsp3/LsSI4q+/OziC6dWqnJGonWHQSFrjIKX5ieUg/mla4
C2+ugoXOGBKkBL5wXKHaItyrhtqME38fetDaaiXtTfQ49GQgpcM8nNyuVxxeDh0vHJDE2pGLkolt
RgN6NwfYeHClMnrQu9TrqsMYYTV0m2lnNVjQurFYxiSELb18XLNpQ4+DqBefBLNka55ZzKjPtSHG
pRLyJ9p3Z9XVmQnpe9ww3MKX64t4Q/EEKKlde0Qr9eQUoE6U4zYO7ghuVrkgB6ZOF33d6fzD6OZg
QRwMFhRA7+j/HT4QLySdkRYoV9aBsMi78twGZ9mZE0sVDVWo8M6rAn/EZWEU+9wjzTkvzHVLtDhl
eXRirMic5T4Tc5JziT+LxjRpL0WWrvvZ+JXdrzdKoEbq+mEVxoNPdkj2EA6sQH1LewVP75KRwTG0
4uDsW3DvSpN0SDOCAAfnfXaFTz58b2+834agW8aUS9PWWSdWfe3K5GHocWyZc4zo3mMLAsOjkH1C
f7zcWaH+5Tl+tRBtmbK1KX/ndObBlJrJZrbnn1aPlsrKgu+eE/5Sfm4uOquGj4UJd0wsWpPpbzNY
90SREy+BxK/qf9VuuqxpnS77gMwOw7GPvp5u/YgtonSJkZnUFcY9ZW8JWjW3je8eF4hlMKtnpx5o
pOHVWoKHxUajOeicGDyz79VYZs0PIzVHNP3NpYoEh7GOh8tdiT7Fa4qOeonrl0Ms6pzNWIyPuZ8S
BgFa8qxVWMO0Ip/IZVUmI6Psr4jImpvd4/KJPVqhhQwUCfU2klc4HMiPvPJZDfap9ofwA3zTCN+U
aF7TNsx3G961s5VQZT+HPJVbk7Nz83VXWWTmSDd+G6c0OaQM+nCMzvKsTGJYRr98lLGZAXYWxgmc
H+Et99dkScKLB7zd12EysqNViYcs9NEU+TqATehaO1Y5sWQH05B/EV+Jr7IucZOf49z3PuJontfB
qOK9zMr0w+/xM5TfBN3nB5Ju/K1uSrkJhjb57BAdBXaXnbui/O3f5214J7Zg05zz1z1H9H8emmPh
MIRiFvf1UPvvz/q69/U4c/k/P/ivh+gMbpmEun/5XfdnCZpG569nyT7M98GAAjcaTOIXkuA8URBz
cOLFmqXqkG00GwcsOzvOtHnIgpQSiECVIGjX5SRm5o9OTwsrHeggE89hkg4xi4swjfJhRHXzMP4f
9s5juW10Xde3smvP0YX4AxjswWFOokgFy+YEJdkWcs64+vMA6rVsU32kWme8e9BlkiKI8IcvvAEk
cZhG1m9vld5oIGdWC6NHKfzXNdWGCuXGNN9ObXp/fMs0W/Mmx1CXAJ+TbMe/+O3e8BdJRFtoup7p
fUHrcnrr16H//UUPyZFVYsnKvN7C1CnOgSdWrCX+cfq+Od5ufILWxNg0gKdLbsHxyiaGr+Nxwxzm
jO05EOX0f718OzeF7uj06XQO07Ghpa0RCbL/PntqvXS+ePn2/fHT6eWvixn/ohtbrW+HdIPm7eWv
Qzq0BBxHs2/8yMqx04iLNZii6py51lKS6uo4vZJd293GChgUSLFeW6/pGCJ9XPjyKc4e4PkWZ8An
8YrgMVhML8PxPSox2apVDfBD48vIKIsz5UKia8Nz5nDc8atBCaJblSHJ5/Q3Ga7l51ykCv0VhB2m
r7wdUPaNVV9Q2P91rFq1yXpknBDe/mQ6DziC6zKW27f3pg9IjPApGhAAmV5O//PVMFuHVQmQaDyt
6Xfh5IDWsOAtTX8yfZC2cbd2ZHQCfr0X5jDWexp98+lr0wd9aBlrMhj6VuNpTP+zBs9Z54i04C+d
Y+pAlOdjpYDjxfS96fjQzOJNYllwkf79PYzGi01U6/pv78EtazYOarpv353+WKsSeTMEpTz7dZ8M
Faoey17/9t3pAxScaJiZTfvbd/OAzo9Jv+W330C1J962Y1r827mgC7fNNMisv34jGESzTVQFOsG/
n6syNPJWsUnI3p5rCN5iS0BNB+Hf16UVmGCqcYl80L/fo7oV7MA60/me7lHVAdooXef116FlNap2
dEt+/voWE6zfJa39/ddbOm14PHnSl1/nCTkBmY5Bu/x6S+syb4/xFE5R/xqRGaYf+1Q4T7+OhXF5
ua8pC/x6q+ijbg+z+3E61vT8KAvBudWd+1+HLx3T3ItYv/t1+MEzgbc78tuQmL6ohl5y0Ozy9Ovw
bo58dFykt7+OlSAMeUC25KixiswJisnSYXEwlR/AzkkPSqvsJHvc4LJewoA+wNFVb9CNGj9MwwYp
+SQqt9OnDqHWEtSdspo+zSAOrIvIbhbTp7oplB37FUbF43eHyg6PcLqepg/RvA7uFFKAWqnshgYp
5Zq4Ke+nP1VzDIPxWLud/pT+DLazZSfvpw8jdYQKplq3mT71fKpUdP/ct3NItKSjC+1L8+nTwiFD
pmZBZ3g8B99Pk1s7kU/TKxtlmHsqxbO3cwjJuuQaK2l1vHIj7p+QeYAKO75qMxiNaeCoI8BQeii8
tFlkNtLR06dN5HILGhuT8PFTdOSKLXaoDQISvKRe1h+GDIzq9FIjPz21sXg7kqXqw4Ml/30KtN83
gxVLb+eHRvprpSbhzfQjQaXheI/Z0HY6TK723tIm41tPLx2sCiAV0NadXsoQg3cERzQdxlPguQ03
rSM9T68Qs2nPpY98z3hp01tmdqgAHRDpDRo+95K/qGnZXgBD3Qo1pckbk75ikILvSaKSzRYqWumx
t0XYXBz6SIUqwiTZ0aFXKJCXLooaQjzoLj5SARK76y6tBfKo/EvClm0xvZz+bvrG9LLq0vJWwUWV
4FQ85LLcPuQYfYwvpoOZdnRITWHdTn8Ndwl3R9mo98N06GGU1VZ6Yz19oaPjSDVSBZs3fl/JRL8r
oHO9HW7wFfMoKe7ddCRJkoEaABYfj2M01Rtq/X95f5/x/mzzN8jr4rl6/i8AA9TJjs/xz//57zNv
FH8Q/8a//5v4p/wlgMgrpi1QTvyXBKMh/2UayCnKqJQriC2q1u+kPziCBop0BlL6hmLzpX9JMOp/
6ZZqo/UhIOvZuq3+RxKMo8DiGzNh++N//tvUTPTzbIX/dBPFAP2a86dmeVALm7Hm1CqOickiAY8z
K+znUEb5AzeqHXXwr/qJ0nI5M+tBnrlwrmYtYClFcvAycdWxvLCMuuSL7mgljlf16bf7+A88A+U9
L1EGJC+gGmgGJ6xc8QzCQVcCOdQhRTG7YdBX2si/P9ogCKESW1uQbEffdO1ZrLjM546MPV58fA48
ij9vEzPPHB+STrFUNa8ZAeQmTefTVl/klMrZAR4CxXooG/xfVM+Bd4Yvc4rm1ezjX1VHAsgfTwdS
vWWDpVN1IfCJu4JMZwgqWRRdkdSNCtJDIBdBvKoxaRwVLi18BkJJX3iajjMZMuemMhNZt82CLyoy
8To+8EMqLTvfmIsifCIpXMJ43HS6dLFsPJLNuFoEwvvsaaER+v6sDQVzLDgCsFw1ebyZv/FChqRD
FbBykoWBCsiDlVWHcLDdS4WSynyAUXICIe9uFPyfUIXBpacO8u5IjwlPSNEnT0yIb40aGD+B2KcR
wBGMUQoxgIYAVu+qOz+OtkPUgGpq91oZ36S46QVkv1JfrYMeWytjuIv99CT16Toz/KMYFX9845LJ
2TYV9grcCN6oMe7yBUZgVPqyFWqEG0QgtkJA/epXAw6vmF0h87/0TMq79gzS26rLpM1oD2SV9VY1
0uVAMVrHHs5M04OC5AmQrLXIg40jgcrrtIOu18DGnV0QyhuvRwz5tfQRPBbubab2R6XbpeBlhp7k
JsP6CnKUk3hrpc7pN+IOf49L5V1nJ0gC6XsU+KBvshX60QoxybM/OLQkbgF3bTy84kqrxUuQlFbJ
04dBGbYgPZcaSZ4pJw8Dsl+ZRikJPS5cIsGLwviSZuW9XHT3WHND4xJbs3IutVJuS2z1auQfSWmW
sq6sMWFZmGq3j/EFrFvlPqNiWFG4hrVz7HPr6MZY3vsZLibDBiT4C2IBm1SNYXuUoIP7yIlQKqau
5e7wB8EuBJoTcJU5PJ4bh/qGJ0W0cQc4dCGGDt0Wj4OVr9Chd6NVYnyLSnveFM6xTCLoGPUSyv8a
RvQdsvlzOwLHLoPOc/qN3xrI5GHUpwBeUNdF2a4AkvgNZUhtrfj9Y6w0S732n/JcW3de8+jl2U3V
+tkyME/UX7BHoLpI4SymUk2NBdWFx0inaaOa1XcXAROrKC5eWqMrZVN275pRLmM4t9SIF74PyLhK
/WInJCgMKKzfuwTzBmZ/mXS0VGdVKsYqRNvaTOIV1oS41yPf5wnlEaruMcr6Rwr7qNBF32uZwlzp
3uq9uAuj7lxgWkHXzTq2cvxk4uoX4tVHfVyfDQZ1QsG90sWNZFzI+ZYpArVmpwO85MDhtza2F5o7
nCJUb2auBSy8GsCN5MXPqIRvhmdsWX6xgn5vgG4SVbsRFfWycO1RuqA5twd5SS8EX0/f2mQwz/EL
5dk1tYSFkwHJK6nSgyPMh8Y2n+kTwMaF1knTBHwKlYzV2Ey06uEwqkIJu97VpbOylG6LgO1ZKiFo
U/13QZ60EDpr5WBE/gZC6NanqIxR4wlfHEPLV1Y4bKzSWlX02aq82+WyuQHFOfNUb1lrfTszsCYd
xjpT3G1FUC8NFCc18q1xaRzablv2TL2oprRA27rrd06FToXX7nO6xnIA7RFgk+W3qLucwFDD5iDz
PKgtDTVJ3ehAkyocfz38qXsEwuwSFRfPXuXoYsUDCJC8PtdRv6WtRUQub8bnG1N5w2xq6/tPikeZ
Ps9A8iFYMpjHAOh6UTU7oaMh2KdPeMVUtMOwTq/AD5kkyeJLZf3QU7EofU4depJl0A6iXjA+o15x
VrglzqIU5e0BBJmWxcdy3dTDqhLhwgq6s9N1W0mPDpW07k1zqaRE8229zEysi3GYivyTk3aLIIT6
y7St+i9tRtu32qq1vmnRGGbRvQPr+Rr5PMpa03+0VnpWKiqrYdAsQC/iFhQz+lzDesLk7l6rtLNc
KQ0aIFRnWzf8Ocg1zxHiluvm7aIcoOolyMADa3UwgsvquZzyU4l8GKxu5yXBSBPdmJnx1YvBogMO
xdZdlPPMkJ6pTt87SXnKuGcQb1uokS5dRWBXR6PDZx3B0CVokhspu8Vt9rtQexRtMXn3sV0YNG1W
uDHeX3Jyr2Af0enr0I3uFUy9lVjZBZhf+lq5SnSXNmZEqSvYARmW6dOHT76sPmYVHllmuWzAUSEx
/6WUImkmVRECnVSn8ahtlfIMu3UftqDVEchbJFr91ZNDFn53AzPxkuMUW7MewD5ZS4AzF+gD+qAm
y107WBXuURhFBj4KhTIeTnPT0y6FHdOQe6DjndIntZSvchzv5KYHGhoozqzl7lVRac7VsT8gvAyc
OCxEINt4YPO8JE3GU6TgIVoo60gI2I/Zc6TDBcJe3vRfnTi6wMqEOZgC7QIGXaRfzDK7gHld+W1y
n8Th19yEDtIY5WwskDHbx9aQ4FBuiL6K66nf6Nbk+DLhV9tDcsNZz5qNxzAA284qKb30Q3yxmuhS
hM+96+2iGMifGnMNQSPwCNUdyvlYuUl2eTYTllwPVLwkxye0iR6sNHh1chpNGG9jGo2puFMJTqc9
9fTccu/VzPOfZRVto9AE0yX5r7VadbMaO9NqMMJFiu7ALNa/FWm4p7ScLtTWB6yl1SjmZckFX8eO
bs8sj9MjQJkoSl/DZNmmJT6b3KlEq6a2GlI0FffWZFhHseIjZ2rNAhsf9NiIXrVA4Og53hbQytDZ
NWfZ0D/BmGtZpw7ro6+uM+gNSxG4S3cgMVQMrtIHckqIcQterkDTTfqCLw1gl9h5Yva85J1dIkZF
mGbQjvUJ1RQ8ZoGI93eiCb6blY4jKNi7wGjClWrA/QyT7wnSzDOsVF+Fx6EqiYdumCzOikWzqTG4
gwWj0kmHGwu2D1gPnqdQcKR1G8TnCjWCzQgWHv8tFmB3BcxvbOQmJ7AgLKk0YxVieVdhpaeYc0n6
AN8EGzy1av1QfOnghnxcFxw0qP3X8f6lGQmCsIdHiHzfyrgymCOgP31z7ZjdphThHZyRHzZeJfPY
iS+JE9/gTonpgokGtNl9rT1vYXTqBow9YFCwj6UufuhZc8rKYAugaQ5d5UHWeYDEJSsEyvx1Z7so
+rzmnRbNZLzg4ti+xwEVXV5ZhnIZX+yeO2J1FuGydC6E/prVY+cKBiAN80dNdTZMvLmvD+GCVuKB
0hBBELpGfXIsgNDN4yQ66A3unxGLnSiKbROZax3T3YXJ8OprD49ywupFhEVNABi5kcQww1cRH4tY
b2ewU16MIcdgtNJRCAFdgMg4gzFUl4NlHSMXDQ1KhuBWDB80c7M3NB+JUIEEHujsXOcMMhXLdz27
M9v2WdEfoR6+TvMTjtrDoPYzGawejPGGpiPVGbhZm7jhVTImQtNtQFeVlG0czQ2Ip85N7rwhQVqM
G6PCiJ3liraFMXkv6+mpVcJXtETpBDUzM233HT7PM1Trx6E00zwIbTEShusx9anaH6ZAhi4vJhM4
474xz12AkKUCFGynmghSIKrdBvsYwZs5qdWGWcmKovhYS9toxFHuWAsEPjTMKXEpa+aQ3xmhSfeg
GBc9YPsSERRwtQjyedNkAK/SEDU1xrVbRTFyq9qdXeqYhXsU/STVfUWpZtFW+sxqdHxP0/jk0PpD
ay4Qc5KCHTiLNMXdV5XpA4kGHRiLRVMU0WtpWaDjLVZwxsYwTh+nBJvaZs82eJK5IEDP7dHGe5xo
qI/F86S0RuuQk9JEj33Gr1BGHpWp7JMPTo/A1ZRmdYTZr7Dvlb7x106T+HQkQJcO3GZ7XIhjVKtK
OnFaYj2YzYg7DUaZR19eYrID5tXQdn1fvIDI5CIUo2EYo3qjtGy2rfXg6KDF4jK8yAnaYAgaYHgt
JyfHil9dMtSZFZCnVMsGjroqgC3YEXI9IHwY/L5DsC8fIxNAu92Y4NhAr2sl+wkOwTAIkPySJU7W
PFFHkiG6NIvAk75TI75pGmAk0k4XKqR45ycs0dfU8l5dBXa3IAHqEnA4lmgY4goSJX1+RrIEDLDS
A63NWoikKnGFfQu5CQRPLx7UQJw6oqxQxCdZYQsB7y/PRrci7vhFkvwDyI1L1ZkPaRcj+ID26Zg9
gNV9bjK4OePWVBRsV7KuP4JTO7Y2enhcf2+x0eAsd5Ji9hUNDmPwompUCpg2UcbbNoQVxKS3cjSS
BCjIeWxUep9cdJFgBxZS3gd5HLK2IZ8WzYC5/MDXm0WIZQbuAQE+kEHqe/yDjGAZR/5rWdgPIy1d
Rqm19twbNTU2MtsVuUB+oI7JAs1QQUXtwsSnFRFxd9XIeIA5sCxz/8s0PqKSY/cs69SRNpnqXTqJ
uoYigtdxchK+XfLcQTQwPSFZQkGmeMzc8pgF1oPqR4fMoA4xfluz/fsalpEILuNTqqg0muzKiJCh
ZkIfpFBufPsl8euV4r3dYMDyl6i0HsbVIey1h9AdBXbSC70wFVQyRmcyoKLuxU+zYF6nrP5hxt1P
EUkJPG6XJwXQJ+JL2Ze3duydpztsqMQHSoMjqpxDDQbME4fPKgvcQpV9LFJdZFBAdDoRRogsdtN3
zMy+Rd/0bazDHDlAx8TAnWtKuDXj/NF5hhZrQ1FLD4DfDUTg01MkpycKIOUsGRewkvEUppei4zzH
5yIF4IslibIAzQFPvHgmmxW57iWvk4sU8FdJfoE4w+Lt7OqRvlnV2S0XRqULELiTSHuQX1iLZTeq
Uz/H8T3RE1hLSx1mThEcuKmk1YA/WH6ebc0V4AeBIerOwgvsJ+BrTx54mukKpkuJbOi1+SYxgp0Z
UkUbR14mOA3b1n8EuDwwLBqGcD58RUHkxR/YKMblY1opEGS/1AbVLk3fDSifomkrR/0lJ77Ulepr
Omgn7Ha3duryJ8Q9PuHXNCFag7VmnJlpEr+U3pJFpqGAFh6MinPQVAV8TnOISNmT4gC7ZFMMGki/
lRfb4N3ghekp16XvvA44fdooc5RpESyUt5GE1qMp5q1Z7QeRQIWKJThpQ3bT+tqrksf3jQQXUtQ/
E3xcNQRTq1qcB1tZYiQ0r8rD4DPbipRAMstPge2+sj+cFMIipVfhu2VLCyjauEUDi764RnQYY0XV
kpa6UWozYcRLSgRThItA+uugwOKJR5PL0xQY+eOu6XucX/4lbdyHWK5WkWE/9ZUyzBjWNMsJsEu3
W2YC8qhno+3aFsMm0RrWAGIbj7UyLlh9xq2vTYNLLAWvBpR5I8zPFcPIiN1XyihI/EYHOQhfXam5
9bfjYA1UHWQO+A2mX0lnYhbgvg3qlTnQUxeeRce6rnepqj47hHYLFyFfcJ3fQX/nC1OJt55PH7/s
vsYq4jlK/twarFwRNgYOe/TKsodnayjPEawsT22XDVxfEMhqU17GNTXl8Q+cDoqWJ8dgpIxrhpw7
D5Is/cy4xePcGGdtGBfwTku+3VHXYQQ4XYkyS3dnFU8Ow62I4wOM3YdxuiR2DdfKP4+LC8qKEPwJ
UaYj+0FyGle9oogujc8mF8KwP6I49lU1k0so3chhtukkmuuW9GUa37YjRXMXLHCcotLk1WBnM6Q0
bGlpuCzI4xMc6uQwBaNp0n+PIGeOEcp4/z2GSQpFHquPS5cpNttyf2toVKjTGle7rHgx6HZRTmAN
gs0sftJBvsSeu5rmu99j5i7MdA7+viWV9y7j0woTVCBzRDYdGYJeV5Zb1DfwQoWtIWLySdhsBxii
dDPT03g/ujJ8hYl7ZGtCK8ZZ9pjgtp73msnRpR5rJTCW7kE0nafK9NCygolW7N20eRxv0DRAxt2k
c58cPKQX9MCgQ3X5j6ZlK63xlEcyi+nU9yG1efZ82/BCAP940UUpaMMG3T0gIWLmyYwq2c7uPUU5
Q28JF0jzh6vxswVtrWfy7XDLijJPoLds0NhdSoY7NvuRIcWTlrtqyT1SVSg6iNhD0M3q9qnmITDl
iS0aFslMqsWXAtTxosaSb56h/+CVnKPRwlxDMmsdh4dGIsxENM8m2I0RrmYvAAY5wIdnF8ToKURI
FcFzCfqAWVol8E9pro27PRhhJGcLdHDGVbuC57EGbA7qJ7P9DYI5gMm86DkLJdJcA+lrkVfUEDt2
JrUWcx9ZsF1Qy+fcqGZmoNIpLXIPQgHFuW9BLvJdVeFVHuQILHdtW8zUOsTN3IAjobBfdnT8H/s8
fzRwafruBcCIqIg5SfdVLlD2qkrEdEobJ8awOalSg1dEGkUri/jgJqYMDO4/9vbQGCBitMnPuja0
G0DEYu0l5Q+k7fSbdnyrE/BNI/dmegeC2V7G73uBqphELS2hFvFx50ChQXTdOQCqNqpKmappyuJK
oceRkKkpffhSY2U2QtkV0eWFLpyVjIoMgKqMlZ69HW5IsCrgcpr6t9rL11Kr3hjoFU1n878tw09a
hqrMY/l/S4X+n+L5xX/+r/vn+odf/WHhNn3x796h8RetH6RBdQOpMNnQ6Sq+iYZqdAJtg947nCLU
dkyF3t6/LNzUvxRD46nbCu0XPqcF83f/ENFQ2TZlKD8GPjgauqH/Sf9QuxpnqqnRk0OFylSErkN3
u+71RNjb6yjjzlXbuAjHMPaTRE2vVCh1D7rYmCUEI/zqTdR+fO/G0NMMKoNaHdELGWjdST/cVpJG
TmqwzAx13w8SWtx+eepd3T8VabkaBlt/ltVhXOVcFO38yjvAbJvbLVj9POmRHqXFchNEtYyRQ/MS
Gp2+CjulW1Kpxovd8ZBzxjfqt0f1D11J9UrOaLpyg6akrSuyjKzr+PlvXa60GKI0T2C16G0mzfra
osoK2/zUm262KtAGX9lJpGxR9oDKF0BcDHCNN5WkwIZ97Dy5z0kpR1tKwcHaG1yM6dqmOCDrbc0R
C+lPPokbBe5i//F5jw/kt5bieNomkl2MMIWeoqpfac5FBPZD6LvpPNf7G63KlF3iwyaqAadroYNK
gk5IiV6I/0kvk2F69bs6DVTamYagCS7UqwWpgieI2Ayw2wF/vFXrwDMJrXZFz7W+CVogu8by4wt9
Zy3I2NYMRNx0DY06+foHQwVIi4lc1DzPqHg20kLNz54CkAsvnOSTm6q8vzoDTSs04yzK28K8bnka
Ha7rZWAB0XY6byfHfXpDOIK7OgBnPUzFSU3sBn5SKj/CDlui6ofEZiMOTqt+rQNFviUCQ7pJk9xZ
NiYdceZ/Ml7fP3fT1DWWD1wYDYFi35/DFRk0B/NpBFKrLAu2AOsFAKx0R62nQ5evACnv5ke66cEn
IofjKnT14MEVqIT/Fk1hoVlXP9wgOmPbGODCpp5hLvCE0HzyUGl1/GCipetptX5SrG9uJun3toKo
jGnpkNBrNng9je7yHigOGXS4ml7WjRzdofjw4Jbzj4fLPzxCi32SRdOGY6Zpo2zz7/PZBr3hEbyg
1TCE8symTHxgZvy0CxPGio2LNCxY+YyogIT9th9pybmWZIhgpRLuFTB2qzh1lLvqZ2akD2VQWZ/s
6Oq7+4jEoq6o6CyCGRkH9Z/nF+pKB1KE0iy2Y3u1JYxWo8zepqanLkvsI2cps2uNfkcExUX+mfpk
Oo4cPyZSH6xEi+gLVgMlGscwVPocdQnTJrBSkrrbxhCHSYRCPLAKCk9opi+bNl7lCC19p+hO/T8O
zZUeEiJOqrxl0n2Cr5gwHH8sSwwRG6QDg8SQTXaTP68uFXJmix4qQTP2/rr7VnLLHyH6C26Gqw6u
Gm6olD9r6AJ42lx8I/6S5Ai+oYZ8+GQcXKMXVAxZZEYC1quCEWtfnUlfilrudMWbk4Kh2ZQqdMQ1
mSBK07Q5rZ1irSr0BNLe2EDlvKGJV8Tt8LPx6Yz4dfPy8eloV6ejmhTFhKwzb3QbAMj1MqZmfoa8
tkXRv2Mbs+3dUMkQy1v5gVXcm2u1Bmo6lQ5CMqpDYFPBKnEUGVFsQyCtHLT91g4CkmTV5roHV/S1
rVrcQ6LmqA/BShdDu1V7zVsQrmIC0wbNqXOSfIUTd7zUySliLd/AtOxQPYFIrooYMIaC0BnasJ+M
gelSrsaAwW6qcNNV5AGtqxnYlzKsImmkMpkgF3vG+5aew8YR7rDXS0e6l8r2Z2UjP55m/QqxE33W
UtneevpQHCy0heey5pnbAn8bHd0IVXGOqGpve4LwOzBWn52vGNE3V+cLJMmkMDLGP4RTf45Z38Ho
hz2MgnA3nFM7C3ZK2NxBxB9moZ85x6YJER6JzWDTIzphZ6Gzp0GkrNUEqWV5+NohSPEtrRt7hXFu
RyqkPBea790rjpGvSNZWvu+Zm7LXcGYbBCLjVJgWcaRnN/BTAKESzt+abnGbmYGJYlRl7sugy7Zx
FXpPKWotcxxMyG9MGa5QaA37AMfBpYWc3KoA1bvy8qR9cPUOVxrdQj0QSZc5BTNUOuHfbZEmG+YJ
PIWVAuFy7aniS5M26BiWzfcYauzM8TLjDMbyRyZL/r2HwvEywaQo4dLvrbYHnIHZVmKJraz5n4yU
6+yGHUwe41rDHvcUdrOrYKJMjBQFZ/JQK4kRKBuglsgXZIkBAjTNS4P75BxFinjvkiDPCdKI0Xrt
Vs4s2r/+zyiWjLtU0rTtx3P1aovVGLQWjEfKzqrB2elX40EakKbRW4wxqmI4MToqGnFfMoC8WniP
+ZNB29/qPolyrsPQ6UdhLlsE9abNJjWuH7+FoXUW0HUq0KLoS0P/lrb4sIdxEBzstG+X4Ps9hN6Y
UhbqZd9V3EbLAF6oZ9lfyaGzA4RBJHWSh14Qa2NHeAaYbteOv8o6T9zECGFRbcg+i0GVq9h5Omny
FsryOmmNrV89v67WSku4ORArL0NhWW/PnQ2zGoqmPLfRv1+ILjNXWYDUawXPttPuQ4Uy68eP6yp1
mU7CRhYWPJ+u29Z1iiwHaKikrWbTbYu9m8DpzvRQcnSPrGDz8S+9GxiGQaBNLAoZnCF7vaWAq65Q
sEp9KLSKteoTc8bgpZpYrIJB3vah9L1uxN+W6R+o9P65PJETkvkTLjA6UJonNP1zZBiWH6F2Aj8f
jT/37AwNVBpAZUt11FfXpOY5RRtk41HUQTLB3dvjH3x83e+f83gK4wmoBnMDDOyfp4AsE2uGg3S3
/6zQEgn7TH5ozVybjRj5Q5clS0V4YLdM98FUwbI1iOh9kne8e8pC0y2AiIpuoDqFi8afp1AaZtEG
fYZOmNT+cDT2MDutfyCh230SQF7FZ9xuzQCpqTOcDSLt6zHt9T6CfwUeYy5OGX0YfoFRNqfLhXUN
epi5bBPvlt9p9x4/vsn/cIFCKEI2KPXQHgAP/McC0MpgcdlV8Bty0AibrjCS0FvFb7H/5BKNf7hG
i5lC80klkSQa/fO3IrotQakJD2NIF7nQPO5ORmsEW999kuPmq97l6k1eBvrGRWt5RsphHdHu1mcS
btKXWh1l5bzoxVMz+DOK1p2hoCOTjzRQcQMq01vojmtumJRwb9PGPuBfuoY9hSah4mujply4LvVg
l+ryyrUowyKXuuiRmZjDA6qSHKuSotV2fu5axyAOl5kmbcyKVYjpxiwvtW60tg1pC6G5mLraNqwy
fG/Drt6HcX0KCUDnXR7W51xjU1TVwaFnLA1Lx82jr6XQQeV4RrNCn+C7RYh9hKY9HBGVGT55olfJ
JCNJHyXIDeasLlP7uVodk6qBb13iS+EPNvJEZXc2CzGjGfElxupuacuY5P2nY0hnxJL56DxTIOFX
z9UfIg85VMJJJW8ezbp9bOL6UebfH//M++Ez+tSMYb6iCOXdiguPXc8SD4Z5NZpVIzL+4IockWQL
UGrlLHWXVn6ZHoFipZ9c4LsVmFuK8Y5hAiE3ubPXF1jLpoWGrUvh2loWtlTPPDC0RzZxkGC2Ku/a
WsxwMPhsAbyK3sdHKVTgkUQqNjL/17879CIKC1XhinsVuKsJoFPQgN6EUhbvRdWJWWLCFoI5G2wS
L0+B/+DrW3VZtCbwV5adV35SB1D+4VaQ2LAJWagMcNlXa3KThJJDx9OlzZTEuzwbxXGtYidL6NYN
wrrrA5+OnpxHNx4IPVpVRoO4aw49KAVQ6DtYMriDs/db89wXlbfDpnaYWarfbD4eLO/A79w7NmbV
oqioUbG8ngax2rUWDgwuUZQI93WMnJhrtd1PKYYDh9QQerX6IqtCwplQRvfciLsNy18Oktj5vvQ8
x55T2UZsw6n3JoJh8x5Vq4M/mKTvEhiGAQUMUquaPxX2TSTX7ifx4Pt5zG2GuqDIqMVyKVf5TBwj
2GtDaAV12z9C/Nv6JS3zCllWvgYOT/9k3Xi/Ewj4ESTQOnkc9d2rQa4ECK82KCiPKjLTLLaYyf8/
sxjmCbCRsYhkyer1c6kymA4C/ZA5sACAem791KPICmCmSG5Kd1kjv7FwZSuEMhWHn+1AbDC/pVzM
J9wSiNaoeZOcv0u52qqyXE2h3sousxsXKkQfd59f4vsnx5jT6ZwolEhNctGrfc4w/LLKkXEyR7Zk
VWwkm1JV6pzouSf7wKt+fDzW3z85mjVkvmPJnszBulrxDQ8nmKCC5g9AEMQdzjyYboK8+fzKxnDn
zxvIAgxNFqyNDsLp+pcqM+79NLCwb9USMJ8II0zhoGT2t57X6quPr+sffs0ay8zChlpEMfZqrYnb
NO+dsnNmqoFSc438Tknt1etya4W2S/PJ4Hjnp6JiL8BdVLFJ01jZJl+P33IhknVUCzyEgwJ8RqIO
sFRMVx2nRCiRRaIX52JkTDtJHaBhAROy86OXSMhHUTrFoVRTyklmcmsGCputmX2nCXuQq3iTImFz
Ayhk0UV9vFKTUtylFZ30j+/V+82RMx6zIarj8L6uKUZOXyaO2aN6rlZRvgQTB23YH5AJbDE9lT1M
J2S3wxBB0+4iYX4aqr/fqQjQAeMRrCuI2F4vHlqOE6bnsFg1Qe2szV7+PgVt0FVaZNnadSbBQZEL
9V4O5WGrewUzXg9fsrrSwNugRvXx3Xg3cmgWKIqpU+iU1ffVWFJYuyeVllD/qI/cDH+ByyZFKHNv
ojr7ST3huos1poLkJxqJKHQl+KpX890hdUuD0WNiqPE0r1+7imqqK5BioAczxIa06Bhbd1XY/mw8
2PgxFZNdYDbe3i6rm7JqauoqOCOpQ9VB+wWh7clecsoUde+SSJ8YQSDtYpDIoPxGN6/+okhZDQej
TxdJkt2KUJWPXubIu4KakO4lEGgrJP/AHNorwnGkKgPQix/fY2XcgP5YDCgb0LGwCPxoX2Dc+ucy
h3x4gWlrO9YOKn1FyIaLbdwsOlIcxOOUbZfFysoNUUd1EPVZksd4pwT/Jcwyw7Pa+6cMzYSPz0md
QqLrkxqjQ5vuDTP5uqCBMl+bSB7zoC7gJiSZNXcscbFqhCQLqwK2mgxHyt+oTPkgO6iBKodsRahS
n9TaOOsa8DG3xlO2Bq6HdVSKI7D51YdnBuZRwpPYeWpEgeV3l7b3mqwghxFoyS2lK3UWCfsF3xz1
PIraIc8zQ6Om2cQlcluS3G4y+Exf/dZVX6gqtJsY0Brxx72e2/VdJ0nPFQCABXKAOJxoqAtmxHRY
ObeLwsiBzrItHv8vY+e17Ciybt0nIgJI7K28X1re3BBVXVV4l3ie/h+gOr1qr/7P7nOjEAgvCTK/
nHPMsp+isVtGOLgHF6uwdYu7AVl0VmqYwQm4KNrBPSijR8qAR6yPk+ZiGwLCGaoieybcN7HJfyGg
O1h1jG9N4qV38kuTixqH+i4CfV0E9TkNbOXaY5mk0oh3PSso5eqUOHSvXEyWvZMo2uhQOyrc5UL+
wITTHUfXGg8uovZjWgRbo4qQ/5nqS9spb42mhfdtWYb3Y+//spNTG+Uj8E+32cTodhZYN+O7vEIE
OiKz20DHxU8tImevmsVrlzbGIe3zjLsFuFmnjci386phZWG1P2la8xzAmntSuJnvFBj5q2qIh+eg
sguGVPV74tx/lr00H7HMkblYQKcxhB0sGt3wD4GpmIfIjW3kRxqeeTqlV13k6Nez/AcZ9/k+LwFX
qNQZLlWRn0RZHXVbgn6zTJIFyCMh4rYr1iLRz4BLSPDI3iw5gsGLbHF2ivTqZDberTayN57wvJNb
WJdRE8qZnuUm9nX8F1qpbuvBd86REz9FMh92Tez8bOrI2hsthoKYvmrPCN+iyaLuFPkW1g9h3nWN
QRCb3ZQf/rC6AdlVeZ0iN5dYGcW2SExrVwU0edW2Dfa66NtVToGDYqwnwIqIvyBjoYcPcn6pwJuP
RYmYGJh5eycwD3l+CA+4dscjed+IfhpHuxN29C5caFA2isWjTIZVq6j+0Wni8iWTWOKoC0ZlCLSG
CCcckY0kNsigaU+QzQIRbHwXJ9WHmWb5nRtbvywzyO/rigC8rL6rpuG8IlN/2elEZULvaFhHu2k9
4vW06hxo/aOdA3eumtzeI9Hatao9PI6OUq2Bfy5pjXtnwL7xJgnkhwIX+5AWoKkJuRXhkep+i9aa
fAnAvmgiE0iTIxjunTC1+Kq6HUTiTvm3cs4/HkCuQ1mfUSCGTGkIfi3nVLRP+qix3YWHQt7XaJaV
QamtcQeFCw7j30qEXwfAeAShxqD5N9m6VQbnp+P5o+3idWOhWjptl0pQynEblWIGwQctvoOdG6v2
GlEA3jKKs5e+7nGWxfwezfClNXFuZEqGvuRvJcr1dr/9M5vuHy1gDoemCAIRg5sxNe3/PByHLCAE
BBRHYxPOA5LA/KhWCSmLiPUIRM/3dqy+/fddTo3BP2/83GypK2nEF9JTd/WvA5y57BJpe6ayKAp4
fYaHjh8gnDhQGja2HsjyQgeEG/bP/323X79odkvVnmF7Rh2RRXxVsESOEo5mzW7JheTx53DDn5pd
DsXRh6x9+O8706aW/JeTdFXdZYCZ1gbDnV9axF4S6k0VqHg+siY/uujoT6FGlKfapMMKQBLevr7W
tjlmybUuqEApWhT+y3P/63fLGbvCoig7iTGoi3zplxoybrxBpL8f+3FsBmtBKLkRaAoafVoCbYzp
9l9O/GvJf94pP27LorVCJebLDyokwS0neoATV6iheRGC0jzq1k7eEk866MvAjDeqLwQ1Nj9Fml4c
sipPHv/lKL52tKajYCyVny51hX92f/oh9wvTaTh1a4zWgy0x1NIARXEjGTaX8TZ1FXnp8jYlkc3J
NtHQhecJO7Xgif/YZV2zGRscjXC6rX9p/38d1GI/3G+oUU/dTo2635dOIEZizxlytMdz10wWTnMl
0WtdyuYpdxxigAjFNbT0R5Vq+XOI06KCa8ywQYAY81UhyxOFu9Ld//cr9rVXMh8UioiJOaFTQv/y
e1UUqUUQRD207k5Adj06g9FUh+e4FBGYQrzdYd+vaGLedW4j/qUT8LV9Ou2cNjmdcGMqonztPsYE
mxG00eCm6RjrzVNGz/zcNf7lwhvWrNX6z3+lriKY4/ozHIQ46ss/opLkMgX5yI4ywa0nKg657T5Y
Nm6FeO+p6k8RoyhNsMGdXZH9DBJgfomvv1MG+Qth6ze3IiGmNUCaDeMKIsSbMNtxVyGNl4RRnCdD
fOa14iKVgwzGX36SZ1Optdy4pU1NjbFB3LmduimCvFvofmbv/cnh4Jt5t2cs9NlV9J/0lGi+eoG7
il0t32U9uQo+5LbRICEJuxlsYyTNDn/6dTKWF43htTNf66LN/R+EAFa7Kv0Z6WqKpduTS0aq/tLi
Otpqo7aqJ19mkGVnr+5+KVnRHjCCvnmh1+yMpjiq1vBeq6NPCgcUNEQjvjNRci0fu7tOPCJlp5OV
jsc8qQ4tOqhjHRDllSMsChA0c1+1Lo0pYQm8FarxUw7Fm2nm7l5G0HyEEipE58gLd8s1IWTFunDI
djaTB6ujbqCKCHh+6O1GzdmR7ZZs2oaeN6BUvBoo53ZF76xrfkMXg1BbNbL3dUuACVqsehFb5WOv
GjCSQErv3E5Hqqdo92ExPGWNu6nJkNDIflvnsSG2Ay4wq/QfKil+WCN5ZqVbXfSqeO4jd22Eg7ub
yJY4EQxCCgixILNXjcDMaYSRVyA1FqPa4xxrbWjOGBgW1gizrcHVMDqEaCOBTFOGaJJO7M1z0L0E
ZgLmlpFGVH8W+UfQ7g9Woa5sULtT3nSIdSMmdYqYKFKdxcIu5a5XKdsEgUPDUcOLX1cQtQpau14g
w20bMtIvjAGawxS4VXtbDBx4xHSixUd8QdiSkmhbN+m3Oo3epoLrJsv8bRIC0q90G0JCJwhk6BX3
VAb+LzoWKKaz/L1th3AZizZfC798d3Pv1TCydItSdTn4mPwHaQWXhtDrsnvXPaM6VcG4khp+uLHi
KzKte9v5huuj3dGQmNJ9FmDfi4Wmer+Qj29q/nerseQHWRIitWrhP2HnoFNBMOZaz6BzJjbEDTVv
FmbbArBLZL8LswxqxdgtITSZyyK7i6Ow2tqoElZ1qL2qEXX83G7P0MuTTZAlBxRnRG4JjDWDthvz
ADKJ6CFOmAUac9EfdLMpMCeXj4NF+hqFgoVrL0B45MArOFH+hk8JHcWOshWgzkclbu+xM95ZHY34
nL9tWONc94Aor4VxhrGz5mRCLvKKFBR37w5g2ejM1bG5GkdG6uum2FpxgXULeQYh4/j7g2fkMAy/
hL2y/G50OtGFmZct9TDDQlErlzjCs+KYyk/djp8VGY1Xg3+yI+PgYcj6q11UP73M6h4BQn903McS
eq5vftZtWpyaij64WzPSOfhRruF9Qxhta+rhZVfAgZwQDHYSb8FdpUXDYHAgVlpR/4wIf0QbFPSr
2NOJ8Ave2xLXupWTDM1IGUyeZltJC0r+CKI3MYP0WgUwvCDY/9QDFeOO8OS9PTRv5VD8FeCJw+oV
twvZaukZxkgakw7bmtBR8A+VuCDjHaGbaFWyEgehrdZL1CwOed+NeiBp1WKYaDk00tx3ZKYsIq4o
xt12YXQYSx1CFfZtGxEIkStvQMGtZV8Ibx8HIzCgmtZrFLxEZhCt9Aovd2tRJW/zR62GhNJYKUMG
GaywNoFWTxDqwhwmxhGdmY3qHUFJ2htp08PMGxxJsn+qqmbr61G3pCqCp7ZReQ63m7JVX1viI1ZV
35in0YrNU53UHTcKtz0MKX5FmyCmzi8uGAh2Our97zzOT0HleC8mty3SY51XM1V2Hk0z1XMIdNc7
cM2DZR/ioXwi9oso+z5rV6EUzUKlcvkejxC0IakgE0rK7jSx9YtKc49tMOKLwxu796nLwn32JF9y
rUz+LZrVZI1tywDlklkN5UFML6VRlGBd4I73KuST0rCLB1nQCxeh/zS/+BJC8eDb5rGP3YusvDik
uaT/Atnr3Xm6S8kh8I/zVMrQ791IYQvRpIxBx5F7xl22O6ekehjTlGFC3qgCZVQ2UrePjhDOLgyr
nn9c4b+mCXdMQ22SnWNHwaub5e2igV98Jt7Ff82zcTNmfvE4UrZ+9BFh6mn7o6qyYidqvTtp08v8
rrOqjrxQl5wc3+oBtmdGvvn8xA/8/jQvM8+7LZjgqdtSSn75Y97nMvO2sSqzxbqWlyGv+92XzcwL
f5mXj8SxjKCyM9Nd5fh+9jQyarJDeXEzwoXwMGrFYpxfPz+a32V2dm3GqNhhbQno63UpYadpLYEq
Z/gP1VZ3SbTIdeM0v9w+d0T7K21qbzPP6/7+VEs6BkB9tdziJd/HapH9FajcxuLQrO+h6sUHnhbZ
RtMy9xWz9j7SjOwvJfJ7vLmo3FIkHYeOJ/TG8V39VZTDAZBe9pcXVPADpGfc2yTD7DsvajaWlXSv
hK4c5204LbRha6i8+8EtjL2oPhxnxMrZaZ15SIB+L71RgGPHg/RmV/y3QSi8lANPF6MmXG2eH4RC
x2Ol+rt5UpRgwjPfuLdkb92XoMfn2YgAwt0YpnTW0zF7U+oa5TXR4mXZP0SjU56roHzoShE8qhS1
H+M+ZJwncsN9AJwVeE84nIntvUo1jfOl55GgNUSJu5sXjszCPMdtg5aMVeeNIMqMlzJpBe2T9n7C
TTzrv+yoz3/6UAoQPMjsEYQtoT8K8craJM8sGstfSYvkzLFNd47mFz+H1H+mwJO+Wj3hoH5MJHSP
7fPUpppBiGDvv5hh8H3ebDCAH/LN4ZtZpuOyIdTsGvY6UI9Id7a5bcQPoV2RLgFB/YelH+bNRyWR
YHY6mo9mW4Gw0dsa06GjXXj+U4HuE/XdcCtYNRw2t9j7CjHEKyFeHs/yVp6lqw5HWn3EpIR5/Ywm
43aGrtMtCacovo9uWy1hf2pXj2bKTouVbBfHkh9MWYJsLNzqiTBVaA2yX0QFbUWPOMJn2BEdw+9Q
UoNIzZ49W9FWWV2p2/lTpcebFIWhj9mKhVN8A1tDeBSjp0k7M9Q9Yg2SMad1iVs1jr3kq3ZVK33u
BE97Lxze5w9r7DNXX0sP85oUWtpHHgk4d9nO/CKd52Hovcd56bFpdq1N6t+8JUPoL6mlkL8w7aZs
I1o2Hp6OeT1yyojcGRXvdgKhrVWrKhqC3e0gysZYB72Qm3nhJKzk1qcr9/sEpJPsm8TVlvPCVkQV
T/UEwsrpsEQc9mdo/D9yKzMQxBIMYSdEZS2C2ocJ5urp7QXZQXpC9FjCn5P4Sz6XMeOAMI958dtc
0NCRLKrjvMrnFuYlaHKmJyfS2cHtYyVXNuQYfvtjg7e384p/bLVM0VYp6Oig/HAoRu+y139sbvqo
7a01FF5jP3/6eR7z5B8rh8KXuyzj+5vW+vz080DnD+aXz3PJEqyAgNmJkJnOZV74djCfS39+0mnj
pYGTvatq0iAivdyTgi3OdlGKc1da9rBoHXQGGAfDrVKQlXyIBCqkWp4rt+rltqbJg1kOtlZll90A
v/5/1lY9YiCrKs3Wf3wyf9zoYuuWUjvcNlHawtrrWnGyh2riUUy7npdTK/4GFZ6KZdSRCbX43Pa8
jDL6766UPA4G6EPbNkmak45Q4zapkCGyHksT3odaXtBw9aTJVfK+mIY/aVDfoZimkT4zhEcqDN5Y
QgmaMcPTYpEv7slUD04tA2Gg+0vrwQGOcbxNkij5VCouoeXTCvMmAbE/Z0bTH2+b9FT9xQ6os887
nV/8LHirezX9vQ3Rte8YYYPbErfDiq0PX7Ocw20vbiS/+00hDrdNytT/4eVy+D1Z9s1P2l/174WR
kZLHGxM7/XmabiECIn0Y4/h9UEmLjJUa8/7zqLCtArqg+gsjbGJOkyiVLTDSqfv5kOYFqQrkQBDC
bn87ME0h98m3U/l7HepZQB0aJ/1ju4rJGG1Jh+Q2b75QZHLR86H+vfvcNnFdlBBGx9jdtt2KCZuR
teoOGS4jjA0YSvoG9Jtux0eEHuAtrcMlNB9vJBhRJNAvvW3z9g3WJTI3pw1/b5MeNJw/lOjbz/MW
9EWJ5ous7W0/linjJVFJ2vbz2Bqb1AFD1D10selX0CW0+NOYiPZy3jeGP7kMTVn8sd3ejxvSUapk
ezs+Upm75aD4wZZ+H5zv6YWBUZ5XQ+zSiZ+2CzBPWzp1Yf6eroLewP3cajQJp2tQwSdBrdkBPp/3
25DFucxJPd58HquvemDTEcxtfh+bI6ao+QnFNu0S767Z1+q1qZ0KnI9otrWxziC0i6AGN1fI5n6U
Zn3R6OXPU+1Qy+1A0P0Sk7B31iHDWxbO5KU70d+N/5ykz38L646ngIDBZDR0CutmGBdo/jw5LXFb
v/ufT2+TcWs6Z3NC2U+rzmHf8yyfb2LO/57nz7NCZqkOudyFS56Hpbby3qVUe6ZbulVCm6npJUvt
8CLII5+35R1kBzazFiSQ0NtwzrWp37bbK311H004/Wm7817m9edZ5CD/sfe/V5zXmZdqpxSAaanP
Wem0+b9XvM0nrIzhKr9ZwQ3balMogRPK4r4yW+ei1dHqc5YrPfXSR99cO2SUoevuGdPp7nNfGUku
IsvFzLVjkGTP82lroCUvBF5h4QeB0HUOGStSrdkuV346Q0BDdPfGNNvPR+sMjnWuiWyYp+Zz1aYM
hpwwht/fypTSMC3xx6TqKX9cqnbKhNCZdftWu2mFaXLemufLX94UI9HCsSCjJPpg0FrfQGt1ttoU
O0FO+zcEfWKKo/CmYIpoiqiIprAKEN/ndIqvyMmxqKdAC8cg2mKcQi68Ke4inYIvDBIw+ikKg3yH
Dl8P5kBzCsrodVBitOOVE7aR5BHm4kMwBWuYU8RGMoVtwAyIDsUUwBFASBRTQoc+hXP0U0zHPKmY
W7Na6lOMRzoFeqgV0R5yCvlACXRCspA/dVMASDRFgYCO8++iKR7EnIJC8ikyJLAJDyHj+PcxNVO0
SDiFjGRT3AiFiQcREEASRj0Foh5yQQup88UhZmClggm/tn5KVlcdR/smTcfVoBY9+bwibpDn8Hae
pk/5+53Qk1fEcwCo/p41vwtlOfXbpzXm1URlYnMJoAzctsVoNYD4z3XmHcRJXJ7QAX3Ov21mnv5c
Y54sS2BeRq/SoZh39bnOvL/bXozMzbZRon98rvx16c9t60pBsbNNDp+nOK9WuhEn/3kqKTi2peOT
ufrHZfmy+3lppbGrPVi83ee6v09+Ou/PQ5o/LqUNyFVxtn8c4Ocit/XAjcZrw+jt2xWa93lbfN7E
H8cwDs6x6w5/zPn7u/t60EVvwMkqDQ9m0D8P6499ZAUQWGfof/zjdP7+Luels1Ba+zx+kW0IwHPI
3zWp0wpUy/qaRmm6a4dh2FtlAl7YaGihojh9KTLle90M7S9OMLcq42cQEgkASE1/DnOyeOmjqucs
rMpD4VHh7R2jxhWjYYvS8+5jBAUPramDuxdtIfgZ30Q3/e1co34wHMQ6KMmjo2sUxomsW2PdlHJ8
ynra1X4j6h81Q33ttPMgCF4conPfXMrYq0gZmjsYIQ7MGWo5lAHau/mDeRE6Pc+/j3hyeRrVD/Kc
kdKbHmCtkEzHIfSN07zjLg7djdl3zcN8WPMB1lZA4Zd9RkME+ZS8doUBz6VR1+SXTKeId7o8zKdt
jSAR27gVzymDEgsb5dFPzVupQ9j+mq4bkG77ZchUsQohaVywGYz7vvOSXW5o9XW++JUb5+95719v
V8mIVhZkor8UghIWqW63j1LU5SYsM/dY+ZZ7tBmo2LR21j02ErO0LMfwLyCGq/mIp++VMQNGHXgu
ouBPyoPEq3Z7GcjhSwAnij2FzGivDnKtWll2gWDo7wmEo9oqmmKJaKt/cdSqWDUtseAAUu5SCfc/
ltxjs3jkIep5uFttWS8Vz8TrSh+p1vL4EENhNN3HXnPltySPxjVJkwCyaBzFBuhBrQtLhII8RbPW
gEo+dNXGbm3lYHHDPvDA+kAfjXxHcYJLqwEzizIwWqWEnzW02ftol+9hRNe/BrRud+SFoZ9M9nEi
UgZ99QoOR9w9hEZxUC30Q2MEvzuywbCZeg6JS5Lp4lWqwDzviXM55sZ5Cu7imRiSihmpu7SJNVLX
jEOvieegZTv8D+JH9E0TvrbcYskeH7JygiBjbT0f8th70vsRh5gISbXL6I42iXxRidLm4kAAdAdr
54R43J22DnmgxM+tH/nPEriLnw7FY9HXfyktZFkPvOc5C9SKB60oiBonW0IO+WPtDOUdfpBh4wul
2RruVuKf9hkTovr6brVJ9pr1pbbCKNJdyogMLlOHLMGBKdu2qq0rWWtkPxGi9uHg+NQar3zKJ3aK
1tntQUwvFJO0lQSvYkzkFTERVwbrRD1WnOc56MB+ZDZ0lnaapQJs0SZyizExXLKJ5uJyXc+Sls9G
TKyXpL3WE/ulmSgw2sSDsScyDINSYWS/WxMxZgQdM0wMGR2YjFKUBX/wLDo3RR+dywGQrBbiMkmc
EbW5Hcavqk4zoPMo4+rFKW2kcjJNpSPasuhpDzw5GdU4A4bEa4wffF3EFVQWmkMPQMlCJPgQ1HHJ
l6mqrHBWmbs8yt1XGYf3Raeo90GGB91AJWl6+UAkXRTt+3I8M0yMokEPo0VZd8qwsCiEnhN0zXWm
RAddJWSW0rEDHlyLQJUhG8pj+3ul+VQjSh1G96gjubZ1Y2dVIJd9M9XuuEsoq6b0tJXdqsEV+ZTl
tiQ4qvhj7jvwhjZ8zdq2vO9k6CzLuMT4YxIY6Fi1uDp9b8CVJrLPD/Tsvg2jnW4EP8ohiy+ZG1mr
cQrrDFUj3voZyIz5EhWFz2ii7uebdLpYtULDQ7ZeckxaxuXzgrsv9fxNQgz7A5a3ZQmj9h2XuLKw
SgbLwCalazyvfIcNspIiTu/91C3ex9YoF0EcSipoBoEzsgSQauSHiOTFQcgTde91j6ZjEyHe3gO6
Mw9+PIKKLuDXerK+4s1y9jpRHguzJmg5LZJX2lPjqhuMA91a+4F84deYTu+HF0lnSQ28OIn/mE8l
9C2pc2+vFsJRV1nbXv1BZodMzXFGlXm1Umsl3XQOLcIK1sJKtcn6iSMzO0BXRRTsy6vVWCfFF/1J
V/3hBLpTHJvhWefve+eWFFRJd7YPZZaHdxjH11IXK8Xv1pqZpu9lT8blmBfZRkyTdTHetyMlyjEb
8p0mqmoXN22yGx3fu1coU+cjrOF+kE/zSzI8WSNNQhJR7WMRRuIZvQS33ZgqW5lyTfpN35b5Cnp3
u6sZS13hS8zP49ivGlqGB7srxInBJqdZjLkDAgVWtOgI1bM8IkJ98YKvgQdOBoMMgQP1tsJuljIl
qZGcYuMqGiS4mpWtQ5H3R13q3bHole5YBfG7n1tvBSNAjUXETsGY3YOuEtNDzHTHz/maYhckGroI
DqWVWosYVtgD4za0BiwMke0o7YdMLx51gmHvupbSz6C8xwwMoJwXjl8wBqfUD3kEANSKio2BT3xD
o33cVq4/buJCVS8tiUaXTozfBQLDpWGM9p1bSWUls5Kh6ix7mxPeue8zvvlaTtcOlmOxUrWCS5Xq
+m1S0TXQsxCYJ6N7Vrjc+0x5lYGDppFBl6uI1bt6OBYZOPwhCJ4YlS7uUzGCzNa8B54cjzMguYM3
/aB4T6od1XdBovcXkNrUics7jtXYK9y2jpqsw42ZQNICW8WYlmtC7U/8A6XZSxJkwLEKfvCFLE8F
aeQoWM8RQ7UoH832qY/Cp7YpJ3+efB/M1yEyjQ+sXtoaP0V9ML2iQkItuAkVTnpA2inWNaNLMEmb
fhNxl18T1GMf55c+yvD8hC9hoC9Tq5N3Ywl9AzabfvWqO5p06bZycoG4FY0W0kXijeruXWh1C5JX
8ffzJI0PIx2aFVgT5ToKbdOYdfY25HTRhG/G+3LLOY6ESXjOmtK0ucgsshtzP9PPmCi0MzHopFOY
DLoYqVYctVoMK4eBzm8JI95N2dpr2/H8ddSjHFPKwjz0iR6uTLcK4dd5FlmXhHbXGmXGzJOSb9Wz
VjUapIPp1mIRJuq+HvNhU0FVOFegah/MHjK1LXT9zgm5WWtNt/TDofjICrQ1sWSsklLvExcTy2OQ
pnts8PE2qxXj5DG8hrMYNnwTCW1vVhXIL2I49sIPvyHo9p5sq9gCUFCOFNiDi8P4KSO+hF1KN1Pu
o4Jg2JHwyNUQA1rqu54xIFvml1xc6sE0jrN81W+ao3Qrzt2Zbm92kD1TbL/4xH8evYIojE6Pkcpn
ccoYXLdRRTxsG0dPP6wcT5KbLZU08zdjABfYyDuUoHW96eBfG0EAzUBeVLsIvvX8qWnV+buqC8YT
oSu7yu6hCMSAnvTKVC9FclTqqt5lNq18O4UwWKjmUtoloBBI6cvM0LMNIoLyEAd5vIvM+kGpcBjn
pdZevETLn0JqpdSu7P4utQxS7HJFJYwDjXKex/EudALoE3rfHhUdZOkAxvCkMGJfFsYFZuxGrUfE
/D4ojigCxVFFJgGQJY9KHoMFNyynZoRM8Qic6pEvkEOPW5R756aUHwg2weE1xbihgql/M1L7exLG
d37sDY+R+a3T++zB9mgpOIGs1hpBvA8RRLsNmTwagR81GhiC461OSQ4V3I/OiQlwIKph3XtWd4wo
BW9yN/zmFG1+Tsm+JjMGeqwYs1WntMqhUIDCjrDtMgLRDZPBqMFaNqhNICfb1V0lC7mqmsBeBU0P
o77vIsoBot22PtoWy/GAireu+sNpqXBbmQVimaqNMbFGVIBX66RW3Ovg7qNq7B/JqoDGP6Id7opB
LH3wvCuJCvYuaMNveSWMfVsDpjDctoNHajvLVkqxzREr5UNgnjyEdwtfGs25zEH+pmE/Hsk+E9ya
ByIEAlFfvRgeYBz4+cKuBhpX090piRSxrEvhWdBkK3c1BIxZjZolH8HfX5Qu8ymrJJN6laEzTaV7
oHj63UAj8NFLzHWnps6T1YsNtYZmpXcMYA+0VPYwxOK1Fo3u++Bm95mOJdlWrOGMZqNcGFP+fKQ5
/hVj3l3RavqdMarOMuKhiuVg/Gll1HBsewCK7fF1VGOyrjd+Lvtz72HrEbk3btPiikXxkOnJrkVi
/FbrjDCPqDg3UjHiI1+0TghQvh/U/nvk5vWVZNPuDKXowjdPaxy42gcDQPeoWYdvgdGg8i7OsepH
ZzyUxn2jE0k9hg5aL5noR0W+C2697/oydy1YrhAUl2UHxb6w9fiDWhwHL8sLvlxvrbsvXucW3wlG
wZBmN8MmsQYiM7CsoE7mOR23xEfhnQVDn7QMUDUaECsjFAddQZ5iUtQ7I3n8aBu3fKE1gg02dP2r
Ugf0MrSxXps9qoUyc9JjeUByLZ7dUJPULBjg0PBp2LHxgAyudlYxfTeov2Lft0Ei1hBALAQIBvo5
ozngfmwOfRfQB5jeZeCuaJKo06bhXq3yrGwP4/SxAsz78DkZM9Cz5cm/cQnzPni0Uf54+ZxHMEiO
P6SxV3FUd4eOEdcplUjrGIewEK7UcmP1XkcHJFV3wvKsA1gHZRVlvXIdOn9ch4lp30VaC8bVuhqB
pxAGoe6UDhvtaNWXDIG/n2vaUUNEtVILaMYYvyhQ9Oq6icZmpVWdpAfboEcJk2EZ+AOLQZ07ueqp
lLqxTYzgIGGQXDL+iyTpgDCvqivKwfactPTRnDRtthFBLCBkJt9mpFgvoOJwI5GEHWdjRCof6rWo
zvHzlwiiUkh7R7+E6yuyqXxporNPvEtgD96Hlu2VVoQnvbb7hZeMw5pI4Hsz66Nd6TjNCVwJSerz
2/klCst2YzI2Ng2eAqqehqeL5gSHhJZGkfjNaZ5OEJckhbB2JcY9PhAeXFvR/pShZDI3Up7THTUk
AtMq2CVRfaqml3lyfkFhX6wU1aiXWu9udVclgslKAQxPL37V8S6ounqR+qTFjGoxIq+b2lQA65Z2
jOQmtoamvs300hJXYE2UK84zeNnxsBcx6kdRgHBbRF1vnu2025jN6F1JIloWJn3sulTFEd++OM7v
6sTLNnlE7OE037VT4/f8afLrsn/P02kCEV4yTceuevScpth5GQmjt3mfm+eh+l82IwMOPtK6YnFb
+f+6+3n786bdGv9XqMT7//VQvxxLZk5NkHlpo7TcVeIP2uJzmfmDP85unv7/bft2CJKIRl1gMf+v
p/nHPp0EjGDX4bIuhuyOdCTx3VCibqEZSXlv5j79sdQaSB8akg/NUxgklOJ7XSA/h3oYXVBqdfTZ
wdLOq+rBD7TqykecZQSBoYY80r1Ur11MnWpeIKjdY+zX7ktj2KAp9MDYKY4bP3lu8TEvQDuVwHdl
TB4Jba64it246etSeaXUvpuX0KgLgP8OzLuRgB3avojLx9SOv9v5yvIcrGYhRJ8MAvIpjnLvUqD2
vB2dT/pEMo7BO3WiaONoXXDwgi57yGyC6Odtl2lNSEQePxupEe80yxdbMy2cZy0kjXS6Nk4FkSMI
ZX9fu15/MIZU8MC37PeRhud8bfSmH5cKZs9LnFflOVBoIc6rRvETN5+C7KcsXtdl2xybiBIgQTnm
becwgclKpWRP/4puHKXR3chw9mOYhd/nLQi1/JmGQ/2oUYnaE3UoNiOt/Vc75uc2fS+p9NHB2bZy
N/FljllXIn2mj/nNo280LeAPKDQTRXonM5biAkCtvl0afO8rsPHyvQx4gI2VRnQof6l7pCa0d6dV
Gzd4VIqsesap5+8C4g62tVmPz7307udtU9CkVB0W5r0e5dVB6XN7Hffj8O55wWpeAtg5F4nw2Ytv
oAsHupWueNITlxYOb62rw6P2lTcPIc3GzaX2/xg7s93WsWzL/koh3pnFvgFu5IP6zpIsW/LxeSF8
mmDf783u62uQzozIOHVxqwBDEEWKaiySe68155i7kMvXfRDJGa2g9+FM3DBeQz+nbR0iVamI70hD
70Nx9IMR2e0jd5G/NXZRbrs+ib+g71/PG1QlTCdSfJ1TZPPdhEVmoBsb3I/EIqjIMONXS1Kn8Nwe
tU43al9tcZnXI9MO14Eq4mNDfvqN3AG64vMTJwYzBkj32Qj5kavEoK/mFXp5T3Upvzqktmwst+32
aV9Xr30a3uf1HjJTTMrCvuTRqJyERqUM6JD3IVuwYYHvvJHJ02zrTA8R7Sraw/eU/byBa/c92LTC
fcKH4pzVqEKOO30v/GMuqT/KOxU5a0c8i8G4ucneM8ac8zO9QMiV7NvoZFW9e3Jd5aXM3HNe1tlL
liskyo85wBnS0PfzIhZY/yj08se89HljMy2Lq7E9fj4rCaND4EF4VPXWKpZx7j/nPqOrctpnpDT1
LolisZS18a+XcBUkVErJYG/agho9wn/dEKt57/Njpn+TRR3d5ueYhOusJTEt63kDBwfMs4y+//WW
rXyXpgiDa63qj5wuxFtRc37o8/SlQ1BwwxJEfT4Tb6UYomOcU72fF7MYRIgG0Xs7L/oFo9G04Eut
aX6/yfzmJiJ7KE5oXxpbeZ/33EqUsnSTAX1Pe0TcUq4akXf7+TmJ0O6ZUslrY0GAYTo9nb3EG+bm
8imv8w4FH0/CsJFtrcoMNpwyxFuqGSTVkF9xnPdRWdY2iIvipfKH9iapQM9PsnEQHIPMhF0/PYnE
wXE9aqrGz4M3G7SMtSuBTm9eW5sXBiLloyMN9FL549d5o15SQQcxqq7mxRB27koU4fD53n07vwtY
YlerFvUdduVi3kq3i5wLNTON6CPq9JG+979v8LOqT6NsxicSlcu1l/E55rXzir+2m+8NOce77AyC
vf7cQar1yDjmZTkgXU7jZIov/vPBz7uVQj2uTPX9X0+c7PaUv6JzAtrnFEw7TAZPUt6c3lLTFtEx
k8M6yTTcNX89LcyabKeVyftf7/xzT9RCrTW+OYZzvzzFkiZA4XgQn7vBLaktXKLWVmQEraqAVkI2
TVFzggp9rWjeKQ0DbhrLlaln6sn2hvCJEo7N4Nv0zzVXJH4C+ZLZr/oVqE7Ak2p/p/VyeDOLeEXd
1Ln3enAwipL8kVKAdJfJuKitQFzmG7+rxaUzibqsJar8X1Ykia5tlMYiCv7vzyhc3DIx72k5r6Dw
Li7zrsyGjNOxKigJTs+YH5vvaeBZidQ0Gab/fUVI52UNWAY8zN9XeHGMTyMmQ/CXFdWAvC10fbn6
a/fzJnmtSsynDq3F6WPNj803JNqnKwuZy/qXFXFbEldYivrXFUpdaUusB9r6r73M96jace4Bn7b5
ZYXaY/CofLf6dYUm0P1odcXc8e9fIoZbkJmaxnc/rfjrS/RTfDqitMXninnt/MYH1WFGV09yob/v
CgEa5ZIG/dFfG8/3msmAbYzG+OuKrp4yo6Jw/8sTElQTdGPk5+NRjk0qsEIEcZwAntHypmtP6dPn
LsKYndoifu78OVpKC5+9mIRWjwncNS/0cu03wrt2QqELxlSG6Eu3Jt8ts65eG4i1x9SSDKFErlO3
0q5dGLVrz8yJyGResO40q7sG1ER5tbC9dhVHX1opzbXTh5Ht3Ooa5IbKq3XlFSWsxv7M7NoR67bG
CZZcu5FubxcoEa+WWKwtYCXopU0OgeNflIBiISly3gW3u7vuhGlfaHN406tZl5xyEZ8tMPCFE6zg
oQO5BAS8AUnxh0vQYJbwYr/DYtfHmxSj3aWruSJzFImL15pkwsZDfckzWgR+Ck2i65pi08V5fkkD
UW66NE95NRW7mdLHl7xx6k1aDeEFt2uz8cxBOadVJTedXXhnNmk3lI2dc5eO3YYgeOvcxU6/8QK0
KkEWj6wN9XMganVDsCPlbXMkLN63enyTrr7pvLTjHn14o/MiajPUbKinP8AkIAMKezq+eUECXq6e
/dH5mNc5iKRPqcspe5g2hT5CdqDi9st5rSa9eEd5z1zNT4Vf1Ww66WSbeW3vet5KoTa2xc+uHcK0
HpdQkM2petoe1d6z78yVMUA1Gdz4aZFGUbVIOnX8XGSqOlnavPTJk5Vzz6v0DwJmrad526SKPpiV
Nud5XeyIhyjj8DKvM5TyNoalutOKKNmK1Mk3ZYkiHw2UzZk8bIDh2Z41LHwwVwvS2KNNqtH0+s8N
jLxeJYXRHlHl/HvzSAm5C1hp7yrued7PfBMMBI0xK6DF2VdkBM/bfb7Y5y2mg+90BdztvDlZx7wW
l13cVEqV8e8o5VMEyGKZdVH2QRrQrYS3+FpEYX8oUzVeJ9PjFbnBbmLHX5pJCMWHwlfnZc67Jm8h
KVkfumY66w7s6F4BhH63A+h50/NsY4xxLTU5NgTfflbB9uJW4wlDmZm4fo36kuJIOI8APZO2TVed
qXpHy+nklXhtDWuYXn4L4vG5dO3iXjhJu7ME8jE1D4c3L2QsPG/QavWyHMbhXOC1fMJNYy37Oi+/
5QMwsLyl39MZPaxqj+o43P3XTi2+zM8salLHylJ2z0GeQhVIKs4nbup/NGQtTrsuoWWsutTr6Pxw
wSvrCL1yKMon+l7V03wvoax/MhBp/f3hz8U/Hwsr5nR2nuC8mx4LFJ19TPeiP+81zYhep/AoR/B4
qtUZsYV/rp23s/gsVKGV7V+Pf77On++mqXS5MQbqIVGnsIPP1fPbmG+mDf3ax5qF/+k/Vv65g/kx
DZrLSjFa5fNT/fpeitEYjjZAlM+Nb02uXgYir5/V6SbVRtrrdnbK8+QnTdpoU1kmja1KUCdKyZM2
0AsEbgqUllnJCvbfmroWBUFVBDdDKgKs9sAsTwmD2/xYCQlrFUPxoz+n3kGl9B3TMB+LmBY89Z7x
w2IOcaW5qO/kmFiEXo7+i25Ve8LDzG2GngKBUdQqCz/pViUmyhW4INwBfrLpo/y7l3nuQR3D/pxH
urEvSF6uUQSoqXZCV0I5qLTR91lR0eGQJQmuIKV3JZitfG0ZEiU1+MXRKLqdjKpjp8DtD5N2eA6I
mglGvb/i94KUbNm3INJ0ul5EXpNngbCtoruYyoxc4Eqss6TSOJ2CNIgJ6tj6ioy3hl8Va/LskrWM
SuJlVKV/6VplOENMfFIkBXUxDN1NM56jNHvvpRleFM8rH1IQrjnk0W1eisKt8kc41Oa10Yb+eXSH
9KpVP2MgdE91Gr52g6WQ1kXGdC5IBU0CT3sP2v6Q9ZPszA7qva6gMTWroFk5ARpzlY+3pgiwCFW3
v843ggrHGVfrOeyt4t0prAcigkXJGF2PG+vSMJpEaeu4B+IDuzUdsGE3+qX5RbPHDZzER9WjcKQK
HvmMIv2EGFz4Jfuk6uw119pDSBfxiKWkKDDttO66xI6y6JTSXxQa7E9qkuYucbk0hIwFmLTXI6gI
/GRphWdOGO8h1KCVaVFALauphY1cAr8bXZ7SBe5rYQn9jkb+ydCi+O7IV8+0k3McOuLQ51SHiiw5
c23duokSnkvPim+qUt4LMj1PVXSp+pfQaaMvuIjhaTaH3sIYIIoprsyGpz1VErVuhOrbmdVJdTd5
EJckd8UqwYMX2oXBUxryuQT9u0fCbOrojgVgT8/DW0r+0orZorK1+qxa5UmDKpj6566Wfon/H9+a
lIOzNCUK2oZrst9F6qlpjI5AZ9m/Ed61gRSx9Mwg+Glm6U/NGzUo4Iq99OIVHLj0lA0OeXQ0yfdt
RRJhhUxsLal8rGf4VEa9AaPOrZ6a0BnV+4yIy+dKiHXkF+1teiSVHHqqJd9jivJPCqWrRTRIZWMl
1teu1NRTWpYmXq6FEiIvKbMSqmLAiN0pLfYSKi5nQcK5NVyNF4PmshoNxTc36OxFC2XgULrNw1OS
4twIRERN4eNAJnhs1emUbgyFOXTfBjfNcbKDEzrN1rSD8ERfy937uZBbII6LZup+153L2cOu44NC
1vLRR7y0JGPbWTDKkLs61LNdEFU92B/KHgNm3A81rR6j27e42D0DwEzenXWCvjVOcLoy7pIudd6d
SDk3UdxGC3X0d3GrHRz6nK/8/otlDsyIRm2Q7iJDdqdczdNdMN3DvJTS++3SvRJkByWgP7JEu9yd
lK68WGoi9n4hOwDUhrPraybzadNU+N3jjuy2mrxZKfNla0bxhe4MaAwkEYigeEVzZJyoJt14KPzA
WzLph9RJe8rHJrAVCOAYIegJ9Z9kWDaQB+4hU0NTNuXRmNx+ETh9ghUpJDlu6h5MzVMXVZs1u7h3
vxdtTmh0wjGi1tVSTNyiXLx3YbXXigqgufiaJ+gkB8trL5/jZHmRXIyvQSW0VUZ0ycqrSQ5MhNfs
A7UkbK8hiCtqultbnsrCjt8RAmo73WKEa6GL+IrTa/IT2swVHZcym67fiKGxlwgixJYR9ptGd+BW
hc6XrMFSz1hFMO/P1PWQOAN898J69VMU51qjvmnqoBw7Ewe9npFvYHTKw675kbaJWS/RWr4pQ2k9
nEh/txzEn6o3aUkUY2Wh69m2Rmi9VJN43/fiJ8fBoEUr9SwV89x3mX7ybGUdDW1DD3jQnwZ033ao
fwWClWwy6cu933ViydeQ7dQuAeZa5uHO0dQIh0JrnOrU4iaLb+DWwqcajt5L1hx7p2lftbrYw740
lnR+MCaP5mW+8bLq5ArdO/Z2FG+wcJNAMUbVVWECsXLwx+0dh/mnW/yhFPEP2RJem/v6N1Bx/rNN
4nx6NBVhvcw3kcjeCJg46WR54INEBSZIrfxaadmrUGW07iPd2UOCFWsjjIKtNlPCM/c5597eGKr8
4KptfDM1JOCh4RrvUat+Zyrgfqu75Ny7ho9s3/gjCM1sA3nSXE1BObdeyX6oNlr1ZlKzpF3+o6nD
YZt19Ss1WxW1VfikYsneMzBOD/1Uk+TCrO3B5+Oi85q7WYfWxio5NsIEPZChWvrDt40nuBfKN8WB
1CcCGaEkQt25CMpEQwKjRVeQFIKgP5Rizbiq3EbHz0lmgj7U2fcGJQiAM+9LGffWenK5ujUdx17R
6QN0FiGn/Y9aamLvyLja44neGaGXvJl6iV0D0MUa4edGTEqMNvTiNVohaBBSP+hJnT4dLLtp1jot
UoRYXErVJDjXeRKfOG3stURzkeD6zmI+lLrAvDdDh5VvcnBQRYTlxuygbJRLJkP3YCexXAWDX70k
VrxLa19/duO+WYUWA1uGytcIF+RhaOyGFh/6IISsyVOr9kvJfAPLy1kBhf2lMKaYzzRPbm0UAZ0T
wdqh3LaTuLBWntUt+8R9SUerOHu6t55xky414Fct75C2Jf41RPoqZR2tZZoeIurTBMQG75a2iegt
fUnqyjkEBhSusaBK6rcqQdZZZpHqZxm3qujTbVD1zcEVQbeD7CwWOTXHhR5F2UNrhX/QVCJlu7jE
DpV332ECMen3/pBaS2ExrbYNb3NtyS7Yw3Wgaec27ltZn40oKZ5C3VjTu+vQ4VU5KYreuOkc/QX6
UHDEnx9v3QBoQBJpVBnNob72hHCshhYBshtJ6rVtae/SmGhNCjzpylAUb0coDlBm5HEItZwVeuj8
2mTuQUSSKnfThjtFVwCJNHFK6C0zvFBVX12kjusJs/jSyoPleAfTNYJnYcvyYegEybgUMjgZDYpi
v2emcyPEOk/Crw7qwmUNl2LTD+Uk6dXxAJOJFZc1kjI3R9DTdN0KK3Py5OUfdZhX99hoa9KZ4bLN
N6HZaD8sZZcQ5c3XYxmMWJV8M04HLxe6fhWbSGDmY3lebIvaXIOZO6JWTt8bu17RXrJewtI5jB58
IaGU0aJQopTSIB4SRfbZW0u1tu1q62fjRKsUJ9JKaZuSAbQKDHJwcId3/3kHrQ9So34Lfr7BV8VN
2hEOnFPUx7DmjtNV2drP93LyHayA8kPshC/GpHmlc6usUFCioKm0V7vrjkxevEtiRjd+ZnItfA+r
ExTIUZf4aGOfpHEXgYZUsnhFDbfZebKo9kTm/EAIHd0ckwacqesW/xYR3Zj9umcCKtEXZSvHm9gi
kUg3QlNU/GIUL5yM/7UhkMWV9N0j1Gi+21S7UMlOH228JlBRXJWG71XUibYKQnzBZa0e4qiW34dj
PZjd3pfwD8fW0I4JYIxtUPsv5iTw7QDhHlHvL1tdFqfBHxd5YVsvBJH2F9Ma9uVAJlrQIIggo1Z/
AgZVk/mjOHuaKiLy/I840IO1wVUX2F+tXS2augsnkN23xo8vKeGB25Jf8DIFYXUR1auNwX9TBmWz
kaqJIL6z8tUQqa/hHLLAbMVdEXUxURpt/4iTR1l1gaO+0w+joOUVD0NW6bZLlCehj8k6x5f0HqfF
mpnr8D2oOn0xBiR8634Igaa34i15w/2iD53kQeBpf3BqhikZF15dh5opOMlmnWN90TsKepLz+Ynm
mv7U9y0qHxTYI/KQRysGEIAlJqWM6JuVlhlyn9hI32BKO/yP4Q2FrbjLpvtgUN1dALs5K+oA7paG
1loXSnIDFeO9JH5INSPIs+/UAI3zfEO+hzzBrkaoxsUAOFK5bbDXIBZKld2oCqRhgYnLG5XKGnBh
h86axyyj+0ratUJRz4cIljoPpTWVTSxFsqPBWfkNmtrpxlccokta1VqHXi9fJBkJNUqCMwXPaZCl
PTld/CbMmjLGoIm1U5qE+4U+YUCFaRwZjlgLx3Cro5fGwV5xXGYzvTXFBbcW/WuvEtGXuKgZpVU9
QcyGPmxi3ROgOyLCdtzgab7plPxLQyTOWo/qGv5jObwFynSqMMsn0+uTi5X4xkYXgfPkCi5mDH7G
k1mKYi2hA6EEdPtVl/vhnVnll0Lo+drPcmvZ1VX5aAg7XHlcdBel0N/Hxo8uvjlGF1sG/a4b6o9o
0krncdicSqP0FkGH6iYo4unnh4wna5RuN+Qj3rS+OJPtGO+UGJFJ0MKzrELNXlUdR+/QPBvWixyw
t+heZT1zpU9XvYzMHWYaIi0ogpptfqUFNDzbDXEXro2sLLGdK1iaVSqFcss1ba00afEUcwrX1HDP
6BKpHBedten2+tFSYLvgP1nOUmW1TJW9GfGluhZjxtjW++cpkGWwAghVNXLQUPPDo1ANaEZGxtXe
GZOTrPO9kBxQIwLOTTIhrfyg3xA3idnNGFC8dx8GEcIvddYSbmx0eIK5hL1jaQjRUb2jyfoeJDgR
NRO3R4537CmHqrpSLI63QkMIYJV9vS48484X2i+yqiDbqP1AxeJDeYucy2StIvS2uVe9MfJGCXTM
HIuWNRk0Z2/A/IZZwDuPZNRz/Z7wq6Ik3imB3USfeLgiQNgXU9aW1DNU4JMqmgbZsgmxzZRmoH1j
XsUVrJDvmEN+BAK1dJXUDGlN5hBZXN8qVfX3lPbOfd510GAA1Sp4IhYmw4ZjhuEv0hpUA0H/RFyF
fwPmvBm8XvnRHWU4XMn5rh+ED8FFI6/aaIPqVQk7/2oU4wvti3jdUhs+x8O2L0IJfjTqnjM1s96V
cShJrkTzm6h5vcnbWp5AHNurPqZR7r2SWOBdVKKNFynhz89cfYhH1wJIaflikJx1Or2tSJ93nEPD
6IpzTzrcjJYeq6pkoJ59HWmjM1qvVcmghOBuTvLKYCz62OpXqMmMrVRlcXV8/XufdsOXWI/2bpK2
KM3i4UtEhCKUyhCMpM2MY1ZnjibKcHCakHtoarZV9DMKRfIlUWJ/gytUBXroFcvCqhtYcS0GPgpG
uKBy68ZFI7jiG9qaOROOXpPvod9iz2rfEZozQyqUbyaQgpXn+8XG0vG7RNZXQiqdveaq1kJqpvpS
U6wBPNNPkLm6BmJYkXdf4H4iXUJsIan+qM06ejM6atRSvhVyop7FiPnjJpRvrta725yQbdh7SrJE
4WzvhOISBYFrYyt5zVsePnMaoO3sNVtVK8ZLU5mvDQMVQriHr5Rhjl3hrBy/qI6KRR1Ji6gKdr36
Nocu1SEshdEg77y3i6MSFfYq1ZTg2I+6ujCVIN40dP8vXSLAybbVdFp1v08kdqcsvZ+N6yzG9Hta
9eEEYQ5fspZTs1cPGDkC9ajLF8cpgNoOLWTu6TTLxJqCUiXfu1IV18CI/hh1e5X1j9ChPpg5oXhO
LSz+csR9KwRoIi2V24rM1LVLJ2xd+gn1Pzdzb9mQlau6ReFUyCTfAJagV6NUOCbG9mJ5sbazh6Rn
6u3dbVnRS5DWNlF7/VCO4xveWWzaAGSOgVE9FK4Ky8xFSVG4g3KJG9c8NK42LuFHr5LEprajtNay
aMxHEmWIN2KCq83u4YLR+aYI/amt3WtQVvN4NDr0praTTh8c5xvDqZEveeUpt2rzbOjRz76rapDj
xIEj3aNHU5pH8r/L63yjUa01dKU8Oz6SJSdwN1Dz/KdaUautH2JSsEtTufoofbY0fiSIv5UuQvku
RLr0apBIysNRB/vFi8bkNY8ORjJ+iCA0uHYb1KKr6JpVYbHGVtJcE6f7Ekgj2ghFyiXipvHCWOtY
1bWzynA+jYiDrkNo9NfO/9ZbUmJj4TKkGeiKmAmDJC74lruq3Mz1liiv6fZNfT8l5tSJcyZaagFw
g9qOs6dQ+g3sqng8RrZ9yUBqYDvJ6Cincj+Pjvl5PCXCEMfcEHAY8UsxiSooZTfRd7u37V0xQfkG
jEWGLL9lVJBXtag0zkpKuUyg29RjtFXwQjCEs7YVycwYdTrrlBuUI20nyzdObHcns9uUFqOMWtWB
5AzxOq1Tf0mt1rl5YYJugnYSUnbqV+pAgHJKpiC5RhlTolw9KnG+62y8VZbxBEJIA0znxEeYaczn
evddVfjESW9vRkT5GybXyUmnEN7pHIQYFvx1wCd+lrRAl9FmNGqXY15Yr11tv/W616/LlCtJNmLT
D2TFWVq+BzbvJGUSsLcFyC1G1BvclP6uteozPvH8JR1A9ekt3pG8GL4xOMeZ4VVPSVTxgyXFkR5P
89IUoflBCwJMDAIF6C/RT9wXPlYZNYQDNmmGpO+9QgPDJcYwpFL17Fsk6guM1vKPEJmxXvvBMxrs
eJUl5VqvFfGRU05eMhWLr43vkNpUuVe9ehm9HpNI45i3yqGhg8+vUix/V2jph5vhEVOQ1N2CFzlh
vRs/lKcKtuQeAa+5wZKP5E0pGDxKE/wKQjcSBx5djn9raOWkwVPzhZeAAG/q5EcaGt8iIzJOYQSK
3mm4bju1X+1cOxxXrtckG0+j2cHoHzSQQbXHzO/tJCBy3EbbM+SCb+/rh7wbqu8k7/4wYDC9507l
LLCfFsvU9+ttXDfRkz8mePOwRLRm6KwzaCgwr+RiaigvTdX2aJt23skKG6QjyO8bT1mqYa1jQqz7
DdAtnbhOo0e+CMyOhAnrGrZKvY2o6iyYAQjTwk/gui2i7qomoFhENQUVQNe6VPh/MQ9wZdAcaqpG
C1nBKFr4x6aIvEPRiOA431jwQrb07MKnss3pe4rBOw5R6R216V4jRzRxtZZvOJ3ri7J/G8EEHFo0
elw0jeA1LdAsqxlZlujo+xvka3weZs14JpHuzi2S4Qiv2FzpWsa4WUEPY8ZmehJu/z1ocM/4nolr
lob8KPiBpCjvaf54olkTdTXiD7Lh+0TmBcVMiGEjWWPhOEqvR7ufadem9+K9PaBYR4wWnhNLSanu
OEe98gbajHaxco3e2UjBWatmILBUak6aui6Ng8notVI46vMGdkHgmAYdyuarLrNj3BjBixUjYJNO
qqwHEdLy97VhgwjcgqiNz5QRLGhP8vio6GjROs7l0nIZAXKWEbeEudQ+bP078m9+mWXu4CVUf4yd
Q3IUbVVLhQEyqjXoqKyiWREX/ZaP9NOonVPZCS61gfazEUAC4zTvd2qzpAPF7ybSNbA7OK5U5z0J
cuUI82rfBhgq+orDmsZRu26zYDoWp+loyD9PAhR0a3NjN+FPUxVQzIoBNQIuof9H8MP/jeEmItGg
127qtuVAuwSc/R/880Ed4EpYOWTm6VzUNRmF69AEgu2BXhjEJ1n4f/8tHbH553+x/J0w2JoYCPHL
4j9fi4y//5qe8+c2f3/GP5+i73XRFH+I/3Gr7c/i/JH9bH7d6G975tX/9e5WH+LjbwvgWCMxPMuf
9XD72chUzO8i+FlMW/7/rvxfP+e9vA7lz99/+17IXEx7C6Ii/+1fq/Y/fv9N14k2+ZMDP+3/Xyun
D/D7by9RHQGK/9zVn9v//GjE77+Z+j8M11JN/LuGrhraFFDT8Sv6/TfD+oejkSkPNdYCFa16/O/y
ohYhq5x/QFXWDAdCmW7q2sQ7b7hUTqvYH5hrjnEXPq9JBMtv//7c/+LTf/7D+B7+G149+YN8kv9E
q+vUk6dsed4EjG/HcX/hZ2d23MQqvgF4vJdyrIx9RfdHMsbmWlirlLaQsjFXwbtVNphq0+AFXM4z
dZwnlDeMWWxDOcWjIAC1JX5D1O4j1syBUkRfb+g9ug9+oSRbyGqDvMTdEjXmPBhWfm+T2D2HSuc8
iEgmFLHpXpME36Xdx9tcFhdlbILnJg/xm0ce1F89tB7mWMq9nch4NS+qnQw3VZMhrk7khbG08Si1
kSMgM3GxxbbxGDL1Z2wVw3leqQhvhSMT8wFJZsx94ubV4bURWmiPAp/OxeqLL25Qa49MNcvj4ERE
Uk43bqVO4+wRbwRtVw4zfXzUcoIgK3AMmHipD5VB+9KNaOBSuEE+otevSBl+WKM3nHtfDvTobJR4
oXVT9HG8B+JUOIZ3dp3xY2p3PZPAgZNEdI9SAjGI6KUDsZkXhwQbqRxx8IfOtrb1aN2qo9gKvxBr
yf/hYvjhw57eF7QOTDnT5/ZqTgBUIoxjUaoJuGhAYp3uvlRaklzxUuoPy/vQLJB/NePhG3zGrY3D
6ZFq2tL3xujkO3VEXEinPsoBSlhpusNy/pyMIuKt3oDoaxLRXcCmvoGiUTEnj90uiN3hUaUq89lQ
Byw4fe7B1B9dZI2XXBrNLtA1nbO+umzbzj8VSffVJTT8Lr2X0lCLhxUYwY0a5m5eAgmNNsb2AnIt
5ZsYgvxBZcQ9lVYGl3UU+cNuHeOghlQDqACigLLcryqu/xWzJ3Kn2iZ99AzNtgwX8QV2WfYoJmSV
FSVQfTsrffgkZcYJ1zsrGLfOyD+miicHPfElZeBshlgM9xG+/Nrw0DKqwt6i2BruhiGDzaBrxecW
7oQjVGz76qkWelI16++ml1HbY/iyzmyru5sDFEYI/cZqXsxQ5OGujxrE3JRUS8uS97giQylyUli8
Q9beS0bVhxQUweei7RV3U51Q5mqhLrAAijv8bOc0SIURhhjFHXJYedYT8T4vjUW+VahynyinEPkn
mntq9PpzlcFiRqZwrxurW4lYnzSN32dQZFMyCWm8l6yMFzbmw5c8DzOYlf3By8Lx+rkUNx8aCvin
CRchZHLPlYbUL8pdx3kRiBbosdi1d0MMcRkCIJMLJQS10o2LVnOiu/ATfmo5NMesLuK73ZOX5FGd
Xs5r9UxvTkywXpzWAtnFDyNgeH1xRHwelYKfSdL3L6hZPld5vXimdryRqUfJN2puRq2TbV97YCAN
cZ6Xyi4wFjJVlUMWp9FzEXpbLSoq5sscKo4V+692rgwbPOH02mXnv3pUTvYZrb+lTm7Tc2Djrkxs
5Esm1EIig91XH8v/c8nrKlDUX+kXu6+m9l6AfbzqIwVGMg5ebSd6QZCln5G/2q9DzBER1n1/mFcK
vC8rIsCHtbDJVo0s67VMa0x5o6TCwDo6S+krY/r4HOjtSzstzQ+JoVwLMK3P2lgl0APSamn4ToL6
RE9ehyh1kAt425hWLqz1rH1NeZNRwmd3OHe6o020tpzKX5mKbTOUr53wwCBnbneym/olq9IK531u
rRzOrlsmlLgRotKiaN8Sip63z3Uev0bC/1LnulxGLcXGIjbvg/q1tLpq6/XMa2XomfekvRmuP74q
SWfeQQI47ei+ytKsnjtU5064HqhZ3E1bt+465DrY5G0HkL6LIYU3ZawcwvD/sHcey3EzW9Z9ItwA
En4KlDckRSOKmiAol/DeP30v6N7u5le/iozW+J8wKEoqEEAikXnO3muP2blN88bvVfUQEh70ZNCc
8MrKzX5F97BeW1qk6A+Hot7iWIwPg6tSpVq+hCmN43gYYn80zYwFd5SjOOE726GBVJrJQQun6kgP
vDr+/k5jnv73d10pxV7VShDQ/Aunsoa9mCOsKWlCFXtYofIJD07SJ6ekiM6dPcz7vDNciOkB4JJI
PQzdEJ4M40XFdKgUdgY6Mm6AqthP3aAtQtklHz7/lKWB5g9KZKygALO2XL5Q7iDFxIn8kr4veEzJ
nrNphn1tyHhbkQv5FBMGLO0032dmWm/NtrmNUZQ9JypdNKopMKTbaTz0dEA8Mur1Eg2p0h7N5Qu6
0vZoTCY//P3najk1pZ+3pkmQkwQctMv6AqNEMcbeCDrwppCQ2jvR/hwqz42H5DnAtH3Tg47wUm3o
nqNIzZnM22wN76977soNlJmeLXmF7zmiAyLi+LbPSL2qI9VvJeIAJShKTMujgTUwDU3421N0nmsn
oqePUy/PisffP4pj4hdMQdJSEfQGSo3//uL0NZCPUoNxPUf1ToiKupVtqbco6XIPk5UXAQd4jSyQ
+K5LBJLC9H2fF+HPuBfzq94uJeGgnrYSOatXxT35ZNizPN6u2VlnC46eqATzqY63Cducc8SLAELf
SQk0N8JO1KFopvfkabmdnln5b1wB86gjTEB4Qk8KkFniCUTcwITb0DBQ02LVuzb89gJ/Zs7kPw9S
/VINtk9whvpK3Qpt39CPx1G3rZObhEfokKnfh5X7lHT3CffSIw+4exrmuMf2NGIfjiXV2mDwpiQc
vjZq+znGq0txXvkxbxxr1jdl1Rpg25vnoQ5cZjIrpHCErRV6xfRSFFi+67ydTk7hYg0ausovm6a+
LZAj45KPd1GhYTlFdXhnNbxI23TCudQO0C5rc3jW2kMXzt/JB3NeTc3iPJq16vbZ68xE4eeZOd22
YrD2UaJXW43MzAco3b2nlpH+nUeqS+RrTxIpqkgAGZNu2rDFv6Vo6qYh2bnAGiHstH46dGdrJhxw
lo+AE0iqnUn2C8hAQ9ZQegO0vrWi0oUqhzJaU6lqVwKtvXRN1SuqQGznzkdq5HWKGZ8UiDNAsouj
tKJvyCbzjWBD6FuoPjDENo3XBOY+NtpsmzUDDBkKlkra8HcVWuqW5VCafhHpeJ8aIv3UgL6z6Wm0
HQAsq8o2U6n8spAm+Gaf3htC/5o28pckbWmy+mPbWc9WTRulSbMBOlF2O9UGVym9bYx6o0TdiaCH
PEHyIsT4MIX2d+oNg6eUk6Qplp6duekPNKaIXqMY6Suz8zz0pnprpf5QacZGNQdzQ62WldpcR1gt
Zlh6+OnCKS13RpscKeQiBKtDld1zQqmnT7FJTKssYCnQR1jKx3HaOJT//LFLy/2gI/9pxCtCeNZj
rV4vgEEYWtJBxMCukr22iFljhFQeli+/v6MUoHtWjBOiB4fhxWjRbnRqPTeOqiU3TWAMK9XpdbIC
akjZ9IAD2dD6NWpWIlNwZ9fTcGQK2fRjsFEUSSKFhabAIFQpn4j2qOIY2eAwPPMm0FZVp4JOoFCw
CSmi0FMz4tO/v+Tlc5no2YZ2b3FAKfSfL7//iGxAsB225So2k+IwZhmdDiN18oMMdpM2G2u9imtv
JOrGU2YSjmBR3xjgJ7J5zmgWq+qmGLRVP5GjNqrfZ8SzPkWbL3TTIcsh/rmv25txrHsPaXG3jnpC
AUt0iV027FTLPA0J4XcmASE3VWZ19HqkWDsoYVbMFcCQFC09wSCooQ+Qb3cewzlFC1AQB18S6VBP
bgjpTeVzZ165+NmNYxJEj3THgr2dtSuHuEla3XRG42bQmImigyvJZx5j5SxCfEkBU2Qxi1PQli09
Rz09GMGBekJ1Fk1GpmvRO57VmuraGIlLKaDfz5HxPcw04SkIkQ7BhNTTfC2JEDy4yXBD8kJ1byfN
0TSPAeXYNUIVNEKKZRApkvCyafM9RvHAC3oiJsawJsTAEvtxQsWoMFCxQrF1lf1m0st60/aCa9xo
i5SY16ZhTKRNBARDxDUbOzT3UDPnpYfdZoxQg5eW2rV7Yx5IZXB8FiD1sQ9ciHZNLe/ICUNc6Rp7
5nXh6Wq7ZEREfius5M5pxgOfy+t3zu+jPEzOWj8PrMvChtc/b4RQBbGmBqgYzVxHjWnbG2w5JAvN
9D+mypQrXcjO6+fibPdafltBhNmYmlL5aSoOcrbRbM5ipdt9d4qk/b3Te+04Q49f99ghvTATbLSy
+ql1MVxYAaF1U+4CB6FMd+DdRLpgMH42G0C++lwCR0ynHJlOWYDQYDGts6o2tcckRCyNJ/DFMhNc
lrW50yJB/BnStrVqC1QOpSApBqj8UY+Wp39SbNyIFfvFOThH/WgeO4fMg4BlgYiJQGiVADJfgxCr
LOqV1nbtOgg6zUdLG9zgEvxCQTbaTbRFKdouoD+LCBVtatudE/U3SUaWh5MjWUZ+Q7pMaHhjOpMO
T6b2ngWXmt3CDMHvvXwJRqgldqH2CCzY+4YUS/wSQM26nQP2YMPQM4rCg1am1jnI3HmL6PCbMydf
nK5P9goAIsSYc7dFBW/eqm74EilBhGyeMSlCHdW0pgFmTfobsulJzqGCfvr9RakGfMR6sFVqYwU2
oj3IImt8QmoCHyeRdiDfQsH8YN60nUASlOtBe3CjnW2w+yG+kYqCY/S+S2NnqrtwH+btDduBfG9x
/c/GjC+Wl33uJxSoVxoFYXSg+X0GMyrjxbx2RznuUTowtul0mgjPfIxX4Y5pvqJTNNLDJR0pLkv7
jpfrjV4ZJ1CU3b7T0V9HtfOth1dSOgFbl1CJaElnvlqNyb2ljJvISmoktfaZJeKMdhtUZaQUoB30
dee2ISWV6eC4KN14L5L9CgBtVfTrUDfIe+87x3cTrCUsYLZGhWGBUdqmVXiDBv0GsnGyq6ZiYw2S
ZeQo+hUUgJyNNk+E5g6ovcJm29n92hGjua9YFPlNbvwaljnTIbhEKymwuwi3rajYsHzHBx/NrIaF
fGAbFT/MVe0POq8lWvUdGxZqNpjuc+oYpWifsmESns3ObduGRE4P4KqdePkVYuILSumNtKc3Pelj
JHlQkYjGqfILKNRrYzDxFX+KI0u7NUvjQTjCOiaq83WE8kFUUN5vRBhWx1ktzlrSWHepOrknrCz7
ClFdx8ZXIqYayjE5TGV9gnJQ7nBHISQn1NmDy5D2MyKAQoYo8nhXOA/BlFi+lbAyVIYw34A8SGhH
YAMl7u5hTsJyrUxs1bj4McEgZN0mZJCZUxkeNZ2IvDgu72yuyh26hIa8DXoSFMKZKR3iasN6uAGJ
yCRexiQM9+oJXaeKO2kdNcQgaW2CBt6kZRUCAiAIBmJ62MszsuGNNtoVqjE2SM487YhFLncSsWjX
uvWNBDLltYbT4YGDGNZkdAld92B3SGvghXyqyRa6a7rxnFqp8FWNenYg6WJTQzhXuvUyheIVbI1g
dWRhVpPDL6fQhrXelz8dZVz1s24cKwhvwsRsKSl6lYaNzrKwfTKQN42a1od+6p8J89FQ+prftbjb
6tBZsS1FL9mIRC6DvUfmVutJ+C43di4hM5F3Nk8MbmF/Ysn/iN7sWx/CaBm0UX7qhuKectiu0sJy
NZaZsh4N5bWOWGjWPFGVGUcM/dB5gC5a7uB5knWeKdYRqqnrm7Nt+1kcKCuliW7MSvkxRpNzU4z5
f77cW20y76zaSvxp6WQbstQ+NcYdeONmSTKr1okdZzctqS7EGMh4rzvGXd4n67A1CAiTFnWcJnxS
RLqnJ3QiDmlvlV8QZb4y7Wj+VDerIrbv6sJoX6d6FVRt+hkek+tF9LZzkJ+5Nq3oXj7lRfCTfGy2
Melm1IhSRo/9lLVzSdLP4GxahIgG5lORwNLRcVxuOsh69TpuhfKlzdd47KKt48aPTTRuMj1SH7SO
3hVEM/qFavMrLsTnnvizfakRLMT7W9au3FW4BbCgF7sksLeRBECl2iDDKj1pNmbJDgMjwolxhJKK
upZrQrHM7WI7NQ8FrUVf7RqVli0z62CxYnLc7qkUU+v1g/wKIH7YKcADFQUCkLnQxCzxdQabA4da
y+hrDFg/Yk8REPjjHjOKnIdj2LLcrLp03WQ9YbgVSGpZwd1uW425U0dLBVlcGc2NjMMnSNlkggW8
mhQmc4CHCQGxA62+svTVsk9BFKQ/bSt/QJ01cYxJXX5PT2Q2tsyewCx2f41rK96UDS+ZbGic9kyo
7l4TxifLHc5KPB0piXZ7d/YdET3NS2AnQkJshHMX0M2lBmWlNngV2yATPMsP1WSAvZwXu49NI7zT
WAsQj+QNnXsq59x6zpT7ag4+L5F5WzVtv0iXLlpNug+IidmfhSa3o6CwipUf9TPyw/j7zPbLb4R6
iwTPG6CvUQKOgwBjeKbiLaJj4+mi+ykda6MUiI0VU+xMW32onCrfSJe2p15+bUrzPlZy7aBo7kOV
Gz8Hhak+a3uCTmN3JbpZWTsOm1SH/41b62e8KFD04RSG4K+C1Ik2Wj0dLGCy+6ID+ozRHj6lsh3U
nEYy497vI+0LnqNiHVlofkwAj5ou2UnaTBJYUCbJgi0bspBwpVSQF420M4TCTsv3R9eanVfXAOLq
tvXsqn0xOgvAo0Dl1kY8dAUWjpAFAVkS6CqmujpPasnalKAfXvydX8568IBX9lOoaeUBWXniNQTI
5dqOwB4LvmTQ+rZWPOchCeAU/L8nwXijEifiYz4DH0UzvM3qfEf0ZIx0A5FMiHrADdjHh+ldm6V0
Eq3sMNvlgZQpd89kpLKbhhcoa7ERVs1bhlZzTRtD0515bxk7Nx09pKssHSe0jSKZ13aP+Cio5xPt
dF/qdfa8jUfYelaCznGgv2zn+rkm3xr+h+M1OTNq7VYdsDj7eTQoIbGuk1vKlw9qJvq9VRfWDVUE
1Fair9eWMqANTINPSQjWOTwzyiMvbJiAMzCDVGm1jqUQgYNSj9dVb973VVp7iRbDwmKp6cVKsoMj
VzyQ8CFWWDCFrxX6KUh7bTUrvVwHgqgmWb8OsasDIwtvuio/RmgyPnWK87OtTGSfvf29jtoFfRYQ
TupUE3SLzWhCV53Mad6kZklGolPqXkskG/pbXEgN/7L5ja7Ic4cj3ac5EZBZkvBYlwX5oaRc5hLf
tqBE6alNty0dRBCqKG1fuM2rYdefR8HfI5wB4KZDyAxlv4IFGa/UaWrWPI3h1iVwzjHt1zzIEAO4
pXkc9Po5DKwnAF/u2qZ47hsEGc7p4Kz6ptj3lnRRKZIVH902OeLjZh7Dm3yyb4qJ+zhB8bFz4H/Y
elhJ5dsuJGRGYWPuqW7Tb8H2+DBMEuKQ0ChCoyQwm5u2HjMYUlx5ZDlRQSVKpHehch+67s+CJJBT
KQomwmk6KVXTfI5+xM3EI5Yja7MsFAjspLiic1v6YrbynTEl1UMEIw8tuJ9IgO9TgTw4r1sTzh3I
9ZACYEW5iuqBWR2px1BmVlUPnhlGYgkrbpgzyGYFiO3EgVQIZRMKZbUG5iKPzq7Hc37A8omQWW3C
Df4uNu/FpO9GLAmbONDLLUY716sL3gmLusEd8tnr6gDXGAq2E1qZtYbRm6BPK9h0D+VQP1BvVulb
JeHBdax9E1sjCEL13CUUGoCI3TniTtPZZFeygnm/qGDaLsMKMiPn6eou21kjRZwpr6wdlYWfMqzL
DS+dzTgX8w14HRLeBodYGi1Fz+tQdDHycSVNkgDEOnRsJMNSIrILVVYzLRusNhmLI6D370aEecqh
MKRLK99AccWAkXb3rBfrPTLPr0iO7uxcUZ4wjIqbQcBSbhPAZxCK1tLQzUPVeSV28oe8GKwt0NUN
JgnTaxRHf0gXHBz1bB+E8PM01tiHFT1bVbX6E2TCsqrpvI4hYjvCXmv62kSg4OVUEm7cCDXypFWU
7Wm0FqWBe3PQGPj6pjGgSRqtGD00cA/0Xp6jV5iME3oI29pRwqV6adRfCnh5wJfcU6G34VGWGU2x
YEJDHZQ0zOzKn/DJ++3cnwLUh60KtSug3YN9ZKV36Ytc+mVVFHyyYUCcc9Vl+w/WChfH/Kr04SqO
Bn2tUBhia9jv7KTTN/YgUfKCSY8cx+t6cU9NYFrpgaPBlTbpPUwH1pk4DiWDSs+mH5h1KHKEw6ll
Uefow7kyCXXDPxQDsYjupZHoRF1W92Zj52s9GSevjNvnkCyUKmsAV0boe8OCVnVYcT6NXZ5andBG
ajJgJ1HIpkm7NXvRnpMkazZJgP86L2gkC2qmAoRZMZSE8/zIS+OlqKcTvXvqE1Z+LJmbPNagNQ92
Aby0RlBqx79InSdmrRD30zjP2D3bk8mh/DGeK3BjQbMbltJeBzGLDe0L4UcsXvuUIrpooM4kK9hI
iW83AwWn/klL8RqnkeOp7ArB/iaR57B5yOVOjQAbZXWjMhJ4ooahwo1kBbvcLE44++HSRNYB0OWu
bvtlcYpIBvl27Bm5Ha+qSUed4zbFyiy1pz4I4mPUU/cp5lMaQU+NCPYm0TZHxwUjLugiT2mnedub
CrNV6GUpBViHdUdqvdQ6hW0Z4h9vpHtCQ6wSZkujYxot2DkB6lfXOhqIyLw2wKTGkpiUPyxN1gzR
GFlxSVVV/ZUqLGXxN+NZk2h9VGQ7RrRXHBsXMnd+rhu4+SWB5zbPKL1jGhAzZ4VcYoUPi5xWs+58
R82hRknVs/D9YGWvtjF4yN5t8ruEWUkxaTIKtlnSOMP0yQ4ugdwtGQo+Lyd7V4nqhiCEcoeL0XNk
ERzWqrDxTuYqIQS1ek+zbkBZH7/ULCh9kbPUYBcRUv6YHU+vgp7HltinnG47ckiDDYsG77S3v41q
tTOGgn7oHFZUX2eVke4KWum8cLMxeEy0o+FWFgD96GaoCvIWDZKUDG6Wk8qVxhzLWiy4wxAI/iLF
d09GkEqT8KZqFkyDC/sicVkQw5BeCXkTpqFcpaXEzTyL/pTyRy+d0se6FOKRJNKtoRV42czyq1t7
g5sTQceekLo5BCuXwlMfwbikR3srHGXGe8aNNG0JpkR3YZszMhJGw3bUFSy30t7ZFUk8kTU/Zk3V
raln346qteoMfjW7y5wVuQJP2HygMNtA4GtbX1Nt2xdtLE9RmIsN9fpwNc7luWyVL2HJGxbFqJ9H
CaV8oyHSQHQGwbHzU5ZV8UZxlCdtyWEMK/O1YyGIXdl9NBODx31uj72ao51X6sOALRQLSsKCvlzl
Gv4sWCB7ifvA03tWMK1bncC3AIwZD01oz/f9NPoDMc23FC4gnPTNUjC/oYD1ODussPElP08T6zqt
kuqejtG5AjtLm97cwhqYeKdAbooAkK1LMgyJrvvaaxQ1nMwl6HhoztiB6jUG789q0BfUsQMPN34O
XoHNLrD3ZNVU8WOigh6hNtXejjYPKWt3RynJq8juuucc30PU6uZu7MqvIa6jdShRALp5c5gG9Kox
sSm/RYHECi+vuMw6GLStCbUcU3i26STZE1jPeksmgSL6yTdRZLIAwZ+XiY2cJ2i/JppyM1a6VWVH
lJJCZ0++Ae9iSalGqUjaU8HTd1RIIyf+Ehs6etiEzB0xjp49TBr7KgLnczO8QxYd3BE+jpN4h00h
+KaZaARgKxOATBGOSWRBJRFm6iSl46eGpm6UtDw6Vr5H6zd9jRUqVvJbttg+hkq9teMh3OSWg68E
wDlxSx3LBDWuWEmEaJAwwe6gmVGhdJQXy7UB9TDBqbOFEtLSC6+j+JaiFD7R098JFz9Wx0rO65sh
5++gy0bmtGmrCfi9q35HdfpZmmzplbAAvJeT/ZMLikj0elkSzVDtyXUdtfQXjlOwGE35MNojxi4V
3QfexOeuKqHiO/OjodSSUl6DdDt5KAk0tTG6TrDUFXtyfV4PgSccWL21Zf5EFPZLZyM5IHTVxuCs
Udg+tXH3NKvQfSWIaUdL9JNdd/oJBwuZKUa2lRbp1IVWPNXaUkjKHlJNPs5GjvevNGhCVMkDlM7n
0ICXkIFv2td9rG0nQfIUXdptvDSK+tgNl0YaM3ikuF8UdgMsKXeUp9VfHXk581x1KxVe0xx21Yo6
5ueiwTpTdymw7PvMlew+13mmxqSDAxMEDpP7Zm2umCiOQzCrR4YWTUE321RVcihN55XwbWM1AIik
xJ+ThAng0aSUQjH+k+ucDc34AW/sq+JqKUXGdW5BEO11fQe961eTt/S+kunVsfOHLGnPlFU3RVZ9
M0aLhqM2ELb25GLx0FNLrAXhyX5ZV1sk5MTPB2w+G+fXyGsOfba8aYNqVc71PrAwCbA0NnzyyDwH
FPgxmtiS9n5Z3htBA3fAyl6kO2x4abHI7y0g36W+TXPxUiLhXyt4c3zIM18zMTvbjmDBnNW0VwDh
r+OBwBoNcrUCj87v4ljzK4J39sNAgISIJq+a50czTY5By0NWSMAf4DTuypCWZ7Fo5KowecgI7wGI
mkePcel+iVTrlsJzf19FZrGZDRB/TmOfLXox9IYZUnZ3w7Qy+RiGTZ/YGefOdOYe73WydYNWPXQ5
YvvQeDCyevHb0QMbJBEOUxUch6wQzECkdFah+n1I4pG2qoGRWW7CDqetMhOEZscNrBLKv9i0zePv
LwmxTf/+rh2xLwayYOca7YBr48BllGl9oh9MRezNOjceWKptcCLvlbBqz+4DIqrsVjMx5bCloKg+
PBAKkbGXnuub3wrN/y9l/UjKqurvSVkBSzYXWtblP/xby6polvsv1KLCZRlk6Zatuf8tZtX4C6oz
pqrqumkxpyJU/o+Y1dH+5ZgoslT6g6qm/f5P/xGzGtq/0C+ocFQMVMyYcI3/i5hV+6eUlTgPwzZM
GAkXEtbOqZs4aWgFGwOy+2BdwL1uCBED5J4+4zAUEMWt0Ea6hpGMp9F2a6Vno240hJSlea6n3+Ro
DtapwV86fn9z/f4gsV0U2AXv0CJflMD/80vpXKq3yuxRT/EB2iWANqtOXky1Fk/pWNy9/+GIh//4
4eiD3344daSQkhYIhLTpKB1LFC2+Hmq1tiIpONi8f5BrZ2D/8yCF4gSimQgTphWcSa8KW6xazVAF
aKH/Ryz9hyv0Tw37/16h5edvtOuZ3eU5yUXZqXG6bM1CZt5G7vypMtLpk6iqDy7VtaMsl/DNUfra
juMZ6edJwhu8TwvBgtkEfA+4iCZ+8fj+uVy7Ics1fHMU9vKFPlumOMXEsqgrRZR6tAsGLJpeyBxX
r94/zLWT4dF8e5g6ctW5GsL0BHky1x4A+6nZljwJXB5+NC5WG7u0lLjw3j/ctSdLX564N6fVmEqd
S5aop57UOQx3YEHmjFYyRabbOKxiBXdxozlFtp10QIF7/rWVGhtbCabxrJiz0U4r1eqBzBUdLw37
/+R++N+Ro/3z19Jq1zb6sUhOrCBvcrV2fQ1v4gpPNaWZXA0/uNrLzfvTI3wxr2CKaSIobM4RDfzz
sBQ/WWa5/vvX9sqHi4v5IbAnwOoGWkL45+ay34dWkf7tsysuJoh0bESFA9tB/4cgnnoJUdfA4Iyv
7//yV4a7uJgaVDsI+8KO9VMjbLP6TizwVMRrPdYSTDkuoRH/cZ5gIvmzUeHaVbqYI9rSjdRsquIT
xLikXyoHyyZOL6l7vX8m1w5wMT3AcxihSw7xybbTtFw5NnvPFbZ18cFtvvLEiuW4b56gPA8MrNSl
fXQb5oWsiMyVzu5WCjc4h/bw8v5ZXLsfF/NCJjBALCaNY26VxcqYqgpdcQm1Js2jDy7Ucmv/8DAs
jpi3J1LCGKojHamSS32LKkf/6LY9HBsJNR7u3EYUY1R+cKxrN+Xi+SYQKEGHPJJ4ARkTREYiv+Sy
l4f3L9a1W3LxWJdCL3u2jSkuU6nSEW0iH6MNtauCBj++rmzz/nGu3JRlsfT2ivWanNlp9NjiDHqP
htkk28DWu7WddtHp/UNcuVDaxWPe4glLwbfmJzcf4ofBUMJbpDIPf/fhFw/5SIky1jNnPEotGj8b
2WwTa+cEpPa9//natQt08XALNMwqSNgQwEhJhY8eLRjJjRLO7vBY2whW9XWByFd7DAddtr+SvnHU
l2Yu7NG3UqQ6D3WlG45BsQXD1EuUKq6AbznWs3aH6Snv8u37v+i133P5+Ztn2AzonWBTx0rsNL9G
tZQPuM+/4EqY//IAF5OES+hfoAhLO46Jop16kQ7bONG0+yRV5F+OlIsZwp3yMLDjWhynTIeZoJjV
V9pj9QcncG0cXkwO8yCSXBvyFsprq1Nen5Qv5lyhsH3/BizD+Q9zj3YxH1RWUDmtYackGfaaGfgB
poWg9aaQ1hKyvTzoX90pTcYfwgTUN3tDDKjZWb9/8CvThXYxXbi1pTToNrrTgLoDHrEjf4JR+KSj
0b+vyDPe/dVh1IvZQgcFQgBS1p3KGPis1aN9QM/donaqXpQahfH7h7lyp9SLGYNNiYS9lfVHNOVx
twcXW8JuME0hQNb83SEu5g0knnT1wK4d2SlOfuFYNakZdh1+MBiuncHFrGEUQz06MMeOWN566KdK
h1g0I075+P6vf+V+qxdP+wToB04R+Uh668j2M0LrNNyGorcce21ibM9fiwGRu/bBfb8yuagXzz5K
k6AYhx6UddyUjxRVplMVRNoCrHU/mMivndHFs+8o7WhVajXTW6BaSpudxntfdqs8Kj9NGK4/mASu
ncnFJBDiJYEuY0TnssqelM54dAIUpb1U/3L3o15MAxDd8HMWMj5D5Ht2Umulm7CHTTwDwJYaZ/P+
/b82vi6ed2yVSthlQFJj8sdRaqEntxHxf7S2WZ6C/3cuM9yL51xiUFd00CD3yTw+Ie4nZDAMfnR6
pfgkDLI6nIfV+yfye4b606EunvVBVGEg8yI+p5H62UhsWu431O9wltLUoH5uf6aQ7FmjW3hV58Qf
PJ9/Hm2kJv/zbQnqHrk9mTunAq8kuZotKkG3GfypHHdjJOa/uk2Guxz+zUu5KpW5ilEn3mO3TIEN
luGzDa3/g6fyz4PAcC8mgZQyKP1MHQFxPtGBECKJyq2NfuSjq3TtAMvP3/z6+FwrvTUjDLqKm38V
fc4VopgvXt6/99duwsUjjxornEHSh6cuzJStlvQ6QeRttG07Xa4HUmb+7jAXjzzGTRWFQo6KqEda
PY3geSMJIxC5i99XiI3fP8y1i3Xx4NOXaG3dKpKzEzbpto316HliZf3BvHXtWl088KE52rUkkfbM
C9H1ozw9FpqrkOsgX7IOXej753DlKM7Fc0/AgJK7kY7ape9gXXJf9Hk7YilBlw3OzI1Dwuo1cLsf
7HKuXLMFIfB2gJFJ3xgVVpNzP5CqpQ+Odkyp0G7eP5trn37xkJPkEUskVOp9J+vxVXXdSPPDhKD2
v5tEnOUqvnk8HENkgaWV3BNWRb4aJM8CYzvJU9mXNobh8/5Z/PmNRf36n0cJndJ2WQfJM4u6cNvp
qraWYWP4sTYV6/cPIZYn7g+T8CWhYySpVp/T0TgSjuXqFFCRMOFfSwfTnexd04548jxT05Pu6yib
vNkZAaCW6ZA3CFSkX88xfRZiQ9Mq8tDN18NAYgHgK2LWnXSiNzsPFXkgA8DXW7syLR2/dpqkz2k8
qN3BpoLn2l5gtgZ2nskRefQjKHNw6O+f3pVRbS/j4819AvQ11pPKPDn0tOtbrTyrckyJrC2CtRI5
7t8NN3u5uG8O03RoLKSZlPdNh6GpCBaLOIqoz++fxJXB/BuR8ebTKw3gGM7R4l4YfXFy4txZZ5rR
fTAClgfuDwPAvpi8gnxs+l4xnGOI1l5CE0VuY+51PR+SXwvcM3wZzVQil54JprcnMMVFPwwfHHyZ
Xf5wcOfiwiEodHph4SWEGvhZ1CkAwAANU9cfjLT9kurq1oZaCWaWyOb3L+by7PzpiBevhAG+h0Xe
oTwXqvIUNZNExxRCBajK8oNzunaEiwuaWE1uEeejnLpgmv2hUwBaKk28jWu8Qe+fxLXLdvFKAPlu
jFkJqbxptV9WPsD+KYkRHypsnNLU/eXCtRZij1wxrQ8mo2uj8OIFgXkdT2oZKCejbvGSjrrWe73d
FX+1rTHsy/dBgo7KDaU8E1hRkJ5h3yVKSZkwK5BdLGf4/pW7cnPsixcD4eP1HGhhdBrKos6+uKGO
H8uNZVGF8MYknOsPDnTtsbp8Q3DfabjI7Lysozup3QbQudeJ1n2CTvWZpEPUIMtP3j+t5df/w6i2
l9N9O0Vg1CTYyVRORRkmK6tqTT8zuf9q7OBvoOyApnt6ff9Y1wbCxeBL4lm39Xgu7x2zCT91zE4U
OQJ13L3/8VfukHUxzhIFgbteVuV9wMZ5L+jbYKRu4swjxfNvh4F1MdqSASsH4r72CK07NfysN5Ji
q2YI0kgNCmJ99f65XLlU1uVoC5rZdFOLSwWRgeJML4t9k5vRw999/MUYE2IR5qVlfQ+K1NlbjoEg
s+wEgVvvf/6VUWVdjCoJ+VabSDskOkmgaXfQoZq6Ofldh9Ay64yXnBf/9v1jXbvtyyV8M4KNmCKa
nMwKoU6uoCwpq9DTR5xKI8rE7393jIu3TVaZRW0ZBFzPZKVEjxgjnGTpQQgE1nPeMtzeP85/cXYm
u3Hr2gL9IgFUR0nT6uwqt3GTOJkIceKopXqJor7+rcro3HopG/DsIDgoyRTbzb3XOvfZT9YYvB9R
RsftIJM7Ziss4YIxyBWkgPd//1xbnawwhuDiSN7Owp6N9J82xZBbVEhIOLkXH/Tcc484GeQOyazs
nKLxwZjYuVJBHP8oBuMeupRJ+oPudaaZ/JORno1z6neB3T8oKgAhfk/WVVMo64M92ZnO658McUHN
LEimXh7mSIdFsaEL6xbSn4zsagXm0Kc8PVPUNZC/LkX99v6nOSaU/GsmPr1VmVMv67kUhPApq2F+
oy52XC7COnaWx9kmUouRRRwTxSxMTBEV+fAvwdcMc6O9n4o0eMqw8ri1vC+TsvX0dUF0FTIcxDEH
WFdm1vWGBG1bFvuCuyCxLltsViFigTQ0X8zipt5dB4PHqRigvRXk67SB6ICwMOvL5NaeKtt51X4x
TdtFdrNVfR8tEMr+rxoyYLsGqMpFB3hFTlDk87LLfCHjbqxfFuAzuV5ntuymA5YjOX0q8O/ZJ3OY
LCgV6ZUtvzgWqyXewkBfENlw2g868rnvcezg/5lXLJ8l0FAUdRVnXUm2ecWNsIdfzTkylFusIqTF
u5jJ1P37HeDYef+xEvsnU34Gg2ees8X/slhzOs47W5ty0DhkA7THBDmsOAJVjR5iGS/7OQt9kDrL
Mgd3Phs6lGvvv8W5oXXSqkpjvV+Skn317KWEt8fgMgwgBLz/62fa1D9pU/iVy2BkWNxkx8J04wQg
SVNzyNm7w017fv8h58bv8U/7z4eDbB1bMemEN62ikDchA/Ci5vJwnQjzZ+aRVWB5H2w5zn2zk3UB
lRQKASotOROEpGkjqhhrthp1webp+CjHlLh50wp32fLn/b/u3Ac6WSJqtyXVC0gEJgqu2fdQbULn
m9sGXvXBGnT8Fv/qhydrROUIMXjG+NeTpRHFFORyUDJiyH5tjuCHD6bwcx/pZJnoJzPoFobttR8X
WTSuRBcymrHCRD6121PuUxm0GPygOy/RrvXRyvH3Zu0ff513snSwt/UTAP39dRJVNbUPBQ4rP4VZ
44bhFrMKJNeUzCowI7ZI9IjaDpwbVbhj12blC6TS3t/Yc18l0Qdd6J/fU4anq00vAl+5TkVZufIx
J5SB3mSp+v6JzsKPn8wpcRzicoePS4FX+UDy4LTvhJV90FHOvfnJVDH2nRwQcDW/Ws3Wm9o8T8GD
VRRTPrz/9scF9/99K97+ZLbwFspg5mUyOKCsJLuv6/imz0R8R/3hAyEn6qbrBYpK0IC1fv+J5/6k
47//Z+oYpdPiVC3sN9+O0SU7uX9ZVljUP/frJ7OFay+V20XSeTP9mOjbKCnIPmR9pLj/cw9w/vf1
awrqK4NY6xdQIxSTTlhTg1DZlG69//v/nBr4ICdTw9hQpyqaxv7lpwt8itKyNp1luxsfi8sHnerc
I07mBQ28XdRDaP8auBHrNlETHFkqFoglxwJ49/7f8TcX7R8963QWwNI3uRwSmdPmYuqSp3ismxjf
ZtvWzaqIpF1/7yfAivY34zqz9rdZ6NQCPmg1Td0hRL/RiEuj6JFrr+r0m5rxKm2SYgiWZ8eeLJfU
knyw90s94cZwcE2hD2ljr+bnlZFQOdc9Ojal10nXp7h/loWKh6sRDwo7jbTWtl9f+A4whGnXh14p
d7pvtLWzrVy6H3SWf67FHPFOOkvWUZ0zuezRY6StB5MNoKjtMD3UXr612rT7oM+ce8xJn+F+w5NV
Yw1vftNW0XbpLB0Bzi/cKV8PeR1G94TEm6/vf9gz4/c0Ybqg3jejXsG9crAim4siKsiBAplRjR8k
aP47cfRIF/7fISakGZlvFnhpdaDrot0K6I5MQka1SPA2rrtE8gU5GhTEyyIiiuzsxFSnibeX/tDJ
kQIgoWW2cecyzYu1qtPsU/e7vNpxGv3P5OXMYxrHZe3v+0U+4D5N1uwM8w9Ojmda1j1ZSYLMd3Wr
VPHi9eZ1hM2xKqG1f/LHT1aSnvK3WtZCHajIz9f9VHorwm0ffLJzb36yiggAppbXdNFew/JbxZCb
NzOuy0+++smKYUrRlaGUEvZ9nGzIpCFJR3sP73fnM5Ohe7JgFBSVysiT7SEEpRPPwtmVy3TZtfJT
ubp0mZM5wOI2IC41tAvKvSfnGnGw7+zxNIIC++TwP+mUqEznMiw0lTOMTAh32B2a8ZHKx29ULH4w
k51pJu+kb8qQeaTtW3llak9jxNS7XidgGmtult7/EGf6kHfSQbN2MdnsH+MZZTR68NE9KsJUmgTV
B1/63ANOOqn0M74sAK9fIPzAb2eKCoLLadbzB3nN537/pJuCMCXNZ5DOVb9QXJ1pqp9KG0rl55rn
pJ/mwQhhODQc9rPpeRpsuepCij7f//EzX9c9WUC8pY4mvx/DvdMOrwkmuG0Yew++KrLd5x5wsuVw
XGVbntfJfethtagz/VIoduG+379+6gGnGfG1qqKZcrnyINM+2UKPfBpVTcFt6n1wBXLm654mxZPG
mg4DNUGUyR4rWDtsNSpqPzd/nqbEO3HuKDNnnM2wq1HZR7x+0LgXP9c2pyNr6MEvQSIA/9FRupT7
96EfWV87becfvP+Z/nP0FPx3WURIhzu3DdJDP8ON64OY80QnJs6cnac/+5CT8QUvMwIzPcUAPaYZ
nswiKeYHHtm12LLeb6lzH/lkkAH/jUY4SwVI6J7bdhOL9UKn/dyPO//bSLGaZ9vWc31AhtBsPSXl
utfzz/d//NwXOBnBRmiwAcokh9HB2x4mBZDSqQOqUkGyeP8R5xrnZAzX4QAQxSsYYo3E6GCbPw11
uJv3f/zM+59GZh3Xr47wQbbGEKLWDu7Z1agCEoFy8edzTzhZJQV5c/BscjZAx9tsWz45cjQUH3+Y
aHzuTzhZIqmbwBY1jO3BHCF+mNYB8xQA+dBsyc99gtN4rOq9IM/KvDn8DbsVJY8YY/im77fQmQ/8
N9X+P5vbTLaNaXBWHOAe3f9t/dnDDvO5Hz8+9D8/rtrQmycBQ1AYKqBBsAJKb8MPdojnmv5k3EK+
bEZhKnUYPbALY8E5KwZzsrKpqf7gEecax/nf9+d6ore17ZaHHgvLikuRu2bK+k82zsnoVYtSo1tP
zQFlCwk3MHEgjqlf77f8ucY5GbegOiCNYGaFMA+oGFdJtk2Ufw0C4aPsgzNPOE0/74G8w5wfqLWe
p5dEewiUWBpn8eHm59wDTsZubwDhuuUMQD/l2OXIJ+HpeIPUO9++30Znvq44GbtJ7TRNomtiy3YC
QCfAXNCV8/P7P37u7U/WX/TxDaU7M81jmJbDMDHrBQEKEEKyZ95/xLn3Pz76P6NLZm2naqtQB8TX
F2NCKjBZQZ/cP5xmmSdxOGkL5vTBycdXWHD1WgMV6o6r4+fe/mT4EiZGyJK27UFWNQQZJcLnTsnw
5f1fP9f8JyMXU0padORlH8Y5BN/KpIPI9CL/uPufa/yT0RuGY7QE8KxADRSMqZYRxvzTK7l9/w84
9/snA1jn48KdXsTv6/qXmVtn3WCD/6Dt/906wWlKeaaiDuDYAM7cTC9eIf4ULrzAyi2SD7b+/377
IDoZu05pUwmcl6y7RQtAtsS/LtJg85mmCU7zxZEM2V2NeuDguc7irhKP8tFvbl4hNfnUyApOU8Xj
qaigczI1u7qx1oEMki/zwPH6/fc/1/rHf//PuE2KJAjDPFAH5S/lRgJh/Tu+OBA8fO4Bx6/ynwcI
tHaOidzmQEJsDCmlqw5eE97YTv1R7zzOYv8/zhtEJ4NXR/Y8t3aSHXANwzimvAWUDw7qiGm6BDBw
8bk/5GQU93IgVWPmiKHrUMN9GV68Ydq51iQ+GGXHqf5ff8fJKIZ3XkMBJEBm+vZ6pCjtII4rmRFR
t0HzFOUruwa7//5fc25QnAzpOucSTgYhnyWZEGtpsKzdLD4YcWc61Wm2eJ2Ng5tbDn/J8ag6Dh1C
DFD0MbS5T739aXp4P7pQDYHXHbRFYubfxSByPso6PdM04clS3M5t6YdRVBw8gsCrYiTat3Cc/9yb
nyzFI9YmTmFteQgFyc4CNcb1dCxvf//XzzX8yWiOuYKgcjQG0etO2d+GB9qI8Bf0zfsPONc2x3//
z2jG2ephQUJDMRr2iUj/2ksoqB+VSJ379ZORrCp48BGZA4dYBE+JCVwAhPPyuXUmPBm/AIlJSJyT
6vA38bZu6/tYUE2UpB+1zbnGPxm/rfZiLDgRJ8gCOY9qwAz1vVWvbAfp8Oea/2TUCkN1ccEehebH
8fV3pg74Qz7148HJrYehLq0wY55wTWRq/ALMCaxjXz/34yeLcNI0y1TFZXUw5bT9+2lt+eHm+UzL
n6btCjeggDx12oNjI+hA3mg2xh0ehyJzPxhYx+H5j7k5OBm2alKEPh2o+nHipw8UiKmdUyTWQzhD
Y2yHbPO5Vjodv1hiCz0dtyl51W2hKBfP0Fg/usu3/b97nn/9HSfjN9TpxFaLY4aYw/oHOQht8ziy
bn4dF6Q1W2cKi98JBHg8Q7PXU+CRjXm8WiQeaFLGdCfK7RTaVGRunbkhHZZsgAb1HG2zyrOKaK2j
o8LZ9Fma2VuClQ5ArKWem0OtocldhhDkQsXliWO8ZJvxxqH6pkyHmnzdB2YeV0XFK+6wPw3Opnbn
NF07wsvSnRck+W2diQG/ig8wfldDGr5pHUxXTle3h761On2l2WfvdaGzea1SK99Ggd985/g5vYg6
TZdtEi/2T9Gixgsc4d61c2xvDNi9B4OL4Ytw4+yRrGtxObpK8TSHiio9jfJ+rHJLQGrO8hfPK/1L
iJKqAOk7jDutikUQ5o29J9toEqmqSe+m2ldvUhVyj4oznACwi9xZt30U/im60ug1/hNsD3E097dU
1BxbjBxpZ63iyvvd1154Ey2EFCiZ6dpqX/vL/EMmyfiNg5AkpzqCDelT4sFFNt8A6tjw1JqjKzCE
igyoVx4PwNwyf8G+k6BO4zp/3dtqwY24wAgvo0q68HRj/ZSkVbJzHHehHn2xy6s05s4DJTsahDag
W+sic6ZV4vLdoTsj6WxlduV03FaDcq0Awo8C849o2x5rpqXrL0kjPBLLl6jZQZEzPzqIThIyfJGx
AZQTQxTwBmnUTW9DhcS9cy0iCMSIsefhDqsvicoORzA1RPBpi6Box4t+Dr1nT+py3CToU6+EVwYe
6VdjDhM6qr2XujLQRJNpxioVW2r8FtEK9iWHcxuFtjD9TzGUjQ+EMrXDK9XLHkFZZH3nXJlswi7G
lV4h8ttoV6ffFUUTb4kNEPdwzMGqNmXdgrhxay+BhlWl3JmLPlyQ4ViR2CVlBclSWsXvom3H7+Oi
krt41MqsxmautmVdWrtR9JidxyV8rkdR5+D9bPYVGoPnpTVMdFXYxTCEl7Aw9qFP3PCmN+DIvoiF
K6n7rJhkt0/KxDaXVCDEb7VlH++lInC5G6cNe1ReAZNFNkdkyIRtrm8oC7NJ6a/j8LYVA+8Cg9Cp
V0CCBYjyLgBY7hRcuazNEqUUn3rUavSDA5TeF2RTV4tDcxpUHt7GTcFWruLBFA3AdrJAKMcb4htZ
Lh7M1yVZnJWTFsOwbRuuzGG3aPKbervA5pj7cVjdWJ5u8l2CVGxcwbm2DbWDUjyXmc76rVMwHayH
wvDfWTlzZWiHaPtW2Kas/EH0baq+5CZR8XcUG5W7bjsRe2uChHV/qWQvKwpN6EG+rsdHZSH6RuN7
rALI2Bp6K4Gjt3rVFsN2HXJq7QpEUwZTnB00MUWfjbZHtr4DCDIsaqhbBSC4fk3mGHaUsbP9YkPS
JXZW1QxUzoqY0gzE974OtkE0A2mOyA7oLqQz0Bah3wFajuNAJBfhkgLm1gAq6tVSeOWFm7e9s5IU
M10ubVw1OwtUL8IhXTXigpcdWkzuSaK8aR17MnZuM6WyYC2GLjGrwHWL6hkpmkKdM465v6BjGHwI
ce5io+3pWzuCbCmyobrVvso45oIiOVAtPzaPGVhjQJhKz8NlKcC9Xs/Uufq4Ayc/18hPBuN33+HO
OdgvlWM5v5I2yZEiLQbkFRqIpIpe0LdWnEGEBQ3hpWDSm64Ts/QjNXK5DPdzSk6S2frB5AOvxO4w
Wz8ItrIWM8yl1te1bQ+gWbOFOsIsKmqB63vySohIYJ44Q1lL3ImfBfcH0++C2uv2QHwfl8dKW7ku
ewiWusLhosdEPgoXr/ZWGdGllxnSgYgQd1csew91sto6YAjGdRpEDfx5fErhWvWgNTc++j/5HeBC
f1voBUxbMbVtd8WBqwDi2gQo99RktfPWZ4LVkECzst2QXpVM96D3KDHpsb3JvT0F3nIjplhCuER6
s/PsZrlIA7rBT9Ms47TXkWlH1PFdDFxXpDmQYAi9w5WqZrfHRzi4MKOryenEvb3Ekfmad6UaLyIv
KrJ5G6m46e8DlAJo3McOIc02g0ArrkhF6qI/KaB+9z6OQVH/gRlj2T+zKU3VTscRy2KwRNmEa6H+
C6RUNpB6vy2W7s0kaByfiTYVekdCUELNgQPQfBWaJB+fes9Jn7jaMgK1l4KruorG3OkrztDkE0IG
zsbIX2V+gcCBs0QbrH2TkLO8VghO9FNsa1VdZr1jzfNGl05dojicgX1uByWj9GcSIQSAqhsj0kRS
6QTPxQztYmumhUEfm8RqLsTkd/D6mRabjamH8omMpdC/Afuaysu8G6t0M0b57F4kTCwGkG5ed9eB
7aPlpMeW+6K2qc8jrhmO+WXMKK5YI5j51iTttNXGCQ21FfSS1tk3mQei1Yz2pG/kKFS+q8kUNg9k
NObNvg9n+6cjex+JqTuUZfcMZkT36FHw52ysaeJNfApiO7Wq5za6Losw0Vt0IeyY1iKb4iN0tkRt
JADL58cpzG16fKBJryHwM4O0SK/KcYqWKz80+Ws6iNi/UGRNIHiep5I1dIb3vZUZ9c/f5YCAHcfo
VEavXtREtt6oPJjk1ZiPgYvgvI/Ly8mDWbsLpe+bn620l2g7DksfeIh+qsZ02wJOsT6UGgX0nxq8
zfUUVKN9E9Opk70cVfqdJpwz9yKLXQRJO5DdunQBG0f+HF4UdbcEX7JAlO03J8DV8aUQXmK+xrnF
OWTjhYk13oUaCuVGRI3TLGv4E210VxQ6pxaVnV3xAOfAjbZOFfojZJiiAsUqlB3X45oSiGZBUqwK
xJKMH0Q2nuO0pVnVaWOy7x6hnfbepKWHMNuSA7ptI9ldSD9SdsI7esF0YTLpFo8Jx+kWM0KVeFf9
7EgH05Uam/ZVxNXwCz926N2rRKUkatkS48u2tgdVbdu09BFA1ijGzWUsmzHa9MtxIm2z0XP289Th
ZW1dAJWXpcctw66dhzq6HTMnlCDk50qYvQTU2e6VVwecKMtZm5fYDjq9Z4PT4BoKlxl2+lAuA4tE
2tTJsCLkCTxqLXI1hrs6hT3rhZVnXXp5OYcbU9a9vUXeiLTRoRiRdQCUd7GK0wrzeOagSChZYQAV
TVORbKGTQqIV5Jj1t60LjCXaJKgqXslrjNK9q7zyoY9RjV0r7sPlPlSuRqKnZ4q0DVkRYU3ELONW
njhg3P0uSd1r14isre7Otlw3/tH0gt7Zy7TTYKmLELV01KB09if/JoEsPdWrumHvczWkhkV3tnIn
urX65OgeaTx1OZKCgjwGPDvCk1irPEJswQUZEw3VaUUxrmZTeCHI9tmdsYAJYM3TCr1FZdJNQl2U
991rdWU/L1NqkdWSF1Z+7yGJqK4w/Fj+115OHcxIoNxxisTOYZ+kKeNYLpiJkSEFNUxfKh37iLdz
AgsRWJKVtvVTYx8JD/hjsgP6NS7vUB+0rLremEG0Qh+PBylct1Uss32UQcVeLaKb/WdOmm68A5/l
iG0w+vUPFXZN8jNMR/Z2oWEbsDGhqaoOdUE1P41plbX3igKF6U1lbhf+0Uh2si92OflqZZk5zK+j
PkWbUftDgkNWWGm6Y2/bq+8y8/x0qxjn4s3xSMDZsAYuyY1Tuj2x5j5209sk5wshqqy6bm8AGmLP
qoCdPTooerrXMHXzbuvGY+ntPa8xwy4sawjxHra59oY6LqnfipbG3gRdO+JeqOZpumiBs2bP1Pq4
ya51BUYHlH19/y1sWHwuLTtlIyT9qePwEQ8LNtiWiv6wv/C8Yf7RdazBr8lUohhZoSyT2Y5t/pA8
oYfymgcX6+eCCqjrk91cDuxI+JNiWMps+AWT12yxLREmHuMLjXP9MV7YNt5l2If03iuxQr6MyRCi
Dkpl7WbYgbPwLcFPzdYMgUe3NlOJ5hApCOenne+l/viUtSw2AKSHJryGxj0tCVIIDhTE9nR64Zq0
6a/dYmmrbTq5Ym3jlsqzVRuZbtl6TNnIA+JJuxc6Aue8LoaKs6nwOz2uu7lPM9bcZcJd0+dstUY2
K/am9502ufLrfCFIlhZa7H3S1n4rO+T7RN5gFVvcduj4tKnY4nXs6JctxaDNN7VMTn4xcjC+Eo1m
k0ja/cKYYxIS+yISvn0do3R6NnnDrAhaoBzWYYmw70pyCN8llTeB3q+9/jXJO8+7LOw+6jD5YIv4
OtnhMN3Ogyy/RSIAOZOmvvsQTGFXcwapx+s8nZ34yrY76N0DkNLiQiUJM4RWQbT20mNSDSyspNt5
U3MMnU0YpQkUMSe0RszoRbgjIjumE5w2TNtFYiNGHTyEoUyKbVxSv3LPpoERLTwk3xtvhkK2FWXO
f9ecWSwPkZYMly+mtrOCCRz8epTEFHBEcxpVT1Nd+19rd+CgUleoVnHROpO1SxCH3oaLK82Gd8we
caP3P43t1ffjhD/rjqhfUd7WpDt/Y/0c+xc4yxPibDy0j0XVevUF++Ok+4JPL+DUvzTYOpwpa9sd
ruqCDSLpn8zIVXysaed6drlZij5Hjmsj4MGrKxdr0/YMYNi/+qhYgCYS0w3rDWz4iqpuyrjGl6GR
dXVXx5KQxsjRKrytAi0o/yxMt6KYjz25mxoymSl+l9+cjmyOVwZd1K+117jXRePmNyACMc2PBbut
LaOM0blU5An9Xc3DbWfN+i1Wx1UiRlQ1r2BeJxTtUWmGPFBHvOZRRKE3pCCOv+NsoS8SJ05IZUo6
O1yhHGk63qUua7VNJn+JYfVzghprlyJFLiRqqG6JnUj50HN6o6oQNIi7m6OI8Mp0DO+4nmFUOVZf
7sHa0QyCEktzhTK23Y9iyqdVXBVsbWPXnfqd0BEWJhLG0+8F8qc3ltkCkj2VAfOKwwkHr7Ji+v0x
ZcFQbINg0gx0n7q8v4W/NYeRbE30xeu2IhJDuMMVT3fqm5mVyivj3qeiyT7eyfV2+rT4cCMIXxRY
fTgHL3aKNpCyn3WWzSlmVIYjo3HuGZNksMdvbTTPuqfWsafLpShTVn5QsxnQFi46BqxF99NBwza6
ajoEYmyCrqKM/NRVQUnfZTQmLb3IttSd36VLsC7MkKO+9oP4ACxxaDee8hlO7IvRrKBJk681tYiY
REeFQLkrA6bNSC32dKndQdsXLQvLFpK8zRllUq3FPrekU3rz2PMiburDR4mI2CVqwso82AK5AaXl
EsByY08vOnXpJ07XzOqpnhOOC0noQY1JpIiJILXhHNxoQ5jmqUUTeZ3YussPWVpSvD9mE5tfo7H/
rrKB8JKihNxZVSG5P05g5AHVbo5KqCb+NIWq3oWcufZWXI64zaaewBC5DRTVHvvyV8NWcuMowcEC
43J/GKdcXkRkKX0/jpIrqsWc2wgKIiKx3najdYlVGYWG5Sx4wcjAfhXk883oSFBDX9ViWXCNV6a/
9UQ36Q027Ki4K+KEPsG20On3XtpQXZ1IRtpIfeAxhklrINda0EcPTrypCp1+w0GTfC1yhGXsDo8r
SdQXz0XYt5ej1NP9IgnBtpY3AQTDxSCuCs69zVZyWDrIOQu6q4pllmULmWGJ5deq2DTXHSvzNWUK
7o1rWeNTi7gZEoLJyt9lYLo3hkoAGNhMsAt6k1LPLls2dck8C+SBjUm+js2Qv+LjGR+LpNWobAdL
/2wr5szVkIbqrrfaBbeD5eEftCk/4TrGcbp1EKrlHjlIQBZ2yu2nSj31KHsisSrtoq+C2MdhilK+
SMXe8zIhSkfcpLDNthJxePT8ujMieCtn81OXwbLOklgfFbEEwTdyzMWdnILUWlWZ6B8kdzbX+Jrm
htXRzW4h3AfZZimOvRIrNxHYuBXVweUIRhgl1D/TuemuKFEnIjzZCIfpMPJtaOJl2iRe2G9zbyY1
uppctPdpz1xBLhvhFRmV+SWAvvR72Lv89pzK5rtD/nG/jmKD+0g4BTGvxUSopzw2imuIJESxCnKU
f2mkXbeCe+4dbJp+bVco9Jg9YZ/MCppIaKMCZ3zqZ2RDmKkKWyIB9gmFfqVIsn9wU9kfsmhiA1+V
ApUhguQf4TCrN2Oy5U836/ynIGTHRo2Jal3E2Dox3k7Z9d//fTHz/INy4vkVHTiRfYMUqVl0sqfh
g8sJ45heyS63Xsc2rh9qJ8o3WjMrHcUTxAw8w1ZtU2cqrLbjXCgE5i419hR9VQeQDkRR+yrSb02T
Wj+8jH14wpG6IvuP4jNvFt6zTkFps8kfoeZp5BcvMp1bsaZ2hYrtRLXBg99O04GDifxGqKA4jFYg
vvJH+BdZHsy/nKZTt4IqNnzYopyfDHFKBz91FP+EKMFklZVd+VR4Vf3Fi0X3EuuaWYM9znEZdJ2i
3iCjRdjbJnMQXVN1nGPYJlrGYFzSBvxNjYQcCyEz9LCKO6esEfEFBNlxhRKv7M24/GZ+ii86N3C8
NTcU41UGzG6HcJOdoVDhEEJwK2o2MaIMJ27eiHFXUV0+lE4ju6t2lN3bKGSyrhvExQiUyjxfOdy0
vBBqofPbQcwxvrD6/l5Iqy2eRywgX5imp3s3QC7C8uywpRxZBmt0Y617nWGauooCMf4m7D58bZrM
TYlO+sFFuWhBEKy2acyJqN8aTRJUVG1SdZFHANkvwqrI9wlJQfFGSUWQP2xS4LxdlsmNCKl8JJos
UTQHKc0RHOso4mLhFKo7N0dAGIXWrlQkCqwcojFm5xJlegwobbVW08wisxm6mdu7JWI945/Fg4XO
LlxTDEODa6+IbnNSqbAulNH8SJ8udqwGw944CIimKoyJs1UU+zNd15yeQt/CH+OJpOEgE+c/Am4J
XPpOmDzLYi73VXEUsHdV0TZrPkp8wZlM3bACNxjHYju6b0MedKUmkDMpUy87AGumxM7R+mES9XSZ
dUxRrNMexjwwVqtWhlh4HfTej6VMhydR016r2W2sB0H+7CXBRQK8zKjuH2Lrw3cxjWwH55BC3ot+
QsLQ2DpryA/TTIVd0xrmgFkqd2WGItTEBpS+IQLb7lD54GtFW8bPBc7YXs4TtspVUnoZckM/02vS
PfK7ntjnesAZ+5RNFcpvdgh7mcvJJzBm+T8ZXH+oaWYUOE0Yqm0Jbtm+CI2FVZgdsXVRjRFNqqwg
fEZPx9dOqp5AcZRGJdYkcv7uRAL5kUuBQlw2eZ+/ZmVE3C9PBeE9kpmeKJ9L2B574wXa1+JZeMKL
NrVoywf+5uVPEUcUTld2QrTaHhlI3Jq5d1QyswHwWGjoC9Ixf2pf9w9kfVR7X7EexKkT/hllUv6W
VakfjjsS9Mg2eVeBFV3KEl0nbt+iuU48xYY1sSI4MoEj6468stlsl3DpH4gzs4+uyJJY+/PRQY9t
sVpJIZp21SCsKg+dldBoKFT8R1QcyV3Xcus2mlrtkMDJn1XpO1/oy4QfSivjeotXf4haVJn7zI0o
xMktdqemn4ReDXPp643QEy6+cmYpdv2WT1wnUfJVppI7pZArmLswc7MrCKje7zjIrB+OGpK70OmJ
nwQCy/fzLHJ3uvT7Ico41REDjkenvucuOn1jCFEU6QKV6SZpx/ukJir0RdmEbpBiObFY+b0anHvP
qscrRWB22Fj2saP07ZJ3F8qv2G3VOo1+t3WQM3vC3cy5OPKZYkzbi7uoS4l213bX76rO7w9BWaGg
ZrMxBHvOukQ0hGU33+oM5eSW7KWAfeDUPg7THFwCdOFAQVG6uIbpbIeXjQLkYyw6pmhELldiVGN0
LH0rih/d5IX7KMw4UBWtEMnezaX3NI6m+T7nnaQGNqJ+2+443K4L1bSPFchLZJlliwEtz6nF2cRS
ikNlUZtkRmW9FmSqvEL8GZYNcob0YSGM3FwUgCS2XsQN3+PCgf2O24/4gtWXKQGRettfTVYSDJiK
XX2XIinbxsTzAbhOoRVvEm3iaOWRD4M6FQ1huc4Gz87XtZZhsxXSRpmpo+4LBcnONuxl/aPu63Ta
KnZWW8EJ94Hc8PBWst258eoMma0rRn9TccapOY85HO1RgKu7ZcpSd5O31nIVLAWrWNPF3JS1/sDS
kBDrjOyhnded4zpfnCbr0G2N42M/I4Jc9ep4MGfk15SD+RzUnP8j7UyW6laaLfxEilBT6qa7Yxuw
wcYY8EThBqvvez39/eQz4dRBW3/ozmAPSlJVZWZV5sq1lCD+3g1z2EvCmnQhSS/rR5yL8NNEddw4
EMVi/2Bpav4LKTvrpzKEHEbdwIy/UX3hduF3EWffwfZhfucu2B9B7MQnK8iVn0ne1s3RVQ1IwAvf
BMWQ951xO8F76MyKxoN10vzAusqNZPpdqez3swLHT7QrtdQ7FqyxBnGM1QQnh+D+qTT9Kj4iVc4h
iZhCKiLN0ujsxFH0jMZW/ksxuMzsHYQNT15llOoBWlK7vWmHqXiJW/7nzBR++lsl5aAVfM1pfCSI
gpVVOPl3n+zQKp50n3xF4Dr1OfN7FMh7YSVnthqXvTlPT5NSnOk/IbOhfDvYHZp2yRAitBEgNkrP
P9ca2qOF84xejyHOXWfk8Tk1TW4AijA5opW216A9ngV6+EXxBMwvAfUmOnMLg/UoRy3AraXqF5Gm
GDlQ1eRLh+ToJ0Mh87hr0IOCiE6Lp985W6y/0ydP/aJGWvqkcld9MG27/lYoBbqRAQrKKP8CXEMA
cY4/lL6RaMefJAe1Htorijb1I0rgyNSaBdUF3w/4U+G0nRTD+CI6XQs+5j4lr10dNuMHZAjj78hO
Bl+MZKTii5B6ftMNRPtDCFU+BBhIoX0gg84ylmb3qeAAXALy+1sIQLB3Mr77ER774FD9/MPhqfR/
IFOB5K6l6soVTGv5zaCE469+KhtxzGOt86JdTRf4uYG+duK85irZz9oOvntam7lXfscLFznq7Fz1
J66kEFIf1bJPUJcsaI3nLlY8+VMaEmDdlsJ0aXfpA6KC9Vmro+CF9HT5gDvxvxeWRkWUOlvwGmjz
vaC2o8TYh5QL7/ImQ8yGi7Z4oWQ/XlNqz5WdrRmdc0Xe0hwPSgJMJ9l5gxU/Or5anlOY0AoEppW+
P9eRButAwK1lV3c03J/zUSf0QUNQHvyhLotzXahOdxhaXS1Iarshin21BXjF9dXhrouQ3/iY6ojN
f1UCU+uvKIRCSBj4pfMQwIbs7tNWS57iKGFDcij2aLtvlEa90cMiNg+UiXQYpwMRfbCnzmufGUJr
zsZo+xN1GRWohmqiFP/NbrLhd2bHyCsWVoRweN5TZXID1XM/kYnRs72LyMNTNk1q8pKTOsrPbhFN
4UEZJ2rHmHTeX3FvIh9Dhjz0P7kiwZ9w66T07wajKJodgu+Rcg/Qon0xWysBJkiSFtKlbWAjCW2n
IzE6Fm3r/9PxlJOMOU/KtInczrJlWlInRrhdMzwUiEmUn9A0xQsFNq52BSq1hPmS0Ha6lxQofBS0
Q86o39AozX2pNw/aKNY4GhfQiLYEtmuhkelKkjnXuQHI7mYE9IBE1QCcKNu2AjKZYU4kdbiA5dej
QkfY/AnohowreMeF15dJDENRDkoqmCARhXcEtnr3PyA1Z9jeOzgymbqQ01/oct8BR2aq6gmq9qwh
hg3alR4YCK130RBwmrO5g2RGKKxtCEVLQuGp4cCRf3BScLP06PW5VeztpP982RwWNpRMZ+jBVDlp
Ue5fExgsKPm9F3zOfWM45cqCLD1Awt5ZXPF0nY65a9pFrc8pWJgjjFLGHzi/1giNlx4hmTT1gc6g
lEgbr1GQqxeUkHT0jv6HRu2lXSWhaOPBncttNkYhuOg+WkoXic+aMuUrPaoLQEtLNusyDQqnsrUb
1SDRcVapuqYaYK+RO1I2+vb4i1TLBBhx26JLNk6enAusDdSes9PdOPeLtVP05X9orFtYEZnFUEXg
wxSWonwQIz35vYAmTFfKn26ctts+QeaWKm1u2JaZgOSn0JHvahh09ihEubdDlCdfL0/TwqrLFFOo
llDBgUnwWncH69qBK5AEgdXa7YppLKy6KRm2H1PvsxpBRstUdoLl3au9D1CmJCFOFNnWwSFTTUEC
5pfjAHi91ArQLIYFvPJ+7MnF2Yep5mayhmNfWHSZ0sMXjesqTTneCjUkmxxB0DK2kAHYEUejyyuy
MGMyqYdaw1xQZnp9XbrwDDl2SpYzBVAl2k92urHd15ZpGSz0qxUvsnlKHv12KB8fNMG15PInLMyS
OW+2N70EfpuWaj6k+TVChcxSkb3ADIOzWm17XNq1kjfMURkfAs3nCIJ+MyhXOo7S1Hjd9vaSI6Qa
H2ilkuHN6VXg7u/t1GH4EVWrHZXvC6BYtkzEVYrYKIWXdcRY/7tvhnfC/Oqn6h/AFg+gYV/8Mjhn
/fhj0jdJhfFEyRtanY9ogUJzSujm3WHuk05Bb547fPKKs1pYEpmTK241YLRN2tGp6HFQ0+2Y5H7g
q/r58qosjT+fV97sKdVLLMq0mrjR1fbYKvXPXM9WDh8L21UmoKEO5WllFRk3Y+3o9w5kXt2NSimM
VHpjkne7/AELdi2T0Dh6kAVDZOg3cYCYPNAwhAP2vo5q1OemLHJIu201L9a6F5e+af79zXSVA8kH
3Vf0m9GgcSL28+CzxyEawa5uhZhjaUHm398+wQtxVA2ssCTQjD18qvkuSJqflydr7kx55xQqJAO3
uPwrhRk2161bQcoxHGrd+e0rxpfe9c8iVHYkwq4TnWdeft7Sx+j//hhQPWM9iry57t0koVosir2S
rNFDLA0unXzAmnqTW4/Nde3QpF2Sgjwk8SpBwZI3kVnT2qCNessO22tKc1QT8OcUxB/myWpRJyV3
nH4DP3q2newKuYptFxyZSE1ULVS9iU4K0EkaOAuglQGMsSZRudAwKXOhkXmDDNwb+KSp/+S1EEH5
Geer0i4/cndXdtpql+zCdUcmRkuHok18k++YObpaOsWheGiPCHJ/UK0GZYAcpnjlZdMm+0sd/cZi
LGr+qlJozbUIx8eSDpxDM9LSum1wyeApoYe2EWbttTPAWaO31c/EoPvi8uAL3sSQbN1XLSjGo7K9
jm3lG7VI0Oy15u8Hb7Vr9d0nICsjufc2HK16LK3+OB30o/hVbmknZVip43PAjZDvjYBg9TZ6Ek16
F+bFGq3Y0jtLZ9t8SlU7d8fxCNKaSlAxKLue8E2yjHLThonn/aVV1SB4cHMAiNScKNQbT/4I7Kf7
c3nwdyMSg0urqozjlNVm2B4bIK+l9pzlT1F5H6Yr1+6l4SUfXvhwnIuK4fVWAT16PYr73KKDaNOO
5/Uln93rdY/0O+NniPEOMQnlcS1Wv+uxGVry2M2cjhAe007vzJEmiUPerWzIpT0jHcRMXVHsgWL9
0Yzn/tG949f7SXm9vKALry0zlXUKeTNqAO0Rwe5dLoBEDytbZWlkyTyjwIaDhZZBhG+L26TVv4dN
vJIXeDfUm5pMUNblIAmqgKHL9EYt0ZyyqTQCaXRORnViswxi5Zi39A3zPn3jfqlVKkNaMvWdM+4K
zT91zlrKcmGr65KZVpScoYuoa/o8xmMSmug1t/RMZVCIp0jBblvd+bvevL8FbjnP5tUFDXfw7BIQ
zzZL/asR9mZkU+matNBnS8I+W3ET0Vmm6dd+s7Lpl6ZHslSLchGQu4q2MOCjReYCpr5v/M9FvZbs
eTeKs4cke3W1AmIUyAmOyngPhDugLcf7jS8zrPvV7bNgubpkuVULgr5Kmf5meqqL9ujbv2PPOlxe
24XBZY4yeuPBNIFuPQ5i2NniWq/8feGuuIWlwSXjtRJXj7ziHwvj5QeVRdCet724FGDTXq0iPceo
arO7dvsEl5MfMjg8Lw+/YLMyK5nfZwO9mup41M3uu1cYZ683Vjbl0qzMv7/Z9Kgm2WUolObYt9NO
5JQGR2tvZpu4yE0upv8ePhurwKavoQHUqR0M2o3rtbvKu4djRpbiau4qBm1JFK2C2LCBydv1DeCV
fQMX9XU/Wf4pzNfi4NKjJMNN+8kY3YSdo5r1vhpPfnwz7x6L2GUaT9uWWLLd1rJjcvNiPJZcJFDC
ONuZv+Lxl15fMlm/5NU70//Hr4XpU+u+OuFjoV3hFza9vCxbrZGJ0iqN7a9V5oeivi/taNvOl2nD
ekrGnRZ4De1j0XlqtFMjtm18dfbSbza+BwkuyqU4MuA4uwBaX93x6EHaGKZknWqkZ8KI/g3AFZl5
U7rag0n/yOXZXogjMlsYKEsL2g28JOpziZftRHADNGuXpxtnRrKsni4ykKvzauoA1ZtXx3jt0mlb
+FYlW/I6X0eCkmkPG3tfo9pEANk2LZIFZaYCPLJkmzMRtvEapZ8702T4FWaYBUepSlaUTQiBx2S9
j3F5Px/OiKvM0sqsvD84gqz/3oyzvqVR0Ik6Dz6f4Tl2ZNbasez96AEY8t+DexPIdJram78XHNe2
Di49bVvmXJXZwQKPBktFneOe88SJg7uNN269OqkyM1gveGvA2c1x0l617JkeIOZlo9NSZRHpAl0d
CFxnt8jFybaKw+pOfN/hqq4U9DQ63n1N/DMr3Phm5/LPuwfWpmihypRgedyUCj2MzTGLzP3U0gC+
MWKrrmSgtWHQDzMHu7587ZGgHNy1ZOzSPpQMVO3ikYwiyymmzylXs4rj4+VtuGQ+km0OKJmFbs/I
HVd4VXmt1WG3emxfGFwm+0rMzBiRP/prm6iFzIfGjadpVeb5ojU9ssLUGI+RX/WPHsQM5S6hveJz
3rm03lyenYV5l/m+WmqCVqwp49H2x+eMJv7cLlZC0dLQUhCdjM6iSddlScHYaZn5EBb9ShRaGnpe
jjfxGW08mD0szFNn6DAJgJOtea2loeff3wyd+U1eVCXahFGdPzd98HlaVQpY2ixS7AyzzKcPDOvh
hmE0rwQJ5LU2rqNkmYHhm/RNuFyt0+kDrauP9OCuZB+WXlsyzdhxBJSRRgHxBDWTnZPocGCgRKqk
KGqOytr97v2TC2D/f0/8CKeBNma4raa7IdJVJOqz/HU1k7ewrjLBlz8XsMIBNzDo5V+vuH5sWXhz
WZ93CKNRmXrWlUCXDE+O8dRxX1qNRUvDz5HkzY6kPqyOImN4wgUE7LsRkmXyYS7pjU0+QOb3ytAE
yyyBoc7HrsAFf2tmh21DS4aqlD1d7x6zTsDIfBrTtGrFu7yfz1Bl+XLLtSx7LJ3m6ITn+jrPX9Wo
2SkRHeDeaTVbOE/xf2pspiqLlwcNDUlWy8yMXOky7b5q7u3s3oyeNO20bYIku6Vb3NOGEFaXAo5i
Y69BQXEG2mBsEifiCyTj9Q26cRqnr0GOJzdWUh6N4k/mUENfKx8srYNktnpYxrRXsDvJTfb5zZTB
DMpc5a//j1AoYwWbKqXTeM5LZmbzwXOruw5ao9Yr7i8vwvv5VVVGCwKNbjvwzxA5JX8mWk52mHDm
3Vep2Bel8kk3i+Pq6WzBm8rgQRycnQwjoSvKaKXFyXGytNcSBQuuQsYIlobeK57B4K2RQeLyKsRv
3JBoXi/P04IPlVGCQ9m4WQr5FgQ2hXoQFiRJnhlsgpyaqiVHXtce03rOwc2FnNExD6O/RrO8NC9S
5KUJFKqxhnlx2ycnmjmhph0sg7v1JyxNjWTHWtyoyAzPL0+FZfbQ24eWTBh+t9gJ/6aeY3Sy5/JQ
1hwvL+iCf7Mk49UUdNoi6uJH7sRd92eOLjg3yluhW6xEgIVHyBjAlq7Kf1Ip3LzhZdpx9VaSV+5q
6iYgsUmN4t/xEV4WKG8KsgZqYQyPVh1PP6upNNeoUxccnAz/C2f6flgY/6YOAmw2GJ0zd1nmyQ3t
sxv8ubwUC35BRgHOJF9dS/P4sdRedFoFEwedPpFuOx7K6L8m9UqdkNn+KjJaVWEcGJ7yzEi2SOqy
ApLltoFv0Oud1ceiDZzhWNqQmZ0crYRW5vLkLFiXKdlvorauI0weUM3FxnCEMM4+Xx56wTWYkuHG
vKSf0apxnPLwqTXUu8DrrqwwOFdBvu22ImPZIGetGlXn7dvB3hteeZViZ5fffmnXSAY8+EhhDF1J
+3pu7N0hPphFdYh7se1kKCPWiszspyTIx6Phgi9ysn0bGitDL7y5kKwWForEhdWpPqJUeR1Dfjb4
w2calLZNjAxYMyIIyZSYZs2+D8rnsomq7oFGXMul1SUPmhXntrAvheSam9YL3YaG2L/nw7lAopIV
3bSyMmQJrHyo6KMxHaHCK0/VIJy9pWb+MY/ytSaJBc8mA5ScXAl9MUARRkLhjMT5LaX8TyS9+p02
ma+pBlWQlorXTd8jo1e6Ug+HCjUCzuviXMGaDec+TE+bNGhMVUaxIEcdDUVj0EHoAdQI71O13EMN
urIYC+ssw5IaCMagXxrqo69q18jF/LGaqVoxhKWxZwN5c73rOr+bjJ4TOsQNt+GQR/s4S9cu1QtW
JuNXpqqFHrRl8KgxD76u7jIreUyq4uvlRV14dxmw2aoxLeT1mB/9ktOUY9Ok5Str2pALnllIE1Om
kahSMxmPsWb60BCW7r4R5nXaFMWjjsDo5U9YOJ+I+dPeTP/IcdntKig87UbbibDajeNVlUx73Yt3
9N1ffsjSPEnxa6gaQccswIe+NG9GdTq0hbOyNd/HNpqq0P/9AUqZDVM7hHCQdhDm0KV6gBjjyhn6
UzNoH6Cu2OeQzdz15jfdNI6Xv2dh0mSMvwU5Zq622EMYk6rNP3MeCozsQPvWavZzYcpk6BL0pvng
al19hGUBft8KFzuuTNnS0JLXVoI0H40Eo5ixHIC77pXYWMmVLQ0txWOE1Ueja2CnrqrhAS7Mj663
soUWrEEGLumdrXEDZspJQ/gB/LnNqzd0x7p8urykC28uKyzSm6jXUcWk2Jn5ZNf1rgA0uzLhS+8+
b6M3NuYnUYwqO2OTHWO3IPW0czkbcsxd2Y9LD5h/f/MAS3HppZhfHnBL0d1Y1n3pXhf1GlBhaXjJ
E9HebxZNzfAebw2PyR74Sa9cDzSfXJ78BXvS50V58/6VPwWpOWdpQvMEtQIUQN6MLkI/DTpnb2WS
llZYckJVGtsa7f0AaJroU1wCOKySlQTK0tCSD4KbpM7DiqHH3NtFvDEMgVeXp2ae43dScDJuKdBa
y4S1uT7GIK5K+wQCM0hX9vzSukrWilvsArcHk1a419xSD+T2cGFwY60s68K7y5AlMwL9P2aAuqCX
/QLX0wfRx3dB0m+7dmnSEdrqSSbhy+pjTy3bES5MMc+XJ31hYjTJYKGbM7seapdj24dHuvcVTg7m
ZB77aC3nvLDjZdTSBMdApmi8uxIoc2Jb105UAHcVeIvVqvzSV0hmOzMQQdrCFSNUP5vt1ex2uLUP
5sO2SZKMti+RkgBu+NfpJNCv9hp8ROLgg7q4/ICl7SMZrNFXtaKpKdtTqyGWe0Aj78pvtkWqv/Lv
b1xOYYe2IhDIPA5APUkcn43KPF1+74V7hSbFVxU6SxXuTIhzkz9mnl2xvKCiev13DI2puYYrWpod
yXiBXJg1dAJ/n5KO+S6l+2E1G7Pg0GRNRcgZBSzuTnUUhTj0urVXQnG4PDtLQ0tWK8J0zCLVro6F
iM5KP57ol9y2YWRAlGoqhodTqI/m0Fynqn8H4G0Pke/Ltjef7ezNlilDK1VhXOLKznSPNJHC471i
SwuLKSOi4NDqclRMOH3kYXLW57bnCX0QqDXUcVsWRkZGdez1xGy8+i+mq9f9j0WyMcGjSoZqjiIc
0siivKUmPbSi8fc8iFZi1NJ2kULrGEIPkplGdey6uoCTx3LheXY3JnhUyVRra/SnzqjFi5PTMx+i
0LE3p7Ur/9KrSxaqmF6jBUUnXhIX4qPCSOERraxvGzajcGVUVO3ACdIFrXiJ6qDcN2b/DG/Kr21j
SyYaw9xVIIIgXmzYCXY13EOQsiXdftvoUnCNiyqwqKQo3xUTnmw75F5TFAgnXB79XUtiXiQjzfOi
GUFHKN+dDJV6iGym/ZCX9DoM8VpcenddecT86Dd+wJrKIEcGdvwFuKg8WzBWfa1Tv/ly+QOWRp9/
fzO6C09KWGe9eFFUlAgc2vF0WJJXPOTS4JKlpj56koBHxp8zDmuXmTUUtrW/5n+XRpdsFbUaaABd
KIf6toLAbHQ1F0gQ2uwrMXtew/+chZl4yVo94L+xQFTiF7zZz1kHfbw72reNX8f7QUtXtufSBpKs
1hiSzh3MuPhugrD54CDUcSb1DmevIzZRBAhXRk05ZVkkVaoW32FV+FoayO6YOp31AKnDh8ub6N3j
JU+QLLiuSz8uKBv/6hKruu0jV5yGyYEhrAsjSL/iFMa8aJMGJw+TDHqEazyEgzf9hfzIU9Vk+9w2
bxEBuLXLbZBhniGZ9aSUXdT6Q/TDKMbuQwutzUmL28fLs7Wwbx3JoLM+cdMkrv0fjU9H5whQG95B
wz9sG31+6huD7mEgtIwKfwez8dcx1HvIMFdVE989azIvkkGrVpu46ARUz2yjh6FK9wb8eeTbSBNG
X6Ix2afKWtJrwfpkDUU83ABJul0+CxiSd92o3UYKSTa1jPac51YclPu+iTuSicOnrpHtNChZ9MZT
lT6WFn1wNHP7MfpWUfNsCOtDH0Xny0uzZCaSrWdBGyoTZ9BnvbMOmt2c3TD8bjbGse69M0ycz5cf
s7C/ZOxVgWRdqBqp/mw1Pn3dSrwT9BKvzNjCN8joK7RaPJhxSv3ZgN2cYHTfBybiWtpTiSUqsOFe
/oaFjSbLLJI30eAJtYpnN3BeQ1r8wia/afPqIwyjr3EUnOt8rSq/4IFlPJZVQWeZ13X2o3G93rwa
+tJ5hIMPcmdLT9twZd6WniIZvZ2KdjQJUS+mkcN1YZjx51Ll+t3bcFZfnrOldZcsv0IFFwXkJPtR
NVq/Ry6kh9zOt1dWZGnhJdPvDJjj9cbPfgCZ/2i6mrprHdgO3KL9GccRgjLZJpCscGU6NxfKeQJU
23x3ke45+BWcr36xFtTfT+AzumTyJBEgNk6i5EfcWF8cdXz04eWed9a8q/wx+mqb4Sn0QpoyzS2Z
Ix4p2T0VYzOJej39Mff103qVdvcwUCory76ws2S0FvyOhap6RfFdE6nYmWmC5jv5QSRv2rUz9N9c
wjtHIRmypSL8BNBDuN8HJzlZ4rqojD+eZd8HunUOcGZ6kSIFbz6FXvO5Mp0Vf7mwoWXwVmmHte3O
T0W4rNglUZEdsnEbrZEAwPjvQOnHGlgZT59eQrPw9VfHhkdO2EFeQg4LebqwclX5dNkyF2KZjOQq
45q1GXLvhYxkah8dWxtyOPT1BNbjpsudHLElyoZ3l5+2YKkyskuguqh0o+H9BMOetAgDB1+CKA8P
EcKkj1WZ9AEKnat5uaWnSX7Bh/8kU6q2+hUo/Xk+jvlK97lEASJSv6Ktd3/5m5a2gnTWj2G1VlKt
cX/+pfcWShDSr86hf9vokk/oB7NMZynUJ6OPn+EFUxFxosR3efClCZKsvwcsj2yi6/z0BfoFSv+5
7btPYd6e67L7rDSbqibClZFfXeOiMuNMzhOiqE+1x220hNHYCBX/UCbeyjL8bRZ9xxHI6K/U8fy2
EJ7yc9ByLYn2VQnxorovYfptEckZhzTTTjXShsmDQIJuNHYheE/YcZwK0YZHhHcz+NDbpov7nUE3
RG7chIYaw5AdO2aofb085Qv2JndG08Yd+AiVJIfC6r4Jxf6KGuPnqg78nT/Gh8vPWNiRcrUhbsac
omyaHFKliZDRMBUgI6iorslAv+vWHSEjdlS4wEPNa4vbQIvgJI+6oLlKK2swd0AvnKvLH/G3APCf
9eQp86Z9c1voatL0eda7N2B+EQKEk8eC8isOygKtWxeivHxvBZNIJhgcmtYqIPaMoBfclWprde0H
nX4W7wHG4cE8p+OkltXVSCiKn0l/cCOEoL3SnCPFZadRT5dfeWFedMkTBI4YBq5L2k2fCE270S0r
cHe1M4blQ9TFdrfymHe30Kwg+u+JaVzNMRLfc29E6Xb7PigeuQ98naKg2utq/HD5W5YeIrkGeAMg
xJ6mBpWSTljfdISIQpiFwMtmL1GQucaRgAHNzZYjHIs9v8abxQ5rWNC7MpvuaKGCR/y6iavO4P6c
NF4QX/tCcZLgABuU6Yt9hWxUvXZ2fPeaxYPntXzz4MBXTAf1UB/98kEdslMQIVN18twSUSu0sjL1
j7AjpwpPha7ZLVzkOhDKq6R0nLFcOUss7vTZjt+8Q4bAeWNmLoIeRht1z2YK1z8Z0kLHAk6GhzDl
BxFxd6pv+wSJWmWH3FoUXddtVxWPrhWZCLyPaCjTNS9Q9foDJXs/gPc20iI8xiOITMQWB63TtsQk
5kyKq/1olE1vGMGXGBItNJKrmXET5hdry6GU8SU7go2rLVF6jR+gnXdvY60vEmCNAVIhl/f232r6
e65FsqAwtr08nDQTgVSKd/0B1JWv5LvOLzMf6h218W5rzYFv7mZK+iYqd7GLMnZMawbMu/rO99De
64+65mUTeiNj5qralVf3lOj2XhuCGaqtKGuTg9P0pftYteBt/QOGGqEuovSu56LMpyuII3CZQwTz
TEOinSH0hdphhBZBDGHmlkqNI+T6LQoyGEscWp/DUfU/hqONLkfWQv294oveDTUsleQmysAhTahP
1q0wwhGpcsv0BAWKpl+J6gsuVUYmtuVguGEQJg8+FIDFDmyx+c2H17XfVSoKOJf3w7vHIEfIiESE
WycH7YfwtlVNNOLGyiFmclxER3Q86U75KbbqYcXR/Q3C7+w9GZ9oQm1Y57mLoEGaCcM8mS1yYvdk
0Vvd+VDXVTcqR0dPDLW5Gm2zQLksRFH0d9OUqf6xGYbC/okwkpsgF2ErsZodukglE7FHAcjXvg0R
iupo3lF2Mtvr0Q97Jf6UJYbxmsNIFJgrF7uF6CC3uau26YRFqES3WRs9DwWSlVNi5XskmK9bc5hW
stwLm0sGW6L25LZTY0QPrdeHHmz6KCTf2EjfrKXpFz5DZgwb7UirrToMb00/RzrArp+ygR0wteIh
n1XxLm+vpc+Yf3/j3lUtqxMNWZIbxRHxVVVEhQEHLnJ8h8vjL32F5I5918mbMXSD28YblL1teZ+d
SWgffCf+AOHGWoR+/3yNlche2aimxI8nzjVFivrcydPLTL1qcsV2v6O3GWbWoR8Q4tNOVVpM2SMs
jqEdcfcOpk5FXQq2yEe6D/ysOPrhoKjNbrJ1hLTTRo3Ulal+310Yci3Q4vnodsfelzJ1yfh6XXhQ
p9RBFWJao6Z4N/3nGDJPAiJQig57THODlkIba4dS8TXnV2qm5B+J2chAIpcHRSaxGBGnb63IHZpd
Lq/00k6S4hZ5/7qO7Wy8jTTTOKmO5yY7Rxv7b5eHX/KDkjOPA5tztjYNt7DduXegax86o3uttGo6
paAs9rahrhx5FrasjGEMixS9HzcLbq2KrnlKkmmbXJlJnIV0q3HcN86TlhXBJgg9J+Z5Ld9Y4BDk
rRai8nJDItIw98ZgIzcZ+7GDTiBFubVz0cL86dKNRUW5c/SywL7x0QaeBF/C9eL3SKpo2GWuC17/
g4Nwav+506Y6CVb2/MKm0Oc5fvNxVumJ2ivG4EvoIjz3FFZ1FXwRVT5sO43JfG2oczccebluZEFQ
PZioUz1yNfh6ecu9b7BCxjumJaXMulS55KE/T7dN/cFpRP7QIja6Mj3v26uQ+dpGuDKhCIBZQ7Gy
3Pto5K1d/AhQjWwReYIMTbsmzLhBh5A4YqBPWUC1dS1d/P42N+QrbFtmo1NFpfWpt+Fr0iNkQ1EH
augI7x/dApr9y5P4F6r1zplCxv+hN5OPrRmXNwralU26Ezq15jtR0fR7NHtEEcnoIa47zIlldPYQ
jdYs8akakzo86zo3+ccRmazxuxeZgdhUvODoOe/XN/vSBnaU54pobtuoLr29F5fms4/8cbLTuiA6
XP70hc0v83uNhTbpoY+YphOU3RHR2/iXqhtrp09j9nzvTawU81pYcdzed6pbkDex2e+C1gnDWWxr
TD/GM8Y7RALKjY1btHhsQz8ovYE45E5RnKL9UrdOmj3XQ6ep/fNgoQQr9sgQehmH8VwNW1IQqLEf
dcdti31bmuLACcQwPkRtPKT1joNUOnzMU2Syd30SqgNtS7Y6BafeC/LkYy0qWNb3uihisYthy9aR
hlDqCpzmFDYI2O1GvTKc6bhpomVEmdUh3NGj+Hw7uqX20Ogcm/ZoEpq/tg0vObHIKTiWI+54a1ba
U1Nk9afJjJptHkzGlGU1fOtmMDnXIB2nJy9Icn03IfMkVuxvwYnJgDItsEc6Tj3/ZkhHH1aAzi2d
9KD6cWTve1Rhkh/bJsn4t0WpNEJ4gxflN4g1QP/EylfW/eQ6QbVCU770IdJ27w2zKtI882+tovSN
XWo3YUjdXAu9fecizbdxL0nHGOE44FlRyvvCUS0ChleIJDsbqPduom4h4SwF4qj0Guqlcf9TGyrr
qvQ072oWqd5WMpEbdI1GddqY0P4TkcxmV85KnnZlGldOl0IcAAfjacNy8xXzKr1xoO5kIi0ZWsNP
S7fUnaG7MMeLZFMjMKNL7tmjA08JocB90snj7Sw7qfZZl2YrUffdncTo0latosFNuy5SvhtjVJ7Q
mKPVHrnYs6ORMdk2PdJmVSPP1do66X+qvm4cUFDkKtyvpaDeD6l8gLRHwwGlQ1ojtKe2Ev1e97OT
KVRtV8WIyKblIzm7G6/LaKXL1KMhxEFpx99gDlaWfqmqKWtQOK2DMJvamT89xT7NdOsE7GPgjneQ
iN45bXS02/A8o1oSS70bik2eDMnKOUv6ZsvlkVD7sdTyb0g8NM0+CBSLs3+qg0LJ3SBb+bp3gzZP
kY7jFmCGzEhN67ELAjPa21pWoYWsNPmKv383p8v4kvm3k2qn+kDmTRHWjR+OCr1dhMPaPnnWdFcJ
60sdB2g3D1sOITxPCl555KM7SzL+sXRsdTcGuXlQfD9cMaV3D7CMLrkBA8HERA9857GHgdx+rSNn
7F56r4U9k3KXp4W7tO6R4jwleTONz46LXuj5sonNH/Cf4w+PlnyE8GoTcTwl/NVqJdTe6UtqNkdS
U1cgha+2PUJyFAEK2gjl+tGvoLMPqK3eiTj+GrraPm6VZJunkPPJ3L88VDkH8YhoVry30HhoDNzd
5Q9Y2sySo/AcMxjUYhSPBbKOV3pJjaCbvJWAvDS4dCNHmlYtmmHqH9vC/BHkYbxLdWMNL7UwuJxb
TYe66KdA7x/LrECRkxuKN24NL3JO1WzjpAZR3j8GnueQWVfzfeSX9bYVlZOo5WC3kWKq/eOgtd3B
UcUdWUdrZUUXDO4/aUcgF05ptP0jWZ6Hpqi+OQUOdlD1K7RCPqFbnu18M1jrvV9aBdm8TXrvU8uK
v2VuPItDKrTQ7V0lzLccGoUrN34bhZYq1WC5j74RaPvA8mpYabrHy5t/IczL7b9dZTaNPdXpodHt
6SvquPHBJiZfNeWfyw9Ymh0pyCsTasFWF6aHVEzxfnL9pNpRd7F/bRteMt6mq3UtS1LeX7E/FEWX
30UgyVbC0NI+koy3rY2cZG+ZHsAbn9PBL/a5B1iIrJ1xHBM0sfXW+FimnXnY9DFyUm3S2iACHpwe
Ck00p1zRuRVb5kaTk3NoTgpVw/9x9iVLcupct09EhBAgxBSyqc7l6py2a0K4FQIEAtGJp/9XOu6g
Dl9R3Mg4E58aoFS/tfdqbDWq3TgUexvVV1O7FXWsTPIyb1bh8cdHRM87CegenHB/eZZvrP6VBbpM
jrkOLfMAVcQvow69mwm+5HEE0YjE+GYrubgG21smyLjQOQqxKvwJMvnoVEefOGFTJSMy/Pwh8Ou8
EAmcowlQiLpOq0YkshK56gFNCbWXHyY1eyzYOBnXOnwe4zcR3FyFJdMEYzk0oLFy7+CIAwkuQn74
0TKZBljTYCXwHzufDqnYR4OfP6h2nh7ytifOhet4sedrvym0G83lrhJhcZjyIvg65WyrqLQ2QIst
75qxqWValTvR+JgkRD1xOadPVPsbEc1KA8tknCqZl5YD7LJVKIN7ncNWyrddAB/qftyIy9aW3LKs
m7sVHAgdLk6tP/Mg34sCYqVePPdRVCetW0po8IWOo7XcIU1VzjoRtZ3dpLe+E2i43Vcwn79supYE
XtKJrJ9E7n/xjdXw9tHNDEfMiJiSnC462NzzSL9Z08DSuFk+Kv5l1iF8piA891zBj33jOb9y+izz
lIp7A8VbVZxqg5QwC0Cm0fIi5psfLfOT46yjxgx5e0rTBvDK0R3TT7hzvC2S10qEviTvIoNbTwb+
gb+IUzjRgRVjTcSVzeBnnnhDUPrlVRUgB34RfpNHiyutm6gHE+8+ODFdPgl/mOKhUg9zrnXsMPui
xmFjUa2u8MU27ZAmFxDHbn4ge3c/6SDmePBqUe5lU90KFFRCPIqz6EF3W9LtK9f1v1/yZpVRSjwC
e47mh2JnMUZSA2+vbpng11lVPpxfjDCi3EAcrEzbklWcWkhPQi22+UGsvWV6/sQbVLZd+WyzLTnO
lWW9dFuIuin0YYiRncJMqrirybjrCgCFLtqSy3Qw4W2XFRVHECPTIcPxgjd9EopK9cVGFL72+73/
bnqKFQb4jO5OBVWABUvXG0wMxeGtDM9KkmBpMcBDnnlZ2DlfkD0K70Oas1jB1XCnbPCXTVma0Bnv
eMsNTSKzCef954r1zpN6ybMVRCANVnX1LrXjkKUn5fvp52wSgMTHjurCqI2lrltH7uDDnLdqF0Kp
Y/wxTpkjA4z26Hbubd/puX0Fz926P8ehYl0cptz/ZgqaOSKGnp8J8rieHVQmkCRSA7+faEQLtStN
bgeUE6BzpL5HXOSk2Tu0kvV0xQfuy+cQMnh5GadtzsQrgG8eNtk0R3WXODCeiprYQfokqo6ZZSks
CDZW0zkx87+Dwpc0QOYQ49dVgAOeV3c5EICH89bLJtnEMEUr42wsDpesW76kA3IK+G/RUv4Fhwvc
ducBkgfOZiHu/aufL/l/KEWBZ289/iXq7b2rw2scUp+YRy9B3SBLfj5N3pxQmgnpd34xnkZij3NZ
sNvxzJRHncce/HAL2/P+xuNLDqBiXSeGqCUnUIycpJ45Sbo6eL1s/M+NvukCrHWzEj91PCE4jg7t
0NoYSMItNfj3xz9aurWYTLGxmYL0yzCW02tpndx5NoCf2yzOQz+3l2VllvUkFcIsEiVwcSIu+WtL
R+NNocX+4xFa68NihCDRBUGFPHO+8MHT9QOZu4K/tJX2w7/atsRshJDvb7loieASbVtXDsqKr/XE
rkn/q8LVrZ36+C+3zLONeOH9Q5Yv8Th+Z1qUpCP2xcjxIKfhmZszFz2rkgw7z6CUAqhtfmDp1lPy
/W7xJTrH5jlK2MLJTxzdSmt9V/HxeQ7LB9ThD70CRP3jWVpr5/z3N+t4bDxfj5ntT4B7/zVAvgYM
WY/A/QwXrodSDBfFpjxa7HhUABi8XRt5Avzxq51Vc9CS8d3HfVjZ6Ev2Pl6dE8DxHflSRm0Gz/S8
iK3PXz7++PvLmC/dTeo8YGMLUPMrQAi3wCH+OX9aD/3zZZ9fRAdshkKukSl/JU19pPLxnJxuYXj9
8dffD8/40t2ETYho66yI4KLGD76EFiBw1b8DxR/mbDOvvzb8iwh3hAYJLmCo8REVhPQPgnUbXIVu
rrZIl+8HtHzJiK4HINqLGeiwsWJPE/Nuz3u8dMFUls79ENijaLeaWpntJSO6qeF7UIf9dKIzZZB2
TrtCyZgBPJ0+R+B7BcePJ2atS4sxi+yYcQ18x6l0hl3dhXe8rB9yZ/pcQbj0/ProTbNx2a5Mz9KF
QjL4sPSNP51IM5M9YBtIqWzm9Vf6seRBpypC2bh0phPnw/w7dOrpJwky2PVx1HJSeAUjQmFedB5K
m4Kw9vHorXRpSZCGKQgS8uMYvoakKOLQCXWcV5vCBCubZsmLbqyfDXLQ/mvE+0MVTjtwpz5x1X9r
my1z8JVTd8mH9nXPKsDtpxME6K/9Mr2aW/WvlufC5z4rt3xOVm6t8LzK3xzuKWeVG1at93q+tc4H
fJGjOFI4cw9T8PqY9+6rNwX+QZutNMFax84z9qZFIF981vUjeQVkFS4DbNdM7MWz6ubcMdHPG9tn
bQEsTk0ZDcTXAxlPYgb3LvVrJ5nMZDfuxLUFQP/bCd+O6eTXbXSaHS8OPSdpYD03VeO9zOhGB1bq
4mCj/reN1EttBGZFdHInYCqxyMZ6/OZG4vMgvRsqMHB5fdMFeQ5lf3WgabORy1/r2yLxAWgsl4VG
u2ZoDwUhO0P8GxHUr/4WkXllbpZc6TEzXSnHcjgNMjrVeVOAyBZuyUqunM9LkrSZxjALHd6f4LbD
4pZCfLAuophM04+LjpYlH9ptTRg6fT2cOlESFGuouZLGrfYff33t559n5c32GAsnKAmTw8ktKwWN
OvWCevvT+T7++Psrs7skQY8ar2vAnrpTMxUHFDnuzxVRo4Ini5rlxu5Ym9/FFvdrsHgLPzQn4jf9
bVaQ8glp+i1M0sqRxRY7e2pxYwDUzE9m8ndw7UlUq3oALRFkW28XyBK6Dvo7AoDDxyO21pvFXg8E
r4Ni7sMTtDY05MLKAvzV5ufHH185Ddlik7u+gSVK4JrT5Dcn6gd/zhubBwZBahf8fyQZ1zqx2NQA
U5VVljLzKif2StkI4SEybZHMVtbskvTMWcGphbzCqS4DJ9/B/qz9poUjvtLI2SITvdsGILaLgfJN
FY1U991dVWbyC0SGqsQf4F4cB32rL5lptLEYpAimcK4NUEsELntyftcUfKwfTHfN7wsmGwZi5xX9
Zm8PSLpObebY2xQXIP/k9GFlHpjPMTGxjkxA9jVzQMHL1eA6avdxo+/OPBo9x2VvGu1whQDrFqg7
HINWoCJu6WDuMmlFc8kDBTSR89p+00LjjLnIopI/FRaFayMciGc1gZc4ddFsXIbvzz6iwf82kTLm
F8zh0VOTzsMNCcLs5h/PJXOHLerSWhPnv7/phVAOvLqMH4JbYIKkiCDrzso6SPLzvy6ZCm/5UGRq
8osZVZc70Iz7h3zqS+Qa+xGF8o+/v9aFxckoHceYfOLhU1q2eSLmlCTEh45fRzZH6d1oHnO9OAwV
chnCw6DfhrWJnruhj+QvUvOWHJyuc8Rff0qz+dfcBrX4VFfRZbVetLvY/qM3tE0/EHoTtU54Y0dK
HzVyXdddNTobL+F3j2I0sdj9iomWTENX3bihNyW2wgOyoeUuHHubeGI8FMGwpav0/p70lknggsyp
I7DWHqnfOX/qElaXFO5ely2DZeKXTQXgqEGn7togyvPnHCVQD/5GKRJqdu6yTV3BfyXY/8llc2+Z
AwbmW3lNMxe3Xctk9Wfoi5HfCpxm6QGvYm9+CJwR1smHCtAWmsVuxZzhVKWZX38O0kq2c1yMrMkf
eCcFu57yrhj/IicvtJ/kECrtP+Vt1M7pDgxQ0rBLHrvcW4ZvKLQVsin9/LZw8nI+2ohlLwYk+Ivc
/zAoi6MKhWHg2LrQfyL+QNPrwoDzGouahFsNrOzyZdKaMDh+KDAJn3p/tNOLJU0VHSHAPPF9Dlu6
08dnydoSPf/9zXEI3zlRlDjGH+U01nfWhYpJVWpz0U3rLfM1jM+04bMWdxxSDjBgt3lIjoTKdryw
gcU5RVxgRpt2pE8KjGCABlgZscMkzFZJbYXbDMT+f8eHO+C0A4gd3nZzPviPXdZDuXNfGMa9HfMC
ABBGf0IpK2lcxm99p7CDOdaEdEDU1Z5zpsnB+jvqIMw4sx+ysl4lEh2kOINOTeG30fii6zB1ZOyW
HQEaMiOKhA9DVvtQ3fh4jldW0lJ7CeqNgW4md7xBCXrysqRCNj7yYgFhGIRYnaTBJdkY7LnF3Uoi
x3DjawuQFqza9xBbq7xdGrZ9clFHlgksa8p+UGEqnhUMyT/5PJL3gpv2W+ln9tfHTazcDss0lp68
0GmFyG6HUJmkSDNxJGwab7ymHvbR1LfJiMDqsv4ss1f+bPHfIN0bqBDgYOxm14unuphulE/SLQrn
yuwvk1icNWRUrVM8NxWksWJaDWUYm8DLxjgM5ssIKtxbJrImS7Mu9yvnxsV560LSSfUwjY0IwJkf
z8z5YH3nFlqmsGqSl7xPc/jEtt6MLeT+4U3W3LRw2orhFLBFoF8hhXv/Y75KBt0GtiO3ootqYPkz
C8rfFYrZoXtHqZyjq4LAthbsj7ooMjdONePYvX2tKds5tZOHLUpBOgWmdoroxBNduwxCSAHobV75
fNFgLFXHxNCmsMF09XMvYdTBCkqvFOddQng+XOkI8IiP21lZPMtHeAdhIWdu0+EmolyzQ56JKPoG
AeN8hJl5vikyvtLM0ouWBSjEC9mVz6nKpNwpUA+vSFnbbgd3lWzjcfEvMHpvBS0uC21cV1BH6psw
0wXEr8sznOTJsDpqVTyKgMmfdQdyxSGsM9XkewKJGha7yPzUIqbIWeaQa25RbYBtthwEPKcAvdtl
TuFyFbuOTOf91NjedndwZTdTFxMiR/0way778sr3M5OnN3mKjO/foEGlZzeUqCX+AKceVfu95X6V
sYOQXKsDuGqj+FL6vXK/lF3Dy/TohBB2eZz80MnKJBq6oDnwYjABPXZIuoy/68mnQJC5fFTVI55P
dGj3MIx05R85E+LSHRzoW/XNd7ysY3u4jmTZz5x6GXmUntPkv70QhsDX4Fv6Ko/DWjf0YRy60Kl2
2oLHBoI+tGSOvGujQSe+qoVzr6Ga1HyFJAH3kgDawU2RpE3tZ1cV6A5BG5eyDujNPPdpdA9Sn/Zt
MvZnL+Cj1/RyCG5rIxv9WtAg5cemA+H2azh5adXtYLzVutc5BgABW+njHvkKHEja3RCS5ynZRQ6E
sW6BEPT5PQj3XnroGtKZr6bged3s27zv6h5FhwkFFOMVEOuMRyKFaZJw6hx354rSmT8ViuYZ2yk1
6O4R71lZgUANPSIvitPaYUCNkCqv8o31txJqscXyq1HnrEs16qem8gooi1TQMoqlkM7Pj/dq5L1/
Qi6TTKkxJqhDpZ6igYcDv1YgLBT0tWaFEICecsB1EZ6PpGlqmNuKnsOBR5CgpHFUmKY4ziprERfY
gk/5335IOb/pdMHrhxGsXndncPi6sRZu7n3Cw7bPDiqN/PSbBo/20U/Lfr6FQxQOzgZqB3THZTBM
zzK0gn4hrhXTp7RyoREQS1poYEchwoSkM7BvqGEnMEoU9NX2pO2hLzH0zW5sQ9bdCEfluj32M3JN
J//coWdfgUb8LaUwvoXgQQdhmYQjxPLaa0RQLL/1IgAZfLj12BHEbwAorBvbuh2qeTfiEO/E3jDn
vIeM7Todo5Qv1BE6XT08tktKumbX4BA/V0nymdxILtoBkBHatF8EVG5EF096njxY3vREHHWRz9WO
RxUF11lwEtR7vFwl4jihYOp144c68qrrlCtVTDGBCFZ9aEoNrbnrlncu/JfLFjC9vQ+MCsxQMmQO
tAMNJzcF5Z1bA4EgCC+FxdM4jFX5B7FoFT0Ug2L819hYEnYYTSix9wlDDhaeUKLwIFpjNOho9VE2
kdJfQkQUrt1lvAiLYJ+WqCKYK2RtNewQtGX1Hr6mQ2/ieQzqgt8NUAusQc7r2jwtY1x64bBxl/xD
iL5z/i7zh1RYpid/DG5Q5q4DuLaRkbUJU95EjkXqtFUam6iXIHgTX+EHxrzSll4xTkdexkHQTHpv
pVs534Ksc/xjiOSzPzxt7J73N8+yDHNejHPeZeSmGypEZHk0WvYNqz9T1/08uDlH3ZL4TCZjZ/Hq
jiuOp22596qurDZy9isHxFK51gVTXlMIIAE+mTaJ4ZBYwGKryUX5eoTni7ykk7GCANQ43wbY3GGS
Qq+r2Fk3vQjfiO8vUpDSgxiGrAvn0e/ZOKLqYDuFITSqurpojpaWzjR3soDi7HySOaIeEnL4hdDo
UzFn4Y54vUn+1f/c1v0cyU0V9nfrENxbinBOUIESxiuzuywazD2ljQLCq3B6EWKLysDnV45D/VTu
2lEDmZVQNtOJgWMeKZFdlsxYsr8j1KFoLav8Tnkm6+5yJad0n+dg5u0/HtmVZ8+SAB7lEuxmHPO3
ecst+1N2biC/a2HS6tSCMZlbHOdDCJ4Hg4hN9ePjRlfW+5IN3jnDCDlo5JLmduJZ3MM1K4h7kqYb
Fc6175///ia3YcrJjDNzzTNeB3zXu5mA15HLgEb4+Pf/oyG9d6CdL+I3DeCKCSqaQYqu7kANCD71
QN+64HwG1Ip6bxFKBdkViXzjeIkYdM1pMk42fCKqGVUQF17Q4E9MQhFDHntXF57dVWFqgGd1PKHt
EfmTIfxZDsEEo7IU11yUA9/Qkm8Trses2FdAhkFwDTdVqmhMjQLdjkdONPbx7E8RtKnT0LjXfkVz
uc/8KSc3NSlL9760Zg4vchHHDlkENrTvdVhVOX1EgQjBRJ/W7URizkgOTAancy9vGCkcn147Bhmm
WxcP92rcWLkrz8Ilqz0Nywp0pdE8s9DpknHIu2sbKrF3GZLhmvZbBdu1xbRIGzPbdIEeePsMkjXu
60xHd06k6QYqbqUXS5Y6F7hNckeyeya0c6Ate0k7XIfFGSqsaXX6eMGutbI4oCHkOOWyJey+8aY6
SQNIGBTUkD3pgmtkYreUElaKB0vy+KiZZ/RsmmfTwV9+R90ybG45bYhRsXGJ137zC2LVvjFS8yme
g7Azu497uDJLS2Y5pLCgezlB1AkkyOgvNA5tuKtKRPIbW37t++e/v9nxBp3IhpzyR1GG/Lqo+/Tz
3OL1c9mvX5wnY4joDf5AzTNCZ3E9wvzpWLLJbKyxlUf2kjM+tt2IJDLPnogTeJ+pPOeBpAPBhyri
+a+Pe7DWxjJdWpWD0xmZP7G+7l4t9ORn8I9c+7cjvtiyBV5rZLEVaUG7sALA7HFktQ53sofa7KHN
a6F3pYx0ePi4LytzvSSTg8NCNACA2ROt/OA+1YU9S5YUW/7S/7he79weSz457ycVZZB6+px2pPOg
GJe6llw3tIE+JO4JKPDfNTkzL7XV6STBEa4h7xCqvoIcU0/yM8GSVzMpj2Ur57qJA9crQ5LMM1f1
J4hedUgkfjwSKxt6yU2HRnua544RT30dhvEZuMumodr7EXymUmTBYJMc7DvaBBv7YCUaWdLVRxb5
DlB94glVenNvUpxMsvLzfepCIZuWkJyF9dEWN35tms+r7M2WZj2ks6cc20JCs4fvRNmjkMNw2G9l
FNdGb3lmqCDTePKTR+vJ0p8OFlpQWbQHKoBZCY22egz5AZn5RlKk5iGbeoYw0uLCJPOS0N7Dhx48
gd59TPusnO7tKOZw5zme519VJWA01x+vkZW7ZamlaaMubMeq0c/ESue7koFF0U2OPLwBTbOFOTuU
Z7dO4bX1sThlaCFCQ+vAf2SA2u9T3yHXVpufNWw/Hvk4fOk63Gwfd2stHfxPR+3N8ujzWTOlqvBR
1UrU38hkTJ0Qzy+ZSfq+hM/zjitB7CPta78rkyz1iso/YpS7HL5irCq+KScYzAGqv17rJODrmPAG
liuZ2Ki6rByHS5I8q3mmTV25z0WIKLHJZ1ixR+2ExCX8lT4ehbUmFoGDBA5WIetePyN94FxbVZzP
KxZFVy0iigu7cZ7sNwONYUXdMc31s6TC7IjGQasnvOJy17lMV9JbUud5O3Rgxkb0Gdr682MPfaVv
uVNtFTvXBun89zcdOKtWdgC/22felhK27jXbpwyRKMrnfGMe1u6MpbhkTYU780EXT8oUKk7HgSbK
Q9U/PZdVkag6/w93hkMaNrgdcK/vVOb9+fePPsVVn5M0mXGWbuyOlU2/JM/XJUEmCxpOz2lvxpiP
/TcVmCBuMj8Egeji5bd4YMA2NYevHqPPRHWQ2kVh5o40DoMggCk33oprk7c4UtIAt+wYhOqZVw3Z
FdDu8688UoksHlIL5vvH+2htvBaRS11G4TwKN31uuPXMjtnIoTEsY5BPKsLM9PuharLg8ePGVrq0
9Mzw7dzUAavSZ9aN96wu2n0KQaqkq9hFjCvu/Y8uQAS9vqbv02dIAsuDKkMgu6uO7KFe8zQ3rb+f
Q7tFqFzrzeJ4gOTwxOZCpM/csT8af06PUIWqEwjVlxubayUQWLL+lY6Qpe5M+pxax3eRwIWWVxIV
Ud5dXTYh5669OSDAjGEMuk3pM0AigLMGeOBZ1BmSud106VwbpUWswaOZqIhWEQppjXMwGbCfHAD/
206600YvVtbwkv/fQ9VEZNwEj8C5Vd9Au+BNBDXPXkYi6UikyXcUUvyq3tgyaz1a7H3WQsFxQAr7
pU7BzYf4C1JEYd4mjhjJxsS/z8zHOl5sfqqccrC5J19E0+qXtG6m9iih/pEnxhtqB6rHOGf6siR3
PJtCxDXDGakxaLfcGNO1Ti7OhXSYka5AUfEF3OnyVoAkyY1urgBmefl46a2s7SUkVUEKd45cKl/g
D9rGdc+zm9yrho2fv/Z1/t+F7TsGF1HkT09+zvTvpve7rzhPM7mxBNY+v9j6PZKTNg2kfaqNnV65
rPW+9U32ctnQnNf5m12JcuncU6h8vKRhAb5gN9eALNR1V2ysrpW5XVJre+F1NiJR8QK1+KJMxDjj
OmFqbt04a10ASi7rxnnw3nZjrq0oyyZ6IoUMdw1KUldnj47LgrOlCzhzU8Riqvee+rR3fkL+2BxH
sM5r2COJeuMFQf+pJb7zIv4fAQOvlM4oOXuyrmvyu9ofq+ooJSq/5X4QWAavOXGb4rNM/am8LlgX
yqRPUyfq9/AB8eg+Rf0rPxLH96Mdsp2Bjbn0gTmUU0bY2Y8q0J9E3gTOZzxoo0jswfzPRxnz2aru
2m1Q+mQxqmdmH6lZZgdcmigR2pA66V0KXY7vg9tO3RXsdf0v1isMvRuD3E8PyAYhq9zAiE2/NHlW
8Fsz5sRC+KAHQjKuvXJorq0/Ev0LCbCq2rPSQZFZuPBsw0+cIu9gRTHdIpTvftk0VOm1CObyO/ek
5+7JGTR+YKSWIfCqc+3ecZaljzSjfDrWWhN+iyA5/ONAX2T82c9SF197D0j6IylhYwA+8tSwz2Mf
ttlPFXW+beKRKVxuJu/6Zq9cSFcmdjq/1UyRsoR1U4HgRIb1L3AuJn3TOBQPKh627R1TTfDJYMSn
Z1OpsW32NNXotZBlmUPGM52dHQNlzn5nJa3LYw2tCzrsobKYdjYxqPbyQ9H7rb5KM3s2jQFWnSYU
WmL2tQ6rIXhgXjM/srqeo4NQEO08Ck/SCfpcQTAfigIPS5gtlrm4Ilmo3B0knQyN+TS3zk3B0xYK
vzDitJCsnSOIBcUMQtLldZdP9tOIt5F/UAMgzTruo2ZuVNznlITzjoZlyfZ97gXqyIUnhkOhoFXd
w8phChrUxE09+HeT37fTvpnr+kc4TQO7as54EFhtE0htUB+RwjGDmJ76bLnlXwo3B0ti8qT+y0k3
Y01gvr867ew5t6ka5vlH3Yeyv65LGOG9GBSaYZckhhRmuLKzX4esn3/38FHy49SZ+nQ3ZHPF45H7
zncBDQn9ue6LRicMapY5FBNwkN31nStAeu+6ksRyCmq9Y01Ao6SGiYR3zEI53YKu4HpJSw3EVy0c
ve9QV5agiaTSAIpCbQPhBcgoFje4lBqSTGC8jb80sBVdIkyL5SrsmBdHb4bU7i9ofje/I6+niaMC
qa6ohl3tZwh6BNByntsQjx+IdRTXox2ddNf2Fbqo9HnM2oipFhZPQkUJlP2HJIdiYDPsrAek6CE4
Y4yTwAxIiViH6e/GA8YZYlBd+TADklF9E9rtyFUAmVUffZwHB1pU56u6yqAbGgt2dlRxDF4J+1oD
vQzpkVb/dXG0n3hJxuwmyuQsd0iB+78LMeIPqZnh/hRK2NZrlKXprU7dgiR+F0IWvCosmhcNkBTJ
2e1u3Enua0/FHjg8N+0os+K+UVw9kwmMRPwgcGVu27Kr8v2gir64BgjCksOEtC50cZxZXvm95yns
MVXOd7pwKp/GRQ8PnW8thHuHuFAAAtzNpW2endk1dI8lX2U7L3JsHpeKlF8bJSYRD6rm8zHK+g5i
f2OPnEIKOCfQSEJTC5jqgB/v9bPrHxonMqdStihNpg3to50gjBjUw0a//4bEsNud3J6WX0fpipMj
ZxMBfi/HJslqoLJfrHvG145RZW+m3NCvoQvLPAQSIDrcOs6Yso1LYO22XIRiadArmGQ0/MkPCjPu
GXUib1fko+4PcJdVFwkFcNT2/3tbqoK0ue/n3pORLrQSKWSEooRV/fMllzH9H5GIEFI8ftZFYGgE
YwLaFL8PHHe4aIzoUhECcrnMRG2VPbOzG4xJAU/kPUBbUxfmG0HL+yEXXXJ9jNdDnGjMs+e0Hd0j
Ob+4tfUui+npkuZDwh7OO37tPU3UL5+9vneOXeQNVdJnnbjoQU+XUhAsM1STovKehoBqfcSecsNC
PThqnpvdZbO8CLlAIkGVvJz5k0e78aZ3OnkHdYB+I7cSYSn+bzAEKfT/LtGCATxY6Ik/2VkPOwhC
GINTjldkhtgRyoIjyfeV53wfIr4FFV5rcvHWgpIJBcaw5+A0jI8ME297TyS98UmMI84mOFp2XYC6
ajaCWfjxIL6/4QFW+m83ZdWcMZdu+KSCQvZALI5VF9dc4C4YdNVvZarWFvRiw0MIjQ1VDs6UAXXb
xCSUoXflwPdpyylzpYEl18dySPJ3vA6fhNIAThnjOfVuIGb+/fE4rX1/+cYK0pwVtgTpC7xtnXAC
4YNDFhJYo33cwPtJdXBr/zsRKeFh6AvRv4zQ7dhLYCNfwTupH+FY2B8V6nrNbghCeREngS7pMyzw
0jpNe7QWAOneZ8OADSRUHIpNMuF5ZN7ZQEsCTW+LJgoHr3/hIv1thsAHq3dszdHvFKxx5snuplGT
zy4T04WdOs/dmzcYsVObV1L2LxBM78HAxCbpO7hOZOdmP56l97MvdMmogVsmOL5BjU4pv9z3XftJ
8Sa8gnPZpxI8od3HraxsyqX4CR2VZMHAuxeg7fqYB565cafhfsZ22Whh5ahZ8mpA1PGDsOzdJ4ob
BqgArhPS2FieURsjqYaY+/0jt9WxEtHGG3atycURUJdV1etG/r8miTf/sK5KRIdT9V+LMBdqY+W2
8YR1vrGpVnbtkk4igrJK22hCEZdJam9sIaXZqwFlgY0GVmZqSSGx1PBpLPPhRQwQxklEHkziZp4k
JUcHVavLWLN0SSJRbiFFzqvuhWSQaG3CQH+3M3duqrmKNorMa0O1yMO4eCcxB4iqx2j0ZnFPZwTv
CRDHyPh/vKhXzoMlgWSs9MSmaJhfSIf4G064RwYf5l0xRievYneVDqEnqUvn8HFz7wt7cLokkpDR
tLPpg+bF2LEdnzioRQgGW4cTe63EbKDskUEQ43mEuSj/AbEjGnwubAWETizCyuVx6P8fad/SHKfO
df2LqAIhBEzpm92OY8d22nYmVM5JH+4IIcTt17+L1DdwFKt5qr+JB11lCV22tLX32mtJaq3QlhlO
d73CQlWA3WSxQgolnd3bqpf3FE9bYIyd7K4M/Ed4rCtmZppmzYkQiAY4eVcRhNFlAJkR8SXhmFni
kXNSxxtEvO5bu78qx0F01C4f83YskQZ7Cewi/qY64b/HYTjdWwPxVnx5k4Vpx0YwjsTxfTW8SJXl
X20lAQ+wnWK6haPE1+psDCFoomNzsx6uqh9M9svsi9MczHEE2LN1T2ox4PlPX2gYR92I7Rrms/e1
y9f0kQz3iY7ZhQCpJXiFaD4oJCFbmPVhMW8ZZQ6S1yAoFSDJ5JQ9XjYJw9bQa3IFoNsxmOvsZw7l
egAyyQaFiA5m0wIwjCBZaQ3e02iH7XWXjF74CIJ3RG0QiHu2UZASFRAiZhYa/52jBP693kBabpeS
YYpA9TWsdGqAuRO9ClKSuJdtHY4vyPsXtb1BpA1A6CirPSBBo7BTeJ9Dbtl2wy0yDc78JQMFcfKO
qBix7koe8rTf5rHIJ383MTfIvkHJF77eyhKYFnw5fj/4KIGo5qpAGdeT6pNMvgDGbZX3gwxT/36W
HiINiH5Uzg/osQsfzPhNBoqwn0Xf4kOOfR7Day4A+GQopsjrpI58B1WfG+ZV/GfjZtnwmjUhcMOb
ehBF9q9kbQ0WWE+FCRBMwPoi6HEE4H9JVZfCK6zbDBwYyt6ytskQbYsLG4GTpAN3jRdBl7Sn4GVv
y6n/Ps6oEMC0xbN4gdxZKbfcVryEAmEBRoJIOGAf+1VYJbUASfLwckAtBMtJ+Jx4XoAsLnBh4IdS
ddBmHLnWiru3eNUS8XOA5mgDq+umBsKqM6FtRALbt5/JhJXaKQhrT/4NxOJSsi9QmeLIXZHbDDWt
cZxCLm5b5YwM33BljiSLbI9S+b2C0jYyiDEHFuuFUegUvwCt61qvqOVI8mJT1ckIIjQlStKpKLd7
r/kG/OfghZvA6nr3bvSLkr1lEhXBQVSJImU3lg96YnbDJgsZyW0GYS4bXxpbKIJEeCpEPLQVIm8n
SMoPVfKAoG5C6HYIkgoa1pJ2XrV3mO2KA+5yIpONC66N+pbn3QgSYrCHjP4DiUPoLAC5EAwt26X9
aMfny7vOtOm0tyyzGzr4NqufpwBsRDaOMbvuLCBU1HMD+cqVvW3wIPQCKxss1zlxMv/Z9myE7Skp
u+qAXGERrpi2aRjaW1VAHCQb7QkhC2Dg5huwsTaPHMKJXzjECsebPOBrQA/TULRLp5imuhhqwBHo
iIg2yPB9YR37xu3ZijP0aQfM12FNRLg24IREotSYveC0h1SaDR6Ry8ttaFxHJBWkruDf49EwpHBm
7AAOVgtn43Ljn97HzNdVO/gQ571rBeSuKFVwSAAJuFGMZ1FZjMnt5S5M3689hYXoUIEmJnlMysLf
8niQm0SkN9c1vmyuDwdwJkFAY4UlatsgMhDROn63kMnYXm7cNDnL7x8aD0KRMYoy/KManYNwy3iX
dPkLCjPXGHpMU7P8/qEDkFX+v9mHbOgveAZsk7qg5br89abGtWMi8Xqo59ZpdwzCsfwyzNa7LKCw
d7lx09RofikIiBtVziG5i93815QCOyKS9p9yGNYQkKYO9NMBoI4mnrAxk7l8kRDQuo2b6uQ4vlzx
rE3Tox0KdrPUGwelPNqz6DeK+e22WZb48vwYWtfhQrFVW7OIi+4oVfKDMQ9CfGO2VrxvanzxCD9s
m5aFfm6xMjvXrbB3VWo/SB6LK79cM1cCIC3qQxW54xybfzt0GfBUSM/Ql8szY1hYHRhkB00/Uza5
d1XK203lIDowTRbK+6f013U9LD1/mB5KoRrf1sK9s2dJ802VF0i8FJ6D90WHXOZVwlzM13VBphJl
STMbyJ0qaLIZWPx+rX4CGteMF3D2wq7nvEWpfGyXtz1EGuxNYfvNWpnR5w9q9KBZcMsCgepU0qcQ
B06fxgaEknnhAPzY3s4yRa1knN2UVRlsJKvFtnZre3GGVo4P0w7WrNsrQLhVkEkmkJqW3XA3B3me
7S0xTOX58ib49ImO4WnmHfRWa8nUxwR6jl/egmPvV+s2Jy+DDBzKcd/gNq+EWj71Y5ivo4H6ss8V
B19REoUKXPhpV5dRl4jgFrzNX2xwvK3MmcFwdE66xG4LphxHJRGU4B4KUZfHMnC+066ernH5MBLN
9EEN2DsjKdEDbgpITgeEb72Jx9ddSDr7fh3WHULgDiaqTdgMGQtw4iN7bV/ZvGb2rOwUYOIUX5+0
43dwMU3bLldrc2Oa/WUnfzhU+rwanHz00HpYqfs0LfDtfPo6OqvE/gab0FFBeZxCBTeE1AfqYgBu
34nASrsnSgit6pUpMg1Cs/nK4qzJ8pLB5im79Zw8AajULXcjQXTkst2ZRqFZNpAN4BkVHbqA4gi8
eAQen0WJ6srLzZtGoJl1TZ0xse3ABZJY9DSLOmvRS7K88+yQtSjw50MA8P7PpS4Dawb8I/fTqHO6
N6B3rPs0wSvw8ghMrWuXNzhwW5Tbo+A0EnH2a5GpPLhJvfbU+Xx+4Aj8+e08dXOfqACtZzOqi2rE
RHeyKjgoFPCIWEttmsaged0xpJqFk47gnfDGcvxiKeY9oqBhDftvan4Z3Adbk0mlKpCPo4o5c8on
B1SfeVSlHr2KUpKh/unP9iGe3AYDd0Hf0Uu8AdMpEFHXxvbKhWD6fO3unmo3FWDSpWkUpKhdsIFH
ssl0FbAaH6/ZcChF5sERwMe7NflpBeCdb/p0jVbCtH808y28nCHQ1+DbqSAzVK6S7Jgl7e1yoV31
nmU6ZeQY1LTpqMTmadoZ+GOnDjYxSq5XzjjD7Oup43hUgFG5ywHkz3ArwQzkbG2mrioAg2C3br52
y4EMdOJfaVHxCP73FJXKAhl3imrxyyeEYQ303DFXEmJTrhf/Kqex2/pOnO/9iecHyhW56qZnesLY
FZ2VKWXDwogsHxvX9Q5iGvMVT8W0BJr9imySFUSHsIlcO/hSlareUohNrUzP554dCzTrdX0X4BBf
ofXFX0X4+R6soHfKQtQCCtiHijmHy+tgGoZmx0kHuUToNS0n9VRn+7AfkeSSaljZqKZl1gxZAONp
o3IbVxkR0KUHIxvf4+Dme0+u5SNMXWjWHBCwMxW1GgA+w2WgYvrDRiFGNMsuXRmEaY60+xiiSX0Q
yBiDYBwbNULiFOVmcdM8XbUGf6V8B39yXPD3/aoy/2VAUf+tExTVSg234eP1dG9d9LOXISODewDp
3chO5AgMbVmiwPLy13/+NGB6opcC1NRzSDMdQVd1w9MpQr3xyebeLUhyX6/rQruKg8QfptAFPi4K
Oim2KgkfwyLtfpK6JTvIf3kraAzTXGk2TWWPfBqFhkdku1BxRvRk4W3AU+fyMEzNL79/uPLtWAA6
iSKnNJLQRI4AU1U7iHlm2+ua10xZIEXGAZruj+A0QAAgJlX6ThGtWiMvMX0++fPzyVTEjmzAnBmV
4CGP6mYod4VKruKoRlmTZsdVC4VBiLhRxKpa9lgpp/heodDa3QG9NGXXHXc6YVIWw8ctxnI4DhOV
PwvqlnLTynpa2aiGs0jPyRbpLFgggUzKupF9GaR6I0Nm7ZHVe7lqjfXka5F3IvTmihx574cbsI5O
G0sgbni5ddPn+3+usC0LlpYIVRxZApUyntZIjKmv7jiu8T2ZOtANOWzAAoAX+BFhEWB4ZlS2gB4O
4is5S6fny4MwbNO/kqn1hBLv1O6P1SCTHSn8EmB2bwUjamp8+f2DCXOUMSNBOfXHJGZPpHRtxHaq
98sfbpoczX4DlSL3kY/xXjauOsDSgkNm509e3q0JthmOaj3dNZHGSZFDRw/Q9BlS9kUg3Ew8xCpS
b+UuW1zEvyB0jOmMghxFaZYrE5FFy3WwiKyAn+ZLXfU7gjI40fr7dr4uL8J0ci9obwDwQzL05fB8
13bBiw/538uLYVhonXnOrxjpxGBBNDEZ4wFE4zWCFcW4cikbllpnCAPZMUKpmZhT1MRndbSoODF4
LZEHTsLL37+Y7CfroPN/2aqTc8cdfH/rTN8q2t9YdrkXRfHEUFiUS293uR/TSDSLBt1gTjo+YCTW
6CQbL5+AXheUbepqXivkNa3F0vcHo6sh1I1sMLd+TUELFtlGiWNnifrtuhFoJi2qhnDazpgpXkHk
LK4HeUh7aYFAkV3nV3iaZVNmudWIsgssRgMtDw+0cJskrdaooAw2p7NpVaWsU5uMaF44alcRsJVm
2bfETm98WXuR1Xh3A5h+L0+XaTG0a1qJtgSHJkFnCUFNW9Wj/IfN1VqW2bRvNV8b1yX0RwAd/kXH
0YpCO1d7R7QC7BjDdzttySMIQR8vj8TQlc6gBY1z6tnzooval8r+LqdiiWmn4zaQKdn0veD7RAxr
WEJTb8vifdjEkBuIp6mM0ds85Td0Sn6AXHG3HPDQE9/ZdnNVbJLRpf8P/aRJ3w0DF0US2dw+c9jO
BvRTV4YNdaIucHChLhL1WUnUqcnahHPcbBy69pQz3E86FxcrY+p3npWeq5GhHK1DSVOEopj0BYkA
scXGK7KVY8uwi6lm9KpHLY9Tzck5UbZ7CxXvakZJp4Us4OW9ZWpfs/hslAGo06lzLNL8QRA+ADCD
e+py44YzV6flgtqJK1so65wRhYsPzVLIU6QB24di8K+zcqpZeWb30OqicNSGIZDHOEjnr82ADOB1
A9CMHOhEy/XFmJ6DCbCuTAhojDcLKZRX/Xu5B8ORqDNxUWGjWm7CSYUUn/da5+4m5kCju/3PUPgv
nVefnGpNt9Cw1jor1+yTJVDDknM6SXGLEzd75m6drjhUptY1e57SsomLEjQukWgyWyQReLRnME1B
KCZk14XrdfYs1OAzJ2G9fYwh+TZ0KQDtctXpNA1Au73hnvWySabpKMp53tCyQyyIIWh5eaFNrS+/
fzjuRA+1EPCggaUyhdM8+GH2bCWFfXO5dYOl6UxYQelbIy4DB6XMCvgSltFpirgPYqbIYVKsOTim
bsifg1A5mJ9TWudnEN+CuAxC77EX2sd6dK4MqLuaPdsgJ0543dVnBb7dSNUd2fVjsSY8Y1oEzZ5t
2SAwNqn8LFrQC02yRzIf1cnby4tgaF3HhgWO7RUMzDrnSc3ldvTd6RsDCdOKo2+Yex0cJlOo+JGc
O8fKTsh2iV3FpfM6DmotLGO41IhmwKRwwaOYBMW5m+MgahGkuWsZvWOx0z+GJQe9+eVpMg1E88SZ
32QNFYVzTCQ2ER+zbIcbDeH7wbrugUqWnj/YGnXEgOiYZR8VmepdkFnzTeK6Ry9EPf51Y9Cs2eJ9
l3corD/zPL7vQjALtJPzXzgm1e5yB6a95P45hImhLNwKC37Go4X/rLoJ8FYfrOhrnK+mRdAsWfQk
8BLUYpyhYZttMw478wWPD+CIqq5z8IhmylkxNzwZZXmmnB9miF7u/oesxu+T7ZN3I9FMuXDALj8z
Oh65wIfvXY4EPerHXTog7pcs8iXHqh6H+Qk8C+BvQGHpWE7QuvG7ttllTqYSsnPAiVR4hwH6DRX+
KcuSst30Cgj1n6jSb+avEP1euIjt3AHgk1X2W5JzVMtD68Bzm60Tgl7nPZtRBkdUaT3l0LEq3hzg
Hhx+tOEOpgcC0aQZuBrhjV6wszIn9OyoIoPTvJT5DOqCqGq7MN9DesJ3Vl7UhqX9rXX2YfejlENW
fcfrc1YqbwO5CvIochQCdFyuqSGZutBMWPkN+ECs2jlOmWK7yfVS0BM4tLnH/F6bO/xNFPdhHF43
hODVt/vzHHjxdnDjUz1l2YoBG+zrL7xYXfcMEjjOUanhK5Rmyk09rrIEm6ZHM16oEQjU+VXO70yD
cEGGBZ6B29yHDMPl0+Fz7S44PZr5uj63IKYlyiTKw6n4JrLw0U5Hew/p63uRZIBQYr9tXZH2OyDw
x8gTcwIiyX7eWCx9qCuM1+6tDWisg51Tsq3be08STFFHB6zv28sfaZoF3f7rEXStyLmcx1rFUTOO
wYGkPYgd7DRbSe6butAOgZi5LZgxVHWGdMwJ6i3gF7WzBnLWiAhfNQgdTzY6KHwF84c6l26VfM0q
mK81p+zYS3+tC9NWDLWjXk1jGYIz6QjGjCc2piKS9fD98ueb2tYe81kpxpBPsjiD12bCGxWyndk+
hzJMuhJnNjgNOg4uqMrEsUrOz6ovxzsvqe88iwR3fpkD6xkDDnHVOHQwXACsnc8TeM8IGTzGyzM1
bKA8d13j2mlGXIKamqzvz9KHspXwqnzTket0phD7Xfbuh2OMth3t+9BWZ9qjEph22QPNUZ+VsLWq
RIMR2Mvaf+jAB7LcQqWPOjfu4AKhMH4tByFBp6SufMfrYLi4ookcBIFjK/zgu1X75DWsUuwni5YA
M11eBUPc6S+GrEJOs9ON/FzESJ2yGIyL6VSxI3LazSZj3XM42urX5b4MZmFrRxOFuLqdOKI6j7QN
7iC4ltsbuFiDv7uuff1c6lGaRaxKndsp85st9LHGf+e8ca/ybz0dE2dDyiiPA1mfR8e9S9O43Nd1
+Ot3td/l7/98S0Hf6s8tRQmvAQEu63ORxb9oCF4O1qPY7dpQhKcj47Lepg1qgKtzHnj1wfNs+zbp
nfJw+fM/X15PJ2FxRCoLFU/VmXe2H5EQhN5jEq9phS/n8t+ep6fTr8jYH1pQIU3HwB5w8zbAzgNf
WbW3LM+feOPdog7bna7LHaGO8s+lmEBPnOIZ3J6zoMEtmmU/aum+XDdPmp8ibb8IWY9l9ur6yXeL
XwHzf11u2rSDNAcFsmnVNMqxOvuW7H8DQ1klnUPZF9X+uh40G0ZUAynCNmvPVcH41hZIYfdttvXb
6eflDj6/2hDH+HPmEy7aCd5se7b77CFV9Mkbuq8EKCfLoyv+i2Gj6vC4AKQqdZsRcXZ9H/I6YQLB
CigwXXWveX+h4yBtVw3jrM7EIeSVFeH0bU5Au3V5egwrrAPjRo90NEw8cc76IduylJ1Cnw4bFidr
MBSDoem4OGCloMiD2+BspdYN7rg31MbewPG6V1LdzB7/Nbrd/4DP+nQxaKDnOh0HwfB+aL0TBKHZ
pp8ylPjHw8psmRrXgis2qu5CCn3uk11M0Ixr+o0bj1dhFPHlugOD0qmpgnjTaejtYmM34K2Eptq/
dRzn2ysWGz0sm+CDjwHKd3uIU7s9+S2eDtAbQqXxAPJyCu/ymt2KLpaZ+9BFMKBWvCy99uSOKtmD
AFl+82xSXGNpaN39s3Xw9yckAAzrlBadB/G3uRTzZuLJcL48QZ/uVbSvnXeysN1pzNr25Dkycsbx
J5QlooxDQM+tUajrf3FstVPlGs2YqTvt8JMe3sUQOu5OfZa9NnHy4Eh00yc3lZXvK54/Wcq7a4q1
k+RT3wyj047CmKFqHMJ17UmMxd4NmsNU9rvYC27nyn2BcsU16Wca6InOAaFYsIky9wQmTA6WRfgd
IAJdk1YwmOBvatYPG4wnNude6runQsqJHPtKCmeDOE5TrezgT09EfL5m4wLiwIklnObEAINVDkjy
ezCG7Fy6RgliGoFm51Avj2XC0YElen6bgAkxyvJ4XskhGBZZT2pKqE+PAtv3tOwn2SdFVEKVZdlQ
KONpIoiy3F62lU8vVsyTZulgX4C4aeY1pzBQe+L3z6GXPXWiQBgtFte8S9GHZu80mSoXfN7OiQXt
bTnFdVSz7KFL6+vPdD29CeVN2ra1dE7BMOUPEjK/uzqgcuXEMs2SZuKKBipkNLZPWYxMCFXgmanE
vZrru863r8mnYZY0u3bceUYiIXVOZYwwEQhY5/JmYNJa8aAMp5Se3MwSMLyCb9Q+gSvoLqucBz7y
PuJDv+9IvXUa74ebd18hrb1WS2KwQD3DmQVFYBPl2SfVe+5TCBjDfMPB59nvUfsBZdjL+9dgKLpm
kJ+PzE3BnfMO2vt9X/h7LoZvTuPfjg05qqB6utzN8tj6651BwVby55UVDAXKqxRmD2QaTxPQJlHl
+nsXNde5NT7gNj74bO2VYZq45fcPZ2M2QIexiiV5J3ZzJAN7yWd2S+3q5fJQDHvZ1Sy+mSBTrFxB
3qE8epvS7Ek57BGw6w1kmFeQaqZF0Qw+BIV1GsRFfZJV9aXiw9eCl3czDe9B9HrPm6sQUlgU7Z4X
U8jmrrHmk4Rs5R0QJsEh77I1MJ9pEJrNNxC3rZK6tE9JW++DBGp8uRi/LcuMR34Rofj72+UFMa23
Zvhx2/ay4nQ+hYskdjdUziHuFaLDQ73GiGS4rPRsKK+KgXmim08UPDuPcSet28Zy1yI4hgHo2dDQ
s4rG9+v51HpJuJ1tGYPiuhd7NZFpe3mOTANYFumDTYhwAApqmrDUfQypP5T47yvPGw6XWzeYhC7Y
0yUWkUNpzyenoMhRwboVtQ8CaufuXP243IdpkjSrbto8xwtKzac4TJxdHbMBrvvy0IyHq0ItNNBV
e4JxSdFzi5/Gyevu80y82c1QrHgkphXQbHqohh48NM54mjygsDloE5fqt8tzYzA1ohly0YYOtcHI
/9519VPBpgPeyD+GUO1tPv/niX7lWDItgWbRdjj5gaWK4D1jzoMTTg8gyvv2P5T8mLaRZsigcolB
6m757z5qJ5c3R0PBVd/VhznhKzvVMFM6ewbtUlRPZnZymt3uGWS9jayPZZ/tZgUiKjWv9GIYiC64
AwknWg1zn5yoDUKzZSTS678FcEXrPlzZT6aRLL9/sOik4gIs9+jDneh/Sxc4N27BK3m7PM7WL1PD
xa2TaijgbWQSeu774GcPw/yCaOp22Vkcy4LYYBPwFRfRYB96hhQio16+QE7e44FtaVg/ru9b03Is
XX6YKjzPoe+mMAYoIW7rwb+xpIzI6IGnfU0T3NSFZt0gWQfrASR93ueCH7GvJq9FhDncOO7bZRM3
2J6eJB19XmZuXMbfwY1528AFcIIJRG/hdSeILq0DcrYgxiyR31OE719eS17P7nO46iVbczZNa6wZ
uCohSVAPifueFeRh4sCjWR5wb5dnyOCg69lNYrtNVRVifM8JewzDcuPS6kDx0FvcvzR8FB3EnFr/
GkAIDfRc4dDkY58KWr0T1EjTI6ndrn7Ow9xZq9ox7Cg9Swjh1D4Nw7R9t+omI9kmJ/k4HyoBTQ4o
LHBn4OBagAp3fr5u+pbv+GAkSCkkshRT+z6E8abEAdxaeAJWUzRm/TbFmdIr/L66FQznip5JZHnT
enbLmvcQB8myUgV2Gp/GaKj7fQ0nMQ+DlZPS1JVm/omjACEcg+YdHHDRMjrsb1TRb0PEf0ZQCwOF
ub08h4Yz+a/cotsMfRz4zfvAhm8T8fcMAQc3LLcV/SeFRsZ1vWi3vbSthDbCbt5BiXHbYlfPTban
TXDvdzaQENOKPZmmTbvtww6MD4JOYBAWgOijq4WGuejjTRciCpGpfQxpv+tGpJ0L0CFvhwIRrfdw
5ts0+U7K9jbJ4k1e/5uvJp8+Px98PdFYVJbdxcD+vUNCJRoIP8QTRREC33bxEC3jCXBm5Bjf5TF9
Pn2+nnYcxEgdr634u1xIRd16Wy1PRNiQDUXI/x+nxtcTkAgNgXEXrs2ptslN4md7f+xvW9CTjqmz
k1azskqLvfz9hvf1TGQppUNL4oZvovS6nynki1gkOK3Fyox9fuL5f+UinTaVLS/y9wLXtLTpMbHq
x87pv4bIR15elM9vUV9PQKrBt7Ksd9L3mLSQk0r5QZLwBFjZyhB+Q64+myP3z1MU4p5Z5ljSeiN0
nmkd9SShZbbpcpYpvm1rgrDkBpEqzlDpFDf1XUXqPKw2hDjKClHqLjxR3nCVqBKRERkPbxTAge4W
KqX9mnbL56eUrxPuE/DshyEEst8yl98tFpdlNTI49G4xOUgtrMyFwd50NoUqhQLhTAL+Bl7U3waQ
4GjKZP+1CpIotp1Ng/O3ja875X2dcb+oHYhYQl/lROLunyW4tFwoUtAdRMpek+Q7JdNVgUZfZ90P
JdRZ48HN3sJShi9yqFLQxs/86fIWNViBzrjfJMnM6lClbxbmbVuMzbyH4uUNKei8lXOzxuFosIRA
O3JFH4QZSorSt1oxOUeYKAhz9ZUlC6B/u/Sq0l3q65wyGIgrLb8mbyxsaHPTckix7OkMrMeKRRs2
s65LwsNW5E7q2W8qy2JQLVBrBI17hEK23D0orwV/LwjZUMC9GX3olK0EI0xHoTZ7CEMkTTuF41tR
Jq73BbUcTvXSg5f4Kg5J6uvJdOElc1KnffNG0ob/VHAefiT9SL9f3mOGz9eT6axvyxHpSfnGm7pM
tnMqHHlQXe4Fh8sdGFZFz6cPiJDhApbdmwUE7ew4G4fR3QIr8SpyV7N+f7kb0ybWfNaZuunst337
5sZ1pn6SYfTjb4ELkvkf3eiz5PmqbnSqkBFiztR22uC18MN7lZfQc/Hfh1SsbGHDauhkIQm3ERJK
RfAKwa5Rghi/QnlCF9eO9Xj5+w1Hik4WAsFzWiiS+a9QX79PfAsufnIzzhQEAGvYTIO342sr4c8Q
da+bmr06DDwzokQlYSzaGCBNXCmKBFtULi7FVJW7vTwm06QtW+LDcyVIQLeoLJSZQZVh+JpC9PK1
ZOA5WHF+DTvLX7r90DwPUKrYtykE1IAWbA8U8CLnLnR6Oe9SNhZrNO+mUWjuQkIsWtkccmBDMX4j
EiICYYA/l6fItOzkzzEkrQSuJA9ycAsP+2UheKveeuof2zhciQiautDeCIqMVkjtonuNIV37CoxO
Erv7keeTN0c9nF97eCxC21qbLlN32rHLJfEY7SGoVbR98BjHBNIAceYcRQckVlJT97+rZk5nFOHg
RosFdKWhzAeKYIE8X0b4MR7F/TyuAl0Ma6+zihCopSckHdJdPMIXFRDT2yxAl8sjMDW+HMwf9i8D
SZadTyzfBf30PVN48YDDfu0BalgGXa8BOHIh2hG7tuwldO2CG5smD0sE1Q7XUKGm79fM280c5nKo
tr3CC2I/of2avnY0lVfRDFKfLd1+mB4ctmBinFTx6itgl/d1GcxqU8dusuZemaZIM2xlOU2Yybx4
hWraK4puf7HchhgnPa6DKQ1HlM4rInLOc+qy/LVIiuGezg04lYvao1PUZ45Yq0k2DUSzcCijQRB2
ZOU+4ymkbO1Hn7o7JHOPQZ9ceVDplCKSuVMStqrah5XgN5Vbdv/1jcoOEizFIoJG6xrMz7CrdH6R
ah5rhwdeuW9QH4g6kmCIZte+LmHv65i7MaOK5jUAzGPSev948E7UbgD51AsULMt8f5Vh6xQjMhlz
CHOE5X7mHd84PBsP8zBeB8rxdfCdk/s1m5oaKwEZovJG5jJ9owPrupWoqcEv1KF3TdJNqG3DFMUE
Tno9hBmUeGl5y8YEaNdaTohfDd7muqnSjNwXCQQ3UOu5n9r82cPtsOOOpCsermkraQZug8RKeF6D
dcjpQzo1bDPW1xVxUF8H4HUKZU98LLCTUKlwqybF90yhVu/yvBge5p5m0jGhfgmt5uS1hqBt1Cjy
OxIWQrxbgTczmuEtuPW/qVoLBBiOEB1wV80dYyiPLffcCW+G0gEzp5fvQLq/6ZNwjV7UMCgdbgf6
qQrk20PyCvntG0HrLaNH0dTbFEzg3A1fcvtl8q7ib6S+jr6rijBNWJdbLyyxEUCsBz5U27Lp7esC
or6OvgsoaUVYhtZpiZ0scZMl7TbN3Y4M3Qbu9MphYrhCdGIRMUMGoZBBuqOdSqMB3gcfWzCzrLoh
plXRrnGnrJWtamad8rK+SwdnU8IXhH7oRhVqB0XfQ1zfi2rtdDHY5F9YPF4meROSco8wK0wm4Qkk
3HtvGMPny5Zjmi/N6GtPidGb8AAU/jxunJ5We9C3uYfJS9Zolg3GouPwPMlY405+uU/S1gclJfTA
ZblIaANnGAVVc+W9rnONhAWkj3ILMj9BOCv36IDSNrihnmKbhMbpu2zShP5zedZMQ9K8duDD3WES
OM2kCoYf/Th3X+vQG6xNUM4EKH4rXFOrNFwvOkbPh8qvmonM92075PctqZ4yVu5iQdOD1eRu5Ptr
sM/PheCor6PzkFJqedhX/okgtA91tI2DK35hf/Jm6wAv46ActV9kDfqA7i7Po2l0y+8fnNa2Kivw
57Tg7J3zGztJ9vDDwY4aywc8Ig9z7q9FsU0dLQv5oaMGRIQQmG/yBT7yXKpu3EyoQt24Qtww2Wb7
uGNrWHxTV9oB4SmLdZabYBsW6gyvvwBsNr+L/fjGCmsn8tPu5brJ05wBNg6OO3ZFsffi5DkY4nPu
WG+yJwd3curIbfP/LvdjCITo5CUoXvR5iJj+nvpzEdXujDqG8rbx+puA998B1v4G2ZP95b4M552O
34Mia+m3rV/sOzeMCaol81zuypLU/cqOM3WgeQqcoPIPi8NOFRhGurZ4V0V25Xpoh0Lph1A+s3i+
R47x3i+tLFJh9bWr3J0FlfcI7LkrwS/DGHToXgZyC3sMLCTFhoJakLML8nvu5INa8TINO1gH7/m2
6JpB2sjzgnFi9iRoZEi/4+N8OweF2HQZW0GBmwaimX8PV1Bl44COWjd7Z24/v8vAC68iGaO+juFL
4wGSdhYBfQOTyomg0JGPESgRxvS63aoTmVhujbcRDG1vDfmEmthJ7OHYXvv5y6x9OLMsMCnFU9LB
FpLUfnc77h4te4a84GVTM9z8RLv5VZ51cZb2yF101levBCO7lw77gMRrcA/T6mrBOmuCTlSKXMa+
C9p/vKJzf/hg3VibHcOppNOXWG5hWxLkIXsPV8dYkK+ICT8SsPtU1v+Rdi3NkeLM9hcRwVOILVWu
sl22u9t2P6Y3xPS0RwghBAgQ4td/p2bl0ZjiRt1edXghFZIylco8eQ67HcBLOVm1pf+zZhCOZYeJ
ZyDCVFYH6hcPc4lc9lQu3yAbfIgjSLKYa59gLpYv5EOAJePVoSzTcS9FtBzwUg2u6t9JXQxflhC6
+AEc+TLKprhdSuY9yWEC9vTyiTpfph9Uil1mE9swHi8SfsmKMj2wmtwmfnPbU9Hul0Fs5GdX9sJF
7w2BYUmaVNWByAVZ0gwthlwcJxAh5qydf/hpuiXBs/Y5zkXegT8rtInArnvBaV7SnwnYT0Fac0DN
fcMBrk3hmLgBWl3EoPY7lF3/gKg+L6zHdnOc3cw2vS7Cd9WxOmi9dMid8gNv6v6GyiBAyKP6hyHr
xis/w7H0AW36CtLW1SHrm5uM4DMy8YPY8T5Z+HUVJRfNNzRgsh8ZLlcNkMZNU0E+Ny6W75cP7oqn
cvWvoEYZ0MkvysPCx/QTKISW244v4RaMb2V4F8ZX9hKyqxbL0wqg+bWZ2M7fxPGvuHEXtVdEPEsj
gyMkmnLHWv21ArBtbtoNZMDKCXUxe5NXVyU3tDxoL/rFI/It9MewztsgUHkXm26LMmdtnvPf3112
ZFiiMY3xGXE6PZbN8kn6Az4j+DFou+GePvYc/5H7IbZOGa04P4zD8jiVA3SZZfAIeM5NQSQMfKtZ
58PtpqGbkqXQq2dpwtWLjtLgT8Yhmf0MRqZx2rC2D3cc459vxHdLFZbZAHqGpPsS174X5N3UTtVT
VteyyMEhGW/x6H+4I5jmvIzvppEkG2ed9eWrafS0A5CW3gnobu1KChXCgW3KDXx4kWMeZ+c7NouK
An3wWnTegGRpchqH/lH4VbMPMzLsRApVYgla0su2/mH+BtM5Xn2MJmM6X84vtDgrxCp9phtL9S9V
qb+QPzgLOgMgWEyRfxfW6ZWTOn5eDryYSh6YFwtCgd1ZipjQ9PMYqQeYVQZvUOzOsPNSbDHgrn2l
E9wxGJOPaql5MSNI/M4Tqlp9Htlc703N+hyyCbuUZY+JQt/S5YVdO5bOJaBQXeybKuWvBWfpQZ7Z
gEYdgyVm6b1rLgHsnfN4K7jEHKBne5F0qG6NTaYnaHZt+Ye1NXOiPFPYmmqIXb34XP1FR/PPHpG5
Aw/XUP/VxQg1sWlpstm1v2JhboJX8wwNOYbKV7pU1V1cRhS6rT2D/iIK5lW6Oc+Khbm5XagwVSYy
7fACNIH3izVW7IoO9VMZoqWMNFMItWT/tolgcZePwoeeFk1HjusIrVc2BbCCr8qE0d4SzBWf7dnv
4mwH/FIM9cduqyaycu7cjK+quizVy4iWS7TH7v+hWfPj4o+a1luVz7XPcVwGBFCg92xa+0l2rGx+
MX+K4mPWJQUo9/FOzppmP2pwQO61pjS+iq4Ui+j6jGqadQVWmVcTULIzrFdfFosjcnmLVi4ptwHb
R1jYBqCueTXl0D4hQ8UPtSYQCbw8/NqSOc4ARJiI2GjZvdhgAfnzgi3vFlAJaQ0m0ZmML+AO7Dbm
WvsUxyuITnhRJfz+pUiG7JtcggwskVlJt07zmpk6fsFOJXifJ6FeCzKn/q1kVKMCY0PZ4yForInb
Ji/7eVQbIdfKgXZTvoY3BTTAm/FVWKUVGjyUh8grFr8b36TPl/dnZc3cXG/BE541te5eTDSBXGtM
NUt+lVk/z6+XJ1g5AG4T9gjCGTuObf0KLJjYyQbaokJCif2srJhHCpTBQbkZQqyt2Hnn3oUqVI9Q
sB3r7Nn6g7fDldYdmU7MvoScwcYNvrZgjg8QaLZeoiaqX/kyki9SpuN0THmXlMfL67U2/vnv7z7B
hw4MABZF9yrmuD5SNmT1TcMas4UzWlsiJyCwCzO1HJrqVdeA4e1VDyGyvPNBs3OYG5JFu8ufsbbt
jt0zDjxeShL2hXZL/SBpaHaFz8AUDdjqfVurb00TxxtbsmKX/+Gi9rgFw5QBhkOXJslNyXVxD2aS
lJ2sSDJvX054191e/rC1/XGcQMFDYTJF0s8yNskjkNf+IbRUv14efWV33IwudMM1QTqmeh1TTo6Q
/fb3aibZLa/VlpLkymq5SV1U3SxpQS/5ar2U7v8R7YHqzS5OkmgXMW+r+rGyTi5L9cihYRmNRQmE
CHQ8by0KL+Ixoignbez62gTn73tnKLHIFJhuDH8dm0kf9VwNd8kA5afrNsIx85F0OpQIYCFCCjqO
PJxA0Ssjk5Q3fTtkGw+4tU84//3dJwhSdCYeZu8FccrUgeyoKtoczDrs5vJHrG21Y+vg2OjGGrTa
L/5Ealy5cXBHmzYHI8KuM+LX5UlWLN1t0KZdsFCdsP5VJwMwNjd6QT7pQPTUkA7s/KiPfoqER6e3
EcA0swViXVs65663TQPULTosnlmnRrB0hlABEJCN6Tf815ohOmZuxjKQIGMuXzs9WR9yGCqKd8XQ
ZOR+aeZq44Zf+Qo3zUsWE1OgYukzVG9QhaSdLAfI+OEBf3lv1sZ3MgRAPfS2TJf0WUkafRL9zNAW
JnuUVi+P/0/W7T+ZXhq6mV4xTYXnkyD6POq6Co5tVqSW58g9dJ7ObdNl2UM4xmb6gXquHb+jZ3yK
hpyTdhhBkyEsK16rzIvZdQbl5oShwkJaUdfRC8DmdEf9EkTJeHPvL3/t2mo6PkGwoJLNEEcvMfQV
dt0i/Ic2ufZN6zJdFzIQYE9g0Qse6lmSUzFXj2ErrlKlwk45voDHiYlt0IUvdPLQykE8PF93kjdi
gTzRlkrKisNxO7lVDVR2lJjopeih7TLOrf/Qhd1jn/bNfRC1V15hbg6YMORK2gwwafAm+/WNjoUK
vodVNkS3qViC8hH6S6y7pnkfC+d6gsjTrZLYF1Gx7AdVOqgPk88Xf8PTrJwqNyk8kGKgix3Z3wVI
hIpPKRi3fiQToITfrjq1bl7YQp/S01XNnzl6cfaSJz+Rxd16Eq24STcrzIZelmEblS8QXa5uLbgS
CTiAq0jfDEG2lalbWyHnpqeMidTIaXwlYzk1h6Lsh59xH7TVRjls7SMcu0Z1FdxXY5C9jMvCH3hR
BD+J1c1Nohbx9bpNOH/au5teAdaacJp5Dxp8qHuOyOgmCJqNHf6HxOUDL+z2ZttALYAZVMFnEUS6
uh/NjCtLJzUXf0CeNK0eWTn1Ki8RMSX7ggx05zPaZDdqWib/bhHQRz2mNd6Uo4xEe1cAtlJ9Iqpv
vT0bezwLKZg8rcxH3rVgSeZTKo686CLkqlg/t8cgokO3nweShD/THqJqGyW+tY0P/71qogWNYVkV
7Fkn4/wwjmV33ybNH5e3ZCVucbmlO9qPWniMIYbHqycEuT7HjtgJ0Z6um8/BcJ28Fg19x4No1cqs
1Nn4irrkYp6gJAWt5A4t1PI4KFvvL3/Px743cHvAR5CABCEYkB4N6q+Hc0O7LMoo1wGUzpbwKskW
Grit37EKeNDWc/K5oGN/iiFjuWNDZD7NpN2KWj82x8Bt+SYDlDpknSafDQurR39J2x3pIHffKZRs
rlsrx6PEtFjalrXs8R9zZNP4I2Z4/nQ0SvMyyvqNLfn4/EIz5N/nF7SGna1AMP7FUiLt3Sg6CZXU
ifCNcOfjIxy4Ld8dgXKvSHX3Gkfa3nEQgbAiITuh2XjS7XS4OrkaZE74YKs2NH6UDK+k5Ol4a4cG
UnphHBm4yaSrtvDbayvmWLxOYy/s6oZC5IL7J0In+lomU7rxdo/OFvdfRxm4HbViauYIFZHsTGAh
F3HwmnEe0ArA0Z/uo5udPoWhAJMGEREqgQKeMbllk1e2bAcpmATd9HGZwq5iVezGJlL6llgAZOOd
autCVntZE0pvYhR5B3ZooJh0z2pqyatAgyvKWWCY6u9ZNiuQwZfoTE5A6p0hTh6SKnpkYQzRxr1R
g1EHnha6PFqZyeSJUSjPbATsK7bltnvSGl0nEU/FM/rLGqDHbQTuWWKgmZE33gKp1cv2tbKNbttn
0fQTSpItf8YLvRW3Oi4Dc/Q877qYKXC7Pq1Xo/jJVQu6xTpG+RakzeQABfpkK8u35kxdl41CTJLM
pX7ugIp+VEX9Siz1v6m4el2a60RLKADP//YPaLAuZ+XZ4osv07qBzpZgPxkRbfbUt3recBIre+E2
RGvoIwFlXfbPhUrFvUy95M/GG7eogFcOlNsNXQCB6M8iEs+MLsWe4fWV+8lc3/aMXSUBhFVynHXh
QX+0i8fpmRGePRGj9ROYlZL95aO64kNdxgjW8IijJ4U9m3JsSZoDZz1F3yGJqNDLsfQRyJzAGUD/
mGPSdWrDDNf25Pz3d+GgQYAByE8vMGmz1HnR1KLJoQbibfGNrE3guGsTzj6xZZJB2K5mCURDxwFp
12EM3i6v2op9uDwRIbprTGpY9gU90V9ROPQewN7KngK0DjV5qkrgji9P9HHJMnApI2hBvdRbPAju
0GS661p9Z2PoNJm6ZAfwkP8RD9Oh6lFPuDzd2nc5du8PIC6xnZLPUp97b3klIRk2QIQTfW+IDBAb
Xp5nZX/cnvJu8tKlNmHzDP2psHy0AxLkX1phyVUs7TRIndBDxdrro9FmX2JaM0hMkn6ZcxAJXLlQ
bhO5TaDQLbtZPSvNy1uIKR/Appfd6hBlvSrVWwmmtXVyzjEtZxKCnFg+jxn4f0bEhg9evyUtvzZ4
+G8rLAYxk8nDLcKAy9qPY6z2EOIKN4KNtdGdDOU52ck8CGk/x+jjPvmI9O8AKHu97vw459SmSR2E
Zdr/LRIlf48+ncsj2j8RfFw1vtslblJKI45K1OvI8Cben+VH4lPGG8Q9lydYuTfcDnFI+NkmQw/s
Vw3hvj1NQSEPKHtzl46NPlyeYmUDyNnjv3OyxA5DNSVz8IVQSJrkWKNW55mMvl83vHMt+R4UzBLP
K792gSEPiqHWOI7RlQ6COPYrENfYGl0ErzTsyyNVPeQKFgKakY31X3F0bpe4asHXFNVL91xoS4Od
jau23KkorPg3kFP2Yz4gX9g/X16qtc12rNiWfVN6Y0q/dD2VL7iXfook4i+LvyUBszaBY8liwQMR
xz/8MqZBd9c1fbIDjjM+ICeybHjslYuIOOZMeFlmad15z2akGTQPxA3O0/ygaEuPXVrqvKcsO7TG
bGHNP0YhBW7nuJBJizd2Fb0KMX/tasDC8uIsWCBMdL+04ESNZ7GLsqUieQ9E98a5WPlMF7MIfLAI
aNJOr5QA1FJANcn49PeIumSOROKYV2N8PwS4gS+fjA9tlCRu9LXgGU5skcg3Abb2T0vrI/MNvDXO
4nXjn+d97wN6RWZlx+5NZcD3aWih7UTg0St/vXOu0d7VLrRnCppPXnUTQ3NI7DK1gL75ul/vHGs6
N/7Ciqp5U5ANC2Pol/4fYHprS+8c6M7P+gLQC3vPa6FzwdGQ25dyY2U+NEjsq3M/tT4eUAziAW8A
/EDphuPlJ0z9FwTU440ZVn6++5IddKNEvcTd2ywGdVss4rkvSX3N3U0S9/3KAppq1U2QZp1nEH5n
WXP0UPu5blvd1yuUTGd/8evuDSny5tdcNVmdR+MmWezayjgXk6nAx1FB8OKtbPjXsayRCwqqq5CX
WBnnXrJzpNMonIe3FG32eToKdcyG3rtyZRxzBUJkYChYdm82SN7MgDZ3Lq9J9+KHO7aKp5VNEQ93
b5KpP8a4vT83tGp/+oLm48/C4xsn58PnJKZxTNZvwAwGTbXuDSg3tiNl/F3Uww+foPU8FtOXCewA
V/mG1DXfZUzmydQhz3nGfxsBXeu8nUy1RTqwdoocC6YlVKc9zuhBRL0+0GTwD+hh3bpNV0Z340tA
5sYstWn7Bllx/9TrWj6qMg72V62NG1zOvPNNMib1GxQREfNNZESuy68G8Xrd+E5kOYrUB0ij6t+o
9kv5KH1osZzKORNfrhvfsWAkp+nUqiI98BKVNKLK8ejV/t+XB185oW5kacgCPGlgwxNp0lfJwVfC
p1su+l9nKHhr/OPladZ2+Pz3dzdvFdSKqdbTbzXSjfzMTRxVO2Wl3ULorE3gGDSN8dpRTWfvrY3f
xJD+hkp4snG5fNwCTxKXgEil07Sg20+/oRL7cwgT/5eoUnNDBlWA8z5ZTtUARA3x/oT+GZS2KnYN
+SLmdaw6qOciZUiov2WpFx6K2Evuxn78enlLPoz5Mbhj0hDVWtJMEvHGlWY3c9ADgEm78GSZD8mD
6krBRzeEDHsaQ2yH43qDcslNKOO3DsQSe40+7o3tWYku3MYXLwTQaxATfDnVqtqlvTffZ0vgDXla
teMGNudjbAtJ3L6XygKnHLEYEN/JxxV3bJte06/zSBX5kbVzKw7TCNHP5XsLTkA4GCgsF2GNOKft
a4UexBRq5c+z583VVkph7bsdvxDOKIQDQy/e2AIkOK2zRx+V2Z03bTm2lRPi9sRkXaQCUjTiTURA
un9NtUjrYpeCSoX/YOglORbCNuY6L+pCjzUJ4kyOQ3yiGt1L8NHfij79fPmorzgHF3VMzCzPN2Jx
sH4Q3hbKVMeJLX9eHnxtGxzX1nkmDudF2fsCjBE5K7PfrELaqyRbBf2VX++KIFKQkkXoH4DcqF8H
u4pP7CZot+rea3vsRCiyKUGI03D9pmUU6B3xyjnYRwlK7XvRqcDfDxkLf11eqbUPcdwZhVZwk83w
0Z0P1syuKmEXaouXc21wx501xPg6i6bhzesHrSHoRZg80Eho7+aqX++25XSyq0IwaGCfW8jamMJ8
JRlYpS4PvnINu704IYCZM1g949NZautcrVdQP+Mlee3K9PNMN5siVg6r24LDDQmSNtYZZKrq7MBj
NNL58UzyFsR9l79kbQbHK/kAghRMJRn0LM1TF6DbRuvqFSDJLX3ZlY12BQ8tCO2mrJuCU8fUN73I
6f/xDHa7a9Qs4b1T/HrWDvQog3N1SW6Kyq/9dCdIEWTqrJqpPelq7h/wHFDPg9J6I8ZaMWWXUEl4
pDLDvGQH0TYtKhU8wpMjLvubbpbjIRi3XMbaWXXMWKoMr7JksKciGgpvP4Kp65NBKfy7JhnpcguO
wxkKoJX96/KJWvsux7JJQW1XIJV3AiJOnSQpE5m3lVf89OUUfVom0m4c3ZXtcTtsOtATo88+Ck4h
3lCQ3Vp2zSC2OplX7MLVBRSM+7yUpL2Pp+YMUY4W7wRArl/vozqVb5eXau0LzpO/C7MtOiHn7Mzz
CdwjyQ2vml16/SecZ30/ujZj0Kq5OEANRuQ0SE4Wgd3BK68qwZDEpRQqAl+ZQrcFKHIEgiyoaldT
9R3ypqPWG4525TC5TEKSc/RlTaN/kp0JIb1V8RudNlNOsrrIo3OTzXU74RgJTWUBdk/w19E+a4EO
rsdDUmZbT9q1w+SahPGCNOoLe1JV+Ddno937oB0H1flWQWBlArfzxI/LoUi7yt6PyJju4il5NgVi
y6uDGrfvhHtRi0BSxqei98wxnGiwZ/0W8Hjt158917uD2g6e1yJXTjl40OYy7xpLT6ixqx3AnXJ/
1Qa7LEJQrAiHus0wRxjWnycjqpw14ZY2+MoxdSmEiknrfkk6dpSGfj7TIp7jARpXNyG9il8VWEzH
mmWie6vk4B0o6Fm8Xdj1i9pl0bjFnbzii1wioRhvHaZtPz5002z3DU2eS7IZx6zcQW6bScE83iJv
Oj6wLG0fiQK+PATj4jGM+0dWaJTH6hSzXrfVji37IS+ysgSyKy9rhBuzbgyapPvrouLQsWU/AaX3
ELYYXZSU3kGjFlQvkEXZXf7xK7bgNpXQIR4VmlK7e1Bq2YORYDeQ4ZA8gQZR31yeYmWnXQKhsAbj
4NDH0YmEGq577sNds2zF9Wu/37FlwotxqKRfAN8B8vNHEkMM8Iaapg6e/NlMZmOP16Y5G+I7lxEX
NvFTz8fbpOw+FSlAXYYyyDJuEaZ8WL8jiSv6R4oCNJMlwy6bro2Bw0WHUjzYP8eq/2VM/HxesHZs
9t4m38g/tvAfeCOmPG/Xu08yRkWFatlyCgswPIFdteqn4Wjh2L2dV3BwdkCDklFkMkr7l9QLJAWA
64aqn0ow2EHhieC/AAjvR29RkSagzqrRUffJz4JF/Uac0XaA2p0jTdUO85jLJQNfxcSAkdvXtSnr
x6kn01VEtPgYJ3SWXofciygLPFxwggk/Cy2EbbWRp1/b/fDfS6Xqvo7CJeXH0e8U8pPgnOHDvO98
FdRQiYma8O/rTMVxJQXnZObM8w6jSl81I3ddOLxcHnrFJbqdKTKpk4CCLPNIuzG+AWK2RB43VXsD
Rlp0i+OtEaGDYcOrrJi826bCIkThRBTZoRtqcjS2UK9Z3Znny5+yNvq5HP3u5PKgoMnMMu9gVSNy
meHa8Or56+XBV/babVKJs4GHo0lw74EhJw9T9Yfh8Oqd3qotrf16x5WYfmkbqrDHkg/JvqvwDItZ
vNGdsrLLrpqgVP1QDkvqHbpgvEH+74GZ+F6a+o/Ck/u5mq4zCN/xHV1p+mgOEBz4c213MagdyZkS
ZlvId22RHHvm3kwHE5TNCWGH3QtJyK5AquO6LXbMWfTah2813kEPxW/TZEEuvehnS82V1Qa3W4QS
vxnDKa2OIbg9doVB9FpVfCPVvHZAnYDAQFW6DZj0DgWg+zdimr8woMduEIhfgwEmsdsbYlq/CUWU
yVNhG/A8ArW0k6PYejp8vLOx2xOC7t+J13UnT1RxEDkzYICZ3UK6fRwXx243CBeeV0dR5R1MNH89
Z5h8kDmPJNn78/zn5cOz9vsd8+UpC7uIoadpjEBgizbiJONf20SY+MrlP+/7O++GfjszxcbIk69D
4Nw0SFB6suUf1n79+e/vBhdp6APkMsmTHaH55/PBvymNOFy3NI7RjijyU8hxcpaDY6H6BfGHhxaw
xquqXbGroEbLPgBjXSBPMRTQnwofvbQJpNz31/125+btEtCzSKh6H7pM9btY1v1DYCe2Iffwsc3G
mWOzYyWrhUaRPJEJDmEMkNoGTry/CfzNKuTKFG57QAyJRJvMEchyAhwbmYI+w4T276HlUX55iT6O
UVEx/ffZMYluecmwRJKrb8YU7BboDgoGqsnLCxmneVCm+jYaCdSe+z7ZWLqPb7TY7RmQAO8PepoV
nrrB0cdtpswEZuHhBUy3dx4gGZc/bsUw3L4BNCMXplKLOhqDapn0F3sDP7gBJ1kb3DHpQjG/SQOl
jmE6vYxojgKd1XXySSR25SUpMt4qmEG0jv8NSLulv73pSnhQ7IpJ+gzuzYaLPEll1c7Okt1EAf19
ec3XjqxzD0Mki3uegUXzgoPsheD+DVM01aF/c6vPcW0Kx6y1CTovTKk6ducecyba9gYCpC9pz/hG
x/fa+XRMmzRlXRObqSMEuaD/BFOYxhd0wN7GAlRC5roqHwQk/218Y9e3iS/Vci8HBERFCb/hF/bv
yxuxcj5dBJsEF5rfhWK51zF5Vg0fcq9gW4yQa4OfF+79lYMs0oKHbXuEGMUjNG9UHg0L2fBJa4M7
t7EMy6QcEEgcSdlWO59m38plM8u5NrhjtnrshykcPH5nQNa2G9GXeagFofvLi37+if99f0M85d/r
QuRQQ0ox43cFbR86vO3HqfkmWnobpJvKdyvH38Wx0aaZRRCY9uhDQgXyH0GuFl7nKd/CB60tkWPC
ImkCX0KF+2jq6pN/Lmz3158cx3gtNKgBC826U9jq8SB8gKfrbtp4D68tv2O3cppTbqu0vzejr9gR
WtiI5opSS9Pc9Q0bdX/nJWiCuqY7ncQuho1kE3SqAMe4H8Vsw1v4Ooo0mBDRFo32yk64MDYACRH8
zmmLDE4z5j5pqjN33uvls7o2uGPDNmz6AtTGOEfL7OUCoq+5l8QbHnRtcMeG0Z9JO9LJ/mTmGoQ2
vgDBDcDj1/1yx4bxRECQ6PndSWU0PjAWsG99ONUbF/vKIXIbI4gJad16S39SBgGK9fHgA9o98+Uu
O7/rr/sEJ6yOGWvJ3A/9SSBoP8oZ8oUSpGw3l0dfub9c8JqgAgSpdcvvzi5CxOROk1cO2XnLorfe
38qfru2xY8rQBg6V7Pv+pC0O0BjU7FM7gOv18jesuLn/YNUguppApLTHq2ZC/9HAP0nku3bIov64
agIXpRZPA04pymcnqB6EiN0FA99aX7LfZTnXd9fN4YTX8RDh+moafhcvBdsrWn4q6uB7R6rny+Ov
bLSLUKMxNKgyPiOCmPSjASguR4/+fV+Lm0lmjwPbyg2tbLXLzGwhqcFQkupPRdyRG1CWFZ+G+kwA
cPkzVvbaRZ2Ffappl4FOwo/VZ4hODbmes29TiTzC5QnWfv/57+/iFZ6G4HjOmv7UUQTrjQ6OPajd
j9cN7tiyGpVO5yKCr5sABRUFYMB5P1ebHbBrPz78949HKTzpp6jSJ1F5IBglYckPwwKK7CsXx7Fj
v7WjEcW43EOWzx66tH6mltsNM17xpv/Rx0sLA5OFlflz8lyYFKz9yV1a/4Uq/NYbduX0/AelxQvB
7RD0p3BR3xRKtA88wcs1MpvVrhUzc6FaFBz3LAuT/jQCqZBjQ17OpZP7Lgp3iJayByRItuRC1z7m
/BPenVSh+Qxg2ASLhuwO8MV9LjxU4a9+F7gkyaSrA2Im3R1B71MNx4az+O+588etXODKhrtYLaGb
ZgSV0HJvEyBG/Gj6Mfbhd7Vk33y1JVC2YhEuZAtoex8FqKi8K3poN9khnO7OpHb7q+zZJUSWXTEA
cL+Ud1Cgqo8sjs0+Grbw3WtHyTFmI9pZZCYs76SNvsulK3KExLfgjP6B9uM0X0R2XY7F1cBjgwLV
PMiTHlHR+sbS+GRn/wgx1a9FBvpyvUUvv7YVTsitxNDRhbbdMTw3kUnif9o+qitr5YKzijRSvU16
fS9ISAyUJkrq7Qx4Pm/CnnD2pDw+ntJwCdR11/V/AMmeMBp3Kr9T3OPLzhowXN2MS6CflIXYxZer
zpcLTS480dMkGvR9GNnmBkBl/bn1fbmx7ysb4oLO0GYx6LQ1wd25ZfCfoLud0Lt53U8/e6133kk3
regTvw/ufFIjJYz+8NbuSuhH/dwY/59q4n9e0HHqFrsSZKMG6Qf8K0QuY3qX8mzhIMlqwrcMFfYX
hapO+JX0fOn3agqU10PGHPjo5yDjvTn11ucMTb+V+Eka/NuNaMyhLzVJODQIoD9Z/EQPWFnsBwkw
IRotBHhvYqU42WcFiw4kbekjG1Pb7vvFdNN+smSkOyniOc0BoYB8b9l7Pjv2IYWUW04HcIIc5SCb
Hw1pvPZAiynl6EcYErGfRrzTD0kAwPO+nVIW7YemWX4vrKF/hLYKZA7eOf1jiVsJ5ik/mm9rasgX
wUJb76ha2qfam4J6P2ejQcexv9R+v08a5PiTiS5Djuem9e6Yx5byJRRJDApydgbS193og/YLxEJf
FtHF6ldYTMI7BFWo8Fqy0fBXI8D/fDj3fRMEpWfxYNREoT5BANAKcxb1MnjqSjycf9hJUu8ZnAhL
cuqDQEy7uKIFyVVdjfYE6GTzaUnQWXfgJibx/ETS3sbjLqnPB4OSJSoOSztP4ugBJUBvi6Hvz7RR
Pq/Z57Tt4/kttGg4/qKXiCXdDnse7Sq/Hh9iRuJxn/X+eKiDlh8MxxWyxxZk6Zek7cBf2EKcMn6M
OhLFt5VlVSFzUkIN4g+5eCJ4omlb1PlivULuSK+oOYUUbDt5IIUN8l5NzN/XkIed80gvCVatpFXi
AUPEeXpcVNrc+0GhpjhPBlarv9HYYbxzpx00jWRQqeSJcC9Jb2nDJnmkIYuHJq+iDrucRAKw+sSk
ZQZBGd22eB1VfkvaJQ9ZG/ny4IGUlXzyJkK/AWpPIO2VVnrY2Sj0bA5BBvsXcpz2xVhP31Uz05+R
bDMdxEGqSOVhD1qDHKQo4rlBvhygiDLuy1uWFVl0QLDVo7JNEy/if5Ygqyff7WCK7u9mqln2toAu
U+3m2rdzDp7WSB9jAHpJnkJuccqtNYs+MoDFpzuO6OmbB03Y5rlBu1OwU6Q1cb2fMk8D3zUHEcmp
inGAhigM/yIRmZKdX6XgF5HgtAGbFOiZfnlZxx9iau380GVTXOWC1ZCtVQKc43scdOjYAan3s42A
HG5IlNSnDjIbZgdR1Wq884Okr471kjb+sz+HYMaFhDqMT2DRWJ5NjLe7vi3p+DUaRUNBj+Atz7Wc
53Kv/DS8ic1CX6BxoedbCEaRP2UYAQQ1DZN/G8xe6u8INfQr037ybbFtUrwak9VLLtJ2+DTYtOf3
KdOouTdhE0y3wCIVwckAsRU8DNBNEz/mFMLPe0/MnXiUaVGON4BeK/s/zq6sSU6dWf4iIoSQBLxC
08us7rFnvLwQPj42Yl/EIvj1N/t7miMPzY1+m+iYkNBSpVIpK/MLFOr77gmkYXayY2wk37qGMBU1
pWwAHZxAJ3yuBjUPgQUQpHPgRCO709oWZnD2GOsCpGx9lHX2hSvvmYybx4y06pOKa//f2M06DZZ+
1s17PJx1Uayz5iVeZjB452BAeE16vD+Fg7IYj1zQdXSf7Jl7lg7dsXCHlyFdpjwP8Kzkd00Aa6yc
g0ABr4fVz8o0kEuqrLBvFD5D0xGOxFI2f7y81pxTBTjrwbJ7kVweeZd/FSazDzLJUrKTde+LQLTU
dw8tsFWfbBvwrZ2Scal2YNO0stCZILkZWECTf9Hd0P8cfZywKhAs5hoOL0llmGvwplHcm/9gHnoV
jUnl+Hue6JTv6rJdlpDZNfaOVCLxB/AeFEX+L5xXV4RCEQ/VLCNoFQPOmnwBOtOXTnscfVKPzxPj
wsmDQk1kiUabC1ySkcBQ4pkkAzKQXiHd7zgIsO+oa6f6QQ+lSsLOBz7505SXnXWHmBAl4H1bzn7k
FyUoPFOX1PhoV1F20SvK4/ueapocGluT6q5GL18tKLsoeObBVXtLDMhcBR0bFN3XbpnqnSym5ku3
+NA+LlPqWIfMbkYPHrJGOMWcMj4omUjVB0jnFIQGCpWhQ1TaNYcWZyzha1k2pGoJEQlzBTyIL/s/
MFildqSIxXfLFZDFoVZffBlwmnyFkF1dPPlMLeQ8QXydnyat62ZX2nFGd03FBNJEJWshvWV1dDgg
uTbwCJq4g7X3ad/ML+5otf2936K+f4cH0OqBF3SOIUVdON4RJChuc0Z+oLW/slhPIe1jPHYXHgKo
AOoCmkKJO9FvNEYlG1yFrF26H8c+7V8AmJlEYKWOpgfWNXV7srpuse5Q45yDTkgVDk6ewG5cLz0V
NYNFQ/AqAQptuoDeg1kC1L0DYX5VvCyET0Bgg1oJLyoawKIQdd/ur2oEF9YrK+OmZUHWQGQsGpcF
/xnD+dfHhiJhHFWK0zwcMw2u0RR07H+kf4HJ5U3X5q88K5sXu0/K353dw8nXjiO874P2+68anqE9
zRqO9FQUNYdSFmJXUT/qCYqaXuhX0EBhGTDnX1lWLFUEpg0yT0Gv8jx56eUYi7tRDW4ZgQYYp3NX
pLMXARraTXdY/1I9etK37hxoAyURn2z1S9YphIwD1XWpH9aTnamA+hf1ziwVUKNwknZwwSYvmZX+
shNSl9EFxvdlYq3fHKBkkiV3jORJu78eu314c0XkdglI38WGS8No3wrow7mJHO4h+uSHcZyL86Ra
Z6OLD2NbdGFkWnjS63qwoc7Hi3qG/nCdvzpFU27E5WsDMK5mc9aiVHAu871apJLQ2RH9FPWFtHIc
CWO5pXS9Nggj3RJnvC8y4UrAGoevtEq6nSeRXL5tEYzrWErFmGfQGN5bNSmOvkP/lGDkikBXnmys
wcezJEwkUWmLsqqUI/ekHbJj6+RlOEG09+Qk6RbS8MMUAo46I2sqwTxFc23Jfe8ycgK7B6Tm2EQP
ouurUOpqPlyfrI9XApVK/92xyF/DZ3H0k/Kp2klLTCdSlO7GXenytX/fZITJ/eon4Avs+0ru5w6G
Fgv/NFfdY+WQXQfcy97JESrlxNm49q3NmWF94K9YymVsMRYUs+1mUjyRWLc7LptTtmzldtYmzLA/
qd2i0X4t92LIZOCOebUXy3ATXReW3bA/UEPlnVzmdF/XcX90irJshgDPnWOzlelcmyTD9PTQxk2D
TPAr9/ST7fUn11YnTNMjlmgDybc2RYYBsiy3E6dR6X6prfiQOaw4yozfxIbHhAkI8sCOFDOU4uFW
Wec/pYT+RYCDgvcb7mPl6004EK6iPZKaF+OeGPBMZStBiNlxCCrsbjI5E/mTaxR9Ax8i97HjyKcE
++jJSuUWbmPt8w2DXuQ4OUOBybeFv1gBqMAaPGoufmlv2PRaB0b+o/Bn3BWdRe5raFYgJEnETrsg
8L0+OSuu1UT9xIlOdM1x2dUW1L58p29+Nq7oAwah+q2nlg9zathBhgkj7HJGlWKFdSOfFwmN0Nmq
j6gnu8tc7xlFa8frY1mbKcOYS6cbcU0ncl8h/oXyU18HucLz+PXWVwzZJAUdUznLBsf0Hry/z1Kn
L9qdgI0b5T7jm7Loa0MwTHme/Vy44BkGY7dA5UbG5sASW6nGlXUwsT9TnXmuu5BkH6tJ3ZdxfEB5
2WNWz33Qx02+i1mzvz5XK+eQCQSSZBhat4TP0Cw/saJ9YEtUe/mPLG1OfTPgBl39uq2ny1jfRYAN
kVbjXYy7VP7J93+o2L3vcGPC81jkQHg0zYabQjVhsqciG4wXdH0Zk+vyUFywl06Xl1FWozjvtsEY
pj7Gbd5AJRVd1OylbGkITqdQN/YRdJj7Yn501ZZs5QXu9UGgYIKGXBm3ECwb4BOrBSGzE+o0f+5j
b98r9pSDjnS0/JeCy8/XB7ayrU38UJI5Mu5qRAoEZQU0tEBtEAeoXRB8w/TXtrZh+jTFgZGlmRUB
Zf4T3GaRPbJLuqnLwqxRdxm7CdTOwE703/2mW0QIVVda4MbgbjR1eX9CleD8cn2eVryxa5g/BQ89
Aazz4ilVXZxsCzex0ON4vIkKqpHTvd7NynKYIKIs6RKWDiSOUCzmgqOUNjueJXqj9RVHaSKIwMA0
2ZVGEFqDI/kw4p3hOUmn7HUWvYS6PCDvt43CMH2nBnpX2VMcNXZRfUaFUxcmWdptVMCszZFxrg/S
ZbpFsBNBeCRkuh8CJx63mArXpsgw9JSQZSwaluxZK+s7hOaWHoN+1EUazCgWL/vASct864HjY1s3
wUX50EhXCBy/JVRxm7fWA7/dk3RyFB5eX4iVXWsiQmyOms9eY6q8brJOExJ5IRIGbMcg037b4WuC
Qdy28GyHqDjSU3kce9YGi0ZisbfzwJqdn9fHsbbkzn9texEMhAMUV9ciqYszV7G971TOb9xQhovK
6p5YOsYsJbFFH5Z5jsNpmKrX69/+MXkYEyaJVx6PUFRlHXlDxrxIdrE7FJbaQyndatpI2rayy70a
cX+SAa2KeEwOoilTOBaBDCnjoV16Qm4MdcUbmziq3o29vizqOEK1W/lgccmeoC/pRQnr4rCiQod0
LLeg2Su2ZGKqRO90iWyIFQFNpXcLL+JDl7XT48C6dIcUfBxdn+GV3WHyf0GeNinHrI2jSub1HuKe
MgCca+sAW2vd8AhqTH1K5jKOlsWu9sSzl+eKs3zj/F2bo0uv76Ikm49iwVu8FQ2pJwIu2/gMMq8u
pEiGHrp5zDYes9dGYVhQbFnxSCthRajXjEOrdirkw6vkxtYNC0p54/gaT2JRDk7iMwqpUTQSe1uJ
hjUvZpzsdgMhjMypsL4d1FuhvNA/gvs6f9IKYh+3bSHjeOfIpgumsMi8YsWn2HftU1rHW2QOK5Nv
YpK8DFp0/OK+iFVnkXYsO2xjcGne9O0mHsn3O5dDgzaOCnixrwNP+1OSAzB/vfWVyTcJo5aFdUAr
ZnGEisHqWLNRHumYTcesL270vyYIiXXQCqEoJr7YAK4KcszvRLLgXer6CFZMzMQgST5N4PpM48ju
tbNjqjiWqj71Kfnd23pLlWQlbDdBSCLD43GmtQ8cwhA2YgApjnOXd/kxr8c9bl2RC3v2Qa15fUxr
O8ow57KcwBBRYUzt2NCdtlm28yx7i/V75ZQwiaSq2SVeWaL1hPin1hu+eChvi0oxBxrP/iGheks3
Ym0chmlDTaDqEpHEEaEJOJEmx8KbTlZvzNLaOAyrhj2U+ZTIOGJO/rNpmzyIE/V9dJwDyvv/aVLU
8lxfjpUtZmKTINJUZ5DviCNsA/8rRJ7yh0Z56kRw0Y1saSc3JoVMTFKdxZ0/VZYfxWmXhp7qoLII
WspQloTcNmkmIKmwPN+2+WxBDlB+ooCF4LKWf8dD4lEIlPa0SbtFq7qyPCY4yWa85Ba342hK8OT3
w69mmdyVGV6hT8UY4/kbCji4BnsTsDU3rZMpfpm4dtVDkM/biT45Ccf9H9ltzZNnPmR/rnexsqMd
I1yoBMS+VKmtyFW2/lW6dnOOPW293Nb6pdd34UJDWtY5ve9HVjb5IcbT7GiWdRuFyd7H9xGTfstB
qdtCnBqt0/wzgBJp1EwlUDDjdOwtYDKgSnVwq3kjaFgzGvrfseAodABlan3EoqD1mEGXtbfJpKAe
A92jFoIgty26qQePbD7vCmAGd3jrhQM4xdYS0nivnI0k/8oJ6RhehoIFA6xSaD+hj9b0kCFu45+u
L/dK0yYLV4FH+8yWaFqCoBe4LEsGvNqCwa81ftkF7/ZSP5R12vXA7LjZK9EH3f5y0hu/+2Lx75ou
gGIE0g1NC/aF6KehPZIb4xGTdou6XdHEPvcjNxP9vhLUD7OBXnBG043ZapN7q12wWWjh+tFQTu4O
vNhLOCyte7i+pisOwqTdwvVKa+HbfjT5LWKcvp99wKOW7u168ytWZbJuAZVUeKDBBhKL96CMKA71
JMNuqfZpl28Y7trGMQwX8qWjX1GNXelU0WBXIWV0XwJ2fX0EaxNkxATWBOUly5nErit52CffRmR4
rre8cuCYTFuV15YN3pLFLvYIgJ4InMiILFK9Rx1OMJItHZCV+TEZtxJJGisHLH3nyAPQY6HfZYGw
t25DHxNRM2GybTFEZ8DyXJofgWe7V0kSxYX3mSV/XLZ3eRmBOmRXJfEO6qwbE7eyqf7Sdac4K8du
BC62GwE8XO46pwgrRe8zyNVdX5uVVTe12iELX5aQg4c3Kj280p212260vPbxl2V654zawWcNUZiv
Wr3xUYYu8DHWM4Ln3fUvX2v/MqL37ftDAVZdfLmHZM3AXeAEvbDRgMItN8kqYsmNcD9fWAqafnTR
zvNd4sQ7WNwhk85G6eqKXZg67ZLwKikzzBC4T+8q8P3wxQ1du3vs5go8QzcatqnTXucE8P3LEut4
2QmNMpCbGOAxP8YR7EjRVSoeMD/2YwtdGZYETn1b7tFkuqrbtgRmEm1fNLca5E1kvjHtK37CJKLy
vGoEbxZaVvnncvgx1k9edb6+J9eavuzVd3uyFv2YgqIALpqLYPDfXP/zqL9fb3vFUk1QvmI2iiDm
y2frVzV4gS62qApX9qEJGgMNl7qgPWCp7b/j8g1wzlNd71027z1/SwJqxVpN1NjiZSPNCTbh0tV3
kh09+tsV1S6xX67PztrMU2PmB8vNiYsx2JMOhHXW9ZOsbyJaZMKknRp9z/HHTqFxIcO5+9bexA+B
hg0D8mxIG8fQ945SJ5d3ci7owZFd8vuWOeEmSixreTHxCnM+lt8LkGlr3oTM26gp/HjCuYkPy0SX
uFWFCfdmaLQ6vjh17nxX1Fvbfa39y2Z9Z0oJwYELhLrYNe5r491VpN+BXGzj7Fhr3LBTSroKcQds
KSbAnBXflzrKBxrdNu2XTt99+dJALhN4dkSaxfAPshD/plxdgBfpl9vaNw4+N82zPvU7mBKI1mwn
cgHDhNZFeL31j90MNyXGy8b2qD9i3ml7b7l7qn/f1q5hoCgloaWbot12Vue+sT8x9yaGBsZNPXEH
MiQ6L9B0SfxH2fqhctobd7lhoD04w0cUNSHoY28dHu+42g/+FoBmZReaQDJ/GGfmZZeFdN6Gwg3K
Yu+1W/Jma40b10xn8AfgmFqBkPQ+qVD1gtqbaitTubJJTARZyj2QVs0wft8u39KKpIGS08bBv/bh
hm0ODs8QxOPDXf3Z99OjTh9jehtw9i+lw861QBeVoXFH5IdifivyuyV2o+tbfO3LDcNUWd+hmq1G
yHK5oI2Qw/N3k9jYiWtTbsSicuwhTw/Rm11ZFUc9pnvKt0z+47OZmzLSfe+7eDxG05nzllUc9VpZ
oNwXr92iTf84wcVNpBhIg+XgUXQApt/HgiODhvtMoztUt5TgGeBN/o9LbiIuZn+JHiYpXmFqO/cj
Qco4jKspC7zUHQ9+Pm89LPnw5H+DhbiJGxuXqplkU2Itur3rAYRbDTvuf8/lz7khgex1eBMnJftL
AlFnHsvLJcd+ndrTxF2QCaNqYXJteri+Zz+O/bipgqjAZu8onokdd59LT5/49GlS3+rq52QPx+td
rJiFiRMTrHQzn6ELlZ348jY5YMLauiGv7CxTCFFooNN9C23Xs3XnWW+N1aJI558iHXekD/P8JmA3
N9FhBSoai6lEN6P86dZecDHuDPflcusoWDFBEw+GRz6ElxJ8muWIqlfiPy3zeJKLeGnr9vX6Mqw4
EFMTsQUCobct6UdlUuhnHRf9p0EvGwCHtTU2kkfQNW9FLvGghBqrZti1kAfPo3a2Pb2DptkWr93a
LBmnMR5BG4vO0kN1zqwOqRbZkc8JDUhpLXt8Qf3p+lSt7CoTDuZOBXHdyvGitBU/8sXXh4yOYzii
LsgeUJ/HSDzdK8feyLyt2KCJD8uWsXYZ116k6/KYZPyXNy3fkkodFjY9+bm9lZFZWSRTijvPRIq6
rdqNQJFZh6mHSmZIcIB1Z0Swen3mVjaZMA/vZho1ir/cCMwu3R3Y9tipbIrsttjUFE1MWxCRo/pB
RMSdyROPCz0c28L3tzAnaxNkHOCdk04FiofFzur6MLMEkM30gMK3245wYRzhgnTKhno11PhEN+xB
OujfNYslf9829UaADWqp3KeZxyOvAJ/rHWn0gnykk2q5sU3X1taw8ZpoAez9xKOaLv0uwV/3bkfE
1+ufv2Zzhm1TBcYnVo48mgv7MMff0rq+T10QDC/OvQMe7Bs1Wxk38VGo1q6tQSgeJYOF2uDEV6jR
vYm3D41fhvfu8geVL60U9VnE4lRD7guaQ/oRN+NCbHjaFR9oYgsHPD5Cb9YB03zmggGi/EXd5WCX
9rNjLX+uL8WHCw05IWMMjC9apoUav0C0rN4lXPe7wpf/3tb4xQm+myBaWgQMBqVzZjk0GfdirkV5
KDyev93WvuGBulkvKOYcstexgbt7HKwqbr8ljYXiwQ0v9OFOxfRcvMe7EeDKPaQg6R2/kJbfJ1we
c4BNApFDlM4bQNRoVSBV1yMjwW0jMrzSnHSxaPAoc4Z0Uv0wJS19skW3BXxfW2zDKUGjInagglK9
5J52miSooXk6+FEFgiWoWN02AtM1KZsAhm7JRwhX073g9bBfivpwvfGPgZ5YD8MvJSh61aPP08dh
aO5m1qC2YtoBdP0psbzH8kKfD6LdZ+6X3/1+kzvww6MCnRruqtSCz0u2sPNQVOWe9Xm1u6jM7V3o
r23M2odhgQcZzv/us0nVkLD2J+uFtNB+BgTMAtkDBFJy7alosuLvoFxxNnz7ynBMMFstvJyNbt+9
EMuOn1WT5X8mlA59tohFt9A6awtlYtpAVlDGUAgYvtDJflZtzo8z6a0w4fPPGa/iD16SVEFcNVbI
fHZnxdVGOLeyxU2gm1iYIqDCt8+XosA6bO3FHl8g29FkG9eDtQ4Mj4DSd62QsBRnuqRpt4dU9OJH
BFfe79e3+Fr7l9/feZzJQn1FAuWDM9GXEpVkEYt/WKxk2HD4a6tv+ICWMXCP0Mw/X8SJNZ7pQBBy
5+U2Kn07EKl4Gw8va8Mw3EANyfq8UpKdvWGkTy2zvS8ST+W765N0cfB/XcphLoYbaOsGoRVkx15K
lpXBkCkRQdniB7aYfKkKiNdc72ZtEIbhs5k0ddcAL0x6d1j2SU5E+tB1qGndOOBXFsMEtSH3BWFY
TuqX1oung0pAN8J4dVimm0IUVAkYx3s8tDZUtQZyhuL07B89QkDe04ORYNlwXGsjMI74uWizhFIc
KUknrZ+MwkvlfQd6T7ctybeblsEEsaVVPmnQsdevKe4YSwChMLAMjxwn7/X2V5yviSeboYOY12BX
/YWisLEDW5BbpVYR5Hk7eHc+n934m62g/SxPber7eMm63u3KJnYuu+6dpSuWsr5vKvfs4cFDs6Bq
pV38cm1GnO8ToyoGhzuVdONCsrZQht2TCpxuuCfUr7O/FLsUIgT3ScqdcPG0t+Ea17owbF7Yic5I
pfUZXrh8ZHQmexXP8U8orE8bAcCKRZpAs9TuagGqIvs86InWX0vGR/+c+LWzAc9bG4Jh8VQQd+Rl
BqoWKuf+mDJfyTfiLU4XNQtEUjfsfmXpTdAZ9GkFB/Nd/prGHr1nlfVWW4i8Uw6pT7fut6rX17ox
rB/6WqBEg+rWuYWcheuBuRnyn37gdV5f71LIaIxOgLLheeupbWV1qOEM6Ajqxty1i9cpLjo3HIaC
1/cF1mir6u0SDn3g901k2oBy0IrGZfPqgWCtDCZXzZ+Rtxmyx3gp8ag6DdlLBsLTSl24sjrrOPVq
K6RZ2Rp/QdZqwoULjPu5zsovQ94mJ9nZz4sP2o+b/IGJWqMTpQpcCfbZ8y6cKAmJd9OAvZCgXvHz
SIcNb3pZ/I/m0HAEKaqSWruZqpfZGQFt1ho6mOA8ZYibZZYJHHZ5yuTTLMshDTJLN/wm/JFnm4KS
GFC6uEnSvYpxYHw3J8vwL2qyki3wy9oKGVFBnGaUg15LnEu8yj4w1VdgSPNd/yidESCK66u0tscN
D0GED3LatHfOooTpRG05ZG3UQf9xw0+vLI+JbCsXFEfWucT9qbjEy82oL+RyIB3Kk32Z5OPu8hZR
4JDYGM/KpJlQt7hbMgVoZPICws3FDViaZCcvVzjBG7op07AyaSa4beBLjWtbvpwpsR1U3RHusCVE
Lt+FFsr1dfkfkuqDfW2i20QvKF6jVIyrczy2L15PSh+yWClikiKYUS1Z3iUxp/7vDjwGEjxZAKrt
gPEHu5WySnAfcvBUya+p5fv9/vo3rQ37MufvTngPjPN8iLHhB2Z1ZwYupSkoqJfz3W3tX/p9137i
tATKx51/blXXWrsWWpMXRrcEzyG3dWD4iiFp/cxK2+6VAvl1N4CbM1raWv9zvfW1rWfEC4qBb6bK
KK5S0J2kuBv2XR2Qvs37kHsi2SqAWevGcAtTNw21DVlQcF4mlfsAvU7r91TadnzPNVNbd4W1Xgy/
kIDEOJ9BQ3ZWVGrUfFsEHGguP/StvQGCX9lNJkqOVkvHFEjbzi0YIOcoaeIS8Cfp2BvLsRItmJUb
Q3xRZLOz7pUQNR6VhLIcJBxlSCae7Do5Fhsx1to4jCgh7ipZSWljHFab0n2azqMA62a1iXNdiefJ
ZYDvzKLtHLHkjtu/0kl19xfqvTpMYO8Ux9ziL2eJgHE6NILly4YhrvVoGDqhs5vFXCUvg2Wzb0gH
N0Eez/kuIXa1S+MmfQCH7U2FlJ5tQvhwhsZkws/nqbBdyBh50K5CyTOUvG4ySxO+h4uO7zsQOX0R
UMIMMWXzsdZFEo44vze6WNsChuWLofQvmon9awnq1jtRztaj0zvObUeoCeHLUfUySaarB+TUyBF4
9PZUFhd2JdZAjt4VF4ff6aDvNjOE/ytE+eDwMcF9wkrL0nW9BqFNZ/VHlWWzfB0Gjfc80YIBKwkE
5KHpOKRPvRrzx6VPT1QSv0WV0QJhAU6tJPLA5RAyUeUR7cf6C4XweRGIidS7cupaEbSy99tHARrb
ZT8sS5+BlTZL3V1q01EG1uS6znFyQXbwpME30z+SEdQf35tBzC1ktTNJ1KGZILS9Ea9+vIjEhBzm
bguKCJqOr5Nl+WcUkk0SDJKWphvXyY/9ETFRh3U1ukVWUX7OaUFe5gncKblU3uN8qVv9f8izrfVj
+KPUKZLYV9X4SljxJZ2FOg71sITOgrykUyyfbrEqYnLf5SL1QVvd2meK2/64T3PVzuGQIGgN7MXi
h+u9rI3FcERDZS3ch+TAC0ThyuepEM4hh2ZJqGiOs9XOpy0c0cfHHfEvm+KdjyUpyOKLOaXnWnXc
eiYuUy7Y9UrdHJj2pv7GPWYEINCWZTwGHejD1AAzXybuEPVqC/K/toENLzSkLcqEisE51wMbDmkz
912kSd070fXFWGvfCDwo+K8XZY9QAACq5zTHVtIFVs75Vt5qbQ2MkIN2ZZ9MKZzOVC/OvKfC76bT
gLed+g3s3q063zQME7o4jG1TZ4nnnxuXlPedM6VfC9apjR378dFJTAY8wQqag1Yof2Eprjr1Mu0T
cBHsk2EECBhi546TbpXdrsyXiWQcEocO/tyPr7XuWZRK/9Nk4fYuE+frbTNlBB54P2EgKuIS1Lqu
+EE9VBCFvl7AU329/bUBXH5/Z3RznFQs9WT+koMhEKTVoOKItVRBDxbHG7sw7Jo2CO9VieeH2a3L
p3nhoD4n4MF+6Hpa/7g+jBUnZVLizU1fuV09ID4T9nOa2uWjstIqLBw9B3btWLedHybUkfggaNYK
y83kVOOt1qNW81UREIYf6rZM5xC0I4THwfVBfZyaIibgptSOXfA+Hl4o6IGDgbMpbDn/XRf1J+GB
hryt3W6HIpcjKnx/Xe9yZR5NAE47u7PfpJV+mVpJFfLifTnthAKIZadSMevQSqS1bIxvbe+Zzsyz
odLWZMs58Ya4iJgrm4DMFKT+ifDJxn1zrRPDo83N4Fmgh8KFFlQqETK9T3PRFadmabdY5lbmzIRz
Jhmdp1TH2eda1PQRMkzgfW8yu7hPAVR4XOy43CoiXBmLSQOInvrOl0hIQlVQhJCMPEK4aj5Zi5fs
rq//Wg8Xl/rOHSieZjWORO+ssk7qSLi9/wYuONs6LOmybFUMrfViODVcbAvU2XPnTDjn9xMR/D7X
wGsnSt6kee2Rv5CdKTR6GMIw+E2oOR5wd3YSHfolZBO2VmPlmDFRnaJwbRDeU/tnOludHXpDKdJ9
NoDWPRxbAYiy4iSWQTZADmVjeVaOfxPnmTteC3gFce5LJPh/TFO79G/SzpJ8I6Jca98IX3LILsR+
4znQiNN2MQWE+rHzQImv3Q0Purb0hs1Pk8hz2UzLmbhZzXZJN9GnCbIBYpfn7LaXYmLS/nnAmoHl
n6lXMOTzPqjjNkZ9UQp13ui6mazMk4nwhM6Aj3LhIXnwMhdFyKCAq8tQL3wLQbriUkxI5zDay5i6
XXzfUlbc5wCkzNqzdzlyTnuLlxvOfm0UlzV6Z+wUNBG9p5D9qXWTfSMEZ78H6ZuNC/nKSps0eeBn
iwmDcMx5tAoVlpAqjQaVkufUGja+f60H57/f33adBV3GdDgD1a5CFGZWYd5BIH704rfb1tmwByIl
b1mVNa8K5jDs8mIRX2sm+y0N5rUT3rCGHPoqMRlrcoYARPeAcu0pC6d60NZvb6SQcYCUAoMSYY7A
AzxzEEdI0q+9X7equXEjG6cjZcPQAc3Yn4cF/izw4t79mqvR23iU/F+p899JDGKCJdtOV6N2YutM
qANVjpkVRP1hkkOHO5mWnP8oZyTpoM/FZ4Q4ToMCm094pLC8HWRjpI3gjbV0imKk4UH7446NHDdG
vgInIn/BFC3w9xI6Ti+T8J2wREVcBGruqE78x9Z3fkPfRt55GRNhQ4bPRWxPGwHJim2bCEyRuxDT
QfXTuUytHvI1fhFCYY9ErUdJoJ0toORaN5ff3xl3WeVWi1o5PGvXzdCeaQNNtEOSiI5EU+5V/uNi
IQTaWOcPPQnIO4ywwUO9olx4kp8SotujKJAFa+PyJtw2WjeGIpAoXvrJGk8gPFW7EiDlw1hBM/sG
G0frF+/ybqLqDpQSo+cOoI7jSchwNY1oDBrX21q/zNj71n1oIXV8hhxdbL2VDtCE/ia/wNqsG/5v
8AG47PsJaT9uTYcUKNiDM/KX6x/+4f7BtBiuz2uaCxgfOcUZyIv4fuKo646PeaHjegrhNPKahMlS
bIpmfhhNoT/DFaZupXoBSt5DWdqHOhEPxPKOyi0/dWP+pe+Hz9eHtTZnhsNLUxaDWN4djtTKqn5f
O0ubHfyJDMm36x2szJuZ2sDhYDdeTrDgwmWveGPtA+HgSXLWnJwWaJDetrHMJMcgPOiRlVj8ObGy
KB+rFvJ30xYF7co0mXmN3CaKkSUejoMeLBbGOfSZ9p0l541l+PDoFkhb/NcsprRSE0S3xlObNRoi
hNY4R5Bl00c8Qmzpc6/1YRj2nDYxSJiy+ZQiStjnLXAPbSX/VTWUiK6v9dosXX5/Z9wiceWgHD0e
WNZbZVhqaAKhEo5sltysdWBYuBpR9Qwe2vE45+JH602XSm39ev3j16bHMPC6AQadeG6PzEJGnz1U
koQtbR8zGm9dvde+3jBp8DDZSYfypFPdN1kw9cIPK51scTeutW5Yci07rwXRLr4fZIE/VAdo88VV
XJ+clcbNO33qupnncK5PYCcgwdxUXui2m3DptdYvQI13+6akKLSBBN1wFBBY+yrqFhBES9Hk7baP
N05jEi/VxKBzdvTY8nOo/D6Ug9yqAlv7dtNyl7xxIEupT3k+faOingLus1uyeIKal/Zkqf6Ps+9a
khTnun0iIpDwt5Cmsmx3dnW1uSHajQQCISEQ5un/lXNuavia5ETeTEzUTKCU2TJ7L1ObiipUip2y
TSdS5g7IclO19xQKDkGHZ/VG5K4s/uXbXcPgOBCF0PcsyosHxpLiOeYGPpJ63GL5rg3UInbDYQQG
pJ2bUzE2AF+q+AjRMHpLEQMjtQjeqY/GWHtqPOnRBikgv+2+dKTdGJ2VM2wpyt8ngpkOhuWnvqrO
msI/BrgQfry47ASNvkkRHn1YBHAOgkACVOx8wn+LIWLkVqD9qQ1EwMp1YvlCR/6C+0FV2zttQzcV
tM9AU3yBz/ERldOXET7KN8Xa/7zUeZGAslWNJ18VYucyH3uc3koDrCyhZQKYVaqK5oKRB9TGnlg0
hWnLwBW67ZcvAlkD/UU87vR3tTNNqTGxmwXW/Lzt44uzF/57DRxsfXuCdoRoj5Cbg+9mwDitNwry
a0Nz+fu7LbSoOOfREAynWAHfljG37AO49brtxjVu7fuL6O2l3xFbTQOit9Apq8fPvbr1URAuopci
NxnYvMfpwi44EiXMIXBqu7s+9ivRu1SuR4Xr4jZJYYTGG31soAX7BDf0cD/AHhLif6q8bQ9aqtJT
pIqMdu1wCo0AY4L2LI3CLUjpyga9TBw0vYw82WH8AU9yHy4oh8e+w4uy3c51r0zxMgFANe8JdVxz
EmWisiEq3Z0cph/XJ2Ht44szWHQk94CdRZGhh1XArPZGUkPdpwA4G0X/ud7IykwvXRz03F9UTLvh
NLDyBcbJH+J5+Exr+ea4N+UIAXdcBPKgJ08kvsBStYTe5RDKS5Fs97LrHbhceP4nPYSvX0bvXRS7
A69KJYbu5INPW9eAk8PMaBqjQ+wUrzPNM/gG37ZRB4uABmxrUJMeeiBRx+pRNMgfDMPk3fj1ZUTD
dqQ2Ax9PvZqaLHaZOPCq8Da26rVgWFykXa8wreON3amJYSIuuuJlckIgGovo9fo8rDWwOIpN17ox
HIQhfT0N1QdWiTYNob4LJdKu2kgHr6zV/6EjAh7VTIPLnkAP+87gBnvECyS5Uz2IHF2h+8P1nqw1
c1lp71aU6RzaE4TByTU1xqsk4ZsJ+3hXlBpQpUbU08ac/DV1G9IlG7H2vTzgAQ4gEdRu9AAjzfnZ
BbQ6SZHHKKusMWAipnUMd4ImSvryo5OPwLNc7+XKfC0piX4o2qJhejghzVenTBBQmFT9JjWcum5r
YRH3zIPQQ9g1qDIzQJjiMQccS9Zqb0WubpJ4xhAuop96ilI4aWP7amq5y/P+UzPJ4WB0/MTxttvo
ycpO7C8CH1e+XHZuY0+0HftHgKSsTWc4Ad+YBFjK7vtDFU3+gGMkv+DxatjHnxx36x26tpwXkR/2
eeQ3fDCnuh2nQzNbfvz3HliLlj3N41ayb209LeMfZlgedWFbCI5LEmZUi3YvnLjcBcLNN7bIlTaW
xMQGdn8A7c/mVCS2eaSAykykC575sFXyXWtgEfqiCD0ZJxR1BNOz7zBrlcfAxlVmw9rdXY+KlelY
quz7HJnWBq6FJ2hSFXu48vSHWuXtzh1xJA4UfKvr7ax15dL+u11Ml26TjIUxp34EY8PUJoYgmKlO
raq2fFRXjt4lQ1E4gY606rtTjVJTpjsw+ACMi9JwBFAxMuGJ65btk8ufrvdpJQ6X3MQG4mnSTypz
8r1ZZHjSfgHQc4szujYxiyDvUYHohCuHEzN0TpuhBsrVx8Swggz7wOotSshaJ+h/J6b3uyGn6pLS
ggPqrnCDch8wmHZfH6K1XiyinVZWOXKi/V2BtNkTVbG5qzXwiYAUJB88PAdfr7ezNveLcI/hFl+I
pJ8eBjOlvWweGmIPDKhCqfsMrrTnObyJPB/SJS1xEg7lNuhwFHfsC7KBUwa35nIjTFZmgy4iHpWJ
eWRg5p1YK+CM5NY2hca5vzEba19fXOGLRnhV3kBIS0sWHQCNCo5Qn73x+b3kHbql61VWww8kdSWQ
d/qSuy98u3U9Wfvxl53l3Q4yFHmZF0genyY4JD3nARH3diy2lI7Wvn75+7uv10qRdoTYEc6LCdOq
MfCSiS1S38rutxTDr6Mcpk68xMCzYMjqEhWBHAC/PcxCf18PgLXfvwjjIteuU8LG5iGP7Scxu3MK
jOVN9Dcs+UUUT42tI8snDA7GP0gL4M32dSX6tOI63N/WgUUEhwHNSZ+T8d9qGcggdeoQ59tN317S
BaemnEtXc3sSCteyeIDCqBiiX7d9fBGy8eAVjhJwHYDbWJK10TjDZ87d2kBX5nVJCmQ5WIfTpDH0
YQIVh0Gh5lMn3afbfvviVMbG77twQp5OA+8B9u1wNE7a+3P94yt7P1kELNKUyMA1/WXVDLrMaEHK
4ySNk2k37L5E8a3bGlnEblhQwuJ4QEMTGHHgC5jozhvVTYiSkC5F75u2YRLuQLhKulJD10jTL8qV
G0tzZWdYSt6bCYyYqJP47UWHWIqtF2Z1zLH6I5nclllc6t3XTa2ZJZeJaBrS7WBdgp0HtNKNU2Wt
C4vIpao2EveG6aR19Fo3XXBB93DYMhTF/vpKWnmZLkl9jRoJCntI7JqEfac+a36AH0fMDhjbmKUM
vnB3eQXZr6w349xlTuLVf663vNK3Jd3P9QNTgps6HXtU8kHyi71sckq7u1UPAPISi0PZl13utIIW
qPpZ/r2gDLrkIwbxegdW9o8lzQ9aJhIOeTPQ3IzAiQM10Q6u1x2dN6ZmJciXIvyNY2AyJsl0rHvy
Agj3nfZoFtoGsZiXh+t9WGtjEd9TDPt5DzTIAujtWqSFkt9i3FsgmGY/WrhGf7zezGXA/5K6W1L6
NA1AfTXJBJJLBI63cn9MFjj7xq/lvSrx7FKI0I22Vu6r7uK4Fi1U9pI5n47MFi/CD0+Xeg70448Q
vtxPzPvTde0GPnWtqcXh3RtCJscLpyMEpuDcRF60WyMj6R77IniFfOSha+0tekZYyoudwAfPhtMp
mI5wGmuyCarsu7YcNobs76FIlkw6qo2YeDUDf8wk7MhN7nVw+2EgDIyEqZu0U0Ky5NMx+BqYEXi9
Rz+u2EE79A9u41s0nr8HI6Qt/3vJjMsZNpYEH9cwWL2c5V9xpt8E3sYvv0TPuxtsLoM5hxiPx1Pw
6h794LXo+09Tr0+WDQcIGG4QrP8ejGQJLqOBsEb1nnukDYpscR08NJ3/UPSoZEApLbseimuNLCKe
tmJqHeNgjYKlFxcjyFvDTqjgcTss1uZi8b6eQHgeg6AhR+2F38MCz5TIA+Di+u9fW6uL8G58zH3f
tOQY1xI0ZxfuBG5aoP4cZIGT8C21lbU+LEI7DHDtYU2P13VkP9E6fJ3VVrT9fTMkyTKUIQkvR+1d
WLrjzhfi9VJs9pOfFVQDI2o3YnqlA0toWR+1SkL0or2rLWqSUHPEItqkaP/91kCWeLIhAcLVRJBE
FvVwoEjKGchHA6x/KEo8Agr7sY7lgzPbw/U5X2tuEdwshyQdM4oCkzUBAHYB/eUNzUDV+gYJzpfL
bquw80Y3FuTIEnEm4DjfxnlT3lEiLUQ6+G9oLW69WNdm5rKy3+0mYTQNUL8k2KpU4p3znEUvTqzt
Rnyvff3y93df73s9+v5U109AX36kJLLw2LH+1+sT8XeINnzJFqHNbG6Eann9pAU50gAIVQBWwj1E
W3QaYzp8Xr7GRpYpUlHtboi7bOzNz3EaKXwENovJK3vAklkHm/jZiXA5ehIiYp9p0VNo7xPgcZW8
SYgLHV3EPxUx5IJgFv8o6s5merjkuOPQyzpQUfbXB3NlJ44X+8BkIhUmTVg99WNlUg5M1xeq2jyd
sNmzHVQW2FZyaqWlJUCNRTCQDiPOnoqm/0nNPH1D3nDayZp9H4dp2nhvrexrS8KZNkHuhE5Zoz9y
p4Xd96A0HeMxVFkXIGFiQ9acrg/dygJYOgn4QVD0PEnEIyMzfy1yQ/fDPHg7rorf11v4+9WOLI0E
BDBBZQxz4achoOVT7AbON9bMlXeQcIL7zqxuPradF8C2BkZTGwtirVeXv78LXcjZI0/mw1i45tYc
hVOWp9qpgx24Kjcu6yWUjXWhiuCPy56QoXSB44GGIahoZZrQG0s3ZEk7Yw6ScdwpxFMtkNDKK1D+
DQegDcmWLQ3UtfW8uAPQzheDWwcoD1ddfGQiOiHnhAx7Cw9zJcPX60tgbToWW0AfqNxVbo7ZNyI5
aG82Pxn374MS8JLrLaxFzGIH6EcXWidEVU8uRfajSJx+DxhycdkLSAYwlOftwSfqb3KRD4Fc/+/6
msp2JG44YGa8f4VBGhCgMkvaMD5e78/KvCzxbaFhMX51KJ4YWI54paIsW4cJhTlpBf15zyWw17ve
0srILcFu/tgms0GoPJVzh1YANWfjq0G1Le19r/SeiEsdehNfhSxpznFTJpqBWc3TAgJ5WMwo31VE
nK/3ZGWVLX0GdC1G0kFdmaciwH1WN6DDxM34Q7V0i0S0ciVYkuvGsgpJHYr6TkTlyZpmxHUw2qpo
r/3+xY2gHuNoYkDI8nQgzQcqFHRkrH9W/uZpv/bzF9FesADk2SYY8Dr1yT9AMtgMujpb4N61NbuI
cgFuMQdDs7oTLf+eD9Gh4fYgoJBSCXt3fYrXOrAIc9MyBrXISGGKeU5+9JN1YDXXReK20hZZ4t/0
2Eb5FHvVXWjD78RvoP5U8s/Xf/zK+CyBb8U4Jj4RpLqjbr+nob0TZfESy/iuofHG+PydXQeh/0uU
vzv4BM7zhuKcfRT+sBsKlK2LQj3mQSkgPgmgdds5Ke/bp7KbfgA/u2UVv7J0l4g4Cmslj3XBJbDn
pnt1xfCxUSo6J9T/c33wVmZ+CYiLSwUITKmru6kaLu8VqD6pqnm77eOXRt+P2qQbVAMT/HxcuCGa
CMvpuxl9uO3ri7gGQDOyTvnv4ORz8Tj5qGhK19n47WtDv4hpVkCUZLQxfjv4pLDU9aseILKWZnzU
w8YZsTb4i8jWscX7Y8JlJDWahBB7xwuBYBXdNj6LoBYV4aWB0yhPw+6C4hPQytpm662MzxIAF9eG
j7FLsWWwiwInAD1z1hTWZGrQW+qNK5G91OF3CaTeJQFEJdW0OsOS+6Eog9cS4Mqy2sIKrczBEvjm
srwbhMPRj1rMU4obIc7OTeD42ihdevYuAoxooU+N/Q49UGZIwbRXoICgQNJR8Fiuz/NaG5e/v2uj
rkgxg7CFNsJQNHfguf2OyzHf9UkQHq43sTZIi0DWUJ8pKqbRhJij4AFc2PAEcvMWmHVtnheRDAqD
haRr4hx9CX0xSrM4yt8aEZwUQHTXe7A2SItwNmVTtfFQoQemBj6hkMzucyODXRlPWx7ca20swtk3
iRd0ypeYCJZHv2rue/o41iYYdl3dDPrG+V7ENTXwmY5Cjq7kIfY9k/RfYU5onwOgdjc2ppWeLMFt
FYGqv1MV7oHw4A7SwFmr5Y7wLbDWX+cbR+ciKvqYtHHJHX8f0zzO71wLtYCJVM55ptR7CVmr/I2D
e62lRWz0ZTiW7QwDooYUL6ESh3+R0v0MEewLZPr62lprZBEdE45Q5deTv9c9YJOg1+OS9qFsihfu
bYoQ/zUCMWSLEIGDwOgNAJ3u6zGwHwpfN49QgIFYx/UurH1+ER4NYPxdHOHztMrNT5GDeBK0Q/J2
/etrA7QIjJo4YFcI19+HvfBSRvxhT1vllFmIamTGY4F/3tbSIja6ZLZzzdr6E3IjTyB93ecBgEi1
bB5dn/y43sZfX3Z+sDz5oECeXwhr9adY4D5eq3tizSd4BJ8J7p/kknG8rZ1L4ufdvh4z+CZXteaf
+sDe0eKja0C+xpQfSWc+iLa7pW6H7iyuti4Ov6SH1BOEuj1xD2lYN3UYHsPXO/HXnQRfvyyJd53o
WMcqCsTc+QJue51hRQlmX1U/wZe02sjqraxdfxHjdTO2YM7G3Vm0eGBMDmVZFW7iPNdmexHcQwte
UNlJyKJORYK16/4YgJLse1vt3NDfb1Pv1kZqEeFd53akKUh3TqBcCvVOUERxJ2cnrzf0cH0y1kZq
EeW+18EQKqrGM0/gkm1tTDKblFvae2tfX0R57urBlMOADgRjmEL6RKVJTL9c/+krW4i/COzGT5Du
njmFkdAE+WV+N5T2YzK0J17d+PuXhx6t26D1weo+gyZwNyUyT6ttLOzK4CxtZjo2j7kiuT0r6Bxn
dS/abGKbB+rK2lkCufMhxuuaaHPmtAdBQ1qZRX47H7xp0xZ5rQOLQC6ikIzu0Juz7zz2+Z9I3Lb9
LIHbnfRBHpd407KE/OOGodyXYyT311fN2o++/P3d7jOWkRi5yDEuJNwnsnsq/a1M4tqnF+FKQ3+C
CK6LT6Oi26N6xPiNe6a3CFMDe0Sdi7E9QxLvwbPDWwGrsJTGW3p1az99EajYLmMe9HF7TgBIqJ5I
oml/9uSgtvLSK8H6rwb0u2HXWnr12Mn2HKrw7EjzdQAPDgWWr8CDf74+sysrfgnEZl1P3Fy4+lwE
w/PQoZ7nVOGp45tX4JVBWoKxTVuVVY0k9HmEJjGU45AYMUTcdmQtbWBcqBDXw9S0Z6MSm1Zm+I6k
8JakwcroL6HYKi+TpmwHfBwCykfHTZq7iZr+vk1C4HL8st0IrrUpuPz93SzHTmhhSxDDSELpymZz
ICFJOEjq/vILTc3u+kSvnL9LzxfuQbSv8Zv+3DjieSQebFDpl1rr08jog0e30gBrzSzCmcH1uyDK
88+2DXahbr5VQ3uvUDiGmSjbBV50uN6dtUFbxHYFZ1djhnI8Qzpnxzqb6rrZ8WBLRmft84vQNgGo
Tx2SemdcHasU91Sa+QAIoF5TFRs9WFtei5M4gBJeb3KlzyrSDxfL1cvtOgrtAWvs802DtIRshxUc
mfySjzAL+BC6Ki0vT+puK5++EtlLP5chDkDwDs14/pcorQMG2e/oJhScHywh20HvSSIltg1CHGja
U+Pbz8YrzcbGsTK/SwsXWJ92F0M8fdaseWNN9Svu5JETuyVavjY2l3bfxXRdo+zemZyeBcnBoKp8
DtzC5tcvL5f/AVlicC6tvvu6rJQtRBt7Z9ZXrxWq0hYETy8o9kLFdw5S6L1Xn68voUvF8G9NLeI5
mKYJOhCUnkv3/8FxwNPJytb/bkLgLJP+Y17ItwbxfVtzi7AeoEigtPW9M94F56my+8jTj1FnniF1
kf3bM9IfTKGO15tbm6ZFmAOZmHSzzRVuCAr941HRfJxNoLbSAWvLbBHjHUqTgF1Tde5E9Htokt8w
KpZpEYutM2qlgSWoG6YynpYtwT41g2eTQ8ek4zLDYVKm10doZT9fYrc7EnCl3FKfO9J9dYl/X871
Ec8rlkpl7iOoIt7WzqX9d0vaAYjNsxoj1QBmDXuYfY3ccVQF90EQ/X80szLhSyQ3k04eUarVuWqx
m3e9q7Jymrd2xLXZuPz9XSeK3OIZKIcGcYlU/mhymY4CImMzafltK3ZpyQK7Xs8fh0GdS9H+tLLr
dtw2W8riK0fSErw9hYFnGyH7Mxz77ij28mQYPiEl97WSNxVT/GCJ2c6rqSND0DRnJ5nFPSN1++DW
xU1AfXx9Ec95FeQdsBSQRu+DP4HpCgEF02ba0kFeC4ZFOOdgvwOd38tzY5O7y4W51+IQVhinGP7Q
3rjlI/X3eYA9zX/XUQjz56mEiPMZVijzmFbFTL6LGUlYlJXL+NXAIPT1etj9PR7w+P9vS4bg0ejz
Zj7bqQ1SMlVx1k78tluUv4RqT4CJ5VMlm3PoeENWhLML55PaT9uiaH5e78DfQ85fAraB/DZBIkt5
JhCSzfQIQk6O3Csw1WwLgbI2G4uoDubatl7QynM7zC8h0rpFFOyiJDhcXkq39eIyPe82Dj7hdoaD
tj4PuA+Wjb4H5umxj4LbziE/WZziZTQP0CvO67M310UWyR7ybJarPaw7bqJa+/5SGJRZR8E3B6Ok
mPOh0wa4f9Y8Fv7FIqCu3q6P09pULOK76EPX0FjJs0uhzzYmTAEOzPK9ACN0R3tabOWM1xpaRDpA
4fAGqaPqnLvNmxf3d5dyxOUe0nbN1tG6EntL3LamTIUyREE2FN2QwlG53vk93IBvGqolcNuv6mEG
eq44Y8N9KRkSfMH85ZJpVSXNrjexEntLNdBQzYkxrV+ciSq8L8jgF1mSTM6vJIZN2G1NXObnfWDE
Dhy3I8rPQeQ9DGQUGW7VqRPjX643sDYJi+Ae4Ak6NM3Mz6Pr3cvE/ijFlpJm7P+rjPe/t2c/XsR1
wNsQqDXH7pUYqS53EkRR+qmHU3xpAMq1Pot3uAy6Xp3JwEtamrLmYiiGGkKtIpoiM+C2Zap14zOe
JlCW6HTGgL3l037UecOmtDGlyI+wlRwismv6kMJNLahazEVtppD8nCacJb9dLygd9iLZoBy4/yoz
hl9DZWr9fWqKASXQSc1V/osKqP3c624Y2ZByDwmte9cb4wIVdxsoprJiaM3opkEwkX3XUHE/6DCo
8UO1a4rP1OmlblPP8QKwQETvjxft6h5uMn4akSjJcSmCuweSTCWKuvZDVzBHeikUHGX8mMfh1L15
PYEpoyAtFM8dt/hd1nMzjJmI4sqLwAdQDmSAw86f5UmE3izPETir87wHOVlWv2Y+uVrvKI3GsX3G
dbKnTgYbDqet9tKGkzuljq4D9QFkrrpr06HGVkgzMjaUibRKpoD/HpMRqfASZTYxH0NnLqKvw+wP
NvhoeYWsfxaPrZzA3W7xMmp3XtcV7bMaK+kokHJLKLJnvG1t92Xqqimc8e6Dy/Mn7nmh802NifHk
3vhQkh4zXrUNinl56YiuvusNhFD+MWXtMidtbFMGDfhzMYuOpOTY91K3hQ1LeIRsPrFzCqfovP5V
NoEc6hTIwil0du0gQ59/SngHccCIRvldEo9JmVJQBeDxTYshOhs+N+EdKaqy/MeSuEx+JG6OTx1w
oURhN22B566hWlJJnjzPNrD2u+u7EsHBmyYxD77qCuTb44LmIdxOK+Rd9L2oSvj3HCanglcHkAFz
hQdCQqICuVYouQTTc8LB/RUHZ4ZPfJua3Jn6tzFkyYT/L+rC+htHQl+3meNCoPFX5PrFwPYsSET4
7BDYslUPbgBDqx+OwzpSHpyhs8H3oamU8FMPyvvkDKMov3vVFaQjH1Q9Xrz3Qh+ivodpyD39uwXf
SomMK1nN0PhyakxhGDvWvkCtCTbIewl8ZgjBujZkutvFJZHzp8TzucdSv6r88aeiScXZowpyy59q
NcTutCO5W5gyk63xpiolss3BuQdJNPBGmOzJMCaPjoZajnuQcRPPj4VqKzqkY5IXTXHnllLHX0U1
JDY+4DYrFeY/hxxDzHuIE+1g48r7V5Djvfib01tu/YccIuQi2llkhR1MrJ9H6sXG8CI+yaF0zXNo
lGOPhjVN92AtMGntQUZOED1q0BeT14pD8+GLy+F806aJwRILgFdDEcuFE/B4X1UFBVYRE2jJWwVb
huFrBNO1HHIL1Mj8Eyzqvfan5F3fuWlvkiF/bvKE4nUIv/ewS/2gJYMPlJri+oPgDoeZ46g7xaYM
yPaphXA/4XG9l8mk+e+Y4lYl4UavDA3THsLA/Q9WFoI/0tHm+bDThZnne3AnFPveSF9PZw7P727X
FqNjyoPXzm38Eo0SBk9wDaji+ygMUBbajXxuzeec8vCR0Lbzn/uq9Ov+JY+AFMOC68p5LNKqDQvx
KUqanH8KQg8ehhn8vUmLG7CaSy8dfUjNymyGQXt4JFg2+fAL/obKc0Hy14XrptpzzPAQ9KgDsDT2
IYH1G/Pi6s/whybeWzwIG+8k94t65xEzMNh12Npk/UC0eCxRw7/vGTYsP506MJvqrKkKU3zkCXTQ
DsAswivIs77birQDHrL+BUacH2ioLgxclqcomJLkBbapbchTCVgR3rKyKbjJdx3t1PDLcX2Hv9nA
0fKfAkrm+mMTQvqXpbAmHZp7TwR6+COLJjRfdEiL8h8dV1P83RrSd3SPy4NLUOvJW3awFfxspiyB
jpj7BfZ4LjijCbyuRqjC5GN97r3EcRuUu4Mw1ymBzXvzwXd9LZ6RxeMwdYmNV3NQGyc5/sOKrlBn
GWDozE75rded67CJOncfe8aLMxiEVIWf0tGVo0mrQSsi015QJXZEcqLuW5PkSZ7y2arwt4y7C3y6
HuxgXopkVuIIptqEg7G2XlE+1xbvqKyeXH+ymQu5kPhTGDbJ8FB5EM/7Ck/wsvmqNUw0TxNk+AeS
tnlvXf+Q99obP0AcE7yzk84TpFSQAi6q8QXs8yL3dgWtYlSy61i1LrgveEbVaVJIuBbDKxPALhCm
PBJIWNt28OYYjnlNey8+cAg3zPHbBB/DQj0ZiidY+Wh8M470oeB93MD8wbozmVg2+PqyIyY1Kcej
BqHah6JBP/TTH2KYFz8DY0DiaecOYR+dJNDx/a72aaRFqkvZ6CMr29YhGS4drfu7mBhsStKSOpam
Zh7mH2NcW3Iybu5jl+5LGO/xI2DLbv6qDW37KfWh8ejVaQg5qOZoQMJsd1b5uT1GiKYoUxC9KoL7
MpFVQLMCCSJG0jqEORneYGHQj19UPtVHWMf60Z7FRaP8/Yx9z88KOvG0IrCXCdLWxcV0TkEnnMfj
GIguOMx9yKfvSd1wL5Mianx7r5LBQZyE89wgzy97+IOcRuu6/blVoLWr1NYT8HsHFD5RiksbT/ht
mJrR70edGs8Bzue+x0OxanCtGVX3OAJ+GsypYvEweAdM39R/4Bw5j588hL5MjEPFVv5954AcuotE
AGj3Po9g2nQMolyqn5gu7at9K925BjXVgTT+gRXu/C3Oqf1BCYBAPOUTGa3e1V4EPZgDtoy5DDMZ
4Yg7A9dOmvrInaEMj3lBdP2Yq4rxF2YDeCigSjlOU4lNEcP2WBY5G7ESYFyldnPs4XCNp55ZlNMc
p8R4uM3UfPWVNwKbn/Ste+cGPLwnqEsmSSphV2JxieyVHKrU4g5Y41Yy5jimsrG0NmInW4KoyAEj
0j15hoYZDY/wlQ2SHW6PI9Y6zpE+/0DKZvRfRIIbp9glI47eX0mZt8VHBh8UPqXcjwcz77UbfRlG
WoSfsCb5/M2bqTdEWaLKaPR3HctLXsCWp59mWIh3oWxghkZ8+SOCzesQpY3v6LhPI2YnPOHtoEj3
BKNxc2+LsTP+ofbcwDpZRR3sI4AWmC4a9zkLSioBaohc9se2SaBfay5K/26oZpDeT7SMECoH2eEg
54eujErnJ7NJPcH/0RdTPqRJosv8ybFKyz9mUlSZVIvCa+yOBpC/pFlSOE2M2mWI1eaa3iMWdwXE
HvDGtK+DJ9nBXvd3ZCWutrCkgeiwe4f7U83/qWcujXyWM+wTxpSUdTyPj1U0Mm8PUy1l/B2gMc04
HAOfBS4YlbmJrZN2IRx5g9M4FFQ+A/BjnDOVvKi+TOVIhEnlXIDCshsn0cv4FGJ3HfUjPO04/+jo
an6AC2+sVMpbzOfZ9nNcP7KuBKliB6qT8sSJwj3Vq48uh36CuodXtVI/W5/iXbcrh4RAEzOJZdS3
9y3+IWzWSsxMc1eV1PPnuyYPO2r3OG+5Co9VIfte7XFfMcriet8HrTgGMKmu7DmewpYm+8TrfQFA
yOR38h61WsXnTDIC57oDkGA/HMgLZbiBSnClTSID+zGWXel3Ke1gnVdBqBsaQf2OeAVeJEhfdP5U
ZPPlulPsyjl3Ddwp4ySAVdws4oGxg+gLPHfSTg5zXuGeY2EEDSNBr+W/56BVBosQ+0jyBZuRrt/o
RbsPHs5CeIPdc1tY7KPdUPmwt2t5BAmhU9zCV0WfBG7hihz6wHiRAonE6bT9CN0u2PgiGVhJ06To
j8UZJj3cA8s0cAITP8B5h1iOWSn96UMkBxN8mYlSmE43wkHMS0arCe+wRAWHCWm5MAJlHKH6y3RD
VPzgYc94nIZl0XoIZjKoWGdQBiriX4q2lfcx5jMuarsYlLzgjbChrD6UPTfVi+Iu8772Son6LEyf
U/eQiP+j6LyW49a1IPpFrCIJxleGmdEoW8E6fmFZss0EJhBg+vqz9HxvHY9mSKB3d+/uNWLCqg/l
Ry02bVTCIJFErVucy9GK3SgxDhJ0mOmibiUR2iBc8EtfLBESor8Mukv0Zi3zgwzowCLQRQ5BR5Xn
N+ZIx23xliFzt2Yq+9wjUZnZaAcUWW4mibyKzlSYh3QEyMIOjzg1vdmDj4WT4fhPAhfNz4W46r3M
5g3E8dZUbcySqdh412tycdZy0C/7spv2tgzl4f0TtvHqITl4+4cp3TpnCqp8CYltob5Zu8XoPQnB
U7SS+N5Ve5sMgTvbfJnbELdjGtTlsP3xAtoAq8sRbi737BD7tk3PsPT7Al2zavzG4ZJiWeJr0gX9
SY4uSgufO2dy5knyTZKuccvCT46+3SaVxSaMt54mcG/3y7wdrPr4Wo965RwP1KSHW1Iu60J9ubGq
aocpse93myKMepun6163tdcnGhJgih8qVKr5Ono8aazZmaB2Xm1n72abPzX87ufiqKu7PxYJRW6Q
FmrZpZ8q8oOaKCnEoKLXhqujGdOx4iH5phPWOTr3lAbWv5uKO/w/e1WD+3Q4zCZXAZQ0WxLGi9QP
vdcr98Eotk00WW4qbO6rat9t+kVZMwa7+9Ifb+kBpE6KDKEaYpc+GCGarymceRKTAD1hf2wmI0NQ
HGtd9BMKb4hu2SVTRp4JTvSOn+DkksribgS4kOmxNnr+6XrkUJrEW8sIz4icAsloNdhOY/2KOisw
v4p4sgb3Aatfaz1YHmhPMZZu9tTXCSWpovSTxV7fTG2c8IWlrGZdKOA8xuOZp3PlfG8Ik/DGJGoi
xwS3o9vH4L4+6DrLSla1Bn8Lq6U87hBwJnuqWBElesKF0hGGAdSa+zgV+7Ft8mQzf7drGpfdGAHC
KhnpWxlqOc15byZDJWyhmL79dB+qIWruum6JmOiXqdDlkFNE6K5BJny62pd0hUsRVDb5FBh6icNL
5vwJLCtsdDru4WSdg2YZ9rfWPgz2wJF51iT7XtYvXeR3AiSF2R94vK5rLP6UJdtiHzUPS/23oCF2
35Kommb12MwcN2/xikfylcD/YmE0ng8nvO1cT89RBnAcgh/2dPQ2W6pzxSSXNI4pGZ9KMUz7z4i5
rrgPdG/zWm08WeoHsarUaqbbOAX6TpfWWJ5Dq+iAkHNjivrilyiVj/KYrG3PKhtqQ6ZiwG4PbNRl
1z5oj3CgOS0IF9/veke7LrHlzowgqIZCNaQ1N27w4lXVUTziwRzjKttkTflBIm2X/05yOIEep59D
STbukTo736c4Rwpig6vT3gi3YjBehh8rg0Shrlozj/H2FqGSFOlux3A9gnndfUZ42mPmJHDaAnAa
YssIwFzHHDGYOWT4sX062vtEhYSgweJj8MniPpgFelEwjDEbFV7aFaNfCmh80N3LHHa91CklLEP3
6dhjzHJPA2K2VLJZnuv56fcZo0xCaydPPx8Kjm1IvVg5h5eU8Ty577yDCrojKDS0RTKFwz4FqQK7
IktsBD8/DuCFmnQUHIZhmQhaNPDmT0DN9mvnHD+uQz+1zWMFRiYYYJFsbfPDGQ9sWKh4OkXG9Z2n
yKfgYM/tyPTVRx20xRA92nGxBzofrZHR+6ycLq73K3nGVePmWvna705uXVHVdPaMMDs0SkjS9kCK
aLEE/U3nkHGT8n+v3oDSXE4pTd/VFOXrNjTCOYeu5/jN5WB5FStPFxkCbrNtM84ypVXpjJpkWLEa
/drzltv9uz1uUcxV5cOFTjfN6JJedLFYZNvUi6bN7klvrHY8Brw31ZAK8roaj75ie6l+D0oXW/DD
iwc6CNMaioqGqe+mYWSRii7CecHpmK9ibyXbGgNOWbwoTbAnBLrquUsYrEYEMq+Zrf+IiXBPUTC/
rK69FWkjWin+sBC/mjmpVQV+TMKRRaj+ZqkU4zCnvB7kE6FIQf176hc5XgMeomJKCypCeNFIoZ6g
Jbl0mqM9DQ7rmP+tCkzDP89S975QLV061su6lNUSoF/rWY6QcEsjTtx9fTFejG2tS/HKSuU2vLJC
qdsv5EKCv2DOJ63/tbp1+SCSLFzIMt+eb0Ofmy/OEaAwG+bd0Lrbg8vNy9sVx1p7JrG50+SeF8Le
RHkaAkEWZBoPxil/y9XyI76O4QhqdcMH5hRNV7/c3WvjUXSQ+17Tuy/rHmPtSLfZh9ASMDO8fKzt
hZ82UcKxSdhO6703YO1KhM0AD6BOkQ9jixA2HcN5bK1DHLkgKtPfqe92SkYnV4NdOqaK6VHDGPgc
hoya5YmIEpSzlB/Hkx9+YG/xDxvysP5yOw7OH5Olu10nIRNBde9Zuwjex76Iyz9TyzoCJhdp1oX4
OGva4+e45F37ycPa79D2kYjuYZ6O4W4zzfa7XbjIC4bt5Yjz3RieRYBZE9v3JQjFvpQi3JffssXd
9OKymV1kcdPGY8bm/9RMWbFXHoH6zCcLLBmcicSkNdfR9rP0mXBI55LjBsG27S6Vy0zcNmNb1MuS
lbQh2NU/o+ogOE9xXQe/7QNS7M3lEDEQNTbn1Xot3LCpkfuWRkdXbn7npet1GWZ0LBPwOykwcHJU
bL3lAtbROrF3YYep1TNM3tFOvU1XnllzEodT87WU37GQlbcHW1JqmsdvS0YOIq9h5OfEcZ1hT/mD
uyVt+mVu8ji2jo+i6NtfpETwQ7Vm8qzbdhJxwEXvWrOdyFFE36y7monFDxZJD6gKH1dmx1vhESvB
EhizhFeY/lp2Xggn5Cv9iwal6K04Ovcns3nw5dvHvmexvSwXJXH4Q7JYXFWD058DORb073LU6zMZ
46HNN1rBiHG7vHSdP+1pMSn3Fz2MxBj5xtyRARHNiMibBw9ebEKliEPm5ABETpXoxoejGFuRr42/
/oXw9uIXCdgOfogCFHhDRaTT5O46zEvelyMKD1Tx+FuTPX4Ti12AfYsWMmotj9hPuMT7T2Vbvv7C
ev+tYdK4upzgk8cxa3lZoCDidRrO/WHF6nzslXNcI21VIiv3QXgXVzs8b7EpKvvKa2eAs75o3KzQ
U/8h/d0uz8PREvvRB4OXNCompseFGPtSm71fhUdte3IsUkzUm5jpMXaI4v7eWPHfh3oOPntLsxVl
k73QpCV3SJib1qs/fGlHQ7KHJUv62pmi7mGyTWxlYqZtut3neUk3z2/FfaxG/8Weyv1IbNnK/gJG
Efewie5n40QcedXSkRQx8wIndRi588ScdPjhpUN66C9qU2bKeREDJ4v3w38wyFXBg7+wOJn6nfS3
1EWHeRn7vaEhVrtNnwg8pler0U2ckJltr8CObXgzW8fPucm2o4Op3hr/JixZ1U4l+aOUMJKEObEs
bEorD93S/POOwahHuPRpRMchqYc5ZPcyRTmrzCJCIH86Y6iP7ICV8zPNMNOmRHBN1R1xcps4awHw
Psd+O2/wMuFhZV7NdeYlDMQVLkD72AYnWfbKv603x3SJE9nOC/CW+2zk+wJhVvXhXrxvtiPvGeEf
Zh9WO5tw2on0IPjIJBtk9XHZrKH308Jd+e0R+PHWln44/271DqdS1osrTyiF/nyzGHf/JxYZN9el
sdV8UUgcddKHTbPdl9b3VwVroVpSTXvvQuRG0aZhuISPwvObH+1Wdubkdg1PbUijUsCJF9AxtoBM
PQhab2EHo9+tLeMQ4P8TD60c/s7hXr1GXjBPWemuSpymgHTxNBZ17Z+a1d/2dLLi0rtGhBrceTMP
yqUC4UzPs6f8B0kTXnBajzB+7oyqkD+CDngf1+Y/p8GnnvrTWt+O3312Z7ly81+PzQTfl7hPC7Lm
xo5Tz3ZNnxYHSbmJbHXoPET9fiypq5kOuKFZI3lf46GymR6G1Ydzk9MEdwH7/+x17H0namjch8pf
ypt9Q77Iprit0E08y/klemIkLkEQzU7utdNW8+VxyyHteOLVWQrxWo7VsNytlfY22mUcNZ0dNW+v
+Jb7xyio/OCpFCuvNo2qusk1UyD/+ETUyXmURmZ9eQTHYyElfzeYaX51101WiRqjwvlputj5WxEr
9bnVAVETUBmV2zzqqFZFDuNR22kNzndSj200j+4xV623Ttvr+gqTuRb/GYXikBwjwP91huj9J80S
jlkfHr4hv0V5XE068Eey0Ja5wunUuJJXfj1s79X3qoAmE2ex9ftqhSuX5ojFrb02Y7ijznvV6KQY
7HSVaV1WMnHDtpUZf6W9/x2RCI5boIg7PdGER/xho2bLT1fRKILyTNn9RlLw+bLATA59LUjbydiq
fb8LNhHC5XNnI4Dx0WwGrqkoXnbQ3n6JBaxZokQ1c1ktnv/QCc5zBvDvg5/b0e8usvM2Qxlxu49Z
8X145TOL/b/GI2r/q0F56k87klxzQaq0H49t4mO5w1YcyTFF4tHRS2sSF0PCneeBMd2ZZcUTELT5
2IbKPA7etnyw/tkzQ8fWADSn49o7B5Fd/e3mNoRkRxZuErKlUFNLHMcpCtRyderdoh5mZrqgIkjM
V8/f6v6kqen6ox3XY6Xed4OjP0/K8TeAYLE4V92V8o/EifTsgIq8xJ5ixznNEVH9ty52opuSabz/
Giah+DpG371lp2z+sc/QmKdgOOKARL86tj89s7jqw6MRQZ5wz0WAlEmKe4LxdHXquYCQlVs9ydwb
HK5BW7fc3IA2rDbuFGxfAX25czZw5DMnaWV1f9oePfVP19Viztuu31OniP3ndu46QXF5N/Q/Vget
+YyOFTT3xRSb5WyVYqwum1FFcJkCJtfUPew9TCXbfI82Eth0cSuMA3Sd8M3d7w3Fs5dOmMO7UcXM
f1KFsdtkxOu49p2wlibkaSmtNp9NKLvMlG573BUtsIX8W6utqcb1IfvP4JGgTkvXp73Gon32KWrX
9sthfouu+1bMIq0HLCig/r3a7onAgUTFrRBwVBakqz7OwHD5unRRzZpAGFdNR+PyfphYpZ7rh8fZ
YH+bPl0njMczPLJz/Bq2hodn3uNxT0YVzXc19xApcEoVv6h1Hx9tmAZ1Gx2G62IZlDPljmDQYp6c
YlZomtpy2PN1ygppCrQ29S3nclT0wz9du4OOz2aVRn1EUdXO48duPAINHzefXYD1TkvbHhss1DHD
kPirqqgA2qAMEHclKT3b13wNhy4kOIjdaGHQtHer3h5R2nvnofaJz0vNhOfnjzTo+/cM2i2APoog
toPdorYuahlixsS3O6t6xAdixWy0wJ6lTdszqEeg6jAD0Ug309u3d52pt3wf3UJt2SopsU+DuPC4
0kungghGR+1vA1EtZWJXreVl7hTN6hIfKn4i4eAIz8VyzA8uz3yV+9u4w1yWNt3EBm0EgtE0vUmO
oap3aBbG1JTyXFrmHRm2w1OPcR0rg4iHd8b97TE8nOkPd4H3YcfkPT93Y8B8LrUesdn2u0BqJ4zQ
YE9xfM3zQr5jMjTo3LnqdAiipxn7vQXJkh5Bj0ZAO1ofWamvhfR4tUu3zEoK5a7DN6K+rQ5NApQM
/fEFxFUUeeeqsPswOtJcpVERvPh0sDzNgyVFLocwdOmxGOt4qk6OGAPu37np75ppcTZOs2q2H03v
tt3LfNTDDXnPsnvs5lDV13gqYD5WvyvWC35Mp09nFgcWkeJIMEvuRMqdE9dyvCYB27hHNjbfb0XX
QYlnQFQJtAoD0eRNEJTyXtdRCHe12FyFY1kTKosa6Q7JN6PU3oys2FuJ5Cdrck+TBJwpjwytvOxx
VFwCsQB8jqZRL/CX0b+9kfFdu9iSdpYNSf2pacPgZzC1Y/seIVD9bUiXul/GCg144i227y2HgM45
QVrkMpSFO78eqA0RBqVdHHd9pzhWw2Ib53NHtIOBYajX6EOOyjt+9WFB2WTKY172Ybq6c3nk+APK
x45m3HrIMQp1/SOaZ1NmcTha4Y1rayP/Mkku8eNuCw2oWDVnnFNbHr1U8APyXYdhbJ16skqJgd5r
301oM47fe7uLx3sSqrdflbKW4zRbQbm9jbuztp9t3EkbcnoKLfxdZNpFzpzanRu9f+/zE9YWuY7z
O1ib/hH0t+ozjBVFfm6wsQ+cdUcxLWNaxl59PG40mQbkKRmDuLmt1SouK0Fgww0jDe0YhxdW9Wlu
xeSSqSBWcd6oDGIxGjWmOk8yAvy56xyIZByiuoFg6B0791ZblZmEyn4zpVOGNzXNZmVGxNvyEUxL
+MWJ5AJwVWTpfFZ8uNS2Rn2DsaCju8nH48S8WuRMIWN8Y230fJ6rcRXzkC4majCzVVAX08M8hubI
iJ1X5i6aiB+qEwUKq+96/ApNPiqrVLlPP5x+WqGty98dg6P1aBX1N2s4QEO9TNu03VruOj7Ucb/9
ZmvLxkSwrhinFxxBGlr6WMR1F8Whb6Q0R3jPbcX/imrOg3SACO+9be8e2zE8itx0hXrG+xVfXQTy
KBON7YjU64tmf/JUMbwdfCt1uo5llY1ihj+2wHmfAtB8cQ5MVL9rnsrhsjFRy5wQdPW7i1bvdSUL
4g5/bPwvdkr9Suxs8DzGUfzSya63ksNT9kfQgH1hbtvjD9Md6gJTXfW0yjF48hjF/xWy6Us48G58
3+s6jv42TN3iPPV+6KTIigzi0M3ln7XfoSHNSKrJ2Ktw/SbR+4cD/fkPdllAG/0maza0NhPGUtFc
EQEpTuWEd+EybupAsNjmYLDFifKqYXqk9XpeBDRwHIaXqCZ2wkGk3VKEnWngYDkQrmyQFxPXLtsT
+Uvzu468/WcZ8759G3PLTMsFiWBs9Hym8qtpCW2f1jWLva19jvapeOZItW6XoGi+JLtGN57eYFn1
SjgrRl9UvZ1G9ZvRBpVl0p4bcdXDrJZraULTXLaj1b+DmlYeMw7rG4S1l2tHDB48szH2T1NzYFZs
RH/pxVPOieoDppb2EIBrYKJ/XGxP9HbqQCLGmWePZXNX4otHB1lKUAA6i/fOuPVNBnv0IuZFLMog
5YmLsLpU25gLMhaRguFEHvy6VkteAv5IcQrl4J+U6E1z7RZd31UzuaKn0pLUisLAwvBX6tizY3TL
PW9xJJWI98HhX+CshvcRgAK7vZrOJmCzXY+zY3p1N67fGBDOEdOZjBiXSAZhKTWSgd0CzFXg57oI
q6c5Xsol5YNVdmLbWJm9cS3/tMAp6wyyltPdEPTumu3eJkVmEYPzgpbdPLpj1FcPiMi0I6p6EsUJ
FxR5r1s4muFiWoBgeTgFxP4EloliXb2qkAfPLeL9oVu/gyCh08OLO9r4v8umEs8SJ+GVoGXnFcuL
u+bVbKEl2CMO0aabVZcKvHZtImYj7+KOwDb8ZWXZXGA/S/vGC4O1SyUdgG+cjCE6/NGAQyGlesjj
rfnNzwybHdpEttqbAWiMQ8hD11s9jeHf/GUmpnVbU2SC2Em7uvfvte2GCYvt24WfFPaL+pbHZoVC
WKwyZJKACPCS7qiV9S2UhitDLiMkOxQC3I54fTb4Qri3Jqt3svIQa/vqblL+6UNVPbNSTQhMD/Gd
TlvM3zu0JLdtnaUyTZz/G8NCr9KiPpBErbZp/4GO5+hG4zBU2ajc5rzFXfi3tqNIXujqnXNe4YLx
g8TQOSs6StnyWDrzmLjcmOB/l/hSp0N5y2zZlTdz4XGw2hGn0LUtVhFdIQt9/EZd+2UF8TSjSNmc
MLCdlk6Ktj7uuypc5mSfg2rJoBH5dTDYxXeRL8S5i7c996sGmFytJYYzL57Hh7YM0dfC2vw0QjE4
YOr6sRWh/bqvQXutqz5+9xx4JgC2t+dhUag1XXclftRtC1QcewcdY9iD6MF0rfvZFTJ0f7VNsVvl
qWucNr6UpVisZ1PWBYNfS7Y5Uzts68mfV2yOQVfXFMNy5y5nyBdGrlmMVMwECMpTxhHmmLvS6rDT
+HWkfjtzCyvIVCvSaZjQ8moTBfJ26eMQhbYPh184RcWNjzxYcT92/PzuwBswYyoR2YrP4rZr/BFH
TefXd5Dv45f5Dr8vrD78D/9xbcG8jlV32h0fGSuIZBFRPg1RdMZv3H6QDulHaWuP7ZuCU6iwDCJE
JzN9St4LRLR/O/phHaaexXuSoMnzR/SYIo9TTeaFvrFLhkYmv1Ac/zjcxubH7vd2kHlF1Kx3CEyd
Oi/Ot4c3IKXzjGPa1DfFrublfraqUlxiaizMCRfh+lf0JTLztOlfUTvvP6tpY32GZ90tTl68tP/6
2qxBYqnavMy7O4Snamlwu+2zVT7LNpyWC0Pd7GZEFBiBd1muM0ytNEM2QoYZbOM0xhKctsWnCFYy
7zR9x0loOCkKyOLPmO+ozeR+rIQZdHilHNl0D9Eydy8Gc/SHWAjfTUogtkwLaC51MuPKV0s3Tdyn
EE3iX7TAhcMzBPsXNmLzs7a35svFqjhhm+oZCsayWK5d0Sz9adSzs1FAIr89Q7XfHw8YLETqhP4U
Xkr2pJ+91QqwGwYu5PJo7JVv0jG3SxT3P5WYcYkmYrf18lXxYuyncLCC8PJtjbglZWNJh4IPbpEw
uqFIlt2chd9h2GuztlcjiviFm9N9LobQvR0HGrnEbFm556HCr32NLu59f2jEZlun3sLIUdebe7LI
DF6YxhvKPeOGa9OqqzNqRwg036rGIzEYh0IwTf76VMRH/6l1C31nxcZbkF08/UvgbfPOI004zEOy
C/LFCv08Oo5/h786qJw0L4Y338yWzFiCtm4Yj/HjG7VyOSLfuQ/Y74NfsWON4UkhCLws1ub+4hnw
Hn17qt5nFzM0toIZThJEi2OIU1j/nB1bfbja3vtMIvZnOpQwMWKO/acdRTVfYgf3jbJZfEmDuZIW
hGDr/BqqRpmHsWBqhLah4j6N3WPFR80/DbkbiM/2GPeXI+Ro5Tjll9x9Z/mwdk+e4c43lEt3v6OA
ZrxtfP97POi84few6epvS2bDL6XhGxMnQOhO9npQJpWT5RA4igJ7qjDgvJFcb9TJtd1xv+jZ8v7z
wrglDhD7igYiZmC4Yz9Bddd91k2NQ6doa3yH743NgdR0pf50N29puXL2QqXG7Y5nBiR1O0ME3/r7
95HPoiv2bbbtuiIaslJquPBlmuYf7e7Utzh5VJRa8ySHnLVr4GAQsymxuOicvT+Sl4ptrEoxgVrJ
NM5lzrdcY/xVWvGEDoP3zxajH2TMNjHstOOPF6d3hcpdwx5ksnqb/+FvVfB3JZXjdXY3859SR/3w
beFYk07002mFMtuQIl3nt3Q0rZ/FHj8NMhzTwjk4uqbWv2B/99NNqgJcYYB8stnF1W/i+Z2D+RCE
G4fFuYSUuEHAX9F5cUvtOK5r530VGFWywsJxmtnhTipExFn7d8YyppNZT3i1ltGGQ++9b5kA19bY
JV7VD5/eYgfmPsQf/MBKSsE5bwXqL/Efdf+JDWVWyREUW5MW/Gv3ezEXuSUb62TayMmmKCCuvuqG
+LxWASxDPczea1x3kJoFWwLsJGCKyZXTDWgzwIYiLVr+6xtGdZ2MewtqGMVo7vBCT33iH5VaUqcj
/jptue2Q2cNav0LwNr8DBzM8shbcvI7t/mrGCSqB8++hJa3vzeoPjn5d7hCCDZpRPkqp3/DdD7dV
3RdPMZaIVwvTGw+ePXYng3fx0eolEo2lm8s6ujNG5CD4nOJvuroINlxI/bLd1cLluNurVl+iqDUx
ueJbiJum7fwLr+wqbkujnL92z6yRKM6dPq+ECyGpqaOhr1TBkzpBSwXZvkY3gNe5ywNeuzmhFXb5
41kHHohgIk0+spT5b51Kx013ww3qMF5z/ywyt4fII09Zbxef0joLXrBsnZRcBTdfwOBffqitvzEX
lqBhrmmjtIfmW1N2j1Dq7KkFrS3thKMldMz81kiv9nNrdWVNeqxV/kVKKf95tbR/VKzVdA9MJbxS
0bRwKlQBAykhnusn96lzXsTkfXC/e83NxF/2hhWw+ZiKvX0mSn60zrPcgk8ZMcfSC4yXP4676Gvr
1DGeNt80n3rdZW4Quu6dwa6rU21t8NzbQWBRVvqbuKlXzp0k5lhKj30dLsq49uM0CKPSsNumy4w1
TbLqOpR2JiMw9M1MWOZ12GR0a+Nheat89trM1NWKVcmtqtC6pf2xzFg8RrG6+bx25lbY+/CGb0b+
V7X+8iTnEbqRhakLfo3v5in0GQybZmDbqiUrRhkd3xWOiIrzgHI9Jd7W2dimIpvvtMIc2jHutEWf
YhOeXd53jWzj9YzLpDF7Tla1VZxtZoU3KJaBZ2/lGNWRae6R9qzPWq0zqaKVdu852KNs8sV0M3fW
4aTrptt/g1uVf3QXyZz86O+OywXGeOWmgGII50uMe/EEUWtdoaXwuqCPWy5xCP30nzpKeMGutL04
P+J4xoy8FzDfgxsH0Y3rYh1NVpjOV2C2njGFxJgrjqKJomvZgpaQz4zJykAff7YSgwe6OkZzepGD
n4sTMA3zxa330q7CR7voMcEhhkCzCNBDm/gmHJqzNeEzvNUhEikmedRC16IaNWl8rYlWEH7wPHXd
JDKyZ4t7W4vVu0hvmjtQQ6367aTZXGhZr/RX/zotw/F8COE+C3iQE0nWfpXv/YQDdQembSmkdQN7
KoR9x4BRKnYQtKB7iO5X5+cMoCz4hCHqi0Vja3OKY1e/glm3u2hnImcPD9ZKMF7JUx0KC6ak5/v1
jmV982GkMd6IYdapLCzn02NPBAsr62fTsGjBt17zYBqbqQPtxZHlG/dU/F7Xe1WWiGODFVap3zbf
xiPOXaHv8VPBPeJhN3W+jHMU5eFc1tErtuVqfjpWZPONRKQNJ0w9rSPoL2zZdEqnbuJnC5d1eXKr
onupoB2fw84esq6Lhx9yst1UWUc5XJj7F6L8I//TbsfFufVDT1dvmxfYb9DjYZB3x8RMbazYd28I
Knc2eJKQ9HwwQFlUztWrtQ5uOJYX1hPXkf54m60ax9mOpN2H8AcrClI8+geXT5ertd0yB2cVBbvV
ZJ6DErMtGS3N46a28d5B2X8aCkzRXG5VNORQYEI9418Iid0kX7+I75xjtYqcUNrBaR6BuSCohl6S
4hQXEJtpD90WJwPfv0xnvFlOVhjpmnPXeked1aNZ27O1MAheDMqEi67a4K6YBhY7UgtE16RHeXT6
hMlsyGw2eOI8cJvJ5o137JvaC/pnPj4Msz6wbydVb/MBCpdWjHD2og//YJeM1VCJ/L+osIo4k+3i
V/w/R2eyHDeuRNEvYgRHENzWXCWpNNmy5Q3DbssgOIEzSH79O3yrjo623XIVCWTmPfemcWgxq3m9
97XT35whsX/yTkP4dFG6kA8Ei6EJxOCXABr7sX6VTcBt7s7N+By08TIyCCFQ7dwkJe+EFwfYrsEL
xJfKXBSKyGTdg5jk/1mSYUr2UT3yh8NITMmhCwgD2HUuT/IxyRenBQkpUok059fAhzTbzS4oFw2j
B1rxfSnYU7cRFJNB/OXTexBeHf9HiEp5oUhtnz1nclCPtre4pth1L6HDvvWjI4Lx2Dd4NE6FCnCu
xlyF6S3LXHsCWEBdc6T/2lsCcjWi4kkvBY+K5zXrHZyse+CEVde6QDU5lMYdGP93wLFYh5zyNLEE
/czIyD8tjMvvQjJlDkaOnDKG2nxus8A6yGITsvN7OfIH3/pZlt9wdRP4sq55lF0yvp5vkYnlvW8j
VLUKlOdxjhLzLbZ5fx+bMQeeS0O+jaDmY3BKNOMdkudwSMG4qP+413JOs5kdAK4UbEigun7UKIM/
DOOgFwkTC6NJQXjt2WqzxcQyzyU1OfsRk2785KnI/wxyT30kA7QN9S9fdlZG2efME//ISGH+NfEE
eAd/mgZwUeQv7Cg86axb1tr/I6NsufldwswPvA5qtx0N2gDjOu+jTyU+/CI0JOuO8sGWqX7XJZ9S
srZoOqOPB/SIno5Q24z9ku3R76N/WW8quNUpTx4bpZzzljb8AzqD0mzy5efi0nHtMtOg6vA8eH8c
AmlnTuRp+NUPTXKzWSCe41FXF6Pm9Jkxc/IIIxa9VGNSUbKEFr1vcTvn1FShfh86WT13TpOeC90V
/wbyymPIEN0d45yhe4UjsoYXwOTmY9ZlBBRF83/S73iWijoDhLEDsa5oJORPotKcFDPP4jMM/aF/
692B0RFuofLiCSIktQDD3fWZDMZDOFQR1EFRKnk0+HO+IrR2cE7TYUzBdcB7XqwvFfjtvaQb3tOy
8mqbwGfbtU6i8ivTaKSi68prLN36LIWGHepZ7dS6YHGXhsTWT38oN+km2Iovi45PU5CR5gofqR5c
1fe/HS0Nni7o9ueonMezU2BuOHjTUuS/Q5EP10KxGJJJC0UqlxEw4D4KsAmcSsZcH1M14/mWhfB3
gfbYn9Hh0E1uTAtW782ThCtz0jTUlwyT6Bl9sxLdXYVlPu1UybKjY++OXoL01QblZ54HFiVbiBjc
RCyJIVWaNdAns8S63xMjWvyGQWW5piRqvD8IXLE/HATR+L4NZDick1bGB7r5ITjGwzRLFucCunjT
3KP2cQsm/1rrdPNFZIIxusBqtsudDmPxWmgdXxIn01gHE5mV976KKPxDHMH1bu02BFTFo5yuZM7n
7mVAnb4V2CmwULbRhArerRzOnpR/c0FrRg56QalQtLlKLyOtMbPxVIBvR7kLNlTLpXkCXw//OoVK
9H2NqzQ5emMUcEkl8LY7WO+WRqhlGcCTjtyowvUi7J/YIlgcqr5UuAagIrrTtBUFsJeWz5jUBYZY
EyVesMO14B3itZJ4o6fJfnEzTtMjCoD3ES8RHVQOCeLQQqY5qz775Nssa5eOlAYFm8ESfog6KVGu
bFE057om7aLtQ4sJfynoLMKpSY+yyGe01GIOK4YciQuMGkgnfa8yQnzsyl4j2LWIoTiU9rRf4qz/
RnmYzWeo1+Cslgan2sKI4pnThxUKtYpT1gga3OcgcTNjNQUknyHO5DmZwH3edQ95bjK2/akR05JM
yvwB4RhFp4aAjneuleIyre027PS2tqWFaNgb1wbtPlhb8eXIrpDP2ZKs5aGd4+F5AT6+i6b1l3Pb
M9CcWkh9zsY5rY5+g4sOa24Hm65ImIVy4o9+YjRIb7j65LdXxPXhzA812wn9qRM87y0uTU1V5B0Z
u4XuHuCj/rINk+eGOv4X21/ai03C4Z+UU8PxArz7u8USJV5901RfVToun1gAquYcLoFhT1tbNuO9
UzXupayMD4kf9092sJgis5Te21nyMFZ7lZcuB0zAq3DioJuZNDHUvFKimvAPdurkL64TND4u6YQP
uuia+yjZLUpQMTuFZ64bjlvGEuG+Jww7+gmlEwXiYIRuTcm4Y8gaXJNLS1JkHZRz+zmYrB/wjQRe
eFbYkPQHlgVkdn0znCm19wRUVnbqEdqCUSDfwThv2w0qci1kswImwJ6kF0N85luctKLdKJaucvkm
Dbbvc5yOwb/Jn4rvbeszrcP1bR7StXWpjNhpEHP3ZYNz9TI/lljmhuIXYXeoVmNS5KdVetFYU1YX
KPNLLtIfc131Mjr4pfRPSRUuT6KbSvcD4FeEf9M69LFIA5Da+ZuTFzb6IuNl4gKiIyRAf1fFThBT
erLucIdvmFlUEhaiPY20BO4NjlDrEzNFhQY4uxvDszbmHx1tbJ/rIfHag8nS/uZGPvdqKv3grVwI
M9hh+Gh5TMg1POclU1WJ0f4nTz8TcN/6yyeW1+2V9iT3ZK/L9u9GRL9VRGeytAahGqa4CgHFvRk5
0lNdQs5pUo8s+5S9Nd6lC5c5PngONO4euxnMGU5ZBRk0YL87cslNtb9v3TCPjh4CZPlabzR3sXdy
qN+HhdDa33DgpTkUsNLyjhNTlgeD/5EtZVUxZm8JYHPLmZsyBs5kCFlXl0BsR3w2dYjlHgf0LoFd
eeTKaJ6SafGrk9G4E3ekYfAFJX2hPixRK7iRNN90w6z80VpKITRY7EOXKnc8/aanRObfsOh77b1g
7gviwr/cYzbqPIbCYagSqKwwjE4olvcgLtM9lWMv/rNjSSkw1RAgrZZVgradC0YLwAA3/v8rjUgi
YVfJyjC3GF/mcoirov+KZiPlqYm6vj1n3LOIiXAm/YPJedkQpOirSUmwHo1jmw8FWYu4Pb8NTsNW
pGCI4J92a0XuxnaJWm9WRycY+uYP9SbD1B1r/fC/cckHjBuNh7P/PcdQ1D8yL2Lmu8RS5I8tXM2E
yyTop3fo2VUcppje7lCCbHR77qd5elFrk9AnoAQ2HyPYxZvnmVIcxz7X83mMGnIsQj81xzIdGr/c
C0Sh7sFzYwgbpDdNr+/BiR5bzJ6Ivk0fvLRDvFwhthvoVvaC33xTwlEQftCeXbl63zmIu+rTbR2Q
yVIw6rrGIZzTlbyHKqfqiZf4YaFXb3h/C9X9SgBxLgMXbHqpR3ZQ4sdkm8qdk6EHoevZfJe/Lk5I
I9UG0zUWZjCPGavvxi8GdKH4ZaLOZIwtSvOnRk4Xh7Xvx/y1xp+J1GPEqs5lZFxzzyp3YthH1JuY
P3mrxzjcE9aLVWOQ5F58ZaQ32T+lHqBkd37d6vpnVjNhf2GGubinzCfOG1Y5ahwqtbCTZ7SsGNkk
jG2P88r1Jlm+eRjZV+8QCSzR1ypByHjNC+2x4tSGKB4h13l98xGj4t90Q3M4MIM1wEpcHsWoonOG
dSxc4KK3zmNvU0LElr1umX7cWx6A8MImk0D9IhrB6/6FjHqiFCWLY3XrXvI4uLj4U5o/krekf8hN
VYXoQogyn+RS+UznfdmTx1OzF7WqdmVoLcErqh7Ll0bgtr0yWYyq+7DMkfTYFACLqwFmPk0GAk1i
erQWVzINkMpRyZJ/JVY88Wghq2IYvXawwa8GbW7rIac1DIlCb9vkNKtWpLcp9IblwUEoyR6dYeiz
rxU+wF/4tinhPxXm6Qr4AHiu+j4QPJZ/xF3gyx953/dButMpx+OHr2pBYH5R+OuA1NmzrNJereIg
7C95oMcuZ7ZXyMg5tlaUXvqms9x6OOy8sm6eBmvxeWzPzmDPihDdLM5ZOura7CiTJFeXpSX8Sh7m
Br/yTtJdQW13pg1PhVet6569tmHDfVdF0nXx8M9L8tFNfva5rCrOH5KBMn43RdTMzbmcWp7wiaFP
f83rfnYI063n9PvGZpGPoetMvYU5m8TNIe3CmumD64ZDfPPjETv3rgMDGL53IErDBUWeqXlqjRP+
cO0IgqEWDz6+G/ykOs5IlMM7xHVcvzZtNwQPEGMsU0VmX4pT5vhSv/KZrC9Y2EJ9JCaGviFHy3uL
ljjSe10VWCxbIYO3wul6SmKvRKZD+0/UpWGka09pFBdMmqM5uVSzMwCldBbKuQiaofoRW35wisHa
9ZIrqobKzr0k4QUWnsHYXZRMpe5dQIrTk98XS3lx4Y/WZ6vJBeoOXhQbddRlMNuLFjrlrz7NydS8
QL3lDY+5t6nX07Ku6S5kosq/QCn3IYe100VLca7jEP888QUVAhGzFeRIzuvI02fWhvW95BIUNMTH
vgZN4h+DEQQJAUP4zXCxY5MUT1HSWAHkVHVdvJ96odfHqU7n1WGm7KKlpmKbTSFNA5/GS8CcrWbb
1lmxAfirWfGN4iCe0vipayp0olrD4fFUtRBPS+JRNmPgf8cx0sU73zGA+qhy84utty18pnfWp7iF
R9/1cWwN8SGz++wid67HBMMJ9VIXPNddESxXt4rxlM+jr9G2ggll0XMS97dP1Ao0gQ5quVuYteVH
XbW4NoVgzGyiQX3PeemImhTdm0Nq2W+PWotTJ3eBaOOxaI91N3E9LiUX7b7rFyS2vB2yc2D80DuS
JcD0jrADXdzTkSDwk2dC2jhvyNQpjMv8HYkHLjpK2I+DlW0qf+RLPYK+WMYm21I+OiPWqyHZcRf6
/9GVj499GhODsMwew9y4bJIPVUOL7pNshhxd15m1PWOmmrc2SqAOk3mbuInKMhRrRVd5XK5pdiSy
xv9B6ijEFU567H/5hP4eeEu07suic363Dtk7Rxsa57ec11HfPBSVlSBzjXUD2xm57JPjsu+yJM1h
2Zpmm9QuTvgFESRM9AYZoJiku5yA0O/ER+HvJRTFmy7KadxLyezpfTsXH5a+4QZULrgmOVmduYpS
0SFSMWBRS6Io9HYpyv53tPDqbqAUimMx2qZjgt6U1zXufH43gZcH2KzoHmuXARVwLUdfnUW7chrV
VQ9mvc8FROPOAvSQWj9VqcJZObu9+S1IAnMb3gx3mJ/6aIhZxDiSs3REZMv6s825BcuzxROcNLjX
PSZXBXEmXXKNolXqhvqy1umru/itHvbjAtJ+WmlFyhmddViGM2ONwj3JLurtZ9oKFdx6BNjplCWz
TSh8xknfhqTC/1Ywj0aSrOqvKBsCMAJMZY9pNsef7L5z/lCU8ZlM3CHlYWmxRKKlbxWztj5FU5rO
NB7LSrYcD1jvdOdQgILfysCR+nsztwk6mqwxarXOmNkrZmCeicws8ppZilqQNniIXejm/U/miRTV
4UqVe9GxR3hcwx3jHehFuFUsaRXmvhqj/OoNKAVf2uS2rir31ep6kk2oWT37twjij5SrAooo+8lq
+TF7SsWmwh6L3iSITNJjzIxZBEo6K+jpQtxONMaMIuwlCHDyBq9Mkcb1Y41Z8gM9E6W1OGB+qZYL
eFZXnKK4lR7T5tHgoY2t9rq3qcCTUS4+FZpFxrg3oELFYTIq1ifOf7iydnHBIiBh6dYiq9DzQPeo
lvAL2PkHkFOEczkEHtvFDdl3O61WMT5oqM0PoPGsv5txtvMpKWVl3y2t72Odq7XfxyQacdeKHsGh
8KeW3LbZx0xXpa4czrEYnP6HCls+AhjaMAAwDoKov2XBiEFiGqqV8pm3GASocJr5l52BRB7SluCe
Y8bzWH+TJTXaUcPlYGgInfAnLg4+uHitS5g54UHwVcngms9hzsVjT77UdK4d2+vzMDKPf+bo6d15
v5KRh3EWfKGCKCbe9eQRLAcNT17V32VISXHjV9vw4IxkcTzy4JgG2TUz/jkkcG/47EEz/jmSySxq
/4JHPqX8/ly7iZAMghpr76LbpVi/u7lZ1v00OCLCDpM5acL9FBq2oqtmumHDWdzbCmn5EQ6dzvZ9
whDiUmIWlme5Ot1noMbxJ9NOeo6ucqIae2relKfVN9N8JgWvwakzJe9d7SHnjczQ8lProdAecMG0
PxBYw3+rBCLd92JaMSK20+bi9JE+llQsn5W1JL4w6YNvy7bRW1yEtTz4qwprvKha6t/M8fxXMWfx
8LjNoMgDnE0HS05W8HrFnBmc8fQ6X9jsvGtLZKl9IjwCs3dvgEN7f2XUCCfEPDMvQKrzYKzMKUSV
v/W5gq6OSmXrezoYU1M3lTi7kriOuVTHmYoJSpr6dOx6JiXMcAVZV3TTW0wPh+ATc1Z8k0we+XIS
/OT2yrvtR5+pgZfYxWkAoMZ0iSuNfLzkZ09HhDOD6aLarUNNZdvOFf+R+zaf9qoxzR0nsvnwnGh5
rx3h/cqdyP8vjpi1fTlCJ9M1p3/H94ddvLB/UltSjpihyNfzFryiD/gJE5ja0qN1WzoonUtBOBlS
Iyjuec6Y6zFjI7ltdapn7cQYSGdXFsHZJ2EMnoUdQ6CmkRumTIwH7r2QlKXrWIXKJRjSFz9wX8fe
AWGRJbwk/iWnDKnA34LlOAhzav5vzCanS5Sv+msh+eo1JnboiazR5Z+TUxex2JDh437aDHC7TIWk
EPhDkZIVRuTLk1yj9c1rW+cryBzWgc4mSl4VVON3MRK+tkMfV8dOCf+/DHV53fFTb+oo6Q+PK7I1
HQi3IGWvzi+Nn/VEH7Tq6BYBF2Ozqv418dPgucOLQuAYITZYoUtUXt0MfnUQo0hethkt4Iofuoy0
BnTyZIaNDBTjG6eGGCQWSpUfgvd7uDL+QgIeyP6Bq8jl3QhBd1v0kbwWBEY+Fnntvo3YqpZjq9at
lMG1q/d1lZLh4K3OEwEo9qft2ZgANbJ0LphlJmaepjL7HgREn2F80czgyszF0F6r6HvYkPZANqZy
fwatGX0SDs0y7ggBhuatIVwObTu2ejd4yIdN16TPmt9xTOcaepo/1+fhi1jHfuPnn3+FXV98ZECj
iPVrNFOUdNIl3mbuyIO8GJ3H4YGq0HQP6aj48QSpPvIkqtE6W6nAoLCGy343CaI8k9jijU8Tc0uT
OMF3QoSmgworMIw+E4X/15hNlF/LyjsRkZgD8sSbrzEgdOCNvAZ6kB0qTuA8WK9MTi5TedJlVj6d
DzY89qxeUE0lYWej8g72g5Gf/Cx/eKax0sV5WIoiZ8JOF3LHFDJHHMemeXMHIqH2PZmujzZfEqL9
YrabkGEYuC5nMhwAc/rt3C/9rmpOoW27+iUfSD691fmgRqYiXCmAPJLa3Q0WXR4mDX11A3ZhKirW
2Nl7kuYyTeJoPeEwl99gsNwA6MZYdelXwKBdUZExQR0LHrdvA7e/V1CWpKkxRwn2/Kyp/cvwNZ7P
dcu2oJjO3Em96WynEEV8p0TV/J8HRH2TuxAZ1/vtjJQUx6iI7XBZkH/xs0x+JU4Ay9E77HaUnaxO
RX9inKNaOske6vKjwz80T+dKth2tmvCDfyM7GV4jIVJzAGyT2W2yUg1vTq7yq7AREhtCtf3j88om
uxbC93WVfv7UkXX8l/9cL4fO23i2FvCAh2HCEbjDOFyUL9CEOv2GPobNlz/SKV8tKSDxGT7Vxkd6
nBwyMQ9EjfmlhCBIy74/pwOJRQfSb5w/NqYz2Hu1tL+ilDnCipa11OrZzSpc2RMWh191SLPBF6Yx
jdthjnH7S5gKThfwORh9al9RQIczfxyAM8kCMeowySAqQDJr6KSQLff1dSRAAfANZiI6jEPqxd9l
HSEOQbZ8F0QEnxRGT3XErI2126RYFs7kOOIMKFPuXOqu5CXGP5HS71bouLVn/Qvbf+vxnBSEN21V
Cd9SwXT37hctbMQiWFNKnZnGtwosMrgKqeina9Nrc6vGGG+mSlOulF2hfUEO0FgS7brnS1s+idVL
LuS4LITF8criWh9cgqsMvgLcHqbMnjqmMwxieym8R722DFbdAXoEbQqTG/BmhHzQxg0zJodEgGUX
LxVj9RSU7NvMuOEsB1W7YLx4/46pUMO3mFChfd+lbfMBtc9XmFRJ9JH5ff6nWhHsrJGlPBcsACea
TITVezvq8psJezv+p6olaH9DedGFdZjv+h3X0+bVSft5OK+Yu82zZPRpHqu8HB879Loj7qkqPts2
3viFwW/8N5J4xCtD7hLJqMqxwkMqTNFx5JeYfTGN6Q8rV3lt1w1FaIksOqFZBfJSKBuhdPpkpb43
QarkCQd3m59DU4FOsVdy1btwXPqXHlaOW4APh8KBJ+wczRaDfN0gySN6+0g2Y+Z2v9vVYgKBngIG
IKMn2ENdMu8Yu3z5b14xtl9b8GjEsHUSZ+a9zYvsta0ftxn7vJcah/Yee3Ekn3M5su4oZgYynNKp
8T6Et+Tn3A+M9wgvJBn7VxXl8ezqvjgBr7B6xIuYIP8H+kBJjHNFvNAPl5v7gizdm2ykZVxdO1iT
XzJ3Gc8icBkqmKAq9JERV+08zCDjDx7z5pelr6P6b29rmxyEG6n608ksPhQ5FtG1IMOzPtfTUNfn
CEukfiS3DYWGXCHzqyUl8wqpBL6CYFkE+8YxXntaeg88SMIrFgRxYjs7rv7YPKl+Yx8z3bfdS2gL
1Hkcfgn+PyOzbypihI9vAXrsuMAHhldO+PCfbH0BA4sdZIcAN7vg8HROMPzsOwTJmIsz02IiK3aK
fOIPwNB8OifYeTYfaVz3lypSTUv2XyA68den4CL5s+q8b3gIwm8gElRetHEquEcOCVx7FBHMukmD
Ve9h6sd+OuV6BXczce/m10aHDtJdkGMMUDztE3aaJXTwZSlaprn3vfIuLEuUT2WT54IY6q026zyT
X3SUlX8Z+jJxGomKBzhijTBcZpD4P+o1gXScqOyfbRFtSuwYut99d8DHkU6phr/IU/UUJoxY/oyE
VyVnFHJK1bGANbgZ8ggeCJFBsYpF3Y0XE6ySbMPIzbF1LTMl/Kld2QNBVqZPIELYJAjfXU7NQ0Br
xwolmII+q09gd225J8mBQIzZzYbfDWZ6+Ux8mRie4eYIpg0xOZwEuebMk9u5PlqcpngQ2zJ+SESh
uUhIyMT4VNDZbAtU/NeliFPvQVmWxV9JStysMjSDAjPaIDY+uiKDRyyZBiMeYhzRvbFf5FuH34ji
xXlRqBDfdsYR/VNHIcd32TRrfSjGlCsPGx2oLKiimg5LjmHFMLpfd3Zqy+GaaxIA90XeMHtJ/Ugj
jzSu7E4OCg1fdDWXVxWsAHGVAHTrhyKOj0taE/KZDi26ShpwoxA4VVFi+UYVv2KslvlOAcm/uIw8
oUGxd+0JAsAL0vYU4MQWe+OZWGr/hRRWt9pza3AQY3DZQNkUIoGPp4dar5N5em1wV0BBjEQ77ITc
/q6aBgt1eSEba0c77xByywD1jfkMJYRto/LITQ9A47NZ4oeHPcTZFU0q/25XpLsLw0m8kJ4jHrEA
Y/+Ka2JroBQ3LBROFAI7P5MhC9xM/RQGx164NAXCrUESuIhKc3LnYcqOrpuqCgKrzLpTpVr1bJkb
vKomtd90vFKchtPY3K3fySftcTpAByoCEwJ/C8RgispWBZhvffcnAvVOhFv6v6WaBCGLraPeqwbI
hOLa5w9aIJLEU7Qi7S4or0fY3rS8cH4WzV34q/yuiir4DDtIMsIEl22GRqN3aXMEoL1bzjEOkU7x
gViLa4ak9mm4p56TM6gyNS6RERb6mHoIRoBENsHlHOJSoP4LsJ1xCj3xpZWfuvfhafDvSclrPvlP
HBnYyxo/h6qJDN8Cqe94rjBlbUarrE6P2Hw3IafZgmEscZcz08o5+7FMcYRhteeA2Ou5gTCmcqZS
Qp7tEWRrne8LXFNXE5Scg5EaoRsqLGJfguih5DjmAUf0GK3JuzZD9lYRqPcjqbQKdrqLNyxgjfXP
cd3CHPyh49fKTtZ/3IkUBX5v8iGLGLeB24lHiUr0K13Zf3LYBkLd3sRE6u6iFhW2hQV6p8oXzVHX
Hl8GrWz2mo5ZAgjW9MZ/X5rU0RfybgDXRrGRP0o44UW7mmQBVPryLwkQK5ExSEO/3D4B++grqd8N
tvdfFZtU2osExmYozRCpPxRRDqpgBLOqnYhHwEtVoetrz+fvpHvZKUS6CEbZqQDd8HXxlvfLWGIc
0gEQhkq3h15GXA/FunDKVaSXc0G3UVSdxdJnb6bb0qgJcOBIJKiJ2TRw8DgLNAhJiZRj6yJ8DQpx
cwWmnennY8jcOzgKhWB62Ba7fVJccLYjZmADNhzLr9aHFgV45KdpFdBQxZ1j9gzpeU5aUKFfTrLQ
TmjHgqHhN9EAf4v5T3VdrQjBCv0LQcMMAlMUZXZAREPRHJfGLP+1fQIiqMnOBFp3WS7NcgC07iFp
uwfdSfpDWTrDJ8GzPOBF5BAYF2Ubng7SjY+M5ge3BMjiX38VrFUg3Lf5MfbMvPg5GU4e0FUQRNqh
c7+nRZj/8XFbm531dO6xesiKm8Iyu54lTxuGWKcJPoO5gEhyaURaxqjaqc/shodohCUm34SlZ1N2
s2bu492YD2F2ynr4t2Pv1UmxQ+udyifodyDJboXvuvhkGNtb3faEt6u+sliHV+Eu19B3sfVA0zAi
4S8XdsChRDb1g0DzTPXE38UdDMfjkEwM0DFPtVeyN0EIzSDWh1ZR5Zxoumz6vRkWQqvkuk0Cvcjt
mG72U2Svs+V8oOHkZ6SIlleZgwkcWkMHw+DDaQjvUNvempiVPFc3k5R8A8GVZPKAZkIXSrYlPJp4
DJbT1FApLdSM+QMQR7fweubaXAytQQQ6An5TPPqzLuoPzbegn0OUuO61EQWjSxJWpb9XinKNTiVq
RPsgoiSeRsaZpHRew5Ds1xvnTJ298BrMHac7teGeXKQueQ7zErIB1LN3L2ztbXS3J9ZPEPKTWr5N
mkJLuARy9xcL3ARrw3DJaebHzcj/gHCTLLMXOXj16B5GtxrW4RISMRpz1mRbEkmaxhOtYMcqibth
f8rC7DGxxUEGqPrjsQIk6tpHVkcV6ZtdeFifR68n+1hnCWNgKFAu/+uQI6vcFSnv4sEylnaOhCrR
3lCLFN159MjOM4QXW1urWxHyCoZMRWChT643tphiMSMivd8olmCg9r7A/4sVKUeN7S7KQpf/rODz
FFaTzvUvxPW0XXVwE281f93VZX7gc0wWP1u/RoM+AsVJ/u6BKjv/HlUDLlOxQmbtq6gayfnXMxE6
J9on34FZHFv8giOfHKbPBNQKnocMJZ7VEGCZ4mGa+PpJPUpoP2A9Jpr9kfoBF4ryKvfR732NftDN
dRazjyCf0z+F3P558INC1rg3Ziyo8D5FU0W/XIfMGfZAsK3nMAmNDKCLieeY3Ck/eGqbifBfVYyO
t/Nzps9QkIKsyod0LiL5GEOlkz5vhpBQEitYt3POhzKPfpHNlWxAJqwbBuJgAWPDzNjU167mC9gA
D+OnfEnYkq6Tjhry9autM5fNSI+7FG5N8J8XZ2L6IGh2ql4s6nbxTzFnYaiyzMX6HLZED1+Wxge+
Rrjz5ROGes4RtyZE61UNZMW9EGRVgbm6XR0+9SScO9cJ+IC04jqswncRtt7yovyQcZtLEk4BUN0O
zS6ET2svKXlQjJSxks8nNeVB9s1UStS/pNssYXYsWo8ilTxCaBG4p+TRzwyZBJNL+FRMU9DteViX
5jrHJeLk4sRTdrAeKwfJeQibvyOv6R76xU4/uTsJS0oyOVSEN8x0qjvSDTEtaXKg0+tYM5Fjhi6D
5S84uZuNB0ZArUuK1QZ1D6sR1bnDg6uQtWv7NgYQ/XsduMV3hvgUGCz2wkCSCh9SmciFkqH0IOQB
bcgxf/EJR9M3JhkBIxPwJ3SmIo0W1vNGfOnun0FUYvzdT4EhDpmln0N19ldvHYjZ8gP5jJzmUVb6
7M/4qPK6KX4wHnHw3ufsiHGOAqID78IolTA3f46GFUc0ExWG4SNm8FvD1Lk42RiTTkbCmj2EOQF9
P8tZDullImKSNrSS9LKEiHVte2pjRTA9xl1FHw4yjsrH+DijplgoEvFQUbDUhRkfJF39kvKC90Tx
UJUlNQt1JUE+PQmGFgBhOrTLGPjndJ6YPi3aV/bHgnmXWEClW/Ufnq9c3XCMYrXa9oWAQZuMWoTU
eCwrBDaoJ+SijUCkWR4OhgSUipuU5VHTDndXMF/JdIycD7/WUO6aPj4Y9lKlSBvoeCgW2ehyVwFm
dhQjYBfEfvqyS4g5i73ltccVjmLoGC4nn1Vw5svNnTG6cai1zywSYUOG3lI7umIr4ImNxUxXebUb
oki7RaHeyApo6i9dlxCLC0qm+0q3C24Zsm8pPwEdTOFtQcKv8YVtajYzANoIDkV5JkRsKBR92SIj
Tm0jrhXvL+bpMPD+6Mp13buaRmcX66Qafi4kKLDpCs9DHvBIko3+BXfXpzdqqsXc/f9xdF7LceNQ
EP0iVoEgCYKvk6XRKNuW/cKybC1zBMH09Xvo1y2vg2ZIXPTtPt1MWH1OS4/zhC9uw0/0FUaYDJ64
p6SnBmzjeEE04BPf4wPGNmDdpNEvhp+2DnceQ+nA6tbD3eDPazLDJRwzVJIu4k67o/gjDK9tEc32
0JZCLfURHXpYDhXJUO8OxWVunzNbrZV5oFlB2Zdsqsao3LPlhqyxm9uE9YkI7AwvdiU1kb5ZlKD2
b2ViXHHgJUTcP1PpsDH88FxCPHU0qy8iQBy7MNyQKZIM/CTUn4y9vtSu6R9Xf+VdIkFqLhebt6S3
hQqGZx9oobgaLv89yW7dd7eGxP2nHeDC3CVcVfpPs/ae/tFIujcPGkSuuS4jHs4X1zq6Bqnhr+9E
0z33OOluce+rFJjAh3TbeH5KLUiSU0/wQBgMTpKX6dIsQ3+xQINcsBsDOY44tqa46YXZ4UojKSGY
zpo2+zU5rVP8UHpxnP+mbGUaZnHJq0BCKAp2qs99PeDbZAF8XANs8VuHyZZlyU3xBZoJiEK+iqPs
6At96+Q6ro/ArrMK70StIw+PEdmw8gJKit8N2pL51YH/ZuFT5uitJuS6yf1DlL45opJTRbJLkb9v
frJ09jQNQfDGVA35TUj+hnvNoyH3akWJ2csEq/phAoWTvagaSe2DQbHcwFpe250EAo8HqDPl/gQ4
pV3OgJ3wyHHB9vHij9yf512Ue7iniqKPuPMI0zkIIHNDrBp6nxfw8OfLWyXyynnynbHRD76LMMbr
nzaDfMc4V9tveLsKxOkNEouFAasHUaMlfMnyOJyuRBfkjQQXMBDIK5K0CjoS76mEBjK8aEok1n/H
ShMO58XV4HL9ZSVaI8asi56oASJthKISTu85+zK1PUKe2kH+j7cFQLR8+lEycudtQl7NBYzY/jiN
EiqJzwIq4lKAuHvqyR6vZNG3k2Hz6TsnMHlxgCEg68vlTfG/EbDizbHeO9ISRTA0eju/E0cWrIQn
dsWXFRsnmgrxfXuImyXTP1XCpu7kgnwJTnPMtu2gVdRve6Soza4G8En42fi0RLHxQvVb7kn/+Zj3
JrjmzpH4sHtw2mDoTq0h9gydB1j5XdXFqGc+tCa7mzDc/eiirvkT9n2UHRXm5pqz28va3/FEzcuC
6xD/PV8jgpOzjziZTSVGnAFS1IErViXBIAIRPiPDzO2ZGgDeaDSfOd4D31dewkndKf+mxpatWkyy
Xdw3Ics6OzvxcOpGV88kZpPMeZS6wpYEpSkazkSYIE77JuzMi86wMF2tHdyUgSFyP7kVFO6XdovG
/TGRhy0kUFVQn9WCBehYVQVCkqAvqnvIpgkQWuwxzdxUlaOZcbjPghyPBz8PBraLd7NZ8vDQKa8b
7nEgN3/o+8KGJnlFLpjUJC+bdi1SUkNSBAFYMkjmu3lcM/8xAFi33pEP0NmNxUvRHTR+Bzy/aiWE
QLBcZBcXrFh55sJBUpMb8uw6P1hbDOUvAZxS3U2silhHCfTUb63jYhFPZtPPT/AHgjfT1pM6IqzN
1XsMJZidQdVyhJhxZG5UfhJhpSgbQ9KmRgz8rtdUBkR8wqRu7hCSyuVeMfROd7xn8+6ZewcX9mTA
5ReT5grfRNlxBceWBZEiRhs90NjHKkYXyeL9tsFQ1RddzzmX2HDD+C6CeUdzmRYsFvXExdRERLMO
bNBLeYHoXKQ3MvGxebEkK7v6iPjGKbqULbsKu7Km5LN0cAhUmFjVhW1taX8qh1XaX7lovucsExta
eGrMgFD0s8nWJ052Yj7EEZqIP42g0NlW/JcvBb8lvCxW86DGKgInzAqbmxynK/Eov6LD5yK1B4mh
68LV/zNYl2BA0vaAv5olGqhl61a+MiEF6zdcUot4GUCa/8LraMzR9AsTiIwrDEK7xbOTeyjxT2ks
M+uMJ7ZZ86fGHbmhLd5EtNeynKt4GrT7ibF4M+41cCwZqCvltnvjePETq0LBphUacH/Wy+TNjywR
lLhY/DL2UMxkI29+3YnyjJ1dPLE3SoJrmreMuhkXyr/TvJleeVt79qNYTa6fYMIis6PmEJ0XeKxq
JnvDoVNZm2efWdzZh0k1RFD63KzhtXA3Jx74FUZApSsAe4XbbI0wzYAejpsli0GpbVE77U3IJVmY
cFFs/l2v/ZSF+X5yfP/dKsUvgVRqviW0ZDlvXSA59YiRK0RhXGrtw+wOc3ufjX1RIIoBWnLY95bb
+ZPNaOJAX0oPNBiKnTHiKLC78DbPdaT3zL7xgElzMr897DEhF7GcQ7b0SvkRcfiT1Kab6gfDPTgf
G49QEnXSknIKxRQBShqIGtmcdo0d7zLKjz1s8MMzEw9ZKeYpTx3l6EOF9mrFZbdnRLI32h7YiyUN
PimgP/E0/pJeTP9aXM5meKfPpxRvuSIG8qNoh3CggJEdOKU+scOqACExKp7ILWwg6jkpbysY9vNW
oqeukYyY3kePPcxb3arAY3qn2W7HY8sXB1kO5RWGpVv8wXMr46th4l3vG5WrL8I1EDpVH+T6iuk0
/YqJ+6Unug5dQWtPzbeky3vh35GRdYOXpYI29qPgrz0+luMsm/s5lmv3Q5Bp0/QbQZPdZ6B0Azoj
FHtCM1DWxibdo2T5vIU1soMRZC9hWSGuIWxh4XpjOaN56AKq/h4lg35wNlZiLJJYzDGKIdzh51fQ
GKqqjPR30a1ONx4bE6v6ifqs3v07elO93sYhDTwoS62lt4lL3/DlrjPkO4sl2HtELa25VReTX2Hj
ZuMN6MF2lqG/Cbp5eTLZsgUyYP5T1zOLrnoEsY+CtIQN9Hrem8Hyy599ZHsNg7Q8dRGB7J2qx1Bc
uOF6WwVAkGHQGnwY4mGW+P+x6VM+VcYAI4GgQi7jAuTCqf3AEyMIZYg5mC9JqKb3qiZoCPlRSsNg
WGUnj1mkOJOA3SQn5NXfrL2C4ang5kqz6sDocYBTKuW5W1jFbEIP2rammeMfWps0hPZl/5E4OBno
RSU6La6ZqcfxrsaDaJ+r0QnKK21XSDnCTTo0pkzJILpt02py42VC4jbpAUtdspwSgEtTjQXQ2TZ2
33xAioM9TC1+1wOUpLl5xDG5lriQ18h/y+Q4lXdES3Grovd7hvIoIVxFinNM8/BP4ePkv+coZHFD
Qkp9Cd1OXxm0/fKxpUPAP1Iekb8pvJvpOyp4U5yS0o/TJ03jRsMczMzkfzeKhqK3gv3Np3VdzxSs
GSvXOcbc2IEi1CLJnlzV877IjNhqAnKhoptg08+nxR82vEwYrOZPZRCyeDriMh1em5iJba/ppXFP
miqR9pWLEJlc7EHZoLEzey5QCA9h4r/RY2OFsuzS49ICjprZ0EW5fl2Q9EGXe7xvC4NNKekpTc52
eAlZALEYB+4kIzeF4BFye3olYJg2F4I0RGGHORjbnwtqp8ZhRTJsPZgpH8RVKAOTHZ8LIgOoz+1V
7m4DcRamoz3wKSxsEfDRhq+V426nqvW88Z5QKa+KySv89OLlUG3fxNIqEK4N4EZoztDW/oqJUYKN
wQpZzyepXh6npJrct2hRCIA+3qrgyat83l0TZuPwlJczGqzwOoSlMrZaEJosFvRMI+Pgnm0J+Qkf
P4JP1qG3yVOvFK9kAF5LeEZzr1wOycBU6XFSCfN754eIMoNHDPoAr0iIQ6XMdpxrQJrdwV3oddmx
BwfAt0vbkdgMh3S+PsHS9Wdnb12KDB4rhQenPfN7L8EDTuZlfd3kSL5XVUhHgB1bSOEITpruQ+IJ
nD2qSObpsrD8NA+9E1TuiwwWlYMYSEJWS6oRYO+p3xueLTyY8kGOumDnRmBf4ZLhxUI0zeThfM+f
FUb3Oiri7n4g1vLqQeJ3zl5WxCeUWcCCPj+96EssblsfBOrahKdlVA9UlZBfMWKbyObKQaGk3Xe+
lrM3dvc2bXiZsD/Pb+gIG0VNdhZNH9x0oY4KC8pmvO+wq2PFRKdo2g3nS5EoVj6qEll4NFkG2Xwa
XJM/M0SSh82qcco5aYmI+aes9W11AImQ4kBSbTv8sjryW/fYZbY+LmPMbIuHE7I4TPmkKQ5FWs3J
j6aXg/OSQ8rzLqTjUHLFROj/kOH6JZlZQJdlWedxfEubl+PdNLcWX2IG3eCXJTPf8eeztEf0XFcv
8k4FDC6cyLz6SD0u0Vg1x4luJeJmTlSINzuFkf1FP656thowwBtzpJ8+htiLZ/dSV+yDn5hrrPno
O3TTS6HxJuKmYzTaz6CFZHco+3wDK4hpyW8rF40FHAZ3gUs6am6bkzdCojbUWNEnmZckg32ymUgg
Cjh6UkG1/wReapqzFXzjz5Qrcw5wquDHwdzWB7esrEiC0docXLulmRaKYej6DFmykiXD4xmt+hr7
BMrOE//s7I7NI6naSU+oAyzEU+8nT20Qv7CI8gnBk78zb10TQSTOXJ/9uVPMXsA9tdXLo1hjL3tL
tpf3ERaDLm6xD2ryfqNE45rQITBwCM95cJYDhDWqAlbtP1NiKX9FWdy0780AiONkrQyj53gmybrj
lp8OfOYsFE9JBXngpbfEqemeLRBqdTG6v1kiYz8l+YSdboJLUd7p2XjZDTcsgefC9yf1Ps7x5D+V
Etus24/Oeo66mSNcdMZea3fGtYZqi+w8+zkjOpnOagDS7Y1UXYQSMrJHLS7OdfobNdYL2YBZoerq
X6fL3KMgjWNOzx2YDPaqRWfQUlpGIUWGYCYF6kmM3wfG37HBiVjh09l3/OT7fcInBZdnILUC7xcT
koTOFECdI70fyz+j6zT+M68LULMCXml27EITdEccE0YeQfG1/VXniiwpcxkHL/V6NE/tDIwW+oLT
jv4AM29g56IJSjo6ppyPgeWk1RQyVV15kl0QZ3+qHpVtCmGk3Cte1E/Advj62K2r6D0IKDMFuM3m
cLoTdCswTbiIOR8KOW/6ol+GTVHf46I69sLyTWBocBJLkaVhBeYHaZa9Ys5Q2Xe0vYYv1mThVOV4
qtIP0QLlgMTIQBcabMVbDGVhn2iBDb3VnLoBmo4ESkxwM2hfKB7mRcVB0HCE9qReqQdHYYE7flRY
VZvsPCGMYX5Y57Bvbq51bfTY0Z0R36ADwkXLCNhiignHXhxDyPkVNPEiV89QZZbgzCYbpn4FaYPd
f9AIAE95F8IwQ1L/d+9xJDFt3UgGOiC7nkDgdiZbVd99GqQD70dXODCsW4+tpHQrVLRjXOCQhw4V
ag7CBaucpJ3D7exbhfk+ezcF8HsoOqitT4AWWK/stsw8BmCWyvIw+moGjoYN5YdneYAZforwia6G
3D2zxIBXMLktd5iA5A+5QIfB6h0UD/ZY2Y+VfxNTMFG0FLRl6+5QHXiyaH/jEmOpjwWN0DGVXZB7
owfB7Dn9wKnDqxt9hwg/0BTvSRMxWjvMgQEFcLjdRsBZvLLgYQ2VNy6fvE9C8VZLxLJEDDGhy6YU
4DFW4TC/j6TKwx8m3VbhKUUo35VPnPywTqnDWiukje6ARo5PIJB+P9y3jTdTUi2dle9l0mEgOeDA
8eRT6AYyGHdAnSml5ErX95fCh2LwsEalgYAGgfI4+z1CGN66kHo/6APY4tdF1MERpACi7MxaOcFo
sD3/l2Q0wrmzws0ekGgQm7J+dbsHnVfDH06v0n32WMzQyFtmXvkvtR0Au5YF7XHc81xC0KwRI0uK
Hxofa8ccwkdwlIg+yyeoH5VfDVM7Q5bepFATSjf+y2YAcQ3cOLJHT79llqYDWeq5Uy9x5oD/vAjl
82Hz7JR8beLRL+9DrAPunhsS2Twurkl/CcNcoWUTFkmS7uKnxuuH5w2UFtxiveX2gLs29ZfCMiKu
jjN1lwZGXPpfslTSwuAmxNFusRF3/DXQsU5BNxZne4ecNMDB13OQABcZ3VK9Jjn872yntTMwm6bz
piqrBWmfzh9l4p0Bkr35lSufH3vVz/zFbmrtm6Q9kVxFWejagHdWlmr9jViLr+tjNCtUwVoyJn7i
cZHym+eH3B7W0RYOqqrf40yDshtWlAjEKS0/VFcl6nsZs8se91RLIXB3ceVPTyN20+pupqjX+e7a
ErtNY1cCRybkzHkhTMRCRKix+lLtdtLVC2rvUY2ITuehAWfG5q32ihf8y3zTWeEThx+pJVg/KQGl
tmWZc5rtIUcVD2Uz8Tj5UxqH71EUZN67KWvgHuAq3HdcGk700TXt8F6QemWp61Ss8qLKY1M2rHlz
SUSLZKpnv6jvKYvFV8V9CXc1qhT7NdSl2T1kVHcPvHHKgNtx063EHJgznMS8Y1br64YOAZ81HFtU
Uh/nZhx7+wxQKeTPKDpf/gxyOst2A5WgqBZ4/5tHWodKAu1SE1+BmgYZlEpoQQAWZ0isVXsdKq4B
7J7l1tDLLov9q2U6ASTrYE2JWau3+yZaE7xS7JWb+2JoRg8XzgIF71ipNoqe+fYw55tw7OQ5RLOZ
TooTAjpo1Fk8ABTjCnruJ9l8GmwBWKoU2fn3Jq8oUKZSHM8MtblIvItjxRNe3nV00dnY9hxVwPG+
q6XgvO1cB7+q4lLJ3jcqcOtULFDX9CTASEesPnJVf2vyNP9IDQobgUwH6iXT+ADB+5OIvVv8Wlq2
dj8iPQGhPdQlncISXiU1QeTl6aCbTsjd3nzVmYnaO96OGO3v58k132DoLRUNYb6zUpDQNYFXNvsE
cQhDCG7vVdD8nUxgg1JbuMDxwNi3UMYjv0mIgM4pdzt4SRyCMSuf5SUho7T+rIKCpJxg3b0yFaDs
EKJKg39ISAuu9CfvyJLJA6DFKh5rBCZs+UwnJTcxEGrYhyhn4tFB2Mm9D77GY/KVsPZs98VEHOgH
QqW73IGBXZ29imuT4qreMhC8KPvpN3MLiBRacGQ+UyBYM8t9RfwTKAVi3cU0z4IcOKjCLfscQLUZ
cTYYUsAMPsQy6h3lQtn0nwsBpz4OwUTx8g6XzobOZSKuj5jj2DHA+V2Tfa786ssmNaa0HH00vNS4
pv/i/ARwRieOeQ6Y3+WzIwm3Pm2rynFHpyjWQYE5/NHLGgp5kklm2Xce1SoH5xNIrK2YjBdCA7Qj
NFiUxtpQpoUYjf4aE4KnGW12riHmax762ZcvGacvj2XPVHoce1CgV37Us/2bEMlr7n2fRwIKoOQm
QRciSswSb7ISJ2LqgX9hpyt8wyecIolN+zG2crixbu3aSwr5jgpj2SEDE6yI1X3Mi4IVuAHJTd6X
Dm/iwotez7S/sOrPbEYzXk/a1TzYra2efXrg6we2OCSvsprqjN0YjHn/iocSY1yUJfKX8DAZ8Z9r
q+h22wTNlRJWiM4kq6/OkGCjS9KcP8mNRsu2qfRZYAS6hsXFebdJGYR4QwiVRTA9sfJhnKp6YEl7
rtOFPiQJQR24yMPQ/pUOyYm7zMkiiMqVBiyD7Y/F111BrgyioG0a+am8HlXlLCl4SW5O12NlMpXk
MUVf50WKUyWT980w6+Czq9QgCgjjRUSqhrsX++OdmZs4v9DSRX6KHj7eB8gm6MoczVzNpmHEOZi0
xBkvTUvR6XriSoMNIzagnJ+dMVSG+jCsU2N07xfOJMimmzLMuE+TM178nVdVYUSqhglB7cItMIje
QYFDiu0IGqe+n3SwlVtgQZJDDeNmxfSF0Q2I1ptqe6TdQxRzi72nq81bcH2hBcxQyNjwp/9RMFyr
5DKhYEFGwomi3CNBw5Wpx5uaOPs2g6rS3Nr5cUp2822y0s6Yia6s323COcpWEbRN0j0FBdSFL8XA
y5YqRw7c7p9RqyNu6nUMyJdbm/1IR9K+t3JY2jI6ZmO8vTXCrKc6t5sBpVE+1tr5ImoTjJQT+d48
XFqqjZRzSMgzVeCb865bnxnBPOe3Cvqa2pkEXlOJ9IEnHkdOG7oz6MrGUB61Fo3HF3rimpD+ZqkC
5HS3pHISP+IBLg+k0MZiVCrGfnnLIRE3D1nQEYxTOtzurpVhgR9wp4m30bQuhPMZ8LDQ2UMAFxsW
WO431VNVz3LJesORe6g58ynon+HgVt1vpWd+R/adXzzMjj7Twp79Wb1iu7N0AllDzFVxcn3sr/0w
4NalfjFsbxyjIdgMQNivQblZdsnds8bKtmI+EXT6jGLkPZi8yz/AaGGi6+IRhxp6/mqeKKIKm32K
l+Qe/u0KFIWeS4r0sFNodjglQjYXdbvpQGENr3fP2peyjDFtA/5nBibz4hYKrtvBUjne2j1OsUmA
5JxDyTY58vqI/H+4DiyT3C0O5sNEgZfQuUQcuKhMLjcOxrK3kGD1emDhBPI8D0M3vpvYsKRHiS5I
DV4vWEc0aUq7GTvtxH2PWQiyalybNXxMelzi0LuncMTc5+TyT4G6SbcO4/lLLIqouTg+zaXHgGyx
e1rQ3+S7mOLlO+Fylkfp0pPpaRbhbkvA2c0tELCxY5EU6ffEZCa7Wpwg+qUy3lI/dOUS9A/dmKdq
X+BuLQ+Vn0bZvdJrkLFPW8M/HNAOIpsT+/WdKPuNGFVu4IPY68r3ZHUM4w2/fCYMtTE8sgOs0qjl
QsBCNSYBFiCp02uAmLty5/sLJAqpyM8x0SZDgOUbzhCSpig6KK02QSR9IAEBOCCOavU7CbvuDG1k
aj/72Q2ufMedHn1s8MzBrIQQThy5I7gIsmxrdSP5wHepbWfQij15CmiheU75Vyxm5+b37ZzeYZBq
9QM+aD4KPMPDHwKh5pOWbt5b1eqwbZNrFGZ3OgUk/+jXqEJ7CB/6zIKXf7XmS/XU1Er6+2bQOHoQ
96W5gLm05ksxxVjY2yG+4I8R0+t3SLHMhdU4cCJRfQ5kg9E1fAraLKPiDJgIf8VlGlksSYZH+MrO
rNqvxnOH6nvhS/kTDFxzIUlQtC+LdXvvM8HRNBB4qESMioULu0DdpNc+749dKZfsoKZs+JUUHD1n
4bXh68Q5+WJjRVhkwxJPzLBr+bOJA5Mj1laB91IAO+dl3s6h/ikzQBs/oW52bCYcZGlJp1TrYcJO
ct6MlRsTau5Ci3t7MhEE7cQHTcbNHJfvv6soihGG2843dfW3jQNUFdCz06vri/QVey/TQqdBkB83
/2B3Xwa4KvGQbpv6ptjaAgh346couzAl/v4P1rn2PdrjgZ0yroo+Igf3KWgvxfbQsIsXnxt3bKKa
IKL+SPi8RaJ+oy/lRcIUxTPePUFhSMbnHE2TLkxKXa25g4LQpVfsPDMZzLXymSthztCkUeCKGYZ9
muSu95zxwxtxUUvcGoelh4nxh/T7OL8lZm0zl1dDqfPfZolnpAe2lZVPSioo5vDX5mvgzAVHoKu7
2pkTahYjFTpXiBw8nOT7CUZ8SglT64OdfOPcSTRmj922MNpS7ZekDs/7IC8uXuhbzSYzeA6I1Pfn
ocqhdyYaGTXQXiLuwOjX6YFcFr5ADXuY2EChFfpPxCq679GoLmbIuciA2ASrLmnWOCwl9QGIy0kx
nUK3kt0Jx5r9yZm8cRGXlKfOGvtTy55v+rwBWR9QWRISwiv7x+q8hqkf3bkxT+JDzrus+dm2AdlJ
jUkreExwbNyHaSZeafHy5VF5pfu10J6hX4Zc8ckKCLTbnJCxjVtiD9UxJCm36S/0C3Lu8+hIokLZ
KS3ZbOo+zOobs4e8zSFIwe0kY9GPm5/zpY4IwGBd5yXs+xWrHXzEtsv6c9jW0d85JAR3aFxF8npd
14GLyKjM77BF8sYWzrL5kGMouWVtDK52irYYQYiv4wRWidkXcxt7DLW4HUXHZdsUfEvZ3+wk00IN
1WTbP01p0YWcRA1jXtNs74TEw+uNO2t64teabzrO0wvIQtO+hSk5NVD+1NzwU2mKqcMqPtHdu3Zc
0HfNCHY/iGdWCsLtfIImjhM+Y9vE2xqMPLIPiR9w0YhUmnAF7MOhYz6Cjv1uMSz29ywYxggbvhMg
+bNgi5ELY0ycHZ1tKeVsR1zUOFE10BKfe7JdubbhB8upuR8HOn73KYuq+r4aEvnZg1foT9jarH/k
xOJOiXkU8invu7BmNkkjOeh9VIzaf82rCHikicmY3GiOj8Kjn7pERazFqyWgagAjgMVV3AVkawf8
OZkznIJ2Sxhb1m7NBXjbEAXPg5G+79IGG4BkPLAutpCUfQKCe14OSX/HZEUXo+lk/Mnahql1h7e4
MlcPq0m1cZt7Gz+69SYdLelM/xV+3QmCPaiYICK25QO2upo15T4DGwHaJH60cQMDRiujlcSz2524
ERXfXGxP4b0wIpsuflctbwU/04jN29xLle96Ywb3jiUkRrMLgcmWfphq4n8OmJ/IMTLRLUea++L+
Bn6mLL85dcIJ2+owdQ/zmk3UR7OyKR9I2OLf4lSZZvdV2JFwEOVjjUn4xFqkoSfyil70FTFEp9Fe
BUsZPWZ+UIPkpGzaZDsXw5uXXGKfjc0xNkxvN8RAv39dhYWWylq+5Z1DRpC3VQcbQV9V5ORULXvD
NqlXzPbcVERSIC0cLMG5GGRek8ruq2IKLoezhplPNzkpt/XQDZ7mtkHNNjlQmDxzdeNrz5ipMhdT
la4MZz28j8rUD+gy4/hCqzEdkpxx/KXptuCyku4wR1BMD964c/9Lyiw3f5ghWfCytC08dok6E59h
1cQ0RI84T6/JEJKZz8zIJSsJJbhMRGLHL39VgCb846LxCISHxBPJ+Cozcvy3Dvvn8otDt33UcCdY
6upavU2O1TeDUHdBq8EwUFDtJB4wvQTZdQ5g0jzDC1L5JW2nLXrsBUN2rEL+g1B5MiLUsIO7r7B+
wvfLYfhhU6jm8LMbWC03dEZtrgzlYdZAzSc+sSt6iBTUJFIOQjd7w7DEzouG2hrS5R7OivqaAwHX
mfKM7Gftj4HZYwuVw3UNQ2LLQcj6kgO3ZdJsXNJPnHbsUauCbAvMRrJ/jR0yD9ID7Z+ZL/EfduOE
iGSFh8uK0uaCzCORd6oW9Npt9krquDfTH0MXZTobm2ldaI9QHoGQva+9Lf7bob9U2YBWXo3+8jPS
m6stL4ut0rFLKI4cqXsQl4WzzJCpliQ/dRiwHfHEdtlHX5k+6iYn9V8PGKLgw6E67IQe3flVYLCs
nzPAYtNf8lrYYQr4tv1PUolbUwoLGuypy2a+wGQtb1neFoZOoBVSMekL4JXGVADvrGVbuph4uiJd
s3Rg9qTbokrX3mXT11Dlm9Cy8BiQt6jO7T+RUgRR4tgTd/OE7vKlRmUW5MTtAWR7NPz2C9Y/hNkz
7rUAbSe7xQ5qVzmI/JBje296ps1UXEI2v/EpDQoVnsfYWdQ5WzWxl4Un9fcWEEyuotvGssithl+k
I9mAAMvy/3qVE9bFjnKiXj5w/Ir6RsBymXH7rKn7hYV3+pbhWSn2/KC4w2ulOIeEY6P8gb2K+WLc
4+etFenUpuKFvk+8sjIU2jvN6yJdNod94fYfKsvZ6PuLAMAbVO070abJ4E1KWWUpNi8g+FwuKlCr
ouAtDybWcYhi+gOHVKmfqsyRz0SqO4v5RoBczCAoDuNpScOQszqI6g9oO83LhErNxA405j2ZJty1
SC3Tya8a7JGViTz/RFSnvnRVn9u3TtANJgYXHsCq04kdxr/y0MLFg0KVmey+I7HQAEn2Oa6yhzFY
zavmS0qcjWNAn2qBEATVxVvHA8XbXBWajEbCBfeFjfdc9YF2XRV3JBo2kN81q6tgkE80mtb5Q+Fu
afYQ5xYL6wFzLZ87GN2FmBSa+7meicCB+ZvwmPuV4zMu0nM57twgC5/sUuFlApKbv1HCgzY6uSns
tKnHLHfOamg8fyCTYq0n+EhKN8OJz1IcAi/WShGZ7xnyAewe2uxjkqdUbPicxA0707j27ho1k8D1
8FLtk3IIncct05uf+XckMMVgK5ADAC7Nk46QGv7HIqp3LsIo4RxFKDjJ97JjW/CNlqK0/yl6FP9v
yhHwCXc8L00JEr7UTRK/oFxhYIUHVAecm+XsWqhahUn+W/g6hPqQ0k/hJQ8II/70SKYOVQeLfw1J
kwSeuoo8g+ODB43CgFfWtHla37ElLtvHGCPD+IaqMvQ0FrfbUAdmdvauvmYTi4GuY/N6R+ieeQJH
ses8Ulfh2C3m7pY+vyUctuWg01GMz1MHMPErkBaKNx+7i/HRuAunJQF25Sz2lTes6LudGnqZYYTU
vP2eA0olDEMZnrE/btfG3fJu9EJKfze2slNMSgz935wkTbPXhBg3szXKNS4P+CBB+kAQtJrvBxh1
EHexIWQTxnm/jJd9PQdyRT8ca/HAZMw6FbBZ2F9WFszLKwt3+lk7D7bYfqIqBOwy3MZiwgQpF7EH
LIerRMQBuUvMZrM6bb8pdDwVTcGrKzKMqxaSR/CwzI4vf3myXX5k5eAWF4a/nOoBLoJBc11V36fX
oYUdQQlD1dZXAkww4Vxp5+m/gib0+gDhBlnEXxFkKkyLm+1ty2XYtcRmDLeICVtEGl9f4k2Yr2zX
q/suirgbhUG1dDfyLHnPAcKAgoewB4PHirndugLjqH9JMXWTQiqq5NQQ0sUXR4n1FoQavDL6kLTu
eDWvqJW5oHfT+KKXWnxk2i9r6pZhLH7313J6mIFQyU0gCPqvALoR/z5y3Ox3AkG2HJinTE7E7wBY
7MKZ55rYfv6HQzoswy0gEY5kaVDjWav4kh537JaezkNssLy74pc6XcLh6DqFXxRU2PRbH10n3PAH
71v3VM9tax/rqOGm4nkOtlfISSTAqYhnF4nqtDGuREmEAwI2U4xBMEQ1oly2OyJVo/KmgDp+VekW
sS1rYtTgTOeU6raasnWQRVEVPEz9hvtJuKOyV44Rls7AIdzojR8nNJN20RT+msrX/cHLWPcd7arx
j1cgsp1dRd7DQC9CKjk5FZcOsMXiDWYs7v+in8VySgjJooiHRWCvUbGQdB7jqXshnbbaGyku+eEJ
jqmdj8vu6iZ5Q2hKu2SD9Sj8H5yDrmROoZDZZUYmFMSf2Ym4Y0k1z13/rAhhfq2sBDw46azAbkmA
oPiYjfAfD3HAIm2XY/qNQF35bncp2zHf0EY0Pe6k9MwX39ggewVBu3YfxcgF9gJVAasTMSsebkRk
RH/SMZ1/noK8ZchovP85O4/lRpKsS79KW6/HbUKLselZQAsKgCTIYm7CwBShhYeHfvr5UP+mGpYg
zXKbZYVgCFf3nvMdu4JHi7IdmAskidiEAeAV/kGpWs/WyB2M/LEni9N+1Uj1kCz0KT1o4B/Co71M
syCUr1LFNcrGxnIJ3qaXguE6NZDftbFrZLupQS29ynR2MU+G3yM8iuCOyjvVOUAKDQHRY2ciAJb7
KdJ0YxlZLAw/KTc3mg1es5rsHyONhOhI2c9iarPzGIhKWsXdCkiJW2Nw7OpLoGk5kpuLFyTaEcrC
Bma0FXx+an/MG63mFyy5UZ1Q33W4q1U65dQQmPtk8IAWh6WYvtOo7lA0YbcEBjbEmAJq9mYod0Z3
HkDm0khnAB5NzSBD8xjbfguO1lct68wUhSiEpKm555bdeHXhygEpcemyz8hiJ2aN4yvII/w5LN6o
4i5SZ1B2chfHpLfdaXYCmaTF1R0TDdrzX5lT6AtIn/P0Iq0z15yHtdkYK02ZJGUC8Z7QpOYGpQ88
nxdxAhQYjVrNB9nLDC248ParIQz7YZwynhhRGZSk4L9ozSt7YI7fMvTA/GBB65r1hbHwHlh69JPv
i72lh7j+bJhJ/+TVJZ+IbC9sKQrFhLf3FEBYmVFqilkL3jadp3LgSIsMDbEJXPW/z5gXgE4ea8iM
SoT93Kxh82FohAcxc13w4rMIet93wI80XFLQbn9l1AcEIs8kpRJhU+CaW1VZf/OUTHZ04CKxAO/m
kAxrKjrNTIqjpGsID4j67IjTZgH0jRqao02IH6ngh95b6Dlq1+JtHfchwODvSOfxVMeBmbLgSdLK
Llo/3BXKIEJtgciegmsPsfIY6AAxlqjVqmoRpgYnrpwCOREqeeK+xIhvvQW6K7x7gaHEN27QOxk+
7AKEwKxj6JpiWewx9yHsQ5sK9wIZFH9h2ggqrrqtXvPeRqeHWgYqMvBa50PTcmVhqqJEbm39zOTV
IPDK811Niiw4B72C74OFlGgNYk8uB2VA1DPVw0ylNIQifsehma19GRCFuoJ0jShYC8bQfUhNcBJz
oKUEd0HxzfYGFAK1BexPGYDEm64Dx4tQEtunv2MnymIbCIF9UPMsdrayR944o0mgyHerU41mBL9O
Yn0iqdEx0R0rbWDfpIzKv4OuaLyJtsIq6LKFsg6aQcN9oRlVZB+dDlwJhLgL0GSMsSdg9LwEJYGY
Hu6gWmQYVRq0PY45YgZko5Yegj4GOoLswUKSja90CVKG21AjtfUFZ5VxuAsb8AOXXutIc+si8ZNG
xsmJ6o+1JPCvB89ORFaz9ZBAkzffdrCfsPCw65bYpI1nK0nZMgeDJHouQCz2ERaG2DNOsOajYXaO
jj5wQCxljJ47hppG9a7oC+vAOsQu0kH668K6rPB5qEK3mxnfv4q2dWSLcD/6ividtKeRcRchOYKG
ge4snFPT17+NeCgWivIhpeI6wTrnDRfDD/M8lryR7oN1amNR9ac09qGrJT7y35xExC020Ms2hHwL
9pUooJhHyTotASzCSPqeIh3M51NXWicVJr7x7haYJ/YezblnygXpqvAT1mHPg0E4S80kt7bS12AV
GKh6ebuhj4w5mMr+KbEMSvyaivTlOA71wNMPIJoB8cA1g15yGN4aeYEfBhXNKgRMk3LWFgk57Paw
2OP4GHplzykyZ7xllV2cRMCujkWIsG4l+xpwjUXChMnAygJiN+Dc4BVeJZQVvDeKRKQcgFEAoqwE
RpUF7UR7g46iQtYcWfIZgxQru8GDSp9b4t0uKU/DBbzTy+lXgBmBILa2TYmkhnC3bssJiXzio+He
ESipNmn2t/fOIpYAlXaFwA63kNMwgxB3uSW0D0eioMtBrrFDRu1DCHJOcqJMml2P/IAjQap7h4xm
RANYwzHfpW6GD4HbRi+6chVCOBNaxcXr2A7068vkQ1qSrF17ELk3w+JRM4UPul8WNJhT59FrJr2a
1ZLmwDZQwj8g9SB5JmNL89yHoG7mbecKj+gWVg92UIG/xpmKs5zIHbpnKd4y5B7FiADXdXy9f5oo
P8JGaVrY927d6ANAIMtDrrpxggyZlZvK+s5HcdY+GuPAw4EQES9dA4XSqqXGaz3gJ+zEylB6PNDK
SjpESBZMbrK2GuMbppo+oE6ducm8KofL+AFwQGAwCWI92m4K8yvbZKNZJSOdW+A0fCrSqYazTWYI
kTpZjH7Cz/DFE2vdZWJGXi6dj//JNgeYhR8nIAkvmYGI0l9VXcrHLs8RqWBJNLUlNYhCgTjqKnLz
CLn4EXqtaLdl5zDt4mmjPzKUNtvrEgAO7Kyy49tIcOIwKcd+zpQj4DeMrHp7syg4XCL6Ec3Cpzg/
bT2a9z/roUX4WzX0xldDEuvO3MTf9OaOHdQUePd6+cOvkoKyK9G07puLt4Rf5CVR0YPrF0TwAGGa
bvPE0ggBbEXpr4zRli0qrxj14TzA0652ImoqliUAUA26USy/uDTywLYQbZrKJSzGiGtQwSlHUIqT
dOn06jQGIPiQsaD4O4gUf8XHoI9+do7J86MAS8WW1E4nUpHc5sjdjV3miY7uqSJqI31UlXkxpw8R
iIvdELqNkS5QfTuUYMzJzNYxeGkySRXGfIU6kA+HEj89vpTjbbrDawkgIK/6mEdJ9jjBSCFRrNNG
1UldwT0iiag/QGhAqmFrF8fcyATZryE9Zi9Q7RCFeEogabLGzmIsI6WIdjGNgIH0oprCgsZ2dbgr
W3anyxJtmPFkpQ2yLuqZtOEtJqfXHB8rFqjEdmi7O3abPRdU4fMXQWLB8M3BfvpW4had+ODqHlQD
CRrILZNWfpeFNpismXEd6pSpCDxmMpugGPzKZd/0gIvHDMnY1qmsjiBRXk1dv7XBpDne7JKOXGlz
FwO9NocA57HbrtuOljLKBwi3YAjCU9B0SqeQY8op3fEtmI95WPRNfY/5lO/LsZle2NvI3kOUTis7
JCWPPQkw9aJEr7rIwaWuNASQr2juCGOqlSG3iUWxKcNaGmbmSwryufhW+j7BveAyk7sycgQdWInb
yDCls2s9Y9DzjWUqYgEI/6F6tAwLdwq3ZjUIUJdlYuZnaWnSXXEG9uMPVFUUo0mDN6unwm6s8JQx
W/XvWe1SKKF73jgQTRtkefYpyqD7QAS8bFa9VuP6geR8+4sqmW8p9hRNRcVDTnRJf7UdRwngCgq5
IigN05ogMMZdKp3ntsYEx0rdgVmmnuxHI5Bvz2iIeHCb/K82gYay5ysaVIxmqiSSa+5lbF13dMYv
5cfQ1gnvkJmvk2Tjh3QAYp0w5cd2aD2APG0r+xNSiUyMWAD4fsQcVUpyseHAcvLaTUrdZaThYZcO
0VxT7TE9ddqI2avHXale6TaU4uTmnps/tWAETGw8RhOmtHtQeFBbDeG3GFilAmTSCT7pQ+tYjk8M
EieDctjSYOtjDRGciqt3wHIU/1Eilan2JKpcr+1Z6eW1eJ/CWneM+eSMIRYNMnewBDBgysJckUpm
F/XCUIZXHAVhFyVkAp1sLyw4mQgYrBnIeJp1gUupdDnh1ZDjiswc9DB3k+Hxf40eyHlrkQWFnaPC
QhU92LMGD4UWL6LITt6TXJtg/XCIfw6TKB7RQzXlu6SLYZh3RLB6+i6vdAKCCr7VuzRCbzvTOJvp
6FZdrKTgUgDazpT0U7nmfNeV/jKKJ1qYc10amAOWlYmC7tjUiPsfKLk35CjhVeq77+ApzfF74RCq
esfOZfJ/GR4c2HlDLEO9rzh2ajhwmHd3MS4jcLAu2wo+G3yPdzl61upBEdNSr3pp9/T9VCWffKsj
eVtBGHMx8hSQCecgH0csRTEy9pMe1PUvHOCRdRyMZELQqbQxewzyibx4K3REgm2HfMhNRDmXSPSp
z+9EIfIfRDOpbE1urmbio7Ndsmt7KlWHDol9uBkkq0gxTwxYrQ+2ovwnKSXnkVEtGssRZ4KldaJ0
ah7hM6HobNbmaB3R03tYhSECI8b2VkiZ3OSDRpud3VMn0jDyUSRnR5CHCcnkFLlBgBLTRVelVsHw
k8i8DOd9xpZpMmaJSUgKssnOINXZCqkczmky1SctHnq+wY4lgpIVrcmH1Kthr7j4LcwtBtCRV94T
B8VGSvn1ry5PhmNq0iZ26TvrXrukw+v7RFoQyBQ84iOq3W9Y6SSou8DLzgQNBYqadij8/jnhu7L5
mDQx9rNmqDsH2jWva+Z3KOLvLHcK5EM/0sW769rchDEJxt79GdOHM1+qgX0KutQARoefYIbx575w
JYrF0HYe/borXVBmgyBGw28qkGq6ra0b5ZfEdA0R5Zw6JmH60l6sDDbl5PVc2jtpmApUIQahPzMX
OieSoySydlVfeB8BLtNkrtdah2ZN6YiXk1hYC01P/b+KyUAchegpsGceJdB+jZiPPFfNFtYLECPv
GVNBQ6mdxbrSrP5cgQGOFhPRE5BAWie1dh1yMUlJjrma9b5EGIpt1nhhVhjvTa+HRZgA2iXiOIeH
g9knae9pAOXvVKdFCNJBYmYA4Jn/Qj4w7kvpdauYc89bG8blgaRve9WxF7jXEe4+CCfzXwO7H95b
DksmoQCwFCgupfHdQJH47DG9ge4PtNDbCMMq8W6TrUjRTISay+4XksZ86uvmwy0q78LW9KgsceSp
Vow5wt8yOsU/IY/V34xMms7cjaP06aJieCa413hGBzZgE4tDbQfMiQUNOQGHqrIJH7JCkTVsKqTt
nCeB/8Q9qoWenIVfRuWaewgsGX64OoRFrsb6FybSYc/2npyXSRHWwO6nGH4KvQ2dpZVT8YQpgefn
haxvf8ROhHCEX2aM4O8pkpzP3oyorFxUv5zEC8IKeJbc9qlD4AI+xrTlNz2y5SkPIXqwr7HD+ybA
KL4ZCvIDl2wSU9Le2hD+qvBpSXep0T/im6Yf6UmnnOcis7WHqY7BZswKNCzTaWRjZsTzTk41wHAF
OmouI8f/YVeYExYRM9w+yyT1x7JGYTbPKtCmuWcjqSwdm4MpPbs+eS8CIzqHhp3e5SZBG/Pad6tq
Qwcmx0Xn5tFaupdmJ1XRytn4idY7K1J7UvctMtp8g4aT5R3smfsrJCKN02gKw31BVybsaEd1U39w
DJHhuQ87aws+KBwgYtqFNisot7OawqJzsbTpA6bA3OjJ/Qwc5ZDQYUTxElBFjgUs8Mq7KtdGc071
ILcWflbYcktXAMsKzjCKx8UoQQdi68x02qKBNy18ynPZvEtS/Z7M+mHhQqNkznMyT20ndHrfOkgv
9oKsd2aZsnYDhVGrj1567FHZoqUTW55cp0Pi1Cqu+R24eYrJS6Wud0AcaXUL0uhda+NkiSeWIlUN
DfQEg/NFZ0SeCNE4FlBtMqxNHIZ5qMrAXEvP7fI9WwfdQqkkMo9jhzum/NbfbQxLz7O/6NHDbuiL
HMS1pjAKmMJSp97OHH/mNY72w4Q4dBaJLiCKhKZ9BhvbgqmZ0CHSJ83yd9fT0SNjIsT02CFBhasO
CQFrKAweorPbSh5tu6FmVRYt7WLf8HZDPTbWLkhRfC5922JTkxhosJZwGBo6vzr6NfphUliPadUb
H6p3muIO842KT6VsxLsu9KrcOfaQP3CmolGPX5i8I9gdFjIuDmWE0JUjiTR1Y5KITRiBOKGvqb+P
BntxomuFFt4Ztce0Nwg5xOypUK6i7RH5WZOpn7J/5TgH85JuqlzGOYfyJY3Z/OTpkWQMEo505w7V
EHKSiJicmz52XMKdM7DMDk7Ro2rbaFemnNoWovGTE4KG+mRzXNtpHIH6jU9AE1YjlBABnMRKi178
ApP0d0wfxXBfhDTPqOfaabAYjClDXhSFBt9M2FTIfiIk5/pd4ptJdWoqPR/uccKW6iVNShObchVV
XjajsStLlIrg1dfsz8m/ZTW27b3jCiyZIdXd4oyEKhUvXmzCxugrEo2wfePSnIMHIJ3Q84uGCRKq
eE4Vbyg0PwHrnmjTghmZ5w8qr+zvYi3Ks6UeZaWg/2NrCAfEIIJ7sgmEtY6RgILhjEcYWmRrUrUr
aOG428uhs35PsKn4Fu5UK8i3KWxl4GMaps55D0WCb4f31N0TAxQb7z0OSDXMgfvENjm1qDTeNJ1C
2qLKYRe/iImDyquPXZ1mbNoH7jsPRlpUiIgG2Zj+EI4nWl9+v1K00cBoIRw31hiWEyy6IXvpewwu
hbuZerYY877sbOZdtiRYN9zSTYKVsprEWreDL7wTTm7UwjMq7H1Cfmxgv5ESpRORw3rkLpKeGiVG
ZmIsgT2FfhrNMiRZhGW6mPrZNvoGSAiSyhejNoTxnU+9qVgaGCjKDYmhKju4ruPxC30pXfNIlXpE
sGakcAfeK8OVksP/WA5z9iRlccpUm7U7Zrs8P0dBKaxVkidGbS8Q7CTYzwKtrB8zbH7GYXD1sb3v
yqjMH3EhuBOdnmSkccgJwEdLoUl/12R0mN5GMj6NJd0D8q4Z7eG4IjTYKF4QKxoj0E+W6ZOBbDYa
57llEXTPDiujievESMlYrAoLrygm1lOGFcn+qTdR4R4u3LJxOU4Vj2lRQNO2kB2NKFAXdhdJd0kb
JM/QuoV0O5cDiK4LM6WWx4jRa65ypiG2hsjNfzmE9jRL0UcVi79mu9+Gwc2fbXo6ySpzvbZbtHGK
VM9xIiqIdg81lhLgiK5jKH3515Q7LhUoy1X4q9K+JY2Doiv4aewr6cLv3Tp4kJFvPciEs8Uyl2L8
IMXDZAeRtA0OJmfAJL8gtTTFNUOHb9YzTyMxNXzjtcZwiik9Zw+Iz4KKPeUm7FtzjUyLx4r94EUA
E6k3jYQbqr20ZPYVC1FHdV5XP8y+1/ttaCYNRPjYV91GM2hzQxsIych2K6IB4drRQ4COWTLVMHzo
nGqD76DNGn0qrT3DmAyisE7pn5FWQqGZXli5qXwSJ+GIUEvEQAIBadnksV8vx4xg3C10YPbdkaW0
YF4LqjxLYjYkmkiTJtueyDmJBpJyPRHm+aUhyf7ZndPl7ryZMrM4XAG7w9hvo7UiEuxyvJ3xTi1v
pWy3Jju5YomYwVs13tyAYswy8QoBx5DmElqlhtrYXHmSBdhIrMzc8Y2Vb12cjWtK2E67rHCmJstJ
ZZq1Yd7SUEtxdHrUywBc8zQmxgRtL6hfXatW46tE8tiR0i768XvcJ+zwp9KBS8NT7YcNISbRA6QY
vXri/ARY3BvlaG5ZMkKT9o0HmoTGrCpbY4bGW/YPCDeNcuPYMHNA5ZHusgp6n72hrHMDh02tRHwf
CxwUc3rthb+JRD2WONUqAiZnXtx50R7OfILEoW3LCO2CFX4AAbAM4LJ9tE96iJYPE8mc073ft43z
CCdxasFpwvRZ2EI4ZxdcbTiz65gdjl7KLN2kIw0sshdVcvmXuH5IkEvvGFjtt9DH6MfX3qV/VWHq
RY+gAPx0S/5dPa1yabtP4Hz6YUnWEq4gZsi+PE1URxER4TVOcZoze3AEdAZEbgSs8iLsRLw5UPmq
PcbhoNg7eZwMPBHUAiixm4Zqn18EDhQt2S4nfoaIDYC+YtEKgDUnx8AdDtEJlf6KN1ZPJ07xvrEg
pqKo+IjkeEZARbSlU0Y64Hnw+/mha2u7ukt6p0/uai8lXnHCkFku/alowWiylf0OUQrZfZG39Xmy
q75bBsRAd9xYnDPQJrPAnN5N48ppIstd1qMHzSYjXdR8MW3AKT/0SkMISz816Q8TkSXjQnSWWa1l
TdVq7WWsWDPmypboldH0vEVp5L1LFborCEEvmU1WZHVUz+loNL+wf0MJxPrnPAYSRRIKuBZhfe+A
6d8miHr6jfBEHC06qqntj5zqOqz5iCY40JK+DtYmNW59gaoePns2uv5L2Aq0mwZIjmzX5aIptvTc
a21BC1l0KzRZ1AVtOyqruxxTxsYmkdBjEw9ABgUmlqHeoA0LDPynXnH0lSDFHkx63uvRy8v2bOdt
huSk8755FRmmdWHIta0KcepM6SFZAbn+lMVj9WiTh8F4h4S3ZEgQnOO75c+G+N0LD01HkpcFgWCr
7xrHihrBWTEHribE5jtb66rywP5Bf7AC4Vpr0005rJnAM3/mdeQjwJvUDrO2AxzRGBY1LdhnpjNj
HUdCz5e49J0l0Nx8DXNhPFadZmIjK0D1mcr5oFrXPVcRIe9brFn295HZeO/rg9jKJpi+QVuF9lp6
rpxjaqI+qYjA3CQ1XKSV1g6WzeqhueaiKiL1XEaDs1MKu/U8rTqkqDFt5qMA1GLCN02cNcqoeFno
xI2C4nZWhEUgsMn9boeqtdU4oldO/AAIuo23hWG5fA0ENs5bAdWvSuJgG6lpJEkT0d8MZ238V50k
oF37yuTILGLU3jPA5qjmbWVGaDAYPB1JrTR6qbQ2/Rv04kiSShthRxeObvSbUtr1UxCatBTgGULJ
oCJA6J/EBXU/kH4hqxn21/YHKWQuQGkFsR/6gqbuBZUEtbDpSOAeTtKR4FBZTGzu1GhjJ4Jr0q6w
q45Ax039kQK/fxelOKAxD07vbj+aJxJcETpwvLQATOJZ2fOMo3hLql6CEY92ItOq4Lc0aWjvA15O
bQNC8bI3ou7X0GfrSuAATQrciA8xVBvoO1N/NxZmUs4B0+DbgOhKe2mrDQnFETaLebZunNw8wC2B
a9plcq33qt5DpDPXmJDMRw8212sqieogGqReseNXT2FW1GrtxT6ci5qDG7OwZzX13kgR5VJFQWUx
M2NP0BopQQIsii4dqTyEtW0sSNqDpFXpltOjccbV8Bpm8LKl7PPnclTGPXW9Gp84RJvXfpIl0WXS
ozHoIWbW6ZM4XVFuPBxa/jIjehjWJqATAt07JdkWFn3Fwh34cOkJB+YVIoKhH0z6R7AMqym5by/V
HlYBKkqSpwZfC6bEERLwsKkrvf+LNitcwCnQzjFREtvAGu0NzqZii3koGZduiDNt0WeTSLcWm+b8
m5CQGldmkfYoLwkMteZa5deQWzn1cSooOj1Zhgmtsw0SeXKdEi8Hi09RMdc9B7plUeO/7WJTkLoq
+5K33XCqI8dyGtZxnXYKKXY8BXtcBpN/8j2ill4k8y3bAluRqzkmXpDdQa1vyW2hE081T5AVo7me
vdC9Kv5I+Db3bthYe9TVMK5r0z6g4RrYmPFvVdllCD2ljqG5kgk1ybb90esMVL+o5bgxnUtbuYYN
QVQqHkdO/EMwEViN6Hnd1RP22YpEreCxrMBxQchJwl+QWNWhsKh4kdAc17uuGZ5BzyTWg5YlWEIG
5neyGcwpBvgEtWiRWCRNrRrYvDARqID00O5Ep3YI7XSVzXBIYDiOq2JiqJr0cmKQuvR529MoaEOx
IOigA+N1As9EJxTQJwQ4WnlAfo3gEWX4JIaFQGLZridTpJwMhV35+QvaTz1uFrnSbE+tABOSuIpx
D2FK35QHV2FQ6QshYUmStAglbJk3nIGbRaxPwrbAhymrUgvBMb0t74g4nrITwciieht71fFXVY1h
DTtbV3RDt7V0afUsPMgg9RnJY4dHryT1mI5CH+IiY5Dj/w4XNtXryyfnuA3NKhiP41z4lv/kEajB
vgB2hBh3Dmt2+rNteORQopVWW/RGVTQ5yxjTiXEwdFto23//63//v//7ffg/4U9qfcDYyuJfRZsf
EPI26j//tv79r+p//nX74z//FoQfUHj1UA/w79/PTzGn5P/8W/9fnlEJm7/QOyN64kztQUl2sbrO
P/9198avX676j18HmBOZpiHcc16awTrMHMoNBAmyQLp29OSiyHqTQnfOn1/t8jf/7l7Mq6s1OC8p
/2lH5KvaCo1nueqTywabBWv1+SUM48Y1Lv/+jzuCbxXosKS9oyeSaHwNHLKGLznJZCRwlrFHHAeV
W7T2u8NjTFcxSJF4C9hPtg9BFssAymeQA2xCrYEDE09GXOTVjC2mN6wp2BY6+qKa8uHMaOvYfOW8
jTuUE8AYfRhCN4l98dxBOsNKjOD4dp/f1a2PQP/vm1KJQ6suL8Yn4u2R22ikBw6LCiips/mzC2j/
fQFh+73itGn9iEZZmEeAcVVMLxQbQlPOPr/EjU/N8v/7EmnaDXB63OFJ2u2zogI3p0JdL0lTX+js
++ZFoGVf3M2N78zy/vtS0ChCdEnKPdfYhteJr1PNJLiDnsPd5/ei3/jKrMtN/uMrS30LAI43jU/K
1H/1MHuJBda240jbV/mIK2WHbQtbHWaJl8mSwx0xHoS3ZtYXH4TDdX4zkqzLv//j+pSmPVOQw7g3
usGEmRhy9lDg9nLw+KegDcRwnozW/OJ2b13tag5qhcyVcGvrnHYZsDiM3LQusdwn9UH2vvvFB3Lj
I7eu5qI0TsqmMf3mFGZU8siFmzZd200/Pn9lt76Jq7mn72sOA+xzzxqrGZUBjlRGZSy7In78/AK3
/vyriUdDpzVZZmGf+06GwcUg1FTPbtlY2h++hatJoC4mWhFI1c64Shq4MjRNogxPV4RMfplBGfnD
93A1F5ReQIV1avxjkOBwp2fGBgTJX/zw+XO68SLMq3mgpXdKxLFtnWWAsmyYxA8kjuYSRVT2xaJ2
402YV8MfNa7ZRXEeH2kNJx8jTbx7BfVt//nff+vXr4Y+TE8dPJYanyzdACASsGGj+jvpkLP/7AJX
Y9vCTUxqY+ad06qu7xqO6huJCOT181+/MZbN67HcguJxm0zt+za0q5nhhmoRj3GOY5HkiJlZRNUX
39Hlhf5mjjIvD/Cfc5Q22lTxPXEIcjYt7KSAbIMbMwh/mY2QwvAFhFQtK7g9VtF9cdFbb+dqmPsA
ZfwkaNzzQBrH8FKz70W8iq5/Wn/+/G4sY+bVMAe6grHTGdKzb2U48av+wQ3SZFZ0HiLD0jmAknn6
/Eq3nt/VeIfXXWbYi4KDzKnukmWwzDPCCI2JGCezBp6D9GXI6/uJtfuLkXNrbF4NfRlmHTqjlEuG
tnZCcR+hPhnLA0qDr4b/jRdkXA1/hMZUUPowOZZ1Xb2AO4xeJg4kX9zArV+/Gvqa1/Y9RsjwSPQ4
Tk7ZwQPcN0RVpIvPX8qN4WNcjf4MO1eCG9iCYtXYi8SrO07UypurStyD9zL+8D6u5gAHrAvjM/bO
XjqglMmVcwd4O/hikNx4zcbVHGC1HqLfaGj2BsWAZueVLTHGdcDID/SWFIrPH9Wtd3H593+M/9JF
S0u3sUWtrkVIPlU/EjCB+Nea7j+/wq2XcTXYsa67vdsgY5BhgQJ7dL7BjERWHVAfLGR//Pwqt+7j
asQrgNn41ILoKQzUuDX8OvnA8RV/sarfehdXo7y0Boe0aDc4Ivu0OlTquobMj+6cl3n6NrISLHmf
38dlDPxmPjauBncYGhfAXZAdefuklvkXX/tBaRTv/56Scf9XhNWnL59f7cZT06/GOSSTXAxtmx2N
pETYAbCYBdIkn6f44uXfeHD61VDH5TOA4Wv7PXeCnb70EZFWkh4nKd9/dgtXYz3VdXdwjDA7Oj6F
0tzqjANZjn+4kOhXQ9zI/JYYHCM9wpm4yL5Atof9sXcUI8XwX3EpHP7sNq5Ge29J9PFa0x4tfcIQ
H6XFwtXgqH7+6ze+Kv16lCek8gwhAfCXO3BIx5m1g47bWX0ALsFcONLsK+ov3vmtj+pqwAe0aCqK
au2p7zRib5yBdWrfaMhsvth73bqbq7HuWZg2myxojiVS8Zk1sFPxQqDWJjxtOuVqJWr7iRpa9cUN
6ZfB95tBqV8Nf2nFoN1iEqXiunaWIw7PRUtLbINJeD76nI9HeSmdFmMGEbMBxgUt4Is3d/PaVxNC
DEHMcSCH4I/xDqOezwNRJnMLWOiC5Jt63lrT4wDyeV7n/JMADPJnM5F2NTfQ1bLyYPSio2U4d2kd
6RgJvJdSo6yFVgXC9Bg0c5vNzuef6K0b1a6mCloEGjR/CyZZMmp/QV/MimCNIKRKzxJgf7fPpyFG
5WrDLZ4ZueYoEH4tTMRFGLkaWv8//DuuJpQR9xRSoEHxycbjeiBwClGJ/isQLe1IqDSWCAlPSkYI
LRrejsz/4iu7sWfVrqcaMsh8jUzpY9nX/q6fXhBEHxwP08vfS2Ug8sXnd3hjQdauphrp+g0S7KY7
NSBhDpFTyzVK/HzG8ln8GMJILj+/zo25X7uadAKiIzRK5t1Z2ujbcg3JdNjbd11By/3zK9yYabTr
maZJ8PKEsnpUNuiORdN7wRuNGvHxZz9v/PfeyKkSh1DhRO5TLKJ2usQijXknp6OQhKvPL3FjKtOu
ZhYCC7QBM01wKKuKaj9FGxUO2gpTuVyIsp3DMzx0OrLVzy9365VcTyYYVQzHNjDV2JEd32umAMrg
+aPdvNG96MwvTt+/PRS5vn81dciw1mAc9vnRMestcfFEVHff2WLs2+SShH6ZPXStXdaXbc3nN/bb
b5orXk0eMaSbHO0tGQW5rVPWB0JDc3FWFpWICJNI89jd16Hdp+Mf3uLVLIHjve1GTmInDGlvhme6
715lUrJqiXhhHO3QNjwPtk0duADI9MVd/vZ75y6vpgjNpwmCKb88yhbY01qrLtxwvBjWX58/xd9O
Qfz+5bP5x2EASK/X6OB+TuqiYlY6lXW8xpvAZm/Y0FAvPOeL7/7WnVzNDdgcY+ID4uw4Om32EkD6
OxZgyz6/jVs/fjUtAB+k/4lg5xGzDHB57DqGu5oMONuLzy/w22HEc7qaGBQJW+QIGNkxEEFk7+EN
ZNARa8q9sBNomOIX/bMLXU0PKWAr9FI8phYJe4ooMsw0kPNZvbeF3m0/v8jv6+TcztWsYABf0mmN
l3ukWzibUQNiUkPZH2v9Q6gYP2x+sL7mWr8kBiNZl81LU9b3osu/f/4X3Hhh3tV8IUaCX2ByuN9M
hM6zKU6jdeUSx/r5r994W97V3KDs2htJH8xPSHNJLJOTuWgh0d0jpyjPn1/ixoTnXc0GTmFj4YPl
e7hwbzCpNh+KyGgCqe6NsN4iydQvcnIKUOFXu4Vbj+xqKsgTLxptw3W+OQGiua1jlSJcpMh8+tfP
b+nWU7uaC4zeNG1AfcEh1yHfUIKspiOBG2y3SG77atq+9dwud/ePCaedSsI3pjw4IJqFNxpXh0sg
06xVbEd6e/pF7OsjVrAf2WT9/LPbupobfN2pMciG6YfUGwJZTQc+nIJkisdKzD+/xK2bupodQi2K
7cGwxCFvYmR4PRrEiIxIQkguJgvn0FbamhicJ3R90Ref+K0h7F1NFJaC5WXp9fgjD2T4GI92OM+1
qFyHIitwkDbgaQMY+vhFg7Xoc2OuFLqPQPnvLtqPL6bFW9/k1TwSAPgy4yQfz1pjl6egxwqKGKlY
f/5Yb3yQ7tUkEaJtS1onjz7+P2fn0hyn7rTxT0SVECCJ7Vxtj51xHPvksqGc5ISruAkh4NO/D/5v
fBQzvDWbVMoLNLp0S2p1P78R5IUDAu6QlspTaLeh5milA0tNWJ4CtTcciHWT/IQI9H3q9tGx45Bg
R15WvbI2llqwHAUS+g2yiobyUaRVcyRajndyQIli1yEB+/I4zT/2r8sqD7nlGYAN4NB2jvlj1SPa
EkEaC+V1h4jPN+TKKSFw5e+v9kN87ug7CzbIGCPIQk9+ona92wM8Wn/KKCoUL/dlYUXx+e//+XqK
C4Sv2kc/6iDcB+wsxPZa0ByvCoxgsCx3oJuoDhHd5o/KY/dmih4EhTjc2zhBCvoWSoXn/4eZLs2+
5Rkgm1oVKPatH1E34O8hV9PfMoXZd1hWrizhpRGzHIGG2noPiS0IWzUFJLcQGCPIxIvGP5cnZKkH
lomPSek4QR6rx1whEI0Ye/9Aq+AZKub9yhl0Yfkyy8whWZ3EE8i7j3RA+lmq+TMj6qdMQrAhkazx
diMa5nDP5Q4tjBezTJ4XkJwG9X567Rzoq50IMJt4MYqh3ZqsnA0WhoxZJk8lQohdVMv/nQ1wcgfJ
BOUF4G88X9cF2+B5BZmkoApBU3FcCPV64nZyDdlf/vrSz5///t4EoYcqgSqRjxK6kim0BQAFhnwO
EHlPAcQYxyvnYZ6fd81gKyw588rxceTe1whlLagVuu7BiYfMsnJBQBmJmRofmyz7rZkZN0jHWHMh
8zB/4G+ZZdRicljeOuP4GI1Fc0d4OSvsF+wR2bjV1tOrV9yllWpbtjKdDnJo8aOC1gEsdgi9P7kq
6Ur8benzlmUjdTHIHdPnPwd/eAXcp93VA44NlxfRvNY/GKPAMmqo0SQsxVnvUc1SjRA5Qnkw0Gag
8wqyLbFPoRCuX4mjLSzYwLLoCPXxADf53aP2JoheTBS5Nt6Q36EC17xc7s5SE5ZJ5x3WEsrPDZoo
1bTJgfyTkOZzNVI4AXmtn69rxjLsCEUFsQxRXA5COLIiUzyZbqAgkh4Qnyx/Xm5jYdrtzMWonrFd
kAd4pCjBuAfySr12jTDX7d/B3Oo7q6Yo1gbjrtKPFUQwN41gj0MK07780xcML7CsGopFGYRwiv4R
BYt4WES1PmRYsZsmqBHbZChfXXFNS7NtGfh8SfFpLvRjEwX/oqp+2vh99w3BnbWcqqWOWJadIHm0
7ocx/glZfUhptr1CoZX3BDBCeqo8vvKGuTTTloFLAqk9pKg2j3JCUZcbh9DICn5cnoqFb9tpgz7K
mQ10b/DtwlBEx/H8kaPWb2UCFo4EdqZgDuHyLNBU/pp/uZ8Gd6gBPEL88v6toUn036A1U62sqqWu
WLYdGbdwDbSKceRUzY7Ol7YoLL5fN06WRYMmSzw+Ic7auI45QkEv+BK24doNaemnzwv4vbV1jqPb
UDaPVetC6l1Vw6yHWBVXJVXx8K/cv6FOWq1F/UPAl57AWp6eIOUb7y6PzbwXfLBH+JY5g6JjoKBg
6h8VSiKhaQ3pC+a2+9AdxpodoNHOu5NAOU6HMgZWBAbR8miKBEiTvIuumx/Xmnw/Sdqu7hr6moo6
2sSoKdt1GZRPL/dwYX7sx2TUmHkDE2lwHlkKcJEKUMW0qxUwH1c2YC2ARPgAo0DD6zUDdYA8ksx4
9xNqQIOXyx1YmiLLE3omyoEgbvNfKOhEktNQyoNiz3LQXzKTDKiUb6pdStLncWiuc1q+5RqhLV3l
bibyX8i3A2bXycBqJ3jnvNyfhQnxLZeY6yBLUKDAzxSUKn+LoCfECH3UN99c/v68bD5Y0nYWZTUC
vZI4NYciFpJSdFw8vZ1sEd6aZRK6L9emQfDQTqdkidd3nWETUEHhTcORfhaCgX7dOHmWWTAWOLgl
obQQhSRR/gAEPMTqR0R72HUL17P9IgWjNM108QgERLePkBz6ExsKZCQuz8PCBvtXOmVKsph2k/7l
ClzuGiiBb/P5fJAB4Ai9gTY5Xm5nYT3ZyZQkAeMBNayQxlIkTx4qaNlCCT/q02x/uYGljlg+ElJI
RhctBDuREmZQ0YNNXHuoTx45kgA8flU5CxaTZecV9IgHRxUF7nxs4g8x4l/6QEHcS6/bZD3LrKWK
AYHp0/QcxS4MT+sgJLvJJaNcGailmbAsWyrtQzaJFI9pXLFb5bvxP0GS8bUs8vl3fmDYf+VH4iXM
9ToEp4nhKbhRAHbof9N2qNVNEhQzgG7SPLqZPN84UMPInB8D1LH1ARA7+jU20IeCCIXf9JDEbVxo
H5s0difQxacG/weMLQUXvqOITyOWjOKniVf6AWUeRX2MEgmoKaWjF24hTFqUDwHEx7GD1LlQCRDt
lEG22a9690EGoNl+81F0i2cpKGmAp7ZB4KQJz8grBCVxyiG7e+OjvjEH7iGL1GeYA4T96eT6+b9Q
q/Rx9lEhdGYQHOnj6KeToRxvLbHlwxliru2wCmwmOoL2xaFh6oYqIreQuubXOCx83HJYAuJfsesB
6DJrIUFzJ0X8PUtBmLtshku/3XJXDaGJCyEiAlU6gL5Mh6hqa6a17NWlr1u7uN+xJi/zcUQddb8Z
2u5YJfnt5R8+f+KvdYtxmZt8d0KMCvCn1BBjXBCYhxQ5JX80ykV2PF590ln69ZaLctwi8cCGnQ4l
YD6TDxHHyKz8+qVPW25JI+W+rr0OKgJefhgGdTs23Yq/+NCxYmBsh+R1kQCebTp41XB0pnulQE1H
qKJce2Rd+u2WQ4LiPXjnEpMaMHVIXQ6RqauyAphrOyMf2dNQ3WmmA67DB0m/h6xaSXJ4S3D7YL1Q
K5bSQwgnFg0mE3yFcO9v2Mbb8jsIlewcFGuvnJIWFqWdrR1EpeOGRE8HlKc/BcZBXDE4eE67cqZf
mFpqGWsI8IiadbYPZKiOAzHHJtd3iULAppUr47TUg/nv78yq7gD1g2LHdGDM83eOrOi2Hnyw6iGI
u3KE+fAoiUm2LLcpZOhDEgZNVKgz8FFbuEeybrRXnlD7RAc/XFrEa9vbx16CWiZMuzZJZIC12qfj
HhIkt6Zae/BdmgzLhP1eQIDDqadDM6vHo3azwEt/4oBj6UQbVIVWK/a8YG7UsudmHAgEPKG9oacX
SJHswypfWa0f3oEwEZYh+2BS4frpl7NAXJydoL6uv0OsqsJ5u4pBAB//VBovqiwhZ+CH8pWU14UV
ZidqV9D2ErhKoFXow4GJ0LpnFrUlpEjJn8tbw8ICszO1OwjxQyK6Hw/Q7Mk2YezuoCO0KQnfI/7/
hGvSdXunfcWOkj5OQAR1DxCcxvEnjlEhn+X54XIvFubdvmKDSVbEoGVh9xn67yOkK5j6cvnLCyvX
tWzcBVg1S5wAMxBU1bfG4Qd36L8BsP0MvNJKDH6pDdvIdSd6J/PHQwYqQ+lkBwI+TOiPX6EcfM0V
hbmuZduouzIAFScThHDiIzSjP3dJsGJzS2vUsm0ioV5FY4YVBFFj0u0ycsfTFQ+7NK+WPdN6zKBj
keDgUpV4OGcSL2iuWVs183b2wTb3lpL8zn9DFjGX/VjQI6QgbuKMP0Vpf0Pb7kvWpWdP+3dZbXZX
LSM7q5qHMbJ2XAySB/DXppHm1kwAcBsIddBgxZQXBsvOpMYzWtLii+Mh76r0F6ReWgpwbl1fdwwj
1uEajGgg1CCrcqj86RX6XhPw1Eh9vDw+C27IzoIOUbUPpU4+Hro8d3eAk2VPY6a+dznuuynetje0
bovrFpWdCA29ushpwoQcog6SY8ASgcF4NwFM1q54owWLsDOgUTqZALMEXnUqYveumlMLwFtJ927g
yRW3tDTXlj3ngfQypIQiZbgDYJUMtTj2lVk7AC593TLpNFYjKo1BaIL4f7SnUzq8ekh2++fyXC99
3TLqvAQIKCAEespIknIeRDSgfmKAqOvlzy+NvrVTp1MpwyDC0EjkI22BSiuPcYhHiT5aXa0fN0Hs
ROcxcYYalFdyAKntZfTYc6O6L1cWtTGIUf/3XMl8oH4bT+Ge2Qj6yHAUA6YNfJm1h6ePJwBo1/9+
H9lUo4f7CPY0FFOY5k5FOY1u9eTyq8qa0IN5p3vnWdk48EHhmnmIPBTNjKovbqFIW67M8PyVv/02
sfOVEWSBIpru8fWGPyts/Yf/2RgqDSGTlrGrHB4J5+F71wmTVTWAtVA/yXPyitjJb2Bz05Vz/dIU
WPZrqAhxxccizR0EKsAlgNhSqoeVry+tT8t+lTAG5FaJrxcRwFZu/hwju+aIguu1V5ul32/Z8NQ4
iURKpXuYaoDtesjl71vqJftrTJjYmcnI2wfZGDHIA4ES6ZEKpIX6dL7wANq2soYWOmDnHqdKorKr
iskhpQCP+RkewIOWQtb9cg+WPm+ZMDR9g9YEjjjRcAz/qaoW/G1XeeHjdZ+3LDhyIc+GhJzwpDQ0
kqmv4+H/8/mF9SMs8yVO2jRz3PTku4bpO2iQ6vIA8SQyHDqXds41rzygfc3NvzMwqLineRgYftKk
pog0czDytgop/CshgKVuzJPz/vs56spAWROnfGRPUQ+qABCEzaH1ka14eR6WWrDMmHR9GI3If0VE
EAcVUcYgKXcpu/Uk6AnXNWHZcuNQ6CoGiTjFJE5u9ID0g8ADN2DyJdldbmLBn9pZxCART3iAnal6
Ln+WWX2X5u3PfvJPQ7Z21F6yB2tTNhAELaIhNyeZZ4CCMQ5556Ie6MrtfOHzdpIwgIgceOpUoFKz
BDi3CJ6CImbHy8OzMMncsmUKelgMsKt3iIrqn1FCS4hq/WkoQc293MDSr7es2Qwo9JSlb04RyjuA
ikVQFkSSeH/56wuzaycG5xB6HEAU9Q7ar++YA1/auJAzrMUDxBCvUi1gxM4HJkj0acpYYMdBTuuG
RDL4p+1b+qnMwJa+3I+lUZr//s6aVWOKLky1d/BJ/fi2HUMScMVdfxzdIXY+cNr5Fch1pj+NmdZf
3vIcNPS8gY2cjiAopremV+LBZP3nVonfl/uzNC+WYZtirCscMehBVClEzKSme79GESBUo5Mj3nD4
WjXR0sBZezXrEP2EBL93MHn1K/ebZtd2yVqAcunjlmGDugyoYJAMJ5JMefukQD2MIbaagwy/Yn4L
LdiZwSn3IWuY5KBW9DquNmNUs2kLWC9b2YUWzNtOBVZBgWri3ExHJavqMEd4BE2qQ43/XJ7opQYs
8yYh5NUA3+WnfKiA/0XR260/Vs0udPC8el0T8xp7ZxuAY4I3wCsgjRLd3NAQhXsQ88XhDIUGl1tY
moW5c+9a0CHI01FODIDXDqYWkc+QnACVbMs/lxtYGqW54XcNjKSHIj9qUQ96RriqCLeFmSNwStpm
TaRrqQlrt4ZUpgtkQeNht85QodPn8jA67tcEu9H+uk5YNk0T7iFtHTeTWPiIBkN0DAczBzhxtgE0
mq+VGi1NhmXRVc3BlMhxsPGh8/w9kojVQ5J7eL2uE5ZJj1EzgJeJqW4EyF8QO/g8gjK/mQq8pl/V
gp0XXHFEdGQr+CnK2A/okgK8VuX5ZvL4dfE2iJT+dzUh85iBlAlvCnbQ51TiUFAl/YEX5jNwAl8v
92JhFgLLriHxDiJPVoiTiOLoBlhg58QnYVYOBfNXPrjkBpZJA2UHIUOKHZWwGqTFGprv0Iihu1J5
eIYDRBp0QhBbr+vKbDHvjM9nBLLEiRxOENweMijVdk2/C3BsHlY22KWxsqw76vOyRV6GOeUp9NW3
Ao/npywCqXvl+wumbScF+/kE+DC4bG9H/Qp794M7BT+Aw8iuO2EGlmVDX8TlRM4XXp++xmJyzyCg
RivXuaVfb9kzHj5x+ecIl4hR3oMFMwJP7Q17R9TFlS1YNh2HHUSiOScHr4UKqg9q2Q6Rwy9RDGTm
VUvIzgWOGZSNwS30D3oMfsgAkL2sL68SMGDETgWGxn03ohiUn0DNC8XWJ3EF6eMJcueQX5664Mo+
WBbdTKDi9GKaI5NwgVuWMnfXFrjUXTdElkmPjWYI7HFzAn4wDEB06poU/KYO7V3XgGXGePiSqS/b
4AjVeZTlydKp5K+wRsLeWtLB/FM/8Ep2LrDfN4kY0xGeu4DEGiTN78eJPSoI12+cLLzO1uyU4MgL
GahW0HDf4Om72KoQ0bEE7567y6O0YG2+Zcr54CAYBnAlPl9D93BUwwhuFeBUQdUFKzOx1IZl0Sg5
f0NImtNbwk3UjMVO8bG4cRrk7l3uxtJUWCZddSM4uRFYJWPnntO2eAI7BBxtD8L47dqCWuiGnckK
Sls3ozf6k8pzvos7ZybNo/i2d1ZrmBd2BjshzNQVUvohd3CKUWn2HXpYLvhGgeMnK7O99H3Lpqse
QBOcU/mpAV8vANi9G9LzpEmz9ka5sFHbSawk1pCRbWty0qpQs6aWAIcVGHMAP/Q+82hxUxPUKlye
9Pn88oH92SmtVQblbOikk1OD9L4nMDR6EILhpUiEtMFYD2DgOVm59dzuyliynTtWRQYQibHF7SXv
1CPRrUA7Tb9F5V67Jj+9NEfWwVzjWdfNfCc46UQU27jSEfhIPV9xJ0sTZNu7K3nVZSEDW9yvXsB5
/MIyfDye7/VjCOGW/4du15LBWHbv18EAzhxBW4PT5i+spJABj5SLRCE4SMjRr/RpacQs408pxOlI
3bNTrGpQFk2pjkHM9f7yKlv4up1aBhyPMZ1w2GnM2Q9KwIFqJV4YL398YYjs5DLQoZPBiIqdjIdq
aNy1201OO3LoPbyTXm5i6fdbNm/Sui4AkCEnyucXXh1I5MAC0rTWhaXvWxu5P0zuDHZlpxT3rw1g
585t68VXnqRsBVDqTDKZXMAaqhI04aehCWTxSUDsvVl5AF+agblb7077YOGB2tfq4BABhnuKs6q/
MWFKH4KCriUuLY2QZdEMMU3AUAt2og5tGJSYyJjuMleI66Lib4SBd11QiY7HUeYEZKg+u5HDgDCj
n+rsoU/AOL5yGVnGrFnF4WZTBm431JdzwHZueV/XVxqZZcJj5nROohQ7KUPNv7QzKJUMo5BcF7Cx
U8eioPcYKO79CTQ3JG0Ceruh42pQeWEJ2WljU29GE9axdygr8AIVd5ItctN/AMo1HC7b8FILlg0L
gKVYVpfs5JsEaEvqBEdobum9J1HofrmJhUVqZ401JeQEuQR9Angl9aBq2SPJK/VWVs9SB+a/v1ui
mqKMt4SM+ikdAPGK+la9jDIZ9wYhg5UmljpgGfIY6B44njw4Rbl7rBQEUYK8Da67rdgpY37TdrIA
S/qkWJc3mwqIcL3Nmr5Yibsu/Xj63/HBmajQ4Jti9FUV3DUO6IGBt1olvPR1y3ZJOHiirP3g1HiO
AqyR+ntwwK4SKGHEzhxDUqAb1b0IThRBvYcRnNB7EfhPVy1LO1csLVriQeoCAzPnpBFUu9733PSf
L399YVnaWWLxhDJ5WpXzotdjtW1IHJ9CvLNv3aG80nHaqWIC6mHgRzMciav0N82VOk5szK4p9AdA
y9p8mzYEA4EU9ADhLXcTj0V1iFqPIETWXhlf/StDjAYQJ4AG0AkJJvkL1B9Ntp36EaJyl+dg4URq
J4ip1AfuvoWEHOQfCYjWkBdOdPF99LovEEfkO7z+yBU3umAHtlZmBZ583KfEP1Ea+ADqmYl6tzyt
UWt0uS9LDVhmLFvZ60jS6SR9g1MWBdrauQP/xLmqvBnzbVlyI3yvG6LWPwHmxxX2Gjdg20Jl04pB
LHXA2odzFM8WWUwIYp9p+MwgJ/wbhwgdrrjRD+0t+EsU00WFY4DMEnKalHI3USyfAJKOQGMbVuzh
w9+PBuar4rt9pskdCN3VnXvSIAN+Q0EuA92Zp1cVbOHz1j7clAXKwwJ3wkmr1M0urpEsu6uTPpAr
xrD0+217BqCzy2QdnHxkaYwcwrdgBV6VDIhfb23CqceColIRFg9MaqMgd76BZnz/2Q0L5xp3jSbm
fr0b/yqJw7ajwMU1b9hx5BC547FHZa57jYWhAessbaLOy7nTuycwhbJthQD0pvSuu47h65b9Ak2Y
BMlY+Cfw8YJNNDjFvesBX/P/uE4umYBtwbEISiguoQlwoh+jaYqOEA+rDiW/TqwDvbCMuBKU5bXM
6WFMHeZAAbYYB7rLQXtMvyUpLdMrJ8POG2NJyfwm6IeTKPwu/iQZMlk32O3K8Ntlfzov+78iPEFo
y1aCYAOsXJIiHhbFP9KgZntfmOFHV7eIdZd5/ueKZnho38L9ohPhVIX5I5WJ+9y0OSgmdf7sI23z
xfD+5XIrH6t7oxnLe7TCL/Bykjq/urpw90TRaNcO3ZegAS8vge7TFlQQtR2cMdyGYbmjXbgWU/pw
0aFly60YBDHA20IHcdYJ/id8IpGGB8DcqojYh1OFJuam31m+TESXO5InP+OAPbldIVD+VUV7kuFR
Ja3F2il/qRnLwYQKOTSlwRhyp80gJQnxeTdVm7fXiSqWa4eepWYsN8MG3fYJrYZT2+tsGybVPc99
KL8O8R6o9ZXd8MOTD4bM8jaFgBJihafwX1MY3YSO02w6422LtvsE+CDUY8Jy5fq7NP2WzzEADI0+
ROXOFJXPYm/AnszPoklN/rluyhQP8pdX+Ie7FzpkOR6FSkkj2x4Pm5MYtnUUDztNyNerPm7f4Qew
mfvASfOf01h5ckv7TH4KcBH7fd3nrZMDso18yUEMfRkTZNbeidBQdw/sZvbjuu9bCzcAYFzQYvJe
XVVF55p1Wt53npblShB0YcXaN1Qc/TMzRpF8zaswnKnw5bacc6kgBXbXwLutrNmFpfQmvvrOzCMC
3a/W6YJzPqCUPMWUbKoubo5QbTpeHqiljliLNeYDXjTDsnzlbcH2gz+r+DBU+me1+yOvnavCojy0
b60x8OcMqV/BGRHdMN8Q8IVQH0+SYGU+FgbKvriKiSZG8bR8jSP21HWRf0Ay/qHWyl0Zp6UGrAWr
R7fsKrfwz/NRceZoI9vWz/Yur/VKUGL+0l+7Lw/tm2sShmPcClW+lklmnjKS//YAj8MjS8xQRtKO
/l7xdtzFlRyuyfNAi/OaeLe65DCnRZhJ/hQte1Ix+TN6UHHJc/GQQsUTkos8vm4d27daKSdnHLKO
no1A4N0kOAvnyFfaevXwcnkdL3h3+17bjojAApkgf5ZhMG1ICfmFocFNpBTQ1FI9FrI3DGspHwue
177Z4jWvTI3HgzvlAG0Aiigfne3kT9NVNRqYGWuvMkMYt3rQyU83LJ8GVOLuOMoEViZj6ddbJk9d
xzUaKbM/gfpyNsOUeWenjtOV3W/p69au5BelbAmIEhBirlW/R61Dol6yLir7q0xd2BVQsRzTJuHa
ecWbAcWegbidK7CBI4p9TYSfC/taSyNdoRKA8nNFoAW2I5gOD1XwMQ73Q5moYXd5yX48UsK+3upC
9mWi9XAG1KGUd+AjtS6s3ZnWtDeWGrDsmw3eyIdej2fWmU80m2UceWsOl3/9xw5R2NdbNfQEYg2S
/m9rkrq/SVGqAXFsdz1YtdTG3LF3Dkqh/hbvaaN/hrJOvKuK6HtD3K9BZLIVr740Qt5/G0ApKfTr
2pycmSx0ewN5nEpufZkguee6UbIMOXdjxwGuyT/nBrQVlNOZTQNV0O2EWuvd5Sbe3gz+3jhEaNlz
Styg9kWP5VpKHp/VUAzmH82D0jwOwhsAWBjbpIecrlKifpCylOVXUycsEFuG0lq5HZVw+bdQAZD9
k+AwPpS7HriW9KsUdJrIxhVqpOXKiCwNueUf0oE5+PS8kRJAgysKEGCftv7+8mAsfN2+IyMc0qio
J/LV9fX9m4QzJEy76366fT+WKEIqoBQ2ngl1oZoke5Vuy4Cgvuq6Hz/vbe+WO0l7Ggy5659nfCiA
PHgWhRjkNbE6LuzCKmdUXYVkCvmapKnc1iNSs/Dm15ErV7pdUWWk40EKKiTneBxCeo8XUVocIJE6
y+/WjtJrMbsP6yXQj3nm3w1SilSDTA2S3kEOHKg3oh5Qo3SfQ04P5dTlqRqCe44/rBdLLDghYfkI
MYUeipJHc47aHvdfTo4ybZ1bF28YK650adFaTqIyAgmkNTFn30NZJpsCdzeINa3upZ9veYe5Jkz4
psHJ21RAAeBhx3OV3qhSmQrKhlVTrz3tzxb8gR8SlmWXGYFvGcfxVz6IHFQV10t1km5kGmVZeEpY
mOZPxgOdsd61Th7q81hVg/IRVmyY+1hF2A/NLtQ0ozdTO6noWSeK9OEDR1bOOKBCxU/rY5gK7n7u
M8/xv7TYg+gZ4O6oCTfpVI8CmZnQeTuPDsSJnJ3OcScwmzpIymLc6FxkP8vSCV7jrh3OqCGl6aFK
MOSbCfII6RPvIy5/DCweNKo8Jk9Nw6bUYRUeA68f+ZceD1bqoZ5Kj2TbIETg+LMjOul+SqO0KSCv
ENHmD9yzzl6FR2W5R45DoH6bJoUmH3OyKQ2/x4EzdOKAW0rpe8cwlz4Lb0nuNbRbuUYs2Iddj1Yh
8X+q42T6hZqifJvw8FkCDIWCX/fIAbvZuGX2OwYvZsM6FA9edlwfX12EXaamkPjAPBFMiHhQ4t/m
FMpWtz5yhH40QzcFSG/krArbvWAuKRF7YRCdu9zygulwy2UavJzHrInZXTqW04MxvXdLTbCWjLRg
O3b9GpTtEkMk+lUVgbiVfTJ98jvlAdLggGVyuQcLIBU4q/86tLFWI6dBSu9Ilt68FXO+AVyi/rPP
glsF5BESnG8gKfQyMnc7gyaLOFkLVeLZ5GOr5ZY/rWZCBGBzzo+UTCK6S0bEY5/5ECVOsRe+Y4Jj
A2my6gABFNacIlHE/qYI8lKkm36IxsegbPz2PsTjP9s6faTwvsTgBXYslp3amsGT8QtVfBrv4hbP
FY9Ml9BokSREt19MJtMxO45txfJd1SkxvaSjzIaj7EBUBhc8HfJfYTzQ8q5NVGmQHG2gCbGJgPZ0
DkTjgTHeIPiC5RYZlNtuoQeD3zENZWC8fZbHvfxDQC7L0hlmO4Q3EHsIy89RDvDpk+mQuv+Qsx7X
iKYdzPgzd7Effpo6qCK+iFy307cG0oTjgyhUXf6rkPoG6ci4EyYINnhELQF4zpK6dM5jK6jzJaEB
XuK9hsXAVnVZ7n2uIOzsb9uyo19k78xPuWOXx1tGJHWfEzOk6T+Jkyv3PjRFEr7UxmkB+iQtipEj
3abRMWDj1OqNy7pO3DL82xwBsffYrgZDT+zLFnwkpN85oO+EOPK021IXOvvEkXQwJ581DphQynVu
Y+WM+b+splO9YVWk9Jm2dejdQyihFwdaQM3tWKZ+EN/3EHUEAD73qO/e4Lk+dDboSaB+QtzVr/PN
gPCQ2vfwbeI2a4C8e4h73pf3JcqC5IZ5pouOWlV59WeqeS/SvZ+Zvj0WLuLhbRmG+b0G96LaxAon
brLtuKIIw/pMltHPshlJ8Jl0ZoIQa1SkmTh4KJHjm04ixV/t62jwq2ljSt7nz9xH8cLnAHoDsYBG
RTb2j30ScMTJ/CwVGEc2pVH5q+klbiVRxf10wzs8Mv47gpUUfzZBFnh3YxxmP7GONMA7OuZgr0Qp
m7oDVmfvqe94Gy/9r1kiUYyZujE32zFSHbi8dRWiYBLUDuqDTBa60c4Di6HYAUcT5ftep5QchQE3
4TYlCDUjAhFCQBVxia69n8D6dN1NURRQnNmWbuI0d+1Io/OgS9VvoyTum7uMtc5wiLRbRduW5OMX
Lxh78c0D6g1SX0MsnEMCygq7QVATNgclman6GnNGm13pxDLeIYtD0X3pdZ13Y1RZqAPzqraqNhVu
C/tYIT3ogASVmG1zxuvs1uCxUtyFHdQOdyoLS32qU6isH1lV+3QfuKNoTkWb1s8sDsFmK904/6Ww
WZvPCBwmKO2dWDMvqK7X7G6Ic67vuJBgD23wTIUlrOkE2XEua1Y/VJD4jFG0zhuapDs6OEGDJ0yk
h2yx6mr6FI1eZT5DtMgjIZxAqBGnSKF3p7dJ4pMX0SoU8WxAseyjAZywPnQwJDWNDm7psNci6vvi
gQc0ql/yoA7CXdboUH+qZNEVXxzqY0eX0LOT56LuK/oJ5/op/NKQocyOGYLq7Q9VjTWEf/oxkeZP
gTzq5FlWZpzuIL7qBpuUiyI4Bk0cO/sYA0x3CSQos2NRjTHbIWm1wruM5wfBHibF0jsSZY0D8W0v
FscYEqfRTe6WrLwNJuDct6iKdds/YV53zh3AjRz0pDp1eLJpi9okd1MEZuaj5n7W3ZRVVtbpAbHg
pP3OHAUqtyN6JMUXLRUvUeH13ybZ8ijdmEqraNePpVY71yXJ8A1f0xoutUsR4DtADxa3sF0YTcVa
CHZpK7bOyYZHg0fjpD3LyeCtDeDPvAKFM1l7Nlz6vnVKbiAJXcqOOM+5HtvuJFETyLZ0aHh0VeQK
x8j/bsRIys6UGYR7DhQb8Toky4zeOZCpDfcrW/08FB+ckLl1QgYmpOA4ScgTAXsQOZHw2nEaf00J
Vk1Y3Sud3AD2iyr5LNebyvDfqadvElBMnUBcFz2zS5p9FNJCXVMMZ99FQAJRHGczZoAcdXq4Mqhi
VzU3mqbKYcl01mkcvsCvi2KH3We14G4OX30wijbeCJt+WLQ6689sQGAUOZRqpwphdpLo5nbI+y+X
Z2vhIM3m5t9dNAkEETI/TuVJuEW38cPhRRTVY6OS3/N5DFxURDj1p3JOIr/c4MJpk1kHwSrWIcsQ
2ZxV7cWecfgMpOaOe/Dt1nh5S0NnHfZSOpV0yNL+PE3gfnAZ7NKu0IfM07uQOGvR/o9j8cKGH8nG
BZE0qYZnv4QW2UZHBQO4i4ijydv4c1zw3wOw1pcHbcEr2CwkX8hkSKCvehY9stTZhgU+nY1XEG+N
z720ECy/INELzzMtuSMkPccAJovKP/n5rISeVHekjGA8wI+0q3DSpYVguYmqm8JeadKfmzbK9ijr
8QH4RV19NqyxPBeSI4RdBg14o4zqjhcnJqEeozNorY1xcwfgVnOIk+CeBnrcNSMqVIpEPBY4wG4v
z9fCYNrV0bknnbEIWf8Jx7dQQnQXsyU2kYOE2RtVVT6eOnHZn3CHjP3wdogoMgdr32ldsfIDFhaM
XTptkJTlRDkU/SiBnOMx8sYoufUSXqw9ryyOreU4UPCRljkf3DtfgVmQmk+ai0ft0q0Rwf3bfW4u
lhpcueWzPt9142o5D0QN+8mpCGoqsEgBJUK2FpTotm96DEwGz/4kHrIQzYVQE7vc5IKZB7YzqcNM
d+M8ktzFHa7/P86+bUlOnOn2iYgQ4iRuqerqQ7VdPnTbY98obI8N4ixAgHj6f+HZO6Itt4ovuJmJ
6YlAJSkzJWWuXMvFm7jCiRIkYR64X71mEQuehFBL37l13p8RuUm548qUuSiVFEQc0owMzdGtBQBE
12dksw3jiiEAdSuRoVBPCllkJ0GmChCo1qXOzu8bkaSgTYrctF7g2PjNvGMr5e2mNr3NtYywIUPf
Hwoe6guQFVnEEkmRXb8bVRTGIPEtR3++h054jvZfMk1d8I+o23IUSa5AdrHvdmF2YrO81FA8j8YL
OvfIjUZP2pGBFungxrQ5Xt8jS3A0+7En4kGigC0T8sxlV+I5ngM2guRBsHTjv9Db5O2v6wNZzNs3
UksVc11fuZW6cDRRPBNnKB9ZhXbgIZubA3IU5dmNxnHj7mkbzIgZdBnHOa3c6qxatB2rZXorcO2T
ssoPk67fjY2/MZBt+Yw4kcrSq0mLs4XlLfBpYXzg09CA0AGaCNfXzRb/zEbtovAiF/q/5MFfX8op
GlA1Yl0YkgvyC3fpmN3JqRPHpYjfuLzeyD5bXNds3PY5+lu6dJYXDoCGhtiKU3iHTC/xsjGAJcdp
tm5D3wO4UeYW59+CgsTHixQ7pPGeQp0JBbMsfGy9ZotVxzYdI1JU7TISdLyLM6plYXoomkLMx2Ds
oi/XN8lyETR1iCa59qFKMVwgdrTgjR4rHkGZhqoAiYWJUtARn2q2pPVWlfLV5QO21PAmBnp06flg
RWEeR4V1Ok06xzb54/vf7Ch4gidLHXy4PrtXjRyDGd4Ulm4VF0Hkn3uXtQcQqKefijHwDktJ0ufr
Q7y6QRjC8KMwA/oHeR/Q7w2zPlUZ9JXyXGwAc2y/fx30xdMDBeKQe62jz6kDcSI8B8DYlCOn6u6k
C8LvN87SagZ/LAp1uMhWq1xJDGxMGCHazBO4CvctkXGaKj9FYlJFyzn1pua9RsvPj2DYxzuFCRge
ArXzsgQx53JGNpDdMxZAuXDkXzq2ifKx7YJxnlKWCleK2T2lGm2AGiKVh9+EbCXyVbe7lsgs1nBo
aEXTlC9nWTV+9NigbKveDw0SeKd9A6zu+MKSyDK0FbJv7gmX0ovveMDFLX6/cZa8GkSC2Cy+iEC7
lOLlfav9URyFJuuToeoOSK11Z6/iW2qMFl8zyzBVCQ4ZPOhcSIprPAfQBaJxo9Ddz+trZNlnswBD
G1zJwiLGPgM7SFZuyxFbf3A26fZsv99w59CpMrK42GXfc6ZjoaPpsrJzfdr38w1PlkPvx20JMwVr
cH/iyECfxnT5BnbQYAMPZfv9hiOLulxCJ/bdE3ZYJzLS7DzKYtnwAcvJYKbdNFh8uzGd+Nnv3V86
DH5O5fINcs9vedpOSU+9h0EA3rVvsQyfroJUET9b9Ll1F+ke42nJap34kZIR7kAqgibI9YEsvmHm
2VCFruKqdlejSr/yonJOYdmEN2U6fpzpJoGgZe3MVFvvg2QWqBR+bvzxH1L8SGtQgKDJ/hjy8OT2
8MW5gqTW9Sm9ekcNYjPvJoeUd5Xup9tCrtlLp/60co9ProcmzuoQQ8Dg+jgWfzQTb5pXnmrLkKcJ
cWp69vOA3sSLN93HFIWk62NYTNrMtSGlkuGSU9MTenbuuRfy+2wK6MZV0fZxw98B6+NrDd47E03Z
mwqCwYDAlCx7d/23v/rOwz4YDp+Wi+I0GLA+MmwfFPgNbggAXklVQ60Z5cwjStaApMfj2SGbyUmb
PRsxIESU7MXI6amS6FdnIHcUAaQxp6W+rV00kF6fmm3rjUMdPal5pEafnkDIoevjEC0/lb9AZSCi
bbTvWhIaIQDCdx2ZllmD8tbtn5uo0PduFgxbiRjL5puZNT0u/Yy6oz43KTAi6Bmt3OLGEWDW2HBD
2wDGkS74eqCXvj6rQCErppiY5IFVUf7j+h7Yvr+6/4srA3rMqrWg6501lJUPugkoeADr5v31r1vs
yOQWRHU0qJus8c5AtacnYF5LVCqRDkOhzIUonPvr+jAWQzJFxqHMrUriolM7nev60KT1D6RR5dEj
+ziBg9jMfqVSFRRsL96ZK/UdZVB9M5K6P13/+bY9MFxc1dUku8xxzxWvlreTL4pfJRKl9/u+bviy
xiOvBoMdfvrKKg3C5CNaotJ90fs3zuSF+QCG40PYKfPOTc7fVCEaMGQo6SH3pLeBcLLtreHA6MJv
3Aq92Kd1hHT95e0YfJ0ZQBO71sfMYoGs0PEjKhC/5eg96grXfYla7D7/NRNYRTovaD/MEUkh8XCg
AqU+L92kK7RYjpm1kn7MCnSC0zNENrqbQkTiH5du9qjYvr569YvNpUAmzcKd6UkVMfK8NKoicnBk
MW8xy1nONn/d8xcDpDiSFSvbGIY/vq0877OudQpiMdDPD90bH5qJSVX2QeLyrQKSxZrMbFUlkZpA
x02MVE5Ic6BlvPG+WfAAT8Y82nop2QYx/TkX4bRWklOQbUNVWgxTdCcqt0FKBwWX61ZrG8P0auJ5
sdex8FaiknhoGEwKwDiw1iz1ltq35Qb4lzb24td6rlx6CnGN9YXr4UkZ4mBrVto/FwXruxFIya38
gW00w88nWqO2hpbzU4ivA6X1GbBBFMwL/wNIv5eDx9nWA9NidSbXICvDBVlqFaPxOQjOJAaGSPaw
bwBKPxRg9FfD0H8PFURX89HfuCSuLvNXFTv4Sz5bxkPrdmUdIwGjwnfQ5m6KI+fQDwRBquQn1DZ2
cU9jJONAz2WoFWwCmlA59ZYkdQE+ScJ6kY/zkjafrlufbTrr31847gp+GivA2k5yrOdvEY6Bty2L
vO48oawt3kx+FWzcICwxyOQhDJuOiXn2yCn3M/aYdnx89CPnn+vTsH18/fuLaUjRgYB9RqoB0OH4
AWK7zoGjg2DjYLFYtGeEgUIxwPAJ7EwI1M0OnJbiHQOuiSTQ9yUfKiKhAqMcGm/BYy0xwZTVpuiq
bSaJXVFT80WDexw1SGc4R55unvctmHFjh8pJ1+UZkidFADINqJx47sd5iKMtxIJtQ4wgABWwsRkb
GZ9ZkLWfWB/lv6AG491e//WW9THZBulcUM0RNwEihfDVbepUP8JoAIqkm/Xx+hCWCZhsB6piQEGy
CC9NAqDK1PvtYcDrY99lwiQ54I0zFhCyhbppG6k3I2jsoTbv8Z2+ZjIZqAkMNS5oy09wZUKOjdDU
+byg0Nxv3OVsq7NuzAt/a2gIeFXJ2Jn3hfM5LFYB8I6VaiPIvt4bFcSmiG3I4jYAXndtQ1DuhfLh
O0shQMEj/yvE+KYjZ/SjHoaPqOPcRFVzC/jdLXLNcVIuqU6cZTxlWflh/fc+azAigI5CMqftgt/T
pDRM0CrZrDTMO2+uJscB1ENGVeLkhzhTVSY0y/oEvWxb3eiWY9KUuGXxiHZnQaNz6NfVKUTL3wqK
REdJlSdVMNyooXkclycwz22xVVlOFZPiwOdg0QAgmZ76zM+/hX72L2e4/U1hOT86AOhtxOXfbfuv
HMYm20HI4ykDYwM7h7h2ciX6IyDrJJFB9wadIV4Sxv5XXQZPYQyoXCjG/HZEkhLNiY9AqG91UVgm
axIbVkxmPbhDvRNYodRZ5gKuXC3Nj2WW7Q2oTPJdxBFBbAri9i3pwbUil1tNvc8qGJsD1KO2UGwW
j/7tiS88GolbUK2UHHJ1v6/uHFzvR6fYVH97XSAcP96MGP0y9nmr4UFcAT+ZO/WYkK648QdwpgXq
YxMvv6T2okTN1SfSBY85aozXnde2QeuUX0xNgh3BFfna08TSDuI87IsecUHIY6C/MrmrQo8JGiHC
wYUAJMdLJyB7QUTig9m5mOsfHvPkcd88jJdCCHC8D7p5zMNnRXOsOg9LWPM3UzByoK6Lr9eHsRyu
v3fwxXKxqPXrtluXS+kCCWJf3M0decwj4JKuj2CzNeNyULWki8NutYU1sgsOHke8P3Z1+QexySkB
Q0LRRg3rdg8c8FIPcJ1V2mHXbzfJECmbwSIAoI5IhAirN8UMHmK6qgzt+7xx6VdtNANIBwY4PJ5n
eYdbOIfw1k5PMJkjaNmD9Xts/RM4cAN4GpI8UTOBxql+hwrvzfUpWG7LJmmE1DUndVn5p5UKWle9
SFIgBIDrfF+Uzhf0emyMY3Frkzqi8dCPEQ3rOG3/RhbjjR9Oz3KWbwYQVezcDsOpwzJrSDpN/okC
yXnDJToMu8H5dH2hbBMw/Fn1JHXbUvu/5ZGnrP6xvpHHGkLS+0Sk4QvGNb+q2KjFsGCN0C7EwRp8
QEXgER0+7WEu+u/X52FxZ2K4c5hLqoB08k+wrvTYr5V8EOhtLNLrH/+LNgJtQtOSV8o/pd3Q3jQx
+5f15ZaMoe3jRk6+8joHzSidfxJLJhORVV/yvVmXv3gipnColOM4/klCFKnjwwFiXu9QQ3ySY/d9
rzBswOLVvF7E62kBjLliMCMF+pQkLfW3FpX8XQ7wF12EzxBKQfcDA4L8QUKU/8EdcWzuMRxm8iBS
AtbULiBAK/O1Cc1fkDAK6n2RmpkkiD6aSotmKRwkoQS+riiST0ifb7EKvB7mmMmCqDJ0fIg+hPcG
03vIF+uEVFDNheImBTdDNGyeZ6+fx3/xRKAXyOFKImirJiSJTxxyQEcQuNG12pU9YbHhwGkYOwpk
tdCCi8unogGptVM2475NNqkdFGjuywkYVzykQR7MfegreehZ2FW2YCa3Awp2KUcHGmKPA24HjfZ7
aIKEN92wBbm3rL4JgJsKCc30cfFOsm5dWFLwVS9V84gmUGcjmWExJBP1piflCVGHHlyMvZsQ/qFb
CUHS+VsBTlPgmjfAaZZY9xfyDSJR44J2yhOKgp96jctc2QHesMuTTXaHJg90M0uKKL12SCk8xXHl
Qki9/nXbHhin8BSEQ9AHOIV7XlU9jrCcQSmvWEp9341ONmxcKGwrRP8MpGDd9X3S+xD7a4PpIHPo
yy9Z/O++ORgnceigpW/2Z//EMh0/Ukcs7ycJ5P2c76NfD5hJ5CAK2butmsF5hDbLg44hqNUTtoeH
JGAm5K3I5jJHygqStgGaTpSsFJoR6x/XF8ey8iYRQRV4GZS5Vr1cdFWD9gbageAj+rbv46vfvTgf
IaKkRd+PWPmwAQdI6iWzv4+3HMtiHL4hWDJiNSP+aFAh3hQKADTtiG7DIi2hwYS46bDsJRbDOxW9
kx6V1uk9WEfSI0E3zHvoA3wfR2/aGMu2B+vfXyxT2BW+GqGvcuLAQL0lbOk/yFZuSQNYXNiUy41L
2RbBKilco+95bV3Gw4ziNj0FmXvct8+G+xLUxkFRizhaDag9hiOKTh1h3q43619dpmKsO1nOvXf6
3VZYgHjtQGrny76fbhzAPfHBiYZ28TX5Mn2csrROhh73rV1fNzFtOuy8mtM8OEEm1U0gBE+TDLR7
G1+37KyJZUtzB+CfCVrBPELuI00b/QCGqG+tny+7cIzMBLDRHBkjtnDEtbH5wqAudQj6zdSrxcVM
1Br61MLJhZT5qWjCD8ItP/AMmtckfJcO+VPcNhsZbdsqrX9/4V0iintQFMB8FJrx8fIOImi/Vz/y
cpNPzOK/oeG/fU5ojauWd0on8q1fIOkV5WBT3GdCxgmcqpXLo4F4SyOmfyaxhOBk2Lzg2n654bhp
7Gcpn0PglQb0NqdF/YPJaksD3LbwxrnLwLrhdbWmONTxCCAh+MNlj4qwM+0jZgyYiUwjcz93KTSb
0TQDgN+BEahx16P+uWvpTWAa1NTAidLWZZr03gxIXYOuYsS2LYXJ9aD6O4XOzMZOBVB2WZfjWmoc
P9K6feRt8YEji1Kzrej2OlVOwMzeTdIoslTDuGTJNDc0fUodEYU/lBqL9pefci8/RAHPf2g0uS3v
dO1l4wy2k5JF+aVoXDBRHoZYFloeIEypY7UBg7eYnQlpIxEaP3qnw8wHtF1WATj+vGkn+J2ZSLY0
giQLCwC+lqR7U5STd5yRUt933TZBbCIiOQljwOSAp3oCMKC8yTy8bvcZnOHrnM4k9DUFbByvKeqC
1SxSi7q9/nGLO5qiuJ1AA0Dl4xo5NBM4FSfIZ6LrNUgKiMEfrw9h21fD4/2Q4cEZd+6J+cs3Lw2C
Q4gGhH2BMDBO6gY9Yw2Ed1E3r1F6CcF6AnYb6OHs+ukmgg3aTNmkggbo83zMIDNadDduVooNq1mz
Wq+4uolgQxOrwEaiqUTF+gQdvWh8r/LuTYRC0tAnUQxFruvTsGyyCWZDEm8aIWn+H4i+gRTLcfLA
dtJJtC1eH8Gyx75x7V6f/W0jIXVNU9z19IQ21XyB/vu+r6/zenFY914tXb4ibyYFLKQbd8c5LvnN
vo+vU3rx8QpSfZTUFSyob96l3khucoeL++sft0Rzs51SDXPuBBya02kBrmYtiw891EsTr4/flC2h
G4ZkW33jwOZh6aDOJTEKDf1nPw/FmUGj4Xh9DravG/6rlTuOfYMFIiAWPP1e/rYavu/7uOG/1YBH
wlxigabM7Q+ka/ybRYfhPsMxAWkpyJDyvh9csA7LxyKEToVbbYoQW9bFlL3t58zRY4XgQCJgo9kk
27dLhDab6wtjuQebaLNmcX0oJs3xiUIXuPDD+xBc9ZrSn4z4H0od7TMdU/q2wlWsBccZTAcNHGAq
LyGAMYgNy7FYvwkxS9FNRbN4jJEJdy9r8zJYat+CHutuu8nFtgnr3194L+jiZujSt1imZVpwhx8G
yA6XcTt9uL4Ntil4f34/FFUKSjscvk2PK15Vjm9ptNyuGeWy3CfWGoDU8s9BChcSCA7XOAgc0r/t
oQW19mygRLGxyZb47xkeLLxoABvD6gYMXfESr0/QgNGfMwe53fVlso1guLEI0xRtLR5aC526A+gT
aV8XUH4IeGyUeS37YCLMGjTZIs9VYwBfBUkah4+NO56oQE4Q3Mwbs7AYk4kxI223EiUia0og4XSQ
o/hXRhANuL5EltPehJhNZRFUbMA1yK+DBxJkd+mMF0/TACilmvOQB19rnW3kli3bYeLNQNU8KAkC
xRMo1loX3UxUFh70TwMq6hPKU63cSAXYSArMCFv0zBlFXRfnZujGOy78nyqO3qVBc1uslbtm1YcB
W1GXOOn83M37dE+YGXtD4rRZHCmQCfvpQkUS8kIGzXHpwOP28/p+vWoMETMDcLVuF/EVqAPQGnqb
RllxmnPCN6zB9vXVzl/ELT8aOOjqavAslAvKYCOIEYMUfYb7fvtqFy++LlrcW+WchpeJ6OypgEzn
lygD+9a+rxsxF5JTIMEfRnydSUBuvai7WbKu2wNlxLobETet0TYFSsDyXMVtGKE/0qHtGXyKJN25
9Ea0nVS/tH635Geh4CIJQ3fKHdqpoG58fXledT5MwIi2BSmiInT78aI0Y09pJqQ8axBF3DjoMA43
Qvqr1wMMYgRctaSlKGc/ey5AjlRI/0xckBLpaLmUIAhZxL5kCrgrVhDjC1NSrHc80GmCr4MT5wx0
cvtm0psFf8s0/oq4K3ozBo7zuQrZuxRME7JFJo7E6SUr6i94k2413Vo25a/oW/Ag7OIYfNWVk9/Q
ABCnZkZ5u443E/a2IQyXDlUn3VwG84X27aMI5fe+rN/BFHZdZrETplNP0NkqgmK8+BDolAkBFUh6
71Hwr95cN9xXz1gMYPg1cYSfpooOFyFa51TE/BOfkSKZgFhJ6u152NbJcHCxjHIEmbe6CApopl76
7xSUqu9QHvM+XJ+IbQTDw1eSXlBO+/nZ78QUPOS6TL8HzewtX9rF8fKNt53t7DNxvI2np3akHYx3
re/RTPKkB5sGUI3OJ7QpZUkF+pw3E43+rdP4TZzvwvdgnwzfl1kOFoq+FWc5gdIkESoALXsEnuEt
/q5XryoRYNp/+jzjIPIliqfPlQ8xvMKBJimIk6YAiFCX/pRTViUrm+b1zbKchCZclyP5OERFUT8V
gX9m2KubKMYj/PrHLZZgQnQVAFAi1xM4LtP2Uw+q6YSS/MP/gKy2/XrD6RvgqDO38tNnpSr58Duv
KByks/f9/HVaL4Nvl7ax28vx0sc4vSVHWkWXQ34L4uNg5/IbTu+DgQncBsHy3KsIfdYiJcFbPc7s
+foMbOtjOHs4osG0rufhwhrWfiYpEs8JeMTVVjnB9n3D1XH3z1U6jumzAJb9rEXDgW5k8QaaxRIR
TeitjybGsS5zBeEc2dNPdJ7m+tGljH+mExSGT/hfm8gu21iGV6ex7r3c08szA//gkeZ5k1AXT3EI
gLDj4G2CNywrZsJxlTNE2HR/wu2N/GoK9Bx4EE/YuHha/M1E46I/J6jCik2XucnmOwfl8ESgJ+Rz
7ONYv25RtiHWq8QLn5gyxIgZcI1nGS4avKs+PeOY+ujqnRp1zETl9mWckTIM5iemJigYFQV19V3l
t9GXgdOMbiR4Xq/CRMzE5aag+SZ9q/Sz9j1wkynoo+ibcO4VTwpNWxQTwM9d3LbOLOZbv6sW8tDM
ZZEefadtpjuw8oPdPeBpmN1cX1mbZax/f7GyzPUzFyzz6oJLWHoQJXjGHYgabuyb5VAxxd54nIHj
DXzpT9Rr5ImlwUOxsghMfPk1tTyEbMFTJtEjcn0uNisx4kIfRMKtKwdz0Ut0JwcSzCDQHdhzOyvo
KVwfxDYl46bP1Tx6gYcpCYm8SlG274R4//sG2xeo9+oCPenQtIyO14ezzcmIELxra4DGSHfhzlzf
CA04WqGc/t6bNstBrwehyBSFA2VME4IrLT0XUTDdFG72lXQYgcQAKuTtvoR+FJnKcKHnKGCvwDZM
q4AkfQ8i/HY93K6v0+t2DK7KP+24L9QCYvhsfkDQDg5NXpTvAuTX9mSi8NuNE19HtRwlw/W1V2h1
7B0Ro0EMaOIG/fzvM74PjItxVit44Y0ayHlnqprxUoyA8DVy5dPyNnfAttGGrxOkCMB6QpwHcJKk
vxm7mESZPNVOk/wPXNyve0hkYn4lspoNk+P8MKHLIQEfwAnECncMwfSwBm3o+nx3ii1g2ev+ASXf
P1csBOdBFgcap3WPhDyeS+TGR/o2cVrgI66b1uvvVQiw/jkECBQospyZukxxHh2Jz/+Nm6i8QQXD
Q1WzKJKYQNf5+li2LTLcXetBD+haggH4YurcpJrcMktoNfodtCwgTNfW6HcuvPDd9fEsbmMCg7VS
Ttggc3GBWq53q1pVfh5ENN3u+/pqIS/MWQCXNIL6D+SlK5tpn6Mc1rTLr+sftyyVCQrul86FbBpH
yiVG+plXqGLLEfFkvexHUE27uT6MxcBMZDBfhrhadOdCmmF07mUVHlkDNpzJBfHO9RFsEzGcPnWZ
Q0vNXcgKLPyoCwJE3vqSZPUcnOMZ1InXx7FcPiITIKwlhJ6iodYPYIr7KrBYUCTvFXiongQUFHhH
biUZ6N0KYToUjo8uUSeBjOQWgthma8azQBZ1WQAEREAKXH6oGiFPXQrUxPXJrc/Uv+rqER7If5oa
KJO7fGEulJJkcxuiK/o4Rc0twF5RouO0SiaXf0H+8rT9IrekAvBk/nNIHUmOIRmWM3Vv0zh+E/ru
RQz9fREHj2EPQlA2emcAOt9DS2QL6WczFiNAKEgNjy30FR50ju6xakT6GBJ4znmIKgW1GBFuJDos
Zm9CjcGz6Gu0x5OLaqIIXSETunqxlhA5Pl7fMMtETLhxEc7A/DUYgNNaIYmJ5FyBFvxTBL6phVdb
bFCW4G3ybLIYR06aLv8/BA3hYyF8/4mUKzYP1DjO7G1BrCz2bcKQi5HW1OsUufymPgpDnX1oe1x1
rq/X70zPKxZu4pCnlA2tx7voCfpQ7tIc1VCM7TEH738CyGQtv0qF8/1ONW3a/KO6wZcfeEAmDVEj
DUKv8t4jQxyyG2ibes5HFs3Ef8tCTaspScdCkV8jHnFoXqpzFnbdIe5pOtKky0STEQi6eBXdBe2I
IhMlCTVrUmYt4Q9aNfqHgM5dkUzLmG+g5C2ma3L86XQOgATMuwv1RPthatt3VQBy6SLT5d31vbDs
tCmcIbzCx3kpoAvpjPN3mcUO0LwVEh7XP2+bgBFY+ALVr6b02otmRXomHV7qQrbiMVognX59CMsM
TOU6SA2BJTCU5BIu9YxaIWTDBNjZp3ojHNu+b8R6Ai6qea5beqnaoAPQCVik9KlkTZNuVIwsaxQZ
8V4BoJi74Py5UMCF01UReMrH9/Mwl8frK2QbwNiEtA3J4uUdf4DsADlBB40eqlClScSGLYYG2yIZ
sRyZBoZkNVkuQFJDMJBNzpc6YNlW+cPyeRNyLmNAmpRbB5eJZzMEfwj75U4z3fABy4FrQs5ZDoEC
GhbBpS+C86rSgRPdAykH1Myg1OYkeNp7CCqDQhvSrh0xIeggSpv/k/itAqgI0EV9VCTK3sXOJiXs
65QniEzrYfXiwsqZI9HgDxWQBjfj6jbM6VIiFw7lrCOjPCvekjYXDy2E5PRhIkvN7nLorDlvodAT
fvWH1GmfGkdXxT+ST1J96uu4nv4RKD/JNx56aL19mY7oLwrWhY9iGnz+FqSMWf556UDCPKDwDu28
H+1CB9ZunDoWLzBh1eEULZ1PW/nfNUACtNCzyL/7HyKRZQQTWs3mUbRdQ+WFtPqZIzd5KoT2blto
HjztshsTXS3Y2DoUXd6XkMNuIHH9vhBkuoFY7VaHum0ORvKhoIPvIbPaXJAspjfVAIP08dA+5Okm
NMxyXTKB0s3SVWhHjNxLOsbtoQH7yEMlwiDx3fAj+uOL5+trZYkZJmKaMJ5C06J3L5yjz4mpGcdC
WYhhYytss1iHfeFfEPYLIdOl6cWPOgbwK2QMfLBKnyJWk2ON8u/x+jQst77AOH7E6Dph1Ht4UnlL
ASFVfFihYAcZqGr5Ng6tvh/GzUho233jKJL+WKF3Jcbu10t5T1zl3QuGk2LkoFe5Ph/bthiHEWRB
iCp42V0myBp6EGx0IlQKor7f2HZLysZEVKNbjncamgCXokZ7Q1Wo6AvkQr+i5TM8xbL5NOdT+JA5
+1hCo8jEWGueBp5wNW44ixaP4aDwlolQXfm8a7lMkHWl1dRFmreXJhQXPHurZEbF+fq3LSZs4qpF
MfRcj3jppUVZnEhBQC3ERv8DHtYMNFjFZlrAYlYmvHqa8zit+9S9SDaWDYipaRnd9ADvs2TmCrqs
++azDv/CJf3YKXGOC3rRBCC7FXAqo66/7Qfin4Jx2cWDjx03PN9HV/sMZTb30vBK/ZrSGQ0nCxFk
4zZiWyzD4ftgRBLTi8lF53jCqLgKvw0R9r0twn7jWWGJKaaIja8i0kwtYhcLcLvpkF4Uq0OsL+Jo
/a92bRW/vie22RjuzqOpcwbIDcJ28apHIxY5BtiYZdlkGrYEFFPDxveBnyUocl2g+POBZYpfPI1/
XP/5lo+b+ECQw+UgkBroJRVeB4L1rEr/zWOZVRvLY/v+GsVemqzrRiWYjMkFGN3xPZljCkYb3KCv
/3rL4psYQB9Njn3tVN4FnEjuLR9d4X3KaR5HR6f1xHh7fRTbHIybJphsqdZBHD+IjOTfi7LTUDVm
stuo8FuM1URhk2mA/WQB3l/o0riXrttUoCNPI/DPLDk9enhw3OWj03enfdNZp/liS6q6XroQtx1I
Y9XkHw78dHgISE63WpZsy2X4dxgXfiU9intJNqAxeurm/JQ1hb+F67FEdRONTeVUkZK23n9lBGh1
PzE2T8/rC2aBdPlG+dc2iuHXDaiwIN2deRdIRAJDUHT1TB94kLs/41TTu6DIy+lp34YYb8tJs4Yu
/pB/TmsOWLMD+lIegdLw+tctPmICBKmjp0g0DaK58PtvvUOrn7r01U1Wolvq+hAWCzZRgj6YsfOY
9/VFQpe6PUPU3lM3HOyr/KeAymUN4UuRefQ4g9TO20pKWszMRAwyb1ygTIXGhaJpm1PV0rxPAoex
X9fnZFu21S5eeAl4h6ZUTrn3X86zYHhOjam4gwL4FpG1bQLryC9G4PWgmyJ1xWfOsggAbVTEvYPK
ckduxF7bFNaBXwygxnrgILTCKTiINpkKkMjQwWmTQcp84yy3eAk1fH2CZE4ZlC5OP5QppimG5Hmj
7/2If2ldwBOub4Vtoeif8+ihOZeN0LK4MFQQIeTnOR4KeU2tu+P1AWz2a/g6VTSq5wI78ftGMuW9
97heqf0KxVY3QLFqmDYVEG2bYjh704RD6RBoYxL6/wh4fue3oXSxr/5tggOr3s1kDRX6C/O68Xfq
RbsTPbWohkGgZUv3x7InJiqwyoolzwoHthUpfc+zcOFJ2aTxFnTD9v11q17YruToEm2KYLk0cRa/
FbpRHwcZso0Nt33dcO7GcRnvVJF/1jGHzo+AmuaplNzlO79vuDborbNyIjNiE0SK1LMCRThALWU4
pLsoqEBDsc7sxfpQdGg1EW4On1MklB7An1q3uNWS5sd1j7D4tUnOqeqojNAatlw8bw5vFjl/mwj6
In28mm8DCFFvnE22fTA9O0f1qOtKNJ9VUofg9QvH7s3s9IBbXZ+HbQDDs/vazSvXaYfPcDaw3oa0
ew869X2An+h3tfHFJgi3W5BnDvrPfVXNn3y0ad/TuQkO5dBu3EIs0cIEAwqJdk4f186L0C1PVA/C
qyWVt0iHbokN20YwLuh0LP2UKskemrZvb6Ssv9Aq6248tmWptgEMT0bDFmNFxLvPvHTcI2/oIZ2h
3IVi2L7jwYQDTlnHOWOt+oz0dSkOjRhjlUDHKX533YZsE1j//mKXtRJRPnqk+6yoS++QNHhkdVM+
onfu5/UB1qV+pVpoEnNOLJcTHXsMgGTRvd/QIHs7jWWQPVHQ2MtjFWgSPYMm0qlvs45sJZJenVfw
V78CZVVDHYL+2GLWzyJQ4UMMnZxaOFvN1a86HwYwYhRTbbPICD2BRSvif1jQZJ8hSbULl46vG1cP
GG4eo4wL2oVZNEkRt5Bf3mStta2NEZiKYqonVAigJZGCzV6AzOtYuUF5KFFq3ROa8PuN0ARw2kJ4
VaDpM/anA3Ogj03B6nu8blO2tTeuGYDYACs4TujH7HLxrunz+CEAvnLjt796PAR/NSBUxEdmrQcE
lpDgzEB8wgSQE6Di290iaV4wWLc4mEEKHhowwSWpnsipH8f35bwJQ7RQbDOz+UBky9SrKQtOlEK0
Pna+qCU6hS3o3tfW1dg95EHwIV/8hyEDQW67mfG27I1JHc714BRtg3bfSTvY9BZNVFkr/t218SZv
OJe+45RVgF7llaVFTHVwhO7DrhoTNn6d0otYOCoKnZhlpe4B7RREVlnlnMda5omz0iZcn4HF98y7
h4jb3sWbmwK9T576uMsT3tb3Hd2XocckDOeecqcHUAyiiH5WVtAFL1Xi0rLaeBK9+pjA1w2/bnqw
nIJ33D9Nrvo/zr5kS06c6/aJWEt0AqbRptNNuiuHXRMtV7lKCAFCgOie/m78/YMsZSq4i2kMUKg5
0tHRbo58HrxDN6zGPsFHjwAeuk25di0jO8Rxm1ai1g2YvJI8kBweiMm0L7dBxdLiGEF+emxjTyM4
5KK7q/KC/CvpWirelSbvlo25dvTB5iOYdEL5ly3xhcE7+d1Ms3Y51KTiu57t0Qsr+VB5OigoVGIb
XOb6PIPuLsWmoq3rz9u3CLiEEi+HNkPQGuhHBgmSs02vJscWa7MPZpjJgcxQNlcThTemlv5JQ/fr
1PbgdpFs1zs9xseKZ9FEYdUTAeOTLP9sBKriAUSdvZjw8/1gdo2RdUp31CR1yzqoqHbxP109fA+6
YUt4yTVEVhwLXXRtN/D4YlDOAgjknQnVO8RZLndKItty4B70f6YSaeslZvFwHENEV1QKtXNsrACm
nloAPIOjcQrw02GmQCaXIv7n/sC/vg29YAqIuu1wvpVIvqDg+Tem1z+mPp4+KFAsT0EwVu9bWLpv
hPGrGWz8gi/AeNgE/qr+QBd5Yenw5XdOlgJObnz6sYvz+tSWu+COaMyKaUDu5yIUyAyqvqHnagJ4
c5yyDyXMJDcAla6xswKbLqTPq3hsrmlc/y2NPENU9E0qy79X+5xQbLHXXo+NFwyCzk9pBysf/9JF
OEtXk8rKb/lGH1wftyI7XeoQzzgQWo1gtvLAqzH4Oyk3zbhdX7fCOsi9BlWsNT8eIc84RkC0VHO0
RSFzfd0KbMqjQIVxDlfTeJ7OHPSrY2GWL/cDw/Vx63zmPCY6yiBwqAv6zxjDyzSLu+56/+Ov5y6J
rQyuBhBPwgnZF/Fk/KBKoOhFLsfPWT4VG028vuslNg1A5bKlZQ/5+s7oIHtLVog7PXS6gbfeYRLU
j8Sx8eNo67nI0SVbMZzWoJvQCrooOJXVleDswRs6LAsaoE03tg/HlNj0gBEy20NXSyi2R4t4l5Ze
9qkH8HxfJNisgEaooG9ygxJoT4bDLGDqwIZ0izbnGp7192cZMeV+D1tWCBBV/UIfMVRAYPthdCmg
fXPatahecAFgxjhVBPJDEHpenVRDAIqnmp/LaNy6Lrp6YcVzshRSl3PqX4Zs/iSVeKJ43VJh9ON+
D1wTbAU0F8bTY7TeF8tu+Qi9ZP5UKnDk9n3diuio7jlpVvc2hXfyI0shTGnSnT624IH+d4JVbCbf
YzilpeoG3BYqDjjaJonIMTI2dl/7qyOnKqA6lFf9wSxYnE2ANXR/ZBzTagP3I2VKr+sgPAcKjAcd
13o4RXhvPjVyUyzZ1YR1GkuR5p7IYV2GxflnBxzuCY8by8ELsy0pbNcQWadxBZ1eA5v05qqKpjhI
BT3vJNwE9rr+//r7s/hVbEl0NUI9jy4ow0R59wP0kOKwlsLuz4EjmbDh27qNY9PG0B7VbQNLnykO
50MAtan6AORN9U9Kafq40IXv2yxs4XAqEwgF+FhQTPcxiCDQYRQdiG+ARmzxN11DZkUzNF8DGqTo
UROx7l2cJP9EE5cXua6s+2PmmnIromUvY+AkkQDIGTFXSfCq4mneBRfH37MiWtJ6hv4OKm96xonG
wzFGDUM8ZWshYNf/t+HcQBVPUzQgPar0wt9wCuoUHGe25CQdGYAN5zYT6wNGkW2LnMszDG7UN6Dd
9SHPe//aQFLqvK8XVmg3q1FOh4TiUo5xdumS8Q+/SqKdH7ejuqVMt/5a3yvMXyqvh+OUbzo4OtbP
C8w1vCCnosEIBSGY8uB6D8dY1PsOM5sSwyeAgaocpVVMRHkMDBmPA4qH98fcEVs2IYYPbQwnufWf
LzACC5JiNRkewzceBxD2fhOuwbHCt4rmxOsFrh2jKKA5B6eBcyvbZmNeHdsdtUIXemYJmQvcO0c/
e1i14UUHxETb9u9kgrefZU5/7euGHcV92Mu5KporL1CMPmmKJ5P3jaoXb18DNto9GoOqaROcDLos
Qwj1c3FuCAQ4d/19G+keELhc+W2qrpFWf49xIS8h3STCOqb4hYD41PoLrgPwGJDheFx9un7XHvf9
cytyRS95whuDza0yf3U+3vKmId71Mh8nNqh97Fu4EzUjTCnKojzCnv5HOYmtdMixNm0Z8LGGs4mI
sS1LBiUz3DgOFar9vzmnSFzeTmLr2dY1/lY6Tfk8T62HSwHVnn/tgmJ4SGj4c9/4W/GrGn+aQyjP
X8feJ+cxpdmDN3rDBnTW9det+JVZxcreSKTqzRThxRnGn7WndyGYMb1W0DI9lB58a9i/Ih4/REv1
d6frjzBq/9ay+uOu4bHx6qPu+jjqevYvrcWvsem/9wYInn3fth7LJVVhGhT5/50rRhFU0aZcbDz2
O4behqvTNBUgWXvkgmep/BBlkHZBYejz/b/uSBpsiDr82OaIefjr1Es/Bgrq96NKH0rVjoceZdP7
jThOr2j9/VkyHVCVL1UwNVfNwESmQcPPvB3lsdV6y9TVNUjr78+aYC3jZQA71yvQqwlb1S1x5Uha
He7sghW6EcsV9YnK/oU43AzYJ0IXnqWocaV8i1Pr2IZsdHq1xHDqHtoGxRT+ZxfTN4BsPVFVfB7F
cJkmcr0/Ga6RsiIZzwcTxYJVV+MBGpmW46egGfbp+kOR6r/TAFmq2k+qjFzSuBkOYzD/HH248Oz6
5zYofSzBZ24LaAKQLD6rJi1O4dRsJSiONWpL01ZJXIdt1OLjtAx/dLSdzEHFbeg91SKOm41wc1TE
bWS6EFEGYZ6+uXb1eCH+eBKEXMcwfgcRj8tkhg8Tnov2jZZ1HkdlG+ZB7P3fPKsxZXgiKrm3gSd0
LCMbng6JT4V7QJ9Bi6yoD+CBQUBxiTdyUddkWNFMWV9GQ7q+UsAV7J3o1duoBplFD/v4fnHyQq6W
ZKqtG0TBmECiD1BIflgJgO9Loumn+xPgiGcbkB7BnSDCQ1FzrYYuPSINrU8czJkfxoe+VJQydSjK
mu0zHk9s+VoKia6G5+vtNURrFYXlWGv4xmS75sMKa0KnNpxLP/1XC6hlQthGnOcQXvCDtzf+bDy6
RH28I23VXKG2MV6grFxDWg2qTHG0qb/g6IWNRx/zsaymsUBE9PFA38uOhx7MxWHN8q6ZOyM2tqkM
e90L3Fac2Ah0ziuZm0XXVwYh4VOeQq1dDU13AYCr+wx7IEjR6+HRmLg4VyXXG1mCq3NWuOt4Uf97
eqENII1syNUDD6ByU8x43bu/oB0hbyvZ8jADXggVsOscewQsySm85qO83P+46/9bIa9xaEiZ8+Yq
wEI5sixTn2sIKB8XkauNXcURkDY0DLepBJRzhrsVpNzVaL4jSxhP6+kKDFR78lfEzf3OuEYq+O8x
yOJRhUuKrGpueHcKKLiRCnrnG8wgxyFiQ8SYqUwVd20NxRr/X5DVf3al/Gp8/aal0ds895/aZdg5
K1bgM56WESGISpCogouYGHkc5KS/eHthN8kLYHo/qSwZ+vo6VjrOT3iSDvvz0ifB1jOSY2XZkDEy
tP+X4nI/LK8QMQ4u/jR8GDisGe9Pt2Nh2YixNALnNtSKXHg0fkpDfqta+Zkyeknh3z3A8XxfM1aI
d8uC4KMZNPqhMfbIx+ixo5BpGBuUanLIxFzyUG6ZHLkGbf39WT5N4TO5qBmb2KruXQXUnKFJ8y1p
EDD3O+MIERsyxuAoPTXBQFAu868B8/4OCWR+933bStZRZ6plrsb6arTiT7zsoj/gO1DuIjnEiQ0U
UywfUhM3cE1i2Kz+FlyVyzve9WWykaK7Bt9K0dO55V0zYKK1h3sYzVMIVCbtKUeNcWOE1iXzyhll
Q9SBAOBlnSCVXmEMVJRAy5Jr5Jd/19gW70+CowkbKUY9E48TjGqwoZefA0aulTJnVUaf14W0rwnr
3h1lQyqXJSEXpaC12PWyPDCs2e8Ln9kp06Tc2HAda9WGi4l2iXSkcfDxjMcPnqrqo+dtQrocs20D
1WnYLwBE48kBGDR54gPOaxNP00MOcZ+N26urA1Y0axb2mQIk4DrjUYAFIIcXquSX+7Pg+v9ro8+2
Cgiow1VRVPVVdo36a4a578WkI7uGisvT/SZca8kKaLjGCj9gcX2NQA9gkAJL4UbUDtFjHu2sURDr
yKZtA4cgFA+uop/nw9zDTpoPbPke9l3+9X4vXLNghTXuSXlYB+gBVL/4hSjNnuD6urMCQqyjWvmZ
YsEgkN1W6gfjIOO0ytsItNf/ObX1ZSuIHkPGkuPbFC8PRQjMc6ParaF3fd0O45aZPsOj57WKTTe+
meG/XR9llXBy2jPw1IaGkUFN8D3JvH+p30zqoGuNZL+Y4Dx4//uvn//U1paNYh/J3gTLoSpIzqpl
5f9qXGStcdGE0YPUy8ZW9Hok0BfysnMHrdQKda4lf1eK4pSGEGMOZ/JnLZLb/d64pmP9/Xk8e8FQ
kxykEgnh5zc84NDm9DRVW2BxVxesYNZNR7tiSAB+DsDUwHgV31TefQu6+Ug8sqUw/3qSTG1VWdmW
tRCwVr+mTS5PY5eXqIl7b6ukbI8BN/PJyOQjpfzX/UFzdcqKbW7EEo+eV11jaJUcp4YdZQ6LEpRz
AEPEctvIDFzNWEEuAWxNmCTVdYzYkeXjF4h4vQVS+rpwsSH94GjCBpIZaWBB5NeQ4JzT6TqaCWrV
MTmVLehTGozb864Bs/FjHfbVDv4ROFMN0HA8wXU50O9xhX3yNmv+rq6s8fpsJc9j1s0QmCWXKOV/
QnvgSKUEogbawkknv97vhyNabBjZjHILURMUS9XMb6wDJMHvyy0Gvevj1rndJQWA3UGHBCdbuuPM
iTo1YrMe4vr6+vuz4amSJWhTCPpdVTR8TycUdepsn+1NTFMryis/iPvKoJ5KA0ogSoNSjhKbhBPH
jmtrxcJ/KF+WcC33x+OnuVXDab3Pr1f5rGP+aRuM+3pyQ22F2GVYphziUMFl4cFN9d4PPQ0cpPl+
SwfONQlWREeNNlDYx/oJWP8XBFr5sS38LR6F49/bMDIGKGCqoEaOWn8znIK+q79D0VlcMrYzN6Y2
lgys+GTySriOzzKvGEqaXkEPujVFetkVYLb8q4QuVwJvUdxEqxBIHDInPDq0hOT7Hh+pLfpKWOKh
ohnizQK3xQudADdRQPPDOpJ9i8st0SnXVFihTNWURkWTAdjCzT+dBisn7YZPsQnZ8f44uRqwonl9
JJQ07tENvvp+k+69RKJzKv2dmD5qY8hUFBgpeQ9RxRbGSYRE5Y8UT/4HEfNIbqRSjnCwRUFrL2J8
rHDVmvgUxG/abGkgX5cV4z6AEU2sg5rCwS/JIeABmMss4JsDxcspoXJjElx/34pmWO0SnvqQK8at
fRKnCv71IC7hXnp/jh2ftwFkXp3TMe0rH6bWPLr5QM0eA8/fcoFxfd3Kw1WbzWHX+iSHiXXVHnLa
qgt0csfzvj9vn8Zd0Qe8W0feL1qNDKYaHpah2swoHGeCrfwZ1Y0Ig2HxLuOEZx0kMCtXcybFZYKF
bbzTepfaILJxHPy69YFVMBAgPEQjH47L6hK9b5DWuXl2JntyMtQPk/IKDOWpZpDSDJeNFwLX9Fon
slFVSPwWn8ZhcAhkfZ02y8SuTwf//ddQTWRVneKU5L3/kc46OCZdtu/yT23oWDqXCUtKwCQ7o66t
DB6moSIH5lWnuNiEcDh2T1slNYI5iByjeLlQmFEdxhYhSznwsWGXb917HE3YwLEUyj4kHLvlkieD
/rpUbPyDZ/m3ZKi9fYvHfpMleB2HNsqyokRaWvxcq9BVMpW3+0vzdWI08LHWAmK5N+BWFcqfQbTU
/YVR+AI96VzIocOTPITiNC7Vo4frb9MWtAsvfeKb6GcaVSMKl0lHSPo2rgDS3sLTvjqi+EP2smvG
iXiFb24wp6Yj8sum/DwPIfuzWbTZk36gDeu8SFNS9nL0yZNsUaQ7QJ6/MMc68P2f90f11dDB960T
Y5zKVg/JMNyiRXXgQEAh+c3E9NxtWP2+uismL0o3sDr381YT8acJCpE/qnKYG/oYexzspkMeVF3w
zmdxEM0XVlTCb057ukVtqyAz5H0QicjcunZ9ACUwRT/zkPZb1/vXp/5FSYfSGn+6ajEtkIOFLEN3
8Rj5F4tzq6r5+ry8qOkI36ugeBnpn7wy5ee+9eo/GHa5jUh1/f3192fbPMjsKaT8p/5Go1Skl9nH
rf5Ma498a7qE7HnvxNSvXXvWSGTmfjAtq256NZ4aIEV6MTn8raAGfEGVKj0IZdRG4uPqkLU3dCxL
s1RmySMJUW7RI9Iq4IjBa2ebkpquGbGjnU4VSxOmngSqIPG5y1E5emzA9d0lvYHxskM9Mz38vEl1
I13WPc6ClR96f1PX7dViBL5uBfrspc3U01zc0ipPwwcZSCE/RHWVxu+p8OSvKejp1p3JMRt2DUeJ
AoloKfobm8CXo6voPSfddMCNOdvIJlxNWMmiUX6vm8V0t9+YvhQmnVesqfw4Geh/399DHFuXzf9L
kwQu0nJV2OnFUr0PcPUWX2UCFP+FtE3VfYN1r8whugl3XeiM3W/Uscrsek46DPlSUF7dClqwN2UT
+mdgsr/d/7hjDaRW2Hc4ltRMy+rW8SV8o4n5Mq5RKRazHJMcDKZ9zViBL+Le+BXg3TfeB8sEMOSk
k2MUpQ99Uf+I53wX5iR5UeOBoyzPCQ/UDczZHr55hr+JW0BIc7DuHu53xbXMrKDXXdn7ZejX/xPB
NEAcHn4bQMclwIv7mrDCHgYg/iR6Ud8k8gm6pk78jzRkmTh0UQ4llvutuKbeCv/RkzWVvmlvvyW7
BHAzUkJSSXMwEjMBhs79ZhzjZVd8cICnvWR9fYsEihkdgTSBGWBsm23b2DgixK74RHqGcKhk+jYH
8fyDo7DxHvvXlvylqwPrZvDs0CLDDL5VXNfYukAhj2rUwhRKtpeYt97GWeXqwDpFz5sIethMdrK5
AcqrSnhdzMCqhhHZp3RLbZsf2gAaBQ1ddZunkb4jimUPlFYbW4hrfKzYhpxI1lRhgNHv4P7lrVri
SzBxXFQ2qwyuJqyznIFHwEoqIM3Wwh8TG9R4ka0kp0kBJXV/mbqmwAprMc11PJm2uUVeGnySUba8
VZEM9pAVkhc1HhY3leiXrr4R4CDNRTMvvtKxaqfzvn9vxTKKhdSvkVrdAg+i+rQK/b9auVP6ntpF
HpTxRND7kbqNtPTrA+vhG3Xos1Zu5WqOrcgmCsoSh3WVzcWtYpC5nD2Aak2mk4dg1O+XbNyndklt
s5cUMMgxg1ruUwTiOAQL21O2V/yV2sUeaA0pvOEs8gbp2u5hzPuWHGCiAbnL+1PsGqM1Np7vEX1O
sWNLDXkd9Xb0iv7QpePPtlAfJ6DtNhpxJDg2ZTCg0ZipTlU3mRfsoVoFNIENb85MQrkmSePPbYkH
q30dsoJa1rGYknQqbhEp52PHs1/E5PNj0Yun3zeD+604to4XtlrAHoBu2mto8qbjafa8PnwAQGSA
3gUcFraY/a5WrBObkqnooV+NBRyvyGoNUJrCEX5oKCzo7nfEsUHZ9aAUahrcjyAFC5mclSgPuA+s
FaCgu4USdjRgV4M4YCXl5C8aNqGQ/yJV/K4doFV4/987Vq/NIiRVuPiyovI2A2SCZ/Yufi9WS0jB
8YICse34y/12XoU6w8PIOqy17y3eEAT0SyWmtjxWgCgeKy9WJ+4hKWgSVhxNEXYPqsif8pZ+vd+q
I2xsIx2ouk+zzAiuHnMtLgJyw2/HHg5rv+85c+PNn6DLufWE5ponayMA8hEKP5OofpplSB7IUDXn
Salyoyuur6+/P9tmqkJpNSlS3GCnEcVH0TXwimUBSXdR0zBDVtinM68rmeryNod4DnrizCPsTTZE
4Za5qmsyrJOcxL7nM1pVtxQn4AoZecL+KC8mEOycTNmvsty8QbsGywp78OqWrIg4BPG9cPoTxofd
McoglrmxGzt2FZuECJV9rGQTtI+MqW+iwLNZALLvBTouuyRnYJq4htGz2RYTVM98lnePEMl8O3Lg
EGIUYzb+vmMibMccWArXXcEC/wZnqeUgedFm74hY0UFdfF7SOnssgoHtUttCV6zIn5dRD57MS+QQ
+TgcNBui79Vk0rdT7OX/3I9zx3zb3EQ4nHBwyQpxU7jgxydI1s8FSEbdtIfVgj7Yoa1VlaAmOiA2
6gqc3OFDV2j9kMz7gMhowQpvnLQTOiDbR+755Q+aqwjPar2s9tV2Iyu4oWiMwrdU481I4P7mmX5V
BBJMZipaqGNA+mFQst8oJjqiw2YncoA7p4EN1U2UbFl+EgMO/Js07WLxZSqAff5r35xbMU7Dtkxn
n+pHCEw8CR9KRoWGM+T9j7v6YOXtVRCiMDnM5KY1nG1SnV9LWX5uBUow9xtwrFibodgt3jiNY8Jv
ZE7rBZaoEfTv3hLiiXFfPcSmKaZ+FRjOsuEGmGryI+ir4TRrTR/xJrbvVYXaHEXAvhKGa+byBWYn
700EuMhU4/2mLrCX7BumNW15tg/CnXpqOezK1vuZKR4iTEx1Srk0P+5/37EV2u9g8HLrSlFy+VMl
2a98jN+lAfAWle//8oPhi+/3YmNBueZ7/f1ZR1Q+8zlpe3mL8sZ0n1UlA/gGFKWp/r3fE8eKtWmK
hpg0W4Ju+TJ64ye8E5VHYGPHS48i1R5oONQGgv92gQUQ6INNcH7r8Oj0qE1MB0hNJck+3ztq8xKZ
KIEZYtNw04Uo0YVQfoMp+d5DO7RCejTLnMeqn79Umv6pgxrpU4bqyzUjZtiodDsm2WYm6nwmM/Xp
/IWniwyOERGz/xhW/kA3YtrVgFVK12YCsTxDA0KV3YEZoPwAeKIbdwHX162TmoWN5/eQYb6xUOX6
SNokaw+47u+S5khoYAUzEGsTr6YIpKdyxh2gY4DCXvN8SHY+Jdq0Q6I9UmR0mb9Q2LB+qBYe/UKe
U/2zK8JsNfo5KhMFnOL8JVhweUm9qT9VIIYewmCT2uqaAeuYVmRWQdPm/AZh/aY4atqYSzD1e7fT
wAphFEJI2+vRfGAV9unK68RpIXxLfsKxBdlsw3FcfALTAfOhy9l7WibmLHRyQa45byxQxyXyt1v6
s020SnCzMsBlfRBaQpDAC9I3dRZ2+tCkU3VWmfkUd2a+KJk99T3jYqPZdX2+oEAl9AXv0My1Kjzu
3+gID42ggY6YVk37VmXF17gE0fH++nJMvs0+BF7LLxAXSAnWR8VOAVqNtTXTjXzJMTs29ZCNtWYC
gmXfuQ7NVXHwD8XQHVfi4b7/b4U3YzVrUECluFasGU3aDEnyZkkns1z2NbD27Nn0a65ikg4eu8mk
odF7A29X/jPT0EDa2F5dQ7TOzLMG5jHIJx5ifQHKUwA4h0Tpd9409JvFNVcTVoSbdiAeLGnnG9cU
BoBjaFrvTAgkRqtDq/mmJYhrzVqRXpVh5NdNstzAYtdXnTc/BGiaHwGw+cMrUUa6PyOO9MmWqjdT
WfhzNObfwVsG1Y1T4R+58fofUdtFZ016/UYiKdkZINYJnsIxIMPjDsP51Ms/RVwO+WEY5HK93xlH
/Nk0RLMUo1fmEY6/pvfT4wwXyP5U1Eu68dbgmHpbqp7Vjeflusm/V2l4w6MrSriZ0l+Kvoo3ItDV
gnWA+3MNFHcfmw8La3V8ihpD2V8j67zsSHDJb3/tGygr0FNC/KjyK/6dkIbqLwIqBcWPcmzifF+g
29L1geqnEVXg/HuQgBTP/YKcfLPlWuOIDFuxXrdJXeBI5TcgxX/oBtqB9arKnpURgGeoDe4bIyvO
xdL2omxb71u3AlnPCi+4wzHx4U98ut/AmvK9cijZiLaIYAOBRAH7EnX+v8JDWQIlwXfr0z3Mrx5m
+LBe/KjdWLqu0LDu2nMBSa+KFOEt9QAZNDz6Z/L2SSAk1Ma1SV/7Se7X4Y0P/vIrJWH3KD22BXB5
/a/DZPW/ezpheIrUvuo/VFWS/gHTsz481gVrtjABr89DbMPXlIb4GFEy/6o8FR2kiB8rrz3wCZUh
gxvNufbyh6GEicf9aX89xGOboEh9Hmd4tg9uXQe5X0zJeI4qUR6KZhOv4xoxK7y7sglkq/r8q2io
fKy61nvTzpuwZVcH1t+fnbGyUrwcYJX4HWRv9RAwuEaF4OmiWie2yhKvR3hso9m4jJMaIrneN14M
7TsVsvHEsnF6mFtwjROYDe2bCivEpfFMqXkf3YQXxNUh5RXMcFVPa2gXx+n3+428fsLGNjmRiQre
i0sONBOYJmdCQaKIxyC+LP3wdtL86g9sK7t2DZsV5NJE0ziMmBmqsev6xQD3HxqmVy8WxfH/Q/LE
tQKsYzzqAAcumRLfddDFp3lm5rxQVBSyLPp1f9AcLdigNo2YVCTIzAfV4RKQesn4NEyQnV+icvm4
r4l1O3i2jCtFvBa+0fEtKOD1cB3zeTFHKApMzbEoly1ve8eU2Li2uWwZYFl+/r3VVXkOsRpO80pR
MGY+Jnix2ch8XONlRTzgckCt5p34HqpWnIHPTt96Y/wZd7kt7tpvuYiXx1Vs49mCMmt0PIFm3nWw
cAlQQG/4+D7N8BIEHffioI0Xv6m5/y8Ufav3fQc79/sT5djNbO37NAmymJRy+MDGELo0DGbxsB/Z
Ilm7vm7tAbpoF048XnzXIwA8eZkPp6Lot4j6vw29Xhs1O4s3dBTZSOrH39aHY7KQc9TK8MfSkvAJ
3rniMRqKBVoWELN4w0ycHFKmu58kh140j0u40HZF+dUf6dduqWERk3FvHy4HNlX/DYAx832z5D69
BbhYNAecElBD7XGn2drFXUNrbROi72EhMKf9BxrCmp1noT8c/ARw8X0Lw8a/VXHO1ZC14nuFhpJD
t4TLQSeNHjcyQEdiYIPfaAlP2xw8oxsvCfR+Qvjn0LYdTrrsg6Ou81/GT/ojrkj5RhQ7BsymP/qC
92E6FMX3pipiPH+FppaXtILJ9UaPHGeRTX+UJMX1lUcov6yeLSw2X3hRdx+lGT7V4FqeFpBFN5py
9cXKEkiiyzyG9+p3UmLNJzwHlUIAD7u1H7m+v/7+bPs2KAuO6ZR43+BheY2iePgAt8Ds044tJ6Yv
MBUUyfdYVeQiyv6vboIH9G//v30fXyfn2T+PI7gNyAqCYUseyAMJoOiUaLI1Lq8eOPjr1klgJtTF
OSjkF56kzXEVN2azEocVlZHA0/B+F1yNWJMbhWAO9hG46qJbBQihKbTSpenKgJyCfeKl1JZqTn2v
blHBIReCo/PQSQDOk1rteqvAOFn7fiqUjsMggrCThxwmWOApObTjzvVj7fpMcu7lKVSjuJg96K4C
alzPm34Vry59/HVr4zZd78e6wJYUtNlHOSU+Esp9py0+bm3aEFbC9qYEfBcaIU9CqO6ahziWdi0c
GxUxhzOLeZmEl2jx3nK+POLm+BHOt3/s5mza2AhOwbOIpICOAoboIAcozBWk1Btb9KuJVvwCCyFp
UbdkgfzbKBZ51IC+HftEfk6g4bVn40QLVgAHc1XTyTD/ogAKVDl4NYPGHfH++DuWjg2DSNMIJjPj
qpJhsl9zCLC4L/dZeeOfW1sybaRpFkoCwCsghol8ooCCBZxb9/11K2CrsJiKXKxyw6tV3roxM0+l
OwfdClgJRHhZwoziwhcf9TDYpD3RYTN3do26FbAEysVlLGBBqaBP+DgDZvoZNXX95v7AuJakFbGo
sxFSyzi8KA+skrlX/rX34Va7ANe9oUTk6ICNdZhJmkKHvyWXuR6/qBKvZeAtjxsh5fq4dRFjsSqn
qMWeMHp++BROcj6G8T5uX/wC4dCJNgV1GFYFRVBOxyUxFzPAEPf+0Lv+uhWrILd3gSrgK6ZlJB81
7XzQYgkBA+f+9x1TG67tPksVdFRG8ACJ4M25rvnIm/uTCfFgCfL+lpOPqwtWWHVND6cdgsOEAPkM
Dn2xPqtj64/2Kcm+AB2kI5/jyE8JODDkZyWT4hxrPCzeHyDXv7ciy7Qy0i0KkhfSA1UtGfASi/G+
3f+4a/StwIrCKcoh9xVeghnOsVU6kT+WfPQO0NIpN9b+mvO9uB7G1MYbBHRpO4/CYIQXUNamS/mZ
wWdSQOmO9vVbyCNvJCSOhM2WQ164pAAGCzgG5sHnZUIRQun3LCe4lW1hAxyjZUshAzBMqWyj8JIa
8aCh29eY+rR4W1oers9boRYVeVB76+ECC4/snahKcYHMufoaj5s6qI7FZIMPdAWU2JLBuA844ODT
PLL53xgMro23L9dUW7EslobkDfQeLpDvfi+69KJ4cxJV8Xle2kNooo1mXJ2w4hnMM2i6hR4yLAM+
mwoAjl6Wzdqv6+vWOZnWYV2bjkbIDnPvJw+ylh+GCDeY+xHn+rwVzpCLq6ckw5+vMvo1hajbOWdA
Yt//uCsGrHCGQ/YMfXE/uiT+8hQZ+VWz+jFt4jdjHO7bMWycAezWFhVWEP7hTRS1ZxkCOvEYwcYg
ObVFJZs9OK6Y2jiDMQbVk5kluoB2/wsYnOpQ4xK8a5RskEFKWj/mOdx31mVKyGr3OUBnnn4Mly05
YEco/66VPTvVFEB5amwDmK93vPgQhML/ptM2OBdyKHdRMDFEa9vP2gj0CIWDCtEmk/GTrP/uICq1
9iIXeyfBiudIUL2kZowuaVktELydsi95yfZh6dABK44F6M5Zw3JsRoV+N9bJr3ipd65SK4hhd9Gy
IsBWGiTqh0oQZakAZjIDf/x0fxG5ZtiK40gXQGNyHDdsbt7R1r+OMnrbDelGJDu2CVvReFm0N6g4
ii5tnkEKBLLNBzZkxUbS5diobRQBH+quGkWAiRX51eTNu2DG/bfK6nfrLj307RbYzbEh2XACg5LY
mMwIY+57f7Ba0Z9VAlk1eFDRc8vbft+maisaGxYkpmdheBExUAtN/ssrdtY5bDljFsKXFgxbHMoE
tqsA8ReHxBdb0t6uibBiGHoMQo4T/Kt1Jn5kk3wal68yS98bVpjVy2Hj/uSaBiuQ6UR8McHp6vL/
OLuyJTlxbftFRAghBLwCmVlzlcs12PVC2C5bgBCTJEB8/V15zksf2ll1I6MjOrod3SRo2OPaa8lG
HZYm+h1Ak8cU5btRnxHCnfqSzWUWHAE1PX4J4qGbIIEyJy3RJ2ePveJ5fW6MtEUUqCaepykS4X4e
eZkNw+LyuOECwutBeeZh2tzsBVr1XcUnBuFPt+4KK95VJD9DjZwwG1scAS1AGd7WI9tXbXQn5/gd
QyD7JNFPH1ulv5uNfwEJZjIZsHHAbIA/8oiBAO3z/wME8fc9/heMgISlT1evwR435HtY6eNp5S0w
Fnzo7hOUoj7+iL+v0b/gAz2CoiSCZPy+LpuvBURk0w4hTFyS1/Oev7l0ai6tD3W2ABkV4Ald0cUH
E4y3TdR8NvV/ahs2940ucxvHEYwGaTG85AwGzXtynjJnmGxumq1q/0iVx/fEuudKlCr1R/b746U5
9eIbv7nKVszE78N9EJKfUMD9PUfa/8TpnNrWzb0SEq3hGj4NYbs7xFP3SodGpGHbfQY7+buVC7eU
NPKImtIMFzce7A/g1yAijo5qY++m8qzxgjD8V9OeQs1HdxDhZohe8oKFT41/ZuU43HIIW2i2d0Fp
2N4QezMQt1/9osKcR73/fG76xBXeNusLz8CzdGO45z2k65jax3EvM0qHy8SLHoBc/nbWQdryzsy0
GiF2j9CRORnl8TCZfIo+e7gf/Gd6599VhXDLUT7ISrFQF0dmSo9Gv4D04xI60HM87wHlbh44Ud5j
TFQ0ZgVqDC7lnVujdDZmefMtIc8mGij+PebQLaLBMgGqHUMLeI8JFZDBUdGoPRvBZl/0yttrFpcq
m8Pe/iFtgh4vizz24lrd3YAVamrTuQTnBpDF/GoA1uWLhF5Ssut8pPGD5PqCNX6Qy4niIREoir8F
TR8+8Dgg6egtiQS9qbU3XSIJUAdVd3FkDL2kvGbDQSbh/DwmPb2LB9a/t/hiL5ccnJ8pxFPq4Iug
IHfZI+AtgpyFYhp+6aS14ndMW3SThKqEA6sjhlVyLU2kwaHiyX4n+GQPIzS0H9eg7Z8UhcYjWG+g
Y9u2y7WtYv8nl63BAF4j98JJFaSDaWsgNGtU6TBgo00GpVuDnnrfg8Rm7h0rIfbgg+SeRqjMkt6h
K8FKU3+zjUUTlqpkb9ks44w30AkHCG1dQUnjJ55IY0xy5nLh0x1UbsW6G8bGgPNVgZjvPh4Z1tdz
i5szGcrlCQ1k86uUwFinsi+6AboGdZU5zPOxF7b64Dcs1Mx/YEJ0veYeo8Wba90ob2nJmmuUncC1
JWYsbQZUVHBFEj+4qkhJcxX67BvxHR32fVnpJxck85Q3LUCSV4qszSUYAUG5nUhxjfkHZnNuKoyK
6kJDSEAoXcqdQKuwecR/V3gpn7kqrnmo6wuvntyYEtBdvwAvj+ahA8K5QhFpUSzzPXCHvIzBIGgK
pnKDdeWQVhuYUi5N5qSC9xPj8LVoUJxLdRevQHH5EXtmXk/DFJL3/W3nbHyofB2JFKBUgA/0ECZf
MI2NlIdIg11qmWB1Jgu/cI+V6+ZHZ/Fiboiq9YJiGYfbuEPBJqNLVbY5Ha1VKVSANd1hPEi8d1BC
v5QRLe6BdQBosxnxV9ZXE/TdLSMYJKfeGqRY1SHXdWdpTsxi/Mt20nTayZXVvzztoZBCdY+XhLiD
/4Owgj0LXM0xZTYMrhqe1MvFElNKvkodBMHO4vDxHZmoZJfxaqpgh4bLfF/xxoEwM4ibV9D6R/VF
Yh37BgX65UKHo3iHeB/vHylqLI+gq591qpvGkl/dwDyd80WvEMhbPYi/xQH+cYDMbxb3w3ijfZwu
tTLvtoz87rfTnX0DRrm5qcsxPsyY5RTpKGhwoAYLlI616b4gUinD64QpnNe1N+2VCRR7jwd4OTey
+Nq1MZS42r4rMjEYMGTWY/MgxMR/Ggm+ySu/mvyDBYbf5vNgmiCbuhmVrMI1iKTlurgVVEdJ/Mdb
h8bmbAYL1peGjNidAP/TdVfN9A7GABTYgCtdkiVuL4/Ei3sUdoO8iMuyOMwFghw6HmVAKn9SX5We
Q9BXyALV9tIaftV3uvEfqtGMck1FDzNQ5WhOjNVdz0A4cy2Gzv5RNfVwgIIFmlYKYuZg6DFiuvel
cRV0AKVbLy2FBN2egyRlPAinQMNSDMBmVtxgtYKuTsBqLmNEvmtdmcdhINxlVdiaFxGa6LGoY/kM
AZyo/dnHEmcfpL0iPkAWfLhYujUGvK90/rBmYMqub4MZiPqS1k5UqaVRWGTONdVvDcXLnxRiaw92
8JIHhYv9GJchVlF6x+M315P8A1Rfd0FA7Cf2hSgavCbO0hN31P9ptasPC8zkRTFEXQ7gQiBe4JeD
+nAUMw1zFVGvuC1g157W4Hhm+mJsg7ScXb1ejuBLXg6sHo9k1ZK0Za45p0NejmM9qAx1yvbFsy1Z
fstqBjTKzSbc0zZx0UFM8XQXi3B+QhF74GlRaXMflAAhZtXc1FMah3Hr8o7gcBw5CpJMUUm/gvRv
mtLKUD2mbaCTmwTc95d87cybJZXao0TUgacmFJqmxcya1xa6Dv1u7jE6nKEU6XnPVVJrex8Yv43T
DnVtAvKOcbyBeJlJcq4TM98WAoQb4ESPnx0opr5j0kgfoiriGeMRIMqsX5qHGcMht4wz/eiFE6QV
JDQ3nqRgwQHosOE7r0f+Ba5rzqnzPZMCkbY8FUsdVimPFJly6QUBu1hYt8q7WUBBCNggW5P1iUJU
kg8wRkc0NAPMvv3FuAfvGbmF8ow0RYgXcXFwj9Kap1IadN4jBbCJXGpgKo0EtW47NPt4Xrx+3/UB
PGGnJ7+85WKYU9UQSna29kBRMVfRdCv9AKVMOi2dvugTwH/3KMFjnBRItdZesGR01XfEmL5IG4X2
9aWNpz567KMes/BSAI9CCoBTUlqGA24NSH2eWzbQO7DJNw91srJnC6YEb9dWpb/8dMDSXs/j7JoM
I4y9ndOSDEZ9Fzg9/vPgx3grqDHw36jbj7+9AjebMB6/x/TI9BWgGb1D6KJYKpAdXUNlcMSW0anM
GfWmO04DF6Wg41D+nR56P7lmnQ1pSiMZm7wQk/foahsO16N0/E2HXvUNWik23PV2te88ce23pKyH
JNUgdwSWE2UWB/ZpTq8xV+h9BysjriNGnsPxOu5HvDynU3djwAP43gvlaBaSvpYZQqmVZAWBOWx4
qO67zhtkBqE/WqewBwY2GG7Nz7Duc5ENtAge53WBM+IgSggRZGv+w02d/RppnDnAZcDOPs+ivvTg
2y7njukfIZR2TDYX0NCtC0VM1kN9OOe9skleRgnf98nQkLQOQCWHrGDubiD3A++ZJCVctUhIcGkq
pr4yf2xBgl1Z7okctQaPpkIJ/nsuYEQQQhb6VvEkeHSOdX8wLF0fAsBFlz03C9fXK+C1B1fBEaVz
ILRI1+iIe4wN5W+kxFTNNZsa7NtsYwfCebcUEVSNaMMJB/NZNJSAShF4sHSxFVYdJkS2tzBJsW5S
yK0SknuVlwx1mjQw5LcaKCiTB5HGlmI4QS53U8JFszN4xRUjky2PvzZ+NVzNyzh9gcTDSvIVjT19
AD2sfpHrxPoUjApwwEtF3E6Gky+zJMFMZzdBntZvveItlKu6W1nV3KA/W2Wz4hAqqInHXCqCWlcZ
x4iYd+FiF3cpQB2mBkuD75eZxKrKtNFLQPM2botmN9JkoJdtxOLLxSzue9T07rULa5/norZDLuAc
GehiajFidrFshz1WDhI3CUiErzkspJfxxSEEH9CAuKdlBTspEXHKnW0ABmaTAHGPLpdragP3vUja
5r2HXMqD1nN71fRQH1ugYXk1dHVfZjCi9W08Ns1D4s1gj0nIOgT5hMjzYS4wYJUGjYYBn8LZLVkb
uO5NVDwpM/CWIfKZ7FKWoE0OYDTJyLAYUVP3Kq0GT3zXNem8A4GWAEtjNYlnU/rlI+g35ZcI1tZm
Q7Cihk6Qw6xZ0TMBzgM/rndzyPseA8dx8QMS1vY7L4bmR0y6/m4oLFyoGAgMi27AB783jjavCMbX
HwPw3FEGfl8EihaO/AradAD6V4B+r8grjgcp9kYFCqtFSVBohEP5hcqyeqghtzlByknDFXT+FLcZ
C45dnAq5T3gBrCSG2h1Q9kHaIsh8G5aa/2DtOD+HBShwJEh4QZwdJu+qivmeB121H+ISsXG5ds+z
dTz1ImfSZY6T71UZyS9IlkVW22R+0gJiKjgmscgMpr9IxrwVa42nIUB3icENkWp5qRol7rt2Wn4i
oQks8jOJlEIxzFYKDsJqOvEFVIQBIuCswDg+opr/8A1ZlHXwMTWtf5Uar9r1xl3WciYIRHuoeRRu
mq5E2M17zpl5jZcufLE90kCpZ++aIXe78Ida3cWhqL8KIMVcPiKBzVC8AMEpBQDFcsiPuHYSlwAx
xUCQmfA2qgCXArh+ma606qA00EFVrBqBQSUMHHTV0q40LXshrsdgLpZ88QP/pUT9MkXmMN+WGKCo
sjFAn6VD1/SpX/3pMqYweMeuds5jg/9dBySpU1Ql6Z2DbJ9L43bgD8wqWJmZ9OuhmCmdd7bV+i6G
1FG9RwEQgAqSRH1mg2T8IocIlz7swT8LoCwWHYMu5EK2w/JSqJpfDsmIaYdesMfVS6bbQZruZqDd
cIWoRWbV1Kxfxrg2qV0G+eaPpDgUlmK1iwgVhKpgXT7Y1r6SY2xU+MiqBCfRI+tb+Ys7o5KsNBB2
DUE2cAWqqPZqJJ17pdjT23kA3h3Yg+LeclbvjIYZQmmozkXftvmCRQBZubDfKaKmJa1srxf4umJt
doy45juAKbTOxwUmI691WWUdMH5XQ9S2t6gY47hZRxIvVS3sQxciqZWQMHlJivBYQA4arN8ijwY6
0NZH9V3ZvZI1P/hkBuy67Vtcx4qT1Ee8/yAGkE2jk4TiCTjgL10gmgoENSB3ERzluKygmAJFWkXn
5sIZOn0bosG+Q7hGIwQXqthJELpfMAe3k8ck6m8L9LMfhpi/0U5Y9BeaQlzYrlNIo5couMftrJOU
UuQsCjzBXwQ3zQ08cnDDXThdGlyfrxMTMM9HAuEgr/oQwD2WADYFmhAvDDAoE5UQsDwgXSJe6mLw
2pG0KUkVPMnSecMFKWtSXbT+wNs3w1B2OgjP0xIq4v2MAWmkv8g2uDFsyeNFkG8STYpLXRzZqnhI
65+U6BYubZ38R+MXZEmh/HDjyJhoVCgHnFTEWUuwtzN4o78SyBF6SJYH+ELWKTOrFKUMBhOxFmBg
WoKl+WNnX+p8IB3yu2MyVKfUQlTygoHoW19BdxCXLSHjwvK6hEYSSt0xNmpouWBXRecjV4EspF/8
LjAnFh5spEqexSOPxotgbesu9zobtFdCiuICiiPwuSVINvcCUobHaDJErK01GAW/SkSiSEubVsjq
K5gnympKAZuA+J5uwa28q5gvcUbBYNKlrgRP+EvowQRA3x2+Eeko8EZdVGCZClfW/EFRg9ALpteG
VwymS8NEB+Gcy9CjX1gnI/4jWDykzVDk1Ii5aIe86HqtWk88ILpIIg4H6nfPmCgWZSr5Eukrymnk
X+oOElVpLFvb5a2js3fLtRxRr1I4+IeRgijjAsP7JrpimPuMn5tEAwVlS0GBBYQCc0p4A9cuigUr
UCyIiPcFTkWTwnjPWDtfIfUsomiOdq5PJOiFq6Lrb5N4nB8Jhuo1iGdFTw9HQzdc6NLM3j72nBT5
7CS4QNYAYT+njHc7vla6wbOCpjowxCwjMCJx4uVtguOdBm0J2QODEOc7baBh+aDGsP1BkxrXoUPc
XmZVaetyr7iJCMIMmM87xRSIwRdwyaDfYTi9xfB9M73iOqlypzTh9QXuGcJgp1ugvqqET/LQzh1/
AFcuuLYRbZiXAgzviFiIOuYbVdcWO48buSA87WfTgmhe9GIpUofRtguG3qXOlZLT/OZjV6aMQl7m
F4bglP8jgFQeu2YqKAHlLgKKTrR3uU5I8S71zACJcSMyVIhzleSSI9elKcrWHoJ+Ex86CqJJxJkL
ebfKRN1OqBhmo5g0b7I6oAhPzYgqAAS4TdxCWhVSZNmcjCuCo4noO23r/oUZjfpUfJx2xzTE3D26
isRPBVj6swoJ9oEUFbkA6TG/lPUMQSJlBSpFRcHHaddMAIb6BYbMd/XSinftDSHA9dWyxMnVsE5Q
GmwhCIcsAzcwliES0sk6memJJDdh0uPmHc9NeVkYQBxxF6Xxd/MKawjnuKLoQIvBPImxW99nQsVL
xGaTA59ubwICRKSJK/9LTeahv7Ltou+siMK7gmOmI3MgthY5qRJ1iBCVBhgeCYOMtfBtxQKjkxYy
NDJrIoyulLU4lgZirsb62iL0bg6xD96VVC+oGyJPUbcykUuS2rW31U6HCEo1rHa1V2iLPiDXDe+A
SY4vRdT9gtlANuDHHojawRkwZpD485GNca/IRxLxIkWzAV9WWNx8yhawU5IaJQZ/iHdkIcsbmcL6
R7GgngrdO36zks6W+zrCIIpeQ2SSqhn4jaWk+1ViaOrGX1pvvQhQq/4VQ1gBzhWxawOli33Cosrf
j5Y1uAU0ZGB79pDMXjNny0Nlqci4XweoPUKEOk669YF1JQpQBYjyQJLaxOM3ogw4DxpM/aS8Qhm8
NChaomIahc9Mw7K6eCJAA9DpqvOOw1gxGey1cSgAgHVxgljwMQKBnozeL6hqXMCJ93dmqJMwFZPx
rnUJajgoUDXI0QTswVPbY48TVDd3sEbTlwKmnB9KAzZC1Qh7XEk4Za+PIAFlpi7TMapP6byCpfTg
VJm802JNHuKxbR7ZzJDSclQfx1HV34qV+2+2b5Hgo5yPPBn+z12hXgF8jXBQUUiHcEBODuGhee9P
OvouEsBuC2YQJyAfeel5u7aIFQr0nxBozPe44+Le6/r+qYL62P3MlqKE2lUg5p++EAnNAkQrzyYJ
9S1lUfEaA3GQ8bkhBQJPggZCwQrIPpppzQJFmzXVx/o6qOyCLrMmgPm1gcdShlHMdAGE4EsUOtlC
H0+FPXyZOLL0GAyCI4zHaPlu4JhUSofEx+C039T0DYJT5auNo1FAJQtd8HTRyNqYnMtDFHZK5e1q
QZ89UZS+d9LVRKUTuqg9ql46nPYLqpiZsuB8yte4mbtdGMna3Siw63nZiN7AmBNwKzV7NFGWr5zI
aLyMQV8unyTutnc5ACKNWtlMkpcZBIbqpQKftvyOqX5vL31I5ABYACpA3Qj+4AGWlM9NhbzfBM7c
VwIwdm8Mu+M2SflrqRiOqqVuV7qq6fIyQQ6hbQWiTbuC9LgK/fiZmpnPmUU5DEVmmwQc+XtffoGt
7MxuXVZLdoWhnbsoEM+tcOPjBHsbrMik5a6nLgqfQu0LsHuIorKXramG9lidXgoYjYk9m1aObu9J
h1JDTXu8Kxo8qMS0fgTb3iYsuBc+Cja6gGaYHaJY7cZY4E50Bn8TJGnFTo3Iv3GTjuUjflQiEOu4
1n90s/oi6+MZmTAKc77+EVuDkcdE2GsX1MN3TXs4W9U75MthX9tXu4QaGY+x7yCfWn5VBdQ69Ioi
7gKZkB0CdiLxBR7JuhWFpMWHqp/n4oTcl6BqCW5Qlqzuho4erZAHvjDRwmH5IBY+yE7ph9HNOImR
z9+K2IevrzGx+V4CILvvUNu8netjSBEw9expxJ3pMIH5Eud2zop4KT0ErdT9aRvUGzLUWtGOgefp
3mDwEdcMoW2ePAzc6RzZlvfYjS1qd+Os0WsKu8HeaA4plcxZi0pLVwBXP0gPqU4nO/JoRd0/tnNb
fwvYSO9oX3GRNdrzv5YwHv1Tuc6tSQ0CN3tR1ib6boQhqOijtlDrnWsC9wUjGUcCgDgklzbs/BeQ
o/tvaP6tj7NN9E6BkEfmBsFHcNEqFB3LATzkKBO2R8KqxQTEXCak0VWYDysoCAN7TOPoIHuFhI9O
A+LoIMYKIQPMaWMqBPb+GI3XTFB7GDyHVgRG0pFJgea8ni8c2NN/QwUbrsa2PQighMfWay8ZI5aj
MuW5dAzB3wEt7voPtI7FCwg+JmSuUteAOCL4+j4SONWsZHS4ERGy2AtXqvpCsQKSFEsRXqIxxNpL
yJSoe1tPgdqX3ljVOy9q4+mAhgiyo14d+3PnNXI3YAm91iBHDQGWUFGH/hpmgMxafTbJd5x/+EsX
dzv3TBJNEIFotm9WN6TQidtLlPCQ7+xVGESprKe9BzT9eV+ywU1APXdyqg4g1DwjM0UvKpjd98ZG
SMY//oET+IOtiitrvRZadEO4x/TaH+TB+ezpb8zGF5+370/gM7YDzUgAgCKVSbDXxfKMuLbPJvPp
vOApbMAGPTyClU7Uiw73gBC9KSv3dAW2R1koxEbc/Zij6ryd2E4167JtMFlfhnvVVbks9Gtk2Cdj
PCdAJtuBZkfsUIFGge1VAeyHOroY+BIMu5cAgpyHT9rOMKuQN00/ASSDVpnd8Rlev1rB2pEc0Whn
HaXtFHNnodXSKRLs3QIbohL1/YjsRQ/y2rf268e/ceIsbXU9XCWK2vS42dUaYbScIAXginwiu33q
4cc//wc4eQpDCq0EVJGR35msS8b2CjpXn920U0/fXGVF0Ff3/SXcgxfwAmycXba0KPh/vC6njtAG
A4VF1qgdBXxfoBKRdgkmYbRnvvUFXz+BY556/Q0SimBkMNKG8b1LkiaV8ySzoK2fP379E1Yo2txi
FD3GhcR4/Y76SEIZgmyAPBPH0t6UZ2nOhPBY/7u9updx03ZoX1a6+DEUqEuHDTlPNDTcCnpor255
DwAAZgnds52Ou7uAKezj5Tmxu1sZD2UHCOFxTDwd5y9kUbc5aiZTGjL7mZzDiQ3Yanm4REdUdON/
Xz+GZTsiwyvb3fRl95ms16mvOP75P67XrBXrnYIfkOo4VJVgjRzIYzOvQZn744U69RnHw/uPn9B+
H4W114XH/ufD5JZ8HOU7A1oVIdNn9BYnPA7f3ONCRz54eqdgX+jmkbY0A1fzS4HZlWl96mHJPzHY
J+7bVsZDsjiuKwzA7gs2eb9DmbS/aCuaT6D6p/Zic5t1OZVAvxwXKnHoVrU3x6GzNpwePt6HUy+/
uc8UYf7oyACXnzSoRRG4ZJQxf5718K1sRxE4ZOEKt6EKoY0kUdvP/aPTP+/px7Dvn0dICdvwGk8n
evkieswwRCMYjj5++Ill34p1VIkpIQ0LWdYB+JQUtQKTDcBjLsOnCo0nTueWZ2IGaw0RjQv3I5+v
1wBlHvhhkiRZhFGkxjsTLBxu7nLAQXMalx4GFxUARGhDgHMx0p89/dQyba5xNfYhUJUu+Y8xPQLO
VeS/mu7sPd5c4aqJJpRi1niPbPAbxkgaNCGiz3iRTtigkP7vAXIoJ5YCmmDAUasbVw03/BgJ9Ujs
Ffly3jHa3N5KicTFgFLuUSNtcgBh51QWQZKhJfMZLvnEDQ43N5hNxEYo62L6W6JH48YKSrWfsh6e
WKIt3QQq0zUm12vAqoIYNWWCYbbyoqvah8/htieytC3dBBqg6A9C3hxD08J7KOL+hnjtQxmw9z5p
cyJqVOSK7OPtOLFWWyEOWDaUWfUIDyP8qrxAg0nvVy6fznv6cRH/YZCEca0fNFGMxMMdwYhNsWtR
h9yf9/TNRa5N7fkDW/DuPvTTdv2QRLuoJG8fP/2ENdpST1AN0IRtY4x1KBXvo8p+DRb73I/BDsWz
tyaIPvE3f9fFDsN/yXDQrpRjeOTQnDxU5aQ7zEbt+8H//d8f62/mYM7jtb4PcBFX9f3j7zu185u7
ruoB9cImjOFGdXJlJ/SEfSc/Y00+9fTtNedFv851iUH3BG1ctIWivBf2M57TU0/f3HCQ3E2Fp3HD
K2J+QtugyP343LGALTNFUddhX4L2YV8Pk0z92DZZHLJHUQYBPN583uHdKnGEbc+7lZloH8j2mQ8w
g8AdnSU/FqJ087/3LhbEzIkXYuqAmBD9IeQL03zehF4YbC41X029Gi34HopwTxUGJ7N1BpDmrFMZ
bO50N4eouBeW7dGRYmkFUP35tjs4Hqd/mKMabSO1gl0bfVhAy6tRHczQVgAZ0KsIfbNPAqXjOvyl
yLYV3UA5PALgvWCA3wevwzGqPtYSRjLn0LV9PW+ZNpeXoEVaJFYBCASA2A4B5XwI5KdfcOJ6bUU3
6kBNAxtWjXVqzcMSrMsNHbv6HN5gHM7N5S3MEAPPZ/H0wQ9eqRvH68kDLuCsldnSXxBHFlD4dXh6
bDtzidZclduwIC8fP/6EV9iyXjDQga9oJ6OouSZCpQvE6lw4hFk7dD8TpufUp/1nqfOJbdjSX8zo
dAJBx/BboqFB3oo42SG3ffr4S04cU7q5xg30vaGCWeDpfhP/jgBDyxYZANHM37gXfOJET4QyW/4L
Q8S6Jtw7/sgk5Y6CegbdyuIO4DbICYamyygK/6yR5zm1rRwHMC9dg9/rEToBRgV2wBWIKd18xr15
akc2wfcyBFRCDGUAalJE6Gd4Ro9AyC9l//zxppz6gc29jqch4jLmWC9DkRuiywlUfLt+UiT8O+Eq
SoIbr1wIsKWBPhaPr0K7Q7coU3O81z67jkr1kCDSnNxt3PNrjCadV3ujm9tOfZG0jgAnCnBAd0Dn
BDMhQeh2H6/XifO1ZccophEJV9zi6YICVOZ7P3Fhcm/pr/0S0pVW0APANt8+/rETm7PlyKiiboo8
yLG9E2WXFJomGCNHg/08w7VlyWADBgiaaRrf22SKs8nvfmKWNcjPe/XNZQe6qFQaQo7vepq/sRh4
ujoB1ujjhx99818c3pYYA6UxYF0D3/tVmbo71FZ511Eki4uyp8lnQfLxAvztN4578g/X3Yxu8AYS
C8yUzP4fLxrC9MgROYTH8kw3zimtUZB2zOwgdpAlZfCarP0Ca9ydRYITbskzploms8OAyJ+je8mA
nwPWpJafqcmccCv+5t53C4YRSEirXxiozBtUVHAU7tCyeTryQ3z+Ead+ZnP/pZ2TJAA+64+t9KXz
7FdyFFp19uJohVcPPOIfn4hTN2Vz6S18FnpCo/u5ECfQxU8Q+4z8PMbHcMum0XRsrZyR7Jdei73P
2Q6VBIwoyPKeh0l33idsmTR6iHZVoF4JfzYEMPR5bH+BbOEzJcG/rk8URhs/AqBKrZKqt3cM/HSH
Y+XgP1y5Zyw+Hr45S6yutRMxQk2oed4ryJYcMDd7nkQhaFD+9x7Kpps9hZLKNzJ51bWKowfbd945
vgJvvjk2UoDyRoGR+1WbaUnFjLmoesHgycfr8lczFf2rh1JBm4uDxja8FQt6KX9EEsrY3ye68iXG
bOQIHv1zzg5+6eit/mGsTIxp6T4pgh/A8YYXYVkCUYNxzH448/nH6/2P5xdgqR4xREhfJQkxKVAP
mFbwF0999v5/DQ3x/ltvEWP+pksgvoGRAcCUlZhNsOP+uppL4wHFlJdzLJYzP+a4Xf/4mCqmBTSn
Wu9Z9RzdY9L0y3qR0B64qY/3/e9RDz5n4zss4Fh0xSjLrea++YVppCFQmAJwmK6iy5rAnA9VAorv
2MSBAOt8HydAx0pgWus5m1pwbX2S3J46gZtrXyRu6Ng8+a8KALs6jwppr5bGhHOWFJjy+vhzT23e
5vqDPkqZCmt6E7c+B/xrLoEHhZ5lajDBj7jYEQwvfvxTJ8wY3xgDTdSCqbXEfwVGlEU3rLaj27ll
AtzovB/YGASGSQGAcRrvhZoWzezCA3NbPfQF2X/8/BMbsm3HCNFX5dwyiTl0AjAlRdfcjJG3g8Dr
ZwWNUz+xsQWME4QuVRw/xSBduyUBEPP3U4HSImYynT0rVYzCbXOmsRMqGgAYfkPpRO8pJEp3XlAm
5+3ztjEDzCuBCOEoIc6hgL6soxXYjmhIPmNl+j/OvmQ5bh1Y9osYAZLgtO1BkyXbku027Q3ieOIA
gCAJzl//kr7vRujgCOSNXngjRxCNoQqFqqxMyzkyKzJeAbAhRCxxjlwaj+/CQaABOBt7NEps77Nt
AMMDxJ7y0P3uqwfqjv5joah6cevdksy6lf+JTbH4hlmDTKEOdRGDl55W6iYAjdFNhNLSmQ1gAEdf
zPTIwbp6ADb09/Z0bGfKMPGsDBIeDhP7QnqA09/1tURf7+y7JHh25gIcJtcNY5i3YqJgua8VZAcj
9Z1QGj9lnfQfs8xl/1w3hGHg5TJn2IypTIForD+rPhK3WUZAuVC25c6j1+IPzYJN3DghcumFSNEp
UdwA5Nwc0DzTnBr4YZFPeylXy56YRRtUjAs0JjYiBd9BA3osiW60WHzrF/faEYxbf+RoI5ZNXaai
QzsrW/iL78Uhkq971RrbFIxrP6ZB3GXRUKZuEdP+AWUg5GdChyh2Dp1imXacrm1D1uFfXfgcKC7h
dqF6gHbw+C6r5XQO+zl+x6AeBxR2tXMP2mZj2Dyu91qjhbRMPXBZ30s0t5+HpR3uMrfbC4ZtMzEM
3ylnl1PX4Wkc+A76+zk7loDPIG3j/0nado/u2DYTw9w9b4mmfFhEClSFN8D9wj0ea4LuzZoI52Xb
Ei0ukhrG3ixNQSa0zsDHD879HPaftBfn1zyeo4AaZu5RLy+Z00aP2Vy3HcDcaIMvPmkHsO09Z2X5
/WbVRg4+mOOcDndUojv/ILo2qA/DEmi+4w0tXt4s2ECViEE3CN3Z1Ee3Xx9/RH/qOzWi+CvYNyoh
6IEUSH5d4GMWcDiFsuxUa/keEGg0Eeks++A3dE8z03KgzArO1DkuHdFPmSaL6O4K0RePXu9+jd36
x/Zhsg2w/v2ViaOdZhmdYZKpS/KvtVycw9+wSpHR2ykivJnJiAKzlOMNcSlYRWUKNe3bFg2kh7ju
7kvyeUQg2ubXIaYwjmHi6JWskrpSMsXbYELz99q7wMVwFNPsfVUZGdHFnLdX7rph6DFxMyWElGkr
hgatFaXr/C44OgOv2xXDxDVaNHyaYM2oM36RHNSsE+EvbQLN6u0BbJtimDmZe39N+/j/xC1qbJAO
f2wLoo7CbfQxyT6DHYXuGKPtTWeWeZoIbLM9pezS+FN2IH2r0GIspD/fjCpL0FVIop8tKrnzIUAG
gR9Qy0WjVF3shWAWd2PWgWYn6Cu2ZP372Yv789gN/gcXXcBfthfSYj9m5UeBJE2CtUSmC5UV+pO7
4uDgHXHoA3dPi9Q2xHqnvTJRzfxWRC3r34dgCTvOAflAwMx0Bx7FPcCYbYkMJyAXjd49iJukCrqR
z8oN3qGjLLtsr5Dt4+vfX/18KhKnE07G33szyfDOlWhg9lswXYXoZ7tuCMP0o6IkeZXHMu0h3fQ7
L2X4AJVk/X77639P6huvBlN2HbCeBb3uDfnHg8oYGqS9Fs2KB+T+lxhEA1NMVYruZ6WhTApqA+Ud
wJLWh2d0r4HAoocgapuDhq5hY3TfqLzh4yOyfDT4I5OWQulLuGObfy08zw+em5qExXPktOBaA/3Q
+AEdatV86DKnzILbAcGdWG5xjheC9mMwNXF+EsMyNs3RYxWIcsCH7Lte9SKqTk75zywEN15+2l4H
20YaTknO2pnGPJEpOvfROxDq+Sx7/2X745YAzSw+Fc4QQHMFNFAKZINHr9Qu2ooRJxxEDSqFWoPy
auewWMzpP4UoIcHfpCi/zH74GcFIBPoQNNNkIGjbnorFt5rFpzl2cuiCaPEtA9XPEW2Zzg1a9tFM
XM9LAj6SUP+sVZ/t5EotC/efYhRazrMaTbWXZgh+z3nwnQ1Cgz4EtK1OR0DqsT0py+b/h7Y90FEF
zhN+kah2giYLLCZT7WfXXadmXYosUZDoXooLWBDcA0/U9N2BaO2X7d9u25B1Tq88EBHEDyHFiCat
akJPLdE/WJG4P3RV0fNqsSdQVHk/t8eyrZPhisLBm50uWWSaTWMfIWc4yPlTWOj5yiyVWX/y4GkS
5vrlhcZLeCA+AllUiSVUYXaPlM1CDEMvys4tSr+C0MYqFIgG8/cgQ69OTrQbNNtGMMIPKmIPcEAi
0yCa+5uoDMAbAD4bcPwBfXbVRpilpz7qoiUZiuRxJbJAV3t2Bo3innqm5USZJSeg5l0kWrL64s01
A1NQ8EI8R07os1fAWIXlfFz6EW2s101l/RWvzm/DwRsKrlTyBME2Rl68rs7mc+yABv+8PYDFh5D1
768GmGUtVirC+lI47gcIroL5D9x67FA147MYgmsLCKYwPHiiQBUASsFHlevl46jBrHmICBt2XhqW
U2VKw4NryOu4x9XFw4v+DBr0R07QxQI+3B2MjMW4iWncrgIqw2v5JQPMNwZb2cphWDZsL8dm+773
733wmnZhQEHxS9Pz4uMM2Gd0LFsNerPtfbYtkGHYbKCg16VJdQk7IgC4WqvXGo8WAZe4PYJtBqZh
13nudiRPHkeNoiOpRuebXw3+zl339tepKQavM+6grXyNQKKVVSLqOgYCz2C6SiAvov8Rg1cFCQbW
lhdwLeD52Exu36K1+LrWP3zfMORIeFotjitTf25+gt5mJSATO1Hq2zZMTdpnUCvODtrs1QV0v81d
Fjj3oCJUZyhYvQ/jPY3atw8QTda/v3IUMXX4GBBZXZoxlp/6fOHPdEW9gcHl1zUHCG/cf49Ah3BW
PM8q1HnAEUJLUb8fRr4n4Ph2Zgj96f/+etzXyMy6gj4VQV44YGvuQN2Cv4Hugs08d/SN6/KWn8MA
1JPfPL/jZE/Z0bY/hm2DcyoGwc2k0kwi4dx5aDvJp+HUhcVwdOJd5V3bDhkmHmrdymEp6RNBd+Y3
0ob3cbPUv9pxN89iM0LDxFmoEsAqSX6hyK4kR97raXoEQwLb6xqzDGAyyfcyAaFxMNBLjBCKnjkH
B8ZRxe1eicmyRCaZ/JyFuReDQCgtHLynwU87g3ewAg/Ryv2zfYotmx0bhl7wzGEQqskvmkP/uBlQ
wPICcN9GjfpY0ZLfbA9jW6l1+FfmqFH974ny80sW6uqh8QPykICEfceX29bJMPYZxIFOhZ7fJwrN
1g8xYOk3MUlmcQDfxU60/HYcRU2WA+0uQaHQpJyOQT59aFaqPDLWzR1ontR3kJh+DlpQqG8vlsX2
Y9P2Pd7McTkkj16s3q1BYVOrdz3AakfAV8A7A4xV5HJ15dYY5j6WE/QIlVtcGoAS5juQ3tfjP2XC
Er4jA5Zgj/+blKAm34GXVYEEibJ74Qm4gIpnFQWgbq2GO1BdfgNt7aHCHyIwGe0cadtZM8yeUt61
XZDRi4y78u5veBjzZdnZHIvBmLwH81JyGSVEpSqqXbTtUvrbHZvlNnFj79Gj/c4laTnSJgdC2DCQ
0hJWpRryz9O5Bjrn7EgwarKmivlx+6DZBjGMXztej2NVBhewXUp9pLl2V25AsM+ffeFQed2GmEQI
PIoY2szd4IK7DHyAonZvy2UXhmqxTJMCAYS0Eos1g5d/HKoHyB4MH8OmvoyoFnyDBoJ+ckFVd+Xm
r0fulRvLwshvWDnkD6QIx3MMTYcnYLCWj97Eyu9gq4i/bG+M5QibWL6sn8HdJrW6oOBYxecMvH4a
VMody07bA1hs0sTzZVBX8PM+Wal2ohs6gAtJou0wrNonVVa3sQc3E+APZX2V3mNETYxf4w5NpYPF
v6BBCWl1GiPZ/bwAs9JdecgMqwetPC8mrw8u8TyRFNckCNcTdHN7O1tvsRWTLSHj8USRBA0uYI6U
oPdbZpCozR34Qs7lPM7zdSZpwvw8KXyA6cv6wsAJdZxdyBnFA33xe5D2bG+9xYGZ5AlQ0Z2l4rCX
mc7hQ1hxlLmGaPrEiCxB0hC7O0fMNs7691e2ovwEcmWtqP8HI9GH6hvvQYlXqbwHrnavOcM2yrpd
r0aJBRjJPBEHyMaCk0yWcDBjGZUAI6Mbq4R65vaiWezFhPvhk+NSCc+9gEn8uwoLBBnJE4d1SCAm
FfHfdZl4EZHauTJth82IAEJXLHkN3HHasSk4lmDHPWge/XIC8md7PhYHY7IpKNAmQmZXuxft9ckj
9L/kJ5Ddg91z+/O232/E9rLXbQlSozrVRZ49eQWd7qu6lZD98PfK/7YhDHsH0z1r1czDywyO2+8h
iMNvpSNAwDVV4EDenoblcJlQviKBytWcT1WazWH4NSkJ/azAXQtuRj7+8OFCb7fHsZyuYA0EXx1i
6JO4mdP25KLc7HtB6gfptIcZDu2maPNfa5gUV/FTxwBo2R7Qsv0mtK8p/IiCshb5pwCcESevFK58
cErkLHacjG0Aw/jHSGmQfEJ8IEQWZH6nIIxQAhEbSP71uhkYdg/k0IzebBFewhmkFyxzAjSJgJTt
uq+v03q1IdJNVKvBE/igA1y5xdTMN6IAyGv767ZjZVg3kdDoyIis07/SL0VM5AfhoaOZlKDxr6bq
eXuYv4n2NwJvk3khrPwwQvm6TkFzCDbC8eM4yfuRTwxyi+ojaUAHJjg5gUf6tgEYJE7y71GJ/90e
3jZLwwfMfpD144IXE7on55sCgrZh0AwPSGzcQD/ruoIwhJH/vVPj0KJKm9fFAzj4vrFe32cMBro9
A8shNlF+QRwthSriOi19+mfoi+7seLuFBdvHDZun4NqGiH2sLn22aj7FcobxgTWW/rrux5ux/SD9
JQ7a4DIqntzEizPfRu5VXWsRpYZ5z5EXCUgjiQvNCftQtKCin+Lw83W/3DBtCcWTUKHfMv2LjEk8
6FP5NN7DBVvuDZOCIVwisDCAKzptOh+3hZND+ofl4wBGaW+30cdmeib/gkQpgoJslF9GqJGEwTms
UQp5HIe/DN4iCOvlACgAhMVAMCtbyPiBxAp8scDK6fIxa3VFXgaR586ncQZL+Gl7YS0vJer921ZQ
tQZs0amrNPZBj3IbNlXQgoSwBu3n1HvJo9M3sXMiIaK07QEtiBpqAgCzJWMSXWcq1Tk0NEkehV+d
MGLiEDE6n/24T/8mURralbcyrMJH1kEjYHtw20YbniFnYwwYR16nkc6WWzFH9Kbi7EBQ2d4ewGLB
JjqwEcHkTtJTaZxDEGnFM3wm4Cffg+tZfr+JDQyWoK2QnqvSlob1ezVU4pti2YemTcqb7QlYPLQJ
CPSqoJsDv5eXMBq8s+eKF4gBQUOmgwedeLn3aF492hvXkIkMlPkcI5rNmzRcQCauOMjOPBeMoCuz
Zl/Q/qwlO+bVsJM5sZxyk+2BgmAjySZdX2B+0SkUgHJBNCU+EkgO3y11cgeCT33eXkHbEVj//ipO
ANFQ76y8zZe+AYOyhyzEzyVzUXC77vNGoJCHY6+AAIfWJNr9TiFUHp5oDPXF7a/bDpjhDiBggTgH
anMpG/3OP845ScLnBfAWgmTA4O7ZoW2NjDiAITlKQXnjXfpxKE6Q/ygehyYMdyZh+7ph5TTwuOCq
ry5gx4BMAaaCRmH0o8qrUMbUxARyIOEzAYx8Cg2cX42rSiAP+cv2Bljsz8T7eVPbeKCHdi89nvkP
sx/r/gWnN/cfGHVjfVmKPNkxdcsymeA/KgodoK+cXPqIT+/IWp081mwA8fp1U1mn+MoQSDkFIgc5
/4W2YfCOdT2HORT+UH+bhMf086SAltoZyzaX9Ty/GisU/iqhUNZwjIx9AECzuiB67ncOlLca1xvu
yqR76EHwVVX1SB4l97oP0kHe/c4tncT/kINGgf7pq3AKltsJSjD9VwjBgXngzvOo/gHtjVXUr+/k
LP4wFk1oWYubhNMvXuLipg3LPJ/PjgOF4OcQBampAiP5wHoX+zEX6pOc+rH+7LuZT6EHuPh1++BN
OYt2JmZbtnW+r5Ytln0LiQFkLBt/9M66drOLS6DOtH0AbF83nMnKfT2LrnEvQDD5tyB8F2GK1/ji
ptvftzyRTZaJMZr5oNBpC4VPoO5GiozlmOQf4oosh0ZxiA8u8Z0fBvcduYrMKqIm0E8ja5GHTtmk
KmmaD6zRwdM8jOK0PSGL9zXBfRnTILNkgXeB7GFJIYrAxuyODKCvObbgatvZFtsoxitjcUaNV3gW
XZBNcm4yF8yiOJjDfVaKPdIp2xDGQyNTdQxQTlg/DSGeyUOV/4YwLnph5W4Z1HKjm4g+MIy3msoZ
qZ4AwhgxRANSHbPsxqNjf88Cp37ool3mYMtBNgF+QU6gC0gQJLsTKtF3QVVF4acS0ovTeXvjbQOs
f39lhyQgGR99v4YYBzoZDlx2+WcIgUHXYPv7FksxSSVc8HKPKurhHhlYm/kA3loSDWfoenZ3EKbG
PVO/q2dwYC0dWJG3x7TNybD+PpascqfIvTTVO/R3f52r6cf2l22ny4geAl/OkInBC6JpEvotdmIo
+XmQN1ia0f+1PYTtxxshhBZovtCQN0RTFyT8/ig/DvvnBiw8e1eKZQAT4MequowIyTz0FcweO3lS
42ZwZF7uRLy27xtGXkCEfOimqk4Ryw/eKXKjQH5yfHZtAY8YJh4yDrCXGpb/iR7mHEIfo9itqFq2
2MT0heVYRbIOEIeqccxPoHKKDwlf8vac43rdCRpsT1ET0ccb3w893uqnWSLV1gQoexQeLkLu+/2t
hiTtiYJ0+6AnqZ5n1/1azfleysFikSbabwllR7qhrdOxcflnBoksiAvVD7hdPlZTyw4jC5IjmFMg
PzNW6Gu66libEEDILzLa9Cq8qA7VvjOn4KQ4txNksLe/b4leiWnzZQJlQ8jtXprW/5qN5I9KwM4s
K/UIKefsbnsQ29kwzJ81MiFQaqnSEe+4I5oykqPXQeIe6oZ783ibKzOixLD/jIDZmOfNfOFEo4VX
hifmeuNRrQeAFyA8nj3v90j8B79wLp3AU7JiIIfanuDbtuubQMECYGKSdRoZEpB/BcfCF65zhr4J
BFquG8BwDrRtl2SkKCU1MQCVBxz+Ei6CyL2mOYth+SZUcJ4A5CpHnG5/7slJrE2LMkHbBbgi301R
vxwG6EN+Gl32DVHhw/8h9fv22fBNHKE3NsMwoJkknWdHfiAg6CsPdR/T6DDKJr8ubPZNICGefm6f
QLQo7blGPy7EVO/LpJ52Cn227V///ioYkKqXEI/VGkLWSPMceklA6FK1RbBjP+su//cx45swwiYE
YzfkBPWTQrHywEX9MXMJO/Vl9U2BIvZmXCBcWPd7L1rbdAyfABnuhkEhVKVJ1VQf2jivf5bAq5y3
j7JtMoYzAOISsry9p590Md5QCmrh0evTtQILVah3s26L01TvpZFsp8vwCgXYvJmiuJUgikw+QMuD
oBtUknfS13utjZbVMuGDkObzEf0BSuQFtSsOC+nv85wtf7ZXy/Z1w/A7ZPCypaxVSpwiPmpIN935
LoRkt7/+tvf3TdwgMi6Ko7dGP4EtYtXpzH81pXrIvC5Nst1CmWUPYiOrMHMN2aJ8aJ76CpyYwL5B
ebCEBqbD0QqzPQ/bKq1DvzLAmYVJ5ZTwv0Wt+5teoIF1dVXXfXwd9NXHG0hRc2jVyfe9X0B2AV0w
Tb8nzmIxBhMkiMd8s9Ammh91BLWosA31XTbKnyrLUC4RwNAm1eTdDWtosT0Z24CGbXs0xkj1jGTk
GL8sA3SodYOu2HgGlVk9hZBFlMNpn0raNpxh7D1glrkbIbseesWvWemDisHFBqZqPJ4emCNXneBf
2zN7+33px4apSxXkTZS48v0alUFz/LTyYKzgjj73vu5DoN4OA30TOejOIpSRD+dIS1ccxQzu0laB
7zOJVzp8KIB6SXyzkuZ5WbwHJbUcbxNGqJykqFjXtU9/3WU/4oWOsubNVetmaigBy9HVnqj0E7pj
EqiL5pDP1dENy2pQ1nbQZUQ6Znsky2EwEYSZn7uNRCbjcW6BilJifG50/oso8ZNN3acKJ0PQvdYZ
21iGR2g61Q5FAI9QLuoxYNN4bGV8oaF3q2j5YVw6FGtRKd+emOXoRYaHID5S4c3M9JOsWX+WIvyt
AzAmQgGruesSgrIVWAi3h7IdBSP/1/ftNBdSwtORQh1oJOeHetB65zVgWzXDOzA+RBrdqvNjQ3tI
4a20OGvqYTVYxfzwSGr6sp7t6+ZiOIdijmvoyCKs+Xsx/JVpa/o94IJtoQx3oMquAuADpBwz99gt
+nmHQ56jvLP90y0Xp4kjjMJ8CigLEVeA1Pvshllz7EA1AHfWaXmQ5eherhto3alXl4+irZONyaif
iI6TYwir/99bGsq2L9tjWC5oE0sIVoSY62ZdqgpaDCFEmE5h4lSH2uuK03VDrOv4ahrMZWPbDU77
JFUN+eSshbo82jmySzNny0473t/c2BthcmjY/Nw27pgtpH1iYvD6G6LySj7IcXHxzps0uCa+oKG+
RN0aKqEjA42kzmj5kzTgxL84omYNOxEQ6LRnaFJEzrGE9ra7A9WyLbHhIUKHB3NOR/l+nDvoboJs
IvOr+nwt6wSy8/9eYCCaUbJxEiDN8RBFYyvYv35XUzB+2d4/23k3HIMiFXLQwq1SJ/ehV++xn31O
yOdhwet6qut+5yFl8T8mbSAjXI8dGAhSEg/phPztMVkmUOnyGqoRN2vNDsRjsT6KvF7qm+2pWRxF
aDgKsBthyzki7KAj+iGeGVsOCMnA5L39fdvT2sQf8miOKofjgbACuKpmTiE//w5EY95TP44zUsd4
a0dz8BJAR+8uAjHVde7VxCPyRDRO3w3yfbyq5FIXASb4GXaMzbJqJvYQyq1ZImq/SlEvTJ47ymLn
EPiglNxxGLbvGw4jaOqsyyGAkQ6iCk4Fz9VdzMUePaUliDNpBVuHclJ1HiChleqPTr1kSBnGv9Z7
bk0T5W1y/BsiKOSZdo6BbULr3195wDBzvaT12yrlXl4cvRFgKxEBF759yGwTMsy/6bygXCCg9BhH
yS8tQOM8ZfNPBn7JE60WcVvG6DSa9ZI95XAUO9Zqm5LhFNB6G0ykC3k6QID6u4rarjuoPPDvtudk
8ZmBER7oJB4p8Nr5+zEXn9doUQFD++hkXrDjlG2/37D8WLQQ6mUFzphGg4nvCPcHsC17HVmWn2/i
Dj0C3hkG7Z73qKl+AR9DfVZ12d37OojTqxbIJBaMxrCDIiAYqBzf9YuvDUXf3w+QuGbTI+uhlf3x
umHWqPfVyZ2LsarA2IOH1bAqoIoBnMINBMRPbsXrP9tjWLbChCLKiDlxTnqeQtyNP4yxy+7DhaBd
/7rPr3v0agqyk1kcRRXuFU5ocj/VVSG+hLEKrmNZ9U08onS0FG4UY7MDtBFLt2DnBK/p7V9vMW4T
hqirgClUGJqHNWOWFexpDLPkhiJTe4vk/ccOvSbH9b8qyH9eZ3smyBCg9TFRRSRTtGKUh8KpoaAQ
g4AnCcVeCG2zD8O8s2CGZjw0LVKtc35ynbL9jdRycAzRO3zlqTIMPFIUNxQiv3RoxyD7EpMBXJwg
0A+y6Hl7ayyTMNGDOhZ86kA4l7L1weT17ROiFvmEnpy9R/N64b0R1JoAQiVLSPp0Lk+Rs9anYlGK
HdFHVv6Io1ynpFlIdV28YAIJORjaVAeR+xQUHP5xdBfsfFbH4bfrlmqd4CsbBGchpPeGUKRkauLs
MGdo7aoj4Rxb5cjf22NY3IiJGozCrG9FNa9sONkL4KjLrQ/L37kubDuxDvpqAkXT9ZDt7UTKu/CF
c7Q+zqgI31e4merIVzve1jYF4yZXzdSHGaRk06kcfnHKDtFuK4HtsBr3dY1oMBMjeE+nECw4gPWq
e8JmIHoRF1x5hgyjrgoVdhqKMWlZuyAkbQIdDkc+yz32KdsUDIsmXAm+0EgASxnoc+C1/rd6QYfN
VDfVzq1q2QATK0i5zCVkI3BO5fQF6oHBscczcSfBYilTgobXOEQL6IurNkOlEA571b2JAW4+dEvb
3E6h9M7L+kag9DT0kz52EEK4z0Hafto2D8vqmfjBhVa+66JMmg5+0J1yl0XoTdIyggaBC3Dk9iC2
9TPs3MNNXlcd4ymPxuYTz9ESfqx4vsvMvq7UGw7RFI5ylhZch22lUlc7P/XKEQVQXLpmptb3oVoK
fsj9+jp4rW/iCD0wCFVlTkQ6Utc/LWM/hgc1o7ELyO56xzPaVswwee0C9RYICuiKj8TowfM68TWq
azVfue2G3StC+wjatuvTo+2Q8FdtfafiwL0LKRv3nrm2s2VY/hyNlV4kzd+THgodzAOLHiNkPEa0
2iNVtg1hGL+KyYKOYDhgb0C3mAiix66j86271Nn5qrNrwvnKogwLH9XcVCATcVvhUa4LvYcVtGyz
ydOXhQ6lXY8cStFX3+IxGj8kvE0u1/1yI0hXYHJKfL+CY3TKOyeI1Cloon5nWSwL/x/oHo9kyXw8
NIIJGQruiVNZ83MJksidE2qJcE24noz7GHlmdEnEU3hPi+k0roklNUGCvGvu56C/yyDAALc87zwI
LHe5u+7Rq7tcBn2ZIKOKW7aKf49Lyw91TbITGl0EqFTbHVdoS/2YKD7mcs7BaQLLQ8jQTwBUxgri
cAUwTJcmU48LR+yAGgggve1j1PE9/VvbhpkWj/1yNQZJddcMx7F0yUWQsoR4GEUL/84arkfrDUf8
94p7vYZ12BWN8GWqgbX7a46+GPSD68fNoc3px6acyrvt022bj2H5mTP7RYd/73UChm09ReNpTOrw
R8kz70psmW8C/FSY/H/7XJsEoq58mdYqEVsc8eQkWv4TOBEQiwpi1HmTk8uYaH5Ve4Jv0vsFTi7c
AfnVNKIuQwdpD52/Ex6R9GV7+Syex0T+kc4JYMBgo+dloe4XtFl/o4Ef/LP9dYvxmsg/7WQLRMyR
TFvr4w0EFrM5/tW14wwUd/Gz1D/ngv8STbHXz22bzXpIXp27sfeBh3AQr0gQ3UeHmoc1uwHdpjPt
HGzbAIZzUADaUXDDyDTu2ukRUgQo6+ZNF9Wn7QWzfd+47301oDRJkY2oSRPeBlnR3EWe2EnKWazS
BPRB/EMF4VKjmMMm9xZdG9o9A+zigzJL6wiK1bo4QdJoz2os0Rgxrv2khhxTzKYK2XPxy1uRnn+V
NQeYEJm/DmXSQI8g3LuIbJMz/AD13bDSeubvM5RbnR7Avtnj32WFlkd140H/z2VPkCrFG/yImpnb
0fM1O+aZ5EdK60T0akzuWT6NLzFQ8Y9u0/247uPGpGYOFswx8ZN76U7hM+ee/2caUArY/vrbS+aZ
0EROmrzpw0aAUzVIhvuZ184NjSaOJMKs3Ecwej37IKK7bqFMRsNqKdCIihJoWkl3SOOFS/8wq0Rc
9QT3TJRi0SetECimvJ8XOn8DkBRyJ2GRy+RYZ4t+70ad7nZmYrm7IUb+bzcjI1p0iR9lT1rhehsT
NI6vXOhz3AQHVU7/zEsvTpAne+d2/MUFdGp7v952DiA//fewo86hldUEyFmJKGjO2dIn4q5xqib6
vD3A2xbrmYyHHGw6xHFJ9kSAGjyPy+d1Vl7Y/Bg7SBFB3/nera6j5/RM4KLIwqUF/aBMvRLiU7Lx
wo8Du7JfwUu8fy/VjALBMMyIedt2rr81cUToLSEEOrLbK7Uu+X8DHLR3/fv78VDJefA7iGHMyLJW
kfiIXlRyTyAdszOC9ZAZtk8c0LW3SV6lEkxhxxytHmU1/UHKT94UVVI8ibi912I8JayY/tnXq7Wk
ITwTtOj2Mw2D3sMV17h/WmD+aPCZrX2RWQs0GAAt/Liis9xIPciS/6pHyHptL6rlfJtsiEXNcKKD
TKQ5uDPObIryj4C0q9vtr78d13smoDF2Q6ifOyWY+ZHvhx5OJkAf1TS34Fu81Hnd32wPY5uE4RtY
xUAq467vFZnUaA9cK2y9uC4R68WGC2A5axwEHTIN+4oj755Et2p0w53fbrF/kwMRhAWcIsJB2J6z
p7/ZpzVek3n2Cwodhz4U8iCC3N/ZbtsJNxGOTiCqpVWiSiuMoDoFHdu8PTAgIIZB12fgck5ONn1Z
Jufb6JOrQlIvNjxDVRRVCR4xaLNkwWPD1bvSV87XaKrFaSH5XQtZ4Ju8Ax0xTVyyc2FYzsR/gIHQ
wlN+N2HMAqLWR89r+vpbz11o7+2spW2EdUdfBb41m1kNkUiYju9BywIagdV4KJp8uHIGawjx6vsh
A0u2HmCadZUH3kGzqh2etesP4n7bbCwO1QQA4gXStLooJMoWtfsJ2lXzl1kSBD5zVe88pSwOwOQR
1CxqwQntiRQAmKI4Cu3JF3Q29l/yoqbOKaBe/Pm6yay79Hq1ZE28qHKzpzmfRQ6af0YexnCBABe0
QLK9tJrFWk0OQZnhvV5XyEiBucY7OMgZCAoqFSjKfA2T5gd1y7Pr7oEmbQfMMJtQxGhcqKH+BGRb
e2yCfnjwxS6VkO3rxnXKAfzupyEKnsKqcB8aDf69Qsi9y9r2dfMmBX98VDh+9lQ4OjjpAfIajQsR
jO3NtmyDifeLgyGOuybInnjBfsUTRN7DILzpNV6GtB6eBzZ+ifbbiSyH2KQP1JAT78YAioF/q4oI
Q7sjVD3kByB6xIFPxXWqyp4J/OtFHS5lUkEbdK1eEuRwT/u8CBZjN6WCZ89p3aYveTpX43u0HoSg
vmi7D9Dcrb9ub4ply028HwFNcB4nugQ9ezR8bCIk1Uq6K6ti+/3rqK/su3FxxyfVUqZ/Cc4Fd7ND
BVDxnZT+7+t+v5EHKDskgYsZ5Rg38OL3pQ47ZFfdUIbn7e/bZmCYcwP0TND1Kn8qS+r7NyADD8vn
oaud+gbNRMteDdy2DYZda19NHUdlMY1bDsK7GJRuh9rV/pURownQ01U2ZKADrFJKx/wZHxagNlnG
+ef2Kll+vgnPU65kifAVu/dQ+jsUg67O5fo+vu7rxp3NK8klhAXKVOaxE57KxHXjj1kFFvCdcM7i
K0wgHivmbIoLwCgAWoV6Eem8G9eTy/u1LI1IRFxna/8R+m3asW472NooAwpB7iSqf9ezizLf9jrZ
prGe4VfWViA7kTcVL9KwQ22nwKE6TSBLgqiAGO+5V0Oy8bqBTLMmNcKOfCxSNjXlkRVtcGzavHlY
BNo5vErSL9vj2I6VYdyz6BfAqUt2r+shvs34wv6JWJU/b3/dtlyGaVMH9CkT/X+cXdtynDqw/aFD
FQgQ8Mpc7LE9juPEsbdfqNh7h5vEXUji688i58VRzHCK15kqCV26JXWvXsvNgSl1fvHRiqy4br3H
AofRzsGNbY31aWkUhm13XiVd6DBh+/ZV1u5qf6jKY5RIYDcuD+Tz4DFI6f9cdxDz1AUHOc+LM41M
onJ2FA/gbWm/FBAwfW2CnjwHTtXY+0CDq9mGi9lm9iY8T5cTZzrqs5daMfef3rLTH0GXlvvLw1qY
NxOah0w+zeqqxOFBFLuD/nLixHSo13AuC57dM27qTSJZgbVgL36l6nsERPkNyQKoFoAMaMVxLXUx
77wPBtkL2jRcTNHpt+QQr/zXXEG7DLCLt8tTtLCFPcPinTEfNRmS/CUAJJqEiUXiWXh51FZ+akm9
TQ6QmMg8yq1odEcre7G1hA5kE16Nfq23PWhMZF7NmmGygqJ4qaHBvK/gFI+doI9q9IMV+1haBsPQ
7dRPJfXHDPR0HjvQQZN9MtJyP3kAlG5bCMPGQ9mnjiv6/HdAQEd2+GR3c1oNyIe9PaCMeaNNGKY+
g5o0ynujkz0l//ZNBtEqtcrOsGBwJhDPS7mdW1OSvbSIbXztlaTOHlX+LF8xh6X2jXMcxf1gynQR
lnW8LNrXwulSMD6U0bfLa7DUvGHQAjqPYJTxsxfaqOELy8rwRSJ0sAbLWor3/cXehxuOULobz1CG
y+/mRF1qQ4hVZNXORnV5LF1wxdt1xe48zgtIiqKeHHnpbYMzLb2anHRgLH/xo5Q+JHZT812bEWvF
kSzN3fz7B09FPMqTIUUY2C+HJrqqJtENdw2ksuTGtXf/7ICC7CfKGdZe9766TqOuRrXX5Og1MMK8
yJ/EmV3DxnUKQq8ckM4XLv3yqcJ7427Q1SPVBeqFwLz5FEXb+GSJa9i64JlXuFMGXfK6iiqIQ4ap
PESiXluLpXCfaxg5p25iNQPiFUTUPxowXc78KMop/X0wozdmlmJEYu4cFDHGm3eYidlzXd9xWevj
LCl8drKctvnejb5gK0544agyQXs88gOqfYUzxO6iG53NtfJ0rHd1WMmjDXmKlX4WnL2JzxN1JAEt
9yFMX7Q3eTo/oWg4fYm0z9YEEBb2GjGOdTVCEdYaJbrQ0ovrit9mmrs0JoMFL0CdfheA8W9jxNLE
6rlJPgVjMmQvYNb0+JFZtaNOYcf9jeGxv+B52YTKN4Dj7+pJ8jgdmY7rIICc8Lc0RaG+V+Tithra
tTzw0uwZniAPZZamEY7KwVIWyJ8GlGXOHGCd1+xqUj0UyBitBDKXXLapAjwNVhm1oPR/CZB5jqeS
/Iwi8TUj/LtfJySmDVTR+rlKs2YPoHK+kY21zV+bLH1p5Q1liGrtF9J4/X2djTRBwFGLleaXJtFw
EZ527dZjGBjQcFmMQ5vHlBDoHKvpJzijy1g4Cd9vOnpMQB9iB50PZTfgkVEGrlid7xGjWNsN8wHz
id82AX3IQXsyLEbkadr6n74HMKipQLt6+csXIo6mzm7LJ7+2fB1ByiU5ozD7kNdtHtejextN9W2Q
0js2rFEALO01E+CHVCNo3r2qvZEa+LtRqlhT8U3wVkIcBXuMBs5uCrIvzgzwKEL9c04MXh7n0iQa
lwObe2kCcQGg6knEprhmCVdxUXprGosLD0wT6ad5pFjRJIhOIdM5U0NAu4pw7z9ZiRcRQPC5BXuD
EhulhYkJ+QtAXB/0lvt//TlqCveQal2rW1w6Xv9S40UUstBcsBc2dHcVDlO7KocY1Yy/GguUwtBn
+tJ4wMM3YX3TucWaEsjCAfh733y4Yol86u0xJeEpaXDryROoDZUItBILnul3+dHlvbBw/v0e9Ydu
er+vuMqL7h5UeP1D33Ul+VLklTXFFu086/pyLws7zsT5JU02FmVbR2fJYV2zEkjlgjjucuMLM2VC
+VrwdLiWVYcnQCPHcE/lmF6D5aw/5CNuc2Swo4fLHS2NYvauH+Yq6auOkxbFYK0IrTPgb/KxiPL8
sK1145rArcAbswHAjY6l1mMHsSF1HFxfbYOkE5PHD8oiji1zFZ5km716I4DEREPqBzf4tdfmwl4y
6fqSCSLfwciSM0pcinHXFiFuOfmoxgfI5G2TjiQmOx+NHOpWxGII8yTOtGMB5ed2vvOsvDyWBmG8
DOqmbMRI2vBU1+lzbkPVqY/GJyAC1oSllzow3gNeKRzBdBKcyqQbdyDOPntVEF3/Px7mSwZhnPZp
okYXkd3gXA4B/AeKIrUC+1roJ/8Utf55ebt+3oljgtxqlHYmGThLkGdSRYwMUxqDhfmljah7cCKU
R17u5nObc0x0m9Z+GE69I+65Ht54ElZXwVbP4ZjYNjtrHE/6fnCyx6p4ybnDnsH5135rOQeN4KTL
VW7ZhVPEMaFtdpKnRQM0+otl6a9d2fZf+2Qm5GhAwxzMZAElcsvfulEX54SX/+Z0DRC/NIHzNvzg
tDzgMoSqwe5W90n01R6QeYkDq9HbkLWOiW1DqEz1Nuno2YuQouVVn+Nhk/HjtuU3bv/1FOb9NCb9
Gx4z4Fy3UafzT842IqMcE84GpmXSp1AKudcUUofg3sa9hK4yBCxNvWHpondbaTM63qPUq9mBq74o
Yj8KxpX8zeeXeicyzBy1wXyaaCrvpQBPDa5y3a4WQPr1uX/COwlChFtdO7zdn7sodzNPV2PV35Oq
+DfUqJrIuzEFNH+10mhhskyQmo6oSID8k/fASF33JSSkJiGtTSBWx8SopXiT8CpX9llPkFKww8zZ
5batD8ko+vv1+PrSGMwjPEsgrEam7p60UfIMrv0sB6mwitbkzj4/OhwTpSZp33qZ8Jxz0ob9m12h
rgX4b/5tzEq94m8X3iWOiVWjjBYzYbxz7kM7H0dQBmk3uXXyBudW7EzRGA5xLpBHuJagFh/cI9BF
oga1l22NYX7jRWXPKLjZfOhJXPYBS6M2fEAyqXCwdOecSRg+hD0wfwJsId86KvuVs2xp3cwz39Ed
KNeYc7YrZ9jzCJXFmQ+5jcvfv9S64QZYCjn7vkMAMJcQP05lgmryvFp7nyy1bngBoWTY1SPX97JR
1i2DRsLOB/vfftO3mwg7r1Rapl1evngWkIN92Lona351b2vdiPC3nY06dHDgv6mSq10xucF1xltv
5duXzlyTZs/hEUuSkQNch6CoTfxHKIZFP/yBhpCFB9ttxaIzhxrp0dZ+czNJ9bZtWIYb6KlOck5z
bNiqs1C2brtftHSeLze+YA0m2q5uuhyqF/AxOWhQX8pSPaVJMN0KCimHbT3MO+3DjUF6NuxfUXoS
dPxmR2V7lTc8iaucrPmxzwMEjomwYx5qSlkRWT8zQO2OBQD9uXJuuxKcQA6OtB2Civ9aAbu17Wbj
khgWTjwfkf2gIWdgv3V4SPyaprcZacGrcnnSFq7DpkxvPjl55HTEPv++1eeSfvf6qUN5cfrvNOo1
TrClxTeMXSJVhfxBAefMGv0tFYn8Dn58f4g7jhTJyhGw0IkJvCPUwqXbGewzeHrKmMxPoLx07RNL
nPHh8mzNW+nvMJ5jou3qvuqjNHTts2fJJzEipMHUxopix4TY2V0xABkeDuewp8DUhhGiQXFArGgl
mLGwe02U3ZjLMUldWb6kXUhi5bI6FkX+b1L3bzpL3Ti1LA5OYv/WosUab+PSmsy/f7DJNrLKwc+x
vepZm+v3mnhd5R0ct3eutq2JYfZ14lepdoR9hjJ79thSYoH7uloDnSwNwDjEUfnUFq5IhjP8lPdv
HvrRQ5tRkI2rrGHft43AMHI6ZEFXDRhBG1QCsHqQd9O63W9r3DjFudSqFoA/nvOIk1fay2C8rUBx
rVemf8GBmJC7PCijCEx/9ESCvI11hOiobbXWbRVN4sqaZRY2jeMv7F2Pogk6NDbSKCO7Q5ld/TUI
Rb+W7Jp3yyeWbTLghdzjjSttekpaX4KQF5DdagCvxraPn59CH8zATlk1+lGF1sfEOuvWtc4Iy/vf
trX+57l9uY2FfW7S3BFt+W4ARkEIBc288Z7DDiJx0h2bpX0ud7F0r/Hnuf8wC6gfLLRKVP4mLcjT
zuzB0iqb7yg56vZVi8o514q6uGkROhwTx78FCfAaf9vCLvUNMw5HAc471/JPfJi1K9TT70AinlK/
lM/XaKqW9pBhx2nPWhEEGT31Xpq+Uj3V71FGssfL07fUumHIbWXzKpsm8n9+Dmk8aAPi1rGyOAuH
gwmug5Ihs4TU3mmmVSit6Zft8Hc7lPZxpnkfwvqucIb22sU/m4bzF6iuiRwkj23/lNCivkZ2mdwD
y8JXFHIWtrMJqgtVze1isvM3MMcC2V/VCdhSCtDvf59Gvgr1X1gSE1uXTyRHdUWWv9Gc9k9IRJF3
Bhziynm9NIY/zfp/ICgHGgOoTZ7qMJF7RBTt2GMe3UV9sg2555jAujCSDQRoHf+E+0x1U9cDaBkF
Mnh7H3SHK+Ge+VH0l2f1fZNRoM7E1EcCEB7dDP7OF87OGvlj5NdI6HozRUM27nrQKWxxtejOmLVU
AaLLeWq/JyVylJb86QcIkW3Ys2h7XqkPDqzmFaNl3bjvFPEevFtBu6QHsvHDDe9oh15IcuAN320X
GFY6fzWdyk3xaHy64QDztnUsAnjje4aXatyHyPeFjG65FqNxw/FVhdJ61Pj0yZZpsK+zKYoOPERM
dUsoAh0Yvk9QagWkmuz3UDvuaSqK5LoE3eeKoX1qxmjdeJ1AY9xNoZbHf4UZSjQ9Bkq7jcrZPvD7
f+4ZXkSgV/U6+73q6+Eno06DSCENV/zc52EvND9b3YctqcbMQwYmKX9FeDjMSRlatOO+V4h1MIvn
8dgkZ191Z9Gmbawy/7UdN5EGo2vjUkN15dlSh/Qt7VHwzovc/R1g22Rrnpl48EDOl6bj6L1ZdeHt
7LYadwnbJF6JTzcMmeTTFOq68d5QqTXGEypKY7vLX7d4Cc/MLBA/hwxXV6e/dEkR++caejWzQMfK
hfvz3eqZhfIQCdA6mbroP2vgVTwq34lZlr9v+3bDkt0M6iilpvQtsxFiSJyh3vFWbbpkYNoNM56K
KYymYCJv/QQ4TxUG/1HAHnba5f8QwYvrqcMNeUI0JZOQMtk2IsO4G0j69CMl6r3x/DKPeTq1p65r
67fLzX9+unlmgqEJpAvmZ4v+N3rWGTkrVIh0p0rKcwEmEzY0N6AIXPGys139fZB6ZqYBcl7CL0B6
/l6X2Ws3VDtWDQcbZHYRID+6XSvt/fTa4XtmziHo3HSSkg/vUVtGN51Vqivg45A0sUZUY1+etaU+
jEPa8u2844FUBz5VcSdInPJXojcdFp6ZbaAiy9NGQL7TaYCMBElebW06oj0zxwAlewmYlULL5Ren
Ow7Fj8vTsWDSZuE7YeBaTEO02/mJBK5p+CkZ9Vc+ep7Tz7aNYdIaKjMC3BfqYNFrLQ9qzOOu+1HL
bR7D5LsRPO8UcVp1EGlzUlPzlrbBCnH8b9DsZ59u2C4PHT3mnq0OiHnfAXwcD/v+0O31ro6zfbhv
Dvd0n+2/v3uxswPN114d0l0Xy/hHveI8FubOTCN0Wk8RQQTlAF6A1GliEfzI6PdcrF0oF+zAVOvp
snAiUYLJ6+r6CxPVjQUmJFJlz5f31dLnGyc0asvbsZg6Bdh2lccsyU44h+4rt9pPFd8kdup7ZqV+
1nNk1WwskrIrFhc1aeIOlA2XR7BgGWbWoFVtlId0wsKmTjwEw5ESuXKOLs393OWHm5NlIZZLgTGA
D2rEHjKF7GstBdKDdHBXAItL8+/+2UXWJeWQDZiawn8HOX3dnP0I8grVyu5cmhzDsqOoTIO86WEe
SnOkhtR/RKdrojhL02Oc1ZUQYQ/yKvg6RaGCMsYu+vDb6LBtYQ3TJsB2gLwYzVvt93p89sjT5XZ/
wxs/8RlmFsArhJ3rACYlf1Tf7YNzS4qYPXsQ2dqzc7VLV879hbk3MwHWWGmv93GCBUWzG0V1jMa1
qVmYeTMPMHZlTacKI1D8qbNZnNVvXfjj8vQsffa8Uz9seq+mTR74ozp4TTv+CvvBq3Z+Ucl25bBZ
+vb59w/tu4KUtpK1OkyJgCroL78s46RYo5Fc+vr59w+t+z5FIaOPTVMFp1TUcWk/Xp6WpWeUqYnT
dXyYmhAtF7hNv/nnB7Ubrr6Vx3ovNumK+pAP+/PjexsicIHC1FQhyNKjel9HG23V1MKZUt3aQlcw
JnVs5SmXTazbbGVJlybdsFTqR30E1BwaL47aeqUbLw5mQB80+5B0T+G9MmTP9WO0htn9PMzse2Yo
v0/GqKkz2I8bDLtc8MfSUd/H3j+FhLw7pThOwv3m9NOut7z48v5ZcPRmZX3luSk0tjAWr3genXaX
gvI2pzFfq5VaWAOzpH7CO9JNoYh8CLLDwG+7NSHxhSeFGfWvR8AtQUakDlTn/6Fc/1Hq6sAsfe+V
yUmEZAUJs/T5ht3qhvq+p7AiZLjL1Q3Lt52vZlRfR21d+wFXB9sLDqQJdkDpdzFoGb6FOfiOLq/t
0scbdhsBA6ehdgzXoKOn1GpBOYASpRXjWtys5jGLsmbEUeB4aJ/EA5SrwAgVO0jEul5zsrzwZggY
RLwDVEGulY4tLbph0JZbgVR4xIBAebbn1IEG3THPwjihX+Qa0cfCOWBG950xa4ZRwSCURI7c6U8+
wCtpzldeBgtrYob3o9BpCo7g7gFK0CgUrG+VvUlKyPfMmH4rtQtKRXx5ONx58ivtTk2ycvgueAlT
uYZ2vZOwHk27Odj7h243+t1uyMt9RqqVLpYmxjh/szG0IC2M7RRWOHt/yfL7JiMwS+PtClX9o8Qh
kAblsXWTbwErt91izcJ4FXbS8V04h4AlO2WNO1euoQ+WZsMwXe1JGooA26Rhr073qPyVqOtSu4bR
phWoGoZ5+9mg3Wx9tbfKbVkAzzOMU3AwqfEEC+iI/CoaS7AsrZU3LWw/s+5debqXk8REV3V29CDZ
Wvc/PTvb6X4t97Jg9aYATevlnLhRgR7c/xr/tWRg5dgW1DEVZ7qxqJy6nafcSnZ93+5VukbYtXT5
MyveKwneHZQiI4Qh9B61kpNTHZuK7iro2dtnZrGbPmz2U3sLIvH9Jnsy1WdUChENYEPVwbdYbLlu
PA5riK6FzenOv3+4JCeOq+oxhKn27JR3X7vgsO2Tjces9KZMhBPajSw3DqAGjZjdtpYNM2W1L9RE
4Beb/pqpO3fjtcOsYPenJuDQBJyjN/dE7HP6uO17DRsthYZuSR7IQ2tf5yM2+/Fyu0tvV7M2XWJ/
kSJFw/oGEuJX+fk/56u/u7Ee0v3abWbBCZj16URAGcMLcZOk6lVV3aF02xhV0CrwV8IqC9vPLEx3
i6whngsCHsclcaWjXZCtkR/8rmf+5G1vVqSzKE16NqHeU+/oFThw98WxPmdHMO9/11/u3Ct3t8vi
bwApxN7jbfp8eVWWBmQcqX4nxiAIMGOsPwXyToXbPJpZjy7AOdpGJTya35ITXMFNEm50AcQw1TmU
zKCzKQ8uC/azAkJA115XS/vHsNUOptqjhlQewrY/hzx4rorkYOdqh5zamkNeOEbMonJU6fueACXd
AaRLOwiAnaMGdSLNWlB3aUEN85VdmVW0xLGqfXemQevLg0zrTchz3zPLyCm4JTvXxQTV0X1qodRk
E8oLDc8ZqA9+nUsQokoyYVGjKg6Daw4XfHmHLzwIzPpxMeWhaMCKcFBDd9NPAMo47EnhJYgo3bs/
QRbkcj+/a8Q/sV+zdnxWgS0Zw9zQr82xvElfg/sxvrKe3Jv6WNyEj/Xttf/9cl8Li2zKxIxl4DZd
ha5aDunkL2TNvS3sTbNGvMqiKrS6FOFF0NUXfrIrspfBJisnwFLrhuHmwOAV4FNA+Mx/zMv3Nn+0
17S2lpo2DHeiqItxGJqGIFLctj89N9uJfON3Gxdiq+qiporgyyyvOoyyuyq02IXZxufe78fzh60/
OG7J2w7nYiPC+8DlB3dc4zNY2CdmhTeXXDVFAl9DFI+BCIi7YpXPerbMT7a7WeDtFyr3AaqWh+5F
7pLX8nq4tnbBIdpN9w/8jt/5u6/B6V/+dnnH//Ywn3U3m/eHWVIjKSp7fu3YZ/lf8kBkTB9sMLUc
q1i+/Uruq3Nztk7FOdgnP9dYWxaOAxNtJVKL41IOXxrBd4CLwY7ACN58oeP8CBB8TZliaSbnTf1h
aA1oBAeFGqEDC5/S9o6H4NVqvybOUy6v/HYtirfkn8xCcCuq7aDXrjykudz5/nQSUXJFJhGHQuyj
kHxpYPBtNEIGQ91VYXJLknA3VfWuqsiBltMXpa3D5dVcmljDE6DmHbX6CT6FiKci3ffZQ2o/tPmX
y60v7XrDGSSKF7gatPLAbQ6hVnnEU3nlOb/04YYrGAqWC5FKXBByFu1by92D1vSrbG4UWAJXDpIF
X2YCtkQfDFaXwLmnFr2jWdbGdcJv7SLdFK90TcyWn3YBuEThK8MQYHbI7myKV7omWMvvCZ6wHNYy
ZnuSX9fpzyI8iHbl5v35rLgmHstFfVVN2SAPiZdAnKH5ImtyVBVbaf5zG3RNQFad132YtPMBMvOG
Intx52vQvfS3lo6pXLkUf34VcU1g1jgR7kzFPPPF8ECa4fvUeldd7Z4FB0i4dfaX9//SVM128dGf
sD5HURW6yfQtD+7y6ZgXK6a11LRhuKVOe6FKBacPocaYIwF2DDS4uENaspXT9nPrdc3qb1wCtT2C
6Pgg1SsKO5TaOCuG6TZFxdx+vtso71FHP2R7Rh3Htgk37twu8waI8eBs6vs7y0VJ1gPbFhlyTQSW
qP2+RKWCOmi1j6y7flt23TXhVrkqcubNs0xcL6bJe0A3RQ9BZ/7n5mPQEm+tCQ37OVQGugFPkG23
GWjp/dk0T7JKjgpNe/rA3C822xRvd01IlUybwtE+bklNyo9O6NxMILS4vDMWLN7EVMHLJp4VZQjS
kK/FdEK1mxX+E8gnR6xFgRcs0kRXDXWgmCVxeajs+sXLp/u+Tn6JUm1cTuMs9fxktkYMgKBAOqPJ
TnZrMLmluTEMkpdlAsh5g4cZaDATC2XzQ0vATCPuZdHuocuzlob6/NB2Q8M8we1Z8Coq0VFBjjnT
V5Q+OfkE7of48iovuCwTSFV7QVrmFBuTZv0PwAirSn2/3PLC6poQqgR1KgHkAxBvqoN/B/BD7+wc
ZSQKZDVPl3tYmByzHJuOlpegFkoiZUPtg8WZuLYAzN9T0DMcMsXX1HaW5sgwXqKLvmpLXJwdsovK
m2hNCW/h4DYxVFBnrzKvxOISfsUQpMlTkH/Jq5q0savSh7FYeYAs7NZgHteHQ3UoG5BKZZinAFX9
vpWc06DZAS/5UGfldc7HlW6Wpsk4YD2wEnQt2OUObhu9AnnOoSMQbuLuxWvbMOa6hU5U78OYRyfb
gUsBctsrfm5pnxq2jLI3lQaKjofGjd3C2UfjPx1I7C5v0aU5Mey3AaF3QhQ+u84UWC3LGMGcTS2b
cKpR+FISb/Zu1W0vrju1coX/tN7Md038VM1JM7Imn9vtYzbdZQjFFQAZC9HuGfnGnK9MrfEjLhiw
CahyusGVIeQYD34gd8h4xbz8Hvm33hr85ndQ6e+Xt2tWVjNUsUfZME//j7d+Fz486oer4Hxn73X8
zQIafGWVF7aQKWKivMpWLlb4EPQ3pP8hSRbTTVL2WA/DeBsGplA3R9ulfUrVTbb2cl/YmSawylEg
3GUT2u2798gu4rFLVmZjqWXDVKOeziWrHG9YsFDjjI8Hvz5e3vSfozICx0x3t8D6ghhsLuyzwbvj
EKLjGXA/K/roqpOxQD2kLIcXkCfIu3JkPy73++kCo1vDtaUClffQx6Unypofv/XqqcN/dCNdK9lZ
6sCYM8hYK4cpipLCBOW2hFY/EpsXO9cG69LlIXy6KhiC4eZAS10zaffZGwiFijfomGgWN8DobHld
oXnD0ZHEG8FwP/ng+OjD3wOw26LaFX22JvqxMAAzS+6xtoaWnosp4r2KYsrLaogV/ODKBH16SgZQ
uDZOyaC1Q+6I8o32hNh7y8N1PR5JGr3gFtxfhaoMgp1V66fL67Gw4mbevAxLSd2M1PconxexDRFx
27XZwZmForb1YFxb9FDQKCmn+t4LxUsr5bSLuNLIIaxyMCwtyTy2DxcLWws7azUHpzYBHxlom9LT
EK5SBS3N0Nzrh9Yjt6hLB5RXL2MyU5RmSRMXzKFfwZjJny9P0dIADLvmUG6SU5KWb5z42ePQNO9B
l/grIZOlxg2bDu2CkdqX9b1NGjjCEIwLVjK5+22fbtgz8UHjm6s2eym72r4OULXf7qjD7DXSlqWv
NwwaQqyIiQVIooRUtdehyAPcA3hSP17+/E+P/sAxM+r1QEZbgJntua7Uk12Cd6al1a1lQdujsXpy
uNzLwiDMpLqVk0LXuOM8B9rL70o2WLHws+hpW+uzJ/mwQTWr7Gkco+g5JUirW7IkD5Lw9LStdcN8
Q5qlAJl70fPMvq9BJLajdFwTP12wLZPUPSzdiKk6TZ4BmRh2QDY9sM4HfXcwrAmwLy3wvCQfJidv
tU28cQye8zL4LnN3Ao0NNr/H0YOqMrpye19aYcOCqeyIS5KqPfOOZO5NPjSsPoQN2JlWjoWlDgwr
FiyhqM2xo2feCn/v14Pz1vJWr+Vplpo3zHhsItDbsyZ6rlOfXUe9N7zLzFqrc/n0Mg8rM4yYjwPX
bs/5TV41495L1VfpnktcM0Ihn2qrsPeZ6M7WtFawvbCtzBy7iGwepDwPXrw+7G/qHhDK0PHkjy6K
1gIWS10Yx7QO/MHO7Dp4carQu26miB0dxO53ZYNKqsuW9zncJ3DMvDuFfncmh5DdkJbuc+H/FxbN
gwgfCBjT5Sif7MKHonP1UFfhNfEBVZj4P5e7XhqdYfSjFC1SW1X25o+4COyzZNZXLkCtnPuDZe0v
d7Kw58wUvF3bvXBQY/WSckrea0TgvrgBSP+23TvMTHybtHlHSxcIlLJ7z0ia7UEd/BZMLNv4/YbN
Q+KPusVUhM9JkYpn0dhIRICuZtvkmPY+VDXKEcLytQhD9+Qo0fB4rLNkbXMtTb5h8PkkbBpowV41
hwRJKsZhzyDLtrJ1l1o3DN4RPkjvKs1eq5F5B+JkfVzKbo3x+3NAZuCYSXmA0cNAWFH5aveMxYiz
7bpRXrtFm8XupJ7AH3KVdMFxzOgd+C9PQ7sGn156+Jkp+0GEXAjVsleIab32fX8d2t6XrKtu8JoZ
4jGVR+nKfWfz9xQ/Xt4KS37AZEihPRp3LFa+cm+81i7u6f5vZSWSxBP1bTCkqJ/ZWPYo8ctQHADv
wBIxV0KuvUkW/LeZxS9oory2IeWrGLozaqd3glHot6XsBxC9sT/X6M/zrKu1MrSFU9skUhGOagRz
W++cetaPmtUPNBvIISHDt85DoP7yvC5sUjObb6dNmqOaorppW2ojgwOFCulb9TYTMAlVLCdxPTym
y9c8qrs47azwIQO15c/L3/55SAkmYPiHskWOj5RN+aobcN3P26Fq1BHZneNvm6gKd9c1sIeip3LH
pvE6GPid8oJ/aFbtZY1Dyke91uWPWTgtTPYVJ4hIY9kcRB/YgOWuqSTcVO8Mzk9Z18H1tk4Ml9KH
uiKhbN1zP8yhiTwVu3wCe2PA6013ONvM6icQE/K8OiLnsMle23bw7xkH196Wz7fN1H7tJAQxWBm9
YT1kdqPDNDhmVuaRQ4aayE1x3sA2U/w288c2mBLvRBz2aHfgYIdq/VqY9HN7sc0Evx15Dsgx0DhO
OQ/5av2zTPCS2TY/8976cE8HpxtRVhqi8RBv+L6wfqA2oz9U4OXe2MM8rA89yAJ14k2BHojbJHFi
BQ/2fOp1vFyTNvk0kYLZNy4EbVkK5nDqnVqrO1HvhoAttQ68Qw2aXkbtL2PjraTL56fdXwFl9GRY
v6ipJxokXE82/GPP8a5H6dAOktJPCSX/idBZuUN97ochAPvnnAm3gPRZwMlP6lIWQDOeN7FTpN7O
ywbvKWF6LQy81JFh3VnXuoPIVfmqOsGPYmJlPIa1iFuCq8Okw3837TITCzD0kLmaGo1u/FRf05wd
QfPfnBOdrN18FgZiogLskYOFgBL7jWXgjIo7JmTcV6G9ox0Uy1FutHYJ+tzp2iZKQLpKtymEbl/L
EUrirSuCa5Kjmjro02jFYhYM3kQLREEYtX6JY7+px/SHXXbWrS/Hjb7KxAzkdSlRbzTYbwgJDyeK
zXszG8m2hTaMHTxptZ14FXuNeM4eVafzE+18ttveg2HsaQ5W1r6zileuggDEVt1ZQ43k1ESrxLUL
Rh4aRj5GbSYLsOK/tao8Ku1Nv8nxojYABxIU9sBDunKZWFpnw8qJP5RicET0luejc9W2ll3tqrad
1mhxFvyiiR6AAlyelK4bvQ2pRY6FA6axqrLCm9DtFETbdLLX5TjtsBk24aQD24QTlKXXhipQ3s8w
ovQZ9bn6FCY4TkLGqhXjWLC/v3AFSkdOBpN4sxStrhSoSQ+dW1UHjCJd6WJhXUxgAc9034rJCZ9H
KwWhEIRjbXCRTat1FEvtzz7sw4momRysAbz9b1hs56qnVfBIAavZgnvBGhgnuv5fzr5ky06c6faJ
WItGCDHlNJknnVlO9z6esOx0FY1AAoTonv7f+LuDLFXqcBdTBhJqQgpF7NjbbQfpOZw8MqSUPrPW
lTUq2TalL2zzb1i4w8cscIql/OEu4XuXQMI4Hwfn4ocd+Xz7DLFNj2HhvhrHAjoB3i+99L+WgY2H
Hhf7+XbjFuM2gQTEhQhaxEry6McrxbZ/cNWqXMXBsz2o7EfstlvWZxuGYd0jm1N01qXXCiWj4lwT
iKAdl4CRjZHYFsK4uiXQHGnfZc4vFUPRNI3g2LaBV2fJkOdbN5GlDxNlEA9Qoy/b0fnVVJ14X6Iw
PfECR0E5A+x2txfEMk0m4IDORLBiVOkvNgzVRzaF7LeTQ3nidusWt8CEGIyFiDxnWZxf7aD0OW/A
MdfjYTY68EB7yCdtDMLWzfr9lUWXA60KVSrnV468yQHCbiFUvrg4Fup/5yvfCEnYJsuwbQlWub5S
3nTVpercg07LVH1wpqDc4qK3Lfja8auBjEOnoR7FnV8hH5CRnMqnKXfA7AXU+4ZraxuCYd0tJOhQ
1DSSyzgv6mfDXPZutxiaa5K5lN4C2omFpb8K1Tjn0BvVVz1BlU41vrtzDQy7ZkL7McCFpEwoWOHu
XF2Pf+eYtF1pQ9fkbdczZLXmKc9eUPBSfPeckt71YOb/fdseLOtrkruME188ZCXDMiFt7AWH1uGI
Ls19ewFsIz/d7sSyxCbRCx2IghwGyl6SGd4aYoLO2JRPDkRwl61HpcW1MYldQLDlS9nxCF00i/9t
aMGrKlX4mK0UtOMost9SlPFDWIiNyPzboTjXZHqZUfg40yaar4gl0cem8UofgoSLftRad8VjLRAK
OmdLLPom6ee0o8eKl/1WyZJt2dbvr8yyaCfVsEXP17bHthYqfXayir3LB3C77lszw/BVwbK8rQKs
WSbAGvuHYRwxrI1NbVsuw+h1D9HAsehhMzqqyHLkHtKAPJiq+7FCLU2YFsNhSgcRnsF7PWzV6tjW
zP/3rM0yFtrti+WalePZYctd2F0r0LfE8OtTsKcH4efWb/bdNKFxLLSFG6qxGbKXjJXx2Y3DkzvG
w1Mt5GPVTNXx9jLZNoJx6cdTWrQ8XNJfgwc28Bj5zvk49RH/OI+ijjb2gqUTkyQm1lzRmk7zVRRd
CDJwhDPFGnry/X5fGsQ1iWJmd+FiIZ6D0KUztIkP+ZOv1MWQbk+T5QQyyWLoQJnHeZz+alNAgs9L
jiH0QR7u4mKNXJMxpl6yrPT8LCgTX4z+aQwB3dGAhSfDXL/cHoJtEQyTz2rH7bpSOr9K2rMv0/q6
IRFiJllO9l1k/wHT8VRRSnqkygtIbNT9IdV9rw5DEDrBlsqJxQRN5ByfuFvyJvQfa8qepc8/pz3S
6EWGc4usmRvZgT+6iNrLUk9b7Jq2mTPMXiEW28+Sxb9Y6TjX2Ys+qyqVn9sWolO318bi7v0HTFdm
dJybjl30JI5chad2gKh2kI/nVWH7dh+2URiWzlhdekHvpt8ixN+PGciUDp3bk5Noi2iflZiQOtnK
qJdB6l+4C8FQXKfiGEXZFmTbMkkmoA6YMA8FQGH1MhfR8DzoKDiWI/lRZ6jdSWJAQjYWwzJRJpIu
kL3UELZhvzoxynNDUCdMsig75mCEvb0UltPE5KFxy34K5znwHyH0yI+zH+hT72++HWytG4bOeOsg
nqgpMGLc5YfRxdXI2FbCyjY7a6+vPIe2jxSNFz/9tdoBF3iuZ3X42BdI692eHFsH5tWOF4+bj7F/
yTIf+B7ob/ktgq3xwj/e7sA2P4Y5+/WkqhJ8Yr+KEenQYyrDsrmUEK8oN0Zg68C4ufUclP8Lw3EB
kcmfbALL2LsMPvFWAaitA8OUpTvwgCP7ce2mYLxbeOXfO6V8vj09loCGiaSj0AkRVAz+YyHUEx+Q
VBklUo007U+rrk6nouBwuyfLMEw0nQ93O86lU3z3i1LnZ5ktkUriVI9kw0u0dbAO8dVe5WUxK+Wp
5sqnSP5AZdLSH1fCwK0cgWWrmjQ1dZF6KMV3IM8c8eKUBiKF1kYEYtHN8LdtMdaeX49gloUbI9l1
QV1DdkT03k8kZN3PfER+e5QO5Mt9d+dsrbP4ui/m60z4cfaCeJkTn4lywvxxcVoopd9ebwvowjXp
agrUhXp4LTJoT41n320eUG31viiax3qlHNXtpSb9p6Grky5l97f7tDwU/jAMvRpUOxI4mbHKXuYc
wMQ+ZEEixuIvJRb1EfRr4rSUxf0gnHinI2py2hBcU4MqanYhi0cTv4G6S8PrffA+1wTgtQ7Rhbe0
/nXNC+cpxHQKUm2tj8VcTLRd27pFEA0UsY6K1Z/gTQtwOwXZh9srYTEWk9ZmFkUN9pA8LhPuLT8B
dUmPRLOnJduE8tn+3zB3OqtgKgrHu7Z+W4LzZKAPztKRjVPd9v9GSE4uAFOWhASomoGaNWpSIqgq
Isq75PHvfTNkGPs8oTwzhIFcfUBcieJVEi60ArGNN5/39WCYOMLUBUVgFyHeIvroOnN1t25/B8TN
d7c7sC2BcXkT6JV6nVS6TNLO7f7Opqog8SGuQNW9VbxucQP/gKteWzSJXU/T0b/KvhsOcGPTZCYu
+xJ0y8+yDZp9OI8/kLVX3WQeoTwt5uKF1C540WcCGQIUz4LpDNrityfLtqOMazx2iewhj+Ffq2DJ
7+qZd6eok+xUN+MWLtuyHibArpYRWNq4yl8AJm8/QWtHojILIuCXXSMwUXSj5mPtop7ssu5Y5br/
kDDOD3G4KcRlWWwTMTdORNWYI//a6eAHlDOzAwkB6QfpmTxW3WZpi62b9furxS4mUQRtQIrvbSqu
tRjLe9353xiZq/tQV1vkSbbFMOybB1Qy1cZgBXdZqNiPmoc1/5bmm+UJlsvOBMLNTERjKzrgVtzo
cxsy98JQsHjgJQ5BZ4AQM0g7D05RbGni2AZkWDtg0nMXQ337JeZNewwD0h2rEiJ/tzeXbVEMP30k
1UyjuiYXghfSsWhS9k9aOCLxYmi751qFG5Zu8bFM1NsSFmOO5J28Nny6j6r2V1YMcH/4dB5SSg/Q
at2ZBzbpbFqXDuDs9OVVdxNQ3p4CpGTpthRs3xwHjU3YWx77tIR+Q/HSNg0EkFwegsYhCPND1Jbx
X14ROSfVZ+np9uq8eXiht3UPvjIZXjugApMVzkfOw3s/Y/qULVydmwByn/u6MO5zPmi1+HjXXwHm
m8qzqsPqLiqnkr6bfT/a8npsAzFsf8y9MuVjGV181JXCxa70u9Rds7dFtXXQv2knmCvD8NvQCUOv
rYPrzFmEuhVaXELeF8fb02Rrff3+aiUYfFc/KFJyDYH60D8D1x/Ch9ABH/JWeMo2RYaduwHLRR6l
SI5kGhQDiduAw2AN8qn7fKm2lAvfRoNjmgyD50yHuuNcoF7e+0YG1p/LJY0/9anHD1EGZNfoBe+C
Ci9SL5D6k6RiPqc5/71vGo1XOx7pqJMY+/o6gzb5WLL2IYz9+bSvceOqr/k4oy49opc6a762nT8e
hnhTdNiyPCYYrnWmtgybkl4A8oI8zFCnpxU9WKEidE9kl8YmGE7nSBY1QUGvLSokDsgXBw9x3exy
UtC6YeeqkxOpCiGuqdt377ij2097SxjQumHfVT20QiDXdgUwdQYEcVhGMGPU2RaZnMX8TPgbY0zM
4eKWL6knEBCmbTWIREXFvPFqtq2uYd5jWwQ1gl/RlVTpPSL2/BAG3cVzZbnRgW0AhnVPTSGBls/r
K9Meko1O4NA8GVtG7nbtfRP+BvrraR5BvXj1WRDUZx8I6vIuclyyfNvXgWG5YSDw7It5iUq3drrP
vaj/BJe339j76y78D0QX+8cwXR2BnGeA+vlL4IxumhRRgKwji+SQqAG2dnCirvlr8Om+DQWGBmM4
AVhl/8ekMM/vF3FZtor33txIaNcYCB5JQ+FGIAxJ5w+R7JNWXiLFNu7qNzdRGJg4AFRTl04sKjD1
RfmAQrb5U9BvMi9Z/tzM/0fTGFQSvCp4GT1z557nHyvxccfewX8bZw/gVG7Qtmi6IY8y/Ihym33t
GqeOU7JUpAsDA64qjkKnJ2j/HW83/WYKDL+8ztKr+77TGvrZzR9+4FKfe88hh8mjVZ6EYyrOVQay
gQCs9s8oKgmOAvLbex576Nc4iLzSCTlJscRpUH9COkxBu5iSoz+RDaDhm5aGDoyDyJkqNrFcogPV
BYdZqmtahProkXx5AARCIWnVhhuDse1Xw9dIGcezfonRF/tL9e/ZPtHWwMzau6oNal+D/w6ayHdO
2dwFm89HmxUY9ssD5XQOCM5OHvmHRifESxNdfb+9pyzTYWboNYpEQd2F7VoR8U87TdPv2vWWX7cb
t/x4YPx4GHu8GyUkKVn4jqkf4fyDsc+3m7b8t5mskJVCiXDrgZu/v6+dj+78+3a7ll82UxMNaknq
DpwwJ11eev13CSrfYSMOavtl48RBgmBKaQWKvXI5S+ecNqddv2wiICBrQVBRDvOc3Mfa/6biL9qt
9rgIeMcb/1y4Q5vOPpjFurz4J9IxypFivoFzscyHCX3IdSmkKsGjOaVV4ubPlbcRP7AcJ6bmPfgi
c5+tLJdZBb6J+kCKl7B+J8V3kcmNOV9P8//4BpiXdUyvjuJKVbyYRvy7dNojGR+8+YqHpParjVvV
sg1NtMPSRahL9tF+WrJzUI4JEJTHdlYbzdum3jgEJYdvGY6g2wYtxKFupjsGtqx9u9FwYij4h2qG
R/ppYr95/tunUIDeKs+yLaxxnsxcwaGccE/0zhNIgqB/3hyL+TnGw5DXy74L3MQyTE6e67jyh5Or
opNssKTduOy0JxPK0EBpIm0rjIA0nDz7vRrv+h6xu411tWwbE8EAsKePlcSp2KDWhAbqbsjZESII
G7veMv8mfKHKaaR9D8zPrXw3pJ8XrzooEGawh3lTNsfWxTqyV4bVoMIvDvV6rjcfeHU3QQkhJksy
984hEBv5TtssGcZLaOQLGeKMj7K/APU81PkdLbecNFvjhi/jDUvJZ1T2nDTLn1AFd8erNYm7CxwY
BoFhueVIfSBisTvjsj1P/vAQRMgHQwAkE/k+D8kU1clFk0VDgFUu3AceZ4lXbAkJW05NM21OOmye
fMLEL9HPuHwU869c/D1Md7tOHpOKJvYXF6w5ODOXcTo2YKlCyV0Ciq+NzW85M001F2cKq7mkwJjO
qUOfg6BHQK/yppd9P29sG5J34wTR9OE0oD4ffPd5/JjKb/vaNvZMFzS59Bo4HkSMZ6ar46DZkfV0
49CxTYxx4sfOVPThKubiQeaT/dVkG9e4xZLMlPfMaOMSgXajKv/iVUiPDeJRknLjFLD8tpn09qtc
pnTdjB7NHqN2OAJ78PP2hNuaNkLkcwMS9TFe0DQcJj9Mk2wSG7eTZVJMRplGxX3QNQXWMpuOIF/5
RZcFMGSyBysYBqZ+i9RxNGQUDK8+uaL6vyZ/63KrBOgPb8sbTpNJF0PqzHWXPnV+zzXoGlDF9LVs
mJ9UUfBOz/jCgTIqlLyKiCGXOC70wfPAUkFr971o5fM07Yt8YZjrwr26ZaLCj9p4grxA03SAsSGi
42xJfNkWyDDktaANVF5Y+zJSZ5+2EEeQZwAX9x1yZhJ8WqgQAH6AZt0vv0RzxZIYEUKpvF0cAZga
w5pTykIyENxfkfsbtSiHod+KFNlmxvDeWt+p43B9DQ4oGlnSY5aJJCyfb5uc5Wox893xkkVU+LDm
OIgf3BH5opjeFfnwWI3pRjzQYtVmzrv1eO60Y4/X7Ejgdvrfwp59uP33tqZXb+jVfoSvPxcSQqon
UG4cm5geQ9A2327aMusm8wsJ2DhB8GQ4zcHDBIXZoH3U06/bbdt+e+3z1W/PJKKzo9f3PRueVFj/
XOJ04xlha3r9/qppyG6mINHEZT7T89B84sM/+37ZMM8l9lHkNqBdL74DRec87qJFDZFr+/cPh9BD
cliAht3u3BXvtdzwxmwb27BHMgFoyGYc+BGKHJIOoOTjpOgP1nnVPSn96vPtebFtE8M4p0gMKcrf
8bTyv6b8nb9MqOva5X/4Zn7aC0UYuz0MpxugFVOHpzH2ntLNUNDbv+6bCemCjhzakrp+IUPZJZzU
LwWH9mnY+jv/37DOWGeVDtbHftw+0UYkSwyZ6w3zXF2C/96JvknJErWKO5ziJgq86expMEkzHzwg
kdJJWg/nQRfXoWRbAOW3N5Nv5qPDIVLSnxBB9iCcKZMpLNspaUcJRuiwms6A4O70xlHI+G974KPr
BSOADqc8VEnox3dgJDz0cXW6vV/fPh98k6ll7hBFhqgwzCKozmyqQYoOdNu+tg1TnlsnV9W63gt7
Euqbz7/cbte2UQ1TbrMSmeD1YcW08zBPEHtgQ3YYcvF7X/umDdeLUv4MOxtYkchFfKWsO0Ryn6oJ
Agn/XlEJOG0vKaZlFPKEt0qiXO98+88tq2mmmTu6OODXQtNcR0kegVxVbSls2Jo2jLfHGzkcFDxa
j81J241HRbb4CW1Nr1b26o7iI6uyOoAvJiFXcBqH2Uf+Jfc3fAKLrZrpZfAojkQP4IMds/FxpPyO
5VDtGLzj4GZbGeB16d44fdg6slcjcPoBlJczdqRgT4GfnVXw0uUPXfTVC9qkGd+5W1fA2wjwEAnf
f/c0FgyAXD5lf+c5agriGJGjDAVCY5OLRPjRcl9yx0sa0CgMqV/dIeFRHvftLcOau7QmPmQiEbTq
zlR8rPaFSVCD9O8RpRQMsRGowE6ElgfiNfeT8Dd+2XJQmJnnGXUwkqTYWEF3P8aP3fiCwvZk13SY
xCoI6Fc0iyGuwSKUag1F0wKWrT7dbvxtosMQhGj/npSyapd2zHCdddp58WUA8UydKN3/7Ol0DFMN
6RyZ6IUeerzrSdcDra3pxtvVYjAm2coM1G4oWvQdptk9i4Jnjrh5n/L7etmisLNYfGRYfKzbMm0p
Fqatx7vKd5NQzzvXZd0Lr0yxj9xlqnIc3kXwQBEACoqt8jnbT6/fX7c8MH/iM7x0R31I1fdUbryH
bPNtmDQvyRCoBTupH5YvTuo+i+oIkYaSqX1+l8mwogiQWWkNb6VYwI777Eb33ZZOn8XCIsN4o4ZF
K1tI/RLLmD5IH520Y1cc64HuPHci4zYeW3DJOet2jJz8jpWgaBXxxsxb/t4kU6FhwIO8gAUNWZ0s
+i/mdkkcbniklmU1aVTyFGztocSyeuWXPn4Yx885VADT8e/bR4RlN5o8KiL2y9pdZS9T+U45PyKy
8du2OTFMs41d4FJXOeACSHeVdYcUTKrVVizSNilrr69syPVSt0UxIp4A9FfsfEFgPgEx7iGQP/fN
imGjGSjss7mD9Y/eE0HMXUDWdV/LhpWGanJmTtAyDsOmrRcIIu6rjAl9kyMl7xR82h6zwiuVDM29
KL7N+a4AgG+CoYZMuHpeb5Kmu5D6kXqn2/Nh2yeGWYaIKgMQDXuPg5NTvp/bD/nWoWLZ2iYUqh7n
XGc5yiVBFYBqiz7/TqC7srGOlh1oQqHiOsuBV4JZQkcJhDETMMqpR5eEZyFPNOl2saKFvomLKn3l
ppIV+hSr5j7ymsuAqvRmdjeC+rY5MsxUtBN1pyLqTzLUl6WkB0dtwYhtTRs2imQwinsHzJDvRO+8
PF3V3zcqBWxNr99fmT/PCUX9VKZP6VgnDNUnwAVurKutacM+J4XqEHcNRacaGN7CbYaD0zXqcHu3
2xyy0P/3n/cybLS/wGMpPKdPlqoIH3M2yGcRz08gzPIOfj5+6RsvPMqRhgc5EDcpQUycqHhR+9bc
BHrEGYfYUgqT0x5kiZ6CYWe7xoK7E2m8rmD9Ke84RGOaQxqx4+15s6yKie9QIamCSAt9Cln6zcO7
OkFQ//uutk2kWMynmvsRHrtgAmjeNf3kfW8c4u1Ka/mhcb51qQinkUr8+dIlUTwdKr0FeLYcnSZW
bBw7p2v79Sk9htdKzfdlgbDOvNMDNnFMrAtDOURoPkrfk5gesonvXE0jBsCHoXFnCRuLm2U5CVjy
MVab0uW2aTEsWEFPCkzHjj4tc5a4xV/Cu4/1rqQJjc3nWqyQBuW15C9DpVZttWlJgspf4I8F2cbs
vHmzoAv27yMi66HiOM80vLrUaZ6qLovIk467mRzJoIf8UNXe0O7xXNGXsRKgER0i7mE4K9tAMoz0
91wQfqB+/XGHcaED435xQxblE1QdXloUs7cHULal0zEoZLazNskkxWwaB0Gk3KfXAINBmlR/GuOs
vWNDt8vMMIT1THp12RBk6uGhBPwFsjq/a4lqC+oEP5CWpRuXwpuHGzowNqyf8moRlBcvmdChvJNV
SPL7qOFqV7kbOjAunYC1fKFuVr24UM59cEAU/IEtstxAC9v2q/F2y9omCtpsrl4kNuaHuWyBza9L
8b2hWX7XqnILV2mbJuMkRQZKzE5YkWvdQEHpqDLtycvUZpJvvG8tHZjPON/LMgjd5eWL33bZSRDZ
AMc6Awx52xTePJdobD7kQim6iQHMek0DxT62feWLJJ/Y+EMPMzT7bnfyZgQRnRgGTb02iFYs7mXM
q8/jTC8rjTlk6p/bMXrWPd6m6klk44fbvdlmzLBuR3QR7s45fwm70BXQSa6AAizYGB5vt2/ZWqb+
Zu3EfTh4pHrxZ1/9hWMdNKLlfFgD679KZ3BPt7uxDWP9/srCyzEgHKdqcP1Dl9TN8fSg+2yXW4Ql
McwbB98UVLTkL4jwLctBTQrJvKyodkUf0L5h3ZkbgVS34sE1GFAbIyElVuW1TqIKlEC352fdPP8J
S6MHw8JrjQheVefBRS7Lz2wKP2a+uEtBu7fy4gfxFkWIbbUNA9ddPWhkB3IUcIH2ImSLk8wZ/epM
YDOHfskeh4zG5quQLJ2sZa7Ca6YU5KVSiO3Su6lX8RaTn2U3mS/DtkLdXAqhkmsH5vjLWmf8Eqc5
JLhvL4blGDEfhGyew7mC5aH2CashG6GeBRQ7QI1abKS4V0fjjeU2GTEhbJxXUeWUL3QY0uCoaJ9/
cDzcfzkYQhiT3iUE0egMBp8twjrLBjMraVxAjsYx8+gf+oKsyMvLPOtAJyNNrwPBnyzRJp+EbXkM
Y/ckraRDcBm2c+6qQ8TCBhSCQrON69DWvmHuMesg5dPy+gWyDu37lA/IK1It2+vt5bc1b1g7dQHW
yqu2evGayhuOVQxO37NweLsRtbe1b9j64Mw51yVuWZ6XWIac8n8av203Hu62zWuYOOLHbKhJwV/C
aoVFg8h+QEo0U4R89IdpawksB4n5MKKozYx8TaNrMEqWeYd4XuTIEyw0pGuPPF884iT10rhZvGEy
llkz30rCC8AFNMripUzTOUpkvHKM0Yix/rhr2c3CD6l6ySjyMy/t2C5N4ob9eNYZCGM2fFDLwpgx
gS6KRbQQWV+ngjiXsK2a9kAy0XwFYd240YfFN/lPHUhRg1KumviV9OA1X08v4utDiyT2SULM4I/q
VjFALHR09hmLGTYgzTApD1wPl7mTX1XFUBoaxwPjGwOyTZph6rxDvfFKePoS9OHnbvV007g8/3+8
DGwb2TB2KBiGfTlJQGmAkzp0IvwWxV3zreJdeBCNpufbm8s2DsPmcZNPYpxJfUXB6zcc8v67uh/p
oRiX+e52D5YD3lSRBriTR12HSzdGpa449eGs7mmfQvNZSAryDR/UiIMo/Z0vHrNopM69AaIYU/bi
B6JwEo/1lyFotdhYeIu5m2UjPi4noaWiVwiSle8z2eefHRmP+2zdrBohdFSLDEHmUzCffVEKeao+
rZZdEU4am1UjrGonCdb0/1Eg+CrIcADv0xVA4+sWe+VKk0DAW2xAgoA3YO49pCyKcg7RqaBHEYCA
o7orb46O1qV51VG2aA21S2jkjamjHmjlTs2hAlHNVsTRYhOBYdsxlGDhvoGvzlWuvK+gc/IsQQD9
T9UjqnTbKGxdGNY9dIINs7fkL6XbqvaDhiCUvk8zBsWxBKX5wZbx2foxzFv1s1vGbSFeQAz1s0jb
+CsYaj6D1HaLl9dyTJl1pZ3r5FpL0A/lZc3ugL9AftKl/UFTqe4UGKY3JsxidmaR6Yg3yNjlPbvS
xqMPNHVDnBoITW7Rq1jGYRabdlJA5CFP6dWPdPdurlf2tGzOjrXuBChuu34jUG5ZEH89JV/tXeVU
FalkHF6X2s/v1MA/D65fAtvm7YLjUSznv3tIwcXOIK3iFYkeoBj4OUubuTn2eRO2W4mpt8sH0Mc6
ulejSGXqNL0jq+vcIuYM+jfoNUGqJF3kO7Jyw+B1Nfy50yHc+byKCmpSfhRDjDC185Ugi3Xbimyb
wjgI3DCL0kLq8EK9WT4COSB60Fb2S7Zx1v9B2r/xHPoPWWYziIDVCKUUo1yeSNNXOpH5iAqVsXR4
cMiL0WuTDG7ZkASdX63VcasWYdSDpa5ktb9V8WTbnsZ5wf2eMYzPexqLhR/YWC53IPgTh6WOfzuN
Tve9AEziTBXkS+eVnF6nWugp8ah2fnWdW248AWzrZTwBHJAjtDHpxcuo/VU2Ip4Kqn+oBUzVW2Ej
i32ZpUTa4dHiUyJeRBO9E8BgHoVgmLaI7qO5p7FJoql6t4ncJuXX1mvDY9aXn4Hd3fp/yxSZRUUt
nbHSxRxeUld04AoDASWy5PX5tsFYtpFZU+TPqs61xOxQ4r2H99retaNq2zOLxIMfas02fD7bKhjn
w5BzBxGWQLxMs9McauoNFy1ceczmwtuF8scyGMafgQJmKUkYXhuhh/Ho8TJvEgKH9uPtubKthOEF
qKAp86zs2HVMGxeS53nhHBw5Q1/ldvuWJ5FZPkRrPUkyLAh8lER9qUcxdT+B+YaQUThP9XhkEXK/
Byh9OWBMWpBuet+UItJ7MB2YPcMxcGXgODOBF66DiH8Bjq6Y7srBq+ONnWbx+v+AT1/dEBonYzEK
N7xkpB0OmmT957aqPyo4CMcylurspE68Ffm2bGuz4micCs+FHtQ6lQrEUiAzLjIQec61fHSqdkv2
wLIhzKIjVehyEPHqdkbzzxrv+4OXTeWGxdiGYPgFVV1C7wm6aNegDN3TH6XvHGdwMvKxP6rW0xtX
pmVdzBoklg5VTZxKvqhp+ZnWoClzfaIe+qGOjrOT1k9BnxX7Moym8DRDTEE5lOA2UU1+V7lt8P9I
Q/3NFKBtTYxDoMFboB5GEV7nKkBgp8q74gHPA7EFZLEcZKbwtHIIR4l6RK+oIf2UEQ8a7P6hX9yd
DzKzVKntoEZYhDGI0eJmOGpX4kEcsn3XrUmqqca6CyGcRa4KDL1nVLbMie6HXRgBGptEmpMjXUZK
5LSgiFMHZzAzp/Vz2qacbwTW3o5FM7NWKV+VNOUc0qtX1r8pG6L7cShPaS8flB5O1En9hADytuuB
wczSJTEpLSbHky8i9kAxNjYkcJ5rDzT/v2+f929vVRYbFs5dwWe/av4X6JZSIAHR4DGwq/SbQorz
3y45c0IwnlNNr2FT0R4Bz8yRx250yN4JMu50LcKsK1kgX0CGPyRCjtXvGpi1XeE6ZtYo1VW2CF4j
MvFHsnpO4+4Yb1O2v326MrNEaejd2hepxqlXA7AxxD1JCAoxP6RyfaWqtP6+b40NNx1cK6UGIya9
8KGIE3A4+fcTJNmOt1u3jcK4s9shzQD3icLLStvPRdceIR/2IaPsKW57f8MtsXVi+OhE186kYhVd
WgJlb7dEVjdV+e8U8OmD14Q/bg/l7XOVmQVMLu1S6U1edFHl/MVFHXWSTu1TnPfhPnM2y5hSUL3y
uhmiC8J0/8xxHiQ5FV9v/7zFkk2uTFmk3SRqlX7TC5KVRZtDEq4DIvnL7eZtc7OuzCvXCXk6nYf+
mH4DEVv+YWSTe4aqcF8lCE0sH273YRuCYcx1TiC154xQgWikmJI0p1N28hThG1NkG8Pa76sxkKXI
08YHHWpRkm9/1reus9+lLorT7QFYtqlZxFQ0kKyNGNKGdbaGzuohq+J3QY0ZQmWRL0JwLbsx33gW
20ZjmHVLIYWDVLT/RNsCumYT/UHpkt7l8abV2dbDMG2iAr8oMsYu0GVQBx+HVeJFw660JDNrmHQA
RBmCNdn33A8rULbPATlUfsi2jgzL9JjAOEK6snEliOWUdt0zbX3+wFqaHZFJ3vLDLPNjAuP8nBSt
REnlk6arslwPXfAhcraYgW0DMK5mxcKF9CBXe8IAwL7qpmJ51mM3lodp8tiX2zvW1olh1hLictkc
L9FFNuuZWsfibvHGIulZtBxvd2GbpbXrV1Ynlz4s42J0vo2ll75vitx9bFjXnve1vvb6qnWlGU/j
InW+weF2LouMwNEttgjgbbNjvLYzDnjavNDoAi7f5lDItkhAp/258/p98QJmIuFk5/ChVvC/is57
n/pZmyAttO9tyMwiJur7fl5zXM0KxZM0kYOYx8Nu5AIzK5gEL2tRldr51g1FfacLME5BmvLT7YX9
w/ry3zAnM9FvhUa+pi5I8IibDRdm/CRR8XGX0uh5LGt5Tv366k+CHWhKz1Pk3vUj+OXzEo7NkqH4
YfIG8X+cfdly3TqS7a9UnHdWgwABgh1dFdHkHrUtW5bl6bwwfGyZ8wCS4PT1d21V9W0ZFsUORlWc
sGUbAAFkIpFYuda+LpqVuH9hK5hgOQKBOd32cfHDyyzq48wYj+5wVU9IVmGXS138ZvDMqcfay35M
aWo7vur6t8J1VB7kNiRlXp/VhRNKGPae8M6VSRMVPwBuSjN/YOEnnExyFzozu7dXdeyWujFsvuj4
kEkVi/OUiduiYVB5hWxuVIdfZwsvq9u+xTD9sHAb3oCN7HvrhrafCVF9mjJNBt+yICEUN928qZBb
yN8Qc16ejt3cOxdKEAsWAG/4UJEkKy7MvrqTl3a6cZKHFMdgWxN2dkLXTW8Tj3AaQV5CdgkcjjfE
4hMlkUqqSxNNqrlEXhlOMUT8XOBHdrl0iv4vobwin3zSDB3x9mHGe7FiiAv+2wTbxW7OtWRF+CNN
s7D2B53rr+6cRiuGtdS8Edprt3XqKtPOpZjY1Ox0PDY2lBBouynfI014naqAICJ27lyka8my9LNG
z9VDq/Mhc/05m7xtxE7UMVaxDTl2PI1BbEmSP0EO/oVHxY45MQ9e3+4vJsk4NaVAPStv7MZC+QMo
Yh/x/jNDGIgiZnJdvpfZ/DC1XK109eKaoCtzTSBe17ae6PY1itUGVx8Bh1kx2oWmTSBEZqmZzVBL
31MH/CJ1hmzJSjz8os/h1MRAzEJBYCTj3T7JPozzGzKNvlsfMr6yj5YGbnhnZCe7kks0P4J0PLC8
djxAlmtNyHxp8NefPwtj8mTw6jKiqGYcq12XwBV/BmXVjm8sNjZhEHUnohqFFdfqwPBDrPg7S3x+
fVsuzcv1589G7qYV1TWNenA8ud6uBsm1ry27W/GNC5veRD1k2IZDVmHcbSuOoM89Mis6dvno03Te
MbBqbPsIw3abISrSOUY3tvWuJZFfoBj29ZZfPNSxK407FBBEEOQTKcolIboS9Yr4YTke8rr98Xr7
S9NvmCqA1qiYfBq5vWvTCxQgN7VrQhvcAviVcZ71PiY9iIVxAUGmZw2ntrCqJq5hgKhnJmNQY2TV
ZVTST8e7uG4CDSageFyx16U+rj9/ti9tKNmTMS30vq9vpdw3PDp0uNyEje84xbbFNVENgDQwr5Go
AtQzvx+YPIsQOqXZsPaEtLC4JqIhT6oCFAFWt3cr2++gYT9Ldvf6+i7sS5OttHCqYWgzDF2OHyW5
FNHbst+S4efUxCfwmWqKNL/ej9bDxD5R++PrQ/ZeCpPQrmGk49wmikYZTGl8q/S9kndxhMfVVvm2
87YsPiNA37iuhtGChUpNDPVhezKfJ+ez03zJkzWhzqWJNwwWIMl08q6zU8x/ermNM/BHvVqB+eLr
BKcm0KAecP/JQ6xqU75T9peQ3zXu15b95JoEbrFSsLBwVplQg9iqQStRo4K0j8jRApqEgdhI6eKg
mnElZb0wSSbgQBdNzZwIxAG9ei/DR9meko1hgok2iLrEiXA1hM2K8GPe1fd2DqJePuxI7a08GyyN
/vrzZ64nBqY8m/FOuu+6xo+K+3o6T6ssqUuzb5y3KADnLQfl8j5yNGjmflQs/uBAls7K18gml4Z/
vaY8G/7c9m7HMkR+kDm4bSf9RXbW+5KtPcAuOGYTYlDlc5XEOQxgsPrT5MQH3v4opHWaO9CpT8Xx
dWex9BGGCQ8N6yvbQS+UNrdubgfdUB/K1L5/vfkFz2wiCSaWRb2UKFnndrxzZL8f6Nplc2GBTdxA
rVzNLZLrfWa/71sQIUSI70HX3hXZytm+MDcmZiD1aouMPayr6dUBmGoQtkWB6KyV5hf8tCnNqTtX
zFGDucmL8dLEMoh5DRa7PIjBta3DzO/SyXebTeVNnJrggdSG2DaAsHpPeOkFEoLeh3lIhxVnt+BR
TbjAoK2isFDO8h2xhPLBajcEWevdDln3pebsPLpDsquRk3p9Wy3YhqnTOccQNCw16fbcewf1Nt8B
r0beHUqHBa63Cc2FCTPsW/bDAMpKkFU0RFEojjpJIN1sDZ64YBkmeCAZ+mTy5Ix9SyE4ObM7QG52
r8/OUtOGTXPo1gH2iIGDKxSslHoXsXnbjdfEDbjaFlnV1Gg6JnvGp7PUa0y1L1ubbSIGErwFVbQF
C0XTdD91Xn1GEcW+HtbeUZaav27cZ96aF6EXuRyT0lafXDXu3PkYOisPoi9PuG2iA6Rya9LPsd6n
mvsctIvjuMZbsNT01fs9G3Y4IKmUXWlNmDvvKzIenCretJa2SWLqTG5iNex6QhbWWxbOt1nTrYS2
L/tm2wQEuDi3apJjsmP6pkyOAMACWH5XumtFBEuLaZjmOEFyVtUI+CFtWezcbkY5kj20QTOna7XF
S10YUTRgBtPUNsjtNJx2fi5yPx8AC5A0WZmjl32Y7RlWSnpYJQUube9V7wdIfCN3zdr72HlvhWuv
JkvLYMTQyaSigQi4yciOAkTBX2QR/0CR4JUtcJPMNwd/4q8bVEPniaeo6d/XHORpReMn3Sku2/3r
rmxhFUwkgAcAd9NqWFY8V7tsSoNwvqhVH7zU+nVpnhnX4DKtUATRgdLSOeWhd0ekuKFUf3p98Au2
awpnpiGfylogFVboPKg9vdPQ2dnW9PWLno28n5CulTVCEyQgPPLRImR6UNVorT2av3yc2yahqatC
JOQznE72qHO/qo+9Zj9lNR2Quc12U0P3ifC6lUVeIDW1TTyA04LrMOeIpLsq3qv6exbSvVSRf6X/
8lCjUII/v6bVXpZr8LQFyzAlNTtqpy74AhC7D38W4RTMTR6E4thVH7etj2HcddfUXerS5NHJan2J
ImDCW1ut3Y0XXIeJCcDKjAS6Dti3oXNjgT0Y7KOHqI6CHGSXIlu5XC7sARMZQGOeVZEAxVg5sP7C
w+SeePm4o1N11yeODXowvCHlI19jZlswFxMmMEAhg5Hqugsc8Y328aFV5POm5TDpchra0p7iOXof
yeYiuuivTrK14qOlYV+32DNT7MaON/qaT+egY83KaQf93ZX8yss3BNvkyEHhcC+8iZc/SJeciP5e
NtBlmLoTAIhHQEOhXljt6EBXUOVLvV0/8NmH5JnrihbMHXveeAfG3uFxgNUJPEwE5tm9ANLIW6OB
XNpaxvkdWXVSJim6mopL7Pwc8jsRfdLqgTnvmVi5kSyti3GAS+7mwKCK4kflxHYw6CnfzwX5+fqG
WvoAw745L7s4lU63J850Q3XmQ9/Zh1wp2JgJXD0P4q5YCdMWXJWJHkgKpUcikWQrqvAbMJvWu1G3
9s7myMfMXKQrHmuhGxNGwNLecxLwVEHQoTnx2T5DBuodp8Uhz8KVMHmpi+tkPt9g0JlknjeVPzpe
tn7UZA+11/8kzDs0dE2W9Ck3/tsjMYeujdHJ6BDBKvDlSwqiTucHxHD8eCB+Lx/7iPsjEEh4sgtK
ZIqhyH1f6fdl9E6iFBFJ0iOT9m6wHstUQ5gESP7mE23k3lHxvuDdTlLmD+lnt3d8HpP3SeGuhIJL
E3P9+bOJ8WgT5bSbEGuGxaXl/M1UfhS62HmS/3x9vy71YMQLBcuBmB1xYoyRnR/SBE8UE3PD81A6
IvBQGPFpWz+GD5HMxkuxV8OwR7rTeecDGWxhonOfOWQN0LBg2SbMoAarLkgg0EnNs2wHCOdfYdKv
QbGvM/LS/jHcRjyIciDxBNnCgfxk7oNTz/dx5+1fn5+l1g2/0SkiYwUJ9X1lQ1AzIYN9EwF/4aes
EbttXRhBv6PtjMTR2IM9lRyHOj8WYXrqo3AFj7jwBSZOYG7HEsrG0MFpE+HbU3cTkSwgulx5jlpq
3vARdimQmM8xQa0L0homUwtsu94PZ+7WaPoWjjmTh2eychRf9iAxoQ1qPauAjeE73X3l6Tl0owMn
J8HXcuhLXRl2HVW96orcgU+trZ1spmOjyjuP9Q8aYmNTqL7nyn3jxfywaeVNNp6a2A4IykWPjGi2
B5F4EhTUOygGLYjXO1gwPG5YNygsZrtKIZo4a0997GUlvPtODGoNgb/gpUz96tnyOO/iCPySDgiW
K1odutE7oXwu0BZLz69/xNIOMwwcLDKzGj3ssL69qdhFWn9OeiUt+QT8eMF5mJSk1LbxVOig7flN
vkv2iX9+GN/UD9FFHeNDEUQf79lb8s6+2YM9M/hJ/A8fmmN2iP0P+GW2O4VvT/lttBt85q8lmReu
CiaN6UxnO9bdk1Tkjc7HoOOXkh2Ud9X1WTnWF3aFydoztjKJIoGPVrmNyp78Zmr1Nl9m0vO0dpln
vMDoCVLWqp/2XhIH4CHa2LwRKzhez8AWjJgnFn/W+c+8vB/br5t2mcnLQ+qRlgPtIBdGXJQ8nZzS
w4N6tGLpS1N+3dvPAgbBi2rq8in5rieQHdMk06iL2US+w22TfEfIOrQS2l8dZJh0PniPY/t0pV4j
K2ayYIEmAgzSe3WM2x6kAoLkLIM1yNRSs8bZGlnz3OZ9Ah1s65D0vW+Xuz5ZGfJCvG8ivaq0GRMq
2/j70ArEjMlJhHzXImqlMv9adQ9z6azcwha+wgR+Sd0keRyHENUtEqr9zmJW9lPFSrF9UQ/rrurl
MMd8PRt4yoaOI/XVQ86ngrziFG172bBNzW0lw9qTCZQbmUvQdoGbS5Z932BWwjHZYxwbp6gnrvzX
U6t2tHWJL2LUpstK2iuH3IseE10Yd1My9KRJSGufwy79kfA2PTrtDHKIJgabOC+HvER1R9rst32Q
cRqJyrNAiNnS8wCU3LEAidNOD2o6pM5qtc2LzgIfZNhFUci8RSGyfZYx+PPuRd6V3jHJWplu8Ubo
wIg4C0pVhzcQdCCs5BKWTXvkc9it3H8Xhm8irJTgDojzkvgsqqkKnMqpA89ae0h8MeIQjomwEkVo
AwcSikvC5+i2LcM60NGY7/CWKd50DZDyry/z0kcYJw3pqpykNjSTWmE35LYSk3jETamdPm5r//p9
zw4EmXZzWhRjfTM03m2oijTwgF7cbWv86qqeNW5laQmM2OycG7DPI/urRif3vaZzv73e/svk+liF
66w966CQtU30iCUGEb3wCUO+pgijdpc5KCmdh4+Ji/qFDKLRQWUlDw5vRl8SdumJu8bnsLQPDKNv
9QygZONNN0Dxxn5GwgAeci9i9sgFWQHeLu0B09RTOuZepdhZghz3fZT0fDxZGW2slavT0jcYdj6J
GJyVjHcX2pQJ99vGYY0VQGVbOdy35MgQ6KQohS82JWyxbIbdwwPjuc1zp5ukKTNfMEUDl4afXt8U
C7NlQrSEGqHb1rb8oiP7HRRjK59XdI3RcKlx45Y5VTGiM1HxC+vpYy+Rv8uq/MO2gRumrkVWgvS9
4efJEgRlCeDTYl6ZrjiShUU2YVkkJFav5ig665E3w80USm/v2lV9mw59rM6bd6spMj21Ncs81Bye
BQgITtMY0+xUdoR4x23TZNi8DeZTm+GmH/m8tPu34MvofGg+56dtzRsGXZAmCkcrEud8IHXzkXVz
Ub3vLWZba/ijpT1kmnOtsoxEIb8oy5YV5Mk9IoMUcYncdvCZLC9hoe1UF8w6FWmq/ElXid+n3o9t
82PYLlIgExG2NwLDffW0oZPrA8vW0uMLc2NGlwq8kHUeUX3R9fA2q5L0S8xI/nnT0E1YFlSvhgjl
axh6NCTZToOG1rfncuXitjR0w3xR6cXagnngvtFWtEOBEOrKSLGtFBap6F9PumGUrSoKap3IBIpQ
P6x5+Y12zVox79LgjZN6ViUy4l2DqZkzPOJkbgqtmgoJum0zf+322TlNoNnQ5naC5puKOPtxDocj
z7cGSSbgqvI03hpUZZ2mspzfRu2VgNlqNmkOCscEXGVjhZkfGog+FX1768zARMf5uEawcZ3h3zI/
aN04fMk0gBE5xNiJV1YOkn1sIkGYodQzLpzH16d/qQ/DZhM58nYI8yHydZ0OX+bEHQLA6i0wSFSb
Tl28xvy6whSgfFQehX0E3du23o8thJRzmO5uyxeAYf7X5quwsGUYMzTfJgjyrpSDUksSePjF6z1c
zfT3dWAmFEuxwQUcKBWXorCPA1i/pooTv3Ll7Rwhsks7/WVbR4YlZ6yzOChZ+YkofrkGjEC5fryy
INtduVsPg14+7+F3fp0xPVVZ6Lieuok88Wag/QHUqbvJnd+lzrZIi5lgrYkJaA/VowdO3xHcTrin
xIBeWO2mEhnBTP4WPdtKgQtvuEB+/VoXCbNO43nl7rC03sYpXKVjPziiG4AKkodWPLSpeCMygWcb
eduMKKZ9fbVfdqzMBGtNPJ6Ad2HtsVL9CFr4PPS3hlrMM+x6cocKhcCyPTrFAPz7lLRWtu9Qc/l9
0+BNiNYEsGzEo5afshzC7lOV1D95FetNxzEzIVqR3URjJV11U3VovR2cC2GI1l8f+sLymmwtmdLR
HCVlF/kO9U50yu6jME99UvEzCmJvOq9OVnp62bkyE6ylmx4M/VY6XBxS3wnpyF02JLkfZ5NaeXhY
2EOmEDWd+pa5bdkdVVe/mXIEFnOzkcOAmYCtApyN1JrByaNa747qTp1nK1vjG1yaGyOYDiWY90Ud
k7MMERMRz05BfVG2XVK9wVtgXW+K2ZkJygrTglfggcQEcf6YZTzaxfjBptgFD/m/OlKZgK8x7FV4
AikcKHVpKC2o4bJiCD++vlWXltew4qyYoMmVd/yUJFYvA8dy33NpWdtIKpiJxqpq4qU5dfgpmmYP
eJOYFre5DSqVTaM3wVdTwcEQJqLmhs54UYgoUiygMYq2GZeJvwp1nhQT4P+Jr3JI6RQeXIYvGodC
tu9KAP76NyyclaZmWdIpJD5o3x0JB8+uw51LeKX6AZevjHb2HE4/X+9nYaVNWJYiXjXMKs1uhAW8
95Ak76as3LhPTdWyUBcg3gzz8ZJlaigC0tTC+8j6wqJr6MGl4RvWLEEwnU3gRE984YHpGHUO76e6
31QhIJjJ1DK0YTXUXSROYuRxeCzBP3YcwSou9q9P/oIvMslakhxb02KJOEUc8Zx24CBEU3xy51V+
kaX5MQw5Kcoe79wa24j1XzI9s11fgAb19eEvHGgmzEoJSNv2SSqewsbJ1T33tejUFKi8+ctz4tkN
wMMwr72JPR0uL8TDJh8L6B35KD1bnIZyagpfaRe523HsBfMpGDPKXRE38/u0rqWEaJPiTgeIExSx
rRob/MhKOQ3v3WZ0fpaKU7XDKCGIxOdxAoFySbK3YYJfRgiIWEC9WSFAmij/kBRdUe2zOvXCU5ri
+k8TIct7UjPxV1XhAfDgUG59ReIkeRuqMgZbdWJDN8gBDErfWWDs+iqGzu2DuQqn1NcxwkroxZak
vUWdRRXth8qZQ+kLUQouUJZY0minRJcluDLW0FOmQW5ZQwXjtFw1nPAtTvxu6jydMT8qB+2WkP61
8Gd7mYIu+8GZtfIeBJHI4QyFcgGdcGYJMi8UpitssMZrA90myPPgB1CWS+y5vxNNjB8XGWH3c9Z3
6V2eD4jcSpWl+kHZPZNvnYzR6krFHY7vpln29Ve3tNxkF2U1GDBoOXaoWJLl+FeV8OJxKBP1OY5l
FN8MhRiyHdIDACbT0AIIGoRHcREUVq/1bpZxkmhfhyL7mLtdFQZaypjucxLbMnCdwulWUJQLPlUY
xkDzOC2zeQB9p/BOYXfdqdTjju3HoYuKxFxZ2w5/E1cU9mmpJw/a9FlmQa3KcudLKcCU/rrZLXgN
ExUYZnNqha4Qp5DEyV04ghOxG7Mb1CysQPiWOrjO37PUSAWV+obIVpwSLFnQIhQTO1nzczemQ7x7
/SMWHJOpqueE5QBqk0GcVOLdSdV3qKgbNvptce30+QfY7uQ6YC88Zrzpg0EgczQItnIrX5od48gJ
HaazdOTilOnsAXTukeO7wHXsGMRl1q4KS7NDf/2AqbN6T0lXnBwSfU6ukAhuQYT59alf+gAjesxQ
dTXjzNTHxBL55wQszLd0St2v3FNkxdIWujDl56q8gpDWzN2ThLZ60DYZ8uFgq9x3tKP717/immZ5
4TAwoW8EmhtDk6ALxwGbgQUalXaYOvInaXDIVdit4yDFIc5YSv56vceFRflNkk6FuSsQf/3Lqp1u
+ubEa1SbS21fJ/LZjkUe2BsYi3jiV4SwHXXAjgx5h7X0+9J6mAbRO5K3YRTdkGHIlO+ItvkyhSgm
R6VWvhINLPVh2IWitV1FbYxPEKLInrQ4nu63iugVuObSJBlWoWbVpapv5GlqkVMVeNWh76yot+MV
v7fUvmEYEUFxVnpF6bUNyIUnKw7cAcDNbbvHOHwmqxJ8bAku/p5dDVAoVTzju6wZx+79ph5M7Jou
ooQlruskT2HwEDv3lkB+alvjVzN8tkFJKK5x0CxPCerUk0AJO3aDNGs3YWUFM7XlKG+cBiXwGDwk
XT7RazK7mr1P9tasNjNRbFFHW88BgPD4lDnSEVKpAMeAoHpr0p85hhVDDcoD3mkaLrSGZgYguMpH
RfS2J2pmYtmkThFH2XS4THULMW5kdRBlrGn7LVivCXQKlarCtrSHS5GLP6ux7oMpwpnAmizaVMGJ
JTbMF3yapMbLhXdOrrNDsgGlolX4boogxBBba1WWC0ZsUqYJ3UBhHFpT5wLXBV8otwusZiN3J3D+
v5oBEmglheSzPmrUXwciQutuXt29bmMLa2DC5Vpc+a0+FPKM3B3zQw3q0aIU9i5nUPvZ1oVhxuB+
VVlcS2gyJbGjBqhj4YktPaZSUyc9NJbTk20xsCkgR6A2GsUFtr+fjOAqnsa2elPikWFbEGwKyCUs
H5FxnKobaIq3AM8VKBp0EEWm7qri8MJOMvnThtkGWn925HmSjdjjllPvr5plry/EUuPXnz/zp9Kr
uknHVnwbQkv3NptD732dzt0meA4zcX8UMDMn9nJ4U91Z9o7GgIG5VrxxaQ1DphVSLrizOucoYlee
QBGd+nhTqZtgJsJvojPYDUaPJT7IolFyCjmyvC773bZpN+w36QtPtk3rnDVCiNsWeqbK79ph47yb
+D45UiKr5GnwlH0OSaOCshg2UVQJZgL8IHcwDWHs1ciLN5ge8On4k9vSfa30dNg0P7+pwqXXez3L
anhPdKEg+OQjXffp9cYX/JtJnYb4mTaouq/PlNc3uk/tT5mc9LEXV0jqti6MEziqEppJEtXnCEnm
HZIPni+GtAnGHCHp610sZBFMgN8QEc5V59Qogs6nQJOw2RXKCv9E6SwPuriw7l/vZ8FDmJRqBXWn
1iNFfc5UfTeEZY/CqtVodGkpDBPOKqvqI5rW5wovaH6lcOfIqqL3Gy8rt5maKeE2dLnK3DGNbirI
Rfn6+rrVrTKgLE2OYceVzSYXIWh0k0GGPBC8OiHBuRaoLDT+G1zP027jUgo76zV5JzPtaYByko1P
mCaXGsnsKeoy2JhDoV8yCf1hauo17smlsV9ztc/OlSKMXaupOuxOj4jPkOztfvbF0G3iFBXsN8he
AsrMJLMJfAPyNiSH8l8HLtkV01oavGG9pGU5dUF9j0tAicRZmFv8WPfg9N5kUaZQm6gKDlA6mxKf
OPbPCKiQewiNiZXobcEvPDE9P5t5x7WFTCwrP1/RGllVHUNsnqiRt8yWP7Z9gGG1UREhrVKq5lyM
fABIAzdUCNw1u9dbv8aAL2RUTIyeyqtkQoVDcpuUZXJQfSv2CeJFH+KmdQCsQLcDbo/f9nIVALq0
3oYVt25qQUbSyc8ZdMAoEL97r19VslhYDxO3F7JZDx2oexBEq44HUsM/RGUy3RRe94Fp3HBen7aF
jzAhfNlUClTrwOK0U0YMMtIh2G90M48r0dbCK4tJrSZ5Kt2ckuS27XN+dloouytyFzrxB11F1n2f
4EFw25dcZ/LZDo7mPq8IuIigHTCnt1U4Vh9n26IbcScmrVpoibpLQpafFYicgaaskzfNwFdOy4UD
zWRRG8KuLryqyc/VOLMzBMfEXeLx9oFSCCttmx4jwUUae3DqhORnaSXvVIUbR53b9LCtccO0K2vW
TJR2fp70UL3RAxL6fbQRtWQC+qZczEiVDvo0ECQMlOYPQM6vhdQLbsOkUSu4lyaEqP4oJvY5SVtI
TjmXzNbvC6LOVgctvKxfMYWXF5maiL4wZXhwzLU+TbOmnxXAifk1sIi/dnlpPb6+EEt9XD/zmRGE
qoWH7RsNbMJwCOu4e+hKeefm/3NO/Mf38T+jx+ruXx61/ed/4fffq3pqkijujN/+86Eq8P//uv6b
//93fv0X/zw+Vm+/FY+t+Zd++Tdo99/97r513375zR6EQt30Xj820/0jKO67p/Yxwuvf/L/+4d8e
n1p5mOrHf/zxvdJld20tSqryj3//0fnHP/6g11j4P563/+8/vH7AP/7YF0nzrUv+9t/Nt7+Sv30s
ky757V8/fmu7f/zBxd8BCqHSdcE/R/HqCVMbHp/+xP47x52Qu8yBJAOV11O2rJC/Qe/i78SV0vHw
Lx1JnOtzdFvppz+if8dNklEPATIAhoh6/vifUf6yTv+7bn8rdXFXAYzV/uMPQ53EZS6HxrEQLgFP
IscrjGGrggqvxtGFSr00ZUHpqNtUsc5Hxfd75oT9aZ4ieYh1A4KO4jMeawvfBiLuPuqiLMj7rgfx
lHqf18MaA83TCf2/J/e/BgahWYFPJFDeM6X3UCEP1FHoVTvO8jgQCe9P4DgM7+x8fqd6+x4oz8/E
YZc6bWKgnbJ7S0VrtZ5XVO1vY8CceJw6nvcbNaeqqMhFJetdWRygU11clAAO00r6I55r/kLIYp/t
Ir0WnK4SYL3UNSQqOUehIyp4TFCablrhDIWNrlURB5NG8T3j/XREAYvfz9Ol15UF/i/9HhjUZOU1
0BDyuM49JDocx0WRMSbeNTODjbJqxDO03sV90KeT+jp6xa4BEukASId1sHGv9kM1gLEdQ/TrPhze
eOCo2XsR3bnt2sOhUX72r+EIylxYxNUgTHC+OzOWDVNf7wZiy5OOnbe8Tqezp1ob8V11zGV3jEDw
CzKZLvU7MpS+1/JgAPfPirP+fVU8xyGMcWKDe42YJzMY5LOBc97u8tZ2AzEQ14dEj3oL4tNDKSDS
OXeOuyNMf6QiXGNp/zX4e5oGRzJBJf4HLjbXOLMr1+snV1K9a5zJOkwN+2sQLTl7EYkOQ1GtvUz9
GqM9dSewB1wOK7QptqJxeERU1iWJ9a5CMhIlHZAXTnn9XVPyifbTmzAC+PmZC/23c/rFGf0adv6r
S1eiU8+TLiNmyinuBzctxl7vcCWeTjOVPACUI0OyoHwXgs7Aj1h2D4hMth8i+qZiKqjKih4LywJm
vc4Cann9StbxKZHzqw/wJFRXADDBimNQRlyfVzGrZziZnedy99hpq70MiuI/RQqNozKVp7Qe8Tgf
wUmp7L1APd85k+0nm7HkvpgqkC/CY97VQ1oH3PMiX+YWuYyTk0FnIg4heuAQ6CnI5tTfpzkH58zg
luBr0CBr4Pjrr0/xU7b0l88RxMarq+TQ+oA5mdlUEDopoVTX7MB7OAaDm52yWGQ3TBeVD30Qtmvs
8VtBRwa8Cwje669WWSRHLVEim3TihAwFlNwE/ZTzCZSSdvFNqmQ8QJUJdyvtvlOC0ltrbr0bG6eN
3w+8OVPCP3leFp9oTkAvVenJbyDQG/SDivZxNeNWCTrVfZNV+9c/9umNyvhYbFzKBPFwuInfEO7T
BBaFKdc7Be59v47KObjm8Q/gPsK1nPLyz/H6K7zF7nmRzZe/Gp40NyOdPxVqjD+MZVLtW0HdmwnQ
MyycfGBApl6y8qaJvtBR2Udvju9V1kcn4kL1R8X5mVb0AUgx/RaiYvUBoZYOEi8Kd2JwjrEtooMd
xdAhBMkw+KTb9BAD9RRAkDfdx6C/P3A3KwI+e+lHu5l+zEl74+L+/QV5hLdFDmq512fo1zgXBicI
I55ggGlRzon5yMfrMpmLLOp289T2h3p0p/3T17ghzfa2g4xpV2E8EvVoK3b19GZirA1ONhw1DhIU
1//+6l6cvIscVzQdCNPS6pBO8SMHsRkjTnEBz8XtUPbxvpOROILtcgzsCamxIkPuJ26FDCI30ruO
597RqsNx19fC2VcC0CQe1zYErkaUKcXwI5QWza4q5KkQKj6opHvs5CTeTvbwUfBw8FNVXksqrH5f
VmARoCpzzklenAdUi15qidMklWNxKOUw7TqqnJUN+vvJJhDb2ZLDItmV+tsI0CEALQDAwz2msVl/
m+oPtlvPfuIo55C1IQlmT3hA5PSpL6RuD2Wik11b5PUBh2C2clN+EiX4dUVA/ABLoVx4jgur/HVF
/h9137HkuK5t+UONFzSgm9LJp1LpykwYVZVVNCBAA5AA+PVvKc/tqHPrdvfpHvYkI42kpCgS2Hvt
ZWQcaUzUQpt3xoXmoe2fql5Mj30p5CdYXNT7rWF37AHQ6jiQn5U3skPQ1F9XzwPxLpyzXvcEqaot
S9dojf9h6/2P3Q9CZvj0UGRiYxP0/+TIgATVTmufqJyh6w57D/uDi4uUNXOTrwmCsf7hzrjvpv9+
NnAioMq710AY4f8pn6j6fjCswiKcWB+pj+SQmC26QXwIYzqHtVkzelu2gs907GKMxblAXsLqyyjX
bs9TP5FF0Cxsv8bRW+uonPMNYw7fnS5RPqh+uDTEGy+TqA7NsMyXtgr8Heq6zwKkwVLWHS0C0Lyy
rQrI0W7g0gaxvm9B9UUvWKnHZnkA2w8GOYlz0605VBViZv2BnmeqoNJXMM/SXvik5t4cVncOD3pr
BAiiw/YKOwK4DMlkSrs2pNjI2rMKh/aLkCV2QZoSl9cH4ydj6mK32FFbP0xRT4CSet1ebg64kshr
T5raPrpGn9t1FM/UmQujmmEHrepcKFcEReW9RqHROUIjl+fwvkFAlb4+h5T1mZir5exEfZzNtOaH
xg92CunUN2xdhaqb8YSUR5uCCv1P1nQfISt/fKyUws4QH6qLCuPPFY+HUGPoRul8nBkpw1HzfDVe
VzAC8hADXbV04voYJaPcIbZwTufKC7NlnXK5Ea9cG1ddmBdBUNw2S0oim5QVG8SjCmjzwzfHTkw9
bHGb9VGb9Z8k2X94J96Xa0qxTGDgiQIUFdkfzRpFwDr4uPCjt81GryOnqD67J6Woc3aXOkqJE88H
sKPeEWDVpsEaua+Sf/fHHsAhSujUQkJYQINSH407FfU4uoee12FWj0FQWDuxw2wdvu+ad2Fjcpax
JlloFgcTg34uPIwEAQYv/8Ru+Jj+/PmZhEGUOGCZoN/5k5reGzWFaCF1Xk/d1Z3i+RyH6YRs953x
oncTu07q9Xd7hnZ+rRtYeEXs58Ar5zpH/BBx5eBqZmtGaLhlRDMvg3l3PCXTpV2TrwlStz6BOvd9
8hqR/Z8XCTf6SGX792PH6h3GaMYjrOL0z8kQh9NvjAjxJe9X2R3AwRE7GLg4j7E39XkHx9E3YxhM
GJCAsTcBtKcB2NyZQPRuQZCeLfUDjHp86Gnlw+YGJqup/yU03bx34+4hVk6YjjpJ0Ol5HPWlpplY
qmfRJTN6dfK9G5w2p9VQZ6Otr2LA1qiNzeGR/ljfb+0ESRWtw0Z8inC6bu3POiTHiMgKZGHYZ7Jf
sQE7Y1urT2Axv1E9geEbVD9pn3zf5ppksGF4bzkMaSpYDRc2mX7FSF1CGAbYQLRSPztv2Eeu0+Vz
hfT3pEpNxOEFs06wNR/6m7/JazPB8nAQLMzn5IBJeBC7tCQU1MNgFZ/ie+gjC2O2dyr7whNEU0SL
c2KkyrrF2AJy+BinUdwWsoEITx2dN06Qa+ouKWq6XzWZWMH7IMgHjbOo+wt0DS/9trZltXRnubio
vEblFty2mQkD5zCE8MTov1hSi4elfpmmaXvwecaUItc12QII2oDEhTOWHsUqkREzbYUdE1JsEmR3
Hg9ftsqbCgWz7awPwRBkHHdFYnad7dkes8gstkVopDyKIWpLz4Y6pb4tPcS95YELf6phDt4bff+w
mTpGSHnJlcsQUDCtbaZr7B5ksPAn42D7uK7IOkfuxLbZPbJqC7b643H1lv0WdKibY5YGdTjvYb20
m+mCZZQ2TrYGGHdMFmreLtFn7XKe9S/YQWhZAX/fQYF2AHtvzMQ4QBjox1nChye8zkO8jUkqJa46
l32J7pzpd97FHlxdOpn2lB2TNUQkjdDwstG07Gryi7dbHkiItj3upwzAVYZn5EOAstGpxrpAuCeH
VSRYgk5rWKmQVzl609mvuSo6C9PkAObxbh3mrealqeSGMiKsChOIs6lRvUE0uoOIwXoalsfrLDI9
PyW+CQvmrb+INc96Wk+0g+Nyv8VPcPFcERSsPdTt2zc+d9U+7NmbCNobp54tmmpecjNuh7XZbrND
aOa2bZJrjx8HaAZW1GNIdFyb3VKtXzWSpVPAP10xtHAU3oZh7zqlj8H8CcZjdaZtYIsEmhHfdjwj
xGdZKIcdhQNxNjVjlTMMm5Czio5dQDMxmCbdfCxPEhT387gOKW1EMUwBnjuMIy6mgKd95z2zeu4y
iDTwd7yIsFOzn7thypNRb3vk9+KWd8lOgs92VlxFD/P9i197z3Z1Pkd15RaR9pYrT4UIbD5Z10tV
637vpcicNfw1OmOUQakepdxizaXLlC6G7fmMHWIeNlQwxsmw8rbHuxbSXSZRdFGy2yQaRpf7MpPe
kGQr4l1T2P8dYkQbxw0K0zU6dnCjH1r2CaFv2CaTYhzq8c5XAPOibeeMa+xO3k1EvJyl2iGOACHz
BhEOvuvN+TzHY5qs46cFrm0lrqAtDeHFObN9jx4Ad55sUozvDm3TpSLEbTJBsI6lFOcvgfMYxgJw
nogSUjrtkKp1W3Ml8SmFKq9QUqRDW7NUQsEDP4AjjMfrkkqMT9GmfTNB8qpHsqb9iKgfXQsvq7lb
7711eSmHphuh6FiWdDDcL+NFnaFoeSPCe4+4fFEWuBNt42IapgkK5LpOUTJ0KaHukCFq02QmPloy
3a/kB4/DzY0Fo0zbcTnElIBtNKlMRSQBOABAQcBBWtKtwR2zATmoNvibPY4NtD12rXEzTac5Gbuy
n9c3svhL0ROUon2CU+Avi5t5vDsObM6Uu3g5Yphpqu+R3LX7Bu/2VDtMppGourSfmjbvbXTV4/BF
ObBRJqyEQOiE9oinEJ0P2SB5uqw9uuNAfAqGkWTemNw6HTx0Bt7ElS/yCYeXgdvZpQ22iEmOp76r
v8gYPszjIOfUY7xoAvMVrm0ZY4nNw9ZARg11EhY9sfPk9sy36ussY5aHUvZppX7M0Qqn9pXN6Ria
ArKjy8QgGiTKwa3KX2BEU6WC4a32SJwYQiimfSKztv5Ub0GT+tZl0GmHIlebe6nWEYt4Y1Rqekgc
nS0+qmY3Q3qEcrqPCsbUrV+3CaHo3U9vqd7HUKpynW++TWzhb40EtonjNXHeQEcY6WiFRCvogcss
50hELJ857uBoewxV9CYr2Cq3KN4QlMO7dFIAb5KZrbkJCM5pr1419FgZM197BInErfiKGXiFlXJu
s6FWfjrJYd7VHBrVOYoDrDfRhczuKZiGLtWw9ECBPTx0qv8qHebn3WaeFh2uqQw0hSbazTDkNjt/
xn0dsLeB33zlfx+r4RLbMXUiJIK61oosqjLWCp2ToN8bw38tS+uXvgtaiCP73B/9OgXvayumaN4z
IR7C2HmzE4Kc6adwxtll6tmYNsohx+vw5TPCqz1c/xFLiWzPCYzdcx9xxRmtYojJkiyq3Z9xt/EU
Plcv0aZzb/QeRwswb2G0sNAlpvOMj47E/bVTeOEq6VkGiI867MiU2cMTNnd1hL3Mz8e+TznZaGqE
52TCx//xk589+noTNeix/CFdvQEbaIwlJ5in1NOjyIyB8bsTLLifJqydFB+qGMkVa/GZizZ1XYy6
W961WQWBZzYHb15SfbZRcDWT83Z/BPOMTDugvVmTOF+QXoey+rjiLURGzEjDCCSeOuwG2EBmrgrX
vB82k9bISarv+9Gsn/WS/AhqiPi8pbsiRvXsu8+RNB52TbfP5NB94XJLMsUQ5DdbcWC0fYa38puh
TRr1RuZabD/mxddpGyyfqmOykAML6HfQUXm2cs+mkrm7cNFnE8QCBifUZjGvLiP9hYvka5I4M7Ll
EZjDMIi1lGKSOXc4xwMCegIJEUJV5e1iblTRfYWbr6Y6yjanSXJsiT8i0meEcYntA/tOIl8jIdGz
ckTTaQcaA52ED57fxaePLyqOXyV1+e7jJ9mMDRaJGsjNGG7HsOmco6zdLXNZBEvdmh2B/2xHLM53
P5B6qssJM4DUhr17Vpt8wXSGIKuoj9PaAgpW91JwWAvE0ga7eqhTHYi9twTQyIReBYldh4UvCl8c
nCeI72aTdckern7mOqWODvR5qiXKnPozqqFfrivbQ8gnvvebBeakSKNIG9wqMN20cRohUyVHJFVf
VCjBL5WKvrRxg/v0HmbUwaU9HWZ/ewjIukMvWeV8RfHTiICXDK1iS7BSDYvPj00Uwd+tmkvuaVJG
zbUm7bckZtFpJv6EtTj6qcCtOfnDxo/JNAb7DrT+dEMBWDCTjUiPydwu9HLhtfS4xX1Uki56hnh7
Pcdvpo7XS8jbZxnY8HnaTIdUod7LsJt+DXhc7yK1p53rP/qNoA+wVcxjUCGziI9NOfOoXJD2yreQ
n8HIFxciubgkMMlJp1CH5Rqrhw4Sj90A6Wnbxf0JWZlFvTrjmenlQBn+G8OoNPXqWhwGaMaRfcHj
3YibOEXLUO8HnTVDGB5IgzKKQfpZYLIUPgp/utIGF/e8krmsI73tyOLWJalvdWJ+SqOj85Js5sWT
S511kS3FtPS7oR6cs5YtKuoav3ecoSnF4HRZgy355NXdDW2Eymbey5vi1RlDvZdRJSYVi9IvM6xT
+lrrb2HfnBxNcgzd4+90Vi5sb5xdXbH4k1XIIoBuNYs2Z9hz21QPid2LZluPGlrOYutmN4uaJmt5
NZzcaRMFcIww89pGnb3SJqt3hDkMTJigz9j76KIyiSVpB0EpKnVRZauYv7qIaMmBJL96Axodtuov
teufkhDc8nHsvnSux1MZiillARZerpsqs/1QNp0aC7b0HvwXWlqEcoOzp4hTs3TY+vR4goDoSyX7
U9xhK1IMu5+zCYAtdZv2zvSLBV4qx14WBDdz0WGciBJWH5rFxUDTsfWbgz4BIdu574CVRdw9pL/2
tR7tg1dter9BLXOAIKHo1ADYtOYyvq1AKDNYZw2pz1lwwwx2wR5SfZNhFV8R07WlyRguh9rz0MYh
JCNz3AcyLOseCKtB/YmwgN4k6jzPrD3oCR1/BSLk1CAMgY7YQdyJ2Dxy6iRDYLwPp+z1RnXoHqRP
2c4qJl9IAy4UwKPlPZji0nP1iItBocRoVqyMWKeeOlTEZdgYF8B9HZx0vY0pIh4dTJPa5jEc/Rb5
cFX4FCkfQ0M2SGxVWpxCZxxzAo/22J3n3Vr5LnImO6TEIjQZdbJieGuti3QnsRsjLoBjw5hp4Ew/
CT7aHHX/cQSzpkThlnz10XpsfPvWJ/Vt9siUybBf9u3I1BfZinSOk/XTMFzlwNWRL3OEeslVL+g9
EbMbkyMP6muAKXkGvT45T4kUuAlRDq2Jd7HrcOXLOp6BbdHHJjqtE3fgTzB0t22wUdGrKJ2wgb+G
tLsvl+xMwhk4rXEG5LIFl2kK/FyOW19C0KLSEP+rXBLp7y0riXwHaDGfqWmPjlzDg5LhkHUTNBwh
irSzXWOKxKlA3wbbXeJF9MW0bltpmPIuG8FGG4g+OmMU5mexr2CJDWLxI/ygnxeLTqlF1O9+a7sT
RhxRNrKZYMiET5MKtndn9oTz19y6hld55G1L2XsbvSB05b2LMHaB3YaT8ShpX4ela1/dfvkGS4Ya
cIhjj6gG90rZ6pmv5gdK5vFJgJ9RalgyJgVI1Qc34FFuPcounW37y8rlULgrc1LVr8ERDp1LYWG/
XEx8kmkVy3IJYJ6jWsZ/BKK6TLXhO+FX0U7UxJZ1gyVAwsgs85wOlUU8+gU07TMSPRD8qyuJknyU
hyggySP8QM+2UagUZuG/kqZbU0Q65WSGd4tebfwtbFF6x4I/ShWyO+rQlffXKmpMQHPPuPTabwtF
QRPyYlJt96D94cEjkXfkcE/Jt5Z14FnPxymBKHIBryurmnt7HCCAGy8bAnON/F2M3bRADChybFv9
pCjaHekTcrY1/wFGylMXdOvV5pX22Jk1VB3R5MIjADDPomXyDNMQfQhwyrHIaBp/q6zHH8VGh5Jx
1u8t+ApsWZqM2djfJ/ccLOH1U+ZRbIGUwJDeAM0s5OiZPahiTwMUwq+s9RH1slboJex4hYdXeIT6
vzlv/reh3oZysD2mZGsclD7tksx1UF/Nq7snxvP2o6DzI6otJ0Pb06dxPc8ZFQ5IEihTzqz2TOZ5
6NexXKAUUQKzSgoaaBPU2E6H4NZEII9rvoEB7zFE5a3DlMaLX2Uw0oFcHCsgDCWhzF0a+Pc62GF2
YeR+R18+45NuwjJGvnk5LhglUX6v+6uMcznnbb+8SC8apqxeg88WGGKZJNtrG3rqFLlKneCkbw9j
sJqzigy2Yh93KtDr/TTgEpGLX1/rBgBhizq99NWEseng91/UtL3PKxKgXFhnFp6f6Ee7CP3Ybkt9
0l33krSHerPOUzQtat8HM3JlgmUFELEgxSGKk0ewqZ+qucf2Zda2SAi2tBH2KWliJrpbUQGyoHvc
zFejvFePmTVv3PF7Fy3sEm0pGdFHV2SbzhgNlp0R3cM0Ml4GLQH+zRFbnxpnPYSWT9eotjL1l3Ar
WaVN6WqyEwDfz5PvsPPHdwO1NxWCbFRXG79A5zkgBCfG9hDTCu1nspV6Bk7fRXV7WqMq9+/3gAq0
vIhPU8yypG37vIkDcdjk5O9r08HfFXVbFjj8WMHk9VFYAPXBOOM94iLHTt4elnYbLzCMKQfzCWj4
eV6svm6ykYAPkEASz/29m0/IkWis5u2aolzbtvg8cN/J/MAF5ubaIvDjBE0iqwGD1m6G6aVz8iyv
0pjFQzEEzfex1uzcAsvwSQL350CwLyvxjjUcMt5Zb3ceqpOtE81hjSsU2HPsXSaCzjFWLwPKbtMt
TRFOdka+WyxzheysLGatTFlF3Ef4rdxsHLfnze0kLuFcoPKCSAHnXwTNrjYhcngDNaYwEhkOge0A
h3jUAEpfkrSDa+meaqxNYzTNTw4cGFfbNC90falx9z+GMuluViY21XPXvRIQLMLNf4cFlywwHppT
LSm/xVuDVhPzirxNIFIH9256s+Y4dLU+rk4T74aRPlHseS8NOB3LsnoIi0CLAumAew2cJOtHL8KA
QQbPi/b3MPlozlHchykR1kegHQagK9FpTDtSjtojGAWjhYGVxpJ6NkHPtqG6SmziP4n11RDVnLtF
vYbolV/JNKKEcjd9CJFGSvC7UnkNmEx8umGS846muk/JTBtwm2gpafVJIOWMM2qAvum6jD9GfKtT
nwRzaQ6gZ6egusqG1iy7aUvILpFn4Sj/ZXACoAiwKT/2PWyaejdqTuum2hNHs4iLpykjJumnGV3g
Cklw1C/VAUqG7Somul1pvZbVbIKTjCxYBmZ9rBKqynBp0VnrtT+tMPY+mWa6Om0ijsNCzcOGRN49
keqJMX/X9JFbuL1AVy7MWnZwfM7d+7DWrpULd5CuygHVhOXozEsK6pQ6rG3zloiA5T06WlwdiO8g
diFXe7fm02Lxb6hs36gnzx4DBsSrSpagND3C9s2kePkat03Tp4DRyGHeQEAicm0uguRKPdvGfFPw
bNs5MNQ+0MlwVB1hmJtJSiiwND3eZZu7wCXf9N23nKyBfiSrVpBusu409BJGaRRXJRRoVwzhj+hS
6+vm6R9Nv/QnVI/2ho1e3DzgTOv02Lbh57CtNJAbCgxfIF0pSKqDaJwvq0aN0NMRBtgU41qfJsF+
hMl73hCurpMAUkWHNSwXFA1AejnYODU0wh6dCwEY+IiZ9JbBnrTZka6lOfqy251cmtMNKZgOSz86
3KYbMAAhTlsMYILiM8Kg1/WASGzL0TutEG4dgHd1eYQUridraoEBfwbinXj0h3etYEuCpnXZ1bN7
JaFfnba5+SbR3e1UEMu00etcrIsGUwjMBIzfnflRxeG3ITDDPk5gDBKgaCzWmb3p+0ZBNgDLqECr
hyZ4rqLLEjfJcQ0wx27C7fLx5Y7/lN0YTEcR01sN36yDmXR3gJHiwQD769OJxuPx48sKK5ljUmsX
Zg503WFE8SgXi3Q41CIYnbQ/FORFKXx79HPo1lM512FyaiaRnEAjnVCyRetzhVk3phus/RHgNMxT
q3/B0fIR+qzhizNjviqoqx41LFSBPXTboTFaPxgBHRcGotEb9DPfN9vif2KWE0cB8B7gqwsmIa/w
ExNFYKVz2TwHTodVBwRMKXWrtkBlI6CYr63tTh9HLMNmh6aNfvN03GTU6OVpZW1SYrPqTqat6dm2
lhZegEEUFY1KBaXyfcbw7uPpvl+9oqdoPse+HXIU3euVgzew7xHeDiMBu1w//vDxkLpp3pb7WZII
SiXKV+9AuWWqpnl7sQCtipiOFA03/rEfr0lJcbs/fRzWxwEGTbf7OEtW1ieA7fprxF2VaeQa3j7e
Im/ldPx4282gRbHpwXut244BFpf058yKjyO+n7fkfgItXfw8mHrzsFhrDz0SCfahM6nHj5PPIjt8
uX+ugr2hlQ+Br9fm/NcXwFhnLDD3GBsk55zN/UtkzTsfUUw3870P+Hjgxx9+P+Xju3iiVTEYCprY
/QU/XuCv1/p49O8X/OvP2C02G59+v9LHd3/7Hx8P86mJ0nCTIH58HNbHL9v7YX5899fDh40Agpij
598v9vshf76dLor31RLJw//yqO5v+K9nAMfs8h7UPAyJ/uepGJMOp+b3a3+8BIO25eiSsfjj9387
wL8dde999UUidn8e1t8e7RvHhS6WAvv790/mb4/5/U7vnKWeTSg57h/b79//cTQREk2wfAey+P12
/nayfz9PhgpFCmbov3/18d2fn6cCwyX/Hx0NeypIjRLZrs0RRtf8YcIYDot/waMBIRH6ia/RkEvM
x/dsBiqiiO4wUsKPzUay2Rq91/LXICMUyADM09kRwTlA551y15muvVy3Y90AZB3W5F8qyX/pCf5F
Qf1DuPDHj/83OoZL+2Me5PBL/Slk+Dftw/9Haoe7H8D/XuwAzK7+Nrff/q5wuD/jL4GDF//X3X/N
jbH0up5313T9pW/wPCgfXPA8QWuNA5TEoHT9S99A6X957n3xDu7Mese75wX9S99A3f/yQHgPIXyg
sEuF99f/i77hzln7Gz0DrwS+mB9RENp9j0Z/OmhwPS4CU7wgE6H/NXaSJ/SYKo2jf7Jhg0X2f/wr
H+8o9sFQDDzfD//DQRDD4HHRWmcWsjaflOi03uuWgMycUEwfxx8tN78WiyK/d8TdUi7lrFvRrWKg
pJLpkczdpWmBinUNuOUudzHSIrvGzPwwtQeVqNTCQD4D4XEs3KsNty0fOswrrKMwtAifQjlBIM6T
KwAuOMFESH/U7mcJxALbAhhqXSWOVTchrg1tENTMPK1m/5MZblvlcABa8Y+tnYrNqC3lzgvznRuw
0NNI3IdeomIMfUxnOVve20WlE3AfKMYEBz+yfZGh/8NfjZsl94GMGEwWjARGkC7dSxB3Uj6CY+RV
ISzxvBhQLIzF+9B90V5tDzAG/wyN0q6N3SjVSG1g93m4AmtNjeF+WNiX0Ql+sSq4yqSa046pcgqq
z3DfGBE8ArAvNPWWGZccRIe+MQQ+DM7I0yDHb6AYHDU5SXBM0grWpuCZtFfHZYitOaHneNfjw7rp
75Bm+Rms1AcQtfMJhmI53AgQAXB/hpntpdcu6MA4qNmnIgf96msDKGILwDNt0eo3cG/0nPm62fkQ
1v43HW00C8Xd94Smjt8jwC4haXgB+AqXMoiMU3fgPxMqJzTQzqOCi0Nq0F6uofkMFn+9q9vty9zA
KgXOYz/Q47/JGIwe30Nq2txGWRBOTgaq8w6gf8PSCN1KMek6B/GJ5ISFLJONTickt2dmxJY1umcE
c8GBKxlIpkj1aQbg5PMAmT2LUgApgALejwHNAHhl9pUk6vMMBm2KyLYw5TzRpZfRduyOIwZTKWa+
TUo3/ctVBO02Bw8DM8ilGzdwgFjuQzmWLkR9hzMjkBdgKP7g6xx2cvifoJC5Gr/24eTUW0sK0aOs
1BVN5z5CL7W9Th1m7YqMGInDFKsNm2yqYPSFlDUAIDB/bEF6yKdkPHbweUwrF3CfbY9eyODfNLN3
6YBg/ki5qLMGP3oSTpNB8DqOGPsloMRh0C7O+BTR3/UROqHgaq2cskUIk1tigAib9hD1UiOBIGUy
fCaz+Lwm9Ssmq5891R+I42HGbUHq6HdB496nbgrSqcX5Fc3xgzvJX0EknzGUC9LNIpCsGzF+d9eU
TiOm+Y0ZMRBsjhS/hOwLB0CHZ5ikvw8GNzYTMTBWfOPxAESqdjd62BgrAaB5IOOdSv+mJon8IMJu
0zJdpXXGrHLUu6fkg1ink5n69sJX1GodSvgOg/F0c0HhNgQKJRB0EmR/7EgtcSUL8FNiIPKxOGr9
FEDG5es4E0kUZOsK8MfO+tuMqJlczaM9EBu0hY7GV79zfrno3fuE8b0DeCJlHUh1YVX9BERE7zMI
zAVI4dj2eVHtBdwS8NFCUErNFKUV2FQJR5CzK7/Hq/s6YOJqOz3Df0jcsObdhnU8wKbo5Cc/uNcN
yMpYQdNvqv0Y+le0kDt3e64cDUpfBz6j3G5a948r/Ivm5AbG58WOejeN4LXWxKAHayuTelDIYG3r
sm3EuLCmO2naosLED/MV0qDTTX6EzexnC2hhWVBPz5g0q9Lr+hKYC67SbpFp2Ips5PBc7t3ZFIIo
mS5IEwVNZjwpKE52UbLs4QEZ5+HS+Ijhqi6Oe+FDCMqsmSX8XD2x36rLUvVFjElGV30N/OXY9sFj
B6VpY26LmT6hRj+PdH0VjcWIXO000KUxqQtnXU6Vs5bgsMkoRrNtihCZu9oP86BaHhnCx9toPPYJ
BYGD5qNTfQkmB/ypOhVOWDqO+T4peM7AxHvvmu4EO6l9Eief7gwQDHtjjP+6GKoOvwagwmNSqABs
0aBG4xxFBvbMsFlFVtIuiXAwdJquAms/lt7mtDT8pBGAnnVrVPrhzNIGk5Um6o+wfPouiHbyxu6a
hOz9RTQYPycXOwvMOO58pOooOai+ID279SXo211YtecKNyXztxeIJHfDUOWeM2DnBLCaTr3zw8SA
F5hLoJtAopX/LonFkHEi74CgwPrg4RVA1zp1D8Tp9hZQJjwYggwL9QNYkhMwy/n9vzk6j6XGlSgM
P5GqlMNWydmAh7xRAcMop1YrPv39fBdzAwzYllrd5/zp6JN7zErvs5Zf6lqdsi7Q3XlvlMvD2NTc
qWarYCy+pBz2BmRasC7d1U6av+NdvgZ2P7Tdhy30115Zbv0s3vVpe0NGe+AcQtf6MaFu2/9/kHS7
IQtEp7/p10S6Iwhbs/pj/qbnS49adQZ70sNpa0Pb0V+E4TKJGNH8dpBzcclL5bbJ9qHptG8N73GV
vSzCOObe+CA869y07lPmCaQs/CGSSq2rR/KvLpgQSZlgREShq8fGrP5mSDGYPHMp7eQmtisV9nUw
vVvV2JGzWq/kCz/2uLu6JRg6K86d/GT/y+fuiBeFjNHc+9BG+WfSr4XTxyUp7b7Tynd9s4CjkD6i
8G7s9JTlw26D9hVWtzPH/Nw56VfvWF86A5uNUY0cY9kNst+vWRHj3IjF4D03en/ZELn5zKt+Hd1p
p2z6FzzvuXDlp5uxkSyb9tps722jfypL8wvge1br5X76BJUUN4ueAPH6+l4LExV7V8ZuZkZmUb7g
DnmW894T2s0Yh0clU54xuj+5zrU10ud09r5d4EG0BwNKlurJaVQCb8xD0mwnU0GFojbaE8flrhpM
Mrics5508D3EojIQ8lvrvfNfRiA/ZYZi+6ZqkKEMz799Sl292HADGyUg52YRWWL9TNz1b5ZkZ9VS
fu3SqNnOijABcNEpgiZstYQNI7aqV3PXZlW0QoDkjQ1yPbSbnxaHrKv3VQMoXmVxOzyTAYSuRzVD
dYEdTjv70mjpu5eaX6bSPW1i2q3z1PibooSYtF7QFn0kKtvg4jWnSuug5Jpj3zNQMR0ujps9kG4Z
jsSqiOypxsPROL7g9k1QZp6TnvLB7QKUjZbavXers6Px/JjL8ZyLpAmp995NOe6cezli6Nc2d0kV
R7KQbsMO8fKp9O5VnxhPoCdPrvGS9vPLMLuRrRlo/SRRkX3+yTJPeeLUN40Ztr5T65AZwxxqeCWm
EVTYvZi686Ftxl7X532haScTSmE2t9dWoPvQhRGlKJ8YIUN24HhbxvXSWlqE0PBoedBjU3o0EQ/X
xrwD3zx7HbqxnSyUZ4yNl5Sko2JLOVXAsTi7b7qTRkr9ZQLMApA/WMYQz64Rb+lwvD+eDdPimlqn
HF8DhIIPjs78HU3dM+EnEpX9UiMzYrLZdWqWD+hq5rsrP0mGXEq05qM5d7vRwt7Pn5KKwvXu5ch6
Wfs2xICyA3kPBwUKalgv3VZeenZasbyv3U7nYurWdmxK711bmmDSjcfZ6GI11eIFH0C5lo8j0gxz
mQJUM8+ao9B6jIHtFmFxD6krlEOqOlGrzU/KiaHT4ab9bOsYexBwDkJ5fb2iqYiSXV/p7B7GB0Fc
+8Rpn9xJIj/NY48EWvfTVIeo8tarMPSo3dpXxof5VYIkwjDCqhyifLBJZbcexMJPV8UZ3V7gpOKq
z/Uh1+uo08+WVI+tnUdbR7NhXbfZiSCAogI1fN3C4VhZNDLnUbABJrp3GNULw1F3ORyfKpIzBh3f
WICC+bdurw/z0oTdNvt4JOJyrOOcDXFq1Uu9YaZbjUPhtmdXOJf7mxOs39GSuwYt9YgyD43L8f71
tWMIUR4udXWsc+3RZeygMKbX+11wqRiUMtt5NSdqP4cYF2k7vL1j/tXr7Hno0IFOU5gQ8N3qy04U
ZgjFGs/Gumcq0DXJbD9b8qdFqWIVVZLOJDS7uwlIUcUud/1rPqTHyZQXu3deCUR/ZEnGPZUJ8nxO
gg4AWxw9JLGu1dJrMbZqyf+yPe29sBo9kP4hREd1vv+WoRo+1zn9x5LSO3NX9eN+mEQ4Gc4+yxHQ
unVcJW1Qpb1BUHv37XhE2ptVbAj7UlHuif6rjFMdUdh2ULfk5rbMsOiyiDIv0tPpYc7m06yKQLG9
UHDRdVYXcXOIVPvYlPlVL4+aXFlIdWRMILnUm/fX3Bwyvu732JtTBrrbbJG0U0Oq+sPCcsm9p6Ha
dpkBzq5zB5H/DB36fpaNcffbTUbYU4WaQ9Sa7VPfQXVstr9I2KKGpBWhcSAlB5n8dRZoLSM7Nf1M
seu3XMP/tQaPYK1+YsBGr2MIHB0BK8WjdKCLeA7vXXDrXpO1es2c5eSN6p6o0zM4QdjmVTwPBOBk
CNFVSFnqLXrDC/BfWGb5KwmNyGe6g7qYD6NuX/S7OtHE/V3lB80WkTm7/mgsJwUt2IIEuXJTP5PW
Tqh6ZCnZjpPhrCYGmpm46/U4kx7V5nBpPU42BUPB2ocKD36W15HGysHajGZcOVj5q4nYVlvepafH
mvxoHJ4Ln+OaiSlOVC/5aUQIZ5ZtoDrKo2VSamss+8o7yWw+39ezM9aRyjv0MPAMbbo32nxX5F60
CStsqsAVabymiW8w6Qii3MfjffEW9wB7Hk9DxqESp1O7h8O9lKkJN+bcsFJeSNA/SARYunAY7zET
FeE8jNCXlhf2OTYDxXtqmoZTMUfE0SH6tETU59CGeYUvrT007XrEN7FrMOxrmHwAjOIkdQicMg7E
+wMj4ngcsZt1NusId8a0ROgSI521dd/PNFrcGb33gMZHKwQ82nfRdRAwA+CjE90vBGhNrFdyr6t1
SGRiDNzao4Wu3rpWu6zbpz3VxybL9hlU8v1XZc66XziDV7jg+0XE0rbr5jLIyIa0je5WGa9Vpu7u
e2Fv5iehyeMK6gpxEORmfgFJecIy/u7aDq3wcEpK+ZJIrwnn2nlZnCoaUveqD8pNKvrONHZGW7lR
OxRndJMjAgljOmQVloQl54FYO+QR4lQJ87NrvFvS2a8NQI6vru0vY3FRJ+Ta2Rrtv+Ys0PT3z62J
yLSq9QlL772iTRrEbYV3wMH8+f/3HG3Vg1UxER3PKmrkZ54uPWg3Y0TSrwf9XOaxXSuMnkzdN0tr
W9+djVeMHp1eZn6Fj+l/HBbqq8kCRjSASgvl1szba6WWXIWFnm/wbgA0/zZ7p2jNOW+LAnLNtWB5
HSTStFLBmmv4AXmnYge//9q0Wxq0mtxpfT5EyBPeCktBg5ApJ6O0FQbTgNr1ctQj9CQI9KbpQShu
NJseGlxVNHt7nnaqZ3xu2A/jcdCQzat/NCBcU7m/+JbQSCKQCAhl+9Uk7fmaGxtTSnS0DDyaQT+w
tanpjZDFp2HQ/nVr/buB0wUYf+pwaReOFcc49Ir8Ekq4AgnlGj+bN5XOQZrUoZviRRAzxki4I+y6
k3Ylz2LX2vrEXtLBPW7nusJ0p7GRJShZHqxanu731MGXFnZG9Zvp3H9rdm6aXf22hcIzuIEZVXb9
z5iUWGR8kk1wocgkOIhp+df348NUckNaxZZMHuLH2S9wJE3eyzgpD9SAeEi4vGmaehHakXcHA2DQ
K7zVWRqvZobPhlmFxWx8euv0oDq8G7P8HT3Usoy888exwTCwNmEKI9Wq8kt6XEgFfAVgKHlOTQTF
LXt8Ok6BakhWo4ZNvbxiOu9OSwlLrLRfTJq5dZbUwQrSH0l6UyzU+tYUDzYFk5+O6ub3XO1BkXtV
LX+QbMrALvIjiG6zX2yHKz/zXgSS8d0ySmQ3aGsKhSMHnxE68M9uoddz+HCghCioVJSz42sOYMaF
MvHbb3Rk1thhuMNfb68rI+Lmd8aK6YFmNwyIxToXPCUrQIa4iyP7Iv03Y8MLVfbzwOkbxtO+rKXi
HRiW9yoUqzkq/aXlCSIudgVZYLgzaowFz4hmvyspApi29vrTNipkQX+tBrqiPOETdLXl+omDTHPs
0YOKbzfffoyBu++JfjcTQBsVO01kazyX9UXavO00XbV7hfHc2o9mavcnNVGivDK0k2CsDmBoE66J
18XkAP5bty40pPOk1NQ4xIMfiNngWbA2H3tiDhk/451qi799Tts8pdZLnUx85AX4rU+LCGj4e7WU
T6RursZf3bJkRGnCJVUb5ZZnmw5KR2kvuWSSOinMnTgjFilypFiBThw1TJK8D8ldQ/6kITS5Z4co
8dA7N2nx/5XKvIRt5MfvBhtq97usliZwQ0cTGOT9AMv377beOUftoVm0hBIK2/1GHFa4dsrmd0bB
mepaUzg1FFIMcvFrJT38f2uHBIGQpToHO6Ov6fvuV+ma306fHro2kb7WcRkk5pTcwCnE+G0MSWqZ
nIipjm1kUgydAapMi/moi+JHLXGVUucsd8H+fVeq9W6IeZh+DYQsUe+a76WlOddaB8tnZ170KVJE
JgMcFJdKDvjj3eNUie0hqQvnqI/LrbWKr7rR+h1BC1mYurIOlklX4ec0PVDICfbtpywzPy0L0FW4
5cngOU7NnFap6lu2SfOT9GOLTcz+LES3J0f1qsy8RyZHpHh/1mDLmwtZTucuQ7NW92KIkn8J0ST3
fMgpxGHwx/Jo2ztm7RBIMT1UyL33/Y/UcNeMvUZWOqVEzi8rGHizzdAN8N+SW+lMIQQygk+Ey93M
3VU1NiI9ZXGZuBl9NNgLJDeQ49awsUjELYDZza52wTIrOe6nqfpJBTuUVk67aVqQRKhHZesYoDOK
UGb176h2v4k5cyXGsQ3KLaoanuLVFLGeuW0gWzUYc7PZtxI9PxFsbHHJH2AODjJJV7SM5W723Ae1
rK2rM1TGzpLGU8u00dB15a290yYrcMy89sFWemYIEWn7jndfqUOLac27MuZGxEaz/GauY4aKqu5H
lNyAUekQrwhgLFlMHP72fsJ7CGDOS5OQeV5761fruUw9o4QCRjrszGn6M1UuOx6Pj7mp16UqLzKd
H5zWvVklguhc5bGzbf5RG8sT96OMmRhrU+0iwCZ7xF/vmSSMV9IIGk+7q94csCPhSJQ6Ss5+IpfO
HQ5iAKWbA8vJjFitETvMpfPrJVjUB3S7tliYV1Uu33fai/QaLhgT4ffCQvblLXkTNtiUEscEmTXo
VVLOed9dRazCSg15YX540/w8rNk75tB7HAGifwzuQd5mz8QNdeGUTfmxdlQKHEtB1LMOX2XSLWEh
nkkNYc4qxqRws5eL228/UufwTuzmd+juOcyrsVtNFordShCJ1XnbmOK1Q3dUxB2GOr8F/kLe1fql
4r61qR0XmnUYZzbp+zIxl/XB0m2Tto2FrBvcfinVFAt7dh2V8tleHSbYIfscPR3zF1F20bQMu7TU
HxZYTGZ217dN+bba0iDgZPFCcrCWI9koeKxyZmNVo9lDnE0pntwVnU9V7OfxWdFSTOlZ+2bK0tyJ
TXtXjAptTmLPgbqlBaTa+F65yRLYorWvqRi+E31RdpjGtf3IxEHZpeqZS6Se89x5M1PjzzyDrpYe
4TpbrSy+Z9R1lK9I+PIUUK/IBjcup8MKOEI2zQCUOlMJd6tRIrLslydvrpHPQsyF+R0W7TT9Our5
+KRNNap1FxigodTUMw1ExKvsEEre70U9BukGWaKs5d8qGzXQkfLSjtW7uk3GY1Nj0MIJmlbksDbY
YhuDbolcFfMo1B/Lycez4REsMJvExOTZEJCKX4aLK0OYSoTxc5LTI2CFdwcZwrrOIbilX8umeDLz
7CSXwQxTBymkbo1LaI7zs6fY85567Ksu1wsBH1jXdAvSp8drRGf2utwTnTMpyH5T5S1baZOVSQNL
Xhra2JwOvk2ymLXD7Nd0fioadLbZhiRTOtaPa9B3bMRumJO9x2eCMbN1NA6kBSvuZAZlTWZTj3Cv
VBDNbbbJ8Lc5fdQt88HuzfflPu+q8NDFasJ4ngmIIS6Jwc6bOoFfJU6QO/tuTZCkmhBntmyPbAOk
jZ47NB2pbiRxNWrxvN3NxuXGLaIVm6sXOYGN4Xs41JWBDdBbJYqlr2LTtLMxQiWayhYn+XTFyANb
lHhuoDa0nBWDGTcE46+MD0dwCcqe76eyM/fLwIGhW8pJecWkqATpS7sYeXhLt0YLR2oOzI8N5k16
BWa24d1P2/uTgIFq+aAOWuf+U6nyRyYNUsh1WRppi+JPrXyxvFk7ZNOL2y4azh31zRgYQEX3yC5U
bu/eotmxMZq7ZJixoCqLxB6hhopVfWFvYUBrYtU70/lKrE0PCLYEI8jkuyGwZmdAc1NCiDmCH0S2
FbMhRM+CGJI6VvtRBJMH8FQKOsZ5hKQRJDPrKfFQzH7b0fXcuWyKUvLB+B5HZ65gIiOeB5M4exEQ
eCAH9Kgue9CkIqnMFkLTUO11yYRDrNEJuWqGu01XzWJVWd6TrcP0rMiECKsCz6V9a1tjgL/uP9SM
WVs1rwYtwOpVujSJXRqz+xj3SzGcJ9luSIexCJqS7mJkDI42/i2JKAvqrshClyXIYhJ71GdfFleW
+JNy33q4cV2r/poK6e56sVw4erJ9Vx9Gw6NitbG0sH0YB6OeokVNs3AuBjMYcv3QYUM/KS7wpNPC
/616hlVOk3vbWd47qwAZxpcTbIWEJ0ghozqqgQ4YVS36qBL4IxPvdyNDMarKjuvUfxNCusUuqR48
QcrB0GeTQRpUS/Z00jtqtEGVp0rHTlXSreMX1Qr5ATtN6gKnW6A3+p/ubtyCQ6RJl+336l3EDGOz
eJoR9X3xqBXTeE4P5eBmxzxZz0NO6bqkuYcmI49kh3g0Uaw36XYaFqHjLEY89iZegXQsyrMt3GCK
6q5sLoLeLnIKZhKuRtRS94RZSa2gN/mBAY030SMupGXbt1ktn5au+G4Y1ewra6+BZBt4x8olJEtw
PiYufcdiE+5CcpjvkHoRpC1udV3DTNV5Ca6VanvL1z8JMoYQD88WNL1jBvOU7+BDSZpsFsZnVHas
lHs9B9UwHRUv67pgy+1VOEos1o1JjIyF4ZrPImM+eE3HIgMdLxdhJ85ptKfI4eSL2OqpgoYcZUev
hoXVhImRmpdkK26pYzx4DskV4yBFZMzeweqd5ywDdJ5L9O0J1si8ax0EpTwL7iIiRAddmGD2QlFV
HdWlEsGmW4Ovpj9FuWFbtJcs8NpXjlE70t3dovYugETfB06B901joI0yO6+9Or/paa1FRqERxdKU
Q5zO08xevm6xrdcf01grJNeyqbslwQTsiUE5sF3imgC6SasAfOzikcwwphQfi4v/QM/UyEbyzwOI
WdNJrszQIU9ImQZsvUKhj6etRC+67VFAnBOig/zaJTYBD2MfStt97hs7C63JgSrP5ENi18yPTNuM
njeHihDLaSgw1Wi9wD8NhwihcNayuPDqAf/SANTegfWLDq/AgEfSYMzd7DRXDwwjQggcmoX6og/k
P+SSFkMV/FefiRdSHfBQAhb0y7yEUCxcPzdTwm7kt5U9R5Ypyku2KGbsJWUk3No+LtvggfTDaIAn
DXFVLJtfWRzwUrVQH6VqJBSR+hZMzk7XgGfXwdrCzuNEXwgPcUUPrWTq/sbY5UjYGAukTI821ka6
XywUBVtjRqzSvXtGAt2Yp17ou6luLOZiJ3OYLI/QamuEr/LQOPk+UeShWPo0TKZa+K70gCokJd9S
driZl8fKSp9BIxEUDZWF2FvPIsdukB6jFGIEXeNTwl0w2j55qWj8kpFEZ0YK7JOhx7jrGaW/FIG8
V8dtoZIMKjPXR1c+xnPrwqdKWwGG7T5LJSH5Lyu+E7DkptkGpknqf9vZ5yxvPPovKnaaLqI7Q5xo
Yam32PHkaoUL8GpuzhfLa18wphFokk5XbPHBbLbGH7JA6SzSOL33vW0Cb6FuOLXX7pLreOQnT3nW
bScBOYJONePl7gNPWzdUSWuxiuZs28MzRbMRW5+OsNmCtqubbbwltXyrKrRFld6dCXMgCcFGfNRs
dth142+eKgVRJ8vXhNRoMjVm9lh0drXi+F6JBMhgU8QGVDKWO8+jZr2JaeoiY7B+MkN7LDZvR2Vu
Ve+OMyyxNeqIZLRG3nuZj6XvRt/pBIyrg91DKAs1QHozkFD5tdnj0bN55lBthaQUQuFPxBJQrO+q
xc2Bf9c/WKYh0yakZpOJNV2rm2OVdwq4Bz/TtM1DlxI44TEGyLeo2uuW7KuBRjtYN+AFkyLIEacy
XQ61ankP6UiZVSJTHiamI3hu8WOO5Jx5q/6Q1+XzuAklWhV1YUqsgx4LZM3PyUTyCaE8NSZ5dpN3
UhvDCQ2ldIMR2UBA/M91KfqHqcAKqabWoa+cv23R93vRwOpk5D/sNiP/6fU5mDqqGtw1MdsnCFOr
IyMy8pUr4Yld5wGa4EYCtM2SgykdBFmDgIBKku+h8t7TDc0WGvSnInf7o1rJ39TtqsjLTLw0cj2A
nlxHZiekpEeG/XQYnBE9tba+qWMV3UP5KOnQztv2fLKt1TfUmkrRrR6ZIo4Pic2nZx6FX9tZ5MrO
iTUVqRbCDgLqeMTu2YN3KwFV+AuhY2Qz4BJXKgw/k93+Dl42HaSb2UdyGcDMI8+Y+mgSClqG1Hgi
mMt3LOBoSkBjn7Qmm8BA8bRt+NlzWUS2aP7NOm4ft/8ZluJ9klAGd2ULu1eTqG2MiQYxwJqKPRrA
faZgmxHNa5cL2MtxPmCYO2we3NjcrhdFjVwLmt5EKkXNzIBrDFDJbuoVLbCV2o1Wk9lRmwo74TnE
xCzn2V7Z6qE26P3vgQ3s1YGxKng2ca23JTyv68ZMvGtilBY6IHEClJgZn0tdTKHZpa/VlJ0qqVvn
uS5/nbxJCSQhHClv0xdD5npQukUXYyn6o/e/KC+bI5vnfpj7fVfMt6HL2DWzpIlARYOMDBLkxUiG
aArDiv3Z1xCZRRVEV1emYyRK74U5Uo/3ZApfFRzIpScOTS2J9yBxYyek+iLd76Vx1GN6D6HDKZ3Y
zj+M1bTODVEC1ZYdVGnlQVGN697QiJqEHTNsWCVByk/iUvE5bWMCvaTu/W8/YQmdfU2QcTf3WA7T
zPEX8vdAlEMcVKjGeKawS3zUSvahUgZWGZ4A29Ts+7W247WXcaF/gQ+ukXBUdNIVYSBr4b13s95x
Bq2CVxUfU8PFZ+QdtOgsIhKuJCEVHyX96c7OSeVhAFXpu/lIWkZNkFuC6Co3rH8Qpo+2BVmF1k/x
S3xmRnkABMFRSk7tkl8UDMh+o/FSW55rvjNkJk8MIA/IxR3DwE7ZcI7nRHdtLaoTy0G6AFoelGoV
qSPRveaIwwVyqrf1vzhIatyMFnxP9wT+S+qGrpI70tN4KB+ELQ5oDO8GBm95ttEA0q4+aEBxRuq+
Fmn+wMTPX5sDUW8/FgVlEGOR/ih2nhHGABmqje6pNZTAExShVB4gAGkbq852Y0eaDhUOMSufDga/
JKlm4I4tEurKaUDvtTlXh3iQgjYEFSj9rDq2YTLif56IFoOyU066pnn4gXj+lXsilFlhxdRIwpj5
ilyL46r2V9VLlhj91OTPLtx6RtYZr7ZOzk8t7IVsqru8gjoylT+WW6CGRPlOTClCKP1iSjxBqodr
UNE4BjF8+KQvjvRaiPlSyMvaMmGfGuJHnJ5ElYSXZKVGKuFnftFo7429xkq/3qYGH5dQuha2YfOL
gduSD4uBShB5BxTDrikI4KGpVoKE0tA3hHyjJ7rHG2H5IzJlSEtibPGCE5YLPLt4UeppX65BVllV
TKd1HTnB056k1FLcKqkinej5tGVhoN1FP0aQDtrX1t2bSo4oQfPCTWE4iask37DuRjTT58bdoMal
S2mh5T+1Yplhojs3MIozfQdQJ8lu5dy8sV3t0YL9o9AkI0O3r0PmQlnJCLsqOp0MDriJ+kFpQjfB
9uRuRIohovJmkx6vSzSel92yLFk43vMDrXv4U5Ki5JuNjQ0e1SFL6yR7OiYj7+2oStjJnLXaEXkU
0CSAOhbpEMxN1REzcUzRLvmrB9oEyLFXp+qFQvNP6Tmf2YCAyin6d2kjDLWn/giFFm4ys4K84QhP
qK+mnrLZGMmFhqmoplYLRhMFUTpMpa9hzrO3hCD55UWVyk8B6ULuw8A1Hqt9WhIj3lh8yp5WUK7N
E+iQDNVu43RA85z+FTb4SydNJcrS/GNgBm60bjy6NIu7hURhGn73ccCRGDltv/peobxa6C1rqyQ6
KBksGIL1obWN1w4DrN88rTWwKOGK3Oi5tQO6aRIjjX9y897HwgtXdWZrdMEJZVOBWmnk38yo+9TN
uIe2OPtpJhfH7saz3glOxqREWlw0f80VQSJanWcTT5OehDPzkRBA1R2iCQ8VOlOVexusF/SBXESE
5UZmPk3mqoVOuX7ZU/mCwCjQpzLqRH9pXId0bLm96yVKuyVF7267X5lCbZRs2iEZbfIujai2nUtZ
LX8t7aJUb3btfSoZcjuTEVh06WsF5wlI9IaOKUORjn6uYAkFsn4jhAodrjUsNANbHfTe97z18Vob
buhNnk3C5wwH9a9DYhqpXfKxzpAOBO/ZY3HTRQsfpGlmNLv9qUemmm6VR6KRenURgNTaUPiGwUgl
RTvrKhaW2nbPtIRkA/XaWzm37x0xbrPq9mihvq3OenKZQ9zZ1Bjr/YskhBDOKF9TCxEP/Pop6VGd
6R1Ph9v1TFICGOYx5rQlJgoFuvjrEpjhkU2eIEvNOoIN2/t7UIvstDbVcVoSZF3FEJv4W4UKXE9c
yOaC3BHL+SmFNlGUQqkj/kjx3I8cevSEddu8wTY9Z+p6sgqLFkAx9rSpVJRZdlMVynAMCQhY7Ed3
2grk9ERyKPplNJtDYqY/hA6ua/oXj6v0x6x8rgdM2yvcV50b387aI4dU09dZJdh3MNdrvixvTcoK
GCwwntXTD6Y+ZeGgkVQzP9p3gU1JAKffE4HAlqn/sVU8RpPmZ7adB7aRvwmlf3e2xvYJ8i2/axym
wZqiZU+w86fN9KHP2Rp4pKjhoHRxUHp1UIv8tZmtUz9PGwSEg1NiOBNZSEgQDq+GlCLrnspIqGTC
x8xyh4bAoCmhEdY6+SHs9adruy+X09ND4Z+r22FYx8dmMA56P381I/XjMGxh0uQ0nKdEohmFf0XJ
MjGCL4Ut7IdTq8JQgyLpbo4EXfkp3ZzavkBFZdvdt/ZhURR3Ir21lf6eplR8pUo3P/fWYXLWZ6na
F9ciMUZIfCB6pZmovM6Zlx7yqr3VW3ma6Uo89dlEZQj3dZkdQVed7Gyt+1HM4WYi5lgAyLP5CWT2
rZ0g++yFsMvlS1vJ8LHcM5b1F7uZHzJZfAMQ9ZqDJMf502vy2mhYRoHW03K4bUVBdOAwef48go5p
GRXo9A/b/yF1SEasyAK598wMkDMCIogfUJRQRDb2O7TpFQ3mk5PP58FTrvmcYD13CxppCwETUlG7
t7+mkRxDZMuW73EqaYTXWclFty48M0T+3b9Z4E2A3aJ12FMevSJiJfu7YacvZkwAQ1pFuSTkusp/
N8X8FLl9nvJ/Y6NdJ80gsK9gSa/W9qGUxW4kYaKtOTChp6+9JZGNF4dc3PN1ZnjMYfli8GRNWBAf
eZ6LkBggpCD5oZZaRZ6X8lLn+r6d/inmelFTGdeYlqV6WROKuW3Mkf+3WBfyriIgL9Y35yunLeFO
k24CERbcGYKqJel8dlmMmktcpHHsFx1DclF/Z6KL9Z5JLU6H6HGR3t7oMpP6EKAqpZuhZODXGp8I
apEts2+4Oiv23pKtkkMQXQJ4SML1MvV/UFngACqpgpxGftewiJCKfCaAhz7wz5drpeCrrvyryuyU
5NrVXXC3q3QtHXz6OpmHZrRunsMJ0dbksWE5gnRb2ttU7TQjrjNCqoo0csQIYpZtv4Y00Umb23HI
67c1s/8SJAbXQOJbTwiZv2XEKy4VJ2UnoqKGuGVOBgZMZhF0yvINM+L6A6rKGaiAboS+w0y9Z/zC
/7F3HsvNY2mavpWK3iMDHsRiFnPgCHpSlGg2DFEGhiQsYYirnweZ1d1VHRNt1jP1Z/6llCgSODjm
M68JOxTcWlRFbFvZv9TimlQ3VitFDvkZ/V70dI3YxOlJH0jA2KozpC5vEHfYhIxl3EQbLXqrUTO5
VKhYwtjmoGykC7ybbK1dbsdXWmJtWbfeXUH/o2jQ+DTVcvdA5/SJChy6c6TDXYmA3V2fOJJFwkCw
i6OAef+9GJlQH9SLSmOpJgn8juHVCu5v3fRx79a1UTr3Jv3VEb2yko+uvH0XgHIfevqGQBaM6tjv
5IKqjdmTxT6/C06TrHj4diaTMQ9Az0FvwUyHwKROJeWIAk44UYageCAV/TRD3W5nyhAD2UT9ybxR
xL6VaoDv4sF+VMuotylXmk8BWoyc0CqBFKlErulzjc8yUGA4dajgsZI02QKMeMMBtTJhu9GvzyZ0
3pMDLo7v5Epbjbe96+gw5la8zwDmX57u2CMyTH1mxcO+jbWPZzRMleG9AxMN/H45mTx2j4qYcvJQ
f55t/wGfBf6UBIkq761tJ63jybA0ymgBX8RElmvYR4ZTPIb5BNnJxkLhyKwpGIMSXcvV0ytzZAp1
GW73QBYHYjbPRFGD1LsbFBp04jKE5uZgaBXqJ5I9+bbp2Ia9XTB3aJEnNZxys4td1A1w77jrS/Si
74g31je/0/WVrbDtGHrrK/lzn+hawXIb3nFe+EScxDNtnjj9POa32Y0KVNlKby0LOtiF0BJF1iEH
PKRxzUYuuwZFICez6u+mvtF4jZtpXPcfk2rcc4BrImt5f+/iHAm257hSYbmYEspOce9pUbl4PGMf
3RMQV1XBEZdazMEsRboj2ydl6j7pDleljZyU/WAo65i4cfio65OdpvMsb/ZUoQ6Fhkxcnudn/ZES
8r1ST7oZGzhlxyzCpyH5oWyTqvVXbfWfWWYtCKIWyHJRVQad/ShvC5R8VrfyJonKvLwbPcY4VXMn
XOd8ty0URAk4xW0yrClMzywKDyJv72+Ew6huXkDck52LNhsurNAjehktRz9FlULadHl8soyL4mql
tG8aRqS/PLDFNS6519i+ZsYAQ+wOb8QqeFZd0HM4gbHYlhFn17N/McBDDs2y7t/1p764A0DxLbX+
iE1AAgb9JEY5p7BDOqq8apXqNSKBQ/s9Xl5fRO+vpv9RCnQyX0WzSsbArWkIPcAVVcgIUlStC78q
z6CQ8rmucghVT+gtssz6pTAPun2QwskjzC2ax4AHLr6JBGRUQm+IRpaSdG9XDxnsmH5vLzOZ4lyY
0vJsTS2bR3er9C79hHqK2b9HE7DvEw06ACXbiS83qRIYt/esb2BQNA9wHSbUkPi2ajUUWyXNieUJ
67tqwIP0a1XqdaRMHEituwhGn0stfVe3+bW1KJ+aNdWClryKxqdbjlkaFiuIT5pABk635AnqNaKb
psfVp1TdNhXl/tTEjaqfG4gw+AAkbE+egTeKw75uye5jBCXlGyOslQNez3b3chSpRsFJn/QOxiiZ
R/hQ6v3DQwji2rcQ1qgeSW6sFnehPOXBs+ghTko6BRSgbZYN114QPcpFN08ZXLudKFRZEP3DNRmc
B1Zd+UReFBdUBi+ZlPnwHcd6GEdFke5AMK1vKmi2GiKUaOTOdIfOaB1Ft7ZaSkqsmf1CtReAAGVH
yS7zViU+lF/9y6cNSpGAMgnkAYAw1v3XyBrquJrp6DfjiGEYCBGJc7W0ND9WdDV4ZI+FyY960DoE
Os/fWLPW47+Dwu6PhB4Hc47c/eRFdkgagSbU8lmpCN2j0fUsJzvOlSU5CRnqhNZcDRpR7c3zXSE4
RKmjcdtH7CtP3TefCHVk0RjYqNAttHqm2UOQqjT61ZcPWgs0scoeXxZmWKWvFd2fWVfLR50sLTba
BYhZubl9jwLAoimQynk+IhBEZN7kSu6NXnr/UHrRqTwFo9dQJuIwuHXF1+MCYUWNrpOL/h091Bkp
1ReeEuJepPtHm06QLgAgExnHop/no9ZUrgyL5mYt0rj11ct9O34sOO1r/iR1Q5sFkhnoqLrzugfP
p6PzYZQTp1aCbmge9Dezm5u/9C9MUJdScb/myQwc3t3RK0I19S4fcZeZj1Fzpf5KQ/xuJeWXHdFR
QwLvAl50vMZKUn9Q4JNolW0LCtjTZ/pu6fRZqTAhfd7SvmuRuJHBX6naDYZc8lzj+PAGL6FB/f4y
OHpENUR+T6nARsVrH6f1l1o2QZqpKMBOqMAosAbLGOJp+XzSMVQXQ69tsAwQtZJfWcJOfEdSsZOX
tE/XmNrMpLp4Ux9jlFWBl2/6YdlTUcp1Jy3a7eVBGhYzHTr4IByvraupFdSrSbkqovy3y7tFo2Si
A3Kf0XQQinX3ByVrAVC9zhAsrnQivWejfBAd+ajovtkUBKon5YOCo/WhwJ5qjuP/V2q1YnVP65y6
ISJJYdtEbo6mirAQYsHGpD52CMXLIF4ErqpvEd1WIN9WkNc6Dk9QAVHCSphGKOrQtUJ779GDxkda
jZKwEq3Ge6iqJaJRh1teHWsLXNDr3qyfVvuhT9iKjITGUZF8EXlCtr3rcOWwQ9XtB5Y9k6ahCGvs
yFCu5cPcqTmHH6GdTP4buREq3jiIrOXHZJYSf+Qc98JSjKk1SYHPyeykla25+QDadBxnu+lNcW9g
Y3f1Y3GJ1R0a0otkgm4oT1YbDQCUatWU1fre9yQSl3Q73lFrtj66nHNk5L8adQguxnuaFQvaP9c6
Nd9A/Yf5Q1q27VZvXmE7kU7166uUq/VT0o/1hG67UeqbPJ5MJypoTQr9on5NgDHhIek0l5Nuo29u
6HDMLyZ2Bc1tZ7JlUvtoz2ltB68mWt5N8Hig8xGofhFXAHqpNQxRTXKiqOEwmeTmMpGxCtLMQLt8
Whasgvy1MOgJTsY5HUvZoa8eU/sZe4NlbhQkZh5pHWI+NWvtZtmRTlwIo0y5XtNvCYsnQlQT+j5W
v6KvrsCDu9VUMmOl2nf0lJ4U73GA2URmwumZcMKOqXqixbWnmwTbA7zKmLjpUUoLpQeXkrfUzAEp
rB/8W5eogJWWvMgmdFhv5JnuJUEo+qnM7kN6aOsyMCUDnmQib5IOEBKdLfL2x9IYpZ5t8PAc2xg8
t1lxZEcL+9tuqDv63OmpA72j86jbUqfCY8Av206ARwIW2qujQo2xLtAEZGvtS3DFHYiHvgMmYn6k
Zf5ZELDfE+ZIp97Z/zV7qtJRFkgLQQEC4QgD/BfW1VXGytopUf52X9cEUIkTJe2XDMroDgHdvlPC
uuSBesGrJLdj2U3U8vCgbNkYowKwBZY9pT7rSw3UePrs1LtQUGk+ekXBOjyiIK3UVBk1qXOAVe+z
h1HOi9dMzzK4VdAWMpW4OrnHEk4NsNc17SclQUe7sUJCPR8cG8xXc4vgmNxcXdINp+knsuiKmrAg
AaujQS/oYEVkWrYd2tu4nRRAWgZKJAonQ15JThrNHhqQJK1BhNE0q+C2nkiPaJbk7DSIagB0pPNp
adfLLaZQr0lT+XnTnHRMAmKN7m9y032SrvfcVv6yhvr/qi37/8Kj1vhPZVtQQ4iSvPr+zP5ZugVb
q3/VbtGMP7CftQnoQBxZhCjosPwl3qLpf4C/UE306i0DhrqNrEv2lzmtpv4BC0dFoUwevRpVFFr+
VhM84VurKX/gVqpO8OmU7b9+9D8wpzX0/2DCBUnYUAlibdvQJ7h/6aPmyj8YGLdoVmVZPMGFtCqL
LzsvukNdv0wf8kUVRlVClaKUov19IvczreylpX1HKnoyJN8tpgmboTFkpCLa6jpw/0GpSI+ZgTG1
n+cohmJakWmuFEc5kTFZVuOZgw05+n6xqE1XyCsbYLeiSh6zGfCXwARnSjMKhWT4YsLu6r5ul9eP
0cpg0V6AhB4V59jEBFlv0ANXcrtyacN92rfk89U2P+YrO0n3aC5ZvVe/lLldTuBmm341SXd1lm80
vX+73ZIfFacb+sdTqq4Cg7rFrZhMm4s0T7vmnYN2L9/pEABzX3Rw254Z7R1zdDgslnkefSDHE7aU
kihgr/LaxgylkM6PgsQ0jpSzouQgquDBPKvJEsDVg9qXcsCImFo1HSurbl2Tptirea4V41I5alqw
A3bvDaOnTp6+3U18I7Y8MJIcDqm1e3DoIcWxk1J1+sJKXL0nC0t+HZO4hwL0nJtq7vdw3dQWPHqX
Xe9N4d0fKRvda4Hw7zQFfibQ5AnVh0rISRMde0mV1LyVw8TUfzD+gMR22+oEgHr2lWifE/MYA79p
b5PwrknYKjZTPNCCoQNihuIAinxTQpi3Bn88OTffmP7IUhj7vn0Gcnrb9hcb+8dmgdFjKMewVQoy
vDvYI6cojOtrYi4sCgVJepmXSVs6Rvt0EiAoic5HtJiyNUg1jsyPVHunubTItBF6Cih3kIcpyaaL
mlpIXDtNsEZAhnsXT+x9kjZh/RiuxasOa2ppyOEGZD1hd3vNjNvdVTPpM7nJR2p246G37RODko9O
AXfiUVQOax0+SwPeYBidhl5ryAn+6wJlxIjCJspbGK01oW6jLJ7AspsHVe37DdOoKIVxXsASCOR7
OovpccsFVn0I3tB3xA4FpE5yiguw7hMtMKvLFpwf5yBHrgFWr+guF1H0xpekTHZy285iaaB2i0I7
1WzcHlRjOhjSCcvUfdV38ygvl5IE8E3uKWaZLShNuCK0nu9o7ct3vy3kOdyta5OTA8pm7pd3aGPA
V5SRrd2SU+N1t0IbbFcPJmCjx+mFPAWWX3tgIYTC9/ykZJbflPc1TtoYmFlnGAY6WBH7hJZ4GN0v
24lMpSpW80UUVbO6AfZd5eElv/32t8d3pVBXk3SqKaYVnSsKt8DSIIJRHXAHi2PeQDG7GcUUKjw9
LPgMiUHi8+i0b42z2+7rTzV/zZVLsgUyCNOIVvUNjV3k4p9UM6BeqLa2aXQSkDpv5xkwEWJ0gijD
KN+HrFzdhiykpj0dCsTF1fsGKX3McS53XFwKBPrAbkRv9uWhhVJbVSE7Q7TOZfl0n0xml+f9rY30
adJCYQWlUIbV5VVu6nxyWRSVtDWjWv54ZoMd5lG8yqHZ+680OWC9cBc1+PdFxMY17010astBvWAW
JBEYwuVFXq2J8+0DXdPNrSLQiLpsY2IAMpWej3LVXIapUUnHxOA+nnljzjEyInQsqTKkRudcHi+g
xRF2Pi9UN9Vnv0ZEkzD/AiJ28rx7KaUPdkRMyjCkQI60e72C/pWebPO2rG00iGLpeboj5esA+EeQ
Kno+fVYyOc29pteD3fbpZmSwgdgXlNvTdK0YrMgrX5rPNqInplBRNsx5gz+ho4LdYKtdgg4jS7pr
+1Gbnn4ThfB20L6GWwGwWOqnudXgUFi2K0tJtrZm0Z1Nob88EPSurOSUom7hUKMB+ZPTr2nIirIx
SWN2LpCZRfFKzVfZI3q3FH2DkMLyWZeU3/PJzAao7mIUZPh3+/FFyWLV2WhbKK/PLL6RK6K2at+e
HcqVozHJoP7a4zFRyI9j/gJ6l6THuymNdtr3Y4rObh3pb2Al34F1bp+EU5hzfinZ49yBu44H+xo9
09RDwnRuPePo4cToRaybG/phODCoy66TUAXG907ouh7IcHGnLysdHNNI33SFmqjWjVrS93r14kMd
uUR0qqlwOrMA5kaxonIidN0iyez0wFpYRhoypE2Jl1GL4y9tKisacc/rus6gudqyojtWPcl+delp
+e0du8iBZje2KBE/6PJ+ic7NUa45W0b25f0u/yKp0zrgmo8S6jRFC/Vaim/YaUn2FEQlt2e82Qo7
O01Bm22+yFyqK58YByP6AoDJlR7lgQFcPaGVWXGxo1OO9PZNdTUq2gCnKLHmIHtS0IUPszOcXErZ
HHRaw69e+lQBA9BYQJq4LFvm8QPHL2PRplhDWfQc8SHD4eLxYRcPCi+4YKnG7NUbe61h68ti3Bfk
kn5QfWeBsQi9VxrHblb3gBme2gQhHBRsdLVvVhBQaFB02EBfalxBrEZd6wnANkVhhJq89Y1S/X1O
XjNaQ2AOS61Ag3eU5smlXV0hsE0hDWJUW6X6IrYm+UovYuPbrO+TAwXPu9vZty7sil5/bzBVnj/R
RospWQTF8DJmqc71ItqWlBKCUt047YAuM1ltaX1LYMPYLSYPibwtVXMBM7IV6UM+vurU+MvZ+38U
of/3RBPB5fLPf9RVHD/oKy8YrCh+Itj49w92P5+f//Qf3qi++9o2P9Vr91M39+e/Rp/jK/+7P/zb
z5/v8l8E37oK9vFf/hPVxP8Nt636+dv3z/1vQX7/zP5RPfHvv/yXgCJB+AQdVhnhQMU0ZcUgnv57
EE54PsHWgUhcsxT4y/gD/2sQrv2haXgl2v8uk/hvQbj6B7G8gRKjobCHMjX/JwqKyp8mxP+ooUj4
REiABbphTZBsVP6D77z9aprOTNCDktr0PsVKLzBfmgkbxcCcsuiXsZx5CbqdYIqb2aS50xFp1CWd
9It7N+J1JVNSMwwJpRY2s8fwQf26YSECG5ak6DtR4i2sRvjLnUrLwPKi9hFEOIwAphhWcXMJIvRE
yUx1+iFpoXs303p7MksWyQsYmX55fci2NXveskDR83XU1ytp5BdCW3i1d4QVEv8m01yoKwotSpRt
izxdgtY6TlT0F2xIX4D/n9tn3y6gbvpWKdNghQhj+BVNkRlskGx+oxVyykkI/Pvdyhf6ENHqH8hs
5wUWG9BlMCx8JtGkQsKgB+xgGYAgK7QHbpQ8jehQPG+AhdC9ggnc9Pdt2qOE9IyedfiAt48Xe2Zc
kN3WETIxs8ePpZcZkGrU7y5xbs9u9wmHLyk2D2AAvZdX+0qlJNgThIbVC+I/9mEIk5VPfZaqBSeI
XjznPUTFddqlOFQkYyzWKN/31KQLVUCTsqwpVSMbiUHKTe0NycdmwJFTl1M9oE/9DGBb7pGsSjBy
uBQ3YjrqKmB8uhrxZfRZi/KtU/LjheYyAZ6yr1tK172NRgZqJk9kVaS3R2ri0HcfKBwqBdak2qnK
JOgITV0QSr/gIGP0AoIPdbvKJE+5PHG9f+W3ADz2J4roN+emVNeqw4uSw3hON+7u16p6W3ddJXvq
gFda10ggNSh20RtDcfaSmiUOWtCzTWDzUdYXQRnR1HwqSuHGDVpNLxwp5wg4Zduaxv1bIXX1HnqK
218Kt0hunonUyxCbLhkHWjsl1Edo452TyxAtc0w2dOgPm2qseesPgtamlK5/7hD/L++TimwqimUr
/9lWGdb5/edv+yZjuP7afMPv//Uv//6bf+2ThvGHRrEBuDNarqpq/vs+yU8UbaLyMRQsVAMz3n/b
J1XzD3WiakjUKRqbl27yo78XK8Yf0fiSZdlkU0OOQ/0f7ZPszP8sNouXPW7hGv7MJJWajAbnP1cr
ahp2iHOgDDiHyeTawt8ffbF01+dzLXYIVQhUJoPS+9aE5UZ+52wtV9mg2O4bAoMnAeafP/CrPSxC
P5ARgHdsnqdZQItFwBFwf1MHMQTng6aItzeD4xEjXM8M4lCa5lPDBWAvChfytf9huMSp+8KtfDqL
7nfmUHYVTxfelY9Ak9e6ONEKiI8i8j+OpdgPriQScaXtIDpeG7nbj63F9fvrRky8m9DENnXe3ucN
b3O+iY/f3puthCo+VquXOFoCIpjTurzT4JeO7izXKIpwL+eni4KgqwjyRqfxljiku6aHB5qwp3eH
d/swxBbUj5jb7vE1xYggcGtx3h758ubOj0sAGLz4vFSE6uzX6x9FfJ24WtGLYBeGYSmuk5lx1I7m
dvgC/Q0sYq6EkeOkAqlYMQJ9RC2Oy314tsT2zd0el+5LOCvx9hDHjweXvVzHzvFoC3edcJFHBshd
z2n48SP/yYWf15vwbIs1jw8lJv6cr77slONrlwCf+Ybs0AjxskUkNjKWzlfeQ3WWcIe4Yf8oCUns
dWcQ/PrxWjImpfAjsbMF79r7D7G+Lo/+ej1f70vG9iGmaz/cn3kk51ws17YwBL5qwRo0n4DxSofY
YWKA2KY5zt9UkO29EkpzZOa2XO+XHJjn6ghOHgbWWoZBvi6mwB3g5+gbmpr6iW51O33OL7xp4hEw
87RsPxfcfngeQkowzvw4RyxRxM4+Ej+7QeyvII09umqD03mtX86NvbfyJuJwd/gQh+vyoE0D2Ta9
waUxWTk16M3Gk3piYSC84vO7ceCmQof1WghYJz2Uv5+2WzDbazFMQdqKKMB25XsSYofpxOuUBzuO
jS32wVfraQHlCq/wh6B0b7z45ng/QODcwcXWgXHefOFW6vSCEax5UptCFGK1QdZSZM5sddiXTgiE
0SlWna+HkCECzphwsrE96Dpe7rQC+KUrn/AUoEfspH7kIdnko8grxndNlrYnebBlvP34jX0QAgwM
8mU7vYQI8zk/uUNX2d3TfhE7dNwEkyJ4hPi5engaO+pa+rj46iZZmqfReBU44/seOGdYi73phJEQ
tJ9E7YSggYRDxUA82Such7PbPcUPuum830/kXVxeOggekCWWx0TswnXQCjYOFvpHLlLHPV/363Fh
4DspxkvkWtG2EbH7U7uHVoS6w0fymFOGOHG+6DcxFZfjlFuumZAsqkByDotEnMchoYvn7UznC6ir
+Ao2jPd+VzugkBn/MljPl0zr3Q6suFiyuQGY4Svd3QH/ESfMKJzNDxZM44fvfviPDdfDKE3cry8i
Im+DSKzYRdzpJhMH4BgeUu/OhacBUo5f2oyj/9et92LXiuATxomDVomzOHztxvmS/fmbO35FPJxD
5LwrTiU2aFew7iFCihU4YLGoXdhnXkAk4STBCUqq84lfTIhGiUOGNwVHnV5Hgm02BcnAk+fuGIb1
MWXzYkx6seafzvXI3XjfFY1FYTvUNPHJmcdv/UH1GM9rxzJgs5SYrufjmtGLBHmta4rN7T1fDtP7
Opkm7F/QY1nN7Ag0xRjd8fHwaIBT8KgfziVgi6q5G6bvXfxYwUHn43QmuzKzPGTSxLsW8AP+PVQi
SJz9xuQFYMfEYcUQUzIWCSNzktzf38XL15zT4UB3atwtxyEcnwGTwwF67mKl6Tx8lFV9KBsuOAbH
cmdgtZ2Tt/hhd0KvWIi33/m3wyq/iEPGFV0Vvn0YnAUwZYHEJKcECg3i6bwRn4mvzk1ZdWj0OV+n
RfDDrW288Uq9ykmdD2f+5ginE6tDID4jZ7o5HGax6D1dfPL24pQJixtEI8mLvSnGxM537X3PK989
z78LPqkR36qQ/Vj8znO2QaQ72XZlh5MI30Em/93RRByiphV8vD5enj67LNkSAwQupxfn9+P+jjtb
N30rxGn1/hLfqy8gO27jfs5+f+fjrtxwPFni+7sTb9Nt5x5kv3I0Ds7Sc6VwvNWEkfqO2VFOb1tZ
UF4NZEGPn8t9L96zIPPQt+nPmqd5CbN9It4xR3Iznk7GB+E9K74HJiE3C8HP42gjlhbOQqxW85m3
ED+eN3UOq6fzyYmo/XlPb52vzWbajIY2A/j76bTe941HnIoplBBfcjv/0LmrKeJNTj0Fwinem7ku
FGe8yI8tuuCMUOX+Vny+yrdT8ctOYYn58jdztr/zj+18OfeP5/N2NhOes50Wzvf6JpbfjP0WS0px
PH5cOEB/VfE7m4GM5TpeTJvG9CbT4l3aV1/y+a5DrRPpzw09U0Bo22wGRWFerKu5HZB5rasg/QRd
sTQQ+hFAZYagD0rbh0yvLkr/sR5Otff4VZfpuf/p1rfT6/g65QBLzogvLOklQAdOve8PPJPFd8ND
AuhM3DRFY5FDDPUA3DLP1db66YNq2Qc0SWKGVhWrQrwjFih+wJDxZ5zng0fxkVsYHEgKwkF8ZJx5
nwRhzJ9vnmzhEhisbjw8HDbZht+nH1mAQLc7dTPn0In5byOWaIIEL7cTs8Ni4Q3iqxWL2dYJdt7s
bRGL+dQ9OZ4XsEIWzma2mrpzrpvt+Xv7YMLitSkouIRMMmIqHlvhjuuu9Ar33LoW+zBDPwaDL3af
3GPVjNc252lNv/8htv67x8XfsuaxyZPsWdOUkxX5/xKpWngzaObEJPjVCYr/sa92mdxR/zDImYCe
KKp72ynR/CWt7uZHHh+ADRMw7DKfTsme4jRnCRGRm7naQj0bTye1BcqUW0CW4Z/k3Sk5KUfzuPOO
WwAIZuFfAtoirGjoCsz5zj2NB3fs5ksFhidWau137xOrzuANefms+OrXhc858sHX04tfeAgQ+63D
Xp949fvj7llza1jYpQeAGzn6zJW9m9eGybTYr/Gf49RIdgCHk+kYEzTedQxqxi0W3Oq82aUb7ajO
XkG7yPzYxaEg7F1GP+g8uMU+UDJX/u3dM0Ir8zPFax60OO57TgNAIYTaHAZso5xlP4kgIluOR/z6
Z3311+fQdGh+iz0u8WKNzRWbEsHc+uz786W/XC7X4XqZC3/8a8lpy07jDXzg3Of85JE/ZrITczfr
9XV9NvlVQhjiRCLMWgRCrJd+KfhZJPxwPQY3iJs4+6t/fHDe5uL68tbn9Xp/3HMe+/tgzefwof6O
vzgYw3B3vXKM5cLlXKqX4fo8TPfnvc9WLs3riBj8tTM9e3H5RMQPJgyjMaYnDX/OIFGdzCdCDC4+
at9bfNI+6Eq1slNwmIUcYPz5OWzWfOSODwmXS/KFkFg29Peh+BIe8cdCrP0Fd+8fXX8dhuNhtOP/
vZBQnsBnfCEx5p+Bypr+h3guPo7L45HpT2iiLluCCuSlAuyP0bU5X6ZDSEzoM0ncIHaJZlSvOHU7
xeWh1Jy+H/3mzQUMohKIXZfX88S5fML2wwy+RCME2B/0cO/ivL39ln6/6bY+pzcl11Dj78JFw2cq
LaTviyPRfVvG24Rehkhnk8PDb4NYfL7E+4kTZJY49odZu5DNpx+N2JKU/dIoFd77ypt5u9UM9g//
3HdlaDiGE3tZ8AsjjdzMIAPLQltAPDkXGqwoUZwmH9XpNh/2lq++mw7Aoymbsg9pYGUwzgB/xd0N
1z5ReBcw4v7dD5NZSOWaRZb6610/JZgkfIiZrcRUqY8Ul8OBDMeHgCqQvOraEog4tX/xxyX4M4bP
uqtpgRqO3yXulj6lz6f4shzUMr2v+CXovBrjS8Of3f7BIlozeY/rtX8NCQNJTSSeT8ynxc75rLAW
9vta+GcGc0d+th8TXyIhFgFJ5NzndF0rPE7mZHj1l2siaEUsWQMfJG/n6y7Ylw5vu9xf5w/xTarm
k2qFrCkWGlkUH71nNLwPJi33R1QZ7MQPKRLJ3+z1jtOVs+ciWpeLPLN6logScbV+IsbgYXo8LznU
WCpjzrUb72m35rN93+conI+TkpiajHO9413HwGcXO1dW+ZU09+gfjz6LPdzvxGzqbULf31/P6w93
TMz26/35g0W/ZAXyfdIE/rBN+AT1V80lcwYWz/uO83tH1BOsuCufwSsdnkyw3kM4c8ehBKX3Z/h8
RjGA5MEPw5+l77uk0SSUXFLJbY8Lv5/yMTFLxh9z4VpcdyQbuzDgGYXXM7/GvsMSO+2YJLA+hebu
+W/o4jwgNo2QsSH9Hx8bx+KCO2XLFOeMvH98dbiPT5obO7G/mZxsD+EB55Dw2vFnpLcOGfK1A4fG
Ih3fEH4YF0Viz+SL/Z+WU3ZMK8vlM2y8+cuRxmdOHuQo83zcxJEGcL8CNCtc9DiO1c0pEMntneFJ
yYH8L19KCepRXgfzgiz4nJy1BEs+kZzBJ2kKoCWHrotygMOjYLNurCJekt4cA0Ig+2jq3HTxeCcs
v3yb31gJfrJVcCAlTr9DPvWt8UEMqjYGAI6xbY613++qubHDnUEcw+v+ymMbn954t8EicmBquKcg
ZEbsx613Q6XhK5ptDkEmTp/BmGd+eZz/hZh5Yhcw8iGvCTbBohALVsJutzscDl+nYLEI+JqAfszI
duHPJkjd8bXhZheQXG0WX3xBnuITLxA2SKSWgvf42jBBxuRqx+WMq5X1G7x5q4FAIxC82W7PA2Zz
t5yQof3hYVoOE+wQrJw38t2AdHf/E46JIL+5WC34H1kZNH4ROFziSYRBEAbhmCZ5QcL05Bu73cIL
gtOK+D9YzJzPxWm22HMBm0UQ/Cw8xsU7vL+9eYvDyZstduK04MvVabY5aY4uGA6+IzkBgyI4+Alx
vR2fQcIWe0Sk1GGcT+LdHfNk4a2mc3fFF7/OYrUiYFosdpmY/Xor0o/T+52zIxMeIanrbk+8wDkc
vOnp5H3OnMXnRASCL1fvnrPiNezHGy/wBJ8vBclmpR+l7eGwIGFbLch5gpVYeadP5xB4iw0gac8b
vNNi5q1OQqycqcJwKM774B0WwcaTGGixWGF3AQH4tqHAwfhMeOvP1ar3SFH4h79OKdfOd5wNOfX4
OwcyF5mUyvzKWOUb0jZwwSJoFmP4Q5rJe46/Ns6r/8PemfQ2rGRZ+q8kes9szsOiF8VB1GwNlmV5
I8i2LIqTOFNUo/97fyG/evWykCgggV400G3ZskRRZEQwIhj33HvPQfvIZe/l8eu6qpZ7hDyoaHAQ
AACLpQ1206rEZA2wHqYHjjjio8O0H/GtPfMz1x/bxKTMK7bPOd8h5C2X1fTzseVhW3d0NYyvUKx+
57nr8vVgHoqVKveAL7pu5jFkGfNBuPw6UwVgEvfrDjqCngHWYccKuccyosOcAR/ACRhHnH6+m+be
DwvU2Xq8XooanTA/KAak+jRl6q4O9OcCTAhL88TFXX2dOdtErMFegXQY+V8bnUu3hOXZC5qAK0mE
qnuaYsTSDO2o9O/eftWPRNU2eD9YOcoTiwpht34h+TGKuQneuVnA8cQsFI32q9XKCJilgu10vQuo
CC1+4PiaxzuG3ZTyso50WIbMMUUPOzFJ7QMs+e12PA1We9fFUj7Q91crMds+GGtJUIb7OT30OpoG
26O3JsnQpTHnApiiTaPRV+Dt6KshQ1AsOwPxIZau4k6WMQuEYLqaTF5eJxu6TcAVCL423AIu7gtN
sRkxuILVhm5yUOjslPhQ0QRcAhqR3rajbcPpYbdM/Cl9c7s/jOaqy7yzFzuS18qAIkLD49tcfNof
03+fzjYM9sn+dKAdw32wz7zzGS4Kb/7VMDNIwWURsPDxvYAxfNjNp6xhDgdItjnf0Z3u4EXCNKKj
s3YfwQrieAjFqpBVCX/PyCRB48CMSNvS3VqWNJS8cE+Hxg34vzzBHeA/Qultw+Xj4tNjjy4t3dGY
FBychntqGIbc88LdhUqdpg4mmrh4dBDihEX3AKHgNkyLXt37WHThxGOK5BhhuJ8uh9l4C6+gdzK8
KSnC4/xp407R7ArI6YNyWjNd4w2mC5t7KYpfDaTBIzIqpB+ynckNWhogI6QlexahEa/NxsYahDWM
rlu5VOF+0rwT8xnoH49sQsVaeAsR93JXRyoj2kajhXb1KmdiQeZzhPjoK+bwXPqJxs0pec3f8lkx
y2eE+fu6j7vwOY7gmHB3SHJhBUYgkb2wphlExMkJXDKmDXlAIuEPPsUg1I8dxFyJD9Mfi+JZoc2l
AjBkBM7p59R7PbjTizc9HcQxLpimkUsqoofV/oZfwHL9b26kL8qu+yDpZahIw5i2L/l67n5B9OGe
worOGoZMNQKtaf3t2p/5HLJjlpz+rPUF8ArJ/wLsX0dM2j+EPbrvKcbqLAV/Q756DmItLJTRJ2sZ
TCPOaWG4sr5d44HQ3PcOCPit91gZ/1hAJwWn9A7MgwLWIPN7jQiEK08Je3DfITFzm9HHYwSA2Qvb
t/Jxitje95vTe5ctPJbXUQMKtoun8ix2o4DQfe+n8NKPIpT8gLdvy9WSianxfckfxjOy+Qa321Vh
/UK4G+M/lGUXwKHaVaYoyTnDQg1lQJJpWcGOAvsKmQ1+ShrGlB42+onAOQSCwIXr2XN8e0n8ZCu7
aVCsVRftefeHmKZQ7IuDcaSsQFsWY3nMKa8v1QLOKh+2+m31QZQ3hq9ADbfiuqNl7M5ZAo4An7TJ
bfxeguL04G6iVQquANYoZiZcih4M9rT02Jp8j3+ufLKFRNr9fvsZ75gQ1oUPVz9gDnAKf8Id9E6+
+pzHjCRJTA3EruhIW2DxJWfgoU3qcY9D52d79RF/cptQHTeLYXwhaGcC5RFzBKkbE9GLWB75ZGZh
+QnstRvDajaSNvYKsPOF9RdCuOVaBwjoT/BR+tGkXBgv3Xvjp5pHZOhkO4yfDcPJyHTzx403Jb+P
hkjHzaZaNksBvby1gfxWvMbQgmIPtaLfDF6ECfYWgy8BosjeC0vz7/eZxXenDHgW8I/RHeBbmGhM
6ZaL9QM8xcJccj9Yp7/gOQ/o+j8zutZCnvqI3r/6Wzweoe299+76u8VBIfAj4QTrGTLfnf/2xtnd
evwD2EgU/rTwyzH469TcxZ7QcT962IFznFU2w4zWo+QV3fuGz4rmFAfbfs++v384GMkX7g/uLfd7
hv+N3rt4MyZRuP5xfMal2BlmI4H2CGyPDBoK8VsYLnhwmemLxwEyCSQUlIMdWL71kk+aOa6/aKJ8
31vXeIUrKPu87J15PMeEJZMifze2l31JmgShTSkKQrRQfYJt0njN3qDdw982ljfOa/fe3bA5RQai
a2x17E8WwQ2EIAEcK9XFz3DC4CGIZ1k9c8a3EaHII4YWLsJ2dvWBxeaWP8zScIwj0Yd6i1GGLIpP
Y9ExtRXpHiMaZByFzQhhNTyRanhZtsyRFkpNyMZdvlJp8sSu/r+D3FH/AuKJaKU/HOHLU3b+H//t
10H+ff3bv322f1u09emf+Mk5wJ9+chk9dceydQP+Bcf+M6gfP7ksO4pKJI9ssIvA/f6IJ1JFEBL6
fkT6/+FD/w8/OR8Zhm7a1r8USKTpTwf4XyKJcJBbMrROUCpbjubIFgX7K+yYWYg6KAq0pOTguG8f
r1hewAZYzxjWnx/4TF2AMAF5EUIrkAYgAh3PI7Y/q9aH+yks8xe2o9cg9hVPHx/CBQlmJMbVYgA7
FY5ucVd6H7z1e4G1jieV10DNbBR74fsFfsD9y81LILPv329vwqGAjfv58oJBKGzB3GeteQ0Izgbl
cMS5OIwMFCqOAwD3/K7hzriPGeIYwnX+PBVuHN5kzKMtjvPv3v3GYyc+A4X4xBX8LLd4R5kzMd+R
ui++MXAbE9OTeCvK9taD4jOjAPu/vX0LSL9ljpnhSxUTuwO4AiY+hOK8ImhAtMXT//lsFFzy/HYc
UDze3kSBmfEGQgmYe7jxyB/VF3d1btSi7iLA4I2qsFQBhWEDVWLGSyhONXruIfYipIBv4qIQSxrm
wuDeEvflSsa87GGymZLfU8P/tzOxp1munm0ywCKC48OyCB+H3zmvpwXxGNPW4tJBQWmGj9EDpKX1
Zknl1lw81gGxe00WFWmqlptjrNymFcv6b3XZg+N9ttwZ9s1BX5DCvIBin7LABMtyECXut3giT4/r
JvI71UV5epkf4Ew0L17SsQsiQLh4a3P5uJDpSq6lF8Pc4aD9MM3LqXqZoG3jwNQseSSvkYc/AEZM
tXEf1t7HJyDjs0d+vLKgP/P3inLLpIW/SCdBE0SGLkpf/vNX4GLPLfQoPhRIrEBTNqJzvdLXY2J2
1ZDotrV2qzw83qJJPoXXMdwIxAAzbsMzYyP2n33R/SQqgC2bM7AQH/EURe4FHL6E795N1gjzcVPf
QyrI4zcAQzT27Jv+pXr0B+5XxHV8Pxd5HAtIiOgHoLki7lwT71JIBJSPCop7IY7hJk5GJcCTcAYL
NyJ14N2zEgo1YcMvbMK/S5DCY4TuLwsfes84HYnKixHE/qJHim7KAAK9OPPBJ8MabI8wi9dPADcg
Mz57jojnXp+M8xexwOSd+PILhWH0iHOLs3+wMw25X9EygIOflIsvcKwXrAlxdN7xyz/c8zyLb4Hz
UYdLoO25VtkHqOEnzUn8h/DL/u5y58C0Cg3+HKK/Z+Oozzq/cvV5wdGZgTjhyyc/z/ecjzevL6Nr
Sq6d19iugq/Clx6+sRdIGQ0n8KXnZMVBBmYoJhpxphcx933mIzrdPpsSo6aetcQj10F5VVniEFbB
OfkmISKg2sXhpZs8cHyQphQe19KL8V7N2QNfxLPtGOLiuBxY/IqTcJ3FhCemGfHK4Vk8xJbf7RRH
TLeiDzwb36Jyr8B0r6JhBaQp+uEz7ECAfqIFn/2BUv+2Cd6ZZ4enkEzkzJIcpQ/eOf8noQgb+iqd
NcO8E1eNcj4b4xkTcOaTiX2AGwqlDaSmAr0bk2d17MZ3vESi2TZ8ld6y6T5NYmiIsIiAAwtGpuHD
aGHM6rAPs3HG3WH0+SluF3RZ6iI60rPfiFp+fNJ6FI7nz5FAq59z4+vreXXYbzbP0tQY/qJri12e
r3Am/V755/eeQTB8RlfiOn+yjV+secV9/xC7MVJ/e8Xrsw+I84uIn+fFFjcqEfAj2pxlqriLLD7E
RRUPh03i8b1di+HJusz9dFyWvpSayYFOVgtAevNscs7JhRXVAwAFdH72z8+XM45OLNfVmfmF2eXZ
wKKl2Y+9KcuzrJvzXuBP+zl4z9EXx1Q4vDiR6BZ8b0N/p6iiHlyx5fK0PGxexeXxw/MXFQQKAlLA
jD+fJTAQ8eAo+MJeaTgxNKkY36cOz5fi7KZAmTjaBiCCFnoOUMxpwDdiSVab84RZ7O6uNiuiGbD1
N789RFwA8SnXXVSDifC8+RIToth589sUtUcXFR0WcHR/WJ3DFZ+dPfpOspA23UxE5WQB+67OHUwp
38VMdCcRyxN/gofQ7TiBgB7OXwQhhJRBzKfilFRzRXfjPx8CqJAd5bNtQ5AQ6O1v9xdd6feBE0Os
XiKPriC2/M71z+5BTxgJZ8Xr+ebRcWhZLh+MYOI/e7/w+pOW+xRf+/Ub0FL0qeeXRddn9xdn9Pz8
d+AAUBGCcxY3Hcr+BTYj+uw5pHXPq9UekDQGyIncLZg0cRU/2Dz8/my3p9My4hM+Mrzd9ARYI0BI
qDsEhiNAKFAnngH9lgFxLoeHB4zGlWX4CQBQXHRAGBirPJ4A+QRixc9ytzuR9+3+iHNud4DCnGW6
BKrY7w5LgXoJyGo131M6kDzQ0K/91x5MbrM/cU664x5kd3nKAwGDqO7udNotD8vTDtBhN6UDCht2
h+23BMw9cLz9AWxpDwbFJd/Tg8RmMPY5PPxeDXBIwSgVdQJHEw5/gd0uBbwyVYGoDuIQouAUlOOs
KBhoiMBdw6/5ASCKHvGFL3O1F/3xDHLMtR+BGbJhLrYSpfSsU+vvwz2IqygJ+Cxow2jJwOLIHH++
n+9X1GtOoBHtNL+DiooTU1s+/S0TERuU8MATR5gvQbX5J6AwhqhosgO4DlcuYp8v0DNiSQ6ggexO
4A0NQMtAixfsqYao0e5AjWku0G7GNw0gUCRGLy3JheefKsY9+84pgbh0zx2epQ0oPht/QVjxMU3J
6Z9lpUiiedn22/K84CDPAorD0ELEcDFLMwl84Y8jiGsffm0QnnhOWGI4ivEqJhqGEWN8xbFpCtwF
pwO9k0563uBMODF+D0vQSBwG581pyslp6TldRlxb0ZqblZgtaFgRyHT3KM2BPcIQVwCxGzQWG561
Ea9FW4hf6vh8HbSdC3B56IHvHsAviFY8u4Voo1/gX2wdQGmgS2cbLSfQPoTR2KQQTyOuWEpPyNit
nvS+xUkLN+jJFt1cCSBbqkT0/kDndnvVfjipOPzv3++1FscQjwejS+ChGVj2XSDx2XMSZUp9zqpn
tlAOLjuuH8bbZULwCcA4AJ23Ow0+Y5aiiYH7W27G7fAsMOsMTx4pHiNKfCoGtTgx6DqiJ9Ti/qYj
B1dPbk5YFKvenujRSX+HvKpvQ0Wdqu995V85NxWAI+znvrYC4syI6RDlezyLC6EuYY9f4q2IGiSv
a3Kc3ieLB/aVHQqnu7A4bs/67Gk+EEY0FShoRYflS6U3ykJ62v5LdDXxgWjSf39N5Jd4u/pCjcz9
ou5MOfxaS3tig2gLdF0snX6XZyUBhLQe+4qOiHjGH88cnbS0keiGoM/nxoV/mF2P/maVz1bkqfH2
Eq5sX2IZIsIjnxGm/vnKrCSOI7DVB8FVXSC6QhcQ+UVj0ojqiMinNOyZ5o5uTpsKMG5gXuJq/OJv
X6J08HgExOMxERKgJrpQ7xPF7ALWCUBXXLSKb7UuUPsJbIgwIA4I7izqIS77IK4tQwq2E4+6iFZi
SiT1lIdoka99BDJH/8IvhrdUbFwS7voVROCTW4EA706iLWhHvKrPU57oEc+WfcZuplTyt83FfyKj
CnYTLw+nHQTSoGFNSJgDBQFDFgafiFOiVKIZfvvlb4kJAyUEUVxBqp/QFhGP3zDrgy627na/F/iP
3kotxAFEG4tyiKIxoZ+YHpUn1J66J4wXygL8LhrreWTxJB6/Bf5jUOEIYwM1+t1NPHPPErtqUzG0
RA2/8GEJz4Nof+EZEaNBjAnuLTItu82plIjjM5cOEGcKpieQOYHs0bjiaXiilokPTwvELpGbTgua
hg6N+0cnFJDRm/k4Bq0pGSfwuN0OzUY7lfhIXp1ztUYHI5wCeCJsz9dioGJYgzmxuMBApVxCMF7+
rqCAxTQhfo/mC8SnMAE+OxblEAXKAX8Ftp/v8nO+Kxby/gqknLOTRGHF56LoFpUQQXoiMlJELgqL
GuPKF8Pxk05SEs0qek/i2b6Yd8SAyIiiiNDUIz1J/7pDzLfOCQoqw+s0C2O8a2IBqfDNiVjQiOVK
7nMkhSNeeQlz53Pjr62gkZ+kevY06t+qV70BvBbgLAGZ0hOaEbMHk9smIhBA4DfgFMxv37L3KYJf
xdqNgvEnzAYB5jDExzLB4yJCFguHA4kHJFsUGVYfcAxSdPgTMY19UM07n3yCYEjGzmu8QxcmRH5z
pAWqf/PJ1qc5cyJCBfgtnkVPld0fFD98h3SALB8b3301Mwc/Iqf25qP8IQRzuiAxwvKIhqEH3yBZ
/nkSoCRYqbPaXHTJDOIUpfVRVLihdE1tUT9mVUXpx+aMIKFxs+5CqKKjyk2J3loZnkrc58WDyI+I
zxOM5FA2LOWRhb8HWV7CNwlNI4rX9CuipZOJ5qnCvYfP98Fc1Ps1vtcORxRBEBPdF4Hkd68KlPA6
QVVj1OBBTSbD6DYRdwCF4Ea0B111Tx/BNWGB1iqEuTGtg9qCKPsyQb5pSA0oD2rPo2OQ4mpw/CNO
DFQqxLdELwuHMR4QOmf+dHH0RFqyfXQFFI6CNGBOSFlY5swax8DmknejbiRg3/duJI3BYSq/Jfa2
mpNBTlBbOipD/vCpToSfjwUxPxP+eDWZ8EwQDZFNXPUFRtvHO64jrrCwTbnUT3CMp0HgFu9QP4Xv
0N2sJSI8sVuAxd5nMyzehUDLZm+z93e+/07mAkgcb3mPaTUr/Pe3j8W7n7jbGZFA2H+esU9flLHo
zb82I7YLoi5BPnm8k51AfdQQDcjFALomBhepOX4UktcHKKIuZfIaVvVMerWXFr4T8aiNDLgKovEw
bV50gZDhJMejQkZ7xLSYQTBL+jNN/UPLiQcevB6/M3+MCLFK//7+Xn8T4/mzFhv/+CFGDbec/Oy8
U9yphFqw3AaaywTcSOVItXkie2uKuZCJ2f2mxALTnPlvAkcUtp1oUVpWtCk2mQh3ERAT4VF/IJTs
DZj3TcFEVZFkYbQQuObVs3wBE8HEmohy29jeOwVqU91Nd8NezFdFeMRiweNWLPrP/CxJYyS3hr36
qX7e+wWcDLXk2cSJj+/n8iXG1SricpNRNmrCGyKNXvWRiVjurbAe+BMTJgYEr0RgNIYBr3j3JuAq
MZI1dv0WqAJgjagZDUdTUL83wMp/N6ZxteAcEi2MT4ZD7m6j3Wm5OhEW8zz2+udn/RtH+/+yL8KC
cUc3IPAmZ45EO6gB/ssU5/+5CbbB5i3w/9ff9ue6OVf537bkaP+Dd+KfHvLPxGcI4kltJsEYmkpZ
wx3xZ+IzCcxEJzuwNsgii/lPR4Wm/Z3saQdnBd/SdHwKfzoqICaydF1T4PA1iG7Wbf1fSegjb+8f
o6T/WVv81V1BOrNWpVmlcPtH57QyjDEKv1GQXA153dvaHqkwgkHVbGek0jrWuzd45/32okxqQ8dn
rZHbCtdOmFbGsu0IydcSv3VqOFHr9APusCN0FDppF4N5hFT3goDT3dxD7ay4yQ0yGsQ3kJSIr48f
dMW4p1+7avuoZThM0iOz8B02sjTb9IVVkOEfHddtg7of7Bz6hMTZ5f3eLDUzHQ/p7W3oER93HO7+
lXNtI9T9qnJTqZGJMp4CL3l7vYdDD7deailkiOTxCHbdoMrbRQ0r8sjp8n0SR8VKv2oo/doNsRVt
F9QVfHhRdV2WJVSeBbfFyEI5TSZ1orTxTcYQkWjW8nG7vjXOdR1Dd6/J8iJCl6AyhkeQJTU0PB2T
a2domGkxItmGGrd+ZTnhEXkvP6pvF1crsh/01PCMX2LF0+/qPGsfc6Ro7r6mc+ass1kEyfK5jtJT
baNcebElic8IG4Y6wxihVE0epWWyqCuMNlCs4QJBsnEPlA7Xcw0DuoKoxrXqt1Jhfrbq5RFmze1+
ruryZ2gVaOUgQoKaQAGazWdIEm/swvpKMh2OUN0J+iMe22v60w7VQwiCjlG6Qf87zwiSVfrj7F5e
x+bjNrq0qay7cZwSChzJPWooz/zvBG9JbMp3FCrkNsyrJMP5EMUrCNoe0CkqFonWn6Z5Ob7Cw6gP
rp1nnNdKmkB+pprXz7TzlgT0Ar8b/v2q7+GFMVTfdDIlvCj5bQH9k2tb6VejXqwRmguPUWJZ0QHN
xXymPfrHVNGJyX8YpF0ZRoQwJnnwQkA3ZgmrpmPHyl5so9rU9mWUWyy87hF0R6xsrqRLZlWYS9zq
5MjZZHEyk2ubzvwj9eTlaJD9VpeweTyWCHhM4q5eFKTjm1q8qKJ61t7VQNe4H6rwV9rZy91GoKRN
Z2ZehkmLFWBigMgxXV9joZUkw7ZFuBctkGF0lGtXv11mT5/q/5kJXRzl/zIKCvKP//tfCS7+wWX8
b+nnfyZ+Y//fiVdV/i6beIdx61pM9Y78J+OE4vxdNTWcwJppyeaTkO0PB7EOqwQp1wrcbiYz6z/M
u87f2aQJJjmFZwjg/qV5V5C6/cVLrCroUZCTbWoyGd2aYnML+uu0CxHovTeNI7LWaTRT9etZzgmI
GOwFJGtjFc5YTctWkoyrlMVX0sCm2sKadixR47yan41ek58yzGPzstZl8vid+9FGmsmcO7Cna+Y7
bD7Qs9OlvOb++PhLE/+T1BoFOs7/XHpY8WxZ100y1BVZ10SS+F8o6x7J/e5Ux5S0jig7IPQ7Lxyh
1UIuXzyM+1xbXHqCmHt0ct0c2l63uqJxAi2cLx3P0pAm07JL8JoiA3l/SC9lC91WHge53J+PhTM+
QhQOXzZ25yU/wutqoHiDmx/xxeTNhlh22ljI21uXBjIO8hllW8i97ZxY3H7snKmnk78iySzDukQn
eVCs5YBCBFR/n7piQZmvJ1jtiU5sV4cQWJM2H5GZIU3pDCAZkoQbZ1vB7dOXGvm3kt14Tgo16b2+
BU5iYKIfc3Q2O9trSkFuOyBDyO2pjO42motIzysqMXg9474wquCR2cA6R/S7ZDjpY5nJfij66xyK
ig/5Ns+GKoIkI+eWaslY/QkuRpR8l8OFtikTHLXHmDTcR8Ydubg0yFk3CIh/Qm/MHaXNaxpV8pOO
akZdawfS5bjV09syHapic2NWfOjV5j5ofiFD/ql0KinWA84fNUEStMh0P47KzBuMUkOCvdr2KBiP
JUOB4lW7Tjsoi4PEJhxHbpXwlh8Xaa3gDkA/FHqOMK4bFttQaLtV0vKETk/esQH1bWQYEdA8FMdb
6kk9wra1dEPZd8CPnowc47FpygtWcJmT2ThYaLvA5HpNqhx63cemUCuUlcoQbkIgRekxTqp6drxo
i2Mun9EMWset4dM5x01df6KGblJ/InNqc4SgGqk7pnZ029x+k/X2u6nvKkKImuxeuE0kLeq5KCXa
t5js1n4Ps9DjKk0gLAX5O6baWEWeyru2sEofzfo6Mx9E01qfudZcvEuH/ItxuyWeaWfvqI6Hd01d
I2YKfPoYpijesmY/SbL1jZCy11+PX7nWn66Os+lRmsktvJ8LAxFPGGWkT/QaXtK63l/aYRd30Lr0
YJqP614IX9+P0ZsldZbb3Fl4SY08u7HOKm/c2REEpgjd3KwLLB40ZF2UnWa3oxTaF+VFzZSNdlfI
46SUiGxxdzWgUyzf1IIghUelCdGXYXlvunlzLT6OWt15sEn8FEOJiCT6q2iSvEaPvelAmFZD4+dq
CDC7MssBKTsZVTRH0ZxACHPWKenN05t0rBY9GqbOPFFSlBLfuvr4E/WgKUURcWfmMHm1HiwCGmIj
6KFoLNv+QypEYuOtAiWExZgb+9W7mvXb3c5mXRGvC2WZN5KFlLO8NVKQBrNa9ZcX5JeY8DJjnlW3
Lwn+Gzi8DOIgy4WdkFRyl6FmgD7LuysNyXxSAqt7jyDW7TgzimTm9Pnmdrzs05tgz89IEVG7tZah
BQnd9ftwqyHmMU0gpDuExIo5l1EVcnXnAurWGWBMfe1BxrWQHv3OTugHZmP7mjn8mFENrbrmTCJb
PTVVAe6FKqDXF2+sFMIyJ+QgJ6KTZZgNFWZf1muEpegCtzy4ZNdR3OULWyV769H0rpoPWK4QuLhq
UgMX3smhuh0Xeq5OuwHVtEutYQg6hKy0w0tnHffS0MxaC/jBSC5uioKTG7X6Tz4gSAp9vw63EMQ4
6ygrQ6dgVmmGYQX52bS7Zp81FKHHLno10hIBr2PFgL4u8kral7l6eCQaxWPhh+LZw48t1ngoq0Dd
dc2CqGclmx2tGYpDpT9ETEJmHI8NpUNJAcK+QZrUDxvf0qCXgaFGrPXMk51c3hOW1dCjq7uycOAn
hhw4UrmwElrtrUmSWIWwYvsYUJSRl8fMGBm3YtwPAKtonpqN80Xr0OO1Gdp3A4JBEEPAn45FrdTI
M0bThyqnYzTxEnhHjwRualoRdJr5bV8r/2FURogeJR7S9DJA8IgEbBonk7Qui81V2sRarE8kjewZ
+UrmssQ9y2qtDwjbXrus1oK7oaw1DQ3FJt80sUJcdHkX4TbKxb1J03ulfzXS6mjAp4m+u2+Qyn1F
b0q/rW+POwoqx9aPhgt4bGncfLlDB9dOCNxWjw/d71V1JKvWKjKrn9wsT3mckn+fm0hap4jePeR9
irILCnnVFHlT5JAl4mCa4dvqYdHWbpnOLVOfSxCFTxmXJ+tm6ZPiilhNTk5RhREysvUINw4ioUJm
FwOgUMAtJc03lleMm4f9rRH1jirVSDpauyLOyrFxb8j7u19vvtoSbls+6DrYZ4igWLOq7UEqNOw5
pVSJtey2sVmPBjsC+WsQ7GsqpscossYowkayJJGY5fSJNSpuF1Yjefdx6V5ifWQYagXgXGguLNoE
MnS3m5frEM1Z0uDeVPvTueQPZPQissCc2o/ALTEpDvrACIhKtfYKwGn9kX8fy2KeleUrAvWkhdsW
tILqOsmvL5oa3JW0HjdDf5YcM5+USetpPV/L5bL3csMiYsMJGxOqSO0Uaz1+niMZ38eJlrc/0f2a
utDDHlCdhvicNEX59mHVl+8ClS/o+Sd6hzqZplejS8XIhaXpAK86GcDGqLwZU0gAkdSxXnR5EEpT
y1brRtdbQmD9JU0Dzo0lbAWNDqXgTTFi92Leat+RtR9tuGMYrSG706b9Iz5FQNBeeqOsyl1912Ni
/6/3ltiM2lgkRwh9Ed4c1S1xYzebsPAkNcdlEwMml4SmPXRrU7EiDeRcrwO9tw9KU610uUm9SkNx
oXgovm1lRpANWe7fHHndliiONxLklOWVWcWRwtsQh5ZNsqRtQmCRSOOiRH7hou4i5bbVtHs7yvV2
1B2dbj3E9brVjEX7IHy+MTbRMfnukGXry8v6iJZhHpWE4+rZRhq096tu7ZQ29lGY2zhtRva/fCWI
/bLv1FxmZF8srxD7G0RWyHIZXFrLweB6QPrV9f7t3hLf+3iULry4r5Z+/YErdVRqR80zHXj1kyx9
rd6tJGMsRRFBE0YLpwAUZYJxfNGQDT7INbHIzLDZrWj8Smi0dsKWM4vSN0/0chthHHkHZ+RPlqdQ
fRWVXxjSSO0bEwra2zdk7qXbGAgHGMT9tejpemo9fBdluawUjLl82JYFa9cBukjuq0c/zqDYcvrK
8pr+uqvL4wP0lOjJW4okvUFEobqz6hRtryML+9Tuw0t036W36sQCJ0j0hIjyCOgg7/HmOWrh3/vL
ODfvP1VbS0IkYdJfHgj7SLAb6lV/dY9IDt/jCq4i2O9HiDxCC3CsdFcrk7BJrsSl5zhF81r9crQ4
eNzawaXt8I/pxTZRsncYWzWvuptIZsX4lIzYbzXZnl0VSHYeqmTjV6h8tSw172roswrtK/RUbZBk
stcbzQiMsj4SJdda3t3hOuZOgzbR4EtXDRohNHMjC1X5OiaEX4HnN0kk2bvDhXl3jgvHLDOoTw+x
bNRB0SV7ZuF3KZP3xgANcZMUgY3uCVJloM7mykBVdUZjTaL0HXm9HxSJCCiPoLs7JgiSPiQmaXus
aBaaNYWUeUlrLCv7sUxyVfcKm7nEgFb36iwKJYjqeHyNna12I/OyY9krq5+52srexS6/desCQcCA
pnapy+M0w0fe2oJyCL6fIxkVx/7nWAwvw9F6rbgje4kM5S7LXt9k3RmYUh0iBAMTt5PUXnOEKfjC
eaStWcTlGF7qtXxnTcUq1lcfURmYR+ec6LdXZjroTzE6FAPgXUviFF3KWgQgzpQEeyd2GnQh1GIR
3+9BG2l7MydMMiOvNNHbmRZjbnRZCSM1WMLTikySbnq15pll3hdFdv249HdlrtTd/gI3opcqWZhd
k3sQwWUm5eVqMKSf/m7tj/WLmSIddc2QKnAaMb2DsTlIPraF8XohoTBSSzwvFyvxK+NxUvvHY1Qo
yekuX4PC0T91tUHG6Sp7Q5MRmRPvjfSIM7dtpkaTQ/PUdFu1U76Ue3uS9Z7L1GwxJ5ZxU28bPSdf
cfhqEvO7K1hVolXUBA9TRxIxUfzGLnHOyY6PrMgkTtqdY8RhqVXMq8yVtSr9pEhNJA0OukzdH40K
ftBodC/vax2qErmeFY0xy7RUYU4x57nyaiN6YkFlnuTov13FQZTWHl0s67uAAbHoZlqVBAkxkOgE
7ZFlbYK2sD9jvdDGddLeXCVSVw/z45ZbZP8WJR603GZpF8XTPn1s4ZIdKwiHRbWFd77GsVg5XeoZ
5iK/ZSdHvcJZVqbvUmTN+vi6KPt+1OdSi8y9Rbikkh/6B1Itvf4Va4/BU7vri5I1EzTVZnIEm3YO
IigufUIn1eMb7vlYKaeWXiwe5WOnp9oySqPPy/BYoKA3FoVJ7+UeYfBlkeCsvL/KNSvUSsvf+7TA
/XGFeXuQiAi3y12eoMLQm1nFAsn4vuDyMVqhiaIpL3ZcfTvRpfIqxXq7MvRQXFi0N+vURxI4G/q5
YC2oFl/yMZT69jS9/dyAMMdVrRJf3PVuqb/pQ5F6NhrYmvZ4V6DJrTJaM4vuo74mmydjyZv2WXC/
nVH+lv34uERGy5kcyyMKTtmDG5GlhXJNCrdl2bN7034jDl+AJBSgrOWqceyHp6R72OW/7n1n+jEm
Ngpk91HlGEfWE/GokejUdVQtTOQMnYtxalt7Eyma5KGDx0yDL1vrLRehHKGNM1Axg7WzVb5F2hqc
w/aLDM9Pz03FZeRDdEsWgNYf8YbCUMBeRnd3Y9Xc3BunGB0l49AqSBg3QtrwkpEGMyjHKMgyExd3
q7KS6/yHHsUvSoOzzYSCEtFPeZdcH2tDrxnYhsPd6AGB+WXYDnCIspHkPo1sL7Qv0WnKsoOJeFJp
X3fXa/LhSNuyjo+BmqZbo5DJGs9jeGvy0hg1bXx/gWq186T6f7N3Hs1xY1+W/y6zRwXsA95iZpGJ
9Jk0SSOSG4Sooh6895++f5D636NSaVTdvZuYiaiKMqQSyGfvPffcc/LgmQviU032dYrEkkqWfXQe
K6RlFJvHxdr8NQliGqCAT/Dq5hIsBLHyHL96mLbU6YMXli+FXZ3MpvlcJ96rFpHpub13xH2PKygd
YtxromsdvFRt9iqjnO+Cffi6adJjOIG3KzqxQlF8TqNiF89FQDglzwqjonUMYrya9fhDZP09Kfmd
GmdsAUgYVRa/5KELc4nhK1M60AJqFnV/AopBiVUOHRqZfc7E6A99ikXqbKc3fRtCfOrAm7Q8fiIR
opU27Dehrj5FNYPZBLazacInJSW+1VHBzhVwacpqF+v5UxWM66iCQ58PiEmgVXtbWhFMAFFeotHh
99S2rO11E+JEbHf7qZTPuubuu8i5xJ69ktknD1urNohOtZWdUej+c56pwc7p+OGF9XCIsWjqBvFm
qeDYaXl9NAeJvmd4mxZ2fs4MpNK9Kj5HQx7dJWQxWK9jDGGbwy72QudQgtDwalp/CcG60I2lTzSb
4GyYxltrD89hoOQqwnTQ4hQECTqkdY0DmlsFK1n/WSef+O3nKJleynncY8n15nLGL9Za2zmy93NM
CDSWtHRFNopzXb9PzYoWrZ4UpghGXPlyVW70kURL2dXabeVCQMDJbDrZDuLkeUHoXIf2jRFoH3ZK
IcDS60Nm8qqBVtfAHx2MGqfkatUa4kDtqXJ65v6bH2bhfDJkZYP9NbeyyF6o8uC/HPljmLkb6Gq4
bXzB9xEczogQksIkZ+WVFnGMehhbs1qG4CaOnfu6m1dckvg/xTRERIR/gSptv65dGsxcrMMHJqAl
FV4cbOqUd+uC4YBB+CZzcwXgSnVA00l/1Bwv3Zd5iVVirbe3wdDcOlFy3yweoxzSi1b7uwpcfOY1
ddDFvRGKhhihQCuwLPCr1cNPLXicHFinwoiH9Uy2ssay6JpMi5eZjdvUEBSnxtDoows01N/VS4bX
wKUzzGLd0YSWtThKs4df5oJ5Ihihn42vENOCV0WRX5WwYUR03wCnVoyK3Wu3ddLexWlnrtyEA8XN
LBbtaD2niuy+7glxVFCcO9c5qJlGHzE892GzNSrr0OONmXTjSzOrz63JUZLKR+HmW8scnqtofEm6
YR/xRB8fjA/dtLelbT4NpjqFXvQh+xiKieXnIIJEikqhk5E8jFV9sUhhumbYjw1jGs3mQRva27Fw
rhiFAXnZn7r4dmqMkAaObtN6OhQeffgiUFyX7qJz7+tmDPoHxrWRFNGk7UeFjZZXk3W7KKpBMuC3
VMI0Dt+ejUkJ9LCqztapC/BiZVzshXGnlVwzmrAq35HWri/cJ4T937oZV5Bhb3f6I1AsdAOpYWbY
5Tduzp3kIALVWzBA6voY4rJmYRol+SrEYbgW5e78kFiZX9bTIzWwG5nCXDQ6cseyfYyHV73+NGnz
I2azHzI2HADUQq0jmFDeGJ09aWwTSVkAHw6WMfhGInJUyQBmLDM6lZQzcZV9pMwN7dlpDaxvTfZD
4IYbrQSVdBPbT90OpeillhWpyscVql7pzfiSJu2O2gKSkyNj5XyNc+doB5W50aUGoKvdVRr+BUmt
PxGjoBWW0fSpZ7CPekFIkKZYhrCVw6pO/TLpvtQ1NCTTDBYB/scoH0EDAn4elwFZCwg7CtvsRryo
NJTuoWTWZ617HzzxUM7Mt41kPzl0DXcLT6UpRYsfFA+MuVW6r2Rg0qsEwNwM6Va32V7FMGzkDKCf
ROMnXYyJP4xAbZMZ36RVqc6eO2/rzlabPPDuak1Qs4vFzQjtyjwu28zUn83AxnikPs9Zy/IHLMGr
gfxLU5cKyES3oQ1G7qWXzdlMxxdPRNZZ3Uakvo24FzEFRSVpnMLpzDft0NzOCq3rGAv0EKV6FQ5A
9MUHgPgx0Jm9BXEJdr0x+csJkRXdHTUNXEPQfMQsezkxdFnBz0y0XRzzaDfsL6ZlEVBG8X1Wezhl
l8gApLP7YLY3AU7HvqfkvQaIwP7F9nnI52tjTAcu55NVZfl6tJfDLM/9zMKhQDPGYQX2I2JiUi19
x3UIJGlqV8bAUezG5amU/SVIn/qO413UYL9TczuEcFwz74KFxj2lm1VXU7ioWNNJo3drm8fFzs2c
h/dituJ1OBOlmhaz06LKCjpqanDPcFh76WUEjcXVLkVabHuzf5lcDEWG4rYF3xjCBqJpKattYhE8
e3CPZ3ztYYSJPPro7OYc6s2WcjFKPV2bruqBpTKO4Wlm1xTSOhjm9FLn6hSVLlCSOqVqCdvFTtqW
fixlug/n+TWtAyhlQwLGnztv+OsuH9xFLL2V0LsXPR+BsId9pfEbExIoydDu1JhtVag94k56n+M5
bRjRaZDDs8DX2y/0XueKIcWLkO0TClA43uGudClb8vuKw4IHqrx6yPrHfLbfh3HYW7jDllPPInTe
A915N1L9rY9KSLHNrcpvsyF+cftXbODuxr5BrNx9o6YFhzTmqpILBCTc8D7EuomyvIF7q/SIgIKu
2bqChy4rSXG8DW36EdQc4DkpPG5zzx07gjuFA8kIlylPEYBN5HYwh5fAVR+6iyUcAf86T8L7pmx2
xqjuU214tszmTBHlYBj1Vhtw6tNAETWOvyCe39pG//e3m2DpheFm9DaKYGxbug0CSRMVLRk6NF5u
sXrDh7XhR1qO/YgRf9WEKCBSsHZF5olN743k3k6Eu/neUCLcRTHzHOXiWDiUWHKu3ng5Sckysaoy
rCc7AI6M411Y6m9iIM8fnezLlLBbcybUJVwZE8pl6VMRbGqzup+85a7FgG4tppT83QnxN9K/BBJa
ZsynGyo+9nGh4V87v4hIINRkoQfBVcAhl7fUYe9yg3rECPgpww+k0b116JhbTfTIyi2LsqcfeTVO
6gGXr0sq+Y8+seC0thdZOGvZTB8ymN8yzIwQe7eBkA1aMnGF0gBVCcKvs6Ats4W1ajeaWPXhR6um
rSGw2xmtgxVUzy3LsVkHc/LOvXWxRH2zzEw/uHx4dZvH45Xr0bFe3ag/VHN9NorwnNF3mchuU3bs
IXz/qMluetZvIajC5NOXZJr90og+jHJ+lHnzjM/HpezEexCw1FQjru041JshF+91a7/0AB4s2oc4
Ci9NUN9q82vbFhsoTNc6bj+JWu0HDkvNGfZuwGy10bjvuul5MKIvbW9fnA483xXqEmEnddBi4A4S
pbs8CE960A3nPFEjOyPfdnp1FJgxYrudEu9wva77covXrLlKLO8xtdKzbixjbvb1qsjzzXJ92mbc
7kHc7kOneU/EZICvhh+xMT7XunNVdrvJWNF2oF8SytF6PxyAKfrDMjRCNWevYuFUc/+sM0cru8zu
4l5d05DakuUUj3Vfrg1Nf8wxZAOO0B/dAhXB3HgTbrTtNXPXKTQYJl5qdBm75RSKE6ynIhMdsiBc
GyFeSeEkLqnDRo2m+XE0vAupw0fUWQdZO1eKiesww3uTs5L6Nq8qLSow9ZPlyevswlkO8WXz0uFZ
UuVSpIi9CVtFAw/QKSkshwBu8AfpPBaO48sAke7ePDQxlsKtnlVo/pm+l7W3dT68LAdF7BD0xdb0
mAv1GFR7ownvKy7Csu2+RnxyE8zZpovt6/LN0ll/m0fnvUmhNrXJVmTNLd+EdIU9Jx2aGi1OqOXj
HYrp/qTmt9oxz6NDiT2bTZheTrVFEmPW9gQGV4fCQYjTDbC/M0b3ToMtlYFEoKMdJw/8Rw3PgF3+
VL03LQo4RW9fLeW8t7hW+5ZBQqfPl6Dvn80J+DiqHOkPRecvoWlVsWhLnGn06c0ax+dlhLuGEaW8
wEW1TkjAk5EdT7xNVT5UpyAoAj/x1slcFIdKZZdeeVC0naLd1pEjN7HtNzh4+H0mX8JKVTfpiAJP
l/h5hBmrHne7djK7bUO9fjU3orlgPZRtHUXX55A32paI6tbNV99YGP8lHs+vfWR+5PD8r/+cIc3u
o1g0GJr/CyxpTOc/ISLx/FGrKEdJIvuooy+f848fpSS+fcJ3jpAm7D9A6RzL1eH2WAsZ9F/sTE2g
I+E5iDjgaW2Z3uIw8y8dCcP7wzbgAUnb9jxn8WL4D3qm4eJLs3A3MXRzTbhE1n+FJvRXcqYDdwnf
MGl9E6YAX3fwp/yRZ6NxkwwqNwM8tWBtR9Nuwobp92ye5SP+NxHp74/AfefHRwgTfx1r4BFjaF+8
IqS+40eltumpKEXh8J19xpJTH8UvuEPLp/39aQJaK0ODFzRk2B+f1mp9olpdD/x6gj6f3xZ2di6K
yU/oQC3iR63ovmup/B8faPzqiYaQBqYYaHHIhev74xOlAw9Un6fA9/oe9YdCT0+FR7HM0P0qQAoW
+5rI6k/FpHZ2mByjbLppJ3s/KWu/DPbUE54v5jCaePj9wP/yxVyskDxkSnjDn4w0jNiGRjGP9GqF
2hVf3H2IpXVidCe1zHXtPal0vPn9I42/8ra+T7bxwzOX9fYDb8s21SR0cATGu9/MDkXi9LOrOJtp
DMvnXdnSgpF365zKr4aJuDPK8+/f4FcL+scXWGhxP7xAS+3bgZIZ+GUaU/ULj6Gd7H//CGMZuJ/X
GLxuk63jehbJ/F+fEbtTj0l2y4wHxd2s52+5Z+9BaY5JfCP76SAy+9KL7tS0aH21eDkb4Cz57h/e
YvkmP78FAR9WpIvBLIzBv75FDchlJgmlP9G/tcNMhj35c4tzcpPuk1yeKQwgHrSaVHSMHckCQKx9
eibTwqC8vf39yywc87+/jC2IE6BC6u43Pt8Pwy4DbLetPsNdczjlAX7NI5bYgMpJgaaA6Dd1BXXF
RZRB957ycvHpU5C+ho052Udqe6u2Gv1ZjTeeGR09ko/OCLBi6tbKYRbZs3qcnjv8mBLIHVM/b22N
cG1YOXG06bvJ//23MX61iNjKnukIz2Fn/zTBVV3mwg65s1ubLk1LrNuGlhRNbWyTbtCq35UhKmWY
2c9Bt5G2QxYNR1y+ho2z/v2rLIfHz5MMymQJ3INx2RGLBPkP4woThg085IHvouQ4TttomHayzu7K
AkePOPPBZ7bhP6xv+1eb2NPx+3FNG3XzxbT4x4dayjMCiI9sYv0R/ynf8djLQ3SsALWredhms7VJ
whejIrrB5C7u7SMY21ZPtPNyosVFuJGTdjYnSfJLdtMBU7P559kB4p790VX3Ihk2gbwt5hvsD9cY
oT1YmFrq07jzYhCcAr50Wd2WavbFjFg8y9qsSHdk6jsLUKg/TqRXvx9qy/vVjvLolPBsd1FY+nlf
z6HnJRgv4pMYJHvDBk2TxznN9p71Zo79KaUM1s93osGRLYBP6RD1tjR/Tdomn7otzIlDjxXhZGTn
NvncNWojs/gYW5hTFNHrCDaS2hDM0X4fxtuKhT1qVIinnvDNWc+VPLsGtrgxMmw1YI7bb9Pa4swW
+3mOr1Od7HvwxTnRNi5ckyWVrjugEKxQR6Q/RgJ5ivA7TM1Xy3wtA65H2BrEmB21NNERiQ8aMiUu
Zj6457rNsBkrZ1+3DjSwbUGpjBLGjRVqN9R8QNir214NNzpZs3hVj3VYniZT2wpXP+jtUsTQNnaM
P8BkHR1IpElsXoRFVbBHR1hlZ+n2m4DdUER8DQu7Ug+UjFcT5HfdoHaDZD9POCHkZy7xY9ziBM12
E+lrBevMquddbNIvbmnbpsHuAFxxorw5j+ZRC5CDpYwyTHe6Ze6XkYeEg1g4sbwatjCdoUyhpOPQ
twovZrFz0/goDqWVNGscjy+OYV48hZA9IIDXwuGQnl80dCln6nGqi89cYGhi0omskWCW9XhjDku5
03vOjOhKz8AtTJ1rcKMK+7Eqmy0wEvlHeGzKfjvH4X2dp3cqcbHlCdcScFBT4aZT7a3naQfBeQWO
uK/cOy9HBaCgOwEHzbSkcVK39mAfvjSfHMveC+E9x8sN6fDek6Re749QKLp44+wc65JQFuw5I5fz
shBfcW4DhLH3y4xj7Yt1lw/Hzq7eJid4hOS4LyUi2TlVQJZImITHERtcS/Bydbc1Us5jKjA00QAQ
OBE7WH/U6WZZDmKKr9DDCRq0YTilkbbFf+68PK7o552aqY7waW4YbHQgWlu269R7SJS2lC/ulodB
otzNKY1vot1iS7npFSPFZZDAPcUxe111+SGCe+OmZ+G0h1GbD6CSRt0dWtWtqaX5WhytSznuchPt
vlzsyxFyjjvuljNZi/RdEjinGsXLNNyZfKMqpsEIwqLdhdcUNKrOs72uKayt0WX8mjVUu7XkPqSh
LobtTIlrgh8Se/026enBeFj+j9Mz30zJ2HQHSwZbj2TNccQTPqWbsa0hX2nuKQMlJlNehYSyMUi5
6aISyCuVHd2U9HdkBjbVlaCUggcAi3PEdFBrWaD9TBUfAJtXRa9IUZ7lT1lFvzaaydeZCxy912nv
kMFPvlvKDffC2oH16lh8fwQe1bgJSCzLDnScEfVYY4U9+daU+qrK/Hwg1gKE8VKuSws/df4uBaeM
mHY5xfYkGda1GWyGRSyRrBJfPiwkeTn+7hquYz4v5ItFNPfGXN2pgzJt3x4Ge9gYVbLXVb9WsbYd
ewJaNW770PVA35FDNFlb+m7U3WOtvpINHRfsZ2h41BiCOGNVJCLYGM56yLK7Wje3oCAVb5KG3LKm
eoDZt7FTAgOb9W8+egaFXyM+OsawUczuEkMkCiufOnptiBlseq0iM6VQToINkzvL9sPAQ5JpZ/LJ
Gg4EtfP6+0viV1eEFEj/CV3Qcfdz0DXXlUi91pS+5dW3Lsx9DBJ3nWP+wxVs/dVa5HscjUUfPqEk
Mp4hfgpj48BOy4ruPUwXnGMWh7uQb1gLGkbT4m452wqTy7eHXEvZpjfp1K+DzcJIqlgVRet7hJ4B
229u5h2tG5teZ+Kc4JPVJ2/KeGxBRYOyvg04WLz2ExjYGdSN4vc/hlK/CmAk7A4iZXzDHeunJIQy
VZhngUd3dBS/BsOtU4WbxkEAeZSPxBGXxMZ917H3sWkdR/6pgd+p/NUQHQRI82I7bPzY3ntGizd6
/A/R1S8DPfQazW9BtCG+RUI/hFemkw4gfUL608BpobUoSLZrO5/fx3betVnmzyCblonqMUSufKg+
R26Lnp69z21t899YWT+8yk8DNfaZljUur+JY441bKbjHRfk5btzH3z/HXD7op5DS1Q3bks5i2Eio
89fork+rSDNbS/rzkL6Wun0RrrYpansfGDQ4egljTYLWB7i3T37H2QTzBUyrP031rS217XJtyKA+
aHoPsQXaRHFbVMg9dBwRYfcP6bzxiw1HLGaYtBayFcxvudgPMyTUVKdubSA4AdMM9uEmrKEKw/zN
npi51YR+AG16q2X592nmu1SWYO/dL4diRrzx+7FbhuZvQ2fRFsutq+MJ/NPQabFrhdUIEywz3qgg
bwq9Oy1ZTETEm+b/hCz8In93dc8yDIcmXP7l56eVtlskaSV9Mz5knbURsQknCQ6QiQJlSVjT/kPf
laX/IvLnkVISBXO20Yr217WRinqEhs8j4cHSmdNvO7Yq3YdbbF2xDV3HqX0ZAiLQStssv7KAGhEs
lM7Mzqp0jsGQUF4n6kzwOzraFXbfFq2ONstjNvcOdREh0vMgQz8GyrTC9pDkBId6sJkjrIwKnQpw
v6kGxBuqYj1b65E/no39hpBrVyt18QQ8FiF387uCL1Rm2sOYhJu4am6NKV73njxHiXWBnAJVvKfA
7RyTJjo2GdFqTY0zpgzZO3uzwIwxSA41ReuuQ/eiDa+cP3panWt8l2XnJ9XGY3nhZ7zFlHzTQr1r
uRu9wllZXgdRntI3F9pyoS97YonAO/5f3nSn5YQrU1KFXF00C/YtqH6HrMHECiUHmGb7aOjzziOT
W3ZeJ7mGGyodxFRaGcIwTmgHs/dLzMu91xTrJWbW5/SsbHTQKTblbXxUYfK1Z69awDh2N161dyru
txVhUs8AOtG8S+J+K0qShqihtoYyD/GzATU90Ldt32/yPt0HBPGw6K/0T+wcgxbTQR21AQqiax6h
U55EsHfK+LRcN1ONHZz5FlXBNbVR7V6RKZ0aCQNWZ7gLeW5arpDeO1sx2kvjZWxSyLH9toUcYnRq
FxBcpEBCJYiY3pATNo+TG++B09YTt9gSKQZzu15i6LD/rCUPIu23ihylIl1yC7VpWnmeIDSmdXgc
MHFeZqJvq1s9U1eJa7ZKt2VJtsAHRDD18uy04EyWfHA6IILRugzNm+Wke4fEM3PVTmakEkm4G5mO
sH+Ph3KbeZRguFmhWtmSrEKncYi4x6TpInWbYya+iPyNv2ICLWdWuy7HlYsidt1Ouw6qgtGlG809
NMRUdnsyqmkXcV5J3fhCaZsA3ro0uHlK5T4FZMcBjGW8oW+W16SUt7YTgqCYZcT8KZycJU0JI7w9
R6C9n9024tHqinNMJ3DevAnDWVdDdrfgqF5A4OsMO6OE1J9RbZrCozUhUw12EcIQmum8UgWwDJBL
4ST3OTDMgvY67ZHE8pL34Ybq1V6D5a/4qK6aKYtqdHvbU/JK3G+P20aDmwdYuKxbMU47xRncD/12
2XNLAJLJ5jC5yXki2rBhIlQC4oTdHgQ3SAvjsIWMZpLTRR4xxkBpGbqpoEsqVy6tztApC4ZZY7oi
Joj0yKgJtIfHKbyZ9fbu92f439E7ga4zULwFR8uUJKx/PeOkQT2F8SHTUtrDkrVk9gi7ojvNJALL
UlvijShRD67LG9vTrllkCyx5/f17LB2sf7lLeA0wfwHobpmc7wsG9cPFVuiVXuvWiPgJlfKGXCdQ
sLRYoRONHr9/lGX+7eJakEpB8ZKuWuFxuv/1YUYOlQj/d8+3nfiozRI5n6mtV1ETXtE9T4HKO7P6
vCBqjZ3ca064qbhkQmu6CbU/BxLPzmlvqyq8Qk9/THpOLss86vJx7DhgwmFbpUA74/AubMAc2R1o
d63plxlOI8TtmMdl3ZNVxG9Tj5a6JrQzhcvjMDUHx6G6OrV7qFZc5ssEAByUJZsrcvbGREIIqcOD
cDgIWiFAi2dB99fgTTt3mnfDAMO6yJJ9EHQnScJRuNalSIAkgCIaN7qSo1wbtmdWDzdSzDszB2kv
htEPIaSYkAtk4vpD8qChYlSkKvcjiH5N5s7rLlSfYo/eJCHmm9yYboaWAzrK+lMpzmOS3OiOfDBn
wJecs33OznYtLsmQPjbONreiey0p7qglItNG9A1n6gu90nAs2C90qDbZsW1Y8jmwhhlcRzPzlwxu
hPhC4wGMyg0Xz8qj+wvj9wXdSMlMI8N7aPvizcxCTuzwKOJ5LzjQJzrTbLt91+rwYxoFZAgP2Gh6
aDV59ASYFAcIHJljo7Sr0zafM0I5SAd7rQ8eCkEkbtEIoyrtnCXqU2v1m0gCJCT7OGzwxagCmqBQ
lk3m4/A8lGTPUXwMvPyudQKaPLjhFzjBzIu7AezL4j0W4K5R6lq1Og2IWyshTGi9s2bKB/poj2DW
90bQbpcbrdLJEetqOyEp7YEWpZqkn5lT3NI2Vm7vR6hMLOrjBOhlCSLTyPRH9do5XCxleCzjYZvU
6rrcIG5Jx8+AAEPbwcHOz6Ec122C1EWp+d8eJeO9yupDlNvHFMjRpbDsVOl+uUtkmPmJg9EyKj2i
oTGuI0FfgoBJu18wEOHK52AgKU/4+k16doc/9VA/JHGERhn3pTZfs8F719i8ad6/d0p7XslqYPRs
8Vho6TmnZ1N5XyEjrXL4XDKw9w2MNDJXsBMXobXoqbXwNkrjreXR4keKXDuPqWc/xPrZaGGE1d2N
lab337AjmR1D+rJJ/WOupyXhc+r6ttTbdxvgIhy6Jxt2ZZ9HsEyIe9D/WGUy+xzRki3McldO6X3b
us+Vlay1Mdo3pne1HfU6tPEmGoLXyTSxVm/dR/qQ72jC9XOBi6R3s+BLCzYwsIiDxvtzdMEMFviI
69wc1VoT9HwFaiNSWi7ho3Sw57yS47UAHy25F4W7KwzrKLs3EcnNkl1NxW2tte8Rbbm0zB+tzKS3
mLCa36JieFyyenDPc9OYCL2J+qK+LGFKVNWfPaO+rTvt2bNHQhfjGGZ3lhcDCyC0Zpo7bTLoPQYf
V3n+eTbrbZxZmCA6RK92eFySt3ge/iGB+8UZ6+kuCRXtCITPP9cBWwDsbGp01/ckNiSTs17CowUT
beBSL3DS7w91428QgTApOZIR0g+J/IT4qe6oR7QBWm0u/T5m/5o4eRJwhkyQLpbAStsu+1YU+0kz
/+E+Mf5+d9nUIzzPILOnTCJ+qo9MuCUIYQ+uX9K7N08LWwUIEdB8QXGSWd+Bkq4jI3mz9M+hE5/J
Ks9RmO2jpmNUIIaxdr+Nxv8nKzxOJc4VX4oub+vp+qGiIv+RakDO+BvxkvzPoq4///T734kJxh+u
p1Ouk7qNXwUMX+bwu2qUgTIU9AIJvWBRMKEM9B+0hEW9xPFcQ+dH30kL/0FL4Ee25ZA7GlSMvpMZ
/iWqcvc97Gl++u8fzXUN+6+r24VPZFJJRCBFSOrq5kKb+DE8MmWutXaNLxUXEwyt4pIHMy2+tmXv
igVwpKMMR6AoJ0vUEYdo6rQ4OM3R1froPpi1Xe+m7T5uzA19y0fb8YqbpZc3rj1jVZc0cMhUIy+1
V0qpk6dV5Ukfuq0EdXHpZF2h9bOwten3h9IUEYfbYJ7OfIniEVOlufK27H/638f+S6bXb1Zfv8v5
Jq6c516b7oMy7Xcu7f+bVNJP6UX7Glyy0KlEQx0OBko/aZ5AVnVG/V7Tyz9rI3rTbHNH1XE7kcSt
h/pLVQznId7pbnyvi9DaFqF933et8qGTnwwv06DsF7CEAIKF0d3MQ/wRyHRVFfTpFwqudQmxt081
opLK3mSmq61rbcCfw2xpBjWLdsewY7De0rKode4m8MbdFOXvieZpO1vrs/3oTdc0/1Mv+hixGMjV
BUQ9OUCWMoR2mqjLQOVNS12/URBqtxnZAAFsN6/1P8dA5evZVn49EtmGcYZGVEc9cWhPtWGfDGod
tTvCJofejiZetWmD5siYYK46ULyJXOs5IhtrHOr4DBcdthkBH7WNSC+uci7ujCcjqr8GifYpHzob
0L+jkXgaOV4i52sX1LsxhjFaSw1r727EUsx0cOOAgyoLtJjiuTNWLhhomZXzce69/L+hgfT/Indq
AVh/cx51TfuTrt3yB/79QHL/MNjzi3GOZZGhCX7y/UCSfziWI3VJDZx7VQqdmw40ow3/5/+w5R86
ly1dEsgEuTTgAx9S3Pr2I/EHGZ5uo4dHHRtBjf8ST8qyFhbYDwkbIKSF6Q+IqWUu1CvrZ2wsVlEb
evPCT0X8i9bdPNuWtNvNwLb0I2XjaRzjjed8MmkAaINpOlAYpjVzPAU9wYgQggyjqHZuhZNeSyfJ
pEAkstDe2WWESJOXH72O48fljixdAzpnVGJAOzsHWwW3Sodz2EUUKh3zuXPSRx1yc4vExToMhb4Z
2nGhAnZbpYhehwhBPXKQ3s7ux3lC8dY0IR9G3ZkK6WeKp+3ahHC7GikGeFoJMX6glH+Ch+DcZZkh
Vq5XO6tOIoablXR71rmzGxPEC9oa9TZjaxbdpzSbUanu5VfPNFrqRAq7lOIWkYV1JnLjBvkrhIkD
eaCcKKkhouomCdfBayUSCW4b7kdak1ZSHkOjw6tGPdGKbXjRdUACJpe3qIrgoiWFoNIcVvQXbUK3
rS5EzdcU1QMhwhvo2M9ZXgU7QyV0c9ICZbUvthiqjYYknSMW/oKDA1hqoA9EW902qpccUn8YOcl9
d6rzXUKrShYE74boJSJrw9kpXW+tWV7lt3rX+RrN/YWixbqt23qTWiH2XQMQPXRw5Kxz/Kttcz6X
fVgczBZ4JU3xsOyifB8NiR9LDEyyEiHb3hvUuc3on5yoq+kWprtzW8At9qb7Xs8MP7Jm4iPN8LP2
zzylg85pta/WjM4G7cpcbkmChu4kceG2CvPs0jK3gIAejJn8SxTRGDYlWewHoUE/EY7AdcBBSqvM
wllp5o01Hqt4KZD15nyQkf5kZTnJTeQhf1wYkHLp6sJoCiniFoWYXiDd1zeNtuey39cmn+QUa3PW
qCBOMTYj4aFouTi9HlEbN/bQuc0RQqAJBXwojB/HQF6z1r26YeuiLbFKhMf36ZN+3817ZVLN7mnU
LTXRMQeE671y7z0zl1trDnD9ttS+iVq0WGhHXOntv3F0HtuRKlkU/SLWIvBME9KnfMnVhKWSnoDA
uyDg63vTgx51v9ephIy45px92IAtZQ/doM4wdAVsO73iv8QKl7NIuw7nZO7sDdEMxzpvUWOEKU1f
7Rzw98EEG5VLR9qjE9A0bhbFhFOUKtJB+LdCWYx5ZhSv4Srfs81NMCW5IMcd7Ie/D4MBhLityVPV
8LNYCpfnZZgjpCsqmsLRvnS5BXHYwuWbsIFEh2HRqhuoguYSHVBOKhK65tgpGuM5dJixLN6KB7sv
GibhPar/TsbKbvH6y54PpNJDZYKL0CtDYFA+aK+DOe7cmQtd70pN1ZJJ2vHaZ26KQXSyxqdpCoKj
KGQ8AiKJ+9z+tqyadCpPsdmXxWntTBbTREkJXLyGp6vHBhxOhFuYyNCyx0aar2wwErUbRgiLYTsi
VLHKgf4BBJmxtvGAH/BoFbZGRcG2HszakrTPeu2zd88sXiWPL0aKXRx7M3/yekY7gKxgbG0e067h
n/CK+7SgjU/BPLEX748GQION70WCvLKPxTqxUigKqCAcg2zErXjx8Xt3ATCFLofyUCfFx1CKryyk
mJJ29VNilYDqkYF9kAAvptCwYju8yNAY9laSiEh62OMCL2U9bT4sEDpVF9iIsOnGCz+56+R7b7fH
opfy3FrZj+1lV9Uhl8cn5yPtQizuIsP3U/mHgSS8NI6GXdIxJMgD715UjnmYRjCbmBbiOiyAUuby
zWlsYM4pPyM0HnjoC/mVYC65WNjnRXGYurm9z7clokyMa6OWA38k1oBBPEh9CG3FW2bgZBJQLvCi
qfbItfBeFrTh+DuihGVbXNv6a2KNGiWWT2xAkxJcCHFSWXk0mNmznhrmPiLNb/gAEhc4OmarGt1g
pHIjXqc+xzdbd3HTYTPOWkimFer+i076qxkYeGY5pIMATcnYykd8RVRbNSCmMrcl5CdmTVnmniDo
GZxA4i7xIesMjv8usFsdQ+pxfmsd1XlbnVcXmysMrF4kp7JDh9GP4q7CFRMHpcrvRPXQex1BAgGy
2AX/VB/Yl8BwnKPJTCHK0SSwlB3ecu+docbOgTK4s82uPquxOOaAIRD7pDc0QjlbMfwWc53GUGGe
G9X9ml1GGMO4kV9L86YcBDZVSIK6Nv41brhNsDlKJXVvSy3YuwMvUjg9Sqb2vFnlBYkl/vFmiep+
eTBqrk3LlQ9e1++6ZUaas96nfuK+zOMtKOR0GeXC62pZDMF8vR9H6fIOgasIawySHAzs1zXukrJf
Dp1tM6E3ipjpgDyEu1GMWK71sl8XPz2HQ8oO064e+DkER53YvyPL/2gyxGdW5HNsOw37kfYp79dN
fwG23Ybjmi5M/G3/WHTpGI+pDaJ+5eZ2B+ANSn3k+ea5VD0s6tytItMg5CzBHJHLrDq3q5mh2EJT
yCHYJTKAImVes/ZznvR5LBm8NkZ4rIDkDhObe3/apKMr1IZREvRRNq+m6OtDXvMWZHn+nDW1vMBa
6w6uyJhj52zO0wEZSwtV3+e1DiBXieHJInDP0Ose5Ohj2kkcT6QmMxh22oStclawDsv+2e5g0uLQ
1xUp8rZMddUBkyGdQqEvi+Pe6ExfqbIKQ74vSah3M08go45oTcE2S0C3N90vNj1MFJPpyx+YK9fB
TQf+cNIOrPrOP/d5cC6haiQ5M+/Mug04XB6Ra93GRrwvvQz3rgLQBI3i3KrR3xfa2NlNfW+3uGLy
UbBK4QyYE4Tbmz+lWAKwjg7eaw0aMVIb1mrRD9qaEIuOwmJAE6NbcRh3lelp3NyJs/dYdBvgMQ8I
3lv8Y5fBLuRJWAdNwmit4ffCl0I3VgbRPFn52VD+gUvJoFRivJP44AeBapT5Sc1zcAq9at2xs0zW
3Ly5aUbo+Jy+9YmYmHyVCHCS5ZMaRu4YAhe7VubvKzXQkGK3RFgiT8YG3MuHmuKx/rWUeklTsCCW
vbyaw4A7y0yhHKlHLHNMxi1AMoU5f6xzFeztwgbT0rXwM+aFVUKVunsHB+Bt5QVbrHG9pDlbzhle
D0Z4fpcz/uZbpaV3skWV3tWWvPYl+DhvTaIOmeEB+eBMvVH6SP7qGlmSQyaAl99jlLQYdDdZXEls
XYrjgSbCuOuGhSxGNAqehY4yo3OPrJR1TQL+xZmw/zh1+jbW5utovrEtTC8a7PwInplNlIEkc9jB
X2zPWrDPhW5Ia+65FzGkw25p2j/NQAXf9vBVSozxB+YfYHk4g2NafKaa5tHwwrcwnX8Mnd4cBgKH
zBMwqMOKJUjJBbLW9lUaiMY6DyqQ5bSCrfHwYJgVWk3Ug8eEh/MwwL9Jcb9GuquKI7kF6VCeIW/9
l7bBrW/aaecxPgAg9VWNZnLyh+TFymY4CkuBSdQ7LSZLKtm77yYEJO7a+hGVoxO5rcDNxJqPcfBu
TMrT6pbvgDaJoIW6vTN7p4kdUx1DdFx+2Cg2GV3AS1vcrWjScqxmwcpRaw/d5u7Fml9oQTJtCO86
qSqgDU6+HEz7WnO5k3cItm/m5EjQu0YiHawLsOZjUOTRSE0Gw7yOC0dzOso+iyzJ8TiHOM7HDANm
4PffMPxMEJLrjNVw05/5KpL8V9WcdqcS8+hRZtfFRI84FLiME8/mLPGai7MNVGR7mZiynOdwOhlW
CyfGdzj3Rr40uKn7gQJ5zy8F/7fKPhoTjX5QH8YB2Z1T97/SRaeej7Ak8MKGe/jYvy5APMQCzcKO
t8C+x9FXTCbnMsswzL9RVVcwAgun3it/+TAVYrQkIChialjlZ9AA5PonreE4h8gd0PIBr9u+hTDL
LyIHcAh86ch0+gAEFr4fmcMWk/+k4vP6RvjuyPFf0XEbzuJkd5urt0p+tzq778ZftkHIZR0HDx/T
DOwdlhv74WmyE71jjFQf3EA+r2ObnKwZ+LQBYiVDvmp1c4dr37vA7lZYvRUdm3hZoHvsK2fYyKX2
Y2H8Mon8q7v0LOkPPJ/T3G7te7+6dgub36C6lY0qTjobb3ydzTWoa7ZrMBNH2/ky6JD3OCfOvkyJ
MZ0dmKHps+1TzyqEFWKYv4Jw/Q0SfcRSv0Zl33i7Jq/FbmqowOumnWm1yqizqQdz/L47PVRA/AxG
QN1ic0msf0tloM02yj1U8Qvku6iYZXdWRZAcZcuvrE9eDZaY+3EGkGAQOrJh4HpTRaNv70MlQtSY
3fNA6ROnY/uQZXZwmq3s1HgAugtI8zvz0648Po2NTwGY5Yhm2v1Pzwv/v9XmmxSzD6iN1XY4g0Tz
WpyR1YKURVUtWuvWfJ5EOF9d2tp02CJQ/DZKqno961T+oHpc4Uxugm0f3rdYjI/AhbciYevavcNV
VPBvUx1t0fjU2+N0SgLnVjTefRr600Npg9wQphG1HBhR8IfTkMSJzOfCWcE4B0Vv7ItUtHtGvvGs
5tdES2JnBhaNtdfTvPU9XJqFrliiCLz2nuvsrUn/ANpsjp6y7sXoFteqHQ+WStXjQIX/0Kk/AgdP
LqTxBze3uXdyCTfc1t+TH9wbjngcemeHRX8a9cU2YFuVaSNulg+pZknmZ9swX4Ox+bb7HLVsx5ky
cZwRUmmYa77v3R4WMj+eoAq+G7+nKihfjXXkvBmmN8oY8tLxqJGBG4B83WaG+BUgl2p/u+CDM/Df
LSZUP0yNgXTDTI5Qt78M2gxIISc3a0/YoAzwJ9WhL3mo1Qp3318eJtfwY7FAChrc8mKbTQsgdcJC
nibyipB1XR06qwqM3uLQuxrMljXb40vq1O2RtXe2EwBa0AVY05G67QWe2sharGNgwPKyF8Unpo6W
ZNus2sv8jzE79ikd7RcLSE4qMMr4tq72I6RqmErDydADVI9W3GX65uvKuE/vpN/ycWpV780WWZPO
WsbCvjjklzUZbX7o41OXr+JuXLxDG9A4ApkbOOiKO+iMAM945kyPurP5k2YJmfISAX9m7XOU/l5m
SEyufrl33Bks9vZQPMQZoJOg5Y41NXxQVJrym8VlDiYmmwlRavurPXoPstk4bIX/XixduZNsC7go
s+WQonTZOb4Ue+S++5qK65ABVV1b+0YqNsIg6w2hjrFbGNn0E7W46jy6AwnOMZ3OA0/g4BnpKeA/
q0umcQLpgVaCoTLu778tqkMB4PsyTWGUdTD6XayzkJogHhOLESkoSUWJh6DscFWYc/+xgjjZtTqX
p0BFpZkmZx0cjE1iCgMw9YbfAeO8YwK9wuhA+8ZE3PEryNbqzs27c6n0PawETn1nBa46tvRSMvlI
4THt8iRZIjUvZ2yf9VkuxhUN6ddUTnfrsAxRp/VlKvnIBm07486dJfr3Cl6U4XOWBf8VaJegqLZ7
h0YvakyGLpUTEnwkSFfC29G6oYLDA1AWvtolEAW4ONQ7UTdYJ9r712m9p188DSwBYmfNuceV/+Tl
+jJwXIGeNaoDQuWHmQJ4UwdoRt3Awt1Uxz1UxUMXSs1YjT8t4TI3sp68iVo8jwF2h7BkA1BYCCTy
glTRQrzUT9LmdWp8+Tecx0NmmE9NHbisghXziCT4VClI4Ik7Lln6eU+TSBqcDqO178vrnBWHhP3T
bg29L9fF0DH9DabsVNfTq0cbQqWGO60R5NeiCVuBrobVjOiUX+zMFV+ITTxnN3SH9k9FI0Vvkq/j
B/MiEHIm6FGpMdiw3jUb6LtOQFes/wXLHHJ7eMguXOajvEs0WjCfSiuuFScv4pTIM/w7BOLzznGL
B95XJJ3BsfEmyM3GZB0HQ34sQ/a7sB7ZTUb5Q/rFO8iA6eIG7q/hEHvN+E1L8VGEBUUk6MvdYAxy
p+F4oeMIsISEiXtwpvFaAYncVfk1aEciWVV3r7IOWp9Tz4fAG7JjVfQ+mSEVStIU9UxRPPupdnbj
ml7sgnlh2LbqwaQ6XnV9SI2yjwSwqNjR1CdkXqBkEM7z5KcPdUAn13YbT1rAgJSZSVRJkFCPO7FK
sUO2gfklWc3EvDIMJpJogJjpmNYf3+gk8dscAL0DIWCsqbcC6zqCXQeyEXjsX7Kzu+ZXV4VPZaPF
xQnn7+LRKuv6g7175GXPNuMo8EM4b7useplGfAuiKs7Tkrw5MyeDFQBBrosFIcQ67EKzY3KRtiuS
ySLjOntPhXwC6a2QIAcNBF8PNTHzZi46uN0h3DgB4V0CCbokbggrif/NOn2b3fBmqSS5GHhKme11
Yvt5etmP79cvylj/ORNUJK/gO6myy5S9dcC37cQ8Lp0Bu8oFiUeFf2eGv7oEyZEa1kfLYrGBTMIr
z+IsHXn34AXYljKiSaOn4KW6+YxaDckx5/slEh+yBJiq1OtpnEjMM+Zhh9KEXzGEJiP45OP0OF8R
mYnm2CQU6nYa7n1HnG2AkyHpVhnATdOA92xM+cRUwmU7hd1mTPl8RDvchIOUwex4m8m0+V4bDqTc
QiSSb3EzYvkp0rWNws5+Bmzi7Jx2+sXmiW2OPJxd7rvHuV4uJlKso1CmsSvWmr1n4PJvlJClXAMo
O4EKfnEd21JQ4oU/mJMBpqjyiBSXUjEBnVJwCPhErjwBcbMu/MoJkWqcj4Dxwn24+CDfHQ1f0MMQ
GUaFYDQ4uKq7VFMXD/i6+J6B1BXzp+67vx4zeuOtQ/iIq+g4AFo9DaD61/xRGWPOSbWRF+VrWjFG
LZMstvkQzMA/UpKBWP7+87vlM9WgSqsieS28NzW6lO8m/KPSzaEDwyCb7G6vLJNpZFjf1XBdTca5
0Rhs+igo5aw8rH99+1+S2UxXNq9jZYK5UApbX/YqJ5CA1gz4Pek/pwzTJ/zvOK0GhtM2oLRUzSmj
C/HUjuZPx7y+cixIYVDyGnkcDYJ1lPmc9Qms/eZ9cNwyVlNhRivOdy3EKW369LytZ7t65nKo0a+T
j5Rx8c5Xh2/jj1PiuqzccmODX5gxgyNponJa/MMgO3uns+FvpV36Bz9EzhbS2UBNne1wvS5zcuE6
5WTY9rQFVMYDBFNz6d+VWYtLj33WFFb+ZNTek1sU56Teni9iDw4/fc+AYo2CtSpj9Pg7DYOlsI1n
qyIsJ+E4iVyGR7po9gQkPAUvugGTwXTtKzAEfcry15XLteLQcdHVug4nVx2mfP8vM9CpbrUfSzGf
Wovun0rUnpxjweim2QIvGq+7H7I4D1NAfSCeul9QsPt+RsAfEoMUMXc5u6K/WtxZ+FUfmsL658Fj
mc2+ipUYD1D5D+6ApWrIPWun7ueG46Go0AGp5mWsB0D+MlXwJe/L7DSXFZOXlIGHWf2WAXlPzBNu
+WiRe5l25S0P+FPn8RQA23zw1+AzUSHYoRlMC+D84YQlNrKYprzUlhWvTNaO9gLNjW/esJcsTsYi
PC/hg+dMc5xJDzVwg7RjaphPpRQ3HYPfndrBw6mvQ8/qWVGra7kGDDKXR8n6bw7H7lyY1euamP5z
UDvPvZtiabTGx44h+QUb3rqbqqE+Zv56H1aZz2Dd/7RMPd31jSAYKrura1B7VcBCRA0Sbdfe69wj
Bws4kbKxr1XAYzKXP72vbJC1DEKgDCXxwJcxTObJm7OXpDOrCGrMg9+mAJwt5zY50yOeOG8fWsN+
hEayT6pQHtNPJv5gTclCyFjZkSOj/wGE/G1wiiOl06cqmd+DfoiD1v4vqNUhDGo+fyfgRU3ZfQof
MG5XeWbXJG6rHj/9oUVKWdn7MtV/1yC5rf5MoWK0D5askKQLmLwpW7ve6UFuWsspyIqGGBf9MAwM
airE0K2o1b6SbrKNTP/oOsweW80Ro7nRTwy1TdNcdg4D3efO0KxqmtjFERytxTWlaWMB64UI+is3
Btbq7rM8idmNOgED8LJMwRiHzr5fAsFVv61X7dNsutiW+1enNL4WVh5iqv6DeH8GRg7/NgLy2WRH
wAgArmxqqhb+7tnuOngMk+/GazAxv1Ulo2beV8W269+L5Tn+1Sio5Rp7vtQlGokayWDb5ltt5ICj
CchcNCgpZ663mMvoUckcyUna2J9yuvlTunezqXpqK2SRtuafTVn84naCqhtkd/7iPZeT0SPORBfc
4nDYTx3I7mJkLimM33pqvkJzsU4eSHqwQNg1ZNHdnEopWirnNTFHj9GMDE5OldtRl8HOtD3r2+4M
JKTlgggvbbLI9DXeDNNnvZdLYI0i2IdiomIbEPczQt6rHkK6udMln7L12NCuc6fOtlt8hdTvgmQs
IUKNBIeeTeVfyvWwKXJ70xrId4vR+m7GR0IvmEecK7BzU/N7afxjKyExDr3dHCm3b52b17z5LtQc
4m4qvsWzk+PpcEOwmyF/CXcV7opkGydUnIGFecoarKAAkuJp8g9dl+T3SRCc8yD5g5vs3U27m4AT
gJVSPrA/201TWj2Prnlf9ZwmvZ4vnPk9UBDhxoxrv1BRujfPqe8aJ4PNh68lF71klZwCqXUo7jEo
J6FxRop5D3aTYbox3Ggv83OeMgKZTPdzJoaMLDyLC7kYd11RfvHb8WNr4kqZhf2EvuDHaTqLd7V+
AOs7Nrz/yCH7Sz3BL/O8W5gNKvbgmrc+YO6NWWmzIkhy+V3nvbUPiMcD1gfatxb5CzqNIXLDjNds
agn6bABjsyk9u6Vzrl2zwu6rj7J8Zl3xHo6EXmSakZu/phZLNMbencCvSBoGzU7NsDarGhJ02SbR
IVMmcUuXwEMLiyTAwDxw6J9Qlt2sQQ9PVQam8qnPHsIUrl1Of2EW8i+/BYXzN38x8jzZOEjhUbuI
1WH/Am6NbFEGO9NauLiU+a6CII8HzTA0ZXvgZHlI99CgRh0hK1KGoBUWh8AtPpYMTyzNu44Xez1Q
VPsPcGU+2CWiURXmzS7z58mVkLgmk/GStcpLvZhnRozLTdnYTjyjhfeaJfZjGHanQBuffcg50bO1
ikgbQOQE9cpkgv2YzxR7wO+XKOenFOXZbz7DuEtQkhCE+NezqumGJYjiLq2/1LS6e+D6bI0I/4Nf
7gznmUtS8/WiQPteQ3RlZahuudFC9LbJIs5a+yPkzRic8i3raUTzcO5g7fjDPs3xWQZtbDgBK3l/
MuOZvMTeMNlH1znQ6Cz9tAFlB4wqBnnxggeEVIyM2yyNs2U5VEb3U5uUYpDsOhL7ZLsnVYORXgaU
IvFqeDcGYb5Nltws7q5V4RfLmQyYrKbLps2uAVVM6OAFhliyRMkiItoiTdW1pHtfj7EjaTz9zsNT
/VkUUAbKzpbHqWhf+sRgvV3PUNpIfipaes+MmRkhLaQMZ9byx5ZCRHy+agMzh813n05/6oxKlkqn
iXkWqMBrHDZraL4MHlX2oKAP5UB5q5481lZaeldUzPNMotCQzDdkMWh24OVovK49Y8du9vZ6KQl6
lFmzR5/CkGNnJ+PPgO97nlTDfITCqu10vi/ID4q7kbG7l5jMjYJ+ZFNZnpOi9Y6WZqvuAvMC2z3J
0URSkr8s3YSrRg5HmkHrxFXoqgo3vVfEDoS3xX2axmo+9X3BlVMPm4l8dSIKOYAaGehMK5zMQ5mm
60GEaOh6Qxy1MAbm8+3JmOtvrdHAecYSRqnTUvdOKTxVmKvmUhuXwgwL2A/IbFCXo4xwmDxmcI4R
t7TfAFXJ7SUsjNkQgiK1DMyTHei8DFYHscHJt90jYCUHi3vF7IT3M6Dc8OjnUpQIiSPeYWESfYQe
4ZDrlMhtd6ljo/hv9MR8Eauz7ff+JSvvpG7Wp4YVz24eXXGni+WJEAAK8mumyyslMAKC3HvOQ/s/
lRT4zVNxscZLvUr46xh343XTIYxVR7tepiQt1v4Pgh59qJP3/P/u9sm4BBDoIRGNzqEDL9APwQWy
sN7ZalUs6EJynjON/UOkD7gysnNXTfulpyrSGeXNxE9SGsz/q4Lds8+8YdMVttuCPG39HaFEEcYR
zpxu+RcSZJCJcrkztqKknPVtrY3vtW6svW9TeWXoxgjgAftnGfc8gu5qnluHNy3M+O5XteJ4gB2v
BGdyLQj/7pKvfAWEM853M4uyOFQsZ4tqgfis35UPjZhksVPWtgACpQJVueGLLa0JDS7t6RiOgqy7
YVNfN0+9k4FALJrL6jr5UZebZkQh1GmlT8ZVwzEFW4736KAWj1wXU5FNZg/vGbcBwCPJltO2sVLe
NdFiOO2LuzIAhqrInIP5suYtKMieGdli4ubCyDJ7H2nFlrNsezQAqzxJl6YGuKmHLA2GKnkMIZub
uC9JnmLjVZ3DlLpqKL14CclLaiH54kZipv0cJsPw0nSvugVBsWY3Z5IrZqEdHPCHJajc42RMv8ys
uv2aYPtobAptwCQHuSQ/Ve9Y3PTzawGQXTkoPjrWIqrFY4pAJMCPuvBw4Hfvs+zDgiF19UtufNLO
XJMhzegCGqDDH6+dUcHsehNlQki9SWGNwWfcSZG7Z/QRF/9YryblGJLY3ZADXbXH4Hnw+mcbrqss
fALFuVv3DuoaJoE+59Shw3zUyz6E4smA0kNblaXt0zy2LKgw58R0CkxYGvkYJga8TtZ9Ue6zFbTZ
QhoNgv/OwNXEXrWMTYKN9u0CLoFhF9PinmD0HFHFs5QFFa4j7iwPjxX7crIoJD5ugB4Kod8x960n
lc89E4yJAUq2XAUHkGi6azGtd2lvE+I3lf7FzVyCcpfyGUGtFxPe9JWTnHXMSCEjSOaW6dm9R2Po
1PUczaX5Mk/hfGOPekZXOQKul+RF4gja9XK9I+aFYHZCOCK479gUqKuTccbpaV4KDJRpQ/mAomJb
U+KLhEmE6IT+yq8M3ortJ+QIJmqGWyDJzPJ/YeXj0hnanZFg1neN5mqm5QteMvJn/SJqKmXtpQDf
m0yoSHiwQWLNf1FpfRtG/+V0fMlmbXNVFj1bHbshJqQ8ayez91baogx0/xvsYox1Qz6UkZRPQ1Ln
x56XqOC+Z5Lv3Pn6t9kQspS8grGcwSa16ZZDLwvI+V7HgCMLYcJ0F+Xq5iEhfGDnBTx82ZzKpcLG
pI5FWB6IL/innUFwR+V/2gFdKPVqxLmhYttTl87NgOYPyRXamKkw3FWeVHEpkoMlPefeYq2CHSQn
Ds5UVG2DcveIHP66lY7Z4JKI12wCc5vBcuIhl/OwOnEa75o2Jw3N6bl5vfbV6ujfAfa8TP108lNI
XogzWcfac7gnjC+Mpqm/pNWBlMn6XiUeGk9aiGNm+PvBssNIFDyDgKCSawG1o2w9+yLNpz7nabKC
ZkbUpv4RQv21s+Bhaz4k7isgZiwHuH2JsEERwVaXqX1KeLNzZpk7HaW3FNeJ2085iOmScSLFLrMk
vQ8IUI3LiwkLxm5KyBj/vgMH40vN4j50mfFntX2yPJXulcdoz5nrBt9n+lo3897zLm7StEc1E+aW
T+TTL167N4JVwFuxeWnxn/cB/xQZKLR+tnU/SQIvA2irYrQ/va68uGiAkX59L6Zp7M1KH8nESi4t
xZvvHZz02HnjC6Pb+t0SzJFRWZICDB6mmF4QOx6sIKkQN3nvvAFDlBXrT5jrRz+dfjpQT7vSNLOz
9q8t5+4dzZkBbd2c/RMqGZP6YL6TW3q1kdElWizqhLMWu6qq3ufcu/BXsCkPHBf1JVvosbgFPWkD
hNDFbE0eDIv9mnDyG+FrHZBhhuNlfUpS+U+uKmI06oCMWajOyXghKs+mlmnjtfXDcz4z+NQk+kBD
DlGO0mdEPROheHA6vS+3ZgF4MqUquySoAgOECeTJfoCvQjflk4XEbM2W7uwv7Qn/nj6JYOH4MPVl
tO9VS+uNbmNbavlfRd9Qg63oFVjy0ktX5j+PQsmos9g01gY4UP7FgHS+Zv1zydzZHTKiOqF5EWTo
Ezbu2Htj4hp3EmA7qyfDoxlegyUDal4Fj35r3S2d5t0WTndbDblfXBjl62NXttlx9QQxVT19NXIG
IMcbvSizAROtyyspWgDkqdG4cIlUPKhNKpH7X20BUwtBMgx4UxzhKrs0lVgthpY97eg1gNGcHmfl
UOyJftKp/lT5+lI2hsLKhtzbIBlTGNirR+50STd29IGR7RHXQjCvkrttzeo3w4aZjsif6pAMcZ01
Rj39abdtpBuGu1nIPqb8e3K5v+PNK8bqIb8mcLvua1R7JxsMgu+W/0ZicGM85gQThgl4dcq4yHIw
wLZAhGNH8MNifRz31DlhbeISV09V6P9u/0UppT4V5BhpSxe7tAmsS2bNb+GKOmQlW2CsCxv2ExcG
qbN71IvoJgsujYC4ucb+Dynteqy1RjDjf0lBicC8uj6zfURE55Rj7G2qoCAL75mPb97LYpckNtp6
Vo9eH21+ctvL1YeQ7bCdNzGYT9D7ibgNDWTmsSLnu+hG3oIKGMGw2HdEDvZ2wCKjLmOSj4klW4b2
kKKWJnXDfMu1Ji6so/9KdX22l5ZO1SVZQoGYp4tK78pgKA+zcP4k+ZaikqZ2NDjWlel6gyLUspkt
uAQpELzZTcN9m1ZsWhI/4ca/FFpencB7SXviyVbvfhlZDiSym9hpY5dGXHpC+8EfV1ntoXFMEXdG
cKRw9lFRlj+5OJZWX5xH7Rwc10Feu2r4XPUW7DXtwG8TJWKbxsH0BYZkZR5tOf7xkpaDopOnFq0i
LAzSIFTNboK6nAOii0OQ99dFTNbJx8Yr3S2gggKUNPrQionI4Y2wykOvxhdXL4SIo/8/2C4QsgBn
QNP18jgo9Y4G65TSwK1DzRFBwDvL75jdpjC+CyInz52VvpU5Oa0Jf52rMK4yRY7IB2aVF4RfVmJa
cWsoLgFRDZchsfcLoHHWNWScj9Z9U/jpjdf3qXYLiz7e82J3CQ/NXFundmKDzG4BxjqzSHrxMOo9
r7ujnEUKAXlinDePqyvZzoQ0G6NH9voWizkite7YyHxL/9lR1d9xhDntpjWbfONp4gnGyD7XiOYF
Ak5kWF5wyks6W38oozBQDYCGyuHaTFCOVOfcRkPW++cqUe09+IYWO4iRHVMsUxmf/hB6zUg7Vj5z
iZX7FqTWkrZnb20vGUmNo5YfvSVmRDsBV1lHerLNaBcMvElUWzm+gThHJOOzqvM9fWjYmjQTIrLW
tZ6I3MGCAKOapTfJJcBNwunOXlihboU0o3fvfdrkAWt/JiXv5qjBR7hhWSf2FQQqDyYQRpPdy4zr
G1nuJ33Gj1m27bnzUcqa1mtSs4TOK10gQVljAnfZRGeoDLhEqAicFg5HtXp4OhtSuVPkg9pEVkwD
eZtbNlHs7oyLXRf/Y+88tiNHtiz7K/0DyAUDYBA9dLh2OulBzZhgBUNAwwxafH1tRFZ15cuq12/V
vCY5SEWGC9i1c8/Zx0MADZ4qgx4UXZ+41wl+pfEHhmcMYf1OzD6iKZJQ1aq9NVukW/LxMtrypg3i
YR7i7mw92/hniP1N4t6jVnOzBnaYqpoK02OHeWm1+JAzvTU4j0Or4LvkoniUlOnGHbbLOBu/dnnD
s9TGwYXPFxRlv41sw7llurZOkyVRASKbB1XVPplVTz/V9zwhaI0IbexV8S2nEhXdoj7ovL2jd7k5
p+aEjBXPV7oMPoWZ30WKUjFuCp+lT5fiaPQnt53yAxsi6nKCgu7NHK1myTk2VWOSwbBwheeCR0Hp
Wh/9gFs2whLvKpuC2uyrShZWaSQNcO9huO2WOcGlHeEj3aqMiDe4B6A5nXVplpfeJlBiRKD+RhNW
gV/uSXoA7BAY1iv/Zzb2ycG3uEYvCzaYxIKk2RnNxR1ZfbGA77a2+mHMcO4dk9oPiWCImrtYW1k0
KXdV6ATpFD3Mtk0Vj4f3on1lWrKOPANpB/Mx13M82w2Nz5HQBqdcwV093SUxlswVu271a97InliV
jZZesZDfEbEk6DdSM3RFcBtrvrH/NnHzfyuWwv0yVuWJNlQabGg/ZNzMPxeDemr2LR9y+kIVnXVC
/CYWw2HLkULnU6AfEE9fXdrpLct6oLrqIy3r/Cl3g44cuSUOLSiXUbzFIxGsKOWaFPl7i+7hME2D
Zk8fbEPLNFuPqB0pL4x/JVxb09S9epHph0FJ0zE4imErObgjWZ5qVIatirNjjkl8Gls+1TldPRKd
ctstQXLkflaRFF3VMQyoWMW6ewPo2VaYM140v46pu7BTugSnnvuNF4fonQiwQ2vxhTfgQ65V49WI
grxgfSc1Mh3aVeII4Pzu49mWW+4nfKoKC2OfQ2616vEBT17rbbkKK6SkT7dw3B2VGAgrCUuyOiB/
JaTZnSqjuqY5ynnuONwVa8lllIYbbAsIYfXyI2pswaWyZUcbmAeqEB6cIqeQKzWb6zICIJoXTlKy
PnCNyqQ9ONATwshvxMYdK31cWImXBn1MIE64SYhe7cdZYU36tJLePrR9ihogQUXJrKTlRSMn26K6
pw6K9USOT6r37tRkKyomWeIO4BcOcQ3ciMt9EtBKYgVNcBrHec9ek2/TNBQ7WEW/fDgnh6GX+Z1c
6uji8FEdU++ha7y32vKounTrdN/H682u5YOTZdlrFJONcqf0iTOFv4N7v+tpvyommypAWmVPuUup
qpYUsPb1xX4QCEz0HrjbsdTlEXQ3Td7qya996puW8ofkQyp9cEAVdPfN9DDPAh6oQS4gsjCUiWxr
penNM0fJfSb42hrFfRBAHeFRwLakfxVuc5sKsz3HNJhuY1N/d1JCJVnkPdG5Sm1Onu3M0bTDYAmK
3USVGX47TnXHx547m/KHyek9jigFc83x4tDLsEsMmpIqEZdX74cj9b6huSwsWMEcGMfV4kRXjrEF
7tU5cjAZFnO9Zi0w8prmXVCziuUStxZwqj2yZEPdDahrwVUdmyhm4yBHVu8pYa/l9GH7BVmiGl01
oUYXeMkkjoU0tlNVBefK+GEa2FbjgV20lw/V40iXmt/XjPM51SxdMNx6OyigulJVi+OoZOn6bC6n
pvC+lLBpt1HuhplBc13EW2wFapdOuOTIwrDtx+p47LLR4OiiuDSa1HwXD+wDq2AyiSqaLPPpVavN
nuR3XNcXYWR7FqucV22nmBKr5BhE1T7JyyOSSHdXsJ09WnP0Pc5cGCEZS1V7+hHXVCRVxK25Q+MW
d6fV3d7gqje9uNrDu75X3iJZig3DtZFFvC0KtjZiIMrl1+bVEhM9nN5L3KQ3rXHdmqhUYVdT5SC9
BPm4V7c6La9O5+MKoEARF4N3sNRTmZlguAheQ2Q4EOJihpqwNUxNkMAXmZlQYwjJHdC4sDfVkUOq
/hP78L+MhX/BWFg50P881Lz5WQBl+CtjYf33/8w0u38QP4bMATA0MCk6+I9Es/WHdByI/AAN11At
OZ3/l2iW4g8JhwQTq/Rt0+RC/J+J5uAP1o0e5AXTAv0BYuR/0vzwj2BOKNcBO2zpBHKFma6k738E
LJhkFYq6dJHpC6cK8RDc563kk1w8R7Y6B5nzJAsMR+0kT395ef6d9fBXtoPNn+AfgtS/f7IrfGul
XplcV/7xJ6ckalkbIxCnI0W8qBXPmZE9S84QsfzSNgJU2d1RDspc4qDo2W/mMH/rneVhihkygnN5
BnsbYWoczhRL3Dx7fLi0N7+Pr35731ssbevxFPcM4AwONuWYRCqrG5u9j///H4Tn9d9fRGEFDsY1
W7grEfK/MPj7OY5cM4qszeIEcyhEtq9QwMPeXd6yoRH4/4LPgQ7esPUGal7KBQpOZRxaVvTcmT5H
y984fINDF39FGHrUIh5tIo/ZsLaGIicOXd+EMtKC/y8u0MBIr8Za9UNy9JiskV0ded+gtrEkLAV2
0uKS2u7POLD5G9NaVEgOWTZU3FPLne79qWBk7gKJK3T8OgQJ+a1sx6XoGycfDuAm9zZGad0Z3sDk
/8t+l9WX0ay+O/A20qQJOBglNihM5AwN/MJd10eh09Clyt59MIJfzE7MfolxocTypnhWLb2TvbJj
zh+crH/o28+pw0UzF4I8ZVsUIdNQvLG9J58ZFXezImIV/Ep7RqsCwF4VG5Rz1sFbMDQfNUtY5Kz0
Nj5imw3LllL5SLOGWfz63Jr9GNIMeiWrFnbMRBupzYsJbADXFuNTDq35IWvpgfYHe9PBWglNoqp8
7KMjtwfeP3iU57QZIaBPFfJKTPAW6aDRLDUC3Kb7guLe2MmdQ79AiSqiAdc5MStejJPMqedjrrgD
+W4caaHr78Hx4JxMgR06pbOE0kZm0JxCNWuGXY5IU1Gru4easzcStPvaFcQ4suJ97sdkq6mTISo8
s+evl2edfsoaVltgx09BHfUci4w/nm/d8mQMTYhHpyaOwoauoY3saoAmyb3V2AfQ2SiASCMqILHe
uOZT2lM06jWDf1o00sd+Tyw6uxMlfZ+LT0A/TgLI6x4dS5AlYZswx/eRpiGu7De+G3m7OZB708Es
oX6j/zXxt7Adl+dqIlnGjudLUKg7VpE4iP2POTa+RhJBZnD0TsKxDWc5H7X8pTGabuV6+xpccVKN
+uI07Vl6+mBMPaju3L5Hy8A4Vi38Al1x66fphCsv2zt2ct/q+Fza6UlGEZlEeMWRWz/pcg1IExwl
9TP/omGKlbIQm9lkl+I9QI95nxDyNu1E7GeL8W7eBHHEnDl4zO0992wxXWaD7WiluwF1dIF+1mI/
iGuXWmgmZm+GC9gR7QdqApdqXu4Ggwo1GoLEvjEtwi/zcIxXtGY1DbeJ4EyZbXwpzn7Tf+R+xlah
ndj5ZclbKtJlM07FN9k6DgE13Dwl9DgRFOHsme9x12yJveGwH9uTowYud6uj36qs3WirdyW8h8mj
2XWSfg1ehs9UWSS4dib5vcp7CutrUtSmV30Upr113MvSeStQAZ8cWZ+A5TRtAOa4zfz6jnJZ7NGT
IY6cUDhL157htun5fUhy10Wxj/xlxBfYgIljvMpVjfGPmVYqwlyq9zekrpdNRTRis3478onOz0jY
dAeoce8RdHbBxrjLRqzzutmw/+jN+dIq77638fm4c/WUlNHZq6JfS8wUPTniR0FoNiyB3lJPR1l0
T0nyth6agx3bxX5yOwPDNvy/iQvyEsE84HKF0xmFsbR4KgYoXlyzIwz66RN8flAOZGsjahXD2hhv
UcduxpyfWqO0T6A+Ycy1Oz4ZS6giy0eGoALXB1upcUGMaqIJUdvMDlG3bZXG7eJ/5gLHvJsJ923N
2Ew/FN2K2uDi1pQd+aOyQ55ue/B3+tO2o4+owZVjrinLWEbtdnKjJnTOTrG82V2FrpxBC0uMLzId
PhHqrUeg/9+YM2HWRC+pwxtcej4bLqOz6Hl2qerTL41Br1k3VCSU3Sshz467Ntdhh0BH+W55MD/9
IBlZAKm9vVrBtcY6Fymw1YWRkLNa8vdx6clckoul8e1LPqs36SmEetBIh6A6zerSdANW5MS51C9C
8+HCeD2K4LW0QS+qWX2b0jX5qxtSSuyNS34O1kCNA6/0iSd5rgqF/6L7clop9+DzEhd9V7z2BYns
KMMDI6Za7COZHfRSz2Fu63PjSy6n5vRIppKJmYTJlDN9NN18LFR0HAr90bg+Eroy7ppLRSf5XiTc
ukdynV5W/2rt4qGeucTEhEI81oEbqAuPtSpPePM/cPDbR6rkJbEzbJYV5vHcN36NafCe8dTYjOjv
1bBEp1IrGzxfu+CYYH5uLbS8drUF8T30l0id60iT4DYt8mj9B7iYj578fOgnjO9G6Zz6rsFamuND
cWqWazb0jKAFiaKGr6pU0ymYki8WFpYDwKS7mSz/zlzAOfjjuSmvRuKZYdNna+d3+jaZqBEJ0Zyt
HqN9RkTFy+HODOiIJjWffKFKFkfkShPD/kwBj2QqvjQeJeQ0Qxj+M0dliPUpTIvhROfm1mkJcIsy
80NfO8gwIBeDavRguTrcmHwbGUyFTu27X5yW0IPbO9AAWtgn7OWTPQ50I5zbjC9nO58BHjg4O/kI
KW8udra6yWmYiIgJCprdethkcIJ9z/jskiDduvPEZtf33tvJe6pmclxliet1wps9vDKv8WfRQA/p
xnXRQLfWWAT7pW63pT8Ay4rjU62mL6or2f+U6iVZF6kdvZKWt5yKhvOes+2+r4eZTnQAOs2Yk+RI
TgBE30XufRPZnRrM7lqD24lNcWsmniu5B1pWtRE0rGVaHUDf41TnZ17zcKzJKLV2H91bZXZntIAa
UAn3iSOKvV11v1DBselviE8bsOrJlHJY+CO40wFZlrqVpKPd7wCDsJ/H+9rvm6d0Qkg1seqUYh1c
rLw+jiTXiew5wO0L/GZSM+Mm8xUOAbTTnKQ0Cg56yjOr1Cej0T7ijX7VCowGz7KNmXSvXg9Ld4nk
5+hhE6WGBBv5Qzl44Th134UHdDSmFYCOYJwoSOehnVdf5QRgok8DICD0r6Ai4VIyB/1YE5d12Zzv
mpya2QxDd49HDa9CvllOZkwQCEcZtLPVduyP+aOU405PM0KLld6vvwwLzEPSYtKU5usgrQdYMG9N
58/HmgzFDTQJo8zi+7uMA4vRxbb244hzctbxBdRQf2hdzjHTfkqVv1zaKhoOc9K+tDbbQOyAxyAf
0kMxJ/nRJPFn02k16X4fjaBADqR/gm2ylqnoJogxM+Tv05i7Tw0SBtHsrZTGuNdTI58cQZ44nTLr
ypPkKWMBixmfMEyvxxO8HXfPsP3WFma/b5aOc0HUz4iM+tjrKbu6pYq3c7QkFyv4oXxcoUjtwJ9G
1nwpTm/iFRDaG36bTbtNcI0xNUJRbeG+JcDiiOeFnrDZvII13dqd9cMiu/EyR7/awQVeo1jrFn2P
8EFpqrHEbCRlT91NuzM6t9o6TUzXydSexq7Q22cmXvHMcX2yhpSPGtuZu6XAY1DJ5bl3bOPNc10Y
ak777jilTydtgDLk9s2RlyzaZLnbbFHxL0kWcZWSoZFD4dZTiePNwDgYVB80dGGlnN66JAvuCVzZ
O8FPi4L4M+iJUs1R/Z11UXCs7KXBGB/hHSz1T4gG3a3Igxrbsns1cusL593yXrfovQuqqtSrmhEE
dujHrhu6bHdKZU6HCWzCRQSUBtOhRve4ao9VNAG2TQSZKOEz91Hg55j1N3OESNxbPfgGzD0rHP5J
TN5VW4r4ocS2Efc+RtAVpGwol/sYqwrDDhVHkzce6GNeUpZgWcT6OE7tp6VvFxpjx3MmrK+sL1dy
eLqpzdjbkAquSZRAwq1RxVd3MqlwSD/GAusBdMr3eZVGdUYQXOX+u40HGv9f1zPPZ7h7kwuXvLXl
u+yydxlJealANVirISkxV+eswVD3+y/u7MAmkvgMopH02Wi6tyE31aHLJStiEmQtqqk7fThdO++8
GK53mh4DU70Uc7cKRJ1/wRGdcwmB2jSLd5OLwz6PWM6zGn5uWG3sG2fdSs7BAagJaIBsdaRCBiOr
E5/jeKpDwc9RTc4xl3EWjCZjkp+ZBIVoNryXZvRCktJ9nFXzQpD4rAYDU2FinTzjLq6K5TIu7nej
4NiJDVL05lBgWYCLxVO+iXkqDg9UHv4w1lBTUxPk6pc0OA9jE5zjxXu3cSztNTwtnNDN26TTB4I4
zGHMmBNAHZImJaVvoJv48uC/Qq/PMNFnpEB3IJYPuqYrd2wQwUeLkGIU3FSTUAeRYqjvLX1xegg6
1ISbh9ZcPvoo+aVmpmQ1pj+5x0H7WRgVVNMGO/Ked9rEQmx5AV3A7QhhHUsbTXZ4zW1H32O11tu5
iyhF6CbBQLnQEuR7w8EwLX1C1IaA4AF7kLG+5GllvJtTAu7NGMR+sO3m1OHWDIc0Z2GInwB3BBc2
xyUgmPU0DOilcaEUUkkPnIuB+vcuUehDzNPY5S3tXRwGtQlKOx9sbzdwM2k6NFcxgzwhvHov2cW2
JPgtvpPIjaQBaFzZk6KA1UH7T0k0hU1Yc28E/rNdGwrG0aeIWUrj7SnWbgIneBNz+t1ZYD9jfd8D
p3nFpMoy8Hutaw5s6rZPHIN8hdnlkEG+GaB/jn5Z4snxK5KrUAXAq0CnqjdlJ9wdPn68Kzw3Mfsd
iMPLiLa6qui+57zxVp8w8Q3PLE+9B0Y8gjuUMczI2Z2laEAgDJHP9s31q29d4CXhINl8OhDVoUif
RhP/g5Hic/BQ2+Vy35nJu+zYA7aWWCXr49hRRVT2xZ1Tez9sknfgPJk8ZM0OoxFyxoFnnnEgnKYB
c5iRDOZ9Prj2GiEv9iqdbey4AU7/PL7IVGNowo4XVgjBnQoIgOs+3rLNxfSYmRhVmBjSVJOmqvqP
El8TBxFQySfBkeXWyS2fxicw6Tun58xOGu9MvsS8qpjwAblX2+7BYXgx6xbxTugORaRmW80FzzkO
EtcYH4YNboLsYBTRe+VVBguYHsNHlt7rrMvRZqA/CNGeF89wL1HKZs9McJUVP+OEG54DlEE0tY1H
mquqX2UpDmSHV0g3x95jlGSAbo5+V3ErrB7yeuJ4yNnqJZCe2oiSMuupFgAEqRz6JSPjWUyY9n9/
50g4GnxVW0zoJ1ySJpBmbF3pFOhzXWf3TU3lfNnJo7nkABkEG89eDPELntTxXNYWtV+J8jF5sZbF
RGk9Dlock1rJS41LEWqW85jheDvJkiB1aWeM/kX/zO4wfqYE7MC/QyVUf/MbQ554sXK8udj/lm5p
L7//JcWdnlguOJ6IRucwGXR531btYRDYbtVCjk+M7TYeyn6vDXB0nh/coM+02yjL/Z3uvGevCYJL
33lbs634apUiOMGWODhx89pjk739+ZfIee00WReCBqZFnMi3HQwDOVgUEBkPi6U4QCz6LIpBHFSA
cxfHQHKKhvonEUNc8RQyiEC2h8ivH7PUSzYm4Kww8adnVmfISfPOksLb1UF6ZXyxd76h3rXNlx9P
H2QkRXvIxL5iJvWzBBMXb6cOl9b6cMfuKhOCh4HLumoRHON52mzWeUddEESsTaYll2RvSzF4cw/b
ElYElqu8Bl3v/lJ98iInCtMat0+BrlHUQIivX+qFKhbzsa0ume5VGHnOj1yXEnoaUdn0Gptoemol
K5jGVG6jdj5W8ZJvG4chhjyWqb5BFaHJg2945Zm0wmBBpLSUu2UHsm6Gx8CFddlj3DJBHumU8AKv
UDmKvTCEfSB6TO2Wi+e6ZCG0oBMWbJ9Cp0ijS6o4uwblCabotA3HgeVM1cEXcaqJ54R5DHpNodGQ
n8uC6yuG+AqTwvyhwY2GSdkQcbWwWZnzJ/9Ek69tC7puEmpKwdYYiq9IWvafxsyY0FMHtVnKZyvF
EjOtGU6vJrs/trbYQSKi9lRIuQN2XczTN3R+vnjMJrohEU8P4aMc6u+OkKum6rDEqtxTM9ffW0bf
xtLDpZnMY2EY1sZVAC3TOpTYTWl74ebmGUl5Sctln2OpJWRr/aj0t4ofe++5xHTKymff6mEGyRcu
X2getyKmOjHLzT2dTjYPZwwRQViPrdpdxNSpbYqSBJB5N/V8jR0+PA2IEWyXaA+2ML81EBeKInd5
+EePS1Ghcq09gwXNhDwHHwI7WjaAfvhZfXpLlvkqs6LlUzbLg5V5GAK7jStL+9WfoIUGw2cV2ob7
kdk0/CAgfx0nQYZLCytMZp6GuGuzkva7pKJ2gtgHj+uSyBrOtzDVQ/9FIcB1nXLOuiRKVGe+f2UX
edRTDVxHo0hWnp0CQRgoltDcFYpMHzu7IpuQlzuQqsHGBVQPHhR6j5lh5UlxcBF/V9RfcYnxHhYu
FDoobXJSFBkRd7kjH8FMT4BgUi9zkpRnb+GFRoff1mTwYpflq5DU6HQRkfLKC93JN1CUu9Ug1R2I
a/R3CQ6bLFPQeOr6lKXDxNI+uktZkYTeuBmXlEBl9loq7n5TC/rUTcdDSWxA+ggy8dFO4/QLztTH
wSOtxL3zHLj+cHH1oZumzxH/Tuhm83VQLXdHcgFH2xFHc3S+umhjRSJ5gMX5I0YE5ihCXjyASDoX
I/Swgt9Xt2LhUhI/kxsmTfSZUMQWAol48OIxDn3IE3kBfNtJF3K9vJELGU83B8KSJy8YnBTWb+++
htAUMkhmpbxTVceWvqXDM6kOxOHedEndmNMyUtrQP4rizt6nqTL3RMxMKED5dcyhjBGTOymVvheF
8E7uZPDFJrxPfOri9nheBA+djKL7rniqU8qYWnq+IIsUX1Q53RuNSY5bfhd1f59l1a3t8rMBybNN
AnonS0ZYB5ZOvlx1MhtXVf0gPw/OSJKFWCNdjYk1pjCAyuRipb1pQCkeMDu5rO0F2Ik2LRI03YtB
HjIxeh2GuJKXamxbyrGi/nsvyoNvWDwFgmAfcPnhRGfTnbjDbVzaYOPZuKBygzU6et02mPhsqQx5
CGPgKrti8nRrNgEDIAjeK/bRRgk9eG7SixIE/Smpsjo6GGz7e9r5CQb0sUWKAUAjXX3UK/XP85i5
letiPSeHgh5PUDKzGAaBDoqNwszoVnB0ApAadkT5DlLvfoj6YeNQAVdzBQRyxriLRxgQU8K+ISK4
NyhKRqbOuQsYBLMiveoKx45S5Wc6pvWeg+4tUAq+ztg0uwreSzgM2MBiiME1OJONyHl7AvNT4rVq
Rpfk2n1Z+0c6Aqo7M+VlNZL+sbHx3gecTI3zZqZcZNmJ8xSonF8NnS1GmqcHPvuITTFHg5+xeQL1
cRILF9SSSg0pMjJ/DmnPGjXdc/pqS73rk+fN2HRqHndt+jgvJKdY8K2m9sXemY460jQTVoGaeF1y
HKce+3qwhW8V9EyGSN6+Nd5Gt0Q418fGwBGbjxjQAFMgkQhR7k26OHXTP8y6udd6SshXLR9k+H7Z
bfAKf3arMVfthMflwIK6ucRlDUN+eAtG8donesfOBzJD2jy0XM2qrnubcxaJ89LEIWSUpzSenpGQ
jm7vnQRLjtCKiDuXTsSXcbDwI1hPrlQveS8NSLU//ES023lOxkMuzVu2Xi5U249723wVSzmfKVbd
BXLYVhkfaonttUu4Jse47hA4jXNsNF+FB/InJZcUQtrbMfEwYzoDRVjeLK5+GO+5OUFw9tIEcr66
X8rufdFiPvWmeYoWOUJ1MT+i1NZ3PX/D8ngbZu7c0B3rTU12HW4IFvRR5NRoZ59NRyJXePQQkkx0
Z+uaS28+24BRlwy0vu+1ks8S+qabUmClauMrzfKQf0h90VA7m13B6ZE8QOghzZp77kF69A9543CZ
AFF0jt2jh8Q940XyYuQi2UXVjgzOr0aL4MGhXIYoAyP8FN8b+cC6RVnotGty2zOf84ynooMQXhJO
4Cxs970/PcS072BB7hvM4+R3UsUXzB55oVN0u02vKd8cW/ShlfptpETCBAmBGlc0pUn+pUPn4Xgp
EGN3ic5eh2m5pwMGdlMev1NAEDzgvyLaIFkvxll27VfGGZI1k49p7ej6eM5m/Zg11hKmnnqs0uQx
HZj1LdMg44jDbsJ6leZQkxn2PiOHSCS6CL+EelEZDlKbF32NUf6qXO82R1zhYszXm46b/RhzAUki
tyN+4uN5ctPDmENlwQb2ReNUiwKuG5Nyu9PSZOi+6g64mhGO7N82stD5foYYQc0mcEwXt5HjQ6OY
mS6ymC9MsqJym8b+tOr6ZRSrtlClpLzdiQ9U6Z6XUm+xnp+XObOPLBZuCZDiPK6422UTInBcrG7W
gfbAQEGBTS9m3B5NhTcclmO61fUdAfdmZ3vIcaO9S5fZPzSNvoiug3AyoWM2HVmJtHhC0Mq9ZSdN
7Ep5Ym6VQfCzAvfldRFsOgrFXW+6BWP1EuRVgpnSpmgXdLOZ+fuuyBMG7GM5zY+s8nqYzf2XQbGI
69IX6bufpmLWcCeBX87NEEIxWOmCPtbFzkjXX6PSNo41iGu2OTgbhp6QjtFWj3yOP1M//tX394Hi
T5AlC94/AgYK6Mp25kK3qWp10Riqrhhj1QGfK6gA2fzwChy+HaaGvrN5Y331uDC4+t3N6ml0W6rx
zVwmvW3WbiQ7HzfTtaHPAovV+DrU9CpgnvwChUsjBTY/lGU9FwYAuQLtJZ/dd2B/CcvUYrfIuTzM
GhZgUDAzlDkbfqDTr5T7JacqMCUOJEXgN7b2Eat2Yp71GWkepYSzHWxVVxziDJMXfkHORmmfvAnz
PrAZcKaZuAeq+RC873OLjU8R9dFuStmcejnfe25Uc1gHePe7tn31y/6nmfELwSSC8dpNXxtjfioR
oNbCseiNRBDSjWAkM6gzUkl6P5nOGVvfAgOMvTfqYL5vbIJKqa7evyyxycQ1CHZp8/RqqtEOl7Q5
yIm8c6QJ3zfGy9Bi5XaI45LG9Rpiifqxm7oH8nvf6vXU/u0m+V931b9wVwmPdqF/bq+6ffvZpv9n
861t0796rH7/V3+arLw/LCQ5O3BNSWPMarT6D5uV/QfACW51pmVagsu7xID178UR0v5Drv+E/9CR
nmkLSm7IJK3FEdL8g88h1TfC9oVP88T/yGb1uxH6P3v+Vp+VwxDqBZirTf53a3nFX4tsBLSraSYi
uOkHQOowUOmuKcxHo8fHWQfFFWssQvrMtg3LLEZURS25cpcEjSujkbH8iTwBomhofUJaGHTqFCXH
NQfgoW1wiNm871WsORE98obcHLK8HR4KTS0CV6DTiOR64AYGyKQpbgKjuxDRldCOulTJVG96Ofh7
KHPcVoVxMDLjJ4vP9EYAZbpSNb1nc1yHeLvnczb5HZlTNvNuY17QpNTBi1MecJ3VPLtypP8LH3sm
CYlOGbLEmEqgmswYgcaZn3HTXXhm/Fn79H36v/FP9d94yX437v7t1cUnJ2VAvaFNcuFvxYamM/u1
7TdI2rG+QRdhWFfUlU4wCh+hcU4Y6jZpDTvFN5bQQYy3JL0Oc9tFoAlUc2wz+1sgiqulxteJA/hf
/H4un7C/ed3oFvJNAsPSwo5v/s3rNjusoJtxZoEXvEnwxudExg/YApxLP8XnLgaX7xPCPcoM+n5X
46PJc+0QO4ufel/fBT4CVRsPuCSyVl3ku5E2X7QTW3eFD9cvBqXMvuV9TlmzY/Tg/U774KB1/hUp
YNjhln34/Qkoh+UO3aZapevhsFj6Yy2wmzzy4nNHDf3S3zhM8SgVy3EaE2xJXj1fcLBxdc6JZdMZ
eG9lsFZI0e5j0vhP0l03izSUaDl3XxZUY7a46S9n6JDWZDNS+mMDivesBzy8zQZBQNJqehSRlXOX
Rg6hLxTD9NhF598fEMby4c8n6j/9cHh/b2zhqweqw7dsTzqMN8765vylYpN2URNxt8YOQvpZy+hJ
535xcmNxUzN9LYMIgNqAETkKc9ljGjD2cT0/l5n3astyVRNKvWuzsgwHF81UOg09IiX0aDur3ij3
cLGF4P/BB5+oZbof/SBjzPLjFfkKa9ZukWAaADvNQAUieDcUhaX7EXtiOagecqzyR0SlNPXCxcsP
GEjIkyfVzeTOz8zLgUO71X2HsfDE0MnSs8dSPxd0XaROmdNYDiuvxVVzbWKrPgRN/zMBdnkF1JRe
OY8/HNJRuMC673GA5qkjtop0aMVXN25ZPMCqOBSVPfJfCxdKNRz6nmBQA/1g31ICsysKj137Ehzd
YLIOIKIYcQUbk6iiF/cvT/T/5lvMG/JfviYuNlkcsdK3eIrLtXDuL+/UaDsDnkCWYK2iTTQmkeG1
KqOiNrv1CYuVhsWGw4IjYNFhrhsPe1xKdGv/6lsBxrSS7XrfNu3eBEK+p4TSCsjpKFffRxMcNL3u
VdS6YTEyTXuxYXcX3uaMRRjGiaVoVyY+6DP6oprTwLYAaBpVPW1gGu8k6C5MovYlsN2GCSbSJz/N
xkNK6u5CAdWz76CERnl7ZoGFAlIjIhpB0RxT0eGXWiYorFW+n8wR0k2Otu6r59S0jqyj7VMS7TC0
zRduT7sKECR2c57MPaZMEcBVVjlm8hzGJE5632SBu8ju2Dn+L0Ozx9SxECdBapFwmZv+G3tn1hw3
kl7RP2RMAIn9tfa9uImk9IIQKQn7klgT+PU+ybHD7XF4JvzuF0V3qyUWi6hcvnvvubu6ssgft3S8
+iOFB3BR24j4jBnUPqfcW1c22aZpnE+gh7jy2mkketGBAJjjx6gWwQV/+bkkMTAVVGEONKBsMQQj
79aKw/04WFvL7QH4TnO4TWOjR3ss1KHreo63RmcgvCCijUMGAajo1cOSX3nIFQcpjXQdnSdU5Ke6
tj/ixHjJE34n9hCqHc/f8RWYdHCHOOQdlkosw3IbZlV2HE3AcYnKv6ednZzdxtuFmuycG8xD29oC
gxDzNSuh7YOR+J5TAEJDmPqN7EBrgYF4R4u9R/xv8/UyQ46Gl7z8voho2s998NtsclppWn8/NJE8
CS26+Fp+Ga13wjjIlUImWEQ3JNHkqncn8won2T/ZWsWhwbhA1fE6457Y6WHQck+M7lPgoUIEarUc
ZKMLFVogol7iPGnJqNPiUYmKZGo5qQ97WLZOH5+labzUvWvv68kDAKCFqDhFkpq1OIWv8Dj51kl+
yVZawMqKJN34gUMMM41+Fahco5a7AnSvvLcvnhbCmiR/h8h7c+ByRUw9AeQyU4GspSW0QYtpnZbV
XPS1DJ2NxArWBZS3XktwiRbjKvjhWpxrAEBrsa5LovfFGz8dLeNBICZoim6j3HgDSrzQgh/201EL
gA0d6XiPbSYAS07oGJlwRi8ctHAYoyAOWkpstKiY/ilrqzniCnh1fNTuIoAtXhWfA2pkjioZh9yv
XRvk0k+UEcQG1Euja2+FljP/+Spk/Q8zN9u07Tmu5Xm+h5tbL1J/WYQqrME+41UKVDRXBwYfY0CM
t5bFBznpY8jULUvuAC7ogIdtgoxzEKUWKnhWd116ydTw0Qv355LWUBhgwacOwRe/FNd/8UL/0UBv
8ULxAOMfJcFpef94qFC2QTIQoWJtPkatLzEUV6hyguWzqDGaDNDzLw5A3s6oOlJKUw2r6V+8WV97
518PXrwG2/eY7zloruyz/3DwAsecKk5ayFSygAuL7W0M7QVhEyl+6MLwWPXhC1pRCUWWsXc7T6wn
fnhlJgsUFhbSImR8haoGS9YxH4uq6c4MVsswGS+0u6zZqvYcJkf4I5i6rKihGWPMg3Nhxz/csFO3
jIPqhgO3dbWz0gckjBveix331Beje2oA2KdtKZ78chv2PpKuQ9h1gVEOcI4jca/kAY0ZowfdIEP/
e3Cpf/znPyZ9u/hvZz+LoEPg+7x8i8VcCP1j/MvzZOKvEMZAHilpCb2qnNrliPbKcO7OeNKTm18/
Ej3/Vo00kZ3/fnqQLDA0N8Y5MN8YDG1quBTHYx8B1EDUOatcei8cLLr6e6AIajlYNuDfKO5WtGYw
GsxrSJ4V48YmSYxTpX/5+id+iN3ejfKrWbrmada/jP1knhq1cKUYzRQjmC3Bhqo7MALjhAq2lg70
d5sT5UoEsiczRVg35PzQYKnmGTu5XbrFTeDhFEqJJMXj3ZOQN1CznykfWKPlB/t//pZagfk/3lSL
0z7Hfc/VHaWmvjz+9U1tJwoaUgOKfb94H2WP63DBCLloR6RfV082ZWSrkdtIj2evH8Z+A0q13Ugr
f5PaWRlpj6UkBzedFu28lMAMtqTjLpZ2ZQbYMxUtGSobX30nhK3cJNz1GQYtwQtJVt9Kw29OArHU
L2cLVxCT+N5/WgIGlvk80ZczFdMWaBa0gjXNelTN5BO9Pg6hyMH96bWCQ9cYY6xMxWfjo0lLn4sR
BZuneQKNYhdxu2NrJoCKW6b3wlNtgJ7w9pkitoBHeuN1khjI5IE/7PJDbzokD8AMMCDLdkaWvDqx
d1dlehpL+91G6mxEsRVGvZNOBpeics7+UO1gJUIBILmGY6f9TEbymE4Oy91oIaVxm1p5DBNxd+Mh
4iew9Xy2jzpk3bY78ewIez/H7inOATbWE9tkQEIAkpI9nkpj3/qmcQ5C6Ooe0kI2YPP3uu5ShoTT
GLGRRLCov4uKiR+P64LLwuC0FnJM9gMWDjWFXCEqfPjKxQABiojxZgbWyGdGnHO3a2s2KbS0JcSj
m0fjABOtgvFN/oA05q3G+514kXXIXZxpeAH7JfhVWN2n47qSbhXfOcHQOqvo1csIzzXOSEAkehCk
xUsx00YFUG9PXhm0cf2dF+mvXUcwofrs3OrgVUzWfY5bSU7JzRLy44tSkG9EP/BR+PnJu5YdwmjY
Ifz6CMLE7R8ND/pvktqPRThYNJNn4Ykc4xFeiPeQvoIH/UHHj3MwHHVNbPVjcjuLvbS/sTA+8WP4
YKEt1k5IL3rkZA9+u8xosZVOpnow6ykgVyOjMy+CbhWWdfPoBMVHbVYRnkfexwX06saKwp+RX+1Z
HPcxAzBOR92xIn3NeL9srhjvroVB4EKUDdjC2URctpbDWMb3ZXCPMA+YlAV1ccEp/2wGVOIUTvs2
tMtbHjXrBUFkFcxB/CKz7lgXFUPgciTWaLSkEpDW1tB2r8aAcSlpCZhxKKMCpD7Vw1OZFd4uHwoK
2BV6lH0B3h5dy+ImSVSG7u8xpB3LDtJw64zBj575w2rBY0doFx9COR8L2vi4EPVYOJpXl4vgqi+y
t75X9taFcLqu+HisF6SbDQ/vGToy6KG5u8ZGsmPTwhU/oExngDPxaYztRngP6C4MDyMUMuFjcakY
JcaBuC1c5Ujt/kK7LM4VnAu8tXG85oDYoiKLmbtvMntoK3FBUCEAkzZKtTNT+iQpp/BguaCjWw/g
mVqgyDmDSmuU5PInFKiGdPI01RaWueylwtUBei+hkI3hCRh+fLmO5meC1cGjSGeXQdg6KuA9N39M
g2lBuCyCR7FvHr3C3xa5i12rkwkWg/Gl4YhUlP67mqcXRcvAuQuE5DnnXirFaZGQY1wjxowYUCkx
dc9Jxkm4aM7GtDQ7O5w+qiaoN4PDMtkuH+OCqG1yfoXvWzwm5Y9kVvuhRa1qF0xmGaZJoYC2NRV9
ZSzFqyzufpIiifcNd+0ynt4tY0ZLJzB9SsimK2mtzJxW9nziguewBa3dopfblsTZCs4yxtwap3cp
G3UWZdpvrEpU4GRdtTPyydnEpMVmQW1eoQx8k1wQEzG8Ep3cluaEea2IrkMPyWeOe87e5JyZ9CFk
M/ln6UvpKHBsH82U0URLbti5qR0bl1w7Ga2ONsk0AThlbtFVvYGPfDfu8rKDxtAaKQeK4E5GDnYH
F3bMvTNczTFGKeK5Z075yJKk83fLT9KXZzYK/lidcI1oKxPD2lisTeD7mHfadGvG1GkW8XIaQ2+t
Uq5VlUFcz6xJ+yFprziv9lyL4BWZzZVyzx8qmPhuu/DZW4AlJnH4atE9sx7j9vLCrWy+sVNRZXYf
2YNWYhDuNoUCu4K++Lj0E++x4kLju/EBCfrqLQ3WUIjc2Pf3Me/f1qpbxhoIHsUY4Hfo3JcSOGxc
YH8JXACFbWxs6YngCtIH9jFQ9bbv4LaFUIc3ZWMmp3TJ/3iTv1zh5KEDj3W5n05TKOOnwHLwJWi8
zoBZliu12C8lLo2SUPx+6BBaRpSEYCz3dj+c4858Z7PfgAjQ1VPq2ZLe82hZOBkWqjhMI9677qCY
gOCPiYKEGwEVPM3SPNO9B7afDt9V5sXlIffqVxNDZ9Rw5LTe3IW0f4HfTbTjz348oSNhYtvFFQee
VEfdGXrdMEtsI12jIbggQrqqdxAB4m3UQ3qyG/PTqES4KwfvxbJNZmIiCG7GsLMjoGJ1gdRNZGsm
mkJh9ZLK71bJ4htO4hEUwjdwY5gwStbDY5LMF9jaPv5Tah5Aj2OfbAk0pgqlrtv7mX+OKrTP1ln8
4zIWJz8x7hRXdJxul+40YmM/SLdbz4E/n3vRrWDHNo9+on5ZKV9GTtExUThNwooIYpaghnc4UKuk
+VGanrP27O5hMgogq4H43jJKweh/ixpnJpnFfC7/KodbLNq/2gDsmCcPvW56pGnsPfxUY/CbBYAc
xDj/9oM/YhEBqXkGvYCN1iLIiXCknoKLVTHWWsKziMpPv2ATLtKdSjIQBfNES/eIbaCwSxLwLaLl
CFGTByDY9F6Ah3uxq0MGYY8bcP6zTIfPMZL9NfDM1bi0D2B1ii2QXbbxkthSx8WXTPVAKHHPcOB3
HY0mVPa+PBhJT2mii8kowy6/iNkhtVGf4TQxvbTI3uCCgILWtvcE6yH2EipquHVmaFOPQTtfpHK2
o4HmzvUCd3mUvQbmqxoK+6r709Z2W0BXp5ErW6R1rplInz3dbUaTzwx+v0XaP9gd0DMEeYe3xZye
FeM9tox02TXwNi3JAl31jEzJJOxqH2mQVMiJ4HhzKZ0q5TOAyjUGOKBJCE7f0A3Hg5zBsXrjTA56
fqb0ioBoL48Lh3OswkxbA0YHEBvU1erKa8YQ4DGx5dtgZOGdxFwwdA/LUn4ABDyIpeu2aYdqPVoY
y6oaBAPMfUUeiE/iKbAmjTqiH7CV5is9P5xMw5gUbyd90ib08naUWG8SYUFacL0dVGuaLrCVU+nW
c2At4AMFRFHqsiAP3cevNuOhlV8RDDTm+k8msvbk2HvWdZM/sbxhuFk1kGf4oAV36X8FAgKc7oqG
pmRhzlUE93Cyl/Mg+eRYWAAxPeF0aeOHZJqa05h6h6yY3Q2SIq0hQfjqtsmB0CUYeYx/ZyU7PpX8
G5686KIw05FcLDhfqXo8d47C6Yhwvt6ZEb2VtSJS5s3oMK6anthKqIpGZq/jhdBJ0aQHLGYzI7z2
h5r87FwPGIqxBOFjQBrh8N5csq7jPTFi8+SWFCVJK9oIpKeX0KZheSihTJGGzc2YZlcvi5lE+Q45
pm3j+wbupPA9oY/zmsN4c8uQpqFi1xvqxyiS8cWL48dcPca+/Wx1xpGBU7rLDDBqiezcB8fPdzbH
Dfwh/no0QBLiH6JOwXG+e/l89B0iySkZbEISDril6pe5JAuLX/HT9pL+QBqQkVwMqJotpYYFNtBX
9TRUKt0RBHUfK3jCbsqJbKIGc4/YwMVGG+VBKPfHCVPdWjzDbt9gTc6PqrrJJiAfj0ZyDPNGUeYN
iLEKs/XgMuxLuzE7wpOn30VM3b1WTDnZR387WIgDw8NRygmqL1SHQWfeLb37ZoaZAL8UPDaxVz0E
Pjl0UTSnr5fgzi51j4l3dBhTockEm4KmJWtK7nnFI6PstD5r/3MfMgcfHFKi1vAaY7Kd+zo9TzPB
A8v6g7f9W1gRoLQqijq8Posvbg7ndlVqvJOfQMTqCH2lkePtXIxbymq7K/tyvM1c9PisV97dSBgi
z6lWdronp/HEDYr1kwdx7CCSZTz8/S8MFxVj+vNxv+sZQeWXu2GQ4YExG3ym0RR7actHcCDtsfba
F9jaZH5j6Z8pHMbrxbu+/9IN5uHaUEB+y5qS1oJkPMY0ie9lYdjHOavfogIEdmMOn/Tq/XSL39Rm
/qiibjiEYX4Ayh2fIuT8Sw+TNYrZ22cwyB0P2mU2Ya7UdWCuqxJ7+dcvOcQxdgIcYDMy4pX41DcY
n4RZq+KFKlPj+uVSB1XEoSgz8x2kpPmWFHoU2TFLVaqJ125sVU/J0LxFM3FATOVk02SI6c+YP1xY
PKfOzawHMzG27EdALBuioiL0BmK8HeNYAO37qHLa20DCfD8l9IRVGWuNz1Frz7wSdcwmydBh3Ng4
qj9yjJMvop/XHMXvTsiV28RyTJGtDU8Y5p4BeI12UUCWCVc3yyitcwJ3vYgN+FJQ+b4L74kc5Qv2
KmcLT4lclcu8n0SNSxbFph6QGigDindR/zGX+dIL+gcG0av75HMCHZiKCXb5zuNsueDu7HJsNLk3
vLQUkyxel54xAQ3njrEe/TDpxkqT9BBlTntuY29e2bqgASACNLHSsV5xq+KhsWtF03NGMDLthpso
2leAGMVD0dGKpJbDMtrlm/4mKlzpD6Nlbvqx9V/gS6fHuVFPUusD8BmxMVHutFPQuRk6BOLSJv1F
jgxPMu45BIlATpVZMmwpRTUOsVn+Nu3XKfHVBeJTBRqMOV+4/Zqxiw4AZ1pP1El7VrOhwomVtS83
aulveNLoaEuxPIU9uQTb8KP9MhNsX4oBpBzkKtuKir0/Lj5m9ejQ5Nj14IQ0zIv9rR80AXRWAK+d
2LTT8MTnbEIuT+BkxXMDlrbn8g/V/9oxNN3kCy3TbNGtHahTvfDANKZHkyqQ1GmkhKG4NKnDshqK
HKd/pV6wmf5uga5cnAJWgUH49BjbpNKbKpyOgy+vvmuED5Vj4vABXLWDYIKZZjavWVCY7IiBNsrJ
4ZqEgvv0MHLMpY9+V07Gm3TCDGJRgTjHYHnus/JuO05xj1i8GFZFtBvYzomEIcldZ5x28Cu73YLy
gK03Hmi+zZY/U5IUROaINU2EmBKReIcxoq+xgBtgxRSfx36Ps6+SXNLaUW3G0mkuk01PEZ+MI13M
9je77y/2LCUsVf7+ugjN95D7QeZS4+PAw38KfdyQvi0YowkMjuSRD5SMRvumLePnOWPxK4ij4BCf
f+Kp5w5I+o0fSHmzE2ZBeZ9Ur8xVcXpmwXuLVHVsEkDr1M+H+yKT5kY6TksWJNs1Pd5NKuhjCI1e
ujFmQFp0ouQP4UgT1jSq3RTX84+uCUCUzerFHrmLuBjlSZUExyYS3aUTgDLx8TutMF5MugIYwJnf
zRnYa9rmJ7NCgRsbk5t3PD3imXhFwbK2E28vi7n/YaTTSXp1uo8a5nqlz+GjwZG4D8f+e6zZEI3N
J7wxS/4WX7IXhlO3G1nk121CyM2dq2++k/VH0+RLQOpFZxNtD+UhBAI4kq4wCcADunInaGq0Spex
+ZTzDYSJBXqAautV6vrHNKuNtaIzbk2PGE28pK6MumqOpWpxI5T01uUohzrdljIZ29YcpfV+3Ibk
hlVCFimRJ7MfTl9PfB9GdCd5c7OuhKtFgfHNod7pkkvgxPg8GJkaAYExH4W1LSkibxVzrnSmi3Mm
IRGMk7vtGQEA6cT/hx9kR8oKn2hNrKWo5XjrC3mfZDCdpSM/A3AaCUVHYmEXNP22PXx9COnXga7c
imRvLLwstexwYHirOfffvxJDnlmZx+VkLu1T5/F9sbSND5ZffwBF/hY3iJ5TAmmdv+ECQN9gAKuH
n3I6kCxZkV+0H7gxLsSAL8m0MX3TYYBk0x4z1J+jzy1qwBd5xm425VO6JyMKcjZzsXkalyaHWje6
lqmRlcXKHfpHUU8s3zNvm+FWAR8ZwCE18hmNN+jlYXAJCnJLrh0DdOlhCX3JjYqSVY5HYs/0Czqd
wiqtowq7qFTwl2lWLZsOaErHVJYRdbEvS/2ORdNZkJHdRiNZvoigz4aZj7PTZZcWgyIGj0PPQP8P
zmvn6FZWuYpE0l4cn58OfrVmMK17FyZYDp2ELG93NOp2OUKmJOY4MCuRah4pProaAM6vlm19ZxIX
sbVj6FjLxgR/PiTxdZrIFyBEyjXQ6jV5BAPrwXvl2e2992MJD+NbJVJ7VdXRDbowNPi620K1j84U
ENNbsplcbkqUI0z7afph6Ae9NapbWlbtbrGxPEo/fIhtoTbKRhdO3VA9cbbMd5UVzdR8XtmRud8u
ApGjEupYmss1W8BrZ3T3HUw5OjsKgTlXOY+GnV9Q+8ml2QP2b2UNWzeYl71jIloOTD7a8CkzeQGp
vaxNr7ZOucwtxADqCoilQzcf0ms/OWLvJ/YvRgz+Mer709xyD17SipFM4UFPYpOoHIYLtnFl8EQc
vqaUPk2MH1Jr2sqpXtME5o4lCZY0Ksp3Q1O4G8K50QbgbbWj8OR96c3wNOhA6+jC7oh00jUh8joQ
fS10BjbXaVgu8AOeUhYPOnDwAzXhp9MPy9lurn3QiGNDrLYnXkto6xuRD+8JsNQ3LEryFuosrtKp
3Fnncxud1BUkLRIuWbCUMoYublY99hJrWRbg1mlZcI2IQHuiBF6U5FuH55ERFtaIgYiwQ1Q4DCTl
b7kdnJta0RIRym8cNzydL64ZxWw1yU8nj7GK7jqiyIPOJNdm8FA2nLGmqSXNqZPLtg4yf/0S61wz
s0WqC8eMByfzzjgE3ju0ymt7ZOR2zqL8boUL+XqBb2iao3drIjHlBaDincz9xOwKboNYWz8IDhGo
mqsZM8IhNLSBfOR8iNeBw4wOahPYdghuzzrBbST2c6oz3bNOd0Ox7wh7V9xXNXgJoH+os+ALr3jy
eVb4YGC90Ylxk+g4O+RzrrPko06VWxP5cpegOS1882bR2XNFCL3UafSMWDoUhw7MpOgBUBDCikZf
7V1i7L7Osy9L6qyLpKdPV6fdWQUgd5F/jwjCtxEp9apsz2bv9Q9+1P6GeZR8b0lrb8kGhwecQZ9u
bM/cc7MPQdg+06n7ZOnDW45NorADxlTye05AnztpsIp0Zn/w1yEt5acmCM+pTvWHOt+vdNJf6sz/
VCbBhkl3927brO2aDFCCCMDhT/O0pgZYmh9Q8dVw0Vkvz1MT04ECZsDWvIFMGdWGxgsOxOl4apme
kmbnPgmlAJ5JsG41uUBFf6I2o6lOLL+KOnWYdjOmCDTvIA52i+YfwIE7WDmlmiwlPRYa3JownjU4
oarkeBoHSCSVJipY4a85DDB6aNZC30BdiDV/YQLEIBeIDAFpaYCN05tVl/6udBRslwwvdUpi0zCi
5xkr4tXWlIf6i/egyQ+JZkBIyXKVe89kvd/72I53seZFgCULN2fesmrDfWTY0ZW5gJeAdgLQQxMn
WtUdWs2gUMAoWk2lIK26nBf7udW8Ck+TK0D7xmfaBqFrRnzWBKKtlsu2UjMvAHbIB6k5GD1AjAEw
RjHOr9jHtxbAjAVwxiDSW7+4jAd9tfWn/CnVjA1KWKs1SCTCLodMUzhA+ui+4Z9Vw1FBWuwjHkEi
mLJPDZOszahpHr3mejia8MHM7UefwqaMOi5tjs04RvNA6kB+MvhbW4BCIoAhI+CQOXI/yBTpVHL/
mnG4CwuH3dcueZVQR2zwI6UdPcML3eSMrGxsz+A6bXWVQ/VWgi5RmmGCvZQOvSRsDmJY4FLCPYPn
a36bnbR9FvZwG/Acgg7L7e46aEpK7jWge1I/P0SaoQK0iJiSj3EqG6h+lGOxK+FS7dpoOA4quXCH
i25xC/zJYoQ/TXF+svrlE98/T07PgLFL4tuYMu5JNOAF0Auhyf7aeGeCaT97QDAVbT6aC5NoQkwv
YcVIj8B3Cz0m0xyZbv6MNVcmAzDjUKNHM+f4GGr2TAGEBlwcMQtYwWlFU0yYJOsFYE0v9PVkfG15
TwYdqJ0w5bQgbso2evc6AtNkz9DVp/TT6ONnn+HQSuYBHOeU3IS/PNQUjGzFYFODpnk6BWMjpQk7
rsm+zAQ52XWav8O5F7TCxLpYR5X/yPyWpJb9YEj2Ak6TPicMPltwKdZNTJoajZYzCJfeWTCJ4RuM
AAENAIG6YCX9YZ2CCUpwvf0b//AfHEbu398xCT44mpUYe0iYtbWfXHUc+eiG3a0r02v3tA8ALSZU
VFaVOiWawFic1AXIBQXdXKkXII0it95SoI0OEQciAxdo9kdz+eOAdsxBPNqgHmVsTut/+y/6ZBD7
CHnMjJvGew4hT05F9pIhFIrCvQ3RUv2/zf531af9/C9s9gK30//usl+lvzlKDAxKf/7VZa//0N9N
9rb4m+/jlsewCwVTWEHwnyZ7Yf8Nb73Nf/Z837fxB/yXyd7jt7AxmhQLuab95cz/T5O99TcKgqCc
0iVhW47j2v8XlimonH/0RDl49gNXhGFo8ZtEw/+7L0SG+uPH19lwQRWl2tbFc9KU/jUa5jvufLxc
k4MTUZfExEb16BfikykMISOfBpHMpftYNDSnjSEtRVYrzsUiUfeTH5HNwaF0Vb/jzDIGChxT4J/d
yTgEgfHc42orZs8FuvYkwKMBGmAiD0kY8SI9zx2UfK/D/bG4xgeAEC6I1YcYrJOicayqjX4fzpGP
QYINhNPIc8cOtpU1odepScGZCPDfYQNq2CHNZmRmtCZfSFclMxMD1v3Kt7o3EWbJjqQR6D3/tQ58
Ab8PGZXTYI+YP+MJMp07pqkK537Ux1Qk++MviWObEQzrC/0MqTjUsNhouY72/cb9Ci12u043N9OW
+ku62be5RSuqPiZvIEqPtRkrKHqq6LYJ5jLLRGBMiL2DxjhpvxAkTsVod7IPEHboAtHpMKFOtrPs
srF87T2m+EFnX2pJU5jpoDyakJFyVNdw4tZowtZzsvkUg5mkpuoTBQ8zSvA7jajoHCU01QRH+bgh
SwaCMYqPUwPDjp9IUUR/nMpHSFRkoXonPbXxAMjCn344wVmnB7bG+FpBmX1HPHd25GyDdYVrZy63
Qz39sRiyr9XQ3uume2gD5KtGPDDCmnaeLCPOke2lNrekxSTtRCD9KzzRnUSffi1HzieVRXvPjFOF
KMYLzY24e0gFin7jDy4p0ombou9Nb9gLnpTuyvVB7zsmtvegUy/43w9Z6vU01BJprQz7RWE3D+zu
wlVia+IeSqJ8ODitPKUzF4yhHc+kAzAQqEYTPIwHW/GzICWTwuZiTM1GSQP9KbazERdAcI2i7iFe
kpsNNmWv7vUC7NzAprpRcPyJZcbBHvPKZxMBCzEhu0Xp8mEE8b2cTQZ8k0vDN6nfxiUn7SYP1VTT
ZSN94u9yajYMyqm2bglZ+o5/UUyG1sLq93zkTpKUCBe2GoEjTEBMUfDc2YyLJoMav3h4DTCUU7DL
546c+nc7Ct4tnrZ9Kk0SlMz2Aqv5SWqG4tOMkPVxnrNfipHpOqe9qQ2oR6Jt4sVizrgKUtvgeQko
ZxBE2byIcP/khttkdNS6zxB64DbsLBdmYcY15LFD5zDIW69FMNEiNL9aLmSJNlXkLwJdGTXtE4dP
fSGiZdvVsFNgUi6byUw/pdsnO3fARgWsSeyM2fuctTsxDBdx9n6QkXUu4zAxERjop7BGcZMdAwyx
GFSXzCaHAmnfTVwwWWPuGbbNethHGaYvH7nf915aP7TtXGN8mbINxu61DXLosljV46iZlZDuwbEV
aHI9g+81JPtHZ4KGuLAMJAbGeTnbL6Y3TyCfEncbe8EzjdadZ98RqAiJyvDsGXQ6u9UWI0nexdG9
mq2LyjLvJhgRlIvzhgfP3I7dcDaMOT7XmD/mBZ3Sq4JvOjKycWr3I10W90SJ6tZ2DCC7YnpngsOp
Cy4dfQz0BeJRzugInYxzbw/BgQcW7mbGcHkK1WnOrI3bM1Vg+knp14BhwQwZ7rpxeqL4+LEJG0oK
ESXvXH12iYizvSjJ7Gdxu6ngN644NNMps/xxpbUcG0tt4KUnGxKdw04SbKgjCatUZtuipyIOFZhZ
aIMDphkwA+pHt2Is6M7GzzhukFx1HbdFS24wDZdohJtABm1dtctwoFtqCx+g3UmXw1ee9XtEzpfE
2XWQlYhYlJd6eHQjhYqA7xCMaplFv6fQt9ZjwfCLJiVAUyHX0SABW8n/sen95kZY0ScgFZy72W02
nuKKHlqQEpfGfg9C3FN05EV7Omq9+Bxn5YtpW3JntSc/ZOUu8LPRQ4G0uiSfBEBI36jlbcpaFsCS
NiJK3tZTfERKS1b4e5xtwrjIdogCuFbrrsZp6KiC5hIs2h9pJrkycfncO8GA/qre0L+77eCaDQ9N
sR7IFCghIRpYsNvMjs7bnkJ5c2p4D0LGyVDQmIFlJOlZYRvLfo0l131kmjUGSffK5ncDZNs8zcUH
cJJynTCpuwXCeppSAw7QLjFZhBdSw2BzuWR8NL4d7zvYF/spk7wGgwbTWIrh6A/1gfHzXQ6R90Cc
5BfmSFJ1/jHgR01xbnkt8bp1C1q9AwtsQ7nNKodhh4ogmnuZcgxIZf4qO6bMOMuTs7TtQ1cjzoRz
OWzcD6YAXJv4bFQcZ89hxr+V+7DJ7EdrrN4LX/k7ELjnLkQbdkMSWA0LkMM4nQrxySQtnF/psPKx
pqCi+01/qCNb22lmkBDYgKJ53uKpUR+Un2VF/5GHuG1SVTj7vCqfS6ur99z39ugyQLM8VB9ivUB3
ug48h4gvzdg2x/qHwQNwnrjtwMQt7wDQIJUJ80DfgVhjwXik5wwyEfgNP6QEN3ZLerzm5HMaGY1Z
lE56gUveuRhOdtOI/VgNB0Gt556hLcDahmK4Rj2yv1F2DBNkWw09D6YJWaEb8347caWMuwRGkmcC
vpBAp8gPpdxDLh2AIFPSoUfm6qis6XeTAY8dZr9/WaT9NOlvCJpcuY/jVhHg6O5m6lpIhSiCppe8
Z2C0a9Shgi1lJUMwJVaR/FkiH+hkgeZtXdD2tXUAkbVxYdQ3I1XeHv2sQRacHLxB8KQstQX0QiDa
5g4iRfQZGOW8KwZ/xExTwQeb6nhXJSaiifjFeve9jdDzurJmsh+B5xOULvlcd6NIHmTFtKWtnaOU
sjkD3ztZzTTc6Inp93aNedDsbV14lzmANjumWazRdZpTCjSWHtUvT3QEjoxCF3lMzHhvwbt4CBTO
wxBfJu9CZhOsEWIt1cT/3jXFtqmYLSV1iYl0sBNmlDx/tQZCpLeJXNIKsqxDtaV5j4Rlrvoaaorh
LccB0XbOteXCGcptjtKOTJoveXwgI7qheyLal/q3B0f8UXkxHNGtDkPW7Qy4SEfHh62BzVDBhJCS
TiT0Dmp2upNlhLo81ePcgEtcSUDZdB0WNl7kyJ1foDOAXfRxOcG+YvY2s9+LP6Vl08K80HuJrb9S
IfCqoGQK5JnLJh/zn0wPgDhnJgU2UPxWqdeMW18hjQYxMwBw4jhPp3y7QMVjPbKPqsFtnpZ3Dmf0
btB7uTazw1JZ+UWBhAab1zEnNrcSBZMPSHZFKKA2uEiTh8nDsS3ptEm5gJ5RsHcB92JAA2axV63j
bwcJIEEmXIpN5s87bFRbV87/ztF5NTeKhFH0F1FFDq8SCGVbshxfKNsz00CTM/z6PezDVm3tTrBl
6P7CvedyQQ7dbysgL2RERycqCJEUutRWqxEMVI5ubJQudvil1ZaRV74xlnkAqf6YueehD+11CCg7
o6AYnJoJeyDKanu9YbLJ/LdiqEdZnEGePXklBK9BXtsIjkzPLCBrfLv/HldIAa/4QTFi8OSOBXgz
d/hxfbjphTAkUHnqyI+YXr2jhfc96CZZa/h4guDb0fjDfpRdEx0UiyVNP30v0ZTvLUymi44tsfD4
BsxoDLJ6+cq0BF7GwyR2069SQFdub93sSgsqF3ahuzB76pL5NjoIMGxEaQiOj1BY7mLuZvxAFhSm
vreDPBl/mrKCwK1nzIQ7D5CNWgSpDcxbLSYyaMGql06ugaNyUeMP3QfjTwksCbL1mDLGLEl/YfoG
vchz9hMLlHhyD0piDlsccd5ujG3vIsNiEJGftQhIUlEzh1jFU+hrtnY+dxgjagTobgGlCS1cJzQU
x6h09cSl8ILueQEDFChtlu66yQ0Mt2rCUnYDpDQlQZ8uDsr/MvKYAHW2MdzIOsCCJcn8Pi6eemsx
duqQBM7SOFsNFkuISwOwhd6KNRQKDk/FiC6ptqoxe75qIHBYhoSk8xzSsDud4SIwm7FIvWiGrr8I
kOhesexmAw5BhO5pkzn1VxOlLH6yBuuQ6131QSFTUwfOiwiWB8uBOu/OIiRB/tdyliOiaQ39clIG
fWjgYeQKjZB+FLOvdCiGh1kyzTGVl8RC/SFkH6gIrzdLL3/SdvJniwdIZReKJtYJjI42LB3qkHjw
V9whBTPS0di4k0E6AX2BvzDL9GnH5BqgO+xTArYKU4oQvBvVn6udnHwI6qUe78vibXULjVdHajO6
LKRwhFe9Ny7Lx9GOv/vGoCbhccxZVu87K4np/WITjXn3WHmwByZRdtOWe+ovhCwa74VOwHf+sGg6
fHOxqD1t7zrh1ahsRN1xi1YJfd51zTIm8T7I6ek3y1w/sMm16FWO1iTe9aZMttK1sTNgH8gE+pBc
zXKkV9kTUbE15ZPv6ksfdi7FreFZdLFujl8ZMBNzy1Wz+upVLB35ymCNOn8UC7uMRRrYoM3YiDP5
6SCYIGL0JR7mjy4qgR9Vl7modopOGpWrcnAuD9OL3tx0bhiXdncXtUGcKzw8g3GEl1Fx9XoCh+3V
Y+UiEPWjqKvfW2GANkEPBk8obHsN0clcRkHjixT2ikWkokOQbOKuQi91VP2ZUezWyFOxG136rwSA
qoFCj2Mp2ioo3VzuwjQzjpkLHH9QHY3MCGVBLIF+x50/yPAio6rFt+Sx6kLdG8yTb9jEkLPxecu9
7s12sPcpaPCOFIyHsi+Lbe2qACkhClYlM888Lb+71WCRFZPte8bBnNYMiVRBEJxzpWjTa7XMBnNP
YlGbIX+3XXnn2PkYB/a6nrrRxuHdocPgu0u8PS7uY+nmv7xCNFxVS8PAAHMt6Pf//+oyHSNmGzyq
idoz4dQJpCKGo7q4A9df5iREs7O2AN5r4ptGerhNZRUcht7LV8A3xhCVzCkyKGkMsbpo7Hx8C8X0
Vh+hJXnYe7Zt+TBVGvLYBdc2RS0ZTjhktCHHqKFgis7MD5WwgkNetn80WJToZRgCtSPri6JhkNsV
OH7l8MLBEloDRowEgJiEmnRrq06GbcNcyiNZvDT5m7gLhutfPR+uUozzM4Q+maXKxXJxwIxiOmvw
+xmnDpHHcqbUkNobLXHrA9+mo4AOTs0n1aYdjDPX8iuBt0Fm5k1luZ41BtF0ff7HMdEPaUlyLBtS
yRR2BDFR5nD1C7/L61tZEzsdex0h10MRqLm8gZt89lxZBnq3Auu4WdKYHPMRT3jAghnOclAmRbYX
9ewXY9cC4Wdn5arGZ0We5l6hctupJD9v2O39rewO3opGGMU0kUI+N4N29IY/WKrd66KQRyHZCqTm
pR24ARcj+YpIv+T3iDPGs4skm3DSEe8aZfrI6fDQTtM8zfGFAJ5rZOmvmAwVH3XC69LCYV/wZ0yy
pxCiju6rnWRkQ+IOZwpAGUSrenpJo8nPcl3AItXKnTnOqJBOXapxOM7E1BBD+RCF9m8Y6l2EPtiE
PEwheWro6Zd++OTtyIPFrI8j/0PmuImyxmJev8CXab+dOWIahYZTaJ39JOWJ1RYUX/yyDagBdH37
hm18vCZnTDOLePJ4VS1AXQ3lC4lMGSHa9oZim+kD/YQZlNZwM6KIJNgUjK90DyZyoC1ojmKDf5bJ
mAvSrziUaoX+sgusErl9w/68dCXBcNtWb+8p+Rud0fFwLo0/xMV5Vg5QwqKDybxuagZfjFkDLxam
mO6W+5K5PNvNtyivji6Dx70j23eUXjmph+jCRbFCNQXrSOyb1AmMwNIMIOgMxyrUVZZZtNFQrZz1
stHgX7Wle6OBja/Ii4Anjh3Aw1I8uzABr6runLI+z55GpbllFb5DW7MvS4SmWaeCPtkWTHq9Wk5o
cWpdljsxXgzkeNu6B7ZLRpA2U0jyxzXbBFv9NudrQlnp8SjnQ9j1uPqmyMHMu6DPgfnz08sW8rXL
pZQ5OmjSfCLvFlVzuix+Mtamr9nmdeikEVSNOQVjG03oZLB29/9b3ub5KU1hFukJLtQVi3JhYCs2
rQYfwyNpmM39+O3U0fOAkAJpF6gwu83BvLNhzCW1idPa3zH7pnPWnUBkErH9VlUrn89GOthj7kK6
nvM4DLmf2jptyuxGx8x5Y7w9XHQr/kCRytJIV24mzdVWM/Nntuwbvk53C1sVIqPOh08QEwcx8xLZ
097Oi72XU7syjHkiBikurnrppwUqzOy9MVFuNngduLjJAOLDjQ+Jrl1KW2155laDaoyuykH+nGuw
urL2mpuOA3orOvIx2U8aX+XSQ4RyGlETi40HkLv7mxPZO3rzssfZjqe0zQqkganiZybXld66tB/m
eMpqyTEsMFg0qRH5RQ2ElKjCfRNhiyIgCwEAntVdk4hhA1Z04HpuqZt5nK6VwmprYMYx8XaEk6t9
l0N+Fnw5Po/YC785IjBG0GFAZNlmJjrPWZlwyBCXZOfd8qW0+VVt8pfalspFIQMqFw0Wea9Xd0tq
3ocYnoDnDThm87CRlrdTlxoVSV/3EL/yk+NU7dUy80fdvYIeYhPhKNB4lWSf5JByFEPfF3l0mpMS
8l3Cvj7yvI2sShOUQy4Qe33PmHIRc1Y6TFbSaHRu4E1MYKO7rItn0Bx8Q+1FVSmwdSa9YUrZEsxO
PzJ8bbaD4UEaYxsbLPrRULT5OZo0fzaYQ9rRdLSGBc70gosqpmsj8QFNQRK5G2WI31ytYzlBQsmY
tShsURmRE2RtW9wAHpXENiHFCfmhhZ0WzFaZ9GGvoxVxQctu0DuDWU7YfixWdNMn9VbfMCmPB4VZ
YVrg5NRVfHDLiIpfqOJYKdofrx0fLj1xNhr/FIqdHCnqxTL1L91ZI5oW34kGj+gjmtYBY+EeKPQF
jdyAgGf6USY4ySZbFwDAFKWY5ENCTO5zJyg6Gy3Z2sx8dq3+Ae8U2M+EsrSwpzjICWDzG0KbNlEj
20AvHnqhegfVeBb6RIlh6IcC6t42npiwNSjcgWEul0wjyAFbk58PBXS89KG7unp4tmbKYNqsp7hJ
7lkuTgO+hm1uDFeNppd1pvORV8O/luktkLys9hmmc4kxHTDnBImFAExfKJnOQZSmOAY7Rmer5JfE
HQErdaF7XPBTNdD4kF0RnkEXTVQD5scya18nR5u2IOqdJkfjihqWxCMdu5JF9hdQQNPBJdaYs7l2
eiqIQbwXuv7eTPLWoEyNjMo+uln5xUqXcqxi2Mi9t+wazz1CrUv2BoHydZkqZ1vgGbXGmvN56bZL
0YSUcgNHX2fuIWEyUaW6mN3i3rCksUbg1JrHWqhq6z2n3N+s00+DSUKGjkqOfPlgWVfPOrgXf5QL
JaHlfjCEWnUsayS5Czx8VDvWXVg9YuKIar7d1q+72Q4s2Rjb3viVbo591gjMwpAhDukG1O/GVDkX
aBSLPeHoqF/G9EtowAMGpzpiAeIhcr3fFPoiRpDkgtAPCgfqT/qRiuov40nPkvFa6QTpFYkbgf6x
gT6nDDcVCKaEVst4VxVchCy1LvgzT5K8mIPA18ZLoe4IVNfevO5Pr+YeDW/U+MAAlQSRjGtlUZAO
4hvPOsAM5o8TagEmag46i04nOpbvUKWWoUfZJMm/afmTar9t+eO4X+38Sb0k86st3usOImXqMoUr
yGlpEYhvRiizoczeHZl8I9934cgvKXUrXmgMZNZZVZf3QrAxSAxCyiAGtoXQcR16OGYssZBzYL+W
Hu+3mtnBPCgkRLFr4VvnlS4NzqvWwO9HHKA3qDIkl2fASSmcaa8V9rfTDr+VVXxh1ei3Tq9/2IuR
7v52o/7Uz3NzSVnl8yMqxBaHjc1UbKj2TVN94sMZb578IAqkxNYnmAlVYGT0pAgJjHOOZJIFaaVF
zNv1n8WIScvWhBHmTRZS1n9pk9rsktGh8Zj+uB1Fc24b4zlLIzLatGagO6iMHdsRju4xzi8kVQX9
rL/zxHFjNU6Hiir9TL8Z82CDtm5C134Z3fE5mF9zn74LNBqAj7F4c+dpE1/eEGlHe0GksPCJiHK1
QeeIyGgKXnp8toWTvBQ6QUFtXItj3+Ag9YRyZYDO7kWIVz2Tp1k1FxYo8b86tovQaoE7TjgY8nHQ
SP9a1NCpu79l094NaV4LmK7p0NmrHKRi7+gFuaG5R6PO71lR95wr4h/z8QelsQHyh9WMa3KyLYO3
b3vX4A7A0d2kN4UCGfuBscsLhyk1uiSc9BJMidec0KDtFSa+QprFr2DdSCz5eZpg4Fh4kxfXcZl1
PQ0V3kKw34GhkFBLybUfh3JNXCPzcTX55YwWeuxoiOCdC3iKIqDrp9RTy+YygKhihhhZwbAiQKT1
kwF/Y5lTzSdSpBW/gFjke8p072BplqOOHRHBKnyfXGcpFs9MAzE5u9mjYMb6mFr73ukrJo+Rhh5j
Y1UYpZz4UBDcEO2jMLk4ORoy82Ket2Wr+uZkopduucamxLLAXX33nnRukS5Glmq0Zo2NVcbJ1Evm
PArHFJcW/NKxWwhAUFz1UMZoH3uK7RTYgxdogF/g9UN/ZSaSTxyEXwxbzgjRED+tfrAx6E15HpM3
m0+wp7Wwi26XxVUYxflPvMqMJ4EbkzEhS6Pp4sDpJhA6cNKPLHvDa8CoGi8MDsaq80vjbjIUBitO
gDaemJw5QxWvAKIN1F80kWKTzg6LyjcpflqD94iCd70JKzaxGlv6fNzkzVNUfI72V0kysSjkFQ1H
qAn5MvFDHQx7vzTMlrlI90usHxVNec0N0iRHua2VVN/1CHSYhzMe1WZM/pJ1OYTAFWx7ddY8k7R+
Vhl08aZB1cNrxx39Wbj2P68AkSudcP1vGrv1kbFiW97aIjl0Wef3an2Jp/bq4FUk+NUKZwSZwvjb
qdyAwKBdEnbG4Y9H4s4QA35n18DqFxO0irBVvbVwopQWH2ZnPUrjGR5DWJEMo5ridyb20QDvJf61
xRem9yD1UGwINKvDRzqcVfDhawJXIjAxeFzfGUNZXflC6Pxh6Znf4h5iWc2o7E1jPI2cIpjkEXXE
OKxJmPpGqVBjuqhIcGI6jG8keaVyRAgWgagAmsWjgojcCFuMbZUbxPJX7yHUgx93Dzyvz9Ms3mYX
f4GbBHOZEmNJe0j+dMdEUgQq2sOUJqd5N1lXdsUHnpNNx/Kl1oqDCgvbqch9KdjY1P96GCt9t9f1
4W2OecZTf04J6NIg6abZzpr1N9ZxKd0s6xP2PCSA7IZe92ecBOBtYUWqsGWnR6zLd80iA8uk72Pe
gulV492tGN1Hz7N6MwoA58Y+FkYXVjWBlusiuuV88cZbx7DHbD8bNhkxYrjKeJoNwAIiOhnmHFKA
cKJlzADxe4prRMqESwOgvdrIntnogIetwuY2Fzfm9s9GhcAV3QL7yqo+eeTB6DzEHZ9qSbzUpwWy
diw+3PqGYyHoncbPFGImiKDo4Rav6SNUI9huNoqATV+B+Ekuhu0+S1YaNBEbj6GjYka+qhVB2TPQ
rZdNWZQHTf521F680zvT+rbGZtNjmiGO4qUXfAtMCbvjoJExpH2oxRrdxeB/9NtRv0pyIQYtO9vp
sjFBpCTpK6uPIBnHjYZswsbluXT/1lWBzYRbEI6ptsMrBTCbSH4cBtx1a2978gSDkCYTQ3R0GUtY
zvFvT0PCb3qMPRxuRZ5kUZzQnMT6pwaSRLLJwJGq3WniRgKEcDgBYER5E3e3ClMtMuVLbgrzpeVO
fBQEtai1BE1ekKm3tJIva9IvFc9Ib6wxJh0R9bItqiCvveaAYWm+MQAb+Nw74yBldk7tMbma0ksO
dYp+c/jJsa5aX5H4XjCUrEOCBSmn6R3momCsgiChClVVw1KdnfSGSgIDegk/hQzYcarjMF7UMxUT
GwVLs4JWM7+Qc7PfUuVHyagJdwU1tiXgQCgdnHdSa26KBz1CLGiN7BJPbFQy4IBtpPDA2Gr/z1nS
p5EBOthG2vElLv2qdtNjzWnSI6mJUTq2r9k0/CG+4DA13wb5V5oHPtmof/sBy0vEs7JpFMHFpL8W
jQb5pIVvkepYxwhdtDluuWS4IIxl8itt3qWT/FZwey5IZvVxmYM4BTY+1h9E9IRRTl6VLA65rRxG
vTc3cQIKyM2h6q1G2mcj7pnDSD8qXrN3d7HuzWwTo6gNZ6+AgdJ3kg7F2ZiYn48Ky4oNklMudSjt
nCROCFRrK5LF8FmYIHE3bmzzDiOQ5Ym5kG2oYTzgAp6cd7Ao6A0ShZ2xflFyQiGz/UggEC3sT9XE
qIlnCMsajxIMzKja9fF87D3Lt6vxp2VQPKXtaXbz57aZ/g5HFrFvWA7e7BwRJ4iZDXrs3YQsgMog
j3+gfjFcSCwE9wmtJpQq0aBljvvXyXVDi+wKdBhMkdGfa1OOz0w7s3mHHGSs+yEP6yh5Oe1EhTex
/NLDzHHhP+o+P1bs4GhhqvceBLQzT4dKwQahZzfq8qtG82BVP2aHaGN2vuuK923KMar3UJi8GOwM
mtYuTxGN5b7tatdWpLcS01Ne4+Yue5J8bcJOY6N7NZd4tyB9NnnRTYxxamr8UfPvMim/9QWw99qP
AgJKUMJn7kpoL3H/xZH6MZlIQBy7hlEOF95VzhZ3MBm0J4cAX5+o5nOfDNoF+QR7726sN1VmvsOU
ealr7VLHJH9lDXqMMnvG5OaFSKDbxGk5KTH0DjAa6wTfWNO0pyzG61VbwSyZf4403AMadvj8BP1q
8sMS87aw4awSm/FWVEx/4gcQevs4ZNSLes8SKV5Y0oE24mdPI6YMqQssq6UZGNBdDKimMiYHO6+x
grjkLhuLe9sf0O4yg0SNHAqCa1i2+rN3m5gAKnJ5pCpyYsfG1qwYbwZepWM9Jt25KKpLZpAnQwDo
tBLULUJuLYy1HqzCWPJwGL6EGsb5mTO/geb4tMqNtXE+jJrD5t8kzA38SY4kjL+7Ht8tSPuuKcMo
SW/G/IM5kYW7sptAtxkcFaOTUfnn4y7L9M002Ye6+Wg/kuSuNpdsrNB6wrnYWuWCUZHVmof5az9X
R9M2d3r37iz7dvB8TIto3tLQRWYk+ss8fKZ9A5+SGDZH3ekWa+aUdD3t08WqFJFq4X3NlIaNidct
1ae7ocIyWFR/lbW1mbPt3SkcGf3SREaUnmQGVfa5B3fke2Lez5nusaBXg9GO2LHAxejZSGTNZNCc
2NmxrnpYySklYdt+K7rzlkXqNlrkpsFrzepZVMeJNXhgzuJaQKu0kWOLdgDzIR4Z2E1lzeMwnMw9
lrP81RBkBkat8qzYybWo288qmnHwFNbV5n07Nis2GjfRFOST5+e9dkaAfXUd43lurLvXZg8BiY8w
8ouDAqgoFxbfQPj1qLbDPiU1sTwy/fzUqbRB0tlmi0PL3UKjsggLbtVu09rLA67SNm6zMM6e9d7Z
I8C6rM1ndJXlT9meJ2urld0O0QCzNO6ejyym1gd6PCeEP7rdjkzTe8mejMt80ZwXs3tNSZAX5Pwo
lHrt6MH3fzSrMK74p/bRkxRLoNmKL22dTAeaVw3+BLM7ojWDZUC4aC4w7QsYKS+q0lw89nudZr5W
3Kpzkl8k07JtNVJ6lb8TyTxMOKH8PMOHUAb3KSFiwUuZzfc/FYsEqgyiqEmngeibrti78aPjkcvE
3Vaei2EKVZKN1Wlm9cWYY4m5V0krGljkvYKXJdqp2Y5MyPXEZifYhMkwc3G+AecI1C5sRjoV5J9l
H+rVCyfVpsEVUqJdU4XlU4eOog9NWDiOsQ7KDdRwoDYpKhpSrCjx+TOgFKH1GiCF8QngZmaIMo1Y
ExXfBjfuNHsJQGfkIWH5uW3QGdB7ObtJNkgtg6YPiOQaUFCNCRsOSvTGeRX1uWax9H/025pdY+wL
VR5SR5IzvnKfm+dqyJ6EfWHSz/6hPbsqQXNGg53JDgGZ+1V2GEznBWMtWJocvhxYAEZveQyKY1DC
rv5MZvaCyENr+2++IpaVYdsVbMwWFe5ALpcjm7MAc+aFTRH4sYniNLeQ52Tm30xZQ2OfqI+ZUhVn
U8DVk3DnUnyN7qJilYhoLfkrq+pOHO2uH6trmWoog9MgKTgZF+1F9qmJZmOofXdEUVl0pG7GzVMa
M6RNfhPuzsqo/bZG6+BhYHwWaC43pnXpbGAgheTtzoKcUJm6WIcRwE3KMVjH0rI8xa63kwQpgIXZ
t+Sz1c37bLH1gam9AdzBoDM+aoskDKnZe1jcN6OVzPBUemIiEZJXEU5jo9HO+IQZv7bTnwxfnFml
18wCUWgoZzoNnwyiJwdHfoYIQRdHKlVAO2QGed9Z5Lx6LNKgceP6azS+zO9cR3RkuOWz9ChWXZQk
YHerVvM9NJZpEyFuAvFaPDP53vNyuZp2BoPlG2SJJA366pKWN3JS9Vy2Ba8b7IK5SFnXzSJoW7w0
qovdTY9/ceDeFY8nbdFYVVcOGw+45+6/uGrPhJ57mLXit8g0CnTJH0utPA2R/Fg0vHDttJ3S1Sie
WsdxahvstfWNyMZzFbNi59EXA8Yye2jvLdob6COv9kDTJhyFA3nGbLtoR6WHdaWrSG0Tk9SKQc+Z
65HCPCysPCOS5jz5Ihq0kV7+7g1fXvZBRu5GQ2siPYZ/45nTegf00a5d7vUWfAVLHNl8yNQJataT
evzWzrGPAPiCBm2VkjnKc8/eYa/HehVkKjrTuSdSMeouOZPmqG2gorUPDEbI35qy8bv61+j7/NiO
lI2w21KypWjJwL6k4NdMkxMvMXtGiulNgjXEsWUtFRlstnJfZE6M33elnusS1SRxXsn8B1E/Tzy0
UHtU/MapQ83Q3/SWIbRbfWlSCaRZ70ELbuwmZRP3OznGa5bL0FoyNg5juiu9vyNeWE79jgKTfDnh
MI7ddZFkVSf40JHLsui7MFwniCrzsPnJYNamUBudF6mJnxl8axqpezRixzquSSKmq8ymLNQJQ5yT
J/ZALITROrqjOC/R7OwTb35WVIl/DOT5CWY6iAB5XARpNkLlCJvGvQvuw2mjV2DdJq609GgWtGdw
QgDBSmYvdh6WHBGsNfUH5+2HmCLqnkhjYjoqz1VHV4Yz8LnrcGt6mKabGANfdyqKhZTqsbnFwpIE
I1YXWowDgN97bcYoGlogcG2+z131UzFM2mbtN+u48KM+Rr7efKjr/CSDImdpJzdunxJpLMF0TYrx
IIT+MvXzPlbn0Kjh7pQoAhYdjVNyQva8qXvDd9DYoJf6LOb6fayzQHS96ivO7FtT9eiX4mAYPGOG
9tt0Xeh0xiv/UPlA89SEHbBs9NnpHTHCORtNR9xSQsfagK340cchOyGJvXeeGrgV5U0UH1w1+VrA
WOAoth7UzGd7+ePaSeS7SvOEp+cJQB0wbMt45sca2qnqJ8twXhCA7mCYb9W5hryYEhO/GOyURuiC
T2zOT5pVbK3Ugx9SfQ4xSdGEaZ0YmTxEnDEcdZ7wYWNEsZ+qCtANGuPSXMevpKxEbOa8WlIsH0YF
AcjUebdldRmP5j2RP+gB/NSZGFsK+Wez6F0IZfCSl2R+TfGOKvuKLBilVmuchMvpalkD+eZs3+zB
uOV5edYtL0yTP7KCA8+qoFHfZmTSQ6dvHZ0fPw2jGvu6aQe9Wb2UanNfqvG64h5MGmfICne7XoGs
lHj0RwLUB65RM5n2KabLWiO7hsB7g2Jsqpaj0vwgkhqGh2fn5BxBW9BdugvKRml9u+D3OhpFY+4A
w/MBWu8GE6CcgbChgB9gXlANF6M/p1W2NWyB3VDA5CAGTomPrckLyW85oqEgmdWMXgehXj0xhmBl
oG2eXYclHjFzETEh1gH756UypgP1zLMxG+fO5Hlt1G6XEPLDTShTGKl5FbqkVVZO8iTIo4MrEHZD
GzSj8QDjjaTAvMcoyeNJPSTxa4oibstp0DnHhEqkUlEkYHiKin91Z10XpkHzWkbaJqwcUKDaUh6S
+S1LzIPoNCecC2tvaj9LhDNlHpnFWW57JHU0wewoBCilwlhZx/FjyNpVVsqKshjiR4bofCOi5KaA
BfHTm+rKz5S6YIjLF33sPrQ+OWv2Uu6qfsluy4wNYoruM+sWwkj3buQ9hFT8yGGsQBRLEJtqIF6i
CYFSyurFnJu3mZVvkLLYj5RT0/+qnbKLhg8ER7s1Mw7KWFji/7TxgfcF95NNMFXSgr/E1YT6d1m6
bwfaES717shbzZAnqfb00pDgBliUdefXrjgVTPQcQR6YaUWnaJrhSlXdh9fZkLiYQebkZY4LgZH8
kqGh7uiM3UjK/EfWu8e+i9aHsUBOPlG3aa53AGgTMaTNj8r0CkcH3Oyvh8HFoxOy3fQcZUj/KnnK
c+tee/FxaLN7/BYPycmL3qsJ1IuCw0Vgtpo0GLomgRLrBu+385AvYM06NNDkNgXckZ7ctkrn36mu
cVctFgDqiEfKO5keIaygmYJqmi+UmTXCasRo7P2cXdErii8c95VnREbPpkZ1UKHZCiKrg+jjEdUH
OBErBANJSz90mhYWCVD8ta2LhoVkAqd+ceJ1FibRQw5/QHNtyWBfTrPlHdt04AHujWO/OD/gZ3/X
eANDyVFocuN1ul0FGvIT9LNUjij/iJ7JyfPysvjilSyUXCIuKdvv7BzPfCbsN6KXaY1aNMA2mSh4
CED70HQUikA8gCyzuITvFGpTJemWZX+IM5twhlVTZuPEbjCAN/s8T9ZhCI+hQsipQKGkm33gaGIK
nKr2dawp2P3p9lj++v3SHa3Onu5uVb86yfQqXeQRyRJQIcT0qajhozajb6sWCJfm8ogQVjo2bu4J
CaBtWD+cH69Divmq+ppsNxgimq+83SVpHCaAKCrmRCX2wO2sZD/I4FX0aDvDVQKnd2iE04pLpmUT
7cZ/GpSAbNs+i7J8AqvpuxEm+TTmNZkpxkEGsmrWx4pBGXVKZepnw/buEfASJw8n8RIf81wevcy7
rIRDkvSo57vbbDE9MyxCytLXytavs3xAZniJOob95HtpJaX+EOFrr3Zzp5401sBznbxW42vjEJ44
HYRrPY+W2HkFyEVlzllhuXtTac9Npj31k/YkqTVaY4VS9vXO5Twi09wyLzEYT6v7m2J8TjIgk/pf
mR9nFNw2pInJZHUCRBGZQMPaacyITjXpWBES0NnbmbpNlIShEOOpYkmCxJPmNlUbtLnGIzWaV6nn
n1HunXV2M2qpX6SJjLuvWVPEtQzctL/Ws4YJKXoT2d0enYMDtpsL8xC30Z8yRergaL7Rsx8z5Avd
P4Kc9DEqLWGLSTZtlQGXBDuXMK8btE7qRWvtUGIUGm6x4h7rdPq7cZ8wjKIDm+13hfEQ0FCPheUq
r7fOitOMTMvKp1Y19hF9GECTh2pWx7lN9lNtvdiaDD1gwjg2BQ6JekHQbe+7DphjXwNeQEmT+xkG
OhMwcupO0abQflzDQPWcISaKu3LXAQW1iOpdLPOsuelJwEprNZgB0CBx38or+/13ZqZnu7W+87Zb
NfBB16n3SM2DMWaESsfNgbPXOvA0hOghVsmEnzPx4U4NkIbvaHUvImq4OlGUGc5vrNFeToV8USPy
Y0HH4C7aW9Q6rfLtJDxNHEw88LDW2mNvM+IdWVXwamjFG1NGHvzskdSCsj+KA4N2QtCZTdaw01qH
Ue9nFs8/sgn1ReOUq+NfBjeH1sgulP//mogeIIlza5OtQ9kuerRaeRvqbqtU7b8hXS6GZdxnxIOI
MsIKHNVEadGnSkggEpdOedKnZZtrnwYY3U3tJodUK44iBTFKVtA+0l0NkWb9gyIYRDsrnIblnoUd
APR7zbDOuDM50ZvqKJLsq81Gkm5k/TJJLrOc1SAY9r8C0nlUZX9Nt/yPo/PajRzJgugXEaA3r+W9
kVRyL4RahkmTNEnPr5/DARa72DHd6ioy85qIE3/+oD7sENtiXXtYMDjK6+iS9KxB6idyLdgrseCK
sR3KiOk9dg8TT9I8OpfGrgWewuYTSoh2iLMe/SzfE+NemROrXACiJvZxp+EnWCW5sdXcGIEDgUFM
lI1LE/V/Y+j+s1gl1d0spC70Zw39hWoYvKQhLCPzPbTbmrH4+BFDvxtZAJJ/egCQimMXfF+Fjj1p
iEwks4vrBpP3sueGSRi8CWc5BG8S3h0ePzy6NL8ZmYOLVD+GpoPazfBwjpniPrPqDbSXis/YslCf
zAEdEUC3jqE064QCC+P4klHxiYIIdu6e6Mf02A4XB8Xp0MdfEyPQmVqzQZMXLcidJSnSJ0HQVNaP
5zJWd3SZr4AVGKW+gl1NvCJHLEWsqtMVuv8Tc4FXxoIzIIURfIR1jMBan/EgHP5eB4ptoXsLdjLS
FlqW7XSGJkWp3b3eXyV+ArFxXLM+eko9+UC/AZ5G3+RQuije0K2DHGLXpuyGVtqDUFZUT9CG77C1
39I9cO0GzmB1ToZkH3vfuCsPJaHdpS0gTcwrpYLbOtKeUcDspgILGZxI0lydCpm82nqE6FSCZ4oJ
ww7a8xoJIWBc6Rwrb+cU5TeulQu+NdQqWflFX/VcBC0E6Gguqp2a+KTwGyD4LinD+9T+1MgLVn0e
GBTWTK6CijcTZ1eQBwCJOrJ0suUAH3qJ6xl9LEE2aImXRjt9eGn4VTNWc0pWP6jG73iTFV7vEJ+P
bSHhsqwzpqZTPPq/HmMLfJoIZ90wOHr5a041XAFIqwDWLKVfvdbkcaKfXpr+o9Q/WgEubCJbWudR
jrxiVwfmu+k6aNVZ3Wppvm6c4S5654pB/pAGyGDGfKlICFqQq3SKGgG8ZXyE7Vp2JmtkTC+TXTwG
B1ldbZJgEsUOEtwK+84Uspga/BeTygefuvcOlOeSSV5FN/7/NP1pxu88kMj0q1tQlXsuqy8z8TYi
zShCi4sf56RCMdOWiCDLaEfppgwNsVr7wGH2VHrMa6xsPPi1/4isR6gl12DyYDWic27YEjrFPx88
TY38U5oTvYWx8ZjlUEn3m6E6BVn/bJOY2fnFNpfcjiStSlUtW1Z7uRm+kPC8wFr87CfNGUs7FpWa
18BCizUDsxstRMOF3NfQT5MVXVSG1lGLKY4wW1v32KQ0s0smwuEiwRIb2cjz8dfupJYecjexsJWk
n7r2CfyV3YbcxtYXu73j0INsY+6B+OiQBbhQI5sPXN1dhezJ8q5zGWbriwqlOBFsbwyWFRh1lE97
6O03bJyHkJq3hPqacnuuM0622MsvpWBPB/X4XwyoWVhEhqX1S8w3W+ti6YIe8Xx+hRhImflaTc/4
IZY6a0TlIIPQtJfI5A/t2D/sL4GHl/4GKy3WQzknKo1sNzIE2eZGKHupx6CzfRdjXIO0PNPZfMes
tjmVqjYh1dh41qz30jJfCk42RDGrCv9LljG6NeE0QoVlPIpAT7abMfM/mmBGkxOVMIt9hISsqEXE
DCSrmKSBrLlkecZEJmExyd5nCmwm02N519ty3ePnFkyew5ZKtKxTgp6yahm/ZH2yN0x6+2J8wdr5
D+TYpke4mwzxdTKaexEduHOZ1MubzrQHWC0KhWEdOT7yn4ApOro4Az5FAFEHQ2KI1MCZap4lD+18
u9A3qZSvDuYRVn+MekKIdMzgYoknGo+2XR/6InjqjHs93WzH3AGoOZroqLRzG/xkZMuqIaA8Uxtv
RhTAA7MRV1gKgW+GYXn0WYyqrWtUGIq9L0UUiZXc41I9HEt/bycmxG4IlKn8EFlINARKNrtsmX/2
JwgCB+qTdJUl3g4894vFGLt1u6c2PBjFzSEqyIG45eveSs0ScYGl3kRDafI9+9Omle1lIKagdi6a
5RKiaX+zZt7IhhE7JbmNcMSW2SGuultV0g6BU/VLOA7qtyFoe52wyJDleEqgLtvzDjWLXoigLqwe
PzdNuTWYQOYYry1H3duypPsqdHeh0aNZnn6iQniOMUUumGF++RTQBovOOn6f4P+2JfPedoiCWUj8
hQDSoFNb9k13QZYrllniMjHFZzFqq0rkm4TaytBZQozdOgc5OTvL6nqG/Lr61nYEjZ4dMzKLnqbW
O2eDfClG7cOwWcqr/ghz90WjBQ2iSzzJPWz3VTZ+t8p+J/LkNKCQSyJ/DohwXiuTYz9TYDTYieDu
23Lt7FofYbwbHsHcReWj5KpoAZcXXb4qPJbcpnXsumbZwCJHFL5TIwLKsQ8eVhNz2lZHkMSYY601
do+dq21isJOrcEw2EUIVU55UWv0BRXoLLLYwKYVK1B9ce9q1tF5pJMkep9wZlTpzWC9JNMGEERIr
EYyPJhSfthxvRCWh4mlgDciZ3Lct4GqnQcn+rCOqr2MITf1U9hkrh9C9mwwzw4jZalIwqKom0KKx
pjVrIlhChhhoZAbd30akKg44Vuh1cbEbw65H2JDF7r3v7rmB2YN0Bwak2UlxMFo1FnkwlgNyWLvn
McxH8rCzL9yU79NIZvW8YEqZFY35xBPl2p9uK7EzExU4LgZ4xhTbCRvZsTSYh0f5uda0k29HC8P6
UNF7AIS1SORXYM4UiPaoSK4gi3BbMaLmjJr+5a5xHetgM8g10m4wUKew70CtrewMKmfs+j+KIEvC
MTj4c9+4x3CnllnNWEW1u5DoOtPLxNJLDJwFVXDhEek4CGp29NanpenAqEpUBImApNexLkqhz1ZO
vE5Zq0fPdA0bBcU7KsKb3mk7QeuaRgYFo+E/Z0ISTwtcp/O51mdciDYypaqZJb3BzLs3IY551EaY
G0rc6Wb9zcwT2O6My2HzOx/A0pZnX9u2DIA1YZ+JhT5gPzmgL935yAdE1vIIV7fQ/0W3xgCcSFWy
9iyGdyPFFazzuMXAZpMbjjmCXlX/M0ZU/WF8Uo3NyxDQ90c73Xjz7QGjDfqpZMsoF2UR4qiM6Cm2
8eksyIxuA2P2CunAHGz5mlTuigrMUa+CX3oqTkn2LcOHl+xYb/zGlEx5Wjzr1L1xDPNT5hBR5VWf
bslYH9JO/GiatURwuuzb5j2y1QGHpzmiiMlzByyJTk0yCwxz/RUkyI2EsEuaJqvBLh8+SO2KS1DT
kJZH5mc0ksYwyFNrQZiLP6L6MODzDLnicpzD2HAEkcRyfPEolSTzI6b4HXzNgBKwI0vT33SQy55i
/O7o3JYMONYBiF53IKlR2scmYqVQ14cR1bTf5fvY4GVi3RWGv5lst0ErkUv96HiaZPTkqb+B0akD
UDXBTO/A9/Snux90N12tTbfYReFf0LZcsx6zae7eemN1X33y5QXpWvFaMXMhjxGpFlaJxODXe7a7
D23UlpGqdxUnjCo+rUwH/PNkiOrhpnO96Vy1FCNfuktqQsoBwhlGxhtqOwHNXbC3UJMsRK9f6lhH
yizXuc7ZZWdefyPyGD+zkIfOy1dsswhrttde3q10hYUtvvAhAnJAcxR8ssC4yOFVT0lYrpbabAnm
zXDTZw2BUG/3dCZMsGA/J0SPgyjYJf3LfArG3mIpNADmWnL3sh8ueEwUYL7HnhDFfKux6u3kX2UC
LExLIpDTF6u8eQmO1r+YfadJ/LTnHglJa2i9E/2f7+5AHSyF/dxAIDRIb+ZupIB5ccN7gsCc22lp
JMXKFY/eZi40Xqm5TTaxqopg8zUkgramYjyAltFSMt1kvU51JPC9dHn9D3HhR9S6/JPK35qx+8x9
s2zuJGmBzU/wzWfl+Jbk3Z/pmt4C20q7An+SLX2mFjsr+6bzitIl+SWSaQS6VvZsTfNpdonz6Af/
ArVg22FpO3k95sG+1S+iKO5VC0A2iKp31Ql3FTnSJ+1+/DGqaEBmjEuMKEwYlXjZQNvsfeeatuQC
48iAnT3x2Zq6/UES7G8CaEZoDb8geTVhjUuJyaPYqtxE1uHlxTrn5XX92GC042T73DTc/cCAjIFK
961jMl+4o17vvOIJnlB5k9kL2/Zxw4oSwWyl9J1Z1hK2woOg4dUY/iNjI4JaUXjfzKaL6VN1O636
NdOXQhIoYWCse5iIFMecdjiUGxtntcH4IgT3mOt/mfnejvmGaZkiRAM2kBvslQs2LN1AHXHKr4mD
v2OtMqKgpY7kgazXHiidaYOAipVwgzSzsBE28rFH7jFy3nEn+snOTCBxVITOEArAELK49zzNmqXt
R8ffGOa2ZEHAIZSVJAANS0FkZllsMPNSKN1Vz3TwWtPYV84vmmI7YXWPLdztHihFA3SuICZMco4m
NBL2I8fg54Z7lQNWiiBB9OvaRX+ufhPkIfGktphHl07wp0jaqcAepGjmZMkqq+a5/R3yaDUzzNyd
LXjL9Y3yqHHRwSmU2XNHG3EcI/MZgt+kP5vi0bSUOjHhiD+NgqXor2z/39Cvk+4Z9CdlU3dgZJQE
iACJjpJ+yM/2EipAzhkMA3tZTMSLE8lX6QxgjlG/9zl/pTrgXln19TnBZNOOQOcv7XQT3S/BMMFv
N9LwGgfelKWW7IvyXZYKCVZ8ytnkFXVybNSlY/YTtm85MjRzXOhJxykK0qja5KQ+wG1d0qsvKmgK
of4GEG/hlR8KL6c2rmR2Cii7bTIZGub2juhWDFuWs5bAYFPt0uoW7lNZMd9AOg6GlZm/GV2y8NKW
wSowPkAeAIVZRLzxbMrwGPpwom2aFjNBE1Qum6//nxyGGWGPsxAesCGpGvzZUL5zCS+K5nzwZu3F
xQpDZ8+oE3w0+sYn1/mMasD19jaAPTalvAdcSMF0pZEAk1eC3Da2tntPn23ciJVCoEMBMpEwibiD
JCzu/GXSJnuNW5rlYYD5GPMVO3JoOewY0XU56PyAimP25qORWGtG3Nv1hPYgAEpM2pDHR5MW7+5s
4A1fAnKGFIO0iHqUaIwCYLWffWbkdgSUiUrchXfK9frk1fRwFWelthTdR8OnbHNJmRxSJf/b49Vr
vXvk4HQtIH15i1av9z5iorx8Q+bHzMVvLh0Kcul8oRQIdW6IiqqzhyQW4/LF4JHCgOirrclEP+43
sbsNqSIre1eXLJzQwNAkgl7DYkfKJkVO/wgBEyg4arL8yYt2n2Ez6J1PFR/Qvex6J9lFU72Y5pwT
hKPoYSCgRBBK4k3O9nN+YOyV7zIqLnYtKyZstcvY+fL41EpCp8rxSyczpp2ecmUvwBmout219qPj
Th4SnpnuD5kmShMkuCyZ2AORh7BOWJG6HVprNpUma1SrTcGxgEAcQRQ1B4/AM6C7DF0QVsXoy8e1
79Bec5LEvMMVdgYykqnegOl13yZDaSFwR6BuC4qXQuQvypifa2ylTk4RYqT6siMfacG2hvda50dI
tZdcgBQCDMuC3RcMr0yieDUXIMg43XqTgWGxmphflix3yrZYaOazA8+LdcSG8i5W6yAs8aFUIQnv
+JWWsrXAKydYdfJUrYpAzZNIBq6hQGJgi6HdJM3M2hilta2SFEsUf1C2BCst2/fkk26rKLrZcU5Q
hR6sBkY+IsrzNXrs/g1oPYbP+rvISup2Qj9WRerEl7jVX8PnsLRaVhuJ/hqlNaq/JHtpabOOjtc9
W6iRe5CDM0wlcZlcumx4Uc0iDnBUT8H6ljoCRbDBvQeEGpsSnGaisjTAficjueadjSjf21p8sS07
OHo+RkXlcvSHNdSq/cTCisMEKWQHIfZedu+klC0JmbCKH5xxi+jchq8o0Q+6SOGg1PuQKY6FNoyr
DjgzU1iovCQXyjfLgAzyf0jO//9lsehNh8442jRwBlvywMJ/rBf2X1r0JPG5KIQjXcExH41/EUGy
G4eYxzAKISA5ffCku+DWx1j9BLR8IP7r1WCY3X0uz1gPbJOo05dWAzlDq6CVmAQBi7Qg+6cSN89K
qcqTj9RFZ1HaGB0x3+Fgbq01j3F7lgETJE9p9mcCvUrFVDzeKh2wg0QFWXJQn1nycHN4+J5A5C+i
21iyMNKJrSM1ZNV7I24B4uVqb7YmVCOHRS3HZV84gA2JKRVT/iam8L1vxlMhzZ+ex/dVw7sJRS4C
+E92slaWtySt7Tev6uXa1tITdCSqgW3P85Qg8MHzD5ZwRlqOU4bU+dC22IJ0nFv1qkaqxTscWOMx
tUlRsziRC3Fupuq5yMZbRV3u2Hx37cnQgbShJNWF/w78xsCmYxBjLgkxdZznP1ZbF316Unl6ziWJ
fk1V/xvDo1sNn83YbaosJECsPecO32WVsWz02Bb6wS/KnWYRIbYrUutUWcKdMSfXzLFfMYzeiU5b
krG66AsYlca5o2KApZw4zM9rlAADCmy8JDrkN6H3H0NX/zOdBKlssxxN0NVYPTBGI1dgE8PDGsn+
aHbOcy4sqI9fNaLKquIvd1z8TApr7VfZ7b2jxx7wijc43nNuDO5ppsa/MvnSiqdRf4oJV1XEiIHC
DhE2GOVL7v1rURhWfrHP9I5Ioz0+Byt6rjA14PhbOSIBL0jimTwbKbsJdNRlhBCrYEmEbLNclRZJ
nPyBKie9x1zSOKcgXjwyZoukPRMjwn5KIElsEBhtqfEKDvlZ9O7n733N9L8huFL7Hey3KeKHAoDk
6iTXtsskt2lufnjLD4WwkKvl21dJbzOmxlbhJnFU/JCj2oxJv+nCnzyt1rKhVhnTZDPX/WJDMvQm
EQ70azzQ2XixQCbA2LdIWndIVH+yDHpQ7scIBaRZomBIGY+36UQIOxfciKl2BEQEoaQam0Om62ui
gTjJPYJC2aZNuvMRe8NTPpQ7MrDBZjvhd9Hkh7TtXhLPWVTqzEJz1aFdKv3ktTCPRsUUlD7BjvXV
wM6xQsxXfYzhhyryj04flp4mn1UIqcZnyYe5hynRKr9L3PJEfy+DNIZVjiLfdp862nF2pjBo71MN
LS5tqkOIAVUZr3Gi3mMHPpdLohGHtwcWo/oXkMlRmPm1KtwDHJtlkdJxUrBqjL2sGBex3zJR6Cga
PBTMEV5hRAi9x9C920TxXmjdNUnh4I0rPaS5MO2LYphls5a3cXj60cUlJtQx+nVOkg2TX8IyX0M2
H2ZV7goaYgGAKiAly0NP0ZJpANS315neoZTOYOy0jTjH9t3J6+1ksHNqVxn/0cSVaGjYups213hU
wN3WePpq8jV646PDMVfUPd4OgggYNoHUJFhqZzrdZ0eSY7KVI2Ukiqgs8CD40peYIU5h5Lu5a7+m
fAE5bayjZmASK18tIJxqRNrbbVM9OVs04bRJWuSupFTrTtWvlPiBJvhIjtKseayaw7x/TzqWkCbj
566jUshC3Ak1WBl8MNPPOP6yzTykeojy46wbJGr+/YnE4l/mJqgfMAjWQrJgJ3pFIiUt7aPQTGi6
PGzISLKuXIvox2n79ZgzGYNKNSYPzv9F7UdnlOIfTfLcE8HkomPE+3EL6Vlcc7i1TAfs1L3De11r
AtudG2JOp14fC5auKDIUt2Mbglqf2Jaa6ccseyJnZe964Xogui9M8ttsn0zDewnhseAs6xXpzBCb
/QnUk/6VkzlEGYT6UJte4o7jgIwZ0HzvBqVQoqGZsFhn6t6mMuU2DzQs5fXTAGGOO6UaggXjJsYk
NQsuSzCz04+zSloX/wYoAm5HbyOquw8moxuB9Vj3AmMAHoX9FgDhKhjab5Gr57m0MhCcLMkp2Vf4
bwKtRR1eRgtU9yvTdA8D5v8cFICWHE3kuk3k7zlceG4AJmoh/7bk/e+OMHTONe9wDovQE8fCQRwE
GaXw7b2snK2DnpkeU7Xqj1D7U9LUx9Q0nmt6gTE8R/nVh+Q66NlXOeUb+2cQV7tuSIhtLznR0xH2
JIykPW8cXA12NujCzHGvO9qT3Q1H9mynGnMFyWUQxch+DBOScKtin/c7Lq2rZ9jXRqehhWevD8/W
BB4hnSNIaWLj9s11FGdluoEN9cBHsYsRSjT1huD2rUMT6QY/ml3Ce2JzqT0x08sDi6yG8pH0467/
LmDoexiA5sgv1wz4qNNxV7tgIj310QbMYia2Na+DvgvoSaRdHYUB7t+wNrG6J4P/lhCUUlnBwp6/
H7jItn9w/NeQsnIwpqs3O2XmnQ6vh898i61JrjVXze9Xmf8uiq09/Waj3HRsK1wBhCGRv0mbv1g8
/BruBl48SvW9rkNJQRstQNykY70d9QkNdXswSFhrG+0bpuoNoFKjiWeN1FrX7g9Gi4YGDCYxH7vO
RlTbZYQ4uTuDZXSEbBUDyLlgTukWqHLZeid8PtWGePIX0QMgcrptZ5vYwbAE2RmyfEF2xE22zAzr
bIMFiT0XfISDwSVg/Ub9jJdYWLTmLinVafLAQ+hb3i4tIRThUfFC8RL0wbbuqktXfpOsurQErz7t
QQVvp0v3JvOviIrWap6asroCb6YbbdduDRPFICHbGq/SSN676aoY1Bfmr2ofqXDh1aSzDoEzdWuK
8tDYDdy4Eo3CgECW+xo9r56Wu5y+JC2jn4gA1JDiJ5DTWzRdPKn/OmoD+HqbxRPqsFenswGWo1j+
h0ADgFB4I6EO3HP4k0A/KdRHLv/FbN+wJwv0iF2cXwV80iMT+l0TyWVSobvf0EjleKDj8rU37sCl
AKyyrkF9ZEYf3jg3XNHa/aelzbYF+qOjK4uyduuQoRIYn5R8nxU1OsZHDD7Qw/E+5ow65RwwhXao
TriKLsXE0FcbFyj3pN0w3P5Mbdh68tMs8JUm3pvuQdIc31X4W+fGqqFxDhsSHf6RwbnVWopqXX+i
SjVYNMHh3nvuG0KtjSpY8wdoiCl7i/RUqPvkZU+a+9z72pfm3rKhXbO4X0QtwhjvL82dE6SaBe7K
soq+CHlZmW2y1ksNmDBgba1fjBxS4fRncs0P2d4hWMUB2kO5va3sv1FouE61vYuNTpoPq3gBWAnF
j6gj5GFTzbIWtCNMIuSFxb6jD4W7hvo82czr+Q4nSFBdZpubS8KbxWEm0C5nMt/4Izy6OvkSJjR6
2T9JUm0cD2ERCwit3IQ9K4URe537XOfcbv7Nypz77FvKKySp7NwHkBB6UW+cuNqBgTkMv2EJqLIF
vBEPxM5jSWgdtdKR0S1YRsKdsTdIufZppDPq679jQBn0eniRVZCiLARRDlFwl3Rn3d6rB4sWjQI0
23V3ftJw0o/DZcAV7CW3OLsjBEd+qlUO45jXUFwTErK6H52JW7RhZtsHL6K7TtO2T0+xwO+28j6D
YoZxfRQI81rF3tOs1pripDtAL9xbnDTunzkEG5v9ug3Bv+bG8sdTZxDCBGK5I0xdXkU8L+uDZ2Kq
j82Qnthejioh8y3Ygt87+jXzJOcHOQAPD/r7gPJAsxadYihZu3feKerjjvdKbEkXYEBTX+3uL9d0
VBtnmzsNJha9h/UQhpjzrq9EKjRRffS40Cty4r1+aWrXRpSbodEu/jFpHi4Qj9R8RMw1R+nt0ep7
8gBwcZVIg9XRUbFylKxE/UvD7z6o4Vu3pLZ1hDlnyX7KCM6ZNkQXZBL5SgNV5rYqIHkwOXajIkZW
tAnfD11KjhwPehdVu4cgYcyctY6Chdis5jXiJ8Fby3geMtTYrjpGQ3CC0HGkiTR3Rp+/eAHaYb2K
V1Oq8utEgPkdVd0qnBTsDSw3aychpTJKDUiJtm+zkmU+UhvQrlJc4isfSQH6laUW5OugRsEtMwe/
P2ysEfDWQy+3eF4bAOCcCLXvmYfBiC6tC35sgNLGka3Z8UpEFdGM1syale+mEU6b2tnD1ok3obD+
2Al9tW2enHOo1Bz40UEHj34KISmyvAvoGgGuo244xAC+jsTUOEjEy/IsNEeSQ1FnrHVoc62wi94c
u4MFCJdo+///rT2QY3FQogyd/y7egJ2RjNYT2Q3yBV27S2VfI575Tgq0AEaXjFfQT+4xbWw00VrO
++MwB3PmyA6vye8pfcoeX4zuH4RRulc/hcbVNGRH5g6ZMDaBb6upmfxtMQZMMHLfOTIC/ontEXqc
5X8apDRQXvX+Wrd07ViXAghiSipVRRoFfDEjgYVSOf96lenHhtXSMSjavxxQ5qZuCTJrjQTx6NTj
8oTWhPsrGHaqpIsYzane9SO7vCHoyCbz5C0Yxorf1IFR6kfhhhC4ESklihQTdWMwQwG6rqxQ3ar0
6NZJidOh9Ji8WNoha1uNP2B3VwQJbmTdkT0H4FHMszndB62aNaN5iLLc3SlwdOkcwOvhXRhbyMmF
5xCxNiDNj+tblYsCsy/+SepR0DNxfwU67B8axfQ71MlN8x3T3koRxScRX5x+Iqu8fY19l4zqiBii
GNWMZbX4W5mTGTlQbM+ImTuEE9K3tqr2ebSDJocbCLPRxs7rzyDuwKty4boJ2Eg7itXSJ7d9qbOL
vE3tnQ/OOepqOcSx2k88wBA6IeqbPoNnVE9ZljtnR/+Db8IhVpQfyMwnFDDarQa+SQkYsdlrTX83
eVxDmIPOE6adSdukRvg96CUczIZeUpT9QdgpR3lZfMZIrc5KC3fGpOQ+covffmQij14bYlAYH+tB
O7geJj83rIp1YpLkC3t1TavKWE3L0m0juwNX23MDEUcLYWYIndWZ6FJxZLEH8wYMTmCFr+1Y4OZM
W/racjbaEF+JKmo7hW24azQq9sI+VpMD2x7XG5t4BxWWDKkMBoQQ4PqGKZ1lhVANhMr2Ao8Mtq/+
jE8awxM9Q7VXGXMwO5/H7TFmw97D2EFkKxYRNvFjQXYnWCddH0OsL9eIXeXOM8HvSO+jmSne/mxh
tKfqxdGqGaXTWduhqh++hZktkeUVuh9rg2LQ4Rzn9snJHzV07H3nItxkwLgtMsZrBfjFqgCjF9lE
2urjrnSYIFkdpFg48OQmcIuScMFZJW32rxqA1GmiKnJbIBEDgFNopht2b+BQR0EopGEgA43Rkleo
MkM7VG8uBc1OF86qn42wcUuzl8p4DvVgdRsNBaHGswiGI1kXrdh4vdleO1F3V2TF37ZK0v0EmiPK
zbNUcFxkN8ZYqVB5xVxZfnabeBgW6LSCpZyQ8dYxXMGg8L8dkxM9FcbcOUaUSpIwHelBqwY+xErW
nU+H7EW18hVsG5tNbPOVaIaNb/b47z1BeIfWv5kicWG2p/omaF/KWK8uloh/7dSOtzreUlStmreq
WwcgW8qgQieWDHuAtxsxrjxSzIeB108rUytwm8buU6CxRLPmkUUTvMbEOK5Nu/2pso59dKcTprND
/CqXVmo4Kx3pWC7x74MqI7qZ1A9qp4DXV7baWs+0HxIbGBeYeAmBVcQo6xGk1KMOEDaEyDZa/rvZ
NtiFgIyTzog3llHfIjloQLlODNJXqmWBE+RADu3GfNjCxZURELjm6MOPERNaFsW5i5o7f0w0YRmD
WqhGfFd5pLbadDYk7VpfItWD0oQLm9wfqw2w4ZfQSf9n2udtdSzF8OXXXoZpnPZEWchX5WwOnYr+
p2+j4syuuTgnxt8QDf4hNAZ3W07ejbDw9OC5oGy1NjlpqmIOZBAqCDycdFFYvh0LOCpjXNzt2O+h
QR5Hhl6nCjFCiDokrPVnweh7HzTpUpUY3EtAPQv7H+YlfzE/4wS2/qSa8a0VxoEE4ZBxnVvuJ3bU
KVqhKHWekX44KXxy4WEGcrXxCVGZfQ+qzzEyd8zxbMyfMN+igZ6tFYa7SEy1xonVQ31U4bqazevk
tx7rVm4Nq3GB3ekHvjN9HRBevPKZszdVcSH2HNU6l8uahGDmCfQuQrbEXMFjjntkwVDPbBoB1R2E
C/tCIlrzkinYRFkAG97WcJQDjiHJuiAnYaiXcdovhFsc5of8MjlguzQGW6jSatx/T5VmRTsNRZtX
AvcvUg7fTDuhBv3wPQLmCI0mmLDMzowiu6UVXOPAyY6VEbKQHKsKwwLpHkqHlaC9uYN9kHnhY7fy
uAuiZgummVZAa9fB2Icg52RJV6t8DCItlE3PpA0v0DYFnt7sswCtYPPZlJ59tgtyamoUa6FXXirf
THArU5hxPxUrFlCSeXwUrTOt1A4yjD8co8Ppm3FyxtpsFytM+HisctTQfIqm+cscjwo6twEC5/VO
H6ksNBxIa5DrqQmOrA7qg4xQaRtRHa8D+n07F2KjW+5vGXlviTLX/G1SaEmr3IY6qrdMEjlcsZ7F
RfqRKQJ/p8Z/QoDnYF+DN+r6AYh1h3ep7cgzjlEABhV/vWF9OfollydORjt0XAICB3AV0DjwqeCW
JxqV/k9UPwyU7umcGwuUztm1EutaqpU2zAWvZKaIw1VAIP0mZ3k7e2qURCIp0v7WtWWzFan5Upep
c86JVABxgxAWXjZZ2awW+hu6/DNoa+sRRmxeewcAclvb/2BSGfuixl0+TFFwnmYZdk/z4HTmLitD
i5jO6Cnh9ziVKE+WNv88cS1jsxu5N5Ely1eghHJTwfzFkRZd9Qry45SSA2mW8HTN+p8eaO9R0lHW
QAB0i0qhh2AOqaphU1n4N5IGUSRzCyDTrQ8kP4YqTM9cd07zxNZhbxCIhYUpOIgEAL8VQ/ui3Qc9
S+u4qqTbw1eeUyR9Z4a3WScdTQib1mYBNYZO2jP2fISIzxrW5F4cA4mUrli5Q4jjNeXpAfaLAdC+
GsxPFnEWpzN+Vm6M7Kqq0n4oHyZbAWA1NrVkPVL+vKf6p3CG4YPRvUaqAGnCyM9U1lWHJkctYZvm
K6aA54q68jql8cGhd7gAxr+w+ek2lGoP1PIkuZnosIqan6gcvc3k/kfdeTU7jl1Z+q8o9DQT0aiG
NxMtPcAbukteXvfCuBYAQRAkDGF+/XzI0rSysnOyWjFPE1JUKZWZlwbAOWfvvda3UAMA5gaapxsN
j5bODKBZ3pRqMWnYKUbwq44h6hK16ElBFS3Qjz1MygtM1ddhfLy1g75sj0brcna/XOWP81CKyxER
g6QxvtTEdAk9okk0iFySfkVuXelAPygM8iFfGibDR+1kJZIoPB8GVHsUmfQSpdmQYO3HrpxbhD10
xbHY0uahsSleF4Z+gIsILw7YuhVfUjG6CdQt6JA7Tz6xE/WFkgxDW6yZtDpX4fB8gayOHsebdFh6
PXQq+2YJ6Jxz1HJw2KybRbeCVLyNMd1QuOfpc98fyoU13pFMmKIjmYNRDDpNJQX5sbBkV61bnLNC
doty8+SqILHQeS0wC8DxkW7PGOCjMT8pfnMYP86ioAVGntxIuTqrDHJaU7E7TWesfu6+iFfB05LT
Zbqh8z3rSHbyDuUvlw84hHxdkPiJJ4LVzSmU+qU3VQqM6gDoLH2RzXHP3hk0FOOhPrJ29R1INKUl
/E0mrByYHfxS+YbBtW8upFAzNTwPxQDjWo9O9ciKhahXNKedLlXWuhxkF1yiwQY+AuJtaeYDLCHy
iVNLeq4RMcG1QuB7isrOnLUR+XPWpcraQOB0ETKAbbU0hnjXIJQo/cOlxZSZq8BlzrPO0ZSGyDwC
3j2bZR8yk/hoRRr6CETAVB8lQmAx90hZs2UCCDQJUGTYc6Hx4JeN0S6MQ+crOW+X8IGl2sldMHXa
EbWvhYTmeBlDoTxI2DoVBiYaZz5uZcLXRCU4d0f/Iu9Qu6MgQQNrF9fiDaE4E3rBImKutNa1Vuyy
GpmqwiLjZvqJ6IJaBBk4QACUjboLTEv7kLWaNmZ2ht9+tRbkZhrk1xXudSCAe9CJe6CbmaRKe3nO
0eQV1rWmCDhViACsjSwIeOGjQcDk0LbgYCYymYYaRSGdWDfnebbL80yuKrIvUo5glxwRKU0GzN4B
N27fN4GB7u6qqKvL0DyIqUC6zyW701W0iUWqMnBGs9saQ/9oQtpv4cD2KfMUiiByLaRmwG6V9T5a
aey953rRdOhXZKLepUn/qiG4uemEq53GjptatxtZlpQqw9DZg3WVPeoZZJzHpB9b2DtZtQIKeQCy
EBSjhskFzyZO93eyuyxYhlXCfaL4/yaSWUDGzy31MmkrCcbigj0R65xbYzByjalFF5PHat31fs8q
GVbIyxoo7W46IqSEN9MSEG0Ozmmywn+rTkcZqA5hvnAOcrexOFRcDCDWGphyHf0tjtTWQC1d5M9n
YUv2Ot60vCGAUL63Dnoffgsw/ff34X+ln9WG6XVanZu//we/fq8uI7zvrP3hl39HHcd//2P+O//5
Z/74N/6+zN/rqqm+2h//1B/+Ej/4Hy/svravf/gFodWkr951n/W4/Wy6U/vtBXiL85/87/7mX/5b
Ga6KxDL+qxjX3SuKGWH5Wrf5+S//w69fz+/56//8PtH1Hz/i91BXQZd/4zBlmEhOcHBapqr+n1RX
QSfWVcMgZ1gqXnLC+ghcJdOizf72V8n8jR6ApFuGxq5O9Otf/9JUDCe//Y6o6jR9OM8YosZP/ldS
XSWNzNbfr2v08be/UopCZRAtSdIkVRcNXTL4/ffXLUt+w2v9m1EXeZqeR4h3Tu/hW7r4Spi5EOkD
4c76Kt0xZKIXffeF/eOu+cu5KzekUbT8GGX+ob96UeJsv39RYejrqSt50eNCjaW1vsJIsJ6ebtFt
cfGhFAS3WF8bnrk5vVlbTFP2IZxivLM+KwIo3ckjTNPVNmKA0uB1/nf19ut3qP3Z10JI7/fvcELq
pFc33qExrMA5mfgrHswvVrqk8UaPcBO/TUrBRogVcjjxFGJ7YL/yTzptDrbLTR4Mj6At4a5tge/Z
uC/D3EnvjdgMGa/5kmfEyh61U+WzraHRE92jh+KXwjfq7379YYyff92qZhqqgozanD/sd9dYbQbz
cDmL9CMXyC4c2asj3an2JDW10UxuYo1Y9Sum3IyuOVzMxRuqfUfxr6/GmqGd9GS9n0q/fjYem7sh
xNcOPR1lWYR6r+asZmN5j6cSgb1jBFnIzGzVLDj+ij7y3yfhrvygEHYpux0gr8EpHJZk/xLT62Tx
0TN9dBwust9PFMpAfc1V7veJtfj1dyCJyk/vuX9+CTzk338JvS6hMD7L841OmpssBpq1tp6G++Yl
2/X0Y1wF1+HTfKq84syDZjNFVuYNeD0BzxFlGKpeE7Q7iJzuxU+Tk8sxlqttfsDBRgt6ddPPNJpi
K5DfjRgBMoc0GZSmQ1uAIUuidqGWrTFP1SGjWA+hizM8nh7rt4M/+pS+4flV8k4r4Y5k8WpjvE77
KwqYmJW+oPO+uT3QjZa5RwxOoHb6BfTv+BnCHBYTrE23fe8aX1dfXnSUKzh2n488IKf98fdg7z8s
998/uDJr1X95cFkgJcM0WTZE84fH4nShqdSPfIkZ7qH8FX4kdB8FiFisu7V3ts+rceY5baBbcIlD
ENkxejq3degfh1nw62uq/uwhRU3A8mmIHGG+XfLv7mv8K7fLWGngOrzmQY9REwZFXC4JOUC9tpvB
qI+D5ADoPXwUN0/c6K1j3Fx5jc/hHvmj5nQLHUllYN2V97oPCW6JaOZKnYUlufM7dn9HX6ErVK9+
84hRT7v/9QcgunO+635cCb//CPMX/t1HMKRBSy1ZUVzF72h8129ptRGle1lL5GOoMPM8+WcLx/0p
0JHaGMcKtw3GtEv/QIaCJUyBbpY7RgScbt9ycnFk3DBOy0ENCfk6PXvKE61xqQGGBwvCxg15T0PT
oRsVrKfIIOPP7pcgtwOEEghmii3Cu2FRrUZAaWTP39el0y44dK6ziMwn0rI7/0BTNF+Z9CzjBsIK
pSDJVKBAsRd88vYuNfmOOJdQXn9VX8PTeSE9NRD8g8FvPP3lGE1PKBlM/KBO+wRbp7OnDaoY454f
UCXXhOZFiOWzSzryKTbpuMg+1WGBSbG0nmUEpionNBdMMflI16CaXLVJ5CuWTAPO9+pKqIGUfUCa
xCOkroV85txS+EuYQsnMcZC2UOVRou8PiNn0oG3jEpF93sovfa3b2RH/Yz28WtQkSh903cf4QOO5
epXe9dha3947jwM1/7x6mBOiJnmoPOXZiipvdITI9Mgrv2NO/4WP1eEM5ly981JdMfRzYR55+Ih8
y8VRFANNfMSGFcBbcvAIuFjtmswe2RQQzGtYilkpTx4QW2RvOuDRzOtj3ofxhDsB6h3ciPP++gay
+rLSPlvnuFW8FnroF+EUbuZNXhsgtF7Wex2ZAAhs7+ZfBJsxpV+JdpkQbM0P0zrbWtMGPUWXSHK5
yzYjwGHZZuRIm1ZGTwXX2UaFR2o72aR+/lI/l94hwpLEYNZDB403aSf5SPN26R1qfNPOdtYKygrH
c4f/iWIczoObv3zbLJvkCEYhUJLpEbZVm0yhlAhVNCXaorrT3sb9ac0rspLcdt0S0zpKRH7yPcZv
/xZZT2MMLAYCgRyfSuf2jiic9IJV4yG6WVASe1Vwec4+RE9/rTeM1pDYbbstBtY4Dau7CsFbUtFq
sIfHNrm+SMnZz9zipQ5rls7QoMB2NCLUvGnV3KBk0yxmYycUYDEhJ7P1XfuAyuRLlMhCcRliHEDk
VvOH9NHxpSG9QBqwb7fd+NqvijwkfK1FOZNSCzqwY0JZdTPgkCE+e95JsacJmrnVsgn4RqwtyVpW
FY5FcihoaCG8ceBiqt7hFHLep/NgwYtlcHnZYApmLM4VghYiOsKTGhtNKH8BTrUOywkOvqfUEePe
DOE72vn36QPBM+CqDyG6BOcXaY+6YbxvotuqW9xexiv8dFvbZBFiXz4KY03F5Q4ottINgjuXfwUi
yISleFrQAD98tYv6nlXqSf5Kb1sxZmhBJ3BAcgCAw0ZB5ltbxMmXr95ENeloMccA4qIylx6TuG4E
WwJ9hWkMXhlqThM9YLeRmuQybVVj0VgP4s2rke6buLaymJhAIR/JX153nQvfuZLQzhQOfluRyOk1
+jJcmqBPTgKF+Ttux9Z6mX3FlTMtLNa4ysYyRef65par0jvuWEwRhy5Fj3XFm1xY4A/UkztY5BvZ
m/di8fUaWN4tql7I9UTjTDBW6iguHxxglW8k8gOCItZCCl++FWPOPsVKbp8/yK+53HNfxMc1T4ny
xq2R7qW3jhEEQXleHkjxpeYceIiqT1Axm8K5wGNz0zuIAJwCT7DVT6uC90m7JRSXJkFDr8XWaLxp
0a00zZNQjTG2bZ8GEmA4arU4753p6nJdI3QWLGdgxYyP1O2jYa+Hw0r1S9eKwPIHLB6B4Z45V5GH
EeUHZ3hmXU0bR95KH1S0+cPwRJDA9YEoI5Uw1PdGt5sHFk+S0Bb8XIRUS+lp9ObHJtLCy47bVS44
+1yiPrgtiqTelYERyp4UWp6HEWg7hYYHa8VX7ck53OPftdUNYwaHZHUPuRz7pwfny+IbxcdzOAY9
9G7JJh4vrl4au381H9qeBBjOo85wcbsXEkYv88M97+r9Kof5H5/h9T2e3m/Zyrg8QcgRLmGLreHl
FtVRiscWqk4TTQs1oJxwic+jkNHC03P+UKyYj3jSQtnhX40vayA6bG22yjEs9QoqC+FuPqLTBHSw
3DHxtLkzd+OT6UqBuTh8yNEQS0rIxZxHhJDzbx6WEb1Z53xyPDfD4sB9AwA0Oyfi+4BaosXeay4Z
UAG4a5NsXYe3kAlY5oMuDZS4uee8v5ZIn/R4ch9gEILaYu5/AWzqGhbyBHv8BOLkTvdKSI58ki6b
JZ4PJw/KiDFRRLwV/7+4hnB2SiCsHXbnV2BUl69qUSxGXi7d07rzUMT6UFDdZnHecQlU1wiKYNyk
nzLKR2iNdOLt/P68kkr7HcPIM+NCN4O15x5cbXnzgJeu8VRwn0TsucTusmc+SF77mq204Ppk7lS/
8hFfAN+kSAMT6BR0/GzRJeSHTVzyziygnE5cZOnAoYD0iPdMbQmzSnGM7AeUOy8WETu9PzMXQqCK
abogJV3kB+4rHKZQEZsge+lCXK+n5VyNFoVjLabeZod8bojmtsUFIjQ01sIz4VcbNemMiOorrkO6
wEfsJHbr3eK69q3UZfpIT9s/YOYMMoe6rXJZvElcROQH9HrF0PkFcIMAZW2PbgcBKB5uW9rqzxIL
Ht51e+L7YYby0N0XGz7ogfsOvrdTo9Ckm26taEkyC4bAyCzbztantbFlYHcU3dNu1sXm8Y1TAQfm
/AN5pAtSl0KMn7g9PhiO4ZURSDUHHBRUAztbAWuevr7VV6fErPYqcF7Ckr3prYi74LIpWHZKh8fN
zsNrwE7DTTHfzY1vuoRORNpq/vmNS3LZozD/OQe7c6I+D+AWbZxLq6lymfc6gnd4zpflS/OCgGZL
xE4AQO4eFw+PLYPEgGb3AfOvg5XusONiE16J+1i3+93ZcrC0igvpFCDK4VfI7mKsWouSlee2P8GC
s2VOdNMzuehXv9hMcb6hdPGs5/MdSsbyvSeUgCNMctq2DwSVHN55i5jWnG7DYKcRALbaVRXqCRIO
wy/TTZG7xQY3XiXb0p36rsVdxEybLcIxPrJIja1FuhuT893tBRaK8prfYnlMBo7FmqfFWgZptgkz
gdUQK4p22nXH/Ul4zGX3zG6lki+Jp66yRcDDytYoV6kQ1aAW1U1bJ8bqmq+Y7VHsF162a8Ma+exO
86+BvhlCg++a+/gl3c9XVXBIkgKdaE9hT8fv4DJ9ppta3ZmfdeuJXwDMnNsjFEeUOd37iexCcHy2
9YUO+UiE8UreKXf6M8+LI1Nac5QASQBI+qG4IQ2xr2vc3ny8I2t/7ZsqUdE8gyG7rCjYpkCJWUSX
1XxnHFf6mmxgzhUoM11rodNbDIXwxBFUoyqDHSjamuYeksv2toR9ao9J+dismw3xOx4uOrfcnLzu
ngsUNtzwaQQFJWwWMv85e1xwnuYUXG847Y1X6VWK1cP6giZY8LLDjqna+UsGTj+5Wnhcq4RXfJH+
lCPKjI8P6OA4rlJlu6PsKa8oZWnsaAGzp/arPgeEnbZooPfg1ldW3JZhfz+95k/Nx8VCn++R4oPL
kXEMZqMqIqx2yerNhgp0LODI4GCKd4jDebs56jvLpPPOimutLp4RTAwi48Xi6Assw+a6wCzHDUwC
LU9hPi9dF/o1QHnGBUlHjc0DwgEd47ev+3rSc5S6hjKW09JNfagM+8u+2qUOBrlPspE34325plQR
Ylalby2qA4kAq2FeGqZv3Y/ChzG9SM9BuSPcwZaofXj1BHiI0rycHLIrmJCl0e2TFMB8zcwqJ2ZI
9pCKXu3sjsLeFT6qHTrhIH9iYPkpw256Oy9bDhvgnZbW5CnS+jAbSbuLfzvFPWhDn++WYS0MaXLX
KCYcWvTK7eBCH29jZkC1DeL8DZT5V/pRRMh77TZgAoP09B2kzZn9Lbq4Iv10PtlAmHQZF/pWc9i1
nEMiLg6MgoykJJiJ4s/WHm6XFaGfB4KvU8L3vuDoLay4X4shVAO3rVbpolo0i1H1Uo9wyZ0C0/CF
xe5ouOJa4BoADeCMSGD3LWHbkQufZtMJz1Z0c8w183EpRiZ1R/jtKT7uqwQp4JK30jvW0QUccFwe
PKRVpOJgCdQ2wr12n07bGV3sHD4B/OI7s4XVlFBoY6kFTODMxQ8Z8S7yYEcia9sRwlvwbd1BCumy
jn2ab3Czib05LjtHDRByyrUvQt6hWcmm4A8JyKdIDfJTCO0Yui9hOgGDjIGDGD4K59Q+id6Znw6T
sgnJ7cs4ceoOu4HQ73pPpXR2BzdHMuylya0LBOhp2NZ8xZmrSJMydUzmmk4JiDQkL/QalS7dz6Dh
UGcrjhAMHrcbyXKry5b7w2Xwt8CiupEX2H7s3iWjO7zc3bzVfKFHzohiqDK+cI6xsdlnD73LZeXg
787V6M3/Ohx9ObkFY0ieytPcsSs33OwsFvVq9pH1FZPZVWpuldvCALpvRYIYgYwE5tRlyZxJ/AW1
D8bhkT3Z8sheLZ8m3qR28gbExZ96xGnLxYxD/2xapfuDe0nMD4W9ksKvXLJy7Po9Ou356NMs85C9
KOZAeFB29SOzRp5XdPHq7ozx8hkSFqummpQbYgbYXGaszXz2tOeVS/L0RASDTzwUxw81xI3mQR+0
+QhhuyQTY0W/j6zvkLaGGByIm7WviZCUX+RE5esS1ZTd383VO/MnCMGAtTE2hNXDzeefoXh3CqYN
LkjjuYsPju5ZUUmLiK9w1kE7xlx4H+Pjsg54bp7FkNDDws1eTvs2C0ufs8wtwDkVCMmfdJSYGPyX
fhKAdYnJpawwOph//7t+0oSmK81Tnc46jV7iIhx2Jk+J0e2E19+HP//XZqDEDOKXrzX//nev1edF
aVk5r4WWztfoBFydaqlH5Es+Z3G2//Unk3/6ahKiXV2TGH7oPzSxeyFTGEPSxG5oapkUcuNdumW+
bg+h5qUBxxlmFqbds3Vdo8q3Nn/6eX/WQZa/ewc/dJCPxVG+XPRpfgd4R8Pf93m8Rb4VnOnd66tf
f2JJ/Nn3+93r/TCasUpBOE8Znxg60KoLyiCNjLila9TZ/4+v9MM8JpOtPFNUPtl5QbiCM4XnhLAh
b0xM79evpGjzj/qx4Tnfmdye+tz4nL/k726acigasHl8qAuyX52ZNcqIjAlDFfIsetTtZJ1eNl3j
y56R6LWvZVtoagwhZske5eayebiW3uVdee6RbdDcY+s7J+lhU/WQPZhwVGTpaMlJ3RrQTLueoYRr
CH77jt7oTR7n5tEzo3LElY721ALFho0PZsm7uM3Xh/A8Ldnh34QFB0ZWZiM5b/KV7OXewUX+clnD
D0xQEdDFfK8XtMxoWbldXDzMIA0bVWeif0lrqAldTGPzRkHw0S6IuQ76bb7Fwto75os5Em9sSz45
9MHAj6Ir5GQb1Tn7B1d3wVdgnQfxmNAG8/ENWb4cQ2R7M3xGTm8ab+jsp+yG5Yu+OfglTUocotSy
uSM9RpWDc8FacfW2I+mWLLEotX36FUQGryZ/ctMVLku3YFei7fOK9TseQvvkH4JqVbuSr92XD6d7
8XWkoUnfZ4Gh7L7yOPV6atz67H27PpHILLEVnwQI7/I4/1X5QXjMfItVHXCajIsmxNHpHfzrPr3T
6XgMzoqrENyozW0DiCNeYpv4mIUSo7cLzDHO/Nsx7t+n+/lYPWLQWuf3mEN5oLsov6eDf12WQUEb
ad79nZrJwvDVNGHJjYJAjBhITqAYKDaHCO9JTZ0PSOWDTgswIM960LCRw3Nnu3YGj1gqZMfzPEK3
jTu4OXuS5Xwz6UViJ22D6nVMLqeQbYRuGXcw/7ovMZxxsAHcMtrzoEbQktzwyPzKtKf6GAJ07BBN
QdOxC2CnULs5+mWeNWDQtTmk44zUJs+UNv199Qx0CKEm0yWOyxcmbs5Z8OaMu9GXfSCK7nF53Gp8
KzI122XFZhUSirUkF8njY88jneAUH7Z/NtZRfraygck2LEM3JV1Xf9g1jk0On7hnJZ87qowJ/foe
+/d5wTPglSuLYVf1SQ6Mh5khui7mHhN7KGcJ0Za8YZ/hrRFitlkhOvzJwEn/2ar//Tv7cY9J06yB
tDHvMUiWVmnYewaDBB6fLbh+e4znt0gzectolWpV4dvCvMxgh5qACsz6NqiVqAmIFHDe0725IKfb
7f2r2y00hxY7CXCJRTF0e6po67Ms3Knb+kleCW63K/z+zXB/vQKaxs9GPqqlSLqokJqtf5vWfrcC
NkeDzGOye11XeGqpgAAerevBPzVEqM7QyBu9o7N/PT+ejclBr3pU3PIh20huv0QZaAVmUIRQ6Mxl
ffOgwZiUrFi86QaeHVI+kLa/p+2iGV/S/lWDYQCyFOEz0VwsVZx53TmR+bMMfXyIZE25h83QUtVe
t0DTPO09XavL+i5n3tWzRGQq7Am78I1NRyPedMqH/k6j+5w39sv0pD0pC037gptPTyY6WI/S9a45
RojXaZmWr7Wbc73UoI0m33BnIgHJZzYH+xhf87ZmiRU2MMGX0nsXmw5LI9LG6IJsC8KHGXQgItAy
dg6mEoNO3kJCn+ZVbykoDxroLO3H9QWiemkQ1AcLWiSzjseuC8ftNRxp68DMpC7DessZej78OYrd
vLXP1wTtNN3bJem8HuXY29Gr3DpQDXiymL7Ex6NjhdVb3aO2dLSNtbi+HV9wpi3n9pdETysUqZNT
wn6YiKl3nUc5IKLeYgMx7g+rPtRTu3sUNkdO7ccg86q1SkCFJx6W8kjVYFeLAa9bgBuDudC3Fanw
Sb7QAtJIL0tjUzzqfDY6u7xHokN6V+IMjj1lstk4+t4FX8EmyaL8wAvdqNp62wGEXx0c+e3giAEH
0Lf5bTfe4LbRZUG7a/7SYWYsRYrF1RhabH3YIfZwdKtQIfAK0I8jPBePfHcJV5r+k4O7vVgqNjBq
uuLYCJYA/L35Lw6+QkegXQ5B7VyW0Cq9ucQ54EPjRlai00Lye654FUpPBF4nyFiDYT34JLFdKWTU
L4IwvPTh9lSTBBKYPGkKt5Yc05KNxG93geTPMx/a117viPH4hQKf0yUElpHZG9GqHIRO0Vx7z71p
yz9HxN/y9Po0qp1med33HuMrpl1vNe1/ZcFwbX1gECfHGYtT7c5HRgjYOHXuLNR6m6uR5OHJTaGb
sUmQREGtvkvj1kSGgvH79pat535t767majfb4sUqNdJl7RYs9w6K9OXg5fk+Z2IDf9hcq9LjwN4i
n7biIVS0+Gp4mXEnKRFo3WIvPd5owDE0od7BPoKQ1OMXo+RXn5bT+zp0XNkxi7eJbf8aqJFM/xDR
9eQC/OeXNGxn8tKjooRE5lzyZ9VcNLozUMtjtlQj5GuTFhUn7C+O/iDDdYJINzk9GTlu98UZCjG/
e/gcHURvLRegiJkCflRvACpf+V9gFJV36914Om04zUPofM/v+n12eNZgdlcYiGFE2ScS6m2B40bv
5s+3VyvALfolv9OA1hdDTR+4+MRilqDEAy5O7VEXIUbTmSIyEtJhZw/s/upad4kXWyuruSfZM2a7
JHNfnO5/cvGQjiZ5kCdUE3Qmu2d9c3OgOxaR6qd0HWQXwxCko1iBUPGqvo9PhqdHSkAjeld9EG4o
s20udLBJwF05hpxe803qzA+ZFXe12xNsYBvxmXfKZeKab6W4j872tBKWWvwoRx2diY2ylJ8keMkL
4656MpbqGpf81/h01JJLKHD4ad1x0zEmMchqO9uzRYSQ1xoMG2IDnUOpschvz2b+cJQcRtKH51FK
snonXYMse2boUw4BU8Bir6zQmCOn2TQ0DzuX2smTGCVbrrg50FEktYlVgmvc0oodfWpfOltvl9BY
atv2q/GvURG1iYrO5uBCH6PWN/YKFwQp5H5WIc0nEUjPfNYQ43NMY9idvNMXQkO3RrMj78RnZdl6
9ERzO3stkTkhz1FisyOAStlmD+9TOA9JWgpgTk+omUip3hgaHbfUMZPZp2enc4NgB5SAaamwnd8E
7YkIwEScJUdyW+zTMn+DNKLddyFaihikMgmsnNHAQT1UG7m+J1ld6F/rV11xsPlxOvzAoqp2AWul
Ekt6wuEtLxZXbXv+qnvST4EnwrjeCHJsiQSEPF5WYzTAxbujaCc1huMj87t9BzBH8iYIZdW41V8y
RmGdCazAKbhAJYQH55CS7cZeBZ6aZjgq5ucJxVntWJvqUUgARgtMyIagSghEbAxbYU0JiSSbaGPJ
e+uZj8ZKWXF1L7R29/IjQTh1EdApEkwPbbzoX+ebkN0W5iXrx/nrdvZUfM0wcHaEloXDJ7urtCnf
RNGR74RI+5ODxizF+bHQUi1ds3TFUDRR/aHQMuRaI7OCpDk1qCNGaPSP6O1RZf36PPPTKvX71/lB
wWKOozJJOceZeadXkpaekxVInhgqf6IaNH9+cPrnJ/qhA3DLSDHpDD7RXA+XYR4/ofENNNeEfIcO
wHpSnuqoXpw+4G6wZD5dGLF0Dyhga/p+xKgklwheq4vY1rn45TKP009xw/hrik+r05flkynGVJbp
0svpCyvRdj7nIsMFVhdgh4/ViNMQwzfZLdfgRsFlerg4mD6c6cC1jh5ed7BAkulFmIUrDb279qGL
aMv/3nf5l0S368vnedfWn5/t8vXy/4GqVqei+PfvRbt/+V2Mu3otP//2V/cVAM5r/f76vYp2/iu/
S2gl+TdTlEQLvashA/mkpdB/Ni3q1d9EQxYtkR4JMlbDlLjH/6Gf1YzfDE22DEs2TE1X0db+p4BW
U3/TNFOWLHSvHL8t3fpXBLTfJG//fM50CzmlpCHehcEvqZZp/fCcKSopbioUaqA+0xhfq/ahP56U
sDHYCjBwSXBwp1dgepyiDlJ87EE+y9I98luDARL3yEk/xK1Ilgx8UEjcwIL6sluAt0babRRJdwai
dKpxgAzddanhGvf0K5YW9FClnyrVGHZXs0evEZw5rFjoAq+FGd+scw/OiCiYQ/qo6AAQm44RwkjY
DpK5OsDC+a6cH8hT0EecL7J5bT3ZwlpKPHlSlDT/m0ana0q+knu6ga4vasQDeW2OQJsMHi5LD8Th
eog1VPSRTCgL5oYmrofD6F+N7vbZHVggLxdAfsf2qTA7M1HHlZUrEpA8YWVJCDLK0zTYE357sk/Z
xrtzvymmzdl6kAsQ+spBBBjDqqvkuKvGCQu/cDx8yr0S5YoAfPok1zPkovQ6dhec6BtxPt/qBeyo
Vt58dztufr+a3+se1T+WoYYoohslV1tB8YjgWv6xZhOaeqzH6dtB36SAyJHDYfFqVSNITzpBUtLx
uGor5sgdG1amoq8tIIRZRRpq4qV1hsogiW64JtJ4pY64YdNJDyYMHZDdx/Ph6aqUpJ62BK7cTkTF
nJvDtrsw5jqa7Z00MQaxyqH12uLIAI+Ryq1VF9ZFeGkzekVY2jb6xDFw1BsdGZbpXGBeHJocrJqx
yo3To6WfaufXX4jxx94kClBRnYWX9PGMb7vLD6t+W42ScCIo1jFISqAcO7WuJjDLOvXCm2lOXCzl
9mkCNncsUn2cccRBOObAGCbcNFcTuS3hOpjGWwq+cRI4EBxPZOJWFoNaen0ki3otZK6pzUYMsikz
Z61jB8eWrUgdk5NOK9zOOi00tbx65n1fVcQYzv/AY4n9Ry14QIobRyPjccLk4mk4XR1co6krq2O5
0C6DC6lr8vV8JA1RvwLCmxjCFqqYuyYSCR2udnebmkDJuKhHgh+MzPDy9DhBdbtyqj71vnpVF5Ul
FkEzKBinqutHhzUJBw2j5R79ktDXw+IqYH+FMhj0h+GuSQ30ArC7nvUbKin9Wl//ZDuW5+Xmn8vR
7xdGYs/XLRNxv6b90KQmp5j3l6GunIwC7KmRC157Re3aT+GlxC7Xlg1b2XDKIBE0kdYRvGWgJDS0
zApSwsiMs2Xhfek73OkpelglvkoCyXIVBlcZlx8IFW5tBQQ6dzWz7F/fV9IfTy2/v31Zho1m6Aad
fnG+775rjhApd5AmfOozfnTy5VQmx6EBMjicaXWwR1DJAvtgTsutpAvTsOol/1gpVgjNhPXtUG6u
V2K9G0hH4xHUwFGlLEzbNtLF25+cR7S5//7Hr1oTNVnHPWEgrbeMH3pTx0bpBhM3vXM49Tz9IuiZ
DsasUiGzFE/GAzZP4KxNg2KTekfByGXI1+fDxRg2IL/vD9k1nm7i5Fv5hYSySVBQvbFSw+5yTXlk
SKshUr6eTVo7GpZdLSsYmUnHEt8lyCCiyYgwHabL8+lA1HVO26CEDBFV5UWxBaG6BXD4xREIQC+y
PPd4iYu2sILb7a0dyxdin3U/sy5baV5IJeW8uw05ApGiSz2FWCpRy9qFYBoPuo4p4SzrbUgc8oeQ
ZtAGxS6QzOLsXgFs239yB/xxQDDfAZpiGLomK+jLVenHO8CctKkjhpL24sAbO1xEGO2TTH4Sup8J
qgyNxvhA9YRbobzSASugORMD+3JiqPbtvZoKD6lpTMk0w+DOf3auln5y2f83YeexJLexbdEvQgS8
mXb5rmrLbhpNEHSCR8JkJszXv5XgG+jyKi4nComixOoCkDhm77U9Ikp8c/ThezRFxz9v0cIniRcE
Cnwr89n6FLrYFICbTa3pYBncm++qve58yOGId/McOlYQeLQrCWKYOG2YQw3JWxS3EPmLL13t/fEh
+s9CefsKI89wYbAbObHr/14oT6PqarLFdjLMOXbH6u+pwgVZQfxI1Uvl1d4hlOidw5ZEvXidqmOQ
VjjP6zQ7wchM7Xw5RHPAhGBa/nB5f1vj/fpslPBO5Pk+80//twccnHs6NlMKAE70D3xKyfEes1BD
FlXznFEtTcShQyMTpM0UPqEfiVcuBy+VaKItpz93xLHfuU35iG3KOi01s+ExD5NjWL5nubpqD6Ml
aWUf/3BbmhH4bw977AYe7RSfPQrt3194ySLHdCAaOgrR9eYjgWLG1D2RqEsFVoM97lwN9wFFopeo
v/GXy+QPh6P7L3deDJ0Es5Ydh573+wq0r1fRaTXwThVvc5Agv1ScF51y3tKANjlU7r1Uj5Z2BiKq
vVMXB8eJz70rZ4/1gTtrZGpdzbIi/xzVcn6Ooim9NzejSBpkFdF4dXwFBWwC18X7T3ojpAHfg/T7
h58k+e9vk3I5xhBHQZpgbzM/6T+O+dWJJtnW3KFx6VzyNgF83I7JyVfR46TEd6rNS5jyCzjbqXBa
icNy5dMHrjxsv07WHVlhGTB+lX+WGcuZNudsEyr4YXEk4genqnY7OCJOSuUU13Lcl91MrNVAbJ2B
ZTgabZ+FUHTuvkv6BxQi6DPCNMLKWFAuCw7FOvZvtjH0hhIo3swoxRQoddZ/91XGmFKgDZ7LZKft
JjktPemhy4i0N3Wqg5xHn/SL7qfyw7u2gNRZVEyN3NZ+244Ags7v6nGqLlGMUsZeej7fwsGNWRqP
1Fzh43S79dhM68c0iY9oo3Hl+tl6XMxrve4yfAzoZICGvwiLN2VEoo6VN2j5LNeiyAr+arXnvBbO
mn4ZM/Z7fl8+ZCCWTnXAVS1TXNhKBT2JFg/bxR7mHNMGvjeetwEWZ0JKqz+4f3j8t03Sfz5GoWtO
eFbALPGdbRP1jwvPV1/C6AjxglUBgq3GEjenT64W7dWt+Znp7LWPekTgbfwtmPz83jXB4jBoZ8/T
JthEHgLklKnGwtXaSGOrZD1WxFJqqMwEGqYvgZN8BnEAUtDmMlb8BJREiGAW+4ejmXO1ZfKw+ANv
lqDCoaHW8U67KwbfcIGdyvJuNa9M3UX9XWxs9zh3dzo18ZEL4uU/HCr/Xe2EPnFkLieLizfv92V4
ImUmEiHQ1lTL/KjGiBWM1z+mKyJo8zPMk2FVTtlXcPgKNiNy1nBmSxktzbe4AUDezcHnoCbdLTT1
W9FEJ8tHCCuKP62tgn+pdkKKMoe2OQocmvDfXio1P4CfzhWLIAmRaR4X6IfmlEhiENlh4H/N/exp
NVioGAZXORGPlkRMYbuVZ6NUT8Qqfv31NicQ6K62mh9jfd66OIhY1ODrQ6ir4USkNcN1S1QMUZfv
s4WPbl6hRKy2yo6jj8I87aO9U72LQHJ5LIwi3Zx92B7BlawKiN7rjyygBRPJSMlIPvDQGiuQZAiK
hwqUO7BLeeYHgOiWzF9DwrNOyxICdLBzcu6tU0bDcCrLjJyWBm9ebYkDwu212dlRC1S7lnfuSFxy
EBBwM8bTiw15eQp4UxHxPF0cMvIO2x0IINYh6GCxHrLK/xbBDYOJ7z5N0+zcFgHccyHwpgYVFnbg
fCYwan59kU7s3MImIZmrmR5RwydOEu37of2GiV4RCA7pmSxxwPQzxI3WJr2N03snNGnf9Sg+VAZm
SJwyceUorIs+Zm5MmSJg2u0dt/qWl5RzTmPu8dpHitVYfzVt6V8tj1ApS1MajFWwHKqEkN6s/dsZ
gxkH4rwweR1f85HSaiqhfNfVd5fq1ga1QZhmwWy/RlVR6Eke0lx+ogh/n8jQ2s0A8u6DYhgOy+S8
a3cBtylwTPoxelQvkmewfOl9brGRLRx/b8khu4YSEUCW2m+2T9ef+ZBGUx7T7dxsXbDJoAeGTBOe
YfrLecX6HzFrAcDkWXr+WECU1qiwqrwTVBiAbBpOV0tDuqiF/1kPPR7NhBfCVi2KKrYPkoW/miND
mnCwPC+MHaiPjsPMw19JVH4Z1phEDfhczC2/HS1Wa+HrTNrn1RzeUeq/9JKTemWXDovIJWCpKPuj
KtOrM1Eh9qRMjzD49tpi4pGYF9Ji+qc6ICfNGXz8fTzBg4sMDaBptFQsTTg2oL19EzmfwDOfmM7y
IMPiR7bygzsVQ6fY7s6QF4AcAuu2a9h2JoGlNT1ANYhvqvaxj4Cu2DUhZ1kyPycj9WgbEIEY2ojz
KGT4Awem0pltszMfyDbrmaXqkk2/rvgOVE5ynHmU4tV7p3aEsRlOKGHm8bsKo7+czjFYtxLQB/to
8jxhenBa4cwIrwv4qTuwSt67O7s3qITWfmj40AWX87WlL3/qTbbDhAw3zJrXwJp6Mp6+QyVA31/Q
dPoIsSuiDw9lIiZiWQDbhPolW1Aq8YPXB9+rPjd+y0587bHRKOc8+wTMDgFGuRJct2pzKEQFOPDt
JAXiuB49J9hJV+qrlfdPreHbW+ACF7QelV7ofZanbbAVzXV7StKiZFEwEdE2QCOHf/ttKRgyWCH3
eUPuJ9n2M7Myc10tLfObVSIV2W7LCPTC3i9JVHUrlNBWEqOPExb7lix/i8DZnMquOzozjcMsIdJz
KPLnLZ2pJrKFtMGABpBBCvMTRtTb/dKQbn2fd8UlSNGx12mAfBvmYWuztrctBA7mbaG6kviX9FMx
JvFBFdlDlbrPLaiBW6I6jN2Kxz+AboKefH2J1vWHWlzER+Y3MJGyDt5Mfk2WnNKURZ072lxA2IlE
wxiAp7eqExkNHUoURRt7HM1TODmKu9pD4BvmP/ylFiebtx5O2/EbRSB3puB3+taVxNlj5wzpvRUP
JMp30X3S9UxtTKOvm7kF3jWNT42hV/hN9gIc6y6wSAcoK/RbGUi9QI4r23fmO5bmhPaw9BIZCyg5
bs5KcVm0ANqmBepilfjEECERj0KP8762h5szex885dzzG3dOP3zYJj+R+YDkCe6GZmHJppPh0YsZ
UdoKFxJnHcHEO8suHCKXXL5td/lrbRAnyJY9MGm6r8mMQy7Q0Tnr1i820c+wIBEswcpC/QvM7uhY
48+4jV4LlrChA5m5iAsyB0KJCUU1n4qwIG4aJZz5IsUYP/guprbt7VGsDpYm57j4xM5vTf12BPya
fPhPKAPjK2kZyJJyiZDDPNEt54BF2MFxzM0/OQoPid183yZBLYQOwgA4yQzj6ZQ4vBgst3a+jUMp
T/PK7JZnfDvstsOx0+EbVOkInLh+2soTtyFhsq69z3XePojeeRUKjjTMM9Y9uCIFKUdz4AOCMQOa
7cTwOUY4faaBGDr5q+3N4OvX9HfH0SkznK7x99KUqHaVvzWazk3SjdiSG247SfqC0zZKZ7rBJvUP
ft+SAUm009R3UPjK6MTjrsjTxeUVcnPXHj+jivTHOdTi12n76wKbx3U7M7WRbncOy1FzQkrbI4hg
9o85MvjtbbAdznnIvZ45r+mQwJ6IJHxGGqhLBUjHbk65AANXJjmZsPPa7hdrvJKoRn6UXaFj5wNs
xbxt2o65zNg/OqR7kDFgXhxbRzIvHsHxU3VqCJrhj55hf7r2ObboyO3SgIrynmlux1NVdrxCrZAO
oRs55bwYkTzq5LFs7y0OZxT2pTpGdRRSvipsZridxlo81Elvkm2bWx2LG2dz9OxK5+xpJviBj2CN
72z7KpmwLBxqS3MIp+g8uQQoZlZxBPQzXGIKLniMY/FruKxl7x9j1Yo/bCkd0zf/1hCYzU3sQGYz
FBT3PzvBqk5lROIgXpS0dt+6ENZE5DKH5fKoMCdJsGeVNmWJfcgaSXJiWX6xyrzcFTEm8ylI0IOR
APGHuvy/p9sh8352Qw4jB/Px/vND5aOXqkQ7cqcZ/e4cZlUXj2aJgAqyiUdm0gRrOR+nuBrY8xQk
zzbz8X9/hH+Zk4ShTYyOHXCL+t7vpAUyzoOgBDiOwp0mvSTtdI6Wv33wh9MCsnadsIaZ3cl2HnBO
zOdVf5Qd9+mqEbW50vpbQftaU+uS+eqjTGjv2hXAY0988zCF5Wu0qs//+0P/pgg3wx0+tM9QLAn5
3LFZ4f2zrVeVkEufcZwS7INxBTqcG4NZ8yjFTpYznaDvxYR+iR90dehaAvpAxZqD4FjrDwsK57/H
iEbKyPwrYobIOPG3Kd24xNPiL5Pa2Rp3Ay85+6wqneC9a4mTaAJUuZ0NlyBun1Mrbc48+cNtsLtb
o5AQRqp6iAsZH0AigoyPmmNTIn7x7Pn1f39l25D4t/sfJBCsn8TjKkfub22VKKRfKPDYZCLNxQmO
dXYYRI9rrx5/NeZuOl65UT5YWckkJ7TFfiIAhAlvSn7d0KnTFOHuX7g4LCM4wuecIUk0Uy2qHulY
vKrjWDMdCFeYL+bUG3tCJNJgepU9B4bfkbIcXiFRUr5nMeY0c/r2cSDhxzm/JifQTw+ei8N8JqXx
rgUk6Svi/xLBMVRhxPPa+K1rXNRHGrHJOBIP7RXBfVTvI+zt8Zp9Xi2JlnbJvftp9VB35KQ5EQF5
TIDMg2U5hNXwcXuzFx06mDynx49jsbeGjPKiRWAagMk2J6gJF3M64IfOXJ+06aS2X8alRIiYe/rf
F+ffDqcYE0ViM0wNHC8xg9Z/TCtSNRVtnnBxtp2eaGjJtyMcPhr1M7UpBHLgHJe5+SYD3K6KY2oi
xQc95PiXWxbPf/g85mb47WbhSHJotV3fhSf1283Crq2pGKqyRZvXYJ+I2SLDGTwvjcqx1ClJjG7L
rlnJsyrgLwfDz3EBCS8jhfSSYaXvEHyXx90fDvF/WToxFfWY6vDYsyH9/bnvSdmdATpN6CBH/2Dh
ossyHI9C2Uj/UuSJg/CA/VNy2H5H3lRSfY0Fse/ZWDeI1Xwwp5n3LoYY2k5Hvk/8iY0uXdLAzK1Y
8DyNSRVdM71eSQTz/jSFif5lpB+B4bI9Ij0Tl3HMb8PdsCupS2K337XC/ujQxCe8rvfZVIf7Lo7V
jX5l3uk4YaGSyG+FjdAuAL/++NGG6/8YFX/ZaQXkUgfoMiHhuw5JcHLEN2iqMs/2saRgy8ftYM22
PGxbntIu/7JXDZdgyS5qAphIHtulqFhpbNt+cnsCScr59mAPw4NjgshDcd3mFh3MqXCtKfhSKvHy
DF2Xc99MBltrBYnXMVA3XWmpGDxyuF5Gv0FeKzEMt4ywvZHU6ylDOzk4f4u0J+kQIdMhDPTPrST3
dKMJL8GXYensuc1ozLfypZtUdSyz6VWTK7nNVFsfwUtMOlmugLSYC8kxykESQ951x+wVqvG2ghoi
+7EoiAVozCh0+1r8uCNOAC3DbQZDP5VkD6kM4OMELmno3Ee3EGdJ05UUPiGu0vmSCPdLE8Fm1lHW
//9pUNJWjA4WVUgZHNBE5EXtsrPpf3+VYdvLc2UrOFNJoZVl5jiA1dy1yfBpHJzzVMiHsJTWMY/w
oVA736boLpmt5IVAr4P2nTvZ0bHY63rouibdb71+HbLSXU215uVPVF/OzWZ53XQ9JunUwSZdUU4K
UwpOSXFPcPKNShwWe2cxi1mOxYx8tPGWCURNMH7aLpQfdNfZ43Uo8rU7WuZxSTKAVEkxElo7T4Uh
eiK06C2CaiYUZ2tigDBBR8JlJ/8K+iDbOwFka8efe/Cqw3rMQKyh/SPLBF4dQVU032KEvSqy4mAH
yXLka5zIZnJxmfTVvpjS9goLjkMcwUA3PhaEbpbDZRb5ux0N6bXmRS0gtxOuQLs0ssgmCo0KdM5e
XBoHwvRQbLgrnUCswT9tioXYmmnvF+/QO7N9hHPJGrbCNZ07jzlSH6Chuv2w5oinvbM7+far62Xj
hwkkfC/p9VeHOZ1paomx6O7uQFvjTPCYvxW+RpxpKfA1Q3wN/AXXd7KeV7eE05aaNBVKxVyiLI6a
cR+EhElQP5PPyqESaGjlS5u3u84eql3FdnS3VcOWapDJgqFt4LbfzclIStVAmVWszOPvABtzLgn4
utsTqSRiT0b09b4CBL96vJFiC2A1QBi9Djvd8EDSV7LtJz636QIc2NOEbt/cA1tpb9YubYLRkZot
IgkQ7EYygpDYmnxrUUe5VN2haPpqF2EmYAZXl4fty8hmCoGsqpb/F1TEU0FI774eii/b7Ul6yecq
KmuAZgxjojE46pWANLrwc+WXtFKmSnDbgdQvG/2x+wyePdlL18bnNHinyhMZH8o/2ll1pxuLZNgE
Ye9kdhzS6HsY756dIVlOvuSTT751Ea6aHiNcFGM3vmhxz9cGzyOL8GCT0XBcy/SF8YeDnAUnRicw
Izj5OVhLPlQH3cAy7ZkbNul9r2HC9QX1S5wyA9GUCSR8EcdsY9LOS8nbbsVk0trHreyFpzK43X77
74VoObEDRJiko/Iqb0E+FddtBiC6eLkWw7dxgZ8aYPT3TXUUtBzLycB6jLkHBA+UDsRL1X7bPm/j
0W3kUjaE/OQz/nPI9mSczzNQGPoOs/VjbsFeIiyxo3Z+AhgG3X7zt5pDFObwyrjjsEKVDKurfkIf
zPBoNxY5ti/z/Sui3+6mBipnYI03q+jWg+X5UDfa+FPYVYyYRqcFIABFj5cuUws8qNvLYzuIe7Oi
mlamTm07vgtPA0MYRHSyi5bUOtME5MtjsPjtfTZHb0QlfQ/WEPsv6Wv70JUEOwMP8Fhv8FKMELSM
xD6yGOvmmTo4fqvsyFwQBhnAW+/IKBoFgOHK/lY30NarMQdwp+jSYE/jBDLz1C5Vr1WdhMeJqege
jha9fcNOzcPDwbJmv1BC7vMuvA9dQnmdCmxu0lbOzpXkEzuSgOB0PZAve6awHC7+JOsPomHka8ak
neOSaOEhF1/oqX3EfoewyB/T+FBUPM9V7H4ZGZ7+euPlc19csOUCY2W6XlmCtzjw8CBYGfyn4rnD
Cxc9L9UPWQyYR5aQDLtofM3S6b1S0Ekal1VPOYdk1JoOvprTe91g1eq7L1lo6/N23+mUOaHQkP/m
/Jy72ruGyYgk1PRjHSe5O6l2L80Mpix6SFFY/O1dXTwqVwIm8aOGi2p2k0ThUI4708fJA2223Rfb
0S3ZVuwS7TP8o3szM3dsp9Ohs8mO8E3WZTA6XGZi83p34A/Ji69pa64UlJ/tclgWVnPb8y5RUT0P
6NbrLOGCgq7JwvXmld591EmTKdv+2Haq5Fu9ZT1ZbQ3lyfZ2Jo4TNExYUu73ot8HyQjoKqreQ4tf
EgqfG1D57sGP84epFe2O6Ox7f2r6y5LUAMVKOzp4nVvTwvDS9AiASpDdbw9qqFHSh4CQt0mao6iZ
mtxgQlKPYGELk6THGKJOhxeVoJm2uScyKhRSAz735OSOCydrmUCF9lzsk1PKJmOI62a4880aiRXN
i18nn6tsKe5d8b7Nxrd3+PZjdXNETxTY012wegDvBfO9xhqJf7JqmJamggL3211aSUfRh6N1dEZE
kpbMnlNW6ScvysJzusQ1PtVacCb5NqgPEnxDC+5Z6NZ/cY31dY2IGxDTIZ41gdO0UWuJAtLkbYRu
Ix517XyySDi5r6kUjyUVxN122fJias4m3GzseceZKVQaeAcRywjOR4ifokXrQJbZYMZiE9j9njzE
83bfRAlXbjvtJq+CpEy7TwI5Xw9V4FY69Cj2btuZNtUBflYv6wg4dsLTcN6esuRpQN51EiXpgaVT
f4mid2sew+/zhDUNzNVKZnQdMo7dusatFdoG410LoUVPHJpD6GGzJOfNBfgzI91CBEfi1a9p+vJt
iXoG74LB3eJzEebB0yebD3sHOFfuwNMCP2rSS9nyHlqT9o4MJpwTRmJjd4ztAw9NmxLJ1Q6ccaHY
S9/yFp1YK7CDxVp/1kqTmBwxr/EbNgvbD02+1l1ctuFlJvwU8UR+8M0Zso2tBfDV2TOO4MH6mG83
vujOJCR8zXmwzBwyjgmBo3w91zEb1u05REBIQrv1vWj77jI2jDA7Mycn+ss56Ck/V54iW36RR3d+
6klU/tUuWgOPMLPG5m6uhtfeVhiwTDMrFsJk188ELX0TTQ+wu+W42f5N7kM2KiICULUD6sxzcdlm
LIhuRslRFja2uH1qxAhxk7+wvzPZgg2zRl0/0x7OhH8gjzD/t207Uojk2XPd9G57GprROkWIA3AB
+cRYp+1PyQRaitg5t0zBD/YUvk2Lc++SN3LyffEWWuK+YBS5X12+s9wM3uwquoQcJQSZTce4Ifqw
TzFEIMY6brdGMogfERm+p/+/isz57em9XBsctmaTgDSVy2B1b5X4e6xIbOmMiGF2lr9VvsDaCniR
R/b0ow1weyS8WU4dq7ZdK7sPzlw+VrLg4LXwQ9krP2RMigI5RPZxrM5tL7mvTPNT1eppbheCis2C
Yhtr/OpiSL+9C6b+sezzw2gqmskJvgmsmBEZtNsdt1VOlVm3m5O0q2JAF2YskqzqKmMcBaHR42aR
/taHztdt/RONiDOiwMaTR1I2G2usRU01oIbOm/N29gDM/xE045fStdEHRxXwGlf93B5Jz+q+ReHU
7LoJq82g8MJ0ejyNaPpo7bKHtMG12qPf0ZwaZA7jynOqYyO78ZOXUOEHyn1fqPzp1+Lv26gYmWBF
QispoewYrYAqrE9ZXGwnhKfiW89E5p4zWe8XQrS2z1flnqCI1SQ6ixQzbIqBais0FlkhSV7JuIjS
t63ELEztsBWjHdu5KwoUhn1/lWq/xFZ1FqbMGAtkpF023i93gSOJs4wwCobLJ7sT4ugXWOYVSQJ6
mH5sLWEYdU9pQZUXjHF6n+Qa9cwYsiPP2n3AdD1lNnAQBeE2tjYram6Z2KiXhql8rRtamjLEA7Ky
alBp/7m0227n9jlViIHYhyxnN7FqQeh157lMkWS835YnxN7VMwq8cRqpO0YAZqviHkW6+0tIOZhv
rV4HyCNSXrMpRqnQynlXSnEZIveo4rg4xSmQ9nwkDmd1BwB5CkO4JhivqMX3MWZE52EIIqFrvChJ
moYVVrtwINo07acPEenRtP1oJEiQWBoEBuOguWR2+sF1On2Zh+S9UIzVAr878chNV9H+bfn8B9Y0
k6ERyGvhnkoX7TmIZwb2bnv2+cwqRx4RkN5yROWFigvm2PY/dho6oqyYAdshoAMExCtvqwEUSTeQ
bahuR5W9xwvqqzRWTBTKCAeWhxFNabvblV75eXtGyNYgT9Fy3rdCqbPU96L09CUGQ7YwNLWk6Una
sjz3FQaxTfodjIDSLPmSTJwj0OhpxpbmsZ3006ToD9284D0QO6++JD9wjb/WhYCkEzfOLTslAlnl
nU2xRaYuMIDewlebiLBG/msNZ+7um8hQLXuBBfYqktGD3fGILeTeD4eVW+ggPF5Ajl4x+YQQqta1
ZpmkKB8WC1RAHXcvow5i9s1Dt59rt7wGkgs9VG9FGlJO9cixrFzIu3RmZyyZcbmx5OxRpLv3C8qi
coAttZ23JN9ZtyzQ50oN86Xi8BNIKp+3r1m7kmp2CL+TOGjuMXZ347BSofLjHVZPv211o+iaD6zg
iThdSffy0nA+al3d15P/5vtF90nExJk2YJH6leD4Rc/6nmQFUuN7ERy39qVzFy4nx/Z+qAiDi9o6
NT25wx+EGgCrA9JZ5uYnncXWPhR49hQ5yZGY2eXGVXEi4UPWcJl6sxacjGZhTfNy7zR5d5fGrXMd
khKsoz/7ZmYBIoGZD6yF4h5lfP5aBviwOls9hIuPWpKTqdZFfypFHz8tY/A10CUzwsbyH4KIf9+U
OZkjDvCggrdpNbnjraZ8yOL4IgTZ7LI8tXFK+Ah3xNGuemfPveserKgMr3kH6g/NW6prDYTcBQCy
ZGe5rA4tb/Ez7IlHKG2SLPtVLKd8bW+lTV8uwVj4/d4N2+JkVf1z7wl+JcK+nLoGaQ281rVmsiT1
8hS3wXicPILNayIzjKzYKaUPHrwlun15q5we9wN61ftmRh46PXjOADognoJzmyZ0Ag33sz+2zNRa
MT1ZQGYxfEB9GCYijtcRVy4eHOxMwcFbrfraMEWYvQRbSwi2Sq7iAx3/RJIH7yviVQJi27uS9lK+
TP7AtG8YJq5Gstw5VauOTRHyyhunS7Qkw8duKFBFhthm0zU+B/RdS1QHn1ggNNWnOqnk57VP8rvt
xeimmBaXqD0mACp8SZyoX6qZREHkV47FXN4kTlpWDw+gawldwTOE2uCglrxh9G3FlHqMoXx05Ce7
FDcp8s8p211y5XmPxs3wHjkvQQ3xzl0nNvqpXD/YZIag7L5VlPUPeSqbd9kjmooC61pXdnZu1Oq/
rfBdABvt4mEoLrWsgw+8ffN9UeORD3X0lTSR/EXHHAVs6eMd+qPieXIgQyMuru0VBoFJKa0qDvaS
IQ/7FZ1eiaf+3rprdcw0IawaU3+aawEJbX7MEuVcq8gYB1i6liXTwXDOQWoT2lw7Ek2Oxx+/yvp5
EW16cVtxy/QIVaBNMR56DWgnJrd3hEjx3LkL1nsWsnd6hewXVw1o+Fwi8cpfhcvWU1fTQ6lsRI52
LUHdpNeovJDFV9waB6SZHbIc59S/0UgB5BHW2W0lWEmCbO+Mb2DvaN86TiOcOL8q57MtZHOZSWr0
o4lUE2+yWU4ADI/RZxSzCG+dh2O9WtzlwxLMMGIaFaHmghDaLuNROjBWAyG/RGMdv5E3Y5+IRlvO
cePmuyxal6sOw1tNsMXTwtDoae3Sm9SUy02onAfaEv1x0vktK+r4GdBcXjCYWzqR3PRU4npOC4Dq
DIJOoqKOM0NyhNzVeFR5IpHpVUQimL8QU3V0B6J464oQnt53oS5X7LiKuSyulr0SEVSO9Z7vIL2u
JSnPyGXrkysglFCF3biDvPN2sVYvrs81PCyybsbm4lnRdGu7/HVccQVM3A/HVtTNh6rG+WPNEXzW
lXIzI370ElpsvuOSB3qoapjkofuSrn563e4d7fd/De6MZi0LnOMg7R+jSdUhm9A/sl8Mj+ReOWSw
B9NjLMv5sVY5CHDjNAozpY8z94DyXegXowWy2E7Wx7LMEbWn6YemjO3PHfuapEJ1UqYNkM4hf576
MLvoLr6yuzPaCT567iuF4UQG57hYYS0Q7jwW5fjM8OhNLlyTLCvdVw/L9OJ+XVEKABlBH6KGDljo
0E3IlKL0Y4WofVc2H0ok9B9G36YzmaCiraHkbFwpldq6aW7IQfNrTYfClA4cjx2773Mp4MH08znT
CRQE+MSzSLujyHrAhmggn5g674w76p65+GEqKMqVmx7jogH9Kq30YY7si0zSeo9P2XrWdoF0afjO
jNhDze7s7CUqHkJhfahF+DMvS/Gw6DZ8cXzJCFE9RDpdH5pWF0x6+ukQKBQEa8zz0Ps2Cb+Ve884
IDgK+r3nrIVyP6aEX7A9uG1/J1oaz6HOq1MbGsXDJnaYbCSfcT86DwFRhw9u86YQhVzLIGxuevCQ
eLUzv8HrV8DFORh6uTic3fQDN1rqI9tdlqZhZ4Py8Oqr1Q80A6g7zuQ2M27DUZ7V0/xcMqGTPiTN
TqaHcP0esDl7VBVRHG3mvgs1+DcHTcAxx9WZZOprZ6/lU60j4ocIMNvlgRM9OklAnt3Qg4xVacqG
KSD9M4zmm7o4U0x0FDbU17WrIF8dbHLVP8wzehYrWy4IK2As9ohhR0EMMBaS/A7PYHX2OwiH5IaK
42RlRss1F4chSPWJBqN64q7G7oB9fUqD9twwB35kKZ4+ehrbe16J+dLD4pJhXz87swTULsLq6lts
TrUISAchzHOaVvGpq4pvEPcZfaIwZ1sJKTJJMUkah+o04+4rJm5O23noZyw+bT5XjxLcia5o8gct
iO2mZb6LMvTbWzU1ZZ2+k+qKVyWhJSi7RoKCZf7ZOExCi7Dd13M4s/6nIsajo3dFGNBZwIZpb61R
k4eacnirTh3T4LEIfOunMnjwF/m4JkzNEB9ZyMTtb3PZeZ8mPJtWdSh6233NQ2jCbRGrAxmTuDrh
QYhAzY9JXz1HdDIj+cY/eDMzkzjYA0KV3mgft4ld1y1f/VjHt7pf41+rHcUBvxuSJz+1cdu2TB6M
jgrShJXs0qH74vutfy2bgg0dIxGxpBfpNu1X1pR5yPR5GJv4HgvxrpEJQoBpNtZJSIR6bM8JhEZe
B8AnIqYHW2+72Ma2wOwE20r/mTUVvrCyuegCCZa1IgR1GlIIuvysZuRqbTZnF0a/+23Xvlrh2zij
InUTezxX3fIscALvWqLdX1LpWE/K/RnEHzzxXopYPZVypqiyk7vFT9M3HUcHV08XFXjNfV6zzaOp
YzfcMdqSiw8cZgmRDGrrE3LKfu+kGYOMoHhloZI/ZaAYNncXKWsleHiRcExw2+LmdGgNpIMxTDV3
MpxxY3EEX5rqDSnBKcaM581uS9DefKDvmE+uPT3McXtyqLVeetsmF7Wu04PQdnyXCBDUlj8c0Ow/
eQkJpt5YPfXDMp5sW/+sVgfEZA51ymYPw9ZvV6e2cyUfGq3bkqe7vNPljhHh5yau5LFQZKepvJhP
jtVe20wVt+0vgcV7kIzVgpubNRtqv6Oy0JIOjt88VtDHpoHUbEiO9hUnFXVoF/xkrSXvFeMXa8A7
OOP+OUQSFXI6Bt29VM7H2KnhfraE8DKZ7g9qVtDC22U9FBZBlJk1Wc+QKdz6vZIN3Pukb89/UCjY
/y1RwKJkYz51Et/jYTK6nH9IJvpRdHNsj3wzZcrSqKNqNNJ4Nj9xz4jaEt7nzeqDf4A8Ds//SlWC
v6X+P8rOY7mOJVvP76J53SiT5Qa6g+0tPAiCkwoSIMt7X0+vL3O3WuewW00pojk4TRBmY1fmWr9N
nhQE2jqCM6zovoEMkgytFZuqyuZrMMOH50Mc7jML5s9GETjJ8yS1kGrzBd6z0NI3TsuiRmE5mUEJ
qE5aOm9NXCZ3uH426vHmQgfFsptf1A4a65vOP2ye8mx+yxL5jpao/BDnHJEzh4RfLAe85k85YSM0
EIPytkjm8/qKWAD9Zw32XtavZZ7ne1vhilIHbGpsFEK8Gbb1qkDXgslkJfTyJWrcn4sRUtaRjP0q
qBGr2lqHpESq8UVcD+s5Xy6eRVcenjfyAtL2Igw6y0sPcIK2UabTYnnNfir9+RQkhLUYJLFY8UNd
mi7UyOhdXGi+koJOJZHFMW/tQoMmPlKZlTiR+5OY5Q4tfKpp3inxqq8NpZJeO+X31HxD0tjW9xoH
GydP+qkwozpyyRaQtXrp9G4VefEnqZbzr742rkZdoBwjERIVlLTJ/OU9k5jAszqa2LVCAY0xxamd
99tiQAs72zrdwsQT8lEPbWpd3bKs1hwlT1osYsiKxT2GAe0jIiMaq6W3elMOA6I99hPmweLFaHDT
WIVonuiNRhCXpcVaYQ9BM4gdDdrP6vZxEv175g3vFHcSsS5ItDWMFi13VGsrqrnJXWpqfeOl2a8m
MODkRd+dCoPQuyEMwJDTcljTeOlhgYgPQda391r/lREX7ejCVuB4RDF5g6Xt07IgUiEy3ptQG04A
TZcMfm4VUtsnu3NAEAwjOyqgVlkjWPzMwTFf0aUPrfHNEFG4UW9jHKjsGIX9ULb2EZsFTgW3sh7f
s+iKzYVALcs7WxWxu3Et2n2mYY8GqP0SeRm6Dzw2c0PH7uJH/LQLiwZyrZ50hnRkIIhcZFmDCfBs
WP0+Nof3BmMIKTj6uHXws+FGXjAchAyMk9gIJxP3bkGgd95kJzTShHrKvIqAzWFHZFAnOyQi/6wE
tq1n/oyz+av6D79Zvlql+Kme/CIhcl76Q6RsEY0jZ4VGspUaWgP53KLJRl/V3Ii5kPRq4fRE7yQS
RnLKd7v2H9K5iQ5jpR2MyX1lhiMcdqkIsLNmSMmoQdDBLunA/hRVb61bRrFcSobjtKDQeIbnkZiU
x+/ylJbGxrOMaQt4/BxJ8LsOwpKO9+htSIwnOrCobw7MjzDBb6XkNwONFBBwO6A5ArJB9zUNyWVY
8OizU6Z28TJa3U1pYBZCO7ii/bS1SfzhBLb+RbvqOJZHY5TUPhKv6v9mrXQip4siEZE3njRUVsTT
Lk8DB+7IpZ7FxbXlJcubZRBXNqXhs0mck6IhoSeCQ5bozb60xE79evitbfOh+YwG5Jk2G9Xa89H/
6+Fx1E4GKjNkN3A0ylfA7ApunNPzYBOJpIvlRUkg/nC7/ItY2IEMcjE8IU/HCOv+psdr89znskVn
Fmn2IQ2WY7+UL5gEBJlZWUNxQIBRAG50tsB3tbj3t6OYy3Om9VyPEcDJoP3Jw2dJgfLfNHl8TwQW
WJbpOxxhvwtN6wgiMbbCcR27w7WqopnFf4of4zT5DEyNuEDrm+KiFE2n4E01bsbAnmv8S5c4dkf8
Kw6WFuPDQmCeuM2vKQh+TK7r7SuSDfG33ptGmRM4BZFRVd+zYjiVi9HA16BIzBrm5sYfghVMefUH
CaT5L05dfjzL5f2EPNtyPHXf/+VsLiESKaPtIIOr+UtaUyllNiMdDBRW70U1DBwGstCJOHIJkCoq
RN2Fbt5wGIZNeEwlCJyG6TMhWyOG4L3yY3UuNhKE1fSaRh9/eJtIbe9vvxILn6cjQxmQlv+uKa/N
bErotEcIpucOKv87r4KTpnj3IQ5bf5vhLTg0gYkNdl6qQ6VLqMIKXrSQOSVZmj9lchOn8G++Icc0
ybSgAs7kf3+/4Ay3a9sEqkqqG038NVTuZJwGJ82kV6zHRhTYXXxGq0SVmk3nD+Io/YdKwFByvwiZ
HA7egcJ5mq83Y4QyvymGL+olB5u5ZgbqiNb9Who0oSyY1TY2chzidqJtMhI+YdSiQzCQEkM4aY+p
VAVawY9QZ2Xq4+qcNhMoZbGgBvIW/V6vy6NpFD+TJgQblUcif0jtlGOKm8Mby1wUNcQlZZFupFF/
7ur7yqqD+4na9dZCEVJosgWAFWhlRATyzsPobeBLCU3B7tuW6ffUjuguJBpolZqF9jL77isUH6ax
JRgOdTK2b0U0vpf5KDuPWHl6M9e3Blg5eTEcPYld7RP7iXih/nWqw0+76Qp4oaQ8O1xaQCTuSb12
mPSLVT8YFdKHSpzan36YWWvLGoevZt9+AQvnrsqea68hQylyrqzovyaG8Ua43bn0rYKxHMhC99P6
3MDG5xnFU1M+FJfaX45Y0rSdOyfReljc8EGwZZc1IuCyh4mUmxhhHiu7mKxt0TSMCWVo7+cSQQyT
zodoPxrPp6gtlPJBPUzOHg49wiK6fLWYGpr0TkD16OBao7m3YxkS4vjssTMia4bP+7xBh2JQhtQ4
80OEgn3FfyDlCkNvE8U0INS1GZ8UGboUjba1RYSwjhUVQ7TZkbysYF+9sTCHeEfG9HVEx/Nkej7e
elYqM0nGrZSag5ermAATPGyEWz45+CByKW7lK4NJLASiOnZ8TZF7rZQAepI2uT4Z6CuRH4Zj44g0
kLsm114GK3+PWkZ4pbdQ0uqxxYkTzuV17MQPo4zBL2HaJvYpEEftIsyBI6eDT/bNC819w0BmN44U
pjxI0QL6dDWIm5RFSsCUFqzXByIvuLRxJxIZNzrtW83h3KMEXdua31Hqlea1cZPDxQHCePVWV+ux
mu8BDzFkFto1bYqPxsBW5/Cn8ZEStR19M3ZsPg5LNFCEVvsrlyiY1Ryi5UFvtHYzyuekzktbfEHk
7njiPNolY2RePDqUUt8OdkpIgd2Zn8ai+KNZlodQP/kmdiy40Xe7dIiUm/p6VXvECQz6Rz1izszM
B7xOyZ1d1Q9h3+snI8JSFWv2TocMXNeaAYi/LNclZeorJsfezo31Upt0QwK9P1hNeWlaFD1Vl5o7
bJdi1zf1YbTrae1gYj6yLx+GniybMLSKwxDgOEV5okS8sUkpbB0iyc1MZ5f14j0RPuE0KGH2tUbl
w9L3X6IKrMcSwUdu3fX1vOyboa13dgpMW/lEX/YNiJHbzMdWgosmtkMoVA10YdrZSfRkuXQ6zsG0
h3OLz4kWvsqMskaMR1EiYmzG/iOI85x2SKoV+/hYjlp8TLIro/1e1GJ6yFPRb/MlfIb0Ho/ytz+3
4uJYtXU0cEHY+V4xCAQUvFlLFN2X8FNhJRcN7PkQcNHyXBvMwRZGK68txM5MBI5JF5W2J4K3BvUj
kMbFacgaicsAUjvAVOOioVkNBuW2WHQvYV2cMzMMHwfLqk859kVBzEIeGZiijXm8lEb0RV+wbhrU
TgwaIVoVQhCRG+Dr/Q81TykP2iDFTRY+7ifGMJgI6ZRTh3dXjT+G3gJKgUhXD3Fd1T+Xpfpm5YWx
6osiPCZVfFFjXB3YH7rWOojwbW9/KBYkpfAQ39WQWoM0gkbatD6K8jTieInJOzfK5TQbOpn4cqMN
YqnSydN6o/KvKDcD6za8F2LxQJoqaCWihPW813BH6w2VYUZeT3u9Rk3bD/1RhN0xkkq93MumlVMP
GE2H6c6c0HkM4Wvf4Vfprd7B5VVl6yhZtmm1cLjLW+qf0ip1BXij+5iMMJeDgIvreRp8wn/UhvAP
QYpxaDQkiq08lRAOWCPpYg64u/o51FLVd7BZeoAqwPNBBhKk3ApRU0MZWPN+QU6zjQpCQYf6p5ZP
7WGQbs9c7hmJ6ZBCxgl4LKzyW1Dr08Zw6rveT4wTi8bG9niyEscERJMMfV9NFymqr5O0O1TJZ183
myCYInpmwms+e+2pI5Wj64rhEKFeGRlY95pJBmlbZ+dARrqEPlJvstNWnU+AdoeoV8GeSlwdRxD2
aRjAfROnlgz9u4Ivan++OnhuaFxjmQonYsxNRq0oZBVrpb1cRSUkZpTfDz4zqG5h1aJcftklscbv
Ub5ciqvQEJGjLYbAoQpZnY0mGUwnR5TulZjGVZH18b2BKK6QAIjMZeSelTMEkWc3z73ZMY2wWDMj
Fu+5QDKeaaAohN3BNsukq6QU67iEi1i8+HPphUOPaeUQrOQJujmTH7Oe+uvIRFAXT8tT6iUHjaec
I59wEdg+H45u7Np8Y+bWGdO5v9eL4UHXrPicJY2PagE9Ii3B+znI6PRjpVySieovlzpdpV4RGWWb
tUiO3Whg5u+g9Xox1IcWkZ2FTQaK5ZdUmoF84Kxu7XUlwmAz9j7kthRyS1WDPVcIq5bwZ+cAoLov
aVBUe/CAzzwNe14MiKsadAo5U9SCVPavRGXo0+Bu+4VSmBiFkJx18hyDlD/N9bmwPpp6osfu0X9e
dM241NL6CVX5YiQByQUSolIXZ1anBvHsmnGe42RftXqDJGc5V1ISWqJv3+Re/mbVZo5Pqjrl3r0N
Vn21vemeoWQ8GYYwSSly8r0xN+GuMBNotg6xHzrHlVEl2akyjbsCbIyahfYgB46NEs4FXvbWVkax
nZAoIsDqDnUR96sK/KrUrfpRH8sPLSmO8o+EVlmaLe+UW+2PlD+1nk4PelDcZVxrzRKa6CM5G4gh
eNcoKd8pZVUCfEEMySGn9QVb+xFVtr+fZgQnCYTpqgmK4KTEKXai348FtZk9GKfLGYlk42dR0T8n
01+6Eiw56ixWdVEmxzFMXsYp7I8IQF+GllGKPNk7kNHPPjfMPchFvq4NT4LNWwSv091cIXoisOrs
mLQo3wg8j8aQCoOGcqQrmA6BjAP67+6UlKsdNQKhPYay0Kbsb15e1L/reeedUEdZR4LernHgmYeo
CA5qrIxCqr47V+bEZ+D+WUQWAXA0AUy6hl8l55lCXBHtmgrrNq0mzaEUyWPgJUwOdbMVJETukiqK
r9RPe/vA176HcyazbToCguzM26V2wu3uoshUw5iDxwEAHPlMoDkHb2vEiXjI8+VwczootaxaWUXu
IFREzGPHRM3pmv0YzVF5Z4X1Np/mZIc9nLu8TBjLumivZF+TzLzrec9a3oZDCOpGSkfCCUk2uQWl
9o8UyHSotsNkaDftvl8RIroE9T4OZrgcrnNjoLRMPV4mcV/fpo4KQJlDh6llnxstCjAEPUTYDatE
wOKoTI/Zg5ezWhrwUmya+bGsGVS7OrQ29oBeWf12CiSZcUQCv/rcXc8pkiTxVT3NHGmwtSUk2MI1
BNUrpV9lk2I4YtwcyRfZDhkjnds6x8VL7LWwaVSWjsomKuga6I18PTnfsASGa9683R7T1fXmuOzY
WpYKrfEicG1BskmoOtyj/y82w8yzQzbcqec06yrb2ivFbCyKx4hMqgeUoJ3td2QOFPEqtcW3NjKb
E7ZeJgH2wCyhpiZm3FSzFPKkmiB7Kx2iZ+CxVce3fg1pR5l6KDIxWza1bO5krkfcuH3pEQXSuukF
m1ewckSWE5eV01ciyh3K9+hL4kOeDB3DdpQF+0AEV/VcKfxx0JsFfSv/pnBFeCXRMDyYcsiWY5m6
LpSrZsKywdrWHkj8k1ElDXoS7ZhNvX/QA2oX5XYwzRhshpwSVbehdKGuxJ0zhlgLalizXNTfycyI
TxqlDwkc8mNKHOfUh5yrsfEpltx+MG0kVqXbvhkpbiHXR6Mh/OyzSxE5BOKsbv9QjPOm6OuneHD6
S7NoULdSS66+g5rrYk9RwkLCF6samKDj0SBFjrvKijLyLFwJepaHOnxSUkFvtt+ajM7WSKo5UVSS
w0qknWWdVEDXBHR5Is7kecRTcYyr6U5DBIKaI/qexN0h0ed90076XepCksgAjKVwSCxv6ZFJfCh7
ebEo/EeAYbVtehfBpPO7Tp6JccvOqUEPAwza2umtR8jftzYwI+ZT9KKhT7VzYNBj3MbFk7IaOdL2
FNszMUK6zYoQ8DuzliHaWClBKjrRDPRLFtIb4NUnEImCSNWCW3E3YI2jWLI8d2Y93aHueJmcODz3
Ngv9VA5HQ6sozk3t6ajSGlIRkMGVRq/KxDAJgxaHznXXjmh8aJmR5sYMUWAwltYO4HlcRQ0Vx2p8
BdEoKby2Hhe7LVkGopHvwM7WWgXA3AbztrNmJDRJ6ZKOI/nCPl5WOVePqMhg8EmVuYn3IzNENDoC
qBcaIhicTT8GsjAPzaDvB1b4S80Kk0IHkUGBnc4iD9lwCwCXXkbyRsPnEJLOISMt1Lmih+Ja6OIc
ppnGNsoD3ore2oANnOeAsA8CHN60MvLWxTxfVbaJmjELj607pq1b3VuDuzxkMqipj6GYyP19mcWQ
MfsHZxX0kTZYc6bySy2zUfq5f477Ydp6Q1xucq0COoutT1a+17zhNeoMjnKbkODNaIr0yn5nEOhQ
P1VBy6I6mrdjwJl8WB5Gz7s8wLeUJlyzqZc7e6PiQX+Uc98+Cs0Rtjgrz30MNeDwcKMq4BhIENNM
7nifIT9dt7rhECcXioMTSBRZOlsMFFa7JX5IB+6jOGVRN+Et4gpHEPHLcCrt9OInprUv2IP63m5u
Kviut7JdJJ/yomcFH0/q0VHYepHQPbHEH2XA8jiXyRnHYXnHevWHyNZ/B9ZaRL44ME2mTr7Cb+mT
Wdb0/tTp3IZFS+dvylgSfRiSpkmJdzyVFE8TVqMufxWrB/0rL348HzK11Yr991ymSOUEChfJF83V
wgPW9QP6PKpmSFPCJWW+xzl3ox4OzjYiHxXIP2PHWlJz1Zq0d3d285DN9GUK/Y9O5t+KnPD4O66M
VCQYyTNMgUf870Cj6DJCZmxzInfL/YoTEYNKthz10XtJDC4qwkzNnaGDkHsL2c2Wni4o5MRVSSYS
H5KFtIGTVjgN5FsqTprH3OM2Gh73JD1OgmpXxIyPLcpq/MFE0DZRRh2i7XSotgbUlXNnH+eInMM6
Do9qhvCc6THngpJfgxSd3LvozTm2TVQrYEQbueyELAZmnT+BPRrHLi/OXJrlNvIkSsrGo6Og2PSp
QxeI49wtokckg6/clsoEfcgZ5x4yNwBtmJMC0kVP1gg8V1ne9vt6EExWYV+f08I6kPWEQajkcC+J
4yLVcsjP5KXQHo3cAgCPO8jp08ep1dZl6q6U0XUgU/BUt86LNvsHEwvGwQ/rct1avb9SO7qHANYO
0Cr7PY3D+IvTiJdfNLOx0oc2uEyEgcZ0oI65Pz6NmGkRslJc5mM7CNPyYkZjurXktGMx9lSmmVMH
g312aBD4wdIMWHjjYdV68zUaYwdJaGnf4RhFW4Xu6tB79g982jgA5LyaJRXOdaKlDORK68Ltks1s
9CTSJhO3ntibVlUihiyC3UDM6j7hrHSr3N3qAwN3KAIQ+qzdlqN1AwZjGRfZUbFlpGJTl9NXZDzp
H8hf89/QJy6GIPgFYfH2835/x+YcQzG46S3wB+g5B2Jbou2k9Qz6Ioh2RjMhCOVbSWUQfSQl+Oqn
NRBRtRI6LdHzrnS3JeCsNy7JNOwzfcYh3+jUoib+Z8aqsCGsp97+Z56Byq5/wfU9WAbWBRl6QOjJ
b7kB3P8F2z7haSpaLXJ7ZxvMAzO1P9+1GMqy1qufc8F002vsgVwg05ptereUKEDJZ+O9T+4TbzTt
3DRduM6m8FNbMtLAbIzGHkwbNkYcihnCPeLj3V1o1k9BkriHyD0qfsBrieTuvdjBwUDElCWmFaw0
jxJF2xU6kDomD02vMN/dvAtO9k1b2G7ZHpAWO/p9J/PCEP7JsQtfd5bQZWFph7mOy4sQ30ytevDC
/Ks5pjMAefiamFQYtkgPVUBl33ESZAxDG97r+7TyjXXVEqHXETX0y2FQxTloPGOgvcpst9rHTFvw
i1ry2zheFY4ggCh8CJnwcWoSaSRmJwMi/1I6kLdzO+L8cH5CsILgzt8x3BbgZYRTp29JPbL2HJXx
TYEiIdmUZYpuXKLQu67yKZah48+fDorkTWSel0VlIU/y1m4KFyf8yfSZgmSyHmgp3lJfFmoVuMCQ
ud5WhKlOT6B8+K0kzZV0qMdHHBISFgtjAwF/0tAT21lMIzK+VUGQlVSByXTH1uf4KZIR7KAq6G7v
tE9rtNxzaUX0UkU/y9B9T8LgOGRohBgQp7uFtcHAOH0D11MzgVxAfyvs5i1KSQdVc7UtJWJuDVSV
pmCoMlFhRK+7ElX8pBj0xJQxHyV9xiPtaCRVIIwYwWehG1lNVPRg8Qo4FZ8yz0NeEFMp7+Lvg+ec
z90CoQ04tbMi57En/v6gFtjW2plmiSNV/vOiCqir1HdNNEwPERegTmRroMNdSBlMmicoC+h/Ghbz
m5eMzR5tB9dtGZ3Uv67dGsSpGV6i6lR0fAYydldzpztHv0AnhtNkwWWwh4ICWImCnDIDwSoTxwb7
AYn/9nAhsYVUSXc8og7m5pWpGlWDXQuq9NGCVCE6JHsKF+At1V5BKIW1dqycSIMKYr69GG7q73iA
rqqxIgHrYfxYiPNsaJnmuL8VACRSHOAa+DdujyHChLBDrbhUHtMVmoA0wVeg99Om9oklUQ7BprMi
sgCD93DB3IvuGFWf7uJ4CxqcgY0R3dVLT+GD/0JayD+C7AMZxjZ1trYWIaZSNf07IjrPXFE7rRhQ
YgMGILO4LarqTaAgTp3YWCqOaTBVXJcOwF2KWAo85ScMQG3skGYDiZgJPUBvFXR3QcdRGjhFt0o1
/2EKY1Ib3HE4tFb+VC+oo5cieNVDVsM2w3bSOsE17NCXweXgwx/Kc1G2P7RpRnjpuRgPkxlA38N+
vh5AhR6WCLzPqnXtxR3az6iZ0nOLl0TNAr6Oq7YnjeYuCtv32J8p75aW2yp2jvpkmE+FXbyS9RkR
VFT7VL6h9WwsHLd2x7s3yhqkfgNYZ6hjLGzRFi65U+6jpOw2bk3+cT5017CIjuXU2M/4XXdVIsHH
SqA7hj38U26MioX5O8/sW5Q4Ctu2hK3b+m9xV0tljmTy8n7tCFPB7Qp8m87CuDP0vN4MRESwV/jt
LpcsR5Us3yJsHy8OQBs5b+NprFmqwhjgyubWD7GjvRikdWot4Y5LnhvsN4l+Ti3x4WrTlv29PLUo
q3lKkQkXgt5qQcZEyvLgi5gSPMw1G2/ESaDRpXHQnB4FY2G/atq3MI7tDWCCi8AsSnYFMMu+ckO0
8PndQAfDfWcyrqSLe+pKthZ39oxDnBIIIyXraSQEiSQufX9hL7ZJDgsjkRH1l0Lqf8MhbU5Vnz+N
I6LdSL7vLeu1GjWK6KSDDNfoKdNAP9tIo10xajOaHss3sbCmKYzAzfEyaRnfrqWtjdj5psJTUHpQ
TynIk7KfYJvpcpV2+Sqzg22DktAtw3mvzpNRhm0oEL83Kaw3/fuWVXidxLLOZoIlaN210lLVxFJi
hmnX1pw2GwWzjLMbsHhmmxwBV7BQ9muDZarz3Sra/GwHPh16Zf/qJ9VwdoOP3nitUy6P2B4o1AJN
JxECDRNJu/eFHOqEVBkrXUZJUGFlArt0IHVNu7xNITV2RlNhltLCHX0maoBU2YqkrPfnWUSPin5U
DKpWDePW1NIjaWs/Kryq66IOkXlnOkxXkF3tGVS/hy2/CXDmPm3XZqtMzR26YfjJ0MbMjySnSHNa
1EXDsyf1OgqiC0f8ul4/Hk2O+rvAqZZVGQXZvtHL3RLZD/C/QI8xwC/APkKOeKRRZMZViwIOKNay
LrVujStXepDbaficmhh5TWjcLKiLOTlra2mkPjrim4mBI4K0/mTagYkIEK2MVk+jYL5bxsk6BKYb
IqssCD2unPSiprT/r7qslzLnf7/3ZNF0/lFWcxOHUfff+5+lLKNq/+MHXeMPsJ/yV/f7R8nv5p+f
q/1v9dfhz3Lzvfv+t//YFl3czY/9z2Z++tn2WffXTqz/17/8R3fWy1zRnfVR9kUnP1uIGfKv/Vku
k/T/vXJrC0VdxN9//we3wi3T+y9TSng9YTPcYiZAYHNr3DINqrhsdDUytZ92GR15r2R2ov/5P2z/
vxzHx+RA5B4CNFXG1ULCyb9y/8s2HIAZ21WfjcqM//1zP9zOU14yXkFesX/891/LmAz5Rf6m77EM
+el9k73Bc2TXzd+3XMScbDkFM5SK4inopc5BIpTxXEH+iiwUPQ47Mwsu5BaE8IAKorq1BLiMWyKL
9EuwRTlf8j4uBWa3COha+V5LE9aNGEAnbr/g14TOb++UlLfi2m6g9rZzVF3UwIHEOzgtHq3WvsFB
QuuS5pSv6gYvomci/30aBr2XMJzp+Q7MbS8z93p3oF2gIHkm8ZrtKEP1XK0lhWsi46EmMFudP670
mGtehkp8Cnh0JaVpkWjrh9syrautgQffHNEuCfMNUsW43PDWyd66zgIxaZTXyRif8fu++rH3qvBz
S6r26gFZhjpotFKQGsE2tbFHpgPPo1mJvgenh0xwzejAdnjs2U6xgtId2BJjyiGiMEWZjyBfDTFq
X8MYq4pSYvzzr86G05F0JSMsfOqSgtilK1HqIZhVQNBj7YYYSmkqEADAdrLXG/aoxMupcac74+kv
b+5/854xf3/LUBRnuYL3pk1JEBVlv6kil2hJuCpDYvzlQqXo9GrovyY6Q6uaQSaBBbud6JWpvZ+t
M72KxntTd9ktMXuw72fNclD5+eU2y2UQgvzp1CxGAraZkxGgpn9A2CPw5HAsluwSiNbYmD2UtOLy
//MPZfyutZfPAeJD9mdqSQy65/7+HMC9WhlrposBCNuuohrMLH52QT9kdoF6INA0f8Pd+KH1uESC
PjmP/JLIUmJ6jYPIxlWT/QFko2rmt+cT2SmgszBcg5YHnvvf5qLR7eoR4YpOkI7+xawGjMgELfEE
8oCpZ9PGA3vxA/8kem8TW4t3rxvvi+0mNztyXfxySmOvPrSWCf+lET9nEGG7gSVoPYzAxooHVTud
FMDNLtk9bJ8krkRknVc1/lKMCNKTTX/IYIQ7F7XXCkVut/Yy+6TWvYIAB9STfFpbBQt3OOYVfuvg
WziQpbFSEh3libaLyt1mAAqT3Y8rp3eadZYHa8Wlm9YgS7ZG/aCb1UvAnrLDMZMisct+EEafQfaQ
RJBSXrW3VSB43TxnVkSKCfEtCKmJh/YrXyD6tn/GRhZvI3OmA1yeFLouNsVE8gUvN9/rzM3p9+G+
EWhy8DnSXyZZMawtP9MhfY9sRAcNRX0zitdtVlTx7bFMkotHEvq2rvI3M8DDa7MyJlWPADOkizjC
n6FYkKYlT26usrty8VuGzfzXkGzdWXtZmi/D92J0ghUZ1eeyMYnCNbovHjlNSpO2Ui/b3F7QY2hE
E/JgwH7iaGywUqhzEuM8ifVaJtZTMmNsqzl082B41hftWzTnJMQV7k/1a0hkPojKsIgo70ZsMpy9
1H9suHJWPsr0vd7F1e0LJkEabgOSD1QoUCa0p4ISxGDwwk0eSwxAvoSJ1KAuQJsqcceJmuqckWBm
4xCe9YxyFn/4UBwErsGD3ZpvZYgcS29z/YwoihvBSo7hsnzALN6iu/A5RhQ1Lt3KrlGtJKNfndTl
0ulkbeAfeI0xed02nkTP7Q2w14f6/Xlm8oPx/8csSVKf1nPoqpv7S2krzUZU6xpyEO0QZWy1WR0J
BHjNXbT3ys6BbHLN8YW+HOQa1vcjdsKXWG67Y2BcBimkuYk0ZRiQ3u+yFCuJ4jb1NvpiTuSl9CNJ
kxGW55VrdS121mIlu8ggek7qvVxn9DsUd/6APU/5Y6KJeg91nKjHN5YHh3owO+cQGmZP+AVbtoqN
TBoUiFbt8ZYt+Op+aK9jK7i4ifep3hJEzBxVWLz694m5ePsf6tASsqBBBaxUhoyoj7PNTQQlVXll
/70VPkXSUtOj3qttC17h9Q//52PUu1dt6/gCWqLbeeDVLx/yvtxqJtyZcyTYDvW0zJmprOQRHae1
Jo5DcAxmD3HBatG1PrbgvkCMJ2E5R2bDxxGl1WzESEG5vdQ3frvHKmtYdw1HqRP7V3UYBRVAwY1X
lu879ZNl8sOaEWtBOpDNZcVEAMlAQ900kIjXBbsWWE5Z20+LnN8BTqhlQKmZWGRqqgpI9eHqUwNZ
UKcMzszX9V8WspoAqSfu2dWUyDahMP/Uwualt2r+7zj9S8C9VTktH+mR7yB/Jp2jmZYfE2xtgghy
xV5915Gmo1mArQ3DcKs6APwMl0Taej8CI3lTbRVj+Rp2FOWoZ9oxtC2Kx4KsEQuIU4OB3YbZjyLT
iCEFCp0LvCSxZLfM2merWGye8ng/O3p/LNFQjSLE8hST3p47VkTgWSh23JcrBr6tHlcl3YucTArd
HTPNQ6lJeVHhXNPwxuhOLlEek0O3sTwy0IJf+sR7UHIZyx++Y2B6yghO8YM3J+A3q2CQrE9frWV+
UfJ7FaCTSyaQ+SzYhOm8L2O7gJwk0zOvEPkQCjBX97hPw03Sngv5JCq3lme0xkV9e0bTHhHc/ooR
8EeWiZyxY0MW0fjFiV+TGrN9QUUUBRbdDVCs54L8enYjBJZ1vZ2yBSLCgX2Q+kFSZmmLJXTU03dD
33pUu/NkqBkjGLDVJkv9prSpbkmkhJs5W8zpDG9E6BFEjzxG/fBata+wuq/UL6nKxuSAZXGlHlHV
XoFczV8bUck5xOsr9U1KreuAvZMwe5JKXwVlKWRRDZWtsCuC4KaHSgfvjYUANwOSVgx1ay4PREoF
bJPOHcEm7arqcb84xQyeM8ZXIZYHJVQHySHlzdQO6slQF9c4LJhz7a1aCeXXVXYdFTXp1ZG+wprr
E1DqSqzN5KmlUc+4qpg9h6yXTZjh83I9hHogKRVQNzrVlmxPwFllE/1u61azUWUIQZr/WMyZgBlJ
lBg+SDLS1hyDbOocm7rfO33+nLtefEiamB51B0kOpuGQyTclV8vBp1nprfkQ2Vee3/oGPAy5MxzJ
VD32lVvwyGi3RM7KyZOjVuTuSklQEt+i5kU4L2pgLOdBJyCYp0Ny/G7r0zsE94XfhR76NNzotfum
VzX19vLNn9XzfYkIW6/fZisYD3OvxewEQNq2sa2n+WDhTmeG8wPIhV/qeNKEjzZvBCpgPZfY5UAd
8QrjFHRKOxLGLk0bk6/TYy41UlraPTYDsYiEmeLf4HegvYxpUW9169gKwnIastwJL+Q6HSzkPn77
LTLQvhmJPR6nmBpE1SoZ6fDSGLRfenkJtgLgu/baBKU/ES6RT+2vO52VjGJKKyxnXv6ki+QpnZw3
9UKUDjZxILtXdfdpLpNpjgjFGx6KCmh1zniBA3LDnxU2ol7JgnUKpjLagTynK9/Tu3UX6v+LsDNb
bhtLuu4TIQLzcMtZpGZZkuUbRNmyMM8znv5bJ9kR3e36/66LrugqWxQJAufkydx7becQxfP32hwP
xtCcMt2ZaeoG37jVO6bfgGimdoX2iR6wUcmLeD0Twoha3IbKS6O0Pa0SSaqfYe2GeqMalOrfIhWc
NNDVd+LIkiqMfMhvooily4sNO/Zq1FLc+oU1tLvWcGhH83Nj/SObI/8ajSMPoRQLcYwigPjqeC8f
Zpoo2GknQvNbWWpBA/XqwOenVo7HtCXYno4JIj2fjMFUf/QIobgs2Br9b7ILSh8m8azXqHtJMDEo
vZynSsOqQo0OJ+8+zhrCz1oq3tBfXlHjkR6VwXmRXyP7p7ACpY1WVWc9Xz9GB04fbC1z11cNXR66
W3KHORkQpjIcCUA2X7ppucc88bPx4UqH3F+k+KDMwsOZ2c+6NaIq61x6cAvZPDGN8hKylm005r5I
kq+ky7bzTAygusAmhz9Ma8md9O3lrpBD7zS45FcGJFCpJ0aWEqcc3hurBeShqHHoVrnJZ+Q6n0s8
Q05WdpEmtv7qrYT+NS0vWa1oQCmCMSWFRJ5WFHiASi9l/YvIXIVzp9gTa5LOTjwQBLyRTUIW/VbP
L6TDsAIrVbKsXQJVCyv4uH5f0Kbl+5u89cNHlstWyLm6rjgANU2EzsA+L6v/TYZ9SCXTf2hE/22G
ymlLHQLBJqpgNu/PGLmRtn3qtq1/raHkRm5m/yXyw2E3a/Z7vOT1lgSEEHFzWOxJq0aJRGsXJsUN
bvdip9vxh2YjgEh152ttzHd3ZspTIGBjolKeIr19aD0cMv/7/Gr9aeezdNdkW+YYa1tItP6c/ZL7
aPfZZET7brAvNanje8TrWQy1QX3xBy1Yz1mmQwO1LlLP1zHppQj6tnQiiESJu/Uo7cjJoNBw9PTY
adqdIJ+JNyhOnIQYnKvDruODsBqbnUzHrD4/ZuZqk4dqvPDojqSZf47sN8clHj6kLCZS7B9mxeaf
o2I+K6B32la+Q9/KtNVZ/j98dAFnFQedYHjlkgtvUnjpEtWl1SQDzbHGGVa9X84IHFsYVzpuGxKA
pj1KQyjTe7rhdYqME8YvcnqqWkXC0Kgj23GurnZA9Fw3VI8kIpLCFWGoEkXtP3xzf+s8qE/jwCEB
PYDj11AdgP/4NG5J1buuTB0IAe4T52uwQfwZJh0wpX6MpujRUO0cnURDlqAxueb41rp/Q/udyeuS
PyT69FpoSFHlKZNnO9eC6eQSXtPn5scC9c8ngI9yL2oYRnrbtOudjTNV4KexSVUqpapfrGrHdE08
ToMO5KCxj+M/GQr/JqvhywP8iTgGICpZIn9CDSZ/ytLRaZL9ZMfhxvDGnVY8WBidu7YYLhJL2UIS
rNLwHu3PTHlMfYElGzm52g6vAzuWOPkqCn+CyQc7xIFPJaEXoWLmNwv/qgqDtQmNjX3iK25v0LTT
GwsCJolqgaG/BYRg7F6A4+8m3/z631+r8adP0TIsnYGWZepE8XiG/Ufjpkx9cK8e9rSGDgCTGg2F
sf3Ndma8XNK4VHsSGZFAglw8dk087WbTHA7/8Db+BgRQ7wN6iKESwGk6/hm2G8Q+s4OVml1sV0V2
hykKcMUUf6+S9srYk45DVDCwJycWud+A9CYYuD0YT4xRFm8nxyDTlWx6NY+Sv73Oxo1l+m+a78JI
jD8FZQZ97EehYy3KaVcar2HmMSvfNub0IXxVbeF020YhbY76mYBdDDxcC6WpZR8gnDbZL9q8sQL9
vvc51yHduQgvOhpPSdov9xHVb5K05aWnG5UsOt4qzl2zNjmb1SEjxQiX18Eg5q4tiXlMPY2fYDOS
x0GK9bRh3ZrYmhoDAL+AN4MJmG7vHgxneZsL69WPPkpHi66H47EiM7Iq0+dZK6PT1PocJnhjVKNv
CPDo9lTWx8xmeV1avPKYd9RXglE2tHlbzjYHS3XWnQ00bYiZyNlOludmopDirv0m4kgpA4Zljg9w
hPFg+B4dPnaMBQXUjuEvGjP9N26yW1zQh5Jj6qR3DSnZSjaPi+Eg3ZA07ECULMBU1H6NRMg5erfm
zNFL9tc6ib4RgP6Rl/aTbGlSNiX1+HOpjL/Ufsrp4jcCPCmUZYomnboAlUE00/SfKe+00GMs5V1P
OtIPjeJTVMMIpBsqtYBak8TbIOWSPGW6asGD5qtDwngA1tzI2Ex+W+repnZLJl17QlNb9VNyL61U
aVrJ2+4IPUoBJ+2mivN2R5atvL/Bi34CZGdDYhlQnbXOh3H8D8/Nn75nNlIePgeChhl4PDh/7DFT
ryOfNUkIlUvlL2AJ45H6dqGoJrsI2a+JV+8QgyAzzkuQvYB6wiKwlNXeyP8pRMv6m+tZvR3T03Vo
VVj2GXz+9yYxJTqzCqUdo3n9OQRRfLwaDGp1BA6RrBynlT6lMaOAz/Debu16WQ5NGbl7J3QfWR/y
sxUCQItC2pI9OEBkcD1l63wT2sy+Y5sfHLs76RwRwPKjSznBIiG5pcvE4UfVvzSO/Haer6ebsdH9
bbNS6h0lbLkmGACGAXMiVfvJYU0LacR64fBkA6eg3OX8hD3nqDuRuTP1agtNi3QC9cqye/s0R/3i
orchgki10ESp0yjBBVJ/x/8rw/u2SYLxQGR8vG1UB0sdt9M0U1CRr66cn3nSL9dWVW/hqPF+Shle
qSrRMIm7a0Mf4WJGN85VBJGV5lZ0zQwRCrjgOSXMb1rQcXcrIVttgkxOvRkdHi5G2lu5QNIjROvz
HFYcJ+ay2GTYkvYpzk1sAnAhEBRv1Egn1/T9bHFsEENHCM1os4a8E4kfUCeaaEqnO61tDuvSnyeb
vkTT4aRWfRRZZ8vRvl/h8ZJvwGBeMqMqHtUoc2972/mwsAvuMmXW6dLoJo8D80C0CkYMZyTnu3LX
bWSyTvTxa+QeJ5tvUk6wc2Xs8Zz+FJ9DgcDvti2SxzZi9Fb6BxOxyPPEi21kJVgXOvUVfhDWF8Sl
bvplK+VENu6m1oE7Zcc7U/ErRTkU1cs5tSYmA4rwWHBSH431W2RygFPfFudlSK580zuBhUlyupAh
F+1GS5YY7uyAzIgI27GbtY3NcX4bst7t9UeRQxku3rrZqrZTmmyVprpVJVzeQ4sl2ZWhfQEoTrfc
NykF4a5F3KPAI9SqmHkLLWGt+ReiTEUS/IayAprSIsljwOC/6byUo5zePEVaQrDoWG8srJqAT1DI
e97yHEE1PRsOkFq0ihsrRBCjfL5TAPOrR1/OEwSRzjAJtlOqtokp5WGlZS4ftu9GpA6zkqEF89lR
yDL7U85XiQZNg3RCOX6qRY1Be7brKI0sRgRpGT9fp2FqsgKEEyMeFm0yc1AOYTDRUv5rsR6NviEt
lyVWNjw37h9qTtVbRx0/RGElcgqNwENkYaSBBJVvHsveI76ITS2bk5u+CceboWpegjiz1XYEqb1N
Qen29Nh7W7tPO1QfUoFpPiA04AsbMMss8HF7Th2Pb83IfhfwsA/XoNeVQBw/Wy5ILq5kJq2gslYW
F7eFVrZ4y9XoBeOVJwzymTTM1JQOqVh6jFXPOqqW+jAEu4FYpPsaaKWpR/toagYaDEigJMRKStYy
bHZa1XCS//cQJkLsFaf9O1TZGPMnnSd7Ub4dweBLgyHlvMMJFdK0EbzSerrJVRewSoOnusKd7pVh
dujq4EO2gUF5loqECYqKJ8aASJpWD+utd4E7FG13cqE/bKZA4+Vw0lTAvg2OejJwgFBLZeJBOMaD
eBZgnkZrYQvahoef1iT4BlrJsZVfLUy+GlknM+3uOXJv9dV7CNL+0XbKL5kSSCjmQIUe+a3OERS+
DMRo+egyBE9gjp9wVh0NPapuKryZcndNVmtcuuGx+zmGMDnbn4mi9WNNfZ/x1cpdKwc7eWLgxzHn
o7+xcU2SPSfNOPnAvm6lj4NC8rtlp+vRbJyfwzrm/0RLUeee/1SEUbiqgHRUE+jBXHao/97y/DiI
1rGozF2kWsGOm35fsx+G1r6nkraiaiQprqQ1KyPzOqCRKne/XIdojX+bs3Nb9Z3/5lvb/75LMG6Q
rOSn7/+7cPjbdJy37aHnME3HNGwLN+N/v+2w9BJdm0ZrRwsfpaEq9ZES9cxc6kvQRidQc5Do1YEr
cIbnpVenOgnDUzuU2dvP5kCAjcLDS81ar+MFwgEJQ9KHoqfmFehfHVWnK79XH0wPtV2+hgXNMtVT
Z6jV/8OB+/8xHLfVVNw1LVrAtu38cUTtA60cXKfwrnO/LGdhjA33UcLXnCnxlA0IKpTqZXalc5xm
HrHesB+zsKXXrQBv2mK+dtzmu/99tS11Nf/7JrFdnZw5bg/fpvXxhxbBy6tyjLOJcIewerUZRqwL
Pv/Al7FifeBgPd/3jEtRXCYb2eXTlO51pobMfDPrxFGnrMCUcTPeFAzhjvmX2rXkiCanadHm1V73
NMWptRdHmjyA0mo0HJ0HkGT1jsn9VWz1/9XmUOD9rQjlnEwJSutSdQdI4/nveynKo2WAoExTZ8nd
uzBtmYtU0w1sJua3BDyYE9upRx+f0CkztlNylFFpd3ZNKNE5Iqv8ZZpfXa969fsguFTD3D+3Jgrj
sRqgRmLGkn9E04iaccKLhJkTB+qPooKBY0CMrNsFl9dBJ8qTCG/nrJ8xgHj3nosvt3GDX1o+HoY4
dJ9zyKGdMR8DN1v29t1CI//ApUoxc/GUGYV7ghZUHRAdPo+cd3nPIdFlc+DgB9Xara1F601HYbYa
I1B/ko7ge9ANp5n8rXLuGGIyciJI6DSH3i5fDOMbIJfAAL/X4aw/9TisAlu1FfU+uHUZU4ZxGN4C
jkEiqaV0Bhrt03DGJ9sto2PYJJdW50msvNTb4QppzcUBqt2kN6B+7xJ8iTsjrzCeaM6ypQ7Sd81w
YLixI5BZy4iUxmBKsXPMdO3cavmpNT1SW94Kfzn2tJyS4DmxW1I+8i2CyIOhrQ9Zl931dB8M+A9k
o7MHJFH5aUXzwbeHr5Xjjz2TvRzQn4tjLPwmCKxU//I17Vsa+Q/xsPcmbk0LyB5HOjhp2s7ymPZU
8Q1uqWOUbHPEGoiM+6cSI9W2NuZNTKIP8ZlIBLXbUsUkJ/kpASbk7tbWpGImwg+W1JIv50L7Bei6
gQC87br8h9+4+qbm1Jf4zncmlofYK9+ZNiPvX16trN64HFOI6CpeusLcpoDhcv197nG2Jj5Q9YhI
iNoh2tm7ay8mdEjrXp9dKqL6MZ4xUfgGD+KJt7oBTZtNO2KRt6X72aTjnUWa7LBuge4zAcrszd2S
3gX194mWzha/330IRt2Khh22MnUd8+ht7HG2uiAkEICtPu4BY/zyppohHfBGe2uuOCabYkNdfLIz
2IFxktyssLMq2+Bqjj/5jW0VcPuWr1l7LC5aFZDZEu1Qcfntfc8Y1F+s+6VXoYxE1uk9ASraiUsc
7z3EKCGGkJKXNNzlfu0ZQhjECARzQpPEC+6iBtpzMlzo9jN8dC8dAOmMF68a+6fT5DsNXDg4631Y
fY4Yw1X6KDwjGKbB40o6xByZzKWc6WW2sTxngNk8Y7ypIXgrHblHCmIfzw+u2Z/ywHkLaY7rSX7h
bX0s2fDs8GnzMMfF8ZinC3pX521x4u9aZ3ME8E/V5LuAkXDqV+OlnFs6QcrOWHQ1nB+UyQSmZZ19
ml3KJrO/b2gIz/56jovpYOAFZEBpHnVSkyYQxnoRfs8hFDLHmM4M0vYm1tGNk9Hdacb4VIXGdmiT
XYDfZqkOKCdunRwxfB48RaZ+U/iPmraANA6xu3xHWrO1neo5I1meLMsP3dZu0zq6lBxdQsRCys4x
x/em1j0CNnkgD/XDweIfIY8dZ8YMdlGeZ4TsYVkSW8TQquruem1kDv+UhOF9CcSmhp/aNIcq0W9j
3yJYJHtaq/h9dsPHoBz2iQ78NMAcQwFv+xcWkh2bPK2pEO0tklxGlHHAZqK19j7qHxfzpGVPQZv8
yGrjZ5CQ2Wjr/fNUBwTm3WqQY3WgYWb1UhmH3Er3xvhuxb+N+PVSAo5Mhm5vGkyqc3unvyS++1RG
uwdz/Iu3PgNzri1aDK+D/RqWxGp4X5U97UoOeXl0Wvt6Ww+4/iyPssHa17d0RHcAqjf+XZ9028B8
0S1CKO7D5dlsf+n1o97O6DfuI41Hvl9uaHMf6hiBiUP2yJI/kXO4TeHLu2G0nThhBxyKKFXCodoH
awrkqn0ZOPWUAwDfGUufDvV4AhJRXsLggo2+w/MdEqAzIylaoJ/mZB76dbQ1+vph7s4tD3RNWpBn
EC+Gwiwbf+IwITm7v3R2dNjFc0CC5sXnG/KhB009xqwabZT9tFq/cLCd5rF9dshj6PDGLry5ya4v
mg0lU00kEDRpxnjra9WxjL7gtnD+v10xPhgj4v+23wXQQXzvwyZThogjClqw8I6J7CYDknnfkbE6
Ot3GoNG+mh7xAwyV8Qi1UOT08DEO76j8T43RZBszu02Xo67AxX79ONiw8MFE4cvgpPlzrM3bGQCD
xTET5ywVB9egzc7zfGxU/FgMOGbych/C9ktBR4Fd3D6mIVxamqk3bZUfG4Z7mrHuUr8DdQwciR7/
BpGRvXG0G6/Un03nPaVjTWTLZhpv9AQrUvhVNZdArSQhWyhkTM//nAlEMM8GvuTGVoJxRCtWsulJ
X2wd99dguTedX11oX2/09s3Aa0C7awOd3IARNyFQc1ccqO89nAYY3VYIFivRb7z5y+HIEZvr3lmR
3Br+exJQjCobQdV9G3iLRlRFm74gCk5HaVt1zzaTSo1x+MzBBonefjHK10hfXnAUUn9rTGGc9uyM
GMBxZiC84hnjoJZjsmlPWoOzzreIlMFYUWXDwcqao9EmW72ABep3x0I7Dcb40a+45U0PI2pZT5dQ
zx90y/zl0iTRrfrULjabc74jWQWPP+r44BJWPEeWl54H+7GOs19zR4pjQd7DFrbnGySBGICMQXTI
jtCuT1uPIaoRJ2SbfJ7Be5+C6tXLhrMxu1vNzF7WhCZAj4aRHIZH861Ii52rPa+YVkjiu4cmae/q
pH2xjeix1aeME6L9WRmk/8XhQhnPzbyCuhp172RV6fMw3Q0G/DjrdXQ/67G8mGCtcmpUk/iVEYxJ
b1PXuKjN6nNXvg8lRI2R03KJH7mA1scZKKv+skbjEC7uR+u7OwKsLG5XAi+y7CkaH8jPuPhMgUiM
ODHje8SWwlgsP1TM3gsreCRJL/SJrXP2GetZoCLSLsiQ7oBXHV0ufRYCTCN0U6PxRBTMa+b3t5VJ
BYKc9GfT+z+bcDi7a5Vc3G48j9FCWyv2L2ZOpUPVtHI0Viy1yHhmagmENtc/VhT06Ogo28jcHp5S
G2ZweZiCjCQeI1m2LdgYxjfGzz4Hl4LgZ5va5K6GSWyhtNoVrav/hZwKVcsQnmfQpucInv+ZSAsP
vF3Z3k69jzHLm8pL7dLXjuMCgn9pJCglouZkaqH20vrzCmVumMlZaKNvrovXwyLMCA41f+rm2vTg
4+EdiyXqCGUyaQPkJXsRfxg6AeGM5YxDR/1rXFX6pbaWAhSH+svp8ttNqnEH+rc/NMWafSO0jA3Y
n/Nz0EQmY1nDgmPpVrdd6KtE5gvp9eXbUgb5mYeXafpUFG/6NPTEcdRwK0OiISFdatt5dFxwNhi8
5a+0RkdAed+VR3kBwpcw/oSrd5rmtXjzUha0TiMEVf7UUnOyauJ4LX8apMhdwcpwbjXd7NBa4TtB
0XsCwhii2WGlADZbROvTKcUS3YQfS7j87HTefQlNCH0yebQA3l9yt3hOk9XkcdB25YLeafCWE906
qGTE/IwU/COwiCn/ld4aRvMUgyTepi6ZXGOes2WNh6lzzpXRkwDS7uzRevG91docZpsGPL3E7wRn
OfQTk/ep+0Toctbn8iX2Q0ILBlZSaIjID7+WdPJ2TIlhY2jr0dbW31BLt+p/Rttss5qO0OSPByBK
CNVr2L3LPjEWWFl1j7AFPniUn+LJnA5AYbFTFbCiAeL7i/GAX3AH2/KQVDpN0Dh6DazuMJjdvmz9
U+KFz01nAoVO1/NYPYTDPBG8lXEOxoueRtGxX4fzYhY/Yv0QDqt7UJKeuOu2uT7UW7/COqVT6pk0
uGqkbTEG7qkySP2dtm0Kd3+DdjE+j7iJactHH17s4Z9tEUrbXbIrp35ELbTeL1n6wZpzDqbyySrI
e8QEgku5DdC8sEaVtHKIROgRjyQ2q21VxY8OImOdeN1k7LBF1O4dvWN0TgwYhslnTqkN6VmP3108
ofgTbYIps/nXoNMqtzLSFP0Hk0x1T2seq6DntqjWY69bO7tDNtaakGlqj1yfdT40NPZ3lPCQUDY9
fEmwKP7vkvIgaAjFIgsyzp/Twr/TIQlARHnLkKg3E3pI8hEn070FHbpbJvLHnHjj6f2L3TzG3mfN
i0a1/Zue/gbkLzYrj8SF/rUsC7iDMCKLTDvOEQ2JKW/2npacTNPa9j2TpWwpZt7J+ubEjEn15rfZ
AultPaj7JbXd1I6beGG/tWwe6IiIlW0a0yhkQ7OH7H5KmPk4YUEasVV/V3a7PQLGR43Q5SDdQ/ja
M+CFeU5kLPm9QbaZgXis3fO6RLeWYprOTfzqERGx1N2ZlKhoC+TXONZvVq7ZZzK8SlKR7hP8eJsE
iHRmBncadJlNg/jqjhH749A8WS7Jgw725qu1l0OGdFNd013pA+S7pjbdC4iZBDswfsPeIDzXIFxH
q4v4xjMRPZhlvpyw25icJHcQ85+rXquWm6D3epYiqMomMQlZtdyJ6G+toSdr7vouAMmcpMNNGFn2
vi396Q4/3HkBwUBOWRvuvMzU79ERuqBNu/ADp3kKf1+LLjrsWIeKKjnmas5aWE5zNw0F0cq+iqBF
ow5TBav/2UKwAoMVMGi3hC8rCuBjZNTNqSnay7I04aUZvYuBpYYzG0MH2k0WgQI6GLvBZ98emhS7
teICGsu4wc5TnUbfdshV8d5J5kgfSQfmYdf7R98KfmexcRmw/iOEpT7Hzm3dagXbYpLZT5NBHTSM
1ngStSchadaxLaOLXNPBPKQYOOvCIlYenMixmdcFTSnJwzoQnE3dr+aedeyp8vdzHVTbq9JXHPNA
AE7ETa5bjg0VQm/tr7Lzn8i8/oQnVtMPRi6m4mDXqCTkkJtULmWNonW/0GmpmMO7IBWtpSLpzZ9e
RcMvjVAZG8Ev1hNAgtjpjJPt/QtE7GfuPUEdGikeHBAtegnXn6h4GBoXzK5rO5T5kKx2xG1+TKNN
mbJ2N6NiIY6D0+3hkioZeEak+qri7KV9TG42Y4N4QWCsGBNJXvAYZuNlDKxTbiHGE2qI3gT7quM3
+UiaRQgviYqMYvpbpGECZbRjTIxJ8wb08yYKtG7faO2EM9l/FSWIjIiJeGelNX2A6UrbKLZWqp1j
UCJYcmLzJN5uuTpeH/42YcReZsO+KkJlKuJq828vnTgXgqfJEl5OfrmMxiSO8d+NQvnkRP1s/Zgx
kwj55ZVN2IJY08a9vK/UBMGsR/Od0zvceExDcz9gUsXxSi4w8h6VSoxbAcHGMTHbJ/Yn/ETXMZf8
ldhA6r76SAMlTxjLPRVP1jYscKTiKX13wtgRLdFOMAuwSsj2cPP3PsTz3xTd06jMqTJfgSh9mmKM
o8l04wxRcpznX5K2YTD1v0rq9c2ilrDMcG6ks6mUkLWBYsYEj5jZma24CE+aPVE/q2ktwb0fZtEd
ZezlYe/BMafTrEu2bVDyEM7Z2UNnuWNagqXd0x/Dwhf9oNYu+Q7j28wypQHByVRRC1Ma5MJ3cR93
5K6s3XpJA+ys8l8yxY9K8KYQ3d69izdgXZ9dN13vlGdPPqL0agkLDfg7+lHWJ5kERHPzQifClckj
zJjPMWX1lysWWUF7nJJmL6pHmYxItz1CMG6NS36VNcrcRvQSxP/tlrbjEAOQWrwpMrgDoMiBuKE9
6DGC3GoGx7Q60LCOO2+aRote5JdyuUWIHXrrKSpUIprtAjbUXYRnwUEeGw2sBRuqjsNJ8VlCsFSb
btQ4+w3F7TyYM6kD+A1l2CEqlKuZQVu/3DApaXjBgg46/6gk5GWbahwXaXtDJlD6sLS2zR1kZZ7b
xr4RR3itw3OMIqyeZAeiW6DR0yF/nuOcgGw1MpwqbiHqL6YsfjkdCmsio34i97qDvBUOqMhL8ACE
/CQI7QoqCDa+XU9Qi5O0rICqu04nGoAhE0lRZnEmhhVeLQ+081uR84rFceaw1DgcYWNwEu1Q24C3
q+HKxojrvccNiB54NGjhaMertsY1620cgQV475Ku3omaRwQorl6p5ITjpCHvB37jR9kpaQuTG4b7
tuWMcZTvYR6YY7bJN1kc3ECVdQN96lbjrtPL0xK3n13PmdhO6OmZ5B0qU0Q7YvVUEpd6LoiarPpD
3kQXwLGYjLBBbE0rOMnXk9OjYyVCDHndhC2zI98UZJs8205NzT4DbrEi2qcB88IoizTmKRFB6l39
1NasRaYCFa8t4ZU5y/RVkiczrWzGiBafZBgUzN3nALJvq0bGUHO+6YPzzU8g23QFpbBSBWTeuGy0
bMYhsaBYVbB3kHEd43Nek0EJjkXkcGriWS6IjvUCSIaNM0YJ5K6LprI/aezEfl+1+zQfqI2NpNvE
5NSnPboIWeTttiWVtPO6o9zwbcO+T8aUvHqY4LtzxmyEyuIi8RrpIJvp+BlV9scUudo2z4I7Gaak
6fIMnZpA6a76aVjrfV3UHxCL9nHQfq9iJLWJicnSMdJLmFkvZIDHwFIAH3RRvdP0ur5pkAtcVddN
EXPgJd5PqZr/tS8N5o1JySn3kA6gbqPKmZGwokNL7TdE5p1XWkwbTPvHEJErnAwFw4F6qpk9K1NO
j8OCuFmPtD8lZFOuDVE/y22emtRcIV5DaGL3Mu+P0WDvBq/Wt33urUShkIyYNORPM5gFbEIRx5bt
ufOD7Y57cZaNuQspBD3oxvIc/+A3NcnLilGblQXoPs/FC8QtjGhxJdktRqQGhJ6BQbZbxuZW9PBK
CXhkivhRq0Je8eTyBHXdPBpfk/fajC0thtb5BUPb404YfrQ+wY2uax5snuiNjbaGrjJjRZLJ242x
uETVBWa1c2J3b7hWdICaT9uxgpAzZbNzJCSL0Yn6IPL4y0Ooa/igM/NBhtrackREcgqiChakGnMW
5MZs6sjRmV6o1D8kJWnCLd7a3JYz9vh9aP1FVOmx7bPkqg63jCTbRcVBINv6GNB253Hjev6UAZ0M
gWWzkCVPvhcTafzeapuzfP/Qgz81w3Suxa9MvGH1Qrf4KN1Ju5GqsVcsfxMLDfNw714+iIxl1WYI
bvOmRuyJBpIQXNe5LW1F6V7D10Glmja0vmFoVndd12xEbpGGKgqopIWnyLkNa6hsSHrmnuooOMtD
EpsOegDMJ1xtlYZkAJ8omdlUaogtKrnMxdSkPTFReU6q5H0gx/pgI6SRZSTLHHavWDtqCaNmpcS/
LlIWws1p0QE8KlisV9Xc8AVFTYQq7QqKkptTbO152UVkveUEobUnKSlFKzWV0ffEGb5km5FVJ+2D
Jx3t5HX3wbHfM8HKgBuxTV3FC+StpGlEm8vekH3hHlIiTcQOkVjJdwVslF1NvkERExIl/rMEJHIF
bhB2yyLv3lOlP/97M+5Df7d0yXhMW7qtXkucoXI8WMr67GY/MHYRxYw7eR0CWvHK4KqELE5i3y4c
mTjlIyrpyjU92JV9p9ZIT+XKNyDQNDvlZ0V5hrJwU0YpMUMQNt38Y1TxhvCnNo2xlCe5VtBKFsVw
vZEHfaSHxrqJtAqrUwlh2GYsXmbojZXcUjQl7cy5HThy+C93Z0Wa+bQMryKqEOVHXtF9c1vnwYgd
IgqVF1mQN3qK6SpakoNRT94JV/fOt7TLRPjogh1aljZHqYDEkiW7S06y9tZ8yJTNVVgIPgD+DQqs
T48g1L3uFaAX8CfEQHCmON/OXPWD7M5rO9Apht+YYIXtPdYauzADnHXs+4gJO+p/7UaeMBQ09d78
RUAxVtowebO09MZQnLs096tNadnlVu6MK4DGQOcXWwHrlLrAbs5V0b3pMe3ivVhDlfJ1Hal2SPl7
7kCc2tVuXjNaNEq3Y80ptuYiPGoo37fJEj40CT4gpZWTcsFHAaHkgDPhM8mYv/JJw7NjuzeOM3/r
1rSnHOBtumH3vnDqNgflzUB5VpgaqqHoaJuNeRyJbsFY8svqrf7Jm0Jl62GVjFQ2TOlH97jN94GB
rHwyIcy646dILURaLheExNRbmjX0mbLv6zRMJ1NFv9dKk4iG6jaxSVg2lGhKjE5yo4k3XhQogYlh
qvCidRPNuWJbIeEHxQw0gdlWO/wWdc0QK9NhiJ7QIlLn2Fj6o+vRPU2dmFFB694umXcnkXKVbh67
urrNFj3Zp6m765RGWX1kq6+xNxDmKjdl37MTRo33zYEzcPRC8rPU9baD4W3swOypPU09JOK3kSqp
jL7Za8UaZrRQhu0fcmdIaSAXQQrtvsXXJU/aUjnPPkkTosqVLYGunmI9X7XBwHu+3Lr6Ln8SLnTh
lzxjsNHAXE268Grha1Wnc/XVTqBzbGnnnR6458brX3QjJrPBd0RD3JY6+pJ2+NIqytDFUUyQcDhO
E5y0Iky7A4MAQchJgvx1BVMVnD/Yh2rI14umm7fNsJQHwXeMLWNxU10soFfX+kGbZp/OQQ+KNV0e
5RwQZLaznZqSlCb1BMoannpFsm/II1C8tC4Z7rQu7BCNYjeBUXHLAe/WTYt7kK98LCU1sc30LXQY
SbmuMiUPerIVa/RkuE+ImL9XWX9LH+CqGmfc+J3AiWMIaDj3ddKr1OrQD+1P+ebMYnrOZ+JmjMbj
OaUWE2e48qwEKxSlqrd+S10ly47UEWnvggIr+/sKDvBmYUCuVFRiRl+XDgYBPD5x4Ymk18FCidao
xMHJgyzat35UrkW9uci5Vm542cDKKgJtWO9DR39LAsU3epMfmlamqHMEJBt29XVBmOCvhOQLvTaz
Zm5adf9kNcddOrDHjEDKcLQQfKfIaZJOf59C/0t2DXw82qYwmGP4Gkh55WIVeSARZo8Ew/8ANZjS
4OiDR8YgEUJ+kc/pBXlQ9XqXuP0zt3y9ybWvVrEeVMaFfI9Lhok/wsg1LhcqFW0rh/yQ8AGpK+Ta
JdNhqIYnT/FpBiKMdnpJCwtqv9wYammqFW/YzBAVxMt3CY2KMOadQP49CQHbzDt9A+DuIh910vxv
Vp6+uXEXA5Rkeia/q0pz/TwQVL9tldHuGrmkntGx179ajTAiCEHXpV9ugCaIqFxTb+NWJ0ctg5pG
FqU22t+19KJNenOWFdOZcxyjyTFddfMQgiWl8kIuIeZPm4VTLRXyZan/k6qzwKz0rHWxTSZmXi3Z
hMW8qqh13opuolll1nH1OsrCMix5RR8i+6IheYeap7zRXdJjleRWSsllwPYfEoAy5qa9VdMq+bSR
Rq52ibQUQSVrbzhbpNI3TOwKG56nmaL7hUQeRmzZDpoJn/UyrGZSEMeXkeMTXVyyRXpnJBBmrL9F
Y91cQt9Q4FtI7lJ6cKLk3DJ0myqRQQylpqzjctPL+0udmtSnlgOKn0H79OPue1jvi+D/qDuPZbmR
Jdt+Ea5BBCKAaWp5tCInMEporQL4+l5I9jOrYtljdQ/7Do6xSCMvEglEhLvvvfZEM7wQ0Ks78SOc
0091FlhP8biHvT/8qqJgxz7qOQH6KGENLdyTEZUSZR5usbQRLRsr1FGXg4NEOMVYPnAIEbDjrZrz
bheBsI+6T8Teo2qQc8WUu9uYS6geQfdkSFdPN/M2pcJ4djOaq7cvSxrIZQjSpFLnkbv5PvqEmnTw
vftUqOttv8XuRdl/k8LioR1Ftm5m5wVU92vU2j8j0yXhgofrVjMrUiC2fYy04LZ8lMrOtyqaCfzg
QJ96fAp8jCHTROOhcenzGGn16Aq+EBDczAMq9kkJrW1J39M1M3Z2XrEOMD2tyoQ9hnDWAn+gqt6i
wnK3uRXvo4F/Oexp+ZD6db6dx5Q3nDyf1r6LhkNzLj8YTo4sdmifkk4906bi1lADZUEf3HeL5KtO
q4PvDFhDGVCBOmuPJNSR0Zx+tEWQb5wMeZKd4iErnFlCOyb02Rkbes1Rv7cI/9mpIfQ2EnSNi66A
ha3Pdg1x4OPIyNTxBrJdsPgwbZX51lbtQ0bq+o7B8RcSJtWuten0F+pAjDda4DH5GgTBuMHB+km5
zcEt7Pw0oIHpa3gqqZGSedYQmmiS4N2x3HlJsGFSeh+W2J+g8O+jNGE8m6/NJiH9GyTmPnF4vQwJ
084Sfb+pp/Wc9COCANWsAoTUUw2DuUYqJov0ZDf0gLN+YGaN9Lw30pCUOUxPjheevSkBjwDn4MkL
pTqSxvdjHKcAAQDQh7GNz1HordKpBfvSE2imvC3RMAyxnNI42jyJ66DAP9DBQ7CBQaxpSBFpXV2G
cgH/pNVDm/sVUXKVt03CbT+a3TVwylXpBi66D9ihvp1T+NNd0kVnsxbMRGFPLJORvvMiHR2sY93U
+WaajZMseaqHyHnmfQjbn11cfIsa3pLB0uLsjOKh0/XHHJjmdhiJD7j9qOjAlG3FKmwb5Y6Auwc6
TDSse+fnPKExJPlo4xi6PgbK3OWthc4OparsVc8wmq+2zfEfcmcKjJcjqIPQ7o+aJB14qQRie+6D
FN5z61YKw+UUrmbm490wvtdtfilcmkM2edGb1jY+wD+COHIhBDe4QSLl9Z89v/7ih221a1SBvCnj
rDfjUbKXwOk66bND69tEnDGWYupGy8FBd7IArf0JLpCHMoQWs/1A2uMM/jFC4EsublcDC1GGXHsa
wmCy1HOMn76EKnxkJL4EswNIg7P4jGHgO16fTebjGG/S5tx4Ubz1USWvu3KEhdxmb7XuB+qFRK+C
7hzlA/3C3mfc7AJO7vYEKWnoIgl1NixtkR6iZvl7dewsM5J9kgzdjr+cI3s1YF/5OCL0mH2i2HD3
c9+8GfRZ5xGyRVN+CEY6O3R6O2R3NLr8Zyf8rhBTQPF0kA96+qzG1n/r7S9+DZxf+84uCuOvsant
a4ytwZ6D6O4tLub5HGBJaWHJwTCitUW82abzqL1xqCEyoHBJGbejNjpGEFUhkdlE/ajouWcKAIUE
558auPuWbW5Ql/kbJvNvvdUoaLAmcz6nPArAog8tttCxsYbVVFvD1cJPPwKpSxM470mEFc4XxUVV
4kPTwzkXw9IXahmRAOwDUhwk3/yMFDWRdwSZOeN9P49qF3OKQhBCyTGWX/LKDtd2TRvPTBksR+XP
VOkMU2F/pDeWnHU98DHiKUW9ia3FWNY2qk2gB14hYX6sgqUqKPMCNWPoYTlJzUtJpipyTndLF8Pe
tm7/FuiaGFEJjwYn7hYETnDx6BGJSNXHUVWvtOL2jkB6K12sAXlgS2xdUbjvvbG9JvTojdaZTlLl
HZowJvcm3Y5T4y0BezyFLG5oLKDRxjDtJ57lXe4PqHhcbkTlk2rZGjmOnKUyUrX4Zc37X0Eo/0eE
yZd/J1X+n4JQom3//0Mod3GRfSm+/4ah5K/8wlA61n8WfBwgSpORsC19/Iy/MJSW/x/mTDYmYdN3
cFp4uO3/G0OpzP9QX5mL8BytD6MN/uj/YSj9/8D/U46HhQiPhmvJ/xWG8ncPPBpIwhYAwMO5g5Up
F+TgXzzwSY8IMhGC8XaTAG9zPYwuNFutlEe9ddGhWRX0FEE2sVm/JoZD5PtUVigJSBNCQ7nwTDQ7
uSGdfwHw2YuB4K8GA5NtfiETuw4ZXhYOzL9fWa+zFPAyel9S1U9uN2qwsuN9bjyIFmGD8JV71gtM
x+neetcvP1uS/LigU0eDD2FGPuNrpgpjreFNh/GhzIKfajCDa+ko9mutOYgv5acJoQhIBOpE22no
l4TgRhYg+F8eiYdfl/1X3Kf43VDA12vjKOAZEJBI7VtC8V/us9+WEzP0cd7Y2lGXximrTRWE3SWM
+6fJmQ5pNKFNrEYXTXCCbi+I7Ktv0A9q0sdh6q6Vn1tHGfRqjTqABpUrjX1EAuCBznzyMlvp9xBZ
337W1Gh91yIl7CK1gmzMYMqV8XMPcDd0rQJxqO1skgbquG0AJPeMKbq2vV1vR9v9hFz9e0Ekx1pk
A0oAVQzepkCBcbDL+q0r5M9aKPeVBsmf747zD7ClrZTlEPPCkw3i8neGhuQ0ODQmPnQP1YEFKP0y
BN42d41X063mdzYcBOpt9DC3FgT/psZkkg+Z8ZzHdFMCUP1VOZB1tfwofOfbTRZgVJ26J16hfJR+
8xR0QfOG5g2nWlCVD6Lf56Yz7IaoJeatkq/jRG/Zmzce55bDODALSfzKPhJ5X9G9CE1OLsiBYgRt
AHg4MumUWeWf78KNN/HbE4/hxHF4Qkg9p8j6+xMfV6EoBol0pQkAf0RYQG6tycJq3F/ktl8jNKd2
z6NqNWZa4xHYU3w30Yb+N3zB7xQFXj/lO4qlSZA149q/OWA8Gt99Wibp9sYavb1usJiLBz9nGjWS
LCaKXF97F4F9JI5JVPoYMXt7/ed7Qp7N78uAtHlblpcHRLSn3OXP//LiGDkntzyV5mZidr3IYwhY
HXbE6DInGw2BWyOdPwOH+kjnYX4KQdnfvK2SZ3ptzFF8p4Nmq0iTvxou+79Vz+mmaH1072IPfZeS
2NcPFjYa6WdU84XpvCY9sNihaE6S0T5Nk9kmeKOo3hk/zjgOeWvoG2dvty/HpvlTJP59kHpfi0JP
hCeqCP1YTGO8WkIIKg7TAiHfMayd/EUTs9gHGF6xyKV3Fk249S/RDee5CDb5mKIC97DK+Ix3bEIX
ANL7GD1XmZzqXVH5zaWN2s8ApzH022a+mwJT4WGZ4xerrLM3EmJae+V33bHK7eDI8bO9eAnNfjl+
tztDf6oQtiPbEN4+IkWXVKvc3BdFXe5hQb7Xac182CfctfPkw1yqIxkJi2Y7xmuYXh0ny+4MhTpQ
916Kb2WTpZZirSDSd6qUv2668JzPlj5Y9QC+bekCRHlkknRRXLt0yNZVzQm89t3kyVCB2vX8ftIN
JrS9PqczO2y06AEap8a94Yk7eoTk74UdIXSxfRZ29W431ttN6eTUDK5uaqWm7digbr+sPUifkZib
SzjETEoTh7fcUns/rvqjVMOnpjPyO6NJ/YNftOOxaOav7SDIC3VdgeE9yNp7TO16hRgoxUYxpBeb
3vDBBQCJDEnlL3OoXFK3NCfIzwUTtL2fYqmvqqw52DqfNjMAtlPfThzx6nFXtEFxDien2CNXcAmT
GL0Nzkvk5W4cf+2b+Y1tj+xeWL4SX/AOGk173+NrokhjQkza+sYRcfWuQdQUU/uVbJTynSXU37aw
8FdGrcnaRbiF/JvA87ifX8s2IrU0tq1zRNgA9YrtnhR8yBXD3Deva5qrzSTyxInjZE+9YOyWucfQ
aND3jvkPOZb6qSNM9hwn9J+y4EmMuPCrtEWOb64JLCgeMp9GszvSVBlJzjrLXqRrS1NSd0sH0+lH
llH7/Rb93gbOuxkSaQwNzL/cftUN3c9RqDz4l6XT/cdhgVWCozZGSYnfjPPC31cJV+cMRKbY4v5q
mjmzCM4OpH8O9q7BU46AOeQFto3ION/+cKLuMtPR++TTOphMJ/tkuU/ubdNr3do8uLnr08RrNoOZ
dU+hnL6Z/QTg3x3bQ7XUEWZady+3Zzd8FQLJBYMpcdap9LaZmgTIHB0fCpx4O5RRAYURWesYRphy
ugsTaDn37OCqOihWYdj3iRZfZ8oiYwrdF5bmirGAfu6l9tZ+N5mfoPKvA3ey38K8XEnljeewQWAw
dpbx5tgTHUriIWD52pesb6ZtpeZ/26P/gdUxpQP5SXDg5NpczKi/3eJpwsBtCuCit649XTdyVZl+
JoatzkvOm+XazjGzknEfq+LJNAGrKJk8/suG8I99abkMKU3XlQJp9u9pRXVPGKQ3y4Wqg54/EW+m
S3iVDLLk2dDPET23vZ/U1h3ajogQPK/a6oJmb1XiYzJ752T5gUnhnMO1c4FsJCMdhiEPfdZPkitz
OX5DURrv/+Wq7X/sYtwb/sch317OOsvz+5ddDACwxbCdGRHGzgo/1ZL0KnCLTvQgD3Yeq82Qgne3
El5itgLzLpqNDwsx1lXH6ofv9+1hTlJ1iQxQ6bbbBJdWssR2tKuJ6TTyoxWFp3gELkIKxvufL/5m
5f37ucSjFIFths9XCj7E3y8+cCPt6LJOt4J9bR8kFeHcc6TXbUxwmjmMF98wpyPKla3UlYMVYjgY
Y/FSqekBIWr6NAmDBd+KXeCL38mJhJ5KDCWq2KFfqQyHTlZtsYvB7SR3YBW4FBRy6D5H0vjSKS03
TdYnVLdKrSavVHszab55tCXO6Zw8qWWlgoI3v5Lb+ECS7vOfP/xt5fjbhwdzZro+Q0cfON0/Prwg
QoQBuBKEK00bt65NpFTh17mV2BmyakmJaYqnvBjLxRRAL0hY2baxSyKiemKa5PhsRpN7NnWCSrsN
Dwi24sOcNsbO7TyaY9p8MUT35c8XTQ34W+3ERVM1OZ5l+55gXfn7N1YIHSkLBewmUNnmdvtn8iMd
DvFxhNUm99wVXvfq1HlCblxD/hSVqe/aJF9X9IwwC29o4+rl48Z3f740+3ffuGlTCDPdEKbnUqPd
YhH+8iY4Fas3Z2wepiX4tfNxLirB5GLI8+eGb3vVF2761oAXM3NGgYEK3QNZm89am8Op9xuIphHO
Al4h/468R7m2bWwDKm8vNk2Zu65GX/jnS7b+UZ1wNylCeQJ8H/vS70kN3RCYZc8AbHM7VDrZR9GK
8ezlIEWZvY4fT5NHV7LypPOYp8TBcsB3TmOS+3sSEpEE5EBATS+17uKg9U5VZpd3XiL+xbQuFk7+
3x9UU1qOQOAs6DZYv+PdYuQkk1fA63Dq2ib6t4GmnFZb2cCUsZqxPJhGiIu34sQ6JCI43X6Mpvjy
a+g0oTknCSu8Cl2hKkB8ussJFd1lKl6am/57EAzpeZ4s+1hnmiA3S9yPnLkRF7EJhHNCiuYw8+YK
mq+DR6AYsQj9qpAGChcIlWmCyocp7X4yLX+Tmgimowk1MDbRm+BxEEn2JnzzWqiCbGkj50zEpc7l
5GypRl+aMfIfvCVvIjKI+vrzV2z/3gaBarg8l0jbSUIyPflbCEFoG3lIkjAoZoCsOz/Osn0JKbhs
ekLhXP+V3qAP0ccztg5kmIProfkOzOFwqzUMXjI3tFgG5iLZGXhziLMq2JxK+z0ttDzbhd5M6fyQ
VEFyyLCoXBO7xUbdqPJfDkL/ePNvH2TJLJCO5fKCLRvRX16vzuGM2NSk9Co5xvvU80ntTOIvzmy+
ocyP96ZA9Ds4DR7dwr6WKqdvENWvUWLxdYPtg6T0FimDQtjHqfDnu3w7Ivz1EeXiuCputYvURMnf
m03SGDsjGlzu8tIvCoNh35WJPFdhmh5gID62CLbuo1HsYFjGSNyMF385yeWiqzZ+nvvHvu2/p0X0
4uk+PnsBLRNLk6rH+Ky8qzTzGL+NrsWsxEVHHENmUPQD5PwdNY26dp57HnrWuDojwby1+vqEsnWr
mgnnD1sA3t5hA8VdMnvgyZs6Ej16oHA1OaCPxAYY+zCM0DMhx+YUka4noePzn+/Qco757TVe7hFq
aYfmF/sOr/Pfv0Cy/9q0MUmUsCYhdxIJwrkfp/hYo1rFgN5TlBl1Xl5q5RW/fhSlfDab0qN+KLxT
2jEbbRjp3/4rXH7r9ity4786c5Cc5rS+S0CmPw9mW50FOUak0N+ZVtI+xrK8E+RVn92+7x76tnpX
XTydbr91awMYg/w8OEa/obdiYsTUxDZKZT3chByktOq9mGoQFdoWAWZFuIOI5Zfjfh8hvOfLbQwX
R72Ymv3tPy3yeNfmEMh9B2ufkZD5ROWJMdjuhnOXhukpIWUvbp1wS67rlocKufNE5s0omJKxzCZ3
sY9vtZmRborJSw5e5ehzOX6mvqsCzn/9nQeK7QWXBKE0+M99U4fV2mlUQGBoNZ0Na5rO3uKg/nWh
XuCdQ5F/NnyBzl7b1gaSSbE2iDc7Fr3ao6CG7nD7LkaSBFkyp/FUCX1Aj+MACjHdU40awcC1cmfY
U7JpYTWsorRoVm5uOA+DRmzNVtO9OAsuJcvSl9kMMQCNXfxKLTAeKt10TxF0W57s6nEOjfLqZtNH
uESrda6vd4AxrMNooQ8CdBNCdVPfSd6aPsP78v770lJhlVuH6dc6Yt54TAVtK0GS6r0ZwkBOLfOJ
nJmvBg0ddPBr+s/5S8f5c9MaVsM5vnNQMabxu+t2z7WRu88+EANvJlWeGuvN7qtgY5OuuCaFD2Ic
PbvXAZvd2EZPkxawJdrAfNJIkjbVgCdSjc8xRt5nAyTMEygbJTo8KWl+6pq6vNZJGF+CqVE7oxPO
u6LTlst2cadTJaUjJOyYtDffh/GX18EmE354xf8dr5ndQlSV4EnzkZXLtEhzVEqb6DCM6HEinptp
FN1CYy4YofasAo0sMBKAodtkuRyeVWZuGmnl9+YQFvfoGDYQqHziBSCGn7O4eO+Ixx1ia0USJfH1
MsOLtSw5uJzklv3ROt9+1KOxv70cYEVtoE9WBCdf75smzK+Reu06YV7UUE/kTGIkS6ciutZifITq
bh4LAhXgTNP8YP5+jskr3TG7evOK6tPoZ2fTn7rHrCjubiVXmoFNtczuZNdWc47qrFyjz0XBHvSv
NLA0wYiJdWl7Fm8RkcsirFFjw+7eWI8RkINiqgLiWUcgJru0DGgiLoWcd3shQp82UufAuE1tm36Z
LIyVErRfBlkxdux0ulusyTlwzVJ36apcfIwmyR1rBfXj5OhZPUQNIhiHUmobqlJQVSuKlgABQRjl
yXcabwep54/B5Fy0ZNygNX+MZCkPE2ZzNlKR7hwIAEiNYn0m7oy4u7yNdjfxSyEIaaBDBXgzsu+M
0pl38fKrUWKvINYZDMuNfCFgnwgMHftheeGjKSrvwpYWhpcalxGPMGP8CEykJb/pItLXfL62Mwss
BZe8DoHfPMIJRHuydKRMom6dAPJiHMY/c2nFm1578TEGgtYfmaLOdznP+V0ZNkAdiKsmviTytuYM
dslygTFX8UHIZjhGSU+c1rIc0Af4kCy8tN9yeBASrI8fQHpDUzO8ZOMC5wchcJnie7ixAjKv85kB
LU7zmbW6cKo1Bi/yHZj9f5rGKwHj2V1E/X+th4ud1uWdAf8+zjyoS9DWx6l51AQ6Hm+tmFuTDDDu
ABMRheytVdgjyjy1uRs8alIh+W4LthftYUHrsHhm6b5iiv098Dio6ViLJyNK9lNcxUw58/YchpU4
FwKWsQ68+lDRf9nJaHixWY3TYA7Otx8EO6Ur8NgLwDFGL1MBKco7pGGZP+V7i2nFoux5RqYTSf1S
Yodk3skpzE8/Z1Fh/oB5+EOoADWp7w90FT3anx3PrIOA4LZ6oOMsrynQPuLkl4mFyXLHIHxPNoXz
MNfU2rf3r1KY0b1lutLd+n0IGtxz7RnphkLueTTpkpZ5jLmDxaXN8QLcUPSNJKBs0MXIwmAlhxIu
9galV3gobBrwc7lfKv7dSOTqEWxHqJXYMhzOjtrJ2/c+PWLFWyVtE3/16Chs8PM+MLNAd+AsFxr6
07m1kcDJsuYQbRjqVI/Tvue0LZeureEjsCpnTFTks8OxLYMfRvV661aXsQn8tMZX1tPyMteDwHO+
HN2bDjbhpHsYkyrZ9jKvt04I2Caz+P++te9mIkgOc2yvMbynKxq3NPSX2xIgwAG+4NxxwG5w0jsv
t1uUOeJnGjcWLvkkI7NC7SZHGufb8xNLmIUYVBpoh3iZvRdUWTue6vqJ1GD3uRMLDWlze8+cEQM2
+niSoCfzkJDReBnrNN3c/p3WC3YYLznp21+bvo1WKTGr66EbcZcU9GuUBQXVjsyDAI64ksQfrMhl
R0HZEAY1BfMly2ACMCI6NWF8QgOFdUPyfEhMxGKqTnaXKrQt2CEa6MhNj0EIDSt5bnQz0OqfCnkc
YVMY4kgx2dXXqnlRvbeuaKq52l1V8j6S4ICi7zMiBm94ifS36Csn6ZJ/kZeh2UEcwXB8NyIsoA+9
crwf8tEpPrFGMftdeUwQKozufaHNBSRmb2KTmBShPw8e3hJVhwvlIro3J6xTfiZfpD2UBHPG1c4A
DxBmExtREhMq4IZf2zr5lHrzl7ThBFCEu6r29lbA2hLaE1WGdYqCDUKiZLatXZ066IoYPzxMur1r
tDluh6BL9hyKu7VbBBVgqUDt84o9XCokfcSDGyegiSOgsRlxCPv8USMk3BV+8iHa7K7GDrhvJsjB
wTDtXSLvcUQkCO49Zohi4BjdpJleWCN07MmGztz5njP1QxYLEDrh9F4Ek7PXlMVGANUdiVgVYK1u
AUBb0cWNOORXzBa4nkQW+zEvLhMC3LQy07WdOmS6I6TZdzox37Sdvxqt9daBQVM4+rBkrIpKgt7x
jb0bT/pQY+3c8K2HdBDG6g7zFiFSszwnTP6mOHpgQW5XhEftZvo1mqwEy5oQZtOTgdLyANl+W7WD
9SJRVnqt+unK4TKa1ZHf+2nW9BugaFpJAxSqeWRM/prj/gNvGj+Ern707anGdqHfrKobdqU/fa9n
vPHQRoad3dDlUzi6DT+/c3xCcqvp4swFkvrafEk7J18zuq6Ab3bA2UcCxsLM9zZB5xZrSfOG4+gu
xvWAykbsmBA8J2XwghT19fagxEbFIKtNqnXcmeCT6so7+UyN11UUrEOvhqsQ7q0yeTC88pAUJSrW
4Dy7P313fPG1emzgO4MCyqwaujUEhdi+t+EvM9rYzgMdDoEIBosfedX5GmiBWQ583Tm91Nlu9T1f
u0hA8uSpqxDwoxsdC26LY3+ngcmgCy/hJm/8r2k8f2WCdS2n/mk07VdlJ8xmG/fFtGBpB/2RyYt1
hbxcQvCaDkmGiaalCwA3X6kPt/M7sLhQrd0abJPR9ca+xq29HhKrwXtStvvBtiCzNU38bqTmVrqV
v+59KMFgmdL53pf3ovwJLXLlFV9l6p7i3ji1UfRZ1xk1hi2uvg0mvK+2nByZrw8HUf+YqhTj3iPt
b9cQl8afHhLEl4b9s2MEg6Paz/ZOUZxnLAarIkufpMNG73XjXrfiE7crRHOOTjpA2J7bKNvcGLjy
XF/7ICGn3vbesyZyt82Ew9zPpiPmEgQNSyWVkTgDZHbdz+V3vyUc2SKiZHgLiZi+SP8uNI+45Dc2
Uz3UdhjeTFycqDn6eBMkLBCcy3k9MRt8dGnuv4UW4Fcj1695lxjnsCbq3szz8ZMdMF4dw4nGM1u6
UQ/dgxO1L0mVdp/SARNdbNB+Rd+Yn4rGWVwr+kITM930NRChap76HcXso26ZtOd+R0tbvbmk3eS9
IMhQ7HvatYFL1KDLyxoip6SF13zUZCO7FOQOguQGLiE5WNvRZ4UcoHzsaiAEz1PPx8V6ZVlI09+l
JFrN6mx/OwtaLUmIzivKL63HxmRHxQsHzw7VYWVuAmzQtBnX0chNZIco9pq8TgCC4hi0boroUCW8
P97JLAPSZFpBYjQCbbc76GZ+7JqODWZimGdw8wrpvxHBdgfR39kObvYdBsY9c6GDY9MORpmyc9Uh
KIn0xrhEMwNJGXmNSy607yFW4EDUfacXtHNnXBk9qn4UtL1GuYcX1XNerOqTOQIlSV4tX2ZPcY0o
tW+AEiE4UOrei8X3QQIervvD16QwNm5cfAmCbhcGebIHTi0eoafs20yar765iMiJX7D8L2mOIMYD
QJcjJGbcRSG6cjkIEJc4NaehMs+GE857AHM/6p6Sez7A3X0p0jq4QpbM+NQFoHcbAgfWg6R55oGR
G48HWd2XxiRxZNv+sehInKauS06hVxRbERcYsTCDJLZoHrtgPpj9zMMWUixG0lS7znu1xmJrVSw3
JRZrOa5Tm+lsN8TexS15OlzOtAzl8WX5vTPuJTwYleGqnSc7ZSqcP2ZgRLsqtXdlGcYYZkvj0Skb
kpzL6Nxv3eSi6mEpAn1cV4uy5SkZPM4FxUvSY0hXV/p7s4gQW7JGlxH9e4/sMgiZrdh0PIMGa1xF
3nw4YytN5jVlwTq1Th4qIQWgAyzQLkk6gzP0qNA0ZvU6LFm0J6Au29LpEwbBxbCLo5yvhm09N8yd
m9gViArOvzy1W/++TgCRIMp9Gsr41VcA4KaMGTGDu11mOe3Bp8O7LmM7PQsvWbdoCT5bNPq33Fkm
L4FHDDC/v6iFH1UUXmNmgym1TRvG01sBrO1oBOGPFnLwyiSnaoO0ud8xcbqGLss1G9BTAwLBSN/N
n8P40/IeY9b2UH/NEsaaU7LuyZxwMWWj+16RMbaCTU8j/oW0cfLWQM/nb3n/rTTA5rAb8Hq6UQZp
qlg5mDBLN+UMyDS0UMm5I4Ydd9yS9DLUu9QxS/hI0LMUPh1Gpf2WiXv6pkoweCH9EVBvJiDBbEA6
oeE7zpP6QjIw/BZ6Akmtd02zGc3rHFwTX56dpdNdtvcj4vXSKQ6DLLNLkTiPro6Qh1fhbkAyYhn7
5bI87bxHE22vd6diahjUgJxiWmuPHAX2BQ3Qszlx6h8Th5mMAxEIk/JL4QCXGLT+Lpv0q+kNFBad
PmibI6QHtWwN2Q3yGa9jzUe/S1LGAnIlGnNdMQonNxJDD0smYeKRf8z147R41IhVaoZX1PV18pYU
35P8Ayux4kSAQSHXY/+QGNFbPXfueirC/jRjJn4fxuSKGWjfd4G+q2ViP6cV0xHeebPj9MWen57Q
GV69RPaUm5jjWs+03+uoe4Dh2NrZuZj1Snrh56alr9n50WuMWpvyHtoVpKYyzs8yDfpDVOBAVypP
eDjnQ9uyQQROtgU4egQfYeed2omF3QSDiXlcuHE6nz1xq41Tygkl347jBitXqDdSI6QNpHMmQnjD
dXT7GDp4ncXr8LFeRDgc7qNWpTgvrJ2NfzsjFvJUoHDx7aLakrHUvMo4gUdY9eq7Ib9VvJU/vdJ5
oSqkMrbfB+yuIj8LQdG5ZuMcNZ2VkxyOZXIGgkXvgisYfqh4h948KO5i66SdB5kffVh+1nPn+CvH
ejaznyGRI4a1sji60I1YNEXw1iAk7UaVbsdqb+m7pPkYg4fBoa3CzmUDkrD3BuEE2Q5nqVO+ED0F
K2XMt0RGTnq7BO/BsWXfCM1DFuXYHSEJDc46bL9BuCBfjq26+QFBiitEvHY/eR8Q2aDRfbFxVvS7
xd0N+a9DLnzuww8oN/RP0XwwV5R7tsH2LcjO0kMovFbNO40JkAoxQR/lpzh7Hllys5XkdvuWcT/L
aKPgCPg+i7/pQKLR4qAsoLp5mL6kJY6Snh1yC+2YoWDhfVSuvhZxJbaWyuW2zMKW0L81SnKABh3f
V0nFBXKsJYPapGGMP9giCtNb0KkCdntuv5Gk8L0wlwhfVzebOcyrVdruAt8of2Tdcv+yHJc98qEu
yvwjZx2xcSYx3msqFQzd4CeMrSXMiWQsvdae/9DSipLysvhzBoza5GzSnZztrwhZkl1XdWjQGrGL
Rje+5L7jnPTguntHR+J+1u20KeELjn3/3AS4COPYV1eoeqTrAAY7Riw4ILaC8ikQSEmFiDHCVN4Z
0Wy9Nqbq6vTW0STHocnCs0QnhK1mXfR4JntUU+WwRerO7vShJej4nKY0fR9nC0l5N8cIFEoLC9xE
rfBSCQxV2bvZUXnS/6UvjIln4zf5RjnHfABN0K8MXJGY3bb2YK746yve7UMq8DcQNVNH2ZnDCtir
pk0ekTdCGa4b89AlUY7A56HUhwwwm68vSXmsn0y0YzNrQrtXPSgU+gcwKRDH1tTe6Pp5XzoAQ7N4
ZV33sLENTkY1Q5lt1ZfGpMeHCnbrOnG7M/uMgr2ifNeZZ50YLMNEqAgmGIqdrF2y3+st3z2W/PTa
+O0R488ZiMkpxUDvaG9bO0VJk4D9Kzz0xBlCysOpV26IRj6Ng3uNlT6M9nMZBPuoF/spMPCEUMYm
hE6xay/3mXkEUfE2hhaeP9pTqMcu/fKd+NXGm3n0OYMlOaBajUkDOEa+j+kH2h50iuI1B+1hP1l2
w6SWN8DPtoNjYbTxdl2QU/AXe7shQdahSsD+XPU8n1CrC/LwpgTrJP650LsAKNswb94UFl5Tc3HV
PNKz/S+2zrO3cabLtr+IAIuZX5WDFZ39hWh3u5lDsZh//SzqnZkeXFzgeQRLltq2RLLqnLP32msj
Bs5NFFFEFUhyaS23srIOrFTYnZNlY+g0rE/8F+df8fhcGmoRRC2Yy4l4Xp2OBOa+Fu4v28qjPzJq
avWl6Pql7WJfAqHs9RU+q2bHEsuUQmz7EpxaFOMCIjzTQT4s6DXsAvUFkmehKI50ARkbEohX6Cu7
f2Pvzkpkbaskfcrby9Bm4SGNi/qWzzfkdb83wTFgOrFJkanhM0GGVLSS9aRZVV5Il/QXrQ4fuJLK
Yg1lUr8LA+g/mp8IqjSwyV2OywnkmG5jSIAppuFnSyq0NvBbC75n8BdlQHKzBH5RDVfZ1Gk8hByE
7t5X/Q6HNMwdbQXFCevfH0VmLZOgqQvRHNPChdviUdbNAbkTG7EocJema25ajpEo/DTjlxTFSR1Z
SxMhQV5MC7vIVyUlnMXy1uA+1BF6Y85e+465lrCV2+YSRZ+quNt+vKZyXxbusMqdl1l6khCLw8V6
WRnZUnfshcq/uSjFzpXjwN07IbyPHnOZHWsEFGqAKMy6Rokwpesxr08Rv+RpXuoJLcGxJozfWs8j
BJMQaDXAcWoSLmvS1fzF6ORQnctWHY0q49rJvaydBFOGzlNn5AT2zC+DNWFJix9HoIvj+IwF3IXe
faYmw9NE4AzGamLsQ3LzukzWpzxFQdRPWUgVxvIxuObJGcPwh+nUlawPNrDZeAyC1g4IEYP9VZZ4
p0HDAc7q3GcwBGfO+m0lt2aMurduIbgU587Un4o6Onj0zloVP5W0KIepoQXt0XHu0pegppgpB5Dd
uTSopFxsvmQ8Vhcl1St8j+hmqBpbjTWe27H9cEUpQCW9YPwk6FV/rt/ttrgQ3XqEp3d2w+YYaH+A
nW9MzMi+K7ZMc49aGwD/+G3GVHtRsZ5guJmoGshHWgLu3RS92IQNOLVmeKLbz/XmuU6cddHCj2Ff
Ro+KCc5llH9CeLbCuGshulVIz3p/09DehiWX1CE4UMWsB46AoLvRi6E22OfaOu9XSMgqeuHlov2l
p1tqVrajUEP8dti202SQoQYpd4gvKgjeZFvWC5NiBg65AgaGjQLVdnaQVvXhgf/cW11OmE1OwqUB
eXfJDuEWt+V3Dl5k3WVheXE6UVxyV5aXxMrDtWeJdPV4rCqtAYMGmDp7KPboX6yDCpr4DElzFTI+
PQ5403W2dOrqjxPECM2qr6pkOktq1JalLXsvZRQunMav7kq27c6xLbYCfzzpeZjslFj7Ea/TFDwC
mdRfEQODS8dw4c0or9ngOq/80PyoquxaepxtTqfii++Cy4wrdZRlYJ04hlsodefCmypgmGVxbUsc
5hnJE6FlZK/e6LMVSl9DWg3HqS3UXDiTTJY3Mc5Ot12bk9jYxOh9DKX3SsBZHDn7MDI+O1r2p8BS
JW2dQJwCIJLb0jh6dkQ8vaG0e5ZDshRhRnfW95pD5KPWZYzrHAsv+9s/UnAMcnsfXzXTJLatrl2d
q4h7rkqs/ZYkHq7t5LDKHIcCKUXF5a4zO7XpnNoW7ctLqyfVyaL9DYhjIEEbG6DTGRCUTzbdMrlF
IK0XG6o6Cf+3SAq24LFNoTffIELfBgIihpXAugb5WTxFels80YKlIHfMzViCzAFaEe0IEk7xfarm
prvatTEz8Y44jMQIDYarnt9bjbCPIAXmZE0THu4ItEja+vGlH5JfEaGfDDYhIzoFPfIwR+2DpUVt
LecpqnDxaI1vHJizUPcOhEa78Goiodh4QVbwJj6JykMDDeyv6pudPlTXhKAd4JGRAmxqTB9ue860
hr+4fumpU09DapPR2U6XShbl05T6r5zgwwnxMtCV+L0S+c1pY+SqkdfulEk5Kr0ZMq90Z8n5jH+t
LfdmJdg9tg5KP0KULKAP8/tEhkaQlHgNGAhZsZe+T5m8dmQedZ990/xE1ZQSWRf6K1mF4wmUv45R
RkufvLm1MzjWG8GwxE319ikU7tHpx18x7SF2jThXnSZLD44h/5AUDqtYy4qFFw80/GbjX5Ns6taA
L1qYQXNAD4FvKNqQ4OCsYTj+7ZPAWUOpO5aAQNmdgmkte0GXKA7yw+Orfzdm7NZcOoBcOexk4sCV
4OV3nQ2UlY0QLK0CFzfIyUOBdP7GeUAWuhMGgKuGb0NPEaqnFt7NjjRZVPGUD5OVYTGutffQoHLX
mp1d+9POqxkY0aG7kAsz20I9rsgzAtdkYxVpzlvm7SgQ1YsI9Dd6RcYa+rzJ5+yLMymO20zHYTUF
VnJ1J6M5Vy7vP1OC61h/hxGMmbZ1ux0Is3uZpcUWOBYDlUyvDo+vHEGOBxGXweIhGJGOmazyoSJg
weohgsfTPuths6lReK+9PqjlHjvNBiXHFoHxOkdrViGUxAGJiHHZjl9ltu8TvFtvlUZyNgx5LQNv
JVeKlpHDYp8MxqpsiGzjzCDGIGlv5RCbrNlutGdpDD8qZgGWN9RfXA/HzUnIsN+7WbSf/KaCIvHB
AIN8Z/PFFYW/MWvpnOhNYlH1sC0YIN87iOGQVMp1Z/kZ9VvbbFK4K0+ojEIwlf6EtNODluxjoXez
7oCc7MftyQxheamB+2hcTXg/vVLzGdCbZL+m6ZuolXUcC9Jbqji/5Vg7+Jsprh2G8O90kMvIq958
WgrHWbKMQ2LhEatjVPc88/MXwDTlgt4qVE8BDEQo59tKPOZJOD59v5z2YOemzo6PQ+6ZG89A+BFO
lz405hbfay/EV7gTBv5rOlHLXPKR0n509t1YTW+yDDfgGZdBLG65HrXnMGoM5HjM2Yg1rt9iUd2t
UL8Z1pCtQBNOu6wfEUSZyHCGiiIkUz1979jB4qu747PfC+M87zvjMD/wGV6TIM4+ubRu26CjC+nj
AI/KiKpiBILcBBtArktJL04HaVBKtzxndD3WHTnvS6wWOH8fD/LT7b3fmZdG2RBfst9jF50zhn1G
DVn/8eLHjdJRSKiCsDckZGEM0OV3UedvRcNJS3doKYM1MukPeGdflQtmKU+AE2WLwCQ5okVasLbY
aHVun24m2MGtWbjrqtVg6Qc2YodOvo+h9zpkCFLtXmYbVnHSSVy/XBnImpbkP2RGQAZaxOCOFBX2
/yRF1kR4Ducol+TKZOHPmAUrWFhLuwqeDXaDpZFt61aG28659EzVeCllfWNEhyEJfzRZ7wDvr4yM
nkGYlMsp43wL4mrbMvsHC2DbosEfT/PPKcjbzYKpRvNkCqaXNO8iocNRtgg/sfAGrzQ4a9J2GfH5
pwp79Eb5lYcL4jeqsEteC/3VZMNRqZo/uKxvMfvx2kYsUOvbChr0yqkg97kDRDhIppYz11M6XWhp
z6hlREaVs7cSGIlloa2p+4EYlDiakqXd1FhRKMPLtLyZcWEvqZ7KhUafN/NRI1RuQnQDYruk3+Cs
CyrtTS9hKkx5p9gqkoaZ+gzirYomCTy0GDoDHQ6io97MJK+WyRQBPXY3fcfIKMvPue9eqyI2Xlhy
GMq2AVPJuH5ybMQtXVJysVHFB3MywWyccR/qrk01RdPKRrTN++zuUq8LLlXXfg5U4WZm/iXT27r5
+rQeOrNd1aQreO5ajrm2qcnPfKslWOmaqYnGxzgxe6fEKQkuEXwEofgIYEkOzm+L+YBjfrS+2qG8
XCvTWhgj5nTr6qYvEbVslJ10812nuRF2nKQMwhPl0jVnIE5QHU6e6GAzvKiD+Kcp+Vx0wk5jw8mP
jZ6E5/QWSNqPMSAhdhBfbf4dDxPMYc5PJ4iOycUB+jWz7pwrF4KLn3nZa1h0h6T3MBQUMWU9kx8o
2G659aX2NM4sOSwKEx1H8BG9Mqgi2oCortJxFzUxau+5bvlcqiYbmgTFc2mjx6qrqtj3WqLBDEuv
tKzd7qdQ0yctniUdR14YbUbGmxZNncCj7AJumujXXN4LB3tN9T3ioiL4bhMmfPYG3yjokr0RWgVI
+bfLmxGlcFr0+2j7cBkfleBUWEguvlRIEx+c7iIQGj1JZ5URtN4xmEqRwdmsAgvDQu93jyoyrWqN
jXGlxfO4kSsVhucCrKbU9iV0ZSO9ojpftRyHbYYnhMYIJxKUX0FR2ThrWZ99InbK8pfyTJDWzrKY
QirCiiShvZnBB4g73b3WyeCf8q1rsej4UZj+qjmmvHC4x0OUnxB9IQAB2L5KHTP6FQbevnM8/9XJ
oGFMKdz/pHFXOcElX8JrF42FXiKy011FRFccWQuNaiQKSshZEIDp6IQpg85rkL5DWu3umtx64SHw
bUJmONCdC5ODbnyrM/fFSgJzVecwm6Wtg0Aoz4mZETner8CTfCLw28vwLzpyxAzEbSY0jAVxpWtt
/DMxqS7jRZ8zoaPX28XFWmfRzOtgUwaVtTJI7gB0j/kQWQDqxLBxt00+aMvJkequBS9gD4ubQdP3
pDUVU9Uk2cRH0sJHTigw8a3+3Ojxa2cWGS0yDJ7d1Klva7JWWm0ybSB7urqGqBAWWICSfesQw0EW
60TLKB7gB3o/EeLjawUJ7mLMoVOPx+MIh0jP7Bo42bPWy1M3D0IhIS3dXO8/GzQz20QSMvW4y8l/
QDXavojOMfFpEyn7eHx0UJG0igu+qHwYcOF4zYOOfBePkQRxu0hEU/OWRsPNaON1B4rriCsmvdk9
Zs9WS7ovRhxkLbQjfeD6XPspQ46Kkf4bdTJo1T3GYOQqyaph8lIOgPxcBOJOtknxbKP2IQ/SBj+d
uNFCT4zFRFK9F76MDju08MMf37zxFWo+CDcuwPxfC6pADp9hrtYx1qCjsCx9xUdCtPCT7Z4Eg2IS
TpaiZ0aTvCM+WOpevp6zhyTDfbfq13bJzpBYDCTw+PdqJnIa42JBCdI1tCZwaxY9jmx/NdQD0fbI
9yRM47Vr/wkURNOWuRnZGE01As+mAcOQLKQppEUxvbgrwcGmOaya9GvuwAO/WIcIUQll13tUejSS
sOUu3X5axj+jMy5Fri3LuS3TMpzIso2M9dVkX6Jijpnl7IAmNHtM3W+EWoB7wkNBvJzLk441W4ya
VKbmg6tkIs7M9hdKe7Ppe3lstwAXsbLCB2La0NbPOFz5zYOFAhmUqr+Q3BaJ/GjKXy3BVCHd37J/
EipBh+ktlHNBoLQhn2A5scoELe8kY4fKRBhLKlIM6HReAnOSswSnkwoq8mwRoDZbk7odtStHXLJq
ucjP80aWiZXNYI6KdKVMmx/0goKlYH6fqpYOPIJ0cdNKGsjNJ51dRtYlzbY9J8IylXTUh3huwi8s
Ga8G+46JY9Fa77aDIWOvuXMOUQ4LFl1J+Ow6LyFQ4F6nIyKfeSdJPi4XogJVTAzGhH849DjquWrq
pPFU1hd6cz7CFj8D+VLTugThxOB0TA8dx7YgjAcTmoMAoZf4ufS7ZW6CGRXEH5kmsJf5ZUu2ck76
N2icVakRIMVRhkB75fp/Iv50baDlMp9PDOr6X471ZYa/s5ocKUJ7X9uGMat29rK9SbaZemwT/rrU
1vw7ysGcbyJJra8o5hdO9UsWB9vLNgLFEZvRhaYDXGBDXXvfiS5hG/JuVn9qla2QZCxK5Aea+KnM
GZjtrYbotdPgX03AXvgAohzMD1If9h4L3JALFQ3ITkB8+d+B8+F51bLhp1i1iVN3PZFD4mQc8XGP
kuynFn/TgRGGncNeK9mJG2udvg+bnG0SAAjUUWGQ+k3qy2RqS5efwC+JfWYxEtcGhAMnLfw3kgB9
7z460C5bBnglCl3ZJzThGahAeHQ3YIqiXeFF+cYu/HOhN+rVEOhJWgyiGzcmSSio3pjSmojhyaXL
UWbLjmLI+DEmfz8xdnnBZdC/TDFoeNnv0cEPr8ZkmOucLsNWyAjbzyC+Ag7Da9xa9Qv59uvWTr49
ksOuGqnFB5Cr9Euc9lRb1o54I23PxfjcRH5619PUYlyrjroc0nsic/3mE4jgjxLjYkBHt4FfidyJ
PDWiTN1t38fJHTFhfEewuDfCOesnK+RaWlN0rybSLDQ92oq4jO6Pm44dmNMwwwhTpZ8cFVdHw4FI
pYvBfxH1xFLFovzDBpg9phN8Zz0WdM49dqH60O4EjZ+dPRjeNfLgmqdx03+rkGd0Dl7sfleXpTjY
BVCrBvaJS5IewzIbtwD5ZydiyGhcMzupsWK/ynjAOU5qROMkl77lQGVKn23DXifL5X9vKj1AZhxt
IL/I/zz8eOTfE6yQ63VZkID57xus7ahdaIzTETatUz/fTEO2C/tqOjweSiAzceTM34AdRV/XSD8e
T2uxI9HT/x30dckgM9RPpmv30O0D72MYZbGLewOa//wNOUn9VMbFt4wCucRamyN9wz6Nkhc0JpGb
juXWG2FHQLda8O2V+TsewvQobHpdhL7SdBKAqvLaST4Bjdqr0k1JwGZ+M0NEqk+wWTmnmaHHXLQb
BSAx6v7yK3zaUnPfi0s3/ORV8BN2EYzyNrZ22UUbp+kqCvXXclXzCQJ8i9ghJx3QiD8NVv++ru8W
UerlWAXrYezlZvA03t6RPrshb7kZ3HsLaS39NHVINJoUQAGqS+rQ9nQ0sSVojZ1TIKxfylEH1xEa
HDQ6zlPi45UrtHSLJLD/MPx+ZRflQcEyfEu6isFLpS6oyt2t1CbmOChMdD+VvxLdWkd6xA5xUOYp
1XAowaW8FiHAT1z/Nq3UZofd7WdQbXfvNRoXKkIwFKpkeprJpU9RSEd9oYaO+MGdZ/R3Lc9p+3vo
AAjFWITSKQ89gEbmPn5cHTrcIsC4pp3QzGXdVinzYUmAXk19xTOTyV1j4Yl2AMLihWXQoZ9szTw7
7hrm3jfoxcw2T1bbaTtRBda2qRT5hfMNlik6GoaEVo9k99EOetxoQUx3xpue6JVipQpsxTW3Tu1d
0MBLMea2EZ6uhkQ7sOnA7XUb/T+dpceL7YwuCLHiT5Ofca1+/FtZxg/qXFEx+OF5ZTQh+ywSjWwX
aGuIfN0N0jCPq0ZMLAxN41V6cqXKr6iKOdhKkFthqh2tshY3V1hI2Shv3aa7lvgkVipvxBx1QmRf
hWZBEM1X894ZHbGYVkTmbNP9LRwG43XjAgeJb2niZhtPoMmOBwhXRBqy2E/F33C+93gobO5+s6Vn
aN6NOBtenKT6KRklP6kebmGfy2GHMSZe4R0roOtG5ksNcHrrN8AHH3cdQtgOtcuI93E35ri8jL44
VpWNcajCWR3RUX326k1Ue6zxfQ12B86CYdP89+Ip/xwFcTx2SZCa8JqjrVR9SUDdLPWqP2sFKsWR
erNxc5SHsYuaZXTfCb7QMKYsso7m9dgqdGaDu0GfqVGv6u7J7IyG0aKF5bJICAoweuseic5bNpgk
XlufDB3T67sPBZCOVIx2+uUQtYTxumdBCn8gTq7wPNJwKjPz5FrAVdhK4Yaqnabbe51xJmHGPD2+
iyUPYUTXcuSRj4XOOauT1f953ePLx4s5sK+W7Iv946F/N49/S3NN7YCQefP/fWkn/HwNAxCc5P/+
4McTa2O8VGEWbUtoj55rfZUpylwgKJG77uHpqZBhlDR0gFa8eQzue3mZJV6XSVnnmmvX4XGvdMmt
6AJD2zGDEEdYprcw8p0rfLrYnewbuavZzq5oC8BYMe9Oi93al2Oyaxv7XgRD9kUkj1hJrmSL2iTl
eCqn/NaJfgal/EyZ758jIkOQcXH6dxobloQYTxIP9AXhj2ohCf7ZVP6XsggUbdsTEfSExYYmsXYW
Cg2u52hwZfa7ttjU27qxdY3p3LIDPIiGxlsllLbxU+iYgjarZhjWSsxNDZqc/XaKLIRPIJJFB/HX
1IPfTpLOqoBGPikZk0k4Vd26xqp3gMdbcYkntNlmn7vxWszbTmh+oKXUCEdwn9Do/q5SO9hiEfFw
zzWvRoCx1uxgHfrsDM2gXSHCMvaeaJpjHNXVzqjlKUjr+hJPobroE/m7ZW0Ny7GmxT8M9mWwyupU
EqUdIAvbksqzwSqkEKsbqHagXDdcojeuXz3lbrWdmJx+eiY6RjNNoj0ozaCquyecBtaTNcerIatC
VWINLDaxOod17rOXSK7JHDXUdsjzqzI0KTTCms2OnZ8CgGdlGcSIFmdFQt8kq0gRBei6aFtZwDSk
P4/UzXTpxh51nWrY/Nbeb3NAH2I7NL8Zax8QUvkZ4w6hXDTwsX/MJkSjBWj0SJbfo6PB9ze1npwI
Ve6KzN13HUVGkUlEqeGzRBkBc9D/axTmC0LfYlMQ87RAJrYo8H9EedXtSe3bJsBEdtKW4qAICQmM
oHuKWj0727gSZMOHBQ+G7bEZb2NBuhRIQYbJjVi1JqzTEhsJy4w+PqmClTHRSON93HWGgDbA/I3G
bdjw/7uPVVdf9c9GnkyrSJ/stW51r72PHImd1hwIglZH65JfsjEIFWg60mjDyl6R2uQDViG+liiO
UzVil6z73roYrbX2XUX7EHfeQCDGbaDEPgvCosbq1vlEMJu0p2iHakd9IlWbTZtBPHBI153r/EsB
XwBZEFarJEp7Qoum76HRu23ZMS4csMUvEE4ThDrSj0/VsMk0O73qWv2rYpi/t8RfJNHyKa385mTg
IGw97OoSYOtTTuNijzINq2zxYlg2b8zAyEtl2A76NqWoLdvL5JtbS+U6gBH9Q87rpWtGZ0zmC8BS
X0HF+jVo6A76ziqPBTUxcFY6FPEls6JnvfOzXR+HzGaLZDc4ciHCqb50KQHY/D01gwF+XQpry8az
4vTPVkhuZFjeq4AsRLYCGjLPdkc0dHqpB0ZwJherTUqebkiMxTrSMOY3HqYXqQhYa6U7PiUOK/6C
kciOEELt7E/xrlMmYuOgeYvZjS5GH9WBwxK3CKmmYRjMK0F99AZqiDqz5zgNOkq9zNfIlzXK1b6p
1fFTgohaSrLiKVYLaJ5BMrC9pDnrDJieBuwoNV10t3H/OkGun5DHl0zfRdr+MEPPmRRNYayti9Cg
DzhpDUYG6w/s3+zA9GQTpRZ6MbQ/ZYuQy8sIOB8zshiNsJTLhmrIC1pccGBxW6RWiEjopcYtoezO
PZCmt0jZIM51KkU6vRWicNHHAVRfDg22+QnlcSsJfx/myASUVv66ECl6I6qSkOaMLiykuoSMLqW0
qZsnAk0JRbf8Itwj8Dllrs5BlUO/z8zU4GWQC6Tfvnd9vxaSq3jkPuejsR8CLus4H/fNr6Eb9ZMa
zTs73uI9Q0MDblTJ8+NuIT7c0utmSoegdCK0FHRCPvjNLYpH+5Q6iLQm86Ure/utrx06L3Gpbf3C
ODBloxuHM3MVQ0wxcEoulR9+IiDCW+2NH2bi03sVwl0ZHZ+4HvUbw331qsleRHV2kl7LCT2jk7Ua
6PTsim0QyVU9B7Oe+A0Vs/6Uh8W4bgxOTma4tOhjBS43IpxD5PmVsD9isQfvregpsBm0WuueVkEe
kYtJO23ZcqTb1IJEXQ+0EcF2YejBeRk5L2no5jQd+m9CWV/ttlqlXvGLODHG6TRnF2gIl1lcK2Tb
Pi3xNOTYiYI/Zg7LzZqn0Zn3HMP1WrnTvrXbkfw+HMtjHdBRgXztFuch9trj0BGJ7hMlqv2SXAKf
iso2lhPYSPC0PRmK5L115AU5ynSupBevvQSDVWLRBel6Gi9DI4wVF4ZBKCJv9bPAhVTSLXWTFK+5
5++x7l/6WGTbvo6ehTN9x5FADOt79QrdUpIY447zeUd6+LBHx3YX9Z+ETcS+imlTAJjB+2xRo/cD
oqYhMiBH4H8spViosfVg5zC6GDmG6PENYq3oWFxE7b1jkvcOrCjDQWnTq+aHyHAxHbdY6ifb7/Cy
jmchczyYeoF2utY/on5K94b2ZeWjuYKMXOjlp1P47jFKxhejpmkwWvSLYikgElbtX8sopqsJijAj
glikdX9I86baWDUzggpZyK5rUzYW7sS545snY4zdm5ZwQdWCY5nLmaYXuNc0kd61ksNfL5bBPp7v
PR6fMAPnyCVq+Lmun2RIs7kwZw3NyCb575tq/srB3UYOZkCnOCl7Lqp6hRxovkmi8L9vHo897jrQ
F/eGyBhED/lBJbq7HHvYw7mvXrRYtOvByH75VebdTMoTeGfZpdFQVJhq3AMga1deV3XHVHgQ0eDE
dbx4BzkPsacD84szW0+ccxrp2dHIEY8yWOHLHOw93oYyQio/u0JiwBIAvTp8q7Qiop6Jrh3J/FS2
Fh4ogze54PJ7cMLwXgyQOHKCBY+1S6dM9fBBI6WpU9kIdXp8RWAVa2vDoeiZzQfGg+Sd6/7O1F28
1gn9HGQD5aqXdvImOGsszieT4e9Pzu/PJiD47vDdNMNx8tzxmCcEdYwQ4gooMUPWKeS28+MYjqf/
PEMnmfWgJ1QU8wqDyj69OGIxCYRYdGSzy7+HS19eM9tTh//ncfAnNm09CBePV4+Dm500Zi5W2hrv
1izaTGrS1vN5zEl37PGwM6fIBGZYbwgFcJZCa6I1FZ9+eNz4WoRLA1A5HVg+UxoFj9vHw6maifEy
pac4M63/3ZAHndC7Y03Kfb/QFx0skDkfq0v39dQ/P54Y2DkfnSpgw9biaWprrrrzG+9lLbRDqa0e
Dz1uElua2ypFIYa5xSJh04MWx0Ib0TlPAH5nAzDBSqu2ZeEg30AKgvLUes2TSntqCflCkCicD6dP
g+VoTuFxpE/10Xzj0h1OxJV6m3B8AUKt3th9qo3Qgm8j7fojQphyWYRifPcsd2AM5Dvbar47OYwL
cMa65wDgyFuPXWgsRmTIvXkaPQSp/3kWZjm0Vcx4qvZK2mxK21pOiOlNFqoKI5bZj7iApBWBnMTP
PZTNsgOTD5MwyAi3CMUrDlQ25myqLSqEkH3VJU3Y3/louj8VOpLl4OT4jTrgsZETbh6PT/R5tr7v
IC3HP/YpSpIPGNi8uOW7jtvqyYvr/3vTNJAS4shGz5FACXt8V4z6/zylLHG95yaJaQbFEqUyL378
M3VZXKwGi0ODOrJtSGuA3e5dzcDGku2SRp+yv3zKi2GLIxmpeEDoz+jm462fbwL6fyjp003n2BMq
9sYmlRjfiOuom2MzzwdmtO/14u57s7to6tpF2QzlOpM+vXLabSsbzj+fptX9DtV7LNvgV5IPl67P
Li10rdsE6fdGSEmwzt+VU5fHsQx0oJECGamnVzcaIfSLbRQbyYDRQPPRkTxuKGLqrafhWPLakQ94
vvn33RJVsz4lPTby/3nBf75qo474Fi5i/74BqKs7+9nKLeLozmUguhOPcbc1t39q53t0O+prkxH8
Md97PCvRWbUbZFG0XLp3K0W2lHXtM0RzUsA1zBWOGOXab/0UlwIpeQkORuIGKrmP/HbzEBA9bmh9
KXyhw7DUKlffM9deQm1XZd5cYBC+erJMTnbM7slNSPLKWhgJk28/8Vfn60EYzdbJ2L969Szzpwuh
dV2xjjoj2zmkjrNwRvsiQTsENxeUu8vkZ/I9Du8+sRmqk63Z11O+aHqUTVmcMML2uzeyWmYN41Xz
yTDvSQUyMk5dxKTuqUuug/ZDYalvUWlkSz/tv7PG/KrpN2y0CVpziSgDUl3hHH0kJzYJwmMzUo+K
6OIXqXfoFVZIiXjJGxoMwdARTiFQuCzMvIOVcpZVenGDrwckNWHDzkD1gHb91mggJUpn4Ayph3kY
1mLBtljoUoMgzFpPcYQ1HA55TzfDo35eQBaID7h6P80IbAsF/dbL2Lx1AX3Vqvlhyp/urPiSph22
DUr0tfSA+kd8uEtPV/YqpSn3FPrvYe/ou4j9hDOXJPRPfukjLsbRMMMVaFeDg8ZeG2Qe3DuCJSgl
0j+xCrsXj5FR4kQ1Zn4Mc/rYGE8W3rBjgSXKiLxxV47f0k32xObWh6R7luSTHh0DC1gjXLbPGdHn
xEl5OvmmEeGqnYIqVlYerTU/0Q8iyZ9dauI1H3i/o37rhf1GZZNTGXc5GQ5l+XeIFKP8STBEkc27
Tqkbe8TVNSB6lk03tKgNAgayZmEdwHwtCbb0jqbp0twowEb0g5UdRYjCoIVhxwI0Tx8QsRzAqC/7
QR5cZXvbseWqGfZRsyVsyOdH37k4yG1YsrprorVfS0vt21B+A6EpF1kFlytg98s8SWOzZqS/G/LD
KeyxwTs9wrY0eU4BSB6MPkYBxhUSYR0mtHHE0aCmcEPEFtwi084WnetvIE7wrDmTIueCXjKb2PZW
v04IiUy5QO7GDBlWYwbH0XG6XYvBkG3U8IF2I2UWbuqbSvT4D9NxR9+LAK9pFkZLUlXZDlJ7kxTP
up9sK0glp1K3AFdgAUnoaIzoHTf2SNeJ7GT3UvDrIVsUyVoXHp5VNnBL9EH2WUX4Y1ooOWucc/XV
Mh1Eq9jZNzZgLFyy/Jo4Xazz2DONQpu3aIwg3QR9cZjYmetzynY1r2iJSzeuKGB9N227RpEol/wu
cmf22RMlXrbsOl3bdCPD1Riql2JvQpeIYAlvEylWJNsoCnSpwQ20oA2yQb5O7YiTypgs3lYUs2ND
69M95U6hX9WYftdZT0y4Qh9SIFflXNumQxatswzPGZXQLjL9OfXHCdc0x/6LsDNZjtzYtuy/1Lhg
5nB0jkFNou8j2CSZzAksO6Hve3x9LYDP7OlK16SBaCmJSUYEAHc/5+y9NkRUl0XDianNLIfRBhlm
K62wposWu/0+aznXGOgHtQhuCI0s9INNotZa1Yy3mol45EwaCwKgYcqvw9R7CGWDGrUjXfDHqJDA
VrLJ922gqN9H/aWwmSxTXni0H6OZsIkIPwbqPpgGWCChXS07Hi5uRykQ9riPUV4+tFGR4Jbq6arV
WXmQ+sAOYuKMduNpyOufZul+5M3Ub4svqY443sIBsrJhRJjua1Dg/otjV12jrHnPM+gwThCmV/JP
vveh/GrWcb6XGCeuE4urTo307PSzV6lGsZZVAEubJHHPdEvSYySSS2nVYL6Ev2dnXNWcgT8I0PuG
2+gLJWx4NecvOWdtgIBqrVvICQ0J0mWiaVEVo4UpCkMTvJydTIPmGHS4Taz4BBuGwX5GvpDo+YlQ
qg+AqeF7Cz+9m5AHRCPck+s7kGF7Y2OOzi+rFL+jyPWZ7YVry43fNavMH6qH7REE0Aqn90GhOGok
HCQ6+M+uf8CCWZw4SVLZKwI+HcTXh7qkDVbnWo66dXowjf2pwwiiKSQu5D/K1SjwnhST/whGid3M
rnnlbU0/wqs10iF/DM6lCfTy5ts1/mKYQm7/0eklElOQ4L5HnVJl0T7HAWEROob94d0hCB5ZNRnS
toGYKvdrnI5EVmquIYm4SvUDKSjfrGm0T8V4yPR8oFqcx/m0dE3L6rbRTBLKy9dYxcjkUYTWyMJ6
cZ46RDPtrC+BHrou4bhwPfEqCI2eQ839KmDKHEScb0qbmZ/P3Iv8WPIlmUZewe8PlC6NsW5cbMFZ
UPVYlmk9z8yLMOHI7lUMKtM0O+Hod0+FwUFYaPuBZurNY/ht8sTfCjxUenYZSk8eRwtBSOYHZKv1
pjzb3c8gNYprKWpCsOo+3phsZhvsS3KlAucaQH8/NSQnHKQGqyULyu3UMudSInv3bCJfqnH8aPua
jkyA77UDxINDqkC3D+bNaWOUCEn4Cz0TUcwcvdkg4oJJ/JhuBdUpTapomPEEwcoam31R20RTqOCP
RspmjpvMcZzgCg40eHqxIrxxDP9I/UjtCn/4RmVQH+eed68ncETtlvFUoj3lWKP2bYPjqetcQiuB
Om1qPXxqLPHNxOCHeKx4TbCHX/o+26NT+Uk6z3d4GXstR+gLJlFuKvzsKKyPyej0xHx1BUU33QrH
2cLXyI91Qk9UR32+zQKdZJqJDDKNlN71lKHrKwbek4tmlbGj9l3TAuOghbb1XgjnpbAivCy5Bjij
I9rQFPa07+bZdoOyaZf6yrvrhoO9uQb93oz6eKib6a2o4oeONLjzTdKI+5h1vmlmBiVJAXDSt3Sg
GffT1N00BXjRLtqEhI0PGJieyqZ+sfu+Px6osAE29PGrm+igwhyuNzvCHmhUvEXaIET3s0yQ//t0
sSmeXtdd7ZtnJ6lh9ulbuHfOzdLUL/KciIVvgCmWZa+tY6HevBINQFhooO3RNPc0WZ67TKh1HnzE
Y9/dBtzQtOemNa4S/czpTu3Qo5EhBByao9irwAwEW2XEtTg+9DSqdk5PFGWKTVIN724WlZs01hk/
gQ5xGP+sKjl9732fIL76fYqQxdlxDOUi53PrrG8jDqVdHbnV2uxJ3qtjCdCnN7ZT0D5PjOkYsNnt
eqzngWxvGCvLLf8gvalY6Xbxu8hZBkSDvLj6TlhVsULuXu9koQigVtyGkdlctDzqVoZNIlccBs7R
qHa1btyz2A5uTBd/IEmctg0nQSNug4sXqaMcANBXqcLKpXEQXL6YvpM8XF/8LuRkn6qKhm1RvOXa
8BvWhrY282jYqVruZciUJsZltmmlhqo0Dw+exbJspCHDjKjDzmC9hX3Nm+EAhro4303+byIi2+tg
aBxCBa/QIpM6QtK6T9DqSgKyzsmwYQo8beGRsXgnv8ze2+eFzjEqyL6bnfzOKYQEVgzqjMay/tzl
zGba8MPqp+5eUWEIx/R3pmbWZ7cNL2S06IjjOFF1fn/QkvzWj7DK48rqXmlxMin2x51jkbaUQcR4
E4mF7rhu/5BRG29S85pVZXfVNNT21AsQbjU8fRPZWPMRExVVhEVBeWukIhs9SRVqFOtnxPZAfwyG
j+KzM0raPvpgHyZZQKOJMhhizdF3QTEiBR03wq9JrCqRfxIJG+yyik/EpyTHZbvxyHw6uaX+XLmB
3DKQP/Sl75EAAXPBiLSr57C9A0FjjsXgyg5/kBtD5iEl9sohzTEEqolNqqZMYIlfOap8YS+AozhR
qjEqf9E9U63mGGC6isz1eeRzaik0qpSiBL2vFZC5DKxNneuYPWvCzvSqO1AwMjwgeSoAfo4MgUNt
3Y9yLWz3vZBkluXalED4Mo5Bi7EC4Q9A3OCHFxKIYzels3G1HrNaMzbPvXTV1hm7vZtKe4sytb2W
bopmHGiYkzXM9+cvjDW/2TKx9j2Zjaw12YrlW7zEOdLwYGKxisHE5Zoq+c6atbauYlwH9PfjIZXr
yoK9h9kD3+yM/zMVqWaFU6i9ZeDVa51n0o3EywJGq7s5HyK2mNyafrYjpcfa272O/m6k620G8S+b
XIe94/bH3Gfim8yq5rw39VPvlM9jYoz/w8snzGnTlb2xM1GVx4a97ggGADVqh9c0w/ozdjrkCJTe
rdtHGzsatLuTsEOSW5q8+eXPgWCDF1/VUIk84HXAFeEyGZzdsQ3YK0Jo7U0oXPXkJzRCupnsqFPn
7hsHWZ/s67u0MO50wd6cKcd2xpBmsIL0DlsdJ7GBoiViRBLUWfAw5hi9sLsTPGKdemrzWXS2EC6d
hixcA/PK3fby38Svdmy+9UvpJxnPQl2/LN9lBdOwQ19EFg+m38rVKCfjGPDxUHDu0qL7gn0blXZb
KIW2IU868whkm1p1XT70JSnDlTUCvhmc6Ja5BmGJnJaM2HV/Bqur1hB7N4Tj4hXeE2tsz6zH32aJ
gYLJ0QiUjUPIBQx8yoKZrl2Ut6b27SvN5zk2BicZ8Mr7Er1Bq2ZtajAiSsvL16UsyjVoNdQnpJCW
8wnUxp1K5HK9ZuWkPJ6jZCrLRBJfmmetCO9+b02nmsqzLRKsT0YUkUdfwIPHKhGZbUTmdO0kW1J3
SVYuHEKFdA+vSVhb54QN7WKY1sWsNMZRcKeJTPXe9LyYLhNqpT2k7/cqasZTaNm0/2Kz29PqHT4Z
lb1LWiz2Qjpx7LqX5U9egPujsov0aWicrS+d7pVvX24ib+xn1xynuOVLy0KR5dGqhFJ0l7V6jjNX
P7l0H1ZTRzFbzDEtZFUQ6hw6xWbOvmsbrV7pnFmedMxGDGps8YIZBLuZHpDBlFJ8pnTiz1OjnxyB
6nTCdXqcKhfoE7YpxWqKZee5dA3xZk7jccAV2czYzVDjpflMCEasCCvf49ALqXDciQYVSCrRPTcI
dxFgByPE3zlvR4taiI7xDNhyRn03mFjrieVNMbKyq4RDGt99gZTaj35+8jyl8Zkcs8THhLGrI4Ud
m6NAQ6QL4jQJQYs2vq80tneO3aoLP3Bk3zUi11eSZ/A6/9vQRj6CaGa7YzQCGEXOWA6V9VKP6tWF
O32rOSfi4rTOBeYhhszFpm1plWCOHSgQR9RPJBdDLoESI3Q8sqj4N9wJyDdSTdFL5a9bRhT+KMJk
qwprp3soZVItcj6veBAGLoWQ2laCfcKN4uzmF574MfgJSwhCvfXUB+AkTPeP/03E0tKcOHedCWlS
I/IsdXiPY+B3u4m0DzoyeboBpKYOCrPIGyce2qQDUQGrrDAy9K3RuNdENu3Don9ta3Ea44zXbaDc
HHrh7yJmt1eKgeoQivLY1C0xSb33G5Ta2nNX8VSChgl8Mln6WF0RUY1bKQbOwdFYPi3M96Jr6L2q
bLwtX4RBomZKiNJqcGEbJSK8cWblcD36z+wk0Fu9yWDDdJPj5+vX/ORNmM8loxHOlgi0XNLeLPiv
m6DBJItGgKtYE/yVBlFyGIiFItNBf6C3TnawFapt1o8sI5WGoq5qDnY2eU89sKYUD7I1ufp31g2G
ApMx7idl/W4bQ/tCUx8I0Px5QWVOaBpzD0v54oa58xR31iFI/KMkrGqFmaxE3o2f3Q3MrREmCI2Y
2d+Y6z/mHfzY+KCxGhctgyYxn3uaxfG1+F26Ju5ybuPH8nE7eVcflscdrzBDx7mVQ0j4qmA+tPUk
Y2ekEQ79/hQvHerRQqkvk/vijW2w0XtVP9c5UCQjQnW4ouNFXEytOfvPvc1DwJKvcWU/qK4DYkaQ
ndfSdLYxSXC72MJJUzDYora2y4PG/z4gOwZcAstq3RaomuPJ2rsJvsiVrkW/sDynO0Asm4FSfEJO
W6mEXkJbT/sUVfFrCuT4OPZmdQGRC65LiE2HuQlNfvoQc4TVEne27ACa7Pngl0UaGxaRCqrYpZ4v
b9W8a7sVPrbBkdaaQDR7o5fewagIhtXCuttM2KLvbq3/5rdDW+VzEDR5AC54g29vpjHXXwE70E2u
jO4pzvOT3+vvZDf2T1qLKCTX++9DHwSnlM5C47x/QpLN+Ww1hZl77RsyPTDkuniAkSdIOjs74MbO
o2oQsUdaiqZSYzDp2hq5JBjie9s8sMn8iBFXv08jfWysGwSTIaQCwzqv3pVEwFk26ZecSUkzs9In
3KyM1Dk6436uVoFh5ZzkyjC/xNE0/lSatmpHGSFP/uGDQbtnLRq/dvCdi1cPqKvbmRPm1ZfYsZmW
G4TAJvCg4NxCu0LjWCp+UfRF5vBC+Guj2IW4Rw55wLDZp6w22np4WtZOfEFMGaIItKChYeSZGMcC
XHhk85Ysw6jZZKG1jTt3/DaEAKGCzNp93muyxXWdmuY3eyYzF60B7SZt8KE0zEAna8Qgprn9Ycjk
tzbsoy3MC0IX0vaEp45Dho+TS0yGeQoM9B8F+UMrQ6OzFIXhLz5o412YOuUZeXg6RJ2Cns9Rk1Z7
ECLDTB+bYO0JdgswJ2bSk09Z5uMZkFX+1B0yQWaXxlhi61COhcBnVsbU0GMwrAwjotAOXkelnPca
0pZ5ly7ImIKhx3MxmKLb9AZ4EKer1ogYhputynPd7ZNBNncyDqJ1GYYKdDUnpRS/zPJpLUshDVHx
IzFltHHnlcHTUywIttWe4mEmHUfptpi5FPRVOvStk/zpG8Ba+83CLuayc9dJN0DNOwS3RknIYx3+
2eVji3GVbR3jQJxYcVeC6rv1jW0W1frBWVaqiuC2kon1rpR4c9TMlO0KBw6y5ZMfoNyDqLKJA/qP
sQnDTRrpH8tv1aXl7k09oQk/R3Qg+m2vspTbxOOpLXS9OhLRR1zZqH76jflqtKp9tjseg9ALmPEi
duY0PtR3vKkzNKO6yW48yiKz9+ZgxT/GGpFjmMX4U/tC3/ptUjzGDMFRKFrr1nbehwZT8wdJ1hVa
BtHvdW6GVV8N6Q7gPXCZ+eEZKJkwBuAljUp/HeR98hwXORENqLQyq66e6o4JoJ7az0ofgWrOneEq
wOyqMv/Sou+9QSP/oQm3PRYAymhygwBvC8gmoxNsJgCHl5jURjpoHL2Njk2757C4kc5szQnU8Fg+
GkaUKLAm/1rNk/hciPZArFF89mOOQpFvaodURjl2Bg5cLqXAWbPya1BCTx3q+p6BvwYCxoslTmS2
NVwxM2xauI5rKzLKY6qDPK0iOPbJDGqecPfiu4CWmTj8iDhF4WJOIjz6ElJGlyW4Y+flvtSd74Ai
nZfGYlGQWTDPK0Gw27XOwgIt5lTmARnETmmiwitcxtmwe0c3M4GsIB0jGsHmrGtPK0UM9aVJcetJ
PX2zxnr4vqwADK+K84Djd9uWPBmjWXQb0SGAbiTLfx0NakMMO3/fsZNbkQYdR2rWrqSvkI8bxnQC
pMSaLFHskcM2dGgrbEQKGNQT3MdZll7CJpxgbIwoWf3+Ucwmvgx32kZXBT/C1aA29WW2VTF+pCCv
hmv0R8NiascfTjW2NzfMnHUWW+kB3D4GabbVlYt1+Nm0yquLIIB0K/1mov9aZ/h6yCHv9AN9a4Ko
+23gUNYun3gVmDnWfrzvS04jWgx7N2WCU+nU21d6mxj2BJpDRX9mW1RVccyr8RddG3+d611FNusv
6MBoGTvSBiwQP5XS3K3noLtiOk+8vMqw8vs1u4VHOh3qzq9N1Yv9MIQdns4p+BAwuhAacEP1z1Pp
uc8C09ku7+Tw+Py0SMUOELXyRBhli1UGSABCoc8SFnDsmVRpZLT6gdb/wJkA2klhZgcYCv45ViZH
oTlqVLDQbmqO7ttlP8Y/xQ/BWSkOLXJWHj1qSwtZdvOdAFp5DObjuLAaTK61hnC0sLFYDu1qGLk1
m8R6CUsL3dVo8dp1dNTzmgfwuxK3sPG6a1WiKXdhASyRBJNJaT0RUnnwgIqswPwweaFYMGV+p0Pm
bioXU6nGd2wNvQ/AS8+ULuFd/MIJ7nnTH8xGewLzGjH96uCThIhfcA3RVgVwW2ip+UKua4fpqCIY
J0jb9VJwdkF0V0FbX/y6RKaHIOu4FKl5bSBe9cOXfrwv93qmcO32fQH3JxrudEmd81KiAqVGCmbL
i1um7p0nTd/QJK5IsADM3zsaG+LsFFuyB5mGmlutwZzg4qW5532waQbn1eAxeja70LpiBniuhN4e
O0O/0Kst1i2Cu9MEAQ79olafW8t/K/1sW1gjFu+sNS9KWh+5M3BHzEcog7AijNn6GVpDda6zdVbj
OPNNupEgRqh8RADvtBtOWa0eBOzGZHiOcOSNgKvVaRfQi+EVth+NBMT/6OUszC4SD2lY6eYNMXyH
SjTWjoS3mGNrXYKkLDefHQKGYA4YtFvU6G/hmAJF7JL6ljHfvVae3ZyGD/opOVuaq92DycRMYUxv
skO7joIDxK7dIjYr/QYb6cOvMOwrXAl+IjedgrGAwss79yhUUZMn85WNNIpl3jG5Do8m79UW24yJ
EKvfjmA7rCrRHok0uSzKdtfhYNXvy9I+Nc3bkKZHMvX0+4DQb53quEqLKT82lmU8Fy2cKZt8ZrCz
iXESvvZT5eJ9CkXww1KMfLMWUA/qmle0AWWD/MaGhX0XZfmFwmq4mGlX7j3CHaD60SYaIyAuuuj6
o6xNYttxYY8pxM7PA66Whx8az+h7VqppFca1faUHCjp0LD5KkfS3qSL2Oa4D5PPGF4f8w2szpsED
o6KzlQm9sXZy/Ed5Ti/L9tErSDmfi39sT97emEdzqqmT6/KnusVl2uHIPHhBZz60Kn9vhQy/1mhI
naG/xybyTRfnYpUDzOdFa/xetRnzwaLzB7++p9rf8R07iwPjrLUNz/gLD/SG8kMLZ+c8BFpwpvoh
4AGVS6cfh6kKn6kFord4omotxZuT2ocQ7Bsx5820knRXfZKg1mOsD5feGpE3DP6Afq15rZUOqaUv
XzCkMEfAawrNwu/faMFgca76Y+QBnFnuE+ljY2+GjV3GGWEKCSDwzjNXcez/XEopM6x+hNnH8pvQ
LukvmcmS2LcvQTRJlyVuiK7orPc0l/QNwQpMDDQGDpkPGWxJO6ZtNlyXBgKTXSAc3GyrlJTfC0G+
f5Q6ozhfNtFtDIul7KHwUDoEPmeA9cj699IhXdomsdbt9GHqnj8X5oAIOwNn8XJzafBJExT7fYmD
H32v4R/1htMDoqb0Feu0yQF3LopGd5JrjiT+NWu/MFtb+b1HbZvo34IG9Lk1FL/s+TGMETHtSSYw
2Gnb4AUGxmooSI/khAWEq2PLDsrjYOHKS0vrPfE97W1UHCwCribag9i9OxxF4cdJ/+cUvUlieH5N
DUuIaOLsWY0xZSlJxodlcRS98t6Ju32z8yF5KshvfAI49lTnff01KhmzYwHzdzpWi6+hGhCSaSIE
J9VTNyIim/dwdMnXCBDWuBRo85ccwMmIZuO4lIFCkl+UZEZ/1YIRlJNbvim8IMs2M0Xwrk2zJfcu
zokh+Iz7UKZ4LwHGpUTDb90kRD82JvnOqhkKUUBul9CLpKmsUz7UL9Jf/A9Cx+OF4a4ryvP/filS
EgsEg64zStA7qhRJnyKILySX6fvYzlicR4CzQEQ3ymNwuWyM1ajJG6fx6pAarlynzPJ+E98FsGys
wI3X5LT6AexExVj9InIzZLAcVPvI5ZLhg+lPUsz1VY2qNndDJvr0uCifzHztELnnzJ1p0lfnA53R
NKcuCDVIlGS8ZZwhtpPIGFsVmBNCUcT7zKQHkecc/r25rRr1Vk57qn0khJbuO5efZqOiW0m7aB60
t/K7qFpe3uCH37IJMpnWoUOkycx6YzTPUVVdq36a7sC6AfMm+MZDVFInppnmK/uOt3ENJMeta9FX
4ciwlD721Bz8OaHZFmN9sKGZ0BDBKpL79nCoeywfRdI153ZSwWa2c2KqHSBPZ+QloIv7UeVau+5s
2qTca/GXNjm5S3wRVk6gPZEDRagwMdtAnvU7bToWeV987vBahhS2sWucolL/vdxMtQ0BLup4/izR
VU9ZF/1MKFE3Bk04FgTjPfYCuEZ8tOysm8gQwdcR2FRgjF9Zzw6BVUVrPxbWi+FPrwkYghPtu+oF
Dal3Wm6+1AZrVRakcktLQldHq6drrrWvImRWKIUJ8P5lx8kBJgSGxuE6two/JxJ4ZuE85n5wrCtT
33gdJ+EwnpqbEdVPysjjo+53Dnu88q+mAn8D6Na1wKZ1hCQThhsNgDeMepVGdXo1PSQ9kG+uYZ/7
x+UyVBqCb2vQL0zQmEsrg9MBIaegFep1qJveXvSpt14i2oqQAxothFf4UM4eB0SwthsLtxeVo2M6
4iDwhQSkij7XE3OqMBdPvp3Zv4Rd3VoDVEpDA27DuXNNpSYfsULflecccgnpJTMn1l4LhvSrbEBc
ATv1GhfqURodLcaQFtjSS4VxGGQPsx6C7Zh1v4BYzRjNhhimAEcUMqoeuTXRbGnSPfU5VTvwvxiZ
mZBfvMSLdrxJ0kjmn6HEuje8be11xhdqkF9xShcZCfwEboPCXIQanV239S9LPffZWSi/5SS6PVcm
WUGzjV1L5XlpuhocgOfmp9Nbs9cn+4PGZosK3XCvY09+wHKTLaeiZXXUTB+8mUS7tfy32CnpuCT2
01Q670sEp5n45VHF2CVBAO8oBt4YRis+RMO50YYDj1FBCV/+VYaK6JlUiJmJ+BHDI3xvKUpxU44n
pHtnDLjZwyY65qGz2S+/b1IgecPILDdeJvqHLawQaRKBBoDNabK1pPDY0Rg+h1nxsGWAqTB1uVr1
rMoV9UbYYbP1xy7fo74gSTlNvyKVx800ss8vT7RVWtfSIDtMm2663tq/PC99wnzdsunTBC7sc+F0
xns+Zc9YgGHd9k7HjAQcWBQ36NijrDxaY/QjbnLijOHJ3BoPjRO7xxHfKWhbQfeDeMGNbzV/CDpy
zwq34aqODZ2EGjpRyyVcfpfVEVngUV1cAkd0l+VPpo2r7rPjaaPnxi5T3xN7RJ8laf+Wmf4KW8W7
5hztWJcYOSzfYSHBixO4Gcqn8g/Jf0N0hVM0bCZC3dGjAy0Pbz4P7p4EABRT84JmJ/H3CR3WEic1
Eb9Q1jHZfUiEvzroluZMD2pImdWH5SWnDIAOvX0SZjjtPh9Pf+bgV/BXi7SL18vyjqKpuBijX54T
b+5HI8E0L2H+u3IC9SHwEO8KhPKSSBnQQvGuj2R06tLhhYjhN5Mj5VLGZMk43ToNZXm189uSGlQM
xiXo8okyhj+nknlp/J6AZb4iCvrRG2hOP48phUsaunTD/pEJnhe7yb7GEim7HVI3ahFswuX4iqnX
5UjgdLsmeTE0winKGeO1PHEZ5TC+eNr0Y/XUMRA4j+b4M8S0/cDG5DxSoqGPtanDPY6H74VIrqBW
mCvoxGlwq+p0OPli4SS/5e1A3euuZGfLL5MSj8/d3lTyYsCS6Sh2b3VmVk82d8paKqI0lqa5maAd
79kow1SdWw45dG5gexDeat//OcpTGX8J8hQSjoMuDN1SluPKJejz53eeH7/+f/9H/79pTsxDOhnB
1lKIHX06KlutA39lC0Bped79RqW3Gh0tprpFuUk7mjDss+1MFO+6ItzAEcQmoXaF7qne5cgYwx7k
58gQE36O+FfTX+s0+SrHJN3hY+Ti6WileVEMHjTcgp9FAP6ncL3MVtIJB0dmGntDd5yV0efm3sMG
/hgIA6bOghl5RLqa0Bel1zU4ZHOkncd5tEVvZPxO6m4OUG1Z9we4zPHs0EVUbCKQo7pkxolfqPea
PW3YlWuSTr60jpKCYiyqCUvQrfqpmX/PZBqc9vgwzvoU7ekNxbtlrex8jYYXugUsfeYfWled3WiV
S9v6agBgX/Wht0+wJnDXJ5zbpnif9IxOGUWvenpwZ8dGuYcWlTt5GRabOW07U6vDf8vY/WtEq7Cl
QR40NCJbIHn9a9IymjUiFHlwNn7FuVqSPUtodtu6qBLhAl0wgCAlZytBf6F9zWvP37vEv+9rqQOJ
0tyTMjRtZ4ywyv/5ljP0/3LLSVsJHU8Z82Dxl+xYwslbHxMuYakdZkCD3tkubqjzRjptQ4zZzOq1
/FLglBvHBuQFn5fjhRsk3c09r3AZgYfP9/RgtnZHxdbItP5SYeuI6uEb1o9i5cpyWCdKyaecxr4s
IDILDOprURF54VMJ/QFTN5EugEu9OFet9e1f3uHfPnoeKkvoNk+Wjk/LmNPF//RQEfLSTsLH+PO5
CNIAbjY6kLiHhGiBDD4yOwu9AKKH3q26bRIV5Qb3H1y/htyDBFeQpoA7DxSdTjE6m6UbYBiA7DB+
0MiLjJelWT81JIcRyWRsYpEQEjZPZ1Uon6wUWWDQpa8u8PP7MqWKY206WJxR9ygCBpy6Grty2rz+
8zs352v35+zkeTlxSCB3jPkf25gj3//0zvE3YAa0o4jdxQEH6HHUCCMXPUdNKBRUxAcsX0nZ7LVb
AVLWzZ/oP90zTDYsO/XFiMhJmgS6nkXywut1Tyx9w9qnzF+lgoCCtHG3bEUMl3uNvBoDEZMOYH8z
SqhT3tzXqvEfqVS+NKr5MbaOdlAapWccYIQFvBznjGssU6Q7m5kK2h8bMr5HAR5hQTvY892WyKJB
yUpOogZZ658/ob9FX/NYmq5k23MMyzUN5y93v5kLJ2g8CSI2NejjzGnXOWJTts+QVY+k1HUKl/oI
btV5KTPvbIXyOrnlBp6Q+uE3tDfcQEt37Wyx6DCVbP/59S1X6D+uIBcN0IvJSNKBP/LXe3fM86yl
YEIuHrbufikssAX4m5FYnwsylZdM9WuEYsNr3ZDjPCe0uigMbogvV8t96tnJi5e54lJ1IoAciYGV
FUq+dn26VdwCXx3hn0Rgk2KtWe1lqbpUpKJboFf+zTTJ6KsJNIoDd7eEnQY1XjrPlcy6CR04wxcn
PgZ5iK4n3r+8eedvS9P85hHlG5KVk7LgLwHrWZLRq68t3vxcCzJ76bY6ds+AsNABDCrWx5Wn+cEu
D9ycniATH9/AyV/pvtgLq/jCUa1tVripIaTMR3U642qH2wBppi6Y06Lc3Vq69xFIxEr5GHUXVWrE
iC1nJQujQSTi6dsuTucsQiam3M7ykOrDy9JNMFEW4L/swNZlJYqtfvwAc3nOvRlwn4/5MSuKj2iW
URGTLTbQJaPdjL29IeK9LyOf3NEAySTeV7LzEBwWJCt7giQdsomrDd1EscGjad7EOPxIO/MuZumF
10AaJeu87M/KjBVFEFPOwS3Dtc2R4SKzRr0FBWp93bhYIJlOk18hSjTVxM4DyE/23emf71E5x8P/
xz0qXceyWGJNAdPsbztIYKRDHoUViH4XtbxQDrkkxKjuwoZpv5NyAs9QN26dMvzqcxFnakG3Q1aO
14EEvLiuAiK+cTv1UfSY0HMq+SWX2ZaudbFjeBadYy2MznXa/cv99V9fOJIiPhgyXiRL5H8uj0Kv
vSHVC5TohUOxN4QwOnwXHzGh1wR0aRt4Gr+kOzEmhhlAjmKpSyJCwQ2vUg0GNGv6l1qq56RKqcGm
u5YG9h7LjJwXyJfkOsjM/5cTovlfToisBo7UWVVdaS0L2p+WdG1gcEd6Sby16pOMUsit3ddG0SHG
bY38xwc/lGQEm9Oom14KHQlAfUSz5NAkQGXpDcmrXU1fIzP0npvA+T1IKci9HEkEnibORe7vTvX+
vZm/mN4hHzBtD/MqA81oKtJNn5A2LLizD5VJAnyZoTqFwIaiNfdgFtWkqyoLmxS8SsJHxkuQcqKU
lX1x7LmRz3lWVWV0+Zc78G87vCFYI2zdVspAiPvXhYJ10EqNSQHVCDNQEWlsbAWmHkZkOthl5Z3T
5m1ZGzF+qJ2ipiIFkynRXGMmwbVP+nvfOzUMkGzamf0AYFqK9GgXDAgibdtqtnEs247rCvs+DbLf
i5jkX97EvBn/x2NkS1uYiGRMjijsSPNq+Kcr63NKHduBbGopmMUtR8QgHL7LWLUHxD7btCzel2VM
GxpoTirSNkWFSiOxkuYldQSohXokXXJu9SZJ8C2P/KtyGJUuk/4PP23Gi/CSZpObLiL52Psm9bJ4
Fr65++d3Yvzt2GFLncdcCWFZDmfK+XL96Z2MKfE7RHHJDQkmjKUV80X8Y+Vl6VgIjrSb2hF4lZo2
f1jpirtnKDpSt+McIyJh6Xk/ECHgafEpr/VT4WXWWYtKY6U04zRZdo9tjcSikPXZR+CMp6w5yQJj
33JVJiemaOIJYZ5cB+jNGn0fuM6DIBOQxNCptjxez//8jnX192tn2Bb7syMMV0n9L+/YBp2u0mF2
afRMGLpZUkag/B//UwXb2TGKi/GbD6nP7KIR/Uu4ZsxWfNiN2CFDEMfp/3N2XsltrGma3krFuc/q
9Kajqy5gSIAESZAEZHiTQUlEeu9zJbOC2UhvbJ4vVTMl8ZyQOuZGIRIgkPnnbz7zmpnimRQMEOVL
XfUw9u3AMSdJ+68vdYkYfp5mEuyQWuo2h6uqyW7+w8OBkDMHHeYJG1OrLs1YGTd0a1KExik+d5p9
GGJBdSug9IzB6vHGiaot6MVPWZU925Zv3usQsjXOgtsIdDL5KuUUGxOcMU4+KDNmMUCttVs0sUlf
cZuylF697hqaHqRzVJuU+BD5ZrFfWqhWrFu3v74/XaL5H+/PYA1hbOiZmkXmbjjv7i8fHR3DudDb
8DZQ3mklvLdceJ59tkKAUb8HMPVUQn/fk/XjomQZ+9ZLwF1xurYIUGSIo9fdxs5y97rxEsj5QRTR
FtR26FJN+G3Ed7++ZE3OmZ8uWdNUxKZ0lyhPZ/jenUPoudvGNAX1Vh+CzbKF5yE6AWJcvoDWAKU4
kHO/mTW2pJkNHcToC3zsVDrnCGbcNKb1mdoqjnFGq2yRJv3wmwt8P73JWjl1NSC2pmdYpv4uEFMQ
HfPbOqRmM3nTWq0Gfx82JXpiswKpqgMhNRrWCc2X6gbDsOQh4vwJcEVQTlWLKqw/lS9oRL9MTXeV
Qau4gxjr/mZea3INPw6iamumLTIFlkks4npycP4wr/V+0M3GQHI+0WwQZrOGHnqO2zmCq/uop78k
fbgZ0jepvqshTksFeedV6JcgMLhagGgxMNsOWTxNz8YrVUdtVGszd//rwTTeD6ZcqAvwGLontATN
fZeOatTT1L6YoMlghkXO2Y4VBE6wjZxwu4EkUHWVXdi1eEMq6HYX3vgR24PyOgjzcdeaD7ndTddu
m4afkVrdOYrWnGqEX+6ivrUosfF7Uw+VddsnMdiN5ioPcQMYzcY6RKP9qsS2R+nNPiddhfucg4tb
NFKbr0F3XNXz6K780U2eA0W/yTkE1wvmPU8i+zeHhP6nQAaYDtUo27NNWkUMxM/PK8/ioopq1dog
C2HsXWcArY8IGb/8hBtAseoJKNZNo7UbVxobhcOBrXoOgN/FzgALYxez7KisVnqnxTvYb2tq4dbB
QrRdQXwJRoJ31eTTYwi36TdFk7/Y7w3X9KjymQTdsDDeTTahVExaOTubMp/cvYIU/x4Nk31isbED
XUQeydVzQouovuFpfdYmyz5yZ6s6KZ2VpyIDuSriIr6aPHR4MwDFn0Y6Kf+T/V57P8460w34gUfE
qBsqugw/j3MfGRXdmUDdAnCAWB307RbejraZRARaKYOtHebf6Pbqt7NTnF1F/4Qwtr6uKIqsIxfO
wq+nv/5++nM99Aks09Rc17M99d1zB+E26aXaqtsINMZq4B3bCDTf7D3oQTRcsX2rm8iqUqS58hJ3
QWf63oZmNsGV1+Lboh+/RLpj70CZ63u9qoQuHoX7DCbCOFFwqkq1QAUpopeYfyHYwyyyt8YnkjP/
2lbh77vgcH4zI5z30Zvcls580FXTUh3NfLeqgRgTc7ToWQ1TczN2tqgu4ZoOzGQMcVYP9GSTTCWo
+rFRNkSx/R6E33hMPB0vsm7rd4r3OsVINi9xajcBJWAfqmacSQ10JfL7PIOCf5MVCY5JoHsQ94Tf
aObFObDQXCkt3C+B2Q3IvdWAbmhJKE89igKqV6B+nmGro6jAm+mFXi25Z+MgqDrNYcCit4x7zid1
ZbsFGS3k5u9gcUCll6WGkFYNVgUKDPp8QA3bh88HEn+LNxuS2gJMdEKIQqIVqfc4jbt6QI+AnsiV
O47preWUOzT7httmNj9r6IWsyigGk5KAv7bHb1oaFdxcjhEp/ogLjaMAQEn7EMCimiH1gkZRS2em
Lq50Su6YVFnlb1LYPy0S9mSpt8te5Fgqh8jPiwTV2dSJlEQ4ZQQ/k/c1a2mWOWiOr6MOCcgAFwtc
lCkoc/7kz3FMrxDpgFtXse+X7OA3i+QvKh/sEK7hEcQwp5ZF9MNhFpMP1zaZ82am7VQM+OxOXXyI
cwvakQvDNvdRy/fjFok4em+rHIdMfVaM/aSiX0WLYsY/EYJqoysg9vBMUgLsdGPEePIZXBMGjqRh
YAP/f66aPgMhDP/8aRT7Ue/Utuy5ajCl29lGEKLwbIyRx7ZADL6e9zH8QTTbhvumCa4HuykP4Muf
BheplWmCjti1cIy9wDhX9k0T9vYWoweQaN1dRZ3rLmrSdvvra/6rJ++RoXg6uyNx+/usa+hHC9I9
2J3voADIqHCUQt+FO1ODv/Jw8TFNH4fQpqYaMbLRz+JvbMSIMfkR6Qd9PPX61xdlSYz6cyxjmLQL
2AZMC/Um693xkkRuOSapa27Aa7oHv5irJ3pSz6ZTRrBe1rZpIu0zAVgoAU6eC2fSu3WZ8vwBW7+G
jQfhS/7Q7XA7rJGEh0lPlufI8lbmCQR2BvdVIxyl6NF/MILaPdgUdw46VU36hS5NTx2thChqdbx7
sXJb4KFEGZ8gKHpXCxsoCOKj78dPflA1uyyy3AMwKHdDEZRlXSpnXPPA1IHdAk1JsOV/dYwW/0pH
b279VHtzQSXs5gk3M73ry60dudkBXV/zN9HWEpr+OJS0Nqj8a54OJdDD8erdUNY5x2KToueDbDZb
shtA7c/NcgMmefhq1f20q8r4ZhlZQEaHJq7uTZAJ56xkrLuaTKXIg8dyUocHUgD0D8LyIPqNKTiK
a8+ox51iPCI6Un6G3aDRwwpIy+UASlP1oIWxdl2XlbNfztRfzxL9z5uEDu2YLMewPUez9Hcn+xCm
k2YQ9mKI0eK/BOHiIR5xYKABBZVY6EVxgW7DAksoY/OQeLCMIMCiwEhEziNu833QJNN1qBg4k095
eGckzUaPqvJ2WW9OB/8knH8T+S0Z5o+PRLUNTn/PcDzVNI0/XTc8kbiyuspGllGJn0bdue7VJLoO
ZvilambWN/SK7O00Wz3Rp+PtSl39ZCPWeuMZwC9/PYh/eTGWiaidqanUXt43AFQn7mKl1uxNlTWI
TNdCAIDGwLKxsKY0egcbcHokRt+mHO2us2uzxMN6M0z2RZll37OY//g6/mfwhkFJOgVF3vzzv/j5
a1FizIA52rsf/3kXfa2Lpri0/yV/9v/e9vMf/fP6rbh/zd6aX77pRFWuyN6/5aeP5dv/dXWb1/b1
px+2eYs/4WP3Vk9Pb02XtsslcB/yzv/pi397Wz7lNJVv//jja9GB9uTTgqjI//jXS/tv//hDov//
+PHj//Wa3OI//rj67/9d/+2//9db/f5P3l6b9h9/KPbfwRHbBLcai5yAUYqmw9vykvN32AyeBxoJ
Qz6duIxwNKctGf7jD1v/O+cr3TH2BnJuV46GpuiWlzR5Cf6ihScTIbNn/vF/L+6nZ/jvZ/q3vMuO
eB209Olt2WP+PeHJR4nAdbZySmEy613v5+jC7s3Etk080ZtqBiZJa6ZBZZpac/tRKQjWQCh6EPeq
reG0j3rEDtrnE2ZO0pQuUdzD/gOdMmoDozWB/8vMhD0M8Wz0j9U6pcZaHkso6zBdx9d4rOB/BeU2
MBFRrqZ6BZJ0vALjGK97V72a7eAeOcBV1b1BunicmuQSDu7BGUGP1F52pxj8GcyCIx7V7sqw61Vb
eycPscwVsvDTKhr7PQDjF/Qub+gAfkTpfa/riEdoBkcT0dPiFuHGM5F8+LlVK2wtgvxFS4oXDT+k
jXxaNH01mvo3VRSKPH8eZkkkHZeqlssjfRfE5XVkpJBzjDW+FJizeqnAOpCGKtV+7dvY1Hl+CV5i
atdGiASyM2M8VeUX0wf0xslxkrGIPQY34pBaeUV+o1b6x9xjZNE3mdZYWMOLPDmVsjVq666l7ngV
eBMDUwbnJssADvF3+GrgHeMl6zkLy81M9rWp3Ye66uD/hDx+C2Kjn/lUmeQqSyX9ms4fUTQ9Qcq6
xL1/6iLnrCETNpjAH8IOoff2k94GZ79yQQjP4FIjLC7RhTgn1hFYTA9dZkZ4Z6TV7hkJCovlvPIC
tB6tYNhooBxXWYiIk9EDFcp95b4uaVZ2gX6nWS91gdJu7CP94LqvnoIGCZ2+lY4oL4RjjIDGLsOT
qp2ucSsnVN2FCPImYMNXiuee6o4HO0MJk/+YuZqvBhzBIMoke2O0h13jZh/BigJLirmX2h4RCrK6
a4J4FCbN9EVHNg7e3HzjV8VTCxRx4yXt58FyX7oiQLC9eOiG/GgxNgiWvhm5e8oxU9PH4tQMzEcW
XoM+BMVLuvgQajPGx4U0z5mzlzc3CkznmVIIrMwZ1X/nNAL7ABB9XFYV9PMXzGWRPB+RWQT1ZscX
tfJPRemZa7tW1p2H3w7MqLXrRsDMzeBi9zxbjyN0lXvIcigtouZCh2GWybxGz+3I8QpXqWVB01LN
0+GLNTnNaorgLoJK381mcUERmIFQg8uUA37vjHMtd9Ml7ARU1yK3/ogcFgJLgXNtlyY9Kf8pa5KX
yKVb4aJCrKrOvFI07hsWwCf0ju68hqGFcnKptOTQ4Y6ONM4T/d5Piv/c2MjhxZl6kRtQIoq7JlTF
VRvgBwujfDDjckuXDXBYE1wqKnoro+2e4chgbptiUmiaxVVTx7dppBMMWqSsyDpBbAQOp8Cu6Prh
rgqK52Xu9zpDY0CGQ+/zajLKWzfUXpe7g7X3G1jHUif7eVfFqXKpIJm2paNS9fOuaioKYpJdoSOA
E++dAWxDHuSvnpshIaAY57HQDw5e7Ek4XU3wkPRBBeoxoiEd5e4RbEeA1Wb8SplOiD0KnVxMfQt/
Roxz7m7VqXiynlS8oldlkmD7gdOKQxPdQuIp7iF7wLU3MNxzNO2tNflKtXaP8q4EgULawzoMUlTx
IwRlPP9r5oVbONisj3Ke1sBAHkZsv2eahcTGfTAeEIc9dGX2GirAIxVkOWIXHd8ke4WBRh9gfKPM
d55T/aSH1caC5Qi+vUBUye0RfQEHvNL6nS8ibY6af6hgsM8z+IuQ+yMmPyoQAFe5E+3la/TBX8FX
/mbK/dYOGsaShcPTE1EmuXsbfZofTut/HYg/HoDaglt7/6wMByADgTjhuPkuVGXY9GiOqFgEpX72
uC8ZJhQqD6WPYZzjnglmd12hvaRQsSBkZldVM4PkLaY7MtqTvBvXT4Uyc5KvPMx5PRVNnFp/iQak
dFIHPF/FBqWpb4qTvNqOu9UU8zXIGfJeIMFjwmhptYpIjPPYYLxjFOYZUmwOppMlV+VfRgXPsEJh
Ly9eNQsmKgaazzhAvjqwdNaak722hrNXa+dzajOHvIrRQy1SITvHo270QKPj0oq05srxGUACDR95
iP2QM6Tw5PWVpuvnJmxXhdMfUVM46i53urwyR8WjlTfH2dAPRZyFyE0KswEvsMHGqBm95RxlHqQj
AEXi164e8kI7wpcRLfBtZTVXlhnn7Gu8rRvsoz5NdC4xeU4cZB+AVwOMKtZq7GAxh/WyTch/FVZn
XKvoHc7wX1UUy4g3pnVu6V+cgSkPl22G9pugYuH5yW5Gs9MyUVFMyuRznSb3v54ezs8lQYmPlnqg
p2k0z0y6hj+vZLVTIqmeaWvD4YDOI9T+XKTl3OM8M0Y2fveuwfxWJyTDAlyCsBK6WhZdwZwOOHJL
vwZTp51TNoAiUQ/Li1rEKmxjHpZdnFs32FK3OyBD9yrv7HJa+eOUvSopXyE9pZVuIpYGJC3p0tey
Nc9QR8/R4B2N2jkWFmpn+DQdY81lLBMGq1N41nIBxaSde109GCETFHIvh2buFGvwA1fzUCFnxje1
/TmpSNJatJ9XSu7eZPoH/m5al0hsoLI17nKjhx8T7R0wA0AR0cxBtmRPVxoaei+mhnyIxj+9zz/Y
VGyjWrlaNgHFKIEDdbuQbc1mw5vY/HCGP//6IXl/9ZCo62imxNeOpr9DSk250nAntb6O7d7dKn4n
YMH7VsuPvZO/Nk7xSp5WoOkGewRNxrVmMh+pKmcNVTOeH8vaSF9lZ5b3a3OJnYSai+dMdW2g77mK
BvcLMPPNDLZzZQGF2uT8AQDBA24O0Ok+Ih/15PkdL7Is7SxiusszUPzkc1HhkMqzkg0fagwL0oJV
jZd0omHQ3exoIaMLw7OiXMYON5wTzzp3snu2mnlsfRHUJ/sDUVu1d5Fd7yjzsgXJmdJRUe2Hjc6G
EQ5sGPBozmiBHHIEHPMhPrvsZprFKscEYpMn1LTLlD17agZMbBUU4lP8IqxhXRXsNL7C082j/gXr
AYSKgv4OwwskAScXWyM1+TyQfpJC3MrzQzvjKBu2A74S54FyhbbzueasGwu2c/Rai02r94fUtc51
gPToY9UzAX/91MGZ/SmotmimsUbpqJouReWf1yYDGAyeRptPNYvj3BYvapW9NHN5NLPiSOJyrkNw
v71SEM1lh7JXtnZ5tswZVkl+8LvyOIUlwtnogMYbSyVqGGuaxVXVnv1or3vppdSzcuvAsdK69pmY
Bc+aLJiusTvcBuFNobavcZUfFDs9cs4TgXlP0GZnYpnC9hrI0wQtFVfgFvElr4MLomZE0dhRjj2b
prnhprC81ULsJCNv5Zg1/AQ6SG04eGyZSgxuGL9NA0UNryvQ9wiiax9FC9X1AZIscZlefkhG71rH
B05x0sc2MFFDaB6MlmzI3BdKrEKBdt3lJDF9HNbTnCq8Sg28M6EcA+p40a3iEKEjvESspscolEON
+w6GrrbV0tyyAJ9SKcBMjvCe/rm2djscFglXR7O+Riv7rLQQEpWPyATtQuQlzBpHTfgsDjIlKuQu
ups4XnNjCPG7Kz0fD7nf2TcTwuOrygm2wyjhopPDoVLOYXeNmhl6PLSS4yrC2dPGjIyr8nuyCSNH
GLUcvyq5AgwyQDFSRQF05FZctAnXTY2gPqITa8WAF24SNHOUlYR9IZ8G556kUzSKQjSHZ//kaESm
BYqXBoL12yWvoAmys3rnkEycNDDdMFpKi2el0ZGqA8Uf6TuZNjKTKokyR505x9xzy/zFHomRXcHz
tcaITGBygccN+SzR+nXcnPrAuYm74A4ZlR2trUMGZX010TFycYz1kxdsRS4tLQnYGdpNnYQfNbnm
MWg+Zba17+L8up2ir0oL098kJfIiAilEkJBGiV9wZ0YljjRkybRnEeucJlI+27meLt6EEpeSUP7M
bGL7aRs10+fEn/eDGT6gkXaxIxQAIBjgjxA/kYdh5COpvLgaJy0zZUbSeWcotkvGxyUhy3wamy92
jMgOCrjDJqY9ywE1OCtCcZ423q2D/ZJm2UttOydTMXcS3fs8X7y8yTaUuzz6BpThaDNqipkeUho9
FUNKtatYe92lauML5oQqjjSf4jb7SMX7tMwHPLSuLMTEVx1yCg44/87NXgaJ6yOHpEYejTFkHyo0
udZWmCCvi2tx2zoJeg0s5AixETN4wV/0EsHPW3eZ9TR08ce25p4HedhQu1YULj9JSrPMN0m9x7h4
HkVDWd4muRtMbFDh1jpzi0OYRC9p4544e096yshYV52eP0VmvEOtj04GswQVebLuKnyiGrUeI9hJ
Obi/FX11vrH84ICD2QyoM61U+0vfaBfDb3ZBzB9WGfmr7C5Oy/sl/w5NDBinGWFVuWlw72Vkw95E
cDRvr6iUfoAocCp81HdI+ZctAsjRfNWk+csoNzjirzw5yHXWHGqj0T1HDppYgYdBduAhC0GV2dJI
spdkMomS55aaFM/VO/VR+oL8KMk1xkEro7BQPP9aNs0HrS+OSqFSA3I+FsFtlDef5OvQqjvSwd+O
Lj7LpM2nAMo4CmUV8EQWCoYnl4GPDjpLgxIx61vPGXcxUtElWlDkDdyfG8CjG1XlGFvDg13KDy2/
xmiM8Da4uJNyqoPoRkPpiq6BDzogdjnAlWepAVWk/ZVb7eg7npfb95jl0MGJkIzsNk4iaehg5sM0
GzmN15U8XfpOF6kIJSqVFqQMsMGGHTg9JQJsSTVqJsj+N0K/Naf8pYyKY1dXR2u6MZvsiOTfNkXR
x/HyY9NTdkJIW2asTEulhqsXpRelZDFS3ds5KaLTTck38RnMYsgnR81Jz1LEabUQ0+tc/dhXVrKB
YemsqAMdQ1xcxhJ+XwJtaKP3ysWyp4dULlU3OPyDvvmGLrJcXSOVFzdydpDQeDh0Sr6N4nPT+dgo
IF91b8889kIh+zZAyG6wC0SnflrPKoPk1urXwjHuhkbVtxEmaUqwA1698YD43LaIZdulVA14pL5s
0jI5CntLoQ+mMw9G9o5IS16GTuPMKM2dpzO8XeSdZE5OnBEyYxqxS7Zm5E4GyjXJi/7FGsp4KWQs
D1nHwY0WTfCb+v7Sd3if7HmggQ1s+OiJ2+/Kndjn1v6s0ptErZIzHCQedPAeSj3yoOPa8GAly9E9
URJQh+QlywBGQP+8RnrV3SyLsivQjvC7D3WQZGvPaqNtOeBTRLkHw6KY9JX6xQxzA2L3BA//dzew
4EXf3YGN9a2nOi4AMuM9IGu2dDP3atJVVZ8PkP4Azzb5laKrZxNb7xIFxpUCw2NM6lM1Ps4aOYY1
kwsGg0sjpkEjLJRCg0Sjha1u4eVvJBL1YUf66mvcqZhKQC1ddSOSM8Y8niSgTO0YOY04Qd6cxCUI
FHvFgtssceOsQd5mkh6N0b32u/tZne5ijxRUGwZawjYB4ZLI5MSLUp+prPbRqihLlBg/ExsxkuTc
GlHqkglLPh3p3BZtZHRqo2pjGqz6UTfOcH8++GgCegP8pLkkYo+IxK2Y4NXFJr3oTeHWV8+qGz4H
A7Gr3hR7a3TQENCgl5EAVO6904Z7SlBUAYnP5xhRklS9BKWIJ6xaBQKBYXSXFOmrzr6e7WEiDKg/
TT0Jg2WjaAylJaaMxOUPLaQxit80J6FqAmsfFfMs5YHJ758V44NUXZaajWbhdqB131iZ3JXN1y4p
h+viR0Dnf1VL9F3gPEplyr0v/IYoD98XDCxuvBy39wY9xS3suzO2BXr7lCbjrQyS07ZbK7OPQqi0
6pBNIPu2ZCythU6Es/dpoIB8xE8LXCelfVyX2Juo+AbSadPOLTWdScsQo3CW3EQZjXMUaOeouwum
/BwU/ufKfWiIcdDfk9RAK+k+K5SU7VZ0v4e7dBxPBczE7WArEL9PFQ/S0otXRHmvGyd/kAxBQfGh
KJBdqoor+Rnu372bU8YdqOmkCJ0vGUOf3JfWxyJDssFi7hEZFuh5W0eamM+hSgOsZ8CbOD0kRY2Y
IXNFkWzFj/hfqvJswNWcgwAlOfJ4ol1JrA14/VJfWVLTsT8hJQSqxGasEZhZBUX6Rm0UImZeHE2S
tmLJECWNjSxtO/Xm9ZgVtwPTTlAuUEop3cm6iE1rj4/r+tfJjPEzznKpM9Amd1wHMgkd0/d9GNUY
Asrnsb6WYu0SZKboDbum9r12TD3oWz06exhTl6Uv05vDndvb94GuPtBL/x4jD0OWbOz+tmyI+TH0
PSx7afExorW0mjvnBuL+DmQSBfQeP+IxuSDucDCGEUlXdVXLqSEbdNaOh8KH64/51m70zBc5QH9z
v650PN7vY7oneBYPWVVPfQdKKgwIZ0Fo880S/iXxtz50rkyJli0OU0eO+6X4X4f+qeeym8ncIeD5
EnfRRaJrOVolqUJpA8fu7aA/o6dCzEhgj6TgUQYK06EbVM72dVodyQqOVRDgbG6vpR+C1OwV4oo6
2mSBdi2CpPl0I5Ho0gSSQNPaWlV35wXEmwhGnUBVkEvWcDNnvsZDet0q1a+BlR4kmzQsGfEQkQOv
ekrt7BjiQZPQ0Ecq5hrsQAn3wD+hi2wASLU8i0or4MmV3pt3cWs92FOMbioEjyVpLEAAr+IvCKyR
heb9965aakNWjfWX5UXwhdiC5WRynK0Ifx5kNOS2ODTAldfpdWFTmqmsniN85NBnj7kPgwJNakIc
M7IH4H75NUpxqJk27GOW8TQCtcA/o4QMjoJVToCIFOJNhN6KHOdLQA7UyMIXlB3YiakJYxCB/N4G
ESOXpoO9yfC+WXK1jKwdHbmGrnQO1U6JLg3FOsS0katwUpdaJIbR1excYyBDqYaYmiaSt8LMrwcd
xhRAjv3ZGdE9g8ix6jSCdQXauaWEN1EbwBmhYWY3WAkCDL6VxSKxsaQNHg6pU3mnE2EE6MYW2Rc5
ySX/ttAUQyMROhKBxZLIZAHHilwb6r7JRtpEMY2HFWrByaPdzTZHOYZeUZ2iJ1HtFmwzGuRC++VR
F06+juyMCmhu3lazdYntR7+NJgqWfKqnM1fJaHTaOEsrzTa5WIRPPmcmtrkmoaYkylj/PFJ42lGj
HzZzRTC1RBgSA6rzjDb7uB788KsvTR27D65Rs9kEoXJasvQlAfWeSqu8NTsD8aHgyk2V2ykqzn7D
ZRYoaTLp7+NmLWuh8e2dzF6ASwRW+nDO+t2/P0fLzINt15/xNd4FnmTMPBNjZj6xbDADfgsysDCY
N5X9yRoPaF6cDNbl9wyZtzqkcsyST4ROs7STliZWX5W4xadH+SzJTkP2mym31nllPxhGBWjNHvp1
jeA1vm3D2h6sfWkrN03A/iSxYkslp0vDhwKzm3QOX+hPHVNF6iyMn4SdYVwmV0s06joEm65bmFep
Z9wDb2EjMEZ8bh3Ukh1yJ0hnIX7C3ZSDIiyqazVgHU4y5EuWpKioBxvuN0lH5auVmBGMZKi6BE6f
rY/KVtrEKiDJYjQ4V9kmZacobd4IGuxoUxcJZNFMdfMpVzGCluA4Y4NasqYlg8BF2rM2ekUFElGV
/nsveNmO7bGer9jwGb4J75YqCa8zqdtIcSEmhjer9t6PtA18wS+988WjVu8GeEaTVOc8Z1/KHY+U
fvkL/CWlf5eQlMoYDdOwo5rxIjl4CxkR31QeVRU+oGV1l5J9BEZ0Sdiw8in/kpfZcwF/ZtWoT3Vk
RSxGP9otvXHJqUwmBEeidCOWxEnL9M9mRzglaRl8rtsZwpI0GiUdUtzi1QFQuQxlh7HI1mr76+Vu
0f8imJZ1agzPBAJvpl+zPLhXdW6evfypikhqloJKrqUPs47AUY0yTN5apAgOptPLalDKel1RdZCS
xfIoEWqn1hKrt/3kH2WjQ3Z8N5ruGlTP5dfn11JS/un4Av2mguqgz+fSI3hfcu5q+a1BOIskETOA
OWM701MzZtdSX5gHg93X1M5quAOe7qX1YzAYO2MCd4rZz1JlWUoGsu3JY6qz+MEP5tXobPOqvguL
5OJl6W8OXeuvzlyX9BJEIeQnQCk/F0wzmhm4B02waTLWeZgetZn9FQg2yYum0Cisvjqdss7NGWW8
i+1lh/EkKI7aMXe2FEjtpYLpn2oErlZphyQrQnk6GDk5g5YajZyvy2Yuv0F9fB8p032p8ohMtbu1
025f5c7OBt8vu9JyfrVejCog+VWErsUuTaJNm2sPstyUBNU2p3pIdbq5gWudZAtYknNHriarkE7M
QBZK9rUss9hwboCMPHoevnYeX/rrp27+zB5bojQH0A48ODDVpJHvukERDkzIibLUW908W2jDlEBT
uoJERVpCyLx/8rLPrmWTEMXEZBTEbem42XqODnG/WXo/gtEog/ZKlWhy0p+xR3/uA/xsa5oxmBaR
9HQZpXxpH0jbVDoNNn2xJWeS9oL0iQhA5zT5Jn2DqKNv24xNARan31XaRPMi0c90IPVVgWjwygzh
f0vM7DYEv78eEUMS5nfrQLhaUJo8y6VbJlPuBzTwPHR1hDaHtvb9Kd0b1nU040ZAFnDoCrZGWhiA
5ZWTn0ygXbBULJ3x8Xs9V0pjiNcC4zMPckSQe4HPRqIKjukWfcMdklgndYrYWtwSASsgJOi10ty8
5zBacAJDYOHobD7XbX+P71q46iQCDFOCFDTYfHD6szTJ9ZH+Md2j30yGhTj37tYdlTvmeqDMgBf8
+dYjtba0YvIw6h7iL5pSneiBUtgpNmmHiAi05lXv0HqxvGPTjdd4VTwlAWeCFfrRerbDqwCvtF8/
Dc2TFfz+mnSX39OE8hxKhz9fU9xxaLrI5q2jPnvxkuKwhB9SUXeNcd03ZMlSWRUAEir8lyXMW+rU
ox08eMFTX7afiggkkpRZi8k+GVN1jOBM9YN5kIqIFDtnHasJ9wCplbjPoBhUKSleOaW//R4tp9FF
68NNkM9rLMr36rhAXnx54PLnkwuwz/6yBGFLFLMAm3pYPVRiNz72RxI7teQcnhQcZfORX7idRc/X
b0nBGjasJXyzwTKl4F5Xkemf2pbCouY2d57i3MNTT9djQt0zw3yrw92vJo+VvCiN0UI3a0oW7NFy
SxJvLTtUFHV7JHSo5szfS65LGNPlstUYjb5dvnLpp0gU1hRXgYYynYSQMHFe5j6mm0P1q5eqtILJ
PSzU1wU6lCrtcS5wpONoCGayBWmz1Fb8SIgEZ4qoSfOGzzFoloQIjG6ddhtAMPcGexfr4SckAPdl
769zb9xZScPx6iK9j/IFQ2TLg1qKlzmhpUBZ4Fofw1Dd47CztqWMNg2c6N1ovNj2jhboTmsR48xD
zNYkydKB/HU+UqqldDRoJ0qJ11lLDoPs9MUIiotlJYeQHADziodO6dctyK9l0oTSeEiN8MMUNrdS
zk8S6igNJqBqdsn14UkHJy7LWJc6q6miqZRW9yU1amn3LBHOZCRvZmR+L1YPKWB238uhimUMlLlG
sv5iDqx3RY1fUVXHgneJbeU8qXz/LiyHiJlQwfajurUksNmM9rpKIR+WH9NB0GLVlAJI3PcohixQ
IId8IJSOQYV6H2i037SjTfVPyTwtSdXUNFhxMCS0hVT5w6ZIpTQ1TYria9kH4xh/To54n6+XKF2S
E0kDpPdiJSQ1w41Fk0RX0O1TEB4M88OUJseQeTKiepbws3Syuva1CrxHtERfRqney5ZZabT/YBXV
0jiSpoWUk2WtSGNKkuRS9R/woaMdKj0mU7NX9CDr9QjceNOqj6Ffq8sHtaIs8yYzZ6BP1c3PUrjF
u+kijVO5AtywTiA6ZTtd1m3OQmVty8ddvufddvilqwP4PDZsnQW3GCIBgNRfgjMSVesGi54toN7X
BG0t5L2zF7/JkSgZtU3ZzjvmRG7RHBfMYk8hZ/lPMD0oWvB5iuoXkxrAuhylMpC/yCzOTAB6AUms
BqlpSZ0lV0EIkvYQSi7ylnLJgQlIEpANnl9hZsrGsTx5XaI2u3z2aFGvqpSc9MMbFWDCd+kTSL4v
S9w1ymPD3jmlQKymeJULVnAo4hfZnIIQ2U1wl8smJU+tyymERs7WqO5wUDxpdrRL5/SxhwKxlWwJ
D79smREO6SGT+lnretQ+tJM6YDUhvbUltVy2RCRXwVlhb1h46YtTQk7W4+ekkR1L3qi43U0P83FF
0QopOsLbMLlHwhV5RfceIsvSlVw244yOJnINh0xCKCpnZC7JPkgpyz/TrqPTQmdCcmQ9i19dJVxJ
ruzR1FpaiZq0Ep0wfWbh5USUa0dSL7l5HevZFXqRciu+g8vi8n40BB5Mg11M0nbHDV5APfPSbaM0
D4rH1vi9GV1RXWFh4J0LGAQbZMYuVqQhwbbGOMmxs8COtUl7iApanv/CRHLjS3tBEsk4Vt603qLE
izJeJf1A5oWsiV71n2oPA4D0IBeHk9fRQQWd+md8S1H4g0t7RpaIASTRHlVYktrXcuDeBDzQ0qQr
p0NtBs8LYDhpFnctLErSnltK5b5U3jsUt99TXJ3SAXZRypNc9NA657ruKe1Yn9EieZk4ZsENcUBa
Ee22wnySKoM6rMJM/frvIMhxu//D3Hn0Ns6lWfgXscEctmIQJVmS5WxvCKdiTpeZv34eVjcG08DM
YhYDzKJXXV+VLZH3vuGc8xCwKn3/cwZixLgwz9uPX5Cx4f79XI3CV1BZBH+7LhRhd3PMC7AYT0it
/8qs8zU797q0/+fGkH3Ktm/J7eKmExqVThGUwpKindpKNlwDeetqS6d2BpbDsOXvE6WwTF/pPLbF
7LbBAtH+r81lD19SkbND09LAbGvgrUne1BHRoA0MoVp/Eyf/7elMrb/BRhfWcWuitwthWxNtf15u
qAmo6Ffu2yl7ElECqAlBaMZUTJ119+8y9O+FsD3M23rR5ssDkQtxk2EaXNyUDWtjNh/bVOJvzx73
2cd21VbbbH5J92t2ybvZW8EvboH+0Dx4c7rqUS+H8zKuz1RLfgaIWxGsSnvkwvylW9+2/cWZ4B/t
ISFyVm9317a5NkE0oIonAWs7K7YPLtoe4b+d5t8RxADoS1P5r/6quGe1eTPbR1v/YYr0WdV5EI/O
6ccwWgNQI/1stWrhaDmeSprTTtmU9FM2fs0zf3EPqiDj3SaB/6nhL9wM6U3Dfsk0GZTxbGCE5qdM
K8UbJ7nZMcWAsYPzq584YrdZBFmPvDv2rfyrCN9WtM2Y/OBaaxr+yu1m7yiOts8y5+0rc/1Jkezw
b/X5f2AQ+e+9H//mKPkfnSb/Dx0iSEf/S52+OVD+zSJyXxd1lX7+V4PI3//inw4RVf8HFgzLsk3D
lGWyFemw/mkQUfh/VEwDzhYbgAVo663+5Q8x9H9szioD74iNnYBR0H/6Q3TnH7KsyphHCGsxtK0j
+1/4QyyGFv/WUtDX2DodxWY9xQyvk8T37y2FhVo1xjxC3HzUX8l3OeW4DTNbPgmFMoEIC13SXBUu
YAXqPlK7YwE6jlhd39KSvUJFMIifPoMfrOWHnA2aRKzKsiWwkZBsDnowFu+ZeY7nW0EvaxMNBhxV
Y+kkowDPy7AiP3FZPyzlU5cukUnUON3NAoJRN6lqSYLMkJ+1/WeTDDTODi2l+lm+KQTiLWw9GYPt
Jv17G/RtDMgRJeO4vCRUxXEOSWg8dPwLWuohYXJHUnmy8mMG+DsQIGw3D037Wg3Zw0cZP2GY2tlM
FJ3HtNpr/UlboE1yvKeK5Tb2reroOBCF0KF0e9SI+KM32SdYHHGWmptRhxZEQMnCgmIwdP6oirOj
LvwQDVSvzKvQa9XWW8Nfqg7X0XzA6rHTvLT5rBWKrAwRQdiTbFiTrASUUa3I5d0aT0LNB+h9HPz2
URO22xaHTiY/F4EDNBHx0KwbmSzbjVqJROc4Kn+sLuzZdDbN/DsKJ9Ak7QF1/1FPzokQPoBdBJx3
w2zsyAbf9N3jWvkVthDAf8yfEUvoLpaiYDSYfPVmD7knI/k435faayUs6LDvaty5lnaI4mCZSD2y
gz7dvJXnEUlErr+m5TdZHrtuPDLL8ND8Y5NYw1Kari3DonUjoVtsCnBpsx/pZ0DqkeV2SeqqVIYx
YvUqjcilpIVGnhCJ4qyqt5Lcv8aePWKShKzxs8qHVHP4dOlOEKXXduaN4aI9TqCGzMI+iCh2RVec
9cVkGbgetbIFhXO2zcfFiqj+VljK49kZEPjm2m4iICaClj0gGVKQT7eA8vK7igoaq1J2UBwYZPYT
6DwWqJRa92My3Fbt6miNmzQV1ysf1YCq/s7Oxnsiz3YJOR4TWN61vTZajFckvytxpLZIJGsy6xpR
swwLLCtYMD/pL1l0o1lLccOLg9TvNftDz3alnVIBzjtRLbuCV2TKiA5BgKhkUIrRri6Ad7tsJX4c
FSgPTT652Tyje4vdYY7caBKUltJJ3ha77GiIICWlC2AKW1PRxgcpDQUJUxojGSVZfTIDPJkVobxg
xowxJuzNwev2bLrP0K9a+2WLQNKbkgn7DGVOuGv9stEc2ruqAXr7bsfRJYG8yZCAh5f3tWbb75QY
NxQyFD/F+kdTn0Hs7ZflfgKzHTHvaltlX44GUTPl3sD1okAy7BJWUxr5laIF+OpXTphq9qlr2rCf
JuqvH63b0LJzOKav2AY8fS72RNoTeC5eJX1TqdNdyMcEMJM0X1Nou051J7dPQ7e3YdGkBk+jQA3X
TR8ZoLTmO1m/LCYCaoS3jai61PkqtNu6AFkmKnXRJ2oCMgP4vNFxA68lMW/B7aTD9FiCXGbhGj8a
5CgPlQho1P3EUMOioqDK9LFzpeuinO0sp+OvxLGo2TaVf0ZOIotIPk0c5RlYQ6kGWmMc8uarszQ3
GWllGTrM+ugbinOMx+dJH48qAXCyesvkdudo15LhEsQWf4WFrBvFEaLKLhbtfly1c9RZBNfFOz0X
h3RTq8IWVWN4linrEcRpYSTWr6wcvMF6WxOzvhPdRO3aJ5+j5ptZ2frZyEqyx4SDGBSnUQVP1Bv7
fAjUVY92JEXqu05rEgJIWV4ToLfTHGBYZdMdV8U6G4g3QBNRLKPaBOkKKMWoQfWJnExCJXX1kUSU
df1hR4bsfTHnvWOAUa2PEgBmIAjqm9ym36jRoJZLEESd2TqqRvqCedvZZ3BNnMQ8QQYujgjeTp0Z
PYO8E/vKEiQrisIIMRLs5LE8LNLjkiPMKLCk+zZMSxYpAaoqhF6NLXnk9Sw4vznI56wNZHv4VQg8
2iFRmHAY5fMBRWvqm076mHN1tSmIqBK0GYZ0862mTHSQDhM3lbxbrYIiUiax0ajTP3EmOyFHe2m7
A3IQbA3tvb6GUgKrKXZGMpQIQj3AGkuLzBuG2h3bMkGhZhA6Q2xeIIEu3Ok3tZCEnwjPKesj0Ts4
G9F6GKJUvKRl2driDyPri5q18Oailg+tmf12/tLzCbYNTLxls/IsKpumJW13fb/vjNc+ep8xpO/s
PserUdzrhJwBK8yj0JnFz+Jb9A9wvMlBXNCeF4tTHnoIMAnKoASHzrea9rdp0b8SPdZvDg2eKwjH
xqe+BYpZ83AcGvl3Vrj12paDMVoukZwGfd9ZvpXEe10EBF00l6G1/nC4tTtTEfbBTlfOt2R6IOrL
ehhEcXEUDvvUocYv+uEKCH7cax2brII9NclKnN72CCk+CkgfH3wxO8/5DG6hsJaPbJy+1KWcfaZF
fLFIIJpR4fct8ewJmlOeDLG5GHij+/Kli3DusFPzjNZ+SMRbP2e8AQ7r1FSDMSVzJvdWsoQLJ4kx
6bwcevLalr1XElXgjfhD9iOM1WcoEzaSKd4PR0wHS9GOTOeGU5ai0pps9SW2rOQM+iKC0JdxAPbf
bRkPR5UuoePD2ZVKlR1xaMox/baSixejrgswa8orskrbk1isq4NSHopOtOGEpnvTTsUJwERCQDdQ
o763Z4bmeXGJ9DiBW5cZzAguorcVJKYUSM6Mbqc1kQza9Q+iB9mfdJVDi2d01iRXGCgbq6S+07Qx
9rYUfr/PtemKH/5xiXPURBWZRimUCvL4AWXzTB2cwnzUkyjfZ0K293KrXwBXCFWetmiQRvb6TjZ2
k002i7FoOjwocFt6M4Vz1MWHYeY+5o9BDhcpcfdZ/EICb7nr72zBMldUZh+s48ReAIyu4A9zo9pj
kPVa6/PbUQO29ZHfLgPm+uOs6qM+ySYrg7J3zbG/Y8rWB50z3TlZPZ7Huj3Iah8gyH7KM+dTDPZF
BUssCe2+6DtP67M6YDND5K/eHe0IVCKlYFPPhHRTrak1tdDJKMJM3FVkRanxfiaURRXkSkuDS2kJ
NrQl2GeAczcieC1XCDifa+NPyskcrtiuUbUzYObENCaSPuv2qhcoUT4S5dusT5ryqzlXcpEFRUPB
b5B0j3b5KKVWQEdxFZ3KL3ktEUVUd44s7aX8j0kj3DcXMuV4TxK/IxWnUb0BpZhyJAbaa5rkUNTH
Bvz3aD9GE5IW4HZynG7bms/FEKhrSVDXjJD9rJdXUbhgny2dU9EDTunxJWkCTQoPbx5wzuxiqQ+A
GVFTkPShvIr0nfllUPLtsfoSK9Mfctb4fkfkwXn7QAltTeK1pnbtnTWQzI+mnUmAurRKd2RbI+67
Jn8y+xXMgAWY4ai1pj+M790oHsCazUwduyg0iYinzgHjuSLvl4hzdIhg8teR1cuQ3A+DHJj67HVT
cmdNml93R2V9qKt8N1mqT9r5iZBAU6mfdKXPEOQ496Qj+ImOc1S5bBzPrn13yBQlmtzNDNAvxn4l
6VwWOHHG5ZJJWDUVxgdSuPJiU/vU+0bdLbLxNkLSmikngMIJEmUA7p7G6nig1p7tUIdEAzPYZe9F
8bJ6ghF237jleo3UJhyN1Y/ReCVfyWzxvK7IIHYSfcU8tzsic9QxQ3HDnr/xhyHBEaF6wvxO8kAb
Zn/muyrmng7mbDuLB5wv76DQ5jRcKwmsw++wDQ7YAmai8GduMdOayFwG0u1n4hTHn6Mghfteboxd
StlZnMeidG29Pls2MKDXbi8U1u0oSpOHYYLUOjyDJmWgh9gwe4lMHH9U/M7KJJmrLiq3F0Y5FGnm
2WoEC+raRr1bj+MFcv1l0T1ytci8t8POWOirmGHLVnxNSj7ehhB/Hc+Jkq0vA0gE7mUv02N0R8QN
RaY7N+T1krG5JPfpRBh3zE/BoIwBqr9hKildUuUwmgnqtUts3CtMxPVNL3gvxw+2fg/VjlZLPiQO
SC0FHdi7OpPtkYpA1vZOqZHznUGJ1z2CP7wuh6o0/ZjpXWSZbiludkkDMPKvRh85vE2Vz7OxpiAl
Z8aAIO2sVaBtKlQpYo7UPIz58mg2l1Gfj5pCb5hYYQXxPtOqAyJVX2Je1eho/uzzUA+vtlTvtfmk
SScryQJQ49Rdb9xeyFbYpGEXrujQ+ktiH/SU5XBmHgtZO8rqmZcxM1c3HwVRIatbllmYlm9LRfL1
eqDfqa1bOszIdTPM9x9mTEEwgfSOPofMcek2RwQ5IuLnI1lTsZ7bOHH7sYU67hxaNdEhiN+neAu7
4o1UmmfWY4zYtaBerqoyEY6ESVFNrlUzHBrai1w7ikoPBvkco84QE3Xuuh/M0otsKHvjk2o9zVQ+
WjL5DvAYggW1IQslaWsa2IRN+mHoj0tTPXUlDiiUO4VON0p2bmel/iyax17Sn6JIYdP8NbfGRaWD
n5FYMFVYIafATeBH1VAKc0roCaLXvuMhsnpfMUOAmvu5wYM+n0o0OvH4sGBCGKXvtZuQwFPXpF3k
JXSwk9OGM1GbFSMINDCN0uyzzAqEWbBLRpQUa5jB7PJ+1rltE7YK8IrL98m292bcHCTegTZWryWb
4TrlaFdiy18gGbdVeWIdyuGlkOOsMmVeQwvPk9XdrWvkGRu5VH4mBOEgifiwGMadehCm2Du41ixL
Oq1m5Dql5Bb08OU40ELWjxwLgdR2jxWzeTlCJNSVAS3KiwyrHvn1reFi1uz2DqyAF+cv0O6YRZ8W
pWZy3bjGg2E9GV3vNmrOGBV//LIg5MriU5GIK+QVS5Pdzmz2UT74TsKtW6s3jL4KwDh5iaBzsIZI
Lf2jtPno9atIpLPF2aiQ6lRJVk/PuJzHlJCtWfiZ7uxbJ/Mt2U0N4xlQGw9rTzXJTChm8G2W2s9m
/bAGvuLuRQUTZUCIIW/3Z7FZa7EarCv7llrrzaaFZLnhS/Z7BqLJEb5R/8zmU7e+iUw7sjyh/n02
oz9F2jB30DntHc6Nzm2yMSD5onLrAXByqsNa/tOORqDGDC3oEmCafhNJ5NvEpDc9QVtDIgKsVBSf
vmrPhLaLwVcXRDoFV44ivCTvgs6YXxd73hFUOcVgRNKKyBLBRGJ8s5fyukIUn3j0HNaSiEABpqpG
7MuotE10k5r+kJbIHWQXcyq+54tEw9RTc4ykeUX6scB5+qLoyy1X4axV75kjuSjOL0baUPv+zs7r
UsinGCvcqP/pmRxVzbXWJtjiGcKQgzlDA6dl09VjkS98VEkgtDvGKV4rn6Nln8MmGwubqMMveRu4
i+RO0o13fECXCF1ebsU3tr8b1NdPtQdSU7Id2NPVCA2Lq5MEL0MtXQvcpB1b22jqYFRn+Y+gxE5V
tOGUGXFZhMzMWjIci+GYFbkrZCJABKIYPoWcLRTsEM3kLVbboxVN7mihQLYcbiLCzbuLZN9MDkAd
/vEvAQYoFEIlc0AKOPuazCswcyzLMGJEpw5ibtUkt2i5x/PMAcvhql0bozzVlfpYg58z7rW1fmyk
U0+uftl5vBW8cg8E/+I14voRqOuGJ11tXW1avJ4k2c75MyTEBEZ435avsTZ4IiIvKjHgESSbwoeQ
VBUq7DP3qMheI+drsL6S/mI5T6UKk3jBaFspx3I4OCXysO7ObHH1vAGkfU2Z2ogVmpm8elo7hzHL
s2UF/7hlo2reBk6s4nAjWzuPtgnxdAc90uTzTzLXie70e7O71uvWaBKfT3iOSaCwOh7F8ljkjDu6
qfLsydwv/I6KlYcNgLg6mcLSuCg0d9YwhVtu7xjRkY7ZGXKRb9YsNQLd2HYoLpOJPufwAOTcJOnL
yLAqje7LQd3d1hpdM+yhpnnqCxy0cEnIf3Gn+FFWidYYgjh7cwBjzKt66IYpaLTuYGEt4G3YactP
7FCy6cq+4eVcBf/jHFRtBEHVoc74UjoOljgKpmGrvIK1u82qzkCZmhBdxZjfoCwEKqUKQN3vHMad
QZx2jW6VVWawyq9KBJdyWr6JrQFP6avakbbS78UpEzS33RgU9amaxtMMBlqFT5H+Ard2ed1ImCX9
AseB4eBvHSO/REUVq/dzx8mDXkvGjZ12Oq68d2ujADvMADhWCSz1+qKhnb7msQjZevGbVBypDg1d
dntAGHnAGQdwrGZMRg8E3n1bd4txOJYErvb5NdPI30yNnTIkpPnQeSf1DeLJg4mwS6clLcvoEgPi
+e77NdqVMqDeqkMiEjAGoTeXgS05u9wmdvm35ujjWuoWw5e1gNkQNWt3GPnjg4JvFuW4kwYxvbLD
BGAoGJYaCLeLfToR3T8S7EKNg+k4qq5Gbe5W66QRZVAi7VQJlhmuEzzALr/oDn+YKOs4GMmimVvG
KjDaAeruNp2BoZ+XvN+1+Rhm/MIdadYTGTq1CEcb7wyaQJxVScIU0v6xMSVhFd6N1cQEut3raM7F
VkU1f4r5tUvWMENxIo1qMDDhzQiJk5w0ZGvayGIX8ZYOkuqLfqBcfF95lsXynYPCNJsuHNVPcvF5
N+DjmGVotaFqehZ39ZY8hLefLOL2VTL22lBQQhGowscwN+dplRnCbZmiwTRWELb785xd0wVFK7rO
La+Doa+jcFzYnDec6mOEt3rO6dqPqCdRYoeKcZ7QW8fLcervVjZ4tvVmzOTCm5NXx6FTXHvzAG6G
SXDtViRjTdXoDS/ZROYHWh+5vyspMdr61JhntQCHWHMF21d5aTk5jzaVdNNHYaO/VKDojT5Eorzr
K3Z9H83ouAU/m5xeCokRUyzYj4xIds/mepXZmccFxGSqyuJbT1/WaTlY2hQufUTIOi9BN7xrzi1e
UYbEmU8rQzGzL5AMZaPYqdZdlh5y+dLWEKvzA2avcCZEYWCkSMCav8B7Lc8EhrP3XjGBP47GsWE8
G88Ft82plT4UdFg6p39z7E0q8ewbJIKXZ/GP1v8WzlNHGzWQgT4t+0L5TNrHVXxNzrCfcgohRfN1
xmr2qIXy/GY6q9v3cCfTU5sQwmAGKX6vHDy5QpJCJkl3S6T6XZfQpduu0RCeygzBYlJjP/bYj7jo
VM69lOdui9yGEMYnYJw1JAtZbZ6K9VdZuAX0xV2UT0scNJ0TWJoZju0mo/Vaddync/Tc12NQWSTr
K/1HTS26jXslPSiZfq7rI8phf7ALNjzfFce41ttgEBgDyMseqOEZXOb25aP8yPHiGsdMadEp7RWT
HQN1V2xi+e9Ld5wCJ/ksp/qM5TNafbPMAxU/Fh0j6kMvZQdkzz52Dsz7HBVrxj75x8gWdJR4NqVz
0z7NVDLoj70ZnK6SfkhG4hbDSQMPz2BooUQdl/tOm/aRDNkdiAMjFe6M9nVEozTWnTcq86kbm/OC
6rp02N6UV4R8z1bfBugvSAwiXSbOQgaM8Fh1pzkaOYpNWyJT7j1JZuq0xyQ/20rsrmX60vMsWVFE
HsGtwdLcPOnz19jWh85umJksXiuh4GQ7I2L4bqhp+z94/MHXkyuktXfsPneleoumki8RghRafqlz
fAWQ6fgKBcuwQuUtGr4t3PLjTI5BtR/j57rWHwtQp9eOMwsJ1G7ViT6hp85l+b4Boq7ASgdkfJz0
V9ILfJETcDbYD/H6OZW8XLV9qkV3NzLBzKXCE0rvM8ZdyIWgFNewID+tGLEJHat39iLeZ3l9KRKm
YyZ3OoafCT5iyzAodnC/Le9rjUdAcMhx1TYq6KkJauz8tdIu6tnLMl0d1VvIflzU8tgqtQ8dAwHs
qwZVejCL94nBnJU4uJkhA8ULKS7dY2HghsmHo90qTKiA9Kk94SDFxbayYyxbAYIhcOB3Un9y7Phl
pOY3OBf16FXQEgyz2JMDw72V8ekLLu0Ys07FnFt6Mmi9M+kIhcivZsejq/TISH8G1II0J6MZRO46
T4iioU9WBJs82U3td4jU6P6COFrcHAXpHEUUO1hBNtWXrO8TuTwpjL0VJw97802fEwrIJJws+zyh
DDEgiaJ+RjWzt2n+ZBEFCfmlKHxMrLuZ/V60rwNZ8YuYvwcAjs6lQmusDeTDYomvVZ8BqzeOx6Y/
raXFmLpyC1TRaePn/bMDTSG5DkkTqO29Ks/Y3k5jizBHZr0dPdbqNVUSIoi052jFt26MCW8lBR3D
4PFPbnXXDuFZshLQNo6vEf+60Zm3SZSBxR5MHvoD6afemKxe0/6Ac/GF3Z0Evc9KWFlveomd3llV
dkp01snb8X+Fj4xffHaZ8RO0dteDKTQMyI5ZQsoZs2zE4Ay6GW4e+B7WJRgBk6r2eNSZ5sfKOxdh
OH5zEpjdQzzcyes+Ha8zaYb6YwJViupv/OEmlpJrnr5YoF+FHazta1bc7OyerAi3vy9r9dSau+mh
gWicHHoC6p8V/ZCPZzUisQLnxq5DbduWGPOZf5ifbbF+4+cNZonKLtGDTtWQW3aYvg16ItjVy8As
vCIjuyEMcvktFf1opm2o1F1AYvRrhrSmpnZic8dI17ohoO8ZcJTm41oOJ4nYaHSdmGzDHnFTtekI
muUBGRxjwezTIbXKwFLas5PRS/LgFAUgpsr88YI62d8WH/WaBzPhuhmb+HZsDjnFBnvDo8zCoeWG
VeGBwEXhu3mseDDimg15fEx1lrpc8JVAst12uFC6kAS7gxa9S+sfkzizYp25GRu3Q5kLzdRfO4vo
XZaiCscA+YKReQdwionb7E8AO8qZ5HDrfralz9h6JC39QVdven+nT7aXs+LucOa1pso095XkfiqC
DgN2YGrqA1YMctmXvWF9qUoIKpT7HTxN9Csvb1TzfplZr1rdAv75kOt01w2fALTw7u50lsnNSueW
X6BFoQtmsJPsCJHwVlJbrEpxiR6gZ6eNbaaPhlCyVPeSgvTDhrPe6b24gHr51asJTfDIL/s+6vgj
AY/mpcq3ckvt51ohwht5gD+SymfU5BwuvLvqKf2wohrVHgWLDLilv+DBQw5XTc6uL5NfqeWyLKN7
Jx7dlABC6egMhpeoLyTYnfs62vc825L6OzmXZFVeqb6Rl3RuJ6U/1gBDamzDjCUtwEoEfWy/iWTo
dJCJCeWEtJe50NmnullivlTWc4wIWU9wmF0J0njLteWa4QJYuCV1cG1TYSLE6+jNHzBgexHBdWt3
EACByGJxRSH5MoHFq/5tN93Fnpy9GSVPNWEPtu4cCEIK5eHOHp+J5WF0wCyF2m5yXk1EvRWfwdFO
7SBjBtwVARFOrsHt2jJWgyvr8OAJDXUHtTZqFV9HaYoSgxOAI5KvhXYOQahhDuca2GFjkdVXQN8o
LlZTL5zrWZgU2L2H+WDp05GotHAgD64jC7KY7sd+ExI6fmuB75ZXppn9vm+K49ogOgN1PrJo7Uvh
x9jCeyuAm/00iuzXIoVyorEvlzIw1t9i3Cfte2aBCbfHq9xpu675VQUuG3oDm5VRr89XKRWUUi8G
bL84d+MCGx+ii6ptz5oTvS7qTbL0IFXqE//hqckLVjL8Fq/D+rQ1DKzk33sCHtR8CS3VGXi+RoZe
DY0PXf0fyqiwVJvn0tGCDInnwwAtZRfpzcFwfpS1Jygm3Yu+Q4l07GYtnJruOa+YViE+yIbXYgMs
1xLZhBpMBeexhpI2yBk5Afo1jeRrPYXgaQ46OfWUDvhuunbfz6Mvk5vD4P2kGNJDpi7oaWuo3OiS
8W/2zATqhtDsYS9306W2hsOUXLUfED7BJJPGx8qDj8WsLzLReIWqAFIfTigC7tpB/JmroIgRXpCs
2Nj6gTzDoDGmfWwnp9pk2kPORNKck/GkcpzFmMQaxWLwz17SmMyDNkTIWU71ohMVqAZRbR835bRs
cdIYzuilKKyVjm1suUpuvYUuiv7RnodvLeq9U26Kw5Tz/WQP66ZPLSomee3N4lpbNEby01ekd+w2
ldPEgJDdwoOTY0NcKrBPSO4Rfgzl8IBexBdquZcpJTSt9yQDqxdDaklV3vp1OmLCPSjS+oTzDOMR
ah1J/mQh4JWR5VF9Hhq0Q2wn3SK6TbgMhrS57xVxZ1nosmTlMIBV1vJ3ewJwW5rAhgR2ZUmd/WKp
Q5AmKJKI7EhpuIvaN3LzNg5DYGHrlVBuRPfQEXcLBTMSpfGRoNj3zTHYcKe307NS6Mzd0GcNk5/G
P8lAdcLDXyvwPWgdW/1UslesMCIpao9jREKAQvIp045MO8S7liNgCCWDLXPkE5bMBfw7rz+DJB2o
mLyliIIV7EWi4qLIx+pXT7a5d3+s1O7QUZJJyYmyZBLdS7W9eQlFXTccVuuPjXypque9WFYgMhg8
ULKaYt3ViIMKy3LXUX1B5OeRUebNVcHrScyGMhLeulCD7idak6juP/q8JulF8cyeVWu2b7opzHoi
jap3u+duEgyjiewIR0KzhjqAdAauNLmyKIFujGoPHRNZJbCM++ScL7MX8bljX3AFzTXqavLE0epZ
CJBKv7FTN1LaUNqWcLH0wqHp1Tnm123vPAW5uGBuPhmozlBenPhALkrEw714QGV3RTpcYwDoCoTF
yTqpKbGHahwqDvqujkQ0RvTMQ3YxplG9bwJd4fJUB1fU5hG4+DUqY0/ATBG7AWXgtipi0o4sqH6r
6hdpUq9Fv13ujBXS6bZloE7ot0jefqjozaOcSTOdYWUKr761ImYfOu4ssA+SgeExbx6zARddXTFA
eNf193SlELVoRWTPmnik1hQ85Yklw4tF8StG6GLEY1nGjkhdJLvVURjRt6rzFtdzE6b6+CDl2rva
USpplbnfwjWh2/ti6Y8a6RjtIF3mhapoS4zM11BOMeJQK+0mYDgddDpd4YNX6cKZX7RqYDXEfYl2
uqT2stNm7SCRoTzYSZDTRWYBYE0q8ZwZQvSTRoCsaMqKLZitcNzWWlG/NN5961T7JtFcu1+P2fqT
I2CbO8w8tfYWZYeR/daiv+qEiDFImVEwOtWbrSzkTrLpbn8WINsq3UFy7bk/o6XzGgcRnfokzUq4
NBrz/PTWIEu3hmxnuT2uC6eODm08uBlrbxUdXV+elVFzzSQ76JuxE20cOnvN+FirQ4kBm8imQ1ni
CO++GudRzaSwQbMcVQmbfVJlHuLmQZ0/p4qhkO7D4N0Neoa3hCpZQfCldbdhtX+tkkEKNwOlbE9K
aU7oZqLR5RuPSTmdcN3vKB/P0Kz9SWv2MO6ZhxG6bWR3y9h9pfL0rpSwNaYt4rxmAWOGEosSGKie
5ewl6TzX5DeQ4Sc4zJq1v80DtYvJqW/pBpMeAk7SkfySmDBV2/mdyBkXjNZrI+cw0YYzRNXbsIz0
CfPHGnEsdF8wUCilqvzMgjrXxIUD1TAeZakc3E5R3XXu0aiMgFh1fLu8muUFcShPQzyS5rjcD2v7
2NbJ2Zg1tyMyJOnk0yZnxDM59T2T5e+Rea1ojutafHYzEUVNpPdu3mzzbsFNE5A15NZKeTfmaumD
ydNfGe7em8aQnvJEjvfrSPNqzvLL5Og/8RZhmiTvYxfXr3Y8+/VqvVROS1yoZLShnCRMb3vB9tpc
9pFYmI3CttiEVPGDQUpQvFMpfHmJqRF2NdFdj/LEZhTQqQafvUIOOmq98TFMOu4pvRzPCl92uXbC
K0xcHjm7YqYKxXtlFwE+rntnHNIAmAFreo65tSFGrQLx4s6spfYINYqC0yDKe2+ONIsWq/+xB4k0
XDBoDxHGRtdxELFmFY9fqX8R0JoQ0zdEnk18lUeE1h+u4f/g6ryWIlfaLPpEikh56ZbyjioKGmhu
Mmi6W96mTEpPP0ucf+bMzA1B0w7KpNnf3mt7e9eMcG6QjqE84uQT0VVTqQnrzwAHs7x+i3n/Zgod
0J3ExsKKEKY0qXOcnONsI8z52MlXg8oN5D/nd2g9dsC0zfg9yp90RQoDx9Jiv7CymrzwtMkVSjKz
02I5oePh4R/ECenAyb0G7JdhtLf8gcG3WBlOuqloiBZFelDyDYDg1ovrg+A8W3uHUvCKQfljks80
3j6Z0fQsh5HK0WjMX5wAUwrk6dci4bJYvE4Om02bpo+N7uoFxB3vOv9r6FjCPO2Mb7mnyg2DrQck
iHA9GiW2lvg2WjV3QyhKelkRqu5IddY+CzsbBlFaMtAke2nEkKM0TkSAxAy5qqxdD6nqVzJjvKPt
woNnxy1Yw6dd4UG1OV4yU/fydhvZzw2W5MbssTeijWucj1RqafMWi7Q9mo3+lSJI7ceqRU/Tg15h
WDNeyDtOFTCyOaHSjIiO4LJX2hvXuyoT70Idly8a58sUPSaMbpde5m74mtHcilQw78ftTMDCZP8L
0dfkPG2CBj+yviwHK8TClWMeQ/gNXo2gMTAVHJO15CDksy7YA9u3A8zZZSeLUIVwMNjW2hz+5txD
W3ieg/PDjrr9SNlp6+Dquyu0rjD61eBzCHi2UvdzAbP1jHnyCn8ETcvOOouBanAHshn1epwNI7Av
UIyGiGATZvYqy7FQ671Kjtr9KIABVlV/kO7XgCeb7uxVHf4wUxz2Hgkqsnj0w1cA+LsanX1vscKn
3i4dt0ifK93scppmTZvLNyG0fEQnY863gG8D5710P1OH2VP3yAbb1i9F/RYgGg1CUSMK07A6VtJh
fPdUxfoBZv+DDfieDBuHVNp2Bi6SclU01O7y4wh1Tvwz63bN0K6w03UmPkYxoTS+VYi2dkaWGyac
IV880TKxeR9KpF02R+WhGsxclzQbOmHCgkdNMT1PypNV/+UKYXA4SCZWd/KHXJtb7/pN7fKzA5ys
MpsfFum5VMcaG86UkMEcx1X+jOI0cQfuziI5IWG48uqh1Yts2sad3GlnN3LT992PwbwvBDydEj6f
th6j7WrexLZNInXg+nkIDbnhEL8Kg3pXqHBlsDs6SM/xb2TRVdGd8Tuw4LcrtNks+R2nFSJdj/GF
SfJHUeMCqK6yeVwGSAYDDuzHTfNZFQQPmF4UjNwEfPderUz6wF0OaG7SbDUPjdWfJcqp1wNTfQ+R
cPvkveah0S5/hmelwvxcNdt+SNYBJtvFielPnCLeZkRp13ysFThSuwY1k2DbRkGs31N1aEipd/KY
EvRAhKpJJg9/LHmrb5K57cBmN1oXLThHMkKa9MogUuGeRpICHXf0er4TtWLLz9dGe/LJemEW8Vnv
ywyfXP5SpMMx44oe18/TuHHar7nBRm/dmvh3kxwVJid8Rtl4mcI/EsqEGdUPhQMJbKRNunuwR/eB
OcXWxWU77T3Mk7TPF39CRVpx8bjxJm65mRtut/XCv7AniKMjcmoicN4fiNlI55tu5qfgCt+UxyXc
aTo/hN5JtrM+VkeZbmJ5SiCvdZryOcDr1jap/+IEfSgDrk37ysFYs1Blt6ZXP0jISAVLt3mskNxi
uZtdHMpQnDRLSS+eDHrpDNw05tXmyqLo0cCY1r6DNzqN+VfEabbvoFhWr3o8CW8bTDuRqM3y0pmZ
sqdcgUQjSG1/apIggOr0IscdQ5TNKDIf8PdNMKut9zb7uzAjLXfYRqyWdlJxPeHVkBKabzjaUZFQ
HOzsZfb+qGEf5R8uhs/md5Vk6ypc4T/1CmdtyB92jZHEbVqx9wc100lSTlvkApXo+hZUd38Sam8q
biVtM3xNYx2tK8v0DhRK5gc/gFZTMatt/JLLFjehrSvzmGgM1dDt4p4zuuopY9CHyPLHFs5PbwZI
7U4JedDelc+hex25JPlm4rzSDLGuR7R2EPYgkZrpd+wWwasauElR8fXe9owpk6piINALpBqm5mB1
z65f7DS4OUbb7o+++4BvC10lt2gK10hTgfHUeGV0d/KvUA45AzSWKsPpSCp51kLZHP4W9fTm5eye
2MN4Bp8IevFwes9KtsEu7r0twPqfJoPVX0UTVwu848FhnMXFskZz61nwjViYm9gaydyJVT/imrlG
ZnOd+h+Ct73DN2L7YPnkk5nwZsA+EfL/MK5AuLWYSAdEosQvnQmikPeS/oxwwu7JgCn4G6Q7X9ym
KnuZCBF55Xxsrb+yQ9Mcq908/u38fTu+NMY5yH87RvoEh2WFJ9rnMP+ajVhdPYJP/aYndggeDpz/
sPb77sFz7gojyTdZI2/wG19K/RoOzmMYftC/AyDge7C4bI52PqIjO5ssHknM8tPExTHT2E/wcY+3
SgwlfV1L5lv8zFvrcaacnMIe7syzDFfkImussRXLvML/pjyyjuZDbgTmb+TWneP22XmA5iPj+dYk
6hAbHHkKP2V/9ArYGXQTnXKd1jt2/jdAbipvaEHr7fQhoFZiFynQCZlBj/py95XinJTZY0IUm0yN
weZnjkysMu857zh6+ZBaKwPwpVXX+hA2vEG6gvuK1bj4F8aUcI3wF/TUWTLmrCcWZ94L1CCgNW4b
aFD5qDT4pug1oCv8YvVtvBmyYHzo5/wc2D3SBaPxO/3UDLDuSd755OLgn9qLY2su8JRWo+U8GJ13
bQu08qIBU5sAadtCty0tvQacbK0W27HSUw0LC/s59uh93GS/QguDAgdic8eZ7hD6auaZWveV8RLj
FQ6yK3TNauVyK9ukRseEqaDraIi4ZIJGExr5NVsbyp13KmsYZ2f5HyScxY+DLZO3LQMVviEeDUI+
5muVuCOvIZCTQcJpL9AI/sm2lezvbYt5xusx8CVGdSwYez40PJxcuun0s1NzJ2Of0QwF3Ewr93UI
hwsKVbAKW0hq8EnDVZRGiByDh+SEnLwkv4yuXm4nnBQjodWWG7Xa+FmMA4NIOkGMPX4JzhEYP+cG
a0IFvO6hNaufZZceSAYeI4edDw7cbdKeffa9nAey3hhRGu77ssBHnwEFR9kofTzScAQZ13uDmWB3
0E3FyU0mp+9fOw3EfcfMniedMR1cPmS5obitL59+f/H7Q+760zG1RhLr359+f7FrDEYp9nANmzA8
cvkYqdJZPp2w20DtNYkwehVQBi7snGQqZppKlOLYLx+0L+d/Pnx/7d9ffv/u//va9+923fi//1pd
zvExaI+VzUtw5fHwH6cB8AJiIdB7w0DX8O3uFpqUcA4JB76HWtvVicaL9D+fisLH2x2KtjsEDd19
c1SfcB5Wp39+w2R5FaQVgnw6GvVINs4V/XT858OQSjqUBrzBFjGddvL84/dn9f989s8vE7c+2Djy
jHQoTnH23x9s28xWVhAZ3C2d7ORiuUKYdU9M1OYd1mhZTt3JMgzihcsHN2XWZy8f/t/XJHyag1EM
aOmpz1bb+afvz7jHI0NlE5oEeobDvQZ8LP04W44I1a5N+5+jtMGjlHHXnfs8AGVQyXJbWXW6RwC9
xb3rnAJgsi3H18Rl9jo6J3hn/+fXsY7mU/z27x/4/lvff7QveZdI0ys3s9DGGQ33Px/6uW5Pf3qf
QZMU6en7wxja3IT+/bXNY8B8tEc4cMgv7DT03s5qrZPrlsRqAr/B0Jq7z/MQvNVdh5+Be4nlPBll
YT7KGP2D6p3HwfY3s5mqJ8fukiNj2w+LXBAuMRzqGFuC3dhxAXFbnV+ikdBqb4VHeIk4lMnobEaN
I8sx0xgQsfWJQcfdKkeAp7A7hFYUzNP3BwKeChXIwPrQ181JJ0XApwYLaF+G3cZYSb+1T9GsfmX0
zuGOxiyDV0LJaiFlRT8i6TQM4bLh5DPgQrDiHL90rsq2NTYxCiOYYDJ+oh5ObY8xpjHEfR48sS/8
+QBbEVuB0tXB8zmjhRhNa28iiZwhx5mx2lalvXO9GcOYaNqNjnKf0XF/pdiuOiTjixcHxmuE37sc
uFVYsxvvLIsbG15zefDDBKNvauwG5svQksOtaeh1ZeOwdkqYD7HN3aozrGuUke4TAvYDpV/x0eLW
C2eS4UIwdduuEcssI7mXIbKZAllxrqKG01ihbtVl9juDQ/sYA7BHpf+ufAzAArdNq64xuKHlv3aV
JPwghXsqa7IIYzK/0LXmHibJZArw3otnEGfBmvL9B6cGGd3kskmBC24Xu+q8nZujtQ4his5EKIk6
BXszNEnDkK/qttqRmF3aMF3VaE1PYHmW03zxsxUU/pp90WzjgiNoCh8C4nopbqXB4dRv5mJH/me+
hX4XkbKFtE0P1U8RzuOTRxLSx9OWWWraW3jTaIT6W+WwfkrTzG5VLS7DXNtvPBfWpipqfxXPjCYd
s452HGn7teUB+xry7AVui8LKuXhNJSB7MbknC6uwLA6IQ+j/WaUuqT0ZGLD1q1u0GTz8YaI1Addq
Xba3qMvuU1AEdxOFqE4Mn1lC7987yx52VMvpmgc71pb35ISN9+TjvOVuaBfbf7/WpIsqbbk4qXrd
X3tFd1kkutswM78n917tUqSR2/cHVcQNFoTsbtlUIUNVia/ebJ2ltaRGK26squRhUmYkdkUdtmed
2NnW7FpkbaeLToVpRCck8mIHXk0zjEex8dkIu/ic11505oQt7MuQeQ6DaVpFuKUiqVlTtHNDv77g
nKnpROMUUdV1uOnzFlWFg/ZWdRrql1VUj00XlCSg3HbnLZKaapvqIiXAOQbGGGJc4isRYvm67nt9
5sCfHOw0v3TLqxGKPfPUAfOHSYFNivW2g0HVR7/sDN0sCnvzRGySIKq2mM+WxmXoTHU2CIZrpxeU
Qzt8sHrBmLBHmgkuHlvKKTcT/xZTfEUKe5z2Cot6SKDwKctjsapbk1zu8m81hRWsXce5dc2AZFQ6
7ZMFqvJGvY45GGI99o44dJOv333uTkxSfd4uP1wVYEpVkggPB0Av7f2b77nqnvnyLceIzmSKcQ//
hwhob4BAa5ySJiUq1AcWSuocXQAS053hMuZt0kfdx+An1V21OTpREQbA6mp1Ep2vTpme5gcitRJa
ohge4ZYNj9qMnryIPDdPNRCQKZaPdtYEG4sT4TowB3Nt4NwBhhKviCh6T5EdvtbdRNlFybXOGjyK
u8Zx2DjBQQyszXjRxwMzkrvdEzQNhXepws7a63FsIZekOf6iiS4S3Z5zSFJUbtibeC7mTxB7L6NF
CFymojkZSZHSq0nABsmEpz37wVmp2EhOEQdLZMPaBHV/aIziUjNAvVHwpfzoJQgTi2iWbomkFu6u
b3DPfS9S0kU0L+oUK0Ns3b1GOfsOZh7lcWnUkyUka+i303hqCp7tXvvjyXWS7JALfyNNnENuS5DQ
marYfBgUL64gpro595iBDVHnHDMMCWaa/PP68knxGNbYH1EecWCOOr50xlm5UcVfATCJya+pf45z
Kq50NQyyHJ6FZAYsOob+XuNfm3iioWR5QYUZcpioUk2rXZTsOZ4fRmpxTmxfatPUvvee4KVfjFP1
niKp4tqapgH+E9o5xVr5NYvj6Oo9R5VpXCMWq61JI9zKrBt+uXwt4GyxtyyiD6FELjY9ts/Btv3H
bvkQuzkG2WQW/7yjJ0jRAUUZh67HRK+rx+833AxyaAtmC1/u0BEEMdS5NjjYRUMIBYfBcMKtzFJX
cyzMfcuL84FBGHkgMbzKNLOuXGCsK4ACTgPU3D/EjbejGT157GAZ4y9N0n8+U52LkttjhkT230Ra
Mi2l+jJYKunf7EmZOMVoCwR8aR0yUAFRTBeX7gQpwIGQutbDu+6j6jImmNkCVLTMBglCeiZZJizZ
o+6GhhL2YGenVobg6upbNwV/VeynOy/I5QmUxSBSuZ3q6U8Ym9HaVPZWSuGvPDspqNnIEX78zNkI
I9k2eJH3jMBuNmNOXISCdLsscFHDT+YOTsReV4SlgjA4NS7iiu3172m9pfor/issYIJ5ndg/hiJg
Q0HRncjBuZ2ktqeO0mPuYlZWmUtYi60/VBgSJPbcne8M26kYrxqyWliqA+ZdDjqTeyMSdW/6ea9i
uaKkzNxaC7yu7sL7nEQvOUwHvRuxSh8T+eG4RfjsmpS0WG2erqpmE4K1hEbS4mksYnn0ZL+KJzJo
JXUerCrzdW7b7ZDZGWJZnUGpcp+Kqt7PQcnND+/WCETJLRuOsBP8fUZYhb3kArTxVujuwv2zv4jF
TNIEBHUMzvzeKK8lj7RvL2aR4TzpwFonoAlhXARXp+ZOLoKkO47DRIDuCr6PHa4Rh0JnrMPtDTEY
sElHDh24wNKHvKr9/NoPJceM7Av8THSq54ri0J4+oISyntZAhMsp0YjuXlAKvMEqXWVt9GmluQ0r
Gh+BV8pTSH/n3giWbWf+NUTpQcDrWgljbs69Pb6ZEe6z2pwvZjN+BD63rU5RZSwd/OtBj+9W1DBE
O6ehIJjRoIPlNtOE31LXvZeJFzJiGo1V4fsXiPXDxkw86zhVjr9MlBAbsjM1zs+GFa1DPf+hBtl5
QGvA7BX30YompGRr5G8TTbkrzAotLajKOUWTfRKEDxRr5JNdjY/KUeocOeYjnOj2dcwHrBsFP/pU
P4XB7D+w3rnXqEPOm0sQ1TnOsWOO0ZTdusObVgz0HQAH8BJrq6ACoDPGh9hp+y1jjsVN68Xr3g1/
xhbYlilrz6EbN48SBR1jhkUPWI/gIg1Mlu1Tm+bGT6GSnRV0z3lsXeu2bagbU0eD0B9JbGteC1BS
52hMrxzX2j3pcuPQi/FYmgLySQFWYnTnF019/bNPlvHMqe21t+On7+Pf96GP0s/saATWLzB62E9G
jwNsVe4YQGhcQvauX4IGwpf5bqLeHrcAnnQXmi1hWra9IGWAVVQXjW2QMVW3Smlds7yh3zJuVdBv
f4muefViwAPSlwRB2m6jhyeZquFG1fUmsWoabHNNNzIX8GnmFjoID97LNH2KWMJXEfoXFgFy/17Y
rQZ6GilBbhaxmnRaDWBo5PvGV9tzgidiA/zWpoTgy5zaDqRRcecB79H1mVY54RhsFE9s66T4wokR
7hzl//Irxz0J/XsOXCxY07GzrXpHcPunKSJrnVW1exG9Sxx9OvXp+LMrjWgtmhSD2WTtJl3xeFsO
wdix/WPAYlhPqZGsArCjXfw0u/i5Epyo5EWaYZ0jWoHhGZ41dU87o0daTvsbQWGL2qLiPZ6sv6bj
27BPa3tdQCDDjYDxnrIyW5Y482dmcz3u4oAVdx12Jj5yXn4nKCA2I+bOTt8UlwjKP8E9lyjvv8Pp
Vqr8q7KoRvXJc5UmT6pRwOcuXLPdtCmDrrygqBgL+VZYLdWJQW1TL6lfY3hEnm7Kle+BHfRhczrp
z5Ch6m7sFZaAvrmEhYkxp6MNrOy5/CuIsNnIkC7N33u3f41pM4wn1FqqzZ/VDPrdUxvUUlHl3bto
rT9mAdutI+wdWmyDgoMnXBG659w637mN3Z8mwAm9CRrEkZs4y9tN17hbd0iTjY07pfPLp7kvf8Yu
Q/TBxVAIFZPWFjR5cpQsgNA3VkmWHKcuvVscS9vqb+QbclemjUNrGZiBMPpjZ8V7MgGiCGLCUaj4
+7h3ok0dQuWZAtoARwsiL8ROnAbmn8qLkZlH/Wn6xo9yLDGDl8xrJk4ynhWf7RaIUzg6j1AWOBZU
1W9HvTveqLGWN7+akMO7nNjBDbP9mCRHHVN5G9pJcYXhK6ptTsTDIHBnIILJXK08Kzh3jIirKS43
WLzJIs9yq83hsSxALjUP1YvhcUPvBfMXKr248BDVmdg/ffsOYkOuqYVNP2nWIOkb5Sj8LPDSG9+j
eAkd9v6fCE7+LlpqgOhI5CerGMZk5t1MvqAgv3S+t3OG+XUCR4cjo7BRFhgSmg3DFOfg+Blt7N5g
HLM0/mFkPmPLLuUEU326PWVV7dIyqQP3ukSLTGltXUfTqibbp9RykerSZpckisUlQGUNF3SEKicm
KKbYtjVB+rFfvq/EOUDWpDsox32gY/vVmRHGPFevM++rzQr/GC5j37lmLst1PwBmkIt246jmNeU0
uoGGsavK6CS1XreZXI8JK0Ni4yQEOJPYNJ2XDIBdGh62nKmYM3vIuf5EDM8io29mxBvVCD49qp5T
7Z8ijINDMENFkB3a2xCeUZ0J9k5imxnTj7pZQK9xzn4z8h8G3gzvYUqxpXBvyWX75SxuTuuzM4eC
UKP/kdmYenykAd346LSIGTXfWiGTdz10LxNbJ+AXbx/EotlEvb+rWLa8gnsRiXzgNcmDU0IL9PxL
hSW25NIvUqrKlm7xiuc6pfqVM330O295k/Q+6NFAnBtSAOA58mNC1x3zUJ/m5ztcGsqjJDuawkXl
IBjU5fNIR19qlKve9MXejH9Hsf4qUJ0enARrO7fPVVliOWeZw8NqNp+hwnJm1vnTXEzHUohdWpbJ
S4JndOQSxiPZrJJyBLcpC3YXdiVQPcNrBybvEKMu8TZmOCsKPBywxeLNNIE7AZ9yQvuyV1mTUkue
/3DKdo9R9UOI+9jVz3VZgkmwWxDmvQ1L3FseGJyJ7TQdh4r1R0pnL5p42PayqpgStE9OGv8MshB0
JpvU0sx1ytux2BTJ51Rm3sa2gbO4k34SCYkFSw64mwGtcR5td36a7zlVoQOzf7dKNNtO8yA1vrMT
utsIAWfJCEn3+dlzmTjElopuJ/oh4+Ya5ocidIgCeve6xj0SpOpPIqeHfkkTEhnDo0j3VJ8SN3Vt
08Mm9zTyFpBlSzYja77ydPK2rdNDh5DPTFnIhulLhi6+7nsmKc3YXJCcnlIiD/t2efwGH8aNqbmI
xmF6FCFxVtN7iQP3nHUGPgdNjWPRyrVnDjBTyq9sSf3Zjt/AHuYdL2znzbI6m25nGvZ0bf3uu/yG
da5DWIRtN8XRY2Yj7FVzerVrUaziyN0akffGNzkzIUzf8wmaLlkaOH/OfAHsh14WmKiGvAF2c22u
/ZYAK6nfkx8yB4XNNbYJ7s80xhHqekBzsSwtJzwgPg0OFthTCcDZVQ82YvIge9kOZ4fKx4dTVQJt
BEtCbeQ4Y0a8nhnZUygib0NY6w2jA17IbeMf2NQPeW23JyNjdgX3YC7zc83LKbA9ejh0fw5ZpCwM
cU7pv5uyP7E0n/oo/Dt5DORAIuJygx41Wc4zShugw9hm584+5rlvd1HRPeat/5b5FeiWcpdWv8CE
X3ivfjTfiB60yZKUDYGmgpdZLU5BZF3ytD9P0XgrpdVsYs57TDZpKZSEefjJyR77DFFcHFSkZXqQ
Pw00MKq5V7M/ggaq2V0BKHwQg0MeGczySs3D16jqz2EKKF2op61dYqCunKufRuOxKA6VGxCCad8m
xqs8gd5n6vOUW7Oj1roXq8ngfL0y2DE4E+T24whNZh7NXYY0wSVQRSt+cgQRT5N0coaXWdU/8PgU
61Jx/I/NhvalOeiOil2dg9kH3jOgHZED9ADZ6BR0en7gAXjBpR4WaXgr7HhdjaTYxqCGaWj5dwzD
GElwWtDoOr2FRJ1dFvq8u9L29epF/PwmR2NpMJibe4CDGe9w7ikTLmYDuxUWDMZp90nZpCYMAzRL
LX77Z3duWYHzvqRPz+cNBEdnPVOwfOKQ9NZqhvHwYDaVX/8ouSvWaVzvs7wJH0bAK36eIOTahM4y
dZoN69dMYKxzIsXkOVuqdzn8z07EQr2ceu+FASifwl8mJlaDGbv0zFWq6TvwgjTfAGKJcd1l3I6A
IU4O7DCwYft5DO9mTKLAM/x5NSo35j9D0a06BcOswSmqMMa1qNYZ2imlQfxlNYT7xpYAWwyudH1K
OVoXvBXm0+h/V3UyMaEBCu9u+xYsFB9rkK9K9R99g8XA61BfqW7JaBEzc/tZ2Xp+6nN6+EqTvz11
BeZ4R++0AgLtPqS5Zz22SXaSUuMy7qZ4zRzmWkemXOlRYCZp8y9ztFlNKUwfg/yNPYMXchTS32Vo
Xoytd0KibDZO6F2tpr/Y6tXNbBOy3rAO0xFffFBA5U0+iHotLOrqLhEcNjTPX/rF7Vslut1CO33u
KjBJYW5j9ZSo4pMSdHnA+sMEswsjC29aYX6kMyN527cOBXUu9LybB96ELCt0uMnY+13HlWQXiIAm
BizWnaK/KQFZWaNY5QHhZem1JMykwSPsDiQc3LbmoMZeHcz5nbkdMaCQaJSRVy99JbkR2OiRcw3t
yo6+CmRBzpSQTph/vDTaulY2crUgqOzMmbmd0dFR+epdYKER0zw1kWga2h0r7DY0wnALjhsqJSF+
w2E+LfWYXSC0X1TI5NNTRX1NNWcrV2HCDpIawDAKVR6xs8dtT7gAaJRJ08fDZMdbOyvFXjbI8j0T
1dnpP9MqA1b11JCOW3F2IWRtk2CMrPRUJHrL3S9bj9FnKSSm1yqmqgr5tZrB2FUjaIdQWuvcZyBZ
ZqgzZsH4QxcwKuS8bYvoNcetkC3TdVn2TwWbdJSv6wIPHLwxBuwnCgSyjRrwoJpx/lIG3NowpGJT
ItYNqNGfh1NsEkCRPhxG4YG6zozfoqgNciO+pmamfpqN6tyN5kePjLaqJLVeaWjevn8FKbBalzk8
0oiZwtpnlEID0ZjvI5ZMaQuKmXyMW2oi7BjlEUs6nStCjlvLg8xT54zEbZH+7dQIghauncJR3yQ0
ErsLqYkCnIX8uMdvM/zorfrI4a7ceyGGn9Ql3mbVeJrixOm3wsM5K8pbn2BnigR+tSlNtzNxzJXl
QwUczOAQLdtVInjm+oiMVOmM22roHs1kOOKJPAxGpm/JpP823Ew5F9gr3/LZMxXZASlxZ9e+Pk0Z
kTG3G8O1DZ0WUySWoISNaXl5wG6pwdosnJ2K456ddx9J3+mtAR2gdSgV7LKBnr7ybZBOsbHp9OCG
wNt0nNc9cbja4lw/OoAqnRyzR4qZJ5QXRkWMH4Jk8WiTgGBZHLo/QkSvBcSns5qpFq6ziXMTqHFY
9ievpcs9aLDaQRxMsra4MCV7a0Q1rtw4hiBkPEgbKZXzCw6d1p53jsejkRbGG0fN6VwGGUONmVto
EBtMU3jLVfZ0ykcvvXGo1Dnq8KSlyWms1Lt6KPYco09GB/HBmIWgyaWL1/xjNuY+0qHunvpeup/z
NwUjhvc+SKY50bs04R927Xmd2j6527JfDwk2y7qgA9UOeZnFXRFt0Fh4iRTHQfhIM7G79no4He7E
z+IBSGh7oIO0u2GEGR28fBPW+IaWnX4WXzXvy1gYMcsuP4co22fZNexwZcUVCYNfXM/xTeQkU2Yi
4hFGJ3b5hFWV6EAxtgHbHH2kRjQeqOg+zbOmq404o+5VsPWYP5yEadzy1I0u+GyB5KRvY5jY2yyx
6YVwyI83EbQg8h2NmtZj63DGbqAFMlzDOTYku564hyIZs04cPOhhHOtzbfLi5/fu8YjzCBZHBuuW
b33ENllyrLIxfbT1smDg1snqgr+fEjZsohtXwmTveM2LV5k2M7F452iW5n7yH/MiuhU5hhaHcR8Y
D66qDZitPkpzFJLq0DYfdfohmg62Ple9cA7pB2PHnSr3lyP5OVQJ0WWMF2KiSwOuY37QqnJXpUu+
s+x/tB6J8rmEElsDscA/xMqNIpLl2OfC8DMIJC5D69HLsi/896+G9LYDjRETd4uVtoLrKCuIIppk
KN2IvOUE7gXVjMfJgp1oDhiyyv4l7+tVSgXUJsOsvp3U3P/QjgLnXE0HMjMXLPsY+vuq22Tl7K26
EnsvyvNDRusRdQhSbS0Ju4TX/SqlPNHFND/6aOxJRKxeVdRQLpergdDCJp8jHOv9sMsZDa5slRZc
gWmM/OdPBGQss+huDoKtFSeov0i2QXtiXKUfCA6yqmfYJqkucLad+bduE3yuufwokpjqITIGADi/
iCtgLIXfKvqfzCDW2BSgHYve3IyZ92vK9TOGHrKRzbZRWFqt6Tlnjr/2jaeQOkAbiTSXiL1lXuK5
rupq5SVUprc5rDw1DIdCSprdOaeXMnGOMQsKzqyO1ABW7JnayNRsy9UUwX1wFWxIJjNhUv4sBKLp
MHUGS9BwnMeAw77hjhtrl4x1vJJNFuxp7D2ItEx3oUg/0ItrSBBwbDt3+E3hL4BvQn1iVAUNmUiQ
AwQNXcBhK0rM9g2RIuzk/Ego+fjfKSX96+cyhOEt550/Zq8NJmSajNmoacJY4cfZJEOMtRqo0BiE
CL3dLaOAbzW7TAa9CpHFQLr2apKNFk+8EZr70QxguGGJ4wmzBE9J5lF7P2dcMHAffibERbiD3vLY
R3NqnasorbehxczZNBYPhR8uldCUns7JvGmV6ZGXKissroQOJpyVnLtMCuNZohJ06QdPuhz1aoKE
w3+Rdma7kStZlv2VQr4zQdLMOACd/eDzpFmu6YWQIhScZxqnr+/FuFXADXQjuwsNJIRQxg3J3Uma
HTtn77UV/aEAt3AUoRqzQ0QyhrfY4iPrZ5aV1xqWWGEbyVnboAVw+nAV8haFyHh2UDOupBzfsyLF
ByPTN0fWzVG24acZ46w0OAnrdluasHCaruoPtjJvg8k9lE3zbNm0pBkdAlAIbzTHXUxGxc+qCUeA
WN67yP3PMlWgbas700uedYQKOjXqAoRStqaG3LcC9NYArYOxElN5xbbK88+jYeIiwlzJwHPY9U6D
e8hLccVUCQIGukEmcpgqNTDuAuz1XJCIoJCPssO/3A8GVR9HbJ8pMUY10kvnRsBNGO9mpyRXJLIe
jBQnVopS2JLypelqj4tKzkyUfRnBd5Y6qI1cCwMBXUoggbh/G9MF4djjWInQZIV9ee4m8St2+h9d
j+Awqka9dstqx0QRVbS/byFuOob8YAL4GZp9wG0H6RyYce4iiw2xxxQBpWhbfxmxPhmi9I/oee6c
sKnOU0fZVoj+weix8XUGbdrwGxHIORmhzPlh/IWF6WW2YwMfkoGc3X1HTcZJc6qPOSsHvVWJNJcp
S4MrZN2PGWSs/sV/JzPs23Fs9qXeo7qiIZKNzmdACb/u0fekMyhe3BUC/WKwT805WlcFo6EB2TS2
r3EnWx7cqunpUbmEc5PgsqxbV0LZWWSOGQ9B0GM0n0V4g6Znx4VQe8QHWO7MiQUMx8MvqBlwC/XI
jDEXT0nAICmnte96NNZJ28FL2nyMGX75QZnWxoLM4vAWWqvE+5gAc/MlmDP1q/AnsekCa61afSZA
DFPUFDxrz7POnT6M8A5PrV3tQEFFR9WNP8LGSRiq+S6Nl4K03Kh/QlWPSmxILxkrM8mvzb4erLtU
+1jwKtSZDdrctZMOJwN0Wdc96aZrWU7CjZTKZ0yyhgK+ShAQoWS5p5d0JBQCkF4N+Vub7eIPhVkX
Z8PVb/AOdsbwktH9gcfm30nHfEgl3J0m8L5YlekFixlhzMTm1RoawVI4GgSvbbqW22YOoAxUtJEo
HTHQ3QFInT4FXP1NomtWghaufWHoYM3cvjtQdtAXsGW0Ef4SIMoPiLKXmnkpA00kWnHcrLXRgcwJ
6gP0xBR0eXqKe0yeKb0wEdcIJ/r6u6NJPAzW92DAVStYRXkLzK1b9pN2QnFjN9zj4wxtAouJM3Mo
U7GzrRta8g1WyYEp+tLcs2pgfCMdq3Kcdl4GJrPtKSlgq2+Z0l0qjxVWOzcG73ElGh/LXDjuVV6W
2yEfyWal0op7hPNF3IHfG8yP3BmB9YPAkIjGCjo7A/0UAHA1Uc/k3TczOJ2SA8a2SIyXYWLRmh04
GNhvID/Qc/OQWpQdiK9hzl/neZ+k5Xc3uCc75LdlSuwnUFb8ItqvITE4nIzxIc9MyrrgWBj+2Yox
f2WIs/3QdI5mOD0UI7wRC9HOygVcWprFK7WHuR09HEgoOnKk9l0/R8zmPUaKiul7e+3i+qlBTgS8
ApBTN9Eh0+KJ89VeCwsIPLlB8COKM8cNmipCbQ1OP7Q1cEKNiK5grFyCeX5mpWlX6UR2QMKK3saO
yZBnORinOBFsJ9tNBquAashaowhfk5YEvxYOzkra5UM2nN0JrLYT35kJZo5+fiuj99Gwj7JHJWeb
nJKLQvP0SXET0zWlwALhX2BnUUQvGIIRzBgzfWdOv/OZ9fDcpN52uTkqvDJMsnKUFONIeOo7Kczd
WjJxYt+v32y6O5WDT7BMppeY2NL1qFlZBkmYLV2/CJR+Mv7kVVyy2L1bTMDD2F6AcF/rjpBxt9mm
sd8f5sLACUpPO5MAm+dweHcbf1oheZsKF18WzdoqcEuwtuZ949/1kQ80KG5fIg+uqP9URMNXCl1/
V73NCdVK1QHkdSvn1s6iN4rOal3ajbXV8o0VlDxNd7ifO+OeADQXsQtt5/qWh/DsjuqAhF0jBHQw
2fhM5oci+VlZuJ3RWYRLG8Gox11kcdSeBZIjy6ePZNvQU11AfpYpPhmZbYwoZiIaFwexsFnTr5Ge
674tSuqsAQdcH9ExJUKJFtNwiHUtgGvtOTRBybIdb18rBc63A1E822TBOcuksTNerKzycc/QCQrb
Mjoa1TXLRtDkUHttSiaKKCgjgqEMU5y92cB4TmZWEtOV9ACt7mwxX5x6vFNiCLP1VI8XP8wew1z9
yudzhSfF5yaP6Uyum8j3gAFBVncGOrQR7R0qbLx9tdMS1u1fWqLFzlhLl4M6wEW6+GfPk6/mzCOe
FnW/TZwfhgTl56v6drAsHBqhfo4E/YKqL14QwGNtClhjZrqtqyYPNqZDz8SlHckAYGAG5TKlGWBT
w0f7lCnzJfQHX15I2aS88TmjdbSJhj6BXUBHXll09Smz0o124dpysZv6nqEEQgJP/swd6+KNvrej
x4PHosHx3AJdiGZJLrj6dEK8iVhwbQysHJYYQk0pTQmBFSougCONdQry38tYe2f+f2Jj6XYfDGP6
jkTzmkRqz8HmcSQ5pLIDvLHynie7R1tFhzTygLdFijY49kEv0BsGOj3CVZ48yz6EigeJFNOgAGoe
xrmzyorA2BNX4sE+FZsx7+9Fatf3hsbnKKPmmDPjdPJW77Owv7XqLt7WJQfhYQiOnqp+jIwIjImR
VRK5iII1psesvysxZnF4H8EHFMaG+oV3aqXW0ZT0eyDTHKkeN7ZPx9lt7R+o6Uhnb1gPiDDYtjPT
dGCKxqYskh/RaDwUZfaUyP51DpAN0BP+Ufp2ue2WWPlOHdBd/EgaPz0iZd9meO1s0XQbzETtwXec
rT0C8aqiT1KBXHgzxUWBUcVDR/Jb2+Bct7A5Qs2fVnmHe6WtAU37SPkZZN2E5myctDSuiHK+ImiV
23Do36Z4ZAYQXU3At2ud486wnuaJRsGSQz6nOQjojpbAQLttHl1afFkG7A/5bFqlr0FKid4griV9
yXq3m4mOUPHB/u66P4uxuYqGUt0IiCxJ2vvK0Kcu5QBSjsVH4sFbzK13b0xSHkkG/GkTiW2t4sde
vJZmdpjrOL0gyl/rgHg5ZCcphq6uBZ1vDJ+9sN6LpruTqXxpLQrJPhYnpNaQQssNYbErzu2fWKaf
rAa1T9vbYERVshUlmlmLWYLraA6SlnnLmKDf2PRctjEfrKkJOR284q5hyzXG4mXqVHVyB/5Ab+hk
OcNdXKP/1iFc/FkF94nCPh4CVMLKByHTGtMnbXrMUmltjt018GmdOi7aYz9L3+qS7IqkqinEdj6+
vwj/d7XTDWwc7C04y6aFKQEZuM/iixOjYMcDxALZjFAh4JDs1J1XEOPaL6YMu7aBTcryzZc0Pqbp
NVSgOO0yOgOEKfh9st7a+t5xSTjSDBEUNutNEgCK8SyLk/wUYsvVyw5K82uIcLYTIetPzgupKXBz
Y5pG+RuSx3rXm/wmuiKo11GO8vxIh7922vFXMaW3fu7XKwJUb3skYJu4SWjiWl8IGvOz7WN0aWi7
c3vC6hBqF6XY3oPCuTPj7MV9oifoH8CaQkBOEC8SHeWVw101dvdz5lQ7j5JcsN9RXs5Y/w11FDlj
3Tq5G5qluJnC516k+67vxa2C0+TYmLA9zR5vRujkVNwcrTr5ZZXpoW1fsrT6cKMugrKl78uAl0Q4
nfTd90qw3NRINTdZRLqdFVdcYOEfAtv6FQyMgOy62VhDQm8rh4IUohVHWLdztHoCQP9SaThMYKI3
hcPhqiA+u4/1h5PmNFSG8dKRR7krdGdv5g5Bsru1EhAYnqe8jW+Jt8oyNppSbYPI8JqYdGlt4p82
BrHKK91PEOAG1FvIP7HduAXu6vxnwpR+E3uuvZMomNJFikfy4k+iUCg8uvFZxzOfHU2EFRLOc2ar
eQG64lhe0GAuSLHJrKwVtHnHusYeOjha2+ZGuHSf7YmBJdiEJTvIOHZw0JEhbDHWfYVEScWB+64k
NEUiVYN1772YtOr3lcPosYSedcL3XJROtUbR0MBFaV+q0s9RtIKMCHW8cRe6Q4bCGVcs6uTJh9Bq
1FeCw19crJxawkDRSXDKI/ZtMzHYlRzlrjyKkUCgWg1iJr9dqw+JsL/CYaKzJeAO1phuAXG4YM/p
G4wPcTwchqSjAbZQvKZY1jjEq4+6crkgRU0oRqq+w8H5mD2yckonZrzH8TmycrYIooRvSgby66xj
EyiF+jH57wnYCxszzQas1mIgs5/B9SbrEYXQRqDh34yGiTrGXQxbNuS4nMSjjongCB5tQ6ADpr8I
O5YXRa9aus6G7fLIrjdtRGgc58Z/NAQ9XgwYfiP3cCaMVZikl2rJNWO2gZU+86709NE4djO3pmXQ
BR9qAkqoFVqdAUIEaMrAjnKydr9HkPDk9ZDVY2GtYyTOnOo6ZgUlTAL3vwXaSSewUw+d+KlK/Utx
IXZ97ngbK/1ReTT0SS1aZygp4gCtIwdDvfZ7mF0EbsneyViUiPWsSnPHHhJQ16Kp9KyRw5J0PFxu
DBTaguinELUEOmyx69CBrY2wMHaTYHgpbHNvlq0FZcK9n/va3hPuuUZjINadHtdS5PcqfHOH9gY0
ytkBqJfUVyP4RWPxXtj5EwfYGOYEvWUnU9tEJVetmPE1VfyNp+TNJjYJXqImbsGyFEgVAAh+P++m
iHlQHFf2wTTElWiy0snPbomPpYoq1le7IrOB2zntFt5p/VFoVu0JfVbvoJ5zLeBWKNLn8LMOkVC2
k1MwcIuuhW4PellQvPxsNPpnaE/wr/nQywQeDdqdlfrpVcanVQl318fJL5XY1b63TYRjMgWPQeTo
ha3jJm+0c0uT86jwBZ4QjmJCDkzqf0nzuXYwtNIiuWFwxiLtIxnPAuDZ0btUxtvICWLn9OULcs+n
1jc7HGKPvtU2u9nWv+wRL2idksohC6QoFTdbtoA50IMg/3GOnut2RwYoM9eJXz4+jih/cos8AXiN
DK5CMR7pwfxE2rQtwi+WLzDiCwZncU9+zkvW3+AuG/Pj4naJkul1tjKEPO+dHBiKQsoyq2MMOUnm
zj4KEXVV/hlhBOLFsDpR5/NyypPGbImvBQwpUGK5JkNg1um9z0Ki0THmMKXFssBj+5yDQ6PTQ+/n
7zVVQTyG52lO362ZJckYd6X33tgcy4cACoaIvlKDfehHXTjnKn6o31UV3lvWayg+eOJOA7tgBgMI
PiOTQf+EpOaWwmiTVM2XA0yiJdlxeMUwS4Cf7q9+P94wpt9U3iKo4CXCTdZD8VbXfAqa44BqmzPk
n1Rm6xzVAZsM1am5HzvUw9ZWFP7Ov2M2slUKpERmPVB4fDS93HrBfUAr0w/lg4JUUggKhkWV4IyM
IHRwDjJwxnH+hIN7dPWvUDAG7X0xrQYSfAbfOjpJctB29KoqMA4UqppPhhPpe4nqmjJ+JbS9j9zx
OWzTU5Gi46zvtd3/tK2rRdwRq8mqiNNtkvJ4Qh2VzuNkhpxRplVkeLe6uJ0mjkD//TzW/5+k1T/y
WPff5e1n/t3+jz/yV//nn9+2f30ffpdLCOof32wRfHXTg/5upsdv1szuv0JJl//y//Uv/zNW9RnM
/7/+8QOedLf8tDAui7+Hq3ry36Wx7prP4sefaazLP/j+bLt//cP/p5K+jz6AnprvmL4gV/WvMFZD
/RP7l2cDDDMVYa2WICe1KJsu+tc/lPVP0yO71Tc5xVnCce1//Edb6uWvpPVPoTzX8aQjLPRNzn8r
jdVSZK2WGMfL4viT3yNdKT0cLI7tSJPvltjX6m/B8mmtgobJrLnKcpxQvRidbdBxXzc9GtHhtwlM
NSSzaLd/Ik0b/OkHqAmD6WeH19id5wnsWDVcyAwI/7rbuAm4nPd/vYj/KHR+X6Lda//1j//9tSkp
bEsoOgnkfPu+++drM3OjYo1qe7p3KH1DjRBGBd09fhoTcAIh3vFE+yEZRLIv7Nm9+HVvHAosnJyf
kEP0ZudtOnaaC4N1a/O3S/x/eHGKK/DnB0cLks/fkjZXyXcdrvjfP7hYO24SNQbDjF4ZJcx17e9D
HClhhXiMvovcVdhZatPrNvEUlbesHdm2Vxb7tGIiMHJyICbeLm8TemWbmaHUZhz1dKaFBlkszr98
IDOIWe5lQ1FMW8i9UUbG0TizHlkkMefn0xnlc7H67ZEbAqb2pN9sElKNAAcWrAXJnN5WcSKuplWA
66S7MFPUHkM5Nxd2/3UoMuurjuZrGxX9HR29rWeKeBcItPqVrxKYjX50kCGZKdUCyRE6fxZ6nu/+
/Ue5pA7/7aN0bdMTNlkpwI5dWwlHLH//t3uwsQYK2SpqGSRb+TOGdos4VMlZWQh1ZorJGGMx0Hl+
WGxb30UyvNj6Cu092ZP6IlrHs2Px8PsVp/F4++9f3fKA/u3V8UwoqYB4Kp7j5X/ukmb8t1dXcr4t
A5MhmF9RjEvORGtz7pvboPDUdnofOjO6TYSfb1NCdpCbGfIpNRT9g2sPu+FWN58VeLmd4eXWpVGn
QDniigKkhDBc10dRJ4IBPBl1I8bDNeliRPBkg8dNY7b7jJQq1xickxgjhDWecaRKZMbQ5yXJFpV/
EdYAMHT54vuhv4sFEiuDh/r/crdby6P2xzKhfMvyTZBYUgpXeMRT//1DEKV2gi5EV/fXrzaxIy+n
9mEuXyO3dG+bIQaMJp9tPxRXL7HOVl5jIByy+fj73eStGd90gd88pAA44OtYj//+MjFE+/OJ5DYC
YWzapuu4lqdI1DD/fI3Yx5G1YP7CfpqQFAChgXGffzuO9kOdCmgYFlwrMu7tfem1m8COfCTqt0GK
6ybsLjGMrbVhgXWYKuvDywGKBD12RPWjcWV8E0T0ECVHegT0M3Zu373JWubjlPb2puf43IQ4KtVI
EJkT2b+i5dOZbQIwh2zrurM+z1j5VpFK92mBc9I14QMUzLyJbgHxFc1wN2kz0LK0LqXAc68zWocG
ItGGsnMu1aOXeNeek5+dGh+1OTsHUpM4gjbJtenMfVjVJ9grKUGtVCo2MliV3+pqq4Zp20TodeKo
eXTN9AYPbLXBuXGWLcY4JnMzKgBAhjw+HFQmzE+202YbGYitSL2vLEmuYArAn4avRjBuaPBRnuNd
8S1GiqF1bdPmyaX9VNHXdXycARl1WTTDXVN2gnWn/yynR6YZe43akJ6JNd7l0a9+AMJjAdpycwt7
A64WUu3uPcOAdWXGPmYZkg+xnANHK1V300BL2kWZgMNctsVDUdywpiSPKr0Dgt3N90HvuXSmFD2T
vHegOmEdWrHUYfrBHbNuHC9YQHo2g82hvCeTbF+hFhpyE45GQ8BKOtkI/4v//KKYey826ruysknZ
7vP5zfZpKdUIDUZJ6LWcEYhR+IWPpOYMW40z8s6dwmQvaktdoJH7h6Iu7pWyPBwonBKVroJ7z0Ow
YLlZ+0r+8a8Ixd7Pgf6dle1Ujk6xNSBh/v7id4Hcj+irV+gu19hHgkufBwj/nUI6W34ANuAq4KgT
LfsK6TsQNlL5LdPXqgwjyJg5aHLOlz+rgCB0X5cfsWp/y/7kS4Bcbo3xaHgCALmxMapdtCRq3DTh
tBWsvpiyaDRUvn2BOA3l1n2OzP5d6mq8tRZvcI60N5sZGvhjf98ZnX6OIZbbTi1f05rpcdjNuzoW
9b4GKHo1XP+lnQZ3L5u52VZ1FN2jA1r9Pss2CrMhh1TOFJhPQXXKdaeET6YuGhlwbnjtZ2+de+hW
s7gEZO+hDNRTZT81KDnXEffQVQbhJ0bR8iOo7YdyspJ7tox2HRq9fyoL5CCya379/q5NvApZ2/IX
zHqDYpCn2YwM5MStME5/fbGN21oAZWTtoHMQLc94HVcxSa/Fgy7jezvNCyLWdH2ppUlTq4j8Vz+4
JaXF35pkp2xDfz6Vyu/uuhZfWBmgGJMjjCvR2j039giPK+6ZdbnS9C5/fVEcwEGo1jRy+xLKaa07
nO//9aW1A45NJVsjdqz8uW+DfWinw1vQmtCIeClYFCL7ZPR1cIF6Jnb0EPuza1sXrMIm6c28QTus
9NHO9MKWkC8x0oG4+3bzkHDGOH0ogADduXntnFUqDaQC5KzVlv3p9DtcGv1XXKPmsrtZtTvaSNG+
ESZ9jorzroT+9fu7IoJuWclpvNf0CyGutA+eIK8t6dVNyY9/6MAht3HXHWNgmChXpnCXqpl4J13a
B8tPfrVQ2ZddA+B4rV7LOHqqaOjj7JDTWzXDnLSDSUF5dtj1iFVq93nTdQgS8bhaXj8dcGFsCkBg
oGJmBJBLb47eIIc4Mn4yv3o3u+HbaoCx2gOAC0FJZikCBQ3bzE61x40XVIR/hG1xqsame0xjp947
ROSNNrZ9pgct3tosrBDn0qGNF/BCv8AYGqxOKztglJv4tE/iDupbBQbdlYl1sjhjrOcp/wEWMb2M
tHGP9oDpvzyZ9Iwxomm0un0cvynFwc9wBoYobk7c9RBGb1nvTx+7RhC/o/rORLgGuKRbvk1zvEfl
7LmPzAi+e83VY3Syt/IxPHqRfDL7ajr//qJdlz5NWWcvglTUTZHr8gL8G9MU7etN6PrEIvnQVHvw
PLCkZY8hMoaULr3gk4oNTAh+uRtaT6DbjAKt04Aol6scrtH99I/47MpTIzEWyTkHTpyE+SX0s9ce
XeFjaWj96ObUQ7EE82j0Bi1wGdXH30CRKSUjvk4WGTEV9nlo+nE/RWzXvibCImaGhr58+ePv73//
yWOOS8sq3Y6lDu+zIY43v98ase4ZqLDXRtT9J86bbut5w67lkg5hY19UJfNNxRgI2zjzp8BjACVq
imqeDn8fpbgsGms0dhXqhd3IZrTLk4AwrWwCQIbjdR86k/qrwMYQTm+IbgbP8ba3Z/vGpcPD1Bv5
WlC4D8Y4uw9+hjOTne7n7/dpktuoF1O6y0aydlsg037sNg9zD6xY1oTy2F2xrYdKXCPoJAzC9Fbg
pbvzh5NtKeIyswxRhesVF2RlLPpzfzLqvLzga2WBnQA7DTXkUcajCP1i8BhhFwU7nIUgIiPiJ3JH
1E9oFidbWI+GKrzNtGVmT5Jq28Q82tHz3JQXtrT+MVnSpXOP2VCSeA/VSD4Y0pDiGNXoGupZkJfk
z7dNZVYPnRcSg671heHddk7C6p3QipPqt8ImvKCovJMcvWbXeYSIlmXNTuwJogZm2NaVURWwL6cn
nzPRDU9j+RgW311lOa+pnKG7jWN239hVtZlzs31i3hJvijH8aaqhoa3Of57TKTqFzlJ9tMOXJhvn
gvKsfopT66OcyHb2u7h50nmIsdJHECGtcqe98sHsIb3qIfn2ZvCXWt4lyTze1R2YP4cDJrtKNeXt
jzmxf4qhjJ6FgoERSbkOa61O7dTfInavV65VeTfYU0mxT9m6OGVlYVTvwsF9j5MOkqY90FEu+vuC
XsB5rkyaVDiUM9E8SjbSEyXKcGszyV51fXoxfbr6yktWUQXoYkwFSeDMGWkMyw85JuFxsD1+Z0yJ
WM1w0XrvTgyEIZUu58mx8NEc5/GN6VOaZs3NECXpFQXOTduXD0zYeFiGFnbsLIjhNWGK1qhhrVBd
Wo4s6Aigg6nWfnIS8SK46898dj2qZWcM1JKzca7lFJ9w0a+SndujEQyI3RRJBy1DMfQa5/7L5+eE
Yb/1c0a+zLC4aka+HbWx6zC1QjoYqsC4mRyD4EwOvug9+4vTuMgSIWlv52q6czwKZjmTwmPiVpIa
7ydqbRi16YoOF/7RVp0EZlKWBp8WGaw7bQXknhsUsQW2MCSBGJ68cV+WdyaDbg+3zwMUIOTNtWqp
94D/6qcRuRv31i8jIb2uz06BGV0sQYpbSXG3mRil+DM+7SDt0TlP04eZmsmjIGemzbCOP3KyQl5j
CtTyJS9FR8NDPSMKqkR17tJq19mBRxDNUrOZe7Ie3VWEEo6jCLthA2yvOdex2aPAQWGayQ0+x6UH
Gjw5yHEA31u7sCq7jePrD1X47lrl2beGJCydMr4dKczwvjHnwayz8osNzny1jjtzJiXt54xC3Agj
DsNifsbQViJTYjg69qxh3Tge4im7aET2bc5t6U7c7V40OgjRhmdLt4Qe+O8ue8uqocmO3lF6uCvL
1ySLCMz08YanEWVMCvF3aD4a4YPgUkHCfvi+DA+CjLFHHy/ZsBkQjSmFpAmMOTetF4WcfI03sKGZ
X90wXn0AC21sbBFUh4w86TD1YW1ZV7cT4WZAv7qHoU6Wiqtw2Tu/NIsIjMueZmlDtTYxOF5Q8ezw
b/EE71SWSkPumE/CQ8wsA6LgyMg71U43rDXP6mUit6RFLu00tzGI/bsp/TLMxNtT141PeWF+mFdo
yOLgDyOayblYFz74D+JtuWPr+XKzBGGDdcHS7ZIdIZl+aihFF48Q4RVhHmQGQA1yaqbcNUI5Jw4R
RVmQf8GncwzmCLW4VSqSI/sI5UrUiUdr4oCWgpafMsSKeYUdm7dE3AdAOtC4LnGnhXkL8fimtapn
iBHLyJkZaaVrkA0xg0VuZ9HAKah6eN6FRZ+umEjZZkK5JA2ZkFFtiQlpmKbvBV6GHGxETgod2QQd
WiPMJcqULKmaYhKqVnmkR3aNcwnKsJp3vRYmk0D/O5mATE541802D/fFs2vDzIg6+yOEhraq6wWQ
mrCcEgo0a6KZ2snyThVp0mnfE2CDJWxlIy7ZhBwxs7l6DlPebYDHuBKtd/Fzxj7Q4cB1K0I5nQZ3
X6/3kHyuhRH4T+BlICaZLVkH4cBIiBGWl38NM6rRNvQW0j+9kHFKF48YNGrORIlBX30wXS4+2Tgc
jte0VA0EAZDR55lb2Gc5WgkrQJ3J5u2EwWOCu+rs1FgZVDUemp71P9JmuXd947MIC+Lz4KGi4cnP
WUs+ae4P85reI4YahoeVqVDOjkSlpd4FU8bMbiDOQSiDh6JyHiiqTNsoPz3pPYyc4AAgwb53H5IW
gYMYVbhRblPAkaYa8QR+xUQWN21GGzOHN4pQaol/wmow1x4dFuD/UV8jNiF11eZAxT05gWfQ+N0C
yJTuiO5+gSndOD7gYcogVLjdhkTximI5Gw8RwtHalNiB+/pI6m67we0lN613q5JcIgIufpqWeiRD
lNzTmRLbEaHceGUOlp1XjsSI4g4V6ygWfLEw4aoiOpijwF70iJeyBfZIRA5u9iQ/9ks/InCiZpNi
94nLiJ/kuMOKAe4NEyjzMCPaT/tUHqeBa6aayToIU0GSVjaQ27Agx4KMYJkhiZg/WnQZe1gletcx
cc1wIK1rhcQYKh0yu1lvixnfjArSR+bX20q/ptgs15Bq2503qwcvoEwOqeOQiRVqSYznfKsIq61q
i7XRUoxjQ82wENkNPV400qOFCBXSG1OgnLYxKsmtnS/AdNbSIpL9OkPuVhi4+wdvPFh9nO0jkiND
js8wayeGXmbDNZjiN5JTo76vvjqIWitt2Mz5LEBHUenvKir0cZzzIyFCR88f3nsCuUL1jdwHjZde
l8z80ZEf4biX68B5cueII8yQgEXtrSNzVmg1jkeQ+2AftXrNbEJIVJnzbjy0dCb1Kwqv9VAD0fYm
P9g5idzbNBYe3Wp6CBPojl5qIeJxFppwkSjiu1jLhhj4WHITyhrRe4o7yRvoWyqMg8oz8WMkI7GY
uAHXYcve7RjdMW05s6CLZh+TJoqPEearVTlbTEIe6MsgOtiBOgLXB3hOAPnSrI9hfRLowzRTRdl1
sEg+b5Fo4det9mg/8O9FIPhmAkHMobppWkQ/Vrsb8iWiPUd6A+rmTGvIuaH33fQspLFtlzuV0vKW
WFc6L0KNaI2vk88GXxV8dswAV8LjiBaXRMdVLpBytHrY9pzLTBjBxhSafBiLyijV9rRVlLUDWbPY
9bydtWDsbFkyS45Jx8mWu9IpUJd7sv+w8/4s7eyjiFuw+AVAHRyx3Cq1vImgFuc9jVzPeeomC3KE
R6BN662bOSB4rwXrrpYFjcmARKIzCLDpTY4uO3l1VPRlGq7exHH3nE/uU6frl6jQyHf7oiLIBu/R
xBVWs2sdGL8bwIPYGoIbyf6w84Lx4CEDPsjFYzUpGNmJMr9QVuJWaiycUngt1olJLz+U6RNxgDuK
UziXjm/cpB1nh5k6CM4BTusKPVMzIKVU0BBQyE4bxtATi3/IWQtSRICpcMV8nUjxEY1CXtQXL7Gv
RhSAHKqY2aeDW9zkQJ8ngKQby1gCF1zXOPURa5wnLZ6hSZ/bMUrXTpjZvEGa+oFgT83xdIEaSNfc
p1AqTP6N0V+Fn3SnCLdBpPD2DVabbtqco25NBm1IZpTLvyepgFo+BdMw2ElPaABa8Jmy+tJCIGzN
jhJSiZ4OOb99LhFEq3He5mZ4S6VPO1CytGNBpmuIXwDiDOpqdkLEfZWggQPFGSJ21PIbOlIU+mgj
q+m99oZ7KFD6GNLTpROjHuDV34FIPsXK1Bx2sMdTb07IGzM7crF7yBt4W2cLNRZLWtruPQgaK9B0
CN5p94N8n+Vt6kZbjrPPvuXN9NPYS7iV6trYM6HA+ufSJeG8B1dJlBwumgTxqBc6pyJzSuyRDOLb
hhgAq5qLs1o81TpkAWwG/xDOklwLjXNVJnqRHXMUs4Nxm5Swa1Kz8YkTI28ektNJdvU7HrfoZhT6
mKroGOD628f/i6kzW24bSbvtEyECQyIB3JIEZ1IUNfsGIckWhsQ8A0//L6jiRJ+LVtsVrrJEEpnf
sPfaWmReABSv+ylLjqgJNpDHP2BKTEejxVVYyoyHfiEFaMaRNnJ6RSNrb5zSsNY27WXQcQA3fajd
aC/jvbKLCEcGFJ3e8R0tNK5mrg4FORirGj0+Ypj0NsqbmvFkd037E0pUz62MrshK4FINX5pdX2kO
NnqJItS9ei6XX9QXn41udH4NdYFCYzWCKfPaC6Sc96YqP6E9TysyTYYAXX3joxn9RqeM7CXN9i6C
fLcbDt3ESS0xSVf2N9XYXdF7crH3qfwXNHsiUu2Pkg94Y6ECCPvXxiabwA6dc5UR99otP2Q15s96
2hqISx0AaGAL0awbXMrORzIpHJMG/bGd/OsyXP+VeTYQ7QT5tQxsv59SxsoeGBaDnJWS2aT8Lgfx
1fQE3ZKHi9otIA9Oz+/TN8qwak3a9xtiMrmmZHhuG9oWqKHmhOCbLn7a4BLeJNRlKyDnmC88428k
RuaJxjMjMD53nON9BgZgCNCva1HmR5JvMsErPzRcQm1FttjUGSRwkCPB0KRSOgHFiPptfXkw4gdx
64u8PAZBgaQzhYkCvBMaT/ugZY9JAGXVGVDCtF5ib4n+sw9BpT+lKn9NncVOMJZXSDfNunaxvMuE
tqJD9r7S0VHDFmu/iUN7xSLI+Dfrl8tPcK70T0Gu6otNxm1kwMy3HJsQKgisJIlZpFhpqbnGT3Yc
MKLR4hk/QHCNZeCCRo28DRJkFZLuph51P60USzfhdEy/Q44OOOatJ+1VPIovap1xW0dfrJN8a3DB
UXw39jJpkS1pe4zlNyR9ELfQkqpcU5dqIGlXbnLFgBMfkqGxoNdhhYAby2mfUpqn3hhc4wy7xhwc
oLlcIMRvk8F+bZmf8/1gH4QQAFtQBS5HdVCvIzTxY1aE4JXRG+scYI9lFRBveZv0orugg7F35Nfv
28nc8tNm5xzQmR5Xf4ZA20yD2zzoC9x0FOm/QWecoKvPgPaU4nx8L+lPIbJLphgsP8mnE9l+YEC+
8dAeJ208XgC9R+Tf0ZSD6WTXaU6nrAm0twB+rGM11GCBFh9tObyJoT95zkROShHFSEYZAVdWe0dM
XW7RjiN1I/sJIWCUn5v+hbs83DcFKtd4pZz2q23iFwKB1J0tMPxyAgOrZhh2M0hXtI7QJOGXhH3N
JUlMwjqNiK4YpjGGt+YyNDPAd1W0r0E/PTDNjndz9Clq5qldjYlkQrFrsYVwkBHuzIBcHbbifMjM
pjqzit5kdoYm25dxO3zpgBZI2+GNCj25yevoKTB5cJqSjABeb/fJcdK/0F2Bw6fzewJFUipU685w
coujyVhxhY78PJrJ+zhZjIPrJ3DZ+oa4oG0RV9pNLEHOpCAjzZ2Ce2N20KWL/F6YLAC8BoES+Sc1
TykJ0NlwJI10JwxEkXVjMSIoimyLxBTqwjwssYYd8VvAmiqbD5bliGzNS3/0wC2tMmO49o5+lN2L
UxTD1lAzaBkJbaoNPSYLLsUSGu+2DgmEqtpkWzFScTtW2ch5NxXHL67lz2XPGIh3cmnjvSnQI00E
xM1Ce6ucMSC2hPBoF6IsqpefNvKKfTZpL2aOW7rrwQmT5ID1hhYhT62HWrtYXXesOh1WBlr3ctQ3
Te34ZeBuF0hoyc5vkVxjSgX6GnQkk8GRoWIOfkLGMoPJPd9j+Ko1ThabSlU3HrPefi+IpYV3JkYQ
PfVG62wiaBU6t5TxWeDZ28mAcew+Boj1fSy7fBDIRpoAbFG8JB/SofbnOwZKGeS8EPdCWbDC7OBd
gPAu5AUdLekVlWJWZjHFIiMBKMCwQcJpM5KAvwC4ROntd1rVr8ot0Uw0za5hdLSGcNlAzC5vJCxu
ICnDEw0SOoue6gQuxokgq2cZ4L52wJKMGmJB3Q62Lfu6LTamfOmfLCWjrWliKgGvxDxpgLcIoIpy
BAeUBzZsbVoOMvgkXwJsiJ8kEgnYYSsIsCmR4nTKGh7CMmc6hjRXmVPBAo2ZTM6hi6hXnfFlX4u8
itf65KCL7a3VOEKVW5j0itEqAA9s0ZDkBpBSodNDHNMXR+pbFDmPToBTuGAkwViiSxjMFhSZCSQG
jyiw2jCfkEmHx0xjUynS8NmjGdvYtkTOOtW+J1jyGS35E3GBQDm1cACjbuD5JeZJB+XKj5ludI75
i8FgT4sY46qGSePgFuOtzJsduNg7+mBepCrbJqVCesC42gMf8qZtyV3NNsz8jCYiYbh2743m/JFm
+8PR4Kw5JHE2MNLCp2K8Y2ZjUAjWz0+SkwFlAzYkBkKTUZL+PDnGjowQbiXsyjj/uo907s92WgUP
CJmzZPLODEJRuguCogquK3JK4oB0hfjLLEnPKO3iR/YoiTuNkM9qDB87jsQmZb/qOcSHtu3Sukj9
ELlUr6h7V0jB3J1UMedmdiQ0Y5/aMcJBbmF9SVkJjGE9JJxOMa3YGEFam0uinU3cAOsq6yGVzWVH
18EuJbhhMPzqa/ZlTsEYLZdIAtJwJnyxGf4keu4Th4f51q7aYzqrUwOS1pd8HI5jNx6LWZhkF8XB
LgnUqpjkznFCihR4TXNkfnYw91exnr4GEv8qE78BgInsm0NFMPSS9oN+jAgYx7MZ+3YvEU+GbVDl
OeZkXkwrPaO0VfaflM30a5RVt6oB0DUYeKkTBpd+hUEQSmRfAyGRZCvFrAgdDhrlmFcox0tt/GFb
Wn7ob0GriGhixrUa2/qZil9wUeNsLBpZr6VApFLCqGTBNPIfy7VrqHsPCrXmzprPDr2kH4ImtIro
p2Cz1JgeIwNLw5TTiqcczJKDeP33/8e5ooppok1d129aldKJCQiqLesjDWba0Z5qufPy9MmOkkcF
54+Sie0oWxaoQqXhGx7EmRkMk2KcBXKKDz5ai4RVegd4EucQ+MSwgLoQxGB3szcqqPzUDf0xAyG+
kSxReXhhsSDwL6r50y76YRXqFO0El+CaCDNBGHXDHlgRihN8Vb13SWkeDRl+R0BVpkjDFi2RH0C+
B8BWG/GWLXYAM8NF7lUKPpEk8o7iHy33ZmEvk52sF9pjJd+T0JCo7lB5tN1sPxBmsJOCF12Pg61X
2wzN5FOUMRCSDhztRRzltXmz1ztu8gk5SONqz20QELTtFT2UyiHCVUeOT5nW/8q0YpS2qKZDtooe
E2n++DtoEWjvCtQZxHfiGgpEELBONi773kMNtzMqL2bpHYBsEuHYkTbAp4nD5LNP85tLruA67zHw
oaaCXiF52hhh+pBnQRk0EWqNfCSaIKouiN+08+C+V00Vnk1VM/sIsAji6nlIB3QcnvwLNMQ5OjUG
eO8pKoD7IMp0j2kt9YutZ6/guSAZ2+6APiPqr8ILH6OaCUejd/p7Ymavmk0kQVkWO69l41veBHXX
eigG3B1BQV7qBjz2W6MhSWmpPIRrH81yBvFLdmhHnx51X6EdUsgFqPziiF81Qfw3gz/rAe8MpQQd
l/cn7p9zmsuWYDnO6ripCb0SP3XkAvNdWBxsPdYVOXGaHffX3Lb3YwX6IeyGW61jRHNkNm+dUTP2
Xh2cym4AnZCPrDJRAFj2Q95O2ueEPBqTCfWUyuzwcfR2sctxz4JYx80C/Seqw8C3xtHvWgJQHO+Y
dcaq6E2EEaJ5I78B7SG8Tm1ur4MsgNQUFg4bXF1uCCiBJaZc9zkTYSzo81YXeKqVq+ePBhIdMOY5
GmeJ864stG2t0Xao1Ip8EXmX1uEot7SQKEC8uk3jVOSXaPEhdz8qVowwDpyDZdNelWaEKx26CKlg
P2kS34wp2g18sLd61eyTmT1bATqzq+fUZ3xGVtMIZ2I27erAvn49D/PIi+gCNynCbQuuRI1/OK7c
dZ+aj6SVcg8opcgUtK2Nqlzz0oAsUim6fv7X2cl+sAGyYeK315bOuFcGXO0JNW3TYoIh1+eMz3rc
MkkgSpQIePk8eenXRKrTSnb2xWKSt0HmhFqKGfG6X6aymgK7wQs7Om57wJvyohfklrKaUyR/JpoL
0h8bRI4NJ020r5xQlXUZSTaxtHRRhWtITWDnI1YXKkYRkf6mUIyPkdbe2BubOywKn/HsPngL0jzv
Q6a1JrvnrrgXors0nYo3ll4hPkmZnEpCxcaE9LAlF4GOD1ku7aBulSvsBdiw9O4yC+rQ0KuvUORO
xHwcnUiwvvLM7KzZwRWl1N3CMVwoSdkl5/eON7qIdOB8787Sy9Z+h91gJfBtX3I8LjC6TFxeS6va
Nuq1bedrlVabomAmZQ71izYfyft75ZggZb42fTx14zFvgKzbbSf8UeewijvYrfVFYCRIR9a2TVJz
jU2X1ig/Ys06x2lW+iz8nmeyR49gRU7dlHgHqZy/lUjQwxkUunCigEpljr5GINKgDOvepDnRqVbc
v0nsQvyqRyR5Afqa0CIiRWcsHisiXyLp7Rw3QLOpibttn1MH59U0Bwx/y24PBWAPcZkzCdnWnv53
HaA1W0UjqVUDVAl2lRkhDLKtViIubjYOTLf2PinOoE/IEsbDYsZwKLpWYcU9YMx6uc2Ew1pP22pC
l5s6x83dCfNfKmNtjxNQX9Xex7CAYcNlcopuOvcF3VOHKC9HB8NlBPsdoib3lKPdamnsMBELFH8e
dSP3GBKCo8UYiXGjdmpE/RZC0+MbCSlTHfcwzZLxCTqY2J5SpEDBISY1NA/Zsk0h9VnmERmOeXhv
RXs3RaqYVdp3gQ1ihdtnR/TIieEOzBTwfH6FJh0XcEEWAVTYOPfIIrfLbcJw4IQT85U3P2f6pUe+
2Yv7YANhzEd9zZRcAPJ6nmk/NkHAyZsURA4aI2GCLEeDDcvwhX3osT6PeUhFdsqGi90hB5Dzvyw2
LpzHpGIizuQZ+KMa561dQl3d0DpE8KooCxLM6lVF1Z5RAUZYDsNy45b5t5vZt7gUYtM3LJ2qCSGS
sq4VWXo93MmtR5oBCkOmkKk2qx0jnkzXfsjWkjcmskbl7Agcx3pDId0yETb6gu0UUWeBfXX1zF5l
il1zxs3Rgv5aaUlQk1+JUZ/Iwg1kWB54xzwnNvFzrQy3dHDPRuZ+zl36jxUMPj0NMkLYphuk6mCS
KceLwXIAYeZ/oWI8OyPGFMfiA8jScxdFn55AihB3QNTnFNj/6IT4/KTluwZjuTkrSa9gUmhXuzrN
0PZYWLAtBXf2X0cglpM3YtdKg22F2wms5gCNTKaISx7SUjfWXDUe8InlcRVVxdvGSE0GpY/Gnju0
D9bt4tKDgvwiw6EGPMrpXbFd14YAZrOB2mopToX7VVvjOVraVU+hXXAITij0+qTm9AdfsLNthnY7
tyfCFK5RiZ0VicvfvCt27DM/KMyQKA3DphcQ+MIcx7isHsck+QqXWQHXEWDVQLc3QU0KauRdzZi+
FdkPex9YND6UvYTJf/mmGDPqgci3ds14PCSjpLOw/uct8UuGWWR70b8FdRws+KpipQqoObGX71OC
08aYsjRjgdQ6er+EU5L73plnJYd7oTsd9MeatL+u+pg81lHlpBHx5bVnDUF6ozH31CwKn16+VizJ
WZG9q+jHbMdwPwxc6X30BQqsWCsHxbrlBN88iFj7Y6AcXrqwD1C6wD5SP1gxtU1UyF0m+ofC1TbI
bk9aCtdstLs7VwYHnVreLmFsZGl9T06EqsXlgSY4iMoSwFl50Ppl99zNL1kbgfCpoMYB1HufhIBT
WbdUZYbPlv6xNaN/HbE4Mw4QlCjOT+6swMkqhvOgHVJRoFUwaedHLocNa19vJZYhsp5/i/yxfs3E
P8RML/WgnyWYdRaQWNUdN/xkpTd4ETrapPsztR6l6piS0lOpeCtrr9n0+NtblHqryIMnmVgSTa06
MYICgAqcr63tTy+i1MTMswdvHK1J7LgQU8F2LE+M7dB2Ne/S+AMsC1VcoN5d+JZ7+JB8w/ZYezRK
7qrwqi9X6B9NHRLtglFPn4hNWsBI60LKL8XyCFzU/DZX6ARAs29h4E9IQBJynnPjsxvbhwApolE7
9cEuUV0xBiqZgkWvQVdvDZRPG43nswlYv3TT+Nr1rNHQ6zf+HYnzOzgYb8kSJGaSUG5WyIxdJ10c
mcXH1zjR7iZWTeCFJC97XfD2uw9vtOnJaMc/aZdBf0+cFNN9/Y/t/yuvWrpp0d/AGYIVZiSQ+G2d
PCIoO8Z6Pb6WlvfgJcY1cpSzzUEVI3awD4VlwPdlqYb1X093s6ShZcVbbjh2j1rIkou61aSYKVgH
6Bxscx8dTJW85opPROSVPWZqAY2dymTX8P1QHEZ48eW7l2qKnBgkkr3+nNfFXyz0rClC97E2adM7
b3hdjtrVdHEttSwjbG5FdjsgFN+IRoh8MsxuOnZQ4mjNlvlal+UfWgF5IOi7v3NN0zWbcL4qjppL
URVgDR14b5qAuWB1XKwzFsICgFHfXROQ/OCw4COld2JkZ557tMXwImEoZpa2ry66lSyj4YAkBuje
LHzBL43IklSLvb0txJdtPA+F5OZ2mkc2Wrgqu+Eeuzsb+sHZdeU2oCdHik17p0gSD4b8xXHGm9nA
bV4M33Udn4YOxTXEYR4VPQWDOgN6e8vy/MktDIep80zfM/H0B9UpmSc0MpYvHH6CCoajX1XnPAwX
sWW64JXafR2qk1dTFJeWuTfLakBWRk8J5ZWIeiIzkRLcgMhbe9bPRxioSMKAg8sx3Ho5ruSReE/G
NtVLU1tfqMA4WiMM+lMNVR6DzJEo1soPPM61OMk2rIIYnWrmuBqbgjCVuDr3qOVa/M0HzRuWFREr
mNp4HBWhMZBHkp1OHwKipQONi0i8C+U9ykfmFhAMsA+T3YX2XggYIQAP6Sq86oUBPDPTmce6l19V
W9FPjDWyvMp4xilAlUH6Ua2SOz6Xe8yniPq9Zoo4PwcmgXalDYh6ZHqCFesysENeKChglwpGDZUK
36s5ktthnK9xmbwWymc/mh462exmtm6n2jWPusHITeJToFbhcpVudcraZDNpcwbpwUgWl1i8broZ
ZJWT1qciRx7baf1Diax/i2ic4w+oYUX1ZOvTs8n7ojsgpniWjHUBCfC66KELB+VrXXkPs6tRxHAP
9nRQU4Sgn2sbQBIMXsU6CNrcycu7L/K45G5wVb4eJ2TxPVUoV3uqo7ueQjJ1hPunghCwhrjP2FtB
pdMc5ACJ0R1c5kxHaesXAby4mNjdVx4JyUn0JWGq++XSWNVme2sNmi6X9eQqAPmzyRq2Vm15dqzx
w3TGgaiV+dCHLZAsu3qvguwqU5jkxGhQN28p9pzJuJSC+BZXS3BnJYafTASHIBUZManUf8pF2Y/G
d91FoQBB2ZTgmkg7ciHSeCS/LNz/OX8VVg6gL+GFxmpwk7Xsd8rpm42V/21w92DozV5sd35qhgoB
oMtfPOv1uqSJQ9DoHPpp2NNBP7fCfJpnqCKzotAp2vaNULXdGNfgR/BzcCX4wWC8Rnb/1lcVazsd
uhKw9UMl2S/1fbghB/DVMbMfeJMfzMgj8DXQ2aFruARgcFJkWyxEAckBHLLayJtQoXy3IYMEFG1r
faCQrepjUHdvtmP3F1QR3npumXu4DtnsotgX2WzhrBdgg0jyW0dNfCdEgffAmXw31alTcVi6lBCw
JLqN5KRflVQHlGTjG5XUwUu4yMqQ27TXEW8nuAN3+TghkzR+WLxxTMUKoZZ4Gw1yqqWVIJIa7kbM
sJNxUX7OIHQM3lWr2XHJDouh/gX35FEqETJnZsrYg3qoJxIENFaGhMMV4HNT7U3ibtoKp/jyIspr
y00ukUvsUmGJs8cwZW+PrP5nEa1GLmNGSBAsnMqjyBeXIUBm35JoJIKMQGgP1EUp+QBBZTWcZEl/
o1XtSOBiKLzQwiTcc+ngf2yRElGuzuU+R0gQagPbJzQma2Qw31brXpOOj7Qk20ew7chRhSKxRIiG
9HTjVBTKBdCGXbrc2lgnoVp20CdKshhTbUACYSlm7jPs0Fj2N7Y38Yo4HnPtgnXwNBNOnJExe+2+
R4yB21wrv6ys55L/Aa8KhL0xIsB7ESRFsiX9xImIoc8pnZbyOdPolbSRTUaXxEe39NiDgZrZheIb
G4t2yZrxQgwVlXqYvbC4YbHk+C1QEoylt2horlFrUwWSV5SNV8wp6aOa48cJFODRKpOnXruO3nh3
uqmgAyJiCaA2ZPhgR8/gHMoifh8QtxxGVfvEYl4mNfMxrSN9i97CORF9F+wm0WirYpH0aNabMiOi
yb1mB4baz3vMd+yU04aWt7SvILuRqKropZfK41xlJmO/2rjCdmnKee3F4doNAe8HyfgAtBrdNK9U
j0KzDXkcCbeoA4SVtkz2cWj0G+FC1hYZ6DayYO9ZZLMLTrCyRc4fgsH2gux4BkHIvSZ3vowDMebd
OH455S6Qbn8CvX0cGKYvn/27IL7vkUkQz597yMdzLKFTOUm9DRYyWpe8jnPc+BDFE1NAuercszUi
rkrd4tD3yGxYWvpR1HdnN2t2GlTXnYOTbYlwII4p5hdGGj6F6MknEgz0INq4jPoZvpOHPhUv8dxB
CZVy4+ZRdZ4QARpdZG20+tfu/FAGRr4ThGyLVj+h78l9KRMSBqTy4wboVDEzjh3B6Uci3/NnaCKT
HmyrA5ggWNTFxN2JbWpw2ZPQdqmo1hdZjDiWy1qg7LtHFaGYZZm6bEsrgGEj5F8No4TVrOMJLw7i
CtL6RgNMeEfMLfqftdDkB6YXD9H46P04dma9tqzXrMTZVMNk79IO+UA8Txeti28Z5L4N5F9odEsA
XmevRitLwNcQeeg54VMG4PRgldQ3hfVJ/CDjBkPXtqBQKyRH8SHDK+onwJTGttjsanwDpBGSR+Ba
XbXS6DGUDpstOWptfEtnL+Z2TJZ9JW+YK3mhsYMZ16L81Af7b2rhzE4YkWqBSE98T2grbROEOhN8
mnwMKYBxmlEnRZS0YJQnu9zLvysswIextvxQGL8TzG+cE3do5cm24Wol8ImEDK37LIGy9stuvXYa
ZM2j4feehnZ4pEA2mJGspuyZPRou92WXWU31V50ViEFJ1KKMojqxstQnVbFcG9MXTO1kFeONWlWo
EtgmTLAzalKX0xpYBB6NoAPmzs28t7m0ixZnR8EQ3G9sD/7izJ4RQjR5LmkcnDIqTXzOSIAjMGhG
SwfmMYFFTGjt8sEgRN0jNLUpkQ4aQt9qxbydG26GkuhhcmLTnrWZhHdLFo9tUVKZ6E1NvfjkbxMh
EREh3LogHPe61+DQmQDwRvxtK8OKL3hb0hJNo6nMv1pYQdoKjjmHDp+1eadbt4JpH/Ml8ERoKIZt
2UUvXS1/IlXdEGDoY4JIXuvr60wcRcmpQD46gfbjqRroIWIQzUL4UcNaQ0ZKZ6/TXvTG/Ch7Pjw6
f2wm3YQclfOkmfVDqumCATSlmGrrd6NwLb/24gsjZTKdi27iTkfZOD5DCQ1hmFK/aW51N1k37AKx
4CWVeMad9y+BZHcQ+KbohQleMBmuM0zFfTgM7kOirJPH+H+P4+FDQzqGnMg1kyupPwgkJ6PydRWp
a2iwsh1VdCOw1xZ7jbgJpuG4RmfhwlmWS8x4U0cPOQCeUoHwtfuC99VT+ePQ4xVpe/0LLmbO8Cg6
ojYpSUYLEPCK6nEIXJfqST0Wor0E41SdyqBtyLYup+dOVBrbfeYjrGqPXLHVnvA4PCXohCYIiymY
o6OXa2yQQnPOcei1Hmy1MbOBdCT/MuXEB9ubx6WjVHvLRl6Qt/2drqdGFkDQqCcM4mbU0K7mQYwP
crDaq2qtP4K1OGE3fJbTg6vqb3SBIeme49kOPO3GDuOrlCOWmuV3vQ03yja9U6FK/UJMcbjtmWwH
LFb2bTAsMVKIJu0SaVbNGCdCcOszAUGhqJIJcKiWH9uiaEyUnGG6RxLvbdliTGtDVcWSn1tcf3/V
G3p4rPvg8r9/Xmsi22XSS/fJhS6reaokFp8ZBT+YAmBciHDuYkRJpPRx1/QCLX9rQvsFr7eKIi84
pG0d7SqP6gEVOhZVfPabzDC7G4JCF+srfw7nERsXlXw2nm36lPyGry2ERew2Li7FONgT3DkdR3c8
gIHY8DxnX6j+OesQwCktl89TNqOXt5b+u3HsZzP3/tRxvNQ/5vxqpSwMdEPFV5GX82vO6TbEWXuP
B0e+mC5YIaR8rDfjRwvWwe+/QjCSex4mr2UuC1Elgk5glnZ+dGxUiNDRrZf/77dce1etcl5r+DWP
WX2wSDe628sXBB3FAbHPl45Qwpo6cQ10tzhZ07DrQzCzkEZPnSbDa5e1DtHypNjWY7CwdOUpyD1B
6Lr+nKnZkqsoc49DlKPFn5304rViHVfApGAM2SeeeF7YJVr+Nz3+f1/GXrmnPnERdTkAy/FMMKN0
RXvAlCfuuYLvZDhy71WZuc6zGm6pzNMXcqoZyY/WnRCZ9AUcyVWowXrw3DS6SrN/BYMcrqXeGfu6
1ca7DcfkMQ/e1DSP92aySRnMyCEAbOFcNLPA0ouZo+ndewkYEmB+EvxdANyuSLOjAM5yUDMEcqdy
0y2s3daXthvs7UXK5KAb8Vuqk32SquqjTLgI3Tp7w2B2LHrP3imMHpssio2PGLP4qsjBPubYTCG5
GR76uobdVdw8ppb7/QsKQaC32HxfYlVgVAVS4GAkZvQ/eUgulWnn+yoywBa18Dd+v7R8iP771e9v
DVYAC7FrbzAM22uD5yGFQokMIvvFAwd7cT22XTbSh00nGhv5Hom+WCN0xDRyeDWrGjYSl/RBitaP
urI7ZZZdXf73xQn4UOfV8vPmBwNYHhqR//clXOSpg6dfanTDh/zXIo8ytqE1gmYghUUu2LJTEovF
Mh3a9oxmye+QllxV3C0/bnmSISvHlV5gJCLdPN4gjUqjM0ytPZb0cC+sCtAXTHrX//0ltNs1FDDg
YjAVedYLNXEIckHYMC6asnmcUuR3eTllx2GBX2gy+ILBU+4MAejbHWbjlGjvZgk5wff6IXjhYgfx
O0/tIw0bOpZkQe0gqSrP9nSaAhKuAPgxlB5NfV3YRPI6FrMz0NaGwW3zu0moyNLNcCtv9bQ8I6zv
/pmWfXEyIR8LHUKyOZVrRjo6PBVCT1zd9bNx1namfXXwD73yw3VYMsbhbDPLzRLxZqhOx7OaYpfQ
OnTHFZNTN/c+xyGKTza2cZYLE6tCUhP7PJ4OPRYCyoaINiYri8XFcoCfgtxuNMRDCSNvb2ZU4hm2
vrWTZ+jvltfh90uoI8HpYA03Qqf8YLR+6k15QVFvHsTiAQ8DZrQxCTR3w5ibdYpfZavaj/8OixT3
AGBELvgkfWUDw5xgQd1UKAo2hC6ClV/eeX0mx5FgTslbaCHwx0pUndhd1c3erI1XhTOJ5ZeV3Vg0
Cj/nkaQigverRguPuMoviUZcnTtG40nHd7Melolrw3oWqYl3QutLuLSJ63VO8nGTQM6DitbdEZDD
D6vs8I5i7jCC5t5r3pwBzAMN6GlOfNJQVQydA62y3sFwlrVRP/73ZSjKh9gh/hRsARKA6jYwA7kl
9awzz45B9c/zhyyltW/tIN+ZlH5Mypxb1jhIevWOgI5gLs/zkBScZOMhIT/ylTcqOoamBpNPR/qc
VsZxsCz9dSOyluyLuJpXbhEk57Gol6hR8aHKgQGhtAb2TvK5lmH/Ujp1siFj5Ri0wnoz4LIXiitV
5Ha/AylQPBk2ayM2C3Grda+OYtw79BmalzR7t0ZLbpqmTKHbJ6+xNYOAmMyn2hjia8qHKIT38kXY
2Q2AYnkIDbY7rhrUm6DG8rWpAdCJxy6c5/RkEfpGI0pyVZcNRJMsv3UrtyKfrN2L0VoXwFYOBLST
efx7ahd4ZLoF/BlMpOY6jn0rKuj909DA6C+qetehBL+miDyvmEj4Xjr9L1yg2ceGgNCFFgFOZJyd
66hEl+RAjftl3KjUDW+M9XCUMujazfZkP9fxKNckuCAYmzJ1rrTM29WxQ6lEGK4AX+XzOLLUIk7r
qtxXzIvDJddtbZ0OyEQzpRlnnsLGi15bvdAuFKL9s6WReVeVj3BwTZ+BEbWJjGxMPdOg9qTrGOvf
j72RwrQf3PbT1lr7SSR/h47i12YwXSK6uIU1XjkTISTnBNlTBNvR6BbJpVoAD/hQzdN/h48Cv9Ch
Zb8zOHxm6MooMRga1DhR8SAMVOeFRdJFWEx/JJIP0/JSv15aiXGJZ58p7Y58NFMCSMLOYB8zHKJM
6bdca/8aKbKsMrSMcx0XOhVjbT+ZlbqAuF6EWWAbBNZVp7Jxe3ijOoINyG9zEqW+hsIGpf8SSWi0
P05pocXip7xMOoFjHcSIfZ1Z997EdkTgA36hog9O0WAdYpn+2pAZ5PXATKRLCkJd2JTxuYeJVsb+
EGP9L9CYrLCQAYBdUEyB298tfcAHXwEND+Rk7TBPkolqOJbPgR1gIPJogaNOO0cWyEkOB8agejOd
R0EFlsgAyURTfjcml3xIE/B7QnWchVsq4B/TiL1NlLjgSmYHr0HrBgcjyrU1jiNw6MOAAWJqMGJH
8UcI4eKpCBlgU/w5B4f+ZK33QGN/v2gZsCzUgAu8q0eU9OA2Hg0XR5/mWSlOccPeGADBjyPU9F9U
1RgBrjAYCf4e/hA31dpueA7cFKkFMcfG6ffLCCMTS3CWM4TxKJOVEbOnrzV7F4nhHQ0H5rA64gzx
bOhIUYuW2TWNY8Qq0Z/kOJ+H5cvYumTdMOq0A+gM9NHOdEyWkZ6ykuv/UXcmy41rWZb9lxgXKnHR
Y5AxYAOCYE/1msBcLgl93+Prc0EvI1+8SKvMcZm5wZx0SU6RwMW55+y9NjEua0OiJgqYDF240Ter
UTZqr4yz1xQQ2wl3Se4RaY33SDVkLlLiOg2z6rnJoqDQcfuRB9vM56lYyughuAL7sXdFILQ/9j4N
nyXwT9QgmBqfgRvop14YzS2fiZGg+vtZcsaw8fSOnKRcpBd/8tu9rsK2ysN6PMsAhYFQDNWubS1r
J6F7lVdL95h2GKMYPwPFnojJ7YLyWKEHuCMBhxnKV+0CFR16nefGLq8gnocUH00ft0d7NAb2YulD
xsKzwdA0PFPQVE5awyM1YwOWTj8dMbtIu9JvdAcDiHnvLRaIOVn29HrEZpOYdsNQiF5PjU3r965W
9+E996kfGtzFRUzoWRXVx6bWiNZb6Bd/vPIxGt7HZQVEvnuddUDM5sQGB3RECGhnKfEk5MFVjMkt
JzRrIy+XjMDI4abLQzXtw90kRdUaqYl/4C8VmvVkU1c5DOkYVbPQm46Kr3DTpPHRbrY0BQksRKYR
zDtSh3hbyzo5MvaM90GVvxQajcoxtFQvzoz4yE9k+1uV2lkm5mhjpu2IGSh7tnDKubgFU7b+YHCs
CeV8SWTvKYbgZRvpsR/ehrkzL3pB/0KmUxlg1Lv8XHOmUhJrbrbmyR+03Atl5amOFW8gU+JlQFAF
eFt7wERbXzQ61YpBWDHmXJpjC97GSDOSzUGCo+LFK5KhQBZZ8J7NJI7rdjq7lgzid+KCpSEYj8ef
vzXhcTQ+Fi/QbATRBdeXcRWUpVcjQdVX5Qfy4AQyn388jTwOMJNegBUir4K8ShCfdeZ1KbG8g6oX
m0mWSGU01LPRMhhjp6C6MWDRq2gqZ2JzdqKLtmuquDzGc9BcsCD4B7PuXM2sKXlgW2zyvk5gCAbJ
SUIjyHJG4M1kPMpFbx0w/Rhr0gfZ2/fmhnvdNrNz42bRld51LWaB2ihL5pWRf5z0rjooc91frbjI
9ha1/Er0QX/9OVRCBV+ffcnpfNMyk5k3xaUtxmvqz/6hnxo4VDpKG3sqD5HRHopYz6HUdvZNNwbn
52YwzIQ3/HGudoX2CtvsokicDqJNkseKuKNNFSjWBi2wtoOemexVW9c3IwAodM0TdKK6W1vloB+U
LoWsM3JVz3ifDkUpGJnbDcXfjEcAUll+j4tZeqP7ycxCN4Kdkc/x2s8wU1V1vDip6uD8czBUEZzJ
Jpu8Oqn3DF3lTVEShEMDEWpmpI6INZRYunHlUUsk/t0WSPREh9a3MOeKgSGe6bgSpK0GtrSV+ii5
q9pjCjAOhbfB/RBaUMuUdKcUFs2UskoooRNNHDrByCcW3Ktrmk7QwQvfCSfJcEwW7VW4nNN4YAE3
gMDYGpQddVA3HkmB6XFcDkaXvrEojNxyiEQtzQKifTlj7kaH8ThRNXR6x4h0tBqnHDrbxXZzMxrh
HzqFHaCG9Npr8J6uouV/UhcRXmXCXAY0d9DVLiRxrUUiqWSh2/c9IBvEU3DlmWpEsomPnVYT2Vwh
YXKEJ14HQzv3ATBoPbQnp/ab9GoL4/wDgkr6sXOiXp4OUYdoq4g0c9cmzASMtIGxVufPVVcNwV7X
SwtdRV+sszYtDojEgk1vz8NaYu+0KruWTFw6pzn5uucs0/sbtqdyt6BhkA4pBAnpN1o8zYM608uI
4vSL0nd4S/AmDVKaAsSzubNCU5LExN5LSStPDPZ3PKn1sQ0rE8cFcyvmu/M+91GaZbUIN4KAmasG
953YMRU+khECu5gClc47OVdxnl1yH4y8FCsAu2rLWv289I6GNm3KlNjH5TfBYMOKlof0eVukFQiQ
ko2eszHsDGxNvKYTnmPa7QrRb4OuHRIBx5x9M1JYQ0I77ZNom5i+embZBf1QdQECZWy28Sg1176F
KKYGOD3K1n5WNcqKlt3eRswW6oRFUb9Wldo4Uq4ZR10l+3kMswejKtzEt6MreULBozqE3ICaWNqJ
FMlgIeb6IIek7YWhzjzeMjadrESvqEgBUyDQPE+j9Cs2GmkL9j2/Dma4+1lQpbZ0EmEMNCBuZRDI
B8Ock6MUGiek7ks/dfktI0wnOveUjSQQhsyd2jz+0JWqFAT2qJ0hJWlHtGBwJkyNIEMlYrZvMy1G
ldpW01UzEvWSWG++LlG91AOZpATspFF3FiKjY9Xyf2AgZOjC7oWWiqp6U3Mos9gAHSl3mCxuckfS
p7J0tdi1gF1upLPo2ge79BMWTP21MaZ5r4e4jvmJJAqqe/a1PkjqZaOlENNItAWi1NkOdrWVLppN
OxtcwdzyQIAjNzXWaZrJ4BrV+X2awWr8YKA6xb6WJB0QQKuD6k8p1YPG2CtB+lWRZkhiJjppuJzN
Vk+TnoFtYV8UP4pPdiQD4GDrWys9YAZtdkGMFz7CeDLl2bp4P9w2QzXfqrlmUogbe9tUVnssk+aZ
hDvjHC8HozEuo1bnHrEeOzUYdqqZ6hcugAHE0NLIxMeXeVVj0HKsjM9GKcAtJEP4MH102DmcNOcr
JbmbD8LotmbPPaaEwzm1QnquVHpkMJ8C5qDi2Seq9AokKXpZq/SbD1WtpI6C6MDJYtBZP1bkJdj9
1LGupfkvE7pHK9BWrhsRWZc/H2YV0YsaaKY/yGeJ3JN2wBgXJ0/q70JjTaxD+SQUtLc6aTbbDkgL
H+gSLQUteKfY3HybBFlysRQUfVIFoAjIy4ID+CQHM+zzGFVY+rAoVs8Y/KPrzyEhlG1FZJF6wJMs
PSEOWmXyVSII/sOO8Ybj+ftSEryJJOTqrijI7ta0XTgE9I9gXEERwPa3IX4Yt7BkV9tC6n0+l5KG
+zx1ved/VUPRe3XVtq9MqLlWrVezwXhapn72YFvl0ZBD9uE1AbAEvGgov6va1eW+vqX5ZjTFsk+Z
5LdCVvm87OhuZQz5zaZ/TJLezWcJmF2FJICA2MbrLDDmZaVPZDej2wk08HC+0fkeonDMOCZUQ1Wq
X+ug6/c++qpLxOZ4naY29LRRmw9J5H/TqUIzbtuQ1lg0WYzRn4k+tNAOgSaXRk8f5AosC+BaSUqZ
DVENSytJU46aBNMjE8av3Kzmux6pZzCr2kWg7BdagpV/eZRikFUFSeAydILXOb/TQjXfcl2mmTqm
g0POq/nW0RuCPak/0U/Dpqq9gMHrt8Vkqg9ZDNVQYnx+gGIABpaZZxelb6o0VfsaE88mZ30nC2p6
kPBBLalQ00MUMyj8+RsRm0zc5WGrtciUYz1Sbj8HLapRDJqomJanutFKz8tctjYshpQVWVRZkN3b
bJavpDYxJW4AmnIHp1quJ4ADvYxObDnMNoABetFE+IjiNhiZ7GgJ8384dgUSHSz5FpqBIxIjcxVr
IBoMwmD2WTgLnDTsCNpBZf4rDafCGo9iRtCpKZRDY7dncxofCOARDMPY9th18mhAPHqDQfKCz1ii
GABREYm0PSUT1ffAfN4llKJy9AoFuwolBSuE+VVhsbn2lNJl8EnrMbr9HBjbam64vCAzV+2r/A34
XnYiKehvuoonMaRjf0O1zO5yqcqSEb5KIQhuCuLsd4IWlh57k1wA/8sb9rW/B5JJHnupI3Z2IWwT
dQo9zDAcvI1XHeWZmfYdouZiM8v219hk+RF+fvmy0TqKKQSr1t1oeRPLEaRDsVwkRVLd2F4FH31P
PVbDgUKf0OxMvcyeqpjJPYoDMnkJvGkWXIU8t9txlDAtNKYl6DNqEGBmnfM0AF/QTsg/0h7cYI9y
cAt5VT+OJfrzxKxeSefs1mr4VaNmPtRUCHpT33IZ/+9PHdwXzdlGHZLDObQ1xFslsfeCDZds/cK2
jGzXRHVK783f9qMcH6rRjlHTmwiNB1bpvswO1BwHRkIOjFh7Hy7dMjGHhftz42giJC4+lfd2yWno
02F61WRyvpvMZtxBcZFIErlAM2mMrY5OjxwFhOcYyz0sWAr//5dcAQoZRrt+1FFLQjYhGkhkEsDx
rVEFwyqV0QNMUyEeTcxJ27hthPPzsFdyGGq1eADDBQ/RYpquh6P1UZX9JVIJvBiast41koUMu27j
x9AiCrIR+rlJdKLZRaOdswl3U46mxi1mJHubriAAJ5nkE7NgnCFLX7Qqmua2gGTYN/KcpAfNbSQu
0INNBJgsMvmSoJXcPuPjzKTuqNjjBFiQXmiWtvovOZ4+qE+re4uq2Z6bC8td6QLwzJASl82lMVlg
pDlaMsDpjdOIwrG8kNS1hg0ZMGRciBOd52G2nmNJPXWzkf1uoGYFmuKABJLv1O3ijpgCmb+M8lqz
mSiYMAZudbHIICs7+SWKbtdXFI2yyvTBqpP52GsmpqPlbc1ISu8tIEMqEjrksJ3ilGr1gS0EZ2AR
7Fl6LC9kzLsJZrN/kOnb1Jh4XxjiImARWOSDJlYOtFiy7Ywb9zqWXxYjMDKPjeGFIgA2tWlW2s4a
+YCjouicTimiE4Cj6GT5BZPSPx+rXfxQ07Rwf5768/mfvxVhy0xFAqtkZ6TSA7PRcTfJ8/nPg9kA
2jYN/zOWgtb9eT40+pEhgfiSlTaR3Ikm9GFEvXyYjEbZ+50m7jBI+6fuV62gEMRBgFOzbqcr7zTT
OksmUV5jQE+MHNbf1o5ee/BImyDUkj3xhCpU7MbF9OXKJJ5eIaLod9/3T9wcpteeQSh1hgA+VtgP
RYyUR1E/CxVfRSB32pMSc4OPhsY1BOivn/0qknxt340mcfdxw+WGaq6xaRn+NCUqGe7HhCfmXqmE
yCf+TjzDp+5+l5Po10pMN0GQtnxASsHpYMCF7GnY/RwGeYSzgcCWN/yJtsDeLjr7ZC4HqZfJ+Rgb
5ZvzUiNbQCnkzR//gkN61wwEGP351eC+CCgXM2VI35TX0Zw/aXgo+59HP4cKZLTL7bDkTlOIEjsU
Wq7aID9Z1MVGU3Fd9jh/kQ/Uqkfb/NYkvnb5eernkBah4OIHt/Mv/2D67ZMwqktdgt622jA8SUuA
btilL9ZcdUTPE5fCuztTaCnfQzxVb7iX6P7PJMtUepa9TZt0mV8WmiH2Zl1eKVbpDJuKdm/Unt33
LLRnFDOcYZJcPkVmfp9ryym6cnofDLshsZNdfA6vbw+bjsiiInyYh4J7tD+RJ79U13F+QCW9LqJA
9dq0Qu/YptIqnWpf4BRlSadX9alZITswJW/dYEImAUfuG47VYryryYkqCT6UZXkvBcCzGlE8QGRp
1mrJI5CjDL0BNTFCn7GMreJauyZxsK5k9Xs0Xmj9szVVzHiXtrgAqS+RJmuximC+jz2V4Gx+sdoz
F/cxIy0bHWG6rKloVE3aCHX4xrZCxpJPLtisdSaqABUliL/J4KFhBJ1rR4o/VCbBrhpZgO6YjCNa
2YQmJFUjxn1uU25aaOYYbmPoKIEpgmYpDrLaXIk0RNLUhARIkoPUtlwgxeAvxEAkwbqkrqbKHlcM
kdU1askEzsJiT6NLh+y9vRk+KXjJ8o0kYK5pUSRbYmJ/E4R1j7QOUT4j/nUnargdbAy3VUPNRsT3
lX3n50j/W6fOXOMPZkoDpLju8+qM4wqmMe09375MqhQDxLSsvWwk+0gDWcIAtPSWnFsLpsraqisQ
JeORHmZ/yTCvFTHpYVU5txhTTQUdYRZuZ4LGNh1yNBKWAGJieDFiCijuZL8Cn7ZNQD8WKcRi/dSm
Nx/52yqXRXmaSqTKgdb2bosdOR2whdKA9MZGy25zy3IRMc8tNVphiwXe1uJ972dHYm+PVdAM65Y6
fTWrKhSMiHsk/bfNRJyNT4wDNTWA3SK4dpJqH2VSG0qrA6jSs8uPSpzaVDN0LAk0izpsvKSts2AV
+1gssb6kSWhWIzmFTnizEY0VCz6mLh0a/brNqndZBiCR9oSwBUrpb32t5CtobUriTBp5uQ4DNKwG
KunRULV3Se7Xvk1sWDPHwINFs89QcrhFhEOzV68hs9snKzTwXUwdvTak60Sq7STihK9ohWl+L0TR
2ZcW6RV3NDZBjpwM9r7qlQs9GHKlImb2IPn3fhFF+76SNjV7mo1FzgBGL/BrcwoEZPKtt7DO1q2m
ttth1kw3Kjdh+OXjG7/7EC6Hroz2cwcrQLP4lVvsgV7e4lEIYrFKF9k3XhmdNEA8Itmmz83kOEBk
rIOWdimmo2rqwL0E5gi4lfHztKqLsUY9kdyhGzC5yvpPMHbvQDgmEIpq65TVeBlLTHIYRNOFYylQ
Zm0Iw3uztBAyYmJai8rZs/TkCcGetoV4xlrUU7gO+hebqK2i6J8GmoiNbZCjt+SPz4lw1L4hSjhn
rGWwCV4pXalhJcscWe19z68QTaYA45j0gVsEQciob6aIU7OnhOw+EqODNxyqtBqLL0JnNMcclO6i
oiM1NWiJc9l+4TjXn0sWysJWd/Psv8QZZtF6YlCpY8T0xkh5k0xsdIWhX4NIZJjmMGBLofYVmSbv
dCi92zRKnXzsXJLGb+WS650lqZPU+Cw8YdrJxWaHVM72UbDtf1fDdhe3MUmJrL2gojjftOqrsfov
P2EKaU54Y3oi01D6VTvQAr9CM/8Y9XQBgSxgJKjr6xA116lYLgVLVsVWhyeL6KWv98CAX2Zuyz0h
E9vOfCzpH1zUGAJ/oIBagGLvKGGhHaPIRzhNeGWeEMvDDYCligh1q1PhfVXotI0JR4Tcp+mqKciM
GDSSDPp1Y5Qf5N+cI9Uor5DV6RnHAI7oagCKrJPPZgH7GMwR6eKKaiNqEwm2vm9lslG7wbhMuXYs
BTJ4ZkRXS4FTrtlztG8VYgqRdy9+ZUoOoKAoDfpTR7IT0ZlIv+U+uxMThOfdL9/7Ch3GVGEC9ee+
2oSKsp1rMuChHyJ6jg856PFFzXMezfxqd2TglkZwSCrxLdH62eZD6SZDKnn1ZPmewaVHU2eeNxj4
Bzo7NWVHMSD87lAjA17/loA/gv6yD1VrLWFu8gtn0ksVwS1EO+dYBhwUrREml9qQg2flHWvEkriH
ik8rUKRJOjyRLvuEuQarMFrnVYCZWijgdp+bEqBsmnUPSSXZXutfqhqnNT4R0ueyDhWSzgTDTkAO
joN5SSuINFMwoIFj3XHUq9Rw76DHFNxrG62kwkCeek/Zq42U7jEZ4uIP66Oc5vaZFJ1o61uENWj3
LiABArL6aVa41kQ9xSdplL7HtL2UuM92pUx8xDSIbwLjXui8oIvyk++SiLi8nl/rWTmrIV52LDql
hvyZinAhnapwb2w22Qkk47p6G1vQNJ08vFaTYXqiwZs28DzGWri2KRXjLLh2wmLybvZcMIhv5dzN
TK4Ps3WZsG/NIRIHLq0HgD7sMshXHsYJQwGEOMTzu3iSBi9GEmbFubEHP300zOFsoP730CnABfcj
L7NHEioCnCatVOVeF0Wdk+WcSwlu1HFin+FX2TkZDAcjw+ccyNe2Ly8ENioniyi5qg5cI8rFi7XI
Q5DppMilo3fbjnhRkbSJ+beHwQ+IywOg6KOZU2jhrgopip1R9eWzMj1NYkJcGh51U0acWLAGKyoW
JUVDLwI/XZLv+PDwruOGdsco/7Dh+MRSZ271lqBXWaHbrBTtzlKoPCppkNf+FKAva/Vth7v5pJXs
33NwUEZN9m2HZKQvsi9ahP25b9G2amQo0MBa24sdH5HlBj7rbTaIv5jN+NZjAvPH49x+5CUhEpmh
OU0m78o0ePfl8jPXR9RMYBFovcOFEPE5l7XEZaCwSqSdJHU0eKWABEr8FzsmLbdeUp6h1MVW8aHE
5Xs09r/LUUdZgyXHoVk7IGaeTkMNItZMy28ced+xmt9wQ+FEYCbgWiMVYd/ajPftqPTEWJceNRMj
5FO15P6WJK6v1Zp8AYSIumMxq3gsR+VFQBfGyp3XG7rLqQ94O08KH8vzfEdci4M6yd0kAkwa9tYt
ThFF24UNkgkYxVaxBkRgOgoyXevWbTnus57urCnIh/EpBO+1xuxAyPAsx00SYytndHWLBDiEjvbp
WteDQ1s32n6Q+p3RmGujtuZjnSWoq2rbuOjkzCbzJUQk+9kP0g0D+HYgjuapZeWqFwClYjxyWjfn
Cpn9nEL5NXrLGb7bQLRbRQPq0KIiKVAKt71d7ksFs4o2hse4KThUwc7EHjvj1zrZFFerNunJtygN
p9YzAI2S/MsKSnEpM1++gO9uLSlwbRiSnsgTBzUVpc80P5OkyrZYS96x/EgPmmjafYDYZTX6xkvL
2G6T+OJOA8FAjKanLkoT3Z0aC5wCkTgmV4nLoBa6cQmZxFfH4ZLhaiU3WPXYLv+fcGAwRIQvCJU2
d8BaDvsKL2ockOozyXTBYMxFmNolGiL6gFCdmJgsKM9Y/dRHoygPvQkNa1Q3qHsUFTnvKC5jHsZu
Hpl79tJOkdoMVxhlukFCikIx343EZyOv0XOcnP8lP+u/xZwZio7SWjM0S7GFqi7pWv8Uc6aN6A2Z
PXM2hfUnXUiG3HrUYuQldJopqTeV+tXPRX6t6xDTdFIEF6YF33LlD5cOnGKKux6KNe3unV/b95It
3AlZ9Dvfa+y6aapPgE0/ijlvTmKEjchtDigTfvdVYWnSqQCENP5XJh4ScAW7WQqHuhrDh5GFAot2
d9Q0id7vcFTDiMqlhsbCoFwfNezd/iP2oeptptZYI6Ni2jICdxnY6pDcXEUOelFZpetlGvWtJwzi
UmfZQ0TncGWMUXkOm/yTjhxhV6PwAp2R2f/8/ir/LZ3MUnXZNHShYug0GCL/9f0FdsPubWqZSgfc
+RIyvPHtpf6t0x3skZwMjRk5eiZvs0Sb7kJt38cpetFFeOLGKTlNCReQ/uER84MALsNamCv0xjPJ
JcBEfplxIuGmLv+Xl80JwOsq/isgkr6hbcmGpZimocqySSPwr6+7bgzgRWkHPPBn5NPIbXLGsY6C
juTxI0qz7M7y+gszbO7O1Ih/qHog/kA4kzSyj/D/MXrXBzqJ9eRIU214g2U3Xj32W/RUyaOmJI+B
PWVOgPKZsVvncB/qUGxm8h2TpnzvsKZJDRS9Gbs5ORywHeTKAjOZPvey3h+7PB5wQzcK9Ao93Ogt
UFPsVuAsNQIZigJAgm9FRyTr2SEo5nFT4QOh1FO3nV8V17YTzQNvgAZ6jAwLqQRV1sQl03xBjzWV
8+gQQW5cowDUMX8OETedkQuljSPWdXhzbgNYDAoe7q2qtCw+XR2uXIWRnt1ie+hz2EpJJJYRNeTQ
wu44q2ECz0piewGWRpi5QHn5GQpOLUXaxYXanGajCHdaSEx0mGqtgyOg8vRSIkVgOfw8BAT/HKPE
dP58Kg3z0KH79wxtgslem9AI5DaXbH++5Of7f77VDA2SGEi+0fw5vBjLocoxMStKd5zrEhNJweZa
ABrfWFPOgJZBGauY8rsaGuuKZWFVLe3QOhisB/pbxJMIcO0K+7ekbycw7xzSBnJGpwc4ioz4/NO8
K4U67UWPGCagFbMdpTxlE9ERphIp9EUK3MU/B0MYTyiqtR1ur3iLH6mAFVOZrt1Iv5u4z3BSwyoh
C7Hwfh5qSXSZGChZjTx6c5bdu1avXLrNdIKl89yS7DWryqm3EbPCQHsVVLP7KVRhzosyJpOBoICR
gOibUpeITyyyKgBn+MefQ16lYDbMBjCrFkrHTC6o6uWW7BsqxVs9lOpTBBLSluL5Yc5zBUnkrGwC
qkERBuZ7YCsDzjMgLmpAypAyMixrq2FtRGTvpPTsmdLiUZj4LOxZuyrlKbFs69IqhXZtprOZaJKj
d63tWSOSiKFuQe+qxkhTQFc98nTg1Jf1dLyOnJVHXNY1Om09gIDQ1K3DEMfvVrMZaceWnaW0jHsx
q6Xej5KUcoEe0nwYifo+E4lWMQCtv8CmEnFpZi2uknKtVIPwRtXGDatM0p1+D4Nd+rlrmqwxrXYC
IfJKjOtkuU7a5erIt3ZgpC5ZhMVLX+YJ2fH5Xa2z8q4BRoT0MRMGsaAQmInZRx0Lx3YAxUomWAXb
n5Q00MDyqyVAd2i9gsEMEvc1DfA7FHlhbkJj2YVFKbzBxkSKN2fN2jTH2lMwDK/IjmiyBj5ubWEF
j1GIMFCOvMkKPhvExehrpuM8a2iRoe0rSkXUh1HsWyuu94pdsrmgf+dKU9SciVLHDVughfMrm5nP
8lzMekMCG+aZurHYbLEJQMNqVRWfq6QeTMk+E5WX8GrL8IgK5LevJyPj+BNlj3b0NR0Bbpq/oSTQ
D6Y/BPCaaiyNSZNtaw1T58Tu2V+CQtVSY4Ml5802IkdsN2Y5EhJJfKEHmV7DBfhuF5kGHXFgBAXl
uNFHzNLo2TPEYChVLTv8xnesuExey30GB3MzsNysm0mCSjrI5TVW58DF9HswU7u5qFFNVnddJk9d
yCUitV6hZekReWTs9I0lnyWTRo1V26mnmuiQtWI4qfjYNxpqRerOGDbP5CVWHL91C4J6SjqTIAZB
XwbFBoZ61CiK3338OJnIAZ1XsfRCYMIIZcuzJmRNEHD17hm98oGWoe3a2WjuIrn97sM+u0XpWJ1z
IZurVlW7MxpMbTu1anTUh2Rye6V/K3p6N/2A3Xk0x02GtXTyjealyV8jDdFxoLJLqoe0oMKC4Zn2
51bvlvmQVOwwnPQXy7A9PxSniBCYi+9r0n7KrZpIlHAl+yqqWrhfZ6pBZooz+yYx5BIOvrp3sqJb
3tBl2KpirZOIg2CCYXyW0JGO8QD3qg2CwauXg0YPcN31ir6Fx8Id1KyEy7gwe5zhi7smWybSjSh2
VR+4VKpASQLuuY9I+NhINDw+pN4FEpQf6DZVu0z353UwobdiSoFWPMtOGu/CSzb4IFl9f/QYNSt/
BMH+219CmQnd5vHvopzqiNbnvzz8+2OR8eevOd1//Y6/n6LfddEU3+3/+FX/HyWA24TJ/ts/B4z/
Z3D4kmD+73/bEZaWtl91/eufU8OX7/kjBJyobxUIuWWbmoyUSJh/SQFXDUMVtqGjt1FkU/4zBVw1
/q/QdUuVVQvrhcyM+W//SAFf/kkG8CLLQufUFJr42z9e3fWP6u2PT+3/kbRNpOpfyjzdMFVN5Sfy
Cg1dUwz5X8o81C5hrJfFtwA2vJ/35WN2F680U+12jb2aKcL2M/EyL1zPR+F21YrLZpe45sE+TF/6
sf9s9+W1OeeP6Z4K/TP+FBvdTR+x4Jq/h+eWccKvZgsfbz+tq63tgpHY46baMgrb958h6nNlRR/f
Q9F5qzzjV3jVviO3OOlHBeTSpksJXFkpz/UjsmmPYnhrX9pN6gDQXKf75Fm5lcdhC/drT1L5HXH/
Nr1OW+7NNJu6jfWYbSNXgzDq5Bf0FE/DuOZfmtt8hHZz7J6x+93pKP5WPG0dOsOuPcKdPVOX7/xN
6yZb2TMdhFbf8bXweJVnFnrXf87uEnOb39Y3nb3Awo6wDlyaB0CNFoU3Dgmv8kCXYpGsL7aju/JT
MF4qr7SvH92JNg4/Njhzo/KYcjzzFh75Hb6hPDv+HqyrZ6zlrX7IL+YKCoeTPviPyr7Y8QLXzfoR
wMU225ZH2VOh6fZr2QnP1iM2aQcg/VrbwAjbDV+579RwBl51t/CEYztESLrdyb/VhAhIB//ddJOd
9jCnG6CP1Ir6ynciQrbWZbuODBIh8O+6XXiqoK9/pOKg0vM46PtujYrKGQ8qrwuN87DO1tZb+0CS
pAqr21jpr/Mxc6Nbeah2hPDE+8rl1rKO+b3aVcrbEu/DvelkbrELDoqXPzbv0jk7WVf+hxfbge4n
b8M90gSLtz3ZRTtjY95VFztA/LkEG77Az74MO+t7OuF071/sOzbrF/XQPtSs4isR4q1dabKLAINp
keTK58gBjrFB+rkmH+eX5U0e/gR68tvsIC7SA+cn2NQwv0SZazpiVZz4/k20VlaBYxzo3cggvFbR
Lt2UbzhSV9WtvzLSIIJG5S5C/MmagCUXolktb8Qj9tQwB9rlyNG6PPYO4i8kwR/okjfVDlIlIY2n
a7Zegfu6g/RdpY7ppp9O+xgEK+MZDk4AR8jibXqHfRGurK2/7tZMArcSfXVeRfWeneZD7rQX6H+U
eTCAud44jeT1uB8pmcSFudYqyY+AsIIV6BNhvHYmwOuWti/x1fY34Hq0Foa+HlV3VE/t6vq7cQCS
0Dl3uaMTR75BWqY+4ax40J8Q6Vg0qbIDzyGWI1KJZKjmNwacFdvlrSXWbl1swaNOeKM4FdNjViEx
79j0rXIdYddqAK4JygFaze8RkU/EqStv/Z2GDvJX5c0vyJxjdkJbyjpC4zz/N9EbV3x8IeSKnt/C
q/Y5gtZfqRdd9Mfqm4g4dzIf/DMC9S01rpcfYQk6qvylP2GogkZ16R7KDdsxoTrNpT/hzaGZe9Kf
NUesozUgPJh4rEZOIZzcZBZK8AIGsCXpFIh3bBLITaNoDe9AT/BcPWpgGvqd+lh7XMEr4wkPAyZJ
UhaJBjIZjTBRsJBinYqr9mkpK2OLgREhDbpJJxz32JHTX9GDtIcRrThIfqrd+A3Vdy1X25cCKAZ5
fKvkJm25pqnqCWUk6vUX76/82tQkWL4YG9tfZ18l7OktElV62RNegHg1u+RBKxYk423+MTA4NFxo
9uyWVvUBHXrzNq4Z3G6H/+DuPHbkRrNt/SoHPWeD3gx6EmQwIn0qraQJoZSh955Pfz5mNVoRzOgg
1H0m9xaqEgVklTZ/v91a6wHGGaRaHD24UmD5nbYgL9gQDdPXbWKJ8rRmx/lXeiohtI7hqPG+e2Hi
Kq7yCFtiGtxTDWi6S3kbv8zq6l/UK0O+yZ7L9CJ9bV9DWF1p7jL3Bb3JNA3tAOCauv3VgNAn3NQv
ceDq+ksTu5b4CpVODnSD6IlcxhbuOBEJtM+tBePcDv7r+GK0vjHX4yPJd+gQHvtH44U9BfWoPdw2
D1QqISUQ9E11SZuF82hcSETkGxKAiEmM/Y/ARIL2EzzJ/Wv9Kn4iOz/TLGzRo6Q+vWsFe6+0TvYs
3JsP9f6H5cDam4oOEVFxI6jfjBtKOnb7ubxrYT2sXSDWN5L/AEbrrqVNFYm0r0b73KYwPkDFKcOy
kHeCPXwn27eb08kb44Jait044UO/Hbc4xLZxg0IDG/mJP+czSoOfAkOD88HlcMDfG1xCaVvcyNaN
/oaU6wZtCug/Eh5grg006e1Mf1VC+NJ2pd5toYFA/SEBgXTTI+LG9QbAHwkA4SUhf/mFpk94c+X0
JvwsZp+lu6r5KvkXBoI0/nX9S2kgdCu+a9WzdafFVy1VhGtV3DnlFvbtO611usF+7rbb/ntab1Hg
23ASNwOJ0FefRpIbGgI3BWBHn3tyW9xAe8zdTsvnZjC4V8HJQW7vNpG8gbANjaRQvOfBohXle00B
3Mxe1FB19Th9JawG39g68SOUVgIYDEpXO3pxo8v2oncoBryZD+YttOuh09yUcDmhr/zGj+YmuRyv
vTs0FJzyjd7dC0yxqIWtb5NrEzoQCKf2xYXO46J+DS7aN0re/VX7ptz3e/VKU+l5odq9ie8RcYQn
9HOv3Ut72tQd2WWsNLRKrjHs+JcArqp9RdMFFI5C7mY0EDV2EcJzis7HXjO3lJLK4gJuJW+iMw3I
7SvEW/4P2BUqB500QwAyDO8EcGE3N3aXwSWbjN3c3aioUyMGsA+db+Y+ALmTu0i5oRvjNfeA7RMi
l8b5AeOHqO7endH/a6f9/yF3XFZIn/57f/yp7b4l7aEv/v4//OWMU53+u2nIYDt1HY5jWfvb//Q/
6+Yff5MM/e8iOXBRxgc20XPF3c5oQgz+8TcceF2VDYQGVNx0zTJ1vHQgRe+/s/6uKvzK0iwy6OKc
Of8TV/w4T2yaKng9SYUEgNKJKFoKhg7z8FmiGkKAt/6YJcZlXAZz60Z8i8zAFXJ7N9Wo3CAlhqOz
o3sZnSRTfa0aOGMPpuufAcL/ZG16n4dZU//jb/NQD7K+f30FKV/+ohwnk/w8/grP7JUxGVvtsUln
Emb4e02oMMzgdRxrdVvUNRQSffQNGSb4CeUOugsBlYmycSr6QJTEumF6aSEWv4dF7mThgMxIaj3J
SrT32rFGSgL4Qn3RkTfSkGMZw+xCi0frKYNRgGZFVFEKifbZNloZ13GR431YlszqGaJhmbS0WcfD
MiwjMkNR9OC+pH/YJ+ja9CEwML3RnyBqgjy8oxddU5PyryN4FDYfTqg6p/d/p9GxTBeXpKvEc4rJ
wqrsusNljdoAaKU/lU9Vqd2qkXgd998AIz6Sfp/7umA9hc9UitwwLh6myLTTgZSiIMmwbsrRJ1jl
oWOgfaWmYSEPxau8Kl7aQjc2UPvC/6AwnzAzQW9Ch2uVmE9iVz54uXoz5OXDJMnXXjZTLr8ZlfwU
9BQvRU++lEzrToKHNJcVJ7JEF/z9q+drFyGox42qgmjWw+RL0dY0HFOib83QPr/LpI+Tooqiaimy
qIky0exiOaK6SC04zeKZIglxSciS8zG91hDrSiu66pToKimCC3pGPpM0dWsx/Q4TAYwf0WXdgiAt
ESU3QZCc/6p5ax+vFIE2QEGRLcpCiXOkfFAI4xXTa/SFlSdz1kzIwO1kFppQYuOVbj1eGVZ2f96g
/OGwKYZJyG2YmsYmU6xFaQi6Er8fZU15alVwcxZ0VOar3ka/cpkEmxbRKJShCUEjSUEaqaaa5jev
cQqj/STDCZ+hES18TeQcxga4HDZGCsCLyikFauSiLVK45z/XOE4VzFvZMElYcBkCMJB0bZEqGCwr
o/2hUp9CT3jqEUixJ/m+pbi1ySKctQHoJCxXyOnRfrOLJpecSG6bKRHBWMFEmoiFANNht4c+dB9b
PQKSkN85+ciP2nvsy/Sz6rfWdgobut9hz9/Agvw54uxu0KOsL2BZ2FaN6ruiEUHQNPiXJShWmFkf
MxCTCDwSjEOyK26EOL0Se/Mz8nUP1FXpQogw1byUjVe5CqK74IJfJaNI7bmo7EiWfNHXKQK7TRbu
2sp8TvuffkTltc6SYoscF5zqI8IQQT3ukiq5T6qQ0nyi/JyaOKA2492wSs8GlTp6e9TK7VUd9F2I
M4F0LPQSkwg8mYJ32KDkl1Y7SLPR6lOGp/PrQ+pnuYFNmfeOXBIvFrwvixekg0wj8fxRfurb6I0H
7rtShpdCYqIRkVBJzl/kkFskzLULkUa+LlVuogAemlx48qGbgF//GlHLayEJKO5KV2Pho4aFdmHo
78L0Nez3AfldJP8+pey4wUDV1iOMqlWZps/4k9+Oj9kkX+uQmJJ+33Q9VB1iS1YBloHr4VmsPTr0
NlCafD8/bEknvXZ8cFXYOcldmaaia4axrGCnfk6Kuw+C50TVlau6f1ZqBb6y/sc0DclObcMvU9J+
7hW4eETztYJNdpZFaO2JSiGqYCZ+66apryMg821K/7FKp1aWKp0jBj/kuJVteIQopE0wKKRkm5L8
1jTqyziZXuOODlnYop8Mepg2mtjUTlmVj2qC5GECJUlH3z3S4YQaQWu5TWnEjhLD1RkkcH0rvAAA
8zSn40GcaHKWCL+UhOi84jfBRHM2fftISxU8wrzCAKLhoZeCHLAuaiIDJa1ZOlIFpTaIZOwMw7tC
CDZGCANR05ZDSG86IvN9OnPIX/sDEZEca4h1l3BHWCx7nXUkr4i05bJNHK1N0AzPFMluxraFXFXa
ezDUBjoSVzT8QGtmkaORc7juwJXd0jDmuzUlHmjy5OCuEbob2Uuf/TTuL4y4+dy0pMOETBYYCnFn
m+ierdbq99SnJXmUaogV78hib2WtUOmIZWwVYnwbuWnNXZEiiZHK0ARZ3CN10PyAOBOi3FoyHWNQ
sw0sJLS8NlTVRxxvKQuUbRWNLbUnAkMKYrRAoQ9p1XCv0/gIA64IeA7Cjgvkm5AkFiNayxAgBc7+
jHzD59EfAITRIWsaSu80poI6G52ngdFNF+mAss+UlyROiuEyRhjsIVGeNMmjRVdshku/BgPUhzTa
NMJWFRUawGDej1K0TfEyVNRVLsBvof4i5z60LDWkWjBmbPIIwHIbDTAoxuQSysmpZfiYIfKhw3O8
S/vydeWczI/q0fumGrqlyTIXBL6s+n6MDt43Cr6ZIUMz/wxo8asXIBBC2xIYVNrx0NkFAoic1lTL
6EFRkLMj4P+EaW8JnYmwq2zbqdrhE74lmppuleh7BiwTIi4in/Of+e4QffhMvHPdsgxeRn3pMDXQ
WxEtV2RNVdCUsvUpLItPZidk2wFqfhvquztYuB/p8Zd3ViXeAHEmjRIiRwH4AboZ+DLHIn6ltvrA
HCPtUwNUCgMFLg5DA9mGtiVETvTaizw8il89U9IhVKdF15ELlN6R5UqhxekAVRs0UNLHSvqNovwl
CftXbfB+JpkKnFDqIY6vHthGL2FTKIiJAnccQHZXIrSoupK86BE6U17b799n6P86qvv/rhQzd878
+9DPbt++HQZ+83/9zyKMof5dUmQdfi1JloisjH9FfoKp/t3SoIfVNcI3Ar85KPxn6Ccrf5cJhFRL
NTT8Hco0/4r8JAJJmbjQUggoKJsofxL4zfv5YL+rsIPBFmaIJmEXzuf7q35wLPth6MvOopc5o2Yd
TzOAGDRNu3L6Z1fynJWF72aKuQSJdhS7g3A5KQ48lEAF/OnhYMrv//rzDqOdRTXJ/GswlgHfhs6Q
pGW0gxKFWA9RSWM24I4dwtLmBrEW+WlCEqK+C7YkQgTHW7syPo4NW6YoSRqBm6It/B6/V6RYC+sY
zV7jPsikPZ252/MDW8SP87iOTCxiA7mVwijEo8N9hEO8iGGcjrn1OfFVT/v/o6p/Om9w4Wt/MDjv
moNdIfchnEF0obsKialE7jZTe3fewjL6+GBi3jIHJsiUBEatYYLUYvyg2/0zSO/A8akxoJh4jUfe
bP3ORlt4r10mW/JpiMitLJ10YvcfTewclB18xChCo5r1rF25NXcQkduUvrJNTFEgtEfKN0K/hXNv
ZTWlRaj319Blzj1Hm7B8PvWHVvOmbUu/xCqagZA4J+CPNsKmtvOdJ9AyYNO+dIFmzL7/Ebpr7/CJ
k2iQacJZVQ2DY7+IfTt6DEAAoG9Riul1EXbPoP0Q68y3ViFfnV/ik5NLIZmAQJXprZ0DhoPJTRXE
lhAPid3A2EvtVW59i/KVE39yNAcmFvcKcxgEAOe4V0TIqBpllwq/oji9Nq0v58dy8gQeGFoccgvy
W3JgLFna6nThpE5LD8VEaqJC/3gjKOUexWLnvM2Th/DA5uLUD4FvedY8uJgSF8yL8H//lxYWG1GL
yG1IMaMaa8i7w69J+Jez8O/zTyzx4t43xIMhLA6551UjNE4MoRtehf62RLzo/BydPku6rBsWeSMa
iBcnOERMRvVV9jNgm8v2tp22UCg6KeU28KzxhsKs3dySykiDTfmf7O8D0/OeOdjfUOP0kwL0w4Uf
w9vqooJ2d/eVpiJlszLIkyeJKFPSJLo1NHGxTinMBIJajdSy0EmPIVBEBqaDoCS14l0/fZeTHwrY
PQkyI4apUujyE4S5S2Rfs2m38i2LMP+vy+vgWxZLCkxggPhuiF3a4RBncBD6tCnyiW629e+MlQ26
NvDF6hoRvFWqgDEVeVGLxigt0oEsmiu7aM3MYiU7Y7CEomZ+Gwtop2jaFZWuuBhW1vHUgZbIPNLO
LMqSZC6WcYzyGgqwnuPW1/dRB12Wmq5ciKfuqUMTi9WRCSGAWmMiqPfgYhwt7a7osEXFgugbXdwh
j1eO+Km5O7S4WCJEkQJ9aFgiy3hrycKr1adQXBnV/GcsrxFJoTQhkmlR5GVxoi81ua571kekhX4T
VOEFWuvDptLISBTRkxUghHJ+m596WA4tLu7eBC55v8qxGAuw4sPiGWEuvM2SlSTsyS1xMLLFloCc
ELY3HzsJ0jIkVujpXkssn1ygAxOLLQEzLMJxMQvkRTDXxkBU6i8N+/v8hK1ZWWwDRINbEx6G2I0i
CgolPRaAItCCPW9FOnH7kAQhPJc5RRTEFvOFuKJFSiwDHmdUe1zUOZvkwEV7rxWPIex1UzZtZBP5
vlhFuSy8OW/+4yDxYqTZZ7NIRZM2P77xu1gudfh5gQzEYWD71chLU/bdp0bUIdD4T2zhHFqWIpoI
PB3b4qYoNFjYsQXpGdRNG+j60Jxfufk+7j9GRGLdmDOXpmotlg2CzdAUBvTs6fIFzo2YEcx948pQ
pNk7Ojy/pi4bBEgKeXtTM9T3VT14KYu8S3KhjbpdoAAmnFvUPgVuCMB+2wE/2kIuuV97OZYHeGlS
Pp4+yWiUHOrBbhdV+9Ty3HS6B9631dTH88t00g5XEoAVSjfGe5hzMLSkKFGjL7EjaA/5Q6c1wG0J
aET3vJnTU3hgZzEeeFE1s+uw07ioEFo2ebF7lL9s2gXo/Hv0nWhlZ0iLvLb6PoMHFudFPRhZTP9v
hRZAB3dc+GrGmlNp0kXSP8KF7qrApjz6/Iqmd2NZ/rEy2OUr9m6aIvAMATKpli8ih0DrtSjQ4m4X
vug7JNO29U6/r/vtTJcAasJOn2iOoLazgaIlGuxpxdmXTtonMJT4Bi6aZYGQMgbrWjN0Iet2Xdh/
mxAo2RR98hPB4q2Ijuokad8DpQZ3Gt4WlNSBYcSA7gS6WNBMjsP6s9oXuzGiJaY2tuenZ3kLvc/O
768z5oU7WJgyElUY7pidctDHTY8sMInTBmaW8Pa8ofmK+XBsDwwtliHt4XFIhdmQCVVHgcxe8CYZ
7mg8eLW66eqZvU9auSvWBrfY54WQNhPbjmmPqk+FFVwBs4N0tV4ryX8IHP6aRUXTZB2Ux4fAIbP0
3Bh1DCGi9dOvp6cUPSP4A2bEn7zX/PwpnJlBRZK6WdP81OEJcMJpcv1k+KSOHsAJjXpG5tSJvrK+
J68U4/eXzbvzYH3hqO11f766DPraQDhtaig6usC4GOOn8wt8arIt2dRkU5ZIBiwTEV2VqCBY2eOK
LriT6O2NqUYGcw2E+CHNMs/1oZ15xAcjQjNJhOMZO6DbKBU3TxDOZpthb9jGDvEmqLGVLZhgd82v
/5AQXBpePG95Pmm1mWA4uB5tBSUr2EKe6Xa4STYawLJuAy+ARRu4c35eT97WhwNeLGGiaNBDx9hN
X7yd1wIMoSiwGWAd3gw76uqkDfbtysk5tW0ObS4chl5EYzeveGTryq06yDZjxPyY2j5cSd2tGFIW
9w8o2rJTQgzF5S0IO4Ss6Oos83jlAVq6Jou1e+8VOtg0iVSSzKV+vxNBb4ENtOV+5X47tS9NJE9U
RSSLLuMCHe/LONUsTQjzbgf+iaZnoLpb2r2dwJnKx2KL6J5v0yOM0p+4MrYTU3hkeLE/elHjSg3Z
Hyayz4VHyT/fVHJ9Ca/FylY8ccSPLC12BeR0Zpar5XyfppuqePWsC0HVVrbeqf1ukpwwdYDGtGcs
E+9mAwLPYFvsBN+ZcRAQ9YBq3Uy2/h151K0PUcb5E3bihT4yuLhRIN1Ja12uu12CtFCj6K9odry0
aXTvRwhzjt633hBWTJ54DTFJjl8mfLd4MY43SzfAd515mCwb+tG9SQLrOHm7evTulc6/73vFic14
H6Asc36sp26xI8vzSTk4Cc2Y5qHZMLv1luZ1A4BI/GzZymhPNl1CW3Hv2XQ4nzd6ct8cjHb+/aHN
HJHOfpwnGCoxNBma+KbU16qtJ4/BgZHFKipx0YW+0PAu0NVqgaBHsWmHUin6nHq9MqBTD/7RLC4O
e6b1pmcVjCi6CPfIQNCqoxmbHqDcr2Cv74tbmfZfD7VzG6Gh+PW/m87FgZeEMavhHcF9J91ugnYq
DWjY1hy204tGgGzCpwCjz8JhgxqXJGlTcTNPzxHUKF78ZYC46j8Zym8j8vHO0MEaC3GEEfTFbH3s
mDEo7/pP562cuP1Zrd9WFqctGTykXRVuyFB4leAQRZllZRz/5tL6bWJxrFTdiqIhKLodLY/tVgCv
VNoK9MG/JgIMBEB2+sP5Mf2bg/zb4uJQBaHeT+N8TfaX5csEufomuvPAUXVbNJPlTez6ztpqnX7j
DiZyccaiMQjzkcT0jBWAlOm2f846Ny5caztcDtsOPj8nph3/dVrJbK1O7+K8dWMlxJLHYI3H4F5x
ikdfdvVr9bv/w7wKttGzuPbUSfPOW8QrJo2BukQZW1bV9xvg4M7qpkBr/BGLSLD7e8R90QKBymar
urkbA5Fo12Jk+USMfGRxcax7qQDwr7JLK/LGN/4txH97UjUiYmpghrcxzGC2wfLyCF7SXRQ6vmM9
nd9UJ8/8waAXD/yU6rWSRCOfoP3ywu+J9VlSHv8rE++zcDCviSSmpvLurVh0PSLtIwNLoF16pZ5y
8oH9PZJlKgWiy6EZBS5odL/bwZXay9II9r74Uoi7pHsTNd89P66TdwxuJj1J5PL4cXyToZSaRobf
866Wk93UD5H3+byBk+/bgYHl2aubIZHoctt1DWT/gooD9rmDgbEIkhWH8vTVcmBqcdog9W09sgAc
c0P5HPfVgyZDvBTn1eVYKg9jE1+TAHSnfthR49hXBAcE8NMjsSaILFXxVi7XU2uJ2jGwAjrJAeMv
rm/kqJPWbLl10Jbc6WINz1hS38Aetg8E8WIKEQ2ZBhSEjXTF8PI4kBam8YOfBrk47WOpII/1ME3q
FLIIEKr6zzJ5K814d35dl97nbEQzVXIHYKd1MNbHG6fOJzGAtDVz/RQaDwQ4Xw292Vqm6RBq31id
/tVUjZ/nbZ4aGLAI6h+0HIvqcka9xuyjQgszt5AgXmslmoI/hWa8PW9luWPnkdFnD7zbYBKlZear
5KlQVDGGVyrXvii9+NzK6bMWSY9FJa5EX8vTtzC1TGMJFWI+IbQUrq/lL0meXRfcLudHc2LOVDLO
Kgq8cJMAWj9eJ6QtWx39T+LhJnkbjYJuT3Mrmsm382Y+vLEMBTvzX5ZsqDRUHduZ86SBqtGoH78A
Q3Y43ZGTPtNX7qj1Fu40mC6dicbb1/N25212+N5hls79OfOsw5ylLMPXqZ/rA2qfuXIbPOR0lhqg
x2gRhA/+xdNXBnliLo+MLZ46z4/rqvS7zI28SbjJqDK7iRx47ogy68pldtqUaVGq5C2XlpFWy62p
me2QUeR508cdSjdy9+c7g9H8NrHw/cQYgNCEKLUbhcJWidtPqQaUG5338yv0IYn+1xL9tjMP9eDp
LNuGHFs5ZS5CGTNuuv6ai9FOKMjgT8iPNaHyAEvQixgClO/blefnRLVs3iC/rS/eH+rAbRBrI9h+
dHT7HPBiGYLm/JaHt+KsYtF80bMOECM9uP7P8yM/cbqPTC+uyJ5kOZUx9qY2/YjB8ZhiuzK3J64q
KCPoK6LljhzOMtipB22o6Ill9+uQNEyhU0hv7TS4clQ658dy8pwdWJr9zoNFbLMQ+i4VS3ni3RhC
4fb9+BPFC2J+/SbT2xU/6MTrolGJsyz1Hdu3PNatLOVeikyc6wWAV3Sxd1Gtv4CQGGEURHxyXwOd
TaP2+UGeWjD6P0nhWKL+Mb1R6b2AuCJWs777HhT+9YQ0wXkTp1ZME1kTQFdw0i1XzBxDOdA9TKip
tG86ELujBP8VHOfGWvBxajTgmhTwKJS+KWweLxmNQhMySAJ8ulvUcAsyNVTM/EtQ/XZVu+W9uKlu
ot354X3wwebDPrtgIpRuZA6XxelBSjJD0jhY3lfNgkeCpvxLlGqd+Dp+ghMTdWJ77ar8EGW926RK
LHFTQqKyLBNbaaj5BQxUbuUY3yV5oz7THhrvwENtG2BYP4vdWlL91CrSxcz+xKTyYRWNQY8sJa9y
F0SIDyuud6HXnmwL4vgESeBKxf2EMbwQ+kt08KlgbBbrqPqBIbZ5mbt0WFcbMYCSWC2/0C2/hZ87
WtmfJ94dsEuqYkFKwxZdulhSGFd6ZyiFm/YIfkDYKfBot2K8cp2cMoMzgjAhzd14cwvfOBuy1jQE
QnDJUu00QmA5AZgD4eXKdjxlhzaFudUInn2Qk8dnANZeqvLIwdE/uBnt6gJFjj0Kv5vpUr2oHajx
tsJFvnJ3nbI5t7hTUmP+KPYf2+wQbEduHjkakBxOayAYqAZ2HEwrYzthBqQ07fTU7kxgk4spFIJB
KHujwkyX75TgitYq5Af+vD1S5RzTvco1IopQaB4PZhSAOA9Q5boytBt69lyFf9wZwfE9MjHfYwdP
yzhqfV2meKi93W9nrm590+7Sm2JLDgqUlErKYLU4deJuPLI5T+6BzTJE3Kzow8otnBZyJKg/2Rjm
BUQOm4lMhXpV//G50gyT18wET8NkLgN7ORjZ5cpYuNTIL+UIHSahR1zuz0M/jb4c6KkAOsN6ujST
hEkiaBDBugMqP8GIVGwXO4XXrFzzH6+kYzMLbyCXRQh0S5ZMauxc+1TMNMEtwMNmZY9/SGfh0sAK
YMkyKSaZRoTFOkU1ghm+P1SuetNuNbfeBS594l9HJ3VC988fEqwRMluiBA6ZDPRis/sTJ0HxNSI/
1/qekgqFU9Om2fKb7CByYq+hJj6cYErOcwxN7EIwy81+vAl9I87gsQyhuoB2wxt3MbXuvFm5jT4G
ZrMV0DVEEposfggAw8JCX4FMCK+j+Sm7D6/6n4hw3Hv7wZZdyH5KWEhWz9f86Udh2cLoYoNMHX5U
FWg5vgesJCZAF42iYmonV90WBONGfDWg7fwF25XjPVTun976C+uLdRy8vui8HOuw0Dj1bSI6MHMm
tOkmb4EB0xEUOPJWgQXt4bzhkwt6MNWLm6zS61oZYz13y/xlgkNFgSeqW+v3/+hiMTqJQzGT2tEY
tOxXG/TWl/BA8vnwKY/yTA50Gaob6xuEyqLb2PIeKnn7/Mg+tANBTT0/05T+gATOUPnjvTovpuVJ
nPjxUrbRPY835Hhhp3sbf4iJLdzAGQGfDFKh2r2Q2Wtt5h+ua8BeCtcaR9MwyGQsntS8rSi252Pr
Cmr6bazrKylu1tKHJxYP9BTJC02hh+2D5wP7hx6amVW5bSXtB2mAfxvOp1xd2ZwnzViwLpBgAvG2
9EjaVOn7KZIrN+2svY5nIqihq2rlCnv0PCOLA8jF8i8z2qJBwRxzdkgRNahj12jA+MpdQgbSiev8
cmxFH/nm8PX8Fjk9MAVhCLB0+KsLV4t+JVmZ0mJwYS62azS3jL6EE4rWvPN2Prw9xDIaWcCZRYR8
7bLODm15iWJ7P7j9cCdQthoE6PgQmIqVtZ6dU3N4aGn+kgMnQSozZMPCuHGHEvUTL7pMSt+1OuQ7
4H6QsxU3/2MYsxjYYpOXetMj4o658lfyA10deAdrJ35C22pb2eNVsGLv1HppBmeJXl5N5Wwdj84K
fTMLC8gSBE3eV9OPHPBxZ4zb86u1IF/nRM2j4kWlM5QkpLX0SPSIrHyd67N3N7ntS+X4typXVvao
7zQ3oc/EdIZLAzYJO3vo7xB5WL27Tg704AsWb5HV1m1ZaFrlahWCAmW70XriDnHtnV3WwZYDXdyQ
dYeyhYmCm4sUFUFvs4eY2PXt6LJccSVPbxTu4jnOprqwDAi9UEwC1rVyxd3gQhXpeo56IV8MtrCj
VdqV/jiR8L6E/7I3k6sengMEjgQzLBlZdm1eWldIkEHR2DpQ4Nq5G23XX5uTR5yNCf0R/8AocWwQ
5LdqoGDLivXDjVDqroBGSeIVD1q0BjCbb6XlPUlgQ9ICDirixHnzHJzxQuwnHXcaU0V+GYTVtekn
FyhI3MUaWvZJOKeZXETWnfPH4tSePDS7uFrE0CzUPmGEkwyx362O9PdYrFzIJ3ywmaX2X0NbzCI8
MHC5lNho2mxXls/+BBOltQtKhNhFW5amNR/h1Ak4NLjwZ6Mo0pN2fkEBHSAQukUgxIJdSIdUT/tK
k9JGM/vrMe9Wrpi1uVw8PNXgl6hXYDahf80oJme0vmtgIP54xSy8dWqkEAJLwNiPN0om4JXpuVC7
XQF1K0JUFiwZ6irO7cTWxwws8zLcw5a6PNuIdAfQaPgNeu7PcnUfwR5SG/qma/+D4OPQ0PJQR0FU
wOaUDK7p35ioMAYt+R6/+w9mjWIkXE6iCY3ysipU9mGPeF4+oNdaX4F0zjclokA+9YAVQ+/uxeIg
EylSsNNFTfkIgvR91fRmSm0XbfoX1YamvXiMr8rn7opcsWCrNOKJjv5WaUjLoxa5WQvwT8VZfAAY
TO4snFRxeaQFP241FEfdivBRl3beZU0WQ6ns6Fc7utqldZm70BiulVdOuMZHZhenXNSmZhoqdMwr
P78wM4RwOmPFU/jQNsbThltHWwnvt0LAsbChD4Js+kbe8IYX11Au7idYTF04UO9DXP/wfviGvNwu
2a2ixE/cKBimORt0Dp7/eyh0eDvnk5WHetJA0TIB7By+jbDS7pRcDu0GEgmUqkINrFMyfuomICda
uuYCfiwfvQ/99xcs3odO9UI4SEYSEIAw3LcECthqK+zk/Vrm/OQ6Hgx1sX3MghR2gHQKEDV/Y42S
q6ftSkxwynGwVGI4yyK98TEbOtDOGKkR06n39WUZjFCraTAKmwai53XQX1u6/2aECBa2eSGhQCbK
joyqrB1n5QUyP2tb98TFTZssf4PonXtKF3NbyU3VtonC2ysWO8EzHvKwfqXG656/uefd+eFmODCz
mNlhkKuwRTDAzbz8ziuaO1XKLgfJ206970KC83De3MeFVOinJrLDdaETeHlYoGUsqT9HqHOiorwD
GdVBQmqtNcR+nDumTDZJn/NIaHzl8XPUKZUvZqNBgiV5zbnO6PW1p/xP692kEMFgwMgJnwiDWbi0
akCSVC8k9Dij2iba3Ndx+KtG0OT8jJ0aCxA/UlTkseF7WTytfU4YKyVa49aNp22UMZQQW5Y1G7/F
vDhv6sTizGT/BN6apZgfainigLxD0MatawUk20p/+NJV9Z9HqHNBllSCqhtQni7ZUEK8ka5UO+i/
UxnicwkaJyMwQhu93YfC+vmnI6IPB+w/bT4ziGdpjJxpVZta2bltMdk91RQheTtv4UQS9tjEPKkH
t3BiJLE69xRyBypQpmePoDHDHbhjegozsEIrB+jEnXtsb3EveFDWhYUfltiL7vtdt2/d7kWGcZie
kjWf9ePlcGxrcTmMgahXrczYgmv1soZIv97S6R3upb157wWbwLQR8etVW3oG3X2/Zv7jzv/LY4Br
luPzYTua6HkWjYmUiYxCpzkG+yJs9p7krazgx11/ZGbp61W91QEPx0zUWM+6OV6LY7JyyZ4aCQk6
inkyiqCk6I73iGV1ggahb+cigPocJd213ML+V6a783vx1EhIzAM+gBNy1sw4NiP6SawNtPjBbtRu
w6Ldd4L09OcmSKxy9UEuBcp6cRs1KNhCE1hDXx5ZtR2biJVnmbhyD52YrtmlktEDBysiLiPcZmZB
iEu871K495vRiRVADXTHnh/KiVQx2bgDM4uIrAq7fpDj2cm/aa6R8XEDN44cEKTb0cmd6jmxEZM9
b/PEgToyudgIiR/2ZtUXDaJsb1onb6oocUZ1cnzxp6dVa8dXZr2P33YKJxA/06jOrvvgQpQoCqsT
dKVu2023qEYjhWyKjgbwPhk9xDeRzR77/VBMb1KbQmyqWnsvHx7PD/ljoD0X9CjFmsDU5zTC8aa0
glTNJGvOtSpICMBkh+qtI4qvSfFNzHzcq3Zt2MqpYQOJnwmMZgGbxSRn02BFhkmqsEdXQ7XbnfZm
kpOJbmE3deBfX3NOT2xXBbQPmV0IxfA6FiPspgYIbI2nRjxPy1R9PVForrJuf34iTzioDGiuNhMv
EmksPYGyn/wwVUuCGUf9JN15u8KtUHO4UO+g2r0JH9fqVCfGxfsMGGFulf3YxNp642gkSS26AK1R
nKZRnvu/Uvu1M/HOirDYp9RlyddxoeB8LJOttacB31V90UUZy98qIWIdyvhTsIZffRW4mjBK29xq
rB2s3s+DjDZIYsGG31tvfet9CwfxIhsHDzaHNkWuVnwCBu87jTF4G7j1dqMyPce1EUOxmF5pYmpA
PhGhZdBBoDsa4s9sQAbHLK4RJLuHJ9i3VbSVu7Bw6Xm+7JErE4ZBty1B/jLk/bXRhQnANcqRqfBp
GoancOzv6rH4HEvNZ8kbmahwiGY0YrwBHr1XW3NvJTPIcpJeyil6gQT7S6+izRagqS5PdzKnw9Fz
80seqqINVay3aRW8Iz8IuVp9/SrzdORs4WCdZHFWMUTd1myRHjCMSLJ1q5IdLQh2yCvTKdX11/QT
io4oR9026ALbjKl2l3KkO0EqN5s8KJ45M+TuJJG2vja4nELlHoHVG1MOrywqvHaCJ7XTtGmWjJSG
TS+3vwrFrF2LRIVD2Sa5qkAmgiePuo1VIIUs9fCRSeaPErV3OYSgLfRKG+cPGVBQrI2Bnj2ChehG
36aBGtp6amzpqwRMbDhJJGxTTf5VSf6tF8ibSdcuPbW71vXOkebgtanTX+FkvokiQk68l5u4RJm2
0NBahkWzDf0fSqLbAXrVtzEgRpiVxUed7ueqQYhDlzZpJO4qybjUxyxBs4/SY1A94Ge7KLHbSjLu
UIMF51tceN1jYOYIpP+asuamV372nfHdKqxPY9/4dturqGCSQS61L62K0JM8QSIS35sBHKp5Ervh
VL/JtXcreJ0dF+gSjai/tSZaNYl1gZDjyyRN4CuTN2CQO1n66cvJ9f9ydmVNjvLI9hcRIXZ4ZbVd
rq1rrxeil2oQmxC7+PX30BN32saEiZ6HeZjo+CotkUqlMk+eA5lq9FBCy5A8cHD7QFI5rLeP6KKU
HgWUKSI0FHmCI05+Ipl2C/EwgP4Fl/xBHTENjb0ED5SnpLYDCIqnQfdNohC+idhRzeNDPaVBVWGF
ee1AjzXqGNikP9E7dfP6KWkqMG3IX6hbHDqmA2eXVxWYRGlgSOZeGaCK3pgu6usuj/RbvbP8GLfH
OPIjyHzcKMXJETKYf/MfdWX/NPgINXX9cZJ/CkMEiVU0uHGOnS599Jb1zAgmc2PocPXqG65jVyYR
jnPmygq0RbW7rFZv7MTws/RlygovF1ZYYBp6QpFIt/PvKWRhOlUNe3SV2qIrnbx65j3+bfgSdrtH
7u2yUnh1In8YHfsaYyLcZtIei7HdSZXxRiDNlCu45VqGZy207Jv8tsLNx4w73BEQFjW/Ndy2A1Y0
YDgeQI8lZ8leYxCUjkkP0Wt2O5mYLQaVAjZYgyhg1IIGk94hYB2UyXahV3hrjeY7BohRGhjUQy7b
EN3oUVirEkgiZ5V1RFGuBKnr0PtApYyOKKxvGZunL1qQYVPZt7MJmiNsoNgQHZI6cfJdazM/UrQn
JWnyYLSj+1wZoRmdGA9ar0HnfiRNCHjyA7eaUK1QPtQg9CXlkPdJrfwRY/uyO2nTTW+034ZcBTDU
vqub5LUT0ICvZBAlm9l0pI11k5qAjIKeqfZqjWYhcDocMUwnYBeuZgIxyI4T6xvkSkkICvpvTGm/
yzma6Yk5Aa+MlHmQ4sjjAx7bFhSlZWj3YZBeeU/r/Iiuau/KQ3fkLQJrOUJKCpJxvyVBAHOoqn0u
MbBTWiBQSMBk3+TSe95r3zpavgEk5tWMvssyE0dNjPe9wb9a1T7KsdI5EKL40JRZZqa1wHtsjsJH
hWsC93WuhfWkW25PijQYuuoNuePTwOQMDWttAgU2+SaZHTRPmkdiNS6AGN+lQqdOmoNYGLmZ5pcS
BymoMF8gMPFeEw7cGDD6favdpbn5Lno122VErRwlV450iKiT2CYYh0f6hWTYrRn+696O7lJ9eoYc
5DMYoo9gybiNbB2EzfhYJhNvSjp9NcB9hxRM1q5ulm+SOnDX5NWRIiEFnbPxG1Q7McJv9FUl9kGk
4ic+KdLgpnuhXbMfOvoFMdqfiVzPEQ/Lg5CzE4EAc4plv2rjh1GyU2itpopXjNMeUuc/jDLbV5lu
uDJIuIHlPRogcu4nXE60N4OmgSCQJeUu6Ou/kQmkk0gScUK79Ibx8YcZxVDYwRsHNPT0CZKvkAJT
0bWoOj31Uil+NISB1oaBpDlPbX8YkhRc4kMbGpqIoRfJ0peslIGOyKcecdkmHpeLwrEp5EGFwd57
CCy/tiS5KXLVCjIb1wtVqztgVV7bvPwpclMC7wZU6WWje1Z1s9klPH7kKr0tkB8gWiLAVmB7JpKJ
kAIFoJhOgRz3t5WlPgrVuG1Uii7qJHtxwvWdIfJHiOjOolo9+CVq7cCoHQA3Bv201LoZBdBaPYlc
3IuvElZu9+LVrvpbg/JfksBkA4Ja1ZeJQzuQaff1eyVI0Njl+1BB9dXQ78WUerEiIOQE7QAeN9C+
KmZarQHyQvpj39ShYVIoSBuRb7at10f4GXncGNg0HbpDI0BjBeMvtt7VuOUBM5VNKLlVJhTCeGH8
orZybyTK6BIQ94M4I8ihgAVwnZ8Q6UlutBslSw2XRjaI9yBHPU4m1Oejg1FHD9RoDzK/VXIkC1A6
mDT5SdDhSPmXrv9A4HOFORU+iw3qIDH81uqqm4u7uMYZVNXKRUE9JLFQHUGM1NHEEBQIP4QNT1Od
PtRKFTITgmuZ7U11Eg5djraTBf7p0YaPQR2jh/yoSk3AF/V2x3vjEWIXB4toB0mrIpdqKCoIJltu
JMe+RtXQVnOH6jyMWxpE2rOgZC80cA0JZCg4uHrR+nSK34wEes6qCryW0b/lsX5rm4OLdkQwsnE/
JI03FtwfLdX+Jg3DQ6SAZXuAZqlbCrrrNXtPUxMSFWl7lHB7ODQ2XUTgPUGcdScqnhXI1+kU0tt0
fO86ZBNNhQH0mlWZJxRQe+njPJUohzzLjrixkUSqR7kV/ABe8CNmfzzDBl9Eot1Ket36Q2H4COwe
k95q0fpiwtBFDzLGdnIQjTCvYHnVLPXVWJCNaHe90RwTrbkdc/KYNq+0e9WUHxGkteLmADVXTy6M
Y99CfwNxhkjNXom0uwkX9dR2e8P6wSLlE6/5cg6wni5J3tggNVPr6pjY4sMctRtO+vvetHckq++i
6caAvLgkmkPZ8l2SJqCVYWi3Va+E4wyTII7JLu007KhsORD+Pdp6IhwNcGgtwxvPKOofkHf+AXYT
G9fmQ69DWIvVZu5rjfyFgwqZdv1GTqjbpPwX2NJiR+7s37qdvNZpf9AytktYH1TWAEnx6Eb04qZt
JDeamfp5+ZXS2kSARGjihoAOaC+BUQtDBQDRQTBHDPkdrVNo5YDjzaiz22FobtWJ7HQ+vsRV+yhF
5WuPq8DvreZe8BJuWrEbu7C+QPKIdtRI7xM2QJCglKDZvEWu+wchvnjqAHmEBgPwmqjbLovGwFpo
fYxhkUDLobDuYERQ7NO4B1Mm6X5FPScfPRc6NmTM7npayi6X6ayhk0xtAhEg1BnRpba7m3iQ1B3S
ToLYW0G6zeiNOymzpoPNZGg3pE3ry3WR3jFcGC5N9fQTAs0dIh2tyC6vuuFLQcDjLiV2e193SXtU
CFSmDTp/UjkFp7GsSd71B+xleQrPCmJoaLIYeFYuyzpyKkc6UtwOuT9e5eSYptnGU3KuR57v7rmF
RUVnTGpLEdUoAlWM01uhWC+JXtxP9ezTVrOBaVlfDuBcqGGDt27Z84bOcAq+CNwyE8lBti2IFMSl
lm5YuawYzUv6a2Wu8ZyUl1nfJpw1cR+UBFJEBUTco9KtKorbiTh9/++NbzRMUEIErgR8tBcTKsYU
jQLaNhPqGLkjk9RJB2RN2VYdbK32dmZnUVk2JwzFK22LrgbGbzQoX1rpnVE50RPKyvqhBFqSCC81
N3opl58Mq4Pnoe+AYuzFZEpJM6TKugSOrgHRNuk8Odv4XCs1kzMLi89VU0uUba6iKWSrNxLjr1Ib
Q1Rb3ipeXrrF+UrmGtiJW/CukJMsgUZ7YZuoRzRe1QLb2r5HaD7rdhleP7krNbyzVc37emKNlskY
I5OEpCkfoXsPMRG5GQaow5T3csmp21NAXjWebmCrtszOm31iFuo1rOmKigRKDhIkjIKp09MEKUwz
RfyIvhvT1hzf1tdbeGVkCZtIEtZZ0pes+t5ByQN52PW9XL0C0HCFyBsExi5JKBrM9EUxL/pA2Laf
5kcttve8BE0jf4vyclcMxVOvdgdFHSBPg1KSdh/lDYY9dA9kBDeDIvC4hLJpshvEfZa9DMMvJCdB
WX+lRAkK0vrgtQSEG293lFiiusU1C5Jr2UAaZmOi6N+jOjzRhlAYcIwzi+fiI+ELKZJEtDaIEZTE
cDsX66/v2OqpPbGw+CpTU5SY50AHNE26Q4eSjlaaGw6+ZWI+bieeNuYM2A4Ji9D0PEyiykWP37++
ihWQ+PlGLS6nQU0lUYP/8w/u3kR250SviYx5PMzWgOIFCczHdMufKtMFR+7G+lYd+2QLFyXxYdSb
UmsSyEz3EcT6ICmFyYa+/7i+xA0ry05aFqGSqFc4r7ItJJdPcrtXGlv1raH+d+jU2Wbai5p7BXEc
VS/w7jGme71+UquHaYvOa80njBkJAoJ4iDMuQf15V7GxGiR8r6rCXaiC0yvN7N2/bxmuWowPaAZQ
wMuaflMYXWR2ZhtY6ofaKK4affbDBkLpMivC0O6JjeWdZFpCiwsspFPUMDMhGZQqga2/VOm45ePz
n7qWgC0uijbt9aazTTT389nMeOxZFqaNASDGUafU7xjdq4nyOGkHM8ZU+7jVAl1BY52ngLOPnpxk
ztN5R5FkKoX1RJt+l2p4R5B+P2VyWFI8W83cnYTxUtgY+jWYz6b7KkPVv9PCiE9B1Mke8tN/ZRNA
snOa+i5CWGK0VtWU+FUDVPcyQ/hsRGUXz8jr3nTpsroMbT3MTujAo1xod0BATFMowf01lQJs193O
aLL9dRNzpFh+YSD4MKmHZ8zcVjzfX1ZpYJ1ujTYoUKxNqHzIVS0QKX3DUIPXFe09r6DamW6Nja5E
z3lpf+0udtDO0cgsBiRW2m1dezKqlYmH98wM8Lb26mM7eECTFJCsv4PYljfckH8eHgTMDQILmEVD
P2yesDhf+FDb2tAmBkJoAZLSuswOQupbqCENGw3TtaXCErCSf1hJLmY4dGMQaTFW6F0+okGQ/0JJ
17P98rd+x1InwXjuIySmd+khYa6aOuqv6x/4MlrM6/xrfbHRig35SyUHbbMSQwu3AH8tpNjIgHJJ
vkXlu9LRPLe1uHa51HVGiWY/ot+AzqLixFJyY6Qvg4YunXE3RK+TUnqAyTodVG+stnJI+nx9uX+e
aQuHPlvv4lqWDJ5xkXP5z7WMEoNLIQpSBfQx8dQ7bPojkirsgaM1LmQ/wUAb4/Z8u/4j1vYcGdRM
hgRpKjz3zn1L54UwJqOQgwxtrbRv0P2AAGA5esaofF43dXlHAy8K9gbtz3T+RQFCMtKszLnUB5FF
/Cj62RofWZIG142srcci8FycV8BdljxrVpnwUZpLg1V67Pi3TDWfWMGDFuXv64ZWAh4a7n8NLT9e
ZKK8ix5ooJtfJjP3rUE2uGzX9gsjfVC5Rc6ONvgi3ilC5xLYS5WgguSxYaA3AkrxmG0htFd37MTM
/O8n15Zus8ruyAgmj+6H6D7HGKTO5i+IF3nXN+yCkA5pkwJoHzj258EmUAOdG6pknuBO7pUgaUmJ
Ww+k6ZoKoTD0+kF9nFkPNhTfwlJT3oCOGV1k/F5KtUdRV35ZG97UaC5EOFBeT8V9zvreySXVdKtk
MNHa3WL4Xd0V4EYwiYXDccHXZw8YTYoBLwmMqnsjcoMunu5PWXovSVvcgKuedGJq4UlaY+R5leoA
pmr5TxXNtQivjo3reaXqgc3HEOWsLA3x8uVbSZJoo0LYVw7anwXoHRO3uaUv6Ru4nwMpZIHyYwt3
v7oqnHSw7uLAX0y8132rikTCae/RRJd+N9Pv6+40B+hl8MQ79r9/f5FaGpOoB1MblaAe8vYnQZXX
j0uF37VSa6Ft1zA0jsut4tFqyD61uih+2NPcU1IVJWg9Tfj9kaAS/wBemqf4AICB0zzTB+O+OVq7
7An/+wCX5EbYWQ0KJ8uet/3ktI4oL4LdPYezoJ9ui2MpHYEs2fCWrW+3iDxoEFdprJRDMBjNnVZn
d3UnvV7/fGvrAFoQc/sE4wMXBAKTLXpEgHgIiIj3hFVeneoPQmxU3VaGP5DJyKCFm/XlL19SJKmk
xmoA+kZH5p68is/kJ8TYPpI3+1POMcBZPoLfZNpyk9XFnVhdfKSpTBUAbuAlDUqYFQa66vpVqr5f
38HVFAYjJqDQmjGRYDY5dwWWJVkBxn8FcNxqr7mIG+AGhhPKLgZGX/IvaWMz10Ii0m55HoZAtrBE
NFPJMnKzqPDJxijg+p00ld4oPUj/i4sjwQclAtCDlzKA0ERWi7FOhsCKBr+yftVMv2mTX9d3bw6q
y/BxYmRZMEjKNBW0KIYAXPiQ5TN/V5BZ5kryI4vLWxbJ33Il3+oRrLrF34UtKwftFMkEVx9sAo1Q
TbexeVuVL9fXtXZ0T9e1CIu6WQO1NFpKMFHbtyMAQ2xL2qKGWTUy4/NQ3gOh8/IlFnHoNKYDEvVp
pt/Wrfqdl9G/v1txXv/amL3xJNChWlX01GRDwFFyLdMP1RrAmblR5l2PDydWlmdolIfILADEnSRo
14iZ4SY+kMFpMZaGEUkt8Vo38XN3S0djZQcBSTWgdQmElQag7PnqOm5B7t3CDjaQkm/QM5R797oj
rDjbmYX5F5zs34QhGmrEmRpgmKJ3dJV+VsQYnHGkP64bWnmWw5ANIJiiapiuWdTDGi6qWAHHfjD3
23kC5EcJICFXnLK6LwU/iiL3Bn2LFeKSvdDCaBIQgWilgEETUNHz9VXIAtvSpmogJutN6vQ3TQJT
bKv235ssCrVI3XGmv40FMjfb2Li81txm1mUAGwVAsZhDXqw5i/tUa0d8PvNp8PndcAsuB+sjvqV7
5V0LahdQ34E4WwF41WlOrC7Odq60sVEkiRrg4sQkI7i5E9m//jG3TCx2NTY1XnWix/MJeuIjgGBj
xzaSi5XE7WzvFo7ZEg0MRVYz4OG05+wOksssKXxq2G788/pi5JUb68zUfEZOzkCTmSwjJj6T9Zk/
d3fipf8R/UrezNvOk8LqoN3QJ/5j3JLvWaFWgGuefKdF6EJTohTZfLiTPTWc1iOpqzpGCBAKd2zT
qW+0J8MR3ng7BFEwucLL/Sxgb9cXv/olZ1lOzIai5bJ8CNtTZ8spx4RvriXHVuv2ExcbIXrVBKbl
8EgChdYFHUBpzgwSYoDMVgGGyyR6bOqWbnjLyj0908RB1s4AodoFZ7KJMWVe13g0jlP+S5vagESZ
iwkQJCD2oRZl7HC9+B+KmTCK8Tq0oRGllyFNS4YyIzHILSPBd5HFfkt08xis+aYMLD1KCBpI/Zbl
dyolmjmy2UbME1erIfCUN913Y6QvPB+UjW1cO3Sn1hahw+zK2pI6YJJEx0ApPgQAjPtaYjrFJHlG
teEYq9ZAbIWpIwjII/8+P3dDWUK2L0IRBrT3ztQ/aIDbJVPlMiV3in/vR+uoKakGkAPolEGV/tyY
oUQG5mCRltpppvzqIiW57VO93evt1AWZpWVek2bWRi68drvi+oaDoOB9ySVYjeBX6Sc8p1E5bsBw
YESRA4yvh7G1mIXXT/KWrUV9oM0nWROqjFxBl77qJLtX7OxGAxTKvW5nZb4Po6u6OXcLUCtAqeB8
J7PMyAu5QmSW1Pp+KCSfWpabyapPa/oyTPkeD7m9pPR70bInTApsTQ2tBs652gIsNoZnTG3hpYMy
6nVHELOg9BUaYc4c4Y97CfrJikt3hc/BcAI2BHNv3RNA7nyxs75tZWZru336GxabUFBJVfJYg+/W
70UVO5HdAqS5wS++ckBARWBhcgfxWb5IXgytzKOIdmpQm2R4L/JMcQdblC4zSwCINZV5GFmJguvf
dxlKcRn8afqDRRRtRVBOnn9emcsqOH+A7S+HBLqkVljxg1lCVy57mVjil6m5EXQu0qSlxcVeGr2l
910vinBwiYs+acDuMDZ6Y7ogPmxfc3y/WDjqVk6/vJZmq4YNDJEBpMM8KX2+zpLKSRHFIw01IDhd
vXM17pYeKIbAeQ6cO0EDZ/T+nShgaXaR14B5vR4abaChHANTJwWWHfvXP+DFwO9sAiVOBFWQfs6l
5/OV2TItlVSxaEga03JMlRVu3xkv1I53XUU/lBjwclDESkZ/VxB5J1jzmaRbsLDlxbX8EYtwhDZf
N8mlQkNpNJyk5C8VjQ9lcptVyf76epdH8Y8lTMjigTRTly0LHGWLiQlrtGnYyxgAwstC13ug/MmG
m16Enf/Y0cDdR8BWfCFhniuQ0aSVQeGmPRBhDaIOBqCC4qs+amG7J9wp3Oomd+ZZUMtVXwFhn3kh
veurvagtLn/GIm20p8G2CoqfgSZfD9JdJ/kppW6JWVeQOhnHEYmi7GeQaUlv0kfVr109xRTnxmas
HZ5ZMeD/92LhYnC8ItUj/IhuUjywRbrE2mgDXTDCLNe5cKCMV0LrIVYadrrDK7c+ZjsODVUwsgB4
TJUAoww+32OzVRc7jSer5ADwfH2zL4pnyx+xyBrKgvZVK+NHiEPyrPjyDm9kXw+VAGh5V4LW1oa9
+UV4Wm9a2PvznD15imgij42Uw166j8LJU/+Q2mJm4Kjsoq0wsbxdlrYWr9MyiXM1UmGLhNFt8zo+
F+goKnt27A8kKBF1CWhaJW+TFWb9vP7Xd/6Er5M1VgmSS85UnNcsKPcKmHurm7o6pG/zG0d+aR4w
zDA4m2ZXXRYgh5ngB72NZSY9JkztWqADQ2kHKulmVz43LgfPuNTPjfn4g3ll+K+vqz9bfGJTWUTi
zjDiMUMkZtTcG4X9okva1jlZ3U5opeEFhywB8e/cBlMrgPUbE4wOPlhnXB6OzY2NUICRM7coHX0/
tLg8t4jXVp3nxOriGgP3eNy3JazS7ABArqd3GOdiwItbg8OEvBHi14PBibl5E058JtWkmOQjzNXv
BnD1d8038/0/l7X+KX+qj5Pb7SF2qXhkl7yIrQxl9S4DKSYaYnhcIvE8ty4j1QLMiidhUj1Pho95
lD7BeMoGCmrVQf9aWXJ+ToPMZBCc0DDGpFfdAa86vm6Ely0TiyPf2mmTcxsmZl9pMdPROPou9oGE
OvY+x2hoDCKof53S/nMIZkYt8KmjTr8sMQzc6iKrLNJQ09sXDUUc3lVPbcw2tm897Tmxs7gwrIbF
A1jpsX+k8+XClI+UFgdmtd9IPO0aqwTtbXGMelAIt5hUSlmRObKNcb7rm7zuLJihwBAFeC6WLdRk
Mim1Z2cxVOOYyneWnIVDnAMp8Y+Py//s619Di0SgQ9WxrAacCQI9Lo3+NKW3SN0soM4h6uJGQhEV
VDgA218QgPZa3VkYkEnDWu2OdjqqLo/jxxajyiV7U9uc4OkzeTytMb+I+dQk9hUr25IAXI1x0CYi
mP1GAXlJq2fWitWpVpKGMgPYuGXfjTouQIsrwuvf7gL6PO+phUI7ShIzzdYSfGDXLAXFVpeEdqns
7Yk+CgNnHf93bBytZIAZybtURM5UFe/5mDigqvbKfgp0pXf6CHPWJSSMSJxgRIW4RfZbIzycLNO1
leRYsfqtr0E929i3cNEn2Qa39kBQAR4HsUOm8U0fMa6tFJjtiTcC6NrBtwwU4WbUHajEF5cElbiU
onaUhlUCwvxOYCBe28pdLh+OM4ZQAdEELlnwsC9yQh28xGD2k5OQFGFn3KjR7Wjt5smJJIBKtnAx
/tmwDyUPpMFT3cqlwZabXK7y/BcsIkANamkOAVGQDdipmwmO8bqN6YmL4gfwtmeLXFwFhIEMd6BG
igSNvIJpfqc5HZiUrJttGtWN1Sw1C8exBIavUxPIuxegkDTZHWjJ3q47/GWwOlvOckRokJouFpaC
MchJglY0IbWLieWDNaFCK3e1sZVPkyUl4GL/LqoLA2CsKFLBSTSzPeqtUYbgpkp9Uc9TGpgCRR1c
7eLfJNaazp+aNi+cvIzKz1SRMYQqVYVTRHW+50qd7IRVgsGhkZ+h35q4pYXyxDhhfF1JQC/OcqwB
E4AkUEsW6jL/zQb+ZIn6rSia507rH3BoCa481XI6i903dk0ctcggnUJuOigNkiKhHieJ+qzHosS8
mb4TjY3fPKHhB5Z0ZTJNZ+wx7qEWCXNQinlW+g6zxjqmH+wM0p3DIN1FjO6AxvDHPt+BpG+e7hUY
IdaPxfxUtSsiu8LokOLryEmn0rS9jhUvAmU0u6msoLOZ6XQjT3yJ1L4SIcza1Td7AEPEaJZg1rA/
JG7e1XF8b/T5mw0xDky8FJqXdPXgQwbig41TvY8661ck4U9RppfHeniR49EnLcb9y59jE99oDYCa
Wg3IqmZl9VGP8jTomP2uiNxj8cQDYIKKW7mFyrjSZ0cFFAN1O71fd8Z1h4dsH2jiddDWLZK8qKd9
MUGbJ1RQbqqLKYz12rtu4jJtnf39r4nFnUlyqUZ5uE1DAtqRricOrT7gBRgSxQMSA5XXrV1eW7AG
vhgw483iF0tWLVZELaSgpSSsLEA29Sej5p7ItkBbq9v218pSzN7OOiGpmOYO42p8GLr0U26qDYzh
2rah1iqDUQtjhGAdP0+AB02eYjUGhANqFFXAzMHydbvYR7ISVkXqVP24Va6/aMrNgQKUUASQFdNA
bWfhDIyjT1HEiOUZqhwTdN8mJzug1gxueqeGtsz8AO91b9htkbqtbeep4aWL1KSILYGQqE04YEMC
Rg+LYTb5313j1MrisszzZLLikSThqJafNaxZGuSTOmnrnaasfjoQTIJnCsI1F3yWE0ZphapNSch/
W6HtjZgpwKv3VVYd7VP92R9lL4WQMohXftW/9cYxb9sCJKnifu595v6w23oNrJRU8GFR1sZovgFe
yuUpZzq8J67VFOQpEmiedb0w3NoWyi2JbAk4r1T2RZIwL6p6hD9M9h1SHWQEDV7AwQCsz3fFYv1G
Kr26SSe/afHNGxDRUl3q8Jvq+K4buu/K0D1LdWY6ykhewAz/63/4+jNeFGO5kJJYXrtTlFdakeDI
co37Ziwz0FG3OzkytjKitft9blP8v6E5uz95N+NmN2RJinDdjp/UDIr8R9fKTgkCqOsL2rKzyC9T
IpGyyqALyUCaQtUbgi5FMuRg4tmIRFuG5tN7uiCdTuDyhiHOqq8yB50V5HnBgCK1r1YJeobry1qL
BX9UVwFDB1HrMqWlRdmlU19kIehtkvotL35e//trF8SMTYGgICrXEPs7Xw0ZqYxpcPz9hiVOBn4I
kCeAz+i6kQsMzBxKT60s9kwHfW4iEhMPcMPiTjzMbLDquI8A4W8tLSRMph5mSnRUVUGaMiTZRolq
dZUAdANwBgjQBcGeKEzeJXFJQwwxOIl07NEvy3S68a3WzjD6//+1snB1UpeRJnMQBPEKg1ORwn/H
WSQ7mQzkhplroNOK1O/Xd3ZrYYvPp9ZGa4K0GpzSTcbcciDfpxHy9M2maMqqH2IiF+WTWb9nyZs5
aUweWi3PQmsqWjdW+skdqfJ8fTXrfnJiZfF8mtuZqtphB5WG+hC+v8tk6Xns0JWP6+mnpZVp0HMQ
hTTRfalHX9etrx1snLH/LnGRYgApk4oBlA8hOLKy4q4Fe5gygjaHtRt+cn0vkWGcnzkcwjSbOD4a
YfFnZePN3rCn62tZ8wukfChUQE0KfOuLyx0scsSOFIrrJMY0q1YgU1GH3hE9pnSuW1pbDCozIOWC
SC44RBa7hplNQ2vSEY6RPKbWs1VsTUCtLeXEwBIAG1ci0ijEsEJTo04JKiE8Pbxu/Pk/LEOZh9aA
wQZKcHGQeFEYitSjJRARvkONyd9sJ625F5Qx/2th3siTe0PFu7AqBNqRmjwMrlVnN6DvedCM9sns
tX9F8M4B99TYvKknxpJmUrNU6rKw0mQ80ZhHO4gA8XojsK9+m5M1zWs+MVNh3MVoNewa69Hn6+3f
yJc/SDFtXLlrdZ3T1Sy8WdbGPsnBxhW2LXgvu+y2YGbQ27nD7c61Ex6kirmBDFp165OVLSKROf3/
ygZd3Y955Oax+nrd5bY2b3FydJXRSZm7UAhKQS6+jJ4dyr7YCDbXrSjLYMNL0PVzguOTTw8GZT6G
X8H7Ve+ur2X1sfT3EylLJJrOBKn1dshCVZJQIOn1H31DEXUylCizBOg30X0jzN5pRLpvzfSgghsS
sgjgrcrkt6mRboQm3/W6tPG71q7k05+1uJKBHUqVlGCPJcaOwuB+LjdOMwYG5uGitvxHtMx86iCp
ivIROFoNwH3Pj4OU4xHUA+UV8jLDgGIpP1WW0mAaUmrcUZVuxnwLibT2dU8sLl/eEjKrobRR31et
8lAT6zkv2WtZ1vvrn3ctdiFDxGMJVRE8exfRMVGyoYcKaxa29IXRg5RWvtR8MbvaKG6unTpwEqPQ
Pw+BXeAZpbYQqSXpSGdsDs443nVOD/ihd301qyXUUzMLr5havclya+7T6HrQV6ojNcwbZlJDmSrg
vBxUJ1f1n20Dqt3aTL/6fquKu75QJKJ4fGHWbcm/bDdFPdmZibQeWaOnY9zwI5VzcyNurnqHhnls
ABwNuOQibo5SjrJPYuPqNLVXniaN24PtDtwwW4itP8+Q8x6NhREYgLUsDOgi3VhYGkabCanhKbgT
tOmepKDadEvIMX9r6148gXgvvqliSXULjPG6rJXMh1Qlk19EEVg90TSQD3WnQ45l7FCoj1jkTbba
OCPrtrpJK5589kMXcT2JUoPju6ZhQZhvq8JJU90p9fdCizbOzMonhiX0O/BqMwx5WT6SbNDT6WRM
Q1D1lk49WvuRo9R63ZXXl/PXyPzvJxdwQmwuaKugmhi1P0jyW0Hw7cvWG2Uj/B8s4f0EWJduX8pE
MGmozdgc0rDLNQztCGsXKeindJV2I5lp9e/rArwTY6AIqNAqXQLIhDQZrLayHEV6PnlZjZp0xD5z
bj1hzsG/vrL5ky9898zWwiVKg3Au8ywNQZR6KyUSdxorAsPsYID1DY00I8ue7ETb2M+VswkBTzBR
aJAEuySJqGdEejTmoNIZ0/ekrr8VnYZJhrjcuAFX7QAqhr4YxEQuEJyVRDqO+nse2lT4spQ8SvD2
jHdbCIUVd8ckJ4SWEQag9bK8Iso2skUTT3moEv6HLhJ4JZAPbnyrFX8/szL/ihN/H/O4HXvSwS8w
ieywXB6dllu/O2J/tJtCPHPQWjoGEJroJQIaDqdfXOf6yEFlyVGqp6rlCVDhgukdXCjfdWEcGW03
4sX81y6tgSgPoRpEyMtgXVt4fIJuMEXjt8TIuGhttyHkw6TKSyHTx2HMdm3fY2SnA5vj9ROwgn9F
8QdD4uggGcS8aDrPcxO4lOsqpKA/BHTRgyj8i3TXOvYnIFFH/asIKGgdrltd/ZZ/FG50yC9A6Oj8
W/ayGRU2R7MlzkGBjAlUy5lq1TNJdZjvk//hHGBCAoagaGFfou8nyc6iFgVWHuVeO37llnyTyiy4
vqa104bkD2ESLXyMZCzXNELHpKdqHuL94Cblg4QpAoltle4v6E+QaJoKSPpQUJ/HCZaMC5Vi1xP0
chH2qVa86wDDu+B1hgy93sb3KHaNt2onm0GsYtJ27P6PtC/tjRtntv5FArQvX7W0ur3bsR3HX4Ss
1EZqX3/9e5SL54nM5tu8ycVgMBhkMNWkWMVi1alzciWs0SwBP5NqI/df7NvWNNVro+/ptYv8KgbF
CCRVXTB3q60nRflt2RR/sPc/lruj9C5XRxuJXYzeXXs1uvTORFclsFirBrOVjDela9VB12X2XTsp
62leM/OpTol7nMdVkxwD0aEzofK3AdXAKMUfurZhHYoZSR6PS3VV98aTztTIWdSota2ny2dBlGai
UYXBEuwmkln+TTTrJSaCwVUXZzVYoHtmaOCXJ1eE5G8TOGI7KFMwlT4tZneDHHHyMc1sh5d/g+g8
7n8Cl+lWvemsepHS2Mjbu1XR4jU1bjtFysdzjhrFgdwtlXsgZNm0LouNojgzfzTsSk3MoBqmaMqS
0AC8nBGIYqcnI7PDXjEkaxSFadw6mMMGvAu4Xy5MuxOdsp65cAbNDssGHML9vep+68h8Vcsw5aJb
DrIiEPuAnAmYjrb93t0/qdsueZXA8Vy3vrKU+iHp0pfLn0x0QlGMR6EbhsCnwm8l5pgL5sBdILkU
OS4NKf5JVWAOLUnPSXQ49pa4yzTrwBHfOEgec2aA1ReTAGAtnptZEue3/In3fwPvHBfqOrp9RqeS
DA7tzRztNiCSpggP5An4n3YODCvJwqJoJ3ATL/Rh1NAQv7yVopNh4E0O3KRuI4nkorEFqYFVJxaQ
Y1Z+W41WwOrXypojG4KoxJBEFuFuokW9cQ6o8AXuaHjuNAEgit0kShIQ8mkksz/QSXJVCw/gzgof
TJN6Bn8bHC3JTRpkrW7cewpx3y5vnPCTgc8HcnoOWHB4RC8AOGau6FhLpqAnAyDoMD4y8IyzOq4J
RoaltC/izftjkDuKhe6sJrIdvC7welyAP8MTvJl/XF6VzAj3hZSJmnqlYVWTSm8Y+MUxvnIF4ufw
/2aG+0Rt7xr1ssLMuHyuteVUdDUEwGRSR+KD8GfHuLNtkMYZMXGOfGY2MCiEcxEOyyBxIOGOgSUG
lRiIUyEcfQx3JcZ4aL/AiDYBNUi7CGCtIMEAxD/smIeGPNAdJpAWHCh4zpoM1CHIBIcxB9ZhIM85
GBWCqW5e/m+GuOuQ5WBhbyuEokRbwsQEP3uTHaC0KDkBwvwMbZf/LoiL4SagBytULnAEDvWpA9eg
HQF0GNEbiEy7GBcxjwOENV4gMhZlB+cfHhJ749vJ2d1Rtj4s5rCi2cps88kZ1KBptVjL3XfFAhw4
d0BKXIMePvMkzQBhtN0tmncvMtu4HWEXUIqvDtGfS8OJqxUqJRPKeTiii8SgKErtc7ntz3cLrYYx
w+S8l8elUUdpn14t5Uz8UqsGf8nXAMiDgDT64+UjJOpRIrn/k0FyPmErtro6gHfGawFK6QqU/bn1
jvLy3dq0kJyCMgZmBaLarsI5IxLjIn/c2Xa5ziEkt3XCFmSvgEKT64qMesQad340egjEXF6nKL7s
TXE+WS9NM1sER5j2WbiUVbQ0S3TZxLZTfGKwN8F5Y9OVLU03L0k2oQo7h6LSc0mfcpCZDEt7A4qH
qFN/XLYpXhbKShqE2PWzqlyZTxmo/ZASsG7+2hRDVBqKpHUk/kh/THDx3wOPLMTX4AcFnjWjZ0Kk
J/aKb5fXIXI2E/AtTJRr6PDyGKbGgcwkIwreFj0EkCyHohjCbkdiPmT9EtWLrB92xsu2PTnR2PA2
KhN0AnjAUNZXNUPmsfU2zNCi7nF0tDtS9ZFO9QcGLJFvsQbikO+Nqt8Qo39TmfuTZumBduvT5bUL
/X73U7hzk2TdkDRQj4sXff2h1Rb157K/AjHf9zSfah9DVpXPdEfS3Nk+29lp3aQwN3w+2jxceJsd
a5m1FhuQl4qDV00OSagBPK7GcoRkDZFcieL93pnjThHwKmhK6AVaISF91Q4GBYydRNtYVcsiDUOV
2UEGoRL6hq1DrBl1STTCuVvLyGvTzBpENozXx6s1v5Oa/Lz86YS+sTOx/YRdyK6HdFATBS6vNRjj
cA5zDyCOl0o2T3hAgHe1tzkAPL652KVVjY3yCMIkrvb8YQQxVNCl0F5ixMDgpsW+A58MPvGqsX79
y/L+GOZOpmY6yuDlGY296SEtf5mQ1CGyYp3oK3ko5oIFEaL2Z8PGzgSFIJMAr2mM4Fu1Jqr7FiT0
/n4hmLz3kEfgMXM2qkidFc99DdX+yR5Orel9Hql+hVHYfwiVezPcfnm9o6NiBjNFAmilpgGiPOMK
fb28GNE9A4FktC6RkJ0Pz02LUifWNOPRTigAbobdxBB+KbcqRYoZakUxY0UDc+/gJM61Zs/j4bJ9
wVzYxgWNKwcDRKjX8SA7m+peZo4YwjSZVU++zjxgzxa7rb5QLHwBle3afSZaBiE5Z5kwzVGO5FCS
Eg8vw0wyBzM6kCu8/KNEnghSPnTrAHY/HxLT0AaocxW4zBUKUV6NbZ++uoMMHSS0AnwpumDgdDgb
m9ISV0GvASX0vq3eXLU/KF39o25lJI1bMORjM0iB/2OGxwh5q44a0IriboHirj6fehWTw8mpkWkT
SZbDE+O1hpIPRgIo86ppYd+DPsx+Gv8lRu4XwzlFAkkkDHaYgH97GQmyqlqjtMxGfzVUGVGDKIvY
m+IiPspmQ7s0m/+l/eOY4OskvrEMuELLgEGw6vKRE34lRCwgCOCJZxjCKcEwTUvgh/bQ3Sm2GwND
gR6H+4MldJbYEkbJnS3ubZB6rDCI7mEG0navJ8XEQHciSQiEm7czwT0Eaky9LE3tpLGWWnFH+m86
YErh4DWP3aq/a3ovwwIL2zSbQoW+SVafwzBGTBYBugCfxawRRhJCBdQLQYYyRuh0GAKj+HgRaEKb
3pehuIUHf2eZu7eJlzCFdCZS9eyzxTQ/B6JnzGQcWuId/bO+7VfssoPRHtxuUHBApgTycJhGAJ38
IYdSQpdhHFmGwRBvJ5rzGFt3Nh4WLk1I3R7cSJWF0bPAMCMowXQQ4j1tGufsqNaPhRlYAaa5f8o2
U7hMYCUhrYyYddZX9BZo++V0q0KMeti1383KDfoB3624Uc1/ecfhefAfYw73ZByAVl+UFhVrW28W
jJm1r3Muq0UJHXtng9vI2WryHHVRjE01FUZiEkw2TyjfqV+YUoWXY4gotdsvhwuOlp7MY2tsZa+E
xF333R3uMxeykA4NQGvl14YhySWFtZy9RS5GVmBsAChpq4EVBzBLHeoH46a7Re01zvOge1M3HsXH
6tNyZMG/VBI9b2OYAq8MCmOcP4CVaa1BwISScjFeqyDOqUbnjY6rBHUlyk8cUJiiZYmH3Qbz+uh3
vZH3SanBETBMdaoPNC6CLvTiTSWCBbJXhsiai6kqaHCACxgF5s099l4OVV+7sYostpYUYt30HmQc
79B2jjHyF006uaMejaF3Sn19pC8ZA/2Sbv7DGN7/MOa5aO2f66kP/eokBoEPtvXo20BdZqbne/Op
y549jH1ePrQCh3ehXww9QBA4wBp3U2DSQNFLgAlipUZZwF3Wn0oxlph8zOpw0psMZcjux2WTApfc
m+SBgbZeGMzcpoTnpftFe4ys2UbxPuTVDWVOd7hsTHDZwhgoiVQEUTTguC9q51qrasnW/Zt+Yhbd
t5Zc4vbCHbSRQ+oAy2z6Ih/PzMQ28HSGx3c54vKZ3kmroCeh+uuKv0HocHk9QmvwOTQ04XtAf3y0
VmtOM0I1HfcQue1B4DYBDrTmkJxdyQmKvvFla5sXc8kraAXQa0BfUQX4n9s9ui6JZdV46Ve5DdUA
zMfq97XWJQ/OkHpfL9s6/1Kg3wZGD7u4YQ91bh/dHPPBJSEoG2UtXsK4d1xpwNyi/cf1eCYwWxvp
smOBOZi7DRYP09Igw6WY9F9uUd97Ian7jY0mPTBKn6a0uWPdcO21Wh9QQx8DaGBJVikga/n4E7hb
Yqr1GtUsSuP5kMSQRIGk9B1kU08AQWyEyRCv9pPPWTh968GfFcvytPPj89E6t8lJplfMJjU2wMqJ
33qFP6U/8rW+Tr35vi90SRlcZm775rt42hJ7YaqDxSrJAg4q5q/q4OvDY19eJ52Mn1NwgD58XO5K
svUKqWDPaNxS/W7p84eqkkWT8yt+275tIG0jWMSs0cf1KNBnNHTQWMQbd9xIv7nrcSnag+rdM0X1
u0GSxotX9F9zPOkNgSBXatkw1zDA0YEQyiHPO/x1q/3DmizOJxyU1RbGcCQIu26oHhZ642tWfbzs
3YLJVoQsTLCAl9IBLabHbV1TQ6LZWdIOGa0atIlvv+aHItbi6tl6ba/kxDq/q76crwOpvc0YIXAB
VsUZzF0TdK0G4kkXqYF7ZQZmfZis0JxOY3YoguQIWoEQeQQ4T0NanfoizPDKDGUYI8E33ADjaD5h
sBc8v1wIVXtlHu2m2b5hHy81yu7QPr68t+cXKjLYnQnuQVmDRFCd7J7GmtZ8SfUuVpj2cxrME4iF
JbBtQYb00Ra3qy0DbMz1No9ORw2SpXYGdaXukEOjdzWzKClq7aSO8/NU6QenJ1+pC2Fp8OQ8Xl6y
oAYNoU1MxEGFGRSVZ2CpXgGWrnBUFNqvymfqBTRK8VFtsMWE9Bk16Lh88SSOIghmQEqBo9mFXCXK
ZZyj9DY1smQBNW3eHpnmQbEaRIauGuTZ21jJmAwF3/SDMe6acLVlRaseGFwyrOqdXTJQUNAJ/Q0z
YeXnZhxlHS+hQeglYsAMvfkzxs+ymYq67TGu0SojeXaqtbWCFDnVrbvpGjUzkYnqibYTHKOQBoJ6
CUhcOcdYtdYwITuDFXZWNFdVuIzXgAjq7ex36SAJPwIvtFEyBlZt+3BntLyz1c+2kWhVvLjKdZEt
hyqTgWxEJsCmDxp9gFRtwCw/3g1uo0MLI80rVAiUODEsdLzUt8unXrRlexOcoxfD2OfTgEPh2onl
g87nbUKBBfdC6utWdWPiAgwuWzxPAAGo3y2Kc/dBnazOsLCoefRCxaiDqXssZdUOoREIWnmWg9LR
GRhR74e2mNaNh2YFi4teHbRs9lOQef/DWnZmOJdyMMLT5VZWxQUYP5n2rbDwxrPe/8UICLI0JMyg
z+U2TO9G4tAEa0nV2gpQwYmWbMzwwjG//L0hC5uF6jVww2fyCUm3zi6oDevYdNU3Z7FPk9E+dY5M
Jl0UFvZmuE1D0asaUm1LGFcWpY55RMEyaBvr4LSSq2U7vNx9bQOEB8gwXt/nTHju4g5mrzk07ldM
Uq/HzFNj0pIAEhQYUQEZTZ9IgoIABeshP8BXAqIRPSO+U91haGjIlhQqjW7bnJKOTqcJGetpnkvr
e2ZV9cEe9fnT5BjZAV/cAmG+s74CZETDyx9TdJ19+CXbZ9glyma5um1bY/Gl67xZZvZetMkRpIGh
mUNbqaE/RqNSg2514sbu3qEgDTYk1N1ZmjC/6bW/FV9CJ+jDz+Fima53qkLardZhYKxlVb4mZXI9
LZ3EWYSHCykRuOQs8K7xzSfTHawCrSYag0XfBUtf/zMbvAOGqK/cvJc8RUTh2drZ2v58t8MJm9oU
jE+bLQ0kOcb6rRqYpHEls8G9QMY2LSs7ARIxZ9brOJPSt4j96/JREe4ZID7g/kHR+0wwonPSJKOu
TWML/eMMs9O+W0JhJ6vvaD5IYozIlg1iPBUlLtvw+CKfaRGNlrXD4tRuzCevd/Mrp8v0EZTD6lr6
uYIi0eXVia4CHAZ94xf03DNJs0ZVSVumVgXmVPJ5BQllYK51HxQ14AyXLW2BmA83LvDvqKFgWOEM
2LeOOl2dyqziVpu+pdro+MQ1PtFVrcLWnj2/X93arzN13HiHvl22LbrHca8Cibtxpp6d+75w7RG/
qAIpVUoeEmI1x7bRaIBKTAFV3gyV6kHadhJsLeaToAwLzhYPjTru6d8bgBm0atbFepkdU8MqfVSl
r0YARi4vTmgHokyGg7+g4MI5QY1qVFU7SxXbHj1oa39aFeW50h8uWxHcFmBeAJMuatDgNucbJHne
VSo1kZhQCGKGmGTIQlsrbwYL9Lfr9KordRMs7d/PbIOTyMGXA24bwhVnt7uxdtq0FrDqJlrmYyxl
ecAU6XxohqR/HObEebCVSiYDKVorLHpoB6FJjwfIx9C15saUpomC+bXka1ZkhwV0Gb1q+FqzBgQ9
+j7XJIFMgCTEsOKWym7kOGjpcW+dttua/bSrYjfRLX8d0inoCreAyq/1dUWtFSr09RHaWIdCMV/Y
3EWXv67oDO3Nc1nH6mhZmdgwnxa27sPGKR2b+9mZZLw4oosXcBFsLGS3QL11VtFhzF1NC5bI8k4g
P7lJAIZF0EDjQDl0QzydkHlI4UyiZ/TeLF/ZWbKubs0SOjJTMEV5eWNG89EJNMuvTlMLJSOZU8rW
yVd5lppNxeTAIAZwQ932WWh8A72DE2DYIWj9tUDhg8oGL0UJ1odlct9xhOaRCpqoKlav5psGT+Xf
SGN0pRwowskqLSI3gRbQbwJz+Cb/oLSbDOHagrF8scJBca5x4X/W5xZMznXy1hX6e2N78eWDKtxX
5PpIxIFUAZCGy5SYZo0kyQBK60OomGWoQ5AryIrfDGHiq+H0CRhqSXwVXMrg+UXuBzEnNG74+Kol
RVqDSaqKG0e7ssb2Cm/1a9diz45iS15/gnvqg6ntp+xyJmPM3TIDAVucOKkZ9XPb+l5TI+NQplhV
xntSZU+X91O4OENFYQe3P7R2uedTi9nVEdMqVbw2ehOB9+3WVFAQWL3ySmedrAEt/np/zPGtKEBx
TQBtUZRUEMx8/RVUo7TzjZv1mNzUv3LwmqZxG8vY9gWpB/D3W9cNORWaHtyZsaaix7iHWsXGDFxE
6xq/OtU4FsR8K8Hs6ie2eVo78rnUW1k3dQvbXNLzwfLmQrsPWoJkfCjXsY3TU3tSoIQegZ4j7k6D
hiAnO6gC5oXfkPtt6hp5lsOPHWngNe/rtWHxdLWxzYbsx8BCdxOSmY9NmH8FmaLrK3NoMlRhZQqo
ooIznhSo1AOOCGQdX66jhdvNTYu1gl2mPhlAqM6YUwuq5S6/SyBbC/bGTOKaIn9B+whjSRjtwvwr
d1FrkwcoSDrXcbVUr8U6RNQwCh/yf3czRNp1tZdc06bgczroQ6AqCSoHpHUfP+fUVYliNPDPDX92
04CX4tV1RhknmOgy3hrSaJphTA5Udx+taKA3ZSwZWEwdtKs6DBZqr+4iY4YXfi84BGj20KEDnQuX
n3Y9Wft00LcrsVzvhgLiF1kEHYwlGPXH9DijJBTJjujZ0nRUHrdACkl1JNd8mmNqkPmxCsJip/ja
FxBUnx4qZ5BE0XOYxm8rALNB9XeDL3OfCSWULCEYNYxZOT2tbL5qCnpfJxn6farzlgd5mZ00xQ1Z
AsiUUtzpkKe0SgW8TjhBmM8BTqcKapW8IBXOT5cD7nmmt/04sDxooI9Hg4IHWLRJPw91XnaxrV1N
eE1m81c3KwOlqf1Gn3zQP4R5VRxqoJIvWz5zls0wCsga6Fkw985HQTVTzAWMzkB0QC6iUfykcw6Z
/VVPyrjq//oMc8a4wKcWC+mRwKJtMV27TQ1Uw2fkX/HlFZ1ndZwV7kO76jDpKoWV+fsUbeTuBTgg
jhAKjJyf2UFWmz0ntvpojh+5qTLQmWW/Sxoxo4Ee6C95qAT6ffnZ9D3QrqCVnIVl4EqFf7a07cM1
whnmXgcGVCuzPt1qKbFxMBs/OS0PwJNH2ld6mI6WDKl7lhRw5vgs0tLJvOjY1twByTjUwJfcV7Ui
wMNSciZllrgYlDMHlEQMlmx2rVoN0M+D3+qn1JQRTJxnHtyattC+u4lNOmDggGALp6B6naI00Jhf
wcspMACJr3kBFJROpizhObswOKtcKMdgZtJ6oDmImfXLq3JfYZL87TyKcxa4lBG06xbewrCgmb9m
4wHYXXuiBxcqj21WRor+zEgbtBPZJJUPbpmj5vHpshfK1shlVygMTK3btMjpMMdhDFVUJzIEr9Tz
uHDSbu3Bkia/Rfmgvncoojy0WTDcZVczWI4CvMsxXoUUo/xr1nRuf7kQQ12v1tQO+6vov0brlGO4
qek+X95B2eHkMet1rjGvJFie+wL9p6A+aJ/TMAuKG7TJg/5Wrubw/7Foex50Mzc6Zs7xtCSzoDCq
oKrpr28OtDCCpvCrQAm0JdACN/NpCBpeS3Izi939j1XOCTHEUqTqAKvUvp4azKkl71b/vrKvl/dT
mGXYf8xwXqe1C1XSCm2GZHxRpp+GARqb7N+yjJ0VzvNQtyoV1uKj9aFXBnMIMQIkvAHwD4b/3U79
GRuZgtQ4JiHLw/XL5TWKHR8D0joIxbYOOXcnzGOTeCCuQ+i8BY2aDqXm/N4L+ijzTgnAmlkoBWuK
HB1q6RutIRjkzpiByjxNs9nGtvYhKN0q2y+O+b0SmD60rqZhA3dE3oPs0pUY/Z1O7eJ2ZRljOU4Z
i6Fk5JuD5xej7LoTOsNuYb+rKjsbNiV14blY2BQsi68dCDT+gjREzYSG1pXuu99c4ku3c4sc/KW+
t8rdsna/4b41WGWQ4ckM41gmw6O+tnctqAjQXq4Pfc5+6lZ6nVr6a6dBHH5EdRwUD9epPX0xmqL0
FzZR3yjHK+K1UV3IyoLCQ7b/jVyYGIdaWUyC3S9vWmiw4AsEmk8Kv0BsoqfWC/4X70jZF+eChO40
JeieYZO92bEaDe856oMlxE2A1cNUw0/IBvyLL+2XyQUMPC7HPOlhMr1ZApoF1rH5iR6Pn528GONZ
xUFWkZCtkY8ddV2nYwqDqPcEq/U4OY+S8CCKgfslcbdyhle6C2w8i80l6Bw/P0FudQzLQxp+zxGy
ojViSJf/oQqA+3Jvl7upqbKswOvBrg0eqtgIDXCekkA3cElvbAeJEk7X0kta6sHcLQ0aFigSTbA6
IRAPc2gd5yNFZII4TuWrOm4zJcy+Xd5iyQ7zikils4BxgOIb1gnatdeu/r2ZZBJF4nOCRxsIN1RA
drivWLbEK9sU6xrLF6LfmKokfRSv4c//n/taXkW91WV6E2fq+wyd4cJ+NRNZEWwLEueB7o8R7uPQ
rdABAWC2jSqtBzUyMckWgRgH89kDtLcSIDuLSMZ8IVkZ/1Ybk5wkZFsZVT5Bw8gv16+utLy3bf/5
ysDvg0oG6ot8pSYvqlGbGYWTOYEbb/WT4nZ0QSrs41qsEbGWcPgBsbY8giClLIaIkqkN3vkf41wM
oYj9VpYy1FL65c6k+WulQZaWtWHj1LIAKd7NP7a4c9h089jTEbagy6AGa5hUQQEpnGMJDyP0QPB6
WlCqkg+IiB3gj2HugLpdWjvdhB2eD3N5gECWF0LCDReCTkLb1wLbOuKhH1327PNpsN9B7I9V7sS2
jV5OkILB1mpIB+zAQib3HWDLUP2xndh8gWAcWFtk1bFzrPpHu3yXyq2ZOpgD7CYOQLtva1hryESq
wIlIGyoQ/fOnUA8X5m/dnKBlkvRcfN0D2gpsK1qR6Fx/fCSvlLn9pBf4zDXOswVZ6YBERZCnAHq6
6L4G6mfZKZba5K77utaMzK2w5nIItAON/ufCSNXfrzq8zMvIO0kvDKHj7ha6nfddxjeak+YtaoWQ
VI/XdMbmAuxkFur9pBmBCyYLyYEShsCdPc5Xc6PyDGZhY3/fijTqqu1WxCKzYELj6vciqTTDlFnl
vBYEV+paoB8Yr+MnBwLhJc4wDYYawyunBTI14B6ShV3xTbxbKeews9YvlaUhUthluL1lrS6GpNNT
748RBXMoPfQBi8HzJtlgYZzYmeU8dhrL1qpnmB29TaEr7Pzi/WePCs8WoAL7KC9ln3dbNmf9Y5K/
/+1iWL1lKlmcvaKlguLjAL1jtFxREsTQhY1ctcsiHTMlliYtRUqWyzOwtLapkmULUOhOgrb6S1GZ
kh0VRvzd6vSPHtKCmlazGDykGnp/IZ8L66mGLJ3kswlPKGglbExVOtDZ4wKOa+QMLV5YSY2gD8lx
uSvDJHSfUQacI+NrHctCu3BZgMmoFqY8QDfBvZp1iH0tTYIWmdpBb7e8TZxvqvd8eVXCj7OzwW1d
CtztaMyw4Trgx9Nu+kkNLlsQn72dCW7frNQmakewb3WJfTOGYLwvQ5SPmN/9LGLT16ZQC3J/cn0S
6lTy1WTr2/58Fzy7mRHbsrC+kbwmLZi2ZMdCZoCLznjhAiqW1SzuyisntcCsIAVKbPHgLHPbbSAX
kIs8LScyYgM1zEe5QYsCzkEPFL/sIcOe4OlXlYfVAcMOZi58ZQj/F91a8dn/cxS56JzVw6DkBbbR
aaMlSJxQqXx61X7uwXpy1AKSRX0sDc/b2bu0bi48m4pppRpm0jCkY7yRo5b6KDS+dCFuIRrkV3+N
Zt5i5G6bubDc2+narVtHOqVlqFiKj//+OLj2A9OVv4abf7TFYwuAt8moTXEFDPMQ9PNr4lHkqZIO
sCR+GFz8UKZkaN0RR5NZxFfQ0B6tGfPCMhc7B/Jwi+FiiKsSOlLSsniZ3mvnl5K9m83Nmt6X5he7
eSHWN719Bhg5lMQViVvws7X12o6m1mMPAQEHoUSNpKHC7YYW/if7h+r5NYusAMnvckzu+lvrJDEv
cnxM+ukoIKCZfzb+2rYLJGMHcKTpj9uVal0XL4Qc1R9Qpg6toI0NoOJk5PtCmxhNhfbWNhDBv+Hq
WrVSqBkgWuvoDK+rn/09fx4+JnCE/zXBBRtr9EZnRqcmrkFvpaZWkI1EEpOFB2Zvg4smPYEkVzXA
htbHpfniInixDjKy9We9O5o5/s1zfUc5DdSTHBrZBnIhpTTT3mhWSCfPzeNA7HDRComFbX/4oLVf
GxdFurxhbGBY29D+qPL3AY/QRgOBxV8Lf338TvzzqyxsBSPRsIPJokjT7ispu6nIvzaSKxxtELec
zSzZ7gIdUoYDPuSAV7iP0zoEqB+ABPlWUT/Zlh2YS/Z82atEb529Te77eEA+4+ludrHatKGrvy/9
LbCzhZH5a/7jsinRh9qb4j7UPDI6gV0ccF2QqwH/56AtMHa/+qWWHPfLawLd98cUhDK1zru2qeIR
cKaF/OrH3HeN2S/p6o/9++VVCX3rz7KA5f5obUhKNlsOrCW3xVN9mI81hozQ7Id6lrTLIrpg9ra4
wN+DE1tNa2yhUTlZ6nd65UKoCrNA3jgzGQuTzBiXRs62tZTmZowqD5gbP3bjJwjRScY4Lx8KgMc/
7t4yD0tVFjDCZvOQjonfY6qp14tIWWXUENv/ig8U+83jEsdy9JoVon04Fs63KrlJUbi4fBQE5w6M
hUAQYnxGBXCKi7L5OpTG1ANJmM/NqfD0sF68Y1paVwMGqBStkRxzwdbBHAg2gX4HZxw/L4WJaqSo
rY5wUQMV5EBGno2BgZu5rSQfSXASPljafskupzdYPbnGdn0UbeHrzg11vnkyG+LN+7MabvMmslbZ
qAE9pxE16B080Yvv+QwYljIHaS3rXcn2jgt7SV/lmEaBtboEtyRy63HC50KF1HYPlw/F70cjd+w+
bB4X9pR+sfMBdQ9QY+fPVWl8UbUxoH15Sj3HN8afKx3CSq38vNS/t54XkWR6IkYKSng1sDNoTvXe
7dyhVkF1ekzAajLmVdB0k+TwSnaERxl4s1uPOiiRY6Y1tznevsbzas6nqZexNgjccL8fPDWeR1QH
MD94SaksfppiflHefRcdWLCkGACBg/cSOMmPB7YltNCAO8fn/U7RdLf97Lo8JGF30ALr19BFS7j1
fGTdaFG1EvO5f8xyfpKNoDCEymmFcXx/iJJfZgSIfaBCFAqwfhqST1KLsoVyXqNOoCsFC+0G01Tu
Pd8O6tTPHpPw+3Kwfi2fMtAyjV8uH2jRhfdhlZzvgM/WGS0IUsZun/9ImBOVbXewh5vVscPUXu9A
gOs3NvlaLqgzFHooMS8KFPtN5vzJqaCGBwJPXEtd+lA1nV+ZBgahx410x9cAbU5tMO1BcYwAE2Aw
irHMZwMMQHUJvo6UQUv6RztIpmVlX55/XqIYhrIEwY8aD2kCDJBfXCUhtA8XNHmc1xZVzUrWOBP5
0W4f+Mfm6hqZRhuYVDrgO7wBemu/qENiAmmmvrxz8xumvukJgHnFFGfV++RgqG6QYfREJd39aTC4
lKRUG9UYHZxAPdYO7mtxNR6LYPm+hASd8SRaPsvO/Ha8+Hi6XzeXltRJQsk6wiAdByxovNZSPap1
CLgn9Kud3tiEnS4fOVFo3FvcvsTu+gMSatrG9bDT1ZdkuRqTT2oG1WfZfa5vW3VpZVzUssxyKqwZ
KzNBOxs6qA6H8xo6nzc2Z8sJ9GEbDgo2ECltfaIFiovqNXpr1zK0vmDBG5HcxomM8qvKP/QHxfMA
kkJDgqn2pxLdZZYqXzDjc1W66Si5d0TttA/GuN1FX7toB5R6QZd9QNxcUWlDR8lGYwse5KD7e7QP
i4Kelgz1+bsGz+03qAGQOUFxHsqX/C0xMktNWWqA5Pfejg09XA8mpiGal77326P37sTFgxXkUXaf
velHMKsc//pYfTDP3RYKaxxaWThWU3tYzRcvS4CVuuvUUpInCgKFgwzRxPtV2xgKuGO1Qpd803mo
IZFY3ILs7bTUs+zJJbiHPtjg1oLiWqtAS7qO1xLzyA2kfHsFSozPl3dMEPo/WOFuu1bXrCGt1Tr2
cnTH0qZ5Qeq7gtPRexhc+py2umzvtsuEPyL7vePuujSx89QqcUTMuD9pxw0+bh8wECiJMMKjaGMc
AaQoUB+CvN7HEDO3NsPoXtfHhVFFs6qFzPo6AWGZTNNduaRPmalHXWfEuXcHiTQ4P2YTQcc8Nnc9
yl4F1A0HsL06hY5kB+Vp2kaXd17opfsfyIV5K10hU8R6/MA8Jf5qeoGBgXq3X2+ydH1oGlB4lt2h
qR9VM/vc9l9W+5fbfku8/J6opoxiSfpruDsAPDWLi+EJiAx10XpYIiOsgKr41sRehDGOK2B60iWU
s1gJT/nuK3GhCiQAw5J0MKuu9673y0xuFSor7spsbH++u2yUxO4T1mp1rC1IWFatxhCcnaB2ps+h
5JuKwvz+m3JOq5Q96EN0mDJj+jSOmOkLmR1DGNYLstN2gfeF37m+Wr/Jt1IYlKBuo0MBFFqS/KTv
0NWQSNOxlV7ThZQwf5AJeIhX918LfL1unOZhrhgsFCT/OTjFCQ2VEGz/dxMQnJd3UrgYB/M+HgKs
Y7pcSuqBzUgxZ5haS/Zc2/Qeg3aSJ7goz3JAMfkfG/z7rG4nak8TbKQ33r0eYMAsSPFtvkA28nF8
an+WL7L7UZTUfjDJBaUyAQo7T2CyJnHPGl8FvL0a7xtNQfM69V36pdcezOqJdsoxXUEcymQkvsJv
uFs0F3VqOjukH/ALmr70B4biA/muTC9m3UiyEMkX5Mfd6qImgw1GpXhQRt8lX0fPk5wRcYjfrWX7
CXvHbqF8aCxmDZ2OJC6/qC9lOF8X0fKeReOxO6zBjX2AKm4bZwfUKy8fUOHFCbps0CDpYEbll5dC
+tYl7tDHlHpxigaVoZADUZQDoGuBktaHy+ZEY2woVW+DnpicRTudu6h1c6b1YqQN6O/nuNSecuet
Wq7+H2nX2Wu3bmx/kQBJFFW+qu5yenH7Itg+trpE9fLr39IJEutw623GNxe5QRADnk1xOBzOrFlL
X2IXxINQ1HtIWGsX4DD9H+1y17WeG2EIiT+sMxxOSRvZRItslT1NRneTQm1YrmqwF82eKRrS2MsT
tgvmIoBijLlU6eiuLPrglQnmhqQeRZr+UE8PBt6gNJ5sXVS733Naw8TE3iryAbIm7qpoTRZGRa11
mCmYyE1cS9Z9Mgp5rffO4NbK+ucbv527oQkjdFmCqfuSA3oWZ6clwyb2v69v3t7Ft7XD+Qwm7GmR
kKwOOu1XOun2vNQOoyLSWZEVzkOsPqMzI1iN3FROMhWOJGvguhNNDYg+GucPYVXStISAVCCzX3QG
BX6puEYHpTqaC14RAifgadsZGPfnJYIlE8+WYnkoRGR9gqUY3C2gd5D/qIf1TFWtEtkjrfVTZxiA
rKrz4MQzNfzrjrCb3W08weCiPoheS700kzqYH3uPfsFDOF6BU6kDuUdMJIHwH8KSdpIJQbPr5vPZ
/tYwl1aG+ozXUwIXTHCSwa8190eysrwOz3NW2kRU8hZtHXcjULkk3bw6Scq+GlNkQ+ZeEBBFFrgI
MWdxEy3xaiFFPrxk3iL9ur5ZgvNkrN6ziQ7oD4VDHeE8MUXz4ukXkQBCZSLs6b4PUlDDQIoZFDjc
xsxFrOtNAis0Mx6rKj9U8hjZRV187YkicL/9b4bXw7uC1wWXkbyQLk8mfDM1jg4pZceMiMaz9pfz
xwTn4MqYh4ulw0Qz1u6gfK/CewtNf4jLe9d3R2SI+25KhKaXYsKhs7H+AmKUQIe2UDHMN80Y//zf
THHO3GgpHoUKTLUWFDMLKZAHoCbCBezrb9ct7aXCmC/TwB9ngnPtAheozEZiLJbRBayeUQRDJkEL
hwIR1X1X9O8WprSG5EiVb1l319Pf5gSaYfJ6/TfsRIoPP4FbbZYlOWSEwg7ay5geUPBGo7JdQDFz
otRPWY7icyTwy52T9sHk+uebkwbO964JpwZvXKlyCuNunomjA+hwfWF7VsD3rkB0R6XQOuGifWG2
6qjIXR2AZAKl5NFPLBATqbmAMGzPDLgrCFiDwXNwwQ60tBaq0uCxC+oB/H9yOYLOvs/fhqb6fn09
O6cZWt9/DHH3fdqqS9mAbDQA52yu2uBjWZ7rsREhv/bNmAZokIFNAl6V2xy9LEtqYT0EakzRWyX/
k30hoMr/t4H1pG92fwwjPUkZDCAqYZYP5MrEclI9dq9/rj3SBBO5JB7llopOFo+51QHVmZHQw8vw
wAsUtw2yW53ZRqB4+meU9P6Bu23NcecoVBSIYIJxL4inc9otwTwrDpEUAdvkThj8sChud0wrM2fg
i/Ecmcr0COaRxS2NsAB7c9zZ0ZxQgb1d7958RG6zoqwAl39vIIEhgx0PGDsrJQczucH1zRKZ4TJm
2RwMKdSwrNlgT1ATvTWX3EPnTVB62PXtzWq4I9RbLDWtBWYk0oEE6ldE/prZCprRWy/gs+U0hqyz
AgsEbBUJmop17s6SS1PZNc2n6x/t//FwujJpruz3PMhbGUEf1pXYHPYT8p/VXeknmq09J2+zD5j5
PwLVAhOCJixexIhEfESN00xVajmsg8rrvdnTkcrG/vhQHAkknck/iasbY1xmAfFVjGdLFl4DWfwS
z+VpptlxXDSBS6yetU2UwZxjYOwQhkANhLcnl1dAtHyK4nwCWzjaF4U2e5M1unmlnjU6HaVucq7v
Ge+Bqzn4Byyu/16oi6uk0ZJZwWRqqoyfIQr6thitwC34Bzxngq8WxkDTgpyUxUFusPPMNJuksbvI
Qdf2tjQyGzPHgVyKmIb5wPQvq3hUaMqqgMIjhpoZ/1iqKflNc8xn+UmZNXeRIIIA+oPrn3BvffB2
sFJBdPRSzrhg7YoUsHKoEfQPk/4zA5uQoj1S7Uzyxh5AOUYhCXzd5uW2QbYJlGoy+KqgFctfimGn
FEYVQ2wxGrsgDLufhaqKymoXx9l8Z97F3apA7AdZCxcErSQtS0lnWQDJyHvDXw6DjT7EDXGy/wbh
cblh4PkFNpMg9wR963vJdHMNz/oyQgazySCSNs++lcuQuR9nYAvrieVeReh8yEcpgZ4KhgYgGIAh
VnCzHpI+kTBqAfLDhKJ9gjl+YKlGdT4iaSj++rB8/InclWq2lTXFepcFWdk7MdjcCpG45UVh+P2b
b74Cd592VrqU4QAT88kwDtEhO8Vuec4qG0Sd0dfGGV5NgfbKpft+XBR3o5ZpSWJgzyEqPRaePGee
2tdODcGcSQL5gq67DXsrJcu/7sA7uw3iuFV8D8K24F/lwhyDOmVHSJMH3dTGxzSvu3MsR6UPDwk9
kqe1d93eZVi1Ptjjtk4dyhWWtoowNECRlMZ0H5PwflBmiDaWpq/qORM4C59CYCffaat1faXmu+AJ
GaGyOYEeG/3Nsr8vkakYk347CEeSdj8k2LH/bYa7lkD9F6PvCSJJdahjYJqTxyzDcNIkzc9ZWP4t
GIdfFLdtGdTrlkIZ8kCmKUYZQ82O6QLP1JIA6keJzVpySHXrBT3rYxfNb0rJXuY2PepmKEgEL8jm
+J/C7SjYM3t9odraPya+6kl2gtngV7CHPJFb9UtqOZUvHdNAurHAVyQI+bt7a6A0bMqoZVzAUWe8
yI16TQ9l5ANlfZhBK5fFgkxgd2dxrRhgfYZQGB/jyyhL+xYUKUBvqM+9bJ4NqjxIU32PjrF7/XSI
TK1/vo29VSb1SwpTBs0xFTtbSNuMvg6GAgXBAh0Hgb2dmINb68/SuJuFJFXN6JiDLneQLQflfY9W
zXNcVK+d2bb2uNR3zZTfGgpIoK+vdDcObCxzGXc6RtB4aNEMsrTUnqLmoLUpWNcBiylvqZn9kxiw
sbZ+h813LcsYL3FigsI26kxHmSTwETM6HeLBMILrC1vd/WPeiHADknUTr0sDKFDOFNjBU7UIgVmL
G6AYVKv4AarMSuD3AiN8p1Tt00EnI4zkJrnvhuS8pJ1gHbsb9GcdPIZ1HEeWyZ2cB+Dc8QqzOy/q
56yK7SJjNhFpJVx0096DyMYaFz0jNkxWThK0l7NyctIQJ8uUJtVu2lq35RHjsHNixIcxalovJU3k
Nmokgmntf1RgwgxMOKDEsX6RjZOkal4wA4XLINFLFQIqUn/X9HkhCN17RxyyQDpY8fGfCx1TedHS
gkUSoKUzXYApNe7kHgsF9zl4JWjy67o3iqxxAaWqpDlSBwBZpTJ1wulxyDK3Nb/pRHAL8MXCdf+2
q+K+nTWAtpOpOM5K2B712vjWGoa35NEhTIuTQeXHEnojgkMgWhsXQkyrMiq5NTCV0k+RYxaaFCxp
BY5IgjYoACaRIIjsnQjw7OJthjxpJbj96B9a1Kkmi4FdJDpUDE3TbjrNkSi41cBJKYS07a5uY231
1o03stjK03Cc8ZqRciAER/SDVK8K/VaqBCnZBbng++ZBYECn0N3EyDtXEI2KMtORzOdAWK/42Zv4
rX+qTxnoPgY7t7UvtXTfvv0XBALr38uHSogJgU/YWimT+A/aGZ0mVTkKfulxumnuJ3tlLDLt6iE/
ieCeexfd1hT3NUlRpQuUbuArVvqpruSjpFt3TBvckfTfVWN41OSBrfePaJR77yFhQi8OT18URy5Z
oSNVnzRaEkQV05FBLOJUEcgG0ZgNWOH1LsuPTSBa7UX7ADsKFI28ipoADYlh0o/O0/fl0uZkWXMy
NtjU729XypjppL1MjhTkKxuPiFhgx18/mFxTtY2/LmUb9kMxZ4FsAk/7Jav1Qy9LbmsZgmO49xz+
YImLab1V6Z1Gsbj69+AmB+UgQVsx/i5j4CHy4+CvA6gFiTWQG2H3IGfCLcukTT3EIPUMRl0/Lib9
mY/hTTFKNz1Eyq+bWv8q7jiAm90CzRUSMgiTcTE0riJtos2CalPJmB1b4y1ts+9WlQvG+fZ2amuH
i5sx6WpdgaobBCJT41TncgcKo7ixaxK3XtYZs2DDVme7WBcEDPEd6cpCz60riSOM9jBMw+g182Mt
uinqv4Wvr/6ORyz4wd55LTQugkkmK+axyHKM2AEuKgHE1TS5r1WFYlfGeLi+T3tH+oM1Llkpu4zm
Zgpr2q3yZfZ6aAfZobs8rkS6YLwQw7j3PGO7PO7mUdFKbRhexkGFS8A2gDiV5Q7gm1E8d7/+dn6z
IEcOAn3oWVKLLx2HTZomZKXThWCQbvcRof5S98NxyFRih2oe28ZYaE6Wd7VPknSwpUr9iuqEZicJ
Sb3rX3rnxsVE+ipHi2B2KT21oJchkwXSU8yKfg1hfdQt6WcstS/gjkT0Lvy/N6fDP3G/wyD42j6G
sLabu34kQHhni3lWmv6kqdMLRKFv+qG+zSXR6vZ2FcVK9KFMoEQv9GIlRMxxxrUTmBG5ZbP+WE+A
i7VZFgkCy95n3Bji8TMSm4sybaESkMtyfU7Kjp40plm3ut5h/m4xCqeORhZc/5h7UQbwuLUHsT6H
eBlaS1GYklpQvs7nxsO0sm1ZiYsegZP00vEfmAKMj6LzAHQ5n7+g+d/oxoqZV2jrV+DoVqXHiWr2
AAqR65Z2t2xjiTv5mtaXdRXCQ6YxvU1C09G17qyr0/9ohjvvTVrJoTxiQXEheWndHIiU3Pe5LjCz
kxRZ0LKlGCG0CCZsuacq8rI4tZIGfpEYjZ1pYKUKZTbb48x+juXwcyIxoL75GQ8UgUfuf8f/WOZb
Eaxr48ZIAMumSehEMogXh7S8l1CG/Cf79ccOd6KJEZeJOcDOuKQgTwVpz43VhJKXsFSks36xJKjn
QuhdN6A+AupjfgSlzWgfxVVbB1H4OU7gIN8GXVAhFpngEp+5spaJJZhfbQC/Xs4StDfN7m8lBQG1
BCU2uniALVg6el8fgyBtWdTFE27rRW2/NayL7IkUf13nejcCvR0KJgjc29y+LJ2mF0Y+l0HUMelB
SyLj1dIZnLDVGtkDzpRlgsfixUgn1qXIaAwBYADpjQt8lRwbZZhkmFE2OtbZihL7sTx/rkvyA9/C
zyz9pI3sTPP0WSu7M86C4IV8EYRX+xCeXBXC8eThHzs9mrJVOaE+CcUR26joUTMHiEZ9n5EyV4pI
Juoi5+KsrX++ycbzOB3CdshaVG/Qs2hagspvJ6iL7rijIuPVD4E4Ihsmn3RpGgpPdERtAQRmSkBB
a24vUy6dinrqBTfzxWWyLmdjiou7VmLURBvWw4UEZIkeZoy/tPlNIUI17H62jR0u8BZ5nZFyTiFZ
WGHyJ2LOItTZvgDJvzsiKkwA++KjYRTq49aUo2z1UrbKNoPi0vxdPOpOcgBzqG85GABwG92OMJFn
YbZnZU4XVcwvX0+4I8ElA/0ToMSBAOTON1rnbdKscp5K8sqOzEeh0l0Mf2w94zR8G2VbNGNx6fgq
ekvwedkAjvuCwpfVVqsRFBiCdoQC0/xjoaatmLHXLxoYJCTBOb/0FFgDHApLRNqIQYCPX7dqrb4s
NfQeIxlkW/Qubh7IfOymvz7NGMTD51spkxDwed8f06xcCqvqA9IVlp0Wo9sAyWfjqX+fz9AszkX4
kcvDBoM4ZpqGWgno7rltizMpLtEI7oMZemEyfTbZY25+vn5brn/Hh9wfXXO06dcSEHSsLthPe0Vq
pFIp8J4xihOpvliQCKHL2wDaFcxUuiX7XYs0zC/fUpxNLlDVg9Tq+gSbGuh0oRRofkowVe3kv6tj
5JD/5jG1448fVsl5iLToDNX7qAEDYuNq7DDP39rwlz7mnix6lu5uGgZEIM6BRsBFYrqWtM2iLfsg
TKCABvVfpUt/WMx6ur5vl1EL+4axG/QeIaN84fNyA+3mKUeWI3fMHxfjpGSjINZfDG5DGveDDS73
yFkul9GAlLQE48DXzlX85b5cFbNOxa/MW3Ek0CAh4ApMXPVG9mW3EVJX7i4TNJkYtwF2U+f17jFq
AmBgQdEcY8lnvJe+SDX1rn/JizI2VglpLkC1MFuJc8CdMuTDo5zMEr5kVY6TWyUqdYlVhUFoaqWr
zVHRAe2wqKe+a5fguu2dyAzjUAde47MMCuLVcTd39rLMg6YPJtLxG3bUPBAt2PSWnECT60WuqK51
2XFZl7qxxlWBMp00pUUXoFaGxCnr10WubdLTQJWsu67unKoGIFKS3S79dH2du98YNx9Q2bJJLxKx
hmgQqSsw0lNAljOJ7lrQoZez5kRzf6hqTKtUIiaci2mL1Xmxq2jI4TF6qd1LQyKXJph5AyDsndq4
s5DVFkbtTfPPaISUQ967C/ojUeUvrPopAW+RdQC4JN87iQk8bC8k6HAuZNeQDoVi8cdNpo0e1bWJ
sbFp7oPKKh/LWj1Jswiqvhfktma43TUKMheRhmmCZoRoRV8PEwgVmMd689jFo48s++36ru4dTnBm
Y9gVSGS0R7jMyRxVkqsm8P5mI1mJbbSThmmwTE0E9/ve90OtD/ng+gy/mENt+tawKgJg/KDoDlmA
8jeczBDc7nsuujHCt1fpUMWDCqG6wKpuUf91mDl4VtgdQOLgJ63stdLX619vb7vWWj0mP/DpEOM+
eoWSzZTpJSDpLSP2GLaOMoI0X02cUH4YALm/bm3nngfIkGJUEtOLSMw4a2pSzcUwAFZATJz/HmnH
ccB8y2RDv7Y9z22puzJ4vk5ZmJFzNaIu7Vz/AXsHEvcURA8gMg0SKv4XWAPt5jbHxdh6iLKYyXb7
2jYKsIHTb+CIWDlA+syJK0cRuOllrwtPwK1l7mAMY5brRcyQbwQY1VwgWpS6GuBdaCHosDu/yDYx
kX0rR8GS1wPAJVcfDHNXS5t3RtoVMDz4it+aZ2oFhbccyvPsy/1JUv6LNtCOV21Mgt/zo1fNU0Ob
sILJUjZvDZnd5jLDk7PwBsJOlTn/bWf7w6elfPk076Oqmq28D5oIhav0sMgeaX7FZeYLPuVOrMG6
EGtAC2ci019jxOaiVEHYh14F1pXMEMuDJA8IklbxLu0r9LRbr3rQz6B8FyA9dwIPJrPQAEJxHNSV
/HxWomp1WvZNH8ikPui5+djWvZuX0ZfrixOZWde+WVsWEithEsxMI0SRUBEZ668VEU0R7wS4D4vh
vmAXTnjbmPiCYUGGxzgh0SlcMKhljNZnFkevasfuJWqW3vXFkZ3X2Qe7XBZZzGyU6wnnvpwlwy5y
9Wz0qWspr6MUOW39BKmUALolXzC96mbDiLIMQLuactM0oP1KLHsa76eU2rHS34dALFuVCkqk0mmK
+clkoD8Y9CBPl5OWL37XUrc19GPU3o0ppLlHKTBBkdWCpB4MP26bUCdXWlFgW4/UxSnfeAkXWsM6
LNppwruwHZa3UWsPUZOcymlxqFaAk9a6sazlu6H290zOBcdvp8KF0LaxzYU24LjQrimxqeqEcrvW
pXbd0JfGpIdGK9xpbNxoLJ8HE9NIRooW0lgLuKH3HnMffgEX4xIyySBQgPPGFcjhkgPzoXPjJA6B
7g2UABJfVFsQnBaNi3ASGqSmDLh3AJxVZOeArALBOgCfJFS62Q3fa1UUH1hHg5arWJKsyIk6YmOr
5k1i6mFpX3CN2pP5VZlrTzMgd4fJ4bB/YLg9perXuPy4fnZ2l0oxIbBWHJA6c98WcKdWac2uD0ai
HBQDYrlV7XaNoDe8v4V/zLw/GzbxJ06WOVpWM01ljx5Yx7CFHfPCGPoVK6M+EGCsEgT03Xi+scl9
WxN6wGapDX2Qse5QTCDGikEF4l7/fiIj6sfAqgDONRYMRhY1u+9y+lkfRZMpl7CL9QbcLGR1os3H
I0WWZKTu+1XKRYYQVxq5iWc91e4020tuW2DJSyFeKwo660+/CDobs9ydMTXh3LYL9mzubsYKBMCY
5O4gdsZGYuvjM4ufa8CTtIHYPdAgEy6V6592N6pTVNzW2pR8UeGjdJEwHYRlh+pw6rrikQ1rj4Kd
1Ho6XDe1v4t/THExLq+a2mxZi10soN+CwpQyCCzsLQZINgjIazLU5PkHmqJ1hZxUKkKK8igr32Tj
JjKAUE1ED5ndcI3PZYJ8DpNhlszdwdXCYpWxpQ+U0fQqufQV0ngAXL6OUxOBK6hwSwKYkDmB/UuJ
ThD0FNErriGD95sVeIVpc/C+Y80f3ZUOulro+tgHKcbdiNG/FvJwNmaMnc9kCXQ8dIai+x3VoPxI
9LNVTYe6Al1Abn4F/fStMoGmj0XHrBjvqC5/CbNB2LTZu063v5DzbLBYMFMleCmXCZ7nKhiwhrB6
UDLlRuqzx4EAY0gzF/KYvpIJ6YhExrkNkrsMJHL61Ad6qjxENXQQi9w4kbx2ZSN8KMnkKmbt5Xp1
6pNJcJXuRfvtwrlEiWVS1qYMC5fIzzK6qbQnSCRdP0q70Wprg8tVulzFy6/A+kYHlKFB3Ti5b7od
7moU8gq3ZZguErUfRC7HnV9zHiWWt7CZVpCHk38l/VNPqa2Z3+uaOSno0kOSuIKF7h7pjZ9zV2cd
9RCqixSk7uXd0H8eljuQW2b1mU2pzybLntmNAm3qKXoJzU8Uotjtgj2eHkrpSfBL9rKIzSfnRfms
KZRy0uDM59U6ejxAXyz2o85dpXLNAh99PPQiqZe9kLm1yd2ubdJbi2zh4psMNQDi49BL0afr69rf
VRBp4VkEyAffDUnlpATSGTEzzBO70p9n48dcSXYMHNZUPMbxl14dg+sm91f1xyR3nY9W2cULhcmo
RrAkLehn/la7HFVDTLMqa+MRFWeZz7gwU2+McyYjQEfQS4c8dBSKLoHdVfwxwWdbVb2MSVbARIi8
qlU+SfrD9c+0W+/YLILvtI/WQMaqxndqPcUHrLB66oMiwG1GAT4NoQs6f140W3zQd8/cZmXc/uj5
pC21ijMnlVA8ldtDQkNbLWdnmern62tcY8bFNbYxxV1jkRLWZErwEfusPY9L8lXr5ofJQt1crx0l
Q4GpMAUZz37s3NhcN3aT6SFfNWYKKW9AlzPjvM5kmi7JIZs0+4qXuTqKV57hXl+n0Ch3IRHaJ9A8
htERpbGvmLP+1AbdYa5d3Za6JwoyYpLa/yhib1bK30StkbFRQ8gqE8h6hiBJmtveqzG73vSlj0zP
UazcQ73/TbDa3Vi5McxdTxT6V2SdPg3yI/WB6E9OyF0dNb2BjK4XghPQVURBReRJ3O1EWiDwIrZ+
4Az81prR2RntUIiAZOv0DUV65EUiKp7dB9f2gHKXU4YQYIFgel2mikIWg+f4UXhSv/bu7Orn8TC3
opiwnr0rB+YdobBx3rhsjWSB0mYQFW4NrilneclOhidHLvgBcFyeRdyvokXyqNIkneOsWvcSqls+
7DZ26haOkdm0QdE1c3MNU66CM7qbQv3xn/eO5maVRa1mdVFXbVBGUSCl9WueQn+rQj4tSKR2EB3r
RYEJd+TQQDnziA5q9BlIyhHrhi/5W39afMNXDvpvyV4bo5YzaL4RRI5sW0dj1aUXxYX9hf4xz3nt
0Mhg5FOQUxWhV8yonM8PqSIaud4PPhR9bMxHoXDPgwVTdWkNrSVAPNQuKMusQIfio+RQC3pHOJfx
ocXo5V/rhL/fwQCNYDhZM6FWyAUBTCJGamHh+irH8zhqtmWKRul2L6qNBe7r1aWhoSIAC3WB8Lbc
6kPhZGruob4scMj9U7AxxR31rsWIMMNDOZDlYPEV1+zd1EXLrHWr2NP8wi9V/2+p7bgPyJ/1ah7p
lA6wmaGpg7luZf5UNPONlomo3Xe98M/i+CNOqylLKgJDZnmeKEEv+WYqfly/E3bTpY2NNbBtjrTe
ZtDm1XHQ6vCGYWIhTL9cN7CbyG4McKlEB7YoIzFhwKruJdAMrkTUafpsZbMTkcYuiv5BiSznutG9
xj+oH//j5Py0TjP1cqI3+HR98dtIvxIVd4/2nBUYf+w7R8mfwwKXO1g3jf5niALSdfPvkKiL6wAk
yShqqgqw7+vObr7qMstzj8HHtbI4DXZDpdt2aA651ACaG8m/jaZI7uquxDQAQ1M3i8Abm6rhYFdS
lIEUIsHTJTKQBoTkTq/6Hv//cKO2g+7FSpTYuiYprjQuw3mZqhGlepp/CktV+VkUlaixueODBog4
iAWkGSoafMauFc1UkjofgmQw/bIxn5ksHbQ8PVz/Yu9pOffFtnb4tF0yeqR+SjYE3aIy3yqzY57V
4KrqVGeymKcnYL4tG7Bk0ZPCQkGJdg1InHEgBzXQeIEPVZb5x1ZLp3lRDBNF9tg4q8MPQjo7Lc9S
2HtlqWDo5bNgtXuJ2NYgd+q0IgcyNoTBBoLG3UvpAplyWJW42xcoMxxEw2vqXkTe2uMOISYT9Lii
sNe5eHeldvpWnZh2hCL4T6gg5nbpNU4EqQKk2hCHQNR0QgeOdWO8JM9Cde71grn2tblEfxxCEA4p
1pq5jF59J99CfWa6Qef2s+VlR+nU/Gpf6K/4UTROtxsUtl+BO5WsHhZVnmB4gOp7+Fs5ZLeZU9zM
N5XPbkUypbtX04rFNmQCoCZu248xIEVqU8X1Arywb4LGAXBU5GfasfetoPSghilIQXe3eGOOc6mx
VpNWSbC4TDN+V63qAfwQVGnz1cpK0WHduzS2S+PcKZIx6A8OmnUHq+/T4Iyvyw9AnOwW+TW6jrRy
JGFKdkmKgdoBetSYesNsxRqNPn5PqRxmQ1rWa3e2Z6dU3eIuOpfQZ0p/IEKqkv9Z8/VDBu0i8MIr
fytVsV76W+vcm623ujEGxz+aVUbmV6x6JHH4o1D/HmT+0QyXnOVthXG/9crXmoraSRem9qDNAizO
nqts17KGw83tJCWgUmne12Im93FVeik1nyul8ukSvl6PdHuegosYXNMy8K8XBABllzSkNtdNI+Z5
bEo3YZFghGM3jdZxzlY0GuZyeeTLEmc9RRulDyjgrtEZc3Pt6CWmlzjmM8SqnWEJpOGwvF1f2a5Z
A8jQFTYF2RseYFRqGIwcJqXFKzM6FMwB+eH7rDV7Ku+og5rgD2FXai9ybk1yGzdEcppapbFWK2Sn
fMtO9BB5GaxWEF5AgdkvAXCXhPqRwqVyWXY5KLFcrvfj6IwesCFO/AxwURE0Hj2ZZ6RP8aPoBbbn
o5ul6msnYeOjeqU18BwsdRljNx1awKXf6uhOXoQNkV1LGqBilmIB/MK3oScaFrVpvQczBc9MzJIn
XvqMcaPTWrQvPVO2s/vSSUUp6u5mbuxyAbtpOowyWMh4qvhdKNyCFhmYsZ2hRBUfc/sJmgZFj0YI
CP96oR7W+zOPv4WNjXkuhrNE05OOxAPKbeCe7RV3HFsv6tBDUF8jQAxooPlDWbeOYdZ21Zyab+Jv
sJNc6tvfwGUCcTKNhsaKITBTqDCnDCx2qWMyRfSp17VcrJWiXYGMnOJfzn/BWzourZQOgXzKDkxy
umayjfKQQItd9xk05w+tnjiirGu3UIx257/N8kOicljmpjzA7ErjpMXHZP6a39MOg83QYw9UVz1Y
mZeWHcabRcdn79Vl6MA+ohuKNgHfhwSqmhkS0OVBk6eAAn8x099oaUP5h/lm9FrMaJn/LZktbkgD
/wDQQQCTBdfdxxNLSS2pA8NqY+OXNB9jaH0IIu56Irht/GCBc5fQbE2MNK8uO5hHGqdOo96V8FxD
q5+0KvXNrrrPTCXI88W1TM2eVfNF8BNWE9d+ApeEhEZeyOpU4ZniVt/LENKJhnY0XbDAeJifqtzM
BCuiK8old62aGAhT4EwA63Op5FwRUrEUoUJJWsCOluabMoOf7Pra9o1AuQc8CTgl/CGJ03CuxnVp
ZVrYMdYmmZ+uW9i7RwAX/48J/kBYrWWaNYiWArC9rKym420NiTq79zGtilYGBh2ie1Gc3V0WFHYw
LIIRLbSdProlHvdgxMvxgJ1nwG/YvRH9ur6qnaNmYEIVVJIAT0KKmNucUMkYmToEsUy6IeOd1D5o
qQqtrciO4mOD/xkuopcMvybIvkMuGN6gYkAbhKrrn28uRxVUkqHRWao/TFXmSBm0mJhEBP7AB+d3
IzogrhhfwoQl//LPwhpseNJEfIXlpziM/MYggap1grb8BXD5X3ZMYEMg4QrkNJfySl0Yj3TWRp8C
HbWih2tnURzoa6zhOT5Mt4lLJ+FzafcTYlZCWVku1gLsx08osQp9Y7AB+V3/mXRvJSvd624hMsDl
apgr1vJ6qidf61FZY4lfl5p/3cTuDiHnBXbtnQiEi7ihlkM7CRoxPlWjNwK+7YVpB70TySiIzHDe
pjRTMs9xNPnp0Dkl+1ywL7PWCO5oPgt79wLA8FDuXyek+VpnrFYViMEI3snQF7PHCGzARaw0t4mh
Jh7UZDKB2+1uj2UBp4MpW7wquZSgC2d4HSiK/Wr+PhkvWakIjg8fFtYF4TrCVAreq5cvn0Ste0sr
lMnPK+suC+kt0C6GbZbNz9Eih7Y3AkwGABZhilSbLgoP75aRVgG+hrlojD58dG26mPNiqdnsx4Cg
zHe5n7xSr/VpEB/Uc/5LhOLe+5IIQf8xt+7sJhjNSimFs1ZpSCweu0YFGZOIXn7vU2K8G7ABDFch
yHJ+Toa4kvRWJ35pxq9yDeIuTSkgElwfZD3Cy9KyO4vek6V6+vvzZYG2XkNYQhjkSTCmcTHDBoge
fwKloVlrp0wjuOFHwTHe+4Ao3KyUqtitizbQJA8GWaR88rslczrMFgETJTBxUfpafQLEFCowcSZM
8bNEedxoMqSFEI2C8VPzNTnlPxLVXot9sVcC5i94k++d5q05LmSwhPREq/ClinG8kXtiNzIIVKPo
tY9+XN+j3etja4rzdk2uczUC364/OtWnEXKXdu5GHvWW0+hWbv0CrVsxGdjO+vBQREYB3DLYWPg7
f8L8dUNRk/DxPsOdheZrDd1Z/WaCcDPxjEAKVqVw+nZ9re8NwW32iV1ESFGR0KPmoKv8lUytLjVU
1OMR8MfmODCrewWSUvFpVxSPBZPBOGJp6JAistjWRHofmyB5S9spZ9RnwkCC7rabVBl0ThoweaeM
JvhvOUpccywJFBwXOXsrynBZXMmYvnb6NLp6ERJX7ozaDeE/nT1iVuSlGkzDGcG6aMvgOxlBe16m
QbWo9cvEWPNaKYV8V0TR7OQdLc6zMURPrChyxVGSLnbhDKiDTqPu5hKtbYak+iibUfcUVaXuWLmB
QjQr2Q2IheI7We6t3y3VY9GNsxNVABIFtpiulKIYEfsYt0As3LBwkjU/U9ocJT31BfpRLmQDvyo5
fWRqAnKmaCVEkL5c38ad+xS7CBYmDSOp63DfR8P/R9p1NTeOM9tfxCoSzK9MCrYlh3GYeWHZMx4w
BzDz199Db90dCWIJ3+4+q0pNNBqNRodzCitsErtTx8AuAQZoAGobzzRTCHG+xJ2XxvJHzGLDJ365
JkWXJ8DHCOIXY4/E2wPAzlFhUF6IsL5wUb35MkwDMI6AaycWQJnPZVkym6K8y6aAzDFGQEdHYcwp
67fJUpySUMccG7ewWBB3gqz32mVnyWAtAbI6TiNaxc8lT7ViztQYRhx/IA8eBt0Ll/4AP3ucvlUY
wnUUkcQVd41RAWycihMOUGhOYtUBSY8x6HVJN85e46YgkXVbB0N2oSMvbxgv/LxuMavu5kQkt5WN
SYs+AXtCgEPqJWr22ZvJtmv6w9SiH+u6rOXzL8zmRBa3lWC2nua8l4aAoj1Pa3LHkEeAij9dl0KW
03VNDHf6SlmrZRLiECwVqfm2vV94Lc1tm7qqp23CjRnUd9r9Up4aD9E2eUy2+XH+XGpUwyt5FaVq
Vj8HoGFLrfbriuRWjYDUNKmpjUEf0O2CptFsSpQXxqc0BpKfo2yXlsgfyofxbQiibeWClK/uHIVs
htgfcpc57EcpuflR9GEXT+blZJ1+GKenWbFDVpVgDdA2/W3ksqMcbUM8jVof4IydA3QCcaPhqmc8
Ucby+4nnGElTh6kGZWS7v+irW7RSZHsRk7lADJ/ibfIJaAMg/cTS2t3Sdoch6oBs/6sY7n3O8lDS
Z/lLTHKvb/ttF+T3mNHdXrfo9Z1COQDxAHwRpprOtdZXhM5KFqpBPfk92q/c3E+Olte7VufGZEnP
IyQQZTfWPAPIv/8WygVa49wMo2HPWmCH2qGx487vWXyrzBkmxAry7foS184s0nuGhQSfQi4y5Yzq
A/DFY9gC8D4cfVJ3A+DgFEnPPL2IUsAYtkifA/vgutjl7PGu4vSi5s4mSsU1cG2lMajIJ1HYA2gU
nFD1c4l5tRCB6aLM+HXgMEECvC4gf1wE/bSVjZyk5QR+H4P4FutuymZwzKVo3m6peky60dUaoCHr
D+ZwnE1wXoc/Bu1DH+WgBHdsPH72USsYRFxTAfIj4AjDNBTQNLgTOZW9XKojnnRI+/20QDzQjyEa
Nu19mAyPOoA6BY/XtfcCAFrR7qFjlAVPIE7nSpsNbaLhQm/8cBO56T5d4HXT3exr2w6NooLIdu3S
0cClhVZ3RV4S5udnZ7aiDDShOea2h2dFA8VD9zFKo2hRywnkDQnYfAjcgSu3VOXPpUxyZWCsZJwC
kG17qIDuaHxnxcZdVZYeScJDUh1Jgp70sr6xqf1aylD1P087ALr470/gM6AhGY28ZHASwxR/Tm17
U9oiGoDVkOhUBufwEnNOZnQCTYHxAEgZTx58U/HJbnQHOCF0Fckh2nwFul0LijSkUlBoBZP5BQbH
QAoUgRtbDSj64NE5HQvrdCIJ3EUolajghJmkBgkd7wYmB1MliWYH1m6k01VwBkJ1lZpmjWPWKnPu
mCD6aJSeOTbR3yVVOihx/h2TebdzM4sYVVbdzolofuy2QLtympBhCtDisLEr2amzaa9R4EcyxGJF
ZTtaJS9gR87QHnI8HHryqqNUqGj3GQ03eiHvlMQwwYdoPV93v6uKR1GHGDaq3Rcoe4i8yzgyrDGQ
QJyTjS8WygPXJaxdYuj1/VvC8gUn8UaVZPFUlzj9Wdy4WYfSjuLU9jPR3q/LEa2E8zJRgauyIomG
97LlgubNlUeRBa06ahyA5Un5lVo8X0rUNWoOGCIspde3RHoabNu1UR1HhsCyguvLEcki57JAxg5+
oxhq06zEbWJ7V4LneOEA0+kLwCL+1Sb9WRkX3kyxPQwhvG2glsldHmXPSOZ7/QTSeQQL/vWVXVRO
l0sYGF9/q5GziLmb+3oCmmUw7HvQUfVuvs28GCzseI448+RIzOmA7lHclbJwOmP9KJ4I58yky2wG
zCgI158mtwWNdO8Cn8atjvpH6dJnetvETkKD7r4AZ8G2FsSR60b6Z+ncW89O7JlaE3Y1yY0edObS
a8PC3XX9iiyHu93tvg0tI4KMGf4lLZ7ydnCN+rOuCwe44oIrb9WpnqiTc9zFpOBFacCpYtIVfVq6
DU6leriPjAEAQOFG02niSBPJnYqJmLFWdQlQHpQVkTO7yJfRCiC/ypBqgYznIyaAa1XEgrOqyT8S
+LbVeEqyTjYRm0ZZ7paAMhtBSKArpR8W/SbvBGnVxfIuApgTadzN3qmRIiPRAlXWL2OTuuWoODER
dcSIpHB+pdJbVrFU14IE/kTVtpgycRJVMCktEsK5Eza0jTaOBUxwuq+1mxzlUkN9vm7mIhmcFzF7
lJlMTJUFrXnMtM5txs9U/6cjjV+u6mRPlo84ubxCTHAglMSemAS7D+61TtT2JVoG5xGaqgirLIEV
G/n0klDlYdBeOiE73/pZQb1Ig+dFwM/5hBzgVfY8wOtFO2OPbhhzmwTGPZLCmNHetQdzdNHQIcpo
r/oGJGD/XyjnG+QM8BtDhahHLqpdITcAOSu3qKd7Wn03UNMJJ8MBFbR/3S5ES+XCvJEakykvF6dh
vg1oIzF70bN8+e7Lg/r3uvihZDkhZjankxaMRXrTZoUT1h+6vSXhI5ggnZypD/9pRXylCq+BqAWV
7xSkY3tslXGHKoEotFm/lP9slsX5hQQ4OxYdYSE18ht0i6b1FzXA2/BBB5li5ihu9TiODvVExaQ1
H4s8kAoqHQK4Zx4+ogQQZ9gxPNuQynFjxLzy/MZQ7Q7lp5kZgutXWTNJwNAupCHAUbtI79Iyl5Ro
wOvpr/Ru4elv9rF5bx7Nj8Sjn+ktezEzJ4S3f5Lu/0VjBxLof4RzRz1O/l94RDNH73+Cc0aQTFmz
/VMJ3DFPoybUIwJnYjMdmNmvmiy4o1ZTB0tXCtp8FEyYXdhipdr1nCBLNLiEOcRXtrlb+YiZ/rcM
2OqGGfZCMLGAMJt8Ph7kGqmWackUhLpxW5rshkjvMYOVhLnTRINXRJpv6pJrlLmDvhmnmB+TpnXU
+NjG+1L9TVLdARnKJtSr3fVTuZoSPP00bju7VC6nTMaDY5kUz33qW5XDbnq33BlBijpB/CEqxq+V
Q61Tkdz+2iw3IgzAT0hkGyAqcotgdtJP0weCQGAE+c+F31YWPeDWjOpUKOfGbXCs1myC0KZJAIRV
ORSdrNd1eTERutyzJuouQKldMN/52qepdTIm1eB9zCdro0Ob+it9KEJwMGlOeLT3ydZ6pcd62wYU
bdCiDry1O/hEOh/npTSSx0lNx0DNG1cdjEDPNpMmQvsSSeHiO0ypKQXRoEeqf7cbye3jN7C4CjQp
EsK58aYio4Q0F0Z9tFsz1LZ1NDtzzILr+7VmEqcK4+I7RKm5NqjJGMwYtFNz+bXKKpHZrb7U0A5J
0JsBZ32Brp1YyHMNOpYihe9KdF/IpjeQG7XfjfJBRe0vGo+V1mJ1ijPLgBJgpTvMn3J6iMveTevU
tQeRnS5Hmr/5gdlhoLYrq5fEKaOcNpIJdo9AK+5pztzcql2ja/1cFTiXtXsKeLeYOQE3KvKZ3EEv
zcqOlC9bAbGDZG8L40dMbkM85pJDWlk4hj+v7+hKTAOIfShZ05GqsXkg5zyuolgfkeLTy29TPbrj
PPuSXjnFcNfbmm+Uog6qryFNTpenElVuBgA54XAK2dLugErrMsm/IH/NH92duR2/NT9qN0dj0+wy
w4kTRyaYYis26v1Q+bNo+mftkjn7FO5k9sC7UcBdPQVdYR9n3XD6Wcd0Feq+A71NzYNZU1+J0p2i
v9GIPijajzLSXcN87zCHn/dvsTEhJrOfxlGYOVw5aQuT01IdwBwKGAfPHyBMjSItNLAv7Vvzm6GQ
Rn0KdHSP+ZNHHODFmDtRRLZ2sYEKj4D3A1ka2Dqnjlm14qbtmylAE8PP2VO9+Ee6Kbad17+ofuzZ
KJZsrlvfYs4XtnAikfNaY2I3fazUiCr61nhWhxp9Nw3NPMDDTW5SDvLOINMgcJVrsczZOjkvhs6Z
JjJnrFPbRJoLrJdsaS94X2Be6tqLA1HbvmiVy16fPCZRnWhqm+KSqywTY8ot091aTbSPsaLZcW40
jIL3sgg6eNWATlTLGVCqFXMhYYQgaAmZPG2k2xn86AJVrtw6Z5rkQiFgi+WFleMAAcQGHPPQX5kc
LNm7biWrPgqzyujLQPpV4Z8KeqkpaGrChTB1SeKWYfkt14u9GVLPBLA9q6xDnc+9c13oWmiCtf2R
yoU/aR+iPhlGS8Tbe5OfbmnixuFbs5H8xhu8iH5rXbKFd0LX+5P5Lp72WF22hjYBTHwAhZoPgUOz
AQ6q9fWMvqGDHhhS+iY3vdvNiDJnI2C09K+ved0hnojk9rOMQ3RKtbDUZc3VLtx3D5LszFuUIueN
HBQ+sgXWDbxPCywSqF+w0as2i75MjO5o6Jzk51tmqsazKUO8AkJMI5URWf9TQiUEnGBUQ60QqWgM
tPB+tQ1bwLsvb+pYRtGpbAItr1Dslt2mebquzLWzcSqJ06XChlrrcuSpUvlOU2ZHs/cA7xRYqUgI
Fy+0FOnXeaDI7yS3gP7p8u+5KN+2EvvYClpM0Wu68G3yZtiiF7qU20wL6lyX7wHB03pqCapdgFkC
AKSOXq+rbc0GTsVxakuLOqV4YE2BhZRV+QyMWYHK1uLLswVxOmvmHiC4ITIPQDbHYALZowrnYgQY
TYqJq3mAb/Wtj4K6bY20hyiHtLphJ9rkvEqt54mqSMiQ6pHmUONQgRaZZYI07EoUebbC5feTC6dI
aTiUGoSMDQlG5VvCjmH1jHkQPOEyl86qN3SdgPhkLZF0KpR/TBXMlga5W3qaHpYOOtWz3wyMz4b3
8jHfodULSWe00YlcxtrTGCOeoOFE2nd5RnK7ael1l9ehMQY5SNHQtYutfMaYiQxmKEya1N+Uu8QP
TacU5W/X7BQYw+hbRz4Es1WcjnsjavKeRXOQE4D6mI2bAw70+lFYq/nbeG6ZBghWEJLxazPViBpy
gxtAPQ5+u1ORc6F3/b681YJ2k9wJoffXjvqpPM44kVSf4mhJ3AJ05KAhWRz/0FBDwmCjuo9/Dbv+
bnLM72EjWidZCQNP5XK6ZG2cULAiI6UP4AwN07Lzje2DltJXfZB+ClJZ+vVVomvk/HR0zETZoA6R
vzH76DcQjbJHtTSKG7uN2qBqLcCj22SugVMNaBEn7TUguNkMo8OprHyL53D007rU6E3eGfZd2XbJ
jRkPI7gvbPk2n0cdyJQVURxzkjGbaY8s9QGDatbugJnbwpWUuj8kU01eQCFpvIf6kKJ1GjgljjaG
liPb0+wXQx4d7EkjHsgoMV7SW2iW7GrgbTLNeEwyc/ycjaHaG8wCrnupIXZtpsUtl6FDG2n8NMuh
s28tiSW30hBGm9mQEJuhg2X2+i7vMZOVt+k9UPNHvyVF/MQiaYJPQNv2FP801Ir9/MeWvBCRoNkA
t4WJdqfFLZ54JLsxkj7W0hmBheymj3qgOOne2mGq81H9RKO6IC79cjbnD4tzedwt0pkKy8sC8sym
drTCdpGCdSa0YxvoAZWV31KGnWDPYMkVLPTSuM4Fc+6oK8bSHJeFluDcHmZUmPMfmAWmmyGwgchi
OOQnSnA+BXTdf10zd3pbEOWMiQwe4jBjs2tP2c+m1RMnLrUkIErhZ6rkopP7cdTCWz2theX9y1OM
pYOmSEHHkHxJ3GgmoRx3eTUH1h3b5X7zqVS+eRgCacM2TbUXIc5c3qTn4hYHfWJSST7LcxyWc5BI
YCnIfo76TZ7LIqVeBuHnUjjDlUd5Hq1UmpGt+AskodMP2nAHCLR8A7hyHy2gVWC0jjF71SdgyUQv
5JX77fwDOEvum9AAtyI+oH1rATkDRun9MGwj+OQhUH1ZcoejmEd75eY5l8qZ8dwlcUe08K/zurTD
d3gdL12vjuKSyEE1XJiMEWmaM18sdFB7AvMZf1qRKw03DMYLKKHH+ke/pbfJvCUElYDtnG61oETC
W5QNXj26J/bL3UJZXAxqPZuwX/s1sh6RW3S19LnVRQHo8j8XvumPHL6MGKE7VUJZAsB2oNqVp2cb
vbWD9CDPiWuHh1T6Pkat6Ia9jFawn3hFLuOLGOnn8+xSO6DYrdRGAAbZziWDoVWOgqzmZxaP2S14
SImnSznzQPWWuqbeYmJ7GqqtbDe6O8iA4SuiGDjyWdsIHObah6G5kKBxE9znGH0+P8V208WgqkPq
PRvgmIl5Q+388Z/7ZAWdzSC5RAyF6RxehmTB9U2jgfDCPiLveGsDiSP1psrRnAiTACBRMgAHUnmh
G75fl/31/dxmIz5EfAroBHTB8j2+fT8NmKKC7DEIN6xyhrtxq1Kn3zZ3UbBUjWyQOTjWtjxmd+SA
erIYmHZFxaefYHPxjllOjZ71nRHM3X6Kqz0Fbe/1VV6eHGA3/R2nIqV6vol1pUe0JD1qUfkm0XNn
rKKdhfn47t8MFJ9JWu6gE6dfKZnSFymZgyyX7icTEOgNmsVCNlNkrFWBba4+afDoRf4FEETL1XYu
rQGUiq00eNKYTynm10G+DWyIz+IpvDcxDsjaYJZ8gukgzAYJ7p3Ly21Bw/ojmbvcal1rZQ0XXFDm
tlsj6zLP3y0wfV3fN+ECudstTFkCkGJ5aQhXArRwIQq12YYZd+y1dxes9fJXFu3G6j0DdNx12aIV
cveapAMtL+7x1ojmxjEQaIcS7jaJ/BsxiDs1AMSomEHnLrI6UTtZnbCFjX2w6G+V/aTZw/WVrFk/
Rv8AkIJqNTDQ1XMrscBmXiuhjTeZHn5P5PbZcgr60EzedTGr6flTOZxNxEnNQGlTwPZ3BTDnULAM
wPMQeWC/BKoP6zHPCWRrUQCyKOjcgemoy/5ZHWciwF03CcB70NKVIhOIAxdFiR/pmNIoyYPR/hYs
cl2cjUIb5vTNC7ySQi60qhhTBTO40Tc8bvb5IQJ+LgO+TkB+zm6za93xOXsWmeO6dsE0iZaUhfec
75QiqtWUWCnaiB3ZncLobukOBcGl7SOjodR3spcGUe3ool1dOwfL6A0y24Ay0b8isROPNhEyTgQc
c8GQ2oARrZ0MeYSykd0SoW0+6p40gjMpmYfES6sPZh/MzHSkRgUqTdXuTSYarLoMw7DfQKMDcxuU
cXFZylNRl1MxAj1KmX4rGa0cJBkPZtdvKxVYplRCKNapwfVtX0z33MgQnoCtGQUvHbbGVyGJHaNx
leHp0rEOrRzFNjSU7X8SwZcduwmxEVGQr8nMwVXV1MnHSLCK9Vj9T5TFp8AacE9ZZsEQq3vpof0G
GChP011FRlZx8GQv8TFkYxdIBIjCu9WQ8kQwdwGD+y/vTbmev/w40Ite823cOMV97oc7dWOpLgb1
MeDlV+6Eg3TIBE52paZ7Fl5+VdxOjHioK3AnFF/yQ7A1xn4I5hvMNjhOu51v5BSjltmH5KNoD34z
vH6NzdC45esoOVQW6OLyPJ1/CueN21yKQr2rlEBO2e95KJ8KY/iR9ZrA6a+/kE5Uznnj0C6IRDos
OQEcfeSacSABnyB6hyfelBh4+BTmNJZNvDgkJxI5T9zYaaRaw5d1oTjzS7/pt+mttJmi/yWteumH
z9W4XHonO5pLZTb0yiLMdnTi9j/r3+BRAPHN+EF+YYgrG7z5twzcfXFKd9UZnKyTu7InjOkB1AKx
T5RVLrUKd+okgcGueHssD4lVE5cMmOp45IyxliemokSKfNRfz/o02rYRMNxqQPubv9POQVcJEWUT
1o7p0uy4YMfIKwP1WlVZwOeDD8r6oHmekntL97Ph1mCSF97kqSK4XNY0ieke1EhQQUQbAadJDEZn
pAaNTlBJz2P6alLBEMDaWSMauopNoqiXQ/MT3oPAj+yNoKloMEraNkurAwjQBctYbI03fFwKoL/9
KkDxuBwqS2eLsQGbNWJoO8cVOX4PKcon1vfrd8Sa0Z8K4l4Xit4QzUjwGJ1Q5MoyHYwW4Ptqn6Xh
XW2ELR6r2jtZFuepqrnUZVZMkAZeJ92hjxLwRqg/Kj74tRsvPGKur3bswY1FPnLVLk4kL7+fHO6J
Nk05hQSP7qa4iXszc+WkEwlZXR6wOMB0DZ0CdOlciAYZahZ1SHNkRyVSvMI4ZBERmMbqSk6EcCvp
aNTXvY0TFbV7Pf82xMJutGXPL4zvRALndbWowPOZQQKaRX5VwbhFrs+JHgFUjBSUqDq4uhygzS1T
UkuRcHEgJxuT9lnWGcuBGnrNG1X5zpSHH9dtfDVIUQHKRrQl7XLR8UW7qo1lBrNTjxgCfpNKZ/rE
BJThonW489JfdZBUQRi6/6JSZ8golskoIgPrmfDeqEsnllodUiHMszbpdoHOtkEg72aAzdSRg6me
w4OQSmJt+06FclnFfIpIDsZeuCi8cDF19bmAepQ7C6BZ6VEUO6+Z/KkwbvuA8piYA5VxririZxPw
ZxTl0Cai8u7q7fVHDuL0czMBPKAZjzm2MNqRffYr9ecb/dG8Q6OaiyTXhh7L1+tGs74w3JQLmBV2
kTvL8ziALVjWjYCaN1l+B44abx7p5rqQNTevKn+EcGe57hpFrTSsqrJzRwt/M3ZrWYeyFbFwrqoP
k6kAmDGAb4Zr5Vx9ajZSWadoAJgVx2AO3fZH0O8+TvfyU/YCJ/I0faj319e2Gi7idbfAyyDLeQHf
1tpVmpnzV8BhPeBB4AKn/tnyWj/azs+x0JGs6fJUHBe+mR0o2KyCIJZpdsm8qykFydxBmd6uL2tN
DJAjgFqJKX+8YbkAAzBMnZ6BVicwQCbd1vZvao7gvdXZQ9/mAvNYs8FTWdxJbgatCtWZzJiGee7l
1CuBqTbPggWtFg5PpXC2QW0SyWqMMTkpn3UH8ymjkyZZUEj6TaHOmKFqKgyqRtU+n9VX1kr/fOTe
QFMB5h4wsAWCJIN7ycmDadiTZCBkA8QvKe969nJ9y1ZyfucSuCDHKBtgjbUoP0x7ndyyXRHkm3nT
/64HB6lb3R9daVMGWi9k2FmMgb9JQUKKxm4AcwJXlVOtPgxlSROEcYxWiRc3wz0bh7t4aN+Ae/pL
kUVN22u5dxkQpxaAbwlibj6lg5KvNXVmu+T9R7QVZN6CgPYoYbSA7pEwVnIHJAdo+mSudD8mvio5
eJ+LTv6yqotVn3wEZ7aTXuM9KqOSBsKIPWgjtioQG/8VeB2EnMjhtVtF+HEphy4XHeDOC903XpbG
1taxngxUdnKQUtfR/9DStBpRnIjmC1omqr6JEcOiMhXgzQ5xu4P+KrmmH6LejkfVUfGbJ8kTXUpr
wdKpWO6ogE0s0U2K7Y366NWs0DHWdoHgsCwXG7d7CqB40Y+IoOyy9TTTKDawxI1e3IYbxUv31F8A
U5odsKE2w40o/lu7JlBoAEANcskLcw7nUKe2BvYZiKcRbSLFSnCxpy45Fi+KG6LLtLgTJhVW4iOC
SxdYmGihuiwM9gPtWZvHS+vN4GexX3xFuGh7udeQjhdmk1ecOJ4CwN7UlyEyonNWOvdI8pkhsskZ
rMbV25eWxo9GjJKyYONWjAPzGjYCXGwcGKM4QYmimF0ewSgArzZm/g9kc3H2QNMSuY0JMk+E77GQ
hG3Fw5EldgfOkIHBJsLtXptPoVXIYQdMXWT+JuoDOd1L84PcFPeNVfnX10jWlAmsf9wSwOhDuYiL
ynSFEbszddQ2JrDEOFKmlY80yU2/G0b1oBm9vemRTveqthx+oTEp+VGFCZLMrJruu7xFQpK11B/k
WdkWmgGVoI630WO5dpJ66N8rxUw3EU17p8tZ/jgkRuKzGHjHCtPZZzto4+b6gtbUhx5vomD4R0Ul
hTvQURhGtYYXXWA1qq+mNaDQKrfUes8sME0uqomvxC7LuxS7ZAF76QIrWOuaYbBNJIRTStKgRi/w
HtMgqltGWh6wuRFlh1dXB5z3BUBExkAHZxy1KWVzZ2e4CLQ5CEsbHceR35pgWsRUqGQLrvkVaTrq
3VAnLlyM9nDS1MgKge8C6C7Ciifw6enO3NjHrgvBnGKZe6MQQS+v3HPIKNhoMrDxtLwo5JPJTmTE
Z20wSPbodLQKSKb8NORpF1fNt1RrdiVOYzH2ona+Sw+NyVe0Gy3sBPYFyBQ4EWwjZbkctHFKnaFo
HtpUQqZBFkSGK+YClm8k0TRsIYo13GGrdF0KKVVazAiGLynmhWoDZ7to35hOHq+fg5VzfSaKewgx
tai6JqJy0Nt3WvVRGj81WdCtu+Iez0Qsn3CSaChz2tjIN7ZBp9sfQEz/Vcaiytb6KpD3Qc84xub4
poA8TztFWRqXWBKBegCMgHasbZUkFhjAmhtErRDlXQ3s3fpFLncmGJpLjbwP4jx1mljbFOkPNu4q
89nARaO3T2CTcLIuvQH8hYtHkTcV1Jn1d8VOd3G2kZTC62samKxz2xaligpsO4bp55m86TX10Mr0
H+4v0K4ttBRYGjz3grzHmRIZlLAiY1hvWvt51o7j9COPvl83oYsZJ14GZ0NxV9mknSFj/ilbLt0q
W8kFVkqUe92uvQsPIgBVfrd5eZxBaQOiz06DvLrNXLzS0LQw+OH0IViWSMxySk/stotTu85mA2Im
p3wnL4Cwu8tujKdi2/vFY7Fnm2xjfhMI5YPAv9YG8CcwryzZTC6WGBNi27lN0cXo00flFugs+9wd
H7DGnXZb3P07Vf4tjq9UaiXyVbSW6s2QgCDbbDw9aRzSMP/6sngXwK1K5W7brpqtWBuwY9r4jves
bLxf//8v3uDT2JkXQM73KjIpWoJnqK312G34Yr4qN8tgt7VJvs9b2zccyxluW1e+0b16pzR/DTVe
/4aLeJr/Bu6o6WGGubER36BtEIa9o+jomo/hU/FYB/INsLy96/JEOl1+PzHPQQc7QE+xdVMOHCsl
DQaL/UcR3EFLu2lUsxgrCscHpuXu0IkmB/nQgdcZd8YspTArvYSEbHpq8syRhwepe2bZLyUVwews
j99rJsJFKbTtWdHM0Fc139fW4MQZqLWl2bHjzVAeC7Rf/Lf94R7jelilhAJ/b1PUidcr3+X63/nd
P4eX8xVzpqsdbhO2iUrHfKp2VZAcwRFrAbyaeNVGlFQXGBwPMNjOtMJbEgqM0085jByFUoGbuNyi
Ze7dBBYt6P4whcKdIKVMrHJqwRJHFzT+BPR71v1UvNtl6LeWhRqpiOX30sVD4AKhbqP75JKBr6dh
YVVZ32xm9mbWexuQN5MdXLcDkQzODoxqYjUd5GZTSXt0/PpDq7qzrrrXpaxcwudL4YxhMOt2NjpM
HGgbui0ND2RW6KGevKl3m+J/ycRcmsOZQB58ubUyIx0trEveyy9AWhrxxoPMxmuLzfxu3PSWH/pC
dBI+NF7mNTEXqJm2AvqiixEs4KLqEpXBtacZHqC/d9pn7Oeu7Wa/DafM3T3Gj4X4z2tmCVINAPrI
AGW+CPpCLWG2TsHFrCePunZMMN+ixqqHmR3X7noHYL8C16Es9+G5rwJOJiDnwImC5waS3ee+XRmV
shz7vt+QtEV3CxqVJkl6rcPaD0v6MzGmpymON3qvlk4/0n0WM2Gy5jIQOfsEvpO3TTUytkrdbRTq
oyDpUpCJ7jsdCc3BY87Yo0VN1P63sreA34eiQWavL1i+56vujWJWQ7za0EREd+m4y5LeA8kogCgE
PcQrpotHFWpIyywdkt+cemMtAg5AXfWbkUZbPbY2JCaC6HHl1J+K0LmymZw0c9h3EDEVn2Z3Q8zn
MHy4fuTX1IVcoWUqSDwBvohTV9OaShtmMJIGHYt4ljqqpHla1SN+GwWBwFcukDNIPB/+yFo0ehJs
hDP4ZSpjgMYCJei/LRNeCG+qjxRzjzrZL2BEmdsrTiekLF1V5Ink5fcTyUzqMplMDPThLfgRaiKD
nti4aeT45bo2RXIWbZ/IUUxKU6vCCiu1oo46Vne6Ne7yphZU51Zt72Q9XBjSmzatsrbrNybVtyz3
I8CuXl+JSAJ34UiUqHOU4xiVFVrhqmI3s+n5ugiRsrgDlKjIJpsyTG8eKz8d0DO+JF7qTqSslZga
Oaw/2uIvGarVBE2i2BX9CApsL/NKsHs6YLDv/WS7zGsCzvjfLM00NTQZLck6bmlRaoeUJdBeKJeb
UtVuyKD5fan9GzNAbhrzGsBcuEglhSjPRkoKMYVlOPWQuFQSDcmtXFsGIO/+FsFZtNGkDXp+IKK1
juj/cYr02yzb3jTUrgIwtWmIBIb3lXO+8BIgGNKRl4MF8AQGVp5UNStmOPAM3eJ13/hEkm+G2r7X
ohB4ajbmqtj8qJhjtwuz9nVqsJMxHhekXxi3O3ULjLDZyRKMw+eFX9Ox2sYqIZtJDlLMRsn0IBFj
cjpSH9Qao46z3t/FoyzqnVs1b+gNOGgwPrS0nfuCeqiLVAKy02ZQM6+QH/Jicm2Rw1kM6UJZaAgg
aL5ZSG84Q9MT0ywasrjvvgKvpNrcG+AI8Eo5f80VEkgkvTNo7hJ06Fy38IskFmIotCP8LZl/9FeY
PFP7CpJ1h0QucCnyeZvovqS6aL5+W7AZGea/JT/cKiBK/yW/zU1A1N9d+QXAVwgfFhdNEqiZ6ujU
ATgjQGQWyznXN8jR8thMlX5Dx9iN2Uce3trpmz7eW+ErG+GNq5+5eTSlxh0bCWjRyJW9XtfJZfiM
TzCB2L2Mb6Akzs+GVZEcT1Sy2820x3AD2vGjIPyleahqbKZXEfLW6oJPpZHzBXed0Y6ZzroltYSG
hsxpHsqNBMqtH3i6xQ7xjA/biwVrvLBqbolcvGBabFDMFkJNFKCZMTtNOHojWLyuq3JFDBwawNTw
jEPLK4/hwfpW6zMFbofSN6K9xulzIsqPr4rA0BJebABmviAWNVMNCVMTfO2yJnUeie23bGSKm1qW
IO5ZXOTZGUWZQYc9YBQRFI/AXzjfJxtx4WSnDVzoAH2pDbE9dNJh+sZKX5hdiXrrFzu/EPfVJQSi
Qh08e+firJ5ZTNER60Q6YG9w5TEZHFgVUhSto0uim+6ilo5jB5repSnpL3HcBWFOCWtQgesQBvud
T1xgrDRO4oGM2PBmF/Pjip96VSmktb64mL7kQlE66m6XVIIS8AJyZQC8dRvetZgEQ8HYMaRjMyZO
CfrjXBe0IZJlmy70iqcFhiJBaXlRL6JRZRfTjJiL1lnuZ308u2nGVE+KW7QiFtOtnhPm5KYF9PKi
ZE/ZGNloxbk104TdEkxCeUmn9144K8yZql72lL4BW0KdS05e163DQKd7WwwjpvbY/5F2HTuSG9vy
iwjQmy192fZ2Q/Q4eu/59S+yZjRVk13DfFeCIG0a0KlMHpfHRKRNa0fl0DGc9jWVJzxOZPIJvWw6
WsxAKeJiXQF8V5mYecdBPQ6Rzhpx/TSSdFKJsxg6NCgAHU4MDhG8VAKAnHpD41Y8AAE5Z0h+RGpl
tcM24b6ve4xr7hAzCL8P96k8jFyo1lN+gDt0CINv9hW1dquWzAx1W8mSB+tfVLOIEuJFjx1dmZDi
ULY2CS0XR6eTioU9NjNW3Jz1Y11V8wsJlHnVsdhweY1TKVlxmyVTZeZCC6DjMt2EeZ/bRoslXKVg
EP18TpnRooSrwjgC5l+lT8BWVdosdS23vZeAe2sOreImsKXj0IBbTrEC3tTxUPy2ftJr0ROUuxr4
jFCRAS0hfZl1mSaY9Oq90cJKOyp1TrgV7slSJ0gXG48Fx/ApdcIRL8VRN5uMlZoleQd8fG3w8yH1
ea5yjAEAj+jW8LOIFTbOHJl9LvK/vXQjGoAyEQxE8NOc5qapjE1qU4IFDx6w0QqPfG5n2HkCVejW
AJdaBlBuIOZgtJjNpkaHBchVNVSeyKSHChJWSm6FTHVsk1hw0xIpQv8oh4Mza40pZq2dVLO3/jGv
nBJEuZgLUgwYJdr6fwYhXm4aXZrIFrkUmWLSmYkyukDOteWMuRNMO2acTBNksnoJIFLM6lDxFUlv
bBijDuiUh2YPMh6kXQg/vR1i4xSob2ywFvHq6QjcqaKBltyg87wROLBLuBiYSFRtSTDLzIyAqHzT
1+bykt0YTucI1vhIRPem6mSWaM52V1liZnXPgJ9mDip+MtfTFVz8ICoVLBQgTedyizH803ZQ6kxo
XHkE9U+xhu9cYTHnvmjr+SmRLJ5iMgrDX0TdLiodbVWqg6him0wDqO3r+Fy8AUYotEqvckSEvUMN
2Wps1rfVtvk++wbDWdDliZN4bNwiscKzF9n+n+LjqckmCbVqNxyfsOfjYJ+f4XiJhlJ2qmHD8rcE
6kr5EFYqlBjWyyPgdCUYEg5uG44F2nj9HNjCFmTMA3yySk0dwYUbDUjfu9nXBCCkVIwy5dVz4H2I
VjDwWSV6rqZTJoSHFGAKeY/diaD253S8bxsWRukV96LBEn6LoepFcd0aGHeGmEDJwTMo23jZO6r8
LWv2csoilb0uDAknWJ9QUKdhF9NRMaaBYFS03T18GnLqzDSAfqJiynrmM8Zb5Oo3Ms7SyN8vVJ1T
hLCpJYF3sUlcxkdw3TEEXP9EZwHk7xcCpForSzXDnPGkYW5TGb0uHmxdZSSw153ExTmogMflXN6W
oYB1BTvZaF/JiEVgK4fux+J0FrTPXg8BTHmUi2hGIw7FBbrdVLpVhB8xGGqT/HWWP5IaWxKabSwf
+r62kdwM0+u68Kvu6eKslDqWUUrWaHCl4sLbY/QtaO04+FB0zsRMia6bM4ij1yWytISKrxgLDRMy
RuqWKRw/yj6gE3PWRXzKkE5e73wqem65zkDvE46ygkl4ySUwwC5ZDurx1DIB7OoxIQauxrkLeZSX
5YVoULsIw8RxZk529zgk7oKxnN6NWnP4URwlS/UjBzDL/3MuSJ+U8r5Np9VIdhUF07CTrVqxo3dg
m10ssqws/j9WvRgeRadyiK6p06XN4O1/4YpMD/LznJkVVg1SC2mv/LU45gL6ZFbssmIpQ3N0yr8Y
3DC1qGaqbi/4jXyQp2//UW0o/6Jz02joZMvrn91hjBLsZLvcAB7XVe/XpbF0hvIy6H6rMV9hKaqW
3hIBtGw9qp9GbWIDzF6X9OmdSSsJ5WCiOhuxt4yLy5R7CfQZ6nTMpMiOwBaUGl8q2N+cPCQjK2az
Tkj5Fi7Sa0kb4UeHWjCTAlA3zYcUPPWoMTIOSOzrUw5yYX+UT6kNCT1+bVrcvsvMcE42OUZOOO2d
D+7ECFQ3ESgG9NFXhG0ZFoy84aqzwVyzAkZEzJ5jJv3PqJQk6ShrLVIsojXRW+/lHvE1+TcsPjKr
OZ9e7+RbXkqjDL6WJynoFKhN5yJj+MDD04Zv29avAgAY6pvwIf+yfrnXrO5SIGXxvDo3ABICgsfc
jSDa7FOzFNKa8QWvC0F9EWheKMXRKGZl0g5SkUHINIzfZlnZdFHIGIy9po0iRgp+iTgZyUXy0EbV
MuWlobiSHpixnu3npLLkurPgPhkh7i8f6SyLUokBqMr6opxUotrnH/0xxnqJZnHv+quCZw0Q7vz1
j/QXJTxLpNRiEjm1EwWoRWP3DokEmY3a4qPmYZ35gTU68KmW+VMJz9IonViMQNGkheSVWEnSnw23
RgW/8hWPw75v+jAc2A8phoacrvzi8wWBEE8qjytVQJ+KsfEtL1eMeWPmsSj/L8fKgGlQXGL4DEBR
fZu5j/oG69pboPm5+SPqDR7rKkUymkC7rku1pMJAJxUCLwq4ynE7W6BXdMYDVozz79WulwDNvmCo
KEP0Ce7lL9Gd0dkzy3lei+iXP4AKDpmeFIUkk+Ag3HL9UVP9UN+PwaEVZ4aRk+tbOyoVDzD/JUbC
BAvsAP+h1S98B7ZcRWFI+bQG+VM50VjSsIWE/1IHSkcNozoGNEV/X1zudfQyNJekyUFdxZaeeOTv
xb5xQWC5boJXFZS4LywBg+KdruQYfMpJUgLl0YX3wihMOY/sdQlXPdiFBEpVhiXAnleCp0+aiSb4
45xU/FbHTilmDG9y9UNdCKJuMBo6MR5I0aCJP1TjuZf25fxt/SxXHz1o8/y+LkoZ9Dkd4j7DdQ1u
6POH/im8y15IMSS0lu/crSExPg9TIJUjaJ2GINZCz4NDdCvYtadvKl99iI5453n5FxahEuNj0SNJ
ccupTQctcVsZCJTAbMrRSq+62QzSw/pVXjXg800qVLDR2iaTJwMHC5ujmOxzzjCrGMAjABlbWIxX
LFnin7lOWgLTsyAZ8rAYZg7wagHvKfGuzd6iiIVB82kM6mTIFwejoowwN1Nek1eV8gC4xGO3KRDT
OEs6kFJ34QPM3Em2Omr8rPBNTvHJUV0IJqZ+EWsarKRhVg2CyeokdkOdyNWOgicCgWHesZYCrofu
C2lU1FmABN4tM7GEV4IFH28Np3eBGmuT6jbrbAzTPkGoXxwNmaMhFDkJN13pFeCk5WP5XmUyFjOc
IV31jAcd8KgKxCx84CB/NPueuQjK0kXKg6jSpBdAuyFJyOgMe9kBi1Zyk3sa+PpKXKBop3bhAdmP
BSfMEkx5kkQEI0IwQPDIo0Ay7ozhqMkYn8bmeah2DF/8adedsgJ6KCsvgxEvAkiTvdGZ9tJe2ZWH
8n3xwzuCnxjhud/bnKfvsEfZA5PbZvV/rqdFZwWlB3QCoU1mMISoLpjub4Z96o+H7AY9Skvx+j38
6S656xmnJle4YoEq5WeAINpVmoEqKbBSpU3V8940tZgIbgYTWMeRNcxGaUblvGl5wV13pwzVpXe4
wkBudGUixs/PVjwbZgvgi3URDCNUKf/ShUIoxwS2OAP9TlY5TbZtCxYYNSMA0S3XTORGrMcALi9t
e2sBNnSjgkxSTDyRY5X0rr93LjSEykyaQRrSKMVLX7jRbuoYqHmJi2GqDXqvb/mG8zqP+eBh3SEx
0gtHVvICOr7RyfoDb7yfn/rS6nbE9rmt9DQc+F1xmN7WvxvznJTLwXhnJgg9dIOwKJX3CtaeBkBN
F2hbgd8eJS/WMZnWT/maGE8eqTFOe8X5+zzVB73WJ7uQ0l0WgIqleankYVPlwXPWwwXa6vKUf0H7
/QZ9p73YtjfdpH5fBO1FMYLGlBoQ8c6hzbgVEodXjFWjpq+lZOATcDsRD4VP4Uk7/U3dTADgwMr1
Q/EUPa3LY3x5jc53lnDGaBDENeVjBxbDEZSN3Ww461IYHkijPNDUDE1ZVrBRIUf+ln6dG0eoPvTx
Ts1LBw0kTLKkDM9DtGftHql8BzQg6RQmsKK4b+xEl726r8zYSGypj80ehD9Gzd+tn5Lh7DTKExmc
UuJBhky/Fg9t/pHI/6Zlc5Hma+RjXpiphDRAAI8JEoH5GDVbXb+pVNaznaV/lPdpOa6c8+pklcVG
zEzZWfwYINc5OFNQgmNjMLHeEvQTU+/CwhhLXBshPRGtwq4iwDV3gDvT3eH7yMxIWSpP+Z04aONi
OhVwl9maQZep14OpTyy6HpYYytlMiVwS3lxkVOBW6o9166cs7rTrUQlbdJiYAaDA6WYv9CFOFzU3
Roks9YN8pwqdpAjtsk5NI9EYUfYvifVZFqXcfAUOMyEAQhwA/m5DHztEgPjTDuVmOXAbZg/ouvWe
pVGaDr5cY1RF6ESRWekzGaxSdsuL/ibftpjvy2+1u3YDSHm/37Gg8K4b8Vkyrf+Tlgk5dqddPlws
rsBTs6xZTyLWd6PCbdE0Uh7g47mNYRZfMUJdAr17qkBwZIIunGAtBbFJtpn90WeBELPOR2n/oGHE
VcN4vVtX39soMbmchRjCVBVK8zE6GeXRiOMNruRGVn7HacAvlM1+D3ad/n/nNvuZ1P/+ZKeq4IUZ
YFSkyHtS9ctik4MXIeukESZRyhHpxILJpukQu6xG83XzPgulAicma2OlbWEPZX2s9Qb3uA3Hb+sB
5S+u8SyEipvGgH8MMtBEXmWCHTvRjfyWwhtD+3081v+l9z8LpKJmUaCbHAz4dOohe5yPwPtz+IfB
4TwsgvvsRXDmASmvYmAKoWsAGOfWOKBstei54g2GcR5lW4PJnFkeYGj/ab/gQlXaaUnlUsSFnnJO
WF3hAp7Ek+18I2FgqvvOKkkzTP001HUhECufudyUaNAn8reBxwzcnJgFWMQk1iQq62SUT9HmeijF
BL1rSchfMnkxuUZljV2zdJ7yHa0UzkISIKQFrWaqIRD+8t2osSZfrtechbMSUv6jAZdTw2cnrRfg
P6qbAsPNo6/fppZqgorNWmQzQ5AbnPrlvxkcPUQc9JmB8XyIJoVUVAQe4qfATYlu2M1ButUYbbS/
VAN+H5UeH5azuuN5Uq4CsjHGCG9kpD/Jg7mAHAYkUlJmDveiH3n/8ZSUW9HaDjPEYDc6uRWIdNXR
JE8vAp9W3nC29LYukHywz7n4+ZSUV1FTMOpNCzklFrwlgFpInuCw2z+fdo+pQCBR3qQRgYFt1JCT
7QnYfH8gWPr5PvJ5n/VuYimpRGUoS5AJi0iKctk+uo15B+7fCR6XI0BWPma7dPOH6h0zKgLjKk/B
bO0uqfykzMAzi3F9FYD6xWOG2jt6FoRAtD52N8uu2uWbyM8xPmhmvFMdtE3J6NATP7Imn/IzRS+F
PdC4UYqvvo3Bc83tI/WJD3lrjJjAAAyfJlH+RhUrrdIjMvPg6h4h9px8fdPCHotj6YZ29KQ664rK
OhzleZYom2rsc4FEugZTJX8TzahGhHsDmM8GxypcMUIDDUqBfg1n1Cq0tUQ5Pr1JO+zjc49a9Lx+
pr/UWX5bHz1SEQkg95nUU+YuuSp4X/9JIjgvd+PCzL6zciOWW5MpB9NyADJbCEaxdJMfgTEg7GYO
KaDxke+L++E+taO76CmMGHk1IzzRGBwALAHjcgSTjMKPslv2ndFayywzDIBl+TLlZYx2AQ89aZ4n
+/BD3cb++BQ9xAfpaBwGJ0PWbvN+cFS+rX9Ghg+lO6IdFylKQYoLxIcWbuo1DuA1mS101h1S7gXA
xFgfbYhbS94M7S2p94rImk9hPRBkyodghVBvZR1CWqd9lp3JN6zGkbaIsVbIrriT6LLisWTKi4BT
tUp0UiBWzMHWQNBkhVsNmYRgCQ4WuWSTVWdkuC0ao4HX538GhWvjoypkS+YrRhhgiKAbogOXTm3P
kdeH2tpGczvWE+vBzxJBPXCisse6/3JKzdOPGaQmYODVQPR0IjwLE7PVzfiG6TnI/3XlYymU54ja
Sap0HQfjt7MTWfFWR0uGDN7wO9Zn+ktL9LdjpFc4YiEbOZkj/gIv8F35Q/VA4rIvD7oNMIoHZZsC
mwiSZ5/VBGLYskKu/uJRkOSyAbAQuMdkE3g9AFdJO1T2tc26y2B9QSpF6VKJEwNyl8qSP/cjX2Ac
Mv22LoNly3QPVAHsN5BPUC8cXGymODmsufDJ+BzwAZgLIKyLoxxH3gRJD+zf08VtJT/1JK/HS5j1
aGM4QYXyGH1S8WD/FRVXXtpbLS9sfkwfh6lkOULWByLHvdADUEFOuUDGD5dhO8mvRsp8SjEk0P3O
SNDDeixO2aK6LW5hUGDlNhtf2E5OvwHT1XdWri+Qy1mxYLrByUmpKmGJ+mc5F5y4gFsZXrCkhG1t
Ukcmq3x8aiXbzNIdmQk/xHD2dK9Tmo0imnpcaeuouRP6rcc5C9TEuOuewZ7BjJeMjJFucMpVp3Uy
GfhqpNBs6/u4B7Sr5gMi1SoVVhGW9TXJ3y/0peBUvSxifE2CvFEaT2L+yLBmhoHRfU5gwkZKNSxg
o3lAMU35GuZg8oy33a5yFou3RR8w8LhQh7QCCibZJcuZqFT2ocXJ0qlkxWa0eod3NDe+C/blPjCx
OHzDfMKRWLKmqZQ3KXTgJrQa/CNg3y0S4QivEHlBYSiMSXrCPBvlVNpYQcczxMebt+mxcstDgKGb
2RbNyhp9VhWbZYSUZ0n0UdPnFg+ZSPvao+El9rkbFZrHt3etnnsVADEYmsO4TLpvia28eOTnk6eJ
sFxKUizJK1GkT212TsdQU7prGQOSWsyJ4yRlGhIHftGn+4xDMQIB3bdMG6VMphRyks3oKK7iTy/h
QfByMMiEVuLMu95fGOg6rCIGvWYGNRG7klwkmYBf7AjZqr7XPAnSasb5WMWETx1LcUF8wOMQ2RZI
JQ8glEkdkCJwr6SswDmFr6IZH75Oz9pz911KmPy9zMNSKUplCEKF1xTmPA/oNjqY7PaSj5+ryKxh
LaYsyrlwQqvUOqk1kz5jDGIl0Dl5iof0b8tK8Fh6Q3kWCQBnwRhgM1YxUjMNgPyUH5bky7p2soRQ
DkVpAl6KONxdHLxG07ceJLAxMx9nxFONciRipCetREbcfpKDpE4jOoQggLRVgCOsO6ysnHEqetss
yPt2KLHe7aaGbqoFZ2ZSb44YAV6/PNYrnkbRF5p5aBQBzp9oQzFY6o/sLbMJOeVkqa/L83Bc3lMm
9QErO9KJG70I4SXPl0nIw6M0rwrONZvGV9KEiLDp+yK99zguUO4xfybyAL0yR5PZWSVavhL06J2z
QUH/b9bxA9An248f7VHxCf2J+JjGgEc0tuoOu3Vv+QvjulmflUpd5hLL0y3Jkzh/ctP73Nd8rDng
bdfako6HeOoWFqtU+Zd5n98PPBqUph+LrtA0nDV7le96pz7mOKtS2oFHlvs4q3VR3oAf156XZxBd
3LAG7xj5mk55nALkSH1MdDnSZ1NQtnr0wbhWRtTVaUejYNE6Icm2fqg2ZFQDfAl2cgytHFGX6UGv
n8fAKoCArSKRtpmpV0t9whCUu3zlbobNfAg2gHRpXxdAHnSWvOtfUobeXFebs0TKXBYhM3JJaYDo
EAA7LYyAdNOa4/J1/RpFck2fjeIshnjBC6vsgqgdOhLnSYmItA4kP3iTOnP0iJJqDnjBejwkCn9B
oxcDeKKGqZTCmZ5zF7P1OfYT7td/0V+yxfMvouwlantJKMn2jHrX4MNi2GLbOZiZtiIH6ZS1Lu16
OnUWRr7CxfEFddD0jocvNKo7FP3yJbCmRLJD/V2qWjMGVGsuFO66zKt7lCLIZf9RJso48ijrYhkU
IJiWKk05zSylAMkcmFVyFYw3vWm0oxmWulkvrAEF1nEpowmETJK1GokAGbEj5ZferVFF+Hfll/MB
qfg8hUaUKsRa0uWJI6hMHAstgnmHVHSOI7GbMMFHTjJBbwGxtInBusQ+y18q+r8PY1BjibLUt9rc
QVLrRI/5ffdQerE3bMu9gO1o3uR38QMriWJ4G4MqQEogR1lABINQOcTbGlBXgcHi9xAYqmBQ/kXn
xiUziOGr7/0PwY19xQfd5nEWzBBDCMIWmfHuZ3CKvJll4wyvQ2NOCgZXBDGw6FzAasvb5FZ2ZCCW
2Tl40KWt7EofZWD+fD+xPDnrainvMiWlVnQKDD4ZQYgkfoRDZTLM+3rieFYYyqfonPhroUB5ELek
DhPAj3IHPGQQm9joONfTmrM4ypuUoAOTZqIskfoFVTsrB0/fHEd2/y+b52dJlPfo40biYlIXT/by
FhUKbJhUDnkRYlkTQZfFlfCXRPUsj3IjdcNhBY+MCET7as9b034+CIIVP8nfdMEsnglFV/M9HFxW
6GWaPOVcxLQORbDR/nST432+HXzjgOqh4IHb6pDrZuaNW+b1Xm8A/HPcT6StaLXW1TSjcjFrgTu1
g2iqGtdvg1QFtKWg2UCetcQ4qc2hlcfNGCTPZcB0C+v2AUjgPwOiJtRS17Xkzjf8j/aInSVb3hgH
QmUSWrJvsAce180FZFR/ShQHPQWiL4JF66RHwW69xNXuw83sAtnU5W6Z+ThLHvn7RchfDIUbmgRa
PG7l7bIn5lm8aIfeJk3F8cVgDLqs53GAA/tTHIymFHpDAAG18iML0Fcx9t3wuO5y1n05MNL/lIHd
VSFJyNa26Onbwh12ktdu2MsSrKNQngYbA53WRkjqu662U+Dbi9xg59P39cMQq/57RgpyqD8Pk3fa
PAKDYUEFAasYTeUtsuIX42LiQQGc1cLh03qzLvIvw3hn06M8Tax0GjCHcIGxBFxBYJpVGEiSjml4
qHvZ1DHNoutvc7dVJX/m3uWG1XJkWR3lcErFWBItwzhzwrthahzyImcV165+PDA5qoIAIoZPnMZc
LZQZdrGJmWG0LDHHe2nHHbl7FchtkjW986LDLmszhNLN2rnqerGXS6QX2TZs3rMys0ItsBlfj3iI
TxpzPhq9uZqDWbTtTqNkXrUhbbhwrwM4kdSXDeaLQbz6rS6kUf5KKQAELJMK7GhNtrAvbpLCBKo1
X5nCXXjbHVOXxHhSW0ELyKkxEJEB9DywAtYL+KqhXPwQypEJTS62ADYkc1gl3vd6D6T1GaNsL/xb
uBntyB/uUnt6kmYvOYisZQnWlyW3dOFF66KJ6kSC8CmzuAfJJXAlrWwOu8HCxhBWapXJjBxWUe5q
3nhxZPKrLqQKEw/mKzKKj1kNp23T2G5F0VVKjAt2WXmTZbO7rlvX68QXEimfx4+KUo8RokVjzw5n
Kj5AtSberA/9d+OFc2pbQHNouFN34osoWJlsGo//8RdQ/jCr+7QKSN2MjL/Mh/gOowj8RrknfSmi
5JFDkKjEQ/Y0+4HDypdZSkZ5xjzX0NsgS5tjcFuNHt8VZqI/cupDV7+kceasH5ZlW5QfnAu1G+ca
WtVzmc1XmPMelI41fXY9vTt/U7o1PHdlVxg/M47ZEZ+lwUp6EzAIVoxuQ2BqzwFnoQTJqu8yDke3
h7MxkfmeBJmQR/4ogmy5Y82BsURQvqkxZhC+kpr1MBBm5a8cK3timD3d9EVX/Rc+TLIMj4YK/pJ8
Wp5LcWQNXBO7WvHp9G4rMAjrdDwtmFfHqAdxRP4N6JAmF/P2usqxTkS5lKHvFyw1BopbG/0maRK3
iAAIKJesFIN1IMqRcHWfSQkx46E3f3YU8rv0ycDS9eS0LoG8SZzQ5dz107EUgnIe8Sj+2kJejNhW
sycdiOjrEq6/0i6sifIQUSwLihpA51oH1vSh7NtDfBhd+VRh5s3YlV8Kj1W3u14lvJBKeYpwgAGJ
EzKL2iF4N2QOOH2KLSwzOPlNwoDGuJ4fnqXRLV5NkLilJBgBo6WBvhxV0i85kAD1mwb9+WjLGsYn
P35F+ekmr8zpDQcwMGxqprJj5OFuUNUbPeM2knIXYO44D5aDkKiMl8p1XQG+toYV7M+EDmMWAI5A
xYeUhz3PTSYXxQxbu96IJBDev0RQutIWy69JgM4GX8UtKj6H0NM8LEfd6YwM5aq9geAbvCYKQLVP
HZKLVCGR5IbLCMRIrr/CPQFU0A3ywwRCknX9Z8mhXG4Xx4GexkBDVqTFm9P5Pi/aZxBjP4msy7v6
fS5OROV7qAiGvE4WalqHt8jGUA/ABodQe0kWYDGAhfTGKkRerxJeyCS/6eIWK0mp50Qnj2WLn50O
W2aSRVjDA6A+A0TFQcsFWJgYIhRNIfWHZyBqi/6/aiZd/AjKRSf4fA3wjxU3iH5EiWCKTcZwk1eD
wIUE8pEvjjloClDdyANam49i9D2YXwIW2gfr61GeeBiRLScl9DGYJScWuVtOr17XVfFqdnxxCsq6
DCkp+inD0sCovS6Jxy9bMUzNqblNm4d1SazDUN436ZO2zsnTI18qe0rRnMqYZVSGDHohSRiDSk1O
nanaBnnMRtlhGUq65x96O7oXHP2leWJNP15fGDjfIL2UhL2WhQPkHt4XX9WtbI1P4bYz4434igEw
M3W5DavGefWTybwkA50N5OQ0cdXQAhxPWYCbq1R3omx2xTae/CXzY4XBMHBVwxVNEXkdbIgSTUVR
T9OgAfgLwwWYCJzAyVaCYlJPnXW9uP5cOouhP9pYdboxRzCk6lW5mfECjjBaNvh1bQZ24Ho9Fnyr
e9GUXzj7G2s74arCXMimSpfI6Beu/dkRVjDGo+wJyaT2lG/S28RMnOid9Rq9PkZ9IZHy/WEUJ5X+
czM88KaN+IQF9La0ghOWDlzkQ7ZNH/IO+Ess0Vc/pypLaEWDaI2npxW1oIy6iBhHl7/HGJyQ+Yd6
uV//mNczO1XTRV0XZAijAk44cLKE3hfKinfFBtNm+9xBxPa4j9bm7qZnAmLdMuulnzI7sJ7rgiaA
DlyReVC6kaNf+GJdL+JcFmXxNFZ9Qs164Kz5K9ntYq890fdIC6McvwpOCpROIWwqWitrdjIw9CuZ
4S0/pY+0FMr3a0WVtGIlIvd/nbHrG29VLHROVnaUQcFYWAKj1nf9UAovywq+2ycCpIzjBkEaONHN
GtAQ9cdF0c12YAE+/uVUZzHEHi8+1BBqc7+gNoDRgRGlEaAplZvAroFSoFgtQkLtsPzzKWm7TIx/
XuRZJKUbklFmgHMjEc5Ca202kZBor5K9+OQ6xc30SOZYDUt7N4BSo5rIitjEHp9yIvpHUDrTh4ZR
1GRTvHaqzYTdPLKgnrnldwDxY2FDcCIne1K2yS51WY11+mFAi6YUSakjLuy0BbZRKpu50N7S0pKn
4kccKoBNwOTU0n6pa4b6krRh7dKptCIE7erYl9BePprNsD4AccDhMUY7T5odGbu8DTbrjoelv1R2
oYIpLBo4XPCCIeys33HAW+af12X8xc38VqVTJLvQ3qnM9F5fcCoFZG7NRsWwaXiQsfZSOOkDq/TD
shX6NaIIWYlSOCmjnZBeWhOIa26Mp49kJWblKYwb/FTiohRFpCJTnYjyMAYBCrE34T0odjDEA0w7
a7rvnMAcN92hOLBCElH7FTURqWjRzEojJxXRzbkxjbLYcF1mBWCG5PXYXP94dKSnT0d5nrhetCYu
DNFVl0dZAKk5xwQqYYmgPI1R6l1bpvhgyb7bj+/GS2lpmqk9LZmp+gso1sB5NjHBRcksydodUq5l
yfk2mskjgdBAEd7UDmDIBJ6S5UmZCkJ5kjnJG/TyTwvGgjtmZnaLEe8v6l7xZlv5Lu4BeshSkE/Z
Nf3ZKEdS8pxGRuV/eu/8HkA6u840DrppbH8Oe7Cya6bZUZ4kS3glzlsYueyVR9kqtxhquxE3xTMg
Tk0khN/W9ZLlVOj0d5YTJZrrU3yabO70Rh52imN4AJK0Wcj/5MevKAv9WAE3TMOVAq5TRte39VKv
R9Gt81gxh2EJEuVKeCnkxzCUkCKBWsAU5DB/VoSke1y/Oob3oHPNLJdLeZlh0lyGybcyxNQFP7hx
JTzM0uSuy/o0ikwpIo2W0MvL0vM1bq51tFdwGWovWQHgLbkyx7cBSNkl9pijp3lTFyYIHEVGXs06
KuVapoSfsKUC3xxWqVlLBwUMOpL6KrUsAhr6cfnzmLqs86Cll2V6aLXLhl/a370mj/lRcZdN5uq3
ga9uhm34WD5Gu/Km/cIzznc9fJ/FUgojJkVdcy1uN6pv5OGxT+5H4Wn9C7JEULFmafmkUXTYmTE9
JOAHktLNPPxYl/EXLTmfgxjGRYYQ9caSFfHJmIO7CS/ZzCUPoPhAMPEVZ3YTP3jJb2K3Zr1kr2vI
WTKlIe2sCP8swnQlXPP0ULiho4Qm6COf80fkDNuktHj/X6YpZ8Hkh10cWR/kaA5JVOiw9SA+R5bg
D364IWlK885OpVnnpIJQWHJ9CrXFZxR/pEJotfNBjgDyWxbW+re8nsKez0VFnkrOWl0hyzYDJg3T
r2PboQmHWNDm1gB8J5Qz1+Wx9JOKO1XVxX1JDpYthZV271Xjzsv/WnmmzJseTJXqUhF78DO7wGLu
bKPgOHuRtNoTS122wyIs3fVDXQ8Evy+RnkrFjEXSgRRFcjFg4hp5fhTi8nldBOPe6KHUJZUCXs2Q
Q0rA9O8jX83f2vJ1XQbrGJTvkHs9w1QRvg0PPvWm+l4OjOf3Kbn+HJjPF0U5jnSsUBolX1995y1M
tOFNKm+CW3Ujm6q5OPvQqV7UPdCl7XkXYP/SG5lvc+Jj134C5UGivm2XKsATioz1hzvBL73JBCvk
EXACX1hdApFhXgblNsIxrIKY7GO1DqGeqL3BHlwgTGKxNHEDu32adsa9hic654lm402etBWc3MZ4
zqbmTdYGKOsDU15lEotpGMZZdPP86xg6aGEwrPvT8DlteZQ7KUu9yQvCSFTsgciPdYFt4Uf36dv/
TnhLS6IciTgvQxaokAQyImH5mvYv68bwlwz5H11VePIiufD44zB3w4SpMTd4171lD2ZUzEEMW/EV
ey1e4bHGST4ViP88EDpzf8oL1CxIhgIZOQZbD72zuMW3FNvOgi9LGDxvnBEY5O0tOkxeahsb7nH9
uOv+RaFnTZuOD7KWTIotoEnNF0xj9h8LhrfWpfzlGXC+VMrFRFKtJFqHSx23pFNXuBNY3CS0+OUd
GxmC+QkpdwOAsSivSXCTHsimV7qFxaG2UMbwNY0X2qz89S9VuPPxKOci1HqlFdGpdMKDvdcUncqt
vW6Hf1GIW8CqoFnBDQc7bw6g4NiAInz9gq+/fM4/gPI3BVipq4VYBT9Ley4BJnlVOKh33CMvtEoZ
RDdB6pcha1TkU/uaVl7Ks6TCVGXRTL4rqjjCPrvpfLIyL+7YBAuM7BPIoX8aijoIotqddMgSkIwF
HlLAd9Uu9xImvwhzReLPvrJJ9uB8W79dcoq/xw6FJtGa2zweePKIXSo0lvMUZLuVGy/7ybgpmJBS
DIs8udoL/1P2o9zFKXQpeBpiU34ubkqLcHOEhwyN7eWjdpO78j86vdN3vhCqlH0dJx2EDm7gxbve
A6vWfeETvofuu3HLcnrrAUk5uYsLcUs3tuIQQpyEopGu7KeQ4dZYLuD090sJRt+GuYxPRkhpDLe8
jx1CFCZtAcrVbDnm9joxsBUVOVV6LuTFObC4tR7pRRMJh3T+iGrVHDPO5zJGQvgpl5LBdQyOaYA8
S7wuKXThFBS9KDgIXXdKZAimSrrNInP6YmhmPd4BeYSUbAkqR+d1T3VnFlhiSjxMijGJmWhNpX+J
+KdB6uiapnpY8G6vzHYSvmV5a2rhw7rtffqSJymaKCIyahrYkKn4OPwfYV/WJCcPLfmLiECs4pWl
qL13t7tfCLvdRixaEEICfv2k5+nGFxNzn+3oKijpLHnyZKbc9zggpEOvm8uSgJoIerGk+0+yisMi
hhMf0LAsWJsKt3yN3VWqr8D9L2/9vxHgv1/iP4/KHTyMU6b9AwMu4qW6mJJn5765UflEqv//E/8/
X+v/eOD/5Mp0H3ijInxW0vJ6HMdKrvGd+1nx//+Y/+2R/pMk3RQkohkzc4hGOBnEEcuX1BYhp3ev
W15FmP0vlLH/pqj/vsJ/j/0/bghngmx0xWM12rvrJqtiDQxwD2+JP76EsTjZeD0u5H/19vL/73z0
f97Nf58cx2kKy/sEHLH/ImkK9YxeSTYf5p2H5JjuK0znVgl3dm9gGTtsKNe/RWeErBIXwpS+HbgE
e8fN75Ptor1INR/PSRqqI8elPJpkDM80lu2hm+OwFPGwHDNBJJrNjOTJ7MJChc4/gEQTlCZO1goH
uwcdncDJgqX8MQ7U+KrNGKiiUTEEJX3l+ydIaTbHFkabqoo6FXeHELNXUWWDct9NoBz0wSHP0RcZ
1q7NcW/H4RhFUiWF7kKaAibchwpWIU1hA68/wV94uui582tlLflFlQiqKXXdMbUziPgrvpqf7KIk
MVwbbTuzumWiuc4Da3jOsIs1FbvQo85ZLyE+YGGXUAwkxYRvXgILg5UUBsNr0L94A3y98zVQ+Tx2
9LbLFbaZrf8VmOjLweQ4bZcj69nRZX2TbzwJi7BvTnZdppxtfKws7ebTvK4w0G7JD5vIO2bDPxdF
fiZjMheqt4XH11p44hWs75cg3qqMrGnuz/2bjrpH4cZqsKSm6V7M3sRyy/WbnMfDrKNn2/U1Yw0W
bkf7szVdOW3uHgj5Tdr9bjS5bt7wuC/eu+DDS9NDAaTdfzluTnHvTblT63B3EhMjF12ZSl744N8T
K29tPD3YXbAiy6bmn4NEHU8cGOk6YeRqO3iAiwj0t5kWMCh7H/hwGk30lyiIqkyyeTQ9XEYiqGGa
9G80bAUw6xNejyiWDhVi035CEO6BeMFpToLHpGsf9m4RWID2PmcA+GdQjmkRM17BCg2HF/Hdg2ZE
xpLkGvitrJY+uCyUnETE9MlfTJh7jb8DqPawMaRfuC/Sh9Vr03LoOOw2smjMG7+JqsZb6Akz0yiP
RIL9AUNUKUgEXYrGgeozxXAVTKDA5PY3x/ePjSZbwXsGH0X8Jn1iYLXLtc79zdx1lrYAYLap0DT5
4IpMx8BtzWmI2rfAOn00g/jTN8hK3eh1lTVcwWCZ9QeJ3aZ8WXWYax8WopoaDwvndsLZV6RaRHuQ
WfsLaeDX6s2/W7LZPOTzlHdCvKhB8fPU0iX3dzCwjPaWHJtJf7ckqkiDV+R4UzkfNyZSEc9Tan+E
I16siWHkY8mC0csUXSgTh0mM5Z4hHEYDWfLNqA+yNBexDUHeqUwV2xi9OkX6umsgL8/6x8npMk71
WWaQo3b0M8NKbZWpwSunVqUnti/oVidshgTBeFN6AUuR28+Emh82piWl/EewJK+xl5xX3Txn+/SY
Ku+0e+mT6OUJtgMP0MzQeRqm/ywqMlGIQCYV8YfLvLo5R1PsF21Dtuuo0vAkGeyOF2kOE1zHFZfn
PeKnNojvAJGObuz+xHBhyZNI4Rp6pZX8Fu3ZN17RX6ZXkTfC3oaEF4m3/HBukhBZCP8mFj6afH1u
hTrgghxGZb9gRPYsB+8WiO24u/hF0uBnZzrg3EtyR6BD8ODDO7EhK/bAa3PJ+l/dburQ0DeIcIag
BjUKelTdkNsgeY8ykRSDSiV+e3dOfXJbNu975/NLb/hZMgHSUjI8MZ/MRcB9XZLGnma7fQyT+DBr
+B0YYKXzlo3nbIbQlYItZgW1K1n7y4zoOTUvmrM3Px1AVF6CudyoBB0EY+9zs6imhuM3PSSUP+9j
OJcRnY8oLX4nq8OBykCsGJ3iJRyRSZE4yE/4XssLn6gX2K7Xc5v8Vla8RDGKMd8xW8uoP8wjqSHz
9bRY/mOjYe4T+7xv46Mf2CeSJM+Tz4tt6OrAJnnnG56TIPsRrup9YCSfI16uGZwApwbLacy/7Sx7
UUt72YJNgpMT/Zx7W/rzXnftWiwRjPs4pIUWUW+MYVckODTLVocWRu0Ze10z9cDTtlpgLNiztrLT
eqBGHJUfHfgWVHrozqFHLi3MrJCkeqiqoxOIurMHU4N9oc9Zpu744dsqEBbCti17TBb/Yxynq08Q
b9Lt2Eryq3GdyndMk/KFp48a27k4Rp0qCIONhRx0wdr410THRx2OcHVTzTFL/ZcVj4zN24MI9Cne
94+Y6JJ3beFbiG+guNRecKFx/7z4SE4ZAkEIw7LDwIMq3uWhT7D7o+m1D6Zq1fu1jdMLW0UpPHVv
CD3RNHvv0jUfu+bYhBEw/Ln5MzF32kZ78kJ5oCtsK6OsiBOvXPleGJMi7SYXJ+aSyxXUUd3/izB3
k3Y871LUSoONZZ4kUQCibx/lvPceNkavOwO9zVued7k8eCb9Fpsq/+llhP36CPzjNLWiXuVedmn7
28RNJUOqcuNxl3MzYyPOYzz3Vm0gEBE+tNr7spR0+RZg4tBGPwPZjPkUzSfnttemF59TJt+mqXse
N0tK3XrAUrxlL5t2ULkImq6IWkANyrePjTM/BuJlh9kmdZJNaa638XmPxqIP6HeswyNJwfgY4eo3
9OK8Me+Hr+27XJMb2u5bRmWpUn0JRtxVHi0PSTB/pyq76w7Ru99eRsHPIe0eUCWXoZgv+x5+hulW
p5s6NokBVSAFPVtgb7RBQX8Y8GNrIiYYs8+vJsXWgpi8SrJBlcmM3bV29r5bKk9ZP9MnuCnql4CZ
oYxa+s4yeoaUqcidZKzQeElFzEcvzzIMzaf1OsX+z00r+OzoMwQdgqIZe++yNrEtWOTCCgQx4EB2
XivL5YB9WlBqMr5jgW5Oc0+ZilN62XDdtomfOgtNoBlCEDYWCNNrggDrtUj7WOaLR33jmfydyuTd
R9WTh8R9YF32wXlJrd34QRuaPHd8xZp4lL2MvBuLndu5iDPy21cThFH1Tot5EED2JRmLzrfvK/zX
LkG4dfd/nzHmm4i/OMNJ2XXHbp3O+EvW7K4Yl2gonJfeW9WC1WwkfzV0pM/LPHjdyQXUTCAKLdNz
2qzR605YB/m21mY3L2jji06WnZ6awfc/kp7ROlvssuVTMK/pYeqbYcv7QVhSrOEOyw/Kg6wwgY+i
ssG4aOZkeGvDbjtHepdnTMiQvE07R/UOmORhij3/YZuCLEfumOo17syRDp76nSJuVDwbfix6IbDI
bB6GhtzThZd8cXcm+Gu2hBHK6b0yXvt7Sdcv7sAHZOnVeXMuvQARZNF4T61493v3E9ZUf8ekPwST
ODc2rBjpfslFICZG5paMnj343CIHZtgoMkj4/b/OUMuHcHd3OiKquO48JinKCp/5ueeJj2jhn16P
Pe520nGpmfZqlgbIKRlyj+jDi1oShFkhD7plt5TMlzVaTv7U3sdOV9kkWOXbroxYc0iC9rNL55OQ
/nHvnTvFUVhPWfxmAroWWdBe48m8qSj9g+qNl94agZ+edgEU/I0sCTFvsdyGXO9qBkLCzr4YZKUS
35yZaGsA7vjR0W207fpEHK/FDkvrDUtnPoVNIMqPS2pN3cZe3eGDUdAhcCaDrO0EosfePftR1lXN
sIIk5zFV901kim4dNRJaPBahjj87p29y6mQZZRPcZdIRMm963oqWtU/aT279YN4CPI/YvQKx8Y/E
lPs5tgJrzfHVjuFDEgY/aeqWqp+7qTQBYo3i6WvaYGGBQu6kyGZvzAMQQfM+GwyibhLWrk9OXkS3
AqdM5Em3ntKF7S9JuKW/DdQBS5/RMrGMw6vZjNd2aM/KG2sk0pc1NXDOJPvwa+Xuu+3VW5+uT0GH
kNpK9QBeaFfa1a55T5aoNC1i6dJ2v/3GvRJL/CKO2yJs5KkL7IO3qCRPybZUsZv/9BpwI7q3vIlU
1UfREQzTu78vF+u1175J37qJnhmMX3PJl5Ptujc9w3s5HX8vS/RTb/4PFuy/ZJ+KfHddU63L/BDr
da9ohmoB9SJKIoo/b+VC63Sxr4mgtGyHtArgGJN3VsIBJEXIIybF/n0woxrW3cFRYk/+3Ph537G4
UNNynjzv0Pbo2oRvL4FbUawHh2VM13IU25in89DnuMknODLVA7qqxS034pmjWtK/KkgtSm/yPKGu
iaR/lb0+in4CaRbm0Un6Gm7srZfsIxDZgWwzugYL0V5nl/ucBUgV00XO2LHukdg3Sl+nFJHS+eyw
GlexNjhDROSyddNLqHuVr972hQ5JlHu/oUtSj9KPugKNXRHP+0c6ZUUYTa8e0xuS/fgQ+e15Ytsh
4uoW2OyjIewus+7DOP95nTt3mshSh65jb9PiJcc+muHRMOjwF6Rn/upsT3Nl2x9klZizJFgFHa1b
HvVo2iuKJlcSirJl5uv7ZPibt43luMmvPZNtaULvljXJL27dJZDqIMIE5zLtf66JBUsl7t/QRFV7
aytUDqc21DXvoYYQZbxKBvXWUp+U+ygfO4ZBYBb/0c79oTx5ksN+29P0OZ6ip2QTdbfTvwH3bN7h
T8KF9dXMyfPK7Y1BfQ20XlT5bbBdvKYpBjkgCXQhZumDLncGi840uBr8qyXkhH61HofpvrINe3m8
zYqJ+H6R0vVRT+nrGAv/uG4IByLdWDmPzRsz7nObh2ePLZXkYd1o8iPF/YwJiuhwxJieJOEbF/qR
9Koa1h1lDTBpDI1Gl30Oim1YvOJl1A8/jO6vVJibGce3ZAxO0dpWK76UYv6QR577JmQ973uHSXlW
d5163Zz/C3nnT6MsSoMNBnJOnGnfmTwhcSkhbEwQlfIYGyAiJWBbxeQ67OoyRLHNpx7VaJIcZyQg
uEc9ZRYlu1GHOcV6Re/Wy2i7+ziDVTrJmoXiwHFk8pCxMydZMbZtvXj7eZnSa7CnJ39kn1zZtJxW
elB0oD8ypTFbGMLhQEy24vbtONCBeZmi5QladEMZTE2bp6avNYmKZJqw/NjRb5ogKIUNBrvpetrm
UBcuEabcyZCofAvbP8s6/KHN8LUT75uI5MVvhnegFYeZj2/eTG/WtKXod5ovQ/saxNNtsirOhwg/
8D8RNmUMilnbXcW8vVMZBRVh/IqOvhSpuw4OPqZpouGzJsIb7saj0RoKzbN/tEu2VbuP7yOXIY+9
GMxXKo7NEFddBPGgOHg36PxLaeYvPswPu++7HIVKn8ft9LhnbspXRR98qRHpVI9JnolelQnunstu
adzVIw/3PN7S18Y096ZJciOhqDHJd7INT3jXD2RU9Wz5bxQltxjjqCUVBQ8k2JZif2aAQdqWVE6E
L3Jd/6SBrlkX5tuYXtdxCkrXAoJIh/ASoWCP+vGSsmlBkkhPSnXvUNX4ksHwGnaI7L7tQcUG0p+Y
j2zjbU7D5UGhl8tV0nzJJIF46bQUSgXYPZvdxQdwDQW1odCeOlgfVQ7NDlCp+RHMAG10Z3/wBu8M
WkBv0WhM4TfpK/q+S6/HH53oa4sGnLbqSXcQcObrVjg7PZhYFtMSPmR9XLIw2/ItUk8gAbc5t1iC
YduGoIM3hA65Zl502uPhWSb8oDfvGtr4rnhwi7q96owdCza1TdE5esHAGB3dUG8hkoEKalz4k4c0
66j8WLvmRXGvWoX6C8waxRzW0MRm33rLLhtc6wV2ZhMHUJkvds+jxgfJr03v4t+XoiuUmmFWStbm
wxCYkwWNkPnEl6AYpQd0TSnve2Nqhbe5E/UYkYtlw1DABQz4TDTERcLdn1l08Cr01vTMVYryIl4e
/a3ByQnJWbv0HkfTAEmu9LFZst9LFr7p0H9dmuAhNvEvj+1PM5/exta7zyA9RT6cjtsVod9+Ek0+
qQh+9Sguc/gin0HnLoyvcNigDui3R2rJu6fFF/CEu4wWsBbZck4GfvO95UDc9kMxdWoiUSSLKECC
uAqDrQlkwd101aY89PYzuje4W2QRONvjbRIwjVLxBSX6sQ2+0dc10WPCGZqG4YLy7GVQ2S3Mmtxb
XtVgrzFtLwqKF8SH1K+X/gPOnl1iz+DVn1uLmQzT+ZxCAmWFYNZK6pnRPOZTkbHlsOmf4frIzZXO
c7WnrqYQXDD+ozb8qY/NX7Ox7BRitJ0Lx4aqtUwfDLHuMHhQVLEqKCgLupIs06dem6sI2rPvvDul
/V8vQjjlLnxdvAiZLwueE0ubyhtVWxCiB0g9BsOhacYGg8202sX80AMeTcUgcmrnGtVxxUX4tEpU
QBMQE9hRrr37xFQmX6atiLz22KuuiMfsCD2SHGn4ihb6bUqG2kvaA1y/jzjv6HcALfZZcne7PIrQ
HFYy/JDt8CAC9ujFtg6YKxPB4d3Ia7M/ecF8hqDps4LhG2A7YCCPUYJGfB3Pu4TCYZzAnlg9a80K
id6KRiD1A+XrRguDAVBtsB3ZbtkzVtVhZhb8lG6+gkteG2+8J/GfJQbSn4RtMXnsRWb70UbdYY/7
q9ije7hHJ5Qr+R7wetlsIbj956QK8p/Tj9Pa/kxQqcVowbL002Tx70GIo4+DW7Pg19qxw76Q3Chy
Z6vC7kufoieeyqzrTkS/UyU/s2V6XGL6sdo/SosCLieVasXvLGl+AJ7/m7j1iAB/GAEArhYz5xRe
oAxXfY8enFhPVpF8xVLB/K8rHbxj2MBMwSavFnj6ugqsAfnmhST4yvP6qhw9RhmGxrG+xbuAiFjA
cXfYce2g7eDBVHd9kdPfHlWfCR79IcxDVP2LQ+QNVIPG/LUfJ4y5aG4aXWrcGdWTazK25bICUI+T
o5515akPEQwlHKureOzLiLizwXunwt21XOvEmRKaUmVHzVPcu0JH5GZZUgKzLLEbb1EFA/abeL0T
iHX16oIdmmWY4Mnb5b7Z/0jUOrn0h9JEyxXeysWY+jUNdZkpWmR2KzKSoJXR53nvT+BlfxAFq0pb
bwlq2uhTmeGRRZUA7Clnk7f7U5dspY/+L8RTY+i0bXs1j0FOhxvFeC9JWS70p+2gDk4/yEZy/u8Z
NS3MNBdzSvI+HYBcLnWXhJepB6NNp9WWYhrJQ8QRCO46dOpTBAhrrbL4ed3+UphcLaOsSQf7UzQ9
XQcLDoeifrGAXNv7AsXuCHpQK9B06UV/ESHKALy8vHH9CT33YV6/dBw+AMErfHdLoCxkDXA/2KRP
w4lJDxbNa24d+eU1PwHtV8sE/iNeTSehPLTNRWIwNdEEKWnPh9UVM9RUO7hwoZKCD2yue2igzqZY
E3nm6Vhq1T3BL6A0M8nl+vvf2JX5C0ZksrThTU322PQGP/ZjzJ/luuRDomGvGnrvLuMPywBZvjZQ
JVqkB52FuYnC2yB+J8v6Om+60M2nn/jXFaka9VXOWQZ0ectD/Am7zWVggVXzSmRhnSoHeXHuAURd
3rP4uGX4tTCc6QXycg+piY2U7fIzllnp6/TUe+Im5PyhfFcNnjiJ3scI60+fiVMCgBVeZEUcBcfY
PbZqzV1CoergAeIPy8hF50T/GblXN/6TVv5Rsj+sm+5hi8IWOJpoKdbnosuY2tMQQFALqUW24xHg
pFyfed++70F/WD1TTPIJ0nCYaIKIHftIggvsVZyfR6H/3g/gTHPsPFJZZLvM8pbELzP6CQRiOt7m
/v2fDW9ioGaUYNlr+trDp0x6ucJOyuxPr6E5zsodHFRkx+ErCEiZ7lCwZ/OvJo1LI+GftSZ3UGVw
Jnvvmgy0VP4G3JUf2bZfZBAdYzbXZL8vydlA6TtL65V7j3v77Y19bslDr/B9QD0bFtwq2M37f3YD
8aFlO2BE6wNyINd595diGIafWeswVbLjfMkAaaHQZQHLk9bHr0XZcYtslIdmouWm+As6mihnbfca
SnYaU0yPMCXqAD6ln2wbwXbz9wdvnAoqs0qaDOznoOdFNka/U7K/YvZ2alSLvig94tKfIaxfTlSc
Yq2LSJDzto/l0jUngNtFkE2FUM0fO+05KEwoZLrCCzJAtK/B4PKdgHop57ehhbFsvBWiGw8EmANy
zvyvywbIG6ivKe4qP2ZIb961GX8xZMMAMA5KmUX69To0ZWiAcIMazgQyyV57KVAqYBip66tQAp/u
utzSttLoklu7fjUGdtVekI/RelgBcnYwQGZBc8XaSuWQKPJoJE/amYpCUgsjuL+LYBdi+lMKNGjX
7JH+O0Oe6AA3kzfayHMIn2+q2QHK5oW/RGdGp5ow/xfA/WfZPpPxkYbrLUKipDw6sCY8MQ0QpNlL
O+EsJw7tJp2qpWkwtBiRS/r1OevWi/OH44CRVruKOF9N9+hNBiwT+9u48RgusqKBboAcI2HyrBjC
ZzraoyTD64RemAXhKQr6cxIhtGbAuol6Gih6h7AB8ro17Ce4htfIDx7CMKr8pi+o+ZORqVi34F3I
5N7sw6FtojIel5MibeV5NVnjkiTuNUi8Ko1FEYfbcyrCZ7Y47PDR9HPbutMkNbCK8Njv7DIEA5gx
8j5JWfIRnZoX59Q3b44iqmjMLRH+gTS3ed+6I+Crws22HNcoD/7Z5eKbh8NXGiALu+gWBN09jF6T
zZ64UyX1XtBUBONRc7w+pKVogYD8dO6hy5Xqm5KIZG0erk8Zi572TtaeATZpKc4VReHf5kQ0JUs/
cHTKBrK0Q6AOxownwMbVaKNyZaDTBQYd3nKU3sWw4CT1CyXsxIQ+AEXEdLPaef+2WHZGH32aN1Nu
i3eAimfhnCmGBrF99N/c6E4L3b43jOswQz3AlqWGWeG56aeTcU8S9Z6aSRFMXzMQRA2om/fuGdA3
GnF3JIk4wRumVG1UZqOsWOedkxUnvAfyM8XkYdPsHnGwKtB9u2zDn12r1hhaSChu4e6CGBT+E+1u
ol7nVHx3mTzBb+DnbkC/Eq6Ow+5NADGFBTkKT+3Xi8oKT3W1F5mf/yTni5C1NyyKztU4sg90V0zl
ocrkYfKb+5oozvOZoNcZvyff+t8kZcMxzfofTdyqIujd70n5lc7aeuyD52a2b1p7kCNAZwBAd619
L7uYPkOPBIJDyDFnIdbHdbJ/uecjw/4TnxiBPaiwA91g6OLgeR2m5UGGpKsF/u5xXGZMx0O3ALYd
ZxKcnYxIlVjUN0lXLTDG2+UljPBGRpm3I3xRu48EPJFMm0vWPQj9AQq6OI8YImewBpT0CwI9ubfD
f3ddwY9BLctj1KzfPLDXf6PufvpaA0wRQgzFQduAA1qu5b2ffu/pDWhKKZh/n+L4JABwcpeVnsGY
XOYdcgUcoQ+0i4owWc5tSN9BiMkFfXKdqJMJZBTAojN4VAiqKh5OmeeXOtgABS1HgSnJFED1fuWQ
hfshMrDKUEAM82HEYBfhGWKZbPEPRHu09OMAc+20mQ9UTabqfRrdBNGYRHnSO2zz/Ndvd/XSZFg0
oZwsZdQlGDCPejoYD1XsKsXZx9uKTPbNbJPd2jTOyj5N91Ozs/UmPb6Aa9Zgu55NGCsKq85j38Gt
gxBQi2bMeRnvorJBHZnja5kyXEf6KC3fHxOt/eu4rCzKW8DtBUbWy9HZyNUB5fQKGkGYT138i/Dh
s+3U99T5n+Ei4mLZB6+IdrlVXZsEhZyGp4iI+bzOPjqhGAEZk5TtaHc+1N26z6cRGgRPoGxNAJRR
7FAYLF+1Gdqq3/jfDpDA04zgVisxfMnlCZhTvrmldBbnbtvWrBCLKTh1H+nA6lBP79M8XxODgtd0
V2BO6APQX4xrc9Rp25Sj9t9JmMJNTYSVDYJL0mIRWOkTCFFVGAJM6oeQlJaoe98D+IuT4O8OwZ2j
HtmQN9lX5h+m7Tt1QbF1fb5Zr6KLre2YPXhkZ6DfhH4J3OoGtLPQ2wCJuxBep3jhRQtSDA3ik9NT
7bYRRAdd02YvVJOUe6QhRPl78QyC/nBuG/EYLYDCEYEDGSH7sTxYWa5VAHhpLSfjTplPy3GG6BuV
T1NqbmxHiRjZGs7YFYhSGEMALO7B7fCUXxqSXrJtPqJ0L7r0AbwNtFzhKW4RcfFf/+FuWecD+Hnt
5BcmW4CrAX7P4RHSYfGSHiiZzvF6ocOUy/17Mu3f0F+ugklo6iZojHHX5rYm0h6BYl7DmB2DEXVL
tPxMWWbylbJqQEOCg3aduKodLtr/4eg8luRUljD8REQAhd0C7XvajNfZEGMkoPC2gKe/X9+dIiSN
1E1Rmfm7bDkKqMuCRaJT4UXvZ/YkwRkoS/uSurEbkyXqneVQymXfJN0JscBGlSTtcffaIj3aNGia
n+39sbqyi2lrAWqPirDv3rxOnbFzgAH1FNy51/3Aaj+BrWN0PfEzJ+xQi3FX+IKVfpP1Uo/zRTNI
ssfJJcpfPQXrTPqPNIcaMPx9R+vv2R8AC1suO3b3LNt5TDZKg96umy5y0ooyGh/W9dtdT605nhro
+Lb36Yj6V3OyTlZbfPoFw157TSc/atckyizn4KTqP6NuT1J2d2nkf8ZifHN1c5cUD7rFsz+p+1HT
l5vaO2tD9s6gcaT2bxwLfYN1kq23NQWCtBq6qi5Ds5LM5z4Xp7511fQXcuwpdn86RwVDwmC13lc9
q8FZllOasgs3QY/5fz0dlGoOxjUEFh7Weba7YGWHR50YSZDbfyftXPHCtnwr7mpFhVJnXNEfYpKs
MOmLXa0AzHXtc2alSdxxrkids2VFccj3Vd5tMpvJsYEL8gj104pjT/L73O8IStoq1TwXaCsU4UWl
l3/Y67jP2/XXzLxNUetMOkAt04ez6Hi5wOb68qzTwRkc6s7TAq9JzwMd6yyAO0XgD10AhRIOXgOr
WIZ5igyl+dR5b/Xma5xY0ZFFJF1H5MdQN79UtTEo7lmyWbrq2MTj00yvKQECWsQlytxnzaUHwEsV
8hhkioTaWfI+9P+ZwgaGMiNzXr+8BQnS7IRVTfzLrJ18ENHsR6zh6I+0n9jhH4qHyYw8SAmZmAc5
ZYcq0+6NG58sG5i0anyGYRn27RSNGq4mYBtD3FbNB6nTll1hGFEJucashJJEXfxVuyVJc7JdaEDL
iIRrbPv6y6vmXWF+WWwr1ZP0Uiz9P27zY+KBLRKz1XbIVyy64QrzJ+vCfPlG/xkiehqD2rWuDWOn
94BUl+RWZ2derGtJXwVyH+qsNBnVZba3BVNoOw7wRyLMZ3MjYsiqhtnWGrfdyHkXYBIFqVexv3dW
J2iq5d2rvr0lCWEWgAf32nKS+i2t+h0oUdDF+c7pO8bAJlq6+pYLvjnFKBlfzPoKNh/0w4E9WpTb
MlLzFJbib/F4GuawowKHomInMeiU8b2mn7M3AEmJaGpq2k54zLkJG/tTYPA1yDYxbfmvaygA1ivC
wMh0020/2JGTcaMMfuRo671Lp586F4dOqF3Hlqm2FS8CFFo4AhqLCtpkqKxaYI3l4CNQqctuK8xD
V5QH3fW3cZYTKVHZUT9oTjRLf19XdKxCoGBBy+Nh1yOy1U3lQYv9aOpJ7NQqhF5QTzMIWSb+qfKJ
Se+StwY1eeYgozphIz09+j41vKN0iU6K5/dkUNFoqXDt/6b0l1mMLk3zD8kM22tQHr2VJfY6WMk/
1/2MyzQqmyFUK3G4HRsNXSuc6Fx8mtym8ve6sCGW3d+103+Sctna8Yvh10AQNPDFHAqfazrFF9T5
xxm12TChpGWFcdOMO1fQZQEoLi0RQX6LH1L6YZnGkZMAcPbGiweXsqRWFyL4PyZrHUnP2NtOe85B
ktldYyJSnP+IpH9yhIsCq0WXnl80TUYGmO1OGC78QP2GEuXkjg59zhgt/HqCpC9XJ4R6AEoSG4LJ
Qrv5lHI+kf20WYxPKzWPrm9EWutGkqCNuvpaHDjOJTsNsLoFF//i0Y5URVA58mhY7kZfyv3q+x3C
XSYb1Blh3/HSFWyyn5MiSAkKIYV15+tVxHy6cYcaiUzJ730iWgHsgWXKTxbwoWkhtlu7qBjGbdvn
23SlhND2r30dJfVwFn38apfmy2SuEmi42acjxY0+Ih4R5GDEcto0nK18Czl8Kd1ugz0/AkOIoON3
Jci4xVPkRgl8nds4+y/VwM6XeZ+heewSfd/OEy2G/8eovoVVgfn5hNFDDCU3XbWhXJLN4H80nOhl
es+LZ0NXZwl+kKt526i91dD2a2V3UK4VqVz+GRwkky3SiIa/oZloBIkokxBl+W/Cj02Tdk/+VzA6
68ahxbURrU/Fizef51lu8gc0NhDzD1cLRrXNhuVVm+9tLch2cSLNtLau420Sm4IInJ91GOVdrzx4
Omloln7TdPmqW9NTWbCXIIdynwfxt4ltcWiVd7XZybY1R40Vj16104FwTUKFJotI+kQEma9th8rY
I6IzObJ2pLmWutmphkKGSlQBkvemYwbzpH11tn5w8/yXgntbpV7TK7fZFqX5Ucbjt2dUl0mWl2Vg
ak26qgmssgINSbqvFPRX41sG+tpUhX5z2iuqm6M5Mqolwx71MZeXWr+dkhyWpNy6nR+uBcdGb08D
bTblfN/6amOCaJiu2sKkHmK/CC2fvWBV2QarjQbKph9o8+RSWd0LyW03Xaab0W2fEml+p30fDNSa
1P+wFuvZgNluEkJs22prNt1e93l8TbWzZAZl1kDR52jNUEoPFymmF63xT27pbTTns3LiY+rrgTuV
obHc0vqpdYZj3TNfFCBLDNtoTU4j1ajXy31H1a8QwPXwzINcgKTLh3Zhp/XOrzFT/hrwOEau4TEQ
VR9xrnaLjLf26IWJ4RzmNj0Vih3hKSfTO46J9lJZYzBNOCvSaQuBE05VFiX+pz+Pz57b/6nBwRpk
jTPPIEPANCZTmHWoG70szPs1gh8hgu0/xWSTPYifXttoKmUdA9GB1nTytSIEbg78zkTx7G+crH33
kwkRIuuVjTJM3WI/ChXWU/FUaFbY0hY0LTCuM89HBO8iyMd5X2cyUha9agW4BBMWVpUR6dyocSVv
i9seclftZ0czgjax0mjKmlMsGdncZpO1Zqi1GqqNdY/8J0qsPlrpqyzXRvLfndFWRkpejDG9xITU
B1WdvnEBHsg2CWLnPpXZ0SyXHZw+GsLhXIlmG6NyqtIbwpBdLRkGRB46XcYu9kG+VqX3lJXd1Y1B
fcuf2tX2g0bgfav+AU6c07X4iFv/ao7noZXOppmzWw5Z5/j1yEIxfaJ8yqM9InD1dUJaK087+xNz
pT9jl7z6nnlMtWyf+0is9RlhcftX5BWEA4zJKiIUY2iz0p0HZbM0m5Zmt7aLk85BTMETJ2xsjp+F
sD7v81jstNYLdde+qtj6Lqvhli7TtYTnH/RxX07yZbT6SyemyPG9F7/PvspGXrHi3it23QS6jlJW
rQaM97TP6OIkkq3BdZ8GLgNHQtZk9DZxYZb7Ok/+S7gJ6Df/uaZznkxIbEN0oN7pTNQUzr79gBEA
naGph+k8oGgFSdaM+Gm20rs9NM+p/WAbPZLeDQSxgwvvYWZ8kuRqinw35RNNUXPEAxP4qxk2Ltug
GzsGhNfCVs1Rb79PFRB4w9Wpuu6tSKvPiqlSKJsC2b06mXqP8+pL6eWrp61Bmci7P2f7WrmbUt9h
RhCSpV4pZJq+BN6S7lvaxbRUmylO321hMIA+gSHtegw6MZ4EfxLP9fRgwZBAqi4sHum0hh8/VYn8
cbXmJuuVGayqANO9O9gWx0fAbQzFqxr6w+KuFzOfyz/OyLuQFKsKPKV2o2cO4TqaF2NJfgQDXDZ5
fxIXQEZ5iRkhrKUR6JMDq3K86IED6bMngaji9pj7tasHtZWy4xhxdqhVhhPOqz58OH1iXwbuuJ1V
Ltm20az4hTVfBBH2un5e1vWaaOXJNeOtqJq/hRjOhaePEagdu47M9mjxPWsS5VaX+nvuKiIZgdAA
1+qzvzaw7hJ/r9C499l8NAVp1RwH6R05rww7jsVqmFlmjKWTRz3Bkhh3st7CWawI7rP84PKDgp6R
JXT7+Hs05zPABS8LWWWT4/3FVrxd3amm8WMx52yDWZvrA+z2LLIMmL/6mE3u5jBufKvZdpW4xRY5
g6A/86ZtUbvJySoJ9RlpFePsdylxR0DGHldjLDkWgk2GmaDnfCicNAjtUHkLixZbdmct3MNiFU/S
SPa+2b1PZvLC7ifcJTkDpuN8TjNChqK9itJ9WcamDqZ4uWctRdXX5L8RLjZ0s5XRni3sATssOfIx
snnN99qtMtKryEVyNDA6IW3rz+uabK1qdGEOBCrgrGGW605VnqJsNZYsWuz0U/MeEojszwqYg4fs
KjC0MA60R/pKWqE6+UfQq37OJ1d7z2ZNREXSo3DpRfN4+GrnxqO+Q7z++CCDurm1hzldI6ht7Obu
rCrKclCVQo6bMjd0frSht7+9nsknV1oj7yQw9pAjUpQ+viSEkxn4Soua11350+Mat1vo7O7uVBZ4
GPinCI2BbI9gbsll3SZlHk+0OcVxzi1zZSW9BR9YTFVyyBPGbCxq4h3BEbOIqVqMAHHcYBOygMV9
3fitbPpITbrjvW9j74du19jVuad/+/Rwpz617Z2sETdzhvsn27L9QHdTuA0nofJrilG3FKW46dWi
7XJN2Q+zzUORmWbzctLbGVGl6t1jNRsaBgeNlBiYqySPnLwtLrVdWvcpz+2XVlfuPmkM46JVgr0f
D4taGarHyKcjGt976Gnochf/ZVWFE2/oVtZgMaUW+nLwJSX1IYiMhbZtVz/e5guZmfra1VFdlPF2
xOGy7V2PW14X3vOqLHxl/OeiLDaGTT/ENtafbt0sfdtsFi3TqMmY3zrI10AgWYeEzo6xasVt8pru
WNpJvBnKh/DS9tqbHPXkIOa83tcDCiPRMtgM3uLuvSHhoJlOX4UDctzItQrak35o6EGAkH5oDJO9
09bJVUyz9+LSZUEbwrwpLmBLfaa5P1xn16lezNKdu3CKtfVvWlksZbXhVciYSxEodfImPbs/N5qj
NrFfLsmuRby7tdTqXuhIzUOjp+omxjbZmbG5IBlhg47DPcYqTt3YS8N5UI5g1zg6/opF3LIlX+8o
xeFk0i55dj3kxh00yes0Td4U2N4A/J+b/kOCqKH3dTv5J2tmxDGIBg0D1hnHI59Y2xj9at0dlNAv
aWP8ygUsL6u69bmsh3Zj2CbINAaiQ48RY6dpGs2lW7U0/UsVmmP+hcrJCHkdTzwcg14dfYlyp5+l
7bHhtVg64You5P+Yke/3X3g6+fb9eN6Q2ubvyrJbr45erUQEUbTx2+l/zH4iXpdAb5o+VR8Hs+vp
hxCLdKYxQ7KXucML3MyfeV+D2sS6lv6xtLT+Fl5Vhlyy484Q9q3xCAsOsg7wlDamflXpSIkoLZdG
24U7n9dsk3eTCtCfLHvAvHhHbEx8bF0HhnEuIbl4P8LCd0jmcVl7s21V4z4LLrCUARDrlZ/7+nPh
mMVmkKMFwm8mH8pU2h4jEqZ3bfUgEqTOoKyha3mQCyMMpNu66adac/mESISVORoZ2Ikd68cEfe8O
/nndW1UvD54y0L+MowKYQyazkX7dMuVgtAssd46vetwu29idmyva4GEOGUDaNKrzwXpfrZG2FDSg
/KZS1DxiFXcbXdfeFd51vbIF53I+l42tRzZWi8gUMGcVCqUnAwbxvLZT/5XblZuF5YAKwZSIPXQX
frHvUmejWeYc2R4t6yCQ/wa6JfufoWmeS8v3nqGKrKdaWd6TQOAfDMpVpJtkfotOfmJxmj9lyVfb
6+aXPXaIc2D394XriUg2y/RnaZ3+UrWO/ad3QPCsZq7OWq28W9W4E4PlSp6uY81BBgt2T6dqwJyR
e3crLfAV+4u/awrN2JmF99sWphaBhVPUHsyE2zUiWtbRD8qmVFcM76C2g1efTHvQg75qk6MXx+Uf
oXKTqm5bVNqk2SvTqTf9vBhmlAh3fl4TQ77ZYzo4qHNxybXzwj2Z8g/gZaNiq0U9hiAZNaMadqqH
w9dKf9r1DrNFMgFBpa1ad/PqqaMx9Oab2Sp/22m2Hbn9bG3yVsO2OzjGxYkhR5bavxg+wzdgcNbl
RpgX5QDR49dfBDtpB39lx4NuVeyDWhLzikaY3rAzUCFnc3Vs8bTexg4DSMTftZ8FNoq70VX9P/Z5
jM84XdOZ3e5t9l5YanjtYsvAzLG0BVuVBv0Nr2MKIqC8lwq34amTiwqXuYeUMD362dL07M08gbpw
XIe9WTl0WpqbXzvbEPuktKynEqsWqhgybWzS3JjdVwPrTWyU669sxBfGMVOG9tyzcZicaP917DPz
4HDNoS+G6QuLdvK32JRgRdtYPI2xEk/GksJVof+0hx2qrgRet1Hre6PHyFc8f+LWGO0wFU4WitWX
FyseDTQNSs4/KNDlLVE4DYfZkNnJW5z60MH0b4tcJ9F/tVm2FycSbVuDc8guVYd4Pi7PxLume/p6
kISki6dPIl/R7Jo61Ei9yvUhtVXbRWTK2Kxpbf1HhEBSRy4B8G0kMibN6vFHUyJ+XwtDFZ/usPYI
9S3sXcHsgmQH6TzZODF1x/keLQ+XwVqv1aWkJ8AsO6t2o69tsXE6P8d/2oAFunpr7ruxAJ8ds+Hb
HgpOMUp6wmBmyNhg1BGOOVgbgiaNc1xqOMYwdkhtmy3gLhQ/3TLhnwEZ7Qc6lHkJPeoyLfLV71Rx
zHwrllE+pjAmhMqfSjK8d3aaGZFjl/Lk1qDh9uoILoLcOgz6PN/lWqMYlfAdKLZEDPFPePqX6YxA
Y12Oyqls1g6V+4AyJEMQsEv6GDA7Rj8DMYAauZiGGsWeYX0lmjD+WwpuWlbHFyH41/jGhJSe7diD
T/Xon7sk7o+6zTw1z3X7RWp8eU/qqX5bdF87WFOHU8OZ6zDRU/b4diK5FqgRjzkW7IPQpt+SEIC3
tNfzr342RfW02Ll+NX25FzQUD9Orv9i/5n3OO/uW9nRXnaGnkNfZNi3lsxim+jSWlRfSLg2h7PT+
tBSMYuM8NEe75j+uETw8Ds+m9C92Zdx80ZySun7S5VQ/EIYX15rR5pu3TIJ5SDc9GzoRSY1ixodZ
m0T3t1sZ+vsuv9j4FoOFR4pDIb8OsX6os/RQ0gsEi5MxG/Y2p8v+tYrl0tvjv7oW785gH4rHsVT2
q9eOh8wfYTucOkpn6+Io+9PH1xOSmvdbyPYE0n10axqwxN465XJwV7sM1s56KHKaIZhW+3Wgv2FW
6d9gBa/uTIZA32oLKA4VqVcdY5QVZ/B3mIzTxUKSHZv3Pi3yI0EP0IlZ+SjO+le+LGW4KvNad/aB
GoYuTAdDzeZxh27kbBv9A4CZnhcXvqBt6hhhU3HKmaUPq/r/nNKw73Ocx4MYYBIzu9yXbr4GccN5
HcpqrxrEfY0GemF7zW5sqwtrCzaLnh9d6NxxMF7KOd2WY/mm6viOjeJaqe4gGECU57+0tXdquMSs
yf/wUrRuBFtkgTLdU+64O2+Wr3WfoAQyudlct1qRsYm9QI22NNqeT/tvzb1tMboHK+UfnHItyER7
oKs+LHmx40r5BxpzkON4J7F8Iraca9lx72Ze/3gurG7cQHBjMg41+//G74sknoK1ABhys/XdyvyX
oeqGDRDseSkccDuTIuWWG2NUV3fq2oCcCWQxcQHLaQF9NO7fAf1SmDvG1kbWGhfJs/Tjm5cWQIil
9XAj0+IlHmYju2H/dK17XwzI6CIZrD/Z6didvEJu15R6S7BFABroRbXrTccp8U+ryUKoWRnHvChw
oODZwe8e9iOZHYN3kgzX1pCcesPaQOR8Vmv+DUt6xOd3LVexp8G+ZAiBkUo6hObg9Qkcv/trYlJ+
+P6etVkWW4n0lQyJ+E21etSa6PaNuXwuuu4ZFKkKmjXBDTy535lUP3XrHPS0SLaO9Dku0mcAGy6e
SqxgcZ0n1/BfS4lMrwGmW2PvJLL0sxjh6Pp1/pVa8hQ7mFGWHAFIC8AIquKL4WW1i/+MkvVyLWWg
LbV9HNMUJf0r0ou3uNEP5YAfQxZnW0cCJEyaA13Dc20MPJ8WXULJ00uNcKGaWc56KnwDAW+vNQeN
xgJT9URGGCrOjBSYAM3lVh/6vWjbGxJqYtpwuwXd6NHGrnKOiPLUNoWt/yaJz2SlI9fOkrdENVcy
Q5KonbKdysz/XKN5tfOCXgL6Ykp+LQQXpC3oB3JYnruMUb1IszATEs6D+GFGeFz2hruQNDInz20x
nU3G3STX+Qi6bjNn6a+WV10Wfw2dhrE69o+sN7mz+H5TUhGC2Jw/6kn/aNp4PyZIm3p5m5r1T13M
WynWTeEhVl67kwEdI2pSa9Nux40D85U+O/V4UMJ+nXr/M3MBu4bePi4Teve2m66LlW4fySYzNFPh
Zj/c9E+L3n3UGg7jrIdSRPl8qLTY2i61uq22e0WQBx0zOVB6PoMqkg4Hqj+Gro5LRPL179gzmKCC
iOWp9L5NxAYNoQRp9rftPgd/euqc/2Z5MPFfWYm/KTuHwo5BZY7ppP45jX5qp3vNt4z8K3Y+cu9F
OXRrSGZpwM9jzXCPOE2vtDsizaArDqgMojH+Z7YMtjFm/GUzOjwcZEqt/IKajVZUz0l8Ai+mFhgb
o9w7A7F5iRum1RiW3UuiN5upVFR/JhGn3C8xwCNSjKqA7/UfhTKD72XKGL5ySn/qkjgJ5+cQkYAO
jBiDBVx3gsEcteXWFiyHMVG3+d59URD07n9m7e28ztwQdPefndsnB/osndgSfTbyPMJTb3e3cQLI
td/L1ji65qs2/at0RNA+ti6xqUq0N4DpFUEdNfrSUZYwwN9Dp7YYXxGZ/TSkrGBVT6W3tc3XCuOK
3aGBIcREgDLPPlJoJuwaVrlPIb4R7pkGsApuFaG/Jj26svi7yZjoDYEBmOZT1fXZRQjpK9isbgVo
/0y15jSZdcjU8ZbANeRaHHhJVkXOSHAF/NyDgMjM6t8IJe6VwWLAINZGsOhD6IvvHKK3dVB3oTYH
07IJapEE+vjsFnUeC8/B40z55aItzrTxahoOsg28/X/rojh1zYc9jPhx9cgqjScprhXKiTTdmizZ
tj+NCcGW+FzwWaDTfYjIALoYjXIPccLDloyS0fOJafcPGUbAJUWz4ctNb9wwUYe65aAQtI6yUbtV
XfPi3hrJoZ21YPXe68WOJIe5STCeP9AY7PhZOr5Y9G3pJF5dAVmZkKEwy+uaPJDImB/4EZv+hrfw
q5m0J3KXNnmZHHvhXTMCiS2+j8bEGzY9a3iQHBM9ZNGjZF43RnJVQE8ONbRBWm2U29GyYQtqRGUD
ACSq5XzZZW1/qyyUbOm6z9L0Onj3cfxszC+glDNmA1wZastVTGrBh+j+W9OnVPt15o/GWDfC6UML
63DxkPP08U3lLT6hOrRd7Pw9yvHZoHEB9l2kZBJQkYdUNo7nyB9P7XjPMxEuzZ+0vEyj/TTCiC4J
5Ez85Ok2G8IvU/EqPDekYI56/u7pMep8VnjVzz5d36rEJRlRisrUvEpLXCYyMIbYC9IxBoLMQ289
dbYXZuVHIt6m9Zobzx5IbudiFjb/yyXiUT398ec/MXNlUeyRMe+UmYe1W2wdZstSPc+m2tvNS6GX
QRN/tCnyWxttr7OGegdmC18HuYuNrqM9kLCnJl3etSwdmqsP9HahKDmhCqqzCmdjRvWEgWCuAqt7
89zrmP0CL4U9Z6Gbf0u2GhiY6WiGocv04jot8Way/DDmcolzokyM54fSJinEpku9cNXg+Mz8Zntj
aLClUPNulm0DQnmBYxs/umbRyltB39HptdWGhicYyMUyQC4rIl76IqpQXrcGjEH8U4mfsiUjq7oU
Ynwfm+dmep4JIuh4y4TmU5IPtU9XVu9tHU0deSNAj0t5X9wfz/xZH9QS9W7pzkbPErSBVZOPQsUA
4LZ/V1Kmc1Hs/JXGM1uh+CTZDewFSIyLIdhDCEiwcq1UKXHDi7cnoH3rAtVkqOK7+h2r9f9TV5dX
p3mqoAMkdy4YTZt597nsP7uR7I6WDTP1Z0yc2Myz0RIkHPqnRvK5Zy6blGalhy+ogc0fl33b4RxY
7sZCEh4RRlX+otkQXTj6O4JYhHlLh8vUagd9oKfH1Lb4n4X9g3Bhg2SAfYYksqg/Ew61Tn81jQOu
vI2sFUEqWTSb+CvMitUiCLYt1TfHxS+tiC4bEZK+nju/fx7grfd1J7+bgdyFiQjgmYBCN7+rzmJD
svm1dmw+QQH7a+vxF+JMxDCx+tb1/r9izjddYVCF84NdOfvC/tOxEKDmma7FW1O8xwKnbjOiMeGQ
4G2YMgYh56+Qx6L6zKo/MapZ3QSkdZ9hT1AXPtXYemAKImN6Y3MCwQYu2TuXsbsoLEwkem6M5kms
b/PyOc+Ys2ykduaKf6Q4K9mfe0ti7SVcZ86Hfax52xbBJMGcR9IaiKnOOQUAXEAuwHxLx4W/tnOg
IRFt4EWy3N+P1Ok2aUnvKz+WQruZqX+BgvtXx/DAbXxehMPpWE2CjRSqOvtpdeJtCshV6cktq+qb
K+LLlHqfeWPhFGmtfaFnB8PVI8wZW9F53zO2RdayXGEXOM7jT9klL1ArwLjTrpv7i1bWpyqpIkvP
nvQiCcfZ27irejMF2v9q1PvQNUqQnoySBHyTRSpeb+RLUlj6kYbT3iS0urz7099BlScjbVa+EeuS
GNwISkwfKaBAMJgK6acGzEniHCFUabcZtHRnVMUN9e/GthQjEb1LM4njMHLS+nk/djUSAFf8NEma
7hDIhJbr35TJ7NHaLprKhYA0U7zlKfMjBlmvxzm59OlbOTjviW+8EDD1Cz5Ky6p2uS63Gbu9Ukse
RbkAdnlqisimPC/jdJBL/1RKxFdSu8uhvqWruMilfrXkemgrBkgxWbSfcwYqwoaeIqNnSwA4OKm7
TOUHo07v7YTtLkuvZIRhnmDoKif72arde5f099pKfkgy+1oT+dLy8ltYnJMkv+R1+Q8VMjpN17hU
WXv1B+SQmDuzMY83ulb9k0b8o6Y5IwsA1tu2l2+3MdjL6vfFhsHstgoT8qXFB2oTRMJORBkCaPVE
9qUR4ywmHXHgK97n+kM4VGLLN42fsijfkD1A4lRDHyiDzME6tl7bYf7F1g1oabUI0E3jv/IhviUh
Ye92GQFMuJwTl9a+axzensxxkNAxOIoR8X6eThkSzJ5MuvSixKiOaEQAgtFDBUYxfs+Z9kqoC4rq
IoE99IyYlEDf/OpqeseIlQYP0338mRUJjE0KZfUfDK/51PiOeR0HbL4ZSoI9qGZ6ioWBtqyRQHao
BTdri6eOGyM3rqkc650EokMcn13dgcJF5MZL0s9fa5nhRqiPo8j/Jm595yehpGTuU2v1qav+mnrD
CQ3yhDVC8IPqJykLTJKV9qozRLLuQDfPXeJyBXnzd6+Ls2ma7EszyYszNNdDRDr9dWyQYm/IvbOX
GOZmyokaLmdqslt+wDXNfEtoKHWZs/zMtYyw7rxxayvUOK1Hi5SZKlJLfTeI+uq6/mdCPdJ7/bNW
mMlTavZ8Stf8H2nntRs3srbrG9oESFYxnXZgt0JLsixZsk4Iy/Yw58yr3w8He//Togk1Zv611sEC
DLu6ihW+8Aa51XKB3kvX3IA0/x4O6d0gkCzIBPg3LURAUaPQ4xlAPKfhdZidngLZPhshOhANJa2t
XfIOd0FOXcAHQKPFxbjL5ASgNpHfkkZ55lh8D+HjRp5hQPek81tW8A4Na0BgoI+Uk9HH4W3uIzQA
Ia5Ndpqi6ffo4c2uVb5/9GobjzOlfzNVS9n3XQ9srNKqn4FRqvXRVzRjuM8KVPxO9ZgRXJI8wqHJ
5SHoRXNN5Sp7182pRTmiiq8rkTqnssrDJ24LZRcUMMObIJRU6WtgLzUqL0VbAsSSdeH6KgwNhfvt
rhUhgWHjg78K9PFJNpGfMUH1VybLdi52hsZfImmGZ5gGEaAOLZhjf2yiETcabC6IZrKN8kGRRg/h
wO9QM2iKhBum1+rRdYy6L65iG1AYOMai5QmmWb/Ly7yc0KOaENceRgjZfV6CAq+49X4l6hAAfRoQ
oUU7byL9yLIbGTfZCWRx+kg3iI5BVefHkBb+lspycQQdiboPMLgXqwmmhzE3i7eyzoRLORjWLHAZ
uB8+fFTPr9/TsfnppNFwUgKggKJB8NKbe7lcEkc1ziCRtAU5tfe7nIZTb4cIFsXUvhTnJQitY91R
KovkUU/7Z7Wbjq1BxufRSNgVRdrsGy78q9oD2k4Bsdr4IYohRmhdU+MGmcNJ1qf7oLJuPYA9uqy5
+TkcBFzyJEh74il9GpXI1SqAT5zfWuuvrEA5CF0/6VYSb0VhQAcw7f4uVMMfVgza35umF1qUB6NL
H735Hc9EQM3BAeJEK+4WaMp10NGX7bwawk80JC82b+W1Rzt43GipY8MLlU96Jk0SouZb1jmEwnq2
UxKwRJ1+CzE82npt8AaMGy6wvLaUGEWicF8k4W1lv9olCVlr/+q1EeLNaJKc68EO5tlOAUO84/qH
OpwXXKHG8OwNxs+Som+QTV8bP/wmDAo7KogAcLp2m74UiA7QprrJlOGeuxNMOS7loV8iWzOZytHR
LB/iLtwf3Emq44TmyqaSQ7IDXv41arvH2vRe8xjYhjechOI9JEkfb+yqAQAZALWeKucHb9JXX8Tf
wSDIPHWjTD+kzXAECt2jmVq5lZmhnKOoJyPsKRrx98tseLABlEhDp5xaIMmOC/J9rbSZG3LLwoSA
9Re0CS6NdH+PaEEdhwaW+BjeOsRWFWq1Tpz8qoZ4i/bYIfCrO1nA6DNrZJaVcT9mwfdWE78RMaLm
Ed54E3xLE+vr8MmqkIdow8OALw/oWKtLuFzUQ9/Zr+aQ3deGg3qzilK0bBWYw80PBa0pvfZ2kMpv
VE0elMGjQaePLq2gnVJNx7lMIArlMZHddiggzJY6z0YJ/iBNFZLsXzp4OKMsw1PDc6534tmUYDvn
yk2jxqewjNHLUIBL8xY+l0HxXPakvnVSPDQmPU2wGPdG2M0KCdjGenZ0O6mpqwPt5Q6NbvuiutMo
iG6yRN/RsLXBRXlvsdLd6RqLSLs+23XpbTvriVnihPDRjVY5rp/lx2KkMSCN6TZW7RtnIrYMHTex
UjdPzecmzN8E4K0N1YSHlg8YwTrSxul18rpNIehrOuNNjAihUnTX9KUPmqWgX2PSNRVwRKarWjVn
SJ5y8kfrYCFrJahrlyqEBk5CadyoJkq7FT1zhxYkvO00nnaFGN2mxNvRgvUa2FAjwljz3UZGj5qf
fM26YNz0eS2AVdT3dQr/15EUHASpku7ts7I+iLiljlj49Ki6UdnQWgaIoD9UlnmFy8hWtOYu7ttb
CMV3ldbvEbXcdGinGUZ30xTRk+9Z+6G2xZVVTvOrcii7GJNQDWnaSeftriBMV+J3OSp3EuC1AuAY
zDf5iz8C9qxr6zkyyh+Z5fzoqulLrvVf1DxAaCdN34fM/E4oLbcFyNlNCmN1byH5wDGsQORH9bih
cdVvgZNQvEG8f3LKO4XyHIKE48mqk45YutLBsvcUzmCmbcc+PBkjsjzJ1E7bQM330rO/tX58kC2G
kWl9bSYx3Wk1f85IdDN/Jh37MaWf4muh1cfKMNHFKAumZBVfNCX52ngB6mJJvksCceO13j2agyQV
am8giE3vwbRglvfIO0FeoQGqjPG94zePmtUeFT/sf0D1NSlM5EDSSue7nEqBkFEISAriGV0R/c1z
RkT4om4z9cX3royfYi8DVGRoT4E1Ktt0aq2NofePDb3BBxkr1iHqPWgQyJU6A/IteqacMjul6OSZ
2QF5B+1l0GvEptGUCDZjaMy9tnQChkZFPRq2ha/I+9pLy+vBLnk0oVQ+6JNvFJQbU0257stQkFZY
avYedHPLzUDRdfim5hMb3Iskpfaur4+zaV+KkJgzl2yhnekIj2pgwvwahs6rMAYx3A3apAFd8zT+
UoVM2/c0SRwYj35j7tS0NVFqQ9Xw1zQp3TGhWf898qIAKWHfSt9VgfsnyVmhRrTII++1CjL1r9oo
neI61mYxgamZVLoAHtBLw0qeVX+AsqHAAEqcPoI5RcA3Zdl8tJGd7bB9QjJgUFvvRGu+TI8xQh1X
dVXC0jMDbYMYODG0Bbd2GtAuQlIpO2ZEC+guQW+HwZrs0ngEk1HTzj4EYfJI69E+oKFi3/iFru5J
VNCfnMHTFE6Tw4AUxIsPH+tNR/XYdRrK2xUcgNMwyRyQHcoBVpiiSSH06AoEivGeToOcA3F1mzfd
bz9otjZGUiVVS8e5NXQ6f5WlFr+NaITl4BfpEaPS5oaQBhHK5BBP/WtHLIUEsDk8eVQKSK3jn3ET
P9eNc2dZMJNKPUQhIBfokHT+qYjSp2jwfkZ+I/e+3iNMOBY+mWr5F3HoMxBe+6QGDY3bPOu38HOJ
j5uUwq0fqrvUT9t9LcaZggFyA943rVU/M38kKg95yWrvJBv5CDcF/1QEkmh6gSSUSZbfmSXCHb0S
T7QMUBDJw5zcKRDFFgjGALClei/S8r4qeeTDgYPh69BTyNV/IRCsXsHB+aJDO78qG/0b1V3UsFW6
QjnlHYlia5M2YMvQdwViXtQHx7E4ZoMTwpMv473jzK0U2zmNAsWtTtEQRubwuskI28yoQoiiTo1i
kYJY95h9A70sEHCUVGqKCOJ/GH4Le6Q3atHdyKAPoMaUIaTbzEcOBvHXgtd9DBFNDAsczYfgvc9o
d7eTkx7tYRYIkFBRixjCZq3mqGhUwYtIqDp3TQeRQoAe3NRQl/doxmdHGNDiueKYgOLKjXbbAksk
MJ7Bg86YvAZRMoz7REbjdVBDdCk0Kz+aIYY5oH2rR9qvI+s92Q+jqZwkKfpxLKYXtNSzY6x13QOh
nfOz1h1aznppUQPp9RLJFBTA6O4M40+fConpgvcBaxASmCBkCkV1qGd0WharSbovtb5Kb0LY929J
P0JQsWRJDKQlOu49YHaQ0+lt5ENtaqd66tTbeNRIACOcCsyQcNRrrtGcgs+M7iqAG+TQzRmVQSx3
IMqlIwloHKUN1L5lAZFCS0OTeMh8R480ovM3/CyzWX2q7lm0GQZqcSlw6VGg0jNU0hpRXbdpw3cF
b7Vp2yjkEQQ+hWsl5F8RFHd+hRK84yXZTVf707anpStTs3TprtNVDNDt9s3iVeoRdZ5aueIjUVmp
82oDUwuHcA3Z8wyoxSzJReNEQcSiSOMnA/0BOELzA8zltO18SdSCcfK+7iRXsWX+QugFlXlteI4b
/sXGsL5qdWQiCZ+jKWUP9b1VxiqiwYAHeLBfgz6ttr6sfjmWwbGawNAkplLAA5peiZRisg4T+nkt
/xqUBFbZMN1RqHqJBORlQ5cPda6TUccQR7AQcGOt8N97LxZAhikNe1pc8Vzb/k4LrKdQMbj7y/ov
urECBWSZ/3YyjgtC5P4JbfjoMBXwTzvcP7dpllt7jqzBvyvD28D2X5EJQ4Ff1X97o4P/6YiCjjYi
xkgehOwXIk47kZqQniKJoDnKZPmeuslEnA3UVB1Qdsi6Ad1/rarf+sKuUK0DATrjX6udRcWEp7rh
1hjidITEOLQ4xZTUXgMD5r05A60jUw3gCwOgRiGm1x9ynMGuYxV0iF9b9Iz8ggIhgizoSzuxfYpp
eryB62xvIqNQ0aqyAN5JqznmXZGcNNTPvhmaNlCqVcwnf/Ci7wb+D1TD2gj4QpMcJ1vqbpUX9os/
iuzYBeB2tIheshwz5U6oKbVXjsDvrvKnW3viexReXZ3q2IF7ZtbOoxyQJgqDBMKS7zlEslX51Ju5
dU3WWV7n0Hofq8oW+raXpgcUREFADAXCWXZpsB6rJGmu09GbTk5bwQpWM0rrY17RKUzGNp3VY1s8
IhRHmG4YCPBjOcI50J8yIYaDTjvkzfPygdp52YtDp5kV5AWn+RbqQJq3RQ0OkpIj4H1PiSh2U/7p
qUCZW2UGNKI3TrcjbfS5SSad4k76Ss0LgTa31Nm+gUlggwA5dUy/dYtYQiNNALVqFpIanjaLhci8
yS10g8A2wWcqrGPVBK9dqihvsUb5vUvANlF6q6JZKMz0fzUBdUi18cq9HC1rl5uV90UTYB6R/S+2
dSDqAxhueyup1j03/aTv+5b03BvScKsXY3toSsOBJjuFr8booYiiORnNw9Ds4FZ5XIRIE3hvWjFO
v7umj1EICsKe4B2piN4zsqPCsXwMs1L/Gsl+PJrWmPyFWXINE02w87Z9FZo3TiDi63bSwiMwG/1W
icseNaLM+ZJbZQFDq5ZQhVHqoiKNVF+f0UYneBz0mD79CKUOWViwePUwbrvWjsDXj8T2ILSeO0uT
X1DiM34MvccjruZ+Qd+usHJxNyRF/ZrIGrEUVP90XiplejAaWz82WYE6CmArv6HInGgPPcqEe11v
5FdN74ghR4MWAnujKGhA+d6LjLLMwzQln8+6bX7pbJOQJkSRQCn14K6Z0mpnowm5V2vZvQp1lni2
OrX5EhqadWIB/Z2v5Ga811RfXFetr3oIY5YANeORy4ZCWWZc90ECbVsveaLJ6ruesbUQ/VgSNmJI
EN3adUqvzQ1zjZSbqOPB47KmjZSWFbzrUjG2qNQVv9OU+Glf5Fk2ur45CHxmAw0wiy4aMQNAxL6O
EsuFvTG+KbFe7S0tbjZTOuOj/UzeQfKrrqQxzEBHVF+m1itOvT8hHgctwQfsNoVul7YZINNBewgt
lKS8MEyONXlCtU9Hs/rmKDIXu/9DAUtLcBqqXFt3s0psFQ8JxohsH1VPgSqagu4EaQLC/bt8kFdy
Jqxa8HNhd87Xt4fYqieIpsjywvAxQntN05/sGgUmnTtk2H3uJLT0vvrbX8fWbCmJKA17aY82eJU6
8MvQ86u0X/rEpYaCWUDzrkrFz8+HWhqHMZSpOSYBkO1Q9FkaOGtEp8HUw8csY+Rv7fihV4DEfD7G
ilGRaZiaiuycbqimvXCYtNtKDB0CKG6Rfg9BR9tTsa265za6D7yHsEYQqbv/DyM6uqqrtu2Yqrqw
uCrQWS0ir9b+9i2HFXpED+q2OfxrM+N59YyzcRYuVi3tFwQAJ9UFAqkQniIvvw+25cHZ5vnT6Gr7
2I0On09t7YOdD7kws5oyTxco46guugBEGUA3EY9ILlhZLd1W53lZQrcd9p+JRsjii0HiyMIW8RRX
MRPXgu27bcHJQe/aDZrL/fENc4wLJl0re960HFuzHKE5trrciGDH0SZX29nFoO0pOXfvk+cR8mI6
4CXqhV2/YtVlMoa06QBoQrMX1lnVgMAa4jcamJtGoV9Hgd6muRHXv/qhFm4n9QsDrn01WyPFFjrk
S8NYfDWfnCgBEocFGdxigJWJtjEgmn2+NbQVozNO8D+jzL/izBEsGqSUiZj3xoHDHGFss2kPxLsI
DGzTK+U6/YnIHgyS9nhh4Pk8LQzBPgy8WM+G8kHLG60BjDGeRzkiQpYLaL4tqCJ6BO0EVtgjDYIf
eFNJAxkL7+JPuPQb5g12Nnm9ySFp2qMGEzB6s/zR2JQB8g9VDpwLhWd0xJuWUvBuaNXo1aejQu4l
+32TA9dpY7hv5vQgc9nsfYlqvwAgsSuF8BDYJFdKCtkSgg4/u6LeJYZ936Id3cix33mlfxqprFWV
bOfyQbAPbQq3vJSSv0UXChHPam8iMQY20XtV1OlhKFvMLsrkyywIIW15nKHaoGh/kv3fFLlx0lAB
AzgJghh7tX7TYX+htCrkZ+ydghTkhwi+2gVF4BrxhAPkwAT7CpI2pFG+arlCKa+m690V915LGTPv
hjvRpyg0eAiZjqEFEq+dqk3OH2BsgNSbH9FMJk1G+/3aQ+5RFbwBJI0oATgNQO26f4cMeKXEdrdP
wSDRobLJsybQiR49z0ZLbkunekRO7Fal1r/VDP+VlJMEZxZhCpPRBQ7zzTEockqlKFHGRWXMS2yq
of11ZaBiUdrIu/fIopLZ6adJ87B+K34BGkR7Iat/pUn5rXfq77N+cNCNYk+YDRKORicyLM1GSeTu
wo5eu45sW9Kt5Ia39OV1VPSoB6l+h2rKngyo3Xpf/KOGxS4Nqr9uwyfnurpTjxddrmcr5D/O0dmo
i/fEifxiBHig4f5a3QLVM5o9cC06QWKX86jo9xN9OD7zFuCA2W71DTLk20vXyMotgoAQ15RFZKD/
8Xj6fTVgqwSllk7ZTYqUvRJERwoNzoWwQFuLC86vq/mWPjuxzjgpGEMxW/2AFAbFY+r0X9vfymN1
4185B1Q/461+q1J7oSyz8d1LLt4X78ulAa6RKl4Nn8NFjMOlKwzyPuluEjc+AHfbscZBf1t/vbzC
q5vr7J5ePK/omeg96S1PafCsCag/UDdIm4ECJ5fWeHVH/TOUuTDf1lITOF0CWkyluUArn2YjAl8o
k3Y/vNbe18GbReJvWbefn5/19w4fKEMzdZtA4uOnbT2KlZrHsBDB8IRH2eEr77r9/vkoKzuVZ+d/
RnEWkwNFSNWrYQOVCAeZuuVOtOJCS7+0iKvhAk1YoWnCnO+Dj7NpSJZlPW9U8TW7BdFxhQTzfXid
b629YeFG3e/i790pOSGG/x8maAjNkDCCCdMXy+i3jh0YJtpNA40yMiM6E4r+1MaJfWGg1R35z0DW
YiW91EnRdndQSumenQbKjbqz6UvZoXFhoNVPdjbQIjIH/pQ3Eeqyrjo9hQ1AUrptl9yl16JX+2wM
ffG5ELyTWkI0Mjn6Ea8Wmif8nxiJvVKkdNYQyaBw/r/6UtYiwMOWL0isOgfln+LpdXA0eQdC6O6/
DELGodqWoQqx2IeoQ41SMbBhGrwWIHEx/lBjggR7Et8+H2jl+H54AhYrCHYkGtAL7VwNfg9NKtR2
L0xFWxsCpRxHUy3NIBRfbG1pgkHJJXdg54LRQKPERcxx2inPwSPyIC6OLwbmCRe+0uqgjq5LU0Ul
VGqLBYzTwkYah1d9Ao41ZojpXUg8//BvJ3Oy5NkIiydFNga9pNHv3SnsER9FV00JKat3GrUyXAHp
etLLs5FzSEdKvob2S2rpzecfb+WIWXS3KHALW+UNX0wSQ7TU98GUuYMjHhsP34c4e/INccF+eHUY
QiRDCFXXLX1xksOwcwYxb8ZYqx8CSs4QJQECXcqxVw6zZYNlF44mVEs3559xFiSYVZrLotBQPQKp
t6GLi7epv5OtA1B42E6yB5cv3X+/grZloSajqWg5i8VhzkRl+L0YdXeMyx+B0v22M+8pnhUFPx9n
bTuejzP/+dnclEIkXa6hT2VCk5D4EQ/T638YwRaOtNCJ1cXyAQE/PEBQb1FosAAqBPgEmaV9qdqy
8nhYFJD+/yDLxyOps3RAlV8HCWFE+7QM72XuuBXEok1Y6O//qxlZi21Hzw5GQ8Jgeoc0zw8TKN7n
A6zt6/PZLO6+amw8zx8ZoKhPmnEddlhmXDihqwvGJa7ZeChyAy72tK2MdhuWs2hNROdJFeP4NAVN
SwIXyHin1jqNi88ntXrd2mdDzj/pbKuFsgg6jH56l8ql6xPjBvB7N8MWfABIyi0Npu/d98/HXF1I
x6J+xM4wuG0/DilsWXkhJUFXQylZmaxbEHfRRlLm+Q9fzCFXdmz778EWy5lVRYbvLWtmVF/68GcM
aCnH/fHz2ax9s/NBFgtog4xMEZPuEYR8HEGn5IBzTEOHCN/vPx9pbd3OR1rc34kfOkgTAHor5O/a
4X9HsPefD7E6GU2T8yOIAI+2uODQM09lWfO+D/pt0XZbO3qwvHHXJ0+fjzP/1EU+i4LiP+MsLjiv
lVU+Aipy/aH5FRfWrUpzBFun4dXBWkfgJf6/G2+xE4YKWap4DmPripZ0VcC6O6WWvZ/klzG//nys
tcubMM62OMemRR7ycXsnQ4XGYkv7pdSuNFy6Ui3/L1tOs4VKYRTvjmWIRLZmC3RJenduJOIWY0AZ
aMAixpeC8rU31vlnIGMR/Q91WhV5y44LNOdbpoOhMMruLTe8m0C3j7U6/IbE/fb58unzPfrn3vif
2RmL9fOyrCXjAN+P+lkLg2Onb7Ndcl+44jZx0fPkqtgQeH4HIFhfgVuG4XPA0P3C3bG6Q3Xw4zoK
I/LPiNCJQZX7Bg+kjb4C1+9hVhm1C8T1EEK9sxLt0mKv7puzERcR4gTEHZy8roM9xAo99P0vYwKL
9/PVXR3EmXs6FHIAeS4OQlQY+AFJyHh1VkMedQ3l6+cDrBVvENjUhE17BbzpMsOXs9CYGhBlpn+J
n/HjcOvfxPvmGF75V9FLCfd5S3S27w5YVRrRRvz6fPiV+dEZ0xxDkBcb6jLd6gM5jUoaM78B92VL
vcnq8EIJY+UaphuhG/TGDGC9y/ONrHTW+WbTEzoBQt/H1NGFfSnB/ztK/ngKSLRUwNuOoNbGY/nx
FmH7wbMIJA1S1Zk25TjuMNhwBVIB3gxBxFhjwjg+V/BdG4YTEiUufgNXA0RBhEm2mVPtoqZwdmOZ
nwzbQSQSni3SJNjYXXoz/n4Ulj9VcERUSYdG2MsqiELlt9MxSqEkKlwwES8FCjB7fN1d/Vi+ZL/t
C9ffPPXPxlsclFBDDETpwS2XOh63wDhv0xQaGbbTDkKokwH4zsoupKV/PowWmeE/c1x8jjYGJNA2
uNWBVPqhFg1UmNYpaGdrgDpN40J0vlKAZDiDxqips0kNZ/kOR4XiNVGsueM1Clxb+zfQFaq8o9vv
omPuovN9pbifn5yVSPDjmPPROosEDVWvNGgi0lWvpQlnwNWOzXuzafZs0t3UPlKK3HmPl4rK67vn
bKqLG2nqh3DqiRLd5CoczDfDzVwl2sJyR0cv/IEp+D76fWnQP2+Jj1NdxGxiCPiCNcub1u+lRCf5
8fO1vPTvLyO1qZBGgW6f26rtRmT4516IMf68gz5OYHEEJkSRRADw1w3KyUXmGdRo5kItuvBaXNyH
i22fDXYA+I49gX0jRTLopPOueEHietvl00smvsy7on3xLhzxCwPzlHzcjHnsmZXIGRg10db54sw2
kG57AF8YHkZXIvXvTc6zuov21sOl3bF2v2DVLciK1LnRsQhAqqwcMSepMKp3fuC/iVBGjLpufrB7
jD1vs7iDeiKfPt8xax/UmIEWiDRRN1m+mk7h4x3k6JObGCjigE76ngQwHZvYvPBJVyf3z0DL0nhY
hbViZdJAdNXB9+8lBIkY94+JXmGP9FMEgMeGi82GC7NzFiuqxyjB2hgd8DUr1HA20xGV6DtkGXbV
hl7VybvDU6m4MFNN//Od0AyBMzrCWiZh7OJmKZoaicMK8+R+2+/lNt7nz+gcb/Kr0nW+X6ogrkwR
DAs1L3QudSASi5OihvpU4ac3ukH4ONY/IIjeTI3976uIBB7/jCIWxwJ7nyZAKmx0W/81d5S9UaDj
0sIJNZ/rHIUEDISp91x7SNJ3uLh9vkdX3sD5NdINQjvAOstHqTGBpyl+KVwNXclwNLYxduW1HwGz
ynafD7W2mudDzRfs2VukDQ1ObAlUY90yTkMHgf9tUC+u5soG+TChxQZJMjNIoLTpBC4jAsnb9mBf
oSWwkx0t/U3oXrpYVp6FD+Mtnp0hyBqJYiQRPlYoegL74FKeu/6JLCqiyNfTnl7sQhFNHY1VVUDf
AJdKyWpj1siojaj8F3Zx/PwjrQ1GgK9yV2oUq5Z1nHIsLJgmlI6E0XzFW+CuMLHCFNFbUBju50Ot
rdz5UPOXPNsPdVp0qZU6utsJj0Li9zYWF3bc6mRIdU2aAPC5/kiMdFWirsFkLIX6e+38CIWC/qJ/
7yEP9vlkVoci0ZtzMJB8yyKLBWs+7fIBpPbkAo178LqbLDH2TfCfVk2CZJJkYvKPSvxoFv1YNAhV
yrH4HdJTaFLjQrb+Z5oMBoJ9BsHFFDqh6scPI4K55jpne3GPcR2aE974WmAmlnsZNKNLDby1bWCT
j6O9ICwaRIuwuM9MBwoLahWytXch9qQOPNXPP87azUO5EPwXGDd6JIvQrcrtQSBRKVyQrC9joNyE
UfWl8/1/H8Dp58MsArik1QwsPIze1aufwMcPUOXheMUXJrO6XmeTWVwHAcwJMXbsNAfb9g19DTy6
1OfPF2x1DIcPwnxU7Y90WMDo9SoNkKjTygOCoRv0dy5Fg/N3XWR8NAT58Gw1QWltMQ/HrnvQPjad
K5eLeh+4qLLgLA5LdY9CCAytnf/y+azWtsHZiMswKa4SKaPWB47cJoDxG+0rdOGjqsWXwC5ry+dw
WfMfYfDf5X5rWjOkGD64LSzSrH5AAuTzmayFQcRA/4yw2GpDMUivQV/QNe7TO7wptukJjQm3ustd
ZXepvqStXW7noy0+VQYREaQSo9V7Wrj31UN2D1Ru27roUz+IvbxRdtnBePh8jvM/+sf++GeKchEW
lUNW+3lVDa6OYIvvV3/Rz32o2hI+OiqezWjdTDEcHO3f9925+s7GXca1aJzHeVUPbqmgPBxj2qbn
6sOUlPXu8wmu5UMfRlo8gFEfY8osTUEsW1wxz+0czwYuRYGr3g2O9ruyuxStrGXmH8Zc3LbI2TaJ
NPmU2W2FQ+0NeHoX2QjKzXvpUoQ4ePvPZ7n2mJwv53xWzl55PZgmMY0Zbnwit//yLFzCLTTDDwVO
2DDMIFdEiPRfeI1XCpYfP+J8FZyN2qAVT/2BpS1+6tfqt+RqYK7iiJPyvbnrro1966ZX9ZV5pI39
X7IGtFeENqd9KnnDx7H9RCJi26GZmOsxpIeHBJZpb0wX1nX9S54Ns1hYO0yS3PAJBIbiKtKKn7EP
myfJ2kPQzqpPD2ho7grLOMRoaqJ9lZTtJnGsf98pswRRopACEAJzXVx1phcpwG3FgI8RlqFhjzmZ
qmItOBj71L/Ue56/2uJKYDAJP9UyoHstAxMlHm34a/HoFhGe0je+H6Ln0f77sPTDIPNleLZ1fCwU
4GP6lMxQO4BC18BqRXHy81OxdvZp9VDTZqfQlVuGppOKYm2Fl6ob9ZZ4yJG7ApCL/yB19mSvBBiH
bsbRU6HhtY1bjCUkfgXns5vG6EcXfx9wVKmC5axmpoilVL315fMfuHLls4HBHc3dceEs82yMJLKy
RYTYDYe3Kn229V/IaMTqv7/jP4yyWGtc1T2zDBxe5CtM2E/hwTggaXt9CVay9oB9GGexSz1u8BEG
o6AMqm9xx8JB7z49+YfeNU64NG7sjdirN0p2oauw8oR9GHbxSosSufNcktlXiXHy4+jawU+0Mu9D
+atTkQX1IsQ5lQvPij4/jMtTcv7pFq91WCGCNOJw9P9K99k95mV4kiGailHNHpWjTbPNvihXKP3B
R6t5vC+9Mmvn9OwXLAOtyS5VWl3MW4vBhJtiUPe9oyFe2BniwjW4usSI/pI40Jz9Ix0qx6Q1Og2X
wgHyZNrjmtOF4j5PujvC45PZa1cKVT45mfLCCZ6v1z9W+WzgxeNdF3SEPROHDKy8HjutfEGx4EIe
ps3747MxFi+JxCGkFfhYuMGVfRi/wfNGOxBG3cZ//gmkbedD/96079ZT9nzpEVs9/2fTW7wuuaFh
xINbpzuOJg0m460IxCx+6RaDc+ETru4WKk9cMpZlgbj9eOGOY6IqXZJwFUI7VkHaRvW2V9//w312
NsjipjH0yeobnfmESXEzKMZN1WAXY3i3eWJemM/q0p0NtbhsLEGrO64YikALTeV4n42/6upoqtWF
fHN1C54NtLhecmMMQx1LIHeI0Lxl8UwqXJ8v20r0RicI/osK4ouXahEMByJHO8IxCIYbosU627e9
c6tmzzhazMTm189HW5uQrtODNSEnAttc3FyTQFcgstCvL5JuG2XpLjAvPDhrURMT+p8htEVWMZS2
WkFenGNuRFrDY0K4rU2b6B2twr16nPAEuoD/Wn18zodcrKETT1D+MU0CjeU/SgL8mduRvDvppjnK
Tbcv3fAeXgCump+v5lqS+GGuiyvKVyPDx1AFxO21fZB7/MI25S6/wtlzhxLI9vPR1u6q81ku7yoT
7wAHiIcr0zZA2LbFd3rohHmV4DuBcHAXnfJGEdctagAXzsFal/PDRBeXFSZtHkItf69whzrjJnPT
A5pe1UY5zKwZVNhOl+7HtUtLB+kGGhbIE9iBj5eWMwq8I51QuoGq3fYlUrPWCaD5y+eLupbHiPNh
FkecbocG5zTibhwpm2+KXWtv7WtzG7ko+Lfb6XEUG1jUaKltI5p2aNJf2kSXJro4k5pRo0WjMNG5
nq7trrC7VP4eUjDiNrznEL1fmPTqNQCw2lFVQCeAmj+urd5lSWZPA43x7bCT3/rgaCA8ArALe/Wt
6hrb0jqJ8Tq/sNirw9qG7lgwN017+Q6hHBRJCUTDRQAA270gp0eof78wt/kYLJ90XHX+Z5DFO2T6
Qlqy5YMGFaKIW3U/Z/xoGbWu6h/mk3n5E66FSOdDLraq0g3gTc2UNiQcP7VvERVEE9/Orlr8cTMc
S5z+Xrf8C6/gpVEXO9ecKYFV7Qzu1CV4kNVYJhSQv2vDzU3ClQaHQqlVOiqB3aUMbm3L0r2AumOa
Op2M+c/PMjhk4eohjMjgWjKYbdIgpTvoNxPSqRfmuPbSC3gNFrAOcElLom8dm2FQ2eSjKPzFfr5N
ESorsGawLtytqzc5G4MOBuAk649aqWcklmlgDUOvtbmas75jc8RBxG2sv8lyF0+9WF1CCxYSIHw4
9cuzUCVFYnYCe7LC/GVMUOWysUGLWUMymBCwQx8WBnzblIiHYUarvrcVuglz+IafuUi7jZ3gjd59
1zCfnrpDh+lI0F7HmY5oJv5vGG4OgYdB8Vdrommc3VXZa9M80zyMcamotlrw2Kc9fpyXWpCrLwWV
CtVEo5cmxxIGgFyRUnWGHGjJY3tmqgG0Lty5IdnfRj2Sh2qjf02xwtJG/SVyoh4Nl+lqwnQQvTXB
DduOVxcuhLVsTYINcOZ+C328xbupyub/kvZdy3HkwLJf1BHtzWu7MeRw6EnpBSFxxfYW7b/+JLhx
pRlM38FZnYfVPihCNQ0UCoWqrMyuLg2stFMVnlW2Pxpt9nKZ3JZ9u5sAU5ScD33e5aO2FVhe814Q
wWmy7GC8COtxfkwwIqVb9ZwxHIgM4r4AZK2W6pchK+0aIG0oA7V0ywZT+e7fPRHBsYVRAtPRZYWP
8a2dxwBGIl2IcvQaFc1VwYZsO6HgG9diOiqo4LzAZMfleKuZ612pjQi3IFYz94wcog4kSKDLwYBB
PhAOuyX0q0rR0rLMiovy0OjUdWTNhnGJWJQzw4yhx4NZ03AJ5cC5sUGx8mTsDa/16kPx3y8uWLNQ
qIETMUDb+UbiflahecTQVq29k+duZ1aCD1qrKZyZ4FJJYywwIU1gAszSEMZbdgbSVacZPAg9uPOr
4iZB9xNEXN4IqaWspUCXDw9K0G4ABxVVF5hfXi7un8/lTgz4faIKOgBKmE3ga+zAyZL0oOmB6ASE
DtNOGDNWzgneIihuYhQPSBD+VZJWpDbAY4QB3q394LzrQe4vP9s3eWe66Z32CjmuIH+Rnq977orj
nhrl3ylLtBRWNAEM1i6/rOVYF4IkS/Tvcz6TZMmQ5rjSQhkTkynirqOIqheCdfu61E6uYWsqJy0t
sW7qQ/HDgKTEPvfZuPeCAXB3eNU8SDn4UexqohxrzUFMHZgaDKJgOk/l7v/CniutKCOEVGhOhVAG
Ig8EfHdgG7DLxwpygC512i24/xK/HoefyljcYjLso4/p4i39PO770pB8o8ukjQ1puCNIM0U1j9Xl
NzEPhOYghoJ4JLDVRC0I+Zc5hCTrtBnRKsyURhZEv1UjFkrzEEvVkJ1wAR4MsnbZ18McVpBuHeZd
jyz+upeqLIvjzyLg9GyoE0Vz2+FMTLFZRDUIxJCY1Am1fWOMh7BLpCd2LEcQOyTytqzKHzXpN4sP
tpxfTgBBO8DGIL8jhQTKmTmQGeoTmaFXppYFlKhbyDjR+Ul148CGiIsgl1pbFExSYHQTPxqzoZxz
1IZR01GZjRAKSZDOzLL7BpvkX1+XdSNsNFQB8gTgv/OIXID6xAYnrRGmGN5OyU1vfl43sDJ6ijRQ
+2OB/YKTw9XWEXjRNAK8dAByYz8P6zdya2zQtdgmsnvd2MrXgMkJToqL1NKUL1j7ia0YLKExRKhN
8OtR35Czj7pt3v/GBC5pfBMkZnm4uSLRJY5RL0Ozt5FACw8itGGKBN66Vk9llFS/rTBvPvmQCF+i
mxnAg/aBvsqHAkP9ZGfiUr6Rd9EByAOvQhWo3kAJchT5nXl5Us5ss/fSiW0603ysc8AlJ7gERA4h
3yO75vTZ01Hg4WuWgI7EMxYPaFQnOOcbIMFlSHa8hGji7MBib6l4VULVrpYjAYB+5fQD6YT2n2Fb
Oo4/f4nI+jhUpmyEVMruk6h7ifrhrkghgQKJ9QaqXekDFNRr0Tayf5YLOmdmuWQkm1Ozjw3VQF2r
uSu+6lrQ23iuwkjYyVirF57Z4hZz7AyQypWagSQZ2OHb0m9erLv5Pv9EFw6eEovAfisPrzN7/LnO
uxrPI0SOxKFbDCQNbjaMmQc18831E7fyPochBvQCYg19Ey5yJ4YUqUWcL2GLqkDemC4kugIbNChq
ihpo3PtypW7tvBeY/UpcLjYPgRH1QGRTFz1cKHw0c9orZghBIbsGD587mMeyu48ivy33dDnoRJQP
MH+4ZpIdmJOjNyx1D1iobKIAK3uQVPKAOIdmjmvszW101AWHYvX4nXwgt7BVYueAgSHINPIhQ3+m
AJOuXD5A1EgQlldP34khLpolEHIhWmcYmMSOPKUY/Qpafer3cfpA1Rd0uILS+ZrDgGTPABAV16bK
p8GY7Y0x3Mkmghx92JaL0r+XCqRJ+sn6WZEohjpI/KvOrT6YoJkiWNS1K+jE+EU6bOsN+M4XeE1P
oZdk+JOwTL9uAo82QB4xocVXjZKknIYqgYn01nxYfN3L/ShIDlA/yF02k5AKe2wii5xfTjEI6XoL
92rZGRt50G8SZ3i7fsrX8gQDe/X7qzhv1KeogsQx+6pdtyt9PNO2Y6iHw+FviI4sA/kOGHrgHyDa
40KlloIiTYYgd2g0B+g9uZklbfsF7NJdLggi7EfzB/rUEhckSQO1yVHBwtXRqwXm5eGHDJ3FOX8p
UK64voBr8fjUFJcuonFvZlqrLKE9HsEr4ygHJ/m4bmKtQXS2cJwfzGOF1qTGFu4YPULTonqgL/a3
+iZ/XTwwvozPwwt0LntXhIdcvdxOP45zDtw10CHM4BzRq3OUX5dd/tT+lGBVf28focmkRoLVFFrk
Ypbatj3ybuyctKWvUEI5LD+hUm3cZbf2+/IS6y6GHa6v7uoGAowF6WUMbl/M/I6zUtYTBkehZgXZ
Tg0MsPmNruXb61bWP+zEDPdhUyrXZk47Ng3TqX5W+iVI3KwXqCrf6wPULTDPLCKQW8MQMZ6P35/G
pZTqkjp4wuPTOl9713NQVRUBuUeXpC7c7Da/GzaTDiY10ajm6un7Y/arVnRynRZLnHb2jD0c5reu
Z5rfEKA3n0xbck1HuLCrQfLEGpdjOjltex1U1/AYc0+9MAtA+I8BRtbaiwNrd30fV70FFVEDRAaM
VIqLYS1Ve61BMSAs62cTBBZl85HGn9dtXJx3pBoKCnXAcIP9Dzw3nBFrgbSNtuDYzcAi+sXd0nn0
Bbq/0QbyPIylA09hMEjGAcZsA4Ft/gOZbXyfhZccAvVFMctptMHqAFr66iSUx/Q4VT6jBsHjzjO8
OCCeDZ0N/7pVgVH+9kaftB0LGzM5atVtewKydSnzncb557oZ3lW+vg3dUtRT8BjB0DKX53WS3Pbz
AmYDe9fHMUgT364buOjD8Ba4SF0uUB+pSWl+AaF1D9T3fuHlN86mDCDAJuDt+KpTnV5zvDUuPM/t
sMiJDHIalLeDpXtQ4/6HNmmfJXje5YoGIDCFXFC6k4c6AOWTR+ngVoTuUDZ4kHoDGOnBAzutl+hg
hJUh3mNKXp5Aykx+a0oT8t5640aN5F1fpLXNtrGZoHDCjMoFIlShOTj1Z0yU5UxJLf4nIj/VSbDT
azYcjHEyNgAMrvFkGbQuoerjgNqL1P9IMeTh5j0dBNfymjed2OB5MiqQ8CuOngI9IYH+FDT6aCT6
15eKuQu/wSyBB/MU1B8u7ia5AH96A9RA2KDBDZl7gAgwsZmmQSNNgl1ZDTqntrgLysgxilpkPaML
BsVoPHhW4Q1PEAj3dWBCBmUnqxjcrD2U0P+vprl7Cij+ZJplmB736OdDCnM7GFBNC6AJE3TB7Ntk
kzVb3dzUGxFMQ7DC/F2FWkucaXUCLKRTvAP3s9GWZju14O3Vhp/XN3PVXxwdvUWApS5ZOEpTBT6q
AiWxZeOo1Q+W837dwGr0Ae8R8MI6KGjwej+Pb1GvFINeDXKodJ3uQc+yg1aiskWQuFc04jVp+RNc
iI9RTB+LKcFmxgYEycpi3Ah+CJ8BsMB0+kPYUpxkAHpqzpClGCz4ElRMgvi4mHvJchFiil+Q5g3T
bfqQZoG8+O2wE7GBrJ79k1Xgonyq106xNCPaP/oDrV/U6UYZqv+YNOID0SwExFzHWuNoch6LunHS
NVUObL1CGpcUYIyhmVfOhigVUC8jwKkhPsik2QLOZxpBXiFlnM1RtXfUIhiWGOIa5iF3os8hM7+P
Mwaj4rylrmL03+ciF7juypIyWhKTgZnwEuGHgCOSE7QOM+xn/avpjz15UTJB9eDrjudiHWyAipER
oclQCOB8Jh4TsqjEDPtW2caxddSH+p5mIIiAzKirDPbnQKxPpW/9pZIFraiVo3lmm+3Cib9mcVyl
ZMQqQ0VN2c+6mnh6RG0R0G91M08+kTufaEcZc08MxDnPRLcDEiwbE7xrFrIDtDIEFZH1PfuzntwZ
tBonyXtoNYW9SgOwjocylY7GIP/FWT9bO+64xVJKTCsyAbuK3Xxn761t7ndb63tfuxCv735aQGSV
QfpdkVypDwSBZiV8qwootyCLgx7+BbOwlZtGBvgkamkz2hySa22ToPDUewMt2C82O2jk7vHCEdld
cxiIuSmgikJ1G83fc4fpOqCXUsYBTBlqwB9fkl/tDeauMSgQedWxp14jeECuWgTxEHsZOJeIgaJY
TLVlFORq/JBTPPojEXXCRQ+fBTUc798mOI/RoiqF1gEEiPRNft/9o23jcHyJ/Q/tgbxT33ZZu56N
EHm1Lx6TX3PXU+OcG1EbMIyYGa/U5wQE4HHfeib5r+Ij/Ccyfzo56ObsyJCaoXI4J+R21Kt/elnb
Vqid9w1m6qIlgjj2cm9Su3P/xlNPFpfL1XsKw1TH99GAbEofWNs3eXQnNJYsjLTEe3QyoXqYb0SP
8YsC39cnm3ixIblT5IvZ5qEqcXTA2gtkhrrvdrkf+9HB2KCTdiN6HF8UOb5sYfYKBxH0RRddusjq
Y73vAUrQFHf22l17NFPfoC7oiSE3CWxLFLYicn6VRU3+4gAO7bdRLnEdkjStOiiqo9ujoCviL8ZW
qv35jn5PguwA6KTpqu/RNxueO7kKSgPA4aXugMGIp/T7f23P8CvAJQbxUpfTpAHT0MuSm00yWCHB
TtVKAndaPS1/vpknck9SOuA6ZlA7Ix7d3FYXr0AuGw5KJSIQXssqceX/Xt+Lizl1yrgDJ2+YvYIx
fn5pNpIn7+I7NYSitLT7O4c9scddxqSAADuZLDNcKhgwFuuhLZL7Rpf9hQ5B1Dg+WGUOFsa0OwhK
IecVzTSshtqTH8Bd060mTwUk7iBZp3wfmHJ8J7iamRNc8ViTC7S5jhcHxQwfe2rt6CbbQC9oo25F
vig6jjyUoSzrUlNSZMIqUKGMCUdOAWv7l3+nfYF8yCyKr6v38cnScfE1j6eZ9g1uKW16SnHm0hnQ
bOA50ublejwVHQAunFp0Qm2BYo8S8IYVcbM189Efhv+M7WLnGUx8TAwLEkEO7/wgfIR0no0XOPAr
zzO0UqBsh6JOpLvqfR0UO8PrHvQaerOecPfWPvHUNHcOctLXOmS2rdCI/CVcfMWtoOC+oWkAsd3D
6DOtMTfyrdK7vrRr7n9ql3P/MZnyvjKR2xSOeRdHwy5RSsH4tcgEdwBqbViIYlELg0l268kVebGV
eQyvf8dXh5o/Zqcfwhb45LJ3KmeOMGaNS+HVjr2iAi4vChxv2VsUICKXJsjWDI/8rDFN5i6aIERf
QIl51+HOQl20CvQKsY76psh2i+8st6lv+21AoBzu5fWmw3ieUK9FXTuCp1/NnQxgyiI5ToCUGULp
gzzomdv5CyRjsodqUx4lFFWkx8xLdtl9u69f7B5d7nTbes49iuX+9R1Yi3OnP4W/mYvaWlQWSDvQ
6tg6GviJ4mqS7I1Z4g7kIJe3UF0KrhtdfUiqgAnhP5BmgQTnfNshCNzbczzKYdH/bNphrxZotRCA
tO9mgheCRf0ktd2BigY+V/PnU8Pc5y4t2oB16mDl38lDjYFlY9vepvfouezAoRtIDySElPxreaff
pntRe3o1Wpx8NZd4yN0gVbMJZ6f5m5l0rkI/7F50M67mAiefyOcdfYxycqzjRoEYRKhiNgUCOTeT
B26ebX7Qdtd3ctWT/3wSH3tHSRnMEWKO4TK/xdMr1L03hYTBfkG8E5nh4mzUj0plGvgmxRyCTN8b
mF4ooeQ+G4J6/doWaSA6ZzPz4KbjAQTDVFgU6YoFCijN18cotIzkJrJ/XV815t581Du1woUdxW6K
muooM8Yq+UbHArCuBzAeQmKl8SZHMMC+FshPjXFnLZKVilZJaYXUSr1ySgPNFHU5LkB5LI5qOli6
HFTy0XPj7iPaF1CTGyN49owXjBYH8g/nBlkT6gzEH/C2kMPqFpzy8rHbiF40a75xapu7qNSWtEXb
4Pvmxd7341tLUzcH33s7fru+a6u+cfKR7O9P7qoxSo2iGaB/2qbGZwRBe4iNq64zy8F1O6uvpdMv
4twjRQtaGimcEI98+AZxu52OkgX0nH16x1Y08YZgKYPm3migBhAHUHLbD4fRFR27i9FFfl8539EM
iFRHFtbWeELDQQ2Mbf4UM9YgfwYV347xPEVeAcye0DKPD/zXMgalDEQXZHZc9UbWuiHVYnhUUwT1
robWTL01G5/xSuEhLljx1SwcA9K/rXHxBWMRGHCpCaQI7fYxpY3tp8DSetlg2d6S67sxJgcw3GEO
Ip5vwEZ3U5TJLnGgfN4R2REEu9Xb8fTXcKcpXTDYaEsQ85zU8jMxuo1S58Rv8hbz2otxBF4+c2k7
QPfYSD5lG2CB6w7ILsGL8IRpJqgNOKid82+SqbXTKZWwGjEx94mVvhULuqOKHmi5dtuO7fdEtl+v
m1y9tdBpVFQNZUIdKcH54ZoMaCrPKRTByqy9zyXjuZcg065ARjAFy3Gn2JMLhcjjAnZgd4EG8lK3
T0q5CGLl6s+AKdC6AFODngHn8AONS0x24uilu/qZwVLrgByhkuPVUNwwBLkX+yZ+nU+NcclINiWO
pNo4XWofhb3D0l15Y4B//frarl0AaIUACGEx7VQe+j0aeWmAMwr9CQJtwiwmd0jkY8G3rKbSp1a4
I2TEmdyYBqyMXnIHAsXunyQgPqssW/1th5YkVMf/5qCc2uQOygjwdK4lsCnRKmT61upB7tBpiX0N
iutTtTO6xw6gDMF68uN+LDadmuVunDItNEwe1lYIfWfky278j/4DHTRotk6etBmfEaS8CPBDc697
cGgfUeJmKjwMywaKu7hftYQHqMrb4fJSHCOMlYFqNz/EgfB9Kvql3KkaIFY+NSjPhEpdeKM63A3y
ozRKbkNCp91H+SOVH3SpeL6+QGs3MvIBDO5AKeySFVBqjKqTIXca2lXnZxhDtBA580S+bazPv7AE
8DqCMVMt/EJfnFzJrU5lktUKdn45msad0hG3aY+kEQoKMk/ijyp0JDREJxCqXtQYMozvZxHewxCe
tDeaX+whLABlUTDx4IH4gAEoEev7Wgw+NcgdJ50MSmnEiIdThGJ3VOV+1nQ7W0qgIxobttt01a3k
UNFzcO1BjusWxUTWnzYwgHAeh4tl0lrotNuh+T11NhaewVAOKPbJvvDa7fg+mDfGZ3yjvlk7EUvB
Fwcut8ZnprlwqNsUwmAgkIUEpVIESkObHcEAbeamZa2Zbr3UynNsT8Y7GWKMdgB2OzHxWSAubAxn
zmBQTD4LhTg3sQx5usyyKbq+mBrNnKDpFoaSCTSbpt+LNkn3kLkBC0IOybBhlG3Is2rSN2nWqBtp
E6brTXXeXHfVlQ3F10EWhrWjVbCYny+sXpZSEi2OHSYNakRJUdZuLvWAllOySfrkQSqGb2gPC2LV
yvMerG4Yo8MUK4pjfBNsmiJZkgm282vofMOAw/G2Feqqr1U0YMeBKSQul2Nq2KEmUw1is/dS7Dez
uuRbPaXKLi7MJvIBI5LSrbwYZbnDsO30YkgNeuW0y+hzDwD6TVU7Ue86qIp8TJWTPiaqKX2Mk9a8
dFI9ta4xlGntkqlGE12Wovl7OtadD4E+4jpDphNXmQo7mMaUvAF70b1f37uVsgF4Z03UGDFujkuF
R/tNmVQtxQLEXbzT99CdjbbUi6CASHZ10OyyTR30/hKAuWeExLC+FT1xVt5X5/a5G6dB5SBWYtg3
D/pG+lBfjZsoANTwNgbwD4O6fv+cY1slX1SyuPSfc8PcBZKpqbbYEYTP0vpZj44TQLGJtiFyfyNZ
Y+Dk0JrOIkEqcXl9nNtkf38S1Mu0STU5hQxZpyYP8fwxDE2wQK6wNAQ1/pWcxVKgh2ixRBeJEX86
zNSo8Q5jtMVY1O6Z1R7nb9MeA2Re5bfe/GY+XnekC7gvfOjMIhfWtdlIMa4K2OgESO/gM9JcsNh5
8z0kvVzilvv+TRjSL++uc5tc5DFpCk5r4C2RmQ0+C+f9S3QwQTiTb6ujI4SKsRviPIwzc+DoBdmU
6eAKOd8+J5HylBgmEI/t+Lz07X2kohSvafQQS9K2xkiuIMat+MupQV7N0JpbU031VgsbU3aj9H0x
v03Nq7QIMXBsc658Ga9kqKrEVoYFZdvytn6u9mTXhzNqxUsART4/fhG4yuWFgXU0VIy4goOAhdbz
ddQ0kFtXrClc3troDen7+Ft3r7jgccQDXA773Ti40/ciTELR4/vrLrr4UAOVHAUU5SZUL85NG+Bc
WVQ1kSHWBLqe+Rnb7A+F447AovVR8TSQ/AHzyuGM6RC5m/1Zua3lcKizvV2mfpIkIY1qDHbkmK1T
XXWxt5IOqOuk31Kom47Edu25BJuI7rid43gZiDG72t6QEVdApNyQot7YcuUJFnT1HJx8FeeYkk6a
SUILHjnchHI7IviEEbLBS+5lHHaQH/9z3eCqX/6x9/XMP4ljFQTapBkSsiFp/qmt71ZRebKFR7ss
lPG4TPOZq/zery98wYmlVNVzgv6yCWrMZFuD1xltw1AJhgMVwKPWffKPIS58WeVY2wNIR0Ipz2+z
SAtIPW0VMvnlVEILcwiMZHm6vopfz9MrzsjXFrusslNMrzNUhtZ7wCpui7sYg13TT8krP4tN5mH+
0NmofgECCQ/UNLknqnKzW+7yJwAXaqEsrJv89T/YCSS2UoDSk/JzIaqnGrEHwWpBHFuBgbBt/GOG
u+UlDJo39r9ZBgjBg2qjAniih4Wf+KJLgf1T176Iu9eHRnaaxUbMBL0cXoMxaFtE9LgiE9w1PgCd
50C1Sg2rIt44OfiHiioVxf6V/ITpuoDsCyk5m2I+j1RDZDhDVFVsNM4GNUyx6UNUG4Q15tVvgQQQ
EDN4AOr83KQzSsSsLRxlrandvvg2NwL6u1UP+2OAjxWj7qQNpThYtO0sF23z1w60qO48paJtWY1K
J5a4FcuKQiWShlih9yO5SZaouLf1uzbHREEiIkZaWbaztJm7woxRzfU6RvZoMzScEyNECNZtpVZ+
nixyV1VDzUFJDMxXWGMe9NawjW08NABCdx7a/jCMd50zuWn7bQJLVDbkbgtiitka3XkoPNvRN5AG
che1OMoy+LHq2LXS+FlVUNMpflyPYys7jLVAoMKwNgpxvKeqmtM6fYpcUyrQCumV18ZSPPCHCBZk
ZXvPzHAROosGo4wpRDpt+VtDUm9pMq+pNa9KNMF9unoXnDgSZ0l1CklqIdkSkjbxTOsN0lyYYPkZ
R1EwjrPbjarA4PpZ/30I+YvAVkmD8gcugkyJ/MKWP9WYTt4odb9GMJTQPu09ndrvkaWJoOTrafvJ
tzJHP7lgTZBgZo6EmSF5k++yu/GVegwnQP3ouQHFYJCFji+qAK3m0Sc2uRCdqbNO8hnrWyqltzhV
oA93pDaBjbtrhFKRbLMu7oMTY1ywBnxMRUeBbWZ0mPL3akbVJb8l+5y+GdTyaBJo2p2ef4/Gj+vH
Yu1pjSNhmlB2AdcfMs7zpY0dYnUTWDdC7UiADkad66Dus60iu/+idaegDMDwRVEtBUeTR0XNjrUD
w7gTUNeDmucFiRnts16NUxnFSisdvEKn/mQOe8Styi0lUcV/7cX5xdTw/6xxh6ZN57HoHZSqycvy
VO80PwJfpPdBwOX6L/jyb55jZxa18/VNCz1tLMwRhqPykC0/8upVAyw5RzeR5m1wfTPXYtzpWnJ7
qZIslmqUT0KSmlC16dxK+hGBqOG6ldVbhfHNgcyGkQBzB2Mw2qTqqgQe4xQHVZo+2kkWBOs1p8Cr
67cJ7jgAuSY1c+9ABgqsTkV+b1qbPmo2hSHyvrXIgqmxP5a4K5Iu+QS6Jbzy0tsBc1Vq41aeBFWW
0Qe/4oYpiooJUda2CWQCGBVBVxMVO84lCrKMTTOoyOKz2tMl1W3kuyIXUVusNFVxNZ+Y4bxh7scR
Q49ML/rW3Ds3iyt5HxNeW4xAT9wxFn0U5xWJNLclAatAWEnUM4CZ0k3IK9BOcAmt3HpnH8V5BlGt
xjQbJM6yTb2pTr0mJ+6UHave2NogzWktkbuLPozzkJFMiMYKoLRxN+6swXrsi2iTxrV//VT9fzzx
j1dwmdS4SH1jqMhxEfkcMLocjbfYr9+mffpD8aR99J7545v6KLC6csudrSf3KMeEllVkEraNBonp
Fo/jpjkkv/K3COkYhJDKTXYct5ZfHEW9sZVs4tQwL01Ua2WXl+x61TfRlpFKahtp0/7NywFmoMJl
Q3oeT3Qu3W4sUIKWKcX31ZXXsE5DImJHWN85AyRxOE0oMPK9c5mCpc1ka5jlrvYhvdchrmvHN5+7
2c3vxp18k784z6DjEuzdaiA+scudBcksRiWliCOGm/zQP5tHDC6EVmA9VIMr7VFS+c+M3fg6zPL9
+VLuLNS1JTVDh2eS2j0axm7KntL5WfBVq45xYoM7B/0gO3ResJq91/l97tbPBgruZQgdOPBqNO/p
j/rO3sZ751v5QLfXja+ehhPb3GmI0hTqPkWpMEWZwYV0422XgXWRxtWznJGbVDGpIJ6tzBRjSS1g
X5ietXpBtIw5po5kOZg4Iei7R/EOpzzZyjZ69wzm4+wrzNs0qEA09V6ETFsreMC2hakw03JkDJuf
5yY2cUqpyDFUbB2/cqG97oO1BBzoYFYTfOdqFLUxD4Z8AeUCHk8kzbmkSxomwQ3w9Awk+pHh9Vun
g2BKcQVAguW0Ga0f+yiTnzo1MNM+xXMph0Q3fvWJfGNFlux1Tu13RrOPhxjM9nodQRE2wcRNjh5O
RkGWN8kikq5VV8IIvyVDpBlxhzsqNh0UeeowclPGLyMhnqSDSt/SNnmTABq3u+63q3mtfmKNOzSj
TfrSTtl4OHiIZ5DPADqD8rSHSKB4QI7d/C9G0lfDD0SEwRKq4zt5ng+nX5K+sr/6GsRwmQA2MBaj
Cy7gnewXYb/9u/gDxklMhkOFEoU67nyCbVmmmD1BH3CKjnIbbTotuy9METveWvqJAynjQQYupgvm
bqPISVJ0hRx2zo+F7PS+2SiV5RrSJAjh6toa4jwwCQTgXS+70lSuNZUNg+D6vVM98xfBqKTmFrlr
byoIC6HLqfvOQ6QD54AXWTAF4BBPwfmqC3pxa+4KHgto9kEFF+1qfmXtvmgSrC2gPMCZNcODVSl3
XQHymyZpb6ku5JFkFy/34lXBJ43iIfjQ5AuGRXscpl4nYBUoJPMWesOYDI3qnT3Rp3zMbhQ9LVw0
oh/qGAWiPLZU18Dr6fqpWV18YLKA9wfI7oK+z8r0QUtjoHOiPL/XBil39dF+uW5jpTOPh7WjW5j0
w8Qfzsp5jO1UdURfTEd7BhKdGpQC7fLHAEXqe3xx9F0bwKK+iY+yhX2GagLODeA6z13q52oYyX6U
eWp3l5d/8eXoIkCjBfz0uHa43QZAXS3TCq+eeizvZz06qHEsMLEW8EEXbtjgF8EIMF+zn7pqYHBd
prjcB3X3lMiNl8SD4ACxH8p70akVtsUnhaHUVqshwzMHkkrVUZ6Mzo2pFBQp5Ojt6mdp9zezZmxH
FQzb1/d1NekzWWgHXzgyTD6+z4tugY8DyZf+fQLQX3LrMPWzF8aJmP9YAvNGPCuyel+f2uSifAcF
LwBKKvCPpEoP9Gl8F+XdXupH6EHakGGqkz1elkfTGp/yytnFqF4Hgs9eO7anP4HzHDOy7VKZwLPW
jpVxoPVAgzaXewDP0/RWB9km6IAd5C1Jj+gfORSimGkdZqA7DAW/hCUn3NZrIBNHXg/yTYBWueSF
jhElRJXssAM/vP45btIwxhvNVTbko32Y/zuFL5LfM4Ocr8nGREmxQCzSiB81EvlTISSYWYlIZya4
YOFYcUMAaGavsTFgCjXkH2WzeHBvD51fN3kTrOHKRXdmj3tBOHoxyBVTN6IAeY97VHBr8J9VmxTL
eJe0voMKiLSLnv6i/cUqHyzdhTLihVxZbZPccJLRDm2zPbROEvZ6IxzEWenKgjeaoajxPygIcIsJ
pINsN3TRw2lGAVfSAttsvGWIvajbKyAVrbIlnKPvjSaY3Fs7puB2wdcB9MXqquwMnQQlzGvpWdyw
Qvlr/zo8TWA9mLyh+UIxCxEtKy7D4ILojKKMe7mUZWpQgEDQG+18KG0sQewlyR6AD9MH/Swe8Sa0
wIO8cf9iC8/scq5jLXalVjrsVujqqPGdVD8KnFP0ZVwGPdI5b5sEvcXktd41jxmwOkx+qwtiYDBB
tSaJpx5YAOViinoS3b6K5Sc7Z+Eqp7mCnYt3ztHc916+I/t+wxAf6Z3iGYfJs/YQYBFyLK0W604t
cz4zzjKKqqzL7mzLnRrUYQ5WNCPQ35FK4/UnhG6LvlQ999Fl7O1adWp28qXjPPntvbIdbsAEMHjq
x/KJhpWfg9q3PUB8YroX7OxqbvDn7vxqKp4ss0RoUvQGKpOjh8bk4mfb/lf0HTwvgRrOz82xOIrF
UlZC3dnWctFbUatMrkyUFTQJ4tB09vr0OOjPBEK/179O9HFc2Bn6SRp64CfDum/cPtmDaNW19Zfr
RkRfw52+UXa6smRvL5Knt1V0TDAFBTi4Ozgi4npRoqNyxzApNdwQIAYN+338rNw2dyXoMXAiduWN
1rqqr79FvibwkJWjf7ZZXKIzJ3Znkw6btZDBJ3LjSvH79QUU7RKXx5SWOs4TGuRh27fkPsLYa1Dp
uvFEe0v5K1MYZmQ6BowS8/yoSbNuja2Jp1VNjiV9mqT72Xm+/jXa+oL9scF5d9Wrad4UEUhbWuOH
Xcmxq+tIRLsbW/9UIYYkx6BvSQ+zQ/fUyN6Gqd1ibAPwUl8dol/Qc9DdTPmY8g7KM7TdRVZ1aOY6
KO1vHfkxFq/L1HkRMTwnjnF4Uq+XofvQz8CSLWjpO490AJhxWERnae1Vitbk76XjzlJTQianYPF4
TJ7KJnM11fH07lCAjR9Tr/71RVxxCZQOIIqtQ/AMiEYuBBtj2mikwIyB1fVbq7YDxEhvsQUjTis7
hYQEQHRofisQUuAcj2TVYs9pbWOnHC8eCpdks6DWtrJqmgVPM5FaQQGQzz8SatRDSwmmMugs7YiD
82kns59WZrKJ7Mj20Sisg+uLp68YPcsHuCNrzMswaAVua8YCQaAEbfmjh5pXtnjJ43SbgL03ccnB
eYeMppffjg/de47i1Ed6D0UTMChmXvQ87ftvxW2bu+lj5DV+pPqN6mboymme/DH6VgA5Ssg4Bo4v
KoWu7MrZr+d2ZcxUrdaGAgHHfBygC75Q0XjF2g1/aoKHyTYt7ZI6wwIxFYTqsUbLg6lODj+Y6GTu
Ce2tpL9n9jh3rvI80gjmIb5Yy7UbewcIkB9vszAVzGxfCNjgYXRmicslKqUoY70GLpcc7P0Skk3s
1cfqTivdZFse2dbiTYY/jU2NllK9ASHIZva7TRq56o3z7S9KzSawDAaGrkEDBqr983jrdKmM0I4n
am6iHFDHOzoOgZ4rgnCxVrnXgJwAuxm4KtEJ53wmiftcsWINbZ9mSMNOmvSw1jETk4yK4Sqlzgqx
hb6V0TMJF1TXXGPM1UDGJEXYLFG9xw3X3lXp/5D2ZU1u40qzv4gR3JdXkhIl9d7tbrf9wvB44U6C
4M5ffxN9vjOmIFzhjMcvMzET4RKIQqFQlZVp1F8TonpfFGgTSuuLglO5/Y28ivikxvYwobe8N9Om
2Nd0bYF0KNoCCASizDemWmu70qzioIl7LSKgww4m0jiQErLrwV8KQkLNTud3V9PzXbIkSmApIznU
o94firEfj2o1gykbHSNvP3mZGi5mVu9nh9aPLd6yAa1y756UmEjHMImMLIB9YC5bxxYj0gGwgRFl
flZqBhtbbUF4aJ8ATdHnxU1TZ4EzZDd5drfMP5iCg5Z/l8Q5iU0uzGE4ptU6vGr3K8ZQWlv3B+fp
uoWPiiC3rDP/ZbFqkx1PS66W6X8AtwqUNfq9/cS4MpiYwvxXEq2ndQfhlKD0y88mBvs1wN+BzIn+
7THi7t4JR97pLdy9/bwEnXLwmvtylSK7BA56tlgukR0GW8EfWNEjetveoAkWaUwhJnKecTfmb9rJ
zfzyVEajrG0rs8z+/+YzN3qaLHmPB6yj3RbKW8dQ8Y57rMjoZz2V1QQEycXZOjm/AYAg98BTjMGT
9/RRx+hSvqeH9eAFEI0BoZ6fP3lSmjDhpea4GsaoUXe+yAOgTdebyexCqgmskoPbnJw2lrQNBLPy
iP0bG1zsX8jcEqX+uPaTA17Kx2mvgboHeMDD9WMhvj83lriwbrRxObisHEBR6IBaF14h9MYO5yA9
VPsykmUEImTr2cq4Y2hQ0Mp6LpCttQ7gLOQYY8sM6bCG+gp+eRpD7nMBFBJ+mgGvqpbj0e3UMJ1A
ae7k71QDBHPobwctDeoJ6DnUf5alPw4O2UHkLZg8XTIbIN0K7sC2Q58tFVJOZGD9kWCqafSdJ5Dg
HmSvM+lWcIc2rROgypglHFoQGDLEVAlbjNgTqINAClJhTnQRETdbzx3Vtppb8NrB3vh9/JgcqR+K
VyNqPml3/0MRSHhUN9a4o1pmZHFXD0CcKQAFAwHrh+aclJ39CcoageIG9c42j2WwyshFBdcZhqih
A4acBUBlPp9QwGlB0+yDDAv0l0gPh70S9dJZUWFUcNFxxPtABW869zG1XNP0IgfgwFh/TtAKlIPq
hJF1Y4H7gJ4VL0repWjtOe8axEggSxjE+WvdPutkDa+HBZktLgmLnSJJxxr3RxtPzWmBbHGozMYS
ptQDK7tr9/vSs+e360YFo9KIer9XyHM81WSqtInxPfZhfaRHUJBofv6QPxrhenB22c8URyEaQRCT
42JucEXHn/UDbX3ove9ARxfSaPij8Lj5SVy6D1w9OBMWsPBRLYy/TqUfnwpWLz2l9s28A1v9Tsba
Ivn0Nhf67bhJWw/EQ3urrY9Kor2UQ3+Xo5Cy5NnbBLUpybNW4rg2dwGsJRlRdEbTsshrkCm96bYM
XCiCUZztKxfzQT6bzBM44vfxVwyHfkjyeoH6Mp7WID/oh2SvSKoBokfEmUUuaJftqoJMDJ60fo+j
8Ri/Vbv2FZxNmDAsvSC/YcwdXtjsrjuwdKFcBM9Wb1XiEmbNCKRet1AReDaezQfGs0si41E5apKK
njCobtyTizrW7CV22+GcrqWh30C5FTzQ3az6rbLE++uLE02snX1TLv7Q2lqyxmCSEL+s7zXqC3mY
Pjg0ALYRN1UWQPW9AathfrJO5a56AGWabFRVF95Ym+VyYUktCXVNB+neFEw7/dt4a7CU9j4P42iI
0pClLVowR/Wz7tuf8UyVg4wFTBJnMYqvNxhxyZBJ2OLytrlXgf79DAB1NHxhk/LjVzASHLAPD3Uk
W7v4Gvv7fuGndFe8i22HoRJzREZ2jWlRd5Qzt0ocyuGij9c37VhPuMa6Skeh855AaH0mr9ddiR2D
i8Tj9zbyIAZqYljcYLeLM2ByaCiX6lgvYZbEabAkayc5lbIlcdGnjjUjiQGg27fOBOJAlSLXGB2U
aZdKxkkkid0O+ymbxw90kv+PnN0EzhHMLY2X7oxq3XXd87JKQQMsMvOfEchYJmiHeeYLpNjYr0m2
KmApLI/LW0/8FumA36P8xQRAgQmUz1eKPqVhQ94XkyugxOBzqUahHZ6urIGQLjvwlUMfOYsaN5OU
vkT+sTHDl1dGFCaqjgJ+slr0r76Y/NQhQV9VkTf0f/KC3NriLvjGntRssoFW6jE+jUdGUL0yeFgP
4PQU9kGT+rgnPl/3f9FZ3trkDtmAr1Y7FB4JjwdzCdBc+1FfaLjXMpv4U2MUh1bzmkM5arLETthF
39rmr3ur6VKrxjALo00wA3SdXuIDAAkg1pc9aCTe4nEHr5onYy5HLE4tirAql31i/SRuHl7/mEIr
ros5J2h3gIqGuwKVPulSpvYEaa30LcNAW9gpZuXP+XD8d4a4+w+CmGTKmVRHOzVRrEeLBSL3bJIs
R5hDYB777/Vwd1yp2wmltcJyiPITm+cHwOuufVdRm2KEDPF9Gv2bdTkqq3hvglbTQvewV7BNTlYc
HHW6zXIrzAYZtIvt9kW0+ntdKC+em6FdUmWVEePi1PI7pTLf5lJ9/3cr4c4VejBG3ObYoRwVxL7T
fWN9cLtUkjALo9NmIdwJsmiKyGuniBjuj1S5n0cUCjvUMryf11cjukx+O4KjcsdHK7NsbEzYMfAq
2g2kuVPNISqt6qUf7WfgtCRJs2xd7KBt/GBEI7IdABvdj3kXgPg0UGOw0oJ3rJdUt4SZ5HZl7Jds
LCVpj6IexT6xmlPyrb/Vga9JgM0HN8CXLlT3jHIueTSCKqzvht6XwjRkn5aLGdSaaK1NQI9OAfi5
a/CPJLsiMO6MZ+AmAiapC8UxDHrIql+iMwBKNwgcorIPPlnOrjLoa9KpNhZeVz+JbR662nq77jVi
E9Cph6YPhLD43MqM8VwFfzEY1sb6NNePpTtIbmfR7QVNBkjoQW75ci6nNhR7XSC7DtUL96Qd+pvi
iOph9AeTTJg08MDVqara5QTH6LTWnCxQlvgPx1cWoQQKGRiZGdH32prhfLFbh7Gu8wKYueXBqVoQ
hFv+9R0RXrlbE9yuZ7ZeDJ72sZLk0JwwsQ8SdA3QcwivSo6WiFIL2pkYu9cZzx3w/OdHC7yzU6oa
1AUAiSKlMcDTOI4+e6v1qp/dtsdm33xh9LYqKL2ur1MQP2Da020TzUFIv3LxQ6eqnrjr6CKLAfza
QQ5FdpQ81jORBGDBlp0Z4rZsTsCjBaI5kPk1f1lgnbNtTbIUdpVzd5WrfsyYoMIPV+dCfFqg/wUl
Hncfxw0g7N2D1uMaocrcYah0LAOVJFhXJgnAoimbM7Ns4Zu4SLvFSwobjmL5Yzge74ybIjKi4XiQ
c6+xzbhYIfhFTHiKa15QTA7G0MyDjs0CpuKo20UP7j6j9zG+IetFCXYL7HIW5qFQF0W/hPuWBh6S
aAhksNRikC83s0ORVhK3F9tgopvoHKsXPJZDvrruPAL42sbJiQzNwTSal+veLXr4IyljipigAfMA
iTnfnCJD51W1BnfvGTsNlMVAWeBwMZXVvvLLX+0QpDa4znJf9eUwOxFcDGNeKia90BnH9+K+4qg3
Wm5a2C+GR82PDAzQBt6z+sJUKkvgQryjrOIgcpGtSc4bcyvNNbVXHLzCvufDU7LWgWNL6leCuwTL
YqgaywU9MT8fo2dZoUBnHiQIvbpTpy7U1PbGUisIb8c5opYJPklbX6ughhKnZEMFSA408VSMsYK2
DT+CC8vd1FJL8XJzP43Vu20rvpmi4ZIvgRunRyWujotp3q81ue9kHXZRjg/CJQhFYLRAx6Ag50tp
k0yQV20gRKsWgdJXYVt7+1rploOWxbWvLZinS6evbq6gbum6b209fqbJ/M0q81/rqEvijuj0sFle
AKcsFf/CBW4wpVVmWsOzF6p6xFfmHgjEro2J5IuzD8rFHA8k1JaF7gjjHOI+eK0N2WrGKQoxZPGN
CgU0M/PR0fBjE9CWRiqDwl4U1+xxD7ax1GjjlBkb5F0CBZfgejCPrDZCIplGnqhLeLY2bkeJu9Zz
QmCrVbQTxMh2VQwqCusV6RcggLNvtqhgaNjaXLpMwRnamuZHvvWq7aA8Sj1c+fnjEqCjz5r+5SOO
Tvd1/kxulLuhCjRlh/QJfHAyQIMovfnQXGPZBuSCeYDfauptTsHTvdeJdeqm5q2okxTkyFCW7+l8
nA2Upojb3dCxP6hTfmgsIslIBZHq7Bdw7z6t7e2BDFm8H1Io26lqk/lLUz9aPZE9YmWWuDBMba+q
xgRrzZRHJYWu9aiEZiJDGgoO5Nl6uMirVGpj0RVWFmKHq96gtS17xArPIhN6/79N48587GDQZ+xV
a08h1TthliyG7jl1Vb+aTk78fD3Uir4ahviZMC94s3FBn1+dVmIbyqTm8R7DXXMICQTIczXvYzzL
eNMuDYELGIRpCOq2BfQ0tz2d5UJAntjKXl3oHiSNj3QtftaV8s+FqpCnuezTQRfy8tpSpzhRML0O
hnYl+4yQdoxBNnb9mwmSwTMbPHdaotgZBG9cZd/MSdiXZZQruvnQtu7PLp5BrT70FLNq5SudcdCG
Qln9vBmfh9wydtd/yWVef/5DuMJNVbXoBbsQCOnZVOOMSQ01vu+Ba1MMsL1ft3WZeJ/b4k4ySis6
ySrKxEi6oFYGv1//ckGEmK564HaPzfLXdXuXxwD2MPGsGhoGSS/GZVPQIq+IF6ixWLG/YFhqrtdD
F7+mEwlSqZ4hc7/zC+ncGneu9XZylCIlrPaqPCAP3hG8yaL5NO/6AG3sZC+1yL7XNYvcMZ89rZ4H
F9+z282hFmY7c/IdFFdM9mD/KSOUFHrK5mtyD7OpgAj40MEaMDNhXxQQTbqrHdy+w8/r2yY659tt
4zKJCpPFY9Gx87doIfG+65N1GKfDdSOX9yrbLfaWRoPFNnluhZgspaHNWI26vnrNZyhf+0P+ai+Y
/oLfG4a6ywuJO14G/nOTnPvrlW03ltNjdLqpIkcHZK6RcXUJmMkQhDGbjVcEvPsi95xVc4YUCJww
Pzb38R29Tc2geWYVMAC01cEHg+23/g0M5N1DHXhh/C28/lkFR25rn2+gFkoyVfMA+wu5qdwXI8Z4
uvHmqRWIa2VgRIGfnNniQtdC9HSiC7YQKYnf1Sc6m8GADsH1FQnc/swKt2utYxAlTtghK15aIwkH
yDLmsx6UihJdtyTANZxtHv8MLHD40WLEx+v39OhiEOpuPlj3vW9EQKwC/109lrv4eZbmmII4omHY
HC8WqGEBOMEdOIdixrzx4Jhe9bXq3TBpb7XmrTVNUB5HytRHYDFf18mfbFCsYFr5+rIF2F0se2Oe
y+S92vGyXIN5Gn4Q1U8YX7IDBS/tZ/XoPuT3GMPwyYemoeUPN327H+/0zyzflctFC6rX5z+Gy2Yy
Ax1DzxxYTAW9zOsQZU9dEB+Txk8+9Se3x2Rx7DPsJMTj+zpwv3anf95ZO/sJfMrfK9XaTCu+R6mh
YmlpfjffLF0RXP/swtPz+6vziT2YIae+zUZYiTFMaLb+WN40hbQYLzw+GzP88aHtpKTQfdq7d3qA
WPR1BmlF/YxOKDmUvvdkQYqrsr/O4GB5/ncL5NJFaOGWWd5iYmsssmPcrLdG2d5aKd1fNyMAdmK7
0J2EnitkIS+EsI2ytpe1Ab8ZNN2UuzRRmncXDd6jNkPprOsT/bnOSJ752axDLim3MDA+TCs5js4w
3Q1JY586JV5lbxnhz7I0JD2g0LAx8s/2f1Nu1NKB5O4IL0LK/66F1g0rZoHLjkC2GqfJlXxt4c2D
SguGx1VUey44KdHz7jqnAfKi93z1lxa2wXjwXvsmtKDgh347+HVA1QESjxsb/dsveuI3/xzMC7ub
n8D5Wk4U3WoK/IT8CL7roDhlKLD+L9IhglfxuSXOtzqjryH6glZPXKGj2sZfu5Ic3MH250bZpVq/
J476re4hXTWv+SH1suN1pxOdqu1KuVxzVLuuKQhO1ZT2T1Md30+6dciTBvIjoMG7bksUKLa2OEeC
iq7dtj37qrEZ2FrrNy1UTWQEAALo+PknZUve+GvvKYbnMeSOS4L8EyOEy8PxJou6/fA+nsiN+Wii
e8dKsFWo3iiGr3xKoEdxfa3CU7NdLHcVGr06usOEX8EwaDYAI2lzdMN+xxo6EJmF5FnzB/nF1iJ3
+2WlPtChhMU5q/3a6X3dfZgViuRQtpGCwiT7xKhIAn6AlJcHU5QDIYaC0SeUmcewUO7VzofeGeRg
akgyesc+cHu/DqRDCMwZuWfKmVluhdZQz3qXeLhpwKk5GmG5Z1jNNZi/9V8LMGviFpdkUv+fYPR7
pdwtDukZm7isi0neASXcDa8eW2ziBPGjF3ShcYppWO/SJ+1b+wKigHs6/dGh+e8P8HjYRZaA9GVs
ME7qKOtDPye3s5qhbiF7xYjP5m8zXArsGVNdQe8RrxgnD2vy2HhfnfT79TMh3D60s/GYwEsaLZLz
g4mpQbcrIAKxL+w9CL7QJpBVxJgDXDjIxgJ39IeEdkPfJ+4epPjIdtM6InUZZEmKSf1up09VqHfd
t+urEn65jU3uoM+0x1VewCl7twO4bgBd86L+zNNcwm0u6O3g0FmgX4PWG1JsPqmfVcNsqyZ194p9
sE/rsQUWAhzugBfNyA5AFF1HBvGTF1mDR7htG7vs/2/iqYlii7mUK2hXe/1FIXZkKTLRV5kJzjNo
tWD6O8fSIEoJMno0rSC9/gfbtFkF5xpGjSpU2qK/WGflLUbP/HzMb+dRUmJmf8uFA26scM5QQhgx
VRJY0br5ABnRm2wkN4VX7sra/Hx9QeJv5kKSw3HQHuKrpU4Hldg1N5Io6dz2VukViGmri+LICoyi
MwXqNGR/WBcAI9ySMJpdWouBbjOrDek7IAS0oM0fQbV1xKz4eA9B2iC/zQP93i2eZF2Di+8JPjzP
ATUeWCXxr3wHzO4UvTIXC5e31kT2mrynegk0qXoqzORN8j0vPuiHLTbSijQciBhuoaSJ086d4iyi
uVMHs53fzJqN2TJaPqVl8ULWddiXLXQ1m8HeNaOZ+3Fq1GHfmjc9ZZDatvpB2ei6M5tdYEC0WM3z
G8dpv2WlY/i2pix+RikJlbp2ntS6mkJ36qvbahrTcBhXICHQffS1cdCi3h0hbJa2SaB52kva6Yw3
qRh9d5ifKjv9awA0yU/T/j3XQeI30vmxzEtgzOaH2nQfVFSFJdeQ7ONwV2+X0s5wElAYLPYNBal5
YciK8gILpmqh/c8IxS7lyDSaJpU+tspexxOnWW7+uYI1mk5AQYORCqIpYGXirvI1oc2g0VLZQwk5
XNN2Pw8/XWrK3IiPAB9W4D+qhsn8i+4llPtIXNdTBtniBawdhYbGv5vIwEKCjwU1Psd2dSRgeC9y
a9GTemoKWy2jRKHzN9euZ38hRSpN9C6a33iGbezw3YXCtUBs0jrK3i0xYdXpR7eOQwtKVZkKFtf0
WV2HU+eS3eTKuOElK/x4OG1uHaN2lZZmsJz0XlBNrQ8Ar8SnL25uLA6YeNQUcKFC3pC7dcwcU+tm
ppeRaT5Vae+PQBhaWXg9rFzmypwVFuI2C1kKcAzkFA2aEeyeu6S/ZXMZTgLxLd15XcLqRxUWJJSh
rC5LgMys54CZT8NwPuL2uVl16ZbEwxhKxEBCZpAG2ufqaYrA4xWZof7OKLwq9IIP11cr+qSg2QEv
I3hc0MPnnrOT1YCgeh3LqGi1yFOmv4xkOumkk9x9YjMmWOXAs3LJ8TZ0s5uWMfiDvarwjuU6gqOo
cupQ13fX1yPyQhQzbWB5kOVbNpcWt0qdgyivRklGSc1dvWLaxSmWL9eNXPbwsFdbK/r5XvVz2TQE
aI+o+c/UDmOfVkFK0vgg6sCrRnarXj5ONRX9FwOQSQ9svhcwIbNPprqBEmw0BQAoZYcWOmLQq7jt
bg3MEMuLoRc5BHhOVXiiZUMTGf/g3KLVCruzmimNasU89immuQ08Ggv3u1Z7b+OM17mDMW/JV710
EmYUDV4dB0ADw+z5V6WutZq0LPOIONZ60zoNSq8mzatfc6dVUZs2alDR0t3VdDR8ZN1eQAlgRWlG
ukfSWulu9O5d2/C9YSyO13+b8KdBeBPJG7BaF1dRbpYVGcYkjxojG8GxA1pEquc/1VRGgHvpv/gG
vw1ddFFsi7rETfPIBZZmSauAyCZjRBZw0+GSAM0s0KTcTVQtzqjG0CSOSG/Vvpu3L+rUS+pxEhv8
KgjpM5DAwkbmenfu2nxrW+v1+o7ITHDO0ps2pHAoySMvLQ6xUoVgSJY5JDvGZ48DnAJgHG3XRvvO
NHiH7KseMzypU0JFCbU1/VsZsoOefPKAJn+VgwEvc+dzc1xUoQsYiEGEVUaDkn2pVPeLMapJ6OTk
ZlWIVL5PaA1PBKgE47xdMPJqLTDFylJUEXnXqZ+gjxZkT6M/fbEHcGwATBVAHRhE6DImzMsKKkrT
DpBNGJz3ABfj2w+z0dF0UjXc4tF4yyYe6W4KY5Sm60A65i3YQYZNxZUDsSTcBtwTYY2nNU9aZMH/
YYgFC0aN7gNGwG5BkhLMstqPIE5rZ/a4rDt2y5bMQwJ71F/Ryqv33vN4gjQUqBrnuwUsX9dPgeAm
OjfInWZSNaSiKgwu0by39l1E/9KebNB+VdD40iVPS8GZ267uo/a2yYyc0m6c0VDSaFofqGcepmGV
pCOXNRN4xWbD+CPnJGZuxQTr0S1wsPYhwScEPQBwbiNqsdavJiQBIDOTrPorCPBndrmzZy/KYpEc
dvsQE97gHR/7+wScTm0IzsNnFZou1PCtZh/rsrxZumTurh1SJaN1AdP1+8Io4LSw3iu71bzDSJ0H
UYvhSCPDe5O5DvMMLridrZht9mYzFVKAMjaBWZbCDGzWee+ceinTgsxn2IffmJmW0cmdDmaIA7HD
JKh7Gam5KKCcrYRL2DWjjFuXwsR08nyTcUuEJiPW2eUn2UcTBM0zU1w8Seo2MRWCE9Cb+iGNnaAA
xHWyvXDOyn9+h56Z4kIJNYpaa3qsSoX+Y+EeVirlvGOedc0FuOChL22hQt0jwx0KJG31zFRjILAK
fUTf9ZVf8qEcQVq5XZPBjSTiitb6MclgEE1Aa7Z9EAkG9HE1msClX3Ip5ZnwVIMvG+8qFUMRfBoL
v6NWhfnEaOqeLZDtpfTgqeXxegwWLspFnow/WB3/5LAGq1OXYUa5dTZSvzeNh1Ezfb0ElUIdOS3e
jzKZe6EXbixywaooFTtW0OOOoFcQA6tahtM63NuoWpJ1keRZ4vC0McaFJzDnekTD0GLUDz5o1UCS
Mjp+Yn7GZEnjO5GxWw5WfBiTk6yMLXgR4y5AT5m9BQAu5Scz+inWu9rE7i0kUBd/vW0h/hs0qGVh
pK+1dspXjHZBSZlEebO/vqfiexUjarqDoRCY5g46kglSzwVWbUb24jN1Yzz/X4yTFYyvcjU4YSze
WOPOepKq4FDqYQ31gRmVoWxd7kswC/5yVyMOqjj+oaqDcSDpPD3Ecy3rKUtXywUCYLrnBGhalibR
I9ExVTb6+idGZ0+hT/MgKzoISixsZ//7dQG05S4FaxkMs26yj1qHjl7rB4Axd/wJEvX1DhJqxHdl
6bwoGMAUaisYDQEugndk2jUm+KuraAWNU5uelPF1biUjF2IbEKaBdAlUd/hh6LkwMtJosFGvM8g0
jyhDO8bTdd8U3ajQjv7bBnf618Iys8FMcfqVB7V6VgFcvG5A6A4GOjeWhqE/8wLXXfRGAyEUxsvw
Qj6lQRPYXzCudkuRo6cnRxI+hTmzgdqTC21HFyeNO2pEcXtrLMoKtY1pV/+oduleN3yCxnv93OyT
fSIVERPde2hN2BqmGvEd+dE1yx6XBXwJWZS9fXBDRBmLKd279cTkW+tIVYPrX1S4ZRuDXK7VFgOA
8TnKN7p+t2huYPUyhhLxnm1MMM/c5FmZabUEM0Yw8YRJp5MdjHGogEnWi+iJNoGszy509I05Luei
LcoIiU2yyHbuW/VBzxVfSX5e/2piz9gY4Tyj7KkN2W98NvWpD+kngDJ+pmGT+81x+ATOBPSkZZ4v
8wwuEBtz0hZVjsDUh2qg7iDvC6Zv4Kq1QIVOexkZnyRLZIeVT8EMx1AtgDJcDY/U823z3Gai4GJj
hb1px2hKip94g++hQrpTpPwkwk1jKm8qzhorkJ0boxDFUDMN3xNkL35Rp3fFOt918/oHmavx2wyf
5TXULKhGxyxCHdYvjSFQDSo5UKIMCEkd6tbIuxDKOc8o5tbTcyiqRZgBDMpW+VauVrDMdDf2VNbn
Et5WqLwipEO/F30i7mjFVI8xPApj/92jpLh3ghFFiwctaPbTgYRjJnlqC8+zyWrytsVKzXxUXFvH
BSEPPiINF/B3ZjtSPnng4lqhZ1Y0x0wWFA1RDrI1yLm+RpVB0fM2i9JkNS2frFYS2PM67mYdukhj
Ae6VyppAMEumGQLXmRZWXg+on93ZQUbGOaiZWIwTOyYmgqkV5nrdPoJTcX6MF6ixOo6xQwX7k2rH
kJGuUzBETra6q+suf+l0R4vMprR9RZ8THzSiamA06leK94+/knbwS5B3BXU3tLtScex9Yw3jzupa
DI+wdnMwGMv8aseu/XL9eIoOzPabcAcGnSAP1IU9NsEojmanf3Gb/ldjOhIZxkv+M1Q9NnZcLh/C
FFCWZNbAPKzxDc+PK/9N2e/nvR4AfAe27IP+Uk034OXeq4dC9dG8+yVLt9mR4SMRWq0Y5kZ/ATcx
5+VNm3dg8Wendo1s8tKMWUChtGdat5qeSI6v6D5kImAodCO/1vgqT7v20FGvcaLAIuTXRedrk+zK
vdw61wUuwMByoHh10TFRXC9dCSiLIwA2H4ekf9Dm7h44AdkoguCSYoaA7kH3Tge4jovgA9AcZm3S
IlKSEKrUNZ5ITTTlIWoDXgS59P9BHfQy+jGTuC4gV20BYca5pY2Xs4IQiBEjsGpTBNc5Jr5pPThd
Jdko8eo8JjePPAkQCy7QklYpwVWJ1dEQjCqQgwmJ66Mg5+0skB82MVTuZUjMy/c0VrcxyQWiqnLt
oqJILQY4Rl++VlOM0I5wU7zSNPHtUsZjKXQViEpichu9HYjLnl+LKXUAkGi9PHJy1YczBWZX7urS
2V0PJpdOz9b12wyXMrVkKlaN1EU0OBVEcqv2fVQyRbJhYiNQdIVCJrQaP/ZzkwZ2K0UnzMJ+4YoP
lu4L6d+ur+LymmCr+G2A/YCNAaeuvUFR2yJaDYy4a5gFNv7SZo2hYAJFQW8SWJskl7C5iXYI5RsQ
QUATBoQCxrnRyshmJ26AKrJpd9Oo80vJJuoXCWBPZAWPAbyxVaRkF7kYIYrhKDqWVpSf2/wtVu7I
IFmI6OTCALRtQI2A1XAnVyeFRWy9w9frrENvDrgKSR2ZJX1uLdx117dK5AvIWxCbGG0QaM3Pv5qC
mb0+rbAeF6Ub04VMB5VcXKIvtrXAHdVUHTrFaeHSBJPMfkYU3Nu286a1umxUSBQUtpa4D4cR5H5c
2d4Yao164VwGwBMEMZkgU2fvnKo3QyUZ/uAw/TYKmdfzD9i5aboME4y2KzoBKRQMWqlelMgjtja4
66MHkNJci6FA6SWO1vTeCDtoR0VFxDDvlnYHKoUWKLZbeSNObJmhPtCMc5Fnnq/Oifu4dChWt1h1
qK6ub8Sqn4ygRdRkzUaxJ/42xX7KJmgsY6Z0xGuKCCTQO8VbHjStkCTMl+kL683/NsE5+1rOMYg3
SBGpaYn6pJsvvmoXn41pDgdVLxCment3/XyJvf+3Sc77+1gB0rFBrK3M8TAuTaAD9Vc0h39nhfP8
oRkGteyWItJiBxOq37PubkyrP1mKZqLUiujO8N7nG5RrqZNCDwtfr7yf3LcmvY2dL3+wDkbODMog
XLJ8nlTTBLPs9YJGkEp/OIsyfY4Tfbhd2qwMr1sSOraB7BIJElybT4/yzKh0szKRXc4gPNRGIO1M
fwJZR2Vq++umBM80uJ0BoC3EDoFTvMiPCjq66mqwZxrVUaLOTnbY3M4lCJMxAy4VIhQdJIiy49WL
TOJSdzq2xhp5elJGndO/Qkzil+5Vx+tLEppAIQ6QSzwCLmSeM+zRgKQP+2T9cMyvOf12/e8XnRpr
8/dzp2YciF7A24DysbMnZDFRk+k/4iKX7IxwGdgQ1JnBHAEo2LlH9y61J7XGMlJ2NXlO85rGncTR
RJcSej5g2IFbAyTCnRovyRWPalUeLSPexFm/9H4Vp06oTHiue92604dED8g4SOxeclbhmG4M80S6
FjTL3CS3c1waGiQwe5QI5mPi7TCB9tl9cFGnbZVwjORANPGKMejHREwu5blr21wKYNgB7AEdTtx+
d1No4A5ZmJaJb/aTT6rn694iOsvgeUNtDCPtNtg/zrexg0xHkpsJrsNpfE8mrfJT0Ddqd5kqGxoV
W4Kgu4NmIbB2XI5JLWB9iiJHD0TBRGyRBP38o02+KWX2B7EWPcm/DTHP3VyGxpDSSk0LNHuIp/iu
jZ54k/zq2vHx+qcTHTTobLnofpoAL/G9CKc0Y20GniLqVhVCrMRI/FwjX+pZkanTMz8/Lx0gfQD/
Cw4BHlAXTEGQgQeIqqiKKM7Kw2RgPtuq8TBdazy6hx0iLx6KyUFZ5k9/sEJIFoMcGPB/kw/0Sa0k
pF1QrbWXyk8qAgqaZ2CnJKdNlFngbP/XCg+p7kncQmETbcgZpF46mp5qZ/qDiV5k9eSA2vz6mgTV
RvYxf5vjEsIcI4ix7iAtU0+QpZhvzaA6JacMQJCsC3Ww0NXBH8BLz22yKvXGJSdImhn2CJsM/TI9
1zUG8J3AieoduetqzD7KcBTMxy895vci+cOmg3LRBJo7wpO88bUCtca2ST9f/5RCIx7o2IAYtwCb
5WJHqfSNN6WskNAXvm4f8+zlugHhCdsYYCFl89kSt++LxmLBybpRbO+lK1a/i4fv160IazAeXr2Q
5wN0DsyV52awQKseMuwO9CLjYIacTq+t0dBkXxbVPhhT9dVs1/2wtLtEj588tTD8WdeiFv5y/ZeI
PiiQ6Q4DqGIakH+9JmUFpAboHqOmKUILZGCdLXkfC74oAM54jqAlAkYKPg8t9KY1NWvCUrt9uppB
4d7hkEvexYIDvTXCo1ONXpu9sZ0x8UGhmmncjTYNwGG3X+wjsEoSYwJ0Eq5LDcSSho5mxMWUEp7I
HUoBI5zEpvvM0kNn6t7xn3Ze1h7R+vyk9UvoevS7ilshGNNEUtUQ3GtgIwQyBXSc2iU7X5PX0Bqd
AF3GROVyijs6hWDyq3x1nJaDvZirxJ7ASc7scfldkY+OmddWEaXVCvIOxwXZc7LIPqt4Vaw5AspW
E/2z8zNhmWBPsCjSu44MA6gVwNVZLEsIafdbl4Jd7R87vgcqS5A8wNYlFZ6uICfIlDWPiilpXjuv
bPe229eSzFtwjYKSCANPNpJJVLq4dBL8EDokGsEIpmm09ht1XH11nrqbqhmCtlgrH2TDYPdfQDZg
15MMfi/cN9M22dfEFAqPlaohNlWQKi6iCZN7g9FFPZEx7V9umodcGZmjATuomHNv9BykzHHj5iUa
gz/y/0fadS3JjSvLL2IEHWheaduNH400emHIrOhA0Nuvv0mdEysKzW2c1X2eiKkGUSgUqrIyzRAC
ryFhX5tR1Mu6XgrsrC0VG4h97BfnHLTEVFldZyjo1pabNF+jWRD4RQa4wG8mylhWDZ5heP35g0bc
xJz+dRMVa1gpfG18MSyEW0PCEtAitPn6tqBubX1YIAl826l3d4OoIMDCl8ITlks0SDxaHS3bLIyH
IfGNdBiPSmebrta3pU9jughi+3XYxYoISgzA4ll4wHDurdhr+m5NNJwl7ViiO+iMjX3UIVCdp0rp
ymYkuDivL5PVIDDm+IKqjGn132PE2OrWpI8jBIu0GfD2aLjEJvsxZZou+JJ7hhAXiIz3MsDL/Fsz
bbqlt8YmC7uxu0Oi/Gi204mVqmBWec/rdAL80tqnUK/wcPpiVQSDqXg5W2ydzAEhRwQyRMFi9twC
dJ9kLbejdsxHoagbbNB+onEGH/9sG5FnScrnWbYwgz0JNmhvQajSQLEc1+PaD/x9g4pFNYoqnbJQ
jdL3KiG53/bW/AfrAagIBQ3NAJyJr4LXcUzrWBsxUSONTqqlbpUz32wj9JPebx+oHTdYB0ZQToW8
rn5FLId+fWOZU5SFU2pAv7sq2XHK4h9jIzPBHbtjCc0DgmedsfaN+YePUfWWDV4odCpalByo5S2g
oB2t0r29oOsLCR0X1OsInvog9+WbSWBUs6yhogwT69mDOrWZVzbaGWJB0Ouj5AyZohcji48pa6V/
v2lIVhD7IEaAtzh/GUmVpU6k0VgIzp/BayeoBNrmcQIQwxk1XbBvOx6/ZkYofOJz4hBzgSlRzJia
eofXT5WeaK5gVvrOZuoJ7OaCD7rj8FtLfN0G9EnGkq2W6EwORqbexZ3xJ67xazE2F9Urq5yGJkY/
oS/vreqL1FFHJp9v+8U1K7KycrL//cVs9feDa6QddP8UrEOaoV9aXxJJdUliYKr4czZmbj+8kHpy
MyYoHe7cIKhHonMGRg1gK3ncHivgrYa6bpS5BEDEenE7u4a+OF2CkRdt+ZPd2phbd3PzvJuTqTLT
Fp9ygCpny77UqegZvOt5GwvrOd9YgApB189FxMJlsFyJHTH5Ag3wRxQrb2/Yrt9t7Ky/Y2OnKlvc
G43NQrumF1LGhwnlLsGR3XeKjREummeLrWOOBZ+LQLnpkPeerrYgiFYeVVAbdYAnxAZ70Oz+r6FM
RSgM0YfkHx1aL8e4ygDd1GSviYyHWjGg1J4eMHTs3/6WIlNctICmEunUxmThZDYJonz9ocV4Ht44
3b1Vt6JS726k//ujgjzg953TZhKZ2nqcyfSokdQd+m+5kJ33tntcVQrLXO7lfMK5goCZW08f8lz6
f300JGO/L6OiZl0bMiyAKO9QrNVi2ubPStu7LBKNgIs+mfa7rUwpKmsu4Atgqw2SoTpA0eOuG1vB
rbH30daRElsHEg99s/VnbM6UNLdTAa5G7Iyeu6WdO+n8121P27UADQ9ML6LEg4j7u4V8loiVQ/kM
hcf4WzxMr71d/LhtYnXW3+twtqrqxEQ9f51o568+qRpJFJkWC1mpEV+3M/opr3pHSnOQnhha2GWE
BXNRj6E827agZbu3URvj/G1YMBl1qyUuw8T8tpgnmXwbKsGNsfsJCVJ/dA6AYeJLZ7Mx9Zoioa/Z
t4qfpz0It0WViN1VbExwsVVmaZ9FvYLedi6HVH6qItm1IFF/e6NEC+GCKyOQ1BgYFmKa7LXQlPsy
FwU20UK4GKqoSTmq1oLqnjGHy/iDJQzys7p3eyE780Rwuc334uKnXLNaQqUK9bCnwSuqc136+uS1
n6XnHmxcl+beRCtt/KQeyPG2ZcH6eFjyhKYjTYcEWmTTw9x964GjnERCYDtIzt9Wp3FnVst1ykiE
fRpd5KqsPWrfsgQiiR/Z4xjS3M3v+kCmAUgEisIthnBsj+kAhsEKwsX/HtH5+2/hgm7RtdXSoWkR
Tlp9NqQ3EyOsyti7poThIhHzjMBB+faZUULbAENMSG2nxK+I7A5UiM7fjVa/XEdbf8Mm5PZj36QK
g+tIB0oD+yF/LhfIf6Toe46Bbbn0vvGlv7of6/Qzc0XqnnsXP8b7VrIUFQ9WPvtMgNhTo9VxizEr
nWVavkhS4w7MCjBFKRpW2kt1t8a4papxNMqNpOIwSlC2lwC3HFqH1blDEjDD0Mn/k7Pxa23r2dl8
WY0sutxGMGeCwId19wqNkFQ/3Tay7yK/jHCRspPoKA0ajPRQo0mac6MJCiT7J/yXAS5IkjxrorrF
hSmVanE/pV38oClLGqAEMD/fXst1Ixz1l7Wrus6Wwh24/dGg6QOpD4xIdWRVJennzxRq6x4bC19W
KwCoc19O29G7bXXPK7ZWuW2KIlJRhcKqpaXfR6V+iPL0Quv5XddZWJumYJrtH2L1rw/KXQnLslhd
BDKYMPpMEx+qIvU9xvG9zpFyRzYPUuQbQRWiFSoUOFjz2qvExEChCzgHDNLxVRt5UAG8S028vYC7
C8eJafcRI4s3pjV9nYCivOvi+CtGDspzTksrnMbBCG5/7B1sD+KnCV1HKN+pYFLmYjmoZgpSGkv9
c+5j1RkqP2ACwyEnhtkcQ+BQe76rY6FgvrHRLefj55BkLDe0rAzTWD8Uc/KqljpkMij9g/qeClFp
4ClQHAcNDHf/lvKIxeag37Dq1DEm4hqZ7EaQ5KhTQcF374xsLPH5HdhfW8seF3BLZfajaVaLs2ho
bDC9fYwV9UVX8ydDm0TAn59pMe86W7PctiWtbjCb5SuRVu83r1YcrOoAhqN8yp/Nw4hO84fmnF6a
t7o7WEO42H4PPLtHBGd1L9ptfwZ3+2pRp0ERl9CQdQsNampIR8OOE4GVnfYi6JJ+bSd/K5mYn+70
1KgBF1hdVPlauDrGsqcwOSV/EF63ptYVby6JSW2gELoYcNEx90ezDBZrvI9o+QeNid+WxEW5jhUx
Cungyiu00mn1J9Nmjj6e21oEKt7LJ7YL4i6kaE6lbAAhQDhD99cplPwHGYsK5HUZyhfsCV0D241B
LOHMysKc29FF5B7cXaXoNLKpgV5Ynk6O0p0r2xJY2I3e2+Vx0TtTzD4fNRwE46n9UvoLeE1AFf7Q
rIQ7FIzsGN2IhRq8e3HMxPZptqyTa/Cl2ccyjY0STqLT53HoAlMv7+qpEcSWvZtwxQiYAHaAQojH
XWpanSVQi0EHTp2APJfn2rEbuIvcTJ90WtvOlKuCjtxeONua5D5nDIXQWFMY3JJWQZTJnprp3mjq
LmlbVx+IQwtRGXzPSUygmjEWjSK/ykvV5Ek2lSWY8zCTh9k6fQbJiDwLZbxEVrhIJZVUQykfD6Na
bj+0We+ZVi6qGO/aIODXlC20LK6nywYbEpsa9os1pYy2dq6fMVOJGSlZLd1onEqH9urkAkIJZP+c
/cglaEWyaXqObChGNVHVYWhQ+ZMXEjzo71/FBYCWqfGCBLEMJ/S9O6L5hNEM1wViQBW5A0niw+1T
v3s6Nga5U69DAl6VKq0OifxCy8a16dmuRQd/14iJtpCBWVUUjrgCWKQldUalHqElVxSXzvRtmPMv
jUEb//Zqdjd1Y2j9++ZCWDD5UVoKDKGpcrChjLOUpqAGv+4Af5mjRfj3Wta1bkzU6O7KUzmjRmRJ
aCw0M5xUAWqSmmejNgUX3N59sDXGucOQRRnGWYYy1CLNoax/AYwqgw4LBJS6Tr1EhhQWefXZSETI
j/0PCcpkBE68K/gpcFrTLqOTXoYMUql5qZ/jjHy8vVf7TmEBtws6nLV9/PuHZGWf03mIAO3I4t6j
OevcLF7AdzB1IjjhbmxGw/W/pvhCS6kPwGXqchladnvCpJ8zZ+BcG5IzpHYDML7/+PcrA9H6CkrD
0q5GFI2kmqdoRlqi9svsxMbyA/CaN3ukgtfQnitu7XDxn0BWoCgYqFINmnpABLlG86Qt+aFNBHfb
3lZtDXFblaaS1fd9goeVrtVexobKnaxS80EdLYd/8O3QSlPBhaEqaFz/7hXzovUECLEqnPq5dwaJ
nPTJfECRTNQd2v14gP2bYLc0r4HjjapmEWbGQfoHlSllfiunE6Za3NoUfLu9IwzE8992uCNMakUr
rTWt6nsdZOelVHq07u9Ynn3v5yHslrpwLAAMwfmv/0F5Y2uai+2gPSgHJYd/xFPqRdLiahAbvL1d
e3Fia4JzQdCXa1mhYnWQ/zubi3KMFCLwcmX3C66naYXMgEmXez7piyHPg6rREE9t6QOmUAgaecn8
iEluOWgwCec1DdG9Fu2+g5w2toOJRt2bSNz4aqt9zMzU/JgCV/hEzBEXq1pTl+ZJ6iK05ReA3/Tj
7W+yA48FaTemcIiOwHlNGwvwD4r6BBmnonWNIzFyAInAX6Yen9TF+mKYVTjaw5FFxb1VZGgIpcdF
ki69aQs2Z7degKFbHZBE1IWunvBTVw7lVPVFKDMt6PU+c1g2uYCbeoVcaU6GE+DkneqrzQTwZ3Wn
NWkw1SJypd3oseLwEX5Bk81DaJk6F5086XDDvIJ2zRKdurb+jARHVEjYdcZfhngYLVS94xnZKFLw
cXZZb7pLJqLeEJngfJFFE0CZw2qi+wRQgSWaK96NSpslcJmvUktNOgx4o5f2fTrdKcp4qiQSlvTT
bR/dXwfmcDVc8fIV8FHNFzKMuQXpODNzwIHn2KqoQbS/7Rj7BrYOGDse82gzuwFDMpin4iV/bCbF
163obGXD9z9YCYbzIfUN4YUrTZPChGYc6ABwCebTU0cgdmqIlG12363WKjmNQTdMbvGTgmDDiQfF
ho0hGDwVTOiL4maKk3iGVxzb4/igL150L6Id+AezCK+gIlmjH3ftGlJioRNu1iG0tj2SopjSvJDC
WWLnm3RXv5Yvc+WLp3D39m3Fh8MmYC2Yjfz9BoaOjzLlDJz2XfZcDAciPzTTH1zyGILD89EABt3g
X5GSLSf60hm4Ew3mYdswRetUkS0oN+z5OGqX4ArHq/8azCfPkT1Hs4QbXrrY9JV132573l6cxyzf
LwPc5ZcMhdF0azCI7pJH6dNwBFjrYx/YoXxJP6WBiJBftB7OHTIITpvajK+mLeQ4SuoxL5Ift5ck
MMHz6RY5GRYky6g/yXOoY5ad6X8SFtYuIM4Tsq4ryYRhVmfWtTH6FJCnY33jsKX060zy/mAlGzNc
2iXRIpHlpi5CFTM3XgkU+0HLIZB328peuN4uhjsrrSb3ibl6QLGYbgcBiFyOXILmGOazBJf57tZs
FsQ5GyUka5Mauz9JEIEz7mdQ0t1ezO7BB8J7jaIIpnwdHo/IuSjX80Ksr3P2qGP4Y0ZB5LaRnUlR
vCd/WeFr8EOtdEm/JAWK4Z+skL2DesIqLxgKXMXQ1KALDRRX5cpLvbOIXnZ3tzamuct7iss6MnO4
Xqo+tcbkxuxigXlRiv61iBjQiD9pO2wdM9iAcP4eQochN8cJiXEItVHNWQh90Ay0h3saZEt1xqv9
Ms+S4J2xi3bbtuK034121WxW81hBnCMvv/WKedbkWnUgLgYdHA3dfTn9sUR46uhWOMzZx9vb+h+G
TK4u8lvSy2cuJCuANID3xGNkGA5p2UcrVefXlFTqe9KS3qt0u/JmKctduazJjBmZyHqwgdQMsqI0
UZ5tLMdMzNYz8rF8KvLo+yKRydMidQQLxBxas/l5AAbkXaVLkTiWTXsfJC93ch1L3jhL76Qv3mp5
PrFceQQfrYf5poupzJclQvZbluqpT5u7CsQFqY6KTRU3D4lttEDljedekt6HIi6CVB6ZA6o4YCFm
zAjFZWk6RVydQBD2gLltbym71imT1oUQXgsWMBKUTYkuB1SbvCbvD2mTSs4yp59B/XCRlelVVQAn
ydnBgDJHKhuZoxF6QhWpcaYowSRsFmRjfkBh76OpFReFYHw6IaXDiB0mRhbUI5MD0o6HKa4ONiZa
zRltq0rNApmxkzH3rxCrO9aLFuQ6OYEa6QDGHUCl6pDZ6WOxDAGyzZNE85D12XF9WI9Ge5/kNQSM
ZLxO6rgEyKXrgEu0P+qtLbt6ZXzIhv6eYLQvqca/ULpBt6PTHrKUYm69Kd7NpMZ7gcjfOkM7tQsQ
t9pCT9j9KWCk/CtTFsO1NQh7x4DUpXNfe8nCjI9mq0eHFqDSHP3oNkkst9SzwZupZXtjo78sS3HH
oug4ltMRNx1A61YUTpaK5mZtHXpC7iYNTymrfUJv1XxEqdSEJ8WdP6Tz7M50MpwhytE2Ic2T1Ejw
lUxxFatrPqDaGAw99EFiKQc8uJAHxy7xRtTL7HmYpMlpTXNxAP3qvHLp4Rq0+5YgTnpWqwBiTqE0
iDSgCU1dIudIh3vPM6rEfS5lXjXZbYg6RgyUgtI80EJd3NHK+rV7I68ILzsgWZV6RRxjiYhAXpLm
deIsrPwLBLudg7ff2ZDz06T0rTNWQ5AlxkdGqD9E47kokneq5MdGa98IpHy9GJH7sWaDi8ewYynJ
Hfz1YnRTaOvSM26deMYkcDQ0bg3lhjeSAXntUQwuPmAwiKgBqZIFugaRrr6NMdPM0BwY5ENKaP6W
49w43VAf69I8MwWiC405eHjeepkcB5LVSJ46YhgCWNnXBrgJZ2jbO4rSsZuPTRJmrANnqdKPXh01
IEW25s9tXhBPHfrXtshbD+U5EJHJMEJs+4uVTJq7VsI/l3LxzV7613QeNeq0eVw5xYg0Nx9TSJ6p
bVhVqe3KElVcPbXBA5guZ5vM7E4uwPGMmG45k2Udx0w/ksk+jvnAvEiPawUXMYoBSZVbD5GJiimY
r7+Alg8kmko/BzXrKmcC7YO3WHS8s9Qyd5CcmIXTpfN9U5iFV8n2i52rsW9UkXnMDCNHooJ5pG4c
iT+2WXWvJ7p1GJbiU2lGudv3cfKKlBDRvQdzMITwjvEgVXhwd+UJhZinjmpBbCnPI5vvlSIan6AQ
3BxjbcE0QYOhrRicSy7AAycIpYUgNfiu0lK/QFj+jSzxS9/mIuzbzpWPWSQk+utFpVwRk1TDUFYs
GoownxZHyzGzG7+NiiixWLMg7mrYWvl5c21K5vC8BjNEJUIP0LxK/JhbzDVa01OmY11NgsRvr/+8
zletw5HgTbhqxBkakKPDNBZhMadKEPVy5jO76O97TCwHvVbZXhMXmV/2SezVizI7VQ1cIejyRVXn
/Y/764dwGVvcEcCWddSttPicmK8283Vd0MXa+7Ir8Z6MhA2byL+xJ5qoZKkxdpMce/MTiDDv0vxz
1QDkl1FB4raTPGEKegWCAJqLZzCXXlA7kYumwAXUq9IJY6EAn8zWh7qL/ErrgtvZxE7FD7Z0zJfL
qwYej3NRoqUfc2NhYdNn4zEy7b+iBiEvUaXMGezqY6WYz2bdvJgW1FNum977oiCTw4sTrJMWusa/
Z1GQlwbKpgGIGnKb5YNN9enBzhjmXqPadAYlrb3WzioBMcZe7obhFeTdqHmjR8YXGHptidjcITPJ
hrG408tmPE7RNHgWZsEtSfI1W2o+SBJU3qqlaTzkS4pge6/ycpCygb8RNHpo7qJ0+bMYsTmkVaex
KO1kI1BD66k6FrHDHpIAErih4oL/CwTAyZmecBEI9vqqSMkbXh1vY1hH5WNpMxhuotTN33L1Tqom
Z2xDfT5K08OIKq71TshZZUy0Zt7PeNOrM2xMp6ygShWrMO3R186bPDOArrafuw0ov1eCi/ZogTcp
86WjSDGBDw68aS44SHkt2WO6GIEyz08GucSseklj0gjcWeWPLW+HKxroXZEuVY6va/fOKr6qPTQX
C1f25Bnucijc2iNP/QXlF5c6wLa5y4/ujT5rX5onsYbbFZMI92P48oKlILEqZ8UIorsZ3NJRuIo3
2GCzzlJXdTI/8kWEeSK35kcWmoKtE01Yf+eNvnnsAutU+LHfHKCY5cZ3kyuD2DrxRcikK8wXv1Tu
OSQTVi2guTECkzA/ndSPamF4BloSGF715aTy+rR/TNL0ODQAEkFnftQX6ABEj30KHehYA2/bkkET
fYlKtIfkN7oyD1e13DsANBxvxzzhR+KCXtXqTMKsP85B0PuDJ0FeQjtAGtpP3eSL5QB56+aBeawP
t+3ysZb/RmvJY3P8NGOKu3KEO2TJV1A3O5p0KvqH0sodu6XhbVuig8C/yc1kpCUDjRREiJWjEnv2
g/qEuh3KENbTKviQQUpNzpzs6xLOiqfdFUf5G7rrnnTsD4ngx1y1tPiVczEPwr2WOktYufbSgUHH
Z96KhWrd5ay+L09ygDcmGtQnA+TK5jH9evtT7FsHf5UC+ioUYfmB6rrBizMp4JvKN+tUnxSvxurN
+8Gd/OQeeb3736D33p9LAWTpqmb6c+W/bBNufCypW3vs8aQP+lPndcc2xLjSvf7Se8mhCqk7vAvW
uhtnN/a4ms9gS/3cUltFyLFCrXApuDkCHfpFbhsUR+jmgbK7ChMMrgsul93AuzHMBQBqzFMGLWg1
qJvxnnSNPy/6535q3spS+i5Y5Pq/tgk2/1G58yupfRstIIMO5NN/BHE6MPaXR9XJPSrmZhKtjDu2
aL026G/CedduyOzDaw9IQB8kwDz7C/NjFL7lg0jeYT9N2HzPdaM3wQJzr9JcDLA6upO3eNDUCqyj
7tXHIYRqvSAi7ofvjTXugEoTnWTkiLg2X+ijculKp7gfw+kjC1bBRRI2X5TGSR+zQ/+Ye5Al9G1B
bLxq/vB7yuUmetqA1GPNx0ZXAe+6FYLcyC3vVsZ98gNDue6/l3vkTfI5CTU6ygyYHFZJV+OVzcpx
YhhkBgTttseKTiWXlcyVgQLNiOxnqt6X5bnS30fR2Pnu5fJrBw0u0DAqo7nUz2pQTF+LApSETerQ
9HvfvkMfwLm9HMGJuEIopJkZ6dmCFFm9kLwOEpC6d6XmjLWIGfwfHBMtLWAWQcnz8yrfHIPR1lLg
yfHlGlwZJMj96KiExSE9pSGQOc9rImcfGzhN7BaeWBdqf6W/zHMuksksqYtcV4PSnk91E93bAAzi
ee2T2Phw+6OuYeQ6qP0yxfmIlhgDQUnNCNrkaSlPLfly+/8LlsIno7MmSagWEiPQgRdf+qMWX5pZ
wvz08207+77+9zp+7uhmx6Am0y80hx2mKSiVXZT0I+glBR4o+Fg/pwA3RrRc7aWxQHazsjJ1Zu+U
ncj1RCa4S6bHs1VOlhql9Klwsva5jwRB4R9yg19firtYbLC1twnAqMjVZQQ95VKchoOOaqwjhVDX
8TCkdXtrREvi7pSqtFPFarE1Jf61JFMnBq/CbROi3V+9cLMxdttjeEDFV0ujj338sVNf+1IAEhWZ
4G4K1tstKSTcVSnVXTCEO5CEdhJZBOLdf70BjfDf0KNyZz9ialmRFAey+GGE5X3/hHZA5NWZo35S
3O65gwyd/f321xPa5IJAJOU9IDeIN/HbEkQ/1jRdP2Zvujf46gXvck8SdHT/4d79e5U8VrQF498M
nR8jyN/Y63Kxz5lXuM1B+gLhdujPHFKv7xxVECPWT3cd66wVNAZF5StuYKArx5I0OjJy6B8thXya
pc5HvS3Qqu5SEN2XwXAr+LTreb1lk/NM7KWZResrYHbje/rYQqS0+Vh7GEt6a5AS/9th5/8kF7+W
yHkpKN3NwhgM7CQFHO6UMs1VGhHR9uoOV2tC1XAdVwNrHd/CNs0YMt8Um2ehSda1EKSXHyTjg6J+
Hc3ZSRTZKRXRuP3uPfLLJt/Q1vQ26aopRmW/iCAu9Vh31Eub0SmN9nh7y0SWuLdMBWhdNKpIaaa8
wDD3y9jZPjNLZwKX4m1L62bc+I48nc4EOjkzGhBSLP2caI8p8E6NjGd5VTgmFeoNqwJr3M0CsZpo
PRhGYDz1gMgCRgOV4aBVHe1/ymH275nNjnH3zJwWY5n0WF39I37ujtpBck2fPEUPmrs+JkScOlcd
iZ+uv7HHXTNybMpF3cAr9dA6yXdZgFZR0B77F3EKL1wbd6oxnrSAaXzduTsjrF7XgEnuyROwv2vs
EtLmCtfGHWujIngzjNg7donC5qF0czwDwRX5qIqfgLsX3eY7chdQi5jRNuuTaEDMWjzA8M6GmwUA
jgQGilTjQxpo77cPwm6GsDHJ3T/oDBZ5spYPJQO6Y1blyeZfty3cPtRAo+NwbBKEFJ05ELcgc+tp
4sYYvbOWJSil3o3ENf7bq0Fz7HdbUCuh4KHBalp/9g23Doez/lh7IEZCock+lj4RNDb2FreitsE1
i7l0mSc81CBgk8KkHMR4qsQv1Iq8irxjttG//RF33XBriHONSGpziKniK0bsLW6/9EnuK/mn1A51
NPhmdprpK03uVCpIvfbXR2zgmk37mgiZ9diwYSq0wO5AWDmMj8nSpU48FYsLUToh3cReoAQMdO1O
gYoO4N3f94+NANQ1krbWBAbgUNfDnXhRsNJis1CUIGgia1yYrHPJrDDfspbOZVd1Na9/010aRO9r
iZBBkT7yBrcIob0XJIHplsfOmdyfTBe1U35s3PzFBr+hJ5Jn3XPi7Ufgomln5fNSxvhZZf0tm9+m
QfSZdzdVMQBMBbvVNan0WMc9APU4JQ2d3QQqgzPIBbrobEzmQeC2eznYKlygahhxR6eY21BLj6Ni
XjolKAbJSe3yu61bn9NR9mplrt2pJrmXNfQRIG30A4a2hNZ0cZEypXOBwxHc+bu59vbHcPs9g0AK
jOu9HESfSUec+ICL0W/8Lj9Y9V1TeLPXuWIBh93tBEKcoFkPMlb+eaxVWQuClVEOMvUHrcDLJuKM
EBlY3XwTYEdCKaQpJjlgceIDC2XbopH3vewdQGB0i1e2xiu4H9Nnmc7JgihHbTeKaxe6HotR+y1V
TiT7DuFM77bf7BnUZMwzrzy86pUGBdgLoqm1JLQPMNTTGxBmIr2j9grSTwylv05M8Cjau3i39tYT
s/mEaiSXGNfqtEAxjoZ6ihbZAeuTYFG7/re1wqUSJdAFRldhVWuFt32uQwA1XcPBZ3VLr0K9U1Tl
3fOMrUHu0pAKbOYwwqAsDS9zn31uJlNAfikyweUPeW3Vox7FZlAkBVBwx6oTscnuZnybVfBTLyCy
0zOdoWuYHVftaO0MeqWTHGgoEWPqy60E27T+Yv5psDXH5RCKZpaLnmerue6ooPI/BnrQhL0gNApc
zuRObVqOmT0X+HAVmRyV1l/Mtk0diYoaxCI7XATG2SqYYcKOrXauGr8UPUG+IEgTREZWL9mcHzmn
eT9NMKLKzBnYk50Zjp2LWmsCXzPXX7GxkpdtNWnUQCQ9VsfFqx50NLrXuxqN7vf2YTyIWly7xeit
L3BxoZblEZykiRlIh+oYubmTvFbH4Zi4tSv5bYDYdMGj56iF/9vVsVur2drnIsZSgxA3omvD3Kvf
bEeHXdSHkBPl7hwkB8AoXdGAvsj9uZghT3WWThRbqauxx771xSUt6GuRmIeYWFBMaKGH0Yj4R0RG
uSjSt4WltTXO3BDEBxYMBy1c8yzRoJ4olPCqvw3s1AXmggK0xp9+3v+uekwvLQRR0NKD6Onz7Xts
3+A6HQZBIGDm+QdJn2jA4yeFiQcJVPFapw0TPI6hjeaVjz1YNIQMdLsncWOQCyulVKtkMPAlE9Yx
JylrNITpfUpswWEU2eHCCltUHfhkagaR0YWR/gyiNG+2nm5/PpERLqzY/VzNXYcDXxgqBL+1wdUU
9b2TDFOQGu5Gls1X4yKLBQYzamGoIahKCYK0Q5q4hE7u7dWsh/XqYtkY4YIJXZaeGgRGorg4T6p9
HuPkhUGuqTdNv1pEIkqij8fFDlpDc0VS4AkphqPb5Dvw2eFUi4j4f8Iib62KixeJYc9QDcaqugDE
WTPS6ufaN4DXNEIlUP3xbbqYAfXyDwMeT3g13uuf9ABqaRfTHYPRa4PB9FZ8FvA33u3vvffMgUTA
32ePCyoswQCWNiN4F0nOQty1ydGMqzmc+0b1pyrVgv+XPR4FTORMn5pZxwePXoZqOUgWCPESRzNt
wcIE3vqzVrC5B+24yk0jws7W3dQ4ppKdjGL4cHsxIhtcHCnyhQ1Z9vNE0Ie0SL6WUJO/bUJwHn7G
zs0y1mLvYCcMy2j6HlNyneKMcvEEsUUvXWQVCPs/yoV+ecTPBH1jMZKnquxkLMrEg5fM362qdafh
eHtZu6UaDVTpGP9TwOTPj4NDuGEii4JLm12ao+Kk/gAsHiYqLv9DxXDdhuvT97ctPjcelWgAcprg
tg7jQ+7HT4nsJG/ri0J26AdZJPGurKf5yh7mdTGmg9VdCeYUZVnG/WgaAT02x/U66876yTysl1rn
SyHoGIGmhZDfh1Zw3+zCY0Bqo62i6IZ5heTXQJqRWpONGvodUPz36SkKQKqFwl7jJr4odOzlIxtj
/FGOaSS3MQTcgkHuzjKJLlKa/FCy5n7BoAymIen8xTTAR3Lbc/bO3NYq9/Kou7FUa2uWg9nuX/u4
aGOXFCZoY26b2bsYCKYgwXwIlUcMEPyeRk9mViYDBEEDNTupaewM6HDmg4Bpes9Rtka4a6EeSwqe
8R6Fw+gkFz3wuGOQWZ8LSb/L9POUCccu1zIy75loagJfDvfAfCeXkLQRPFZeg+IUGKcKKWSP2yVy
VOAL/+DzbQytu7gJIuB3lMaOIcwPGOpW9N5NipNqiWD6ux4IRBvGHnQFWQ3nCypcIZ9KBMf1YGv/
8yt0/1ht7HBxPok0kLeDrhxvKsxCeTToPmr3nU+f1UPki8CKew4OwpB1QagmXeEymTkaUVthUVKT
Uac3E5SuZdEch7ruNO8JGys8AnPqBqDblNL8bxFZ9ZsLCZSD7dtn+vPpNLlq0DiNy+6Tc3VqQtub
w3/vI9ufwO1eXA2ge+pnKDvqQL6WIFizz7YkMPITj3Brodze9eMiD2aChTaf6LH7Nniyvxz/j7Tr
2pEbSbZfRIDevNKX72qjVuuFaLUkeu/59fdkzd1pKsWpvHcW2B3srABFMTMiMuw5ZMw3tgJ7/on+
hxWhOUby4wCfi5kmtzxyXuaA88KwWT5z6zlffzNlgJVoDBp4UAQ3id81/kXrvE6+LNFVnD/uH+6m
zq4lURbY90WjVdr/JlXlY2FHyMHli4EvC7E2ywhTNnO4tTjiT1cGj2kFwoIDrU2/RA+xv/idH7jL
fsHWSOeFLmuOYDPpX8uj8wRVymd1vumvuI8f40Nt5RYZi2yP7S7EskZosxbHmTKpN0EPDUCmFvjG
G70x4nWsh9Sm+kCedZAq+/Gl5U2V8UYwpVKPRJeqUW4sN6mjMzyk196LbFSYn0Y78dsLKYkyZ8O3
Iqb16RLHu7rNcMzkpEqRuCrmYIeHERKxLHvivMbifWbUsuXGV9LoIc2kqqIOzOg4V0zTvmsf7Xk+
86fFV22lspIzihy2sZf9egd/5P2bIYe1cMoLFUsu9VoLReqWQ2Q02Gc9KQBV6MQrx6SDYbh2lfZF
fB62wxwJLsBpLfyLFbJIRlhmr1IOxpjHSBMFiJC/ZUf9tlpT+Q3WzB0F4zwsd/bHyhoZalifHuVl
OkyjjK0KReGT3BbiAjjw6AoWgYmJAAtYBJYGYhgs0SbDyPI4rMOkPI42TPoUzdCaZCf+Gs+kCRoj
W66Pk9NZ3Yk9VcHw3SrlcsJBLPqamH/SSVhCxrMs/eyjb6VwnLC5dN99sz6OcjUpwPbksoasUviW
lA/q9OX+308O586rqFJOZWybVOKJUxF1/RX1t6NmGODhLktGHMgybcqRqL2SB31goO3WzJaUCO9a
1gPcV25SU25ioDq0xzRdLqnRLN79LyS3cecL6aRPWqo46Raoh5gVrj6IVgikJEXzSpFFUMJ6+zTK
hQDkUZGyCaKi2Gy/hD6AIF4NbPGj9F0/1278xFobZGgH3RZJlEhMwhy3lxb6WxTLwD6ovt8/PpYI
yo+Eud4mYka+qZQjW+TGwWr1hnFHmztIK/ehkV+xemdaTdFLJYPzBUCFxzvdsX0MfX4x82uOQXZt
nzZ2e0z85ipilwUQ9wztZL2tdLNkkfVQXnqEY6K3YCdQtTIDPAKgs3Iw32rnF9XPL8bz/ZNlmJ5G
uZGpGPSRR4HdJfh0RgRs6HqwMuCN3BezWWFZny3lQuo2bhUsyyDXq7jXAtMhs13rvCnK52HsTbS8
fECFzF0LTArGPjrrCynn0hRIahKA/AMUJTHrIHrSu10XyYypIpaGUq5lCpplHEAgB1AKFT1Bo7fG
csgYp8gQQvdCZj6pl7GB/9LU91I66gsjTGccFY2BNjdz0xgxDADs404b+4XIeXHGApQnB37HF+pU
3LGAhzSrFhyVEGU7tZrNMT4b81MaXHqjc+SSVQFj+F6dch5ZHsv9mEOe2D/yUWjuUJMyOdbCG+tu
yJ+vnAcIQAeMlkGKzL2ORmkCjt2+b0OM14vmUjOqUl84EbeT7DDpjiXF3q3OHTME3VYCwCxjF1NB
dEZZagesEgDHQ0wdi3tAqKLyKmGKIyoZFkP+nj/VAIyzoEwF7ppOyVFmJZ7koUZQ0aZmw39gCC/Q
j1L3HjM3lLbv5lMU5QJ01AYzKYYoo8fixrj0fhjmjBiGJYNyAOkUcJVYQgboMF9lY3rWxpS1Of8P
L8TfH0LPdcfASSjrqoIqe4ZhGh+kSMJZHags6t7K3gWHZCQsmplthfgUSgUU+jTl+iIFgttIx37e
K/prNvIMz3bbbLqjDfR0dyerqBFEDclmk2fxnQzaYCL5mqE0ItvzVyyS/EDKYI2v+Xd22+kfEofP
T6RcRJvzgVr2kM7v0QMA+cPsjrsKVaZ/mbV/SqLchCwkoVCgFIJcdnRI8afCbsw+QAqNdoPdP4yp
VVisesi2B/wUSm545ZuCUdFmAxUYV8AOQMijNAH4rDw+Jygl3/dR/5DxfYqi4gkli41cihHDkBVR
Upw0zuKuxziO6NevLJyObY/4KYxyIVGFDhdo28i1xX7tkWsjQwH/7fFR7iPXEwXAORATI3ivQ3Dy
oEVfHOY5Zpwe654oH2IAHLtsWygH1xSGqRajmYyRzS3i1zIUevf+VW0/w/85PCDa/K4U5TKrQsLB
z3f6/DBn1Zd54exQHkxQEp3nklPtImMNam2HgXhTRNAToy1El/xzKeciabkZ2rBrr5ELoK9dv5te
CvZO+KZHXsmiTE2fg1ITQlybdBHcGTguDhnCmSzuOn2J/Nxmo6EKmxe4EkkZ2tTUpSjrEEnGBZvn
6UfzA/SQvnZu7fCBQ46+a0JMYzIX+5nnSpldXcVzsPz1MAQeiFd2A4qdEjqKsc1KUzafg9U3UkaX
lAjjpwRKmlQDZqjyzG2i6rrE2ft9/dw07pUcyuoEsSnqaYQco9ckVxn4V0xH7/sIm/Wj4us5xu7E
pd51usgwjO1XdiWZMsOgGwutDiAZb9HD/Ev8ohzBupJeMT9m826EsiDQMDzWpBPjXOm6Y5qk9YiR
XdGd+X0ofKvL9zpaGA5mM+b6/DJ6KVwA2nkf80Q/B9UWh/K8pNWu6+QC07qzHwcca4CG9VHi704m
H6tCySMIrJvKVWLxVepzp2y4t/u6wjB1us6IpXpt1mUO9YE8/DEZ2QyWhvnpv5NBuRM+jhVJziq4
kiK+NHzriErIUPnt2s3qfij/EUl6rKsyjkv2ugHY2pk7+QTzCeCQNzgkixmPbPVgQST7H4dMlxGx
vjFLQ0lCg/w55WNXNgA+t/zUxYc8PfPyr64rbCHw7x/lLYf4I9pbSaV8CKLvYJZ4WFgHxABJdrod
djfszq+c9Hl0eXfat7sOxf1/VV5fyaV8ClaNNF7jEcoumCcS+C/wYzaYqW2AIXq1wsIvY3gweqpE
ibUmGDrcZrIDfOJr55fH6JDsWSPjDBuja4uhYhRxkrdwlK1fag0Ytp6SlOU5WEKoJEAINaHUFehJ
tRx6KTF1bZ91DCtmeCe6kFgZTThH2YD626gf50VUCcqtao9R/sFp/YNWJy/39ZD1UVTYH3LqNEW3
FHQB0QUH8oTSCI5TH/x/gbJvjYlPvaMrizq/lK3WQhN4bGwnGaqxMQs3gKFsdPEwBz4KJsBuyobC
jQsSeafd/R/Gl8hF3zFdumA46kIrlcRFjRbZwAKx8DX2NA/E4ReWtTK8Oo36PxtVPwkJIlS9Bqbs
gC3YhNX13wzYQFArGrwkA6uSckRjWrRGH8N2NBETFDU6U907YF3NMGLo9nZiJOlAjzR0jIjQe3JB
JTViPmFqQ7ksGLJcfP5hssjgVe6ym0Obir0SRr1VjVyDzUDEwIso7PXsXAb7ab7et53NVTx1JYP8
hlVSqUolFxk8J7gtno0e8IjD1OzFTrYLpbO1pXLGbrQF7YeCkDdsZZtXz01XnQqOR5sH8xtieuEK
LFajGRJU4l6PX3u+2MfAQO+10ZGF5ljksTmPqhlriZVUmHjiWy8uC28JVWAfT/8mNpIx8I07kvEP
ShXUqZ2jArGmWw9yaw58fo6ztrDCsXcb0AHwTWTdP8Ht134lkXqNxI4rEhDCkTiTQA8qB+Bk/LUb
EZiqX9Uma31y+91dSSROZHVnWiVIAzBTiER5LzyBWv4MeikrchVn+K5Z+VEHxaCfPgm7+596Q7L7
w2v8LRhG8LvgFs0vTmoF2Nmlfpeded9gdongdIXftMfBn9Ca9UqX27W+AcbN0K2xi46Ih9ki3nQp
q99BPWN8oja9NI4IFIMUzn72MgmDrPc/dtP4VjKomBdRbjKEYGNyVU6+YtwU+4NF7Kh1xshTWHKo
1ytNsN/XL/iWdulrK1ZxfnWL7Ve9Yg1ysiRR7kTPhXoJQzzMvMc96Z4Chisnf1GxpJ0+qP68U79r
D//tKVLuReSKrMliGMcYXRVBPEjYjZiLf9WXXd0VlTenDRaowbiO3uVQ/kCf4BJEwbc2qFQzzFXn
vl5svtArWZSDiSsMQXIgDHCHBNBt4VdZPKfTYC5t6QX10xgd0BBmuBiJdXOUi4njSq/SYEF774bm
mAFPtvjafa2BMegnx2JnuGT4TD2qduVI+/Q4Y0I3djgL//bY2oaXHEiVJLabPYe9vfvnQWTf8wmU
M+rRCFowsIzz0DDI06PkW3LmHD5k1ePAf8NyB6PhwHJC9IiwylWVUFTwfp2bPAvH+SXeT377M/Uq
J3+MsKal7pbzgkdZPxQ/JXNwuT2WnbkH7vn+hzOc0K2Ys/LCTRrqQs/hUmYx3EtjeMyF/zff2y3i
/FS2WziyksELi5ADZpNkWKMDYHzhEJ5U7DAlh+40eOyIY3NTVl0JpLyRGNaipOcTiQuro/IkfF0G
U8JCfm7pxxpB72SXgGu9f5BMoZRjKoFbLXAtVKgBHABA9O3oqa5NzhoszpNespPyxtq12wwYV59J
uaUwA0KgliKM64RzFwK3nfegrJxeePc/jSWHckygfx/V2cCDOceR18+JLfD5oRNG9MdZwIcsdaT8
Ep+mgRSmuDng3QS2roaZFc4L66pYH0R5omlW8xRMC6S0Ue2EY4Zx7wkpMZAirvXzDUltl3gjCwiJ
/PY7PuY28rEyAw4VQq0WcIxxhOZ/fsg6a5m+D+03I/py/8I2T1FReUDfK5hnvy1drSQFHYGoH1Qk
yO2Vy8HsoLO6f5vvx0oCpexKz0kZL/AI6vPI4oreywLdXITWlkRPizFH+95qz/c/arugvZJJqXsE
epw5QfvInT76X9JTtavc0uIssmONfZzsPX0YL2BIZ7wMm6/WSiql/NowRlmfaIg3gtCqwtrmQAUR
BawD3dwVVldyKM2vGmwq6hm0Y7zmX/R9/0jQS2Lgs5jNAaQbg2Y2Tv4sAYtb9EM7OS3AYk5sxhGz
PpYyjCHVNZSloDjgttKx6E1AcF4kUOppVvWLB0e7M3jGTp3t4J0hmbjkP4xj9fnUA6xV0SyiuUTe
w8Vd7NYDdYk3oBFJ0g/gFjFcAMNCZCoHwOppKAFxXHOX5QEUOaiif2d80KaP+fwgmYruAURWcVME
Ca2je8JTsot+kIl6sBe8Kafki/41OPCvrLr95oLVSotkKt7n6njhcmAQAINQ+8DqwhMWneziwJ3V
ZzDVSV4FjD75u4ocdjJZ41ssA5WpZxdT54I2lXjnhw/jGGHGFtVGO9hh4K8zAU4w26RuXLDrxuSj
7uiOTDmjkYu0OOXgjMZ98Zz6IeDRWjv4ELG0AEth+IPttYnVxVJuSEpSwqEOTTV8fl/7o/XXLHHP
meE+twq/LM2fQGg7t6gdZ5h8T6zOFQ/qIwjKj9oD6+cwD53yT+3UcEDjwY2T0XuwUqRO7hWv3AuI
od3CSW3tQXuK9qz5H5Z2U94KMC+axos4cgNliShtHJX/SLnXvkm9+3a0+Wgq4BYFhBQOnd6AF7kh
1MKQPDStflCy67yoTqlxtt4/FcJo3hd2A6/8U5M+pVHmI49YjV1qSEPb60v53tjiXvylXELVrM+A
ErarZxKa6zvgrhhmcQ4u8xFTYm4vmst++EIgRf4P0ey2U/78UZRZ6XokD2GIaGXep2cud9PD+LM8
NX7jTI4cmTUI4V6rn6yC543J5d5ZUFYF7vI5RSuLpKMv5XDke38M91V07LQd6mJF6KkgHhMcbcaE
gNPqZqqZwewEkzWDcEt7UVMclP5rnr4vMW9O6YCFLTdJvVQy+8gua8fgfwHYSX3tNd/IfJ1s74JR
a7dofjMf5vwQcs6I/793GsMFr5nOfcuHndAdyulJGo+jTOi9sGOSfFSCUxuyxYmV1RaXID0O6U8l
PUhYVwpni1MfSuSSjZeKpvKTG16D1C/qb3X/Ii/fDf1fIAGpK3WlnEMYJppQV1CgMGzMKD9WbYaf
yVh8EVlGQdl8NOtZA4ZAMgRiJs/5bBpYU9Sdfl9/4YA2dtvbcuQH4B5Z3M8a+KydmWXYWDZ5m2go
yxlsJs+rj6acgdElYRCQ/ECpr1F47BIQnTWoyCj6DhGFLY4f982UZRBUlKIXVcQpIz6/HufnJMfG
piR+r3vu+30x/xCSfRoeFZMISwYAiRyXGc9g/RCtZDc7lbsce48jzB9nyRKfp/3iZV/mo/599JmV
SmLZd0yQLhKkcxOMQYLknCDMLXbq6JjC0U0x8gdfwKa0AlszQYXkpPgv4eEJHtVHubEWVkOHccN0
lUAKGlCTgWrZHYFtDQgqswaiRtHWfi9d4vG1jZmYp9sB2t9nT9cMVEVfsM0MiYop7usz2s9Q4+TV
uAZmaad26AqMigxLIOVlNSxtl1OIZ13hUy+UQZzVh8HTfY3azpo+P4pyqVLeLFrZQ3GTHWDCPbJk
XKMvxixFkNjynt5QXig2WqHLe3xLC70ly+4CSkmiCyhj32A4PNaxUa4I3V6QGAa4J3DHwMW01asa
cYxnebs58elgbq2EVT4LUmc9qGuc27hfvqJ97YOK5mG6GieC8jP6SIXu3xNTIOVhAl1bMmTX5KIU
V/FLTwIVFNCSgRvuiz4gD5ndENY5Ur5GMrJsHMg5Dsh/gl+aP/mKo50WCwLN7hQijGR8I8Omb1Ow
q0Pl6yjjtQVeOzuq3gRSI8HXQrPe12AaroB5vVP2klN5cWCXryLjBdvuQH7eKL2fbqhV248NNJSM
I4A0BBHVhC1jeFSS3DI+VWQcLo3+H6Tj/waRgMV1QS3lKG7rIVavHCM157cBy91yYgoe9jJsTNo+
5LxZjJaCZeBHxf4Xxw40VF0zFDBU8BKlWko8F2kS5Tpqk/JevXIX6Vg8RbZ+7Esz+QUmWcCVJshc
Zr9SGOew9W6uRVM6FrYITUZM9bileJKWx2B5VWUGktvtKGnXs5JBJ9YyKiN5JlY6oJBMdQ9CUy/Y
p4fM5RzQJwFnjfDgtGjVTL+AP+b3h/mK7Pv+EW9u8K9/A516D72c8CN+g6yYYGqZXOVr/B54vRf/
7AD3hiIG8P8AQZmZpatf4IFvaSlL6zYbnOufIcJLrwwMRCB9OE7kZ1zFPZmOD37wuxDcWmb71QAk
LRyXZDYfhceSvNlcWEuWfpfcimHHKwokk5xQgb6TQg7hLcuRHBqvix97LZiBCGuZiMaCts9dNDqZ
drepb5IugLhRVTBjS8WFSzfxSRZioCHWxyP2ui6BsYDhVvYZ973x3BmGBLYhSSAcnyKl1wt0OsIm
AjnowTaOBCtNtUD0hHJLI1jGWR8s4wS2ZVQ+Qrd5wcQQKwLe8mfrn0CzIkjKomk1GlzI0Qh8yOSH
x8UiBQ9yrqyS5Eb4/5swSr8xO4Lh7ADClrE+GFFzBg3nGydJh7FuX5p8Nhh+Y+s5/E0gpclLIMap
zgd/1RgiQGgGD/CYyC4krBP331nNuK3lRwOId4omYPpB+aN+XYnVMM4BfGT3teuB0Akeei/255+c
A/t1uoNhadfwAVl35MuHhOHCNh6L34STP1+Z7Zjrg7Tope6q9WPbXoSKFc5s1E4gQOcx3SfI8h8l
jYULJyUqMCBa6Qhmk9guisqfI95TExZR7JYn+E0WdXNtuUTaokHWaKH1Zmo+Z6bvkkumskUHQLw7
UqUSbf4geINDUJ/SNwKLKrzdN9GtuuRvv4PySJlRZHnH4UZbJz2DyQ99F+7rsiOZam3PLqEm97S9
egjZWy6b96ngpEVD10XAgv1+n+BiG3q9bnQ3/ZU9B/t+shDb6/boThnyYeGExU/eZBZiN6WqoBMA
DLEBQKE/Privl0jNdERXFQqRzwVKoeJD2KOinZ0x8e8au4FVvtr2QqpOSAsV0MLy1Kd2MJowTQrd
lTBOA6Z7L7DF3bInNI3AGbfv3+mmGmsiDyZiAAwBaOj3c+1FmEmEdSx3KZ7DRHHktDBTuUF/5Pm+
oI1nxDBWgqiICaSoVax1uEC5wR4guqso42Dj7L6QbR+3kkKdHR+GdV6n+Jxkl+1qjCItfnRJrRHr
QtM3NkTY1mD/+qvo/dmglURjmVId6DsEFRZ00fvpu/qsfYt37U6BX9Xe5EfGNzKujN6p1eNAAFcq
cW1yeRL6aF+0wV5fhGMNtFYzkUVbU6YJPmkxhSV5B8q+r4MjXKjDByMD2yqnqbuwZWGBsn4V5aNK
zOfpnTzqriELkVUFoS1KwWvQGljKTVnXvPl2fl4zvYBb9I0M2kkoU7vvHeMrZ7ZWnpriW21Pjmg3
pwlesAEsD2uEaKtt8Nt9E4exelZ4BUSbQ0neNAxBFD9yh7RGitfgrbkMz7Iz/hRe9TfCEXnDI7G4
t+bUP0mpWVzbwU0vrD2yregUv0cBQLrOw0nJVI2gmwAmKg1wUIOLxL17Rj01eYoxqavtl8bMn5Uv
nTcedAdNC4Y9b+UIEK0bYKEn/7yZ4uooKqNckrIdiKk1wFsLPKAL2GCDMBzF+1nYoaPbsklodZcT
asJAJHRYxe1tl/L5C6jLmIuqBz5hjXBNrUDUJr/G4hhaWilJNsPkyN9E5UO/fSt1zLOU5NjN66Dc
EXdZYv1runQXJcsjE+Y/mPrMuXEyo7TOXTFyioVgdT5IXHCQo2Efycn3+z9n09TII6hqCjaUaAcw
K1k7igO0H8iibp/mDqHPymqbj0TvvqStGrWB6eK/RVFWPUlKOo58T1780ZHsdE84OWZHOJILnrFs
Gn4jj7DhEXvrX9MH3Y+cEaOW3Yl129vx5Oq3UI9xzmHXyNCgcFlsihZZz1RBQEn2PFwV0YeMDSpj
V5wlJ0U1iZWNberaSjila7rRDlkfQQO6pHCSYjKnfnQi7EbcP3DyPv2haCsxlKKl8jCn4YLma6wA
MFTEsNOUWmX0Q0xBOyt/JKKX5B/3RW6/mSuZRN1WhpxmWDDMiSGTib4JhEMY1wOmuuYEF1JrrF/v
y2OdJBVxIMnUA3mAOHkGnUP4pEoRJhMYdWCWECraGOOiSroKQgrwRTRVZE3Zvp7/25Ojog2xNoKi
JFIy0EItuxJx8Mdk5Rg+Ih1yZkJFxhnuKAe9qx90zZTnMoyRpAHdQ7gXd5oHdX9imdq2FhoYrwNT
EzDL6SvShCAeWuQb8YxV+aE9xxOYlpNo146Kbhq68liLeWEWSeHe143teEr/lEzdWzAoXTIOiG2A
IV3sqjfplWzYYpHiwOFRF07FdfRZU7Rbu/pwcp9CqWsMa1nWKx6Puuzlj3/BYBDoS3YWs9WLWkui
q7VprGlCB/x5V7hECIEBVIKNfcJuq50Sm4QN4TMhYhz2yeP8hIDfZRFObAcMn99Kl2yTSeyrOkRy
MaKICqIjwEW219AhIbL6VUHru7AIniELdHk7qVnJpR6Srmp1QSZBq3TpnfjG5JujuPIXfwcrqSH6
+aeh/H2ht9LiyqOVgWioxhTBo82z1Y3Yjq6xniA3Jj9EO1ZMuP0afwqjXoZ2qhuxiFDH6ZfLkC9Y
5x/MLnzv02eGbbAEUW+DNGfAoGxb3Y2/5MkufCSVscid39Qn/WnBjuV7aGG2mFn/uynlvdOk3gcj
jYNG0KEy+a/pQhBiCSeX9tr/5BNTvhT+shfBcokmg/aDjOqwAk2Wed5ilNVtjqpY8dJNZQHrokgH
8ESZs3jI6x8N/zOeODsDjGKpNtb9896M+VYaS7miWUMNruUQWo8tGvAYPdDVmtF2Y7k7uuYpRyAn
rSRYxeACJRwjrIENjsbH3uU8+WDYtc8fWLbB+Cy6xjk03SiMHHy7nmJBqACVYX69f3CsC5OoyuZQ
SnkwDrCIMoxkNxjm0l6kIrUbVX6XczBs9snYWtyoRWYjjYKH1TIW7sV2qerz9m67Ziul0TllWhQO
J6v1sjt0KYZKVCfXAjdXgKI6cE7UJFY91x4vln7ccJ2p12CeLyOXL1u3GXpTb5L3NsuORSG83D8g
1hVQgeyAdKopJZxPFLz08kPQMiIs1t9P/nz17WMnKnHVIS+q5F9B9xbwrLiHJYDyRPMAJke9wTNG
1swiq7kk9nSQbwyLBLA1ObHy3O1w7m8fK1EuaB46bswk8mrJz8t4DLH43Dzdv5R/SHU+ZVBBT6/1
WiAM+KgkBihsidoRan370hlnZBuSXb9wFr9rj8UvjRD9YF6MlFxTu7g1O1mPCuuEKeeTFlqTJRma
fPxcguW8cJog9+9/MMv5SHTYA0BjIVZutzjZ00W9po8jQJLGN+WbCi7y7pq6gXNf5tZo3joAohuL
HFdyZdZD9YNvghtZ40vDm6OXuP1o5S/ht8YPnfhFJqEQKJrbI6DbzfhSouGzvAWGzfs8cBLx+Nj3
f9Y/pEB/3z095ssH8QKuC1gMCeSnHZlSIbgu1TuJ5EPmnhIjPqHne7MlSLAmhpOPhbd8tsvcjOd9
TJjtmI6QJYryNSgLLipwpFE37xt7CFRb7dF3KRdfEGunGVrGi8bIHOgh3qo3Ki0K8WhWEWpgaeZp
4/LYReGpSMbcLOvkEFYGbyZiydAs1ndSLimYwepRZlCsKnosq5+i8mByaWer879hovtNhSlfFC2J
tMwjdAX9rD33miA/kU3Fi3xgpYE5koWFyoqcZcovydwSKUDlRrn3im6oMx20l8XSTbR9bQPjgvct
gRFjypTf4UM94sQZmllMCGONVDCspuoAIB8u2MgP+/rxvjym5VFOaFCMOJb/U1AlpGoJhgxCJ8QU
h+QAFZWZAG0n0X+bOk0M0HNlWi4tMXXMrLSYAexd0H6bncea32K4cIWKgvghSY2AhK1x31gtBoAy
Fgwl0ek7gblC5VRJscyAAYbOayrwBbCNoGVWJrj3b4glhHIgUZ/VY8ThJdJ6LAWVCJaSdwkI+/el
bO3dra1KIae5ilm4keuXXofilShjH4fn5K1FHSp+ASjuVY7NIDBnnzmutakLhogtWfwH0zyU04ir
GVQiAQqphSj6apBfJpV7iAwDbbayf83E9NSMujPq3ImTE9Yi2fYnr6RTjiRVOQ0ct/CV/D71sc79
Vvn9Rw+6ksK5kqTGYhzxpos0AJnLq7Iu/EHDGw+RlGgZvrb7unxF//ao+fVLXpvyLvtVfTH2eWXK
WNIxfnCMbe9NFVoJpu4WCEpFHwcwubIDX/JwAU2cKfcstIXt4spKDHWbfCFUsgruHExvRGgRa4f6
pbC11+ISXjHr78l2ckZHzpIFa37qTgTLfcc4YWILfxjk6hdQN6qIbS6jOE+KK6Clx9DheNIfELHY
7fMCwPZ/FSSuxFEvQ5fO0zwKsH9UlB5UtXEkMWO856yro96DZJrBYsXjTJX0hRNzkzd8hdXO2Brs
M4zVd1BvALZSc64nFRTlgo083ils6fvk6zZw9g7cY/YqPhevozvbmWPIdvNN21VoLlQ/a1ZATD7m
zvXReGld1AaTnuFjw3dk48/Vj/ZagnVDNlUzekz8AR1GM0dXN3VZBdd/8AV/2yYNo8YBZ0FKGthm
tIueJ1t2hMNfIWg7YOIJk9JM5dnO0j9PnSZrMOpc1LC/TmoPkjumZrDjd+WudLFTxgr7t2OYlSzq
EeFHtV/0GSc7uNoHGSesfMDIgG+TREysVg1TGuVvelmYpVTEYcrXwENKc8Jm4I4nzzxOUmYMwTIs
RKW8TlSItVCRYocYA1wmSPIejRrhuMAWWW/kZnC9OkXKvZSDWkmchlMk7iU75mfMiAG/Zp+eqhvt
GkgHEr/+z4pexJiouuWD98yDcjcyyGGA2IEvrR1xP4EnSjuEh/ncn8q9cshfAH9w4r43qof/eUAV
y8sfRFPG0pCX7ONL7c45VujTj+40+oRllXPxEH2LLwqj87PdJlydEuWyYiUss2bBKUlPvRM99Of0
TEClEld7zA6D05zzXQ2A0M4rPFZAwbogypFNqp5GgwHR2e6vErfikaksVpC+tS24dpg0PpsB+OuA
J+O5I8YfFvRiATTxFhwHpAU8IDbIBNjoI9/67563P3gg2hhtSGJXEYrAgVe44T61AjfekU6FsWNl
PpsB9OdF0uBtQ5oBhLTGV5ZcZc5AL0wyFpoJ8yQpx5QoiTHWEm6ss4Mr9xFhvdPOTwQgcSGrOOfq
PH1jr1qx3D2N3lbzjVDUZHKhdZpd7qTXzpd/NI6OuXHeN55Dt3y9f3cMzaSx3MS+Vyu5wFlGu9D/
a2dF27Ox3LaHQlZ3RrkovRwFNSNpeIP5GOGpOKaPuRO8pdbiDeBFASoo3D7hIeP9EfE8tqrPKsMh
ExF33BQ90RaqidKmOrqkhtiahdRZ0SBaRSCbRfTj/qFuJ6+rr6VcDRenRhESV9O5gotGGtbdtbN8
0U3Fyq69XzICFMZTo1HuxRjlsJIrojXBWWles+o85N/vfxIjBKLn2bCRp+YLR/Rkmp/qJjrkmmjP
xmCDgNnDfJfbBxXDYTPMnJ5mkXghzRIDIgMlO4UCdxHG0Lv/VSwzpwkiSlEU+T7CyaG+pt8GlYQB
vZYPxVP28C/Y7IbZ7VjwBCz9oMfU+nieef52YU7giT/ja26pRxm11czh3iqvZhj5dgn7Ux91KvCp
JGEZjASfKXrRA1AR4FSmfY0prIdgtGKP+0nwATEngzCIjCcYfo2N9qhHn0n2shPLEBnqSmfXJTh1
EkCyIgwDbUkjvZTlJZhbxqPEUljK4RRzo7QceSSgtLupwv5xVZmYagAIFrJ4jJt3DHXd7qCvDpkK
g7oeCwxii1cwwSOP18JrT/lpMANXAV19AWQrxDdnbsdaF2C5Vp1yNnOVyEah4nLzzBREMGxXPzK7
tHR72hd+eop3yjl6183mLH/vD5xf6yY7aSDf9qdvxc6TCoRfQ/ljeiBCBh+T8qCyTGam1oeq3i98
4unyaBXNxKpYiAxx5M9XRSExRpV8iVG8bmzBTf0aHRmgm13b44DgjWe8G7e25L2Po2KBxWilViWF
1hZhY4mtE6/350fAuDiDK+/DAwmzdLvwo/O0V+14z1nRK87e5BpzQbkSMLlOcWI55H8IZz+PnLLp
wmgMJMjY2lBP5Zf5C0EuyK3Kn67iTq9M/kE5hQ+SMx/E2VYelH/3wn1Kp7IbkevSoCcD8Dx3jMrE
mkfFcoePSXRKwHRkr5H4tCiiPeWXRvt632n/+S5guQKlKgwzq4aK0fTfL7+Nq1ZMI9gZkAJ3AJbY
983i3xfxZ1T0uwjKpFpp7PkGJDguF2K3Kmqf0loBzn6/xGYziqXZlgha+J7zg0ZlnOzGVMXvsqnH
XJ/kRoxKmPP01fAnzN2lvnYQnV4F9geKH8cJwbxwwrg2OCH4o+yzdhsYx0sXO6IiSxHOw3EqyuOc
vcc54/o22ou/fSBd0gARXt3OJFsFssFgp4DDS/fZZXrFuua1ak0YNXJ/VgYmsT6LchlzmstSlv4P
ade13DiyLL8IEfDmFZagEUX50QtCI83Ae4+vv9nac0ZkC8veu+dlNiYmYovdqK6ursrKhNekvxOf
PFKnwkxuZYc7TngnCbtiX96pVnJfnsJd9UlVSMo7RWwt4JT9AS67xxLdjtoSzewU3LFKE6xfR4WY
uRyVZozx67KBB9lK5c3FxAhj30P05baTn3AeMzU90WLSnhpEyZaiyBHi1lTjjx5iEUKs2tdP0Eqt
BeYETDnw4CgTMV92aU4YRICfF6yoswdbBjCoPKjAfZPJyNBllSBW7t5La9TiglJayoh0CSZ3dnTZ
FJ35DfLzm8w0wIuKQiuBIRs2hxvJ+R8XSkdCpRw6I8RCpWOzn/xlM5jFJntDNRC5FOtwriSsZKGq
JoIAETOX9OFptTnk4xxfsW/i8lGcIRGhh0LoVUoZ7RRw7JsBP2o+NyFKcUMAItO2VTYSRKm2TZ9i
bKhsgGipMqD6hhYTysMSuf9qQ75+InXS5EztuE7ChoheflMgF4nccB/d9SghRltW9rPyYr7cEMrP
9GTQi5n42eTWTwtAyrWVHoINUXeXnNxlD0at1EcvLVK+lowjoO81Gl85irPOGMbywzQNv2awCtiQ
p+QtLqlyX1UayDlWlboBoTzPaJys3k8i/ECU4QeaTN0RtdL8Nff22askr3YyBZZtWZ3K9c39skP3
RMt5zBtJBo65/Q1hXSvfhtvYin3DE0H31f2DML0apM4MUr3RQUaNrg1gkJPf9Nqvh5O8vCuC2aas
W+h7NQBf8cwS5aV5NUuRmAG3r5jLS/HwiZm0lTsNlIPN79av3coyfJa+9PeXz6VRylmbvCrEqUUJ
okPKJImSGaZ3EpiVrp9AlhXKQccsVbsBuFqQNB+a+T0Lj7zsXTexAqO7XAkV9ThVH/MUk5dkvuiE
io4tp85wrK1pw/vgiLKlt/oI+ZzH+V/gFC8tUw+7JRSmOk1hOW1+5do+6ljdM9b2UfnlNKVikOXw
QSm8VYu9wN0L+tP17WOZoPJLJdGWmW/whRpooAT141Rg1CFjGFkPVGcuTkWJAcD8pRuxEH4bgFUl
9ZZttPl381YXn4ROGZuh6oyqw1nCPLQ1qpKFtq4lK2/XN23loXtphgoOmqgHszLiy+Md9kDmX6Oj
iqdX+oimEcGHITItDn7Ec79LHAPDZ+hLXv8JrC2le2OCsPBlQt74shdulE2EZydB+LALpoxASMsM
TVNVpw0JT83SOFGFQkIFNFghNXafCgehmUdGwrbqkoqskIqXJMmfV8FZeqhXUZGWFTZXS6YdF9c2
KrbPihYxzKyu6yx/oeIGnxRdGxKOJD2MPIl7GyD+1ii8FdbHvOus659rNcafGaNCRSOAo2VRMITL
x9JNF6cvWbnsxJ7zDdDY/4+uQUO207DrC4N457ztfGlHcs/FSuAarIyThO/LcsTFMaCB2grUf9Eh
ACUkFnHQh/oddCiMlt4KscClDeqoCVyzcHUI94v8yl/u9dfAauzsAUWdjWbY6QGkn8IJj8NbySLq
dvWzAZU7gohkzoewVkvd03okRfW8IIgR/aZhT3QeIzs8oKV1JJwfyStzjHr1JHyFTZpeea6WJlMU
fMgeI42fGaVHIEfNDqAze7Ynb35mvl/IKq59U7ILZ6cv4tIB+mhYJSloSW5hL2CkUg6Qj3eKR41x
Bj/53K5Zow5hVMV93Qe4flqH8KhA+RSzIoaHzqdV/rx+BFmfjzqCkI0oo5I0XcrmIx1RWs5ZAE+W
Beq6HrhsUJYYFkRZ3slB8dwJHIvTY70oc+YT1IUNgrIwbUp8H/XQOxioRqXAjuwKt46Sm2AO8wmX
sew2nnrXWZXHKvatBrIz89RNzhetYLQpzLdRbHfxaI7Zj/syaZzrH2v90f5lh0ZhY6S4nlQFdor9
tK/uU1A0i27vRhvCK8nfMayRIHLFDWlw9RAmeQMMJMlPOn88kIG+Eaqq0+EfjEiyXkxUGFlmTZR7
kqIox86vX1tgEwLg9538RBY5OV2LKq3+rkIkFKNSTO4Olnkq8Tf4UJ7KEeZRe9oLG90nxBPZlgVi
ZYQuGmUtjJoGSWsSRtA1Th6G5dizMHtMH6GCRx0YnICaB+65k+w1fg8YTWoB4TI5JW4CVqxinG6Z
ih9jUC3FQJjkuKS3haGym5Th9CvwwIu7jsZRN704yj1Z0PBS+eCgNVFIP8zHrDOrTeckG9Ibm30O
XcDMVx44m9UNZBxuGlqtyUvd8jl8Aywp3IPW5rtGCwxnmjEjlWkNUxh3fUslxdBlSddBX3N518xC
Pwtpjug/tA7hHW3N/BShgRFg6uoptJRHthbSuvt/maTDZxoM7cxNJG0mHpN6sS/C/VnVMZYZ8u9n
tyiknyKwnOAqmMLYK7nJkUbpNjSKG2E2TqnW3U5ivG/m0r0eyFZzWvG/qxNoxalxinquENEtCDho
Iim3wzSaEb+YWdNYfcYoXKwf8S9jVGZWadAN4wZkf0EX2GP7yHOLp3GM0Hx9IwWeipbSGHWYXYVL
kmdOi++V+kTwnZXJrq9Fgx4exHdUDPhffi8AnZuE58kzeDLMKHvIQU0CpQDz+udZ9XcoQPMqIWTE
7XZpZZlaqQgaLKaIkpM+tk99E/64bmI9KIKDChpOIMSTeGolTSvlWcXDxmhpmAqLLOGZSBV+cuJ7
rP75ehH4zBoVFNVay5OCnGDRG5Avqpax2DzGanaxVe9rFJes+j54ZssorSeOZ4ap0FEnqHSPHQ6Y
DEpRGdocgQ3JMQdVhR0T+brqHGe2qJgxGmkrKgl4gwCF2rc3YN3bSZ8P7tbOfWMr7/kdqP6uf0eW
TSqAIHa0i9Kjut7WTwE/WOUsmFzwft3ICvoDF87Xyj6LDGdhKhKqVB0I5qp1MtEm1JGclUG9gX9J
b3m78ZhbSY7rt0TrzCB1AkYIc0k6AbMpaLjJ8M4MXF4WGHm80k5eW0ZxmrGJn2flbHl1MImhTl5s
ef7c8e9cUJnRyDpwq4f6bElUQjUEUpYoMZb0KToF4t7P9nd4IMOmvF1tAVZmbSPLJPn3s3UJoaRK
4AtAtCpHs00e00FluN9KT//SM6gwModyOlUtfJ40zca35QjQ7N3Q4ooGwkBGf793k7sU8pS9CYZu
dtVpNRU521UqsMRKV2ZlCM9s2nI2ywnjQ0WVPojV6Ksa82m/em+eWaOiSRCXcsf3iCbCffwkZO78
pCCgoONqdU9cZY29OQEZDNHSWxY2m7nRVHBJcjEHKArfcsJrewbb5dP4GjoGjmG9JyUN8UVwMkf+
GSMbfGWlKeu3hSLwhMrPUHj64ZPpvTRAHp3cFhBotQq7RteBBxJdcggnFyPcrG7zmTUSHc78NhG5
JBkIAVu0D06L3d91ulk+Ah5kjXa2KU7FW3OTOIUVPzMMrx6YM8PUGY1DNcYicUaJfm+8IXO9IDK4
NQilCLQWTfYFxbJIHVFMahlVPCPP5OTM7JvNKEusI8oyQR3RJQ8HQcAcFapD+ZPgxrvwNfR696/K
UOOxFarWaw9n20gdSq5PazXFDJyrl6WVBIsJ6i/b0HN7Ch4UJXTlNnLlPIDWY3bbhz+D8UMe860Y
9v6kNNtcRcVAjm0Zw2thJzuF0XrXvzNrR6hjDP6z/8D/lZJz2iVLTejXs/iv1lEjZ7tAnVghn/Vw
Jrl9YpjL++j8hdJA9aVMAMcBn1zrl+jvM7l/V0PiV12cJt0Eal8QS1KI1/Vh02jhIUujx7ITf3Qj
8HbXd3K9q/ZljM4Mkgl5d2vAWOIHXnMLGN8h/iWb+V7zeBvKhmAb1mwVjCqskLT+Db+q/1SGYOQj
tyQ6Ar8+QWFI4axuYXjJekn5bG1UGGoLbeDVBh+wKM3ZC06dq3st+BkJv1FrtdCAQBOstCANHJvx
j+okeMDPCWjhhzbHGF5jrZYKTFw7FUBRoPCUVzFqTiPySDljaeayjFCBokYSFAc9vmUApJFRDE4t
sYIROVnf8rqzLaUigyi3atcoeHhKkK6e8+eq3M7Ke18eRnRVrrvmJzXSNVvUKVezQYsHDsuRPckV
Uqs+gGQvxXTYB+ZyncUZwfS7WAu+1/jMPUgf9c/83mByKpFNu/YrqCggGYqGvgScqBIisxInswlq
b0xP1xe7/sA621jqHQDB8UQK68+3R3gjb8GH87ykFmHDkk0y+yEA5IrxDxYKjGX38yo4u6rjUMSk
EHkZ8GCU13VnKjeR4ueg7QRo12pel1c+tVToaKNqw2KRY2wtDeFVe0Va+g7OpHb7kn8xpFPIqh2K
jGD62eE9W98sZ0UTEaK61un20cf4prwIgFTetq/zTfag/06dEsVEyRNmEyS1KMbGtwou8o/qNB5T
Zm2RfMUrzkSzgQGAP6gZpDTdPosxXJ1nEZrW/X2o9bdDnbiyNP6IZ3Ux9bJhYPFYgf5z8vVsIyYt
VrWZ1AuEDNBZIv+DoWu0sg9/Ibc7p0v9/AEPGdTdWfiG9Vf8l3d/Ruoz4wVar3JlFJKbgNmIAzdA
1IENmZOchD8JmOWPVF/oda+qZFtjEvl9H63HE0eBPIYugNNOo6dwck0HMTyPo5X4n3WSXbPJfaJE
wrrSSCj4/nW/DFGhIm+bFBztQG0XejwfhwFBPpuSxRo6CRRahSF5tQY8Lyg7JlasJLflNdNU+DBA
no3GBl7AshdAAeV1KjG8nDoNpoQXc36tPWhu1nYMPr/aksEkE1tBD8m1fyBCvw6M/Npuem5HT6Sx
kcf/PHQMtzhGx/jXtCOBDIzIpgBmQVvx+5+suv06dOzMMJVR6GnQDkKB70w4KaGa/IBGgde+gKsR
IqP/joj1wrHoUZ60lHVJVBE7xxSTjrK8bbT6TjXqhZGkrV+6f/yKnt0Z0yQMowZxUof4m6FFVis8
hcUjp98L44ZxD7FskRzj7KSCbjMr4h5fTzqWb8u75OZO5CY/s8RKIfEhWITU2Bo3UNtjZEh/k25/
rZLKXtKu55KUoNDJdV+f4t2ySfE6FrYd0MIWzuuhD01WXsa0SiU0jSoZXK4gMdMPgYe5ObP1BhQ1
e7fdNxAG40G9ySL5XL+SvhZK5TWxlkqpAIpyN1LfjfKxDXU70V/+Bcv9pXdS0SiRY7FcAtx8fTQN
plyPvJUKGQqAhhxZDK8h6euV8KNT4afR21hvJYQf0t4vPqJ3kmI3Tr8HMeIpdpkQXIa9b/SzGMb5
a7ASQ/wvICLaQA/WlrYCsPKEoIBl729S0T+fzKBCizKlhlCUCC3KcXySNiA3dyC2He5iSHh229Tr
MEyKoRcAsCPe6u6y7fxTvWFNBX1PHjQdw06YddIgffFNdyJDP1JciKBc9EkXpPu9a2zZtdvvt9iF
GXqim0syo21imGm6g5yAV25QrLhMzUjYVtngyHrAgv58v6AvLVK7O3dK33QFsiIOBKlPoSJpViAq
M5RAU0xC4PVrARyU2EZdV/tcS0PdgtR6olqTUYq20WU9/lBVK6xSzk8TpHdJPKVPQzJBZLSrgN0R
Ssmpy0w9Mtz+e7C8/OFU8IiWtg2KFFu19GZnay/QIbFyT/STCLy55GnSeJlX7v5Bheb7Abi0TMWQ
PDaaVJMAagtecScEXg3pEU+crWiPvy52Bkr01IoFu38JHwz0PhsF3f8cKocsppLvb87LH0JFmbFL
glSrJvyQEtOOZSfZwRw/Xt/n7++ESxtUdFGlhY8DEYstc8EBA3kjzdtSHL3rVhgrofMWqRxD4HBH
+L2sml0m2IUuMeLkSmHtYiX0gDHPF0XLcTrRPUpuCdhrQEJkC5DPkn6GEDm1FK9+EDHHt0Uk2aIy
y/gBrDXSFRFC7tJCkB2FvdmUq9e+Y5zlFbjq5QqJ457lDwCdxHErCETwGNy8kACU/Rm1V3ayvZJn
XlqiMpVhwBBeCuZWV7lfXP6pck3UtO+CB/k+exKsrWKV9+2z9HHdSRgnnh4kziNxDvQapPhG14Ax
XoNApafH7yH/FCzj9rot1seiogtQA0E2CThajQFZ3lTJfuR1w8j3GHeKTsWRptEGroLKOpKucIOL
bUNQQsn2/9/IuvxWVJTo22aUpx5ilDnIm/R+OqBBwNitlR7npQ0qSmSpCBjlDN8m+WNhZ0f9I/Yx
T3eXQO8jsGoWMptxT9I5CKd1I/QPsXWxAQWKdInMaYZWXFRtqzyww2Qwwev7+7pLrLziLxZJJyKy
wKUSEjtobPIghzXMSfzZpsYBZAl7UX4z+q1hgK9NB7VA8JrG1e9OfKhSEFk1HZ7dEJFrNbMsBEZU
YRwKmh1lqfpOGmo4qhEoPxao/yQobjRFb49G8wyyu9P1TWCcC1oJqzWKJRrIlVPMii0oilUZznUL
rAVRoUUqliQVpwjaqdyryMu2JHB3uaJ5WZBtJ4WlFMVwJJoQpemiWG26AY47GBBNSiHIrs03g6Df
a0aFS1zcqh3PWCFjDw3qIshbI1pAAYaUq056tJdb1VRV9df1bWTc2/RAptIpTRSVcFZpeo51zS6M
fRAxNcpIdnj59rg8EtTH0sTKgFIbSYUO5MkPokSnfMDLDc0+VrWU8aUMsuCzyy3BCydZegUK9g3k
zyMF8is5wJwiRKwUyBXwmIXMJ+Xn9V1kfSrqGtAC2UjCBOsbxFtBBvVQwPhMjDuARufV5dDHXAh8
VxqEniBrd2i+h2aZqvZQozE+gTK0zh6XnGec41W7GiokPOSzjG+KdlygRkbcQc1T9iCd46ae5HGe
yJwuXylxw0EMCIioUH40vmkUxXyVyhPRXibADSIXpP+oXPC6Hlpbh0BweZ+cil+sG2/V98+MUgcs
HPowT/CSg+TYW8vvVG4bsjh41jOgMxtUrqUP7SByk0q0GJXMqvbDnsyi6j7eHneNM9uDR8TH2Lf5
ang8s0uduKHsY0kZyG2u8maOjoyabZcJL0X0hJKCURdiGaPOnCLqWSdAF8YNJL51+rB860XZq4v+
h5Itnshno3P9vK2UhC79hTpw4zzM+ThheUTsdvFJHTX9Nd9KHmEJLLZQJdQdwWcYXX0Dn+0p2Yaz
0BLrQsqDKFVzNeF31/lNItlJ9Nq0O6hN2hjIqsDJCl4AhtXVI3hmlcrLylooqrDB5oqe4IY7ZbNs
xsOyCW6LDe/ydnksfnUYrURs81gYZOY2k992tuJ5UWtZHWF7eG9/Rx9AathaDjVlaav8VuC56PXZ
LKDYCg7m4tvSSVtb1BUqYYh1zUuxx9AUMl7jsbc5D1mEx6xIr94XX9tLZ2tGLLb8XMOT4ieirpMB
NxlsSb9lBoLAVrbJZjlghMn9dyye50GPvuBrOYRWWkx21211KxLtYd+DYbrY8aEjv2Na9kl8ZvU/
Vm+qs+VS8SjPuzTsSTkkVdI7QcnQvzREhXE8GYHVoIJPb9RpJxTYU6WrzF68n5qPhAvN6weDHPFv
OcXZSqigU0lNtujVgpWAL6oPZzOrOzPRkNJzBWM9rE2joo0ocGJVY6LQHaWTLvzWBsYty9ovKrBU
ka4GmQSP10BHifJk0FpyLWSeVEqJe33X1kK1JguGzguGpurSt12bsxIbJruK9FFItx0YYxL1WHMn
MRP+xQc6N0XtWtTWBa8PYESol84DGsgug9ma8NJRFVb/cC1GajLUGyG+KyjfwNzTFIpdDqgKJpTI
TLOMQZp533gsxuaVWWMNuuZfdqiMAaJUGCsToBRF6kKkUQkebl/YGTizaMdvIC9vqa5oErbCOTSX
Y2Gx0tuVZjn5CboONi1ZkcB1dBmSozYrpDrEUkGhBcaa1qw9HC1pl0PgUPa7LSr6iiUeEaGt8jj/
bDfSUcKYSvwcFqbGuPfXqJh1iEqKOgjCDcGQKMcdlygecgHdVN7rnWBb+NFHvBsPwgY3I7oLtc2d
eLu9VyFzR/qKqcv57GL4ao51/iuoGzKL6oRPqk8mLmjqVmBEisCzRpxAsEawjZZomBPSFVaTiHlT
UYYHXU/jpEWc4zbljbKbNrE1o96ffKqA/IsG/eW9SH35Kh7lKA5hrdgT16ut0mp2oBQhhTsGWJux
MhDgXXpZ2TZZNXewNYOYHLKdW9mu94KVgIozZD7ZmNbI8/EszdAWKYnkCPG1dGar8gW7Pmh3ZIRA
dbtH1jTcSqPofB81eoylboe8zUmPht/GGGPhIEoEJqJHIbGyn0A8uBqgxhje36lADj4EOSA2lZV5
zM9Jbtq/v78w7nK5aFEcVKheYYs7AvSwyYDZsNEwMEooagqPRY/LyOU0nrqUc2GQlSpA9sp7s0XG
QxJX92sv9ohyDmBEVnpkAqpZa6Rum8EopbIY8GHDJ+1dcf+C9ckPPZAPNnQDj6za+Xpp+09SoPHU
ncPHg9Z2LWq/81aA4H3pBZvSJw1HFgkO+R9d+3pU5NOSrlP1DLlbyh/E4UFIJEskPGDjr+v39drN
9vUw1ngqxIjxWPRlCi8hD/AMX4zMXCVbJhz8ehqs0YDWWdPkKNXgHaNlHEVLdCDOjLcGobIo97Do
ZHj4Z6CrZAHMWH5Jo1sNNFzGrkPyM1ritn+aD4lLGAvFo2oKVulCOJQdcRhf7xMLdRZwJjVoxJEU
iXo13EJsbgEHaGItwnRviLF//QuuYF4u4s1n9DszpnKDUOYFh3fqsbNBnwfFApDJxtbY+B3EaxBd
2Gguhtt8FuLPbM5hIRSThk0lkEFpF3tkhFpkjmOtCZyfPWE0mh9kbpqqish54yLT6M0U3+yzv5oK
7mTFD6MHuXP0OZUb45VgFZOtejfuBH8A3idx5ufQzp8Zu80IOZ/udrZyuQuMZiC35AAkMdHmKjGo
mO1avB8zB0I0LHTK9dxd+6xsndmLdTGWU5K7K8JeHg+FcBp0RprF9CAq2BQAHGg8+ZrKfX4j2OMh
dnJruZus0h8f8Ca+ZWWZ6w8eDcy0aOTrPM0kNqJdEnUB4nbXvSC68dwD4ysxDNAUYlMLKqpFxwHM
9uFdunGXnYGktfR/4I1vjUx2qL+5F/4siFZXqspRq+K80dwq6EtHEubJl0IIg/KRWgOpAD05o1aE
HTeEGEtT49ZSBIkV6dY95c9voBvLldqLUTvDM7Ma91/4Sy15M2xYujbrPTbjywz1RimNWALd3Gde
MdjKftmoFo6AVTmlr28qmTkKsd4wPzNIJTJGKwtyVONbDi+Lu0DmgWRwIDd/7A+5FVvqcbSnJ+FQ
bdOjfsMssJLlfL+Iv5ZLpTWDPGhimMJVydg6kXeHFPmdDFmDzIlS5mJXULIkmH+ZozIaRY+iTpRx
FEUv8DB9uhm2hPeOkNywDiHLX6hchpMxqKMpiK1kFrpcRhtK6GBHFRnP9L+JLl9LoqLL2MrNsHDI
h5sXEQhrVPnSbQBIkUMYTILYDN8jzA0xrK4/peGGsq6QyajPR91Z3BS4Qkn6EF5jbHpH1S0N7KqT
GXutm0LQLfoJqXIgxSovsOSdCvJXzmaRv642HfC0+fMTqNxqSqduESIsvLd0L7utUfaL0JMObEge
ephsP6TvbFwc2U3aX8+NUq84cQg5vWpD8XNetE8lqNvm5lRNprKcpDh1GYF2LRE4M0fPDoR8noVF
DdwWGqRmO5vp724vgUeo2hkpmKjQA97UL70LqhoPNJzOdetrada5cepdF4D6fBwWUuAMC1+VJn+e
2twqpviHOHEv122x3JiWt6uNvBMb0iIj0GICrwJZ0mNnAo2LUABh5FvmC451iVGBryq0TKgDRNrW
Ud6Jsi3GcW+H7eAQCqpi+28GGS+CD61616hTPMc5lpg3v3TI3BkLYxNZK6KiW9XJfa9kCDlt86sZ
H3ODUehkXU4KFdN0aQaBN4dTXyNaNw+VmwOXme9JCG08trbT37z1/8Q2mhUcujcRyNfgga2DGfcn
YHRmi3tp3wSbqBDrvr5XTtMp9icnKM3+tjiJP7MD61XKCOQKFWeEpAq7IIefFNlea54HrTBjyEtf
9/+1s3Z2MSlUXKkEKC+iYAgj/HAHaWKvGrjNAAl4CzjV0r5ujHXnq1R9aIHOsBQM+I6gIzdlq3N7
p3kA471roOjXvEX4LymGoj3lJq+svu1aTDtbKs12nMpC2beYJgHPbeenWwKIIvUaVqtkta54bofK
pJJGgd6ihPtBfA2fZiv5mG9ix7iTH1R/2RZvsw2Rt0fOZhF5MA4hTfKoLzF0VTGBBKr1Yjsvoju3
w8f177d2CZ2vjPyEs8t3GcC12BUNAsmQHUqp9xCqzU4Zt1GubPO2+vG/maPCyjBNXTyRaqIwAC8T
A4BxqIf7Ih/NUJ/967ZYR16lQkzDpUk1kzqX7M211d6Nh+SYQBfUySO7TkAeQPR2Ulc4RCfNVg9T
D2GTloyds+4HlptSeVXBETGXCpnpvCV0OfHh8w2+YZ0GpptS4UULpjQfyVlM9sYxvFO3qoViIvTL
ig16/TfjvvwEd7KaIaw3Fd2JKJZ60YwEsZUM8oM+DcTq/3CFjBNBw90XTimznDRK+VP6NtmSXdxH
952Z7qMFtVKUpF3Fvu5Ff1OV+nNxaFTqUkpxUyP7Bi7qKG+h9oC7XeUA/q0cwoaVOJCtr5mvC1ZY
pVF68aLFVUge+sk+vRn87EN0aivcqre+/tA4NxW0XjWQbzi8Gd+z2ARZdzON2VtqQzdKGacUWkce
BpgOQLrJfmvXPsg28Czesh44rJSN1jVT+2lKmgwnRLtXIWqbEcUU/z2NwcyvgG6j8P7/vJMXCRQN
45tHmVd4YlA2nKx8L8GZeN1vGFe9RgWfTC+0aQqQQOXRZLZtb+YBElBoGV438zcdky/3pGILFKoq
QcpIsrtVt4R/FbP5JnSHCVsnM39hHT8qwJRBm9bQlFFdqZJSNEuGRoVKBhRJmLLOjCSGliwT5biR
JPKYb15mxWz2zSeyJz+oEGlKTQEEWlZjyruEXcVg3Ij0ZEEvCFnZKx3egmn+MrTRsdKCw6Avk9Wm
7WsmZ4xram1Pz59GVG4RzrEexhJWWkOrYewPdftw3UVYBqjHySIHYSDMCGBL9dBJj/3AeCqwXs/0
sPKy8LpeqXB1/aBjKo80XQ0L+tAQDvsUSQ8t/Wfxi8WVT3ztyvOZnlKeYjHhhYRYDV+kWNyA9d3M
4k3dhabA3SQdq2i3domffyfqQI9JJfIdaRYa4j6af3FQKJXTnZCqQDTPVlP8CHWRdbhZn4463FHZ
84U4kqkJcyhNzAeTNmWMCSHjpMwmJpZQDGHhoNZt4vEloyAjf9M2H5VJKzjylp3GW37Y5WLHiIyr
6QK6jn8sUDtpSJ2mgOwCOznfz2VoQ0ACWlh3Rtrvjew971U30u6VQmDMHLAWRm1mUtRRzhvYTPBu
OKP21i4snAvLAhUeG4wRJCWH7CSb6sZKBMMZO6libN861ILXVGDZFUP6Jsce8hXwqgo+UPxbicz0
SXgPTsFW2ZReeND3QDd7/Yt2KnbCKbqb9+TyjLzghvXKXLvf0Gr48yvIXpw9HBopSXiNsIxnBcji
+oPWv3P53fXItUK9CojLmRHquYDBgT4oCSQveFS9xS7s9rE0Kxtzq3vwRe0I5bahmKqbOALm6kw2
4dn6of9aJeWq85DUAFvjB/yX6LJxZJdtZoVv7HKhlG/qWdiMvJgLYNeXSk8P+PlOjY0MAwYTlxm3
JQdOx+001uK9vAj6NhmN/E7PEw6V4MNSDctHaoz6YHIZZKR9mSuL3IybsnEBbO7AaNAuW8mQQtb8
+aq/n4F+yO6d+UCuK2W4yODPTwRpxy/aS6wJtwwXWLdhCCok3VRdpXNRtNKFRJGAckp8wAYw7t3e
SIC89l7/i7OkA1Fuyt3MSxwQxjraaEJECNqw/6p+CS05Q+WR935jZAvStm8HEJW7Q9paRhNutF63
8Cz4CKT+/fqKVxsL8Lg/tqiEgO/rCoKC0KoiJE85xqUXiI3+s8bCat59bovKDTIjqEoF0x5koP40
3uCJ4TQbAUCQGmgiJPs2s5RCfv23a/tsdVTcGIKJz3qykxOk6wAucLsNHuQAFjSe5rOA2qtB6swY
FT/QxJtriQPwMBsw6iqjIMUfNCa2hWWFChJj2UtakMNFO7vwQSynbQj+S/EcucQLLbUz74lVPWXt
IhUvFL5suyiHvGJqEqqz9jEC0eqEIr64r5h8sp+KEde+GXWvjUSxKyE6GaSgPkC8YvTQ7vJbqPmo
fmyFm3ybe7VNevnZNnQbYMOiTW6DEtuJ3cCKjyKLH2c1Kpx9WCry9FnUqJnAoaIC7CNXgt5T+in+
eCfDq8Ov7sTOilbfWWcnhe5TK6PcLHqGk0KUt6EgJ/0kRAIadNq1FGAYVqV4dXZQU/8iJAbOlIbh
dHqEgmOMLyx75Y3+Vukm+cSj27yV9ryZEfayLeHBH5kacuu37pfpz/ztLKwrqWboNUFRhm/dHvIP
UKgu3MRtnkcvPpEPTkTOm5OIEXXxZwSOEZ8RAdfGK87WToNyZr1upLKGvxE+2s4X4GWknsQmBF8/
uX82mQbkRHlvcOOcIb/W7mYij6v84FidlNUy5PlqqBg7Gv0y54SFLThwx3xDyHWEk2oHPiRpt+Gj
BBZoUkfKLN3ifA5nTPDTn9d3lESg7wfYkFV8OeRkNKnSKAeLPicgMRGKweynzI6TRy2+l2PFvG7o
b47JlyUqVMRlqCx1ALfttwVytMKNvXDf25OT25HDeqqsW4N6JI9JMZHAoC8TECXllyBRwk+mD0d0
ID7jpP4C2pvUjpld+HVrZ9kotbZRiaR4JlCV8jehLIq3uoQ6YON0IGd2+E3LrIoRz/j22c4MUlHO
aJVoDsjoloJmVeCB5OBIcBQZqmKzz54U+5uHPKLcXy8LupfDLeKoZiPs/YWHTT3CPR2B+n/Y8u7i
kGpjcZhY4imr5cazLJ/u4jT8f58SA8h227vunigVqw8LajzdKU+twLnupKun/mtbaZGuJDXyOMSk
s6u1L3LwxM3HTni5bmK1FH++JurQA1FYRD2pX9WO6kHy0dR2AdDgz7xvvIJCGNTBhWXsjXtWXXM9
oxNk2RBlXsVpp3ymGnNhUQFqxsC5CQFX0UFtrvTGzhbvyfyk8DhBR95OecbBX59G+LJLz2rFYT8O
NUFxRH7/W9/KzrLrvcgePaO1Ilu6u1Ucwrw9ePOudFs/A6NbcaoOG+7j+s6vZgYilE9l6VNtnAoJ
SRMCm1jinpbmGmnfhzgxr2aSXH07lmcmqHyvVVPwBvMTwWsL7uB3x/YRIzOk00lcVoqt/Bgfu8eQ
2UdafxqIMqiiJFGXv4nmpmmUN/wn1jhTX7MJHOAzlOuncnaQDg5mLY4PU9/3Zt0CGZjHflLMz9e3
d33tX7+ATt+VQparDqrio7i8gY/cFsE4yZeF2SupP/CsKvp6bBB1EdzpvCh907OdDGMaeQW5dQtw
vmq1HvCyh2LT20RMSb8Rflxf3ro9iWjCgSWZCBNf3igxX/OxnsmiW73ENcDxi03ETzSH8I3HOD8d
k4dwPVRIhLpYVCBcTk90j0PURgmIS90AQR10SA+LnSTQXJlMziogDm/OkV32AEFBSY2ZZ64eFwmF
PlkUJf2bxMY8NEWAYhyqfQB2Jf9H2nUsya0jwS9iBL250rbv8aOZC2Pk6L3n12+itavmQlRDIR3e
4cVEqBoEUCiTlZnMljIyXOFq7LGwQN0WuVQVWZ9IJT9SLPkl0T+ypyBlVcVW23TawgyVEQEVVxqB
hnJw+0kpzKwxx22EWZV5JyOksucX1MEsOTPnx9sHZvUtWZilYgKd07QRrSTUMv3WqYWHNEQ9Spa3
t62wdok+lULIDxNOjgvP5iYJ6KxHVu2S/BO/OLXFOCD1YOWKPmhSi4v2o9LFOZJHrhirR736vRZm
KP8x5r4c9hXuVzG2ZlgSReQOwLfSuf3BVg/dIjCkDt0cqVWhyggMe153DPXIB56UmLmge7ftrOdK
C0PUsZPbKvPrEfGu9kgUTxLH32a7wusQ0dvRs38gNJqBJckmEuHX4bN2VzAGtFaPxuIHUAdQUTOt
bXjkSlndgW3C0fPKur3GdZ+4MEGdvlxthYlTcfJqP2rRXMntyVDe50Ta+XW1ySf5NZr8jRpJj2rq
O5zGu0DGluagiX9D4aZdfwmdhBtDlKbigMyUJIZkUkp6FQSQuBkO96zAQ4I86L75HJ37gfENVo/t
wjAFAlAztW+DEAlUKb8E0mD6+sMUsVbH2Eoat+hnaUOUvvCdoe5BBvsGL7Z9W8MooeCUKGqwEgzW
qqg731f1qGUGDCrj6xwHljGJViV/MI4Pywp15WU+DIqxwKjsZHXOMFtDY2IYPMVgZoW8sOitBgIm
jwFznmg9JNVUSDsZUHYCTv//33K+k4dEyfDy6O+XUUJn2OiWkVpE4SZKzPJr+OZ7BCZOpJgMfiup
pvjYg6scfTYmmfRvbtH111CfYfBFrq9HuKT4UG79nWAGjg5O9OoAxNof2FsN1DRD0xSDRxpAzxgo
0oj4OEKQWgIwY2mh6GiKdJSLFGgEKThHhvx6e5/XT+/VIClZLqpGWap0eajCIN8N95U2mkaZf7lt
Yr31tVgUvaM52KG5EK+t9lhNzixZmn/m053RgwgWdWQvfhB7c6wsDQnz19ZBj1SNgBfYiC4Za2Qf
sfWSAHiDBYHUVUR6PKbyo55vEkQdVVkcOb0WYXq+H4DYN9O4+NTJaG+CalUACfC46abZbYzybioB
Mb39ZdbTvusPoT1jo2RRMwh4vnMQy8zbwsos40JriZKwKe67PQvTtopQQoPvf0unB2nEHBTWVYDa
egv0ZeW0kUn6M2rhgr7Wli+IctK0gLLIfnr8g4LsqltZ2KfOmxTF2pTOpAGJRHe2RjtAwqm/dZKp
gOPmkfOSL4mtaibG7//xW1OnUJJ0ro5KpJhEzC1/IpSQOobLiDoQNvpOfGUFTeuebLFWynfUUpoH
OYf4jwgCaZ+yDdIBVznEcKNuj+GMxDQwJZ1seQiBNHfxvbJVX4NHfTM3mLRn9cLWPdni15CdWdx0
cRR5ZUhx1gZwH3QfEuSJQjt8JTqY4ym8Z80rr3qyhTkqlhuCJgy4hFSD02ch+JADDKUCXCwHZp2w
xIJZh4oO5+SmGKsS6W1WTfu5S77OvnLUJ/H99hFiLYkK2vJR4eqENBN8f5rMSWseJh7Pb985eigc
Yy5lzA2KLINUCDeESdwZHbYMs5C7xslOBrjmd+k22IxbECaBTJJMu6NAcyg/pgMi1e3oEX0BGYza
LM9BFvdLpnHdT7rKaBjq1MVcglHwHPH/PPCVmSmQw6zz9phyAHZ247cp0Jzbn3xFXwYt9oVZKoS7
qJ2K/SXBUXf9neTOB+FJcEUnfsuczIus8JQ9gXkHjbvyVD5kdsVZvcce3VjP98ENTbA1moIiw/9f
n8SflI4Lccbm9DKfIpjzZ7QCeKvAfQImmag6ZCWCPfGdVd5YfaMXpqlzF3OVpJYivgEoPMykjR0/
bxnfeb1GtbBBHTVJ4X0+Ar8bvANR9UofIbV68E0UPyF+fXtPV3PWq6nLE7VwRHBCY6EWWE4pcHYe
P2b5Sx6N5ixXZt+9l/5p9hkW10vkC5PUKZpirqvyCc5oBDS2/dTb4Ruhb1bv5K+Na9yXD+qmfDa+
3l7nb8KMn0eG1kXpAZbS5xZvbQjtEd43XPz3GQoe+6RBsjVI+7Dp3Ko33EkZjlMSboa2ZmUn5D39
9dpefwP16tVqFapFiY9NmsAchJmKb5zTW9CIdKdXFqSctbPUgzeGVSvUqMRB1rm02vxToB4C5SBX
OLHdncSHlta/3f7G657/ujzy98VZ4jI1kRUCFah7DHL4ml1CXibORfu2mdXCxOL8UI+ZJBgTSBtx
+XVxIurNXpN0+14+8Sy4IsvNXJ6ExYLSpMszpUTMMO3iu+yjemkLk0wfcM58qmuiiRZ9xSyuN+xZ
aSVrjZSXSeeCS1G+Rg21eUKb2Z7zyKy4xOwjFkx4fXZ08TkpZzNX8ZArkDNw41g3JyG2xXnwVO3T
mIR203/20YMUH4I036RzBl611gaY31SUOyN/zwXe7eXM0yIcZn5fC5E7QuJay/nt7S1nON0LumKx
EXIpGEMgIUcQp8zMg8GaZEY48Zvo/+fhlSivBIHyQKxl7HW85YCF4CBIPqLrE1mjJVnDkwyYIFbG
rLmSK/+LSwAthw51WEEyaH7tOuFmvonh6kH1+BKDDNAOdqUTPWU9WrB/Qmax+ikN1VAUTTNAREqt
s9GVsAhlbLdYqKaMqfm+YDj4VTewsEC84GKzhqZQ4pCDf9cgXzYFoFdo9E2lSoxXcjUeW5ihnOmQ
R6h98nCmQd6YaJxZ+fxSGvtS6q3Z+Hb7/K360oUtypdGHaRF4gm2pp0EJpx+E4AJqwXa6raZ9bRg
YYfyoGGcNvHwI8YkY7eNBSoHBxJRHvrGGyD0LIa91QdpYY9ypX0jZEVN7OFGIf1D8XWnAycy2OiZ
7FirWw8fF9aoqK0rMl1AS+3H8weWKCDlfCR+ybHA9M8pfuUckvOCpsqL7PA47KPXbhO+dxvOZSx7
/dJd7wDlXRuuTrMixAnt3XpruKkbAmNRb0a8xKnjx4AE3Ta4nugvVk75WKOo+ymo8Z0J8ilBX7f/
3G6I0FDwTKBAk53ZxltyFveBq20nxn1cfUuuxmnnKU6BrxojiodBJe5AWGk1UG1VJRsyf4x1rneQ
FqYo5wISjhxQnct5wsiVqwL9IF2maYoCO9tsWytyWYIcrEsjUf7GLxpJDgl2MN5O4P4qXZJLzyfE
BpvQMbbMS8M4PRL5+8K/8VVqqCOB0xIF6QqimmA6cGUw74Mu94XfsCJ01uGRKOeTI90IIhKic5vZ
jTblU2NGDsSp3H5PWAHnnWEJYFbl9zqoC7cs86up5mJLKZek9HWcaRIubZgJZiFk5jD41gyife6b
olUm1EbN25eFuZ+UU4p6wx+zGBb1I+HojcEjIT8RYOYFk3RmIaBY14PySjq4QZt0hDMoi9KsCieH
+m0XfUjl8z+ui/I6CicVRUXOaeOoRO8SMLZyL5udTUiWpz0TU8t46SXK6QxqFmXABREvB3qArYoB
GzM4/iDFG70yMYO/0alCheB6WmRqlF1otQo8x2DI6DHJPm9zkBKQqoh+TsBCCM5hAA6c25+VEQbI
lMuRZV8AuSJ6Aok02SP8TFc+jBD/kxN0s+LSvm2NnPZfw7WfL4dM+RqFS9ANJUmVP8gmL6JR3YAv
Ws8Zd4CxdTLlYrg0Vao8wtaJXQ0VgdoefBbL63rcv9gqyq0Uvqy3TQIbrV0Dokpe4+jYn0nZG8XY
7bhpIAkXb4Rjem9sC6f8pjzd/pYsx0ZDD3NuymohxccMXlBOehwATqnPwOqDiyu5q1H2Lg6TjcaO
7Z/+oJnE2krKzQwZWkkyyVaL1CxOySa6L/fcgwa2GuN7a4W78A+GP9crO4uPTjmbget1+FM4m4A7
cdpHOX/1x9dKjZ1Zv+9ydFg0qxBCT+DUfzxRlPMxymw05hRBQChU1gRl3yB5u72drMefbuQMM4dW
oYEMimC6pghAo/CxgAQBEeJyB7PZgH1wAN6bcSUZDoBu26RQiMMwBMwKvWaHPpS/RGB+JNPn9lHG
4upYLyNdN5Bu2fCxyglRjVMTaXa9zRDAqjZmXGuTzM4YWxYhHuP1VSh/Mxl5ZsQ9zkvHb6vwm4iS
Q1CfZjm1u5Ho7/iMAT/yJtzwbwrlePRIqpQJAo2ozem7HInOD4kKViqwnm0vPiPlfIZUUIOKVMJ6
lzuPB65ywjNnyWdhZ8wAaSWPoJNjhf2stRGHsIjb2ihOZ77At/wBz/nBdJK4zPEcRnxI0/KMvTS1
aChj+nnX21Bmcgn9/WW2RERq04D417p989YRNIuvSXmVOZXncSJhd4d+BO8UO+Ux3UbocBHe6B7U
kQZqChwGvaD1bk9MQkBGBEVT8kj6MOg5aZxyGLGoNMPORlAAqvspYwkvsSxRIU1atsYozphZMZT2
e2cEganpPnBqUXUoZOXx9mdlPBB0kwUjvFAO5bCsUttMKWTY6+0gfr5tg5zzG/eNxm3HaZ/0Y0Hi
iewuQE+yqxh+f72GeT0bNFK7FIr/loGF84Wa+QhMzLF65iCXGH5UW+AJAfbJj8ysjOG5aOKdTgB+
KeRQspO95MFwgcV8wrjhSbY7u9nGe5S27orH9j5iDl+zDFOuBfi7VGxEuLBoklGB7swmiOwx3hXd
I6+/xT5LzYr1JKiUX+Eyqcw7HeekdfMtYTEUt8gEwbcHRkom3oj1yqp02CJNeZlGFy/WblVvcqQD
UuwT16Bhz7ut1ZX2sBEfbh9TVulGpTwMYKFK0hKi/MbxPQ6S3uCCJeWabAvsmDWjeZ8SGt4jakeH
1orvh32A+G2M7X/NalQqkJkxuy1q5Jf4x/EQmeU5tBOriIARPH0kNmfPrLCGdZ4onzPiLIl1hMiJ
LD0HER6IxY85uNaQekPxlNTlajsBNJZlmRUf00w9yqhCQrDCUmWv3hIWovKuhwivw1kD2p529lX6
qK3y6Fuqo53rI+uRZtqnUisuEwIhbnHUSKGjOxGSTpnoLd2BmmIrCshcs6cc7OqKPX5C3eOvBhSv
novm7xGzWeIaUmeJQFMEthKgvaRT6wDshdzAZc7sMVwxPSVt1GovGKRGFwbht0DmNnlfMiaxGUeJ
puhR+mgUdQFdnQYknHx0EoPGkvjczKdd3uZOJLAUNdeeMJ2XdBGITxVaG9S1DWs/7yYSrcYxoK16
Cmm/ssh2UcF/ue0gWIboW4nxBb+dgCrtMt9UfNAZSERRjdkuWfuCywVRl1Fuk4SbZhIPW5g17DNr
eobm8bEYzfKzbPZOqNvJW3+M3OYxYlaKGIukAwKOB/pMrwBUVqp7zrj3g485ebn9HdcCnMX66Hig
DmuuMAyY6AHKjcRtWL3IzVk1GNu1dtaXZqi0ItKHgq9LfMYBEj8jeotyxtDFZX0r6f+D7aDs+Uqv
EAQrxdlQdyEG/LLu++2PxVoF9dL30PbROVSbXMKzJWeGWfURI3wi54mOz5YfiixzkTMIc5ZPfIwP
Rcb5iDbNgPFotmTfagS/tEO96pzUREoXAUZMJPt6VGOOzT2ZhhokqJEJx8AjnRHeFjcVZB7xHhjM
KRbWyaNcRc1FGDMhLS4x3+sROAwwqxMpsQm/wkBSsb4p5SukTk3nioxlV11qtnlniuKT0qO8Oz2U
vsthZqioWbN1q7Pgyw9MOY6+xuhMQao9/SeddCX2kF5rEJUap8iCJgOitQo1EVt+4DfV6+1jur5e
OGAJ3EcKJpT+/wxNEArpgwZnKKkTzJeduyE02+lFBb63VV7ldjCViPHQrMakUHj8aZM6T41WKjlP
djPelqhSEDIF0t36QYHBQqMxrVFnR+AQcvMVTm8Cn2z32+qoP6mYsC1PBJbNmj1lmqMOkKF1QVzU
MBdudY/wLwOmC/Z+0i//g5Fl8uN/dQHXT0mdnE6S86rvcVyRQD3oHjr1YG4o90mCxixZIiGQas7l
MzPSJS7yhmG6bwcJaUFrNASe/SdE+TYYnopjjbG9yUZ5Bth7L2T47NWAb3FqaAxEG03SDDk7Miw9
OAZQEClqTKWdthYmYOPc5KG7CZKYwg5ER20hRmcVUKrgTOPp9o1ZhYgtfwj1PnGFUPSFhDy/tafv
1YTUG7y49RtGOd7kLYSw1H3zRKpEwj/eG7q356tdFyZEg+vHrCQZ3U5Auk+a/alnbP5xmdQDBrBU
n+uEpkZ5bA/jZfopxbSK+IRpFUsE4g9Ezs9/VZ9aflzKHwldrnM5efz1o7obHysvs7ovZLAZeNbH
1Eut26v8zdv28wJJlC8aFF6S8hz2Gid6UL3gImlA1lkdxTsf0ia62dzVx3QHBgAU+1nrZbhfWlYN
ve9GCUgbTE/KbSPmn8eotyew3WXTZOkCNGOreCuqLL6I1Tbm8jNTXoqTJzVQRSwb0H5QZCdOAaVa
2VZAhi98+8s5iqU9yk+VUp5AvAHr5FF2FJ3I0dAORr5EyLYg5sgkdSV38IZ7olt9cyVDnF2Dvaa6
i4rMlPrNzJ/8OjPhn80GQ3zTJk0fu6gwOYlFkrHavVqslm77jckQclEI69FL8tG7hDd7+j7t1Iuy
crv33clV7puD4s2KmdylTnzP8pbrEe7PY023AlM/KAFnwS+Q5acAKpmTWlu8xIClsVwy3QkUQTw5
KTJeH9HrbUIMWT6p3vASbvNtsonPGYB3kOeQwNZRBthoVg3gsou3dplyUb0K4JMawL6McYkcV7bd
Bzvx7gsCxNacBnM6g1bGGg7GKbGGLy1EmFu8h92+eBW94XuxJ3pstZu++05tY75F3oQ75a5yWOK6
jEtOtxJLhfPBU4XNmAUUQ2LBzIJ7PtqHdWGNiDD7/K6e72/7NbLyW1+Gcmt6HPFCVeN+y83zpDam
1LFeQVJfuWWBCqtyqRjnKIAFkKdCzFaHIGV3IPprgc3qol+G8m/ZorwVWpKVKud4caVz9/Iubff7
3i2BGZg3kUfU9CaQJKH0FH7Otulm2usYCsJOjw7mRf9AzJcR+tCtRFWJ5RqYFzyMZ8LIO+4zSzYx
Wghq+szNmTg4xlWmW4hBnWl1FiCRrMZ4W2coJvaR3bJwkesZ1k+HQbcOM65pypjUs/j0uyG/t2Ng
DhHgrAPjYLJWQwdPfeH7og870mQgfMM05vjR+Cz4JeP4051CWQj4AZLvAHtn4XmI/X0Rit7tG8aK
HGiJDn2qer8ljaXKKTbamWgEEU7cZ0BKK7Pdd67hTVsUfbfVGTSOb2zWeZb7VahYCWFDiHlTpI3Q
wkWqAQRN+Ig+JSpNGnL0fi9uW6fbZvbQWFNr+pBrZxQgWMkO3U002lwo+w5OgCQ7gt0dW2jMALmL
njq8LGMSfpVXVhfAemOgXAiOAapsU0VKM8tC/aPeoX0O0bY07lNgyxRWpL16fhaWyN8XlZWUl/gg
IOq/6MY2ZgGx0o/Q6p59Et6HFt/tYgfOm0Vts3o3Flap/QQwOeVHcNBBdR4o6/zzIIwmD1nS2weX
tTbqaWgTTR8Egi/Vqy9t+40fX27/+8xtol6GLCrqOuTgH+NtsCFHgjzCkgUCLdaBWH1YFx+MehdU
geurOUQ3rbYnR7AjRxzMsDXr1/GrwYNPL7G0+wnDHmYfWGJmVpBfam3GalmbRkW2c1z/t788AKNM
xIh8dJ8IQTZBKoPE7z31JobrWW2zXS+CSGv2dok2Ib4j9SIQaokQLWisykuOEJq0JcxB5yd2EZBp
k+q3+OEctkOCXRU9cEJsRby4ZKhweJPRTgys8QhaVkZytp5p/9xfkdbv9bN+kBQCMAm32QeIN9Vv
ymsDeiunAbEAUEjDQTzk72zMwLpfWximPE2bJ7IsE0o/Mo9LoO6xnRxnD7NQYFtmeZvV4c3ldlLe
Rp5lVBhJKNU4kssdBgulx+xV23bgviRiaWFuZpZmSXvjBPLzziUKAL1j7IwX//OwZ3319exlsXjK
DTV5KTStjseztcsD5NK85NV45FNUXMpz5vF32kl+7F9qx/DiE+cR3r/klXGpVtO3xU+gfBSPqYki
NfC2kkslW9A1BGqakNQRveS/Cs8Xxih/VQmlFnak5ED8lbRvAStCF4+ptH3b74q0vu+kTJIidQhi
kz57z3hlI6aGc/u7sUxQvsiv1GFKcjwgI5pbPVRv8ofbBm47O5FmDjVaoSqGBEcjnoLznKQvMs89
6KPKCBIZ6/iFH1QDZmckT5TACyZefDMYv91eyCrWcXHnLh5g8cL3WS4Xk0RMRA9x/cjVuyi8B4W2
G2R32gClINUwm/GuRQ572zI5Tb/kMtfTdqnMLAyrYj20/oijXYgFhIp8W5Zeohnn3D8Z/7pdlGPx
fU7+QdapGR+19DyJ343i4/Zy1oPQxXoob1GEsarXZEKPlGUJqQ2P8aPMRE2WvL/GM/c+2RDoVC0M
zlqqtImfWQMsq6nL4hdQzqJoY18cK/yCbD6LuVOld2WXmDXPeI1YG0e5CSVsBCQuhDVX0kGFIECm
ey63XFCiNZNj9pln4clYt4CKbgBQC4Z4hEHUWawmHq2S/3R781Zp6Ze3gHIY/CQKWloioq4Lc3rJ
nLk1dcwZDKZhoCVDdJwzN36ePld7LjZTDKzzDBwFY+8up2txGyQjijOFeKwqhxQnuqRj8bURTjVX
M67desXzekou6dzCUlIUmsGRJwXiAnbnBBth49vlJsGs3J/Q8zCiYPHyyi7sTX476p2AlYnAx0B2
bVs7pD6CHpDH2ERyDm54lAs/8cKSXoBBNiKgK2geNrv2k38vEzzKffsZs/LlPgJhbn4q7vjQhDam
zTDOeKlpbZgoL/yuIcsEJtcTrRHcrpzVuJxXvf0BLJ7EXbeWSjmb2JczPalJ18lNHrKPH4zA9YRu
HrjBnOTM/LaMO3ghbll827Lu5Hgi5QrFTLeQYnDzu2QXefl3DFR9goI1pDcYH5TxxNJj3WOn+VFK
uLHDg7wLrfox20Sozs9Ak3rGLjZbtEqZwL3biZR4EX9fLFNCizQcDNJZ6jVTjlEvrHNPBr0sNMr2
TVN/NrLpIaoZa12//LIgKaqMzjONJ0nnJOjVAUutIfMkCud5+FajZ+cPIcN1X7qRv56bqyVyihfr
k6UpQkyL9ZF4Xj4NUAFW3M5DCu+UThya9RaCjzsDeQUobhwd4+zoNaGE+HGhlXJZ2irkqbj1c6j0
Qu4bXzN8vFjoJfamKganmUt3sZZ6eiIDU6Oy6hkkObtlkAoE1CIJAqW5wATBiPINd/RBc0g03RdM
qNr6Wbp+a+qOhjXkPGYiJoAHcktouwbMWLAT0vX6m3C1Qz37KmZWI7GG5yEsRSHKohh3NICdQHDt
QSLHJZLHeFceT9y9ACAki7VodUoAeLifp5ds8uJMjUZa+g0RRyEE/iVagyDST44yfFEPCu9Nc542
LG/7m9TsapMKCaJEbrOpxMHRj2NhaufkoQTHNKHGkjaEOTwCYArT0af+hbuH4DOq8TkT0P+b5Pj6
I6igIR+0VAkIzO1HxAeikKNhfSFj4JHL6mMxDtMvKFNxThtxwibHEIAVNi3ea9lFJWlz2+uyzNDF
DahVh1xJ8n2x8vRA2Q6Gf5I4yZm6/k3sZrcvhqdMTRlmGX6ABpGqsxClHTlCUwTJiaeuA5xK2fP+
ZxkEWLdXyPC1NIA07YY8N0J4wFoNTX3QzV5WLAiz233+/G+WKF9Th+l/CUtzgIeS5mvnP4/REz98
um1m/WX+eQppgcde06pBEpFOjxocwCghQu5Y9cX1cONqg3IxYdl2XRohPOZaq9xK9rhXTvohikxh
R1yK77Cm4dcf/6tByqfMmVT1CgE1+2rkqsp3ReOtIKud25/uN3W1qxnKjXSxpnC8DzP6M2Tnsodk
X0PsBZKcduOGMeLF+lScw2+s1V2G3W88Q7ToYxMETSqQ21x8n+8aB2I6DsSw8Ej46B76GFQXH8Wv
ucs5LQCF1TY2dwROXVrdRrrzTyXw+obNCrgYn5yWg0y7fIScPH5Tlqpmk6JvPBtmmn65/clZVigH
U6VNUhvksSq1z2k+OX05mZyW27et/CbJ+bmxOhXnBL6v/5j+bxzBlSDSjbPbg8OBcIuDnBjamk8M
iwwXplOhTBbxeZYSkg5RbT1O6DZZB08ZAQogAb8T6pY8EGWm3sqH5FmNudeoQ6OY660KdPKcKWog
tBhHFjCBEe/olA/iBVwcyYc/98HTuS2+8+CExUgi5yjQrgSRIqYlXO1d2oV7kDAAVyneC4yQi/Gi
0NQ5WdDmjU5mp4hyOXm4CLTmDyQ9WAeLclGtiLMbkw5c9X20L5olW+MYFSgXjwDnihgBB2FIGzOy
aYbz1Sk/pftazemE3mbmBUDpwzI1uyDfMs7Wem55Pc2Um8qbaOTgMbCLQ3Uexs2Yof991wxvk1+a
I/c0po894mexy71G+WAYZ/h+WmejLaVZk0l7NzzwFhLbr5HTbwArtKFE3R9Tj4VTZcWztMCGmgg8
V+UwKJ2TU3gIn/pt8R4hkOXdel98EkB2r591qCDW1rAfNJOlpbaOQr4GtAblo4ohDIOOjBROGNQE
iySAFbKT7EKItcz36Yl0lkD2uiFi6re/NcOHGJTXQsezFOQAbbwhLnJL8QFjr2u7S/kXtcT0Vsaz
WqC/aWZB1FuArBBv0CoQWhFFKpejjl2gXrlLnzjQVaPFY0nv/iE5NIf+NG3+sn390ygNmR2rQMxQ
LtRd9X4EYsY4DW5+yi8iX7e/52/e96slaidlQVAKgexkBWjqTnEJaz26N4+Q+dZt/bHYTocxAQ6K
ldeuu4WrXWoj53nq/TgkfGGTZM7BsTJYO7cexl4tUM8NKK7FQCBVPHk+dtUBI5xmOr9lydM/fkGy
0kVyJwMrrwUEDtM44jG/KFMmmxx93XoDEuBdsQ0zYJxZF+E3OeV1ecTbL8zmpVF0BZnoIEXDxoLS
gNVBWugyHM1vuIOxZc3x/Sabu5qkHhClkP1cJ+PZvFduu1P52L4iDOwg8Bfvqs9/JT2vC1dz1Msh
JCO6VAm56zsgRg6EDQlO1Y3uCH8Om4uWeRWoNwT0u7KSEwKd7CU5oZP4jTg0yNi0KHGZHBi1Sk/B
/z2zKofr7/91neTvi50c+azj8hAe5n/Csj+qICxo3OoE9eJ70kBXCM7zeRsj0uE9QvtLai4i4AAg
jU738nmw84fKbY/DhhU2/+a1+LlAGuMayEUbygOILsnkaXunvYa28qBk5pcRkTtCQVvKLYh+Wn/Q
nV9/L66mKTcjdEYJjTOo+o1gSEsB+4x0J3uPzyrZVhL2tFZT2hxnCrL9N4xTy+9NOaCxr8puFLHs
JJs6qxc7tw8qy4gCML/PmSnw+REcKYxIaD3Iuy6Y8kZFy8mNRmb7BPmbHALUqHz3WYNAv8kdrkYo
36MPBpfNROnE6LCVyXMLPFlavOXT50YDVfYpVRN3GD+U0JUS0RQVxuDVqozi8stSjkjUFDkWyRAU
YWip79IvKG59JcAW+W72skN34EFEl3uVO54IVwSQvFuFNcLJuLUy5Z1aWQ+7SEOVBHqdG9/43ooP
OvdFl555IwT96F0cTSbjpSGH9dec+PrZKQelc4I4+CnJxUEoBnmBV+2hwex2dVd7w4YVZF6GZG5Z
o9wSD+EWSEKhakJuLYG0kYHt9LHcALVtzYcUJQ7ZDu4bVE8V5Iw5yH8Vq30hCtyg+P8KxVcMhP3b
6aYBri0/hwXmmNC/ygIz7GpT8H0LHK6MD83f/tA0wjWvCoivkGyibzC3mGhWFHjj+DRIQBBXd75S
W37xrSo//aNZylmVQ6cKKofSOyYtoGytbyWv2Rbnv67L/jxJNOhVKWOtA+c3GtSn/pCD6gHXZkvG
dIhCMYvWhfWw0vDXqhbjUCUT6cD+H4YZyUJod28j2icE9QqaFdAODBtWr58VudOYV8EXUGBIsYvk
XU0weTY8EyGmdlc89V75DILKPWvMgOUZaZRrFXVpNZIaB++RUDDbgSITotbRVtnlO+6OYwSfxJvf
uKP0XHyDWf+MDxBFV8P7lHwNxMS6fSZXZVYWrpbmxJlaLfKRWxMK98GRrRJTg1Jj8UexAsQuQKJJ
lBzbS0GfCPGFe0x5vzaQFnBu/xDGu6ZQ3khKA70DLxfKFsEnTGFZeQtgWyQylsv4nvRkvBDWaRQT
5CKPolsUvwuSe3sZrANCNzI7ra9CrUJQO+0q9KG0PeGpIzMB+QOUskEudtsea0GUSwk5vwpjUpoY
R3Ro5XuFVcL/DTrqpyuh+XG4kKtHTCRrrsqPFjeMVp4eeW2vA4KZd5YQfx/rL32L0d2cRazBOBIq
WfsibgbJhQJFXMTNXfIYgV8wGnMrC1LGq8t452lWnEgoaklQ8AXzuQJ19rOcADUMpgGJ/wS7Q7sZ
I41xClmRukrFN40ignaAwHlIbZaAlWWIqBIl3MCLDoBzfs+d0gJ1ChOkzwiXVSqo8cuq7TDcQQyT
rqH4Pf0qW5Hj35FZgeKgnwWQb9r8npUisLaSimzURkyKiMjIVPonsZ1sv62sIGbJFjCedZXyIUaS
+FAtgJUYNSsyDASyZIfgNzvGrWNlPHQvMo5KPlMUbGC67beqQ+AuoRUADUI0AHm7scmY6iVOsm/f
99+UBn9eR42q56R830cCGVIlBAy8MwIZrHrVDI2GGAx/0bfaGZ3hnJw/Jrd8yO+ZDyDjBNF9yrYc
uaYkot9EUCZ3BfBDtw75TwanU4THnveAOrdY/IKMA0T3LKOh8JOaQGHG9DyIm6HKTWlikS+Qa3fj
taVpb3L0REUQ6iAilvVd1VaP/BDdlZziaqDCub2Pv8GEXfeRLHjh3Hpfmsa+xShXqg9fpUY7CQmG
9BV5w/eaNRRVZPpx45vaVLtl3DMG6C9UzLdWSjmgslJmwn6Pz4m0mUgQErZ48GBi+rd7zrzOq7x2
X3gqGN0VnOPoHDudq15Gry9ix1Z436JIAx17h/FdSNJ865dRHkrnyiDiSBODnO9oM3wL7cgilNXS
B6EpY1ViGe+nRjkmSebrquawDe0wuhAi+IpSPyPb+A0s9rrVlFtqGk1Kkh5hv2Qa5/KL/NA4WgHt
X8UdjoCyQ7TOBH1KiBDhRKgh2JUvxuWh+5pcP6hy3OMhFVOohA/nJu3NXGPAN9cnM6/lPFqFUM/L
oVfJXLfsDU79pGzTLZ41q9hBdwOsF9MzQVkaFpnXQB7itoiJyFRMj2mR3gsemQVURjZNN0DDSM8z
Gcpbl8j2f4MbMoaQKxdDeIxNZmXTdPOzUJNOwagI+H28ILI2+j6yO7O2xR1/j4kJ9Bwx3QvdOGe0
4pOXnhMP2AtfMKutvAGjzJPqko2fJUZwQ47vjdtENz8TlWuTnAhhqckumXrSZzYVsFFW8UsPiriC
1XVmvA50q1MsoNTeiuSkBYnFdS+d1pjceF9mLjuJZ3gKnfJhIYL5KEvxxWuMbosQJKlG0ycVZBCP
tO9gZmU8vay1UZ6pTepeGQlCR+or8AN3Zl7exXJpCvqb2jMjNdbqKMcEkKTcpR2+pHqv4xYRhY16
rz8SHHZix++sPILx9NEtzlETW00lc0fC+F1sH9L4rIEZWY/vGe6dhCc3DiTd2Wx1FAvUGZU9UCDs
LmAP7BfnQTHMYoYqDAdANzGDETxHMangpYf4jtDvqHbnJk9/NpjOeEjoxmUSjGNVCOARAzDZivjZ
njTWt2McCXrmdQRLfsQRgh/ZK5+qeyBWoUKpmslXEnhh1N66vVesFZG/LyKUUUxBTU/or/j0UZ3u
oSrIcE6sKNqgYiDZB3owNaAO2NqzG77BQyq8mTynKNifCGklwp9vEga+dDMCI/eedeZZLTaD8iBy
MU+zTPpdjfMf0q5rOW5d2X4Rq0gwvzINZ6QJyrJfWJZlM+fMr78L2uduzUA8g719nlxlu6YJoLvR
6LDW5Gg/epAT2qmNdOdOxogKGiZ/8UpBvNe0yTiRQK0wXE83lRLZYHASrNadL+3EW1rSu35+nIet
yXgQISVGV1DcE5oek/10Q8tOOXhbrovhVQ1NJryZxQauIsKSWrfNQAwrAXRq2Yzgl/wnwxRXVyWJ
7Lzr1MzzGIfI4KA3DZnNdDPt9B3YGjjRzHXdhBzmnRU28xjpFNlheEUpDWTvkVM42TEEHHFGIe4A
xQYlefkHJa2rZg7J1K2d2Z0UG02tA93KC2J1F5tCYFWJ+q3Wl8oS1cmwFmHwhqBPrEETdmGrvnZt
XTthIqMPpIt+ck73qsPG19CvPfuaZEEuC9QH1EYHByAu1oLjLbfEmf/HOiJkMR5HbsLmrz5OSvmu
vxI3vSuIHZw0h+aS5ScK00bxmIFxzTPMdfyY/49eIZvxRcTMgrjWPgxzcIzfyCBstD04Wn/nLjoU
PdEtjpEdnRTEGQmmbmu8lGiwoSGCQ2fVy+yD3Ctz5cVafoPXCxCI3UF9qjZcTDmedjA+KxhVVegF
fOeMd3+3NZBe3BgOZY3vNhjr4Q/aXA17sDGMxwoj4T8D5iFwD1HkHR3VzI691mzFifyYxIFzzV0v
/kEg47cwDPGf2oWIdpV+E3n1PU1uDC/FqQPrh7Gt/Hg7uPPt8L3bG774Io82r9f8+vMcH8E4tVDv
K0NNsM1mDea5EbMi5Kc5OKEKahohssbpAQNz1lgozxx7u/pWw0wrzXGd2VsgTbk2zfDayKNQ0ufK
K/dAjz0iITCh0IlGk21+5N6EV98JkMp4u1w3h1KkPS7anmInNw9TZ3UY2yyQRBNschRfKfJk/pBo
dlfa5dv1RV8NPiGd8Xh1PYqCQHNakd7ZeaK7C/owkuklyXr7uqTrpSqIYtyZni2GOFNRlPSrPhS0
1au20AG6IU6MCQkaXQtb3tNhvSqAGWlRV00VPWaMEUm5muQKQShKB1RwRTq0+kfvkfyUgwL4z9Aw
zuQxNhSbcibicUTlJY/BLq/BqxQBErv+ZXwTHxbQ1kx77SW51zywcbmcPV5Nw54JZ2zHSOQKqMq4
OuligUbrg8YN/onf8bpqK38LktlYIEuEkZARb6RoRvcemk+FH2XPedivR2xnQhjTyKJymicZW9kL
t6XUAzRuq5WvQC3F+w+gIi2qOjNI6NOn0uAGyKuGcSabMYyxi+YlpI9AZZPfJI/ZKfdRlscFrB3b
13ybIEatnmTeinnbytiImZSZkKDq6OU6qKkQgA8LBoCzyLQ0GTnnOJasoQrsQhpPhtofxhaXnR7f
aPXsTmPYuWlDrOsqxfsiJjDoc0AfDhV9DAu3odngmeCXCqd6wJNB//3M8c59DO4AOggR1K01yL4p
F9bCS7yu+5+zE2Wu70nBeeo5VkJxOwP0DwIsHnOW4s/2FikgkI5NHubV9zyg0tW33JlYxv8s4FmP
IzrZMOg/Q+W9V7b/2wEx/ga8kWO5aNi8uruVCtkp0AiVLK/XhaxHBmerYBzLIM2jYtCGQZTnMKwy
AQ4kcsEqsKcER8gyumB5QBnNcAi6WIANsxEfU26her1i/vkVX27ooRWEiM680eLd9J7uRM0yPcmL
7HgH/OtviYc6zGNkomummizwAxk3Km4V0+FCo3DcA3trA9QxnXua4Ai+LyAgrHcl2hHMQ7ihmVXN
M/whtQBCt/nfjoG9rptMzpLqL6+k7YTX7FtwVx/AFPiB3lzLdvZ7pJ3x0yHFIyGw9QftJkSp4PpX
cK5UcBJf2uswZaFZFFAGyj1fPUoO7R+VDgDSdBMr+c5b9foz9+zYGR80oXE0CWh6mxa+lF+Rl4It
kHihDRZYj9dauJ6aOJPGeKMyAAdtQXkKOm/44O+KEIfVKGhiOtorkcDmdZqsuz9AGWEC29Q1tgwu
BhV6z1TaBzI8gf7dmjMd+A+zyzk1nhjG/8H7dVkgwP81XnxYnOUxdo0tBcZuPfGV3OJlZ9zz+pPW
Z83I59oY7weCjmSRaLvXaOtWsKFNsfGu8oLtuBcRE+0SL7eRRgBXKXb4ESXwDKCRxIrc8aZ0Uk/J
rflGBsL8DU+p1g3488MYt1nJU7CUC04ZM9l3nTQ8B1LwbGj6fihSn7PzPFmM89QMUEKkCUYOOhT9
RFtyVDAJRijIyBs8ptAnC2TjPddK6dZ+yfd+bj1bKMeIH5hERHrx/IxO0+2CxrdxQwuLvbO4s4c3
VOJnPv/V+l/M9e+tZevkg4IMiWrSQB+g5PS8jcfOSg4NRmZmnwuBvn6/fkpjArWmLAWhphBCtbu8
yh5ylvvgXd2LHgah4foIN3fJ21fW+yXAQyMpvYQmADYHtwSI1QUmr5DDxKvVua47VDWuHSLj+oI2
xbimToukeT4ACqnVrCEowttRw8yMqattZala2770BSFuL6i98kfx3+f2Mt4QsBvmCC5BXHQzgPsj
lM3afRnwlsmxEJ3xTUJUEpPIsJBxqV2lCp2ofROxtpg3ULaO8nZmFaxDCpYxjAGp7lXoGy9RJqQF
rOwRRUIvcqqbeV9uBkuxqh8gVf949kf3AwD9VFutLQGU49ePd72R8uxzGDdkxuM4tR/Jjof2OTvR
+SdUpd1wq24m9HWkzj9AU1l/JH4eKeOOUoPIbUQLTjQ7rd5MlmCn235LfF5L8bryUrZfVZE1QLhf
xglxqaRlQJ/eVBBNGPcfGBQ8V76eMSKfchgjSTSSlKqGmy3FbG1pynZo/tR0PyCbpXTD6ihn24WX
K/svj9NPoYxhlIVUqAMtpzWvwUZDB1L21lkf2dkXbg5jNRN8tkDGPCIjWcS6oBNd43hnLsmDkC73
SgP+n6Vf9tLcphYRk1elTxvHTIkbRMHLdUVd97Kfq2XMZlArJQM5LCqw6k+5AMAucL2vS/ganhh0
nMtU0RKrSzpbxatBnxZnUov6de4WpLRFYzvWPAialUfgpRRGJQ0ipVkFXEWcmg6yw/6QmqhOYnqW
kueU7xFqob9piwRPR1c6US4FMzrahmCWkTWamdktHqBC/CSxdB/T0DTLR4W32/gU+Yaf7eaHf3Ap
fz3AS/lf1DVISWTWSG7uUr9/gsmDxXih2NwgSutvuPmTr7YPeZokm4qkItnHoq0LQRlqdT7QmL3b
Zp5wABhchFp6vi8wAY4Vjw6qK2j/9+q3FJDJPMe6ut4z+YzJLClCeGXpqe8RXsODjDciuvS+1SBX
yO71XzGf1/yrW71cMWMipqk0A64WWh4LfZo2TzfqB4QlT5foD13GBJeCmDtjNOJEEkYsrVOeNfl7
0bReYPp68iolgXPdKMmqVZ5tI3NXZDVpAq2DrOKWkr2ku3zfboaHdrLMm8wraSEcl+Xz7AAS6/sQ
YuSsxqVlHOqb0r3+KSuvzotlswMqlMV96krsL311Iv1gSzdUiz8SD5gC5dVwV8LYS3lM9nFQzKib
Ziy9dSmtguykIDXQEBNkfsotA3wNgC6FMVGsbrbBKGgTlEfMACkUogEvl27aVAEeX8Xr7l65uy6l
MV6wrjVZFkv4WgnV/Q7dBXkU+6QFa6WMSVtt9GZlcvNlthMkyKLo/fpJckyTnVkxk1hPpgSYGGDM
/S3Wy1bNkMa9LoO3n4y7k/ouxpUpwv0EcdU5nTZJra2YifnYyQNqdXokcl55HIfHjqc0qiADBgIO
Nk2B1xunO6Gtf3Xy4qol2VZgr5bHqLfmtMm960tdSVhcnibjeDqtUs0wgmFoe4K6He310+3kB4Cn
cgf9wH8QjVzKY/xP1InVWPUwjHkHtlNMOIHTg3i0PszzdFybZ9wP6HcaUN5Tm69sObPT++YYfOtH
y4gsKd2pu9IbfVnmOD2OfrKTKkAqkOeghH5GwY+GHEq1s6+fGE8A41kiCaUThTpVksf2UD2kBQ8C
gKP+LKOzEOa1rjeQEPeFVcMAjMEfyOwZ0sJxy7y1MK4ka4cpD6lXjoSjUX03QFx3fbM4NxA7ilIM
UyjKDTyjWbW20bW2pqG5ZeJW96mHvXKrslk4Q0knMDliy2jpjLYHoesA7Io6AGPKB27VlxMssGMo
tVZoQNtQaHjSbYtjvNHvNFyco8XrsuZ5B3buJAIFZq1VWFfnAJ4rvkeuHHm/4mZ8jU/9VrkpgExz
/cS4IhkHgfcYgHemj60En0/yrb6jZOKBFw5W8KrcorvrSXrnyFxXE8WQUcNWDPXDk5zVkEgpLuhg
gUxRRau3sct3w5tyyl/NPU2xAWTtLnviVQF4MqltnMnUTRmPohKPCTI+LelRHn9M6b8HP6PO9nNd
9BvOZAhVJAENBjJUC4UGX0ITULoJ0IxKCxuFbXI613hLoo7lTFw0FXij0bBd1mY0Xxz6+jVtvnHO
ivqEr6b2uSbmwup1sUgXemFRU6vv+83g0xEHChRJoXl5aYiVwZ3LPWT0cSJpoxQ0Mu8cp7vtvOVU
vlQORfVP78q9miAPuxxQELwD2jjAEvaLyrMI3rYy95jRGhVyhjjFZ0oAP4F7LXOM04DUu7pTKVfE
npd5X/fLf+8xC+ncjhNGngkk6nlpKdpWNjiayRPAXGIzeKONpIJfDht0vxWdPWtbjp5wdo0Fb+7E
CKBkAPBCBJ5h0BdTlidatDXdzi1iO+9c1QbVLReGlyeWudKIqndE7yG2ybyqy51Ye5e6nKcS6/fN
5wExzsMMyv88UOdds6UVkQXFADonHrkhd0krPZUXJvDxzjuz66CXg6KsYAIKGNrp41RFB2d0JIkV
b+jIXAgHGfVOseOPwPyXIO5zpYxPIXolx2oFVUz6sbOULv7VSs1DYiAjMBJ09c2zH0r6rZ7kN4Dk
v8nr/hDFyXMUapw9p3Z+xe985IbPNqEXOkqfgk0wUG8DwLL8oivAOKgx0UZy4lRi4Imy7l/X4vXX
+ufqGecjaGqTTv2Ilo4Ac8KKLPvCkBxFWXFJlDyKctFxAqb/cv1+SmScTdtUii4ueImgIuIJrw38
XLijkCxGbxMH/Jkez9kQmf7mla1lUbXAf91KI7DWPbkxfEMR7WjI3FbSrVgDIm5zMkBGu9ykvxbj
YRRFp4lwfRU7tXkRo4dKy60uPXaxG5bPwnyo61PSP5TmXZK/mOGeYtsVhROOXjqi0bN8y8Zvcq7b
dfyStoFTCDthsKLlrUPecw69tGyBm39H2odQOrTxvZEes+aQTb6W3NeJ1/Z4OmS3QJcU9FujSKxo
smKyMTEzIznSaSa2qFtC+xqND5KQWnqBR3CwlxJik8SPyVHvXmfzWVD8+Ecv2dG0BRZJOPtttCOB
aOclOnUFO9HRJAGCS0w+1D/H7LYePLF2zBE92vl+0m0wCeiNnWvQt04ABuw2aN7D7q2T3yvkwgwF
A0PAmzLfJmODPitrTJ6NCHV9R1huTUz1NJtwGqy5c6LwVia+LFpBZwfBrzE9aUJrSYjBjd5XgK4d
H3vjtyG2XhKOVi+UdhH3G3lEvg1N4smTgRmhVImQPO5s3BV2223D2q/L7RAvdlj6Ub/PtHtxcpvQ
L9OdMTs5uB2N2za8n4etBEhQgqqe/KAQFC0SoNnOr3X0XJpPSrmLjUP6DmgBT+9/k2WTaJjJEmYn
jK1C+5akslVMWy1SXHRaE8CNd+VdO99l6MhPPAWdBPJO7G7wv+oA5PPPXWwHppcqthI9R8VNPx4L
7bsgEHvpDom0KcPFEqXEEsQdmqDa9lsTI8nYvY3gfEbY2WzizhUMN5nBiKHBDuQfaenUS29Nc223
6m4c38cytjL9qUu/C2hJTJzuvg79IXPy4Cj1T9KMEbJYt0JUjCLJE6JHVQRRd3ILRs2pfBOKGDHg
7xH6GYm/y7Rwr/uQlTLRhfv+GIE781zdGAdBJyC6LV5RQQZtQr+xSiBNm0DPpPVyMGhzfOV6wvoz
8Pyo7J+J1EYxMjUJXttI1bsOdXxLn6KjqGS3RjS4cUxOU2M6harfDoHktHF/0CvjoIQt8NnM/gaT
CQAuCoBp20ffzbQ9FIO2N7Ka85mrd7VuqLoiElEy2am33ghjMifwO60Cej3gj4/tXdSmnBTLqg8/
k8LcYEOuJWNGKeFMoCk/Bb2U22Sel+OoZUNsGe2QnYwx7nZ/cuoGiMVMJI9F8BJdBuPFODUpUXBf
Zdv5mbQWUCAS9L5MtuiJj4ACOerP/Car1bjuTCgTlwAuLSSSCqFq+6oXqS1lvMlIngR6pmealWPC
uu0CSJiHwgrk3xXqsP/jzjEH1mtBu8wlLl31OLqlhPiq3MRIVPvaQ3iKu63mUWSCquBo43qoc7Z5
zMsGrVnSHIxYGoV0WZwcLXH04UtR2eEsb3hGyttJJrYoC3NWRw0+tmh79W0Rq8UeBbXhDeTwxDAB
haoHQtYtM61saCDDMF8ir8FOZpgJSb3iKXB56av1EOZzH9kUnDolXZbI2Mdo292W95iXtfK9hn4A
zHfIdvBCXuRvHJVZjWDORDLvmbqelcoYsEgw0yBiWvxsO91qaNyOn5ZNeov70sm9+lQeQ0+8vy57
1b2ciaZPhTODKIdkaPoJqyX664K+nKl9MKW9udzLEi/xtBoCn4liXAoJyyZTVVwkSzYekcf1i6bY
DgRzyVkyARab3OulvLm+vFUffSaT8ShlrwIU3oBMQ6ndoBi+F7P0XSmCu+ti1p/5Z3IYv6LladjL
NLxHiGYnJ9Pr9/UeavNt8XtgGVAE7vlWoZir1S5y2xveMa5fmWcfwHgdEk+zEowLzTNgDP+U3y/b
2J1etFPhd7/jwAIBuN9gDlBw4pd/MOnAO1vG+cjhMsB1f5jpvBm8DIrkgQzMTY6oeESRRWe5Ktrp
od2IPm/0YN18VPAxghbW0D8O50yHzQYNCjEtCiTA5qL0fRRpu8HIzPVDXndFn2IYUwHR7Uxmma4x
A9d0e5TqX9cF8NbBGEjd6miyXaBEqYj3SF27saS4YXQ7TC/quM2WyhHFH9dFrvQkIbozPhfFGEim
j0nXdViUaol2G4NvUmys6KSbFqVuyW35kD2jtflEB+zNGjOyCkhN1Q3xjLfen33e9DFV0y9vubPP
YewIoV3SCNQdmUSyMzGx5uZVzd+MhLPu9QrrmSDGXsSkzc1UwbqRkvMoPnJ3M921TotWpMAVOPmq
dSf7ucmMdaDVs+6MFsJmNfDaaiOJP4PK8NMos7qAV7RYD9jPlsbczESOhFivYQ7x8+gKVpC6cWhh
etHNATIV+dNmFBw+cvH6Gg3DkNB2oYsslEBL5FqZesCigmPkbhZkq9QRhKgvsfE+4r1yXW3X1eRv
YSyegKYXvSZoKLFKQll9TxoxsMqgSQ5EzoijKyD7vS7vvwRXnwKZGzom6CNWQhrro/tfs/Wb7Eg5
WPNt6bSYDeT2ufMWyPgao19kdJYiumq1qrIMSTooxnjsmw5c1G3KCfZXL0n0OKLzSVJVhQUDXCJh
MoQFEWvUIC09yA/NEntDjM4uzi6urspUgdFtGKYMwq/LYEPIUA6KNFh360bovXaKb93D5Mf0cnQK
Nz2lj8P9P+iOoZv1xamciWVsXY9BVSApeE4G++6W2OMHUfLs5SeKCcEFCeNJY4xdV/skkUBfinTn
7I4YxXigbCaUgQPZjtnndfCvm/vZ6hhzD0sSkcpA/+r0M8nt/F71I4eyIyS28qhY4WncBmBJRw/8
O+c0qc5f21Z6nZ1duy2GgIu6RVsZrSPKfuj+pDTfSMrsebX41Zv3c4lsho+IxTJVLbKKSW1acguI
SGngWPjq3XsmgjFwdFDLShzi1FKk0eJ4VxSumm46xVe+TeJ3peHlg1fAAHHxnglkLHxQhTZqFygl
nXonyM7FlgZ65cWfvwUFmjkLN7ozQkt94sdL6z04Z7KZQKPIxpyoGWR/kChigEexkLoC2w4wZjYc
LVm9F85kMQFGkSzpX9ibo10+d2jV8pQdhumBeoheispFXRYpPggWHF4fIE9rGG/TieUU6Qq0Bp3q
rhT0bpHwIB1XpsIuT5FxLV03FvMowKONtuSNh2rbbNOb6pTexWjm7p/+wgowLOIMz+3JwPAoaOhR
9uYlwVdoXC+/g3E6JKnayQhwPyV4ORp7A9PctT29Nf6AAZcJkCqI/28oBxC/j5y3zYz/MTp57IwC
ygRMlffENF0i1k/XlYinQ4ynieJgqqQBXTFibUReLKNFt2unzk5kLdvMlZDZ9RBXHM1dX5cpGaah
yURicXdiMUwrU8fRCjJwcVXia/HCGT5d6R6nx/YpgzGOYSGB2fZwobRTtToaaL2vDqIfclOqqyYv
iUQjqgH8oy9Mm0maS1Jo4JT0Y7CR/eEGEwa24lHyEa4yrl3z4NlFCy6YhY0v3CppkaaqqOJGIoGb
HgCX7AJr1NFt/Xv0Q3ltDhQpErUv57qSrIb0kqTJGGSTCXKWjFeLxgkzzAmi7L8wjQuPtsGGW+pK
MdH1ByH9uTDm5OQYeA1DjiAbXG3WtNxnY2/1xt409wrv9bCmiDKSzJqu6yLWx6xr1CZTIzKe9qkh
pmBykh/1inA0kSeDWc7QJ/WYSZCRi41j6G8qt5139XjOl8G442jM81QUE9lTlBzk2WiBl44w6g2R
3438e7a8ZVVpZ2lsi3Jsh+QnRzvoLrHRyrl4xlOnSpyKM02QjHZzqwL1Mhht9SDjJav4hWIF3PlD
up4vAg1F1jFZKWm6zLjkpg2nRZLgkjUExDeyJkV4mUT9YyGbPPjptdNToPPo+iEfsfVlJDaNY0zS
UMCLrwt+imN5XMqBQ6i2GmaeyWCfXN1clshQBtAQC4ORbiYdzBt6i9dOuV0yP1PRB/3+fv3QOOsy
maBMMivkWxKojJaltb/MTbdVsqDl5JjX3NX5yphITNOWxExUrKyTQ6sHRqec6A6SafZkJM71Ba1F
mRi1xTOLmCZBN8flQc15HkijmsleCSDyWhf9sQDloCx+1EWFuLMzEt6jIsMRu3p4qmiIuqgrpv6l
VFUSdRbyRJM9+aG6rRfX/Kl6mkKBXsSTsJ+rY+GCB3i0eEWCta1VJdw4mF6V5C9JASEsiLGM0Hed
vI/xw6BgxmXy9ZhzguvrU4giiwoSEF/GmJOia6SsqZGbQu1DzHw12qTuX88uc5cGVlpZY+OmHq8f
eSXtqRIJQ2aigYtc/fiusydQnGo4zmYyvbydnwHn67V5uckw5mMLGRKfYVQcAP0m2te1aG2S6EIs
48sqUW+WmtQmHrT6a35vevF3OJfDdBcdZif+pvjVL+3wB+xwxoVURnmrqpsCzUhMvBpGVwJ0H7o5
I0cQbRD+0EIw8XsFcEFYuxPyMJpXNxqMjfSAde3L3R6KWpu3ElYMmnLdLkpRsCphbL1CTfUbaSiX
Q1f3mh11U8zZ7DXJsqkrGmaJTNCUM7FnYBZJ0NSS6k1mjndKGJ1I0d83QpM6Yji4TYrOehJpnJTM
2m2pwpUDZ0VRNOPL7UH6LM+bLta8QXGbbeHlG2COmoBExmjmYAH5zuXoFD095rpSDUNF9GSIimyy
SGhFaQR5ViTCx/1ollZ6kxzzX4ZszRjzvZPs4RD+jNzsl1TY8ct12SteQkWYSJA3VAkaThk3b/ak
nUiN3ge5rkH/8mvBAG6d2lHydl3Oyo0MFCZNw0iYiTWydQLV7LShK5TAS3RfSh8DKI3g/4EIWVZ0
WZER/LIOHqyjVQqyl8Br+kbzylpBr1CE6WmBTDXvxFYSTap5Jotq7rnzyRKRAI4eslDyQRvEZrrp
rNppb2sv9KR/Dw9kXEhj7GDWRmMqhlDwOsoyhn7IYyKA4yLclLe4w6Qf0x7Qx37+78Ns1UQMZYBk
HS0fGqMaPTGKbCgCrLEGfgOt2cdYY13uguGkT6/XD28l3IAQKL9O8FKCJVxu6CQscm5mtQC4HGDz
pPej9PQHAnR0wKloFJegJJcCAqERxy5oBA8QpM4IBnVHRnmSoxcrMYYKf/W3ELrKM7XoOlnG+E8l
oKL7kLf3tXwTkd9Su29ytIsEGdicri9qxao0FQPCJsJcXIWsVYG+3BDCptS8Oht+yZX4VCsggdPE
nOMlVk5HU+Gi4CF07evzrlv0qdSA2o42v0e9j61m4l0ya/fqhQhm6xpiVIEQdTif38ZGdkB/VsHx
9QAtX/BWztwgsdvHZBfYfzL3cyGZbvLZoenVYujAHhA8HTX40Pg5Tu/XT2nFx14IYEIGtREEsTKg
28GgumX6PgbTpixzu1Jq67qktVTDhSgmToiLuVW7CQfVuqI9uwDbOxY+nU4Xb3jt9Su6fiGKcYFh
DXiToYCopk3REyc2iQeY2IMpm+/JKOykzJjtSSX3vTDyCJDXcjcXshlvkXYDKXJgpnljrQSvqUmU
bThJnR+kQ/utL3OMFJRo+BxKFbkOrZ82gCPQNtf3evVUQWCrIuQVkfNg3GNW10ktjFRhVbAL9ItT
m8gkB6o9zX8QymvqmSjmlTSbY7yYId1q0AjI4VusAzAyeg3QhHZ9Tav+5EwQ4yTzLh0TolD1ydEt
ochIq2wJCThSqBIy4Q6Wg6c5UmKKqLO+njJ6aS31JnmrxCdVyFoPSPndqRQ0zanSVNoPzRRyJsPX
l/a3UBYWp0aWcohrGGEevITiRqplq+UOra3rxKcQRieSLlGloR6hE31mmVlh6cHrFDVWW/EaIHmS
GJXol6qSzQKSChPpbUGu9ksbek1QpU6klS3nnlm19c8TYy/Prizyria417Jc/1kqSK+n0k8y589i
X/q4uzexqjuBKnFMjKMoOnMnYLqkkNQKi6wwKhGGtoYhr6VBQU9DQxiafK8rP3VYV9RSZ+6BuWs0
PaXSpOouiPzcmA+ZcCJLbJm5DAJ7XgFjVSPxoMLjVcHlym7qoEqKNrQ9ojpjO0zvHYah25iXmeUJ
YbZQNbS5NgMISUXM6fatVUe3TcOLe9a0UUOkqCDNoeCdRg/y7ApN8iDW2mbG1imJL5ZLZOnGfCMU
pZcrEycbRr+YPaZzWcy9I09CPeQEK5Lw6HfbfgocBT6K8whc2ze8hghmFhQsix0LFcIg7FPI8qbi
qFS5ldaPmvzjusKt7tqZDPrvZ7umSn2UhiJkkHRxRdLcNGnnD61oadPi/W+imAOS40pe0gGXVVXn
aEbJhdhfhqU9BXmUH1R55MHkrB7S2dKYQ1JJVkZCi6UZQ2MvGH1oVY4/50lgQgBgxYuzIdDNi8tN
WBc3el/eX9+0dREG+jJM+v5hb3gjnNK6UXQB1IWnvv6eFW/Xf39Vx5C4MiXE7xDBLEHB3yH7iSUE
c75L+2GnFpHdyCMnQ7e6jE8x7M1XKVVRKHKL4D2+H6QflIzm+jpWBaDgZJoGsqsi68h0YRTKolwE
by67b1XQ2E0IWoLrMlZtBV0reMXLikpYqiO9iwNkFVQcd7Ex2wyhZmyPQEBJ8Od1SaurOZNELq1S
NtsoGGUFp94nt8I0+mU73F8XsXadamcimDArBlxMJ09YjNj9VMt0EykbEnjFIFjTGNix/irE8x9c
pRpt/NEhGCMTjAMoYzNdyGhi2BxQHy0Jt6B2tMJkH3SZo6V/FEhCpzVk7TA6J7EP025QCp2YUO2s
Ed2oP6XmAuS1inNUq0pxJoU5qgKNt1GUwUADqXbTEEhtmWmFqCQkiuxeP7K1pCDNpCNmRYMdzZdd
qkVJhlEO5iTcdGmv385hIrwXsjjscyMDOXbWG7sC44WuKMzticQK2UhG1txrYIh34lYROce54jrQ
bSvJGsFxotzLuI6yqxItrHpM+MXCIUhCa6zHbRryyKXW3pOQA2Q4RQOEOizvctWYeOnbZojCTZMo
y++IoFNGVFKUoAwZDCd1ijGstjT9MWrDfaLrg4O4erhTw8LkOZmV6Ax5DtD5IBGOcgqrwBVJka4h
At5Acdq+VEmaOQCj7R1JiQffKDvxSaH40XEgpq/Xj351rwFlB1wG6uDYWaOQ6GIaLkW4MWqjvVv6
TnJmEsgnwxhG/7qotV5HlIgMCIGmIVPFaBnmiqKuTaK/OpPE8A5pddEJtoM9uAnZqxPQl3l1lLUC
jiHSxJuqIBb9kgIe4DXyVKjDzVC1GzUNMV2H/fSMpa0crQjRktyFh3KKt0UklZYoKOiWWgQNUbi0
aWT5mMhya6lyljvXN2PFEV98F2PdCdhv4SPncDOaynvZJR6SdpwU54pSIeOuIWeHtDES/YxXrME6
C8alBD0gw+Qpw1ExfpsNABCE2wXNLem/D1kMUQWhi4z8N0bXGGPS4nAulV4E4yzaIt+1MlQepkrp
OaHeWnLEgKUiLyjqkoqK9qXNSsMwil0fhJso7kW3x3mmgD2f9O5ObUVXivTbPKy+hxNxxooH6f6h
oEx0fiGcHupZTCt1Y55NObAfCSgJFYjdqi8LGPBES30B16U9AwqyS61hE3+bt8sTJkBDLvDDyrWA
b0BSFBUrVdbZ2F3Fu6DNxyjaTEMwH2Z0cNwABG+2o7AH8kS0NByrXXEQF/Lo95yvGdGOqhRJtOnU
X830W+l2wsLLj66uCa9EGVEhlsW+sNImpLOIegiqw0T1MaCneArRZlACRICUUOfc/ffGJ5/Jo5Zz
viajirRYhxLpwVPbHtuJ58/XrPtcAHODiYau1hWBAFR3MfywKxeeY1s9lr+XALu7XELcFvlS4h23
mXWUvgfNIuQ2MHlTjWsu2/hciMq+EuREXKSohpggc/pn2vuXGVauAqocc+I3i2KZDi8dv+qyz2Uy
rrGYKyPVGsiMkWb6CVBvDBxFD8UbJtfjx8XV/Pxo5Ja8va4T657lbEcZzzIhbC2rMow2htirtlZL
AGsIQJurxU4tJb6SgS2nbPdTPe3LUf/3QTP22YRXMzXN+PIi7/IsScMAa1ZyjDWhdzXCZOdkLlZh
Vlai9tZSqi7wUTlrplv5xaGdiWWMO1CkZBZUOJPGaW67LeW4JidKrjLt+e1760bxuUbmPprlsB5S
DcLGHK1S83MVLw5nPfQnrq2HMexh1lDYAzXFJout/FkF/PoBTFtO5KmH/yPt2prbxpnsX9mad+4S
4H1rZx9ISpRtObblxE70wnIchwQJ3sHrr98Dz+wXmWKJO9maSyWWzCYajUaj0X0OMA/q0dMlI7nL
H2zLXVuRa8ObrflpyPsUJKJxYCqPLPs2FJl7eXQrg5sfdQsyVKxPMbjMUoJC/Kjs57bXNy03vG5c
O30sdavaiMAt1USbtkXnxYHcDvua21gOgG4cvf5JUhs5h+mTCmBF0GLQHWDsfwOo6YNMqeITv2za
ncGmrIiDuL7rSBzobeyBEmblYLU4UaZJdOoAwvU885FTo8N6iwHf8CNPrsn4cHme5ESfGeHJ8+Wi
OxlFGQEIpImxmyWtwnyNqDeiLQ+lDRgPvfuRjAlAtabnapxWxrW4JZzInTkwLkK96QzMWCjAGDJ9
HWmzHYZyxQoX9+oTKbM50oxUqxXpJieAoYhmvFII7qgejXQN8mVtmuRwT9Sol6xuoxqCarvdk8G5
r0tzJbZZ9vkng5n5v9QGaGenGlFguP0GkL6PLHiHXn1Y7VaQZ5szo7AA5IZ0K8Vqmju/Ic7KEaRH
gWSh4/70rN8bD/qW7pK3tdKGRcXhNI+sOwpA7fnxOWuAwSJGiLIclOX31BvKFUC1ZefwS8S7Xk/m
BjygsRMnGeZGNh95HHgmwEMOsXlo4QaUfvlBNgQYPy4vrJWBvZ/nT6Q2WdYjsSMH1ti3NA69knf+
/0/EbO02RsEn6qRx0Bmic9GvvwMUHllZQmvjmC1UzalQ5F1Ae8iRb5IYIHHqSlZU7nNn1nYyP/IN
TjSlWVVehzU0ZQLLpUAGBdfYAEzbg3jB08hOGb9eVtvyQjoROFusmSgH4WQQyEzbTabBH8JnJfqU
0c7LUPCa9T9MHffoxm8Qgti2diJ4toIVWgILcoJgAdKDySduOgb1o7DdVNnR+/RK36pA37mJ9F2L
ZrXPl4e9NpGzRc0inqYqxU5ittFWKaanJgWI62UZa1MpPz+ZSrWpoj4mGGA/4axbTn5PcJcG7JzJ
jUwr2/ZZ6Znd9O3/J3UWzBDGyhosddiC6TURXxNg8thWgMvQfcP1jepsf0Oco+FMi+oipGpm5mP2
tZmPRR4HjiIeWQxGzI6QQHfKTaF31+qQXlfMWFkjS0lPGwmEfwmdmc6APhzWDhAKNrM0QB2h+BHl
JPQVo1TvgT2sBllfGbukYYnn5GhfCHGjtS3N3ribWGw8X1bBoi2dvM3MljqGjBDTofEyzD8PA2o+
wmTFXJcCBOSDkOnFrY9N51cZfT5FRlO1mNSC7bg53Lc1+LG7tQqIRTE2xUFGRTKTvJ8pTyzWyW0b
bYA9DlIlcyNcL9L6oSNrcciSvpAGQQk4knumPS+fTdTY4D2YpQJbYWQLHxH5RSjEimEujQWXPrhS
sHVi447h4+rLbNFWXYeYW6m7yW+5Fr/YNO8DEAgqwT83gBNR8z6IIR8TbRSId8o2fArrYVcMa/Dv
i6Mhskca2WZDn7dJtwPX+RSaUdCy5opYWZBaaVCM08pIlsWgV8qw0FSE3pGPSmviLovQjBBDTOR4
SlaC5TJkQBmbfuOeFJXFOpq+0EmH/2aStHgY+0pTkDgyx+dCm455tQrRv2RopzLk5yfmXNr12Cgy
1um22taOvGxwJZAd8Kqml7Fw452+c67ImjUsuf1TqVLHJ1LbPGOxBv6QoCrMeIP0vb3hdODw+TEI
5VMr37XTRB9ypVGvLtvhOwLpPHg4FT33i9zRIxZjwHrADsajdRf/aDyyyx0gPShvyE3o2/oafbX3
FHHFi2TAQpbzN6qCP8zszB1mmdE0tQobEtv2p7bN/ZJuauKVO0ndneOSb0MFsqtrrb2LySdch+Ny
D3zhJrzlR71XYAE04qpDnB6MXnnFQHoBGsbbDtNdfM4kOPHVmkypz7m+T0XO9J21el53OdyyMHH7
Eov0B0nJxh7rYBjLNd62JWs2qYrCD/gAwGnOVsyIe6YEDEYQxvc6e1X5b1De4ITzS8BsuUQAmulD
Bu9f26PLgQ46hi+CP122Uel2z1R2ImQ2S0pWmB2uCRFBR532KTJzqGywhs0UT8ZL7RCUA0zD9xLo
6i91ZEeHy9KXLg4xRouiuo9iL53XNoyiGGpqYYzqNTbSu3q36TbaRr3x13JK7wAEHwaKHQGdd6iA
Rks/ruhmy6AoK6sKLRoHRqRO+3QStV9GzvBoTm0FkOcWgco0AD4+t3ALMplqp/nGmFSbTO3N66zN
6MZReysw+zRt3aqrx22T5rjoKkLLDCLO629aTfJ9g0omV006x1WN1viJFhFJjKYT7WdraGnthRVB
F1dEao9n6rBFFopte95aK7GuHM3ZaNGMKjMzFLHgzDiTfqA5swX2dKv6WVrAhTTZKxfWl7wEvE1v
fL88j2cLTyrX0dEggjYA3ZkHKilqyzmSQXEQTUV/F6WtGehIrO/qvO19zq16+8/laYhvZZQLdun5
La+d6IrGTUxmGN0Kw75VyLe8fe3NcHdZznlki4GdCpqdGQZwIim0DWE1SGsobuOFQGDwuFtdSSzk
NaCQJTWeSpvHSIkjIsYhLSoRuydoWk6vWUQ3uRGvDOwssMC4JPUSrpARxp4FFh3XAcMfliygvC/d
LIdNo7/yRozTWoLjjMrgXRICZQtHBDjn2VV1V2PALYElGlpcP0wIlr+UWV5cl9OY3qlhlO+6ZAh3
RlSFG9xPZdwt4hVrOU+y4B0MmCXctC4v6GdObnI4ivRKRe7DgEG5YcB/29o+JF3Zd/FOLX3+ttZh
v6Rg1GI7FE0BqF2eW2hr16YeGS0LIgWJAvHA2V3BuX/ZPM9CGzkuRIeaCVYLeNGZbou4LtRRrVkQ
V+NXCylezsU+BNNzrbJPYZ6VrkKKz5dlLg4MNLQ4KqAh+qxftAm7pjHsggVw6DdG+WySxEPt6MqR
8mxzxcgsABSgM1tegc/LaNK2oYABbRgOkyDmSfXQdRpzzUkuDeVUCP0YoWRTmVu8gPpyHYGYVfqt
8sVi5sokLS1qi+iEEHTQnScRh3iMhEBFDECkFeaVuS1cZOe/KTHo0nFRthJzLkuDtUNzGrr1Ztsc
LyhniYOFDfQx32EVaHsJgKXtULNc8MuNK/vMmriZf2z4GCI7NrBgNNR7EaPtoKGexRHuxSuOZGlH
s0CFiQ5Pgi18vsUIHOTLzIQaM0EBTpDK+sHJvItoVm7sjqDUZ22TWTQPjbzfbaAebn4uzmB1qqVA
Ypvb11qGAz4173W6Brm1qEJ0ImK6UFWjzeuGnLBz+BQJzFgR+lNte7KGhpuqG6drDTFLomwVt6IU
qT5yVlmSohzKYsrIglqZ7Ku0UNDhjsOP2xjOJz1p1shhF8Wh7Ay1cLIca+4Dk6GOeEmZrLtDB26o
jQ9Gmu5tEn9xova3xmbYqOFG5yick5zNk2NeHCVR0yc9llk8fjXtHueLtnzpdfpJD/Xf8Rz2iTA5
8hNhSTMCWwRJmSDRSO4rg24AKB3Y63kxrhUOLHlC7J5Smok7tvkxI+SaU/RFhxUGXhS34dpOmPmK
t12cKHQIOiAZRyX7vDahqkgpWAtvm9O3HsBkyjB4SntQ85WoY3EsqBNDlSDqjhB3zNQ24SIqjbGi
FO1HhDwWQS3m5d1pUQIqdQjKHamjzb3E1AnTrAy0SFMFxY7d41St9VKeHZiwM6GE2UQcAWJlc15h
3CFx5cQRxqDnskBp6F+HzsIFZbvNTPSj5vk9YoJXjdZrEcXiJJ0Inu1WU8iAuskqFqASLXGLPAkM
0iPMFjqQzaeny3pciiwchNaOikptE0fcjzPF8EFVj3BKmjCCtLb8nqW967Rm72ZOeKtx/adTis+X
hS7GaY4KQzTRfAtXP7OPLFScVCQmw2lQUmwNdBNt3ozb+CDRx9gjGBXWeL2WfPypxNn+lai5zmLe
Ig4mzk604AHIawSga7vyklmeipmpk6sKA8KrzYJBJPdRXt+MYbSyP66ImDP6JOj7HbI4RSdKND6q
U/u1CddyBcsiYILguEPSe75T2YOjJVSD6eOUkvupBkpjWnxbsYGl84KDxWvBDSGxMs8Td308pVMJ
P57grmargTvC79S0cHHzf9XFlIDLo9mjymLTF+oX1Bb5l+UvhRkOijyR2ydo6Zm72zwaSyfihAUk
v+stdjOKYx0+E2e8Kfqfl0Ut2h7gFN4rJxCpzay9sZVYH0mB3rycXYshu+3AjOZGUff6j+XYKqBd
kGQg2jmkp00VRw0zrCrihPfdSNwQjfojUf9pK5RErzkRI/3XyZ4Yx4LHbcKToLQL052S20hhB7Nf
w/FemKAPYmZaK0LOYnVIkqDuHMVFSd33adA+2awoXKVLX6wa5ciX9bfg8QFljK1X/k/Cs30c2Ii0
dQb+uATJBlXdZEUTbyPKkk3aoPzcjbOove7zsAFyaN+SB9xukJVtc8FQ0JqsEQKeB9kqMfMeUdyQ
0myh2dYuXWqqmxSFSsb09fIwz0mgDBVnNs3SYPuOc2aP4RCFpNWHJKBHs/Sm7eTnPjv26PBtwOPb
b6cNdbNH62UyAW6yVtax4FtkzwTBPyaC4fkRfeQ1SaKEJIFd66+80r6MRbQCoPa++c+SYgDjwCkM
u4tq4Krj40TmHdgo0ZmYBJJYTgFfsYV8js+8AhDB3Ru7W8s5noMVQKOnAmdLAmfCAqkqR+7UrsU9
O/YM5N9Dn+Q7HWjr0X3cuCgpSH1gzv5YmU2Z4bs02Nk6iaqRpBHHYOV1vo7dVMhbh8qn2xh8Sl5/
ExHvskg5mksSZ3spKI1oY3YsDZDBujKnYFKtjVb+VLM1Q11wAR/UOlsPY2PGWmgbch4lqkoF/Bbm
Kpt6IysS7e/GS7LJbyPQgeJkuDLGpaWo4apbJlsQK8/zqnad9VPqxGkwcHJLm2pDSX5FdXN7WZVL
q+FUjPz8xJd2iTV2pDCTIBo5uBfEjzZbQ1JZHImlmTY8CrUAZPRRhKah7iGHww76hBSbER7QDZVC
uL0d/2NCW7kMkM6hSIehiWKeprLQcBTZlKdBPypHlpU/cdhYK+54zwidWR9SjA7Qp1DSPof14Xzq
m8IMYe/gylC8JoytQ1O3ym2VkmLXwuWAUqshSu2awP37xpKJ+1WSNV6choDKKZtkq05KfaTFaDDP
Hs3wSxUWE/qIav2qauJsW/TYdYxKNZqdqBThGawb7rMu1a/7qmgq4N4J5XrsR6wzZUgPeU/2bT+E
xwLl5VtDr+pjjsfsqGKbm8gqkusULL9HFKNQfyBO7RdOSUCODhQVL8JoKlcNi7Vkw+KsAwoNpdES
L3V+oZwqHEkTx04Q3oTeAGSM2MDkAxnmsv2uiZnZL5Iy1agocD6kGgIhyCPRsrvI0X9jY0TaBGc9
iQmEDMNHGyZOG2qtoiRBUxWeFn62Hd3r2Vp9hPRbc8s6lTI7eJVEUa0MLKuBxZsAdNNBaDXfw4bc
qlm1Y5qzVctsZWBL6/9U5GxxxknUojslSwN1AiD6SGyc9/TQ/+eTdCpkNkmOGo+aVkRp4GTflPBL
mn1Lsy+XRZz3+WDpo1UMt3vYdFHEMtuFGNMRbDPsCRIAKw/dqnH7wS2+wBegMMi3AiRB+a72HH/q
3ebauiofcm/NaS/uw6dvIWf4xJ1qIQGfjAWvrQf2NU/c7hFEodfGpxH1+fqzOJqSWHYVeXDp8ujD
4Gf7VMKA1tXJzaIHT9dNNVAwLvR15OLq+Gh1SM3GOiZ2sEAi1OOisQWXX+wonxW1Cy5Pw9KGeTL+
OV8SKC26XLA6DQC14OrZ9ya+JfD8o/4S6fWKVVFpm2fL5deUzy98cIAW5ZRgyv/C+J1ACqWDjYHc
FLVXbsmNs0n3KVDwv/Z+BG5bIJHUlZuV/hqX0ZIPOh30bNmKXhGtM5RpkIL7TdPvqijbhtracJeC
Hly+ADgTe6jsEfxoWtbQj2VSQLVkSjYCvofExB3Jc1Y1v+FTsVtrQC+xCMDxZs4OZJRVbGZyPNnP
THky2bGsXi7byaKnOxExU1k/jVmd6/B0DkqCx7HZF3X+06j4Ey2UPWVl7qI8dcU2l05Xp8OauTom
AAhdSO8qmYGaQOz6LbrPt2vni0VrOBnazNlVrVqWUQzt0elYt3owTJ+rfK1rRj7kzPRPhMyMQY2K
pqgKdOpTPf7EefWgTeWXy1O0uJQRf6JICzchZ4c0cGSMo67BpyDM+YqGY+GaitH7STbujBS8l5W9
BvZ0DlwvffiJyJn3BHxH2JvSew6vHFw1twMARL9xtAJJujWwgqC+oQxk8A1s3CN/m1YKmBYN5ET8
zIuKesAUJBXqSkNng5N40IfxSzfSK6U3HpWwv7eTOnGN2jlc1vTiyv4l15aJqpNNYzJwl6ajbCgA
tcUtpaNHWtvv9OPUrTVtLprNiaTZyh6StktaJiWN1d3YF19jUJxeHsyS2QAHQNYpIYFxhi6M2suY
1EOTBlXzCphvv824l2LNkWwzTPpKu/SaMKnZE80NfTQCKiVJA6NvmcfB09HZ4+ROKapYKSm415Qi
Whngkg5PByjf6USm0SrgNuswQKPOD46NwLmv2pVxLVkEcCfxL1qNzq/bB1qH6DGADFLcjQX1xoS7
IbmPyFpv9pKzQm0xWsABqomUyMwnqrSv1JSLNEgs08XQvEZ/I7a6uWwTS94ekA2WgwOg7H+emR06
CkrqVC0A+BumPghbQfa7CUH2Q8pkhwVm3ICy+XsYN/njZcFL9mFruNyX+JrnTcoaJ5T1hQ2H0lQ+
uia9us3chuZeIyrXYWtnnqVpQ0M0QcULcHrPOkLzSasdhOlpoLHxRc3aTd/THvgfNvPjbi3Tf96/
AW95Km1u/LhkBYe5JKYxWhRrhzcNLypQ/WRXfdQekwKE0qoNAP8pPPQpAvvLql0b63wZDDibmDFq
kVHTDWiGAF3gON4pu6h7uyxoIaZGko7qFDQA0O0Z3IUR4cgPxi3Y6H6UbUtt5aUv6qYJ9G/V14Jv
q8/xzrxJjmt4kudr46PcmX6tWuhpp4aYzSHepukAjNt0qwD14vL4zv3JRzEzRWbMnjiYUrDW0SgC
1B0Rpt7vSEBdASgjLOcsAYMtdaqLCBKyuruJ0tC3nfofb2FyEL9EyEGeOEU1M5wUxNCIR5rW603N
U/X2a6fyz3ZmroSO54b3UZScthNRST0AYqljPIhpIl4zPYvuQNxOd5XTm35cRtS/rL2FZC4Ewg9j
Q0Oa/SypFI00tdsWdkBvTVR1ibu+9dmt7neb6nP0FTwVaxHkudeSAnWEXcAUNenZxRR66cNYxwg1
arpO+N0EWK8wdu1YBmO0VrK2aOUGzs3wzbqNGpSP6lR5Z40NUOqD0CgPk05umFlvKPvnt10Yk2EA
uRmYNeeAfL01JtRhGBMwFr7UKnlOLPpTMdpPoa1yFBuozYp/Wh7XL4GzWJKMWdKoPedBkmSo+NfA
vd6Vj32+dkt/vrdhYLinfPf5iJZnO+g4lLZTWBiYw22kHCZkUdG/eV+P+TZSm58FYc9cj9eqDxZH
h30bOU5Tw4Y8m7UhofVQkYwHqZlcm2aFqu10o1tr7clLvgmld6gow40bYoTZWuMTy4EUDCUaDFgS
rHmoqvbh8vJaEzHzsmJomgbRKEcXYpJvtRDJ0yap9H98Zw3sypOBzJwsU5PJCZ0eVj5abt6CrJF/
vjyO92vvj0cyiKDQESq+AdY/T0ApvZ6EaS54oEasenGUNPe6Oqv2KWu6T4UaD3tEjro/8j7xwtYg
t+lAwwAHIv4Z+7b2tQdiVuJFApUqSd5bn0unUPwO4bSLvWcCiGUR36EAJFypyHk30LP3RsyC7CZI
c8GX9NEBGJylKevgupkTOZmb0AIcFYMxTY8RG1tf5gT3il6Lh6nDBqXqAE8m6Bz3dUTZBlLcWnfV
2siqOFGtgPRBAoemSXgVj7hyYgCJD4whd9ykZuA8ziPVa0cDpLzVZLhGNYqNWXByj9q+zGeZ3vmZ
IrHfwiFHEQhTDGdTIie6s4DPW7ikp/mK9Z23BUhQU+AlI08t0QXm1yxtm5VNOQJcKbT0/tbpynHL
wrR2dUyE22KMfkZz2yVd62wiW8k9U2mdx6mM16jil1Y04lTUbQI8jYAI7OM0aHk+KDbLsQ4G8rPW
wyu7M3GI6dLgsp2ed8vIEf8S9B5Wnuyf4CPoeSdUrGmUNAbGll3XO+cQ7smD2GjmO9nguAPy34pY
6QfnZoYcpeSsQoXe2aaWTDkfmW1KIHCyHZjfDztZGi020T36nan1f+AeW1IpSKARmACmBcU+M8vu
1TAWYyeBs8Lhro7RBuYo3wE1+BsBiQMMPlQ6atRB6vnjzNlaZ4wl+p6CWgdNu6nvtDEP4gm3vGBH
uKzFRScDVEt5hpKDml/Q57kmYodZHHet6YQ7yTreAAGv8RIf5Yi3VeyDTNgt/PLTN+SeQcKwVhq2
qNJf8ud4Jg4j6RTaLAsUgEUqWerZ/WNmrV6xLdnKiRTyUaNpndloEkTDU2pPt6i0u9ZB+blikEv7
zokmLfpRRlmmFJi9Gg/aZjwodnHTirXWzYVIFb20FNcRKrBIz0rLy3YwJ22Qm47Ivup5dddn6JI2
w+iGCnAiXzaNhfFAGEIsJDxQMTX3H9ZU9TYpsyjIgfHRlSm6gn5clrA4HNxHo67BRGg6r9QrEFBN
YwE7HzXAyyijH8LrW4XuleEanYl0djNnYago+rdAF4VC9nl5nlIXtaGLIgpIl1TbPEMSH9ephL50
KojQVewFDQfoEghcVrS4dNj8IHkWNg7dkFToM5QLrHmKJjdt7hvHy7c4ZYP3wcTA0SLbbibHU3dr
cf/SSQOZfSQqgFwN/L/5TXlU0S5XSp7hQkMCI+AyAey2uw6UyKpfPfbP8dpeII38TM/o3VLllSbo
6WbBaxglapqoIYdAspX1Dd0z2pw2SlAHaBVdiTQWfIfstfiXMGnBJxtPNhgdYJHRADhZuz5iXoyF
oa1gcS8UdkrA319CZs54sNJKICeXBfYxOugeEJAexU67HTziDYF+M+5WS2+WdIgAGcVEKIhCkmKm
wybUcTZMYTF/lZJSsBZtU0+yYFXfytu1pMS76c+mTEaZlqx1R3P7fGlMSTgiUk9ZgBOVcFE7ezMa
k3CJMzFPm/RjBbhD19Tj7/VIqYcT1nMbZo9lMt6jW/1TpTMf7f2vZqIAVHKN0mDBQ+C1HFyyoLwb
fm8Ww8S1MGsUd7OgHzaR43zNVeGHneUzzVw73i24O3RzSs4N0FOdp9psbhVUQVUFfCtqKOhNBFLr
y+5uwVw/SJgdTJSUI3k3ZFnAMYvGTlEqFyHsZRnLs3kyjFmIonWq2Vl2ghrvoL6qrisv9vNykxLf
vpMsaqXX3hSxl1puGK3y8S2q0EEZnI5TKzoZZoarabEA5SxkC3IA0YDL1DU4qKXViItRlMogc4ey
ifn5scoj3WwdtBT87dDcLHVb3EbjQkf6tIK4SuKuka4vnMhBkiaLuoEgAbiJmU6nuhVOpOJAowle
urUTg6Ek8pLmJge2uaf30U3rFCvGsjjSU6GzfQMJE+qIDuG70A/aV90j7rRjX/KbCDxLdpAcDO93
bhoJssygBED1Mvod5967xkWOZSlITOWN4eMe10scpG+Ys7InLtkJgls0VFoo6j1jwjLaocRNI7x1
a5k7q5vAOjusiFhyHA72H9nBT+DYZqbI+DT2RgPtGTpgfDnbjOAkHnqorl6ZqIXBABkESWQgZyOI
mbtPgDODRpQjcRJX9q01oDwhpJv3Rf0fr8N/Rm/F/V/OuPnv/8LfX0HNWbMIEMgf//rfd+Vb/ijq
tzdx+1L+l/zVf3119s1b9lrjsvanmH/rwy/h+X/L91/Ey4e/bFBQIcaH9q0eD29Ny8W7ALyp/Ob/
9cN/e3t/yuexfPvzj9eiBUcmnhaxIv/j74+ufvz5h4O97z9OH//3Z59eMvxagFfIm7dx/htvL434
8w+F/rtsS9QQ1qPxx4HPwRLp3/7+CKc0W9bho+kOtzXyo7yoRfznH7rz77A6FecrJJcl5QFMpyna
vz+CZ5H1w9h+YZ6oU/jfd/swSb8m7d/yNrsvWC6aP/94P6b92ljRxoj0OK4XAEUvod5AgvAxPOlq
q3AyJx3cuIC3MBPXoq8l0l7MuZ90NFyRygvNp7Tft9p9ZCdIzN5T43vXUa9CaZHGHuTlsD7eT7IZ
PUGYn7i1+sTGV2HVK8vlo4c7e9V5lU3UKCJOS7nPd8em3jfTEdBnbqLprgLYvWLtXh604B/ixL8F
wpXiwKkj5TivZ0bvJZDwOC6UpF5EX+9AQvH+Z55F3kT3+V7Ndl29Q+WPq+evdfkwCMB6dXsnBvjU
sygexuoVFSUus9ypIS5eOkvg/BV/DCv3qWfPfa+4DuBwGZJGeEhOn6ioPeheqeLNMDyNSoXmo2eL
7bP+NcU3iPHa169m9FApiR8CllTWlUJcT1J36lDohO+05RONvSnbV/yZoSjIxt6DF+XD65A9JMrN
iBvAafLjx0qg+tKfzNduqDzMO22fbCPamPQ1N+/74alALwOePcXAQ8tTdwh7XNO84u3S4TUK7/Ei
tazvtBIX3B+KcgsdcO0pa/daup+MBr2qEXCe403ZvZIhcVU8h4P+lhGgtyo35aS4vHgy7SfKHmwO
OpQBbOXsVYn2LX6muTA6S/0U/jTEU2HeA9ALH/Iqce1+8JPyKW4HX5g34Ygab/Zqq7WLH1qm4hps
o2Z7nlce7BLVNugbeIoA7xFF+xyTAW541zZh1tFeVPvaRpdwAsUqT0qzbbNt1RPX4Mhp29+JQLk8
vpkNyoYj2sxveHiTjK99uZdrQ+qxM26ieAeJFlL5Tv1U82f5GzpwkeIdCjRdTQXyjqBkr6cbi4w3
g46dCitqJPchEp3lnqd+YeF6Fml0jCYvkWfMdhiv1JiG9yiLxEWS1CMovdVqQCRmg2+kjWvhv0p9
sp3ELe2bGgwW8YNcgfL9VfN77twwrGjFuVfxmhAIlGAxKO5o4ESZPEA88EbxYKhLe631e7n8S3yl
eMDc1+2rFB2jTSHVn5CiduV74Vs9QgqlwpyFrsn2eHuMAZYJwxHlXjVf4SQYJy6YsPuOuvhxGt7k
/UOluiW8BR6eNJ/pu8VgLWDW8BOKzCqCFKYB9Y+ubHv047731wrGFT9FDhwtq4jNP3o3TWEImRsx
uMSUmVaUFHyhzj6kR4W1ri7wCjnWF7xdsheCuYQje50zt8qOFewX9Qg7Tc18zAT6UF0j34f2MeVH
fZWn4+PJ/6/3dNAICAwFHKdQqvLxPWOaJZ3o4Npk9rNojvh3EAfp2oQFzLyjHhsrzhRt/gveDRwH
6APE3kRBeftRphDA6EWkP7i2eg2SDDcEh6k6Zp7og7AUrpFkO4dCJ8JA9WCOXSDzAK/uKfZBGAdi
AbZ4fNdEExpu2DN3BCGlRpjbiqPVSKIKvxgP8rfwN9bc8GhniQx14/g2M1wnQgNxd1B67gtwn/Qi
86dYuNqo+fLZVSOQbDFcqzVQ04lEiGO4SWW4eXNkGtIDaD9u+ONkCpfTfVEQzyqPfYjHT0cgOlqK
F4+Gn4cHIY6kyTz8Gr7AwyO1uHwtRcU4AXhuo5oLWyz4AlUvQ9t77OjuGBkAEBBuamfeEL3IIUl9
RNpBoBpMyw3wtTxCjkUONX8xQMba2cpOvrRh7A2YRgJmBlIRz8RHo3rsQKAJU5uK+CqMQROL80Yy
HDDDUrs1aM3wR6gywbBsKEhtuQ/P1wtUnnXygzjJfRV17PiBfC3on2DYuGIxrAM+rhUMnPpEPbD6
iLnD5EiF2eWxqFpXvo8q1K18bYQi27COrnA/4xnxD5ts2gzOUeV+OWJgeC+SWlcTppENwi3HA57W
Te9TnesHzKLZBFIbpuOVkS8XQZoarlQKXg9KrTAWfMsxbxNUZLRD5v214goblx4wYGD4bCyUKLEO
nLkptFDkXgzccjmquDfcNsp8qVFsBcqUexib1LumoevEGl0aaAayu3h3vMy7gYKFjqvES8FEJ/8O
3AKvUbBi8ELy5/LvQwUGdN4G+XgsB/tz3HmG8uIUuMCZXsPyuo6D/EeP5BrmWc5aTfC4fl/FwK9E
xKOoW6k/ORLMt5QjTbBXmevLP8hvA6cQNcUYF+xUmkCTYSxJK/cuTGsNR4g/QYmYNQa4gQKKtnOP
TKkrPyB1QIuj1I0MX1BHi7mCnecEnEqZByvBJAzm0eQ6dukDFpY0jiyB7eKVUqL54YgXHrHu5Ga+
q0FBc8TW11VBWQYamk0yoCyFOsh4bgfYiHzwu4vDpD7rzVG+cNfIyWndWM09GJRlw/r4cdIzD5DU
bqEZ7oClCWck3xAvK6DhDpd8+BLFu+In8rUj55CjzQJwel6u/LVeVNtTMUwrB+wu5haWxrGG5VOG
ttoUyN8rUQgajESurLyBWYH1pEPPCByv/FaJ639piy3DtEKrdgmGJKwoaTl1k/l4WQ5MXyi21rBq
sr3S4xcwHSOH9WM31aoIkKPqFstCQVqMYsLgVOSo8jrzC1vzsdZVeArMiwIAFG7f4U3ScHQLwGy0
B/kC8pmlynfyeTo7hhRxGmbeYNgN7XDXIv6Ma6g/JV4TcX+A2nIsvs7Q5dehHKwMOQguF0ofyO0m
JcAdxiqQY2lhqvLjjMOEMZX4HQBXmSB16ZE6kk+STkkatULgB8dDoQt3yOGc4a/C6DsX29QknlSm
fFu8vvygVm9t+lNV+PsHcl+DGSH9Kt3OlD3ireIKFYpV7tX1Xm530kPBuBrlUCgIKjABsCOpSoUe
HY66U8tr8RVD0Xy5dtrpMMBpgFJuI19T7lK5pXop1pzUbggsVNvKfKl7OTXwRBQuGJBLcqhyvrAq
HOwLUoLcabN3E5JzXjvwTNAL3qtBCbtFq426NdPWl4pP9z3SNXIeNWzTBHuIUQWwAgyu1HXXpg3A
bF4S5Z5p9SYKU1++lPzFtg9wCfeu6IRpPs5DaAz4bCibnhK5MzgYiNS13MD0CK21huGqXPPlIFGx
7VVj5kO13Ka+1LbcL6SNyf2DIjLER9IrTsAuCf1cgZVa09aMMk+Z0CT3taqggkLdSjuWtitVhCn4
H+a+azlznFnyVc4LcIIEaG9pPv/J+xuG1IYgCTqAAM3Tb0I9u6el7dOKP/ZmY6YV6pYhCQJlsrKy
zFosuJAxghEMoFn5Eo1SQt6Y3RFinTt4XeCa6fv5qSGXVo5b4z5xwffXgYUyphNeQkAfw5g947p+
OQ2FcNU4ZW/GS4Gfebev+DfjKucZPhZn13gjJl5w7oy/hjHDj1qcJJOHRXeM68z7JmU4EzjKMH7g
qxsbaGP1za/GF4r5BR+xLwMcCHMozL/32I34tQtOeUFxiwVNJ5+nNmLTdaqTB2wfDxfqTmYvwXuZ
K5swoYR1MtvcuGjzIMau1cpNXdgx48NxMfN28MIIltsYjt/S9n9T499T4T+le0ZGC1VaTAcyU+w+
BkRz0a8YcVTMcZuPMQZ4J8YlmEAEz2jDO8oaAZJ6d9smTDN7Cs7WfIr1wxM3yISX4nZ1T8Z9mfP8
frYXbpwzztcvdxo5+E14X+bHqV5fzME1tmMoXiPvCCJAimMaTn3m4WFh1swuNOZ+aERm/C0m+sbG
00KKKhawi1P74iGQnW/Mqph/HHC8sIuKEVsViyTQh/f3haKmEPkJMwBxAMU9NEoYqq7Jm38raRBG
WtcuAkhVsGJjnh8ODnvHON0RwKoWz6qP4be89QTjCz9ovKixQ2ZwrNn/5nMb0d67bcICw9pGJZqf
qzA2LsQcSGP0TIiBdQ1WkmLT/P0hgBn+8SlQUgAQjWFfnzuiiZ6p0r4Lpio2Ft42brWEzF24DQLs
ddvsbKa2ZkURcJintIzJCV4W2F8TtuBbjNfHtyFS6b9bwY0qEKDgGxEZGn8XCAQhsN8moEHugMuQ
BTI95MWcEE/Sd+OyFrfoWtxQLbeIMcy3T/6Lec9Tg/eMtTF/jMU08R8uRGY3DRaE4ThpiCBM4GO+
Yjwk9pcxqRPuwsQZMI1op3l3icbPvNtgGE9e3wWYmmK/md/Qwgt2gZWZyMAEgUramzaHffNvTCz6
/tT4NhNMIprBrsNnCG+QIIjMbELjboxvND70faV+HU4TppBAAumAifwV4FD/goSwEb8cptm4xkmO
TZOaiML4EeMAjN8AJBVDWVQ4DK7oBYbIpA1wEiXW3MTrI57PmDSrQjCMP1GQVZhg4iNP1lGeIakw
vxn2xQQmuX0yFh6WxphtFNDM/TgmCajjJrgy54TeGB9o7G8P94MvI9jpKjdu6MlYcfy4rKzMtm/g
lcwzelh9/KNV3hpPbN7lFNY7EwYYz4nLw3Ca129sJX7k79v2T5vWhmA19iwUCyD49/Ho1ROnOleA
pGByYIvwv/FwxmPgqsYF/P1yf0qgMfzN98CSAi0fmfTH67kDK0KISr9fz+yzAvgLdjy2mnkFSGtM
DDmC6QQF9nSQB7rsUMR+D2XD7hKBFEIak+phlfEmF7j/n1i7v9/kn9YEw1+MdhNAbqiff7xHlivq
1jmdzDk1cfpYbEzwYyIIvH6sy/vl/iOg+3+Erz9A3nddg/8/I9wfvmX7ozMwsvz8Tf8fwuBQrf7t
vRiY/QMO/vjKeSn/68d/bdSoWpCJfmHrBkB//8l/8XBUjP8x8hDoWEW7jGFk/R88HJWrfwzzwYVO
OrTu34fL/ouHWw7Fl1BJA1ZO4ZrfKxj/AuKW4/4D0gRwWhJ5+A89D/8JIv5pN6F6BnkkI9FtbhDo
+KcT5gZoweuBpd8LidxxpDkasabOn4Fmes/RjHRCyS8cqinN/eZP3y8JOUHiuwTUD4j1ftzA7hwu
IWAheV907q42kFprpziUCYHalR2Kp9/eyx8CHfMEf7ucWYHf3HePYQU9dN7kvTN7u9luT4O2shCZ
ctt1X/SWQYPxTxczdVDIgjoQPzcI3W8XQwENgj/VOt7zMkBUDKpYDfzVqdp4Zu51HXVXOmDfWZDf
RS24LbwLE5+5ieUHe53nqS3lva+8i1W0p3W81dTdN31xT0KwiUL/buzxM64o3zqxflOYcS3G6CLo
ulurV2eJ8YeInjCRx9uhggQv4G+Y5e3q0clWewCRS52Lkp5XZziXQYvx8uF+1qGXjIJed1xSIDnh
ne+GKAAM8sme8jvPGw9eXqZ6KgDTit1A8cWCARJ0VCob/cTrxLbsy8ivs7XHRuGWTjoqHotx0gmZ
vL0LqzTZQQ2UCyxT6e70BenQnqPgusLllljQfxn1OVftVRs4D8rPM+X2twXgysa5CKU612H31Ibl
d1vw0xCiWW6QWYsJnXFnT8d1nGF1i+OqUair/U3jwIXVNhbCqzI9ohWoGZ8atziyoKfxGo7nqGuy
SvMrPXmJ6xQP4fizrfSZI7STDeaSVM+t22Dt82+M8BNmF+9lgd/59y35Cac1J4DiXIfQIo0C8P8/
mfC2nkU90VXez5G3a/P5wSvLt79f4hPNCJo70N0B6RWRngvCCvl8jXHJqy6Y/PFe+ZCRkP4FkPmr
sveSnrYvFVpWi1U+oZrwBG2bi7zODy0p3vy+/cJb/elEmLIfus8Imh1c/xPuWrHVGgvkZ/dybbIh
r96W6dIRSDdHguqM6dVGh2IRhHcy72+twt8bWdNQibhU5U/95WSpz3Ew1gXsTaQ8FNK9FNnDp7UX
1RrMHWTBHvwG/C4GpY24iZxr8NKhncHWjYvZk02w6ambdA02TeF453m3MFCVGwmm8MSrl4mVG6bD
rAwQjQi18rhfu9tWB/uwwAlZ9ZyVM6ocnuXuinpAn34427Ei1k+ncdK1H7PKojuh2heJtUMV0d3r
aHj0/X7X6KJKOm0wmRVpk8c24xzcMbI8QAb7LBf+lnP/rbsMRPk9XKISE3xcoGrFkaKCtdD2NE15
i7iDfbct8SQw2SrhlOKl9zsGuImG/dPoV34csm5J6hqtZMp+UCUeYSzDPauRKFf67u970TWV/Y8m
OLI9uELHVH0BvXyyijLQXTeHgj3UFaZeBYUDRjhtd7Z0dnW3JmRY2y1tJCqr1LusSQG8cQZ+JhqA
AnkIV1T85NXdhErdRF3onGBocLQ8NBqvp3YbTGRGqk9kxxGAUsjOuFtq9yDyCNTjCv6oe3eHNjbM
Hi9/5q1AY/MFqyhUeq2sa350Or8hon7zaIsGCzLcumR9YCHPMN9h874O/1Eo9f8QJH2IpP7HkOz/
w1Aqwvv+C6Pgh2he2/JDCGV+4lcE5Xj/YEp0aOwk6CmRA+/+i0/g/YPWSyhiY0thIAT4gPiRf8Mn
Dz9jEnZDm4EyaGiq/P+bThD8A3UiDBeHBfaM/pr3nwRP5GNsgfDbxoQbM6EbOxvXoZ829gpT0dMR
pDzljpso54QBIADgBn+sU7liSk5CK7hFdHWd10it24qHLjqXEegUjr2nDd0MFZHlJuL+mQ55ucPg
T3ZyLGeI7QiTNd7/GqBZYavE9L1eC3m5Dm6fjrDsKBvQ/W8r/4dY6T3B+e+T+v5AmHRq7COa0qDm
8sk6BpOsK6tgZdL2wau1uvkxMh+8PkrDSD2FBIZpXYL6uBBLptGY61NedEjM19qOdVDpLOTlrhyj
UyULfYd+luUyH+RpZOjrX3jubnvHK9Nx1QFyTxaeaCHCEzoKwpPhDuygSdFtHL+Yzk3ZoWhNmi3T
7VcaAJ80CMxjgvtBwURyQHjCw356b2PuzGCQFBidUFo0ka+twjTuoi+DdI5KFXe+sE+ibYbUXaKM
K7qk4LhVx5Kjli7YkMBYNYcaMzHTWdKd2Wu38qj5l/nvO0H94/ugZiihDRliZOwoWX2MJzuQZFwt
ui6J+sk7Dv1giQwDTL8LqattWY464W6dCJBFjmVDXehJYeCoExX0XuWBuESR9UTbZj6PM9s5fbRc
lK7NEF41p8pbL8OeODvVWPNVFTQi9Xsfnbdsbps9z1e89TyPkmEQaP1BlG6XNnvrPdjNPbT+i0vd
eBbMd+4dowU58NDZP3pdOM9QXFUp7XW7m2bMn/Hb9kJeoPOcJnpCTBpzq9qpgM6ZJqNGO3N77CdR
72zWeqmrXP845xGgFl4UT1L7/obLytm8/xXcVnjanHsXrGzDI4ZZuTFfVUIgxr+vqf+oSrtHHX7M
6R524wLS1GtijdwCOunWJ6/W/34oHbn9+8EhH/Mos6OQpqGhk4KXD4Lb+7yQ3wL/0ZVoMfKrLpnp
2KAQYNcn3nNcvtSop1g7YERBAciPnIUf8MypqvWIofaou5YV3bFlfm0WOwCs33UXw4KpdaFe7Bs7
H+hZS/9sVQBsQrMHSsuKIOjVlfuWKHDowqGLw1I6x6Cm6ybgqGh98Wgf8c/3R8MBxOgP4Gdg75FP
NqGf+mnVlqwSblOQgmgB3zr7zcWESd1g2DneMZgFZtAhl8yhDL+EadGgzu4w6h8sOfZJ3+dr4rrl
EGVd1KUzwamGoNhTs7D8wp48epqJ5KfI+pJ5+4dbh7Le+9gbD429hnL2ezqm7Y4PkA6rEmBdqTXM
/l67FX+Yuo6i3hQe+3GJYijEA2pb+uLozWCFQPX2i3D/E+vsfQWBs6NnEEgAmmODT+ZGztM8Kruq
UeccIgz40SE4ZHw8OpN7X40FiBYRaU7MfLbY7bCVbf/Iyh6QYhjcRt41s3R06DBq7fD+2eyx/Ndn
hY+0ytEY7agtJVBgLYdU+3g/Sk7rtgEB8KtH+dOKIq3AfgdkYGQTP66obP1gIRCWS5TVL9k41/o4
0hvJSweas/iLMof6/bO168ROdHLZlWaP/PeHdYXNWCromw9lGW7enRoXRWZN4ti6fYiaR/1lYo7b
+mRHceLhoEGExn2/F0N+O569Gmm41CjPBSgRt1YhMSsd6niYFVJnhXbslBfV90Y40R6q0e7Wd1FQ
rL9wrp+0HN63AcIYYgw59oD72ZjPq618TlEgm/vc26xD8c0LwQInLXBr2Hn7FBVoLJAlYdDULa8C
jLv64vV9EmU1twA9dg8dbGDTR6j6fD4QS9lgpqKAWgvn3pE5I00tKEqcS2iPONzOj2En3/yK1tsl
sopjiexI0+naHVoaz2UPDJjNZ9/LEbMX+mhPXb0gfVL1F3IJf1gqjDkBvolBdYjRgJt93GYtlSQk
/cwTZinscIsGZ+GQ9UCk2SNqOA2BjlIIHron1tyKzmGHv1u995X4uGOwT3BpzwN6B5zuk+cNLKdu
B0K6ZBU7B3PXbmfWJ8y1H2peD89IF1GnH6Yh7pS8X3xGMn+xyN7zFJKvxjkFGOe0QWdbB6JRBFg2
lDjzlLDMzucugyY2MYVXlJNH/8aWIsgAE7p74slx43kbH33BT4H2UT9Z+jl7d+iNXoLUqrtHUrsr
OG+re0EEGJoldHiydzM8+6P8QqPmUy+i2TABgo8QEAI8HEQeP5muOoQK1ZgvXRJWBzagNoW4dLIv
mARXkQbAUxam957iB4VBLtni23eOaOm9A+7fygU/BBAejUlT6A2cQHG2R3qokRvvwYKyk7Jk0ReO
GKH9p4MeoEYHL4wsMwLV99P9rovtshnu8VfANA52iRlbpDgJOig8Q/Q0jX6Cvu3uggv98+975iOw
+WutYGEQrMLOI1U19/abkfGb3K0qV5moUkVbWk0W6uQYgphIqpo73DIOk11/1cLySRTx/bIOTgoQ
YWQgiEE+meSxlcU497gsQ03jbQJ1sWAiHojy7ytqhEY9dlPPjQTcMkK3g9oyEZbeKj1US2yLDsBr
440bXq5vvT/U51mJ5lLVEvOp8nyE+Pu8Ar38akDwHxbLzF8hwL8g/f5/nfDBCTEdzhTCMQqFb4pS
g01d8jM0e7xUkIbtVj6FX4UyH+FZLBVmDyCXRCgDKwglDHNTv70hFVRrtWIJ43pwYAOdZzWo8VCT
+RpDGNIyDIKkCdCw4udhEvKiTt2yOUC8oo/RrLWgfsivRru6XWTxFtWoVILCnq5N/kSNchpUXLcq
LxNRobUc4h52bHlfCW/52EufdziIneBMIhbzwGSH1svHZ6jwesZIMExzdhGOLaF7Lea634YYjKLW
Cm40hNpeztiW05Kc0fOfLmAF3+iNOxcyLdaBpCMmBdOmzVwP1XLfwgjqNY+KTPcsTIclPzHm+Qlz
mnWDXvWrfqRV4vnhkE6hbjdOgblbK9JYT0cb2jnRGeHqXjst30jX+uH1qW6dMrN8y03Wrj7W0Qi2
lBfeSEBdMDEhuESeTtt9V1mHGsSWPcR1VTwuZMwIz8dk1Q/CAlYIVOeoPMJRR5eY8wrKN7Wqiwbs
8aOjnjRabDPduSQrdRSmU7/SZKAgD7vjGnPWxzKa7lvhkpj27Ifs6aaT4Aq3CGVTVPOHbLTUT3+C
sw+q9pI3sSujJYsi6zj11qkd7sNcyttrZEiYdTz1bYbMEDrXkvtpWDipPa/NnpJ2iYFVYihd9Fpg
THAML+5jwIDvHaAptGPuhIJza9WxnPwnUqIyLkfsvirIGtQE9hyXFXUxH93VuZotAN9tws8TpdV1
kFfQ7aVUphaRj9TWBTQVfJnVAiK7c7NRXXnVVQEBvRxS9U4OmpblWuUW2u4H3TVzUqlr6U8KLGe3
j7nIUcVuHRJPxFYZEG8LA4B7Bc/SIBkbdWZF8yNU/95mNmsU4xWmLbfVhFcL4xW8ioVmYuYkm2uv
TdFufwgZqsh89uhGHtaoHo6EWBczr8H60WhZoKBML22HwQCt9a2e5lOO0YyXhcOXcwhOjhiWN9mS
MrWcCS2iPADzFT1iPksaJE2ok9dlqiqrT8b2dcwRDy3Wmqc9xLYgp8H2ci4vFSYTxWGNgBehFsAW
RAvoOJDhoVf7VdjupjYk/pUxNEvVVRKIp5rReSOt6Lvyh+Zy7scmpkYAE/tfpVXYog+PHEThHNDq
CWZGRH9A7QVsh4iDRdAe1TEcMThiqpfrTmjnXET4BWM7X4MY2MWFHt4YpDI8tA0cVvuHj7p5WpIa
8GvN6k0xY4s33H0cClBTBUYAJm4bJQR7bz956BsD6XDm0FZvPbnx1kagHu+ZHFDuUBtICleDvARW
K2pl/beiwtpHOMkx4VwnLdgrcWVH9cbBah9KjyajKkTmKvyakqsoWWZrAqGo/dYswy4qKtTxnQay
EEodeoJTjlK4vbEwKCO2uF7Rbbm6yQCSYjKI2kVVsJl2pbqeRHmUEvYkWqDzpzJPMggyyXE7rM66
7YP6VjWrnTHW0JTvGwKYyqp7fwtC6V7U85guJNS7cva71O6nLuWMllkxRW2sle4gStfFqzN9bwI0
jSiwjlmXOcip42UNMl1jp82EPXAFQDjwO5EifGoOMPZLym1vRmrdg/I3QZlKoL4nfAfCuJF9S1vb
g9+3wE5ySJc2jDtbq5numPstH6MhFv53YIVgjYX23QCLlHAPk+LrpvZ3EGgCCcbJEw0eRJp34hZQ
PkQOUdHbh+uz7cz+hlbtm49HI71bZCjWzqnh4VYiX5LQlaA+av+OtQs71tUIPqdjY486dZYve9qx
/FRZwyYCQhLPlC6byZY8IW7VZ6U7oCwBaYs0d8bvERL7vmmKFCW+NvbbKxHVB1XyO9JhMFrx3NAc
bAAddNhmFgi3tp0Ky+riqE8ZJpejeySQWRVNQ1piZHIyuvwhN4Rk1tMnQfGJhY3bRPoEKbpy13Xj
t9FYig7Hcy3GPapVoJ/MmNyAKMTLyqV/hUitjst+Uid3BPFJopGETesLYz9ZVUO5rcZMxEH6DRZS
l1cY03zViCmMBxsszCFCW3IwW89hNOzCrnev/B5qbxWHA4HyxnISjOx7slYH5MwzOGeVgl8ob6Rj
n/I2jDJfeE9jtQSXeL+wgysY8AywZODVKFq2zqaanvko/euedyh4sBIC6p0bixk9FwqMmnTS9uNK
liAmDkdQjl7H3LM0CD03ls9yDIoBjLFa9a09Cp2ENn9pynbBgGl9N7BLdocg70cThPJ6lt5pzMVO
ephzHmhMQSGKYwqkWLGd+MjioumapGsFWlAMNamcI4jvdwFJ/bUg4GGBPhuOBBIALooU3jWN5m3j
oQHD5e5+YoHci07hbPQg40ZsTss6ROTm1bdQMPWTYCh1DDEiAqXn4hujYsLAkkZtu+DFg4JNyKQG
+HZqFPqOGCHiIDsvz4rq0vbaS9evCcA2/h3FcXoN2AxYneWny1K+9mZrDIrE8Ohd7Cnbe2YFjQdK
yn3kqJOqMBmPesUFXOVegDzVj26ReFPxBEnQKuUdhTK3yy7RPHFu/Mk7oa/1FVmAlypVi3SYpwMX
0j9Jz76AmWpu5AQdb4L7EiCAOkSc+sZ6ZCEq5GG474GJ49uCDbTn07GG5Hs9o2hUijUR7pSM9WSl
lM5+3JeIeTvt7tq+L/cA4s4O95qNH7QYLWT5p1rl3dYRgCbXLtjSwv4GWnSA/r4SiB24eU0ZUDQF
Vo/jMlgJ2M6orDH+6nT2JZTv54yBsca8IkZl/rV1F70fO0slHJWr2Ikn0Y+gm6OnW8opw9gTsWka
J8zctaxSKIBunGCWlwVDl3fFF7J1B0tn6P/5tiixQsE8IqD/B8GOAIHFQSb3XqP1zsVROpW8i2LT
j5vbC9l1qntFFZGPOkwaKeGYFo3RRRYP01lwCUgV7Sp2hRp/Dr86jok7ryyOzF1y5TXXlmIZpae+
JPQZHo9nra4QRgw6nYIKZ8EH0I1QMB27xopVi58FgJb1dDoU3Go2yD6C491UNe2b0KbgyQXUJ6Fj
i4nDAG+HociKQ9fzp5Y6t5BLmEDA3RbFBuFIsaLgqf29R6ofpUt2YAm+FiiA216xYXS39AvM2xI6
aRO5WcOLMPFgtWPiXZVlno5MePABjZcOQF8zVsDM2/URUg12oqsO5m5OvCLIb6C5tMQuiKmLP+6G
GTt4aSN2RYb6rsVE2mxwWo35t+gbkWEUK8QkEFTvEuWQZUeEKxD1Ft9G8G9SioagohguW45WuyXM
T4jTXqqpoZkv+zMtpmctlAPIhu8LMahUd4hNhVcks8Y7leO0sUsfceeYNsP6qNxlN/VoQXPm8ScU
p96iigUIUa2jN1EWT695U0PAtJ7qbHbHDG7MzxSdrlrLAr+2R3dkH1xGA/p4vIndCmXv0CCQ+JD1
SBuvt2JriOgjssQ7sligEc/02FO/SBfb305rVgX8uYkYoquWojg8VWc6k21jB+ocyPzZM0eCE+cC
xrTd1qW1xr1XEORF45VWTZFJ4d+0URGCGt3duyXBuGLEHYTYV1O1hqnywlSIsD3a/Yo4KR4EAu2p
L3cwsqix1nS5cQgQgKW0pxQshCaU0R6jv5A7uV5+CFxEn9ABqtDh0Sx0vLVmtDuVltwV3CMorVVR
RivrGQpp9mXn7HzV2IgyV37yhZ9DvAVWDuBeUtnNT4WazswbnA6264aLSnKdMk8vIKkG3a0j2y2m
k2/EFbBUgoq3VWBy1biZ8Ge20SYRWOvd5Lpvs2Nd0qqPfUcch1HtczqEiTQcVQ9m3pHjz2JIfLv6
gc4M15YXbe0hrUE8SECs4KZuTexT7Uw7ZCVXLsYs9cOdVxUsNgRcbiYj2mgprJbj1DgvgJpMhPYK
qrCK6weqg+ulRuyjMQqGACVRYGjFnFo3S8nOFGNr0fwJzrjfr0nnrBc9BjFuo1aDfFjXe7S1XSPS
Ka8HxFXKbp2DzMdHJCW17iBsilQq5oVCwDHlB02j9agb5wDNBORrEfpVZw+C2Azk1wqshVotwaam
XQKE+W7yDtzjNMOg7Cal4IjeyXY65tLDrspDgmnyK43NnXbdWuwjnGlNWDqpGpRZL8f95t1jKfKN
v5AbhgZRDBy02/KKQxI27lG06kb7O+vARJJOkdZhWIOesxa71nFS8JYVfPQziq1uUqsuB5mW3U86
JT4U8t2iz1M1BF1iuT/s2nuz7VmgwSen4F3ROemsGU0a7RmZTxuHQzSYdvrrxitPlV3qbHVB6JXt
I6/ze5wMHre+/VwG4ZurvBTyUU8uVrZBJMYaSyZ1Xt37RX6BaQBouy2vJEJ/wMrdjrXutPWXpCge
kVsuYnhR6/Jc9v31OPo8VgIavaM7HOqwGFMkRuW+bpp4LdcHHrmPTU3OQx+QuCVoUXYHtCW79BCI
wTkveTDEkOzcOzYS4F7VSWMjJ24dKeEtL8sSms49txgww1JsV4yniUXb87ghKkagYB8skhM01ICH
r6wHtCj3UINb0RentH2Xt+6hc6YoAfWXxTZhP9syX1KrWx8WEuk4bNASTKKbnjbbBdwq0Eb6U4Ps
7gCfuwGpjlyQtkaGDuJO2iLo80HnsHUUAX7jr4O0np01r7JmdH+A8ZI1FHsHdi7v3EeMPfoGXQuW
wl9fLMGAwFdxFB8LpB45UgGrjhI+dz3u2gKwGGFSL72FirbcIQW/pXW1V03TgT1nQ8KP4tUERTkn
Nu/7pF0R6DTS3rOyvFnk+FrqM1y3r6cOrcp5se87kNMrNF/UVQU1li46tMJCt0ebrhZ7sSwMYmHE
B4OM5hYSvlGhniL2nevfDA14+xyhfr8DMzPMkHVi8eppFxRHSFuj1gXtVtDRg2SFoAHEysubsAag
VJDgdkGpdueXAPWXgMNKyrJOPBiZZqnRQ1bP7NF10aLXDBxtBoBiMh9sFRRC13MIThz6cmorhdW0
kSl5K34/+gjKcLtUIJWzocbBy/V17ZNpR+o6SKa2bBH4mXG8IRrTFg85LW8xjbXPDRRt6StX75jH
7HRuyvWY78vABaFZo1Vf6gw8nggpcAhxIaL3UrsHC6gtyrDly0DGH7lAtIR5xpdqcrFN2aOYhZnG
4vfgrOND5OZt6vHgR1cPmQXFWept+5ygXRuohgLvNY5oOcV+qOMRgz/R4x508czVdd3pA+t8tR0w
ynqCMmXtLR1CJYcfbbSEJHWPbWS16BWxKoqOtLX7yaFEf2C+nxYh0oVFsiAD1/LZhW428kmsM88f
BiDbSaDgaaYaxHnGz66DjeIXbpsihtuNNujySnO1CdsxOIAWtwkacP+oms61kt/miSZVD9qUmJ0J
6078LeaJowMKdEgrcDY5Xg6ULMljWU/21uormqrJWjL/eygGjiZ1l21kTS1kG9W4F421WayAnVCp
e7JmEUFws+xTiBHchAM4mEOPqW5o0UBN/m3xYFvbsoOcaFU2mZRtGoFCuuvQ1gSrAlZ6be0HgyG1
43RmDYb8WEYBwQPKMokQCao+YYT3RrvWjQTPdoBlP/DJBS5h0s5IfI8KgH0qyF+gFbTVnEjku/73
VoIKMLV4LFVBfqEqHvgcllB8NsZshqNqghry3LN6sXIFQ+TsF3/ZrrMFM5A/sHU8q45vQx0cUSJ6
Q0xTJFCyeejb4Tg2HG9H4RVS9hg6KPgxbzhNL6jTIv312m7LrC7rRc3Qku9IBNk9WlthpIKoa1MZ
hPsq7N+AGeyLsQWOEkAiADwTOFErchB8WHUmhjBPqIcFySe1KT0A71yFiPdgFBeCebd5B5gcVAIk
er1Cs9UKOg2v3zmKtEYm7PXtfhlM7mAaijCrZOM0VoDBOuth9j2ZrJMDjHeVZDMg54Du0rZ1YLDY
3FsZc3sEvvkKQVGRNhToH/esZmcvVMQ9IlKd26Z1E3u/9sSQrgoS7tTKgta55ZFTHErityhKKpHY
NgK+Wa8PU8B+jr77CHxkO3poUyQTGLKRj14ijeOjHStBzTGCP2m+c4yUCn0Ad8G0YGbOwDDmeQIc
ShgkYdwfsKkDoES8NLB1yKWNjJUvNjoaPIKUZ3hQEzQRWpRBsT2iyK7iZlUuAkfvhkBZgTMp922u
twNzb8o2/2FBwhENO20Qe6TYCEuFCSPjoV1CBDoFohwbuAWnDbh5zQy6hgiKjJkWW/M+Bleh/Bj4
0P5QN5MzsG3kDHeQMWgPSPWKo154JnrPoOkjJsi46qjLtkoBYdfo7KWAIErr0p/PJQGfWfMG1N68
zCbV9qirWWvmLQhgpiWIsNWwMcdJ7jsL8ORk+ocEYB4rupkxtmVYuhsrDPr9XD6LlrFT0crMH4ct
mf8XV+e127gSrOsnIsAcbkWJysHZMzeE0zCHZmo2n/588sLG2dg3hCR7rZEZuqv+VFXMAiFTVhJ1
qArtLSjeXPE8KtRO5WI/eIYEZNFXS+M0+0rOb+hmMMN1iiGQQlt3s7XP7v7NOOne6SlzTIeEyg6i
exFIFTOZUq2nw3mJtU9UjvWqk/lmGXSStGROwkcfN6ss8bqonptd6RHJ2Kc7MHFBPz68CLqx1pH9
wWsmVJDTFHl1wYJn6uAnwsRY9hYw3fyAUS9IEgJDPZC/fNT31RDQVAbxttTJvDBtZAJ+nJ+hY4qw
SXmmSs+8DO3wZnXpN9LiKXQt5ipUwkJFWTprZ5bZycLdtRjpRav6pyZ2yd5ANpQvL5bTnAOz5PLH
1nJZENiGSUO4vpRG5Pf2pfeMeWNV8QJa5wb4thACNG77VSuV7vxVEXmxg2DDxQSmiOQVxdrRBR53
YdencabU08F1azIjgeogC+opi0p96UmRHE+u+We2hR4qY8HHxgWKynq5DvUdkQy0r4FaQZBwCWfT
+KtqLGXYTveCSWDpKQOCxCoxvevnuIzZeBNolKoAFdBJFyvaeQypZY5aV1wHAsDDVLIQ0ZTDmwf6
ysptfUVb+qgVQD0MOdqwutB6V7UGiQTlWPQ85lQKqzQl+KK0pxewLLmKO0dtdd3wcBVWXxrDwAmf
GR40G/qtMVs6iYpoErfAyqVdeRSpkxTwOvevLwd/67p5tbF7IwizT1Ut3w1XIBSGUivhg9Rm9/gV
25n35iK3jVyevUYDDpqGvR3fzXETd4WZxMl6MXNaOPqCYSB4pdE/zLhe7sLomMcpPwJjUiPVbMCt
ka81VcNGWOCtczs9JqQp65KhiFMx+0yHCFoQWHzdcSp5ZHvSyxnQsfIITd/m7pCGGkQ2upb+DGzR
bD1dfmpBn2yzdDlYd8eg8mwRzg3qXEyO3zRWrNa2de7KXNvmwfwN+1s94ZhdJyl7Vd/mbAE2S1NX
OOarC+o74ekdygH7cTxvQHP9vTLax1EwX70ry0MXuE/O4H2xiYAkTKk6embyHcjuZfJ9Z5+Z2gHB
3QosDVN3+0MKHbBk82b71MVp/Np3+XevaX8tJZljG8dN5PZHNXvjNuHP4EQiJrIHZ4lSH5UJ+xzx
OD6td1sD/DWORcSfAdCVKEq4NsonSMYxqYuoISHfmezqaCxpOJuzu0FX8VELugSTPAOXO04y/ibO
GvvZUjHPr6ouo4G6xm9DNvRHl14kbLlTp+F5yacoTYvgwKq21bL0XyLTx1LcqemaNtCPTQPGo//p
NOPcx4mIpGa9ZGI4iEU/tTUXCCW0DH3URXG6fJfq4nWV4E4f2foqY1olerVJ3PaNB4l6oPxJ7g3b
bBLBUSVsfClqvrXh36UuUem0Qzh5UBZdoNy10dkvA5kI9FysSGzVwxSf66D+Wfp8IDPd/VagEXGb
38FQ3CpjcWutro2sVNvWC8EtRg7o2FnAfUPjnNp5jvQuCU72VAdrQ/DV6/ltGgQE4kAatDkiu6p4
VEJr7CN98jbMof8utfa1ittdEeTJszsnB+uqm/s5+PZEy98RPwPtPCEKbaJYGo/xaL+PMStzyzkA
bTwo7luH65UrSye/QidoR1oXff7reY0Vusbd4hnE62naBKXDN58/aohio9NDK9BwsIzDNjPUl60G
+mGwe/xJr4PpXMx4cQ8QGfuYpyHMG/SDRb6bvTzBWVwRwXQvVbuFk+wOLBhVfy1S+c+3WKQazejX
sRweHWtTaoxGJGLnbeh4vl30JjJNn1N/5OHgGNbG4OPGJZdK+rRMXt6H2cKqWM1FsWZtCdZQpR32
hy5ZB72+mYlDB1DG5iOckKtKFJchI8NmfJfu9DZzT/2n1u0AWgK5Sb1uDHOjJGUoFsFqSj19LfFD
6mowT5L9rE3ZL4Ws9Y1T9W/x1uzTv72hya2dDdR/xSSjPEsV0TnVk5itZW0Dd4WSXs+Yizh0nfbV
Kjxs027FFtBo7UpomLOLT7MLKIpaFhtNodEtx3lLq6iIsKjEXuSQ+QiKuD/dMXKC2djEYFcUNN2t
Nvt6M1h6HHZu9QbiiqPCSwBHHa/YGDTgYdx8l2DGux7QeCVp0FZm20bLAMmijSumd3dR3nDrDdp0
JZPLWysP8LJC9EzboHP71+aHR0m3tquODTegXGFxE4Ah07sjWfMnT3PWupZ/uwvsgdNKxle21REs
iFKx89mQaY6XBLYUWm7vDuaxreCpyiHjq+C1mpJRHG3i/6EbiwSu2k83htCnkJy+Axf9i/Efe5Tc
zarOaYXGfJ0mjIp2rGHjlITYNQtg8SCRXpT1DTZahH7lwD719j9pm+aG6XP8V+7ObIL9OMuOTHJQ
q3ytetrZkZ52ZR4qSUyRwlrDfUiMA/2DY2seiV49BE6vIlFohyTuwC5UyoSE/EDcH8SvVVxZDtYF
9vtQb5aKc8dd2SMN8Ma7NabZ4U42GRC07RyNHBeiv0CbAQmCBYpTe09oSyrffx21+OrX8Yi0SI8Y
q95sUBdSUTFKdCNmrHhlO8IXBagdGm84pWy3mdY2O/rKY1bbF8BExbgouYSc08VtSVtX49cMm1yD
YUn1bQysIp1J4zDPDoQbrW2HtQYu+2yWiVxJnZgMsTCuaBlf49w6+l32Lw/MN08psDiT8LdAyL1o
iE/RRE04vlGtGZHwJOOuCb00pmvLvFCQnKRPWrCCjaRG8fbooc+z7dSh6eoHHrosHKacxwXPXpTk
/RsQ9ANRadcZbHyly9eYUId1zGJMjAXyPDFTJ1QMuwMGDbZ+L2EJmy/XyQ8IAnjUPe+Uo+4BeFLb
0cd0SOFZl+ziy1QEG4CPPx+6rxEXMjPutGDMit5OaPn1/Dlr4gflio+swxmex/W0Io/TQ300IoKz
zQeoO0YNpD59Uz0zpjUt7HWaLu+Oqu7OK/9rqmnGnWTChxh8i2lYO0b/1vWxsSkz+71lFdmYA2tS
LOKruCf60EYnxgPJSozOoxFn1DTt4bSjLk6y8i3uq/bgN/86ev9wEc96taDIy+sXfRLo5HznhEDo
2Qi0d9Rnh3Yyg1XnsDDXPQD7NLuUn9X8oJr+bHa6uyvIEViTUnauuGUm8TyVVCdwvEjSC8wKnE68
jjUOpAdALvcQJ0RbqKRPiCnpiHBRKZAN2eL++DMoiZQhDx7NHNSMZNK9MU6MlKsGIgx4wqVWPTHs
5cdPEn0NQ7DpPHub1oAOjE0RUVVwuzXAvcjIdkHvdttkdhiDVOVs0eayCpblwVMTd21duBtTfjiF
WW10rTkapYFHv6A+bVT+pymGhylumnXPtYq02N4xNg3nuPptbZK11ZAG1IOxelZHuK3ZIRpQ3ZOh
PwryjxysU0Nfv/RVsabrsFiO46NCkBwGHefPz6g9ugZU585JrUaGLO3banr14ASAiipcpbVkOaQd
mFECrnJ/2uODyZ4bXd/qlUJdWD/EPZSTYYgPtwVIbGoEao7TEZJDxk3dGGolzeXLTL8nqI5dAc2Z
VHaYju1T7k6bNkfmUdEIxHQAmvHYxd4uB+ul0nAp+2boQl8/TbR5jmLXGLXsu6jNaQWqwLZQZICD
qrwt/UM70wG53tmpqxs6OFQ9Jq1qp1b0ANt0ZMpwSojWOLi7RYcrURRcdZy9521PxwhuFdgl+Jvn
1ZvS2tfC+zsa9GedsXw4XlTF3ZcfgFS15C2u+0KdkMfMa7rOJDRy8OxSUy9Jp/SogDgUU3Aa46Fl
p0ZKamvVpZi9o5U0T3kPnx8AOqyYJXZ2gEt2tpsdKjujXWitMmpgbXOrRQzVbXOLr9ZM00BMAMoe
/r22To42c1sKG3zN6cXrdB8JlWpsZ2QbLWwQjkfCRDJ5h779zmy1bqiw4C6cV6rCdEPakLqnzu3n
sQRgaMm/KhCRFAU5Fk5cVyuDlWadTRNKjr7bFqjjoybuHlx71lcg0pGGup2TfO0bRhi7I6hd33yo
ITdgfVjHyjzFuTppB/ZgRvriOTEA0iaQ766vrLPSeM4ckJG29JHL+89m9tUXxqMhm4GlhZEBtgn8
2czWFvb4J03jHJO1fB/q+3xR9vaefjJy6/zjsap8SjXPemyVFrqM9AUZ6xlrNr4sMkcG8Ypss6kC
mogJG4vGWHeii5ueMZRjSzs8xiczBjOzYI86396VAQmYraWFmei9Vcrk900W6HSc49/KYuStgp1Z
iWH4TCRyJGRh3K7f3gQk1A2efVlod7I+P7mpPFCI6+xfg7NJywzvpP7BfLe7q9T4kYUOOS/NOVz8
5N+gtQuWEgRxdlCziLGd5krFEU7Xd2XkP/qIKsYbbPIsajSKZfcPrMedykehMzZ+pv6zffZxUnuj
xkeksAQ1AAvs50of6z+jVz/YxhS5U55tRgF9UBBtVzt2vJmMl8X3166wxqPbkuw8oagwkgC6xkSC
N9Kpm5XEk96ZP3qshnfmmbhqQ5w+IWqa/ZTd/akEd64nZ3wd8/JdFJQP8AbPbbFoaJAQHs/Y4MBj
QGwpL1LXY9ZQ/sfyFAMJ3eKvNyMpyUD0wBhedR9HKOuWvjY9ls2q0xgzVTdh7RhkZNXACg1MPMUW
vvXWZFC4lX059e2nQb055kKsBwcp3Gjlb5NVqtu4QSM8H+PBmAmG9fL13aTbMcmV9awu15pboSdE
SGBW1l1+ZK1b2qj7I/Kvzdp3o8CLtOTjLZlA6b1i2RZiepoJLF3P1jSt0REReqYx5sLpH/S5jRhm
xgJGJP3ab8afOPDgHxH07Hvf2upZzwqJlGxtKvUnWPSjXnonny9znokdXCe592e0zHY7tuqg+87W
mL/9xnYIlo8/xWKTCRg0Yq0v1iWpLH8jCaRfaT11PRGDj6bqqP7UF7nAFpg6F24ClJx9i9p6GiKP
Gj6cU2GHso27deMGQziPWgkROX8aaXxnPNSH1F03XJBXhsBqEfumCnOT+goXyUbL++mmpodG75g/
FHvxCnPDlzGIV738zNyZIRjuNLLiKSQMcgC/gZeqGjR2OZKBxkA6NS6r7M7gAcRlR8NjnAVGF6x6
wtoqh4uaO019J9DdTWC1+yQwPzVjKA697i+32q3122SlD41hvPq6n54Y0FU/Mf/qeaycEgpMZ9Kf
Lg9V32l7pix0u1TmV+Y49SDBKHSSHJqnqvqD6EBs59i6jql8KnQyautF+0O4EwkKzLxwlnZtLQVM
Fyai2EnFZSm6U2ayf09O8MePXYb3ZC2yPJqaiMyfvd6JFGTciirhjHsT/AlcF2WxQzTQ7DsjzBT5
hole10DglXudGSuyyowHQwMbtROVQLSL/rXhwuLm609Lri7olYuHvrnnATpH5lDZxzToyVnWc+rX
5U0TQGZ6qhIuORKt2AWXjeflx6Msn3PtKW2K0zSk1Os+qK6fWQfdyRH1eN65XqQWNhkSjMJxHss5
D8IGsbMaQfMnlXT7xetbRHMLKQwMmGHzJrHNt+fr7Km/5Wgw7Bkf4Jgvb70MxMmHyg8JcNoPmfnZ
ecu67WJz5/rasREgrFZeWiHOoA9Hx33mIWwLhUweR0DhTpMbbnzkgPVJLE0WsoCmR7v4mojnXwmv
vHrYX1iDc50IKjWs7+lE5g3lZ7wBINwvVpGGHaPWVHAw/IyYi3aaQmjnKwr+O+ZKcl7ugHE6/IU5
K6mMr4aWowMXPvlspP80Szme63k4o/RG72JXpAIG2yZVDYJ7rOSzveuL6az7dXEdF7FzpPcwjAQy
y8IqDnrXRcawXDut04+ZqsaVByJPXRkfqnb2yLqGV2/FxgL2AlBgJA1qx+Apj//OqhgO1a7qur2e
Jc9iCB4ttqRVMwTgq9Ae5BHsxJKgFlDOrbaqY2sOe5JM1ipXV9+eojjuFfPaErEPNHCzoXDeKsD/
VUGm1GHQyoIpm3fagb2v8sdN1WbWi2Eyok56dfqvaCPbHd+BLSsyJAP/KGdKtUlW/2SQJWs9x49o
ojshwENLV/Ugbt0szJ2hZVHtoSbNpECXQmm1rmw6vhSMttWcBL4MYXLgxF/zshxGVaU3ZtsWPBap
y1DMrceZ/fE749HvbJIDl/7RgPR9HK2BhGzbtA6/by32+HCukIo7caMdTSZErPUm4VIXmC7bKtZv
ROD051ZPt7Jvjdt4P/z3ueXdWm9Ux87ycbvYE5Nug3Y8MU9+lywNs+rFnD45IkifgkHDyuma2VZ4
nrOjgkoNguSr5tI2tD5GqoLIub/1Zj2JNDLBQxYgzeRRU6yqQXFm3bYuv4fBAyzy7QTYGyLo1I4v
tYwpe5O0v85ZNqMVtNpHNOitLfFKzCTBaLG/vOLw+mjMOr78visR701xlTzIQQ+Hu9ukiOWVDdy+
ZGAlzwTskbvtjow2vf8ws5N6nztns7YDitrOeRpcAixIH4THdZ6Slq25EsWlyLN1jV3z0bJi41Fv
y6OdOM1FN9JyH/fNHKZVb29r9BmIVZ351j1VHWyozNQqHTwqa5XWf4DBnycpvPXYxkE0avCWsK1p
aLL879n3gbd/Xe7I1fJoccgJrEU7H/s7p/l7KKSC3RSts897M/w1OurS7k7qfvh9+3uoRvusewuU
lz6CDeZM8WNg7SEYsAivfj1ZQmjQ0F781UrVPZh/GBlYPIxx0D0w0yDY5hI3lflHmfp1GYBS0fO/
z62tsV6J8SDTInvPdCpHf5jQafTpTVE5bvi7+8h1ZHkkQaJGb9p+ytouLgJnx0tvdJ/j/Z2nlmA9
u8EU2ouka/bS1wpe4Tg1foyc3Hcf0Gvff/J7EH1vH8tyfEOd+62jYntWIyCN4bvWqyizej1A/d3K
Vt5DivWXOFnKcPKR2+FAbyIbUOAOWrw2foLGDG8aGZiTUCsCTJcluNYAClfQA/tqXz2jCa540IYN
TRAJqUK3jpimrKObdtZxdsdvP7WAkB2AC88Uz5lKm4vhdc2lH/OwDsbgWHX7oSf1clBpGhHkRqLn
/dAXzaGeWzBqvRwe5z7G1eNnmyoeHKxRmv2nrLcY7NRfvHdaVGMR/e/jgvrOQzHmaPpDZ5TmLVOA
UcFMxuSEInq9BDxT6LOG0BI2NwxGjFADdHzxG8J3tYL4/LZIES8UyGWWIkQ9npxEXRXvQXzwMWjt
9UaUr3lbd/sJ48yjtmRHvHcSYFuDUPHmdl+6MhKBkz9qXuxF6WjNUIQt1SMkKXsCUho0oTIs0v7N
cOrgHzhtJzEwSb1iCzC86XgvCwiDqxZgIldeC+H+AFbY68Duydo3ag0lAU8a9ZbzBHhS2sb45OVV
e23aOaJ+No4aciBB0jAvfw9Wwdheql5MD3kRbOf4TUt984kuP30xZx/3tB5fyTuto2qQ06b0MQVL
2Vl7u76mqfy2hZkc/WkeN14/VIe2Gb50Ha6n6KkOce9b5kmNz1XgjnePCqW8N4jI7Bp1sKWTn8x5
2FaefevZURmI4Fpb/n/9zh7l+IQycKWlZlTaQXL+PRSqTv97VTfyu2H0687tDTIiC5F94s1CV8ra
+lhZuXGYmA5LcW4ltxIEEXb8Q6Kf+daDmqUUWOfJRZa4dQ192mI0zXe/6zDD8apDgmts1emlHTGR
FQtLllySbnIeMVEmNxT8PzPilYtMB6Z6BmmkIeA7ej0rtB5MLv2Et6VSZcqhon/L5gnFa6PH29/F
Qd5XhUVyEaHeIwNFjqMDsOPO6B48pyvCaQ76Ay589KV592rWDiKmgIK+abLsPdYJCBKpkFvNnbJ3
L/P/OGVTRU5v0r61qj8mTCQ9WvdXqciIKTeKW0K7D1fd/vG8dNgit7ejwEN72CtSRAofHnEcpI5e
0aoefw+WZ79pqGOPv+/wEfE4J+k6Z+n77xdwMSxbX/vqYwsmlV37orVbOXj91Y7L/upmmr+LC/un
FfVBq5qvqk1HaOssexnS+R4tMD12WjKvTP6To4azfe13+Ux1ADAkW9361G0YBa80vp0EAX2dFYjY
hT3f7KJdLpOCmdGDex6m6tZBOTNKO7f/lWZQkpwNoRiS1tuH8VBS6XqdG+IFS89dG4OwQ9pFPfs7
WK51afVJP9f3g1mAVZFQzUtb1mmERc/6721QjTWRTIOLKIOMlGlpUyjtujxMzt105bWkXho5GhwR
bzWL7rbufBQ79zCMGSfGk4kQekV0FPTb3es7KTM7/v7KNHrlKXNRqXA7NO4b2Olb45v9Z+M3z41x
JOtNO7vWmD5ZtjB2lkcUY+DFLiHZDVS+A6rzu8qhmUBP0UWkRU9Fmz6aQ13uiEpyGacS3FMQLMLD
+5skQO4IUC7Jnuxlf/rvpZynqDBmC09kiv5sLIzXylPGbkn7eW001ORGbBBoV6EpbkvHeC01n5WW
dbOwKLFqvdgGvfcIMZHjAoM7rCvg0j7w4IpKqOOMtDTqPfdJAdNcUP+dg7hrt6zXdpiYxXhz5vwg
dXaEaZC7cnKaTdFo6cbS/+h5N15uAw/GxWXPWftt95kPprbVln4Ohe+Pp1TimXMcnRkstDheML9a
gah3RYlv2TDLFwQhmtRuuaZI1q7VAhQ7ovaj4dxYNe7ngMfvNo7Gq9Y74LsDDLbyRiQyfSoOFZQ+
02CGQyPNH2L5oHRdSz+ihtcZX4JewrCry6TNzDxeqEyKvNubM3o7UseNbZOM2en3YGr1cUqzeZuz
xEDuxH2kpvzdKDt2ObRwoLfg/tSPBjNLANZ1uEottZmTYiwhS9NPh7Nmu8jsmjsFG4jjXBdLwD6b
TH6ZdH/Vl2W86XTU6SZBHw/KJ/FKl2fq1XlruXKTo00+F57NpWOds1DnytHIX7pi2Elk8X/KxJEh
U5LR4UHzejNaRJkN8QZndXvGI6Dvm7l1dv7S9hcx3fOUS1U8p/IOpZWGc6lHdLaaNr/VQCOftW3+
9+L+idYAgmYJVg2MfUa0oAHcoe4KnpkF9Djeo+mCu1ZyWGRJ5gjOPG/ykxVpeeZL4PI3iCJ+QiQf
qffOadv3lmTrY083Hbptq95nW99P2EVTVEgLpk5fnrvcexsToAG6gPlMfTtvF3ImiR0syF8w7g/x
UDpPM0mGT7ZxsB2i2ovee7WxjdFBek+WmxEheB/5XhmivWHT+9PnYJ/ZlDwPrjlc2wEfHHfh0+8B
t8qDLDT7SF6Tj74wQZD9f4rH3wry9zMkkwzis3/EZLQPuDlxI2ZF9VVM/s4tsiIaOjlEFgnV0nWy
1/SuLA4MzjKbSHzKBsOzotQky8G9NwATy8Wl0IdP02i4rPckgN9DrODZVTCH1mTJ66w6N8ptmqBA
CeemEWyzCRrzaBheeuyUN+0SN+/CGlwPfqkadsxmTZ8MrSbQ0SIijkor1YeTHCf6EHi0S5qkxjlA
oxMTx/I3X3ryerksGziXflf2tVpnCND/CsPYu2URvBC9tuzrMfusneZs5uzC+jQZV9PXIK9TAIx8
UBc8sMFWzQv0V23qm9IdVciUYHZATyT738qy1dL5mpMlwMMm+YdHMEAXffyN7ITh4ss+Jk6PSrBC
drQfdKBWc1QDjRAmH9W1lGD3jKGC+28yUntXaShn+0ZvzkMnmrMjRKTbQh1+3xnFeAj0sjgr8QRE
493y0YwfNE97mhFvm1ngwQEsEIlObtw6ors3QTG6a3F/+/tZMLFlyOluSlb3vK2yFcZxzAde0q58
tKaqt8zYRllwPzSu2xwk3yBNfXHqh6uWCoo71BhHNQ4GqifHQMvqz8eghYAVZGetfaJ692iGuPfb
eCZweVT1G6cHPrxRf7M8dXhKy3ofTxIy1IVMlu7dHeY2DiLYwXvOXeZqgOj9pfFh5ok/ga2USIUI
/krOGVNdGZ43pOnZI4Gs6mX2p+5wV+hGjVhTr7aDIf1dZ7r9U6ubPLHFaK6dFoGQ1vjVKWvtw4zn
Dk7SPw2Ly/xJ4EGmNvYzZhomBFyX/hjjnHy1BNbuclJ/ewtzV9K6ap86s/3gtsFLhm2V5IElwMw8
upe3KggQTTA7Xq0Wx5VnMOOLGjLs6qMrS+JevR8UiXU0Wol5xND2jhAJyUY55REiNtrVicxsp1/0
lbJjse9HrOKdX+JkNSyTgE/nEozJ8mOXDuz3nGQXzsoAPS6Y1KsHhIjaydkQcR0tsVFvGnQZUeqW
3lHgMAGqCRbQf06+NcDWB8oarwWM1NWb8kdbjuMHeYMXQxXtX8eY2MiZJ/Q42yVJHqVSpzoGmoh9
x9wmxP3T4rb6NiEOJGpkMF5/XxF6M13TYHnGhiYPjQDu9NycTID7utcvpjxV3XucFfZFAAHuHHf6
l+S8+8UCfj+fpO5s09TF86xqASeHnElv4KW5hwjQQOVT9xj1/udHmpyCjU4SCc52zzzYCPF+A0e0
+wrz+8rKrGlLEsNr3ybq+P8Py9T+77d94dBEjoTi/PcrGeqoNhDkW96xit+v9vtN3TtNkqaIbX5/
MGYUg4ah8qMU8VE0y/TXsFinCgxWkD2MsE3cJT3G3aBOo9tB8ePmQQGlHpYynh+qRawZ3JNe42Fq
s3D5aMQgHhKTn8+Ww6nUGJxx/0XnPtKhx5EUOZ5ZHHxC6EIrvQmI+lNzP2Q1UcaMCvif9xUKwMAt
rxpm+A9iiPEuiK5/GALQzXnqW5S5KLBI/NwQx/etG/ZzmmG/ndhGo8yUe3JV/6CTwaxvo03xdd0L
cxtrvJVH3M6s0oHDnDgzyyLAg73mWk853zJJHkYznZ57bf6bQVEMXYxKUEQJG9rZc4J36HZtm86b
ofXsc+DmyZasID+0yfyHrg5bu9B2DPc1npU54XuDQBaVjTJuLt1Its2J/uZeiuW0ZUW97A3Jmfft
5q+sZ+KY6Dt2yTAgKHc7YzUnw2cTl/KxzkcnxNuy183S3zBmG0E1yp0MH482HvWGajHwEUPr2RKf
LOK6TsHc0W5XBcl/vENItcNw+xp7SE3ID3HWMqNwlbI9FF1ya3us4q2RamsT3C8V43JsMdZVehaN
AlGlPpPC0Hlpv7Fb/yrchRCZhkmA3vLmO9CBjgU/mHcHYLZ/lg6hbZfMMHOG5LWtSoM1f16rYURD
6Q3F2kpmAfHfzbQUbjTYc4ABxyNPFtnqAB4XYnw1wxItThdR3SBFT/GWaxDaeXkoU0b3DXczV1o3
t9GojmkPSskcgn7TmmJXJ8WnN/Y35vwNWh4wIUe8ZTiEH/S+Og/BdPYd4YWTC2bFFoYfQmv2AvCB
IAG0SmO86hSOfWTpE6otXb6MdwrFZuYpuvYsW/cls/TyxTnAni6rBIHgvVkPdaHkM43jLSGw7o6e
gajr8slu4FE6I8PMowX6sJupPpL55OSomLCg+sdsYcdyNKC0rhw2S2cj7xtL61xkb11TvYrFB5cg
lzcUurPpM2YDuEnyKATELoNb7nDSERz6Osb4BRrDlwe/YjvHJUO6o7I3LN33u5NE1XSY1rE7VGQV
TzrBqMaPcLaug5Rs7gfr1FT1fhE1lDYxUowGbG99hSRaS4Zz3HdfTZ99aNgbwzGR9Y7xTzYNeOIj
WJ6zsO/czznPMCtMXbeZlOzwn+WMnskiFMD3OYDVV7IEx7HNUPSji0QNGWNrSJEFVAV342L6zCv6
507qhw0eyMB0ftoPUfnvMygZXiiw906551KX2bqIkVFhfmU3shfMWiKnJXb5lvqfJCE9A6fAbYQw
QTtf/SX6U6HwlJvZWCjyk24OERTFewQrG02M3+L/MXZmy5EjZ5Z+lba6h9odO8a6dBEBxMoI7mRm
3sBIJokdcOzL08+HlLpHVRqrGZOUZalksoIRgONfzvlOL9Q9y1O+4TyfUX5sKZNczAAEA9T10p7W
K6jU0pNWN86xz1FvlgQoNtz+qG0jC9zCOBcDcOAY73bPukTWkDQzOaMZRxSyOpWf3VG/nzJR7uek
/j6Uc7o1JNARswt7H41u5Yf9rtRd9wqSkN1jb+Pp0r2drsSH1zHSYDVMfzXmUDWz4YD1vtgtURb0
jbzGfJCBVsTp1gUqgtsCnkJvtW9ZDeUPGTual+W10as9aTSMTl6G0soP6Aw9REbKDLy+fLRGqz0W
aXTNhhqiyqAmvzVZkTsZq0Dmqb7KTc7F4VHqIeFVo+1X4fTN7PqzNxT7samOQ1vw+O8KiQZkaDZT
ijE1REOQeqi/hDvO8Ag07T46ml1c7BON7Mp6mBYYZPFXiF3qhGSq9PsWw7A7lsEQC+OYCeQdNG0B
AzpjF42klPYdtt7ceIqnRWM/au/0qkFBE+t9YE8D5ldBk59YO2V6l2HQ9vZUsKnrxoTBUHhXKxmu
rh8L2RsbE7rV6+w+aSFV8SOkDRzrXovzz3uZR9jmUYnXyx3tre0RnyNoz1rvbNpmd4haDMAVO3Du
bB7iiUaaiWdvVR4tJxnFx3xEWiAl3InJofyYmlIADIhRKM0ovEkDOLvh+IZohtQc17xXhtpGY+Sx
a+pwIejs7HCVhJuwc2/zRkuCvGjpXLEF9Miv5klHJmXU6SHXjRznGQciKi8EgPiWU2QDHGOcGFSX
dgKytuCCcOhJuElm/ANz1J27zrrMQFwvej/s0lkGkd6/DJ7BPFDjpzUVmIi6AiY+mr50rGmnl3oJ
3ynB8biO9IeK3RCgeZzeI5tcO+/okFncbTku8HhQT6CtxCvXo1Cyo+wUD6q+YXn3rSMpei5Dbad1
6s1lF1OXnHXrM9HPGHFruE3ZY4N7ZiRO8/y9yNL7LMaH1i+uRk3w3pk2CxzlVr6j+vdwRHldzOR2
p85+HttHw01OpkYe32CZ9W7uTjhNUZTOTJ5hhHhnr+mfssL5Vs0xhM7hSbV1jNTFQkmUO6yJOnXv
LoseLBrbqKFQX3mYB2mqhUEmB52Dzq+1Gbdhg9GCkdChKCEOsCymppvX5QhtTpU4t93oDLgna7Fz
s1VHkdpAHXQp7yzksUTuLv6SjCxN02nnWDouBjPde5XEB8uxTHOv8VTC6UloadGWdaDXYX6Wyc/Z
QImj4egYyjVN0dHZwGP7qBbB7+y7gpPXT0ZpnD0oxkhEMPXjy9zN1owQjoK59OhxGkStRcdK1URR
jzy/MQJlR695jIY2cp8Tjap0YnbGbRJOxzLiQ6Ecaye2pVVM6lVOOZl6OIPNzPhMLOZOVxVP4SU9
U+raWxHHiL+ByfL4e2jrho42wTNRWAHwMERgIFAFAxkWAejNE7euEQTHfZDI+phVY8S9KBmM5yB8
tPG1surmtdXLp7w3H+NeY509wM0tNQPPaHQbF3LhSTaf+xIFs5WyQ3fn7gL3X12oRy18jF571LBT
adgW0equy9J3Y0wpOSDsAO7oQ0r+6l2JRd3XEoNelw4wPyIiwcaSQWZeFsGw9sdG2MFXsN2gk+jj
LX169xL5kHXddbBaeYyM6UcD67jPPOPgxPKH/UjUg33nTB6qBxuWET0pTx55vyA3953autcyfTMV
i8VaFkRFcqOrJTvVhPIiXUgCg9HZNg+t1VGPvTLuxR1sloN66+xGu+VhjPvSggUQLxs2erQFqrH3
qM5Rvt1BStV9ZMucFOGL6sbzXDvmCU40icCy/eBW+jlk3zK3a4JcgxscjQAUYF5fc0ScWOW2aTj0
3AwtDmCdYW9RNWytCYbwyB+SaJt90+0Fd+FEpB3D0HH0vvRSey1avP+N2c7bySRrok9ZBw0WI1q8
jp7f6z12mra9IQ6g9xu7HzDLDV8Dp8E5R8ukjAGAgGD7Pkbo2bUWhVVvnKpO3y+leBwtjik7DN0V
BuQECaZ4/PzUa4bb4L2RWyNDVoYy29hrCPM8e0KRDGEMRVq5q7LSPCszfZMaj0+wPctMi2KKb50O
5iI1b8M0fsERne6sFc4jzNaP2+zA0Y+QzGYpZGJW0yyMXvPOJHV8nb+cGGJKjIHj1syjZpfMBGhF
WnyaPZ6rHcaILc3vh1pcpBcNG+bE1d+QC8rNUPa3Yo4dDFggBG0I4PkYuCm7SE2gDZ6GhzHnzrSL
WZKPaZEqIBPv2bO2PKkUxTGiwPhtyC2kzOnwMob5oSyq6ZhXww+37bYNkNyIlc6W9qrmhaA5Dwvz
iPSn2DCKBeSch99V/x1S5Gqc5Gd2lpCJyKCfyxY+UaMrhGmIO8GmLZzDlbEvhiU8DsnyiP4F0V3i
fUtd7asrl2qXJi74GWDSYYrgQ6Xu99nOaLmKBzuMVxVtgvkry4+Nkd8OXvvFcPc55vTEjBiGu/rc
qEq7qW3QE7n6DoP6MFjLwRs8+B1WTwyZovIQ08Oglo5Yj+qUJ8WM6THZg2iWOywABfY9hCIZeiAn
tt8SVIZ+HsYMPobnfoH6qSKjQZPAbKOPYutmQcQaqQYLTJODDp6rt9zAwElA9OsIA0XFgKmfF2T5
5YwwcdZObnnUalfuTafS8YlUr7Mj72s8IwPaynO3ZN9g70k6DxaZ3rw0G722+ChlhUcO7xxT+sXX
CSbltmltRMluxmcUu5d2KG9rzcbKYqtnaphdqHVs3hyX25ZPjmiUZ8hZ48rre0MnoD+YyfAeaTh4
hYOMMjE4wDkhj/lgNwATwtYXa02sW8q4d0r3u9sWKBPb26ToGN8XXbivNIcdRi5+2NNPwVw5lfZr
KrG/Gp773lTKh2b7i231NNakPHJvPLly7I64DVkejFjCFnu9FdqgHWhRtcI4umJ+BKCwgSF7F/Ks
3aar6nDsjG1iR48WDmLkXIAEZYaImk5FdUgUiadP/dEYrV1F0Zw7UE/MCJ1rMzT7noh6HC34HZCe
4ilMcZJ0GJeGiBD2oXO+5OKe5j5/7JWOlaW1rj3qAslUEQt0BCYOdjbgHfvGPvN+7Xq2TZuUhxwI
DLpDzaLG91D66lWPdb4yd4OkiemzisxHSwV4yR81F4cd9jK27yj6GmazVG4CPoFEwqQbUEuqBAkW
s0M7HUbfLZD8Y/gtPKgjWoiVdZzOWFd8Pv3viQd/ZurTN62v92EEXZCMH96R7JmlYOCQ642CCwW1
Wt7pcEm+DBf+fpOfbAa9vR/xgZDBuREa7lsreRs7fCdZcopbEpNr+hVHaxGl5tkHhB93oyDOqTq+
et0NN/fe6avveo9ziy3qHXnib14u6RU71LL9slsaRO7sKt6LqT5FWX/Tmj0Zre1wgYJBjUx+xqKZ
galVaMfl8BrhRtnMafiVLNMhizmbXJ2LBZ8x0O6N46jX0TMvoU7BHpOFRZF60w9mtDPHdj2bP5w4
CQZ1s2iPomFUpOslRT2i8il7UKN3kxvhaRmAdVp99dRazkvRIvZZJkrX9VXXefdsA0QoGCclH4zH
baRJOtQnrXpRE21NbT5rfYfnsGJcootxL72BYPpl2IMOYWUUdRUCmE03sf9w9fIhnufR5/lwAsgd
1ObRo06K+HR9gYjhMHfLiyyacid4TuLdM4r7mX0dd36g6qHYzOsBAhkmpVQwN0ZDBnGJImGncNbD
tIPBJnKsdaX1rMU4PxmhbbyOhJmaE/umB2tplHANHUGVNtdMJovVE5Zj7byYWtcRi4dlvIsUg2dH
3U0eWtS67t9UrL0yFah3YTUJdq7GT9t5QrEPcKDnU8J4IYP1tChhj0Hkjpptj3dutVGVqHRjsz0w
Tr1FT/Rz1dtEECV2pWGBxtOQODpDFFBv6IgnMDI2k/2y9P0T+g6AaU5J9GJxk8fhbVTzPHLEuxF/
OVGb+n3D8Dwu4mvGGhgIyTe21+O2SK+j3t/AsXg2hEZ86mRvdYfbCcPROp/xPrQGE2fa4HdrcBfD
rdVZULrQ59jJOdLmspfJvYEHiNnCuHdn8W7a3dOE24H0Ri1lZqyZ1UMcwU7J4hjVbglhQzTFu6u1
3mEsLZ2TUL5rCauZjDWzb838pN5o/mQMozahgYsoTBvynWkcHfY0XEoeb0M18ryhAi21h7jkIYhG
pwoM2oGNlAuE7AQz4rAtOi1BIxx+0wUOhajBMKMcKwiRW99SN57ycrgMtXnQClIvcu/oOszO1fi9
aMStjkzSRy55BWdxZ/Szz2TpyfRwxiVwRGiXy0BZA1ZHW6M2lHAAdbfg7AMdsm1tlpR2iVSrM/Td
Tx0WY+AaUGHqHOVyPxMsTJmpL8hPHNlcExukmBP1hzmneqeGnPEyK28ryf1MGraVzKbtCSUjxePT
EpU/MaowHE0HzGe5pMBhv98B6DJhfVGM5Z/WYr3JvHuiqYPFMKY+3NKbsGkxGGs4eWyaP7y6DYQQ
rnqNMe2mKLjNBLilmQTga05TVLG/ALCmpMG772jMzJw97jwPb8ddLrSvpXzIIFjuRxNxsTsmzFM7
ujylpfcpEoLZ7RgS2AOhlbPpt6Vx56jyg2WB8q0hfoyQL0bwvjmEkqBb4mjjuZFxbOGspK3z2vTZ
D4V+b2ah6ReOfpEzy+Yelc14SbDsjiMgIfhKXtBUoG9cZEpiQg+cYMcGMQcRcibHyDfjp9azzK0o
uRGrwaGasR903YqDpofSELvJSxKW2bmrLLXzEvigYnSYJta3iRcSCBUVc5AtXJA5KRljiKNjBkBS
1toHG1DFtz9oMXliXhdfaqvgIwl5Hifh6EPTY2Mz51tzDINp4Z6jYDguXsQ+SXPZGWb9qyiq6AY1
FQgrqhdIg3Ll/ViTbm5qVuWNo93ZKA9OyKxXNGXLKd4n3tbwXhImUgE4k3JTrbye2vseN8huaRwY
ZU/WJyr+hWD0gWbd9nYojEhKF2qnKdVu7YVh5+JhLB/YJgGckHxp472ZpJAbSXUH0rzGLI5iGrgt
REvsewFnPLwcRKd5WCRw0HjW48M66HI41LiQtpkTYrIWN4urP5RAEzaR7e1jNBW8bGdEU2QMK+V/
U0JngCBB0YzYh6PPds2L1Y6vhUEh3xdrnDbyW1oYZgFzwmirdr2fiJ7AwtTNmW60PBXV/MTgTzET
1W9A735X5cx6uzkqOQ93VaOdRnmpuXfydg3aWwRsu/V2bXtvOoneCCzZ87zp45dInEKzex4nrv4m
r9er9xrrxYsVg0nrWqdBjixgV2aJe8HjM2wkzqSA4uul6kYBh3beWfbyLTJ1Jgt2uBt668GREdo+
QiWGAhSoK4bToomz5jbXUhuIJhbsj9OZlkswpU5GLBkzJfaMtZmAnviusMV7ONBTc1yduAXQgpr9
RfbVgy706qYYogO9ebFhBHAr6/TNMmo2Y1q3YnHusSeo9dV2DDpPGVKFoPMiwcXq+BULuSv84xhz
s/beEMPI3RYgRvJ44CabqZGAsWCZWvPz6LjdET9CiEptm0KD8VudIq/PIw5qOzV9q7cuNu4C4JoV
c2T7qXnW0nL187hkV5bFjehRAmn9wKUWTUHjWWx3J5DnkQP4pMjyQ0qq/Pq/ps2uae3qlwyTvr9k
GdpjZCqY2/V7xGEuQvfpB+kDFvvHHQiwoIzNiVKSe1u3WFRODC0ZmXCeZlYejF3DyEWD3FW3NCdh
tqN326OnvbMWjcTBKqh0kJ48bFL8d866RIjPhfu9K7Xk2LQgv0D5bHQtgg7qoLA3Yu+CGj5mscwn
zUh0p9v4JIRdrqnZgnfOFeX9Yg7xVrjuQgWLn1vFDCOcqKbp7tGzY6gwdgP5SuHSXWd8UlYpFGix
9rWCLR+EySot0k5d55z1aQqihh9SCCwIqdSWU90a6Ev1vet00b3r0i7WCSVWyrP+zbSM2ynqaXKH
e3DUzTE23LO2Vr2A0ZfdgMV8o3XjnTclebCQAokXqb8mXFppzWR96CB5RyI+kqn5NS/Ia6Q1bCdN
dDxV1U0kOoZENjRhj0mD3m2zKvppt3YIAw9kisn97ldd844chOFcygJrOZuma516rNRuVN5Jz3hd
gdLkJpmSp45hOtO2u8ZETG0tftkvnTwMbfbSupH4RgUY4cEI7xpb76+08eNN6VGZ5032wlJXkEg5
uSdvBQiZ46NhqbdixP45NT8h1VhIA9pbGMJsOwTYyySKoxuz/6bnUrsx4/oCMNrep23MVkEpDm89
C0TGEezNuDCcBctYliCdSeGuz9+qgeVNTOjfJkXZ60vFlr00qkv5ILouO5bZ4HfsdOhswQ6hml32
06xXgSCoi3NlG0fk2bQTUAYonucqbz6NciixlYzxylLCMQnRL3CF95TAOmnrgmeQqTUH4eKcQFUS
eCOV3WCajyox94npeLt6SvYeY0c1V9ZtDqnjkXsLcGz7rdFQMucMTGWgo5T0qs+JY18XjC4sKdkE
jvQHvdYjjCwnzteQNXIdWWxCQQ2A3H3P+vpFDd7FGN4dJa4tZudorotvNug22rGR/tWsBvbc9fJm
REwWzGQHUmne6t0wMQ4ZTjoM4XNmvcQkHJ6sqCJ9FezKtsNfNqVMRMC75jhEAXnMMKJmrDEdoyZX
ySBpm2CaOUbEHDm+jON7K00fwZDb+8ZG6DlhiMg7BppOhLe6bppXe2xjn7eTujNTZ42c6PWfbRqb
j2MEF2F11pgiDQg5+9Ko5WyaukBfblq2Q/tKd26rxruOEQNhOczGORnM5QjQhPkwaBuoCxGosq55
mjqT+rPL0v146y1GeSRJ8fuYi0DKUb9iYdZ98Qt1aVHbEQgLNsPzOa5AweJp2qsWZ0lU1HeZ11cv
UCp/RL40AGfSBiGAZcgcqYUnQ/8cOx42Q64o+ux3O4I71a3NdcxRGUtCamw9vkgA59vOGbf6iZgp
mosZRJiNiaNjx48KL7lNLAoHq5HRlof3Z2Y7P8I6vctkVe5mlhFwVOsnyeQNkUO+hXtwjAQ7NmoA
2h5DB+/iBRoVO3OZ6cSCxG6enHCFCszYFCAAQJdpkeTPvtXNJq51wBaanu0ms3my80+3Hs1b5mo9
MksCLXkOIgC8jMK9Qzh7YxlJvWvLn0p41q7tVykNR0lBmYeRj9PMqiq2KbliDhzepWP3Y4rkc2nZ
jCBpffPMudHwo0UATeuWfekUMaqmHgIRyY6Cs9G32h9IVnCIo8b3x3H42QPzCfQif0FoO4H94fbS
h+x5IVwJSt42zHF5Tio/1NU44GWlYo7m/ND1+W1quyJo1Cq1QlYC4rnPOFCMlncoQbdCdax2okyP
I3ipwmpD3DH2kxp7n/3+DxqRj6inhF1au9sJfd43bQ36ZoI3YbC3cDrrOrUJOInp1Vz1jW3tfYR2
9WmuYgvHhF7bMAMRjRgY7cCmoP75qpbmcVhKjOmMV1QOfxoeTgIh8AudPlbB3l02kqejI7RdxcbR
Ns07ksgqUSd7y6REd9WPAm3VFpKT4qaZC/WGTv4DyequmUGRCn5Y0Uh3o5cjGknNfZpM+b0YtJ+y
Nk+JZ3WXYdqXKnpwnOnAV99qdB1+GaYw0PRkCtDpXhT8d64aS4MbweIiktoTyBlvu2jTzm0wqYwD
EWlK7LDo3KBBwejMgguNe8EoDCLzgBLB6MqvYlzHPh1SAdf4Cgfj5yCeG3hzA8uPnd2A9o5bz/TL
EbN3o8mfXoaAVrho82tjmfx8EeMxRQzgfabFA76EH5mRt4x3ztXIktbN5/RQYxRkigQKbKI5MKnx
JmFfAN8OiF3rZjlBshCsecjhKLNvZL4yauLI3gDI+Zo0JLxGMWZbJO1PTiK+maxeEDyYt3ae8vBm
S57GoEyxpcTkR8zTHiTMpoq26GduYyPb1uqrcg5wsZOdbLIP8hpZKdc9UorFaQKvs2oWgDTYLhR9
huPxdm4NoOgZPXAPKESzTfQV5fwsMnEe0DAvDOb3sYclTQfKEiHvRlSX/GTpdcYeikVeE9p21NyP
mtgnAJr4zKKO/4dSE+zLo4TToSboQ02/jnRNZ5cWI/Vp/NrY7gPxELtlduOj3qnbEoXJwNdtnZAt
aQSwwK5q7sA0/sFzf+IiXJCH0KNDAxw5DFLAaK73AkS4vQljTnDZyHAXeuadrCky9GY46x4hDG5S
3y5YRXbJiBDOw1pva8oXQ8zxSyKNkTtvwrpH1XoqnOl1TpDzVVgvNgmrFfbmdQMiG+3HPnZqP4pS
oIM2VArk1MAoM0h/6yKsd1ZvHCGEupuesRx3ZfrFcUpkNk/vjmsg7UdjH5tYTcsEuFab09gbuJ/7
ePGtEXJ1SCMEjX/VwQ3vLeDaEocMj/HwR1bisXDQCOskDJ2GyKf994Ku4yXaA1aY0PjKRUQWQD2/
aD1vYo10HMDQsycn/K1VU7IDqviG7nzoxuzOySkbBxQn0zgjSYxY2qLo9iNsKTfzlB+c/qCkl7Eb
MDatysArZb0I6PQi5BDyOxpSLIRJ1/lZTqpmTBTPuQrNOxulUDLiCuoM42eomHDh570YMtQO44L/
zHAK4TtzOd4zxuqa6uyiIbRT/WfGHrePogNTm2njMIE8zgbkQvY7Jy+S1tZwYou+oOJnko9hml97
hWJW8dpLOSMm6o0fhlnfz/2oByWe0ruFND2YGce4NJZTvlgiMGeoc7ivOymeVBj1lOvxuJun+q2O
2uKQIC+0a65zyup3IySnQKxa/ba8ZWVbn5akevMAGeNOL/du7H1im/+2gDtNU+NjFsZ8cGZYSpLr
YBwylxXA4kt7vm/0AXQYI4KqtrJzaxXH8NqK3L3Xx+U8NlZ0sbB2BRhdc79ReX9WynqAD90+mCvk
Z3YaHofLwJh8tNeWGXEBRedNZXmwfqRp7lxZ6oGQojw3FRFmGsbBsuQkwXtQ7CvLtPYTZYoqtO0S
oWFZwMHtVLx65Sme9lON49tzx8Uf28Hyla559NPt2dJLZz/gYg40LveNoa0Vk3lakXbkOuhnQL7A
JjA7brsETX4n1B6ovrdBeFxexxYfYHviffO2mqbz58zCthR1SOyN4VAU1iOnPht4dhyW2YhjiXp5
49oSeh44ryxkT1WVyak2aMEEgq+NCQO0j/UfDS8yGARDXE0m8iw1dFb6kllXhZY5TNTgL9SNfCbX
OGvDs51kL2k7ndIiY+BUgIQF7EC0RvKUuywOp7R4h2S2m4Zhn83FQ4Jk3Y21g5czi+itqbp1a+hK
XrwdbW5tGFM4qb1x3gFZAws8McMuTfgu9vTV5uYlbeBsD8gGm7BM9mGY348VCDvBfeDLxP2UkboZ
zdiASZ0fLaN6q8CDb10m1bjzWH47qB/0Tn44oT6CzMoYh3S7RCoHafigB1PvgG9U0ZeblY/5wpas
WZfqBqWONXkvXpy8hxZROIZEXedN3BWlSMn36ROULpw3xDcALEv5NCGusxPnaMw0iYGSXkVDX4OR
8EBgAbCpIbU4KMSlNTjaKLZBujSCobRNqBMOzJsxmh9HM8ElFL95EZrdJStgasZBTGDS3qGAJ0nX
9kNUt50tEePPrn0aM1zjrZwuoqrPkBJR56BP7VkZ/3VKm/lvEXEkHzqOaxtrvh8hYGuo87+EgDGV
GbRfi/KSaurJ4zqeTW95m1Fab7DFnyuSjq4itb0zu6omkIv9RpkwHGZu/nvakMdOyepbp6FUynSX
pfQqsyL55mzCl+FpghlF6xjfa0pwlyePVqOJB7C0NmdyU10MYQKkIkoEs3+JjLRgbDxn5l0ZMa8t
K4hB0FterNSo2OQgzVYIGDdxOd1qZl9uKyHrAxut9lY5wT8iV5MOU1SkE469MefsfgxRxNXe7FxC
vJHBX795xr/FtjmCmtcB8W3opm38OSDa4MJGjaOhnTNrew3WcYKw6r1T67KsB/UD7l9AzFkaf1Yt
kgdleLsSKS0F5nxqMhAlBgs9tHDRLtNiOjGy8rZ6nRyaJiMwI4JoJBLzmCrCOdKJoanRIlTb9pVS
fg0w6d7qawzTctp7hWmejSonW3d02KsWkffkzpqPpte9r/up3rkAsvd//fNL798ivx0GKEIYur7m
Q9rmn64eNIsgWgykuqR54aipbHlXhfE57bT41WLtzbwwYq9XsJNXWGa+NXn8ObYT4qCEdl3kSc3o
qqRN0gAjB6ipZ86mcr5moFtwAUW4qnoLbSqzw1/JzAt8MZSqp5jImQNG+fY+tvlFb8G/mRWIkYx0
mxsqizejKd/bZvwGlHkFA7a6PzVjjXeXTU6vp8+jJ9H0deS4FZ3te6Lt98tcyadOk/ZulScGERr2
jWnwcDWUXj3mafRI107zx5DnxogFQCmOvk3iqOgE2yqnhwHGr0FUvNrjxqkJ6ZDrX+xHWGYqzcUR
0f+aYIOJR2UtzDvwNEUH5GgOO3HLPHk5ToNFMVKV47amT14Tjwe2D5ADlz5iRq0o/gpXf4f7691a
yFw9MhEuYTyfCsIfDrUkEtkyJg8lcPSjMuMvfRjc3eRCy2pzRHbRSngvdfLLf+Wc5pmZQVweQL1o
msR2J+W1EdRiDYQm+CqrX+nwK76xNgCkzg4RBGHfJwD/3bspBOYD8qC6xhYLHGCu7zORYPPOXhn0
MQwc/Aby5tcvU2nLm8ITD3PuxN95cSDKe05VY3wOW2X7Yw4L6FfAel0N4bnq3ojkueoooA6EfiV7
1jjeG7BVSvIZuapqkCMs7U5X3JxB5OjivQddsjVr52KQfnplC4QeXm9v2ZC7/hhbJ+R01lmqBUW2
3ZZ38aCj8enNd6caHQp7djHzutBjrP7TmCe57wYx+QN0svul+YCYesP1WRBaUC4XXY9U4NWIBcAJ
gnqr6vi+GMRrUiUZbBfwRvEqWmjW0pn9HnRLSJkX10b3JiYWmK3RPGVLvUInVcscEvo42JD6u+AI
ydLpWq9e6GVGCp1phCgyctnosdCf7Rbm/Izm2l9imIuWsbRHiGblXTsAjVY4iv3GSQVN7mCh3Mcw
GJojq5VozPAD1Nnu183/nx/T/4o+q7t/pL+2f/8vfv9RqbmhTur+9Nu/P1UF//2v9e/8z9f88W/8
/ZJ8NOAFv7q//Kr9Z3V9Kz7bP3/RH74z//Z/vjr/rXv7w2/WlIpuvu8/m/nhs+3z7ter4OdYv/L/
9w//4/PXd3ma1efvv31Ufdmt3y1KqvK3f/7R8efvv3mkBP/nv377f/7Z+vp//23ffH4kb3/++s+3
tvv9N937G5FAwBNs3bFdyzJ5nIyf659I728GV6khSH6UjutIEn55QnXx77+Z8m8O+cjClaYuuJ1M
Mlxbgu75I8P8G3MoyxEGoWyGJS37t/9+XX/4+P7Px/kfZV/cVUnZtbyaP4VZ6yjccVfYumF6hpBs
2P9YCZh04IUZ2WQhQkfIExuBpWU0DyZ3UMgIDl0y8dAxxLyNBM60dwdTMq0vnxqYD+z1gEavoX1B
ZMS3tbQnYojQq+RQDw6xYjCnXh1sKtd/eXP/+UP864uWf8r//PWieTNtc81jX9+IP75olDhEyJFW
vi0MQwVk890CGwBhzybGjD4BGKHMjFhhGO54F631eEXi3sGM+8P/44X8394910V85lq8f5RSf3wh
hqgjr7RYpKXZgrQ+mieyRfCBLh2SXstkyl/bX97YIaL3oi4o2Xr6lrd8/fXL+NPz+Nfb4QndppIz
ceLpf/oMQwj/bRQmq/Z3Js6vVsEYapfGWrytWRAm8tf/NumsAcL/OBnWW8HRdZ3wVf4jLYcrR1h/
evuHkDaFmR+DdXxOV9WBkA7NN21obhutWw3NmUkASWQ/pYK0yD6a3xF8hDcL0AWM+lwAzLXhHLzG
AFEYSJMaol9GEzmVgzkksCWxYTpA/kM2KtidafsTxfyGo44AGJ7kBxsFXMBlxTwveRhEjUYOOemZ
Qd2L6CftVNZ1dMhSGvIuTZNHps2Mxwr7nChJ5kR7jfIQ02Pd73p4JjvZus5NCY8G7x11b7FVVC7L
/DR2TuDiewZ2QkqhlXsvHUkffi6LO4tODJy/ty0T9o5hUiQ+y5nWZ+iLySQcvvq6mk56+4Cma7yr
xw4/BwDrME3lntkeDlKGXCLB+d868WOXaoyGtQWuMPzTEzaRrULPkpq6dWlIWQtz4EWjNR0AEzIx
JpTjkKNlIdoC9Aku2mthzoo0X4gYuTCu3TiNO0smTH1Jp0CipU3xuW3C7QRGawOrI9q55LH5kx09
EYj0lJv7EWsyI8r6x9LoxT5zrNdQX71FLZPUAReUPZKj5UWgXeYI7I8X9QwQwB2Q3+7W6MPqjKFX
bV5MZz53hleeWBEsvgN37taaFGbeItl3FdEqAC8Ok4tThBXecjSc7hmucoi2PLzCKgIyMXeg+i3a
XmOwiius2B4Niquf2ldGlf2LQntGizvvDOXNjx0sJhYag2QG27gBqtynaiRSbxqUfq40/cxcIN3/
b8LOa0dyY9u2X0SAQRt8rfQ+y1f3C9GWNmiD9uvvYO5rzta5OBsCiMqW1C1lMoPLzDlmZIsBwkcQ
rgTJxFtUNdHe9d1456SRWlmJMWz7opI7evgvZfVU6K77NwxUTyMPDMeXZb9fZqFIrASAIZgYerk4
g/HliO5jAgZ9pFSuVsJgLmz6fbUxIMD/h47N+kfH9vjOycAStiBxxnUeR+J/7dhAp6ukSqOVk4iN
kxP9w86HHR+ZEHTmDElpBCQU88b/nqAMZSNahleiTJ4HNhHdTNwnJd0h7YPkHr4Rfocm0aRQ4VIy
5T41SY7i6c1s245TE9mUAWAP6FN1oTBPTp38Vx3xb2XEvx3hyxnx72eIME3PRynjOSTPyH9ky5vm
5MQDbKMVk8wC3UYRXIwXpl7JE81Nt9KUN2SOuAfMnfTZ/Xnw53JnBGG4KavsPwTdO//9PwYLgekL
13Qlf3n/SEzP2zJPxAgg1wQZsPJ98GcQg9WBVOfqNinyhpxMOGdruTDHm5jKmAIdp9vBkyxh9q2q
wdp6YmHvFk3MEJ6U+8bme03zGqed+FXZmFlALQT3KOBhMFqrEJnOpmSXBa/OtLdJ45wGo5tQP3nV
K02LcdYqJRs5Se33NhvnrSHMvz4LEKKehvDTihQK9yL2dnkVhp9F1X5Tc9mQtMZb+B8OfPu/33yW
JXw8/ISVW4H9zw+L+3mUxAjzmBMU4Ni3D6Gft2dDQ3KPBJt6DXCZrULJjkC6v5JRZn+C1F0DCBl4
LrDzUNr1byHrssNM3ZATiboDuZLfGMCFa5FKC6yS/2ngLbg2jBVe6AfJWgzn12g2VwV5EvtKE7Bi
+mPxUi9xYNLVcpfjun2V4b1DVDv9qWzXYyUy+M8QvIcreoHt4xXJKT/cQKFKYdIC/t3j/FneVS8J
kaFH9q2IERcimgZjbmtzY0YYVgYZStDUsfeaD6Nat+m0saCScS828geEq+fCsec/CARWBCI+zZaf
PAMnvDVULHtzHIpdZfnTOSmHhIQMWvq6kc6e6UnFVw3Ix2wCKDUHdhvo1PBcmIKLbJMNRzPFfO/8
LdPF/GX4hFcg+QQ4iswiGIbiCQwk/g/kTs9hhkMtGILqpzD28djpO3mv4T1aZMdzMB2Com0uHoK1
C9pImGlKHILGqS8Wh+MaLhdCaG/297VhbnVNzEZFmpeycNNhYrTfxRgHdOxOh3zcst515zwbheO9
BnOKJ9sEmAQ6M6s7loCyFm+vBvh3PlnDfaGx8V58Tc5PIAlKcDUCn6IFJaWT5hXnkdz3mAifygVB
5kl7ui5eIQzFLLlxY1yYVzH6dTjDbfaPcXIyfas9+bZuT9byEzId//A/3+LynxWlZTnCowr3RGCZ
nnAo9//rQAzaVTvVBut5RNdvcR3vW3hZZ+Ijqn0Zkb8Sxc59zPCiicplgGxGfFJBG1zmwPozmA75
6B0KS52657SZK9Bh5FdNCgme6bmVTf+fNcfGiV7nsJ8/bdm9lOTnPLsU3s+KFC0rHdWXjZSFQQ4y
nSGcjwlRAFs/G+D59yExOm7ibSY1Ti+PC15S1nmkH7CkwIFa6ZMre3lmRF7teza6K4oLDrR56Wtd
lhh58dLHLvQmpaNtO31rO6t5IkM13o3UINsHjaEtezb5SfUxpYyM2VCwOrLkoR6NAZ24NZyCVH74
KQ8Xj7HCoZBCXTLPUSiVFTcjtPxVORGNk0+Du0lHUClRFDqbeuq6771kAG8q+yO0C/sgTNn869fd
rt0nrfDeI+VVR0y23X+qVv9ZHPPJMqejvQnQtAgyLf/9k816ZGwWH/sTG2qcVWX36XXYXUdmMfms
4g0ZLcWLiogjaP3IukOdZoI8hPg+mCU2jbtz4CWvrAm1ecXg5fV/vvHo/5Zb69+ehLZjEuoMJtH0
/j+Hq034WRz6HK6DhfASGMe5MKz8CHF/i4YeWbuYyTwY0JbvUgtgU+tEn/CtEo7f+b328VoXpX18
XJp4tDFWzyVDhwm98hyexgkmQcrqXIbli9si1x+LMH73LU7gJCjVmRwfdfFQ7UsqaZby1MVBVWfv
VuYRP8IIMi5vU6eqExYWYPyRVX9MfoHmmFxbwj8aYu2DbFcFOEex56WsEwv7vU4PUaibU4j2AxDh
wMPNUuj34tY5PF49Lmx2AIJ1FHDon21mFlLs0yonkzGmRHcyB1FTkEEAn5MajumozqnrKWDgPkpW
S6mXwh/XkTV2R+GUcD0KTrXOKz6NrP6uJ5TT0VBVx44l+zk2gf6Pbm8/WxTPKyKhgs9ilL8SPxl/
Jx6modywP2PbxYKQCdJkrNH+9GZdUFa21FhW+9y4poEcqJ5WA9KN98L/iYJw72Pq0ADeX2oyWTZZ
EIQHrwu9k2dY6TGpy9+uqMijK0Oxd1C2kvieW4t5aH7pWiV2IqGM9hSY07iOnLWJCDmdJNkFqXZv
LMV37FDZL8exOD1+MstPM+4aNmDsrUtZOzvAn2DRrE6SjAwkvbAhzBB6gmjJxV/hLViu0OsuJc1T
VGC/Vjo9qKjtD4EkHtvMbfIN4yS51EMMsdZHBhaP6m9fEkQNFpNqP7SO4JHm1aj97ESCG/b8fLb2
fpbWl7YacC0MYHFzJeKTKPTJYd514+GJs2hMf7Qljkxu+/4zq5xf5OQ9k1byEQeq3HQLv5VQMw83
lhQn3eTW6fFT5eTz06xM/Wlcg3CMbnwEAzs2yceg2884HcE0UbCwRK+tF8f3t2M5BrepTG7tpIsT
nt71VC5SJKNhUwpjSF/IJ4VEVzR/cJXpy9B24REtdb6JHImtaSA9nBSDubZ/J1H9PTrZOup3xD00
mJNH58qwz8J4rfo1ibP5iqexKcc7VQ7d3QoHDroE132l/i9uVBFooqZnu53Kn36I88ls5+ZepWZ8
jv12ZpjP37C8O66o7Qio65ltPJNZXWarOMFTHqlI75uDLAZomWXRQO+Igm2Oofkp6InNCEWSIJMH
i9o2M4ki2G/3UcP2s8YA+ioe3rF6tjcChtWmlrO5IzdGbQ1jAPtW5CDfpqYQO2BaJCI26EQxQzFE
baboZtDcsdmY/8xRDjBhCN8w1ZqnmWiPlddhH/XKCkDtIIcbTDrGSeL6eJH3KKTtAt1x7Ar/ysrc
Jbw9PUMVKe4DRTLEfoyQVgOQqHWcaC0tZe7NBb5iGv50JEbgqTVLD5NKhN0iHPtj3yzqHT2Jg2F5
MB1MWe4rtpyUzlF+Ha0gWochd6aTMgVVln4uIjvbx0yXObK7vVnBqGgYNNCnF/W2KhdbKgmaf6c9
HY7cjGRYHCo1fcVj5l/oitDWAd1MiE6olqksRh8ss0QjvPda2afx/17ygWmSJgNqbZo5mnQyAW0C
Fm6OXXxgPFc/PM4XCEVwMPy2j9dNatenVvKVC6Rx4S4pwXlV+J5wfnXbunKnDakeAfMFHZwzZDJm
4loUztO01RnSmsSHopaJAp1gX1zIHU5Wlp3h/QcBgV+GwnKWrXvCR+yitFjoaN1x9GuQija68Mz/
+/gMKpfpRMBnvK4aCLldqPYZbQuUqC+zWhZZDbHl42D9lQy8T22E0KG1Pnrmlsdxueg8YQifd+iT
8Nrvk2Jyd/XITs4Y4PXnmfoNlNO/SkkkLd9TvD58Cgen6ohoSf3xRU7titjt8WMIJneNI6Y+DLpq
vwIeyfDvX9KGin5MK/tTFuxcWtKmtWN/2uxgqTS1cQD6HhF3veqtwfxAQH31ZDDdcDslVNzjXbeG
+4Y+4xpVE8LnVtTvAIiOiAMQGbemtUXS87+ZrW42EohTfZphb5FU2FxoezbsQeaTyp2K2Ddv3ma9
88shQOGHWXY3nyfy7cHCdJZ9JBnRKwEGhVT6lFzXrvQ2aFiGs41KzJJAx3kWkJAlvFVrhePOD5TB
ZqB/Kz3AlRmBFwcfdvgH/e1GlKJ5dSJxSY0sfPYIGiQZIfK2vqiqE4+N6jQC0t/OgcYLM8SHyXWD
++TBcBKS3PB6ns8KNfuqp43foYv4U7TxOXfKeYNd016Hea1P3ZB9WsA3OIRHxHboc5KDHvWXl8y/
7KS3vxKiTATKyK378GLVbvwcRlVIWUSkdMp7h+4pJWW2ARhnW6hPFCz6i546b2t34AUS5ndS1eD3
g4TckgIJWpLJI1UXtNzC54BaaJaBTH6ELlQBS3oFLB59MyHgXS2zxyU+TuFG5ED20VzxWKo+qsSt
vidG/Tw2WmPmwEvqa0MuYKLNA9cTjMPI6RB4kGYT+zn3jEPeTgx9G/akMCmYWtf167Q8plHCndLx
M458+SOz9buV1BX9ISx4j+9L7oL1ZKHfor/hpF4WWW2i5TZoGvB1CjpB3Prm1QnxRVAMPgH0nJDN
qHDjgvAGFyy3dZ0XR+AdyELLmMSiOO7uuvSDo2GjqkXPuusap/mwqx8JS9PXtu/SrVEG3rOZBDWO
sI4UFYPpkZMNJJzNksXaki3A9/Jn0y/5vC1H5TAPzBMKhjYFoSBeKO4a29nKzod0m09JegpGlNS5
NxsMF2vnLEP9liQTRwo9yBKyWk5r0WbzEnR8tDm5f1UOcjgfV+fotcPRhPV/8giowlFRn2HCRPe+
cYxb6zxzD1pfDGuqxYJJOEhg3ANocTenevHtgoCOwNx5AIv8Hh5lRWCgBVQBaUqsvtMcHoROgDNM
obeNSFU4BmP0O7ehYdntqPZNR8dlzlN6K9PARXPR+JdYROMrvrJLjT1yY5ZVvqZzScH0uIDdsRNt
mZDMT57U8upMfEImUrI97m5CiorfA0LxUitcB06HydBEufCkxaJxbvzk2M/leNNGRpKx0+KRbfOJ
ToA+1Y1VToK9N3563+oZS6Zk5IJkg11nCPdaADDfGC0QsXZE6mkH3h8PAQS2/4DboXl50In/38Vv
k3CPnvCWypjzXTBJq9AXR7FXnEuHRI5SDcEeONtvRL4hpVORnzNZf8ctDoWXOKErbLZvHpaJY+0A
U9VlDinGt+374yINeXSSXNKPZdathp8wGdY1XrbDaRf/Gi2BwnPIQmpHsdex6xxt7qtVVXVXQxTt
k+Jr/JyZ2J+SsPtpqKbdu60BSiab7qR9/hYOoF1lJM0RH0Oz7wr8wkGDLSWYKvVmNk2NINDsz3Xl
kWY7dt5O1VKdZRI5F0PE6HzHYL5q15jg+vTOBb8z+oZ0WpElgSyo9M7+XKTPCgpgSuATQlRsn1ao
eNhF0Z0Jf7kze8/Y8fi1T2mPhlv2xfdY0IYbjL6W+UYNhleG+2iS0d4HtbtO0etNEK6wZ2QdMECt
X3qEm483cxhijwwd4y60jG48z9BqDSlYE1f9inEGpMlcbkaFwLqUTYPsYESy2XiXCQLRZDviS45C
b0Yt+iPBkvY2tSIXWpGN5xJgPb4b1g/3sUyRk2OYEunvGUjCtggwQZqds5hYsd+baFi+dacmSjE1
4SbFoVv2zKF4G/y/1lQHNwQ4Jb6OGbwVzp2zDeMFcVy592ztvZTMtvZW/1s7s3sVrdqmUaYIFwnI
lrAtniU+Fv60p9gFJ8yS6FtCoMfarkhaaXNsOWXkNffHZVm+hELps9OWwclz7fNDLFE5TnnrD4Ys
wy1d2mtXV/OHOx8mUjA3Q00pU7uRdRSGLY7t8lNbIc00G38ECaF2BNfU9wrezL8ucZ0iB4n1re5x
N5pV2m0a4RnbuVeETPf3avRg67RVd7BH0AP4e76C4QMjpY1W08X45DFCwOJUoe/B3xxlRDvVAX9g
5zFaT0iF/207N+Ts0XtT99PaKuruOUkL64ms3X5d9HOw8QWThlRLgJcj2emCNn7b1qbaokl7zZYZ
DF60b3GZZ2vtyARReBxfgoKcIIunQ52O9rmuU70Bk9V/UIh/x9SNhbKZC+9TTW21Ra6c7R4vB9fA
/ODi09R9LU9lGb2RWMwTIRLAE2oSt0mWgmOZYyVHYt96qnmvMuRsES0elko4baWR8zWwsqI9Jip6
Sa2hvaFBym8TCR1oJZPc94kaU3/8tJO71iB9LU/+tjE51FOWxac+8LsV4Zj2urYksPtyuJRMFqB/
wao7Ydg/8q22KGRM+xY4NQLhin6V/i2AMxbbLwOzkPVcFe6bsIwfJryWyZMFDp4834W+ijZWxiPg
gb2Ht/nbisEl+QqHVTQ5xdadSeaoGV2BFWo+6jAd73ywWGmt5kOxd7rUIw3h42+y3An81EbY5Zqf
zlS/5rWXfALQ2htZKo9paMpjmwVqM0xj9uR5bn91ybN96tr4FwYl8zrkEU1yqphYBNa5mQ1xY4MW
H9MeqW3aJdOXLQBowAlyj7ry4cyn87TD53bkj2zOwD/7t6ZYYpebwN49MOAgfNp9irUYNY/qT4k9
RZtEYWHXLYhMJ37RKeNuht/xPvBH/3ftJin4Z3faJl365gxTdcEZkGxJ4TJWqXL9e2/38o5PND16
Ff+8gV4MfElTEzpQ4UjuIejFGHh87quLUf9N0xB/V2ptfYTnz2GPPKg0Uxq0OLOPj0urw37vowAf
lrgEUHOnYvl3WOof+YS/YraJ+3lkAABNKp2eOiIBBqaKcDf6mlU8uD8w4OVtYFz4WGIxZqmQ1KQo
sTtotIbB3CI31BpkWX7IKqQ0gR/3rwQZ9q8NLq486w4Fe6cPq+kIfGwiwu9cy1vnHdkaNcK+wG3a
zwq/7ZnYBxN52qZHuvsnzTYy65I/TJNxHke592rMMepQAGzA8cjHMDXITCX2U6aeoTb8gU9s3HAZ
QHiPGFyqEWpbRe/bISMAIAYGJCJlz+F+fdYF2v6i4zeeekwFE5rQk7lcpD3Q1PSBd8DxiF+OdLKv
IoJq68jvLBXi25jm6a6t5womYEFyWec3x8GYsUiAs8S4KV6GLpk/lVbU3xj1MeCVFDWeme8aV1OV
hY13a2PM7bSG8R6v/7sAPrjrWQtGYDUTniCd65wCnNVPqRFNVDlBsA4L4h/ypcaOe/1qWOHFnorq
7C4XchiIU9O58y5qf/qSSyq9yufiTjp7TcYTMRFkfP12CU62+S2eAjvpzkSQNhec9mdhziF6NMnF
LP+aoil3dsBTccnC6HR9IY0ZlxsBZ1Ubix3x4u6JGHbifJPpNxilaheW5vAcAkwTZV4dQFF2V6Qh
mP98o7symFjU905+GYOU5jXS49sUEBjfO28NEqq7F4jurc2Qdypj/qwH+sOSlNdZ28mZp3p6TrVJ
D1J03NEjQq3ePAFqN+7UY98Ho/fPruGrTSLNb7wD4jXAUdsFwyXXfJEdMcS3uPLjWxcl5KGZ6kI4
z75jk/7hDM0JcWD3N1sG8rFEEGhY7+P4m0nnT9/AZ4hvEyiS+4iiWS7M7HmvAtotBmNDQTHGOot0
QB+pVCqEtTNdA8U+J8Cxju0JlLeDYDAI3+LpXyjrtMl7mNM/yB5Uv8LJAY5tzsndFM8PYjc6IGBK
pndYyDd2SLwgEQfdR4MuBls525ZBFST+RQGsM5yaR0l7vNzQDV//L+2qeduGLW2Sm18bD7iorLMf
pkjb53oJ7YW+nvF9+K670n0fScyJa+GeDETPpHiT9L0MMVGIvFX5AA0avQ8+Fd4TnynwCdkDFsJU
6k02giFPitzb5GnuHhaHQAmNkolkzeOtRCa2vCqH/FdbtC3cejaVkzvLz5h/FGz82FBfOvhzs1I/
kaAmLoGBI4TfKgOeKU1QPsSVtts4YfqEPj59yiwU1swVxI53F6w5ULxTUzRYabpuURY55orcxfkQ
ekN6JpqTW0eMOFngIE+N+uX1Bnz/wnEvjsq/YoutTDC3aJWT2lErsNkl94XfXSzV9xdkbeUx6UgF
7zuQQPGsUbRPBL+w0cXuXAL8h4Z+WN69Kig8RiW8hVArfwCSyd6ModCfoe886zJlivv4oiyXh8I4
iAYP2Apz0rEs/1hSI2YEM/puyRGfoBMDIRBiX1hzuUe2/EuJmsSouJNfsi5hs4ELOfqt3SLjT65u
XogrgQwNdN3Cxd6dcfqPDqqYGkRiwOPhQr7c+GnjoeGJu2mi72E3TBgjwJEiiHFOJn+gxGVydVlx
bMiGZY+ATynyZHRUQZJfpDOARZqoFxN64/7TJ773xDJJnx4/pWORngCdCE5zbiB7oar12X0ugE2S
cpdd6im+Gra/OMtBp1UO3nMa/Jq4vaI5M97YqkLYH1o1bwiWzRdvTDzocchh+aKqjceodacsKljL
5NMXIvbebNYurFbnu+lO7pufYzAhEfUJOWT0ygf4IXrH/OhDakMIAZi93N9Fg6EgaWL7Oue4VTIy
xadIlh/2yEJGR3m3PGBREkPgP+EVXnWh/E1JZ7y5qJC2kcTLUKZgA12/YGJh2WprLZjcsvUReoyw
ryG8v+FAn2DgNmhhv6RSctt4NrfY4Laf5vylAxpk3ecXe9QhAKsIKBAZ2ER5Gc9BFP20VBwfvXgK
b0XnfChnoNpPmYc9VRNSgTYNLmYhIsqE2IAV4Ye7JSboLUDX6kT878RBPxymueOXhv7TWHiSSWqe
Y8Yzb0mWbaJxMbVyAn81fhFcwzAx33Afor7rapIZl5ciUd66aVS2gwT6HFuJeXGNzto2UTztOD5X
yTKXfVxyJ9x7iY0Rd8JJHk2tcp6AScSbnLuB7AQcQF3dfM+ZmC3xytE7qFm+pnbJY7yud27pEp0S
LDPnAKN2J3ta8ajs74NqizMLOApkxON7kQ6Y7GWwb1N3ehmseI9qxoErorJvc9+zg5sE5gcnO2ZJ
P+xw6iWrvHYkETCmewDhByDNWaJ0Zn9HCjq4iLlUL4MPrTMzzGCfa4ZQLHY2UV/VJ02NEmJxtvK0
BMdE+TFkDF5YwE73lpnokyWmtyzKrFeqGxIpMH4O6H7zBq+Sn7HVn4CMvdSwXs4tB789zAcPDOBV
JR2kbNf6Uq2vz4RwMSwavj9eBPXwOY/9fu5tcXpcDEcjHqsBRbCaupQyyb85sfMRZsW9y8NTZZTd
sxgZgkKpBvcm30MVYwceYpvbrYmXmACr3wOIxM1ZkUwoDCM45gih9yE1TFl46iMaCNu2KkLsB2qE
y+AZX0Vo3pLSTn5H8Xybxva7a8dwDlL3b0lu0plOyVnBnAw/bPkXawC3jUG0yGH00E6JHJaNKxzv
BbkTOZ62NR69ESmT7ur5UC8YmYcsmV7IW7f9NGyD8h3td/4CvaR5nRtXUn7N9TZrZf1qZs4S2Fv6
rN2KbYH992wvGTuJRSsDBY2f+PWIrHJ8P0gRWq+OdsMIzdZdJAqyZKjq+S+Zl7a3KepJPa3558vS
hrGYyvBp0lW01zp0j4RFzKfYBg5DKC3gD954ChkkC36DYTUt22M8M4i2QC7QUpSf8wyWJrG5UbA1
ibPWjolzzYcTU9XoI3AhUk9QBjfH0KPjahVkTrv+3qezOnud/712PGLvloIBLyYlawd93R2yYK0q
Zog1uMrj4+LqxTq3uMUe/wY50+cWxsQwwnIeefSTHB6d20jhEgmKr1pM9U6POS1eHkBqiJZqO/tk
pphf/RzBD62i+/RIG+tK37oYWEB9xth5IPaGB+M6tLXxDF2g5m4gIxSIJB5u5U4r+v8K/6RfPSeZ
fWAtBCStwD2Y+o53A1yVnCNQreuaRf0TTTppW51jviCnKxmrBDas3D9M7adjOlTANLKKqMSiOHRd
s0a1lV4EGTqn2JjudivmDe4kD1yT7L51JhTpIaHCwSmZNEG+NwvKoxQJz52t/3yulXmxY4jaKkQy
TMZ5d4+lItGHDTSmkvQofCbmtf9qo6zfNWpiO01ffDYiwTFmIRB1ypITEHcilgDKoCYhTiyz3pQh
/B+B559CPDjxU9VB163rb6A8zhqw8qrhxjhqSyuIOr3QkLr8+ej5E7EBQ1GvWjlEzPkb6lxjPHsM
ILclncex6quW3UKdrUZR6R2oOBwVzNJvOqPPMzJGG20n7qhAk61hahCMmfvuPxbJ+P8AINTyyHv0
B/rC3h6Fc4vMat+57hdO3GFvlUhY+SZwbJpTtQrDxdxqleXVC/uLmZbdk5r818ejQ9J7g7Jw1yBU
u6NdWIz76onFLfrrPRaheK0YwV4nR7yJiLysx6uwsT5TjvpzNGBVLuso+/rXT5P3JsbGugcSreIE
RWNJYA9fJEaZPg5SDvsq/t0RVI9RE19gZRdrNjbFnTObrNyJvbfdFrtu2VHFxXkQvkKqxmfVJWF/
8GV37tibfwhhx+cgs8Hxkhy6q5XNNt9HXuhoNn3BwjfPwPfgnxObgQk+o6jqZ9NNw9ENnfJe47pb
xpu275bnWAMhrUr3Iwzsj0zY7r610ADVvK9zcfYBSF8h2pi3gvr4VmW+d8rd5OinfBM7XZCClCcu
+Zdm/gFPHSx7moTfrCFBKZmAkxrndoc6wtyN/G9uA2+eb1B+iieAti/F4FhgYZvwPa1eqIncTVXF
CDFsMj0o6fWuHcYHASa5lhHCJg04ZCcIuH7lePo7Foj0AoF1uZOOsZFd2n8L+bSmMJ9/1gsTksqr
uNotucJwKMl5sIRx6DJYtsQVFPeQp8Mat1R8bSN9w35PlFuKFdv39N338bRbGInWWWlFm2a0QkJV
QhvnIRe8qc45MaNmhyn6Rwaudz9WsLI9OqZdP4r0ExsV4mAYl+fHy3rM9gFYq9ToXx9pP9IUgAnh
sICXnjDLUI4n9ay/k4FDodVkhz6V6u6H4zeW70S24l+6SGQK3txOzzpzpmeHQWwFB1YEQXsdc6QY
2NjVLkeytOaQhCTiz9mZCAScKkqZm7AxNFqPObzoCsMza94h6g6YfXj1uFRgZMsGM1Or/foeMJ7J
zSxZlXE/XEMo1I7wB4h3dre1JhcWey0svEezDaOPXrEsgv4JIK74bkblez2TVwKS/Ze3BDCl6D1I
ESOWPe+qN3A659CEOfZ41VUFYgojJfrZkdNxtrwnX1sdK3GMQhjBdLF15sk7Pi55pL/AGcfHfkgQ
vFnTvIv8GD0r/F40OKqD3KTHcVcSnfriqC59CTUeZ7s6+YN6JzSBeS0z9FufsHkz8iLcghiNSbug
RShNE04MsLC6rabXIpjl68xyFOMvnRMyBvnKZs/eJxqCbhNV+zSW9lnMVv9qz6gLnML7M+sezE9i
GGyXc04usCSshHX+YZBehZSw7n6yZTqUoBSnYszZJlKDZdP/STJ8vCyXDBY6lfceT8S2cOFkDDER
ujmu2cx8kUbEzKOIIEekcfSny7JXu6PEkMIBWRYSthGkVX8qEI6kiaf4lvPq8et56JvrkpSpVbLk
98X0mHujqf0nUMiXyCLgfDAK82UkSHxtdG71lvv4a8kWItkb4D9jRX94CXlXSAMX5ygehpeer583
Z5eC0PcDmzCeMD17rL764xMubUJ6XlPUyTPzOUR6ZuQ8Z94c7mfJIGDWLL+7gSQpPex6uwamUoHO
LhOkfW0792je5Rn+SXqxPC85thrf/zRPBqikApyolwMzCasKUhxLiy1Lsd9hPcG3DWW8zwU0Ikb6
7FS0UTKag2fe+RpedTV3Z2e5tBEJU/aIfDJsnK3qy+TglYtz3mC2JRoF0X+2y4aTwcHF7OQu1Nyw
vuYifEOHUN3sgZPOaZiiDPH41WhSvx53Fvv5g4r5D55ivmaFZ+dIZJYfadeap8r0g2KbAqgnuiz5
8rhZ95PKwovyDWtXlHzGj9+FYXm3c19BKjkJExDBMGlll8TzPV7PARvxwWHTPpgG555TTR+Zdt4k
lpJj1EPh07gGL67FeLXtEUPDDDmrwtvFlXThV+DMxwACzvLJK+RxcIN9zfI/62Bkoa15qtz+JeCJ
iBh4ZegdSwhGCNkhK+KXbFS3CMOFjNjMQhTog/BJoVSrJ9IV5gx2oH/NcDOUk7/pIaSPDBLOrOXv
o2n8VKgrUrWAtHv3LNqvjIUMMUPss/QBCQeY/6MHTXLRqgDNA5BcThvl919oc46kHPV5fBM9Yqzp
u8OAtyCtNyc6V/YnSdq895W0NPuIuKUQmyw7Vl1w1XO3HwS+QU//4X9xnTjOVYanaD7E+qsU321t
3VkBcuDE4I5qvpTRKSi/OUWGwYmZScCkJa7XPkiOZDh2Cxhg/BleCG8nfnIrxMKJI2ClQJ/FULgJ
P1zUtGwiJ96JGAt29FrufGq0mfajngDsIiNJYGv3zP/72X9t65+tvYQ2howFJBj8btf2v9xmOgLh
FmoHa5QaPNqmMxo+YmzMYIGtBHf5e3BJ7JyZkr3PybspvuFe2Lf5UQSH0AxXpiJfogvhYMATWfnd
fJTOr+KHInKlrC6dKtYZ8Aw1HaUGHKPPgQdJgY+fx/SmSdtfZnM20QJ4L5PVrX1Hr5P/RdN57daN
ZFH0iwiwmPl6c9RVTi+EJFvFXMws8utn0Y0BBj22220rkFUn7L12323C6mm2pk1s0KsiUrVZV3du
dZUgfUpj3nejQcUK8JaqQXv9CVjqKoQFoNGIzea0jjs22zkj4B7Vm1mpLfD3wyzqHRfHOuH47zKy
gBJrnZF0XTW7PC7XXfQWCYtNEOpNcBx0JSnnHp+6DWlmjpNjHs57VI/rpiB8CZwuDp90m7qMZqvn
BC8yuTGSJiU6UuoEor3OzJmBFxYpDlPSKWImnx5aO50fUTAZoUeSaHHB5byxB+LMmIt9mUOwrWeH
NiTahAA6vZQcCvoUIujdS5nYfyWh2CuMeULvSt5Swz54PQWhOwSE5qrjVGX3hWFtgzTB58cbBjIm
y/5mvCxIoe6YvO2sxKItI6/XtcY1AQLT95QgXQzlbS6XqLH2izSmfZbIl8lk0yKvcu72OQ6VhhPf
zQhzSqEe0VfKoT1mPYpzrO+Sr6ia0g+PO03Pf1GJPZtBfM57+7Hp9QZ9z1c5cLEo/ZyH0rrju7Gd
rW9yYlij8An5Fgit/g6tDrAv5z7o8gJtbLYlc8Pjne0z4477Qe2WeNCSjKKqMbZqQqSKLGC0001d
ZjukLMAw3fyByBDc5bizIsZxYJM6E5PQFBMRLDZhlGzTBaXXLQBu9aQJ7ktGchfR66SYvDMGdJm8
1kSc12jbvDhDTJqeWp2uhwFHYqjCE+pCCPJEM5TDCXfE3mQBwcRzfpXs0lmvnInDmGG21r+JkuRt
hfZnCc8OKdw1SeQlBT7YxuHBBweYufODg5rc90aeeo7IMpR7NpmHqoiPigvGGQ9s9U74TAAbkd+X
Tq8sjTEHdu7Bq4JNapz4n+F9VfnzEI57slnvxYbqAE4qwJoFgyeJvyBcRpFTKKV7rwsfCV3Ol6zn
pHaxnicQaIlrZl4hjXzbJNT2QjNv6lqYlf4pt4tnXNc7ZhIoWTjISxbzBi7ROo0JdY021GNvifQI
J0FM3lJsWLCOyS23CTIOagacLf7J2cyfoly8D1LuE1ZZJoRscyZYevL/wLvdBPpDu19ge77HOT+G
xRJAP3O2DN4vUKTdAEC3N4hICOcbK851Uv1lWIQqTezDGp5m8jbB6V6FMbDzRv1k9mc2JLCJHNZB
1Q0oKrgdUmtQoO4cS34y3VhL2+NkcuEYwxbYDWmtNl0fsexiXldzEvPYJuVOhIy+h3DjW822Kpvv
kCHtYZgb0ik92OLlOlcWU16WLy0anHoyYDa2W/LksLGjziGJzI+aQ+mW2xGAgW0VpKmH7Pqz/UL2
Hmz8tQQMxUxxOIszUb9PEZ0bnYJTpRfDbw4ha2qjmu+lqi8iLV8gy9wXSO14/S+JcO/BGGwINdoZ
WmzmUjPT8u9gvf7NHeKg0yc5UDtHMeMaazVHACyi8JwN06G3rdcsa/aejyBa31AhBnXwO5rh3tes
T9tgrz13LwZItvhcSZJmq5TpCl2igIeaIISpjrMqfxs+YuT+q9KVT7IYfyvtbDmF8O726TduZbXB
qMNYsbROtgwfZ4FwNU4A8TabiEBZru7V7ETHhhEgfI6Nsm1Efh3baOMDAhqnIuuB3qUQTv8RXE7T
X1kUTGC+64c0WlB0CeUU55dI9sIm6AbiMjFfN7/IwlVB5gqTtlVsoN3ySTarkh9wNJe5hiUZ3xGb
sA4gIqkgfw5hr7n9gqCs96lpXJQVsZZuGKpmZKM0nE925hGjIx/8MMco8y9HeMtk6y+94GkSJmTm
4HUwmy+0gplibxHtzMj4zUR7qaoGmKXcuZP30EGLdmd9yG3CpB13O8XVXRuQmTAHJmQa0A7THxei
vBP9TjbGqCHfJ0VIAlq3Tzp3N/r1zYvDpypVO4VesoOFoSOI+yTfVNYhQt27ygdoVERPmQVA7Np/
MSdM3Oqu8Bh6EDvpA6bLDQLQMZCMgIVxdD+Cw0HaB3Mu5KUJ+2JgIQDxZhYfI+BRvD3OrU6AtfYA
AAnB2KYEpOWqpweqLH2w2PHsBRngfeVth4SCtmDTthHyDlADFebMh1sQHjVtIuKMVMZ6I/XBnCbI
cJDeVt8dekgmaVsXrwEWK8udd5XbWeSZ1Dt3NI+uS64OWqA1NnEIv/7ayr89uvc+izZVFZ4q6yUB
5hphOm1kua0L/w1SLHC9lHhBZ1P1r6VFaSNN4HbJTsIMDF1z14L3g2bIWnq4eaV81Choel8dMsN/
QDCMSDpBydvu3HpcN8yFLaAYRlZ+dguJyjLS38aJuGjDw1jhlcquptusoMncRbE6dcNjHiSPrd+f
ZYb2B/Cnj7ceiVWMH3LokqvZyyeH8APBfd4TUI8NJ/ibp5QhginZinQVpphoNpzU/NV+9SJnNyHl
rJqOLXKVzdyMX+PAd3lm/8V+DWalglebPZLoRjCExTCrhFtHhRR1Vb6Hog+zzt2YLBcQENoUoTEr
abwXK5aL8dX31ZmooDsytv+AR2S0oNUtM5KHCrYwTm77VaJG6EFQrGoLuRXJI1FJhljWdhLADf3y
yA9Q9vxRjnoqUG2vRjZ6UhvHINbV1q4BvVXtipHUQkfK6SUS1t6O3y6O7l+vCe783vxFe6Wwjwrg
BTrn9CKQ17TOokPEoMx3cCMvUVO+mzp4yhcYGPBUg+dFGxxQHXb8jZ6QaSn3luZ+D3I5JS3XLy8B
ssW1quoEdTxz+o7UsCb7g5Zcrl9bxl+L5uuPIC8WwNuJ2BrmnQKnztSyeSyIeq8bO1mbblGj8qbx
jK14zVsLfrxbewEht0GLdSf39yVGI7b84MenifBym3tSCEKFMMtsPfSmloKqSUgNf07DrzbNN/BJ
nqk421h2OgM+paHMpbd1w/Aove6XgFRKpoYCyNEyPbGK09a4I7uNwCExUOiOzbuXv/iDgUpqQtVN
aDyIqqpb+6NJPN0AvHMK3ggEMRAMNhNErMsEg2WT2DYYWaovJBwZR0/EHg6goZ1OeouHM11ta5Iz
wrKgnJ/gm8esOsga1GADs9dllWzPptiwEf7QTMH3iOPfc/6yavkYLDnfuyOdMmD8v0kM0Dibh36f
XLocy1Fbpp9ECIIGLo/ap9KdYOmbU3O0zeb2bxEHf35Vza5AjMwOP/lsbackbs2lgxjF69RMV0A5
iAE9cnUnL403eoRYBb/MKl17PRtEhKLNj5w/nj4HXfICoun2779gY5yvtHF2ZHFSXvHVy/GxJgWX
4CM6Q0Z1iYTdKoxF6kA6Ak9F8E6G0q5lUL9imnAjdfK36rMPjrlDnxM1tHxQOnLPOF58ZrLDvrHH
d23JiZmtePYx+/CvJxCgwnnptY+EzCJsJxYOpZvhEQSooZnlTAsZ2q3NTPyUZM0s87qVJ4SzS1jW
9l3zpx7daqURgB9zFFOJa58DMT0QB2ZqMjTMpN62KvgxI3rdPLy3DPMt98mHJ0eGBoEB29AVJx8+
HTWXLFaCtaiHxmA0h26VVP5tGrC6D/1jPVQLw5bUXDx+7FivaY8VMml4sSvmJTVz3i4tjo6KKA2m
N6MEu5MvaM7GjK9upJZKJN9EImJUgvKvMMu/AyHiNOH6V3nflQUYbXRd+GJ298eHQcvsrWL90Wbp
S06C8I6lzmeG2BmlAKJekwASg8Ufh5T9DXQIcmR3lyo0CaFRyFN+8z2Wmn2e8qal1TaTp0QhAEEg
EpInMOOxQJxlDtkdLP0Hlk/1KrGdTwlFVFettx40i0XXcFxSNzdDRqEccQAUzPGJdaTWs8f+K1V/
TRL4VtzAGFxxBa9qvHesT3DXTydVuPV5YmER2AZR9qLVa0OqzSQERuT+1Wd/ADYX3CjnwIJA2zF1
oRF3udZL216lVv1WhRRvZKph3o/UPsqnr8J1X9ib4x4afqhD9Hr+btgF0/XUUKXL8Ns0/5rxwLbc
nG2yktxiZdbBYczjiQ8M603t0KoDzwpK77XDuwy7YzjYE5UFsk9IeLN96x3UWsWzTwZJ/pC42O9q
hyNGxEQ9Ns8qjT+GpH8NnYeh5cb0incyb9CHDAMWYDelnCoLCB8tgiQij1hP3/uGy0ykrffFnL7V
HZEZCXN25sp4xlnPN7556WpiarD13MihulUDyFZLE4dR4ozvYzbCZvnlevTvqR23MPs4k6cMuYfH
YAaqyH0fuYt/6iYY6GYpHQ25wg+4luN4vBsDf1N3+XnWCFwRARiu/tR4K8ewv3ZxcIrM+rhgnA3f
uSeDdytkfiDe741cU4VkfzwKjeMDIEE6QiPECzOoxbN9jfvFXOK5vLZ2t5lFAMLLBGFSYLZ16/4z
KZJrabEMaYZPTslxCz35sYw8dI4OIqWQFnaIPuLQtxiQYeLtfJdnd0kbi4ODVzv3IE55wQ3nveHs
66afMTA+3H46jsMD9MqrrnB3pN5TXBjfGZoyw30ZLAYQtviJMAmMHjmYEev4CPW11kw864bNbIO/
gRrC1i+JMJ/TYL4Qh/eIn+oSY0xcaZNnJEj5VhMldmhDe1OZKIqNlEa1rECF+Zqf8bq3XOqatnuE
M0IqGHOwivwIk6m6lziPuFq+s9x9zAIUttjxxyWu6VjmxD4nKBZB6f94ZC2t5NyTJKO7V0+1NzNU
CIo89S7U/DbE167wHguqRHwXBjQw5ReQUPmMaoKGNm0igduTmqdigY1s9PYAgbAsCeMJzDeoXNI1
Zrt9p+1BVWbbRG32kuyv/NgpCHxAbFgrNXdmIV6Stn9f/p8K99Woe2ZKTM9c78kj2b3vxetCYYvc
+Fvbw2dZpsjq7GznG2hIxpEI6BTInBovYZH/EmN01xSKI4+0Wl3SYvz7HGSBVVN1DxIxJUnKlqOv
48AdRZzekvxQPsnGODrdcAtG89rZ6XGSJC3ExXdDwWBq+z6y0L52HWmsVCqZGCVjTgDUaOY3ds3d
yZBMJeOzUagfm+8s3nqXjCxmWBjKubSenKS72XYGyGZ5pgN3AJVc9qfOLNkPKIegRhoc2zwE9UPS
GeQOF+ZfFhCnsCkPBtKbQKaPXlL/UG8wRpp/l5e8pfDKzXe7oUCaBlzT8EmjKv8eB3kdA/FDmnJG
TAHBWllPn4hQABA8KbPI7DF4QqFhYF10t4rnLanLb+I9/qAgeIATs+s7hlliJhgpZJKhzqp5T2bR
rzFAobNJ4+fa4SFsnZ/lYzRL60+YRF+QscmTrX58y8b+RDOircZYTUQDYf1OmMv3cO6DdV9IvRqq
GPErteuSKvInICfRhQnBt4skj/fW8U58Q+9w3R7tQZbrpAe93I96N9jmhld8j6L7BDt5q+QylnNa
sapKm8QlYrzMjG98nNMQS+ezdbo1YMF5NVi9yxArvLrLI+2TjNg3Fgrx7KoJr1gzApdFV+4J7Exw
K1jlqnNdejf3prPmV+Amw1VrvVua3RkMMbJp7F1rVKxOHFuvIUa8o15gEFj277af/2oX04PAH7zu
mmGDyXvaIaci6o8I7QHxLDu6i+VpGNIRfl7bfbBjZsegnglZrPn+5FZEKrbX3XJm7APumoo04ZVR
QjipI77yVWBezMwDm6IXWEoVXKIBXE5mMl6rRmwOHaWsQuLjk9MRAgJdlSOorKZHh2gR7g3XwNiA
IqZoGaPvxtHFlllAIjxgmiWAW+0SgzqDlYX2N/cMTNG5OfTYBIM2xA4rXx6zIw1OuA2rcNzZ6ly6
LYgO6yrb7N6Nmy9LDhGZVN20kZ+4yIHUOu6qMVwEBCO6h9HGr1mY4FYWMqCff8vCeFA9R1HJlBlJ
W1F1pBYVN38B6HatU64b4lgMvsZ4ce+KIL0fe8hNqQuaM3eeCa81930yBrvWnBe0Bu3VpIeX3nes
1ahEvfVZMZ/txQXhGt5RqSI69YUZ7GUx3MUzuZBxzWXiC9gDtRPtKuZ967A4Ym2gQcpNhv6sA5Ef
dtDlERKbZq/Obf05ZYszYaA+CCv+JqMwjpDuzwS2plR2cmR08jkr83sInYGbhN8jpgO4FGtbdxR1
Tuw/BCIyyScitzhLxblyNNAGSLnsolCXM+zUlpesC0/+TVmwrsgiPgPMjZn96zs3ZJlts+UI+b2Z
135FmsatRmhLiVVE/l8RvLPi54N7hQ9DhJU5JGujcPaFTXiugb115TvFp9dGr+hwsfDKeZ/QoO8n
kj4ZJQSo3IBaqza+2SH6g76jsyLT+A4iulk9MrkiKKCd/hIxwp3J7tlk2suXNV8PVUB2i6gvbk0S
ASKjX7RuJzJbD0lWkxqOZ2NVety7rd5OGv5+DyhkZVXJr7ng3OvyxZ4IrbckvbhTKxLL7sjtNPad
MZ1aZSLcyqZXUtqnlc5OQ0/hU8Y0XUZbPaIrRdaGy6zmQQQxNL6QwUNjS/pImC6ABepqvI0eKN3s
KC0aL8CXfLlpRUs8OTE0l5hVKuJwSqqyNLe9wnVE/OshdCxU+PnbiGAf74h489gfO/ANyOE1NvYE
aEbBDmA9iMrF0XQpTk+cckRTRB6yixfA1x5k6ejCVOgq0GlX8N/X995A/CvRH19dNJ0sMz57drwr
TPb5dvug8LRFdnCpF+sPf7kYlinCwqbsF7mrRzRA4DJUMptu53Ej2mR5o1Q85YwThls8tO3KzQAW
okBjTXLSo9+gBcPWE5OxkQrvHVv9d5B0v5SHH2GSfuMnWLuYFJOEtUXCemyYSHUrzT8+n9s6kvmp
7xH7lXOFuZ5Rm2nhMSpQLfo9VBsX0+eI/AMywH2N6pQIqvUiONv8+7eJED8M1QgpCu5kxwaskSzY
CyCNqCK9jQdbiySDkycT3FgIMuflcip9ybEkXtCOfptqCbJP7KPXpF9k56QM4D7yvDmIurxExrw1
jeYZQdneoU4cdHut7SVaaX5LCRxzmnqT0D3iZaU3p91Gx6yfGkJsNyVxLXjJTgVDRF6D8dOX8T7C
NWA5C2l1xHarYijAbOnXAznQYIGQHNE2hBKzrvcEPt9buf4GT6i5It6CqQCvimibJ2se8VHNwIkC
t2RqMt637R7Q5Mxvz49qyJ6ysnhxLMSJxvIFHG0U7dy/MApI9MySr3wWbIHRdOK0TB/mMn/oOus1
cmaysOr7WZBK2luXKjN5gK0WY5TCB8H23hv5I4XZvU7ejzWQtNB0/nNbxQhy4PIfnNCAUmGfI965
CLhgxEy1b/vLUCa3SmmuVTldO70xWzJMYxzhuZc/tmN/qrvozLAI5cJrmMWUB3ht3MR/dcfPak5u
tqfOhlM/V2V5sSQW7qrfGePMF2OE3uT7w5dj94QH4IdBtiu4FAhZCZgWGUEys23s7ltTsyinqIXr
4S/bNGJt76kieMe7GB8vYX8D0Qnkjq1lar426GhDF2RwFneQRqiOCXMNPH2dqX1XxqeTU+gpvCWM
yFd5rJH282Z7lUsdpqOPNABYKB7sEcwwPraSurWYVsEHoSzcLwkULElABt0Oc3Ae7mXFVicrF30s
uz2mc230mCqO6VJfalgZpzr0H7Dq/Iq6unbB9AOOZo2F/jklLZuwDhd1bL9Eb6OzdqY0waTif0HY
ekmHgeNw+W66woarUGevANvYqXAArAJOOIbcIy4ev3rGnf3Z95LA2wQlTgSlD7DcvE2jLWTUYIvB
k5ScIji0VXp1KcF3IghI7ovPls1Eae7okQpUqvUl5/VPQVStgODpDTgKZiC7QEZ32iBHzidIdfbF
OxD/F48sdyP+zNr2RhkMBz6lRsqT4GSNrPC4ubkayfV2ixcvRRc4pvdAZTYII+7fyhJqtSMqvHFV
iHbCpw+TOBTDbnjPTKfZWp29RGzWxU5O8yeK5+eiLFoW+dYPyUku6146yUTwhRkVRUXg7QcS+HZw
67cqal4BwaBrw7V3LrGEoN41jrx3ZHGTkORJwloGri5MYMyHSevwbO8Hmyrcb04Y2NAhliNlm0gD
pq86YEjrlelqWCy0nV3d28m8qTMPTUJsvaRkGZO5JN8ZVn3xwu4N7dRbvL4DQ6ujsv366IjhrffS
9KDjBmeAR6hJ5J/lGDTsAxHpdwNLFpEqBNOME7Gskzlt4+MurY85Ct5q5+KR2E3pmDP1qI2noM8x
2qWUD9Wpnab7oMpjIgtB8w3xA4a9ZYIcPc/NLpzFr1uNOC6AgZPySPaB0Zz9PnizyptseYRGxfSp
MXk3ULqc1BBcSWRcFUNpgzREZ1IsYSwGidAQ7Vj62vnVyIm7UuV2hpRE79o++JM4S/KzZn8zIXgn
Ft3fj8FLTmAQVQGyiq4yvywETUlWUVnI8bfu/U2wYJSkOb4EVn8dx3btD/wtbijJ+PXNbGV5F05V
xl6NPay8AI9LI+p3nCfU/dbwMBTeGriiIhFUvuk+fwyt5IwY6zynVF0xwUjCKvG7QuVa+zwzSEYZ
MsrrVFk0kSkjlMLKf4bBxgaNB4DVtifRYgIDsLrpyZ89fx3Wd6TTPoxBgSuwfa3xepFxSh6zUgQ1
I4bA59t9wq75NKZtjfx5hZfKGxu+Ag0HY+eb+P589N6vqciJcQlJ+hkvMs0OcxerdZPjZ8kBS1kG
k3L8RdEJZC43dkRd8e+PEfnblIlnXAnU7J66ztL67dlZrOOp+GS2AYhpvJsau6e8x2OTjPVrFNhn
VHleiUvX0iQziEI8+lIgemXgMWZn+HAw4xhmU3F2l5iB4CpxyNZh5+m70xkfebIeMkwFuTCQ56VQ
feRbrNoArv2JpHf8TvUbC8Hb1BjfaN7oSlAlhW8DzvQ4DB+RWX2Nrf9ToSeaQ+eP/EgsmmljYu5W
kzo+2hbEPL0nC+ZdoD0Fx8hz4FtghHX7nXDBIxhPzl5OXjc68WgNr8k6FIZKqaSQrchNmr5lNU9m
YoXP0iNv1+n2RNWbq8pi9SSc/s9QBq+1R05Qn1gmtaS3ywf0oBn2jL5tv0PW9AYRLy0xLP2g/7IQ
uZoAYgD5HAwBDR0hIMvp+uBa+jHNGvDoSxPgTP7ZrCkge3DDeNn0Iws1gy4MlxianRqBS+5m+dpT
HyXVvw5r7tYJN7ixL2OcKoHX8nVIay4Zo9rnmo45Zo7kdMG1zc09Ztt0Bbgw3yrRJyeCSy8jHdXB
lNWTV+dLOFheIAmCTzUm3NbBlG6swSKU2WQ8iMBww8f+SKAKSsGmerRzdRfJiDUyoJ108NUqyo0N
Y9iWMPOyWUffoY8yK60AIgMmjSmC1bXKQuAU0l2ELd6dyjhVeIorirASj+nUxLtZXdyw+tTViKXQ
pFqfhToyH2VfG0DDDdkMF21jbaeMQzXriEfs0WdHsPlWYXHf1x79pkRbiPeetbQbYIprKePz7NE0
AoAbNRHWbW6s9CPPGIeFRQfDe5fA0O8+h4ErVmVcTJZDOas6W7Ee8r9r37kmnnvX1Hya0vDqvTWY
Pxinl1NmIOVEQiABtlvqZNMNTBQBm1EgCudkJsmrC/aRrbLFp5nzvBnosf/lK9PDHgpz/MvJD1FD
PggRghoq2FnQLhKtlp2kwU5bMvHCRZPONF/jzMsPgAgNcC+ubGUOHBIK4weRuWyv0dlUlMJRfdNl
a5Dd6ZOsCXNwZ7Zee+1gB696pFQ7kfZ7lQSEBXbkuhUagpms78YifO8SEW/QhLeJG26FqzqYgcG8
aZDu51gGj629LpoUGYiIn5PQybZpaW7IjmNfYZiocLIapXUgCLsZdYT6YCbQZYkyKGEvUGwZEDx8
5olMvVD9NM85Hf+Zy2UXu/mTAQF5LwgXQyPSGw+tG8GuEwnTJqxaTvVsM9A6J7WJ6bu08m1Wt7jg
Um889D7PQuKrhq7P+c6GcSD02aloBrN468Ssps0ovbD4U8H4QAEfbm3p/mlKMjzKQeIPicWjFTvE
QbW8BhhToBr3PXJ4p0Jhl8/0N4GEKNfcSlGxHR6ZLkQUd6zmTlVQGHdc7tV6CieYaUtvF003p2S9
nLLUOVEPVFu3Ay9sIULzi+R5cBhgIIMnY6iJxUZ2kqAwMbBaFaDKLONIabXSUHhWftuVb0gVe0ar
UKKG2EH41xF8Okzzdow/NFLzUyYA/lJvr1PCKrakwc1n9NdMMbKcjiO0v2JiE9auM30kuSpWzJ30
NjYnrC2TOnvGphNNvC/znkdYuoS9OnYKFyvOX3DIseEg15S46qy/6ABEBdLEKN12FQwlgB70ER3G
Hha0zb1XuPOqEpa9r7E4H40W4mvNsvAlqMlF9a07Y86LX06mHVwd5yvVDaTcsh6v5ED/JE3P6GgJ
QrAsxUDb0ux6Qmn/91PkPkTKE9iL+ri/FsLIHvP63pHN9C7r4D20P1r9WwMhvfxHNM3qd/z6Bj7f
Z0eYaMW5jS9DHRdHuK+MlDMVbCu/S84O41YkBwk07EjVr5ZfPJDoJtYNf9ZaVLVx+/cPdPT5Mc6g
j2G/XSEP915YHVVkgLnNlfU3Q7ra5VFQZNnB670Ms+PeW5CcgU1l72Y6fxrt7F38NEdOmAu9xvFr
X/79g9isFKms2pWR8zS1hHZCX0FnVs9vLZEl67H0y2eDcYNXB/1XeI9Qu/lpl4LRjTpsv8E8AYbK
wHSN0d/RF7cI38RDP4bHf1ErTQT2qmzfKcgQ6A+e9WI0fnT499PMtsjVDpC+tf3sHE3BJWPZANqp
1Dty6dy2PkxeLhiPuldzyuqj8ip9HUhzXJddX13KaQTP5oRHVEPoVrG3fHTZOYTp6C9tAbvqdOU6
ZnBRAfhPn+uAkSFV+CjIsE5h6qzc2h7OaI9dTrfyo61B1wAk6e/E7DyEjmtcZYkJTmmdXUU7LjBG
Kdg5BOY1VBF4BDt6jyMoKFmWm5sqHapNkdAjt3EgyTXTT/Xcll+TiVB+CDAlWY2a70xo1CempgP7
rzg445ZA8Jo6lIoYO75sw7930qJ+yKv5WXge1IKe2xoPg+DiasgPcyFz7pSF7EYvGeSehh2iLMYQ
vZ1T76X+DlGVuqVhOuxDI4V8FjAiD+sivPULv5CVCfZVhbIp7PxwD0LsUTmkw0nsSZiwdL3JGhud
GfL1Lc4BxUJcE7HlSOenN1RxZ1tRTkbL/38kC1K6KTr++3Xbzudj6XFE+krn57zA0m2befs2MtPM
RJf+CdkOD90aWUFwzkDCbDnWF7hM0x9mD3kJGNz8USF+2I51B5s7mhPgG7GzD71+P3kNw0KwNFMa
a/JsYPAUDAa4+RGxLbzREZjOi4i51jRr8iK23oIIQWnC9pruM1k3bdHdY1qpjrz1JmKY5zrq1L3T
VgycFk6wTJ+19Mmp8hLgxopPpgrVg9kAG3VcjdZUVfyeFl0ESNotkVLuteiY0oaaWatjR+yzx+iU
LzYpndylWcu/VzGw+D4hw0fraee39JQjCBlppKeUi4ac66861gC6Ozd5jpgSOkhQ2FaN5SbqyVDG
8+4KxZnu6YiweuzRzN/KGwTwbdyY/U6TAH7FA0wsjZjxuWUFbFcYEGS5LD/MPO9vLPMzDsTp4BNm
+RpoqFTV5Ewgj+fx1XWND9CwMO6mITlCKWs2Af3Ay6SmhTDXvYWjIIsVUfM+yKLiDQGllznIGU3t
rG23cVd1CpuFWCUcJlZ4qEL7wV3sLlauyr0c6D7acJjWDcsILAkTjIxRblN+6UwUK9vaCX5jStLV
xY/Y4oho2rATkierZr0+5t2xs+t09+/bk+mfwtbxvZUU962K2jsrN4g3kJ75ZHNobIwmU/fxeJU+
kjQQaDW+D3hOE0Xpgc29nC+TU5X70SA40dKvIcanp7JnjSLxJh+0wyTFNzK9YYCPaXCMbq3Ohl1U
GiH6uwB0w5i3214S/tj0RvFgNeOZEHVNO1KyE4z8q8N1pJMXCT/ucUKrBFbZ+qIuMl5Ewsfni+aY
mqax105ORk9GOxNNnySUgskUbMj/bwA1PR4zNwjObbx4MyvryfSRs8xtewDwhHe097y9Zkh/tMPh
NKEdE1M04vtFbxQCkT5MkrxJPOd709P+mbnBsGsy6u8KW0Ye2OHaJXdidtrk6jnlezRk9pM7EUmV
Gjhdo9AqLnVQlRetd3MVb90BAG93s15oC9v8Mnu2Jn5+CE9l4IS40MsOEsOo792owlPhebD6aJGJ
tds0UcvZsrSxDYKshxHzBvKPqWRDVW4sWSMgRQoUa+41N7S2rsmoIWJLjaRmUndZbT2hr8/2/0xP
VYlaxwmZWS1+33/JbDEoLmVZDNMwM8X21OwHgjEw2orFVcoqs5t9lPgkUU2KCGZ0WqRG4mdmq+rd
L2TPnScGvrgdM4AwZAZl2HHK1VOdLG92L3BVfJrrml304kby+uxWqtQ/6ImJ+NxTfhLrSxBf2AAh
bRhgoEQ2Dz7ZWzAOUAsN9eCy0ybfe1wYCxbN2NrzRXj691NUTMcG3uSD61b64hf1cC1NFV8YQK4R
eUaksb9NgztdZVUvX7XIvGDPyXe1pVA/BGOysTokMAbJpCSKxiOOYr7DOH2HfR73A6HbaCKZYL4S
Yt+BVIaZQzi9fLW08cuDyAe6yCSkzMcLWC5zNzHbe4iQPII3msQrQUHHejL3kUbB3eR+9qST22gq
kN+5jzyTKWZ9Kbyh3EMCpWtowcCB2IfgCRbxUUS5vLK7fmolj5WV6enCTGU8EhRdI1YktX5eeFM0
PLvAtTmJRjCvs2PLXdjn2ZowbiaOJA69mr2LDHrsdnazZOWKRp+whhs7Nta3aDF1Maqzd6xLf//H
2XntRm5EW/uJCDBUMdyqc+5W1twQGgfmzGJ6+vNRPviPRzJGwA/TDfXA8LTYZHHX3mt964OxpKpm
W9OI0mWYvLikOmjDNJ6cYqkMLcAXMoRrFrdjVM7Y6Wrg87FLKpT/BGbeuYdXLMvAe+h1HmGZWZr3
nT1eSmB0PKLoZqsCKpnrrXVSR5adju2yargm4gJwXt2+m7VTXDSr3U4hp6ubfgY6SEHbxZffjZa9
i1SwqeebPBzdiAZb42wFxOBr5u4Avh5G5lTnCm4uW1FN7MGJ3acl9ZDWs7WUHe3wNGn7x9yzQCdF
71OjNy8IKtF5KgBsmYPTp7BRikXDocB2jOAlbTddS0tBDGt+L+tETVic8RH7PHZR4ueOwHdnROHp
46dI8OXR5rDjMnpqRZQfdJohSyQl2Q/q/xcaSseRSR+R4HD4ZIXgraNTy1IbJJAN7lxtSvYDFI8H
lTcOV3pKUxa9dZtDb6Vxc67SuubxMHqwbiA/B4NoSY91zfMgQHr73mxUI6fgIWRRnxRpcewlu21L
k/bOJlLk3m5GHCu5AiFE3DpMcQMjROxn72RYHDP/vafTXXgt9BInyEnxmdUxUYgStz/EmuQvYJfr
zi9If1MoEZ2NAYS3YEWIU5kmsUH9AgU0Ld7/WU/nRbUNimFHGDLWpQjem8QduVKEXj7g3oASYUXP
mdQkwwlrKxjiLe2RCLrRi2Pgh+5ZWUlxLIoWsQlCFLq0FWCdWcriFX/5iSc31tS5S7drgKgaxMhE
WfWY062H9G9R+kI1QB5MyNrHiyF8zNujyyDZzrtj6Y+0yhh6vk0lM6taGdbZKJFH4ap5G5XU30Zk
dAsHDW9al3B9SejjgRjLTY+w75qGDtlCbt+8ghd8jsY4fhduuLHrZDMrnu5deAYk5yALh/r68PFu
mt2RQ1Q8fryDQQ00vnkq65pIurqp2ErnGXPKkmljmFePKs5ZjB38YiE9mZvT2gwJZ8SU5s01U5Aa
p0yEEYmCObnJTuaizSoPnejMp5rusqBzevRCezr1caKfqtR2F6gp2iVtpTkPOU0eZahfVeSKvwj4
WbKRxfx582xtfI8V7VXaOmtEN/hxq8FnLlvXnIT5JUcScRgQ7mOpqpGHm/Xh4ydwlxQJ0QC8lj8n
DqSw3myodn+j3NOE+TfmnT8YgPpXHlv+3g9d/5Qb7QsAPX0mRfmnoQ9bBruFXIFFiy/ADJzd1DeP
4/zORQhw54mm2+gzaklPpj9pAxbP0hxnp0Rob2MnSl7SEpQRoJPqLNrwCcglm08NYvugCefVHZMn
ymrsXMhSIqFrt9HQGRrEaBYzT/AxmAf4ENYyjdRdN0zVfdh3P+Usao5ELdEykiT+8ZLMP2lilggh
nV5ZXgtzeWJU4ZiN3Mpct57qVIuW46TL7QdvX4vLeJkhcN+mMbFM41DtfIibTA49biCSOLf4RIzj
xwbCaJkvJWVVwP+fapvHNNGh7ajHR6uTw/0IPkRvcTQ2GVgqPWpvSdom29iN443uG0gOh+I9l4hE
R4gdNzeSLz3DwDtjkOJtGNNl0kZQT/zC2Fem1S3JNJJvg5EjSOvVzRgNee64DhhpuN3ccFNrzBzB
xWvG4BTb3UJnFnj5eMlc9v927NHy7LS/EscjFiw31A1qHdmVrnHhCjxSqI5nvUro7pEg81Nn0K2n
9OmSBPrjR2matw7wByJX5vBuqenmHh1JNtP/6fRn45uj6m/SROSnhFgT8Zhj6waJDlLy6sx5Q/8K
a7L7vEtVUlOz+ka7Hcusu3rzZaCG9r7T0/ZeU77aaJG7C1LzB3z2rdOk3S7K8+TAOP2Wzhs9ohkN
BmJ8bf/3ttCLjg18+Wde7gkIFe9lX3lLaY/2QdSJd8lcZp9wi+VuyJnut16ZYAQJktPHT7ryKL4j
yS1qVd1em2K2F3l8JOQ1v6fA/KPmobqJCuUtIVwAMTTUo4++HvhV7l59B6ZYCGVxkWlPCXrKjNVb
y5veX7ji0LaR9dShQVuZTPMMVohTHpfWMh1id/n7zIzPiR7CIn/VMQTVpoD6oc+hfP86u309+WEs
gRlAG3S3Uqi95xl/0xDQsH3gaPz932Z+Dofir3MIJOYWJauK3NtP4VAK6zAbCGLQcvwkf8Cvv5Nu
0v5RVFiYIsj392PvhUTWtz/KFgGytGBejt2qrsrghalE4F4nxrr7sjKsXSTSP8okRaMQpN4uliTs
mF4lb+U0JHOl8U2wlf05n1BYjuNKx4YCY1qObn9K2erjjFxgmXQLrzWOPSdnz845JIrtSlEMeCf1
LHb3fF+WtubcWVBdy5exKNRpZIY3xTzkskHUiwxyAY6CWlsLWxorduU+IpfrmOqSWOOqIvZYV6sq
DXHBiS7ZCZB8QThEGyes/tYbZiESkfCibzVzkfkaHdSGZ09hi4lGAolkcdUctKn0iLdrPBRZ1lGY
jv9skz2dFvY6yuj9WjRoVlSRa6/3exqu+CxVNdfJJRTnEssrewRdrrNGJ4+3ik/CkGszDPVTZI7l
uo/hvNYFfk3dSwlLqDqM+QbW+d9fLSizP8W5CIsWMhNxVwpL143PgZqJAerIsDB6WLZxtnih9RR4
tEpURIg6hlYQ2/FSwcK7mEDitno7Up9gTcpIREYJmC/pPFX3DmlaG78kHZagwYoNC3vSpmLhK4ex
u7agzVGDILgM0umFANjpLidGYKlyBixgc+09pW17otPmPgZGTIcZNakNcBjzdHFRbZvvZF1HG5SF
3lPTlA/gqtQfKfpJk+ZYcm6m2HhFBR1huKzSnyYiOhO0SifnLoLfaKdxpM3ghuah6TJm1XNAnofT
bGXAHb5iAbyYbWDd0XZhW934+n1sSOMyoLko62XoNrAGC/0AeBmSqxloe3cqtX1njQFUHNqJfe8y
+tJcb29rSt9lfdTjJsjmARl5XauosaYlxIf6Hu8dmcAYJCxfN0CZZ+05bU1UMJGBqgFTa1pcTb05
hm5UPhnKN+7b2l7Q7nN3nYVeCNPFhZld9GRVWrUzzTClg7ennzNsyMyh/gmtfgspRKz6gPGEp+kl
z31MgAFrxkNkDUgp9FCQPcBPyJPUhSexe8cmYqu5bn4Ap9Yefn+Fic9RVcK2LGEYNguf7knxkRT4
r+WvtCxDITiHIJ3pj7CJjY8N36qB68UGA8eu6uutBQgXYyCBhwlI27uWLdoqVpW/UFbgnAtNniKY
ddGYvQYTQnCXOPoe1gFZQZGTbQfs68ex1ZYwc5hDEAyTt7p/GUgmyXShCEx+sQzfu+Kwt1TlccL0
2SoPSSsUkfmjiQFWOHsgOa+ahObduR7NF0jxjI8J9/79+ZDzGlakY1Dk/6SRcj7mkFwiDnXA667+
Kf1UJ68H+jBqRa8CAhoIb9xrfYdHSTjaog/6V89ApuKHqseyCt7OQkt4Rip7sGE3Hx1O9bYyVE/f
vHshYnlEY6eLMxLeeKkTYAWG0PyrxT8AiRIwxrCUIV+zbMbysbP3umU/Y+jQsMzz5Il04yle0so0
1mDANFCvV38CqxSn5S3Wudk1A7daFTrpOyZFqFIJ8QpV4twH0RtGOXvne16EJdeIyUIP94Mu8r9j
Q7lLjZHXNyG6H2v/5/NmWSZrle45nLZPRQob1djw/aTAgsJMnvWpwcEcFD+qZk7AmrcAkuTzXWro
B5N1/sRGa1+89wDeE9QzsbuwoZbQh3TzJ27Yv4r4LaaINUP5jJzCXPTdOlc5FIXWcO/omeKJdXxv
UTquuXRJC9rbPU6aRh8nTpj0EY9ga/bUm6wbdNgFuU1jR5aZwQekkP4R2XMUBcaxNGIrUbcscyCP
VqPRYePvAFP5dA6YzlnZxos8c+Mb7jyEsn8WsaWOhpkuLcFEUNft/Jktx1VLjPLqW8ZZFfkR41Bz
r7roXLJ1X/z++jQ+53tRp7DMm4ano6wCcDIXi/+6XxOEjrrog3Ih9Kg7Dp0T7eoEv3SbeIe8irDP
iTBjdg1aFBDvoQjG/qha5z0tYljukVPfjLSOFn6RMG/ELgG5u7e3qIe/zXn8r09KQNpcsAKJpbj6
9ZMyI2DcgVUUl0A4AL8JaUuFi8yLjUffKd97ZiNHVcXOit6GtcKNu6uJobl4k/5g57ZaFX2X0s6J
f2A8ZZqjMibFlW99U/59Ka45n65psv65ltSFPYdV/ut8+hlWNb9tikU0gVTSJaFAiWOyTDVkaYY4
IRZlho/rm29xrvJ+vVvotEnTpd7kX8P8tMqUeSvqEV4Gf1e18aciZF9K8wMSihKE58CQFWuzS0tY
LIDg8mk0d2KQb9CswL02mknvAtPmNx/q69InYFp5nuQTCd0Rn8q7Li7q2hwBa8R2u1NOpU4J0Pxd
QHNoNRIrsg0NNezKNG6Rv4pdP6qnbz7Bl+LYZvn1bENK03JdIl1//TLaVoeRSX9ykcZYHj3I19ja
fIge/FUCSdWmEJLWZ9LtaKDw2AyHF/ab284m7oV0Meubm03OX8Onr8njutBd23E8w3U+3WyuQhFj
phF5KqE6hXZXbfJExfi0UuctrQHjI4XZ6XmUnWiDPsIuNF7AwEIvj4U8Jdrk7AG5vthZl+7Ywxi0
IpJwbZMqYzMsP8BmCJnneRCAZWOoVWtE/nXong0Z9gl7bcvaUfDBumMQKv37Vuba3251ahsRPhPf
9jqZA/iKBgYWGzANpnKcHodevZZzi/PjxXPAvmS2JOUanuF97TbeKp7Ca0rn4GwRo3WX60P0OllI
HrVG9YePlvvHixa1fwk387e91QTHb77nrzedbVDS8JxlO8Qu6NPlLxMrwtmEUCHI+3zOmlxZg9U8
u4iCdgDdpyUO7O7OrErvWJB27o9D9mDOY2U3zGmSvLKHCIVfAXJzjZOrkp+//3zW19vTNmzXdGFu
Wa7DY+3X61DLS0hWE1uCCnfByXWK26Q3ahUOFfzYQTWXsM2DZR25f9K1Umt3DvbumxqJyBw8NJSy
W9mK2sTNOv9SBLPpnvL94wUaNYrfUS+2H2/b4jkCmWiZyPeJ7g7uA/etziyeRwP0Odhr3i4q6dRl
YorOju4cKE7cM93Dby5148s22LYt03AJSDXY5rmf60Cb7ZJOHyJimJXtWSDii+1X3qmH5BxfR3xZ
Wz8oSDZv/DM0rB0xSs3Bmv+zwZjeMfC+YmlhTzukt2++i68FKhWZ7tg2akmBk/9TlioIBqgFuM8X
imnCSdMa7xwzHIDxxYCCodBKC8Vw5Jacdh5Aq2VFy7PN3/QMVhDhJeUxnMbpqHrdOqOmyYFiRmJR
2644gTKSp3lsTyfM8dc5lX6Wd0CNpuFHrLppZWMBpY0SyfuhcbCuAiVeggOBHeNATm2ZuP3+d/2P
h7stpUUFZUmLzLjP6aJVLUTDlCVaOKa9IAKPRnVrokszHe2CzHs9qNq7Dyton+gcD0OohQBlXpPM
WqqobI7ErFnnfmjxRmQIXRCwkM5qRO7l9x/T/PqVOCY9AIoxh09Ltffr7ZGFCJa4Kuf4eIwk1A7U
4/XYPk8+c6qMPI1gLMwbAxbjlsYZG/8iWTosSnd14j9QHNEjKgoo/m4i6WnBuBHjtFOQaEEb8yLZ
kNHEFag3POJXfv/hP6LNf13TuaHZ7bCx1k2qqU9rjxZpBIE3I+J3utagZpGEKzU8tp4jjhic/sRw
BN4FQWNaE53Hjt845VFFSHeMq/P3n8X6etOxIWC+y9NO6DzTP5/IRCSeIVrgTfUpQyp9V6Te+NwH
6B88KXsg31gctSLdN66RXrrAdQ5wW59136PHGkfmMalcefOUAUTECf4EmKPt7Lye86bDaWUaKTC5
Sh0/8ub0iXuoMO03GLbHrGNDFzpd9JoqnYw7C4pIUsnhmGX2GxBZ56TKGuYsOsG1Tg7iOkgbRkT/
H78+T1aueXe2MOifai98Z0la1Vm6qE33r2mSzomoYn/LhtmA7iI0eIheua4BQNy8whQkiw7di2Ez
VfGVjDZFGTLRr8s5CRw9ZRe6D5ocGcjLN+Kc0lNCa2TRaBFIqfltHxXOPkosdW8byBsnPXOOmSvr
bZ2ihgwas3RWsNdXbO1DYbw7ZF70o34UaMkLxLrim06g87U+pjSed5sf5Txlz6930cjHCWHC5wtf
AY6cyktSOcErNqr0aGUg9F2ebhtfQsriqxsWZlm8gmFqT/pUoDFpUhKuQvIU2iGOXr2uQQ8k01M4
t8vS0cNDAKpbatgUE4IgsYJEW37Z4SBaf4KJGKmnvkAs1pREnJkLFtkVKSQA/H3LRB0bEK2VGd4t
x4mwlE7pnBstKPeEZwRgo5T+IDJcucBbh3XQSxbd1s3PgWjpcYAK0Enf0JrAesbf9EbU+GNn+STG
4FO7q4qmQRtp1LfIKcuti9quV83sfmseLT1xdglks7WpErkfISY4RWi9lZZvb+xEkd0yZhl7sZBh
JJPBVRwmzU5mMwZ3RWT9tOIEhmA+vA4XS28/e5HbQX8wpgdDK8USL7+9+f0l/F9Loe3w8KZzbNF0
F3Ml8a/tgxoTAhhNHdYuEZWy9O1b3tV/6jmGvhzBzSaR12wyy00TDwm2UCIMxGDeIKlZTy4DOpXX
eyyr/v0AOx9Cs3dNCSo6FC5yvR4H1sc7Go7T3e8/939UOA7eUM/FIWuZzpfKFswmZnwFFdECfFzj
Q7CGaqHGJlglegmWka9imwOu3BmF3IUhlIemYZrTAKNd6JrtHea3zvw9Jp3/l+/2SDnakUSv2iTj
HLPfIh4VgiaTPIZOb52Nb+ETY5RBzcfV3mJmPRiBm1yZAfd3JE0N2APMH1aUTkwpGrmvBc6V3//S
8kszdS7jdaHzdDXZ8n30t//1ZTE6GjMRgfn0dMKxe9gNh4hE4LtuDNSqISpwx/gsPrk+rRO3D29D
J7Do1s49kx19+RExU86Jp5B6Itjx8NSJS40Xbk9qc8Se7ZB7aBSKFlvzAtxztLL1IjlNEgtni0/R
WZlJHe/6wfgpQrOhfxQ0RCgtoACQ9x5umyFjBAIOb8+1XO2qrqtQmjrNZhx98hZq3aQigaDjhVSU
th4S1eV2N08uSlIRX61ui0xGf9HoJdFtw7+FqFN9c71/PB0/PT1dE5alK6RJfWx92hHJroFY4+b5
wo4jiycIyQq6kcHNDZvwGuU0DXtaAUDbe/g7WqIeEP3E5MB3+f2kJvNuDMpx62lddOtNbEsG6mD2
JgnWuTp2aAKRv7AeyV1ei6IvDqaZIBXouvjJret4rbvedOg6oCReZRQG/DIjXBcBw+ePbQxGTm/V
+7kJK9hzl4aPwfujvVxXotiilnz/eNfHpkfAqV8tMmfO3Kh1Y0vAA/6tuXEUQOX67mb7j3rJc+iv
Cs+2gNKanxaJ2EPnyEwcggHBO2hyn1TR4swwESd8vM2LciujQF0rr2dV11y50sDn7uwys1c2rfht
3oFrS+Hs/8CmLGodb3YB/CPdpU5vnwOZ9JdgOtAxhkzABJ5ebnHtozHAS1KvihhQGgL/YRdM5LbE
uoPEx/rmlzS+7t0pzk2X6ZB0hCs+7+k637bzMrHQd5Ri2oRJ2u/syH4dZfHGxfHP/eGI8T4qumEp
gAUdAtsf9r4DgQY/9/RNLf110GbDgPYwM1CpYgv83JActKKKWJ/YA2jphmqqeDDiMLqICXt8EyK0
iq16K4ZRP4RZ9VZK69SxKrxqajj6k3pVajzW9iB4KntiKbuKyFZTIHigccjYciQ/l8Dzpv8LopD7
45uFar4gfr3LXMOmMOBESpttz6ca1SbIDs/kiMdewexGmeWuAcPfj1UPGDdMw/NIcvI5J7H5nxcZ
1D3Y07JaDGChcCYQbRqCVHAupmXVL/ym3b5CFAbTiLeRJTEbTh6gyEMbCOD7xHSv7Th3HifwsCVw
vAc9JeVm8LXqbGvGW+238r4lUOau8ur04t0kUuQXKvlibZumgYNlapdNy+2OqJm01iDDy+I9kkHQ
n6MiHzep9lKlXbELoLwvEquxqa1KtShztwUpqtm3hFTdIGoJp2fc/s2iZX8tsxmiOfPZ5HpwcIP+
+pAepF2XA7IxdMEgh0FwzGhTbU//Q7sKMBYrPXTEIs4FUPYahxTLWnP4yCppIIVu/BFPrnIETlC9
CrdjDOp9bkZoUxtdremaauCkNaOLWIvs/83FjFI7O2ayO5CJ1fwTlYlsmFJLI2mwoJY+/N/LaOU9
MaA3xSjgzsqy/q2NmdRVDp6Uto/cpzZmL4qF582JoDSRMffOqIX+g9Wl91UPZpr8DYztiIZikHwH
mOLVIkWGtNEsDyBWF3j0gd3TgG4/Tpx2pdfKWiWmi+W6DPM120jzBOmbVYHqrYmYKo7VwwR+lshb
YA7frBTWf6wUDJJNG/GURafv84jF1XIfLQfLoTubKkcrxqGmzO5sRUO36pzRvKE9gkSwUjauOVAw
peqrg1YS8qDxdYFqMqatP+I2mRLgyG1PdJpjrEwxgOIkXxbPsacf+XuzZViXzboYzfDmQAmR9RRf
GpOlEGVz8EDQAxRJVNFN4cCMmKCigkn9rtf1tYc495Ak/7iSBfJzhZi0hCFm+BpQHHvpzXabn3Hm
Om/VrB8JE8/ZZ2U0uz2THZcZZEuk3vvaVc3ese6GRqGxtlRIOo5yVr9fZeyvjyWe4h4fjqcS1FT5
aQNC3x6OEblTi6qPN2GH06tpteFeEqF80DoYe5D/7j/+KHBKqKKRTb5R2lBZRMFJK22DbO/UuuiB
eRnAIRCzEl0NV/xdIq2CfZza64QB3p3BbPuu5uG1r0oHEm3sn6qkNe6sSfMunW4UpwGj/iKcsumd
puqexLr02ew1fdsS6Hfnu9k7Yb3DzZpfnMT+Ae0zJGKjf0708A80qflFkgZA5CGjodRfkuBFKlLZ
oKXM3aeaFIc9+Qf1KrSNYpv3XY2m1A1ORdT6d2mjb9KymPfPSv1gEhqdoYztythGwhZcNCP4ZstP
m+HL2u4ZtiMFZwJRj/356ucm7HlGA+5pxrrb4oBiP1aHo3aq4UkFkXlyEy8/ZhgBXEJIVmLSxp0z
FGDVRdTLO53NrCmuqusBOleVtR2mJSYxqHR5Z68Novz+tCrjnQV7oIrHHDKVARpNtzZhJKnyoU+W
3gRmaNCV9ZTbOJ5C5el/Wj3Z3UD+F57SaRjYiJwMJgALezYSZCDVNm4rslVq4g4ou8rYNFWG9XwY
yvuG00c/EHdTAEeE/I2tMfmMi5OJiMZcQIhqocsfGbvPuTH9rUHmiv/Bwbmh+83SUt4flUc1F5e1
uPU+M+HKOuoBGL871c13RARRKAmBokyRPrIbRfbkd4V/KsgaQjj7084SG+S1lPceFkUmxxOs73Fb
SKXTeSWCmDEuvBqFvuSUzn4OwIHOHdnetHZV7G0K5rSIPuVsmjEXkRsLbLQ6PC/YUrgM62jVwHm8
Mgbq1xkxU/sEhm6GWg5iKS92qIP+1ZlHG03LjAqL+7Or8tex9Y0Tht2I4WWjNhmr+MKmj3gh7xWN
ZmHyP6vNvYSlz+LVxsDK43S2KSFvAdQDx3FKllFq5Hs1JdAyG71ad+UoNwMWiI3IjOhs5tWWi807
WvNLNEe0D4JLwUrzcR/VsnvMta2t4ysYQGQ+MiH56Sh6XkJtlaLi6f/fS6Mbr79fXv6jAPNM/pHz
U1dH1f+p6tWT2oybzmZbmVkn0sdhhbSpQwzLQHJqQxiWjNXwjNjukSxZoMkjGh6tqv4uqLNugqCZ
5dRA2ZIyf4oCa48oo/wJwIUoXiy00n9uTfjt865LlOKbiuFj/vZrAcY8hGEgzTnB/tj59Nljf5ht
AmWzyJjBrl2Ni6asZ5EMlcJSxSzdBqXEHFTc3cfdMFK0NyG2ttxDD2XjJOEBpMg/XOYEsjDzd1IM
j8juo/knLeg1Vh4j3ZqlmZ6qfIBl3jnInIaREXZ2//svwviP0txzaClTmrP9/TpWQ3UrDbqxfBNh
NJ5cazR2fsgQGG9BuBg8N9/VuahvNFt0aCBwCDHH7joUK+dsNPbKS5yb1VXxeWBuuCAmZGLWlIQu
tQrBqzMrqPbeVdLeh2E3ndGET492yvbKtYmD5v980ePQOpC9Yh0SGFB3LSI/LDy8tf3yL7Am+cHO
KnsVapHaTGHxt4MF+1rr51qHuFiVOeaoITj6o5ld46lmhUcUhRQWU4BrmD/ZMK8nTbPf5PDcq3zY
yqpx15Zmx5Ahuk2ux802MhOS/Ppm1QpAOEw1swtxkBamNweaKG48OFQ9LVboTdUWyI1amW6DEhzh
4q4JTTyIaA8K5KAkREXdNZ9cC7Z9oFE5GtnSqjzjwVnqqhsfjPnnqstbFCDFscymlKckMhACOpM9
0Sf5w1ABByDuCj2Zls0BFmJFPEn3ks+GJgYQhwQd+cqroQAVmmAvW/wZMog+E7I1HlM8+4ssymdA
uVevJmL5lrQWzQONv+uEB32DjGjACGGQimRNwzu0+Luul4gDxlAjA6NnoqGFCkygEz+JBqjn76+2
r2pVB20Ce0BHN9nyuu7nWyeqirQyoUMJs+52fQ6fYrBeKpjoyzTJg2qDPbHfjF6Vbg0nGRnfdOmr
MaOuWhPzZDHQAU5AJNwVEkB0n/fZe4L2UUe99EdQy0OK8PBvzYXcE5egr3BLsSgemjIYCQEekMWy
zi4BC6htU0RPEgP7G+Ku4Y7RnDyT523eZFJenewMX2Ta64yOUYLMP4ZVO+1F6ttwXXRaVDImuauh
Ke/Rf92Agio3eWYTvG1XAytvql+aqpkI6fG9H5acnZmTBHFPFsjERb93e9/aF9i48judtKZvijfv
Sy+L00xTgakdIpN5kPrrniYEfxYrhwd2oYon+sXZWnO6ZiXpetFkyfuj0ZKAWBTdq9Lrjkn1MB0/
XsIixJIV3jrzOpjXpp5fVX3tgqtuXDg8gqqMS3+uxL4JLo5x9oxzgOny2tgwI1jEQogEEo5aNeMD
9t7GDt+1UIPfBARnJdu6/huD4cHPPGw8YWLTXtfElf/6vasU0um87JdxxRRrPmzj3gofRDsf5sfh
yIcke+Toxscoewy0/z2m+sn3HxvxNNRPlXjK02eOQjxl4zNHnD7XGt4GSGQvufbMAVHjTquzrici
CYahB+nh5oXFhigr70eWoW7E2PZqizRcY81pH9W3bR9T/7LvdNhkIJhFLWua6Co+NcsMadKESNC2
GzYCyT2p4HjpIEr22WHw9hYnSRx4bUFTR0cfcxk5U82x0Y6kc8kDcYN1eWqm+Ri8k52f6bFzCPfs
5+cuR2p4cV2MRBeOCaOodym9S1Vca8rq6Tp8HNN0df35KKub7/M1wOO7tfxs3ALmEquUc/Jow3GB
6pY9Nm0mdmYSHDW8VZCX7WoXlE54CYoEDbw0NoW502jI7fUZdrfXur1D6rwPK5Frfj5Cwkm8vZ8e
ONz0kKDkJiRCHOyKcPFj4B9LfT4swinyk5GfQGGNkKwwVKZnDmC6ZnpW9rnZ9NbBSy6VfR67i5Nc
SvvSd5ecwEn7kqRXjii9xv21cOYj7K+Zc02ca5vdOOzhVmc3McwH+XatuTKHW+rd9OFmF/exd2uN
zjx4xHUkyqLHOktQWW0Ix3PB7ida3BGLJFmQHD3YQHRJbqaGIiNQdb/BYUFe6b3M762Pw8jvOXwH
ctm969y4ylD6YSYVzk0kt7SfDz353yOX13+OVF69iJSZq/PxGrYXK7pqzUVYJIJdnOaSRZekPSfR
JWrPHEHL7visxKlVJ15LdWqS+cCQg4DK7o/i40hhknkH2oMcSX2I6kMYHRgS5/2+z/dpv/eIBoq/
kYV/Vcmgh0I1YND8YyvpffYnZAHssDoUyDrNsHgIi8Rdda3erwZMHA/jqOqz33j8Oql8YIJODNms
+at7pQieEATD01MxUFwcPv7o44UAIOskrEM0So8UeAe5ONQLEuy66RZ6bnPWlFpXBiLtcISNmEKO
ASBSjD/Cpl7YRuK+xDUDDO7MaP1hRJr/3MlA0Y+ta2/Z9Eb//Pc6hXVoN/sA5eU6AVx8J5yyu3y8
5Nj0LlEngk1rNvbdWLxOVJrn2qrSKwYwPDDJH7ao0hc1NPWuyb4RPnytn+chOxox20LNbDGn+bTC
N2T+IvYuFnKSj3ESewiGprWYcWhRz9ZVH8HCTHWF/yk/h3nXsIcn52QkhWvIhgfTlk+ulMkNu1sk
2eBaiVqJUklYx3C9BgDFF3R5pBYX3zybjHld+6V65pMjBjdQkTDw+LLFdekEFyoboPyoUG3aqeYp
WZtPKfaVlRDYOJKstK9ktABP9oJniRodDAe9TafLWho9HYG/c6y2Y+LjapN6X81JAr+vU8yvD1BG
QLRlADzgMnA/D4NiZxrZUQA7akcQwoWNwUUGbrBVOtwcuDTOeVR04aiRV72ex6BLinGRzGxp2CQa
SYWvssrqTW8oAW2mI2+hz46xhzrdHP03wDWXtpi+m798lelwammcoRtkkoAO+pNigNlSMDW1lS1i
vfbxooEPdCW5CI2VEr8Hb3PB4LXfyfaQN9Dc7GrcyEqgA82c8Zi72rZGxI/lRhGz3PNc/P1J/Spg
4eNRmAgk1CiovwwBJuzQBEzCbQuVXz4B/yZaq69jWgZ+vxKNhRyZrd/Jt4k0xCR2Njsmi3FjMl50
xx96pIA9+vT0CvE/hJ1Xk9tGt0V/EaqQw+sQiWmCRqPgF5Qt28g5Nn79XQ3J37Ull1W1jeJQsj0k
QaD7nH3WtmnvgsqIPcul2rnpP9nh/ViE5Df1pOuC2/Zhwvzu21WTerUN8D0zIS+xPQ5kb8SZ55TW
wGSaOVQPrrPX4aBNOnY0AqSYqWKGf4FFuuvy+o1NQTafNH/qFubeMiJZB084d83UZRvGBSEyLzgU
slpTgxpbzmNaE7hdqpaAvqM8sMlyP1DCoUWtJdqrbRaGvwjaXLqSe0RhWE3oZGxRfvIR/ct5b2D5
x25Iw9pkV/jPF67WHZVTfHQn6tjLdW4Ll6jLicKr+lDnxpcCs3DIWDLzPUtgJbxatwKf9d+/hP0v
VwiDixorIFxEPxqdKmxcbqXVEqiRhapOaA2E+niyBpma0qUX2J6UpNliUjck24+R0BAnTfFGFsSX
jLjh3yFNXEbiR26jCndyZYdLRRjqqT6Zv7Vkrrxg6uufZOHkgS+Set1S7EpiqNdXsNo4vCef62cX
dCZlr2wUN6aZu0cvnQlSrJltF7JcMnUzmRJQksuKyYesZ24DXvPZdSf12agM773Sd8WDgfGdKeki
ee84NF5Gw2vPx5+a6lQEc/JQTA2mLSchPZHB8JhrYxGn5In4yWY4T3um3FK16z84jMtodabKhBlq
dLn2Dm/MfVUhLQq17mOMJN47u7cF9lwS6/77A2Hg48drtkWvBiYElQ/H/L5MDY12nik4daDPMKPs
qXd3Tfx/x6POnF9sg2WrVLVgDzyTMYi2SWquzvt0Xrx482LOnSnUiRSfpFYj8pJIGFKsnWCmktfA
toVxmo60PQ0XB9wF7UVQcCbr7fPWXb9KTa+GcbEOlYTcLRdciShPzoYmZWlnQnnExJhbLN21WoyS
KU7n2E0oDhMKH21GtBuEMEX2GJljRGhj60QkKO5YYdjI5zHzrtYW51+aBeAjKUpnNGXnxDrv23nI
L64FgvRi9xezvyz7he1h7UqVaL5m1TUnXWm+rumtMq4Io+xX9fvN6KTa/VbvNwc6C7mgUEnqOwJP
UkDD+8lHeKwHvrvrujg0ufNyYZP9w39+sZux6DoBhRbH5rg9ecBfHnvtkuE6YzSMiaqCVsoLlXKG
11r3z3ExwnIGd54leXlj7rS9FHZFTlc65a9F8ruZ9fWdemp9Px4pVSWuqe5wI0/Ki93mnxVmd15t
csD8zJnUd7uwDL8nkyXuWVG8dDemF5sH7IsfmZXrn9vW6Z/F6PVxllMRdqq1f05T80UVoLxNTyaG
urNNcNv4pSi6/WnKFfUZA0T24Hid+ZlBtsrvmgq3UM1+as/3zfWpfZgPEy8W1BaEwtKMnWZ608HW
3pnDdu6FMzkgYkw7rAcPjgMGRHh71q+FzZCpzoiBb5BG/nA4NzTGeh/Ysk8vRJL/SaC291zUA45F
WaxuGblj9LSxMJkDix4XvYnNl0ol75rRy0aJiModT/ZUOjAJvRFEA7yFMdeNkCFIuGULs7ulsbTP
Wq18mHa7/pK73RfcvtDD9IS35GdLR/WHJgMzprS9udVYLmMNhwnyb04XAFqKWdca0Ttk8KlRWhBf
F2tcRPoYw8WYnycShIAA5WdXSCXi3Dlnhtjd4sKo9TZe9vHSJJdRuwBk75vrsl7Hhl0rs5B+Vdz2
9cqkL+pIOCtui35zR6k+ve/6DXX9fU6lBgzrh5aei5mUOGRIyPzdSe76cfQSIpPudfcIdEvxHjTw
J91jodzR2D3mGn7Ex7V77JQ7Gg5Nyh0tbN1sgoWCkb9zaNXuSBDnl90xb5rZ3c7uxiCPlXlLjiM9
DuRpcGWGzn5xyOn+LJxCPfXe2L7UBH8RPi2KVyI+9QdAfPrzbnUfOwOO17Whltnd5vTmdTeHB/vN
wmTs3fjSK+7NO6TXd/XQtspv/LJKTSv7NanRvm/lI98vGQ5k32v7PpWPxQq2kjThe1M+5vY9tcGq
SL1gXXStu31IKR5l3uV60pa7bt335b4dEtbdcLhl3+fqmzbnhvrqTg7D5NywSOu4pFuprL2J5IrW
5FppUslwdYerkxNICw3hYrBpZK94qG4vO9B/5Vwyb2ycrflM4FH+EZ8KOpag8c41lym/Oe4ghHK3
NiLTiLAt/ewWJTc8/7zAGarGbc5h6oE1+/cW9U3dF6vQZ3ZytqP4jG2fKWyqt4JYqkMZXAOC2hjU
kjN4UiTMpLXUlkR7QixA1BpRtkoxZK0wZ51HJSQ1VcqewqEJRR8aJN/6thGaRgiJ66vGCuQQmc/w
ySJS2B076vPYwrbTxUQRN8AdLfxbcZ5hypTKum/CQofwkU/W2c4uzOE1ZuGF664AkdV72BSNdkad
doZ4XU7nfDqnXpwR0cvLwZUL9mWKOy0W3FGreE0iJJKo4s5mRCkvpJVKsggkHBrV0JpCMk6g4OUE
Q4fI4oXwsoyQsbmvmscI7dwLeUW7Rk/CXb33MKgz96d7FhZ0//LBsda0THZbDi7J7/wXvWYvpkIA
HTEwVKBPAlYJWdpgQVMfwgMyej/F06n5+Uoz0yd2IOVSmsLPDOY6WAFLj4GoA+qbSDODbQwMU8o6
5LAwM4NSCepDLdG8gMwOkXo1c21QAgeitgKfKSAZDw1WMFksw4PFktr4cSJ/gMJFsNLewDwNGJrd
ahNk2PjAzpF0S6Kx4SPW6Wgbv2nJfQTFzTNPunfqVXo4QKBPGuyoQylE91SKfpDS+W7pT6rUcKhT
SAX0kzJoyKAtGXGT2vtgpYDCNp0EijUgz4YiFhJuAJS240mowm4wHtLof+QYSALpf3ADRAUG5YdS
N2DGHhmHSAvHPThBnArgl5KMiPQiWDDBFIEoAo+kWc9vsTwJvzZ9KCyGwNrjV62fk9tX+EXCkoEc
3lMNaUemupwA1VeC8eATY9ZJ7BIiQZAhn2vq75Vv9j6YcBy7Bax3zQdgBGRWhwvn+GYakMyC9kN0
Z8QYNB9KfOcjdYKAGFv6boYI2DBVfIKCtyhILbJ0pJhxl2PufGR83JZUf6jZg9ECWx7MVjBOUtNO
ZmgAhVU7JOi2MdmbB5Pr53kAlic1pDTSBTd/HWlZ+VPjLw1DFT6mECizrokz8TSo8ij9X0IeGwcf
BInGvsdyvSRa1C8WqVH1e0LVLKlW4Y84LX2nDJDgA13lcUV6MKzBfBw3Pked3wTCI7+V1HCI8lXO
h04Ryw2ALKGCvwlKi7D1PLS1wNQCzwm0JXDAvC2BqrGCYoo1WDup+dBeBK7ng5TEAt2YfmX6pvBJ
Np8mfyAAmvUbnyufbsKU2Uk7U/1gmHhWT97yk+rAYQH87gJuelh/bIvZaipa+j9XqJ3oqhp8Li61
RGeK11SzV2bDs9dkMIJlXeuYjIMMw5mrBgyesDwZNeOT4ryk2DCShNVXZewvNAfbyFWr84p1LiqX
lGUqJDGs6dnT/x8q5iFOjvPJcz6V86d65j/zaU8/9fMnLf1kHCIDDPzpQUD9qFQfbfPDvH80hg+u
KZWYHxweJ28oE2/epcpeCvE2Vm+VeANi65jv0TjSOHifpe+L9L27vzIEaDWvziHXeZetUsX6zjBf
xvKdZb60Buk4gI67tiZzObfd11IoRGW0yR+FnTdv5B7GA/69ZywqWKPmqThVzDG/++9b6b9UbDFe
0Ub3GH41qX19V0VSlxGwZiIrXo3zZHaMch0HUZE301ZYfdoVg/Mm9A9qZ5OoOVnate+Lz4PHBZqQ
F8NfWSGpGmjJkdQmkmXK4pMA/OK7JJSdqxyfCjTzQTe00EpgnBetTA9sa/VlrnaWYl55ra1NfTme
GvnxwYE5Sapr5tFMcMk1UXB0OW7uvoptsx4mdsFVUnwgYd26Ehr290Ou+Y0Mc9977WHRV9ahJNwy
KJFehklx37szuanVMnANgZrmg5WNrbGr3wbc3T85wZ0fyxr0TJjmpQWPa4C23D9P8M3Wk1Iddk7w
3uU+J02arTOKM4GfaPPOtXbePdYnUqxbviqF+usx6yTF0gWxbkkqeWTdgkzXnx9ZvCjLt5ULLsDc
CVm5IJNcnGPlwuKlKOX6hXVLtn1btyxJyLplOvR13cLSpWUDnMfzFhudXLSgyooL1J3TY+mSpN8W
LXL+DQJr3ogQ1iC0Jie7HYdWwQCbBP2Mvc4VytMMCOz+32ep82NJwqCWKE2CDEh5jMn8890sidae
QEN2ZGKBIKkoqd5GrLs34T4vOAJB3XXiUz7sGHedJUoJY4Hc7O7X4zAPFW2QolxPPXy2eHDzlTkh
fGZjpZu/Trp26oB++ubezpFDi4emJ8OMfB9+zyqJxfrfU8fzwzAkpxZwcnD8AUGFf266IEykyMPR
a2Duz+R7uARWXxs+NmaTBU79Tx5A5lNdbB+8tPjSjlYR7IVIXudVJ0Ej3+k2WKt7SaG80IK2nxcd
C0xZqM2b3ijmdV5kHu/QNG8qVtC7+8UeqY+1vVf+Qmbxr8ks6i/blNwW6vBvA86Cg7jRNXi6FG93
Yi/XsflO+ps26v2LNzbDn5baqw+liUOgtGCVY7Abg26qu/f//dFBT/pxyYflBM+tyifIFvS7z06l
yKgQZt+dVk3vKEebFMocvX1iKGJug50WgOf3Nmu/gKX8QLL9oXojSzVgSBkNtOXvec/0YLiv4Yb1
ypBa1tDzQrdkIChyvJBEL7PEoRsZQ+QKqcqOikNrFs+HFIsVcoxoNBGvva6x1cbGoXGNMQUyULm3
cbvGWxsv5G+v8piv8dTG6RqbadxhHGwZuoyrlq9KBFhmPZRZkb5FWidgWEJzgpOOz32snix+vSEy
AJoOkScifYhqO7JEVNpRfmjJ4unQkMVuK9Vl8bLGTIFMK/UAZvL0NmaguFtj0UpRWKmYL26lCv4K
LyKNlSU20thbYi2NwX5tmN/SeEnlg9SKUGJK7VgB+wgKjQU03m+ZYi+iqojA3aPSJdBZShBk1ITr
HK5ZOGfsJX7SFvoREUJZ0eber9qeo+ne96StqnKqZul1QM0TNmy1LgkRKOrpVaN/1UCljUkHcF9t
p1Aw3uz5Kz0GkiTWvI4trKWXosd+U+pE1wzUb3+BEHgdbUAm2UTqmXB27SlLP3tkCoGFFI+dWKYb
5Z30nu3cjrrWyz6p68oHlBFK2U/adEo0MHeLCvEB6qX95GK9vvTjRF3MW8q31K2+yH8WKmknukjO
E2Zj4p4adsyz6oGKXcyLbnVE51JY6mp1vKr2r5oEXleTS0xGyoVgzwSxMSI1PqeW8jvDBtNvdEqf
11r5khXW/q4t+XfNuSufAa8qP5vT/bHUD0fB43ZEfxZLztED+VsVyCEepXJnlbeztJd4tkR2mfBZ
gQLMXy3os2omwn7w9o9tmndUeQA7EKW8YA3PS/KLsBb1hm3EuITEhzYbYfBaELIWK2Elny13q1RI
l5uM5Cflqx9HdEHnGiaTWuz3odwffra//d4ZH2bHhAgGNdMBrSdS87TVdDsVo+8vYAJhu2zFucjt
5R1WLi/S2jfqgeYLKZDKT7g2Pw74Ydv2MG/rDBNxW/8ewKWV226Wa6nAOGQeo8q69m53+Rf8AG5o
VUZDSDaU2tyb+rioSDIFAF5HuWAeowJALXvShSGzvOeSwBVnf4DYqsNEG+1zYVs5W6/d+zxV5os7
eN1PRmBYzv1wFYYwx1VYNYHj6j+UhKe0qcZmM9LTuidqf0rha2IcVYTvqr3GnOYMfLOVVojV1Cn5
cJgN9p2ZTdzy8QethXMvr8FJEC0YaotjX/bF6MFptZ5fNHUDuTWlwCDH2Qx5wFA2Ps35/js5JlbY
j850NVaK5cejWVs/tes4RfZE5lNrFx+xyIrz3BI43nUYU2E3Xvt2Sa6TuQAASYo1tMmdptRfeaBd
qdc9HA8btR4vqhNima7d17b1tjZKO0UN6GFYZCB11o3A4obWaEktZATxfDwnRNH5jAtl/i4xxFtr
M2VBLyxws0F7LNwEMKuwSTvKjOy5B7l9SoeFJA7c1c/Hc7Peek+M5yrjX08U1AywIDgEYrgTObLs
dROXK63G6/RnyvWQYTnYXfnAkpZUl30LisLpXtSaRGZVJUCxaEfubPP4ODDRfc0MrX+GW0703UaQ
eeUp4TRpc2wm7fReM0gDXFqX6Rrrj7yhllLtIN+HvNzi1VOdByY4Db8RCyUsS1vgf8LQNwyJ4J2i
1Jhash/gxzsVCadcxC4bZh0r3c3XOjHYjxe0uSobE3+pEPUnqZGk3ZGUN+s6bE2PtYk9Fp/sdXX8
TaeIPNPVBxvKbbJ01PejO6TPjaHoH0zvV9Oy67caHnWaJ0ZcmmN2WUFeXY5HVOK/Perq3uPqu/Rf
Z2KcGqhDP3Xuuev2NWhGRgQnfVqu8Bfm6wz45VoDJScbZvciokQe4P4Vv1TMkoSLN4nzXrK6ggD3
kWm7e50VzNQmi0EncUzADJmivJASokJbhn5MGPPwm+rR+ByF+yjyApNO3UyPLguS46de1Lvv9mCl
7EqZaNJpJrMn1qThaDSXh2zAyK3AJZlS8d5RcVIwX/Y8eUyy2vZOIJA9tnS12T61bD8Xo10vYPrW
Czveb4/0eVsvjcdJzN6VGy6v9mWZuv3FnbUvijmaF6zV4uXr89XIcHzr3Y6fjucF9SY3n4gxMXd8
WOx3J68SzznjMBdN5z4ubAYhuLO9eI4D8lyj6Z4afXIp04Woxl3dSTCoIPQ+5PLZ/Hg2I6in0nBs
HRPdDqkIkcD3ShcG0srXw7jsYaOkIMxaa8SYRROOcTVctYaSgCqiYKxyaaMvuhEF3S3OFkHJe+qX
erx7KtugdlVjb1p5PfrHPTF542x9kphw59L35+OHWf0TeIV1VsVsanFqyuX/qhE9XonPvcjqN6VJ
Q27k7qeBsbi+y9dzrdCzZkdZpL13ZSiqWB6Op3bAAbfjMOe/9KsLobk3l8w/KOLrhNVqpAfYyCSv
laAab+6+HVz5o+uRcNOX5hrN295fp779fZbEVc7MJhgJpQxsOZ2zDi5xNHX/dFC/6evo0ZL3JtYS
srZTBWq1jf36YbI7DS8OUHU3M9LzhMHggT5U96wSGZ1Xw/LISvoPB3jgu94gXhzI5XgryQS7QDh4
pUkxAvZyGIZtQHYVowKQ12BjXGd2E3n8D+NdJ3fNJM3t7jVFTmFOk+e5aogHrFkpjSuNKqWRMvLY
z/u1JGjsspP+B4xE4D8s6GTIR8cBizWrWmHsVMqcj66SNzFBotbdVQbrbja6cWna5c3Vpv2qWA6D
tmziTswZ7VfnCKB095YMcVv/0NX1x97GfJ5Nekn5NGEL1pnYSbfsarTjcFGnpT2ZAG58GHKEkE4J
Na/JJTmFdAjWLq0KCipXGyZQjB5rVt8H81SRoj4z0tVZKUMdwOYmgPj4vWEYUa1w/HYTF6MmrC0h
hudx6Zb2UTHL9NGh4aydCDmfd6ULMqpOYeKNWE3XpTsXDv1QpmecOAMm+bCYmkfo6vDtMJPz9YBd
A8C9tZ82Nx3knSKb4rauv5jyu1AQRP8wtV0Tkwg8PqVWTa40Kws6KBn+jrT4zdnMP5jjMD8vpj2T
0iCyD31+Tjo+DeE6gqZatX89KHUyKCerdk8O34FzmnYFsbKdTH8u4eHt7XCFVJnsVvWIL3y2fNNo
OClO1kNRbr96eZYRUTlmzykFdC9XrEtnrck7DBk3bQSrqymLFUJa2h43CaIXYt98dyZz2d3Vc+L0
cNbdbT0ppdmEYKZ6XzitoIabGPeyqM9aPQuKm8sfnsJmzOwK8LnSYYF55J1mpPQdCzO5tCnDSEB3
gq1gvqecCULTzDR/hflOM0lOOzTZmLxiu/lNLQvnNyttgAanRBcvHrl+MtXEdBf3pkP+9PuNuLUt
U3/pJq/9fRxM0tud7FOVLHOQ2ExKVpZx0nF48AETfFHXCkNB/zt0ZNBdi85SKdQXdmClxpfdNrtX
czONs2aQwtUSKhIx0epe51xxOKn1d5uGHbbNHRy2TPbErDfTh3IsRPyT3fKP3VoCSFUHDIPOfvkH
7wUpVLY7zaQyZVi1HrNBj3lLVV+FPenmLY2R+WpA7jvx75Kc6jE+AJSnIc4VkIEm7n1R/EIo6nzq
F++1HfVfVObBf7IOPtwD/6zdeiyE4eTZhkFN5nu73A44JXGwn51YJVPgV6pH22o42RKM2ezd3jaz
yK4rLK7Y5qxfrrpODCQmGs/axicgeIGgXHAyFvbyOwO4QUYt1y8rkvNy0oMAOWa132nv0i0iMkWF
Rc+iv65b4o/yzeSbUvwOAw22grE+AJPMA3Uyf3e9BEzrIuv4fUEbQ9cxeq9wPyr7lpUaAzkes9u9
k1Go78QJ5/ce70xAUGTI2wiuTRG5NjNeYtQjBg1EoHWRntMAc7LmU+ZV9I4tzkCg23CzAnvs37Rk
+1J1Qo2xChgXM4FpvooGiu0K5IBBtdf/PjP0Hxfw/IY2F1zDxlTHGv6fJbBW2yeXu0bNvgwKXOJU
v0C1zZkMTP2GFoFlDLj4jf7jvDQdF4Z9fOQ750WZ0dAlqqr0U7152kMYDHaBPxpu7TmzMydSgUE+
155400yGZK1UI6ue+bLsca767LGreucn5hT7h96tSyGI4Wum2W1KpOZ3LUCtqeC7l05z6jbNfE/6
5m78mXtW/VoYxFY5TV7eu1x5ntsvLDvL23HQNbbRxIlrsb26y3M//VluDVNIo3XfNo38JGZCE0r1
g7Cqs7fqviPzksD8MPrGvILT5qpfGRNRSTvIZpCuxwRRqmufiVFT31NnZjvBqPFvYn7OXC4jWkUm
0g5d/rWoSXSh8oczopr+ZBJkDcel04JOZPpjPRK/Y6hf2RJG77KgXrm7106ev4d0GrWteB3r8jYp
S3vJ9Hz7QPB3wNSL81av5WfFUp7zMV3eHzN5S/InWZfjT2otmmZ9v/VzVYYOHMcEaonP+Ydei5ua
qUIU4kkbArjXjiHlHcphcdMXHqTqIRRmuCihaoabEoo62pXQIIh0IhNRymHjUMY1pH4cDcHuRmUZ
w0yqy5hZXqRj0Rxiqo0EdmcjIz2x4cTujvc6touz48Qpqz0nToqz4sQoc+O8PBduzA198yuXVUXc
uHFHnLNKlTae1Zj1Id8w5IwQVmNvjJkVUsbY8aK5ij0vUg7pepQl0bJIMfc0H1qyCHl7qNshbmk0
TiEQK5GGE41cwG/B0gvyQjfVg4Q6vWVpWd/2sfPbJeoPNW2E4GX3/LfscDyONrTUPezKeXvIcoto
WdccfxexQ2TcT77y1g93A5yZECtsbglUvjXzOypWa6RCSYUHdLK/m+rdAHOoSjn9HXOM198TVdpi
QIal2h1nTHmoWx7GMayBlQ3knt+74d5jgqkumNqy+zTcl+Eu8MNk922QxhgFJnp2z8zbPN8KzJ7M
/M43weNKqgIkyWKECChxhTkmum9SO6A9V6yAqFikFRCJ+vLVDcgyxaa/cRgCV/pz1RkjoEZKujQE
jrXUXMcYApVEugGnFYJX1DmE3kaNw4U3VvO46mN3i+0t3i2pNTtvHS3Js76d1UNef3Gss8Oxv1j9
pXOZjsUJeilx4x0q5iuicVHhL7gp03VJb1N6szupIb1BBOz2W3PIdW/whmy5zJDa6rvu3hZ8OfV9
qu9Dfe8x5dT3dr039b1cg5wkmPWer/eqJl3inuHlI1hyubvLXanuHqtjYMF8GXLzNrIcubXV+t41
blrGxMZtmG+pKY8TKfQ8rqQ0h1/7ZjjXVVwt3mlxZToL0+jylxMSGyTCD4kZEhsk4cX4IdPkjBPy
qxlyZftFdtpfZsj9Lyfk382Q/3NCjmtkVN/MkDgha3hUhxOypLLa/88J+dUMiRNSIwqv+2aGtP/N
DDnsF2aWcUIihUQSQ/ohcULijioOPyTWqD79hxlyxzXl3qxD+Q7i7a65NzTztotI/W3kXecth7BU
H8PjesY0539/xw5K0T8WM3zFHCqLHnVGDK/fg+fAnNcTTLju1NdZSZSQo782tZc9ZFvnXIlwKR5x
X/fBWGYd156NhEWdoeVZhrwDvzKfsIIbBER2BBkZ1PLIT9tgPW3VU+NhJIB0koZUSC3OuLYKR8v2
nkRGHtbUpgPjLlyRU498a6aezaujbBgqyLi8e1TcuzLBCLenS6gqQIHUpW19u1ayD7vjQSRkFvQn
6zo6aj/cKEgVkPwyQsEZ4HHln/+t2IpBceiLaSToZPG/StCXsf0mDXa2KJ9S9g9DkGyBMgQjo/QC
T7OUU4beIYrIKyxzwT4gTMyQVqGjhJStUAITgGjAhlpNlDdRM0ewxZDQooEOgBbphwov2uaoYpRQ
ixovcrnZHBq8yJqjlM20F4GyKvWo1iP2utI/H7gN8y4RgAOUtlGWRazpiixi/LrKot4Od679EBH2
MJ+k8PJrh/o0ZAeQqkHFyDH9ADVome09lNAfdqEhStXEE45S7BkQmduWQhWMnZM8AtpGxLqi1gtg
U8OeWopwQhQtSZ/twq4I34MMIH3OYJOkh5oXihJoV7SW0VxG2xAth6aBCkk0DNEqpGYRjceR2Q3N
iooh2q2oFtFmRaWQD/K/lAqGOwhui4xeSusjUUR7H4HzQICKFzdEk0vYWii0cKUbP4dtGxpzaGRS
8LN6J0CFFmSoC5I5UFqp4iMJsZOHEU5qIIt48gnUhtgw9r62+LTd0W5LQRxHyRAUgP+I/RUBkWlo
SYLt0DRAkAxBb2xD6JkhaSCKGWaWFLM0aUr3NsqaKE+jgpPlUD9HTRMBTpgPDU3E/OHK2lyLxBx5
WrQ1kaJFO6eBHplzRG6oe0joNE0fnCZC3iGFjG7+F5whhxob+13Y2SThhdjOH4s0XFkh1GExhdSV
OmiXdpDbQclZMkvlhxgEclyfo0I7HgsY22FB9LDUtvimKlURL277A8TJQ+R75UOQG4GyBiRNVF4w
FyEaC5rXUv0aKjqZl6Gnh7oXOnqoeuHGSeKFC+cJp8QQzZwbnC1krHF5iIDkkz7ElbIdItOKBvFN
nYgQqKXViipOH04cIZUdUthW9ZG3RTqZ4n2k0g0sItFHC+dIwYh5NLsEcIRcaV0G69zQnhk0C5sW
EiOpJ1JqFsLHRMocYLdIu8Bj381pUkgRs4L9GymjFKWCn1yxf7AQYmhnEM50uEgZbCG+c1YUot6U
QTDFBxL24gAZuXVZSs66uhGWYPv21Je34+mc9vjXR1hJt/GBeZd3u97OJ3dkRW+t6Yd+7JP7opMf
WZEq+8mUQ+iTndNKsBTzlCkO5hK3Gc4bH7UwHAijlXhXDOZ139Ls8Ui1srI5pbrhN7CYLmOaUVwe
J/fBspXPbqnPz7NXNK9GJWnu+89a6z8CZFzNkfBsGnt0dlgl/vOC7Q1JWhWKQ463nuUA5DVusUay
RrZlv+Xyp+MpHdYllClUmpcsuy7LpTUvbi1FfG2unxcZDXx2prNdSTle3Mxxqsc0YkoYfZaUQ/Jw
dnbo4Hfnzj6HBiuxnLR5KXe/2Ptldy+Un9fqiubqusxX1ZDy0lvf35z01vZSs3er+9voSVXNPd/u
RXMfISl3Ybrdk/Wu2FJl9ZgfSilrLY9J+eiWQ0a4uaPAHtt0kLAUd3xYd0p3TdJrmklV5mVeLuty
ceqLV7PlOs/MJMMnzX2jOrvTmf2h7RGXIdXCPumlqOO4lpTNy8vOyibV2mctv9T2uaZDcWirroRu
L7xA97LOV43FzUzpTapjdrintHsz95vaXwpgPbe6AeRzQ9l2R3lzV2RO7U92Cf9isHDhmEFO4o5N
x+oHLLYmmjXpKtLnqXHhQlyUkkVKbT5lyar4S9sZr9uotAy3QldgCfTBxje9u/n+nIDkfNcSIWKk
BJtXejdGVA4nEJRwOVdI+8HGZOnTnOqXxnLG99Qvp/ejwqXLGKdHe2+4YuUYihkljVtnbz+6fRUW
s/nHNOQfWttL38NmHMgekbWiZKJskv/R1svyW4NfUdiQOzZGpCScgdpu2mu/ldV4tkwuatOq988d
EL7TvgwKczx9/ZArW+OXljm852tqs+5eP7TO9EaABO01nRoxpU/mHLPeBs5mTI+71XSnvNmtX92k
fcyMD6AzPJnoOV/6Kn3R3dWJHJ094dwY1rOoldUftPxj2QzOnRlKrNcDE76dgt/Caa8CegPDDav6
Ycj0C+hvm3zAGiiTaBns6zL7F11hWigVxpNQF+06Z+r2fByKnqDCjkpX4JoJgRYl6MF5aK6ZEOrr
2GsfeX/Wi1hqGp65hZd+1G64J143W6hQI0awsbZrPmhcurDTDdJKO9cXYwVkkc758Dr8uQjgvy4Y
oOfjoIg0uRinYu3305yY+5UCmfmxs6+sgM1P7ZR0F2FtLsbONP+Fls5HtaurxynbnkBydlxSVzXQ
KYmQAg9FQl2GF5eS40uaUEFLyh4gSZbM2en/KDuz3rqRbEv/lUK+R13OQ+NWPZA8s+bJll4IWZaD
8zz/+v6orO6bkhJWN2AYyPTEw0NG7Nh7rW+xS2pkPmljWVzkoVXi4MDKWBml9Z3+1asq9OJlKucj
oT0STLN57jq4Kn6/GfzNCZnWy8pwVcDHadgH36+AnT0IKzdbYhPkrF3HHTqZcMFY7gDw/F4o6suy
wPWqRGJiNBLKbULxmIFB3hBuIfBHuLvYiSTAsmt+qDmqTELQBxopp//5qVv/E5M0U3uc7zs9jG+z
UrWf1BRTcClIse7G3r1mHPI6Vs65NO/d7CGcH+zsIZHforcfdfdNtwBWrz/akejsXV5+T8vvSvI4
J4+6+n2YHru3H830yG6WsUiObXlhD2Vz25ru1e/vG5DzT7U+ZT6STzzPABGhbr+/cWNNXK45Y7sc
FHHZWNGwnZXF2g2mOj46sFvJxIavnA4qjNEpA9Bg0wNVh2OfXDWVA4+nIUJcNcoNJGWoZJ0KL2gG
4h7F0Q/daeVVlUjNl4jMLtveJsWxgPHcKDAUTdM+szR9ejRH3YK6o3lVzf2IbLTihEd2N9IWTy7o
GCoOTq6JlneEq5qvIS5Zf7FgmwrCk1K1vTCsjm1Kr6gry0bfm2Gu3jR5eLt0if6t1+Z9LgrlRXV+
OIoNpthZZjKu+akr6/kszyybbHUtPyQqeV1zGt+jJ47uXXndxXnGCYscby1NfGtqiku3RwxdELDq
D1YPpsK0xnMlnvIzpuy+oeWvRHtOd20e1zszZWtkXlTuDUfIK5X30IOyiC7MwKINXvak99XyUhrl
09BBnKSt31HlRXTa+rbdNau3OIiGyu8FelU/yQri3eDB99X8ZMVjiXmBRtqEqhsh7VsN8vaTpWqJ
l45oJL96VD4+KWAcMI/htWEuQfrk2l78y6mQv7yvRrfpfcOa6v0cigdjGH9FCxBMQu37cxQRJRF7
u9S1Rr/qEWb8/gI+0w8YiVDrcQk8rOx1H46lkpzJVgXz4OtxiDdBmsfOrjEOdm0IiAPLQWHSzE8q
ytKalcuxxyDuOSNDRKqDUZPBQJg2GhNn4/SPeYfPMUNtYlBmj/IFLmYOF3Oubvol3//+yj+177ho
liSb8gzFlf1R5RahyBxUnP8+RSpSNQuIUJyHXu8oJkds/Sdqhflc9Bir3/7d/3qZ/pd8La/+bF+0
//5v/vulrOYmllH34T//fVdiRsz/e/0z//f3vP8T/z6PX5qyLX91v/1du9fy4jl/bT/+pnd/M//6
f64ueO6e3/3Hpujibr7uXyFEvrZ91r1dBZ9j/Z3/r7/4j9e3v+Vurl7/9ccLCOxu/dskwNg//vNL
a2Qb5v2/fEHr3/+fX1w/wL/+8JvyeYmfP/2J1+e24w+7/zQ0yzVdQBWGadJ2/eMf4+vbr+j/NBBP
8VWSiERM5xoMVZRNF/3rD8P6p6k7kE6oukiJM1cvdVv2b7+k/ROeJp0Uhd3OWZfZP/7PJ3/3Df7P
N/oPws2vSoBdLVfzcfxD89cEKsw/ZhD8+klPPkh7WhBQhPDy8k05QCtInLLalktcko89EsRZVfkB
wonlT2ZCmpQzVsclHAjY7eLvbqVgWtHoYQGYvS4jV/2Kbbpaiv/aR2MTNhXaZ9wK9Jzux6kOvTW2
hMkJPVcyLetZuU7iZrSQ9zqRQW9E92kiWt0pZQ4waHXGUT2TBLnFjMlb54sl4xN2ZL0a9jxCPVyT
cFLu/bs1yy5HIL/ke3hG/YMp5U89svXrXs8u0UhmgdSsdheuYTwic0pviKH7KYL4+aXPgqy6h6gd
HcHhLkFfDUbgfDUC+/xlshwQ+Wq8GS4sRIXvL28oe4Q3CoSLcMZ+Ns87pg4zVat8SUOr99ukCDep
CgI4JFxo02fRj0zDQa3Xh8Fyx8DItX2ZxNeD9dVa/3HF4r5xBxg9s2ZxcR99lRTL4O0ECPYR9Zxf
dkagTdG5qiQLgEP7UPaZzelQXXwexx/L0ncbBzAq48aYZBEo046NTwrsz1OGyrjtssoP5fD/q2Xl
InkJdEjeLi8CoPH3d88EAB+Pei68Lu8BpbpW7kttiLg/Y7KJAvKazlcu3aWTu+KgrInpc3WvGc3y
PZfaHRq15lA03WuJ05fzgdo/OsD4POL/hn1turfJWM2Hv6wz/3mb3729b23kD68H8S74F4gWBoNp
au+vOdRA6SqFJX3DkLSaSsQcSxQmRM0JCEgYpIoDKSf3bS/vI5OqVBBtskEqf9kI27jpJyEPtWtE
vCvpz2nkqCXT8MJKlO+JzNPA7KyGx5SGnM05EPqgiSYmzgU7ZkHaY6yi+iGnnOJcbfalE6aBJhIO
Xv3MPLw1lespeKWloW2zuF2CPOnjzYRe+kCgGFID224ZOg07NSvtYNH17GqcCtVLSWXIa3s6721x
xUJoHXQ7dfZUC5UX4mRyTZptxWxj5ydYeTvPiAF0Jz6F5qSeePr2ciC5nAGXjlcH7A/pICjjpQi3
/VRpl3OCTDJbYMFOUaDLuPY4THabtO33YZ8XEJDWTk5VHnPbRII3iOai4rcee730E7AsSPmN9NBK
5rVq3c9IJ3M/E7p2Zg1dYK8BJ5AA8m1sgDIXadXsB875bqo8qJlSBsxL8WkSZM+n1nherLn15ege
4evTleYkc9Sc6gc4U0pjY351MhsfLiXgVhpxH8wckpAmFA+RWZ6lBNmc7D77KsPikzaa94AdC+qf
ufZ+Pr0HzdQnUW4pEsIODIOhOcswV+x6wz5SMyw0gxPU7WOm0QOYaFWG089yhMKTDuOXgNe/WTcI
PFExOq2oVCTS7x/vhpF/R/KE8PK86Q9x37KWLtoUND2uoBxtV2AYNVgWxUKdKZ87WjZ5jYTNoMev
yPI5TBBUCr0dQP7al2+7lZXDQi0wWfHdGron8nirrWJUuxVNwOt+n1pklgxOcd4ZdcM8Lf6q0bhe
9Md3FgIKZBzoimtqw/sP5ZB+Qch2hBOaQaZC7cCnc7FJ0zcfVaT/ULlDJNXbflyYKUThA8o4Ixjd
MgpUixVFcxcNq/Bo4Jutpou5fHSwIh7zbJ1F9PYvQW0K7bWjSV5xL8rkrl4w4o4jpwQbB6sy1/RP
x2gIzIRMYAspoRibL5ThLDSfP6Zpu6aOop2+IAic9x+zKKPeSUUlPH38ZnGO2um97niWs5zbUwZj
l+kdGI7HVd24t20WeZUUnoC5WbQZebsfE9V86cMcYp2YvHkWyrHrs3i/zEV0yTPot23f7Mc8wylc
juUDz/ELcr2WeW0CsiCcoTJSyKf0OaJ24OAZ02cVp9qYysefmCNZgAZ5WjJTPkyTc23yy1BRs++O
HV3HmsiwhZSNJ6Ps1+ykM0ZJna5UNZ9bCA+aBeNHlKmB04AFaRqv7QzUCrRGNwjcvLCefEl35lgn
mG+TpXosO7DNtIuYQqV4psmnwPEzDT/UKUZlvNzyT6XHcq6zDTiI1Q1nmoSDJT3I4io6GmAJMDQ7
LXJL66wapHauzM18SECcJcPwkqiFPFL7YFFmSSagfKSAM9E0KXq8H2utPTl9fWdXTXMXugOtQtRE
TJ6VIrL3BA6hj1qm0YvlcEw4woSyU495Gw1APhsknPaV0a2Q76XuN6u87WHUYjuwMuOqEiPow1zT
7lPKv8BGE5daGJSqHg99YyDZNPRZ8cJyqrZ5jBc9zHrHT2vyAOoxfMxGxj3Mp4Cs4CRzyw22f2iu
NIc6u2LkPI2HTtwKog4vu2b5kXHXt5niXsZ1oQICjOnIVC9OP4p7DD0nbUGyRYLUN8jbnWchowDT
DT1hFc+yWt13hXrpKB0dtNA4TyvGYch2463b8ankYKESYMMki71Fb1IVu9ShM7YhwSPEpz8glK2J
7GG3Am2ePBsV0tNmqvJg7HPVi83aZh+g6zBGPykb2vup1G9KtmtCzh15mhRO1GpeT1eNHMKjO123
601zavMbrY9v0mzT7cDfqDX2axYqLUTMjlz6pu3O1bK9mtSx9J10KXdatXBL6VliLlR8PrrcOOPE
FDUV3FcJWweHIa5ZZXzV4f5GqVBA8cWKpy0I7Q07ZOOOjryXp46QF51K2RsiCUDNHn9Jsn9yQiN3
Wm7nHrj3VyTbmhfaC/vY5NRgm4U8ytHxSsJLMJmQoHqYR04IiZzKozE4eNG7mJEm7lXQGTYZ8FlO
zp0gZsauBWKmpVP8RTbNbcQH5taqN0NTu7tCRhZNFg6vDiAAGmz2rm7qX2kbHWgR4QMuhxvVBXAj
bOeQkp5yNRSh4bkJTA6omYkXWvHwahoXZhhdFizvHNX+68OZ6V2V9TcLtulwCDE5ICkUHB92oZAQ
mWLWOuFJC/UfnDmibtzKc8v4SmMaf2/xuRrbukuTLgzi2XGxJHSL70TVV3vHJ/rdWqNysCC4BezO
56iHoXHVkmVIeGOrkAM1JZTU0WR6jRo9NnCjg6YyUQyELtPAoSh9zSZQgV4rXGHkeNWSBLUz7hoV
HxZmGsVX9KcwIQj193fsE/lwvUxLWbdtsE7wJT+U0rmFfjk2sJ+UijMG1RRO5JZq5wnUo4072u12
UqhDbQ0fnmkR3ZM5qAFq9bUi/lJkbF+Cv9srxtbekSnTI3yrn+VAsnYdEn+Foj86Q9384/dX/XeF
D2UPOkg4o7SDPjaELDNq2qnGy2RUo03yJ6lI7tydG/VZrdlzEM0GbxmWtKCVKDnUSD/wxBVe7cjs
iz7qG2TxQ43AYUkBak/nAAD8h5PclBViRo0vfa3PlB0xMo4nHGRoIOuHpYY2MXM86js8daMzqb5S
jNVV3EQMm2wmJ3ZkBoWbdbdK67ywXHd3sTt9WzKcNoXWJLeRWd+06GYqFdJLGfNAmFq3ISCgPXQY
UZM4XDaOTQhi6iqg7+oUuCMhuRJSTNkj8G8cI9sDpPQqd+yepwgNfVxL46IQqXYYneVXlkrcngi7
LaLAvZ5cKBybzYWV2ZvC7a7aWBkYMogKFkAfHnuG22XVN0dJCuFhNAb61FOubaMuA2+WEfuWlSeZ
Vy9jzVrSpqV53U4EUyq9X7pVem9L95Dp011D8+VscoGQq/r8XGnVV+d//aPkkeca7hldN1ymPCAf
Jcr5WJW61i7CQ1zJLCQrvH5S21M+pJ1n1xby3lKcycroNo3NJDkuxl/Yv5FvQMrMtGWTS6EHS2+W
p1HXNi0bC+sd1A4z32gWa3toPNr9dEmPmRMJzORNp5cl0LCOJ5+QwU1XoGauoVxssdQt1eSr+EuC
Ia2K8z4NK1588VW1+jcNGMelT4oUdg3H/dimDRs0vrGCLM0emBbJxICsJ5UrRbbXDTUugFel9LsV
ozZgD9tMBvaeMrLS85SKqmQN8tIwKaDMqOERgEwZD08yTYZbEtv3GdZxryj1C5ETSV7idKDQw92T
TCXVx4BiZJjKxefAb2xGs4gO7SqsJJ7+mxgKNLbjQyu1+qvB5+cv2YTaSuGDstWyIY2/L1zjiAql
TWhWmJww/BEbUdKaj1KQlZEO6R2Hp+Of/hux0rPi624Tt+Od0U9PKeL+DaGWX8r3177S++WAS6Jt
wpPHMBaFwvtLigZsJPpA9O2kR4iRh4eoopZuRjIK0lggOwduJ8cUPrI74ioREQWDOwC/ySoubLS+
WN/fuAgfrwfTLH1ItiLnzynQX3r3QyhMGacZ67tKScQFt/BUi/FBUl2k38EDrEx0muZ8mt5fkijI
V7NOm3DRaYHHmgjCF+IBNlPn4GMXc+mJeLmZqAmuG0jmS+ryuhCBUuegwAhR5vFvHB4OoVNaLR6B
yQr0nFbdWtNwSLRQ30SOCFDUXXdac51BvDsf5/H29/uDvh7MPn1qOkTWqukzET2//xY6S7HnweFV
MGlAxfW4uj+dg2vF/bZzC3A2FaznGa8Jh1SDVF280ZdFtNz0fckhqKoOZZredUjJLzJpYMfioHmo
UzJrXAPi4LDI/NCbT2pkBANROA9UtiH5RiZkPxWOmNETKu0CVXr7ePr0fSBb/KuG0ucDN/h+i26S
Q1Wwkkbef0Qq/iImXIGsxNB+UmwKz9kaL6eloaGzVpPzgjUL06xn1jghmqV6Jf2pZFdR5z2GXcJy
azfhMvt+M1jLQSQbsy/jL9qJnyY3rMD4WIDeazSG9U9ph21TY3Yb2B0zc7hnsdxFCvqLVFvwk2Ve
KgmcUuKY8z5vYkHGJKbV6Q5Jy4O6NoRKlGCiZOyaJuPkjwQlBcWYTJvevk5K295ljtYD/RTf+9L9
AmT+5it//wjZrCvr2d95e4Y+vMiKtBdG/LzIM9jTg70COhKINMjx4sy3mrG4zFcH3JIbxLcgnhp1
A/+fRbO2PGLE+zJS8VP7n8gWVnWyexyL2Lo33MxfXuQ8zkxG4IP0excUZV66SPZHIwnogQdLOqln
RJ9jQBH2XQaY0kc/8RQDm9wpE37Ot6YVhpdqAn32tl39/oX7m4LMWMdbeE0NOrPqR5CwE5HxWMcT
IOMF/lms8gDKyok9aWJtM2i2CxzleGW1lCYPH0Ig5dloY3urz+yTX1zM5zWYi9E4WNEWw9/1EX6a
z42iNfUowLTL+Lp2oi3fs59VLelLQtJ6WUkfmnbRmQwnqjAKIs40u0y85kB/vxiLvH3y98+RoVuO
4gAq5Io+6RNcuxJpUnIx+P7AP6R6u2/y5ob4KkIfqviqyV8Lp2JtHODhOkthYZejtjLEnD1ILaGB
tjzWauReRYhNTgSWW8GYagN6Jp3A9yi+E5Cxt8Dww+PY4mHHBThdzQMHP3tGLZv2yrgzUSuw5sGV
M6N6U+ahcjVzPjnX0GRq42ITI6hr3gi01NeqRr3sDAmwGi+Lk/f3mMhCxu9bYt5vpY7PtMRXOjbh
GBTMJDYdlPYQRbHX87b6i+IcRJOduUqG7R4yPRohuIXQADh3DcqXratP6zzfNLcW9ZNKBv1Hskwv
lgH3Z8TRaj2ezm2SsMBJBeM6FVmBnxB0qesRkknwqTZZPgR/XMhrHo9VLLeKujZTBIAjQ/THfGIS
ZUZRu1USNffe3puqVtjLrPa5aBGNCrBcG4GXNknpD/3+odU+4qKgWK5TQjqNiNFdOqnv13NXCUVf
9vA5XKIn3GLfdT0JIBAPPMaVVyaz/kcz9JVOgYyG2ZmMSRt3Bh3m0qJKD7dVmXT7QTCQceEbeVI3
xbGOojBwkpl4j1Z7GCgIRVdoW6EWdJxE82vKHP0RaMwXH+XzUmWss0rV0V2DF/ANSPuXpYrsRTUd
Zj5K1vR5MCvuCFgmIa1HTx85haWxKy8bWT+41agRNNcFsu+Hu9GC8h8zkTGNQpyMMHoomsY9VqqY
ycRLSOm1jGOSJzCLOmluOVy726wArucW42VqkxrWhQRy/f6zqJ9cd290UfZn22Hsitr0wz5roRzK
x55JHdZD8IZZWWK9Cx+MdoK9muRXxDWB5CuRuWMO9ekZzqirE8xk0eRARSviq3T6aSfBovb1k8YO
WCZS5bTQgkZEj+pxAt906U2R3hUreV0hJZoDG+F5s9pfvSKDJS0qbL9nVYSUeTRyVlOqjwFy/I1m
8cS6iS4vpq4ZvHIyu/08wwVjKsFKo1n35kqPB2WVoXW5DQUL72KSVMs6hZWgr5yzol4eh5RwmbCr
zhfsos4qN7Ij9XaW5abBynZrh5R3nDUbxSiQ/E3D2dTYZmAvtLkmY4ZIrtGBYmrkLO1ZEdGX6qMF
7mWmPAq8cN4wxGea3Sjb2jTpw4oDxIyU/Cwl36FXv42S6sp1IVVbQlH8saxs31BAwCX0dSUSZiTA
hD90dOisote2i50i5RdzHKBDY5bG+MWsuxJGOiNco16ci7il3sE0BW5yolmhLX3+JFaGRWE4h7Ar
k0MX/2RoCcW5K8dLuiJbJnZeqNXGk2XnNJDTfNwSXKaRHNUoG2E49VUBy21TyMYMhqiCWcLBBrGh
8timU+nVWX3fK515ipmL5jYsrTavydugUz6ZU/lF5feJnLg+kYa9pmnpNsefjxQaO3essZ1Z9Gx1
WjynhUwpmt482UaiB31qe4lLz9VTneuuxYdHrNxdtQjnGJrkVaQ1wJfaUe4MkCJBFurxVpHKwbDp
x9r58HMEfwJXG7S9pjcNvfOuD6gTu9Gdn2Igs5GqaDcyVeh8ljOGB8XYyWzIISTn7ilmLsbBhtFT
nQHmqqbplyy65FqtVdAmPVCUnNAJOwoPxsSToYCxQ0nk+NlQIIuakM/a2tHuDHGe0U+8lAapUhYo
qlQqxQ9Lb5hooTIDtlRddfAHfC2yh7O4Q9AjBiH24dRhRsMAS3F0blqV3Kh2MWyqWN5R5us3NdwG
ttjuaESteJzqyfXNGFF9M7LEgLsH4RQXLhmTdvp9jh6BCiPdR4tlqWHt2WRae1HXJEEYutlpMpdr
0kjVM50B3+/XnL9dcuB0UzQQpKMqbyy8v6yfbFtJ0WqwsfRqhp2h06+VMnZZYJjbEoPJg93aj3WU
MCWKTvGQicu5rXQ/LLHX55lZ79XMBIgzIxcdaIRqpW1e0cJavEQ3x+1IPqFPdmsV6GxmWzM5peOr
NkHwE73yVUjJ3wyXDAsv+1pE8+A6b0ylv3yYJhfTkDPkxpGYxZukS85jq/tWJOX3zghdln+SMPkW
4MfWTUy7n5dtgdzgtVn4NOsiujZXNb0tgFCleXvSXLu8JKoDsaV2wHo1Pw0AbDbCzJ6lOmCq6ZaU
hKcKP2EfBSKeaA82xePQ6T8IyPzz+OMuMXLU3v4uiIs/FCirvYnJVTimxY0+EAKTm1hbQzoEZr6Y
ED2bbQ3SzS+6Sd8zXsM2uBAs5fZNQGVyaGYb30+bjZvfPwd/U1SjtiM9ZVXUGIwXP4j7VWGMeYFk
2HPHUD2LlMlzM5ukeuk8htScO/bYkHy6umEFImgCH08t72fFvPv9dbxJE96XsHCvmMrRU6Is/pTi
hwo5MceSr1Dv68dwcbPFa0nnmsdmIT8UW43WqnR+TScP4oH0JdJLyM2u2ftH2Eoku6o6GN7uZlTX
UQMlw64KsZgsFQRFXNxUxqaLeBBFn2TcslNUaKsJGwyMeb5ID60WwMDabAKECvmmr8dvQgiaywD1
EUvqZ5Ujy5PS2oA/8nbZLrnrHorcuB209Hpe9wt1DUhPHWoh3al8Efb0aIvqzglNhbqJEOwkbDvP
DU0rqAU2/rzVxXEIF237+zupfm7RrQQxjuv2qiZzPgpXkGWEcZQzFLCKojg4D6GtTUcQak1Lu5Q2
axkYje7HenFURoUU8rG8etNb120UEhCXfqWsfEvy+PDVcmIjPJAyjfPjmznyL29nXoKdHRVwQVMy
MOtKAyb1E4oaPE1Gw0DdRv/qZTIlP09ZGyHpDBUxa/IAgT21iwZHh9PdTRVbP2VdjAcqBnmtL+qm
gbByShoMUDbVAMPkLDxNRY69cZiafSqsq4YGRdqnR7Wbtb1VEr5g612LJuOmAIR5PUPL84mDP9Md
mkazsKP7WFSFr2fls+EqeWC0VXu9CuN9XRvkzoysPFCy6Cu30Zs5/v0t4rvSXBiuOojaT6fJJJ7U
OWkq5O5YIA5vWLJOVeOTYqrt7OUVB3EaeOvml98us8UAZzTofU3A8euuIdJyQhdjWl5rVzeyaIkY
buJsUy/N5OtF67vaszNkBl7H0QoIvvnF2Vk9KJnzQy8c7ch0WLkmM7XGak5Sc5P2j301JaQF2An+
b5V82XatAuOJUXNmaxhGoVEZHQHv7QlRUL6P0iE/hXGenwZltuhRTyCem1y7GSz+xYRD+CUpmQ+E
jpc7W7bwyZ35Z2ssux7zUtuShSYbNdCNGfYqwNLAUjsLfk/3mHYrVsLGL6WBbGMgeVK17qHCF1il
lsfuJrzEF+501GuruiYtJ9Ac+bBoJnmBHDwYyyKPiclSda0UZHlESHXGKVVPwGgZMJ5Ff+LYg1bQ
qfeVnTRHLf0ulx9Js3aqy6bcumuy7p8/ufoXhf/fbMKrJhxTMDWLQgfxw3mshGPjVuiDYdPfkLvj
eE7xUy8FIXAkaZiF643ZKE5LGflN03F8j4uzuJxxQrFbOQkY57ifT0iLfDhRm76dbuMpIV5bC6/z
ctnh68eMvx5anTzuPUdrW+Sc6Rftt0+wfSKL6cBpKv0NmoToUN8fKhFmaGkNY8pH8FniiqTP0GTt
zp4IU8Nij1/LDp2bHgZ+2CXTBRNToJ8aDWDzXMbGdMZlukFKE8eflvIRzVpOzofz8sWquN7KD2/Y
ipLhi8evhXb0wz4XESZatD2PSwHULbDEdC9nVCh175iYSCXs6xgJH66O3Mto1QAIqG6mKhR+VzAC
/P3FfF6h4dlohHQ6qDJNBJrv75hVGxm4hVzSrhdrAAjGzOLL/tSnuQVLibJuqWvLDAfGh2erdrJ0
hX1GvrMohPFQzpDngEj2rI4JuadahmpVwF3TS1OiZLd4MSnNlQHbW5zNfaCG2S93qMOzFKLSWZPS
sM617IjCKqu8qKi0faerO5fOaOfpvKpncjfQOzyz5ulnFTOT6mQPphjB8DqI0ji/jvMLz2eMJami
STTWtddW9egV2eieFNmz/FvVsMNGxAiFKDacQ0v/MM9tQK9SP2rDbRum/dk8dfHWLtrRG0f9aTRo
+6sdLcoiXvBqZs+WzqnObbiA2OgiP0y3Y8bDZpB/fbDmhBwE6wG+9OJVeXXUFpSLdR2SFyB7qHLj
D71W1H2R4dVBFmWYRLNPWUcuBOIQFrRwY9L71qc8OlImkRkV3UVLi3gFsU6QudpDa/N0RWFuB7HZ
YQsUyo2ZcT7OG3neFQxCkqjDOLcmS2fucl03ZGsuiTwrmvl8LlAI9F2abcuaC8/MEJ0RcqIhdc6H
ApedMxvppkmZLpZDyvodl9GNtI7MIEFWxKehcuOLIacZKobwVkxK7htTcjmgtTmUa+SondKSrxVs
00ZqqKcYKMyG6hU4mYRXCF20c894KSy4mCSlwiE62Stgeiwaz9Ky+hiJSjlptaN5hk58Bsc4E1ZE
bR4bFmDpGGI3aabkexzzr17fz6vMujPq8Fn5rpmDf3QSTcNUjL0tI9+yjOc3JhFQhe+NbesHeqKV
p75gqZ2PQ5Lqu5AJpZ/ZhTjL5rYM6nTh60pWkekbgjAR86opY9Ci2QQZyjQj1ro9Y0Cc7EeEFphL
oUKOBHf6hlO8tBViNMYuTjcIigXL8caqsUEDdhdRWrXYRpOTtYDeHlI0ytC3lSe1yzGxZna+Nzrt
IrZjZa9NzcUYus21cM1lB6enAKMLaKw7J8eiX+FlilnKY5S/0nBLidWcKgRESsLcuzJVSOIH24nC
o7GyTSNSvbdsy+C8C6FdJkmtX05ugsG9u0gaZfZi6A8Xqt2UF4tW/ZCFeTFxNkV8M9WH1KyvQWE9
K+007ySY7CTJeLVNULKZChmFXdmrR9IeqpmJSuiirJOHxKRwLiYTVRzCG3jnQcsnDAf6Glq7Hhbr
NPUylDFB6i7DPlZlRpsFcpvGobeh4jOr3nclZr65o/GCqEfZLI0xMuivTEQf5kDYEiQ3p0S5q0/F
Nqfy4Wg6BmblUtQ1VngYGSVHtWqeKiYyJ1CkErkf6dxWjgREZhwGZPFFG0R31E9TPhsmziqhB2y8
npY/rNUrW3CGkB5jGluj9ZqDCvquKdVvZEgO2761fWuZX6IWLY2jVNPaOUs3ccxZxcjtBzTBi6+3
MaWK2x/0EYuiACSvL9EPDT+qX8Xqi60P3Dshn8swpada8YyXEXklrVg2aclIvIlE4Gql4iddDSo1
vKUM/VmE03UUyvuqQHG99FdsZGCKsut2HKYNAcMq47hlk+jRNwtjjx8+MgVOobbUCEZNJqUujz69
6c4LSRoSM9+CnOD/zUa5rTK1g38ufpIiDm9yYdEghZxSJENLVjDxSBSxNdp2D0J6JXcPjVdZ5jX1
rRfGeJzb/Ha0iz7AT6SBoFzonJNynI93Zei+arDPYNqFxCSGqKYAd77Yc+TNnZWAn4yp/g2YNzpA
sHzRf+hV0PNUeoPC7UEyUNcoJmidm17c4jmpytspHzYig0Cv2iF4iSle76XyXHVkmvStJj0RdSfn
LkbpT4Qq2iYiGknIIFq1WnRiyquISjLEydI4eFeYjUe68djmVdCq9XQwuY+dSkrLVLYJR37lac6A
Y8h68ZQaZkVt3jY8HGSxwC0CkObjsNugUEaPRr+wYAK1ScxSQftmgtmwL2o7OcaF1PD4p8S0J/IJ
LR24HnEuHOClRsXNQTtDAgYaF7rnx36kDT/MDPAzmfg6AvyxoBO2sOUHaiW+swI9zjk2NPJDwX8S
MIAjuvXS2aYoJPImsaxLhisXiVFCT0jQsApIekmcoV6I9QZjaXQZaeKZVvkJpHzQR/w1nOVaz6yI
pBdl6Ls2cu6hjZZA5N5c9Ie8pfSu8p7UZZk9ysG+XaqUyML4h4i0q2zN5YNg/Jq6v4w2veYheXQd
Pm2ogk+m9E/yVCXpWr8P2zH28xx3qJD1z5GETa9lubOiiFQbzEW65SIqzb4perRPQHtyPByyTVFW
mt9bZFknz2oiICbxUTHiaRzxh1crGfbpxEnGkvwfNTvXE7f06dumXqGjI4hl+mtsSm6wUdwnqt/a
8lxL+NV+rglk1a0kiCJ5KdXk2V3K2ziEymIPtPRgOu/0lseBOz/45v8m6TyWK0WyMPxERODNFq6V
9+ZuCJkSJklM4hKefj56NhPTPTVSSRcyz/lt8KgLl+/CyEIyJ++L0OlVqpkXGZfRNa/Or916h1Cr
63Gwaeop7DUJZsyTVlNe5z1Zraa65Gt9sw7whkGVPgjHeyIYj+UnvBZm14CZWighek8cDDQP8eqe
spJEZ8tGV9DJNd/iH0hkrNZTMHvfK3Ql8+sIoByAEEckTLb3K2fiBsVW9AqBsNbp59phCjHXBqFa
PaAUlPB6TXHRFlqNpXj573XlE8zJaCEJNC9xB/keJXa8SfTI8CoX01+UjvEYKH7jQ4iUNcCj6adP
dje88PLc8RBm+6Bv0fIQ6YGLNKN5hw/DqNR91g1fLTrFndL/Ntd+PFpMa1hUflbSBXisi/ahGcJf
z6klWgNyLjIy83xHjruGmgpOE8L8PSLtOs3HIp98jDeIQaIvKheyiJ/HY1JLcuwTsXj0ltGMm5pC
2dz8Ey21MW1Rfcqcb6uL9ZCLAf2moMwli4rjJMp9WotHxySIFT8+Qd0hyY/rittwpTnsBFUpYbya
sxYuP0yqv/Cl8w7bzXvgy2st1ZcGGI4L590y+q+xD7HsRjYD4/SbtZxYvb3c1ZxWVYNyMRV80Di0
juHk/vNasnaMKakryYGZiWezta6COn+Oquy5Cx03qXpO+ZBegLKM6LUx2l88zk8y6N9qWpimkOCF
bmWmRU97Y5vFTbeV5JgBv/VyZU9MI769Zbx1reOhnkQz04bGo90Gp2XmuCXqXu5u28bgwTXDlS+V
+DZ57UVKBKyPIiEe0be5CB75SH3uIUGE4gq6VkHJWvBIBlBrgtaUioNh18hmxDzGCX8IIg3p0WRA
wVRzcDs0RzJxH33xYDQz3kKjhjJZq+e2N+g7pHyk7dJuZ3j3xuiJHdUALg7D+jsvlzoGM4x2iwr2
Tah/WqFOqKJxAky5SNaRh80quwcjVH8q5JE1HUlt2wTfnFF/J8udsfCklsH8nIrhRXHgx1PaQgC2
EAMDXA7Y0E8RBdcYkg7aJ/h19YwK1/57O0YRpn60ffloEMk1IPNZnOe6tj/wSzm7FJl/UnfzdesK
LpfmsBCrFfs5z4zymyQLcZHXrTPvpgl+OtTR3pkOrZ11sTfz4+VBRtM7DKqY+LCyLqP22X03FKWL
yha/UmsE3AWHabomsznhsrH7EAklud7//Qffy+4rZ7+ujCibItWOEEPTQb0RyC9M0j9+2ImEknaG
fGshGDevYqb0n6nNcP/NJO6RDL3Jshf4t5WUjQ0pkCNJLRbt7YZJxU0T/QGDXc1m+kJbH25B6FHP
4CyoTD7UegjvSOe9mVe102QS1zK/D1LzU5mE23hBj1588j4B4UBOBYgrDTxcVu07op4Pa8GJgkkh
hSkOW94lMqTGr6bOy0STIRZHS0+Pm8vDPTRMOcBOwvRB3CMA3Saq7j2743m2sjoJQ/JJAUyGYd1y
lMsnlwL6tHivJCBj+hZK86K2Xicry2e+iP2Z8naH5PvsRNh+ueBJRqMw+mAWmKL+o0kRJ1AVe1W5
uo27VSa95FRtB5wYY+e8D3K5kE9R4OjPPmaVvSwLl79bE9Ix8mKbqd1zz2k+LiCk2TIJJfBzWnLK
DGSOTN01MOSeXQIwTJ7SesFBpZJ6XP98obBu28R0tyyNPnlCpV+SCO7jTFvt7lqLmeRU0oTjvhjv
jXaLIdEIXhiHUKHydpdrxYTGiLA40a9qu08z0sMhTR/6EB9KteYsz152X44N0xx95fuhepKTSmke
NH4rE74Hsf5EPDa3XCevg6mnfqY0n8XoYOJQX+vMPVlVzYfhKp6N3iTkqAhf2wE/Ea8fFpn5K5zJ
1p08+sQd2I0ZQlCIalf49DRkz/2Agq1ZZJzPc77LXBgQNJQHe2CGo6HhmaD2JZHjv9byp7spyn9t
UhR63r/Uco8m9RUxj8C7n3acbR52A4NHWMAzWbmpdilhXZKHFGa4CuNFIrrgOS2s6D2LaHr3JvL0
Fj5D1tk3INfbuoq+xggGUEoz3K1EkcRRS/1DhPujs6uvOUKMYfETT7JkqkJGAB/i8eBwSdhlFcUE
aPSs6G1aAlFSJEhYEg3C5gG1NjD02kGRat9KCmlxTRXleVzVegjK8snqq8/A4Q6lzOqlJuIl72q1
K5gqYy8LMrSOy3zM2t+MJC/EKeLJmmy9j9Yft+v+HJJmD47sEyJqcLeQi8yrnJFuMTpJbUJnrHVf
J7PWnO3x6i8tVZGLt5uHnPmlpYtBz4461AA4h6DgRONAjwFSAIsb9yIRdeSQRVd2SDp5WqgiGcw6
kXU2JtZCtbltPYquJQgZqmRP68ZVD6a+z+bKofWGdFRXmmcPRoV8eAdE3TZzEl0dO6brhG4L/WeZ
XcWe4x8UdpUdS+Owl/OFPo4KIpaN0limg5ygufFflHCRP12W5/dd222FhPOKyAc1lRb1rvPpShiw
W3S5OiEkna4b2yYzKaQDV3+jv8wOBMdDB6noQCBheTJ0sItIlT57Irud2FJje/EAkjpsI76rPtK1
qmJMCk3Sr8vJWp38/zqo1H5EbPoe+Wxz9LnRIpRld1ZpvoGqXfkWdUBjtgLkBENihvnHUsorUwFG
2Dx0RUXzq12IH0m/AyYGVgN+0/Fo/sxpQHeiU7sHu/Feal38DsS7s7dFNy7pU17R37TaZ2KvTbKK
iCGc1/aXTei+FXbPOaNQmWtaXgw1fPAH61gK4cZj9ZJWmRn3GKkSv+OJaDBULWn3oWVKq8zgPfpZ
nsWOMsrYDdrbIevRLPBRB1LFIoiejTGaY21xQHT+dZ5jEB/nnnlkQXtggySOciQCBEI8ygYouYUT
ix2aIZ5TdDX7X0x9KetiU+xrEENOs1wg/xzQhfKyvxC+rZKsCS66xERQUNghhz0Ycn6bQuk03eiS
+ie5Iyb/HEqEJKuXTbwl7dnoqJJu3SLGmfA1RVQ+iFpelCmYiLYVLqcGpRikmWSRTKRn/ZU5aGYl
ig6Ui+N2Ws6AWofUgi9spu6vH/KCu0DQgqpOJs+bVVmHlSg2TgNagOaZlHqDOpfQ55ZLl57N7Dx0
OI1TYtlpCf+oVG6zAlYIacL6ISO+4cALIg+T614GGVFuRFY3Q631PQZAVMGSOpwaAyVw2LfQpObv
q6V/TY2FuqLnSBHhGU/dZlPjMEKXQuLTkv2j7oPcuSk8yZUA/lGWn50oT74nqMwZn5dOPWliubkd
02T0lg6yJ8DaSU7dTZnRUyVgQTKFgzHP1SvLJOEu+HAsVK6+lieTnNuMQKi4aIbboLbErqAiW83j
joyVOBIEV7GQ7SanpftEi/KQjQPGjthavD8VrCrO25JA79m5Ft6CTNsKvePU6uMyzepUIIb0VvUo
LP4eEy0UlcFTKrY09k61FOVhSz+Wt9VKYtNkRfWVtDP3rY2ifyOPVuwHauICdfi5JD1lfHYFLPAM
ELW6c6wc79iitETSi7XA5DroaBaA16zQhoZ3RmtFty61KbWSJsjxO05KPm2nDO48i6L49T+4omnu
CFj29Eh94cJdmpuRJMw8GYxSUKNlGfsRFHvn2LNgVTZeM7sjccKOXggs0EnqLd+l6B+yfn2zp7I6
Diiu4jVHbZrmSkJdBncB4xcQNyTdtKy8cF56O0pae2VItqkKIk4E+RxR4cpYnvjb/7jquKrJ6XT8
J2Nmui3KewjDJmmKnlLMZbijN9lhM7JnpJQA4afZ7fpD142vGVGkaUa2b7GsyVQNQdIoYM6cl7Zr
8QvnWPhOBB3RZCHIdygkRp71WaJQpCN3+RKEd/dmhiQ6p3qn6uR3WRnFLsfFY2xJtMbkXIWurhlc
iqeu5SvTslzGmoxIZ6TjOkK15ZR/o5uPO79TFYKKYRfNjSTRqr2dOxZxdyEpkwEp21w91hIi+sqy
nzWPFsZhT9KNni3XTvA1BX1xJYz00rN9nlNoG9fglNVNB/qqxkcuzEu6QRLCawqWDY8l0SW8smOD
rcPvtv5ae4blOlovc5s+MtkP8bwVdCIMOIzFCzzn0ScSKXbWCfEAwazZzKgVghOnX7XTXbuemOPK
bUSiRmp1hvHo1gWIZECit+HcslS91uYyc780WOtyfmeMPnaBQI7lMh/u8yCiJNlmI3Vses6N4pB5
cDFBad32g/UIcPbmZ2iDeEzwAuXBFQckzuUMNDAouCGcX9chsQDx1S6v8QKthX/XmsbZbeU9AfXf
Ek/tMGS/UQP14Q6PLuXepAnsCal89Icumf2+i9mEpny+NESyJPzzAlagNp5rHyJisYT74Bh0/5gk
cMom+8LMuRztOj3XtXGvZfDQWoqQeYs8LMNqbuamUMAwCbkV25i9W2s+asqlwiyg3SMtv+ei9Xd9
md2qQCYO9BL39MOg3Ws5T+4tzNztynaBelGc20iIK9LiEUZnt7UOItpRdp5K1dEx07s6MtYdOVoo
KdJHM2/smHmIjobwWI7bqdPfK7OeTtyS0LhBqBH6lOfQXYoj/QM8X5Vz0KvFFt+RtdBRolBberP2
dyUTYEWJQ/dLojpPr8WZH+UatXqNXbPvyzgMgyfOsO+umuNJv6Q16IEUJsDvpJja6/G3rObbQAYn
iqQuIFX2neuKbxLMvsGviY6vIWd8Za8oAQUDdl0nlmb39xTjY7tVojGt10nEr36Vn7hhWEGMAxXo
Pyye84Gap4utCKvF/dFeNzQ3XVeMmxhs7CvReuthcrYcC/NPbX/aHMZ/3eiT7to5fKQKYYnZ0nTO
fMt1cqFaIbj1qMyKW0eR9434AV5C38jJuMxbwIsT4Fc3hqFDM9/7SdmUbx4ujUBSQ+U7vLsGQ1uN
QO6IHxaeXIVYVt4NQZO1l9L1Xg07rcmzHdvuyzZVtRtWQoc73wHxTvdW1JF8Yzi8lC13G83ziV3c
WB04mPbHV7p5AMSIgkEvHZhYoe/YtHIEsGpmw4yyne9RQk6yiEjSsdL7qpjmuNX2I11exnXZVGXS
aK4zJ/WckyQULtYlOaIKxLjMIwrIcrhVNKY0UmeaNYqKInupuFZzZl3D1ge3M3B4Byv4r/kMDt4Z
m7Bd9cWTTWmb6wevJMDRWJjkdEHsfVRUUKI2tdVtgC+HMLUMFMxAO3XjDf1NgeJvlRwGKEowPZcT
CwudgY9LjSDNzAwEN1BNSl6iVNM9nxvcqWG3qwLjMyA0Be1d+c2UbV55s9KSnd4ctmxMmro86y5w
u7vKrIdjaaJQoNDPiVcsj2UFTsFiGMRd797yQ4dXS2YEV7bd/Wq/rA6DIbemdMUxs7RAKXkD0NGO
/sH37G+vWt2kj3E1SoI8zSeuCtL3IR/RS3ah/zi6xWORo+EOkSjViCXA+XYofGqQDrjVoV2vlBUd
yyJaniK3PQcWJ7GjF7nvLJCyBef6nrg7lrvUuAsEcHWZ3VOvVR0M0+sOuarAIeumvLi1VyZtUL2K
TQw0iP7DSFJDytgxLESXDiOgFx2K0CPbFI+tDn5Gn2KWSMrEXstv1MBPenDH/QZPcYmoGwffANPz
k0UCutLZtc3NUQxu82+YiI7r9qKaLiQCyL1aYOygGp0bTsh96CmdjPhejYtNj5ARrD38CQJP0Gt3
0zKqUyjK695hIRpniuLzYd/bHeGhhUeyE+FvEqizyV24kgHhXCB98mrz+6rtrlamERgQOe/CUF05
w7T9kkHIvEbfVZ71z1nGz6hgUusq108MczkBvb8VPDx3tire28q/cEH4OwjEe+lwVaieV8wnjpRk
uTIhtnVMcBOBfPURamIk6nlnWNiK/Leimm6RmBDBMLn1XnW3BQUTKQZNqxGcBTRU16Px0NXZaxX8
pK4ZR6hQ4cNRugXSRf/tMUHg4AUvLgjLSaMbc74PqeHhMK2NY1maJzcjH6FWiLpUYDy2U98kU893
CJf8p1nU3eR0xjE0ITDqHrU00q0Sq3kNFzbKP8NBaG8a5VdmgnDXROTwGjxUfi0xUrrzfpjNd+GS
+e7L8LsnhYtZhk1/LfgumoSghAHrH4zti28bFEvWETeT6Pd94KKy3trbaC9aBbdsxz0+RaIj7GSw
GXQAb5sAvLa6TlX07A3TzRBete7ECMz3tg2pGeQbRkIX+7QlyX/HXzIGr2uW8Uy4dJWK184fnhux
CUdSj0woizCaeS5CTk5kdDB4UKGRe8mQVu2bOaCe0r1S3mi84dsjdwGfMrYD1Q1Et1gwA/g/4myg
j2TBEmaOY3f2WhKn2ol9uajQ93t1gQmYkTNuXEKwUzwYvWvXu9wxql1rG68LQ3sW1R5xaE21n2sL
zrvlXhNru3c1cAmnN0mYExGRi+xAcrnVptmnaCJdjxaHDIkcMKF0tISEiWgz21k+XJi3RVc5Q3m1
KD9DlofZQo/9dURoZNoTSD/O0wD/WiQqn9MzuPi9m1u3pmN/FPXYXudGpuPWC54M1T1UvTthrAgq
WJnSPJQzVRptIA+z2Rp7zuDzZN2WGaeylS1kVnBjYoa7pV/6XSry05lnPCMqb4rFO5pLlB06Fzan
nM1vBSx4snRYAk4i8R7z8Yoj7isj2RHvkUfzxbzTG1eRUv+Z1FpfQnd6GLvlK62pfbaIwV9RgMW+
dNM7RLugUX2sGgL2pzF61yYXgONcxt6g2jCi6xuW/uTLzDs1eJeDbj2RihddLUP4MxTVix3SB0mx
COtqQZ8hQC+bFM3UxURQbBOc8Rh2e8QW18OAsk0MRwvOiUgJMGZQIzKqVb4nyJe+WZtE+AhxOYU3
TJ61Dq99n2YVY15form7GWRgHGen8LilaxDk4h+NkQ1uZf+7K/2AkXW9E2n2qZUiJt0iDS7glcWn
ljEXhH9dLiGCXf52kHfgZjbXSYhO9oQG0jyq3H9M/fxQaYNCIqVgGHzTQThUsoAv96wHBH8AXe/6
xRCHfp65qEnQtwi7w+tGK07alvgmvPEtQl3+FFTGTaSXc69M7w5Y9DRaYDSet77bIeHlmeHHg8P9
3C9Mz2i0rkhjRrrXVq9tI4KjqKzXYe0sGlZwGTU9e/fa/LqCxtimJUxkc68IfVlN5zuSI2MjkRYk
An3mNGqcXGCnuCbTwB9LD86r/RILaQIMWhTfuGdJ8AkU2slu2SbdzIfHqOcXERo3Rqn2kQ5f6gjS
OBwMoC2wB2LIeKYjxiBcspivu/yG94sjp4TE16EtDjpyXvGEoJj3L2gkACEm8axzVpWKh4VfDKJx
hiar+Rfa8o3Um4FLq3HOgxgfuDwhlXPY9C4N7/yxJTiAjCODGcooyVQePY6FcDw3kshPKqeGxBbQ
p35OaYSmLKL5C9F4HHPlZayx449fiu4mbUi4Ij8Py365UTrsnOurFoN7KrM9abrEiVfYjxzHwF9B
i4MLwoBV52lEZJO4g3M/tsMFD8wDGhg8VeYK5rZoqDDWZJWHv2bzNRBYXAUgvlgyDhSV/EKPweaS
3mAp5yMyWwo+guyPxImbCK/ziRkI5JFI8MSzwx49/jnQjrdvt/xEDTHsE26VTNRxJnTM7iboVi7i
7kBSyCv+kOjABXKbZ3LLA7e594T/wMB1rW3e3CG0cSlxgMBQwAMOC/ll9YbbBhbbCzJ8hs1wbaHm
KTGvVwKZcrd8IbMA99xwj3QSFOi/pDH/sa43Shqmcp/JddlX3fxaMjAULqlIa1F/tC5SbqsZddLa
IF8qOpkM0fE6YelwNWAUVp19ZbXuuSK3JoD2J0ja2aFfOYQEtBalYfO00bFIqnAB54f5qaNwcbvq
cloSjYLQdb1gwXWMp6KPTlZ4VXD1E14iYpHDObL5ncii/iSv4o8Qnhx+vKfVRP8i9l49uCAnvJAd
gSGBTPLYqW6Bsz75f5N2p4y/fm3KuMjrU6TXpOFtX2gBCaZshD8vQDJSsv4oywQ9kHtHM1ZTNg2s
V/Gva/+Vt+44mpo+Rpe+lEmLg+N89Hn/Yo4A0SV6UZqdoY1kFXymXV8SB/FXN53+VIt7xu/5MnSL
e5Vm9tfQZ1eDgKSpGv3VOaQOBuKsu9sVuGYTDJWkQgEKwVSVWX2pSk0qktU4Sd67Z2d5kkb/jkDt
dysOTyp57GGnTn5JNovrWFBReDU42UAEF38BHcmmk27bzwohwNkpWspDGeG2r+EWkaAexDj69nQT
WAb2IPfbopG1BPbrlTcgIaGKIR3483kpfjsXv8uY5tyt/bOKri3+26Aw/TbYpM15SKL+urfMY7kW
D57OzZ1hgpTnwUKzeeBUOP2dMXas6lGRqz+CcibEjtak+bK15KGDpGjqf7nEvlGOuch+NwwPtsG7
IAOKZWnsB3IF955t0PSqhsM8v5PpTtKXxWY2rtVRDd/OzHtttT39zLCZOPyyPZj9MxQ+gvhwZ6qp
vyG5qikIMMdtlSdQ4uciWl8Waf6k9ebAsMKkILL9KZLGNUcV815RvpF98lGG/Q+WHJpTKCrPivcp
jB7FCFxEhLIfC9tJ1n4JktzhN+FuL5xUrQM0IWDYgbogIhRtPXm/M50f+CcL1CXdWBHW5K4k2M2v
JOgKPCcpLCWtoPaZLZaVR23eudSPknnB7J/n9T5faYduZndr0DgLswILh9n0e1q6US/G/kSbiekk
nQ0S4kYZ3P3qfJQ5yfUVpGBjCAhMP3wMZuZofAxgljPsYeRIlibA5rHL93wdOG6Hj7h19YjPoDu5
Mh/psFt+kHsMnkDvlgo6JvDYliEt2r3E27Cg7xUhgFSmsSONC7su50tUkWgSLDbHNdBjsWGEcNxX
pEpQueJRaRKqpaPtTLxU1uRBSdTwcqn/mGlr540jAFro9Iw0znEN/RsMeyhm5zZxZs0HmK8/vmwO
qJ2BBFAA7Rxr8HZdtPKnnBmWCJRzdrE9Fj0ldKs26YiJUIMN1SexeSHPF3GPA8GJTu3xyhClO5Y9
16mJpnboK2KBQjKQAnRurNBM0bbmyRGvM1Q4OJZ1YT8yhoL7yucFnMfqKkJatNcK3qiozTdZpB2V
VSJeNGd1p6BiiOqScSrFvZk6b5y/x8EiSUzUy6V1IoEeaw12KACp8uXnjGcPLaxtAvZWdfhE2/Vy
TFGMsJn2C6Cvj7BgbEqIREA6xPDe00gNZWSvPFoEyzOaDfAFVXToI32rfUrBEYDdyjl6JRsB63nR
7dYBv6hDe8uE8qlo+KtW7ESb2+u6b+nm6OYPiTso4bniTQYdiVuTTpF0NfdZYOZ7bVjbNwMc7z+d
yjP2LS1/TeW1aBrkjgC4GkkSgsLJKjgOwiXp5xX0voe59hV/uH2HXM2oaYLZWGDHq+6NuPfmwCBH
qsVagxsq5FTKFyf0qDz0NnrK2ucuGQwAKBclnOqW+tg1012kiUplybJ2mmgdJNmUudr0ZWTaASnO
uexTomEkOGHqI/nxPbaklJpTciGJehvrf46Rvc9O+E+mrETWsJWjlM1Lj1iGNs/204df0CaAShEa
B790Ptyqoc9oUfsZezIMvJkmTYh+TJI/tS/gwbmznAx3ZhNX+O4JS+f3l7kNoUi5vanxhung1ROq
RL9mTdZzuoWPonxBfmt0xamweQfTkGNmWgRTTXNf5aNM4MM8sIT2qbIb8B7e2hzzPvoMaFU1pXdD
3X0EGYqNTNiQBi0KNtbAEsEHj+YZ5m2JOwSyBxtWMraczt2T7cff2guKfTs7JzWDJNrwvimE8O6/
ozIsZt77qKRBj8zsPPf+zWV/mhwBs05hhtOs70AtVjLWX0EFoDZP9XbLFnzKrWj3UgTUVFn7Gq6T
FEx6DjXHI52MYBZjTyRW4Xg7zPjQRfO9zfoVm4ED3MDGz9HN5O8F3dlBn8GSNiZFOgJcbtbDnJv3
msecQQ9wPvYRWqHmpbTVG5oHWVAWmnvLtTJoJpcZGgcHTVbdGDshuVapwCk2vYtxGraW0tRrUKPY
6xHADelZQfdfbdHZNQmU2MMRxXyeRAptHJvHAfK/vEEbLSNxjZghPeEzffbHyMbXjkCGDou4nnLQ
kr6g0N4xrbiUBLkiUCEnoWKV9qoaXhs/ZO2M6cHOgKD8WexwurGMO927gXaV3z/oRWP3v7llX/DI
TuQJL+YuQ1vnKf9cjxwCOvYLyGESVIvEz5rbXJdWLDuECoPdozBBTLC3Rvt+SWm6Jy2xyClAoDzC
QNGgyPNA04FSoT/hnOh3tc6+KkRY0iCDxRrZYYGrPmxnoWWrZkqrNiCFNvVjGSpI/07tssBoYu0C
tA6WDeuBVG2P4ZOLsyEJEpn0Luy1uvIM81H1Qt26EaGfecYSaMP5I03/sMl2bMJK7a2w78/Yi3mX
vcsazMC2Jsi03+qXrmDpIDqPX2OgH9xJjzuN1In4z4E1xKEf1XqybeQMBRfp0e/FxJ3AGE4KCDkW
ehTb0fMuQxbDxRqeoznbDSr63gKrR7E3KaXhxXbmAwpWgnzWdjel1cEsQCryWoEHNdOVYUQTM/I4
EMEcMV1ZoKx64uvhlmanYFp4mTUtTJz/9mi8rHCP3jjDSGD1FiRdhM10MiNcYyT3Vqwf7CTocH1Y
7FgIFGgo3V9FL94HTL1UltjmTtQZkqCwvjPI2su8CEYDHJpBNz8aQVpBwp+tbPz1lhaZ1Qb4etUm
PbKaX1+uVMxoMkpEt58bEn9Wd40SjXfhv/EmjYgVIAF0SMq6e+FxXElLAMppyLDmuvIRVajvoF8+
w/R+8Nm7lMS9VNO5oLIIJBBet6kIZW0zOt/zF/wd1rHqoAEqNguqgQBUCmMgwoRfK9nFLJb8U4WP
o1oG2tQoU6a0zQTpLnR+EMHIDJNCRMu0M5C5yWvDaD8zKtYyn7UVsJwJkIsUaqriZwCuqedXoy9O
LhPoftXIHdLKHa5aP09jBY1t0HMUF5FT74ozeko3WZzseelBgoz1NfCrctcjq+1wzHGj2wdvaD0C
WUmNbyxn2Feae8XHPo1iInzsA+Qc0vBIP5AFk648VlNHbToW05OjGt4dR/5DaI1bXxQ/4HAvIQJ9
mpHa28Bo7zsdfLDm/ZFzi5IH4i+xxxWToW7NfSHGPQAo9gCje5W59TLkCD9Hl3TWSnoUBZXQrGV/
i1qsSKzM71h2gHxtDfjkAdbaTn+MkIlvKbZjwi+Q0kZ/fCqghU6EI39Vkfcb+DY1mN51J+bvuir7
nQ1FzYKAPccCh0Yc/cVfXl1pdOgxqz2KCNsj1sf6U+2Y31SFvPgp8GOAsg3dmF4fzIgOvmuwj/C+
rYqHfAI5CwuiTs1QfKQLSuJJUj5qGl9OSt7/EHGXldVG14r6IS8978XP6ztMEn+FDTrjYQn9mkKu
QI9owxrx83425qvVaKNj5qFEov/qrisk1dZmdx4Zbmff+M17Syb/JQYS1QAiULSXuXOca9Bo4Fcz
vMdk7l3XJDgYpfZPrnsmzXRC8whVOdnTdJ319dFccyIUgXub0iH2gCAabMFPhSdQMTX096GO4QTB
VU/lpH9PhhgJVpsHeiLU9d4Zh/sZARINltA8mBpg/FFYmVu4MVqJPacWnZXKp6iWL2B74x3YfLQj
koEuWsVfA3LwEKTOfMZK3O7XgYaEHNcZnYYtqtPUv9uSvZqq3zpOwmJne7CzsjCQNw2gvPU4YWfi
Kzcdt22v3TshevsxSu3zJGnBtCEhD9pexGH130XgkqdpGQVpsrSRab5qHIKypai0fNJb6d5hj90w
oKA/Ll4T7FFr7Ka+Bk1pKbvI2JHq0OzP0uEklar2aXwAJgqcd5qivD2WJDR07GywiGqP1p82xnxd
d21BI7FHymZrULMe8KUYo7nbNbkgSWoKd6cK5mbbKvITeDOImHj2pOnuKzJ6kmVykDMMzQ0p5zeD
o42X5stAFLxHBZRe/RcvKbo7kdN0veTzcw6KcrTXIDj4iri6ojDtMyrR29JMTcawlSCvbiixpiOk
ITk0gN3lFoo6xSTfa4SMtWbyItg9M3GyiQBzUolGrC3Ms73F1q+Fg/Jq4JBL6xztv44iYl27XVHB
+eFfiDfpWOzh7Tmnljb3wThwJ5IDgQyS8NLWZvjP17I4pmkFVuLSmto1ikyNcrppTOofexswr+19
mASK0rzZ54Ro5nXv2mX9kkdGElkPaph5t/voUgiL/OEye4tq5eAItj6nZTIPYde+jQSb3+FSBv0J
gwcBPI9c8XYuFv2M2RvwlJSdjBHjzQ3C5/9y0Tsv/CMTrU5sWF4ShOgVtG1MjUTtTTrkTMj4WK0M
Q82gAJTK7Few/96tDWOBPfK4DCQK7dMZaf5ipdzmjLMfBJGfK0vdLZrIYASmjNArO4fYeq4Q6ZSX
grbn2tgm8rULr8MMuUjktKfKsfz3uc8TILv0nyv0h1GySfrOo+sgKzGxUceLsuz7yK7/yS0hGtQU
+b+W453CnlBsNmwQf1oWpfc0FNRudCD4FpPBVbBJH7nDrHv0TB6qjTza/4+981qS3Eiz9Ku08R5c
wKEcY8O5CK0zUosbWGZWFrSWjqefD9XsGRZ7hr17v2ZtbSRTRwCOX5zznbKdTrC+syd+M/3CrG8r
BFCzScqXmhUtlfqCfR97LWQ4x6KgCOwT8ynvXGs5JoRwj4I3kWKnvbgN3gVxJRKiuWbYUldkbjUk
uMp27WStv2BiWBzzINggUi2ZDA6Cfb714AxWv4S72yAT606aOWCSGLRNLkOmfp2M12Zxh0Ohf6KC
hOHkEvLK63saBIvpCkG4VTIU6h6hBlo3ep8RVkG3GIzWS9WxOS2hmy3KzPVWtN/Z09TYS9f2i7sI
CVwTlvq2ElG6reJeewozsfJg6k8xGgJfZ+eIH4YtHwMcbYenXt4TvaQuXTvXQK7XrlHHWEcDkYKi
E/zUZuuAS2CtZzX6pfWy6CYs0Jv0BQ+HYSiCXQbs55p2FnG3rGXWwaTdGYHWnzX8e9tgjNKVlxOz
iQjc5xl7SqCtIBilEx58u18XQY7CXRPZSpjVnTuJ56lJLkZOTmI/ViBs5rvUw/5MTBg6uOF7yhA7
8DrjGBhfEqjesUHNN3XoHt3BNFapjQOPo6veR/AIGE2+EqBoHsiIWKd9K18yVNmlwUZTz7OKzGXr
q8zH6gpaCtefa2nrcchbxlb2eNfFVNL9cfCYm5apHl8ZwuAUTxZG7ccHplHjziZFw9ed+A4hyMkg
pXBBQ6KDjOkflGkdEzqZ7VizMYVItBSBZjzh9Op2KYADyxn0LSLpnf4DTkiojcVaBU1HNq19pd4r
BOxn/PEFwdaRvQ5jFvl9rb9GFpb/eZpo231ymxSuWIhQz05uO6W0FoQ3yyRI9gLqCnWQn29pwHpi
Z6P+7NGKlZqnbVkB0ZxaLK4avT/2EmVpS+djCG03cC/sBCL5unFWsrRJu601sTZnJTu33gZzA0K6
QJanHwy52o67jXRGgiyCFEG64ZvUVGV4gqu6L6fyNe+fhl5F1yDrL50BJhQtDDpVymfQCf0zN0NS
w83I2MwM0Qygmi+uOGoQXhW+cZ9o4QaW5CFuq/LI3bdz6q7eNxa7Adv3tOvIBpCgJBWQP8cJklvj
q5n0N+B4D/RFoPZbGOZaa0tuIvLnMf4VjCSPDODf4iTmKogyC2nCbD1L3mpfM1l3cz3hW2H+6xUf
rm48gkDids3SFzJ17QOIeEZwztkxquGMamRc++48fWtRhHO0mFctyV91wZNckc1xmnhm72w1hzW3
/YXpX3LKpSo2kScOyqrcU14gAHeZLXZhVB+1AbQe8s1iCQuE2Bsnuk/iVO2rwUBtOub5jf7hTASo
MMNTp2BkQ8RIijWbhoOjFH14X9dsmM1ouLUsLTm4FQCVzGbLZTbMG6081RAGYJyK/YpBYt9TYXSn
fkLGEI5DcO6gOmy9DscrxfcCkE0HQj+PB28T+oztPf2tSjI2GlUyXmNf7nNs9k95go0SB8D82MNV
05fxY2a2am12UHKblH2PKWZ+kMOiL1B9e2bkEC6zsDyF7AIWDgOPRY6VM2kGCoTCyXeTOZXHOJOf
I0XTKigxh0xe7K0Gj6wPsIrlCqk9MH6HNg6C5CfUZswdtEWN3iXvQ/wUU2Jhu4qMJdjIj8aEctiF
vrVWDGHRnYRU52Z8SyAQNkV6O24lACRB0z7hOl90o8vcLrautteMl25mJ5dhgRKPYt2lr+0mFbP8
lSMKFKavUjGiJxeqP2SPXVpoX4UWHaI6/u55oqMg0RCZZu3wqikuMz89JBJWStc8N1U6kqDDygN2
zJeOrYItiUvZobJgpeHb465o17TySNOLe1fT7NvIGZmRCF4hdqR4kXpucfkmWsDbRhJOG0uiBvdq
JnNR/GBbY39j8Rc4VX/Du/cQ1AyKjLZD9mgCoDPsS82pvgAi84ESbqUwZL5ZPLCbwPlgy208aqr5
CHnW4g17DrEvPI9j8tBXpXewEaDhLujYo7vyhWX9SmVoiuDcTy/D/E+qNGg9fL87BKkPud+ZdKx+
fBGSVo5TjaJNx8jxTaO/6Sfcu/kgk0vQ9B9ROlEYqzlEl3Hn0SpgacM0WWluJN4Q4exTrTiM6aBe
ICmvGeBOjILiBGbDfSg8lPl20uwLj/VtUe4Cv8xOumAqb7iwfqMACGTZ2+eCweXtxPrtpIOWcRjU
kOjdBjkbw3nQ6PDE7aAB1tasNrepA6fxM9USG9Emu1OtnMeFtncotSjck9ebLaIDWEaekg2s6oni
bhEahAOItnuhGQ9RxZqQk1VV7kGavfh5mpAtDQqwappig+LtRJfPX51lxkaQx7Vw3ZL5O0saLX+K
7DIgCopDhv0ATrCwfY6DyTgZ0MYjKpsiLTI6SYt2v6yS9UTOkc5ootPkPq4G72iCM8dUQpxLGNwV
je08dMiaEGvN6cS5AiDgTSRumu+Z5riHGMl05kQaL2Fxzvz+vvV92IQ+d2zbDcRhWPnbZORyjT+2
9hU0DAS3qs60g0bCEmpT1+VVaMoLweoWBcttZvB2uBb0tBiAfM5YZhflDFiDWD+PE0sH3kp3ZSY1
2jbD/iAwE4mKYhpH1MZCNwrs5JHEtOsmD1rFzJzeE31g+eKRTLcNeVjrEdxEDezfJuO4qXHoohcM
D3lifnJdsM9l7B8LS63aJl/bSegum+5ZWrhLATcxZeA3WcBCJYGkC79LCgm99u2L038TQCaWsZFk
Oyj/4IEi4ry8BgmyKZG9jMVDB+J7mznqkXZN29iYtlYDGxSCfwt8vgDvN2qYBS8NqaA8SU5dEJbr
Ab07PBfU4dbFVI3aTYV4g/KJ/UV4Vx4vjGFk3W2DlsttNEYXeXxSHd3m1cVxd5FCMZjN1CFCjjhX
wfGysjUkDdRJILY3uq5HqEsAkbuhetWG6F6qWW3RjuzIGKRmFrKOLHDWppOlh5aHnV5PwL0GWLc/
Humpy0K008GhtP5u0n+0TJSFKAWe5I9IZTePuchYuOgOk7LQ4HIdGI9sVdZ8DBK8BPPNgzSKB9Mn
BUzv4Sgyj2eSrgfPjqSdgueWPUgqFCZ5M9+lUcLfRZnZHLuyEXd6gXqja3E4h+gdaKk5owq2KJFq
rJOyY0alGARGuoXVGMPBAQ7w422rO53NiVbcVwW3CbduQmcMDtiJNW5p5FPHIh42JqD9O6Xz2ukj
8NEIYRTet6UZd/my5o1fEtU13WuRwk8YbhhD9YgGL6OurFNcoo9Amhpe0N2xqtDJ1RumUFuHhrwh
eWiW0bn1Y2UTsp34j2FdXziHPAvxdhPR5Id0McvS0RC02r7DsJhANTweyK6xvHu0TR4x6SmhFMhX
4xH1lBkTw9za2spHyLW1p8Y5NWmy70mH0arevK3JklqW6qCc2P3sUYPZ9RvbQfUtw109kyrAMVHq
Uju1JG74/iENw+xkJFq/qernqMras08YIMlKZI/zMGWcZ6LCKpLauStm6KcSLVgpjGQKE+Odm2AI
FVw/JxgWnvHSt21+1csw2aWjUc9yzGtHSMT94IL5nkY0SxVTynMdHaU5raFLov2e6xjhHMglMT7k
wPJJ4wei9dNu2/n4iHWjulTx0Dy7iKPg4Cv72odcKFoLtFE0d3PULbo2gV88zIKrFmQHLU5f8iHN
PyJfHOoUGI4+BrdGztCktD0Yl0RZzo3KX4OQfrDofqIyIWc3XJ1IGEHPbJh/ghShLY1cFwPnkk0e
wx/2/UHuUSyFawBmxYFWNNmS7cBBgMChxL7hF5gSajXsWsPZhcSNrXvvWU06VSS6y1LIbd0Bbw8i
ZbB7sy4uQNLFMKdN8PxatVTepxIRxrptGp60VTb8i79I/lPOmYuQyDGlgEPjebr7p6gW9DieEReM
JZVe34/CvdE8nCQsOi2AH8tkdBme8vjea2SXpVq+4aiOtvxplWfHQLL06uKRAuLnazHG1tmI0YT6
EUOGqGOG3zSQXvPJfETDYh4Q20EZ0UZtG2TCvgn6fk4iLJ6hzTaYKPg/zWL9bmacAiq28hM5gge5
b22zuG2yoDxkJtcBATLZkT3cm0RceaAzYQNTgVPpW4/BLezjQDk3dYZ/2ERytspcKziH2kjGgg4O
psr0j95KR/SqSERTEI67iN/yIJQ4/vhUx3xrUtnsmwrPLsvR2zpR4wWpM1vrwnOuE34TGxH/KQtQ
XxmATslBWbd0I8fMLoyz20wkKrdwwgn/0G9s9lMbaeVkoUmxrxRUQdWhJP7r69L8J7o07yIsPktA
LDTnSNyfCV0lM5+YEWW0BHp2bc1a7oI5ZQ8LyUkLcEX4ZIKehMy3ILTaTRty6+eGOVMV8Y9bOpQf
nhlFj/Y+hVENG1KOnKPJrsP3f/FBrwcRubQMzkhBm0LIhMPrkFsPeLj6TdTV4Wq0uvuKM6M2CQFw
zBblfwPnr0GdZ01Ze6OLYQuHUP6rtJP/6fKVLolHuq1DdbP/dPk6jbJiwgHmNxuPPKVNsZ3KqiPp
RZk8wTlmp5DZqptaFKCDx+Tbpj3+F6++90+5E64NvIyMZMtwBJlH89vzB2Iktkl9cIIBxVudcPgE
GkkOqI9IxtAfZz0TytdTnXYnd6z157afnnBcoFAbxy9c4084w73XzA0/R1E629llB3O1wmA9AALc
ozasFu0ksKcx3UYYni3BRUGJ0ijAJ617ikTx7kx4a12LHMgBjq1FDhXeTuynJZo3LOXMxefCr/GO
PPcQTfjkC8YDuIG8/z7Qw68peQlwYHaTWxj/UAJSgHXNBYXQonFi3CFDBLZsXFdKDXvTx7DSodKa
sGOu7IpcJtvDCmhUzBwEEzoaMWeJG/0xjV5VgJbWwvK5TGKcOa1nPcuQmKSE/+zrs4eeRVo7MYiy
C+19fhMLspgWHfX5An1ZyQgSK7zCUj5hE0w4BYjeuQsoH0GmEHQx6TcM8FgYh+yjMYHjdbV3dQMn
szNojVgX+4VOJwA4msnto46WSvEHrLOIsNYuCxEG+QDTcsdb973WrMDBzOGu70if43VTM50JveGl
swl5gvvMvL701nrkPOD2RjIE6SWaw5qbJlsmjQo27VzNB0F5Qth6whR2lxlkizQBQang4V5siQNo
PlmotltIVagGW6pByXnfSYScSIJqAHgHN8Fv74zM4WMJqkJkH6XQr3NDnYhOgu9BX+Rb7sil0GNq
15zDJPJrXEvF2mfY2ZPzrtcQfYK+vBlcgm7r/MnSq9dIw3E3DkRzmKj8g26IlsLm5wpcPMh2yxsB
nWOiE25wMUCvyZdwZu+b0UA7JxDojsalyrIRZWeYbehEx87lpXXUFgZ9ucGbhIwRkutoQQTo7YoF
csecdiDwAr8GpJ4iC+stC1bU1LDFeca08qaIH+26zLZZR0QUo8d11qJU7ip+N+kV0x2t2HQnLfy4
Ko3jA3knaCPDh9zm/C1LVFqlpvvHSvB+jkyfNuguCjK+/RGOo4AqFCXbKei9Iz5T7SIEzmxrKPal
42XnwJ+ycx/fxqVwD1z0+rEtTAAQhkmd6iRcnu3ITCOPGL6kYcLWxRZibxsiuHghl31ilS+xAeZh
KBiFdvZyPkY9HlJAQR3eVdrvtEByVVqz9gtQ62y1o8wbMMnF3k1JO3kT9u590aAB8JWD7HpWU+iJ
w8otbW48C6FAhChmnZtWfowC68E0hvBGhNn3XmVyL1MKs6DNb1pS/ZhAhktbiUvSheU21hzgLHaY
bw0DUUQEFGGPjXZ2ZyPx9oDDOj4k9BzFBfu2s0p1wlNYTW5YTTprafbfsPEju8kZJgGgFwQ2fvVZ
j9ils4A8W40jNxKRgZFD2Cc53ukXYlT9MQdgAIEAu0FHB2FEjFQgXd81klHFGDonIWazFUqspZOJ
t6GzzTPQkUdtSOUhj1KkXgForSy06j3ay7Yc94L9JpcCRUXbq3YnJaUQwpmAnNn8bXRq/1Ci2IOR
wMAnm/zomtds3/zINE640aXdOeweLZKasux705nRPkq1cin99hqb9GMoMmjQnOkBK3x9zFEBY64c
+9e42LjojlK/V9fSd5BzxzZGwbSNj9HQqkXSVeOtLoN1i3DiHkhGV8fpmafDI4TF5tpU090Ek4gT
sd1rxUQvjMlkdp3zCko/O0d9+UpdAUY0stOVqwf3dRu/TUUBx9F8M+f1GPNaXA1hucpjhzdsiIEk
RDU5GL2RMiRiDPwDClkm47ksqVkSktZGNp5rt5FAAKviua2M5hZG21HVXL65E8areGRySy5DvuzG
PNlHBbtblIuAtDWbaVTBY0WHSLKdFPmFvYMjDQV++Izheu3a5Pzoo+ntmpLZeV8CfMqd+Dl3MnOt
VS5XNCyJKEavAegzXOeCebc2oIrMK5k9VHMc+Txq/evn7z+lhMxPX9OiHfIQu5HV/vPTd2ilIli4
jxFxgzFpSJ4EYJ0OeEJqY4dt6daJKIF+/Mz/8zn+W/BVXP9e8zc/YjY/i1KxZwzbP/3rfzwUGf/7
9/lr/utzfv6K/zhHn3XRFN/bv/ys7Vdxec++mj9/0k/fmZ/++2+3em/ff/qXdd5Grbrtvmp1B94p
bf8RDzp/5v/tB//29eO7PKjy67dfPosub+fvFkRF/svvH9p/++0Xg8ON6ua/Akjnn/D7h+c/4bdf
9k2Rvv/tW/S38/v/9IVf70372y+a9as5N1E6JbctbMe0qKiGr98/JE0iIz3XEoAMQasDis2Lug1/
+8W2frXItQTz4pm80z9Q4U3R/f4hHYexLvkinQW+Zfzyjxfhpzfzv9/cP2am/lxO2xbcf91zTdOR
aCR0vuvPV1RtMkczWzSxKQOjwX6WWoLjkfULSSx/eHF+/8l//Enzi8fFR1BIPr+cP36UwZVrC5OX
Ai/KnwrYTkCndBt+1KClRxPSAwcMzbFnXQNFmi2ed8q+bT20BO8GT3Fl3actHt9RWxP+fDTcajcE
9Tev0r8SHvNhop5pLHeVOe0Brx7dMr6WWrxKsTg5mnb317+8pc+31p9/e2PGgPMn6NxYfwqCmcps
YNmH31hWJHYTIHLTjUE0l/z48MmGzitYCOpkcTDEMwlmFRXQeJIIO3F0N4hjVYLLK83TvOiOgTPK
N6sbsfxEwR6Bwuz2xUKiy3IHI25v4+B3QGqk2sEykUy6MYCXec+FxwTmeLuoHRA/ugJQ6ujqGATh
G/JenDd6hhO0DI+DAUxIecc4ja+V0qBXO2/K58lWhXdACY9BL2GV4rEbbbF2y8znCHWAMLDYLNn4
Ltq0PijTS5cp8lFMS+lCeNWyTc2vMMdS3+jh0Q21e682vhrLPapiONeKQUbeFTeimtlNkLFjA1Nu
7bnvYCTxdmGE5EK7dVKGUmSXnINCbXDTHBJd22I1fHUmtapDfpXWqY5l4l59ktfaPNzEDbyLYFjr
PcEChpOssrA5MPC5HTBRkDCMOGMy9hlLf6hhrHQEC+n4GoYkj+QsgfN0lYjwAiQTB1Rxk6tyZxRz
RKaNjtvhXLcQp3l1coTku1aN/041tEMits668MEfzYggZfIwm7deZ7gquf5kITAostyI70jd3Bre
uInw2g2htc2CcE8k6n3mTZc4TamUtAch8CRk7RVK1MXQx1WZUqeRF0HvcKymYD2Uzrscw9syKO4q
JLWasYeIuI1FdAWASWU2BHQyRXDne9UmIOYvApLAlaPt8gqJJQK+BI3yYBlszIS1EAUavGFS8Bdf
B9M+Zymasbwesfl2YOQCTG1IbylQUd+VXQ3gwzKe4VIxrXLAoBTd9EEO1n3gOHeJRXIlEezesupx
RtDrP0pco75pY8jIuWA5XgKEoDiFPH3cSoLfFyFgYnKXBU1T025tn+akUw1S3rj0t1ECgcDHg71i
K1ZsCNhYahkq4Zazc+9Qh7BjRE5Xta+qCT4L+1sQT6i6vGUdDPeNFllba3quFJaONhjwH1Xq1Wnl
zvAath9so7soGTeOk87YAoCU8x3qRSbY3Mpg08pqkIhs80Tn9twiMIOk9pb1SOy8oLxkTDYW4zLz
qovMmTHHXBBjjza71W6ZxV9c5bz5gbeeHNw6STc6qNokfnAm1F2RHMvBf0EjinVhKF8cq9qRAPFQ
8E63WXq2dAZpheA2J27kvnHIBvWh0oryE8GgNjWvhfSvsZvddCo+WtGwLtx+rYwRp1V5sZNdUdr7
AKuindjvY5k81aF3K8PoKYAK03fVzkbmGsjmxcNxlBV0hNkc+cmAO9O1W9/yv6dC+84ScU3WwKEr
oyc1yTvbTa5ubL87Vi4Rjp98ANQpS79Evs+m7Zm5N5nWuyaiT6xbh8aQX/VQ7cbSfnetzTDhyQ/F
CWboVW/Lb6rukHeLWz+rdwaRQnriHtM5Y95On6vyNrWdXdonT5pkBSjb5MbS5jXHvfSMfY1SOZis
jcq7s5jAR/rGvuH+m/pqSWW+TUuQEbbPgLsP9nBKb5Kk2jkUnp2iG6Bb0jquO02Em6oN9uTQbdom
erSKbBVM4VYN8dEbtKs7tC8c7O8dlB8wimweVhq/qzQadinJFeHcppqSq9WEd45T7zVHOyFdGxdV
21yyLKbaZ2aQxZfSnN4MlBTKr3dQRVeVGzz28KGlgu1TcWKV4S022OfmIzUJWmvHjlGT355TozuA
ddgGpk19oqFMrWdwHgRzNuEAqIDueMxEkKl6E2tQGTm3dccS1o7KS12VF993jmUfbDpnZMVZuu9K
6H+PHvr/pd6/KvV04j3/90LvkWD7rzp6/6k6nL/k7yWeEL9KbKWuTgCnQzzOPFj+e4VnOL+SAU86
IRlCFjkSFh/5vcCz5K82EQCkwVBRkDMxf7vfCzzL/tUlNNLQGVXrFI6u/H8p8Ezczj+VLvxelkfC
CCNv/knYPyrQP87sgphgRCsnOogbEC5naZb4quwXyxHnrKxu8sFC9QbYsZOK7QUgkjWd1SaNuqNW
cJxGJe632IcjPHvN2QqhNO9IJqikvOqFTy+t403XL1VubOOR52DO+ErZHfr+CkD75CAJtgK/x9hf
rVGUg1r6MXly2nRdtLP1iU/AzPdkWEm2alw3X5FwjhujJJS2xWPipTRk8eyyr2a/fZsp7II8TPfB
BEavsI3dSCT1gtEZQUEIMFY27FOZ+PuxhwGGp7/E3J9j8medXa1DbP/R7P/3Wcou+pkJkM10APJ/
4ATMxIBI6++j8ZGCZaXPRIHe9B71AN05eZdAvu3VVDE5HBFHh26ITc+LDlaK6B9RgLblbGpxX0Jo
j4LoLRrcE37W4cjEZYncgMAR4+D46HdbbdiNqJgORZWFu7EbXiUTeOIBToM014XlsUiEz0dHmrGo
QnSTTsNOhslX2g4P5oBJrVAdvhXwhaEDQRCnIlyEL+mSQ654OZAivjNUhE9ue98xY164DNHYFGrv
WR7xeULnERcCUA0CDGxjB+/J1l8n5zM1Y3/tZ+EWfkuOZBX2LyHSK5UfdZ9FdW3QGGcw7ZdpeMC4
uC4rfDqecvHROdit9Ka7RWO9MT2ixwybmLaiqpnKtu5+lO4+glKMUrmerVYkWXSEekwZwq3AZHM6
hu6t2aXJYlD9s+nkPoZ7jxRMGwe5RNaHMAsVAQMG0CAFcHCbKatCI16b3+mY5dKow8c2FS+G/9rN
fEct/YzNFr+fjtKklJIzWxD+uZC6lh28divskmqhg6fTe4xdjSxdxC1edFRXT542PEaad23L5CGu
4G+pEW1M1hHGMZpvqYalGBKHsch1kmwdRNv4KYHptLVYd2l88jocK1kYsgYSCko+FU87Pke5JHGs
9y4wBL4wVyWr6abHcbTBtCQWvskuAmExvlnHXMFwfMS4m57qWf0DSii5iu4jHmuE5JQss355ZQUC
UA7kLZxH1pb0oXNivQods6UBYKnUC+Z09E9mysQwsIdhnbQN8hin3kyB8ZyiTqRGashwlK2LD5za
TLXVLkKZX47Dh5TpVUhSgow4Z67k2ctM5AiCKwY02jfPR5oSN8S+T7MmqyPRM7fHbJMZjItHd9I2
IqT8r0Z9VfQRU8HZ6GYIle9Y9C+NjCzWhmcl1uoog/guv9KEbq7105XyqIIxFmLKtKcBEo9RblTg
YeLwnA/0GPd+XMqNo+sxBg7IGVKRH9jIctkjoAKoG/YH3UNwaT5ZOWOfFiwvJ7FYo6miEM7023ZE
wxbG63xiRetRYtCoKS6MRlIKyvDJounG5pe/0/28DoFEPeZ22K5G9z0pkc4wIyoVRKGis3nLXevG
Z2CFKyvbeIlWMfGE8G1HSN3KkFd5vrxpUGbhYLWBflpRe6C7BWFkKnxc2Lsmoks2Rrx1Q3DgfU/A
UT6wi8+rnAFaP59mpGhUhr7MidPl6sST2rOdsKL6zYS9uiQosMSJRGSmIOkSERG7/gGBG/J6VDWa
86iZ7THpBKxCavbIN6AHYH+ct8ZSj15UDmVwitgg2Znc+iKYeDeRAfoY8RxXlsd2Tv3U0w42Y+JC
y7u2rq9OSf+YRE63qRAgYnj9mBIWulED0BoY3LeoQwyVu1dbh6YaanvPgHMgK2sf9optXJPyOkGK
3LLkA8+L43BHG/bYWch4M0CgpFEQ/nHbIcta2iOTdRMvwLLo2YpC/wo6zoCOISGgDKypStxWqXYZ
Y4/sgIiwg1qLHomJ2QY5Y00ZQQ+acu3ZSPNtzk0aoPOR4qUXJ9PooGS4Gvw6CDuUppu23Q+5u9Po
QWlK8Be5GVjfuJBf+HMXg7C/dVpzjtqeiBy3uUzdQRN2jYjKrpYYm8Fc9JeyxRyU+fhsNKKswLpR
VBvy6LHcw1owWqvJiW4JUoigWC+5XV6k07EPCLirFa6pQnAumHbAUs0WLyCRYMZgdoLxTqU7uJhg
Cnk7tgU71t5Zd2ZerDJAruno3MOSYsIpg4NRjUeeky9Wzm6u6b6NfqavBvmaEpm8lsChSoFLCYV2
vSQ291CbXDfQH4FajSEEFmJRlkn64ofGvYyxavcDUUJNDtenIwOZ4yRdgYm8E9iwWYywx+YWTnVw
3wmvGMcBV+yYPUmn/RbY+BI9F4B46H4qo47h8RDt3imxDCDzLLom2GgD8WYSg/swT0QY/izTMaBc
QAe7KDV7V5XDTrdA5yEKxS/YNWfD4xsqglwNHT90iSkXFtFMfIAKGKccjrZPVhi6jiw4RGVyK3gr
IZj3yFHzxz5CakmyMtxwTER165s7LXVtKPjFRhjg5SrZo2LswnVQOD7+RMH2LNrlGU9Z1ju0fAYe
u8IbMsawE66Uwd/IsD1JM7rXJvPLc5lEzY20X5+Dun6x5j2RLmajudfekTB4J3SWiXZ9M1AncBek
rJMi2Kna0pQeU7ip9ZepdXZsCw6NTmwlEGWDLIO32kGyGqS0RV4afkAMuHEDSiakOSaGmJ5YYAUu
iAyomClKbUGBG0pcemNev3IcLIeejZOj75uuYhTvt/VC1O1dE1SKtSWWlqDE5d3vSZTjpjHdJ8Sg
FsxdZ1uE6PZNNdmrsMYL6pT1smvu+iHogf4YPiTCcV+IVC1ZFFTIOZGF2toVfh3nf20c0B6VzI+s
A+bEeK0cLpqcdaHyiIVqzlVOieGZvoszfp3ODDYX4XxecCC7DnE7berfV1PH9zUtpkgduViwbBJf
2+fzHGZ+HW0ENd5s15lqaPpyuFVgMwhvWlEP66uyrU/IG+7UzPlpQ0HKtP1ZQG9ndYMBCi+a58tz
JaNi4WVv9PM3EKBHGIU2ioKCtVru4cDtx01hNxyItrZl0cwAwkEGhrYKYW4Brv6OVNkKNERfbrWi
JTYOb4Q2Lxy0TCOVT+wR467bSb1AgUZbpoQGyY5XAmryaI3+yYX+usiCOQhOpcDIhLscYtT49b7A
gUm1RDKkA58LYgnYDOOBcZ0EFlLsTIxEN5P2ZnFSLWUQPMku20Mfnyg4yOCEj0NDWZxmoxDD3oXo
1TcSOLh+mzsPPj4LthXo0y+S6Vluc4Z4MLVtbTP2/isBo/ValdoByW+5BPsbUva6GC6M8t4folUZ
v+eMGxYNrM7VXNZARL/kIWALhIcxGmMk6ymUXca4gY3UNBza7wj51g49MDwgrI3leLRb54MSjKqV
qV4wGMFaFAavJtLzQXin0X/A/DiDSpP3yYw3oy52jaueGbgXSBWNC4ckWoG6hlWQuijk7BzPlcek
UoVoArzIRdGI+jDKMkJdbZThzr1bogKCEuKv8kLuIqTFRN2jEnRVvIvp+1uWlDuirF9MDISNmSeI
vrnvgyL+9NigqTR8I17KXFJIzQkE+Wy2AbvTNQ9IF19TLGQEH6Yb+h1iW0x3bZPCsp3MYTbeveg9
lqmenl8v+4G9kfuZ5PMzs8TSTxxD3xjvQIjvw5atqy+nb/ErwY4R61J/q7ucjRXcJu6vCKwXA0rE
TM3ZHP1jw4odUnhGcGngQtKA++a30arx7a+RPTY5mrW5bwYei+huHYeaP7UBX6YcDVrxKQP9m804
HCNGCZXBb3gS8WnKx2Me2TA/o/RCUky0KYZ8V7BHWA4ZwnLD+XBkqfMyose0tG6bWKyGAXDyFCqS
Yd1TywoVVvAnU7LT0o5nJBJ6hQtwhXcbXSJ4W1TsjpZFKNnCU+G5ww52KTSVkZepm82/XZMdw/Ho
uxhNRDMcmdt6vKzkRVpxeRjEQ1zYJAUaPukLTV8winfhOMvp3VYF1XVFvUgU0xLt3aoa5LNJ5Uuk
1nXQ7HVWou4Uzq0x2t+zrL7X4CCkAlQYmZb0A9yjNq7yBdvOm4Z3YYEWzl0MKWFxST9sSjl88zWr
xCnln7EGxquh4cXrKnfvA79fFf/J3Hkt182kWfaJUAEggQRwew6ONzSiEXWTQYm/4L3H089K1XRN
VU13R/TNxFRF8CcpRx4Cic/svTardTLJATckzq4o4R80s+Kq6a+Lr1hvugwwfRzSmZ3Ad6e5jBMW
9FX+bcw5C0QFvhn9wDffmR/jpnjNpgBlyjqdfB3jWZvXeQ0cfG5IX8eMyKeCMOygvtpFdEkd95bW
xkvnlQ/Vmvyw+Xc2alsrj64oLox9UTMbzKC2dAP3hpug0B4lE82vIiH1wpPFV6e5lL63fvOFIPHK
g+PEKSinXzS+nNNZ9bL6QOpZR/5sJ+/n7DMQtTMPzAjT0b4idFDm4STpuueAecCgInSUdkxqY3px
m+46uThxAp/7PnHK9ORBg8EoUHWg+YchXKJew0Lt40rUXrkCgQv4/ja1K8d9akfgiG1wmFiPdsjZ
fKzeLk89cfXrwduDMjd33ZyQIDU+9lF7b9va3aaJdHeYozlnCsg0TCGVwfg2cU07ZHrzZOkEvqBr
UTgUh3LkwWPEdY7LZeWyKq0HRO/MzImFGmw4HXhYNNKSSKKOnGm4MB92GfyM3oWYBHV7nGCFaL47
AxVOJ6cnq4WQ4bVBGBTLeJoRFlLhY2dnDVVsIbzg9mI+MuKyIInDhepeckWU6fhkrw4RePEzCBok
OIwmeFavNqTjFDUGxsIkenPEfPRJnACuwoT1IgSS4Sy/tVXD1vo8xc+2ypEa0ZIzvcREHs6tw6S+
2nL+PYvlIfBRRZATR4vRzTuTMAnG58d2do+3k5OxXId/sV9WdeosYJTGuFuH8WmyQtXJb/a83prY
v0Xu8FsOOz+JnrHzI2oma20jreS0Tozdq7NvMtCRVX2qwTyFUnY3PPkvBXrlYI5D/CtkilXxd3Ou
fiobfGyVmaT1MCQwdNgruoKtbwQ/m8EXB0udUnt+mEraYUzEZr4z7QbCps7U7S/BbP/omwKPVcAW
WcyXPPLQRcvfAbUtu7pdMw+X2S+eSqKHjTo/j9N4yngcCmpChrGPLa7JRT3XnoEVUTwMefcXVeDd
9coLNOVHqZg9tVnxRnbaLZlugRhPtsCLM8I3YNaOjQs/wt0LvCtnHNYWxt8b8JkProcwvm/ULydY
j/NKYVe3lyyNTg0P/jCfuz1SMAeW71gUz43ZXNyogZCP6qSovHfLiZ8gBL601L9rOh1rhw7TQcW4
WXyDeGV65IKV6ErWTRldcoqErL3E1sGzUeyoyj9ggm43k0N5ZBs+8Hqef60tgdsYJpyCqIDBYkJu
dUg8wIUrd67Fod6xIBp4j5I6vVhqSo/VnD0XN478FtwTy87pWSDZKzwacK9ibyu91zTCGaP6isaA
xxai/ERt4BJE5FkZP83E+JpsnqeSRJttz5G3yq+hE9eomq8xNixA5mPYDsV1IvGsMSMB8zL6QFRE
TLb9Y+bFr0qPftcGKpsv+zj39nbT/+WN/mnNywvil33Kv9rE6ucYFL9XkwGOhzTKNPiSUWkVEMc2
7jM0fbYQNlGcVX+pCaTjZbHeZHYxF/K1Zsu/yc7gtaKCCpVUhwIp3GgkT3nm/SJVAQOncaJx2yvJ
0nGsnA9QOid3gBpKvpfE98/+pMgzxDuG2AnwwEu8PrLvBwifoGQhNTDt3iOdnhCb05GAHXqfkRAM
R9wy4681/+7Hz5mQu9H23pEHAAEtx9BYqz8iQiJPkoQjyPS/2TWTSZTycYDLGHrWDrDV2yyj6yIf
ixFpXkzJj4k4O5NyN6+kGfQ+flqFKEhUZIe2NIVpWaBq9rexBc5I0GWZAJ58FknQSp/szHjDXecC
olrqR79AId9Vwj72DJQSx/yNLZGzuHHf2zzwdgVipAq9BT0Kg6BWMYXx5+8D3TCYFLpysMsbE7/j
DpFggdqQNsot6+NgEaIdrdSf9In7LEUCiQ7+rbPQZ/vU15iAD/Bmn6XvhiMGYSKhVve0ztbJpjjA
EMZWdtWPAtHocAFeYPq5bZ68y8Y9zpQEYdVNz3Ux7CuLcVFXLeOPTH1WEparHXhPnUhM1vqgX0b6
E6xEZC7wxfasN5lHBqICLgbKNR0/QeCh5cSvwgGKojgfSLIdGQ+0ARPviO9JzPZrVwT3cqD5VO5v
RigouAGN9V3/q4WU0UZE9kUO1WRdYYoNcIDveI554dAOc4itFLrlws5bzfAb1RBhh+wYq6OCXV1+
/MQn86VVVbkty/rLytofKaPbI0+O3dAunGAc8Y+50ZEbDAg0Fd2jJBc9yMRLjY2GkEhm3EWAfbhJ
vXdyLKabyZOucemGksh96Kq2vNDrOQT5Mc6BS53cJbtmHuiovId6url+BZUu40thxUu6eIuHiB/H
vZizu5sTYGfkNZNlYrPIymEp3eN6KF0iw3DULQ9W4yKoMuevhJlctMJcaDuexK2rQXjMUPEgMUrq
6l+gSsUhwW2brs25o9h+rFEB4k4xf0Bd/lkVo0J1zhDYToOvonH3ZKLBMwBL2XJmGJKmzmdONOWq
vRto6iiVcbza1LVd2n0tpvXSdZxcSspzVfpZiKYPjTyEkY2VENZI1DxzSRqMPOUZ4naz2uSSF9Vt
BwnvnAOsJFUbBWUD8EYEsJeVtUvLHYiuGxXa73TULXS2SrJCGOQphTw/JcsNsG6bhoJQTHxlPj8j
2tqMAcWhQSW7qbOJEihp4RMyNJkyTSozF4aPtsjB0eiFq0+RK8bXKoudJ4MLvF4JRFiiO2ydWn/v
M9Yc09gyWEUBx2DIYCoDgpZnREOAMxqTHDoPQjwfCGaMUWOfR/IzcgnZC9Syz+v604YRIEz+rXVB
H5okzl+DJGGkXqOVwzxm8QHbCUzTunPr5KVay/xYDWBo+nFEJALqs1oYNbDixpLLFTnkZJVl0a8m
jU08Wf0eeIXYkmm8hgka786ff0oiqBg+AJYpB3AqiSO2wUh4TuMz+iBia9g1TvRAUPrBxIC75/bi
4lyYkblt528zY8ED13UuzcjyFZSRR/UmT7mtLBpxusIM6wqj5XvMAoCBhwbrZzE4DZI2gVKFZTx8
WVLesiZ+mBoKzWkoT5Kn7xUczrmr4VsZeQ8PHocj8XztHUgydxQjvt0g/Wsj4isQkYdMUfihib8X
ro4SwAuAuHQ7ddzUjH4OvEC2taLNOBZVpvaShhDFDy/AbERq3zf5o2ime1XDLWkzFhSc8HSyBkGE
sXllqkIqY42jaTjbyBoXkxAhau3gWFtP6sFM/OGRrdmwyfkBso6qXwByizCvXbYlq3Ot3OxXBJDl
OAUHdKdIi4KnBHjeRpjJh5FRvSTDhjxNPBUNUvzVw96TrGfVN802GeUQ9lAOz400s2OGUOfBWiUk
fguzGKU28EXJut5LnhC8TyBMGOsTawzm+keiyntlTMu1si6EBfr3iERJgkZ9kK/sUhgsEFG5+KEb
jEyA7OpuSBerXkWUqK1LVZ8QkkQlhC2z1dx6PTWE1TaHYSiDrZfQHreRDdmMHBiUK5jw8m9AWdiE
LcuZvPpNzVR1Eyc3oJTNVjjuDoNgdsPadiRZSF4W7j2U1z3ZQUy9PYb/QKKGB9doTT07e+zi7Arx
Dy1GsvejcLUUjMpSk1dQOtHpNQTkGGuMMob7dIiNJ1dwryIiFhS4xn5EUbR1R5apMaKNgQhVIBUj
GaDqMxJM4ZkWzcgz2uNoQ6tRZJ8BXORLEgV51cvGEIsTjus7CkECeqPWZmLrAY8SLAq4iDfNnD8g
BCOf1LObcLZJVRl63Rr8lfVyBiiY68QG79PUQrElGKCZjCh8p2rYrg0TUqypX7gTXutEn+QUgcBj
gm3K83du4SDOQXtsU0pxOFMfnCgGIwO0LzIJxo2Fp9Hrava8WWORZQhkz/GG2wi234LqN2NijeYz
cmZU75nzPSP44bCuZAuuHmiEYjHJg2gf4CVGGJLir0wkxqGnA2uL9C+07YS1YuNugNmui0eTp20a
64IECLPJPSWtfctytT5MfvwaeTUDwFGQdwmaalmc50X2I4/jIqANt/fAKGjOUjiqduX/yKyO5o5Q
ii3IMBNubXaNAdHuWUky821vhEjCQXXgHgIvxURaxpcE7GPNKGHr4iVJI4W6yWL9HY2YTG2Ll3Ly
dyjVtPnguyV5GsQdc19BEzn0KNvStv9V9kxNIEoioaq710QRSdxZCCxXZyZjdQQYGlNosTFmTzlK
DF8RGwpS9XZLiTrS9Qd3I2JaAa5ZMLYO10JNdxMxmHfbJ4FJ1PGbj2DK+7fWGF78OKKlVwVWJYon
zO1GKEq9rebuPapBnbnqEMYX0JASlZE6y2kw1KwkzLxDAU3lBUU23wTSsPbspNkdmPSqWa78/R/6
gmGcZWXJm1lDFgFMvG2wEeKkis5pUn7zo04eGyz7Y85k1nfHkrzraEfiEJ4YlMsMlbwP1PTbya9e
xlw9uBZd0eS/2rByhbO8Bs7wsJTZsxcHlHX7wiaEkpcA5R9wVulx8BvAYDc54jrSSINaPkfez8V3
SaRw6ZCNJHmGvTNAEkQIgFOutaZHkEdJS6UXG4W7WzwcUhVsXd8bflWdh9mves18/42cVI2zK4hL
HC8EUV+svH8eCzziVboPgvjYdOXNtuFMJ8WvWo6/MTJ8LVbzwXgaweL6zWZqv4kMZlqOXBsURjCg
IlKOI8FosHadsK9JbE4n7N+NbdG40WVQE5Bu0nCaW6zQYvC6W6NNzIPIQTyo8ikzo7d5RRLqZ5ep
xbIGQgKQg/WcNiSHdoUGMi/BXyS4nu2FHhQTQ+woejNINYexuTNW/TbYiwnEhhqcRBhkjAtkavhb
627swdLmbKa3TVHTOAIrTTxYPn7jn7ZBhh/LyyaIoqn0TrFAUGDDyMRaCAIXcVby0jUwpVm7nEUx
BjvhsTwvmEw9WCXL3sqooRLPS3/p8B1JM+7vqqPSlIRxYhIZmXd5JJAgRf8OqEReca29mMD/j6g4
aU2d2tj3SxLcI1OSx0Xvg17mLuFnFH0/nWHI+od+WF5IEXDvHBAH0qEB2EWQotxAqX0S6A2cP8w7
EnO6Uwr2VxDVx6CWUtwT6HTTpF0Pbky2WzTBhvXMV5LsCms5yGV+9xbqpM4DBcc895kt0bo3V6KC
1OocJbsMitJuHxQUFysmn3kYL3kCz7DyzOcspo+fvOnZ006akuQkrkqAfynhvMB55X4YDp1iEcj4
nj3VxLhlCYhoYFRYD/QOIE82ySAwzLbGZ+pJtrQi/rApjrwhaJm0c/dAzqSf1PwazQ1syRsfZypU
UZRIEbgzIV7iK50Ruuxsp3uH+4KF3WG8l2QRgpI2z/aRP3wPMopAvZuy+qR8BNrCBKn8htvt1JCk
gt5Y5YdZp8pgdlrRYWP+4qZgDc6TBLaeGxwkmcLsTsc2h0lkRy9R1L8HWIYO6eRkofLHpypZI4ZF
8wtLGcYwLBD8MtvDZUapk1fuETHwdWrM8uiXcrnYzewz1a4PYxcVb1X0lyHn9TwAZB2atTlYaJx3
/NXICOpppIUGcueT6j4yH9g2k2PTz+Yrx42JCtNHFunDn55b0mR4Yp/8yIZdN3ghGRTb2O/dfWvU
J7DPzVEFlKztIJ7rvN7nnddfJ8fRTIYY2QICLsbpqIrgm6tdlLHZa+fmQaVguZtuWe9iqHCUEOB2
6VeepulgFadIWgeByZ0+Lrr60fSVTuzTjNXEzn8YINxqiZANWMxg6tIynK2Ql1/mqn4x4bSAJ5rd
c67SbSAjFFRLzuQM/h2hczjOEDbv8/WUCWGc6vLNVfPrpIJXAYRRk+J4TorgOaqBIbg2hv8JNOei
+mHrSse4DdQOIBVpTHC6hBFV8jGTyZ0x9niY45JQrJXeOY3YJdVtXO/dVUEspZgo7PRiW0V0K0zP
PTpsWa/p6K3XaESh5QjTYPOYreeRqKEoceardvTspBoYS3VszD2w1khjC5yaJnTmgfljmvYrkrRH
skw4ADtMtEIsr1PLAkI1/Tdb/CUR9vN6xkgiuyg9dsRNbUog87ljvGWYdjcDPiIwLMtHRpjEjvtq
AFwTvZGiCXVrTcwr2Q4KsOhmYl57DLjajta74flvMGDSI9Neg9ufCfVgJ6cxwqzczdiNKqY+C7tn
AyPzvuX2p/CXh5rs8k3egCezJvfRjco9njaDYDOQgAyClQIivtgDyZ7FAwdEym/jCzeU623NhvF0
41LAjoq41gTIHs3XxYOIyDQ1v5sS7e3Ye7vVlKd+0PQVrL4olhYGygZiPbN69Brzqqbyc7a6nVgk
9H3vtOB/WHwP6pN/FVSEiK+6zxVAKWMT8RlZPJmb0dhZjX+eUX0vujJMjfTdc98h9TKlcq9g8uaz
qFHDQy/bpxEVaKBlJ7ZL8CG5eD+JCD1MZR4dzGJAUxsaNXNwUUWPPgyfnTVxv+K7MmHVkGiyJGRH
ul3eheS2Oxa5DstkN/vcHdNzxMM5LmsCspiGA62tXrsUbftqJyCQxcDUjxTxnC2+WRnBge3UcRzm
U+59TzkZmiTiMcJLyFUTVqtJYmIaF6eADmo10P7ZCYa1dCShTPoLG+T4e1Dw8LJh8G3cfvbDDExk
yKrxQArYQSFx28aJQRhitUAsYc4F/wuQv4YfWh9U/TX4NvHbBGB+iLzsIZ4Z8JQLfoTUwOrpMndh
FFda6V45+BFkbx9Q7GBnKLlCzYSxHrFSjJMAz86EbW8slxHeujLASBfWp1kKNyi7Tsviknq+3DU1
gdaLIiZ9QHhDPjl+emEiwbGEe86Ac53HPtu1SJ5ZE1Es1q7LUqo/GBmrdCC74TIbP3MWGEh/+AKG
5boA9qZu85vQscrfvXCfxxLCbeoghEM4EXZLdI3zoN8jhz7YZkPSQo56xeF4iOW75ebdGzbjrZ/h
YmFg41BO2GfZkj7hpBSiJXltsX/v2jy55Wx6w9FcbzA9YMV3yM4bspkJPU387CScHJrrEGAhrojD
aR3vHaQVQ1hh3WQJ0RmvgXvM+vicJSyMZQkiua8xyXL8PJpRBZuI2m/1EaAA4r0U0rbP2E7KsGKM
SnnaNQie2mQ/QCApcO5u/bG8FHV15k9lFd25JfAXEILzFFNRbOU4n/0geCt03TqkDp1kNn4GAVXT
kLGbQ8W3sYv43e9Z5JuYV3ArdQlyiBFHz6whsw9keI2nCeUgJi3j0jAvofCoSStNaTq2as7yM3Gs
n35OYpFKaXRFRVCqSygD4O3k6PWYYqliQrw65j725V3BA0IQx7jFdlqe6DJ6oS4mWUR0LInJCp2a
ft04Msb6G3+ZtZegIawOif2WkwhrxbCvWWyR5tA2zwA1H3JO1D276bNgLLXNAqPbeeZZDVJDXYIR
xLFPVcXaLeTS+uqhkQJEtz7hwX5vYZrvKBYhXPmUSknnWaEjKPSMwN6lKxKygC1s0NrVbg00vQZD
4SFXAi4/fTV6jXvNpBBBA7PcOmC9VjAhKM3oSRZeeihbXItJn7xajYreE798Nm02xbDth3GaSU0U
1SGQAw5sttcrnfjOnTma/LhUl1Wy9ewERodcTh9ZC3UqJoERxgTMfRG7U7hQEW7HirusygwSt4Nx
VwTRNiNj4Io9mv0ZKjh6ygulSr/B3zuEYIHg1NTjpVOwMpGk1ctyw0A77gM2Fi5JeVTlDLgBGR/m
Kdh1i4nchjVBNvQh9EHmYhZr6krF7s6p8AXnmeI2XnlSTLV7L7whD0tBPpApclYZc3GnkK7DvAdQ
mKffLS007pBMSXc4kklzM9Bqb1jBPgRFPZOZQNFYa0xKls5uCIT0E/bosgVauMNsX+2K1mfVxPEH
XvjZ8cYR6Yz4lq0oxpwZTEGdjfJoFBXBJzDbseRsVC0v8OE+CJ2uw1lNP6CRwdLKEJkSTcFsHpe8
2Tw50d2MWG2Uc/A0SkrbnHCAQwJ3wGnJBui8IAXo2R9q9VbGRXP1EiYkYsSZMVTmNrFYrjExSTLn
se79n1WmibYWwgAsjaFs0eAuGXKotDAOrOazA2lPqMsam/mD2M129dIyY0fFVDIi5Vra5ANQ7n6J
XoZF0RgDA0MKA9VXWi0MbOsRJx07BxixF6cY0udI1k+1QD0cYYjPjRQYaG/U98rsbbYLjCUSQmpc
j0Ii0aTJgACbhSAbK7qNfXpa6uW7aw2fHcP+zUzuLCO0z04n4QC+eeG/p0Jn5JTx70Bn5uSE54iK
FB3R4SnztRHJL4eXFdWjheRBJ+/0JsiphTCelVCennCeWaf0eH1tbCOd3JPBGmHgxdXHT2hEcAfZ
wD3gYMZ1vm7juDy2OgeIjuC3LUgGKih4bPzXOjGIEGeefv6PBfYGeVahR7RQT8TQrLOGHEKHKF8/
FCFE5ARBXNe5RPHKPsw/x11wXIgtynV+kcb3EOpCSsU4sYsi5CjWaUdQ776VxB/FKdkV6C++jLHY
OwQkEYnAnaXbep2d1BKiJHSaEpzuZsNMpaAnCI4VkUumzl4i3co4k/b3Pda5TAYSHzceXo0c8ijM
rhxtBClOedHKp5xNpDHrPQdJT6u382KSn9jBQ8sjDCr2V1KhdD6U1ElRhc6M6nR6VNGDLCY/FFGm
zpaabInMmbgpRexUMjCUjnQSlSKSCigIAbuEVEnCqgZpcBASX7VO6ECZftjIWsptpTOupE674iWy
WmQyQudgDToRy9fZWBEhWRVhWb5OzcLi8d0wwBg7FNRz1X0R7bnPPJK2OsvD5P5p1CDNTeqwQmdy
TYRziSli8hu3j4UcyQB2H3qd4+UR6NXpZK+CiK9UK0SgJ23bHB4Z482+yp3jULz2hINZhIQFOi0s
0Llhrk4Q65bhV6QzxQgbWw+N81c+w64jdAxdA+WIljfDrmLh1ExUmDAridDyyFBIt/p4wu37O5Hq
rmS9HO11pj4g6szRmWc+DAsCg+o3PfHpphzzZbbNiEmbYnSviuA0ooZqdm/ih+JvnIhWm/5krOm0
taDs8IRaPCUzPGaNzmQD5cFLRkpbRh/Bt0qR4xPhpohyg21+i+jqpwpFvqXT3hbAFzkdkOmcuHJr
pHHkwtWy/Vwqdj7r3J+Ezo5j3TgeYVX9gC/KhTvbLLoE0b/zjxGNQFqRQOdm4pI27ZeqyKYbeOlY
/1jYY61XxAYemKf8FXRStXOJtkMDkOw7nXZnKMnqkvw7hyA8UFHRfiQar23JyPMJy5OE5qG4S54h
L7wFOk8v08l6EG1raJ8DXmaUilDMsn2mk/gynck3EM7Xs5sThhSoGBlRZzrBL+Bub2L5ZOtsP0+n
/LV2A/lEJ/8Bn+n3tU4DrLihK50PiMbUPEYLK70AiILZpR+ebd1BvrN4IF7QwbKLuC75y/HhWugE
wq6g+PIJJWQV9ZJYfnxDI8qssXZuo3ecLOOlqFhVE2uIQTneiQEMbkoBU0eYajra1pkhGyvCS9uR
01pVzISIS4yITexRgS4EmG6XGul2vxxVcZ+r8mXu/V81GUNnycVS8XlXJzKybtTtNvgRndZoix8T
fqZwGIJ3w1zTPX4gHmbsndzEuPMTQJJOWB7VecOSZPn0nPGxIB4yYFSkecb8skt4ryuvEdEzh7jw
PskKODs6ZdKcyZtsdPJkMpk/a0D2NNKkUsbEUzo6p7JXP+yY5GaCJd4TnWQZEWlZ6WxLEAnwhm4r
k7BJceP6IqbbIw4z1rmYpU7IzFgD7VXbPFaEZ/4xl/0/c+H9/8hSsKBZ/dcGu1OXf5Zf/+qv03/i
r78jFCzxNyfw2B2aLNulx///w2Bn2M7fkHfaNiYmqnbMdNj2/7fDTsq/uY7JLyG2EVLAsPuHw07y
F5oW7AUEKaZjmZb8nzjs7H8lc7kOyfSmNC0QV66LskmAcfhnf13q5HFA0HC7i+vaf4od/xYsTnb1
W8YhFDG7wB2e6zr7yiWeWLX05b1dbXPfUy9MIILRuiAm6ykkrq5J/OucNd8avyX2u0C0smLV2//T
i/ufkBgszUj7Z5aBAwFc8grAqnJ92/t3hlogMykprDLsQGI6u/WI5kkml9gx34jHqTe+vc3GMQq9
QA0hOkW59wJ5z8A00NC4ztEjVvK//5L0z+nfviTbMTG/IQMXADK9f4NDMOUOsgl0+84YMbTEK74J
yz81vvXgruUDBMjxwxi9E4U+PUU0vhqyte4sD9+Gzj/Mqf+4wmMV9vBB/3Bhsbjsxqle9yTbXLpC
wtNfDAR2reAi/Md1+p+8lLbGIP7rS4lXU0DwkPzPBubxrz97tiXZsNadEXoz9Z1sS23hbnWkRvPh
TAW0nfzFMSBGSI9nbeRM+ZPl0LRbFehysjiQ+NJnjfnwgoO+eBns36MMrpKxRTkZK1P/7vuSTMvl
v/+yHf//fsFtS3pcudwdvuS1//eLdmiCusjhh/ZcvqhdXKK2//EmKp3+hLvk9H8+tXiJczX1G2nD
PYbpybvsEVQYM1ajTPmPv8CYO4fIOzfgdG/YQgf9fCm0jKKuo+Xv7/353J8P+zolkz2u0P/p3/Ln
F+iZkEmtD40hACBUbYse/2zgmXwM9Js/nxZMEXfRWP2cR/OjV+b6BJkYY9cEA9dziqfOYPuai7F3
jwEsfoE8/AJTmrUgF/sT2w1MKWuV/CgtvBT+cPDjxvrOfKcPAxvyl5MUMK5nRVRnMH63ktUGscCQ
B74PS7NyhD6V/ONj00q7J/qt301fWEfXM4Z7l7BMLVfSuruoZhk+96yvcMSfZ2bOV+y47cYBhrKL
/KoB9crnIjrVOmnkebHi8aqkOV7/vMdhR9QG9p2zHkEHwBmxsPlOcJ57yYotgBHADd5d5pQEc8KR
8APqCUmm39gVQ8JdG+VotP58dmxLGIi5/87yH+tUAX/VKrRhNJ3T5PLnjWsYDoMmg6lzF9sXFrjW
P70ZXfIkouWha9ruIetJBkIx/S7YoO8MM21/mPZLElvGd4JhpiNZ6tX+z6etKg17f2zeF1OYx1T8
lfaZGQ7kx7ytMEj3WFpIJjBl+WY0NHjg2gl81h9iFlDogUYC4Fzwq6oVV1IisrCFRnLIEqP7FnG+
3+ouZVfX9t/+fKpg1KBp6cPlz4eMUtLT5Gl5KwpiKsj5Wdnl/DyhlWNayDP+758rCkCdkxP++SjW
vy2N+QamVS3hnz/ArEtiZGUIiKbnFYkAZHmTLeHcrM6tmKe/f9ST+XsWi3pvfRO1TBat1QVEeHWp
KTzgmzBzZPkCX2foH80icG7UPWGm91jKMbCDDfiO/nwYmT1nrv4Fw+Avj9smNAI9WEsBGHrz0qBt
XWv0HvrdaDIOkLWjY4r4iz1NYpPdbU9446oZwy0L53nrpQw6Av1GKYMXpyU7bfBabr04Ns5j6igS
0Jv4nCc/enY1F8pYLRG0ogeY1d3BWeAwUmq70Vah4WGlXu+7ILGuXc8UklyB7LJOwaY0fCdMosF9
Llzt3Y26J4uRnjVVxBwEBgLHBDv5EkywzByazjot3dtsvUGs8aj4HHmP2tE8+UX1q/f79ADzBUJK
lEavbomR0o2x8uay9y/QT1LlgCIlDjORhruViGIvS2rT0v9511pI4/Pws7Ht6rC6j/kzoRNsJevq
XlRoaroiQ3llxWpfeiRJIggxNs7kLQTIEOjkWq+G2yF775YPHfI4SpgaOWlmV+ViDWprPaq2uQUy
kaaMcJ2M1kOoe0knvukj37vUanwoSse7okDAn+B0jwQkGEdTSIbNKnC/scC2H5rSQ07vlHc0jOiv
+yQhpMOfbsTuAdRQTAYiFlOTbz3PdnyoOgymoAOS01xZ4y2unWvmBs+kL1RvKJ1KzoDxHsENfoRT
qBN/ztn62NmuCidSYNIpyxBE4AVYvQB8R2BvcgvMM5Eaoa0NJH3dYwGxj3FSJzSzMRQSe7xCO6rD
ZCrI5Lbq+ZBbxS+BMKxiCXQmoPcqDNaoNhE2LVjjXYETSttsyJNlH/JYKRWavSNOeJzjnekSHAXU
MzsFMOeDorEem6n+CCrZHW2aFGZh/XiKh2Q6wpZkJz8CWr640KvLOE0YdCc2MQOGLJ+8hL7DKZwX
U7/hJthyqeYIOjkIrWBQ7yp2QtKm3JeWE6nJ6USJ+EU4ni5v5pK9NxD32aQEuJ9jfXmg1jtnI7KH
Dnl6PRbdzc8QrZaE9+2g9f5saB5I9mauoXImm0E6/nSMabhLKR65NZKXP2/KyD4qwKXI6a4G+8Y6
udk1wxqP5e+tWScxbTrbeW+WeX1JfXn2dZtuddO3fJ5vwJ3TXTwv7paSsbmo1Z0JhEzso7EYz8ba
HqzSWZ7kdMC5YF1VGZhXTDfHmOc7uXSMT8MuHqNbNWChz4ZbkDbWXdlIPitn9m9FKkHpkflAWzu6
x0p1xs2azKPBlgdsJEkfhMfeqlKRrtBOvxSy2laY2dUq1UcL2GxvomkDE3+ou2J9rKalfRoDzUcZ
1TmWo0dW0IrhfF2WhNhgE6l1Pt2mdA4biSl0Ve7FjgKwo24FsRSC1L3TbxYA2wi6k3VvOMvDUnlQ
TuL5zvLOQBs/YfcQThdWAW1+5uV0l7JD6OaAxVySbKMIozRAcz4FwRovoQWQZad02AvR3Mwq89DQ
39OIAIpNU6WIEGiXKziJX2CECZ9H1QCKkljXziCWRo0O2gRZb23xKNihh7UDd6fKmNgZLVgYuvyf
s12vVDJiuSwHhDXJlbq1vVT+N7PO5Q2fzOfUYSS004adrq19Uv3QHYtyQGJT5NMBI/kjIQKY/0SW
7oyKf0WI2T9YyXC1mvVNzUPEs732Dius/R3jOOtZUUywpvnKYiu5ETsXJg5wWiY92XTxLNT8mrk+
WP2Ta/Ul0g2jZBW2oPtb/d8Js5RHNV+1NXtIlu+x541YSRFl5OmA6nqPWhPFtCfwXRrWslyyiWH+
OsfVntRtgpU4gldZLpuiSdYd1novROWNSLzpfwVJVOzj9t2JVw01D0JLSLmn3brK+pdpEzEck5BA
QlwfXayqvcZAC6E3tiQokPFMemN5BHSswkKAcur9yrn23BAkw+g4oOR/EXVeS24ja7N9ooqAN7d0
IAnaNuqRbhAamYI3BY+nPwucHee/GIb2jolpNQmWyS9zZeA3FRFlC8ZQZ9nfZi8XoWjKz8ZqXey3
+JYaaAmSopdSl2Ck6DTbR/RaUzKCUR/mWRe3LBUoO1una/0DRZ0EbmN1HnMoOu6Uf2Tm7NGPAudz
lZSpajbbqz9Ff2XjF8HUun3Yx/pX6STuwZ7pKKw5V9SWfuNyUpJII2APzjM6xDZhl9ylfRNjDe6L
viTaL0qbOa1rCEAGeDwavWn3UfPvSE+fGOofmMXtEP69TxLaspihkqKMDIx1XuqWH35EBC2e0O30
lnJWd/lL41QWKmFlYV3Bhkuywd9xxjTXHtetbbrOScbuGGCdfmte31mKg+lo7k/dAIelq3GY6euX
YAAciVb3sPW6DgU2Z0wfzS9HLSVbdRKRTCeLwvyy0YSBzYZDJOYWRpvuuUhBctZDHK7XWhIwPudH
bENudfUA5Z+Xcci2PoviLpsiENDCPWUTlqLXsaJbzxaJdfDy3GaK3fTlgdrg5BwbyZNTuHebuFZv
6kZ4d7ns3ajMfuJy+JfYCuz1ez0ipbkr2qqe0/Jcx327txpJDEKjxWHQ5/ZoJv3HrBrABEV0yf1B
HStizWHrmNm2EQUhjnWtBB037puKtdKDUUb5H03CsHp1aH4ow//3AiV+YvSRiu00aycbc99B0yNM
5F09MvWBRsEg2aS1nC9Q5pvLkRA2CAucAhyHx58QmZ0LQ80P0zeSo6m11Wly58ckSkGd7N53cQfB
XsUBYhhOMI7479Nl+IhWMs4Iyc+rJsgprqpuU4F0jSuMiLBrmg8ELzy13rFxay+o1/V37Kd2ayLV
J9iR5qu0FnVJsqtdcxnTKMw8JNnasZyQacvNu+CgaMFl/8BivGt0i+yYSH61hCICCi5KYmw49ger
/af2BUYb0r+c5nrE15pfhcupQ/KYXrRxNzDyf69kREGFTjDJ6kPP4MFPQPcHvVDfa9UlAWuGnvdk
ZTDeneo0/XptRwVclCskFaoMp8Y8m6Z91yhUvI4No7ilTZ1A0fvNHZ8O52L5pBPKefTWl2WY3ef/
vmOW4z4jmNU7Ccr20AxDcstbv9jTwn7FqtXS+lueF2I/56L4bowUdcdgzEy0Sz/pu7NMM8oHfInA
mTccfRbZ3oVLrm9eHeZkO8KYnYKP3iQ+H48lbbkTj0xn9tCm6Y7Y6bElDxpc/rdGr/+ZDelBxnnD
LT5x+oTlP2RNuqcvkRL6dqzu9nxxxz+O1S4/7NQ/k17EWW5rDGWyBFAZyc2mE9bNKRmeozXFj4S+
xh28yfardbpfmCGqX66XTaHECn9pIwqtKpu6FwOPLot9ComaPaO6GtiRyLAs/rSNwM2cXmcEt2u+
IDlbgSmVd4lAPVTOROJNI1PvJnOQYdJErajh8/nk9ffJehEUE6NmEJh/4Q/XWKkj7GPwd/jCQGon
ut0c3aX1T4mB1T7y8Pk7Byf2xDeRAA2dJAtuU0cXjzfkgQUUR1c1CBgCVJF6OMz4SJygcx3vZFXd
O3feBP0m/8Dfj5lUFSzIDH977u57SD/5xYtyMnEwavqMwDtpbvfaYrvd0bRDVKZtYmZoRLEXmzVZ
rvk42h4x4KsVvIF59puwLbIcrvOQVIASVGwIskQ9d05kfVwopb7PjQFpyJRGSGL8p8z08kPa6iYn
0tj0QE6XVvOmnZWLYMks85H7fHsMHD0r/P0wDLDiyi6vwt4gV1o1VkkcmIarwbXzY9KdWZb0t9b2
OVPn3mEkL7Ax2NphV+ImK0r43NXQxJeYqH7SjoonkKxIVTnu3iraZlPWKrvAG3ptL6AbyXV11FyX
ZpztslbFd2Um+rkhdHeaet8+6tlnW9j6vq/yv72yoH+v38UuL332YRvbt2rPfsrEYl0BqwwnSFIx
RnSMBVKRvjQHCEYFvkwcsRKMxyLcNuw8eTSF6V4X7Mu0sK/roTLmfT57PypjOKd4Za5Rq5lXU8Tn
QZQww8uxYyLan2vD765tr0X3NXrSSByrInYeQ1dr56b+XU6l94xy7ANO/1fFK1NEgvhSEzbvRsma
cP5kB6aoSD7M/UZFxOdoPZpOM121B3NEBcIBku2b9TwoGKbMQ+aFrxc9ptAoi0gqmQSx36hzS3d6
k1CjZEnrkHRU/GpT1oW5Sb41zXCavYQcxZsbWeXZyPKPvCSVhh9jwdQ0F5DA1ZRftZQOUJwfVx6L
d7oi2qMDhvF9jFYloRgVedch4q3Vqh1FoO2WkuJlP5kjz6ORutds4IdLIwlLtxRX2U6M4myIAjuH
OjJgXYK5NRj0b0PzLnTIIh2WrHCxQIgmVQ1IH3srSEP5DoQjx/63XHNDymfREs7VFY7IoiELoHe/
DGFr/+pLF5R2Vj5hbD6ryY1AMwqq1Zeofm+YBNaddLauqIqjR6fUB2HpNQdQhK8DQUSShF2AVSWH
HoUH7IotMWeJnYkMpDEh4kL3z5ns7q/NykIWOzf+/DAGx/iMTJgzmIRmf6q/m01xTmaT4q4ccTkd
ulB1c36paudrrlvKnHOX/7Zr76jMjI4xHYZB7frjHleidaij/o3IfbErXQ0khJfNoVqaD9U6zUms
+f3OJL8Zw6A7P17fliWlywEofgWDcji2NRYTLU7c/Rh58CvWpdJ1qz9tZd/qvODCklkfNF0XHzag
9s5vTph/m/99M8noNkyWrtFHRrTBKYvpmtkdATjL6QL6YY3nGPuBLliJOU4n59qrzCdc+y1+VeJh
uXYHS382pIFqllVQOcl0FqXebX38CHKiFpWLP4tIAcgHNBkH8bn82SN1sf9b1VHWwnqH4D7S+9Me
QOo9tOQiGiO9OhBuN0Y5lIEfuwYmLqJSZoYE7Q+VFs6fXUNN1kBoiQph04jnkLQT/YgxWkmfkZ3r
KsHNxG3v0nfKPe2vSbwpGZ1tfJ/Bsxcl+j8ZiPR0AgxOV9Vt0FQOMF72lzrRYc347rWqmyApAdh1
SxdTlIdzVk/VNaGtM9QoPEWymDCSVsbDVd9ee3+XtRSrYBk0NP9QNn50ULn4w0GZi2T0UCNaClWv
LVJivYANBFemiVZxVOewZBSdduNuyn02e38d7jATE5ezJU7ngbXLd3edM3W3zqVgoFBZv5VuK8KR
LsadN1LkIPJyPpAg45fMacrZJAx3nyNxUTD8UXKzF+2YGdmvTPX+wwGdTJB1Ila4VqrgtIPaIjbV
skpvmfICorQh2vo68qasRxPZ1hLRdKS05ldh1t8rrKEXX6nunOJQ9Co8Enz55KEep/nDLRlH2GVO
1R3E2rRpz1492iGlxwhXSzF8+CSKcAENl9HUeDbZ3RI7N3dLTrSoKS31jIl8XTPmrr1XcAWo4gMK
3nBTq68rWnEd+VBCuQeUx5jd7i8wsihAiasm4MY6318vAETmu+l/8X5pG582UqiJ8Xwx1gvy65YM
YgvttfegzZdy4Es38KCN0XKir01Cq3K00BSFcXJK0pcttXelJ81AxNm7RU0m+QzCSZSUGeRtFxgD
ONcpjxZzvXMsWIhFDG1Xzp51z1Kd+F++GDjUqD6MtJWEyy7fFxTXqdLmkEIakWOeeSvUoN+kNYwY
V8ZzDd/uxNrunaTO+SBxJcCv1+HOcz5dg2IXqx8zYt6tfGi0FVJ0Ol4Fymec682bD4iAtGvyVk3F
t7YayAau6xYQ61ttLOrY8LSv9Y8yNOP8G8bJJECVk5eecz70HELCO8e3AtGaX/93aNKIxODisX91
HCM4xM7jF/Vz7+Zwy8veePZW4h+myHW3Utf7kzR7ijxsujB0nQ6PzPLLM2hElMx+/7qwmHLE0SmH
B4ZRFw/sr9LWH9yrrQfVXOoQM3PaTp3BF4PnEm+mjIv0t5d3X6KOnp4+tZdlblLWaddGQLC0C/1k
JCFaYHVilYAddywO00wM2zKUcyksuwUuht/ZdtFLrFZ7yx31d6G/7CyWpkREOJJc0/r0s+dAivIl
EUjBYDqwiN8By+Ca9Uexax3bPiOr7hk1VOdOcyPqiC0PGFWbh6mmbmRUSBZVHXOKZIgCxyTaW2Po
CuRYEJ0RAIxnRjDneGrywB3skp1+i97OSN6qCJMZ1IRFyA366D21TmmYm2RH+1YX9Fr3bro1tw/5
t4zaN8Et5sB/RZ+2XVzEqCT6gWD9EsAKNUN5SLRd6qaURDu9sYd+jMkzb9XVpTqwr+uvGo4Af0/v
6DjqQrXvcFi8TL8lWoPj37Hu0Bi1b2qx7dAe0Rj9ErrGWPh7y0nTAOLJuMlNCA55ZJ8xuf9YohLQ
lFhOcfmxaEBQ/JGmpCSyLr0wSF3hzt211H1zh9aeBYHv2yIKDpZTdDRc5TFRmtmJ9ZiHKCFFmpeP
11mjnxXuCzpOHm6/4HZY8VjYSHaG5qVv43CHSw6yXVjlnzcImgU3TeFtRL/Owah8Sbzk59zHQ1A6
4pu7mM6ptoEGxNS+RRkAYyWcPpi4WAVO7v2rkuJRC8rYzUY7lT3Xrp4kBLZLveFw7WBAY7aG/g/L
vfOcNhzNCqADV0Q8nRbYxzrrjguz7QS79DZlqh4kVg2uB9d7MJB+WobzDFxEq5HWcigPRKGWu7lM
hOOElxI+69BIBhzy5LDiWwdunqDkQerKeuprLZXTppuKtuW2pfZ5NO0gbjweM2Nhu2zAeptjUx1T
2JW4ibGMtyl4SgCT1NbPE7svC9Kx96pxw6H8RFiJNsKx+wbMc3lrXBjbc+5htfrZG/3HhOVpU6q5
P00AcA9GnqhjXGTEQ7E0JSaunLhO/qHhnAgDCAaCAkyCTGvq9zRCAZIVs7epo4zbn8zDMbODxXXp
WjS4bXG4soM/qiIJ0nJOB78XLYcYAAUu2xLgxHokJEm+7GuCFFvpMDscuaGH0lJvljV7J10zNN7m
7KfjeO2+GijQRTsEH1g6OvgOuPSKFq7tnPpvGViWrTXSRlXb2A/zFALEmPvWhTogbRevqr5jaDZp
bOAbKQnynbdM6d3PVke8LfPDtJRRkDLBTYfUe3qpHtYkPItOfdpLnBBHJkAAiLYKEx2+vvLw+eHH
bG9dwwxRQrHZOumY8sQuiG4NwJxsKTAcNxp3SbAzj6n670Q5VTd9Sb2VsqtC5ScncMcLHkRdf9YN
vO5mpjtmpiScc/+l6BWD3+TScutdKC1nRXOhbs3ySyQSJJwEupe6qKdJdiI5SAzF8I+aM3wfdS5o
WRk9O47F79bL9u15H8b0jUhbfSnIChMSoTy1zEnIRm216/2+3aEFTWe//uwFBbmKB+LgOGMSZPg7
7mlrvYvU/oMH2KatqT/Rp2TyTZMET2qJTC11Tjpj58MSoEnArTgH5RBagpzrISiTcjwlTqufyAL8
ruWY0YJEdNst0nMaN3/oqPkzVPHTqJN8ZRm8dVwSAyW75VJJOLC9Pd6kr0yK5BXVpXMdQrYVQV9b
j2IJNH24+XX+rUHC4qaSjNimymXHGzqeJy2jDPFmde3vmKwDjQtUAcVilG+lA4/dbrKDcnQC2BTt
HRMvIkMd7V6qg94zg7McwSptj2GVKO2kYIm2g0VmbCyBFMgpD/ByYHZRCgCksk6GWANqTQO/SZku
0r92NBiCzVhVqZKMivyHmsb+YNqgms0OPICbj/W+IeYJJt00oJXAwUIO6956DL9m2uFQN/Xpgn+Y
gQfwNtfWfgpCFgmNpM8aNXjTIt3vjS4ndcgc/aznGhYxLQGn4WHQphx4fojFjXBnL8OxLmMXSTrW
t0oVBsSpwTQPllX9qFzc6XKAs+9KZPI5jm7cSih3ssjHIIZk1w7zOYjWNkyxqW4dwmSrTrUzpdUF
SzSpI+NMZAsNhW8Y6KewQBONs7sR7OqCwlOmfz1XLgMrMXNQajj8zH0m3nm0eveOn4hUMqlDQHqt
2Ds0PzpaTdDOghmJefT7UKbFtUnwaGgF2z2r0EUb5+RuGOXdNWvjbcz8vwRU+20zJ8yGs1yypjNq
y2pjCOkATDjBVZQ/aiTfpHSHa+V0/0xt7F8sJb78yWqIxrEMQgRQRxGB06/q6ZYqgmB4DE847/50
sF0ZB0Ln8fLWOr3OIrHHneO/m0c6OQjxrXZOPzXskYhu+ndHjWLbG9HEO+NfFCXtF959HMGoUEGj
gVtF+/+yc52D51KTp6aE7bwUYBkgQnIQUTpxdITAYi4yfMyYFcU4vvNDgNH1s6A3ytDOCyPVjSOq
+dy22cF0ufYXMSd7Sabgpc0omeLbz+o4qEuyfSya2aXKCUHAQC68bIUzwjeydFgp0SQokkvBZEiP
yLKSo2ILeNc9q/4eO5Wi8gO2ER13ZpATvd0j5LVvCfkNIjEXSRVCkqSEKY06fSOK454TrxHHBaLc
WgYXPzNGuVarL8+SvurXnUmlM13KcmR3NgxM2+Ng35JZ+waSsfxcKOez5hUVia4MHn94Krcwj8rG
7Ztxw3y8Ti35ZB/GKXHCjJTw1jcyjSbJsSecDpMpN7Mrol37xFnhw2BwT4VtRu9Z0Qdz9kyl9UWY
cLxl3QrwXTvc4iW9110h9sZA30pcsVSmDvyrOPYdWn3d+kKbimKkQ1jBIDXQD5VxkIn1zAFa7/FZ
kJbSySNLLm2B2UuTDyK+jNXk32PacZnsyDFgemrdk+z7IG2aHVX/r5FC8ViMrj0XFCx+p2dclP2b
rQ3qmXWQPGp6FPNk2cXCMbA/5BFXJPcfG0nusbVrZYektIq9y0yOUU3VPfxm3xf1R7f+HC+2TfAz
PntutFDWgzf/alliJt1Bw2MM/OSOcd5gz2GcPvfUGfpTmh5zVyFlRCwzSOTKTd5LY0AcoLmDoFoO
hWBYnfF9VdzzBHRWW3MywseW7ul0t4+qbfS79BDkolphnRzmHwiTF1F9OeZQgBaUD2seFqy0h8gD
Ay3S+MdIbOxH27FdmPpv6mzFQYrYuOqsnVcKfoFCDtwt4llcR7T9jR/3FYqFZ3/zm0HHGQ4QnCkt
mLA4+xwEl81G9lPAG0NoZ7Xk9HxMe3K/Gg5dDYEha4H9dvhhOqeb7sVU7BklxKyKJb4RhyiYTQ7E
x2t8YJcHB15HMU70NA0XhWrObbfQwHvXqp53MBgvqjH6G9XpQM8j6zr5MVLxkh4XS6RvogOGA1LY
OWS1ll7iFip9m4x/By0b33rTPyZxXp6y3sAH7vq/PNxU7zJeKP+IJ9o+oROXmf8hFkYO0nYpnLRI
jpjaPP4KXoIcUaRkhwRvoLlgpBJOBXBmSABNr+OlVqMhm4g4qqMOcVbXgVfVznyyBlScrMHaDYWm
OBhogBt30SL2sRZQce8plu+mOjGjHU9FOUDfdauSv08G6mSd63fD00s+aigAZ83tf8/RrL+XgJI3
bTa8Mejz7wKQwFakhCnGwhFhZsrpAiDr5uCuxglQwIeCZBV6uYE7Bciivc8XtyXNXY8UemvoAWbz
rPi0I6XE3WX/40Rt0hJKkeD3klxDSJ/VqYa5/GAbfTQRc0qKpiEor4c+FhdCTH2BOYkJ0W3OWwgY
63RgfPaT8s+m08PTdCt9ow01+pLOpR5wvBHkHnKTbYp6k/s8IEJ3ywAXrjqA/kPx6UHrEhh3bq+R
TtuVgugeQ9zO6s5FlDekPnxsU/0C0tjwfpO1G24wxWk3LthYqd8L/tPCMez9nVaxd1lfMDJmx3Ss
rq+Ha/nPuUQoyBeGeWkAZm31mFG0te7CTZWsO5aovzfU/J4co6hu5jh8TpMvDtYyO+cWHRFaM6OC
yeyuQ1JxsWBwXp061RHytZg9kj+K3+VAZ7Dfo1C4C1bOiXjT2XPreevmQI7o/lYX17LysGoRf912
YMgBAayBcZXgXtkyMBRXOJF+QFU4qbBpHN6ztsUMwyllbc20Zx151oBf8pIt7ZL/S5nFMdcVkKhV
/hAjaVyeEclJPbdv88rFpp8IRYcd8kbpM6k43IUNI8VLUlsIT0RV9hABuQtwkW2FBkHJ6OEE5aNz
5RZy6tJEC1tL/9cEH21OOTfFiIY3KrdweYytTzmmdfZFlh7iaMmPk+8R4BctTLN2OlllYh7qBY/i
pIH3bMrY+VKufF9s2PiETOcgTzTOqrN7qHwbVqig64DM0MHvjN8SYWPcSDhGLz2ZoFmOF1rTDqPn
iq1rrtG70ZxvhGbgkCeSTpC0eXjtZJ0QMtpjx2K6zfvRP7dFeyGOA5vSrj5qJr+5bKwQQWYdpxfc
bPptCvfoWS/6QHIgDXMWk3Ac/Cz0tMbdRqW9XNsZLFVfZE9qGULQmRgi0v4wpuZTn7yvEefGV6zH
8uxg32DcD8Wx8cCWQM1RByudCvQwonL0YpSHoivfjJL+Jj4a6CpFnz8YXXSBn08UWvH0h1gV+Fv0
1slyW84tbZ8GY9UQR8l8KKF+0/FeyX96h4uS29npfiqqg+nUAS3253Lt/bYnzCUM+6uT7s7WpnGw
sdRfYipTzgRxdUubd8gd2dvoTscFofSAMc2iXISua4PlKNAZqPMpALIe/WMHJuXoNwx47c4YV5Sc
f/f7jNCRDX2xXw/YTjTWOzNLjDNR1mAUOnVp6zCLCRmQTZ/3WeeHH+IJw1kpVBMYDvP3xboNpv7o
Kye7gIFX+6IpMzxJDqRufpN4Yk9ooHGse4aE1LObFhq4dDcPrdVVZxhDHwiCgoc55jMEl+jfnEx9
w+UNhG+9fpo9QTDN4gukcH7891fyEfmh0lAmiy3Aq4AMt0OQSheP9cAWxsC83ZdHRJpkizgM1dqT
VailOBxev5FtoxtBWkafoXq60ukFXjVYE2LrjrGOg31lcU7L+rSlOUaItH52apn2zj+vK2BLQPzi
DNl40SMng2rDKNGV9dcUTQ/iyfFjblcDOANLTnD2e1dy9pDIn0aa48kbEZUnAVbEjcxbou/9VSkm
aBbaMHc2TgJ6q3EhEJqi1589V8iUCR8UyIxiPKua2WHpJfRW84PimBCYCdvPDF5ez8jP1VrzV/E4
kRTqGZ3X0jjkVXbk0Z4vlmljOEmzx6u5d4iJX1ecBcnQ/eZMIW+vF+Ya3t4WvEHbBqRbMJeeuGKX
ai6UgZUmUKkut985eB3sdvYfY6UHxlqdTZO9SwIdmwSg/iRsSykelF/PWxt3XqCJEhfzOlJNeZ5D
qclpN9d4oMAdpG+Oiy8jzQe+G/Vq98Oz6GTxcwIm70QIcXqeY2Bjn/2BrIyNb94Wbh09msr4bbec
1TvPFNsGqXXjtVFzg0HLG2QNP+18QJjQyNtjJYxC2BDQHpg9BSK50FJePko7+hKxaVw5+dIX4TW/
Iry6B2lUMUS2Hl2E5X9razV+paYZEKXpfFtsE295tmrHXBts3v5zXriwQRZEskWqkH+9DMA0/1o0
5m7T+tIYOUe5qsdnSXxV2T3mGs0/2ToNfYwh4g1dTdGxj7XpYVR4m71szDbTEzhNFCI0AQ4WhoCL
51pHpoLarU/4Nr40JyNDdRZ66R/Sxvw7ifo39Adt72G52Me97lwAdMIJipp6dbx2UOCq99Zw9TWI
N/2GghyTK43QzuaOuUPhudYm0axxx/1Dhsv6kqxeL9HUbzpXTAz4i4ailcivAp2AYP4Nfx7B94T8
wOL186FDdqXZeVyebkqgvEzZRizva7ZmGhnjqj38A43FvtbRb52u5KulWByM9aU3rWrB/h5/pHLw
jp2MtADmOVSZtTT69SIyFyO2pt0lHJd7DG2TE1k5Hl/GxQRpdGNZo3/COaIO5qAhf6zraKJ0RKWG
QUo+ePidaeROOaDwDnrQ7YxEYcAuZ/yBVvU0PRSyOn6PbY7midhjs7VuttPHx66H15ogNuhCTt8c
1Iut35lxaKkeSJtu+oE5q+5IPwAB5nrEOjFZ535xi0BSs0wvlI2241WfTM+mYNZtIP9ESAioGz9y
GJWJ8qLj5NTFEb4sONGhcb/6+Quj3b/E4GwcOYb19E3Gr5rq3b1G5co173AuzyCx4S5ySWab/2xN
HBolI5k9E2gnGCwjMDB2YemzrWcxIkBY5RRAQC+CwbDAu07lfF4atG+9LgiO+A2j+WZEV2N1fGQ2
h08Se+52Gsl0T+jnR6CR60LklxcSAcgl/gLu2nbG66Dbz17m7/ki9VMn4AqwFFdBimEOY0s8b6pu
1O/aSE6T0qnPxbXvjl2YzKi6iYppiAxKKQxhA4SWxTJp+fjhWGZ1StHxgJ58cMrUA7w8WUBnvYlf
Cy9Dvyj6p7ga8J2lUNA1tOjWNyM2HRUnoT1b3+lhEJ9IuvFhzgi9RpodxvAcLuT58/00gxoC8jD+
qm3PvYBLH7frXGZfu8OfMel/jI3t7xhzgXG1s+nKSWIH4gaRo7f3r3t34wsovfM8nfPW/kk4H4QB
/JDvS7nQPJY2uKzs6GH4ZaDs/KdL2c9GdypxGhPjzrRzfssXn26vsjq2PftwRFHkeyftv4twzXcL
IxJOAutvkX2SaOwu8PejfWU47x1TonRY1aXUM+7+Nc8dqk24wh3o17Xf89iJyPT88eAyJpq25wHy
oRtxyV0I5m6rzJnw+1DKrSnNPM3o3HvWyg2MVOfDW0QD5NCw8JJ3+ZkkzXBA6gHKLJSNFX3+l+EB
1TUM8jfThGODqlTvaKRYHFdvstXkx4GTg5E1wB9jL2gdgfSupvKUeh7oimlKgj5ieqgm5hns4dOB
ieda5RLNp1YujwnCy93BvkRhCvocd59pXzeZ/iYwslElNMRcNwzMu9/7ZnVv0sV873whnknVf5iF
vVa4EYyNZekGVR4ABqxply/nz9huFI/qspyXuEZg9aInua7PbMn0nWlQLemL3HkbCxQW7kwfE6eJ
MIYdUrRztPfjSLtBKza2LwtOjo/qRozf+mRSaIdlwkk07eYb/3Dn8cbPaAQJMhRiOL2M63OnQnvh
5F3MXbL3ubFDMFgvo4PTjhfnY6Da8hJzab8MHcNDOaV0fSQkMcxpaADUDdXKatduusvSzCj70sdY
cqDl3hLPXwJoBd4OcRPLgZc7FITQGZu9HtR2ITvCdPYMu4nyBYnkro1wwQtJ1qFi3h3+d/fyWDKy
BCIaE8xol2aCz3TSrbs/YkPgZ6RrNtc5Aq2+R2r0LoWetYGYlQMTF6CmpUlu53Y2P1434YTIO5rK
J59QFdLCelQWDAKMx2Dne3bhYSEhsWSrOJv1/t0xxbGYJZ6IkpREniK450S3NyrjruR7+vX1gmXP
PTg1zBA3qnTaXLopCTGdYbOZxnPD5Wix/OM4xM0df0FMG4b/o7ES8VZm8gPSz3gWQ9uC5mYtGDu8
aLFmfOIj77aG0/zU0EkoY/bEB0dB7eTT+UCgCyRZbnnFvugm6I12dSrN9l/QytmbBc546/eltnMX
ml1rnrmzWl9KCaFngBZ0oolxyyFcvv+3/Rb3lwE593gW/hNJ6bg/CtkP7wYJ2b2b9xniPgdrCRd8
07YYgkcb9O9rYqMt8mYqLTqXHil33OSnpAMhowmp9rif7HNHq9R57rP+aMg9AEpqdfGkdTjEXtfK
scqCJMGSLk2vOL7+VBLhP5YjfUt9DXUV9yZ6StnXXxGnefLtXYN+yrl2GU6+8tXFd5Jvsya8QEyo
j7i+um1to6Wopu+u3fpi8pCFq+xWy+7PDIz6YM49poL//yIdUwszeJgHN6FI8qUzqIwWtf/++Prf
WCVGMuLJc4bmv7MwLTwSXap7Rpil9sr55nT1jlucfSzG9oej/TtkevJzdJQVGnWlbdwGXcN0Gm7+
0fhVywabUF8zSWeeXEF6+e/Glg3NChXi16onVlNWH2w1Cle0MbjO2Sk79zx0JrNZj5j/oHoirL5d
ZCzWmDSEzV2fVcvduWNNV0MeD1fpU2A2NkCd2CsY+EEruSV9/pnrbfnIU6rjekYS/8u8cEyIvmb/
Az+K0zjR0R7mIDYGgAbrC0mclkjgaO/LQqXHctVnfY4np3k1oyaWZx4w4/3WBeIExPW9ERlcguP2
e50im8eMNjcmIQqtrC9Jynnm5apY5TENLFc40Dnig9j45HCxKziO/EP6CXKL+nBpiAGgGoMOhPJz
Ny3MbOMOqzgMoCLSHmNb648h1XdgdJYtXA4o7daU3kzppbfXnwTM5Y0zmt7J66/wmJpnDA3ragHc
z2bJVxelxuWzxicr7HNvUrS59Sp2XOEznyFjeYEhoJP15MWWI/uPZuBsYJmpLTs7T65un/iSsslS
eCe4MN24kgu+wDbiU+4HzKDp4DNjdS3H9lNy4ZvTiajpgAwuMIRAuMn+7Vx5Zbp3GGTVPnoSzGFi
9r96n+9VYtQM5yP9PixALZJB9w88f/Gtz5v4ZkzuJa/l29CL5JSjWbyPuUQ9E2DJphQoe2PgeW/X
TGybY+yrNUcCUWEVNeHESeVnu97DERivp1drcYpzIbxbTSf6NSvQd//zrmklSSpYbnLLNlH/P8rO
bDlyI8u2v9JWz40yxwxca9VDzHMwgkOS+QLLZFKYR8f89XcBVN+WUmXS7ReIFHOIjADcj5+z99rf
bYYXTlr4uwLH3DKc+ni6G3yvyO7ahilq/bjN7mkkGmTz8o7pJ9iDTC4XuamjJei3Ms7NW8iUbO9E
jAGKRHF36G77HSZiF4TwRO5BcLMaKtLnVI9PLzKzEzJvyMia9hg60Q26nkOYCpbrucdae5E49Ek6
LJIs5vigVB5QF5JMZnPT6ATdA+piHomF6VcVM05F3sl8Tw9dKgqSVBq5gZIEjmY6nqitQ7FgoDeg
yWiek0IBYqZzU1BtnAkyZX/pKRGounazmMekYQI1LvXRvVpIcax2PHep/zFgj+HI7aQPzJ+V9eem
ZroMeGQC1z2mt/roF0S+jBVcar3RF8LhiUZiFqq2+YAxmIRcHF8JESGPEoxvM+CdsKxWP9U6Ot4W
v22tP8c4UbZqnDonw2kd7KFkg1TKkRmIehIlKzyer51tcypvo5M6aB1OTMXYKIx38ZsMsPat+Boz
Dd1xYPpekJh+Ud1uwGo+WbpCFROm4VCiGmb3BNaeqf+RAwOhKQWdldneVTjOzvOhv9s07Mjw7fJt
j7mR38b5t6QFzHho0tS0j9iqUFKH/XmsJhw9pJOIqewxQpRwbI3CZ+0ngDMVkJmIvdLqY8O5Dzul
evAxIzKUL+WLnxA9JKWKzQQlgVHWAzArDzEG2tEOrGBRn51irM/edKkK1M1mTCYWTa0WmhxBwHku
i3gNum5lmLl9mC/a9FUMVJ+NhCnTwszDZxso+aFoDBc/LXGhpl/vgmD4yGlkwmAImaq6EM1n9gIe
xmHJHOw1TE37wTYSCwQums1EDWiB5v6TIbX8wLGXIwqCN7Jvplt16jU7EIOyUZPkChFIVAdT4efD
7UkcYyT8RhUbhNDKuY7IFdJHbVsS1A2byn42yy7FFCseaUoD8bJR8nDnkDY0UE4oe5lWPRNDAnbL
aal1fVu9EVLhkKHbjbs6dNSFMaggmkJigMtCMg+XJANqnPgm3YjrZc91BA/W9Edxo5948rV6N7sv
8YZCk2HIDsN9iu71MMOj7FO+JmQcATUasQKwqgFhL3ERPRB3OAZt8VCPwW6UyXAMpqLUqpaEEhH1
mhvRXjGzZ2HKek9rstzhVifKloQ/Hf/m3QyquwLQczlrTbOqtvaIH7p7pZNooo9HFZMKOkSApagE
N59rUfCeG2b9gD3hXY5FcKQp5y+F0bpbL8BynoTyzSuUm8Z89CUWRJwHjX3hxHmViIuXWSH2bWiL
O/0BYDQjjpcG716HqIlFoia/gALuHI74mtk/xn1Kvg7FDU1FOurvfaVtAkXug1IqWxRABmB3J97l
RPfZrGsqdittqHC29mLRblsBVDkJa+x5k5xs7rvVkZ5vHROKkjGar1kdpcgRGtYLTO5rGiMYTNGw
7vwuZ0c3sSPO1f/8qcH/qVaxK41tHQ3DfYCP1wZwGzVLSWhctE9Jn2PxbOIHpMhY4/KesAkt03ce
Sx5cNm98I5PgFFiq8sJbkW/me4fAIzE6Hi1fGKQOQ4C+yn5Fs1tsat1GX1rSzBut9jSGyo7g7fFI
Z+89BLy7K0x482ksvcswoXuaDrmJSGS4p5jc8qbbCxSJ9caXqXNr0HhPPP2OFjSHbeDmvZ4Hj01g
4ZZGOxO7OaOktqrueZf/iDw03nWP1CrVVpaatU/WEHco2mjCmarVIJ/gzGg0lrmoQVg+DNMK/KkK
Qmj+nmQ6Is1cY4oubHrcgf2r2kBDr/W+It+36zYBRl5MLsUbg4Vsr3ppvja0ONhk4Gu3A4bfJSTc
4SC6+LuiJCRYBgF4ZcXtHhrsq47BMchAzU7QlqGcdEiGSyNrWHW7KVbCg4UhmxzZWJWqK1dHG2XF
9L/SBBNq6bC5ly3JsyTDlGTDpBWcMQ2kGJE+SX2yB55spcdwFDPI2vptp+zkJA6sikihiMiCgygY
Sk24Y1o4T7HpaxemIq8xOlyiG8ItdS7iwYm5MNMXRp8NAg3ixR/V5oGz82LewCsiJJZCSQVG6gL/
p4UrFpvEWVdj2NyITFY96AwCWHZVQu65lt0xPpvr0JbBoZxW3MbpjlHq9FhGUMO7fRidhwfHqxhB
KGF0dK0o3PVhd3SKFvNsXFZr0H/4pCWnR2LYxFIjtu7CCG0CVMXV1BajKq2JshERQWfzDG6+aAKO
hG5303z0o+wK4+4Orn4nWerZICKhGCxG+XV714iwFCobAtEq8e7T1GTKmGdJMZ5MUzjQ8+mAAVqs
e2I/aqy9mvKUeqF8GphLj3m36VIjZHROhK9O2XaKVSTfhRj8bTjAI5GJeBGONLed3WI9oytOZIpL
by1XHp0ilIe5eyo0JQM13ufLUP0AO71mKNa9Koh9Vzpcx6KaRiYsEmsffyPNmVpo21gVF2Fj1lMl
FQknxzPMZhPZUXtrEwXjEIoPsfU88S1rbx2Go2tmQQjuUnDMi5bBJtvFOmpQ3jZpZxzMMifVOGfk
RrAAQGd4Yul5vuSW+9tXqsnDiqX/lNS1wF/PZygTFVUJ36lmTYRDivgmMpr6SE+K3nAk2kdFxuGl
qfI3LCJsaz+0mhQbafA7IkomPdBwwVmDdkIIvAGybzw6DmV7k5ioWKSNebJz5L1QJKhmwPel9M8Z
uxMpg8jTOaAsNOnVd5Nx16o3oJDwCOOhnBYYHTfjAFBr7ruKUWjXKapkqOgS1DHQw7y18i8pe+qY
4w7CiEi5b1kocVPk/Kf5MiO556/okmEk4kEypj7vXBuHzNCXWmyjmeZAvkcf8mwWeX/whuTHPKkx
tfpHqqfGZp7PttOQNtQsZEMR8zMag7cAGM9e7ypsr9NRYkwkAXukum6bEixsNXBEdezke2GVrzGJ
zgdjYneEA6TtnKdwN9n3r5rComAEiHE69zz/u2cl2HxxKltll+K1jTV5pYj/puykdTI1q8waQ65Z
0KAQXrARfQceN6p2nkG3WM9r49iZGCCI6kVQzprY2+0lHzp9kwMuWX4umzYvB2SIL6+yY8ToA6up
B95zt7YfZJO8Bwxo1olqIiQCJ5+7BdAQGsGXhKi9lcQnS903TV5T4z5rMtEj/veK3IJGm6XhpqYV
O0xbDKJS69T4tr0rRPFtdJOVJNTyJjTn5HLe3kS1iPZE0r8ZrhRbM0YSho+MDZP2Avkw1YbhLSOb
JrzbztPYq+obFndG2PAJiLkBmWf4756MAiC0YCZ9qZWPFXXd2mewC+AhQsWmKJJCmlnU5z9fGs0W
0RGKirp+TxkNFFSyujd2j1CVECGoJHzh5odI6hTV5jfxwDTMF+0e49XzbF0kyBcUuDM0G6vODKzp
1JaD5Zabws8pfdthP/ttgVHshs71MJGy+IKePFqJchum8RAJuQ0qR9S7xK3RtSR6bQPaI2ZAAJZ/
kkCxgHg5Z60onkp4YhTCDAGOJo7zuHue0k7TdTPmcGYzpZ4uLfnQnMwPIa4AJC7eDbNle9Ld5Ixy
Dy8W+s1FaXTxZiQIfaV3KeF4DXk1amI9jTl559w2+FYmMzTGJXWXohGbjsw9BVYVTQrqLjgX5ff5
V4A0LI/oSheIR/J9RWp60jss57ykvc5g6dC6Ocog2dILN+wr0YOX+aHOoTUthtjUd9GoMl7uk3Gb
1V9NRY8PcU0cQNn25PI1rQIiwumunt7/duFmydZdPSAVBP5gixKsSeIOC4PyZA2nxT3NbvI4hp+J
iIjv2QCXeWhwZiwK7wvGvrc2LcsXoSEuoyOxNVFW4oQyrEszAWW66dI4j55WpZ/IihqJwnTWDND+
22sVD9RxVoXo4gVg2DLJkXHSlHhWCvOFF+TsiAOgHcsfcJy/sm10L1oeE1AyjVXniz27y0m60oWT
HZw6mbRbE6KjI0qgjEJtS7vOOswXEegITPThDriOhvc0BIVT961rJF0PhcJ5oapGt8kiDHSTZZIs
6iWZOTUJ1FqAdIEJeDt4TzW6xtPgltHBxpT++R1dzU1UGLQxQHo8my0ZkWqOutWWmbYhvB2NohT6
WXSmvTcs9aAptAs6y/1huSPOhrjJdpGhf2WgrH/xFFI1YwkQC3HjxzwSLbP6Ujpy2NfEAKztLMkQ
aDMqja0bJjYMTLSArIapQAKkeGXqztV0azKDxgHZT2fUGyTdCdnRLokwWfQWFMDycKQxfvZ8mKxG
cun59E6Ntzcq7GkhQdQrpWRWYbJmbMG4QpMnqWJlR57KgIGoRRla/oowm8eoQV6qBcl3e1JdeyJn
3soKJw1vE3OvLpjFPIWCgc28GuRlze0tanJWY2XinBlwY1FW3+ef8uepl3lc2gwOBDSDTFolbEes
coh3WVJWNvO8dVs49PcY/p67QE03pooxxTfH7tbq+ZOJ4KeIjOIc64TlOpJ8QTZR7ZoDfXe+4+3G
4mmbr/jQrqJHIRm37vC12fFEYvfQUTZoer9vYx4YJyBVSPTXBB3w2YoBhxVCJFB3KuswK6gQflBv
T616IBI2HRzKBysJcGiZ8L7NaatyxNYwsZz0dsPPybwI3QGL3ODtKgsap2/0zNtEK+CkJOLsqEw2
JZaCDKD90Nj+2ves14TGDHBdXNXYFyeJu0UUd6cmVxN1yMGXzr22aGl4LvBOQxfNbpaoyn74apN9
dXA6Ek7rGEa4QpyhIdNhH3epir+rIpLbpDncmM7XkmlwV5vyZUg5PHjMoHeFV6AAJ2aLNqm/tzWi
6GZ6FRK0cFPEfAZp52FStdN0sno2J7IBeD8cYmWbPm7hjjC2TVo0A66fdzw/yKeYucFf09V3YRrV
kaZSs0kUBqBKXnzQk3VXtuChi8iz2AJ9+kr/SF/Ykl0TwUlHGq92Bg6x7KKB43WOIUqOFPceSKCy
H1e9bbxI9wsduxoxs9xVXW4jiezt4zBd5m/1mLqvN+gSO/i49i4EDThDkXoDk6DeqorIOxs5XaSY
gk6D7z66tFio4sxT05lXOwjdW6zV7i3npOd6HJNcl9iYYFT0W+oU6JGBy27C0dHWfs4BW3LKR2+l
kfwx3UUmybQ4XaDeJkj/MQKl0KEHmpfDCK9pa2d6sm1ain4x6vAgJtPbkPEJZemY7XqVnMC4J/Mj
nFzfKPO+9AMDrRLNwUIM/dFuXJjqVbMZprWhSkcHrwnaS43T70KkHtYc4jlP3imChoyk0C59snlo
vc1yObi1i3SM08Osly9sAwEjwp/QsEJmxgNvWiNOs3y89ykyA8tF6h8km/koiah4yg6W9Lxq445j
N1nFIcAtplrRSfTVCSPMyirge4s8ehLC1I+4a5aiQICMxBFpBUQ9z2WuocLyzyazoSKHdOMWjL0b
UsyGyFbXtedWN29KcATmW4f1nenrEpepe4cUtA5LzEvBw2yvL6QYNugf38hIibAIcKFrOy3KU9mY
dtDrq/DqN4a4Kxo+A92o4G0JePDc13QaPMaGhLLuC5Re7OGddsxoQC1n5bZvYRK2B1W7fFY09Mpe
g4bsHkoXnA/RtvZt51VT4nUfs26D3zkn3gcjBqZA3ohtUQRPJCItbLInjhpyDtowDlymHtqWXeIe
YgU4NrHeXdGxxDRWc4+JkJ2cWjfor0oe7SuTkecsFeX9vftj4G8JsLzUqqMtyhTn9Vx8u/B7d3YG
7Z0zd3IOlAF4cKUejNa3ORpm2s1gHl50egnjpNMY1ys4ghihbExbN3aEEadH1jllTcBcYkb7Asw7
dsnAeurjqzXm+Pq0VD4LRdT7nkEoGtRRPjuohA8masWF5ZrVs1pkX23BrqcXZjXL35c68YxHuqxr
PZbBiYyAhY5QHxm4rFa+i9jBwGi+6l0al6bZlWtcvyopBTLbgVsDg4q4iM4L40IXMp4vxKkmfFSX
eK/SyedlFAJJZkyUTqmGD27lB9skcRl39bWJ4hRGvZtCvCoCnfmr1Ww4pjFjlOmudQvzmFKfIYPQ
LLQfQXHRyhIXLcHaD4Oe7Qk91CcNsrKlRqDLiv0T9NEyUpMU2qQhlgm5caWoFTgCWo7Lh+Cghhvh
oedhuPUWGFL4kQTPTHxHDIxoCbUSO0Ae7iLJvEXa03oYe8HSpt06MIlAYmx9Y8qE2SRF31zucls9
YtnI9q4KJlx1iEy1UGiv+mmtmC+8Pp/cSkJn0immg17laWA+qk82gYxRDAe9tZxW5dSJpkxWEpCx
H3Xc5rXhkQOqYNdjWOun2BDqwlpYGIGPgRm6h879kjMovsyXQIo3CAqYRHmQj3oXEjACIjQeTOvc
TrQFLeL8W4acWsl+pZoa6D6KlI0tyfJJVqAO1QP9+EueVuVFTr1fJwAs67hA3/ELl1C4EPzR9G8v
3tfRdPKbIcxmz2a/ABDzVfMcdeNoqBt0K+5PEee3k+pG4O+CHKCTHqlXvbj1qUEpDbH2hQbRKk/k
K2Qw2up4gP2F1mRoUcqJf+SFz4hDiBAZGyIAfP3DH4qGEijNsb5wAYQYRxRac7U3X3RF9LuKmCnL
Qqo04QnKeShuRTyxpUzpW2bpre+S62hW+Unlq9v8v0Lbe9e0SX6g+S9EMNTbWdtdAi87+gqlbpv6
+/8ZXXBLHAoXBVYyRF9ARQCfo3V/CWW0nYtnMYE0ehcBpw6ux9FQBSIpWqF6tPns1f7u6suac9H3
1k52XlCob6RX/fDq4tcszi5NQfSC7BHiIWIdXhNwIDgLqVmU7ozkL1kljU0VOKCSUcopNdFPc2I7
+vA1lTFj2Ro8OcX/iqohuqo9WHK90u8JeR93TFAu+a2KRytnCihw6QVK+lwisyYMETOcbOqUmuVY
7bVSxNt6BLMuRNDsuhALAzeI+4iFu7vp5rAsPr9L3cfYwEOtp7iyRTV9Gxc60mCe2vk3jJnrXLqh
OM8/DFQmP6kov0VJ6YEERD3rkoA2bOvcmZBh/UQ2IrUkyBPtOsb1t75Q2xaxA4Oj3770HChnLh3J
+X9G3pButbB482LPOUQ5FgI7yNwDTAjiBN1YbFUcRNsypRQcUAt1NsdmR2BH65iqLSx9DAEYBPqO
Xr/RdfFFQaN6qaVdaZw2qSYUu4I2FAlBg/e/f+wJ9dVsQnVnjE7JOCFIkksWcpbKBQK6+U+Y/58f
WiR8xhM+L3WIWGFTK5eKCjQD51aPErbMQUqhyzzN38+XKCmuemA0u1gU34cZSBdqJOJhw0edZtwb
yjlaUbD95ru+m07GzXSpHOcVYoWPbK5Odijrz/OJxCxcjiXe+Nvl85SSqPUnR/t/BWrffuSXb+mH
/K8/UNf/9V/v/f95zwm/QU9W/+sJSkae/uUvOYfvVS7zX+uff9Uf/lz5r/nH/ke++lZ/+8M364xa
Y7g1H7BsPmjr1PNr+O1X/v/+8D8+5j8FP9jHL/94J6m9nv40P8wzYOzzj/Y/fvmHqjq/w01Pr+S3
H07vxC//2NffkvAnmDu/4RPmrjr/NIXluI7jCEoRxwEE3n3I+pd/WP+0VOaOrqUT/WS4VL//D+Vu
2P8UrqkJW1PRHZuGBWVb5k0d/PIP3fwnCgZXuJawXGhhrvG/QblP/5Df4bxtXEQ6fVdTGAblH1HX
MON/j3LPzbQc8bPhNcuJ9Y7NN054HhDfjkhdf0QwnnHT2foTyU12ZkOvTdGZJJa1tRvjiyNQiDbd
Y2WM7Bv+hyT0evm7d/Lf8MbVP3LS0SSiYNId/gu3m9dhg8L//QvMygqxXC+ahSyLF8PhiWVRmmad
/ndi0fCrkISRpc3w7HjfjE7B1QAeepPptc1Ej17uX7+cicr+P/Tzz1djCNvRdEfTGJ1MoPn3b/cw
8yW3yX+6g2dRb08DXzeFWxS06hpjH4qQWKQPhgqxu/eN/V//nT9/Rpqq2dwJtqpxC0Fcd35CrmN9
45Sk21McdwaiF6llrpccV1sDAXc9NOO+98CXByFqb/L22keEn4C/NXREYfJqJn56mg/6paG+amAq
9gG+8kVqMeL/61eqTa/k928Pr1QTuqXp3KKGrbs/Qe2zQQ0zHBoEMJv6F+LlqMt6VT+ravsmM4QX
C0FDfctcRCdZL171vuvdra72DlHTvDFUHJeZNDriaLUvnxowM4nHdexM8KlUPzSMZy6svndncp8j
lz5UWIOv6Cxf3F7IC4EbtCg4UiGoRrT71/+4P30MDF00PnGHW1KzDMv46bMnZ1FzmVFTMVktqZeG
FlHnc2KPhMrUySm0Za7Bgl7AOVi3nuT1Re8yS5rHsOT0n6P6Yy8krpg0I+NA/99bArjT9nkhf/3r
V2r++ZnhadGQ9XBXsIpY00P/u7s0gcDY1Gzxn2PD3LffYMVy11jgCoOqwbnsVzfSyOGuwaz4Mnro
fjn3MaXsnITs71zbqSB3iGo09iwQ2c1Mkp3RjSRFNsXwFafvTmMzluCgbMtEv6Jj4Sh0vAjNRM+J
UgmBzR2+l5zig4T+FtQ6antABdmKtkpzdeSrMCyONGVUb2wRn20gDkcC25RNqftpsEorhmy2wgwv
w/4uCE88yN7+FWtk8/BpXMiI3qU/Qddbieh6l8m4mQ+qdRM1f5PVMC3Ef7itBcutgzpvWsM1EEQ/
ffKjohVq3bE/F4Vy7RqYDNQ/YPxzpd/EDjLb0HP3Uent64FKkdb10xBk0S5S1WTpRdZwo5x8/evP
+N+siypxe7ruWAZPHIv4Hz/jkuMZpr+B3m9p9A9dpfSnbBxfin6sL13NA5NB70gIrm/j4texjGEb
T8baNBdf8kYVf/NwaD/tIzwTZGw4eC6FsHRVGD+lK8AVkk2bEubW14JTZR0E5xTMxaZTyQMUdf5W
98b4AJeJvnbYWWggjbTehn0GKMrDfqE5LecZ0EgHpIv7HFyk03XuqxHl+FKb/N0rDOtYY7JbOn5K
JtMYaQuVKfi+QRy8VtOB3MIC2k6GReuz6qFgoVj4N1uQZfy86qv8i0zL1owp+mTatP/4XodkwfWx
XjNbqWJ3T+ti29V69ZDAHzjWoYcJebCfvFTLHiUKG1DMng/stPgQQ6rdpp/1BcYSSLTKMbdxz6Dw
VNYd2TprWdXlg6B73MBJfIxz66PBo3uCzm6vAhUICgSoA81YRAlm5axdJX/1XAY0ihV97bxOPrUO
4GRYmV4i+mdXqAykTlUPAyW1B3dnNKBQQR1CsMcfeWCEnz3SkbowKrR30tPQG2gkurcmQ+hAlG+z
zCC28B+l8VlJvRykBkim0ojVPd11/Sk1z7Sz9eekk9Bo9eCcp/jP5jur8tAEZiPZs1Lt4l0hu/bg
WB3rQUEB7GpBsecsYz7SMnjCaOJuEgSAtBBd/YsQ5bqN7XBRlHl9514dr5FX7HvV0nZFHrmrWS9f
EIp3sTWsWjEn/L5txWYcJJkSnOl3kdlrsGMC/4xGF9FeBZlf8JfvNUPHAxVeG9ZL3KOOfy60u6vW
+rkR3IZhQVQ2TFzY17pn7B1sB+vGMgDAtaRYOyGng3badfCR5CDTOsIzYvlUazbnFUIrToOfWij2
DKU41JWi7Qyg3hjFve5YDNorkVfecSYsuBnQxXLSc2lm5V7nSzn27lrx2EZ6jKOryO1XfZGJD4qy
Q2ZiVfKhTdb5LXWFQw4oA/kyLsFMeihL29LJXrSqucrGJzxAY+vXTE0/Bwze2WXrVVzDq2/18q1x
UEaCivJPOQLDiLDZI5COkc+br/JBov5r8lsdvcnOTZ+k1jVAuKfKAv9VsHRDu7oBvSt3Zi5hLpgE
RCOxfvWdoIcPWI1oqOmRS0CTSyIOtUMduvrebrVuY9cg6hWG0tVkH3SKJQfxZDsBQR+T3EivrsLY
19P32li2b4bBXqG7NUNJIcsjszNMvOHwvch160dKDHYSK+f5QXBMx79LsvHIMTtK8q+xaDnrGvXV
Sszbj2GH9lUBf8LMpAP73qrPkQ/bT+t9ou4s9OomSvvA9x5gtONQnGJwD3HuMdDh4LhwyIIgB4+e
+oQUtDJHO9mCYU5mZPFeqxw4O5NQgBKBcmbaOeffWiLnvSmOpwOcDKx9SZI5zvriJXSROjYFiUJ5
6VnbXIyvfjABpRE9bnvm/ChNQh+TkUlnzvVNfpn9hozDPFqUBj7wm3S6DIEeb/oqsk6+h30O3frj
/HcTmWGdUq0tuYfBniqJ7BZhTre/QQG7QSTzoU44jtgBe4kuBZymk9EenL5C5mat5981W+OReln0
muoPTOjdCg1lvg47At5y+tE0Q8m4nddpXdPgN4y28dhygk/VbqRtYcXnEVPBstLGYmNYBKJi3WNF
mdzHbRUcQAmnT3Grp4897V/Dp4cdtyYQYd49v2keXdlsZnMDjhB635awHxDhRovR9IKXzAN7z5m/
X+ta844+E8FSW8ktsvZpkjsem8ysTqOWoeqCIrD0ibXee8Yg14UKWFcJbrOgLc/S7z4c4S80t99K
P9wbshoeGhnhdlIwibUBQcASx1OZ44VwILy7nkguYw4CIvKQxYVIgu5+zY4P7GcnFbSLetpjnKzd
Zue9E8ln7YuwsK+TdNkrSnFMIuVr1LYdkA9UIi3tkmtMitCmEzpMgt7Z2H4XfGJmut7Ef++r3dv8
lUyD7sUcpiSefSJsnLZ0Wy+YBCdU5YSudDJpYQKU6jqwM+QjIxRF23cL1N3xc0Eg852n7802hwFc
XY1rDY8A/CeiqQ16ejtBUOKimLCtM0/NhoG3qkIAVPDk003LIXmh2WxMev89NA24GBOXM0AFbCC2
3M/RBvT9AbqTOrqo58o+9g+0kpQDBSmqtMws1wqODdJOevesQ6xYyEkih18Jy13R7UUY/1qmY4Gw
YKiJb1HDi0C/uYKueo+V9kVwItr7UaeRG42kTTq9fzdK+Eldo1cvnh1/Z050LjAeL3OzIF5bzwpS
NJC5efAKH1UFF2DfgzIBBmORcLExD/MYwU2ZpQaGPnwNlWvfdBcvbx4qmfKQazLY2oaA1gB+7ZiT
PWLMFtlAUeVprnMROjULcFpLGsvdg0yMtRqp8qIJcrRBIzgIRpydWzXxW5wqFwbNO6B7GUKvlgwJ
Rb/MjJaAHXUij+ebJsGqZJhHRA3eGr9vsXK9FlP6ZHnGIZUuLVXvV27qDpvowAPRPIQ4tR5Qdtcb
R0B1w+e8tehGr0qiYg6oupgLOWg17Fq/F1Snq8RXGbBEebdtwLc0dbEL7H6aLMan+QIvDs9F7RkL
WlkBnMG03+luMWVIFzH5OfkRS1x0TgT5Gkhb3HVqgpQ8ZFEgT8V0MYUNcNLuMbpNcinTdwEdAMci
GVqpgpX0Wv05jQpnl+re9dMc6JbqNjYQq7WN6z9D4Rrdzr8wHFtwG7rXLpLtlRdob2RdjI9Aja+V
0u7a3F+oueZ+7yiels70FjEz0EkZG+NTQA/wVBG/6evBCMA2RayL5TM0RPBodphax9IFOx0hxkw7
hWhJJz13JlGmMTv6k1N6gI6qBECaWiirT25vYEVAw7X9PKFHFVGdKt98R9mSMvBRGOQ0xqPsch/q
61DdRsV/Rvsil0RAq/eitrt1jAdsl1pZDIq/MYDZ2pWKUbOnyjOZAupxftSmP9ayTXUZNXW9ZWKs
HIC9oKBJISTIPmQIwiq77AOvOcaRk3/hgd6Aa0nvXiiegCSk18or1EWuy2m1ifxbGurcB5H+jEca
0Hdx73srvo3CfkSfk67mNgAqIROWlM8pvSs6bCv8FVQx46opSGNpSHd6SVVtGyErD6+Y/scfjEQJ
97AP1DYUvP4wLlMGXJ8CNz3z7zPzuDUgfzEiovwprYsTudnVG9sn0r3QqEeBvzNdVz5oOoHvyUah
zQROU7LfmUO6Ljy43ORBAy0ZemJBvI5UDQPd6TRuHKWn8Pyhc4iM8dWJyh/gMbKNxkA8WLT5FJk0
uZuInV61pN6sq5hHV53YpmPSSzqoIaST5lXvXSDgWfYkp91IEsCb11ji3eFeiQAjd+hMnF7Cr03D
0/aNz8f110e2n2IT6eVZtEaEQXKDY5uMK6dovd8dy0khpGuu4vVXw/CAjlnbpozH7rR3CANW+q+6
7AFjKM6hLINo1ToyXs+YqfniJ/a6Ng3/Jpvq+/yGB6GmgxQnWVYDox4l498cMf/UzLFsBo3C5mVr
rNo/dxG0rhSJ5+B2LvsEzsg0SdcAou9kasszDq2L0VrtJUaGvc6ZaT789bul/zFkknfLtezpUOli
LlaFZv/US/K91GjraCLDENm2bHHlLiJKgj5vj8R/tMcxiO+l5kHNqX1YNuiTQOrqX6bC4RRnZEnZ
9NwXc13GKkS+aYdtTEtBqbs1WD4Ha8DSkN1w6Ir2RxfK9DGVcpL0eyGSa2Eit3bZdyqFsmBUNqBO
jL/rK/zpHXYJ/qWtZLq6atnOz/9EB6eTyxy8XsSkhi+7IkSj5fotYtymQssrqp0RAIe3c8eHZ+3K
i83g1NkGqCAI/XJPra2Ou8ZBk83RnlHGxD2ZpbleFDrbv/48pjjSPzRBVNfl8Esoo0FnWlOdnzrF
ndLDeInJ/Z4ryrFnp1wOCsd5x+1y8PtZjQiRaadiy3KNutBdmsKL/ibH8U+tmOlVEDqKl5i/BhDD
1Pr63TMUND6HCcMeF0wtcbgrsNUXgkRwHEXO7VMfOW8O0UjUl0Jne+XpVXkw4dIHjlX+QPGRsGiE
2d+9PT/33KYXZln0p2Gw0Kee+zW/e2GjO6ClZhVdVPQnTgQjnnImnRe/g45FYvJjribvjapx4MvC
eJVU0UQFxAmZThAGYev537xTNPF/+sA0gaGOSa2D/IhPTf/5AQryzJLeRB+PcLrnk7p36jG4S8ag
xcrsPWzBWA22Ptzjt9ohwci120fZpM0+c5MMJMAiBVLC8KqIDrWWJAclkCQOuGaD5FHBfZtkNzCF
6hmm2pKkm6bCTqZB4RbuS5Alh7gBWeErcnywvPwjlEhSy955lBDSrnXqp9e58Wh9bScxV5Qjg/x0
ZZuKsSudGr9EqFqXKIij3fwYzwctWLiSYyjP8ugH3z+7yp81MUaiEMmGUt3s2n3jvb0nNc2wXPU6
zppHJ0P/JsLQeIot9zp3GqqxTm6a8yomgz8n3jFjWloohfoEAI24h//L15ntxo2sXfaJCHAebknm
rEwpJVmSfUPIss15Dg7Bp+9Fqrp/oBvoG8GqOjhlKcmIb9h7bQHKbGtSZs363c2A1A0Lmxua/ae6
WfrTxqyO3LGA47lHzm/e9PVLrdNV/9eLjolxomiz0FNl+a6BMRt6cD2zAOU+voTUjvzGduYvs/rX
05X9nUZCcVRWnzTDZXqp41w8ji5nn+2pJ2SWq8vVKt/5pZv0X2muiuftR1ExLo5upJ9tncNNs0BX
pkgNw9SwmosrvObZGKN/RdQL4psinNqI/P3JU9tntVAZro6WzWXjJFiKNPzvcwYrTGn+4vENiPEk
s0GWZgDnvN4hdyivGJ6fCZSXnyYJRT6lqfeOfaYI4q6cXyev60kmq8RdlqEx0xMbDE13JLLIjxgr
oo93Pt+ri82Oc32GMAdRuq01ueZWr7Jk9GEs7THJVaZFvN86hT8Vw9DtIPjV74MzOUHtTA8Giu+r
2bsXo0jQ8cbPw6qKdkQxP+BeF0zWve5BCJLIeOXmwCAiHMN+9Yq6tnxl/P792DiKute6yvixTh8f
Wht1Ieo1XAyJ9yuvUyoy7ctrtOYb4jnXE9mPJTT2Lp3RPPLhnUzMf9XqU1Vt6IRmlxGJ2Hf3lGFP
540IlKVlruS4B/IYjL23xR7UbLICs+2+WtXFZ1/hX/8/3wkCO/wlgy6uEAH91MvR8CeU2G9uP/Bi
YPBNpYbxef2PqIoOCWqqBQ+qhJlJPshU1H9t0kuCPErjizUbz1vnPtH0npMVogChApraMij7Ti3M
PUzXT7xyFV7PTDlEBsF4eaJO+MYW118Ga3nEGhSH34frUrvpzlGNd8SvhE+6CbxoTKkllY/fJVPB
C4iXm/dTCwprsXZjFY3v1groy83uKcqqVUeo/yHnyX1JCjrnRpgx1j4MiiuboxwjrlpP+9Nm1iuN
v3nbAPdqnb5jMiHVDfyE1KT6HCljfxq1gV2B1sW7lOx3qEXFFajETLJC7u0dD7LNUbOTV9cQ/cWp
hCQSlS7vkkZ2UEf5ct7EdYvp/PzvSWid4bZYGqk2CddsmiJS1GHtbR5kvL8daqqHGoT5CfUVPkjs
tJunVhIhF2hIcvcgr+NDpoPNGlSCUpO4B/Fto4xazOm+eY+2L33X1leAxTxJXqGfVLtMX+BalCWm
6RnNHQ1q9l8iFuJc5mJ9Yx2qIf6H/mK+srjRT5qLAjfTgq0zdxeG3tu1bAuOiYl4PXtUxr2qoMzZ
/vblor5mLbEn23eVe8uxtWbrnRmNpwy6zsHUnfnN1aNzs5h6uB21WBj6HXuG+IRR1DiPzlTsF5vZ
q2vfCmPGP6mo2r6zSNjZ2uMSSZ8YgFd+n9aJ1H2zMtqnRJS2P/T6YfuP966rAIID4tsaxvIA5e6w
1NllswO0CXx7KzPPtok5uPNEdmxku7MV1j5qbi4cW/CyK6MDNpN2gRBle4AMp4aetCU8E7lTYzO/
mf3I6x5bn9Yi9B+ZiMqbXJzPxXGSC0wXRF6bVGpN+DE0lKM6ETcIRJFvFquGwoJnsMvmgSxnMN6n
xOyqo7BygseYkRAbGjcPSW71oagGeSxAyoadqiR7pYchzHOdPVe1Qxuygb+3Sn2d5qQIip8yYSwH
9srNz8bhTFu6wfa9ea4uLmLC3Jp5EzYTsaCmZj9gvKiacY4oAg+tg8HV1IyLHACfViazGpRTpBOA
s1JqFMDKmH+qzLd3c18ph6LJ36wp0ncueW0EyWRYnGO7CCt2WRdG7o9bkZRMmXZM9VY/9lNPJMKy
PJiTmR9M7th9vMrVjaEBUdVOXwbd+r2ONbHrbBptsyiMIHIj9a4zAiRWCrqtV2TFt97cAHYawmwO
CEwqvuCgIDjC4HncJhu9QSTwt5WgGT50MsF9ByxtiNl0fB/Vj7idb8CWewyj5W83x+ZczK9yHF9R
e4lPJVtuQ/Wnatj94yTsdsp2SBgta0czrfqfQkqKkZUq0Tn9warsHOitygZ8mW1MxYb3YQ/Gszxm
uHiedSL9ApDk+nKUrf24/a0Gfu6LluV+EhcAvxGHPVDcwmbTibmJJvULT7WLoWHyLth2wrrXmcYM
40BQqBpfnJEIxwhkQ2938YsUIPe5A5afVRa/xomvtcjTTGmMB3YOY+B6xIk5LpRnbzwOVpr+JkHj
qPKu3L9VQSyH232x3mN6MYpD2QIpIBk+yq30XTX6k1RRIFRI9i6KGTvHiXYjyMk18cvMHM9owXEb
t9PnwlHIYBWcmV5ZKqm2bGV6KRlxa/19W+iYVXIq3PSM2WU8quBQpI+HyA5EV1NOeJjT8sn8V4wr
3HvhnkdnsC+bKNZ8fV6CqZhqkEpwRXs7KwlKU+PhxOuArHltCboEj0ZNJbynyrIJS1DsYOtTYpUo
ymRA1UCxSvjjnDwSONA9VvjA+IQPZAXW72m9QpF5Mf0+hl5tYK99hpH0Phf5+BPYdYLZykledQc9
nVHPPyyV+ZjZeslL3UTtvUXnrvyLNbXglqYgRSXhwEU1oMyp9XTUBCTSbWSSFW+OjStqlE7zs2h6
mHyVVp1F7zrGrixrpmwyeaqinCVQV0Oq5bw7jYASj5V2mQp9ZpLFaqwEPeo7+AjJ4uIwQcn3qg+e
YFBXvOPoL86DNc3XJI2vHcT9V91aARxT+7NkAL3t3zRDxqG92MQ2aXjeYm+cTt9ZwLkTGwcYvGSa
q/lK0Yr3VGmEL3dOfsjWqqYZeLLUoX34/zd/JrSi/7eboJMw2ZLRfDnu/z280M0y70zcg/43HZaI
vXltqSmwcgDnEKiZcY3dgNJ6DVW1NUJdXGmcOMnkBa2jNfxWGIq/LcMy+5ODbw+RvHmbklnFNPSh
ZqaC3baMP4Va7RITd7q2PMxjN7Zh1bi+g/x7H8tSQPtA881oHC2ra4tw+5ZAu//+BQ29RiUu3oZ2
iWlAtPJkJ5H+YBJ1vRdeaT46JaVoKvScrUPZojIvXpvZcY8TuQOvU+tlRzUJFNVwQExyP2jrF8a6
cjc7hEp4Nhsqep72JmtvfNJLiDKTSbgYUZG/Umf4i0x0XbBToZqF0d4NSYQ3qor9ooj6+j9fiHtE
ZSXV9gAGTjwb3jLtxQD36kQEmVOdzEE6X96kZcGMRc/IRX6KaM8DtMrmjxaes5MXEsP1SidduzpL
cT08DQsxyAROwaubweQQ5rFNbSp+ojTm/F6wPa15wm7QYOp6RUcJrSiST6AhDC4QHkJvUkH9j0zR
Krv83Pzy2xfFSPprCqtsIrzSVwtmV//z62GL9em2E1j/9QSwCPdrKc9Ppcy+fT6Wm9knotOcu42W
3UggWYqmfyUnY34ys0D5sjosAI4e1fd6tOaLDn4VlwYEpBqVwHEb5bGVYtI/X0ucvpdGGH9RCi9P
Msm+8okraoBv84i/OfleCzEPv7HpWxtvcizKGtIHEJ9tRrDMqn1LsuEOrZ10Na8pQ96yDjNd152d
bj6SJDoWpvKrHx0T6lQOm0NOmHBa8epkjvdWWemHNbvNSa1ZDrPSZI7qAUDRM9D9dtYCiZ+dazI5
PDelR8gec5+TUqbLMfPAtm0fV/FniyHbBntlDhdSTSAr9loG94WZ7BW2KGlWg4z3Sa2aL17W6Ew5
vPzmDuph25TRUYe2qSRBNMiVGqDqPwBwYejPyNtglfB7nkVO3ixAHECbEd695VCbSr8DMZrfmb4v
kvmuMuryvengJ2V1u9OwLdKHr/nCpfU1ckT6lvdfbSw9dfhuqJLJBEtomSqdfuGQ9rH+N9JiVM4c
iFfDs/96drGyZ1KAUvnpe5ecT8v00rj2x5LOSGgS7R/AaPXBRmx/UtTyqGAJJORYddSDmL0JCJaq
oPPmTyy5VkNLGgXMdeMgVkv3MhLLvOfMzm9e5x4HjTxEXVn6C8g4ucdbZb1QzZKmkksqMvKl7jKd
jXdLdD8KkUquN806WApkf0Kh3tU5+nBy5cVLyuVXh0WGqKEUQl2undOUDroDjtSyanmFD8ImgSrj
EVch/ldphUBTCR7Irb8q6+2xkqRQoCEPFKAmfzUb8lITXfXaTp/mufdelS6Edx6qRFKiTCbncD/B
qD03zBdZ2mYJQR6qe7Qy4tLk4p22CNoenRTOttjaoQ/Ggml42tn2AFrkK55zciOgWbbECcu0E7cB
HjHIGzaT/9Ld9xlkDVRajOyK1vGLYTRQDh43FQZpHtSMlRIfTbO3zzX5pAfLTEdeQ97hAt9w9bso
rR2fg/zIS5g/FQ7aLF/Vod0EMYSSEuF7au+2cfrgtNpxKVkkRc36sv1v1B1jCajPiJPBLHw2cyee
bbUipauynrscilKfD44/QE2j01z0Yf992fYro0ysTVLPO3bd/pTq+rU1Te27oiC9W7/VxgnkvRos
eeztBMybp2Fx4qdiXlgr6CBIt29TBNnsOitYg3k9oIuQTFAn8Wquz4kKs9mPSwA8qPbIbQKweqRo
bZ/g70ZBrspT0jnitTas37IdYCvB0L2rvdi1FonBqjAqugBCC7oKqWyN6wIlPTn2kC0sbz4yx4FG
PQxo5br8gxQRourjKWXnAR2v6UvtTUw7w0ybdz1p93o+uLuO2E6MjSnJACxeXyP24U2T/dgu9+2L
S2hE3DpX/hLJdXT68TWJS0ivacnKSPfeaWiKk9wKONswBdG4KB/MOD3IAVFVTlQWJv/kbdaSdieI
4mIGBUjRYqwWOuZENpShGRD0FU5DfSRkzfOqILU0xArK3N+xU9XYV1m4bmqcuH7Re6W5moQKTgbA
TjLksnNCWpWAe3kuqNx8aSZkEXpx/KzJ9y7STbQPUxzqLqIcO4sfEFDJXaW6xc6dc0LegU0d3Xwp
HslRDrV+NM50HGZI1BavutuAT1osloOAq0igBsvjKJqzq+OW6HMWf0QeSOU2xkXlOwDRgwyP2425
mXgwwWpCrmG964rlk/rd70av/9mRGEVX6/6bayvfxZbaXDKkLhGSA/uPphsW1x6oBdUQ9SvqVpT+
1y3niksYYxu9GfD8PPswLX0Pp+ulBF1z2QZMc7wJMCXkEhC34WAm5VM7jZDYaUCVeSDT2S7bn8Tx
8Ja1zxDrS8wIGRbpXFjnMa++M0aGUhq7NCMZIcOCJxXN/ZE3RbarcgUAdNn/JiIFvQdcHXiEjIr8
abXrmbn6D3BpexbAH73VusKtJB5dRCftamtR9OEtq/jViLSvAzw/+iN8DkgtGMDqQJ1LGU4FqWiz
ipm4Ry66/+7PVyQXTXUfmtBjwtGCPS/15GXc3uCJesZHEIa5PV45v2W+XLc/obBZYSICR1MiLjYd
2/tcEqQ3JHLv9BHB1FHpXZPFjsRJWJi6Z8cwntDxHMgyHa/rqujmLXjVV36M9PIPfS20KcqWk1Ml
77AEMZLqNqkZcMC01Mzu6VoMO4rIKZ+tH+NEihfJ6tnz9qUn/88wVe1p+060tsmZ33+0auKEtdYl
u0lmgsacLUogJ0vbf39fZfXy2OvDr3oijm/y+ncugwijpyo88GYI5OmbH9ErkT2x/qltIyWcq2Ri
sdolB/DvZPpZhvUyuZQFU+ktl24VxMkCNnY1KR/1WMVBCWc2Io8GLqA9kwuRAoBYf1o9rmpMdMn3
Xc97xJJhBpznuHbYNDBH/2dVuN3ItozBdXBDseDcyoM2QtY0z/JZK/rySSeOlnXR02RExupbi+5O
FDlPWvsyVE56jGfAn3I9XTqNzRognfJccG0d1Zj8BcFDctajAVf3+kutJkIqtMaWKLUBgtXRXwFW
x894m2epyGcHruQNMPT+WywnLNtf8FW99DbeckpSNSQr3D1qFUZIA/TKPu5gOjuesO6zzjjWmT2T
DkjzTvnYxHvEGn5ZR7D1SM86LghUbmbZ7Psi83aT2q5QTCW/GgLWrbdkH6yI+ruYSYS0bCpS1ams
F2Ooz2oEvaNZxobeXP7K1rTe7UtSwZkUA5OvxUiYJ8U2ETyEW3jgGidTXXwGkeZ1fNe0unnT3Chs
RYVptC8O9hqRMa0NoSXTjNtn8R5b03Mf4SBjooDpAzOG0O9Vy2Ot12zO6JUyT5Au6A3aZfuiN3V3
NHR5totFnof59s2yiBfs2G1ELtH3XGnQGZmkP9CyQi131cy3yRHAR7vCPDr+nU+jfzMdRR6/zcOr
jXgU0BmSf3PvDPgy8YrbreIifbB+DyhPL51mmXD/CenTS/U+agUwomc9lXAjiT1utcm6bF/6TP+0
JhdwXayX8lwTWbk9cdsDaJTIKnSpZKfEdjlJah4mfB0JEQ+WecwG7tBGsdrn0k31ozO21s7ICUdc
QWyLlsrb9ie3UeGn1TbTsLn1t8Ng+6IRwbJjb1KHmjN+Zm7SXqdhnG5jP/z0xFK8EEgZUN6IZwfY
c9s6+WMB3cdp8ugs4/TPt84SMzfJRos1P6F3KXf5TOQL+HmWvb2D1VtvGGp0wNO7SodyNhLLnPXx
+MrunjhNndA1tfpE3m1+rKVVMCC9Dgw2VeGUMf/RXYIwZRdxglfzhyFUNyzsZnl0lHI6JEY5IVnk
X6YysoIxoTGLOoeGd2lGCBSaGtQuubDbt0ieLjGB54x/mERWxTA/81ECKGTJvcS5wpRlyUOjxeMS
j+ZwaQvxXiWFfB1BeB+nBPu2A0H8DXn8g1CLifT2ivojaPHaQRMnzwSBafLXnrIfcEacXx6wZTZu
BjisNCbehHv0QvLGjJsUPcl/36KR2L7Nh8Q5GtDGW4N610wH56fXkQBbOql2mwvIT8s0/o6Ene5K
er19pufVU9OVyd4bTCPYvnUN4yU1rebaqgi/gOC2BEtnyeuYxTxVI/QfkVfoCcmMIDYD4YxOGA/j
3YUWk+FOQ/L8IWeLNWZDT8SVNJ9n6GfPqAU+FDlXD9s/6pfYCke0m346lIQ6rj9Lh7/5UlTtf9/W
rtWiy1Z20quID0st2mBToE9aFJTYCwqmRJ130FKZ2nYlvRk6sVq3XIz4M9miQth3Ltdg+y7Fy//K
ANyDMDE4xN0lZGg8mkyTHuMq/fJY2yOn4AHtSVo4T4t+W+RycXrd/pOV9s4W6V/iCsZn22VhXZIx
ccGoe5Yrfq5VMzzqy7Gc5V+Zd0SAbUUe8dJ24FF2cC4K4iZUzoXt4I4Xrp+Kw8aXjLX87cpMW8t6
oKipvheZxTIC7srQ6KzH9ZDKj7Zom11NfuqRkZ78ACp9kFbT3UAOvlpzCZGDBjygXVd+rngqH2rn
+AiUpqORJz2mz2hZaxZCx7RNYDBJbgyYYelHHEP0kEp+1CbgRxR03oOGJQTEaN5/2pC+2xIG+dAP
uHoTl82O3gVbIcOgr7tTeVeP5cjvta+I7XSx8W5nLQ4mularELsBVu/KsPyfLwZLDfyrn9YgFC5w
Rnq8v4dFU8sfXTEAxvCcLpitVLnbDv+n5B3vN61xTDnGzbZP10y+hflUmNgOKZGit1/NaY3S1nYd
j1ZC0CepP+bS/AOo+6pmdv+i5/0TaQjIKMcmuaetOR6bsoUShG3oqU3n544N8w5i3xo5xQtRrF/6
eGivJgucwYgPojXG62LbxpOdlOZKdk7QZ0Odk0l5MrljPwAAtN5CaPsmPE9xHeWRrK/DRCvkw2In
JtDov8TsxqjKElIeao3hBHE18ymK39NVKWeLNn+YE9eFTADcUtqF9lBK1jytEX3MtMl+l1bFk5VO
NfnX4nGDrdhpQaRCjxq9sdsQn9A9wYh8cGDnXqwWMN42airkGIeSQzkLWuaZsEKjS6WhvqGEMk6b
/MxBtAFRHgfaUjXy5HjLHucNdFZr9v5eRS8hO45du7czx3lQ1UcgCWSikZJXDtr4Su2tPicdUfGx
SzLJejBLJyLbvYL7Q0RXgGtEfdiKVSD5zjEiMZnhIygwPS2JsqPX4vfF5rUGjq8Jks9zbwjtUuaX
70mF2rv5fVpPn5n76FQTX742ijg8u2M3MX+WWXmJS+fBNGV7pXWP7nqsVeQbTX6FLo2phZIG207e
cHCHRY24lzUhJvw6u88iS0/1wM47HbImqMzxh8yb4W4sKLa3UAgbMAXTQPOpyOcjlPX8mo2e8WTo
/d4al/mGmPejWnGGyrw49zaqnHtFDgLhe/3RrjAmeus/H20GDyyQTtv/avtHmcxhpcbs3Lm2BiTJ
M90v9OVn4T3Gkcem3WRiHRctKWpc+SiTY4IoEe5v9VNq17dGyyo0/sAb9HVdPqnUW7WEL/3dtK/j
920ZY8rBvK3Hok/xyTHlLE24QHR6d3Tr55LVLGS0vLtZ8ZDgS+jqa4l+cbcgNicjmGnrkOE1iJh+
85oF5APY+wgPYb9aq2CxsgOueOJGFQYOy0VgSow+wmnMw7KgKt0k88kokiMZu7+i3uhOUtppIBIj
OrXMu4KoYPBiCSKBTTv92iJ2okqBVpxWTwKR5nnu2unaTcglmQLv+c1+VgVao6wvQPatHE7RNI8b
B0xRO9ufNLNG20gx7GqmvKlIn7mNyvhM2YMRwh7udEf/kpw9SoSI86DrzRehCiQegm8CDer4TqMl
v81Ksl/jbmT3/lZRewZV5OADyfFxVQXvh2Z1XCcpI14md97ib+GGTLUjm8HLZz0QG1ehJgvKMT7D
ImBmbv0ebQltKNeezSllspew3xE2uz+ZgOou95GMxqPnJYx/wNBUOObh4KARr+IlCwmO+kAMmXsg
m6DFBR76ysVQM5wGebdngv9E0jM1tQhtTu2mJ1m2npxjSXcfjFZj7RZlIczBw2NjclNEkydfRjkl
1H9YBSy9qfDkNwRvR4L/b6KQyRzB7JAykUoK8tAJO95DzqBJSz9BZxEXHVn3ziZHVs8d25dkPHPb
sf+vE/0nJSnCmYUDPekuRD0ghHef3ZMoAc4LoXywz0Dn4OrHFAfaKY5ytjcQYPXcE6FK6257yprX
DR1dASncUlPO08gO1xDnSK/q3ZRm574gZnWuij9aQ3215D86leGwwQB4h/BmZn31lUwt8lddP1qz
tT6UbbTLG5IjbfJRh8kNW3CoT4ybAn0RP1i1fpD88Sudg1LJoHIbVY+7TWN8OH710V+yke9ROnzF
xgQ8XVQtzWQa8uSU4KcebTWq91Gh1EyAveokltVnECnengb6L6HFYMiysJXJkdiYM3OS6lamrl8U
H2Kao71IGZBAQYR+MucANmK8nYsi/+WK2VwgLAHSIi9Iz3LamE6dL7byvGTE3Ywanp6KDDPOWbf1
OwUAUb8yY0SaxyRpDM+u7gxXUmPdHbqhOpg7liyzLFOu+jK69LBkDuwqJggg6Y91zv5glzmBBfKX
FTMGcg37UikJyxcXpUfjMecdPRUwQtox5J9IzNZ5zooUbnXrMSMcOWXUSfcOWEA1I9eJYnie3RJ8
qZHcx9TsDrP6VZvuF5FsJG8a1EpjUqc7EL4MHKEjEeqyd9Su9CMH/6Yxkymg2Kx/e/4Gzx2Q8VDp
lM9MJfa9hHxcRs5nbZdmyLyNhCRYZ+pAwTX18o/Xw8XGdUUoAnoG/GnMq5I+E3BJ0YA7cX6IU7DU
iXSdMwkzi+VdOuGhKlmc/EQ424+iqAQhR1SxQHgrtBSNh4mk0iMPqVt6iMvpQVk0sKeF/AsIg5Rc
5o14KIJYtxhuKgsegojUv4HL2LbM6VqdYmUmxU2pkj2PDQnV1jg8ReBc3GRVjZf4+Ubsak4SNz57
RC9UM1bHsYJ6hunXC46W4sHLqoNQBsAw7JR0HZPRsBCUmXqVGmiUMqFAA0/obWDn0N8Iz5OiQmgu
+/zUVhZHJ9IKrVVeJGHiEyHmaduf+5jjqWmtxsdT/Cz4gVG7cjLobRf7zCOPijk8qrU3nI3yhB6F
ITp+9Qz3ci8gjFtWs3f/1FpcMpubOYPUst0tLb+xyTblXmMytajWHwsoEkkuKBsk40xOKoMRoz0C
fgIrt1PA+uSR80IF2PqJ2nzVto0uc0LMotvdkza8AQBJgiRHcCKU4oZo8JerTquVJn0aSi1D1x/x
cSpsUrTiaUFn6Jk+wQQF+yTp48j5A89v2Zvuc9UkuW8uSXmEZhbOAzcri5J+aC8DFKDCdgJZJe2p
nEkStEo68tFU0fRnls/E+EXB8YUwMnuTPZLIMTaLU2e36b5jxbEbOucdZbzzaPGZLwhYphWnySde
Hewm+9fMY7Fz7BSlczvvqco82Gt45LOW3BxUJVhIAdpkKuc3iOuLMTgPdm68JFHNqEpjSoFyImSj
P5Du0YOvHVIjRL5hYNz9zdDnuhR1vXcSQgf0eIgvKiUGF0NzVFzU81ZEDVol/aEiIchevGeQ9ctJ
nc4yVbsrzv7WZ/j5yJkFro8PSNcXzVeX6Y+O6YKerc9Dc9b/FiylidxBmVkr1VW3EPYxlAZHlMA3
ieu0JJpxtnei/U3gcr32PkzxiHH1AeG5vunK1odiUwRTwsKG1rRkL1KVyHQnAOBMuWq2QaB3cYk2
DlmV+sjiP4rH0fc0UiZas4OzG01AFt02ZtbHNDYm2it0GnErBC9BZFYcpfXeDYeF7YGtlKRi5zT1
cuq1fUEmWhNnx86tnHCMLPbRAP/TegyjEvESCho3KNPUvmJya+N/So82IJKU7TEHUthOZGsaDfvw
JHL3ZbHszNYjKTL7UAl4XjpdO3ADAhdGp/aSduIn9jwyzu0Py4rfkFE3j55bYu3nwaFeDrUE3oA9
IxpMfqosfn12gb8N4lqCPqZ8NcGeJrFt3bPxc+SwCru6+yy1gpitJIa2x7CmScevaiJyQRozd+yw
rj205TUluzLIvHRnudVzKQeFFm8amVinPoAlMheQuc5ppwPg6d+clYNmwE2Yo8elMGVoF+yUyf4F
n16hL2YED8xZiGqXmX+MkQKDGjkKE+DvmpGy5cq5ZLlICt8YULQMsfLX6lwcnZF2Q51YkQR962iD
j5iVACvFb/zYINXUed9ktC4EtGHg5MOihZuqruIjSvWQsZ0HZu2nzSuKHgzAMnZJDiRWJtQcGD1n
C1zDOPDRskbANGxBu0rKoG2532TPJCSexakEQxCILPuNJAu1L0mKc+R9IudBtQeMM/O8DiB5/1CO
HKh9EaNc+bRSijjXJkG7ar9cp3vnyX9hu1/siADHUR0luFEm1XzqyKfVU+o0SJY+CkHcpFL8mqiw
DkQi58wluUaRRRnjFKFvTJ9slwyBqGnIGo7Lagdy0/CJ8uOjjErthkIeSVD72iwxQyGl2s2G9aTl
E3lEevFagU+FkMrvQbqfSJx2Se+Ghir+JCLhqaaLUbqSk9h7wRbrBEjslPPcQPjOq5Tc00KnEs/h
baPfQs802EHSQ853e2C7Ska5bxGMAXt2CbOSvDmlYklJ/pX+owPEDxn+5Ernzwi8W53mcRcR/Kd0
w7TTiYv0J3fQjxOTRZyH4gGLdyQZ8gHifBcDF7kpyyl0PfB52YSGqVXerfFNN+seur16R7RO3ASv
PZrqfQMMMExqagjcjm+QVMBZpZD7xha/J0QI+tRknPZznnxoXLhpVp+lpNYCV1lRve/0PHtuxkL4
haWyqseY1kQKT6TSMVVVi+amyFPaa0jr6gJrecS5SO2XpOTcDjrxmLZwHxbIF8eUlen6Ipjc5mVq
8oz33t2MV6dvoR/YEv9aZ0JFRBSf4/okjITzqMdMjRcWrlaG5X6iFgcUTRsdESDmTu21K2OPZqcA
iFhkX4WKBrPWFA1/orufJtUO2XfpfmYnd9OY44dBv7GSSPdLxchPQK2UWtmf6Zg86q4R13fjfEZQ
bxlmcJhaANFDReUvW3X3DqRaUdktqLyvpNkpY9iOhQYumnC0ZBYhnomjGMf3pu2yA2NwSq9C8tJg
qkZy0ECw6F6kpxf7FNdO2nF9m15S+YqxPiwucVPTWlEXXn+hBlbA8/LecqtnMW09nxSBp2qLiT5q
QjMTr7Ia4YE5cLsMVdkjMV6zSz0aY1rzZZ4PFiYq3CPGnmUbUULiYC3pHwHI/dhqzsFsR41oafih
qCGpcHLVPrZCnHCcDqHMOArqxQawoRGm4VEhZRdy5rPIiXjtYbtwB9965OxMLyzShXVjT4RkHQqC
v9gkMPjM07C0GER16hAMVU6eNFafJRJ/1MR7VomrIJFWxwbbTScjaj8ACTAIM7AKOLqjBZ4kSBUD
uJP1Z1dxrFCD6ZcxjMjRWSHR78SLsDhMjcoAL2iIX4VXKc8zO7QUYI7t/K7K3vupOoiYREq66mAJ
eheShaOysw5mETuBbnVwD2zAJQ4ztZT1SxxFNkuCqKML0qDUYmv252qe/L6CH5crF1tk0Tk3Uo8g
VuRaFlNxIeBO2MvOiGzhp7MWQySOkl2BBk+XFRNmJEpmOR4mPmIDRtau6gieswcgjPjezkOdFr4L
PywAFfJUO8hM2sk+px7UfKSGZVhjQxvn9zgxSRguk3FXcrImcIZ2ZTN/elDU/TbzukPq/aXQSg7l
7Dwx8veJgWNtAlDez9ISVoarPfUcygeXTTrDYWXXWOOZX/c1yZ0psIbo7s4oEIsOLq1JYE8idgvq
E6ipUwLzZ0Eg1Ib4TsAGDMafxmV2IV2076y8ghkJE8O1jHki+eRYbVzQgB0qOR2779JZNlWHO/Kp
nPJcfesK0hzgofhZla/sQPgDY4PO0Sc6k2RJjwFHquVBav4v7s5kOW5uza6v4vC4UAZwcNBME4ns
k2Syk8QJQpQo9D1w0Dy9F1LXvlW3wuHw1BPGT1H8RWYCB1+z99pozUfcv9s+az9EjMGJhSjJTYZL
pHXZoBFGvcH43nS5H1HQRk33rcTouaNRQWGTMvDDiB90RBVp0KUPVjgQRUqjOrjERmG9DPD9TT9j
ue0NJjgtQta8YMFRHa0QuhcI5AfeweWg5gadgvcmqfyOLSFQoxN+Ot1wrIFwBWyMpT+ihV41m6x8
8grhZq5J1FB86jJPOPdsBdFl/FZCWFsm4ORyD3tzLM19C8cZKFbkV8tEs495Bh//zOj3Crz/3BAS
GegktT4184X8As/vrJhus88ijjQABJFeikvflWUg2vqr6stbhRmI84HliVP+QNuX7utk+VFxtvCa
wdpM7VXMzNtmdjwzoohLlqgfaS7bhHaORyFnoKXPjD5J6XUk/T6o1gAv4U6QOTwgD772aop3K/jI
TwrjTJwiR/oZ/aF7gBA+Y1dxF1CJce53U8sc+2dmGiSt9IxmOSB6pib2Azk+o9/X5XiOoJOn+gjE
3fUucTK/i0XOQavdDC3+mB1xc0qybeAkZTuiA1of4rjcJGLFJVomUmsONdNF89VYvzJTjrdas9+Q
94mztqgXvf2eWBiuHQRXLDyReLSKFboW7lzqsG2TxDxiB2+DSAuytQ4oFnGm5EiwWNjPD9OgFQ+y
1JmIzs1pMFLHR6QTB54lmJGl31rEvgGVL/zXia6tQRayay0KQczYB9BXD/kUj5hy6X4diMbjdMcL
JHJvmLyVQ84alMA4rdC7JzRxCL6KqtpIMzuFsXICr+gWdtrTR1tWLx4/+WZMUDoppNCtlHITf8+T
Yg6iQ+V3XWKyF+hfdegCD/iKD2wrE+R98VtSI8GQVk9QoKEDXkEz2lgiGGBaNjB6yPaafHRXzxXT
6KAZPxcksUFcYCctyvLcNbAyh2F5NFPuaE9SC1vtM+sf3G9ut5GIjjeqdRMuqfEtaWs7cLSpDyYD
Tx24ma1uFDxYHOIL5gzVAx7WLVNztOJETOf9z7TOnItBknIZtrslnI4din4faXoTMAt4WGK4s7WM
TvZgorQqu61u18QBWwkCr2XejGnzox66d6vNd3NucncU6bBzu/bRiSqN8mA+cqbW+y4ZvocqNg6V
ln2yyI1OzJjFRkTILNVoIZsztWABgPkyOPYJmS1kJ0+PN4tzToDKQFI8DZb6JfP0a8gFd4w30DBM
5ADk+NaT7tUrKxnkCJ4DL9e/8tF8ZsxbbunmJnopB413+mmrYtgVTdT7e4JEG+YczbTtQT7BD178
ZmSSsVipOskhe6tIb0BxWDVb8MyoaFotJFF84BZAVqUn+b62kx6U83yYV8wshZM89KX3lMZQntex
le2oaWdGUuLt6KWPGYRRQopywRqdfSwF6fPUhBaRmle9GA7ClYJQSmbhoWLURAPKukcf0m1bO9U+
nOaWzSODnqYmxEMt1dHsze/I6gbmP40eGOJXooihEsnL7GRsi9LpHXnf79qK+R6JZsliTpL0GM5t
8xlQ0rV2DLzWS2H4c78g/5y9+WFuse08iI43dkDJ4sc575FMTKbUoKQ3Yvyclu6hZ7O2yUbcCECQ
s02JqBa7GYQmbPUbO58PPcvdTWv0txB5BOWzu5UgSH2GwjV+gLPulD/NNr84dW4h4jWug5J/ujjP
UD1kj/bQeAw1N2XMNK4MAa+Dp2FcxyYOOsPHVFyaDhUiPaVq6W/jjsGXQ9MRZ03JNCjcMXrr99HC
RhN2/kU6+XVUr3WZYCEdNVJWQvZrspDo2CtSv9o0vsoCwYcx5BQU3J+wBPAqBrWbCg4OBGRDq33N
wnxXsWbu6L9xeeFQdGsWvAZ2hI3gX0dec6WHDBESc41wWX/EIdEsOXd+gdK8OqYmw72m0YZTWq+D
2Q17IWZDhFlcdGP+Oei1fhrc8ifDGB1wA9Pi0pjbW1w+IKl7k54uDlWbfpiigg0zTJ8KHLHP/Je7
oBveh1KzL266F9yGKfyYoJwGl+nxcva63kR3En9j0kgacw4aJUxgHbSM5/eQLv/Ec/O0sIZtjCk7
hzpqhCFzat5H7ezojfqm5e1Br63QHzVVBraVcLvgv+OQfEZnpfnaEP0c9dE6mGWEQ5Hnq1+C0GC7
pzPQJruryfVbJlW46zI4/96cfyRQNkyoEGqmc1ECy08Iti11uBab0nhKhzIPuqYcgll0V62PHwet
+mUhyqePo4p0JRrBYv49hjrGwoJH6MxK61vs9OljsylZxkRma+5Dia21nlJixLHEbgepdm1HEFCr
1LEQaMd6iwxBp4AhP4pv8BJnkCVkNTWUyhldLo0OQ5Jh/NZq3Q9CkbKNWIRayf6+HPPiJSI2OlPG
dC2NU93B2VkkRhBlouWzxe9uAYOG3/TmhqiGWvLCiFQAGSHMbCuBCYD0pDpFbGHjKCTZqy3JeQAw
/02J5DxnuTpIM6HgSzWDM26ddmcqeXIT8tYcFEk92/Fz2MqH3hl0XrVB0c+3GTOfZmUPtBHNrzH4
SxX+jNNQ+cCosMeFWnIiqvN5rFJtV1gO8J0aE01qLM9mlTy1hb7lgk9vmTu+9A5zuGF+n9VQv+A7
3VXz8AMnQ3VBU/pu46Aiq+A6leG1aInzrNAW2U34wnqDxs/8mUzM3zNJva1+Nl3MfCo0ysvwXRk6
zTwu0jxO6Ab6SA86d542TtJlBAg0aDkVWZogYHi80u1yXs9fTQj130zFZUCdLaf2w/BmZueEcWyL
FJCbMsLfZZt05zHllfIWaCxZy9Yg0cuc+NQw+/uBl3jTs/IhnR1G/1BEvyo3XWu++LfAg74nWn1l
uXvgll0H/xI1cklKC4p12jlWmaNsD0vd8c5nxT4T9PxIAUFxfrYC7V4recgbCEEJ57VNvfTLyvxI
h6+JIQDxVLpx7YaZh6kTyw1i489JqD9JQcMjZkSn5e856hAGjAw+c8v+nno03JnRbEZB+6By8VHG
woVPRxzhmmssy4ipInPYeqYKzNJ9tSZ/4FM0uZvg5iHZCJLRig8mYgscS2mArHXw3cV+JekGFbRL
Ox6RmK3IbdpEily3YeqYA4/6gShU1uWYcHVUAZtlZITITTpaPOfQ02hbLPGmS1+MKNs9ZMiFCBy1
gq4VXz3bBs8QnxOt5WbRu+CeYTIwI2Vdoajxl+ioap1RF2IgWi4R+0yqmNJPPDBaAbZ+kq/I3d+F
iN4tjUMtbb5BZcT+ZKo71/ot1BYe+AT5BGIw0du7Bs19PZwcPf3q4zA/FVX5k87u3V2chPxCsozQ
cjx3ntvsWwbZiU4uiJjIaDcsBkPq52wpbBOc6DKf3sYZjZL5Fcv+N6+5sSUMhx4piZqPGi2zOYUh
zRYZBjjl9t6UyltuEWkXL7tkgKSx1HtWSuB6OzcK+EE/pMPyQkjvm8dx1SZru41Ey9RIkUSD09cn
nDsD58C6UrC79sj07YdbM2SWJn3x0MyBmrjwdJownWlgLElSdGxqJI7KHMpX1lhXISkLCF7NQdrk
/Y4e9yOcezhx/Qcg4QmwO1O8RQIdCyf6a8o7wHpR6u7Y//KkAQIEliQAbFxtO1nx6FAhy0TNumTp
yEvbmMk26eKt5TIkUTOdlRdbL4un8pNrTN8GN06CKKtOzNPybVMg4mgU03PH3nXhbF/JFOO2ZEWm
EGsFhmGglOv2uj7WV0hcbMeG7RKjpnZyFGRNt5BCaXDWyDh/SxSTE3BJJ8QWG1vP2b1NJYggiSEr
JFOVJp5wEZt3hax2Ita6jadIicgW2GzYMo5ay1XfVTyQtIQhgSdsBmEscn1nJE5QMCqgJloDLuJr
hs8nEOrTFJ61KugKHE9Gto0qhvB2PdMJGfFzY5t7NrvhTjU4F3pKxkQvDLp6IioqIl0zM2PzL7/V
8QhMD523EAibsUwe2Xvgm1hWJ6r9UrYWeH03P8K1whLpQ/YjXiKSXwOaeG/8EdJdeLpTHI3CfjHj
ykOKYTBUpfjoQuzZLAvqz4YWf06+93o7Bo07t2xxuRAjjhNdUZwqFzmHNs4+mMugiC0eAFASiNVA
3x9iqQ8l83nHpS4dKibr40LeBvqbmeaL4hNICP8cpwGbNLXJ2Mv5YI0YC/SE/WYuHVs3ixuTEZR2
dkTjPHwrkE9WMsye2yo/jLIfApKoqXxq9zgxAKCR9yjVgGFxpGX7If+oF67KNDR/RFIUJ2+dDa5j
FLudcXaMTYW4yxVsSLFf1cSl9IogTZRRGySoYus62YZmt9k6cMC2vO5Ht9QSbJYq8eOFWLdOmj6b
8M3QQg7taaX8qmDSxhwwnrKcFDiSfueK/5Pj8BpgIJGcd/JZw+vrtTxj3emhtCOkQTqD8h5lS5Iu
OEn76VcR5sR1F0PtWxXb/M76hvACzaYzZFeGN5A2RMVNVjQVwb10cD1z8pF4ja0ny18pDnS9cYnZ
HWfwUmhaB+LBfXfdGqEQKK/oyLeNmBv+dlYytcPLTyMd8UV5G7zk27jqky33tphahQlujzrq5kVW
eLNzwSY7Jykpcy/dpPmVLquzLbUVCNb8yb1x8XEnc0M5S3EuINoUUclI2NN+RoBOiZCzWUFhC8YV
yehZJctZRuGzboLmMwCWTXOjUf87CdOgcEUlGhQQdQj51KOI0J0Te81qg3J8s3jZcByhuciYGVob
uYiZl5IknOJzghcQhNDeaYT07tlFGFpoIXNNLCcFUvf9TA0sqZPhTbR4LeHV9IrkwyGs2V04XEWy
fUWAczbsyN4uC5gwgIfOoQIRxnXjnuahW0Et88ZLq1vdxPZWKym1o978sE0s5OmzO2jajhJH7jjl
Nq2CgDsIfTtN9bJbJXDu7L7xPCYUiFKgFY1gTee154UTQRCd4huRnI5JQnLVPH/RyhFTY3PV0p0Q
mzgRVzefsfHaQaPmwGrpQZSSXVDwDO5xRZ1mMo+8rm7Iti5fRWNfhXCXh3bNFYy8MfOZQR6LNAZE
rc2FT2ECboi5R9SL5yFuIGXUMtuhDOh96ZwbK543KAwDuxTWCe8it8KUhYE7TgdLjZ/6UCDErKsK
DZP9yMiRepOZwbaYjG3APnu5ECq05mAIYht5cVuIKr2disPylpf6x4gj6CVcLSJT9hl7efEI+Oyh
zX6RIvLEqEJdapsREmhxTFJTjsWGoQ7im1MFMX/XSMdiZh5/T8HesDH8MYLERGJLujAWJuYbpv2H
hZpk4BE/WnIK93YvImg1xpuWetcsLa6GCGsUnLq2Rdd8izD+JGnSnq2CWWmuG+9q1H13BrVS9upr
SDqSpPKRlCzCn5fuB9wZFCkCPbVqP8qMTU/HGb3YXMJJTpPuwW2PuJcOzapqtBeBYIFh9dBVgdnM
r52r2/QS1CVZSR8Q1rkfY2IwC4kaR3WMEjFwRZGsYA0ur2EUA+cFqQh/Nu51cLc1E0kXy44VMZ5B
sbcbMcLzBEponyMcBPmXVXqOj5LrQ6uqfhsuxk6CsaIhjl5xzqIsz3OLJz5ucV0FuLxa0OSjtOUu
Qp7qxiwaDGfNAE0wDJBTwuJtl69BlDOLjj4eb0al4Q/UBcKRyHNOonpuQcQ4/T5ztPQZ7cWHd0/A
WxoL76K+LRXKdF0YqxI4vaRUVK4tdmL6k2fMf83hRY9aFsJczlPT0lTpIrplts784THX0nnPKO6i
I3zZGJ5WbxMEsbuie67dcmb6lyQkXtsnrMzhDtPEJhyM8lAZcocnxT5YSxSwoLG2otAZAIg5kOuz
2x4KdXF1uv3J1oIqBTPuQEVHTzhCk5kLrQhMjQjQeHLW6GKiuNixLuoTxuFqkO2rwJvxtVBw7nHB
jREU8Dk5JXkPpoYNsquWfOecIPJ050bq7wZjRsiWERIfqkGFd+yCk+2dyL2KR59JChx+/tZg3tyq
6jb16jq2JnJ2yoeaIRQS4PhahLG3jeja4Tcwxpge+xJgqraaSBjoNxtrIjBNU8aHWnwjeRkZvkd8
M5NvZvoViX0dsEyjo8rKJ009RMwcT5NeP4uoIDN9ZOapCIyaqv7JMHraU1GTYaycH5TTDeqTS5Ph
2SAJCD4CiOJrg7R1087qQasHeYosC2e23V9rvG87J30ytSdDxtAedeZsonMPgtpps9RaRMPo6ljc
gAHLqZ75f7je7s65qHSiecw2jp4w+coNkgxUfh4EitXYBymItwNVHNIk+DoTF5yYFlC9MSiySkb9
4x3HVWaKZ1fO7pMJntfg2YeCbJ8dTWgMYjQaIOh/onHsgyuKaFNKR+1pnlBZkhP2ULDsZ+jyeteF
GiVHFyQhaw/+HF1K7J1jlPR+hEKcBT4jvftfozrMzqiA3c3d373Orlbecp+OXIZLh6MuQfqMVu0N
eRIAWvCuHeYphoKER/AqUpklaYCpivRdWrPXqnXXykV9TiCGLM3d69S5N55b3Q0NtsmQLeZ5WRjE
oa0vhJAjI9cFKSDSVziRCNYzZM32MF2zxCXzsDaOLYrXt67EZrfU1maSUCuqEJtlFEM3iJHyvgFQ
oR9Y9GelymePmKZHU1P+/V82JBnRbdupS1ilLk+ODFumistX5f1EzUzhOVXd/k4doG5OtgBPZBDz
LSTXQfIib1BrPPGtraIWraOJ5TolW+L+jtkJac9EcTzJaZwvd0kqrBLLv6PkRiQQRCeIaIfXsQCW
1DP4Ruf7CEzCesTO3q45kzlWoZkQ28ZAT0lwmOmbjfz1F79WWL31alMyr6NcKh2qeZzFYDwYlg6g
VTwHr1iDpAxU7eqiuX8oF4Y8cS/2xtA+LexSXiZv300snce01A5Qt4860Q/PFUtgn3gAdpgatmC7
dK737x9yJAKecN7lhGcxQockNFLOqHEUI/bgTo5xZphGYzXBagdYdP9tlVxCmCYV/4w5YT6cVfqG
mRNSWJwhMr1T3XSFERMUB35cHtTUpLncpoy/DtRTX2VFDQHTg0dZpeZ9pJEmELkyvZBc/jp29YiJ
1etw2GHEyRxMftw8ggdYh2mubV45I39Yna4f5YSIChmI99qRWLfa7Abg2fdEioJAjSAbopACCRQ7
Q5p6U4PnRzydXQ29m7YW5oezVTngaecp9JOe83FED6epSv6ecoHTjfnuAMpqLngq5RiFt4ZRfq0E
kHO9WvAw4MCNWOYUjWg8XQGL7+OuTh5QKaI+jeHx20uePY+Wu5tTA87R4rwYdxNlVzSPJZ91Larc
Kiwh+piL7+iy/RxCZsSoFeJbaUwCmRVvXWqzbpmSfvk+pVR8xfhUxqp+m6FT8SJN0TUrvzMWHq/j
CszPzTJEBjs8TaPzQxcWHcww1YU/JBUIPNkZxaUO5/kpbSiz2yXCdFPMZ+zu3a21KBbv9CSyDwnK
CiuUtXkR7awSsRVHj30ult8afx7MuCUx6HJ1IeF4cSABbImfrt7NqtqGoaqeTDOr4MoXPJB65UCW
SVeLOz5VNHassa3aPWhahGR23XSbshc4Rsf5CRY/6wx89Xc8TKKQU9lxejXyVBl+EafABXj6Jmfk
au3FZLNAFmOhbdte/8m0qTjNsZiIvKjf7oB1Z05APubCemjDZuHZ5TxpsuQcEEZ+nrvWD0uGN/Mc
I3/sUgtj2GgwMiWlVhY/2mGif0wHuDSwgEaUiZsE7NguzwEx44M7ZQ6xDhWxqDvLAAgdWTFRZ5GX
nmRJSdxzAD8J9sWrB/r+oiJNCOo6XXObHSSf+BrutsQ2hnEgmDf7FTfgwZ1HdUCJW9Amr0pBixSz
jllVvJJGI0hZhnAex9WsC5o83oUCt/PoaGag5zGN9vqWhHGHYT1jKs/fwxvC4vZB02JvV654TKwg
xmTX1xKn+G5oQzbJ83iqLGls7qxeCjtvU45j+aylrbMrO3R5//zuSNc/wR04j+3A2oPmOT/kIv6J
1PyYYXtPpqrdW0whg6kywMEDA3/gD3aZ15zvuOpmjZsoEwY2RXlMdPlexf3ujudqLRT2dyLdVBQo
I/plPTfil6kkVNaDgnM/EDFUgr4o853d5UgHatofYilokiuXmRUGz3GK/qLUqiJoCqVf7g/bKrF+
ySFWkDzS8dKvHwYdDxQ0boNIykdWIxce0uv5/r8+FO4Px6z0x3qsnkdmCdRLfMmyw1/1CFLo/tki
yBZvxnHYDYd7rqAI3Ra3dY8coeYikLMlnrWyC5q+VR9lT42LmFBco6pILmgY+IJioCERrVH3vPfG
PVZ4/i7Ns61i71g6Q+gvUZF+J56QVa2t0Vm0tsFQoiCbKVe/VOiKH4nTXJT+fWrC5AuiDToOgxH1
X2pQV0l4auFXpMeYLWwcAMKp3jUNhjhSlB/MeJXT4KpppmhnZKgALKSG96zoHoHAxmCyLuxmWPGO
5pucjfesKMS1Td7/kVHr5ZDUuu9OmxIm3Dje41SH/BBl9ARNUT6bYCzGzArAAfPQH5vyiqjsBpNe
21oi4pdb6Z3EsX6MWEBOGCDDQwnSL7ijE1Q0Pk2ryS1N5/p4TxwvZ+95BsL+MBN6+kZWIFM2JwXo
rhFHLlY/nOSJ3k8NpfrCwd1LLT27qM2v1ZTVzN5w9S8d8GZNgRutQwNFrUNsSp+3035Mx+xGwjOp
3xYT3Zkn3TGd5fNfNlo6QgCIohWvku+RiEDjDhkRJI16TFqs8pqB3mC17yylfv77wG9c5aFsZ1mF
0U/r+VEmQSIv/va/bw5+qYqmmPfaz4BM5KWDaxs0ZFcObylDR1Ruk3aeYhwraH+7S2TBkkyy6/08
0aJygkbnWDhWQBBqVCGbghvlcAe0L7O3HJlT0DgMrBidrEk+wRncHE4s8uJnKvy+dY+6njVENjrQ
UbCdk+XcTtcm/3OvcAqea7SvcJ/MsXd2WW5k57/P9ypz5qfKrd+VJT3mt5xGsYUxEMFHE5BI+lyT
vvPgmqn1nLJ7XeyaKBLdmilLI5NhzXC0vZZtTS9CvAyzw+xxDo9clK0/eGHuJxhMtiyPTzqKqsc+
rNiLrzYgdknu7e+PgKhQQ++j6oNwovrbjDhwFduBdenq+qSla6YKKteTHVvvoRbmeyNh74g2ACYe
XKEapf3BI6bzwCOWwRMwI17L9ZuIWnkiOWYNWahutoYRrchChCUc//iI0VK1xS8LGkHfDdVr1OpX
JIA2MyCbzyjgfQ1n/Gs50ltpqYXNre4uqV02j7je6Bm4HThL5u94vOGwrb+Tg6tqUBrNGnb3HdMC
41JX9nY09fZy58YMsv4H0ucvkkyY6RqaGRV+PqJiZsPP+kaSCU3CJcIr61fHSoDbKrhDfjM2QqIX
1k1FNdiCQh6R+TykeVz7d4yMoVLrKVIxqleUfmjd/wAU4e7gP0YZ73FNg6lo5eP9RzEYstd7hW+N
YzXUgnjAmMs4CfUZOdQ/hpjdbdF1j7hw5Is3vkE62C95Gv+M8kr5mWUwn0xsb5fp7FPg1+zvmNRB
JcWOHOinaiDqzFljBwz8kQ0GbGCo6WqX/0fLgn1GYQCt2Js7k3O8A4zvp76MqZWbyDkaKJHwUiag
eBqYx+ACATx2lJP3vq1WpukjlkA4vnZqiKmioMuTar8GR2B+SP7oIP0q9P+7qaCkReMnDriQUbav
mQMqHK1jOir8UI6N/LDpp0ARdrxVd+6AkebHMYOiiOYsCTrLS+lLKJHt1WsMaYCFRjN9djqiljIz
fUKTiMIpQygnf/9TwxnC/KUlvLuR78IlFMZLE3lA4SDflRuzdzXLj7JzsksJworTaKg2Q2mLrbEi
MCWGpXOYNL8mC+/TnTY5t+hYdFKRN2blOi9zR/B82/4hDQ9LqpnzoTZZE4Ko9Rk9jixxFFpajH47
t7DSoxaGrxLi0GPL2XNP/UWOyl9VzF2qUff+plDx+lCiIwZJMHqnjrR2MxUici0qnTFESXRvCWrX
0Y9EjmhLj8R0nIznMrSYpGbNZ93MGmt4uBwSnOam5ZFzPyvvpyanZ10OJivhMxi1yqcRJPZxpBB0
KwYHf7OIjfiMqDfa9jWgbOnASho14cG6Mg+6Ef1RjI13+VywXL0n+4wXhCjFwUPOs589+5LUffJa
9Bcq+vp7bxXUP62dvAIEcf6eOxYXwPqd/Wr1SJao27mVZ/ncts6udbvyVGslt5MtXixwKE1PLpYT
t79wZV4MnV15gpH7cQzdP5jOTAZxNpnE4fLU2erbkljDDgojo4HQCl8rYj5VbO8XhCw+yujhseq1
A7HCFgBwNqHsjnB65gnc64iGrIhDpNoDKLm1gNd64kjuh0qkuzwtZL/l1l0eInNhkchJNjpc3Sqe
92VDUTXbmJ5lzMS3LO2jQiBzsbzpIyLp8uzIxT1zRmYQYNh55ZyxLzXnWUiC9mtn0qS6ufXOsZX+
TvLhZhWFizYkOrFZm7c1U/3DXBvtg8tlu8laVmdTNTjb+9N+XXIzZpsv95957l9Kd6qfjLZhNm1Q
F9xTTgTs++PS68f7w0yu9unW0rmNSS0ziWlZM0jufzo30Q/SYhR4R2/kBXHcIIna58oYTd5l1zvJ
fLxZuXlo1lirpjZv3ahhArDVKTHxgrvLBWTJEKA+LV7ncF4ARVBB5bR/coWLQDgiAf1+CUNcfDag
s564YdBFLQM1uiB3Reqqvf3zC1keygOJaowlm/gpXEcKcx7+QS4mdxiufzFeFbt2rGROrglMSolT
13cK1z3RUv5UyG1YjXN2aSIjqqoOUfutVUVcuic7AbtANPFNlOkLfrge3kzkrmYxjpPOjrflACuA
en9mgKxav9TzYzx1ZMqRbHwdPORFjZvVT33EStbkodH7U92JLe7P72grQUxj2falaP4sCBCOOdpA
nluRSycXb+9xKIWnsf0lq+q4pFgjeT5Ge0k8wLUuFWUO2wwsCZDS6zBGLjft9GqaD1pDxNvKanuM
2+LxL5JYWt5uiDNC1gDBrg101jIahPODkmkNuIS2E69uBRprUFdsVVIylJrmzc7mlCEcExHNSE+8
MNAoBrys9z+aw+FNQqfxZWGQz+XQIXde8tGocp8X+beBFeeD1smPzGYuWKec+6XxgjZwfJMKQFw1
rETR+0HCyPqh6JkK65W0X7NUvyYxXP++lFDAi7E4/hslrBmNExJM23hxw+d4Yuf0YMvPxWVY42dI
7hpcZHuzaXn4PGXhg+e+GdqbY7634r2zXlGobFrT3jg47y2BqJqaxxTalvOWFBn/VBoHQoIFiJV+
35cHt98OXYNn/WPubt1wWwe9/6abcekwapJUFtZjJXG5a/nJIFSCOW/0PkWSuceybai4JnyMCfET
iLebP1CGkiU5Iqw5MOz+0L1VMNuSAdDNwDYbdxMLxhwjIUuN6N4JmWUPGmMeRJz+1PXWC7rNAHcW
T57UfCH1/LM27aCs4AotVa35WSSfurq/mIBEmOHzU1jpIccrGlUKNJ4jiw2by18olN7IJuTdXfOQ
3FIehZNiyzct9LrZ+BwPxJjrPPLTsH2hqYR9xNYYd3TvVa8djgtwZBn+kZ6hyxxoWLWRO49hhqs9
JqcIUqrhstlsBBushVwEqzCCyEDUjnJTEzopYy5vH/HBh7L9vyRYmv8aTmHqUhi6wXLUMmzD+New
0LJtaq+f0oapdrUdGXc9zOuHzH3KOsr9xpprlld8cIyaD7bzj0/vfxb1JF/qHjKYFh38lentSUQk
yftamZPoIHSsR1KK298PNdVtNdL2/Pf/9j/+d573P1I4Sfv+jzHi//Lp/3ep4uvbxGvwN4j0v6SK
n77a7mv+TzHk6zf8TRXXzH/XkQgLQkfWNHDLcUj/GL/WWHG+ZHJeEULi2Lppsq8kdqYkyI/wcMv7
d9MmusXxBAJ619Oh/K5ZwH+/ZNicskAKXOMeLP7/lCu+hov8MwlaAhAmt9txTcczmET/l8hcx24b
cEYOVSKCw3x5jw5a/ZgiJg9bRCv210p4HMxjZ72A2ivK6pSXxs7Wn4UeMRn+x9Xzf4xwlcZ/jtrh
5yGYVq6J3dI0HN2R69f/QzyLGbUlUCqkR5G9vLT6JaLwm0vPj5nr1ubI8O2X5NkDUAOnwcXwVotJ
dgj18anty3dIz9ds+UzA5m1q2z2ymNo4iMSSVNLvJrdG2g9CAxnl2Stx6nOOSubyFF8VtPXJu8WK
AKP2PVPzAYZJN/wxEMQ3SxM0gtTocsDuXeMlYFWKXYXgNeqhSn0KwjfigQHCRoc/kSdxEHXvK5Ad
JgtCzE2BPMuwMJiHGqNilp9GwQqNl9s9msPgk3Dp9+O+S5ONrHCycuiM2CtL1BDgPv31d4j5zlkf
tjkuIpvhLmqUvELmRPYccEI/yfi3cPtY4jcmYL+WNLQt4bszVqhh2KZGj3uO0wvYkWtogckv5Umi
faff0bRpq9I3OTOp8qxxq1YVP7pRwAXY1UAB0cAWpIs+urQNTmv4HUN6BjoSNhFvFeEliFAlkUI6
pmoEmpgs+awFBRCzGsm837glfFSISLs3Eqw08Ynr6xdVjz0qKxetG0E3Bf+UWPIDkg/wC/l2YFmZ
YmF2ZyOQvOJu9p4sAmvSzkwHX3M/arfblJQNffXO7xxmT+NKDS783mFvH31Z03Ga33O0BQa/ujYi
rp6AVyBxkB15iusSGglVgoqr5dUjkpIF0CUZ2cl1OegA+G9aHUR7A4uzggNVf8zyd+3mSOYEkGEd
2OrAagO7ID3emKANJMWlho+vm71fsDJaRaXGAsoK5rAHryjCjd1FgWtpB7hjt/XXXbheljAKkBai
wDIx6PWbWGEL0H7ny6XqPsbk4qnnrLmtHROJdeRgYKUmRStpgrB5rGF52PRpZflbIRMwZnPraOTd
ueXGGx+F9mBWHwzGQK9wo4TZduneUdUhzNyokivRgMcUff1P5s6kyXEku9Z/pU171AMcs5m0IQnO
ZEQwyJg2sBiYmOfJgV+vD62S1NnvaVy9RZd1WVZmBgmH+/V7z/mOxmO3wASC+BtYJjwX+IFLS+dx
kp2nROYCWf0ypeCLdfCS/NqAmXT+7+bnEOFWRtBFG/rS5A8Kb6TlX1gSPsAuGjILKdAx6JqnBKEH
QdPT6azNy8Sm/aZKFpwZeHBgvZwAX99JDoXcTNVE+AATH2RFcqZpZAompIZT7TJ/Qi2+hzxlDIm0
9X3oTQrmxWBTqqSeU1IKcwnQcG0UGH95ZzFG4GpKVzgSlw30s7ENiLnkVYjvNYs4azbKAGCOTxn1
d62g8P7BN4B0M1hGLD685PNXWXGRyXAA98DochU3scI3MfleYZfnNmGewaAuNtJjZTov7GgeELkb
5JRvDe0r9naguPKmFwZcfuPUBsamYkToC4H6IFvR/dRckipKKBMoOPh5519VtdIrefFr+30o0fKy
PEsTLZC4J+QaJ6jAA9jfpYSdgf2+etHo1pUdJODihyQdil4Pz4ejaZ4xF9byyTaeNR5X4c9huvxQ
w120LVI+Eg8yMsxS1hRPKWyYWlabOGYCM9bYTizAShpOAKopukb8fJ2VPIUB3b9KW877Yp+pbG3z
KREtaL/SmjB4V1iL6IrhKiFqvic1j9mgLP+Ik88QamZZoLXInS+kfHuzt86E2/y1yvJLh7vIBypM
iTWoIHgRMMC8ducXlfdA1d2lqrZMXQlh5HRCorEwuNIBwV2ZGhuYlUB96lYK+AUVQKDGW42qmHcx
rcAJkjYqXyr5UvMSReylIruPvIA23SB+WGPolg089XkfR7iLZ5cdDP1KJbkH+V6qEJxH68Uhlji2
2AFz6AkGxyIRz4Jgd6Vul0r1UHXB2q3EepC4b7IQ1TuU7LWT6+smCtZ1Kr/rhkaFLcQayel+MLhN
OWnz5lrKqkMLOKuMJCP5WUxEIgOuAFx4/KxRdueqCAKCFcxD0fliMvtSAB/txKWO+XqGh1k0jP9u
hZ+CkE5v3oMSnvHQgnULrJ0Y0u1Mn0ob2DTEWM4HUB6ituXJJexhFkZO9kScHS4DuMKFbxbVOxxf
W1XRPalgWa3d95IoFbU1jl3GYNRI5qUd/BfpbL+n0/9LNaI6Dh40G8SeYc/hBn9z+ndd2JouDfVF
kd+19CFCduR0i4ZT0U/dxbye/6ZS+7NY/QvX10eC4trmn/7h//X3aQTBUUjZhq5bxu9/XyJnlLtE
zxbGJBP/DOrD1L+M4kdmB5i5/4vS+BR910VT/Gr/8f/8bQX9ez393ymgN/fi/Jndm7//c377YynM
538P7sVctf72L+wBUTs+dfd6vNybLm3/tr797/7iX+5//VOuY3n/p3/4LrqcwOHLPYiK/PdymJr3
P6mfP/O/nD7H+//9e/4soe0/WAua5pqORRVtIlv6txLa/UO1qZMpoimGoT1olLd/ltC29odmqRTX
jmmobA/qv5fQtvqHQ3k9ry9dc3Tufv+TElqfS/jfamj+eMNxqOA14g4tdOq/r6JcMqhLe4yjOkeI
ouB9niLcvyiTTs1UgBV2BcJfYhjrijvqrPyif0ufYhxe9bRgwGqc6tmnXUv/Cnnhwy/rTdpV60rX
HqpkAjvAbMupMYORMgswFgRmyKYaoNtu0DuQYTUepvEMV+1cT+GvxE0f/SD/sKpN6sdPXG3PlWVf
RSAvsQIny0x+ob46ZyiRmDU+axaW6hgfQO+Hv3xcRrh4DQO6ULvuGpRShj6p9F6xAwM2eyuqb2MD
j+8a6PLiKM1+msm/dVQQ3VFsJtdAkuZDDYNdo5ywn3oB5QF33hQShslp06VMiAX6pvaUGaZOHGpD
7SqnhISWHoA29wrYzlaKE7zjuq9w509t84QpffCKHmZ9HozlyYmK8pSWQcqxjGysCNAitwno4ICc
hMx2yZS2Ms925JtdIuqbU/YGQ1prPuqpbXp/kZf81EQofYXBXaTayrJo+NbDazK78s0ivwwwceAR
bhRZ8OkFGRUT43VyirKXXIOw6yZQyUJH7qaBjkHmjCjldHlDHjceBSSso1VfiIqmG1MXG6uqKWQn
vkIbGyk6iERdYPhQlqPDoAID02HA47M124wo3KQk5WF6A2X/AyzcXJa6eESXZgP6HmczQbKNW4V9
3W0ZbrvLqjd+QOHiIJDZh6i7apV2z0wVcbRSsxUMcQD8oAeWh6blaAwh3ZvMeUNGBLDPrlOiIHdR
1aVQwcLE8jVtEVGHZIO4PY7lykEH3dHCjKLouxyLY4sUXytPfWC9ws6ulqkTfNdlQTuU1LbJXegB
VUDivjj4A7LgB/TpVh/6V5EIdRmEJrKaQuJNNSrYc0lB6qDXC5Rv2mgAQoDkCyynp6SQ6SHC470a
o+ACPltfETILOQnt4yq1/TWndsl0wtw6xCEnZFxy4ViFw/it9xSBvao+6pqvAsrfE3dvUClwK+oT
EzUiMmLL7ZGF6mz0BWsvK0TE4Ng45UamroeZ9CxmLkjkVKiCR2AKIU5UH/3P4tjGXOqGynqWDaYQ
hQShRWwMQPaKbDc1asJgOqZXLuO1FagXTl57l3IXoaNbb0fVfTFM/xXTLnYXylYiKsoXVcyjAfeK
6JH2Tuxiifarp2aG8pT5d6f2DzYbgnBx2ishPoQM1vkmJu6tTLU3wBsf8UQFDroXlagR7MuZOoKw
QuP3J1gDsEwX3oSXH/0wGAkl6i4BwcULE/3o/D8Z6cq6m/xHPeLikHZtvBZsLUZful6J5L7MAMQM
xVNvTNoeCMtwMGJnC39QR1NJJKlqBgc9wY6GbvSja4Nftp97NmJF00gfcT19uxOfK/N5jc3BeVZs
kCRVZoBNq+FlmBVPZIKYk4N052qm8+pZlQt7YFersbIM80lCPCozz7dwGuGCxhBn6uvoCPjY9WKQ
Pb3A3KLrUEddo7wO9MFpsaNBVWz1scUXtVBD9YYXA1e0yc42Gt2R9/hSErK2NEvlng/GNgzGm+Zr
h3Jc4svBjTLCs8QL+ukGEg9Iw/eVyxoEsv0Z4HDAA05LAm8AhrQMMit+SCPTae2XgotKXFWrJOXm
g/IvScl+8X0HKhguEU6IfZaVgByQWombMeJImQw+B17Pu8w/k1pTFziK2Snnd01NP9yCF1bk2bUI
8zclIy/NL3XkC+V7VDnO/6I6uRb8WdnflxS/FSr/YQHz/2PhYVAp/MeFxzFqu888+vytVpl/y7/U
HcL6g9rAhHNDIqNpo9/+17JDqH9Qb9iWY2km5bo1t2n/rDpM6w/DgDHrGhohzIJK4c+2nan/4biI
4lVVoyixdOH8j2oOXf+7VjGdOoxWpmoaJrWHBePs96KD+10r2rDpMWFaxjJ5iUMAzVCtef+NZzp9
yFkliYD2Qi2Sz9GfvQiIe4UU3ULHQFQ0Zr1nPtinwXXe8yIdko4yHRVcUxL3m2dbd8dGZ6LH67os
GSnJxwK/EZqOFwcEkt8ScmEka1nb31Pu7IrCPjOszsIBfiVKlQ5WsiRYMAZyy7WqwbynDYaXVsbF
nB67/NC58jKJ+sgl7xoOzpbYuQRTULnvy/EYoOKoYOktWmCBlf4+5sOGig52ZKq/VbK9ifiJQmtD
uvlnNTRn9LtUEsDj/YYkkWZV0PkI7KiCWfPQz8Y56S6TDAKu+2NjoIbjj/qn4OOrPtyBS1+4l5YK
CPjtLqEjNIOmEQacXQhELbdWpy9eJiKkepS2NipjwGCMECos/kEd77oxXw19RHlCOg22CLi9nmUN
tCZIOUkJEwF7mQd7FL5PeZs89JNPFIm1jqPhS+/Va9hwUXWhML5oWYWfrcPN4meYoPxuXZT60QEB
6Izl0+iSjxOV2WMdQ7+H17gQaXsOqZSCeNVluKWMJF2lJNcWCe4B3HYs33eBUq6YUQd9A3g32pW9
RqRNxHwVSm5uuCCkjKudvjOdfC67eAktaZFSVkyt2a0Kws9iB9aRaqClSE2STsQaoNsTDVL4QgBS
gAlDCCQ3rcD8hMvppzBtjxCtm86nmNR4RVAL6ePPXfzqG9PRcuJd1TuIWPGSYPSK6u7azswOArLs
rvkqQgM+q52fkxBPpauonju5K99JDxKmVx9Wj3WY7nQcuiMOFnt6jUz/jDyVbugi0dwHuy494aC5
CAzPxNeAmGyvQsMZh2GVIWOO9U/QB5sKbm3SfSI0/Igl0g/4O3vsCVtFZ6IWkXVY9fQIArBEhbkP
EUngBwQSt0Q9eMC8cbY19VioOMs50Fe9sQbPzjnB9GVC1IqFqoVoYD7HNJAK4V8Jx1sx2SFzTK6Q
8BGDVG0MGdErHZ/H6hj6A7mUAR4LFF65mLx2wi1cBger+OpITUI8gcfFhg2uxA+hfnMb52ak4x7Z
3NwEzS6h6G6NpjwO0aEKtjUIfpCh1s6Ncg+10TlK0kNXOcQK1J+hWe3IPH20w2LdjN84Q3/MyGac
y72COJMzIPs3wm1zBCWuc6XRtx6qeketCCJcMCsaTZET2FrfsDxx7/D1nUvkjjPeihYXqN0f9aYl
/pEnq5pwm8dmr7X2Q2MCyE1yj1hET9Qu/JXafCuyausMwU6xg63gJgfo6kOUL43D+MqKyXFsXxgA
h8vSlZu4lBtFfbEmkg7chwR4sjI9glC4h+hcGdSdCqGuuphWI3iFId46aXhxNUGbEYeWogdfaje9
t1qwDK3gHoLBIqa5wLcF5qeO+pPpW7fWquAdVXsN/ictUlcjTwxf6Nj9MEx/gne6rVz/O2fITEVS
e4WhFp6B4cjV6098MdRWlXU2ivK7inelbR1gvCV0n9HJxO12nA0bfQdVm5opaptDqkPiQaADenHs
tiILOZYx5BfpwQWQ7lFUP7d+vq+qH91PdiJpTqpBP0fdm7X22iTJk1s1F3vg6pPbPeUatVRSrA1J
sZcy+CxUkIDlcxIj+ObCBQYKfR3e1oGrUh1eEl3O7b+toOGotu621j0YX5+GUlBYQ1VDU2GL6ElH
e6H3I3238cX2w6NepJQz5QLe3lLqQPkjJrfRS6vj0bQsKCFarf/kDq9BAliF0n2WC2JpXqMIWgTy
M9fmRJpi31VfefDj9lwIEJk2vAgj0rdry43KJ9Ma7/qSQPq10JnJkOupmniY2ZWECJ+Gyq0XGVz9
RaweEmSB0HegB6SEMgtzJPnmTXXMZR5/9Oxs6E6XoQDtxSS35tqSVd2mkzHMGiRGUwPPwdxYZkk8
j/ou4nFu55tvtq0cq9b37Kbey1Y8Q4zpNjDIFlTpX6UFednUzw15rZj0c2fZD2Jj+zECc5YygFX6
w6G1LCWmC3r2Y9OdRIYNOyxeM8SB9LAJ/IBrKajz6QtQCFejtgnpb6E84XZoXHTazUEWnYOULXrC
CU1G2cKW9bvuFL+UMr0HdvaG9+bu0xwdEgAJbVI9qwQ4LJQw/dDqcl+nfI/6xY/SCth/gptyRCae
pHjb2k8CuL5cGAQrO+i3RmTH0BpQIjkRF1mEm1n+jqJ5KYr8oLZYfQgaH0hUhT1+G2yUd8C+hKlf
wHie/LL51TEacNTsqfGvSQRWIQxBu1R+KT21lL+ItT5FI7VBFX53DffDtN5k4fiVDe9li2kArogR
wPtuJBkSoVdJjDNNFV8TixRaLX8Z4pVATNFbzoptaF/ED5M9Lq2oJtqlUT4NGwlAsw3Tac69RpWR
PAca/uap+c5NEv4CAqoKRzn2BWYEXAPCGJZ2BPyvKOu9aQNQCuqtDZdnaXCzgAPpoSm7VGPppU27
jizxabfaURjIrURyhuHCE1FQQYO+Qjl3ICz+iIJp1aBPbIt8zWZqrhkFQ3bXvnRL82mnmwfF5+pj
mhmuqQJdSWvbdDCsrYXbM9CDECSzIcilTHEYmc9RFG4dZqwkRF7BBDzUqr7tRfbg2/WwSsAHBsgy
oG26UKDbg+E7r04LscN5QvY63QPF2RPoggRHCntjjeIE1PZgZTXrF4ZsGaXYNpSmWyRqep03cnt4
Fp0BUtsU6KeYUcbh3QkaIpzSlT3YO2O4FL7/EkmxUv3+rFWph/cLqoNRkIheCEJXUWFk7jEW2TsQ
vVvl61c96T5CN8Evl4OVn7dJQktuFgzKkSXNqqeepY7ol5XAO6FFy9y9DYbNDLNZynQO0dq52d1y
yk2EQcpo7xodE4Pr+fhJlupinAhQGVN7pgBtMpWgL9RGRomvI/S3CFL4NHn8Ik0wn475mJbTju59
6t6qMaE54+CxEYcamU/X+6xyAs5ZTBkUhZYvg0iYyhLnLotvBiPbCUG9ItqnkoOkwaFLC/qEhHIf
kVH0rLSbroLKZ7mXyhBHJW1o4o/BvhhwlxSPWKzeDbzAnusHa4tSykbDpOrhewO9AyAEXtcGWEFc
es6s0TccxWuHtQtOjY2mQBiDDLSC+m7lPbI1ZW0Sw0bK+ybVydAzyw9eDbtObrZufmWNxB+L7FOZ
XFRc01Wbh1++VYkVbvu//licoqkKAV3ZO5G8uSWCqNaSFwaH+zBhpKmjRfZ7I/YIsF9hwh68SR87
Dw8nGB9Ein20zjPUe9CitqpaLYmKYJMD9JJa54wHvhOyTJbZtLEnBNW5GmDs0WFqNbr/avgTiGoG
0XhWl9A9riko+tohMsQvLkjFWASFvvHT8JTTDCLpxutyYBDBSiqUuIhgSzQ5TOxFE3ldStUt42+I
3l+ohfYJEcbMp5X9kMLZo9OzjJ3+J8alEHZyJsU/E++MWFdXo5mAumxQM+WmmFVNS72Eo94pDPsA
4XuaGIHbcPiCDPYftW1oO7cCx/sqQ8PuJN29stXlHGwjxxOzYV57I1wKl75d8DSa3QJHLLPOXxXH
DTpLZmyu1yBgZw5m70z2nIU1iG9zHOaeZp0vC4HsvZIbLYSrJJkBoWlr3+wuv4xtvCfP8xJR84o6
vNpOfDQt+FNTvJ7s7575jO3fFHLRcGz7S9kou0QwIeRAY64IYwr/qb83VFqf7URl6sBuRACRCViD
yWBtRh+wWGvRW+7ffB3WPNcsBZQwIJ029MAX4OrqMZyUFKWaySFQbdss15d13+6VkvaKOrWfxqzp
dMZ9HjWbAOZpxlTflgNUXYf+kbLxDURv0l0L900j1ad3v+UUHhMJ/B2qtuG0L8TlIUcg5DGkr6J6
EwJYMKm0PmhHNllwC3GCT2BpR0gKjK9ZhlP6JKypAD4ZHTO/f+vC4hlO0FpzkvfkKQgLiDZ+8lT2
sE9iLb5iDCJaY7av8RVe7do+hIFhEVfGWgYx3Hb7qs4pUHxSvkzti6TTbdgClpXSxL7xIgDFxcTL
efTeLoyIKPPDpcUlV6BzNFQF8cY2ZD8yW3vfbCN7iqBE3tJA7Fo33BnJc+sA+aXEu3ZzPoXEQjpD
AvTkwWH03WflJo1xP6KTYLk2arsmgGo2EJvHxAqe0mzaNZo4WdLaqfMons3a9jjLWou/kmp4srWz
Ub8AMNLc+2jyAiyS4tfQx3u9AkbGgptEuML7vKyNY9WfCmQ8gp1QwDy0G9IQzNd6jt6knO2yjE08
XJk6/S226NnJNVrD2hzzJfy3CuqL9ZXa6t6GDht2wTMu16UCpcnoxm05Rxem/druYa5iRYe5VYbo
X03E1BpEmmQ8B3p7weD07PMJugEtf5KsHHGwWVQTpYXZvnCJXqQlwvnoh2HNBjw8HgbzKZTh0TL7
lEu0BoInMA8UBvS5KwowLWI7JgeW62eudBt+NfmJbNluwVitwuRrSJ71vNcXba88IUPVFmLalaaa
UOuDFM+BGQ/5jw1VF77HIausB6nrH1npPgwy29ttfs3M8lBPQDzMonrXGvuIoBlTlXboGQig6plY
DSg6FxNSYh4hKAWw7utw6o8QOlZ972/AEj6KBIkiyMIHcHUPalf4K3v6KVOmA5V9pU+EwEKNPuh0
75poQGoL0kvISweM8ZD17VfgIFQ1sxTQcxhwGKTOns+yUuG5keWyhvsAbg4XpKJR2bbGdwwJlVgr
ms71taYzbpgTVvQ687Kxeu1L9d2KIDu0xorsWa6pycFR9G0EgW3qGcu70waj07ZIjWdLk7v2cczc
CX1D+xB3+kFLKWol0J++hZ4IQV6yXoeSv1Q3V6LW3xs934qpJ4dOjVZZWV2qrKWUqE9pyCYUyfap
yKETyqI9EH98MAccna2xdP3xsUVIsegH5dGeOTsKxSBuiORtCMWVaQ8lj0JwJbZ05KTzUElDCkRE
Dv0BODONf3N7Y1PKAV8z+YpUXsuw3U8SZAuzuuBQZ9B5QMc89sDbt1FpwdCG+BSOSMS65EHv15lM
UV/lTGJCsMhxuoecrVGiHZoi/hKD/YzCmwiaBNeHuyWZLODgI6OqMxXgazhFnOxR3eBLo5ae9LM9
dds+Im8id++gkNbGlJbrJEs2OJ5uQfFjMaZDL7hwmnIbosSHsP6hNejfI+wbcbOxGOA3IWPvAqRb
PP5gnlzBzNgU6rFuPxUUSgMpL27dwqCyXuLJYR3TDQthlHWG0S5zXfuK59hBILzLAAay2oNLD+nd
SfO7kW29ktzPkEB0V6xMXEXFrtPZIVRDOyWq8kneW0kx0tboW59EKBam7oWtAYMtIpjgpQTFHsds
RsZbi1oXLUKDXMZH/4JSgcC94RgTfkr571khHzJ9K/2PUn0tkh48cJQ/y0TMOvZV4eIxm8OfQ0Ol
9FQ15OwUT+ve3zt6CCcM7TZ/Iipuo7sxEwLc1jeXwOQCWJmd15oVBl9xNJvqqZdNvSVXdo9bi+Ad
rhOqVuyYe76BZ3+o/VeFCofLuHJLwsGF7docU9//JXcVHQulQytvk32HxmO66CL8dtTuDqOS2ic2
As+KAQFF7FvY7paKHdP5YcgyliPhr+H0K6kDGn3w9cpH9uVtOz5iI18pFYpsR6HLynWa7uqEcCxB
LlLb1WMXwc8S4yf9W5yFvBCsSKpZ+4a97iuFBqqj386ifTKncszkYuWh7cJV14enxHSuRpyes8Re
OLH6A9QF8BtVzTEFBNjHDghKtcfnjNHFj8GiBlW7ZZLgwazcE+jCCQdWczLHh7p+5RGfFLoPKYrE
CEbFmBQHajqngIsVkxwSguxESSUsqn6IgB2xsaZJTvAMe88fp+nkJD1lRLUaQ2rL6Dth/4/DGp8t
ujCQPAtumPMwMjaQRT7TrbEX+FMoKlWvH8pz5gKMLC8SoFKLDs6dOAqTSIduSJMiQpjSl/kxQ8at
Zg8ZDlaRGneRy70rqX2tJAF1niQnvFWeGOVeb2j2lgH7OvbdZUaeSyH1+yxJH4eVdN6cxN9MMVAN
Rexs/sqE1MPBrpbcPJ6hxg9NS46ATeHSeE3QbhMgz6wHL7QAgaQPLe4HGxymUnK7zOJd0ehblVqx
UpalY66U8th3N3BTCzxpXhe7lCtej9+98QiA3LmEk6G1mbbUYKSYhJT8JTasbRRB8Zh8cJBYthqw
W8ylya9adF2z1GijKRU7zmyEjCsyakMihwCEisYbDGUtg24D8Q2oEmSbcdXMlQiNK7181opu0xsz
HAi9JFO63KuHl4qOBCcamTgWl6x8OUqyz1TUc+EtLTYsyK3pK4dAtZYaGtFGbdZ1RqKk+ijVp46/
NvPfcLUxEFeXlO0rxVR5dlB53S8f7WKc11zsnIeyP/jOI1b39YhJWTW/YNfvUlJflhOZfhWoeNmI
W5giW8irE9X5VOZeCc1BJYZwnn3yDcAHIEctSTapBesCaZTjSk/r/AdN/9XgiVaiK3yzbZDbHleM
Ve40jJVvaLCfZ2apAoqoqy+D3jDqt9Z05PdZ6GIieKvwMtglV752PdLHjo5x8WVMZ6W9ERB+otW1
jdLHiHDgalJhOU3XFrVZyxk1MF8k+8U02JmTrYCTpqvpe+4QrCw/snoETR4kB+of28sBZfW4Woqc
ns6UXzGnXWxbfwS0fvYT/egP/sqvFenpGqJXS9XFPojtsyZ0gCVV865Z0dmoyJ6SHdtROSagWzny
g7JQFkx2Tn4OPoXWdUWrq6YY0+EhYR30vaALyj3Be8w9GQCVM9c+9F/wtXz24TCHJrrIudGcwRtl
jc6XPT/7HqyIu49F8T3Tp/1g3PZZTHnljhag0lVrABA2LIhIjtzUjD1m7BwRSqu4RL9iTpe88MmN
9g0PtBvEZ5f8jyn+KOJpk/nZmjj3NYaERT41a9m/K+3JYVBeOskGCIOXMCrRCaZtX4vQWk/l3iU4
xKXTg9wjolPgLDk/s6FkIz9Z7cX5iMw3yohdyE2ob+S6iEpwbnVMT4EBlxJsJtJiBJ2lOH1SAf64
WrWy3FethrpXYt8o8bQxJZsBiepA1oeFyZJ9JQ/QmRPQ7eQeNDzNJLEncQhuiQFgTWLuJNohJDod
yW2tVKcoatpj3Cvh3lT0F8dqLv0wcMmoNWQUIe49W9lPZkK+kkauG2PieMEMmDqSJa5pDc28ekKC
7NpcHVF2oM4pnQPg4RdbWsRg0CNZACDV1nUPKIj6KkRWCETcJ5Jg6bZDuWotQTsgKFHrQ57dOvGj
mUNsnGTxVaDzdqK6ODaxSeuPbD9G8XMuQDJei1tnknPUywg0fiKug8i/ekmhPDbS3jodzsF+5NFH
1fA4RnPpnLBhZUFGdgU2F1UOhIjqWykK46jwWo+Nb1/9uGgefR0Tk7IzM9u8l3p0AgBdv9tD+oLY
59sBwtU3BNiUesA3hj69G4ur3k3xY13ytDXBV+Ka1acMk4bIlZYMsy47+z0xoTJmf0tFS+e2pbJQ
/CcXKjm/BTZIFKofWQMVASWFs3Ro5e+xqyE3rU9uSsoy0BPonxbRWHpBQTxdRjAD207jOq5H/Zep
9jsq6QEGGZJIJOf1sQsQtUHRNHX33QcfTjdiIi5LvHb4u6j1m1XdQzlry5bJHEhNAqcZmNZcch08
0FVLJFHVDFdDrbFw7dzGBiAPQLMLxdbu0q2bx+q+whpQk9q9y8jDGLVoD9F1YNTvascm2CenpOo7
/EsKCZv9tyHccFk3CLym9of880OjxmKhkhYWtBlTyJZ6PQlvkaWaKzunRypVKnrN4qwWg/5AFGC4
HkaTt7h+Dt2yPukWHWtT1TyUVtE+9oNNb7s/qk4QV1FmySpJQBupVn/JjNykTYnYGZjSR2iPIV40
DlvZoBWCG7Aex/nEtga5MGwE/wTmoU+PKpZhfMVKSr5ypWPqihGXGtqhVosT38/IdkJgYtEh6ira
QvNEBFFk0Kaam3jk72Med5vtmikiI8mgV1gJQGRytud3fvOjTRwKBIug+ajjtbRgWdjkZIuMQDDd
v/s9PyDor+aom6eM62xTkr7bdH69sXO+Jeae7GJPE2tt5fhcjwmFXNljPq6ZSrnLOIVrIVN+X0nj
cp0TAuLU6LnCgmGHH9z7OGtPRUcypdO/j1Mof4XTMcL/LcYCIqQl+0VJwEEQj5HXahkinaEe1lYa
XEQ49jvyM0u1ISmRbhlVN7eYEbd2RbsEsf7PLKJ3a6VbNaxjb6JsVtQ625ZtfMjN1vGMdrbvGZQq
bL3cBD8DjIfLQbSUO0ZZ7Ym5OkprLLcWX+Qysm1yQYxvZeKCnE3uuoGUPtpAWsyCdI+wozLXDZTN
iUMXheJ2rKMdffEvt8o+ass/Bm57yBq9eQAkcamh+Zuyl8di1gzFMQGYRFYQ4TLDwBkSU8fjihlh
JSI5TDfjkGFSrOUuUVW5cRFihSbUDtxyJyHXkOjJ0n2s0UnS650A6+SrKCc0trJQ0HSOf53QJeC+
VjZECXCzIpzdw0L+bOtlxtHJgTCqqbPuynat59LZlEysZRxp9LaOER3GpZGx4HsZniEA6Y8jGRwe
bUlAFfxfkp1sFx0lBIGBvhK4oTA7VCh+0mEwZhvkuq7RDgyxDSpS5y5SEOYEyIxGFilyDCxb7lEJ
p2c3oQ/Qp+JMGW8thTQGTrFnm8+hi175hWCEqfArOJPwpYdSqImq2akZgfG2RirMvAm4gN92qv+d
WjznqevWlptDxiT/2+qqcy9VMiu1ctdKCz5yDL/TRufeq25MkwV/MakqXHLrSPOqOvUI+pv9xCVx
mcprru5KvtoHsnhjRiO3pNR/EgfSvKjVzyoeGMD4UbHWjTuUdq4KALJKo3u3UozM6qQejesIIn7v
lKgBuWXvHN/YhUbjkAkwkRUCemnRNZaynZIBDWHjLOO+NNd6qthPwTjZT63f/xrdDO6rSz6kqAQX
Dq0ELZ4LnL7bRLeRHjRu6xGLZGyaoUUJCA30wa94XUc1ucRE16AvyLw2eVM1MZ26rhJnmZUdLGbs
ORiaEMLrxRF8wbUKoEaC9dy2EzndTIICz4mh0KOdG5ifj7hIQOfXXSeP5fwPYiPlsQcdXlrNzZe6
BX1ViQA1CG09SnOlsi4uxKCd4S4iSdUyPLuqVBamHRWI8tFl4X6SKCuXaQlHE/EfDi41aQ5qxEDG
yo0UYNHIYCJASq+heXAjjQsw00evAb9MeV+ZGwX8Oxc7BHChc+uoVekgYPApQ5svhDKDcB9z5XZ0
k8OoY7gi7POoMb/0MVVJw0Td0Mu7I+2H0CmPsSwYZAEnAhls+vhusuLoSFw6CF+ZS0VOAT/6oQM9
v0tiqJCBZPijx8JkMKTd0T2OiCM+kNC1h0LJPmW0c1pgvbTAmGf2T4Qr7kv4WLtJDcoNgYMggga3
Bx5xrP6Zu/NajtzKtu0XQQGz4V4zkUjLTDJpiy8IWnjv8fVnoKS+YrF4itFxn+6N6FC01F1Cwm2s
vdacYyZqPu/g1lkzbsekkSmzQ+rp0XL9wcSYNpr+opON2k0K6WnKNbCOypORV9ohjnWXh2WPVcJa
GWI8GknDBClRZkh8tiUnEk2KwbZINO3c6/RiMjyOLY2h06j7JxLraGGZ6DR0H5SwErSYUJrSXJV0
g1bKHLucgeW9sIObOCA+0MuYVAeWYP+NrgQ/edKv4okUS7bDyloLtDMZV0yysjl1OlyQ/Me3iohN
FsFp2Y8pnW8L6XHcMx9L9UQ7DBEtLiticQnxHO1jSMyuDHl/WQ/3MkG4SAAPPZqxVVdA4yzKaGHS
KJOjaTZTLZXCUleJHka4p/xmi8x8TjyPTLzvttsT/7cZ1etuGILLOKY6YX2sdgA6AOqxtSB0rpw7
HAPc+bGz2utEMw4xnO+NXjR3yvAYVKF+Jff3diADdq5hjRpViy4cfIsd9OsEWwlbZ4LMVD1wJF/S
ZzzVkgiSg050yprzZqVtBa1/8lTmGWPkJIiH1w1BC/vABh5pw0da6t2AJkqCe9w2CfGkgCbJw2Sg
W5KHiTfKcKCdBQi8FshSxNq02JYzhL0lcesimniLCPeqgfmpN1JGAyTtk2mn+M2PKvWAenbULnCn
eZKbYisgiKZFAl2Q+FVnJD8U5Yx9pWAjnyswUAd534AmC8Vjie6rUi3rti/bIwt9zNdtwp/ZKwet
Ql/SFSU9+qi/M9vxh+LlT5pi3udhKE5ZNZ7a2QpjgYpswv5Bx13mDi1jaK3gWkcG/agBaBZDc/B9
WRHDD7On+2LQL7OK/oZptU6pB3ze6yxypUA9J7LOItt0rtVrDsI1pkYGHszgrIQmUIRZtMfDbQWI
jXUg4X4bI3rw+QswdwIW8XWPxJPXuAKXJZsmJxdhtesi5aGjZb/VPYU/470MmVFwrZH/tfdJoLzD
qIAgDBs3TwDqGul5Gsmxy0OaSsMIIC7ik89EHX8RnqDWlPdJAmaTjzsZ9Gx9zAea3AiFuhQVoZbn
F71CMaND5DeqYIDpDhMA8GvLfoZ2mwI5MUYGEPKrC1Riy5imyj6QyOoYmUqjQcqMPcV+ACT12iAZ
/GiIeoQZth9L9leWT1gl6nr1Khj5C8sCe774yc7qcl+iWL41tOhoKx6rMIgyhE6qd+oVWrmV1KdP
sUFPOQukxIEbKPBdxd6G32iu88wjHFyf2Q4jYaQwTkmSb4luIk0eR2ViBgefEvjv//bvP2ODNOwH
BChcsIPJSJsbWW/giRO6YTVsx2BKjvtB4Vsh67DfO1IlA1/t3U4jAsAgOW+roMSRavRVcidfGDVJ
7HJYKRsm9ukwiFUrlOpg6+NTVs3uwVCPtihkZKYIF40cgRVmEE0W2gPRXzGFMJBHrYSYXRshYASY
iqjDCgexgkYpe2sPWKAn6msQO6Jr+62KMxSDAQCHmBhYr6tJN86V2ykaSzrX5uO8xyelAwmk4YNX
8mufHzbBkvK7C5hF1NptN16Unt8scm3aEayl7DDTXoigGXayUh7swLqqtME+tj3JHjpwbMIfw2JH
os/Kxg16VRjdoQ4z5p4yU23AAhBG1IEHyZuGg6bKJ59Rk2QpF12sSRddQ3KyTmnBRGz9k39WdSUW
EKbjU56Bc1HIfPNPWHNpY4HjpKiyfLdIu+1UEWRPKOeqoPW6KFCuLHwyspjNiWhdWinDDk0HQTm2
3S4SoLwSshAtnZP1TYxe2kRXXQo9ayWpY0Y+YNy4UiyxNdRNsQmnbFNayWMsUVEH4Lk26oiDoz9M
Ial0AwBb5izmoYCXNuRetE6krQYPpaRl9qS2r6qdSPRt5Z4+DOBVOfCu4inXXUp7QtJ7+LhZ0OuM
xYs7CUI9QkkkuTm4tXVMEbHourK88uhNUG7eeYPZb6uguhswJG3q2fpi1HChMr19tGqqAT84ZnK9
kcvavEsTObtoZd5iu6U5nfnhORuuyszXXSvypQORbag7c9ScgOmErbMotE/p7LloaXuldNRoZiex
60MhJsB7utBVyTXgqS/hvV7pClCmOkGGIHUJ9D2veCA3782ABZwr7ItVm+FppLGvrLQXDdrBouzD
ewXnidCkZ6k27np6fmXlwaCLpRdb0i4nG9hPoPsYCXP9WlDvyGQBkH4wMN1imkZXZmmXvcI4U3ov
mwaAYYq1Ia5JaW4Aq3o85A0mo65E3KqOWOcNQ1tJLLlLySFkrN0x6SyXpkhdgnD5ugJwy4cQEC7S
18D3n3wBPwWkpyOqFANsDAybeuXGTooDCA0MUciRF23OgllLVMIFSZw+QpRwwlkxPhQAcyYkV12t
bam6I1+rHDFkYiVo3tfZT2IZRJM8q5/0jijOtradNEOAmKHKBEzSl6u8msc77FYyCOmOzm2oBEA9
LuNeKsXgdpK81bAaoc4wr6JgOKPS7gHLDNj2FyTpngB28TRzY4ATmrUArGsy5uLbW2beMlJ5ghL5
VNHnrqP2chRkrFdTTlC6mj6wR36ptYHP0NDf+6CNyKHJX4OoN5lcsvUICAsJW/mE0WWwnGgGCEXw
Doh9hudbaTVyowXbq9ENRIVYDA8urUsgpw0VoQpxLDAUGX5PsYs9SyL4i310p3YKrITWcgPDuLO8
sHUEKCSLqPHV2E1iKXpWRTpLh0rF0cKX+9SnWEbsZtzFNTkLEojDLFJOZmLTuEpB+faM/UjI4FfF
4uD7wyUcVeZaAH5MI94Crv/BbYKIUiJ1KgJjNYY6Tg6935RJdp1pcwZ6aNcrZOBoayrY6FXVSzQu
UVQM85Qt6wxWirlLRrPKqsxsiS3KWuY2pIwg2FRZYzp2YJaLqFHXao/fuFBBFiY6y3Ag5Tu9RaBb
zigEHPCowLAFJS05IC2bb0cLL7NQ7+mIKnc1TyCpXuGiFtDQvRwPvYyOuI2Tt4pwrYVX6xPAvBjv
rjzsquhZxoOy8oP4seP3M5wAbi2CfGlL4YmAgyaXbiybqI+a/nZHoLGVkG+kqqQWlfGzPVbFpvBy
+n5WcZHzYqJRV5dyBiQ/2AUhk/+k7JFAz0FvXmOciBEXi4xhP1YUNkGIe3rQT425Lnr/bIvjiDT1
bJJIAL02OXByPfzPKliZgIUv4tG/i3s6thTDS8WKYpe2Cw/C6JVHpFEI6iKSoWXzsp8Y69TArVd5
AzvLmj3mRTFsCZab/WKljqG5W6lTTAwMSKXBkmx4CSaPYIY2j2j6A42VMJbstcSqbU6VtYbGidiT
kznVEgLs8T4eomItZbq+D40UjG1D+7fpYY2EcrnVhDpe4niDDQU1jIlwzMfqVafVVFu1sSTAcMNA
sclMuJ0aS3t525ALEE0AI38UEuU04zVvlJZaRzTetQLOsmUthVa2pBdcmgX9aEiZ41PlPSn86gmj
OEndFvt/yX73EoRVw8q0u8vImihvd3FqOA0sz577oZnvXnW2NOJm8rfBp92Stmvbe8uZ6s18KZKa
t4NdohSvd7UfzXEce6M2sS3Eu1SB6oeQrgzq7VWb8/1PTLfmxEnzWwXkI3Yu8gIDZXYy3jQ56Crj
IjW1lY3Cnzjnk0D3Ef5QIXTq7C5RGa08X300ibQEyruUYzZJoritfTQdkXS0dPnSGNQ732Ds0ODn
SjP9RRnpJjbxs6RVO9/qHgxUBBPd+KgLXjPSEizvsmvyk49/NBzk7YSYN43za8Omv6pXb11F6upd
nLzI+SFkEmKLu6rbd4XJqEK7K0xSRHqm6wnwWCXWXDtgDl7AiUF9QlxCEiF7RpEMKqG27vPWJ3bL
c9FAYDGLD2D2CPf0F0MJfgCZDVCzFmhE1wIHeTARwtQxehmIJBU+Odt668Py0k9aNl0gDmQwWGG9
ow9A5ilwh4CRp7Qmx+liNlEIZhnhgIXf5zuh2lgbUB0RxoAu4VhTjg7RVVY/ZObzJDcrtUWTjHeX
IQspeAEtQ8XwruOKBnCDrdCy/C3dyMs6KXZCdG5AoDVFP0xrhpQ6HcM5h4uM4HZs1qTx0POLjMfG
avasPfj3UumYBfhDPIsiopXSWfwFHRC1VT1ZDEuVK4/AFHQbEtIJw3rVEpULJxw2fC7Fg8wgumGU
OXnupGmnRlWejZIlY7RxATLiNbRuX1TyoojSJw/ht9Q86JRQBZWbGlwYIr8YCnJSSR7DFQpRkdEC
7zRR8HrL3xrikbRFdGN1V6KmWgLWRssvZw++lDz12XipEVbSz2UJW2W1Tp6lNtpZBIpEtb1JFV6s
Ds1raFx1VKh+NW7UOhiWdogAKRQbkkktBqWsOMwC98iHWor1qV8gGsL2gSTA8QCUyb591ZSFAQAJ
FXaj9ctK77e1x1fa8ncDov1mzE90ad0EFZiejpe1F8A/G28ts3VoeGAoIDdpqKqLQJQ8aJR7Kn2w
EBlJxXRaHfxtMYPHhHQv2fU7OHUpgRGqxXQ/EUvO6paq3NilWBkosFToq1FLiocuoVtlxhGLTV2z
xrSAKQC+7fOKtIcuA1vP/hZrgpTfpsaO/u2+sfwF8PxtRrhJiRSfj01zGVIBp515p2XUuTYwGCJ4
D00lHuLxJQL8Tl7KVlcZL2qO7Sk3AM33MpRNQEw/4gG+YWteSKz17EEfND0AaesFyloGmYDccZli
cgzHDkqEtIcO7hpW4iojFkeyJuPI2AmNKrJruqPM15Fgl01U5E8kB9DlKYBvjuSxWXX48MHI9wXX
QZnBDf9irUzccXCtoEsZuqWB0DI+gR3yJFLHIsOJz1Rq2CTRrR/guCk9xFq5dI7j8EcjuPm0fm38
mWnQXmiFSYqQzRMvj6Hz8+f8w1b45/d8oqB9+tv/G6bD/8MGzD+SHw7h20vQvGV18xb+Sn8Q/Lm/
XZj2X3glITzABTNMRUOi9R8Xpv0XNDUQaAQRAzGTVY17/B98mvmXivRZyILAZ9VQTPX/+DCF+Rcb
dAuWBLwIxmPC/G98mDYe0F+eMyh9hixbPGwcB7vX7NL8CCyRe9uQK7LJi/l9b42x3rem5go1XNp5
dtVZgqXBa1p3LLQaNbzvpDqozkCv2kUjyKWqQd47aCjmiPogtVlUaav3SDNl4rO2WuGYMQHUYQTF
NccO7E45rfN46pZq4z+HSbahWbyyUp+eHqIGXxMslIZ+so0YxwB1d9TATUUZIuFx3fj2pDlDaOyy
NL0ffkIacMXz4Rl2cWFiX9P7C6kERM6MydygLcmSunZpY8/dITW+inAdUz8oLPEEVGRdZ539NH9n
TuAqymz+7+pLkWE7GVL2ifU0I57RAm/bTnomzPZGN5vwjH1rW0RMUQ2TgTsJs6wKee1ocb+mUhWn
scSVH8RGTgeD0JKdJOUdUpa5B4OtHbM3Dvhcgs5ityjxPPBtCyny+PwQcCpRImTDcEHC0TLxB2X5
37/H/xt45ZeXFLsW//n/xkhtY3D+333U6/bp9Slpi1+M1PMf+YffYih/4XoWkKwMU7PwFvGS/INA
5H+yZN5tEzOXYRiy8q+TWjH+0hXBn8IdYxhCNvhT/3ipFR1ntiqrNjW5QXQFa8J/6DW/rMVwb/75
+48MIOXXd9jSQMQISxgqlm2FlWb+DR/f4TJRel/R/MahpeitNcdfaSTC7NigraLH9P7DpfniaKr8
y4rx82imAgtSgOKG//gZcRRGdCcU1aoddd0cxp2xs5aN42/adeCESyI9V9Ue4vRhWhn7Yh39/QD/
zfj54ujKl0c3+ShCddE44094xS6WEU82Xu0wQ141l8omXtNtvKnW+uWfz5Mx7lcnCsYJoZUwZdOe
qTkflkaJIWDvGUDUMxEjSsU9MieRp8Z9COfcFLzEiGOlVmUs4e066pVUb9Y5pU7BTlQLaPSd9L7c
0mUlFmN4C4LiGpkmkm5spwvTjh5KaOqa3N8kCXxKr9uUFSljudJdh512YPe6SrQ30fWI7kndzfcJ
GveCRoGWLsrxXfOYPBf3ffluW6cRfixM1pUV7+tZ8JriDUV9OuTnur4L8ll+dxN1d42tUjMeEkHk
Zwc5z85oyUEQYUIPwkOwafandFXRHw0UXOZY/QyaWHuNoG0ZLXqrECZaIv7viGU++frRQpMRoUqx
SLUNHlK/cKh52XLgbMOfB7Y8JqFdxnYbwBZM6cH2j+wT0OZiMJHLZRXdUJKiGH8Dlu8kOOyN8Na3
kD94tzKzxHLEFO3LJwGGg4K0mW6mci0rNJCYZakeHmTkDarBgOu6Ebuiuifix+kb/Jommr78sYuu
xghteYq04cBcbF9gDArxBE0+xowBFHhMxCjx5RLNNf+61zkG1vr5a1gpaMyZ6KjEktEFSCEttt5V
Ozz4HfaqHwmeRh87eTduDfrEflcdAlqBVUvGJyzGFOz1q94ccxAYOl5fQVh5u/GrGnLmKw3VkyjZ
56au0iNHZ5tBa4htEmOPFEcgchAGAhFzSoJLcSxhjMD7Z/WvQ26CfgT7vbbTg57u9PD4zSM/P9H/
Fp3/vNofnvhPC4kYvCgucWk5nau56QrBZ+MMy+SpdJFI8Q/F0Xetb95o9ddK95+D2hrsK12orIfz
6vbhNQsDOvvY3RrHxNW6qs9wTO7bNTGbibNQdqPjL6NVsMpdtgILwgQW8hJo9FZ//fO5f/kzVHq7
nD4voTwXcL/8jCmk2pgXUf+p2RJE6+puvsq29TFxAsde9u54WR60pbGPt8qqWvtLMoIda/XnX6F8
dQdUyjAdZzXBTNaniyEMYyR8XWZxRa078YSlPjtNUHnRwGOLxpbAYyRVoRvQuFDwAkP9YFplOln4
akdm+g1eTv3i02J+/D3UoR+vSmIisEttfk9UeaAVadbh9hxa/9mckPcYKxnfQ1ndBiURJqPY2eqN
0rCBG7NzWJMADwF6nQ3dVkza/ketJbe6hDfuz9dM/bRX+vkE2Zo9Q4ZNofM9/fRNyOWgNuSMEqwh
pqNCgt3YnWN671Fyiwl9hZaA7ODKqQvf1cMXGUy5yJtN6old2ByU9LkkE7QY5FXD4jVpSJaQz7es
qKpcOXpW3SnG+xS8TGO5jYJb+A3ONPRbZcIJpRb3uVycodGv8Im2LKBse1lpMaPNghN6NhOyRLM3
lkytWb2YY5uPSTDcW7pdoBih2Cb0OKE5CN9/nWvjpoEoFIMILbUJIm4DKinBImG8hqH6Y4wBgan7
rttJHtWkmPKzB/+cgnZR9wknZRwaEKUlDvpyNHdj/SZQhc6sXT2psN2Ca6RHRJzhwsTFi5yHhmi9
UxmDVxKkklgsGvxxgQTMVS5PaoxXKH7yQDaOMZEuiHWIa4RKwtBEmxylJKtb3euMT8bpIWUelTcn
wziGYXSyYSco3ZHFdN/Gd375OkZolV7Jl2096gRWShSWNI2ZGGurtqAdGwlXwgopVLBjb/FIlSzv
fFJji+CoSq9p8lxqr6aMtaZ+6pO1PHfYhptA3raU0QM4g46T8KJLjNoLg4GKQEMCURTpk8UMmsxY
DPd2o+9he1How7qQbMccsLUxnZt10rF4mzi8xX4MfTg5FwWho7SPcx92Wm7xQWHfE5MuSMy7qr9X
TX6ssQcqcrEImpdcq85+i8UA1vQqGMZTx76lSiPAJvjUNUnjHbBPyH974gOkat/oBZInu8ID1V4l
fn9t5tkmBB8RFNo2qmmPxmcs9TcDvZxkvg6XhXUp58pTT0LFgGZY+K6vxSATsN+nxQ+5bY4i6F7q
DCFFSE+Lf0VWJtum46JMd2RyOQLVjzKzwMZ6O3XKLgcZ9+fX8PeVy1ZkYEIIrjHamJ8Zgii7mJDY
YUPE/WWC+nYwHzBo/ffr0a9H+QQN8rycaHqVVZoOHPgL9N/9LUPcki61MZ4KBUCIOEa6dG6k3iXB
aKeiMPKk1DGRn6YgXdLUIzG7cKvQ3mAlvSjzbzo3v3/O5l9IxU8YA6RH+dM31C9R0EmJ2SBL9Rd+
eJiGH3++0DiHfvtMcwhqb01Dg4gF7NN616PWqeR0BgEPyDPgPuN/C6ELAmoe1O2ImUHPTBzTz3V2
OZtv6KJRnjJqfkqkFx/HViWuYxOjlXSuusBRsnRJx3ah0hmLkY0WysvQzTGwNtWniXyjIrjntkcl
EVvAk5Fv9RrinDvwuSuVl83KasS4zQYzxKWKREgL5Y1pYeN/bLGZNsQwmyAIh+DEjGrpTcIxdXbM
gUo4+HURnGJlKpc+VkkdvViv09FCvZGE7LUfxyxz6+CuqUh5Um5HqSR0LcCqkLB4YZQha7jCf6Vp
PaSJt3LAyTPdMTte6vVd39+NvB4Rn08Dyh9e0EWZ1ysto1+u4N1VEf7ZJryycOS1zY4sygvCG0E9
6OjB7IVEigfGN17jkRG/fwwZ3KpdvR0ZUX9zP+dv6K9VF3BQwXaKwApBm+jT7WxJcmgDidtZrzpH
cTDt8PVfkKO9FRv9h7b95nC/b2t+OdzPHdaHekufNH/CvtKyg8Ko8KRvvK1YGIt6a7hiDyD4m8/z
vDn+/fR0hcdVyPOG7VNhxYy6ZSc5taiHFg1uMiDn23SX3ipH5ljaOxLOb/du2leLkULCAAfVZdn+
yR77cI7EJYqQmBXekG221RblM/InmMvOfFxv471S4aJnWQzP/gU1k70EJ7Nr1u19um8P8PMc21EX
xbK4YqK7wSO2+eYW/L6JtRHaUN+pFrEFuv7pjksD/1wDaeuItbWba93WRc2/VDf1N0f6ajFip6yw
EAk6yT/Brx+uQ5llaSda0DGTRX1AElupPX1zLl8tRppq2yrNSijE6qdzkYtY9v0KSj0sdUdd4qW8
yjayi4T+Ilj/+VhfnY1On0UYtCsp0ecn7cPZZKkI46JVQUPHr4Aoe6X55lWc1+bPb+LHA8w/4MMB
aGXmSjtpkOTH61qc44xJHOSovrv784l89XiafBtkpLkQfNVPX7FkzO0uJJYUcBApKSy7bWdTxe//
fBTl94UFELVqkNqhE8KFm+HX00mGQE56s6YuduaFRVlM99Qojr3OXWKKvts8/v6e/3I0a37oP168
TMqVUHC0aBtuqJHvtTPzpnDZrZSVvEn1i+92jvPP//VucUCacVxJBRfa543jkOHkkAXeFrH2N5nb
bTQiV6t1+8079NUeiHRSVdchJczRMp/uVlpKmlXiW3RQ4q9IPtsSn9xctneKE67822EPCYbd/yLd
FmfGmM0Z5YDzzZ386sGUqSh4kWnTG789MGodEbxD2dO50ouxLNfhbe3Ga+l2dNH3LqUfJLp9u4p+
9bp9PKj16w1tPD3KVb9okRMbRNVfBc3rn09rpkl+uoMUMgZrIABqWfubS/3hkWk7YqwrFda7oLBI
McAa1bTqumwvam9r1Pb9UGaELz+O6YvaXZgGQkMU/BaMq+QJ3Aulvx67ssxwIn4eAFgEoIKEBZGC
broxKveekX/zNfvqmnx4cz9/WNq00vR6XiGk6mqAXD1Q7/z5onz5vTQtwwb0RUyO+rMt+eGiIIPF
qF6zOPTLzonP7Tq9eEGdu8X0uYFd982Sxw75i5vw8XjzKX84XiVH9iQVLOCduQ1021FSHjIpc7NR
uAESNiAX0qoK9K0EeL+bgSVB5ui+DQZFvHptemgIPSMdgArxPRNNheY/2ig9e7yx3Aic7kpYuVVe
Ol19m6Xv0XBlVNU1lN5DO43bqL1R2CqbgXD8jMF971QV3dYBSW48IsEB2o0cAJSv6yckBRj6wRRv
FRQIYnzoAcKPaxG95t7BVs4GuFxE3piDu7dAaHsSXUvsdw8lPmRFUdeBUS96696HJpaRQCxi9pOB
f5H209Iq3nuqQraqodcDxJERdxVOqPD/JAgk7b2Fop91VIujCqYyw2+oZiuDXigMNubn72rVHOQG
5UlGmEamXCS9tlR0sEfTtLbbhniGXF/FcvWgDcM6QFJcTdbFaFmXtdZgUw6xb41L/MDHyEMFqAEG
nYpp6UXec9AjYU4Lp9eqbY6GJsXzjb6oSe0dQrnbEG1HURnLlJhtiR19UiR3YCwvQP/ibUAtoacr
QWhv1jK9l6AMVHDIbHxtU7IyFWNVccXl2auWWniiiIgB0HOddMdBJkaDbb+VnRL7StaHZRDZ9EBl
ZKezQ4iOMKNov4pXYQgS2dgHkYoSDcMmyJasOYLNXMvhg96MbolRUy+UpRFY+Iqkg93G1xMWSSMY
T9mLqS00Mpy7JXO0hQ1fQ8LMW4494kbJ6ZqQM6GHlE1nIAmOTLVIroVMrI4Z3qh590ZaKrHMwaYn
bC5s4ssONBD7360y88Ug+7S5sZl61KajzDUkGNvM9bWmNNdA/IRlr5sIiawtXyaobpjerU323D42
aHZPBaNPybiGBoszFs+kd9tVxAAhQSDf0SGTYdkgFknaal9VTz5cgtG46+30jKfAjafoVKfAmrpy
mUckBnbXAVm/LXYbwPTqSgqsXV3bbgeFQZEF6cbjdkDskmUnNk07HktzKWMj1E17N4l3q7+ZfNNt
TAOYheQYEZMWz6KnwkNFLxtPHmk4RI8Q0EuNdla8gle3vooSlcgMTPrIjtu+XgZ2t20SZVGi24ne
0Kktg+SkpMSdQy6i5smkBEgFPQ3sTPLsCWLkW8lwEdXbNjr35ZkFC5UpkcMagou2vkYAsh5KeuNU
SezBiawCySObFzRBmKVqB81sXEzvSwms1FjS3QUVG4wvxUwKmm7V5CkgalM3gHMad3Kqr2BHFVXh
FgkiQA5li/uueujlcyDslTfKykKupMsgzn+oRKYYQOh7SXrWmreStwCT87Efn4QSHDsNP3QMlls0
26Ykkap4zNG9+AgmqiZ9FBPjbthnWZuC/9RWPR4iC3NyxV4SotJEfAdNnDGRt8HUvBf2o8ezYwcM
eKCwJ2C4Qn3CXXGZwesPivK9mJBkVu/IFYm+mZ3uyULLaV6loXlokEXjuT8Y/TlTDjnLLGrpVVo2
K61QrrAxgkc6mwrzLFAdEzGeVkYeoQy8o44uGk06ZWl9ShFFYg4vcvmcogKxUjjCZNqaRe1m+IQG
OTylWjThq8HMP4ce4cFGAP9DLuStOaYMpsh6Nq7UivBJdHstrDLZfsgDG3ICfCYad3aCXabJdlP+
4nfxpsfMV4IlzLtoRbMPKsi7Brk+LQ7As0i0zYv7pgou+6IFZIhSmzF2AE++d+0Yp4P6LCOYNOwH
FW1fSUSTPZ57HRw6bHJNvmhozDX1kbgwJ2kuA19iJH6Lt+w6zp/JORfNne7n+HKfqY55WlCFSSAq
UF1l2olonmWEv8bEgVoBouy6gXhVHO9T9mCDIKWpCVAL9Vt4MSUXU8wvb9Z9pewy21hHBmHtOdRy
C2O7jw1Lyvg2vBpGsfFx8FSkV2W+d4l/aJkal1N6E3jGLg9vTYk+bfrcxghhbRojUDNsBdRbS6gh
zxjEZ/WUlC1ovPwiK178cA4BYN0f1GVP1vEgg5hth12aX5W0OqQwOZpVAyY6O2gWhAAybYKM2Ft8
L2qd7yoNPY8BysHaRKTy1APEgAjFtGB72DJTndQlrIp4UUX2MtfKfatGZ40wLcmPdk2Zrpahly/p
qWyUMHpRZ7Ot3o93tb4V7eugdVjykSe37Ae5FK5WqLeppByTyb+pBQmxMA39qrsripk/zciz9Vcl
FJK5b0JqDvCB2okzayHbMMQiQK1AZKb2DTHYtjReiNmuhborogu7vRX6e1p1JwkySebdqWCzx0NS
P+HWXoZIRVPQGRLQTAE8RgNWGPNSWtARVJKE4Nne0H7aJCEaSIUYzSFYWmG2bXT/om/v+zAhwexa
F9L7KOpHttM3EORgMU5w2MaN3Eks/+YuNZUDf/pq4jU1EgnuA270eRZgozkf7R96++ID0wKUvshQ
1it0COquP7cW4SXw0oqEEVsB9a3Or3U89cilARRENMGH3TiismN06RGN3lb2XY8oWyBYwZgDFiNa
9dZVKuK1XdJuj/r1hF2oqnKqjK0KRDBB/EcUwWpSOjdnNdCUbpFAcswvsesjCiXDIMQZGJ2q9B5M
1ioIXyWDKLLgDQoeCSSSWwXGyajCq96oQNaEq1EVmKgZpfrAxnR7iWYPFhQmUIMPcngr6JwbQ7uJ
AUEGXIWMO22UEAJIR8ngZQZMEERB4NVw9hIdXRtifHnEqv/eSHeqijlV0Y52Xq5oRevR62zlTVim
8By6+FT3UysdvYatJWtsowQ3dtwfRCM9+550VgoVFmILt5RADCzckj1s6kx6TquXtsUR7fdbktgz
Qz2qATlO2c6yfTcK0pOP9jwX3ikzSfkFvEwrXLLfph6DqmfA0LoscIWrFp3cov4h+fFIGH1zzLL8
UvfJjqPfXz8YZr/upZGBNTJSrUYiDc3M9yHCdbEFLQZVd9ES6cUVkKxtViNpCicy3B5Fo61G/xCj
owVtB/rgu33EF3tzNnMmmg16X4qN/urXqnsq5p17TXYeOBw2lQwZkShdMPdzc8AIC3H+867iq33L
h8PpnzbnQYSbXxnYVGDnXlSFhZXW3P75EL9vx385I31uFH3YRyhQ5JFB1exbdtZO2zT71rV36ib6
pgn05f7o46nMXY8Px8lkYYDDCDt6exhuXIUjTcdpN2/9kyUq9e/6Gl81uD4e71PXqZF1qpp+aIEe
0zKvH4V1naOIxngF0eAuUB9SwmkypvgBcoo/X9IvzxUPD71CYbA//tnn/HCu+KPz1pua2hleJre5
LNeWUzveSd/N42dWvO+O91Vj8uPxPg0vPGzRRlTTmPSPswCg26A1WGe7fvHtkX7vTdlUov+e2aem
ioHOSk6oWZ3kUGz1TbdpFlQPazRyjNW/60F/9Wgi0rIsExSRiuDq10fGG9OYUp3L2NG90ZAM9a60
hir8zaP5xU5apQmqmARnGKgZPl09fGpGPemgeiYG9lX+NrYyqdnh4b9/KFRhCoWOiWrrtvzp0lWR
aXZSzgPJTBfP74YdxrL9MSxBwq7Uffat5soSXzwWqrAR7ZDSwZl97npIIh/VWkYMwhz/WONa7Jhq
xyXlMnRSyXgjfGch9/nGkPFvWFeD/uzl0ltnVljJ0H7OpBQBbCtSr/EruFkJZbxB3oEnZ2F28kKM
IQwgSlzrUctv8+Iot4+ydW3xtVKTbRkCIDL/h7kzWY4cya7or8i0RxnmYaFNAIiJQQZnJrmBccQ8
wzF9vQ6yVKrMaIrsljbqRZt1VWciAgG4P3/v3nMdGIrzdUNdqpSaO8Q36VQC0QcuFhxrxp/6VYca
SE6J2sn2WdsjaBpcUZveHLD246XPHhYGe4EvJmc1z0flKhvl+y6dzsMU/GGooB4ggl7FqthV5Fd3
8vXYc9ZzEOGkU3W7wNZz2bJQBQTAC1GCcFiRpcullrT4SObgXIIiXMewrSyz3QTqU9sbFGK06yZA
W6Gz15rQHYynEUNEHRlnjdRh7CdmNMhQa2G1qSWvg3uoZMlFl1NcwCssOI7WhZFilGMX1is/mky3
NeKjyV8gVfqZrQeQMz4C60eEzc8ssYI4t0GkIUXlHkBSh33kceZps+yyTTg+qgnMWEm8WZhbiH1l
+mHBT+znfcZHSLDsa0Bt4+K9nV5LfuHJaB9nMz0LI+vdyuC2tma5EpSZpYSpwgk2KofmynxlVuY2
pa7/BNZbegrDT5yBjsqtW765Oi0HVe6EwWTffrLBDOXxWwZ2vsCvjXfRDfGkNZrJLh6IfTcPh8Ei
S06X/Lw5zOIjny91NfUSeg4xVUYgNHi22r0ZSWfB+KiRj2nl1nkSWpwA8rNGfg8NY5MMzsaEZFcG
BJ9MgcRx1QY33wQ7MAucT8fDGCVe2f2YoJqU4zbmjFGS1t4ygKzT+odRSq/WWO/V7mlSgHPI+XqU
lV0HhZrpoT3pHPHnnV0beAawNpkwQMazCQSbQZQsDznpzYbXJNGmBgI8GygLtlVl+kwWGkFdljzY
AzHVuP4l7TzCEGw6htd1zVEQAqHKN7CchPbzi9QBT0qgQlyiRDLvFhlGXDabWhReCFWg07ULibAv
jGP4+pQD2Ju9HaEZxDsnd+NmaC2mC+qF7MyXtVDutf5OsZSrnGBO+EGrSCN1BUtXOmurmZxkLPUa
PsvMUHYjIa153hO8aesPor4uy6MCITFp2YOc3rVGEJ6KgMpSrprhLWWG2iX9Ri6YzS+Q1hG/yXwM
HHC904VI5xuQva7U60T5PXSm4MSJq6bLNsLssZZEmxiP4krCUJnL5VmoP0TWEZ4JyhC4vQCHG9jK
0kistwlmIYgve1ASghIWoD7ZCN1tq2m306hB28vWCT0fOcc7pObrxr6KLd6G8b1qfhjyjVwDirQ7
1+QRNtNqrcuMp636LNI55CiPdSsT+wOLo0+Ik8BPDr7GMq8lU6wZdW2DAop9AjuJ1hcoSblAV9i/
OuP9gnRMoqcO3vcAsqs6hMXgliN8tZDZGDZzrYDxZnxonLUVveGkLs6q6Gm2r3TlbTSP+NlXeLK9
bNAhahF9ED5rZHCwavg43GHNQvcATRIUL+1EtmxarxXQIAnlaZmhesF0pHE7jZde0XcdeUmiBxBq
vlQskiK8bZKrqnjQsGaaLVBo5aPX+51W3UwohzKm7gmKIkde8vCsbZI8DOU13SQQlcR7a0/a9NaD
P+2dh7h9CjtU8elHjDCJ5imosqy9nqsawcDljAY/1c4KBY+wlkHnpOMR8olzonVg02UYafg0ASQt
SUGrIhu7WtReF6FcQA+VFNaFyRpZmDjla82TSmPfkJMns2BWCkS5cHIlYibD2rmQk5RcYIXH5nVq
PpRuOWpH2xJbX6bdBX12OU3GWasvf1l6t9BCEjjMadmsZb7HojHV8rcZT31HO0DvHliDPasu1gHM
aKfEG512+ybHi4lBKV1wdSHS6pI2fJiwhwTeOB5wpV2qYMeT5qbvoebqxjEk413WbpyQhiYaBecR
Kg7ImWYLGeZlQGlgyg9xgFCix9v12vbNXuP2TFgJApIRKwMJsEVb1iEmvBhADxo6DY5n0dVIgO+c
4owNiYS8lFWEHxxrHcHWXoj1h+VsL43iDffE9RCWNjYzInRmCUUZ59IiI3HGJp+ol2/URN1g+N9Y
wnCpLFw9m12hPwMdSaxdh7U8RTyma1AdrKekFi6G24PTzfsp1tdt17D9LNi5R6lqiXRyZ11guqLJ
A5mfX5hjtm7fatWVlJ+bPcAwU92kZrNZNjGsajtiFHRsrva9DtcHiVDiXKv2tqCJlDb9a2oNpGtp
0DtuqXuh9zk4hHuooD9CbN0WD6LBmhazrVsJyyEMtjY64+fz7OoY9tZ5hjhXzTeyxX48vaiMfsKC
Y5VmcJxsV4HMkm+DlojG89SCv0nHORSPSalhZSVeyilRz9u0vHsX4pMmaL06pEP19w7GRtGfOeOb
Pttb4iA3y+3RS5JvcqSCWN/1IFvnUNnmdtqymbplrvohDQNsmlG804v4UYrJjHkoGT+M+plFoFaD
Jw8ncrmd4D2VNAGjYUJsBu9Lv46MC7m9FbJG6sC0sqIHYpJcJwu9DiGOpWxVaMNokef5ZRgR7+Sv
UGdg3d2XP9saDwE6NsGZV0VSLYB+mcVtKD2WynuL2oZNlpuHMXutVDTqaE8IUjj7OkI2+dG3rObl
xnKuJ7td9+n7gmOYNXbs/JKCZxXSdnQ0UoPoSM3kXxkQcWxIY9At/CQ33SEC+apdhPPT0k62ZtWb
9Ht7vq5HgMiHktAoTZnOu4D+dYW1EOd10TmbEKMN7QovVdCg6KQT4h+S7XaTkrlj14cKjSsqcrxD
7zGYENu6mrhAFpk7iTjEJDN3VfVBN3Cl6nwCs+E0DxpPar22rDYV7akWEKHSIaB2tgCGyuzO4tCd
5uEmJDCnbpsH0qA2Sj77sc0EILtR4ntpsFYgjGZXI+wqqQImXfFWxXUOngGLNGWIVews7UE3aMtB
bA2Dp44mBXlbC3zIrW0YpcMVO0ncX+jVYxAzuCCtacjeGXtcWiGOy0Z3RaP7xghXjCJIfurVGxy7
RgySSIEAIvDeyr3fxXwSHqUJg9VkvKZlvQqcczXE1ykG8qqEZw7pdiY3whqQtItzCcWVk7QUw82O
nFx0Ycsr3a7JJfNN6yycrnl0dFrEHdO9Jn1uWbAdftcIkX41PTgslLESww1HO6lV510SU67U64Vk
pfbvCVLKOEWC3YdeRrRjZqMoKe8juyA4N6XH2lw20LE1J2UUC/QpeSxTSIf6axzIB8mMn2VnWEOs
yuk9AX9zMZeAiiWbPcn9yv745pz02akFIqSB3AlJt306NMfUahqzaXY/BQnFMXepoK9MpA/ld0KL
ZRL+uxIBId4vVzqZlFuVXQi1ZFLe+vkFVMB9eF/tZL91s2PkyW/88x0rDz3acP3dQfqTo61qIQsw
LN1ScSmdHG1FIaNeLpAbLkfbfN9vh3W76zbfCYmWM+XpN/z1MidD4iDIArnH3wKrgtciubIYiLGT
adTjwIm+mUl/IuiGCwdlgtMmp1wUjr+f18d61DrcN8sIfPCTx8IjJOEhe9Zc1oI1RdO3UpLPBGOq
hc+HsbuKiNU5uWKo9HKjaovWwRt8XuGr6HL2SEvZ9EfVjdzYpx8se/V7v4V7vAIE6iEYu472sqdu
CZb32PE3iAj94k4+++7e/0zCPLn5WMRMk0xOi2XMOjnw9wohwpJD9dGvoTelq+E9WTv+uO992Ut8
UDhevLa88vhdP+MTN4LD3bdkWUVDR5PypNWmYPVkR+euRMONqeySeSfLyI+1xyy9dYwlc5OoAekI
6ywfKCaR1wN80LT11y/yJ8+eZjq43BaFmfkP+htDlJGajDl4YAY9mTR6GcVmptPtThnGZNk3T98n
rdLfLnfyMhsi0cLYYJE2shY/9YMZXn79fT5pE/12geWV/qWpJ9BC4qLiAqS0dHPnUX+FAI3+Txf5
2dL55SJACMOyjQpBGhL7X0UEkgBdj7P168t84sfjEfn7x9FPur7xOIaSbPLjlPaFHVA1ZY92arnd
kpeO32JEtGHYd5L18PV1P1n2aIfCA6atpyGUObmsrsKQN9SA0RI8UNAxFxOEGWGqh5qANUc1N13F
bKKJ3r6+7Gc/3a+XPXkh0lJpnKnm2xbVMXbY+M6S/vx/cwnb4F1nR9Hkk8evk8UkAaIVXkwvhwkK
eR1UP9l8/X+7zMlD2A4Fgg89Ep6c7UVEOASHz0Ge3a+v8tmri2X2ry9zqjVOlEIv9eVdQrt21s9v
GohkmmtKhKjafv/6Wp+pyXgm/r7YyTNRdkNLTcedW/SALcSk1XBeXyvqqvDmbepSWmKE2dQ0OVzj
gwmXtyh9W8WdGfe+qN+NDT59VBB04+7VsZSd9kyTjo4z+p3Okzf5BcGm7rjaWa4vncO0xtFWuN95
xz59JSh2DMtYDGSnMnJDbZpKVzBgSEQOj91NzA2oOAVFS4EGfHMyvVy9+/qef7o1WX9f9PQHtpws
lpyYrYl7+BxuNa+9C/34joyBzeg3K7Q1Z9E+O/9fNPSx6qmGoxn4dm17ufm/rm7lPEGK5rvmJIba
5WLkKmltbRNaMEsfs6LNKw/1/ptv++ktthzEpuxGhvVzv/zlsipwdtNAh4aF4NEAR0Cbyk/L0g+p
T/oL9r9S19x0vJzjEaQPeCKCa0xN8itcpWWfw/JIwOPlmynM/G8+2rLynNYIjMdJWuDnMLn473dE
FHpuBeVEgXYu/HhbbyQm5pg3l6HAwOHlmxf753zyq+udzDrMACNTAnjXCxidL1q53HjqFZOBrnrs
NXKys+KCf4wMaQZ0GG1TJHSB6F29btdClzYRLddqvMicEv/I7KJ3pBtoXsWV46vVBNNo2JWMCSLO
l5qYGMJTb1oozNrsKJR4l08WABdpb5C2a+P24pARn/UZmYUS7HFHAyQOeLBSoGXBA7ZGT8SE9y0A
HsjUhkVaW6pBGx/1zde/w/K1/+G2gAgwsEFhHDdO6sii0ZxhLGXhVQg/8DvmCyhXvuBY/PV1PpsM
8tz/faGTgrxLwlC0MRdaFjt40/RNry0ffOa9s8+Pkb5SvqlaPivKuSINjGVxwVZx8tUSuzG1UuGK
i28khO/sAufadCu0G1CXtvm6OJ8fv/6Wn5Viv17y9EtadUmONmrbqb8O47OsePn67/90+fr1Aidv
TaARNjClhDtS9n88ZW+6S7jgJX7Aku0h2oYu9e0qufvu0Pbz6PmPj8nf9/Lk7UmEHNnZRCMiOUg3
o6dgNk6Zto5X4cYBmlz77fky6WWjAiTpFr58yNdw8a8Cd5u8f2dH+e4uL5v4L6taMfQ5QdDc5bkj
LUnKbki2vvv6Rn+2cNqMe+HVcKpD3Hx6CTGHIaxHDzfjFhgVp1T4g98OYH9uqv9wX/++jrW0BH75
Kh1eFMm2OLCg1fSWAxwxbxcI/bz5wKhkb1z0rr3Cm/oQn9cehLc1EqZ9fLQ4uDeHslhMUGfd3T9h
gvp0Xfjlg53UJlVJ0mywnC8nbgC6sPkleIs+igtyazcAyg7sDefZ3fRNkffJL8vsQlMUxeSeoyD4
/XY0M6WqJTGCBZjAoIDKJ3n7l39YXdboPSg6XivttP0QCKXHu8+zk4yFbw2vMx3bCq1OvXAg0ObF
xque1t9sPp/czN8uerIsmIYTDrGDmCWScfa1N4aRk4ZzADz69Zf7bJElqAQzq4YUGAPIyZvhSE3v
kIfEyfO82kEepWXtSdfZmbZfwmhcZM27r6+4rDcnz+9vFzwp/i1LzjnMMNo3g4ugumtQ6qnR8etr
fCY9+u0iJy+jBvZ+kEoENLKUH3qopZEWgBrZpdN7TkPPrsGIzU9yH7mT4OzIDPmbD7A8dl98S/Pk
LTXyNLRHBgBYxtS96kKC3tiXSOBdslPOpu13jsdPFp9fv+/pWVG0Uke/N+x/bpV/qj/+GZ/QJxge
R8dnZbOh0CyhnfT720YTesh7g3dBdB3EETKy+2MqnzXq0YDkflMx7DWaiFh5zfv6hn72mv964ZOn
pqLVPUnmcuEA4ypZCRC5vr7CZ50gvttC3EHqB83o5JnR5zElyZlXLr7H6OBHbrGGAu9OR2W/VJjI
9b5nYSz36/Qx+eWap5q1AMMBud9cs/YnN7+u9+k+8VhefHk94d/MLzE+eWBg/W++62eP56/XPVmr
B00TXU+OjAfpE3dmfCW53co+quvca85DT6y+vt7nv95/31pjqex/2bOAphV9M/E6Vvp9QiR8hej1
5xX+JXrfefzalG350X3J9DpW78VN17y/d+fP1en/c7neK49SExP+DR3wv67vPXfPv/0Pv+jibroS
7810/d5iY/2LbbX8P//Zf/lv7z//ltupev+Pf38tRdEtf1sYlwVYrp//avf2H/+uQL/7Aux1EG37
jjC7Cct/+FN/sr1gdKmgs+hwGhaeW+zCf6G9jD8sjeO7w3/Awiykvf+m8xnyHwqKTQyVVPiqozp8
iP8ie+lA/XDaWtTJDsd+xbb/FbLXnzvM3+8AHSCO8j/dmziCZRvH6O8Px1QZEbtruCT8sKjwEuKx
7Rq3y4HojnV9FuNZ3yYkXpIgxcxUKXEsY5urhhynT8A4oopJL496H861hFZKL9ap5rwy1n6ICIhB
BwvwqQ0aFOFtVru5w75DzN0YyIZXlmziSKxUGmrZi7DaqwFH9SwR/z0rA+0TjRxE1DeNWm3qSn4L
KygwTRRc4GRtBrKEa81a20b8UcjNmSmIe0u70leiqsOGTJKNbr8ogeLGqqLuSBa8qiC2mtFQe0Y4
ND5k2rvWwghPFLGLHw39WFCBZpm8JgsurZ85a1mCv0c9EsLy6FjxRZw5eDMRwGkczYv+nHSJPZny
xbELTD806h7eSS+7ShA+ijZNQHcOYHb9sdAgjxAWgmGjKP2YAAcXxqYjoPs55eBBasaRFsr5qs9V
4VcFgIUAD9lYteSjl9abMuIRs0NFJhwZPHbQ6UifbeLOAtnZplL5IoYaPpeWaiRlYcMJjfI6TKFN
aR9ZLNal3Nw6k/wSafqwabqBPPT0ShsJRycTaqiVfC2cJfvPinVX4jgEB4hwUuKC3jIBw0REbCzy
gGOuQTuh59Od3g4HNGT4rgbXKfQfmem4RNte9E3NDDxsE7LfP6g1XkIgppEkHXti99K4viXAfF4z
z79tRxM/Dkzkag7IyrYWWneIYwDY6GqA174eRHcA3PDWBMUR0++2AcMdzwyGVbI2NMK+ytzAg2na
z43iB2+OAP3eVhE0SOvWHLU39IuyK2jRrCFdPMR68zxB1UeLVl0SBYntrBKNa0g887k6D+cFOVqr
ubb1axAtCMXIil7nBlIWxxAHOPpIITqMVXEF6muw7goZFYNN+6Ae4RyXMCyZdRJ3ajDFrlRGGHPV
1Ku67om/thTfbBlScs9l6UlJf6h5U6znbr6n8yRtIxXAEmFb60bfhYPjA37fx8j/vdaoyLnGnADQ
Pg270qsKgMli7jeq07fwa5D9l3B7w76DjKzf1WPLoLNq7rUJA13fE7aSvBbVdGWpwzZ26jstYaA9
jRGOrTByZWHcm6K8lUltccmI29eDQ6JMep1F/b3KFN4eAPVKze1QHWwcAHr6agw0M/seOAyBFbGi
wwcO8NSiMz/vi/bBhuBm5fU9MmYviyYFnvG0jYOQaIqAAJxI6R/AT3K4J4ZIV+ubViG1ZGr7804X
2AZScSDHZJ8q7UtRgT+zxLyuCm1tLB87sbNnpekvA5lprubUjy0ZHaN2qOvoIpObdVD35K9l6auW
z6Yv6qRdKXb3FIK65/Z4sxE/p6q0whwXkTyGxcGb5C0qnb3oNILpwgkxjKO8NH0crmzIzWOq+1JY
3Blhi4IuQJPS15tJJM9lKgo3Iye6yIjeo9JlSK3GjT8hyaRp4Rz1tPnRqIXK8Igs9bJXz5SBgekc
K67eg4LuJuQmBuE0IxBDHWEFmgR3HLNnMEoz56foIWrHcZl8tz4Tyse0lPcxU6+MXIck7y9DHXKY
VPfbnoAyRDDyWkgS68g0HyasMdFMho/mELodS3Cb9UE/l/QwOipSk25JzYHcxPMHuO+sc4RJMr3e
cEsM3uMM1ZgZeaTTDTNM92jMf0jnMa/Dyh7ppdUdbslo+OgGheCJQSemzaxvOmJY0KdA69biXVOF
ewYK53lnESc4jgQ5JpdjgwujsXFwtQMmjCbvtspcbrSm3RdNeSUY++kSv0c5lDYKlI+pG8E8g5ex
56nyAwCpcW8/tbLxmIbhC/vOIbDiK5DiAKWG+bZdum6EeLPVtAF86ljT0Rnqlq/JOW6LAE2FnEou
oPAUNRHMq7K10LVi3zAWOmKSFsnBlRros75J8t4uEh3gF1O+wc+FJDiuWuIG5Ael0Taku110yBm0
HKkYSg1Xaa12Zxe92+PvNBPawiRNiVWEfrcDWLZS5ucpGW8VhQF2FysabLUhWuLTf5BrQC5PRFhy
Os1rVqBgbQc98bn15C8rFwqpal0aBAEGcTCR7JDmdFtLccGiDMS1jg96KpB1KogwUJhWUz173WyT
MqWlwG8F6fAxLeEaixFpIMi1LHw76ljso2YYLrTcwkChQdnNZXtr53jjRxtN2uKOihFUr5BhZEcp
UwwyXh0Vxet0ZihEQ/cyMQhact7IAhO0Xe/FkhGhVvi1Sb12CUSz40sEVMkeFuWj7JgPSWQClS7a
cFOH2U6tnA+2ggu5XKLxytsgJ7cmLiLkyZnSuYreI3JxnsOiPZpxRPK8aJL7MgvOhCQujSB4mxP7
qktVsrApm2MUfYpIfoRLkrMaBt0qFvOdlaGom6odgnA/W2IvQ5ud1MKrZFTaa9zqUBXSwg8l8nUG
Q1zPDBfXQQdtzpYQZ45HZ7TQ04ah37TFR5nRqUOwiuiFJIyV1MTGRrWC18SSDK9O+9K1pudSKESL
QuzeJtGHEYY/mA4gBzTvQ0kjCU3rzwMS+1SnO5QT2udx0cOUTvvoBERGFLIl/ARBZybUP4X8/1JZ
/k9wdv8pXu//WN7/fyzalyPO/0zjJbLj7bmPn3+r2Jc/8mfFrlF8U0HoDEeBYSiwsP+q2FXzD0g3
lN6mRV9cMRbg7l88bfsPCNsK5QDuD/AxNoewvyp24w99YWzD4gXARK2t/CsVO521n/itX2t2RlL8
hbT/bS4ka/bJWXkexrAya52IlAFgW5pg2FY76s5C6nIPNxHx4FpSr1ulaX3DWXSAnEa9sYrSdVfj
r9TAtLq5iECoNjWk/7HX1iTFUr3Gc7eHa7FuGSxS+2gQRK3hGrqG4kcDLDpNEudmFAbkJ0IrgY/t
BVNHdJpqXTbUMqz7E+JsCAWV0503Pxh0mftwUj3TLgkaZILkojEmga4gb2pYYiTGnRS0ZLQa1lqV
yNxtwsX8bdkP0s0czePKSPFWwn3KfVLmGXHmiaepcM/YfCOX32nndNK4HdN617Eom/0sLgK7ewdI
QBRTMOwDpXgDRcdbOFbbwsmQZpopn3x4rOoZUy4fbe5uzQ7dltLdx0h4FSWat2USIIQJLqp5+sH9
7N1OaizXquO7pGhN/M03UoflbyRpx5d0xJ5qtSZXFduFGgKabQJEcQo6SVmiJNcb/TIT4RGkseZp
JjW9lAgCgPtNmRQ/2qh8tBNm1rnUu5GFCVqdW2JL5f5HXzXduiAVoVncw5qDtCyQZzR9NUkxJNiX
Qt0X1ruO2W6OMLqGPZrQcavYzX2eYDqNMFvMDkU9+tjGk3r5VlR1tkXgu8r7WvWsPECXXjRvShDc
jFLxoWlo34Gov9R29zy109sUEQchop0VyIRuB4R1TDIFb9P2qRfVlr5q+n1ZDBPuGs6LTQkEzSFC
ykmREcpj44YdCYEM8gpPQIHAw9BrYwbjw6bYHglVlonDqw3CYhqgAKmClT3Lw3nTxiRqCoK/CvMc
ywt25bZdokT7fJOq404ks7aLpg4YpqIn/pgSRFqGYHc5kBqEORUomCx4c7io1O2kSRgVkjm8sCol
XDn2Fgal6g1lRfSobV2aWPsh/6aPvTbjUbFgMepYH4j34mzK13K7maxqyX6YpvmlMFrOxgr+5KQg
YI4oPxVHM+PEOCF51Ijs1G8MNt7OwI6Eln5L7Fh31xxChodVXsw7ztcIMJPuYZjH10Qe0DblsOdz
yLhE16nJmTxnzbUeiCed89U8Js8pclqUBwTFkIvhdcUEG18trHU8mpvGEc2PvMt/zErt1mj3qFWy
zDXG/AHN7sPcNI4nT3WD/jPa51d12Mt7PQoUbEzNfF1NJSUwDAh9mApqNTm50Hr1qpTxiwb5NSfw
e5Xkl6SPNX9WUfYQaYR3NMCWHcHv88xSOyhVf2jq8kMdBF3yLvXm2IQObuIwTc3hYEUyyVEm1YYx
J+s4NvaSYRc7WeANmq2dNOjxBRkcayrQ2yhpcj8LCJVGiS3mlOH+sFi7C5Yo28pIWs0c8ed/dQRj
oMFGIB7ojb0SBBerRXnXFdG9IOQpkPGnT9qHyKs7JYzfsyDNN0kPo2AJuakSBwjCANAxlcmEzRtw
pXmQPXVluB/wPdMJMSwfIa6gb7+2UsyX9bAJeOZXzQjiVB853pjaca7MG8ceYprYYQGTJffN2aCk
KpYcy9x8akm0hSB3LJ3wWTLQC8vjAZIANy+TnwXq8FnCblW/Ja0KlpAqxwsTsnQjdYAFGHKYNe4D
0bxY5nQvYmzZE6Yby+7CPUaAnY7wOmD10DrlRUUwWdI86NRo3FcAN6opWlchDMSSPpKnSME2Z2ty
bTuX+UOp4gYtLoZMIxEgCwYybvhqc5UeiCHd8cjFrAlCovEBbtcRx6E12E1B2kJ9VATJvXFEKCon
0M4AYKDGT1qlkajVfQyEPrOCpbum8ZSB3kYRM9mItBmbVoemOLyKM/ueDQmlqknScsa7pPD5BQIX
Qndf58QRZMBF9LYLR6calD/UugBD2/UHVQceK3kjDO+1FkvojLtgkwvn0dbGybXSDn9JbhHBM9Bl
0fvwkhysyW01wq2rRCX5OqQqDGNcaAiGBr8xkx8gfYGXcjDVcp0yrExpf8WvndNFt6TFOM5Y7oKw
4Y/ayTEbpH6VzB1rV4+yXCOqNpBM21e7/GOM1dtA25rOGF7burIJtOCF6RJRq71KgjhrZpdnZ3rt
xB5x5OTUWNl2ysWVpIbJrSQypI0wJiu9zdERBDMBUN1D2UeSnxaqsW4r677q89ZtO0yMel1eKeVi
ULJI99LxlNclpv73cKjgx8Ji80ntUVyjt/Dfx9iJJ7V7lHqyNiBh3daz8WrRmKDx1j6N5lSj1e8x
NyFzIc7ytqrqdUkyOzlCFmnGmoZtzbgSLRyLeKiuoGrcmQ6L8lItBN2xHvO9FEOLtfV6aaKBRa4A
5nKeJt1j4BW0DXKuI+eBiB/6LJcDX5h3sz/ok/xap83W5MtvrYL8VckoaUE1L6EgChX+ppq0rq49
myFMzDSXH9pafyRRkhOGc23mpJzlDhnZbwnZebu4N17sRt9oCf0sOzIHl4zsyl9YvwBEjE4FXeLc
sPTnx7HOXV0GxjCAcs5NzFJ1VTjbivDbFZgfUrJscApqdIPHC9daZF1F6nw0tOCBzFVrO1a3U4Pa
S1muRMcsAVs8wGDo5GIFdUleYd6svMLWFsMkEt9Gzw9aGSNgyIfbPBmMfQ1Xm3wsTbQRWHfTS0Ot
96N5IuRtvpT66iLR+5t4vjAIL18NQ7BUNIAWIiUMfJW1Vxt0l3MRfI5ySEgmD8j0bMtdO4mtHTVX
XbfssGH0UNbxS+ego1cIwQphWMUdeUg6W08eOdshxLTTZwjyTXW+Cs2591NFU/xExW5QMb1jV1dX
utFcKPgWafBF7tC25Abayq3UKLd62+d+tCDBgSOMnfyixNIbo2Ayv/pLbDFvZK/vQ71Azjzxi8fN
UZpBWBu25hXdLNxZ3qRYTr00M7tdmFaXC1kbIdtW6QDCZ1HtQmxTt4YlIX4Ml+YIIZ5FMLp9Yfu1
niD8DGXhIgagvG10lBUWq7BmFmzouae2yWG27iTadKvejj4cMg/Ws1mKtWKGj1XQQ/ZN3meL4tK2
oVLXg7gOp4S6Jy6haZez7dPc0EmmKutLO5b0VWAPwVZPUFiF2hrnCq2FRt0NDq7MoOZpNagEpSG5
PRrtCAdKAbaUN7QxwyObXsOWFg849CZ9IwpO4amavKXAoLBfTDHZ5ALQR4etktDerVlYiquWBBrW
w2MRLzjNqrzTFGAsbAPUVjTCpb4kuTiR3spipHtm3QkixZOm5CmrX5zuPlQ5zmsJmByttRIv1z1R
A6FO9PIuHR0JG6X1YRYywcdRtB6tNl51SxMdqO0M94h2NU9JpbUwPI7iTsQVHZbysU0fxoyCxxir
m6GIyaNXH0teEjfJhveZtoLZWatMyFjsnPiNpGCcchnGHynhBakTGO5hMv2oUhBjSflK2G921ihO
5sk8v3ha20OWKyAOKGJaAQ2gnM6I5HWQUNEVcMJorfc0e1sZIptkEcXWVF4iZ+xTytytquBBqDi5
q3hggZjr20zCdCyjOtk4mA2XPckkHbjnfDCnQvEYTtMuK8QmCZm+gfZVSbl3tUk8EzIMyelW1rGM
B7YotiYRDn1gOCtDnwJ3sPN5FQrjzJ7j9ZiKZAN4I0MYgASrsQZ5FZJ3b6Ic8GsRvAIKyM8m9KRc
tWyIjI9+6HFyMwkdkzGLwiQIzGvQnbOKlIusrSbYuE3XpoUcqDUPdB6ZwMjy66RfDk1RumM70oFu
h4eEUxrrrW6SuV7vcrN5CMGAs4akR8vRdkbCHCIyx3upu1PIJndDJMRNy/7Z2RyfkoT8bZNOF0l/
191I2UKflvIyZkAYBjjYgw6tnTq9xnoxr+iErZkQpH6gcb+HgN+szsEXFY61k9vCYJWabvH3zqs2
xlKNMeeISdivtR6QSwVZGczxfsboq1f4sC2rHqmczb0KD3AVFfwxOxrJzuwplUQM0qlPP/6TpPPa
bRxdgvATEWAOtyJFKmfJ9twQjsw58+nPxz3AXuzsegST+kN3VXVVZ11Ua/qaWO/FnD6AgLDNMUAm
g7R4iTJotSHEglN1GqmA4IQ16a1kLpWPuJQzxyqX4HuTxICmI0656mum2s+Kwthlm4+EoCr3vOFy
SOZAWY1xuR0nga3KYFPQtesZqBbLOXmldCFEFgMIEdmPRU2108/WZy++x8kENVIDJE5ZlLhRGdsi
ZJktaHR6sta/mHW7DDrAjpkuyyGjZh8GrLoIKNBiPKyzRuRAp/4tDv/9hFQPv6KlrcvB09TqNpvT
ywdLw9n1fVo+ZlbQ1osQRKhjZseAq3PMKpC8rhprF+NEX0XQJcbYVlli4jva9NtZfJ1WiWYFaGCV
lUVAkj2z8U2Y7JWpwO8xkI6BTNIldyvZ66w2YqySsyXkpWPqPUDzpDNMrnMKKtqZeHhtpRQ07m1u
ffemdKtqJXQGvtDVUFKvCzVpVUwgi0mL5NKwSOmetU1amImdMj65aov+OWnEbqlmfWyxBbCnvEN5
Sb77EE67kexi1RyRZ9Zuk0yqI1Oxraxw3sV9r2G1iXGhkgWf4qTYsyWkdoaJLnYFloCDI0WQr4qr
bFSfHVDgBBsF2iHswhY2KQp5FCmoDnr8FyRkLmjVfULEjV0dZjhJ+Gh14wr2zZBktzXqYWOl/s8o
P4ypOSV1/pkPyiGBneXMJW4sITRtFZu7yWDwjyKN0J2EEzoW4nM2rsRKhrTTkrcU66MaMahbSYvf
qDEF26qNfwEkOFyKlw+4Q2453Y7E8DewtqPVHzSjviMO6a0gDyFRBVIhdE+e8T7E9Yy52DTzYFCe
oyn9TiE8XDjEhT0X7Vq0CsZaZaeTjqafRU6jAreaWNrpTZDbTZw9mNfLnNSwPH+OqVAS4VG281PX
dYHxiY+Foc2ixTYgEZl97HWvMEWyRTHvTup00Rdj2ygMTtbhDRPnw26Iu58si4TVRJkcsgIQha0a
ExmRpfJlML0KLE6+fM00m5MPIk0NZ1RF5irxD5x1Y0hItd6q/Cg2GqP/qDjIbdVPwm1gAoIn/jfJ
UJU9zTi3hEswm4Fb04PIUOSfhiSsOZVwJ6zf24BCUoIDTWTpip/lR2EEhAyVHg6uIcCKlq/8LBRX
HdOGjFOS7mNoDB2P/ovJL4WoYcpxrBcuGZPG9tATEJyGeyGTDVsx6swR8ILQ5HVsiCF5SMpdUGiZ
5DIN1wp+sSEUwRT/+XN4j4t+HSUD8cTikp6TbLQRv45Cym8GvaJpzNuO/Sn43VmYwiPdMdlAx1B4
84mU7nEzyTXrmHVTzMY9AoWRYDSmxBnLHGJi+wh7qSTx9Bhij7rqreqs1mAYcSqtow4izzSJ3Ewz
WxAXV8HGaFdY7WdrU4ow27Bn2cg2RuVfFcYWvF5oTDeIJnds9qDzOuF0bGlq/t8OdimXqDMYpSc4
XJTs2FSo/x9tTuk4oF7gx5RnMuzUBHOsZsjQqTR3kBrNlVLe4+CPIyViyHEJJGX7hGYGSb6b1FOn
SZx8dXpJMvU9tuCRp4Gp1JiXmY3aT9hEyo5Acciw+K7PibgWQ0hXKRDdUqOXnqZSdrQ8w4IXQzeC
UPBWS1Ji8/JXGyuip6oT2AlNvDVpoY2HJlIe9N19qvqemfYVXDSaSyZ8LhT6WAz3xoxtQGcnvS5v
2wY31Sn/G/upWsv1dFTq8S9Mc7I+qvGQTLpEXKn1l0vfPnmcliJ+lvr8LZWxYGdt8hhUTP1m/DAN
Mc2h2NkxHX6vFq5eZYvPQ6grxBLAE1YGFjbR9JzEwiGkZTfK4qXNcIujQAxKGOIhw5ZjwOM2TJrS
a3ydaVaq04kOuptxNiiKQXZqznZ2EAYNwa0bVMILsvfYFGMmiz04on0QE21aGa9QI6ihqrDNgZX2
fB8mTzPpfTPNuOYJlX6GhbTZ1lc1GDfI+TE1m/x1OyHeqGUyPGjS/jJZwJSXHiWJJ0ZMYWnWQRJc
RU23MIARPKG2dm0i/RAc+pBSMNMgHd6jsTprhcJkciK9dG76ld75AI1J/5dEsUda83MQu3ud66E7
gWy6oHjvAE9oYqe53xoZwcoLqmBlVol3onHOC+UBX7YGN4EsYmTT9keWIv07j5Tm75FqoYAXiCsq
Kt81OkpgsVZIVrRkllCL6IBZlVXH+ZuNk+XWEzGKSRR6jdBLbp/imlEUiU3IPJVvDSOjSu1hnhTZ
axQQwUwuPtVRjxiYp2VprAEXWQbOCakYuVtr3OhNBtwx3NjovnjrSnzfWjYrZHC3jXit0EWIrpeK
eKw5kjExuVUGt/8Y75M2PpqQB7tEk69iSCJOAA25JuiGuISm2OtjpsFjBpfeB+xk8BjolzgdseAi
x/+CkKBZO/cBsEpc4VCX0W6adGLEljO/mg7+Xkv8s94JH1kJSjQVReSl0nwb8BRrx0681jz8mnz4
3haN4L3yRZPper7jrZJllwJcfIvKZxOICo4OONbTE6mKMyPDArZR8j02hmBPi93lbODSCviWrCSB
HwEZ9qyGzZAIw4euZwkeQvrBjA3zoNbTbJfYyjBWOVFTj8uAOLMRQsOdkFWhvFZVOoFOBD3Oo7Ry
/JJDRhMMju2gJAxL6v1NymTqsk+DPu32QnjOjNhYvhnTHlo8aYQp3gpxeIFnG3ZIReidJuHoV+02
ztScjHc1BlbMZUco35qW5iCrqhNR9afCTIFeLC4WyRIY/ggf5ZT2TqPV+zBLbwKGTgK3ltQTr9YE
8x9J0KJba7wP5kTJksPCBHuH1PTqBsqV2bptpLZrpqMqD0c83JS75XqQsmvEsJE3WQPlb/FOunMl
xg8rbzGu7qQR9kag80kYgO/nGjQrvSUVF8Q0VHugCoOw9uabs9fG7YYRlhSkeajLWyQVt16T92KP
jcUM0O7n4uuAxFbmMtWijSpRTIUhAXu5aOauvEAPcwEjXszcjqL63ativsUq4E9Simmjd9V+luKU
sGI4z2YRhiXGOB2mttv3fn7vw5gezzRH9Ddkno7+FG0hsHZSFt4wI8K0o/JtiqhKhR8qBEYl1SW/
KSSoNRDldRngBpAIpS3XrPM8HzdNETG1jqOMIwg4kYQmxEHwUU1AOKXICa7W8brR1W7lKwbzl8VZ
L61gn2HaMpQCcL4SSARxK5kd6PqlxqYbfZZKBYOLBzGs+1G+WrmFWxA+KA5XJlghcHhCFtIOI6xS
Nsa9Hs+rrhVlt5qtXyWK8SvphNiLZaNxfXBboQtlF1df9GrRJhMwHu4m/K71WEU8FVm0EoSga+Z0
GpSOom3C57EE+GkMvKxG9VJ2HNKKNe2UiJBbukYibQA+UcGmnMPUoWKmGGRWu2m9ZEs1+FbLUh3C
ynH1Ibn1u+oSz15iTAwRKJz0WltsTYEhL5EYIidSY8Y4VPrDVl1MlQ0Yf6kblY0YmK4vYnITpGnq
BiauuWdpkuGn+ZYKI6cpGA0VMVp+ZP0v7qPdryjVkOYxVizUBtDbobHqoLMiVw7oAVrJh5ySS2Xx
OD4mWFdokaWvSRhObDkj2SxIe5vMIqcLTBQmy/c9LMbmU9e8JvLTqMVEUqb0eNPGswuTSqW4VI8W
PXi5BGdXqTPq5W87K98j69tPKigS/zOT1WfZGLcpXvsEkZJayKUO8JwgCNN3s6S9V62MgAMIbfGL
wjHkvc2UV5Obml22se5gNpWQIVbew5CgHxOIx06zzzH8Luo7wgmtPZvi12weYuTUyVlVsRvHTVw2
Pyz5HnQRMrtLID/0ZKcEXtLjy3PCGqkw9rjvCfrNr044ZPS7Qb/n0i2lYy0wYbsruC6HBwNqQA+u
A6Y4gccu6GGVJO1mmvcpm8jnfQuLp8RrLmEqGDTPZtUuI+bGIo1ONnfKEe6rAin9svDG0o9zt1aK
a25MK9gFAJEPM0QRhzQueYmDfvT9xgZVWiv+c/a3Q7hIjkAa/FMe3RpA0OE+4SFQ/espx7PpO1cl
7OXfleGRq3dzOnTq05//fPWlGe9R/WA0amPN//QBMg93KmOfzHsG7JLRna2D3u59/GDqqPVC8zAG
u8rfzxjlZ3urfq/Vm4gfhY59PT6kLp55k4+dTYNZGL3YGxJM11J+y+QZMw5gJIcWvKe8iPperr7F
4mVIvzngUYGrvp6dpuava5+FeJ3VW1D+xeqLXEAOEKxjpFOb/wuDrxYLPgYbbGGq7ATr7wH6acIp
fGBJBx9a9iX6D1n+8oGAfPUpSzfFL1wZsDKuGI5/9hjzJ7BaUiLT8NoRh1SUMdFrssw00x5zYHiJ
FwtLgGU8x8lKEJlAwVEnLf9JDTnt0TMrlydhl1GOj/pPLjwLHMyLrWxa+K+vwm6foJjtPbW9VaTa
Whe/YIEfTfm5uNurh5zgS8HOd8ng8jJ75a0djjqndpIT4xxuzdg1os0YbRSS69UTfzPRdoZxns1z
D0IEENDbzeBYc72JqmoT9KVTokcUAFaG4V9HJyrhotTgsD9H9BcY1BrCP43TXQT8tywJBRUyXuBr
ej+0NPq+NUNXNn1HAkCaU64CMCeD3oPohZSoLyrgVat/opagImVJVx9jb60imQwkSqkQk6lWQEwL
2G4JBt5n1JwN+IjlY15jp2wCc2q9ag7AkL14voQ44QP+L+SZO0vvrfxOZI1+FpNzmlzS+l8ght5o
HKpi247rKlq3VGiTso67cxzv++hUTdtBeqTBLdPYpHjqCN9Wj6xyXvXFIRyv2vjge9YqSO37Rquz
VSy/i3XhFKAShCWsZPkWWORM4sfg8z92fnLOr4EGQEGS7Zx9sUWkeJ9Vd6n8Z8b3UfzL0j9J/kmg
84z4Xz2BsgE2pMqfCDOJ7f2kXKfhc6zwFlN5J1zoyJyw0Yc9iJ5cnJK1q6YvUyVSBDYnmZmPQV6h
6/+m4YJqGRViVpLSxWKd/nCOW4lp6Kj0K/KN+405+u8cDrtA98Rp5lholyMl9FCu0P+05AGABkpP
w8nMRyR/DnjB8xrhiclzu2JFVxi7BCxxjl8KaspcIKJwYskPv+hJ1tH4Y/ZLHKi/U8vI9ifNDcg0
ZJUvcQXLvlwCgFv+XGFVHkrwpf5BHCnNyOVU+x8/PRr106j+NPPdFN+K5phWr3KJznvE+SkY31T/
c0lFDEGoR+utHOQ9/ndMlvDBToQXVlCg682vLHfAOruTvoSPpiYhTtOosuZV+VwSCheTqR6YVhYN
Zo8zNmXozDnnEaK/gb5W7+PV2LOKP4f2Ew5+Dba1oiRQb5OBphq0uwxVuJ4R05xvk1TcvvZE3FXx
4zAflbJvkFKE85uJm13OqsdKCKHgimJrZaCyU7LPqP1L4URSicVTffX1pgUF1tAJL2ePqWFbj9Pg
NFpeuDjdT7c2Xid0L34z2Aq/a87hPsUD3CZlboyTYWg6WsT7ZcAmjH4r9CDQy4Wy7k89EH2Gjqwo
xbVVQG5wNQdtttEaZV2wm1CV4r1fIkqluc39FeUFC79CokOgbUdOJF1jOGUUfD6W+1RLvL6qsQtq
IT3fTCEiBaa6R390WXaoRIR115ROEmfbiAjY1ugdpPW8u0rDJUzDaVF8TvK0MwcsMSmdCvh+tZ24
2RSn00u3Vd6SAvs0lX0O2gBZtNbV2ta5Vf0CfzcfKN4E0c0YOTAyh6gFdCVPtSdGdYmyCNaIW9cx
H1jT8wgiF4RglNeslbkdo4606ME2cwVqO/GicEDp9BHgXhoa0xqr1VUBCJEmL22gdb4JzT8CBalL
uIokH99ypC/3gbpL9wUCACdXbli942EK6L/hALPux4r2hnEQ4zM2qgr7uOh/JhgEOjVClmPyE9T1
pLbuNH9M6h7HN7dStsIcbkDzHBZ/kEiYm3foExeF3wfzH5iu8cBctCIHaImYeAzAm5ovfAT1iVUC
0JqhYLcCZE4SklHkq0uNkOJ/a2EPo2OqwMi63epgNV3oDoyjk3Rs94saP2KjGKeGNzJaRMROuIu9
K4g42CnL622nYG1l6qbtDPQ+QLMUxkXPdbIEQsvHYLyo9T2heo0ppayfuvswkf2bKk8NNS7jrzeY
6IMIOUyRn1osKQ06sFd+yhKrC+Phi1+i+tlkBwYuKNwCloT/lyFvUjiafWDkjtsBeI4yNHEUFnhE
F5OSsN3msg0XDR+f4dIFDk70eSKpWNV3V/JL7CCarwJXBRQJoE6KV2K1Vn1lKWcPCKruQzCeEiIU
zexdHpCscuPQjAASv7RoJzbCUeNObZBFpD2uqQhxdcJI80B1VJxig7gk+2Y4drp26ayYJ8nwJiwS
7qBlz8lkoGiYuwCAYeyJBtAZBTaw1O0KBBBi0HO6K6uk1HHoQyfWR0fByA9FF57qUtyJGeF/Peyq
9N7IX3OASALUTSY12BqjvS+JjyQqdsXAKppGDy0Bzzqs9YDJxLDaMTmAgP8WDKjzcUoxJFePSm/M
CmKTZq/H738CoQ1SCh1ZPZqZdTVREOcYow7dtBdKEYrKZzhQd2f0dCLD1m12p1M/mdFwNtF4Fabh
+fCTwTh7Rp/ckr48yqFwKILoUuFCJ+PuhUZoSzrWTbckz9CaE7MPJxwTpOMATpcx6NA2k9v1DMZA
/2mzYTNBt5nEfK0y5KDm00GKTXccF0gtRmjXQIGgM4iKZ+kPN1x7qNrzlsgn6RmK3XslG7Cl2TFv
mkNQkT5bodxWW88MwXtN5a2SxA8xsU51o95FTTqpueYV6b8ozb60eWMZzakqt41l4Pgi7KW42Msh
wDuFaSpmiPaz+cXA4SXNxb8xgRWhCTiqgnQRoEVTqdmku7au/tVC/Fdp5ikfgkeKoUZZ3yrd+G1M
rnziA5I4Pgb+tCX6g8EivfpMLVBkjo8UGBCVmo5kcTnbB/OjynK6t08JyDdDXikpfM/bigmqovoS
4dGTHgOA+DT6dDH9bx3v/Wbvz05muRkaKwvA0tzhKdmG18naNvjVzveogx3x0vYWy4+CUqI51Mk9
wvEOE5aqKFd5c+i195rtkqkMWQRAB9p+LlIb2Mcs/6krMniGf4F6aqJXjjdqBCmc4ms7AKgJNiwc
qMpIscAfaiadzKO0W0meJH+AzziZ0tp+eOvz33KFoA3CPfMHkmKs1ZNqZbyI/S4Xz7FyhVslbsnL
snPEFGOq2wssEf6V47UkN7ZylGQtKs+4+ceu5iA+MonjMLogH2MubYn8WHy/reiir0GmvKA5sZW8
mapJHSDKEZSi+VznAYomWYWRZVoS3RLm7ysleDbyRjUeKQdwRjxVpzzleicBkBKjnntD5yGN459I
OejkhWvjv1ISt6JLO1L8KckbNpMtUczmBtnBHG/D6sVducorTH/PZnUkm9EJ8Xy0scetdviQcrcf
OV0IduJMs1Hp1yjrpO8U6AQxbO9V6QHEiXggcm0cUrzjAKWaExHc8cXl5QjhqQXA85nnKI8K0k6p
v5fWToexltF8RNNBCw0iUoFrjHWP1c6PvOSJOHlTchd8Kf01s/JVZvxLOC6i6wIZdKwKZPzj+Bzm
ve5vLekcrlEp6hcqflN/1OMuCz9G+a72r2qmD3xkwkekv+iPCMNrxc1kPUvKeULF6tHhAWlnyIGj
fipu/OZuqF2y5CgjSY13o9vZkb43i1Or3sqyxBVldpvpLNrYEOEBrbrTeK5Krxf3Q//iryXKdtLO
uXkxRUdrXG06dwQS4YwgshGo07NdvNZsIoNSj4WTb6PwMMJSYj+r5N/Z/Cto92pwU/s5IcL6Df1X
I93C6I9iHettJbwm7WbSbkzzxM9A/Rkmt7Ce1OGMXn3o0knXPWF8cBiL5tVwBNb9T+n4a9E4xdvW
FfKzUR0Dfhcb0C2985n24heKESj3n1R86ADjo9s6EMX4zxfwOQVXdld+D+r71P7WgoctoqSetHEn
xPu5cnM7YD7i2WXHrtuL/jW3nxmjPgpWmm3zryRkqN+W0a7tvnsKNaO9RQxV5GjhzP4eq0e52iTW
J+9/bUgooa8jVuB8FV7iDgiX4wemVmmysEN7c51iPONqK+pSeHk/wX2qeOtdjTi1y0zBijcudTDv
wXAwLrYjfEpr/TfvPeQ2AcViZ71JXWX3/bWhy5VH5JhIkgR6SE8ny6WvDpoFobyBx1kZ5av1sUnf
ZFjOLCCF5ZV/PqHvFcRRCD4S9W9+42WgEiiXV8Y1qcHBxbOUbrRl/iL0dCzuU/51lPNVCfo31y+/
OY7hW958ListH7FPjZg9ArDXMQOPbf4rRUlZ/ZPrfaRswcZW2uoHVTmNyXuuXrDUitLjoJ6XSZ58
ulrDuQkuISY/hrBey/5nUB9pieibiG6anKbals0pbE/YCGvDoRD35EC15QgpSYAfosax2GTDdhL+
DLQYtQDaHv0Mwm/kJV5qfExUmJ1yaYvv5QE/LqL8qvFf1pBYjs2NVOqqwnorgYzRPNOCtNzX9aOp
LjVl0ztq7N7ieNk2wgs73RVtXX+kX+SJcQuBhO+uJIw6s/RR+Ee5fkdyg95vtTiiUrlwFJ3CdNN1
3mA+/RXwlvIKmmMMesD7skVnotPHDHwLzuamtMWVvw2FE28hnD7/46fh9GQGWj5N+aDAxsfpPVD+
/Mntb11N4MAqfS/AWsGs2n1kuWKD5ew6co2WQjq6+NouWkgZemqq5FW+iLKnmx89pP4acr7o3Hsd
AjYKboq9Qt9F1XrWnAzNdazuwacVekEUpYW+bbsvfM6rbmcF127eT6tPscKlDGyEZqLZE2wIKfHe
J56/5mhFbu42EFROka0TOsuk+WvWxHGHpa2i2BA0aNcG0lM+zch2p4OgnfDD1zNanl1FFzmoP/RK
YnjzOQ3a7mYGXklIrAp5uDfSveQfCu2lJABcmzH3RuukMXgn7UQ0H/16cOdiHxcemn+pPzOWCg70
ltQLfb3Lx6PFiy+EvdjsBfrmOP4O5u+cwR5BfVuU4zQoOHfI9OJvnM5M2vqbznIWOSoPMGISQXln
awcmSBE0uxpy1NlU13nDDc5oHeME5GnxNT8p0INoPZTnJTOuH59TuI4s71MHE6dq86xt6ekYWXGe
697Pk++uDLYMJFnlzSoYbcUt5SlzmgcDkmqvLy9N7RjSLgi804WnxtkSxxZXTN0cFWYJ970rS/bd
omLAJ98z13gfoFgWNj2OOokdza9K21r1KQNStlbUOavwCsBX0fautOIfBA1sMfO3xL0/hmLHxm2h
grRdlxzHyFNIY/9GSLViBMKdzdW4+jIdFdL1TBndpAysGeex2+BzPtBRWa/EcgmUiLlyAtvP3ObA
ENtKJKPT9qGDHMA6eiusQoGNLpKBhTiSY3QgCBiKbZIC1p5HAxQEP2NFe2vTS4d9GgWP8aYrVEhM
9rWuWn20LeUsWLuH4OT/aEhDlWj2r04DhKWjmomfb5dWVsjp07yImTRzzbGYPgwqqk3gKkxzkJ6D
gkKzVchSRFRujeLsInEaJHu9vadMfJO9PSfIuU/peDXKZ4u0C0EVrcSXzytvFHzlPyUG201QuE7b
idHDnG4c8MPkiGxyZVubLxSMIydGTuLfhZ2Juj5TBnr2l3zTwr0vMjDJ3cb2IMBzKTU640OY98W6
yLazcdDiEyay7hRzOu9HLgqfA2vi9jhGbF8T3hbBp50IOQb/53l8GOFOSMntemtf1DHrGq90B6ND
85CHWwFmWHTV9g4xDQqo2BnGhynohYigTmeCF/x8l2PJxunEkEJ2IhWRBTkiwbgolL6CuA/l+xJ7
KeebQdkwR0LRa8keizHJXPQmfbE3x9NANCWeyoLoIQpgcUa8WaNng5qVE4w/xrizDDIQKiSuDumG
LpyK3fr8UV90egwJVZRKCJExE1hVGF9wixZvSNAt/dBUXgIlqmwUPsTf6KUnjoz04rYLvyP6eyJq
TeQSjhF3dtXulfbc9bAzqDAaWqxqjaW4+av436P81so03pG5QwsIHXXLxnPraqixa+auUFbJ2R75
SM0zpB8ZXt56sasgudYh88U/XOW65jUDkTWuihM2OZ55bIf9pzm8iZSrygKUwZyo6o0tYw+BZ9bb
OYJdSTaGeBz/Rk7z8LMZ78J8NOK3ycHzJrsvRdz8L2iuZggF4yYOeN56ImckO8rStAqHs56/c1xq
6m7Z8Lr/IXbAH/q/ZUN1LfMHOGYzdN3gZcXNi8W1q/qAXf2bFR5SYStON1X71ydLDVmJp0m85PJO
C466eWZ4Spk2ab6fbfhl/0ibsGpKyPwWCcNbQFg380OYo4N4mtxm+XyOa45X+YjYkDI9XWPqTs6W
R3QjMDfHiLKNlbeCllGDxOmi89JbGcDvNAlx0FL5vg3T0SzvJDmD+B3N8WB2FyXed+oGhKpDf5K5
LTurHdAsVZBYKNt4NosG2v+b+mvECsNoWib/+Er2ZyKeynSzvEDVdxm0IJ+AKunD6q/alt0o5zuj
Z5t36bbpfhfoVGBEe/7uMA1Ixw8IJlvvTrQ9qvwshRtyBWaUWJVOalNBM460XA6KchvVm67tE/1d
lR8ydVqff7T1ezX8i4Xt3HFgklZFwOtw4sClxsXisZCdEGZ+srvp4ge30LpbTNNNdr7q6YiIKiEJ
40Az2Pi7EXUitv4ihKkDggvQnp/nnWl6PROozRYMmlxHpikyh0tjOYCm6Dyk/1XIcueyQIMUtT9v
oPuLqfc2cKkyXLZGVfGSAgJe96K+noVTaZerTngEbrjmeNGpSTvhnYaXXnmyYVnRU5BkY51S5vqq
a6n8qHAAKTzBJAHxIXyWrbtakKU3reJh75dfpXpJZirqNyTO+bCWCIvNgfW2kflViyzd1xjvqm99
hWlDvRUNGrx9o1EqMZUgKr9AiYM4Uu7hooVEwSp+M+23CE7WzBC0TbPGJBBXuRX8GuGPrm5G5s76
XVoC5F+jmqjUw3NhSY9Bu6mVq8ZETZKeJ+oh7CEx2rfCH5QA4pfKDTFLrpXDyABmcEmoDZ2E05kf
M1aFY3GASmxSZBZnUprGxXcyfVODvSx8NQ1XF0dmcaN8qKwSHAWBQ3GQ67sivnNF5Trl6LhRGy9d
ZqdZXcJtuWXQDDTZVqOjhzx49ipTOGjCRaBsYTwJ4mGovpbZuxhkcITUKdWbOipbNf2trEsyEOBw
003KBOaQ3Uj3AJc5yj+VDBX1erYHGh+nt2F6GURKP+eMAAp+yWTnN066isjfcjg0ZNIcwyMDXgQz
YQRwH4OtrHmCfvEp4WTQWZOFJIKiMtsFI/EsDUYWXD1G87YHrWq7Y1a+6bhxKuh5dcKfUXWuEpXs
K/ljdhCTKAm06TVao+0kYCr9Sqpn1/4zW7fDRS/YK8rfkP+hVeohF6ljNeVnadiydCesegJAvbQ5
DtlO9U/1dE+aL616b7rXID35QpRgNydeWB8kZRdhi2Lgf0FzD3egisyrb5XqlXcMLU3PqL3SAgUF
sMkgrrXslZXbuSQraufLn8oqYqgH1eihdijSlO9uzTqOn9hFcFtwZihXOQztShJWkMb2QI7Z0PzK
/YFZTwj/vyHb0xh3OtUpGQ84tayr4SeqzbXSFauEeCPaubnljayI43yRHenE8msEBQk2umdZWzm6
qqhOiuDOoKkd0J7YuP/zF0bLwV8hVM89O5b7BFos+RxBYpdfg69DCtfpDFpnfM3FRyBcBumqSYdq
4syizGccd9WDGUuzlzEh4y+im/QSKq40oMD/0s1weW6EWV+Jzn54m5lub5NiHRa3BA3P0qwpMicr
AddFq3rZ6k8adgnnis8WO3X9y2R1FHiX+MPLJLgKWw0B2iI90BQgg+Navk76mTafItmZfBojPrGC
DayiR6YerU1cHg3ARcpgBBc6IlNIGYKSw+pIBVP4+2T8YV/m40MAoKO/1ozLRLjPnzm7yUcWeVO5
IZ02xeF1QSG6QyWfWtOZ/zLMD8iVUo7sBEne1eLW9M+cAZwKEwMaEh0r3VeJD71SfcvD3jDvXXgz
y+Ogb+rSS7kSDfW9BmrV0PDQygnENeXauwmTNRRnf9zzYX3gBvpmoperFgffvw5cGkeLNSGxgNtH
AJvKnY39RNNfnjogSWlbBlcEz8hkMfjIPsrmoitMAq0MwnKO1lXAib/zhAlsH8prXdeH/z6cga/x
FWSPeDqG2Xc1nJYiWQsiNNUDuszEHounNngJFHCY3ywuGI2Q76XKhyXvKNYNb5g2LbVNzSGzAvUg
56Zhl4akmeW8JmGnZl5k/o+j89pt3ArC8BMRYC+3EqneZVuWbgiXNXvvfPp8J0ACBIuNLbHMmfnb
nAgySdmmWL/UCDnLQ1e9ql83zvvXvMyqMxUl9Fq8hlemSLcMNkPyOUPK5dRKK/0eNqZxhsUsTA9d
spZskzczXYlrDmER2TfMLMtQZiMMZs1pkwd3s//X8lk5N5YqajZAgNDkEC3xvj8c/jjAe2YO73Ky
7aBlSDB5seXYbpHMfKryNy17ry8KFtO2SJy3MHN4trfiaZbUfb3rP6QX1dxIN61y1hqaTNbaQVxY
xbot0AEeBKxpsWMoW9nNdk7vofKkV1CmjRrtp+KQdxd0S1C376wqWyr1d2f82BpACVyJIDBQL46S
12pX8Ytl+IN4fnJnpOJuOQf4Ynazj9p1lM9ozLkiQC6iyrYrFMvIrl4Wgp62fXEMjtY+c7bBvArh
f76I8sC+gc6AVpWcug731LSMOFgy+abr57h8B1AuLJSl4wWzYSSdpwk8bj1lh3KNnMonS/8qIKQq
+QSsM7Vj6RwL5ankT/9YgBzU1zS0VgrKyGZ+xfCxSv1mJw/JOVste8mOdb+XcXLQIQ9ofKJxmbGa
nVeFtd9x+TvphPcUHxpQSdp8V1g5HdBapz6Yi35pcmK9OKVQKj647WawFzNeeiKiaDVVDzE5j+Bt
9AYhWCNaMsyE6hZdGWV1V3PoZeOriTcZUIJEZk7+5RN2VGLM6ZiDrV23YBlvsOnHK8c1P0ycnPXK
9HrrnWEH/y+r5HsmHxF9L59FeTTaTVhcS3tmf+DKct6T+Yzep1XcRN2Y2Kz71RSt2GcbJ/+mhISu
7iBQFyMkOQgywD9m0ZO1vpBmMr2O9FXzx0n1tFkCj6u0CPdFdc7CbxOF1RgfcwAaK3hrULjr1o/E
nnPpbELthfAodCpyc5TVW+R+jVCW+OuWTfVoSD9ZWq4fnPtkJc4Ec95mYENzZ8CMfs/aP9/4jPyH
2b075rZSN2363QZ0R7ux/J67lyQh/uUgD//HskeaNfll+PcQw7lABxLlIUZ5Tb8H1a4O7kDNyzze
Mx96tpCpfiEBW9jkJlnw5aVYLMlpmw0kf493cPki2xOYNlVrPyB8kvSvkucmovSfKiXf4kNd/r/S
ntXUFs7qnk7XB/ewMiG5+BOcQjfSDjrv8vQwZSLM4kON2IYyV30PIYEu5fvW6S5tuVND1Dbpm8Tr
imh3if2xk9ZtjTrzX8LORdNXFwarumJSJXx/XsYBjyc/XgqOgwGutFLTlVm5EUbnjx4NPhuH3hVG
DvG8TfpLLe9ZcyryX4fV5h2TW5bcZflp4OfzjSsP2ojoRw34wPmtTS7JPZ6vZH47QM3yZpwK3Dus
WGfmQcKAxi0AzefXlypsCDAJsnXq3viDmhlaFXgT4WIZr3Xlnf1nGAfQTPcPlF20BWcrvEUyTsIt
Hggvza+h+536GEQkiFksAJT41Kvlk4XiidAoT9cC3LzO0tBZ4q57CfnKpN2EF4AhplzT2afM2zVb
L+sBQyHBHNNR0ag1fK9xHxRP8SYWMosbgfCYNRsg02R61JS9Jjjp/laM3GJI4JjgQeTMB8ghiA0l
JGajha88nWo7S6vYd5biC6igoiZ08yBE4dN77Gz66Y5UeaGV53miaCDx3TIXZNk6jz3FYinTIRMt
AdqEsjubHFWF+q0lP8D2lrqv8mNmbEKMjrLau+Js6NUZEG47KbcRvMH2RBbfI1dWqXmQX0TVLdXm
hnTXc2hqSxw5GS86HZplbsxpW5rvhO0uei5/kl219kMzMUmu0vJkq3/iSljamza858Fn/RWZRL4N
HNHSkZGQSsXyU3gf9ZFIe8DJj78xwuZ1nVhMKQ2sdLMYPAL2421qPK9J+jnnB65bDHPUqTAAiwGB
5cEaPit9xcJJOgsi8yRzrQwnuz7he0TFx4p0h6YYPm5KTjUm33Y1SrtpN0moGUrimTCjJxiF9OjK
7VXQ8DWMD3DxM+LLXP4MnKtf3yEZXBPlMgFhpBYc7aPTeE13aK3fLPoc36rqghHfnjZE40I6lSgT
WKir70dCqQHCZABYhDjNmk7JUenIZGxZr6y9j9MbiwVA39Ec0LzmzM7rajNQ2MV9R1wosL3CklF7
frM4gf0QV8v4kO29Hv0Vy+98YPCdgBdGXMrHSt4awq93DBnkaztfKgzSKeOOFZx9k4zefmLp2fRR
z1+S9uzMP1T5fr9T/W+txBWyAP0zHup8M/sPwef4/ifwsGbCvCFJ8Yp71O/i0W2r3xKPERJ3TtBa
RyRgH1sHaT2lShdk3ntn1y5ns5/Raq46Gnh/78dXFHeC87GSleHvJs9co3eTiVTR38bsvYr+NKhh
tP8OT4gIxZphQZKa15zhuw5VIjqMGxKzZa0cOmzbypX4ujLy0pXOmfdWEFphabNnApvJc01r9crL
pyiuZvtFzNdiuKotbxYRkDLm4a5R6RsD/Ko32wCJltl/im62o1lCAp1IlAUyai3/t11xRiR/FhbW
uXVcO2BKNjf2eA7V38paqB20z9HpIQ6+5pBuitI1ZYXb57yo/lMhP8EoCbkiissBsNQmnN7vgX+l
ZZhteAwcU9hx260CM130C6n8q8M3ZzjyuaH4AJbBE+/jqnbHJNoJx0uPSTTj5ehIagl2SbtPUNMl
9pGayNYSbEAGhMGPirynMCld5amxGoC39ZhsJShJzW0ReGK5hvnMcdxzO7RHBxMRCb0KqDuiC/6B
FLNiQDtgU1lDbDLfyMfwYbN69uKO25S0j5zAoJ2iXHXGTt1/SdV3PXNMHgZ3WMXdgRAwl/M7WnGg
sNCXyQP8yyA8Jo9PSX8RAm2/ZdNryabTj16ZwW3DpT4+Uv8x9czwf470KaWfJOobEbKLzSgTP7em
Zd5gfG0QL01bY92tJOTniDGwb/AKPL4ousY/VIBw5in5iQBbwkY14f5icecGSZJeP3SZzdbqlzF9
irkQZ6JTn8XcWdXfzZ9YBWsAac1oherirBFnSlAPhERxU6p9Wv8z/BNYVEEqUH7WxdEtzlqbjdWY
GCrrBv2mVDcbEa+HiRX4AaDKslMwyR+VAEElYBPYWCFLx+Mp7HyIlloNyV//48tftrMPNQWT23du
nrgyzDARtRYHsCvkP6B+8Uzc2TsbDuEHLWTaJ4Mcbq40Dhb1kbHPQzuXbPYM+IlIU/3iEeGhz/uC
GADacZlTLKQDJFUtLrDOTgfd3Gnq3maPYsLKUcwihxynO0iilt3N6F0bGO3MHxgqYiP+vaNHtT6d
/isyfocK2Z/x29FjkQbD7mfOL5h7YykxI6+njY3lX1rrKXSrB0JJc0VsUI+E3ZAXx4+W3bElGJsF
p+P37G6u7tiZWusw9StoegWrHvqzbj6Z4Y17as9QcrRGsZO7TXtMJ21RPXMq1shK7KrvV9X0z0QR
w9LrRdVdaqb+DumdYkPEpl91dvazC2BmT5MXkkbRIoUaRvRrJAzW80VwYfFbK/1p1dccbGMORDIY
KfcgNAntxpR6MShrrHBKJ+Ey5+ELKl5VY1wGCiDpvpFPxRt9EGuSI/ne9BAr5WaQnkoIg8z8kJPg
IQ6quKAwPs3C7UqMA7kC5j55MZU6rehAUpapouxlUXiwAVcniytUNvRT4m6U2rUPG2o7i2qYHmeh
hbXRVEI4x+2BH7SO/HVuu0PKgs3rtPDxpmnEeLF6ctO8jYy0+gqA2zH2Lc13dLHw683G0aHhq/CK
mwNpuwuasyW7lAFXTD4Lrpgl+lMaO11kmTBh+NNJKS7ieU/J6ciqt4qbXwzk3PASlD7P0pqbH9zF
uSz0JnBX6rQVN7/zHw0paFHBJBsOIBSEIIDsOHtVZmQPuY0WoA7dDke16Tzl+aCVt0p6K4ib6XZ+
/qQoaNpajT5I+yS5mNajcGUHCLMMlwV22rakxfUL7LRPshEY9hCAAmYK1wsOWq28YMdzjXQvuq6Q
BbpkSYIwQGPxds5kigkR9lALaxJfvCDoZoCkR3eJ28/Ik40emJ4cOcDj0qbU53WeNGu9ySBkBamH
oBUOKCfLR8NYn7hqyzZ6jgIxZZmds8wPGJMAxkrJ3PtgqA490+g5skuBB/6GBYEzg4aUFJTRN3Vl
rdVgXxpvcozu4auq1z7NTgsCih9rkQPWk8a8bEPS4cRjA6IoWduXjRtILX5N5VrNRyKbdIOeomc9
OKLUVOUeoYKu2JPKWvni0MdrpGE6wTUVpPGWX4EjuiaWXd/NYLqOzOln/jA6oFayeHF7+87a6IBj
AerAuATppdXBXNGo4mUKrVeFRV/DkOJM30IWNXQe1Zn5eVVIO5+Wl2eyDM5zxp72++jcJ2SJYQ+V
xjxwSSgB2FUR5v3NS4eKsJ+Uj7omj7r+KZ5a9W6USENA0syRJh95oDGnW1bzuDmwmGyTCZHwlse5
O17qEHbI3/dgZj0IcW5ZCFM6sLJL6r8MYMfBAL8HNbV2qYEolbWnSwdjcf7PT2XsUxvFv4tiKj6o
+yU3NYSOvJSVGZbOATJEGYW6KoPjppbyZusFqUZfKoi8VJy/MUHPoIcsfSG9yW2WdnyZkg9dOU+w
zMJOEtp/LdkIUshO3vMcjptAeykSztb61fgrTURd3RsUHhEBOPJwj4SfALrfRiMBssXSXvpyALA6
qhftUl2V6Zom3ZuMYwizX6sPXuIN+7U787NGnDGROhsHqMd5RSabDxlPvHFsVeGRH9o/yaSH/w7z
LwiIRt/QPUg+lBLFJZW3zbhv+BDKkiVF0VclIDtrrwUMXfVyYJQY6BeAn3TzWg0/vMly6mKrViXW
kQtq7b2zroafr2WiWciVXdY6zejM8hbCl3ETEuKDsQuuzsrgHY6NRZwLahU0ugQFuKHX9x4ardoF
6GzXg/OoY4aExlg4nHbNxjK4ksmLJjKaN3N4KYxjkEFG8XRodDQEmLpW2fwECLJt7mASl0QU/vpe
sIryrf9lCC3lvgVb5nLGyPyQvciWBF7CauzOswK+oe9usCcsOynblij/bfwoWgGzTWp6CkMweIxB
WbEApESa+EkNJGudHfILFcD8Qjbd7I6rnkQkXnIo/dnNBea2Tybme0ZkhRTrmO5wpDWUuqPdfbCK
i+wek2qUKgojtOMZk+QpAIBNJS0d3uK4POQzWpMfNfTQk0v1KcYRInFypuPNwOxQFvXi51/dXCBm
+VnPFAdIX3xMzjHBmZbcQ4RXNuoNs9uJaq3GK46jBVvYJUwlONSdP42oIaIuadaDKV85/m8hvwt0
SKknOqt65RSq1+mcBHw6meUiHAoxFqXiYPWAgNchZ91Ss5pUkGjCIf/l1jPrvWYVrLX8IkpBGB7J
c6yXSG2cVT/tVEIswqsauXJ4EhAbHguhj0EZuVG0Bf2YF7FuDU6VP2JpxLSvrM8GCNiMCa5Jdw4a
bTv/cHIUCdx8JE3+LUSJLFwf+VG1r2axLdKbWtN3KrfEsiCu0Z8gmh+0ck+g55JBKDzraxKKCUdq
D3wlJhWvU48ZJZDtyvCKf1r65ROr8VtxpIn7QBO+xMw2lZ+KwsXMCF5xFVr04izqRlvcneogLmyZ
rK0nz5s4AtLumsnXVj2V9eBa9rwNy2JrzbKXzA7RITXvXrEaOLsWf3NieX5OCECl0zShCBSiU/13
8kY2ocMh7Of5X42KzDK2TfAZaG81guek7ZAjP2Xthejs/0sHroTi1ZHJLJ22zG1a8VVhTiHBQgKZ
jsT+drCl0XpM7TXCZFRkb5a5zNe8euV71/+TEAhNGu1SuyrKj8HrvATwDS8J2VnQpeeylBejedPB
NUrnPABkVI84+Ms76j46Emp0Nn7kvOwpWZhjjUl0RuqubOrcq+z3otkp8TXs/zRc8UXQkilBco/S
uu0mZtTol2iZtGgNQrtQJ5P0RTK74SG19kCQ+iqd8XTksGXFOu8OPXnVzBGcj5JNip4LXQMk3niE
fyiL7o+Ndaa8IdHMZpjrlmH8XuW/ZvgWpJ8TToUZ/Kgf2FlPrM90pX1w/inyS55ONTqF8p18INSC
G5tw1z89WEefnX39xdKj3QPrSlIPZo9TM92K5Eowpd6xqQ42NEJf3jfyqjLBFBa/Bt2diSMl/+AA
UKQdcB/FYgUZhy13b7sVQWO8xIybybwjUKOQX4599uN72pw1iHdsy5hdmM7Ywm3cfTar02Yb8Vat
tyyG9FDJI1RN9K3FV++wwTrjp6HiSIACE4/XZBs7nWwz0w74uyguxMTb0pPmQgppoJkIl8YkI6Ym
z+oMBjf4bzUsdMk2vqPArBwTHZSYFi642BblfGYzBVJMIReS1FUQkglDauhVVDDLf8mmi6p9kQi7
ByINxgyL5srEk15TAtP4tx5ZhAbEmQEg1j3QQ4IL+AkX6/wrl++zSTaOV9IxzSgZTg7SB3MfwK9V
+m81X6z8I8f8WMkknvPS91TAnK4HizcAKT350iZElRSto4qbyUZ3wW0hTBqZDNOJmgEl7VFO1urO
wh0Fs9D92s0T0t/B+L6gywP+b8p++WVTc44EVS3a6jB9g9laOs1v/aixJujaYkKuZobwg1XmsmZJ
VO2l2fyFfOO5gQOSHOLqt2RQYYFDG8Ph2o0XbKHpTetwdKDuRBtI2i0NJ3kMFoSw8ayhb0UR7CvM
ZYixzR3nTBBvHfVjdueVWl18TEci0myqfqryR802oXa3+SQl8C3+Rr8+9toRayCnG+8KUlCEP2q5
ZRCMs03b/MzYKHvIW7IAtR8HN7JZvwaWWUQbg0U8bsCyeKagRY5od5Vs8xFh0QTQ8381G0FFxqLx
JMx60Q4qLhlRW3Y0Q8pbZbNF4hJ46gg0spLrL4WAl7T5n0g1ip3pSssOpsDT3ZIkohqcmh/rkUMG
fpCg3iIxD7MOa3IdpDc0ObiTwVVHepKtgawqK3YyluDk2DSXRNkNw4EwYPKS3knGOfrRdaSsVuXS
YmCxadAdXIS08oWC3LXDEAaJroB3H+ZmNQ7v2PgXKWx+2OLFhYZYRYjz9aWVrdJVxu/953jhKgye
YhBiCorzjbY2PF1a+fGhkVYaIbk20zRxJSzHdGUgIwhRuYN5pGzBlhW2V4TPDxX4mfmEaa+NPqry
kaWf4IY58fIMu4rHwWfi9wWVUWq+SgXXZNK7kLTXQ4gK/fJAc5HWP++E7qvsZtPeBuawr374yrQ/
h0i3yVPPU0BQ10bq/jWQeLHx4pt4hEu5B2jxux3cAF/c0PpU7Q1Z7mSSevIDFMOQNnX4R9bNclCT
RXUPuR9VtJZDcpT/4v5XRkwPBpRp98q8dDTeXBE2EGzHW6azvKkCNFqN8qZoN3J9JTaOdM23CfBD
9IqOeiSfd5k0d0QjnI0mvityc+V3Q7sA/sX0QGhyyeUlPFkOURCFX185M7inmz9MryBT4eilwGXR
KfhroWhnaeSmYCRD05BOn1m36lncHH+E4V9r3qXhlvuHSaY1PBPkv6qMfakeugz7Je0XGUg10LvJ
xNnB6UjwO7pXKocIayrn2rCRpnWZXEz9rMq3oSE16FKGf5pzANwqqp0IOv6uqjWxXRjrNrSxLhyt
Gm/tjMpdbi371s4NrnJj6acndlySLmLbj9I6aKT8QXhCK2GxnD9K880ZN6jbDOPNAOQyyr0xfE0A
95V6sbKd+OL0Y0N+FVI+EnxL/VRrgAo3hfI8hr8qVCobOFLH80tyEuAlljjDbVSu3Yedv0ntV+/V
XgZkmvTs2qKkaEzaOs9pRGBrMhMLpx/nkdBxl3iYlmc7WHTD2kmOcNQuXkR0SCPp2q7oGBMGM+CW
oQSkOI/pBo0UT7kRXQQaPxMOQPOnhSe1m7Bd1V6ETV7fq+rZiXAE7DQiYkA42xvxsYC89xh0Ylbf
uA6uBB9Nh/9vbs9p9KsS89RLf06/QSgtNNE5gI09/PoZCLPxGoH70QLqI2kzHBS+8XL6p3I09IWD
asYhXvAok9aKpEV6Jbl4S5YzbzXdpgssh5TBDQtPUPcdni4kVLH0l9IdgM0uLee38Bo2MnQ66czH
UpZE74KiVKVgiFi81RR+FdCsKNvZTEIKX/Ku2Z9AJBGbJ5/TtBqkVVC8x6Shxz8D8T+OtsGdyFo1
jQTSf6g0mlW5KZCKGZ9gV+jCGofeNDzmcGO0O+SaNfURISovzEj4ho4kihPclE/8F5kaQ0VHto2d
p19+xfNvPP/j/XOdZh8AfardBqh3qXAmr0psYLQA+EhFaHu6EZgnr1D6ko1jj7WcqRi+LiGkl73Z
6TKkuw6EmFTxl+SvIEncqulbVVMyC3TP6TnqtoVxqAhgYZHUrF35eMrRQiKP5iByrjKMujKwxwbm
t4SgAYkwq70KM8GBxioKELwPHabKiL8c+3voaZsxzxQembiZTSbBYu6PSDF745m3HNXyB2lRi1jZ
aFEozi5FXQ/1kRABpIr7fI18Xt9Wm3gNzd4eLa2+NMo7jwvMfqzthIjfcE4XpbyU8llOX5BIiM8l
SraV7Afg+1r6m2S6HwlrJAeLgs64st8saUu2J45ozMb7QbNRRvcIjH90Yzck17FY1omrawifMVqN
xVd6TOmb/WVLrEN6EyVgih+9f2zMT6feGg5mSFdXPAJswMT5bnl9qd5s/ReAI6H0dDxFqFtQlC6N
dMeoIBxoayhu58lfX0ekBPboeIv0WKkaGTjbBL9BwWMEIEBOt5SCVc6k9RrZ2toy6BcrRMfZn15c
1D+fUuvskUpOLGyB4tIU5iTnmkT/mnSvRV5QrGFYguIjQ+A/jxT0iu4YxBdpKvsFAhBt68eHbshr
bM04e3XjTJJPyFrXGQ99i/QNcToiExeKIVYhudV+FdSAlvItp+nTRpRmw4pASAUMjisaMNvfpP4D
YQUn4RvaSFfTXk7HuaByTC4a43uIuMEZaLG0Eh3GlBwgnNzuV0YaKGCM6cfiNnU+dm3YS9rZhEsO
tu/iSU9W9EDrVv/XAgMIzJPjAwd6AyFOmCgsJgr0UN3Y/nvdfzn5bwIub4CPeuk0UwfQOrfbkskz
KLfT8Nfp5KOjAiDjJbkSzxXSUdBY9KgZZtTBuHp0QvHlFiwyqNeDuo2It7Svifqt2Bczw1dMnL5d
gwD77KqKQK+VUyA/nPqvsxfdZtoM44FwnUReD/Oxd3vYi5ssbi09XU+ggZxvZAzIOTsY8JO7APuh
smb7ifYX/UKqCepG988zzWJ6n7BlBMAK9sruvbR9CJ9LkKHwD8AHjiOfGmRolhDCnQYXyqjZ9tY+
rfZVfIuDz36AIzA9jYgxrrUfHNoBcUrogX9jc/Fo/Ok+YmIYqVTDvjb/t4X4FCYIMOD7ew7bjGyK
Y4Brjnbk6GyHDUK9NPYkrp5/SXjW5WM8PBgC7cKTTAI4QAXBXIqJSSPdWuYKNRWialALTSGWnKNQ
6j5A1pdmtWm9CkvjHp6vx5icMA4RNdwidghqKhi7MMMrwviu3aewo+wp4kQI5f04XYTEMeaMC1vJ
TbI/aPiw3ZF7T+IFuGqRb1UEzh0JLsy6kYPFhkjMHCk6apra2svWphlXY5wLfTKhau28bey1GbBU
KFtG0pEjJc0eanQDgEcWz3SJWzGj31lE1d1uERCSsdxo3PsNA3Y6fmbRuZRuXfjs01PMu9HMBxCO
ZjNsGpYGce4UqYvSq6+O6hJNe77OtX82o0zRfrUDfGS9T8kjootvNmavemZztDq+XLXypT21G4qc
ZzNdO/Lqk9DjhQQozzMJzr4Ig21I6L7iDcPHANw19Mg1grPIstDMk2MSC7dLyMsjSHPyM9dSnykc
okEFHMkeKDioy8WjnV5q86mvnDVCKSFaIZsfoBONFRB5rOwnY9fX6BfNzDP49dhp4ZXBRq81U/Zc
BZgvN8GwA/6wpBNeY0AuHjmSKuKGKHHkVO2h/sCDRdBh3aImZpHhqemIxKJwrecPziLR/Jig0wUi
RbkOIQX+0XjhUi4e8Zb/q3bD3zI3WCQI44qADEuNg/SndTNDmBx/hYmJyP/sOPWXqHuk/Q+ZgZgH
AiBE3jN0lY3sL6T2Fbfv46xxxY9+u6OPr6/kZQ8cdiz3q2kbSsj/ZPEXaqjxKItrdR2A3o7MYEH2
CKg3NG5I3EmpeI9duAekkf0lN/GtSpuoWRQgYMxE8Z2mkZzTGP+i/dEypw9vYgIe+otmXTAEiiUv
4Vo3/rXpLgVbUZgoxFydYYGCTCNqxJ8gcJG15P5HqFAh5l1IjcNb1L4qbLjaesQgz9nL1wiBJ7PN
1Hujypdj4CqIqL+EpTePXiBY7gVvoMfqs0iwH/qd9R5C49GnP1VFUx6eeMwHhW62HxdjMy4d1ruh
j5EJkP2VjQ2z01QzqQ1u52xoE8bmHeck5ZkXABEZ+XVuJC3DEp6c24iNsuyqdWof+IlohxQCKQGy
7C+7PTq6kDH57qRdmHBkGEQ8V/QaAhQMwoPDQyBaQ1Id3brmkCB+JALG7YsbOYIkkJyy7j6+2nTN
19fjG02D2mx5n6viKTFc9vV3FR8EP8XqSl6ScUFjkIV7ni8xW6vdKTEtwCIul/8v+ma3iZBgSRPH
R3kd9ZgtJ+FSQhDeXezhD4uChEgjntZhsn4PrLXwU87NSyVHiCDSjv7eRu9N09SYf72WL1KLyANm
IeECoNllaVmd31SbAkSEcBM9hYDry4yyJbnamXMOk52dPUe67qaM0TbgBUwfAnXIIYu5EkaMGTVw
tYpIvKGDQ/yReRw4uKo74DFO/jR6sF5nMTgJ5xhWBc6aCLeV8qw5vZqcMSS46gZhTiRVBZjLRcsp
KDAkkHq5i7EFqz2wyi2u3lX1XaoOir2f0VxqbDaXz1n6yum4Z57+zLiVkEBF/oRvNs2N7NA4y27K
6UQjisigfMHwG9tuo3SbwtkDi+VIpMBS+1+tAjowWCQENzYrICmizQ7LU1QyAig6ZuAaayxjefdh
uh17Fm2emSrpPJaALGbzmdlf5fjKIc4WcBEN+PHkWrmFJgSWWOOeUD2zo2niRRqOospT8oRZuOAY
mia2GO7oYYhJYq+PuopHasqOmtPo/zBtCs/MqOpufY3Gfx0ySV5XIo+i8k6NXmqNhZfNoa+6YdPA
+JfNf+ItQUWa2P8Me+D457Di4bZJ/UEvXdOxD7jMl8mwD+s9fcLUIlPqAe/As0TY6yRy9Tzflejd
AMZT5Sqm9ESn3hFuFYHGB4gIyinxAhGLjJoD/8eSPxYIibip/QcfkY7R/+ZUhqeZ2t1Xg/dwPSI6
AVbxOwCUTWzuZR6IiSMNSYWGy0lzIP/qK29ydDEQgStb+uUB4yDqKOLlzUMRwfncRJ8Tg+i8CaGn
/hjJzmvyja3vdOZXVPyIOgnYY5E67Pga8KhC5EmzMgbrrrgQJt8qqzn6iRycfRSa6oQORcZ6hFA7
L9azvYfWHHo22IlWVwjfQmkjhjJ6LxAEzIiMxnu2BibTGegflitfQxV0sqt07rP5LAgk0ZCTq8vQ
+ZRqjBPEMsioHI0RMeQY8lywLkDm8b/E1ltHwlz0Gyrfvk16+ipeNQTVw/a7AtFQo1M3fkoBKC09
CLLmAV78SSkVsmSeVKyRosRJlvdhsmOg5Y9EaF30EbMiwgR1C427aZ71h4w7QNH2GSFSMWlAZXkL
eTbjI07uSsLGsm3rvVOZhEl1Xjatbd2t4osZ7cETyU5eDCtrCbzE54J9vY/5PeZbq6G8ZCPXYGWu
Hovg0m0UnEwAs+UXzaOBfMNaddZbTIgOMIEJAkm+A+0HqTjtSjVvUvY3G0zemUfKC6EUC43SPRZr
KE8RXxD9702e8a4ehmnrzBqiJ2JGrh2MG8MFKLbXd7tYrF8wqdEXW7rI5qcP8e+cIQVYmOKMu4Fy
NslLKPo2O5kynPy8p74FBmI3WZgZYybv/7kIi72xXw57tYIBnJsYmnLtNyedk5WhTaQaukp5kmJg
CiXzMp2gIqA8LMwoQ3g03mtH2qQDi4LmQ4yIO+KAI9otXDAnB+GtbbBGs8lAVQ96cWbUItaOg1RF
w3uWUQflW4IJxCOmw+1DVZY9BdbolrXlxeA07IaVYnyEkAA7fc2i4Xhr/EyGvypJ54jBQmLi1VKI
iewmC6CX+jvUdxmIL0RYeSPmK5DoYZJfHne5PAfOOfHfm/C76BsWs61Oeo9XAIDKuOSgLEnJMgQ+
Szfz7/jTYHZT9wZq1IYdAA0za4UCnOkee1+lHQxuGm7aco2XaFoj2+7Gb1FYW9Y6hNU5l3B9sLMi
p0UskK6x3eWA59YkVaCsfhPto8J+/GEOj8pCt03ohjY/fSgzI//VLLhpdXZPaqssrOklBtXSMla1
enXkHfiGtU628B3tUl+Vjr2kLzXG7Tg+RWxbmjAjIim3V8wAiJ544T6G/MPHY5mZjG4Kv1ZLVyFJ
CRK9rroJBy8nzNsMlhW9W96+VMsiWIyv6FN8V4Ps4goc6YKY7UczQ1ZCsHe7yxlMWPnBD+Xsfudx
g18ScV7a8DSUT8J5eOtYjsrcJ6Ro3Q3kesGQR4EwSPHiqzR0GC34qsWrYBNSM77+R0SzeyyxjOs7
IwJ8OprWTpueqEwre4vT37DuQZYtpgDYT8yE2VcQ/WgC2Q0+QiSQXePgyYf+zs5Zd+3KRcM+gYIE
C/Gj8blgOdCbt2RCPUYvOLWEtUSoVz4d/W4xOJnWm9D5OtlZl58D+Uesw6xILiVmWFlp/ZE1dJKy
hjeKzJ+UmjZFOvzyO0G6aFmyrdbTelcP8xdDvU5afxOxIYjZeghYjI0+mgVmS4ElgaBItGuK/Ml7
KHoyAAx0H5xPBIOxdqzEhMqmzSVbPUiqe5XqH+kifn1oGtZw+ps5/8ognAyt5/8BxgA6RNLOspob
GBnNYid8pNuevYEFu3deKlKDyPgx45dfXacJFS/tVUefLK97BziFnWz4bx4R82I1kDS8gPjsXKJD
YW9mSoIeniqTW18+puKrZOtbjA5Rbcuz0n8Mgh/ZiOqowO+EA3JY6w8Yha2MqEGiRfOd4Ov3iYv1
09abVBYT4Ebqqaz7fkDPT691elh+6moIPfhbnCiIYa9Kua/lZQkWYwUb6dev6GDYS+a7wDHjuqi3
ucT+6eDnP8bOa7l1LEvTr5JxrgfV8Gaiqy5EEvRWFGVuEBIlwXuPp59vq7J7Mqs6ciai6iJDOiII
bOy91r9+k0UONTEkKQj97aqeOwCjezEGc/BJaIpTrn8pA4lqZIrp3TKgR/cmpo7lNbaX6knvzo1+
zDPp4Z5jRtWuhY5JxdvbeQa0e6jzI2+5pZ7NqsMyDwzl0Sw2gwTva97Um7R9L7FrS9Oc54R5OLxJ
QuVyISZfyIISuzXaJwQfQsO8eWa2LjT8Oprm4QEKIKNkX39jMoHdriPEVxuGrjrPvxjuJYxgT7or
2UoAwID/Qfw4utrSp8K6EuMlxtdR8BX2p8TZdss+Qt9plghs6IQeOmsBPlTHq4FdNjIp9Zehclad
k54daHk06C0QmLFYgPWhs3xD2+PQBumC6ghhnlEQHtU2HoFsut4k7MCouMOjirEX6ZkxPA90UdBo
4rfuAfuRDyA9r5yXo4ueB0+gk2bSuFZfmfaSN+C7cuuOUrgIUfhBaMMiguKMgoPn3qI8q4R1ePEo
0XXI8lZTFRT7hOo6N7nB3X8rfYDCYyIT1hc/v5NOyUdxC2cWqjQ8P0HVmgNTIv7mrUg/IcBBMSB1
ScJL6ujDZGAxUfvWj7TgYgDtNScxP/UBToZw5yT3Yrr+jvcFyK5FmHC0xKxQij9Mbe2TH1VwKCiv
lMrRelxa4wHEVIS0T8vAXNbJKdOdmWbs8JZrJzAuSqtlQHeq1I3rdP3cTPCyUE/I2wC9UwAxwQ0S
k6Mu5Z6f4NrnkkfdCP8q3NgC+uVkbvuap3eV7J2UHHC7YOopxM5or/VtqTyqkE8noMKqaBYRhCCV
FeIvItyDWLu0YC3vwM+EsHdFfJQ9LzCukiCjFqgzm1I0SDOaaGogxgaRoJ5Ld8xyIcTTATENTqHp
WTbVfnxIzhjwJ3iExAw6+0fB4wPPUWNcS2g52I+FAKtmhkUFDJtC4wCMzunDmRJCI/0mvOMSwxHe
xRZ0TtjpOEFxf0VdCdZC7NpcKueUq4s83wpcmpRK4KXE+1BLXvivYXrGHZepEE4aCRdSpi9K+aTQ
19UECExCEsbBnWC1xcQ1Qz24U/nD9qHBsVrL33LEmcWOie6Qfxk1Qs4lU5Pam1wvfYtltIw0fUzp
LN5obRLemYSFmUiLMYPqBgwPYZMqmGE1OSevScMKfUXl4PkhYIJmBs804ezl7BI4cg2WPFN1ajGS
dmJmOr7zXuT3kCKy3jbmPl1i4JWticdzOwsjvqWYxQHFEODMSJm5M03BiHlPxgqFKqi4QpljSMtU
W0/NHtU7OmHma8Ue+yw0IGa+yITVM5YIO8mEauO2JSYGmwS9h2xcAhRAuJ1CKHVm3eDQ6F5KXDMY
mAKl1dYaHypE+Yt63LaP6EZt2rDEOmHb/uC1W9AlAxGSzV6ziqBtSV91X6+CIp6RMwauA6McjQZS
h/zCxtKq19B8yRJ7rfIAIwblLE7gwmVb7HQZmMBY6qwAC/aTat9CpCoOg+cLe3ccpg+axX6yeppm
Q3cJAqyYP2zctLNanRPptShVdjviDmSTDeZlrFfgTqFNLLaKuB6leH6X7aPckw8OzXse2y8VxXDb
ssa0He5zbgl2R3noZoS1LngvXae9RcUjkRQ44TWzAkfPKWIOg9fNqsj2vSPBHwXlxJyrZGvEznnt
yE/TD4tLnCi6c2RUNHrQiNhUxWQcYqklnFPVrY8ilsR2ounOIRapdoUaF+k0ShB5X0UrTbZYYJ8x
LaCE60x1NIeXOsNZ7oW5thRByNa/M41oGwBI4KnQf+mLg/oeFCvsNrBv5xigF8mxxnNrKQAI2yHk
efC67Ss0gY9wOjEyHBmc12yNTsi0rj6PxdGOn3r7M+ruvTytCAegWCsSaF7WxfDZBxRsmQ5yu6TL
Tj0Kc+JDdBQBUFb+ecB0PD+P01GasyBwGIhqTbhqzptIWXh2gLLo3LpUe94JJniiAVlT0zN4ULuv
FHuXIPvIw1cJE7jqHYgU5ziD+OICNOFsPXyO9gFHtUD5NshwdR4jeZqHw5uB93mzl5xvo92r5kZF
E+DdHO1Rk75ZqFN2iWJIP2sb1e1RVRcICTX04erc6v21llAEwEIkTHeO4UiYHTXr1Vd4w2ERyeNG
WkRuGS1pJMWBKro6rhw+2ELyHieIG3WHJgu+viHG7c2LLLlCJKFKG2b7KkiNEmPee5TOiH0LZWCE
/pKqO9mC6IOlxrYYerZfxkIQlEiaYMq7hk4XzvJXlZFkGxAN+mAzMakwZHiTSbDvlxrWkGn4qWgI
0ZWLWbUMzFBBjdeBKdG0HFblEnJGsWIhmuueuX4YPQngbKQYDRl7WrTX8gSNVselrHELqMFY+TYJ
YEdIcWk2IO9PeDzPQuXQy4BQgIzOgMPBo8VJkLNUErRznJKQaSjLKbfAepz1uGKPFj2Qlrkoo4Wx
Zg1SQvVabDgTunAFSB9Pz3WNmeQ+085J+tjiJRDuUN9IpWuw3BnnLJwlXblojTCzp5Koi8eUjplw
H4Rz73oWw9VbFbTbCouSGdAcEwro6gP+mzR1dfSEucuQfw+gIhZ9hlCqNCpoXzq3yc9ReP8MuH7a
ut6m46oijw3bn8Zm72Zu4jUfaX3vzEsw81fD9BkEZKigPogXjvGewqKtrj8+d1v4ga04gCg77aWX
UHtsITEQ/AAQ+RXQq9lkXbaHmqbK1ldx8RIMF2XKefM2JYsv6naK/zIFe/tFd9byFOxMtVo4I5FY
zzUet2JAzSSZjVbYJco1bErzIDkQa4WTGze5F8ZPgsDJTIsEKcpInDn995T0siqlvmlNqnOeDhF6
EQOKwGVaaxCnCZYdU1pgtYerAOp/tDDdeOpg8edMxIpqBWJkqK7OfCdtKzKzc4IVQT7r1RO+oO2C
R1aUJwOBFm7p1q6Ff65yR1OaeLm7ytgihDD8xmYP33XW0Y56J9G94I4s6M12txTTlopQyMpgHXL+
V0oBTNQ/xJDwa5i6DjPZWOLFxO4JOHByuVV4Eej1WieiMP+sdGwzJIhXHF8TS0KzeC8DnZR0aXUH
4QZmXmAB+U+bHN36EDy6hgAO+CTg0HHzGFMs+Yb2QJePxeqs1hAI+4iI8AVpBwgYtCGEJTTdqwZj
aDhrGIb7BHv0w63Cvr9AEbzWbjnGY9GjoYLDjSe1OCv04AWlQvw2YRkIx5e6Ew53dZvI2aHOAafW
2NOdaKVXi6E56WIQIQpE+/XEh2k4Km47hrjqq8NLhmJOWYnBQcwBhv2jbdwIhGTevGWeR1+1L23i
5uclfqECufB0ulqaOm28JvqW4YNMssXVL15/Nh95hO2581lJjnB4oH3mSWEvmOiuGgGCYrDYr71L
hSLfzeQtrNtWPmfterRcr8FbclV6/Lk5fgCgTFqy8ax4aRSHgl5k0GTYzy7w64RfVrbruJ8BWkDk
ITTdyly+J7gK4uGFw/deUDYUYVAfGHD5vKuTHKxhv5F7F+NdYfcCOROGRlCQE/nsU8F452okZnWV
QkUpV9MT+Az5ScMc9J39iEYuCo4tr14df1j9PYzmHcKtGtjhWgV72bzUxWtWwpdaCpPD3qVaa5k9
lXWPFR+WZOUyt138qsoC0rnreXvAkD5+04TWOmTSjPhWk9nkvo3hMvXYbUgM9T40hh8KwtB1bK3F
TNvFAjUZ5rVaUTIAXgf7sb7aiDXwUifx1GOZYMyQ4CKx8VmI+r7mGFzg0xm8Aw4lDAKI4EAyBE2f
TU9nnCssbooNIpmwudbKYdRvFm4VaPtgh8be0ueF7YDy1nmxmYZNFt70MVmZ+luuPrE6VQV5FUxO
0cFOUIVKznYLVQouNcO0wvYWu5IjsydOU9FyTWhh+hmpIQ+j+lEp6Lrctjg7pDaH6uOgvKtwTWre
7bCdT2Y4c+zXkUIwJjRp5XmbJthr+qvin7F/lb1Noe8TcxMlezO8OdYVAluLR8XrpKwhIwfBYwyO
r1gnnzdA27CsC+cxAFbxAUWNO7OisdpLzc6gdMZPQvbWiJnLiQytUXEzH+qRPgKJwrqUXmyiUwfU
iS5Al47nUUXY7VynIUqgy+jabZBO07SW9BcVMkwCciVLoLTJ65DfCrqtfItpWtyK+qIL/AXj51n1
NEAXlvtPbqjUkiKxzaAjyZjXV2RB2CFOYPk1kL/J68bCsTY3XbDyykWuz3Cq3mALmcDuy2FwmvLJ
w+S2WQvil2cew/4wQTQxlln+PiqL0b7mOpX4nEOWCZfdbGxlJz9ihKnWr1p4VfOnCSsuBizSMtQX
Cd7D8GUXfADFbutjUv4KDjUlBPi13jLnWacgySP0fKf78ALehMWUENDxamNLYM7l1O1NRAlcZ9mh
7cPKAYQr6i9BdRrQTsHU7GDS0EZiNmyOu4HQ6grLEYBVqUVIj+AqOmFv4LcDWtqFY70oCSXXPohR
bKGRyPHQsJEu+u+6+h1xrT0CPNn6AGohIscV73xh4eF3SmAoATYubG2dyk8ERY7NCePn2tgDY03m
iQxFEFi0VHjd/xC3g++k52WeMIN9z8fPhIbPTInKkC/QZ+HStPvMa2bzWnrBKAmVSJZfZHxO0ltr
fU6sAokKPhUUxv4JfkIYUukoG4KSY/UmKHU21qpPfCQ5nHgsM5RjJsCQHhOWoltgsT73+qMYW6Ra
OovUL5ETEim3MbjCpdZ86Lm4AOw75VglwCJ7vdlIDZW2wOryzxRxC4W+aa3YHMRIqw0x7Hxy8ETl
VivTS9o8OHVPUBADGvbvIOAwcIB27Z3XbMmh4Wnp7VI09er1EKR4BOD2z1+MtR1vDpYoHl6NR+Fz
hSVWIyYNSflQA5AltTFrOFYi4wDCM2B6pPSvaWQ8JMIYw//m+MPnZ4jIJklvWH/6U0hGw8FMzon8
ok+YfA3XaCPx5fpNToItQ+yKkPYd5VVQnkawrIYmNzc/HYqr3j/8LBygv2ar+AD5vPLEXV4TqOiD
95XxtXos7MWAu5FuDO5LONN2CbWFjhyctVMfBqUDaMC84jF1q2FfZqRJuXRxbFctpdUPzNfOW3CP
FDM8jHAx29nGTDeY1XvFmqEH2ahTcap6+PychHCv4+QN7VeaQMZekrnj6eJhlf5OxwMiRPst9juf
URJ3TzWPirJS6djQSSM6qfA0YOPYq/KXAIIxhquiF80+sLfVmIji8eu8qUgp6/wlkIDfMWkf7omO
0BDjt2BVAVc7W717sbky5UWMJi2xdxrHwJoZ9NXmNqVaQ/5cb3qV/U4oLg8skyleM11iY8NEhIqG
tFzAnBErTfJsICniMXxD0IbZp4Kjk82W44BWZxtF3nLD8+FGfhpUoIC7/hLBhae63+v9+zRslYq4
xgUFoC0DxBH3wKiv6vnb/XfZ42a6BOTxStiLDMg2MQXDsDUw1d5NAzwFymegTYASB5LhyloHvHLd
Y558Gcrj0C3wPXG+QF6t/KvMj3F4Gczt2C6bZgfTvoczWMMBk/aDfnWAQQmIq686rwWa3OhbkQEA
c2Cn+jZlj97d6Od2yKR9ZwcnEJMuWyXUNC2gSUhSUH4nxpYxdUIfxRxI16Ek4ivNYKPDxwpmI7YD
6ToidDAJXDWFk7mJSC9Rzs0IXORO2RLRQStBwcE5EMqU9pRBDq8fu/gURq8j1JE6BnCYuofKODQS
pKBrBu0BQ7+cAeWjyHoB5pGaSzluhVk7Rc9AQNGGqZ9lze2Kqfgx9C+efGvKj1q7hOqnFOKVDtG+
2MZ0Xy4fGUQnCb1e1S2mbuXrq9LitY1xi997GbYtT0kJYxKZJph1t+aFxDOMCTiWxdjXjvXLQEFf
YcrSLlFnII/3Z424ELMLNhU2FrZ86bDJYTMaQWcOXoEj8tokq5vnMzw0aCZckezbeMMqI9gRiIgR
JCAM4l1155HyIO/DEO4oMSXWylKvkfTssP1jNSvohmsFVK8eeGn65UiYRv2tR4VbMS8xxxVzjhTV
YY850Er1rkO+aGUyd5ZxL2HWs7fCrwk+XFe4w8gymBXFjPoPLVGRrNl9TefDYzIZPdmJS1CLWW6I
rXcbzuIQFwF8GKHbQgYjeiMM30vcbhDu9+U+bJe6Sbe4Q4xqppehTlFpCaqemwVuQXduUSePT016
71UOYsugaxLWUMz6qbYiIshBX/O91T2aKNjr6kPSFvYgeJqQXSo8L8zuZKowaaJDqbO0bPSeCKN2
CuYAMY7LaB+RVmM9xUvnwYXvoNTra3w0aR90ch06CJJIQbB1EVPH9ChJERmMu4EJSYtWOOyeGi5/
MtBxzvGt6p6imCBUoMAai77JWnY4aJfLbthgxuVHbmxdWofKh/pCQVmCCrDDQyyAjImoxdhj35ta
Sw3nh67bSdq1aD9SA8PQp77eSGNCd/7CwDBCHcP5lBwgwjba3oBfY12IIWBA0rN34jyehiw1apIt
QS76eK+KnQ3CXHGzlv2w1aZ9MRxH6S6JVO+PxHbB78mgn+SVHr3D1bFkjE2QcePhenTGZc7+mCEy
0BBwO7eyfhy3YfbSA1qAUcug7ywos/nGE9LEWLNacIDC3wAxSnCSH5/5UJAPjHBDmdax/7bzF+Sk
LQhY8OE5LPRNgkGGDtPLLUz+Ej4aFJbRgfxMi2lH1B+t4TyUT3l/y3hj6gJno/FDsnBhRH+fhPe0
WOBYa/HMgo3XrCQVaMa62+bFAFaER07LAH2GeNmCRnauBpepfTcwblGUK4kHjbXNp62jbfSsnsGT
lev5DPIQUTIy5HsB+WIwb9hHjGtYDRmUC4JeGkgShwKjXh+4rqDBM/VbLz9O2Z24PVHl9NpK4nAS
toIRshzm1xVjUb4S4/fMv47xk2l9iFcWLDZ6Fjpq4h9nJf0KwyKwdqO6VMZWUc8Ef01ij0AjY+Vu
GL62UK1STviW7j8JwEXDV1GFojqg+cXjzG9hXHx7tNm4XCiHzn9Ox6/EjOZ9CMgy2ITuHQ1e4nwx
YKiVpJiAnwoDi2K7ehzHC8muKQEe8QdPAD9tghx65jQDjRWqOFgheIbC3DSXCUbb/CtebOj6jGvx
aShswnTXPbHGFKSx/+FAxaMahe7OcqUh4qFUKv4wlgfs+chNJ9SN6pkpR8p3ag3mzoaIlHivvTPO
vGnNbreOnacSpy1cZNTPKrsVjCks6LTylb6xwASSyXq+ZoEX+jNXn4RbUtB5T8vhiI90g/DQf02J
APNwUWaKfXV8lO+oBM4aanPMb8UUJbrX/Re3se1Plr0N0yfZWQKKUm3a4SVVT9wqW9oDkAY+xh77
zMHVeo8cU3Lz8lyC9Xr9tpWOoHoj6JNdLbLOc6X6gsVvS2+VH9iKCcYGB4YsXNVi3ILYWSwcH1kg
e4D2yTZIh+0TkxrOawPT1PKhVYttl75PQJJIkvzV1GOvsAuNmwKc0jJg6DHnQRNncYLhmnYIYiwF
XiRzk/o5YAgNDKa+GpMGBkMLvhEerVLz1HfbaTlFGz46GZ5E9cUXxINCeJ0w0isx2l+r+qkiLLn7
UsadJ90K6zg6u7rYmd2ZIQKmqPF4CtUvI254A89VfYnqiyrfiuyU9PMYnCqD0jjnHfEHMiK+Fe9m
ptee4y5YStMKk/mqeM7jjraLsZaPeS8ikoYZoPZk55fRPhUg/lF6VsEg4fHqHwHeTxMaamB5fPbf
umkdT5CWVnQ/6HZy+TEqDyKT1yBpbgJXo6qCzYzLsgJ7ucNvdNVaTwY8Xu4y22mSbuThpCoHAn78
6En3pqVTFK4aR4TpHnuo6xoIWkSlwGfwOwGOYn0J+qhyFIWb3HhPUmvm9fZBrQc6w42COba2Nso3
DQt7R5fWVgsyb51LZt8FYjlOPzovuC5E9bKTMOXtvzvpgnGXHhxHaCbIfBdl9Vj0yVxqbAbf7RqY
1ew+Me+DfBV3bgs23mD+tYwxXJKqBgrT51B8Fhq+EG6jbRMUdOOIFOtbhwiQ+V+w8iUP6f1bV7y2
DTgwXx1I9kjhbjDVgikXL53gRcafTwUdpphcTJlbRbsGxy2bVxubUcuksT77dKXjjAHFgE+yvpYV
mosYNNY746mpxQdkAHW1S6wP3SAqBR5jspuKdW8eSqBoWX2JsQ/Bew/HTm2RGB9ZzRQLdBEylIPH
LeV8/DokN8XCRR2tm06VP5J9x9hEiYBkodErl6B/7dWVM9ALPcXvuQ1Jq2HXCTCLqu9GS9EivU+I
jnU4JZYwBOq35BJDZrIryDtuyCUbFed8BfHnXuO7GiEe2rEBFQWsPziXbDL1dPDLc45JkmTQEklv
afwG04xGpQCxgLIHCuOQPMBsDoEdrIQyWsjMj+QyYeva9KR69atGc8d2U/TvpcBuGrh47QWTQ83p
AJl3nH0ewHVC/dZq7x4w2ARuM2t6BvC0UUF8G9FkeFs7XVXtinQVDkUOVc6vIIOgocHwUFmGyrMx
UijGlxbHGc4tRsu+fBAixQyqCLNaXjIViJ1IdFcYdHNuiv3Vh7MvePapsQ5IpqCA0Db0yJfevAlV
hLzCKwyfG+ahfDN/OJvDpiifcwoTqYPkM3wIak1Uu4Qpgv5zNHjw2ntAfBOCeBcIoe+zJGwypHvk
fVvAWTn8o33evUyIpCTQ1JbtyBsedfVmWY+5DJrBvVNAZNgASR4tIcoxUtIPZBULmwCPj7WcBnIO
JGThkkQoQPJSS+TCraP0OZ2eGVYfpnTlGwWt6Gujn6mpYE3XnL3T5Ors9gHuFcA/gUNQ6PtUHUNz
w2ISZHPFR8VtcuySemZLZI5DP63IF2fRao0w0iiB3L57/60KgW4h6Kfgyo7rEABAptMTnLVofBmG
DY2brR+l/tyPn1X57oRfHj1IaZJdYG2yAnnHY87PyQ/pHAyeZZ4cxFVxipkEVCybcOs3B1l5BwYT
mBjR0w/KOhc/97S5o/vEnMWQ3J6lSoH2Q68ZYNIhARYxE2FiFb38+u0//vGf/3Ef/rf/lZ/yZPTz
rP7Hf/Lf97wYufig+Zf//Mc+vFd5nX83P//sv3/tz//oH8uv/PCeftV/+UtXPAny9F9/RVzNf/9Z
Pv33q5u/N+9/+o9F1oTNeG6/qvHyVbdJ83MJfA/xm/+/P/zt6+evXMfi6++/7nmbNeKv+WGe/fr9
R+vPv/9STO3nRv3zPom///sPxXf8+6/9e9K8/9vvf73XDf9U/5thmbbm6Lolq4jU9F+/9V+//0Sx
Nd1wVFtxVEWzrV+/ZXnVBH//pZl/k21Vkx1LVR1Z1hzl12913v78yPibLZuq4SiGoVoa051f//W9
//T8/u/z/C1rCabHDKDmD2vGr9+Kfz5n8cX4+7JDfIWpAyhYhswAkZ/f3y9h5vPryv+Sez+lYaVg
CHIKybIjqxpCCFC32S+MqTzokIUH+x7Z6rqIIfYEz0lwV4UBPNLnwlnIaPHkFtJGiDUMgpye4rOU
y1kl35I83k52sM7xOdU3g8esEbdhaAnnScUDuX0v+i20gax9t9Jvudl4p0w6GSM07U1y9eGte4QR
cGXM3TGZSIkxkS9Repy845gD/gkAwY00FVkt9PEtghBzJMiXFt82GSE+Dehw4DQJih7qQWdwTZg/
YydRPWikQ6I+wE/BDFEDwzJSgRKBn7QIljbx13DPc85C7VTQzA+wPuwS0m0Uz/sB1Sa3J5CoYSAz
j7SwY4cyKq43WUropsRXEEoef1UZGuaYqRtKMOPSFzv+mJUyZF7uswmjKkd3in8PfaYkBlWzakRn
XeBn8dPJMtmI5p6qEF4VzW3C7EJ053L/aCfR3OC6B6/HXRg/nzxYpwkkcE76LoyXCuZiKb66fhks
NDqv2oPehvhLp83xpnWGOWWH6KGA6N0GkECxTYt9aI4d0dDhvS13Ppti2ywZH5tQ/xRcVHpkghru
6BJNBVZ8I7RPSIaaw0X4xBExeRDXKRk3bHkh95776NmIZ0WJKQV9JgY+9lM73lQY7Qc/fMtlaGzv
FrwWHWO3EKsczVIZNN+qYpir0kPfYJOn3gzcxXLlxjVlGsqSXGNyfBNXGRpEOUklFmTC6v0u6URW
0RF5+eCWCk4E/LsJDgNWkzC+lWU6wA2O3lhVFegTdkHzEHoypRnyJXxznFMFEKwPmEE0GD7woEr6
4Y4xMJso5tSGKWO44KOPuHdlDYRLWw4ltpQ+UliCDAvxsphJEeV2qPP06Eom/DBBULishMdStwiM
YhSCJo45ZFkODvQXByg1Aoi2+nmRrvQcSkL1lte3urkrGIIJ67KKgqdiefW+hpiT5B4+RpaHOVqA
h0zGnSqH0xJc8MeScnkuda9Dw3w7ktyith9U+RXyoSKOhInFw8qFyYrKCbS7ZtX6oKmwERtOVN+8
FZE6kx0io3gSLdKkjGhVubhj81gy5Ra+YbGNdvAWYyVlETNYsQaSVHqwCCXDOo6mYNlpw7yk/LUL
bcYEYd50fEmO/BHqmUpZEIcwYQzkV8owz8thLu5Zz1oR/x0y6cu0e8HFmtOI26+8K2mHB1LJEgzt
VUa/IyKqcuDnPcMfsVask0lH3Er0AWhrSeLxQ6qQfRDd/7CJ/75Z/nFztNia/31vNGRVVTVL1mVL
7J1/2Bs1y1adoEEbiolQnVfz6egUtNWJhjqEJeeRMmfcUhEohNUGYcPbJlF51SQ8C+mv0QhNgzvy
xDtZWffjMiLOm82kcDsscltazaIhBwzo3KgZqMKPs3E/o9IaSVGtxPIncxEqlZORSjzexUs2DD/v
QJ2fZeZPgF8OY/KRMlhnbpwG94QXyJZvOlidinMgT75EPae2N2+s8SdEmi3f9eg1dT0+DbF/icdp
X92r8lwPlK7R3UMJknOvwxErPqp89BF1cEmhqxjD8q/vrvI/njx/uLvmn+9ua41pDLorAkCeYmaA
MQIQDRYu76gV4XZKtdiU35qOsOAwShw9OnSJameQofbXV8KR+e/PWddU0zYsXdU5cP98JVknSXZf
xzxnhEyYTCg7jdU+4mSKOkfI1N2yBFTdwB0kSctjJF+faszIgNQiA3IiHMGlCcu0XdbyVsrmCaPO
4hzn0DweqvJeGNtSWoMVSyHjtGUMaC6bq0IGbG6Pf/1VxGn9L6e5I6sy61V8G1sV3/SPKzbSbFm2
EV+kuls5H22TzFsZBoVF/E01++vPcv7Hz9JMS1O5a4rzL8+vUhInCIRTU6/jHUdFOk9oRdulAQL3
UfsP/49P08Tf+9N3UyiEZJNaSTZ1Q1HF2/qH79bb8iCpHqxMsd9Mkbq2PF4rdH1xwegZ65pcwTp6
uKtS+QJR3eHM6CUHZuut7yF4+/4ih7ZJ03hQOhSTsZByBVtVafdil4dUCCQb3whAng1S8eGjC0pX
Thg8RVq0zHjJ+7D5NPC59oIrSYzrCZq7Uqt4kBJTnDKo5SqSJDrVdg9VsFzp2d0ajLk2upXNZkHm
EQRW+b2c/EXZQqiFuE6/zOEqygjJAhqKQN8J3qq3/I/jdc/IYtGP0C1gGjOPH6gIdHoYiyxX0W9U
re+C+2ndxcPUppZeU10hfEwia506p7xHE5FWyYotFIEXK9Ub5qmFFSeFDMxjcfKGXLY4HlSLs6zj
q3jCMlV6EN/W769qjDL1JoNf5mg1Yp12iPOELU9UDTL/RhIvRwUp3AD2ZqOvvGqDv3U0j+EfRYGJ
4dtzB/XIBF1pesaAwVLl8NNByRsmzbr0SXLvc12eGpS5jA6iCBsBq1sUHBI+dQ8WdhXCjREad4uN
VhcL+8AvPT5JBRAKELraUMLANFbiN/G9xIGS5s8TEn2rJFnnobSpIDHkarFSGpRX2yR4gmsuOfNG
5mSiYOtKDCCO7YiHV2AtdKjLjb2JfQrgnD8WwdI3pJn1IBGqLo7JFnJ/SYCAFqbPRlnhctfvcyiM
gL+yFq6D2obKIaESQTGHP23mM+B80zoIabkguikUJcEi9ykWITQRC0qypo6MdyCbtyYzOe8TTCI6
xP4Qny2k7u1ywmPa8qFqg2hzaOoqf51ZpG2Gyxx1R0q46jw09z/n8sIWbnTxex2AelDAeuZNgRRb
5F8t38Kj2jRRB9b5ShzXWg+vmPKoiGMkSBVet9JcnEhGegdTkqfkNjFSVPAHHPEG9oBEinNJWGVL
IaRC1dQj/xpnGqXitrOjeeSTfVUQEa2oBMKzIKTbCLad1ZdOGXZFHMw7o9s3PrUBMtmuvvf2h0p1
rTDkqo2dZe9GG187ylr7Q+tbAncZz2GIwyegXjNY+DkXN3QbJ3XzGqszi3Ew1Sxjg9wnGcfnKLP4
x/VG7ANdj+gbKyJJV5dt1KxMAnQ0hC2UIlQ3Dhwe8VaGNa6cOP0WHHmgiayAhyJfSRpHM3Ji9GEc
hwU6pzZQaQjUdeCccK6cif3CKomPRxBPzoE4rVpDwZoW2rOzqvpylabVTGv8n/q2YrmMoqoermnz
IZoIq9R+eoyq7BeWeo+heYiryCKQjQ4LaWkRR/5CS89tfRdFVK+vGWXafIxOFR44wRyH2ofAChaB
BL9+eouRSYui2DRxUsAQokkZIl3NAX9wknKC4p7Vz0VcrNQe7SzkP/gukYPOrlHWJkYwdUQ1wPfp
YM0juq6dRacglkSjHSjxvMb1vKq9VWk82lCewvaWlgc3AhYUPxWdRR3A1E+Q8UKagLWUmHgX8bwG
8LOfxoLVIFoHh1PUYaHpJgWsTTFXS0zRMBmlsjSlhzz8xItjobw4jM8aTA0HbCvZpK0Pcc+1oqTJ
ulcZ+z51Jlbg6PEpsuNqJTqqVkmOlkU/h8xExulHLw2m9MjS4mULel36THdbOhalZRpUH+PKJwpT
LII3r33LQ3yVBFTFW1+9Yc4w66oc/Uy64rHimHFrI+IwvsOMKT1wk2EmpAKN84JrkCGvJ97cAKFr
WL5BNaECXxWU9GR9KrMILrn4/8AUSsJXaND2DPeSPNgkUzvThnBWAowXzMTQeSw8tafsMWYqzA2l
QeWKQMeXV7VyLokbC8Dgrk67TYIPfcJQbOl5b4i2QhQ6/rWhIhbPus/CpfmYMLJr9e//utgcQaHT
XBTy+wCRSwTNoSW5di7YBpwl6rJMyNTucWYYxqVewppFMQGSX2n4jcBsKw2cucShK0NF+pbjna9g
yIngqyz3XQKzD5e6auEzzVKtZxLLKyUCbQURq819Fnx03NrwyW6v7Kw+fJ1WjV2AiSXG1uFXYGBO
Hm9l/9rrmLLUW4l90ysY9MJN1q5D9C6xPXMCeLw+NKvNLlYwgyDVuzImvNp3WXItsUhoiMcgwGTl
IUxWNrjMNvkRxIxvIYog8cim9saIMgcytJK5jvy0CwnKtGGQz0aZW0G2UP/uGAkGXbg+qq6Bi0GM
aWDsw0IARo4kZYNuxrGqtYKdvAosLPklaaD4n00q1iBUfYqMVKt1m9KchVCIHMY4VRssBN5RSmga
DL5BiZ0VGW4x0LnidFDFWFGhhESBF4ntT8E00sHCREneCgr/Bm1VHWz6YJWDWkfYmbcQaTgQLJx8
FOFmyBMp5rHy7Hv/h7kzW45U2bLtF3EMB9yB11T0ob7N1AumnZmib9xpHPj6GqFzj9XZ+5btsrJ6
qRcs1aQUCsBZvtacY9JEJ6/RXC4gh8EmdNQQHyKLZFOfZ6dngWGsiegvxd0AyTNZ36T33Hjofvn7
uQ+C6UfovSzY1CrMfzjrFeKWHH99MEHxLK7KiYgKAB4KN0rsEYxNcjeQPBrH5E9K8LeLR3kA9bXs
t2scPPgN4tOZvgyLZM3woH4zgFhmNGKeSreJw9OBxGSNvMfCcwvBHGXUjQFe4JCeuKKcDKGTIkW7
/GLDVlRn8iqr+2NNWqSP9BqW4Th/jvRAXHq/qEMyihcmNXnKetiXnxcRVnvw/WcHJco44sV2nq1B
y+x9+oh6G5q3/oWWsEC883A3yc/LheKxNonkc7bPTLGvamQPC77DsN+7pPm26nP1yZTjLelY58zM
6IN/K/QbB1IrUE19KhdQeU/lnb83OPuCOIBKYq/EghlJvDcLuLmUa8KABKM4qhExF7QaAsG3kWQJ
7WjjMhw0Oe1u5lTzmhORPn2TcIqaBDMpME7DvMvzui0Ey6/vr2jXOLxHBYpT9PwqBJbKADhd6s3A
WKzsuOwypv7VyA1AvEuBlbQkAXTihZaAiQHw56x2DqtDZiXbrveFmRJSMxLg+MnoKioC8S6wI6hC
5rK8E80csCWcGb7X7N0v3xajSssjRPZM69xm2uGaJDSC28ylCAsYVJv0MegJGlLN+7Ky0KN2NITB
6s9FWgSztMZoHhQ1hOvAYwm4zBy9ayjbVYVIiN2+H807apQZGI3Tl9uKvtrqO4emt1uL+tQh57cu
AdWhJBY4PrPidUqXXV7s1hInk0mJhnXfc0vetLTbYimQn9HylOidqMd68lIwrUY8zqaUjhP9vTx4
7esCYheVKG3DHkmDS503tA8pM8ckEHvbYZcMs92l8Cx7HsXzTC4zT7cy39U8zX1kCJWzQiumzkBc
a8WHkdzyI+W42xHd418e2d9sBNTXPgOU5HJgHCwtvLhLD3IeTshQGGTQAaFKy6FeNISlkm2uISiX
BXRTsbH67HNNL/ZncXmeHskgACz/q8cpEUKJjS0UWfo+vXKZ0b6uKw6TOkPIihm3XL/9WsOffYrx
lC7hpcgiFeAwEAcZ9xVzC3NrfaLdBn1xLb76YGHHDItFkz9+7e7+R4OF/3oa8O/DgP/l7OH/4mAh
/tvBwj3jgDb9qKr2T9OFy3/653TBUf8QEVv9WCkFWc0NFLv0f44XHF/8g42bH0SxZIceuv85Xgi8
f4hAqstXlBdHX22Cf40X3H+4zB08vkIoVqyi/9F4Qfy5HyGVL3h5jDK8OPZjJf7aWbFtA+rZLchm
jIv8ODKWxvpj2zW4670BGlYQP0dZTxj72HNVssFA3iWP42Vf1nfPTRrHJwEDXEU0bDsVLpu/byoE
f+5B8foCQfSoGyvp0sxjCPOXnkKX5g1hLerKmVW5S8fC7HqXGbk+DyPPRdBpEZTY6AA5S/OUbosH
k4pgK538oesQU4ZgoBQkuReNrMgIkH9Kj4p0lxH/uAdGIyL0UTbHNZ2z89qjPIma5VbF5kO3vtok
RUr73gTDlpUK319bBxu30eMp1fmHu4j5Fg5DCgaieEh9HsYmK0Gf+uIjVejQYn9N7yfr+7cG1P6U
2EcfHMB/9xZd3oL/bLtc3qJIBL7gEhOhDIT4S5tHq6Wl/m4Z8nOyETmV0fnrUKkhOmuLMFPaGpNN
byAmBQn4I4XHR3rMvBWU5SvYktG5RIuXpmI+Z4ugPVpW6Xkep02c585DNzsw4SsEv6OXPIT0xNbR
Vs+tAsjXObA45xQNZdclN1nTkF0eUXGYOFuuRT5swIjsw9oQc82roCb1w3NR2fBtnYAUjFl+WvxI
bVI8HhsnJY9kkRiK/v4iukzw/vwOKd+Lufn8gJsqjP56EU1rUSoxFAiOrf0jiIFlzE2G4DNY8mOa
8rLd+Rt7YPmU2eRHAEW8FyJ/cFTyM8vR77tOkj18fWqd2N7FasQWcfnc16FWjAnUhHwrWVxkQH7+
mvRjdpiKMthETIdenb6FOUEoRBmMKMonjCxfB3Jpjp0zTbe2npfHsZ3o93pM576+mJlqeeTRxaOC
u2yPo06puL+v09Wlu57Am4iBW3x9+HUITRHu2jCCC6cX5zaxPcps5asPFcv7comyFy/oJpB47Boq
5W2dOMp/REv5QyRQXlwBW0j43WHGnZ8Gyim2s4mBBXgq5pd023ol7aRqwZFQB3jHRrjqKCp0Cau7
XkZ7ELkMK8LODcdHRcV6x/wufU2Vdxolltqx0CniL8hvgngxG3S//v4Uh3/uPX7dBAxiY+aksSc9
X17WuX/rPepl6es08+1VD9FvnvEFVT0ZC5m1j0XlJ7fT4LO/gPY1JRr5Srcyh9fuADh7BD2OoLNA
QzjcDJMk/Twod2KELZmUMzoro+4WLyhv1NBXZNN671WBrOTrU0PO6Cie2AW2cnYfPMSh5L473Q7n
mYvokQPovPCbsC55FTFyERlM5UPMwMQrUvW5VP29bKbuwayEYK9phwvVb/95kKL7fx+qpEOzIYJz
kpMMY1bp37oFEYZ2MIeSmIObMozaGydhwlSmPgpjmvRF1JbvspLhLqhLJgy+FCjYuvl6ybPjFOUQ
LC8ffX0qz1L6P2OOmzekbLflSI98Gc5Dp5szRTz7/4UyNA1uwcqZ6+TS3Pn70+f9uVXN6VOMyr3L
vcngPAzVX9Ywp6SaYYUGkRw55KG1XnWbZfSPVndB8OibfeqiLm/dqHih5Jdk/unqub4EAGQuYB9J
LqiZjXyqLFCbYYge9YrCMciX26rxodX5XXnblwtr0201TfoVrBJzs1a1N41H58dPSQ3XDY3hLrDF
/u//OPlfLD8s0srjb2PtCdXl6/92bRIHo3I3oZ0wRRLnBuK8tCYVqF3AuK7997QJ5Y8U+kiPUYP1
Ojz98+Cj+3IjiAoeZNs5MOgJm2LdAYKAnrFmDzKaouuvg1fW0bVfodipTfyYDxHNyany3qclHvZx
EQbX9QShcgmHc27mfityXx9V74vv2UqQWQzQW7Gt8ilHzm4wJDhKR4I65+l7tkR/1K0MfpUtkC3/
MHRtc5PKgn6pJkKr6F0UbkenEOZUVjE25oWdESpT/a9DqNV/c62Iv8ylLhcLwxMZyihwo4hr5i8z
lNkR3sLslRRVSHMqAKNVW/I1rM2mUy0T8HTOMg3HzFfA5SV+hcshEs89go6HYgrT2zFCKclPRlz4
r4O24CzmBB/ioAiUoqh50Rhc2kIh2NL046IakFdD2yl3M3laqnbac2edpppmH2r/lOCg+yhu18da
ZPCA/MTZmnkNb0TQXbfMZx5MOeqrRka4U/zgLRYs305sFyzvmpmq/2tRIZFVIaBE3QTmob8cpDeB
f+rjbqNltNVD1NwKsaTHaDUPblzq8zgyYHRF4u54pyCEOF28aef61cvmsyN6dV+QQ3unwvGUayHP
X4d1TeS5crJ3Ocfxvkt652YsfZIoVnZBvndwhiq5X5YgfzDLul/E4N7Ii3+6X8QBMAtE9ctB9zMs
7AEJ4dyuRH1OjSQpGENKEXcAyNyJBM7OqW8Dg5EiSQuFkNJUHwN9QJnRUe+w6V+35Cye15AUhb5q
WsKs5+9jN5vHOYXnkMUuA9YkaN67aniuvdZe99lSPHwd2nXZIyvzTjV9B3ScJFrZxZc3tnB+Rm7b
/Pz7m9j//27iUIRhzOLk+ZEXeu5fbuIQq1+zjCGcWEIi5dQ91tPaEaOegGDhhN/I0WvOJKgQqOIx
E87qcaKoLI/T0ndnf676Qz00n0bWMHazNh4OZR6+JU3Mum+yX2UeO/vMCR6aBV1mGmOuxd3Zd8J5
DBaLMrH39nmOjvfrUOvM7pLcQ/Ceqeml89Ei2Hx9+/s/mav/r7sDuuGKyovVCy1TTKH555VL0/4Y
o4AunXt5ECzt89ehQuPA8Mh7tEwdb9IZ+2Al4csMmboyKqqPIqfelFOZv0rrNtcQHDFxTXMOSh8F
n50ubNzLV1WipmOF7Alvq5+9zkmW7AVwxTVvd0snqpeoQCEf4u5PdPo4udXw6PhMMtOhhSF5+bDX
tcdeOosp4Fz5OQc+uOaWWmwZiP3sIpoCTR9sqen32BRnyCRAdafZHrtVvxaTASKLI0/kGoKuhoOV
6fe2vD32Wf4rKgFjOeWyXcv4PZFEm0JM7uXwY/Hj7z0V7dX4e3Cizwb73NqVtM0cZEhZubzPPsWW
37aIZqjm6tXCWEqXD22hsLt+uw9VSpw9QpirVQX7uE2R8FYjqsPKUJTY6C4iknJ9jweSXJcmvxWa
EPa6uS/M9KMw8lCG5Uek/X2sUSkJIApXrS7pJRaEf/l+LZitRLcmqgfw5ChrG2D3dlVkPxO44tQx
o4WQRp4zMMxoyyeBm2CcYh6xMnkt8uK7cZ6V0k/TwvizCBg3GHhyAwPNzaTsm9Owd3BGxof6IsOc
nbsignY/uobOVj2/FAERQFbh67J7b1qfFPKKwnnJYrgiWRPfJAuD93Do0CZNe1d09Mv6HNaFh3M9
x1Gj57be1UY7NKmTvfGaN+33COvdfEU7RH/DlXrBlrZWEFLhMYzUnlf0+7Rv8r0W/k6U5J6tGUA0
R8tDXOA5mcZY7/wu/emi6HLC6JdW7jFfxmLn5VmwE0OdHPGNxUG/CypnvpU0mL5Vkpwq0d6x52F1
AloRFhGGNWB5MWy1AGhINDaA0DBjzg7SdGGQzxsZ0dwdCTD0pkssdr6Xk3Md0E48NZKkpRHDt83c
gv00/eNwYvZBozABhiW7GRRQV575y+iCBwDfEg8MtKYVFWjUxNUChb8Tnxk8D8L30nwHUf0y8W0e
zejiFNuPE+iCKOoOysOATsKJnhHbe508ZXGF6m7G3tshM+f9BICmyXIvYlgHC1p6r1xfVxzW5NNI
eusjn+eBGO4Uq95Beoi+Z9gLAZtdsunlvJ0mfIzkgoGHr9uYYfUBBdiN8vExDoM77OfZmGc6ZZ8V
IU9WIpSfaRsshgLDBpxOrdRNmlU+w7vMuRfrk5YNkgS1L5DzEAh9FD0eUQJWg8OyFogWNI0zge8p
vh+9AlPQCKg+QxC1Yu3CR/vquC5zCMuzKH1jeoM2xD1M9EHL5zy7NM0GDVSwDe+GOb+bRbSchrcx
Rts4d/GP1ShwgdDm1nICb8WDyn8v5vFnFv4QTo9Fxl64QFqcpvl3OVbtj5oXbmfMTQ7KyYf6lPoG
09ZyQRS6CY4jzc28yPaRCcSHKlciuawmmD7zL4zDlmmQE6WbKgpon+eOuJnc+bNpZ2TSqKpeZF4c
eqYwV4bwD8KM6Ay21vVOrsGwJsBgMqkNTrYxwXat9Uy7WYWoEPRD3Npmo/rpkAfFH72t4P0XuMUw
CkZJg7RhmdgCpIzeqrh59/OF5IeOEXKn7utTcrIRd6Cx86HW3GlN5Hv0aHFZTTqOD0xEVF7+jpyt
rXzyJdahuSSouXupcHwkZjdIGBjLgg1xJfmFgReTU+/UNclT+1CXeCTSYI2u+jqBg9kex4qI+9Yq
b0fx90rp4dzEVuBRDSVk9hBjNTLCOI+/gRMPTkmkv0Npiq5pwdxywj+LitfVdzmDflzAG5QB7eCM
D5bJ/6CkRmtq9t3STDehWljTvY6TEI8HOZLhM4X7UUtzUtV+ClGjjiU/pg6T76mrBlQCeld3CeFq
GSObxm0vLPrhpU8KhWG90/wwvPx+93vMb2LxmC/qswCjga+r8bepgfUu0DgSq13fmO6iYU+Wt6HD
ZrJ6lkCbxEJxUFZvQ8OdKxwmGlOO6aC3CRCh+ncU5dX3ukwYGUABrPK1vm/8e9k3L46jH42HlC8t
b00/PuTDTlv/uWkxHCVd/hQOwbWVJO8WxXokZL7fy7L6PfSGNvc8242jZqLJQ+xwI1TmpELzH/UX
gk/0RKoyOcJeAsS7q/LHJuxY+uSwHzEh6yEPsR2XAB0WkKiNv3JV7rxK8Mb54tGJKPfamYJoXnBS
iIvL7lkEmozNyak3a1w9FAvSOpgggVOWN12vL3MNXHoheRJ1G25pALl7z8k2ef7Li1Z9zCoWRLvm
NZgZfd2OySXlrnWZ5BPNwa3QEeEct/yjmqpw380u9qLI3A2IKAqu8mcetq96QlcbT6F/Y4gZoFcP
LB2/y+SF9jZocoi9Rfkblt60i/HG2cr0KH0Y/BU5GzB3mV8itly72m9/+iOjxaFoSGj2HhL/qUgw
8ymUoNLHZWEjUsRkv96MHtOhZIFa4DQImWKiPzVuWl2lG182jN6C0QenzHQwbNU3h7L43Dvdd2tB
uzV9/IcLosMwV0FL3PB8aCEf5aTusQ1GeBotiEAgQqY53Y0ux4sdZbBzG07KWhSE505lvLHZLA8t
YmwPW3O93Ix0dkhWDMChDmgvxsBmR0nUjCuTR+ahz6W77AXXGIoTtdUWNUqZmrt2dvAA5sUfBSQI
Uzj4p5YqgQ7LyEk2wTnuNVbLGgMVeGh0WBcponceymj950EsI48mHn5dHVbXKjTrPVQHdqBjfa27
J7qQzTktp/rcYCs/s69AwzxHn8jywbL7G0RlEVNTrBxDFro7FYWITBx0vzy0AHajNjIBs2ns1MmH
B+uSEpMdfTNdXPj+9L0A/BRWvtlFdQhpIplfxsG+J0Fx6ajVx6m9bHF7BwSdI5FCFKXe5QgBsTBg
xKRQjBlrmjn63nf0kGr/ZEJCM+ggUT/8wmWkv/kSbsWESgFVJ7qjaezck2kxD8f6QbVNsZ3iqGF/
z4MPX6QX5sPWDM625iV/mzoLK6lY/6AVBBIqYM00C4o8XSYwfRvYJmWJka6PUG0Ae3nzwUCUMLl6
wbgzdPdaBXarHEJiFO7DOOnsfYepK57MqetHxm/ShVpNLloK04NRFJ3olUFZV9+4VQ5KNn3PFNef
Te6KEByCRz1k+YbFUscsMjzHbnbMQqTA/fgrT9XBIVKDxvKzXcvncoDqEsb+S7wQrTZb9GRjtLXK
+fQGwPpZkCCS8ZBcCOiBIeLsEgUoHXjCVIeOUBjksXl68uJiPYh5+JkAmsiou64Sb/w+uwRmL+tp
GGkepOxoqh4Ab7asR1lNL+u66eIqIgJVk4EGeBt3/sJpx4Y38ZIYkWzXFRF858CAK+itmsLuBTTH
IqhICSbXDWT2EOzKjq1+6HFLDiShqU8cBUdWKOxq52Iu8nN2OaS1PlhsrMcFQV5t23anv6hOnYD6
RfQ2WUokdEL3cCGtZM/ebOyhRJqKW3KMvzEZLq4aVECxAC86rWhUXLJAr+Jq1d9y5B5a8F/7ZCp2
xEXesX2lSm0ojgCwrDPX4JQG6DKncOeU4PnQBr7lyXRtq/hQEAFT17m3LUb0HrKP870T4xBd6/UO
RNfbCv+mH81BThkkXM4bWlkkWagVU5dWwVhMJ8VTatu7F396Ka90Des9cPS7jcjEmzsKeV8yztQB
Y/S5PRZOUCPZ42p3kgDmvZv9zDr/sWoRHthBoYDvoAgLhwUnRwno1RS0XirUyS2bHRPffrcWbBOq
xfzys7bcCF7dtxKM5mSvk8K/XQUO+6LMIf7O2rtZQdG2jQm/qYtyRFeXoBpXs33bNLxIynj09j73
McKDi8ozy8SGxLWHQjYr4M/+bo5Se2zdfJsUGUDPRVEXyvysl/WjFrjzRDre6IvPMe6hD5ls2Ko+
ZM3X7G2ydT0pt4v2wg0IHhs39RRfx7V6mMY1udAIFfMRmFz1CJAgluAjx4BAqKl/6TISJJZ83ZUp
arHOEA+PVnrTl+67YE5/ckx9ya7R733j5fQvSR6svZj8jzi4S5YfYVveFcCHsQBAJXHYFyixflSu
i4Lf83ZrCnjKm/NzVfAo8jrutyG7NSmuSLWukOYjWAhpHa7bOr3xc/MrB9c01yqG8whKqZtDwrgK
HB62zuHLkZAj70rpp/fpML8ELCrd3NRb0/C/opAuWvIwz0jTXLTkxEMWi/845UjpHZUF+1phGF0M
O+CwjO2jbJzjFNOHLftrIbwPL52OQtbqS+smhqY4uNA8Q9aXgxE5EI1kGK5GVJwCndeUhA43kHww
TvaDCnzTRcF7wtDnSvrypfRg9E293Dg6uJvmt2hhe79+T0aU9NwWuCfUSP5ncOknLPFEGtV1WULz
bhP1MtbdfSq99VeV2k2jHOIRHO8+G3gZTZbedJ2ZTkuigPBjtx4z3lTS00E6Sv64mWAIb83Npm9U
eJwGeBjQfpx87aDVd699F3xwhyFTjdnNVq5Bbe/WUHPX7KNKyc409gp3U5Kvl2zTMtxVGMdllVBq
gpJsxCXGJ73YvrPvJRz2zvIDnJH99+CgHmpJwvb8CnuLJIou7UgcJiI0tOP1WBQwnZILv0qITb8G
TzVaX+O4Fth09VwyM8uIEAhKuAuR14P4kR4gmXSF8o0y65meVbvxeCCfHFUec4YhhFhZjWAi5wQh
IWsIchBa3jLdTWDBsVytY/07pSRFuyTTpN4PdvrZBnNzbHtzTHGB52Uz3Hr30QhblA5yv2PoRu7G
SBBQxcj06GAEiIfJx/eSedCEib5FgtfQH73XQMmjKE15wZB3W9Y8A9FjO+bkNUxssdoUvEnpN+iW
MIDlE0lZwxReU9Q8JS0N+sVDwGGRH4+0egR+pZxuvtTlztrkKVlvswUihrvk+owVmyQAUvGYiBZo
Ce2vyeJEcebyFM8R2SFkPbL3FWdqa5RW4yeacDgFejqbKN8Nk/nMmrneN5DMpsT90bf52anRABaX
pSgdULQanIMwgsnM7CTJx7NC7JiduV7pCDgV6PT8pkio+avc//CX5gO0OEOwqSaKgfsshoa4Motm
EJfsIiQ7kQnu1RxAapGcJDWShmWr3dCqlWC/1cP3kBKOgK58MtVL6A/uN5N187bUCXvbbFJUDwgc
cyqGpcuJUVy5HB2356l1Tx3MgCMI5UYnDD0Gr9mhrZOXb+TXTeWjccrtMArcavUPE5zCsA63S4J2
L0HxCAuX2iydw61SLxLx+nlc6FC7LTSRHASSGscWgFzzVCdkV6lxIkyInwN90dkqK6hIqV+NBfXN
vvZynTjXeSLUkXuIZFS0B9cEMsROB7pZlzgF0/7cMY2BkrbOZPQg2bFMmUMHc3o+36dNfgpGREgT
FAtZ0iLoGJPiFayJHoiRwwFQqM5IjIqkzE9Dqe98PMe2bErqkfR+SGSxk0b8rmCpF6vhalvGJ7fP
8BBnGg8AcTw9uOq4tlw6tOo41+V7lt0NtkM+XiIR7jWpnkuw4VZ4LYN0Bnk94XOsIIINAdLlnGJU
rDmiRBGzxRvxDq3JH0xvgC42WUb0Y7LBOfo0Vmt+/9hNbnPqxu6RtIAbx2vK85zCpvijwWaezDE3
m0QttLRXmQKMoEwR7VTtXkEgaY14xiqfj96uXrFg09Pgg+Yjj/WxGYdDF0CQQ1nI0w8ofafRUU81
1swymHeNgPkr2c1+fVTOjBf7EBDsqEjH69NDP/FEsiLuTo3wXhsD1+IyOvJwA6GMz18746fs3Irn
NPT7qw6BCZsT3N5uZoYtrj+/1bS8B0KLJu/3POTOyQJpsEBvlyDRWLKQmExR524okn3cZdKUENrw
rpfk0mYepbUaECXOhv/UfuSWthCvC0rjfAHGAJ+LC70ppPrwM8aDnY/008OxVuvUe0htTwVOb4OZ
GPjVhsl1QWUzW+8lUOatnekWiHhJ93VXPKY1rICscX/3dcxDIIBU763gIgS+Vbu6ekP7+6VB4I36
W92VvtzHU7uTbMwPKdyG/sG47nI2pY63Q4Y51cEe4U7qxz6HTFa66R8qugREOdX9GM4hl3u2XNWJ
BxRm+Kw8l8qb9MBkiCGD1fdi0PYU2xIWnZ2SQ52q67Hvf5XiU4cpzJOURcT3XqNQJCAUM1IkJpaI
C3SubJZt4LIV6nS+NeNQP+Bh2M9gpA8B+JoUXsYSHSXR0+7kh8RKe2RhrOio5yXbXLtuQA8f9gb3
vwEeA6tg7vuYCLMXbCak444hwmahIkBBoJ1iodgJXWBd5UkzXYza+4BBiO9wkqTzJPKZEjKvbjrL
3ssU9AdGIpPjlY5OpJ6Sob2uJaPZJIpfeZCySsFNCG1RHR2CB8TqUmMnF7PSrO+chVWsmekm0TyQ
dH8n0pHbGZIxtaBbBj3rMSWOwCupuv6jsK57tpfNYDHIvZrFJqXj8i1kvBCO2c28DjDIsH9vTdLL
XWNAIs3WZ4RMd8IHZM4rphsgSuxsSYtKF25QzNzhEOb6Z1v1tIh73NfUxKl48ldMOsqIo6nIPNII
2cH9GcrZ8iB4eH1rPZBoqV5/uxFya0QLBxoB3ba0gTkWAt9efXHINPP8kWfTsaBRDroV3bqf3lWe
dxiXgXUyKN8qGMTjVKVPbjAf7QzvKA/w12au/mGdZD4OT74J9A1QUfplVypwpn1kvW4/xgt5c+I+
FgBduRJ/Q22MORmlOzKjKShyUGz9ZohBFkBNxKHP5eRWiIirqN/HMc/9Og+oaz5Yy/jFiEbW0Dst
dXS3ELZSJPkT9iSKUC4gmbBy2oEbsDJIhwwC/qiJWxJOCLqrScgSU372DMBJPcsfzuWcr8xFD3J1
9hHELx4HDmmjTnDVAnzpe8TTBCbuGRZ+Ds76u6MHuGHr9SEENXKdk9Xk9PcLYopTX9aHKqZWamSK
PT5kXj4HEdocuBWVleuuGqbv4UDOZVvcrDGGk2w9rgUbL7KN0d290rqmxdHKs1fQo7Mm/JhDdst5
DFxCVJBVZsYfSNUBti3kTmHh7vcpbA4vylrob4wYdIaSvkxACSVueOcNPeBXSevO2XYMLJ6SeLy/
hLrpZK4fAeEVqa3uyasyIaVQmCMeDk3aoKIixqb/XfaS944Ajy1v5H6K+oehWGFHx4PHxtl5qR2S
5/okwPoy6k8mEKCLsmqTytmD4bkSsBSEn3UJeToSd7KMoM0aCJy9olxmtIkoRIMNt7S00tl0PMuS
Nwp+XA3UK2Miq5uwy39G5RLsRzg118iNuEx7UkFiqk6Lkt0ZfPFsIy2eRdHuPSpmvM4z46WIPXrq
BDCpGne5J1Xz1KgmfeTxMRyZ1nMNBBmRbP3skInkJreSwuU2ci9Q2WYF7wmjpU6X+Iy4abj1k4i9
Wdpe5yI0txg/Mxh27LCc18Z2n2nBE0i0crhm4YY0Z5Jlv1C57cIg/i2z4uzpyFwXF2PniOhjFl12
3+mqoU/ZUbbTVIfTNP3h2PbcqIUI0yynXVcKc9vUQoIlH4afxQxlVpNf6TfuPmU2uhtiJp0GUwMt
o8ZsTOTiIdRj/RiHzUZTFT527b4edP/IoHA7ra2lB0YYNRZg3LIen2/EnTIDUWWpmu5yWdq7aFDm
METUrGPxMdaDvC8KUzzm4OjOq8y+R72TP34digkqXxawaffj+EgOdHULXaV7ZH+A7CGAZT61CRPp
XPb0gJpm1+TZvE9EtzxYPN/3Y8VWQvyYUDWcsjbJgdN3xYNDIfttHhLwwHzRVnVwcpyeacw0dZtJ
F4xNu8C5p9cFaGIswTTobEAG3fe7MC77x/hyMH3APZjZW7eEeRa3S3Lmj4esWoOsKV3/hIUxekrC
n2nHnpkhOQxSHmfXQjpEAvqBvlZi6yjwgcYCYPRAUburN0Gaf1kIfnxkT22fMtc3m6UjmuXrQ3eF
8esFeY13O/zVjtz4VwQlWoLaKwkoNSjbTziuEHt0b56jxgvRMdYximq+mA6aVTtdnxe/eHR1Fr9Z
T5BO12jMpOvkP0vLPHXK3V0SUYK6hT/ve1/NJF0GzZOXcgrZi7Aqp33zFHojaWOLE9zWZDC5ZXel
vrdz1H56ORFQCBvrm0xODHZWR21Ukc63cZYTY95n92sKdgtAxIc/BerdMOECcASmtgyihyZgyDFP
6ldycY/x0Am4aT7mKntPC3d6MT4xHH0XPhSRQ0xGO2i0fSPBoaZv9pf+6XUmdXHCcj6ea+1dd0Xd
IZD1xk9jvOfQUe4jyBwPnpwzpZaIuXrnMyW+Dnw65QHRnGsRPWcpYZuOI9EOjdzWs7kNC8bKA0PX
K17xsrcDZLPWvOCe008lOyUhbsZ8md5akbTI7MCmYdUxoranJY1JytIEEw7UTapxU6DaOC8r+RwR
fOSELRtkvy8OygkfY6dsb6WDL6jJLCHKTundONV0TCveet4U+Fi2Hl5rKa50uEqurTTfToqx1H8w
dx7LsSPZlv0ilEGLaWgtSUaQExjJewnp0MKBr38LN+tZV1Z3V1tP2npQrGQmVSAA9+Pn7L22mcMh
8cn9tCi3dqqVu8AoforYxD8Y58otiauXATrEzqjchKZbJpcNJsID7RWYGJG+8FX8x24k9SNyWw3k
H3JNxuQD3Ys0R4JF0JBFHFNuVeW6xy50JQozO9OAXsmy8e5Zm92ypCAWywTx3mXpyqWJBB4AkYfe
BoeWvAjyCZsbJJFpkKIz9nDz8mCMwgJExLIfWinqQrAPqunuhcfcI9O7bmVERIbohpmhVB4/WH/9
jZOQs95GMcaWxl4Hiidu2tDkm2qaYeb206h7e2sVSKSLRpo8CdEJBeEzplw45ZWL3SwTLmmRPiFI
+HuTBoFKUIU/fa25pz8fMmlvnFIomwH5KnEhv2t2q2aMmbiXzldCG8FKQbxYmcsoloDPQ8Re5Clt
dUo8l5gwL9gNdmQtK8/eeGx4eBwgnbo2N2qhwGvVyMQwggBoCtTlyLMviQLOlb3OQ6ipHIoQFcwQ
KGLjN/RBRxljYTQjEhe7Ytg7+LHnmh1xFignnacv61XGc7yNAHAGRWl8i8wg45NQXq1WH6lGSinz
QUQQsUzuVm4vNCN2938+5BE6aSXA+iSyqyMC85bpATzF9kkSsVipjFF2ka6FGz2vP9TcgZkh4l+m
Th3hBoN9dVH7znJvauyMNGprpzlkMHrkWCPD7ZKFnejqyfNoxZSFAsM/ybKLraLrcqwmXKgpA34O
W9Wn7jW/vLM29sUtYVc2+5SKKwdfamqk1Q2Dk6JhqVxigYSzioMWCV9W3YX4nQXZZkjG4awndvHq
9zDDS7TqSjycIsmhwk2SbRHp4SEF+xLgDD6qOHOKzrDehiazDqWLKTpWRh7RoTiOYfRqNEz4+iTQ
rkljM4obcT8rBqjETAY4XEThgSCO4bQnLb3o1qABgq4TZURxRQozXgOEqrfOlfsqV/StPh1QEi0K
j5kDEctBmQgBYWnrnbVMjMA/FJme0cPDXGmFKgxCVqi1ZwzDdZTmNhwL5xRIMGp5nTZElFjUnXga
4+nfSyOr0EHMzDoxL2nOINGrjZHefIP7K8JlpcWtDol3CuzjUPkaFFNvPTb7w5CZzl5WMDu6AhxK
VGMKdwd/fEtNlaR2PfrEeaT1R0xQwPsgScw11YkZFSk8lO2QbPs8zfZ/PqR+TLMhw6pf94izvRbl
vxt/uf5rqwknA4zEuJz1HIx8afi3LPLJuEtoNGlesupE4L3Udu295OW7zpTtbI7ubdRY4qEdp6tO
FiaCWLSMg6taO/IyT5zmORuWZXStNyPz/CA1tCt9MeWokeLQtpqxg9dmMNIn94Ip9zp0ec8NxyX6
M2rpOpWZgCgrNiHyHqI9xIvAL7rPaJEt/BTeom3Cd/aTtjhbbUzipiaAFLyEQlb7OiFQqFKDR99Y
A+ETwbXDDPLjchAtiVTIMpKtu9GyFv+jzsl7a8sU/c+e4LmF/qG27S5jpL6wfWEtbAqsXeEGiN+h
dvLTQGPbQKXayi1enV4F1Kx47UIaAgSgngJxjNH7mWqhXtiHQCk2BAt5kiKlcqAh2yA0MSpaF54r
+LplKVeRCqJfpA4UanMg7oCtZx+FtTOPm8Z5sTt/jaiBpDyejLdgXKk2sQJGbv9OgeeSeJvftJBM
L05yBXQpR3BGUfJF2qq4kx2SUDsimY4+Zu3OvXsMG7Pctu6GRz+qCqLPNEzpAgZZdSh9RC+tejYL
IO1Dpd6FZgcH8KwwL56VE1mrwmm1Fz/DTMaRgh7sGHk7hp7zBtcEHGaHzp1KL3ue+N4yCGgdoaqo
Dk4q6NX5ZPfA9MlX9PKZNIDTYmmMmYu4funM07HQz7iVccI2obExRYARt5BA8jolIVS4ZNZfQRSa
PtP9Eue4p7owR7N4l0f+p2l1LfIzadObCNtNH475GnEgtFdNK24l/M2b2f1CG5qdPeqGYxpyvKlH
6xDoBR8YM4F+gE2kdUF30REaXdwEwKhrWJfAbG+qU4Hz9AHX9/ELwbz6659PMuNeeIp+TgP9xaI+
PhbWRByKR+99cIothxggEyJK17VV+teawIrrf1ZAMuNB4Piv3hrHMiDOGPQIXEvHqjXp1v9Ful0m
YVd3PgKiCOEL6plavdqx7c0cIyKjJi6avTcp5SMNxoXaYhjOCIBZ+OGwtT3hkqyF15gtJZ8lZQZs
yx972mhoVkLjTcRBSlNCI4G0IhGuzguLzkvu016sjD0N6UmwscIT4rg4QZykOXI+IR9Yxmc8Sx1g
QT4okmFYJpHT/PlUjb+KiEG90J1u7wfuou7qepN3rr1HlBNusaxGe88xje2QxSUwrA+rY7tqcY5i
bG9hdptx8xR4uZrYFZdu+hDW3NujQUxJxNAJKUuYpCvDoLNpYD9Fs5y9pl1j7d3QQi2TdwhboVrI
FtOpyMcZ7etkM1JykDOOfpVDM95ckGELfo75bjjeRnGKaQQHRN/ge3I3dtdplzePTHZilidpdir6
saMpl8u5kvj5raVDvHDJbl39ufOM6OI6jXIsA/nUfRm/MZJB3C/BUjfGQyKsuf354JoUY9gu9FW+
z8M0PeV+Ux6SMFw0jpLfiwYMwH++f/4n0TBcQVx/jmPrrm7Zug0l8G+3TxY5udpN/RFJFKxfRTlD
aSNf4rgflffWbiwgJBn6DJWvieOm3wmPxU3X6VIVeDB4w+KVk0jy0JgDHkO3gHccRNFlcKpsboS4
jKG+kGlmmF95m0qOJggnQh8BXAGmAUvhImvYv2oB5CNNipWvgSTh8E2TWjMuIb6B7X9+yeb0kv72
xOBI9FxNQ6uheZb57y9ZLd2+KcqGGJ4Wyzi603yReBN2IteXvmaZq0wicqx1jtear6sHJ7MWau1H
54a9+RypCN9ytWp2EXq4wrPrh4xyZZeXULgC6ov3NphGHt1JtAmCeMIaKaH5viC0TyExMqr/MWZF
c9J0Qvu4qshIc3k2KBwfodmqO78UDzdRd5pglIE/yt9rAgUnU6t4T0/gwYlI3P/zJfl3b4vjAihz
XM90uCrY9Cb/3r+sIUGh6yE52IIKitwXGkm/baH8QLUV81KZGvQa6oDOCujHG1r0f7gF/3jb/vZ+
8NsNlzcCebehGeq/3YJmRsJJFKlsb4P5mSrRh7RNcoUJvS5HAgUTTYFBBOGrWjKExZFuyk8zdYEV
N229+b+/EDQooENpHjBLR//7hWAZVGLCmaadNvsl64rKPtomXUgmj9KS6KCi9TbHFo6C/tdV+H/m
Xv7/0JisT1Zd0LD/G+LpLRefWfT5r67kP9/xlytZ9/6B3VgHW2ph+YViivD/L1Oyrv4DSx9mSawO
BrhRFyfWP5mnpst/sizbmXwQpqZORtN/mpJN4x82pgjXdRl78o2A+P77L7v8dTP+Ban9XzNPNabS
f/f9OjqGGBPLr23aFigx9d8tm2HNxMbvACkmHOAWdevG0JmDM8+3tS1LcRCJtvQC9JS+N/H9Qbi7
pX30x4TUQ5A2axfHvBVht6pdkj+wTOGU4SxrMZvUY1rDvTKgtbfKekV+Me34pNaWJYPzUvjOW+TS
ZstIACzpymhu7y5FsjFNE4mD/mY4WojQx1IZ/X0POsaHUZIfVukE16QqhhWOgszq66Wtko5SJrUz
a7XwiH44Zfjb5chivBe997ac+glK8BGB9ogzIGbchFOaR0XLF3TASG6a0hipuRcdqX7Lxoanw3tD
W2AKj+RAmBCJVFXkFGdJTrB9Tgi6CtQRPwKAYgNhYOiYS9pU6KnrTSFrG21dg3S7Vm8BxDSsFSiB
7JI4K5oJDIfvntQeKYQTSC5s1/g6vKWRdNrcqDC5BA6a8HakVT8azKlUhrAG2bCO4AvGJEdw6aZf
QS+ba6Hkm6z04Go68U3LcJXnPYQFWwsWEmu2YeDVCO1qqadtdhxXEdk1vkNIDS6MieGmqSsF9QSH
skVbu48Ct/JKTJkygmA4MJ1krPrDQXUZ8IJXp/F1GPL0okWusewGJkd2dpJh9aVF3Dz4H4OVX5v3
tjJVmvgOc+Che2/0Hyv3chxiLRBAKqXIHDYRY4AGuUbVwPmwe6Zmo4Sg6xB9WJdfMgEWNWgpqZje
76RiNGz1Bbor510Whj939NRgptoezKpEw4a+DPCs+iwlRp8IDlo2mAQudn69anQ336sSYpzdmwCl
gxD9FKwNqRhblRiZWQNZbpWTo2Oa4SZKxmOMRm7tVsVnYLqcAhnlbmASEF+afA5BUG849FMG5yFm
Y5oiavtLbxNrEZsN+XwtPRvEdAdDw1ugeUfXpA4TmY9HVJLV+EcgR6cXVWbz3vs+58nOvfUiPdJR
oVhKyTquG/XZRjA0uqiDwYuPc+FZqj+nFxwQF0jt4qA+MftFaIPYGlMGQUNBIKoJy23oEMd3ZIca
ZNRE/pAtukLnaBdq69ah6d8PWcZOg+IzlECatDDBOQsnDhK/WHF0WwwxdgB1cEvohSDuMK3t4p7c
2KHtnnrbYp5rQZH05ReQMvTukBVhEqefXabSRZDNctr88GOYkDs1e+Ul49Nta6LuHQwMdWU81Npg
HXFekzHUOdE3rwVXNlQEIKoCza2fRhfZlx9+8VQ0+d6rqFWC/Jz5qGu1wUc7nCnzNmJKaqeRtrhm
0gAU8pLSbZynz5KB6L5Hc9YmhYmnMo02gbiW3mqoMuPNT6lwIK3hxObGHuhvLdE1nSrRqAS6ANPL
FXKv3M86tokYihDqRWa7rZEaEIyZvtaFt2+TcYELjUAF5BuKZvirnN5Kgcz0wFHCbvLdCHXRkzic
o3irQu/7Y0GlvzYQB5AXc4ZxL71CKnhqM1qySvNJhXYe++AysDJvYkUiKUdRzwidNY8OxrwqJ+mO
QzZzp9Dh7tBTMQVyDHTLtWN9ByPsoCjLy7kVwFTvFEQcPklA0eSgwN0w9zsS4L3Gc1fS6G5aMnYb
lNwMBVL1LWJOQkaOF86NiFo8TYaj2pSfhRnJTa8NLyIBsNs3HCrCEAlGr0V7K/bjK+clBH+I4hK3
ZkDRtoxy/WilDAqpey62ziBMFgUnfhrXA+gHbinTQWBdqt/IvcydMNBtichbmD5sJEzTCXi4l5Fh
wIX8qWdqJEfZjnTa3fCXXZGjZ3vY8v3AmrVeSieRQetSz7BO+y45xZ0oFo0etde60Ij1cBmJ1gMc
hF54SxO55DUfDEgW/QDWEAcza6LIl3GHPKsGZREgfgwHDKSuIcRyEFzAmDCMde5AxBsc9R5iG4z9
QiXRI1CJe3Cu9NnxZepSWStl/WVVuU0Iuy/nRdc+R8YM88C30e1O4OVy1J5GQ7iEE+YPXwuqQ9e+
0FiPmcaORH6oAYxU8MtdxN/UWPhVtD4cdmZHLWjbgzZ3Fa8+JgzmF11WlAtLy9oLBjppsgFjUHkN
S0O8lJniLBWlWDPkhykZV8UqSYKW+l2nM8Zd3Qi2HiNI3MMgxhfVJQFKG2nEVT6gcOrok1FWj8QY
guNo4dUDR3J3rLDbgLIr2L8exEEGu1QLF4Yjw5PtRpNe7UqEAj4Fjjsbc5BMce343bIQ36KRUi46
NGPFNY5RZ5urcDTf+yigmTsUO1T/HuHuuS0MSH1J/WowP1QTGZ3QVC9S9cThuPg0DfzaEJsa3FIr
2vTGoi5Gey7LUcwNHJwbnNl6Wbor0+jEqwkTUsWQ12GoxZTfpvABUbfspP3thxJuFCXKZmiSaqVU
stn2lerM/CIObw3P+UapaFk27bCl226tKqfMbqoe5vNct+WHg8mwlQFs27H7DBxpzq0ySo46Cawz
Q5vUSbVLhksVts+8sq70Ga19rprakrrk1JHA9MgIMnP9dpnhWjmYphEfQ2MoUWc+vBQJqpvsGI+V
z5q00oj5xaYIaXc1hhFeSjU8FjZNHiTD5EE3Fi3v6dNaIMdKiXSa17maH5uqzI/IW1Cr5XG46Aso
prZvFEvXZtHyusDb9z0SHHb9d29q7sPf6A9//snMjaVqgd1bqNj/8H1yrVxfN9dZFiTH0PmSE6Yj
adSCQKB0mUwTvUgHYkJSBnFltoEXOy6JqydkfQfxZuXR2uuIaZtktaWLVjXc5USR0cZQuDX8HDRu
GkbmkbaeGukWTidkOYoQ79SV/hV7cV1H4L2K+jzWjblF3DIkSnDqzDzfWJwc6ZoIxsNjsLHpPjOY
n+LDGcHOOgUdU9qW07ADVSJl3rYcPfCqab+3De9RkoEbNs46NhGWmINGy1bjVs3vjSTGedDJ/khf
BavWLDJscFLkBMx1hNom/PwiZqKvO9YT/PXZD8x0wkq8l/ZTc+2LXmKMZ2Bv0Ab0J0+BWXO+TCz7
pQ0k0x7CKDGh23TBz571IZWS4VC5zLQMSMAAiA4o1rhI0CSOFcWsghqK1dyhNCvId4kNpDtBsqR1
gtyp0xggaw1aX5wqikFKn9fgdMnc8sFwnofR0n6Tma2u4nLceEInxtgAjoaVbKU5L332GaJR6N3g
2OILwODXHTo4ioOb7ijkDn7gzAtwMoIxftr2G1G667KsNxZrO7rQDe7XdaU829De1J5HtxzNU6Iw
GIVSqECXxJREodkcHaXpeNfsycPIKyNRjkcRIU+KeW4YR1DMeeatW4rhMfy2S3pHGKMsJh5VPhnc
SU1gzNQzphchGcLlV4meLLJxCnoXxPv4ZaCt4d+YYJ6q2yG6gzSyI7NhoxGvpWPbnxZOM9OXsB+5
OA3iQc+bN1G+MG25UXiFGg3chNQU1qMFut9ZgeKvrpxFayczuyUzUoy07WP6bpFHQpzeGPT0iM6R
37HWgHzDmUvVPlJpqAQy4TwHVXux8enExJFSj1WASdUem5xk7IO/SuBUnCyunt4dJxboFF9bFOM8
zMSH1K9iYncCGqc+oyOv2Q36R4zKdf7qQHegsE02av46ZLjxGwD0zczHLNhZ7cxXdJB2jMCYpxwC
+GV9ks9CIrkrLGamTosU91jM2KZEFldWNEod782W8UcSG9c4hbEIkQXBCsY/ux3XqYB+LsqE+rxs
YP95O95E3M0EZ5vUgOp3ya+o1PBkMgtr9V+NofIgPDMdmF7jzSy9RTKlsUYDOMTsoVQgE5lYtjkT
fR7MYSSSOegWktpmJNC71NZhm69tchxqqYfLTrfmVQOYWUBFMmNAcno+Y4DNoJSNkiMjycccGhSv
USahJ/cHnl0rxoBJ/01F2Iba2hsQ6brUVmUyHJzGWirho2q9u26OVwepFMhcJIEATdrSPUa40cOz
5TDQLG2yIVlft2g2XkeU2DMTIt+srHWimtMbMkGwpRaBaWPx5fn0gP3EBbYHeY88NkE/DGtlURF1
OpKpzG7ZM0Mormo/fPR4r2aFmV6VRtyQeyAHIzWaYA6OqVTHCKNFR9oN/X/MkjXuDyU424HbLZ2k
PacglGe4ooZW/4yt6ujI8RkTTsp+gjzPCJdtqT8rbCxPgCLTikB4N5jHhTagBVN0gJml+tQVwbAW
UbHCSwRCKhnQc0+7+IsnsCe/+SzwKmWF3s/RJ0RzE+NQhLRgWeYgLjLxw2GPm43HMJaNvk5949uv
SnudZ8GvqrbX9nSboYMAWeGxfeEThuOYAAuu/Ncg8rCw2cVXI+pmK0PxE5Z45CF54fEpNU5m6jKm
Zbw1FcueO37KYmLnB70RVGhD9iZrxdh5BTRBDTxgYynXIfEYDStM6GPmljTE+RttPSSpYrD0Dd5h
HkVWeL27SGjJMi2yBS3bZFmKBBA9/fMlo4GVZFzCEz4XqUtApiQelRKS7oed3OygWjiNZELgm1f4
yFfhsMyUxAlmmeOu/EznwJGiKmFYQol4AhHmzrO0wQVR5gRbmGetp+kmLKEA8AY6iswZ81UoQTRL
eDSDBS2mJPAzz84hD2UTP12yiTL8alii4SQFzM0rnq3EeHikGfnMcF3SjaYsP4a7SJAkWu5oygH/
DJtTG+3dnjn/cuS/e8VdcibvyU4KwmhemOeEQKXiJp1dRcaSknB0jX7X5accfgXyijWmai+D3CXD
s8u2hEbKq+8eNG9Vw1O37XsNEFQGH9X4o5PwZJL0pBKlhL1tQSVIDs0+4LRS2BDTp3wotsuof4/x
JVWE532mw7mrSZOiI5PnL6S2cQreILXnJYbJzRIfuc1G2G5c5bTSg2c3PsJ220yBVU8leqE9wZk/
455q5lOkVunfBtZsiEz8ZlTFqsNBHlou6kxOoQHPU5a/BMlD+PcWwXWFQsbo68/Ae8bu0coJJ3xL
/B9f+Q4gFPT6A1D+zMGXK9l9eFRmZbCt+nU5LgHUp6haa/k1RWoR/0FG+MOSO6W/FvGywAZuLr1m
Z7nM5Z5m9kid21EGewSVkbmHUGD47UReQE0P8KF/m8qUEBk8zB+0sZvQ2TiMBS03wUl+GsalFexF
g762v6U4foL4GelErJBehsd51vQrVVul5rFWWEPZ0zcxgi9iz5I3IDyztjdnKxXMlUIUWGd8CrLS
wBqBuPzp1EMlyb7yttK+aWWNGIKekf9ZGrvWWLG9S3JKrF1twdkPsGoUSJmLdaCh12f2Snab0l4m
Yw39F5SHu3b4CNrPCuxwriFd1q6ud0rKt8HgOXaZt7j7IDrSy3bbQ938ivRzIyySw8Fx4NCDso7V
kyUm23f4iUzJSaJwV2P/2VjwKLwvlNUzHdtfbzdLujjxq6SpND3M76F2q11tNpBu55JyFw1Xy9xk
VEb0ReZD+mYl72lw8NMvP7oIaqQcdEJRfjlymWVrEryxyo76E3/srLNPQ7HNEKEwrWHsXNRfqsA0
C+L+BJhA869+Qko5f/JoMq4D2Q5+ladoYSiXoLYIe7JnxP5IfadYezXDRM7CBU8BI/YecpOfrFk/
baBZgOTJNp4h6m05O4zO004+Yspec50Hvy3aPKryo4CFEPalNfZFtoL955m/NPNXzBie8yzi0XXM
RGCc8iMiZeP3O6f7JZKTTtJh0LpXUBKLqron5CCOiGWtEK38o1duRf9DkNKOrEXK5HMd3DmalyQq
ViQrcnB1KVR8U9mamI/s8qMztnpzZnxvIMZV0JoJchoL61MlKR0afqBA55XuvPDWbswEg+Rq5PZB
ZLMwTlErc6sFXZdra7N75WtEcNbkxWp3yM/Z2T1s+W3+1kZbtmy/pxXJTmZFaKt4jV6JpZbCqlNP
ffDiiVdkaPwO1Ts5DnaeD6eAsUuZN4X/uNm3Xt61eB2Ja07JLt2Lk99qA82MOWspt1HJeGWyyUjI
LIsHfEwesiDnAM8g+EX332rlJ5S/vWavwGKuMTTRAVg0w8UPH4pxy0yibjkGtgubSBvvAs4W/rvV
XaviIL0DBAtPeVMHavXfpXPVzEvTbgfCnwGut/jqsJhd05oy1SfI+pjVO4W+9d6xX5PhnKS4epe9
WGoGou1NZWCmIGvUt3fF+AwSMr9Ovjj18Y4Oap/tdc5/hagxi7KEHdT+3Q7Y5jZYPXvx2enFfiDl
FKG9ni16dyHTFVeZBTBC7syvdpFoSvQFhkseknnQ/KNX8b1bRCNttlfgi5u3SodxPkHu8edHn215
EfYeIQhHnGsu1ljOGxjBB5gxXnHE3JeUp6bFd3JV2xtqNVdb84rsAZfCoesvSvTeMOKIv2MyYUV3
NY3LUFwfFr2hgHVYW0l/numfRfDedlcWmkGcU/fUxU8R7cfhVpqPujgo+bZvYP/N+3Ebh692f5ii
/DpaU+K3E9wG784aI8RO6Ect3Df+1Sw+cwsz1xR+O4U0ehR52FNoO+3H8V4owT3jatflLwga04Ls
LUIidQv14bZfyNdmQfHbHrcpD3WE2nK4w+inIvWtk8ABZmNKXdDbSGBg5Egn1/Qo5mPDnGI7xCBb
vjKNhLsFf71X3QktsU4kbwhBAlGy4kqRY+S3JNwQaYTUUxBOkg2/++DRBmeUrELbYiqjm99y8FrT
tnSKBQc/LqOAuQQ0fpYBL+p4UTGcyHxlsjqsVUKucpLk4JgeNOPm4ds3lA9isyuKZiWm8y0fbUKE
7dEuv0v5OtYvabTOknNNejIcAppLs96y4Cyx3PTGphh+oStWs28zeCGvowlbktYosj258EuifPa0
4fNggxZ0wJUlz6DVwNgQSZEc2ZSNfsX9s6DN2wdAFoI9V91KDkaF2u1V44yfeZ9tc0PVhGwwCWHB
3ti/uDKNiVzizrsygl/TtY0Z7twOpdd+sgtF371GzUPfzhu+mkISXgGsrH8byldXXifdNtU4L4m3
YMyXQ3dPATcoWNPNowh25rDz8Qf3X4Ith/s3f7L3xUgcRxgzBNynm0F5WMZvLcD1tpNEUFVLB5uc
tnKaH+j+M605NcmLBGUdZ89xX9X31nsznWWOXaWYQq0GhN1nHrpAbAx346vbfPjs3E2qH0B5Jy5Z
s19MyKXynbpnxzua9p5fqlRg7/GmHqzhG0ckVxZEiJ9h2T0HBdsYpDyFH3rHs0pHjYodACP3q0Hb
r1pJuiGkl+faDvExy2nqfY3Ja2wd4unhdtaZvUacg4eHfgf/olsB3Kem6iOUDGyvSXan3jDUr17u
UoSz3BDq2gXvn4TqvBPNgtjsYjkEC3PEbTRs+FQvcJNIjv4cI0kg4UENHB51kjSZpXA3UFijtx66
Y2ViTrkrwiYcpp1XJMFrgzlHor+kAgdRePCwf+KU5ut4vxyYgU53qXFQxMpc77YJxgi5VN1Pu1IY
Z90d/8DRPInXI4VzT5DZRwKNz+HPIvOvFd+d8koM1UwrrgC6M23lYYjqYUNZ4tbLZaUdTLo8UMfV
YykFh87H0H92vC3wceOCbGa4KJd2CiSU6sopdwCWEdP3/asgOK7+VtNN02yhTtnEZZA+pCD6vPYw
VVW2nei35eBqwSdtrxkOchcb/kuab/J+zvk2VddRRR3ChqhkK1n/jOEqkOhyB8wqFcA5mqhLizgS
a2nUzy5+ZSlOMnxZ/rzyj62z4JHV+4WpIb3BXrjIg23ry01L/UYTrUWTz3kWZydpglt/PLruidmi
U28qbnH1VgsMWx2IK3XRksmML33mrvlZWXn0GkaL9rPEAKwfQyhW9tlJcelt8RkmyVKUHOTKVyU7
tvIok/fKcWahuVE7TIhL2vazKL7ExmsM+GFRDXt1565jeBEpC/29sL5E9LCrW55fVMAcQFjVpeHu
crnlD7Hz9eDsHes2UinotLTRkq2cfIdMZuF2L62yqa0T44dZwxlkpFkVx+99conre64TWvnKyQz5
+57EFRxBRrs2eQ7gSgc3w/msgZcIlEMrwJ5LXWxBvmftFiU7EpZZ2nszgxN9P56lfIj0rhNXbwBQ
+GiYCiaQFVqQWgVzuUtlH+r6kOoL/ccY77H9puZMq0hCqOOfUp2bNPDMF7u8yOiWpq9+cXKbQ16R
hjwr0cvjnACtcnCbWzSeO/N3HC1KuG7lbuiWtnY3tV9xfI/ao7tFaRGv0fQRiDn3ZkQs6YshPDYH
38Yr+14oCP4PvnpMISiM66q/jP0PSlbmTazUMbEw6pzOlxRLSd2Fdir6XOLbhBS5Tt80cpucWROt
CvnG0U2H/4KjlaipLKIzrfBjg1mKM/RN8n+98SC+Zs6hieC2J853vmJBs4fx4NaOUfqeIu+UczyL
tF3AONZ7NDH5AosIqaZ1dvtuxnAEi+LTK7a995TigNoU1HKaXonW4lH+dlghI+WtyZ+GMlK3fpTE
uZGfnu2r7FzGz0A5NCPnlOTH8I4oSAkL7dodvQq/nEtMevY5mLrzATpffNghBmOL14VdweA8tUkJ
D+jXenvw6QuPH63DNWL1zLxXQ7242hFYklJsp/qrJrzU2XNUoa8/nmFe8TO7RdeUQKLnxFxADors
ld2sanmkdLfuA7MQDZJcB/KHgxS6fa9cVsR9x+2jVd4irZhJJFA5hKLB/42Ml6beCxdc9C86SabN
vsBzPp9idVDLcTIufktIZHbCIqZddB1V5TE3X/p8HUAENhGO7gmskS/WBChUweZca4i7TPIC+6SK
N89OEKrt0ubuBj+CAU8W47Ht3weax3F/SaxTi8FekCfRADWRKTiomP5RjnA9JH7xnGQ7xu3BntYu
pAOYPe9N6M8/rOiV6OtAXwfevMyXSrMv3QM0MrItOKSwd2ClZXmncYEzeHyy/tPBXn/lc6ZRw5KE
zGS6Tdiy55gIQvOXb4MRmZJx9N1YHhWWo+AS5kfeLDPYEFY5hi9KxqC1Y5v53SrpnPuOZsGZ8AaE
r8toqeBOXWA8TKmJ0yXr7zD/qmmIdiuG/vGjcDaGv7OnirbG5fQq6pwbkbEn//NLZFxv1CN5fius
oxrtG+VJZiw5Mu1xalzvYvXmYFamF40R4RcHVaTWV9FTgoc/KpuAzKtl2mcHr6Nva19y98AuCkxz
BAhTnzL11YOmsPTmgpGqmlxQ8dKOwSi40lbqUi2/A3pMDDbmiHlnSffZtSVTaJrxtDgb+cj8oyXv
VvFu4clu6R5x+oovon0PSAkX/8XSeey2bm1h+IkIsJep2NSrqyaE5UJS7L08fT4eZHCBIMnNsSVy
77X+Kvw0MVo0POLGtIfIWx6dOnYGY5caIHzyedmA8NBFOIJi62OJGioIMEpaj7Apq9oqz08xPZuD
Kw8PLXjEpggInDtUVq8Q0vu9DvfxvBr5Xa6OvfMgTqvWaESyx48qwIrvG/p+GvdS8SoDrDQEr2zM
V1HYE3NHBCgjNJNoqW5m82WWqG+kk8MXCwy+R0E/EZuzaiQy5NZxiNEA5BovI3+AFlhbnisCY6ji
afWt3F/K9u/Z/CkGFn8LOCLDfAhXXbNu5Ls5ei8wEg4/S0Fwww0skiwTukn91cibEmZh5KNYS9Kb
OX/OAGBMEY6kgRhnn4KxIfEpTN9LnoNCJu9CdhCoav8GaOhBoDAr32rCx4KLqepEsEXhkquPoBvD
40Qn25Zoy5bOp1nhrecVWZionxQ82gq2UvlC2x4vT8QQY5xTvbDj6DYZ74K1KVYPgqMy8tqMFy1+
w2ad6NtCPXC+pcpb1GBfuZc12/5O09dmxc6zNs1PbDh21Dk156cUAGoA08k3k5qhQLyIOKGt9Sw/
Jvq/luwJFfSGqgTOUYbI4ET8G4a9NUdWzj0aZ80qpxJnFM8wuzJ3AKk3ZLjIr4Z616Z0zUcqUjxf
bjUmjt4h+ZSXKsbgm5trXCJ6+g64Nmkv0ryvyy05aFqsuy3kRV8tMxeJgCCSvK/SN9jJ6NHR06CI
6tyh2IZiamc06NBPA4nPWMlJr70o9WGg7zMp+WllhwNCoQnrT3xuayLgoeUr30gfvfA7EeOljtcQ
W54BJ6A8xZXcvz6JUFCnu8alUh6V0K/LNeMrUNCzIkGw9usGCBqiDoUym0MlnwLZN7TfRvkUs1te
H9LnazG55IZFT0cfvuvk0QapG0cn9kedV6G2NdkhZT1aia/Pas1YKljrZrrkwWXI1k30QalCqHvR
88vCDl5GvjR4J5NmghQ5/EuMZZcKRfljee8tSEeOqgOLdvOn67TI2ZbuhsGuIxMpz/dj7fbkXoR+
KuM3gNCBuZafmV93W6n3weVEMMgAgwbxzt5MVUC3CYqLqb8W4i70yQYQrhVUe3NXnoYTpaoncSxR
xe3oPIPWtjB2VXTQKDvLDPqplM88fRXdBAhZ3anTyyKV+hcatRziREFSBFKbW5HWIH50Y97lnCNJ
/s6D3WDFKdnzWmvdp6/RfLOSOzlverVrlNPfm2h+PrlalAUTbc/q6I71umZRziqgeaCvZNWqb9Wk
eEJKu1QAKjnfU+OhUc+ZSRfqxNsKkLG/DXQ2sclueDoba08tb7Tkl2Z4/Oj5DH87RGADAXIKKuSO
P4QXFbsTLPfJ4OOMV+dIY6ieOArbG82COKqv43ybvdlRq28sa7aReES+eIPlDCsmJMxDRoRPh85I
0sOI6NHZK82VABM2Kj+E8YTSJit9RaWkyUOViLUlZQoLqsBuqZRIKeQYV2C8kAqxi2yfHbl5ImFh
WEswtNv0ZfK9u7QvVRdD/iE5wh4JCrE78ABURP1LurzcUAvtCH2NO4iIXPJjpHM53ULRHdxHJa4J
uAWQB9nvamRw7P6yp9BN8FwPCgF1NpbE/Nyx94sPYXjrs0O6gAAUherDi0RzQ8RzasMVO2pkcuFo
3NKEHUaZrY33eERvWEI7PN/pt6Sx7rT8OgkbCHk5qDoy/SgR1guC6IjGrpEOzXKhk6gj49a0iI1s
XGTc+yLbNl99fSi7Dz4qvQfHV7cyyQiWeU3LD9Jg4cQI3uPtsOO29RQimInjy6YPlWqp0BVYg/jj
e5G1eqUPZM3+zMKtq0+m9qUlbjz90p4OuPND7RntI9fMemTCl0E1X1mza9h8Y9OGMMZ2p270nuQ9
PlEL/Jpt29WCzeBSqRoAW/cgX+qfNN6S4TUEvrXMDTPWJF/4GKrUtbCmsqb3a23B8qUvgUciT2ko
Lm8KREzi4hn3l7yOjeI9ly7pNT3UMdVlDT7tDV+ZEV/D6tjIBzH8gAQY4jVoa7vksRBuQnU8e3O9
U3Mvs1u6Uv15HWyYGFnYuRhFbhNyx8dnsNiYbUVFTjXdxvAR0k+mVks5+1ElMzpuXyPsU1aM+Z9C
qgZIusLygfiswq6SLUnJpH4BMsehYLeM6Xr/WrlkA1AT4VOKWmxLf0D24g/WRZleVMtYaTV+BOkq
Al6k5HnSyKMMPilhoHulfEQWCwJC5wvyrk+06ERu+dz3im1Sy1A40YofeIQzpY5jqc5aB8Le1D6s
brIbsrpf1PIcTe/L6dMnr3KxU/3BFTM/Nj4IXFqNiUl4XsITUCGKfRk90PDqUjoqaJVPtge5vn7s
BaTgbvWAMnWRO8T41LEGGDQZMZZrJEIxo6JW2wwGe/rq2dvQ2vXJkt283CQ0IObXYnxRhT+CQIPg
TZkood7qHVLJv6k9SMW3Ht8ViULGARjlPU3/MLhSQPGb42M4AzkAwFnagZ2SGSMcwag+4/xBojIq
ul9koKvIjpED+9AZ/OSFS+D782KBsFA54pZdhB1aJc38D+SIWZ/OxUFEc7cit2Lezg6Me3zoXLJs
y7MIPyf5rUh2wpp8LMrPwRVJj7RDSNCRVTkPvsPmVxxfK/E0KZcxo4yQR6XidtdWBczWWdMfCX+V
aTsADnsY9jX8ZsPCi7rFAR4FurMt8lXW2WchHKbpXU29lPC+mvjrZ/lXk+fUh16Xf9T5VRs/5voU
tJ6JDEGRfmTETkK1BhLOOdif7aZRX6qG35PSdGSCEbQP0bg7wah9TkaHTI3JjtCUAgTs1eLMjUyV
I+vQyWRE3kR+SWxLJ6r2DB/TW4z0+SEu1l2wG4vDUhw4NWgnQuKRyptJrYUX+SE2bCf2hh/rd3TJ
fMABRZCJgrW76T7oIghQSw2+mJ975Vskom+mPCbOz3Lmcop2XyZXWA/0X8uE4NRkIjWy0wCQzcJD
6j5a48rEW7OMRC7dOCyhIBpXavEiyZPMN52tng5WZhdf4Qtsy32i+1QXw2sTl+bwgpCOVTUfQflC
gnNx1hlU6BOQCrKdhwUwTux6aAhm/I21QxhvEMbzRFChjIUCze+K1l0LFTNPan/jqB25siTrZPLS
BmuoGZD28zO/drgTTctOVZc0C4k/Pr2VsPANZJz6CQWE9IY4cs4x0qqNwlU4q+JNKZC2V6ywnK/E
9pArG53OAsfCUuwJGCRNIWeLyKmexMvkjHRIj+KNWrsVvvknmjM/2mT5BjzFb/BBNjusaK3yrdaP
RWkmolrqOm4jCTB0pEIcxtPk2AnfdQxRyw8ugZ4MC/YL5xeR3Fgu83PWOUatUP2eENXVsg7x+C2R
S3W9rfLZlUkIacKXTLo3ieSBNKLDWEvGIyUDebgm5b5UfbW4l5im1PHYqW4Q7yvrMNDyh+sTrEHM
rE2bsVrj65Sr1zr7yPIFwPHq2utZlrL3zvjpjO+yf4iy08sHVI42fqXGMbmxHT5FUByH+jTCGP2n
YzpdQpQK4g2dR4DHNv5Wo7esu1zf++dFxZGQ+JITu4w6+FBdPdmmFD9lGOsGRukWDNa8tQotA8aa
pScjWvtoAu/l3Hb0aqwU2kUxBLJyfiewvKizOHBJp+v5EjR8v1wFdcbfxBcN1qOaNrpoH2ErtBFy
BM5fykiXb8jATkonwakqW3eCTpHguUvplsdg61sNrp2KYOkQZkf4DsDqnmWBP5Q2SLTa8RanNBSO
QFjAR3w1qCgYgD8aV7TRf69CQEeiAOKLwXARUHMuY2CImfbE2LdaT+YqRAcx7DMV+2x6Jvqrn/3I
wKDEK3cMPAUSZC9/VsyIEdpHAx19+liCeDjenw7XgS9ZnyAFEOcvQfotjvF+xMw/5VehPYN80TxK
aNIE9c1wyzVpXsaJrH8sHd1qsiXpR2/fnj6nb3usK9KXkbWsVKLjE69MwXG1RxViB7aZtoJHJezm
9iRZb3nGziRzaIi7gDDEprxVgQquskTD2BHog+iVtZ8iDHkODCTEVWALLVs8cspHavwaDWigeG7Z
wjEBZ4MDYpw9AJxXzzvhH4gvVgavRp070rDGKdcg2LZmzS8Q1teUAWWcqxE/VM3/dHD0aeJXU1Uu
e5vQ3iL4U0MF9f16sA7dtLBiHCxZR2wxKmPTJ/OBAFAMk7Ov6hVqHMUefKC1BeeJfv+/YOQ3NEHP
je6nw+3fhQrZmFMG813ynBXjt1KSai9tzXxXWpuQh7j7i9R7uILqOLGiL/U5Pj90dchWJwuZVB1+
ScYrUkg0a0SChHzBxTqkQv5JmFfWEc/MHi8Ld+25NSyb34cNrL8RTOXEKRdAfCVMIJlPVCxAPH9k
6S84tiMg14Anh9YnzVk9Kf1FOovMEaBf6BPJ5fVCxc+WUFQ+1bD4Y4sdIRqWC2UA07YpRkLSwNuA
nzt7WisKIwxR537dkDOFwJW0ZnTNmNPCX5OUPJsoOzDOaTeyd/M0FTy4DF29kTnZ6j794+pQ1iRw
taTVbWaQMiFtKTznTcQL1D4MaPDIpqXc3C4SzRRh1mjAuXmjE4K0Ev3Zv0lteYqpPS0s0qiKr6F8
R92yUiJCylC5cg1qTudSKJ6IsEPriGtGL0FNcdkgTncEg/UXNHImEjL86ORLPN2r4kfGvtKNd118
qbEpgegbjl4fmdqC/BrDk/aIAhbwTSe2MWezE/OvUKCDBuVxvNcxB2d/vfQ5oTjOwsBGaAZo/dfw
CGQ27cfVPWSFAc6SxQ9iHV1t3qFgRZ6o8Akj4Ae0IyvHFkmeHsBk0v5d+5mqd5nc5ybbDHY5HYfy
TV863htCbMsfLEq15WsRzP5hQH3Cd111HpRHKDlq9lmax9hXHcN4GdfmJlBvQv4hx9u51ZH0NmTl
QeFpSKSuI+cyq1CBBwYY3o5577sL7tAFEZZj5KrcOVr4JveEzUbfffZlQEDQRER1ekYlOPWvG07k
BXEjvtfYxtNB1l5Id1TKUzrdlv+0JdxNEIYcOdBoJjyEiGSjq1XST8tSJxE3i3dVv7IlqHiZl9jX
HepIXfpQodehSJPwb4w/HzC1tOt5SPNYNjIqjjRx0yIB0UCI0m5rNVS5OUiEayVwFY4oFAZFe68D
ADqooyK6xYM7y2tSZq0F75igg8fEy0GwSFDBifVq5G/sAqvs6ZIoOa4Tmqx8RO3wUozERLjaFZYU
JM3IVn1xm28G6Hhru/wqkUFBAhkH0VeHqvHewFCT2WWnyk+HQsyI7jOb+NTPDJHv8wfkYZO8S3y/
JHEj0E4jFpydIBCsWXgYBGZk5HFanArKBerm2I+PiXWarh72I4Wf1OUyjA70CyADhYnK4SyhFiai
InvClHf8v/rxu0dysixCaSmA5IIv6+fl6tb64x15nApDngyPpH4Li3Mjnli+1eQnIh5YfL5F85Vd
X4o+x5rqOG5M4AtCveAkaWJZYQNatUEDC0d2FFr7NT0bsHVbdji4bCHyEi7xhiOBu7XqiWQdvrW6
d5afBYAV/ZoEbNmdlrmePBYcOgsn1IWHAjEvnZuEllxDmZ6veCVxMvevMGz1vMfshwJWWD+AKzUm
At7EQaUkZqDrZWlOgHmJRDRnrkkhjong1Reao1Ryol9UkzgMSvTy9st0ehKDVvyMPm+iBPgcaa9w
8SLloCWDZnak5qeaRLIaP4Nxm9NFpBza6RQwKzYfongWhVPO8pcTCJtuOwcFs3XqbcpQyovc0Uyu
2EW1aYF4YHNXz9pv+C3hPxasySUwBZY0w22Eu4nQZ0P+k7NbTaTWZyVcUUaRxwjTe03ajOPyRaFn
BvkylANwB12kVXWkn0eFdioIkkZyLxMXrojMITOtRLflfFQzf9ntIvJ/HCw78a58ng3VSSffKMjQ
q5jk651QbarMl5M1nhUGoYpcHVL8ctQWvHfSCPzzbuhksd0MJKtJQqV1/KaYn12srAwgyXNounTN
+1NoQxAtMxS6szG5J6hUnNGr4k26vFgfUnwkjsCtZqfDWWbHXq94lrkPpYcQ/bTyLTZYb8h2uwsY
5UgRBlEwkREFYL6oGUKgveozQsDDERGST34n26wDwnA0yyv8roTP8pr8RL8ZGS1g3AuHgV1iecrQ
YoF5uGnJW7IpQErKnZDu6943Mi+BQU7qH7ZAnvinxeMef+MSiyKvs06ShgiOMhpGk+Jqaj4tCDSO
AX+IjNkO1llLJdBmPVmRN6jvAwQTgWDPl+e4b8droa8zfQ9yBM9EXhZP1GxtMOPQHTJ7unx58vdn
0lB1KurjZJ2obOx0yzfrbrZHb3L5WdDbNy7fNp+nuRmtjfAogbLHbdu/McWjuFmR7rUMwgmOeZWz
w5pSMGAG+Em2dTMjwBmch/MBPlbwYKWxlfAVjFjSzOWpz1mAekaX9okF1A6JrdF2FgeIhmvqC18Z
Rtxtl6GmE4A1zIH4ZfSJ3iiBbs9/hH/C/cfWteb1qqkItRjBntRXxEd+xKfXr5/jb3OhuoYhXbXZ
tsmbe1qLniMZXbLbJ2MCQuRlrrYz7ArbGBQTOqvbTDUhmKgBpC9lByYGrIZ+nBs8DYhYIbgG1ksX
Lua5l4R7UD0m/XMqdVadzjUCedU2gG2IaN4SJr4y+hdhjzyBLXIGHcKEuRKl3cTjO2njWq3UVd//
GCLWpj2HK9YbXtx+rW96za+YT1a6PxEUf7MmNoD8qMebCfZV+qTsGin7TWHzoDEVVfg9FU6RrHAN
elG2xzSmyK8Jy9B8Vfof4i99jSzOBSlOdyNAxIAGU4mRtlds9w0QM98/IrsoudcKqJt1mKjrCinj
iPFrjf07iVK0KqJgGhe32aqIvwkKA2clyMKxXP25axgioOiWvaKcmX8YSFKifXr4bOLLm21WnK36
Yxm4yh+OuDb+fBos2Sa7X84rv8Dwo8MpDK0xDqQLlawjMOXhE2FZhRGCV4/1DjWR2Nyb5Usx/Eec
+NxDKLpcTdsg4WnxuY3bJiBulmG2Ds5PAdJiRVQ5Fp6HGvwikMBFaUBjHlGCLxf4AlnbDwOWRKye
q38IWrOv9UdNzmolfyoJ5PgGumvorzwGXepP97y7NdlRRJo6FPTWkjWPhr/h4ISYIu4DvMcOnCja
yzZlPM/rQhzR90VUEijzuaBOhIwT9i7UVw+ZsMvUlvVFiUM7aNVVfpNwOTKaxaWH/EVECGEFCrol
kO7lmGvoyIZWA+Vc/M8OL7OkrS3zJxa3UX4J2vsE276Eui7vCZXbjIx1RUxY+k1lDOQvcuMbkbze
xPfogVZMK/QDCr1IpavF59zGLjs75DDTGSRnMGvLcTqDALXNIgxhY5/aewzjQdDMvF0I7yJ4K3kg
hAn1VAmvyu/Oa4OKzh1BfeAQom5LImhV8FU59JeoxnlE3aPxMw0vHfoR640XtiEUO1hXyjUuX0Cp
sAEZAgdYihX1nI8vMkdf1L6a6tfXBFQd2ar6hh3bDpW/zhtAZSn8VI7h6rtiSW1oMJ6GxoZBKjSn
uaTRokUWJdA/FXL0NezuLVISfeQDRXxu8eukBOOXwTc0/tyf6+xA813a/OX5TxeQZ1Uit+8epkUM
qa8yv0mNardfOWfwRuGteI+R3GMO/ZUgoUqCYQ0TdIXXgcdL+ODMqQhX79ZUatCOVLW/z2E7FEeW
SmXPrMDd+qPQUEVO9XL7UQx9GsXbwv7Ha7EKYRlADYcLBKZoVTaxUdQ9ZO5QIzLUtgknico/d3mo
eIcWsQYgE6lL607/0MKvDGKQSG9+RwAF3L9QKKTz3CvyUJe0zFRxhX7LmafqR3rywLhPi7aB1A8u
rzdLIjzeZRXvIfK4VeYeUxJ/Pm+El/l0HclezDIBVhrTVhAvhgpARgU8Z81wCugj1TvNQuYQ3E3p
b87Zx3w0HKs5PKBCA3HJ7O9W9cd1ux6oepv3CV7rIT320TKA5DGqyI+m2iSCn3Ak6Q5Gcdb+6rYE
omaXhXURcgBOE8kWvM87qoCqPFZ4BKv+C8CNjpgmfgdQG57sm6qHmIq32SzhvgZ/OeSfhDEvsnuF
bD8FoDzf5JMj5Od83rTEZvMdyr9pG/C3JmgSfdXm51jckce90j+XgtC+3TG10b9aSE5UU3JI9WSN
hD9MTVbVCx/a+NxXLrfptF5Qm6B7o5QWyfpCmHiIFSKquyPsTJAJIXZBFE7cQqGxt4joZWGI3xMk
usNNn+D2HNaApmd5CtAtQtgtTr8jl/KMjEuoXwgHnljFAvYyp5/WNVIa+aJIvt4hm2L6YOpaZj/U
5YMrhHvo0OXUR+9aZ/QOgAH113LeGcm+EVnuGA6nY18e0K84wMoi7C5wk5A+SJjAtfW+tDuYHo4s
XSuRAN7QDgP8y9iE0u5D/5PJ2Uo3remL8I0z0YoO956EazxfP5GAG3icKdGzFTI23dkeygNx1g1d
5jxiXH2YmzTjb3FJCLQq8/OzbTTw4HmMPieCsjPPqfyIzAuP5ChvyGzwTagxlYwPKhpAMd4Nl8iO
gahLfL2Qo8llOU+5uHrECsNfVG5kjikWvd4ReJLE1UGCHG7gZkrlR7C+zPqNNj12P5qf+3zdSrGt
tV9LNhDwccTGqxW/nUfQR8B5P9pAH6j0A2BEbAF9YHK8m1jVvvFf+rCLrCeTy73W7RddXJf5CvKG
Pq4PDc1lyCKkFd0/ROzfF8i+e77o/KlBj3r8ytG/tLa1bgE+PYB9YlRYGAjxGlH8kcm9l9A0RWkT
P8Fs2CBw+VG0UGyCr2n5RtNO9PrgDULaYy7quh84Rs5gQ9vo/BdzIENxLFEKcMkarxZirsgncKhO
d8/4N7QusjStvkinIJnYWuvzLmgOwTf7Rfcdijsi7AqfuHoNMG/mrMNOTxQhMCpdmFSqlhSabGqG
PCbGIRGdJWoB0x4g9z/YDyyFXavttqxwKwIJlmW1QUlqlS9N8Tu91fK5qLwB8pJnQXJ1gr7ng4bW
v/moUW3Kb4bNjpdeQTHqAN3RV3aYiq/ciTxNgdBPHKyZY3LREJAH3xa5hANkKJwYLg9O7V9T2DAq
y3xNzxShimCyHUOICqz1zGfJ7om8nYGZucD8N1Zp4hmx2qnmCRMIYkLe2/NUvJpKfTbbw3ROfFSd
6qbxCx8YhWsfq8uBmSGQsMZHNgRPX/V8b2/kIBAmced3EwkjJDbf9DTwwoIIC5bt6CvqHq10/4dO
W68tojXSRVYBmjnMIjzcVXyOPMuWB2tPrgXn10Xnnc6l49LK6DBqjOWpQvDKzMSQoKWnMQCWrFE6
pi/cRQnQUEYLbAQCTHjOqlbSBfAWsLktkq4B1YmkHbJ7bLHK47sAwEA60zvkFnIierpPNiAGDvbv
NcuAZzY70r6ceMZN8GOVlFp8Ts8tuzL9hIO0roTjAijxV1ZNmBwjZ7uHUi46oD+V6g+mpgPTDWbl
PWG7bf5Z5LtiLSJy8KNfOYb65cz5MpV1H6C4eX7H3VHIX8E4Ks2bvqb4Q2NMrT6L8XVgA16Y6kXX
GQ9fSDU4bhTEaYD51bukBjapvkv4Xl/ZqmNaP/92fxD5hIAvl8gUHQqLhw+FOkMV2Hfjzl4Ph4KN
HKLideLlFy6JeBHKw5SsGfB0BGqkxn4K2l3ORqj1aRWZAUG4P0/tLmTFzRpIvIYi9AS3rxeOeRD+
lskwi3/E9tT8MuxCqVH3ybf22gNECcONOPfVrF3RDKsEqejbID4q8knsd3H2SbwJaprRV6OjrFOv
AKkSsLvFZ9gD7oG0JeDjNCifC3nS5JwRjN264ZCqwWCUbTAp22ZyoMXxD5V0+xl6Glp9ZBnqgdTX
VQW1E/L61YiGaHuC5wXeZcVbBHaz+dWIL2wzBhG0oj+AOKEJLB1yMkIcQ0r/NkU/srRowvHXvFfq
0co3y/Az5pdFBIbcqO+3U3TRUSe3wpc17dJKXLXZa6wRYYQ57bWf3wTGe7WZHBWspjL2Tf/eCFv9
ebXSYzprQKO8ecMVeBGHAJTwWhW85QhgZLRgberKHx9FgoVr24xAEvS3/AnDeWzeFdR96qlKzuHM
zbcue+9ZMJbs08mFG8os5AT9ZOcI4jooJFehXwoAo9nHA3KbwAvb0ywy4e4N89rptzj6i59vA1RC
h7wL+JJHpNZgwVhxVf49uGUixjFZurxC/OJh9dO3Low9B8ZXg0Cxyzidq/MskO5HD8lFV86CSNGX
YhuI4xfFbdrcdKbzKDounNyyDFnJa4OiMVEuoUQQ/dqYvMrlIoElvyUQK2zUbYnrQD+nyq2dGCKS
R9z/JB3q8jMsAFon1rYR85tWS7DDf7qw7pudhOgZnLey5WRjFZ/Lmi4218C4/XyMuuYELnCFdq9j
4ObuFy3bhM7igo1xlPcZ1/tT+ErGr+IIy79EJTJ7lfr3QiEZYDgztJeRIw+oY9Rp02qxLXaEHcTW
TlmkFnQOQb+tjZqKyY+6fO8wWRavPV+NIr2ey4jaNZrUwNhlZu3ur9OM5TmXSJeKfIO9c9me/IZZ
pt0DMdUefRuItdG0cjiFIU+36VrhL8ETHvR2jS4aZTKGQswt7R/hqyuVAaS1XtmdSGEXpAeuGaMD
0pYQWixG+fK+1NqSfryqsNhO8lGIL1YFc89ZsIDNNNw327Y5l8mhIca/2EYe0ykXwOiDbeiJO2Gf
K7laFoyEdk+8DgtBjm5zQVYUvhApwc+PMoksyQCwYJFp2HxezU0kDneuv0Td7RoHNlo9VznK8tf0
yWyT4nLPAMG34fgyFRx5GHUW6qerGOjABmVnGTGgClEk04a3zGxqsRaiNfiRVt/NemSU+JFYbo1H
r8P8Gt9KC0m9UsoNGN4TKiqkH1HDETZHR24vC4w5QkkD8hYrqGLWlf6YjIcCWCAnpS0Lp553Rivf
gF25HJHTVjazb/W6LNc93MiY38NBgZujpJ1/Qdf5GpeucnUPs9us+vHcqgzqq6VKTfXUaiM9KYjC
IBHHmBWaPzYEpCgrqcocgwjQmR9EYxNuaLmo3021J71lNz/4/RfYweJCYdcW44HngCO0Zq1YaSfZ
OhNh0nU/hfja1x+5sC3bdURyBTAm8j74UZ1kBs/q9JXC/D3mBz18gT6wJWiejqOhLnmpIHHEGuwd
cUaNS1EQ36bgrOe/Yc24k+w1YdtVWFeQ1OAtJJ2YZcRe4IvwFnJPEDAeNr0/cVk8HQJYxgvh5MsO
TKAw0Sn8hhDDAb9z2v2MwEaJ5PTDXWC6hHGWlA2C7VDxotQ2fUzhIOvB6Z/CYj7HjKUEzZjg04iR
ROWzAd8JXqBSCalGXa1DOxlFZJsc0c+8dclpt2siwgbE6YYJcEK+2Wxq23RG7V2jP5EljuWPvu08
dkqHTJya37ghAu7fGGDRjENjHsRxqN+eIonvfO3JAIuZozQ/Bco1mk5hdtcs+zlvE0FgWOZwsiGr
kZHakVuThLfCHCFvaZabFpLD0cVh9ftdE58+NKSQiPSK2WCLHQViOBaSSztdQcYKENXIuHTKLV79
9kz/uKiRDYEbedU62owki5evVbBLrCNKTT568nAw/iZjvwANi5R7DigwSD+M6CVWv1v5ZUa2p9qA
BXG71lNP/k7Z7ByELBl2F0cnAIR+dcjoEmXocDWUvdL7xOqiE6eljRivWtmj9kcjj32nNaDLuG6V
2E9ZmmKA1wZJLZYTCKM8bH1ZmjENonnlGN9W5RtfRWRxa3O+1COtWMhiJ+Cc8a1CAcQXDf3gQjQx
wLAKAvkPAH1Sd7W4RYf6NDgITiInMSD7nAEaD28WuxTkwDr0+/53KF9j1g9Tt8vs5WkgD9cuiJPx
/jpPNt5wOZ+YqmtxpRbsyi5rNmkTgFggbYgMGdwHeFnlPqofCcRR3yruUL2Y07tOsKMYk8jym0VU
s3hIDxyl+JnaCmEeTysN2wIjtpgAD6zeCVup5MJro3q9PF8mq2hcFhvTnDc8a04nH2Wax7sLhD+D
1sb8RFmxHGhBxSd7G1ib5PlUEvIRLdxMVOImLj+S/rScrwHKP+Ic7V8BPYWafgXSb/LkTIpQfjQH
Pj1QXlR8e+pbNBgh+uEQQbX2qJRQwT1q+95NDWPVS1eFlN5wvBrFRjEvGBNqrA6hStbiNR/h/SBB
jBsSXNLFOPqfWyKTiGT7mFquLjzcTmqR9Ljg/5b775PLlTXvOB2KSIp42836iA8Q9pmrD5gDvmDB
BVVu3eog+7NnTGfBE3F0uZnxKad/sPP68504gRC5vqheTKrii72QoqCi14uKDgbAgOujzCR3aiov
mpgRkFOW4msQ/ERT7vV4CBFXqsKPav3FxWtIJAI3P5+r8vQIfltNypaKKR4nzszhlrChYiaepbdl
alTie2ozsjTnH7RlRc0KEtvJeKUkjKgEWsfHI+BFh0Ck/SlmH3XO8kW0FU49VSZEh3QYitYygMNv
IcCQzUNhoefqDxPO6yTHsU90U45qOcU0Pe8KzsCIkwWutXaJfllmsDxZDydOGExNJP1/0huA3mv1
FaFc4xJ1Sm5vEsAA+03H4oSvTMvphYwTILU342Ltrin1AosPPyVUu8lIKmCB8YGNRn5Rgy1vufDF
0xYxnFvjTwruYgF4RQC5Ztl8BzOwdkO8EG99RM7SYhshVKtmD0Ey+knRCRqA9VgeZ5CAvjVW4fCO
gluwuYygHhfDCpTxsF6IgzZ+tMbiMDWztyZc8oksoAysMbzqzbzI5qEOEcZhh/T1IPd746LmpBvi
TyOJ+pugN9Q2C2GpX8bkY1zIEs7aBb6t8cek+4lvsRi/eNZ5dQE79B1MjQ6rV3OFp9FyuSoV3MVX
/ggNML32j8uKhyh2m+fEaC/bNKvYCebNaQTrYEKVmw99Os5+uGnkd8GN/Vk7LEBGlfqBz60Lv7eI
hCQyfToUGfSvkeeBsIWryzRv8fJDcNfnRMGBmQZeUN9lAZZFQXNJ4k6NcevchehczL+kJaBB+aPQ
fEzejOeZL80h0C/gskD4Ya5e6+DY2wH3wJeqPYDtadzGxbULHCTLlFCQJuVI0uzGAz8O3x/5h/j7
1suhESEthchi2GiVX/4Kzx1eMHhPxdia8W7UgCoHUDH5PinnTCDLmKaTQW/8Qa6Qxu2aCHnOGdjQ
YS+2JZOjNEKd6CS0+qYbpUQ5z8PRmzmNaBizq1f1q9e/F2e1Hr/nmP34ZEQ4/XQ5KXg936jHRpqA
SIjVDIyDFFd+Ugugt7n06ImKYrecBLVBEpKbInUxp4c88Ekk2OKNe16Tj92gWFIfBP9b2vmpHoVs
X4p/RvGiLHFG0J3hR1L9jHVIpgzPbrRrsnPDXs/ySUJJtdWSlzzD/etPVPv5NQD1fySd147kRhZE
v4gAvXkt773p7heiqg299/x6nRwBK2ClXc30VJGZ10ScCGTaUT7HBC16xCvMKIf3/V7k+6I4N8a3
zS98GIliQ0EQK2LoVdKL1AgXqIAnzrTRKLK4HfkthGuKhDUnxhK8Tdfu0ouvo38B5BMiVK63bnuO
NTFchSfrj/AJ2B4WAB6Q9XjrcWM1GIK4ASpfo21XWR9Fs479WMFOIDwQAw9ZhJTsKp5bVsFBOSxt
WVoJ3peBIt/kuOCPQBTDzOgc+gpqeyhXPTv+mmJeprjKpt+2mJJztwUQxMT7wxZsQGuLoKuIJw0r
RG68KakuyOtYtDSflpvBDkS0F5NIzTsyOukcWW1Jnv0QKPQiD6hwRvnhKp+NtsnKE4t6Pb/gmLGc
zyi2+P2lxRDSeLT+RJOnDrvPeuHRXbppi/lsmNosmNzuiZuQwTETuS86WWhWTBipGI/4hwtszvzM
HubmgDWwqt4MU/qn8TZGRnIHwramGUu6SG0nzk5rSBWjY6ENMout6ITcEavQJid6hJ0x8fF7E2kb
O55KXeXhLpLXhrSA9Cs/RmMFr9e06X6RhvJM6uOXhRQ0XqVr3BzqDvCgaI4wGQ+gUhB31v7Cauu1
E1z0CtFYzSZ9ReYHT1Pg4Zpl1z3vxM8ic+RT3NktE1BU8WRwYO6dtfYn7Z6wHmR8y6IeJt5t0kuf
Ur6KEp+y+VZJV/BT3cN2Dzg0uwBE5jDtHPTeTjhxTLT+aj7X4maGdnduMQlixO8alF9YHmbEqevF
q5EIlboxDk+zU4uWw2NQbiAVVNjEMjIgqXvvWgjLD138Um0qTvCfFTMb7JpCVWVR2JbDL7UpXyP9
Lotd85WnNFzaXjL4Q1Rc7W3AiKXA7Xdx+T7iLz9EKcMktl001i5u//LiqqL2gI/FswXrk4iAE5c3
kCbU64AdKbXYwpqzDMmHRKTEbETlw7ePN4g6DXjJSnXzacK3D4JCtwkgzHCMvnr8gpN3l5I5ykCk
+Cn5lYb2bg1X8XWU5qML9jl7mGjplEtdxWa2SYddxNBXE/pTdo2mbJNPQiMG7DdsuRCzZwk5SeKO
whiJHDANFtoT3oQ4ToHPs3N24LiAzmaO/CAkw84Ojcum08MTD9e6wCyXr2Ga5so70CgrnK0kv8r2
u9GYPhKOopMJIpBOOQuD3EJCiiLS879teGJck0hTrrG4jsmvLS6uui9SwqRrJN79vwfe46rt6CvS
OZBAtHaG+cug1csvDDJ0bvp4rjkHKLDItgTr0ZjI34P9opMkzeGYuAz8vs3hI1RfhlzPjPKpsTkA
kMNYcti1TgCpgEEQ4lUx9vTyP/GdBtIT9uS0x+YBeAgT9ZrjmS+iJrOM8SeOioRm3ljpwYK8MDf+
sKWP3Pkz9S2nQiY9XXQVVi5PhvTJJyOJcHWauLg9ZeHBzPnmazqaCCbJMpqHixAQAysZDe08ypzA
IwdobRnvrH7p1C65fxklBg7gcGYMuJiLS4gSiYyNx4tCp6ENDDdDtI8hOXo7/hMxBgrRI7ZUDLb2
VEOyTilptBlEKctnDjOz7JVSrYnmrJjLWOMhazWamAil/E+QoBxH0UH9EBPRieAsJjvF20D+SRk6
hlKLYCSc1jL/iHpNba9CxsQBTwSs2+21+mYZfwEbB78+s2RxPbBgSAntU9DtfPfsVXesaAy858Ri
Egkr8fvS2bmfMO+EIoXJIosJroIoe7nt3jf3WnMqGQQlPxFM02FVlZSVtT3TKpGg82vPQJa6Pwg0
pzHtZhjkKHOA/IRiJIDc2TiilxQdb1up2Kgw96VIM2sEzycVdFYhfWmVNimtD3JPx7FcE++KpHKc
pzb6kPgGwhtDwIyReVLgX0fJR0eBJjw1LpWvYjiodnHJrBq+fQ4ix+dliEayS6vfPPhzjJta3mT3
7vwNi4FI6Q1FJPmn2HTF+M9xt9TqJQ4yjo3JpQUJ+2bAUWxCsmgax2A/sBcYDLK65yzWBD7M+GnV
maltcEmE9NIT3dyxqJbcD6Fet9qHNl5U4yn8fCMnllp/Y80SDTv9cJh8Sf7bHx7dgFVrSxRwy8vB
Q6miDq5sMjo4qlOs9841qHAm7fv+bA3hNOm66Z1tXfBXoRGtHnFwTssAbsZLT4A9TXJK7Cu4cMQg
mPpW4K3dP9SM0EnBK5oszYZbWl/l8ovBAnXYYtQYhi07JPaZ/BFwOQ93Y1vb54IrWkO1JzLhVzoX
s3SsL6r89KsfOyJHdI5Gd9d1y6AVk0Nvbs6k8uo7Z34VGbRFoU8Qm0xUBAD4Gg1it3LURjhL3I61
ecnVtFbUTQexHI0uVCzsGtxnU4W7+gVj2z/I3YGcPRp5npO6RCCxsLuPCs8mF5W4l5kWINFayOku
juHucp4B+PR+VKtneI4xj3ejN8+ABL3JSUcAK221J6Sg0sXs9SZOVc4Pec67w2Bd+rbqj9G5Mz2t
2bXYdGD9eCiZsbhM/h9xcu4YJHYlto7xPhRraVi16i3BzBaWE4PAApJ+IbxeqJlm1Sc6L4CbwLyy
pTMXKo9RuQyYKhmzq7UzVdR25rDsTw3Wwntb3WJu1qPvXH1bNBMF0kd+1xT2GDZ/FYRNOAdBKIe7
pFqjZGrzbSgdgGNPSsy0yiqL0apzWhrEMSAGFN+7FjhTTV8YwdpNP6vGmQyOt7KYYgnBb+3yVUlz
PjhRdmUgB4TXHDGD9BQzK9wOE5vVg+4exCfhqZ+Jtc1GAJNs/Yd9FpSzqvusTPiblF6WQxrMjq93
8E94H9AqlyjVQrTeNXsJWwJhF8015BZSfpCiedM/LNQtMNqJ6vq8s7pOz8MsnyrRusiPqUqzdRR/
gDB4EsuCFoxFr3JnJQY8mM0GRwbCFqv/7lcB4yOaeaSxJ8bJ0whSYyGdKjwbqOPJWFbGfO7b7Bcm
BBoSrRezzTkxg9M87myHByR5EUTp6NVUTj4T/ZLAjDWgR3n6d1odtPw66l8+EjYVTVxzp6BCCyJ9
gHsLuhmFUFAvdF7wYl/PCFYm8NQlKEEDrUmSGZQwFacP4y3lN9cuNb7+cJ4yTXYxIkXxTWGAW+Ub
uzmxubqD2p0YxruS9yl+4pqAPc4r72MoHipaRyF/UnkYUw2FrYF0nVF1y24dbQLKOA7TAql3mK+t
7GigCQ+WBFNQNLBkBgvI9sbfhgkZ29dEZlY7fTl2CJyIk3wgSh4VVuV+OeFe4s1lbIvWbgbuwC82
un4VwhU5+BCfrdNhPipvdfByEvyBjOxKsDMziK7c7F9D/lasTQP4Jn6X6qof1kFwH7pnUn1I6W9Y
v1ODW4h9w1CuLW6n0EXucERNhftoWxfPjPk0eQz/ukVFhdhNQDDcYupj7vasOEE+9MofG09rWt9G
Zkk074OessB5e8oxK7aGPjCd/SIVq0XbJDdvOdsycOACT4PP0nT3LVIRfyMzjw9J28T8EUW/hT0f
A0ykCws4orryRfd/qrKj1N1tY57ZAAeyc5ys7AnNSn6M9L9GNqc2VsJvE3nf3Zobc3h+Yvnr+j9d
f0bsOYqP1Nq0zq3A2ELiA9OVF89ZUSBJtpZuQN/Ix1BtxHDIQCdBYgdNluYv0FMM4mlHNVA8Q5Tl
Q3yo0o2Zi413OzzFi4j1Y2COiYFZgUZFB0IGoW+9Qx4ISXkUbFpb/YdvZpQPDYoaz0a1p+KRWCiF
uMG2arbXkmU4HmXtkUsksY88i18+cgy2SwsFOKIxT3aG8ZGln/G4t7Q9hsIy+kg4wnL7jOoG9uqS
ikFXl6aFwOjU1qu+P+UWygVnEeV3IhBSlBC05RXM7f+tWCxIOOyTeCPm/zXHk24sROJLRPrIvKm/
bMLJwEUJGSRK0sZcIJbqCC4B6SQd8R4MWJ2pmAhAU65lB3josyp57IROVOwiOb7mo0G7QhtRhTVR
oz+9+Sb2axYxfJsTj92c+oyIlG1vroSTL/zScB/j9gWl6y6FODny9327lNql07JohKKBsjj3TjUS
KKqfb+sj2nraVjj6iUkVv3FdrW155amrTp+k5VKT38RjOPUpgISNagfA7kK2SSC5Z+xVEJZPSvQv
jMpDdfVLrV9jUhKHNHs8q/3NvCvcfUZugcwGh7shyK62hSCVbUW1qB5WtQ4ZsXmktF4s44hTI35n
IEhkJuIMoArv32TTsf/XHTCHlI8wbtFpPgZ1aagUKfQMi6b8SpDfguXuDyxqW3VDAgEbjjUCXaQM
7J2mOaXpncSfqV6sNI1CZNs3v5RwCEmZ7PLDBuklDpH9dgws7mHGRcNdZXrBglkTjIxDkHxzPfjJ
zYL8I/1jrkTdjm0rmqqQea+yHOFo3Tx5n/MQmyyHrR6X5ufANMOCca2UZ8RTibxKZYFTlaKds6CJ
qa29BaIxbG1a8XGqe39lexDiAIgQyLX5nP5dT0cxAwvTT4vsBeFpGoHzGtjekk+jYxKF5RrL57hP
6kua31wDwNV3XQqA1SFHpG4ytat02DtvOz9pSKuljUV+kH9gqJlEaxw2fgBd7FjrO2qlpOIQwpiE
izdfyi+ZgCDkG44gPgD/IRaCCeANGkDc/+Tu1qYSJ5ChZIokc+3ULH16uB5sp6nsUlQq+zKASCRm
Irz+aBXx0fJ5Lkbz2IMXQnmam+us3Vk+oDcCHuEddo+cKs5RuQpY9msE8q0w96jdhgF/jn6vYTam
MzgT7Uzc68uA7L8owx0Zz8bqCUrMTd7igS5I9Ig1BltzaIl2fGoqKHF+yoh/KWiDDuM0wWItB0wi
1c4rGEOcNJN8vDcv/dTHrMSumwOyRhyqKV9lgylg2TR/HiZriiUCiWsUyygdcN2KbWrqXTU+Hd85
9cp6WOgLx8Mun6Edquee9fj9lvn/0xnG3Y8utBqlTbr5j8sODJXkrEU518nbztlAnw5JckoQVTs/
nfUnfgYTpoVbeNOqOlcZY8a5S4l4K2ZoHrNv0Xc2QMPaW8isUlJfcJTlfIc/HRaROsDKcXjltOWg
n3vpPgJztrTHEG8874xG0Zb3miac1IxEvG0gUi6WOinN2a5X7nXziJ1n5SA+vWbywXPXebC3GB5O
SxByaxRskzr7ibi+x+pS6HNd+7XSv1QDz0Bmz6Kuv8Li7sRv1bnJE3/uNWcSG6bDQptG2afMVkHo
HE10DVafUm1lmFafTbPXgNcEW0vE0y5w17npvWU2oJSkbPMYkTDJpluaetZJMzBirDsfqOYM0fIM
8AunLFaW0Zs3zKSY+fv1Rqcm0Oql8c3KFWYNGkNoQMIwbs55EaxvRkBMc1HlkBdg7i37ViWXuPsO
hlOm/nSBuq6rS11qrJTBARHCo1uvuNuN6aFiUxtz642sCHLlJl9N9A/J+t/VyWbMuwryVWI+DfSG
/QqQNI/0AciZVl7tbNfSPpROvgB4AySLMbLoU9TmW8ewMTwF+6XullV7rOOzDAgs28mMQBlm2TMD
60foMdPjrHRTAV82KL54KZMl93XYHtphN1bobWMIx7xSzM1kMFgHjgCTGgxhRXDxjT8OBZgplr4i
wsb1fjkNENT9jog0eoa6FCoudkj9t6VmHpkediweI/UT2oDBGrKqqOy6bRRtmnGNuWAa/MUVIqJn
67LS+u6rtcKyDh98N8+R5+nPmF9YPw3BW0q2KodFB2Kwv7ZMUAqZahbUgo7s1kl/JPeUG4tqRI7E
8msnvK4qpp1i3Urc1xZn9uGfjEq6MT2apgXszUUTb1VvbUsP1SAnZolVYx3h+jJQczS8QPEZyJ/W
oJgXUNrzGBwzRsA0CYLhgc9UOAE6GVjfjhytdBcMQEWXyCPnECfS9tlhda/SraXsQMWV+d7Kz80E
JiFaBPAw+U2tLmz9cyznFnrzWZgsuEPRSdXdgWDWgftFbgjIoXZkUQ3t7qOhYsyKW1V9DNTz1cUq
Lw6XqKauYAcmDOkiNDpiUFVIF0O9kw9kNYfAL6dJ/9nqHFjjN2t+Ae2uUcsgz7fbCifcBnq7uWb8
3bWfJCxMcSmkjPoYTOAOpCXUirNzdQf8BSsS2+HKnS33z9b3I/rovEPcx4kl+/3Ez48qkcga4gTq
rpUebp3m5PQ72JoDi3f47Uwzo/YZeZx31cGmkVfJmGiDo8m0Pk9r5ENPTVtL2SbRD8KBPZZLdZ7M
sT0LzYJ3kNA6hEJUQH8RLZJ0CR1d+Ga0/mkxZo1AUEyRxGRMnWEdd9vRXJEYb6YnpdiHSLWkk0kH
lyM2fxjGlzJcEmmdOlsDflfFgFSpFpJfQIOyAWyg+cMSWB8oCaep+aVwCljup9iXgetFnWqlH0F3
BNIx0ZL9WGwiTCUx2h1a73mnne3Xvw9wuGKpnZP/F7p72bl27QvSC1eM5O6RVqcK8j6kzOlStEx6
dBV+5pAXR8bKWblPxXkFSF0qsMi8EpyM3cIy8OhtPf9HEOdKyADZJsUD6WgfXiUv0XM7m6pGGQX7
3LGm+bxJjn51ySvhFjI3DVaOQX3q7ndl/yKbmdUIAi3k3uJU0esjaxA7pK2dUSNDrwJjq/VM03Es
KwARSWFyURxveo1F+aXmhTF3if3In30MPdXCMUR/IYPY49v2Yen45JE0CFhcHsteh5aB4STlb62d
3W/8/qezC6bTOGjoWbGYsVQpYXIKC3VCaPFhJPMdsVC1iHiq3CXaH1xJ/N4aFQLbjUC9espWp+G2
jZNJuJXQ8yGUgY7Lz5v5YA0IdpqSeqyYm4SBQ8p4rGFulnfkk4EjNBdess5wu9k7cYxWzlxZsJ75
qIdn2Kxt2qP+BisylkDaG6yVNNYA48DxuKd+SZi/ofWPS5D1ZxYNU84X2drlpD3MUB631qcrGnUI
UKyf5g40ZBmu7Fa7qMEjxR9kYbtjyxicoPYNwSFvFpX9QEOD7J7XEUurM1yU4AZd2mFuqvruIVdf
IqyFE6ihVIEl0DAsBf6U9GepOcjRA73qzGfODGYq2iIrDcxTNfUXWMYNDOaks7srr54xqfMX9crW
Dz5t90q352F0pGZPQG40iI1llDDilmihazp46Lgi9AZ4Ig5XxNGG7SMRBvv4ydJMC0A6UI3ZT2To
3FFNfNKNZ5zxKlnIgaNjHN8QUsD0VUGAukAJrJ0vFhcRa3ioVBTJwIT/6YV8Xuno0NQLJlZ0eUmM
mWDhuY9eA8p7GJoVGKgIRVNXrqy9nu2t2Z3+0J6Mc+LTqScszDLE5yzbiFnwBqiGRrGebVr/ZiN5
l5xZ55Kq9IXIMJwykAzOopdHU6YymFUPpcGo/FEjffBWLO3yfieqfJyoEm8bbzwP59hupGELppaH
UYOpBz/NsFaPL6IC4TrKHeLsU9wuM0HYgkrk3ONkIdx/+aUjqNlbc2u8f/kkRufGZIhXB2Q2XNt/
wD7kukBtWURayGcyUt2BKfcneAtYWT3DnqZY/DPA9jJRziY3o6HVRBlMqKMntJILuHk0zzyTrUPs
3KqNzqxMnhp8cJpnRIzwIjzjmfGG+ON3FBKsJ3wOUD5xw7mzrN8P/iYu6Z7FSBaSUnskzz5tl1oP
GAl2CFE1oOfx1uOuVpolf2yINF3yHMK9HW+RoLtgDuyVjdDJvOAcmVY1G7edh0YeIniibQIAxAYh
lQcWGczjZfUQVkx62YmQKE/xBkmZPwAT4hiVf0dxP8xq5DBiPIlEpYuWY/KRArxzqm0wbIQBWSnm
wsys2tu8OgcaUcyw/BF3grDhcS3vFf5cossp0mXiKwvahY1j0aehHhjorFjtc1Sp7Zksjny4ZA15
9x67SAGmYBkhGZwXiOb/l0YrlER8ez2EUUDq+Vx64FJuy+V4gxTpoTJN+2upgyvx9kH97p1lKxyz
7B+9d5oslPxoJhvCYbBI4jdFon4b85kYvLjJTKLGV/dR/OxYagIqUJWlQm4mzR69ogGKSoj5B+XW
GB/CixV+Zai+7fEsujkrOEizcKq0ew+ZlUcoyMMr1qOyst17/0gZukpHyb2WxdZydrKxDENszsAx
6wHBxSUWam6fGUz4fAAWYPPfa9+BczJZNEfWZ7j0l5AOx+CnkDjaMnPaS38xTL9sVTTgHBEGVznu
PeeSylu9IzuQLg7c7kEe1o48k4FCDELrp+yb+r3nY6ipS6vyBPYwG84FWT69fgzjvYzEVj8hfomL
esIkQFy/obbm5S2KL/Jp+KojFgYeIVQCL+bztHZz4avMqldC7KBK0c+pCQ4tQ2DAtLegMPSyZU0D
K/ST0rFC6CFdxR+wgSSQyMvBfnpEmQZYL9UECQtUxGiFAL0p0TYOKyNaSOpDZxRACIoYvBQ7CykZ
jZCFz9Ffkyc3qWkCUZ61AXdZ+9R9iPDuMcyWGhzX3sECgW1PQe4GYJB5YhtzQ9lHcwYpj1DwKJra
HKIMJgW4QEySuM8T7JTBsGQ1xlXKBGfZBCtyg7XyjL25p6O3yzccPqGEt6+jqFVa1qTGReiYe+db
tNjduoDfUX3pTTdPsWu+eUvcc9ts22SvaHdhG2Zi60Vbs9+oOvjnGbkrY/2rFx+N+fZQO2SIbZUK
AjOjD6NYDPrcMD8Glqmg73x1Kdq2wLgI95JezCRvXzoH1tvLCuUxax0wBaJOVuxzp3wwvLfQBnjQ
+FgCc4QWj8xYdOlv0d0piOIrlW5Ywz0Vut4g+KuVS+A+kt8xPL5JIu4W6DbT8TdraWuEnHUbEt6Q
rkM+L5k4KsZuWrPJk2nl4AKTWVZvAFNBhGQSkdmnkUubNSBRm+2D7piZnZkcYY1EADTR7MjpkYyS
RcxD2lcX2d1D9xOaLhhr1NH8awHilQUTWLI4eNT4KkQpp6m8YntBh2IMnWOWMVC0s1J+ptJn7dxw
MBsMHtRr6n9WQFvNGzqDRtzAAc5y9NEb3Sbl4S5H60aMBkzUtPU5LjYp0hmwxTpV9fDOKkSozoz9
kvfbkbdigXJEzyOk4SDiKHos/idiRvuQI4cdNRQt9uPwtLzgIOoNOXqz8If9gWq1WzPkn5PxMDDT
anaJtiyYMKsUnd+Vv9FzpLJou+IV2x/H2AOXnNTFRvgV2V6LiTYtvnkuQXAoIdBi7aGV67oR3GQj
XrQJPxAZI3/lzIY+q65j72UK/Ii3p1jnPxDbjYb8yHUOmLNjK3tPFYHVZBFg3WoVqO7N8lR2aCzj
uI89hshhlk1VOnIThnDnCAAXKq5FtKZVcFEt0tAHJ1k7qDWvWwrlc2cDgWB04Rt7YZiOqi/xmEdz
/vWim9P8wEZWM5YYIBeZH5dHMO5iuKkFFwIK6GJr7eQAwc2oAjQEDpCsxGYh1H7V+pJ0NDqssBEt
+etZvgvSg2EdMS4SFXv32MpRz0zbgpZLwvNr0axAvy6Dh6QdahdtYsda/UuPl6nHcirACEXgNYgG
SUeKxERO2Q0mOxeGXkX608JBUneM5LTg7huXLFqZ6qaQrlWGtmJjoHSBHGlv7AShjzZnroxbkTOj
Crd5+ztQ/ybhIW5Rgqe0o9arjDiki3VPTBBpZaLD0pRXmaRgZD5jrj6LEK2WhSm0LT0YsJe4j9Is
XqrCrpM47DV6MNYuHc7IcFuaIKXykg9xlnXerTTsQyWFf01ZfJFcwl3lpfrMkJTTOArXEbViksp/
mu6c/GR8JDIAqlIB0sA8Xw3Rj/nStuYiLvM1cc8HxVoNevbuxq+ONEmbL1fryeXypIMJS37MzGeV
gEfz26XNPMcvvG0G4z5Mkn1JJRnIDStV5Y5efNrg4gcT011slKRgV5EW4n9LI3I3MFkW0C/ccdf5
KpcpNpBCXzksU5qWB66MODSHBa31Av3/VA20/d7vm0MrNwfLUZZebl86NZFZuDScv/McbaDmS+hm
MIS20cXvx6Wk6OBGnaUcUW5K/VFlF4kkw84cyETWoq3NRU+fJVibHWdNKdc/th6yarDOliN2O/QS
MfnnCN8cdGNDkq2tAL8okD9k5j5TJzO/FCqk2AEWndkDX+znYQZNxhqW2YjOhexZ10Z6BVrS9cpl
PrIBZhVVq28OY6ntVkpC5qA2bDpZ2sd+usvbgOCwcRUjE2wQPige9yZbhCHpyF5zeKmQ/qjJosm1
ZUPPWQB4DXR64yw6jYl9bx2sHq1pnPKx2/thvjQ8wL7oka1YmfWFiM3JaehGtIYxwkdpbwYbPeGJ
oMJK8L3RgjnJR4z7pPf6g4cpCNrmzoAhIEfFvLZgisJ9FGuMLFTOlQOGjYwy4okXEa9R4Be7jkeD
wgSAnkqmZbEMMwvjGVgi0PZwixetDUiL9cWokFwvREAlWTQKN6WC59tud4r+kuT3CFAlF2fPj2IB
sLGIIKjgaVUsPZmYulQUOhdgRKXE0hak46f7I8qSGNmKwV6/P4U+03JWSyFqQ9+gTUIZGNksyg3W
flAb2VvozI318ODEHzl91eDQORO00R+kGv0DwZCjCZ0GtFaN0dlgoGqyJh5GdGI1zOckmoUNHU4P
3pW1ep7oU5VsChtc2MCdrVJuOC8H7VJBOpiClLBDoCB+H50OK3c+XYr9Jm/mfqRMDAxXnMCeTG9M
pxmMC3fcDvFnMVYLftA5MZvz2EBeN1Lotj96zUyJMUl4tK2dG2xTXB8MU6mUZ0iTtIrdOueHhV+h
F92of/ONlaWQAcbmkth6KsKvdrxQdCfRI8fj25BBFliI7JhNIEMLpG7m+cmyIt3B5hOJ8XrEZABM
XAZlrmyHeOwshAjDWgfg5iXzCm2nziBESuQ7E8WGY1F8vKPg2hCFIMHAt1BXWzofG9p58cMFNLRx
xvmgPVsyjDohv+QXzE1KlZA+VEhaYtIGWYyRaDJ4SN6xewzUVA28vQH7Ndd1m828TpqrAXpbt1+k
SPBGvAJWusp91o8V4zWaSoTZORKFYKAqAQ2komdPFYCpmCgTIFCtqNR4lErkWugFIAigeWj5zPV0
pQH1yt1op5fKPCkHug0aOAaD88K8ljl7sOA3A3xsMsNQecIF3cuok9nIOjcTEZAOfXTFB8jhDr6w
HC5BTWdMJ6JYjN2QmWYkZzhIHXK06xYUOwuCsU+9jP6q/tOTl42VWNApKpV5MMtKUbGyv1fiZ9mC
nNW2MLxukOsrOmGAQJSI6bcUMClmRK50XGJMtPOK0tBCB9YP1dwDt1e/6mRrAUDrmXdV7OZkbu2M
n1UDRKLJ1qpr5Ykd1igrwilmLFxNGW9KXaKi/WqVt+/BEk34mM+dTYoprWQ1V3tsISPhAJ26jcuP
2sQVxhqhq9+d+2z7g+PfY+eYa49M3VfBh1J8Aq2wy7sU73n4NdpLpadKMWhYGPMjTchV6sEKzAD9
R01L0PP3Wb9oKp0rAwlF726c1mU99aN3YIC73wbRmpigipmIHD5i7pnc4gHCT3lO+VKS6NQXbPTV
V2oze4iVex6Cd4U5gtViFkJScFPMBhmhBMg2MijivfwtqBYsMw1zr0CUGixgxwO36D3NEfUFfHfv
sTtZ5leCGjoe3bkwfzh6gK7kbUBU+fPVW9MokC2YufkMYyEm1bgcg+AVVEztiYQi2iD96xrEkyZq
B+WzwmiQAw5RfpXoz2YqlX+lyEBDmrmbnLxxKXAFkA55lqKjUsL0+gxQVQsTnnoJQrDrmPeUMptF
KmC2ZLIecYQWr1a/m/2NT6LDC8LKGLRcJBHIFUxTY9PLZy+/JQTpAj8Kt0TAKiY5QryBbL1JPMrW
A+Mh2V8mbGajkxIdW4hak0b9kBXaf2nhsxCM+Y6AX1j0cRoOtaJaGujZBm2aBO7UZhNQU4X6Bfxo
mRARKYcjhoFU5rPAUVmzLTDsD/4RQj+sT+Yr4ZTpM6oWe6nx0P+TYsdo/TCZa9zYje0vNM/cpvS7
hpXPfEZxLiTbKK7YK0GM7L/cVqAB40nNHlhlqEBTiGCYUEQW2vzlDSQRuNmqz4pVVM5EfgiNiMXG
HVnFkVGVFBGmctCJYaPNSFbkvUGNBrE8sRL6h25Pzs2AhLJbZBt8jmOygM0sKnb1zr8pZfNiOJnh
zgsuEng9NO3NVsa9iKtHz9aZA7fvHpc/I7hXCexnw5jCUG7iIU/yrxJbisePnDk9f0kk60IQYR9O
hGzA1Cmmyw2TcRWiDkJXodI9xTIo/QCFun7XwmKmtSfdzRaacpH0u0S6pKa+FfdmJm/F+2RVPprp
v6On8nGCm5TtSKFydE91/8qNz7Q8NJYH/8ggaIP28FfjBMnOQUrU25/qH3QSScVrmSa/snVXrXfV
b1X3mAOfsbYpQhhFY7r4G5f5YlAfUbSTwnXB51t5cy2wF6aGJkL5axl+u09YZ0BhS3fLZxnYO6YJ
rO1YxtRb2dkRxYPvvrK3JXbL5FqIazZ46fR9g3ZT8s8kQWT7x5/ZGXaZfuUNGcaPjGs2Hb47hHxJ
8QXoN46uKAxHuJjyQbcrArpJS1bXVn+vqAMS0g8rTd/bLFKY+dcKJ+KnzPUT4mwvnZPcMKPau8XF
bL7TYlX0NgZf+pYAEx+h8enItc9mqsjvqm/xxtzT7DkM4KC6q1FfRIWgyGhxFxn2TeWURsnM9Heq
cmmNa80MJYZbfGlN0s029kL1DmF7USneh21Y0MsdSEjn3y3sdQfaYjz5zEdc9arZn2WuTA3u1Dg6
Ymhjn+jI7AKPJadXeR387yR5KcmKnWajXxL03TTrxnhU6zUOPE3dyqSFKOHWlQdMtcuieQYyYsdd
HJ3sbGO5F5/BG1S7zt2WrCrbQ14s9Ar4wqYxLlqDyFK+j+atQ7+gpAco6CUto60wvKmOGYYdPnhX
edbppsr3sfIZjAe5v+ocBE1w55FROAbwPxfOr+oYO2VEzMaNKf44Gr1olb5b1rpWdGNoAoY98P6k
9sFYXhn2QcjidJKDRaAk87SdybIO8yJLFA/DIbPLLrvlyo14IQSwRzPEgoTvcDxJYCHF0uJm2uua
YZC+i/H6hovcYV1h7NhtD81Hwka+w/FDZyv0rtSN0dI1jvyXMjrJzs1kFGsbjChTTnSkCfHJKO+W
efBLmENnv9gmPir+dT8iiVwB17P9k498kcgIRzuGhj1zZarwJZcca3EL1W8PLb/rzmb8BuwQ841m
Dbo8slz6nFqL07O9EoSdp78xfM3iJ+L6S/a+F8wbFAu2b80U9+Hqq7ZEg7IosCw5L6l8D95rDJ+m
jTdV2jnJie5gtqQC8WEbl5ylmfaTc9fYeLB61DRVhpanC+cB263Mexk9+dCUeqThoO3M4sPgk1NP
BxqxfvCVV+Q/svZpmvd8YAEzL9M5ZiB32NbtTo2/dLbz6X8cncdy48gWRL8IESjYwrbpjShDGUob
hCxQ8KZgv34OZtHz5o0TmySqrsk8eR/FTy7/DVK2GShY3Z3TP5vcK8k3h2Prrq0IT8JKsZYCo6fv
K+eOAUvLpBgDITJTBAmfOQpKGT4FLNDa8CkR1E9wN6yrFf6YfADlC9+IOn9yOj7Qv4pZGSJGPnob
kS6Y2+7oICyP+NY+yPEUhZ9Oe6wE87HyY4q+tblzB8bf1d0wXhLiYvpDktzDM6aBl8OejDrM1Rzw
6e/yNHUPbXcXWWerudFjmxA9k+TNgL9JGeXY3333mpi7GtUka43glJVsiA/KeuW7mlXfbXNAljdK
MkfzfyUSJIIlcJKQaszw5FVhthFg7cRjjXMy5yzuYUOCs4XUvvLgPOfQwxiFrikLKxmtEimZVf0u
D9gyPKg0s8K7xD0VYsfR1jmvFRkA6Bfd/K9hja/ImKQDXKFEAa3DK6vEkTDkyDiYHtMuFKmcJnI4
tv07Pgg9M+M6huLM8DDAVZ1EN4sZNxXwv3bAKsyveXTWXZKv6KjJVD3IjsBR+9dZAhWoaQa0fSn8
WlMuKntOVN9/lMWTy2ChOsbJ89Km8WL75osuNYLnLhnDLoVRj2LUb8jLCFFfnYvs18aR1DP+VRgL
XfU8TDfau5LyJ3lI8keC2opwW9eL6SGP2GqfZXp1st9OsN4330fnu3K/6/KvRtBfrMRAquAxHn68
dFxhcF36w874WTIPc/qwvrk61htcsJYqxGCYHz9hWGWM/mGbCDfxkpIllR1Cecz1IWxBme0EgT4+
8KrdOJMN/6TTq5QMu29xcMleG3IXoCqaMO6Q2FHJF39ZcO1Q+lbf3KL85ofoqYSDA6hmYcxCMn6o
mIoololnXq7nbYEaEELp8cRR2P3joYnrN56BzL43MGaVrxNzvWxvufupIBz1WUVnHyY0NUpzbPiT
mizdzYuDNba94zqm/mjAjSPCJRsdMhmfTo0jgQ0N+6h/bPCgb1ikBKkdf5L4zwkDIs6JyUe5cnDJ
l0SdpitgH8bBnnBRcDBmUcUapeVC4JGZkMIr/7Z3qmnjTAl6kOCjz+e3wLNeK7NhyMSy0po/Zdgv
rMNHySVgoXDu8uIy8Su76NeUqZvynbvexjY6SLBBybG1bR7ZEjHHd9i4VBDTwU1hxAVjfshlffJG
aoOqPIeo6HPJllgC0zMQfSMFGEFVllnz4Pnhw7nq8nPn+osbaxObhYt+x3tIfAflHPlW/BL0ewmk
AK0sa5+leztvT+NgnwcjxUP3b5bhdp6qrcGQMvATEIaoKGMIIfFtDGlRfMyAaAtwtO5cV+/ynhCK
piK+2hXrqn+CQLaf/fgiwuixld2jHiFwBBMt91nn1wiodP+pg/nSUxzpGJBAam46StOuGo+1+jBR
DOQTdS18p87aFSq7y4lkrwu0KS7CYULdvP4+5KwXNOtmf8UgUPn3UzTuc0Z7OgYigtRqYqljwwBK
9KdZPi7yXYULJiU1rkitfzVLRMN6TpsJDtj0liYFzp353KHhECOmSX0O5heVReu5IBqpJJGHPK/U
mVZmpVElT4c2/epxhTGyScmUwOq356PclhlGlXCxxpXfETBk2tEK+0r65zIMIRMUqpWFvC7apfyg
vCSklkZ3AqKOkXjtWAi7ANcb/bQNyC/ziPxyaQ1dirEKoaNv4VpGVtGSN9PXQPn9DdnMnEd80Mxi
LerGcAQ9EdYzO1wCiPTQX00D+1+Xce603vCEya3Pn4xm3pWKpLIuOttiOsq2u+JPnMvxjDzzbGYT
D5S4Lwr9SAO8c0ipw1mDaxRSxEhOPfyEMnkyyfarpfGWTcPV0L+jVPvBd1/A67pyerKi7NRX0d4h
R0tj7NWZfa6d5tmok18jI+7KW+S97XAOXvyx+qwHYnq94Stpi2sl+O5Ql2LzH2T3MBjjZRDiUnjz
JU6RGHNK6piYPTZhgbfYhO3pu4Xv1JFstGjwzQ3Ch4IUpKzOPtum4hBhbTESyUBBI68BZLCRFh3J
XB88CWhitcuSHNayX6ibrlkd3QE6+2RCsBFG/kHSK+b+9aDS5yk2/zLbBvyV9pc2+BvFcO2l81g6
LiTafu05834g+btwh3Vgjvc4zFBFmNDGbAchHuVFz4vOe5edAiroEgmoq9J1yHd68Azws/47igec
PPmnHZ6By7DdchcJjAMZsw2IbhLwSow3S9VXQm1gQtvnPKqvXYD5LHesWzml/cm6h7rPbVqXt2iY
G2zU36Mx/YwDwSgIFA812LkzV2bAVD5gfJh13b+mXsoNRDpZSThbnUp1DsP5xVc52Q2TeiQAEWGT
4fwrSfWNNY64gRO0qAnYtdm3Cmw5RNLs4NBcnWafUL2s5opVjeM2xyq52YRUBQjrAQ+Q16L20or3
zhwebdkcmglyL7QVJJ+6Sk4WLW2XofpCf5JL1u0yP86xS7rRAK3P2XvQKQLzridtKrRx38EgqViP
oK7iHdrJVh3KIVnPFU573TyaE8bxJAZ8Eq1wlhx8ezh7Eax801iHsfeugHJlYb5SA88Z2bfm0O4a
ryMyE4dw29OFJWdFwzap8ghW50kQ4M6XfzP7WJIdgQz1uXa6/dRhferMo0jexp4vt2jE09yN72bc
kvNBq53E96YQ3zUi3eIkwxBlIRDhetzUWXdYpACM5TveNOaOZK8BkB/TTy9iue6w70iah6hqjr2a
v2cSEnjGHwLHO4wdd+WCYPO4oZ1qXfQ9diW88ahhRD7ftQaftzufndg8uZF16nzoHgq6PgWCz3bf
ST4GaFcZjKUcmUo8UWN7kH6Gc1cllzpRxwHk5CiQ3IJGwDoYVtPdyLAxdvXenrqtEUFrcstdAiEg
18GFrgZ/1iEy6svyf3tAqX2VkCI8sOJQF7cL7zU7+WacN5k0GPKNhzZp0Qjp48wKUDL1rEHhExm/
BapEFKnwVhrUfhaJB6sBrHMfl8cs3ob2hfhk/hg7B/gPffdglbTRzFn0hSzQBuyRUt/ViD4P3PkU
/LT2W7O0kflnaez88FaZL777iLdGxM+jEgyBAVqE54b5d1N/KcZRUdozZGew5b3rxltnDA+mh5hz
LIY1WQtj5UPqCGIBZ5UFJqQsbMCmwEERPOCf7YLjwMEeqY/Ofljg9W7IDMU8Ori8+uJ1mWxGwVNA
v2CD1hjbh14vL8hhMlqTvNo24M/8z4jDVjM7Z8NOgx135BzCMrHVo8Y9RlWkJ/Ttd6Rn4cmnDjrH
BE9ENeP9GgRxum2ND34I2QvxqyyeKy6eCr+tT8yuXgVckk4bICY/59OjX286cz/TzlL5ahK2neY1
FXs+jjY7GuG9iD4b58+ykZc/+85n7Vw9m94Veq+Jcte+WuqH73seQbz+yMFaRv4bTDd8R3OLZuy8
VQtJ7q4ESljHag2ivxuZljGb97bIxjHBmKyI0/QyovJyY+jjDAoKDAyGTxpLV5H7xwMeGP+8Di4h
fhQNhUP70NaxZg+k6s7ZLfGYIP3xG2EEFBiMY4/WSw860uIak3dG9lwyO5Y9hhCFL24A2dwu/uhb
S9ioRYHEZV0vszamwu78ZQPCrJioEdnjEONjyA8/RYzGviiPkDiFzeoriUeO5XQdl94mI4inYT3n
GRkZ1cEmfBhtFnJpsFdThxkPTThvLrpSEhd4itjnjLrYuWG2TfTinG22HvNr2dMvTAekHySisSAm
myPFwWuHN1DLpD6AhC2AFEdHsMkjE/YwsdEi6VXkEaCB7T14GuRvnHMpmmzDIO84jJLdaGTp9MLb
n2wV4raO+KxyL7JHw3oJk5wdxWee/JrWTXQ0FA/heCBbN9gmHBXSuyTyo3KBA0XfzvQg83t8J6wQ
KeTnCiqx+lrQbhaWtu5u7B4KdjAT66v/+206OZm/R+rfIF4LYH8z3VIPByGrX4sI1/eNMiqXP5H5
5lnwRF5Sjmpx7Xq2MBpPv5fTIiE1H149/+zzMcRhe/KMn0wTJ/wap48zbTNBGbP9wtMh5Sk2HtX8
HMGmZoCSWZ8pS4dovkUl9lc41Wz1OWlWieeuuFCZmbN5Nm6EQSFGv8Y57iYDSshtZCkrEfbxOAaf
XWlu51Tg4Xpu0Mk02e9IOksvOHTVn5u7LP5YfU8GRs6V4RBUxYy0yp7RwWsUL673kWS8tDkCokme
FUPZ7jf1Idwj7WCdid0FMf1a6WzNDm9besHTpLPd8lXq4nqzMMi02ETUGsvorZXV3o3QMI4QvkRP
Hiwk1BT1KcJYazNb8YapEmaZGBsP9j+r2ASVdQgMUgfR844eV6ro1pMbHmOmTeHgnMa02njsUysD
oBk5qF7ASNIZtglX8AAR10lGkkD4a+1iwz+K2rwbouFxZBuXuTwsmJ9zEjzHOD3QM5NeRJZTL1lZ
X6OE83J2Lsqp9gL5hhGimqfE8EW8lWa+5VWTOV5sy4Zaeah3ReJtZpkhfBHvlYJ1Uo8Eh0O+k7tp
cC9Rg1erjNmALAIIVjLRSwTVQqYI9Rj7Dqg/KA/WVZRsdH1145RURlLtYjQ3ahvPbPmwK4cuCjsE
vhkNtGka0AbTrcVvIRl5wu3wVBf3ShZnLNAgR2pj683BK//qAN2TUFE8p95qNlEFWHBBLIhYdQr7
mpgrSCGuAxUOEEIOkGm20AOPHMDIIzMWRuXAqg0LTpVt4BatWrhg7jJ61vW6pMShNov1eSQBJimG
i1bzJkflUSSQ7yK2/71YD3raDEN4NJgAoc0VwKUaft44+HsFwtPNup2cfKCerNht875jljaH+SZY
NeSXOKGzMeS0mQLy1emyPSCVNDgbtxr204DtBUWGDtS2Bx1pInVVvoV4acaFc+d5KNfZfZeg3iIt
dzWTIEYWk3xJRHLMa7mnL+nMcu13RL8Z/q1tg7XJYJI6nV8EVfA1Sfbj3B5jSf7najbOHg2dR1mV
snycmIEEgH9MasmI4PTfgUmQg+JkWCzKf0b6ZlZMndJxPeCLTX32QxgVA4Udrv+qYdJU95BpJTs4
21uVy4o67RAWs98loi1Ob35NQPGHYrk/4RT1u3une/PYEpXhofWeUvfbMT56ev7UpJoRj016TfDu
Ys4/uSLd2o9xdBeVKVvCuec1tZfKNZ5V0hyYz5SblCTqolV3S2tYVfM6wK8zEpJSPtkAZfptltz3
IBUy9W6Nz4348rM7u/91i/2o3kxjm9jPkgTPYpeaD03zncvDMnafyuFg0snZxjkZ1iDMQ/EaQgyu
H90u3eQkq4j6O2VnpjSCO/nZifNiOorApaMANeVXMaAIfwrYaLioDENnkZxEK92Vm8AndP09tt3V
wCgvZTc3uN/m4s3EwLR18u6oDHxzioLyNTBfWkOs+B+A97Ai3J0ToFnCluA+1gUexPzkCbIXUMfR
BnrQJylJPIFD0GwJLyIpvCHCmC3Y8mPyHPOEP7GeDGgwlon3Xin053ZPzvrVDh6mBMY+xaUG9o0D
kQ0EUizTy386duPCbg+aI9RIXVbzapuxjezxGhmXVqDxG/QxakhhSWAbRBEDXLj7sCJLyBiNpdcN
/j1nZB3mvRTch23QsX9vd6KYd2Ngb4bRRJs6bquqvRr2R8gx7TN4BVOugmFlBwnqr3YX1Pa298K1
Haqt0M66T+W2r2o02R/2RFsCFycILq16Ca343xw8ZKWPVN+H8jluG7wHpgw5VG18D9m37jC8pbx8
VnljSx0IWt0ZCPMhljq7L1PngdGwOWW84Uupgd2DjL0hIDgFFXGNjJRNLrhJWPVkk9BYF+hc8nja
5SFD++i9QO6UIKuInDcLrTAqq5r0s7ku95MOwKO4mzGFz4TaQs3kO04jge2I7zG7VjXZZiRqkNOb
W4i2CgzrbK5K1vABx2NvMpnWqFD+RirQgdSj5TxJ4FaP7H7xvy1r9qafuIVfNRuiQrJmcedNO4Wr
sWqJ/cNIyYvTmC06MiYzts4KRYt1sjIeZcprYxVb/AWuOlrRXapeqwT1G0YOyjttnPoenNBPxYas
tDDe5H+WpvQW73PXEZ4UrVGaLQPVats3/j+HDnweia4z1L7y5w13FrlAZw232yNptIq6czPIk2yx
WFjdThGcMeWgQ51KsNxgD5Od+zQmCarruQTme5Bz70hBcqbO7mQdS1HcWX57r3jhdMRNQq/nu+1D
5jifU17fVUDBZnHvCNgwPo/GP6vGF7Fc9G5mbOeOa6ZlVNKMl2zodlVHrlImLlEQX+tevC7OI1sh
crQSdZIZD4VZYQshot66LE+ASKx9P5k/5HffhWUEzkzuG3PiQdMwvjwwa+riCah3ZX0cZu9hdu7C
IP6a0/IaMpjKjfaNeR2T5xISvwYpEXY/IBtj3V6z0kFBAXCOn2qI6XsZDHa6u6QBfKVk4QU0l4j4
6uwl6IBsBeiWs5c8SDY+tqg0GV+7sgVzQrUy3DKgLa3hHLKJHTmKKGRVmAvTaVtG7b0VV4jUs/bE
A3TuhYfOxOFMQ5LsineBEGOxGRjNu+mzu3IHSLfzSVTpgUEqCixE60HzoDx6TZcbbGqau4ZGVCVk
2XnZrXcaxBmR/dPKeutG0ZsTua+hGJ5CdnGB+UwAwFPGmzQZoLYC5mn/1M7yOFckzSMBr98Dmgbt
MCXLvJM74QNL0p3Z8KrL5uKK5XtA2VmI5zJADCOml8AgzmW0aJsqlb35c7KTDpWx5/wNUXkws3or
BrVthvBpLP1Xfuw1daKLjSIqqhELDmg3jQxWXU6x73nDfRBg0+so5dl4PTaq5dRB9RthOGwqyItI
uWP7O25JDmvIDfKNc5XJraweYfivJXkQKQ9bwp6zrduzDxWLTn3ZmlVPEerxiS2a3dV4iZ/seXyY
E6xi2PmMBhX5gjeNCZNHQMQwPsmAnbCi7LnhhKXuyn6+IYWjPp/u+OajTbyZ2J0zxpusLTcTKfKd
SzM3+9cUAYVpJeBc0zt81FsJUNErrnmU73CWG9F004gUktjZonFl0UuufNg8z4zxu4joS8s6T2lw
52omcR1T4vIUzgSGDzBMoSt6YEW9EeGPzbFY218zzZzAnBUO5l9jZhsxuPukt09Tar9kkbl1O/dQ
VWw9yWgF9I/yYJur6FlofUEH8ReVztqO9UHDjfeHbc/XrSdCHUZ7puNDjVIkRpuVkC6WWtl2dvVX
rOV28J+Q+K37Ors01DaqPE9BwYKIhQdTWZjlBx8r1+RGjEPzh7Inm6AOX6axMNYUJPeDdxaBIDJe
Af4RNG1Mr0yvo2QmSxpdtD3mF5m0j2O5J0YWjuQYGpe8ABJqI0j5knLc2zy/c47TEPiGYmssicZN
ueyLGYnLLM71gC2uMxHyuid82G9u5/+Nfz7BppZkHuXcsRkV0C+Y8K0ced8M3tO02De1+7tM16w0
PFnsF+q4fqhn/2yG5qU0J6yY006PgLg8krHL/mERD9R0VYMxw4QuHmQBXa8ASeVIY2t77V5U7UM0
AGXAnC2CTG9pRv61AANEFAIp9KEy2lsNmkBM/QmccOfP696Rb2WDFTRkf1Om7YqZBMq3eSMvRYHs
WlKvRpgT8K2kDrooXV0DlGoqR22AttC+uX2zHck84LZi3Zd4q1R2x54dNAx7MaVgawJCz3FxpAEb
8S586mq6iKQb1nU+nUdWQiS+f9aanLj2JIt87wbt2R77Q2ZDZ2Zm2bvJuYmRZnaEucu7esSjdxYx
+qSC/dXgEpBTHbQB1ZdLx1Cofjzm+Npakaee4+sruQTJPKhYF+hOX8LXDMFiMn13Vb6tpmAFSs4e
9T6fy22KdmpSDlFXEraADWbCWvWNtzXNfluBXy9dPvicXVfY7kwH8Us5rnMI/Pm4o5k8tKTuamb8
HjHfLR05PsxzTTCVSVdWY1go03cfdGKLAQiMqfyoJRT3m5GUdFJoIwSK5Che8xFvVeYx/cvX4WKc
RPFXtxrcwvtINkO4Jno+wK+nodROYMaXqrtisEly1EAj6jJVcBfiAq46xZzEXiRriLDrT92gykK+
pWhqbdJZC4Vjo4LtODMGYzOvMNgKmqOc/Oo5xkHdJ9s334arY3Jh6wDmTY11EPkqIklqBiJTvvvm
XLDolvHHlHy1861fRkQ5GEMPow88P36bn4XRrUuKXK4uXHol+8ZyK21snd7JZA2lGsl8hoG76aLO
frZUvDfEo+WR1NcoDU2bAjG2BSk7nUXuc76EDRLRUHYzPoSADkw4sL4qo+oPRYujL1DIgNwOiLUH
a38sb34j47VjU6/Hb/nsfdmJfs9AwqyFqdb+jOFXWzU/P4k+bCuh9CrEvWrI+PFliqJUwj8ZDF4t
4CMrRczROtajVwM5yyXDmhLQXM1voUxdykAfQXZhppBo8uoiav3QQoKMaoVotyv8rdZnI+QKs5xR
rvwcladBoGo/L1uVjC9Z7MBLmZWstgXxI3YmrL0CdxLUFaeaQPQtU3SYiVMk7IspO0dXxHuPy4c0
VIpJCL9hlBK3iLRq9Aaf0Xa6bv2wPZeYCy3fIbkTK7PhO1/14INqHQlyDLNn4ZNZYaTdN9C+dZ95
21RYG2lhVmbAtJI0CIVCNuD9eP0CB1HqzJO0UJA9gLZVuLdieFzUv1ibyaSXAWJY9aH94j6tjOfU
cQHtRPT85Tke9Dlx6302VFTRHkKCdp7OEv9WnPUH3lixTXJqHmd8kNq/JkUIocMKe1B0yTWI40df
5Js0x6s/ezatujZZlyAOwPMPaBIh4GAgZxCSsLhxQY8SPKA8+CGR8g8RnmZL4NiotbzLU3BYGpS9
SeDGYDG2ttwYVeDyh6JIWJn6AAqikTvERNTrJvLYdKxV4+pqje6f7T2SyAGc0XCJ/okeZhPueOK9
9cTYWh50f155ctVWDo9p/BxzIhPYJJe7woGMZsd8SaL62U4qbCjuuHMyHi67HU6G39u7oDgpneSn
vAt30meMnPv0WFFmDvsxj851BXpFqRDZ+Fpyb67GCM5nYgLFLzICweYs24opBvShbMDvYb/RDT5F
yaR6ZU9Ot2t4iuol8chtvqLOTzdRPC8a9Hyfugu9BvrjaM3zeprxaHqLyolcLtGpYasLY9zIavwZ
6vxbW0RyeKKlRWeKbzGmN5OXhtTvQzZLArky+zcES1l7LKu7kJ2t3eZHs0Yk5jM/rGV9J9KapXoH
DVelALpSX0MLw0khWQis7FdK6J9IlzhY0hl5g/gsBiTaQ7VOCmZvTeR+t1U1bBqQkKbL29TB1xog
lYiZzMWceIo2zyy4Nyna0YD9u5e8405+nv3Owqie0z8RhGbOrLknEb67CAHKOfpuchStqU1SXYJ4
O8jzW9Un3t5W4bkoWaR5wLPqCfBi43v7kBXLui9o6GzHuZoQ5tj17QTZopUPWJ8x2ryvtPmLcmPO
nusZ4dAUgV8c1WxTD88XOTDTafsBd62gFiJSKFefbgajdQifewtmbsx6U5SILHsRbcaYUA+D597R
3ldi9aekIYmgmF2iFDFOWPXfEIZ/k2AeMFIXqArxXJ3SlqIcKCIFK9m/tLRaa99Ejh+YHyHTnnFE
0pNY1tqZFjW1hXFZ2cGxtsGdC8N/D+Dm9RBpWueaSpoJ2w1/OWtyLiwGFe2Ti9dE9NOPsGsDtAnx
glCzLB9UBBdYFpozG5GMmiR4GVqejGL8SDxsxslMLqxw/Luyek4ZT3lJL5B883E4PuM/Y1dSFf+T
vreyywgQv0m0sNEQsiaMIjxH2NRsiHJyYbHNZc7KJxtufVBvXGBWYW7QsKGd7iKLyqbUeG/7Ck1F
W1MtPAVpefIdQNctMdxJqkDZ9Khnw9JHizRsx8JhoTklgCdm+zxK6BZWFd+7zruywQGEIcjRcNF1
S2IjICQkoKiFw7tRQ8Dw/fFJ29XZdixzXc+EmbLdan0oNhYrYEnTn2X1G2va+1yWQIFD42CB1A46
51TyjnNyMnNqs/Da8+WB+QmV1bBxcLhtvZ799RhSwXsG+7NC3VmGMxOp8lj//07UTrKxGvuYdsyN
2oawtE4j8nCNhxpZXUbZxfwUz0KXY+8a6W186XboQZ9qZgwZ4hksbB1BLy7ew6HG+75UQql2X4MW
cWfQH0RU4TtF/t5ETL1Eo58ygdmntShW8maGyQSuB9GVcMp3J47Yoo0RprpU0UY1UL8IHZpmfbBV
a68Lg5O9xlXnTiGJ2IxejALpzSA/khaR4mgWrOpdp0YDctfPBIJYMmAsb0CcQ4Ic9bgQTWjdy/tI
CP3aQwXWes1Ti94HzhKbJScob0XYsAWzGdDFD41v/rIcuMqmIWAx2BLti3g/GHL0oLjoPI/T3Rco
B0M/2is2OWVLDlmaE+2gmu7Ic4lZMcaQ1i5EndGCggEXcEoK1M19INcoAF4yU5+FdsEWEQnCWX10
EP/SrN0KHlO2Y+kqVmR9VK3ZbEyTmGGtftye1ILJqun5wPGyfatXDfPi2nD3PHFsyka+6uEIhrxn
758lEWsHDE1WaWzK1OfvOwINH7q3eiLOKGi+kdUyWW3hOKaQcuMyfe0tprSGh8fQpX/yoxBJL7Oh
nseHGc2TkxXZusf8SgFeroYBY1GQdBHbCHEFI1r6yly5TZARUMxcsSCbFsUiSuqEQX1tVcRbigCA
xNxv8BhOYW6udffjFiFFoNPfXE6puoVj07HncRvnWiDy7+0CUPnUe5tJl7AQ5GM0+kvA+AxtoGdb
nSHZiFvzlthURo4YUoTQKPM6FLXU3fPGKvQN41zqJFAfvOjRrlqHgwz5Uhr7J69j+xuyGuvmtFnx
JcWU3V8Sk5G25br4ti0XzFZ2JIYBsyELrd5o70bL/Qln9g+9+2tMrcm+dWT6nzEmczx3X2WHfIAg
r9vvykCgMgcLY59OpTNviF9n9oBukO0MT75RMECNU3wTnZywXEO9iHQKGO4hZ5qq4KKax8yslwwQ
wFBxh29o6MfnCvaAk7LpxkVO7JCVzKunWacZns8QG6GDjNZV8Ysr7Wjv2cwsVR94u6TNWGr1eCCC
2jmEXKlnA2pclifvduE+TI1J3HX9E7dcmUZq8d/QX6qsXL5pM9QR9VIVYjo3xUNUhnwaJnOaboSt
5kuIUrSsfVRirrIiIjKxSZiKhchcKOaBoDDHMiLWF66AmGqOA2Iz5cyALW1Pg+W8tGEOiMfB26sK
s1hqRb43bOCTrq3wL4540qfyw0+WEMacPYOFhwLiLuN0M3qyreqNvcvkUc4ZCRyevnEZKIaPmbRD
XAPi2QqZd9bpeIl7SaxMaDubfkjv0kYztpLq3kpHvFjUXZFi75A1LfCMriMIhvl0ZX6QRaFWpWdV
PJcjrqqh+cG8iDp2xmpkhvYm9WN9DDPvsdL6s+xTJm2o93Ytsoa+8+jKRu/B95EQD2WJLYo2JMik
2IUdFZzJtK3iUHdKMnx1Ei2zDYPwVS2XaxTw3RioV7eLf3xbT1uzOc8pFqGOQvmfx4KZDgfQlHZ5
IhkG5B3NZKPvjLm6Hw0fd6udyrWVEMgWQhdp6RCTMGdGNGBqslsmDGmABnc6erYmsUcEzFukeZ+a
FPB2BG+1oIFuMtSRmANDVbDai7o9aTjr1DYguQj63s4iVnlIVhUy7ZUY7a/R7liTYjQIZtpMI7E3
VdsfwbV/WnGA0bphBZUWcNZMLhSsQ45N+6kXKVxD9oATVSbwQO85dNB3q1j+k63EEljN+doyNoU/
3fr4y6jz98Ko33XCsCAMcLKUqr3JOMLcpvn4o9Z5Ee5zUkD3hvZKXKDPeTTojUitv5nSlceYGyEx
mlVM2qkeYRim2g6Q0uS7TJX7vG0hHeIywPpZGnjgzEBsJ7KksTz+a2PoG+FdNTRwW2FzLn9/KCkT
kRkS2nEelmA87TApTxHmrUFLhwE037YyDsmitIgXbXIc4tZxl/p6ZqpcLQb3rm0/iFz/9tEwmbM8
iT5bD53boFejGGG8su56IixlSYU8DeI6RizISXFndvDtuFIA1+LV5cGXl4/EEk6EUsYKCRADSbgY
RNuqpeRljsiSidwBX9y30v5ASflVzfXVM7ttwnxplQ2Pht0v6sgWNGD5VowgDGL2Wm00IxvIlj5w
xCBtC/K6NcwUpXcd4AbUJe0AbjJPcJJ4wzaIYHlMyiA2vGMB64Na6qwzSW4DiMo6ofWLe1poK2Zd
3CYa2ppAauIcrKTycaIU+aYweHv9BF9zKp29MLhFhsEaSZ+N9rKTCK5NG5+UlNu5whmH6Os25sVX
XDJvmhuWJEgm32TZYjlzdsaYEPYpA1YezBxVEe7//+e0ijbEPD+VuflsR9YzG4xvDOqnzqWytmza
wrz4v0vax3HB28wusl/y3S0YlWbyF3XefVtfEwYFAGr4kk1zf6uN+bewUcWYWBTD9GUc6H2cRr+U
No7ugrKsndkFpY9W7ZAOmH2UJDvKulwHM0yAgglBl7toSgJ3pyHK5vzX/3nLT7YN6FAmt8nENoRw
jJlh0UJaSdN1JQz6W2vYSYOYAdvGgpcEaA5Mk9OKf4t51X/sndly3EiapV8lTdcDNRyAw4Gxzrog
Yw/uIiVSNzCKpLDvcMCBp58PqiUrq63bau67rMwqs0RSwQjA4X7+c77zo0+8txI3a5omz0kZQq79
IidynJ5f+JtQYrurU9KTDTZDHlwMfxl2shR0Oog3bdJ/94mXVQn54dbFlpn449vUWE99mCX7+puO
MkP32hVZgFc/WThi9kBaWsYGSY0EFScTTMUw/6DFw1ldM07K2QcN/Stn1kOOARKLU+6x/bvUmmgn
AI2zN47xFsArWCDlURBv1zT3XhEn/BiH5D717NOQa8LdbGBqCa3A0b1HEhnTUG7CeFv6PFqS7eDT
eqkIIzRReGhDDi7NFJRbKXlwq/WSGuQjud1bJ5r6TTnymYXB8OSOGMgW9WZb0mG6BXGctUrO34eY
LKkkrncZD/yVPH0KUFDljZtzuJy1KM/tNDyX4VMZe6e8qi4LfGqzn/G0MwUyIKHwmhloUdXzdmk5
iRem+ak79SziQxe5d7yicx4TUDQ+xjYIxejX6a6eDVsPjUQz5eLDpY00GpjvLWF9SsN5VSHBoVmj
OrgKc1Q+QU1f2AxqNzYbFbFJdkc220kcMY8ymxauqaf8527yoKm6Xr3hiWQY7zvMMXl0Mddjze3H
+dLlJaEPx/GWKvpHaSNiMut8iqH5UIUyM+dYnXyyeB4CxJHO1BPz6S68LMeUK36YrU3LmX1pRIR9
YXp3LNa6LuYwZJb54DcgHzvF1aYbTv6ez4hTJ2dZsPcwadBexHbR8NuvOzCxaxLrqx2yD6yShqOM
cA+DnFZKB66OiHoaRjPZJcoyyWVR/1w6zBxlKTjMy/7Rz7ETYRg41Ma9DlnUSUzyzrQR75zvFkT9
yu1CfQsI0QlCZxMgnBdgfEoU0bZNg30DA9M0JKcKuTPQHNzEvqs8jOJNZMFLMpRV6gFOSgNLtrGZ
vQxy3pqOtlj2giKttippIoyF34v+aZFs+/PcJTHnAD1wiaySBuVek8xQqxKofg9Fo+pqDAvc041X
n4Sh5HmI8R5ZvTpytN7EJZdj4aGFTBm8oiRGMZoGpkVIcWQiVuRbHGBgrObpa+AodWo47KsMfRqJ
PFtwuvpE6XtdZdf9aD0MrGP73LSvbsu4TSh+rvR1fTaM8/vM5fOya3asYv4Sq7o+hkadW12vBuvb
qrbVKWWAeSlrcZ4T1qomibsD+8OD1dEJHVeIvHZkcVSgBaqIodPK2VO7pWf5cgvzEtp4W33VJhdh
HQQI+MTQMP5uZcbtkTrQjmsNu2PiymTkZd/CO8g2piJw1oVUWNTT+9Kw1Rui9k5bhJpyxpp1QNdj
Td1MlePHS/XQnzwt74N5rL9UmNEY4mtGWDecdSDr2+CQo4SUx7BnxZ+3dkWp2NK8oG2xzXIDNBu2
6PNCzNMuyDPywKe6sLvAccMn2nxBhgo4zwYvMhI3cua7Eik4KHfqssakcEl85oAkSaJ1NyaUZhi7
1dhKEIuWxuDjkrRa5hzQTZIcHOkD6BP2S5+4Fs4CfVqi7qNavQvZUWWcNKsC1K9KV1DnxC7JvYhq
h93MHEElaMZtxF3p5sfc598DB5Y4TI5ui5+f9Ysu0Tb3vgmcmtriNrNTOTOv1T/RcxY8XGAfWWor
TNFheTXQrRtMYlc29WEo3felXqgFLFnhQ2sb5+rBLmlx8cyKakzst2kAlFRP7vUksPuK6iOKm+nS
GPjILqFDB9CjFCmDnxkzbMKJuBV1Qddts29kgDU27xl6Vum5AAMCRplETaPUo5R1u889s4FTEh96
dsgYRsKfOXfadolf3KyrDvGYry+ZYzJHrfsmdhmNTl62rweXfnAKHrB2Wc6mT0p6al2rPLg+Zrd2
MMVlA4AtQDam2Zet8hy8EayqRgE1JyjeuKpAhC0ja3+1XM6xB3xeEoKLOe2JacJx35fc9D2LS9fj
4OfOpgpoJO9hODBb0uC05bACwxqPW1SC7shRUy6Cjj2MW80UAiR5T+y72UX58N3WnI3SMfm6JGN3
SKnlkmgnvUKkTaPmuiRHl7TYZOMFW8E8z9Pl1NKYk1uPhUG9CfrWPfDsYR4oqm1MdXhXZst16glS
8/FygveyJU1BL2oVvmXBV9NCoPZtvBtNnN/F6fhYzgEUq9ph/IKbt1KsS0u12jOL8rUR3fWYMpER
JZdN62TgUKr7pMDT7oRrlD5xnwY/2xt3/qor/60UnJeiHEemZ5jZw2LSlNVMGRcmM5ByAVsnGeYm
WAZwP/20I0jppUsDi8LSEYZmjdrpdJMxqNvH4QtL5nApOHoRpUGc0lV+GQbdizQ8v13JUt8L/zkZ
bHFuFX48p8cxnzqvPKt2xgPgKT0YAnnS4KXCMldYyUsbs/PKx50b9PWmDjeTxD7pc4ytOzbalOMG
PMnCifqbBPpWDFzR6pgXJAHw9vXZQiJm5zHGpwn1nBZ6Piycwi756qOsMGGWrCewPeRPbIjFCIhl
qnCCmwH/8vzU+pHeZ9yrF4Fuj7mM0AJDTr+kJe8q5T+Jwh+2csmZOSbeNonhxmiL8lWFcX2Il2wb
wucwSQT+0feY7sX6IS9woRLBMPUMFVO9GxcJtg/rXScJbcxx9GgSSdNSwYPG08lH4/QSvdI6TXFE
DX1GQIZaw6SLeFrPiB+5oXrTYWcNrZ6jXKeRHcMHp+RYGg0F736C02f053bfmqsoVBNPdBsEvhdQ
xFYGW92uU7yuiPbzgnA2V2QqgrxsD5G9Hev5eg7J9NWVd/QdPR0BndyO9tdhqWhBHyuM+DUPEMJY
SACq3oEKkg13VEdRZ085FciDNwPAti3anwwYs60bWwc5OTCAQ7RVzkPegbMDyWzE4jSV96qHvNAQ
AiBfj59yvk281j/hohyPy9x9ZLg+YJkW1maeONsl4gkFtsNhObAisBceB0mXob2J5pTGCz/ZNtOA
f50eYtdSEV9T3C31MO5SnN0KcNMQ8n5iHqPSYqq2biK+lUlTbZk6WsoPKfLrHwwVaz2EGVoxaMZW
uFCXYvhI2fWchBrvLVo6Nl0RPudR9CPuu+zKHeiKiFUSHVOrgYCCUa7wKEQjT4eLr2aFTxy0T1/E
u6WokYZGDuh98YZ3ATyp44Bv8Ex78IPwPZ/8Y8btyLrU30501Wi7AOdp4aNnxKE2OjyXHn+HE8hz
EkA1kXPqMmFUQI8sG/zb0lnbpMwfg9kBVj+DpK6Tt27E1lflI9gx7vbCliEQcXP0u3PiTfGdWUhn
L+xmMeIVPKfoCYpz5s0xSZiyrm69yS43JkG4jMgDnDozkB/kCeagZBHlm4Em4F6bYCTs1QjUe2i8
gwrGciNxcBUe/AfHiYAOVYjUaBO+gtLqNx2hUgaiJKLyF1+wifC0M2181ZudW9bP3Vu6hPvYJcPS
k9Idx2Zbzg9LmKbbAGP5xuHdDHKYCnFKX1xcpZulwb7EA/mV+/6V4rCcXbX5mD2P/iaLfNDCfDkU
VnOVWGxSLYgQOQOg3Fluqk5threukO5O+v2jl1VXC/nORTNaJ87EfJBmMe+HICa6DfocKrdlHubl
Oug5L9btAvyuwMxk8FsLAIx1LNwvIad6L6HUQWbyKtccMFNvuh4siLjuasmeJTZqjpUDHc/sFTWW
NiRM5Vyu3BDLeS9XZZugHpid4kdGGhyzAzg6Hvyr8xinaII3MxxQYaoM+1Xvu/6Bk0YSku4K+3Y5
scofMsVIFX0URUxW973jXreLy/ZzwomxnmEKHJhE5DjK162zbBJYqp4wd2SvXjypatbAhGy5bCDf
dXgGJ9juIW9M3Y/HMhIz9/RdobG8LxYBmiHy4KZG2NQHYKarTczOughYoNm1uT9gIE1OeFzBOUc1
groISA1MHbh3HNxhTFmPh+VdR7xvpcgrkvIdzNBMgF6EJJhLlgccc5TRpHW/yzqWj2npUSaCkuUi
Yv5Jzm7ndvin2hbFc0jYiMKmxfjJMboxE/2BuMSU6OL93AxPeQuhibjnuCk7/mnqnaeOuUnS99V2
VNWNBTBu02XbFovaBlt1itmCx1Ealv2VnezoH46vRujSrFwdjkYNJa1D2rHSfROz+oR+OR2yZLj1
RsUyVfk4J/3gMYpLTOwD0ohuwbbMnbnKHbUcfJvhLklk6+LTb//xl//8jzfzf+OP+q4uGDRW/V/+
k39/I0zYpTG2wz//618e65L//vqef3zNv3zJdfrW1X39c/gfv2r/Ud+8lh/9v37R+mr+8ZP52//2
6javw+uf/mXLk2SY7/UH+KqPXhfDr1fB77F+5b/7h799/Popj3Pz8funt/V0sf60OK2rT3/7o+P7
758c4fx6o/76Pq0//29/uP4Cv3/CmDl+VOnrf/mWj9d++P2T8D/7HLJRp9xA2nao1Kffpo9ff+J+
dgPX9sMwdGyMDe6n33jeDcnvnzz/c6CgCdq+8Gzh+ooX0Nf61x/Jz1ge/MD26CF1Q0+6n/7+m//p
E/zjE/2t0njc0mroeTFShZ9+a/76Ua+/m7Id18EI4AW8OBmqIORVNG+vD2kVr1//f0L8IiR+1z2N
ElgS4FVktoh22Rx3O+ZACKfzyDC0WLv/KHmZe0A3XTZ0tx1eERRwxhglklWa4y1Iq/4LtylVKyFB
5QFHX5JdeYPYBV0vUK1Qkzql9yqpXjuqUNEYi2PIVcimK8QUnloMJ0e9TbVlHYouoXmlRA/pq9pC
xN1UMYCS3gJaoRM5n6uUmvShvisjhptKC5QRlylPlRh8S5ntnaeFRwrF8VTwlPrS6xuqKKVqj1WV
HPIKcSKoAo6HFdsPG0qjD/CPB6DcpGLkgTXnHJCZFFZR6p0wkqB/aMIZbbBTDcEdj/06lHzOC36x
Yqaq11By1Fe2oPrPUOfjFVvmc4c0kR9T05dbI1nNVw/8bHsYfEcAGy64w34ydAZP7oFYaLptmVuj
RtKB4vqIr12ONl0leKuG7Jg4fYCZmpS1oOiCOx2VXpEqqtrnfoxukEaRI+ivudQ9wchGt9dh2D1Y
62THcAhZS+m7pnYvSAtj2FmVvUVkh1CBE4gQ1IeBI+eUoxoXmFEucqZ3O6fxQSv7egESgPnJQMxc
h20Xi+czH13jKCVe820dEzOefMn3uz4QvqWn5ZZQnm/kc4toGAq2ZS0IAjF2L4OdYiRp2kee82jh
OQoUA8YPx4q/WUP1UU2oiVU0UE9CPZFTkQacagxTMu8fuzrcTVmwcHbl10RT5K1oE56ijdgEZgWM
1ZSW9BIEO/Jbb/EUQnV1ifJEE0qchY9ntbR0PYGvFlzXMDC+aIaxBufxVUiLbAWVceRweMlzh9WV
rdzKBvMBSqc83ifB/qjmKHpMOmJuAXs3chU0f1eg2wvJU2fqX4DrhGLVEg0byCz17a3AXKQE7988
9CRgtcONEj0PqJMnMJHqvBQrJyKjAab1sEbgYq7K/tKklCGEPJwZ18NNoR9CjOG6w7guhp7KkYSd
U9hgvHUINo6J2leQPx8qPU+7UtcEfhiuZT2GJEhbO4tPpp73JvMfSidOuQ8A44LbA6qZ0FIxCHwE
rYvsWFTzdy0g5Sdzs+fy/2qV+a22J+bCpRcDEfQZRJJfW8eolE06X4cYdpXBcgrjrzxF6zgpMyWe
XGsrpPsd0YBLKyifUs64wcJnO9RSc6Igt4OT5+CIdSqUUYZGBmvvVKwkYoBxjVvvEkkx2BIRewnG
mNPrYuxd0o+YZ/GyLk3p0hXIjGDAfQiWjDOPY5xN5tcNrXjNmq5+62Ycl05oc2y0OYkjWhdgVW2M
hhuh6Nj0MOxNcXgf8GPpShm5UdjtYoBuTybXxDyyxSCPWqc0XThUrz45fMPO1tQObEw8e1FwE494
GfpWwO1zuB69bjWiM8I8xFhIIsImskX9LOJ9RfZ8YpGHRd4ditLBQC65B/WsmY20NCdk3LVyrPi1
O7pGUc7Y0ZCwnf3gvrFgxYECZHUT9tlO/GcSVghVFdItsaSUgOVeR/Qs5CGhRc3l3TPqrpdj3AeK
+5k3Jlcle5G5oLXFD0ljomTaA+RGo5yj462mvQw1pyhXw73BEjCTs8tXvpGsIVkG5buxS0QgiLP7
lqxUUDKdALXGeSFgaBi708CwYka74uruVeADeGKZ6SLrXsXpt6G+liT3YG70b8NiPddp9nVUBESx
5ZwZj9kPcSUCDB9ER0r7LQuXxzoOaf/j8mzSjE5ZXLYUUV6N+OcnutXzYPyyUK65TUVC5TwVzDQH
A1gLfujRJ8DjD7vJB6EXR9/8bh52BYpbg96yjYD3DPiae/kduqlCTILgh+nQytIf7ti/xwGjIDey
geVaeMo7nBawl2OOCMxHFxRSrfAUx2rmTsbQhuyR2Jt0Se86YYM+WOVyFAz6DVUwARelgJX2z7z/
MgC7aDDS7OIsfw9ZpzleIcx0HcbclOmm7U17v3qriANcYJC4sqyIVQwUWEFkpFwFdPZcoBa8Cihb
86KLeDwYHxkv55Q0FDzzJo2gmJJauOjsqMFktvfcycMzTFqFn+HMD4xLj6Goge7Zg7ObBqu5KRml
M3+FOePSpJn45BhKnZF9mNOz1AaCWyju2OfulYuCtogYbaTLS2AxMehGOIqZ8fhVSABs+ihkMuLU
j3npYhyhsHYhk2k1Vb7PSwv4O9IqDzUSVI4ESW4Leckg6Brr5Q87JXuVbDKh81NB6Jc7s7gNUsZR
dVK2V230lU3CflDQEOuJhH5mQ9nDorlf1ihetlj33KUrsPhGi/6eJEN6aU2r23q4akQJy31cvmPB
bJiIZPS1+2c4m9Cskg7Ruj63+egfpCH1XxB7R593v+C6GDfGtx4C5FwaDIMbJvBgKTc4UlaYluPV
r0VmgPFFjFgXH2JvVDYG/3QMhgyyatXEN3MxHXzhdpQQzl+SInsuOct4CbI3OCF4JMRTle9SoRQs
FAUV6kbZMGIanfTcdD4SZl7DlO9mh+uRMaDg4Lex8/Mwc4Kep3Dbi9jfp2tsZcb6GTEH1R5KVzvP
11WDB2SVCYpmPFMZTn2HQ2OsQ9OSPatzv+jhvJqCAhPNVxruaaH01su8fJ8VrPVtQLJKuQtH6L7G
NMgpn5sd4b70p5fBTVBpfaD1U4H0UcYgmHwKWQ3L8cXUKCzYfgn/TcmV/lRf8lzaZk2QHXytichz
M/cpCZoxZjtWp2DZRAC0ZLj/RYdU/aPAYAVdk20mhuBGImfTmw03XPZiO+FLL2yzOmcaIFxoG9pt
aHRpigyTLah6LGE74y/FZeCVNDHlNTMPzPLxOp7OYOy+RDWzhSXe4OGBlJ8XrY+r1az+8cE9zQR2
LhcGCZbwiuMM5WNnGVx2ZuHUKpc1/HA1RtAqUtXPlxG8u0kPqEiFZPULwu8yJ7VnHHC/wjXohl7H
8ZeigwXnHrDd2NuZnjFYRnFIh3GT5VC5hAJJ+TqDoCnDzz8aN0iwM3PMjJx2k2Pr2QRr9/d6Grpo
XJw+K7QldKDGqci7dytSpqFDsrzxHHnpxd6F0x0GL8C/MXkNu3eM+LRDV4N6mKPwQaoYhM5iqLjB
Vm5px9rkOE0uPJuEpqDOYmYcLhaLy0iuhTgZ6kxwUH1uHbKZ8Ek/MfuWKSkw2cByc4LlwHdqbE0V
L8E3T/RuLccuo4KRYiimRaQQu4StedogqA6toWVEbJac3W+Wkgyx4+qtHrIAL0hEYCG1BEs8+bMh
J3IK3ZeC4BQcqT9YPznUIDVTbrHAuJrj+QolSWw6hY2hYy9uLzRjYf6CAADAKZuq+Eo7MQNxTLWb
DLuYo9PqUPKVLl6AC9h3AFH5KV0sqDKcsFz5EwpJApaX8SLtMhy9ayhk7Cp7rPbL7LYbMToEQ4W+
cvwx3FRodkVM9cWEwjDY+KNF/SUNyaghwe7YjkMEViznRRWFm3UWMKFpbyHcyYx9oFySZwc4JYj3
/CvL9k1pz9dDszykamivJRgNZidAsnDXC7SPXTffxkS3C2tKH/pNSwRfaOILgmsBaF2thuSwkAqD
VZCtEAQqVcKcCHmtg2MQE+VwutC+6dbxXXjjLl5/xGM8bNqRGUvJiCsKum+tv0CWaNZqq8fesjDM
pEjAuiPEkNUU+XTGxz7Tyrt9PrDFC1eBch6B1k0V7O8Jw9IST6/kCa5o1iUQvswx5yBAHm58rzUP
QMtC0KIWum75YMNwARPlmI6QPs6fJXv0tP1VrzoZM5eHOCMWhU0kKfDRCck2sdIoW6HOQLAH1WnF
MS+cy/ZL3H/XIf7RiVQ0yysFvFoeyoSbWtRny+BO7SOKboQBmC+/FSbdTlijzrNVEuxj6NOXSUl+
J2bdw/lH2rY+6MZjKxMjRNU17Y9zFyYEkGhMYpErL5UX7uciOkcum0QneFh6n+biNNti12VElJbX
BVtwQHAJ+rjifnI5/bYNPzvp2CiY8Enr5TqE5+CMLG8lJgEgGHG8iativJ4gzx3sob0Jep9IVcsz
Ya6YzxoopZf1supy7RrMcs17lGQJrEX80HO0ujyDg8MnfFVIGmz43pFl5JD3mMNZdZyTYwGNC+OW
Lh2solan520/YvMPDfbUNaJhMVW4wmvF9j5jtj2ZrDp0ycI1a8h8uCG5+zW/lFvT0cqJpLsJfZmZ
vIc3qaPKeYQj3bUEUEcsmgeAWHdjLpFJdesc1iBxkI/VQzJW4iQsaIe19T5XVXgqMaTo2QgQE0Zv
koUBSWeCkPbk8SVqGQcMgUVxw7JKfHY1bSmFOuHS7k6MjKEsUp0ctbXYWrZ9lRUhvlO6jLhy0wNi
GjqYDVbbgJu/rA3Z/NTBdRxTFJa0PS3UBO4bNFxgiYq5wMVsO6/JlOdH4DAlj8v1+VddC5u+LaOY
ZUbzJgvh+LKoExN2BloRhTlLVbX7JCgQMExBK4sHfyMiE1rOyYXbYwQeFYdcJ1yIn1j2Y45siQQ6
HGMn13f5CFlW2gnMw5DTqNrPEm+CnPGTFq3wzk04b2v8l0d21/hAKSFw1hW4Hz+iRYi9RYUooVIi
7tzrhQNmSuUR9ifOsUI/SJIUh2ken6xpyY/VxIBploAEDKjfQJ2sxHY2BIPyfQpGh8wILm/04IPF
yPoC5YqDXUkCa+zn90U39EV3TMtdNnbe6q0tTfQalUArLBoOcWa8tvBdWEkfOAhddFOtzjzcQtVG
R98mQOETkx0L4g4564lO6nRbuJRFlhZ5eiwW5H7fdOpR8Ogm92KEZSHdB9ulSgY4/jI54V42LD+t
y1Ew0jXDb8hM01Lu57SDrheCFBaN0rslZmjf5YwISCX7ZxFN2zJn84e0lPWaNuEsfsoGnjC2Q+Ga
mcPwTKXdiiXOOD4FpOAtZLJt7xr4q1H3INdoOxZPjl6rU9+rJBvOknlA12ly+BlHd8keo7OBUcfx
ardGu2dEtbGDsTm7xfTTVAOxNZPLs5VwxmJERQJzMtEuL55LL7ho67y6abv2xBTwIIkH4MjfNnPw
UWBWIOpHJ1Y0F3iiNR+qtKErWd1tgJn6xGvetDP7E8uZsE0OkCxCc99FH9EwvgUlZ+qObKgWIYhT
Q8NExUrtPeO6eprw5BNwmO6iCRAOTTewXFhcyjwiWWLTaduKQxgVZKQFxAtOwdlgMeFiiLMhWfck
w/EwVcV7xwmQR3u27kdAj7vDaZrGHs+wvnEs9JiFqDXPG+IYkpYmQGmbqNTp3gpz8iTaPtY2AB0l
nF0/WM89DTRbdeQCovSkuZxk0p01R3B0w9cqcUimlyRTRkzhIldcCT6c3DmSQOQbuSfi91paxZ2x
6Qx2kwKDaJwS/2VHdhW45T6J2KGVTbr1HLAfdN8RemAIeBFOIXtzz9A6gI9vthYox7KRW9TzicfH
pJhP0NOF65Aj5cZQO8wZ+i72w3ZntZoaITlvchhcEPxn7/ZbHkTfllhnjB5G5kf2YBh+rjc4a5Y1
R+OhJGEa8kFfdYN/S3VJeqJz9ybPxQPHVcnP/OHgeLworeiYmfhIrv2UC/MNsr5sAEMw62Qj/8o+
imlaTJFJ4dVncBnXbHDumPuxqdU9Xl37bKX218Z3D7piF+iD5ADjFu2GVetMq+9K2KxNzGrzanVq
BM9NS1Kn9WbWgy46mJhLMBmp4tSTuk0s28cZgQJLFA7uFFbB0GSnypivtsmuVR3cMAMidNl89dRy
11o8QKKMtK3VG1wTbHxsnkQXacu0v1TkEmzHPCy43Mlb3cfedDur8gDXJiEeI5fjgmR05N34Fc/u
RXFVZlZGMWT8nFOUF+QnhQuVJW79aR0JedCg8PaAH3XM/CBC8bsjp1ZrNspj5+9OD37nPgdzduOU
7s/AYWDm4jAm/djL9MZr4y/OSv0HOQE2S0BehV2T4qSMR5yudUHJ1JiCrz2TyNxqZZY7X5OJllGF
3Q67esWCdSVL7yeHfrkrwBUh94MKCv3uxEjy1fZIlGIaJAPGiBVzCJs3b/4hlH/2fYftqXwHe/9K
bxBPQF8/hNxC+ySmuzuwM8whLsQUBt2XnmOio2LOg2ubukgAFMDZhmvbK9FoKkUodoEZn+C/Kmv3
caqGp4R88ibJ9TYwjc3A08G53BGoq2vibs1U/+yMeg4sOD6s7tdhXB27OX2s8/Rtwud0mY/Nx+Ks
dSXxbB3ysS05tJd7Qa7hsbAkO28J8KMN7mUOKCgnILgBGAnblesbTyA3ZeI42PlICnVD9ur7nNHg
Wc4WxvhZpV/GFhfnfGLIiKlnZFrlMrMcvIKOchXrk8FSuvEChLfFzQ5Z+ISqGm/UWmVXRC1m+47j
pSRrAtBgH1nNy6zLM39iXQ7RNG0ypVHAUpPs0IVwENcrNWge5n3TZg+NxYxtWhZn65KUxlSp+SZ+
usHe1ZgODU5YYt/U2aMYecM8fWW1LgQl+oku6Rt2Jaeyht4XkvF3VWC/1IX+oQcUMbfB29ivh2Gb
vPw49I+cgLDvG8++/CVz0VlIqM8LL2OJJBmGDYCneNmmtbgf++69YPSL+ZAEUejzbhh3es+Lk0rA
XxO3T/Z5Qfu0ypZtZ5V3vlPWNwHwn5z50qZP/eEy6/NvjfCfej5WiIdg1ydcAEwU6CqA7r2EnNpB
j0AHBfPXV+6edkCyjsNGaFK5SbEdDQFDrYZHuCLGOlgTBvF2UOg1yJyc8QYQ7eF4j9B+itfOhaDE
P5z5lCR6utmo1uNUME1QBhj4spyXQr8kcfwmgb20/vglUpLEUi2+lQY5SS20d5SGub3sES4SeHt7
4XBfJ5YLJGRN2KCOTQHen5GtYaoMvzP3BPnb+YLtwGNko4tYPo7cppbfSaci7vb9sQoKcoprnKYh
ieMUgHbijJOHLk9jqzsKr1w0X+7PjskV13G3GomBA0OI3mrhdBcz54MNsyuujRrbhiThUQau3Oc+
bwTKO2Ck2d1mnfdsaw/alEXUBFQ5v0v8ioTN9KfuD/48d/CR0RBaO/u1uKIWWqzifn1jaxwVMDq2
vdPjG2sB68eG30zG9bXxFj6cdKAc7KLUCPix7PyjhWEum22K3+jvjYXDutO/h2OdX6HnKgTY9lvA
7uV/R77/5sjX+x9Hvq/Vb9evXVrVfx768k1/G/o6n6UISBl4LgNWPxD+P4a+zmdvnd3yH+U7oRvK
P6a+7ucw9ELB5+Q6DHmD4I+pr/uZyazt8HQKcfESHf7/mfoq/vZ/nvmu494wlL7wPekpV4WMpP95
5jtkssLXRrYorCt8mHOCei6Pyv+xSLCpCqGtDOyLMqNtLszHq2z+sHChqor5L1Mte1cO8c4a5T7m
YS6ICpKBaXaPXexCXSsxX2dXZfehWkYRYfMNzvdbq0x3yBfKXWm3KgmLKcneFQc5/t76rYxfJ799
S8IWQTz/MvcBKhb5AuIT3dWAwRWcDwJ3AIxvNSq3koj72hJMZb27cUpnq9b4nUuw2mcoY2z1U1Gb
lo5heRBNeuYIzcuedxxG6a3uFEHtcqRujC3uox+X10RSf/ot4ZmCxnScHLu5vwknfXY6DIU+ZrPS
xTYnm3s/cqjZtTf/a6v492wVXHb4T/47W0XzGlf/YqrgG/56f3mfXe4PMGxcBtDyOdz+/f6yRPBZ
KHv9PyW9ksIR4p9vMKUUFYsYMvgfW/1xgznqs297th+gSgvbldywf39l/4atwnOC1Tbxh61C+tyj
riCtwunFUQGLwJ9vsWa2+xQ1+GfawpgQ9LXv4dJ0iEvF8FBBNoWK9iWVu3moqifc2F3ldfd9Cne/
dtNh21hmucmlt6CVpuVb70fzif1NddRSAL2lHOUmse3bjE35LtSTCyXkixsI94SmNPo8rnSK1K/Z
4F3LMW2fhABQy2Pqm7YEoEDX5EjLhBxzpP1XJ2cc1k3VSzFamNPoP42H1t12duA8eUI22zGTOU0j
K59B++ZibBmKx8YDxm7hOl68N9O1813US3Eb1ze6tHB9DeXXPAhgEyxLeNvGMGqmooH/njnpqWir
h8618ytEtPyqbLqc7tZTUEN86SdFoWQHrWNQGUZBjzMwrAi0+UG/AHzO78fcXa4jIyOMm3H0Tjoz
vPVFHd4m6fRmazUd+x7FuErH4Vy2Ew0V4BW3Q6igYCsUz7G3IZXVcNaSbMz2LNXwf9fvD6oaQa3R
x18vGezYuU86c2D4EBxs9olH3Qz5jZ078Dit9LZZrPkmyWLnEM7R2vOnw2OcmjqH34og3pEEPZXh
bJ1+/RMWd+tkHA9d3O0HSs7hVuF0s6hB6C1kUMBNN34zzzeDG/w/qs6sqW1g66K/SFUaWi3pFc8j
BkKAvKjIgGapNav16++SufUNLy5MEmJsqfv0OXuvra9mJ93TFBWIVgwGxTVtIuDkCKX1O6KWfMe8
mxjOsTSfRXRxusIcaH9r5xYxynzRuCDoYNfd3nX6+KUwRqJlXMR1aWftWhyWkHssjBvGLMLT/aFL
S5ejtCBW7MlkAkmDH/OAn47drmo1SYf+j9Qo5JntSewSRV5J8iHCta0bmB94VvCWLy/TCfpzjSiC
hpCszqbQWOqXlpELAQ8sRC2JooKqZSc4JdzEDshwzGysLolPQ41P0QlK//H7t/GDgtQzqy1vXeNN
G1nP7Uq2iQnCFnVRUPccSMI5PN0fVOpaxIIsL0GgiYWWZIhjOtF81vXQP4/iUEqaJhENgQdEtdtS
GNZvpjQHOPvdYzyJS5YK4xgKacI7YQwY2SN8weXBE6S49TnXoA/SG01Gqo9cTgybAjeENjVaN7e+
5Mi3/zYtw7BuYtpWp6+Ybsita6EajAQixOlc/BElBwqY3GbjxacZx9gNZ2a57gZBsI4r0E4iQ+AX
tP66Zp2cI4dAwaaV/fH7HTGIQhjCoHmaq9rbNjJOsfZmH6Ob+z+NAcOXMfh/cBX51+9nIiX5nakG
o6xFPRWSxFxWvbfyEus1cxsmSnFtuadWBzM6JTysnt2gh3dn82UcRw/ixveTYPn2YMKuM4qewJT2
wa8D64dVuT96POyY3Nr4xlKtPvxe/qJvWhG2kn/5E0GPw/LMzfxsY6TZuP/+Vf08+tlOfft4fwiU
d/Ma/WI5yObLtJRPIQSeICVlvlAUC0HiYY1XTHkBPWeGQ/VQl7eqTeFRDaSaGU2AGWGuQMUvf5Op
OfqtKKItn9XVdcDALnNOmaSJ/PPLrzhyCevKRHzFYTH+wugL2ExaIWo47luZT+SvWOqNjyjfBSEg
FxPv2m+WFrccfudx5XLCKZs1pGhU003pvBqd9zdObYB+CqegNUj7tc/Dv7LgSKWEnm6eqE8wOXD4
44IhW5V2KobM8a3vRpB58U0mFhW/NbkvWTR+6ZTp/WgPw6kiMWiD8RoaBiIg/GqYgu1IbbBDTRdT
QW/4fjc7etjnlv1hRYUVH0YOxZEZE4gILJJ3bT6xUP4E5J++GBGHiGqyjk0LYCbM5xhtWyNfKoT2
jCCzTRNroHKlTzZvH4fzg6n8Yh25krM3DqgS7z0iQP3ezwwiGXYEwOnt9nFWsz7N+ARVFzXHPOu+
zOUmb1w8B9+rN5O4di8IZxIjY+G+jks4vhG4nuyRnkSy071OGJUm6o3jTL2yHLPd265YW7UPLm55
sGXo7wLzrTTXvZBX3UZYhWHOpMcKaz0LyEHkqn1ENdI+NhNrqle5zbaXZGpliilvnZEwO8D9uo49
erJJh/ZqbCP5UjTq1S264agmevJep2ume7x6fGMxx16SmNDZ4NChU12T3Dc/cdg3V36FgMgvm/jS
BczmB1E93i8+v8RcyJJsRe3vrO/foprunQgMEn1HARRtblpu65hkIpRUAEm6Z4c0ej9rHFZGlkay
zqoCZHl5kaISX33XrAMcNh7m9slmKqZaT29VwyQlE7RsHSRv23pUzqvCabQafRPvTdLcOuglK5cJ
PpmE+keYzJpYK2YK8ZhMe3QNFcQD94fwbO/Y1oA1XawqB8MCJaee8BT1V2f5XKcBYoobymZXhh7v
QDVNT2ga0WF7TXWFVVhd3dnIz9rRWKc65+cUJ58WBvN3Uwwnhc8FFzNdwkx51imbUEHQsCNreK71
yxibUE1xUDNX1M1f0z6aMaT3mFJ+12aueyU8/djC8vKc+M31K0BmIQ1ssL0+y1w7nP1chUwaAmdf
zWW5D2VRky852Odo9P9UiSo+/98XUQSC3+vshgwdSEHo8NZ2Ew7bIK4QKyzrfLw84EKezpYdbTNN
H1QilNqlTtyfF4LVupvs8TOWv/qqOkUoEt+DZRw42K3zbKf8zSQf04ODOQL7zoD8wLZjCji0nU3W
1B9uwP8EPefBdKD7AC5xMP8AwOFYctBGY+9s8o2f7w/Lt1Lt1wdDNU9BU87Yj+S7zzxR0faMHQxc
fTEMPxpfsmNiLwnDzEbw76ljSdyd1xkdMQJz9zgVaFZBXCb0jxDhmdhpb7pG846U4NkuxSf3ViCP
0Vy1h8ouLZrlTUDNI8y9oJlFqtmst204wjskEW4dj553AaSHrtZVPyJcMYzDWe/iJqroMka7+8ps
LctzR/xrf0njonwjfbtfzdqenwJbJzsMjcJnvhZzyn1NuvYkDDwWYV+GiHdN+zyDWzmHdruZYGLt
KZoatBfOfEtM4xd5AzQwjVD+bephZTr+Ehs+FZfMLeWl6hjsUdyoN99KPwbBDeGOjrWdUl1/pJN5
AqDnnmRBCzkq1L8aqtpbgvt+Z42htUE6glnSgdtfhmN+al13U0lo1mYUg9nyW+tZdel6dPzs5iTR
wIBZM4rQIADbmoIDh3r8Mo+9dYkN8qFTdfWy1P3pV6Tm1j0IRezV3TMamQwSh519hsI5qNjcj63X
fk5TvXUY0NOqs1Fco/uZGBD+Hfh21Q/x0xgirg1novWGkoEiDJP2KQnrcNdF0wDJ5YRKDDkUX5hJ
rC8iVPBRq5N7/y7axft2AuCsYIo7y03Re6R2lQCtybNxQeQBZuPCRyhdtjPzvnK4TG1TAfJoiRao
eAtrf/rIyfFmR5BZciwJdLhvFQbgv3PBIXkX2gaVU98Nj2wL9bod7JJQ6to+MI5FTwMWb18IBN4l
hr/bFNTexqDAvArdi6snUTUOd0kfqHM4hX5/wfDNL9/O6ZPHjrDOp7567Tu2jDpq+lPH1HLVWcI9
xjN+4qVovj/oDsU2+kSsgO7AlBhGRj+i7POqAAxtV4orCm217SyfhaeK6FhEY3ue2Q3+Ll9Mfdq+
S9d4aQSgOYbqBxHm7aOTpsDPGpPJZl52FB0pEWoctLA8pn/ntvvCbdj9kOxtaA9ajDXFJC++reCL
/M9Xywc7zn58un//f/8Gs2PR+P6hcZjVMoQiCbOc1JWiD2e0ucDnas28RmNWseIZ2IOJqudeQttE
qaCkKunJOPG6UovrnCTqipJhAMfNTDxqk/bsEtbzXSfUUHt+UWeg666J6sJC/11WunPgrgmSf0Xc
z669nELTqfyyZp9hW+ws8QKIjet0JhlFG8MP29Q7U+b2DbEYEyXbON8/ytJP0aaXmCZZ98clG+z+
0A02k67l4f98r5Nqn2TFe4zXdCW4FI+j0dB8qqvLvJwjEyHPA0Hr51zTAnInPtB7p/u73R2l8cYE
LxrnNTCfZf/63sSWPSspIgc/HpsYKF/mfWIiqWUMnUvYmotbqRLMyXgac4NtaqB7ph3Yu0AJ6pM4
iH6Q4fCnjOFCSv7XLZ3bX5XFKbdR3VIEZeQ0Mch+o+d3rGFH/6bX7D3YY/ipsjh5hPjVbto49zZo
IYYXnafzo4sWizK07xLrh5HrgoAe3Jb3wnF55mVQT1tmapXq3JXb990NC29ybqDgNrqV9SZHaaxj
dWjg+sMRNjyUVM0e0Ur1lIVDsg8JbFohKG+v2eRuviuv5TPEzvv9rXs3AZNqBYYqk6cuwmPp9E70
HEXFr2HqfvHBjWejS5qX0Am6PVYUdNHYbV9mSzYvftev0h71PmVQ9WyaCilwSzjHFGQBEjteRufl
nL086wfDd4sjgYkuYOjPwMPyBzkR5UWmT/HMACNa4XIiwyOY1IeXZ/qxbme5HSPM772HCHggXtNE
9P5ROM4hNGz5Qv+OzdrNquhmVHlOTiRt/AXv0FxzrBZoWN0/Yb5E2mde91qWJWu78ZUGgX4favKO
6L5uQQtNBz8sf1azGZ1IYOGybrsYW9sAxi2GyPUujOoqEEKUDp5IUaJhvlfQTo7YP1AEdd1r7hhq
JWGIsERKRru72ZDmUdvGPx1F+c5Et73VVsuhuW/Iax/Tx3To4INOIM8IHtLrFtz3NpoAZztIa8D/
xUF3rEc0771DpA0ZAImM2idc3sOjgQQvK6RaF+helH4u5fDJ3IN0nR7DsUWhimkDPAzmHN968Y3q
pY2sV9MmTKCjjH5wvzygF2kcvcUifSnS9FW5uEt9pl0S68M8o6gNkEgmBcd90T6jGXTBYq1s4Z3S
GOiEb2J8i5vnNk4dVHGaGNENmP0r8SgOGUlE3IABjVV9bAm11U36ChnKXydOI0Emg+sDVBGk/qtZ
uc9+Yxp4AWwQiQ0BUDBHyKI5kzIMtGrsEZnWOCVUAIDP1O3aDFqUjlO6g22zEEvq/oQ6boNDI/wg
/2sNb/eLk4TAyE0LGPr777CQQHdbQIpZEniXeeQ02zneQ99hVXEQ51/y+o+VFMXFbFCkCf3LYzp8
liZ80zE99zE4p1ldA5hVG9xA61y79i60ZkCAmQM9ebKfnMm7JpKRbpyj/1H9tixoR5WFBYVxghev
FhpvhILelwgMK4RbMkUkgiFM7O1a5/ukJ6opDa1n2ipcHaF8I+uUM7/VdgevHI2XVmS/kplsqljP
P6MFhG+X2TYEJXbsfSPaIy+oi9B8hLRkPQ6G+dm6ABuhzW17KNqHUDM+Mqu0v/gRUaQ10ZZtFZ8h
5sbnmnbbVFvqMHIDkpcD+SZD7UVzbCP+5EaF8btFsSXZ7Tra3o780TZ+eerxWFfQyl/xe2zmPnjC
qRj8bavHHEe/12v5WBbcRG5DYKex6E7tfjcZKYEDJY2UJmISafX+KnWmpxzX9TqFRsOh1XxAN2TA
YXj2rUVXjUN81avpwJiix8gUFmuHZOAhqBEUVeDpspy8qmTwn/IE5YNfZvBBYW27yfyMOJqBZBii
gGkOrhc3YMPw4NeT/Qah1f2R+bO7FUz0kVAK5LYgDB5qXQQXsKDYaY9RLYkTVI4F0x8JtdtATaZ3
hbPAKbFlT1+cMb7SFLHgHCBysZVm2Llw6UPWIGvELmvU6sRs81SnguiBEHUMmmLHQrcMm5mTiK6u
TKuPg7I2aR5yplXhjnI4ecqzY1sG5cE0UUEC0qxWMS0QJrUOYqBuFLtGDVQ4lVldtHVGf1ue6kLN
R9/iHZkJdYEDku9z8ncbLCTEvEykDSxBUzrV1WEIG6ag3heQq36VQC7ZIfYQyKXid+V3X2SOzRXM
erN6RhLBULpAK4v+gaidcJ3S6POcn/3YRBvVoAhiKT9ObrORcsaS79Hqs01n36JLy8fuFHTGGmwh
+KCQKp91gX5yab3g41uHQdK+lHbyq4ohvQYtSTYef/bWNAAC2+xoR5V96Qf1aEbmzfPsv6Za1C/F
VeuO8JfMyGEuF8+gKPptb9TlcY4a8rsN5sg03Wghe7SynGI4et54jbr8nDmhezACf+dIezxiKtzN
KQKtyB/+sEUxkB/tR3dqX/wxsU4Et2xEDI+q9H4xaOUEOVfW6jmp9NG0YuNXMba8v4CXiFqsoUyY
dCu09I6DOb7Tsc/XCFA/DNOrTwrW2ECOj2ORI1GLWlBUVhk//NjO9rVq5neg+68hcWXLe4DYLnvT
tv6qTWJy6xgtk867R/QVX07hp5fSgeikaGxdhsh+cjl60AcxErRyVl4GV0jtzTmDgUKzMz/QjT04
FYbhNhD2bnaIeI46P3oWN90yWUgS9AKK0f1DoN1HtJfpaqx8YycU+bSA5VEFzfjGiY33WxgLyNFf
GqXmbRz8jC372sycEwoPlrRFvm5f/E1BkjjVYm2wuQzwc5IGCbmZGxY91TThVsq5NCEwUC7i4JCx
/Ub011vT4Xb2SC+KHIb9TVp8zb3wV01FV7qr8e0Lex43PSIzemuD/dBqP6QPnRvHalSYgULitUf9
VcnoRD8Qm5RHTLBjXFMdWrtpGtMTBkSTwhU5qL3BtAh4s57VdqzBxNih+uU0kBcsIndR3tDMDW20
Kjmn0xFNZlXV+l1Di4kFSF4nWAKYAgSGRdzcUOro3VyK8zBKHHBGf7Tcg9147JO9VVMWY4Tvaswv
RpP9pV+PDB/qyVbNBNOnjlQ3OIpXat3fBfgjKrQlAOkxW2qpxMC3XrdDdDLdcYIyMKitA66NbR1r
pYlcQTYBSPBKnDW5dLRFvHVjjaShQtt4HLwf4wxHwsntV37cWwlI7mBR5nA0nKyNMuGiJCjxLwWV
88ruEBhr0uVQT5S/WVI+a9SxVF2AZLTTrwwWFFwTw79Z1P9GUJKgc8HwdanHNdzt7NauftVzcA45
tNlekD0+5k1GNz/LtzlYjQcjwriRM2oompZL3//FlG1J3RT/oqmUwG2tAluAe4t8UEQ6sT8QICt6
O63NP/XLBxgibymQi12tXmtEHD8Jd/7n0BvbNmG9c0TTP1aqFFves381OkSvCt/N0QoO3CSv0qqr
I1x5DjMA71cU1pi5mG9lssC0VZFzh46bZYIAFmAt2VoMJOnBW7FgHWxDOacPWJ6ztQPm1a9pkjv2
P+laf3p7ogFBKwfBELlS0jkSk+CTzh6SbENsfVzBriyiDEvt2Fzw//+o6+kxwFcL6zvXa90jiS+G
v76HnKyX2XNbTaiYSGask4cyAmGANNVZW2BEXtsIloGST2BjOPAUBh1XPM2wacGuF6sYSUjVQcPp
/dw/uv5UP7Bn0MHsVXIwIrLjg2p4TuJ/hO9wcvD3sZw64MTk8YX+xxDTOVATDT+WZaQ9ikDeuQ7X
IQCBA2wPk3g+xNrdkO84oz1a2RgcfMJp/SbuF+8ZkU4lHj7kXLjWZBfehNfuhCHb3ZKpGcSSyi40
s9fRueHR64+lImAttloGaGm4bePFRkh8qJaO+CVgVYKFd/6kXqbwfZlX4kLQ0kPSbdNwUzBTxOYA
pLwv6l+SwhNzMhnCXsKvrFwEXK7fErgwTYIgAhPZUnVIYm/mcELTWyxuuqJ8RCJtrIoBtgjIL5Kj
uRMGwwnInIhuboV9qQ3hq81LCCSBsgTr4Yjs3XOs2XjlMMIPy9RZqvo8FfkBExFWoSG6pDIkH4IG
Zh51xZOZ5MfYxTysbM19VAx7CasE1kajLiEyQO698WMm5mZTWfhqIoH606ujTy/1WEpgD4VWS8CV
5TyYLqlHuSpixKagOho1d0dF4DRd+eBjgtL/yKd5DpoaaN9ImmXi7vy5qI8S4DfuyuIQmBkWSQ8t
cljdwm8AdoU4baqvwjPX4LSJa/cDvcJSh9Et/UumTX1LJrVVmfZpFTRo+4w0X2HsiZewsefQ8P/g
mYGUVtJiyyl5vLDuocF0T0bs08ss8IOngHLJyw5s/p0LB90lybPxFr4U2DfmGvp9qZWKNkaaN3aK
Y2KNSC6Crx7o7mG2ySozoaZJPktMgcEmsGnKKV+vqVPFweNMTZSZv4+y37Gcmy3TAzq2WbguEueK
1chbGZM7Ux1gX+4B+DsLVzXruGM5IhYOIcA+Z0pkamZzFBDiJl2kRzuOOLnYJGu5YAt4EWa6m4uM
CaF8a0znC4j2KmvEbcjx36dheo0Tgxk6/QmlMCAACltJt34B0wjiLp8PVqPeDAoknHm4yw7SMr5i
jVvSbrH8uz7px7bb/gWC3BKLEyZHs8HRj0b9zByZps0U2idQjdN5tI3+wVg2xtl12HN5KHU0niJS
imeR4VACLXP/9pRm4pDNwyuyFufmLJ5WNwSCZJTMfe/fq/ydVBL5ZOxSMBhm56IMlohvNWAoO/Uu
zPqpV+aYcyvPlBmTIZch/DfavLrcH+asJ/1cQHWObLWrfGg7US/MZwib7VEu4YP3p56NCtZhxFUl
423OfftNzl65oX9BBwuBOlWXN2wyJHYPuV0xUC8Tps+4bRRV5jH0OWeDP6RPZ7DiiBT5QV6NxWmG
IMWrN/3oRMZvvBrUlJ1nMsEOysJpGwvUQMpNLZ76257Ek7XlxsQ/dLkCg1k5m3CZaDfVEJ6Uijbf
Py7oUBVkU9IAmp+GNw+UAs4imMYQt4bUL24iIwwoMBx75Y9+RC4SwQZw6dmmyTRYJtDxMk8j1O6X
XWgPcS/ER+Z/8CHDWn3Q7jY49DjjxYHxUEbiHgP4nBUBjPMRtWUduOkz7c0n2TQOObp59uzPHeuV
N4rsIoZU3/Km/0B16r4E+OOf7RDuJzThzkNjMOrmCeYVOSKAMbnxt96o6o8GN5NbAdKI4vvgp58p
7Zx2P5HpeaOo3sTIngDCGMFJYrQZFOe1+0Pc+6eoQle19IgiW0ZHkwgwqNvde2RGxe8RuzVIdPEa
dmiJJz9cNBwPCekHh++2KQJQtqs22lA8e5d0efCNIT/VkdrXk/JO9mwuADBXvBiLVmNMwv0Az/es
lwlYEIkFvZ6u0hG4wf0qvP8IewkKgw2hydKkLzxWUc+n52OYG6jp3KDBmR667glLRYE40/VxRFCz
hFuQdNaxarE03R+yaFYK3yEG+LaObRrTtALWghY1oVIoItaggPCSIWWg68IAnZweHIEoTK5lN4VX
XduS0yRgznzRFmhdo4+Q/V8nMcatT3uiK+38nHuknltyJl132hWuZhGPXcKiylbDsfNUsL7/xPsD
Xj3mwGFDoVVbecjQMDDPAUgFLpn0NOEmKmz3Ijq7J30Y13Sk/BwHotW8pEk3A0tafnoXcHLF/Lqt
stB6icKQ3oDpzQKIBteRVEGI7JnXG5gh5vh7dykXgL7u7zsm0ObcbnvtEOAs1KkyQS3IRRcy03cE
eTIdSw8RCQcdtq483I66rB9Vi6dMeOXSmoZcyGwl2cQuUdp6fKnxbxGSUD+GgTWQd4mptdPl1AJK
KLJ1MY5/gpQptzYld2vUBicBq+mh9+vhiMbuT9Q3EOwW5fJULO3iWstt6bbNE4Ew+7Ar3QtJF0BK
7r96nijAjpz7T8qU7/e7IbtD0Jmmr/BLWScnExarJV+peNLbPoA+CTuVGDvx5/6/QAwbL5F3KBeV
Ub2IjjjUZOdqaJ6/V8sO31hBACUvdvzvQwSPNK2s9GTomT/MMkqVqMPH3SPPbRsa1d9fpZFz7L18
c/8M7pfL/YOo0EwQPyS1hV2bc1xNY67MlstR0pkKBgAmkqCt7f0u7Fx3Zj+2OvuxiQt0iEpc/eVh
qCmipI89X/jOE6akcV/IrD8xHaO7bTtv/ogmc3J6cSla8c82SQ1iQpDs+7TwGOhlxoV6nRRph8bS
TADajkauJneixBBDCuLQ+nKt0opQYnrWbb5wv1DO7O4XB908pvvHlOMLUT/yMe9oBHZMdHiPzHXc
mRJlJSHRZVrsWKnKz9IDpTMh3CIekfalznVGNlBZHX1QPt+NW8rRczcyo7kvuxzoCFq5d3T9ZvqX
GXGxAygDMbnL0TDhao6DStxaNhrssk/DMKs9oriAe5MErqgqeqz9Ep9FnZp7qygJp+KChHZeSKo2
Ll+F3O0wEB12gDBQXvtl/J+U/YL2xCLQtWqHCdF/RXbxjDyiIGyRzLX7bGgI6/fREhzDHHPCJrsI
dL43kxa3yNGqA5B7whZsNRgpAhe1WYNE7W8avsRt2O1HKyM10rRIn6w4YXdDHFFsLZ1nvTS/J1eR
FClk/FQdamjsFwOh+DmoE/2tY7trodQwkXXbkHE4ohaTMcOcu4hAeeZC6WF5Zhr5L8KT+vZ9y/sT
lMg0/QsgSP8yZcncDfLD+nvKE9j42u+qJmeZaQ2Oc8vi4WzygaZ5ZrzZdwmZjMu/IAq3rmfmz8hv
kbfwLBopzdPBRXrD4O0VvChC/QBAqDlPtNKniysNucWy4MNSt9aDGOzXUXqP990SGQtuLP6ZKtJp
Z6K0BRGJguW+Y4Ikny4wQvFoGzZY9WlMoMw69q9AesSR4+y9FwSjQ6V3XyLuNwzJH+BHMF8BAsAq
el/l7g9zpIv10LNtyARHC0hytZsXyONkF88wCIc/kVs9RxOdOHsmaDwWWOO6DDEzSLj7z58DOBWO
IMrRasdsF4qKgJelJtMtTXCEyHrHm/hbtEw1TKRVVp66h74Rzc/Ri3dJxrBw6e3bTXqTbsQ+jnkG
hiCZKUn+/SvD+Bz3dq8/v9cyy4UMyfwaxBUbMtlj3b7Hqp2KELiNr/KPKhmeZt2Pfzg2bx3RT693
VRHWR5+gMKZof5oEVYGf0TTiExn0gaUsOIytJDinCr+sKO9+up5BoVIwdHYbwgLKgVOAH5DvmI7E
86BPQcMJ7IQ41rbQLDmDPloOh+OpBuGXOOOu4+C8sfxjycD63HeE3oV582LYFnI1bfJ2JQNrb0d8
0m6ciRwluMmIt17nNEfDAv0PWwNhdZOzALsjQqeITNbl8kompESpFxyshb3cx0RMQfOpdmGGIqaO
IElGjouK0vWJjSPiclUV4bz1a9PctZgHu7r6fR8n9SPkPRfq35RUnK3AX7GBYIHd+0PmvTQOMYRG
U7/ATgUOQTj2uOitCK/9zBLpnB1reMFCz4zYHJqnTMdkwQuj2RK5/F53MDxKetdMpt4LwNuUVl22
L5en4HheNN2Xy/01ZFK+Z1pmp9KXH/dBt7B8dXEGzXy9Sj4rITRukXICPBh+3id1khp9PSifUwR9
pNvY4MUMJE2GpPbqa+mHDWgBh3lDZLnXAakBw06fnjncbpQQbuX+V0NnMYiklWXvjUL/5iTuoEHr
CVVyRtbJZrr4wzygIjQD8lMlVsGp/y2NaN4bLv2upl48Tw60MtIwWaJCkPfEb1ASJH4+bQXGwlVH
KADCEAVMMrh+L5YxEt8x/0FHYmFBU6VWICaZ3rO++WMRb0c1VNfwN6/aOuo2Hh7visc0FaicmPTs
UjpWlyAtEOoJwA+GF0ePshJ/LDofb/RMxKEZydKI/eDYG9I5JLb5cxT+szX36V+jiF5VKPOfBXiw
recv9AfLw3ptB3szLdV/qyBhd83N1G/hmCbvCPkp/xjGQvvD2q7tgwdIigbYKLb3sTerSbD2CGDc
jKNlIKbIr/fB3/2BkJvpwo8/NmESruFZ32TXJ0fRhaz5iX6N52L+NNHePPQGIA2NyGFL87F8lv34
o51N9WGp/NqmFPb+SDfeWmbAWKCYmWcuhI4keQFYyfwy7iKwPcl8Sn1SHYEEqlszftyPGoif+xvA
WvNG/CSmTbQp58yqrXNhAOW+C6WDAo61jggjQyt2sTvbu9QehaTsbaJESHk7Tl6Pi3F6LBvOwk64
eCxqWod9segio3R4aH3rMYTh4unwK4ocVA2Gb996orlGE95bU3VMRpDehCa+w9iLf8IDtPccr+kJ
B/2Ts4yrPGb0bWMQFZgP/xizG2ZdXocIT8YQgkA36oMTefnNjZ6lFdCYZbYT+uPNAjT3MuVb1zBQ
SYMcr/B1PLY5SysiGnhOEJGLtqKXQfslTap212pQK9BzVnhZOGQzLUfqmSfrXNbJegyDT5TRMBsC
eSqK3N9LRqKGumAmDjh/HXQw2vSzskuZEO0kp3fqD3Ob+cGFK83ZRV6HJwyJ8AP6OlZDWe1FSf+F
5LAcvuBq8hFwcUb97IiKWMfC/tf2zRfBasHOTImjm8jLQmm3ikN0RUwOfsvZ2A2D5+3TdqBHG/sf
PeXrYUqyk+3AEEYvigM9U/vSGaBBe3QkOxWtOtUDa5boPBicrZMweanz+Ej1jG/WPg5oEc05mWjo
fbYFqEKk0zsr99sdeCoEyXSeIQcV55zSDPHfPxHWPgr5WQKmAiJfA8BN//kWgNXIsm5doIE2cvZ3
hTHsxiRIVqCvGlFf2hdh29OBz+qjdq3wQQxNevDVeOgH/O/KiBZ99lvhpsbZVThryi56RPpsLHGE
zHQOXth/FhOt9gFbEpUmoToNanta3f6yTNMFUfO/KG/0ysSmC4M33TN7adZNTe8aE+lWZ6Z1yL0a
2JvzookcoENFiHl4MJwWKHEa7dMGEEqY0n+AUHetRkgdzjLTx1I5jsQQofakKsCmsJ08Q2zQEeVb
pNbc1xI7JneBHol3GEx3JxCYALEwT0M/fc5LjAwYw6U/QHIgV/eD6etT01hik/p8wKmi7cc6SrcR
WXPK+44Hqe83oaMW+m3OR4MZwlwu2pm3KIb+Y6f1WcfBiyxFDdfE2HAqQrMUz786iSFphCEDj/DF
NuTOofCdvPqmzR19LE18lOoYNEb5kp/OFOPKmSPeFwWskki8jpgfVkXL/1URa4eZhJGC38kLkZVc
QGnW/0K0Eq5aTAkPQeOuTdLJDiWZCLjd/TrcuyphgiaKJ47pG1HayAWzEi94QEt6zLfZmKGagfSI
sND9mWj1mYSLWoExa9e2f/OIZO1xCFGeZ7Squ3o8wqe6BV2wmeDeZLTdgMMNXyiin7qSwWFE2ugD
g9sbWzxrT5n+rt36/TQP8gMiOMb0ZAnQTYONXSb61LdPAiJWK/VeNeU2xZGpB4mKGEwdYKLXYUGT
m0gxrJn1Dlz9TMcy0GCxYHBSMWGIySEgudFu9Ox6NRb9W+eK1z6tucuWbSMrkNpir96jMsWVydmN
SJxV7fQk7M0OsmdXfvopWKYiYNpijQ+4s4G6EJ6zG6rPsZkx6NLZ9WtCmrIsFzAjNDbROSNmXK/5
/NVgrukE08TAorqLIgOghLXrmsY46sr9N8/z1q6YK7PozDAmN2LG6Rq4JJZU36zS/EdAb3AjVPaz
50LawLI+eS42OK7on0KxPJHA5TFLN7kfhLdDOHbFfF5vDDectt5/KDuv5ciVLMv+Slu/owbC4QDM
uvshtCSDWrzAmILQ0qG/fhaCVdOZWTO3esyuxWUwSWYyAnA/fs7ea4cI6WsdVuL8DDn2bVUxYTcL
hU6KUJ5KEBvv2O2OUmOfj+pD15n15bCRGFjia4GKaj1OCtccA6wcFCqdaXyB5L4C+5H7QQpvQzxY
8q0PmrOPiOFoyObs9fV90en5gQoXUB5j7Ad86tRUVXiinKkXEK2+6UQFxYZHHHQPcw9ZA9zPhuZk
7YqTlXOCBug1rHtpPpMrsQJJ0aNDc5kNEF0ahLeaSt4ZTXOxZ321qrWBAIv0HeErS6cKQXaM7UM0
kTeUmN5F1MZPaFzJxvMiGDU52ImyeA1D1H5ItQ6w7+M253T31oNZqKLsk2tnJA6APmOMe8ZuWyjV
eXrgfr0URiY3U3VbpKpbRxzIFkxFJ6ZMzVErE5A1GiMoRll8klCCesTc7Bty74IiEVGMYIHjzdIl
uGER0csbCx/kupm98WvNSalMcgovf4DvViCCs5eqh02SxeawoHmvHWX+jETTWVcZt6UZBxtJJBUk
x8YhPefY8XNUi4BTS9ZWl9wPZUQWs0kjR5n5psQ8vUDyg6fBZ7rV3MSoZxcSYSyQFQjhlYX/OoOq
x0lRgizz1aIKCRWXVJLzjfSEEiGmFAruU/Yl9kjQpQVLhAQcWVQw1CowYkQDiIszIJDwaNchAmuX
hPqUudJWmYeAj0EmfMj0Y+j0D6uvDdLNT3YVaCsdyfHe8bRDo68L22vWmgtssCLGmfYOcteoKrCi
Z03EJDlCGTeS8gD3BlHgVnXswmTUl0PVHWu3Z0r62djMQgeD0X/cETVHgCsBmsmBQyaZmNH0wyEb
41YVNVspPlBjjCrg/hEOOv+mMINHMLwJA3X3Rjd3jW5/qj7s16Po114BgWbSzAfVOadZ0AZ3ilQX
sn4Y9LlEt15JJsjHrZpJh1tw3rGSYekAezqW4K80cZmACK8byPpMcUKulwZLg69pC2pVi8uknXVZ
goXMMkiPaOnSGBfYnw02H32TQ17KCWbZq777LgI/2wqxBgixIbT8Z+KaEcYqpNWs/TcOL1HuQoMd
POiBGgLbPMr7JWSGPccAjeLJLFbN/RgauOr7lybDHahzB69ggtAz7/kKMdG2iB9zYqn3GdybpDUf
mPcYK6VmFKpWLGQPKcEEHqSN2StmuB9ZDdzZQRxGrkUIFxD9IHJAoKV+jObiJTUKTsiz1iuzmOkY
jrsl4vrQlImz0SLokUzwjJpwmS47NOgyGtiIK6aa3IwezZ6gnqKVaRofhZ091zmadZJV4ad7W9ce
nH3WIkb2GlJKCyJ5EFEra9yjbQ43Y3WWg73jfUZAUvontMITNaxxmRRY6DLqVr3Kpx8+Ji0UoE9Q
+Fik1amIbZKMihlPh7JoISs42dqs786flY/eLE5eglrcun5mr+ii74AsP2kj7SZcce8dYGBFIInh
klNB5M+ytAlLacNVl6YwMY2IrHqff4brYHt0tQiGNiK7KUCyTfkUxvoHCzu5kP0TpnLMAQNcE+iY
iIH45WSCIbBn9EhuS2bdM0ZJRu3OGHzGyf6d48CL7uCQQdNaW0bKxGd4UlIFF1dat63aNYMdPmOr
WYKydpd65KLrYeq/GWGixar40ZqnPgZoQTITtNkKrEjeAQcSk3bGDOeyItlkCg7RUQ+mk4L6kek6
UWLx8OGAJKgdV/JdGjKzIrn1xrfUE7epSaRpb+rEwSAL3DpR9c5qx1RU69NDnejvTC7aFSmSM4aN
bsgYTZsCQIXKq6cMI6xrd80pbVnR6OwS2MV5iVeTpoybybu0804DM2pTF2+WXrrbYJqYXwEjs5Hc
syiFzbr2lCR1Sq7LQp19F32G1PoPMwuPtKQN4p1ddxaCri38LHsMjbfQj8ZDMnZ3vc50FX01pSjt
jQX0Mc4JQqvWFVN4vbqUKXBRMqdhYkcdo4tgWhpDZZ5BpBMiYoAZLzRxU+ZZf6qZ+LIpTWGcrAan
+KG5vN/gJNUmCWg6J0oesq4FEyGSYWUop4AwUnwIkmR42ZgkBqV1P+jhd98nJ1pPmmkXaYKk8GJf
CiR1kx3xnmK3XfQaeXhFV7x7RtViUUmIeyXQmSULz63AZSgyQqDMoF5EwL22YtZFT9pNzpFmNwKA
08yXoRy4tPt+IZQXcSSzxhVoPnMOnmdu6u1CvztFU/XiJ+QsOJ2zaQNBTT33eJjcXazRPQoDdlmk
WbcQaWDRgVJaRs7n4HUV6iFWq6mX0ZKcIDINQ2PTTcidc72i1vIA1pl23O+8O1WViB35zoK8MuJJ
Fm06EAFioWqCbF2AP2U0EHL7Cw5sHrgCEIA89NRJsORwgu2jH9HUMK40hnqldHlELiI2BNWwZmfI
7JHNIAeMwfGiXFiGmY+qCIbbxFADg9iwalj5qhbno0DwAX+WHTqlEGlXKe05REN7zmvRQmNkrFqR
k5dz6HW33ntmy5LI7pCx4IR5/93w4nnROcQNcONsYlJOo5mADc5EnAU6wwHrbQzpynI0sPMiwNfo
fQ6Dt+4H7lSXXCjpWU+6RfLX2ESP9lg8+kqADpK7VOGhzKkh82BfEfMyEASKWGXqNxrTfwslRNT7
t4HMFkMdvE+cmNsyO1chXxAVs9GlQrnkv7IRJMu0BN4WauXBKAhdlH53GZuSSnhQCHvYArmet7Su
0lVhunJXP7eccdyc6L2YTBt44jPRGlnyOvcNViP6nIx9W4lJpP9G7i/V/zSSQlsCdJsF9H5uwSPW
HhwDH/E4hDOF5qJxxpzZw/pBNlTWjYLrZ9pc7NKgnnU+DI5nC0zp8ti2BxfQOTEm8rX2DFqPFdZs
VApMZxbW6JWb0cIKz8khWMc5KyE5p/tMBqT8uM173jRPTubM/T2yRDqre/XLBhiUJP7aBVdldcSC
ax+dKVuUYQzMnCWwXWgvo8kK3uH6LulNbvKuRRBCUuuGOFRXh4aHcPLTpHAglUNkx3ktPg5ZSIlZ
PoTz4bzBiF6RqHwBG5vCNdV25tjqxxYR69dDOZhHBEfIKjLTBDX84ZPKQvknjrns7QV8OH/dhbkL
Y0Ne8Hp8C4CSgEAjpaEPSQTXUwnPi8u/HrZdTd/OcO89MZ1ptxJk1QQJdHGBQ9cdE7hw2Ximplnn
yy5kl+y6xFuNMUVMkcMWJJpoU0RE/WkhDcYUINu6ql1KBIWmq1Ygugv13UvQClS09xbK7HZMeb53
cy1da+Wr75XaMXIKjKoe3SXRWkvTJrGnTINVV9HzZN65NJTCT06e87ohDZhO53TuXEa5FqdSu1DP
kT8FUEof4lHcqTh/csAZLjJICU5igtsdh6cuxvjZNTqBeXamAJ7PgQGyxX0R/rSAnq1pifVkqJEf
PZJ8ZRcefVLHOjN4GWkETPwVefuoIIynQa5uc2/4lnSps3ULoGZF1X1nLjq4br4BWKqvhWHTQzAK
FD5Rtg9wLAEom6p9GP0wNEa4YaRvs6xw1jLfAXvL14VCV2NpSQK+cxWNtDZGL72LOgRguqhQuteP
qqncW88a2IU40Xh1t8bZeW8wQEdUsMkY6MKzokfIfUZLANF4Y8Ki9AOuTe4KbP8RSoMIyaMhOC+X
j8lQM29NZctbJX56DpwlXw7BbYqKkhKuxoSbpD9bc1LbIo6nfWd3G9mIk1dGD3U5RKuqNB7DZpM3
EHfjG4blYMi06t5L0qdYXUBsZpey5T3lKllrRp682hqtJeFQXWc4MTyIZcAUiWKOUqhXBNTPW7fB
9LwYFmLsX4hYnzZ2lvIeYHtiwkO8YpRbayI0CNce5acdPjTRmRTWnwKKG6JUskFC16avVz9NQarP
dylbcCxTeMflhmq72fvKfcWSzY6CNBT++KY1+voQ69sm1hROUKNFaZR/WBOZH8botecSLKRC7EPq
ECAMf2rvOKdEFYEFquLH5Abln2/nn1OKgzuOCMLtilfQFwhQAw2VIF880Qz1WrHzmgLXXB8YzyUH
140/2tOyEcW+zvx3jTiCZZrQu8zpnfsPXZ+bh95i9G0tK3scd2REyqWsWC+99t73/Wlb23m+Nkgk
2rAj4E76Gcn1VBsYsUm3XAD1MNetQO7V4bXvwwFc+T49jKW8RGX67Fh2tUu8/D1tw2mhWfg9kyBq
104bsGB1R73l9EB7/lsUtjvU8PmqmBi7+ozixqzC6cp6ty6SUCAZSX5MNfEGeY9zlyxekie9ob7H
BwoqLYp3E3EjT1kx4L/Th0/Qm8aZXOduo4EoZ0xDWvgUcoQb4h7IZwL2DjLkx8BsjtKEjqruJwvo
dlh9zVq/TQ/khDl33QDiIEUFFLd0INvhp1Yah7CHE6lrql0Fzls0tN+V9U7YJkTKfjVktPnZRLd9
6b01HvTp8Kk33JFsPnznmXc7sDEuIiUQLjzHLRkxjbEbGL4Z7F/ONN4QkfaRQjFppipdKoZcrmVt
gZVhyxu8C3iaM6PQhUTyS1wvR+WJ7sCYoUqEqljTEEIM+W3IHwxl+he0h3PDF6lHmVvEMus24U7W
niF2eFua7tG3xSfXY/UYFk2ztS3OXrE1nRmrFoDIQsf+qO3kGdp53U/D2sqtdNfH6ZpIYc7EY5vv
yr5xEAiBLlMVvUO95kzJS/vM4c3Aal0vqgodsFAI4xJB7cJ0+dKYeIVIvj7IPJ/2LVB1aWP3c0tA
DR0/yNlWrf44Dek9a3CFU0eGG88KyJ/oxs8BwajpIBcAusgbxVobTvTqeqXJdWxFnJ5n/rZAC5z5
84Y+kduBGh9k5tpoi5K+eoN2LggPotNOHH63pjQXBjLrHRFoBANEQU9StdNsw5Ffh6J23whqmNQD
ZAj5lShO5wkvgI+IchX6OK1b/sDnrp3FoDcm7rlNcAk1z9ubpbQ28FPjTVVP+3hQLj6WBa2mb0px
CnaZZxFTATCyKthbMoeLojM3lcDuV6tFa4/uUtlYIexUkQAdxOPOkaMCHk8MwFjwdmoVgS21t+X4
ohE8hK5VeHMsr9YXjJLCle7RCPSInNU1eozaWN5FuQeDjlqiTZ908P5GNz1UcbcV00bDRre0suHJ
HAHvY0jHyg8apQ/pKHSSKxHxLoac9gUV/6xcrt4jRh94Px2xt2X1UGmPsBleNeE/g4bACQKjsSiS
h7SqDJbUgJ6Jh1kYlyM8gElClq7uhK995JamIMq4N6aVGcg6SCTIq4RsPns2s1cu+35lbVUZfXS8
VpqjUEGnlzCHF1uFN25D0JztT+/Ovuzd2zIl5T5MuZnJsKepJcW2t1K11ABtwgIljo1Cauk03Ucb
wFe3i34G5hcFITXhU5CM7z0iY65RPtNwFFOa+9n8rDPO9oPlvTIHfcMlnVnU/vkk39EIr12PFgSB
UT92eXKjBbwqiPMgnVY/pAf1xS7KR8y0z0yDaF3QsuWiHJYcZra+GgXnNpd3rkQucbWHwtUHE+yJ
/dUxyjak0Q1rB1DasfOsaBXQBvTjZBcSZ2w0jjoGNTDeLySRxh6cFSHkQ9zCODNGJnDXh5pphIet
bceWwOm8H+WxAs/8TPv8zCof3yGL42SAYhwtiY5dOEIwPlMWrNCzDyM+BI1T44Ntx2wXQ3IDg9Jm
0+iJ2ZS+xYVG/7ToKS+CUCT7pqtcQkwRXlyfCgZC9EUSDTK1vQD6j2VCadnZKPThSBphsnFsM2DN
5lKq0XsTVxlx66EqJxlbvBfknqwi0+jOzICDLZFaR28y1f3UsJbLvKSF5IJGs3GE03lx0Fv6Ip6H
TJu8bse7QUXfkNVFl5bYsKWXZ85p8IEM2+5SI97i4IJ0uP0aHYsyvvGpoY6RxbYSTz1pRGZzo6x8
k5CXdk/EZL6d1y040AyrG5u/MSkjtDz1iLNxHj8HUfcMlgmZ9xTeWiE2Fdajcs1aBg8mIHk3tzcK
HV+VduN7IQj7tiLA11CMQX5MGU+t5JPeXvZ4rU2LUplArEKXo4Td7fQxj1cymwSCQNpGMvtu+owD
9IAxn5efq9a19/OLxNVd76+ApBBMM6k642wvz/1qxf6H237+SCumkzMomr1Z9IZjtT8wckIwnEy3
vuuP7z4Cr5XsP22Z2ScQ4fk+bIdsXw2Bc3YcgdNR0akyKzStkxuzJhWGavdf0BXqWX0lLYZBRuhF
t9VswOpiTraT5hf3IznkqKzd6SPVqQdF7I6XKTh086SdZrndxe3ZcDWmfLPctJ0DNZ0S8evXz9Y4
TdJLPEWG+d52o7x4eicPftgYdHb5BX6hvv2drfZrRJ35O6zwi6RmC9u2pSCozpF/wAqrQsCgsLyf
hkeaPYfFQxEajG1z+9jHQu67KX2LgXVBXrUeYyQ7axs5FXCRgLLkS3VzVRtleOGxHg6n2GV85igr
3sPBD++404noFkiy/Dv8Dv3alTlM7NbO9v/iFwE89wcSTrqgfyVJvFJ3rkzIX6mLruzYnIsJrVwF
WBBk+NbMqvuw0dYlyLo1LaxqP8v19SJ4dKs2mDFgnwCmI4wzQF8oCDlkInjIbcpjv6PIh1DAtibN
Wy3SjkMY/D3x8Yu493957R0Alr//k6UjLFt3dU+gNXD0Pyh2PXbmIKwg+NrpLL0Vmci2SZXlW5XS
z0+wAL3Vjbl3R83CUZ4E+3wyknPRk6fF3NLEY0u7ZlvIckAymfqHwKHfkdvGg3LiQzZLYpD8oYZ0
zaM3q6+vD2UZEpZNsEbm+v6Bra+7wTVAVxTe5iJx6AnAlqgJXZrkynWSh1AH5OsJCQV2VqKImNmL
7oEaaoR+UvPD9SPZWO8WkAvYO4KmE+iwM63odkk+wrAdfeBWOYXzRH/6wkQVV4TriG1gT+gXhOO+
5m3PR1p4Wzla/TKvQaEqi4dGaUc/jdBryhhTkU6k34QR/CYJ+2E3kDa+KEv0YAhquBPNZ7ra2hHB
TnzfSbO5FJRBiWXV/+Ke8f7pnnEd1+JiEwRMIiUUf9wzVIwhXS8NpghbfFRUe4JFgoexkfU5Ksdb
jBYLM9RktjW1MlpaNUecUmfIdgXIgYmwHwLXp58tAF1HU7ntZ2pTYxPHjVx22F+fthKW7VDOMAe9
ua/aNNlroYYxhn7ofRURVhE7prsVbs3WIIx+3UE/ZSXCXlcN4YOqpwc5Osm5jmyUrRPn11mimQ2Y
lS2PIV7k5faJYFmGd4iDrsv16AyQOCcjPQoQOEBE2+hoCxGsibah4+uq7IgoY5ekuvPswoPb1W7K
ZZt1+ILCVKOrm8JAgnHShV/P7co6xVXLRADb20Mto2o3de7LkHl3Vx3q9QF58R34NVQ7wicBKKPU
9MewfSLMAdOg1IenpjYufgXHWg4Zqg1h0pMh/A2DdM6wI8FNcQpiIurC3CZ2lzlKmXv2d3dW6XUE
nyxlhw2tkxpbAs50TBOpd56i/BsldbL7++eKQJ7/ekGS/7QgeTMJ0/aItGHqDbeCu/+X6E8tlByI
SDpC+Od4G4XGGiKjVBvNpsvbiVDfNROincDRaTP0yjuTB9w+WCOL0cgVBs7YcEE0diXuWxfBnxMZ
K0Oznro2au5abQxvJ/vVwRp5X8U05QI/ovqqOfbExp2umgxwjpZ+ln366ZXTGWWmdrRbjrJDzUSk
nHptX8aWWpchGusrjGVSKDl7w9rGUZeu+yAdb12sRFHtErwzPxRtCzIE9dOjWVKzjMPgoiLV7SVB
DCg457VgsGp0U1Oc7Xvb+BmlkXrTihCFdtG8BAD+YDBk5M3FevoMFnJcQvIU279+4QXxrb8vqwSt
Gp5uW57HlsZr//sLb1lja+OsIu7D9XCbyLIkfiMrsh2JGXrWv8d6MsHSg6kf54U8+aUPQiNXH7VI
6ptaR9EVI7BDwFUwtkFrQY/TCc4ESF8CYo3v45iERpFxrhU1Zs+ZGsji6hwcf3i7iq+vD6Ro0EYw
gm/uaOIakp1nPkEC2jCA15e6aoelDx2SRkZG5vgsNutFP50A7CK6cujHhMVNYBFF9tevjaH/+eKA
KbWZL7g2qiMhPXfek365KhVkutKvEhgZThhutTHQd4BoKLfDcnclTrn4BSVHblp9ztLOdeuJ91Yl
7Dlf9UlpEAlD7/0hs6IeiYJdH6d28E+W07/YMmC4AgLKOF4JgW0jf3KAMqCWqoOZGepJy/XmMGBS
gnQW7GPlj2sjKSxgEj1pPEgZ6R5HrzifQkhPhKrRYszOZu/SPxdFdo5anz7nRD/cG71wr8I8oAnu
ZmuN+uSZcwfI49FfDXrSn7vUajgTe/KOuSNqGl5RVlHz5FYEo6L/p67riLG20Y+uroSy1IZOiVUA
2XYOligpDTqfnaEv5yLBAt91G00Yu0k16zfG/PT6OZe5z04jYtKZbRdBFcOCtSWo88ZbIIUV3+Dr
rjmtFsFiMOw1k6cAxcJgjMdKEuKRu2F/GGOOhXYjxWNt1TdRqaBots47WpTP3I/LO13jVFMkSIGv
kFINAzzTbNrgcrrgpEzuy9kHhfbxB3DG6Hh9FpRkgfyLq8ead7ZfubtcNCxkNmWWaevC1PXfrx5Y
oFPqhVWywMEotle8aTU7wtBskiRSKpeJktMfCSFlrCEKcnuTTnwnZfu9s+36jnGPD4mhgXCWTd7K
atBKsnEM27rW2+PQdM5hAr5JuiKGA6MRd72EPl/UVXAilSljAjOrqVu3YKr2dv2Mwyp/tDNoVNen
YxTXt1rh69+8pF31SVxulCj7UzQYxsHlStxao63m2oU5jIGp2pXSA9HQ7IlPz7+rXt6L0rlhx54A
VKMi7XSHfS32oDBW/URqSwe6V4PESLoIWon2wBCq/BYJGl0hXbRnnNDFItKnW3wW/kmQVPnlg9HQ
LH5ddL2BhM4DSgCEL0/GVU+L+6DnVf6gS+Nb2DrhtwlqTzQOWwaG4yujGrJhlCF3zPgI/HCYvIZ6
b65T/mAZtg3JA/oIYHFQMXiXCsNqCtWMsaDm3nzt0FGBmrNyjOrWQyk62/J6FGHLsQK3cr3yr8t/
r1p15MA0Y1uGC3MKRSRDKzbXp92MHUaocWe52emq9LVmua++KmAEnq289HgFBTa1yGtuQbOOKyyt
xbNnG0zyIHXiJOZcL5W2vh47VSWXY6qNYK/SVRcPvKKmhu6Abf4lpqm9Qpfob6FlsnS2sa62zN+m
OTtwektTwqStXnzC3Foa7HFfUP7/Z1VuiPki/v0iFw57syBNnFpV2n+Ud1MwGJlTGZwC4iSBNVil
q5hb6nkA5El6xhj8AFqDwbklnMEBFcksXeHVNqs7Uxq3g2nET+142wDxuy31eJdPIRAShrS0ngNp
bZMCnUYDewEYNBASBrqII23orEwspnDtpLp5bOJ4WU069kDH6aDIRBGVJsOK2FT2pbOd9qkk1U3N
RL7U8Oxz03PZWaiD4vyxZDR77wzG1x3RkGR8+Tot1J62DKIex7RuiUNbWeGDNJB+Dnl9MPqmaxYy
irNT/uY0YXi+Plw5nHZDlcQtpdM1w8uge4swb8uXkZ76JnO4hoQTlC9JIx+lhx0sFPD6OoQZCy0i
EqvrGThfTUL8u8oV6TDYT2al/PWhD2ziFZzE+vpcYAwJUnmkdzb8ugNTm3SlV5Z3VkhWUemQT0MX
ggDL2UzgpQplVd3B4bGZuc4YYKfBZz7mnXOjRSPzIvBhzGPvvtoTRMScM+1jEPa4s/XERdFv+rd1
Jp1l6lYhBAz0EIVhpFsXRCWcg3gGniI6dfKHqO118EtWse2ptqllGWioeeTNglwfKNbFPZASAnYa
88m0nOCmJrXDS+ov5yfSuVd3GNKj78NG00f9LQIld9PNes9oNKCe5r3X7tws4Wwm2bHQUzPbsyty
h83J2Jo07zsU7mjsbhCEa7u/XtdNyOy/XPGOqUuTmaQU89KuC4A1vy/rYW+Mo0h8lEU4QFLT3hFz
dumK6T5kzylBte5KesN0N7HIDu7eEEW8a4KLZTH99MPnEOV0DE9tNPKj07fWo5/mN17grr+2SgO9
laGgMwxYTMEUgMcrqTlberh72eSbv/5lvN/Z8Pwy3LXSZn+yPGnzYs2/7C8VzsRUlTaSihdepCEZ
RXvyIkoGY1cbiFmyXAYzDCyyqglSRbsVfYWhZT406WWFqFH1B4ORLw4DTtgBmV+r5mpcw6cb7Sfg
tkgMx5fOgZ2QkjtaWPIHbgWmz3H1/vWVsms0BnxaCUix3aSGX0MgqUzIht20vroNxoE7p2UruaZx
RpFxsqoUSdjV1kiqujrWtrG1dS8+qQgCb+mj4jIjGJIB085HOirOuhkScXKHh5S8PS3OuXK0xn7A
ztKfjStUu0o/cW3i5+ozoh2HCgcGtzqlwzgdUNEUN1q/7UKSpPoCdoURrJTpJedRoQ3gvEnUUG+b
61DQFm/8H2HiMxgu+26nefZ+Av29HOLSevFA0S1Rc+eHPsuX1/okfgpsv98NLpPVKyS9SvXvYNe8
I+ahCMppcrka5WqTjnlcB/bu+rSEn/YvLmz395O6g0fKskj6MBgQW+igrLka/uVasEMJG182P4qZ
jTlOswPevL42pTWTplleFqUeaJd4pkP5rnl2sFnfC2TGy7gjj+NK0dZGurgzdS13BmTgBPpiDNX8
Ja7P5ExKo7Ps22Zb0Q/cxDmlBCYFf5nGdYcmXoyEiKruMrazSJWplEFxtafcA6/jt9ahSNAUXi8J
xGP/bcOrczLNuxHfgumK8m0W6hFnvjB7vV9zg00H0yMiFKQnqhkHoKvuSIQSRKvPJqQTYuqcoz6h
neWgtumQqbt4AqacTBWc46thWpa3ktEy/NIKKHREtjAViiJF4I4wz2XhW/ri2qtBqz+eIjN77HG/
HLSuYOY5fxT0Uqxk2xb3k8uWk59MqVzwTgHkl2A6Nv60dCNYH6nxGZI2T1kX04xH5eX5H1FaP/71
PW8RSPHbAsb77OoUpQ5gZcN23T/qUlBrTkqU+o/BfO4tp/s6yXD4Llfsqd0uSsP6Nps4WLRJ+OyY
4Q7k4/hudHAVmvjydUn0Ed6SuOmoHUfaUoKMtKKzqrfKp02QpTUemdEp35BGwpa/qzMn/UB/832S
bvKgpV1yKAfbWsPIIL/c1L8FQT8sE4uTESc7cvzylTZZwfn64M4bLNDxv34VOID908vggsY3LITF
Bsw8Z74dfrncaflFHI3pX/Z1hmrOoHKMO3P6sFNo7H7wnuf6tMni9GWseW8wg4mNY+KAhRNd7lBL
FrALKF10C1VYxCz8o8q3oPjOlqvqNztkd0pTAZQ0LF/LkA15zKLxcn1wUYIeRDgB5vJfjazAFMgH
uqL+bmTwOj+Z/vFZqj2FZfqlz+sEXQ2YK9yT1fJakERzfSKF9shwrrgBVZIxoZsQbdEvJH0y2HJH
uYzw4CDnyClR+wDTCuMWxSJU4eJjzBCY4IGsz6QILsQ8xmm66LUd7ATjR/m9r/L21rG0e4b1ySkf
/NduIhYk5f09i0hrt2nDzo5pVC2u3ako84qjSqwfFrHWuLQxbqOmpBcfFzvst+Kl8i1IeRLHUl3X
UO791n7qQgH4L4aKjsN0Z8oXGg4/6tmEWlpNyR6S46yOaphKqAsPnYU5hJvcK5fXPlnXWGJ7ve3F
2Ji7dG7ZMfj/+iIbP/ghaGdTWJxfmvHveGTiJRAuwe3cGQPikaH3fw5NtlMpjtS6BreBK1odrfmB
07k64sCxe9LOab2au68TiukXzjbL5fgUyWzlx93my28b1El/f/V0ToN96w3WjR8l+bmrA/9Migh9
yJQh9dfPSAbnVs/iGib+S4nW/QW9zBm5oLZBYFquoWiE3yBelJ6iyTxWKKKCnAKsfTTp1z5lYYi1
vnV3pcCrTHBddykLOQJxS8WhlLLdm6JnzsL5pdCndJu3IfGotfOYF2NxZ1npHH2M4iQrzIdsLLQ7
u3EQG1XNeZ5RQf9NvINm6UxuBqu5KRwkiRNR7WtQpGJlj/BZofykq6ZuHbTfUXEgWIaCUDoBjE0M
vJqt6ecyr/Rn8BT9zu6c9LvMkZBfJ2M+CavANWEkJs0uq6adadnj2Z9G/ybo4X8KO7C2uRLTQeja
Ygq64nvDsoUxYXwW1Mc3CrbZDrnLNg9GzEeVZ72ksMzXlaqYa0qIGSOnCuIqx9GvISxSf1idFoMk
pANVWfVnbvJyaDlwkMAS8ByLDfrSb8EU34DBbU7K1pttgmd347dBv1N23Oy6UUf3U6l9IJPh3Eew
aRojvbcg/IHncu5r4fSrK7A1trPx8EU7Fq7OwuD259zXCZKOvL/Tjk3CA7GTFo+FD28y6dN10HvT
s6KzTzsarqHBgQlHi58OMMMAED7onWjurovg//rt/Kau6UHfi3KsI0ybfzz9r8ci47//mL/n/3zN
79/xX+foe12o4rP586t++yZ+8N//4tVH8/Hbk/U1hOmu/VmP91gP0+YfgUbzV/5P//Dffv6PopxM
Wst/EeUEPi76+C0qbf6GrygnU/yNcZin65RAhJkDufv3f+t/quY//90w/gaoktOvjrSGts6ch5YX
dRP+579L72+cCGibqqKdn9v23yy6hobr8GMc/mf//8Q3/TFydHQdzDGTE+kxdfR0Kf/YrONSdyi/
VLOyB4LjY/xVJ8cienF0MbvZsV/t+6B8ArfuvgPF3Ced6z5VhqXvgETfp8TBU8iYzSkPGy5qwlVO
NeYeIAPz8+tDpMuIBF3pvhCm8jMPR+M+ihg0a6Iq18DDk+Uvr/flqzXw6xD1+i/+747B9TcSvMDC
pMrkJGX90erPaw53whYYXKJ0ZzmNd4NmmDZiUZI4bZnWym9hrmV56i+FyFCfFQ55CAUVwT9Cgq4f
lR1431LTjhVw+20poDDYGgKRazRPENpHIx7Dczio7t7Fgvu/CTuPJbeZNIs+ESLgEmZL71m+Stog
ZOG9yQSefg5AxXTPajYMsqT+W0WCic/ce64pw/CpQbm7NvwBZndrj5D64+kqmvjWuFNzyKb+xQZ7
u1/IKRqOiz2N61c628MXFzpl+6NlgYNn3SqiRWsn8b77rgZOh7ysA3PLkzVy1OciHRi6GsWxAM31
0bKJK7pi2PQcudcxFmirZd/Cgqq1zyo2kbha7W/LV59GoP6fqt6c88f+u9zjCmI7qKOecg2fHJ/5
0v3vOgd7BmDqiKVlrUE5Loly3upqpqFNgxzWbezJo16U6iVW3rme70NZWRIMQQTlpu8t/623jWzb
lVm5T03opuVSEivF7i3M+0+22/rFsMP4lRsV0qiJ4doSQsDS680WkkSQ1D07MT6EZgZLMcPY2jBd
k5kd5voQ92UDiMKIU1bGghDiFBbxym4A9S8zRT+F4B9V8NlzzwMROC8EjSghWguExxqGkl6Y8GzI
ZknWBOfG2yX/pJzJlYnjH2ORuUdYzvEhJ8jiaY5Xdcg9O5N8TvsnW/Rb5e9katNjCLoURExiHZXI
fuEHmI6Z7UPhQvOw9ixKEyvR1ks81/KwsFG4iBuE3HbRfy8NjOk4ro31IMOfmsj911r6VGo66U8P
KobuNmgKNQZVeWZ/WS1z+hmRIIHoElJQ+TB5635Leuq065CI7jvDTWegqPWeI6/ah74BgLojUqXy
8epagLr+am37GuWS1K2lL4pFEO2TRmAkdbuj9JV9yxJUZjiWjoAk8ptf02g5EWryFpl7Esq1FhXj
v2CnqsiGa5wPzaUKmPbmr8vMzLR9UAVhDhARicWdHQPSFTqnb2nglWvk4IAzSoGOLpLt3rLZIBNo
4Dy55Gl5KV+8pYXsfb9lEDw9ZywlcH94BGbHPmZMp/oqlUfWzFQVm7AaqLnSebRfyXM9/7xwXFLf
HLiPaE2Cfh81jBljGAvsqhh6eZYk6tkOwYXqopljGQJjJT01kp/wqZxKrm0yDA6aVbcvaWRuLDky
RGK7kdeOz8TBmwMYjJ6UUwo9oiz07xOC8HVswaVvyLHoWJU2CGI+RRQ9G0yy14/iDQPjBrwDVW4i
LfOUJiXqWJkOTyaz/vdpQNiKEit5i6PW3RI4sROpVR1j3wtvYNgymHyB/EEXviIwo8O0xFg787Jh
PxFTvl0KvOWlOUFTnP0280VAluy/v9AXVn8X+vg2keWG9ibr9ksF2RcmfP5py0iu+G4LJ+bwz2N2
ujZ4iQyZ3pnI2OzUJd5r0qT1kbZo2HOzYHWZytsD3ODiQ/iC2lVuqthK7p2t7ctUBtsSuz9o9Lbb
tTM+yHbRubgIccC94TrDsrtfyhzDGl+bJdkN52F78ol6fgK6TijwAi9SevKrdLp/rR2qUvfYRXAI
lq8awNuaqOna3C0niALbuMzDvQgate17937OZptQTSPfZ4BQosPbLH+Dvohsby/tmz/a2GMZVdDl
59D6Wz7j1JZnfeyVGyfuzI3ZGP+PoEYY4v8OwrnZO8TuWr5JaCPSILEMyv+rnYS61LtaZBrrB8wj
wql3MSViTB0SK0Fw0/CWTU59dXEkDu9TQ7yEp+ukCoQcYg/FXtd96dhHZNinf30r35TYnUxMmdeF
WFJl1StGRtLBdNlZmyVvTs1gOIbM1jmB1xsLm1Eu2DpDYICqyB9byl0DXMYV8dxpTEEnlTZyvrrT
BCPc4r3p2i7ehSZjK3yp90l+Pv4paR3yOffaelKei2Sz0tZywKmFxpuxCXrpYyBoIcxicL7YMG7l
ZA4/Ybk/1X73uwjQ6o9kcb+Ynfbdq/ju0vvcjEQWb3ZA/HGY9ullEPZOmzqgDj4AHmC/1qY2TCJH
SDAOG9idLerGNvAxtC/pC0GHEFTy9xcsWJ5MF6XA9xCy0B1L0pcPj3OwS3SPy04rj12Mhnoap5o7
n+9vFzFIXuORbpI62dgZltM4j19Sls7H2COZUc/6O8Cm/rK83+AVXFSdatUObfZ75F51tRY4Fb3Q
usLhsV5242LACwOXPdpOVWnvdJhs2yUtB+I/za5BFHdLSsZqSfhjIuOeyHH5MEOV35G1/WL8XX2W
faEdVOE9V2Pl2UfPK5+XRma5HSdkF6VjmW9kxWeYcHBvBvaut8aynUPhNM3RIUc28eGt1SYpC6On
fkWOsJ7Y9v228CnjPm0xOHJ6dFhefQun0XwVGaH1tXzPhgzFqt+KG1wG/N2KtnHukrrlwaRjf/za
BYhniBhyRFCip5+R2dUQC6HzhK3hrx9ZJ5OTDufHd1liy61Dz98aaLg7GuvxO2MhAhCZ8PAHyBkY
ivj3Khb+HTfucC4M4wZKFS2Bk4FXSVPcrJkV4ajNmCTaCdSQMSZEMwUROFcBzQQ4KG4GBz1wZd/E
/NDUBsF0Nl/8BXHMeJ6C4n/TGR3yw3aPP8U2Ux6xZgG7pTTZIVnE8GUmBmGdfXQI9eFTSzyiO9nK
fhU5C0I8zoQIgEE71BMnNmUmErGc0AmT/BBjJCU0NLvoG+a/3ZKxmFMBNtK7LCmrjweT+QyC813P
Yp5ziSnOVKnoZsLRIUIDNI5N1FoI46tDUvEB6wPeBPMErKp74MXEE0nvvFzEipL30h014Kogj3rz
JRJo0NOIfS/dyybqou6os3B5gonWrIX9RzdYLtf173ZynWtluMMu7H5mwmu/h6SS7DCvZ1tG9IzF
ObHwiGkYIBM0gj+tSAJ+smN4iznRPzNv0i+xQsHM5/KXEG6ZKRm7iG8JFin7WvG53rwATkrZtVwo
KsYv6xCJ5vkNOLLHey/D9mgKvm+EyxADR7LyvigNQpHN4gOMyHAQY/X2EEq6TrnVrB6dDoaRSqfT
Nxp3UwgPrXsex3B6O/dQy8p6b8b4fU5wG/J4RsIEbMyrLAHvMu+k8qjDh4LcloSFmU+hrBfKMrUd
W1GsC88vD6LG3LWICLPBfQYh+0Ky2SFyy/EDz9lpEHH8U9P6X9zOPMTy6TZyPPlTw50AGqj92eic
MlXxnemxeUxrnEd6FDf3QgjtmHcd/tcCEWuM7WGOBi1kNT6XBjYquJnPyzzr8RUTSTs+ibnKKbLs
B6p3gef5a7l3TK3rH5rWVuvHrUTytj+YhfyDvLXU+9flHM1T+ozchekvg9mLCl7TGD4mXamjSgKP
YF/6xlJG1q0m7oWSGV+vBM2zZZv6OEB7xCYovE0ELw7000az1zDG6m+jiK5apemvk2/Fh6Sy35j6
Y69lzvwRBsW7n7r7rOIEX1Q+/fDGoOmHDTH+96h09Fl2tsuJ+Dy3IUpEnD/q3lq1fLE8gSSx9L/8
shO7iKZwXweO9zWG5tWRCQHZeEOr0ouPliJuFAlTfR9Ki38Fd40gFPp5jFz7GvkkLsZlgXOogQyg
XMRrRZyZrDuRtmu6fiiGqNlPjgDS0cAFnpyG8XQpd8T/ObsU4Xpjm/4+tvkGmaKj5q4Hfz9Osblp
GvHC29pfOvNP39JHjjZZj4H6lXah3GqdbX2WkYMlhONiHVXsOJy+cF4ebycpwvGuI7LvJe+qu2FP
bxRdr60qwDanbbFOSWU4uxH+9X4BM3a5VkPXpggtcwvzdCvQGHEAeMEvLwMan+amxQWdTYcC7Xzo
cbdscK5818uL44XmMzU7YBA3cT6QjpLsOjaCjKj4zZ/3vwg0cXKMlQViep7y2aQAxZaWbJQVF2e/
cfIPnICoRoT+jShTE7gFmv5zboRPS6tCsMh9LPsvIQtC91ixtVs/6rzVklxoEwF4CBP8EY37vTXq
GJhIEj+FE9+7/zyThUBg7Lh/FimuaYfGjhzJ4RxF8d9FzKkxcXwJ0ULodqK9mZ2FAByB6Gq5SPDG
xpvUQuRtgtD4St/dsBWvZZvCS5DVFkVVcCqyOLjhW2N3P0Q1Oj7kfQ+RvpaQ8WNojn2PrHIuk9Hg
VJpIGCyOOZGZYf6LNFzvbIS5s8512pui7+k85xqy/N9C0siTGhsWUs3H3TD8wHsQKmrh0otSlHs8
Y1YK368UAKUqajySL5EhpyHxk/z/PO5o86FZVyMpLMuuSwIp4aq0C1gHCfEQKvOcrZfiJ/RE9FuV
1uzjZPJdBe5z1yUIk5tABdsKg8rGFu2WTeMQrljLb1tAOuvUG+xbMvHlTXK2Vk4gq40ff1ix273p
5VTuI7gVMyXPvumBhjdS6w6d5l3AjY1fc/SfqJ1PgCM2O2snO+kz82iCH9EjrMwLzztHQX/S8czc
uki0r9CUGm1qIOmIC5N1ZO0y8Qxk8TyU8XMjBnFOZ+WeADixfZx2bVHIbVT76cVxp/SSjhURpkq9
eEBugb+EK/JGC44p3BJRn4IfCDRSywbtmlpMMxiM9z/KMFzLLg1e8hEEUgNrZQVnVfvwEKUh3B7s
JwcB4r5JKfbIoHRB2aYY8hiVnuy6aV4MJ3iCYdSOevZetk50C8iqttO8oxz2QgwIVv7WaV14qIb8
Z6BDCcYfA6Fqqt2vtF6bbWKg7+fHHejNs6ND5coEKBwiYJduKNVS+lgHzBdcENIpyDpcisbBJEgp
1hlyALT85sVpQtJgEmzaDJ9ZldGocKdwD5VAGdYAdDgxir4vuF/istRxkON54f4uDwQtWxhKq45I
8XDIHb48NZwHGqRG4LRcajw3wLvCqujMu5xz+vU5n0SJ+7IsiHRjy/wv/XkU4Wz6H8dbIpyfjZL8
C+cY8BIg6W3SW6YQDMyuJYxFmEBM8IceyY0+jr8mCd6ZzWW5hWDPCnap+nCw03PJGsOwlPOD8KmQ
6WVryAMNy3eK3ncnoA5cEjfq6l1yGb97RZW99KzO+2jcsSkKb4sKARcK/IbwAkUIR+A8TaLRJkpt
0Bp+ESxJRFfX18dXHY4xXlWSut4aQD9ub7zZrWu8ASZ50jvt5JWN9kTGQok1tzXPtuboBDFG1MZe
Iw80ZvGlNLSecAHh3mPd7/DiGHRXGRAuMIVMnDzXcQADd/Z1xH6/3PM8R7x3gPHPyytg0+qShuUJ
O1fPxNUDm9Y0AA8S/uvXyjG+loFYWM1eqvm3KlV0D2MXBIGE2/YYPpU+9HSMqqfHQMqvP2w3S17T
du4tfKd9QYUX4aLOMOhGpOEtV1fUHnqvuoxmG9xI95leq5CCuFCTPGp+N72CqacsnmZqYsDLjA32
qp+6aGcwCwBmluWHUEPv/i2sSLqQkRadEyo7PJXz02x5qhw2/jLKy0PvqKM2L2Bigq2OkQYJWsFT
Wz5mm9pq72fN1ihNZ57gROOqykA4kLZSOHsm8KjfRULNP6YG7PvK/dG5bn4MIjTR5egbOxe/7vxl
oGxqekEYV5KEJ3DxgoKzpRMIIN8Prf3hCMgF7FbEJ+s3HQtHtvOlRWRXV7rwRehQ0hLHjaHV7QH4
JSwpxWeIU+rFKz3QNVoKJJRAy1WucrWJmmx8iaYUBwVX6MEehHrRXRU+p3G6UnQvOYrXnJD3iC1R
HdU3YsAJBPKL/r1zLXLvpBX/7qNmXbQyCWcJ2KWu7fyprofvHlKCc4fxfIXHULxSIK1bOPOYz+f3
oSL2YZ11xrEoKIccuvnPUgXveiszDI3+q65ZKLTTblPHrbhmHJx75aa4ameNSifSP/YAx/9RBCwi
HgBxV/gyP7DJjN9NFIgQDZhSGDZEM6vqvVdfr66xLIxvHYZM4o9MdeAWifEZfA8xbhAJGsEFW6Y1
/VWk/Qz96N6GWvXGfDs/B6G6jw5D4W1GnuuqNxx+CT+mvWMc/UqhWW3i1M3f0HQXpxohOgOzJtx5
Xsqybhbi2iSIrRqvrvlTXta+uwFp36w7jWiOlYg9l4O/iNZyTvxGUFVuGpRlpymuizWGZqhQ4QCZ
H3LirqOkcWe146i1DP1r/Z4mFgS1KKe2ChjHhDjVKkV0njcF8mYxXnFruwd3xd1m049wrhucsg9T
xvJX5pdp1mFRKYhVW0IdHC8LzhYV6jEKi2PXasMxdoNwJxuthMi3Grxu+gF06g29/Y+QCZ9XZUGE
bM9bUaQXHy6QN9DI/PqT2wIq74V1NVViX/tmsK5x4Rp7o6h+1IYUIBSIGlie9aj7tiFQwfViLFre
4C7TAJkNnbcVEsRLMBP9l4fS9Q5BXE8nv45OhgSUuXYkoUfC3pO3UzD/4gRuPC0/jDZipkW37phG
+a+hAOMFfwuLXZOOqBkcfLGGq60sy4q3Q2syqxm5yNZZqzgxuied9dSTClrFht5nzJx406oKenXz
UYC/5G37DjMy+bYUL+Pkqq+6jWG6W9FHypT3krfE1be+rn3Rg5HuVqMvB3eQFl5zKIqMsjoo4stk
1sAoWQHvFpXlf0SXqSEwPZXhPU6H71oigj/ccldtG0xPj81AoMJ4LSVSoCHUf5HMQuiJZzUfLIZA
eor5SzaHweSET5+ZcHEJLU9N2b2oQ4LDhPirIPmJdvWAhhU2rcL40/m4ZCY9yNAAJ9jgprHDdo8I
5jFRDjGg7UP1XHpjxbRLPSdQNsEMZM+JLKOTLnwLJmTke2uXCd7Znx/GRxkIrNJ0C3bTUCSeTDOZ
I6AbifCm904TH9yKm19yQtuNKmI+PkSzZyoNvZc+ByyMZrnX8KP4DCahnrALbysPYEkk0vFJl9Hv
R0sSGtaHv1wtXk5FZvYDuDTm893ICG6QdCiYk06IOz/IhJx2y8nhmj/8MtS+wHsVh+XHadCgs4XF
GeysUfhni2lrrJL+j20AljFc+S2TiCMapyRVMVMAaoif17nT3aCH2+d2pNP3GEYe8xCBV0oOxwvp
Qw5y1Tr8bWgvseftDMiS/zXAUZGHt77Gz7VEgMcTQRoRDL7N8tJAxAotEULOEq0+wERE5gcUx8Sq
wFS7Oc/q2nRe6pSV8y/TFXczkaB6kh3KGkDuHL4+csEoOa/szcDb5IPX7MifDK4NmXJzocqONMFo
CxsynotX7CxvY2VMGy0BNbQMaFj5ZNek7yB7s9033KhkocPoelkc5eQ2IxprGMlbUYRMJqthl5FT
ArsUE2PrMQ5qaHZl+xyi1916Ihwez7rUwz7E6o4giAN1v/2eZyDWvBhmgSrUR9cU+q0LnF94/ewb
M0CDVEEGdMuDQ7wy6yuRb7SYkLPCLNPVMh6w6mK4WML48s1RewEyQ7LwdZiN2eMQVZ9VXr8n88ea
8HnEeAwOyz236gxzu9w1x/pSdU366gzeNyqo8kplRoZ0DfuqMo230ibP8L+eKYVaV59zm1rduhp6
AW8yRQh2HniXlp9p/gkcO00lPscnSyUMOJvmjkAhu5vDTWu8/rm3tP74GGOK0T0jJCZRwYQ0OyYE
dhZB0W4z8MubyQqqgzszqpfmA30E1koY1a7fGmsmjPkbEieULY1EHaXjJbJdCLi2bXdHpJb4+Gcd
Ug5yjaS9jBrKI2ddjLmN3UmR5hDaLcVzoT1LwrVAfTkVjFwZPLNYT4ikmTOCKzPFUEHTZ1BabwAG
tPflQYdqfchGh8q1mWd7fvG0OIrsXN6cyAjuuZza9yQ2n1OPvNVltjO/ItFtujwG4p79is7njCSe
WQOOJFSHoDZmE5JCz7Rh/fO8/Mi1DP8k0rRfLXNtGBAvwdhkJxetTy4wJSrlED/WJpKEqiA+5gLm
uLD2HTbfp2XUmvp4f0I79Xdh4ItXf2Q5gTjiHNtBeasbbEaPc2+pPcaGBFRlYW0zW4UrEdPFLkSc
KdL2RMWLySl9U23ESconcfcyS2yHyWDaNG8uWhO0R6Jwd0Lz+2No4XBzHNx3BZFym2oIjW9lVX6r
vMI6M3H5QukeXAq/d9YSYOuPzjYuQFTVe5hZ9TFjnbwrpbuOcJdOcVMdMUqknxR9G9NMc4JsE/3g
5lWm7wOfJDyzOSyDWj2NyP8m9Mykn9wOsgPx50wCiHJCjnneOrvH+x+3zbh52N29ieDNxwf+OBEL
X5u1WEF6aeagl7AjC4Lek9EKA4YnN7KBvpHSvHn4FpAJPm5WCTDojB2AxyXp3XNHm1NCmY/ync8P
GLBm3QcmzSQV0aWMNQTlrhQfwsEGJHoj2pq5lb4ak8eGLvZv2Tzh9/Bj573qXkp9oJzu1NBsrRnY
z84yeF4yHBwV/og7/ImLAJkxdXRnoAOEUK0Rx0ImY+aCQnuGPFOGj6at7oE2ksE57y5ar9ph5ppe
p1CwWly2fI93wvTG4rBcuFTu8LdldypslLhL4kA+ZtZORKHaxZF+XPJg9LBtD543M54Vd1YSP6qN
C8DuyOwt2i2qZHJSoD6VfXal39P3WuKIy0QKIWYbcnJmpYYIjOHoxuOETYE0r0XmjVsGf1AF4tYY
uz+aKJzfGvC6zFZvbcT0zSlnrElqsw/FlZbbZHlgWcJPMPt4apn80cPKPTZ9A163ici0QLCzHpgN
g0JQBMb53CQ5cr6xRXXXqdOh8DP4Ty4KAaIvd0Xl+ZekMn9AD+AMK7gkG6OW51TD6C/NZmdP+QUt
WvhnfqLazvgMw/I1mMPQlge3Gv49U9+M+hQnSXxCsdU+j176EjlYo3ZsZrkuysA8Ov2AtdURx9wY
DsvVl9fJH+k202555ZML9eiRWf+rnalZBsX9abn0o4CckUCTBhhXUnBF25MFKpvgTDDoL7ssvvD7
I1Tp5GuAkIPldcnWr9C2SAIu/y7/KDIfwonAarM1OevVLtbpf0NNubu8DiA4zp9TPxCnyzACZEVh
BFdgGsn+P8/spGVEmVryVFcfS/e+PMQ5oiUW7vfcwCdIqhv5Ym1iroTlZK+W5JvZBcO7KCdnm9WN
/YL9/m9BKfiWk4rO5Uql3GHXWs40v9uPvp+tbcCdp3oex2ayvjJMMu6aZl+xDpA7pYwpX+MN+xQV
KxfH08OjJvnRY+Wge+Z7nLfxPnQwBIhG/ygLoqyWgcuYmcldxvY/RxMeC5pTMgDwUcIMSw0d+aU5
fucwczHxfQvNyl5lsJcS0+u56RHp7eZe89pDUgbTEl5JvfHXyLnjjVNqKNFLyGEoe8nuxHwGVJQB
0EMFPAnw2IHUNr3RIk+ph+i5ihAnxFnXXt2xdakc+vwU2RaMwjjsN01v7pfqZLleo3SsN12N8MR3
g3hjBDEyTv/ZKdGF1bp01mXrvuI1w4AzX5RLVp8HUHqPrd7YKdPITk5aW9sWCfVrNdTvYjZaMN+G
S60M+JP+1plGeQ1mYQAm1+KJcIoMio0ZHEbRlHvFgbci3UBdK81otrXXkkohJ+MsVMpYsfbbPz7k
M5aq/sBsbFAvRRtBNEPGco4T8IGPYUEpuz9lbGZnjNTVcXk2GfX8rIsBmllf9pwarg0xENaxWYEQ
alnbBgaxUjqcFt/UT10jL4sAuCuHOt/15BIgM/tWjvafbuC7YTq/HTwRmaZ5p8G0uMUvM6/HWKxF
u0mKuLpMdWOCnK+t58ykuPXr6g7QdHFHDNUYnYN81Df48t0DDWhxR+bQE0FZJ3tfgSDPjaS55lbT
7WUv/lRT11zbGu4ffBjQI0tPlREOtFoUWIVXAceShbVfFrjMmRQDYQyFMpplSeieXuyp0naaBEKQ
9uJrGXn2pBFfbIfYtLliWGbRemqOVy3RWbJK/+aIiSp1yXNcJgqdkzcbyLQljufW2sHbcU8LMWSE
EXrT3HAmLqXjF/jCiBoSgFdI2F+j2/HNThkWMmV5NiIBgoMl6mrZ45TyN4CP/G3J4uGFP8T5mzlv
YXhhs5w/yI4mbZkCKo6JHeQjrsTSJwiILcVyk5HWpM7Ly6pgGNwPkyT/iE435dcmZDPEovPb64JL
Sn97EV5enusw306ym96nybAo00DgZaMVfjMtE+GQNfUrbp/WrolgXrqtVuziiWq0w0y6aaIhvOo1
g8jH17oesHTY+pwSx3JeHjE6b+NFIMRqpT09RCFLfZSRxJ0Efxff8eJHbiZbEUwZDaugJ8Q7jAn7
0INKu3b54K8j6Lt26KfvkBAA3NuYmZKIdFp9wAvUQadcKZcQLUTv9pPdyOIedm14MSszw5XYZtfl
mT6/fDzzG1LTsmjYpW2oWOSQ5WFDdO57oOmBq9xtK8Jsj7t/2CQMk/FiGN9y1wgJy6RZzB3wqe5I
9MjSP46E0rkolfgU4R1JAD6NGdjQGGCZbbuGqdYivSmH6irrslglWvg3SmnSS/WcN6NCegfQT5tG
4xUZh9qlCpUKNN/HNYLYA+DXhOefaFnchQx8TTGujXIev9WuOkUIAoiasMbvRasOgRP1nxlxiOuB
3IcoTgmPgni19iV87jTByhZZJlwGQs5FclkuDaEXf//V6YMXgbOqftI4z1Y01oMrS2+eKz+39vzv
tmk+5c+guO1XJOar5UJFXW+xpWOlnFofIz6+r97SjX1QKWeTxnV+qWar8WhryQsBO+nWQNkDq52X
lecA7db95kpnDhxiTha1baUISah69kMu3vrGbZl4TB5xV7Ph4bw0myTfUVIScfYiqiiDdFc4JwoR
dS00GrY+Beofa0610Xr/pRZJco5TrXuK2a0ifi3anZmocf14ydQacTH2WxGzyOiad1zFcr3kRal4
1PbGfEXJ+dqKsF1ugmrMt2PHtMmNfWNjzW4RFaljZY7yRI7ktctMbkeuZmCR47KRrvdVIaBfN4Ua
n+K41zgz0mbvZCN2lLgN91rFu/NvzM0nvdzhqI7ztU6vtR3Z44AO1+NtFzTY1g3Q4SFv2SrXKvab
RCTA2O/K4zgfJx5pEhtCYr11SYzKKoyG+nsoZUxDOFaPZ8vPHn8qqTPLiiz2pDeD575jfRCmhnH0
4lh7buH0PjseNJFkW5g4FMr+U4qePW+ZlDccP4z6ptq4s6QDV9kbxh11trtxXK369tjgmlX6DyBT
FQ3NqKs2Wthrz8q01vzew1vMOuxNm7LLGPwrCjLzdy98AMvLHUQmmNMRpzg3ITqYQmP9xuFNyhyK
R7BZbm5sSsf2D6n9vqjfHtPeBmQbOl2L6Rf5EAenMSYyL5K/qYpJWu7BTOZtcWoHerIw96FIOjGp
YGH6utQNTmuOW8gAnhLxPhOsowsbnaKWOQeIT8SUo/7Zlqhw3uyYWIBQIwmlQOj1UvUUNaM2uOi2
GYLU8qdhOQpqlc8ZRW5AxS+6qk0ydg3H/+yIu1q3jgMAweQDtVGVErXNCd4MKEECY9OhBGGdrNiv
oG3Rq2qdOdUzeGeINJ2DOLs8jAkgbI4Z9tl5+WpPPvPwuICf6NXk1sIbQWtKBlBRhCvLiDaEBJAS
lxsTaTHxzyi1Nh0mC83FVgF5S7sKtliM9AHFAgxt/YixRm28aK1vnvh9oqKegCrQSnDzj8h74rM2
wlZj0ByNm8jPIQHG3VFUdcE6GKOgoZwDWK9h7ZPW1AIQTtsSS68hfplZ7u2GSGyqDqKRCYtp4+vN
tJmcifG6tiKYghIj9K0dEIeB9/9qJaD00rb/a2QiXNH5ig9PLPKbcRfBmdtk85WkgFPDEWH8P2BV
sdx4bTiusQ36+CI0uz0bzIB2rOoZAk/D3enjb9wzN01VyLMVkatsop3Zylj88Kbqhx0xiCLwaR+l
2W/4d8BHgQorRJMcXGdsE6tUT8K9LXhHGt09jpg7t4nT9Vc9/AOdchcNii5Vw1oeFp/0uPnOzSGh
9TUauN4eZiE2c5AYzTwKcx3jtrW3/Urtchu1oW3pf6yp+RggdWLVdU5KmH/YMuVPTP9xns0PWsf6
iLTJ7GBO/nFSVnQBYXK3lD5tg3D6yb4wvnmjuDfjrh1o3Cb8qBuAI+Ra9TMXvpSnnkwp0Kiy3ZFJ
CkK8+WF06laTPrwSY/uHbLBq1VndX1m40FK9gdwHm0mebvhqC9P2RU02lh+fjlmaybpLqNQmwXkQ
D+K7KmG6pamz1RPWSVr7qeCMsJ80f1gNN5VQ9w+IGvOtaMt602qfvTIOAxYq3MMVraChP0WdPh7m
BBkO8PZtdJBd6iUi+MDbiU4ZZ5Xq8D4BR2fMUG9V9E0WiNNUYGQvJZR2XBEuGzlomZnufTS1JPWh
672Nn8PQcTTvNzwR96aMLXqSdi/b0D7v0kp7ixQfaRb6G0MffvkSSHCO/Nwt9r7LtAwzvrEdZfrm
o2jYH11G6sema18RMLjPCZ2YTEC3QzlQAo0m5xUOvYrNX5/EYl12HTCfFJhkaHdbU6N+bdKnrps+
uELGQ4y4aW1aiLiJKgnuva/xN3sTWqbOVz4dDODJpWZtuaP121p3YUci7w7D2CIvQvsRMEfloE7U
Vif6b9PkRL4ggiALvvPEvnIjNBEJ2ZTSNMujdDh3JBDJYai4Fl25LyyHftfcTVGPNT91y+0QpPsx
138wCPwl7XLPjDFjbti8heAI9qq2vutG+ixVl2ymIJJrs9ZDIMW1v2+L6GUssM2VaWNtKs1fxwLH
WBmq76ZbeTuiJ//mEtxzJ9VpyIG5ylyW3GvIvub78NeIQ254br9XPsgar+N3MirqDRYRWJ6rlNXi
aOkbl+kzX/n4t9dzLWTCNTbAuHdJ6OXraDLcjTkMCYsLSjcNFjOx1J96r9twOOqtpQ2EIBMScojD
DERE5F6zgDudtNkqCr49m0bn847hbV5dkkqVbZ5ZjfOrCoP49poRg1lcUFuemH4ENxPmY+c1KTSf
YJ/hyMNaTj5nXpy0BqVxktGrWY2J7dOcbmXELoNk5H49IOxZhLHbSFbX1m6Rn/ksPxoQonsoRywB
8/oA9AOrX2MQGM1XzLHIHbKcEpdPwj9YIxKEdeVZsyznySW2oXfOtvnGvSDY4KYatgbpnfB7ddAs
dEzcyfAwIxwKgu9G1xuH/yHszJobBbps+4uISGZ41Txbnl1+IewamOeEBH59L6jvdvXtiBv3hZDQ
YFkCMvOcvddmqmrsegPZhbK636MWc95GYbzxDC4DyfieJSCCCbFEyNMlRJoUO0+jD6nXxTlQP0qa
65Rehk0X6fVtdC9x/i2CVjuaXUv4q9MS0zMCRain8E6nyNrGZQ+VvjSAw2Udf6T8mZb63WsRYMga
95LX+fGhShdgOnnGXTBUJ4KouyR46oze2+BZizBZYMtuhltrJfvJ1cs7QaLvWkY4hVVFrzIxf5d1
8CtkObMBCU98s++fOJM2JdEJD2UkXCDNvjx42vBD2EAUHOYDKylPfhkVWwRq8pirdIdvmcGxGu2D
gJFnGVO3N2y41XYCvLVqiXxPwvjqzhtwLq+TiD+lPfY/MsifncB3bLfiKRXZBZ1YfuyyzD+XDT1c
uwUV5aFEXhmt6TzNehpzXpnYbcrCPzY+Ijf88qI4xzmq7DXZQu9Z6nszKDDb2P6LG1RHp0KAWehC
PdavlZxgbNb+jxHQf9EEjwb8+g1WLGL3GN5VjqYgnDx7i1vpnqgakUzb6FtZuOoiHZCcetecS13x
ZbV5sdGT6B4i1z8Q2sZ5xKKkj7zg3hqy3E8e/ea0KbR7Q8lpazInhoEQHj2VBYfUnbSdxCoXtpLU
Qsm3RKGw2odpgbYEunLZhfYmzHy1D2t7ukwaDAGJkvHkpf1toFN8S9Oa+CvHCbex6bvXmC48JqH8
nA1ZRDbTvrRIS+9bJvltpoARj+l34RTi7hbudZJ3/ELmfjBY+wiuqNhy69fSTtG7RkxmjaK4xm2M
KNWNyPrOg/IqjlmX1adG4lrphbbzg45SmMoujunVh96FkN2RGwgOHsWhG3PYWC6XIlo/84gADKM4
MXfGihAj5nRC7whHDr1ZZqcrnbrDrqkMBisTGYFAg3zvrXROOXSNte2U9o3gOm+t61607V092dK1
iTeaaN0HZ+RKPmkxQE/yBDDi6aypjTuOTCZDHot4uSXztMgAINbYuXMGL9SciswnNx0PdMpfm4x4
RWL6kl2h+o+uy5qLE0M16MzgPGVhfkpJvoyFm64U6rPQHsZ9ocyrOVQg/gfX2Sj4g2Dh5rxILFJy
CslwSPDQdILEsolwykDzIP6HHa4f88lVst6V1PlXncmk1jbSn75FPLA2ptaK1oKPIbgoKc3V3yw4
jqGB4z0qiXUbkGbtVf5UNiUiaoWOZMK9g67c9vboZ04gaIiVT1MaN4a49YBRSYLRITqqPjsXIb57
2jr9Nnekd2bask7NwjoV+LbWHRMwkgcEaZCezxfFDBNV27tJj2WTaUOLwaz547LUC8C+OMk2U7r9
lmPvKBA+9VaOLSxHXZuIU1V5ZJcSqbWLW2/vixx4SdLuwKfSnsGcdnQNuqKmWZ6j6lljNXtq3ORY
jcjGvfFQhi60a5vgPZz5F0KWyGwkHgGzdr5h7dS/0A/5paIhQloV6E/erM5Gk7SZDDOkqgkclSXJ
l9v72SGmaAbiWhxU/+7VbXURaWFvYrcgc411wqaipLDNoKdt7PiBATw9hLX8rYLsAe2RtS5NJqwR
oeqBrX5Iw4lPfoBkht42hEZpNPuWgheoyzo8a5bK10beFdilWClXziC3nabbdIwaCnj+cGoSjdmS
nh1qUTyyegf/HWbeiX7WwWmz9OrPfu2+Zsk0tNY+KFKP3xL8pByrnWsTXBg4CF8K51xFxsjRAaYU
/0S+o7X9CX7qu5vHt8KtxH7UfqvkTriTezWzZCAoJ5WXMICm5SFu4JqhivGtygoIQWNT7JHBcIZP
HRO3qrBXPXKsddM6hM6KnMUx5ptt00RHl8Nz5spnh5CffFulnrOhxT1u3AxPnm5I1nbgVYRvX/IO
9KGXQK9Bh2SgWCiTq2Xbr7LM5QPV/I7E0bB2BWjBYVi3DHxIQJrqtGx0IommqaqPaZbTPCRIjQUi
SzVXR3ZjaSaM/2Aod3nfPdtpyFmd9+80e8DKG4yfIBmrU6xVnFPLTTMT1YnABU6M+ZHl7nIrR2GX
rZab/+N+uexl5V1tQav//nuX8kZKUrknXiiyay8pws86ZdCI5ntAMj44F5Pb8liSsbzRRGmdvLoK
ie2jWEBIGciT+bkVhxpt4H7YZubYP2UBVBjL6HZOS2utIueRoybgFATXP4XlrpP9uEm86KYjdblK
vd6XZjodvTKVpwm7Ymx7t8J8wSAg3oeoHVd5WVpv0EfXRtgScJk6t1JHuNxHeb22Y/loYeK99omL
8huHA4nN2YOZ0zARfdxsS3JgT3nO4riSG+U18dGjwg4rdko2aGHwRlFc/WicM2r1fGcSdb+3Pelw
luqw8bqSVLRevycZqZ16FH1WnfzZZO3VdhMEEXHVzSKNN2jVTAE90T0BxdzYKCfauqsvplfcoHpH
j8umG4XxkAW/keiMWxqVVO7Ai+97McNQiGBCWaMP8YkyxK3u+v6mqiSgTWH3rBNjCFrS196Jnf32
g3tohcYrfTP9BdAJ1IS3DuzDVSSify4mgomdzl9RECNyGpHPYxCN6QnfAGxzAc5jpHB6nIoK4a+i
bWQNOZw5g/L1hDiZ0zK/vcvKUCciJm8RNRZyOkJrxkIBorV8ln5aPjuWCgPZ63iFXDwddXOyx5Xr
e/p1eaANyEgyFRGd89P+bdx4AJM0P00b6HehviQdZd737ynLrWVf0OO1ysZO3/57dHlAjBpoJAPR
h6TOefpfb7Dc1Rud67Wlk1XPB1j+4v94qYQZsx0yVOX/Xvvvwy/7Co28UFOfmt3yDkydhoMx1o9d
KAh3awiDO0XQ7QmTsCrntNyHDSAtLsA8RL6wA9Gmo5gRjAix533LE5cHBhFH20qCMqN3XUYW5Vu6
AtRyiPskUgjTBs0J74+eqvy8SC3xQESU2qZzMeBT9P38mSjxhs/nbLjceBdhzDXYyu7r69+buWUZ
SDVTUo18WWf7RBu3va0+A6Z1tFD/z6avVHHNlU+4sNVeydGyNsoHR69HFSBUrv/NdpA2IalIowNK
nLZ3LAPsBU2n3wx5Iiw0XaMgq7/HqkUwjYSB4SN61ezud+Xp2a1Mmp+ZGdubIC6Tx2b0DWQfbf2g
DII/xNCTPhMVHkElRXKxAS1Dv3LFSXmE3gmjq46pjP1zCHbsYGFjvSa66e06lVjrgtLBUc6VyUpy
CRyQfvpzsdIpdBP3XLc2qCicxkb7I3OvhxLDZuoBE7sEWmyWfQ6d/4eYQ/mBBneystLynSt7s4mQ
BHBKsQlYbd6Wu0Bonhxv0DcJJXiInmN7G6yivVn/fUtFP5VUxdGi8Ntn5G7EZJJQzWlFdHOa7iPL
mAFE5hwpTQQWwu9yj987eJlLYIlBPWcAVqlVIfRehbQCHIJ757S9ZVOFsKfSsXYN2JBaL3iO0/LE
msCnyMuGANZkQ5SM2v3b17bWHxX1xikxpI9CJvn0rLw41/6DZqf+U2or/wkM01FAOt7G2OzwXcQj
knM2k+bStEBxs3fKhpkfyS1IgPXyYdnUc7vO7qB3ufI5xjT/wzKQPtoh+i5N1vkL89/Tsh9t87Sj
9jfucy+TP6wp2zoiDV6zuCdeA8PSnIy2VWPp/9RccBGwolWfgPEF1d6Ncf7KGUzOO9K5emybfY4z
JfJQ7MVzgIs3+sFramRU7aierfS8xhIXuDk5Rimt1OqlcsvwolyrAgBVfemmnzx76OgJN6oOZsJk
MVO9v40CF7i0NSbFLgP5jmdYs2DHa/GPDNPKbgw0eV42GlFXLSvjV7/KsrWbTOVjHpny4KjOPBS+
dO6CeEXSpbC11yz/xyL8Kc3ooCES/+iasdhpSHdOXZB5j3FDgIoajPCnixJ5oKn7huYn3MOEj44R
yIxnxHXR3/fw8ulVJHH2OlDtpxei0kPdu8aLdKuP5Y+YvvdLWLV3TiKBxEW507lqyTVGmMbNlETh
Xe7nx6wagOm7ObAocIE7K+uLx1bLyse4hULpNeWDZWXTDpxp+1RHXfukk3Mi8EI+LLsoFVZn0alf
yz2tIz3ESIjLBkNAIY/O9smhpviSYv0kBMvNMBRPPeN3JpmIZKR0d33J4se1PyvjBziFGOVSYT94
pXgKiHZ9Dhqi3DU69kUa2nfHN7ULfFaWbrFVfuVddwvBdr5C+SWbsMQHMxiFoDqop1++yldOneU/
Khz9c9d/2muG73/E+kC4dPKDTl7/mnlkrivDj5+M1iFpi0UyWZyyPDQ6KZYVLItVENjxz7IV53h0
f3Vjql1ojMKb0MQmi3T7ENvy3Nlu98yyHjM9S75d3XtPlGTq51iU3an0yJVb7la1UT8HTrazDYv5
fmbe8jQLnq0gcMBSIfKhdu8/BwGgVvqudL10/dua7BoydVociPv4onVq3jTb/CXxnWy0SoCA4au9
NdVEe01i8DB9/3X+lc3OWsnUrT+6of+VxUR/B2H/iiWGNnJuq2OGt2gsG9wFiBjvMEGIjPTpY079
syJB517P65MhISm1m+8u+9yyLO+RU77WnIEn1CLlfdnl5G544GdnmJ+f8e8FAxAd4PrBeXn5sh8t
Pgc08Kh1J+mOrZZHwgoOfUOLZXk9TVKHiV0PxE0qcVo2IrfFaZw3/+4utypEkczl/18P+1WAudAY
dsuTm+XJy9ssr1h2Lhsrd7+mXhbnHIWpyOLoEoNTga8O92xDKqG91ZpWvy8b2MLtsWWWvnKcVGu3
EEq1Xmb3SadtS33KOoViGE+Wy8BbIFN7dDnFlDGYD5Hu0alJA/1H00CHtYVmcHqGxdpKE480A8tf
h5rTvZpQulb2QAhybdcui9wcjVloiPREg39uOGfXZTOE+n9uLXf1dujPcHMohrfxGd38fzZNz88y
A+Dj85CRqurCWj9ibP+UZVKsxJCXL7mJTZyG8XLHDUb2WLgx4I92F/VRD9NwmNrSfMKHZT4EboNY
wTNIpGFD2ghfALPj7eT4eG5dawTxxrVXBgq1NIi/u2uO2ZV0OJNafCW/pirDmBZ2r12t1cdButgD
5/36yZ5a0N5TWRBIz5ifqs56dUv7jJLIh4tfHBwffLTTpOIhCMsAXaaJUKnRjfewHS8UQhxCLPnT
Xm5qzx4K773wYozTyO2ffAvB+vKU+Y26WPkfjUfHvOEiTfOTSvCY9s1VA8Iz+ybajxHaLLOR8Lcb
jg9ao+KP0EUsFNlmcoXRqZ1dYenbnhDCt8Yz35enNry1VH746dN43qALGm6dy3DL8DHuasGw1CUS
VB32zVshAyQLnKzb3MPck8Ruirvbre8O8qr74BnRuaRuMvqU7bD18kBuUI6QSCCWZyzPDTt1AD8F
vM/6rNPIvOC+d64Ichsca/NN8DYkbA+0gKgdQGnxwV0UpljHIdLsMsnCjroTO6PSgSW53OT7l5d+
v9y28UptCi/V1hRCNw7ro00y9s2t9bNfDYvM74hWCot545edV0cPGgoenjktPootHHzFNq0F9fVC
fZECPoFtnkHnvZO99ZI4VTFol9It/rOZ5rvLPpZte6VT0gmTxO8Rxbj/83l/X2bYryFOrIMa8551
vkcZLu1DpDkSUe6yCZ04vHD5Di/TaNqH0rTpLtDqK9PpI5ziZD9IM75ogsrl4/KAUp6+sfJew+DG
88j9eC240u/x61DMmtHLaBTd8Vbguh9Dr+TiH1TRHgKh0ZsPjvuquJbf01bX7hXR2Xfov/vE1iDg
/ff+nByNlc+XJMZJ7psxOeHGaB8NEeWP3jMalWln2YKWmdGY16lG/2i6pf6NroYFSSM/XRDXW81T
9gnhVf3oKdmj1uMZblZxnsXeaz4qaw/7+16Mlr1ROGtfe/jhFADld9ITpzKqUt3DqDTPFB3duTIo
v8cdWgj/3chKRKYl9vNeh9lndv66qOPmoHto7hRSzTdGKDpGuT6bocik9nGVP5JXUWNZcHaEjuov
qF0Iwa4jsS1nL+FgVelJ45fFssajZoxr1Gg/Wds/E/dZfhQgvfcqQ3CIXqf4wL2G2yvyu5t0GuNB
r4BAlvUQP0asY3aU9OgeVELBxuBwY/nNnLpNm52kNbhnaRLRYdS7zYD29LlD47OOkqF5yx1slhgQ
bRadcrzko30zjUL740mb7nZS/wqjnOC5WraXtPEQ0Zdxuo27RN1dJik71jgohLVcoyCcy2s8WAx3
Gg0rOtQm8xjGTo68U+ph02j53W5zAgzlDU++aENPcRMw0Vc0jdc4goC4QhuO3CcOVyMSAVXFsOdZ
d+G8pFQSiabFogG6J6nyFy0uZ7Y3ye1IF8WnkerXtu31F13FDt8pbbNlf5cMZ4yPBTxloSDBAhpv
HfMOEUO+IA+EQFxnxUk4Sr64ExGreDvk1mLlQJGwHzYMVP5WY6K873preveo2K3iKu5vthFkQNfW
mp+Jd6Ot7GsZ9sSvQvPeK5fOG3k4+8AISZToKeR2vWjvvkGnMauBCOhmql3bnHoKip51IZLyW2jV
OVfB9Jb20tpPUjJztfLujfnDZXnCkKCw6RA2PxDcGF9pbEV8PFF8pzS20Mjl5NSPioHTbXb6lMlj
FgNMRXfA7MfofoAapagepuXZ5V8ww+lR5vr4SPKJc6uFv/m3C/cPxwH58MsTlv1JaJOYIWLWhbxm
2bgtuHsPxcxaDvRrIn5WZFbk/16Q9D2oMYseu3kDe8N+KPTPf3uS0gkfCxFsXKQ2t2W/48bRuTXy
ZAMYtNuFU9W/6yhaSeVx+gsC9P69aefqkLReaES796zlFJl3S1zYR9Nrqs3yosTPif6lwHBcXkTT
9C3vpvauGqd6NVtrFTulRyhRMuI8KLFYDvNqBVAMvlAzsNZhUmGFmFc1yBV/2y6T0QYj645hdfgc
u3s9OPYXsnsO4ZRyLcaZ8Sm3wz/LfoKpm5U3iegxTvP4UiNz2rTzC+pGW6OGNj+wfsX7INEbiN59
/cZBdLK9xv7SXAdfXUt0aRoxqWEpaL+CSMpxYsXhVUa+9dr7EI9AldZXG47kK5WFP3oDJ3h5sOqb
dU9SQEOe1IfbWcaOpnu8l/NddFwvZA60V6Z1MVFrNoA0Pxq2fgt8tYR+4ogO//h40LTRx4jdfCoX
2lelEwNCjhALdz37mcH4mP3nbpJvByg7UZ5858r8jMqOFpekZGxgIZ0vuxupj99WINtVY04CFhvh
ZrYw0QG312mOCKfiC8A0OwNELY7YSajpNYi10shdd5aEhQ6A16AftrYCcqUELuKAY/QwuXZ/7Huq
+xYpePQwzoM9RaflXm/W4UbAziU+tU1uoc5GMBCsTX9MtjNB7dRPhfc0Y3iMlDmFERNub+nauq90
8DJ58YORlvU0mvJb4MPWjnxOzaS8ePnwkY8gFysU+jKw6Cilw3Mo5dbtxm+mwrYx0mEyghu2T0Ic
g8TYZKba+rYJGUfLd3ZZf3pOMu16ij0wbd1LwyXyXU/DxzDSElKHqJLPbItP2+kxj2Aa072gOBVp
fuqd0Nm4RqK9Qq44xyozvowOS6yjLPNILvbV7sKMZlD+5MboElsr2ptZXOyz1nhxi+EJYuPaktGr
kwxXS8vPyA4u8di+aJG2zrLge3LEH1yd+PjFdA4mINwJRb82rYjFUjS6+eo9PW0PczcbEnV2bgwB
myUuj5qARQMA+aC6Cmlej0AjF/zkErw7pf6EdraiMsG/C34jP9QlbU6V0FoSduWuWs8s1+gwNyPi
U+ykQbYuNRSUpXYDIuJvR9wdNP4KyA15uJGsEJouRRbSYvs2/BFqBjbadZ5EZ88OvJXQKMWAnvQ2
nuYTITWA38+ZCcIeMveiwWuCJGRisA7lakQqdSode4Ml0KH9WjWrLifGTC/jddvJZO2BGdiko/rd
+Gq8slj+mQdwhqTd7xUcnYrhbx1HltjGtnpJoA2+krz1UjwF9AFOgcaQ4QrgC4MsC/QoHiHBbfhO
F8+4hi5Fg4R/BhZhtkfzQP61QbUz24whxhs3MUGipeZLieZxlXBCroNosoHRC9p85kS4IwiOVfTV
lU5w0kcmPYYI9K1d/1RFp61CoqHW5VigbslfZeA5KN44K6ThbhurvI2kmqKhNAB59+rCoskjlTEa
eefh6GfAKKifAmV4igoTEVVoJzRoWZvraipPhkqeTB/ngQjG41CEclOF9JHAcm0Ya7o+op8gxEVE
qr+geIWRgfgPNcxp8OWLZ5DYYEfGtKcA/pwC69qHZseIlfbG2vWdP0y2ilXh9L/z+V9Gqb4xo7TZ
MHOIBlqFTjQH5CZ/LFs7iCh5w3VKIkxDp62KtR3dTgfZXe1ts+zZ1QPaaKJ48UQdHaIa25lhZdvK
JdZPVfnOq5N3s06/qesgNe4TymPbNA5v9P9Yrf4Mq/rcIgMr9NTYErocrbJJkWeyyUZgoya4W9wx
BUZLkAWxn78x1kkCSZwCArQ6iio4CkasKNL2Usa/xaRQjPTqVahJW1FlHLegWcXOd43m1AfDOWf1
v55Sd03POd55VRusi1Te6NxsBi169nXywfvavPpaSJdZih8M7FzBjPs4Kg/KF3KMao4UyCtajUlH
rMMU3EidX1n9uiiNE/oFfA6BwNknNjK2viVLlXWWy1fylNfhkA4oD7Jo3VJk40JPolhFenaoG2tj
DH9qafU4/5NjFn85wRXYJaugkSxx1TDZNopD2Y2fxJ2Ne3yIl6pLKi7aSYpxsMAgaABOJYTMgAF2
SdoctVuzmogvAJOG8q8t8hV9EUkcm8MBnhBQFXVcrU7CU+8Egv8Kuok5bZVvOix5jvL/eLogjEuH
mhEaQbdqLU5Sl6M7nfQvLqxzjIYVHbVwKPZ9TRBaljWbTMIciDH4X13Q4aC0Vwez5HOMkf8iS3Vx
MISjPSye5S2zAAmWdNkNLyMBnWOhNikGpQ5UuJ5rMIu+ebpwBAR1MFHbYpDaZjC3wjb/8lzExIO0
4E0VGbaRKP+qEFC9xKa82Z7xHpTjY+tWV3Kd6AHVWrQaCpevGG0pin5OKis9VHpJ+7+P3izFlYXa
PqkwsfvkiPrXoPkXFQkEUNm74xuHXraCJDAcHWipowBvQlWkAF/Ixij5HivzhwlUEOAg8LB8bJFB
WAhdTKdfT7XzW5vqaK3FtI9wCq9TFZxrmQ0bDGc/NEQShkyPUTqC3OouDjboAQzaivzrDcaVI0XD
SzblDxPtYkl/15LdfaQquAblsqa6somdlGyWUMPEBhM0wridhZfBLa9ROjw6luyfOOd6+nHiWEb5
L0iXyZ4DKERdsibU4DlBqIG4lghKYpfZNQfNWY55cieCo4FC4VkPht1UwHmr4mzX1kBYdaAErR9g
WWxJ9MmaX6gwqIf66C7HttrHqrup3H5zO9bZKII5SRUiuFn2IIMvpttnz9kjhuSHeYKgtY4Ib57T
f2BV4PodeijL6D27eICyLse1USQvXWchNypZq1ha/a0Ih9ryaV+ipj8HCfQXPz0OguUWsJ0wvddz
W6hSv91cuzZa/aVPT2FtPdgYIexYHfLY2Gt2eG+aL+KnryDHfttV/iD66CtDxZv1frRrU6DH4W9E
8D5uDYL0LKLQNUpkiJmPfDSFtLeBrFueG51rL3CIcI80Py43YgSgo5nIkduRtTa/AxqRHqPLqEUu
0DuUHH6I0JkomHxFAFpDfb+Jd1Me8PUBJaf8gwTJHgqM4lQ6YjFMuGW67dSkjDedMFYto+CqwbYl
RLXC0/8bbAVoFkeMq8xPLFAFAHW15kefMrX3tepPZWUbt5+GtfAEydliX9Y1wgvqStsqpwJCTe0I
nnVTMSc7tC7dpIyrvOVpZFv0qNn84pIS5gdIzl9lSb8pqAWfIb4xke8JJrUgLT04gpwZv+j898DK
36K2af+kigzoruw+/xpLO3e806r5G+Q2Dk2w5ic88F1oOz5bfiRfpQQtA9XMnB1kVp5XGweLL45X
lpk9NKPQ8+gfzW6VQrEojy0UaZrlua/hfKswNHFavCy5Zn6SKr13HMv8MxXyQIzI8MUcaxW1Jc1G
EaCvHbWzlgzODwXNn3wPe+TXzH4bs2+JwCTSwXKOPU1530VsNvD8KJl7tCNsTV3HyhDkksOtMNLi
vmxU2K8N/emvlTqs7O5BOsF4qsZJ2zSD2x50FCtvoQewac7LLvseIuWr34bZJhpt93v4k4RJ/jPQ
fNrIYPk+Kyv4GHXPJHbcwUo207T6MH/6a/40SJzhYgJXOs17EgHRJsCDwyz21z4Mu6G4+FrxtkTQ
JbZ9/QvwbXoirW296PfWQLHYcqbhCl6S+ISm9DhsiCzWQAVf85n1mYthi8Jl/PC4Rq8yHAlgSFXi
bwoQf3unccFWt1SPdb1zflUWizy/f/Nql8kMSKh/m6Z/nEzQMU7mlufCqYZrP/6I6DbNvX3goNUg
+CnHVNHXGrFIeEg5CXc4d5pB73ChQVQSrA8Ry0oG9i7u2vFHweTTy/TpK5TAW3s6k5uqm8JHSRsb
E02nXQG9ffnzYnYJb8L2xOABoAxbaPyQV016YSFl7NrK/7kYa63814B3UWtZ7wEeHS+0hJ2XoZsc
LuEQ+cmitl8QJLU7t+iJwNIR1iduTPpE7DaPtoHyyibEdPSKGCoS09y7aYOkAS5OTOgCB2pL99rI
4cUpjPy1sacPFRbjfagnXCLkrcfm2L7hhICS6VGYVfF0EkFTnU1baasMz4oMHaCWMwQhE/7VLqgN
SA/8qszofKBKI0a0eEr5Zy7Lkxr0pCt8UZtyCbPOPeNUiX4n3Oq2RAIxnRAI4512P45k8BUcp7Xt
uvc2SsQjWY8QLnoT2SEJBOb7UKMj6i2fbgSggQllzG6A/nAABTHiFsEzaJYNQ7dAsAfI/rMtMPb+
tc2BHlp5fYSbZ/4cfTzYxMpEUPVUo65gi99aUYrTEggVeRivF85soIxPLLbdXferBjos2AnnCopT
XMBv0n1KOv6szSozHq0nOM02BoaGlPBAkinZ6nuXxqYdPC1csTaKzWeMfUzmOfEpLNEJoB5nGu0m
TPoYxy+fkMVMwUUlmg+9P+VEfafhI1ulNv0KxdOYWG9FJ9U37fw3rbc+8OY1T+AWnDXUgox2qwUf
tEirAdKRR9xxXalHg/JV0vbdNi1zpFbLMZCGFvJKDclNQTTIQ0DzfzGj+cHvwqyyl79+yv439Qt0
AKzd69k31xF7jCEjOmbS0Yj7mdWJeedBbq3W+pwBvmxoAxMlq7u/M5jwQmnqeWwdA7ByJSmLxeWt
RDLH7ESe+jndaYp8B61lVmNE1YCuLpSuPPW1qxXaX4jlCEsib2zjyD9GOXpIKOwKEYVIt53SLm7t
2pfODch6CvOaX+WgiAl4+ftFhCq3cDoV9nOeMZug5xnvtXxajxLf6MJHn4MB3UwOd8uiIP8XntUg
r4ZXmNMcGV2Ai4niO8WGGp4qeEY0NsbnSac5arI6PicefA+3J5WtZaUrJ38r1DAC1IF8MUdrEivw
lVcWfTgTnFTdTJTbygmCaA9LbQ6aHaWK+NW7j8JxhifkENGKqcv4ZkZYnKoZzukU4w5DQf4CJMg8
Yd27QZ/yXoaKMGCQEOnRQQW1DeLQp7Aq4B3NVIyFfNuXWGK6DparjDH1dE6vHaKx1InFm5H1I4bE
oCysVZuaclvLAd52S3Vz5RqFdSFJipuD4yqq6HW9WU5WCJZUuT71Wuv3BlHPRTiEhyLskrOmHQC8
+PeKGIw1Xpt8V2Q/p7T2WGQmzrAPO46BCUgmnGjnq2oJbPPtxri1HnodBXFzWyvlvGmd/dSXsFoj
jrBOxvLJI/MOt+zN7/3ZXIcOYPkqIed1eO8ZgoUeE07Mef+sZmmbh85ciyzv1JWtfhiZla47TOa3
ug7e/6KDwzxPn/DYJihSYViOhEpt+MfF2q3z6CoJyjoYegFpS5EU700KUpIo5S43DwInUrnuvTHd
ljB1/5p2PXhg5kDmpdaOzrOheZTcOxeDaQ45QkB0pBxGLw2umSEs94NwyXJOZVLUI9ee12OxysYj
TfXwrRcDku+MqPBAewe5ZuFGxWRNVQlqLBSWl0pnMhjlPQrrKGXQZ3gJKbzAAraory8nv0Pva9/g
37+hrkDi/4GT4jXx9L0HH/NkD86wq+hrHAAZ0sEfu+4F7qK+1RKCe0M6nym+f/DSYYwAqdFLjgsS
xclQMUviIwf83V6bC1Ir7bfeANIG/QE7wDLIeqH1Yh49jqPDQvT+twFnY+9JWvyKEpTtBSGWa5Yt
8Q58ALROjwrd/ydRdol/+b/jYRAKGJZumLalC9/6X3ElQ2gkbuqbsLk8QM76nHUljbE/SofTaoEK
Oj4mwL+TmMhiqQnnhwfjdsvHwT+ICklV5mvnuxa1DrchYjpR1gPsex3BNWkVRt8haAeoS2L2cjZF
fjNyKcjO1UDb0+7+i7oz240bWbf0E3GDERyCvM15UKZmydINIVkS55kMDk/fH10b6HPcwD7dl40C
jLJdclmZzBjWv9a3svAQmPawN+0v3h1xMSHhH+Yps4mSdeOF4avxP7TR/VXDrnDruo7tYYinj89y
ff+vMjox1qXtMhzddvjFb/6AR/wx62+K2rvg8v9TuJxXjlwTIu2u/IrwY3/T11b0GGZh8TDTubzk
Q5jFy/3MBnLjJQ0QdMEb/aewWLdTcDTK7KFYaBJR68w75htoyKEhDmHHA8t0JFjDAx02hBbI71lH
qXS1t10uHxNbdpJ08cKxI/E+4XTgIaxeSg0APKFnIMwdWtFr/fify4Kk+KuUkiIPDAJKWra3/CP+
bgvyWYfSSSpj7QR+dZoMBLiJ5M0fmIFJCPiM/eGLAwMJjXEySOjUM8EUgWwbSaq0zKQ5+Ca6XO5T
I4SdSdAhgNsK8hKUiSFoPry04Y1++vNS/vnBclArG+kax6RJ4scJSvNNO01v//u/MMtgXGnRhKeB
0hYOY/ompbL+RimWzDawq/cxMMOVK6uHaUzE1beD7Zyn5tUoWLu7bKZ7wfn+Q/sKUmkfmqCat2Ab
6zeh8pdGTISSLau4la1fc/bk171AFZsZePWpNtqTlSyG9Ic8zjIkMLO+snnsPEpyd645SoZ6BPlU
gBZZSWj8yw+pPRokQ/tdnHZ6mZBuQofq81JTyMBCv8OfVZ2GdDESMwtd120efviG3pY4R768cf6C
99w8O34F68fp47ObmMVVEPvamHBz3lIZHgEwBl/50L86YzS8hDEMkHRWAwG9bBdkjryrGIT2hFNO
RLnia2iGBL7G+tp7MSUA0za3w/IblMF7D6Kys13/AKoY5/tCtIuo7ulDjuW6LbhoTW7+TRrIsZ2S
gJI5H5QikWAtMCHNE94uhzxKX4ezOb7ivutMnX8EbNtbLwQ977swISCb8U0E+UfvBTEMmMcizjMQ
ZEvNHzm0f37482uuH4FdIKJ7xWHw8E9wwWoSPGmC/zNlK9LN4pecisJtaLvxRftBflaMZFiI6ULR
UcY5sg+7r9F66iieLnBMfw0jd0nf8V760XQ3VSszphdthLSQiD31FP39DOFljRbEFKcgktyDIdd6
Ql3RI1Acf3ZeR5XjuQ+mz9SnDrvK+vzesEMISrPnHnwRl+e4HM9pbxjMjjLnMNqmfpqleklSt/8c
+fiiy+Tu/RTX5mnsDVyarDbLdabZgHngcU4dcRMHTBTmqLumMxyssbTEwRl1TOCNkwv8EOfBKq1u
7c6lDdW7NtC7Qoo9eoWa2mY9SF50SQAmG8QafUuKTB6q9nuAonwmmE2P9PKDAUeFV2b5V9O2+Nc/
v0+zQHS2/OHnP68p9t9Liul4zK2UZ9ouJjz1d89tNCZkRjKn37jNTlbzl5aC84V2cV3C6trRvGm8
Oh0WhNwndhQ1bvLaJ0dD1tFLhtmX+uezbaE5I+pUE32XyOHc+LtNcPMnydX3tfwn06WXYJdVdlyL
wmLxhhse3IEWNyYmfaxPQXCJqq57DeerMFT1kpquvA0s0qWTdF/CaBPBuL+Ys3X7p+uyl9lbNLaf
c84CXblqXPnMs55T5YQXGnP/86vk/p+vkuJlck30Ad+k3YaGu/9aG8aq5oORq8dNW8BrWtEJRmG9
TwkxEIvpakee8TJPzGvGzObjKou9WI7JlWrrnUGuJW+YuCUtj1eTN+tR1w5ATAL0ZYmqGVbz+J6k
hAzH1qQ2WXhy7S0nuGCA92krrurUZjd7hPFu7wScWnB/Tje26nhKWlAt1iKxUF79758mTs6RXJFx
JQHK4OQilx9SYdbbqE+54QgDKCnAs4fSr+snx3TkecR7tAo6OT81ddDck03b/vlZoLX5ZORqK9Os
vvfhHz3ptmwYTDXiDBLJfIqmwNpEMyKTP+Jc/XO7HWTDVjhb8+XPT9vXzK67/6HK7c+D+d+PRi7J
fQvXKQcj5Zp/vSVtm2K8EEa7MZslpRCbCS9dAXW7ba1L1/ic9AEL7WhZht+aROoIfpK69sRzXkJV
1bhhcPnGLpWgsxcEaLkZSyryZHhwKkUCMcaq1sln2TTZfZgaxwAnMtPpDpq+xBYNJbB9JA5d7ETK
xlSQUTxx9zJOfdPOG52P/j9Vgf9uifx3V+BffZR//fT/pp5y/11eP/Lv9u92yv/WaPn/V4clnYj/
qcMynufv5q8WS77knxZLYf7L9uGf+VDoJFnRZf37p8XS+ZfvKNvxfeny8Ei5/M6/Wyxt9S8PpiP+
acEXcQCn/Lst/xRa2s6/POm4dF7SE89a4Fr/T4WWHOJZOf7rYyxcyzVh3PJXEx5/3l+VlgxPwlrE
ksCGJlIMmJWcO20Szsy/ZbifZ+Oz60iMQ8kQtKJpCudtYGy0yU8rbV5j+wk63nwliM75vsBDQxuQ
XPnucFHyAS2LXswCPqUj1LZeog6p6X15yfgyK8YcNic6Ki0OY/k7omJnW2irp+BI/mr1XB6bqt8P
SckUZwQK1mKr32cmwSkzG4pV72ErlI3r75eTPC78/uDY/XzpQ5z/jpdunMxWe6ra9jTtgXssJ4ca
S8PZEvhZOHuyRq0euD8tRrrAOcyC2Z9XT4eaVrJzW+f7PotJBol0p43U2ED66NdlDdlmwM6xEmh+
hW71qW4Tb1VQUIi7CsAEYI1NFIXN6gzVslvHSddT/px/0hR5O4QB93d3LDYQKx7GQH5XtJGxKPYO
IKKn3s0ltRQYWiuQBXJ0OyTW5Fvb+neegmuM7TcjvRFuB0C3VeZKdpDOXDd+HBB8tpUeUCfDea06
ZjeRzJFZjPSzrytBkHT4hcO/2jdMnr0QuonfNviSgCXPxCjXTpPt6r59AYz2FoXWtHJ50dsapYaQ
42YaOOh0VXwyIxPWDSaNMU2aLXeyYq27+TjCEgU0ssJuq+gx+IhxKp6pankMaxlsxtS/mIoNGZ6P
uXbbZDOIrNi5BlnOqKloH/GG577xOPdVAbv4gmOYST+5Q0oSwHbX0kFBKJ35NpUEh92SGmiGkJPv
etsp+rSbfNqmwoavlOEMjqhHSeTOz61tDAEvFwQTuJFZu6iyshV4keeAKpRDlg+84bG4dl331LSx
3GKQ3hEkmbbhr9pxnFVvtUewZ97Oa9hL6qJ89Nrx3ctZW/1Iw8qRWA4xfazCyQyZt+NLMxDu0W7P
psS3h+zu7PVoj/tahUx4cp/7LBnnLJiulhkdajtYZoI0A6WjTGDaeLhOhsKGcPpa9UqgbDrcPwk0
oMQshK9WPgqrooGjAsIQuTuR2NSGuxV/A67FJIhQYLMUfQx28wbnYQDdQr/Gk5WtY+UjLdjhtXV+
cQ1/nCkXP+MxeU7zbLx3QvU7Z7be9RFCEGXckQXSqO4kM2WraGhBAWiJ13/GcmTdm0b0Xhv3ksTd
lhnqi9R5cBObwyM9epxWodhEczcwQnSXQGx3cDpNxqOF4uX+MrOiXevBx6qnqJykCmhae7rzDsNx
nIcYtUucF4LjGgxChPhTFhep7IPI0x0HR3tLuy+p4Sgkx1tN93lBgo4cxipwJGSg5sHgycGyxFB2
BLDnOgEZzNrliM9wssQCGWBtAnNVv+mZg0na6oPdVfcqab/HvCu2YT1aNxWJnR2WLRwfHKqoW+Kt
bCaKCuzijiet43sOzzjIy0vmrayUUi0OT5ueCoR14ZCUcME3BmJvWV64awrf3gjrq4I6zNsZ0cbe
uhzfDYb3dcYa0oV47kf0XnjIDcbRgbIfj8nBqIJPGJobX0M+9hfZCecJHOAJwtx8dYIEFYExOuku
TGOgayDPIjKNtTl+VACTpVeHayVpiaS8ircPxCJT3BW+8W3TALTwFvl1jq1qZ4v+NU+qz4gvOUZB
iyf5NiIKw8cemo7rMKU2ETYi0b2XoUt3SCfw1wMSjXzNAuvRaUgLXTQ1D07LyKcA8FHHY8HgOTmY
vXyp0xMnUoBkHvETpvnB1p/GdueOk7fqpckZJnG2Ip8gCC1rw8DbJjqZHFRvfSmIZ6x/9Sb35q0K
hujEE4aXpNhSm+BQeZkBXhnLV7sPOB4p4rmo66IeT3Ee7uhG4xv2/WYfewLcWV7ssF0MK+DpzDSx
A0FAZ1oM5zjyvyuAQftRYPOQav7wTaW3Gel5sL16a8BZXjV6fC1g2OEx21CVQjA7hqmiVHyrXeNO
wX5dQ83EC9P1J3eIY178ON5xCw62tkBnNDq9d9geg6w6O/yCz8OwnVobr0kDWonr7Nbil0tnGQwb
Nc43islVlwSnzDh3KPT7iWAwMZoE17ipJWRAioUiMj0c+zLyNarb+G62tpym2eImVmsjbxAKWyZs
ueq3UVjRParwRye167+59e/JmE5TqC85uOyHoBjeG0M568rqseQ0VveYlgsQ2vdunNlf+fwenr72
ZM9BsQ+mvScVrrQAA9NYUQWctN0vzxmPLIschoE+wag3HrQYvpbPu2RzwW6h14FFGy7H2o0RI8eM
wn7KvTbbwXe/KFoCNvbk2xQo4LUIqYvE2o+w3gq1CkrrpSS5j50d9kEohgRmKRzk1vKoqd6Ayb/o
fCkYrUk99LifsM9Nghg/n+ZyMtcy9TYywTWIHqB/WSRdVYOPX73KZmZgluDPbKpmXTeWd50EIdJx
+cZa01/bU18cjRmKRlY4H3Mz7Aq7mPfRYCIX5RiOXLyM3gBdKAMsJ6ABeZ7cm3G4AZWhV7EcXqBL
yNMkx3TlyeabpA1zFdz5Qez8JE1376jpoBe3fkWUY/mN0ulmbltI/91o5US0uYH5bFKkOPqKU33y
mSRIVOVsHHCBM0XwwrNJL+NKLN5NjDv3I4zSDWk3n9If2ouMon+abEojzNmod2rCD6p4Xvvx1FV5
cJGcyDwBZiIdQnff+zmu84E4PaB+gklQi0sGFIwuH6dwfNO8XLRZba3Jxu/nljf8n2meGCRvXsAI
bBzgLcqIM1Ha0SyiPgbWno3F6YCJp8qMU+4NzXb2zOdWq37dDTGgBtmjmZcZ+55rrd1kiPZ5Ju5m
BoAGtZPCrumME3rtVfLi5R4NapED7/FstZ4HLcsHT6fKgCWKTDVjsEM/R4wWlw0y7/xtzMqU5JQ+
+fGHMGbA8VES4QU9OLn5mXnBSO6NfThrSk4I6sMpGKgNVZov+z/1CeZ4Apt948pxPFAegXFuqo/W
kPNpjtdaWTspK4huA4j1PBzFes6NdVKM48U1ypvaOMyaIqOgcoG6zyN/sma9VzY7vZcjaKCEUkcR
VgyHbvg/3/FZZImtsNhwtLJhVIz7Nu+g6bXAu4gUrzKSHcyyFRWjXfzQZNyFtfHZB/ZA0zfu+Cmn
pd0pMIvYur0jr+ez4Lm8+PVP0ivvQVXMVEB5yE2BRdlGDLvnjId7i0k1WFU+ShHEjPQGBSA6xmXJ
UdwavqJ4vsuUoHMVaN00eq8ESYu9WQCMroZHTOLtUZbBKgizV7uai9fY0I92sbcimlP4lNIvdDL1
REOfS6ej6H4LhypSlZ9Arr7VHvQhnVgbKrWvoMlgNHgGG7hr6W1aWKsQgiB9ZDXpIgvXp8SR4jJV
2Sv3VIKxA9INiLUoN4PLV+HOgtdTWIcqi7EesVXawbtrA9oSEjIUV5/tZAKVTUeglHUkE+B1vbUe
SAevNaye1J3Ss0dYgHObczRRJ+Eh8Y4yla5QN/ccRvN9WaCyh4H30ZYUIgthUtQnQMWUwrZ3leOX
+CnD6MaO0U3DfHAP7oxnTEH0cHwIOzMr60NdOQ8tEiEkeF4hV1OjwVQ4vFjDjDxKStegOyg/VjW4
FntaKsxLEGTOcB8JtJxMqfNYdWyyuQkFf54O9Or8pi6BJ7L45bnGt48xliaBiqWo/BC6hizUFret
mSGVBdNNHRWfqmbql5j+XYP57jCP9YfHVHMnbAfTbT+hjRop/ek0e8zmljHcfKpj40DQ4zTnVC7W
Ne0wnEruhU9Hdwq1qqwm9qWhZidMrgj7j5rOaltFDqFQwc1rcKbTzBHcSwSiL9OzVdWH4YEdLVb2
13Jd7Gn4ru0NmPrhHtHJ5JLUc6MRAYZVAQC5whiNEP9VF0Z2dcUySYFF1M3qnGSx2gwxMYF4ABgT
SUBrC7GGpg9z62kaIDFLrGidYhVmdERQjc4rdROa7UaF4G0mMJh8Pdh2UiWrfkjvmhKDiE/5agQp
ax2IEStVNj83PEahNnEzmuYLqbRsE4C1jAc2p55LM5NsOptmbIm+0ifwj2vw3VTUZsF7w4gWVwEU
akd/Ttg3dwaeaXcoNNc/mlEIS3MiyPhzdMBjj+qPCQP0mp4jhgPQCVu9hlPwg/ptecnZ0jQ2q7rk
HON1q04XGoOzA/kRTGEUcq2LFV0s09Tum2Y49ZzkTtMv7Ei4JmNGj5kaX3tzwBJ4LzOWvcbemKPv
A8MxKu7Nm1iEamWVYmmdJnuPZ+sYWN3ZUSZ/C151p++DXS9jinoKt7kBCAxrnS8bQP1p9pl1tTjF
EofnQs7BW20DpO96F8GAhaKvmx75gFWcBk44kdFxxATEwOLBM6PXGLoHSGe1qxogieXY4WYFFs9l
kig0bJRx8dwnJ9djiqQN7/doQILqhmxezQVPQpV90VKhSUzVkCCb7jg1POhN5lFuI87s3M8h4dGV
ZkfVDdrviGbPfJpQV8qLA2GJUTKGX0LKBFBLOs9Q5alEwRbzu22iBEDAcXJowoDuL7tbmoFSo1gh
hYx7Z4E3W4aBqzqcSdJlyblv7NuyhuDpxeavJu+fmhhkhYgUZ6re/TE8lhIfe/mWxOwvJsEYy0tz
5zrjacjCO3qtl3nExS38iNkiRidNyIKEjp9NyaEaTItH+pxZWXtmmvae5g+t/42NO2ra4ei2PSte
zE0DKhvo3HL+SigwOGY0lOIJ72AO2g4AxF4fe/PZ19YXaYIf3B17CSsNP2/6Y6eTtU8stueIcErL
0YjVYFxXzXDjMeEC6DXvfOxYpjECp3R9zFz+Ey/3jPMXK7Tw6najFeFhGY/bMkgAho8WuNY5ufXU
iPQePgxkF32nu0gCzYU2viZbvFmG99Q7M57URiwlXZh8GJaemjhk3t79nsz8w5d48PkoJZ3gk129
Q+q/K0US771wUzPbKitjU0XGTrbNeerRml0D9nrs/3CTjuHrhe66CGLa5KA42n31yOfyh1xvtDJj
rTeGR6kFFRoMV918HcRonab7G+Agnqr0NWt4h/VkXclU7IpQoq83y9mUzdpCr4VGTKAomH63efJe
A7b0SvcJL1TADVQeIW4dOSdWOz0sM26mS/Q9wKkLmd7M17bie02pNdgCSruNpuyQxSzBODUWpG9E
vHaIwKWvdUZkDNf1s+/F1GehI6+snLRr5EfbcdBfbjjjuoWQyjno3WotnPeyJqsAvXYKnV3T9jgF
hWlsE+Om7l33Bj2sRHLkd8WzNur3xvbuwq7AMp9U68QCUyA7BYwTnFlbLAMTVzq71P6dgbjHzdHf
2KZ7p0uzvEwFa0LoLyUaq1Rn9m0tv2hQeRoNme4octm63YQ5pqKppWwRWrDa0Fa3KnJBAWfUP7Vb
M59PTcatyAqNLXxSzGzoLzbtUeuwSY4DZYxr6WGD9+qnOctbukF0sYPtdpe56p1t9xtUGAgiGJbr
wQlvK2YKq5ICrDUglIAe1WyVHyMyHiN9zuvaMG44dkEpBJ7Vh1a2U7o9jiEMUHNtuIFYJ2b20tsL
xKCfPxxszzq3xA161N7AfWpVyt+XDunrzNck+4LqlDoGWYkwOSun7k7dYBu4yHOCqt07xQ8TXrkZ
a7XF+68siLujJEAUBXf9tLfnqn9sMKWQvbFz9IQSLGEKKDONLRpOEk5KgRjWM3YJQ9olV4LwZ2T7
Z1Z6otb4IWp7aHX4NjOP64HdzMeIPX8TpYupUSMpSbN5qMfgLhB9sFUQRVa1U/5gUxP75LPO5HxC
9is7a2OmPU0gYipWsi79m5BlqjD823zWN37Wv6nJBqdpKNZcBamleErqjno7FnsF2zBNzm5Hsi9K
gyVGaf2itLFZDZB61mymaj0Nw09nqHdg6Q+RScBGMu9Fb92g64h4fs3p50srWGc2NQ+4GzP+St6D
H9R7m/Hj3aINrZrRYubujXtBiccFTHm2GcxWbbDyEXeh6XGSiy+Lj1vleIRksgmX61hvWeiaVeUb
sL2z8CkzyMQiwYf0FpiPkeehWnJCD7w4+MMM4rLZkN5NpDh0MBbi4TWyKrrUq2yHBK7Xb9z6IWhC
9fnzXIk2JbaXQro1LXcdZqT/1ARnjNY8nCM0DlKWwu7S0yVt0X7D1PHckyC8DVMu23ZnO4SSQTrl
s1kCMikq7nSKPsAAQ1WmDKzlsif5b0q51YtAKO1h2wxhvAP8lK36attWQbarTCfY+SO9nyXoaSdo
H+YqoskhPsu6K9Bo6CAWNGbCJY43EDHvhKVbFk66vf0E9t6QctQJqxcvqH/nkfs6w/YZp8FZtRF3
9Inqd0YJFwUHYCVjmw+7ti+Qy+LG+4X8w8igfuiDYiUKGMI1hcpof9Gbi6CG0Wd+iEXDzXE57Hi3
nFViDnT2LhrEO9Y7DgWFBJ+wZFJmrO0hoGjSCxbVvvfccC/FbKVPpBcRgznuDNpiu1Q/4+hXkNm8
X3RK4o9U1kJVjFezSa86hOamwRGPIXlj9B4nTnM306xXiEuIk/IWj/oN0U3ePZ2H57x1rgGiaNWJ
8tAl6icF3Qm/HhUeHAt3MuN1Dttd4GCE4poKOrv5lc/euw1Popo02IEaA4ah3+re30k/h1QLS2oF
j7bjdqhOY+F+Y7HvV1WD31gT89rF8bOqZs5nPQDopETqiE4ongS1nQHk5bwQjef2NIu63c7sxyvb
iaDEmSjbw1BBlC4HFFtWHqL045pzUkUZBsUKvlwbGdaLkSbvEFJMWqpmM/QcVf5QAvqRv5tNqhRU
xqMIIatX0S/RqZulUGTllycLXFOpeWAH72xM1vTLdDs82clXDeDx0VRGv+qLgcgC6lEa+u6G9xb5
K2H0TijmEwGtJzCm2DOCLKlvtE38NQBAvLGKJN2rQb3E8HZIWLD3eSxpxfxOhp5I7zTchnUl16no
X1yyDey0Y8zGwUfeCnHNAxNp16bRU1ETMxHA81Rn1bAfZPTSJjmPN5GABwCGz23R4MA3IwX7FAOZ
GT9XvkUEQDU8GwJG3ZR75W5iQRRLY0HjU3Tm4CBg8+rOft+/NnAbTgaXwa2ck13uDsbrFI/013SE
2MAD7QojIiRJhOpS4TQE/KA3AC3zgxohaOFCQH8xkNDtsCf66riMuuKPsjAOg519zy00bZ6O9lYH
xoZs1Xteig3SFyUVrdjFsLArYsb7WgTdJbsKbp+btG71fQCeepuFgXHJwo74DC9JkgbeOrUGaOHI
WPg9Z4ixmfXS6GE3OfWlnYNjlJffKQZgLmY8VxDXKFJshMnNpbW2kDnio0qugYIuZtSDeyqaDqUH
PkEW1cCbe6x2ZM2Ifn4oc7RvqyFGAvoYy2DYkaD4dBKLpUsbEHtJS7U1RnNsYmLdNCOWerc9uJDd
U25YNmpNJZYZkph+0G6M1eCUJzgOZOUSdGHTpKlYZWjMsejdnSuNA+JJfel19whM6KIVBweLyOYa
vfwFS8LvtCrsTV+WFjwaBJbag3Fdp5xT0rG60s1OBsJNX4JserRgPgFKRmJ0B9YgouGKqc19Zetb
VVFLzcdx5QclV8yygGh5V8a3tolhuJKCIxhz+DQ7NFoHmymfxdqpFG8Xe3ARWaR/quBNGyjxhg6K
danzmvze2qa5levWsx+Lxfpmf+FLn1ZWgoOntwC3eMm86anPZHE/Rn2Q7+vEepL5RNf9OL9aWATW
9U9qVQ+RU1+LPC9ZGp1wLVL1OVRfySL8gc3HDA/F0ywelHbR+4sr3e9jLW8k1ivSP9/abXdFVzL/
6YM3UdqgxBWjTysm8OsOkDqs6qn3s4GIX9+tmWLDnkI98UP9gp1oS/Dq4r5xAZEmxjjvuxeoClyU
p+IBE8nv2i05rAc70yf+6k5H5UJFjPDjFY3928qhJ5NM7LYWIR7ShvlH3Nu/eKSnqeSFpdLFcq6d
KfptrMuPwKPXuym9q6i2tm9s+Lxf+27+JKO7qczkWhaixyY//GQzIZPJvRvn4q51qQWqgGSuLIp8
PSMU10FxXWY6gxUo2mW6ig+p0xh3wfJNdl6/t4BbwUn0HVajan5RwWnU1YJx0w4SNlPvsTKnU5h2
b7qqN3Oik1MHGXFCqrz0/EX3Zp4cGSAep1xFF9tr32DtZqeIK0Y7TP7OIGq76ZgNcbOPyx0oPMoa
iXvaJXYw/Ggc41sHaYRXyUQvOzeNV+BbCm0k/4D40wJvtHCcb1TbUgtiqPbkJvAxbcduqKysDdSv
xyik3hi77K626qdERVvQ/PbVmUw6FOx4AblUHI1l2uKmdHnwgx7Qj33huOpiHbWM/bz1Yw5EkWPS
cuEB6Jxojs6se0qTCL9xFj/Wfn83uPpthn3XuQnh4xaI0RLgJ2k87VrnoKkOoyZNcKUizk23I+FS
jyJr6QwM6sOrPc4AwIx5G1mCSZ9jkcw3uXo2tGMU+P9vygQHUxiqHivpAtZrOW2hHxyq0nTXZsQ2
37oPpSCZ2YlObMOQobefdKfE6p7NKDhxmIIUZ9BP2Y6eQT08jmm9uFNDSkyaMUrxy/RnjA8TixGf
p4mtAT4V2aoRvPMmM611MvCEpxXzT2Kg+JAT+dxTSFWVIIk5wIYbX3KBrEc6VDyZ3oQSBFmXjnwt
Q9eatqp16aXbnHs1txjczsSUkzX8uPDq96z6ozR2NJo/xiaJWGj6DFkaEW6F6wXkXczP0SnKrVUw
I2Vsrw48FAcrM9jyjOASGDI8GSwknLIP9pQLqG8jZyPaHQi6Bqu2r1/oVX2M4u5pBpwIZj/6jF/r
HCO7tjyNWDsSiTG5c2fpp42RaKsqAkB+JN+ctsE+XW8DExPGEpCg5JUGNWH8pKVJULWJJz7kX9Lx
X5kXUOJizO9964VbZbn9aqoI/ZGPI1m/I/NP8FU79/bY7a0eHIHsEoOnYdzGcVi/4+vErJFZgnHm
8DXlP2WdfrvZ+CzY1Gdb084TfFScL+aUUaNbk27WfbLjuNlQYNA+AOvnMRBJcmQGBGan+nDmPD9Z
bf7tuvpU9qBfZS9pfzEsKkdMvhvKOp4DfOUstqiwcf2KLMMt1wpfyCm/pI56MrDpQSsT7ioYx6Nq
MNLLMImwS9pqhVUlPJqJwYbeeJsOTPltITveM7avQFifvadONIp8+/bSO9LZGyNqvQNQdKQfbP20
mWzsRe6feN2KMdsCa7BX3Fo2fuokXIRs8zA7JsPWmYwARj4ikiTLPaL4tZY8grP75KSAIaxZJVtB
ZmaiW2NJZm3taGQuUueSoTahqCTZlxPjcmJedPTRvwBeiEBFGRw5NnsHXvR3bfERNRLBdNZnLGoz
hB+opqyXkKElcb4q65Tk5FTH6cfw688SxXbVLNB6HZriMgxEKeP+Oy/lex1wtiwWzdW3IQ2gjFmQ
2NFfPvsiuEcousC/zPfwOdDqGPxXAaKahGo19+tEZPFBmSEDOj8gbJO2cPz4jwM3+YKyNG5yFf8O
Fd2voyhClOVkFZlFdvPnB85d2U2rG2ivC7aqDLDhKlxu56SLvmXE/GZuqoSLko1pNu7fpRMehUyo
kPMpyonFtw96ZWcGYLidnv/Q1guSBfYXNDemsuaAjs6crNsOkDxo5ZXH4D3msHxT5wUj8+CD08xq
8nRwDkvnw+ytlaqDx4gqZba5kZNJeK3o3QHatBmc9CWh/piusf6tdtVu1uhLenrpVd6vM294LKSd
3JP82HD7uQMkNT8MVXkNcvos7Kw2dpnlPdi6ZM+RQKYB2kFfUeGn5zqQQoYmRH+to81cDynlTrPe
EGg0UYbV1dE6PPsDX5QiAZSpG9/JEHVaL/wA3y7nbexheWjq9CyN9BVXUXIaa2LIUL0ZzisuY9j7
01ViK3SixocZ01jxhnv3QTvZPZ2UiJ2u9TX0LoppHva7bkjIuJwQ2McLUfcVs30WuhrOeUwkpsl5
1XTPdcid4LRggQhmvI20soNvGne16FmUfeeVQBabiW0+UhXABJ4z1rGmHwRSyC5xCkqVmCetc+nm
KwooJfJJePiAsk4DXf5qjPclerEOKImM8ukrMNGRoDqtShy0277OfyeTcYUAeDGbqN9qEWUUf8x3
uohpwVbwE2Zmrv2EvCN6+sZBjvIhz96bFAy8VwY72ojva4sS88oyt3ljaJoE0WJ4RvlEmwO5oj78
SGK4RLZ8qHOLSkkqOBCmYbnPBH7p6WkO8Af0q7OM8lOIr74ZCk7BY3qe6mobTvUd19MfEN7x3qfB
eYXOjUSVU4NeztGr13ZyNxTzOR97DzcZVC2JWUvRvVCwpvH+veialo0ekx0p1fEzt7g0Dip7xwNn
HYK5fIYlDG2quf9frJ3JctxMmmVfpSzXhTSHYzbr7EXMczAYJEVyA6MoEvMMx/T0fcCsIbOtqqwX
vYlfoiTqVyAAd//uvecmlYq2yhTYd938gxw+2Wp9/JjcNj3F/kg3C+HziALdSlOHSMYNIjgD46U2
H+vBxO+crn9HUkk2qs2Z2XkTHYbVUshhWjglkmnoqxAPb7aLS8hJUSte1Oh+DXVrHmDgynW/ogmC
fxs0vFUGuGJpZubequPw3BTTmwntZKEAkx+6HnNzkUcaHvsnc54gR/mJ0mBcFvU4M2F4giRVjlRa
UfFR8KCrUct8xgwO8+m53UQPo3cOaQx4rXdqUXycGTa873FRiRQ/TxhfG4+zZ9tZ35bUz1ra4jKq
0xMRR85oljhiqTdjOpPg9rkrr0pXld7eGq/j+qbjTvkt3q1ZRv/XwsrI+3rIS22FLUczvT/Q5lgH
+zvyLj4n+1eYuPSkdUzveq0A/rKpHOMpJoE/BRPT844P+zALqEn9RlzGW/yrAvEbTzbzoMDGxTFA
cu44z/IxB1zG9i/umaVrInhTjHCsHlHJ1qLfhGvuwI4fpEsFkOdyLQn7HpyUDlboPkuFqk7+0+HU
E9IDKQd4gGl7SPI3kYBl+HHA/v+2Cv+3LuB/8gr/d4bi+f/mE1mRyX/YYlT+t/+71Uf78U8/Week
G8eb+qrHx68GHsr//l/8yeCrmH/n/+sv/svXz3d5Gsuvv/3ls1B5O3+3ICpyjL4/v7T/87e/EJT7
n6zCz5/1R5T/s1N4/hN/dwqb4q/kFm3JcBDXr6tLDOV/dwpL+VdGfewJXdekh88wzf9wClvyr3g5
jDmyZtmG6czBgX93Cpt/NTAJS4fvSIhN52/693/5P5m9eSf+7ef/kquMg23eNn/7y/8dQLD4Lqbw
wBcTOTIM3fnnAELV0SufNSPQM7/YsjP9rIr6ITbGdW3Iz394U/6Lv4qb3+Bd+EdXMtF6F6i0Zem6
h8teCP7F/5h3MHW9SlMr6lY25ZQ31oC1bKV7c0Kg427IQSrnHLBwxZz8btLJ2cIVePEQPY6AAdRm
wFbIdMqsb7Xxx0p71nvHy3du2ISAzXlJDRxptqH2fel3ePho8mXffZVRL6556RK6LTu5U7mevQhi
q10bb0TvMcYuJPrFf7x4qK+Sx86OzJd8gUjPPEvEkCOdaRUD2jnQJ1xQ3gdkobH8DzbGb3Voxw96
3X47FM0u4QAlW/SyYIcRQ18aCJRo38WuZ2u91JUozziV4EdbSUjhRgye0k6PVgWgMawN+0gKj07a
sZ92lYMPsdP0djeMFn4GGL2PVDiKRyhaHWAQ7H8oGz9NrkmaQtEqKD5Cs1nUSdzjRi2SmzDNBz2J
5HHg8qyawKHjbOolZ2z6lzyazlaSIdJhctPxoM8vlAuCLFglqVbeDKq2/LSZhybpXva2x0BhLrPA
w31g90Qnz8mZBOu31O5UIJngoZS3q638eaB8fE9sMVumZkFX+phu9V4+5fTq3bOayZcGxElqz8Q+
9LtiQ9wWRz17pvGdzfbQg9jxcTXHVuPsRvKn/WhvOjzoVFEwe3CwP241IZ702q/2Ys1sNjjpgyNO
gG6MJQ77EB8XRbAyi3ZdEU4PzCUw0ZiS+p1Bb56A17Wl3d013z+WCjBh3NfVwq6Eemma/C32DPJ8
ylVHBDUiXJ6967u+f2SOXj72cWfvNBOTEyMlVfmAVRyBs8QRrwU7/FMTiXw7QvbG1EuWUEzlbhxs
Y1HMAPOyCu0H3Uy2Mj/2MAyvFJ441zYenWsJ7m9hozdvekxAx8A2BBIwPomkZlKXmogk84tqqoOK
SOr855coC9VXVkdUvU9SUD4yH5/BLGkLi5PhK38DOCij2Plp8jkU0cmAr3Rxg3rntlSRWYm+0uLZ
WBa6+H6KT/qjOdQAJl2DbfWuFm7lHbwdbr0kbld4NZyLsiwFDMZ9txy6PctyfPUr7SuuonQXwwOD
XZlCzaqy4tTNJULcYtGyLkzr1FHeQ+DI2+EdJjSongLOh6d+pumaikUUaPYzUN27lgb9SwScwifi
g4dQtMjeZGloyByNDfcHzUKFpe97qXPicb3xFhEfBaA/Ickx/6qGVp7ralX9cLtBQoCumLngWsCQ
O3Q7egE7/wGa3XBAcp1gT9cbF+GAwVm8t4b0ns+iuJXab+NMI/ZRLMFVoV5P7NxDS1sOIJ93wky+
61btzBTaOUJs+xB4jNHCTDxmTQXekdDAAEKoaTG7k5gnL9guG4heq0zJYx02vwkH0via9HfCYazv
MqA4i/FPkYzPhR0NbxD+ues79twDnWYPRtU8ZQ4oPEmye/al4fqutB1acvyKHxIljbkzJL9DpBvN
P7z8fC2ucUCw6AbbRDPFPhftuBYiKx4Hb7hpBmiiJFJUMDp+fCpU9MW/95Z2hDU7DhuruGIsXCEj
VQmU386j/KucSSHM4YkHG9F+SPR7zPT8qQ0ZeppFs8UiyEnGMYyHmrCotPNtUzIdCHk4wmArWsKP
enPqpU81+lQ4R+qYmp7/5plm//0FQY16nwZAuJ/H6x8kRcZDb1Dmr64L493gWa9BgXMm4Y+sRec6
H7lLFQbenJoOPIR3jbr2fdlXj645xBewwvayaP1gE9bp+GiBiVyUFWYdv6MTxOmru26yi1R+REDG
CdZpDcR8RPOKm+HDBH+/zTuOPEXlibVTwXIbe7M+QY17US7GNdBA0NfppT1CqLdWnBSJijRWvghj
GkyKrt0bYeO9JUHJwjeZG8BOxa5o8l+upSskBCM7UBdVn/yyW4K47U9FN0xnTSQ3X0f09Np8OgeR
9TSGCvc1/NUHz7E4jkPH2hbzMz20+RrjO2CjhrWBn4Vvx/pMhTUn7gFJdLTELHVn6l/I2Bc7OeKi
S1MEfC9J9X0otI9UyvQpCmpYy9w0WyMQ6llaxVPajdEn1RG0I/bUSRQWHZNT7lE/4Q+nSmLK9M04
e6pHFwRXZJqfQ0sVIWOYb+aR8wx8ESdi+Kx7QLH9ZD2lFPJu6YfQd5gEorsISpQ9tCmPOosXNzaD
ZVGm2n0cpwRN29Mu8QQ7ecwd81AyQD3mjcAqllH94EQce4uBfmHuuUuH4varIrNIvXLNsN5SR98N
8fu2abxpmRF+4N5IVKa/dy0d6LpfnULJLxVWoZ6zIddouYiq9c9PRWFjRo3x6saju1Zamtx+XnpA
V+teOPbScUEwJrIcFgmJ1DOw7+qMojctmcHXq8gI9G3ZZrdRnqU1LGVpBOfBrIsVLSjl2ebxxoEp
ARQ4c9pi/Cu2Pn46VuzAL95ZlAGfqeWxzj8/irqBdvloL3jAJAZTCzmXAVZGyRGjkCWVqwyTcU7o
h6ziszd5tuJ402gPnoXeOUNejAy/z6AToTFFeJ96pZ/jmFl7QU8tTtpHOxXJ3vLqX04WJn8wxB98
PbFfMlS+pNFee9weax+30Zk8Ygt0PhG7YIAIwTrJCLYx9oPZpms/6aJNOuTWxgVbeSidRpLCHRfR
kDHWK2YWiW6kW8cqgRAOTXnlrAUNzPBWQQMqb+TdxpeLrx/bn5ZwIsuaPbOOCkxm3OwZJIY7cwgn
jDeYw7Su0e/YUJsNAps4GnXVnmRvAvXUpnoLwFGuKo258Ngk1lexN8DLi5rBn2KsD++BFydOXjpD
cp/qeA/FFHjnTkn33A51c06GI9WL+qrWy/rAWLL6lWYckc3MeEMpeIeK+4oxNeFzaCUbPpDFUfOj
+IE8a/wQKXrJTcJULFmJvVGxosDMqdKb0RbqENr258/PMjO5TfFArHlixsP03HnHWAXdKVzimLRe
FJ6SVTFm1SX2Eu9gVcxlu6Y+0Lmh7qYazIXZ5fJ3KnLax0r9W5n9yed0vQ1bZcGPQyvLIP88afMA
rvDC/Bq6ibetXIeSMhfpWLV2tCr6ANOwZGzGW2T8bsr+Esexy7atipaTZtqXKcipVqYKRXRdT99q
YVL5JIyzQxst02P9woR8hoIY4UvrReMBEkdOxCbpH/UfBI+AtG85xtU0co2dW0YrW2KLkyHQazWA
Phc7zF5VY59HdrSPOcm4R3qQ8nWB52FVlwxn+Iw+2Y3hHKYSL2Vsh8W9qX9HeZBe00pSbZryKQPF
k17nN/Y6VCBdXaNM2Byq4QTyZjhN9fjOXVzS6uoWewbwwLPpMo6IYaz7eZ3qYwEPc3ThuIbD+edl
NOaZL72T67BKdhmBPS30+quu2dOtDpJ1O2I7psY9eTFHPqRd1h+CQlcbb7I1bm9mo95o1eeS9Wrt
53l3Fl4YHr1U4gZxgnmeQytzWMdXukkvrpeNyPceDESDwqZc0U5rOtEe8zJOODb0bm2vx8Co96be
/u5cY7wOAWQ7sCR32T7mOdvyuiEgOdQJ3TLl+M1v2XhhHf3WSXThF5LOYwqBgWBfNB5Di9xnqGfk
O+y85vYg+IiuCeWRpnPKSz2IEQHNHI2FQhmmVfarpFN2E2R+vYH7HZ2NsP3Gv5hfORAxRGd5cpMg
v6Lu5td8fsms4SoHdzz855dC6Gw8c7HcYlA94NgzD1NdZ/tc46BE8pPtKS+lhF2hGejoUW32R7i1
7bIAmfma23S04lkIsC9S0KI/JLkWvZK3tZZtyNVRAXgjaZzrOBg4olG03BYYXvGgbPBFIHXhPVi3
dWg9Zlj9RliCq9w09XtZMessx6r/egV7BFasTW8Q9MJDZsTVyk2i+rUsipJp3BScMjxGW7uEqciI
k68J/AkBl2wD7w8urU9s1GQK+1Jjy1GFkb4V40QmjAjsLodANXdiEbkdrqw1FNlkXrzrCyDMQLTg
4883AAiC7rEun9jQugut9nggkg29JKpk1mTijVBNSeGjfLKj2R0mevtc9iFzOlGDCU2qijRNpwz2
v2wFxJA8jS5G2GbM7GUkS32fmyDNutEnvpio350zPtGLZ698HmSE7Q62LsVXluL1N9P+N50aAjMN
/JSETwegi5D+Zr/VIAiCeikrOd361CrXWmQqbE8+SohyRbTpfEnZk0SlLsZuAoefTztiLOoSj5ht
MJrhdGoIa6X+sGbbduOeMq+QIRZmjI/b8ONpZ0Tma9mjoUQjd7LV6dGxiedeDQ+4Oc7po5L6kWKN
e9r09I5MeB1swEQHh2JvKxbmA7pI8chYwNwy8EQJcs2lnIJwC+u1XzjduE6bNr9ESiW3orZYIhzm
/1FmOQ802BxUi3sstulTKYX/Zs0sk8nOVjzc/rBY8T1ddZgCalXwcG0kjdDsq3KiCEWElOaGCEU6
iBYRRHs9MtjqlBGFUkOdXuoAe48T2NWzCUiE021869VcZl6m41qFI1HeNhyf0QOsJblayhCdLF2b
bQRI1Kz6XTHIlT199HaNf0NYL41j3vPaHlac0bUFzIFjPOkzEbV2l35RYCylzhIrpPbaWXQfpOBg
ndGVHPzQyFpwG4viezBqil9tH/g0J8kCv0dMzzTnrOCPptSNI4yJQYOHAe2Q1ilrGvdgntsEbnfU
hMWSkj/y2Bkmu74HUQJ0eUO/DrXSCGhgLPV1Kc1fJBHoFU0tqmI52NS2VCuHJzVZBxxa/uAcMZdK
W+DtTV/kLE9rML2WlY+5MuAHdus82+gMi7xsIAq1+o2gFlRtH0YGqdcFTW3bgsoSn2cVasHTpNs8
NnpYmh4YtxjjehICGboYfv9UVOk5c6x1BpzRS8YvCTZ9Q78KZW1UAAeidfcjFP5VXZG8q82PyByT
ZSXMcDlAzkFTFAdIXf6aGq3LYJeg5mdxeUS3Gwm1lJkg256ih+E9Dmu0uIxLFfdDQN8fZmrm+Sz0
ycqItGk31r8bCyyiN2HoYCa/Ar4Tc4gRr+WU3qOJAHkThMvKwOTvOqVcNc2lnQu/UUiv9lAM+MnU
yQjIO9CITVxWEvY2cyi8aY9Mm7K7A4nMBSyZeWBP4FoQmiibkvqTROJA1SC3H35eTC8qDwWoRkb4
a2eycH8mhJG1EnJm45SnofGeR5HyCO4IgpW4+z35pkHaX5b4MjLTOyVTwLhe1IesJHcNSvABDZpA
sbfXEy3ZZ2QjEl+og8/5FpG66jYlEbYod4vVWM4SMy6z9k/dRh9iRCOGJfgcR/3VHZwnL1Gk4i2x
ML3qTkSA4fuKY8+HbY1MFDFGsr/ngT9Z+2HQSJ7HcbPMKmMfByLeGS0pwH7YjbO9obaYzzuJ++ow
TkGc+W4rN2dvbTGBuFOitGFEti+H/rGvqvcpcq9IU7dwLO8em7sT2sepD2IeD9oxaSnXcNsTGMxk
Wfra3VLddmiIX5T9HznJl7nXqKvDr6ENgEfyDKId5iKRbpaeDBEdgnXPAQUfRYZKZ5Dy8lE2HB0R
GtLik431gpJCK1lKX8RHUTTDRpTGc9jZ08HriTPoggtopyTtpUmKTyMHlqaKUpohPgYG5bAlzmLy
QwQta9S2DAmBLswOX39xT8bfTq5jYUgV/YERS303hhVuY97azJjuvdWv7bj06SPAAuU31FwT/szx
8P6OXeEvm9r5LrTwjJZycFzviRkFXglNzTovpSF9iR+atchcTTlnKOPD09MM20L4OY2qO+AU/O4H
nAF5NhelIPjGODPwwuhLoNiHrk7fUopMlyxsv1yRkunu9IUSYDX9odXp6bhhjv9IfE9tmob0p6HN
vvLkW0wJ1r2pjLETuq/TZN+nSJ0BtsQk5Mz3XuG4wL6jSiz2Sax/lDnUTUL6TxQ3YLEaHLlMyc9p
lYP9oLFgjWLiJIVIwsawMVmZ9UPC6J6PZmSsKV2/O9KnwzuaEsyzwPZnYQMRtI3WMjXfOlO+0qUD
Woxej4XtRBtwLv6isrU59tHsYIepM0+EYqK8mwpSMr0dVfAKnEGOYKZEs8TJwIS+Vo++3pyrnLRD
B2VuadnPVj/VCxobvnCUfdXGQ5pwA2Ke3RnB0Rrln9IBYNW2mrtwRmunxuxkZC0mY1WpG0FiYrEj
+TnTIReqY8hPBgKccTcRcQKASq+jWmqwEQXTwEWeau02M5p+ow3OPs/g/tD+OO7sLLilAw2Kaajy
VZzmK6bIxbXCCjMOEHCkqOQx6/C6ysqjpm4E184glGIEeZiQJxYFVXfbJN6y0+UEROOZ152Lxpnu
Ua4Q4HoA8lpVvuPLWOEntjBJqJAlnTfKEXjwCjKUTHZ7d0/azAgdyCAaVTZli/UYkxSDhKF+V8aZ
iRSHOMvgna7wIflmS16zkvhX8FmQjg1XPYM2skkE9zPQchC9U45N7Rx5CKfFMMpolWQvtMx7Gxwk
Ny2EJ9Gp0dxMIU5Imp3FToORZAXdp0gneYLvYD3U0S8DHWfPTbSLPBAejeFNRy+CX9EQcB0s0t7A
vv1DYfZvviE4ovOvBkMLmpTCL3fZciwwFN42Wqu7ay26doVwr69TJmZbzYOKElj5OkX1BmuYXMTo
bkrXIQosimtXb7I4PURNz66h26gOm6hu1N+tpFiz1S6Bw8rCLv8rTPsvNyE9xeJiL9Es7iokylmD
4RcOmZygYQjAZnijpwjButVT68ldXQ9ZsoVIO2Ji/yDz7p+qntY58eW15rftmrcS/4mMSgiuNs6c
ymhPNRWCJ2DRzIsm6oDjAR+ZO9TUWI7yaGMhY0Om6BGN9pA/1II2I/+SMfhaumLQWU3MjyEN843D
ZrWXGRrrNEe3CbjnOQPlwdb0DWpPSjof53RdltvGjt2VAZVzIfJeLmcvC27HE3N2CpoQPrDNBw4d
M/4Kj4CxsCPIMxNGli7B6DgRTSV8TtdhQdYc30C+NmPzA5Q9zoQi/PDZDy8AgIILVd6h9TKcugyH
w1ixqwJFtm1jkgdB1986B5xpX4NpY/q1s1tG2YrjHkGcRPI0B5e2ySnI5BDlPPFRtHUufRFkzmoO
eIOPAb6T1xB0feXv9JCMmp+03NSqiB+MvuQIQivp5u9fDLJAXiQh5HqOz1HNGco8xW0ASLmZsoEq
C6PZSgjm18okI5Mn4ZGjPHoOhVzrwGlOLWhD362zA85fhOWexh5b9r9IPuoPldG9CTfZCgJwv8oM
IvUoGVsGuqp/aRxkrtMEUoGcGjd/D4ZwasezN4r9oILizB42OMqQgGMMqCZ1CXxlsvmNUkMxdN5u
hGWDyvDD35Qd3GygjItYRC9gyY5j0NPILOq3PjM+izRz9t580Rl/LXBde5s8uYdkyPcjjkEmRmV4
s32o00J/seLKOZnsitZW/62LX4mM1jWD2ZVNANPtaFbvBhjEybidQBru2xZ0TxEKtapndkolL9hA
JkoOusfIKr3VpDekiBqLQvaOCSdTKLEV89/VjJ6HZeyUGH57KOq2PeCVd62IellHMAJLJS0sCYvv
HLsM2LUcszo7hhXeMZ+a4XWhJMYjXB6cW+VCSYlxMpJXIwvOoZTRV5UQ+gvGGRaSJjv8XzhvrEgc
U6JNy9pA7O+nvnlqenzWff7gZG1/jnBuH6182FkjpFUtFymlV7q/tJXTr9kSn1ufXinLCXEtxAxV
NLNmS2YOL3HIoS31y+Jo/pQkC7fbsL0ESJIhFPUJFUz0GC1mmhwphgGZzavWqpjXRCNf246z4fep
FalY59ow5b6aGYfLZOCSNLW/H/RnVU4dM/Ce56gPr6kLDWQd3SG0B3Xf0RlTxyM4Z+AQLzUdORs/
8z5kZ2rbnta9RdhWIBwN54/ZEM7rzDlLi8HjqktnK62suTve2NyNEakQm5m+//lpQSQIl2z/5rBr
ApYCwLcK2L8N7o0zHBAF7SNCzLw1wnxNGAYNcASIPqVnnDtJacuLayMNzRiYzji7qbIPuqDFhjFS
veL4h+UWfzFQDQyvqbFqXFZRDTfG3iLtXxZEAROZ3ws5TmeMPJTezFcsri+Zjw+2qAh31h68irCk
sKQw5OlzCh11qSKJiZDJq7CAUJuww1/yztzKztVOaZSdaSrIDjbXcfHTNW8xqA1TUu/ov7itIAvd
jNxeGjYCTVHTwNERNeHUB47CzMctiDmMpgbmX2no8cE1BQ8/umx7zH1OwiEiy6mfiiJ8M2bH+bqr
TB6A1D8wc3WPAjQNb2jJlA5xfWt5/SvmWPU41QAjxOxgCahZA5QKilVG5DqSvry47MIR9W55mafH
WNG1HHmRtnVFEZP8gTKTgURfsJyHD8MwhA960Lx6XQEqsKT9CzlsrRtD9+aE40PEwZjHcO0cdI1o
DDcCwbKHELgu3/elVaW71DR5JUj3/pOqptodQ10FdC8TQAN6lo+4vbQagjSRkqX9GYPDWStCnE9z
L8ZC0ZVBXDCerr2ToH6Ll6awDQ6TYQA4q2vwxDPWHA7WADtnxNHZN1ePa392JpzlgOK1DSzl49RX
HjlDkvdGyGJVltbdC0LMkXaFK7TwdyJJEWpcHI4rzXP0A8xvnmEFXmnAq0s6Y3Dc6fW0iQb/qTLH
8qh0CRti1HmqjgxjzUgeiGBf68jq1rWOn2EIkn1rtc0qpyR24xfPiVEjQ0ZoNWC99EfhWfu8qheh
nRXnSMzFDkM+roe2uwaeAhY5WXQb2El8aXzSk2ZO8KyCmuJNxWXyxk2iO7+7QDPQ2ChPAAkM6Cnc
uL36DqqcOtKw83cFrCMMqF52MdyRa2uY0TZlx4YLEYU4Zc7QT2N75NO6IrCDuMgJfjkUIWPaH7BV
07wXIysbkzdnSQfkeCnGeiZxrS3mljilSnNpzxJcFCe3SquDSxe3zINwX1nujlgMh0pC+b5zsMfu
XcMmmtF6dzEdr7jil1sb9gigHftUO2r9hk6DatEufC93r2UJhMQxOC5nyYdX8hEF7K+vVSMvOTMg
UugchiCMTERWx2RF0ewxy0mh6j5dTo2D5TRc9Midl6AuAAdgPl4iHhiHqE1JLzousZnI/sXKF+MA
Y1FyyY/6AyfDLtH+WDE5R0jH1sqOkqMz2mTJSsgvnbzmPMRt1wu24Wi2y0oOu6rHpwBef7h2c+Sw
ZdSNEkVnfNBtWgmkoTEp6S2SX1N6LRh8Q9RAWEhi7dCIXKyy0Nt3LDffZHs3WY+22JmYesW46SRA
pcE0Hsx4JIm4FhPfc2GVGVYS3BIi46BbQJZwKKla9hVbrBp/NUa/PtnoeeYs2EeSKEiChz7js+MP
lCaMqd7cjAldx/GZnSAlgauisQCkl1jGZZ2tQsEYWcMq8qdg0DSlPKpGhLsTpoZi5Vqje46VkZ7K
3s/WXR7r6zhEzp9Kuc0YR+55KH76ZfAaSsGZgRDqKpHgrUp9NFHcEOnsyvrQXTzfvTSXUTKwjbXG
Zo13arYuOmzGuvzgeRUXnfMh9SJ/3N7EueOHe8wRz0yVpn2CZDwORNNNhwyUKfP5fGqT3JtfikyS
vcnr7ojDV1uMaQxrQnVyg8J3NnJT3zhV+GVz6zD4CfOd47XrQWQuO9HhLVXjUbrlSBxuJs57+vgQ
F/3G4jjg94M69wpIVs8iHCs+ei5MZnarU7UhBfLb6ZKWiMqAlbCpbbadmI0o6u2WFemzxSDibVR6
7Y38IdEONru7lovo8eBd2NirHmiofa8Coz0YJfYHOx8OzWc4SOcYsLlbh4BbqEGKAOvib8xHv0YH
pGeO9icdLhcveeDnG8zC75UD2Jg4Hxkws1aHeB47MMsgdcIWw0xbTkf4j0avdR5YQn62u8k+In2s
cbwAgWUqNJ96oFc7TLV+i5KiURrOMdtVkKzQRbGsYLdRZF+GEjyAkX8TH3uig8h6paGCRGt9s1vI
PNjlBTNBvVoPMlVrEWPPZVyVnDhYsQezJ3pPeA+Mou/QUoa3si3XRgN21dDUA0wzDZ8Q2BlbgMyc
mI30DdSUIMlOFh0Bm0/sqsE3tdvHqjHHI0y6jWJg++S1ScX1N6tjzafyrr9HIJd2RSGewUyOL0au
b1mV+kc5te+idtKTV9FUqBx7kxTEi+KJBH5oBOmimsp30qjLybaNB31+QbSpl5YOoG2UMYVHbLnW
9UhfRtIwC8vSYqspsmLZRP9XlTGQFu81A6QV9UgkV+KUB+wPTSOZUzKdsySB/pKZ81XUuvAQFpm4
EZxpV3TfPgdcAYrYbCA9RQ3exyEZwAYsWMaVpq/YJbinAi1hWeikUBq3yzC26XerQ0btuNNX/QAX
HGF0OP78SKGfbjJP+206hKCU2mHWJvnqE+VwOx6sfgoYpWlpL1PslHG7LuWo/baMejOGbThP2VZt
5kA4x5fx4o5+ue48zMtuG0AtpbL10Wsziq9qWHLu9GU4Nt5qx98mmQxOokI1NrXoWdUVZfGxTpTR
Xbs2U1JfWsYnhQBLBVPZ4J3GSEghEvfUNm5/eQMVglE8ckQJOE9i6VcnhXeAo1uMgYB6hgrQ01Vj
AYgy7OitmMPCR6A+xutoRfsUTBKMoRLaix7aTzkQSow83tHmyAFhAvdC7NBUlw+auTHrHLtFHS+d
jsEbc3ge/CBBi25D5KJdKAs7RK9TB1bMoaV0qJ9AjoK0qbydcPiUiBYgAHaskyPVcDRFwfYhJipd
uWO7QANHtVSbVNGoKBqt2Liq2NsQwqysCDjj5NRrdOHbWNjZrk5KcfYCnfYKK9uUTnynvREPuDN/
JnFKUYuZJRdT/sp0Ke91vkgyHy5MFH4URsIPqqzZDT3dNllpsG0DqQObKnF6IENF/zLabXroIv7q
PiuqfZ2lxrJ1mn18TWnAulkdvUR0AzM9jHLqBOlibljHzBJaXOlnK0RNbU8KgcJHu/i08fjwmWYv
xptprSzRUj0yGGLvkF3vPj0O1ohRQMumfG2UDGZal3+uGke6xxmEYRHL0W1IYZAN8cotPlweAHF5
sNH8LEBMXXHI3SDZTba/Kgl+c2SwsXAdrEQNlMgukrbKLwxmFzwPr3GkRhKGEFzkEK+iMb/lqveX
gpTV2o1Duk3CgVGDAUhKxRR705moLlGVPAQjNeEOXSSYDLl0soTxVEIydAKfwui63KBNf7BcHbIc
ETz0qKGzFX9+pKBzyMJvq2Rtstjwh42oL4bpfDn9lFzFs81jfjFWLLJ5yPikRV8nAoUdktrrMd4G
XWRwyGdaNNhNf5pchh3R0ELl3PlR5J7Mujrnplg4fXBwDW5kaGVBUtdHCByrYcKfONHMfuIJzWmE
Zs43IC/iibdom4MMXwRhMJ06gvhmju3L1rOPwm7dI+Nv8F4aHZSCZ3Qt+gBRrf8eGp/ukWiqL7GG
vb+rh7OgAY7Bm8lQwFdEiy12+Cm6+pqMRsIE0tB2KVk0HG/eBgBC3KXpWuGZJtdAABdG0SqfAUx6
ED6WU2Ftqsl+yFszPlXofrLggVPrZsmC0XFV9GTp6WC8Kp90gZ/5dDyg26ddZ5xU+KwQUzva77bx
gD5jh0MKNcp5dP2Cc5/bv6QNcybEmeaRrgfSulBbFq7nnklgvEUT0SbpuutyhDJDYY97alS8LgAB
CfkrIc+1j7SaHT/muczrH2nmjRZx4UCvMkBlDaEDQzUxSBrQjkf/F3Potrm6elGv0//D0XktR6pt
S/SLiMAtzGtRUE7l5KUXQqaF927B1+/BfrkRx93dLVXBnDMzR45K7eNAHN+kJr/gugFRxXfsO/yC
YEougGj4B+Kda+kZRFuSu6IxOdCSOILp7uyjVL2FJL9puqB+0AShAXCpexrSlIx+wbfNgG9ZQ7N0
aYiHEoMGM7rjaxSO74JBdsvyu8IXM4zOWaZ4NAoG43zRcKEyFVJbSLH7Fd2OE539N3U9QSINBkRp
gWAJG6u4OKP1WqXZmzJN9n0V0WpeD9uwdn1Bmw6u3G5TJItzwsz1lhovURO5+zRr2Golxq3U2uUF
7NussNebHO1VUeNPtYkmJib2VrPF4ejiT8wVAwDYkPhTY7aHuWe4juiNYMaqED4joMhcsTik4rP6
///wRRVn+I7/DNkXQS6m9tgCed9AHcouPdHdyk7FhZFIw+djvtodHUBlLi76kEE6iZorhjHjiJuk
P0A23qjI//BX+hcycRDU+vZIGeyljiFXgfz0rTI+5ym2GHbCuhQ81LoPt7T8umvi3aLj83Gh01pZ
3e/c1K08ZlieHLyESH+ROzkmivhLmsI5dIZ0L3rV/Q5OexONPnJQQ8WN0ozH3Zoz7nSV2BcFFpji
JNv5Xcxy9uZmzmAXMiLkTXaVXRpYIRpzpgFKcskseZPOLTmmoVsnMHlOi/FtDJGRZBJzTIuTE/5C
AkyMHV11t1zlkNltx4NJ/1xcc/TteTo3Pfx+ZDSeJU4ynkkT28mgbcbFRRNtGNoUngzBGEVPIhqa
oE0XYlfFtGulJOMyUgIP7BXa+LuW6+aVcuzHKiVah3IcpcOvNDRycj2W85wmnrZisFFB76zNTLhS
P2deshtGhn+ia/ckdo0r20Zgulnhpy5hIzaOnV0mN9XoiGDmJfqzvdpAUio8MZj48dzR6gcsjhW/
29tgotVecfcKjEQvK/ms2rzTycPTm6jF00YrdOMUPymdfJNJStWromwPeVjEe74NCYxyxo60cOZb
N9vHoZugyNrULKMo0Zw8Jwp7bgPloKcKYVh7GLSiepIi0hlckNlr9c5dONl1vVXTvLv6ZRb4mLQ5
lwbn/6VIqHiPOyhimU5gk30MJQ5ClqIA27LzeDvSfMypnpY2W0RHIm/wOXvOBRHPlRYo+QMom9DL
M4fyMW2iuW22uGHipnYjIhWEcNfLTXVEgXsE93nXB5OXwiKR4vqYxzmGAn+gWCThTvmCZ+UqUnz+
pFNAUhjFh85A6Y2aCcIXzpQOISEHEwxrc6sWXDNFbJG6UOaCK0F3ytRR9XmBnGQUuQc9VRkKQuXR
XPkdrOedPwlgMoORXGMTYQaAXOe3cZjv9BobjLrKi1GVvmkaZHfTRgzo1z9dXxwcl/8opwzekQVN
VrpBq4JCEc8CPqvVVDTYcAxx+VS/xOsoUwc9crKhwaoNC0iSKZMXli7NT/i5vEUbNH784K4mUOJe
S9vMBVItMn/Hc9tJ4axyQSqldu10ZCzXatBeiYYhDo5akFcENri6xLby2WHMQjfreY7G8bsdZjcQ
HE8j2citHn6qlC5zHR217dTExnNdLh6T0RQs645fJHTAYhH6IYCn7foJ/Vcn+agbD/zo6lvCVI4/
LdXOWcL+jNsEqkN7jPLKeLKXUt0bfA550g7bBfgIdu2OA/q8vFvGxLTEhSrteAyWzE8ddxcPS+uW
Edfe8pbegft+AwlBWXq+zN5S33R5GjHMc6fspZ/q+ocFyGVjgur3FRohibJX3Hqn/Ku3QAdTpPGj
MCXDTQbOmRDbznR9DcU1ns23aUuE5ZbEeN/crHuXM0NO1Efti+Xyo+/hAPCe0fDgE6eOZc2Op4Fz
Bzyn4Dvst3qTwWtY7Ohm0xq0aKLYdZ3pa3y1vWJtq5WcGaXm1F6op/ckJPsoy/IzQ8yjicvh1E3n
4T7Sy5fWnrrz4iIUECY4YprHENkfFqUOfV1NHy3nu+50bWtSEuUTMp1njNVg7vcIE7wtOBywtfPa
6W15SCeQiipJAJBA4a5p8B4M2Kn2igs6262IuMpE/1v0KvLGkKOKznwbVI2lUWqNDVGL6kDFBB7A
a30vQQ/oSb6zZsBFdAv6aU5JqD0B0ZPZhT36pnnw357IHBhBN8QQpRqMW8ra25Ca74sl+RVhMN9I
81lSgOhZs3jQeZIQ0EDhX8qD3qQYvKU67BuSHYCL6IDm7ZDsQdHdUgAWbqIy+LS41TsKIRrM4rth
LF7BTL4wjkZ7F5cPsEzzL4LQwz0FhLC6bBdjjmidAayppvrXghAOvmlB1amzHfDa86yX4mwstQiI
v5Ugu9oXLtTKZhhJhkonM/a2kz5JYvfbJISMwWhEdU6+pJc4bk+GatyFAIw6KNNtWarPCvAvDH3O
MQUExj6C1ppXII1CG+8jB9Rdf9I68RSTXDoS9gH0XhFSwI0JJCLuBfd9JLxK0N6uwVumhDV6iEtY
fxbhHe5E1ZH7311jTNaA+W+bAak854HOOxov55LiHmb2OnYcJx8wKx0GY4AqEE/KiVhg6glhdMAT
QwHMuLROuT69m6Yitq7I/HRZxFFU4nvp4ajZpfOy4F15rh1eTtESMZMPJ8u16ddYzLdQUlC9mOKy
2AszpuZeB/GvHFh+ZsoxQPKdCnuG1Tga15W/aD2lEFq567XTrmm1Z40zarAm6KcSydNpjbtUHOnh
Iao8N1EKbzJKMH5aeTd7qT3UJbSccUq3XTtj2LGS6ibioFRtDvuxsTXxt3h1SqBDq46MfQw41FYX
tNAFyUCFeVjk+qXtC9/WuTU1uTAemnehYRRIcji4xK9+pkzVA2sgdo2TOg5MRfmG/buAkuFGkOnh
4vdWQbiduwexb9B5NT3bYsLuNb9qzsTTmBMJGLh2T7JsuNfEh1iHwEFFIWfpkJeHMgre34CH+Qkt
xaZ1rIeOTZ50cE/MrUyejTGmZRwY8dxCxWic6LfoD136o6soIE5afpUQq+YBZKk+M/WYofOexeJD
0wRRKSemq354lUrGdW9mRcnM3HPd2Nn0ReV6tY2aMVVIEX2362O+fgW2j4e+BZMA6H8bNzwuh8aW
eLNRRqz45urcPGIt/dZN/othMTIEx8olHKZvOcuct4vtq330YyWCghQMr8SjIfxUwPg3y8WWtgPS
UDkXEfMhPmtAndwr3FAc89UiQUkK3fL8PpoKcLd7Q1uaNszgtGWDiE1ncDCibY556fZ7x9a/3FT6
tkF6h9mIGu/naZ7YTTiCEXKnK66Tz4YKIplIucvH2zkNZvmIi/CNqDbQL0vVCCzLfvtFvzj3atV9
xuyPz7ulrJMNx7/1TS1PCL2wDLFEKbXR7CqQ903zIJoi9Me4p4e6vY0on6sZ8IZ78qpK0ob60P8R
rvZtPsVFBXm6YCHBdjD9heOrrusqPIhT1QyfChQscKnJcZLkhAQBU3B/9p+Whvuxrt5Ag+3FyrOF
2c5wQxef6c1EUtDLrX8ZDSHDwstLQ5tP5yOCV+2TN6JhgWIOJULmRUXcgQf0GXQeaj7zAdG3V3ue
g7U5oWw44/HDxd1iwJ+SZB4mvDZd5R4jQ/PlsraLy9pfMC74acJPNeLvbK1jc/lNMuFWi/TFStvf
LgZmJAFz9tC7JIbNOtzRnL1Db9P3LUH/2UROqO+ZPf7qAOn8Ai1Kjz6xxl6becbB1YBBGIu+wYGL
/YaCgdeYp4Dhpug5Wvdmj1w4ckQXi27ZDcYHZBtiimRt4KbqUHYjLCF8sRzKgBhH/EXaT6Kr4Cei
vGzhzPe7lWfBoHRUiu/eaHu+bco32y2HcqpqNgVueIwHHLlWBWXl29juY4Zyu+3C/mY7ytP6G1li
gNCLMT71f0PR9gGLOueLGU+uVXus1fopTxkfRZdouwy+tkRYg3fE0EWd+48Slnd7ZYSTDYn22YLw
Fko8/JnD90A8IklK/8NaRqztTXXqI3rU6/GHAzs3h5n+w2LeRTFda2QOLpNT68iGySmE5NuLTPdb
sj+8ygh1uOOIxxcwlDbnG2Nhf0GN+jOs7tAPS0IFQf3AQRsnio10gnZ4dpeSL7k4j1P0Wi0M/C5H
DDm9FWJxgjwyfduMYROO+Bk0NINGooYb5sVByYlEv+s75QC5NdkbaSx9SHIrojn+Y/HjIoKHZuMY
vY3eln6pZfE09Jr5gp5Sb8ID6BzxTG7ylqFMBLnbtLxtkkts9PXHnJ7gcGHUayUNLCUHzqpP7KvT
YC2LEY0NQemp64pfw26ZzWgNwtA1mfxbVNjZmLkBs0PnpNHuqaIPlBS45IXAZ5QV87s2uEgNrgLl
WH8iMBoUK/1j4FFt1o5Jx9JC2C41NT6o8bxvLSzAxjClJ7MaIZuP8RkPYLnHxAy8T/YPiU3wKXqi
b9XZWwizQazUXGb4AFNAteXOAHxCHSuvmOUv69+0d1NusFk5HRaLkasxWDzg7/MMM6ZXQ9Fh1LUa
ZVEKX3mHb2QCPfZaFclHOTgAidQ4P/A50VgOqdCpioorbnE2qItA1AJFGak9ex2YncZ0natqyKde
8MfFdftJDvZgVwwAozP4iGKUNKjwyZKIx7BecOxLaayF+xIiTHDh3+Acagh2JjvUUxp9wg/DUNzj
WketFpjhIkwTemfDPdY7KNx83hoOzoQSY3NrG/prF4ac/RUTH2c5/I3CSo5tD81qIaqyZxZyklOl
KmLXldNvQssX9gX3EBc95h619+3M5KPaPs88lEdTDJiBcdZnGeQdUQhmG9s5cO81PcM1o2M43yWS
3EOZRB/OAvRqmerkRqSS/ao6pER0bhPQYWwzEE1VK5r8LArcIXMO+DA/OcZ5bm5yfciMk5Hr6oYy
Cn5ECm6oJlIPxMj4eysxL6gweWpV3gAl+T7c2I8ceXC2ZT01u5bywhy6iWOOo4oEP6Wryocl8Eg7
TnhKZXKOwyaFn2c96xYuBosTLd+O7mSpEeG8wljtP96C++ScL8uvUWyFra3Jo9I65zmlIvJLAaT2
GUeOzdnCRgouNVrXB+AfCtSiDaFAorPdedI4a1k2hDa2/zVX0wXNbAdTRo485Arht2jGFM5mL7Oj
DLhq7IuLREbZbnSk1cm8KrX5VFHBFLu9vlOmojmqA49ee81psRkRUJUfTv7Z8JN4b0LB8mO3JLjB
ewNmNV/U/JpFFujWnK2f4TKBgQPdkWaZBIqQZ8vQ3U2FFa/FXc0m74fOI+if+KWtHURf2ltDY3oB
e78rhPZQLjgclJVgRDpw8hXZKFtn4FRoJlG1S1KGKqalox7yG6Ng5QB7pX/EzkB2x0n4NA+Onwqu
DJYYNkmPNcmgJDsYuQg0ABspyZr30chOoLkEDPXu26jNi5ot3AdqNo54aSNeU3C9JysPUid9xcGx
/vDWBipVj3aN0odeBsL2ARfqY0Ew7AR8aW8ueDSN2L33a5SP4cbesPuph8LUvs16rP7nuHrqaOkv
ZqKdKyQ/BbM5+HZQ0lRVEdXf9XUmzkmmP08Dx7ckm25doTUXQP7ektm7hFnjJ0Qr2LSuXfv8CAGc
kcfe6DIS+zzHnKfHEWSL5pfXEHHU3EaWjZMG8Pfq0BIQ+6YC+7pTl9u6RDyQ5rw3HH6gOvGI1gU5
SIjb9m2Nf98NFT7WuO1lvkynVrzPjsWhKeNrH6puCsFBd3ZhyL1u1dMILLxphvXPdKyIcaPGZUbK
HP6M4Xd4YLlYMmosl6gWOvswyo5ednttAaZcD5QD9EvzZ0Ttp0E/Bfea5YsOzHktgdA91+aUro/R
B0cW5WgplrKtTDyrDsn2relwXm4dnl30rF7ClvufqEp/qG3zPHxS194duTeTgY7qhg/laO+IlMVe
Z7IPJ21YHSThKd9CEi8jmyWc/8GOA8c9LyvHF9I82pX75hL9pPgJG2XcnEA1QutzJpSi+eoirHD9
V7Kz20culzQW4cL5GBMnfDCdHX1Lc7AeclrFYDN9xCUWbiPEz9V1SE0Y1sNLQgoizfhHO1CJzCwj
kUDce1un8T7OXbTUyHKDQtpeT1/TJmrU8ShtQQrXhWEJ3sCHSk53Vtp1HhZoVibR+zSTUTvTVBdX
I1ALRgOvmIBMRnEGkzWfiaFguJDKacVyKW4b0tkjpi3ULAKdGDFjaZSbcUL3USPLvFHzsg+bT+A+
5t1W5sccC/QWD/pIagcmuHjKw/hT7Tn6dlZ9MKOJCa3Wjo5q/jTa8utCCl2k62zEN84Ahyuiseyc
HmAvpklQfPPTbFI4bdmHeS5QPxrjlBd40yQXtCkdMYdzBNhTQUOmyx0MfxHUI0kuhyShtrrM0NsW
+zbUjcW9uqJOK//73/lpSr08c1H/5RNge0aT9/y/i8FIt3gS3WH4smkApEaTuwfuZVhOFIeFZkWA
jk+dyY5LTJ9tOQ3PEOZ3pYtPkblDnmGt77C/vphVb/kQyDDYq/JXcSckKEVLwHWrL7LluzTS9QY+
Ld1GEapwduQWJ3Elw2Bx6vZQ6IvtW7nyTueAeWTSJUDd8CZSDZF4tT5RTKY3Ckks5Td0SoXMDwUK
bKrVRrhLgu2DbgoNI5OZURqO4oXQOuyzEbhqPmLWNIdfuDeWLxP7dcHiIsaYUkPFeMSYy00VxW6b
40RuoKy86JrYdxF9bhWikN+NXO1bov5bsilyM+XM9maMG3RtJA+HZ/J9Kk+61IIdqUxvlh1f3f+t
vzFyumDVImyUBkaWvXZZ+owxD3tOBdHKQU/3ipTICRyqyKOEA3xL5JzCyvlhmsZQu9QseEXHF6kl
rdA6+S1VkvTkJN+QsHgT4crc0risn3Hwo9DCcdSbnxTfzJXjx8DBk6XdxjIwaJnc2DpsUD7EzFrJ
gH9l5PyWNC2lGbBCCiCCihm2b/RfBSKZhDdrWojPBI+c3oBky82uClRsGzZYNvQ/1VvMkjjKAlwY
plNINwouN+moX6hY9rZZ/UTFoM77OjLPbUXAo+79Osd2HDv5uLMhWvZOkR2s8oX7g/kQ1ZDEJyUH
cFzUV6LocYBw+kJg3dhZShP5YmmeebyYm4EFdFvaH46OpBqzLOw184pfKrxg7VkqkGm1zsQFDM43
F6f0qHcGucFHCfb/SkxJDkO/FcxMLH7Yc40Sc36bH2qnkn5eKgsVcCSpYI/sMjMOMe8YJ41Y4YZI
UxNMlXmCX+gjiIb7DlDIMLs+Q1++4aw6b7HTYNY2wtcSFXkP/9RLRqzdiQrQHwshfLespuGAPYAg
fkoMekfunbMHSj0HJKgAWU6Rg6IQFgoZuCg3P62U8qglcRBRlyGnlJDu7O5nwG3nReSfkI+LnRvX
01FHQJrVWj7kWvgD3Rfj460OZ5uKUBszpu7szTCyt70g8pUsyg1kHwWjVf2BZDRz3v2TMW7kQuRY
QMiNS7YTj0Lo3Zwk7YEuugWKxkkd7loDAIeKUBMWbNJ6NhDSbRUTkk7GDqMzjsElK4LF4gZcRVy2
m+bQhQtHdy2haw1Msc8YT02gKUEDDSI9sSRwEq/Z0F+taaGnMrkUqh5zQEPWRmMCCFfi/m+yyDm2
lTFem0nf8dEeDrPC7zdnFLoN7XSYQylOM7gQgMWvmaNZJwaKbZyX1r7oZ1DsTjf7yYAJM40j+VAC
RkGxq3jFj3eoEcqx7AzlCNcGgbkKqy2VfRkeohTkNMVGGwh5Hl316WGpeE7oinADOcLEiTmJnriE
3mZSLHs5x9D29aXbd7XDySJ25b6buaCt6xmYRLiekHULbHn0k4bV8McITv1ni5hPyuQ709IsaBes
RJucEJ/ncIiCFtlCOLRqFGx42HDyrE+rr+0Txs6fJJwFi5mgx6xfnJ1hQTtncy3x8gBXV1MyhpoZ
imuX2McvwuzZYSRU3eds3YZWN7tRI2ehcg3264JScfKh8koIk/xsHEY/lOqhqKC3OfmzLArjMTHb
faon0dtMQctDVpGZ+v9fhq3m7Fy3rlAc+E8FqyYTVZYfaDehpDRXKhrgR7EhsTKeQFcfY5xxxyF2
zooS43io2AuKKoyOFZXjI6Hi81IqX0ps/MG/SIJeHAwtXII6rN4lxjHond1Xopj0LLzMvHxHa56v
1Ohceg4oR71lbdGXoQ9Aajd9r77YKJ1esRjHsONBilGOXD9EbrM65ZHoQCDjyJrnefRqBiiCbwDc
cztx/cLEgAZqesZBaG1HwK33ciRcrw4UEklNOckmf84qJJDeJAE12Dyr5cC6lilnQl6wY+fTMub9
q2Mj5iO1WUgg1YTxqHDD4ty4o76uS/+DMvVjx449S/CvNglWp17zZqKMLnSLYBT47Ju2u6qVEuIs
tF6y5i1xPuY4CgqHmmiQQ9xG7JIJoSKAx6JoWveoLaiycs5dm+xNLQnq6kPSMqFS/hCpxYl5ZBdh
yW2c5ykE9Zom5O3c2WtIUnXMgza/zSQDJ3NDOdsVcvKKAroV5oiJeliCUS81JoBFOlsLAmipH3ue
varmPmtIfN0ANUA2B0k1QWYQ5ZEt6W80AvmmdfNm6HrPcaLXkOqrEctURBmkjVM7OWpA+ftpS4Er
Pk1ikQWKheyNUzeSKMAqwAHqoSTDVi3RtuBvpKeW5zRvLhewBgDH2tjSYOKWcst1yUjxO9WXKfl2
etNvoN43lH+EyJ8KSCtt/lAczkwRVGambylm4nwVnQhs5+rCobD9iAXfxBksdFU8F5aOQIwuMbBC
YZ5T4agM8C7KtnuoXffE6kEs40tprEd+91vR2/5ovqlyOQIPpstxID813xDsgdj1L5qC69mM+Dtf
ldco1Z+G6EWIcgcXy4fIGirfNdS9PdGDMnnTqRgD72NHFGo0rBEK+0KD1s9OZdA/1CATVrUf9n8F
UU1czmAQvLmlEBecdpbVuIMrzJrftvOUN8AaCOaEW7C/kEaVF5v2qSg7AzrIU6L46aeDtmFm9DX0
eBsWx2O9j/BU4T12m2GjVHWwcA7JHdYLaKayAfZZs3LLU9q2W5A0HgrEG+DAzYh9W1HbXW/gJChv
qDkkti/Ya4OMbDwTkFQ/yLmtZaCwwFWOV0+1BsqsOGmc0uBLoCdxeqcOBXW0tCa/MR4IfVFhRcwW
NDblxUBbE2rUzOIsoWhPAS5ETxGY3KmMVPkxLrTBFfUhtcVRcguzQ0ZlgqkcwM4YLHcLQIYFC/oC
WjftfkJOLS6v4bF8yk1+PdgCqcjdmOHOztpPHBw+qbIgluFLrY+7EZRXDwIa2rxuWgHQskX7MpGe
a+6h2fIvqawTeORNJM4o+gol6QOynz4SLm1jvvf8WebpaUABcgBMm/V6svMyh/qKUAdcHj7EsNBS
A+oHN+TMogMxPtbJiZTZ3jKYv+Q7rvN9xPQPPINZxzhA7N2N1nfUPGXaVy+WXV88qhx5M/dZ7/91
Ivk1+MyW6Y8gyKTWR2BvghXN6r9q9aRMOX6idj/wo7KeWH63oDC8/CxxlFQAZiB2bTSCIyiMaAuH
lg+cGl7KBizCQ8JnKbNsxPt0NxFsi1JfIWOqu/ehGz7yks2IIwFy9p5CwIORvPb5D47vDQlfFUE4
qa9qca77kScfgQgdVT+5UJIEKIQvuvjsyucCz4oiekhd17x9BR8GM3e8qOKoYlENy5tDdaWWz0gt
50Y58gXxMto2ORSMuvSKZ7NGW59bf0wqwMGa11kHJ6dkbk+TxNakQzYb3lcZPMoeFBRK3JuqOFMt
hpKM5fWYyexo44QvXN53HWcw/mwxYemGiGUCDT79woaaJP2ZxkzW4mBE0h6hR2vUgHX5riy7jT5g
nuXW17zpOUV7uwKbQ0muUuP3sXewfaY8FhWCxoNObL3bp63rN/PPKgf2kJ774bUngeRO81bjLmoP
W3KPe5reN5g3twQ6A8TNbR8ve5G+kUVuKBAyuJnLodlN+ujLgU2qBOvR/ktQI1yOspF7GSi2cSog
hDCvVXGiEGFTw9STWU8E7Ty1VBWyOXdoFlweOBkTBrX8fCLMifE5uwAvOdrDtQ350uUx1UUHJXvo
SdPq8xUuD1mFYaMxQY6p30JDEu2xzzkm0vBa9bpXuUkwFCjCEet4FwxANElV8oAPutHkbAH2IvPL
f0xAnoUaoMYrXtlG4uH33QW5ap+YcSBvrQ4bqFshRAmAI1gWm6l/LOPqnoD9403tTQlOAgP7VXYd
JE+SsDsy5nouiZjIaDlVspQgrM55fLjLOb2TZt6pLDdYEDDqtxDP6DrD9+VAQsevFLlc6ghCh9YH
3alUKzHbo9ZDSqIN7V607LMj9dTYTFOs2TrzFYEJ9IYeevc/TT6v6IkUXzbiGgpIUALTo02vR6fi
kyYRmWospbn2o4b8c8q3RkuDkqousyM1AhK/bdBAya2noWSduAP12VgGRFOeW2V8h2HAUrJdojDI
u9DDBLJVy9UDw/1i5mZfbeCibDpTg5uigMX6XbMJBMPPldEdaE0M+kw70NXoT9qbSkpm0U9j9KRQ
VKfQj0hPxdl1nooESjLf88c1HG7NtxYYumsoL5AkUKV4iTgbLGETr1rQ6IZ6jAsKNM343K6q1mqz
Gqa9xOuDZW8Curf2RDFd7oGQbDjR71qAXVlmFtQ+wLsfjuzIdEKeC2IHrMT8iq/GTVRndZXuUzAN
AUoGK7i4jzzGJV/quTsi2g5FRyYq3yp6hUtlZG5lQdPxm6Vw/5v4TVXeMWvZRKGHctfMh7xEHwMc
i/7PBew56i9D8xN2P8b0lrTc715sqT5hVgviCO2FtZ06FhpyCMPH8zcV2/zrfev+iREzOV/TamyJ
Uk3PrfU9qVgcK24f6mPO39Hkmxp33NNP+lI9aeJWTsep4+IsilNnXPHMrTQqvwhvwPfvTgl0PTwl
TuJD/NqWcf2QhfaO0f5YJvtaqO+J9ZtYptd7oXN3uouFIYmOMNxrEtYnvWh6c0zpGguRWGhN5Y/L
sD80e6PnQJ1RcAQhrnrR+xOuyn3k5JjqOZnB2HR+zPKslcPBhr5i5XmgDVRmMAC5TboBZdCaFCsS
QU1SiLC9H/F1ox3+pvO4jwv7AjHsI9ahc2Qu8ZXvIecOvVJNZ0w354KDM1F0xYmDLJvvnakfFQ44
Qh5beQiLlMZ0vFXhpTMzjNp/ykKDtaCTs33Xu38maJ+I++YYU0gi3nO9DKQx3W8FeSqgsLaecQhf
874khKuLSLGXExKdeY13j9S0bLXRPhiCxg2HgwgWAJ7qDu3YM0hwPWP9eW9a5ibsBxzY+mtncteQ
GObkG31ywYAfbFUnoYecWTZ9+sEQ3LvCb1LCiG1Q9a3Ge6w6VKnp83n6cVtwDJFxYP8J1Jm+aP1U
DtVdbxJ2EJdGzGkNlbh8Q8xTxpdThH/0eCdcnprUOLbL+2Q95+bvFGJSVIDtwL0D91bBUKVktiyd
++SWG0pafMqrfs2oORUL2qrygkf9eeIUgrDyS0vHJhNUXBeYgCcOaoATXiyCjS5xYBM1gggWew7v
yPlcUHrPoZM6p0Sj0Vg5Q4TKHXmKbfNzYRtjYoJPxHPdUh+qSidpSL8T2oOaMOIzdxH6y+L26qQU
wszZO24qplOInSYzv2k/m48zlsV5Zt4B7Yd9RElf+VbQOdg8VPihDKu9L3HE8TPH1s0lIaTfxGb/
broneg44C1VPoHCxhRq4CzDr6YqnUN/pmDQpW+2ORKYQD62ID5WcD8R+eroDqL7hu//AorKbK22v
QCyk5iDOg3zfQFeda/EAx9SPCgbC0Im+k1S92lwKkKgOwEd3rfneuxc37jaQzDY2237FiOHWCu9A
JJzREUHeV7uB/6bI9i59ydJt9j0CZdO5WxrmUac7AHfKz7IapVJuxgPC3Emrwy0NfDsx7xfR+bXO
VXgdLJQOvb16tZzKSytuQFoQ4sPgw2IU+3w0IHF+K6Sga1N/zsvyCdSpr7L8FZDtCz7uKlQjawRd
ph+leVArF78nf5Y0oypk3js0j9jK4Lsgrgz7OR3H5xAo0LpvqtBfO69SLc7lUE5MTGtck1cQ6HAw
9fjKIZ8hcNpO5XUtaRfmsukxVvf5e7r+UfsbODNk5Rh6XwPsjTY4MbwYKvGK1mbLta7L8Lg6QrTx
y7KNk1i1xehzNtg+adWt7btYyGrPZNXwOb+XRcqznH4jLniJhQmEdak710Rtw9Q6GgkD6XJY+ksO
5jGjJ3WGVIu07ypvNawM4jUBj5+lOrlKtaPZ9K1DiKLEJqRreiFqUNbFgZM7zTZir0MPTnkOz8p5
oWV9kuVjkoXsGaDQFwpEwOXGTbev7CkYIjJTXLETuqeJkVA/stF13PM2v2vgG78tFGAIOdsJrHfX
JEfZgY6adkvSBhrxHyf5AFj5EHHf65bDQLucbd667rFt7yv+BcKwYt5s47KwIOFayKGw07qoxpaf
SshxEUkghP5GVa5WBWPd8cuQDRggU7YCW6le13Fhq+ny6pr4bwYsWTlYYxWXrmpWIIkw0KW2s+cJ
7UumCca4kkm6DntvXklxaHkJfzddOxSzton5DtQ8GzgGBboebaf0tdLELjIw48cvoWAo1yCM3NnU
vXaXWm+jRuNlebZ7oKyk9p2HjFHFre9EWKfhi/doumYLSDyS7aTFG6oyUtmw6XHrRMO/thYMSin2
L4uA56+q0A1VgABlV9c4RA/Sj7KgbH8K/M4jlRhatnZz3rHfHhxj1VBxtU0gEagn4kbUESubvqf0
yMbouxxkh+qa9DWwNhzwtMZLWtRok4va9qape+RKqPRHYi2nhjdZlxQBIw5QOgoNjXcGfvzKmoHX
LIBQerDCh2TNvarTBYsB0AjnyOSViBA6BZHsuth25ofFcVhVLhqJBYpvGQndG8oukrBWYc36j6Pz
WG4cyaLoFyEC3mwJEgQ9RYqipA1CpgTvkXBf3we9mJledE1JJJD5zL3nHjSJOAxLpcijTp1vobLX
IE7JbHJiBiuMCb0uurJ401dNu2nBGquRRNAHrxyJdXVdeE3gD9CAQ8CVU3ejTVBrE7DXblLNVSxP
blOlr2p4BRKRNmxbziWYiMD8xLuBTBDSRVY9xYgC5CbK8GCygWLV4xb1obWxHuKqz1KvjvFCPIko
p1m3XN1ovXwpZHRAvqHXIH/Nu/wLROznqB9MOrqsIIUN549V6/4QQvZm9FmV1tdMq9cXhe+wh7VK
KGLMWcp9iXOqYpYGe6czrw5UNZ63JWw563lRpoK7+2zJf5UU+lIOKHSHBqYgrat1KJM4c23zFrb3
NMeJXTFctjx2kAnpVRIwlJ80+iyd3dCUF2Aq64CBfzMzoBqY8ohLr3Dobyr7K1TkHXChVQ7UMyPY
WF2X4TqVhKs0y7rNdhlOgVzapc2x63wrPiqUkz1YwbIcUbwCg2OfCWUlMv2IJQGrKc/om/XcKiDm
+20tbDCuzlcWT6+z2nkCz12VBoJk3f6oS9RgptEcSyCe7qD3QJSEfNeaX6PvEw8ywD5Q4UZpwxKw
Kyu911eQN5zBaM+gFsjJgbyRLmMWYx8DlSAwwXmkhi7Az7IuhqbHcCZIw51RDT7B7Cn6Yk2nkYnA
Krb4JYSWyOtqsWQRuJce4Vkx3T/3TotOMdLS7Rjq97Sq412NJTpGgLGZkiULNLV1v43U+9i0wwXd
JZE8JoLJmYGjlughJyoaToQ8hMfjYSlKedPm+S9chZ6znKzCumQypDFi0digJWxvA+QK5JMmZ1tL
zmE/6ltFLOGuvc08UkOjM6wrGKC+QLC6m1k36blmrx1nemb8gifGdm8tubBu3qzzVIr3KYsYlvhL
L4ijunbqH1Ei44lxXevhFJ0gYL0VA+bFzq7FgRziPRfAsNOJdLRm2j4ri+1HwpRyK/QEFFDZrk2T
nsHptA228ssYm6MPTgbPet8XfsyTY7QE8XTOk33DrV+Cr2VFfjDOfyNwAikUaRCQtUSJSLTLXxXi
sNA+MMW0MTOMaN8Kq/uu6oHpG0nXRWk96BLEBki1VzECJfCtV9yqDUZimk6RLvdblUCuy+JmIEkJ
FwZkdbgI5o2D/JaOROnFJfBgIXMm5oP+pyBKPwON18wANj5nfwAsorPm6cwiX0kIhcff/g/9t9ij
X4xII9PEdhwxaCmkhr4w4v4OoualM63qJwPhDGFrZwgl3/UZtU2fROyTjGgzcYeXvyVAXX9waGzz
KbnawLwGRVNXbfDRGACLtlPNT9UMTLnLZV1jBoRXgYxftespjv4plsRiasZOq0ZztYFI4QzSPyXA
9VDwm4LKRQ6g5nuH8WsJIVG/JAbU5Fkq6F4TCD6NIG9OqIVrxmGy/oo0ipeBLGFYowBeSTiZzfKa
p2huZ7AWP2XaOr7SS/+QetOfsq1ZWUHwXg0JdxLcGYDrZLsZExckRi6OhhfTCDl0tJhxDGKyQZUH
t5rZbrRp+y+KnKXw6blWxmlTyaq0ZsXD/mcietCW+A61nkdIAiU53220bMtzUfeO7s86gLpcceot
aYaPQYLFRdri3o7MQxxKoKoZSyhG/IYm3NrreHpFzHJ5ruMfS31XRkp+t+ASkpqTMpnjVptJapyQ
UfXoOcFSA8Vs0p1eMoIOlop4BMylGear7gz5eVKsU1a1e9VJOf3w45aVwtwQCvmqj1HlgEJEqNul
wksqZcaPz705RqbCyCHtV2aB8Q8lwtBFX+DAObDGoTyq3XsPQTzQhu9Mq3075uar1ZCbXTqgPV1p
KUGJDBWd1vLErJ2kut5qwEQ0I9tPYkYjDGGN8GBbu2hRzdD0JU/bNda7fRk/usTeK6rYpIhewz7z
GovAyeq7MTVIkwqiJvL9kG3BDrBUib/2nwFwtlGrvV1gK6V1S84FfBk3KkEUckH72I421OuezsA3
Ce+MbnBJE1LLvVZnE/p7ru3ygXHEQ0AOCpeAGdbiEvGwRnwrY+eb/jgHU2LKJX6s75GQ1nbPFPWz
WKYXPFhOQpxau03Rac8V9oUvy74oDdJVZ0/CA0uJfBUW4mlG6RaSFL4ewrr7ZzhPvrqkgwY/TNNe
06D069g6NArBIZupqV2MRF7cBny0bLZggqYp/itTO8SRvHXa1OsJCTCdq9l1W1V91PNfqn6N6D0H
sFQVTWTA/DhgYK3UBASHwVn5yCuqh7Pk2BtNedMxzYzg3pePqWDOUtlvrUxRJk7N1sAEqW1lQYof
41b0IarOvjUlliHtXdggV/KScRvTWYAcTJpNxOE3Y/6XtT/QEMjRuZ1GpFz0FzGNX9ygO07bvaK/
phEgHORUAx83tjscfs6tZ2yTpmwHEYmLYlxB29xryUq1P618WyQ7YulIIIuDF615G+0jCYEiWrDb
v4U97ypIYmTZ0Kwkx4xplUTjFuebkKqhgN5ox+M1U46zuIBkccOqcKuBTFMNSL14UXXjOmgP2yGn
9PX/qa/lw8pgFsOKuaHYXPQUtjBdJ7j1+FSMVEPRgZh0Gk9pPq/jMHAt826XZzWvEUXMe72DepMW
pwLc/aTAf+GJGrW78AtGjGlUA4dCeKchnC7UXY24g9YsCwZsaOzgeA3k5ESjTcsDGJ73kiEKGjLy
hqKYIYflVpG0mx3UN8jAdM3iaUd+Lu2AeVymcvaxx7B5ytepTmtCiU+Un/4kWoReEMxZB/+EIGcH
icSGl0kYJJ6mnwk6pUx74pbfarQYLSLlVSPJrH40KOtARpkv9t22ZHsxT/g6DcaslAE5zY1yHEW5
osjehPpRTEw0bOU2p7bnDOJfRRNfIGbKcAbsBczennkSFE53ZNecIpAcD23+AWNhHlAk2XskF5jq
FoUeMnjCAlE0EgtdIqiD/ukIht+enuHorL6A1SyjI3FTxKVE7Tl0wEmIdxlQeCXV2mZxl2cnVE+2
gb8g4h0J13rpz8E1ikl7SHiQG0JHyYiEMl4zq1x4UOfSfolNMiJwYREpsOLTisMtNbQ1nhSJqct8
P7MfuJX106puKjJLIJTkDn804L0aDfsTAjM7QES9k5L2CPh+BZIkYVMHqGrDqhpi8G/CATq2EKRj
3ijErvKXRIWXCcLogk8JvVOXcXEi3xx7nPksMxyU7KVyNpWvOvvMeUXkYIvMyFXVkugTxa2BfJDA
Ig387CeRfdSK4TnUL2MJUoShUKKi6qqBzmRUXPaPHOJ1YSYhp9GG9e2KoEVoxLxOBkYYaBFNsoRY
KPfUlvlySrqQ5lBH7WWedNoB59Ql1rmjX5rl8Kjnd7h/HvcMc2cQRjF+uYqETuXRq/2vUtdXYMFR
m+5ja3xtsiV4laRjMkqbLnjvk8I10vFsVtFvr0ZPK1nSZpjv8CEODiVVpKEnmizxN4IjjnMSi8CS
BAdrBMQbWAQglxoxzyT1kh30EmCwlQmoJJddFPonZPOXbqFiUtFFZyu0PUvZsDi/2QIHXeC4RUtI
KH4hjlaT+Xxfj8fJSah1huL/VVFPNCXAYqppgh01fARZ9xCIGwG9PFOEOYr61Svldw8XOesyYsbp
ELlTifdcGPPsl+J9pH2qytOswqv5pXQvDeazoP0lzjLQom+9lfetSqhwZX8M0uip83JUph+ksR8a
PhkO8I9WMGyiprV4mhebL+uQHqh8kDeI39JrgYub/S1D/4aGpo9sbELlPozjtQgR7DgM06vK4RE2
d6GjbwWwT0eudnXDRkZfFiUfspKhMJ6eQ5a+ira8SYPly7x1hfbVQqMwVEHHYh/m8UsRoHo0qFHl
sIvhbhfgCUx7pmJZyavydzi2JpxeN9uoPUGrOcJbkkEtm91yvJsjUNbVrcGepzYo+EV0yZ2IP9Ht
qghUVH2QFu8c3lvC7F/R5O2dSrj18XXQ6R1pcuReuprKjF9uydrc8BFIFrFhl5yFITstDBeHsjJe
g4kd0fRNYajQH687kEM2Q3X4cqzA9ZnSnA2r3ZxJIyUqKaZg7VY8Q3DnooXMWKEc4j8657mJHl7h
tpdxt4T6P1QEBVZ6FHjKfIkcVws2YX3Skr3cfmSO/SKTQDrdkIBTz8bKYW6Ir5YUPwHGXx4jtAQR
x+xc/lx537wpepA7tEZJfBCmtZXyv65Q/OWl6ONnVN0NHDsFUKsw1zjuLwhV4VsY0wawkQFF8ZTn
l6b2WIAgY7MUn8xZHC6Yx80arxOcSMHdSZJeJ2O1WcPmxUpkcZFoHkcjSFTWWbhZyS3QANC8JG8c
3jjWJSDrWGEMZpcoILnFXEveUrkWqIXJKrizGDaPPAINOeNv6q9Te8ANNgRByMJVqfPSu4MIdBUf
EZywkVZ3yCGav0RTH5lqANpi6K/CHXEwwttgSYTCXrm6JmZBxmtyshpAeU3OkrK1Xrpcd38yNoGR
Le9UhW8G0+0G37pc7+yockkP2GUlZioxMATlrhfZLk+RU0J6NZRwrTAqcVj8cKMwKBgqn3i/rIvX
MX50n89DOdEqoAkdHynq+TVq0qxxg2CVX7W/4mtCj38hU7QBMCLt4920a1/HB4bTOV3blMLVuv5g
KuAgZ+7dj/C9fOV1WxTHV2dXX0HvrrC0TJgUb8iJ8WTr2WuIbmHgJud7vGRwBvocCVE/kfqWMTvB
s8Q2kVpyYnE2Kt9xUDI6t/o/qV9rnwPL23o9u84eoYB41Y8KtxABtwpBZ67zj4bDgdCOxJTJB8sR
ICS/+RVJHeY5Gr9CesI+Z7WrTBu9Ppn3EiOMveVr69L9WHGzrppNhUUUZznqgPk0IgeegLavir/p
HSoBOmV8F5ShM3b4YuNoH/niXPGZ+6IdDle4cQvbRvzGs0sRRA6yy3PPj9bPBPPwA/Kj4DkXs1ez
Isz2ZNR1GT8TqkOMd15QraXyjqcGeQAeziE8ZvLGUXxa0s3Q7/XwINmHPCKW9lxNO4risGNu7EvV
AZUQOhgB32hfQqvjC4QMz7X5XnrdCZOESsi79YvJ1/pHHhyK2RLK2OCzOWGMwn4PEl49nxXW6eGp
tr4bm8npeDAFPKJ1DQ9nh9pVMc6T9mCrHGavcnvXKs+oHw13F81oeK8+S9037KMwLmm5C9NLW/Mj
jGjWYeaIS9Bye5weBGoP4iknXm74HaoAwBhUbQG/qHkX/FOp3siAzqHVm8iAlZ8g86S/qvNUGRjf
pg1X0Y2TCIE0YzYMfBSDsYtiHRUb25b0R0GpCATI3jxQFrT6g2agYzJtnSj8UJy0BgfW1oCqvGV7
YOcnHT0+HmRoTbOL/4aodM5vruUgJRCRDtVLMw/3dq0eDbac8UMJNknqo+nUu22deWq7g2oz1K8c
FDzeAYYInjOSglhcMDELv8FkBxEKHh570lS8Qnu1hdslO0vZTvchd6f5MDxVRvIRypSzIW0GncSm
HiH22vlMOWvxGuBB0155RIrqwLfbdvzhU9BvmxKOJcsuTlrfrE4zr0sYnAwU1Nu82fEQo0JjHP6S
PSPUCcmuaZZfSSMB8TkTdWe7xrY2OFWjL0M+mePBKg9t68vS3iYSNdtzqiu2m6ypfaZF27jMJQrS
WKY7v5Ac0cadZ3KzciD7+rYOf2bLVUip16uX2VrbFe6stTlhetmqxAOlu6L8y7S9pu7B7ARQTOdL
3W10kCV/fBR8h9yT9cZectnXmnmG28LX0+3GM9rfCkVStNUdKjNwsNGWGWKhXgb1Op5dGaxBs6b9
Yo0rFVtl3lTNL5NsC4Jct2tCwJCbBBQGp1DCKmDTY/RGKXei5GQhG2DrL1yN74vNQfsk8COhDAWB
glivZBvpVv29pZxxfikH9Za1GyvtNbBcp17JVEMpzqhVfcF4GF4y+Nj9CfsWC2+egOCn/5zJ/yAa
2nRJzBLFqkKlp0JKY3GBQBdXnLswjnRYnsxV9j1CdcLUFA/UW0M7hJjBKIjwwoZ9Se/4qtT2wJ8L
EFtS0K8ak3nKGvWN+ZT+Ym6UeQcqggJ+0/UAWbYZN2J5563hVyeXpt8y1y/ghmZ8g2+V5iWfC8bv
XYMk5+yR68lUKZ2L3i7nH6BfJiviYPmaAQ/y6ZJz0+CFZWOFUuG1G8xdxwiPw46UL6NG3XQfR/pC
mbabqRAAffVlEZT00s0iEAL9ED4W2AJbq/fV5lQjOsJ8JKNgfhTqlpVbLPY2ZzAvSAangNhNkivX
jXKaGKXF8rnjkNGnu84y09iMjOR1TDd+Um6bluNjDfggvQ7rD42ucJWGh5AP6z0fPQ5iNdjlZFQj
MRyvYM7YptQyOICXma0MW6tmzzzRqV3mA8SXOurWNOFrQzmIeLuPBM3yHk7IcMe1NW/qHIcYg4nV
cFw8W/NGAbhLnFMpQ2flxPbwzmXRS0QLARAHic1aRTHVb+OP0XEn5zTEVHg+Us6AlE59jVKlk12t
wv25Di0fJE8FfoQAi9RTxSp8Zb5W/yhE1z14xyjg+GRBKNY2J+laa45adGl5cBhs5zfnq5hcUSGR
wS13IVMqXc4D12wY8ZNu56NWkxI/QhbvnDuQyxgCKxekWB1+EeVoEnSm7ivZ51cro02qb0pYBOzy
/w3Kmp+PPPeIVc1niEzyLjVn/WpgHwOHwqKSmEmDu33dfKUxq4kdLRRiVlw8+jvRM9RL3Jnggjr9
vSh/5HrdNzeiZnr+lWYz/LZk3lCfbHideC342todDw9RJNlXdJ6Rn7GJIOuvXU5buCbycEj5qucr
tIhJZwhFCuFKHKX0bvJrCpfFCuu4stmlwZ5FhkkPwaMf2Bfd2QOVZ27bbXLL56A2CC6Qngzsxxzl
rZewwa9WHX7ZFbu68cxpMDJ0Edi6b8AFWYJi7TqqSAa6vQFZSgqek+UjxNMnr9X+zaQVxFi6L/0f
vjzoAT9ls7a77eR82dauBc2uQ3ho/LYmGGm4a8Uh6o6MsRKZySUIJaRlfoqgoLHuTN60B8fFcOFm
zvF9xH550d5K4ye3vqfGH3AEtxUjbv5PBegv5B9AXCCi2rsSRZeF9t5rYOM0vhnsa3vbs+CmVkep
MZ+wY7L0HLgW8szVkY9j31ipjDM2vENcsdjLWmgM2JnQhc8reoGSdwUFjLFUiep8wI/FkYY+tQa+
whGJ9ZX6WHXTd0pqcanO1suCgdyZ79q+I1YpGdxsRhgJo+EmWTzwG0hgdFDUJRYAr2toU3+g/1tn
8oUCVfTMf7CEr5gVF9U/ipLY+sFawa3Dmy/la7LOUmeXVpe5BX1Lw+BZJplTYFU2AzvE4AvrrSvI
5LgQdcH2nOsrZdBOxrjHvU1Fj7ixc+5p8oABFbnqOyQ4c2AqeADv0XDfKSfsCiEDk37dZGuj2DeI
F4rhqJOlgZCDOLWhO1XRRRlvUoLut+JcJ0YE16hFjaQeEzQprzMy+Blmb2h5PGbUVSUtJBDmcjxg
7SHGlveC446Xrjrz+FkDnaUPOgxADToxuFfbsDlFMhmVC0+Ch8568GTty7FgFQBNailfeayiYktB
SwUQX02m/++6s+r36ZHkSA4O/ptxC6UML7mqsUp7DMOeLA0WMjsTsyDObWujLetD5suuhocnhMJE
3i6nzxGmKFAfJd2ULATiH0eswQuQihT+jmduh/o65/dpgDkrX6WKuARkNXBoaW5ZMcvSKiaTqQnG
XeTIu7CK92IWfgiddqwIVaY5RRuIxBbdSL0xWauanXxb0jwm4x+X9pAMSBUIhRHvpIRTlVnEhb/G
Nhqs4SINyPCync7YhSmJpvjuMtEG00krGZ+grSygNAZbEiNRMvAYhyEnHMnd5Zkr5Xo16xKy6te2
Ih7DwBHsFGvZIrRbQqNNhyD6K4zPdX2d6ss0CvqMU1F+E0jD8Y7OLnppONnL4lNr5k0xfWXYt9F6
Fp8tJ+9E/lRCyoOk2KhfEMgon0bbgbOuPLvkc+6VjYy8YNgZDMUqUAmpSPjqM+oM2GvYj1KLY4WX
pT7PnP56/95ZHWQifdcSH2XU7LIG5TRmE3YWhBvGS0gsYDIzadJwPTbG1c6gBvEgWCMz58xaDYIA
w/mYMfFhxdv0TLIlgOihJ3QUcGu9vsSCXdYvH3KXcpbPj1j9KRpSJ0LCresvHYJLW6Vu3g/MvqDx
Ucfx3bXMPsNrKz81FSvW96PIrroBrIAF40+rn5jYB/1nXxmrzmG0dx2BTWX1u6x9ko2F3v02R2+I
PjwCEW8ZqmOIk6Y/9s9Mrxl3hgYwkCUmXKfdiahQRUf42ESWglHOxk7UJEgZNhEK+nATymhuWbg1
Co4fW3eo9/HS95HwQp3GQE04nRW78EOHjYs0tjm7r6Eg32ykDrQ5EzuBlGXEzS47aykdOWaw9SG6
IqmeXcumrtncNQxo2T3+tQW7oa5XfSvnVDJnMFfUHqjcUontFJwPrYYUULOirN1QaSjjApuxGOp3
ArlnKeG6CiSa8YnlKAHabmpsIzNL9xJEVFb/1XE0efTCY2yLtxiqS+gYASoQ4yWY8CsYwZ2EixAh
sMR23oSzVqPuNh0bfZVqPdv/GTy3CUmS9C/QtVNppn5g8x2E8oDJkRYibp8lUopS5KxkbQWWlnLV
iw6jobYJRsZbndlv8rh6GJxKxCfhY96JUv/A9dbTDfWeoTm7bGrOldB/Gil8IQl245jBVukYGMQz
3c9isJonLdoAQsHq8VZ2uNGDsjvIdviaK2ni6jcKbb2GgjtL5PC2FoOxSXauwsn/zNb67sk0TQrN
66fsgBl7p9Tdvy4wMJPTRlSsvorCcocpwp6g0mqq+zZLPio51Fi9LKGC5THoNVQ2lU2Q73hUFUgC
ze/ImWlU5YxSKIU6qTq/dS59JxWD+5IUL/Qb+HucrgTXFaJ2sU3C/spuH5Bdy35hiWm7jdZ0NHDs
rrNTMaY3ORgSFuDJAcwGns+WoqEjYUCtGPiBTNe93pI8IQEPUwzdZN7KwIYgaLTxSy00cjpnmmiA
SOEPr6NF471t0uaQQk4rqF3x2rOGxK+7RuIooz+fiDPTSbnq+xFIEJ+jor7KevSSldYzHaEICnwE
IB8OIs9vmiwOizqYIrm2FRLUkxCLe3NwZNYRteKPYfSLJh1WOYBARoQQ1hoib3DWHNkAnskmwWzN
4QJWlHRkW+t30XAyGLLVxFAZAZ9+aZk8/flBKsyz6oh/ZsP7b0nvY3Crp6XO7a5qAlY8ZNQP53w2
kj0p9fvMRro9Cn6/bGMwBi0S829sjEMH51eyhpcWivPKHjlViv6gkLiRIidO+fIEq9uC0e48XyqW
Q4mibdvG+gYoiIWFwBpIXSicyhQ7DWP9NMi+hRU8U07dVYSAix/Rg+L6Cjj/pMwS741Z7CACsD8s
91obeoYS7yqHlJYIJC2DwfBmCGSs4o+R5ynQx5OY7Ds+Uq3rXgCnk3UhgXgL6C1VenweI3+j0dBR
evg2200Z+K3GmFnL1rQfs3OBZnu3FcbXjb5tOq7YZToWk29QMWfsbqLa1yVbTSs/NZGxTftDM/V+
mrcXTcNJaTiPWAlOdfKuLSjIZe2voTbG/JV3sR9rr42GDbtjQpHTrvUMypJjimzShhY3UYyZBJIv
IbcJ+jNB4iNZUSXlzEuf58wcMxRC72PynQ6fc9LDGz8W2g/cTThR86pl5QvlyR86gpJm5lpsCPFp
oUgtWKfno7GpKEDiFtEolXiPXUqtRsKJbPwlgZtgSKsXWQJXil5/VWjHWj4XJZbW1RjhWWK7k7Fm
BIRGTCY6rYT5+NyarpATN5AKV572Cmlu8a8VfjQttic6ZQ4zT0JqBnWQrUwLyAR5tVK6gmM2TMvN
OLw39qdmf4I+I2p8Y0f3Kv0g9IBRz0CfhSKzz49tGyM01NetCI9NzAHTZbsMvHbYXdQl1lIHThS0
2yQ3vAIEWSmYVcokmTUmxFjIACQ7KL3DKpiUNoJbCUXzVCjWOtAeXoCugoMy/cDkWhmPVnTnUgu9
2PgsCtTIrcPo9w8MJpk70Rau4YaoEzSc2kYNKl41hOygsUYAQe10rMZ32XZOSsZyOXNxDh+TOdin
2rxXx55YFEHaW0FXx05O3etD8KUAl2YFcSy7md1pQVzYhG5DBjEnjewpAZlHAXHKypF1yjYhRjbE
SzgIFvHDwBgJrKHQjHedWgwjAYks+tjcZU5gdsPrIZxwUIAdKKwNTSSDFhAobui0rkq9W+IPdJOM
6aohr2v+NJFfVT6d+0AHk2NdVRbtXYc1e2AMMrT0GgIZeiB2nJpXREh+mEbbqijYSNDJgpq66gw3
Y5v/d2bLUzFe4/psAJhbObG8DQX2j0A+N4Rpc0Zf1ZkcSkM61Kw/jNz+VyMJkmb7RgESYNyXVQvI
F9i1E45ogvpKH8FxVgV/kjk8CSM6KLN6N6N5jwX1aKG0JO4EqjspLRIAeEu5FjBI1RKysD36ofzd
RqegDr0hkM7F1um5hUsfYumLOuZnJ9e26dxcZpORNjsbR3FuU9zAP4X33ZvHCLP/OALpgeT5KDCu
hEhzYmTKGkk3gNV2FjTtgqZ3dDD7l0dtTkG/FGcxNGiQ784MVaIbvrH6McVQ+GyxNuAoTLtopw02
c+VfwVTXHDz2w2c16nZSoa+NoPyTO2TDcfg6dZlHVXqhx+voRDoJnT5zOtOSH5qpgHfRff5OBlLy
n9za5yme3K7WgKjJvgGgxAC1lrTqsxmqdyHaszHUB/IwCQl+H1M0zKp6hHZJoPrAFSleTcMizgpk
VoSyGvlXM/fvLIoozbemdWsjzY9HifSJ9DSzgYbsA4bOuucsJ+s+uDXMZY0c1ZKF+9ip3qv+o+un
05zW96Kf32U1PgnSmPDfw9pMf8R47Ug4Dcc3iTYuqZki4eUHx5yf1JknKLknfLhjSJWex2srqm7w
zFjjhD37o/YI9wqILnnyXbrJgJC1ygvvq4ca6iRwO2S8hkak/dhjwMixghcTf8tdu6rj1gvD+KVT
HXJpSXo0zOGSIV5njUwzNGB7I0/4oRLFgFLwPErZvZudt0IO7wZjcIVBHbSfXa5Yf7LAQ2qlVFUF
EGFGSNC5KyzKMsQg554L7VUFrQRLGIpGd25LFv0JWYjs5cvMBJIfn3pkxXkgfiziVxU4rmtWPBb9
BH/rMhQCNGCMt3ERMs93aMu3obHenCZ+NnbtVaH227Qoc5KyfI+QDBBO7o1Nc4JwST6x6ZwNp7lO
hurG7ODlCm2VNR/qZYlgcYcHzQciCFm2fMNQPqLOvtCEcaLbx6Ysj5a+6CyaEBNed7F1r8OSnGem
szIE/hrEJLuI9QVhXinugq5s36DLvnF5bTMMG/r4gAH1rIilK0X2kI7j0JztOn20leLn5cBTipqs
UX6qzI2i0U9LHTFI196r4BYE4pcCCUVjv9GXr5sUdczTI9q28o6y6XvST4gSr0NZ7w0lfVf5kMC0
IiTc1kvHBp3KD+bgkE48bJP8Cz7Wl8IYff95IHWkBuyU9uzQkvigLikRBkrZqldoC6J7nSnnUihu
Oojt0IznqO3+TaK46JnkFWb9v5QS6Rjz0bBj9pyNGmlKazOg/W+sLwguV22ZLTiEURvjh2K1l0Ip
TvqEeBOO3zShXC8/iJq7qCAdvDnFO2XnR+qKUNWe5lwRe2Uzs5T6rV0uVUdwKENxhI8EByJzO+dI
uqJXMtkcJA4giAxhpvgNypeGfWoVp4uNiDdvsTeln3kCF0j9K7H7QeGBh/Ureq+VDgNVRFs9wc0D
jXxLMyY1uOJCpBgtggFeWSX7JnyBsG4IENuOW3BhLedgyGkAV0PVeg32Gplxao6KoY3ZUNlvNZMp
CTvdpPVYbWCYwCwxs3W44Fs6KI3tH8GwlApf9sgMliJsCnrwYDAPOpQQBmjLCoImdkfmEhIQl3Qa
yRdDRiZH/gBiKSK8b8RgjrfGr2BGqgp6hBKJ7jNOkSzww9nhB1RB8mWnbZ5UJBmFvuh/q2ZaD0zL
K0BkHfqs3iF2vmYbyLZJc2x3njII+iRD6tf0EiRUjUNzAOuxG9qQniyA7VZjMWHdbBXo2/TNjDim
RkGnIHiwyINLS2snlS8CK1baP8byIkHlaRKAttKnxVSvQR9rtAbKKLykS0jIiGV76rYJ18uE87fT
EYOzVkZiFmhgiGEIYJvsRxl5KqHwS24phCs7xmtGgygXb3pruRLLsVrt1mRVsA0cUXLaGzMML0nS
+1LNCG3o9pS9m+As0HqmHCvLGxDAQm7hpMoYKblG1rOZ/2rhgzkV0rwN1fk4sf9mrptUL1Z/r6px
Tz6I1zU+Zxx9FR9Cz5RxkSgSLNBg8U/Ita1axsNqtzFrRGVwI2L2GhYsT+XfhDt3JuSKI1E3XpBL
aI7JvsTYVuxwMJA1lLn8zyDetHoXq+Yx1Ps9um71A2ebp5e/y18zLONSbCUNAv78MsIEUsEgBgxw
CeBeRcyhCmQ58A6bH67E1dAe0TeucmzNzfeE4EkOGR4bP6Kg0OszNiAvQc4D8kydO2qNuTqBPoDw
OO4WtKua7nvzp5Wundjyb2rJA/K/0z/1wlf7f9hFauUbf2wafwhscGlyIS9XbQF93YAzcSZ6ZUVO
HTdc3sYnwspOEaYK7JzNzglZRdbinNrjA4ATMpbqxPCY6WJoKQfyklHtIFG4yVLrgzWnhv1qy98W
cVK+t5iLGeJpi8tsz/+X3Vn2xTuui/x9QkKr6Lc67gGuO0i+LFwJG0u45nwxeSUddJ4m8gMmkBTT
AwKKIp7WMpL9Znq27J+oFVgWPcqF5p39gU5nKfSogEQhrCVVltk4vSqSZQgKkEwpbhRmoUbtA0xh
/KogytbO8O9SOGnqoogSzlogJcPdiajS7zOUstWbg8EuNt4lVPvYnlm/Q6zhKmnQJKXzMcJhMuPk
FxDcWizXbaSAxuChwRMA14V/1ViHke0tBwoxqxsNnUctD1sbcQnzVQFpQJMvUeAwHWXrx4EWNXjK
B8unDSeLqKEfPQaIFPsh+I+jM2tqGwmj6C/qKqm1tV7xbgzYYMDkRcWqfVdr+/VzNA9JTTJJMLak
/pZ7zz32oNk1E+wSi98MTUED93FQhIpootxCaS5PdD624R7amgEC4+4WEJ4ax5XBpEmjwZtLtj4h
VMsa9xUyz0nuM5gwLuocm69XEKBVsu8Y6vSoYKEpDfACO2zIZBRU1qqMMONgSg7EW40sdGRJfXFh
vsYTDSQuWp6PjMEAtaXb2WApiijXREDhc1ZHjAmR2yLn3EYRMIWYsSCmCKK9SngGE5isHleKm6DL
TQHLVawHwlc7xf8bQEFvYyZt/j5umRqk+7YlMmog4iRGQTCYH5PKHjgxNjSNuwJjSWAXW3nPAI01
Gc3ItmIZM4fzGtA7McIVfFz7UZBbC7PCwnczTdD6ANUMUXrIUmtX8S2kDrsxxEscWhdSQB9I6arZ
QgQRdLJsWC+a0rhK7qE1bR1/+b2F4AlHq7J2A7Ypf7DvF8cu6dfHzsSMGBJlUebkhgxQUAyys5DH
IimGiUlMLbs2eJKYWjYzyGlzX6Bx1Wa/Jud8baNtQB+xJzwFr3V9xx9yJmPTRTWMUbGmndyBD32G
DLKNOvRFnPTREB9gZS+r3sR7a/VvlrIz6C/eIgXmGWq7/1pmzNz5ZXZtsXQ1+YJ/XjH/Q9Q/re0c
/3v8p8FkDrXeCuO3Tum+vOvE2Agw4Lb4bmDkcJN1pBk4xUdfX0AZ/u88Qh3jAro0bPpwalFiyJHn
Y5OB74z/RRTsYm8Jwzp00l37T9BjRfM1FBdjRuzLCYxg6X7CMBSml0K9pd3ZET9hAMQUCYzjkU/2
pnP+HPARwa68Y7c34zaVl7x9i+PLEN1k80tkeNZ8eN2tst5mBrYWa9dGEKUUv4OCVMZHSU/eo6ka
WankyL8HfXb0gxnvRuopP/6a0GgDb7Q9PBw7Y3wKgzPYcQzkdzF6aBe1obwD9D68IKyysrOhX2Z5
y5Jf14YansPOg1F60XR+4zWKSJfdklQ8ma8mYbIDbBIP6WkF+cFkY9urX5o2O9+HeYkVrlv5CVcQ
wti4/+3CI0+5vU0iHnFsnMK3xMx/HKr9HAdwx9JIwfvw+mvcQ5GZ6q01SQQAAPCyfBeQyzGxb5gQ
FuQzRx7WsAgUjJdiHrGqB/88kuviCIA+PkRpLqWwdBERp5Rgw+rVCJoVFsKt4bOyTdkkMumgk9Z8
DD4jRple7PlrUQgDDAfjwH0lnbsmfuunW98CtIPJktPNeVg4i55Jd3bNFY3s08wszHzFMKfEvV9u
3XpTD3+x+4+Bct+yqF3qO4/pjULYi2gGZDZSTNTliA5nXaE71au8pProHaSvznoxWyfp4wy6aJAb
AJFq3qYG83aKk5wQIo6MgEjV4QGoJi/mVITXsfriyBXuOwluXOr/shAIxLMZ/8zWi4Ei3u5/HQsy
vP3Cx2nN17y99OVfNUEUf1LqkKl1y/gleB37cJs6mIk5ets930g2XXRzCpf41MgHMwOon1mFuJWs
0FrjmkRv5SZMXlT3mSOOAVA0YN7shhQkFNXF0fNsPqiHyt1X5pvD4r4rLwU1SUYJ6uv3knogslal
mNCufCmW2C5SbAKM7lznwu04tGeiPtFRgMRJXlJgJLPxVpaU2iiYcP+EA2pu/1wO/waTPXZ+7zdP
TnmZUbSpEP4Hs/A2p+SUbHFxKIANCctFyshdck5dVtU1Qhv3w0EcXvo9ubTIJJ0vIulXwCI67t0s
Yx4ZXVX7yQvCGO4Gt0Ls/PyzRoXWWO+j/xODoihZiUTxNxOpdZec7e6xWbrH8qT1WXuX0D741mOU
nPk5jbZheUztJ7T5o0CAIwCFIyu06dIxXHPxoIn3FluUXbHYo2pMkHom4wEjEDO+edMa08HWwZPS
tKLdsE/QmnoDrslSPC4mv7k9jF7+uvxS6PR+jmp23Kgn6UTp1fdD1PDUnR6AMABJJ3sieh4qbtIZ
yyukJTOZTjJWR5mgzbDd45iewpHYuemfK81dDRKCYKytHmi1TIuYUZPkRPME4hn4n0E4gQkGDEwL
QHXHBKGY2jsVaDbFdDulQp6ZnKHmPwIK/w7RgAYRk26ve45j88Ku59POmt24WLLww+rO3XLCVpk+
xMw2DQZOSgN788v7+LFtbMhL8ZM3kMIRtShGxw/ZmM9I9XFBjO9GKMksmbbwf/d9+hpbkjUlRKEy
YcBZ7KwheSaq8zgN4mgt4aLheJ9SVhWq36QLoL0pT1O2NGs8bpa8mFF9lBxqbozpTk8nT9fkKmHX
GJJba4dX0k0vPfnVAzaz1kUnJoMdGZ/7nPFVJr8FQraBNF64CMt8zZydvRcMuK3cYwEwK0jy3Zw6
h4ASx4U5CSADPbp3BHwvInVImu5gMbX0ZLQPA1JcwA5GlHySqJGSoTaIHKvDYSlsVk/DvE9U8OK4
OPGs/FXKUdxJp/ewPh/CjgVpMQyvc81mMmTrT4rYpbf4krKQr+7Cg40qBncBVwDCI/ad7HAXMRcP
x3EzrKZBIxVpkNkS2URdZv5UJHE6culR6ls7QMmSl9Lq+vsl1zUPmKpkYf1iCfvk6m5nxjVbOAEZ
xXrkRR4SlDIlK8NVb8Bgn8sHO68+W6Pfz2DTF8dlviyMFr7W4NAOT/6Xhqg3ESV1F7ZEFVvuOaXW
9ch44BCYnxqLwiKA10gLDlR/DTL9hL3xMpgDbKq/Pu0fU4s14xgZfz2UOkreCmymIfJ/c8FFaqtP
QekmflxwHjP5UTWgj1GSRLxYiTA4DuOXqu/Tt1yJq4M4L0C91jTVE16mzxzbSJmT3k3+FatA1gI4
JZzW/B59SF1uz4uuYxYLzCKC8bExzUeb1w7X53HwhnPrGueIPWGfQBepXqSev2odnTF8fFY3L56o
RVn3F4tKAqSnG3RXqPunkeeYlUMXpbNm33Nvq+m5hbLvOa+DivdB95tCC6uUeG8Ndbbr7NmhD0Qp
sHHd7N7xsVi6O2dmTl/2l9m1nuBKnlwrOU0s/1o4sK0mK9Q41kz5i3g+Bc28K/v8GSqPSxhuTsC5
IUKGNeb4EifRLVCsTbXGZC+ZGRfg2nNaOa+QG9wom2psNhaxF763s2BMZ4hoskQ9dGh5YxHuRtJ0
iRwGMh4QPQGReihZi+Iy4MEOYuNsdESBkkuvOXjI1AIW3t1Vxp+Zbn3mmzi0Z+u7CAA/FUymNAuD
0uz2SUgh7F01uJEm/Yr76TCj0klssJyxu7HKbrv0hhHQFzW/ukxZHba5fCFnMk9GVJ2twnxX6bya
k1e3F8eE7bqCbDWFiPGtu3VqXCzvMwESBgac3IAYlxP7UDCdICj2bu4/IWLyXirfxtnMAJzAb4xH
ayeGKmIzXQAw5OYPg7Xs4+40zAfVcoEP/wJ3OgLbRQdpbqJO7+cWFaFtMj38tOenEf0ooUTIsyMY
p60/XJwgvsAJfQSrsifi0kCM1M8BGlYE0F1MHGSEJSPXWyUooygkxv6WZD7SEDL/kgwDDVBPi0or
Ac2O4LnIGTLBQ3EhLTZ7Tm25LyCDRtz0lZLnhB+W654DR52zDvU+6C2ZCgTsLJBvrhdeQkpc2JNH
oHX/EnLuuio+5GwYtLb3UlSnCZqAXNCvojhkFu2ZN82HIPZOZf3TIeVtKwe7RnZsfR8vAlZyw31Q
o3VybtHZDatHyQ+QbBfSEqC3WxcV4ZSo5GeNqrkE9zdmzts8me+xIf6FY3YO23kDQs67lVP66LTp
LtMoIEnlclwGdBjLczM8Fk7zTiNpRzCLDjFyL5r+HiKYd5Xlhm6I3+U/AKkAKCNrBpcQgqXiPHuH
WX0GPJCKcGd3zyQAl/IB78lXScJgfWqHvdkc4xhgGpfjyR6uc8FDew/CNE6XqijgkQKaIHgO6/ck
+Y4AqTn86PJlGh8jH0PhMp2iY0mL4NtnmR8apK60r/mmbJ9BRc3E+tnfGvtjdTWtv6mK7+LmnCSf
zfjC6HW8mcXTnH+wAhkp7u3nztsze6Pnq/qb5+9y86DNg1BH0R1KUD21v/KCB2P6N+DfZL3qFR8t
4wbVvVnyXTdgDinw8Il04gdME4+zHwxXyF5/UiIPhuXlTkTu2L9Z/d1ViM8+JKCnUv4o+9nkskWB
vljLtsjWa+Qa+WVOgFldG/1BlW3HV9K6cZdRXOEu9IxfJAisS/s228zLyALlYIoXccgoK6s3vvk+
PkGi4zRDk3S0xb1XPLse/suHjsS84pzWWGsx3TR0S6UfYHP6wyuxmZsDDPlHAuVWFpTwtOXO5Qdq
bMpeKHjdzYEWKYonKU4wNtr5S7f3Tf/hDceQwq/lEcHgT7DCHu6z4DhOj6AzaoRcbCLThw4rLJ5U
+Tdq3qr5RWbvoKZnpITxyeseyu7R9EOssfGdpX5jpY4Zbibq3wAET2A7bFYXluuKDEPW86T3IEuv
YaKO0TOkl+Xj5fIu5SEK0ZOCjkzRYlU59PsT9Z2BcdX+dhT77nezOfDKBv9eN/cV4GkPNMlbWPx0
6nOGTNwP7wazvK4gcuxmi1Oj2Q2ckUQnv/QWsDS78cEb9rm/FeTQk5mtD5H1HKpHCvoMC7fjAXv4
9sp/Jm0fOAu7/UohDJvnoH605w22zSoi2YQn+LWsGHl3v476s/S1yp/JdIrKVwb2ZvCTyZeOKpr1
IveAYvLqBc+ZYKkkP3PnIaRtbgJwftNXaT+M3ROz4cyB2bKCQdo4mDJfuWnmBPfG1dQPrYRyj6l3
Yd89DxMS92Mw/4ucU67uEV4VHVNVcnOeXMa26p3uJTQ/EyzNDXfcyIC9yBDoPPmgr5hzMeZ5svXn
xG4+H9ONwlTQgSRibXJnjunKzn+Xfnt5TvDigWwypJjOfvkw8ayH6h734PG/8vYrhhSzHG6Pgsdf
8OajIiY5CLVMvOnzh2zcRu7POL778jeRf673orm8RkbuUpFfgz27InMzpkX+6gfAXdXabRB5Ve8y
OAloM+46RoeN410simisjNFZ2aBb9l3w1HcH3Txm873XXjrzUbmPbvOaZ2evfU8QZPmOdedhPTH9
a5ueAb4L5ylId/xHxoPRxJlR/AUh2AF1U1BHYujDJqN0GE6Afx4i97fOjmS0G0hIjXMqzpO8Anmm
RWBbPeKMe+WjNzCcwD8w+Uhk9VbLqx0+NNiszWyLaWtq0QU9uAPCo7co/POtFwYoLsZBTY5R8SWZ
NtkYKm1mbgY7SqZKcHN/2/Y8htgPyrecQSmHgPJfJv+xSv6184MFt8Z8z+p/yw2Gx9RYvG8m8FTz
j4nigMFicq8pw+6wuNPZS2gdbflQ19u5f2TTNmIyly8xpgEVPPvlMU/P/oSwZ93od6JAwIMjjLs3
WXTa8t6jaDcPZvDE4iNgXqtxGYyP/QIuwETZacTf41yBQ4HWkwWlu05F6BLj7LyRaH8LFSplhAzn
acZWNwW3iIYglDGaS6KNltxl2lRCp1vvORfua1FEXyKtv6cs3WiKHXNqfz0qzbXf31Lcf3eVZIah
WC625P7OBMixpDfOo0t5POr2rc8HdPehAXEkBDOuPLUmRIQc7ZzQK98lS7tKvE1OSGfd5Q+mrEBR
mYDazRARLEBtPpFapCwQqmQN+d5Grbug18Twm9YVIiJ43Z4VOZvSbhGkB9go2LL8QflgGxZlC+qA
3HgcSC7a/NHamx4jH22XjHFtPBiJndDKJY5Yc/PlO7crDxT6wX3GBBm9+k7o+uxaep0M1vr/hSdx
G6gAm5rVZ7SdcwS4XhdFTDhcLrQZPh5uVsjis942vXHMiFFhtOueDVWxjqqAzswTvVU17jpHTY9w
XG0DYr+TMDDuJtT5mUC/jnacN8NZBzqSWyKa12MZd9tO80CUMQ1UNfu/udnJbQrVrJQscRNxUJMZ
g2Np1zrOoUAYLpZJO5q4h5/H3rrPjYiAxqxlXi3EyaaIYlmaUw3SpZOXycHAJsOjDyNfrX4KIn+n
CkVOSUuSpWKo29f1QvYJPzQW726aPkuBn6VZ2LhOUYxUG+W9StFKliGPkOXzhtJ/UIRzI1zivBhq
ksb9H49huVEAkHNAy9UAcHnf48OQAF0SLa92YH+98mjZxg7ysjdOnA/QK0g0EXeTiQmGrf19XNvT
vmvsv0apgsinHzvPFkpHJVa6N6LDTPT5NhsqVN8NI3YS2wDXxo3cMuksjDfbBNs5o0PQjryPzPK5
Hprq2eQCZ60MLhZ31+BU3w5sG6J82nu2JO2xLznibZrOvkxhGwjQvShZV1GHK6J2s2uBKqhtbjOG
oMhyzB3ZiDw1TWsdoS9dTW1Z74g12kyFR6jXkGxZRioEJ8vUbznXyYhmDu8VxrZ1zb9KMmHQXo0f
kbEAX1m1+IInjMqyFy+O8J/AsBQYFsldK/ziUeV1TUJmvwuq925GVOkpkKNxbhcHTR7X1CvxEMMU
CAw5HJOY0ifCAQzZ/9RaeMUyL0FIHnHUZvrebKaHdNE+GH2A3rRqdragg/crUt5zRt54X9jNQKQn
CqqO5CZoE3g4I6bsMeaOtZnulDWaCasBcsc/TH0QuacpV8mT1vOHarNiO6t4ZwjbWncACvHFW9nB
L3x3F2mCqXIVku6ClvNuKvkjbjtSE80WqGVgcPZEzS7z/LyPiY7cVIGBL9oLb2OODwqYkYeqJjEu
fTsjpZ+fR6Z2u6ximexo8WGnwROFV3A/lgMQlg73SB4L1hidyYQPzNngPU0eAIK5BK0lfc+jrvKO
HplY1CDhGQ4bwvy2vOeqNlYiTqHzp4u32rUv5MvgDUizhz532WUk2Aii/tksknVms2Jy3ERu4wYT
eoqUXNqYVqrAxjBrEOtS0j51wV01Dt16MOFhoMddNz7jrsGe9coaXcTGsvxsrCG7K0pCJWzR4J5B
5Q85P1yR2ILYqCeLo2AUpojIRW7KgNdg55xnYp/UtElO70NxYWuUJijqXd2AVauDrWRch1Saj8HO
CtYJbJR15bIji/px1RLGQQxivGl6BxeF/zRqJPKtmsDkI60CpN0f+qlAR5vMtzgio0uASd8yWXlJ
cveVK21HyfbH5Bng6mwzHu2HN+D7FhaE8gng1c1JWtbHSlMJmD8BhBmnxJdBBs8BbdUlDfiMk2Rq
uYGiQybFwJQo/KslBq52Yis5IkEAPaVXNp2vobtLlmMhTvIBepx/8XOYbiLAgsXcgoc7AsWMTOmN
rr23pItOgSXumbsJj6e0X1a3frCvIIWeNSa6Ng3WgzQl4PyaXFHeXFeDz2sN/zuD7buzdXIsLRZf
gtkEaqHwqc05RUx5jmV/nFh9ArZ4TXhmr1xMQKFrbcqOjYCawpMcIoZJE9oWQuR5yxrsjazSsi69
QvEnjcSdv5VlfJJS8Zmb3wNjpGRyia6H7EDKcLORzfi33KdDP9X8oobCrB5aN7YOsQVRQBPiUpFF
t1Kec/ZCTnUv6wmPzuDDu8BtG0iQOD5YR/A4ubNsxMFtYhm7Zi7eFug8hGW03oYxblJBNEfYy7Uf
L+sp9GZzxGTcmdmUItF4caBN+6NDuevInxjuMwIfKOkLOy/J7Vs2N9m5Q4o52o/DnB39dPqOSi2J
a2G+1wfLNjXzyV3IQ2cLNZVHL2ahdPJIIjpSvVPJcSnyrAo4pF8tos4qe8mk4o7fNn6Nv45esap/
8545bRhV7nZo79ngouJuFRt5pI9uHVwm6eV7hOweJyTZlvlmar2OhyFr7z6r4fcVZ7c22EKSXOrH
MKUSt32KUfXC5nrobAfwvNFdgw42UgTtC7mtPvmsYDoLK8jC4QT9HAxsH9tbj/WERTuzzgcETE8d
HZfnzfS53F8Wh8xAWeg3+6CncyeJzloXOXjTGbnrlPzRkHF23gcz28/A4t0U0nqJPSM6mcOmw9cu
PVxJXkemWGXjTWMpCUmyxS9Xn+2R91F2nXXnjMGbmM1Vb/Ew1RFBgNpFZF2WeP6ciXNqwkPtcR8H
lv2hjPlSClvSG3enSZa3mvyPZOzRjES4ccVF+TrcApvnLWOrO7EHV9r7Dk1/W4KfPVSJkaEHvfZB
dnQ6rExDlCtuHs4EVLt8OkEDNwy9i8hdylLMW2GCPxXiDWt/hXGAaDr0U9xdhXjJC+AFdtv81O0C
2embcz65w9qkbEyEi8wIqllJ1leaO7tMNQPDG+izI4b9zLvFngR1hB0GuezVnxPcuowZAuas69ZP
rnGuyNmKq1uLbnzd/o8WaXATm2ujzL8nbFzhkIBOj9jCDMr81cK/Gn66kyU1p/QoDmx3l/DcBegS
fbY6ebYNLkvfR9+tnXUndYJ56iUQg1rV3qufAAcl5+V38urwMHVg5FiPL3zmAF9UymjUYQvCmySS
Jzf1lxQ8QPOjRzgAe5DEcfBg9BnBrL70yWGxTkXffvadfsySV2a7v1HY72PRH0h/2zuoapTxYtYY
ZsZuYHns1PiO9a+T/PmpxeBLs1Iq8Winy9TAJxVUe9ktd91XJBRcGXwWiYXTMStLbtUEv3gKfFbm
5Gf1wLZ6PDxgGYyjFixrU8OC7T1tMSUAaGZV1EfTMaT8bTUNeS35NCzVPIwOapUk7F4d4uCJIGB0
g7Fu31HkQZQZTHwnrAPYQR76JYU4g6YyVVAKPWExTfa/veWvFQNNwJzS2g/2upxcBxcNlliFwmyd
Z+mTEzC5THLD4n92YpU78mG2ezQ7BiF/dorKqOIgTxKafNa9pN6Qq2tPv2CnsEiEVky4DR0nMpLA
rhtSXEJzR7UPXsmySJ732Y1aELbqFieHQY6itLHUq+nNtuvnrNpx7G+MZvj1Mrja4WM3A2LpXXSY
Xa/3snDunZmk8Drt1v//iXL5Z+YyOQfJ9OYNJV1TV3N4W3jncyQHYwBuH8Q4WxvjNsz+Zyg5Z2um
4nfMaWe/4KioMeZOQ3tA/sIF6/QPGeBik/QaVaFzSAJs1ELIl7bARmNNBfXXWQu0d2Gr25VpVK9R
RWkXV5LE0qy61i2YIBN3TqUJH3RFQjqPxAElUugZHrGfeY6prOySq0vbig7nK59ot6M/3/GGbWMB
PIzoJluynRYDFqyawj26Xj1CiSrUlhzwQyv0eLSrCOt6j6q7cZll+sgw4uEEoRuLQTVcjZlLYe5c
cLDzgDTdBkLi4t4rpx7orjFvaT5nmorhO2A8H0aolmoeBZFA7gdzuMD5pcPnwO0VE9Rk26o8Qcue
spmOe0SwADU897VLjTd/xHFTkNHUevnTsATbBJl+b3lG8W2jedGSD9Ke3hFNU+GwFwUAcB4M49sO
FwV7655SI3pNImaDY1gjnC4x80P6Ycc7iK1F93k39YhxgvDFTsW7CHCIx6GNIM5kS1zb3rcTUk0h
wkCK1AHWHAPYJwwpVm0WJjuFAVN0zn0I/ZEBBOrKRvn+3ZQujhxZ7I12hp1WXUlZXhnW/Fm2NKNk
1jDTcY+q0Ds1DkALU22uNZRoFOooTRXKG/SNBSSAVGCLg/59NUtiONlFdJxFN3NBpBEvhkBZkpwQ
eBdDJHyUqY89Poy2CSRg1F6ev+nL6b5qdXHMq5qHMM+KsT2BqISvIGP82FOU3+NDIQC2OdhcxFPC
BKJJwbOSTqUxUTjRvp+zn9GiIg5d7AdTcYyz4bcgtnLl15I06fQprbIXUzbWOrXe0Fp9dHF17V7z
J6qShVYDe3+KkDV5JE4xrNwOHtJqyydAkA7vGTHWXzpGIf7+5rWrGdxm9lq2HrDpJF0Y0JwCzJTh
230VTnEnG287Jc5rhX5rTsSP1yCfdnS5KyRKi9ngxK+IHMhjntDV8GGWTFsJfwcb0Yhh33YuMSUa
QZYxUVnYJK8rQeZFTjXdw6dl1C1Yr1l+vQnlo1tAgx1M+2S3Y7c6Jk10pV0HfxrG0X1o2VuvSiTc
YGwEocVWJN5iFISYRXoYk4yyPve2iZNmcNQG/trE20M6jJW/+ZppuYIsIWqCLLUKEbv0awisN8Mt
9TZYghIbHIZzRs1h6VdtRScOeSNEqtB7LBvtxu4Q0oImyqZFqOYwmtGFItYBrvBotPu4R+bmQ65v
8kDuzSyCY9WR+BSAGV7EcXhJMfZ0h9ZF4CqgmHR0LUMZ49RxuudZtE8Vsj5hEXpA5cZwK/9JVM/M
tz71OvwdOuMrJ2vJ7FwsAfBPkmy+msq8Ao+lZSgiLEUmmi+neax7UGdujDE+w1HVjrAFhTMTHSvn
i86oqokoZRkV+XuL64RSWRwEQdnGCEs4pZ4r6vhLh9E73RzfQ9zRYXCOdkZ5qG3UMcIkIDlKOfuG
heZSbkOTlJMp5GsNKNpYQHDRM/ITanzJuvoxEfN5EeK14chroBlIdBodYvFUV2TmFYVzTEJ9bXzu
91rp/ERS9qpUFltsz0MwM47GXVEhu83SmErDBxLpFIgaanPk2yRjqk69PSfju0/WXSfsy7zEuyoZ
veAwxDrAsV5bjcsjocDDJklF8GTXUtlzY1HWkkyWIfh4kXkUo+mPzvGiNcBqlE7msPKWr+TjbUt6
0vwCJQ6/pJXBRMq7fjP4z3XHM6KrbUIcjHcv5AhyrE9SiXA91/d2mNzno/7iEYNjLcWUwexgjxty
j6DuOwj6Uxl64cpr+zOfRaTFu08QuINxmCUpJEbsk4Bu8mVwSAkfJiNdUpihzGifwkpupyVWI69e
p764dC0Gk9iwsK6atyAyaL0UL6ZLq21dj1ePMCPm2jxdJi6Wqmz/Yfis12RgfqO8vDYd7N6pwOIQ
S6LNZkmVkygm29ngbURfhevutyrLsyXUwfEE4p2S2BdofReF1mZxB7QrI7BRz5GJMWQe3ebQvNux
nI+dxCZcDCAZwLpChTBixtDDpfOyvVPVGAtrKnKdL57YEUs2oQ4Oiuu1sIIv32ZA5I/hs7D2Uyyv
KCn+CL5Qm2mAV++15ATa6LAjsk3uHAYnIqTFDfwROlP1qvHsX+fx21MhOzuD0XC6BIeMbGb7Lrol
doyxqcpnBsyMujtzJL+ZODGgJylTmT48c1aBvcg96BwG8q26ktOq0P5HNHVUYjHM28xQ23BjkRSM
eJBSoiJGxZqAoQ6gsJgIk7qRQBewk+/ecu072ZlfQ580yMkWoyCj99p13swwvDDVeiA0+D6Pbc5r
njEMmdcdGKXR4lhydP3X9HLF9Plf6+QERPCEN9l4Zw2srqWHRK2N0uOTJoRht30cCsL6MODEd67q
D1OFTKhtWY+YLs9gKtRlhrgC8ABpUoGdDFD8rAwRQB4kCYrgNrwFdDNZljxFwh6OTbawb/rV7Exf
IiluDnMiZTsHpZALznhfe9ToDE3NNxnrr9Tw3tw4WsEPHNE8cQOqGqhPjKaafId+eYsl4Az40Z8G
sbl4i8cTcqM1M9XPDJlDi+Cpw+Io7ZTY2dqnlKZymXVYrAPFY9io3JdBzE8OIQI00CCp3eWss3YU
cj1Mk9jeFmhyWoc4hIbYAVD4x6BL/kkaf6SsJgFTA9sp35VqowgL63MkrnmQ5qScxb+jTF+91v1T
AfcgXXtbYOgvyletFVZzqm/ZA57RHVyIOvPJ0lh+Is0EfkWx7ETx/rHdhzRquhg4HLkzqyzf+JV1
xQ+LJwFdWDHDPMC7lUiCnOLBOiZ80tvRBScZYVFUycIqJFlxijG/dQ48zUUjQ5rb3zjjNEP84M+w
2Y0AWVvlG+WWXNNl8KzkRhp/Y67f3CB/LkiWl728gCJOHq2B2BPhwXctJ5CoaTM/W1HAvCdcpu/w
Z6PjPHFEAZb113UevNtj/h4kCEmngBHgAtrLwxRKZtTcagKdMg/4B25nHr/Cb/FVUGEmCZKPeUw+
Ab5bgf43z1mDzp99DMmwC4UMVI1F2PNTz01Jxsh7snxuvgrIdIGMaB3ztuheLfYzTgkVvO9KRKwV
yT81c6SN3aTT2q/YnxQ2NU/lwHRvdNksL/Brmtz3llAPXF8hmx+cFsRcN7vUA6ltzTMb4vTDqRkK
eso792WFxkKEch2Z+15D7sz9MnysW9XeUYXLfWmh10oT3PQFsmT0kwivySWL9z0BY3yUXJ+BVVuH
tmBEOaGwhr3JftKdFKBLGws98lc4SCQST5SqorgzUhhV2ThZSFuPPYJfhpZolxOsigxOeWubda9A
hZe99O+CqmvYmKWc6PG2Ltku+70PwU6yE7Zy/rplQ6kgjWQ0YHrUROSijTfMLQbJMco09Kjpp0Lw
WZTTl1yyuQYB2m92X7hXfvrJNVDyZnKdsSbNCQ/cJ9V0LSXuSz2iUPMzmHOF7TEBqZhA7mvFv2CX
RbRBIzQ3v4Myjg7AVTNkeWJ6QL0ToDWiUNPRg6TkybTbBnl3C9w822Q2C4RCECA/c4E2UfkBo+BW
lj2YKs2cgHelEhEFrA4XL91ZEVHAhA1rVN6Acmkk7ueZfcMqJ9Q3dNTe7y2AlApgoXaerTZzt7bH
clQAfc84Q1dmhr/OeBway9xWiggelwrTbZo3RPwE0XRXkeJkqOc9I+SPzHPBheE388YKHpzJStQs
foJgOFpOISgq2Yj3s35saRGGlNaxEyO5fh4IqAymCqQMzCDxmpC5epUIjYGyk8tmuSeZ+2Jr970O
mYGZArBdMLlkAJv1senHg3ZBAcN3LdbjXx7G3gpRf0BBZ2LaYsUoXkU1dw8tmdhYRcdda4k9g7mz
mLp21TBDxHZPPiCRZStbAO22MJ1zJ5ob6Q3Pnm9B6QrQA3uTubXiuTtaOdLJktXWVi2ijULjFplt
5hZO8h9jZ7YcN5Jt2V9J03OjrsMBOIC2W/VAxjwHJ5F6gVEUhXme8fW9EFl9q1LZltVmVUgGKVFk
AHD4OWfvtStmeg5J5iCHbYRfMwDTSGp4TZig6o6k0crNybdUpaDDPWiLivHxXm9o7eSoEspyV48k
ZiZDN5e33J0puo8w6tk/WClh1T0kDJeoqbTM6UJAzTJ0hiiDfUqEgUneJAPcD8RTmnGbFmwiE9vp
sMjG1yr3zKtqhjvLJ39UxSil6YUSlmOj+CW4i0RSqhnmexm8JGWrZZHG2cKovHjZJ3gWekAumiG7
i4XjfAwv/WjJjSVJWbRoMtJLUmKjE1PMXtdFtdlY2jXSi40DBa3Hqr4LxuxFb9Jum6j8oDzAM4Zm
kdSjG0RVDGJJgAZhIyNjLb/U3unk/axTqIWOKr5rgQtGqvSeHaAzdAR4s+OKLNyGSyEcRpil0obU
Hv5oTfAugVAfnS0Iv0bXWfQYaZAYjLYHsL4Nx6UVTZueQpiwJtnfZxgQQlegoIY3asxGnwTMLaJv
LB8s1QskzRoBeYkpX6nIvxXRNIDpRJ8+lUx50p5o2fd64DkhX01EcMRt0WOjQHSG6TW2gNYF1vsQ
HYaRx6QR9Gc4vowH/HNbmzBcXYGDrPMBW3XMNadXayxtYqHKFwKY1T2qvIfcTK69RpaMCPRvtSqu
5FbRpeAN45FNP5YZrUfHAfIQsGA3nofc3vz2TMX30BofghrpemNmD+NgPlrj1NH+gkXTK/25tZIt
G3jm1h2OyhJlMf9s5B2pzCHsoxshIAVX13QtW/ex6r5qZFoqNR1IJpF3tO5gWgA4ax26u409dZuU
YWtgEeFZKewnBcRIqY87Ok0+U3pyg+kuUo2SxdMqkkR8umKzoW6QQCimAclwse4meHryrmHaZngd
T0wit8nKbYdxnQNIi5Bvk/vMCQEIU2GQSPptzU05gWTU07eA4ZGXfPputc3a6FSyFNc/Y5fnt93S
6+iYTVXaTnZtQ+MtgStV5YuYYfmaXVvNNgnFRq4tRWxdwzD95qX+V6aAcD86ZrsuWidv5VPQd87E
vIwuGfIwn39CHT0i9HL34mqS9RNLnSGXCp1mxT51yA5T/jwUeCEFzOkqf657ZaJShqPqEk1iEB3t
OcSWMCZvjPxbgncnZw9kNT16xeEYwdxPkSvpKI98+jAxgNZM8l8HHHFU3lnpexVekrajQYeZFQNM
y56dnNZFiOWHTD36th96Y2yIrA+4wZEBTS1E6DDQ7+W8MJUOvUsUQHz/KR8XNFvuBCj+uRdoQD6v
Kep6StOKytoPzXtMrMYypFWcui6oAQbCRbjJiLWFyUurXLWUlbStmEEx+4aJipLQ7CFFsi80v5MQ
c98xChQU0JidFmWu35toXdL43iqZEhVT8NFYtIEzdz1MU3s3JrTyyGno7tnTXPoI21dMYjk7QFiT
ASGyiBUSrbTIb7IAkGmz535duS4PbbUptdcCk2zd2Vg8wlVBKFkC2C5uKdCL+DQnsrsIZQdB8eQk
uxafHGvbgYKl4Rz7Rx/5QZe9C/vJojuazJmpTkowUchzDp20wDGif/qZgHfslF+dpjXYvuTuShk5
dlF4nl6nU197qGRcP17OuapzuJ/C9SsAt4waIl14wBENTKABKZV90o24ZrIDvWec1eXBsb4hQEst
R5EKizbSZ2mLCCIxavzwbkw0NW7eecnG5wD0AZnkWL/qRfMmPZbF2LLPsjFe88iFmq9TGQE3KaQU
94FBazUpQmbdWvLcmsZKadmiyZrHRlDDGCNYQNOblfNrS4KaxEZYko/rLooot54lYWiyqoM3M8ck
qlqQCAxztYc6RbYzJN10mCyUwp1SLaols9mlZIiCe4HHQ9o3JaTLY7gztHc/arsnowM0U/fUOMNX
HjaiHZ/VFPnX2wFl+Ljv2Ml5tvacJENwEnaPjQZp/9l3wFl26XBgSlLuJx0ak5152SHvmXWNThdf
mB67d7Xti7WjVRaxA1A4Jhv3shO9mEXVP2iNYyw6Y7S3fteR5DlYp9AqHNRIRUHAA2eBZkyyKwq0
P9woO9w/4zfXlg6n1uh3tt/mz/PnCavoDcS4ypv9wkH8wxsncWDa321tYj6NyMlfzTp40GrDvOZN
isWNP3379BQrRdJJ6SzDrmX61RQlhWcUbFILQXlN++B5RqXUWUo+pNHaO19whxhqil+VmZO3VNon
s9LGFfPu/GswZQ+GbjsXpl3lcw/P8/ZpOjb0+QtcP1ltl/eGDJy3W18/Grxs0+cYdAebDXo9IJDH
FO7CV533Y2NmLamr4Vl1mlwVqJse8xy+eG3YDVf+MhgC84ccCpq1TuM8hC4ik2ygw9bUoX+2G4Dq
fWtUd8Ltq0MzIfepCIt7DvvYundwYjzaDYoDVevf+tqMTrTbCCkwR/Up6dE1F+Fa4urElXuO6upi
SRBp/MtfqxDYtfCc5tDg16qSnkLNr8bXsJg+CisoL3T/uocyHc8uT1zTZjw9+esaLgjkrtE4TJoD
a0xvHxLyrxaOZr0WJYLfNMMaNxVVvHYM9DoG6gUKIa3eQ5e5C0FQbEZE5Y8aWYk2PLJAL/JtLZuB
awfuUR43xTpS/uM84NjYZuAex6B9s42m3pdYW+ExDTsgbYHl85VGaqeWlTymuXgc46Qh3nLYjXUi
UUWFOIRS7Vsy9bxSPDNgg6Ge8ZNz5cKXq1qiWFrgCec4BVRes/8lWQHg9+2Q2kiEpjh11tS+RyW4
5IUn+72KumnlTw5ofK6gy2DKDx9Y2/uA5A9IoHkyIoIL6aIypLM94xTisRq4W+lH1d1SeUXCdSLN
Q14UyECUWDmCoMKkKt8Gj8wAOUBFn2CAjjyrghwwbxUOhAEICb+kn1aAMOAZ6/13pa/NjN3h3RTa
q4kR91KYqln3HadzsF3wadE6GHvMUGHzboYtt78Tj/tAwUCGjxLdT1DdxJ0qqnprwHmz52F7QAtr
8vOTq6NTZ6sNDEeDElAxK1/p5pzYLdmq0jPaFG6ASKjtQhslGzrXXugIZCZZLdmXPzR95h8HBRbb
SdgCp9W446mhdnYMgC2wm/ENlR9+uSKE/F1LF8TY9C4aWT1lBSakugH4q5yElqOQ9z296sM48hzP
+6bcG3AjndSb2BYKShWpIRDLwVbwPNuWg6TgGvW9DWcNb9TZ5ePOkQjsVAxvieSmJredHRCJ7CvN
MXYBcfPWgqFHoEs/GqinVgUPYwv7qW7tfBkwt2QkLJr7SOiQy5H5FkOqP0oD4aDP9fAhZHZOrGih
jcilTUvrjxG0FcawiLXrURtoZ5WIaChyVnzbaFeaK6NQ6kB5jwlXk/ay5HRsEzPcNk5fv0oD9obA
ZGGxQsAQspKjMwNq1Gxth12Q2dTTftewP7HCckNTBZmJIaK1GiNnUw4m09pOVMVpDMAn6UDOwH1U
THZvB9wUEKGmDOXdN+Y1CPuZTZ+xQPFITUYIY02CZGs+1A0TdW1CWY7yxdkZI0BrQvyOeYKkM2y7
PTMz6sgiqgh27MTRFOG1LXpzE9ltfIT12dwFZZWvbi9NLY6Pd5MJEcrgJrmbAE7OOk0aFg3dwcyW
xBZq9RMWwvLiWNj+dCfBP8bVerFN/UJUN/4lu6n2zXwQZQIJSshNWKbWznF0b4sEJfoBKQArV5WM
DxLNwbqvjR+NsD7iKi33rqsajCSuIGUni9mT1NuAnewCGFHzRMh7v5ZF0zDkg9Jt5so/KpQKd7XS
9LMrDXhTCWEorRuNp3SQYC6cVT1YzmfmIRqN5agtKxcKqt94JFdNxrSSL6iZQprgH5IystdqtVcy
zU99Sz3rDgZ77R4XF8AN69DAxgwrip1WRycXDxn9KbcmhFiJZ7efpYEKinROob2rVNguwyDHvKMh
R8w0xIAacL62cve55ZsvBXlOXcYVmHkjdJgIn8bk0d0KJPCqtscZm1fImvxaXFtv1owQdiu0Va5S
OkxWpKONIx0q0ON9gxNqH5fuqs28fl7W7jJhKybWZrz3tS7eiy7h+6aUPRK5z8tgEbMzpXq+4XL6
3sCCOQ2S7qqqUxD7MQ8+x8wJn3fbbZw77aNb6MXFUw6FYMA+PvZ3FAHBXiUMmvK1X9TiVFCWPaZF
xl8lvArV4njn9LbcN9Ib9o5GklwD0et2YIRAqgrdWod2/MGnF1sAydhB4wRwTcqX/iqHxrs2rb63
zKh7nKFHbWC0KLwMb9NE+5ZF9ljQK2E+2GWPTkmaSRb2Fxbc/YR58qibpcRtRyeHXK7EVWo/eRo4
qfnA74NOJcjGBfHSBg+hiFKORUYuQoPhW14K45DOhyaMnkd8SetWBF4LX5rP3b4a9SnArsi7UuVl
s8P1iYYb0H5oAKfb4fb520eNnL6NLbvvXz5/e2mIOYRItgRsu5XH4LcsI5Ie2dqn8eicagi0uFuj
TS715dD1HaxhVoA8o6AheVdiQZEoKDxuH8cpLpPysfRPXnAaMg05+hTrydJJ5gSFWgQnHe7g6fYR
b4C71+sa/A+LR8QWbF8ZrtgxF7bop4eo+irmUavO1KDYBd1JE7TMrHq+e25wp/nAWHlaOT4eibDL
2mNCP7b02fZUbQVBNYvc8xS37jmzUExHrs0aKcsnExfbxu++Vkrvd1oV9zv65gLkU2K9dcJhF9i6
HkyPyD7aifeqdN7nvhANuIngimqMrfB8Bm8fNfPL20eVpJXDtAZUIb9nMdsh89bfCllMoKo5JHGM
b3jCrxeiv/CtuOT7NOJ8O4AMxWNbm/tRiK3he8UG46gF5N9vdpAGi8QyDtV8iMqqWgvJaMuysp9u
ZA7b2ioikDnypxkVzf5fhwKX68aJdFKcK6cTM+MUqR30AYJPWNYoYxgjt7X74YqaHAseKNhEfw6h
L19sGmQ8BOb5oktarYvZNSjwbwS10yLJcfEI6aX2HE7YLsMA0HHaV4+zwqalkB00r913o7COtwPj
lXBpTiVUlclPv8MrVoQltEyxJYTDjCBdnksLVCUjZrKRbgcyiXxSzc+EmquqMQQpx8tWNqqJHSoY
58Dwduek1L+yys9F1Z0izATc06ym8YDvaexHmjTWGZUxPDYNdYWZBN7jiIrzXjZ0B4yE/bjQrGS+
fZyn2M0YBZGCCLnjvaS/+uArUESpWYMkanmkAdvQckJCJlytJ/olhHoJC+KpZrxO3ejsqyRxUcBT
qeGwBH/mKVLXbL/4Ggmj4L5hn1NBMEyRIKwY2+8aB779gCVco8ha6Bm0XxuE14KIIEpFw9G34iTc
nLxeMxZPfYzCo6PR5I3fStQw9/g6wpMCkbEPK/HAX/wadc64lSMkfY9BDoqUZWKnkJ9q2lIVpNal
BzNzmdUHZqOEdgc0PQqYlWmoACnaAsdFoD/QKVnohf0jcktqms41LkNMbpMX1wmhG75FGJ9BtyUw
3GuUE/WQDhVllTCO9D7JAJovCsg+GRNQHxNpxynzdPlhRjSUema4UTd4G2Mo5TFLnMcofAw/vcnU
lm7WDCswTeGL4MdYZpMgnZu8tGXRRC4rh4WOydvl1g/hOnNq3mx6y4InP5avnZUx3U7kU+5AnwqI
Rt0Nc2ywkvmuaTEXpVKc7ZCqzczIEWFXF6yjmJIhnTDgjozUJBKWZVeXAD0cMiIj16yOjosguw4d
ATmrpRhOuychcdGLirxEAJIZFjDaIYGp9JOXJvJUSkR5k+etonlJkjTtXBThiFoxBuEhgr0ks29J
YAQ4xVxn0al2OKJFydmToiedgg3uALHsA63YDiCAtNCYAxOa8TXRxErTSv3R97qZDpVTqOBIPiEs
vILETDe53kKGaf3wqe9slBhluOk9h3Z3lzSrXrfDZ0N/E6qTj1mVR89ggPcl1OG7oiHlGkHn+BSM
JlJ0v/85GVD7Ua3JHZM4JDYu+H7OPLu81mvXbhuMCyOBbea6Ob2LMDCeJqppgE2MhYpeyKc0QCWa
lbSqrZz5uvazL45mIOtzk2h455J5MWF3tg5DET04fU7jMhAJNhEoMSjch10QtsMaGVZEN8D1X6QH
+wHIs7+qe/s8MN54gHbx5ula9yHFXNRSr1tzu2Dy5Fe3bmmHsg9cNlpirTo0OGDjiUl1Cy3Htd+R
7tINnwSIdr8/W2+P0ELDTtf3eG8TR+XnOotrEhI8bXl7mY5JcU6/6iABlz7ReOz8dLqW2oVsiQyU
g+W/ZqQNOZOHF7RV69pM623hYOPGe0VAATsQCgwYhtJ3opOYD2hCxpVeUephYQS6a0LnqJg+PkSp
Zj3k9tVB5kbve8CRYZZMSmQpN25KQiGESEQoqCERlNX5VVTTS9Jr/RPr1qcYwIB0VuBvMmH4j7Z2
NxE2zZ1vZp9u8Wwb+Lp6szF28aCx8Zs3ncPMoXTvJg1+F0Rp7eLlPirJAfekHehf09xjops1F7uE
HZVnQttoOcqUyhDogVM0nHpT6OvOG6/R2NoHx3kNfKTLciT7x65jMk7VQIQKBTF9QXJ8jPF7GfXv
6BDtx6lLVy6s15Vum94qqYP4K0v6nixD6/tQESZiW4ApRqYl6FhKhF9IA7/myk5xURNQ7PfZ+OBr
9RbpeLYIKSHXFTmDT0GFksvv+3qFo5nVeaqxWvUD9Vl49+4I4I8mDOYTLV5mraFNCGcQ4kjSO7Fp
lIWxLiT6FSooOgTseQ7kU63usReDbLi3WzG+gikKR6M6ZFFQg5hDcFlGERqWEKYtUFwJwES6H6Ju
zK1TDfXSTpxyqfngSGZg/dFN8f+k4TeyxtauCQwBGxA1Omzx0IyOCGfJpR7ksLDylxzJHtwQIhzK
uoYg5Bj90tY6d+Mrqo5pxK81qLjiPoe2ZPIBzTjz9Ufdl+kHAtCCNlFIq9/NL4JrYOs6s62wUg+i
QK6APrPeBFogj0MKdV/5gXlGMyIXlmUiVGmiZ0pfDVicWR61nLtdVhaBR3UeHHo3+shSBvpDAQ6X
zi8YoZqC1HaSR97g/GSbdbn88tt//eO//+tj+N/+Z36hSMSFUP/jv3n9wXtfhX7Q/PLyH095yv9u
f+d//swf/8Y/juFHldf5z+Yv/9T6Mz+9p5/1r39o/mn+5zvzr//zp1u8N+9/eLHMaH6M1/azGh8+
6zZpbj8Fv8f8J/9/v/jb5+27PI3F59+/fJBQ0MzfzQ/z7Ms/v7T98fcv0pS3N+r392n+/v/84vwL
/P0LfyHLf3vOwib/09/6fK+bv3/R/8YiDeTflVjtlGRO+uW3/nP+iub8TRmCzbSubGkoQzr6l9+y
nGCUv39R4m+O6di20E2da9hS/K06b+cvme7fMLHYyqWPyQYIr+6X//vr/+E0/uu0/pa16QUfYFPz
49hffit+P9vzr4cy3ZLKtC1H52dzECQJvv7x/kA7bf7T/0tAKFGkppI30+Y/ofR2jGyaq2nES8ks
yWrsgwQGC8b+dhhomW2KykpPmWx6wvCCnu5wbs3c4O+GN7Xrf3s3//nj/vuPJy31p59POY7B22bb
ujQMg9Px7z9fHNNPyjxEb0GBqxlhR3afGkziaUHiiUf7hE8Dcsj88nbIJXaGMtNeyx55fBhW2qXS
6bWUBXzUogSiKqvMeJYmegW3KQqCxaZiEYl4+oZq9MoWf51qHSFRrkifqAQLkPFutm3mhrs1fPh9
LbY5MstdpKgRgtRg+tzgfaMnhFm2tPo1++jwOzHbNBuyOgeDaH6nwofdSwZDR99T+iw2qQQkw1Ay
2PomHb+ax/iLdIkmnVfeBBOYWtsjpKuhVQPjxCIekevF+3zqMZrGzO8sOvPnMoSa7JCYEkcq/B4V
CE2y0jb2PBmLe9dHAmb64WPqJAtNN7t9qDIqYKDPL6k7hISb9faiIIFhZZQofnie0vqa13BG2xba
MINsht9/t4pxsG31LnbIpP1mlOZwUeoVRLS/M9tqXBftbPbqwPEOnbtyy1D7PltarLJqP9mg/RRm
0z47OkilqW+2gW0wjXL0i28j//FjYt+C0kifUuHHT+PSpU99H4xI3yxD44lKrbqdVJXyyPEf8jLr
OQn+Q+A240YPgCOpRj0lTseQ1kSQnEHEOci8yFZ5nzlEOGHtcv1g3dI1ujSpNoDeUoxZyvycGrMu
pQj1J0Orkh3jV42NCi9j5adn4ifcs+yUfIbj6J1Vpf3+qhUaWA4BDXT0d9FYzKi7nFBOf2i1NbFT
ts52Hcl0sI9lRpppvGADND1HNUhm08zKRd7vGVJPp3jy6/PtkE1ExUASPg61z3QHr5yxK5q82KSt
PRxVSyjemPTsRKeGuI4inqvOBM2Rbj+ZQ19fc3OEaxYxDLCYiObT4JDOmNTnsWbLkYeatdX84rPR
HWbfTQIRz45TjD+Azn/oRbql/HUwHsZELnnJoh5dG/m3SdiTGZ+L3e1hOwow35yeaaf1xkYjDCgt
ybflgz6z+QDhhNaBe+2Q2XPKaB/tCe94ah2EBpV9RyOoL9U1M6PxY+QDLeqnNw2An9nxKETiQAFl
spSEptVBgUHe4YdDHtOEnJ9ycWhfC3rwKi4Zpjb2VaVRciys7IhKorlIghVAO+eBzsiN6FFfPljD
VO9v5w5V/w8VPk8i9Q5iPpkZn4jcmMdxW5+corD3RqaO7BbEoZ0PbgY6ixwMc2HoKfHKEKbWYQae
MUcxDOO0St6jruBOrsonMUT7yPHhP2hCPA8NJSky8OidDvDFT9Lg+18vhrr1p8VaCdfVkZSarP7S
tn9ZDPVEmqFCbAx+SiCQGkBn3w5lX//zo399zsI+cd8VhmUy+qb535DJHbWtdaoys7rWum+uqm5M
AaJTGARIsJe3PiddJLzWEQFE+mA9GsYPpcrq4faic0gPMPFYbG4v1ahAkFXksLDUssU2fE69ZYCH
C6th49WJfnZo8S8qWThQ/ZV+KILhZDu1f4A1DS/U9FDKWM4beoJwE9V+h4cbASyarmQRcOs/DHHp
qB3gVYKf7PaFVHp2SsOdqAMUrjDQn2sjtl9bW5FAKsPxamhMn/vGFURZluEqLdzqYA6Ui740dt2o
v04TQ4k5K2XTaeANm+EM42pEH4wVXHPN94G1+MH3Mu0abm8VklHiItMNDUxY79QPZp9+h0E57hWA
xrQKadnPw5nbgW4RpZAnh2s5CHFIe+JT8sqGdGy06ZMu/VM/ENEsQ9CvbZxbnBuiBC1By1dL4GsE
UTOiZ9cStWgIEdMQef5+EzgwoyDSlQsxiVis06BBP4jQChNoI59p+YRbX7RzhgmXdzdM4baisYSz
dF66mF6tmeeAtwE4qJlCu+ZcDfdeWNavpRq/Gaz6G9kmcxEchOMu1aPqeDv0pJeQRgF7rC5z5D1j
QEYW/RcouG057qfE/DByMpmAZEXdPaE0LYl3KM4RZzJT7gLFVZRumXMM29RCy7Yw7WI4pOi6utQU
+8od7WPIOIahHLZ6WlHxxk1qh8eQQVeD9ucdYq4a3Fiz9BgAntOcmfpf31CG9evmQql5H8WW2rZB
ASjzj5uLiauyhatLRv1kWfuioMozETgjHA8eLXrKj5Z7rQZnaWp2HuO+KbK9jMv8hL8m3k1DXZ8j
P0o/zE4Z1DE9m3G0Z4uupKFOWZGddIsE71Z/RgnlPHSleonnBleRCwcaSJ0TUSzWzNaTh1xgBG/C
5ZiY+syR7u8SXcevnk/hXicXfv/Xv7icF4o/7PqUsnXDnJcQw8KOMO+6/m3XR/uENmif4TOMGlQQ
daZzrKAZIMj6dPssewIW2Z/zqd2LHHAvIg9uAU/fx/OUHVtRRhxR/q1zouFSZkI+tL6FAAnfsBvK
Yg1FyT4GoWsfWyV//vXPbvxpR6g4VYi4paVLSlD3l0WwM/tQjRKXNM8gP96FgTftDFN8BbJSb4SK
8LBgk7nePvJdRKRRKj24M+PSs3vrhcih+ITKmAdg1/909P6N1pc3M6HoWRaNRIeLhidpEutx7vyY
da2elFFhgRi7ZqWRskZzkIS0qY1+lLUFXcMgokMGCvSu21YXXaXVscizVW9ELd4xz4gPf/0OyD+9
A5btzqUDV65h2AhWfjl7MWrb0YZ10ugYPcaozw9+gCBNM+wjRpXYRjTj8f49+x3R4Yb2UjrF1yJE
nKBfgd6659J0nTMMaoRSKTGyUUTW3ahNycdoE3vToHFxEq+EGRxvPXp5yzLvB7rw6X+6/5w/XYZC
N9CLSMt2XIfn2h9/kUGokl6kj1A5aejQIqmBer0a6WQdCIoy1uisEN/oZIRA6V8kfWLsxcgUpy0n
tRphOxwEatGVISBrolAAY+JwiVqJseWSd69aH8NgtPoMYkC/LgOC/7hmykOSCIReZG4PA/LEMMY7
hB9c0UMiIi+mu3KQGTswq/H2vgv+yvbn+EI9JsquQMWJtsr5j6fU/fNbYegmtk1pmjwLnV/eiq6D
K64ilGPsfTSjAWAxdU9lGhCXUtrdCjuCdUJl9ObEhHM2aZ2chWO0aL3GywD8AEESVU3W2e7m9tKR
rNGhoQ0L16e55FAQbG8qj6Hyj9InXHlodA09P7IqtEs5iC1e8ghboeB9UaNlHpjOI4ubCnfheSZl
IRQAGh7YuMEjVMGqTO7/VRf6InhPmQzY0vZWdmm2gJZT88GPNYQVVmM8m2zy04owcjqNdA/Hz1ZX
IIcY+pfryoDqOanxHrhFgGKAaZZoPPPkaOvbNraptB9G640bu9KrKzF4/mroXXqAnfdZFqzFSx1F
wlZTUNtvh0wbAEqyzycpukV1kPVEMQd5/jV2CC0IHtPUN3/SQ4MIVQMzLRTT1HZJEyl5G8yhhPmP
FWIKBnqAdA+3LQ+x+64LMxg+zOYzw00fUtRWpYNLa0IqNvdSCweVZUMDeHHbRERRS16pxvzG14Nw
35X2nM9FOVMzSSNdx4et6Up7zo8KzJdkZOuU2AOGiQQ1q5mSy1BMjPZC27jcdkajXXdPrUYTbyTg
THTtxq+jZJMo8h7tRnTryiPL+TZrk2Eg1i6kqd9Hbzrw4LgQ+lnkwEQborh0oy8ProK2bRNIODQ/
cy0SSxx8CFLTQEd3cPsZ7bTiFDtdccmdProbW0u8jUGQLvwe64VIdfiJOfg/0/WPrB3eoTdZQ+8U
JRCsr9shKooPYL8tkjoXGfOQdoweATuJ0ml2euYRiBVk7qVrvVegEy8C5fiL8INzWkT+mxVrp87q
DlpTnKuyyZ9Ci1NABgli2rr+0Cyrfw398ir8RD22Wf1ND2xSjwKCvpvbxXV73dXO2YEecSdvv59j
DRo8JS5CvTAf0oK9lKro+NpjvbgNNMP/mWo6DvHd6VTpd7Wr2URi05V1Y7Lax7ZfaqrOv1oDglTk
w+PR6uiQJwPpvkUVSsgcjtiwqyveNGQczWw3RotbfbX8jQE69TOa7J2Ei+GOhThrmo0dm7nuXUtA
0nB7E1uu4y2EeolaScOyOABCBHdjnpD69EuVzDUKtCoup5z4MOHDcDGbJgYtCb1F5MW2tOQ55Um3
ApwsLr+fGQKCqjvDZC4e+RgxkgItMEYr917TseJosiwugdTEZgrDF4YbD1pOMeo7on/J6pJsVAa5
aqfTgthXXmZfw5jbKRu9cXF7qdirX7u4LeHysKOSOtoyXFjarolj/VBHhrtUmY4ngOfo0rPigcR3
3F9Ke9bfvA60EJGzc47l/V8/LE2aaL9sdcTcQaOLTbcMpsov2wUfChD/DwiZ6ObwYVZP3A3OaXKF
vWB7/j2yDLFVeu6evZAHv6R5sdQNTLA2ZemSOA1q09LMH0zY66ZM7R9W3+C+qNJTPqTlseY728qq
HzwDyenglcXb3DcPa9FeYZVtbtvwsERm2BBIAwxMfUusMNiin8WWbic9qcaIlpOdmhe3aAjnwHGG
9bctVD1vkkePhJr/8Kb8aQehhNIhGyOFVLZt/7rxreOy8WSlcKFhrLrXG7veT/MhnFxzN3qXcS6E
Bi/otrrLjt+QWXxfu4Hc6soiP7MedmXUmI8VIQBtkoRXU3XEewvj+fZ13sNNT862httureKOYQVP
Y9uqL9hd/GOYwtsC06+pbk2IDg7I2q7QAy7ihklx7RnBpRLCOxZTjtEagfltkx166mJFIn0BmBUg
0zZOENqKvRr0dC8LkPiMhePtX79Pxv/jqWyzN6HlziZFWr92H3WBgA+Db35PNIr4PgaSYKUWICF9
mfAhER3oF7996V3wOumI02MIW3o1fTJcChIKXZI+8f6k+d6YhYCU7uwRLcPZligkKgrtMxOyn4MT
qU3CQrPsI1LTeBD7KzMrcLdprTqZZU6ar8mt6jtpQNr1XW+k9TNidwM/DzKRNFgC/0fbGLTdYxIP
VFAt8xZRVP9htybpOf96J9kObWphctXQfP6lWuoyC2OnTb/LmuudvBnIjW1GHqKJzgnmYJjWYmrJ
G+uc4odwPJpAhjPuE921r78XFw5AGCSYluOrpQsO8A5rtrFIlTW7VEFL9oW37VVaHzoNE+Zfn0wu
719/Acthg2XSc+fCN6X+y1IwhQrtuyDobqpcsocASA3G/yHsTHtbxbYt+ouQ6GF/jfsudvrkfEEn
p6FvN7CBX/8GpN49pbrSrZIKGTuVim3YzVpzjqmNeys2iIkhl2ZXk5Z8bmY1lYXMHLJBLVc1sSYX
GtTink+YkrfbJy8hwpI7G+fEJpLBLbXG8NLkFoHabWsQgWLj62qz5JC0wt83PV8gcK1ureICtMr8
yEhIkiDqtQVys6OBa75ENALWeRoaWy8ZV9qsMijmOo+px0+kZOPhIp4zo+67rIGWg6654gRuQaAH
yeOL3XcCm8z4I8ea/47SYKXryUcRxQZTnfTXVlVppEG7yfsQf0fi5uEtT9S1RxkEsrMQr13ZaStQ
EzPsoNBpXoIt8ZuJy7sCApPHeX3WGS/7xM9vcPLyg7RBVtgGoBITFZbrvGVKTmvdH/0LRiKXdqVJ
PZibx8Qptk7wsEWqxXRaBtEx9gNv34fwK9h2tmARggi5hK1aPNRoji8BoTtJEuwnHC5zAEBOXEW6
ayrTPmgxutI2J9tYjB0cYYssJTfuxar3cndlI6A/OmgL73SPwM1Cy6h9RT3x4qcavMgnkZLdKvE0
EDpwsDYQgqxNgdvlhnXXok+oqD1XIQFTdj+tQ98P92WSyCv8mxRb58COCUXnLepy7+gVvrcNm6K6
16XBo2KO/yZqKRcEK+uBRBRRUeFlpa6lzSukPbqpsfZoeVOy+pqR49yGN2IZz8gzfMijIRInvzae
q4wMJVNz4JkhyNICDwujA6AM+3W7nhL/X+6M/54jHfor1lxXNNhQshzixvlbOaCrXa2y5MCGspK7
KCAbBgmsf56avjl08aTQPNqU0iryQhryHHTd1NZAAHqazPDxQcqShNbr6TvgxQ/XgXlP4sqHy3rl
LUFtnODXfoHQP1xdad/xpWFRN9kqOMM3s2iJgxWyoHeKOatPUX9WrrvVJGjQ1O0+O4O7xx/b/EDD
48E0w+kcMhsBP3U/gsq9Or0f7QuCPI//e7D47wqJZ4APsuf9qaUD6/zHRxI1kwhik30SUogPe2Af
lvW9fwpdMP66k3srkYbE6BS7viclvk5x+ocCkaJWAZ5EG+cd1HAyu9h5BSbSrL2x9K78wd0aEDqa
GJWdrVAUJxRvyb8Ud+z/rhILg+IOVS3bd/hnnvz/9m2iR0DEItGbq2H6PtothqNU1Ru0Zy1jBiZE
nYTsGKVTioPmoSgYANpIFXsbuCRpDZKUTt2L92mvt9sZrnoZZf28VMjQaTlU+RTW7tDRj8sjs7DH
XUQuZHBYOgbD2I8YD7JHiIDxg9Wkr5ry4PrLyH3zw5wtdHOLpKheR1hjWLspPGnoQ/Vp1jj0yNT3
MbHmppzyazG8jzQnMaCa8rQ4CfT5kdmmavsvX/d/z23C8AVSe98zhesY//zMwsqD5tSn7G0R2JUQ
SBKMWhGNKRKgyw6LcmHBHOoc62IOCXm4QmQ7AUuTTLxEnMeYRI75bu8jDwZ5yUQfqbTbYZwiE7Mh
2OM/BzwXyUkbg9f//Q7c/5rcPF235kKKTfFGiH9+64nPHj23VbZysp4yXhP777DU4ofBcD58w/hm
KTLtlWUV0L368jGpyG0qh/bW9EmJxZI88BJa496yi43bFvnZlzopER7w64DUjEf6Yu7aHWH+BwId
Cip1SCJzw4SEMCT6RvCp+blx7jySTTJ7PCWOSJ6GOvjuEIoxGMx80WDJswf+TvpWvkYhgrLOdOXj
KPRnCZ3MjQn3E9L7cH3dWQWdbK5gBWm92tXjYFIpjXPgd1/rCMniPUx156m1ioCoqbrCxzhfSjDA
fizymOXgZcQtDZiINtIwtf1yDY9k+H7EQ/EOoE3tgBFGJ3rgxmrMfKpO6fBvl5bxzyKzx0KbHSXD
q+ubNO3/seoYw7ah6E+I2IziqAKLpbPAkIp2kVWC4+9oZPGnWc29Bl+AtGhHzpcY9eUJ8e/Ua0Rs
Y+Zjhv6XmpPxz2veM13LER7qA+ExSjj/+MNSt0oEkmCgPGnc7bsSBwE01TfHa4Ds6mN5DIeAbZmb
d0e7iHdf11UiA9Z/eF8gzbrVv0xEywrs73Vp/iSfBabQHWqb9Pv/cRsGteV6UBmZM8yshBTX2fdw
ugAyBZT/vEk960r+0A3vmGbNbfAN62LpsbWaMvAi//t+sk39n3cUDgVWi4JynI1Ewzbn1/82jvZB
EIXjUFt3KR2yVG+G+57vQXXltp0vfPLZ+2MThvegLuRpbNI5JQ9ygMgi+8HP6MTqUPJwXILKi/Vg
E3dCXmqSGSRY7quZu/Jg2sY3jK5wJUk3g8jsyOvyIuCXlaQklBYhdMCYnho8RuvFm5DSLaeZZrzi
fcjnhky4pdhJeWea9w1B5W9Bwrz91aYYabC5lLqtuR1c9zW9pqJMMbUWrKrQYCJ/pHakZxGXpgFz
Unqwd+af7RvkHVoEhEoqoj4b5OwbOxersPOiT9GBH5fsQ3ZTJvJtSZ7HJnG6+VbLxw3onWhNxJB8
/BIP0Cz08XghANfnQ96l1irLqZ449QN2/gcTWmxEqh6fqzGxx1mHpv/kkr40VzSp+yQv/oyYrZA0
L7WR2JyR0OxtT0QlRnudhE9PTcZp5qo5k9We2T+jwne7R9tujPtxLI1npBUZQQ35iYU1mWdYPtaR
7utbJyBPOw9ETHymM240fSa6lxMVl7mlPhkFgKehcZ5iuqht1oAcwNDahc2LUVInU10qzkmaGPtK
b7AIW23x7DnaxUcef20kySvtUkmbfKJhVKZ5GKPgHoKJPTWRbe2gJiHxb39lTWIfAtPwb0iI4iMD
ItdchC00RfJNdmQLaNe2lLxM4QykDouz9KvibIGL/XoU4QSMzpOF7uFuCsgyhBMengO3mi5DySwW
W/HVaTrnwO1DJSM0isftcpzssHwUKQoBlbBMaItE7b1oyHeVaL8ROVFd7X7U1l3k2F+iXoBuNaUr
62AjX3en4SItZmxYxCCIsStuiQE0mc+pVGlB1Wx9UfgHa/SpI0k722mjgtAWOyGEdp+apY70rmmn
cKNXRHAyTKdZWn+opHtkCT49unWJkb2m3k9S2Pnrppsfafb4MJL9u1+eMrR2rQHCfx1E8j5V0EIr
0SMjKPUly628iJbqBX0cuAZxbW6cek4TxJwmoNHBTIojOPzl6LS3ej6onGCORYATBDE5yCpVl8HP
IRsTvwEX3UnHcG0lNZ0CAceR3b413k+jN6zd3MQ8WIkTtT4DpQqHEfX7unTrlGW+rVN94tDZxEvl
arwtZ7oDQgJ0I2p2BB5zE6rVvOB+ecTM4R7KQH8iH+jqloF4hjhNIAjO2D3a0g9zqSo0TyP8xxO7
H2+j6wTu6mltnVSBlZXiYXDRLJjzplcan/R7x3Tdo8svSyu95ewmHqUFksQeyBfyJcmifUY7ObjY
kGVOFDUFmOy2R9GRZwUfYR5jaUx39VyWMn2XzVo+4ugrDRAFdt3SGkuSkDxtA4O+mJwBz2qvI25i
vqPzHl6D/psHru0YO954dIcCsPNyTnexvMOt+3MpI0AJ0TuIA86lKWErZnbv3DO/UsjPwmHneiAs
pa3fkBmMKNJRVvXa9muP7NSBx9Yrax9H590Im+yhsOyXr9fCNP4WgnW/FvkwzVka4zqjSY/MNAYs
hmtz+e+awc4fhvGWzVVtj630NqY4wd/AKXZgIrCMlPBbAG4b3KftJSuH79SwjOe+cbKnuvg1OjkD
k57bD+3wswniEadnKbedlNqPoKh+tyMY8MrO+nuEFPU2GFCVJKmH1gyKx9mq7F8GfF9JJC7g7L2B
XZmYw7F5KD1k0BphruP4+OdZDWfzpWIorj8jV9hAfCnvJ9I4FIv2YTEN2FG1q+hy761yEKsmUB+C
b/6dzuidN+jON7J9IgojT6mDkR193/Coj0O8AZ8Au1AHTNRA0mAy66sRd2G5MQtMfYUNCRxcsnU3
dYNPyZBI360biO7rvgsGOmZWNcQ0HOryUuLl3IRlLe7CXKDTaQUs6sjX8FZ5dNNr/J0qIFy9Lnx1
sRXcTcfXKsI78+HC/nood4bDBzmM3bcCfcEKVv2s1OHg/eeRsC2bUaZHghUW5oWgq3DXjSnI5dKy
qFK1jY3LO07xpFZPARTz/aAlt5z7G1QeB3wwt9qEgpg0MEoFM/lzJTSEX+z60MwR80zny02IFE21
6DdajtXQ+/5t1NzfWBX6cxCW6swyv9tklgn6bD5dXpDEtvmsP2FmGABYZo/e2afRh7lTu7STaFZR
zhIH4BOfjFJ+tNMI/sxGm4ugiroXiZdgVRmWvH7Nf+y3dEhWf95UnWJq7QvEly6Fr8vAoDPeLQ/N
7tUq2LlOiXXWMyd8jUvx0wfReEi8MISQRsMbALT2EnaV8Tk/0FMLZGHglGQbYCAO3e6lbbrp2jrV
riNBbukxq9rpoGM48H0horAyK8KJOk7OIl6vyk9EC+RGET867++a6lr+buyfkVI1JNHe2CcNN08/
CWtfTQ1DljAvfSGmZzzjNulWSZVuyaybCJsrCeFsCRMGbExVWm/61TLgR10yrAcs8XCeaXl0QUYm
jp6t09HxT7nd+Y92Ob6QorEGvVscXe5yKrZ/Ho6ClPVa996/9urLtl3ltnMMg6BgpJay2zvLaAZs
ntQD6QvyjZ1mN+JQAy8y5LelCCY1a7za1fc6yY3X0mwmMNPM6MNJoou/OQYtLwoaIMIdm/qdUZqK
oVu3J9y6EM71nsyP7L4c33w32kq7buDxsj5aengpW51tn8bEDrhjB+2P5AOgOA6lwaqJnqjOwwPE
A3R2l6U4C3njlKOmciuB90ViH6xCdczmXlakBnDves1qEpHHV1/uT4eu9T4C/w3Mrw9SEkB1rTOU
L6fwRH3ULjbF9ikzNIArMtu5gNC2IK3IY86c4hga6a9F/PTHqL6koehxhtTFNM6G16SPYFm3y2JO
jlb66HImxXAdR+qq0KTRS8kuOFRyTjmcT+PGGx6EAU6niuG+ZFn+Xhv673iI3e3X5WFYjED4JXBU
N5lGT9En38h9spzKC0717G8mhDMy4sY5NpWH0or0jQDQ96YPy/EbThgmXGGwvFX+dmnwlMSyrK08
Sr9Ola2afWySl0LKdPU0lv2nGKCAGhS7ctZxx+WQzo/GuCccLbIuFKsIeg3CX3Vkje8hEyhXcWfu
nKoa5yjH+0SPzcflp2i8fZIVFyVlfKmNdPMlj+qLNIF+U9MLCpi4SmHYB4FgZasbvv8Sju1LNHnt
CrpedezdsL4mtTqUTh6gnsjTV4DKAOooAbf0CvYTMMFdVUbxc0BtjMHAPTdUB+5DQ0SXMI0e6gxI
QEOCYW4nBjm9rYFt09EvyylWwTlrrf5uUg24FnFXoDSuWC0DWCamhtPlBU0+fLXfgY3sRwXN1ArH
/AfoWWnk5uc0DL8aRE5LCbop41efrRMWm6G+Z4FG7PJMEfhrHLIMspMljEYK7c0eWXfJ2OTqaDYk
jst2nDY1rP4DKrrhRbsvC7fYsopDHt3MThDSUeRUmkdu1K/9E6sCCVdhNFYBJO370jbsXeCRLhfI
sj+EqoQlFIaK3LOq3ZWhri6sq9pdpA3eNjWGHxN32YVl8bRKgRt8L0V0NbijXvo4Mw6Q0pwN5sW7
Gj3rc1TBt8+Rj++/dA65m6+7Qud0XpwtrzqtnPYImLVth79tQ0Gkn1f2yF2dwHglu/1nESFpN4LG
fDVEsLZzEvyacujgufYuajC2Ov68w1EWS1ZNEmc/ny3PewPsFJq6/Ajd6P9/6MdTSrbl/FOt/j10
MfS6Y+uv+5B+jYCxeFoO3vyoTHKCKpaHse788/cvv6MW8pemFBKaWdRGNbe8r1ItIBXJLpgFkfnV
mGoR6gdEJ9jBaQTFL13fveaAI24Geg17VtMTjAMesQ03fuw1D+Q+Nuz/hmLF1usuz8v6MYmSH0Cm
o8+gdHBvddZmRE641efOZJhXfx2WU5aOCoomRh2QsNZ9Y2YPqPC1A9X5hmCZSjvRdAo3jlH3O2Zn
6yUtmUjsvMTBI/ILy7ISs7arVvSloZcTF4EAs3M2rm8Dj7Ot8VuKZ557Z3xx8mrfFBmIEybhp4g/
hOCIwP3pE/UgvbZ9c+gYQy2s94Pt6yu2u86To+cvqV6LU5CKhwom8XlR3XIX7ERFrIxpGON9k4TT
PYaQ8d7OW//Q1eI2/1tk7s1NreFYhoH22hnyFUu+dvURk16aMP8eOOhbS8v9advJ7yZNo5c0dNW2
rV3jaPVb4XnDi9ffbDuu3oiZaO6jPiawO9noQe39qiTbhVk/O/nm1XWgOAWVFh48p+5WyEslyikl
np0uUxsA//3WAlbybEFI34OlA5juDXsSXZ2nqK7YMIXNdkqrnEbRnBagzOodv1yya2fJaybBOXpp
5G8WQeGEAvM0KlLJ0nm5a+UDPrFiRMuT0y2KByf/0RKdkNDdfWk150cVNW9RlrIpEiP2PqFCKlB5
/RTSfXhkQkh3Q60gG/l+/I023aKsXJ72J5JUWP6yfnb6F/gE72pQ2jW2CvvlS1FrUGc6SKbig1/G
jwVddqL/dmiYiluZMFNngbzRS7KPaa/RGAxprMZuHDy6kShfBxX3zLVweM24iD64LaCaT17JeN6K
O7f0BBm25GdnOsBATaTyOziXva9q/VVvKRWYLD9WYVX9Dh1NvyI1It1jfoRWKtxOga5f2WzzXKWz
C0/pg9D+Z2RF6vhdkprAPsD7aWZ+eGeL2txBqCbuttQuhlVGVysZ8mfXI6feJbKnFx0LTEk2Strx
y/w81O4aMhb2zoI7aZHOADp9zEIr2tEAV/vOMRKyf7AWOItlFIp9byfnlhS3nV1WkD8b5IZG1FNq
yLbJ0B6HKI1e0xx3bTtM/YnhOXol2bui4oBGbnkVg8mnKp3iHMLb9+flejAfwsGo1h5hbQyF7I/g
PLa7lF9NVSE2NvF8iWiw+4IxfhqnHLmeS8wy3sNZQFsAQNpFVtXvyADlQy5aGOHkt+xG3+n2BcrZ
l4FqncGW75O+FI6KYsyvuj5esNU722mcpkNZKlL3KhZt2Ja3BVZnLH12dam8wd7Av9CfAhH5uDK1
9yTFW+/P10M2Xw/afD1Ec7cdpd3dgD5Z+DY7wdmZYKaedmuHczHGLageTQ64YfhvXJHv/6zuliVe
YVanL7uEnJGFdULnHiFfXKzMjjhW2OHJKe57+9EMNPdcl+mz5xsosGPR7DDXsNfOitLECeCU4GPa
740UzbMQUMAxe4sdu/w9STDFtRM56yGjqH6RJDAQStJooO7MHHqoXcliO5RQ+kieyH4SeOdDnk9i
O/8uIQSRrSLy84SM/j5FB7ZyRJq//TVh6/5FdHDW3bFgc1/P/tA4dZ+KyQqeQmE850zXlw7cyIX4
FmyM/plG0vCmFU1+dl00M3XQ6K9GZqDV6l4Xdws2efh5oDdGC1LPGLWPnXT8Zw9qcZx7GTxIgxFA
Go9R3T04s0Q7y+H4B9a4qfELPvce6HzRlyeotmw92Lb4m7LVglNcmNkptINipzkJGDQ3aldxqreP
iyBS18S+bNROtSB9KBVR56ID2zpgMoukqLbLKZhOerHEU60/S7caLsJMQxxzlnvGUAjpkq4o1+pE
trJp1pehbrs1YyvGgAzhJN+J2mlzTMFUUAlz8IZtFwlan6Y/PLqmToIUMhkt7kyam3d6xgc2deOX
iYf0xJ+53/cUz2CqVUbbH6a4eR66+6SqO9jtDhQTxu1w0OsjJ9HyLHjZMK3cFwoCCS030JEh/MML
rpXqFQ7Zs5YxbrhAo9EGhgZscem8GYIWl43nlr73sENfOJ3rPtfXnZka64zAoG3hrQNnhQ8eG9lk
Wm9Wjju4Lzxtm7jNwWx73q2hQMCS5PtzJJc0rkH2dBS9lgN3gb5m5Cy3QTf2jwJgRRfcjMTdLFNC
71bFg2x0rGe2to5tZvJxwF+B+YPfrmr5oxkxeADEaPem4Q2vg9EfJO6R7zpJB1pv0bBiZYjYlXXP
cih7C7v22Lmb5TQgfmogigIEvho3I1uwp2Ewwxv4gG3neN2T4eQrx9OqDwmLgy0DZcxST5p7WgxZ
YanL1ODKAOYn1qqIhkvsgjFqF1uVo/r0giugRuoYBYdaOBhJVJEdv/6sdC7O1EmJM8JvYgLvpuYM
Hidb+01FbN6ig2DHllLanO/sfMzTM8lKk65s+kDY/1maqrtkQTQtDxcyU2bQCA0Uwy04S2sfxrl5
nNKiuDHUdutqxEh2eDCo6wETnUgWscxG27SBaB50R3YXOpqHbnbELQeRGNrG4Y9f/XmuxTpCwg3u
eJ0SKsV1mgA92sy1E88MxHxstg7zKhGIesvCJqlP+WA2ayrlnxUI0/NiP+xtIprpOuDGtPXoqTA6
tQacV+9Kn3DmebdkJeA46jip15YVFWf4lZQm5hbLYDW4huzoN32QgFVFgKJkMoJnW2pmt0pHfJrL
+51McAtaFJaAbnj7LaT9PUY8xKhR0GytDh935XUY+5qqObahxbg+JxtUKoFpkUDf95qw/2RXvZlS
032vAk9u27kNVkQOk+FMYVOz0efPQQIBzkGPnCep/8haO/ilJz9UPDxKZqhj16TrikH5FAOZhtBJ
Vd6z6WkaA6nKkEuYn4l72es6YjoZd19uAz917KdWEhIGoXQ6pH3CgkzTLw2R9cFcTF0OSJcfdDl3
a7PxJZX8yV/lTTe149uyyOycdyfzMmLfmvaqzPyO2S88+fNa3wMgh2FhPv/rYYXYOkXuDVirvMhp
BLcBzuIuhXV0jGEd3cUdhOHVEKLm7NiSbQ1cFteiljuDJvcRcwS1unmLW4/A/ZXS0jPNrqeoGQU3
9hkwhbxGucIfO/X2b9oP6m6EFH0eujo+p03w6RcNO9JOjpvGM+y7dI8j0fxVCx+Agj690PzdlXr3
a/n6JMujR9/k05srrvN1/SAqRtlobQ3QSO4qzT15QrafBooSMkGS7A1xosmF4qVHhVNznWCOXboO
KVbDm5mbp16abA4m0s8FEJnN5Lc9qQM+8C1y1y3pl0Dmqf3ijqQRo/FuM3cIzrLwMGGSMPkxiUhf
5bVlnwLEyE+tYH/phvJBr4LonPfhm8H7eGW5TlMXjvFypk+rYSjz1yzQO9xyCCr97Efki+RnkOE9
GFPtLbaSaQPJub0rNYdoUfRUroyfF1eAqu3P2BtIAGsIgErLyjlNNQJI32iD+yLw+409Ov1jkVVQ
JoOpf010KprARuhmZFa2yceyPnleu17Wgct81jgvdWuoF4OoJS0X86ohRrTfXyr/Affs+HNoE/Ki
VQ3DpA6pxNeqgLRR7BrwMGc7a+mDeWK2l8IkWPWTctfLk8vLoeH455LSx509tTh//+MmXx6BgN96
foepsHa07GeVHHOt0o7KZMJmRzEfCzFSc5mfdVXkbyfZvaZmMAf96fVlHJhUsE0ToTGfLi+Mugk3
V7o1+tzaEccSpvXy6p8fAUbi7ptBe1E4Gm8jStaDVpA2VMS1hl6a53wL7CRf466an3J1AuATPax2
XjV1Z2VV3Xl5lLcfdH9ajKCCRkHp+91ZZrpJqiSgVVtX+aG0Wo+IDdd6ybCsHGREGb4atJ/0VwJA
LBX4WnYpd4XjRidNmPn5z8FKUETxEz+XgmOYE72guVhhanUaS8s8Kc+1Vs7odumbGVndVbFsWEPF
C7bLaOKQHnxG3v671ofu0EuyVDJQd/dRlPzMCLpE2J0QWZniH7F11KSj0zW7ZR7CKJqeVWaaCDEu
HfTLjWt10RM1skOBq+a8qFfJKxl2iFIU2aKMCsJd6/KtjQZ/35vH1gZM4zCofwyafSuHYuJNvDGm
HENP0ZZlv/IUCwZqEiT61QD3Jyyddp+WgXnwup5gPdNbNewcjjLFfxkJWhT6HGxgybb58MPsjaW9
u57cWX6iTdWDTyS6qqPiORsUvGSFPcIbkosyRPPd0TBcsq4LLwlz783R+MwzZQUHC4v+ppnbDhO7
nzvLpYPxV+2XPfyms+jzxQCaqBwNcOGDWp4SgS68CxTmIIk2ubLU1RgDeyc8lIbL3LkUwE3ll5vJ
Kn9ovSZOleufOuy3RCrgNKS7/JlJAE/LWYVJf12Fdn014u8klg23MRViJfXkqM89cCJWq01J23g1
dDQFDKThn1rJW6xV+Yvq9u8u6uoXxsZkWzuROlH+7y6avamJjItNjMJfusrJpciLGoDVzzyPjm1E
Pzj6UY1XCDGHL9OO1Eu0XRgRrUzdq7mSsRjhlEl4g4U0J3SKbt2XNReAxubDGO1hBTb+ZRhUt/tq
dndZH59K69jljftK+E93KJHbQl0g6pnd1wEeCj1wqmMnRjaq6zkuAmliQJr/b0HJBD3mFLDT2YC3
PJc4P5gnCSp18uheoktZqbHH+wsTBZldvWn4tdswcZznudp8aIAkkXHJaTwG6cVJWPNZckvIAVsr
ReefLRsEdiqe9qMyo/46v+p7WXiyJGsUeu/GU+n1e9GK+F3I2jyQxtlhObPNYxwEkGEQVKWul4J4
VPnOrvPqQHPSfcBdP0FvDINXN7SJdMkIOeoVXOPG11JSLvqr6jV4wp31ps1VMjEflke9T/BUlpjp
mSbeK9KN6UGSIXGrHcDxGjiED/JRik2ROeeAwtGlMII5H9fwPkRgi5VCaHtqexG/6OgkgRQbx0Xm
YGGcRorpmeOeac1i6ZaMtz7SbnR7tFezGT+GPA1emoDwIpBId6bbj5/C5eYh6+CvjV4siJP8s6Be
ao5aEQ+7Ok1epD/Ssuqlpg6FOzyM8b3fED9Du1chlQtZUMzNv+VR79bfOp/G1VKumzwjvHf10+Bq
cBixTNBZIVIgmu5YFjjnKh0OwJbB3s8ojYhcgMgzCKIydOPQzr1n6sP4IqbipXM9erl1+U3VICqa
wJh2CzEw8VrcxQbseL8o5NYc9LYmLWmYc+MAuiO0vnVkMXMTMF6GWl3iCg9JQ4sL/USoEDYmB7fy
vkkE4zJI5DMsmVNZtebe7fPgKNmI1xjIzstrOZKlM5zc+ypoSP/ti2BiRNBRSCFqOfoS91jrd3BY
NRsRsiqeAZ/inVpM0bFvEdL91SvzWij6pH9sNL9/TyKDEdH/1MbssVMeFhXLOYBtaA6hxDOXQzuz
4jn2oSau2qnG8V6vCbW5S9IquQuG0IYODKZjxFbUa3l0FEV6NHARAozWDPNAjOJfu1PPn9Tu61L5
8n1hmYupLbDdGbNBbq3JCtdtUnlIq5uGNqnJHdrRONcyPtjZhhBaQ/o4n1kY4W5f76ujfvHghvqD
HLCeORH8gWWfRBF+2C2uPuWGACdMPZoRp2ilqeuRB914a3sAmhoErE9o5MfnSHQQ8efuSlA9a8TW
vKVCSkQOMTRtVVkQ50LtEHTJM4Hz2qsj1TZsDeu0NNX9kDJMmMfToarS5yJrvo2hb1+NLKEEUunl
TaNdyNZRyn1B5f7kVu7MTbYetMKM3qHIsrVntzBlNBXZo64XGVbQiHgFdFbu4qj+rEzKpzY7Qdhr
6RNwyvIgWFPtrDxAFUVxdLf49PUMRMxyQ7aQ2sbmoZom/crfsba5ON5VrB6/Xp4ClyvFV5uiAiFm
TZ48aMn0hd9pPe01jVWwi1piBsLi4ErT/Zm9WCh1wMoH2a7GX0d10fb2WFRqRPxy2pBsK17VgJ0U
0IXfmrduMuStBNA+C3isGS6F9U3bfNERkCWIr/24q5wIvC8VGaK4yEtJ9XBvFOkrMX/aPeUeMmnK
KdhoNuwsRYLHnSJFVNNIt+1NZFg+Yqd76hiveibzW+VrN79Q45GiDmIRVdUfJt6Wu+VAJLW3+TLt
CcB6lMW+RA9oshCMs/aBxhwQxVU7xmExWylBhyigN4n2O6B+0filcbG1HTNAeS9d8+BQADx8AT1I
wHTCcgcO0z7qqJaX7oOj9w0hF5s0FNzKc1ujz/vhrrL9cZcizCDigZycZhjsrV2iCLLiaKPCAI8w
DfWvUgxpVuYharz7FvHPe+CN2aaK+r8Mnn24TxI72g6sD96ikopspfm4UB1zfMJUtLObCSMxMFJs
5bQidJkd4jKMCHmkeKnlzpvS8uRnlKFE6UG0eBV9wsU8FSA3Jd1hConUAa2OPVzCXwUOHtasIhzp
tuflEOn6N5OWCEtylz1eMqXtIbaQ3sUBgculws7d08QfcwA5i3xST9zRWCcNQ5/BBqXu9PLeGast
3beMuy23gQ7qEJ0b92G5tQJpMzMW6iqDNai46NHrgnlnNl+Qv8Dqqp9hgZTcMTT1EFOkATCN6eLr
GgsJOL3LLaKDmD2tVTeXJEIzz/aksOK4Ybi+azXaBZNVWfu4EXKDlL3C45rXB2gG8oFwJ3q/86lR
kc65eLYj8JnnuM0fAjgGYFOV+4o24EAxnipwPa4X4a9kH0JiJRs06lfkp8yfTdXwntK82/HRyEZc
PSOnib6oEjO3f+xqIf52yheg7ZbfpfIyo0jEWldlWH7K3k1OE7D95QotkV7R1SCVFl8x5sMmVFhI
fQuY20Pd+PT0ldUGh2TUN9ms1QnnkhA1r26fx49MADBrGIfpWFsU+vwpPPgmJk0xROKmVfIHRZmd
CtG1eCLyTknVfZpuQEbPvGpSIfNXliG6h2BTnpM++z++znQ3UqTb2leEBERAwN+c05m203O5/qDq
GphnCIarPw+4v6/P6Vd61RJKsqzqcg4Rsfde61nhM8NVwovhajtpf06k+H/CtTSV1z5moFk0NqNm
ssSII1q4MnEt8LMkMfYbmZNlaDSkVWmdvVYFDVkMI855dAt9yAOr/9BjvmfkmL5GbZG9eAUU3wL1
A6Rkmh9L+ZyAx7x8bS95Vc+v4PuDq/DwM0fLTv33AbWk31BnhjiLAa6VtZA2GisKN2E1JvTqs5ch
6KK/jLCWm0yLeitHT9/FwumhZdrvquFwRoImhCclxu0qYvjnssoZ1ttikG/GYgCzwtq8MCWLN5hM
wtcev8IxrjU7vuzdQ2SzzarE9Y+wusVtJuymbfEh4TQSN79DE9J4rBh47LEfZYX9QMSdvYfN962j
w3BKelLmtI2kfFmS/Ch3tkWcEI6EWUVsjIbYaAZ1Ct1nVS/2JcJe3GWozFpxqdKgPLbE+32m9WsT
lOWhLMeMYUv8Qiaq8VtE6b6l0iY5WiKsQGhFL39pUhmBSAwmkAkiAqmwxOvQ202h4Fuz9Ggi2CZe
ZbFtVBpK9tD6J6hxxdHOpPGmNUTZTlpoJwoyRWlyYvRvwxqIdiGPlBGP+OCRfWsZBRs80DNWa10e
fTeSr3XwWbXa/B26xq+RN/2BDKyCk2sL6RxM2tv6CERcQzcDwfXZsSFoYqfTLwQIbKZGTk8ZYYvE
YbBEOFl646NqIIhkZSTy5Rv4Y/tE+Ev5ENn5EyKH6fylI6tRWfCNDy/z3ADIXNJJ5hSJqTka/qNV
9+qhdwti7KKt3ZIRAF/PPOO6N3ZpmXxGGOYIVvHqb55qvKvq5J/GneZr7xJJlHAeITuMnqFUszoN
Jj4QN+QLKR0aLwjYqxumT/TW1A1KNzamMSs7FItKK8SgHuqk26+aLaPk+fVRKFR2GBieEu41f9cu
/Nkalu4xiNKGnNOIkahuXoIKvdnUWqzlRqbusPXbxykT+EkKBhVGUFpPZZ5YT6n9bqQsdiLo7GNb
x8O2Zbc4xz7QuHUBikf1o2/cZs80xH3OfXmv5vKnieXsMcHrjeCXHLaiQPSdShWcul6+dCQwX7JI
59vB4y80M5/YlrT5WUrG3Xjat1GqoufYyKwjA3pct8okWaipqfDim00oDYi27FczQzfWrvxhJq1z
GiljEQHi1jM4F2+6OM1/pto7ubmVfgvAqR7SsSnBnVXwMh0HIPDSGOic+Udvku2Te7CZ03HEbVJH
5ARBG/1ayCcPJ3aRNDeL1pqW2n7LjDTZwdont0WMOYCinMxhEsRwX/YVo3AEILtZ+A6JPc30Qgf6
kKaoquyyBF3gZN0tBqe5NbHH7VGmiDcjhueXR9+wJ0J4G6qHtbZngaeIGl6M4vewqIlya/mnqZw+
ba9oKQuDsJ3wJcza9BXOCF/MtoMgsOrA3d5+W1viNRG4kLRQVKwtcSh2BEUNR8use/x2nffuptMe
hfj0HS4ozFwmQmejFzAPID6XypQ3N/Qa8P2yuXCIil4lLwS2yBuI+PQjz+L3Kk/Gz7lrEqLoyJmR
HvF7GmxroPs7pR2J20Z8d1Cm0ITuogdWzOihD0jMKgKX8G2TZA5k/D0qbsDLUYrAQen429gj+iKy
NtmZ/vzAPvFcg5Imcr0ST3nooQ5WSh974cQvmbk3qBzubcBc28kH8RQWBvEhyOq/+gRTVUEtrzXS
4D7PD940PtBQzA8owOHJ9R52gqQFVzaP9Xb0O3VzceFtswmPfp13IE9R/98D7pNPWTP/Wt+L8v8/
PzCqO+o6ZgIQAkVcDeToES+ECNYf2hquwg1+yK6QD1ngiQfTzqujabXEtTqIGAtX0+Hj07Hj1Imu
FfKUpr2LXiWYPwSzQpJT+m8J+MNtkuvyBVdZsB9jn9Uhsj+MyGKEEzdudDUvnTdO3xwYDVqXw0mT
SXOsbBvcELqzh55OUFLlD/UYd/tBtmxay2Yhclql6LJhmcW2fR61/SPKDGy0NV9PlIHFNx+iP/6p
D8vp5FUhDMdW3hXvBEthpqZ9hXOnKJ8t5MublJzuO10WKMcgzl6TIH9KgrYhKAsQjupz8pAR4u6M
OvP2qT86d4LCezvGAcZFmuekd0i1r/wWfYPrQmH2mivNkvY62lV2YDoPS9D/vTpXxGJfyUfC4Pn4
BBdcoEGTm0fQLNm+dMR0qxPxjga2ejIzQBQ2lF4H8OcpCNEdrn2Qf9oimniYyjQI0qroT47imFm1
RT+ShpGhC/0o+f2YY2Qo1RfCu98vgsp5DwJAvFG1qlPqSaq1SSGOK/MZYi8nvjBBdJvo9zKkHACA
a12zspFEPY3D1ivd8VDOcBjbxZcPzqnf2l6JayfObkakos+o28uBmPCNQWzz+iAt9qaVhu+J0fWP
UWc2+8nsqf4QvQE33Fg0kJ6Sqfskf48uiI9kMwwS7/p1KkftungvVbmJaym2jekMB5cxxmGMyuyF
VJy9L0KCNGCrYvqrYMbPnFSXWwvj/Wlmur1TZ0zJdVG+y8V6OAY2gkiATv0RG1vzyhyf4Wcuy9/C
eJ7Y7Ml2XOqBr7VIxqxzCSFPV53l+a6aE/NVBOWrShk1IC35rryIQ11Kl6auEU0QQvayvjRI4PYI
8s6sne2TpieH7T97Z3on3maBnMPXPR84I150NF1/ZLFC84zd9LXl3dkrw/UOuO/kuZtL4xoDRZU+
upvVMkFJEpzSOfU3qYjRFifELuPidl6MzjlnrR4fAdU4L7DNFPNnE5F0i3G/w7xwKwuJxobusMk8
/zyROHLjWK92nXZ8rEqd3OXsd0elPCb9bhWemqGfnr5GZ4HnZ7uwbMZ7zOZEjvooLDh7uAfO3dN+
NVnUbfn3bd/N/dt8W8kcVoZyLpmZP0QL6ywJi3TPfAyvUI4OAg8bfQ0YsFfPlfllbXqEFXD9gT/Y
5quuF2lTvfXimMPo0ulFbCU2MUa7SyIgBED2IgAJ93lLO/BhWN1Ppk2aFApR4u1thRqHJD/0xsrc
pjL5Lrzo3tGT+MWme4+ddydVKa6EbLdPQQ1Eqpm9B9HgOSyK6U5XVn6aYAAdMJl7zwYp68hdWB3J
y8i/quoQ5ZEnXIf/YXknhyh5MvHfILA39b7IJcInhk/vX48S5Evr8m7ZTbqpwhLxJLj555QD/24t
t9d/RzaEgA7C/QxPCdWLNTgXZmvNuQvr17IEwI9WFbijO+9Y7eJf1ayTjaz1cKfAnNH09FkwdPnN
Ln1vn3cMdtcuNSfI3dfr03sSeOKy81hJiGyI3eRutIJDY9Xt+4wQ9IsKHhWOvY0HYq8Tu967BIL+
bmr7uSLsMKym+lX62S/wiukPLFG/hrE+EO09fBpufsfuhq19AjvGqJGZ/BglW9BYu34IsictIprY
E7nzYzeax6J0nZfegxyymE6DdMweNWrAuwY9EtO0sDxgmv0zLKwAP2rkyW/9YU+kxM0eZ4T8VNhf
XTMzLHo+7LHcKDPQHyHVOPLIZ5LQEJZ7/a0SXraJ3Dl7p5zmlSuK5rGvreZkJ92FRM5mZ3Dwfqn9
oLkLAb1t6kXCtz4X6t+qhO3XOuqdfCYJfyR5D7Gc4cirxYdvQ3U1bSO5Wv0CiazTHBloXIlDjGxv
5yxDIULWgGisawvQh+Reo8Z59qi/jyNOt7AkWHfZrH8Ow2fQhxzsJjDnoHA4WR+ToUL7ktuaTq2V
2i8jeWZ8bgATpx1N+JhI6YNDsMjOxNaCl5lW9by8lrXpPnpoVS66aqO9WQ72d52oTd9n5ZFqGKX9
ItBQrptvR+JATmLdJrCTiTIUz1Nemku+anoOmxdr6WEGIaCClBn1DguSOjaEit8N8USgicfvahWq
f5LNwAxJknSQgV0PqgH3EnFX093Xw4Bh8Z52XbdF4yObuPmFGg2gcF0cuyiTRIEyq12+iaY99dhG
HlRfmYSD28VxyArgKesLCMPav6oE4WWJTvjLGeTA3m1cIffVcmkIyfw+RM7OFCefTsz5XwL81DaL
/ZfOcY6mh9xIkc379rT/Z5bUMfEAiskkZ7FK5f3YPUOd4XAtGdz17XMuEiqnivjPDIv75etf5iM+
XmMdV99NS9LiTkam3nlr8zojaq2HL3EaokxtwmYUVymz8JQyy/x6tBZCuF1aTsRV+xR5kXWxOVx6
vt3/Tb3yCyRaUTQtbcvqjh1JvwRm4Z7DkIjQxMpRW9SaVq4buts5CsIPYF05ueba+StAyOezm77p
avjWZgRZE2Wn9v+sOzqw2109qr9mB6uIdnrnWZRZtvXSkr1OEviXmOQJu0yQSoFpwUImRABW3W39
uXoWuZDX0MoVDojJgDLti1/Qf4n2DNNul+RtfCTXl0gPmbZXWPs9dTbA1di2gi1/ufHQYg3mbE2V
T3PhYpRu/nt5ULQOlrG0u7AnFesz//ePjKH5+pn1h+l3MfZFiVZagM+TuXBvYZTR0WQqvkfG2bI8
JM5RlMZ4xduCNIsm1CcfKWy/JCo++l6iHumJVcw0lPEJFZbDGKDe8v6fi6p0eZ+ovVc+egZE04Q2
46OzaKJwDLVXYXnFG2pAQrgyHZGZByOxIxSaaBrzsl6S2IYEgR4IbpUkkazCvFUH8owThl5kx8m9
QbLwlqqRMCqXtZ5k6+x+vU2V+Y3Y+aDZNy7HN3+qik+ZBOizkE9OphGcs0U2gkOTZFxwuW9yGMS1
shF7JI0cCKZwk62/KP7bXL9nfe4/E2PU7MhK8E5K9x/JTMpkanlkEcWm+TxTfGQWTXPSG90Fv0UH
NrvjA5mSa9xEL2RzQ0ecxb7vEveydpOVAvrT4xnn8xi3Dy6SpVzlgg9wtQVsxjDe1pK4Hy/4PgkN
ORbNstjWNDeOuqn++Djkvk/GgGUbpNyXzbR3rZBhLw011GpqZ41x/Ynu6k+Q8W8ZsuHZbKoMdA4m
D2yY5MlhH6tJER2XG0Pz9PoD4eAkX4/++VGz6sdHQRbFDrtV/YGZeJfMAxGune3us2bMzn2VNbTv
hl1o0cfFKTAAg4UPbQkmq7EbuLu8AOYLA/lf972s9i9tDrqoTx+N3ie7R3Ti1qgJZkE0/ywnshCR
lps3lZbtnRFN+SGxEOkEDIZPozlkGwgPMQtwD3vBoi3dV2QYRfMCQgv3Zc8h15rn5MOsVb2xWz3d
kxqYfEQx0DvBKMizuxptbHlXEy78UQFtvqSNJNZr+amgLv7qA684VkPORMkHhW0tG8h66YLwteKT
cwlT/fdTleieYaAEl8yfqTIjGT7hxEiv68+nivHAlzesi/g4wsHtX4C4bdHVEEBsg4wq0uHBdR2N
UEfrh9xjKsm5J93J5TkOhN+HJmvZFcDsF1h7mY/Ttktp+jDiRHc41M2w1S6uoy4o9EvZouGxnZav
ytgcVunHeukW9JIncAwmhMIdiv7H18RxIIdhM1Wd96ty9pJO8m8iUUgij6PhtUaDuxlMOz4ZI/oS
f7nAcAfU5YS0Y3BOpQVHhmqyHuNcqLNNTxK6C1qOodfqezqDBLGi/L2xx5GGrrb2OW7sO7MOMN3E
/aKRU4lC9+e6F4iAdI26wd+ut1j3WsK7J/unU/jNoUyy+UI8MlU2gYoMMdwWPGI/8zaQLhzHT6WX
DDc/KZhyx3RiZLADAclK1NgFpsw6/DLlt5K49CQKR7LG7OG6PorWW5etwdb5E91z59lyje8yzI6d
/9zWpqCI4aIFCXBuTZBXrre1KKltVmo5jumnFL/rsYnCAelXaX1O+mbPhBwmzszkxX3qGi3uFdN9
DDQYfzZDQ2jQ+qQRNdFxMhD1plUNvhLRed0kM6G/WXGwiWsC89ES/SInLMmZT7Uv7+NKWzv0+0x1
pICiBYrq6AwjoyKirBGBfaaGpyDiYjiLKyJQg6yX815j5a8lS2aX5+5zCQWS7L9a3LVBMN27doNb
MBHz+9wEP2xpGL9bEs9bRePXaZOfNl3QqSywFuO4//BLgBND7j+OvbswuJZhdujD/hjVucOuu7EW
fPioLHInlp5NQnzXOkmZmopqmTH/gyFINzJ0HDzYCt64GJL2blImTUClp62ru+wubhVx2kO2T2lU
vAjZFuRD+i552vIvK07xI/Q02Lp8EndzJdu/O0OVTXj2ginOCQbG/raAjpdbuEb+TmWlOHYhWE3b
1vUlID5oU3Zo4LGQmqeqBdnclhY01ZhedeDK4tZnYbyvWjfeyVQ3P+LCOTsDfr+eCdaxhLJ2nIZw
PKPNcm/m1MZbbbn1LwhtTlOgLPMz/1qW8YzGMC7PePe8o1lMzsXqnheD/I9mMoPdjGbgQjgK0E6b
yCaFNMtMGc81yS3uq4ENdexe7DB8FIUYP9mlpsZD17wUzQgLmzu8hHjpvRA0s7D5xZdHnZI/c30s
stm9LkbAd7uMLlEfeSDPbOeNFlVY4ljCSdbQkwvsbTaAvS56XRxCy43vU8uezjZcjg122Olo9YRL
r6No9FHiCgeP4evyJofUksMYlo8jwfMx1H0J+5E5GafvQO8M0moxHejwdb2YCGZxXr6sNwonHB4e
Sx7Cepku5rXYqVJbh5Bk1c1XJAOtb0YKqEj3/9tta1Ov9RTVmyYRn24Ti4+mIoDUYK7NTsytoAm/
TR3fvBC+cSWiRaGsRTrL3jh5fX0OjYm2jPxr3ZTX9IbanAog1lP/JTDs9WIpxK68cRdP7GqFnaY6
uBRLEqTvFXfWHL4TkyofRz0TyKs6EKuhCrbr9N5IlXNRCYqU9SWz3TS+kGC+8+X4vMoWcanX12Z6
XOG/+HfEfTnWl/WOwig+fHVZvhzbSjTyQpZXeD9NSwy9TEuCFDHBuBpR7uDKz9ywv69TyWhpVGUG
5oskzDBKVkIe+6KnG7vsyhm2QjfLXxpt3LWzCcfIL+QhyP2HfpI+kaBJcpo8rz0XllHvalszqqaL
VNdV+KGhpF5iOTN3KgzvGfT8fnU8xSI89Lqr7tssvhnzqE6JYQKWDNpuJ1dmbmS5bAJu+efrFsbL
MnAfgmsBFHEGkPpe9gJZZtQ7x68jTWnpl7XRPefK2yZ+q78a3QD3+UXmmC47XZ1BAFFlEnRMZPxU
4ZOhLuaXpE0IIay4rllXhlHn9G8Re109+r/XYLkwWfeOImvftR8wuVAJzmFfhsSVIiVqrYG6s0gf
O7ul1sia8EKbDT+WmI0ddIZt5knjTFbbRISEtCF/5IJuEj1tL4mMR+iP9WnqjP7YqnIb22lxi8np
2VQkexPWN7+53jKYNrroNYgOX6iZBjMakbNiO/VZJTeigyiBOmCZUPdzQOIOI2amXnnrfXyJwaY4
yvZRPbobeIPndQZgdagKcW4hILLm0tp/gQsHeb+UAEZpVj9jz3gO3S74YQXvFDL3yHqSX47d/cAf
nLxlKg6PDJbi3deW5s85UqSWY1ZLofqTL9UtwqX5zt97181DudW1at6yaYDTYDbub4ljUuGnm5lv
7gr2Qjxc3dRc1ose1N+PVGC/0GKcjyV1gnPvRXF79UuHxrkf+3vMKThAqkG/93xATmu566SVhL7t
MmyPnT94DqybLPsE75enLpMrPhI7dK7SBjkgZxuY+zwET41PBkcCZ6FQHEG/XhZUDrTzLUC96wWh
T0DcdDRs8jH4+7n1DyaVYZpFmLHto+E7Kw/6dVUXl7QYw4e12C0VClbLwWQLOnKdHY126jzFGYbj
BUlTZ8N7C5ETHbVPW9F3xWV9ZPbO6wSHpdlHJaiBtASiia/W+rCz6HdnlOFvqtctjpJd4cwj7kWs
SYmDohHl/rBLV+RCEDvpdv1/ij7b9m0GBoj/+77XjE+Kglz2yS+8zVdrp59IV4my/Hu5uGKpBbDX
ENB3qfMRtkWUAxqZ8wv+ImII1oesZEy+zLtiZEHSsGLoxbTXVR5We8VEXSTHfR6Qe+mr1CW6KprU
lgEX5q523I+UMhKi5xA9rpfWji4tXv4LA0ZQbceuKw7YgOgP9sLgncoA8WF5nHJ1GExTP6io7+4a
NdNXr/XDtDwVRfjzQ1bNXTcLckcaQCJGc61jTVL7ctF9tlwcCNml6e5HZ2rY7RgwFNL5IS2j3JQm
u20YB+JkRiETk3Zm0zH4Uq1ZFLGJ4Jey7mbnUl8YwTHrXRo6cUrCotmgzUppZ7zAzNnEyyqCISy8
IpP4EUbocda7f543rPFG51ptkOjghqu8pdyaBCn1Veqh92XoYNA3/zkSewHHUP3UPIgSnsFR7rCV
5WpJmbLz/NlQ4dMqDGqIFoCPx0kGbUL+Amr2m4n0iLbxzxFQydajS/5gFjNQG77tQsvS3iDxq/bE
byLDWd61Lpn8TWKk0MPL3Hl03Yyh6TIStVFJbltNxku0WGuMhJAAYD/9NJiboRioKGsRvURKTCg2
rI8SjdCmcitMvvi/9sVYewypkReEPQXHmrFaM6+7DD5loG8VuzEX5f2afJNYDDb5/J9p2zr7qbAY
/y/xM6XPWhfEFSqzngUP4ovxUCh9zxgheB+pfQ8kL41I9uPDqhH3puY5zGiyrAJDdyjORXZivj9+
ax032FlO+Sv0jPouXU0XdUpLbyJeFqBrufMtI793DeNaMaB4qVX0o7Ys7+vOMhFkeFjTaZLxh2kU
j/dIu97Xu/Wikcg580DK4vIDKrf2E5jDjevEcLWybHyqxvqPRes6SQgGoA3ysTZtzZx+t1b+fWQg
CKs58X/nPLytLC9+zo2BS5IQ4kaq8KYO0KJvgW8C+SzoW8qUBFudxWdJWMhdrJz+YEM7s+cjp7KM
z7UjL7X6HARmmF3i8z/qnMGlL7nw1xLmDyxYTPbyAkWX6TzNs2eepfQ/sJZm2ONatK5mMNx3Xv4N
3bp3h/8qPyxBSJtx1OHRXRCg8KGb29yNza3Xpv343xl56j/QhtKzCaSSSkrTBqD5L0JePFo2jQw+
LHY94Z2OKpjA6EYbdJu3TL3Fy0yFGIOGLK4MTGz6LVYGDLbJc++LPCBtwPJPQ+kFT+uiX3nKPWHW
E5v1ud7IjqHTPJQBuSuhQ8d0fVTKkfkKOtgvM9YoSgJoF/ELIqIZVB/y3n5UOSYqW3zIwUiOtqGx
hC3hZ1kw7CoJb7y2q790mTOZnkbmvaCA6eEjREqWy7RmjnupugOQ9b/0xIFLF8dJYMJiyWGU5SUJ
ezfypx7mA+3aihPi4kvrQsZYdN3ELe8AV7UKXX8ib3PBeIhCQn7hi9IxcDcuSut9hQashR7xabt1
tenLYHpFHbHrhlzs26gyjx2kmP/+zln/ATZHU+wJtlgbHi8+s3+xH+PFmi3dCrsju8Hemz35Rq70
eZyGn7ohQty03ObNi8RPNYzfBzOKD1lshbtKafFBi2JrBNGOQiDcpHg1XqakFidHue3RJkL2v/9T
nf8A+DMihDduuz4braP+jWYN3HquCijVW/b0mzUsy94yKwtnq0LRzK30/PI49JSJ7UKHk8r/5bSS
ynEhVq2XLhLRxizUGzxMAgkw9FzmtLaOcPvbx5nOwqRxiCB3ol4bcH/RzjO3Befk+0SG6jjPKQcR
7jzDQvdcTB1pT2QqM9/zH5TIrCeGWueBgSZhkRtO1cOjk7DSuGXJ9z5ymcIPTXPfjIzLU4sRY7O8
jFUJRTmj9X9abykD3mLHNe9Nr+vOhmF/Jbj+nwDX/xOlubAz/zdb01leR88RWGM9U9r/DkKghVYJ
G1sCpNMlZIojb0h8RLVjP43u+9LOTwY6h62GELYZh7F6TjjsnVA6KRRw7SsJ1MZ2dcoovz5xkDDO
6yKdOBdoZjkZwzgXha3kczJAP/6b7BsqeStA4W0L9tHTf/9k/GcOkjIdSxJDCdaK//79GxVGibWw
ziE7rl2coTMugDr2/RyRlBl0zESLDBcl2V1nEtsROi29T95q8JNPUZzF+wa7K+Gas3EnIKF9OiBQ
PbPDGKf6aL8Wx5Fz6MPshZEsv2FDeJ5EAtLO8vO//yqwpf+9lrqehDPq+VASeXv8f0cNmNbotkYv
mR354fdY2TmCpyl5apeLJ5G8DeaIOd/OkyfR+slTM8W0bCzrcf2J9SlUfWQFkNKxyVw85KNIim0x
Jv0RRWZx85Qlzv6gfq53EwLMCfrt0WcewCe8EQ+1fMF3CiJG3ETzbV2D13P45JfenQNA8rGai3tW
2OQLZ/wvsDFrQ4yOQaKKM73mFa/PThXYFWzjGBu9vihobGjWohyWvIV7KR2pZsd02nmdod6R5f1K
KDP+JFj348DAD+P3W9pRzqHNUvedGvGh0Fj6+Zn2ZLuFODp4onZZf2sGgimYe/5YhZrULyy8rPD7
nFzBc1Ez4zU19o9pRjoU00h9CovqQdoJIWdWH2yQUPvnmV4z0xsmpeEMcs9AsfyUxGK3gigK7RoX
/pBzQRCy9vUSWTH7em7TsUvRaBZ28oei/xYSZ/CzaNNbQZrdF5A4nOJN3qbBszBpXPmwW3BKUDgu
4TCB22xVVPSXyGrQcw8eQQMzOhPDR3UqHRqliY8lp0rgtLKOfyPdyuEwYm6R44evNofbjeyreJ/j
HD6TnpXC0UQRInrO88r1Px0vHW7D1NE569N90zVXktZx73pHYBYAU1PTvQDDsF4iU/02tXwC4L0l
LTeGU+Vmx9jHyT/OvXWiSqjOXeWk59pwjsQiBGgGYhLu3dn/GJRBlqOGaqK1Q6xPl+SPSRQUW3MM
82eicnFglCPQqswt7w00gZvCUP2bXbXwczIvYQoUPZE2N54HkKmQ8c30zfWT8GrncDGAB6QAYH93
tuXAf7ISjmxjMNx1rvX3RZi9ea7KZGMu3u8WbDkLKiDU9RYAYHEL7AQrXm6LXW2ku0E3zWNoCOuo
dDbuAoOsK6aGzPdi5A2Ee9BTaahZuubBm5jxrI8Kk667FaV6v/4pktjmoXGL4tD15AQwjb5PAym/
JSXCWm2K9CGchHUy/Cm+aLqTh3YhQsaGix4RguZHw1x7YyeIJ2bLv3kGjGwECdgC+j64DzReAEp1
lfRXX/TVX67S4baO/f5R94l7ZevOd10+ln/R+NpYitU2BH67851ovtgxS4iLpOsdZwR5Ms2vYPEx
umn4GhpR+txKqG4DPYU8JDZzqvBbzIPx3Ff10W0y7xAEzHmtUs3YDcprpxv12tRB8uoy83u2Uqd5
znitT2NDDsh6G/iQfq0EvgHjtPpEtxUv4/zce6mF9IFL0mTv4Dur+/XOJ6kXE7mLrbKuX/oAEKQZ
5uM2NunXya4aHujC6K/LVHPSmCsbfffiaKHXMB/zRNaveqzvYlAMRbWEz69e3K+HvU1egoJupKKq
Ope1cU4EclrWmzezccxzjVSXL8LwxzHLcZcaFQJwspouXT6bl2ospnrjGQ7XIPEBvM7A46IZASB9
5YeIc9QB62OLpDL27tcLYQBjUlPBeNmP5QAPkKP+Q+7fzcQm/cnMlUQNcsaCeDwZykaEVGF9nclK
eejncX5wN1jjk4PV2XqvF+uqrN3y2tg9YzIALFCNCBHrqull5We5AyEDFYO3S5n58dWPggz+HYeI
RrodLuFwQkDUAELIepI7l/koHAFnn0h68qLCBDyrH5KmK6ESKXOobmDPHhmlS76SdsQ3FLDl24RO
T1jGzQJASof03GH0+3RIk07IBs6D9BEzWn83ph5Sq8zfl8YMndfntGTPJo1m3e7sKl4U9YzswzpA
PFKh81Ex9ImIjnzMO+d7wTMVoBe272xnyPR6cZeELo6n0VGsdM1JZ+ZLFfc/TT85JZ3XnnzhThtR
VvRVvS5GdpQvCskfc5juaxoOu5yBrI2Edu/P53wqfog5HmjOhTQGhcSSsyW77r6gBUhFMf5wJssm
YRZlAQnQpJzPuHcLp8EbY8/Ttmx2XtazTtcENYy6/J0lHXb2KsU+6tUfPmjyfd/SIgH9amaQ8ijM
L5p8eRzF1p+MnHEeGM9jgy8rVNkxIP2m4O+6xJNx0zrm41+Xv7pxNO+oABEEpKLdT70KD50APCpr
n1xjuPVMbOOjfy9m9Aoegrg9Ac8pAvre2lH2E3n7TGA3W2SLQ96asmgfGIO1rUpRPWSs8Rvtm+bG
NeWb6RNN45uQGwdSoXZ2u08tTnbwWAnI6zJyZsfLKPWPvCamxVXOhzvVNqFg8imJut98B/9y9KmX
j4Mg4EtMBzmi0B0kuU20ckCWMnpgu0BpiQLTl0WG40Cme3TH07aCzbQTXnAXdQjrwzq5L1GVbqZJ
vcf4dpwCmEPDhrhrHX3f5wuqcHL1tbwkmQm3UTjVoSvavRVll6ohAretDJLOBsfYGqOz9CEunRu8
qHj2znpmf5x+u+3IHFgfAscDPhs1f6xwICEAumaQJsEuoADduJK+R0DS1ex3jxQ5YqM78T5gJNiZ
sn/ihWdrs8BVpQ67SjBcyBln6qeIvrVRLfgWKX+Kd3RXE5cSj0gaZMcMVQxRSChh8r1rw33tl/Oe
GXIFZpJksSC5TMUbfuPpLnPtRZRlJ8wzZ343OqOD1SCfIXodto7PdP4PlXC+LTPzufCSeJsl7o+u
92idiQhDvjoLKAk6PrnIEwS5I3SsaOKR9SDK3zHVEspry4EJw8dh9mAaBJ4Vb4umI5GrRThEMM9v
fGmvZVj8oFG4Q5H2p/kf8s5sN3Js266/clDvrMtub5LAPeeBjF5SSAo1KeULIaUk9n3Pr/G/+Mc8
GJnXzlT5Vvq+GAYMFAKllBRiRJCba68155iOMe9moAed2HGF5bs00IsDeoQ9EcJPRtCbXiz1DcjX
Zb3AtgbUYNdKg0C6Uww9wzXLjh9vwXv0PVEQvurNXItoz6btLMQ2XvhwMHhxarMN2bTU0+x0SVis
LSxKaWP0+yJ/su2JWEeLFTMX03CXjIkbZp2yC3x9xUcqVz6baJpx0LIze2P0oJ/95ANT9+ACrCea
b4z2ciIfvaF08KyO+EVYFzdFqu+ogDjL6IytdT3n4Cri6CbjyrZCVJLqfBjqnEFiYw1g3I0bu9b2
KWAP7rdrONXqurXsp5BYBshG1qECZa0zZnfxn/absR+2IDWmTSYdH1qsX3lTUoGJ1ACi+OrBrMqv
c7zFX6qvNTTcMNLvEkf/gHLU7WhdPpXqUukRkUHNq14ExPexaNbaegSjmEhnXDuN/6Bn8wrXkbqK
0JmxwByqKa3QcPYJfSwMkrQmOz/bILNwEeFvicVYOHvU1h0eGjKYLIhFrhFQ71rqR6xsCJCGvsO7
Ce1e7uhFr/A60kRZeLSxAQjWGXA+IpTVK71e+8lTYxJ2kjDQWfnNhZkzZSks5AbJwETJcBq56w3i
4er6iLoL7a7hT16UzvXFMOmHUFXu0hppHKNp/PcxEUAFEmWvCir8r5je3aasPjDzO9uOLZKXT/bb
WA39lVbJfRWHmynW7gI/S1zySz6SIGb0BDqDOaqaLz7P0l7kl7vAtB8B3HMfCp3BS0Iwv/7ctjRk
0jvLn+XSXpTrTK9e0KOnHk7axUMGSsdmcJk1pBaWKaoDyICVB6Zg0+jNY6SRWyN6ZTUOEwLuKQm2
6YhHOA6L264aEle3gRbLijosep+hn7hjraEOygJQqcqArhPmdxFfxw1i0bAjtTZONqmjP+YdYQ7I
PdD5FtQUCrmfyYCDrcqMajMq+NLrRU09OAdqt3EbF8FrNKVXaPpvoeLdIHDHxzveW+CM1sogHgRr
YNcChJFNcBhyYv26IaBX47xoWGE8x0B9EC/y5F1v+1/Khtc4RNYDUwuYm9x4NMNxuCRhGGhCotiw
JY7N8C2qWoAYmAZ1Ug/bCp+q7fiHHF1rGNBptEeLKUags8yyDEZgnILqJAvjjvxH9TL048sIjFly
0ekFiVtajXCCBW1q2luSYlB/fjRReZBmN12x3ouTbIlDz2BEDjr+AQlnGjWe8EYr+qIa1XYK4nzv
lNusx15mgeiqAd8PhJtp7ZZSTZegqZoCMmiV4oxEtgIaV/sakv6AJX4dMZDw2j6oea1ZDMm3aZEW
Q/6B7+J2avROfQnZVSmu4Stu2pnDxhNmWVSnXddUN1MfAKeDtFovAAk6kq86yY1d0o07iVfGm5QK
ggg6kU3IVpBvTxUjaz2ddixY22oOv1T02TylAREZF2JTAAcFDg+5S0O31OSLuhAmZVtx59GRzq5w
ukj9sW7SZ2t0GncYUcXEKlObuHkG7de6osMHriXcR23DC4yhu4gBUDvNTH4EWB0Tt+7KYHBSjs4I
E2PSl4L/2TIZH9sY+Cx7ojeQaS84uvyVHWD4K5vA85FKlF1GAsfU9C58OxbGIvjo2+SkolyY9Znh
YW2uWaMNr9DoMqtpPm3GVB6pRg2srMElW09kyA0j2Ui6RDanHmTzCx0b/6bLkcUOPrcvQ+i7Sqsq
sOw6GyA43ef3JexYZ42xby40oX7MRfCVSzZcNwKPX1QzP3cCfA4xamTbsHD5kMJm7vxIEg6ks+In
+QQLyLjQondDXDSRVXnSrg9OR8ka+LOxpY+77kosI4Gfh4cBYZyQOG5iyS+Hep/TQHJAvUy0UWzu
OWrxjSyOxVVHFpIFClRRkaRDcdHV/r0GDWLrgb2eAgzAfrwOKml6ZiWeQNzDj1bHL7OPCEHRsWOW
SeyleGLuBLLt3tbIOFtGcYy4sZGSFRNWcFY0oHVrcDqembBHD4ayW2WWoq2s+Ov5VwxHR4G4Vml2
N5FGSE7XA2HNZmsTE9wZkDZIbmHTEMtY7vMmEyB3i2++JWHjc45q6dIJjWeQj5m2mxm6sKul7gmT
9qNTtNyVM2jtigws075vyzzARgn9RsqvzRC4BqNCTC4DvSmkOXdYXtS9TcQfsnC+LJYHv2IJy/dF
pIa3mZD6PQwr1ASD/N3s4XNbWDqWqusWanvb1BzV+hQVpNS9k/rEuHNFL4nKfWl7iQHtrGuH/DAt
Gpa0R8fbZWtauyECoDa+TOJ82hHUzKvTij1gtQjJAewfxZKgWrUj6UTmhjWwuEsbBNGdUvprf3SM
jR2K5lAbvPDzcPH8ZeWPEPkWjP7gXPppgrpCGe/LQnGO4Uz6MgTvyP2eqtzJLnPzwdK4NtxiMUDX
k75KDTu4EwvYoFXL5HAe4SFuuYWXQ55eqsZ7pWzlTcLNx+4wqKH1Qva/SMiP4ZSo6zEdpqepNp+/
D4sJW8Yi34XmHgm/2GLc1HelUJ4rrRuPXVc+h5UQl5U5PJ01vj9JfnO0la0hf9eeNZeMvF87zprm
aHScmd4zYvicU0+Y5hBYtbIQOOyOtEYzuZRLGqx8pMecfukp37ux2iltFm6z0WEZikyafDnaQ3BL
Xr9gAQYrviMs2z037lIlTW/KBt2Qg3D6AsedZH+M26DMzQCRHHx8f2l1+qk2rjQGHN7ZNjBZ06FM
jPxKxjujynIv1IFskNvGVdj20Z5jarzG6KASc/bcjKhClpzZqckue3YO2xFSh15Dz2B4J65GHbiD
k7U+QUNzc4VEjiJzslyMwfICxGR2jwh0hW/yiIkYFCwMb0ii8+ydmZGAqy+HSDOOuHKT2y7wN32j
iPt2eXDAR2KkelTi+pU6obltZArNow6LrV3A4af3oW/Op7YIAUGNNgDJdIrIiAW/wAgt3WYCoT9v
61k7Py4CerGUsRnqHW8erHkXLp6kszEp1317FaJFtBelytnahRJG2eR4jL3BAIwUk41Uv/WYuvEY
5kiQLMMC5VDt/EJJrpgu6utyyIv7bChmSptIebVJ7I0HiqK5rS4VMKEHP8x/PGBnV3bKlF2y7y5W
bWXWN2U5NFvLjNjuwT2mQTuV1/NkEIfll84+7OedWZnpdRQHj62To3fbGYJLsIGU/zQB9F5Fgv1j
mKRMu4t4VQVh/qxCj4GxzG5aOF3+zH3qFNnzNaVoBHqUJmVS2+9nNW0xEXNW9yTea3W1A5zG/WT+
7rcSRezcnX0mtq/Lxw6/FckWU3EcNu0CzGzzCUiLPfDHdU3fnRFGYWWydTLj2zTpwguGQauxrxK4
k9hYNJkKcGXtoyqhyI0ompGUw7e0BTo4208iEpuUIF3Xi3U6MBGbR3Xvho5R7LVocdwSTefo9iqv
5FE1lOZ0fmCxG2KoUoFtnvDI9McWqaYbReMTHYv0soX8fBFL7b5IGZ4rsY0VHFDYLmfQ4J1dJMW8
wGLgZe8RrUIXq4N2b4r2FVl0cV1kkBcKrEQUBg2RYYstssvZS6O8YEnJN2fZkhJEw63BNnlwhtu8
QCexbsGTjTm9qcaY4nuloxtH//zrWYrQMa0lf6A5Cd6NdYMp31hHdpR/N4gRWlUdGIvRnYPOwrwC
MJ46CmqMFLz90qebHRTFdhiYB1sb2FOEzi5ynOmpoGT5+4mMMP+yeJk6nX+E7ZIth2ku3/8p/S13
dCWXGtqhoBcDt4J8WPWzjC6LoX0PQI7tCmAul+f/CwLaW3XVYTqRAAyUdnaesbxvLIo4RgkpPrd5
JizNr6fVmYXeifCuK9DjQW3YL9HllwHF5RV3tO2Zrl8tQBq9squVRpN4ZWqTfpkNc+kKhUQ3h+C+
Q2/Uz0ZX0G6jNlmBHpdHMNntis5vsHfM7g7Wv3gKM3JlVdHsLcfGJqp5jAumr2atJVshafQFxK2V
UD82WZtyFfZ0T8//ly7/B1D1N2+q/vmmTZ6e7gjhoMtwmEP+ZcglqzSr1YJZ7jnp7UxBVn1VXPjW
kqotzdfKUp3LsDKy+7xWvhhiIi9P8dGq2vVoHAQZXgTNXiAVsr2Sf7kyO3pg09QXN+eY6RxisUsr
9HdSh/O96td7meU4C6DFolOmq8ancqNU6M4YJWSqJMevVC50nN7fGsgyj50B1LKj1i1RWC/aAYpg
6yqEzoVMktfr5k3b7xpHPPtWY+wpOmEaOA34Jnz9G8bFOVid7DcTfuPzWy0J9cSaqTFwc4DLOp8O
GO5zTsrYiOks7a6VfqieA6Dl7jgj2Lb0x1ILxkNNktQuSSQnYiBu9LJHTCol/lLmuA8WJLspbuy9
1GkynGHIaq1LjKwHvOqb7+PRNEhOy1epgNHU5+XzXNUbUyjDVZIoOMTwHq4NmSzSQEq1v79ENe0v
SbfnSbZmWSoeQ2mqn67RujWoxRsGwEVvmQ+OTn/cBOp6e/4/nR0po8b52Fa1ilVsUJkBRfOFkpTN
sbHwL9Qxqt6mNJpjtTxMBgC2sbV074TNGJ+4tsyvVHVHtuMRbQ39JZvmxLQQICo1xbygl4dATSmt
6b6wuRV4hFQ2EotoVIxZDg+Ef5tbpp2aYdsrc0JYH4Xt5A1tcs8h1JffhXWhrqBdD9fVODDpkhUQ
79K+XZpodjDOJ3D3B8UMWxRJdbDC+ZofysVnEkTEiOlGfWuJjDV8+er8771lxNvUqgHfp2BbManb
h/O6Y/XDzlArmltRL2gwFFH1hWmYNyDRZUtUhRRF7G9LYVZ0z4t0hZm58FgaHGZoZbz6PtSPgpOB
89YNBJ4Hk6DolZOlw2UzyuuR6emB2Hv2EYtlLAWf4DpZfNMvcMeGAdGqHYkSPSur9OM57itRNAHm
iDS+M+EFhVVyHA42zkTmDzbrk5C0ryWWkeN36ItE6bGZCDnaqX28+K8Z6lt5+oT9cImnjtE2ZEue
XhQAChA4tJJOCU9qVISnNJ5+kxNNluun+wTXmUHcDcIGXZrS+qyBIhJ98jmtYCQXJWMCAzN4ILjn
iTbj0uqzV05dYMRnq67S5ethyr5DuotZtW2cH2HAvjUk2kCwyfy+oVCHPiTsm31mt5hwCdeYN72K
8NzqtrlmWyezUBBlxBuxYPCzagzvRENzAJ9pvV3sa6JDNbEKUyYINdvS77EssymGndlqX/wYQ1mn
oeCutVK9x9m562GGcvqxtTSrYSCIWVxIK9hN4dB+l3lArkYVZGrt7hyApcVduDHiBTBZcorp89xd
ZZ1OX2xJcBQmSfV2WTT4Q4qXKFRzaEP8WAXP9ihb6xULQnSMpKyPWFPe2qa7nmjbnBKE/muyp8UB
puN83XYUdkCTbWW+I5gogQHPjKzgbcMVASFnpkCFNxHdiWUISx5Wu8OeeG91UXUdwmUG1SDBgZkO
SG3ME4ZrRMRqcbMGTUF02CaCvP9UMuSKi9p+STWovUEDKcNZjVrhv/eFgkS8zr/aU/Xgmw/GQlmg
qHS1LuQlL96JiDjUPUN3IJzIYL2zTzLrqhO6ifVgL/D/CdDMb5Q89mclz3LKScOx2FxZnHbaJ/EW
2Bm7K6yKnoqT3neieK7gku6bkVhZg56GZ/dGxDsYbBzdND/ycTyokPovnEorKBfg9jGsaq6LPsgP
fTDaG6tJmnuRBVeDsSghtPJLUePS4UrUbpUGH2uKVpadYyxXvWW9yDGjlROr+VYzo/Cmxhq/Chth
IYgvaMzUFep3vY12hQlgoNLqC3CU08VZLKSUDB1reM6HjlUwybTsHr5jjSqWdjezB5D+VNa1zhyt
ahMgZjCKZ3Bk+xmqyWpoNeXRHNEU6mDJnBnWbYn68jTUQPzsVJtfMrXjnBuSh1pEKoqkGBKL1k01
IR8V6DWCEPYafXmXLgnDcSXxb7sa3b2qace6iYDxAch4gMkSuU49VlfndYqH5jCcH7RC4r3q+/sU
bfrNeKPOvrioKfq9NCzJTVu+jH1z2v/9jU5fPtCfiw8+cLYCpMshdJLGXyRwTj0EmAjVxIuVur2q
9KghnkGN18nYmrf0Jt9aiVn8HNWz7CEbK1P2hjlzqs7QjUA0D+qqwHi5DwyOEObd12xOk+2ZOTcr
+QuIBuuGajjxoMfm2/PR/9svyrPmX//O19+Kcqohp7SfvvzXfZHx378vv/M/f+bX3/jXVfStLpri
o/3bn9q+F8eX7L35/EO/PDN//cfRrV7al1++WANqbadbUk6m03vTpe35KIL3YvnJ/9Nv/uP9/Cz3
U/n+zz++FVwty7OR9JH/8eNb+7d//qELArf/7efn//HN5QX88w8vatv//t/+8fae/uPxpY2+kZ7z
l99+f2naf/6h6X+aAokXfEXbNFFssh4M7//xHVOwS9GFkJbUqY/I4GnDf/5han/SE0P5aME4oBBc
wqubAsDZj2+pOiNE3aYEJ2/7j/84SCZhU1Dk3z893pQfX/8sK/zU5LGQ3SADsoRtLGem/Esfjqgt
PcC5qEFOpqLqbiPz1m9ffL9yIbg2Ob7trTXeqYxEnN31JitPTkR8XLD2Qx18BDidrNwYgXQVB+1F
fZ9Xj0b5KKaHcHhQ52NY3XRot+ItpktYG9jvvcm+lcU32wINR97mSWh3/3fP1/8HT8VF3vufn4n7
pkjf/3H1Ukcvef7+j7v3tuUEh4Ocv6TRz+fk8jQ/TklT/GkLneJXdaDJSR01449Tku9wvqFlNARL
lr1oxn+ck7r6p2rwr6oudVNQzfN0P85JzfwThT7WKSTJGkZpKvn/wjl5vgH+r/US4gTPLRGl66yV
VGT2orX8ae+u0QLOama9N6ZVRluzhKZOB32I2hsxIW7u6BR5JQLHlWIxmTg/NMPiXE/6p5/eyf/N
5aH9ug3jUHQTza3B8s3r4zLhOvz5UHrGfTTjtP4mnSubeQ4oMBPhmylx3U4FqeSEDsTMHspXE2/Y
Tou+GMsx//1RfNp3L0chbOFYdLZNgVpfLp3an96QZFTryWy6+gY2z4NgpO7itwJEGCKNEQXmJGVy
2JUAk105qo6MI1Yc11oecIReWXr5nIhuuGkQJ9YL31BN5HOnjEDvm4AuWDfFybVVozf5++P+tLgs
x20h+nYsXeiGZiBU+fW42fMEcZsJOrpRd1J6bu6+DzkeXLFK5GOIH65azIRy2rZSwGWckInrdKo2
skTBrRQ2WqHhfiBGygFeVAB7PkY0AV3g/Pmqk5FzmVpTdmt1GzWiNS/1DkkVCp6VqrcKhg78tQxF
iEXWc+dSCKSXrY6wyUKySMsRdzaa79RrHCYoQVO6o3T2plIzjQ79YtVEjvabnrq2vOBfzuxlzaYt
QkeKzxQPwa9vSK3DFCcxN71R0wEUYBg4l2bQf0CsS0HpMwdPdEQTURS/nI/j/OBk87FomC9lbGi9
v/+Efi1Flw/IBshEb58Ti6JULj6Dn04sE3jaLNhH34jlZdcNIZNTxA7vfBKf4dp///e0X2cK/EHB
IuFInVfPLp57269/EIGdVoZ5FtxY+OCp/hif2bHuciK/zjm7kWY5hKFm9KurTJv1vNB+s+X7VI0t
h4BI2yZ2FevEIj//dEmn3Rz0VIfOtQmEbCsDbCC9IrF+M+NfaypO6II6ODYZ0Gpdo99qc3Rs6jSH
V961D4lmXEOHy7rYxqmcnuoqP5UWSleo8DvqZlr6DO8vMCe1v7mazu/NLycPnUyWATapukkQ2edV
ACtEnMh81q9hXLpta5tHK2AXcf7A2kqNtgObtOukOw3ZFe8sLfTu2lbz8pKoXq6L5Z2tiY3csE+a
2FauDDleohUZN5FvvubWXBEam5d3aPWPRTc8FcmyBamTp3H5OMj8Ng4AcQ/RhNmmyK6ISpnu5gbB
ge6o2f2kJHcFE3o3VBT1ZNoEmvmOi3xpvrdpOTsgyVZjSZ/XZzoSAGhyhW/jQoNouIobaAbZGM6X
paqfQtrrYZDSBlUtJBtlhpi8jk26bVwy53Oy8h370jRyfY3VeqL0EL+p2M/d4U9vtaMx98IgxRXC
0vvraaqOBZnC5K5eh41Ny08n2wpLxbtdDZXbGc64HbV+WOFFb98yn2Z9PmEmb0iBkwJNCiihtalq
7QrxSjwRcetABPbULn4I8PDuwWGic2D87A7yZJW6eAAwfkJCqbhCINO0ekBqPaxcQAC9v1KgcjAc
uumWk3Ro0WT2hKlifB7tlW772ZqASvL7zMGVNisIUXcTC3zRHc28fk91Z9rY1tVvLmNu9b+uY3LZ
vDKqNmwyhRjh/vr+ZOVYWDDjIeAb8dWsDTSu1fDdlB2y81yH07hMQuyRft6yrpyv57ky4cFm5Kz9
/bGYy2fx62el42LjQ6JgZqD8eU2lIRYBDURMVuizf2VMKgu8HKJt59TORT0nxTpEvEvTVHplzze5
X/UEwGhIAoKw3ld1m1z1c+Mm4WS4bS+fAnIbD2XdRksmbuhVslMoXEvpqmX0YdBc3gOS870KOyN2
3itobc0+NL/ao0KIGd5lheGbUJx1i8rqWI/1HZvo1ypWDfgacl0RG+U6duhjs2XeY1RSHo1cdK7S
OuvICbgc4vY+V5v+ahzazfnN+rFd+lHQfNq9ffry/8vN3FKr/ucV9Dr9x91L2r+8FfXP9fLyS9/r
ZWgtf3K107FBwWMy+ljqwO8Fs+Kof2rsFQ0hHR4c46eKmbLYNIXKNyh+8AQt3rf/qJiNP7WlKFo2
hZqpq85/rWDWP7UxqdWZdeGm4km5xdqfL0jLnMfJmEE9xr1/35rpawGV2G2+2IokptFGs4VA2sVP
eGxHf9/75pFws9iDiqt5KpOpJEZklmfp2qnwkKujsXaS1NlSVtMbwY7cKVXj9nGJSjoMNrmU+ZYG
9eSGA8BRRDH4sGZ8Lk7UHQZ6x2swYqj3KGU04ikkvcMkFW+Myhq4OtZxVGBDl4Zzj9L0OZdvs9mQ
iFNTWPu9db+8BKPQvuUI8SJSf9AVe31BbLZW8QMlDxrCVsjKDYmcxkfZHREMd1r4ev6eXgUP42Dt
6bobbuFbEULKZNMJsEat1blWN8QrFLnrjH42QrPRof3PM8UlaoKiWPWpc48mhpreyGYIQRzj0B0A
iLwshzW2xLMkWFlw896nPeIzqcM3DieSqOx7vUhe48WJZKlIWgkbe8PL9lUlWNSbu0XmFmRIbRou
+mCAgSRGz4yS17DLvWAGQtY4Gt2vesIskn2luRqjrg1fs5KgasDw13rVk1ESEOYIl70Q8zc/Hy/L
sUfruCL0szXr+wUUIocswlfQw/HN4q9KZH6c/6Vyom8KrcY+ydzCUJ8qzpUs6E/BrB/gqhTbLjP3
tdIgvutSMjxyMEXhUXSWwSihNr02rvYmGuQ1G8AJ/VeykaH6lDE62JnOiYDgBULN3b/TNqIOKO8T
CxG1xFNe+2+Tr1zSmsXgpPo3Frt/G/FknZn39tw9acRA6GnW4tweHuhG2l4dPwMqHr2sQdFkOMOr
5fAnuxDZuh3W4Kf8VZkiYqe1hxt9UL1Nq6fYfXjv2C9QwE07rbKVrWYMe0PRx33ip/u8T2bmlEXg
iZLmIrR5AtMSECZTxhvmE3JWL/YbAjSQa9VepASngWiUQcy664NAcyZu2GpTvqbLeY+QGp9zZNqw
/TvpWslJxnC0iGhawWr33Vm0gVt16OLCJsYUGBDhSlgJ7ctgE8XlhxprlZsWQb1m5vrci4YcI0d7
TjUtX2cEA6/iFNZC2fdkrzXGnTrle2z2S8k8x+t01m7EQiqYQqK7NclcuHYu69qWXsiGzq1U5heO
fYsFTawzLlFPDl/gYHwZW6Cyo5rcxuVbrETjdahgiNqR4vPGDiFfoWjft038PIY2xjrSNyIJlFBJ
iKUy/dM4Od9I8t30JTFERoTO10L8FBKg5XMBMcheV2GqE/sTF/sSW4IWElPiP6v5cGvpNqBRbZiu
GuLSOJygvORzr0nEEMq2Cdi8NQQhRb4THc4QjLwHHB0V5sH32cHSDiauFMAt/tDEI+nlPmclGkv1
CXFssbNtzB1+n70Rw9NvlKYgrG1oGOQ4wcPQwnFBVYXHhIFIL1DK+ubgGQIIitX2zQ5LECeZSDbO
wAw7jIvntp+yVRc0aN8Qamfcvb1EIrngAxGRbt3laontA8AQURDjpurvZI8PV+2HLxgFv1rGtuxi
8srTAJghi25b5LoLvP85T66cePw6ifTZmYIAwctKxX4AWmPaDArpycPIHCo8R+D69/pYEO7sk+IM
mockLNxBFU6f1Oxfo4DqXSgsYnYcaHj5Qo/Nwd60aeH59mgT6AwZ34zILHWIwTLsmoIcabHRY8xc
slf4PWfXGTpKLWXGP84I38UWcgv6gREfAA3GsG+4LlG9adV9yxQcTXa07NKMA4mOD3EPRUyz21sb
pawqWuYKjoWnIOv3XfDeyyh3fQAKROr01IENrnIYseaH0lBmEWqyMQcQS0kK8K0BbqmhcjTZQQVa
O7umlT9KBF6XJLY3q6SKnptcfG1aka9KAUu+LdG6twWqLScFOyTw0klESl4JuHpXpmrhdVMW3mDW
8V11SlkkQtoOOneojfJeAF5RXxIOR9ETmihIpsdyIXmFREKJ0iEKAC3cqks5R9GsZeMjpmzk2FNK
Xuryc3rXe4bUbkIR0R3VO9O1y+CmRqBMCO5hIMeX/A37w+oX+lLKoFdkEr2aDclJcBap6vVkTndV
lX+Tw27QdfKG23Kn2Lk82GHurxMybMDEzEdzBglcO0VznEGcoplNMPDS46E86TZNNlwGZe6v4jK4
CMsp30h8D0lm8YqKQzq8lfqpHZR2L8IElVIY78kmnuASOk/xyLzXQoC97bpxk5Adc5onVEFxXxUe
5p3ilJCcoZYhTRB2Zn3aAoIZHqQGegSK/WYsDXxWRLN6slUoBtCm9CJLH53RX9sCWCqEdbuu7lCF
oT1WLUSndKUupi756jgi39Vq/VEHZbGX3NRFNhLzuWhrus7BsO2Eu8oeybC31/0Ifc+3q+c6bi7w
bva+eidKZaO0Wo5+YURVwiLXdfa2p3+BwDW6vK8lG/UiuZmy+Ip+kI1GNnzG+VGtSX+Bz6dphy6M
9piQbpcRzKTIt1JtE+9cJECUUzDLemM5ROvCR5UNSpIcgHviWFF7r4AVB8e8RkSPftaNFO5F4+Q1
UIZ6Avs0rbpWseZNCn6Imym3rxON4WjWUrmIqEeFatylJoo1ZCSXLRfyili9PXmdl8LXmlVfh1+T
cFiE2fAiI2fnlIiCdWc9FSHQrDDfLlGeOLTdwMR29G1sBm2Lm1wtyb0qTwt4gtux1LZR3O5BAXgF
4odVvSEfQNlEEeoUv5lXbNguQAR8ScxwXtWa84RrnMysU91U3ITHaJXqhBMulgayZYaVD/DmQSQU
cT23YntEDj0EaxBRFwS1KB4phSoRfLEF1D80inZf+iAcFFQqG0vRq1WvFwPuNqLAi4DwXTt71tsx
dNNWYcReMgxTa5/xQlcxBBbNGrgCQFWyTnN1J2lUYp1Asz9INks+ZSNO7iBe1T0DwUyR6qWIiUjz
H2DcjheZyvraFldDHA57zaomtzU2eme/xYwI3aBjVRHHsZzug5xJL+Tki6hXP9SIaBFWJtT3xEij
6hGkH2DsjOc9FxqOWv8DO/AXJSueZ3pyTSxOI8ZbNyYwHWuM/jYLHMIUZyu/puQQ9buNm2Hs6F52
6VisNdNcDSKLuA/CQ+yQercJVE/HnE56b2YrRVPciJvTEGWvuGpZ2Y0INrfZr5O2uiiwTAxpUFFx
MBz1S/tUI7saaTK4zSYxTYivivHVTNNvtXpfO/3O14c3zaZct/1ioAqiw6lqd2Sa3oRhdh9n5Gks
CEkbdAgXMgIHcMi7wXwI8pFsiSxLWYaJG4nJwhlipXO7qOaEqI311Dubsp2vkkB/d5LHvrgoRmtV
Sp2Zj8KZn+DGc0ye0Md8FYdluAqyIljjqe8Z4KdHzDWPWcook592ncD+0l2XXfRsKYhujNS+Yz78
atqk1frWzkmP2GCvLaTX+/CrQF8ADPS6y6xjXxb2PraZDNvpPp0Ll0QNUsLIpd/lPgcf+B+W355q
td0VJaVV0dB9Qp2THbJUvbI62R9HjQx2BPZgR1piYWOtv9QIEaL2ri71FKx7UskXLQ2zKz5Musvg
4LOhvsdQTbiIYHEVsnxybnKCqg6BbS0nzjjxFMq2r5vHsgnl1WjQhfFloW6T8LkJQPIamDVYx/Xk
oPT1hQy7294iXFgj/oEWSuRFDRVWGVkQLux732QXgLqM8Fj2HU5DVcU1FqPCuBr8YdNjRemc7AIa
e7RcaLFnDsaXIttay15BH6IY2v/0zWQaN5B0uxIhuywUSNTsgfqqBSEfW8bFkMqQUoNmGmRcfLc1
wzwfHC42hd7LFIM4KMXe2sAZ/GBEfNxmyL8ETSoD1rlZtEeTFhRrPE6f2OjhvHKYnPDNymyXxMPB
2tRDS9hYaSogiFG/huFK75JXkoGx7sienlrncKONRl5YuDPN2qG46lDbOayuvHAkQA31BqWT2tr3
iVPFroa31VMr54Iq9d2mHQsqMjBX6lS9jOHj+WezkZ87vxN91RJ2jcJViV4RbT4PBUKDMHoNiHVy
JRIrj7lj2rA9PP9OTxORcj96zSQYs2BCjyYrSQRCMh5VBWu7o6mHahDfyvyU0ia9rTX/IBLDOESa
19rQlWclnQCK0ndj/KuupZa8isjs8MH1JB/3DbDcAXMe4nQvXLYEfhW0p46n79XJWPsq0IeUfMV0
NDPS5MJ6q3RXdZboXtMkKR/e/GDmtn07ZOZl5vAhqHrNx6IwI8j66//B3nlsR86s2fWJcBe8mQJI
y6T3nGDRFbwJAAEE8PTaqO4r3W5J3UtzDf/6WSwyMxHxmXP2WTUnNp3Rema4FQZjR+p8tVyz9N6J
qeVbMYWKJZWtnmrf9AsiHJfq62+/KcnUgrWC9tf88z9fd3fBhJdhXRuN7LiMun7ybD4zE0KLXb8B
oD0kSx1K2E4s85ks00sHGIk+9ECMsbpZnDPWkfVEftqDwnG9+P01zpOsGVnAVP21NdO6F01Nu5Mk
eFEXbKq9ZxL7y3MC1ASqtujd2JngQC2ztdy0c7lJqYHorm6aYiWNPUONPCXpmws/6+y5FweLDgOC
ZYrcYj2rlQOz0/1TkPPipMt9gmAmSHYN3Rd7zxOzZBmCQ95lVfGVD4qnF2UZI4s2CJ6IlrluzeFn
Ln7YQpIktY1OJtO8dWbvoyWdIaR5G+LFu2Qjxii0BfgUIQJ1iHTDweVHQKeIvcbV4nxN94U2xnmb
B+HESw2xYfj7+fZ1KcISlkE08F7EWaLKS1rafKW3wydwS4lGlgtPRZppTxXdB2OXm7Vh8mDPuEx7
kpoovsmTNgr/xixkGo3YET8To0eHnsk7J6l1pMaFxV2VPDlyu7m3E6Iw+C8TpZ7uO3teMxluQ4si
d29YvJC+d/33cYA1XUSADb+8wT2ZEDfCXADKajiapAIUnC78GpRAVr1ZvPm9ttfa52vrzCUse0Mr
4wOFHbnufZh+8Dqz70y1J0nEJqY+81UvNqW1bd+ALpngdjmnujlVS/FaUbhsH87tc8nGjs4pHe+K
8tikzX47EPFr3ACb3gsoXPsUyHRo0gUSBskuYWKytH2rJB2vtZpnTNfLL50C599+HNyjtCHbqcR4
pyM0rd6KJE5YBhZNpC2+iiuMSJF0YMF7dGGFzXSo2w6Efo3gJ4V13xTRJDmyZV19LR5G9nRYj76g
54aQFLYZGZlaylkIsLmGwPH3tdEsjjrTfhMF8tO/C4y/b4e9/cxN/mRL61P4/FjbG0HG4xOq+Ai/
6E60RrDp5rG2e6QAed7b35FZUfPt/r6+rIOLcEW6y6KqRP4tb5SjHooqDYkDOuM9w7PyGogSlALc
2VxhynDN9Vj5alOgrkQrzGpT57H+JOOq3enYXOABDNNu1ZaLp/gQu6pf90OgPdULn7XtgPx7cKsU
n10yfbsew6Be6Xi39tvb//cKwC0muOSd/d8vtTzeFXi2d5SjR9scvNNiEeqiJXN5tgcao1YHF9Ta
JSJPu0mPHOcD9zJzye04UlmyZ8vtRHbGyIxAAdYfgqMWczmYil4FT4SpfHbd8Fx23EP/MgD+9zn5
v+pi/krZ/9dWwWGgahmQ8RBrsTBkhLttQP5lM+r23tClie3sNZtPzVLgQK+vvBJEXbJzECS4zfgN
E/BkK+8mK3i6/g4Nqy552n4yrUGDVqZv2yGwvbdbHo0/ntvlrBpBkpZzEnwIc8mnstN22zgz6HC3
zjz5TmrjPDJh44f/9a+07XL/t9/I8XUTi6Hr4Bj4j7+RrUFoGzF67beZcD3X1O9Mxpz8a/QIBFTy
zS0ZJs6m998s08z/0z+Mg8wLNg8ZkqX/tPQ2waIuNEG8lL3ANZtyJDg32xh4LNiYjO6NzbG8nSLd
GtwY25UvJfmya/7lkC81YnklmOpr0a/cfHiBURpKs/4lf4tHkacZH/PR76EG8oOj+/raaoZFcMm0
7s1//QL+NQn851fQM2xU+a7P1P7vdv9fPhMWKBY9WyBmziYP3vaTb+ffXKr7Qdu5fvHVTf0tn/mT
yHl8Pcj8oaDucJecwR6lh83pkPNjse788ogGKNBEc8SXnMDSYva7HXKL8c1G/npuWyv0Fv6C9c9C
CI8LRxLfb7D8x6Uh4YeXb3svMx7Nv7/p/18T/XeaPw89wv99T/T423/ln/+6IjK3v/BvOyLT+oeu
427Z1jD/lOz9u6bK/wcCUFY9hsN5wrKU5c0/dX7uP1ikmnZAnp0N/oo90D83RLb5D9NCKBGg0LD4
38gG/x80Vbj9/6PWA6Ufq1rUgobBPl7nZ9n+/798euUom7VLhIi84Fra5hjZ0lQczxji/VbEY5XB
3wWAYNZlF3fj2eqL6ejUzYFw2zU2W40MUNI1wtpsYrcG/9B0/U+6bAoeQnxJYmGOOgWYB9uBHNzc
ffWRFUUrsWpHBLK35YxYqc8f3BI2YnBhHE1wy6ROeXdsRqIEzMDCc96Dl9F69zEoqiDygcsCGmX9
Pa4axRJRMDZi/Kz8WDd8LnyjDm+4ohdKfp2xeMZ3Rr2d1Mfa6+fYN1QbN4l/XRMEd3TQeuCUuqHY
EmFvLD+z9CBYdOgXlN4/BLCTIznC5SERJGaq4NOcEAHaAMVxU9vhj7oubtYmUgW54T73FmqaCoFD
Z3CTe1e2a+kRCHxMvnuGhjI0vA0cSWzpjljfLE6YyFZlKlkRwxswDGiGwSEfWBM7NSVe3fxiLL7t
Nc87LkynohXk985vso/EKQjyQ+zEDkmpmMQXI2pmC0AGPv3BTeoQ9pLcz4uWg8sQv325sPkI5DEf
p4qsg7M7zAC4qAbUC3BkooyKq2CZf0q+kLjm8jPRoNfNpftRCYC68FnpwsrqvBIdH+a2+aeeEIPa
9bhT4zausJMbwsGMkCwMUvD6LqpW6wMzHyotpgY2+ZF2l8E1c5Mj6H6AqOTDEQIv9sCIv8QCz6a/
ENNB8yrUVtkPuLnrbdXFkgk8egrjr90x7P9M0KGPzeMo6fatgQ0jx39JHNi1ZPgF4mmDyl5305/E
0I+EGb3Iyaa1cooTYWEhkBtQe80QGRAmd4O2fgIyZhYckMKYlCwHoZ6a801XMxvb/l5aFYBu1vei
QPQ/G5y7U2PczDmAC/eia/aHNmo/2GqPwEiAprCBS1so7EuP5b/SrJftImUrhLg66mqaLDGw0rCc
a1rpawpLBnCxmwa8fJLa32PQoLXrC9B/4BiDT2k+g00MtBtyey9uk943jn+DjuzNmeEtEq1OuIsd
DbP9mPW9DBE10YfBmQPu9KcxspOiX/O5PcO/v7JdSwYhJJob06E3xhuEv4+9QTAIbV6KoaVcbpvK
eUagc+kmPAfap4sCb07nhbVI9upm8/2izs5GWHCGBxI/v/s0OaQN3pGiuraheKmM7Cax48UDiyQe
RpGf5HRhQWNzbYNDSIgjjwfdBfBhPKWuywJOiihLN81XZb6JPgUVkkTmu4dwEoskj4afMyoetW/L
z99YFXa0cEiWrmSKM02fkg/fLhlrjWhsjCutydl3MtFsZZtFlpg/2ZGdxkXe5YVxsnrGjSw0Rrf/
1Cbj27Gn93nkE5t4UYKEKgrwTmJTPQXaeiQokXXyeHZTPoygCC9Zrd3387RyfXsgIsoXyD5R7wIy
zwivBbQGdbg11Xst3Bi7FANNtgCRr8qvo0uiF5/U8S0vqlcoadBiiad3VRej73nMKxeetGQEkWcl
HRRjBIs1mjllsQpogB2GHjUfwyhT6rW3F4YD+LCknr7A8+rCKre+2DPvq6HQ2cyWT8LFYuW2xc/K
eGUsvkEMnDTbvg7q8sabVshXjn+Xiz5mSssXZtmDXGe+D6HOQenj1uTgN0fvqWmb13wGOqrUfGtH
TKNHAy0kvQ/aUs//sNaJSmQo2Cf7x3QwDhS7w5496nVu12d2O1czRi42ASTlJKN1nYjyPnCN0yDl
j9VTxQCfQlwDhj0E+yYiqmqQGQtx0bp2lYJj21nG9EIS31fuZn1szMS96Ixyxt67V/5Xuv0hwJ23
IRBviWm9Lgrui8M/j8kzw+/nXLCqHeT2MzDc3LG8vZlHFvPLaNxPvrhy0tzZcaLSuqvqAX8q2TZQ
QZz0A23vwnEcekBQIrci+A5gOmolu9+L4XtZ2ZjVYlbhNJssjdfXqQOkl2kO68JSy6KhEERyeawM
BsVvymw+N5+FrX3062ugXcMk/0lS99ouAfywItZW4+QJqtegcT/zGiBMMgBtHNe31vckERbtdT0V
u5GwEEYGz365fDI0MtgnQJ7kYDaVxiTR9Tl02pLlpxW8ZiXiezXguLcIWxrSq86jf1jAOrdF81Nm
WcDmmlLa68hDnhHT2qN7LIUHoZ58RUQFBoBOQobZP+Xhqs8mCo+AYVHwBlDtD1oDmPatGzWJTqZf
jYqvvRfIsvlsWC8YEG/HZHD2CKAn7ILNfVJoL5M7LqEbSG+Hrf1u6eYsGnMTPi3R1KPjVbs8zd/F
yGRwcP2RzcCPr50MPFw48dmoyaW55+ndFQBiYZpwt0G2OrJkAqUoN+cWB4RZq2dvTYjGSbAtTWwn
6GzCemoN+gqoKrY8FXzkmbESe9TwthCQvYUflejqxJmIuSXyC/GWDx2BOYH3YRri0ZiqZwXSBmYA
Telk+sw36dSA4skClAsGHJgKFcNUFoHo/VhX5gIIDV19aKf+lU7G0UFZQPRT5CpeXvBD6ZjfjMnM
WCYe/C7h9OHmRAdgdCyWLgNCNo63zWK7Kx1l7JeJ1WE3j7sRx3dt0lnUGkMiZf7xBnXUve5VsVAz
06Bls+pe4NE8NJBPYzP/rnycomLQYUauZPeMYMcDLfnStY4HWBkBm+J85zWtf7Tg2HGBkr5XMhxi
hEsa2KjHVtk/DKmg5lgkytZiuiIAWkVZYHy2KtiJdDlm3UpVkJYGg7ftxkyetIkcQgQhr5rCIL+0
uRa1hQrwCFYHTW9gzmSmxWKhJNoZpNfUSBAWQAmiQupoHfU9mTtv1ENl6IrM2DVTxRJtoubrFTuM
FXCnaHYZhKOQG09GFksNkHYiXAPu8WCrNRm2X4NZAU5pswuGUtmm4zezojVyUGwYmoqXKvm2h+SX
a/+kfGMnDW2CgUaYfT5hGl7rM5/ikMyeo80cYw/VlTtHoDUxE4+Zd99rV9BPd1CJrCMhfeCA6jJO
Rg4xn4u7n4KbLpsOg758ZQ5vPqa27V8b1cwujIUvgYInPzEelqrbY0wnvinVTdYNaUwNiTIRwJCA
H4U0qn8kljhh29q/j+hPqgxIWn4Lbe0FBu93ymoKACZEGvXkbB8uMCoDgq7swzPu1LQpdBTjBq8F
uhDQSTcMbxbl/LBI3LVjdzcwmYsshCVFF2jRdhM2BW+LoRfVEbTIaSl1FTUa+UuoTznla1BfUNF5
z9zvIDNeYG0fgs555pNfQhdjQ+R23b3wq6eudkBHoNMIEUkQv1x/AnQbwxbYeugT4DG1JsXqwpmV
5dOTSMs7Gig+fqKFtOi/kKDz3TsZ7g50MBO36bmwjd1QFyv2+/mz0/mZ2SXcBAN8+lrByGVr/6TE
ys56YZa+LgbDSUaOjVMDnu6uR6+q9qbDBhCAj55N/bGgMMRByJ69HD+8hOOSyze2CfBF2mxyAoys
oLWaa7dO4USsBVzHfjHsMNnWvCYzAAbH3n5qsiQi890EBgDJj/0lQSsFHftcOKS+Yys34LRk5ao2
dnd3GFT7XayQ9qRxcomSTUqfZQUFwMg81d1sDn3n1fsZPscRsDsIoa6yCLEGxtWMFskns10ciLpd
4yXo7oOC6G1Nlk1sFj070/QdBzD7ditNw0Hj4Big+B0Hc4lHCu2DkSdPCXX8vjYGDcRefuWUQ30t
8JiERQNkyGirU6B6pNzAnV2QNxyzlMyIZBaV82lKUXe4RvOrUIJ0s3Wtxi2CNNO/HaZXBOGOaGtK
74EeFI1ffdHbVWPVbP00XXsMZmMvXVAxJGIQNY+oCL8i1hyLnbPpyD9G7lDaaCYLq1axaCltFGsR
+2bkDi6oQjTHzGLdZIgszypP2s7ppp2z8N9au/2CSHAMyU1voxezeOGaFvWCdVjBpkfswn9HSE/l
MmkETC3vSW7aUUX0yUT0E/3qqu+Q3h2W3nOORtPg9bfJiO8YhiI+Ek5/nFdKga5gwxvg3g+0DadX
6Det57zr7uzvnKZ5hIH+0fVsgoG2UoDMxeMyGE+rXuCaHxYI7uyBLO9Nnzfmq9kvO18OLF+N7GwO
Ry/vy51ZrNvkZx6i4qGci/axHa17l+zZs4dYCtwS5Mk5sE7kTAfs52aG+e2d3pFJTg7dzxDYMIJY
5omxL2JGbrfIusy4Y+UD3rLl81VAyAJySN+TdXGCUP/ieYL7Xp/ds12pd32TPrqL7aEAlFwoW/dh
JBpbGs52im9/b1TyKLK0P66ZxeCqNa6KWhuQFejeefbt2162j4nyrjKvbUHEL4+L3hLWWFg83Aaz
MBf+iOml4M1ETkirEp8ylSQQTdoDY4ji2hP0ryupToZTXEQW0Oolf2DIe4xI55fMh//ndMwidI8P
5jxB3YEa1x5sItDD2ub7ZjURLJXPmQyPD9GR2JmKUkLY7dnl0xV1TY/i3orZ2RAJz2CSYyrluedg
cs28iqrSQvjqOHpYD89Z8OFnpFNRRDS7daRRqo/SWXZCn7GQ86hF07iSPrzlXickkrQ24hzSk0EK
lg9gq/bU+HYsjH0vcv9gABqB2lZpke9DNcskgLLCN3ekf7IPtapzj5BtIrMwTmxNDzsoKH4jj17J
6VI6w1NDrAriCLdD2tf+WSSy+ckMikjrEU7ljQqlMyOjNawjiS1rZAQAqkSmvaTmHutTH2Y6dcuS
w5sdK45nKa5mn82/ZMPM4R6gLvXQSRo0P/S0MkxSjiR2Mz/N6vEsaEwcR2QsCEj/bp/Z1CqEHIMP
KrWp2zcikii0DThVrWcwSJieK23csJcVlSfB8F4GhL7k5/K28Cck0FclLXXkkBAS7VvLxlfF1iEk
beStx4DW8HfNDNhmwJgT7YIBNZhXRsejQyAiGy+PndusTd4xZ2RQACFDQNyetZGiE/bnvSqN31kG
ZdwtCr0kqrKkaqIFfXJYpZbJLdRfDYl1Z6L96723WiG9FDweaCyXXWei0kKwNDBN2q9uYUR14L5X
DZJj9pi1eHGD6c2dyIbsK6hYvtPeFJ2qjiD++PB1+Bw6LUhQRH9SlrUNQLkSr29Ydsl34ZiHrprh
DljU2BXGvFRmd7buPf0dSoxIqqE7NDvU/xmtjnZsZPeowD4wMtrVhffs10WG0BMBbc1eGG8f/2Ru
+AMytQl7nHlex+Le7Ntf8ro8HQ0kfsrIcUQfOdOU4m8ogVoT78qQK+hKwHOzz3jAG4/mOLxYOSxJ
C81D7M7nLCh/s4zFU95qtLo6waVDxpAiW43QCtJP3b9ARlRR9zoGRcatFDwb5fi9GAabb57/UKTT
vs+Gj0H6KYAk5AcZpH6GMDoqJI7tnA8ZqdeOW7n8eyR8qXvuXh55I3lllE+Danwj1fvyK02PlK7/
lEFGrioCvoAinjMNWYzBM91LwMV9e3Qzjq91oHExOlbI+I0iD3MfVQ1nlWybdxk4h6l2SsKPez+C
D/4RiDaeXfPBb6sPS9jvVnk/rvYrRboXzWnPvrd/NirENa2ZP2+5lpbDQVGr37we3zxqwrC0CloY
8ZhJ97bWiz+jqX/NJaiO7V/Os+bbXLJj01R7DCrQJcy0DtdyJnzdQZBhUinpT+tiPcg83eEvm7iI
E6SnOsBvVw8LB5q2J/BjtsOjbxWveu+jP9y+bqmbr9423tCcwkz1/X2js+yChjmHbH6PaqaIMTXZ
0/yQdVfQcGFpZBqLX21nFR3yfWTdqCVHGFPsEkpCEadiRGLNx0Et6w7dW4co4YIbUSZWvOYc80nK
xerN+6YYwcfMAUqGDnG8eBH5eGjXEUGdYRlxzgee2hB1Q7q+54tPtzA5O699FQlJt+mmfKnn+9Is
CVHX5V6s4pEFJQsa96NzrNsZBXc3yIFmHrGuznnHtrQCL0zkuEN2LgPW5aoevnUMRcA5UzPUnPI7
p7VYUmRDs/EYtClr1ol+V/Mxlm26eCXR7hBXFev66l/5BdpW83sahg9Rco/2K9vULKGDr2R+Nojg
C5slo4xzUiT+8LIW+YUgp4wVm+WdLTqGA9alZ8KSDhax4Fz9bJBhc8/9iewC1IYHnenkOq8xY/59
t/1/wkS/kqTfm4t86hB3Qk85+MIDzquACxmEbLZTMTCEX2OqIBCTif1n5n1wuOuDGQovyqmZIeJz
NtjP9cj+M2BcGnX58IYXhfuiRWvVz+177xfv3vK5jvMbPldSRnmSapIE8zxjeM0Ees5caCuFvrFK
z0pzmQiaI/OylKvT1vd5iWzWanue8iz4U7X1pximc8q4IllbbqiMN2OxCENT1pfIepy5BkfwBIvb
WInctJDGsLiMg1Qek1nQnI4o6gndva8a9WbDgq90jgLp67edEYwnDzxT3DYL0pngvFoDbVoAqYYm
/320072f0GMjogXkSK28aJ4giam7HQFmGLW0YuldytHJd1hltcirx2gqbSfUYJYDgr743Fl7V2Y/
S5C/SNya3NjsDnvutq2Fz05Oq5Ny0s1qZwxXxNmAka18xsiSE6fdZDIaD9yoiPkqdEj+FBzaNriA
z80sdxxhW7r3lZeRj5JYuxlcTgiwhMDaRv4UiqFR55odW2vY5W2nf9it++y1UsY1TkAeEY54k2AX
RBHUHH5+W8GLh7N4rSeWvSOrpt/1qIFgbhMHmBhPtb+Vem1yr0+8/WsibxYF9qVd2Z8Mr66ePqiS
OYspDD3iNecJMDbUHwlYc5lTLqGs86mh6BYQrhEPTDiqvWja0R+0lMroBlmuwPpTiD0fqFit/hpV
xvLq5gbK1kY2cVKSP5vLeq853MGDR+qedPKQlLh2R7Tda9XVcZXYn1XQM1TiwIoog99Ho/xMrQUU
zKo9jw77kM7CAZn4HpzhdaaGy4qdVM17W+v3aiBCHZQAMFyA6NTV5YmT84VxhfBteV4lstK0sDv0
NVt6K8vxnGiag2xzqlMnf2w6+4skrCByBAzIdpIz8x0oAfmKWMPtHXQ1cJFG1/mFqQP2bcDJZ9b0
in7mRaa5NEek0GQGTZTOgwCjb2Uojjw6mcZACtE6qt5PqXjRUSzH5cBrDxOD9HENpHZ6aEz8MfPI
FMAsGhISZjcO/OpuDMavnM2aYKlFfChteNYgh6vx6nekzO0mfXldSrdH6YpcxZnnnU2AGJozbVcF
dJIOmWikT5ro3t/zXF6X82wfkqT2qcqN0GW2EzNnhWvvtj+J9tmXdzn+A7FuGorqYhQWObIm1gUi
HerGRrXr5mbYk6O0t64HnxFYsCY/6+rdCG2dTgTZjELAz88Vk+6A1spCL1PP2aVhSk97ibbDJFOZ
PbTYgQ8x4FIJxflhfNSsBRfJVLLJMxT3XfkEbOCOBIvneXZfylHfdmzIMpnNRHnjjjTuhdo79aHM
rfrMuaIWFL62t1Mm0dKW1VERiuI7cVCtJu8DOwK9z7a4N4ZhvfVHJeOXkQBzTEBhWu2ahBkiqFj3
uWcycBSbNPBiu0Dz1TK92pS6lA72/Sz4pTA4cNSgjg+HZKQuoblyswSrGpqVrhjRLwksRQ4zQjtw
FY6wfG8M8t632GQli9dgpmg3pdGAk4ZgVgrxwaCB8AsHARgo9S1XL+27EI5jczY1Mt1lEOym/jvo
lndfgV0jOdtmD8o0tiAjCFJMTtzgfJpadwxNr8YN5/4xu1KL9eRjaSjQB5NZ6yqh4CCY7EYiH5bM
iNJ0+Fy7id6ilk+lyH7JQzuqsnkPPAwUFMxQkm2mK8q3dlNdJ5dS3i9yfu9EjZKvXzykcYSCb8Tj
LkML7wafXr1GfkbwKtFdlyLNP8oGNRl2Gl4o9P0Hp6LI8vHk5ORcsdGsTfqGWu1pFHetPZXx4J8N
a7yg0H0k46Ph0O51Xq1mHk1Ed+h6OoqphQhXVFHotdTy3nuYXpemHFhuBty3pgmRcH4q1+w3CBBU
EtlEWd3x0PUuSxyn9r8Km73HMOuv3IjzDgt8vVsb/a7u+qO2rvZx1YrPhFttDyLpz2ox2TZXg4HO
gITV01ETSUtoh2bpb7wl+5aogikn+FcmJ7j33FaFdolZQDNR14qUmNTZXbnSb4kYQduYs4mgE2Za
QSb6VJgPQck6QwnHjWUJcHz4drXgqZfBXTW5DHna8mKy5kLEdQAJqmHcgkfuEjlc4edd3ZdUaEaU
0L0HQwDRMN0sifDWImTGBUsGLInDkOxkSTyS6Y7MALfcA9P/SMzyVcgpJ1O8fykyRPIIB5Bz+1ZI
pfFeOsYviTY3FrUXNzH3G0wCrCC4ihauXzoycXbW7FZ6tXvmbjw0GV2YrDFRMLPC18+EXUesXjXb
uNPejVafR0FZXPnV0B8Tv6Sps7p0B26WB0FUP7Xvf8iYdCBGh2bKEnu1LpbFC+WUMLuLavpoxW6Y
mNIBlP01kE8LlTJYxvVm3UM9IowFRfSFPjUcJfC6IlEPMs2+WitnEb8Ge6iY31ljnTLfubaDPSrj
KTY1g+o03zaMEdCzN4yJPEte9YyBmudSEN6S9hUlv+4QwiDtaq8X6a1bWrFpJ9oNmU87RZlIai4z
L1Mt9Y7I6Tz27Q6zGaJ/YQSHbOzWc2tjqDD05kr3cI6NPL7+au6FCZHCLu/bpPHui9OykO/U6g4C
1OUBDG19oF8ll5E2zPxyOPD3pEwA7l86XrwFPeegUbfMblHt5Tj+5ARFnw1n9s9L5V47ufDCvJp8
0hXUBe8W0j/NFecMEOxhStoblaB+1JFJ13Dp4iABpRwqYjFQ0qVffqPmjTP/PgOdJbQZ7CLmPwTe
xYfLBlC4mHaUtkEWCvY0E3L8fJkX6kUudGjyZ3ccLmnT+EQ+yBBgLtkOsNaQQrSxx5uFJ4mIKz2A
xpDydrvPBljbAOTaQ7dlopFrXbWPNT60eO5YLfZq3uO9Y3uZpj4D82swdXhp/MzodmmlMU5x7Aar
gdXFc0GISkowkpk41pE4G582lGmslJ6G0cC8L/ONQYmjgh1eU/LSDqREjQHIe0VBPxt1Fjbmdd7N
+t00S4ezswTV7cpn2vyVM+BiOZKonpbTfO2cgx4AYTd5wthhRcNGwzDZbMXSAqakAUKtx9hN7Hy3
SjfbpdZL5aNstHt55YGlOxSFGeYz15lfMwUGtXoq2+KlMUlMwWZCAJpHAPFceXNsBv5H5/rzhQse
z8smEIFjx0RGeNflmH+4poM1Vu8ib0LujMb9A7fuX4cYSxunPFS1c+qzFduEPxfntMBsSFb82arc
11zv9ykuQ7Vm3gmDFouPmvQt316CeJUGMwhnOViEJEZeZUXQostDsA7UAQzE0jQyRzEdshVXK7/v
H/JfuGlIoMYJVrL5rZ+NYKDrFCAqgrHhy2s8T1nAm2AoxD+mUDhDe/mG6jtuMn199PyWVImifAkE
Qm9zsyQlzR3n3hsyKW5IbHOuO3cM08RZGM5jN/BWWKv445locJ3GO876/DlC9m9WAYEX3mgIIvHX
4XuCYdeL2NC2Ra+nd0fdql5qyZ5ycI1vQiXY5Qr9FmThS0n9G1uVd9TkxhZS/sXM+Tg2zkAENZQS
/Dt+vSdW6Nj3HgZJ+C07zal8hqhcZ5P30vicuFqiPbc6KsjJ0EjGilELDBdV9lXc+kF1SsbzMCqL
CiQpHmviAHRXuxVV8Osv9XKagjVHQNG/5dX8nbha5ORJde7041TTtiT6ocoYtg5qPifueJ9hKe5M
2iaF5feE1vxQe2CSoQXk8dKzBBZCoGEk5kNp3Jzojbf0j+Z+UjnexMGYeU4CHyf88O4hv42z1izi
hXNkrLpryq4f58VI5vGc2N7J7/pXgraqEO48w4oyuFlcDoPAdqimvPa6GJNPk5CNmHknDpNZxo3K
v7ox+Cn9+k/uaDQeYn1sNQtQsHqVtWIFzlPlwHcMe46beNbLH5zYxKuvv8mQkxzFsR1PCBatGgez
7tpXpTXfzYr1pxwdRq3V+pXRp/otgxbiMu7EBhidcM3F2sjKGt/A9tBipO6yMjJ9/qhUTboncNIJ
dXvNL5NVfydiJD7PmNLY7f2rnhEE+QGfdT8Srya3HKZXlFzYNg9JKrqT6nmJtm2lTMsjz/O2zMzO
Sc8S/bjO5X4VFrvhvGLkNJcPlbSOOdmlNJvIZXUuHrMZk0Og7ydCGLaEwpo5qPFJacTyfSVBYDkq
Ez9HsLDb97zsvecEFPSirG3xQiWV18QlTl2A2TH65jcD0/DYmlEzFQw0BzQw6xJ7JahpnZ6kTBHl
S7aWl9VSAMey/km0DjRwduQRSVZ2CH7fPjrJg0RUl/YKR6HeogWT67UJx0D56LuBwEypjYTHffRa
/Tj3UH1meFjEgv+Q4n7kmiY1bEWgh8FaJcujbIw/OlWinxS3k8XyNxX5fdW3zyIHuGz1dPV5Ka/n
CZAsB9O1Xly4JScGu8qJyMVl4N/lL07WUbiWascunx3/TZHKn4V8C5ZZfEUXEJOEdaiNKnADIeMZ
werEKCf833KBoWuZ4qy96M7cnrx2PBdO2bKorZf9SINY9Mavt2WlLqa4dztPozpKcOtMaleo8VyT
KL1ftdGKCCgn66ogaIOG5wKQlW49INVU0h0HIhGoihrQqKnWh/lalzsQGoycUCVli+yuRcapbKlH
QpbLIv12zeKj0yEzWBW22zQZMBowiJpk0pzzki5RyQEDay4enKI56k31awVN/WXX64PXSP3HaeXJ
q5r3gTv6HpgtPac/Nxd8wypVxJMNKaEXTnskHYwzRHo0oEPXvYy5dbJ1/+V/kHcey5EjW7b9IlwD
4JDTEAitGRQ5gZFJJrQGHOLreyFb3PvarAc9efbM3qCyqjKSySACcD9+zt5r6xm3L37VwVNJR6mD
Mf6slPQ25BzYrbKzOa42hVcNpljTsWOmP13b9Jq7anDoquoLqdpKR3S9ZwzB/jaGP9Fg7iLNrs+z
vMwXv/xkkoti4jg1dPLTKYe33NYSckl7Z5Gwmm4aK4FB2uIXtEYOGyWdHQBu4LBLUu1Zkd9MiTvX
jbsXLSFOAsF8svN5Age/SS4RE/q4pb1WjzWNl4lsMVoiJCto68BNdHqH6YpeXvep+ZxnmfU6EJbU
riJlPmwOtqG0PHPYsrKuU/Z+01Rrqw9JJ2ROu1sWtZBnR+bX1CKYgnbTeJgiOnY4vD8bImIXoeF/
R7740+nV67ySxcV2HFXN00SkI1PBzIEJpEL5blN80dD2kioH3zyNiyBryPIxl33n8JO66cnpaWGP
avVpF0yAItUZtw6HhVGvJwKiLIyzsvtoEgh7ox8TASCNTU16Hi2J3znGsCKxGMk53ZIRxoI2KqHB
NBVwz/oH16rIFpOfiJXmmS5TvA7VzqLJynWm2Tnj+5oLkTIyBhPnBQKns9TxVMIgrwrgEUVW4/hI
WCfibYQF3ctwEhG1kZ3TsnI2ZN2eCN94Gmq6RYfITR4I6jkqun4M6aPXT4NNACTHjEAyg3sRVB+j
ecl7PDFqgdqOevPYlfmxogabSrHVSxrAwAXI7uxpepao846dWR0rYjimsLY9x6qJiZKUcpFSHR0c
eX7tQB9ga8OwTxs2GatuGdPANW1mVsoQ7QdQB1Ve6XsnmrZtPQ8KonkiMOsDA43cRpXpemVygqjl
SDpbfa8SBC8d7R1wb3iAQ5tElnabKvbJ6EmLpdunNvapEf6O3WU8NANVEHjj3EcsFCWGp1sAs3Ko
TBTpyE3iIvyGIlB3tzRO4GHbRwWA3oK01FvCxwx28pjHtDsqZhu+jy+kDF6GZENOGK3btONvwUm0
IIQIxACJ8q3xG+dWjVyU4Kh4DFCcMMjpu6ceZ1dXH77nN+lbmWfZyTUttTdh+I/RCV5GVKRsuLsy
nG5FEL6ErfuUhnO0xmBXqOwNefiSGn/csdsaUBSNaHwOWvgqUv+ZNeZjUBa2MbwFlXPG+fNMc+vo
tw/aDbthSq6+5pxjtz6PiThMjXag+btTAqYSNueJ2tri/buq85ai80b7RluJ7LMm8bVsjsQrrJW6
vCiBuw3JFFTmSEQ6eKPF2DfDH9tfOP2TFE1frXz6dvKlZ+GccckcQ4Eb0Ac8f1HFkTUkCHM0unsh
tmbMNNOV7JlhgX2pCRXgdfqLGIJNW9N5JkIHl6hvw5mZqHcBV7NQ+TtO/u9kE90Go3tMbEvzgsBA
stKWtpBemX7Fqf+LPeWPlbDp9kb3akXBBYEIQwc7RzhUHAw62EnAwyp4QipCJPGIn5pRuZdJccir
fl2NOxMzoUNYT4dCbnBPVHFW/dWbB5xe7wrkIaMK1hL0v2JgrjKnzYCbOnQQ+UXNUWc5Dgs6spLs
IidQjpzYEkO7pkb3K3bTvVWHb0U5vbrxdJRDR9NvIK5O/6ot7dSAjzEj8aC0BktTimEbqHxlUABD
8GF+Gj/mrNRUzOPgkFljD2+9o9wVDEb8bMbKqlpmk/mpSdpDUK5S9V1G6rVqEuLXDOvDT8K3sGw/
k/YsjP6OYAaGtL1L8BPaZXKfPqYp/8mL8gIlfgDUkNb9WnBReASxo8KtbzlvBDmWyeCVtNj1GMt7
VLr7rIxuZD5sJiPdVLNyJvDslgxVv2zuhRZtIn9Xtd1pKu2j1UrPdMdtoPc76AhLhFtLVAprv7lh
e1m3g02JWaMzmUjWoseQ1RuYHqv0Uy3cMzvhWpWrKsXAUOrh50gzYBFq1lo1O1pv2hsj/mvht3TS
p4cpnHWSattqlA+sxdemUp4A3M4Dkw9ef3PM8c3hEKbwMQ6DfLrj1R2rczGKN6g3j/kBRKt26Qje
tXTCH3151+3xLU/I/SC9dn7dRSzl77s2Ow46+PxLZwQ3N8+v+RjfZdy/Nkl0lkmx093uwWlk2esI
cBwbfn/zQI93D/Ppmbb+DYjisjHOBAVD6Qlec7V7KomKY3INWu+kBirB1Ajk03lMYx3TIbqPIW9+
lGd0XOeISZboGk/WyqMT4T2s3TPZQx/zMuJIi2GGtpjf/QCxq4yeUR/e55XExfyoiSUGO8d678tr
UCevgAv2ASADZ9kM7bP5M7mITMZlwKNBHZz257G4Npo8oa3H3mfmTw4xpx7Pbk3XKbEGwI6EC0a1
N0TjUcWlCfvgOnTxvVLG/V9RXxy9FgEgFa07V53zUdMzc8oGzhDPFCPI8Kpc0smzNbFyuvE+L3Pz
H2W29cIE6CmkfFZIQ9LePOEeuVdNdmVwc7fU6G6hGAtk8FrW7/CAzprFythGb0yQr520z2kavRJ3
fjKq77TrziHxLdIer7lQ/v5gTUMWl2I84TVYmXKe3487X09Jn5KqLO8fTZrvhWTMBJOxJ2rOD48i
/gzHet+OZMc10auIg3PWsEbzrcCurmLLWhfleZrik2+JN3Pozm2oPOYPYP77M9GcFLmxRHBHSXRA
h/bsxfBWRdFxYKPz2/hdjMHrYKE1Ztf7RfDCh2n2j/mO0iRR5vbvsUyvHJrvbWZcjDG4Oyjs3Syj
CpR3Dv8cPlAdcfNFagmGO9/b/nATTndXHb4XLsT5NbJTt1X9WXc52uXodYymt7SYbvMPNRnRleNb
o1cbMU43Ro4vcdc9UOh+/N10VPtD13tKWAbD4SvS0Edk2x/QcO4mgCvRXceu+MrrYW/r/qPu9Q1E
nLVG55ru3+j2a1WpfoVThzb5W8TSy9yUyj18md9ClqRbpz1Kzf+Ynyiu1VnrtDcp+5e028QyPuva
eCirWyPko6+NLzvKr1RSD2YDd3OKoYSo3oh+6u9to8rnfPcG5rDLdeQLdHAdQzm4ZftA0/M+TfIe
K+obkpqPwqR6tbNrlRofyDWIVjE97kw2iGRBVONTL7IreQXPeZ/sjYzAvp4jKh2xuIegLl+6Nrqb
wJBYkg0RvBqKieESexFfxuDz7/aaJ8FLp7bnvoYkWRjLLAo2hHN/GSL5Vb85U33zPT/2n3X2Z/Tl
hUL3YQwK+bHNOer57mb3ZHh4nsV9DLaackSenZ9sRz5UPX4nJf6qGBZg0kvnyqdS4w8O9wWDtnD4
W4bMb+vvx+iiBm2wJAmUZShr+f684Pqvf9+npYOueAkm9TusgjsNBOq8X/NPYbX5OyvwzbCIhA8w
6rOWBcELfuR3PVTfMm6KerBQe3fPFlSL0U+HHsmMu0qb5mnY+qVm3armAWMyuo+BeLAs9BC44+bk
K2xqLIGN3sw9lZft4mkE4XPevHR9PmWtRZ1/tWXzWwPeLDk/WZyoGB4FryIzvY4VNBDKvRmwjqM1
K+wFV4v6ttlkxXSCWu0JRT1VRoeZN9jGII9jalKbE3sMlCexlReEFbvMLg6MP46mNnkuVukozKgq
k9u8s9dutnXj5nfYlcsisje9FbxqCqIpktcvPrQnyLUnYc9Olra49vl7H2vfXapQJ+ksi+XLYORf
Zj28ZsL+aXp5yVKc/+7d8sONaoH8M+RLrLPaJs6xFA7kDfApDC204G6OJMPngGcse2tXROeMxXaq
ht3o9PsIZWXWUS/DIaGwd8stodP2QMurw62OuAgdy8ZvjaPM+AKkTnY+ripTX65G5JWRP7I2GMvc
7Y5Tml9FMLe+rKMda6egaI9jvKttQmcn80ImyX5IvfDKJhHhXyVz3Cfjz7KOA3zVlkZ1qx4itV34
IfmEMKkIDlYjeSdKj6c+ulSRZ1APN2hTHCsAg10d2kAihO7XtVptVH3cEdO2VmlLjhZnv/GVnLZj
X2RLOnXnWf7nOzqzef9F8xkg66AzQBHTy62rH2aolJfmCswcEw9zq6rFHkrsniiSRYnCk/Rqb77O
c0WJLFF1gyO69n2Ba0aXLsvBuDdlcg6oORzzi3SlO8F/9y4eb5gNkLyWG9dkTWMQLstLmidXBxEi
/jCGOROqzpB3EjBKQCexNCyERPJ3wF2kk3VidgSUtPIhFGSRcbMq3WYWNOt0PeJbkLLc8O2S92xU
Mj4MfFxKtCmH8STDfDsZKMQu9kcU2Kiny0NFa2uw3B+jgTNGbwLf8makgVZgSHLdb/s4F65BHDCA
djY6y5lUf+LGOc7qytbexO5JN5HmWOGuHZJlypASnQatBH/p8iTqTbFW5nfJ71fknwIIXVQx7PVy
WEl56zIQIfawZRK8xLPNdIfzMj6RRH/mzohqyEGoyfSVs76d0RkLeo+/dWl5idQ94Vu7aIxoYTt7
oeTbUJtOkuatT1wZJqkZrDXqa902vHbEEpTQmfFDPP8EZjaXMpZrJyL+yh+Jfs8PPoQqO1CW5eDs
ybSql4aOQYdA+ky9YBDbT322E2RjwSohQXzc9mG6a7VibYweXJAFCtN1UunMFZEdwm2eYq/W8eUI
nEoATNRvhzO4yQMk+ZH8lp37WyBxRSnAfYrU1RVrZ7w7xmm+AvzXXC/Pn0IWGDT/61U7TitGenfH
Hl6VhMBMVz258EiK9aC6+2jCj4+1hIZodJd9uFVEvuHU/5GH81GNEN7E+Ij9e4yUSYJDtDv9bbj4
9nBF2f/h0zDnlFVCfukcz1YPZAPgvx1PdTO8oCU7OkF2lagLylplBPiWVukujpvNfBekqnJivYmx
CP3uLVo1po4uxxhvCOQZUnPkmSej1mwdGVfz/e1SciaFu583vBYNZjD662CwdzUBCEGveL1fb2ru
wrC+O0nJRCfOToHGztfrF7WJzrZDAE41/PZVl8HyuNd41wVxCsJmxJxxQjdXNdYWjeOqK5MtDg88
t5fK7x8MTK5aorAEqiez7BGpzhQ01KysTgLHzlyaVgENjsnDbXzqTcK5eZkdfWXGzs7u2Nawv2Q2
qylY9BEHxtgbOAg5KPD/UaZtfEhXTt57sjXWxMzCLjpxIlnEYKnW2RjQ5QjPgwUykiTruhw8f3S3
7EBrAcYBn9TsEsI9vE4bQteA28y/PXGxFdvf8GiemaVLFoNZcm6NX7OmAgL7Fl/wZt4Ihyi5jTK7
jo1xHEgWH9zwoNDvC290BAhDvgQSsSDM9apxznAst0D0iVUVF92pN6rvbmKQPExwBcj3wMNBt25p
WCnNvfcJZOU0aJbQ7qaNNVUfpQhuJdteVO+S0Dwi8KSDRpZT4OxyJdjUvNSUJ52rasHzUiyW1gjP
paxXOKdWEmGoiOtVo9Qbf5BrkVlHi8F4nxl0t/q1riQ7R0XBOoRH6ASTCyR9GrdWb66w7b2WMR8c
BV6ERH4+zXFiWcWu/WCk/xZNyb4zUIp8zTeVU7n7CkG0bpJQnZ3GkBwQ5CjxaP3E6a5XGc4N+hq4
/VYbhPf3dGi0j4CjTJKK96pUD20UbhTtg8CJHdicdWnSx9OPI7dKziHRweFsys/MVE4NIETkbafU
yrfVTk3E1dRxIBvmViisMJ30+EJYaS2mNZYd24ccM/U7O3M3WUW8Ipep/ROfU1gWNhdPJ9xYLP5e
cr5XY0wrn6EcvcVVF1Mp6Kv5TY5gTNLY3dBxWHCv/Or4PZGEGwhQexrUnl/rWKIoAvh3HBHl3g+e
U3ykwvcsQGiDEtx0Q1wa1SDbWt4ipTtWeA7pkC1ZW5kgGOS7GuxxT2VCiRGOqyEstqhkFt1syetU
WgmlNy/MspPbMNpyhuSaVIe/a7XKh+6qm4zuXj6YHq35dReioSXKlKsxwk8yi9zrrfBoltzBMtqQ
wL1rgx4SKwqlqPMMqR7S1j4nebpPdPksGcMlU76z9W6XcFTGpM92rR9C30Ax7G7IXcayBfWrGrwx
N88po3G0iscmkqBkpu+2rvlzGR2Z6G2+k5Mmmj02l6lMTz08R8ul1jIQ0qJcaerwOEluOvIBmF1v
UYwttKA86M273jOqkg0hfKRpwODgXAd5IFUhaTqHvMw99NMbOklkf1AU2Ug3omw7mvk+vU3UJEn6
EoCJzk3joiqQ8ToOUrWzKQt5zu10D2tgW4/qxo/wqpHODBvgUFX1BWn3xU9PdVFcoyjfxRFQumB4
lAmHnhL8QOTuaiPdoZc9Zkq0igXfCZHNhK8zRVqh8jEMaFL1ydmOpFCYlNzOdGzHYjdOGL8bKH1c
OOM71WOxQWFEAFqFVEXFFnWt41yi5fefQlfQ7Zei8chzc8K1mEoGxBknAR9N/f9dfMjMKfmvnLH/
N9LAIL9rAHP+ZzbI6fP3zzcx2p9/I8HORf39r5yQ//jyf5JChKMJVxDjYWm2BvTj30khRCwZlmEB
y9XoWNvYq/9JCtH/ASkVIq3mGgLhm+Cl/0wEU//hWKrmkhZGNNBfAv3/ghSi6X9Djf7JuZlJIa4B
98hSxQytZzr430ghCAklghlMau6wllZAZdeDO7Md1IRzIVhf6bnzPMZXoiEOZlk/SRHdEDkBACJG
HEVdQyoR+3c7uyaK7tIp0Bz1syJhdGB4hmmFelJR9mTUwqO3PRv+wzgMq6g2ML1q1rszVUeSTVoK
Skr6flZpU9v4yCJ88JchD/0EJLWnfCuSGLVd4vWqNa07m/576kL5UAGSSiX8RDD70pPoulZ9rcAa
CPMi0EsCk6bstR1oOpkqSUFKjDEzS9qnjyiO2Ot5RJHAsGAEXArTXtDpRT4yuC/2qDEfxK5QlSfV
1P+Urn0rw3jYZ8MxKnDJ0Sln7tguDLyu+I4q5LE0nxbhyHxY6ehvswJwFjUw+tkffZmNqBPcfIGf
CiX4A8AHvfDB/4h6B91c0c+Wlgmbx6IvaR73IQTw6TcKPuT51nAi9Lu3QEFUQ9riGEL9qlTsUzqT
ALtdanVzSRTOQxhFclgoi6B2rsIscYcjjbdb2hXtdAKlcI2BUayjqMTkF7HJzSfNGMj1Qojul2XL
T7WnrvP7CW8BoJEEDaY2pEffqOgCcWqTySVVfmmt+2rCvA5Tfomit7ok9CIKjmrY7wcnv2dKEa4Y
ej5MfTWa0wlfXcDAIbjIpmPOohz1MFxmcfrHKM1DL8Kz1AB2o0VU4TK4L2alu7CVf5u+fI1s2r3m
TA1RBszXOP9ddVa7zno7Pk3VaK4ZDd/QMF7Jsr31bXpre+IQzJGZDWIT26ogOSCa0KiPiYpEx9rW
BRTLPHui+H5YNqsxZ/5FS7tg6K9RyEfkl+qxUwEplkP7oOm8VJL5NNlh2WkRVoWZhcXbeWC33KLN
SDqOdFPCBK/F7AkvCl3tEIOqFbNGRj7yItpkkfYrF6DFy2bP5mAifw8Rf7gPbaJPkvvMwqMMvWdA
NiUJ0G+i196QoK0YDBL1aW38Bj0tWtAu0iAm5Ed8xFtbwh3FBpNYwSek7900y0Ji3fnKc+2Z2cFa
iQdAb7hx4SIwEVd7yiAwIQEar7rlVgpQKQUT3c88vzQhWVtWZfxWhpZLJHP68UBaemHCLS2vBfLn
NOiff181WwWkA9Wj3pDJJnoX56EQm27I9kqP9rrL1W+6MgvI8ocwQgNqgKUB+rUs9fSrt5sP1ZF/
0DB9RTz+TGbRRCVMJ3u73oGIzC2mgUaSXQO8HIhDhos5e9b2se1juAC6XbeebYL9A0AQLowOiadI
eNoAAnnw1t+IR1vDsTn28bTWzf5m2M3JFKGnqeGBeIt9aWSfMCebxWsx2dzDenIcRuM0BQEnb2dn
pDhLQCJrvga0pesXYiiXmYEZNpd4QPWRLdQJohl1bCzRtK58wKySoGogHOmbY1CCYffJZqA0rUZ1
7ePtTw3ccnWqoJ0Pmos+zDQC18XUFqycONuh19249IAQGqOd7Aq5rlyTwAuaw0DPa2TN6Bh8ZbhO
sr7HdmgtahX9UApkLg1nXqf6Sk0vtwo/3dD6Chqwc9NR2E5x2s1wE85v5dNBdOpH6R99wIUEAGQk
gGtYZ5a+TAoGY2FSodzFo2xPxj624j9GpWBy0ypmwXTb2gxJNsZXfCCasqztgQdm/KE4pmgV9X1c
anpFzgjmw2ki3q0o4kuut/VSlzkWj3xYW00OXqoElzslzpIG+Ftelr8mNCTgoJpmNfXmJhHIqoYA
xGf5gV6Vt1l9QFX6QfwAMvYBfoB45obJeYMVgmw+RHbFBYXQOSe8Z8FidZDBDAQY4h+ER4hay5Js
af6sInjAtEh9jWPtgB6OVhga8zlM+zZWVMrIhfT1YG0RdutgUxxUcYX6NRq//JiMhV4dwRQqMbo+
qaCwQpMmWyKLuboLhP9tB5/R6kGV5AoYWU5dOCvUH99InqAOHvYkv6H47vRxFub1DO7Z8eao7lll
zdri6M1rNllkadCpQ4DxTPllbowUSyVSsVNHd7ckq6NUh03u1vzT7w0rlAC4uN/9Yk2oNdD0Dj8v
H9mLA2Wcfmj8oVU3lR1gWboRnk77Pc5wmhRZS1YevCKQGiiXRPlAEMs5D+xtY2oXNj8aG+RILl3x
1XQpju6BYRHoqSchHMrCkP45r5KjcLhjGstcI+U61j59plb9VILqdxfuObv92NUFAc/7lNhXeLTr
3kFNbhjVL82Eku6a2Zvd9fBJk0NjfbTm9FqX2YfmzlCxNPJ5/BxiUZJVopQv5K596ygSmBijWLH1
GpPkEAFMr48z0qXSsqNS47AMWjbQnmQErMRPm0kjaz1XBOgrCupuKxsmw4XdfFtDhSmgUFemID9A
smYueQJMetG0tOb2hJWfJRrGxaSxYdsuU9RUsXCmO58cTp6xgeFXL9oXy5Cer6HJGaCblkGTgH1w
sCKlxolQgmRRIVsh7AwNcKUd0iljXJe11o6zwjc+iwXyiCJKDybihMzUCWJphA5pAj29mnbj0lSZ
pdcFbWoNFi+r3QUqD5o53J9cvuFXa6kHxIO4I1+wkPFpKaDjW3GSyiWY3FuAQnKhoehfdHJ4dTP9
J6/BgbhOdg9CeWK52wwMmchljxvzlfydF8sy9j2+GiWA1GKCnw9faD6Aig21jas0JHMbz/iNKOaW
cT9emt6qyaUjmBib694ZIGO1DgqTxMFRpMbthRx2bmHsOTbCSPgVOhhf4ne4U09BU7wZdOE2QBOX
mQ7AYvCVQ990+8Y3dlVW71xt2jjabDZ//1uUAdmVTYjBHma/n6teUWZeGtvHIq2/M8GQUy1NiIuh
R0rO78ZJH5VavjNc+XaYyXFAQwD6p23MaimHkPlnWV+I4QABFUXkhZgnkTUufsN84VrpnzjmEw8c
HIrw55Zwpmm9+9JHR6iZqI+ro81IouoANmeI2mkCQVGNUWxR5b3XfU4XUkHSn6NXVuqoZm2YA2Ee
URdce9U8pSXykTbvUIrLVTdb0nPH+AA7etHagGhIulC02JaTXn75rvbSj+VlLhOzyNr1pvVCbr2+
GExGAy0mVwt5xYJF+isu2Mg5KyySjGkBP996TIenGgaYB2d4bR1NxqIFtzGF1ncbZW/SQEresjEX
4fTDCIblKwbjHjq/dOH1Ke2e4q7UlLjlzDfzbWwWRWfeJ2nsmJyTWk72BkVS/GazsRPSEM/4OeaK
22YG0imQ6YYZURdawOoQoyJ3hF9X9IDsyinHi0/tC/5Pj5Y6fi3MR/6HEiOcJZCHhSzElWw0xUUX
35pNzEA8g/NSCHo2Y6tYl9shtdp1RzVnw+SiPSVsOj5YpqG4MQxpgPKV2z6fVFCC5iFJM21RGcxH
VEyx4wz0q8H/2cgjVlU/AvtLmWCTmfGCbt1ZCIiAckYDkvdCUT+U91nwhVIObzXji29lwCSowRa0
YAzmM2ywgDro/sUP2oAII4iEFpXI2oJRGIT+jw2zUJ/hhaLEPUXsTzZxpyV9RbulYyOlQlkmbrwd
yoDkqMx4WGWU4sUGkFjMqMS43NYzOhEG5MY/2jNQUeg3NSzkkubIRTKO3DodlQVJv28yYC2vGyqv
AZklznzoRSiSgf0U35bd1DCPs1UturmMoSUOZ3pC7ZVuMIJ3Wy3Z65FSrDLBOmyOyl4KohDVQj0E
c3na1di4xHRCOkoBRDPBmLsKytxf2Kiibzxj7jpQeD2buQ9RmNcYogaGDVIU281QO/oG4sZ300FK
xVOJV5OmRpGNRxRFt4QHe0wBCTgTEywz7DddY36YYmJFqnlmWwx7pVFhn+tCFReD/tQndgKlI7Mn
u4/o/JN2FlImMOKMznifMFTSprlFaN8WEY01AyVtmNa/WgwlK24rio7mAdXvMWKCmIwiAlHI54Jg
np4uCyqbJe1WgcrdLZJlonTdeqqZimgqU67A4v0Sd4kxVHP7ZZeU5rLyyckIlXFYR8Ji3YwRp7kt
G4Ir8VIC/cfhcRQddrwu0xgiqghvWTUTzTiRxPnqd6k32N3BBFrBY1OvCXNU11Fa7ZKelVsqsLlK
oTxFBIwzqfkoicCFSamGKUoYgT7L6ay1K1UsQrQ3NiMeNkZuP1MlU7pa0YQ3x6e2lH1E2zPhhIJV
ybdPYR+j+zcHcp2ku3ZnpkSl2tNObWvDA9a2E4V0L+hJD3kbx4c2dDdGVoSbKNHadWRY64gbjQli
vx6mmfrW1gAA8uiZW+8l/rbVNGaXMDeCtRGJ4FJzaMqVcjwgwjIsCS/fajdZzimlnGmQSSa1FSLT
2xBz+G1mlV01XmOb9AZCVOrkqfUFuRUNxDycd/HGyTmqBFoTn//+MsU6KAMtRkHWMuPxZ5cjsVns
yV1H27h/FwxUcXioKV6vtyqIga3EGucgpV/ia2Fry9y48DptIDch009GCigzK05S54kq7XNLshgD
lhTY5FEXbfraiP6Lj7bGgTGUHhMKwKVjdXLa6q9VOvZU3/ICaW771GduMrkT05hxvAVdUOPQOpFF
h0/djKtvv7qBQSsR4VXnOBrdo92aP5gLJ6xqEYK6J4koL5HKBl0LXyxlqTHTVn6qqnmJ67nwSRCB
aV3Vr7qIh64XHKdUFZMKs76u7bDAU9J1eo6lPHhrrABmPHQChIfdnTAWMJzmM061d0EmUKsyV3IB
DckquDVV9i3yCPWifc8QMbVgLoe4uXW+K28Z8US6GIBzasXDDPRnwdJLK2ybqJxpRcG5r4o2Zqkr
m8DBa9ui7dVp1AbOeKtbusc2ZkZSeNVVI1yKRFmSiCURJYXWh1OOzVrJlGENuuaeV1HNLRKryzi1
trlDmVR32KXVOvVivxDwUsxThF2CgQXoO3XQ34eQ9TsQVU6NF386SS/2+U0fcWU7qvijmGRY5ABp
OMbaIXX4OjM5XlZBms4yvhxPnPQkmmmhjmRqm5eIg2Cliz13HqNpFkKz+DBskv+Ig6i93gm+knZH
nAFmBN39DQb1l26j/BmN36NSfWgS7oqRd38CZYdG7ok/gvOM+ITEgb2YDvfEXpNk/VLvqT7KeTV0
rXzXjP1Pr6XNlsMJsoVLIVn5HXBrmcK4IC5eaNMfxZR/S444rjs0S7ceqEjV6COYEN24pA3FocZx
NZ8IaXG+qAaAvjGqzYk/xLOCQw8/LlDM2OKUSWpWdzFz3HxFQDHaJ7Y3z3kVEh4TAkZCe9vUJLK1
fkyTJ6SBNJuTtPYxpOoDmFe8qJBJLWvHPkCQnFZ2BTFTwzrit26OP2RsVkWcVVvft58mZEtP78Et
ON8hqUtMVASkLdowYxHDmm0ok2wjxCEZRrqX4bkqIlqTVmEbO9+0Pv04BdqiGkfEKQzxuP7Lsh2/
ZaJMB4xuYJgk2rTAfYkm9W1AB9rklsCIkMoFGTWfgVX/mXT7ip3d0/yJuUTCmt0YEczHjjhwzWfu
kXV+t2rtEZUIJ6kRKzNaOgRqpO62a36rDe3fRcFSxnnPp5GJw4SWU9QTsjS71UyNuTmacj+XL1Zn
/9IaQAJFAdzKFwTRSNXYJfUjaaryniCgh14yraZWDPvEZf0ZzdrcAJDCrWZ925Nb4iqqX6XBRFJM
qZc4FoCkAmckjp0F/vVb6oymZ0v9tw9Yn7FX8xKFwy+Jc9DTWjFzb/x6PdjDexrE3fr/+xkAvXfD
cmjW/89TgGXRNIUs/rX1/19f9R/Nf+0fNh18Fwa/BvObfv2/NP9Vg6BYV5gW38Yw4eT/JyZc/EO3
HNW2HZOevMZ84J/N/3//+3iNp5xQeWH8bzDhmm2YNPf/z+a/belCc2Hrw6l2xH9r/reydIzMMEgL
zJwfwaziCMTi3I1q+ez0m4yn6nvKeo7S7olno94Lx2X3ok27oc3HisbErUkdb2hV9jrATbhPm1Pt
lMoSUEbpkS7fbJp6+sqov19t4xirCWmLbKOVfe7nXTUvTubfXZbtVs77rt5UhQcHtlt4Fm1eLTDY
n8lmovB6YyiQHuPeDXb2NL5zgThcQN0ECMAf13v06sR1bnMOesgB9Pj89xdQMFRtWrJBbD56g1Ao
INope7K7tP/G3Jktx41kW/ZXyvq5kQa4YzS7XQ+MiTEHGQyS4gtMlCjM84yv7+XKrC5JVZVp96Xt
mlUpOUcEAnAcP2ftvbX+MHkX3Ztsujtsyg2P9XXWETtUMUa7QMY8bNhtTHdQoMCMaGuvGf7VNMLw
zGCFDmtXnNu09ZZESYo+uRU2cxFvZDGZPZ1f0lGFOc6KIqFdFRhXUwf7m0xVUgkllVC1laDImlW1
Vaq6y1UVGIQ8rD01GdbZBL6oOi0dVjNlW6vqt0BVckz+58WkqjtJmTdS7qm51MZVFaCvasGZorAp
avzCeqYJi0SwlXJa7MeNIHoeVD2ZqsoypsTMvteaquq0KT8nylDGF/hslM9NZx/hhql4HewEotqg
ZAARFe6B2xq5C6RsjYQJSwvD6Mnw8IEBt8QSTgG2lDBsFKNxoWcFBjV5iRZGVc+TqqNjVVG7lNaz
qrEjVW37qu72MTE2e4zf0Zexb6E4LynSZXMVqmYvk57q3WjfTJVg2MqVjYvMHTmlDxMFv6Twz9UO
IFZ7gZFNQZo9+mwR/KZnr+CYcIk5yhy1j2jYUPhqZ2FgzbGktPkkg3LYyNLScUSp5gWNt8kZHgA7
sZFQ+9R7r0iZhcxL5gFU3MxrmdsmzG9z5rgW89yGue7EfDdizlsx782Z+ybMf2PmwA3zYC09FkyH
a6bEHtPikKmxRnOiYYrMHvKendKuYrrsMmWemTYbTJ0Lps/cFZdp+kQ1t8ke2DvueubUlUuMSzAv
TaiFdAY0agsiww6hri19oWFc+eT37zUQVGC2GwEk0tmvoU7UHKiMBI+ZIPalM9/jmHCQYcfcCMsR
g1i9OnwEP1Ml7Fmf4w1ugJvJS16sMV+pkimNxVeFzmAoc6APsYtiLuRhWvsF9hbMaFzm+ySpLBPm
/QFzf0KJkIgM4CflNmU2r/v0JYAJLcD+IBH7ET2hruI+Mb6da3dbyHgD6g5nEB9aXpMtuGfqPB48
Qh++jWxbCiiFnLeBDO/NBL3gAjbgPqHs6Zhr3Q8wDupLGcxDB/sAZ7Uw6PAaTXkvOFp1Jxd2/Tzh
OO8Si8yD3tPzXEQMoSpjOGAr/aC+nlHzQXg+YNuOwau2dsWnTkxrCfkhOoBQJobqv1lTrtOy2MUw
CsLmr4fRZwNTWbYzm4hSrOBr9E+FUy763sOkB5c6oS8rjGu5mjYMR5je0GXsV+CV2pleeIULmm8h
0xmwYY+mLUFsSLmxPx+D9QDXsVaHI/ZnvIbJ0JPlKkmsi70r0/Lei/JjovNmTCF7lc+NwbkHnqke
DAvtVMc/jfQfmtXbOHkjGJl31tgns/WqnqUNSTxjXskgbe1OFQIcuaKTu8rbrVZ5HxZAzgyY4wHo
SBJtZomw0tuF4DvyvQflYQC2c0B7EhCfGNQnmkg2Ih7bLIABPXBDwSwP65waL0LpgBVijJDFB9p8
q67NaASMq5FSzgEwMgGNNICjFvDIBEBy5opRKk6seJEaWAV9tx7mMImyQNZ/BPZezVnE0uchYpwZ
UoTkJdgHRFUp32pl9GBH7Sd1KqtjjnoV54KLY7Lz8e6sAee9fB3n60rZYoRXA8SKEF3k/5Jcz/Kc
g2DVoFglSFYImjUD3QNqzQBbwW4C3pqAuGZgrllBXcBdFpCXBuw1A30Rw4ehznsBCjaAhHXaBlnX
KXD9jQ4wBgSyCgDuqHZVz2nFzG3R2ix/EIeILTCtupfxsJbIjtpx2nRCO/J/aLhVj2cSdzXfO7KR
RsoMrARJXwqCaWaQFBjAYMY8XS7VQqw+70iZsLhb09RbcSJsC8X6cj0Gs7nOi/TIDXU9iQMxqAvH
ojtGwf8dpcEKxAbCw1HriB3vBnODSw2kx3b3jGG9D7onQPgaUD6QeeKLs61FG7KEvQP4swH/NABA
tE6kgCcLAzDQAhAMAQUlwCC9dWhOEMImoAXM1QBY2AAYqpMqBDjsAA9DAMQUENEHSPQAE12OlwWo
2AMsJoB4RIBuesk6nbg7c05L3Aff8RCIFSzLhJiWi826ycFOy5cKMHIAkPQAJX2AScZfTzoApc2G
FyK9d/FXQiOQvGugliXIpQZ6OZ9cMMwBHDMBy0z8xxxIUwPWLIA2W+DNwMw3AzBnDtTZzFF0B9m3
Zq3bYbZneystmY+zC+M89s964T6G+rQciGDJQUZn0NEJhBQ3khqgFKEKHzlApg2wqQt0agKfYnQG
Az0ApNr0Jz0A1VH/muKpUaEikCy3ZILpE5N8RW5SA3Uhnm7IMUELRbkqet6SVL/HXWwZQ+Hi17AN
tHIHJ3Gu52E7kB+ZYFFnkIvau9oiw5s3KMq9ZDeShDN3nmHVnjEpWmpc1GXMCMkikYuG9DrBLzlh
wyuQ7EM1TS79LuPoVCxEKSSjFW/qzt02hlxH90jrFhNYsFqZAw0sjz1ox0siaHmRihsHBSMR+I8W
0BPIuAM27oGOh/5BgiDXoMj0ce9shLgjU9cY+xQBkEkw4Nokn2us8Mjn66FNp6wNtpmPzfR0ZCTt
KsdnzgKj+eig8xvg6IL+vDpz3IPvfS3Bp9W74IBTc2kuLPDqCcxaPRkcZ/doVpfup6ljyHgdwLLh
fo8NmHYMrp0rbpvJ9Wv9HgJzYxrJLBG6uwLzJv6Q0b1zNxTttc3amwi1BzMPD07/xQISFywGIdB4
BDyuD82Czt9d8KHO7wzAHA7gPAOc+9YFB6vNAIbeg6M7YOkJeHoMpk5upA207gOvSyD2Epg9Amo3
gNsRf1mg7g7Iewn6XoHAA7kwA2DCl1a7rHDuA6862xJTI/BGzfrI4mzJ1NSQ3OOZ4eA5d0OlB1GW
4qzVngrQ6MKID/n0PAPnG0D6EbA+trDbhqKEpAma8T0NIO7BwP0tkL8F7F9H6/gcQ4ZbLwZSgApJ
QDt81RAIxBSBnb4vqUUM8EwMTw4heoOuoa6hsbZIFV+paMJGyLOc2s3EU57qg1bNxyK1DjXWoLhv
4vjfHrgaF1Mz7ipzXNJKo23BAjEjdRiQPGgMVNE6bzwaOrWSRHABzfgDIZTQGAjQGWFhxgX8DuOV
nY6ookdc4VYpYlfEFoguSJ3EdiZ49GmWAMpUSDNwLDwkSDU0JBv4pBHNEsLbeo95em4RduQIPGyE
HhOCjwnhhy2oy9CBjAhCRjQ0yENMpRPBUeKoKeGIMM9CKUngk55LpCUREhMfqUmD5EQiPcmG+KGa
ky37uoXXT2u9YNKX53szH7b6TPpcxEGgwtdYSyVQL+lJm0kwM8xUfxF1TD8eNY8qFUkMJ2SLQKZF
KBMimOkRzpgIaAyENI5S1AxIa4Cklx1SGxPJjY3yhmmXQIhjIchxi5sBsWLna4QOmDSi2vGQ7zTI
ePJwPbGEpny7/m4jiNxH3Qgz5D8+DpscPyRBHdKgGolQMyIVYvIrkQ4lSIgmpETl0Fx9pEWWvasR
GjkIjiTCo956i5Ah4cP3GCJLCoanEJGSjagqUaIlxEtCiZgQM7VMhyKlbiI94qq+MaK+ZvdRIoJK
QhSOI/bN0y33zvGgHGPSix5nrzKcrlVWHlsEVQMbBuRVMTIrjtYtRnZlKIkiesTcHa+TM4I0fJsK
7TZtHARb1YtEvIW16XsHGlvi6TfWqLMQeRWIvdSdSz1P9So8xGAWojD1tAZEYjZaMXYWGtKxCgmZ
EndaSMoggjfq15QWVP1agvSshaOxkKJNSNI6pGk1ErXUSy4BJ5GPdI00AmCh9pGK+bUkXIC0qn2O
0U+N/WNRobetulPdtDfcxG8R+sfOnKlYgYArSNoBqXiCelYa7/rUXj3/IsJxT8rQiRhyp+ieRlR5
wq1I1E4vM/LSJkERFpNaNbxkvn8VlBG131JJf2nZASZ98TZRcYatc2dZr6lNAha8fT66V8fqMZZL
30mPvnjpCu+1h6q2PrF1vuaNdgOPEUgH1UlhomyPXfeTehs1iKd5HB9qxIhoDiczgtcmgzEfH9RT
sBzt1ov0WNafEwSNBGFdewSOXM03XGRQV40PEQLIELxNfc9DGImlGYOF/hFTp4uDcFIioAxLccb9
4rGq40vbfCmFfRzaHCpsuIa2/SlDhjkrF0GBMBOh1euAULNEsIlpyotmDrcRISfv7KNT4N9YHb9L
9jqNQtC9pkgYRWe8aE54DLSjJixler9UT7zLtGtc+UcjCp7Vi0rDalcbUMLBYXAfsym+1BnSvDbb
DVF3ZYxVGsa+zLzr97+P3HfEclGIGxLnB/Um4+hN73W4YFh4GefmNDhfiIU9qofyZwtEwbjMUfBS
jtqNTvTJIFIG4ayDgNZBSJsgqK0R1jJzfMwG61gjuK3z30+byvWvrd2clB6ROLBHjVcwNmsw+FNA
6pZ6PrpTbXM8LthWfVI/GoTzRbO0m64RR9SOO7KcHsssvOgC8q4ZDlOythENp0o93CAjHpETC2TF
dn7zmgtbB9dtj5N3Vi+MbI5FcFGlqZzO+pekrG/cJIZ0HZTpbghpZvjnpH2Ftg+5yvxhSaeHgbv2
MIYB1AosQ/sIActw3NqkAds7g+eIOJiEkAcn9a4CGXUY8ryQVTusWyQvvSRckVpsH3Dy283IsGfk
2NJGzR6v/ETpHbvbgGjbZwWtTUwdGREi6abNfhuoDCqk3i7TEs7NbYsEXJ186ozSq+BUW+1zjBhY
XVGd6V+8o5EXn3yZUA3uStQVyMw9nQsmTS8CEFA9+2mK175e09Ixzur74exeg8x4Gc3iZGGGUvI+
4denN9bSbYeXHKG7JwhLCdJTEno34J7L1LaQPlht6Iw6lNeNrJ+UaLTW0JTLduWNsDxKVI725m3S
mfdiKedgwWhWGcEZ3nUW08ukI5kl0zPL9L1mto/ttzr1HnBtem1XgeFfWqLqy7DFMyt5xxThbWj1
jbo7yPHdMPxjzp8QtF4wm8kxoLxr2K8GKZ4b4B+zq1+0qr2p5xSiJyYgYaM6M65T3WyExOo1qjMb
SJ+id9qpa9XCl7VNxC5vEB+Ew62ZuGXGYD6Fds1d+5QL7+A2uHxW++YPzbgck0szorxrs6NZy2VL
U8qI1DlgvKijGzoDit3stSyU7ql+Mwd8VIbk++c0beY7KmE876qXqK6PRjrfh8krMbVHbnoFt3D/
CKMltK9NXCGFpr7L2WA7wclNkAMoxwtvImCN8ic1BFSuh1Eixgs0Tu/L0bmXNBXDeuVj+qAK1LFF
ttST08GKmoMsfL8C0I2YJi3PBB+mKTzo4rlIOK2pB9VJMwfhJmPPC8q3SCzvyXSpq8W0t/yXmi5E
252cVnvDVQ1LIzQf/FeJUfIU1CrTvotQeqYxoTPdQyyu8nw3YLeUwIkQabPFO3nVimIbWQNenKix
WDoxRIAyvZR2vPTwj+y/QaEdy5zkXCx1lGNF29T7yDyTCEYqeZtj5s99S+nosgjRj8HTJjqmpQQu
xvZkA3Vq0Km8K/REsNxOQtIvmEOX2gaF6n3U22sMj/deTNnr0jHqt50uzkqLof4cl9+yJSneHCJ0
40VN6bkpI20zhjrwDeZN5avM6UDYy36sly6xPSZtJ7v8FJpPI9ZyHFd1nKvqAfnxPqujjVEHK4l6
jDbewqLdqI5Wq/O2pPOOoRYqs/rgG96auxR4mRIf+sOwLTBBV7Bx2rSHikm063hP6jdZp4JqvOfx
y4ZDih1TXOFfrBJhUD7GbKcmqRGlF20GgZsqhhpJitRKDvf5hBifqDeOyWB7G33AGJ/ZnW35q8bJ
dwmRtGk/rJPEx1inREZ80FMWU203Wto3nxTioEg/0giXrgTnSo2I0oXe9C9aPxqHIoveUkWYh9jC
Jj0sj09TqtMbHEOrdxED+sVmt0878y7ScTsp6MRH47jqRHmMPDBIzkUa+ck+w8lVcQ/wRp6TYSto
sL9LylVsFk+W730Yc1itZAOKTcdvkVrWg1XG1X0ce9euDK4N+ncPxwm/sSQxVs3GCpJu5WNvFhOU
sqyshDQLaT35zXBuku5bF/nRkkGtO8YLRqdkPZpsc6eCULcO2+S5HL4WouMDXbxjgw+0F71Nnn0N
mvi+MMiC845YHmxTo4W7s81FLw3YTab8Q5wvylTr7nLNvU9m9tJa7if81XARmvIroXzfArYIwQgq
nDZ76xLGZCk4M408oCJIE7BZP9NfnLl7rfoED0erWVntJ9eusiMyBooL6xonuB2VRqat69i5CxwN
ESSG/34k8TCraRrmXnvGjZ8D2+HrX5LaIjPWaJOZ/sgwvfIwippae6+Cw/EiopEgNHcZGhyNVuru
PrbipYzTBblLuBv6/FBSJK/WnF+jBvRXExVuE5KORjh+MfGAxi8QUkxUWBz5NY7wwcBIFR3wmrgE
Yr61aiFrOvCZNgGeAo0vMpdMyq7B998evw1DcF97AqUVDYVZRZVgDQAyk2Sr2m4Jt+tuiTtsTB/S
zmYbemfc7KGAsUPqy40Xbx6J6ZJnOU9eOTgLTXiE1tQegGOB4py3elFMV2Fj0FNU1clopq+tQ5g7
rv2bxooozTCZZLCdfuWstO/SyV9X3L8w520Xdjp/IxThpkGV3oETGzgVh7DDd9LVdl3ftcssgwwb
af/hO3xEC36MLIy5XL+y/z9rpX6USv1981GcPmcfzX/9pKD6+8+f/s8QVAmdweJ/HqReP0ewH5cI
i+uPv3387RhV3Uda5D8OVr//hd+Hqppl/6a7pildGNLfVVD/mKqqb5m6jUBKWoZlC8ad/xiqOr8Z
Jt/ybBROnP7WD9nL9m+OhbWvw9DVtvkZ+d8Zqgr755mqJYXw4DaVRks3DNLAxM+CKlPDjidCKrCJ
i7xciWI4Mbl64XE5JbODE7VMJyW+pbUi/AtO/zLsjtkUxQv86ZkF1DqBIWN11MtmZqOd7m1jepo1
NWws256GNT/UKbQnd5l6RhkOeOI0A0EhHEjfslRHaR30RwB/SFFyxsacUAjdw4ZhjL92sdgOnvkM
vgH/agKEsVFCvBHdmXVx9kIMqozSo8U8XY1pGQfkqjRxWDI4CN7bEiuEUCfEeP6a6lz4tumCJEvn
nUf/yBKPbvacnoiPyTFsRiFjCQ0v+Ajraa9bEbH+wKHBgyp/S0aGb+JrHToQ/g6epD7wF9cxvk6y
pkXrfhmZ+KX5XBDFzII46glOc8R6YWKZHOuRmTA1IdSF014iUWIT+7VwrbXezSRw1qSQWtUrsQVv
Hi2glOxqw9+1HTG/A03OqXfWBhZ0q6xN3kM7/eo7wYPlBx94SAarAStOulsLNDG4uo5YA2PTJbe9
9eEiF0h7jHaLOLh52nks5WWe3WTVu8XbMNnst4hRDLRvTRt9Zbb3VEncJgA/dm6bLmedl5zbSIsG
HHEmNMpdim16apoak5CKhQxfC83EdmQcXEy9CQktDfy+mB35I67mFNTsBplDYsPAM0Ob16fZlvXt
naE/hk87CtwQu057xJwtfB9oAM4uEuQKWExPynRJ3AOBxEQc+/YJ2mil9A4ENvhkB6QXzZtf8LLw
AAE5LRwYUuIurK576Jt4OVf6KmGuj6sdr94fmPtnzXDq8d7lvpR9IJHihKGxtS16a9li2LHWcmwC
2YUv6+BYkemwGpix8zySkAEZkOeAisdIGSvLInpv/ZAEoJAdh6ulJXuch5LR8WoM0SPWDbJZVvy7
BuNWdVaitfuwsG2sdRcrT0akO87Em2zzr22KxCl2tfrk2/3WjGXLlBCmHkcRYfe71J+OLW6NSyhY
6rkQU7Fpzuq7HAO9NIuRYdmbaW74+Zyn2kX1xZJ8S3APQo9jLLOqo1Bm7+NPHOO8ks3qECRatKin
9BFF8kNjm9mdvs+ZDaVB8i5Eimrd3IRxfSqAA3sPgUqcltewc5DEew9eGFxqvcQRHRlkOmgIHGZt
V46sCkGZX9oPGXtbg/PANPI3ogAQ11sY2Qj01DlZFzQm07i+ODrOr1UyPI+Ts+bm/fbDOnz5nQT5
G2Exl4IVuPk//0vxH//kQ1jLqHx03RQAKsLAUuQXPsTO9cIMOicggpuTwimszRTb91aUSE7W9PDn
D2YY/+7RJNNVU/Co4Ao/r5x9ZxiaFvrBBpvp9k73LpbpPUkOq1nZpy76Mg/9sdGTc+wUD1HSvP7F
w6uF+V9erOfotkUHAMn/Lws3UWwSYZ4INkWSYGDluIugPfh43W5weWBJ+P5eZDB2UChujuxkdtZ/
/hQge/7lGYA7WsiBXbZrQv/5AJgSnWNlGcEm6fujKbIDJOS2YgM+memKvMi/OOCu+nu/vGI6RNz9
DKE7Fq/558fLpd7UPevfBtkV+JqTberk3NKnuauHFvUk80grnLeINbwFm/FnpzEeclKCKhHuOveN
QdfGavN98dxV5OW6FjvLfRX3z27hrjuR3MuyOmmaiV0WKXVV2i6dqVwZM0td3skHskJpxw/OtjLj
98aIdkH5VszBOyDmCHeDaIlIkBUipLcx1dw7TEgPhInWi2hC70VmUuehS3WRx4Xh8LmS3lMWsH9s
6ghFLm/hKupctIsMPjPhX0jXcKr6NW5ASxhtN5uyMx5IflvWuEGYBmajxNvQHioJTprmZ1G5T4Er
npPJfWKl8Vrraaoi8pZq9yQshlakIW0bn+RhbmEpiVwFS7tuynTx/YxQJVvwUVx+fzMo0n6s7H75
9O/H6AuC1OJb+3Np9/Mv/f2pyPjfn/7If/xDP1WQ/zNKRsPm6v/PJePxA+f4Lz+xd99/448S0aWm
E4YErXOFFKb4p+peMwwXcb1lUuxZhmtZJhfhH0WiFL9RHTrAcMLVhSNNroc/ZPeG+ZslpWnTNtMN
aQrH+e8UidYvF57uULpK1jgbLlAIqtmfL7waED3K87A6ElkpEZ+YVGhp+5h1Y/uYqK1J7dAFM8cj
Eqzp93/s//eRZK9DNwIXpGHuN1NyQmcRfQk1e1qwQ+rOcyr1nSeDaq23evpMFPUtSItV0rqdR/8q
EkfLcMJ9KzifB/zTr66VD5cMC62xJLqMyAmSU9Wj+WVNKGiKXTJyjROqRBM/FoZk+VS+OVGzs/OK
zIywZno4OeGmcwZAMRwIz3avE9M0ko8dqU/Dbnz84c3+46r48b5k6L/cK1iuTN4gLD1My/Uw9P7l
XhENEQBiWzIZsqO5I/25qM74JRLBHY7ufSuY41Q4kd4N0oFx1lsm/kkyn7IM6KGHgEVOEIXJzrYD
q1kjyfPD91BnPOJPgnGNmfW7xMTmIAiNQ2ljEOLpY7WI1KeRibN/6cT5fjJ7Z59E6GI7v5IvekUu
duugJK8L+gPReZgcvJ1EHoHLEPuVYey9ii0GIqK13DsnEcZD32vDfUrWGUqsEHl9FZeHhsbe3dy0
952wtANky3SZQjnCKUakdY0CVTOChXj6brSbJA9BO40bOoz9LpQl1s/8/ioavH3QCR1/2JG6pVNd
e/VRVMqBwTWJib6LhswWz21qYt9E2PiXgV6e46VM9YhloUCcAec0gtXKNLbOxGGv5xi6Om8mAM1+
3seJkz19/2cg+LimXDkXJhHftNabTcTB3zdzTMx7GU1vfRBs4+qm+aX7YeKJXdQjoEToY88vBuPb
nDYXd9LazymdQHDPyXju0eaRZ0HSyZ+fOf966dGqZIXWLW70/+bEEWwdW2NIDbj5UuiLmqDru66S
4RUpSowuMF37bYcyxBdetNcKX3+nDmzQvmfdzrNHi65Yz+SXYKxLH4vN989Mz6iWZtyPyyDMbYTg
vWvf0l58MnQnnlB0UtyaaU+5SbOt2oNkRbH90ZfKhKE2xFM7n1HpU0sOpbxJu0Z1g/pv0Zu9uMUV
fZaBqmBBYDyeimT1RaSnV2zoSttx9pFVfhkcaTiLWeNPQDIiDDTziUJ11rk/ZsbBcJ7//CCa0Mk/
Fg6GLj2OIFtsiFhTmZH8vH5JLEg5Xcts7+qsDlnrrMBbKhxJmUf5M9CLGVeY/5E1Y3rtKfVcMp+G
6c0NyHIhawFOzia0qY7H+YHcXawL037+bAbEpht4gWOnm6YHx3VKNh9gQx3KzExWJ4FiheSSnD3f
P/7hxCY1zCidVWhYjGsJ3qt17fT7suM0N6Px/K03hdVySsJ2kzi+PIVOqhFPls13VlWap4CB9J8f
HufXxcmjA0DMsOFCdxsUzr8s74lMTVHivvHH4mT4tvWYA+wuK5zEj3Oql0cRZgWJEKY4hnEbjRuC
wOf1EDn6Y6ehk43Yr21wnzIev3/NeR+biHkL/tjkSednBkmcwMI5OrVRP1hiKHjpkpVscsmn7RO2
hr0tbolF/p0ZK9oox0ZkyChjalN/jeSUskZ6KDRNotwGkyQMp37w1T91jlbMaGf+GN5+3l0KthEl
2Zd5TrjhGHgcy0jfFwIKLR16XGES9qt9ZY+XcZzxb5iSmpyRoHzpkGgswykS90lObJCU+nPNYIBs
wehdYwK5nK0gOwjHRC5EvyLFz3qrxe1HoJZhTy3D3z8q3P6jEMG0LYby+Ofvk/nL+2ToJPPQC5LS
M+gKyV83HEZBqIA2CmPvG3W1Jzbtkzm02TcHixpXa5KvzOno07uZddVadn0iYK6dmF655t3HYM9A
rxT70bRPY7d4aWttKyrAN6s/D01gX2diS/GdK5y1ZRbnaKLyX1QtgwVHy0+ta16xCy62JMsB5vuf
qqDAcjCqppO0y3EXBlD5pXFvI+c/2cYwn7//ExLAc6DxhPeHw5eSzr7/i2OCtdAvlza7H8tlPElT
TH3w86VNxp+PvtYY9lH6lSo9OiIWI55ZeZsBHduLmsiANZYt1nUoeiK2egP5k2lpuO7NxYbFVd6s
AsdxNUxmgYJqS4nYwP9LvtjOKonZqWNCfa81aXGMCitg21/2xdHtBnM7CxtvbOzU1l5PtLtRZNWl
4JxbZHZif5m8T2RZpu8AVOTsNfjnajUy5Ej3Bjr5XDSSnOf3DDOWsQqyt7LEsb6uh36HVst70LS2
BHCxxneRzTcsOf/ixmL+sn1kTSTb0rNt3dFpPf7L5o1mlWbn8dTuDbPA3dUX3CsIm86XQdoaxFei
1W6khm1INYZX+OGemFeM9A2Jd98kJOacZhFsqrFuH+l6vgxAS0sp6wrz/ojsLGfwblkEMuVOeEHM
lj2wkMji3qxAkd0R2Vjiyvkpq6ZwHWpJcKipKFYWtMY6pX8GcUFaiEcE98HLQNzHOj4AaSMZ7ty7
EDPWm41dHkG+KgUDV+llJ2z//c/PLfFvbhts2V0uNSo20/p1XSSmMu+bfKj2tpsn67J1B5wy7QNe
IdqLIMxl27apWIrBRms3ZtnSK7jzJnPnf4l2OL4lX+tR0VG1Hl3sICy5DQbjurRTJsTYWNYY2N7V
JgEyE8WaYp7RmP35K1CynB+vDp69tPDQoqlGj8Iz1Q6h/PL5McoDuifG/7ZoDtV2X49YORLVGKEd
J/M47hd51YRv0gbgFKb5jXJqqXeCuEAX03rPCsonOGNr5ZZVvwyrgZFDn/Np5ORPfc0aA3PbfMFE
etmNZHSGXVAebYs/6xedONap7pwLjZaxMbTNZyIN0cYWVfzYmLgniQ4BuXQwHyH5u/1cFGJtW4H/
QZDlZYxiTB+MoJkvFqkpa2xr6BbReLjFnib2//xUaye5xzkG4YL6ruU0KnjBJXI2K4b0/vv9lmxn
3NPRhXqVqO/+/LhKVTD80IkwLPZW3CnplrPuqG3Wz8cVRxLbDUwx7vJhMO5HZjUPcgKiTkVKi9km
To/VZkmTjtxUSxvwcSRPLgyaGgdKJI1tWzvPBPIicC/i9ol5Xb4sNMvFVKbJzgnEEjlz8qsQ9hW9
y/RZG3KK3izUX/MoJYrPS1sAOTmsDJ8LtI4RkDvdtOaRsu0I+f2AtGXTCecAYClvOROvi/oM62vq
HddO/uJwqEHFz4eDM8txOVXUEIN9qPr+D6eZZpspkENT7WzNiMcN9+TghLdnRpvwsQzRjLgT8CK+
Zcm6cMFoDacusJyvvwmHoeugM+1DeFNvOKXaxzTv2Fo2JGupNGXXLV+KAlFhNpML33fhl3gqacR0
2nTDvCT/iyvG+KWnZVimycyFt1d4VEI09n55KfrEuyTzcocQx3goo8+DLudPY16fZdNFm3qsrWtA
XiFAI25OyJiJiQ4yZo/jkHdEMYpya7PO3ZGmdLTBi5xlx+Dj9zbLT12Wn/aTNLzUjvHHU5BegWGQ
3G0JilI1uvn5iTZROfqFVvYbi/C0FHY+trwb00z2Khcx4TDWHrvi6kbluoqM+9oxlvWcA9fXRIqm
p17YO3rYIA3RutWLZdCWxxhPMzxh8AZrrzVKDciHoRF7fvXQCuMUEg2A4wW0fPdWhPIGF9/AsVVn
xEbbULRHOMVjRuJs1x6UB4XNwP/TUHYqWuiUiuTOrwKEC+4rzh7UaNFmzsA/e38T+oDU/iGvjKNR
nS3uQzWN8qQd1qWjraMWw9N+2IXOTSaqtUiVbfRPM8hBUWccbC6NCUCQHS4ebPOyls6ZwQfeTAr3
DpZD8uHFn2L3UzbhRoBF6l0n96m/tcr7YFyRGTxeHcx/v8AtZoz6s5MP7NBXZzBDXmwIqKw/1da3
Ad40ZAMUInPh9hQ2DzVDFfNZw0rb29Teu65d/ZqhlruXCkrIwLruqT8Sa5ma9wiCSaV0rI0Ld4M5
LayTt5YuhqBE5U338cibFbJZHbFfn7WXvkq2OsnYeqJvS5NHaPahGDDp0h9sEGYcN5A4yEffLp56
Sx6NKduUJvSzuQ0S5z4isnSII+benQuDQtC20zw0ICBibtj/m1ss4Z9MVsYe7+q5TNgxD8Afzbrs
903YIrx4CzTtEoocF9bX0pfHFIMb8rMeggyRQGwCcbAJ6lIc5cg46cd7OvP3dSKxAaL77WqC7jcU
PekyPjRZqQDr4tVjfD5uU3PEAeGN++IduhfG+rB/iJ2gT8rg0tTPichJdGyYMgRILfhj0fBKBCcc
5DnFKMHs/EN48YPgOSDTNVB6pCEZvqUdHSTPfo+Cfhu4JlAODiwuKbWrsfNxgcJif9aRYNU+1US3
nyZOl2DvPzfBi0sStLR2o3mz8K4h4DJeC+z8F9L8nBFVigsEaD7ucAVnh7P2guIuia1VQspyYbyS
vEOv6drLauEBhqHVkPRNzKe2/pSM3LTuy+CtsS99+9STFfJMoNf/Jeq8uhtVui36ixiDIhW8KoGi
5dh2vzA6kjNF+vV3onO+e17UFpZlNyLs2nutuQ5dz1oOKC4C5OTU9zRY9rF30jysNPGNwOGoebcW
liRhsRs9vHDyTMjDltnKEh5UcpLszJz1UfjlfFUR6Q33XHxxv2jxbn0fAK5WPmiTvmRGQ7KuTT4u
1kOoc7DF+VtCIkR7GRN7lRxJi+NaQWILrok6QxOUFLsBMydDnr3eovPpu7uWEDM/fjDOvEkIKO4f
MBL+lOlBBjItxdvzWMOF3j5FkUDwV5D19ol/+S+q3VDieFAQ/jz0t5WPhWJPr3DfLbwq2RtEsOuk
Adm5OlJlbemPMUawfDBju1GfjiaHfwYsLEufGaidymbwLWFvU6fcTx1ii4aOnaeYl+p7iVNNAz2T
telZgpadxZX1+bFL65tbirsD0L3Blxe3YDl64zRE+sHqLUxBlT8Xlr82Q8aCezcqnPXUjrRyp+Fj
dciXXsaLsCBs2NToMIiPufZUxM8tJoB6i42uioPGxP2Ip+kIunydkkcXVEVRfDI4K5ZL7H0fW+h5
84eR/UrWYGvgFmVb7704923UU4NFJG8fgbhC5YGZdNvSE5iLAUQQJ915yl12dpt+FNIddp0Iw6/S
LvxEoB41x7m7WnP/J58m7Y36Vxy4zOQjInyjKSjZY+e5gMGxMTIQMEVE1GoBjHSpcTmE06HNqVdG
LQdhNQhFSmT7M6vm/A7jcHz1pvHYpKzd0tjm+jBY4VF4+EZ1tziZemu91NmMfCjUjyiuiRcAcbFH
yqgD44vX6X3ynktLPTXSO6KJ8MWgN5+FC0C5I/XQbysPg0DbuTtTG75o8Ql6oU+ejkEa6kK9TVzN
jxvbNwav/ewpsiFsJR4E9rb71B28sXMjiyvcBOMjR/nyeFntDvI0a6lL2cBPRVNBMZh0dK96hjGD
nLjBzOfUiPtvY9kalwJAA76x8cOcnOK5mqh0Kd6842RYw6dFOT52o/M+uQsejtEinCjTx8/Rm1zc
Aao60iu9TbqYXroOaHvct8TbDtPBBFR66obo3wcCY3CbF+n1sb1aPLAa5NySasfoVvorAqFyO/IE
Z4Bcg1Wf0ijF26nZCbCL/71Ta0NnMwz2WJd9D/WZmCsNZB4JEyBdVarvnSj7URnTv7/z8YOPh8e2
/54+/qz/ts2O6xcRJzgZ2BXmkkSnS1/AEYtIml32Zu6WRBasq5OiYKEywipiFN6CZigcEImPbyXr
9x8PpK7zlzy+LPt1YVN1zridFDiN1DVLOrO55huJeXO00m+UfgDzgsOcqAHLPKbts8ObF9BYB7Jp
Jwcfux1vejEBaYKd2kf7Jex3WQvxt073Tsu5H+ExM0xurFDaYV1idt2WlXnAvnnUS+Oo4X/VqYnE
dZTSV5q4FUQxhMreuMpXs+GH8feU/DzSRjC85AdD6AcbHAyD/beqMY8jFCq7FJulrblwei9dRfB2
F/vEL/rmwAXDM3b63PpVlxHIvfa+W+yvRtA11AJAvLlcVZbcNyTiFWJANCm3aZJdjbbC+XbO3fgy
G8lhQNBWpQ4Xwe6A+ceXWup3Q76LmGuU6XLV6bZrJMXTudpXsYPNmIyvGQYPKKeltH1hZX6RCl8L
Lb+uvf28XSySMWvne23352JMDp5CmTnA2knTK9LAY9UQwEcobpw49xqMG7jEpxmYyuRNW02fn2ZP
nYYe2xUBbZZuvg5L+6OhUdm233LFfSpcPiK5/LTzdyV7Bt/uRXadP7j8HQZyZK2/Vkl9Txx1jIgF
b3KfVLvHh6eAzJPPtx8KI9BS8uY67hodtxvDw7iOGGB+G/AUF3a3Ywazt4vxUKBFnQdi/KIQFwKQ
PzgNq4UT8siJc/8polbxEDQjr32tsHOIsvN13Y8j2/c87shMcqCJ5H8yvSebojpmq76hG0h60w+Z
Mi+yNQ5xHvmA6WO3P9GVPCZ5fZJc0GyEkTNx5a3pHjQ8dutquKKusD0/RyVVaOSiQg9gqr4QSN+Z
zd4wvljjwl5Z4MRgiiUfrnLFRkcOpIDYqkrbRPNJw6S1yozmGQS7fvQqdTLQQDvh4MtCP3i9idWc
a/PnKNx74xCLwicc6RVpAdMB3SEZq6v2Q5IywCnUY2oA5Twp3wAxqaXZGcb0RWj5QcKJ92ouDaLy
6VJt1v+2wrtQuh86FYao0r2nyj0MEO71glFPsnOgEw9rteqOB+F2Z8eczhW+qTJrtgX+xlbdFxdq
VOrteo/rA/W33SmyW5lck5gIleZQs+YbNda9LGe9SDuEA4d12tIB8VEDEUsysveyo5Pt+Eh9nfrF
a3RfM+aLNzXUmvpLYyTntqkuQ5LvHOTyRuL5FcU9FerR+p41YeAsNejbmbgXwlts8c7K6OgU/Tkk
NVW5yZ7r9H6BK4sN5+AYzzXRZ2M9IQQnkk9996TcsEAmtSc+eKG8zXr8yoriU6/6p7qK34tqS9/2
yQlBv1otZ3v1XsXkpTRzAODhSnTbyRsgQY6vVZMEBAvtnLzwC03zW6aQUTIHhlVRwovD3DMjASKZ
IGNCIJ8OErAT7NvomcC+g9XZx2K9x8bAFHLiHlqDIJtxj8XtBJ/nhQCVi91/0xYYJOOtMwrMscue
SKBDEXGs4WjXcvcErOhEmgBFD0RN3Qq42SN4mS/0rN4aa/HLpT4N1YczlUfYKC/RMv3KHXCVKjkX
HiJr7TDI4qBCe1eV5rG2wyPYWZ9P8xy38rnFmOuPGTl4WeQbGegJPkfLRG5qOLtiIVtSpHsdVFJV
/lzrfMOoSa4ud4al/DDTgoW+vE5mLtffyNMOGmBBlqt7LbH2hcj9ggIJIsVQ43V0uyPS5EMqn5kh
7EWj/Wi8MPAWxIRaeDSs7uDknP8VnyPX5jnvtvqhV1DPECkZuXUC7hs2PxhHfTWtdarUfFVwE+ew
5F5yyp0FgOqCXX/bOfPZ1TB9kLOAcBFseggQ6xPP7h4Xb9fJ3TgSsQO8GSTZUzk/xYv9ZxxfrTK9
s1oF4VuSakg8MTEXjunTp2qs7FLPOiEJ42FJ7J3Uf+qtE2DxPHpMtiqzQExmIqe2/aaC9O52O80d
uDa9ODJ6ykpFLuV4ZH6PS1y92LImsPeSWiwK6GIxsrAYORxCZi1hO1ITH1prCGokRxEpSB6TFWi4
39vwkBIXzKeOQQkLNcGz00jcYWhuwMxvHb3wy1LuTTipMuyvDeCtjY5wRDX51SMMpdf1k2GZF6Jd
4FhrW/rmZNjF79lkvsYWxUpo1oEF7Cu9zRQewPfBb2pBU6Rv1IPPxDu8ZBbdfejClfeCluDJ1nOo
t7coPCGibr2D0X/XCfV16osz7j0okuFhyp7c9t37GY7PKctQYftt+hYa5yr3Xb276qth20kuelK9
a7J46USN2QF+YL6cuSAfkfZDBC0+cyF/DzL6WkkRnZ6e4jY+5Hl1We9/U6NOa68hr8hj9vpAOvwx
sXUVtnwp1XieuteaKwdGEuJC60rbigX+4UCUWm4H3auldcfKsXeLNhPG1R/tMX+RLf4wXIoqlnvN
jd+c7kukCwT0+WigKNShrxWiPyREYiyIAkNchHbdH4sCxj9ry7jbzmHy1Mflx2wMN5ryB21gUGGQ
ghyS8Vo8R90QFNNXZXoXsVSBFuYBEq9A6KSZSYes0DxoKDal+ZG/tQv3dhSvrnEu87V0SaELRtX7
YjlP05ieazu5TkjyCxdS9ZgFQ5hcUxJ2CT25tct0EyxyEjCmAP8oJuGVcPvM6ZCUBqFz7o0mMpZb
RuXx8FID8677mJTAOJAvS7i1yuyqhaDoGlM/6DVpS150KnUKNvB8LUyKGvMA8bYsz7U3TQuvsSaC
eiGZPSoDG1HTGIZvmiA+3DPvDIde+sl5SprsZpkpI1dnMyRkHmv9c1F418KMg8WEHl47O00A3k+h
rmjiXq/r5VY/hPZyz40+aOQMWbF8n8PlOSO41sTTovV3mVpvaCsuZOACIDePGKQOS8MJRqPKJUjU
c46jjF7UOF8Tt7q45Pos7cUdnNNEdISoRKCHzbtX9B9u+AuoPMxWugFR9yRWZ87oF/p0zsso6OR0
XnWl46RvrcHeiiHjvj9/M5cwyHLC5oryC9ftNzroz4UOd1RUL5gJN9N6pUz0a8Gaca70L66U5O4K
327CXaFlO4cJhBd2X84S3qNIHUVfBSz1jao7ZU31rPfi7MZ/83L8kaCuWWp178rKT5B0O3F9FUa6
r5uAcPbdECm89PGrYm4KjQHgHKK52jqJRr6gP+Jd2o9eVjhArT0aBxSb5EQ7wdjoB5VGz27h7rI5
v7Wad+oS8dzCYUBvSDT1fGHOR1ZN+RKV8fcylieHUn89xPU0+g7V5Ig7di9G+aIa6zyZR21g1r5M
ZwzH5xznoCudc8eicAK3w61Rlc2h5B3oEv7CzniqG3oRRgi9dWtjgBCcXl4DUlKGh8RoL6tKnEFZ
rj6Q4h5dK3oZ7Y5wTXmmg9yNyYVbAFV6A5XLxj1fwe7zCIAEptfP9YXh92mwjLOac7rzPdkWKWrl
+NvQJZ9WZr7KSPraiOnemp9q+bayRUEbXCvXOHZmfmE2dB1sedFR0oaeFoQzmJ9uKydtS+D7Thfw
Ppx9SQCw10y+/DUx8ZiBf8F82g5pCppneVLYNVNOY7C+HOjoTsxrFDOnDctNXdV+7nRHBl2vSpfn
qLQPthteV7BuUkJ3dL5VjjzV8eR7PUv8b8JaSNEB4EEFb7g5guPlpBn1jbyUZ8VCljXeNk3p1zkp
DKLpZuJ68lI/0SlaQZ9HyXJmjPehcb49ANtNxHlFCagZ1Dn90elzpgrilF1KOErSdgJ6OCWpCtxC
E7z5ZJLNfcNZEx9Z+2pS3GUPLhzPS+Oqq+jKpyLjEO6iMy56+Enm76Hsz4gdXjLaFF1GtHJorLzZ
e+fpT9I03/NccJ0e/wxgVnTdQ9+UByrb29NHDpMwL5YnRm1XlQz04cJ608RN4BX5fiyqZ21x36WU
L8wS7wJayyyyF6Cn42AGRX6bpmgz9NlJW6E1Cd3mQgTD3K+dzAu4gn1WWxtZUGt31smxp/NQLC/C
S59Yi99y8tYtNR319seUxJchtL7mYn6zlfFL9kbgWHMwkumQlVZgDupU0ZYdEnUG4HxKsVcrshMK
LmL8B2pQYkohjEs7rlT9+Vh79VlaxVkaQJiUu5Na41uosPO8vKQ59wSdgfb0aXv2M9klX0upfa64
bi2M9vRWZx9RAswnEhOot6Z9/VfZ066enyRNN1PHNUsx0XDZS2ZqICv1e8Nh7UaSsGPs0P/twkYL
uiE+VOYfrfjbWc0u1PWnnMqt49BzmuyQsA6i1aFJoOyNP5F6IwwVSDfch7rrE08VCKZ12XNjVT8Y
/h1dreIo9NB86VB6PjgHz1yg7obqgqQSL8nI4idzb/pcsni8IZ+jH6lBebCJ9xNBFE2BMdFDKrkV
EeZeLcMl9URgix9TEz7JrLiGfXcBmPoazwtrMhb1LQ0UhL8HeKzOVgNrzZ3Y2qkI66pJV/T/WyuP
bohnK/oVj42P548+yePp4+HRuvnvqepwJ4i8nzayRHj2vybN44ea/2/8PJ5m3i6swyGQOl1jMl5o
BXRE00NYKgSFJpOACksxbQUeagA/+PaKYZdqzb/bHl/BAfayf16YZBZ9yCQil0QMqF6yeSlPkAnc
bKPEGlbhTieK8OZEvFxzahT9JATT3JqF5EBFxXMSU/vvQ51i2N7885yewVpY/e/7IbN9xJ5T8Nhk
eUl9UrLm1f+95LHx8cP/vs9/b7F0E1m2Xd7tHvvg0fx57KZinEHflSlX5HU3VbL/ZpZeAofRFKfH
Q1pB67FWLoUk6fcUpWHBfBUq2OOrHOUku27G3Oc539S60/p1Vz2+Uuuu0MCJH/OQUnPtsD0+ssev
msuh2TOZ+02KdMrIPcdq1A5GtaPJwL59vEFprHv0n/da39q101/YdXoCFBs+MjIYEB5CDVp/42KT
QP546eOrxzbMo4QfhAujMEyMiIH//cP+e+1jW4rqArvG+u3Hd9IulSzdstcuY/f3Ix9PaK37um/r
9qDNyCAHjWyhdL4NNSLwuSE+mHA8+kah0ftjb9JxSDbj3551UjE3ELWHraZs1gcCt3ADJhionZh8
Naq93uNbnOa3ZvZ+avU1FHsxgNR6atP5MDoJQ/6/SMTupkFMOxCtip64vvYVsvk2/+1DJoDLctRV
dy5SGMpJDxaCDlB2ElA15JDuZ8b7jMCOSyGfBfYsprO+eUwYhCad4IMp7xWYvZpYGyL6rnmrA94o
fc3ckvA+dBTVs3OEIX0oNUhkKgKBEu5TBVE9y27VeayjINc4KlGu1+RhKGmc8W7dMtm80U75a68p
nwSqTMjvVFu9IgI4KYjvvQLsadpB6+dkZ/UD7ttkhtusiACjM59UmAhoOrTLpaJ40Is0MDrvZGlf
0EqeTdxD4/B73Q1L6OwdQj44ItH/0aNbmj3c7l2muwdEj/4IwWMJ/3Q6YLCUGCEnSEGXmGRyKnWx
B6pGPdnlWojPDC+6iLY6xcmMxW4i5Lm2iZCh9IAus6mbbAfxkxHH/rfQmkO2sAaolosCsQ9JgeBg
KrnZ9RuBHU6kvtVne4RVG7QgG3eoDjWtzF7OfkSgh9u+hayuIGYdKkqYmF8xaDZhzM5TajKbr19g
273pxRJYWfLWWwOt+nw3L6xtY/GcNsllXTn2uclOYpcP1jbrSlj0ev8SATEVVbiX01pAMjpZGGkB
1nOGMbAws/dgU7pS+BmttBora4wAJaUCyhi06o22XTAE60CwcjqUWbkSfrLdUJFahCCVkU3gaN/A
im1Kk46ZikDdvQn3RbBGGcC0Awzfx9Owg35zpIu80clryV1jO8848jHeay8WdBzWDLuk+J3YnwRl
mKTmGiSXFXjpQ7nrsvLg9BiddCOozX6r5Qq1cQ7Qk+ZzPVCsN3udVMfEBJnsjCshEkL0c6XgjXnj
Zh2fOkvEupmMJKzti0QIPIcbMDXERUCjW0MdDfMoJ4CmBSvETK2GqP0Y3pgSxpJOZtbfy7D5SkrP
7/hlaQgP0pMg0O0fC84lFJmQx5sNCRBAm7Id8V67hFtKREtPLT9wuUWS2ZeDCEFoG7N3USnXB7Dr
9BA0sroyj8mlwwA6IixktGgikDgL5ivyyEawmItrNgLegg7jshGq3xagx/RhPslY/mTxhoZN85uo
/pCJhCMQEcXFlKA2EIYCduq1rcbFWiAg1IgoRYJM97jfNtLYYcLcZX76e4ZsIdurEbn7PFz2uEYZ
Ul7dONunOh+W3dKTQy9rIwOoLkmEYZ0oCxWNfjl7h8UJ78zjsPxx+rgUNiP/CdCfiR64QKNijz4l
is4MVXHPCkkNv0zedAZ/ENMBNVf0rwftEQB75oIHJCvNY8wiMfzNRCoP4CiRGWfpXqbNwWuNYAK7
X4BytUeONmQS2YLUmQlFB5ZunMPtip4aioYOwR9d/SzI7XD51Zixtyo/FtYpmpKdmFMGIDp8U6Kh
ozpIUnL0MhUsSX9sa+oQCUY7/DvjVi+ETufMJnaJzzSfQdcQjUH0QFBl/ZYcpr1kojyJ+OIRGdTR
K7Zsyiiuxyn9ojz/q8L6ZWL46DZ9ELOeUGF3GjoKbvNs5AhQaGPGRX6qS6il8tOc4l1l4X8Na2Dm
HzZIvo6Oe81QL0bKm3PLsIc1IY6ZpwZNE81KJUskYxrAV2JiPQv/ANGxxMdkoC9DFi9NDiYxXcjp
qny3/lUAcOpNAlwVQBZJJMN5Vs1+HmmcFOfe1t9i3abvrZ+axj1YjFLVFJ1E11PrPoWp/Swk04im
fu0cMhBV051Hsr1ml2HxuaB7lRGmEoXNPiPmJEk+Kt0+aF6/r1N631w8wTAEZAmQMoDSv7lbJE7U
+N7gzjK6x/pE5pvhjXuaNFxzKxi/HmnDFCkgRPDWnWdn2LasLAUNQQlRFOD6Po/hDyywKpHRJox8
xlHfzlW0K+WTYh3aRM7WTNLnhit94sS0DfAsG+6N9J29t8BNtSyWAXUAfp1Wn9xKsrGcBS1+RzfG
iOhgYi5ObD9WxhEZ29+4AyD5atbDsu3kOoCyTyo2P2xAN8UQ4Q5dTkk+occjWse4RmaE05IzsJ0/
a5W8T315N63qM6rQ9PUtENXyWGbuJ+PZLYElFG6sPtYVsZNFdOtM3BRik/Efs4xbFTNL45buED0z
IHaqoS5N2lGU6poUr2ANrsQ7vMbe8GUk9m/ixs5DZb+3EQvxGnHessDCM/SXTnPwrxTbBAZ2y+rO
fM5EfrNUSmFDqTNMrPC0rT2HBNKKK4Hzr6Gwn9ow+qo0IsAE95ZSvXVlelGJDAxSekMOBJi3hZx3
slc0qIAdcg2dESAg2XxdDnZo3McpOTcVKcb2sq/Kage1BfTutGfJiWGbbS23yzT23fBSu9y6cS+3
4Mwq4Z3nVD+tuwEqIAE+J2fk23z4iZEydkZo3j67C0ZqeYwUFUIUI3moL/HMzWJIrygtr1wO19P+
UBA7OMx3+mBbk5FKNM2BpuSTzSAySjLUWdoxM3pQyTRNnCu9zne8zJfSk4T6itMIo0Kl7i2Nw3Or
Mw6rIdOo0G+W71PoneYqPSbkErsuzcWIu53p7lva4eDMual7VJJEWX8fyXmc8GzkfbwD+LVjpE3I
S7cpSUd0EDNhJY/qX8p9nau7FB8FFXqZI1Hb6xZKpPbTEW9iuRMfhjgB3Q2h8BB24OOE8rka/i7W
vQm0+K7Un4L1F2vNDfA2Xvtmjn5nBJ7BcU96zYepIWk6zh8iJF1u176Rl5TbR/1PsQ2fqs9kQmu0
gz/s6Vvvp/XD+8Y1pdgKxGu3+kYgzdHaTG9oAigyGj42Bu2vMFwKkqBwZzL72MRqO/4d4ADQPyfX
wWER7aQt97uxv2dyIGJ1yCzITFD5Kk3VO9T0AmjU+JqAEo80veQaU0Ge4359sqcC84ZDrHMSGQ6T
HOR2/CJj48zIVROY4phYcNmIBopmHxOl8DDd5Ek6B23JH2Xl+iVSSv7uKv3VJjP5psmh+QXancqL
mNVxP08t3k1RQbUBVszJ0O9Hu9bOzRhdC29UKGANo99Zmk2RWibykGaUtlmblQwl3Dg8ZINZbafV
T1VODNStebrbcoVrlnnjp1FWctXT0g9vMS65Ts+NEFR37wLqA9vkDO/ZPBMUNVfi4sVYwCqdeLl0
dYTF//+gzU5gFII1Szgjb3e8apfYi6TYqlfKAduysuiCUC2tL0hov2gxxp2qMebvRlYfMeZzIE3i
rara7PmhqzE88fbYBIt4N/dlyGnEoFp3AKC3Sq9uCbpY7oTa2aB3eXs8WHGW0JdCKiQuTh1VF/yP
8w0yz3IzhJhXUhxdlMb6/tjEVJh1bJHchmo2nxaNBu76QT0+LdaTrF0zTv4IQHCz2pN0atMd9roo
mHptek1ngF4F87TEZeby+MnHQ53+SIRhPocZhnYCBbyDaFxgSTLvLo+vbK29OFN+a5xMnB7vjAiF
LoNQUOj1+g8xvfar6humgRVIsYK6kQwCyuzVFqnZGbyiAb+TwYc7qCo8Wd4izyPuhYNWV+lzrWvh
th4Zs5NxCMHIpYIbCBgMN62bY8TS+9XxvBTLjyz+YTmz9tXoy3LQS88KUmg776gdzvlU7OOiqF90
sw2vLcy0TW5M5reiYEA+Jn9Qs2yiLMtBY/NVNbZXOvKORafKe9YnYQcsH+BYaBPW/3Qpfo1u+GIZ
NkWcKwA9WcNJawvzkg707BscNTBkObO0jglPtz715vJYExRyD2WKAbvvbjm9nw1VYbYjtmH+jM2R
vvXYjBep4vSbln/32sy4li05J3qUO8dC5eM2GqNxH1UyPWPVFEI5v1UD77VJQ6SfQKvYJ61VHjOR
xNfeeZ4XO7tEunbX+46sQ22oz0Km6a0KR1KYuinZ96OOeiaZ7ij6zb+mkhuLMcxvwHn0uAnphEWr
nYROTB+4BSf1IyhUDFKucDnM39WYXSsdKWyraGoVgezj+OqWbXxdGuKJipyBP5alYpeq7ElrPdtP
+mQ82w6hSjnu7p81dFzWegz5iXp+HCaNc/CmNH8lnpOzfPLaTTaX8ZUGQwQQ3bAPyQs9/2rvIdy+
tHTjL1ncZvuqib87VquOpmyhb3rjiBiNJlpW5fx64lIZzIv0vmKX+3Aw38cxn1/XiXdnFsqfrJqB
Lu0ox6qsv7EwfFpJ8ofTN+GmnAtzt9A72D2O7AjIlYu8ujPMd3rkYzG+RGa1L5bceK3oE09JaH+0
GP9ukUfwVShH+yOGM3OchoFJtNUIfxEmMapmyZjbIsGiUGJ4i8rQfjKANUsvHt96JkAbsTI6mnQZ
3qgw72iM7Js3a8NbyS4kkUlGNASygeTAKTxHLxkXkHhTp+VVRnjoJ5C+rPxU826WTNFa2BgA7wfu
iqB1tl7EEdyB2FpU+rtaj8hO6ePd6RCY2TVJDqFRpogLQJ9a+po+Nw3Ob4vVAp3v+GfbcpsquhJG
pZa5TO/GhEauyE9aVCbXcmq8/dLp3esCVpTlcIXOxcbLWtkdKOSQ4MRmwE2juqcqyvonVYQJ6ZPg
uyyHaFkPxRu91hbUf1tJ1DKrJVjNMwIMFMbKKpmdAOG9OyJymdzBzkhXM8PjQY8EXGinJ+7BRRhm
tgO9Ez6nlCiwV6igrMOlu0nnXDIwzCNqZtTNblPEV+xrGDrDtH6OULpEtSKc5PGbpQG1ryID63sB
S0QaI8B52TCvGF2OR3OOruM4IdJdMyg1r6tuXU+aq2uU5lsPwTgsPYyb64OlA1nXEKUfwNsJcK9Y
P+e0T5/HxfhWTTC3lrTr9sM6C9UVw7tkwlBodFQUDwckBmX4lD3Laq7mn81oW98sGZGkl0jxZEfd
GLj54Z8rgNETl9suNvbIIa7ONHvQLijrli7LtDMIHeOyhGMrF9HCoqM4uKtp67Hp8TC4IsgJ7L1I
O8xOpaV+YVOh2mZAS6WZnMqS6yCdk7OJjr/d0HUMz7PGIpAsJLUd3HzoN3KBkcOEharEmDLErElz
ip0wP7dLhcEU2vO3PIlQKRXp71RZX4Nyfvzj3y4MYLet5cSvrgbIzrRJRDBV/Pp44EIegWswtaBH
bhhAdAWclmd3uCdoTiHN7qRjdy80q/xizqybmccoCVORHipjrmosux4te2chZioZWOYAgPECzyK6
wLa5wHnOyNDs4eEUM/uqccv59ngQo0kbyMawVs//bpqUwIk1UodT8e0l0WHfbYsMxqFzimuOBPTC
73WAXtoeQ9hQBOhItXT4Ltpa+cxxGn+Mqvk7KqEG8aiywMRziBnlyQ5nHLBt76coaux2yq860/1r
NJb59fH08RXTEw2lpRH8t0lhNdlhi7VWB4EAOKRIPu+tfx80iCibKZblQbPkDJSxW/Wvk2jmE6D+
HYyU8lKvD0LrXN/W3OfHJgdnxD/bH1/9u83wXS8jRUuk3CfLPEIU4xI2aTdXFEodwnd7aBhN87zX
gG07eYgwrG12fdMSbr8wH348eB6X9qFq6SD9b9PjFXLdXvH6x3azLbvjCJ5yA/F+eK2BKmSJPT4/
nsEVQ6JTyeEAKjB5cZ2fRWE0T2Tv+LNZoWBaH7j7WeSpaQSgrE+z9RUhrxiw6+9wMldBXlNy1EZB
fTfm8isxaOigXijvzlA6T41HGkGyfiNSA7i8ofjjtMBQCLBsLsPcosmb4vwpAiGJMEeS8km7S1BK
vnSZ0F/GtaB2IX6dgHqKFzOuypUgEGWMJiPaZwjjWCYt9D8du8kvZjZe41KYd6sT7hG5JCiGAZl5
NJG31y3hc29SOyo3HY4yZpr12BaD9bnU3nx9VLCZaMQFfBYnsT7/xsKuQElOkUFyn1NPVzjpHzgJ
rENjEc1grj0RZO+7cbJgrFrWxzBN3du49BFzqV5gagXBQtIzd6ek1e62PgB1CS31M0mX5zbS+3dv
IbrU+mVkdhs4Q248EYNe0vhurW966n5K7kEnt2urndXX5WFWrEVRJJnvXpj8/9NkZ1VTcZOFuekL
wnMeTjVPwCgTkfmP01ZPyj+poJu9LCFWqrh4M3JmdeQ8zODJXENt00VxiWchjZoaoNfUGUSIC5vW
CcXOR2SNrJd0I/YHdHhUsEV4nDkuVr1Od5W5UR1omXV0MikYchMEcDFsDHzvmxG74K+e1HUWh9bf
xCZQxBqnL/TTy9arForUUTFlVil4qlqV19AiOaZT6UtWONU3oNzaxs3L8JysT7Mu9MsoQT78f3Sd
x3LcwLZsvwgR8Kiaor2ltxMEKVIoeG+//i60znvnTu6kg92iKJFEF6pyZ64M5hrAfmtSgXqfl8P8
fMt680TZ5qvlpcFDmgU4HPOs2Ff4d16jKb6kixJEnNA7RpEeP2J9BDlvcSJndI33QTwxgoZ4P/37
YoDAp9IQO0521VaNZBXNPC+vWlWne/hzUEYptD9Nup7sYRCU1xR3+qaRMnqcc4RT1c3o04XULqIs
n7RemPeW5lBmXyf+7XtLCnFpzck8dB372XrMy7e2yoG80mO50VwKopPkE6utuU0mZFdP19m4u3li
3hnzBQ9WtKok8xzPzIpr1Yr8evsoDGdGOBKLY9z2cBvMDvcnPRH7mPsd5RRyPOGnA50WdtWpKnNz
XYVYknVJe1C7vFbLsiz9uCdwVMdPRUOjwX8fBJGCf0+NigJdLaO78vanZVfTO1mG9nbIKCgFBA/J
lc4rz88p2KJjmQZDocRAUyC3hrDQhmPV1OdieaZXbWn62gTXeQyzvRM4zokaIuY+BcpnYxPO9ZbX
jLImp6LbybMHi3vJ47c5ZVyjMIZrkI1QhrXjxE5sbzpuvuucRLx13szMuVHfwt5olQ6Ff1IFRNvc
einNPtsUA595u3RSxsArpWGtdnVky9lGOin6/zzQuRGcnDrb2EwNtHblUSToN2U44WoIgYIVdYdc
70DDRZdHWHuVRavFz6WpUzwyU1PieFF87WkioJOwfpgN2kMr3Y6uVIn+r5dmWR+8kiuidwuI+0Pw
EGsJlV7eHO6BD6a0DfPa7YEf/LO5sNu0HCxWtByekuXBU1V/0BPcJlo+WfdOMOunSuqXNLeGSzTh
AwTeNDCIvXA4GP+9DIe8ZweC1zBG35ncgpLEUC/HHfll7vXFDCqiixwylUM+7Ge97TcESioI3POj
EAyWDIG0UyzrYy1RsIfSVpex8X5TVaVvTKFoCCmi7F6zlviFF0SIg9HvjE9lb3tm9ABzhFSVERVf
pXzWEwJIo0zumkFmz4EGGZmIQoxBzaK6dHE6GoN9acp8/w/7UHoNlm/NAmCTpfKEda9g0pVQUD86
DILU4pXVl8Aqh8P6FNi8+zr2Ml5juj8Nk0oQAvn33MqTQYgUNXuujkxvonevRxrNq/mZ9XjARKb/
bfIkfufvAePQQsfeu6mK16OyHvkK7l53M0jdiYvVMGjyX4VfkEZa1teT61oPfYsx4vaMzU8Gx5n2
zoXukOFdubdI1eyixo5WasE+3F6rPHJzeR09GuGHXofZo1Jd/xR3aljr4yxgtfN0lrnAJqQeOA3Q
fG6+lVU47Rhg9xj6rfADcvKDDSP20VWiuosdK/dTT7Qn8hbNgjQst3aMjH/7Qd4epqnP13IBZicN
AvTtCBjAWSGEpgmmIC307n9bZWkhNZnj6L05Y3AIR1Xup9spGgUJ6g5kTSyjwUyNLR9RDa/fjyri
tSp8V27h7j1OV8eiIl5UqNS+iDr6xU7+3KT99FklrqIF1OAtB0LYx7iqrWm77a+eoJnlBlHhJkBL
WFlp9aYoH93W0O+bKOZ0qjfn27PRMfC6daG3svrBoAoV6Epl9fm9CWaF9AzElGru6r2YetrWbzdy
+JdnM2nrsyPqFSxl796xlbgfa29n0yR9ub10ewBggle8hE4UBDlVLNX8grpMBElNyVnBMz2G/SD2
Y1wNF0/U2Vbp+oBInnCnTrL4tcvlIk0E65At7V1dNM2DnTEogL4HGZjWJ5iRjboWdhZsHL10HlJp
wQatAu0FEuDk07dtfuZIQ/Hker+D2dMGBqPImEr16MR4w8ss+Rv2i3elGD6HHt48xco0caTsDOkB
5MYmnIGYgrkHL60f467Md2Pb2+yVh3xXEA7899G8vKaWPw1Hx778n59Hj26jzcaeuIn1ZtTzI4pb
/kDHIfNE4v6rMLEjDvjlTPJ8jtYhHbdPRdb95yP1/1+7/el/P69wG+dYuCQ3b58yL1/g30dTHz/a
/UQcUP1tvJ6bt27q/WaqUdnLukgeBytgqYiqdtvl9ldU2c7pRpJhauCcGR8+DUbJOBzPEh1ybLRh
DEz725JTWhhKu0DQrtC75ROZsLmo64t0kEBBFlkvt6fe8rRdUD/YHdiyJtG47gNyE4oTzLvW8V3G
NSa5gTvme+g80QJFYdwS1NPYRCTrsS+GkzaGOuBZo8LediNc3R4AZSJgjdiWtPSYz9Hfm5ZIRLjy
kgavI7pk4k5LDMhJN4AEtv8kvdRkBmjl7aWG/PQJukZid42tp2xs5o0SmXWhSKSDIDN4WNlEd02h
GmycbtCfy6qDYF6I4KvGmhsE6omRTfHSGuRqy8gJnmqjZt9ZMCztROKcGr3AnsW6+KRGZZIDbftX
c3Jf0zstc8IP8PbFcQYRRos8T4eK77qvW+M6ksN8Mh3ngn6ttmMRJTA843nbG/20K5Oajmgz2HBP
n16AyebnWqLKh5ksP7JaST92YdtWQKHWla4IuaYOjWveOG9nqk19u+3d84xY2vu2TkZBp/vQasED
OctDBYjNb4uEiEDZeJe01Lptl5ql2tpp2dyFychU0CmAebssbKzU2NFLvWDXT2Ljn6BZ06cZmojK
Vp/i5VhEaTsg85LXGjfxRbF2ppDTqkyYgat02g0GE4X/KHs2NC1IrMEqciQr7iL3UYZH3V0z4awG
aduY62JoqxOQmOrEtwGd/vZhXdhqZzagykm+mxE5BhRkTkTNGc/OSz50+u720u3hv8qySaEl5Pw2
9CFi0I0eWYl+igePOHjQUvP2Y8m4OyEe9ZV/e+X2CbcHnMWUkM0JY8I5s88WAzYGjFZkcCNuga+l
GVh4N1ui0tnyoRTCOt+eDyHnigw39yw6Zy91eW3Z9fMuHVLzwionfER6ZxMmFhWEtmVD9vHqp6R5
DWiWUaswNvJ7nv0TsRxV3Z4lY9Y8TCJrt0MR2WvQ6wgvkO/+KfHgATLo8SLZNsuxqFOo8Lc/BY4L
4WP5039PTWYMMg37nVwAT+StVp7XlnfZ8tVvLzUahOc0Lu9uz270jeWzYnPEWVvPD4WdxFdlMBUb
wk59JAGQEkavNicG2b1n4xoKWHM/JuZ3GpoO7mAQ1gxUdUbjbXJg75sD4Z30V7ui9ZFRjcE7aPlT
hG/fI1BAIHQ4xvSovgezy5lME8/gEAtK13Bj/Hvd5S/h6EO4DqmXXZQ+rSnSze357T8sJsPD2o+O
UOnE+eNQ+3+feHtOq8IGhKLG1pU6uNsDlJT/fPTf12pLrXVQTdsZ0xu2Aht/T22zcTSINzWfVUeb
djitxmg00WOArgwTEkPB/Er3aCKOXcRPme90Az05pzKTJPCrTOadiIySaj45+/l8GGu230uxcdcO
WDQaDss0DcMDhC6F/rtttD/sL5l+ttDSgvpU2PE2a+YdpqRmM9fGfad1C7CbGJQcG7FyKWjqSush
LUUMxj8/W13okHes3jSL/W0Z7BdBHYsNRzw8TlKz7rj1kzhl984ibKTlF9GqhjIRerrqynzpYqB4
WtkxRCwQSrDvyqXsSaoHYbPcAIRiQkWERseEW8gM52byRVLmkUHy1gzmgiFkSRowXvQPnO94bkc5
nDOTXGQm8kdHYnUJI+fi4Cnk18V8Jipazltxvw9cdBiFSp+JFx3uF+828aSy8axiVItgkDG1Meoc
sdRQwyI/gqI+RK1B98ts7/RArrO2eHNHIFB9kj84XH6OZa+y5LvJw/sx7L6XX2lsWewiQcnWOq4i
JoCh/966vJ8HFy1jmr1rPNDZFnbmeRKSISsB2ITInoyD17k3nlNKxJixERtJRjaIrvo2q/6d9Sz3
DW18IBtd7DLLWHfMryvb/LWU+6MV70U4TT4gaTKK1WMdxOSt6JGL+5+h6H4qLT2XNQdLOZOIEG27
5V/auiFyipYcmp4Kvz6lEQTlya/ZavumY1prixE3LRTMrqFhaCTZmto9Dmm8WiLPAfPwtJ53ekLz
Qlc328xNH4vZegpy94pmFq9ctKuqIvjVjtFzVZtvkRxp9rOnY+9ho26Xi9vL3HuTWugqpAzCAvUY
D902GvQ7EY93Ulp3adHgqhqqlUCrnUgXYNYhayFemcCJqf1qevlb2o6DEYekOakvw9O9lbIYnxJe
6ELrW2hkIUMqWK2JBsoWdnxnQMY2g3piE9juq7G4QzL6chSuStyV3OaM0A/H9Cc0AQRWbXiPPtbh
uqnohOzfS0e8mVJDYXPSE6PkxFciPhhle9RYWTdxNuFj4sg2Ln60MpB+2XXhukQLKEo81KLchZUb
rr2QG+WsG6dCv6vKFOT+lO7kmMERGSXxlijbKYz2fu8UD+w3zlGAzle3LWGFZKkZq50LmUi6TWGS
reM1W9F28a70JpJmed8a6bN0ImMzNdAlkNioGLTFKZwHSEYu6U43IdVj8FvLTXxVLrhAh2u9qLDz
jeFv6WwDbNNr7h4lClnGysZMBBjYkfdyyeLBoaWpHnURVdsyKdjfS9K61GoMGaFtnDHE3tMY9IEX
oYymFPUw2EqWCWCCIbNsQyz6tTqSVX+Ia+9PGjXROprlxRj5yjmSWj7/SDxsOCxIJCtoCA2C+rbD
K+y79YaaxMGfSDKaRJhHYz85hM3GSjdWE1b3KrsLytBaFV7zpqn6VzBwXTAPA37GvC9yOjm1X83V
3nNMKEWIJ8qtjxNiWVcfu5HSEyc/gEuhw7YNmV5mmktZmf3hJKyGqTl9hyKwCCbqjk/GoNoYiqO5
t9CZA13jm5u54cpwF6FdsftFmJyTfmfFNMDbLkh8yEtP0Krf2Dz9Ejx89FTww853JwqdOz7BeHs0
Ww5BSz/JN/mox6SNXzTSXHX/F/mSM5bmGFhNCJZQI28VWG1oni5WYUj0N4mZKVvFMu5oPru6S7ZD
yS9Fr0wqOg2+QTWTUky+7az5miSEEELVTqdhVDLKT8K4XAt9ilvENg7AUndF/eN4mbHKs+ghsNW2
ZfX1XBydiRLT1nSrtWW37ZnR1Vfngf8V6pRXU7qdEqyGPfixOfkJy5bptdu8WYnVIRFYv4AhnFVO
IHecSEvKeh/Os3Hps/FJUf7q5lBhBovW7Yaan8C1NrEXwwgCLaB79YK5b7aA8rRVGoy5HwXqJBNs
gPArLBfQY+78auP0hpMdvdTgMwRUPPhpwMD74C7Lu8PcsVkNGaf3+Dm0Yd4ECE+JvU6vshAfnQVV
hS3AHVvOo+U5uAwhNvgIf88GjTbrQhpAXNNgpYMmELH5YxiYshRhd3ORy6t4fKFVaDoOIfPxPCbF
EeLwBOfVSnrlhGXgnehr9rqz98dxR0w1dfuiSbURdSv81G5Pk+ieO5eSCyaJo1W+VPkUEo2Kd4bX
ThsXtrtvjdEf4UqHniEfMky/sgO59zra0xv8uoIFiIjySINPj7ApqldNtHe1If6GGe1LXZ5BdnKs
HmILrURT0N9Tov53QCgXNssmdbPvbDVeuXq6rWnVDxN+P2PWdTLq3S/1pgy2jIG0XVKuhJ5ixUxx
8jFtOmKovwxRcM3xXqY1TlOjOGpuDxmVziFC4b9mqjX0Ey99otpWsd9Ic8JXAe08a/YDdzTJRyOQ
oqrKOZQ1nzZTecqijFeQhRkFDfy0xrb71puZoWowneshvgs7AsOeKGuse+BEt52ExIhXq74a+Uyu
NUf0T91HT1PdNe+CfDOhwPpg3cgiE5mFADXihxeYgB3QXex7cOtg+wAhEsIqphfsaroE1eNknJHt
uuceQ8QBs9Yw2/wfZH4pG2rj+xqZQEWYy5xZvnF5Aie19iZ4/FVbIi3FEV2kXRSvsWMyhi0Hzg1U
NSeToqKXkA51HcrPc6H8Fj49zvmGio/EXQ+Oqa5eWv1RC+o61yTet2a+xjfw9fLAMGemtZMBZ5zU
zRWakmDPe9XH/M/QjPVz6FxBU+kxkJt92yJaxJn2B9BVFhYd4tsMUajgZh5VFmdcXXKMalXMySHZ
GnP5k8u4vDdboybTQKW1AVGgKfI1A/mIGTI/vD7CEgt+y1XdlxxtJjX0j1ViE7XDcDUrrlDLnVhw
S3nCdAQGg0U1SdkHNjI+NoF1n3msx6JM9wlG78jKtk3ppDvXUTFcGez8XdA+1rhbCGAVyZbob+CP
RfqdsnKbDvik3B32ju3pO72evxtV/YqJAIjJqdgvpbEwkkh/JspEeFd044CN5XIGqtUobzqF3JxV
O3xxnCP4HUCIaxvnxRatuynNFIMs+voQas9VLKhOERV7gO4nxeLgKx1wogK65jQfY6P91JjGw9Ki
M0pAFPPi6K4/RJJ6yn4UnGta9OShH9/iSHADkOa0tvrovm2sv9DUUq//SOSiClLJI5PIxCdYc5cf
sCvT2YPezgJhQ8LxpLnPOdkEU+ZuG8FGPdXpZY+ewkrbiRASRTGOFJew/4l0soN9n8/HCTM4riLQ
xYVur4yKKcgc4k3iWgdYx3eMs53q36VyaxZ/QHuJzay1BTQ6TLSlHtCRMKpPLRoW9/V6BOLoaUN/
zeL5OpVls9E0DAhsNkqQltuy5GsDx/4S/L1+HvVj6hX3Y0lqOa8e5sL80dmhtbP35ZTGD3VJdyVZ
JCLR23JkF+xMHKtr7YxlblGMQ0wZObV5XXBkkLNXyBfrIs4w94R5v8lUL/YyEK/eMGsrtmv3VsvW
dHbLHzUhcJuyhk2CzqG2QnRH2YFNMrLgy8m02R+0v1M0Bxu9ae8AohdLcIEdaRAXq6r3+hdK/s5D
PL3lyCYQmIEjd9VXqVS/DvqLrZx8O7a+hfdjZ2gYk50RMTwJcevoXNyWyeTAROinWgSNziynreYG
d3ZTM1DgreVry5DTLdjP00bBKOtBlu140pPsbKiQW7Do3+AlbKfQhblEVbVfO6kAh4CfMx9fB0kJ
NZyPGRnBwAzpGnSX2/GbcqozvERrY6e1A8SqGklPEPQ1+LeLhh2vYx3coYSMXYKR1+UqH5tg1XFc
pD1DvEabvEWPIBkR4vM4OYp/suwYSXR2SpDNg7zcG2ikXk3Ow2loajJt7nNwjcjoujMZzQh4RdKQ
qOgPToFDuXBYZFkiyQNAgmqpy1EaOfG+51gG9nxJ8WCn9SYgH1UenQudeqbG6rdl7J4IuGbHrOA7
pr46Pi5uyLCY0YlYrjcifGGaCJM2IVUqinI/KgpuQrs5YUvjuGdy+vVo5darmJL0CQyy3lXboLQt
MD/6XTxHl9kzvT19jIOPTretOwLdaJnYEXtOwj3bfk+vyoNJns1vHcQ6vAnnAas6KveFbjls8g2r
WCaj9cS69sC9Gocu7BFqnkDANIiHzH0Hv68IBXto1gcxcSU7Ld5xqWC24Qz1VvV9r0Mk5LRbMJfk
sMel1z2w4mBPaY6iNjHcmuyusnYPxwK+cxd8AgAcTefbQCFa6e1YUxMF2Nd14fW7hfnBAQVIfkqe
t6iCLS4h+rG6muN+m381+kwvUcLGv8tQDi37YKaOJIgGS6qRTKDSuLofnfLHpqy7KKWvq5H0S8Zk
R8PzlbqusQGezmWhoZqP7Vj6rWaScALEoC37s3ygjEqHy2gI98tmAdv2oX1KRmrdnTrZ6Zp7tUqt
OloYeQeTvwVRyeV/1LOwAhdKPH0f4edln+36cefpK2ghO4MC+dVghO8hg5x1mwm0WT17gy397PX2
1ek4DMGhQed1di5qoy8TWMSpLEiO6cZbmi44XQcDnoypryqWXRH0Kson8BJbIYokxnhtKRDNh1dm
i09VJPINfBYSBjPu5cbCWR3+jSfvEkB0VS3tonluIxyxr4M8WxJOM/BvQ9qL5uaiWdlfOiMJCGds
ctEc3nGi3+HKqjdsUz26t1gzeUcSaKBUFv+2Yh3eBzoXTNHbv3A3DlPNCKGcWmYVvIX7HmZLDxOp
4G2/aWvL9B09HFb6yNAN4ZmxDb00s5M+OKQpmtHBQOiJn9TkRhl6d01pg3IThyKUZK1KHIajR1xq
vstt8ejl6ZmsWg65Gc+Rp+BKiVdWe9tlMhU3HeNIi6vSsOUlwJoRJNdOmm9i0F0GptGZEeIhobjG
HxraO6X5RwTen8iDYqm0U+TZcCFFhY0+v8qedA3CDG8mDOvEOOgzsLtVHgTfHp40gHQAqgfjt1z+
uZBUt99G6UeiQ3bUG5bQjvE9ewfjS1ChjBLw1zF6ikq14RC7nEv7Fpwjx/ivNGqfhnraNTjiGKqy
SeessbMb97XJDPYQVCJvdfCAksSysDptb9pugQZBRlB4n6WXJataTgfPG0HhZ0SSpR1hfBnfM4XK
5GUFU9YW8HZemhdB4yn/uzRgG/031LL9ZFjZ4+0hZp6wC3Ecrm5PG05aZHUERt5J0mQdGLtMgBJS
CaE6sCDhNsx64zjzfzxWE+iZ2KGKbGIlJTy/cHZG+AKpOqosuav0rD20vborVCb3UOyey8Vcmmh/
8LpzVOIegUbORCKI9+lMU2bbjpJDoDXgKZAZ4GhvCyJuXktLfyu9UrvmEzfcSA/P+kR4T9MJpkuo
X/3kJJvGIJMVSkb8RlifySnrPiTfjsY678MtzyBp3u18DtaizPwRVenAJOU5jbI/I4JU345PcM3L
PRzjmp3+oPwhj6iBnzErwqSah3IHpYR72chmBIH5I7MzOs2rk9OYZOLhdHeKqUDhZXea117FML/3
nti5aXy1JQCYuCY7aQnChEmOTYb9L+tU9R6lxT0grrWdvhp4HC8z0XdLs5Q/4bDkziOxZNXHtAEm
GzG7SEfQYJ4HyUX0XrM2FHGFnqxR51mrGjrjLHJ22F12xH5wFXSx5pkebgJ++RXlhbsgX0BTaHWm
BysnfXMZoscBwQ9ljndVUXyWZvKl1c5Jwx61beYR+j//EwyzYRnumJUFEHxta60PHjYRqNyW1+er
thBvlUm40bTA/BaYQmEvosVlTxlW/ZM3emA0uLzhHnjVyavndrt8U52XOVsTwSwwsofMjAMG9vF3
TYkHJvW0hkw6RO9jDurGMNjLgl+0yepbRN0iTjLUfjDcGc5CJ04btzarJc0SWOnSBmeSk0dMwNVn
aNE5DLIrptgUUF2h1qEGE7EzWZNMQiJt2dpECRW5Qx24fl8iOEq7/+yJISdlg3PMcL+6IPzicPwU
Nd0lKbprM+SrwqpJGuYgpmejfxMq/exoTvDLHA1hqMOD6YRPfdgcYnv6M1NttK4Gkyp4tll10psr
DyYZnSi9CJ8t8JB6rj1nDncTbUk/DtZjnNzRPED5GLXqKOHd2SoAK6s7EqynJnI2UZAz7re+cdxD
tkA72/SM4JIEacgwv7jqwYBKqhCr9IDdaamLL69TtAu9LtyilpfrSJDobFrzh6bzLWzFI2MIlNGU
/q2Zg0BlGRuIZL9TjCCh15wIQn7RXVY7vp25DUE3+4Rd/EnGzppcCpqJ3T8MVf2Nh/KInVT3KaeW
exPdLw+ai6GTJF+yrAKbPo5tluFqkK+MBrbh0PxpSnbqUV2duX7Q5MOzVjNXbVrjQ81BSlpO+oIr
te6uhtkfxByR4Iv5adfGgFmYAKo+RMB5uTP3rfOtl9N7Jcb9YKXY1uu3bDqmgD5Rkyc82eElYGVx
lfvkOOZrqwNy7ZrX0A2+yp9psp7GwF2znTrbAfhH3iO8ey34r15/nlV0P8V2ugX881yJDGJ1Q3Sg
mt6hrkIRI9cJRQFNN2xx5xjnjh9WZW+q30CFD6Dd7ruC9SBfjoc2QwvBLWesuTsFEByYgK1ViVNx
ic2Ejv1cODM/hlbMlKdzgcQEJcfKeI85cK+9ju452rv8KapBmlcaPwjrFeL4p/1R1+42GhXuWLZv
FD33H04FUi0hEWqc2oD7j0S+XXhxHFKJs+dh9xwNxtuYvHXqB+rFg2PSMHof1/auCUdojnJ8AY98
yGd0YWJEfoO5xC4nTp2sBxhgYw6FWvvq6NzFVDR9KzxlW4f56caYhvM8wSWdHCIB6G4YA9kd1fZX
adUUt3jlaiadyvt7PHWJ81qSjsTBeeHM2ftdnV8DrfmLqWkbT8mXa05XCJKf4r5Rct9a452O4F8J
jXdtyNl7EhrcnALcytR99VP0g5rpwDUsf2aZcc2QWyNpsg+t6XNkod3N/IxNzsTj/MOM2OMcgRCZ
W9W+t5bzd8P4NsmgLOZUHKroJ6Eza61pkJ7toGaYY4MmchEzcwReM6dWZpoCzS/1DKznFimey6al
ODS12ICmXkR5t+RHZw3FdsoH8EzVH6Nkp6pYZ9Qk9+kwfyutJ7nkRNsm5BSY5dcKxRzn5J+xFEcj
x/SKMgDbGjRlwW8XCQmC5MRpmWBZ9IK2cG28HZzcRA4Y9wVUtWYyUZrQBaRAO9GxyJHb696dGKYg
0MS6SbgTwnVEgtjZsD42fQoXsJsOQd9Z3DGIasuG2WGnvemZ+slYFVbSku9eYbOfbwA8FoR7wz6S
K7KBK+hKJUrj3mq7O6Mn6I5e5nEEC9Odsakqk/BmTdy4+hMuVtMcHY+8F+7ughVZ5SbBjvhIj+57
agIGQBuwF8bMULIKhiVGu0OsECXJ4GXEB6aInR7756pU1gYSI8s5W7nWlEd+sUQULs1Sw1Z3O0dF
CLPWMXdySiqExlVwW1viE7eEcVXgWfY9V7N8Tz6Cdn7v+jgAKMEgZHAepK736zDoH/WuyLddJl8C
e3jBNkqeZClit9TJMp27yGAioOOXY+vS+oljn+nDuRhesCYlSrJ9Zuse4KzZZdFjpenPllUq/Pby
I+zZpEB3uMxxdolQEH0vch6axHwSnd80Tb7KyOxv6Xohd0dtQaGkDRZy/qTBbAVblYu1/YOq/UHQ
4WFQKI1GRtZt0tw/svjBcvaeI8BxFOa1QNvazbzsWIGd6AWtQzVBRqmcY97y45LZS13gHYlTeWcR
k9ay8sA5512XWeMXbJFWvVNzLE+HveUg/Es93qEdYCh12rVwTGCfCcMUrJoGO8JVhEVpHZvGI0Bc
uTIhzA9tfnBjMBqSwq88178gWsF59hanOEuUmyKYBsb8ENFVtGKrC0FGgCx06l8mEXA5EutvFylS
WKBeFDyntmYmXGqT3NBOAgq4Bgowedgj8YzFuKCCTTa1T7yhIJAo69tWzYfJWfBUgfzIZ8w2VMeT
O2PhwkenVSzCNmFWBk/EDbQnj94UfB5bqzkVUftexEyYwzFYtYnz5lTdpR5DbkIk1Xw1ZhdnsK8d
la1+UFaAUTxOaUHVvOjjMXbHTyZfu75hHIdknpIglFP0N7UjhC1VDlR/ZVcGUudwHJ4HKCZsDBa6
Ugz/Tje/akQMKkn2WuRBSSTrvqpysuN2fGKSFfk1W2HR5sweyuClsj1KdECNGjXT1ZoKZTTP8lO3
iiPi2uNUxywj1QcodLjjfXi/kGhnMniM+ii4HuFtkMCT5jHIml8t8ygqcy7BEPM9i5XuhLBKM+Yf
gUJ9zUvOnBWZGAXk0LVGPy6SQzc6X4zQRC0vkVGlKzepKsAXfbXyVPhtivyFww33Xo0YsOp3GOaG
lZfJuxg8004Mw7eHgu6G8X04juXB6+6ZpcyreRlpOYQNkQyGjTkOL4EDT9Ytlu1W2pzqDaLWrwel
kFM2HV9uyoLIfIaFZ2ZYCbjSrLh83OotVDH9XI79MCC5EHj/MsW4lrJbpaIfr7OT07Rrjn/c0Jh9
6XJYDtz8lW3Za8I2xpWcCCTxX8zf7kCCEkd04OWXTLjbCgMZbgpMGcqbUV7ybyTxa2q9EJsJV4Ip
vc8Z729v12czy3ZtV4Cfpb+aAhysnQkOhTnu7hyt2BVxdHZjcqz5xK+7TS7oTz8l9yAfWZ9sxFs+
9+LQZRAXdT3DShJSxYj8XCNFrQpd25cxwmcjWDgUI3AJ1GOAmoXm5Z76FEvC0H1yS45wKde+ye10
HrD+NHb9jN7u7B2nwcKXdOfgJ5gH8ZAhZ7rtM2drl7jhI2VGC3QRBkzGPTB/GuIhIxhIvLk3majl
Bho2uL2Z9+EQwWKywLWAJpChB2wlgePfN2+2hq8oJdCPNJtGZ95WHUG5tc1FI5r+4mXVlluQueVA
tl4kJLthbESL+2lWeDmFNaJy6/KxUfohdrp0X8vuxTQr3lUm+wHOoL/48Z/FjAHB7ULYIzF3iTbE
QZNS0e61CDD9G8hqtgMub1MF+Z1cGdUc+EVAPR3qqd1x3MRcRec2G0w2suqNXi3X1102vzaezxZu
oJ9HCV1HmQsIVcUfvVQ5FoI8XCbwn6IjXYMKb8n23uWXPqflGydfCnvm/jjE4jec9MFvKcHIIO/4
aVE8TfJsNJNLwQlGZiHTfU+WIJr4MY6eiD7jXht9VqlulVRsK9sh3yKzFQG9GuPejmyQLh1aRUgX
uXdmrWLhTHpKQ7STMaWvcZkgjJRv7My6Q6oP7/qAe4xEuZec6hLRzwk6hD3SugEgwzrt4GuDWYui
aEvPMWF2uuBX9HG3jDmQ4Oac84/fVtrBkXJn/g9dZ7bcqLJ13SciIoGku7X6zpbcu26IKruKvu8S
nv4f4H12ne9E/DeEQJKtBiWZa8055jRYmzSYsaxdeev87FzngqgvqljwZFgRI3Xo24Q3Qs4rzdpm
ohrn/C5cUgfL3I43YdfdWrfhj7HMQtuT6uQqlxM6YYvi/o6AtSdQwdBkIg2ZBLKjTBSPE7LFVS+z
Z9FHhyEwqYOCU6mm37ICcRqnL22WfHaR8dG6/NjcVHsJG8qyU6t+yMD64RmAW+PBhnYwohxriuHO
tNL9p6w1QNtavU5LAzI5sX3ZSL2T6jvLa2b0LMk8fWq2guUp6/gPqkT7RAyvlInunJLfTZA+R1P9
Y/wp6oEim7aO7Z0oHJ2ee3Ngmu+Q5EX1EMQVMm8Xg2KFmA3eBC3mjRNg2AMRsh1AgBTjDQ3Rmx4Y
n8XYPU8T1crcSl9rL35umwbXrHvHmiFT8XHgMj0K536q0g+RIkKy9BTIngJFXpYvGAVoAsid22Zk
VJO2MtFp6+zI2VnjcJKRudGxwOyAXp41U/sM7FyRnUAAGl1IxokB3+Rc+cROioJ6YL287mpA7y5A
/cEHHeu3kJB0Jv+QeRGMpNma1ue1jcpNXdk/c9M5GF71p0qLe7dx1F2T0W4izp1F9aqsYvhziQ1F
izZrSXRPFagDvswrk2t43yTkCFE+MJ2BB9VSl0G1TPGOq/JAGppswOR5mUmXdzpHGaDTuLpXI78l
DGZUWSNYC8G7h6z4LtapuXtg+pk5E2YFmnrXc0WjnQ22rMVr75vys9SSr8SWXyNIu6jF3WNTam7f
BoXnwYmNW6tRo5mDAhp03HckbtCX16d1phB02+24TnvbXLVN9sbMBI4VMkOKmh2w8ZQI3Hx+waQ4
OQrf+eS9QOBgzhJOcIAyCzcHH0FT4NJy3HMtQ5glu0jq1apShBUEWBWJEdYZe3sdXUv803Qb8moi
CemqHtZG3m3qPicXbsLqoIG5BhyDWZGuDFP9td6OV6PLIXaZw48pKZ4jckV+Yc4L90SXUrUhBJch
l+xXQLZTzjjogBuSgq+EpM4LtqFgNaTeuUjVmynM+07YH0Uq1o5v/EkKepfj2DmrJlh16GHWut17
P30w0fO8SYdw1OQnrwpfMGlhquf6kIafwkgGVvXvSMO/DJPiAmKcn1k6vqmBOWQTctlw9YD4ghJY
HnCwLGXVXUtEgYgbQO6+DpX+aEtNsC4PoTWy6vKDAlSXruZkuEpfwafhZ0DJa1X4lrkiWPRVjLDn
JK15o8VDgJrYpyvU1gwjbVK99DVGFp3rXEXnoxc/83o8BJPXbGxzelAtbUMRkhOMlKOAuJZvG6LE
1naMND9Cyg2363UK03IrKtWthed0W7zdn2nPFUmT9D01VloRgNFJB1wa9s/Ip9ai5Q/6sbhJ3gDM
HzM6uB6lY4PZjNz71SiwVkzvpYJrFRjUzZmCfIF1Ynhg3aF0EzFRv+6QjKymHoWCCH5WKcV+Ubm/
Jp3FLJC7W18xy+2sS6/gbxXt1FN6og+EE0T+mCgl+3kEp8Wm3B4lBvOJ9s3ODALiWxrhRERhNpKJ
BoY421pNo9aNzcIoaQDnUdSzRCzJ+GEZP46EFRvDDFChNr2qwQ2vSqP77DTHv6/lj6Khim4bTsq0
ZPrNaNJe6F1tGwVMnfJupP3puJPvucNnGtCE7gPdvJOhw8Ky3Oo5AgUX2Mk4dw+8RhfnMWImmrq3
kBTCvSlzVsPjUG6sNgVdrg87bGn1ttLshONutm+5Pm9cP/nRGwFhIJlPjRUwp4Th9FgkOxDbKjKm
O98HtOhG16xtvtpKFBi2wU6PzvjqKYjpSlJjiyUQuQCLb2eEs16nbPe0aAFFgHMWTMIS1Ncr1E9T
Hb5lJnpvsxchYSHizOJdYUWMqUamjP5jEtN89M6aFut3Xu99tA4Qs7RXf1p3pBjLSaXhSxAltUro
oyu4LUDBW3OvKlmxJpDRVkfoz7mtzxdafA4x+Ly8TgpKBN2Z1ZYeFgXip1k2EeArKdvubEOJMmjU
b0ryeLb1UB3jRn6kgD0oxNcXKdMDAasvWkyrxjC3JIXOBU6wcpah26tQjx/KFoC2QTEkQD23m6Bl
3OHbYkAKtmpuwqAzpcNUt/hSnTdpM8MWA8tG1zb21MTFbRS0UBFaHqyk9W8G3hfE7JDJ7BxAu1dZ
61xHR6hGymtY9shEY8yM+WCKqQzPeK7pfgOruAsTLpWcQpPu82ZEbt1lA50wh6qDUXqgmlL1nOvi
qzCEv9Nd4jOAoY1cL/nsuoJJ5ESGF+gjone1mHZ24xBHGbECaDRmbyeDUzKJ4nwjm7E61hLy6bJZ
du2yLudcvEeXOjK8aZOmtzVH7HzfxLlVo1IvkPH0GAiw2aFKrfuR7RS4+DV9i8V70xbIE5szAjlt
GwcGbtb50LJBOs6STVonu0P2L+e4nL+bcA7GiZd0HHKt99heV92MDsUBDRh0uTUzQP/uFjPoyoTT
zBVQZceSX2jyfVPMtNFx3viZT/cb4yWrVNCoy0aL/nNr2XVncCr5oy0Qu4NWcL0pM+CBTJ65uWwI
gyDfQxZXObNrkzmbJ+bidkfRkjDguZe6bFo/r79vZa7X65vlICa7BiHv/KBUNype0Pgjm390dWgP
sMjVPxspIxbVw9nMQg2jj/HppQAOHV4hywx95VAUY4LgAY30NVHzIuyerypVpE3RGZFZQbW1QfTo
DzSxahsklTFMBAfMn8zyhpdbTHX4ENr4QWgWWAMsoVOQAoU7Jti2jyhat7alTtn87fbypW4QjYUB
SrzRXjlmUcLwT0ywAIGkTUM4InT806DxqYuI5Iu/38zybS2bZv7e/JZIB8RHRPj8WM6DaJTeptPl
j7hBh5+ftN8yoBah+JBs/WlEyrrOior+HGtxU/+iIPqb7DoNrzlG15a/MmldcwQ/ha+rmqnP8f98
LpL2GXG8++Wz+r6b/jYXLctjEli1il78DOmthQU/brk5EPKa3lXZ0BCdaH9+H+vR6Xzf3S03g8ou
jstmyGb2c2UjLFhowpHTugk/svmEnU9Ty5gcIt6SN6Nh4fl9Mv3vebWcXH6S+VsIdmeukX71vpyS
ba+DvC0gvugqjhFchYcAgcNu+UjdhcC7fNjq35/G9+/j3928yZCqIsKw+VozUAHH5VYRTJTtavqM
CCMoiVZNffzeCO+fW8snRjeBdm9NBz+s2umYMnE6jipBxzRvEktrkQgyJcnRxbDiBkrYV1V0a+cN
bYVu5ULI2UrHZ904SqIIq5zrJLim8OaNMV+uUcU0sinrRhWlEakmByulZ1/pIVnnIRqPbWaaq84L
W9RM4F7qZUN9P6Qdff/38To6tTujjZvD8vTlDiN0iYfIKRMsz1ruKMeo3ccTUdV6pJsny/Suvgi8
a+UYtGkpDGc5h0hCQ1XjAH01nax/WB4R+rV3lWb3Axn4HKH0n2dmHazwoGS0Ho10XVJ2vlmaG9zs
ahAbSkLt97FBV8FNc3NiXqrCQOvN7rIhDledTPgzy7OW52M9ah5GLhLdv4/6figeo7zMuvswi66u
KOxTXHXySrIlxgRs0ayTY3kN52MjPuhNRtN7Pck0hI3DTJyBsP5YHvL3cXZ0ggCpPSx/aJhYHHMC
TBs0H+h31TUqLeP7nywPwIUjSUmcWMDhk2QU5N8Jq3R3WhoQnopgEl1AiCZeFD619sjepIK8qrvU
Sqyr1LpjNfnmeZyfy/huXTUyAFYZZtzdcmzZcPm1mOJQCPh7TB/j9DzPB8eo8g+qUn+oRUa30knG
a1luFHWvmwtx00Z+dw/O1rja9vgUJyI/tW1oXpdD3UhX0CElaq0h9VgOLXfGKNcPtsFiYDm2bDxz
bPiy//uIVrHmC1hSSYN4nL8PzYcGulOp6OHPD1nuiC2yqFpbvv3978txmEZ3Se0QYvLvq/KYfFGS
pi+/PGKcX3zWtvW2szXwQKVTXaEu567lP5Tzpnbh1UqS5/oJA5AbDNZVLxzrKhiRV4U9VkgPOQb+
ybrCOFczqZRO2Hxs2XiQIk5zqDjoiL+nV6xZ6b0tPRpup4HC1F1Sdc5Gm4CUVj3pkMjlX5QdxyeF
ep6uMOKBzqE/rJiJwvYerm31JMPpqW6Zr0+OWmP6+9m0iXat5k1eq3AbGn44l87963KHKMhbNhxk
OxY6WhwNKk0uSvWH5SHfx2r/VLHmv37vxZp+I+fiNBjS2JGzHu5LjaAN7MbTPbKAu6kgfmbudEXF
cA5q6ydXrNemIWLLZ5kVqwjlfUM7Pbm30GLcKU2P1l4zkA9fb6ZIf457w7srKnqxSndfSsPfNwBT
G58XzKhxZ9X2ne2gJGm8y4A/acTp1qrgq/RgNUalE62bwr6ryNhpMt/bRmn75Q/dIdYxjFWRX991
RlLfeUX6qRJCRnH15ob6bVepAAR+CHKTqpfdE8vulz+lp5t7M4iI/kC8zS/6wlBtHScm6yV/5pKp
6VegkUfKb/80ouGoMOlyc9nYrSuY3w2Otlpuynl/ucdKC9BCkJ/b5GFqFMPG8gAvjf1/Hrvsl3qq
AzXlWfW/t/x8Go9T9kU+CXFjy53/89jve5ZnuHFD6nwmDpWmQV3/++jvf9pBoUZNM/9t3s1rWrb+
dnnef/3x5d7vFzYBbnDamLji+SVR2DTv6tGQ69H1//Oyl0f/15/9fmJstuW6LiO8T/Mz/75e/e97
//6Xf9+xF8Y1ll3v8++h/3pj//tJWWJ095K0MLTafAd/n6Ogg60w3wHSHNVTZVnxDpS7VUp1K8qy
f9Qi5e2D0XfuSCOYGbsSySo8t/hgxnr/KMVQ3nqqMfPOciR2arUr3bAnmBMjJb3qg5P26BIaRpDL
2HfjqSyGqznuOsI6XpWt1feI6QkEjpXzKNOeIsTskz1ZUz3SBUpGi2ZoRNXUZBk+1h7SIx6/1uTU
Py63ghz9Lt3n+IS+vabK7nVbYWrNo80Kj/IW4BkWGjrLrtzunzxUpHO8d53q2LBKoox1d/BWE1LS
3fKsZaNl+Tpp5MGtIKTaxN+dDUl3xnOso5X0ydnit3xX6S5JMJZFfTtHDxZKAoV6T02HCujEskd6
wkQDAa1J3mBUC4APPEQwurf5mGNynm9pRRAfBvpFPr0916O91D2mhHU9gffUiXyacYWiw5SHBYNL
5/ij9IePMOPNuzkLfCGQi5ZW45+QhBAFaNTOa5Y7O9yrpNVFinCnwbzQcg1W0HWcD9ekT0wfOLuX
ia3dtNx7H+gsfFSle58Z6avv+uMPGSMDor3x5LEsOKWWUVJpLL179A8YlQrtlZKuc6umsXrgyfhU
Uoo4rAcos1nTuxFk2ID8ynxzGIFGTUaPnpaTiJ13M9RWh9Hkzn5rjWbspUiJuiNApqJ80ibAK7uT
tZwDaUTrntOQYiKW9weLWem+pKwH1CfcLq8SIs5qMgyicbpprymNOj4lL9SyDZaOXPjPJaiCuUk3
XAKCSY/2KIKVzPSvxMrHKzVf9b2pEipzRKbvBtX8gYZVm+jVlbN3BCWYnNBsfxo7wOW4Lxxt3FVC
0cd3nBh8b9PiT0AIpKG394iWuv+70ebdemiuWZGuuhlj1gIswY0S0VqYd+tWSM4oT12BYFJUKF/S
LJB/cDu9wKRo3mmCwm/Py3brRyQiFPYOSoPTrELlYiInjPZsYN+/a0fatAT3YLvXWYmdfNv0T23f
+d+3EvkrzgftHCZjaa4rZGxEHOnlozWj6JB5v9S+5t0qeiz8hJD0aZ0N2bNSOjaHmLml77sW1BoE
tX3sZkcj84cLBYgGL52/RTPQHlAKlW98YHCvCVI0JNfNMpEw15B/D1pa3Rqz/HTHJHyDqqjWyKLj
h85HaGeVtMHMUn1GaByIJACwEtrGVg5lRfEc4OoQUkk0GvoDUscMEzXUQcak8x4Gk3VWMjFtE/Pu
cgzsydErK6IypmH8EXHdkE37MXgA7lMmeNuEGRVjShhSNasJSsKENhA8dP2vTVo/BG7pnqRHbTJT
EqLtPIxUEb+wfBLX1I7LS18Fj0QIEAwpaHOdRhOouEka7APByM6RJnG07aE6vWpRcUsixMjQHn1Q
Q927LnX7rZNlvi4rw3yoW4vwgSCB7WAAoi397lzHilUwLaAtsc7ERpuh9eSGRXDBsYPnZjzkXvhh
+uls6UlHmjmVVMuxTpgXvYUxsWXO6d4CDbGxhQFZ4W04eyZ1K2m5xjFwiQVPZ8RN6P+m7+Let5Ip
CoikkJmQ47TwxyjWS621nnyrrjcuUvwtazvnXIbRJ1rv4ogJr1hZWsgPGjTiT1f5yDEpfdzMGsUt
i/rghxgAOhS+SaHSzk5hyVVR2OInCb44v7SwvfXyqZxcTluZJohNnGZgdce3hmUE069uH2IzaedB
kXlt27/oiT8y8Xc/R9I1iDTVO8Q1/HrtgkR5LlnJYflFj71R7zGf9Xdq5moaGbyCDB5tQa9+PUbz
BE709c2deQNF1lMm7X30SPMuzg/rnlXBg5f6ziXSgvKFYZprTM8k1gnEARA0rzO3nprJkU+mX/0h
qCiXiX5uZq6BZcHK1ss+v1TzrjPvhiJSKwwWxBIVdnQPJglT1wzJsvJd0o71r3FGo4bo7Srd9j5Q
f98v5FpI1SsNSOyTxodPiUowpHV58Qf9yiz+Q4h/F1kxNQQsa2ff66Jt2Df6kzclJnHBQbfyG0X4
2IwHLJUZUaj3Ck5TdiM0hydBFhsYc37emr7SRb1yLWsmRgon2vlCfZmujfGybujzSntOgeWqDZEj
JVJ+kMnF/uCSVtUbwUtY6U5d3AOZUFsnQnAMv14N/VPUgnQphQcMnL2wof2pBfifB06jqE6evsf3
GBj7AcZaAMjTbj8qq7w4MoFCn9D/zfOed82Zv+L3iNZ2GYGzZesNRE8MVEa/R0NMG6i1U/M2jfQ/
TELVNg1Wx1tgOucKi+orOWVYqzIcucsuzh7tDnUlVKyYX+4yDFYSSGfqGYc4Ktx7EnWzfTiGGd6K
/owXTXyAy/D4L9J+mFKLXoDZWAlqysl6zvE80LOey72z+8E2/rmlBaNaYf4DwTojpFyYSfvapj0R
jyVN+uUgaVVvkQh3Cel6g9V0W12EzHqV0ldhgMU6zJ1805hd9pwjE4YObH8NLrlAelDqGxQV7bVE
r4QSxXhZ9kTl0UPeakoXL0NWZ2fboiJZzBiXVsPHMxi4nwekgA+TPa7QfI3vbY1SE5F0eYikCJ9i
4RDAOsbbWImd7Btk4MsVVWPJ2hfUJ5ZjsikBCw5jfeuT0NvWI5kgGpjCoco+9d5+LuSQHiXRFNtc
YKSpahuCpW2b12UDOYYoEYpNqKY4FiqMDC5ZzcukTEjT2Rt6WK/GuMMpr5OLF/YpkRkYszdqfsmD
XSAxTJlI4W/Ur2aA6Z5zxv6yR1CUffDZJi9pB5ig0N3wV2cSgapPUfFoTMo6QnzBG7hcMX36DiS6
efUNeqm3Xd7ZsqsLGKKt44EoRVQqWEM+maH5ZkncPTns5Z0GpPbm6C4FJ/TKq4ifyjNZwG072E9R
bfXP/NMvo63986ARtRwlkds/DklEJkrgNpfSw4WWl5rz7BlEPbRRXj0QZoum1+ke89wbHgxW5S+6
bB57a1QPyxfc+sNjoU/1qUqrK8ja6NoFCVOd3kk//ZDKqMz1D8MO8bd5UX4KBI+oNQC0hI2DfOpo
JGiMZmTj9d0pMFP9V+uwdg81t0fSYefvfglHXrlFstfqJn9vuOo7kplB4mXi5qT6ozT97J2LiLfL
qnRr2qjCIiSOBNo1m0IyzEZ5eZqsYjtoPsGLRf/Z2+iC2h7OVZ4PpKRVgbwX2B+pyeBDjKrmcRT5
D8+jwIeYARqkXyT3MIxfKX3oz4Arw2fQS9q8Y+O9eoBoBB84PaE2bJ/6Ku8e0PjE6BCuQ12nv6v0
5mM6+m3wZ5huG+4LFNO1LYfZshSVb0EkCBfJPDpO827DLAB8REvPq8IGa7UVqLDKS862MxF7mOLz
/B52IunZ9G5g5Zc6+dxlzFpk2V02Cz+f/EvMl25tg/oEC93WyrlopeceJ2aJAWJ1WBbzMbJBubpw
ob30tYFXKUk0qEk1+ZF40NfuCAn3TtOe4LI4D/hf2TO78SWVTnpyKC1cO5wfR12fflHKxEtT1vCp
50vdcr2jGZhBEixxoHDhK+u4OZlV8CJE3p2zYVbozpcm4//u/r1XCy/Mcf70KlaPzeTWB32iw1Oi
qaOaDl1vOQ0dJWj0xzrhvlHknG1tIsksMu6NkrZVsVzSm7DkUmmPxcaU1MCyeoxf/Zh0aJgfcesg
CRVNSB0OCURvxcW9OZUG89fOYE5K3fsuKcA6faPrRIHkvnZFT+WAcUqn0fae9GO/RmkrDua82wfW
nuzu6TFPHogXch5yi1UI68PxPRuSK5e+kt6ssp6kYb4pxGg4+ILfKPQrBKFgyZqoLpAkQz2pF2pZ
m8ChaOgV9qNTfkQigW9i9m+WZbjHLKRpnqm82iin7Zn8FtqF8vkOyEN9s2MC75t8G5Dgdh9VDgQq
e2qYU7AwRI+Kbl0C/tSLQL84go66lgfxc8gwRSCPuwUxKlaqIcyLdgj7TVyKlQ3l66ZlnHfLB1t0
ISJZUidWNhbZdVDU6uJoRJdQYfqFcAA9sfNDi/3f/97QNPWrsip5Xv7SqIu3XKjitIxfDeorbL+p
uCSJDHDc45kiWKOFTVAOP9ApMwo/JmAd1yixAXi5NeN6XD/XZfLMQp0I3/nQ4FAqqywTr8l8p2rK
Dh4NNtLl3th1f5KkkG7LAJlqMhMQM4HYYtA95zzBJHkhzWuzHLfmQR6Stfe9GwTWm6BsQOW5I0MS
wenyKHeSxaYAlElZs622dWQR69zL9wDI6lc2sezX5wswyV11biHXwNy9j+zM+iy65DPO9OSDjjW1
w6EO12k8yoOKa/QjgYcLvevvU4OPgs7QVpI7j6sNgLqnOu9XT15pLJ2nxA3dz37wNpnm5EjhQCP7
Rtz99jQgGHFrvZPkUBIYhqCVsgYT4iHYtbYWY2XshvMMf4IWReM6RZsAOqgi7gPeDcg0QItsnDUQ
2YB1pF8+D29GZFJ4c9zmwdM6tPC1dKk4Fs2lKMFthHrlkkDrGNuZKJfCngwTXX/27OGDDHn9MpII
8jxCPFixZvf3wim3E+c2NF/cVrbi9EwaZb+KRGMZLuMnP8FglE0JentLsry1TOKXloeQQ35PizNA
09gYx7RS4RNuY6ag9nhb9sCO4F9xqWb2ZNUsh2TlhU9S/QnmB7mJmK7NZCCI/s/ylLcAulXXgf/O
q9UJ+fO2tFAUp0lJLpVpM8kqfPsnBVS6EjPjTziuvdFqG4fjvDtW6IFcWKhJlicfoVM8d+RABHcB
cBomeH+8InjHH3KefE+ds6RIXtRSYUmNpma+1dl4+IH6fv+w0t69qIpAOUZh/73pfoVRp78xFWTh
zVfsJVX0q+20hz7L2xffMMW+Krvnobdx1FU5msUpFQ95FopVq8x10qbWE4QAi2+ElxMIpbGKyYzV
RP7dFe8UxH9OO3AsWzdocYSBWfhpV59xxSIAIJi+Lbnk4VBPolcZDiut1S8TM3dUgsTaIPw3L65J
b4IgXfKLkCXAWgtnpAIZJhORZ1Ef5IiWAxhaIoj2fYYoHE6oQ5ROqS5+QeZV25XeNlWac19qLrUc
w3gpaxsbgGSs15xZ85TV3RX3E4JDJ6D9i7OffgBKp6Qydsx71VVjrn5VXp/sVU5qjyhNufEDl8mG
1fVc3rU9zreZ5Df1rdirqf8sbZuFdDAZIKOX/0Se3Eb6AakWUeuHe5PTDVwUXnnlhwRHm3nxDv+k
6E2E0k27zRgKOEWt4l5vB5OOcfsk9LI9QAGztm4R20cqQxJxXNPcejEzLqzZBjo94WttNlDINBg0
VvP4vQH4jqnWAAc0yKreFvFaRsRO9G3UPi4blZYESCbttAvz9FeQZPVjkKRQl8zyN5io7xvzkSCB
WDoZkY+cvhi3LBKLvcBJ+lYM+8L1WH+58DmCkuaEXnNLcU4VVfvQ1E7x0CdZC4XLF78G3seerFRC
1eLgvIBnCdCALmYbE4SDLroHHXIhry+ck/YoSGl8VCC9a/0hQl5m9752/109bUuRruG4oIXooZGx
bg2HLWq5HZFQM9jabKgrqgKPxhAcvr8KvM/jJgpgj7QJUxc308+ct+lhYDYC9ZDZb9BdqRWMtybL
i8f5neG8CAZhf843Cnd0PoNkoJ4GqVB1/bNti7n+2MqdWTrea2iOB9HkX/0Um1ddb7Nd40ECSpvM
XX3TMrWA64+Tlw9Vg5JhgXaapQc1LLNO4SfiSnWPEhCl/+wX/z59cpFeqkjTSBUo77tQT8j57JIT
FGDvFAW4DJc0mtIH59ilXniCHI+OI0d/kww9QBC9IEtT1Qkhm/44XsXvtGJGQLuKfNpK6PvlNBhH
YAoIjMINIhvqHlRGlo0O9wYtN84uM4cnTH9nG5gqeTTnubsf1PiEW65thmUQIDWugxmaaWS1u4ug
Km1TQk8uoPqQZqPt9tIq5P/y0ShEKXRBbmFi+b/b4Q/GrPAr15BhlQ0yrO8MkRjdbo0jOFt3SVzs
ST26KZ17/744M6N4T8Dr9zAAOVCI1RBRc0qavjmBmGRdb0XRL1c/mRrKvDqBA9qK6BEPrv5Ij3zt
WUN277rqucv6/jk0o/45IXoI/vKT75n1sShYDRFCkTIDNY3muRZc+XQbg0oUdmgk558R7XKdjhjw
JtnMwnB57AtFFGCF0aBrMoYKgbw3cDtx//3GzM4Md7gbHdRentpVyFx2qYfgL04wbRSp7e7kPHWn
GlKRAJ7JS0uAD3K7wk4uYtjXDlRUkH/W3kgt7a1TmKZYuhzGaqYfdykgmP9zZ1J4P81JuPcLRrZm
+nGpUAwvgMt0oIqKIuns9G29KsB6gURK0XKOIiWPIDCuyzcdg2BtRRLSdKuN8RQW1XDUYxanKhp+
L7+c3KTHFMf5oQlc71LJ2IVA4yYIsrr3Niu0PZFbeM197dqBBvhIGZRw1YbeFQ+WsZOaeS27cFqb
8zK/EkR9ej5tYGMmaFcUXReoPJNYyCvL0AXJlEQDxzs2GhVjT1l4ofJuqg6Ux/Omm5kMVCz6YcaJ
cCRIbmHmcMZiLF9rjhxPKghwHia4zinITz9dKlV33YRqXXNTjMetoZ1kW04b1zOqK1BLvkL8FhGW
HIDERaEzHrrJ7783kk3oG3Qak/I99pNgU8oJ47gnvlQejZsYmcCB+n3FEJd1e0pEzeOyeo/nUKXJ
aCAQddTRIFoi1wKyfpdi0PhlBNHWMwf5h3Ps6NlpsbOB5G0sLxsv+K6Cu0ZP3Z9Mtom8wXd0Ct1S
7plRFHSjPVqMXPF0iS7Ta7vd9/gDCpBgg8zqXh2SPWORTD98m0gEqRKqqr7yadoL/PjSMikCesRF
5AYGJ9N7amvME8NcSKD+2qGmHA/lXBwhIWNdV2AgknoCPGlwHjtRdlsG+yoKbkWjW/eEds2W4Dr7
jNVvIUTzs0RHvoYLveqVP0IsZCY16Jy/JfEwIJKa9fLbAkjWPg4pKam6E3UIb9DhzaBjlhvGOh3i
ibxDjeBIgtClFVFNGEVIcx0+lmPp22WkcOaxbJgmDO7Ib7/DYial/gjGxZsU6rNKYX8DBRxWfjju
wPwz39GK9K3zXvvMnfbwMiB/Gr46Fga2tjYfjQvAA9yH2vCS2ZP+hthIX0s3qO4hbHbQrKpLh2YJ
3wj4PBzrVQ38KvBXarAn7G3Fsw0i/k+t/6JeZ23hmRYbBQL3QlF9bc2pS6ocs4vZozEdSC1aNs3o
eCcqv2T6WisQBdFDY2Wf359yWBmXZT7QmOhXhxZABBWgL+bl2qro1Mwi7/XzaKek5wUEjsBFP0YG
16B5jtnTd780yOKFACBTlpq49uQpHJNenuyxp3pdlNHwBAffQqma1ZcMe+kdETrj1RGgADMCtwsn
db7c0EScVSrI6JkPwSIon3xSDnFHgZQc0VKh6ILJq9f9Cvd1QOQOpBsDW81O5ZhcpyEl2DDHIexi
mO/GVhzbUMHoBdWE1U4xYlbtbhlV4wBSmGFNFy9qdPA4DuLvwISz407e00TgCpr04UmzvWi3nEW1
7NQxcQbkkHSA77+vqwUj5UUlNCEAS3n3k1Z+eczLmSwP4CLzhvJ9Zh0dArSeksJ4WrJ/rAKvY+ol
t9pLb7FJsyZ0Gu/6/QfriOpIENVbnWjSdWRTPaO4YW4su6Yo28Y0cMofcRSc3EDvDrkjgwuVKxOV
LpMVTGJ3iR03D51rq7u28zEJkQfkPLjeNFEsfS27ikSCqbCdNQgP+mjzZModGL+YwZAKaGdASfyw
1KniOtiCq+ot7AsCbKJoXIM6ER+sVT9jSS+1SCFFYfV7dP3GY9EGiTjtoqPSrQGxF167ooo6vGvc
is3+n1vhv7cmxCZKFPLl///YARQ93jFcWjUDkpoKaAFzuAFdJA1rMPXmJdSAUjJMRPepyc2d6jLj
gJe/2BpSJB8RIWL4ePtfeWcgru+ldqlck/yRBgQbdRnT15MfbZocYsXKFN34LTfT4N120POG+AMv
5OH5WwqFFx/j+gHxHL3TrJvurRb6eNLE7bMMi1kIAs5q1Ig6pYCwzWet1DLvXzaAF2mXUB2FxvLp
VwXfbErSjxXDfpAayGF0KyxuG/wuoxSkes06nFCkw4aaar1JyA4iDJpNNZXDwa5Mt9qFsVUBd4bT
ns1rzKyDD9XWE677rIQHG1FgGQ2KRPSBjbuQtSSQVFxDOsjaY5rlOLqworz2I+pnrCvBbtmFAfX/
GDuz3riRNU3/lULdzM3wDBncB30aGCn3TVLKkmzfELKt5r7v/PXzRKS7XFXdODOAQTBIZlpKMRlf
vN+7QGTi7x6zeiVEK8Ax2qVtrJtz/C0NKX897ccttgARVLNzSzEC+6MhnBEqHe3RC45VIJv+cNSV
v5numeVZ7alNAEhKuDmZYVFtxWthYopnLpZ+EEhi1a+oNnP+Stus/JwYy9GV85YJobnAx/ibhY3U
HGLksCnEaK30wWQGDbK9TnAZ2vpQHAe5Ucfb/GeKXBGZzoaI4gXAlcYtd9DE4oPbSgW0qfI9qPrP
U0vws42Php1a2SPqLRs74x71WhqiQBD4RkR00crAh59TOuWuACw+TTU88lRDaoDNFrkLcqJRD4sp
8l9vP6nZEPNETqCHYwPk3L5JjrOdM19OoOBNJnDoYoO6zji2VaWvM2z0Md1N7ScNCR79de01CgkH
xbwbB3I5REsZrGhn2+spEBMCrthEFrfATNvduj6Y5O9jeOUYrLR4AbmqZ0VwVUxcco5hUofXZwk6
8IvBYTEl8IN+VUQEgX02ghJMs6Kpyp8mK4VGMVN2kp2dpG7+SfPsaBXNGQz1joS32LfaVdF6T9qY
Td//uhNSOi1aFJwsMi1o+CK8VOCUEKgPJKP74jp0AkI9Pw6NIxn8Bl5mto6yRFN99T5q460ZNvPn
Bm3B8faQrEV2u61c3YT/lejcH0UQTbe7rljG6b5rkGdNeXac6ip/KfigWPFaLtEF3hMRHhK/oFvt
1nWyCyskE1FksfggKvQuRoO5KbypelAYpVbGxsUoadql7d6C07FWxBKKvLXZeNprwBJ6n2Dsfo91
XolTlQHMDh4Y7LFXYh1VF84qcd03Y6GmV10ck2L8MW4dvN78cVrbcphG+kFvS/uQLWa79r4XLm7C
piyfXF8T14Q4vLow94vG4Tkymmfahbspqcw3vy3mQwSyCHvqO6ElwVG0MqCPrCN20RtixxyDapAk
CYKUlWRK9LD9FNOjlmIJvt7E0ntYEhW6F26cIu7OQQVO3YInhbJOwvqw32s1rUQWIZiUCGmtKiJU
/1hqHej+lRc9Rr9Bh3cEzo0FMbjavAFjBKAvvLU20qJFdApUdss/M2Megxr9nGopzAeBJol6Sz5H
ZN/5ti6PqtxFvZEUn8I+nTZdr7MEqs2ciJ0iXMGu52/UtbT1Z92MdpPjn+y6pR4hFLKSSSk299aZ
h8axaJMSh2YzDtAf419jYt+FI8Uwbwi9FS9q2ESuWGfYGARNXQX3GHucCvryO5iF9bZoW/0MOvhz
j5v8515xnkzcKH0tpa+rwzpBKvHFsjV0i3JT+DUOU5mkaMV1cSLWpHrI6vSTrqfSmq2bUb9Hwbge
5YyJLBfbOJ103NsnVHPRvWvAj8B0RVtZfhSdijG0WI2UccPPmaRnSxZ5arrPIrD3qkLe22OQklpG
/4wCuJTMrYSvxdU2vC0YWyo/ndtHVETWyRrG41Bln+dk1h4yT2tfU3uv2j2wx/qLOC5B+8Po4wDZ
AEQiOvilcY9WdUWSJQ4fWqnjMZHH716ePjvDxq2M6JvdsPiHPJ4fxyk1n1Akb+GP042iaNdN61Jh
28vyI15MwK00/aQJumt23qF/692h3LqGae3J0w7QZsbOfSdXCnVfeLs2yNFcqoqPdv8ZF4p629mC
4mJItJe+6u6RW4LuLg0NJ9/hk2ZedKbIOsCMgC42gazgTTbWqFFT/Zt0torCdegK/VvSF18Ui6Mz
R/OZaAXP1s63xWDpjwDyQaGdfGSxPkrZFqcjf4jMq+873Y5aPNmxrisAfmgADRrBlkE/rYziXnWt
SXbMH9VegUOeZ6y7xaHeTplXqoYlNvCffQnj6gVFvf0qdAv7otyCn+WDimNp0PMY3wxkTb2EnvEB
T3UfmswFWfOIoygYnllwd6lVbe/F3SHMknbdUXXsEcbUyA3TraKKGKCu9+DYW+qL7GoQOXAfO9n8
JVnSa+eGYMHJTE2R9mta7/4eFkO6nQRC3MSnx+mPcj0AyLNR3xP1tVFDzwNcn61iY0+F9oBuM3ro
xwgqCq5FuJQCR8qlXSNb3l4ZZNtbf7yZEQuG1kNQ1GKnoPfRnawNIqZ0rYZeVLuHDhMO4s2ZG/r5
B/lNRGRL3pyfJDC6w9h6SALRPum6/6XKIOrmjfbODHAcG5qacmdevPmRkIX0ftGtQPbACTeRi361
SVdY4u4SeNjfwsZ7cYrZeJ0aR6zJ73OOqVmN565YBNJTnNHNilaVZrj+ShNafA7ssThh5nTNddTh
KSj0J41kQECNguzgoNpPbSTRdVgQDZwfwiYaOF4jQGaauiSbJUP7JMQAUUMAVmLfBQLLu2yxCM4P
XWc9qUk4LWHqtGZnsEBFjlmU5YCJPl/oVmuPcLOzB4sWG+7btr8SMjc8Js7lAhMT//qljtZ8M4u9
FTVQvHS+tjr+1g9GSx6ZPund21yAaAr9VA+at7et0iUFUdJO4X8ACuk9qVJWdPTMOrqoeXLJoUYh
VnlrJ1xZ1RfKrnF4bJE3vIauScoQUtdowUwzVV9P+UVtJJxyewAC/8dXW/TGluXkdK/+Bt4k/FUh
KX0LpoBrogELSEaOeIHEbp8oyB+MjrTmyZvM82hTIiNb0F9pafrcYb4FOVsOF9a+oQHxil8rJsi5
61dkyi0ghy4otVy1Cx7728bsUXpLnK2zzLdZt6J9Jjl+RtPkB8/s21UqeGTWrrY8kMaaPSQ695/6
8qgTmGrjCTrjIClonpw7DbeIxfKBfLgZhjFxXzqNCSPP8RfxGn5YN7RA+yUHg4C4o9HjaBh5PcJ9
FxqdKSUWFWTFHoHluacspjmW731ySe88o6mJ26ZhAO1vfrR7PGgWNyPZQmBjB9WAs5IlEyxs5oIW
edl/Cf1Uxxl81B4715YcDsirk/ZqaOVVfQZF6djPPQbzSZDU+9kJcAdH47oPdMs/hS7M2i4x2mtf
AY/EYKqf28R+IzxB8rR6F5twBzDZmmvvDK3HaWqsSORDtZkQF1CmZo+IA83dEM/mTjea6DJF5XpM
ev3OjiiRTOL3thIPxE2pCt9M029XTNvxXk8Ga0WGTLJuyLG+aCG6Md8b97eKFT9LRGJZ+mPuzQ45
OIpb0xijh18bv6KjPWv9j1+HEFlt6nioT16Gdaoq1cqRNqae4YIaUs6sCi8etrHS8sq9UO3NBZ2U
JEHLxu0xlg2WEn2Lc97YP1Ug0gimreGTAZzuG8K9tl6b7uPBa1aag4539KBPEwB+dm3cheWIDDIC
PAbEdn1zxjhveW9tRNkuVnOHIm3Ini+0N5t43HOAtOjeHt2K33QSK+gUSBZQWh7HnoII7brxyRp9
D2eBhhgzzburWP3eTwQ53t3qFxfgHzet/7jxrObRiNep8Z8xsKOYvP1gtjtTdpcKCv8d5tYlfvYM
DZvOYQ3sw0Kqmlk1sZn/2FushSd/r++Szodh5BqfqQDJ5iEqBNtWM0m2CRToz3PmILPQo28t6AoM
PW9ldn7/ZjjGa4c/3gdkrPspm8kxNQr42h69MRN99BmMpnrzAB8XwK8XxwVYt22/Rh6hbW8kni4U
T2ET7nLu1nPW8eyR7LpaboLZdMhFGbbq0ZXaQl+JgKCcJGqgbzQIRjxfwgMhmmeae3C/4DnSe7Eu
gxzFBFw+ZgLLB/K3aOXIoToRJv4deb/jOkqJHVM/hkereqOGhkSRpaMHKGnykDfSJEOuhnCuys55
J76qkc3zlQU0/KUC+Hqjhcvw8GtPSySuTjbuqmoTHAIrN0AztXwuwQOv4RC9zV2X3PO9q6HisQf2
zDQu92J5TBunn2fjgV+tGKvbteq4ukJdW8S4VKeT+9ECXexsb0nXhp9Zb2ZigSFmuMyOpfOomA3J
aEP+nF9HE1t6g+jvjSqcavJqNzrdiCz1FpkRhVGuBDgDf37oNQIfXTcu9+rSru1rQPM+5TtFYGEg
hugYz1V6dAX2F5nGamhmAfAydKW2ytEKXzDxYN7L8ZWJ9PabHbft22TyAJZ8/XmQQeGVle4JC41J
BV6e/Q7Dy3yIsseomYeTVxfE+ehu/tqUxkGDd2zrXX2trKR9pUXlZr72ksVm+OwBh6ij4YAVrzf3
L44hmtdsTJcTlJfhbiYL/GWxLiEQxKZcJDvbGdyr4fEEJU7O+4bnw0ubxNkL5jXaFlcnbauGU5e8
qAs6X1KqbNclk4eXqzca63GBZC/N2Abv2+ShNwu9Jtz4XgRd0DCCkzZV0FLIW3mPff9xWuLuUxGV
7WHqoFFWmJe+wy3AwCWMPvtIEHeuhtqSTL/61Y5AoxI4S934xcTdfk9sKW1hOdTS7hNRKt216Kb+
0pMpieMlx6OgnXFrqPPTDL76YuSAZFB3AV7Dcy27v/0itP0B1S0VcUXXS8DW2PdF3O8aDMlOlpNv
s1Lw2cDEW6nH49RTDzYaiYkW9CLWdt11zmxMhgw9/TEQESL07oPPVjoBDN0nJ55IG4rK7n5KdKyq
OvCNrPeDjX+A+ElbpQ+b7hlDQv1U5JRqt7EWonkI8BGv+ulFqyugfKr/Rz2aXVYaWnMq0kDb88va
O5IAnPO8UIzVU3hUtUVWNsljCPCiRijIUH91g3skvxTeCEX6KNAqOOXcXFu3MXbc+d52XHiCVawb
t5Rj7rb1Bm8vLKu4TCWeV9moGa+FOX3vceT4j4RIFxbvHzOcljs8SKJsjF5Ga4BkXzP5CP7Ox8ad
iMooMhKZS+aixer1D//LpFvLekhr7UQVQC3b681Tz+P4VJCetWpMs3nPDWM/EgHyGiNA24Gj4hGN
ywWU1JDFPbeFQVqwJAjFng0tR1RMol0WfaE5TzIW25MeJ7TKbHLEWgQgkBmTT+gYZSiVFf3AlxW/
9bgljcR8CW0AT7tGUoK96XRndXT4YvoaHXyxHp+YI539Fu8RhkAB0yqA5LYnqauDu0GwbR/g74ao
Z9o5stYybDCu2oG2o8oOdayeXz0fR4eotLONoXvJdZz0ZW+hPSV6mCayOtbU9dcqzuD5FejhBxop
0Rr3DYOmF2N8RiWlTXL2+6L6rFRFveiivTdqOy0y0D41uaSDCZmYQxHTY+RW3ndVdqxrZ74QRKTR
nfLrA7Y9CO76/LUadJzQk9rcuDjJfzExDSrbanooE1+SlinO0tqztooRjA/cGtua4MVxZPaCS3c3
xLi+bIun3E21J6cW/QlqybWRpjhq01sN2vEsuEzYTr1yA50LmsPfCo8laxxmFTJbyz1GtoYVSeHn
Jy2fiXwZS/9OQIySWaT61YySEpUl3nl1alxpIhvXNIV1BKkXDZ5ff02fVYVK/Uxm9Tm7LlW4bESe
mm+FiRNjkHo6CVldt+2miN4HUs15SzhkZEDDqbwTGcUwgPKC6OQklozBHemI9YlbiX5I12jtAbL2
CzUIdMW5mi9pR80XTp67s9BSPCapwPowZGodS5EdyKovL2Flfo6GOLgbzNR9VS+Af+i+shIL7mjB
eXdmNVkPkXQRCpP8uwmGde8OZvfgpR0YaxttmiV0Tpg062v6Zvm94/svvZtMZ6Kdh0+d9tzgVvmS
UPkdyrgYTlloPZmV1xz5cVDA4JE0rBpYFatcRXfTGb2nGh2favGemwF+V1OoHVT9Y2HW0dkwk2PB
hJSSf7Zys8jCf8PbitGEG+rq7dYIg2vcUJ0Lj6TEpIQwtAwyi9scsaCE4bgyprj+0lcYKQSDyB8y
OZOGqXGucmgWT3WcSf5JNoyoueBW2mP1nsaOebJb8j4IYox2w+jgulm6Lym19K5sSSVTezEYCGoG
t94OqNq2EaqXrxBayn689xcrwn1T/3mq13haNBD8qBLV8w3DvBSnL7N/HMowOmjCENiFzeknHOGi
9GAX11ws80OmZQWsignb5kX/6sInPltQJHeLb18Jzsx3HvzhO2g0xkvp1B9hnfYftqBDZbfmt6Wg
fUkwe/WU4s+4c6lGWiK1tnynqye9hHGtk779QyyrsjSdH5MGrU2EswfBFj56isNWiR/zWse+9L35
wCSqeidSMNyIZRz3opfWy0NQHGITX0y3yov33sJFWTYEysTawMb8SpN5vubWQNQadjSEwfjz5wiW
ZNmO2idhQ6Z05uUVfm17SloD4r2EEKqG2pmpqj/7OKWR5mWzFnThXLrIBjfxiJ3xPZEzL54x7sDZ
9IsufO9czVg2IECKv9UZ7NVSf+pEbz4XdR+vkftZu162psTQXSweXlfLgwme584T02Z0j/SxPKjV
e6aBVSImSy0K3sFET5TaY4osBCBTqrNyKBioAPDCKgibxhx3edXCMSRjsNFfixBmoVa+85nDFXYW
0klMWOCDgca68u3katgS1RJPzpLxWDWb4JBNAAV1TCFZeECsmbgHF5e+hU72mXVceEyD6tXXM/sE
MYB6WPYJi5ag5QQyBSki4UsNynZuApKsMX1YWbp7UoiAj+MZYGNzqaamu1YLjzVnEeOKap2afvJ5
+oI+YB9hz4A51aLvijyA6joZvpxKg9vn1fBV1yADXv3QqZ6MynwuNV9/Ssb06oiWpy+hEZu4j1Ey
ZO6HPuXhY+MV9jUIgjM6yC9hLqviGhEXy48vaQ0skKa2+djT57+rBWSSHGoRSj6WnVVMWgmOvD7e
unJRio8EquxCO7bZUz825kPXe3CP+Ku+QKnD5t6zrG995gJXNsVXhRRiW/lkRC3ZG6Q8PQRNYG6H
OI+OeQbtepyzdtsHc/RoCQz3p4FkohoTtY1IpvwTdQXAZIgGUg2B1PhRTVxjHIz81EpOmFz7a6jL
odW0OS47lr/tl07DaD4gKhaR31rdTDEoMfCqjx1WZ+xvH7ohqPeWcta2SqjTLujWQiIflXanYS6p
whIXepnqVckcF3fQiY7W7B5liTyoo4qnlVCRISmHQnOSB6Dhc2NWwU+kCBdPstXFQS3FrGpMTy0J
bhVhCY9anbzwwWqvpN+IwxCQi1fb6IrCnsRJLxu+gXYhE1n05rmrWv3SLdnJogqt7gdBJlnr6MUB
GLh5DqmlDqLBHVInWV7AnL7U4AQujlNxjtd6Ou9uYzLCIMYQVXVf2cT6JD10dIGZh7VpCvx2MCkx
DwGTrIX6CipHla21UrOeReVpl5AQLR9TUbUAvG1SjaWgm39xNFc2tlgYqvWjV07BJvdROi4TPgqE
LmWbGFlY3Hd4jfW+78K4AtxLXQJlzTj2vtAY3LlxjAu/ZBEKl2+1P7gIH4d1VNDF5wkKcuASBdpm
rbOPMr1ZqUdIWIIyZFFcHVv5RDEGnedvUlyheIL1BjWcpsTpd57VBisF1k8uTbWRJOr94LvTo9uZ
P8povu+d1n6jY+vtEhjcmxsSwswR1ZF3DNqlgLEAp5gMIGunKO9x/mnmll7hyGK/1hZpIYXjG3s1
bOnEYOMnkR0RO69NZK8bvT9W9hQfDMr0s+ChOEFCXVcN80HcEURlxTwqPG5wmLSaVSLPaIrsoPAv
f4a9glvoUY0MiYZ5+BuvAlSqmClaB1X+qA2mtoehqpqLGhEc1x0WVkXY0GcdsyelUmKYJUCtrj+U
eTCRCd/U+7o1tH3TmM+WLhuekr43Fi3fLi94S4M2hyhQY1AlezN1ouH4TH/4ycFl7UBnAt2ZHKoN
9CyLOEAM46yZwGBf0OdTX6Wsnc8J+d+X29ds9PmfHae4nVRX9DT0XXojFzUKUxYXc0+iQrzQk9VF
gbRuiojdGFkUNfQm+zUUu2Mw0aYQ9c+bT92BJTIn+rFLAQPjP9ELsnARkhDckeqI3Oy88O+jzguv
GdkiJ7fCfBKC7lUdCoe239Ke4k8vr1AnLK3QYTgt5VYdUxvYEY8WwllcbqsM80/R+bscM7ypFnQw
MSdbLWgzTaLU8uBCJlhx5PY7aAinWLJ5xIcMpM2MNHheMBpHKIe520uhI0VRDbRhts4K65YMMzEn
zdHGTxjFYP1u+wJzWykhgX2VreImCQ7DFPVvBfNHX5OXEBfeVRH/82I8Bg3NA75Kwye/sSkjTbNb
46n47A4YDlPzQgnEnabEbQbmNfbMhzxwll3tNFDmgbFxq5SbZOh/7rWYpu0x5Ec4GWybQIzQxZmJ
lVjaJ7LjsNjja9zm9c4jXeSuLsfpfOueSrG82hN1ftVDulQ2BeHtUJwRMruwWFt3Vi0u8qfCFTd4
LJQTkd0Fj3o1rDvhxxd1XG00zYhZgVLBVkaAIUhMC0I3Yh9wX7xGaantaVTq37RyGraEp0MzTKbs
i9ojriK/7d2OCZ68ADV3etG0T3YMyt1S7G1QbsWfkSLva9NodrR4dLiOw1abi/7LEvuBpELPp0I0
w9l0vX6VWq2+stMa5kKwfDULFBbqgT4kcGDw7mZNlz3FFRTO0T3kRuAdxt42z73cqD1EPPnZqba3
wZRYZ+yBCCKKobgJpZ6NrconjAOVpULzmjn96jZjeba9stvizT2sSQOkPbMY9grgr6Jfb+qvs+O7
d0HZ2cdk8rRTXjUG0AIhEnPWvy7JaO7NuOUJIUGlqLDBd0xY9iVAfwArcTc4dLeiNgpQEXxrBg8g
HwkNeprQ31vxAw/m6s2G8O7TPbnJ9J3MeVqWLLyOTb8hDs84jpRq9UbMzAqt/s5KgKgQnwVSinvA
ndG5kIflxmIBfVRDzEy5yyYXzwvZr52K9GuYWOnG92tY6wJ5KLazhBbLN9fpFh77oR/3Ax2eX4dM
n1BGtRDWaweBnSz7oJmb+zEGEVSFnzo2ph4ZqRhXQMYhbwzBUB+W5j6Pq+QyZESmghzpGPs51iGw
EctPpGnf3Rp0asyDC6RW509VRJG9M3xzOdlumADm0tNwM+acfB7bg1Vm48XGKbtZt0GX3oc27MO6
Gx/xAMvOEJ0fvTkzz9Zg3f+pwKXLmGyWx2YiaS2KfTxUZA9KAbxqr/DMGZkErBshNzPJ1Stb9yX3
q5Lsn7wOWcQEsfuMhla8eK5UJ9r+s13o5stS/RyVsqVk6cN0csofdK5wXnDd8GKES4ExEUOqlId8
NtyrLpdweWkfUQMEz2ZZh4e0gFhYBNIwsk68LbyU5j5tRrEOsgUJySBkAJoe2xsj0xBSOKVBoZej
SbN65+fYo27Z2JU93Bt96j16OQu+XAv61QSm+aiO4fc57nWgFGLB5LEynKjpMY/UkxLOOlMmH+nV
WmokzZYe7lLN/7k3jtqHR4NiRzeoXQEJ+l8imtFGQYABhcPwECbVsRqt8n3OXY/5Ml6eY2/BH2bu
h40GVRYcYtAfILxCFagF7FULv+fMdx7TPIWNCdebECUnsQkNqmFl98kG+iD+NkNFGhL0kqMvN2qo
Nkvc4o6/BI+Y2o4nvwsGfKXZIzUT56bKnI5BgVyVw5E+jSctcCGVKO8MjRCMtCVIW6/h9JdBSybK
H5suNbVzjDHaqaPbRJgkbpHS/q6oJoznoTNj+G2sbk9eJypPC1jbreBCGsQcqyMTUyVXR37ubpaE
Qup74x4GmXNQFJraoCAwWM1ZBPs9teTTqcPpULBaY5Xh9/P7XLMu0dzSeKq4v+5Lz0NEaE/6kzrh
SKc8q+7c/a9jk7M8Wl7Yg1QS5AbBSNyXk9s8mDjT3cWJERxgQLT3aUmkIvly5lsU0GFO8/ETk1H3
6OSk2crDDWnIqHxQhEOs3pjMpm848O4FFgHfOhvAaDa98JEayoXuU7gr2D/pt7aFPcQUGiUwoCZ8
YTxpLuKxut3WZe8dGkc+5j0JUJL++qyZNU9TZ/berS4kUhdVmEOz0suJRorGiea2bdF6TgkOn2qW
gKGFCtys00fDlY0gs9Cw4aGyb1HA/ijTT1HXiQ8ajHA886iBHVw5a6cDhMY5pzrVLNHWJHyNL3Q3
pYbQFx/L8AXzlPCHMDxkK1X7OchZdWd0MpE5pcuTSWjxOrJYzk50V7Z8i/xTsDhi1+HEeKA7Ox0w
Z9F2hIlOkJSdepsEBD2wFPNofkzZkzuwuovaWc5mxhPdaww+o1b/0piCrnbaffgJ2ZlY5ER3Fkbx
8OnER57Vr8QBeF/0OAARoxP8KfY6sSoCP3oEPYMlQfF6cnHQOyC4Fjt3OBelFhy1BErgPFfWSe1R
hpunkNCgrdr7dSz+67EwtZ0DYCY5uFOxH0CwdnbiTJd5comzWYz8JaLDDRkgSL9jvk6jZMIFcsFc
Jkwn4xuL3ulOaFP5UJvOQ4IebwWnbHgwExripouahS+NfwAvD3fYi3hkSGMSP0d+9FAjOJ5tFPFe
200HoC4Mhl3q1BFyC/e/jloIpVFX+eFVr7l1cWfIb30/Vj2jFmtPv//2v/793/7X9+l/hx/lY5nN
LDPbf/83xt+J6YDVzJL6r8N/P8ekdrXlf3TqZX9c9rerth/l5T3/aP/lRZ/KnH9/v0T+NH+8Lf/7
z59u9d69/2VAKGvczU/9RzNfP9o+69SPwO8hr/z/Pfnbh3qXT3P18c/f0dAWnXy3MC6L33+e2v/4
5+/0E9QHdfuc5Pv/PCl/x3/+/ty9d/FvL1Dw4t9+/I//k3808ff3//L6D0z4/vm75jj/8CFA+kAJ
CJA91/79t/FDnjFc8Q8YEq7vuLbwhe/4v/9W4Hge/fN31/iHSZSz6ZjCMwSvaMteHje8f+B8Yxu+
7G+jOBbu7//5Ifzlj/nrj/tb0eePILBd+8/fTYPfqrr90eVvaeHdagjddwxTuI5vesLj/Pf3a4y5
N//Z/0RQ2GDSntoftUmlJ2ftqc7EqooWf6umdLoYYgWbC7RGntU9zbidFU1BG1aeJZTm59n/7rXq
rdTF/91rDf89DmWsnpzM1MbLWPfc/RqryU1Nc387loSywLgd1NqTQw9qF0o3s1+brPL/PIytXDtK
IlXtm29hleUn0/FB8uSwngt9PY6RuxVObb0RffkjLbrxIZzgx8KlK90m2aTS78euaiw1DJ84jInm
U9J1OMejv1mhcAyOs6R7qj2n8oNjEYROI61ggqMap4FhHiCS3RGiG65BRYgDaUy8WjG3No6TqmQN
WXKqceT0D0oaUGEmjWuFVZyShamVyqc8Rdh9UflUFHR/PaGGauOgsTqlVapRkcrdaueHwETqXDaR
dxtGE3TOcB42k7l4F/RLwwZozrtEcg9hzXTX+HbJMmhbtiaNXb2G2pLheZ5qMiKgGsrLIDeBJF8G
LkxLu6Kj16HS7KGQ5uT1VHXob82uo97rFhoToD5GGUv73yDcNJJKFYXwvMKqfUErxaMS56OBBktC
JxZCrFS/9nrWXfk9hl1BqMifFLHyu3Ln0/Deq+tAPsPrv3qReqPMHnYm4rM9EyqaPDvG3W/00j9v
1LFKuNA//jihjmHT/fLzb+6ZlzkZdpYBB6wx4+gZv0R721oOzC/pzTNhunw3jOiDEzF225q8xaNh
iP5QuSP5m0YdX3AVc9aFt2D0MnkmQk38xiD+owdHpHysCpQgoFCA+2ObvKq97I89oPX4duzXnmsK
sUuyyCGTg36Lgax362OBDvItx2Mx2FtEneFuMOiFDAvUYa0do2d3Sovd0gz1Lpx071q1MN1U+yKa
xnWHaBFC+mysIgvand2J4BSaqUUTGlFG2Vt4p6O3h4qs6yR4ofTbVJkoLzc+MnDfZZab2h3p+fh4
/agTjQd9mu8NZzDXgm5VV9/dnkV7kH291e+VX2sHObz5KpXuQr+oL7/y9eQX+mOojCzaZW+YSy6V
BdL4AebtMSkyhDtdWnZrc1xIg5MHb+fpQXxz6ArtSBCN1yUKE8LncSXe2tp3rQM5SEErL7lEgBI3
W15xHcqIRYhDXJ2QvxM4Zlc4iUpumAI31KawsNnw4z8foUVHRc+MrhhkUzbdT5aYt5kbxk94jtGF
kXTceAxhkPfTG3FpF7eot4o8rjaKO27L54ga5uph8mvMH/AhWPCOoHWOopPE8nPUwK1nulk+h4GO
Xb9wfkQsOKzFjt9yD/xKt4PkVC444tOl+Xkp6V6nBG/ztz9NiT9nmz/PLsh1/za7+LovLN92MJsB
ooQ2+9fZxTXyuI+cyPtInTijLZRi/Q3SUh20CoNv6jjGavfv479f+qfxf9n9+2tbKAgYEEzW2kIn
+9JjfVdLS6I8jqGLoAvM25zQTALeMvlnVhvkrBbPsFx66HS347nAdQCQjUs8+YpJa4K1uu7Xy/54
xa/jeERB0VOv+H//HxgxgFKNxfPsoXFtB9qjsWiaU+BEycp2Ohpx6XAIJzN8zQHI94DB+HE2XvU+
HDucY97bvGw3Ha4PO4R57aum5Sj40rtx6Z4nVtePmtPZ1zzqz+Hs9p9n7EV2i+NYa8Pt+s/FUOd3
edNGD7ndhrsmdPFWa0hK8ps5+jpIwkqu69OJltVMFG/96MrjrTdFaz1fgj1U6eJtoSZVx3s/IW25
Q/4LQzz6anQPI+Xy5wCW8Q5PeIwW5OFwsPZdUsUvoe91x86CYIN3TPzVFMnqX999nvPXm8/VbeFY
+MB5ju0IYZvirzdfRzwXwZ9F8D2d6Q0bLp42SHZ5Rug8KBzDy49qWNuBAWc4oTu6cFfeqdN/uzDx
Ite9v12uLoI48fONfl2u3lIN1Vt6lf2QkU6zQaSKaMcyK+KCg6y/VEd1ZBlNOvnqsFslrBxGGi/Z
0taCRSmvUOepG/s7183S7WLE8+V2+ue7GMxjd9Bm7XWJQLnxYL8MWt+c8FsBsVC7atNqWXAkrlMN
9BEx058u/nXZLM9EuucftQyVWsXbqUO33QA986ZzzWATtFl5botixvIDn2eX2Z/AdI6pDdBUPN2p
XW/EgFGfm70TIf28Hft1YeR3P99BHcPlwD/86xvAMP/LHWB6OKxYju3pPvW3pf/1DojcKMAwR29+
pJDIW2sNRXPTRLN2zrz6sdJww1aj2yHXwNSwKaTtgelhCXMby6vV+STFLn90m/3M0pHskMgm9t4v
//Q26oS6NnbwT6Yz2ZHn2ICMl4v2xRbFtQQcDe+oSGfI/vjZYp0givorJq3h/6XsvJobx7kw/YtY
xRxulYPlILfb7r5hjTsw58xfvw+gHsv2fDuze8PiAUA6SASBc96wTNtcfVTDeVyLjeupKtV4r6Oy
tnft0DhBbdPX2hDXj8BEYtw/wuC7uGOYOKq4I4okydk1whrufWng74aqnamqW3wv0DjrsRmaFQeS
f2r7KMUzIq3xe03jGLoiWZubDpjLDQxVlT00RYPFUJE6RSEp3Vx7rgMLHVsqQzg654PRPHhjQa0C
modU0AHxoMNMcanyiLa3Ee1YJUA0/HMllKfQNM03On7Cq0aEsi2iorGpPFRNHPmKD95iYAD1gxwo
2xTYByuUBpoH2XG9V5YLBcacGrjWKO3BBH9ftW5+2wUjCxBx5uhZcVtauXXUKrBEH9vlCNkprpRD
rxdZ4spaXPl2WzlCtsthEBovt5VNny7/eNvGK3b/8W03P71sme88lAbl+5YvqOF++rYHYCAtr2yV
1wRRdhBCvIaU2q1WGqTxFfZM5q0+deatPHNRfL51v8sGJPAkqJy+KTOqVTIj1CVHmW/j52gebxHH
u9z1eq+P97/80Ch2fuP/dCupyPiiQKtwzqFqVvdehGqpPPDKu7YE5LjvSyCOHRBlZqEHqUbkKX2w
aszC3Epdony20bSudIr3QqvoIo/GBabP10A2scPhgmFGdbrJt3LHqXhJt+INUexkGGQVxY5UQ+pG
bF5D/+9eudO99sqdruxVxeBP12oYHzwVMCj3czn+9gWzSArfyAOaoT/nMtFQMhDcANHZUW/fx3r9
OxMatqkKDgdKkcFfkuGiixRWsOqFwip8lGQ56ZN1h3VXdwQNhyFV4wffG6Tma2xTX+bZXwVBVWz9
sQtBANbhY4+H8KMGZ80LWuVONgkFAqRmy3A1AOnf1x25ciQjcnQTI4qmCCXcVVgD3jnijGI9juOU
K/bXjjHxzFOlzEs57Noub9Khrf+ug7X5zMJfcdLbyDdnyKMVq4lkOGtxWdyrGAm3kzO+ACfON45m
wTkry+nF74o7u3OHcxKG//EcOORM3mc0HFahqmmqpgVWlGqI/WnN2Q2+W6vVPL6Ch6kNzFNGBalz
aK+QyI2Hwsp8gG4tZOY+9I4gt/pHtknNDgQ5tg0ilIe+/GLj8nuWgR7xvTEdiggyDLXcOgWx9SCj
zs/7R5B2v5O06o5kbMtb9jLmZV05YX1VUCE4yjXjZW2Yuh52DX2aLK/jDLlqRERtjXQrILVDb/b6
E7KPyjYp8cqrhAoiRa33oTdhRN+ikUaayToZafEoN9PyUCbQ3aDr38rI5yNYp4YD8ULuvuPavo4v
tMnA9741D2aMEpg8y+zR/VJN9Y3USZDt2MuYB4oG7peWzPGndmNQeRvGMK8HTQ387X9MbZbIQr3L
UvGZ2o5pG6rtAdM22U98fJG7ld60U2MXr800uGR9/XrfYtQSjxNc2jEPx5MUFpRnRZI3e7tubgtD
bUAGisEivMAQPeOcqqlz8ooo25WeFx7gC2UnJ57ttUPR+JF1lEehO8r+crLxmOBpyPuVUoXTJ/pP
Z5qQ+VWtW501OHITaKPFqjuRx+GFVMlCDXS+/B7p24XnzNsu86H9Y3cW/ULir13lCPQuZ7HQuh7s
EBcvVxyubX1eCjNCUEG6p6093u7tuejtfe7XQAFGAwZBWKxIa1t7K1WM59Z2b3zdK89dOg3nuPWP
TIEJ4J87R+iC8qskN/JMHlzpURD3yMA3qbaTbbWHWJGuB+rWNkz4wiR6vgCG9qlIz+qNn3vqjWTo
X0PZ5oqOt7GXYeICWynXvtW3+6YMJvj0fx9mQWvJKIJinq7vDCMocQ9+673ETkiCyPapxMaDeTfb
w6qjzngyRCSbWt46R7UdTzJijvnT3heoIE6xOiyvbXIIOZPvWjc124E9Vf0aG/DUh3a096hgUQgu
JyQejdxYqnY0HYspy5+1Or60F75f7KcwxtASAYhvBqDQRWZrHqy/3H7QzPYJeZDwGyxnsoPeiEoc
KoskbaZwHgAJiapaDzn1MTeK6KlFDiNEEclsNBlIJgtyBqHokUEqhgX9u2FoBlUx7oP//kghfPiP
R4q5EeqHQ/FTtWz7U+IX1CwliHw2XrOQ58VBTuRGHhR0RTfVlLaLa5sZttA0dDaelzF5mqo3PHnW
21Vy7KdQjsfCA4Jlxp/kVO1jqGBzEveecS8Pk4WYuslK5NpkRw1+GZWe7yq9wMdIjEU3ItnYauMu
ZZsB94fStldtkDbCJ3Jssr02Vt6XylbwkjDKaiPDcjbrXQKhglUnvTHqLUekmVuM4Qk719LuetU8
yQjTqeILDEYZyENm9zs/jp37wIt+xGqWHwF6BrvOHKHbiSXrJNafn9oksCb5OO7apoA2WVxyW5+u
6wx3OloDMs+zEnzrqPtS7uqVtaaHvFKmwD/Zs9qvMHpSv6lzAFm1s39+HJo4vH1MMdSq+n4F9XvY
uvCEyXT04a0rDpVqFTcqkkohggi3tlVl2MyLDhkP7oiwvmrulVpPMbYWY7zeCm9xIsWgMZzy9bvr
KkV3toKrflOFYXpnzO332fHUr7HNMs0E2bOUYU3he+skYb6WYaOn0dpwBx95PzE49cOlnvb1UYaB
Ur04FEvv7KDWgNk0S9ewfnU+hnJARazHyaqiU2lrL/ItJpvIhR3Z3kR3Di4nN0Fins2pIK8o1+Ma
nj2LUtMRehdr90+rctmrVx45fNF7Xa4Doyv21BNdRG98Zp+2m+JDFZn7cMQUNtZxoxRIEkMcgqxs
jjKci6RgtvMQzfu7SZ7JYXKEDOVBFXAU39eaLVlu3IWDDqC77xjrooiiFxtqvhC/mE/JEPhfYXqF
Th+9qL6F6Kif50sZ6l5mrhxbzYAi0Qtx7djnmn9GXOmb39h/JdrkrAIbnSsvLLKnNkyPkjkm2yPR
roPJ+1/tSGnqh0gx5oVMP462h8eTCGUOUmYfZcc1TXltAx27A2O8VxrVOPlqWGx4+akkmQmvB+8t
9FULn11EaLayN2DrO11G16CGkRDd+2VlnGIvrtbBaOZrYzbQPWUXtgiGofrGvnHGwN72j308+E9l
519YAJjOmttYT9tNM6vlt0o3TxFv9kfXDL3L5bNAmny6PEPhQbazVDLXFhXlCAjAu3KDUSDMHmeO
cZDlBlYC2l0za3wOFCngALc4tLNKhE6Z3DndUzT6ID7IQWFdQXJvhZ93ve6FmKpss2z8UHXnyeuK
D8Ny6yUZ2PkswhItc3M6/0EUe7myQigk2kggo+pVvuiUuEe/t+/+4w0h0mPXNZdl4jeAxoMDDdom
c0L8cc014G4W1bOV7ACjqoBPDG05knDewnFJ9lAznPOAyNdCysBBcrjvU7P+eh0B1hdp9k4fF3yJ
ywMqSO2CSQk4ehjOr1jEBzfS3sFSs+owiF4ZykPQDq+TPSIoKvT9r9fnA5q+y0TTXvGD+Pc/VxdL
yI9/rqmSLtJtFx9oh8/345/LQi2busAOdm3nKbDsStT7SCasu1TzTjqauG1VN3e1OMB1b+5ke8/L
DVN1tH+Y9KcDFBwkilQcSVA/MrYTybVwDZH2Q3ztl54obr38979Ecz9+cvhb8KFR6TEN16CySwr+
45+CJKcLgNuOfsZaYgg2nsIqFWlAE0k4/iqdWmnpG+dudilhFtN3PN8x7whaVqDNZJzDQHmeKFRs
tIFUDOpCyQ37qERA+/6cyTaWg/dJzivxU7sci1jxiIyMuPbaHdvVfW3AJP5ft5NtahNvy7B7cACf
8eVBf1ptMwvlSiR6s2IOXlpQ8I4oali+dV/Zpvosh+qh+WdoP+vvhkolO7gL93GZac+2j767hjoK
sjVtYIYw5slg4nMBuI9SxGaIkbnDtzje4JqRoBzRhX/OPvZ+HqeA3hmRa75ce+0t3EYDO48ntVwm
y6Xz9eCV2j427Hp/bZJn17FQQtQbGdq8uNsx83dRgln64jrkeq1ss4r8Tkf8aScvvd7u82WZp57J
KA6rscDqeIYZSdEwhh6j1S/2hPt81LrDa1C2p5nVLaokCQ9vBHdsAW4RzqJXnzWkPpaKlT9pMdZI
cln7FgEMNwAfV096n8V3cmEr+mSkC6nZt5H/T9dBB313l+vPC/gJMvr4E2Qk+j7+dDnSylNnn6Cu
gKxxFJ5cpBGXo6UXq0wI+Mk2eXY9JLIjwJnT1sY/4/7X4HBECfnfn2Trn/lrQ8BDKF4IapPhfHqQ
ETwoHL697k/MxjWUPi2t0tcyG1Vo27TT4VaJPFaS7AarVL6UkV08RtNffeZALIiDk23X4CDfwlK6
8vCevPResnHBtFKp0FgzyEbDTINdg1L7jSXODNEmz2TbtbcoSURcx8mzISLnk8/RDYwaqvYmqy45
Y8rJUh5kR9Gx4Lq2ySEzZSmULeko5VwqJ1lEEf7cRo6WA71k8hb//j92nA/zvgkuxzBMF+yLrWH7
CKDm42Q5hhHSf6i5/Yxi9bGda/eBrVx8ahK/X8pZk3Lzjw4a5wNl9ehUvbW7tDdv7f0c4Voj0Jti
/OhE3rvxst0InB+p/1dUe2evTYUkl4tg9XXLfDkTbciAV2u41ObCCxuS8fI5lt3yIJ90eSYHUnmF
8iU37bLxcnNX8/NlNQt9XEGzqdDCXOS9lx8lYSkr0IMKUf5YyVCFQPgAyfwSSbkqw4fbEY24mUbW
95nlPA57Fh5MbXM36BAMpSdUxUcUI6D3HfuWeH0dYVs/fevQ9K69Z3kBXE2zSctfY9TS/v1TtP/5
KTqAYkyMXEzcXMAyffwUA6uPFJX83k8rb4MlxqKUNN4OtixpyJg0F8kJSFVGGzWoOjFONlU5j1ca
9QZYOutPjjzBUBxV0OYk0+DX3HmERj+215q5/NQhc+Yw7kD06NH6so4oUMFPb9Wij1eRnr1UYwQF
TOiFNWPX3BniTLQXpj3tLmMTkOh3JpLgMgU464V3j8jDUbJtjWRy70WfzAe+9Uk3L9McvhRFOq0L
Xan2zVDGR3kWD9OfMwDjf86uvdezAKGeY6JjNfDvn41miUeIHwSwUGLMWFNpyHx4NutJy7aAA3z8
cJxMwRkbFDfqhSYGmyTy0DiJ8CAwIo3j5dzGkvLYOziI6GArl5bsugyQXZdDbZXbeIgw125CKLdZ
nl7mw1KELpuctczdw48p4Sw26Vpm9u2++NMb91nxgNTRRgJPJBBFnnVN91Q7HUo4ApAi268YluHv
TtkuwSzXYR7o2XhuzgUQ9zlPoif4RWunz3CU1FI2Z1GmUCpDNtEb5pG02hjeJt5wGabM4FSzUTgR
izwaaSoVkymoJ9dHXHZc3vIfp4vr4E95uU/h9c4kPDBuET/oelN97G9aI3bvvLG9lQsrsPEPmpIM
z2aN058Zp+0NLD/vBomIcA25N3tpjPo2anjPdHKlnOMHcfZJyizwNajuTIsk6qCjJSr+aANZ410z
1by2RCiHoQI+3JQawluFP1ULCssZJsx/b4qCKXvqy1E9XHZFBqy1nYGROR7bDJGHVpyFdvHUDYV6
uLZfx8p7XnZfilVc7ofNAcL1My5dkpzBowSaGzWgtaRpyIOeRd/nDDlxGfmD5iLv9iIDeU3o4E1t
tBh1Xts+3QcuifofuTpLwD0/PUCG7lHeAx2Gkd0/0t/JiEmSHxbl9zbUswNwhvCUCnWvsZnQ+SKL
vbIaK29WsvF/dcuOtrS+NY1ZHmXFooX6aAf9WQZJXUNdQE4d3izVDGXsNCgj4/lSLUkS9VeF9v9N
X7vIPGmoxfrjaA2r2OuClVGVhRAxtiGCds8ROfR1EYUgr+bZu7NMxNGBXRjPbm7GB9lmi7oTUoe8
6PxqK6N5MpGokQYRA1ZE56koGhPSh2c+uOG8lr8UFLh8oyZ2uJZlFx9noQfW2kv8FIdHOaLGi31Z
5Gmxl2Hl2LCgRMVQhpqRIhCcRMM2Nef8BpPWVUva7dYuJ8AWVQs8QwvVYY3Ga7tEIgy5UNnVKOp3
r3TN3eQF8xLTnnCHmU+/CsZROyMY3a9mqoTYbAiLJ3EWi7bCd/XThVXhJJpHsiViL5CG91aoM++L
QyP2krKdBce9jBBwWksnCNdOnPtZ6b/JqaMpkJPoSyXbwgUWyioxRNXcf2jTEUKwwBq2ep7sQw9p
altYpMqDkvkPKN01JxldR0isorzq7R5yRBSME6ZjQLKu86Kc7HStCU+t//NTswydXg9P1DxlcJ0y
5fwo+/zu53WylGeVie6zi+2YyHqUbpzcoHOOwjSNO1guA/TEApQTumEUjsOIf6oVf+1Cs4c1WBV/
VVl776Wm/9tuX/t8stnGaeW6APr5s2m173Bl829BYgewZkPjUOpUZnTFwMRZj51T7CAAEllNQQYj
weQnN2ZEv2mTHbn7aIckE3tVgXJDAgJreLio22uNd8zTTeH1J74FD24Qmj/eTtIgvrQgp3HtavFE
w/EkOdpq6p6UUJiqDTU16s5SanLaNHoa0NtV1frlJh+c6CGKLetQQoRCdVGQmhuYYytFTbyNzDIx
+9QPsVCMwAEE4OHNdf5z+G9sSBxmy8vU1zfnFg742tHAxw5Rkn5h/Ivmm91rF9nZokcd42yZXnNw
1NJYVzVYFAczDDmi6PBvb+saHfuuc25t3yyXSeXoe8UteOm6HhwtSiDHWhxkeD3UlbodjDQUUh3W
pbOzk2FLriiav2o1PFhwQmuT7A7cWUjHI8vEe8ywsecbZweVDSHEV7hxvwkrG48x0W2KgRH6KaSw
A1AMVbx1I/SEjN7wtvjRzQecN/KbNGm1TafVfHlM04Ry7DvPlWP9GGcr/1XiNup44C8h3E07parH
1wTr6oXeQeJGjBDgniC9F0qIlZhuP6SNWz0WMdISapckG9lpRK1zh/0wPjB0yqZAQ0mzpbK9l6GC
ZvjRgoC3wM2tLZekyZ7S2EAquRI2uhZA6k3VYCYVZaDIwhRMmmrawotbnMpGeUhE9+VM1S1s7XIw
a9cxMmS6tbeuOSqHxA911PPNOjqEUfwyvrmWSP+SCnLtUk3KaS07hqQYEdUQAhzZ7CwTHyH7DjGu
F10HgTM6z2Wv+8dgLJtljqYPXrsx+h25qvLF1eOzPATIvfqVf6+AXji3SA8dtan+fu03atNdDyVi
erJNxyYC+j6SEgtnmMZtOkUAzILyr9bK7JVn68UNLjPOLQZbw8Vc4n+MKAPUT4fSfDHI858DCumG
KKjJKEay5BqJPlYaxqWv0JT1NRJ9UJOSXxlogCM6LvF9B9jx8rxVKeiRkZL6Je8rEeN50x99bMB5
SLPbCcX6r5bbLOt67r/4StOfVS3fp2mhfDWhnd1UOFUuBjEqLgdnG1dhuZa9KUQnqE8lsPCSnay8
tV6k6b3Wdu+yzP2AAC8K8X9+gzgwsm0Lb33RJK5xM876ucschGTzKUrXvQ1kTGodygO4q9sR4QDU
Z5s7S+4K6wZgYRhh7OOJxd+lESNmbEV0IFk+Ej+r2VZI8r+JNnuzMmANvZct1+br0FCzkHUX49NM
G8VQ1UGnvC8hteyQrdfXbMaaBbDg9FdDdkwrUCDMsDfQ7LZ9slIProXWzTcjQmxHB3Jgt2SRqKwu
O+U0wh5l7p/UwKkPfeC+azdHIz4Vc/GaBZlx5uWDw63hfZElO6Tglh7MurOMYt9BtAF9EhnpVNOX
fVcVBxn2QeutwC+mWxlGht1uUXOB5S3uZk/1dHB0xVlYmCpseq2IqY17YM782rpRTSA6taPZi8Fv
w1eevYdeS4In0+AFVuoZSt5RUZ0mAcCiLLNtaiX66aQGiuZJ2j2iyKpsu3Cadmzx+3M6IxAlh8QJ
ZTu2sd+RZeET6UOyb3rW/8d2zPwfi0lHdRzoeyYvDEP7tBszAOQGmlem36MoWdh91d1rQoE9afXk
UDYJHkVCSEa2lU6jMemn3VaGsmM2nM9XjYq2mwoPSSjL7hc5HMcRSt4CFYK3EzCa2QOESx0pGwVo
oWO0DZ4CHPzMqjaFpf41Kwjq5oEDa1R39OaoioMcIkMzb7lOnl4vfneNvM841d/+Y/cqQaLF+92r
w3sI2hYAdlLr//h/NbXahENmDN+QCs42WYAFmyHWE5o4yLMyTHmtR2p7riMn3su2SCwqBij68wJA
SbPFeSReyMYOZ91TpuP0nPQOW6AiYDNqa3efzno91S9t49vZ//+4Qa83rRXMWwl4s0ByL0KTCq3c
FsswMOPkKNOIMkzMMX4Xyt7r4Ou1bdG7uIN+GHwNUQHiB6WKUDnWnBu3KAqEH5NdJk0yxAHgh7HM
PMPYUsnHx3r28jvbMZamrlavdTIpeDXm7QMEG31XJmwiQ9dM2BcY6CiPvf0zQYKXT/unnXTKAsXW
+FBqTMl22SBJMqb5SzAx5SvhqG1lmI/OF6VwcgyQQHWR+ro1PCN7idKi2YVKB0dEhvE8L+zBn05D
3E9fjfxXnM05mke5ENnAWEneC4pItCpctTnI3gkzDS/MazLe6sh2gt9A3kzNomAjf4NLaHpfCrfP
Hzovr84NeuNZgHyLZcXRviO/i1iaY4GNKX04xCLJLxwceTgQFyyMR0ONjb0daeGmseL6u+u8Kq2D
U/THC30sIP/9+6/bAjb6/vtPrdPWHSD0lq7qpitB1u8YgjNOMWjc2dlXe2Qt8tXUXHPThLE9bdAC
QBgBkq2wwwz76iEMAnMrI9kORAv/g2sMDQoIx1Aau2EwM9SPcV5B/77Ilg6K1AvHn5u9gVbvGanA
8r6wu2VQp9NZNuVIbWx6JW9XMpQdpu492nVH3lpc5MCqumnC+UlG8jD6Wgkrj6xKT81iHesQzpy5
cbbIglKcjMlDssjESU5FVdsC1fo8RoBm3Wx6IhUY7CukRpdh31utgFXPS9103JV8iC+PvHyUo7bY
mmZ9DFANWli8lraxh4+jtJGUhzIxkWFMrfRdRyiGyCsccYUcl5f2q4Yy3rJEcrJc9EEHyslLqmP7
dlbLHhmDGHSFkpjzYyzRcJADlRElJ9W+/5QHkOG1LZoWM2j4G9kilfyvKYMWZS3gWr65CN08PEDd
QTMq9r+bzP13Murau9Qs3KdM97MH1QnvwC8pX3Vsfo+qkIiqhcwU7LJoa1OzbwZSv2eYU/mZuTp+
aPhAwkS1HpWYQxUOxcIr4+oo27LS2xZtNm39uOyPiq90R6WY+qOX6m65uMby7DrGFaNlyLbvNgSt
oPfauLts4kKSF0imIOwv8LgSgSvPzLCrhEwIpbKpZLMXgEm4jrMKqHvoD8wsDzTzTossa2nXrKAM
EcqD2gbWXW6WDyJdfphqK4KYjvTiqe79xadhcdWioiFpjersm8ekqUNcDTnkODneIpAvA7KB4BeA
KHwtOhTpsU/JsJESw5xIoJhMjfq/CD2+TEe3jU/MOPF5bJxFWgzpvYxKO8kAwkRiNorP8pClYKVm
iHEsL/5uM8uQtXzpLrOkx0O7nn42fk8pyS5dGZXCTCxW5ncR4K1LJFXSksR/19fDZkP6Qc1WQWnP
ByuM1YM8a4dxvpzJNgi0xkIdUiqMXVodUHstD0ah+eC2nA7rz8u5ZkIwzRATWziAJ/duNaGLknXp
je76ECmVyb/thmxeK5T6zkVWRisTr6en3BLiCQMAmLGPfsXsJ39YuXDzGSHQx1GMzVnEpqOp64WT
BFlAfRqV6kpxX+2w+e3byK3nHjoOZqllTwX0vpXvwiL79wn1H5RrfG5dlc0jkyqTKd2fcPqJ7Yf5
UDXOU9ii5idfvUPZVUsM8NKDTF+PChTjUlXTg3z1yt4sav70Yh3xp/d6rezVLaQA9aJ8+F/Xy9vJ
C0JcnpZWLZwf8wqR7LwN88WnkqbdUc9iM9zri0sSy409RNz0qFmyXx6eytrH3s2zhyeTTXsHaUZR
9DtT+FzObjQfRqcQ0D5CMoXq2g2MiUmS0A4c9FCrtjrNrVY8W1axrKYq3XZW662DNrR3gBeqrdXr
9lM3W2cJL5la/P5cKjaPyGRbuyZAbjNo0fpXeuMcwXHbBVZo7oyxOqCzkH+zFOpeUNy1k2nk+jH0
dGvtFXb/NWvsrzLL/TY0a/I/Q53e1y5DsfF8LoZSQcxXd05Ih5jzSkshvcVFd2y9kDVdNwXuSQfL
dzLawX3Vs/ls81C+qkb1ywlH+5tRZoBosYF6hm4YLrER7p9Ghypy5undYxrneLZ1JClUpUXroQrN
uzxXelwJkHbz6xIXvc5sb2zk/XcISXgHz3Wyg4Hg1N4ZBvXoVlWxm2xYnJ5Q4ejG0rktY3RHbXea
73XoRWDJhu6cx0WKg6Hbfmlqnb08astfmbhwXs5G7SVylBT47aB8d+b5hb+k/sEC4OTMlfPLGrKN
2eH8FlC02VUDf05v4scwFVP1kJfV6xgb2jctMNVVE2jVIcGj61lLh4Vsz8YWrwdIEhtpVhcG1i5M
3fDL0N2NPNz72ZviXQnHHagHfrKgo5IfJjrEYYWw6VS5GOjYXfkU+SkypJZiHPGsDk5uYGVrfMiD
52Swvw7e3P1SkhjlFOwg7CLGxYQ9DSo5SXfOCt/YGJ3aHx1IgEyIQbnpUB57xMKV6RIv5Fermjda
WbfHpIjSpZOU7hEEqXM5yNAG1sUaBJMt2aE52oBOnRijZjGnctDl1BOXG+2cH5Po3W3kYBxhhqWj
FuleV3BcGAe1vvXVCFcZO9c3AfSXLzBnkEJSzPyXgXz0HM4/cvaJy7HO1QcdxbmdEpvuzlRwcFVC
IENB5VSvTVAv5TW56/7udASyygwVq46v3tEyoNQrGjI0mhaOpKNrlddijPpYOT5GcvUhDobwH5Dt
dTc/QiH603RtB972KKMB6y6MTBFgk/f4v7bJm8ifMPbpS2aAN7XRx15RiQ++dH3V3LaZe6/j4PtF
NtlWe2hAJd6posn16gzma6RuZWcsdKxRlDcXMvT0iXycvTUdNW6WzdivwQfhkDe3d3artI9tGB2l
U5au9SlOB8jb9CKrBec9XvS6h2iaYXQ4kQTvhnUTlJ3Me0YeedqVpOky7BbahV659c1oQYKQBxmi
x8TnZ1n5ivSRce8jE3UfRwc41eQrZZMyWN8N1Wv/tM042qzAk1Zr2csqo/wv4Jr+ifDiUvF2oQtR
WuXh1DT1E1CvQo9yLuIc9a02pBiDo/NUHoYZpw/ybsge8yKfPW8L3/ZPJPqukeiTI6XB7Phh5D+v
kyMbcc+3n/B2XZQo9Xao8xn9ZZ9yit8NlFe8G7XpId+4yH/LFnmYQN1vcWFAQ+JjR2On7AJkoth1
M3Xl1fkhxFgawwkU1njAAfLW/k5G8mA2kbVloqiXmhUOCVQWt1v2GHUjNqUtZwDwgJg6786ZIh8N
4/ghErKfskmeKahlrbpgVnhj/N1BdqtG3CyYbmPcQsxs1u8DsWqdsqpc2YlSgV/OrcdQi9Uj64dk
MWX6a02e90ukub/mVg+fag2h6Sn3tYPmJ9ataRoh1LOg2ZfF4K3JRgGNaK2zgxvZY1Lm2wSnh2c7
H+IbqyM3KMMR4guzltVuaqGSNuHXvlS0g12U3S2C0dmKnJQObbnARhRrb1S/6/WsNeZt2ijKnqVE
u+4zUHzbaZ7/AuWEb3zSt5hjRi5OXfrZoNj6I+spoYwF1FIw5vYuNaik/48RZDeLVetr+hYkgraZ
y5aihp5lJ/bA5Tor1ewr77KfEE79X7r+rWu75j6FEm7ufKcO2DqVFtmb1LofUuwiYjIla8ib1ota
KptwxPxWU9I/I/jt1YPAPq0dm/JVU5rNMswSluCCO0ZKvVumNXtlvQQtDXkpUlzUKCXXAova4Caa
xptRDSoMlamitEoDoA0fHSRXBv13oJmYxKHMVQNOXPRwqp7dssqXLEqTL1OPgpnPH3OfRl67yeEg
nrAFnHZjCyZ6ivoQXVCr2BVu4Z5IN6abuEbLgU8MNQ2DgvLFapI1+HwyqglKuY7WXyDM+hJ0P51y
9MiZ+/VphLa9kO0mErD4ZI8MQ9f/ZazGd8PUpLIWrZjBEIbkbq31ZxjShqzcvd+82pNnk38h6hf1
twCdCuzz3PCmjav6NtUSfxmAE3vVkIwJsL2PVBwW5zbxgNjjata0dbQpbb16TlAozOzE/pGl6a9c
GeovTlWV/7X0tT5RVJmqPDDFaJxrLohi8DofkSDtmGgO0N/pCdi3d67Nrzg+MfGic3Kweg/qaZog
/xfFSOsrbXfXD5XxMOoamii0J9in9BMmvdDXl0Y5YsuV6fqTDKNGuHS9hbLXLtpjFZUP3uymN74W
DZsQncNzWif1ciTb8c3I5odIErw8d19aTvW7scu/DCzKnhXwU8ts0LI9xZ/fbduoR0VtKN50JTKW
Tn5ukHp6rEV7CKtzFZjG9L2/qWK/QEeW1Lvc0RfJrG6GGbFwud+XeQEKXOMp0ktrL7z82q1VqPmi
sox4e3H+krKLk5ujHy+T6c6graRWn4MBAwskodh3lfTDv7yjKjHGnzvkELu0uURq/+EdNKLjPz61
pn0vKSmSxAJMN0XOz76Xbmhh6aRog7jDCgygenKdtlo7qtgMqWqJdks0/mzBf0Z6YP123Ooc+67y
ghKEhXh7rd3PDiLdA1IklC//vjxC+/JyOf+5y+UXu+yoP88GXmid6Q87JxrzuwZ+6qII7PylrqN2
4zo4nih1k7+Ejv2t883hPqrm6NEDkyabJw+hV1Qv0GYSF+UTuz9Tr7E4DdX2OSp2puFnL15R2keq
xPVShqMyPQL6vZN+DXnt3zo4+H4JhhYNZM3oV7I9yIM72BnVF6OdcEabNVyryo3ZtizBWcnfwEJ8
f7i2Af0e1maB2Zsccu2QIZSjYY3Ug7PKB/TvRj1LH7wq99YsN1RelNIOK6tugmoq9gnLwkMGcuFo
8IDujLjrEHfJtI0a9C48uDlbT1k8nlNhc1C6efOEszn2iprWvSBEmSxw+TT+0n1RAy6LX3XZbKbE
Rwhwtrbo+3kRyH1/0SVBhPBfQRHGd9ofGF4/Gv2cx797wBR7WTEbG+oCfpc8qKKaVrjRwWd+e5B9
VHQufYZA9b71ySrcP6/7P7SdV3PkOLKFfxEj6M1reSuVTLda88JoS+8NSP76+xGl6dJqd+bOxo37
wiCQCZAqVZFA5slzPHirV73I9WsZqmdCMu0XXriTpTyA+4xDUYZwWsycUC1Uphvk9UpqpvhGdk+e
GuxZxge/YDzYh34RvRIL0XhQDMld6qXGQYWTaJPFuvPk1mSxIzh1fsb2kl+/86PWKkhWdegRXQ2y
5ZbFwGEI4LkKKtabyNiOr3CNHiOU386NmhgIzhMfIPAZ/KJ2KctN45dStq8FyeUXp0vKVeV2E+y0
5bibDL3cG35nbhIFnVkobqJNGjba0ai16IwkUroG9JW8GCL9DJC5+zmN3aZLzPDrmEC4UtpjeKHC
lidNlYe7oO6NBwfedLbFuvXNEX+wZEavNc0NcY5kvas9lOI45yfFXPgqDSCC3s5MbURw3CqmhTpa
9qUX7WtdesMXSBfHjQMn6dacgVithmpzp3jPYyqqEwXy0fKqNFPEwNX4euxk05vqc9cE4rH22/YB
5donKUDjFUa6y9oRNqEWPRqCd0Q+lfB7bonujnwCH0VJVfsNJDVFo0OmOSKWP6/i5AH205UCV9i9
bDm5E+3qNNySKzCOaTJQuRs43tZE8/G+UVNl1Whd95zYg71Q61780QblQ8y3I1iUyho1liJc5BCt
jkYffGsnDdQs4pSf1OnuujBQku88qD9L3aSy1aZdl+XhWjY9D25sReGXdrXyZ4k8sO/+Pu5j/9u7
zzYMAsQ6paCap/4bRFUTExhPu1KehZdrYJsMYzlWiJKpIksOjaj9DSwzxbMPpySPscz5UYILDFp+
xDffETqY/ZjcsSzAPSrz57IK0ficZT1+u2eofV+nTiHKOFx956mtuSwZcmD4TyUqNZ+lodI0Pbaz
QBwqU4ehK5I/2gaO4KiN84uZ1PquYN+xCwoNHSfIdpa2UgR/ZABJ4ci8DuqFkxAFBaeBwPRC4vtL
K4ueISle6HN2PoSp7DkRJH/nJ4i0/W6NyfTRNo8D5eKs/v4fAGTuXzMZLhXkpgGUXrVRvqI25EOJ
D+Eb3wRO6DwbpHZXCfrn5Utq+QsgZskWoFhzdFUBpY08rTvSke18uFpyc0RsS7ahnEdFanSXQWaB
JLWns8S5SDiMPPuAifnQFMIagWa38P2DPYbUqet7FuC9++RoOotOt++OmlI5pzax+3UDbv0TtRYB
Auh84Fl5oibA+iEHZUrEICfu0I5mzy8HNUnAzzJ0jU9OWrLUT+/Rnw9/dEKsXQQrQviZi6U9AoaB
JuKr09rTF09rG+jbVetRHRPYhFDFObfojuwgslD3iZqEZwu4wMZE1/Lghebn0CeglgKyORGi847g
QxHYyybxnEOuwLtSjD996uRaky8IeDzwHn38SSSehcRf/TaIQHh0HcS2tfo9aJRIgRqONdTYo+ug
eL7SvG26XsnXFfGs+jYpEgBA2970EGkB2Bl9htD/K8pX2kkYSXyY0CZmsUuUsfFZyzbDEOxkDLIy
UF60qtG7xiDhBVvM+81PZWqthAp+E/p3+0vZ/2pmqb22a4dNTTxlhx6dM3dXBnJQyIp+yWYG/sqB
4qhp9Bf4J/072SUPsullKHoaVXz60G82ur7s0N9ZozeYdMZ4DGfmSjIgcDDNZ7eD7EuCvtwl+Ykn
lNuzb1OfpEyrVGjV5hoQxwZPq7u5fZLSrdI6dqp1qr2noB6avVSjSiZvQ5LOflIHJ3yoQ/GUzmwC
MB97Oy1L7JUy6cZa6ShoKso63wni7yv5q9XcMd95I0z0simtmV3ufW3cWmX7y5q3ZgMVnxvCODZd
NJVYO1fgPx/94ocxOsrpxiseapvIUavzdc175Z+H8aJfEZxmOZNAyyfUGNq7JgRdDekmu8xgBe1R
eCrjMHuypvh9/8Sub8it7Gn2t7rMe0VEPh0pFUXROv+UUIZnyjuKMuTCLN1dCaNXd/Zk8Q/IwmmR
ta17bpOw+KS0MPzOvjDxl/uM+PBSJHr3NA5huS1dI97IRKGfZMYiQ2P3JLmh8/hSqtr4GfTZ83Xd
DtbLWE2Gom5YG0PJ73fK2e2REfbR7/litclFijj1cXmws9x6FckQAxT3ovvKRyLdU5pmGwWe+Zjm
qb5wwar8aPWNmTS/copmX/PikWBwARvFnyeK8rHnvSkHvYDm8TufHJbsVxWWCJlyAPsy54gcwq3z
1ylvSBkhaxFspLWHb6Mqxm+us8hH9uo+/84l0kLtXRo5yamzigjSvMZ57TLo59NW+w7Dv7rwNAij
UxZJAAFtd5NGwvuUtf2z9KiziA0roo5tiZB75+bRXku76rGbg2/Sw4HACtL28VzyTFu1c8FEPR+E
SlW2GmbaytVClOel9LpwbGOZIlD2KRuiO0NPq4t8+RS0GFBe5Pd2tt1arRG8a/0e5/t8Ef/+5eOp
zr+//2e4DZkfjUTdvxcaGZbSKIE6jM+Td6gVTXT7KAOT5Hlmj6RibB9lYYQ8CzqfDZBJsfwqbnwF
LFmP8GROTQ1VzhA6EZs4VibkknmoPidO4q1tHlXb0Wzjje3nRIVnaLEEGcdzrWpbUPxTwXwQUTF0
tHmyfnZM73PuJjoiwrTUYFgYefycRERtNDv3Dzy361WQO9Yr1D0/HIByD6XXKHfJ1A+LDKqCuxEh
Q2IQw0PY9g0sEt0PC4rh15rIGtiFfnyJjQ5BcDSJEXMQd0UMnVHkusVd7TmzWIxo9jW704w95Hrs
qv5p0NXplEbdH9qk909jletLFNWDje2RVSh51/3w7AbxGtBGiRYru8pvv41IPz1mZlbyeQTGSmhe
/VXj157rpfNijqa/hVcm39pV2T2ENtJ8QHlf08xYybyS2lIeN4oivDgxUspKGO+HIbKhx6cWRR54
fYJQLCrqReeC87lAv/8ldN63ZGiiyvsSFj4MqYZaH11nbO9JifEqRSdrbVhDtakT37yveTothV+5
GxcFA2cB/Q8lUV3iPLroahrA4NAmb+pFURb5wnfKkg0PtP+q+xJaef/NdaNiUYm6WcdTF2/tWtWW
PAHEi2fb0aI2w/57AK9SHVQiXHTGc5+b3i+rVx7YFO+QmXRXo0PFwoj+b9tq7UJkobtNzNY7FkMz
7GxXQbC6yNfaCB1S2vQLFXT1y5R3w6YHF7dBBIEdeN7e6yX4vQbQ4bcuERf0r52fpJyI2aBCGvih
u6Fuuj2kwGIkbQQOf/JL5OPUU7aQnoYgjB/koapU7agkQPjmrkRRarTjXWtdWoV2Fs5I/YEovwxu
eansvHwGlfus1R4aaq6mfipQAC0CzbnT47I5j1Z9oRAASH8Wx2zhfsZql6O8GTx6EATtAyeLTBh9
CjjgCUB76ym0s1dhEzUu0fzcyKYy2vduyfbQ1nuBMC7aUoGS56+mEqPCpXbhUfe6MzBNF/wzJXqy
gib0OKsoOktKpA1Q4Xjrl8aEICbhmtlFtinl+wPZgnzV++MnMiP5Pfp1n1idNLDKx/ySJqEdhGj6
z6rLkxpoeLato/4H713xkLm9cR4GZ2elZhgtqeskoGcCQZ+N6uiLh35wnEM5Jd/IMeIhoNraexFF
f9d2BJXxYoR+Y+EPeb8uiSx/ZhnTrYHe81qbm7Zhe0vV07p9DrH2JvLKcSnaBtWsDsmr4/XUMTu2
Say43KWYe5OAF5SrK8tQ3KEU6h3yZrxUY2zdu1m7Zfe5Nj1ksITGCi9uvwnT6i9TmyHpWLj1po5e
pxoG3JidztjFCKGaT8J1xKcmCb1T5U+Q0FQpZRVJRxFJzCOdGmR/pwqkx0p+zpdM6cpLPp85pnZB
Brs6yi5p7Ism2wphBEvZBNyU3Sla/S0hJVw0jvVcJ2q/F41dL2XTiYLpPLrJ11jJ7WdIocVj1qEt
MrfKAuoPZDq69aAOymmaD6DJ3s7SxOi3fWh/vXXd3G6+nlFWpDa4+u+Rjt0cQfH+qvzSPQxVE+/d
zvfgFhmyXWRqwVlEUbMNayO5I5U4bozSqO4nt3bWXgZHnBDBxePNvCuyIjtCJN0eQn7+uw5G2JMB
xe1GH9XpfqjaYu0D/qDmP4Ez3BTqc5k+oEIH6sCdsgcIyeNdb9b1Pg689n5E6Y+4V1q/6n5+Vit+
6UkKtkDLmz/iukM02TGyi0HaFd1ZFAX7EpHLCu3RtUYUda/ZzCYsZX5liGrpOob21WZjoau1/dMt
syeNNcSyIah4EYayhqWu/GVSVBbyLHwNeu5QhElxsaT28djeufyUtonuiu1ggZVRHZfYAtq2L6rV
fNPtLP6V22dQmjB18WO+2OSeX50QBoeq15pHeAO7TZW2BWLT9dGLyQn6gdJcqDCaJbHIBFTFsAyL
Ov2phmyzvJw1CSwR+YbywuI4TYZ11sGRrEJPaF9MMZ6JgbgkKj2NR/amUe3qaxRa01q4anUgTOk8
5o34SW0FD0qy9uyIG/sha7r4aEQBZbJZP95l3rx9saxvsVYGlGW0404L225rByyRYHp96EDpfveA
yS20PBsfx8wUIMxrFTW9HkGuwCZBgkdktwBMqyJ70EVTgANodqoTpHtn8uy9NsXFif9lsh3V1r73
zMpbRWKmvRxibzfqEcojJXD8Ab2pZ8s0m4tTD4cEihNhiIVRke4NhjZF/arSt2SQ27UEd6FLWqxs
EVV7Cf3qYKQHKeK2kGMC/Wo6d9FByvCsqn3+qPoFIVPEoaxZDN4we7HvOi1YT66Wv1KI8ZOsy3Cp
PEo7CiP8Ec3PXCvxFmWvlMjBEocdPdXe91E/boc+yR8DXaA9U3TNd9urYSPotJ8KKYtKjZxP1azo
rGnJqzvW5aqYBb4QZPIuMDWhRRjzRfVtRVcWBIK01VQ75Tr0a+8iHT3PNrfIy3mLWx8MsdS3WDxY
5lmkW2oN9sW9zn2dLLW1bQCqoUdtfEQse+0WZX5WAgKA1Ayyfu6N9OTF3h8IrXrnyGB/HTZPk2Gg
pjjpMG540CUhEOp4Lkq1FKgsJ4jRgZ6gZuCljb7P+3S8L+dDtMtHRILZHEe7kp0C4qGd/gJfw1ej
HoZf5OcmkMosVNht10qaLZrWK9bozNY8LtNgOigpD2pTsR4GniM7dVTiVVrZ2icbwfidnyg5XAE5
v1ct/QJmJl1NbsOCSy3H0+SDHskMy9nEtjFALJkUG1cdnVNRdegOk5J7sgoHmdq573bQGvdPl8bV
ias5wL9YjVBSjXqO24hmkTtm9LmHjX/VZwiGJh7qW+CRGvDc6NlMlAgYfQ6+Bz4CoaOcjUr7GZFQ
toBEqJ4y8kwL2H2GvezTMsNe9FNLUbHiXmIjcn6Si0K+Ytn6gfsYGKySI139qirKeAB5Oh1MBQr2
hQ/pdTTOoYlKESwEky9KE6WvQg0BrAMHmoHLLgHw8AAqvYc32rCXyeDWaxsMvRWic50GWXRSkRLb
R1PO76FUlVWF9iapPc9/HB3xCLfMmdroIIRlUiHAknRbX6uLB+JplCQrVb5QNKRFJ5tVEyW19Se7
GOPzQFyDUEhbf0rKwr3zEvOZ74/9PCGCO/MK/Uk15My0g7dSsIpd3KrqSQBLpiFpiKvGv2vL77Jh
h6G6LhyRrBynni4JHKsLQ2sHKhOM6XLtgzZuq6cu2IvZRRrYLUC2p0AmSE8p4mSpWjkL4Jl3evCc
6tR16dtZapTJmrp3a6FEAjVO6XM95UnE9wqt1g1aB/ArW9TMKyql3Znm+Wd54Gvg7TsqrdDtnc5W
bfMCyOKHtlISfv48FlnBOg/aNMCyxyezt2rLeZB9rVsc9KSZdkXs6jCVUtnVpTZZ+AESbTWHnK8a
78g6GRd1HKE18sPgIeSut6MzpjuFrWWlBxPVaOMcQrgHwbrqLRXtM/hNj16pU4sTm689RX3nsP8B
XxGJ1g7tR88lcIu2rXNo/Ia12HymJU2TXztlWx5a544s77jpu6hdEzYlRVFSCSmU9NVPwuQPVCBm
aj2l/czzXlu2sR88gUWJ1mZc+/e2ypciSr6yuSIB39WA9zuLV8vclAfh6aBqLY/oAHVtmPTBsQ+5
WCki1S9G8xiZDYWNqg2Hn88HDLcW1C+qV6d730ZpL580JUJ2iXiAmVjIQE6K8SAPVUhJIKutbqMF
6ltf3XYdCRu92g9pbV79hKYhXU8oKiksb1PGM07c0cxDGxFp8SDhedZCu3kUjVigJFw8m06/9hJV
eZgX6n7XaC8GiNUTAQJkJOemVWbZMh5FvMn0Mq4hskC6BJ1bZQuXZ0outvju+jFakrkQB35rETtm
c3iwoGRbjh6aSxYymcekVj4j5J48Ciokza5unoNxrJErci+l0Wp3ZaDUz54hrGUPyQ5PWJrI5/hb
rSc047f+nVUAqqJ0y7/LY/uHNk3xC8LH9T5SQzJCXpC82FTLrE3RRDtppSICDvDQLEGvYEUfBLKV
RHlSXVN95P0BjIXuwempWwwLe2Gz0Tw6ygRgsEcc0TKadAUdnU3FVNLsMgBMK+rA7U8ZoQSER1x1
RVwf66hq27Lg9a4kjkWIJYQHHJjoWo7VvT7YllrZra9jO0BnvO2J883OrPAaNOZAxktr0hP7M8ep
ujaBafHCGtFolM65SMlvDiYs8PN1keHO13VHYOw6dhj8lUNCeyudjR6Frjp0/as1tZsOojTkO69j
I5QLq56UkPwTkilUlmRYky0qSjvL8fr7Hs2CTRZN5clNjqBPomelWfaaKp4Vzemfs3r4TBWVdy7M
fNhVPcWbijGI+66FyzjqPWqHlMi+9rXa12qCmPfa1UNWcGeSbPbVEqKOmB0zQPPw4ApX3Ms58hr9
U/bP0dbNh2Xm5IIlXuSsgE+nxyCg8Juqt+85wamvZRmi41EY1j2y2vEuGtxD206wPlvJp05Nghfq
kfUD2iPQyXhD8FInbbsh1j5upBXwQIPSbuodpLUw66cMqbBLELnG5+5rU2XIwIWFuiqFVUM9Z9er
hrrVbROT5ESMZBoPXomsyzq2nD9P0/nU1LJKX75zeHdqZlq5SUbCBwES3hRhfrb58548Exjv4AWf
Db5tD35aHGRLsYR5Hwfjo2zFUw6Vei6+y1bNH035dlSRbq3Cz1MNCaU7kKOTs8btZGx8kCmr2FaM
+9FX3w6msncUEdzfulnwl4fUDz5Jp1t/anbaOhzJFH8wFEGszvrs4/bmLF2IR7DXgRBX/L6cP2tV
W7WmfaIefhOJdnx1J9tfTS2g5lHL1bOqE+4CO71yIQ2k/r0Ol9EYFnfygCDW21lqWC4/b5TkJwee
EGnVfp+lReath56Ckg8G6SytolOCd1aKfdDNsUVDVILY63XWpnEXaTMB3OsoKibAMk75Ad7Zt0PM
UgGdPQ7y7Ga4+d0MH/z+gctt+glAfLKQ89/GyebN53alf+DyYarb2L+8y7+82u0Obi4fpm+CGZj3
wfzhSrdpbjfzYZqby3/3efzlNH9/JTlM3qXWj9WmC6PH258g+2/Nv7zEX7rcDB8+iP9+qtuf8WGq
2wf2X13twx38V2P//nP5y6n+/k6hd6hZHRoI2o8jS7to/hnKw9+035lIRTEqT923Udd2ZybFdZZr
+zrg3bD/eAXZKad6P+qv7+h21ZuPSt55Wt8s72f6v16fzQxbb2HGrM5vV7zOer3O7brve/+v171e
8f1fIq/eUgNhVaLf3K56u6sPfbfmxxv9yyHS8O7Wb1NISzr/yz/0ScM/6PsHLv/9VGDqu9WINNPC
jMfmrhtCZ12DiF/KZtjPlAFm3oDcwQpGy1qqleuvFLcp9G3aoMbY1B4rytksHYcxABMHeOVEkXp9
0It2MFfSHPRr00y9M5hfKuhkVz956bHyWAWWeqlv9dFwViZJpSV1f0vSDEAvCU4fryp8UpBPSu5R
swc3vDy1hilRljchPt15G3jrumn4+b4RI5fRpF/9qFH2pu9ZyzxDIZacFPEoNSseQWXuzCpv7yBb
yh8Voi8ny2sv0ia9Kn65G8+uhxVl4fmjdNMTyG5Dgi0H6aL7KkuknKUps0qHtCzAcJkxYMH5ItLw
D6+uu/3FsXSfIOp/uLI3wryk+9+C3CACN2vdTyCxxoUN98dZtlEJDdED997MN4P528U2FVyKAZdC
vA2TY+VB+nm/Z7GqJNwUJsW7WklFi1HHZAHkqTwQJYTt/tZ+55S47hn05bh9Nwbk6Z/u73ph6U7d
5WCoAr5ntICQ57Pvei1y7uRZCvle3+fd+UM/C6JoxfqU79CHAUMbnvokgK3hzzmkhzyUbG9hgbL7
7a1PnoWp0+8og/z5oV9OUjbusS4n+yCNsstJxSZTR7GvwNuDmSRPCBOtxUfkLHO79q790ij75dnt
0M15XtmcJAGePHVJpvh1/DZWDmvMyF9FRt0iVpcNGyAA/TKKJ91bwK/XXBaVRpAEVlbkqQF7Ue6A
YMcm9or2IgK1vdRa6Ryc3n2WXbd+6Leerax12WvgKg8ZcOSNbQb9cpxHyr7rNeRMt055HdcJxut1
pEEtpy9ZUTdbWaYrz+CBenir1/1QugsJn1currbruazZldW76AuAdmhXHgTvITncg9oaRopATpU1
B6VSbM59Ra3/5bzVjFpdSne/rfvh2Gq6vQiaPls1sfFWO50onecS3aCM+nYwygbWd6L5suudy8fK
a2kPYpdy7HeuhuILOVwWYksBd+TRULwjZm0aFEo3qWsfwxkUgbSn+kdWwA40K3LdPEJb01CfENlS
338A/SQZ4PON7HRmmVfqXy0CIKviNzYITqNjbgdkjuYIIL+Ux4gsKgzofxLkoeyTIQjY9lfSvFIK
k8x+Ldmwqx9QC7GG9aSBOq5sHmaGgk3U1vEqRDMICS0nyYGDZPFK+F79UIqxfpB92tzXXfk8idFu
ZFuaP8wzqPF90/nBvrcbcepVqz95ggzxQrZj5IyOrn5XdMWQr64Ggk/gAQan+xbCzkniXu8R8gjK
1W2GLo/f5vrQF87z+frdh25bjZStog8P3W8V13fvlTf519qflsQQtHdvmOtrhxTg8eoj2+9GXl8y
wo/UZQDoaUmFH0ILChnTLI1eBHVh23xmy5aH9PfZKFmxb21p7kVyHfGhXzbZQfdbkP9fGtG504LA
J1VTHkXMmRkp59sh95u3phm0iw6YyEkaZf91bE81zhLt82l9G0ZU3V/1ZaUtr7IJJgWHlEEJyABN
I4oAAWvVWnGaV2PssuDQ5o445XHOxjRqqn08pdU+MVJXfRQWsQN1cPOl9Klnx0SWKoweyOiOrBtx
yDvZ5YZ6sWQxKqAHaTQ1W3q6jfDF4Ew7XnPaPcWs+r08yxBw1aeoO9/6dbinT5luwV2Eq6cCql1o
Q2ltHW6bEj86bwfCevwloL5XkQIB8NUcmR5Ulb+vJr2b+ZJDoZCS4Wq3GwjrvDn1jXm92rv+PK1A
x0DsLSZ9P6VRtSVOrT55XQZRpeLbP3RUEMMuE9/cNhfLmqL+i//bNzKc6YOvcL7UXCatEOYINFIA
XQM5Wuo1hJNyqJjhaxJXc2VHRCRBOrz1FRRWFUOFUt884jpYziPCOahXhe6imS01PGbaSs5oD+FO
unwcMs9NaW2EfBAjpLWwqlWqO85g34NZz9GlR7GCf539ww6pE9GS6mtox/B6WE2Ken2CaDNs7BuL
Opdn6SvpWv7VV+0nizQN0AdFr5WFo/FKkjUDDfJZFMMkNOeCAtWAV01aZbWBtDouQAdplWOLjjyk
6hmmVy995lma5MkX9SyXRbyeCHwFfurWlNYKCpKrNSsQ46xNAE2NhlyE1y1MP23uISqhgmc+uxlu
feFsBcGhwXBBtYL0kweBrMfVQO3Gj4kM3yQESdTbAHmJDzPJS4ywnSAtwsTS+XbtdL4p0FfNuZq1
BByzXNsjcLzIHuJX6qBQ0VRfAz4AkoURmhWi014rSwNkVY5PYyGoz1OSlEx4oL06ueqQ/FT9c5BO
KgzufGHn4XLWvM3r/UC895/N6g863BiKgiwqi8e9JVxrq/k9ldngsxbwh/WnSI+Cl7Cc9kFFtL91
4+m5qIrlMBOjUT9X3Okd8pPB7EXRImtnG7FCafUSveJPYUpplVNSlSdO0hqZ6rsp8zEnUcwcblv8
IKWQkmHwChD0Tveoolyz79zQ3iCaaX9WpuhOvodvHinAz30ZOdYmbCzUO0zYqcSinqxqK9fJUxwZ
R9PJlx/WyhRVsgKfVNU4WvGb9a1PWqKmfmcZB14/i+tSnYTPziiap2TmnzfSFBYdszm0qlDE3e8m
SdHgLA9TDl+9NpZnW4FWnYmKXaO50aM8eAA8ygQsnmzBbaGfK7M9Gr2JkmA2ZsM260TPQ5YBE7//
RydLW6i7I9TcoaJDbbBVD2XbOWfpMuq+uLPdaXsboNtTsuMJSlW9HEAps7Vs0eG5+lyvOyX3ZVGE
10kM6B3vw5HEp7wLBxj+DqUSayF95QHUdLoC2yQ25jz9pLjlckBw4UlJV2qMAl/RNeJpDGp9GQkU
i2XfAOL2BCrqhzfzvcquqjChCsrUszN3CdDpm6S2WUXOzZJN36NhfZE26W7G1JF6GSU7reqbhzHz
X+EOEUcvCMRx9AdQ6PJUHni8KwoCab8dPnpVvy3SRzb9og2qhWxDdRatdWvqr3PefLIiHv3lbbSc
16rHt/u4TiHbZeY8q6IOth9c7EbljRp4n0KrRpKv88yD2ysR2MFJ5VQebm1pl57S7ECV9eYp2/bN
82qSriQkxqUWwDMineQc8ux2SUSuFGP5H68mPdmjhrAOgkxU9Wa4dyAYXMWDlqxls/dC+npjuO/d
yVkIOCg2Hwy+SH+E5Fv2H/uL4RCWmXas8zq10eVjksF90sdS3AV60AJOypyNx87yAXWkeuHXk9jL
pjwknfuomn18kq0qjrWHzhpWOUqU98Xc8swgeKAw8zakgoXj3HXWzh+bKVp6XQvLgJd91Sj/jpZw
vEz8RHTI/uTw+cKDGYpNE2XglKp6CbxHPNSOGj5RCACu0n+SByO2WxBEln9I5z63Aag6TQoqgXOT
bH13nwf6oTK9twF6D4TBQpBYdlGKlq2dqYc2dvYHe5uf+sL5dfOnNBB4l41K7uxQ9dW4DPpw3Mnm
1JYdYDQ7Wsqm4qbGY15+zpL07WqwIlWEL21nb6RtAuqmMAjauLPcM1yiMX9ZHKygWC/Osi8qLEDE
t7a5NyiUQ/RpVoaeB0kv2ZQHI7JjcDRFsPpguDURATQ3oWWDEfxsaC6Ci6MRoLnnkmyahYQsgI+r
VjTTRqoG+W4UPqiRu4jHMvs3qxxrou0ofVPDDZ7keIr7P46XHuEsPfThCr+vL423OQAFw+UbN/ce
mlEbK4TDK6lRHl/YFO+cXaVdU5kRQCRgie91GweHeMZYL6R3Z0fOcgyN4SIPLayp59JvoLVvx0tu
wyqfxX62lfcExTTaXlZ9VU5KXNJojWINi0R+HL+t8u6y/2BNCYm9G9vNY4VRINKsJtaOXHVAhVNK
6U1S1gfggnBLAYB9HMJlGs0J/7mnUGPvYA/5L2m6OtV+t04rN1rfxgSiSBdjH7zNIw2QGf8/znO7
9vC/30/XT+rSsGAoq1LLOBWNvu1j3dq3vsF6K+174zRWTMPSKzVOqW3Eh4ESYOSljZPsEtJ69ZHu
FUU5a631qCWZh0hPObdsKgMyZKsqgPCpTapxLTul+XpF6T5QhLSm+KpeRG6UvD2lyxGcz6I0jXGH
uNpaNVGiWxLUMA9RlVlAt3nmtwGvPLTKaHvy+S7txHJGd11Wbbt7W9f4Q7Qnyqfc8QMJ7t0udTdD
0RpwHf/Zp84GhJSpzKn1a38O8w5KJLMLEkxfet0q93K87JIDNL4+K74p0KLM46VB9Jl7svVR2cTZ
QD2HKE9gJarTpFnl6T81pUG6jLBa2/VEae3/7itnSqPgq2PDiFbbT6ViKEt5ZgJauZ7lc1+ZKtaT
PPsHfujKK6CCCWa66foDN5Zs6sB4lTwCMDuv42SXPNRhH7zTEUqBFqS+AW1bFpw1JyhfqDVemGYG
xnkwDQDM8ZMxd/tZlxxG9tJL2bQqSu/hSFIAME/Fi64RhCcKBOHo7MyK/jrHxJrmEjvQaVKs9MIh
4Wdrso5B4cLOEA7eFqXz2Pg2Eri3JsUh+z6A0GSrNN7VGkBW9hDbpnWCIny4TNCkWKPRHSFBGy++
yaGJFFiwq0hfOX3Jw2uI7eQ0uW8D5Ch5cI30OlS25PjBSuK1A5RmVbpVSqyzG7eFFhkPJYVW664k
TmZaFtrMcx+6ce2yLOzm6iINIxMsYGbLD6U+/uwCSzsQGjYeIDU9qHGonrWudaNl8TJSK/bQzqax
a5WzZg+71nC8CJWabDwkiv7r6mlSrAU63SyW8pq3m0kDuL5jYDElGPaj7E9br11WSHxsr1Pdbkaa
5Q3GTnq9kdt0xYvmJc4+j/UAwgQ2dle1t0jpd0D9qdtS2NIvbp3aOIG7lftF6Q7mG09I668+tylu
hlvfbRpkI+PFxO8Usa7hMyG0Fwoqlee2GK1t0Znlrs3q9Bkmv286wMfv/+owRAhe1AFhmZlJYxhV
6mQMiLwkGaAa2sbKrrL3TXNuSmdplc63prR+GFvYwNNbMNZL0VnGOUvAAw2++wV8q+YfAg26dIp4
YPmqS2UkTBObZ2K7xll6N0O7SmpDHIv2V1pY5iGE4ulIJSn/qkpB8JzK0KKGRIxe5LSGIyEhaR1n
F3kmD3VDkdTV8rFtR61xsPvvaOPa1EXPfnI62SaI1P0Pa2/W3LbORIv+IlaR4PwqiZoHy2PiF1ay
k01wHsAJ/PVnoelYjpP93XuqzguLaDRAWaZIoHv1WiiFrveJjEDXHqV9jjJoHMzJ4Np2rBGwn/Ae
WfZ2XXj/ZpmVH4AGrhD6jPP8IICIWqZuaCxpkPAyP4i7LsbaqnA161RXUMqMBokKQB0xWNUEa5S8
+DzsoIXlv/Xaet9cJ0gDnFCA94JdZ/mly5NpYZRx+NJ1gCMZfSlfwjq2F34ripfQhX51WUY+VBSE
ttBs1Ox2JiqakDbw94ZrQpVW1WlbSRLOTYOoHsBW86F56yXn/79jsyyKl+6ALXnrSzy/OsBjzCY2
sFbw3ZNjlbB5CsUukTM8DFEdkG0E5HJazd1qSN6XRtCoGSwUdAW+wZrAa7RqC/oUL0hRtvuVpcmz
QInBVe9rdhnyOluQvch7a5XrgJH7CtSL8mcszYwv4VS3e3wBAkolefoV1W1iISI/PAMLON1XWnsl
e8Tyep2Flo3AGC4Si3bdWYATteDZfIlfTZ6MP4YpglwBHmvXvmqnLdRP6q1u5dE9toPA0DuF8yN+
ZS34T8gT9Gby6iSghXlbWYNvEpVPEAdfgcIiQw2UUpQkFTQyotQgC6R0sxPQeO6lqDVtqUU23mbv
Z1GBUCnZ4vezW+98lozlqStAjhVHzpVj9brDvWie6YAidutsJyHkvyFBvfjUQU2ZhNeqyr0d+d48
wPOOSJgNzGmfRfcg9ysejCZLglAH7L8UKBxLtKpa2r2b/dOOyXKy5PgaQaY2mJr0o4dQKZL/6UE8
UVkSL/OYy1cr0lDwUYBqcwN2mxy/Ik3nl1BtOAT33ZWtgxPM4S1HJJY2J67ahlB/GKG+QYvtgw/O
0G7lqw7q9TMPP5qsOUmtalAUovY0H4apuZEDHg+iOZECGusR8DVrv7qXACbuBk9j63GqtGdEsGYP
E0U/i1yCeMhJUBJVID9sKL51aA5/Q+rZUIJs7T14FOUZ3Odbs8DHXuqlLNe2hEAj+dLB1LNvoLAz
DtSqu3hCTWW/BZ+7uMPmctlPDdKSIVSBW+mOX1qBOFxpIjoyiVY+uaxYUQk06FGxHYacyoqqnD3m
GgvPcfQTChSXGTd67SEOpQzAul86qJQBLS4duKPre81WB2DNczxFcApsrcVQUtB9z/FsRKZA9ZC7
qmn/r9Migpp4g3JY1L3WcrzG6nkNsi8bOZzMxrYehQvFzylsi/VNG34C7hYy0TVEp6W7Jftn+Xhy
KRJzPGSSW4sJLBwrcqSO21R0FqVik7xP9ckt9S6ab+Qi3oByhSUriJCu2tYp7uwq4w9YDyWbhrXZ
SrAYO009Q+F8p0Ow3mq+D1Xur1mvT5AicJtrOubiSrbW76flqI3iSh3/adPVWFT4oTT15kNDskYM
y06OxooSjzeC6Dlt+SGPyaFetA6H4YmylnP3zB395/mc3rRMaBvPnNNd2TnrvuyevHgF8suFzcbs
NIvhphpKPd3ijyZJNBYDInRZ325mecdfrq2qRb7p5qopaEbyIjt5vE9NdksJJP0+D7n6r04NAqYK
5JjYJeMAKUonEH0zLW42OlP8mSdW+qCxJR/bAy8h6vXfxkHfFEVB5DmkNaS0htQNyjr96HObsQXx
2gbZqB/QS3D2dW2f5++DmmC9Qll09PZ56WMiyza7kd0rXDzP34fOTer5ZEPE91sYNfXCYIMeiBZP
NmIXqIT5A4D6/hIBWgwMq7EgDgIR1fnRssATSl40yI16sC8oKvM/B7UiPb2lSozYGAPfKlDuVqUS
GlLQAV6klTOeqB1BHmfdS6QSyaYpn4+OqLoO8LRy59HUjZiwgcwi4m/AXpsgHkp+Wsi87bRCmnd0
mNreXbmDiIKbrUF5HVKIerTIC93CtriPVoMSDqMDotXgW20Q8y7GEAyOSjiMO6l5bsZXcvhg7npj
DTrbfEm22xyIyQH3JFx3noM6nII0nbHUVJfq3q8HFFC2niZr+NyBNcc/SL32u9vktY+fQWV1uPl8
tgWDEihhjASxNhv6TCYrUWftWhdRWM0VKuPNVTmQiRzokLgfTeSqBgKsbM8Df5/rNv3vc8my/QL9
TWPvMb5wHVvc0yExSmsTGWH3pmvTliBFYpNv7To9a+/7Pvfv+pyrGBW0ZIZosDahDu+5jcAVcvGF
8ebtohznrsRW5rP37Xo0Qlfzk01ao383Yn5qdZXxEuf8ZUxj9zoOWO7Vqcl31KTSHX9yD6hCEyeq
4ckTP7omxoEa5MTBTI9aRusxVnU/ZId3uEl7oKYaG8Vgyw7SeStD4JdDI8gHFchvl7pNpS7lIoh7
IjejLfk1bFDnp+bQUXl1HHCZHCLbS0sPi3WkiOMz4PTveN6fG4glH8hEhwqsTht3ShnIHOGGyCO4
5BP46TbAA6nm1vt6tBK3Xhtl72xpK5HSK45O6QAOx3DVGoaxoG0K2WhbQmc3223EJxtNYCHrt9C9
sgs4CkABGQJf2AfSMBSLurtGzw4znRjKXd8Iw0rZBLbNQJHZQ1xwraF+cg2GT3DGplW+RplBuiax
0VuvjNg/owEEDVJ68RJ1Sm7wCSZPTeqtkHKce28weYLTI0vL57GfOuapVG864U6GtiGiW6gigqbR
81SBqSs0wOjv9Yb9HHbsNQTr0oU6u5YtQJLHHuscEruSQalejeE5hPjMAXW4I4ud57HUxa7Qq3RF
vXYktCDyE+TRlHPo1m8XmKcc3U8XQDLxwwViT3hrUJkC9Yoyl/Zo83SJJsIu1MxtAPqkwZZZ2u9B
4Okdu1DGK2HH8fcahRwTA/8phOCs9cBKB6QWZfo0as2VHACgdEF2EZmX20jIA/LvtYFNsB9aX7Ip
t9cQd8FtZYO1Phtz8MMozEqvwC63A9kKaK6A3rbY3Ox+3AzrGkBJxLkgDvZpKDU1AlOqsajThV7U
+8TyPolxM9ld1FSLTulT0MEpOwSq6LRJAMFq1eHWTTY5RXw1DQgEUcfnKeZ5qgaJYkShVyZrnOPt
MHS92PcVoEvv9ghopKM5gmhv9esUJYf9JD74lG08btLW/95HY3kGVzI7NdqaGqCG5ijBwHJ8ttf5
huxkobNWjRlSwU5Y29zMEQQlwWmHJOtvk36Y72b/bdIIglh9IWLPXTJUTqk9BW1A7NBzNuOYvs5b
FEqcqMOn/QcKhb9A9At4WtUJfBlbx8mIaPHvvq6arebx67wDot55P9PXwwqAJu+QmHmNkE7RPIgM
BXy6NqEYJa9d8AjX7qOETPIjCGv+hYSd92Tg+YkYnhEep6RpDswEEBL6ReYDvvNhwbVW/6G1F9L5
UmPsmr2NCQ0tPIoobg5TWsrAGORS5iV2xYhov7Z4Pi96kLhcGtGDzkOPsPvi+fQqXHA/gC9SLjMB
Lkd3kOUKGZXkAujxuHM8qW2YK8qrZ/g1dj6owzJ90C0r8jAZD3djL9iXT4OMttHAtmqV17YB74En
mbuzBl/mUJ3AAhL1QY27Tu3CfE6b8ZxJL/snNVNUUmL1dg9+zQY1pvDgmm4+N0N/pvjZ3zze5/hP
DxSxecsCVcArr0ufwEuR3xHQoQt0ZLeebSkaFIDxRwJUlFx39iM4tmaYQ16ZgHpCDWNtjmCv6sC3
u6nMol+WpcX2hIRIinielMa3K5pUAi1JkxKGAoWd7jxpZ8guSCBaAmgxlim6O9xFel0coW2AHQjE
yeYmaujFlXhjDZgQOwHDijKRXZmaRC+ONMX7PGSCoOfSTTQDXzPo+x2AHlF4BZKP6Dg5LL0IJaTX
cV7806l9euv7r3LSw1WGjdbsYbd6v+AA6fhA2q0d6Nrji/gVTwUdgLiUVWagAzJykuKnN6MNHmzI
XGo9D2g0kjb1goHzQb2QI2dVjhPCazLPL3kFLtFG8b11dTICUPVnR+No2EuojggRtXlE2vu4i1VH
lFTWkZngIT6NCFXlpdDFw1t8ZzDdfD0iQU16d6uwl/q3Nn2BUmj+DyJ9+jL25XQ2gG86ooAdFGFv
DkUfB02mAc+nJd5Gtt3a1lv34MjQdlcIl6TrAkSKQBkZ8dwNLXv3EOPvAf0Q9CozlN7tMoYidvrL
ALMOTKD/X7oRTB83O7hxAitL+ctf/B1lZ7FfAtkowEVWgt4jSxv8SlVMktq6FzULpI1tCNohduFX
xriwnLyFZGxtvghkXpoWQUgEB8686aoFsWyCZwWUVhr4DqlpOdb/HlRDbp1NhTwhSFWC/lYdNPBU
Al4I/Yx2+mVTHQlkyqAIMwD2pDuBBLtxZXj1MRFSXrk6FKMdiKoEu7tq0QGAfysWWHQqi593+qVD
rphaoHQEHweQfZBEjg43UzI2+WHo9a9kooPT+eXO01k7jxRxw3dFY/+ERE93APcnZIy6Me0hDlp2
SxCh28gxDRXi7cpIPeRJZ7M7ta0o/1lkug68TDoesWUygnrqhwVhLY0B1TdYl6OH2uRDZ3QASxp4
C9LjzQz63qRbVF33NqARkNiuJ/2SMhdSRlrru3gmawzfXNeEgawjb5WkpnwUPUcc1favTAeWi48V
2EMdQztQ5zToOgoqIbROvZ5n11uIVodL6vXwqjk50v2GymL5aIML+gFyAGXTNN2ybLRLPYBbjDxL
G9XZtSz0Hc3DGvx0hD3IgHqZ6Ia9gXpXsGHiEwHHkdwlrNrTtOQBJCQI+7T6nlpxASJKbDnrI82G
mFUHEvtagkbLgd6oBT082+ixDZs4ewpRzIqERwyaKCiRbgfcyDsTNLonVGXj0dxE1WMNcoyFPkCZ
rcSXFiLgE0EuSKz0KBm3XVQAcKFiqthOG8s45jVY8dDMWcnNBdAM6QkvJfC1VBaKbTTLXSVtYiyz
MP/NkbsQAQjrfK0XNVSAVQpOUym4UKXmMsSA/H5sz2SiTkeAwEb3rWFNHtThdCByovFku01i2B0w
unl3JrsutAGSNNDMQr2+cWy6uthWPLyGk2aB+osoraKcgcjKAEfqFCb/5HiXg1xF9XDh4xRaMOna
gXbwgozgboY7nc6uoK4sgq5DWgry1Cvff+FlKy+3EIDULJQFhLG2pcABdcTCGiGELZoVHrDmHXVk
TCDnXRovIMjI9m5ZFnjw+Wxj5Z1/rlroGuR2DEGFcJqWeuMmL+3glQt3ysNvtVefhwEB+cU4vVbY
8OFbLVtUkPT1z9TKn+0hLV47Df9a1C/LJ+wH8hUvMnHt+hIBAcs2Th4fp62M3G5f6/4AVV72x5XL
0fp4ZVtdWePVuZIl4ixl9oqk/ccr9136nFS5vkwKq79McbEGiRnYuCdL21il1L6ZA+5zv0sZyLAb
LwDFv39EzX+/Rx7d2JhDot+lIDRbuqKuvtiie1GgbYz/F9RGyHRO6TfN0PSXqHfTFcOP/i7KQm2D
+u1kH6eJOI1tMgW2P5WPLg9BGM0t4zuENN4+hoGPoYVR9L0zEQT89DHk5P/xMWLLK3/7GA0WNicT
6+RlN+L3XA+Qr0ASIn8EFWx5NVs8VlTL8nUcgOUrXFmcyYTVllj5wuw21KThfAJWiZqtOc7DUdft
iqUaisIA1JiDFNmdrHjVm9x+CEsjv2KrBWBCaz9AT8B+6CMVhIEI0oFsTRQp1K/iugLJ8QMQRvnV
Cd+GQxIM+cTYRjTB6vRj11pvB6HOUsDfHa0HulS1nLifEFvJTAROVQ/IeaDaY+g7HSyVK9J1sAxE
F5ACmY5gg4Wmnv4PmaEuCqkY5UU6NeRVTFIeq1q/Yt0SLuOqAh+mHKzm2CuWFTqwtu+xPgYZdAz6
x92tA9II8NbfveXYBGUbbiHX2S1NxM92lLzLUnBfgWHCAxkqcNbUC85rf0eJv5xNkOP1igVq5MNg
Bg5MA+eLMBy8TRkbjbkivXdDGaGp4G1I2J3E4umMehlY3Bat6q1bYGe6oYXqOkjCLhM3H1nvsCdq
SUd/JArb99atT3nq756/j4PA8DxLZTYmCskACwsHWwZpCw4lWgLOq0EyjnEFnRC1WKRUOR1mb6s1
UeULqPft4EtNBrLC6nfgzjaxNBMghVi+Ati1qjI/fZFxU6HUD3bipk1jH0wWdTbbPakYxrxQvir7
zd9g1k8s3wY8wxB7GRVjOx3alKFaZOhihNtgu/VGyi932wlgB9otFlnOz5GBF1fbDqi0UGke3w+j
1WjmbE/ZHbe8myYpXj55DW6icov7DDv4q4Z/Wmc6SFx4sWutvIIjwak0WQdTjNda4l9KaY2eYc9G
6bXR1NxrZunmA1h2Ag3vG2im2N1Ry7BfI6UalhlYzjGOIiKlYwPZlwLQdC4O1Ntm9l6CtuI+irhF
c5C5h7TokeeYg6Y0EQcDHinNFzkvUyhYdfyhknUN+h0AlWoz5g8liPtB1uItpxHss8va7KFpGIbu
uract94U22oaSqa/jVce1OmiwC6woUmD2oHGbSv1p4iZwNwtrfqIP0XMnOW6zZsj9U4qM069yI7D
WeXNb730a6Imd9nHsX9zpt8anmrpcTgUsTsuC8fXHrVI/nEmR/ZmG97PPvlpCbTcR9GMG1Gk5oGP
Hkh31E0LHMS9rEb5YPeteag6mUHVEDdnA7pvE7uXD3a6mcNf/kMCLtCpLwdHDyrHRYAIJCaHSXB2
kKx1VpCENxdku3X8rYlYAqsXNO7WbRaTs2o5FLI/dRhq/gxv3FXrmZD40gx+oUNeZo+oX3WBePxl
ojPwuvlLcMpnQUl6mWSsEgHaFMcDBdrv3jEH2D1zvt/Mpozi2xVyt3y7gmsDu6VY4/wli3gW0Iib
s6PlD9GQ7zQNLJuoXkoWdT4m6xYqn9CS89iunfT6rKtMr8Zz/6B3gBioTC/etOJeIOYEmYUauq3K
gzpyYe0M1JDNg1Be3K0ExM2kMYVnyJG2Cy3zq69thXSkzXJ+yMO+eoEe2WxvJFSKIEhkBXXa1F8r
rFUNoyzvzSIEW1EugTRW9l4NRwVUdBteQ3L1IXK6Z4hclCto76UPg45wC52RbVA2qWx09v/GTysR
Xih0cE2PIzeWvjmBbl890ezN1Mv2i8W4PEgdmGWyplluLMcBT5SKm9CvCLoJJNg+RHg0EOStG5EY
GxK6mFzzbBulfp/mY3oXC/aDzOTlxZ6+KSxLflFeuu9uzBx4mFKzHrDWLA6GjYcA8vH2A9lKzlcj
ihyvpm3aDwmEmlcuUNcb8qABlkS4UwnAPpBNDegdsLfOcQCPRTFAfGkA1m7+Arh0swv7hgVchb5c
2O3W/mgvsS16Vf5/sw9TBvXZOlzwkXfntBi8dcr6MigLnj+BxtDcQpfSX/KwzZ8G3qBo2Y3cheaj
mUwhghIV6DHJ2TDB59Pnw5k60yqZ7lOQkEVYOg3Q2VrlUckeWTfE18Fth22fOp6OMJzT7iu8LLPF
YEThzjI3hi1E/4M6tBJ0V4ecje1+dodsH/RmIEIF9FQNFpapGs9WXHYv7coZreFF10QLwakxW1Az
qjrFMKlBBlb1QpW0grgCSlmomY9QMIvs4QGZaf/qdc6JzPh2wVAUAeRepQ2m9KCClkMIZku9riFf
Q0u26zTD/u72ukV0JJOLGBESaAF8eA3T2/b28g3HIEZR7wcH6uOkwILOCTIv87uaBjLEoGOQIR0t
sLtjD2kM615l2fJubO/jKVy3HY8uZOp0D3rHvPlBfWS6DbrZfh/UjlN9MLrhB/n/3w6KO6DFwPaA
j9YJD3FSd7z4SQSoRyUGs/4um+igJVhtPhRhWz4WafivoVZdtdvECw+LyRPoBM256fzepN6bMyJW
4nRrDikqzowsqle+tgstVVk8mt50h1ZEdcb9X1umWxSLIXPqe0BC2NLOObt6zJBryEo3RxDB9ftB
QCzHdz1xQXzZXGkATDxNNYQ0ZFk3372a74QBvO2iBJwb/AQQCs3N71De4V8c5rJlinTbPGWvKdpH
t3ibcpgAWOoG+21KlJQfI9y7cSuGL1rJelAz4kyiBm8BnYPhSyFwTToblO2vfqU5gSbWB2Hpcmxz
viZtsBBhlZPjguKiBnFyQM2mayAUDkVOUgojzbAqZ+7p3U7SYg4CGHgZpwnWgievgGzwAidWiPfP
AlId88nHrv/howPws++n2FxHndmt+OSGu9j35RcXctbdUFbPwiiTUwaG6MUIXY8v5BbHqbYDR7D8
AsGbRcV6f5ukLNxwFCuuUJhsBfFQ4X9dZVO3MssMuh/Ulq3VgVbEsoIRokLQBXWmwNTdDbBMP0Jb
RjvirQfoqr3Q2bv9ZiL7ZBuzP1Hck8lWgJERdrxVox3ZyUSd/5/2T/PjHv/weX6fnz6nT4iO97kH
Zq99VLWtDc2xcEP+OvQgspWsu3RFCt73evCQuiiS743phmkAbDviP00HkhE1YPYxpwRCL4kLVZgE
T+k/p7pZ3qebhyeg9HXGHArhDgpRrNJWd5Golr7hZWuykXZCB+bT85DpC7Nn4MXGq9S0ImOH1Kg+
48YGL7MWtvC6kwuW+ae4Nt9ewEn15jbDyJSb35bdCawhzlP6y21qxz9m+92NhpdhhH+xg7vfnLAx
hgLTpa1saNKbtXuNRWxdgfYcUD+MG73Uj1kLZgvyFJbZbh3H9MCVyLApUf7NFIPqkDfguiUfqdnO
ohFA0zHkWGYfdQWwL9sfrqCvZvdsCKcjaCPuyJumHX08t8w5OaSLcT+6QK1YoZZvM+hgPusVUhKh
G0YnaoLqb9PkbfygQZHuIZfmSqoa1zQzGaqeRLmg5jQZ5hZkzPrcm40cQJixKLbUS1NyCG6cqKmm
lBk4+WjKAvQ6WRe1JzsKQYui+QhW8CWjuIk6iCYHTBxycEeKpXRRNUETL47W1DRSPhyYDs2ivubF
Y4S80YOVzaEUcmhqUD7fhgtR60vf7QKjNaFSGCX+daxRqsaUWmg19KCdcFsAjbse7A9/egxee2hG
vOo/eQA5hbC4Snn8ZQ4X+/fVGJvQh8eaJWcBkDgIqTimheOkaPf7RFsTkf5sm/tBqg+S/boBC6xd
aMbGri1kJRhYTVERXB9daiJlMjcJYUOYGj7Ys+mGqXkfRGgd8no3UYtc3wcylCMceYRS6oSVly5L
D5AfdB8ADXYfXMaeUcbVnEAS60KyvPYCxLfHgDpbV/NPEiGrVnWSqSiyc+lmDKy0GJ3GdhKgpL5Z
03BPFwZ2os33ebQaBCmNDeD98R2ZdK/HogrEzxv6BGPvdQcOPeAF9dIcDDm4Qmf9lUxDpaGCaHDT
LX0EqGvXe5s5OgAgvz4RSH+g+qXdk6XVc6g+Td/DJO53FIATIMjdTHVXzQG8ITbbM160V+qkmwzZ
WIi+J/xKNxhPW5R9/D5c5FW14g4DfXORersY7wFgd71d69f5o82S4jHHOskc0/ES1SbucZtZAA5y
saVOIKSnrQmihCUNeB+O51UOElfpBp5TJmfTfCDQBMNLaAVI7wT2HfDdpzWSys0wxt9Bg/vN6aDv
A6IRf5dzqDG6WWa8YiD100BZad7KTgCaKVaanrCdrSD4hlbLLdLihoJeiCvywvYirJps7YG1YIAM
0pcujU2wnWbIYKjMYqukXJQdyFr2wf67P3KGJ+Y3vNuhdHkEhDUFUkFF/j7FACs3rpZmjITGreND
sLChSKA7gFWziPEM7/sSXBpDeIWKV3h1DGRZsDz2Nz1kbK/gCEDM30Hp1+D5R/JgYWLcjd23Sdp2
ssx87ij68J+hOzjJ0lbswI2aknxpDprSrhto9qkr1D1D8LaDenfYo+hN7ezwXHIg4xe1O2o2TF9x
sMI+xdh5YNnypxu9KnobCtp+3v7VrVazEZD53U3tY+bZyE4X1TpL3C5Ks3U9GJX7dABwAsJkm3ZK
0wN0wbJDbmjWRgKFcOFDCRh7aXgPXYjQdc3s8iuL+deYD9XPOoHeXeqOfGGOgEA3vPzZ+fVXqfHi
a14XCaRxUvdBMvyYK41nFwhUvF2lNsaPV3GsOAmQB2tAf/xam/obawyUpocDMFvEEfPBDG3ImVbm
bzYapCg4vMiAxIbvBRlibw8QiSn3NlI2EOaxrQeyReJLO1j9/WDgdeDbkB1uJnBh3fwhfQVIo9Cx
Sm2M5jofXvp2gmhpad3ZcnT2plqsOsBurI1UJkhjT+KCZPsItOvvxlk8noym8kwCaz8Kz/tRpvpR
B8vJ7cR1jNni/zr5zadMfPkct/UrrZFptUwLZdlDbF6E+o7sg+9duOkB+5BNX7sIsgO38C6FgZXd
YhA7t5xoTZUHcniuIihVQCrCWMXIM0JyLpnOZij0JTnY/nPa1taSFyhWb0SULcWkR+sptq2zBsTt
fDB8xo++sII+DxHeog5yGSC3tCzwI1uTrUf930q34wjCdJ249APoQlo7HddlIfD91aWGAKSQeywa
5Rew57qQqLS1faeajK1rf3RfKpDXHGwP6n1caUcb+eQuOwEK/8nVCjBhVT8raWqv6sRLq7cTA/y4
qYAgiG0gu1gYmfFce2274p2wLoMBbYG0ifM9EgZgdAgnP6gYVBESIyyWWQXynUjJ0xXqrPOA9gaQ
B23dQNIvGXUj+G8fcqRDkoDthCvv22R0xvNvRdH62G6ZR9py9iWf7pg2HUmGLE2YvFN9tMOkvobh
blGb0/e+/zUOfChguR+t1wayDAsQH/EHbobeWnrA2AygMTyxxI+DrhbGc6l13/JyhJp5DB48rOr+
Ad2zuRjVII39GgTw7XhCQU8CZk1Nf57GcR4EWdV5UFMioAW4iRb26SGubW2ZTUOyRMwpPUThCJJ2
6mnDRL6dUteU6gig2Pm0N0ck0ApVVllqKASPDQivQwssPvohGDS0XDT3mpVUy7IS/FXmw8W1Ueu1
6IdvvfDanyiZ+pd7tvfsZiZ4mL3RuqSunkL3SfA9vtnqlEqTBcLy3AeWiJc4jDaTyh/RYSilD2wN
R904tTMT6eLUHvcGZaA++Lx3c4/LPbVaHYrzrfSnDUGCyhE65X2DiN6MEFLwIVCy/N0mHDBQkCg1
OZPf+D6WUEc0H/n953x2gzW6l7ZH8G+gPEV3tdUtwtJb+iNY0oG5UUGawgIosLQdUJUpdLQ60KAQ
2k7BzTYl/tnQXmtsu/ex51fYJevaiO8wWs3NccidixzyBJW7sY9wAYiTYnWgDjDZhQvTLvjmgzdW
y6tGZv3p5my7itg7rR4+uEHIPQ5GO2/ABf4Cghj/JMrKNhct4gE73wxfKsbCsxTYt6wAv187JhjI
ZhfUXE2LJA41PF1kvgKeCKIGt+fTyLIKZNYBPZhasluys85F1uarQTlTT5ghA7fQBQCCiZidPz38
aPacmQbIFlGWrtgOHUWPGLECdZl0qhPx4a2LjIORWED1AZuhhpAG3gc/3hslX5GjHRsoDzIr19wx
a5ht8wymrLYNZNosvsirHHIThmHdxelUb+24zXaFacvLBCFIaMQl9dcRco+uFmk/vaHeOiVzX1s3
H5c0KHeSejtkBphH/E5eTEw5D8p150RPBKtot4gROfOgELi2Oz+RAYNC3yJXlQqOqlSgQzXWSwSt
/JNpDQZwNWprD64NDvorlB6AkPHND7smMJeIqgbeHCGfxftgvYyHDfTRIG+MdM4FmOHxkqdDfWIO
FOoFyx2I74ACRY8buS99/UotR5noDLwl2bZzVHmCGkqTUEehRelarwC/c8OmeJvFz7J2xTpEUmPD
C+OgsLDRHFMGQsLbpZBbwqcBgmZLs40y2YZJIs4CpAqB5w1xQL+oUv2s9Lh4gJIbO1KrCf32VNQd
eP/QRwe/1ofAAeIiSEr/zYbK1WtYat78W0RVbXGqJvNC/vRTBHm8CCI+1MFtoiEUdyZki080D4LD
oN+QboIgEyhVKsV/ZaTxv2JI3Du7h3i3CMFaT3bh2O7SaAx2aKJifGIJ37TSM75mgwEl66KRG3JL
kULPDGzsm6ln+/+admJatXAG0HDRtHk4FHuTYIGN1plbVA2GQW5P7ZpYyKiZILb+oclVkyjL9KYO
g1tvOCAooRf/RngtPPXQFNqLFH8lNS2OaHnpeChEUL2JrTgieQVcomrqCbCHQtH0UxMpg/iUVm06
NyM56Keo0n7OMyHjcU6i4hu1ImHb577Vn91pmp7aQrQXDTpi1McNk981mX+mvhHIxbtGmuAMwBXB
qFFfscDahiBYeYq1SQOmSK6pL++Zce+AMJDGdXbXPMg2XlJfNUXxo5P/W+HO2wwJsO5dWPQPQ16k
oOXK+oOjyJ0AGza3CbMqaOmAL2p2QTVNbdr2lVpJkTFgAGNjTc3eAIa7SP0ztWhQgQX6AgGC/kBN
mtL1uqubJo9S0Z5kfZPeaypqW1Tc2mCB0UPuhle7EbX7Z3JBUoafoUGxuw1oc6FvUAgABIWahA5d
Hot5kiiv+50J6PICDBM+UtmVs0hqH2jmyrK0BdNsDpEt4a+sbgrvqqwM71AtmW1jyBstdPKpGcrs
iqo7Uy8dyFnuCz9y7mantMHDpcE9MM+b+mBK0u002t4G3a5VqMsYCShs/bSwVyi4AobEj3R2sPHl
vK8F8iEGWpvaH97+YyyzoHMRBK9afZN0Wb91UC30EHH7B0+m/J9C95E5cMunHHRpf3NIG/fJl2U1
O+DF228riU2XmiHDZuneBY/MInagaV8YUXVyM818YWI9hXn8UtVjfR7jCDhtZe6KgW9SAMfXSEaZ
L7dBb02s1hNEsqapPMxvxpH5+I3EvER5H+SRPhy6EIA33kuo/KKjUe9WOoPMu3vGhic2R39FFp8x
rHPSstyEWQE1PNvyIeuaicAWLHkSOZaCcRu1P0rEqjRmWf/+H9a+bEduGNnyVxr9PMJoo5bB3HnI
fa+s3eUXweWytVMrRUlfP4ehcqnsdt/GAAMYghgMUlnplERGnDinQRqrdIfkhbUIamTAZ2OnLbA9
xPL7YJQ1iu3U8ABiN9Pw0dPrR6Q8unWSYbVfKyyEo/ARTW3jdemKC7VcHWwKY5s2S2MwgO9QvcKT
771hiHL5ihVATKmhH+N9r+cb3QeDaQwKa8QCUAjfqRqVzAKtCm6Qe+TtPXBFYS/Quab+VcgH6g/A
7bYyLX880sBMDWypuGXsH6osHg6uKquoWo9fmDqjZugEuE+D7mSM0NoGCwf4GatCnsiNPEYtLLat
AFnsHuAjsfRYXiHjOWhTbUCQJcUiNnR5NTqvvAD7ogHNitSpI8sCv89SiZP+GmGFqX8LQkBwmGf2
d7fxmiO9nEQd+xfIoG3bCG/6ZW2G3QZMevVqXuqpAY7M2iOZJGj6NrpnASSN8GiTOP3XICv3IN7R
fhjMOEG4dHxpwCywdFHvfwPeLG3HhN7tUF4K1KYa5DLULSZ6tR/7qLgZA5sv0oFH50xVpaYx4NES
kkBT68POGsabVS7zA7fApTiTzAAWCl0fTbhgV9X5gToy/LzWRWYjx28GUHIV+nCuwJD2LH6W0hDP
odmH4MgFK5pf+dZzA/6vTWLIfkNOYG19H2M6lf1sfLfDbCcrHt+KyoruzdwCMD7TQV9VJ/F91hT1
CU+cF+oco6g8g6L6zHsnO1lDmq2gjAuBRdX0Bd6ACzqlQ6AleISpnqFP0eNCuFMJ9ThrMnbsFZC4
7NYe3OqSAT+6aDtf/xLVvbYqKpPvqZkiYwF1TPmYGmoLBpztIgIzzJcgqXpgK3Rv70ZeckTVqbPE
cmgh0qZ5GvMwOuva4INAFzAACMm2K63wwkOhmsqtUW56WEVnxCuhiRbWSIYBhbUClU10oOaHm6Fm
A1gM3GgEKhjrV1R2gGGrLL75DmLqKmKe6LUE0kp4l97nxQkVcc7qwwMpCZQAJFIuHeURtKCUJw9o
EhXfwup9DvLQoDgHLiJwJOOBpN+1SKatxwo1IH1RGXcopTfussbf1IhS3pBHHicWEAd+v0B0Cjy7
buKMCzxthj052xYKs5uhBuYKQ2lEreZEOLJe24Uc82XpaJu+Yy8mNLX2KeiYFq1ihmFjUB6pCZEa
65GJ5r0Z9kO8iVGqvOqrxtmVHIJhtFd38FfvmkLGK9rIUy81abc+O9utDI4I6iQLymq1dguq4IR3
m7j2NICUc3FobMs76kBtTdmxNAAlV48MKw0gO6XO6qGPtwMwQNNM84A/50SkCKqEqzTCssfMAHSL
8i69+ineaP3o3lYBhwkYgmNvel9nU5c4kESwc7kM20wkSzfKm1WitelmapfhqDjLY2s/tY0AL9+q
4Beaosid9Dr0AvtDNRh4u2n+DCW2IKnrD1l8zEOZnrDaeT+MXgKwz5/tqCi7Y14fyU4j2sC3QKOq
E9WMdXEV2HzsAggGu6iltALNXJCNqQ789xdLDlDUeqYBoTOE0ZFGBdIuivP7kQ3soW8AkxniG9Fo
7IEsljbuQR8hro0ydZZeLZJSuEfy4MhIrOoGSmi1VjtYUaFUsqnAIUVDI0jJHlCM5S+oiZJY4/If
ruRalbjGgLjUyML7ImOolB6r/NiqQ9xbaIshyoEZGvMjnVF3YYse5MRWD97GjzEhuVM/eZZjCT6f
P0+pX6u7ag0prXhrZ2G6It3wfa6qw0r8TlZmrcuzAAD/zLIsXWW6aR17p/jRBKk4GVK8H8LEFiey
OR749ZidHalzVB4CbA2Io324UE+PCjpQOoNXLddu5zTV2LnRUR+ql+ajstxGmoFMlKaig9aColJ5
UYtcaeAYtdPAKaP1a655+t/nIvvHFee5zF9XpJlNzq0jarHx+MTDqEpReUsIXu+jie2O+Zi0eKzM
vVhOfG5SLxLiUWbWZ5tp8tybTbDHq+3QmgkQO2SbTj0AVPaJYRzIRgfulKhnVgeUGYCk9DlqsYMA
b1fjDo8a4Pdeoj2XbVW8cst79vBDeAUV9HQCPOl08luXHvTuE6QyDqqbq5H/YYr/7z6QAEOVF/i7
10wwdqp6x14Q0UMeZdGmhk7txA5huVB2KUudXVr8yU+m9xCPpvX8t0GBZ9YTO8S/DuqT0noOLTs+
SY7iS5Fr/ZUObexm0MpczpYRgbirE6sFeRop0VddsVny0tgaMfaojjSGT0MzsdSCqgimKTsDXB16
r4IS6goqpnetgsjYpgGIYMlmI0O5qFuXgxqUl+sONfX7wG2yp0Ebt7wyAWpVdt1K/dkuw+Ld7oKx
bV8BX/fECuwhP+yz/+/2okL9GmWvpsSXyl6B8hKazMOULKtAW3sSfv0w58+yzqy2HfP65Zw/k0hh
Igobe5s5KSbs8CUL7f5IpskeLYsAFWWUcxu1ID1FVvkwX1rggbOtqmhYztPUQfd5auoYjGyamibS
QeV8FY65HA1UCDbOiMBgBkjKJSsdZ6nVTY46gD64TD14Qg171LU85spGfrUZQEERCJItzTCNpQk+
ZpFg90FBk5r044Dl6TTTbJrnrOJ0i/eNe6RO4MDuEpaJU4cy/lWfu1hxq4XMtPLAi68cbKRmlckD
z/SuyAZQdakmLVcYD5Frk0F6JJvjgeAAoPAb6pzc1LwOUuGb2cbNn/O02uB9npYG+RqCWYlsUuyj
sAyiaTswWlMnHdqPaYMGW4WhxKqqbzW2L1us7Gg944XAQVCT1jPUdLxOohAJqYm5Sb2oZcP9kp68
ELueDhXE26Afv/kttkShq3cnEIpjjUdtVxnpjA5xwCERm9ZbGhqAZR2vDTWE2vMMQQGCf6ur7/6w
TzN/usiQ+fHC9bjcIMTR7Xs3vDftTv/qQojVD1j8PRdJt6z7xLtA8Lc9gcYD5YRD4X8zqjM5MKgS
LwsXnPJVX5ZnDh2RFXU4WwsaU69Qdq5WTiXjsx+F+SUagT1Aaiv+7pgPXWmM3ywUpa+gY8vVsjnY
IkWM2EMD4U68c4evuW43izi1wivnjn2hDmwBUFuhOjSU2E0dpQb+5cBEHUVfHVwjArUiUxCovpF3
ZJMtA8pu6Ia7CpHBjRVq8ibIIvPGqPXbRi1qE6SSqCVbLdpoYMyHIjBEHkPXNQ+IquypqGUudKEm
1J3ZAeTnUyf5k50OA1JLBxY7uz/talqwQ2uHwmh3n/yVnS6Qjlp0REHO1PnHcFTvIn+sy+njzfU2
5AZIJD+OZbadpzWBqT8nnlxWWtOfHQcJnR6Y/JsuwOsahWbxXZP6gP0WUGzoa58vDdson92mRhmf
rLOvngcUgJT8u5+CPIk74qew+SpNcxf6oXdIBiXYpWTNsvSt4CdSZ4BxZ+lrH7+hRq96tIUY1hEe
jadK58XRQHZ1M3o2FpUgH1iEudd+t8xwqY1Z/hMc3E+CDfazr/UI7iPyfnE0Xd8XNkr3XezJbhPu
dUvZ6sbXwe720jGyn7o7HsTgV18B2oRAF9gPXdEsItmN97rJk21gV+mhcpv0xvaicGX4nfwKJP12
KNPshz5EX0SWDE+d7AfsPg1+8g1hn3BnF2u3c4tnVyAcqFytdtzHrhcdqzpmyzJMBCiwWXOMPWO8
bxvjHjwd7Cs0mqHmFNjtCfph5R1o2l7Jjj8GUZmukmcO2rrbuokApI69leajuA4EmOFFy3l8rowI
m33L6l5rtnaSmH8HuAYyWcrBbJxhixrKaJ2YKb+i+IVfiwAFXgg4lIjXs/xqQHvNW5Q5PvGY3ZAJ
NVwaMtPSt6JFrxW7UGuTjVSgD/xXa7eml8ULhI3lwVLvvakjQLXAGBRXakVOUJxzMzrPg7ICb/0h
ikHi+TERR8J4hZsp2WgEEcGC+n1i8nEjo1nkXv2dyN5GxcdZpmI4tvmCM0X5NhG/TUfyocOndtmH
47EB1lUY3gESNgvmgMWjyKzLhFkYIY2B4ECyIYxDyM3mjAKNJ+okkxMZZ9Pq3v0bINyRJgvZUas9
tiQ6CruovxSxbdyZCJqd/mLvKv7ZnpjtF5Y17/4VAEBLYq/A7+aLHyTmXR+immqKZPGga975XZEE
ObkOuEEJk0Clajn4F9q6BfdEYF/xxRSPHSSZdi1KuDftYBlfRjx4Q+FGr3iFgT6lSbXTINh4A5Vq
D0QZKEhWI5HTLR57NbIpEBgKnXIaSQ4sQBEYjbSAqLgRCUTH3V8j6Zq6C4gijWSRp39pAD4iB6z0
UHsRrvOwtu+AEE82+M/wTzKNwTcM8eqd1Vgl8gKRBbVwoUOP2gK9qmWm3yFdtBlKdwxRkxitwdFl
fE9sVBYCMZs8sVGXK9+U5k0hQ23bjV17cKp2OCHPDvFxt6juKjzmUZ7X8RcsIx6CFODeRXQ3ihqM
YaVbKlUR+6XRdL7822cbhfUvny0s9U+fLdY0iOyq2i8q3Yr6Jl82VtQepuIs1QRqvj1Q2Vdjaneo
I2n2pUxTuUBkFRRyFK7zardaWzEYAyajg7Tt2usjbYE0NseutXU3PcTMllEf4FsnY1PEeEeH7DQq
Fa9eHbjQ3U0TQuzcLfut1bv8oAEScpaO6M90RgeRFGAoCxxnNXdUVfAaN3qwyGu331hJaO09t4zu
vEGVtA2g+gXy5IQSz/KZPAbbMpHftB5R/SOX0GMPDz0eJdac1v8U459OyWmEE6UA3CRmG9lH2PaD
jW5AcJe5HmpQgmxdKVhxYzXtwmiBDOwAC3pwGCDSdjp+IbdAB80pK0tE4DrsNeK4bS+tcutC1PKp
4X9z63HnbzmgiJCxcsVjnedblHIjr4c7b2OyaNzmqimzcplAN+Q55ZV+SE0HsuPaqL/orP8xJL53
RaK5vwGbNirWlb9l+M6yES4yV2raXPAt+Q+J+z5tgbjxbsxR2Q5qbTDsbjxgxpbILsZ72tpSs9ST
ZD9tfFUvKjbiT03EMuN9UunIRFeoLvUIuBrGrFsYRsfWPvf1EyO0K14SnbNBecb1/YpQpzmGLeI0
2Wi2JxSZgF4iB1H1CQKdgbkJSxSVF24vN9RPB82NvyVOaW57bgrUsOAQ87A7F01VoJQ/Y2CQ8Zx+
Qca4aN59LEeIZdk0yP4qb+oQbtiD/xJKC2mJ5C201sVZyABgQuhLLdsCEo0yBZofqXucYuXVbsD4
1i48hCb7BRlr1UNnHpAy+6Jyb2Z7aZig/ph6hbUySgANe6wMGF7jx4ZuNNxC0blNbdxzdBp596WV
JVA4Q9ycDshRZRIh3V/tFvxCHLz+ZPk0ktpjGhvQLF/SXPMYCAkhFK8OZu5aa7vPnOwCerB2o4ML
/FIagXXWxaOh4F50IDOdjZG0lk4y8HWMlYqLPUjgncYwX5JLSrbB5zX0eyJ7Pc9Qx/ojdicRaPo8
wRcaVMkOvjrQWZiyloNJwYER+zl/TdZ2rG3Ad5UXc20onTfDjnzIZLPi12iacm6TDzWLImf2cu5x
DLdYGQ4EJWuJhJHk8fshQTSyRr082lnvVSAcCn9Mtox6yJ3VbrHpcu0nRSA/BSnTOIbKTwTy9BZo
9hP2jp+jmX8EN2mwx8JHLdaegIK2zqYGfkBpRQOU4ofkXA0ZB/eS0G5RhGYuqzYyEePJwgUYI/lb
H6ZrgBQ5sB8xhGtYEP0QSfVahE77pR6Qt9ecSL/DgscD92Sj4/+xSPd4aXVgwalRze+mawcvV9wP
jOO7SORwmk41S2gHo8aaiqcVKolUDx0cCWTWYD52PXaDbWyiaA90GC8AXt5CrLO+98bSP6FYsF6S
XRMgXyzqqLpJA2u8+qzH+kUNiMAVgIxRwY426osfvAJyulLnj2Ex1osejHwnOgxSy0+6Osw2agop
miXLzE0xAhAueXNunLB49IGCvWu8YKmbdQRcy6p2ePbI+rZ4ROQV8MZS3JFjWGQXoKS8G2rVSf3W
82qYJoFeHWhVswj3oZqzUBtaPIjknprZyMYVsED2lpqtVyI9iAD3hppDHDTYjdXeylIXBVdovEd2
w1pSLzLx2qEqQG9BvZ7Txee2xQqVevXerG8QMrilTixd40XJBn2Xa5o1gm05rVGQUR9aLA4QSsrT
4IzfVnCmM02WX8CXLXemUbBxYVZBhwD8ACZ4I8fGMIcyszqjQwhVgEMQ4zA3/+Y3D6MR5ELD5ub/
+1TzJf+Y6o9PMF/jDz/qcBsp9p1xH0QQWdagElIs6HQ+gPiDrQqr7BcQSsiOc4cbg5K+KvJfQ6g9
d3tqxrlJZ39eIGuRkTRcsBz+99NE1ccHo6vQJ5mM81XJ6NSVXSwc27gdRYy9m/oQ8xBqTi50SkPK
MnmG8ma116y4uLaQhmRIBZ24YuykQzkwoEC0oFwOpvVuk3SWpBsNokbnQd0BwEaLZlOLFLUSH2Np
RJEALde75nm2jzpqt8cMTyK66twxgF5HOjK9cC/CylxEnbNOy9hfTlf8mBhRKhRug8Nb0rUzwbFL
roxkNU1FgyPxkrkyupmmyoRRrqNYqyYXX/MvFkiItmCYEAdH6OIwnblZ9372Fxu59J7tZrixMY4O
/ONstjlqmnlW6phtFVhCl4mNOx70bv5d2bngporApE7NgKX+nTAhoS1T8yZSHhXk1XZRy7oldVa2
598ViLfkldTP0yApoBSIIh5EvgAR5aLhN55lXUCTUr2VI7tojl6+2cK9RC5OOCxekDQnN87AzeTr
wd6t+0cCpBMMPVRYdEQCJvtsIg+y59V4gyrzhT5gQ5Cx5AoCPfs2iRP3ggfSmlp00EawOWdW+9YN
YYpMXwtEXulXzdJzArAYuHl4rDNb7ecr56X9OEsT491GZ11mOy9RNGQLvcjdl6k33OqGf58Kkd4y
xtJb8F47p6Ydj2SCOER62wKIfxPgWQbVvD5cklvX3UYgY7qSFx3autmlViHP1OrjJL2tefFcuBxM
GmpmMvUNOCsczQz3s60rrHrpJXq6JRfqyESOoosCRTxkozmjCnKiYWunq/mqoSusbdqDgXqeL7Qy
c+8aPfBahocPnBSjd7Sd9paG0Z8EXEQFpdLy0+xGBRreZPoI85+QYkcpwf51mU08qK+970an+ZMJ
N4gXBmgSUZOKL4x8G6cOFprmuJ/+qsoMACM1QVdFLnTwR3CANEZjTH8VTep2PkT38lws58vqLfd2
WgXc+vyXdnWnHXRPfpm/OARIwfsvsv386XrO/JsifKG5pv9Dvy9V1HW4mZpjaR/AsCFVMY3cuyZE
ErQi778lTftgZnn6kECy8eDqOhC6yg49O0sr2suIdTjAn16zaUFltPfy0n4UILojJ90xjWXr6PU5
tpi20liRLwQE+O673niS7cDPUrWc0h83wIqAObnyjfva6eurB9Kr1kuNezJ1Bqi9wjyMj2Tru7Dc
5XGhL6cBzAzve2MTCGGAiRMQPayru2RPk4MTNz0gKmIsqEkDfPxYNMfob8nUjQglZn1Xb2lyVJvk
p8TiP6iTPq4WG0ekcMOb6eqtJYE2i501Tea5qbzodnkhfzr4SfKtSF3jRK0ey8Nt4Jod6ETwB41a
H94CqbKiTjIVkMhc2HXQH6iZjqW1c2ME68iFPoJEZZw+3pNBc6Hx4lejvqMPAFoP/RCKHltJ7Klk
/KzHVnc72q64lqN8C6Tvf4G0+7CGIuCwC3s0I6GtQLoFjGbi+6eyzqHAhwrqL+AptEGJm7fHsosB
XTNvJ3MHBT5RVeALQYxm+b7jBoXabsLpzdj8FKmPY8fLxSegnpU0EBM3rDsNH7sMg2fKX4c6fxWN
KB5KJNl2ooHED6K0/oNyoNQ21oCvdvNVQ5DzNWEAQKbS/pla2U2bDeaLSNoBeqAmv3WsuNt6ldkf
gspJEadIdbAG2v1DOkAZl0Og87saDo1S+2eM4W6OYDB+osEmsDL8NDIdJQmqjjz2NDBbGCmKz7Ko
f4JGBbicYZ/dpKo+z3wXaUQE1CY3B7X35IbqiPfZBuU2zxYn3wMiOoDk8QCab5R3aIt8eMvdCOhS
33yG7HAFUKKR75q+TZ+qzj65pRG9op4nW5aAR1+Ea+rnwhiQWrOG+PVjpMwgRkEjCycEbNuy9JWW
JEgQhTx7ojMeOul0Jv9i+5tfqBs6nptl9inPpjnWcAQz2O5TVm/KsbHhXmOjs6f02tTrIku2ZlqF
MpOPHB050yxZ1ezI3ifZgo9I7F7Kriy3DugHns28nPisnMwz1qnl1XugkCDOmxUTnxXW0rAnLQi0
TV97Uv4e4mSoUgNMgQ0FeJTNUpprhZ1fRo4PHuwqSv9NWy4TsQhiERz9FLIjgMqkxSUfGRIuhlxR
B/KExSWGhqC1SsZ+BQxVcJzdgoFFmyHM3GVvo5pTAqhxFHnXPUTS5GuwlPWbqTmCiM12anwk0+0e
hDRGELhmJ+qkg3RBGIairltq0Wx9arzPZhvyfbbQ0sJNJ3iLiJdnpgvizIL80El6Rn2hVqNnzS7x
83pJTTogyAtizrC52JUPwKbyaEAgtrSVlAjZ/jLH5KEG/D7H365iVdB+LTtwT0aDXd5rqXEkboYA
6qS7FLVW617dFNDoi1UsWt5UEO2+t+V41CH+usbD0T1GTRgtW2+0T01aWE866NIn2jrBiwNYKMtV
CNTcF3ILsso+GXq49cyiQ1G980p3TNNAuKJCzOK21fX22Iadt9LDNH4V+bmoLP9rl4J2dWzH+KDn
Gb9XA6m/Tgto6JiAC1lx6uzTDPM4jem8hQj4RFErX5EtlcvO9qNr6hkGxFxHsIxaxQgR5fTdl0GR
RUCOka8MJE87MPSC+8PWVz2dWdiqSi48hAtwNvWqMyv6xtoeKu4eyoTUAaSYItw2APRuWWsjKSvw
JGqxjAC/vztufTxnbisXqXXFlzb9Z0TtsGocBF3p/zKLuuQWynJKg+vKfJ19zcC1CzFF+dUce30p
0kRCSy+Uu9bptJ2OTOeNREn4Enm58aXq+xNxaPsc7J1xIb/qVQY5SNRfaDLJHzhK71G6jbOwLiEb
ikfyg5aId9vcS2dc15u15DWYgWw8KFGikR/oIwdOlp2cqv42fWL1pzglyL7II4/EDooFyaOfl6ei
0PyHBIRPBzxR1F0oh6/Knul4W5hRZB8cF1Qpv9tHJDIWhdFUOzz++jMW/P15ZI6EPrRdbFOzjBeV
3ifDgnrcKB4XbcWibSEH6Jpp0EHwfBXUUs3Z5qbZsAO2rb7t1KEBsT6yF7BRkzpmW9G4zaYKzG5J
KDfCu2EPfOvaTrAnfNts19xk3OrADi8yommdla18q75Fbq1Zc4GnR6gZ5g1PmbaO1VnoDO9nZPtb
L4CloM8BVnKb4Ndz8JA62DSjWz7WNX+zEGV8i6tmg0Cc/GrkQboCfmq4CM9DZM8omg3PXGdp8lFb
BF5unDxiRKBAMbUZInJY54QHMtHBVVFkOkOaAlqu5QghWoBXN4krUK2sCu4IxEU2EABA/8Zyzgjk
FBdfPX65MF/MsdV3ic3wSC61Pt3buoa3RJVCA71rQhtiOkbyFuCu8EyHfSv9KFkZjOUXP9W9YzQW
zboXXKDWG/XiUPN8s5v851B07YMXxe02CIp8H+YMSmlqMvIYLSiuxw37htB+sgrcka9c3Rt2oBAk
jDodfM6rdeAyc01NieK9O+fdwbbY1slzwMWH9n7kAUr70zjfI6eBAkMoPNxCGeTdVrlnLUj2PHLW
f9OsCCy8alXnqFLxLo/0FSCLUrtHdA3fgozDckW1/ylSVzvkek28wqDyBCLF+jZCMGayUZM6gG5v
d9ZSc0GA0Nmd+Ygy8O5gm6XipvYQPqwhDTE3HRAo4nu1zokVAiHtOf4yVQzjkGp9cpo6vHdZm526
IQ2WxOjt/LKLwspOhaU0lxCBX4PLN4MoYbnAbWu8gm9DAPNvZldXOAO4XvAfkbG4u9e9GoRD6lE7
RO++XQRGY8sU0V1kgLxaBEhkYW84frV1KPP0YniGXMy7nYAY4Mic7OQ/8iRYh9qIGoO2TXe2jKMN
khzI63kjnovIlYPdBkUhaZbtjDRvv5BH1Mb2NoE43wKLrXw5Uc+3mt5v/9om4nnky1Alwzx/Zzqg
houcBupn9JWK+nOTehHxl3v6/qtY/kvvH2Nn505NVXma2I7heJADkq6QQq+OPSIAG14b1j0HJAwy
x3x8K4KbspfBD2usflrM8x5FZmBnGfbBCSjwehoj8lJb8wGVSnS/6YNdbxMtKhB7UmsgoRY8Uh0y
f7SWuv5trpme66pLkEns8wriPjYqr6WTNxAoHsR7JfbsB00GrM27/NHWGx2/U1mDmya3NhkDuDhO
q/KMIni+Buypeqpd4zuVNmrOdzy20rd5jB6P0UoL2Itw8J9JVWtAGFebuek3fbWBPHK0ydwwPLEB
pVesfyb0e1F0kKaLguHi2Z48mQIbmbgKjG9NOjlY/b3eGwtkCyogRHBLFFhhIixslyeSoclVk6km
9VodajupF3tF85F6/zY2dSJkLnIOAlWNX7BMwLoSArRm1XvHSuhYaiq7rB0QBgztSyW8wvopUte7
gx7tCgy3YX4bhaqAQcQnMHUz+ztHDfEKtBr2jVZC9W/Q3PQxzIp6bYJv54ySr+zglKmzHcvCulpJ
yZYdc6KXzuR3eVbYP1HYD3yjL96i6tdwNxKAb3SpCSJ/vCvAj+AjFOPnJ9Z2AdAD/RPd/mQ3be5s
3bKe1If8wcyvqO0+cg5hpFmQKC+jdstEBDLcEYJEc4dR2hD80K5gsAETVQnUPoIri4rF8kjNdije
m1R6iLfD597h9yb1JjrKw/7t2GIERqfi+QrUtifWuHzvqwUW0IhQZPOqPDpTmw7KJShGvk9SNz4Z
WHwSn0Ei5I+AFdHVkb19p4/phcgQLC6tLWCjyYa8hnz8gSq98Iq17eRFZnOw4NVn8FIr14+5wF8x
efGmdDbCa6w1IpQACPe1/hxb4IbDfR3c8qgBHzce/mfUyCAHFXQRgi7SOo+AikMcsbHu2qJpl4XB
+y+Jb33rfDf9YVYthqs8FMsqbJX09M3xIbTah0yHIFuIezpswI0iB6RJOiM+B4b2LdMCe1pQdqmR
n4ok+kbLNNogeKhyXXhWlx5osebb+A2iGL5cE5sX8XqJPsjOWo1XhWL+InvbC5R2KLstveXsSnbI
dGZ4MfjVAoS94xZFM/mzC3lxbnjRax6gDNoFF9slySJ58VBADahBG70mkAZgOrg3TDcOtr+PTI14
vPLceuZY2ZxBwcTPWPXyM3YgyY712pNnxfHRSuJNaObVfZYl3dVJXQBaJJRBe8RclnWg6zvq1TrW
nsLQ+zr16oPz1qD444jFEXYtjq1B8hIRMvKlA4jrNkxy7YZaceU7q3/+43/+n//9vf9f4Y/iChhp
WPB/cJFfi5i3zX/909H/+Y9yMu/f/uuftu9ZHmM2OCyYD/YRx/HQ//3bHZLg8Db+R9SCbwxqROa9
3RTNfWuuIECQvyU8CFGbFlYI3fr2zvIVqwIq6e/adEAZrhDuG1LnSJ/z7522mvaxoYzSIypWtimt
sCRj3Q5QM5ZdnDHKtx7xykEu1V5EQxVvJ5XBNG5/a6OO+BIBCDMvM5KUJStkY3IIhICZiA5hGny2
kXOVZysdv/ED5ImBnlUHxvP+bKlDn7T1psBDD4xMv3qzWnwBmX6+Y52OFTvLnRp4JK+bXGgsOdME
UFPQF//9V2+b//rVO47t4JfFGHLQjv37Vw96vEKTjevctzIedkgCh0BNGeM6t7XqpU6RNFHLCTmi
Drry7PpKHg5qnlCqrQMm9nevmgfaIY+8T/NIXdFsWL2AWLF2YKyJXrK4NleJlcqzC0nMY1WCJ2NA
buppBOkzvl7nTbmCfxoYb+WqB1AaCbPhRLeZUQ83Ikqsg22beOaipMH9D79L3/rzy7F1RH3x7diA
hjjMYb9/OdJLKw/QeX4/LdKdkqEuv7CfkKEobqEo292iVP+RHodxw7UNPfKoqbwA1+K3QwmtYjPy
vyEGLNYOyzlY0/BgingDsQbG2i+mqM+uWiPipXjHE714ZloJyaBSwnUo7GPjXiOtqK8A2m+QsGf3
hWLTr8BtC7qDNDiSDZRh6bYtwf9IvTSgjvsNU7z8iJpBtbaObdTtWfkSwalkP7ocrP0BR8ljH4Az
w5JpvWwCVBFG7T2069n9H762cW0cc+9BueOPpT0pzJmC+QfVSfJzYxeiOkki6IHlr34y7PhHLf38
oVUHRArLmiUgAEMjj51u0aH08JD7JX8whVFvNGMs1tRLo6XMptEFyHtvpnijXZr62rTb9BO5fNe6
6qlstBvqqEw9+g+/CNv/7RfBdN0z8I9BMdtFGbJrqdvp05MKTxZzAJVMeM/wioJ8nN5fpAF6Zaoz
jKsnw2/Mb7QIs7WuP4Us6C9a5GOJptWQgkzSM6nKTiqxJB47ycPSae2XZbloldpbDBAgtHeqBOIy
aXWkQdRBzX9rmyYL9TTYNo0HlM1gednOlaNx1G3PONKZ3adWteDxALQVEkX/l7Lzam4b6cL0L0IV
crhlJsUgUZIl+QZle8bIsZF//T5oaob+PFOzuzcodAREkUD3OW9Qd6Yb7+/N/+hzqzDrdvt/efb8
72N//jARgLJN1XY9HSE6z/7fDzMJa1VLM9W/OoMYScVm3kKDv/CoR4oH6DvT1l3q5R+Faq3lWlf2
qOsQll5v9ijcIjxLGrF04R535U6QZ5ifs/X8dP3lAMno1LV4udFBVuPxQdBJCwmnBVO+rBMNeVdd
zZ40L4kWMtgiG9RM+WwgOxMRJUDWXTHbfBmXJVo2vpc+2eBc/vtT8Zx/fMUM01EtR9OR3FVN47dP
hRWVGeRNal9V7HJPxmyYgbRJAoRtdrmVmqiBHceroXyK7Cld/SK9XGBoIOWSZR36eRBjXaTkpbSy
74zg4Aa7WYk6VtDizsRSQgELC3kOrJCDB2tGDMbB1mlL5+3eS9ig0xwV68Z+Dg2VfowoRqQEO1ls
57rehaEUjsY/6mS/cg413TrP/WTdKFyW2qbyUc/y3gsnmMxnHsP4iuhBjFKXXe1lS1ThseXX2HDJ
1l96e6YQGOSa3jFs9fkrMH7l61RuYl1Mu9wCqDLXq8Vg84wgqIhqCjt+BPtdwPiWu+iENzzrM4Gk
hIhM6pad0lya2/oRB6W0ISyHRVgY5Mg795q/x9y7PLdNhMz81PgPbua8p3nbXGVVwatrlZLD2Mii
bNBSKFSq9u2/vyO69Y+fjoffhqdhLuBZJrvwuf2X59DoqbzuRqO6hqE2R53zt1jU0fe8B3ToD7b6
SOYnAp4HABh9vfB7iSIG+X3/oySttME3FZUMx45e/nekV3cqG5jx6GVKBMcVLRa7j2tiUsjVyqIb
TeuwbKfnLnRQFQnyTYQS6FtZKMUJmVigpnORHUazc51Z5WYuZjXio5VrDTtZhGj0OaUsYoW8joCa
rV2Db7lkBEW+LtbRZDe/UK9hi7MyqusbcYhA1bRPTahuN+q1lSEkgROYdqNe4zZXXHzD+oV6XQaD
WLd91t4uIa8zQswB960nzoeuO+2TrXvBJengvw6QeD6MVscpXFWzIwgF50ULqr0fltoHqiLNhmeq
v5Xd4hj985JcV9+44J06dhCy3jabb/dpjWAiAjwPl9OWbREQii+PojUncKNYN45VF76guW6CzyFa
VztiPwoyAtAKnCXqF9EfLJ/yRTZV/mvSTfrKV4b0koMN3bVFp+/lTFZDBvA+U69mwdUrB8jJ+GR1
/rDUMY0jOA032Z0Pst6qm3EtLKNdavb0WScbZL+BUYaqGrc53GiLiZW4uAERlNxss68IwB+kM2QT
Nw/WMHkfgBjtZeyMIfwJ7FOdptZ2Q0TAXtMNgztws69uJA7Cz18hMyQXlcfh08jGCM8LDK6tonsh
zxVgZxcUL0U2CWwCym4ri3aVtnvRARyXRUyYjUch1E3cGsUTEXZtVaipc9WrIr2olbPVxsG5yqoh
8puVr/vTxpjrdLMSOHfcuvt9mp/1Mt/LYC2mQagbpvZeBoxCmSGb65rBARvdqRDCWSy5SLd9KLn2
FNUWQb1C7A2/rn52evLNiCcXzqvwl2zTzcdKM8TWTIUCHmhCrgEW56aM2uL6b/OkyX7IympLwKJb
Vx2WeHlUXsuZjQIMEpfkmYiSKwWmjSLN+UlRJw8WxgGyrz3xlHKjipz8ML67RbGaxmJ8jRMIGm5l
a+Ra2LGzujUhaBS8SGdxQystVxCLhkNfNzUZuL7rk5OIi2opNNV7Qp803BpuGeE4U4zHRCc6DyTR
ebZ1EgV2Ebrf4VSt0ywwfwat99A1ZGTkcOAA3pMZhNEWQNO0+e8noWYQbP7fF6al6q7DQsLQ2VmZ
rvv77lHFTbNwolBs0zYxDy02vUsy9CBHeit4jzIP6SkAn65Tw1AyhwimBPVk3p0NGmgkfqI8fPdQ
JsVkxLLPGrG+14x8hOyWF1b+EIRsd2SxsJCDFXGvIqYW8ZYamvJApPo7IIf4Z1aeeVjzTcgDg0iw
737MEp9LduTt1fTTZpOpVXVs0s45kLzpt01tTo9wIoMVH6H+Ns/TNX70c5o+59EVFNZsgvhledaC
kH8cym3dGYDryQ2S4qCb7OjmbVmL8kvQnibltYbvfpa9ZLUsjm017WAdfpP1sko2ysPYVf5K43W7
vF1BVop5SqEN3aLN82Ar6365mOs023aMxcMvdVmXZ8dGrVZWX+HzJofIS1mQLrZ6Wme/1sk+ilUX
s/dQx0bhn3eNBSxrMVf1tjzhqn2goj6WwtjAPU2DF+Wm+QqWjW4dY/TxH6pE85GnapXuQZYLtwiW
TaBFvFXGdeoLGzejKRmXCJdGO8dusmenDZ3TZPoX2wwpzVVt6msL0agWGv1WRtw0MB8UM/t579Fb
6k/EZx100cyE5zQjCYA7+8bB3lTO4c0TIVgMWbi1TrKHmVbJjpgUgZ+5UdYZiblmyxg+3q6UeeMm
G8dpdZsj4k0TT/HFqbeRSFBomsfpws3Xmqc569sMhV89GfjK3Sd1tClaQbAqt3JWcyr9c5QGB9dS
rWIJDQcl+NIfd6l6u04T+OYRy4Q32V3OM5BOWzQI2B1k0Q9dc0bLg6eab0EeqgAee2rrRzkqcANl
V5f8T+RdyTpDBwZMjuks+0dmBCne18KV/GzGwf9qFCI6umgyXeqq2+ihaV4RWDOvxoQEDTru3rqx
rTBfDjh/45SQPcku5PYMqCO4AEa6Xqz12Gy2XoeKJx7baZ+mm2Eyo72p6OWXdPJ3Gprf30AeiZXd
FPoDbn/DVem671rlJ9/AIwTYqzba2Q285MJbwV7IhtwefnaVozxFfpEcJ9GkK3kBIlIP7gwjKrrx
jEQW8tED/wp5kdR/KWBnono4pNu07L2tMJXyHcvb5ajW/kZPBZQuj/Cp0jz0cUXMr2UTvuTpEu81
5ELhNvKRseNXF+UQqdXS5yHma0H+JFs1O+pWNivurSyGigeOAMPD21Q13+GKvdHZ9Vr1GSH6aOPr
bKBlscpr9QKVaHfr2wzwIpHoLja+MH7I2ZzSUbaYW1pLVr/as64QC86MB9l2q8lBIGcgTW636ipN
fmCtgMXBfOdGyroG8j5wfYGDEHGQz3ueYxExQfKtvI+2UM2jYeaf99zb7gUYX3675/nrsIFTXKzl
VVML5OjkOGSw5gvMB3nfxHn623391z3LQYNQ/nHPQVIjlE28+9Lkw6ZXEmvb1t6+JCYO96MtSagq
XQFNZD4d07YGLkYssowca+fJFlcpYAnlKXZKt54NYOrYcgPckuZ87DywB8m48SP3LTFCDFxlnYqs
X3iUp7fastPVBRAXP1eSVRjxAjCS51hU4Khr1JVgeabP8J3S5yrDCa73nmQHknXGWoXCsJbFUk30
K4NlRzkE5x131Yd9vpF1wiVJ00ZLLAjHfdGly89hzCvChnx4i296pHfpM77gzWXU7O29R1aNLX9m
W+zkXO3UeCc+EYywq7J8kP3k0DoYsEFSB7GXdfmg9sfRjD+mamr3rlGlKyIq8dZsBuugJnl2CoZa
LAnc+nm5d5MCWxk1zxZpWI5/htMmzR3xc0ynH6xc9S9uQVAvrv0cLCaCU5MwWdDpTfA0+Og35J2e
fdU1lxwNgwCqscJo9G+xZSCA3UzZVV55GAvrEMeDvUeSa1u6NrIe+uQ8NHH4p9HrFekJBVE527VO
EW+NjVkGGiwWrGrHpPKWqk+uURHryoQQn5Ld/OYG6hnp2jntwG7JHfiQYxJ0YaQXfyht8KPCUfHd
HtRkafaj/yzQhVshf64Ct54+rw17tjz8dt2oDdwncMjQVcKw/wI6D2KhRibvf66HNS48mkKUG28s
UQ5GdXhTw71f+SnWFXmnOSDFOu0bhJiF3+niwxNQXEPUmnYqe4gvnmkfqmyetfa0pTthMGIMnXbJ
o4QYqhxJDMAPq/HZ97Ty4GDiupYDsnw76bH7FUh3ijFFL/bAY92XybMfZftkx8RStKo/hyVhMVhF
+AzPV8q8AIEd03nhZ9fsBzVMNpVe+1/9enMbaLjdWm+n4qCp7Cwx13q/3QhotYWS88ElOBKddOKm
y2KeEMDAoYja/MvkhuNOh4K5yZq2/UjKcSE7KAa8GDyzsgdET6qr52L6Ii8lLEiTglXDY0Du8Wij
PLeSDYolNh5PzbfWxe/dRSJwGyaD8laY/OfnayItVa2m0E1JnZBpx5u0un1cBYbGC/LMwdVWcIbw
Z/NOOaKOybSzgftoJjvYDlNZ71D/H79MBf4G8wedZPCZEZ7LTvakeEBfYn0x8Up6JUj8Wo0o50fk
8XZFkGDXc0s4kXWy4Cyzj7RJGcwCDLJBC5xnZcAUb36b1kpsXcv54Kas7SojVtby9Rl5HQ3uj9Ae
xO2FWmbRtC3Q21jKQbJXB2puZDl5kiV7aD3U7ntew0Whb1nmageYCwuHbPRrairKUxKUD5rfBW+D
U/DhQLK6xQDqWgNeoGbDWrbaWZCuFELme7npB8H1My1d9SxL84w62cvXfJ4RWSgEjYkbWBXX/Yuk
mYb4vAHGPoL5co+t1bE67apB3/VOe9HnBjgmkDd+aVaGcsdD395PZYx3FHgI9+hb+l+nY2jjbjEN
fwTa194MENltu4zNp2cky9AJm6XLO3JbGaqZLLFB2+qda5wFOO/rVKvhycjUy2fnXCHQPrTZ6lbW
2afDjKoaHCbmyUSO/58aP6WRl15JSRFoC70/WzulTW/dbK03gq+ZvJAwix9t2WhrEKDqGpyhgQKO
Hb+lgWKvM8UrMJSgWPVIIfthUh5lcTD0HdgPVlGFbz3nU7kuxjx5C8KaCOJspsNCOnlDpdzd1qr/
2RqnQ7JCKWXcy9ZOdb6ZRVhf5FAlWE+GClI4rcpHxCVf5XWy3KwO8qayeX6omv9+U7I1Y9cvb0pB
WY/FQlJt/XFSjxJddcNZzcWcxNPCZydzI+nKLjf67i+IrEDxCWzNnRxJ4r1PdOsk54zmTlaWTauq
CdbjNCyBA8TP5F+nVwOUadLAypMltS9YoqGCLEuuZuyNSU1upbQcj0ZQ9I+yzW+8Czo57kWW9EB9
rpB0u5VAM721g6OdZVseZN+10Ipuar1Y2QfEJM3+dLuEWqcLfhv+UWryImxYL3JvJBE735zfFnCF
tdR9kK057/mFlpnER2Urvsv8plIQbm2gvtqOly4z9dTYdbInJF28TLYTbxNF1VayGKRqc3Jr/91R
7YhvMf6AwYjKj2xUGy5VGMI75EIpXoakKzZ5TGhMtva+kR3FyBPtNrZBn8BNX2TXLEcimAAZC/f5
omHbd2uU1lOyXkzkwXw+gLpN616cUwNJ7zTJtBV5LXG2Kvw1SYZzGofkNkeU0je3yir0aMIO4DHO
OnOvB/mIFdM8h0oCNjOy97oP9+gEIkyV+Pmz5vXZuYrCs4r1dgFIa2LDphnYeMytViSaB38E6YHj
e/Es6zCY+WrhsH6UVZHXY9Y8b4RGOcGogRbWC8HTl/GDBmTBDzFVk0U5Qi83YdKpV1mjhaz1RitN
NrItHJP+se3GW3fZox8wmm1LK9nJohs2HYLZ3XVyhq9IVDRHWd0owIn4gnYHWQxEZYLwB6Yri/LQ
1/qL0aTpSV7Jm4A1R7y9oApwo/KgWis071d8UdLH3hzUtaG23ZonTbXJm8JZyYFdoSnX/s/bXysq
b1qNkDyBwzDLFBv6JUnjrR6O+bPsbuUkRHR10j9v3w1M9kDWm5fg87KEpwUPNljiqIKirmMYj4kz
IyIV93CvkmfJ4GxA0AwnWbpVIXRPuH4YthDZPoejr20A2Ry7JQzjfVgOzjo1wRePoM8eu9jNbgdf
uLPQuX/w2gJ5h0wgMzUM+Wc/w2v7TetgqOWFZbTqk0A7kUdqTiBwslUypOEPf9/0Vfbj3q6a3X+2
y/G8mjM2f2mxIbrsrCpCsw9tAydWuhLfi1K84l4Eso/sw9wZehCdWX6/3lvlWAEcalV76rB3iRxf
hKH9lKkY2w2RRqpreytTMazaTiMC4NeGVajs5cfO69ijExpkvbe5eZfo2mvXRs2TZ3rVU2qkX2QG
uowDd+OUpbdpeXWSClmMNnQmyH3F9q5vkyp1dgzZtiRJFJZk3//qIrVtkiGsVkhQDOuxL5Jx4Xj5
I3pj8V4CE251Ep5gD41Y3UyV8NolMVsOKA/bqsuHhoBpOJlA5XIA6+htGa+yFWsfjEXRU0+TPtgM
AXG6UulRsdP0Qj2FibfWiEo/GvNhhHX+GGTl91Gvk4MsyXq31T+Hyjp5UG1lWI1s2i6WgcZohCjs
w+iI7sVKWrFuqlBs+rloKpqzt+MgWsrWwoy9S1WbB9koq8quW3mGqj3JEj4VyGKOWfGA9/Gvs6na
Jgpq+wmH2uaqJKdWz/snbbYd7jNSV57fqAvZJuvsQME+JuoJCM39ZZ2XnJq61Y9dnJ3vA+1xUBey
+NtAI7dIRzEIHkZPmGL6vJIcEGe5vyt0103POesEyM4aIazA2SlKrj/kfm//44wV/kZzfFAXDdEj
ImlEKWb0L2m5vuqsoyy1g2I9IEj/TZbkAajtuIxxGN4aWY9AbucG14546jxYTuNHjTL/uqNVJxLU
bucZm9Cyjn2vhFc7BJyQ5nivTV90+SfFyMmuzNB2kR7k45OHuK4fUsNQTrI09vDXhl77Iku103fH
unCnbUrE+hgFIU5u8yH5+8yKvHbbJNWH7JFq1WcPWRzTdGmZZYwdmNkg/Qj4fsIqcuGhUnvuq9S7
qHNDNjcUJiAyhBihxxa9d4Hk9zkCltnPqdSByVvpvptTg4Y2mU8mqnOTLq7ZnB50eLTvREkYRXaQ
df0swqGAQbsNEoViPjneJndOtjUs7USPACnm5lkeem/A/gjvyk2HkQkbehpCdwYYjnOLCW9oMAip
yX6yFVDPS4cb0k4q2uSejRWB7T5IQRtPQ9t6IRtkeW5V/OAHWCt4ryEeHrnX68/3s0AZw1U51ykB
rWbi/dp67zcU1hGTie9h31cfBGeHRc+//0y+Q79WZAFkfY33M2EzUe7UIao+QrZJ2VDaX7qWBQ/S
d2y55/r78Bx3iIcaSORjo6MUMeGf8sZGAuHh+aye6+SZrJOtsl/f1eHvra7Xf44tar9een2ob5XJ
gJzShIiToIB9IPG7llX3enlW2E1wal1TbD0rmV7M1D8piOP/MZ8AVerlCWbMtxqnxkHzZgHs859o
4zY8KLX2mPrsISL5n5OnwpswyXDHngAJ/1N7PsgGY9LDg/fXCJe/9HyD4DsYJpBbNaaVXgzNtncr
7YV/pbLt0yBfyWIqQPhZhG0WsiiGhG0aK4WgjvR2aSj6pu/jmJw9Qz2QRYuKX96D0hjai5y4jisC
q3MxtJnYy4m1+0R40ecc3UeEfdZlqA9nbwblJwPWfKoVrDrYBqSQ/MY03lDqQUosycql5qXmm2Ln
RGuVvIJfUhlvdSk+RstIHwPiny//MkjRRnWVF7p9yrGzVZQ4Ya20CgLQTvxiVpE86acVbyx7Zxu2
tckUPd+OYCuJj/PylUVDmOys5pevLDb4GC6nLKyexjE1D3rqKUvkV8Z3FbGSZdda2ZGQS/cGFkQ6
mMteYWkq0Dy84d1zEctEaCU7Gp0ie8nB/9bLUMBg55odEg1JujdTOckZyqb9vKws/nZZeom0LzaV
0murUdcxpv/7EBvoMJXq6V6TabzHF2AhlnVtlUfZgKp/foZ02h5VBDXf84zfMu+ZV9x57F02VtYm
MVXrvavFKp2xArGDeHhQNu4xRoHxMnRYDd9ABIz06zh5Tavmc6TmZ7eRskP698hKz4zbSIkywNrt
aSyaXYRG/DeRbweEYn7WOMAtqrKzXy3Y8eui66NTXSnJQ60M+saz7OKZSAu5Laczf7RTu5CjkmL8
aMMpemsIxq9Ac4Tn0PTLg2YRv4N8llxj4YfLIEur71Hvwq4mc5b4vFGVUrxPkVehlSDCCzJt3d6t
iw8W/dmqGkxiURieoLMyul9ZcIJla6Ofs8FAAtvkI880Z+kXVvSoNb6+c93E3hWGRpII3Cv2mP3w
YdoF9hG8WzHG/kBQ7Nxqlnf2K6146YDuLku0+XeaVxQvKqkqaFbetCzNsHzpx169NLiU8bsrXmQP
a3B3wTSmj7LKrj2xjF033Mv+U9BZ2yrT0pVsJYjfnJElepKXklVuOKywuGifZKkJDQ+cP/4Bcu4o
qpWNjZcpkozcjB0YBeCz8qvsOxRZfc4iC6ZlpBiYWETZC6Grc5fmxVcjAptoIqVxqF0XTNsEmBqb
6q+jP6Ki15p8KdDQfy/V77K7ooEJGFwW9rIIH9opmv6jMNpqh6OV2Mhq/ANXjRlnYJgzfV/oYbWW
k3aKdSj4Mb7YeQMVxjD3YDeSa1KY+GWYgCqF0+ELU3Q+r8KKdzXR5GvZkN0Pxw5yRd4nSzuo2x3q
OQoJ0rn8/zj4NtV8tX+dQAtw34ubAtWDmSndwKiFR/4aI/BzarXSWsj6XBumVRn0xq1bnQ+/dGvc
9NduNoulvco6+TRG0oqXJOIfUdJ4C+Fo6JQ3k/mm4niZo8P6RVW98GLbVbiY5oco64Nu64GJXsui
XVnWIiFQcJRF33jtArv5Ehq1eR6yICGNyWSdbUHia5EWi7uFnY3tD1ikK1XPCU4AKHiINc/7ahq4
OGFZpl4RSeg2Q9IoD75XtQ+QKt2NEZXKUzwitBTCrfxqde1Zl+OnBPmVPqr/KHOk4Qen6VFGxPOz
9L387JRju0c+dtzFvmgu2aig5okFwBcSRH9m+NT/DNSdpRvcR6Xpr27qDrhA8NtTZnJHHFfaFkRu
e2jCCZfELsfhHM29F3V+ULB7H74rtkBDlpgYPm3dLjFUfzcqdbBqhG685lHj7sqKIIQsjkA5domS
xLci5oLGTvdEciv2Ab/SDMuhlVrE5muqDmTLjTzn/UqxseKBol3cOjukq3cVBma3VrsOmp1DROg2
Niwc1nlpiMXXPLa0yZ6IUcN2bb4rYPUZdk1Kd2vNLAhcraui/ja3el4Z7QJNGW+tqecr26DTcA2f
W6c09rek2AFBzzPXDokQrHiNW6ul4bBq6Qj9ys5hpBpbtUG/UBZ5t2nbqRXQheex+dBPW93yMSuY
Z9Y6fdhimwRFYhR74ZbNzh/zVzw/hmEBu0mc5IF/7+dZbFwcMQ3H33vIbiFUswWJvHQri6LE3DMP
LcxKZtu2zNTdkzc1S+Ca/oWXr+EgSmBHmypAdFBWyn7yEBTxdycC0SVLstFW0H1rs34Tz+PvXeOU
WFQakwu718mzRldf9BwrwfvcAkfEBze0DiLyeePJbn4M161Co2IlJ9YyHj6LCNZmBrvx4X4xv0D2
v1KKx4QN+S/XBzotEBfJ47Xse7+Yoyd7yxXl8V7fBkp2QDP2i7zyfe4o190lgTHtNofz7DsaFK3Z
5kAelAiHg9DDnXac2Rx/VadpaDULWdaRqP/71CKVhm4CVF9DyVYqAIvj7VR2bcpUWYQNPliy5T+m
a9Joq/sBqYX5kuM8jx207Ipk2RwVF2q/p6+12GVthv6k12vevgr4lsuibSUO+6awOKmWF3yp8U6S
9drgGvuqVlnG9uP0rgkoGLYAZgi60HzNiAbI+iTzhv0UDpBy5OTYYZAjgeFEDIQFrUYqQB7KJvaO
9XyQxaaxqo3qQ9CUdX1VkaQmx18uVF01iUzFzil2GueUpGLVesb0wEvYJDY2N9i+060JfPFeSXLW
2bKjbNEi7NLm3uE89l4vzzxf+xwmi7exdWAdzAKtw+9VKrbjqCtHIA2pa2YneRjNCKGY+SDPZF1E
wmgF/rBe/taAxC/En3ms7Bwr3XZUy+LwW73sIYeSJvc3Ncvl2xX/7WJyrFZ73wkgzpE5Qr9p748b
dbYluxtfS4PsUhqXpcC5ca1X17Us3vv0RqAuVU/pt7pw4oWlWRFGrnWwd8os3fZhkH6J/ORJQrkn
4cd8LZpfe3iAQP+7h69UzWqcGmQZPZT7vLYheNUE+VFXnbVp4HF5r3LSGFLyvXwfUetJuzOK6gQs
PTvK+ltnZ1SdVZfhJGW1bfOIxjOIchOl/IHYiUe6r3Z22MEUi2q0msdbZZmLba/rs4AidcV8EHUa
rdljqys5za1Bc/BtSFCxndTZPmX2VBmUUV2mqd8u73WxGzrOrVxIz5R7k6YhY7iQI2XlL+2yLAQc
9N+m+9eOw3wHskUe5Iy25n7W3Yv86nixyz5ujn81dgIQP1YeGZdhUQZjeRpwQSOzU1TqQwUmXDVC
irKl9YXeroKmhtPEf3kjK+3ansX4RyNeJTWag0YvrlWk8izRI2fvegnhkr5OnnT3XbbJmgqh551D
5HF5r7Mt9POjHBaLllj1NQQrcC2usrs8pIbHsl11nds1ZJ0ZqjFkffzt9cLtdzjbg4HJsvREMC49
CWIfuxD2deUXWs931+UoW2SfaBgacJAd+qlzb9kAZ0nbFJ2BVE+W6ofCSjrx4mcYbVoVFlSeGzxn
VjR8aBlY0drKGvLQFWZQaQBAIsd5eqwgs7JwDB4RsMMYTYH5lLB1XvSZOf4BwXUJ+LsPFmnbgzUy
PDBLJkTeNGpfFJ8kXmfUUOYdJG/VNIn3yrzugjNQrI1hHF5KAYgzslG01txkf5sJg0GCKz5Cay0/
vzTLz/6UIV7YlA+GpZPHdca0JDv0V1meyYOIRLEzhYHIShCc7L8PhNbgnA481rLI1beqKz5k473+
t77TUIUztu1f57gPDRO3O+CFtZZz3+vl2b1uKt3oGCFXO9/Bb1e618mbSSYkT13cv/7u6uZmtK3s
HIGbwBInBBkxiHYCYzO4mVjX8QRuNnvyHAhUStG4L2WuP5bYnlxUEqkvotWmxeQ06UPXZ97L5Ldi
RdzF4TOg1RS9vTFY/q/1uejNHpaTAgRHzhR3tYZfQ/hNNlpIdFx9fi6suY91YpXYHwX81PE85ujP
MpJkoMAyyLI8RZ64P4BonfHWg/ea+fjrpkN/liUoVM9ZrvaXWyk0CWy5w+OtZDu7bCrUJ1nyEiIk
Nnzd3HDeVL2Artc300UedICw69w3VCAK1OWV+dlQg6jE6sB1141qtTbM2rkFMYNFwBNqd5+hgp97
iYNwm6cRJtB/zwwp1VvnBuhLD/M7aAaZuUbzx35sAN08moUT70bTgdHRlUBL5oNBVOSUYfms++xG
WJVS1xrB1qingeUpJdk3jkx9UdsRNFFsNR5bzEpiZTiq0divMiJb31G/qDT7e43C1UpNMv1oKKVz
HjvSarKhguWJX5760fUW3KkJd+9McbejaIpDhkg64lv309gCgktaV0zLONCLQ6PZeOYMir9HSp2Y
M0Qm26rLl7BLCzJmeb0nuFe+ZCxwtjUWtCvZmkHqOdV99oVgdNos235auG0kruWcVEXdYVpYDu5p
XeAhxg0zATn/NlcPQvOn2yHJ+1+L35XJzhDYVIIHokLgweczfyrCX4qy4be6dO5XujnWj3KINjVr
ni3WrgYONIQhGY8xC9dOqNaw0aL4SbNqEOiVqL6Lzn7xBtV4SdrB3CWO6W/SsvPflAzJQ6A036sJ
qb+8G5tzrGbGaSDbuazqIb8MUaiKbRDAAMlBecFD7/29JhI82oTuP+rzgV1Tde5nAklMuH8NBpZF
uuhxa6BRduMV/Sfh6/gg55CH0I4AgQcb6GDg0kJzwlMYCTHTGL8aZYnCHYl03FjaeBt1IML9zgrP
Mfzpc1GFaC0K3yYSQfHeEM7FzGyAPhmYn9wbFNuqTgrATQdWxNLNhfNuBD4ap2HtPNgQ+t769rs9
V/t4r+zbOThIlqBagGAOdhocM5RnegVXQls5Qtoz132QkfiZG2SdbLU0trmIJNMHOGy1RPtroWST
c/EaEOKuY0bf1TG9iqpSXkqgXTsxmfomrXLlPbeUpeww4my7aqvEPMqRfg5UR1oeIO9/zTSV/O6n
BHtjpbztEuMS25Z+ISLZb4JMQbn/7zp5VsdhtZzDGZvRGzu4O+yMunFw+WIyVh6sOtXPXvEiC0bB
A2KRAfrbD4Xzh1OPbbJm3Z2uTZgzq/uoah4fGGW3EKPvbGWDvBUf7APWGQHizrMbrQMFVmlF+GXE
a/nSlVqwIKFPwLmexq1TCWctu7k+KQLb9Hjvzq3/36OsLqpeW0xPFEPvHhEF6R5hI0CxN/AnJZN0
vNe3UU6ieJpctoN0kw1JqqpHQqx4yP81nL8XsnXTzyEux7iQ7SbC3rv2m2qp71LMIva28H2dP5VA
IJutueUXRyj2qvPA1xlB2OwFTi07kFnGxSrF52g+0XfQwz+NoP2T6YLTTV9LKm85syREaOGeEvkY
6d0luWRD02FdnibqSk81wMDCPY0aakZSCSbu9G2gRu5JlmT9XCV7eVPob2+JXz0vAPyZdvhcjrr/
pGRXQML/h63zWm6VSdfwFVFFDqcgFG3Jtmwvr/+EWpEmQ5O5+v2AZ8ZTU/uEUjdIliXR4f3eIO7b
YSEKZZc2U7LfmtBF1/jSZj406YKhnNs/tFo336ylwECOqnvgwgQ8bScTZ5r3pJ+W4XaWnMnpUpTk
X2xnZYGTzgyPazu5daG0gGprzretZUVgDFH7ELG9KfXdmvOarzb2A4TSXQ4hPdiaXzmxnwETW3ta
r2kbpQu2LFnVcSc0idp8d13s8nSFAEGWvMtdUYt1MzG9zWtr61J1/R17xvxxu77lJ3sgnplZZ73C
hUb0PAgTAJ8X8xBTIG6HKaYTX6EnV2JpWAJOjD51/jyrNqtHM3mkLqXueEPjM3ZSOgtbn3HzeZJD
DblSz4K5mMm5UgbcufuPuLO8p+xsM9g8O2gq83mm2poXzsEEXd+7jmfvzSr/qNNagaRvK4GgPHmk
HHvCgDN59iIGdw1t0D8uQLfZ4Yyq6aaBttycrtsjxYJu1NQYp+k2X2uqjAWxyfVqNuoF4E/M0kCx
IGdMyaMakTLaRubOrXRQ3Gxlkh+d6Xn21hWRh6VmzN9Hej5XZ0OXS/CmJ6grka2fuf8nHxrbrwpr
q5daNeJT7BbfvSH+IdLYO0SJ5h2zSAHbYjvMLJnwK1rerGTOD/bKZnDb6ZTKmv8V3wo3IR7UtPwZ
G5enujG8vUBunEWwzxvttTe0fzxNd30VRtjO7CPQTsXxpUGBSJ0h/oxxHwwjdw8oQUnWS0dcDlp9
9cnzVGyHqRMSfS0QAFGICCE9Owi+6qndUekIx7FnXlbz9DJBW/RF1T32wPExiP3vzCqxdmyMLowr
rdnXnVL4ownBVM+HAD83iE7Jd83ulx9d0x/IDTu1i3UzaqlevBZuK5PTEHqJLH0tmf9G/Q9Z4nrK
3vcPFrR8Fu133L0OqVd+GwrIJHrdI4GrXnTYav4oCXXWlW9xmQWWbJhWmo7YH2H+yMsP/Hb2Bp9M
6RFWNTntH5Vlws4y31EDNGcox+xOCFnwzXQAMlCUMdCXModgZf2jJ/oC4Zs1pZdUIuCC76h7w7pk
gp0LQl6aOrsmNszqJaZuZ2V4g09Vf4At+kMZy/K1j/42WFceGtm+KaCjrBOWaz0BIBXJavQy5Uwe
i7PDVuQKH5P/ZGlwQwFegCI5/snTWF612SCEKH/th0F7M5zzAIMyUCLxqqEL2VUoincTYwCIp3ki
1vdqLtO5EioJOFlxHTuyVjQkMuGS8WVQ6B0OCXzScxKfvKYLHZ3QsqiSRFOY43OvJZLFZ9ccEhuz
r2Hon6B+7Ew5j7CQzbNWuYqvJkkB066/O0tFwXKull0flfIs0vEke7i5WJxQmoW+rvTqcRzRmFVm
CfEVXhd20VT7E4fogpoyUdeT0jTghp5E9tV1oDmTViH6xj50fYJnXaIGNgxIgeT5uCzoGEyiN3wt
KrUz23I3GHuFpXskT2DYvkkqECwO9Zx6Al1m0yR62MxNe+4zDItv28MG3Vvu/9e5RVfpKCt7OLRq
f6pqgC7YkTxrexVtO/35AjHZHGmk+8W0jAfEHiUqQ1P6RCxP6NeX9iy8RN9bvXpT9bo5QyRfuMMS
l5gC9se7doZk0uvzH+YqG5nM4j23YnVxZmXgM/vFZ1tH1FzGQVQ7ZL/k7u8XclS+py4bOEKuE7/U
f+q2cxdR7+vU9E6x0ePMmQ6/6pavR3jLU23aGGfWeKZSga/K1Zx28G4yzxJ8Owk8tMVrmSxNmPcQ
kWX/p3DwCoCo62BXWNfhoiTubZDRqVhc5R5hrBnNyUUz+rfS6qo9jgHfuzJXQidq+fIwVMN1Y3hU
bTFQwqdQrbXVvU2Gf2JpdjiIJfYhsymo1GO/jwZZBrzf7FIU08FL+ECKGq8EvbCGx6biw9Jy8VqM
1PX1hq1LJA5ZWuwXAOWjLdqHoqiw1Miqt7FWA7FmMpAPRzwLWUVUNLN9V0UPskbNnXEzqtrwVEfa
R6I7QDWtvKjsN4J+GYYQ5aJ1VnRFgNln5ikXiMtl1/wVWlX5ZMEaqvyLO0bqT2ZKJHCbE1QYP3el
oR1xxpRxb+1wHq2c9q7m4r0x1cT3jImtr1tcE8eO99IY8fWM4aZKrzjpGouEzM0+Ouktfp+5c+C0
D3WX+649277wSoKWi9rdV5R7rj2URRm33bW0etBcbAAwMUKH1QkVL7i2fwPTT30xWB9GFaPIAnK6
CdU7jjleA257rpT5j+fgO2N5362xIHbPGE8llSc/EZSLmZynYLag81W65wbA0NORnVdOdQ0Xibxo
LunYMQa7k7nHtF73+zVhz8i19zyvJ7ir8sGcXW+X1gOe9RniVDGml+0wCCu9UB295IVEd4ScEBrv
cHczBBYgS35hK37fyb+pYb1b4/xL6h01sMR8gIx9qVEhOjM4omm7zQ798beWkL/QKfNX7Hyt68R0
73cyl8c6bounYoaHpyT9s+gX3+yLPCxY1O10hFmY0aQk62gjXNrCDnqNRNNGFwZGHG52lIUbPxAH
EeGyYSSXxSusU8RK7SySTDuno4FCMymXS5Vm47HEfPQBarhx0ISYH4ekiFnMImuFHtPsh5FAMmpN
WlinmfNUdHESxvKx6ZH1mMKmmErwGpp1lsRlQ75YgulmsLIggy5TqZubUOItIaxX2/CI6VpE89a2
x0Gx8fkuU/eto2gfSMfqcblO8PbsoQEZM1EoWFOr35aGnZPWDNWH0lAT9bJuOtWWae2QvLZ+x3D5
MVkofQjCtj+QFXeQk+E+wFMlbasXxgcTGIlmSLU+Jrvvyc4UKpl2Fr714CIfMUYEPsP6+AGezoYt
a4YPzYsGv4Al9eFZWJBYiys/4oohAv+w5gMJ2YSZLdZKsWKcCfrSr/i+eQASTrTbmqlY9GupoCKa
ko+ly+oAXZIJpzvu9o05Mcma5jmx2RNHsTlciaYery3/62Vy5R7CGXtlJqBd7RVILXPHemStDaLk
PSmLVF67jI9sNIPB5l1i7ZFhoTuNeJNixtDHxoqC4qIBNQrab0xylT2ZWmBDGd+rqtISWND+cIec
EjOa/LBRqzs1nXk/oOPfwRSyA1JoDH/QjPzWWKPjzyIzwgwI2Des4aBXmUcWcDrul/o6ZM187Ns0
ui78L0pqP8BZfMuTSDwBpPY+XjBMWVJRb1gQ46RVLk+2OTNhV3IOABJg1+GYS2GKnaw6pH2AmKHb
G2v4YF+mgUk+8c0e++rkLSQcYqlG9kG9/FP1Ff7+1XJoSMMK59p7hxy86+WYInzh/o8WGL9z4wr+
FRtuCEGf3QJb27HDKEtiP8oBWluJ/4Tg4T5NkQyJCG8dbcyfbCW76uvQHecAV3bRy12PZ5+C/xET
t0D4ACCAB2JkBb1XOL5aVBQimR66NLJfxtoDVLeKfdsbtT9WgBqVF7u7jOAlv6WyHLZJbe9mVw5n
w7Ltx1RoRFVnC7yFFrhMMxlQS5bQN6dKH0qjgaRrPMxYQoWDNacXtB3NgYW/xTu74VfUHLU5uwql
jS4dtyqmLPUv01l6ApCEdRywgEiSFAh5drSw66LqUMUiD8z0rbW15imeJ90HUfuH0ZsK8yjmc2n5
wzzUftLGys2u2/462ZPil5TrH1sxigCvVP5x1TsnWN6XFTBP1skn0G7IDT3En0ri/FZaBNc6moYj
NF5zPmaQrqplV+SNe34S07VrqTYSX+ad48glqbBwHzFQPgyxkvuDq95MAJ3QsOfZ1zrl3HnVmxC2
81B2yh858UVNlmY8mnVThu2c/W4N+DsSM18SK56qXqYP+TBOvpLOjj/h7t0x7ztIz31PtYszAbpR
OEekdogBpXQfRYQd1cVOOMofczLHixlB35rqJEj6yQpawe+kr/XirIgBCagBMDpP1cmdBxz53ap5
wOvnqkq2VAZUEYMoMh2re8iyrMhEYV/k5JGkMLF40uTQHhDZhsmkIFlrxHIsrLyFWlm/dm31rKgQ
3jC2bQ9O237XCH4PDKmZ3GE5N59n3pZ+QiW3xCc3Ji1kxUT7IclCbFhZwcfavFPZfdReIs5olFSq
V8s/bWvAlWNZsOOmQENBvnGwTBOpH733PY9K0++cAawDe5Qpx5O1tW+USqfrBMkQr5B2n7vxu4NJ
RDh5OimCIg+XKbbZDA98QMMg9nYcqaFw8neCOKZdA2QWYnWohnkCm7BS4utS6PVDOeFD00ZMUYVt
Gr6DFdNeScnw7oq0C0SUHMDg8nOG5aWt6vaFNf4DIXMd9sHpk6FpyqHmRvKj+SmHwDEWqXhu2c/G
FoVmw6VuItCVdE3LjlWVOit9dna1EU+Hora1XQrBxhcuNo7pLRaTxfKmHYIChuTOcrLnxBMX23Jl
2GFNSd26UPcDcrzj4qgeit8GK7asRkozZMW+x3B56e0KG50UD3R8jPfRrIat40ofuXK+jzyLkSQS
cYi7yncN29Ww6dvxrhXAQgXqm0bXidjxPLICDQx3miiddoSu3fmqXDAW9wfwZ74XCg7zs7Fzcjgy
MaAcbH1HkiQgMZLSowKazyTeE/AZdK6BAjcQUnsng4ElxR4TU0TjOEHADq+6lyZHwmVQCPSo+csJ
Bn0+mbOvspI2eyJ5GH9+YrMwXkSaP5NMvwSDqkWPojW+2yZ1+GWoz2mfiVM5M1ybCnSuimpG7Vwc
dplITy9kXu400p+CptFwIqkipHMRPKWsPXd6CclryvFSixs/wtjwoCrsWYbGkp8Ha4EFYVYFkSS2
9Rx52bJHo4kJfYYgtV8UdupTkUIE8JoTUXP9eRrFcN4efR1i2+zPRQp1Ck0NM7UD3A6//TCXuXvg
y63PRq7WZxu8a98t1XXGZPMsGiaGtGDT5qFLCrZXczuKAX0+HRoKjFg6XUAvXB+o/yo0T56zpnyX
bgGAUpqjPC5JwRbZQ9Xs5jN2oP18Ho0eD2GnJYPS1orCt6zS50MwT4OyBlHVh2leyjOzSMkmaIpC
q6/e7QRWQDfEFa8P1NKSb1mYVaAkVcJeyo3O24HlK+vQJLtawO77SFHleeklPjWjdZAMh2epZnAX
E5alfiOr1zTrfrVd2X9+Vtuj7WNKFgvP4TlaXB/gURyiNQVu22dsj9y1uUZi8X3vZF1OvGkO9hSN
Zzt+Q9RUM9CFGhbb7C6oynpO+m6UcakFrdpkp65bKLgvO23MnjXFS0mR5h+j+GZh/4YTBCv4to2i
gEFqfQMNgfXtNVMYLrCuDJJsjgo/UaPosOTNcWwbjBVK0sjS5DR26BIVFmvQYCfjvL0DzDyoCzvL
G2W7Gp94w12C7WGrJTXb38jwkw4SJVYhyL9fq9JjazWa4DUEwZwhOuhngcY8qB10bM1Pd8l/gru4
fLIR3k2DbrnsjmmTPUP8YCJO23dV61N1lutha24HEzMPfubrV/n/nY4IgP6vq0fHa/fzKAAXy4NW
E0Y+2N/ZnPRBa+LGFNqKicFImR2HpvAo6nBBXJO7W7kpJsWzLz0JP1M4DZQ7DgOMv/38W+DlTgVw
0pTuIcr75JQrBTbKt554rn2fDM9lVD9kjANn3GlJJqqLH9g4xQDlLTKtnmzHRb+1eDIDhytu6GRS
8SFGU06I0+UlaoqSsXsp9toYPztUxaLiTt7xm1Rd4zCsMIFqWcV5irFnk1K/zBqREgeECM69l9zD
3uDClyyqV2+TQWL7XcYIKYfxpFR2xq3jzlcxY4RkOUrLqgmc0cO8oRnyc6QK/HA7hWUVYqwLH80J
LxjF8heqzr4yQdJyDd3PvNi8Y7tX1nV29qrlN182uRCQVk/mWJJpp6fdLqFEpo+ddx3FYhwAlWtU
Y0HKFmJnyba6qQWixoFtVCDyOvX7PK5uVkrFuapKzLLLA0L7ZUcVxuMqjFaNCUdJsiV0d8k+YP3L
S1SmZkAUablrlaV5yDDOMLRKea8ZZvfOJN1TTh7IM5l11KStpfs1ZeLgLB2Zz515dxxRHbgFymME
jv5elRGOCanyo4/MOsAWcoAxKvKrorLvab0hrPNE/Ijr5A0kKSD51vw+xOIZI0LnTyHA05gX9FKx
b3nE8qWM08aXKnFJZmv/BJl3wQIYoxy164+AJS+UBtG49A1CK9CSXRW32UnH6XnnFOZyxD1wOSyU
DnawNI3donRtyPJxV9VjelCbFe/wQKRKkNZO9PYVoj8xYWJ4KdGTGGmVfI+U2kYJTjFBv2e1Wq3i
lSRUDXt5aUf1e9dqH+XYNbgCI5ik2k8dhoyE1E09fIDGcofXafYs0qxA3JrNDFJhNxf5pSnq8WKt
6N0M1Xc0ZHP0Bqm8ETkbCs8AUkWxt4v6PJziNH6DKfhTEPDyaEpdeTVUS8G2Xh1Dty9gNlpVss/l
5H6X4NfSc+HWt9F8AfiMd7mJndJABfmIE/bOxUH5R+uNRuBkjnZjB2CcZJ20hxbt2T0xO1TvVML/
SGw7LS/9LQkCZT2tGc9elder57959IxBPBtNBLShiPJXXv/BViChRprU/iJt7w7bONrHiYNguFnI
tlmy5QbE8HvWu9Myi+4+tp373GNskZTwmQl4lQcceBmOtvp3zps9bzXvjFpa7n+1P09vV26dW3s7
bJd/Pfur7/99ie20vUTbOB/phXKKQT5Rf6xhop8Pq5GY0a29PdrmmyFRuWhr/9fDr/Nfl2992+F/
+rbX2fpmrSt3hlpPPnu7PPehBNdMqutD1WEJA5z6715jMFkQrOdzBcpuSA7Sv9qfT/08ipkyoGIp
+zgTzXk71Os0O5oV5mNb22znf7dxjWUVOaQP1azHL5amcju4hRFAIopftr66sBndU3M8bH3bQUWb
riZj9PDZVdjZU8ww9vWkjsS0k4mL9mffdqJsF0l9Z/UYXV/8sy9V2jU6Wz199bHjDDCRNm6VmWth
4tbxwaqx+K2Uxrqqtaleo8JLmPqm7od0tXfSwlc/ImU6L5EoQpvgj+dqXtg+xbOPQXj1PYFxcUgJ
XjtSGEG1jDqRcKudpnvDbpA5WEpUPtrV0D6YaX5wmWMvJOixRFqy/IRy7JCx5b+UWCUeMHd5K2Xu
XJEfqqHCtothJbYfx25KWeGrj9nUnTFDKS6kZgqiLCByw6JaQsPTbMIGCvzjquWHcIw44IP27gD6
j2Un1e/4rZU7MdplqC7aE+Xmni1mXwd4v05BmzTlwZQVlR4VQyZNRyjH0nuXDYP61jgjhNEuW9UU
IEk5uSxEv8TGR1r/Ntq+ZacMobGPrfdlNOtdgXbuJU8wKain6idY/nzZumSs91cvL05bazsgFI73
LdLv3Xb91tf1+ptnDfJhaw1JtVBhmh67bvbgqXViVxXZ+FKKqEQGm4yhEo/jy9aXVCx2IUddt5ZH
Gt4laYo/2ND864JlwiIWVBIOyvoa26HQ/yajJZ63l/Fq0thVIsP8rwuGHpt1U5H5aetruG8fOiW6
ei01/LnaTah3n7SlUAnPy+a948YrPMGwvfXFVvJclFRQty6rGmDd5tWvbVzfupJxmQO11vTD1kzn
tnqZQcU/X6EkelaHqLRxXjeSK3TQp7ROnWPaMr5i2fJv0u3nJe3C+lyLvn31/+91QPwldEhD32+v
93XhoCX3iWocO5tiDHBwqh6xDDRPxrT65zTJ5G9922Go1Iqsdg5xqkDn1Odl9XxCmvOfE18Xa9ni
HGtdffrq2h7NeVQ9fvW5afFH9SSrH5l4vivb9LHSKRkLQjI/H3312UoHiUB65+0KhQrT52Vl3ORH
RYcM0+m4/aa1SQiBWnRvMUBQGLFm2G9NTVQFLuQ9umvHat9EFK0knxUrXC9ORlEcUyEgVa/NUfQ1
SZ3wTLBqYu8l7DfDy+G3VSYI89o0Kaof9Rbmfjf29ttUyvEoFFZs29l8arNjJ+t5F5to5YeOqPZI
siixM9A5VdEEJmm5/eoMJVswT7xvLavQsvtaJ9haiRvZr4Zp4ZLUFc9bV9XHrCaKennYmjCmzIDs
tO8NPg87fWq8VysZFCzBEiW0PM991VgaHdWSRd3WrLB6wX+NRc52scFw8YSC4bKdjGB0vH7T+VkP
wTgb3Fd1/aSuL5p1LHc7zysftguJA2VNN/ckkhAY5m99IzNPKFpcqDz2915SD4homPKmbWLb5iZX
dyLgzrWM0w3IRQLD1pejk7d74Qw53M84OZS4hbzG43Ndy2LvKQSy5uPqezli87/KJQ00KWEFK+tN
yQbQqVz91scZs/tcFm+WNs2s8xnlCGvIWYsbzmVJkDs7a3NQJootXvSODSvW9xOmq15vHrZWU4/y
1TFOjI5JaJMh58AKOju67iHfyrCALSPx1k4gWXlDSQoZjX7UytgJBDWBFeVzggGmS5jkZr8Hxlqx
MZflfHGfe6MMTL2Ij56+s1cVqr3mMGwHPT8apnIzSvmt1xUiMNxmvvGmseGoJvDqnL2LYiCLTCke
B7FdIzXU8RDENav60ZXDUxQ16isJYhvjxpemF90LcK2sYa2uKg2fz6zBLloP2yOxrjHsynyMyzj/
7NKmKDkTdf2Stvmv2naNY4t9/FVY+MPNLHEvRVN8sPZuf7mmuA5Tof3B3n6fea3FZunWzovPgryk
ht110CWszPd03KfilX8tSunHeNK/mWl7SiDy/tIKjOGUp5z4gBfdri5SU8t9pYHTlkpahu6Y1hS9
k28s+prD4CJkEJ0n8IXOuidzqCRAgJ38kuKHGi/2wWu1lZ1furtZBSMsU1ERWOsC2qowY+1Ff17S
sXwd+3RVF+bivDXzBr9RSBMPKO/tp6ifqUP1Y4NWw5ieEmmu+rK03cMKTo9tg0eIpZRHYlYwT89t
eQT0k6G5ysrZmRsvLP358ws1SAoUO0hQYapQ6Keolfup3iWAN7Zv6s+kfb3ECyOQwVC7jyO9ImW3
hPWlaPWb7nTEsxTls8Vu7W1YXO25a/X9dg7rU+/Sk13rT/bvnsH5zRSOdy9qbLGxpn8bLGMmvZbw
0/XchBEcWDNpgmtLxW/xpRlA7tfWQLH4pSQBc2vNsqhfWi/bi6i23rqqIeSyLA7bud6z1GcnksfP
Vm02z924EPiWqdha6MesyZdrsR46dbwsaacD19Cq+3bYD65i42Wk29dJ1xz2vHPhg+jgGbB1GuuZ
1GKOmefiUujSvqqjxtlo7pbQTJIBw9q1vZ3aDhQwiVcZrlvj86WKprUoqlbAqMUojuNQAEu2gqAi
15ICwRDOYVuzWv8ARQCbZ6+0Z6oW0IloTp3O1YurLqdezK+fze2MJuvhnFjZtciHD7NKq1MB4nUd
huZfBxwwnZA8pyb4nxOj6k2POm/l69rOcDTDJ9qh8SGQYy2yvkrSAQZNeophgBnFNyNzp70YEFNq
uRrfuJMQCdjDMj+s2SFb33adSyTHbWu6jfmE4g6UYX3+V//StNgXSVvBlzGWLOUibSfmSKA45VCm
XQnBGInlmNcUkde+xGT0xAgohs5hd6+FVb7VUSOuW8vz5milVpIEvJ4cu1Q5KKOdspEu+1fVLvVH
G799GCMdpBeuaKClsjm+bw0hqTHhE708bE2tg8qBGC8/bM16LtNTNHowh9dnYuNZ3JYx+fzDW5dt
zUEi8/hla1nFCMQ64omyNRMyl0PbXIHo9enCtuozWgzb35q57lhPEgnu1treXxfrx9wu5NP23ouV
5zVZqUKO3fq+V2LRrGt1uDVrQp35aZJuvTU9u8AGKcUIar12e7UkGp7yGoiXwjKlNUsr1UBpWnm2
KRYAJM8NY7VZtUfVpjIUE7r35kzV7Kdx7PyAQHyRPCILivuptZa/4BbvM0jo97pHLkJRXtzJ12Wq
Z2nok41XX2Fw5Me6sqNzZyziEkVKcqQOWR4rTDxvepG+59iz/e5m58WcyUl23Pp3WVQ2UafZdNZq
wkTdFPYN2E/y+0QhvgXBZ2OgxW56zacyhYkTxxdKpId0Wl7tpTR87Dihb9S5/dgtfUXMfKPx8+ZO
HfLith0U285voKEk2UY/HBwegyFDge6ODfW0uBkgXEE9R0On4rHZo2LxuukCWX45ybb5SVydcrK0
Yn61+oaf3fSkkcP8Tt7Rr3JxAwr0j8NcR3thiz9NX2S3JE3wrc0dZY9MX32vrVRj0drtNVe334R9
oCSWfzOWZdwbSpKGrpJfYsX7xXJdPZsy+WMm1c9+EiblncY5ajBGqbK5BNZgNDbJNMeBCfGDJ4zs
n5EiUT5bLlSkhmKlw42dNZO30wXlpQYiwEtVHUDkU0p+hA13ZUroAu7EVAm0b80Se0fLo/IJ8T0P
G4E9pulAViI25tC2Q/Rg/eOi+r6OpfZiqO0ZIXrjU4WK92oFImZhdwnwMoH3qqzNpWPcpukfnaQB
47nqbPc4Fz32hxMEZRmAMypHTaGuhqap2aOd17EHiYzzL6ge6jUHAdvhr2TvSrtc8xuXE9MjFpt2
/L0pXHlfdCZtuvSbQ+EecrcjQEw5KOYkHiYv/TWXhJ1NI965RJz9XZDB1J3ukcJFFro1iO6Z4q12
sEhqPcdWCSqf1O4uLlXjHebnz9FK678mLpjUgv4kfd8g/haA9VWNOcTY9b6KSd2JxKyR3BAteWpg
qWyt7dBYnbZHOA84tl6xHaJah+kyeZcIscoLNioatL/0CDciTG1M+QfNVO8zpdXQ06l1b00LI8Vr
kXqPW2tYA+5HAzH2ZA8PW5eB+uBAfHyza13y4L3B6GB5QiBaW1uXtsbVNx154tsT1tnnZDAzs3ZJ
jpUWrW6fdX+fIyitZlI/by2yYOIwdyOiK9aTEzsb6tXdeWt5utbfEyWHIeAM82efjjf/afBKGxUN
T9gOLEr23BrE+q1PiF1lDrOGQPXtJKvq9KnXqT6sJ5X1MI0AfwqigdN2BVD3eI4qXKC+XjJ28zPm
q9nney6SsQoSb77PKXDHbGn6vY2IJCqlOOeFYKaruvSv3dn4SrN2enGE/ZKPv2uyKF/BNIPZsCYi
AUrjtZ7qXyLDaGI7B0SrBphTekcYo+arrZEjpgzeGG7XloYenxviIYLt7KhS6SH22DpE5hPzfQ0Z
Rs7F2ROsIJCiJS/bAXOUKmyyqAqz//Tpc0IsdeNh3m3rycscT7C8Ig/vb/OQi8S4u1Vv3LNFYdCH
03Lamqni9SdtgR6yXaKNtnFnApudIvm8vmwpI0+4tB7t9elNLPfQ3SMM0dG2NUrvvGyHLG0Z7dpx
Ojlx6rx0eKNfp1RBZq5DQKvMGHU0SRCH7WIQQfGMlxx7mqgrA1i/bcgHNIUQm//1erL/WxVKFKLs
hxhFXMELWjqdaKm2/2xufZ0pd1JjPttahAdWh6WBYPfZ1COetRSHCOLGbeuajIVyXp+qgaE38X3r
m5forJXcGFtLdspw7CxZcQV/dDsM9nyrIYc8fnahgiRJZvR8wymTJ8flNu/wzrJn3fSp7VIpNsb4
ZTt4qjiolbFct9YUue01ke6h0vMkC5Z2RYFl4/jb2Sphls8tHeiszdL9V5/hZX88VWXSG+r2WUtQ
lf1xyPSbWvVlO/A7wsFjoFr91ReZ45tM1OkBRx/1hUjv9EFq9sfXBRn7FJw32vbw1ecSE9RNny/a
DiOGFdgIBdZkzw96kj51k1dcmQOLKyX084AI4ry1CKizVX976OXiRevM7vRffdvTrLb6Kbso3ml1
U0DyKZ3n7eBKUEIHQQAKdfpqVYGkSy1GjrsMjepdplF9j7IaeM1Lk8PWVyQlWGUKxVyUVR3MTaT6
/Paj03axaZCNWOFSbJjQf2qVGJqcYTaM+0Te5VK/dACFj/i9ynuVYXJrCiUKVOSgZD2MF6c3Bz4A
TgroUzsKqTClNFve1VmmtzZ1T9vJrYt8Hw3wvvVO2jzW19mcLrYUA9/naLy15lifvUn2sILmuHiU
cR2WdaioY71rW0fuNCteIB5FRFwrhvM4ZEg00iHK1tifkPykb60RVejhh4eoHh6tIcaxXVCTQpfw
M+rTvSUwPMgsdjoVKwCv1prjlNi/F7eEwSZP6hCjnFAEnG510Hcda5CgZfVReuR66IW/wBIOpkRB
SBoxm2/VPvgxqOtNOOiqMp5hTLxp0kkOMRMCALcKJR2S8vB/jJ3Xcq26tq6fiCpyuO05O3vYvqFG
JOfM0+8PMdbC22fOU/uGQgHoHYSQmv7Qqmd5RGuuViSNxQXYSba0j3v1lXkXnQ3ohU2uybekiY+Y
wEqXosmhx7adfUxaCHCa9hJWXcj0z2aeDNozaX37aUwMBdV26US8oyaYqGWrJB1qOFMrucfBEnVi
lm8H3ACcvI1W9cg3ksnwVW4fFL9y7icRvgESgzkUOrxHT7voVSjvJCwiV1nwOo7jMytCm6BW8l1m
1va5TbQBH6Npd9kMHQrwplacES37BsKix/2pbne55eOfqKrurU1/cRr/hNyKtkL3uVtbusbKbSYp
l4SxamL08oMWc+auSMazgeCs5wMSSSSsziIVTt4QHSqlK09l45ZbbNu6TWVZ3iW2y3Ej1+o3r8c/
AMRUs/VGKBrymD8YwD8eClV/kcKgOCSoNV6QSQRXwjdlG1dWfcmzjCiJ2sHfGt21VwztBSDBoSkR
ZKzLaJ2W+d5JeueYakOxiRk3MLXS/ZWGi826bJuDUUyIQK9RtnpnRjsAwj+Qavo+mfgddFbJ19yt
dg0crlmjzkYEj3ZjVhJwvaiuzwpbdBKAa6ElwYy90fjaayZsG/lHEakDvDq9PHcADY7SFPDQqgcx
olamYTVDFJpRwzpI7CPMkkZIRgRdLb+oyffWlG5xDM8XcZR1HD6AXv4z2lpxYv1N5ksYlWiuyach
K5RHHYaHTrNnudcsuwj8jVWstdQPLk1aeCevZ4SRKLy/g5+toXfmyO11U+vNE0JWVosmhRW8YJDJ
ADMihmoWZbn3zeGHrcv2pbejek0osPYJhc5gBzyNWFsyraPX+jhCeJBplBSzoKycIiXfIAKk6y4M
flVJjjttoB/4lrcRiBXkrcodN/RPGWMR0xOGZ/UBU466MO4JjKirEHTZxg2rJ8eu4JjZFa5LspYd
/ZJ+MJT09di11TpviAmU6T2apvKlDQLlUk8bS8cozoKEGacrX/Xcrd6A1PMVlRmKZDX0vUa19aLI
XgPK2gWZ90ti5QElhgBFIUIZP1ujy19rZM35aB+aFPsoy4bTpHqsgcg99FSH4fHVqwDyjA/MSOo1
655Frt+wE05WuAG8xKHsc3nLmCDUmwFy8V3vEGAv1WZgVdh7RFiFz2ddgFBy5QYcvh5eepCXKx8f
O2z98D2IZDg8ek3weoy9nelM6rNF+8uz3QSBMg14o63GgBj0FOChu/dHLNJUCPOrRoHKVP/uIA0G
wH63lQOcrzQtos4WDoO1vEZoOtvKWQNCuZEwYFFkCflI9GI8z2VhIbefhmJ47H2zuhBqTNZjMyCK
ltR3sJcfiTRXKwM9+aMzqKBAVdc4WqZ9ktzWOUmRa5+MCadThM33ynYueUA3q1cS3VhcFIcRhSWs
Cz86gKj7omk+8D7Q4ASb3lbKo+Ha4VV0sQgeZxOB2IvVp9iyz+AfBkbZvcsd7D56Zu1ENzzgS2G4
VbXGXVUZJIokLAhU1J7OqltuHAq7yFZGZNZ7oOsZoDjHAHTDx2AHmflkpSxKqRmaW0jHPuVGYxPl
yZRNFIb7fKj1fVsWzlvsPMNlauTa/Tma5QbOO99SZ4LISD8DrV2nRuKdVIy412ohVxtm6s6hBXi2
N8CBgjthSUpymbw1EO4tIyPoIesbxoxXpze6+7hDo8gihZhMtK117zlNJPO8bIous+akycj/aJZQ
xMrRuBkuY0enM8Ax2glAz8Jxdq7nOmvfQX1NoetbM2VeqbLHq+jq2nksQ5ZNGX38ilN1m3rRcMIv
+9AgFPWghN5vY3KIgqpzQbdYNEZmZ3yIp80knqOnvXKR9bJ+6Np6uNXh1HOTcnKvfigDhrpFGe9z
z5L9dWzxGMGEHaWa+UfTxow8jOA1ilV0DvXs3tB6c9enAfPvaePa19Fp4KHVSritmofYqqKTz/Tg
FLtWsNEyCACwsYOzYeoPqqfB3nB6WhQ2ax2IK+J74baTyocRYzgCe0zOmkngTEkOAgNmTivSUIWB
JerG5HUFAvO/G6lhvQh/+0PmYJeh+UhquTlIjT5xasIs+DVYyJ5PCwHSqG5VFztFDLfgSGDC58Cx
9lrQWIPXDcw4XY4lNHJBUPpIQ83OlT7cy/7YQ+1wzU2PKs16mJLIFAzrVudh6bEN0MzyY3glDdKT
owK6yNGzM4iMQzfASAGudGv05kGq8X9K9TDaqJjXjWuBmfMnAr8B/mxrdUMKp2C0b32sKAwFm+TO
YWnuFFbF6wjc6AWvDdCG2Xe/C+IXOcUlxql/2ZlL4xZRAmsKFZSjykwnpkFZjq1cxWbgEwbAypE2
rqiNBrjHoFJsJcCeLkiBoUz1kzgNbnHPQemlxyTM6bL7xtpglAs8hCUFQHDZuM5QTAuszOS9MNc6
Xd61U6D0lgAFpAZgVVRxPSRH3GtIgPUQjf6rjxQc4qO7wXPzjWX1ENwnvBEA7U2k8HTR/40l1LfK
P8xr6nPdJfuyL/lMggqMLKxk5QiSUA2PsyyPlv+epbn2DQl5FDn7RzXyjEPcSY8jQYCJ3irvC30y
Hgg/5EY7hE7vs1q/ccLROfqBcQtZSlvHKrJKtZwi/KeBGDfPtq4OFyUOn3uZWSre28go+lCGJ5Om
wkXXJqq4HlCg11kBwkvKZmey4A2WKzdn4Yh4+NN0lvIEbNdGGlsamAjo9NPKhKtP47baZLHp3MMC
sO7k4XkEwXevAUYwU6/aFWH0LWdggHxlALQyZzFVJMdYTRjzYfwdppK0jxrbZ/ykxcBfjE3qNdq6
yLP2ADsie270sjr0sEXWIqlGVgXeuDTw6ZOqK8Nl/k/dmBs1934NpjTsszAezwh/3LcjYG/dNqM7
DymXO69SSlaGkcK0WiveGqVZ7HNo4JoHO0OKkJhL+HkTU8PukAq2fBYZM29ljX2yZRZ9pxHnoBff
JAkG2YDFvqfmM6Zl9TGZMDP5hKvzQVgcdesumHCjpTbIR4AR/oQkFZtBDV4lSXO34X+zRL6onkyv
XXnKPe6rU0OnWyVZzFYAPSsV5LRSFt7G3Q2yxsDQfw4rkALuU1958c6DzmvWGtyirn9CqBx1Qzzv
Zl0NgRESuKFEZ8JghxZK3pPghiho3BiSZP9jsCvvBC7LGLcMVvklYle80UYBl+wgdqORCBIsLP5e
V2agfe1aRUEol/bDBClkLJucsha4tVfh9eCuIkmZ4gjkemCxtqyqvFtSuolkD2fKX3rbgWKeblw1
nVHsLfhEU4nkcSugiiKzH5MhOYiagVVzZ5BF9P4eX08nEbUUXx5WpoVjvPiVEVrTLMAifDa5+u29
St4LhRHLWUNy745gOH820/Pr9cA6pKhRizVgsYnE/Re7IVNklrQwvhPJJCn2fi6p+M9MvykF9+nh
nXEQlxQ/A8dTPyg6xEnaYosB9S9xXNx7cMynxzg/YZEp8FKpy6qLMZFGl7w+V5s9Uit4MgH6mLG/
ojVAu2WFuh/ifiur5XeBBxabDhh1U8KvI56K5EhSdCZmRIUV08fb1VYses84L1/2PlqYi1un8nmi
JhKiuzqqnsSzNyP7riPusxtLjW7d6AL09hi6s7yVnWKL6V/to9m2PDSwwyoQ6srbiMclnobYyxWb
ZV2xK1qB4asu68rNysna9ISvowP6TOxOG4gItA1pX+CxTN/SRSNABGDOWHzq4/bTrjjawpECJLKt
pad5d4xb0FBmcBDX66uKGHW1Cevo29irJ3Hn5rsEtXSVGfGwEfda3JWozpj/1wriKxMGQDwTcYTY
E3lzcxBpsdFiHEOqxgeiiehj1zyKBz83TXFrltYgSkoin6sCDPtG3ArxI9W25P7UXqauiaAzyjWK
H/VkG4Lc5Xx/9dRqR4BX2i5hNECre1KKtIZp6+/SEaJzrQ6P6tR1iM92EprWfvRGkMDY8a1k6Jwo
4VboCRlRmv0/F/70G8QutleQ3VVfnWvOTw81mRSkiaZuRBcgvu8NcuMHE0BW/xjD5Z1v7gyn+PTW
fAJVfL2DGst4WQBrcqx2mp8q4za0/Q+pSeTtcofpBE+qZUPpXjoXub1PMLHcid/SusVdbI7yDo3G
dlxXiX+pO1UC5jH1Q9NrLY4Ue/+a5zT5iHCAH21ES2jDeMcQhqnL1BDUHmknHY710nymCmYxUkFX
Mfj2hoNowX1jdIchNZiWFNvU6jA+sidw5b9e18zio+uDFXZSDbjCBEhZ2t4YXm11AjBqmVlO8jZ0
b1O3LFqSSC55GdGfqUcy1NHaulbRgVmJ7y1Poo8U9cVmeVs/NdF5V5SPhdMdnEpfi5YwH4KtwF56
rSsWCERfyIS92qPQfVze8KUtizyR9KZWKLftrgKkt/etYCfKdNHYRY3l+K9NUKTFUxN78zEiPe9+
KRfJL3lzs80L0/zb9WArxwJ/rB89uHKrGHhMFgNya00QztOHQ3UgmnoqE9VB3eFDwTo94wLxxDtT
xRjUukvH+sFibMD88KISsRjlbFVDnUgBpXRlczYmrOqIeXza2c1O10eGEpUqb2QvI3bTIjCzYoF3
J3gHQzrZRepjV268IL+zkuLTgxdXFe1gfp2WtMhcmsnSVkSVrIvrQ4v9oGiMYlNO3bXYUyPoS3oI
50ncfXGSDDzjAGaFZte60OrX4i2B1U6u2P2U29naW2ogoiTmLQOuwVtIde+m4FL43LAmlOIjcXCo
IeGEb+gj9SVogbsjY7IV91hsxGMPp+EJQrnMkYf4RzqoJyfUkp089udIzxEoc5qD6GQUeu0azm6O
eu7Gz7z5C6DVvyDlJ0dxQvHkxR49fT2xYcyg+zV2zj1mcfaMWXYj88nF82yXihaxdAayIltHjlt+
n1r3yqYdIN4vdzFPLHrSaPrMJHZibFwDupAglcALeAOXrDESd5AfFVVYW4NyoqGL0ivGdtYxE4Mt
8LrFfrCt4wAwh/XcPfRINIoDc53gGDaPruZZVKB4GWtuqjJ3wnCpb6UWaTtxfvG7XDPoj7V6N2pp
vZN17UE81eXRir20aX6G2hCs+ixD6R8K+d8J2tJxSOLbL9LzwI7paY4jDdMHMP5bJTFT2Pl12l0R
ZNcPQNOKk2DtdEFTnGgLf3I/SebnK57E0scsD4YP9O8YeqY+OOXGgCCNLIal4XCS8RLY9OAbFAK3
ObdMPBnRrD2Z2KMBPNjFtl38G1EmNkuPvjzJuUFP/f1yE5ZSsSeq/P9PxVith710Fe+TGCmIHyOS
81h8SYu9OXMMsP1gQIswgxjoSo15kPFYFFXEZechl9jFYZNXbd5lXfsvrH7+UIrf+WmUMR+bp/Ya
WMCFBUHsMfjQi/EriyOErsVrMmbIway9Qf9Aa4V4st9Gh6zyfXkrqs+77vQFDQCDNF48j+NESxUj
umWz5A1jwpKDglKkAkxsGoSJv7NsZpSkSH8ay86/Ph97mDjXPkPXrWW/Ap6+M1mlGtfo9WYsQv2w
xQ/Ry5Nqq/JR3GwxqBN7y71f8lgIQvPagwCyVBZXX5LLsWJveYxLwXK+L8cG6UuDUAd9GH2m6Dgb
gADpQaTFm8cdj5jGT+Xzjx9zJVsFUid/GkaKRzi3vPG7B9H+KJprgJIuoOnpGfhNg+SGaCn/vCuO
nrsqQDnVwc7jzVcqiAdTZJnCfeGECIKHKF0KljmgKBCbpZ5Idu7PTinT4/zrp5Y8kz2Wd2Yez8yN
WeQ6atqwfvLf907szbXE7te0OGg+66daXy/w9ShJYWGjNp+VEalZ0a8sowdx7D/lLVVE6TzOFrvL
RjyPJSn2xHH/etZP0xlRW1T8cql/yvty1i9X8qYOH6O5svFh9E2vOB7OrFUU4zxXFS+82BBKgZwJ
jYjJ+xRmWzZL3pjgCQr9jjpFrbE7VxLdrTj5UvVTidh1dQ+EEEvwc4sWL8vyxn95qZYXaHnRRN5y
mDjiX/O+HPZPp59f1zGdyP1ZCNqv39g4tDGsncbC4sO1bOaZ7JL+FKv4p+pf8ub5xHTa+QriPF/q
zFfoIueiSN0fuXH8tegaxBxU7C3faNGHLEmxtwzIlspf8r4kRT23RTCg/amUSCJEmQmRj5eTtXeG
t6IJz7siV6RHQtlMq5Mi2alO9rR074CpoI0vaWmcaOQiLXp+xkIeESUjMew5dOR6Rj2uRfdA9B9J
1gpl4L90tbnTMGViCKJ3yfIREibibxvxJMVm6W5FUjQFS0z6lzpLM1jyvjSh5TS9V8WELGyYXp08
6pvGUuNxLea/EQADwkVR/+zVXbCb33hxU5bN3K0uaXG7/jUpCpZXVyQ9Ail/u2+R/nIGkTcmEdgJ
JeI1Wjr7eWA9l4vnsxxZ4VXC5C05GgRGtClC8mnmuFQTx4qNGBgsSbH3pZ7oRJe8T39clHw5pHMK
aTtqV1CB9yVUClwDRA0i5ZoCkmP6cOU44tVPoutykyhJDuLO5FGbJodRtlZVYhkH8YSXJzq/+5+C
mZ+GCktVsScefpC1RPTmSnOQK7UQPdHCAJkUFa3sbnRylmNQc1GGm3hF5zilaAH9qIbVm3iR/0a1
StnbYp3N0knF4mCaJscIiWBY4pDWxKasWK1cLWnX8CT0z3xjlU+6w9ZoYEBGh7xEPgxV8fa66p4F
Z9tgASCQ0a4Rd1U8lzKByqQW2XMewjMRfHJ1esBjjehOPcczv9x+cVM/PaJ56jrfdTFnEbvzax6w
ODk6+rAVd1lcdtmIH7AkxY39kjfP6kTJVzLnUlMUL39J9X11bWKtt8LGEKs4L3Vfmyzs9xpCgFsV
xixJqGcIkGZHfCYpNVTWzjQLmZ6p1HGAeapRhHdT6T0FSrJXpnPIUZlcc6+sV6LW2CT9QRpzfSO3
CSC9rstWVcCrLjZOYutr0wHgqYApusSRvZMD30i3SAZhuMzMfktUEtTwYB0r1avu4GSx1oxoLMTz
xMK9KJQvsds/T4j2Rw8Z2Ef4N+UG1bgeVQ6SIi9B8CiJWJ4oe1QgQrOIH0PHQllQb65DiBaCBWxh
p7K2v3cMd7yPi+onfMdDqyv5a5/quGrF7keaMyQv8YE/uZ4MUjypnltnNL47ROtZ2XU9FhyUGnWc
rlt5VVl+K0cwvUzJ8xdVjs01ijrAqwJku+RssgXQCSWPqVGg3yTLSBmFLDJVOThujBiLWz+VEErC
TKDDUcCPlH2VmfltHKLiJvbEJskyC92zNEVYmCC8kYXeJi+QH3KH7l1n8Wxfy5OUXyIXGnYkKHFs
pgDwynaZuYVZiOq1DOFTczESlVEw3NRJBibIqTvmw1Vmn0BqsLzmEGyvUf0a2iG476YNRJfg3pWj
D2Q1paPIyhNMutFdRJUrQ/hMM1itsbz7CjXse5mV0PtYUpT10PceMwgKQtMBWhWb3MsUS1E8ZFdD
1zU3JWqcu3HalAmwPZO2BbuaGkuBrybxWsktXNE6Vmf0AbO5vlfRhXF/D1Ew3uYUaA6Ufy3a3HJ8
ERjOHSozwbrw6xW6p9rWUgx9MwxVisYbYPpMU/STaQF1BtaqbFRTjeoVVvDIYOAAnjt+fimg2l2q
abMkaZ/7KCOG2iFtZMJNy9VTOuqxtlZ0TTmJTTZ4/8nM2kJaDw4sd8ePCTYjavDcugBGbbNv36Mu
fdNYSgcXDt2fd0uHzwwyEbRCVqAS046/We785qeR+j5UEWgFBHGevT4Bdo0O1t2osJZsDJFxLuy0
PaltWB/iOMxuPAIFyn8tP1a9RONKYv0qa+1ziWrQ1Q6iu84sKqivUvkYtiwcWYg9bkVSFLAU+oL8
erot+1WLccdqmKqHSowpXwiWazqOFWyyLAnaLX3G5tPBRvphxaN+FqcqK125WY5/gByGU2eCLNqO
D06xWX5B7UV/fH+M5vOW2ljfVU29TWVkbdYuFsutlzxhVDgStM8q5sqmfoZoUT3CPW9vhI6PIoXR
bv2IaR1kqKRHrGmqIfIsLf96UGQ/yzZ6XLgGAtSG9kPEYtqVYNBd0E9rL2VHWDmPUTsRBRZKFkdk
MCPQbNwKVZfqPWKbylokxe1JYnn6VFlgwqb7Y/Y9QJdiGuiFe7P/M/+dOErdvZmVcM6m+4fqNIi8
ZHDwp6fN9J2OcorYFZvCG2G4L2nR2voaCclPmaJYlDSQOzbdHcAZEHhetwLXhaVCXtApqeVbWXr+
oTU7D413v/jI850oDzu/3MUqqk3FKFkErCUbt3DigcfKC7xLM226CN0TW3P3nwraNsZO5tVzzXAL
hSE8532Ch+G0EXsiT2eWjWWDiaJaqAQVfoP/UlEcMtdejm56zAH/L4fEdge+Qlb2X09TNxkitw/9
LZeJBq6//DpRW1xkyHK1usT1xKNg2VE3ahiwKFJeg2mTIjBxFcnBdVEsDNwO8rocElyfinMZ5fLV
Ukns4aB35sPXsI7MwaFNVMXPCwdPjEGSTtarARQfZSlR+uVQkRQXrlEdPVgIgc+Hiqt9OiJR9W2T
A9D4WjD9qiEPITs+jJn5FmNPCnJptONzPRTx2e4DACcKyptNwjqjzGrFNsp85UnO/e5iq+WP1Ffk
p87M5CfVL28NHeyNtWmYLogO8vVrNfS/rLJWzybQklc74VQs5uTXGDWD16CQvsFH9u5EoZ57VzcL
zXtRBlJ4G0Ooe0ynmn35GnWK/qy4QfaiREdRhW9O8iRXFfTLm1/Gw6X1lPjaTxvE/dRupUclu2Y1
ruizQeNNSVEHoikLOa79W4463EttYpcwl+LXxCnR0Va0ei2SWlt1Bw3X1E2uGyjir0yjaR+xsUK6
yOjVbQCh8rVqsUWQ4evtJ37lK1CwfGMmrn7oscy8z83+GQhN827k30e7sr8Zkl2fkjxAOslUm/dq
BEghW0Z6j4gOWrp++8ezzPodyJa6GUNcxM3KfVYAn6FhW3fgPdkL/Xo7Yg0LX/g/WdAi/xZ+yVMN
C1RsMl7yzim3+LXlKMxZ2XMiGeapipsBze02e1ZhTD9i/b4ShRIwtmcQGN9g8spXkWW6FesLdpfv
RbJHTeKoOEO0FskytPX7kVU6kRJnbDr5KqP1psKIPnvDCC4hM3ztXKIVAy26dFFhM9MrQfew2YDF
Q9YTadlt4XbWSZS0tetsdaUzaHe4nYwuPQ+CMcFrKxftGo5PcBJJK5BNYApBexZJEyMifCBV9yKS
ozR8t/nm30RqaJN7+uv0XgvB97i9d/CDTnqIk1q+Bi40Yt/FrqpLi3uAPltkJ9qH3KlforCWz4AV
ugdVrXlVQlTli8i+iAoiH13EXS6VyU1kiY2OylFgQmAoGxXD1Qz32MT0HkT1EDrafao/VFW2sxu7
wLCw3CJjnp/NwcrOQQNZbhILzs+SzKZqChuZWXnYhE6L6LgZVHe+YmEFPhjPKITF77JROFt0M/OD
SMLRAVKvZq+53iNJqbVgCaZqSju4KzT9QNWkPe7Kcg1QvIjfQVEne+j41k5l7ePdNLRzakvGk+4n
1jWPDAAWU7V6kH8PoCWPfNqUK8M6BTci9uxpMyqxuyaCV4Hf/U/eUkXsGVL9u2hVZf9Px6s1AJjG
DO/KfqxuvVQAl85spO9Adel8iX6nsvui9535Wlk9+kCpml0SXzNRNi5iEHHd+K0t7AdRtdfiSxlo
zltZpfLGLkPjGucOBixliVoKurAv0JF+SohfbcNsbQMbusg5L5Xdh98bBYCYodnVnaM33kkyrWgf
xL78hKpKuRKnt8Y3OXeqnw3rRsCI9BAdxkE7ELPNUd3NjQfHRHOc191C2FJJV1FSZijjolF1yelT
L2bub1pXDU8l4uR/C+Y6ojhfcuGRAH5Gxn8jj54cbkS5D+7xIs4WWjaZZgGdsLD045wUxaqjRP2O
VzuYa3qK+mDokbGXzQ7u9nIKw9LPJvDyk+Ub0jZWMhVbqs46GOB9j3jdVBdF062dGSXD/YCPy6at
5eqFt1EG+mNbH4ydH9Dmkf5UzrPdRQxJ+8zYPTyZdab/hJOIWKROP0/r46VNIguSijduy6Iob6Fa
lwddK7pTYNcG7r5uji1BY6GPBViVjg9mppoji+W27nvo9S9RoEu/JZCW84WSVEEqLjN+DXH33Zck
600xqwS1Y2V88k20wRmieHdQqO19MomKy5Ibn9s4NPaEA+I7GyoQGOfKIH5GR2a6o/9OB/wB+VD6
pXr4IINOYoTNIDzybP13gjKy2rTPHtYcVf3YNmCW0Smunp2aOWHTFsoduI0GeA4OS/CurA3BNdc9
qKqGB1VvTZIGcoxbnNIkZ7FnWSVLgEggXJsIWRf8ax4Vq3Oe09h5U4ZQuuqt43APkO8t/bg8iWSj
oTyXWmFzVMMWYSqFcdmxyYG6ZZXtvHgQ0ldF58vXtsjdl6Ac31XDU28iNU4IcEs17kRVR7HOgWK4
9yLlt96+jvP4Uc9U98UdWUvMjOop1yzrxd33bmK9h3wq93Uv13ur7ryPTN2XXWl+5CCysMwpykPn
ddkbNnfr1gjsR+aRF0weslvpSojne5A3mtZXVnPeVBBkrDjjrDsxWfo9YkcDLxHCa1qg/RZ2hwZi
ar7lNS9LhUortU1hNsauw1Lw1kwbGsawqfBG3oikKGDBNrtVI25bWFafATtxZa8pQDdgOLoidpfd
tGljIsV7tiXtmlrF+EgU4K3Jg+FjCCagRw2fAx0oJPdi9S0cu+GjLwNj3U/5wZT/v+vbSC4t9V3b
5TzA09aVZyP49p/zL/n/dv7/XV9cVy06mNuOvtVTI1x3TNgf8m4oH1RLV/fmlIdcRvkgClImv3Oe
qIJQZPWQT3lfjuXLiZyV5OxDlW+i2BgT29IpKnlHy0j+5snYRzupvluqicI+dJxVWcI38PI7KakN
CJNwvnql7Lytxbu+adGx2SS9kt2JTa/zvLL2VV0pVbFV/Ui+eAVEPDopkUChXb7U00YkTU2CdD+n
k2LTMl1D6/E/pSJ/SYojRB7aduc0ANC2ZM1nWtIxnd7Y23c5t+t7i/0HimTOewSfiUaVp0fHhUuq
9tbjYLbOdw0BOqKFTndn2DaGoxF6K1ksB6y+wiaGeHyscmmnqc74DUWGbt9wViF4+got6yiu4SfA
+dqiNq44YTs3t1FY6JrOjXnFncpdewE3YuA6oGk7tar7k1r6aHZPhjvCUWc21zH8DHIuky9RIDYt
Wt1bG5AVTPTWOuqxniOuU7sPiRVJDwhENxv14GAjFo0jmi4a2jGIkFv6iiEIvJiwL/dSkbR7Jn/I
4mt/Cr3+QGKk+xaEOMFHTd3eBVWrHOSwTo5uH+s331PxxJDy8TX24z+ADpM/HOxjB3+SdB11LKx/
H/CT2Wt9492KrKoesmmjyQwP/Qy5xKmCpk5UpArIhlHnNyWGF49ksrztnKy5ifqiGgZPW0wjBwzQ
EKeJJk92IPN4ybbRg4dYB75qVXyP6BAGEQbGaFoj9zt80Mqb4TXRvoBac40SSBVar48XywZZDDve
PFtJFxwzpIzPjh4YR8Ie2ckZxu6UFH1/lOQgPydahrGP2waXqHKReOos+xLlA16vJUGSoIncXVjX
Mg4McrmznayH6IroMgJQ7T3rE/k2Dq3mwUXtCd1gsIP0OKCBirZ9GhusfjB37p8DA3nkRl+1jU9Q
ysvkl4o16LXfy9prb9toeaN7+g3vmXZVBEN/dfGhQoI6jTfF4AcoYaEfx7cJwocbjz+iyt66+JG9
sXpdoWsTTFz7MXgCS/onMOXxhxRpPwj8Qi83PALlnq3ukpqPs9vp+3Y6gx3i3wEOLMfioWdCZQ6I
dAIx+ZGBS1Qb/bsD1oApYNKd0Ubt70uM1Cc1/hHRtfLqGEODFDJvADOj/JBUCkIyiPf1txC1Fgbl
/SHVpeDZlRzrZimwaYURvK+3UO4Mtzu0cTe86SZzJ0Xxnu2MN0UZ0gzZALl/CwAAbr28aw/iKDWM
jqXWKafUUroNscTsBCMoZKo6IYMNB0MOt17NWfqAIKKoIvY+ZZpTicj8WrJU7xOhT8gFlvOIvKKw
4aGxgLdOcAy8GXmNlWMtNa8NBpan3pUT5Cu4JQl628QtO5geUxJFO2c71Bk+l1NS1QdIS7qRHUXS
jUtlBTsxXGHyAEnOtJgUTBs19fF7yvUhP/dOVOBgwZ7YLHXEnsjDaZzalQpEqUtBY/0fjhsRjMoh
qP+vc4vkp0tb+AgcGQmtPuUth4jr90E+npL4rRp8/5k+111loWUcVRduRZtqT7JjuXut86X1mPKY
LScL780iO4iUOEjXnKe6SZyrYUgHpIvGm9NUUArrtP7W9lax0jrL+1570jOEIueXrii71KY7QAd8
7SmpGlABUd4mCf8QzLhDHST8UQRlyGenqt8mu/t1ZDT5lTj3WUbE/QpRoLimSuHvkDMdV5EuF9el
QJQywPpbT8eSJ6uttdy8ApHBuXk6gzhEVFySrdlbK6srWbP870W+nFrqI/hCqvsag1FFMHO6yHIC
kYw7+cDiV3ja2J1kXZrew4AI61AcX6TWh0KiWvc6So73sTn1vkoGwkD37TkPpi+WSrF9sAgVXC0Z
45JQRup/Tk55OHV312DaiDwgmMoWXzRWQabSpUDUE3lFKSc7vcMVQCRrU0u3AbIwmyYcCO8X5Y8A
4oKTyeW74g3Q39p8eLVyJu3lULlP6Zi2G6Bi7YPahKhhWn1yZ2uIqoSIuF0Ho+0OGahaFBwDMPvY
Vh2N2EETZOrFO0sObmksF7uEue69jNYuEQOi17FRSgTWs+SFX+eviXnb3yITBRRj1PUPPEXf3Co2
f+aGe5IJZHoo4cBrisqIofRLltcm8n0EGVjQaP70g3Nx0zT7qVXhd0knSk1vCYAe1JBhtLhh6Ugt
GEh6JmPSvbhlV6FpzgRClPaWn5/9BCqgKE2x8Ly47VitRGkY+wmel2jKidKhNuNbKekf0XQmVjzS
u7gsnkRZqNvEnBBaYkwe3OW1LN1CnITY94wxuBN7YiMn3vuoysVxyRJ7uKH6mxAfn/mopVS2Emsf
shC1EnlW5SM3aVfwThEHXS/1luvIXXKt9Mw8uaNK3THElQom0lMfOTlLRC6LJ0qsnB27Uc4yPCo4
64Gyj0ekYkSB2PQ2qkH/w9aZNDXORNv2FylCTaqbWnKHjYGiZ6KgoFDfp1LNr39LrvtufYM7cRjb
GFuoOXnO3msH2vqaTtPmdvfvd4xI+2qWBrLd/77Nf15iuxkesuub/3s3RUxHoNy5Cf++7/XpqMj4
E/955eJoWkAclggtx8cItr69NnZYBHGw/ucXr0/8/ZPXD5iUerTzhXj5+5h1/QT//vjs5+yCkTvo
xz6R4f/5nf69+n/e1/guY7gNfz/DuhWu9/7zYdcP9/czXZ/5+0eHprzLALtiFd/b0tNP9fqy6wsi
0dHmud69PnO9ma+b/3pXeAPohvG3z0ToVhvGHdUGcWpTf9vnaRt0BFjEKVazuK8+7bqfYeihaVT6
0UmiZe/6wx9kuXNYAFbU0y9l5kRHCoc8Ch8+mD8Ox6SQ310Z+TtqppMHwjRtzTQ0nHlF2fpfjkZE
djZstI4TOaBZAQ7f8+kx9qRbeV3+wjrzgAnvWfTK3ygOO7ge81MXtYiLh2cjnngzbH4QsfOL0vuz
m+G/bFE90dDZFnS3amF+JvV41ph6zjWRiDMIhmYd+NUaQ4ccv+8BHzHLVD8/pZrx0Mlcu9czlrwN
eUb3bXQS1CLEy60PjZPCJlXkt38fMwhx2Sz1WB7//VZMJy8sO5BL5KZq99cn8KB9ygXHVSsVVs7l
sW8f+0KM9yOFkHQ7WOgVS/JxQTICvCzjg8TPWkPICgk5xB60gwvZQU6bCaup8NEb2sVFGRMJYOvN
XEQP3YiPv6xPbjzaqP65qekWB3jMpp1Zwxq7PlZBYNgvpKzRMP3/jw0LhQRIU3PfkqJXe3Z0V643
4Cj8xm3vpQOuqZBwcSZqmPtlvUkLqzl4sztvrj9yBrHuM2gUGIb6vw/9e7x3xGtqS+vm+pCntSZc
smkhLrSvt9fHrjeWGZmMiWA2Xl/ynycg5llz//cPXx+2zZr57lxXx+sfvj4WJePG8aUVyrljYr1+
yOuTaa5XJ9sBQLg+ZNNWv7iuFo5xkj3UzbbGEHwvDSN9YGb+M6VtdBwN6xYQeXGeCKu6v954C6x/
sFb27t9jxawqQtwg8+e6lmlYGiOLzOvhJrdz+55mv/33d4fU2S51RPpRIntStDwWbVFBxtBiN97+
788kJLW7ri5EgM6X55PGNk9r8Zz13t3iUx2opWVW1A7i3vdz7c5OT/H6g5Vm/3Mz2d37QNfyZhbF
uizE70P6H8KMf6+bcihHxcKp9/pGrl47ZFek9wTeDZemnsO/e9TSpDFaY7mBitzf1V0ZPwiaZA9m
Vj82UTydri+73lCSmRtigZrD9cfraw0o66Hdohy//tb1MRwVBZaE/JY13BT4euzfF5Xl38PlXm4s
a/iIow5KyPq46ZaKJKlsE2Uezv/ryyBgHpncJ7fXV1D53eupYZ3Shf2vnlN50GLfuccs6t6TINZu
jcQjy2Ba3PvrE4YE7qk3DGeuP16fAJgiLm1BwUjyhgY5NpGMki0rUCnn31zZ53+vTeidEmbWu/vC
bLOdN6OYAGeZPDS4IULiWfKt5UJGC1zZRjvLtyCHw295APWcPgjZ4w21cvoHE/1QzyoIFVqzTK43
1C4LaVmkeZrLRLXRxMThaYSFRCupLwI8/D/31h/h671Wkiw/sjV89HdrtEpEOPTN9R5xzSXz6xu5
uoSGVcJ4vXe9Ga9CyfWGRS3CyeuDoGuHvW8y8Z4ygC/1/JT8FV6tOm+dsrt7082FNotkFbsaH/7d
UCNjdbj+XF5dD0qUr2I1Hg2rk6ZbPwLZRDiPnKv/yG4Bu0GDpCkAd/fmemO2cloIOOpW/sb/3jUL
/yvNTRgYfQX28fq0UgsO0evdDOwMyP88Y8wBOJ+hHZS9v1vMm4kgyeGMZJ7DCPG6Ff8+DezltHZl
9rBPiDvAYYZ9QWy12dKw2A1/5kF8R9AiirrdT8R/hbbxGJPreFMP6s1ls55S4sB20hAfySz87bSq
anPepvZPnHHK7fX7/tva13vX/wAzrGQrYraVRkraSR/MsMtjcZAEtd04Vt0cHRYJeZt1G00f9qNw
ngu+tW1POPQxdej8h9kFjI6a3ANIv2h2mHWYmFdTWrUqrt31n3W9VwJt2LZgQbjuKuOmh2wRtw6D
LquBxJcX0/k/GwaLMtvN8XsQiq4RaFoZ0e+n4dYm9pcoE21r2ed67KabPnHGvzeWSKebyFy3XDl/
lIbZ3mD5bW/8qgU6fr1beb4ytte71+jV673rTe5GLWonHxrGqp2v1ziWxmox6FB0/J87VuO71TEt
AQGsHtH1a15vrl/4349DaUGWMcjNjFYP07JqFK+bo756Tq935ULDqyrdOfz3n7nup/9+vN7zjZF4
Kwy8nLxrOIHcWKvs79+NPYhkPwj7lK/a++t+cL1J1x9HRhy7Je3P14eayCbcIfaoRq6xBuqaaOBo
iv+vqutfhdF3pI9aFR6w1TX29647mOMxB/KFSZ5tuvIhWkGMwfXm+mOWQiE2Uu2no6QcTwRDys3S
u4pUFC2bTq5XhxYxXbKe5k1cEq2bkE8d6l7LKsbUoz29n2+/mJ6MZgXrUo+QG1sTOIeVfmZ0vjVL
hW80vy3rNtnAKGNQujTJ2UELcxtHQ8C8vd+Mc3kpDS4Rld/aoQ9l9aS3MuCU0TBCp7PYtMMR3MC6
tF30B9z35mEZSRByPDJp3VfZyWonGMKgYh8UWSx9vEslQZSi2miqZD6CTDDkgstJI7sTpuEEszFr
20iTxMIocwf7Hzzd8myJ4lg1Df07IonSXry3Y0tm4VzswC+lWxujXy2HcxJ3+oaLI87kpK7DHkNG
MpwBv6InyRjpajqj1zijqYKXKgDKlu7Gds2IlhYqXFoUDKeDpTFH8o29PmxAVPQevUY1/fQuG8ZT
PlEp/P6i/HM851mQErAVVZkO15SI0tSgXa10wLdWBh2f0MxW/WQRjmwdJVUwLba3j2DdaI08SDNh
I8ChS4XDlhYJXvF+FOhixhffW1uXBEFSj/XfLpfu9dxiGLBjXOdY5XtLmzECa+j9h1HbU1EsAfPH
D4rnZOvN+PcbzclhEyHT8RZqT4E3xwOPhnyTLx5X/nzIvYcJBNKBiad+RkxLeoZHAoNe8Y9ucOni
mR9igMFe7OlkbQ0C5hSup0T7kRHZMt10u+5BZubI2yJZ/tg8GVQ9F8qWRbbmRpfaHL7aEjqSySEa
GKMirGkemTcmLok5eiZCGqLnOu9JwHXwieHgDgvaCZbAFL7kehE4ckWKwFreTKZ8jbhehFBeN+Qy
kw9aMsLx+FtO66cwIRYVoMqZIXrZt0Or7cq4jx5miOtL6/1uClL1Yj3+nJW2kx4LwdFQ4VoAKsdK
TmjldraffGtwWDf1RDaxMS1vfkvDggakof1xiUiEa2SlR8ugk+dn+gPEBS+w5iKMEvU0G96OIFzk
IwlSLE3oTFtZIWn5V94aw25ppyGck6LZad5LolXVxs7KaNsVFf0ZVe1sR6vPS8IbjpLOYGoYd/GU
SdCU83HQP1n5J4E/u2o7dI99TlRrR14X/fyt4zfvhlTgWQAkeRahx1K9oMi1gB1lSUCKZ7mhGjSC
Bf7qxicwdSPnqdxkbnKwhaZvFMguJxMvgMRagUgSzFdBfdTqYZWRvuJBDNWN4WBYsc1z82vsq88o
bjugTvV3trwtZg58rUi+EOeWYW8+E6H4rNBLMnWBljqefJCp62xDToMX0mub5sGlZYYI2InMH9o3
IEyc92y0L/XE0L7wz8LkZaUx3lo61T/n9GyrSB2WTX+OloEA2WreE8/rkC5bJYf5N8nZ9Kuf8mr4
MAYC5XU534uMyn9YVlxvTSOQaHQGfYIzdAVkckAzDNgwZp8IunoACJZ9KjbSpmsIBdYs7dhMFFmJ
MNpA7tn2eli4NPyJFDhZza4r7eiBbEO5ZbSTBVPrPjtTGVrVwIlAA0NbFG9k3Beh4TPw7juZbvq+
fEUvislRsoae8pS8JNSbTkeQ8JoTizJ62vZa8QLM/wF0mrfpX5UDga5Nc3z349FLze9ay7/L1Pzq
W4uwwA4yv84aig73vhqHeeeVDAtSAy27V6AjSub4zaALOpXA/sa5ftSz9tKujapqXgexf6zeJXph
5AMnSGV7JTZw77rtpDmr3bm5U0m2SWuHbskq1G3j6VgbXBRKNEIO8D5YL5w1nTjIjGNXpncuQoxN
U9SXMq9/Sss9tq3z2acsvCZxn3hFGQq9OCBUoR8USfJaxghfvTfeSNLMYlDVYYsCfTtYGUSeUeWh
o5FGb2py3mh2NYWRpX15kI2SSCFET62tIFTKlK6zn6fuiZg3xtCl2NMF2NsLncykeq4mfSdI9d55
iYN+GM1KarObafWbr9fZjQrixFsZYr+UlUAbL17mRRYh/JmnpFu+6sl5Nev5QTmBWTrtzomn2wU0
Z+5AnuvJnzQc57YGY+3VPZzB2mSiJvpjHkXItJ39mGqhl5J1/z6nzYcfF09OM5wnB02jPr4ksjj0
aHDyiX0ik/0OJBtoGnVOAAciaAOM1hV2mDeswLUutDqOT6jydnFo+3qkiTvDjIMPDTSA7IrY/pjl
9EE2dblxC+259wDZyNR878v8awSnZ7XTO/6yP8h20cVa+0Wlx0GUTzM28qDQ61/NALw8hcOkchTV
bI9HQYjYvmYMgObPonfUL3sGkMDU+mM8DA9kGpEh6NEfH6X7pxc9aAqusGRsE/VeCZC/AJQ3mhiJ
vNQrsE3F2ZTVQw6aZ2Mso70Vvr+fHP/4XvYA+qANHevJlvD2c8TyM/KIhBxN0thPhGLUF3zDSPhc
sOkmR2QT0dmhKyztL72U51wf3wY+FEu/1xQRBqTP4sXvtBNnvkfEZc1mGFw2fXwxSKavbXMvs/Ew
1dGuP/RjtevZLJwkWPkzO5w2zPZS6v8RFLDbXFK6VAdJnpreEyw2+ee8hvU5WDnzlGo3phy9oxf9
KQoilHP0adXUvTqDPJu+vB+8IiDP4aGR8Yddsm7EQkZ0w1i8u3jq4ZPWKmA0Q8qDIPpzYd9gIgA2
vqJs6IyRimbaepaOwHjYC9YZR5/Vcl1eiB7tqANSnV4Vh8vw6kiaykvhTRs4PHdFNvWb1oUIqAsE
R1YZP9VO8aeRU7cpZTGGrT+QGInpsEv0o9L9X65FETknkLOrWJ2sniq7GaKPQXLcLYO5c4B5u726
tejeQU7JQxB3jlYwDW0jUKJop0DuvsIgROgU00Kz6B12ymIju2xGIk8WTuhGGQ6m62P497yNysYy
LB/7EkaUyjV9Z1owG/ou/UUAvIxg23OBo5J88L/1aRjOBiAyVmP2wYvkkyZmsJv+8CEkpPFZS9G9
DB9d7+9iBVK0T8ko9nM/LGgRdAw4CoTxYaVrHDwUYa3IgjamIzDoeknHOj+Ui/KOhEy+uinwHq7g
g2q+DUltPI8cnjV8nSw9C60mYW6EoZixu7TpL4PTT4g7CVUT+T1L2p7jtP4hZDTZCGNgrGQ9R71H
UEn124Bc5y0dLgmDRLAo9cjnrG6HuD05FIuxrC7KZ2hIvgioq1sMRC/U2i8eQ4vAjtesCHP6mm1W
ALmnpovnc6lx5jD3hjVhkKu5Q4BU1sNRbV9zs+XoGAOnW/Q7W5UTxXiRb4RHDeYU6Dbi9EfRz5Yn
u14JWfYE720an+163BqmPVFYEZqRurAdnOFeG6fmmGr5vRVTkJNJW5l2tbfoTLXtMlLQJmqPSdvq
nTKkIfTsJPFv+FawU3M0e4nRcgSw02g/NP0+0zo/Ro41kQwsmVZeygaMGYh7sSlQ2x4WO+7CHiKm
P2ZBtti33eCjTR3+2NoNUcvnlGDWiiY0wEe0d3mzxcp4nykhdnrVvgNZuBmqBeJzvSKaP1pBcPXk
G5j16+S5ES6VEBoojybBptVj6s46BTOJBL3y9oiWbKIh3THIHMw9zowrxP7MBhCQapzJbHfMnbDm
J1N3zm3GEZiwhXNBqARTyT+2G6mwkBCHy21iOPvUmT6W6QblzHOBInVDLki7LQ22E1HiF5wYyEYW
1usOXiU5ry14+1WDzLdq2wLoIW9mf9KMnUPg0ca3tUdRi50CcLuepOoNHFSsUDMC6v1KlyP9I+fE
plkn0IHvKrF+m4427yJTAUvGQgrRkOVpUYC3oyK0ffb+WsM7QGFCbGKCf4UaX6YJjKTc+rEcWW2c
iXa/DTWJ8yYtRBu8oKk/pJ5uQpVzw5yU043ms5e4tvlJw+UPGcrNSeVMrU0G9zNRRblp/ALYV4ZI
ZTBQWkao57W9/sI2pUccmiaDfS/fCxsurTFNB9dQHnVA1gSg5nroKfItM1pw1PKkpextdSc2fdE8
Z0WFHcm5AYwZLjX18yh9Un1pUmycItmPJI5D7VwuDhL2RnzPhv/VlEsWImRr2E2HB7ca391+/IIk
eljmOXBM46OeUhta8giiF/NFNHU2fJKxCpiD6I14VLn7MPQetoysvFXewACl1Rlk+++ZLUm0L62n
SP4ahA6qG4YoCWIk7uhuFE5JdVvY4iwMh0M3luQ5McfodPeuYdWh6moMk1S/J3Dk2VSkYvpDtYuT
+VcS2QotoPvAQIUAlyyC2by8ef4vz9EQiZgri6+UUyBlRoFNgQm+Lg4zsw5nKLbEnG9UNzBvSPZa
U91WxTPYPJ9hZ3Rgnwy6JrG2U2awElMGLzXTaquZjhV4N30MsJOmH9oFssH9Ac1J5W7HVn/TioJR
y2Duownm3hQRhleAQWvdIYiV/EpapPe2daS+6KuCAmN0NzZVJauv8U7Pj1TSNtThgpSq1A+MWjn8
GfIQCl8LIrS5VWsZgedl37ObvCXMKed5KANNwQbMfHM+uvNrLdJiG5n7QjCQrvCh4kGNtw45MLUY
3vIqXjvUrPyjjP+a73QBFwRmJZ1Bp5W8Om2fYSKdnfx5mrh626R675qRkkM5kjFhz3g4ISTad30Y
yt9NREZGnjQXGSc7iyCRnT9PpyY3fxcaht0kg/y+8oZa+YUi6ZmBeL3T0KhsWo74ra+5rA19DqVx
7C/VvPOhAM8z7Xb0XG0Y5TF0thpbYIsToWCqlfV4/4qIXkiaftdRcdZdDah51pAsFNmMntL+kADY
2CBacjddbX6PFtip4tlw3Gof18aHa2gHd5non/ioeazmu65BncLr/oY380lFPe5aM7ksIIch++Z5
QBosFILlrkuIcL2fuJpyKGI4rD6RxCD9Vj/kW14in4jllHOUQdB5qdwX35hOcweMBM4cWfJWd6c6
8VnxzwKJ8pDmvrnX1sjlpJnPha1DfU+rYZemrNN0av+mGV84RpGBIKpfT4fOtovnPb/HFHyIAd8m
R2KFnnPD1EISsPYvGEmjzdhGqIe+/em19axXettPbjlQbSJMtRcUZ0RXY504FbnPMpVTVGRR8HJs
IrKl19t2yGvedcf8aA20VCWaCRq2v2o23qYarQetyGkZCutNMbc04lGFpP+sPBU/Pie2eIoX52AU
FOgiJpSPsxMVAKQ91rCeCbu1HSyExpCEaVjd+0n80PzhxBsx+RlxVk6JeigEKzWnw0+TjcSiCP0t
6QhqmM2aPKjxCQBpsUPDdZ+56sxYAaOfVlxEEcuQReB5XMmts/VofMaV9+kO/Uuvs2Pm9gvZF4+m
U4UiJqeQCGAo4ATJzjd9x9GCrQuF+KG39LdB2r81V9FXRunWW2TXZTrNmIzrv7ukFo4JdWyHS97C
AecEgAxuhTcb79G6ePW0+LxAKgSpfc5NZ6Fx13817bRrXe2lIJJ44ybWGIw1hbduo2aI2FuoYoaq
9rGKC31ji+KmjuTvSmChSIYFKCXyp254dAtxskqnD0xtoKaqkN/rAKqnTNNCsebzDr6xxQpOFH1W
fyVlcgBccdOlyU7P7e/E6+hTdUwBSVIlSjHdm3NzyR0CRbu2ODaKyNRBb7aowj9zo0cuapLQbafb
LGfwnEn0b1EFONje8hFOQ3LnphUi4fFcaQZ8J8dINpgeo9H6FUksFFH0s1Tak0mU0OTUyZOWf8BM
rOzFDLRYR401mpcZ9lhoSePLHeTR9NPHemSyjgPwW0brxk6Kj9lQr3mFr5q0BehXNd85HS9zPt7W
GfK8KP6khPgkWDXZuLXa2c38MTSrL0/nQq6VPorApYY9bqK2ozZfO5XTnileElozrVk9NQmAN+km
JB++TSJF3lfnsiBOqbZ/ld4omKBr70s8nvUWhLRf3ZqcwoXr7WVde0E5Armr5DYd07e06ETw09rN
l20Vv6OmQWtp1g8ltEbplpxcnI60JVuCxzst1biNyI9H5YRX22hO+IweTU0hTsf5i8viMI9gCROy
QbNMp6k3VIq9Ec35IqxQZ6YKgyvGC1KNgR7IZcpISkzz3RK7JxyUn45oP4pluVNwvhirObccIa9O
Dq1NG0K/qtFgevHe7LLAHQcExxppUdlywbx0A7V22be2tbXBG3D9McijLALP5OhSi64OZDpA0UcG
PnkDkHW+VGP5vyaX5o1LP2VjUdGxF1e3VvEyiDwkQPW+S+RbohiBr7vgMhMxhbBE38UOOwr+ictS
RHs64m+RKy90bu8iQPmsEvChFa2xJYXoVIjyUSbmezk5goVeQlmLn8rzoTwJyYWxSh+vUoFYpylD
87g5sBp7JFT7rZHZF6vfJ1yg8gg2n0zlJQrxvbzZzblronfKA/QYCSVKRKP+rDHI6QzCVobZzrde
aR5QGdHWy2aLkqGNyYfUzrXbaBfWmq9TSW93GdwdedlVWNvOyJp+8nflAopmEUV+qLrbqtYYEPAG
Wy/Xvlj3bma8ECKNvMO0aPgmS5CVhGTFkxffqHRk0Qg5gdm+FjSZTWzxbO/nvjRutIIJVosTgUmE
y0LNS3TsGcZ+nv32iD0u3XQzGUyTYZW/tLkHGu/m/f7649/HwNBnHJd9EYUuFg5A/I3JtUoSNu6W
NVkGa/rT9OaJFBg3ARaOO81B68/H2sWSjsnpw6GPbAj0p641aAe+z24xKFQHEdHpA2LP0uZlKbp+
r6jQu5FrmOpoQKbykXzhz0EWq7OLq8+ijUdhKH/vRj8umZ3BXBif6Mi41vTI3TJdxOQcF+/aAFC1
tijtndH4E1UeBw0VdhlFv61MDAEtIi8EGyB8C4izXvGdHE5LXnuTjmvJlminxEXDF7lfiW9+qR75
9sxJOBqiIyRmAOl0rKRvvvo50G9718zabbv+uXSdwFgO8qkR8r3vvcDPA3tYkSyxVIGas/OiO7/K
5q7JhNpkxfhYxUyfC887do2gpene5SZuctf77iYbiH/c3s928ZCtowNfK2kbTt1J6PEY9J3FEeGT
Ao+r7IZ8jCps43Zihi9DiuuRw9o6VkoQqGOzejtYcSKATaDs0B2IBIbbwETNLRdCY9xtM7u56zL1
NpVr0OKUqX1klT9juvS3EtJGTHtbt1kpW7HPBXa2mA9Y1tZP9Ld0dm/9+MfsLWayHXloHgvOJvUq
To/ZYzm+RFYKXchjjZbEVrzBYr2ZJCyHqZ4Cz89YO7v2uGGmus9S3XjNfc7WsGNZ3dJimUryoYz0
JAa6L44SF9bYT45evvalV2y1TqQILeI3GCNY2D1zj5tJDxB6cBpcRYcusUN0DmlSDcHa9twqE7O6
yf/YXKeti0YwpJ3ne4JM+S3zZDEL2+me87ng5C9HWpWRYrgCQgWLOxP3UU6s4TRyl7yq8ILccQwc
TerJKAAC6hbIF1U3yKpoWNnNd561sF+q8VDM9JmNwvaPpjjKUg6bOWYw1S80n1w3/xxo8nG1qbVN
heihL+rkGGdqLaDNdxuLy4ZuZQzuZOru9bJksGLav+t19BR9tHRYAiPXqF3luadniUy2u4mxBg4U
Iw+Rw15Z1TQ7Bx3fiboo/HUBGpVm61c2lPSZsYezJtYMLR2/dBlG5mXsMJAR8n2XQKmgvNtMXT48
tGSmhz3xRiuQ/0Rf/ja226AY6NtMEDWMkbYmtVRzzFQL8YMrQtKKKGiHVL+Vo74rqSk3s4tzOl1I
LBf6nd8Iay/0od1BiDwubeZunLzaJiaBLUvMxSGORX8a6bfnHgL3LJ9enAqRqS6fmZrx/68WpD90
ZKO0z26KmrY661Y4tZlD9IrawWKAItFW6Vm6zE/bjqZ9Y00aplh4kIVfbhdpcTEe+zcQPdvKXuvP
Gmvcoo52zpm0SOuXylmsg2vWqJlFPd+Ifp0JdchpiN9Aw+fmHXVtQZ443o2tSNgttFFgwO5pBHKg
scxy7Jey6MrANaooALlSoeXE9dpkAZFtFQCo9ZC8Kyb+RD5zCFtFZwdCiDVPoT3bInuVDts2MqRz
yNIcAROHPTafl87hG7c2fxI/EZ2Y2OG0xkjG8dSr7dsIi/PyDOpzOsX1g04LhT2q2kT8V7ZJ3oP7
7juWe/xto5l3BI0ops5UWS6znq3jNXWQxeogWLgTL1wSsTqIas+w2IIRs/PVbZ0Q3oJX9lN3hPxV
mtFWZfOrNeK6VK567iO8nsiAun1FEA2naHk3pQsv0n4EKUG0deLfjeUMoesNNzEzVBqHvgkYJZ5p
mzvNN/xmNtGc3St90Aif9nDAKI/YjQpjQtugpzXp0JmEjQwkbFbsyXYEbo0DCdd/cytmyelmqswj
oJJ6oayw2edEY3xPsf2pmz9qWr5BzxBuASjcbu+X3tEh40T0oaNP4Fv8tjCdnV7goGBkCL2mx2RC
30Mb1WVkxuyQ4pMlatsn2rvfCW87GB2Ba2le3zL5c7fF4pGOJ5jpMPYKdINKh3UO5l4qVta1e8A+
IoCJkYdcto+ZFc03TqQz22DpIyokOW5cTzsNFjw65EepFfqu8+5hXFAY6vOLmozD0ut0hafuWSom
Is4oAzOu+mAafYNCsVj49PFt0sv3wmFEZv2YKr33WO2zCOaqqNSE1IjlwDAxgE58jZr90OEbv4vJ
I9FqwqwJdwrHXvvuavVuxeR6FdFtPqCtFMP36NHQbzJa8KgrnyRNAfLefLi/lUPzw3pWEcvDDHrD
FoPOp7a61xJ3Pk0u0QVllj1oooGeb8/scktTb2qkKKGhWPO5KxO/b6o/ujX+lkqnYnHGg8G5Z79C
t8e6+I12g/RK6KfMe1kZm273i2+UsVclGe0Xu9gnIHARG4a5lh1KnUDnLrLu297Pbuqefdtqw5iN
vJkbH3kgQ3Cj9e1tIsfx0nhbC/Vs6E2CtI3hc57rO66wGVWwtREN9rmurtCBNLs5Ww27knUHoW0I
5JfmO8NkxVIhezR1PwqSltZrUtsp92icFHE93FUOzlzti177+KHFB6avOmgncVE9Y7Zlqr5cd2Wz
CJZGXY+wTvFfMfRlH/tLf5euNzbdtxIl7c31IadoiTKi89DkDt+2XyNooulQIn9Ek2tyLiVY3dN8
KP6dmsOm5TwcNcZTNqQZ+4H+2oOXCA3TdIPYOniOY4di8V/jNBG43Ohp1305bruIhUw54oPINt1U
t8d26p+U2yx7M7PSreqKy4RkjNkx0zmrK9o9Bw/Bxt6QwxGemNUyiaOE4xyLSx9MBd3hrdX1w0U1
3q+iYoNWS7EpG6O7SF82ZHjvPC76XgOTRTLegDp210UzTX7ajDKZfo+DAUXcZSyfDcaL5aAsbPqP
poXkgqOLUqjc+p17VzIRC5tF9AFF6zbCOqgYscLMWYM2xj9ZN4eRoyTxhTd5N0w7wN8oF6OLv8S3
scNahWXZLjebJBi1nH6MMd4Y5A9Q5Ex/OOUCj3K9e8PqHtohpw3jxC/FzPxTcF2KIUh32vwzkR+c
RZZxSW1LhbIq451WkIzQGt6Pa6PRLOXLJFW0EWCQA3fWA7efOT9by7eYvENnEZOd/bgOO+hSFl/t
hLdWdyW1n0aIUTXHp9FqnrscMYVk5zL7J3wcJ79D4RNHyTZKOygeg7lxffG1Ok4oxKGT9L5pBZHp
nk2U1wXzl62KnaOP5OcGo+KzscaMx43GtL1mA7jiuy8wW+Ijqmm+7qbIA2qTFU++w5zadMkoggVy
49TznbKYHtgiek/uUaBwVgmicdkOJtJ91d3OQ17skWUcZxXdEReC9YVeRG5MSHVc3jOe59eysv90
y3QrxHBHlQq2ODnlEa9g79QQBPW7XAzs3Wt1xhzlzskSQTnbl3ROrENry6MxkYNeTo/avBi3A1og
Ex3wrk4PZUeJK33rj5lbw6Zy+letlgt9rpyLAdvNxJnZInrqvOQkmaXRc/s0hZRng7DYLPHmnSal
H/ZLHfgiYW9JHwrIDEHMub7u9mCVjmgmuZTn+v/j7MyW21ayNf0qFfu6cQ6mxNBxqi44UxQpipos
3yBkW8Y8z3j6/pDytmzV7l0dHXYgkAOSFEkkMtf6Bx1+f/E5sbAT8wYDx2nl1RftS2zGX5oqmPj1
69u+5HsxQ8wL8VvfWFP92TcIQkbRTKePyKAZeDzpueMvTSTKiDCQsRV8zF3VbQA+McNeRU30wPd/
sb9UReWufOIFhGkJ+teuulB6tlXCfx3q4VLr9muRNE/OWN+RhfCWeqSgk29jnOWiKFV6bAdMbUbv
kEdVcA22TCDZWB44izadSrb8Klln2zMOCKV90bzeWZYZOLE5m5U10PPZqSUrbHf23WAh/nA1GuPW
5g7K/HybMnF7lvLJaMPviJtlRJ7LYZurwNqgvwfVa2bXT/hMEY3O8pvS3GgeT07mdNSV3V1qdqgf
Z1/02AGbPqxbJwRSp5oFvgzwTovZfkYZAdh52jdbfyWh6ayDyT0OQNJWmYY0AtDrsFTB9LrB1SAm
bRGFwbHIFVwrjfTagq0WZ2W6bUahroHNCVYX/bLNrK3WDz5qY0WJBUt50RkYhTVu/9i8qtiU+jA6
cXcMIF67ZcMMvx2L6DXIy1l0qtkbmcLfjSunaRHFYXnLJmz2QBv7R20K3AORjeVQ4z3uiFBbD3Z2
HxTV2WgxgkCmmrcRrvoUrKtDtBy+tzhaMVuhknT5MhxVjKuM+BpNvVvg34j+DQUZq4EkxoC5E8ip
bdkoxbovbppJ1Q5Z2m36TPFXZcyirKh3eaaxbiUmHGYh396QrZ1gOoYpE5AXlNlaLZor38G43Vex
XQBxpLlKvXYTBbpy9ykZqnXV1SwBGv+saCz6+yz/5pPQKyPMKF1fCVfKqL9YTXljqs0udZNx3Wis
d5MmtogHGZCFEhRZvP7c+MaXwjz4BrMmPoE26bDvLhiH3BTQ3Dv3FY+UF4JfZuk8kkHZDtjAwWk5
GGxKA59lxODrNxBWboJevQn7FrSHti/8JN1ohAes1DoPujtDeViOFiVGiiNY16LSn+ohvAdhyXIU
HSrRdBA1MuuUTcadZ0QXkzll49jtNq6mrVtoVx5PcsiiyzYnQYY15TqKiEbi2BmF1UIvB2MFjJKS
47PYKcDF1ClRc7jcYR5sx07b2E3DqoRgo4tnwaJQkmtzqL55UfctrslVRNNCKy9J2bbcNFD+vPyT
HljfwkG8tl2OXr++MtSk2CJ+T75sRFihZNduBV8IyZKwL7KK4JlyY+TTfSDsx8gedqpu7MuAparS
6NfI70D3MMHotDwQRe20i+vvmqmsS7XggYE0ROeaG1HyhFX7L1WGbGD8xTRMfNjiPUHdW8smEpc0
+dPkuatqnMxt0GgPLj6sZek+B+2MiA+Da6UHSAHQDheIdLgWKb6nuU6AO3UeVFTcWi+/QfCoA3nV
3ZUdsZjGhwyb29YR4hiGdl5xSSEyLNxpvM5adxVOAhclupAxuTbQSSHN6myEU10Mkb5UNV5limqj
tQ8gTe3uXZPwsuFCKxDOXd9oLNjEiimXDDQaCcBwzYcYg07oJsiLCaN6ydR2pYBSLXENHUL9xtJs
PEPRDYyIubeFt5sfeeQFnqYsFgszyOCmQ/XxSnFbGvVJVIOzJNfIthvTuoVSGuektep1Bqand0A+
Ds1Bb8kG+6RTKuUrSg5YPRJbXfQVCpLgUnWbr7YnX54kGvtSe08Inrkx1Aqea9O21drHVCUEhirS
zEjfKhC7a9diUcJCsYetMqcB0ZMKkZ1Q/ZHgAKtfr/5cOtqmrczr1rbRQylwhoyZsxG0sHMCmm1z
7AuzOWp52B4JQEyk9XplB3ykX9RKMezT2iwukanEF7bV87msyGv4j+gU8di0PLQgvcDXlpVQ6+2P
ZjoqQ7fG1rC8kVXAAchDCPP5fZCo9yPmcWdYi6kuLsRhygtwsbtCRbxDVhnYu55KV929dZh7JRiY
bni3wep9IALpsPR7XdnLfoCth9uhxL5+HlUe4JbsAgiVpK15Z7KutupmCcJOIOPyZ10SOksNUZ8b
2QPtrhG0S0RAW8T9jTl0Pw7s7W4dM+uvPtSbrA2Q0ulJaP3ZXystVCzMa/Kk+um9OsFa7eSDMJKD
yvokH7GeCsSZvcim0EvvHOHpeV96AKfyom+uZNFy83j2gJvW4RC1927lJwe9JJaY+X3Lk6NxbvFA
WCbQb5plZg/HXmXylZeOlVsvfcB6e1mMEjfaQmwwV28D+15/jVchQbP5ZasE1blYe+sqX8pxiyey
LuZRvlIfYtk4eY5PQILufVumO7bTylIWQ5inx97VH9JS4X2o6o1RavWdHEfjSkIZVXktBxIZoL4y
c72NbG0isRzB9MKqSfJbeRBJWW3iilsLqawgWLZWjtZFn9ZL2QyiOb/lBcNdhQczs/jcJw2nANQV
Sa33ceJ6HNgPZFuCFPqmaYzwhhB7sMn7ITmTgp+RA0Vxi0Sdvcr9sLvESGqualQV7saqtJYe7Jt7
1l7V0u+t5LEh+sZ9J/qnYELPzk6E/SkbRLZIlDb/bFbFK6ay0CWr7MnpovTrUGTQBiPjWzYBZE+c
/HszsKJIyamQ4ciXnVowcUzq2RtY0Syqa6JVQHJTVGhMKwJ+gDUxy52O3lO+DciFvJKIOBjNVH5L
KvvWBuH/JeyjZycLqheVPQGrt9p91sndLuIoGTdh4WON4mrlLWby6GomNlPQbLgs6/y4gFI5KSx+
urK8lQ2ar9lMEl6xlkXZUIUEhyI/UVjuMNRbv8If1hYQs5UsNvMAua07625wUNT7+Rp4PefAp8mj
ib7Mg+VU2epGMTRUiOc+cnyXnOB2KEX39lZlQ1Z77TaryWnJLnL8QVHB+XcB+f68BM8GI303dTF2
kaRAb3ALSndtKSIsQYvgyG2mrBtliO4QMQiXlSaaz2minHRR9D454tvJ8YLvZSpeAHi7T72lO1gg
N9BmezshquKWByXLjYOt986GzWvH/Z/q5MWN7lPvdZ9EjpRLINawB/iCpni6zezCeh4sPV/6fj9d
XC3MN66VIreT1t0V6H5ni2uzd4Otab0yylh9BFEYIZgUnEs1vmSTrp+MIkVowbB6UhPkAts4KE/8
cEgU+Xl8itk6bQ20Fo5xbCbbtkQlJclIcKVxPx5jYTRbIwNVkJkk/1tTS49aO+pblG38o+bq1pYb
xb6OY4gAORMud9lVBuhkW0Dt3xkiCm5ZjbCk02zrq59coSthfWvYhy/qxh8vsmsoJoWozJ9dh67+
0NWA5nxR8fjedo1g9m3jO9BT0TXeZ9veQ9sUtWXCGbKOgOe2K4s+WPfYha6KSiXr5/W3qV7jrBx5
01oPp/5WHrCXtZcGchIbWdTmfloHE9c3CrEtmNow7o6IZaPq4+/1sBzergsigsqO7lVXJMG/Tbj5
IVRFpB+s/7kpXGRv4CmxG3R2OS4qYCx7yMDwEm4NVIVXgHaGtazrc8e7ZXUPRh/FTXJC9JN1dm+s
+hF5JlnqAy89IVG2kyU5EPw0dxfhngecmTHkQZjCw7iZe+i9DjxnRSrX0vftz37kP1Y60nY3sqpw
nQxJt2qXV1ioD0nSrFS9B11BAKXZKJHJd4cdZLCGjQgfU5liYll6fWPzWAAIMFcSm4yXb+W6rBDg
I4771lMWEc4n1DQf3oeQDbnwmxuLlDqa0w4yMH19o3mjupOB+0xJeBP8MP8vlb6w1J2iEeKXF8qO
8iAb4KGSDp4vnqYC+HjsWnt/3oCWQWWcOuI/N35aAmtBNfAzUcOaJI/Iz3qBUIWY4OPkLQlHw85e
Mz13b0Mf4o1bEk+X9ant3iH3od6583K3LKHFKEFL/yw/5AWqUGLEbdobs3It69uAHVHfFk9kcWzE
iQbsVSNSl6nAclYLeuVQ2/yaFvK0GXEuzYYOKXOhHGRVFcW0yvLbqax9b+9ciGtJqnz/UC+LH+qE
7mj7tIzXvUMMFd+r8RDo44+Dqta3YcvfOpngxdPAFp+0CPKBWsTFZ5J234RZWC+KnT02mtbsTcsw
t44WBWs3NVD9QAP+0cw10mcwPDLdYT71NXSZqiR8wvESU2MmTFAZyro2xoODypY3RsYKVDjzXzac
xrJMX8cCUc+21j/5olZBkOYOO/ZeueqfdrrWISuqkrpfqL3h77w0Y2vdQO1y9PSlcLVn/MmVC4LZ
+SHTkRkM7QlAwtBuyrRInjqVJNqoJNpGgcL12fKWDJCu26eu8osrraySjQpBbJ+3fvrojOOeYGT2
ovVGDuvJ8w5p0EUXz/S/y5ebdIdvsBzyGztPu5Pnk2UY5gvm9wGCkpxWBDYws3xzi5zklwhJ0qM8
GNnQHkuzBV4rHCQOFHbpJQDJo6GH5rCQfeByzqfAtOHAmYcfxZ9DyO5pUTylaZLv3odODGDBptI1
67aEGjAM0x7dFvckS1kMAc3ukL2XxagCxQI8dd879ckmIdjsayIgoMPUcJmXSvU0duRVo8wsn+2J
vHU4JPVLnqRPwDz6r1g0H1vWo691Z0HJynwc7PNpkTvQBBYKG/k5HO368FvSAYSM45sz3T6FJ97A
U57F5XK7RGFO14pFiLX0VhbfG+JESfFBBmfZEe6+CR+VDhtxA0Hqa8cKSndTF0B8+8Gq94HRXsmS
PMguYu4ni+XMLjJ7n3hZY9+Gg6rsMwdeVwpLnV16h4iCDvlqFc7Nsk+leOoySYiJVkLQh8fqV7b0
ytXbJbqWLCvdFzdvnfmeThrOEqIS9i2EIQb5+Rpv1/deWvHL4jVqIAWHoWj6zbIBh33x4zS7ePOW
I1QrsDo/65y6bVYxITCgO0jCwVzRz5XqONelHlXXcFme2BOLexVaFXpj1rmobSRlI/DkNj/Ea9ko
ULVfgQMpdmoBTrDpjGKb2eBdk8bwH0Ivt9dFhziCHg3wqKB3Yp7TQXUbUut+SkDZuLmvvG7Ir3mv
WceS1KgacZ8y1hqAbHw9CCNYFVECgQikwB3RzPXAWGdDGOJuqjwCp7bODhOSHXtzRN0Ns4kWstU2
yHSOje1dk55HYDQMk1NRW9XJBrFGCr0Kv5R2elVlkXisjMKGU+EjBzKl4VOhEECYO9i/X0kutSao
7gRfwIu8XWkxYy2LsdbP5JaIuNtlct8nMJQQ8AxvI89DN0prclIkib3tR0s/RDwjgMOkLRntKL9m
fmu2Y6raJ5PPZ23HsXGbJ9jfhapi3w+zZBF6vIuyNJ1t3XrTuEhnD4bWHrUjqc6EwCWqW3NVBoL/
WMyHt35NZeZ4Wyg/rpAtzTjikNybHhaEkNvJca9BJLYXy2iDu8JCsyJE6G0ti/JAB9O22gsr+5kF
hPDQewdZRwfNJBxIBKTfe25r4kzb+QcrS6pjH/TpOk6T5lEPo6/yq9aM76Hog28Rv1WC6SNGF/M1
DlJFB3O+JrGJKVSRWT9Oxpw+6L1XM3u7JnMTbaE76Y9rSgtcSpxkByhV7kFrRvdAypP8Vq+TkCij
zN/EPBsq3LBpymTTx1MWwcZKacNNMpRpi0mBCY8PV91FzV+PyjM+6qOPCMNCqA7HbK54PzRJiAEw
qNf7CSLtuh1wXK/DwbjOMz1ehyJSniDJ3/T8Cr+JsDubdW88wVvISIvX/9bVS9sbuXQ1g+FcuOGP
rh9GNScVj/W8jAkjvuhVZjyoXlXc+90vhbB70TpLf2vR3F9aPl5TuEW/rSsPEMpUdjiL1+rAMxbG
PwlR1VzL01hDECCcD4UboTDp3Kjodh2qeN6vydMMDVoFT9Xfa2UZZfjqajIIWbujcpUJ/wBlxNwm
pIqvyMorV7Ie4jvBU1mppYODLvLcm6Sfmy1kr9bSWrGTHWpZK0/loXQEuTK7jRYFyhk/+suWUfM/
t24VHEbm+bPPrbFLBgJzWlpmZy/TsrM8YxX62JBMvXqvHzxf2zkGiXt56e99QZv+6Nug3btA46BF
dtjxj/IgEPrkd5Saa7tM0S5pWrjf8vS9Tz2S7vjYRzZbqkCspcNYJgRm6N8riL8fsqxRiU/Pp7oC
4kueyUPt8+wCnhQs3us63RnL43s5tqZ4E6XomMmLoTii1PRhHMKVJGnq2mK6csiR/TIGCyd7mY2D
Cr6mgKuFXF/nhmeEDLKzrwbZuUxGG464Z6zcUU9/bdg1HQJ+77WFYdgrMq3GSl4oD0grZ+d6V809
ZUXdgw+zWHJs4WmkOM08TaQbj5ghlAtZhMqUb2sDpSVZ1E0oowpczWtZDK1wxQNSvy9cXT/HqXkv
q/sQ7dbGxEMuGrPxqdZI9bKFsPeyVRHqDU6a0y1G2eZdnU1vQ7uJ2R76qC3QU+IiMh7jGl0h9qPz
29IS1ARzoRinHl+lJ93DmeTf3605v1uWYcGGTNLw9P5u5ZAx7zatEWguYelvpRJ6yuNi0+Q+uOhZ
LP1NHX3WU38vlnUAE80FQiNbZcM0JMzsspyo2XOiJdlOlsa0PDBVQvFJtLUbsdaFFhiGZ7TdhlVN
PHs91PYIlClIlx5CBaecpRDWSZ4g/VAhnyV7v11oGwHY6dKZfT3Cs1Dq8AzezGdr0d/G+F9cIyB/
aJXBeVJ1Xn50B1hHrnsuu/ihnqszF55NFZNOb9rYeRoaI1oSiA+vZWtjRXhijPGjr4GebkwsdoZe
cZ4qSGObrIqGjbxK13vCkW0UnVwlcR+n6Fq+pKN06jVKr2QA55fyoohEbpUpW1kc4/F5wncWDau6
uK99by1f0m3IjWkTztdtl+iPJqyxOHSOTWKQ8VBVyMUYWR1xyraPfSnIvUSa5YELNe/GMTGRG/rZ
PChgGN4vmaZpZBJFYl/waDUErJOgu/ODtrvDaInQYQI41PMpInmDgUw/vrz30FrvoY+M5Cj743pS
b40OoqUsVvOAcxZ3Hkte01epWKIp4m5dQ2ybdqxuhgy+PQsAoPaVwt2qIpLZGpb/Lbhtgy7/hodT
Ck7Qn70GTNi2U+NA9O+jB2HVX1xDyb7Fng78xSo/Gboo1w3KhNdEI61jMWklHkiu/TlSypXsWjrk
+fRedS5TgjfcqIY8SUTVX6bC7Rby9SxIiklnlS9eAVRRKQcWY0osDjWkynUeWs4TwIGj7NpE+nPn
qHAQdUvjTRHRkX9D7vXl0mYf9effELOHevsb8pQ1lfwbKlhDD2FWfgG+2228MjY3iRpPO8AB6UpH
2ONBFrsqzlZ6oOoPZlP/aJ1c3/ilqMZ6uSNplG5gO5MnMZToUcUnfaWOanUCDN/vSy2ud8gmoyOq
hMnKRjfv0zh2T0Cgze9OfagTZXptSqYJRMgjCOVcPbledaqJZ+Ytggu9kb30aRls0ctKkb9L+uKa
yByWUfPZh2KLyDM2w2azZB9A77LsR9gR2EB7TWqdEs1Ye4MSXpM2cpYJcde1rC8dHSwQROfs2hD5
Om96LCP8lisMN8T4xR2ctwH6vWGbuGpps72ebavXpgkWdC6VkQ+KJ6/Gt8auCrR1VXUoEswNsots
dTs9P5BAQEU/IkGFEtgmqXxxNIlvHq35IItB0luHCXNJWZL1soeWkj8i6WOjTJ1FUN/na/scj6NA
pJsA15ulFGCH6fpQIPR/F/oAJmsNnIUUQren+sFynfiOdHrwVl8k9rLV9PozahuwzbtvqI3zDAP+
cusXprfzkQ7aOkGS3cU9SY5GUbtvRq8uEYBuX1RUm1bIOGonpFNxQGuTcDOUSv1YqdqDX8U9kjoY
ZY2Z+yQiPFQizY6v26Ls8QAxRlT7R//MHgMydubfQivvrw29sW7FfDB1cIsivx2j0JoVxdojEMwD
/D+wlpUZV3t9Ylnx3r+t63CjNmzZZJ28rAtA4Y9hm25lUTaoYfWKbL24eu9mg6Sy6zy9gbxp3Sal
V984nbJ874CyDEuzaPz6Pkxt2OW2mSD1yYtkQ9uGwypOAg/KBQPJOq3JBsyuw3Qvi13uWZssLEBD
qHjjuL54ctjSHXoXEIAs1uMYrFGqUXeyaMf5Q0O66wyZyruDob6pm1Y8FaMPgc29aENkHkldIMHv
q9+BYanbqCrY0sg6eQjDrL6GcwVtmb7qlBsbb6qKfdNlz2CBoZ67nr7SVCe69GMmzqb+pSW2AHEG
u4o9MmZQXufGvMrji2qG6kolO7SWdW8NXvFsjLp2kCWkFMXZzb7I7rImFJq6Z9H66zhRkqugIhpl
XdldB5G0qZ99OFRvY7C5AK5dTs+QX5xl5ZKZjkj9a/MEFKL3evde8ry3kpyrBlQu3tu630o/r5OT
3M+e8jpyTv2d3pOrnifAnz3fXm9umwV3/uI6d/BBP/r93u/H+AizMT6K2Lu06djtkGOJj+/18uyt
rhxImPUgG+j+Xp1VzPQLWa6n7mviA8zHn+HopSI/yjN5qMsRTRU9aTEQ+7PB09Rw+KVs2uEuV/30
KurxoXwb5n2ErlbGtRbN2n3z+PIgx2JR0C3++Md//+t/vg7/23/Nz3ky+nn2D9iK5xw9rfqff1ja
H/8o3qr33/75hw260bVc09ENVYVEKjSL9q8vlzDz6a39r0xtAi8aCverGunC+jx4A3yFeevVraqy
UR8EuO6HEQIa53KzRlzMHW50K4YpDvTi2ZuXzMG8jE7nBTU0s3uX0N9VLNfamd51PGCA18ou8uCk
pbPMKvC+5UIJe5eFCiYBycaPYvNUTcJ4O6STdjKZWq/IDfNZo5ZknkDlF1tF89vFez/ZQM4NA808
RDK5CAmKimxXZk5/FFk6HOWZ8fNs7oFySsYyDtxpwNbk6Onavgnb/LYIgdJ65vhLyc3UvQjccfP3
n7xwP37ytmlYlum4wnBs3XCc3z/5UIzg+PzQ/lZh43q09DQ/9a2anHC3mM9hb9fkN+aaci1GnMmA
bQxIh8yHH9VR5SIbWNbeUSG5uUpNVSB4M9S3bmhXSChQN3iWAE6qdgGsvj/LRVt9LZOqxX0meCyB
69+EZMMfVf0xiZv2wYA0dYnBcstap22io+ZBMZTFRCOpMhgK4vnzNQLuwdpP6gryfisewVoky8nO
koNszfL4l/GH4pfxFUPd920F0dLTcD31vAaxjro7En3++w/aNf7tg7Y0ld+5bToalC/T/P2Dbp3M
YcHqZ69ERHr0Yvj85Cfspy4fqkDKAmIfannyM35v7nNkUessu3rrF9QtTGF0RK8Cc6quCevAh435
waXW2GKaOVd2zowflqeeZ86ntv6jVyGs165k3VX6hbtHs8pYd04zvTTNYqyJh08YxGzUVG/3bWo6
98LTzrI9ZZdDxFwvYHJ61qlC3nhZd8704tXx/UCM+Z454MOACfCDi+oaAA2XQ4Ju6SSGc2fbwXXb
F0dZQiRwPP+o7874PKPA1xWZt+gMlB+BuRgrz3zvwqWNmb1dqitmtZpYn+zyCJRHgHQIEvbhcFG9
8n4cNA2Dt45YktPMf4uvfLLt9dgK9VlF/X8HWMh6K1pjeMrgsN4ZDiZBYS5SDFO5+q9GnS+vDLQQ
/v6nYdi//TQEoQjLVA3YVMJijefYH2a/mBB5ow8KDIORADuaFa0PHx9jkkqbqc+tttNyN4TlONd1
dbkPmu5+apBPKg1X2WNdoLEsynrQV2X6NQ/rK6uPTfb7f/bgW/CXhQpiwp5vajEf2lrzlwnUunXZ
kFZs5x+kPEvqC2rqS78GWiuXg8bMGGrRaT21QaOfZYNKtOb89x+D9vtU9PYxCNW0eQaQGLIs9fc7
xB6GAlV8tT1NaSWYlW3YOgnQ05OqY9ietwCw8QNiEnZKZE5kC4+/lTkY5bU1V73XyyuKhEiybAgK
VHLCHAGUv3/L5u/PLaHaGjezwzfHHc2iyvpwUxvMGlrWhdHJgzej3E2eXS2b0Q8/VxrbNHf8bKsp
WFXXU0GZvlXXSTfSrP5VtY88zltvFczsZxPO38/edYQujghJGzC9lqoD1MZ2wwddrPME08gxqBV0
EcgXZ5jsXBQfLS15Ns51JDSDS+ZruO7OZ+/9shx6kPxQ/vu3p3ktn+5f82KsQj9oPhT/dZ+n/P+f
+ZqffX6/4l/H8GuV12Be/v96/TY0L//j7a1empffCuusCZvxtn2txstr3SbNn8uSuef/a+M/XuUo
92Px+s8/vuYtaX5GQ3co++NH07yM0fn2f6565uF/tJ1eUi5bvCbh9Pqx/+tL3fzzD1zc/st0VcOx
XHAmLpoJ4o9/9K9vTe5/6boA6K+aOqEom5YMIb+AdZHDRVzm6o6FsBegzj/+UcM5m5vEf6E8pJmu
wzPH1VQWVH/+3T+WY2/f2F8vz3iJX1ZnQjC46/AyLA8Q6lDtD2uEVienbhlA/Rol2Ht9v0Z07cov
p/+wFvlw/7+9jGapLvLBQjja/AT9ZRE4b+tdfRprAk3KoUVdyQFsn6HSW9o708MPYUJFydz/8iX8
xdJT/8tXZdoRvCR6R/K5/curxvxpmqdP9dYWLoLZXYSRdPvJrYeDQMdGccMry4JV5gflFVqLfmFs
XUec/C448w2gQlQixBO1s9LMjZ6ixtTNEoXh57ZVbgBIXLriq6bFT26DXJhR7hUPLr1dXzW18vj3
f4gxzzXva+gf35LD6kIYfFOa/WEuIvcNvAZvdNCn0avO3l+4/EE8WDZNsO1gJsIyjIGIORzyUay8
1rjF/zKCBIYMV5sti7rZTK1179vVpRzvSt3cFPYmjzDyypG+VFDICw9tMZJ2FMiZXwwWy3wMelVj
7UGQubLyrRWjjdm4YvUf/rjfV09vf5yrYZcnVEtlQz8/Qn/5lgLMe6YYT8utldgnWFQ3Xn7QWtjv
VnRfJMatk0ffYsc+GXzGeZKs06g/do297axm0ZnFPnWsTWW761ApsHppNw68KX5a19DBjmAAyatf
oTx46izQQokon8MBtEQ8HEDXnFCjuwnc6Fnts9Pf/1lyX/PxO3ON+abi7rdVuS/65c9ShG3Yic13
pmcIl0Qeyld1VqGSMYGH1FqMvNCWJeK0MFp0ExLjqKfGGS+AyAtOhgkXoDEQnen1bv33b+yvfkuu
hf6CZZsWq8P5pvnlfamtU1ixV9TbpAq3meXtkdV//vuXmCeNX/90oaqaqs93nQU9nlXgh5cYI4Ct
RlRv0UlKVefQjjWEnfuaXRmSqJtY1f7DJtP4OI3JVzR0k5WWYziq8+EGsRrYu1EW1FvsZ9epfo+b
LovE+K5KCWkE00Yb1Wdfu20bfRkgdDRF2Pq6hxntpeQJ7nHhHcotO/BtgEXTi9PlN02YnEUCIyNP
V54XXdxUQKa6jkdzK8r2ilzWxvXJqSrjY9yICDPreNWJ9pMXll///tPUnHmR+PHzZO2o8kiAfMu/
3z9PlBDtJImVatshLYOIk4Notz59Hg3zKdNGm12Odx16lb9KnSYBcOeSgATaGFiOsmqq/LpP75Th
kIeqcQ5MII1ssNZ4cQQIo5T7EZvOVRebn70pJH6dRIgtRFVC/NqPdpmFrKuKEXpGvH3RVAX6P1r1
DY2nABW0EgjHLAWStVBUnGerQ+08q9AbqarsNNloj2K7GXnufeAKKIn4TsH080+D3eCcjiQaXoPb
SXM+d6Pzmnj5zhv0dFGJchMYzkMhXGAh4SXPJnsB7tNDxP8lmgyxRhcJqT34qaOKpBEE/0eB1XOh
xSvTSq8R+eSJ/71FzipAYLklybHsUuszDIF61WW1QnQat8yoe4nToFkazQXhC+yF7Q7OlIEwvz/A
yCUW81lVtnEaHzNLJ4lUOyjVD2enrwNUKeyvonNWKhYkC52g+wLJkGg1rTV+OeghAb2NaAlq7LUd
O/wWtdGnBqGJrm8X5MOXppsnsAUfke35jCjascYdKcMwZ1HNc1oyFA8A/XSr/zYMC6vw7qzK2NSJ
uyyN5KEFcLKO7PQmPiPVW6yxCyPjYlf1Mi4K9C1jxK8MlB+jdKshhFcik2WqhK8D9HLKIcI8Ej3T
pR62hxSRIxTWO5RvIwAhdXDrJdmjpTiIj6YOfGPk85obvSchaKJyBQsZG7oJ+1JIMgfspV3ICvl+
KNAujFHm23TFQ6Y8uVGlo3E9s+rbo6JnyHe62W4ETr6AtvvF9wf86T2FHxoyUGI3jvYmzfOXoXO/
xniW5ZgquyAgNT3eDLp2E1iTj7/p2gifDGu4YBcCPg/2DSEA7XqsOgTD9PKiKdrx728698PyX8wz
CgxyV5i2plksYH6/53Kg3EmXEnUgGBys8z57jXvrygjRa8qJVOBIcvaLSzGoe7UU4DTG8JJh6biA
tQwK00ZEKfBhZOn1qo1RTR7zT5qtoEIUgOhRXJTKoN8mTPCzQd+AgnjrqHfT0J49BaxWazrPdW26
CzLj1z7rs0VOzo6Q6DM8gY1IfW2FEE++gs+QLdWQ9HejP/StgVaoGbzoAZrhdc1jRe3Qch2gLwKe
29lh9Jwp0NaU8quuoGOX5f3R9uNXsu9wqQoHCL7+XPV8pmMy3WGAuAvj8Dt7+JuxH3ZxsajMS2tZ
uyJbhjEyA8OO97qDCI6EVHcE0/8sCHggi7qxWuhtQ5UjXFP5SDImydcpjC5xyI0X+pdWQPQc/w9p
Z7YbOXJt0S8iQDLIIPnKnDM1j6V6IUqqEud55tffxbJhS6mEEu4LuN1wd7sjgzGfs8/aRfsIs0iB
hWAkVE5yTE8Yzi4KyedMq/bx+wHVjl7i/xpQy0R/bjC2hCM/D+joq9QJ1km1KQ30ev14F0f4P9kH
YoqzSIZMk9lPW6WF6ce31p3LHgZ+akNms0AE+lGIwsg2t2Wb/Pn+l/1t+Xh7B+DgCFXnD+NvDOHD
iYyJk1Nx9682RDQeKqqk80qVix0ZGLG0HIpvjdpbwzTpOwjvA/ZyC8vZhVXA1MzY86sMovEU7TMj
uSSevu1Eeu3E8ocnaioo83ipZXaxgMAxy09+tIZDXhfWCRtnvFejSrhJDcrg+z5ppw5kqQtD4zAW
Fkfy56+tirzSiqaoNvoEuiwoVGI5NgTuHh+sJklA3o1rrKzhzlko4aw8W8g8/qk4P0oPyh8RNaZR
d/39jzoxAwxdVYVjG9xKvvym2ay6SVRssqfMujHbklx0Ytz7PH6MybgJveL39+1pcyePBlbqqjAp
9lJtVPjzR/owsJpT4uvrTNXGV/M3igrgmgtrr9bKbavLfSLiRwr3Lw3MHhyRbb5v/ERnaZuAC3EM
fZ5Yn9tW8hqMYdgzqZRx28juUWEMKO6+MPpgdFFL/js28Ck08DHQf2rIpa4z4pZqajrXvs8tmsgQ
nDIuGXKr+FMHg6vWwU0V9auYaNXKMdtFNFhXXBgSF5MriF8oVCBnCfNPo/F/gLz9D76AMOZ3NBga
/XhZSfxFEUUwBbt6r2ZXSsrNMLMWlNFcRcG5YLumnxprdAAqj3yDiX/Ue6cFwOp5GYIQIomx067I
vFwIdpLJVn5PZnpnaclz36fPdhq8NkO4xafeXnzfYzEP6pcJZ5nc6mFeWdI8nnCIp0FKKSUFrj22
QgNpdUzDf8cByCoSjlSJY2Wc6LtSGveRlWzbOnqyAFhmmK8sbZ2EUIckxMX2aAG2YFdohbMsO2rH
7OTZmDlLJrwNyhAog8lVSGOX1DWAaEka7LZGazP4yboJwe6WCVhwoXCs2Az79508Pc8cnVCKCf36
y6tetkphI3NmVUGatQIOsiHT7kshkepc9OAI3LwHaG0UwRs0ohvuBg+S2lvd81dNgLmdVmZnftJ8
F/jy2R1U9rqpahaWLZ9nPnHMCCmHU/L6iO4ap98AcsUeT6fENn/pG8qZIW4PgAPOtDvPqeN2hTUH
KW22WEppP7c7SjCKGqwbzCKdvV7mz2XUnWnixFNOCnYu1pB0dO34tQhfuE28qS83agzuLtf8pUHW
eFEGVrOsZbZDf8j+nYrd94NsnNo6P7RrHZ0fPtz3gYOt3PhZ/MtHATx7rVB756HsmC6aDspOrapU
nUjtOozat0qaV3VIMYdFSTcYKLGWed+u+iCEX1E7i9zoOFdJSa1MCnjTQjQuVNPbipiUG3lzZSB1
A5ygOyX1f9ZW9Bb6PnMI6csSolJrpk/UecCbQgI+3sYaSAUNK8gy5Vzz8nFtBMnL91/gxAEqDQ1U
IomDOTo3308/nB1jrWED0LUsZUQ1VkLtpyiv5uKs75s5NXU/NnM0deO2DcBOdeWG0MxdmiFJycP7
YXpC6kVRKjLnEVFk34Kd+b7dU/PqY7tHUzdPKifkusuS6bobSnNXoMq70VtbBXyCbFgHdnXmg57c
N/6e/5ZJeEz7e1p/+KK43+qBkdTlJgfvpps1pWHBA3pziiI20BT8ltdudl1XHZyY/MfQi00cY98H
sIRJ5d9933/9xPtCSi4iqkVBmOA/n8e3H8KwVwsmeAoVuO1ga7JHWUp/WRHnc1ubKr/UOyiyWADe
L0soggjIqHaCqS1wCpx3tibm+dtM2Z8ioqZWTw/z8i/q+vH7n3pql/n4S49OtryhCD3wAVyNNjUC
vrYCjn7xfRNfAhyCEDTLnauigVbePjq3qjCZRj0IcvwzxLqZvE05e70R+DeNM/P9S2fmlgzK7x3u
RSiFj1oaEgp2C6yuNkPI6QUciHou++H73pxr4yhc4+sDYROsg7AJRrAN1aGJ09X3Tcw/89PO/7cb
ks2dXdkw9KNlKw29L/pOyTaNoz7Zefi7K4xtgOzuzDI9OTAGbxMipJLT9uhzUfGbDqqkncyanro0
eg1zG/UreJZe+Udd+m9TR1/NMvwOci4shCKxQYDGuE1Bhywpevj+050enf+2M1+cP2wDSs/6sUq6
RN7gVrXErYIy8sxnO9mGSaBuDn865vHFvx0lciGPGQBeZ9V6+raEXPx9N06ODFQMh5SKZdnHZ3+B
Z9kQ5HSj7Kn2MqBeZSZhzreuM7bft/TliJjnmpSWRfbBpEtHR7EKnzDhTZWxOJP3YIT1jTmQERxI
paSWvC/r9GJyyvvvGz3ZPUsgdDdsofHnz6OkVV4imQ/ULU3FfTnZ64nKpxhKZNR1Z0I9p5ri6iak
zqRAKHPU1JjovJRiycSbHOTSEEIolN8VPMFRH5zJCnw59viWPDw1IuMWrzPreN0CITWdXAW8mDyl
uFhTj3dnTf5N7J/ZUU9tEAaPP8swNVMlxff5+2FUkksflcQmH9OLbIA57MUXqRX+/H6YTjVjz5NQ
tXSNsTpqJrGS1Pa9MN/gtw1sc1iUWJFJOJ3fN3OsHzBNvht7kMbTkns/mfnP3SkpxFWyjHZqmDYY
WO8lbUnvHuTblc5fKu3k4Kvh2lNpvqbyJ5bkyXYdRFK9Tbd26S8azTr0VIJyWT2zFPVTo+ogbnAM
YZpkZo+2FFiYEAcoSNtgGn87ERD3i5VC+sMqTEq3AQ06gBcqc2di4KBRQdfXL1Q1uEpkrlhAgkLG
GLabUabQLp0NVQLLPK32bWS4g/Cp459WihXDjWvdWkciASbrzOedh+n4OPnYgbmDH/ZEqAWmXc8x
CL+rFmkSuE+NoUP8+z2IjqC4TrygWmEz97/GKOZRRRwiVMGr2ZZHp4uip+A/MMDdCLBx9oTZOXcg
JeC9hCtQn56ZRKfm6sfW5n3gQyfTkRd4EdGa0eosbfw/MWvh+3//Lb/EXf72STiSjRKqgDiaqRn+
MLU98CkHsN3zE39Qg41vABjKFjn2Cd+3dmrvQt73n9aO9hOIn35UAPbcmOb7mAQLC0SbqTwF+ple
nf52lqGCjZzlO0ffzuusMkkLgLE2ylElu1WdfBlTbfRPevPfVo7WEdh5tbYkxaq69jICmzLgjiUD
IA7j/9mdo/mOrDrsRkFDHUXldvqWQGYu9TPz7eRMkIQ/bcICswj283zj0LYhz2nzhabeKP27oIYJ
QN1S0YaFUjpnNvyTM+G/rR0/mAPfp1q/pzUgy6vBp4oiI0FmY0DU2meG6XTHuA+oGiIUUtufOyah
LQgVxuqmFS9t8BBEz8HTvJZS4KLfT4iT026+efy7paMJQQrDVjtlwJ/a0pdhv7fzdhmIfzTtyPIQ
FeZQVo8Hqs5E6GUts6HJb+fzBePHlSifAkRy33fn5BhxItuclQhhjiOSvjFambQ4/RO/XxZUkDmg
30fs03AW/L6lr0NEAl6zTS41NtPveGetI5hfFGllG0+x1rNwokYA0jxB5F9WVrb9vrGvF0QaI0SE
ME38zWJ8ng+dXgQaAe1/NWaXoIxB2gVacKXEwSYVF5hzZWSVv2/069SgUWK7EosU3foqrJycRKbZ
xAUHfJZqPZNSvUrr/swE/BrWxZ4WFYaNYoI7ME+tz31ztDaYrJQhs1zcFlcpFFoPlUD4U70IC9dz
dgNXjHj0UHDU+3/QQ1MKwZxUmZv656ZLAj+mX7LMGmXO4RQUBPertB9W/6AZSSMopBBmGUd7YW/k
iu/bLRuH1yE3wZQAnIdCCvz7Zk5+yVkNiypYQxF7/CVjrBAcr0s47HUIsqHuKgBph+kuxx1DbJCP
L6cCB5d39Tkv//cuauTV2KooQQDPcDSIFHQmMeYbKZdh9B+5csFIk33OzmzB+tdrFIVnhN8NsnnC
+pLvUSeDcs+YKtXST9XFQLoXq6poqQAnUdRIrERbXhqQcLZKlXZubBIZNkKsw/LCwPM50u97gWyj
Cac3MGwpmPxrLLGeKcYMyOtOZ97BXzcjfiw3T4cSDULp6tFFBex6EjZwjTdtpN8Zt4ZZLLXevNG9
8MybZ/66ny+XJNC54VG5DPWJMPXneaxNcSISS6ToBmIu7yYdDhXzzIl+Yg8y0d7zB6UmBtfJz400
dtQVQzOlG90ZWaXPYwlhMv2ZYjHdjSVmxsUqM7LX7+f0/C896tmnRo96RrilJ3+pMt49qibS7MLs
t7aOrRrPEKfEuC6vX75v8sTGbmoIypCMCkRWx0LqLMhVvZMdTQLSRtO58UycGShehHaIpLs+t//N
s+C4izrRSe58HJC4DHz+rqNDHXWFTcWmn7CP06z1wBVdRZNhQhBW0LJYiOjGcduOEJX8c+++U739
2PrRFtjKIp7GPEPKgl9WEUJT7YZVCPLTd0Y3TuWZfeKLYBRhAJFOFq/Bjk9N2tGAZrLVh6mwik1n
mNus6KCjqQiXYkhtePFKRd41lbe1Ikh9vfgTmKgrxr5a1DFCB/uSSs9VUQ7LfHZP9mS/cAbMoI3y
3qym+7Emn1AFxtVUGs9pOXvEISKaYWtqdKiMm++nyRf14d+eWAQaVKA3iB6O7mjRMCKmGlLCywVu
jWXybCoFIMpsDdvzAvrztlWCN0h80DqrRWyOP0eH67wv0JeVlLUK+AdBrZ/ZIP8lVP00nQhJcMGa
65L4aV/qAPKQiDgvoWJjFHysPpXXgY9sduhra6HU1jUVcBe2letLUPg3iihIRdSDi6k6rmp2/x5V
uMxVk7M2u35+kxaLrOy6ZRAI/HLLddypKHG62qNCBlWSliNYHaziya9lNN/qMhfONrYS+U+lre+z
qMJ8oOKv+oZKJRJVjR3yraGZjd8pqqDs/ZdVhL9seNORnq2E7m372ROz2ZeV9tM00wh5Bf9wYbGb
Zzzooxlx7CcrDJh3FlAXt1MKtxyVdU752SJXe+DG5k52eHelUXElI5R3cbVOk+ky8cFYpop9iBqY
jWSjgBQBBzW9dInRCN7wKTxZz8k3TtOtlTZ98dpmU4A4D/B95SjpIVxLvmSZ49SMG/3NNBSXqkQk
2CU7WKdbvSvvC8Mhy1BxwhgBruocMUWyhq3khp5+IZQZYsgnzcsUiRJOKklRv/umuTJzzKWr8jce
I3EWXeltfBVl8tXSirUadIxVC3WEGoQ+QMhArsgNiQxOoGe0gA6GXNPcdoRiMGGAycdqd6RDwG7S
4SRCeYZfTQtIDLeHCa+BqnR2MuTvibZDx3vXJ/m7N4lrclNLoqivlgnxeiwpXE8K89GGCpjVsLcd
3U2t8sUPQUr5Mn3qvPhKUa1D09fFwjICZ9UP2L8J6yBq3yDWYl+liJxrT3n1O/k69AnmX/gdjD6T
IrfbF4CM73GVvfu1f6UTxw/r+Erg4oPEchHpP/BMzBFkGeoqjbuX0uycRSjzZQ3vzgp+awasdzuI
rjTlbEGl9uU8VVVbFXNUj02K4+VoUxwcj/LkEopUaNhukeurMVLIOqeuw21KqyNchbpL0T4hT723
zejmF+kHBOMsoTN7zNzQ0WLG/olgHLE/blXq0bUK93LhpOpYbHItDBepZR1Y/Ye8ui0q8+C1wV7r
XvK8Xoxtvi+wWlKGH2d+wZcLF58CPRe3c1Lvs6zn8+nEs2BQoqAsNnpv3gZ29BOy/lXRGA9aV66C
zFvzBroTYfG7b7Iz91njy9lE23OAB1IWKgRTHrVtwPMZY5SbhMVLfTnEqHjQumG+0qk3aju8+KJ4
zwvhwjR5D0N9NiQ5JJJLQv1rhCzhQoo3XvSaqiDZxc4qCcwOOTvYDowo78ZOvkdqEi8HE9tNM9Vd
FFVrr9YeE73E21t3lmbSvttKca9OiThgEn1HCWa1N2pZYb4tYcj4F9TUYs+pmDsm0iZUPdcDGobV
87gpqQMXypiuTUg2OGRP5+bGqa/Dm4IEtjrnjo4fL6BaYqgmfrGpi/QChP5vPJbgb8CYjur8pyyr
H6lZ3vNyffDH6cfky70yc98DTD6KA3yoEFuI4DXho5250Zz6YSbPVcGtl8Pxr0zwQxTQwGHUaloL
BwM9xQuDK3jRXkV94A7qde+L8cyH+PJMZZaQZuQAdvga3IM/z1BRF0Xb5wOZIN/eTVqyAj68thxx
5o79t4DmeC1ypPJCtalV048lKE3glG0EIWiD/cHCb8NDrsWPcRTdQ4Tdp7X/OE2wQ8ScRJmMy7Ta
WZV+MOKzJ/ypFSnn+xOp1bly7vgGBZvYEYOaw8XREkqq7XWFz1lo7M06vRmp4R4hY2MKxLYdnUvk
nNLbEUQmfTwrg+aM1eePHduVjT5ZI/Faqxjq+sNBl1Q+mumq07Tr3KhhrSfvmZLeG15/Jos0d+x4
ACih4o0zF3p9ie20IwL2Aaz2JjHljRK18cLAyAhh9KGw8oNiWPeilPdRoJ7JwJzsNOkXrM8JXyEm
OJphZo8MXDG0YgOPeqEZ6lOYeKsIOxUZYseW4zeHvQf13XgOQhV6/n4H/lt5dNRtihLgYxJmQi2t
zvP/w3KKuarUZhYUG6c3n9DiSTcsxmsiGjddhWzZqM1XqsseZX3v+D98vd3WBRatk3CJ7/L8VzrS
IO3tWAzWorHeaqnGizKp9WUnkqfeK5PVUE43juzNhdgWgaOvawEvB2rrrix0fW139YtlcCEzyBpk
pvUaIPx10bmlrgkdZZL6AtLGczpk3Ex+F9X0NHjOFhY0FtUQ4Orq3orNVyduXgrVjBaNPb7f65bC
5nQtZjBG2NcgeNMoX0Kl4SaRj2zgepcVCwVWbtc++paxUzEkGiCBSC57HV4iFKmYFBnwg7LBWYoW
smnj/TZVsQpHOSy78FyyVJyYfLPokPI9RGC6Zcwn9YdRMBNDFs7gsalZoPsx632qIcusgzqo3A4k
uVEkxVKJ0vUUA/jsK31ZJOYuKlI84pT6pUE36JJnPqhFM6fXQO83xBw01XytiLBNSpNfzqxsv+E8
UduZtdA716FZbaUVX/Ne+jUU81W20HHDQGkeGq8+xr6494A8p+g6Ge1FlzEltAbUjFWdCxOfeu2Q
PiLUKRBeCkoMP/e/8c0wiKuCNGSYvrYY+sZGROKqekQAD8SsoeaEGnLVGH8WdqwixZN3lExfBBUl
JuJKryTuOrMV4/eL44Swe36hE5EgPyMdXmOff1ZC7kIHIzELQSxuvLW4agcmusf1fKzRY1K0+1r2
PmZlEPFc8pj3WZ93hEimepWOuLTG4tJMc8K2FNaMDwH/+DTU9xEIGGnLdJm3fEo1tjd63b9gHJ3s
u6550SSKpeGppBx4YSS4bXzfqxM6qvm2J4Qk0iUcdpTPvaKUcDaxJxcUV80mNTHzCwEYLtLJWsRV
GK3jPnqWCfm1jm9Oyo0Ck47ZRM3bM8ywpxCm8QJt05mPfWIfJEDBLZRstKSc8PjkyVtZNo7dk5VA
7pfoHkajXCiI1y2aQGPyqzs/p14JM1sTDu6ZbzIvsE/bIDXiNgiIOYiKWOI4/ERJaWCaHflpe5/A
X3JB+Kw0dd+rFFsFvDsaCdTXvEhN8djMgQG7P6Nt/xqK+vwDjs5dWIhakKoQAeH5AKJU3IIoST2w
+aeeKwNzFxvemU5/udp87vOxLgTv9iSwypgLMO6REUWVccaBm9dnLtqncv/zLV+3OGXY3o6lIL6a
Stxe+baNV+5sgy1riPisars3lWGVGjj7ecOz3ZsPUTM+pWH0q0EDY9jWMio3DjHzKckfzSRcZMpd
Z6QvZ4b+5JeHXYCijDJqTuHPy0GHSiKBb3PzSpS9rciLGuxJA0WmhhaYeMpKDTGShfA3wZfXMC+0
8K4Rc42NfwjifG3UF2lWr5369cwPOzk+3MF08mc8Uf7WTH44FApIIRR9IUIq4YhmrbgtGms9hQBp
hnJnCPzXsfTKzIVWhw9lU+6cOsLP5XaQ8WOFMPPMr/nyap1ny4dfc/SZMKgPMfHl15CnhFPNRVgO
l+h4V4G3z0e5FFI8Eim4oXp6D5lgHYT5tgyLTXkm7P3lqJx/h6FZSLNIGpGj/zxcPrz8qY+RmXX2
azDqbluLbaOtch84XOHaCsU11F193/m5b192hw9tis9tNlqWWiBC0Wo53aIjJyu7dtmbmNkr7f+z
qeM3OYgUYlck/vDXQAfPW8ADutXd6Wd1+DOC4ESviEZzupE7lfPC+DC/hNGCSaUWD4syTi/gXssI
/m3VUGVf/sJt6Rqb7EuPMygFNI6HVFq+heV4iJXAbUGgpUn6onb+78Ey12J6sW1nYUX+g9KNh7rB
E+D7IdC/vPvmcackGb2trTuWfXQWpxUXPWqfsw31bNtBx3MMVyYFP7CiVg/zJgK7ctFJ9RDMcHb0
XzDcRvDYGs4gRZP9XbZw3W6irHv224VgTY0mBa0Tqz7pA6xKlWiteN6c5Lkv2vbMqXtyl/nw84+m
rdXHXaunTCFpUsJAuLleyFg7dF22zdQYR9Zz6aETDc4lc1SdEtwR5Bo+jy68OjWrc0a3q9s9VaWr
Wsc1MnZDXszjUK9N7VwR99eLxXwxJq/BXjo/Yq2jMwzEXQ8IhSZ7v107A7amnk39Su5CPNkEtVwU
k1x3wMDsgLLPrr9DjHoBf3xVda+TGFffz5iTGwVHzqzpYgM/LmeKRsohksibFXTKfuZCFDbwMK/e
g+i9gNSwTNFp53F07ribP+yXzYLyHbS9JEnt42WFMXlGbS0jHY48WKVMcT5cAiS7mMDh5+hVkvm9
Yf4gwr8I22D3fa9PpGk/DcIX4WBaeRlE/nzDrf1QlLy6SqLwcXbVeMWuRVjtOnOUQbWWnaO6Ng8/
nAe//w2np95/5sHxUgU6S360R6Pd9+W18K4DbJAm3rZDtYa7f6UPzZlM+4n9ed4YbASGpk2B4FHc
YJjA3xfZLNeFXpw03spjHfsVgi27PXNPO9mUpiEpIDRm83L+vKx8PdfkFNG3spbUj5tECcQ2qONV
rFjnsi0nLgDQNWbwFCV5+BMfHTsGITe18djyxhbDYixauLAncJbMJQWhO1Fyoyrx3VCmRYZWSDHS
izLAX8LH1zFrrPukq85Eqc79oKPDqTUKo1cHzt4yxNc2kVzS6jWogrvv58/pOWwSCqNsBpXV3zz9
h5MpoehdhqCoNx2uX64Tpq6am5gjq/FVaJk7Snty1yaHYuv5jym90vHGrEmFnfkVJxYyz3GqpxAV
c/L8BUx9+BWUe8vUG3mU+p13UWFGl9hYatsv1RgshrLZxyBPRiAgvtFvMyc61zyxv687CblMmyco
r2KS/fNc/PADSIhbmRIRFRjqlA7rEBfwYh0UcnwQl3mkUMcJTULbiNTAipD/6ix9W3MZK0pz6xvl
g4JvZleF6x5ir1aY9rKqSXMVmjjo8KBnYs6EnE0mrlbueqlfN6V9DZR1qcYexYJT3VMJSH1NOlI2
1opdZwWPSuIvuwHerVPm21g117mDk91cl92M91lsrVSRZOtc6HvNrK4pnn0MgoG7tb2cwdtFq2+s
xjiEwruFU0WcnYMXI8+6TMOV3yaXthfbbjabuWpQhsAvrtMqfDBS0AhBEVwBMPyV6voT0vkAlaFB
9MkXOzmor0UEypko2phXVOm29k4tamw19SdvhBLSjvb9CJNgVajZRd+Pw6K3hNj4w2USZfhz1cHl
1DfFIfATt22TYM8X/131EYyQ4D7FvxNpqwi3uEiql8k0/MGHVo9+CsUMbrvyNjERRozlH0s2zpo9
PYdYW20CJXnDRnZ+wwYulWhcmbO+pmIaZFFnrDIv/WXFPUZoBNKsIY/WVSVuisCwlyKpXssBB8oS
sRwuM/berBrUx5pynSr5c+gNLHmdwD+cuKUctIynAGbEnrke4+eyN15RQyFL9pNtKaKXYehx9yW9
UfO6dp2xfp94zc+Wv9oy0kjEdwnyFY+/uYCx4bg8eZrIKFdD6/xpWvO9bO8sxV7NhmduNjSdK9sh
X06DsepyCXMjD81lg8N5Ow3bzpCvjfbklfzuBmNpb/asaW3nKvQoTQvx5lsUfQkEmlpq5sBr1i8g
br17yjBc1kJ9dVL5GPH+ykZj3yr5nyL2rnCB/ZV45SvmZmN3UzXKMsxxmwrDl6B/CEgH4uxLc37I
eWZZI9/A2luetmutmLlCswbWgVjl1A+RNB/CnP+hxrgJZM19qHhXZpgay6LoXrSCfFwbYkCOJ3a8
wP5ozwYM3YKqrNkmQSkYI8ej+lqIih3WiCnxwthvxHhpmU44I6M6IFbQk4H0jeBuLI372LtoJGIS
29f6ZeNou6FXazfNG2OvEoWDEwDPvrmJq/iNF3K0TjXmS5lSgap2AIaT8MUztQsVpwQc4eqlEycg
IGqS4g2rJUBPEQA/UO3grZhRJl1iokw1MDCnFM5fhFlfwSE3hGuSdXYJK923HrZsHf4/DhWt1PBR
Bqlkz1KJKreI+6cma29GDevLMX7IQlWuMH6Cucj07526cc00gQgeehd5g4+rGO4ygR2jIV9wRkLJ
7FZMKNMJEGcDSuot87ovsje897rZpvrVUTGAtOO3LMv3sgxipBeqj8y1fsyl2DTmW5ukK0GWSytn
2+G2v/xbAC08kvB+RiyorWeQTPwWVFlLFAjwgNb0P6AQwCUoU20hq9vO/1HA+nD9ctiavr0n7v4Y
1nfY5cKysexFkOGbgsUUEvU0vlecbiObmV2uKVe8adANJEm7qOLgGgucPcKrbYHb1aUI8VrmPrHU
R3VYZF5701ZXlUwBNwLxJiKqLtnFt0U6Mi2pbLVTQcFLAoC5i2yXXo6XuGhCA1Y94tkITlTbWtea
ARWwutEjaOfdg9hCshWLtK0Pvl1jknPRpsmvZOj9JUVcmEZOm6nyVVAx2BBStnHrmzgHaPaSoJrm
5vousOOLvGcRa053A6sXrGiuXPUmU6j8M3TaJasvc4eSAwCcW/evzUP34185G6jnj0t1Kp7587PC
9ukqetVRgC5eSRFutZC9WFQvsw2X9kru/VqOykoacEp1T3sSzRBjMLqySvUht+tkXRCgsBz5Vjn2
XUpgi9eOYIcZGRjwUVYIrieWDs93DEQoXl3qOCouC+rS3bruboqwdtbxGG6HQp9WjaW7RdjMu5UD
Zz9+iTEZcLFF7NZdPS2LVvKQs1GJxUgS/+4yw2CUrsyBdjMXEciQZA/CTWPZj5CX+6UNKp0UABUd
jekvoCkpZRQs/Jx/rizyw2S147boh6tQSxe6AOgsRPzm+765jOpqhZSl3/SplvMvNzApbg28A0Va
rfC9jJihvJfzRtMIyjjqXgkNwJ8Odcec0GgAxya+HNNYWcUJVvZj7NvXrVNiXDqxwD1UEq4XB/oM
9SrXkoQP1mfhsCpFr5NcAbHLqbK3PSzZy/EdFyBsbVJ0I+loTqjW0G00AlYwVq2L0WJlEWsngdM9
RZ7xM1cSkP0wI4RJPWPak17W61XD9PP5fqBv31If4Lzkn0jYi/SUxSeKP5aztIeZxKQO13kvF8IZ
LotMkxhmVI9Y0YAZyHAFsMcQHzFjXm7LdpCXcVTf1Np4GeXRhQ7uXtWyW8cckd46bFcVPstqPl5a
mrRXUglWNoQ7V5fWEpe7LbCWkNLuGvITLmmOEawykm+kvu6U2HjC5j3aRiJYxV3xR3U4kTqNDVlr
V4XWtotG13cJh1Pn6RjwMcl9zkquzuG7pSCzCfDwXInc46BLydM38S874XwinaWtNRFdys7geWTH
yRY6i9sXSrTtHe3nIAb7EDY1c/oNWEgA9MjBe69OqPPF5GiDhua1szDgAq8PEX7yxK4Pp0NdG+OF
HG0OR5Xovo09ps6x11XVbRQ0axHBTUxSfowdWxcIEXc8zx/HsSGiV9l/gjTcCYHpdNBDTdfmE3bl
K+MyM59yW7mRfb2w0Wq7zUjDsS5ZUaRMKqG+pJmHIyMEh6Ul42tZstm1SXGr1lG8HIU6Laa+fq4a
DIGMdIu9wEXnpU9KyC4CQP+g9fWDj5epjoP5ahy9ZdKb2zSFTm5OXbiusIFYOFb0YLX5e89iWajm
WF10ZEw3qVrknPHhKpvYWBEyXXhKcmGZqbqf2oOWBeO+so0dGkhlYWbOH0nBi81AwFTKl16DMKca
u4cAmjJV5RtwehzURirXajK4GlfhuXYf6/OsgE0hlGFhBfm7kw73yWwjkI5piGTXw2Ms3fLUxiea
p9oibod1PRWYKULjg1RfXEzafIzI0V/B0P+T8kBf9KKxl8O7VTQNDn6z/MyL460Rsu6om9mDjZoC
xroNd8rIIWZpk0Tt1i7klLxUxVtSxwqK6Fy4uj4ctKRDHkYyJe+SG8MGTMme+0PvcQQtZsPvya8P
Jn42Kyfgah3oHbcMeSvDFAfHKfntlF1BfC14hz/erVv10HC2LQt/vDGjmtVpJfoyBsKJ9CJcGJgy
7j0zeh9qgLSe+m4WMrhKsvSywXc6RbSmQlvcTS1ad0LEbpQUmts3EjMn21liSzhnPY0lGg8AlF3D
tau9IrnYyqSZ7YAnXB0SbTk4jxZrDulUt4dGX1yFKYqvqQbNjYjrps29Zmtz4W2mGFsMmR1C9G+u
E2eXMgDIX1vvwvHuiw77Thn9VvtaAionuO4Hw4jubu9U8b5Pu71u9vg0+soj4pYI+hVyTsJHsF5v
qq1q3BTdu2LdetEhjaFLL03fFWzkLcVmN2XxkHnPI3uq+C1Ylp7TuCJ/Gp1rnAZ8+TrFtWuloxsV
b/pQuZZuwpWLyfr6Sw36mx+Rc+5/euFFqT1JMSyzCXzlhO2bn14ird+NWbMLrWDnS2uTqBjnYeTb
hEtBejar7QOn/NXQAxbjJZM71qHW9QuqXq4H/REDsetEb/bSU3ZBGG8S2e5gdF77CVtdg1oGFQv+
6HFPchZjKsx5TEW/1ERwqSXatsY9T9GUjWCyIQYhV6jvNOWm7QII2eHG4tVFZJGHsbVP9HGXaS7+
P/tCcw51Pu5zQwEM+M5xyrNVWRsVtUucqHaDz2o5rIwwXhdZvlTMaVXlYOY8/5CKaMuFDg2TvA87
GJP/x9x5LbeNtGn4VvYG8BcyGid7QIBgUiQVfYKyLBs5Z1z9PtDM7li0f7N2j7ZqyjWWZLHR6PCF
N+StmxHnUFLa+mIkedG9Dr8bu/FUxdgmU3jlB81Da5+srvqB7yH6VNptYASntp/xsbfJ/HxHs/qD
mNO9XoWnxIpvgFwvaQ+a7tBnaDAnmXFtT9OR9sNVq3J6SdngzJL6qGn9oavVd7ttX3O7PxHaXCNW
WPbNtRb6uyxMAdEljh11R92sDuAYvFBXbyKjcMpg17LJjCS4741mC/R8G5jimGjVNT4GL3mb7SxR
7gPdf53r7AU/MpzSgkdJaM8yyovqY9ZcJxotHwSQimnc+6G0TbkzfVV+QgpqL8vDAzAkWFNEMXa8
S2frB1rSu9rQUD+Y7/1C2rZNx6lprMyp4DQSTiIoPNMXgT3xrZQFro/aulPFzWTP7hQF11MXHmYo
qNStucow27Jux4J0G7MWU5I8LcNGdBabJNQcH0B8n6FWpM2rirNwNNF2SK1DldGsQjIezjlQotyp
UWpTrX4to7pfG5yZVerI+ndD3S/WqoBwdsAZ6P3G23SWNkrNTxF96q3u2br0KHeOLso18jTAzxZZ
Lw5roa0HBYi8Wh2SkrvXxlgmFPpdX1qog68r4EldKO2GoQTYaHlpOu8Bw7vgzh90m4bVuPHtcr04
EaoWaDs073xrWgnzLajg9I/jvmLoGT6RDRaVIVKCLei5pNABI6GTZkluTmGI1rZrSAxyCBy9R2Ne
7ZycSyMtgn1tWZ4vml3LhVAv5sShRODo2lHuKbWFlQ/sYyR1VS3fxYWKx98O7bY9Sv9eI9VbOn4b
38qPsCEeZjLr2rB3QyNtBQ5wBtFYGwTcdkh+6PF6QLVRy9NtHk23ZkkoyWULzsRYpYpMvR3NG04x
bPucqjQpCbQ7M+m2Zh07pYJ1WKN5E+qO5UTlQwndrt939rbrWgc7gpVP+1dIX+X5e5dRAiCpQF3F
qQfDAzi8judiZVsZAHXVBUuKyTU3aa1uzbjy5CRey1ciXNJYydUG3aWLuMlANuE4Pe/rmsRGL/c0
hdBflFwE/FZ9/y0kOEj4XCZ6HaERLAM/aSXy2vK1GagVi2A9t8HaiOY1jbk7founat1mxHfGhCEt
DdlVrL82bHaflx7JKiF2sLUszREUKhL8wgtGlGHxF17jjeSQsa/U4HUSiptZW6sxN3U5eCXhs6/5
K9FKTgatulCPaZdSkmmknYhwCVCzJ7/3N52fOn0LmqKf9lkKoYFZ63TODRoLemI4qpAcSYyrNEa+
kQB1rjQvqSBYBCZAkYBaQeQiwhrGD0YReLOjxfO+R09OMuV11a19JIvafBMntgv7BcBP4uYlhCer
wqJFXUs+laNJ/QqUbZ2Lbl1nFXNmbYDvvWZZfSd78URLR8YPHGcNTtA6w0UN2c8Oxwx+MerIiYu2
HOEOws9FQ6JGiBZSIQ+yDfo5WsRIBAg7HxS5rLgIobmdnR8Emj42n1Vy6UmVSRsnceqiJTTE7BXj
x6gsPCGlXseimCsXQSlMUFRHB3uKxr7/bdJwVhp0rjvqekhd+tNRyb+KUUFB2+0DdAp9HHriQ6/Z
DBUXsA893iPClimpaj/gOviedaEXTca2zgmICqouWuLKEc5VY+kmmebIFgkojwa2dpWHA3B33a3Q
Xk2Tcs0q2MhlvuiNrS0g7bPeuoEWeWolO2LU92UjrQsZW5yxPqZNTqjc63AzZDeE0TYCv02q6CoJ
5vuoUjcqYt6d3m+MJHpQsnmrLQYtJllDOb7OwrwdgM1GbbEqBwz34saTAO03OqFtBNZX3lSK7Mly
SScb6k3HhUfb02+jTa1Yq2ESYCJyV5mIkXg+s5iv0jndmpqyqtDLtap1N2eOAsg/1bFh5VMUGysv
DlCizCsF4ykdA4fOTtCd9WEnANYHRo6Aw1wF63yavNFCJif0+mnYy/73UXRHVieRhfAmX8E1oVwT
KrrZwNbsIre3jHXAub4uRbSWevPekF7RxNorWbwtUUlo6vkK149DRust6Djv9UWmFhueHkksKXJz
z4ypZMyVp4YV4Pdk39fFaRjJupJEhvKCIcskfqQWBeN4vKGIfKjwdlIwGs2kcavpEYD9L2UobpJu
cEMq7YHv72I536Y5vmoR+ORBX6fqfTgj9ariyTiv7SG9ruTwUM7qgRznLm6UnRDZtm9/ZECPyj67
xRvvnkB3F1GO7vtoXSbsii7f+o3bYmXmE2MkVnVIk2lXxvKN+S2uhhvciLyAu3AowYXQUPKt8JYk
W7ZHgqXJC2/RhV75/ToOrqntvzXVgBvH6LRoieXNsOn0dK011VoX86ZOdXDUveNzUylxAPLtKE3d
aiCj77oGanm0Vhefyrb0YtTqtGK4iSfy9njojk1d1l4z1OX+nz/qRC73Qk5OvVJUHtpnzT6yQ/qN
y//981dMKEcK+f/u2x/fOPsnH79myue/f+GkygN4sv/5+8e3//l3F7798YMW+q6Izpg7CmT9wQ6S
4fDxf//8cfa10o+Qrvr4dt1SdFDienb/+Rl9HqjS/fP3f/t7zn5EV+cd/Odme/b1nz7u7Ff99Ukf
X/z4N1FaybsJgOI/X/r4v79+jjp4WwQtEJqU284MryrdeIIm2W2MVGqv1K6+bzQkL6syGfHWbb9P
Uv+gDlTo/9xM+l3nbFH/tlQKK9wLy/d/auXoclihcU5XdjDMnVB6J0gQt5eMCyiD33XOMCpHTkjG
NwqQ39Ka/elzZIR71TJti41fZ2sQ+CtT7lHPT59jY/CsfH6KOnqWcw2eL7QgNzSCTW5al7REf9N7
59MhVkCStxnOGdohJw7Kc2ShN7Ia2SScZHxVZWM2mF7FXX7qjHSlifklRcjrwkT/qsumyQLGAsAg
FW4L+iSfZ2Aqmz4aa3qj6ZiuO6PdqJK9WEQouL+bSsCBgSE8NDOs07cNBqGJNsgrJRH0UJYMuZ/K
0zy3RFWk85ke33W5DssqB0WbJfHKb8MLeKalZ3oGF/hpvIp8jsaUcvAbFlNlNWK3QM59oV/Abv2m
Z73AIFgVto3A6fmiCGazSpFvLjbG1B5yk1zoRpN0F+r6hQ/6DUYH2iW0QAU0s4520ee5z0yMqP2B
W0gkNXV4pOwT/b6gd1Q1wYEY7wLW4bcfhycJfpd0acU5zmAmwqsTHcwkGv/OmF7DNMWf+ZEoOgDN
+LGB/7amufvrjZxZ5Zz99T8334vFL6b5v7nifPLbwYGH/85/0TKa//Hk+f9hnAM67KeT7hfnnF1T
pN//4/pr3YRf0/RnB52Pf/iXhQ78sn9BJcWqBlARsn2LT85fDjowXf6lkknxDbikdLiBOPy3g47y
LzDX/JYFwMNq4iT720DH+Bft+GUxLyK5oB3U/41/zgfN65/9t/DfUCcDHgXnH0ghANDPa1Yxw6nO
Rkwj+hj/Qst4sRcB+82cIDtlKhSGsmLcIfu1C0uQQ366meQpdcMo/QasdVwFkgK6p+oOto5jnlV4
Ye13RMh4UWPGtRl1vfBiyajcOEn7e/V1h1JTfh2C0UGcn/Lt2M0bCePgTs7vh0XpauhuJq3bJvVD
O/rJSjK6yYsyxa2j5hXCKwUVXFIdGHs0SXNcfxv9yyBb7aoOSM5BECOFKiVrvR8nJzZ13THNat/O
+v0QUIi3fENbhQkY0qZVcF8xLHgWAx0jm44MMdJKDomH6zJ4qE0kKxuZEHu6pKLyIaF0NuWczOg5
IK3NH+dmQnQpKKeSIpFj64/Z0zwtvmH5YQ78fFfpFdr4Tf3e69ZtFhTL4G0v0NpkO4cBjq7DnT/S
T+/i8dA19b0Zq1cZh/U1hlqe1jW03JT6NJixABUw0/sFXuOCDH1GHSt3Qp8CfDs9BOVOj7K7n1b+
3yfEJwHtz+csS0kVC+KOm5eVbmgf6s4/Xb5ZENiGFFn6cRSzUwXzWysrb4ke7ArVuDLM4t6fpO3U
iW+2fqsqOGy02lVvdYcWfsYqngLHB+j+5zGpnwOPv8fE+0NnUsGA5BwaZZE193odGcehvDMro3Cr
tdnRgdRC40Hr5acgiImJSsfOphe90h6GfuG/2PTD0KSqasdo452tBHtL6Sb0dae3JssPbW68aJhZ
r8I2vZlGsc6ySzi2M/PLvwaOaRttH2zcUNA/DyGsqtBrUZvHCBukLM5egsRCyDWMEA4oSJDpW4OP
lXIHCulVJsfNKp0z4v0fMTF7WIdfBzN/rzqcJhLAwVMMfaNTHcOsn0pfui20EcSGj8O0pb7F+cuU
AQmxAIKvq+oLADU2doLZVVRQsELuQ+vcTm738tjMuFGOd2XXfk2smpZmkNFmh7NsKZO08rv+TrJF
Sp94zCjWDNLKUApwj4Nypw8Z7OZUXw1hSrZvR27QSmSAyiZo1RcbUTva12i8nwpffpLk7kKY8XHJ
f9p04MhVWCU20u465I+zu7nu1d4XsRmeUso73qT2L4ENlcY3WxJHqKt4WmC9YLuNPQHKT4tXE7uK
lRyVI8lR/g3TETBG/fS9tIdvZk8puI5qHluzVpGAt7IA5YO2uFUTY1f2AB9BcA0bPy28IDOaOws/
Gkl/qgsDBnYESINGW9didCXqr34xYwrbvY6dXK2QHL+wA5aFcvbgOK0B7zdBkgmIjZ8P+FYq5iYb
x/gUKrHX5nHEY9g3dTEchUUaVdKoXFFnL1ZqiSIGFs5GBJpD9bq0uEKrBKBZ445l88oa7B1rjuHS
D+a15GPEkfWvc6g8/nnAvx6PqJ/oixYhaBFQpOf8nII2fYjIaXSyVdb4UKq3JMpzuaNUdepwjVAs
uuuyTZlgkS0ag0OdydcmUCjDnm9KMJerGF2GoBhc3eIE7Ov5mr44KPJcv8mFuZHq6tjI1U7RtK1I
7n1ZvmtEeiPqYY+hKOCcBAzGn5/pl91sLBJMIJFVmI4IQZ6Te0YshI224AHqLn3vx3ByRpBCjdwe
4X/bbtqmt7MZvsYW1w4IM+j6o8UFSfElsAdESiZzZdt5uJ5VH1W+Xj3EKb2Xnh9wSut7ZNoAOlr6
GgIhhKjooZYE9hU+4bYTUz13tbh86WMsOCpb5X6sPEkoByAS1J3pnzjxdqxNcz3qE16rkjpsarm4
C4yOLD7H0cic4mk9QJVbaVVbH5K+3pJgwL/TEi8xbGp4lRekmgJjKT8FsWGuytrMKXEO96q1mWjW
WDDMtUjHiKq8//PMnuU7SMcjhs3xiPAJfgFQSM9AorRQahMMoHzMDONLb7UYd9uxM0zVQORSYi/Z
aMOaH8jA82kUxvXZzamEj2WwV2ktB7X0FY1gfa0k1nPQiicKmTiKToHuUPtx6nkoL4B1z/hAy4iX
GxKoLmYpnOznxmp1CIXTKmfliJfYaUSJPR7IrAIj2iQUD8cwf9HHqnJNWJqER/k+8juSiPaqtaRd
nMmuPresgchcN0McuBE5ndHJl8QmfztK8kjLMhTcMNA8+XxsiM6e8qFSlWOBQsxqkSSFvlavUr98
q7STVPnxFeFY62AKfWUowzUjdDV7up5UmDnd1HmjKVovM0Pwlj1oLy3F/Op/f7otk4kUtgX8mVCY
XPvzMJs0yRHiKNXjnEQgUoEeKnGWbsbFs1iJka/WaUFkw5cpT+g8BwcKlq0TteN1RMxZ2Z7ClYDV
LCQJP6CBAdCDQz/DZq2rO7e19C+AbYcLp4H2Oef9awVA4SDaNvHb+MX3oJ2iOPIzSznSXAlhcJrf
VBqcUVCy+kqaJwPXMPrIHNQmY3sI4vguktPZmYoeBG7qCYzEV5XWya6UrACpFm1xzEGVVDYkFlWe
kFppZEosNpIwSMBXoFbM3jqaGAdj4ESbXgfm2YYT50FZU/SH/dH4zaUb93N6+vGUKHwAI8W9G2T6
+Y1r53mfSb6pH0UEejCpFA5m5aho5UCPLQKKmvknKapabwrHEKOge0ikI04Ei55LwNjMut8oPko/
vr4m4Nh0HV3HIsCKPN+HXXlowvoQTOV70Km4mDE9hs+DJGUiAYAF5RZ0iy8NvrJz3G4aUBqrROnd
rE1mRw2McTVX5hXh3iXJvTNe0fLc5Hq6bqEhyalEHHy2JKcOGk4dasduqJCyaaGCdE8DC3ANdC12
NAWEJ72azAiDTdcWOyND1S2YbOGo/njdSbyboo/SjXLXgw93DVX7WrRlR5mKlKdPwwO//UfYb/98
kJ7Jsvw9bPJQGSVE0spz3obeViG4jkg7YllG3Wq+oSWH2qfIQekFtHmhfPl689Zb5XuRGI/mpN80
/nSr48N9YSTnMfsygYS92qIJAIvkHPcd0ZEZwUFrx9gf3dCoN424ylBNWPWBukVSAyz4Ikw7yHS7
BiW6azopAxfEBEf6LeRyLwB+fWHP/u6twnnAT21RZuCkOQOj+52Z676dqMeehMrvM/SYivWY9c9z
HikuXmetC89DznwvlWR7JUuMN48NQFe1eKyH9nmaWWrK3LQOmk1PtgpegusBQCNCfg7GgcW67O9T
/UICpHxG8X+8VgO3AJ3JxDn8FxtP0jAIUObMa9XEERMUYzWo6Y8xaN7FUgBFEIAer2lu2pCTum5o
1lraJRfx3w2CVMbiNDB+xwka/HK0RjVXj8i/rUPgJZOCP5bAmUPCfqXrTOSmh3sjwDlN1E4wih9/
XlJnCtcfs2ARA/P6FI0N85Em/pya1rM5ToamHhV7jN2gCO5tc9rF9UIB6sSw1qwffdYnB8WHcfvY
qqV5lcXps51YCjdscudrlZvroLdrm9hejeUtsHndAbNSuDKaSTK90msbbLGJkpM3W83TnMWmh6sQ
fa7hUszzmw0CIQalbpPliGjF8s5/fhpbrkn3ufSqASSPbT8GyZSu3uIxfavSFk/IerxRjH6nqZh8
apje5uuC+C6vrcwF/MYdktRvqpy92xFt0D6uKbfEd0guPFFQBNgCdj9Qr/1ONy7soiVo+DkXQWWI
eji8IRAPOCBp6ueBy0qXhUlNsBbYMv3D+ilupiujG6/0Knps4vqJa3EV5sqFkGupYf36sYTgCOcg
xn9eY46KpMkz4M3HEBxWBsqw1fRjWWsLCkMBXdshP5VfSGN+85mY3FqLeh3nhv3B5/zpHflBolZI
fchH4Bgv4V1VG/eUsQ7qEmWkjb1rh/7C5J41P1jkpvnpI89KeZJlBPRhW/koZfo6zuL1OFJlS6RD
ajUwRzS3Cm6yAFFAAIQTuMIOiPCf99mvkQ01Sahaurbk2QjonK3M1Mj8QhfRfFSHhE6vv2tDUwG7
vfeJ3yFdzONGMdGPl8xNVOFZRwMbBMyLjiYi1RWEjOIUQ9dd9YEMyNVNYqrfu+HZECpghrp1R2Wh
GchoT6jmDAPIUHZ1CMiOPYLM3thez8LaK+OI4UdSfO8pXcoa9MM/P6W6LNOz9cQ7ZTmh3YWEhDib
6Cqq2CdpNR/btNh36caUCWyNKoPuWNtXbQL8uo5/DBlXgGkBVTEf0lbAQoCRQxf1SpmtEQaTfxil
cl3EM8h3G3lemxJEvImkWV3/ebzKeWGOhUFqxOFncKMQpp+VAPI4DJo4a2agDLjPpsFDCqYGFxTA
OdpyTUnBk9XoV7PV3raK7whw3l2mHYuqZbKN3HSCuTqmdfpXT+HfOu6dyVV+LFgsOTD3w80ZyL98
No++phYypwGrJYVHMiS+axwayUv0b4PUXeF999T0AIDl4KswG5RC9S/BpCgrXwEpH+w6m9C+qsoG
Qle17dPEY6vdibGn6pmAu5ycZJIeK3lOHMkY321JXxu6D2NGmZwLE3x+IMMfh3yJcgdqtPDkzw8Y
vZyICoGinSKwmWGzq0vFlRv9vhbDqciv2iLfiyQ8yErqDbn8bKLHkzq5LIGjaLcXxnL+spexUOKi
x7rI9yGn9fmM1UbOAXmAjAZuFhBOdBCjDAy7gU7Aq8XPlDBKubKU6NDYMWcAkkZ+tsFxdFckULTa
S2zYj9X1825ZBoSyCHkOABFYqmdvOcpVynpBKp96K/s6BfN6yDoAPOF0pY7aLtWVq7wMAUyAJQ36
m6hFZ7jF+XO2jK08GvtEAsZvpFgJD2m87wro97RU3qOwRd3UuDbxYKY0ep83GjJxxIYZGao626/L
2WDIIFfgG6kY3pfKc2dxQWbKs0yLYmy6r2NO+TYDB5VZKyOYL/BXzWVbfX5wA69WMF4UxQ3OivNt
14eF3cFI4coJse1bwh18k2UMRTd+A58iGF6DBGKBjnKTqtJnFSNpm55SZjOKkiQIoscczw0Ft2xj
F3kLLlRB8aeBAKXz7uDT06QgB6fqUTfN4PYVJdUsx4M2a59qn9hmzK6h1yUrH1mTzqiRFMWYqg5B
5cjwvxzTUvbIZW/y2rjxS5JJOylP4Yg+ZlBeWUN1UMw335/eTZEC7Av7vQC21Pj1FzlKaqDD+Xoy
WgRE2wBYtd8lKxYl4pQKNIp5nIv1oE87vawfxjg7/XmZf/SxzyZ3qY4bSxuF0+NcvJF6rJSH3dyd
5pdM6yDxGN8n6iKiGE5o1iGeBJNwldu5h4ZVACgwOiQxxn8JDXIvrDQ3zvTUxSuu1nNMaUlFs8T4
Xna4oBt5sJFr/O6TFtmtrCReCmwWKqKjq8Sg9yKWxlQ6vPSl8orqVgPnzH9QCfdSH8tdMEE4jU/y
s2jH22C4HSuYbmmqPqsdEjbjMD+mWufB9fxSJfGhTZWbMkv7FcG7B+NgbrqNJTW7oeYzqpw/uky8
tXpUUPbT7vrWvDLgVVB0vk+JmbE0Dhon4x51YzZVSB890MLHPKBwyzt8NsV+QFwLOyqYdjMOVSvo
XFLE/DR8MD3J51kNnv06vy99K3KIkwA3K9ZbGeTwDiIJXKo/bSvVutbUEYRY2iluIs/zOhsTaDaS
y0p716DzoTVRXWcNPKUxPXVxehqzZjfL3a6a9KtQVS8wsfVfTzkKC9iiMkSTYq8421uJmsMoAkBO
vTF9sEExWUmJsGnOLjKbY0tTj+LDs+LLKjSRSAEvhWOoZq60ObkF5A0GBD9nbHUwCCz3UcfS17SS
nqVFwcXcFUP/FFk7w2+H9VRFg1OApdI5y0shthy6pjPYj2EGWqG1qF2kDasr16k9gYh32tbE0bN/
0wtcCYcDXyJ5RjJe6R5DJKVWAZBKSOO4MyZs6T9vi4/n/rwtLM2gPUwXjoYz19Hn099OinSsIzM/
GanYRUa8q1IVt8vqhTsjguzHnZ91t6lQU7dtpCuye4whg9pF3UqmDTBt50BDHNrGzwbQ7oKyX8x9
ilU38HjDALRTkd9Gbc5dYjBAgrAVJV/3YqP07Nr82hbW4FSqv08tioVYIj8YDXRoe84rJ6R+MXbJ
t0wfn8cZLmSLKHJPdGiHm8YiiVINKGTCL92qSCLHiGkk6RxejnljdepzbEsC5lHww1BP8C8ehTFm
DCtDVne0tkbW34QSwsrLlmmaQsYing6vFq9xkGbp6+M7/QsMioY1LO5qlVmcUUkze0no604c7VNJ
qtyynwKPyPnrSDQxa9pXESvYywd3ih3fS518IQD6MGH/9W1hHagiQ0sEcX5XW+FQmOWYn8ZSfCfV
lNKc59SfrFz9amfDOyylbTkBWg6z62RMAAPPewMb1lSKdnUabhJbfYkk5MIk+asuxnf8Wh7TrL1R
i8yT1QYiWJYKaKtgqhH4AktaP+Ya7u9ptRFaeCAXudMtqvn96CiKfWXazWGCp6UrBlmgeK708bGy
pRtfz83VPfRTaRWlTPhQ6xsxlO8zTPzAB2Baa90FWciPjPxsaig9a0SrdIAQcTnb4H5qqa0v9eUp
shLKog0AfH/fqUugHSbKygSOuTISmIuThBGJPvZXTUTBvO1sG7DyDYDt/RAGryX8WkCr9aJEMj1G
FYLdfZ8t0N4v3WzfyQ0JL0QrIMDFpWTolxI6epb2h8cHYCwQOuf3P5aQpRSgkHBSp3g/+v491Nzn
JNAemLdDbEXXOVV1CzMfynrQnsvKv6dpi9gQd8CQ5TCzw72cZW+TEe7HAuPn4UKs+KHt9XmSl4Yg
vnHGUqqk3P/5tJCrEV2lMS5ONlwDVTRvmgIwQ+lDbg3UspXWvI+TIV2X+kI11fGKRZUpGtFxEcse
8gda4YDoZP9+iipXsdAeKCOLEvbCBrJH4hpOHPpUyXic6cs4IbgQI4FT+udT75fapUlJYSm34v6B
IB7N/s/PEet6JEmJkp8omx8GytzkBRPcjdl6jPruffAVaKIIiatzfzvGLJpRuEE1Gw6GsT6s8kuC
jr+dWGACeKoB1DHZ3p8HlEpqJmWizk+9ERyqWnuws9mjDHFbTPOX/JD46qmsktfAtr7JCcfSpJ3k
Mn4CjnxH1nXblTa1RX9d5igU5hTHUwlBWrshdLO3St081ZWwPVNG0SbIL+y8jyvibFEwm4uxq0ZP
TT1HHgRD6SdWMVYnRDdPclDelFJ0XzYCInxcwqFQHlKzYkhOWX6hfv5s5uoPEOSK778iauRFRgYf
hU4fscHwGin1lyBKSofsmKtPEwWc7yV8UR/bOGcNyfoLffMDEhL9qsiTO6tF/nCwoXKF9fA9GigJ
KjgMrjodDLJfK0c1b6EDKeK2b+rgQEnhKUixoDWazBVRE8Nr0LFs78h3TEC+Q6tOqxRVOyBWsAnL
k2iSnVFGV2BATzDyrmuR3eiNf5+r8iYP0i/mQO047G5baRxc2yT5jaF+SuMEx8N3BpE0zrzANgVq
vU5OzTSXfZ0zyYxXA7xob+6HkPpwuA+j5r42NWD+OWzpMtPWjQ7HMeeWcrN3SQ81EObmzixgJUVR
v7F9w3SrzLona7i3hAwmo1jlJZTStmk3NN6VlWoHb+goZKbyfUjT8kIW+7FLPr94vFQ08JELFkyh
n/Z50dqxiEs7nppThRf5OGv3RopVENKs6QqR3rURAPYYkklbl21P9NAKRH9iE3XG9jbutH6j+c1d
7AuIGb1pEgd3r4XfNwQSCslDFL8aPr23pM1qGB3VYys6xWshD6XVQ2LRNKYOa7g95jnjKK0lZHat
1nqR6lJyZM0snMQ++SOBe6HPPZwbsUcNg/4/rS8cab5AoaNW0VWTV0TPaVcdKM3SB7L9a6vhVLLl
aNelQbTB7vS72bfTOjEl3xsm3lpmXfuYbV+YzY/ZOp9NBBWXdj8pyi+nfxnmmSyE1ZyaJH00A682
DUg6PjPTaXWLrR4RUIwgvx0E32PRnPAZJIDVhO8c5YZT1R6l1NGz+E4q4MkS1oGqk+8CJFcArXA4
A+gKnTmVXWsExqtAYQ2rWXOKeCKZtkLXaChHjzG2KvmgnYwu/vHnQ/eXjggo10Wn1LS0pblAofPz
cgnsoh3o0zSnFvEhtM78cFVj0pHgF+u2urUtullb60kHvxsgkFSppTOzcPIC2wlY4XMxbcpS3GdQ
eyuKooKGpGsXhONVWW7iINgpcwsn3sDg4sLIf03MESADIw1CF9/5X0BhadKj3iIlyNUa/RGWsEl3
0hEz1JwRt4ag8b9jZ2mGjDphWquRvI0hjbG+jevp0A28tSnSnKYls1XRLxB6+KMR3aVg/peCLlB5
Ih8QxR8NVC63zzPsU0LOdBFy5i31sbmIHmO1u8bphBhVfs4TTh9fqm7Gp7qsvgbxw2hcUn78NYZh
CBj0UksCBWCSb30eAnV5Q4zSpBxH4s4V0Mp7cJalMxTUYYWM8k2+m8149KoQPohaeX1k5A4aAfCD
G2UdiTdKjRFoO+UuEUbvxG2Eunt8odVs/PJCGSU4ALCs4FlNwCCfR2lmbYdMLQ0R9Mk3doj0nkWF
Q6lHL8PSagVixQlnpXBrU0n3UI+XaoUEfbCJfkxJ8sbu30PjpFCkdARr47dKKVmsIgemQ6hbGMW+
LUwvB3gKe34fFN111NA0yaunJoJBaejgF8dwy715PYkJWYO0otBTZIhHIpCFTsRdLhOCNqOQtjd9
Jwc7ZLXmQhAf2RLSCxga9ME3TcSPocZFAreXEMAkQRn9C5jxDzzMp2NpmSq0thCRxH2DPfB5qgYr
ZFvH9DHRwwJ0kjxGwn8p5vGujlX0PcETWr6npr039JIb1jV0Z/oXReT9eQ/+msBTu1lUxYDlYyWI
bdHncZjh7A8IAMjHaSrWcTtuuiE23M5q2Fc2Qf3aljTP0ickxkyEWPq7ATPFVREBV5rUZ2lcUsV4
eG96aulCu2tbMMCVnKLyVGv7wp8mJxwiyQ0yah6t3VGjEmuxmEVIt43/JsR4NbSAvWIlftTsxLGy
EjtDM4Y5prFGDUjhK79BV7uyorXZSi+z4CXLfvYlGccfegFbHA2Hi3iWX28NFXlWulTgVYkd5Y8j
4ae2kaUlWVcaenmyB6IoQj8/shSnnfzZsSdxR9/7RotwXYyQNHOQ+lPR64D+6KOs4Oi4mGC2Jm8a
24JhYwDfaqNbqiSbERobPja7qanx5F2M64LxHRrOTmR5sJNr6X2IpX4b2dErFOjXuErJiS2IqMUl
VMgvvQjOECz0gPgB2Fk6sWeRMWpzCEwvD2jpoexoyfyjsVCegcZpiP5BGThNe0r6QSG/yqH8g/TS
USXh9XpeOP/F3Jntxq2sWfpd+p6nSEZwArrqIpM5ap4l3xCSLHGepyCfvj96N1CWZFio0zd9gLPh
vW2LmWQwhv9f61uOPm410Z2OZG58tyZ8KeGjbUf/DtOImWSR1X8cj1XOUptXTnkjzeDZ6+CyKdGW
62G+h4n0VNa9u05c+zmaFH7PLtqJsDg4qjsvElLyFFbnsJWrNPS2kKeWmgaJY6VWr8qeQWZOUPUr
O9nJGhGdU2Z4K2Pv+Zs3anlzP77ZLncPxemythE5+umNMjriOZusim9UwCpL7S4n3McNNCZdLIvF
SKYQZtNEyzDiq32mZuAn2V2kwotm0h7ZWPj1YBFipFcvbeNeZ5iPXavauRX1S6RfN9pAbiQhhAre
SRA6px32TD1lV6+y5HZCWJkV1UWv3xaifZmr+jR0A6a5dZO0VzaNSGH3RPzOQD/BI/PA4x9FOh3j
iZJ9bIf3RVfvpjr4BldJhsPXuyLZLaOiXpRsX16oeA5NmZhZfNMJc1zZwHoaHfxbUVEc6qkO4XZk
PzmM1F26M1Ul54RLJas4hvllZVi3NcQVqxwEFRzG6TGvLY0iOe0Jlx/Amf+5dsKrxFypwH7tajtc
6V3lE7JAiHajUES7bNcUrY085ZgfTcGlnke3aaydE7F8GBIJE0JdVBwlVF/fS5U8yzS8LUd4Up1O
7FZwnnrNeSc7CGDhMdLH/aQPawT/u9r2zmfPu8oiTuzFFB5V1O2rIEPem2s/6wJnQ5o4K0EhUmXo
CueEf2i29WJk3jGhFRDaizoyUCk3g064lb3MHDsQiuONNNZu1/uqzZ5nkevsPNAtzdO8meP2cW7r
0yRfHuFoP4XGW6CcHXiMS3z+23YyHstmyyB8mKr4PJbLxDvZT65xJxMrX2uRpq+9pP1JkCZsPjFB
cInYHhinlYO9Ej4UwePGNlCCBbUqfGC5ECNk/x7rXDAs8zNLjnfSq/wmm1d4ZWfrRWkY1arg2sy9
C13pj5JtWzXUQEl4GvGoXc+1+xqo08bJLpoa8KFhYC0PcXSHemSuCpc9c26cu2383ObNS6Ci52Bu
t2MMvAgCOVudLFzPSymjxycQREjwbM09D43mwW2gwgRBBxMKioDi/8Nct37jQG+CFl6vR7s0tkkx
bq2Gw2NQkqIQaMHGmGNjU2REDpPae5ekBbSVCUNL2Nnpug9B+EWVWHOawTarZdRXvOAoA8uPHbPf
DnaHYrcf94AGuGVhkFKov9Rl012JzF5bZlkduwG3sRW9piK0d6DSWSBy5YEkGN7jsX/pS9cvM7Gl
QnX0aNM4zxU0ksEFECDs60wmb6KwLlFUniMZeQqT7kTrQggj/dqS09tUFToMOZmtNWpHa8+Pw/Qm
lg0RY3AhptbFUR4pd9Uk/pTSQZ5aytxRRp8iSOy1Ocy3LtybrCxeYiTgKyCKtxGwqlWc66+QDSfW
sHGDQJZ76DJ+poLCWeCdU82ksjS52UNhetcR3nY/KZD19lZ10IMyQJseumvDLdZxswiwjPDesOKj
kbU/8+nl73OtscylH+daduWS4wPlJrYxn8vsVs9L0g1quNZNcNuiv88jXnRK1NnaiIKHHlbFGLJN
bh0/swDA1WSr1Ym+LczkfaCPzeF41TTy0bJ5/5qeDevfP6D7dTlbjvCLw2iRY7Dg8gV+20fA4HJ7
rWnVNWMuWg1e/ChL8yw1XMVLPLDfOalNd+bQJX4aJmNMD5ZcuBxLA0iwMzLsT7yKY041mAicBnlV
F+VdCot9XVQjsTzZgpACDzWWeA6dmOQ9rYlQcCQXeZS72xgf+zpm1BazFSIenn6yaEBzEid9HEH+
HvlB7SRerLqh0Rs5jy4USN8DUoYuInwGBjpvaxXQXdHEEYn6i6YV55AnS9/rkm5d4c53WLgQJ4if
0oIE1JFhSIOy+ylDtZOpLciFDHdOYKMKtSN5aCONKcOgyFrQeC2sajro1hmwBm0dmZqAoHNGGCb4
y6RGsdeZ9kaHoBKyQ/cbdyDFfcpv3CB8DzxxDzHpXhvxvESzbfNdSo7uwy5s0h0DsNzFCk2VtLL7
vz/RT3Rx+IkmuUz4qwhnwkIoPgsQh6lwdW3qeKKQgrxCX+Mqfsw7+TiZyJXjyFyXlveWTZVfhOZT
melnqm33omdHZWTNdi74U998pGUQfXoLHIQwSx8ONNEXoWYyF6nmOeNwPcKX6HCWxJZ5yAE9NtP8
xOLFQw6zYzQyAk2Tlo7WwprU80cC3P7+Sb64ALg5IG/QVHNcpv/12QXQ2Xaj52oYrg3pIKHxfA+T
UUdIItPRhebc4m8asZJUnQ+f6UXLb/No2oVataPKBZrhsqzI1wBBNDHkLvucecyIUwo02jfv5a94
ti+3jAMqlSF2I18q7qXrtnY28EHbJDx1wpU3ouwt4q0RcjaZ4uo4EsWzNgZKbQsWLI70k9kAVKFC
F3CR5dCB1pddfhetJsN6/ftt/OVL//zp2LQ4ZBGyS/+iY6H1ZNaURsbrqCGWcal/poeMgs7KmrzE
R9uHhdK09uCprhViSCkjxduioELF2huz+WU0q3gnZlgqNj2Y07idc1hbbIHZnI2rfrjmJ6ISkOmz
KVqx6sb5nuTQdRMVGVIptTe11tsUHAv9XD5YHXdB9umelGc6+wrzZwmdNm2zBNzkqcH2OjKeqlju
7JYzUiP2MCOfCxZtkpskmWWw52C+HLUWF1zEKWdtmOo1VDDv4756Yl4/5BcFA3yl2vQdSH+NIjc9
5mEL6NeLT7oquYmtil2EnewDBbWPpfDdsEp+vsIx4M3V5FfFwuikZRz1J60JoU6v4nfTg3YXFNNp
AVuEL8ruAo+XsTFE8Y0WVH6Z6IWJEtQly1Gib6VQ83Gi56Sl7MoxshvkTQlyD6bwJxkh6xetdpbP
YGg67VZq8D80CDGNmpwtq0YKuEb/YQ6iPY36cSXNp8bwwNk5WrdfYlBjM8b04ambUgyv1p3VN/aa
YwV9FUZEotyTLK8u7Tballl50glxVpHMp5wIRRn0BQAkDqQsDX/ROANhat3qabDlm0eQuT9POvky
RKOBYY2OtuBEMJTuNxPCr/LB55GMDVVQ5bDRh3wuc4DGHLK+nxhwcRGvhyUn0RQT+GLxI83S99kq
nosYbLBLfZ8d9JoUyvdRc5JVEhzIUH7N8EXhG9EvyT6hRdMdycnxIzNiV50rkzotR4RO+EFYT75K
9PWA4XiD5Oa1KfPrMWn3diDPdYMfUnbFQ4lSAeuMp9ZW7ZzGnXY5wC7GsbWCR/6eeSCxTHlK6R0X
JLSKteyiN5VhaaNi7uLGsw5dKYl7dMeSvrsFP3W8iIDwmS4dOIP9hRUweKfJPAVBuBpr+Ni/CJGW
JvbtmJ/ZC9QR1eQNfNZDY1C2yGnbg5cZ4WaiBv37NPLlIMqQxGOJsxhzuksJ8+OQzEGFO9ZU5Tdd
HBzD3H7Tne55JM3MTbpkVafhN4e8r7ux5R2gbIK6ndLWl1pSSCqpWwRTdmOW8+uIFB8YOeO3cw10
jBCKbNH6lCUI713kD0G2TYF4hq7xJsfuvB/VxmEXQzUV8UqOtTbVEP/8/ZZ8raPyEW2kgZQXLJI0
P8uVCO0xhtbpspvAKS/bRJ4jfH9Jr4iWfaDYfz5UzTPG0qgtLvRpQSsfg6KgR6GfV0SwVzPnQd1P
XWKQy/A7PzrtiM/ruKBqalimKZe35QuDgxAP5qoI0U5b9M9udLBMoJCgLNyVOSavtqq23TB2nPMh
AidUa2jA4jOirYOjZrrNDukEjxuyau3rz9RAu41Kmpc0HH+0IORXzLfnEipuywE1QynHCIahHyFT
m80k8s+8pLlLWkIbjO4RGkm5cqYoWhUOx/WmVPs87K76unrABmTR7jHOTSvZaWXBiMK4yuijQI9H
saweclRLa7CVWI9bUoMmBHDNT2ITuojsgjwCgcfnWo1ETkC1M867Wp5wqqb5am9cAujSjr+ZCzGu
opgv2VBhFAK7XUIeGqWh5zplBCXmdKKP+Dc1r35O7PrBjvgLfRise8N4mVCbskIiJ2iS7H4iOWjT
h+bWHqwcq4MyV0MlpG9USQFBeCYpvD+V2UUxFv4k55uciCmKNmf60bTJZjGCsKfDNt+09HmzqHyY
UcRwYmz0VQ+bs4k0jlWOezVn2WUciqu+FGtLf7Joxa0slzJEHhbnqqPaERiQUL2i/Elo9Q9plqSo
B+YdezPsNWl17gXeK7JZY81cbisLY29dXJqjbvt2Md6x9T0Uxnzj0HxdR3YP/4vSOUi17yrTX5vm
yzAEWwPQBIM2/p+P80ajurJ19SCFGu+9SNFs4bc/RToi8lRj3h3Ua9kUG83ieweJAhLq7mJAqpDZ
UI8n4XxdCXTUTqKdiq5nLzFQa6pHsQXthiw0DtVKDnQWi/Dd1PKnNCNUO63t8zikKIGmHEWUMW3H
kHg/IGMgCEuN0pTp/igMy92YTnQDDiPe563Y8RDmY9IBIhQ28hJ0AL7bLcjyaC+L8TKtAHAaZkzP
2DsYHpBIXRAlqeU6/X8S2CkfdkH8gFgKWcJs49/FIJAqsF/ts04WPHFTqMbDvrocS7EvTbkxF04w
AQT1egADit7wNWreS696SlLWBSWz62AOmT5WGvtHPxl5VE083kRMvpWpv9E6migcaARHFZnfdBdz
5hCrUbBD16byYGT8YkpglCtePzPDB8LmdyA3k3M7+UXIt0C9x/KKrEZqJxp0e9asZ7RF2zSQz4XO
S+RqIRY1q3pu44PZQ1oH0k3BHK7oWnTk3C/XagJebES7bxHNc94ptZYnelc4VDHKaevaIOo4OOOI
htvWI86wtnUckSXQv8KSXmC86X6YWUIaW3X+NxO09eUwIwC0LEqdX8VT+7MtNwFXgMlL4jE3+gue
DMb+cjjPE9RjluycQ9nrK1AHwwYf9uznZnsdtTYN6xauZ7nAGATZjF0OYMObyisncoOdA/dp0Dhd
W41x45HbfhSoF0h2dXZGU5zWMSi6Op+NEyLqY+2YIJKG1llQHJ2jE/DdA26d4UTKwVnJmDoVsrwD
cjF3NaF22HRirNf1AJ7VsrBY2LcOUqmVozcQV+yx38PiK/zQNlb5neLovnN7cd803ht2GOTnlB6D
om2O+Y9uycZgmgg2bUq1qJjp/ZjyUfUorBWnWaQOIKVLc3pIHJMnw37J96IfeR9C1mr1TWDFe85k
kPXitiOhtdwybVzl0ftAQi03bOvpacOREOulw43TG7VK9dbAz2EQZSHcjdUpQgfCwtoEkMRFoPtm
eBp19LizwdmME4ZNKpDCdwJ9Z/U9qrYpyfjmGuamAKp0Yr3GY7QEw2h+PgT3eqleAqz84CmQUPSz
e9ZM8A08r8w3Cf/d95biUuhRyTVToPmQQ1Zmeus5KYRR5W2GGalSlnVvQYap1jFMZJLFuke6KM0w
2iLi9FkoL2Jyrnwd2fsuG3pz3zS+LoCEBDjJ0UqAck5BrW40b/7BAgRmf8LDAJ/cPNbDpf7Sz1kE
Ax2fK8lob6XSTtoCmLUE0nYSU2mTJcBVbXKtTW7Mt72LJkwzDJYv4aAmVuqb8f/LFvBhw/yrwWvT
6qVa9PUEzYLTwmB0GP4Z4JaY9tdk0Y4nWEn3BkxSkyTIhTr0EIy7kLcfDSFzVACbVfeutOQ5aCWb
/8g+61rn0Sl6cqQdkAsChLVzprvFiyuqS2bUedUyIVUXzqCdsixiWLMfwbYaK21+SI143/fVoRPU
V3v7NKDQpxnObUWpyDOTfLX8OGDCp0mRvtm5RbeUgOLJHl+UNb+oUIQrJz0ppMueRQiO8vNLIXNs
QjFInfRtERSupLacJTsUdggLeNxLBzBHnrNRHF8zS2PbSPeLVCn1s/QUnAXvGHY8JR39gh+o7lkl
0NZVGrwG9eJktpkanY4jZzc30TaoozvU1RfzmEAX9pRah9RJzWlusFWuGpl+I9b609aNRwZdit0l
FUnx6fg3B7FKeBLhjaUF5nak/J924mE2dCAesn6e3IjNzsy/9WNBFBrEecpXb5YM38KwuqwC8yIr
HslC4JQoj5OeHnKMAb6lUjS7IR03o16stz9HVz9JM8TVg0FLR3Ka0jz9ShD/sXcAyDuz+/LNfPyl
wrpMxygfqOvgnHA/94exbAwjjePopneDZoWz4yLAV4sTSbuvI+oQgdFWvjO2B9Qlvkuky6i5t+bc
JCuZFwchywfQWkjzm/SdQsp7Ehn/Y9EBb4zwqLng7cHz83nBoOIUuKbGrXeL4SSRxYYYLUaPM+4H
SBsQ459zVe+spPmR6O4Tu9iW0kdSE6wOUwAtLgeTRGd5zHX0O3UtqKHqIDdLOL1BLE9HjaaLxSbV
Hzr3tY0QWUebKC+3HK8IJZDnmYBlVQYkcaSN54PqvOoFPaO8RmYRTC8TRfDY0u84OPCq5KsEIn9n
IvalB27IAZty0m8i4ifMultYtoRhBxPxrtE/R5//+GDz+oSK+/Sv//Vn3NvvtLf/R7jc8mn+PyPH
cZj6bch/IcfdvxVvc/+W0eV9ow3fTYef//m/fv2df6BxmuX9y9XZwzqAIlz8e4vX8h9qnOaIf/F2
wIBD6A9Uhgngv7FxoOY8G7sV1UWJm5/54P9i4/R/2RT2TF4qfp9TOY6a//rff3iI4Vt5+c/C8Dvs
aznD//dyQakXbZJFxCUVVxLLUYF93KsnZoCjNmisdaS64FFLw3BZrYfmmzrOx+oWIAD4IxS7KXfr
qGhR0n68zFAZI+tRR+qF5nFyGvFNPKFKL6hmac38zWT6ccpZLuZacjn/Lp4ScEmfLobfqg21HGR3
W4n6KqwsnDn6Tgkd+LJkb0fa6krN6um3x/6HO/n1K7rkc+Jgonu/KCKW3/+tUwPlBaFRnIP8cURz
cNoAV0/WW91NhILwm1l1eSq/P7XlGzKYSBnnqEXg81II+O1aZj2wke5TCW8gai96vEureHKiS23G
E1mX07D/N76bpwu0doxH8UsE9Pv1yr7qlXCg8HlhhQbLclBKlKYWIR2Np+zn36/2p29HzZoGiSls
rHfmx28X9jKLgBtZayulV7MqZ84oXuCm16haiQHoI+eb0ckL/eV2LgJCFFOLxdH7dDuLwfHcnvwq
KNPZS0DkEOtBsiln+h2ioPjJhhjQq2GWK1lZ31z7T8OGWpK5wI8wwpmfDsvd3NIliwjLmQqDLMQh
EeNNpeKQrBaCgP5+Y5ef9XHYkAnP46Ous5A5rGUy+O0xdk1hD3ViiLXRB3l0YmUBeVgEfZBUNNY9
BPjOHYJ2a7P9YLr7j0/Tzu/TzJdvCQiPYhnWdqZAqmfLE/jtyoYSYVVrhaDtaJLrxKxEqIFD9ebN
6BY/0d+v9uV7Ykl2xfI0PYng8fP3nIOpTcyE2abuEK1MSWj4TjNHp5FntQf4Io6vF2H7zUW/fsVf
XDAKH9Zy8c8zKbD1LgJgYqFuojaWUKdcWXHSEsMOFubv3+/rpSxKjwZKGOFRoHU+yySVhiTO4PUn
bhObV8IRjipAV4OBw45O8f7fuZwkv5XXkc/96XJ95dZWTa9u7XV5dhfHHmX+oDPMkS2yRWzJ36/2
+eFhIoc09A9riFbg5+3Y0BnWFDulpJDRCL8b2uqe2SC/bgNpnjh5kdyMWqrf/f2in6eczxf9NOVU
Y6RXfW+iDavdcEtWQwtWnAmB1pC7hYPgbf5+vc9PkOsttm7YeIia6G98ehMtZ2DSHhihQ2eOKEv6
YIfgrz7lVDvu/o1LwR4H4oDyF9bIx1evRMni5HSd1tTJnL2LyQc1mdsTXo3C59+51IKnYek1wRR+
vNQg1fIyxnKtIdRiHcTTfUyDcZ73CjDO4e8X+8MjsxxTX7BUUHVZBD9eLIcWX2kl+ViU+pHv4L5W
u8qcEcyPUj6TO+F9MzA/b5WWZ+bgTqL6z6xCQ+rjBRv0Q3VeSQG+K5L1ZVdrzug7bh0Y//PB4S5W
WESMBlAK69Nt1FE3ZbSfqALbPa4rGiH2ZdlZ07OccMr8/S7+YSDy5sLdEFKYnNI+fakAlEyoelus
7Sp2zxCqPueG02/w/hhnf7/SH95rSsEwIhAtA4T6bEeacQ+pzBa8YtzGjWmQwqIlZfijwM/xo8oN
Gl6mi7j371f9JbT9fc3jqS2EGh4ZnREa9Z/etMKWAcgiAjjAc82nnSe0H6Q+61cVE+xWuJyNJ2Af
69ow4Rn1VXIWM53uSTADQYe7yflmLv3DqOXjAI82Ld57Vv2Pg6gOXX1ue6iERSImwj3K9hDQp/Jt
c6Jk5k72N/CCPzxfplAbZBMELo7gn+Zu3kHWkFKXVEjAgvg6yZ0Qt8g+NfwpSIji+vvt/nI5FiXs
rxZqcAOrzGdVMF26wey7gdinoMwf4tpD5NtU409swfE3e9JlZP72YBe+GdQk1L40GVCLfOZj9AGw
U4DwDh6yIj0mbt8QMRUTENw/dEYUBqdp1iv0xaOqZnXA/0wl5+9f9uOIZoliJlhkKsA5BLu/z2EI
oZXXU5NpAali5I9tU6Mhrq2dnBAx3WSrq5JBHvuxq1nfpQN8us1fvvun7ZQ1kJjclKZAz9hzYGud
rKagFkbFvu2E/s0r9PViIMeY9nTBjG55n19cK7amTJYcp8oYvuSmG6vOQNc3jq+N009vf7+nJv/7
8GC5rSggcLEvwQsQTjjpfHxFOmox+diaA8oyMqXOWpLD42NVLW3ACY/Wfco/pm1Aqp63xbhe4HU3
xuhR6kmtzlPeoD62CZZpzEIcpnTQxQZiaPbcdC1efTIY9Wk1t9jgj01LRf5ggYxOqJsTeHaBJmTS
z0wrjHqIR1Y+XvaT7Ra+0keh0UXL2+zQCFkQYyxS/E9h2+ryhopyTZ6VPsBhmlqIEL5j69OYkcfo
YflFT1MQCtSXcXccmygTR2I+MnfXOxOgCGEreBRjW43UZaF+veYA1/2+dymAVbKVW01vWzgFpYEW
ZEDAZVAaCmW3HbUB/4BrwWADokSU+UrZJfps4MGWQscscxMFVR65J3gD8nAHiJIiazoMxV4fguRt
qGayylNtRBEkkNBqtwMLuH4cTY8UKe6D1mw7mkV3KT6F0U+pYDVnM9/COxd6YXn71o31+qQyo14S
Qm3o1abOI0/5pu60WC+9xkquvbHN4p1rxXpM5bxVdJ8HVVr5BcrBjASj0tbdt6wyvZlHE3CARrIS
1n3/wHqQe4e6Hcg4Ukj3sP5NSdDdZ4Uej9cw6EFvImUGrr+V7kgoRuF4FMMafumhJy0z5L2upjTI
tprR1MQ5Jmn1rA+OvCvTgj/vzag61ppmCDCOGnvmWalWnRSz9FK8hDbtVgC0ZHRJR1t+PTpJj2uy
GDzGpYUbyC0LnUp2xTDZy57S8KoZe3JCy0bLm1ONppMJgIEAW4Jh7FBAr8SM+0NOE/oEOB5Dal7o
Be7dE17bJoVzbNu0DcYhuCjjuQw3bWPUxUlDa1347iShaY5dyn8P51Eh7F+ky2rI5XqMGvE0Tpl4
yr2I1Enaban+s82kvCMHa+acDr3oTQRq+V5gT3S/wnXQ7JMKXu4qqDBdL82tA5pv77QYKVeBtpHN
YxtG2nw1tqN7Vhp5pV/TcPYIaZqChlaVIE17q9lD2p2nSUb+n2yM3ltLL1a3uleQg+b2iaMjSw6C
eCu6sup3btx16qQMm5pwYUOMbzIpuZ0iy3geeivK8l0vSC+nR0zYmuePVdrnu7KKKiIXp9gG7uMu
YdW5JH+KRk44dLnrB3R64UnqKkoRETup3m9rIlvma2ae4lKmenJVNKX+IzCT5CJMsE60aUhyG/tt
awIBWA53hddkb8bU6iTOlcBlp2ie5K4JiW497WYir1cOz/E19eYM9j6KfvTLmTef2aw50FpxWFwS
9EtYVJqjCHBKogOxQJcA4jQdDwyOKEwGyCcRe6rObd77MHTM00jr696Xld7SItWN6krH6Vxve16T
YNXXtSEOWrZEDwemVtPLGbIsOlROAvwUEBw3oFDJkp4WumO01WH1wDyxBjpXYxzMHh4/MJir2uC9
8eFwVnKNEVtizmCXpF9j9XRpFoS8pn4PtmCRgKQKa3VU1bhQx7q6a4D4eZs4r/EMa7o1POU2XWy4
0skxH5r6vNVi7WnOzUzbaqggXkN3QuBYl7yJKwmxPlul0xzbey2tgK0UzZJVOOQ4NAmNDiXt6YLz
KqHI2ZutIwy5tfm9joM6kstjmTXTe5HKqt7maBLHc04U6geJD663g8OuaUfCxZORSPEJ1M/GIJSP
nMFiTi6tPKmBG7AxsIYXUQhAvKgw9de5kojAzEUJzBox1dd93lnypp5N0trJLRTOsbatwEPJ1sls
t+yCaZtOE5lCbQAwfzOoCgu6lcrpofPImNihwSs0bOoK6UAha+mchjSRn6cKpPcG4DxFVUO14W3R
1PlrhG/WA1XrergKRWdehnA9xkNJu2fwndBs4Xnamn4UyRCWCKxdbuWAAuiSdBhCF0Vc4fJS0TiU
e6eS2dlQeOGMwmkIgSGYkV6vEP8AIMDlG9+l/KfQ7wBqS8DBCEEPKm8Sbd/HdY3dAMHpSi7qcT+L
3ZTmgSGUc5IDjp12M0bjXR/J/jj1bbnghRI9ORGxqZlHY240EwiHaCDbEsYZPxgVIPKLaGyHm1ZU
5VtZFTg+kCi3l3jHK5cLOPm5Mqvu1qnbuX+3zHBGqOMN4l4FLuFzGR8GZ4rZ4Ys4NsjHCYVPezw2
dNKb8Nw2Oy++MFTkyGNObSsjWxJDNXRzR2sgVgQibGGkL+KcKjBITIAQbo/neT451VnUsT5vKsWa
sc7zEllYPTqMFpuysHEejyEsvXUxtWV7Cl8tjPF0EO0mUJdBmPJHmTTPKZaqC05NdMW7mCB1mQ4A
LtM6uwbVZF1VldYQfNtFjAVrC7UlAe6ch8KoANpjPqUDXDna+Wy2PRqnUC+ao1bGfbOXbcOiTteb
KSgbexleQilHQ4y/qEwJSoH5nPq4bhICWdMxNa4aoLW4TUPkCNfxNJGSmrJuPDr6UI0cI8LcIbBb
H+PraQzK86QSQDJjh9BhUepIVqZklOM9v6XI+mt6F/lQVZjDuxumWfioJ31T7NOSKWM/Wtnkj2U7
y8XWTm9rxloFWhv0IPmXTsZgHx1kpWS6lwU9f0e09VET80xOa9wCum5qeKPnxWTomMU9pMXrucfL
vpLwHh7yUYhqqwLBZOWxi6W7Z5ViPtVwZJrlcSTWi+iCbtZNhKq5HrJ+63ZLCiY5bX21EoRx9hs4
dzhIVTtY540Y8ugCJMrs3eYiH+OMYEFFYzvWip2qPFXfTX2TWYtMgFzosrDPS+YkOB3TmxkttjBF
Wl/vdSX2pOiy1ZLCp32xHehIryrV4hZCohCwD1pVRsmLacbglSz7CLf/TtnyAKH4wP443IEq2oe5
eZAjcCXURqeRhb/HqplRvMWtGfVBs4FVtqm8fCt1cqt0KxJbTkd708WynBUpNHuzPbPt4U6bE0yI
rXzIdbqySaUua0NWK6awvd0W56UWvjmZN26CJc66KaZr8EMkxjjDDxUk1XYgRXMVB5L4cXNRqKFJ
aNk9tgELt07Ec0Iidh4PrPt6uAfHeCbdYWvV9ZFwSrbMxhkSwKvRKe7naSCgu4I4VDbX3hB2+9Kt
T9O0uPeUjvwjSs+oed45XXBZ5GYDAzR4xgF921Ix94WyHqzF7zVp9sEpkjfLyq6dOb6owvy5T+Jd
ntv1yhvkz7FQT1PRNxsgM8mKGJXjQMPGtIkuneaf1Eh2RL/E285o/Lg3gxXZ3OFqGpEXYUg8WGP7
PGv6C0Ok89MsTjagnKFhAghaO2QonKCcvQlRevhOUr5BYDuaSFHgdET4O7UBt4MHhj2OtB9daTxL
7O4DoRasjSAEGvfeqbwzqp38sdDsN6GHArczhmOb1YSDjPkmstifDcldy0hC1d+wmXf1vRHkz9mg
9kOotoPZbJtC/ahplzCznpG/ivaa0cHEuZjQKDaSqMyOKdFuscSODwHdwpWcUIlQNov9jF3y2mYZ
uZmAKJ6HiYmsubsY89DZk6EM8t4khjMLzvA5rmtcLaPq9rKpt5wH/InIKPLSQ6YW5dHPEPBHBDuR
O4DRYYSUy0TzKCMDtok3sSlbmbkNsl7riBXv46Ny7dJb2zgpnivLSFnY2VoYbVPvXaldpgDgVyIu
uk3k8JsjawCH0a5dR5E6UKJeaUvQd9CeBmVHIiznGhFuGHigaPKzCRhOVlo79iO7SkMomfTD7WjL
SxHnV8U4j6tWKn4SCb1gnFXtHPMKfE4HONQxL1pSZdklkT7NID7Pi3GtLO1n484/jGw+0Qz3RdfD
d4ria5lkZ2U137ZacUV14MJlDlyoQo1b+9IIfDdPr8ZUf1eze0oUbe8ngqK20SFOCKOEZkyK2M3s
TrIy2jesUhhRt3VtErnbnI5uuXFrDZmSOBNFjGkzwKqGCmYEQ5W6TKLeqAArUjMnVrbboMzYIFHf
gp4ZVpwa/D5kZegScHKG1ezMPHhs9PFAqs+uM1MMCeXd0AYXaaCN0C8zExBa8VAb9TVSJYJvmxxf
qzoJAH/GhrOhEHTmOthHTeMst+wbvZPnGLogKbFbScVTlnhn7QxjtWt2kKf342iciLzdW80AS19P
LnAcHS2HkOgZVw0swlI4m/9D2ZktyYmlWfdd+p4y4DCadfeFOz67xzwo4gaTQiFmOMwHnv5fqOrv
ToXSFF1mdVFllUrk7nD4hr3XHlp15af5aarloZQI5PIeIelYAsuWCZ6xaV1FIAe7ImZx5B1Mf7yu
3XbrhsmJRfa6AtanKjOAIgK+UtVR4NB6m814X5rlE5aIa7cKn2MTA1eKBD+3XrSpPVF0Jkhow68C
MWxE5jdExKOl5+cRCUxEvmzfmfuZoHcAgmNgDuUtojttVbfW0ae3wVe+Ywd08Prq1DvERzYNdQnT
x5JzOjrq7vSeN86NOfQmweZjR6Fmf6NyRfHpxdhInZsU1caqK5wr/BRYMNsG20F058WMmLr6inSY
4baNefyRokKCV1GcA8ng22ptJK7Q2s7piKqPJuysV9NrlaGxy3vISFCcSeXcdhOEA9XhhXfIg9nA
VLojBKbZMnA8K8KdIxbkKxuN2LaJ5DY3SqzMWBRXFP6H2i0PmsUJVgJHw93eCN4n7UUvKxJjQ2MB
nOuPCBh1nM59u84B5m4r3EbwA3kTnQvpVAuBVHTPUst3HGpHWl6g+/QOHHv+WH+buAe5k9U9YrGH
aHbnx0zP5CXts81QJi/wd+4UKVWB6eDOKmnqruCyl/uB3vyhnPsMumtZPUvfnc5Gb+9QkY4BMaXF
tNi2GObjZmNi8lKT/Grv8tbQPFKxtCS6dgvsEXfSSggUTriLEbJi4hmeWNsu4eqG36j8R5wo7D92
5QhKISB/6VuJRTILtN6oxWksktB/8byqOze1g01S8zCL7NshinA5kwm8ciNJsGjUtRPWP50NIX1J
bztfU+AL5k2MiViSjG6GGazttI5vDGXOsObtvoCflDiI6Ky0RMFdamH94uhlQWbK1Mp9J8IZtZ1Z
lk1QdXxRVz7dPoI0OVMPFrG0cf5aI3SayWCahf18RmpnFTH2X08MWoEBVa8eDSO34QrUS3tjCa+e
NmmPrPCb63VtxAHakFClh4uqPcfbXN404bQ0aEU+P5ZzwWGDQ70maNrXS+0gKuRgEFNU+sK2vqie
bYVKeqchQ3v1rM7a8/UN+WruB+9FTgNnbtGE6Ra+z4wMVDS3HfiO9VzAASPfvAVqF3r8kitortlV
w4+WbUVRqJNp+EYfxN7s4biLa/tgJFGz9nP9S6YPxhdQAjldee09eC0RhP1ouF8HQt+v+Re0e9wc
5te066IrN0zne8pLOoKE1WCAftphNK9XT9Cgi73qU7FPrUISYtg0BCQV7dce0TPurXGAU0kILLFq
jSmwpVVDZSwBBdiNBQ1ZHFglqOIgCWmE+ctTmvUvptsQzpKaiCC5a/1AxjF5R6206hinRGF8iQ0H
eW9fyF1TQLnoa+HsosTOH2oq+tfWktXyNeV5cpgVphDMypo8RQKV1pJCsHbHIX7JCjoeNIUuDBoX
s7ZjWMkP+uee9Hai0ibW5gTquXgWrMGvD1U5ZDNR3QbJ29jx/UPftNVVXArx1Fr1F33WCzSzMKG+
Dd6AOr02ibFwBuKi+jB5TAhjHC/54E240xsMElODdYivzPWBwhb4orBBkHHdWN0lzZuQuEVpxFur
CHG5F5oXpxckkXmzN+DKHjJeGpdxrOL7MMy1u9AT6ofsifxbLSTfjcnDvDM72wtklhiPndO9Ta5H
qVPtW0Y2DfQ53BfqKh+NTU3pKr1h70baDVv5pwx/MSg/BjRWfJfTNomu5eDC9Z1NxnEhErPNfm4d
/80YMKPOkbPpqYJUHJ+TDO9IHx1muA9oIu0NXceb1c2PiALuQcLO6zAZSIb0BCjJiXdB9Awm0l6P
3Ln3maYHQ6LtIn3ApyI3JWodhHzy1DMnYtC5r9EqbHmpVKuhdL81dhut7Um7c9ziKZQOT4FXgPbD
JdeX6aaWDTS3HClvVIIrcCekftIU8grnEWesUxonpsuHKdVvLFCAel7ss777obXWlaVVe6fJnh0s
6Eifm5Pd2MgBC2M9pPj1oJ1p6w63KAMVqLy5sGtMuO0PAIqbeCi+p5EChNw8E0h2Ey8v47kkFrCM
ZRQgkt4OdfPkhNq+rpt8M6OHFm79BJKI4kOdzXnaFtKOT3UK+7PI4CcXyXXuuqQIjoqqh1tulQzy
Vhv5iCXMc8/7EUXdVmHnnrRJrsx4wXhn2SNySRwxjlG/MrPML/aM9F/GHc4LxAurfOF+ZWiERN7e
OlO89hAPnHgezF1jSv7uMOZCW7/w0Qe6LdO9N8Y3xeAcntrRgeOCUBj5NfAT2Amjv59dixR7N28C
t8ftFufVJVEte0O7qdfgWkDsxYR1iPqujvAE+f6lSvOzW0zrliGt3k+PU6ZuB726rxL5yKp67+rV
92Uk1IZA6+dw2JopOSpEbeNwio+5Y+F7q5/IRnvwjIhYqUhe9Mq7LgliIP3pnEja4awJGbQ7clUP
JoC8vsP3S8k4OH4Iv9Di4+dptKOl4EZTIkSUku1TT1+7kIRxsbl3Jg9N68xf8wx8SNXsiDG7yCY9
YzLYGnZ6lbS04RDfL4jn0ILmvskIGnZ0NMhX0ab9NnSmW2jfS+SctTNGRTBIj6ibivI06uVrVHOX
EvB6Z1rqHaFpYJTmDT5rZLbpc0MnURWM8O3QfOKY2JW+uM8EBlivtS+DU131jvHQxcNb6HnP4Wij
vwrXft06x6bEU+t66amumkOWorX3RLqu8+mJEQO8tQSXTlqa3TEv00cSruFsFOFaj+f50Phusvju
53XGIGpX0nWJoIltutTKxYUCn9niuPV5uB3qK2dMH8tW7obW2Nd6dWpCdUvcIr/3hCgrzLIpGHKa
5Jo2JwV8ieXVtVGwa4+azSKJmba2MhIwSBY9cb6YAvBDx/WLOY3JWrnFnUW06iqZtcekCS99noiV
FVKTMzkIxui7pV7behG8u+uE/X8MKh0X4kOee1+0mZ2K7gAwSVc66W0zLZgWmxeL/cPcvjHSRUz/
1aQ5Ar57mGWx46C7VbiSo4HIMOQLvvIfVQ8mpAFsxdMH44EBCC4MmwE7xWo0It1wmJe6WdA21Znk
x22dYRBuwwGrqDgnItmrcQJnKbeeeOzg99kopi0qQa+qH4E8Txvu+ZIIkcFe+cC6gmy0r5leYhlz
XBh5NGq+leztscKqaO3QK97WdrEJfeKAjeZponYuJfagNkCAR5OSMSHUto58W0IbPKHf6pqO2YxR
ls5BnkG0jPMx0NSAqOV+HsfrvLjFMbbuFaQUYimXZ0xO49611Y88u48wNenhtUidiw8sIvH1p1DP
1lgJz+ZYXzjH7UZb6VNKG5fuNYAI5Y1kAGtFTpDEDxA/V7WmVmadnhuY7wDxb8b2izveeONzraaz
IEiwzG6bon0YRw/PXHdy8UkSIMyOUVoPGgmwdnLHccpWnle3iI/2OJ6IjzxGQ7/xsnAPfRt8abX2
Boo1fPHAQNVWV/iNB2/nl9m95eG0qmIZZKFN18tPZ9SHpr/HnwOamkllovNa0oOScZPppqQ41Rvm
e0dTweUwq2u7yq9AqRw1XfsinflotB1jnp1fjzshdwQvH8Y82hd2dy30N60+mf24BZGR++rsJ8zB
24mNlh1Uzn3WUoJp8VOcKULi8G/55cHxps2svso5RYDr7ApQ2UY87QeD4Ujc3/VNfa1YtDGouWIr
u6VyPEVhdKlzeWxIbkuyNqCF2eHF5vEqMd/QJGv2VWpjkCTkMsSOUPf2RjZhMBge7/XxiBxhl7aU
2zW3C3jsdSlq7eyMiv1IYnMKlMeZyOOpecjdDW8jbh5Dm7e26q4t22LXmt32rQY/uTY2wpRQ0Xpt
2E5MtW6HJrOPrRUe9dn/Yg/l2dEZqYVFL3aFtiQSiSQTjG5N9na9m+i7IqKTqJ06C9xaQrbIoRiG
1heRULzTfAsTQSAv2Jqfu53tbcx87aWwveLYZ+ajnhOCSGdRHPMhiwLXVcW2SgvI5Ok4NSDJEePt
jAqD1bpFy3rMZN4AWU7leOPCMSIWEuBBiz9uDE99rGonaFSSvhozvJeAVU8Njz028NhNnQBhr0/D
rcPNBHypZP5eM6HCJglJ8ED9PtkbARlnYrRZhd4m96BVroXDksRrAi0Rpwo+6LfB1qr7Fm3U3tOw
TbJAwejWjnI+UAGIIMsa7bDo3fCIUfTmKS6QqqzxEraPfhd61x1pw7ddA+NQNaq4i+aeo5MfgmIh
SaaLDXZwP3fC37CXai6RS0+PWol5qfS43ZyoekZXuqeMMcSVzKw6PHa+S3QH5Hqd8c/EvPRJJwHV
fMIDJ1XArciqjnhDp5juOYSVs9bHcLQCWy+KK3fW8kKwxJ6wG++VQdNzh19Mik3s6aRqMuRnlR/m
+XagpVjFsYtyx2Lvd52pdCJNFoAJHU5tW7vEG7Kb2ZfdjliG7i7uKtGvHQYtLJ/p47/z9BuXqhHu
ugCb+zLb2OzZUPgTaMgpPA19oV64RvFSx/p8sZ2Jtryt6FsdKhhiTxJKwqGr572bKgIY3DDSDgOT
h43UQyiQTqbcs6hjMmK5Ax5YjZKwjJPqZEut+95msn5LpnlmDwHM6j51l5Y3Nrr+vkFluWfCy9ES
9gSMsvp0qSDZB99kyuaRkqlKXvMx5PbUZbnXXBPY4sCcllBFj7H67PrbOk0Bos0jUzeHXckymaqL
I1sRudPrrtiPLEGvi9qcH+o4yraOVi7CS0BTdvTSKeMGJ3K0Iq1pXmmQ1cjzc0a2i2G0Ua0XblFp
xEfmh97ZW7CqIk1x7CGY2zimZgELNt5ENLLjyiqb5gZfX8GjV/h9HKReZm6cXucAw5K46hXOlabt
31BpNfueSmo9RLU6yrDPt1jAtV2sKx98tXvI28HlnLW/9F5WEg8xRlQ2qArC1m555rWKBzIyN2YR
V5je6mzqHRsAb5/cQoTCWOmB300uUUqnuDJDj+BskV8LZbzg9L2PUX6vG5o3bh39VML9xgLGJnhM
uqVe5bl3ox9GkV371ZDugCEf5WD1AC/bq7LzHxQ2/LVU1EOJMe4qQ6ddd8L7ePCr7TjznDc0sTPT
U5dWxzZh7ui5oEUq6CjZTwK0S2p3pUXqxclDK5B6UW+F2WtrgtfAtJTRJW1Zwzmd8b2hew9QVGdr
b4Q6HM8sSkKGjKtCIG/h0hNWdnMNn5w+WbZqr4T7YunhdHGi7iCL9lGLpbHJ67R/pm4kTxyG4opy
6yxplvFNUmraIW2V46tXJTQocIbYzKn/bkXaOc9oWbw5AtA06Kg04K+uapQcYMD8r2Uqw5Pv1yBN
8kY7gWSMaQ8B48RIG6o4ufQDzkPNmClObHZ4aSd/+ElBghWlsU3S8QoJ6Dc1xMwP3f4l9EC2WBzp
NAjjg1iiA/QMuoGoqwNTELFKZy3Z6o257cCjrqI6umidcXTsgaCbnF9gSN8oZlw9oDZV3s7zQB0y
IdUliLk4V9ZpMjUHbj/aA6u4Z6p0MQZzgLsEB9BK1G4esuvewAKLoq5jusAQJu0XNAsTB9GM31JZ
3+dSwJDkO5jmdNWjYALhWZrmIQOzwk87EaBhR+GzgYrkKalZT5QTGKzBql97JhTXZZv5X+DuDyCN
dLlOp54c47LIoQaxn9/EtePC98JPjRiiUgyjG/8LUkJn5yfRHOhsqdmvaor5lE7szIFlHEmAQ61t
7GQi4gaUSncvhlDfoCboj1Eyeut27Ow9Wh5e5IPpEXTlNU+eVTi3JnDzTcJZu2Z76H+1PVLeEXeG
06pwrPSRFAeIDRMOEAUdZQh9TsAFeGc5A21bYRoVv4jrcxxXut8/Sivzjp6fj8+JpdnTmnrA2XM3
oJGDJ4AlNQQKDGGoiigG6tqWJz0RxTllPv8am7NjbfN40rxVREDXY+ZLNDUVA15F0vfkle4pH4pO
kn0RlVDo55pZfkpWhldhahW+ZhxcS0YbxlvZk8bAmDKWlyito4dY2ArBD7C6mTeDncNFMkkimXHk
f2f85u9JDF3QgXkYXjWM84HbktMIUs1Nto3NohEvLXM7SENJTLoQg+uyst1AWV15xckNMGjuUApF
Uhkc7U2hb3v8LccWB/WZtVi2k6ximHyX4ZWZFC6RaGanXUI/zt9T6YanooI5aDBfP+vs1K+1vjW/
Ju7IQK+wQG2KYidRG6AM8bmLU+7g5X7MxQ4DBN7VocArCyhwmwkrOY8Szk2qh8O5qEcf3uGMt3Qe
3S+lPdORhSOfXs9bcZ2Wdv295XihWnX079FcgQNrzSbcJGZFg+UNPaAtT5l4qsoy6D1Ykywp2mOV
mcUPT5LspYySaDx6U14YFJs0mzMtsg3jDKv8ypeTcddmprkvFBu0irXopWAd9LK8nEhDNzyW84aW
ujKYUf00jFGt/oQdXB1cobBG3ZvA4xVYRlF57KX0dsSIn+HUd/iWDiTLEKAZKTy/wSRD3JXouCY4
ufA+13EbN/e1aBiWTrObMcpAb3dltoLbz56zYtslQ342s9S7VijZX30c9hHTGF+7q9m6vZKupLM6
U8J7mIAyfo88bhHmrn350yHkvxddw5g3I52+3MKwhFKjhrS/1y3RvoSlqyXBEnlyGTQXvKssfQYm
mZTRiaoqRZNX5/Z1R4Fr7VyimNJ17I2km4Wytr6VpHvcNIMxgoio2MlvEr2BPOZWyNG3lZm2zH9B
1NjLm5B9Aw4StqjlXHF8W5ByEvYVeeowWLYZHmZlEp4cZ+SPik5N+TehpU1xV+vSt99tZbX+S4rE
41FUbVZscltUcqvlZtTczV4sunefKNbxqGdVT0zNQPYJNmse1DXXqegVqzaJry1rnNofUh9YV3sy
TeiMoKmpfewqWI8Soay11hUC1lNnCVQ/cJBlTR3pFZwAW71HrLXvYN2S/JCxxQ5YIKvsPs/0ptlQ
GgKnhF40p98rmEQ2IhjkYsfCSTDpHPDbAuPImL2+ES4DJrvyi8JaAkOGeG9K3ThAHEl4MjnGki+I
YFtvPdSuy87b1fPoTijW8McmjsS8n9qhybcIRrX+iF7P0okHhA6+h39Sg+fvJ+Yhc91QKg6tP+ZX
Zh3HAvYL+hbe6nEnur1JoUFVliRGtdZkEfUswP1I2zT9woretAliCZo6hkXNFVBGH9IDZvF8XY2m
855FagwPqUcBtbObSuOGYbJ4n+tWol/yJGSKKZyshrDQ64gZ2bqVMDSBs62y0jH010FC+joWeuuT
nCPa2PjEjfGrOWLRQusu4ahYvAyb4e/PmLe/GLxkV4z1aJpMt0wVt1cuXPZqXRNJm31yoV9l38uF
FtE1BhMaUd/EVv6rOlibSyaXXUidE4+PTFi/xJH12rpkKLQIHxfiVgcL1r35syx5EVT/r9j8n1cV
AOkXdOPyzHyQ7be061EuYsSVCrBPa5rtASRrstPGqAxao6XEI5zk2nIKMKqzXX0iwf47pbmDrxU+
HEg/RL6/fuhozCsrn3MSNLqp0gI7r7IXm1AS+iFGSS2haarq1pY+Wfd//ty/Xxgjq4lZA5eAb5JE
9uuF8yIDUD66FNZ+zBFYakyqNhXHVvqo1DQ6G9drNSjmVec7D3++9K9OieUrXy7t8F1jG9bBPv96
6WnOgSwmfhTUIle39qSzHq10VBYrTNjJVQSC4xOvxO/3sIlDEZq+K4zFYfvhitkgkFf55MBJMBSM
gyfDyZgGjYi//t2PhmUHZr/pYBXku/1gypjUCPlUa2BYW4N04FnCQqI0FwRYzK3MnrUsrOfjn6/5
+y9Jgr2D89IiiYuz7IPRxwsBqKnGyLl5JiLt4/aJB2hCrJ2C54pqXiSkzX1yzd+fVVtYi5sP68ly
Jnzw3nhW2OoZQWUB2l0wPJEg61LOydbOI3jBll3tRz2OTz6y1c848H9/aXxGHEf4sZ0PHqqQ08rt
DS5tjLlziwuPuRPShyCvJ7kVfgigtkXgYcWOvf/zF/2rXWK5b3G/oFsQNqtsFzvMr/ft3DSTFXuE
UuoUEduOAfGGgqli6NaKT46Fv7uUh//EczDXL17XXy9FV2LycMRFYLCaZRNfTNUDg6d2HRlau/3z
x/qY/f7zc/HpOA0AAgphfLgYUt4iSfKEzLVUOefGqY0TahboZE6nH+1Y6fdeimetn81k07XSeVPo
ijdOnX4Wp/LTRPTrYYwpHCEryA4yaxz7w6Eki94XyZwWgV/XmTjwomji3dQbJdTqORUlEo1yeNHr
NGP4Rq3IGK2UPolbMaULic3SKMZrdKhFtka05lVbFGfxcChoLF7NIZ/n7/NII45uOIVd15NvEZ7N
3qlI+0TfXQai6gVLj7KomoD5ivjk4PubX5XkX0igMIT+xmeYDlOXNJYsAuX7M9oyo88N2t/Ce43Q
TX7yOv3tYrYJmcI1DIODwRcfH1GDRYmQiChh6pXZGilHdvb7rNyFDLUf/3wH/Xa8cimPcGVCGbCB
gtz79W7FV1/7WWoUARKA4g7cTPxVr5vPAkn+7gORg+cuBjtOOvHhVakv2r56bvhARFjiNnFzYycr
5oyrbAzzlz9/pN/eUZxvS74aDyGvZWLpf/1IhdEJDHGgmk0zmbp9JBTWRtseM/dkxk1rHPS2KPLb
P1/0p2fvr/c/9bG18DQI+uNIx+b+61XtyGqHOJeYTy02BrGEOJxJW4fHHZk8ioVfB07WVl/oPKij
NadZmJhD8Oe/xcfYKEgeCGF1jKrAiqBhfqQ0dMgYRNWwlGI3uMODcI1Tb/FTQIawC1hwxOzeNxkV
YY7IlBH7TkXNgVnLfZsaxE32zG30CfuEW1anQekIHo3qKVbWF0wtJ3si7CuKBDZsWctPPJgfbxEs
qMs3RyFpkxsFh/nX74+wqBnZc14HfiKGilGPi0gT5WllbWfkz58h6X67HKstChiwIDAeeO18eBUl
DjpqfW7IYQgLDaWAWXsvgJ3ydpc2ctI+Oac/3JI4yimVMEX7Li95uEYfipjIl2Vfm6kXmHFnvFSz
AudnhxB6CcXxAi+0ok98vR8fa+5GEz+0tbyClgfu48cz3aRlXNcHHlT6/Qgu9GtM6vInb9UPHwvO
gcN9tpwevFTpMj5cJR6MuUg7vBJwQMgjaOz+VKB+i3Q7PCi3+szH+tvbbrmeTWVmCf7DKfLheqji
UIKyL6DwzRXi6KEtbiZTTF/iURQw9y37h06m1o92DKcbs7RTbDds4AtK5NZ4//OjtjzPf3ne+Ul9
m5cdL3iqKXg/H553j1VIKXPdDUAGGCD0CoPZn7Q3hKwlm9QngMUWO134L6bdv/350n/7PeB49xzc
08L3rA+3U0x/Uxq0AAztHeCYOhqRckp2MTOhTpqwEUo4/k5ygzb8HJMA0Q5EDf757/A3zw8/uXCN
hSVKJvPy//+ltXShdsWYUEYiFw1z44ox3VpkMq8JUu8Pf77U39zLjP6pcozFUkyr9+uleq2T2F46
Pq2DdoFgp+m1xjny2Ze63Dx/+UGXmxkEC8cQ73dMzB8voyFmdJu0HgOJuZYNZAxnvfQHtNd6LhlU
GQzUnDj8JuwEPLqwjpUrvzE1YthaEqH558/8oTFYynPqDEjP3vIuc35Cmf/y9c5ulyHdsVSQ+1Zz
zvopPUkF6ZNVa8mqlHCJmpt88+eLfowF/tdVaah1igKesA9ncFU5SEmEvbhFi22sD9vaGq+IFLxb
mPJpPT25c/aj842g1Tzec8CGU6tdexbjpngCcxL638uxCKRIz6Rj34gi+uZRqa3wvF27OnsVU5Vf
tVEd9c785P372+PIFyag6Ng63xv/9UOFYcFDn0F3qEBo7GksP3Q3ZSySY+Q+OszY1/BP06CYEIMT
w659cg5+fCD/eRiI5ZE0+PI4Fj7coonEU4T+GBUbDhxcqzUbVA1BB34LjenT4FlB6vYuu/82fFP4
IR+amew8mCnzJ7zuD2cyfRVVFn0B7nAKcsP8cC5B+G1StJlzMESZ+bVhAL5D1JIEkvXPtrR8DJB/
vms+nASWpVONYn4nLB60gPjpHP/Lraq5VouGOPICfoH50sk+/DqiAbhLzVl98tk+nAS/XerD/akD
PCWlDGke6Xv5JcRxGEAHTv45Vvq3mHrX8r2875r39+7yVf7nLwC8n4Clt4ocLZhl3X9fkremaqsf
3cd/6pc/BLPvX9dfWHW//I/NT0Ddbf/eTHfvbZ93/5/gtPyT/9f/81+Yu4dJvv/Xf7xVfdkt/7Yo
qcq/EvCWl9T/AKJ+g+bt+q/dOwaYrx//yL+YeZ73D8jzvOx5VBmVUGP+DzPPN/8BgZ3OjwKYTGZ9
QcmVVdPF//UfhvsPD1Ke6S/3CSNCwd/hX9A8Q/wDwBf/PAMX8DS82/8daB5zzeUh/98jHCAf9RV/
D3YqS6g5Leavj2E2FoyLABnvrFolm1KyOaj1bi/i8U7zfxQhWnFmWuirtYo9N0q11ssPuMseGQV4
h7BGPBP118SdXPH61vzkgN3kOsyvVEjg6lSctaz4ZuXevaexU6j75GW4DiPvuTTIKAsxdRVZ90Qv
ekXoFK4Cd4GphF0c9AhdOE3ZZiLk2EBpO1Ys7FbWSE4rPpGMlA7zPUflMJnhNu6tTUG6YgA2YFgN
Oco2JrbrhhAVIgsVtgbrMYqqfU6+PF4CCMK4EOO1GBDtl9WDM9k3s3Gf9tiKsr7Fr0AvhFdu/l5K
tdeiR8sp36rRec2ScAx0DC3YrKAor+G33nkySlgapjXCkvxZj9pT7YybOJTjAvEh0dKsvmH5Zh4W
rbGukwltTXf20pXPOgGOFstxyyWRlHcIHhokFkY0tcjftFOt+vfe6Q+hJNdhshEMetZ3rWxxRzsz
/OLUvsPlw1q7fsGj/xymjMtrf7rrJ/3Qt+IKLLR9bZVpeDRISp2T0FvHg/5Dt+1TlPj+uhv1B7D/
XYdUL0vyldF733skwy76NzaO48HrqktJP+Pljjr1zZMxenvYoMaZQTx7YdzyFLFRF0RDAo93FvVN
TdNBKuE+bi33h2GmW+xdSCJUtmu1vNobHX4k6WRGgN8JjLP+Ao9vWDmtpQU927h1mWNlwseAal0a
zZoEkO6A7SFe6yWDNXaik9DWaERO2hgT8UKKwqjWyEmwP5a+/4gNbQyqkBVWYU4XlZtJ0Lb1l+5h
8By1ag320RYKotgZntUQnTQy5NOkWDTurba1N1GD8ILeep2m3cFpYnMX1kQNsLK6S3R5Za86Uxi7
sfxueWufkBI1CiSSJbmpiLlpMjehbLZjmvj7sd62MxLC2UUfhdUlcIbxTAbyISZ/Omh8+4z7Go2B
EvfICIeNVRDxmRrNlSq9axHjlQ4M9P5yaq+bUSARszdVM+P6hdwtFhU+W3F2PfFVpHd2QDTVkx3q
7QqPBCvTiLlVqGZ8YVZQhixDKx2LXiL870XT7domvgv79NCBezqyEd/FVtJsiE540cMUkXaYXZoq
u8G2dHVvO8m5t3Eydj0aA6b0zDrVHg9hebSktu1DRmXNWsNSFjbdS1QkF8wLzZoSVwcjvsTR8kcN
7RpyDFkhXXcAA752WmlvsxQFpyEyH0pGnJ+H9C4hfX3Fv6pgEpUke4TkL2EMBIsKYkn/Mnbm1GFz
kzOpCl0Qc/PS9a40YXZ7BNMDm3l5VyD2XzvNIiVr2vS2MchfG0gtASRgn5qUkAQntKOTw2wM6ghh
hGkbFdtkJOFWESHETcdz5Zmo8c2S7J85wx9gsy52PRWeL1kHPnxGkJazudXLbegWb7mcd6gysL66
ydFT4vuQ4xXM8SVNGRkAHqGcJ8xLOAz8r/OEsQIUQHIwhrHHv4Cnx2wUMwcDRyz6d/S4U31N67BL
zJg1qcKr0oKm2afFAIViunai6ClEvLKCA8NoBE1K4IfGuEWUsKG23UZTfGejmVuLXjs0IfV2g817
hQAHOFQRnStfDJswxqoorOmQYKaE3E2ydOln75Py3jiHwK5EEQCpjpOePrgPmgnRp9P2d6nNDlLl
sRdkZPNZ1ozbyx9W3oyYC6VyuSp7HREbXsbKmy+RiJEt69nFjo3hKk60DX3qeCuTaqL2r4cDJghr
n00yWk9hKIp1Ri3Mcd5bIdK0BimOBAFyI/VM7CaZoB/3IIGnsCryAjVGpJw7jbb1KclmDl1Nvncj
eeQmpgim92wi+vpHQ7z7qYG3yexsH0ZN+iWsWGtW2R6bGFmBCo+yFmUYbDnX127n4LnyxvChBpwO
bGJVaLP1XrrGlXJK51rPxhob5aStcP+Wz7wnydgUeoa0MM+DqYd8Rd+30XrbXOmoCZgg9ttZOrh7
0nzP09lA5TKzM9JAhGBtkdxFgpS2CrK7TfrlHs3RtDWJC11JYU9BhG3zuVX5Q5so/12N1G9m9TqN
nrzLyMJCGpZZZ6213UuSWBwGmvmEASE5F2ZxbuYsPyJhfEjkj5hAXc4F0jIVmlel96CzUpMsSpyx
JHUiRvA3U9lu+2S6nYefwjiO1iTPgPGPO6eoj6rIyKOCQD5qIFn1S0ngEn5/vGbmEl5S1IypIbv0
3DVVw3dUd8y5asO+Rjd1HyGhsyELbCJY//3kzcF1mDLq04pbjSykdjCtAM5Fs4oFrePsYR7KQnmU
mX3P9rQ9qdn2tjJlwC1KU5wm+DZ7QdLeuS75IUh4D1In854yzs3N/2PuvJYbx7Jt+0XogDevJAEQ
9LIp6QUhpYH3G/brzwCr+1R2xr3HvJ2IChZFUkyKJDb2WmvOMQUR5CA+mKNb0fwBeaESSvVRoSDD
dDER9jjbPZ74SHtR7bncT43W7zABfeiL5jwOcfYkFLFclnz81GwmHJkTJpelc+b9vFJWcoqpDcYv
RtV29EoI023gOD8bjWbv8yyCf+IQYuy0PmDsCna8FB5WuqUXL9ElIT4AUxpOJdGeZwuotYOTBr0E
6VOd48w+5ywLIbKFaaBF+TYk9uj31CNNHPpDFWtBUxWvaPAaN6d1gB9nem+Hke1av7Au1tdF16KL
6ozK3jS6zziziqO9EvPRL6yhrawsTZQ9Ix7KID0N3SUXhH60bTsEAk3AhgbCmgIsYTfute9Sgk2f
jRh/RFzeTGu+TEvyazGVb7BH+yCxW0/CsnXWRHps4YrgW1aTtxaf4XZQSJOgSK7JtYrTB3UFzBgQ
ij/L2WAfOUjjQ0jc0mqmXCcOxmMrZeIs56Nx65NXjIwj1lsFmVjdZqe444STt1Fy5AB95tjpgojB
0D5Kmw92jfqpihwNh6/yw8nTIMoQZSExmS2l9pv0aAyrYd9CnUV/dzPOEukXc3zBUvqZ1PGl7UcE
JlP2jH3W6xTwsbKT3iC+jsTcxGdIJ4mb68vBSlAtz4XwdcLiRWIenYw2vBPzPbF3UTyhYajxa7XX
WlMPjOlKryJtoXQML43e2JN0W0ginjrxusfJOMOOBdPXfFUoCS0T2UhuohTNalyqWdhtwN2wNUKs
Y6rXBFEgStevQuGokVRkwjJDFHWQaQnUWNWqhsQygSbUtdonIHLPTEXA/UFsHZQ9iECxJbiJ4mJH
lc0BbLU4s1OOCighu6Wq3vGyoBpTGqRWQn5O+uonXB+GSloD/mAQDxnWcmwLRu+jpX5diIE4mWFx
wusrfMwKADfG4/3CqZSo2YSihy8xp9nutxvvVxGtovv68+pfv9UuvEZVU/3fHvTXPX8+vgrhaeFd
TvrDYv+43/vXTXUhxuNvv/7brfdHtXNqBQqLbjU33aFZL1I0AIDB/nVtwb77221/PCSJiwm3wPor
f//e/TH3Z0D9zq7sj9+5P/D+tP+ju0elarysA4jP5rw4DF1SHuhlsd6K9er957/vud8GMgLSfxi0
dOrh5klNefj7Efdr99v6XHeC1UNLUzbbqA6AA8dIv9+f8X5RqUOycD7inzGLkcewJFc7tjgYaPUw
XYs/9UfT1o2b2Vp5EEB9Djasvpy92kdEpGwwzMs/X2K/vor7U4WO+W1oBnxcMwdfNSrFwSkmRNrr
NQkc06EKsVtkFYnuiqThk1wvdBov3ji03+7/FAJHEor1npSK9R+VqoE3ZX0NEsm9u0ESPefZtj4Q
UbbuHaw6Z3PsEFgZkW17uF+7368uOvffb7z/bPXGuO9tTrvrg397ivvPvz3P3/cDkZmCLs1DtzEH
zk69Xh/IjW0OZPSQwxeV/mwi0QLCwRsgmMEu27y2LELfZJTi60faRhL3l+vbfP/5fq2VomEHigsQ
zfqY+4XekFbIKFzZFfePQ69sZacNDoXyrA77lni89T24X+DT/+e1+4/3twnRrJqLadO3uCHvn9b9
4n7f3z/eH49ZtPrrA62X9cxw//l+z/2BqTI7ZMeg4FpTBQnjyVc/Q6H1noNYdAu5BjgBQWSj9uSI
7mTi5BqJS9eVTzAke0J7To3JR1QqgWrZftTNe2rJvRxSymSSZzkakfCXZS7PnMAv8KBYApRHpe9Q
0lY3Os7HMnml6bfLoGpYUnWoY7BBevWZYtJSj20y7x3Z9k07dONW7IUB5E+vfKCefiuPHirYJkOi
TalRk5Aky9dWb3aW+isqf3UoNwo9CmZD3THfBbw2XurI9ocoXz9If44hr2Xwm9jPlUSy586VgQkI
qE26Oo7nLYEtYSpcafJHQAWRG/fRDYTWm2ibd0YgD8P0xpDYSyh5ySg5ab3llRVTst7ZlQMGT704
EpV13JupOE5pdxM9G0Gt9TNZD6wi5Y+ggim/jeQzWX13HDUDRER3ADS/r3T7ZCJ9x+wBAEv5PhXz
M0F072MSn5b2U+unAJ7SSVGzCye0a18sVAQTWj6d49sK8ExDgh/d0tJPPYNeZVb3ZNqxUZ28XmSH
cVpLgsswcCqRtpOSPcrjSkWr2AdYRHrZL0NRPdgF9J+42UPJITssGZ7YB59xGFzXP0CfXkXmVma+
X2TnhFMuqIrxZ5YrT6amvbSOfC0T+YZpBlMCFRhuszQWj3TnjljDf0xRxKw5OhLyyv9Lkuj7c52s
5pY1DFS59bYnV3EADsXHWuPmicHH5KKr3FauVth7OqiefZ4G7WCI/ITDP8gl1a+tZhs20X7ox12o
iYMl6teoB+G3pK4pG8i2E1+1N/Y8XRozPSapukc2vhW6QkcFh6ZaX+g6HxQ7PyxSibmPf11fjvY3
W2R+xS6gNK2DZHyLy9lLJdWF8nCGoO4JqIhahw3V7IKqqv0spMaNZjgn2nnWXmC87hNbPYpIJm5t
uULJcldoBh+uC6XLKz/jZAQdZLitjIG0R8yAo37ig2FGzrbRcaT9gn2sN6yTYZfnVstPpa0GZp+c
M9s4VuQM6/M1JPPQjCxfy2g3dMkbqu1vE6l5MksN/I4A9/sxw/BVw4FpbM2zrfdS0sA6qenKgxs3
GT6+dqQXgJM7tI6D0e0tPXoEnRZk/as+famzFpC1dbISvHWT6gE63Imu35GkG61G4aa7AapnzUy+
VwnhkiWnO9sMRPiStUUgjzaHAVvNaT4aa3dvgC+q0aHQSTa0HtOe1EFzCJY0+gCAfDF4BtoHB575
3ZjyRyrqjTaNp5AuIJuXbRYvD1JnHzI9vSA22Yk0ehga2atze1+3waB3zFQM11Cai92KV7m2j3Jj
PS61TuBZuqkr/SCs9gGGwBNQm/1CGGLVgKJJ4K2xWmHMZIWiKO1v8ZxdsnL8tOJfi1COaVM9KFWH
2Q55Y7WX+PKZS/QQ98N7k3VocRFxNejjBK7xUn5NdPU9V6e9jPAVtDgYH5p6SvWYy+ELBLuHKjW+
OUX5nuaCgj/ci2r+Jg+ZT9tyi85gC/wjaIHmZOVq8qZDN9FyjFxy068S+YLMr/HkfI+n4dUuxAt1
w16pQx/y4KFUTgi/gtiuTmKcz4MVPQJwCzp6IUzOyogaa8y8MteCzFgOTs3qnurPmSRuKrE96XKa
Qt5iuXypKQ4yOjCOsdwk3uJK5ZskKTcrTf1QifZlbe7WwGMUp/u8cM6JJB76hBzR3lwBTru4yS7d
ZF7NwXpk+3oLFft1CMNn8AnQTcp9taBFkZR9KIXnIZOeDchUVVOcgZH5wNzwqNP0EFIAYtWtyRoK
Q2tNusjOpPaZj5Yc7ysRHyoJR3U80BhVgriMHpPSvpgl2B0sVugHEbTRkDT2MVt+OY22zTJdUr5n
iWJfQFGc0zHb57bhj06/qYwEjkR6nHXzSgT8ixbjsy1y3bNULIvZriSTK37UmtdkbHYdKc1Ql11Z
zj2C2vawJ/byUu1hAZzy6V1qh/2IQTlcDgyg/XBYOD/JoNP4imvZ64zmPCejpMsHbHIQlNpArXpW
mc41h3SXK0TbyfMZVmAQDnMgp8vOQJRvx88JYZyzMQU00uGBlI9VMgRaJfujYe4MqQvEU4o7Ii0J
zSR2roLPQDCnG7pVIY5j91T04xHF2mMT6zDcEAQ7AqTevK1DIt6NDv4PdflQnMBueVmWHPQRIy2Z
O4ajk3afvZmxdQi7MpCn6VhYOd/pmqW7eFyS6iWlo5jZuifbzbnMfUcF3fAsG34CbsEZH+wvq30Z
s2sTeqDyjNE16tMSaQAuPhrHswh6KzmMLvCTNgjOrqXzaOQ9jV3lWvXmY+ZUD02XPydTFFQQjUKh
7pT0oo1bR6v3kR6zjV87rkP8UtvVt6rGjVLE2zBWT0ayHAxbOqp4s23Wk5np+doWPuuVwXzeYoRe
+KMUbw04tLi86DIvXow8OuuHbZKoLq8YW86HvZTXqCE9HVhwmdFClDzVnCCjK17oG6Jixmu4Iigt
08XTlffNRjf7R0S8nJbYYuoD1M7kauiPrTpuF7vb1VXm5pnu65PqjmpOPhYOm24KqMf2psxkwdgx
cPZEzKovipMc3vLM8GeC2iciwIf6UVMRlxT5TbefnNb+mTpXXRhXqZOhUGWe3do7ILZqPblh/jbD
a5VjcEtF69vxuOsA4tCYJqueBXjZjuZhCktOAWpQ9jNkB/3QjPV7FzafVM25fpjW4Ge4grbfhDi0
mnUNn92ZM1roEOI6RDgOSvhbnOIb6ZNq0k2shyzvvMbugr4u6YOjX5r2uZL7JI7RT6ddiZ2xymK/
yR3f0FPGsWy/oqCPWexIXlTUeu8s0C/J80PBniqJW9A9R/2+07TsDF8IfxS58Tg7q3y5qZ5m7URt
PJidfAT97VfIbkr42iKkcAZYGhV+aHU3I86OKNEDaZ6+w8J8NKUqWJTXNGsPc6z4iAueE3M5mTaN
WfqYZgoDM5WPsZQdWt2hEWAEq2dUWyxvVBeXDhht5ku46CddfCtxd1lAuHo+profXVzBW53CaKbL
HUpTUHFqbC3WlPbBKuVN2dDFbkMoOwZTHFiuEPMWxVN0HCjYkZhiuKEMuSPMfNUsdrrE8p09TYXi
R1IYyFF5Riu8L+N2R8Pppddb3wix0oz1lQCbqopflkpcJ71+m+T4CUUH/c7YY7q3Q2+5qfsPCOa4
+kZXUPA0nBfb0ZPCGaUsJjM7gajLTpmVA2UmfDHlpUVBJEdYNZeafzjcV2+K2gcY0/YIonxT+0U3
b6fJxWlO4yN5k7iXa2+JphNPyCglOshEg7KUQvLi9Dn6XcFIsPUjmCLS0OFpj3x0UrvRGXdiYmZm
4nOP1S0tHDgPYrcYNT21xS1Sghjt2mv6W04vf8X1liaOA206ynZ3JDfW6zNjZwhYZKAJs1rGkW6w
lS/cQU+YwjUvFSejaXGBgfpShB1LQOIsF1dLp11twYuyzBN25aMqGFeV/gDuJROdN8iyJy8Wu9f4
aZpGrx05R3Wlb42pn1SoYhTzJr3kKTUKfEgbF12i9n5vMIHS2ON3Acs3zd5wF5Ya6ImDqKSNGO4u
Sre0AfJNza7nDwcJ5Y0EHqnVe6bWrjZpeBiORpessGY3K2tyUIGgwMaMyTHtygOdSm9aUYFZ7Zq8
QJSXB2WsgsgWh2XaOk7oabniYR47JfrirX82TlIGD1WQy+JQ/EzGwgu7a+jAkFU1v4OEKDW+brX7
WBqeYiV+qyrarLV8bWy2DWxuq5pVnKqxziS3mTXiVNmrd5M3KQIXFhTFKfcI7J4sy4MqvE06yPAd
czQSk/uCAqfljxhIHWXI2Fu5Oze5rzvnuRUB5LKbwvoc6gsymdQfstbXcutEYhJBn89RiTM7XF4h
8B4wWH2rixuG4E/UME85G/he0Nd2+kMoE13hAGczW/qU+pWonCswq5sZS7uykXB/cwCl4DoGwd+B
RLyLWdq7I6qgD6lJA3PT0D9vFc3HVszOlxxwR/OZOIOtHzbawCYqNv1sXJcxc0eHf+XlnCXToaeR
70yJXZJgbWcFLPGygfR2oap77FFOrX4kGMEdmuRswIzIFRApisJYwHSrBhyJ0/mUQHGi7gdwpbUO
K7HLDsrc+pOj4viod2Q6go8Fl69OFC7mI00U4NUKZ7VkW7I0azE5wY3uKcrq48y9Xja8EgZRMX5g
wvIz1e9JGu6ZGiD+uowsv6V07hdEOfkHappg5IS19Lon1HmblM22NenKqNpez5ECkCJBSjnFMtg6
PrxCSLvKGXFWj15dxxDjTPamtHeG/pAM9GilWwTPQl8DsHvh1r3sGXBvFXb64RiG/r35k4OK29Yd
I8RKaDSgGEhVh6QsUtm9X71fxOuNYFVRiLZaBrAxw4e+FAWPv9+FFGEdP8CTd83CrDl3yyTG6hWQ
7zJKVB+PkH9vf/zRDfn7tv9XFyUZ4s+u54VINhifjGE9yawkETdd9tGqagbale7QfzbQGvryYI9Z
KI2BVpIy1wFbmsnvSEnAl2eRM7B22PSuoy1zb904fXxOq9X8+p89n/vtg0HxblqA+uRKcoVRT4yV
DJBOBcd129kUG8X4Flky6cZWvZzHITVfoglEgdQMb3FFfvNIxMCuxXP8oBnitahCicYOWyINnvu3
tD6ybQtPy0gAfS9hjKxC+HGFObRvCSLgbR6V4EzXHyF2wdE1ldcG8sG5A1TGAeBwe+rYO6PJ8+D+
MBHpvjmRRlBXNRS0vvda+UphrRBRK94dnYJNAqMfgHVP/YI9lDcxhXqzFtOfWzuIqQavVjgmL5IG
JKI2YFR0auXmSgPSf1gCp6a2aDVJe8y6nP2KmexEhONwsCHxmEqYnOp0CGY6AU9yWeY3gLJfSTky
v1kcDopijH2t0CdOcRfDqDJsolHmK3Qp8kTuYS/E5oPSFE/o1DQXtLNQTcXLpkl61mbxU8Uieo4V
KKGFUfitEobvuYX2Nm3T1zG35X2VK8txKkiRbpRsF4WUq0Kpd0INT71OSpcW7mqTv5uFz6DBGSu0
RrPv2fw6tCT3OsyqTsoqSTlUoIKi0wxesPOHJMAGTqegpN5ZO6XboXJDheHp1UbI3LgkkTHg9ubx
ZJTAVqlxoGXsRpofNaqCSuLUo7NgOKof1aU/VurTYkIyWlMPZMH8kr97MAIEcresLmmVAYJrzwOK
DLTmx6WBY7zKctLF1XsRJCTCCtQHJeAl6B7bdbmqQdLk6UMeVgyO052ej0GPVTwf+C442H0HJP95
HyjApEnQ2Npd7Mot7D3VhTjuQuP3S2XvTJRrZenmzP+jJfYySzuMXYzJHUaDZbuL3HoDMxWatbQC
530xdL7106QaZ7ZyqcbXkOPbEN3NhrCIk9i1iLAHtwIRyPEQPO7KNsJSXmxiKQlg5W77GlpQ9KGL
aQ+YAWBD1+4zhdgMLEroBrqYFXJbfjQIX1sECx+adqPJYbwX4XvGeF6Bh5scZs6qcmA2GIrmY6TQ
BcR5NKrNTqpfFPVYaxjkWz7agzS7E/PYhNVp5RjSZPMAunnyMzTZNH6G8rpmTCn7LnuZnDe1feaE
2LBhGWmiSahc+ydRsrIrb3AcUbAYLpFQoDosEK2QxeYfTFi3uRTvVP2Ta8oLe+kchL90GfUX1ThY
CL3a6JvBcXVIAATXS4ctyj6V6oxPiOTs3pQ2KupVsV0ci526vpknEWBm/yK74EDf+hcFFSEdtnJS
Neclv4wwVAxd8rP6Ok6p2ynijT0S/RVajCCnO9QVXfgilGvNOUY49sZqbzOyIGEjiyo+auzs+R6U
11av3irezHWbT3ACb6rmWZJKFQjdA9/UVrTKXqTjfmF6hdKstfhXKlq1QOR2dto/ZMrChFU7m8Vb
BImOxf+mWx8ye5VqOGZdR2UwbuY6w/IVAoEmIyWxnu0ZvlLUHu1lOthm8zCTlbPEFjQgJGaENJAc
YoCODvCzYv8o2MBpZ8esnvVKo+DOXUNu/HyRHyJ13MvdsdIdf8nkYOHr3zdZ4BTOt7RVaLpOx2QS
57ia9+2W3LCdGZEGNOF4h9xoUhnXO5aZTN+nbPkAucT7BI0MM/RiobomSnx5GvqvWvUX1Rft68Bi
Gj2sh7aiku0D0gH+7oAOQH5G7REpzqa+APIP9WmzFJfc3K021O8w10f40FtpdPV6byiB0I7wQ8ih
6slJtN/t9H3IfqYcH52sunUJ/M0wrqXNMTMXm4SKY85pzYxOFgzsv2dleJ7Zo6ci3+b9iwZFK+k4
cOUQItfgDUJlSgJJProS5nXuYcznJmEFjj9IAHiSxF9bDZJuvBWl5GbA7cvMvAx17xrvBuFCLWHb
KcIkaYsx9Qxk4hzCa5at6uokzedh1OUXxWo/UGMyH+0utbVctEw+VbpMwuSm5Gwx9O1TC3VGG6Hw
iPo84bVrJvZ20YhkxuDbnF56tAwDegTm/rs6UfZWUnu9DeLz3Bcs5N1wg20uDdZLPau7THOee1NE
OxbHH+HcOo+2BkMCC/7EEmbInwBLwf8TsCP1M0WeCke4LYxT0dNaLsyFVDcMXt8d61SAlvxyanvk
pMEDRoXd01TpR6kAd8cyTLM1PzuLqX5XJLYuI0AQRsXE6YVVaiJasOI3OwPVvz7CbJDjtI5eP1UT
x4pdA3sY9ZyIDJgSgaVGNSgwy3IFUzpK9BBTfxdaz42tyhfNmZ/MMbnkqmY+OqBbfZixNuP5unmv
RBjMqdM+0yzPz5Ess+4MWvNOUFm9LcpKOS2dGr1Yi+wPs1W/x6J5wpjR+1Zufy8TiASRMKQHGrem
SzZ6NZPlkxJZ+9SmZf6UwBib4ubxfosha8KdsJO79/vywbRPdR7dZM4ooWI1h9kanHOp5pQF6zUK
NdDgpjQAMDI+mUB9gSpLgZAtKUhGclW4lJEsHYk3S/zUTp5tMl/oFbXZeLDXi/s18hougNScfS+V
gFIKY/jVzhHTydTUDqYSQyWsHURnWvWzLmnCETKF3FRTT/V6cb82V6G6yaO88sAcmNT+BqJA0QJX
bVu0IYlDPJdMZwHA4oFNLkvZAqp3axMHhyygmJgMMCzopvnR6iM9yBj8b4dibJ/LMBo40Ug+W7v2
+X4TG8BgSKf2muJ5SOvuedIskiKglQT3H1VJcTyw+SuglXvrRDzfVc//K/33c1Xw35+S7t9z0P//
wu9/e5T/s7p8Fj+7P5/q/6A6HAX2fyUP31flj7797H5Xh99/5V/ycO0fuF4sjThDi9Bd20J9/c9I
ddv5B4Zo0sw1GXufhZHnd3k4lj9gF4qJRxtJN87sf8nD1X84No5G1NwmcYK0XP838vA7FeE3cbhh
qLQeMathQV39yfIftlAMRsyKMtP0gGH5zAddvUl2qkEEFMXK5OzLiPQ06ry0sDyyOk4EsB8HJ2R4
duxL5ypAEdf9SppKrgD3XmNIOETmkPnz4DS2iwTKkCtOeumtyGbywJJv/TjAg6BrCWUuzEFWFuFH
rSxMVSe3yNovOEk+KiR36UuvU8GSlK8JCpWsjhlpGp6BRxV6kVsQLifin+3031gE7X+3zBhMgzHK
rop9fNsmIfB/+KoSqxtJ+BkiP5lbVOZwsE8LZ7wN8uCEIKQfUchWwhj1x1nI0RkBackom7IVWflF
ShVrp+hR8mSwiwymoboCYHmd1Fl6T2XjPQdus+UZFZYuET8kPRq92WBYRMTCwl6MgIFwyvetEVmb
TG/aRyXzEM+OBy2uTprySyvmIQBpdstTOvgq6bWzwth3moG4ER7KiY3xZlkl6qN+yAm6IHU2ALhN
+lynpX5r8MrLoVzH8yOzeWeWODk0LgtGuYE7G+9mOD5rhwve91CmR7kl5VvA1H2EUgOdMJUc5jKy
Q3xEujFqM77wWk4dg9ytFgnn0MjawlygTXZtw5l00duLNTHWoxyJEWoNpHzU6BT7PCqui7Iw+uzs
k2rOtds6SUb/b1Cu1Bw/jEn60MxQ+axm8Ra9OSV6dqk5SbreBr8dq7e/vue/Z33rHEe/eyPWTxsX
hg51wUB4qf/pjQCupBVxNIVUB7BIp+wD0htlQcjcGo7dQhur2M1VM22pQN9tdWw3WVp8OD31Rz7W
jw47joDBP0DbMTo6pfRU5NZLl/fdDYE80miBu7hpl5/DeqVKbHFRkOvOauc82aOsuwoOaOZgKvSO
yHxMoDD6/YwpulPpkcRx7tULm3IgQ+m2SygXihYbhwyYUCygzUl5nP8b35L67zSK+/ef7FWF5ef+
v3Xl+d3CGNsNAjQniX0J14drjyhxQOKDqjU6j8ypeQvFhW2cM1M2doqJ4kj/rslWcsEe4aWplftV
ryBXKjs6rvC36eDGoMrU7puOy5caGL1J0b60khK6IVShYLS/2zP8WoNhA126evdff8ScUv/d/MWf
RLMOIgwmG8xmeGv+WOPKrkIw3EbgRSOSYuiciywmhSRpriZfQ3+x1OGI7FuqASVyFQsMoXnWNFGq
hfqxSNEExDVIplaIgzRNkTsaaY3tROpgBRqlpyozZoI1rUFcYacOdFe0HO+D5SaV86BL6upLkfd9
PFc7o7yyK3saCQcE41d3vmYNj2n4K5JTiq88f5aXwXcUhPQt6UD1yoPo5EcxbORKfUGj4pVNFxHp
9BLOTYx8Y/WdkIRZo6DwmzG1t22ULxutbaAyp90eCPJbtBAwY1pPdUjFW0+AnfJ0eorTkdg8QvkQ
az0P5o+6wP2gdG94K3ZxP5/shHFhlj+nlnUmFRDDQTq9dD8Xxotbs1F3CY71TSu0bVNgg0iLsdwn
45cGx41p9Yl3LwWarS/beoi/IhtybGdJ0Q6W9mWSh6+4qzyboDcmb8ZDN3bZCQr9DVz32U50ZW8L
MK5JQvEu6ZAXAHcOyRggvnxf7AJuNwnQMM6wG6VFnTKL3szp9NYQuPRFYxnPQKZ90Ur8NVQWMyjH
jeUwYeh7pVWGzKGXdrOlDdesa656I38yWtmVoLw3WEqAjo0RfpgBXrKW2SeNyK+z6Qh5K2vTcz0Q
aBHn3UdNAMcquNzaEglcEsqBnS6+DDB60NwWQUcPBTsihBQsqo3m2CUU6kkvapyQBMGMS0uDXwWl
KKMU2NAUpl5JI/vUyB1j0RgZkhZHW3UhJI88MPDOanvUF/lTMHAow6U9EAuq3ZYWzj0ygTNpNA9y
RAeIiuAQYgke1Jih87hsJ1V66wblEcUfyGdNR7Jh+LpORP1s1ikUw2sRP6Cc7jwHAqDdTDdRIBfV
Bdk/cd7kwdxrZzsLxtKIXG6liJ7IbS0M+KgZ3w8Z0Hxjix8iaTLGZI07pfK47Y2QgYApWUfDJEGs
pzFH+AGxQLMQ6W4wk4cGz9yGDihamiR9oYj8UWo0l0VEYRqK5ldYRN5cd9q2DkDivhnyqG3K6a2u
64H01ORgqkyNtLIgX02Td92aoWXkX0OLaHaeaX7JqYBpHs3phlQSa1tS+OAJArRBy3KarMgrZsfv
nexrHiSv1UL0ssL5nLLxQXWMI9J35GPWu7JKu2oxu3qFoiQsoRSXFsl8ccUJDsnlEssPWaJCBS49
K++IYbBi52ysC6WRUwWV5Ji1VJOGkXp2h4Nq7NrZBbLaMDzAidZkayPYqbdaV52kfHnQe53BjdMh
wqhvigT93TT0p8FCWTZPMqa8no/emvvDSIedL1DkySN0QMgoxxksKkkKhyjbg/pIoIMWtPbzRt9w
+vuRMPjDmqe8DdTZroQuII/Sb9QUN2Wktxar5A6R5mfBtW9v5vhyj94W8/xBYstDVlEBE11nW9g8
1gQiq63fjTD/nEZyBxpSOR3s517aCWxL+bYt58gF+9fvE4e0cDJXEsSp0lkK9aDPWhC+GX66NorO
0Ep0L6wTr2rGlm+N2niWXa1Sn+gdZepTpiUfkUqOYzFkQaOJGrUIcUFqKl0yod106KybopfpVM1b
knVj1M/Rg6V16O9I5zknM+0B8LP9TXdkhVZJeKiXQnMdMqg8ua6Fp7LTIjvDhm6ldfLeocHR2NTI
pQVQ3MR6QMo62Ri5/jHnPtjPb2R5JNji+h+xgepOlaLtKEcfxBg8kWGEoN+YyOmxlE2c0IZg8y9Y
G0pzw+6OPVyt7uYyjN0JyZiKGIscXvyMxADYE5p6hDT1xpFK/Gk2eiSm6ouePEix9UPgeNg0JHI5
Oyci2XAcEMqN6MzoZJKd2vFBL1N7CLWUlD2p6Nl1yOcwMQOtHNrd0NZY9EX6y7GRHxrV97wpp23f
C7aYi/yUTeIm9fbiI/yP0O9XdOYqOUMD1LsEH6PBcRRQ8xbeljB+lUfjLcZmvVFmaO+tbH1GpTgR
tvu1TPpIW5UhFnEptuvkw0CYTfecTxyEDu/gqODA0cwftHxXXP0pdYZHYLMEj65tVFZEa9OGyYOh
M0eJljSg7++FuaKdpeyjxOdBdoWRu/jHExyBvKcqU58GCynsdwKFxgA+xi+pn+hn54Dd0224sNyi
T/zE2bUJC3HOZfOLOZ26YTMSkCJLFB0LbWQQstOOmcE0lCEGQq42cYeIcDEzjh+iCu+ZFfudUY4Y
RzVyFE8jMF/SGZqITXI74CjTvqBBPg9atSuk8Zdmdc+pWZ0GQ8KfVxIoYOIvaOnGhRaZRL0q3wb1
BwJpaasb0clU+882mt2xi361ybEZZ8a/YPpGdQsaLd5MmQnFX/R80InYQwQLqImmWX5prP9g77yW
41ayLPpF6EDCJl7LO5oqer4gRJGE9yYBfP0sqHsmJOqOFPM+L4y+HZJYBZN58py91468xdBrdymj
Ywbf/Tug9/jc47GzMm9J3le86IX+4GWVD2mRXExVfGKYVAsZ0XeM8S7Rp8Z1kxKBi7R3IUqgVI6P
AsBJ3ucpAsKnu2bEjFO9uWh4RBYdcqOjOjbDOasVdLfz5H8Sh92xsMsM9inGBaKcPuHF7ceCTmvL
H107yp/5n6chZVQMCsnHhwJ7nIHLoeZ9oh0bXDSmMqs2Z87lUJc5ABKHhgGHvq04KG36hrwZM6mv
vOC76aUvA54InGlZtqx1qz3kjMvByKitr8pPJ4+JsMAHy4vMQJc9uEw2XuVaC5YDlBZBfmkIUZEu
H8EdvxfjptS8dUu/nzBOoq8c9SKn4qlJ+rskK5BMj/4VKrOnqs4p+Z48OqSAG/UCEp5+i2aKCgIr
tVmodWRjeGSYMYN6AV+6Cc5GBLqrwOmeIjE+utXMEorGYOm1BwERHTec3t8Kkgv10fdWQmfrxGFu
La3GeW0l/yV7gs31aLrXZ25TwElAn4KnQaPn11vekblsuK6JNNWvmYCDNKaocnPWyy5mGKE0Oum2
JZYF0zC2oYvjTB9xQjhlXHU7paGjs+ojWjSybtoUL3VnOEiE1DcNO9vSNcR9ldTaKmiCfWOjo4Io
vyhr/QG58MiW2z2F5sTyxci6BOJ+M6ZPXVfzKStErEhfXMUMZhwHHvXiIhmsibxDCI731iH7e9l6
2AQ5VOF9Js41Gt881771qqnYdqmNxshwrwwa36OHe8bIcX/mVeAtAF6uepelpZbsKpVW7uYbNsj8
ximMz8bR9/QR8bFlNYjf+ruJ+GkXt4rnbxg2th5fcl8dhy6ZCFBBwq8iRZZguw0bpD81uQ1iRBtL
KNlCSDQpNujy1orupwy50WRcmti+LdoGXLFlrlTZVasaB/SOGQL6WeMKayUkvdJ9dIIJtdgy6f21
liDtYbOYz0H5GqHj0cxDzh2VTynWvsqg2UxNnC97xNa8CeZbZhC0Vqd+iyQqfy3d9YSpO46mmetT
4n3SnW+2jhUOwtHOtGLCNlM8zoV27yvtlGn9k6541eXArMN3h7uk9Y8QlVZhVEN3rw6Rmz5oRfPO
cemhCuAd+y0eM2zlOKrq7CkJQ+rPkfVtEBgu2OyMyrgtG+NKFYS6KqQbSzy9+YooOGygQ3utSdrV
JV88GzQq6Kj+QOVKXOsUua94XA/ITYDkfvSNvUMAwX6o0OO1XtIt6qa+JR77M3XE6xTGBxEyJFP5
c0eSK4KEitP/uEhE9ZxYyaccOXrXSXNqqZuihs2v9aMP3ysfU459vO0KoHr4jgiAU3G51kxCfcxU
XsXuTubhcx43BysOrVmluEna9ntSEyClZdfk0bFmzbrcoOuqJQjsbRLvSpQkzKsiEhd7+c0kGzDO
o5s8a8/0uO6K+BXAarzMuvGOgOqD1ZO+F726nfk6eR3jzu7dCcVrg2AykpxwCB3PJBokqO5DY31L
3fxj4CtmVX0z0nFZkx2c4HRwDnllD2DXyUzoZ+ik1sTbhpBEAsLtsywtHefbdJ2ERoIEqiUazmuP
owz8TZv1wUaEDuqk7NDIAFe7G17p7jz+qOrbLGv2glqFpCLxBrq73qbykWrNXQZhgMqZ4C6l+Mut
P70NCXiChPnFEPJQsisvtda4HiP2hx7J94/1RHEEhlW+qifAZ7IgG9YWxFKG2Qkj1YwImtN6827t
xW248GnsWIAgpAC2HJiYE4YSt7zWRp8c/77lbUYiOce/SigFJ9i9dq0cNgJRzNlIZAQUgFXaxBSX
MaB8DlVY9R9Q++5NgyrTMMZ7O9OcVZWoz8IdHrssfOLcfeoFiUiB0C84GBetYxQbwnbvZVLcDaa9
lRmiqgIcdFyEEkiV5S1kN6wte7Qo2Oe0uxgBYErNX5HJs4k0sO0duGcbrAU8l7csgmoh+uK5GpMz
DPd+vephASxs2P/lHBNBlliuq28/Lnrv1qdYayhKkpvSaLuVLdthWafO98hyMMz2HeAIvhgnsxWL
xTF2O+KyDBZP4aQgMUok1+kjWVuokMmxMZx2oTM34BQSnbO4v28FnOg6NWA5WHehRMNe6+ERMH64
yEreAjDSD1HDPh+Y11k30NgwDiOtOQ55zA5FFt9PjnPrGcmNb2gPustLRzIhx/F444+ME5oeiwb5
40tPPCIlvGST970pLLEew3bXoJDiNb2hif2WaLaAUX4Bs3sTWNlecgvsDiY87r1N5w24iRpOGtVV
K+4SRidEios3hri7KZbBwgEXjEudwTayoLOcKG6QY63HJDnnd27lLCehaH1aGsoHxrX8vp7HiLH/
ReXBWx1GuzKwsVYgjUg55GkBwYUGCdmj39F7bLunkQTQHaMtsazy96Y2WWPKGq64jHaw6W4zmXCW
ew8UiZGtn+37Mu8PrLSnLJ7e+rQgRNwO7wpbOMvYyc7Z1D52FfADwZzfFM6d4dpvwmogKn9PpgA9
cutrS3eMPrVJrjtixRfRUHyPk/DFUNN9rIZil9lsF8QJdhnmdR+jRAyhPs+ubSEf1Ghep9m31hyS
pSfDzyoIiYDAEhomexdTh00gPBWN9RROOJGGBwcv2QKPzHnqGmqeVt+42ULHn6LwbAzSOSQKuJ6Q
pIvrH4XBtJhoCk6E6kQH+4UNH1dEbLm8txlwVr+lZGu3zojjG5wz8oO+PxloJgvFMxM2dUIglf/R
24lctKq6YzR/jjPjzhwiIgcahMyGvWkc682JioA8XOMURmy1lducx4nW6siRBecmojLzrchLNB46
crj+URgG0W2EgKAMPURPP361lg6HdCzRJpnjwYvVS1L3+RIDcTW89TmU+IJEwZh5WSEce+V342Mr
ia+rqHG7tH9u2+GA4q5fT22zi5vx1Jo9inhUtUDka3x3rPxpdlK1Eyw74sv0wP2QOn8kM5NzKLtm
hQWEMC3jOXb1l7qVbyYxWlZDdJQigm9Un/TLo0VHt4QGieR6YRRXrXk9ZqVaZmk+LoyM19D1+rP3
MhYYnRIDTVBe0/bOC4euqEn0JSGQfo4qYkTgj/b1FMQUBiV5YAmrM6pH2C0AZ1Z6cC5qccajJukZ
+XCP+hYf5xiP7sZpxGYkk4mjtd6s7SC88s2Cg55Dp6bDKKJwaqOtCxaTOWzIKG/ojVgbb8z3I44g
FLFyZRAcVIiAmmO8lq3p7WJ9vPWHRd+19boMxFMdQWjxh29W2XorQ1oPKakXFULCJsc+oITY1nM6
juvd5BRGTYKMO1Cvum46OziJj/lA5SVcbeMVmr6ryIvnnIFKIPbmpDEmTuQ+PEYNT3DdBtm6SxMi
FR0ALe0EkCW3xC3nN/Mw1dhbbD3c6oO0zp3reCs5uUePtK5VbXcaQizBUWNy71gOzU0dFN39hFoq
EeM32Up5ioKuvWQobQdCQlMvvMuyaeSlvE2tlLviJ+wDTRjueo84uX4Q8VNhWQQc5R4xKZ2Isfrz
df0kn1Z0ajoygr1050hzPmNFnD3TTnsndY1XpUBj3+v0zYnvxWofIB9FYLWi4KcOqczqvmLMvZJt
qG9zWVX3ZQGGzQtLeEhFtsSprX1j34VKkcXvAbuPQEO2d1M3OLoNVfJQXtUBSok0ggqU+Zpz6mV8
J1d+yrQps21vPTBlpG1i26fYoehwy+w68AfcemO/9Y0Y60ACBy6W7bhTgYgPY92tI8cr3zwO6XQY
Wv1ChwFZMWvZMSTQ8dSPI/3MVIUP0qADCznAPJlOChHppoqZ3iihPI54ajpXvUCj5XVEDySxdk7R
e0C2Npx3n/1GG//9J0Vtq1sxXYJwyPb0qbTN5GvdYyT1G5aW7LtOtpc+EMzl1CMtGlegea0KEBl6
etR9xXJeOWJpj3lJ6oLtHRp65bRa0isx//jxv8KKmTxnQIcjH6O7oLxWEtYe2qRwuraQPW1AOoKQ
yC7gkrPrJFPpzY8frtUD0FREC9ZNtiNouVs4mRKXsp3qY9PEn1FQGJeEnCGirvJTP/Ssa1Pc7Gs0
RncZ6+OVCMXdj//68WO0wxuvDz5NMgfWE1eS96SrjnQWGLbpSDirYP7RlHd1IJOdrmRzn49EBKuy
3NiEzu3JHkYw6qb+Oe3GcOcm86PNd/GRMt7Rg2RcpYfx2ssMbC5jkS7H3ENdL/Np0bWKdQFpPBnC
I39FxVMMb6vm7YkT46ZOMCpoCOqRDsr+kAQXR9siFCR9XV1niULrmpj1Mgwo0qjm6pVULtpfi5Bz
z8huNckJadK1C45LhPiZ4W1SNLfPbuy8R3U4biyNinOyeYyaqgEWA3bXn5pLpdXm0a2NV2YvZIlP
4oq9EVkj7WxTb6brPiRo0jWGeCfHsYe3BEDLSVvv5JN/ibp9IlEAf58dKm+feMj96Z9v6Uhh7smr
8Lqzl65sSdhpaL+WHn02RBuETdKg5sW+aCizoqUE1YfRtGCOwJLZaq1/aKdsCSoCqXnB2hwSKF8M
dnPLs+mviJ9dWyJMDl5IFgv6VK/Qn0sZOAcnsOxDB/CNhyn0VqbDesmxWu7qatxXNEaPzPTldrDL
e1Hn5gNVxxyAOVwb04zbxc2xTF1Du+7t8RgXZk7svW/geLV5WHS5m6Q3XQN5+8TgRFDsEEYbFzLV
tkeAhINsKK7trPoMuWOLyHDBDhkk/oi4GremF510oo+PQ5Kh625pzVfttZ8E1XWaa9nKDcC/ZNTJ
JbboS2Df/njlqmHorqp6ZDFFZotuLc0OrFLA4bJ8HTHGWJhZeqH8R6deddPRDat2FamYXK48HK5S
r9oChBl3hbS8QzCL5mulkcti5GQ3M7oc6WAeg7o7SOSxLzSzDl7EmbTUFPa23NVg4BCBQ9+mv/aK
9lHWoXbfqPqDa10cJ1U8to5jY0ee3FuTnWRvSnb9cjgFqMvevLR7mdy6uB5cH+z8lONva0zt0KB0
4imhBy4L+pD+/MNI0hHCRL3oAOLThc203RjFyfnHj8TOvgt28IkIvxBP49kreQUAyC1IAqpPsKXW
wWDpizRBlsy484ABHNReTxicfMnU1G5poMeI9pnwazcIhdVaRNh5fUXqc2x0S9Jqw11cMyXpzcTd
qqYUt6Ee32RDfc1bwaKuCnlF0ki7LDPPogBlyR3ouWBoraDdmd0tT4dHvYfRy7EcTvTxlNw0pjop
xENIAYR1jLQIZFDtLdXURxt7aE9axtRVF9q6N6zxHI30c61rZWTRJ3ZNC3tfgtFzzXGtWA52cKj8
3D94NZhhzl9bR4j70JqwE4OiQaznY3dTYQYyqBRb5jWcF9FD7bRWfHai+l7SNNpYpuqXnKQdqArW
nUE+cJ0ZF73qUZASQdqkGm4ugtYLItA1P16HKJlWpOpNm2LPAJfcsCIuAWbMqqmhNA8Wv68jxYom
HTw518iKaysyNlXjRZeCzdgaTV5BzC5EBdD+KGCw9MwUOD2Qz5E4mLVLKHdKq7qDWfASeVC/Ato7
bm2zUjXRpiXI9Dg54pb3rmY61RmbITTTq7KJXgv6FdsQ7P62wN/v2yiNdY0gyFi1F+En525KD4d2
5iGpWDymo0Ir7bPABO7skr+pZ4ZSELcoECmyY/BKw8xZMlqaSdbMXqIttK8qcpeoq2Y008xoajty
cbRuGwNvMh0oTpisGGBEgJ0API0YVeLGzSh1XSAf+lHNLCizb2BjQJ32TFrDlf2RGjSrQ5kcjIDg
KNQaJw7Kj46G47IuetpumEFOyZQy4rVUeRmy7DUdgFLUoffR1PG9FQfek1fr46rzB4befjJu0m6o
dwGZREq1+JgMJ7xUKa3iOGiTE9Hp9aqy4l1vqfrUlHq3wYG0nCw4R5ADnbUDNQFKDd7ptE12rZah
quut7EmFnQaMsqkWqS/tmzjQrzNCOj+GclxEdN+KIvHv83Qwj3EJ7TAmjY05Y4Ol0wpSJkLbjnKY
aZ4XPU/Trg8wOGiWSNBo559ljHaBTGwd44LaNF1ffvB1n6ZEWI+qtS4lTwpxyLBbbcundUrfSJTI
54WBAdM1Q/qLphpoRU9XtFmrNAdwJgey18jOsHZRgCHXU0SvscyqMwhgFPoV47OhSq6Upp188D1X
DlyXaVZW1xC80GDZHEn7BVOXfN147bqdMI1qnaZWUdVcTDKNQLUQZ8tQAUZnTNKNM9PcBrBuGXi3
ZOa8EeVI8iXot8wIZj/z0K+xfB4hvGEZyDio9HFvHVzf26ccM+i3aWcn6+EBIDepsO6wePurrhur
FQnyNAuQectB3fReu61rOHXeTKwLDUpS19S3wUyzK2auHbmEqHaHfmvOzDt9pt9lMwdvnIl4AjRe
GbZr3Zh55KZsSeFlHk1WxALs57tgoGvT3dwloPY8kHsO6L0aBB9OakSlzbe1FmNQCXhJoM2w2HTT
sHNnhl8z0/zUzPULZ8JfNLP++pn6F5VluqmCITj2BL8tA+orXqJo2cy8QGsmB7ozQ9DvKZCsIb9E
IytTHfbtjlYor6C+MuoG3pd6MtqCNq8VCaThCPlj2jt0/18UfeldLCi3ojLAyW6encFMTqWnyaUs
a5v+MtwKk0ZAyzCkEqiMB9NjaUM55fjbaeYndhYkRdUFV3jk8k0s16XEXiZ6L9wx71nX05RtscsO
HPbpdQdlsa/0+hNuLGSzLnk1ZnpaqKNbQD9AZV9Xd44VQfkiSHDw1x1KucfEbvb4H1uE2PT0VcnB
OKAdyYYdQIpTD3B3rzM3ZxyCKYd0zA0rcnnJzY4M5I6Bnaw645Lp46ZPjXAbDZpcYSB71vpkvHPD
GDsXquuGnsl+roPVu/CKA4Hfc5W9DMox33B1jlqR+6s6o9VgWd2GfHA0RGF8M9KOg71RNNfmDLtM
FGi2OPJXbpijDJK5A5kLFFg3EXSndmWVfx8sGq5wXiwaxbIvuTgkh9HlBWzUN+1qdOQnbjrmBbF5
qDxkuGVwy4jJYsgXtStsPLeFgZlbL+S46OeJrm7hV86Gx882tYJlaWEpRvSLZTYk2FyV/DESLWDY
JixDZbNMXop+3DI36ZBHs80wXZpQxeMV0Jh1jVmIIg21o2tN3c7msLgsbAJvZBqdm9nd0JQdThR7
wEjX2jmvsf0aV9GLHSE/oHXon0w3f9R0YK3MLebmzaJoOH8mur63GK1t9EzDnDk1i065n7URMYjX
7Ws1cVCmWeDT+W6DD9ahfk8F6q4s129XYKB1Sdu6pxlh+vlD0MBNMel5w/ilNygqXBDs1aaRvTcU
NHGLgBGH09n19bkDTe+qRYG/cmNv59OoWLs9Q6jCoDiOnfIC63QHtdSmkUOLw5Nzjw9n2UIPi71k
+XfjQFD3o1oPg6JfJVbPnLhAgvEwhry50ttgfV2JgbEVVMYARShu3HTZ80av5vlvUhntqiIHqk/J
1oJoJuMBMNyVGdUvpV8ZMAV7c1GZICaLLr5xzG2d+K/0MJ8ivcWk4N6RJTMg5bCPmV4C5KQqvqtw
GTL+XHaCokAMHXrwrLsfBhN5yFDBG8GNEPvgQ7GrL7TYBFcU9dN26HA3zrMkpqzhzvTmdD6OT6ko
wwe/xZVsDvKoDKPfdFn5LtFU0syDEcL1e64l5rJ+uK/yNFkKIs3ZhyPAnlF4FUbASCakETSQs2PU
Z/GhBv+JPMJCF2BrW4q6Gk5CUJ7qkofUFuA8HANyyZSrs+O/aHqorkhUm0Cs76seZRaM1LVf8Rv1
as8DxmTE95auM3eiNHaxIngfIG1qmEz2UQt4pPP3KpQ+woX0xeoZoQkrZxoZvst816bY8dvhprfe
PT07q5ZJDxi+p8p/MlLsdlaDQUlo/hkYKv1dgCRaHLr4dbyTy2B/2YxMdSx9IFhU3DLbJCw4RQyq
QxXLG/Ou6HvrNppvCJRmPBZC5JxVxUtnE81gudZLUgQ1+b0MQSgGP3U7ALrn7c3ApXhqYuRsnZHO
EloMR57lMzgbVgSZOUdUZUGHuI31E5xQZJqLcKaqUsoz4sB6w7Jz6O0JMQA9iVALLiaYsCVpQjjd
qiOU5tuIAMiF4wb0S+J5fGeQw0WHiQ2+T6YjD8g+nlFMYdmDOpCYTMbdFDX7pmOuaddudb0MxpqR
jdNfPNqZdNoJnJch+1VHGWhSwrhl95Y2yDhxzpD5HoOQIeHWdNoH5LZ0+bNq707dc5VZ964k20Az
v+s0ADWOdySbhleIND9IvKXmgUdo0fVjhiU2aeWiGbRz7B2X1MvwV4X6c+GgQCJ6F2Fg266buEKT
W2NGFLq5wZ/mIMmBCR5fN1qjqBOsvZNTEYeTcciD/oJ5ZaPK8XlsQuAw7vNYBN+ricvjFuKTFtKr
6ua0izFNj96tjhjNhuT9PEgtXimX7JrQMfQF/DdIpjp8vsYOlvyTzUZPOmaWxBonCfPQxkk2SRjT
FzHt3Xx8PglremgU9te0w7MXpcyfk+Yb7kns567GSyIHuudAeznd+Yg0SkJwS907E/BdLngd0TPT
DEKi6W91U/ve6ZTnjosb0TB0BHuNQOwsxLurjAuURroaVkEjpSjG00ChtTIqNotYD8maiid1FSba
TV/79n6MOqpbjByuh9RZCJzuGuIb+NiwP4OOllfonVn+zV1kwVuwvZ4gu5pOKMGeC9NCTRfpGteo
KVlvh/imrNuPAsR3YgpQO+hZdMKT9ZJThdZY38Xo4CAFY7SKXkzDH+6ZoPucr7Yyjzxs4BUEEd2O
F7IRw9pjMHnIlW6u2OJhUpXRbZcbz42j1N7sK9RAUeLeTF5yqe2iukkjSEZptNQzpwBoTiBtCxZm
VZftWxHWWOqU9zS6ujiVRjltlEF+sYcWadLbat1ZgAZymBZxa75FITOyQKuJ4GbifOi74hiVOe6t
0XvGBT1tkGDfwUg1NmTYThtGuUpKALbYA2Q/PqHmWoZGsf2z8lf8JuW3IH9y8MXGSv6m/jV/gux2
J6Wkog4r+mWawBQ3uA04yaY1CcOrzBvN3WTOpYHG6KUb4OcAdBlSDplBnMg1AVHFZvTGZ7r94iQY
hHo6QbWiQvD946P+v7nmL9ELwiNv5n/PXrj9ln/Lfgle+PEX/mOtcd1/CfJVGXt5wtGFPccr/Le1
xvyXjm+MRDNhuxxY58yW/yQveP9yLKTJZDwSBSUp+jB4/Mdaw7/nueS0epZJ6I2O9eb/ZK35qqQn
8wy1+fwDew0GA77qz0r63Ha9BleLtbYchGZjIFHmAXDmeFZSnrqKhrvzacHp2U6Tg+TfHrH/RRpT
coSvVSdvSI7Qlo5yPvo5xK/u5TqN2QHBeKh1A/pbs8sXxxxNGpV9uk4039g0Tkh7YCz9xegDZnaC
4gnT2VUXkt1pdA29I6S6yCOQo3TQGN7kUA3rSGOql2cRgjGLemyCL5dCFUW2qGCqWkjffPgriwgs
80KgHl7ko3NPVa/+ItUXOlkZv9gxuGRSGK5lGTim5ov26yUTqWbz7TxzHZislZlXXujAgahr7ZeO
Noas7Y1nIjpBGi+p/pm/8dHQlgfAEwkgQOnntWraDQZ6YXwzwcIPkE3Y+T7OW8EJrLK3YqIUrnxr
DVg06+jrjZT2i1DK26qI0TOZH7Tg7wuJPW80xSNO/w9DInhx7W2CQVvriyPu0FUsS0ZxecN8naO1
JskZZ9qFqHAAjFY57fcKxb3A0SvdaTOmG4RSMLyd7tWadYGoPlGfymhF5fDcVMP1lJEyEFNlA4K3
aE3jSAVb/OGJ6a2JgIhE0lth1W6S6pUegbYrhu5oSkAZWKX11RgbT34yxDMRhGLei59az0/WSBZ9
r1jobgZaZDZ9a2/2Y77sdCZQbsv2g3H0KmnkptO1e51qCcuhtVJ9ddFBiOz8FKwMMym7xl3ZDBK7
AQAER7+Ncf4U7j5ogFVlEMesIPyWCFqLtrj76XXnNDQGRf6zP+dL9hKVGg8B4UGcxFxCfeXXB8Ku
9axgDMgDUUQ12k+nX6kgPMsw4LyWVxig0uTJCac7zS2Pnnce4BRgrkrDldASXJaKA1TtxEj2ZLkC
FcJwQ7LHDxzjqWW1VYXUFZlXi/7+1gKGf/L5P/7yHeb3/GeLneM5rE/wqLAaUV7o8zrxUxRQnuYZ
734j1lJD2TY2cbnoHWtXy+qbh5XclxhBswBLTzrBAVDBuVTjZkirz2iwgtVAOVVy7GBMpxELgknL
pMM85M26yD981T8pWn9//sTi908822RcJpZEuBnCZGH9+RMXYdkm/SBbWDXJxnf0Vy2ePhu3RHcQ
8Vrq+ZtDuvIip3Y19WJdFUhAvRD89J8/x68ZSvPNdyXUYt2aF3AdMvevHwNNnN+1Fa0prFLOkjHK
M2ch5Jv5337Rj3/p11vEb3IMV3I4IIjwhynw51tU9kFuT067judAGS2X5Ee3DGCr+jW04QEyxkdz
hThRGtU1JzY+DSJ7TGHhfiTkDVacD7U3LteeAvlChe78u0DAFBt8FP/wIojfV0aXzg49PtPmcpj6
XOv89Al9HqCgLCHnTCj1x+YlLMxhmZVVuU7o2SytRIepEbg48Gte2OkzbBG6iukxN8cPLTr++cZ8
ifX8952Zb47JtMp2frszDR7sxO9rkl+I9esYjul+8W2onOepzdjqHH/HhtRKjySXgv39fyqAf7gS
v++qrAS6QXqSOds0v75NkaaUnndRSwk3MUFoi2LJIzyhbzJIufGoTPF+7zPH/IsxVHy1ChLoCKCS
HYrwVBRBzpcYpW4A1pNT8q+l0ewKVW37rnoM8uIGHP2GyI2bcB046kC7/QYvy/2fv/WPyOJfn1B+
u0PWl+5Y+H9/3JGf7r9LBZ9wcqrXIi5uOtXdlwq/UBOsR0+CO7Hew2i6kIT7KDTEmsYpc/zbOCwf
q1hcuYTWTEX1l4/0IzPty0cyqNsJd7XcOVH2y7rWWIQ58LjWmPf1CwICNBPm2kQ1x1H61dXbVxO2
agiy0IiGG0frrjTQi51x9mjGz08xyPiOurvvy3szuiqgcXgpDdi2exsbdcmt9AYe9Rsiww2MB3DT
Nseg6i9L3e9LjPzlO3x5rVrOmT2c8nrtIh0wcu/Ww8fFnd795fbNS9Vv18rVDVrcrKdsBr++vo6W
cRAxppoTWv0oi/Ei0+lggB9udwqHMxyCA9XGu0X/BxfRSueojkTWItWnEP1bOnnM4/W/PdH/+KHY
j6i5HMs0vsZ/R2gJ4oLJzZpGN1qYbjtpQItpiSe8Xq0xXOKk2xEh8jwm7q3VO8sm7O4JuVi3Zb2t
4C8M+a3Wl89/vlZzjffbpSKyDE8OwxSe918vlV7Eaab0fm77YHyciufOFFcNVup6aNZ//lX/9E5T
ZJIVypJm2O7XjS62Uk+v7K5eR0k5Y0cAJ9i5BFQClWuiB7pQkbtLqx7zRhWY+CTCcAXO+W+m239Y
T6Vhuiarmm2Sl6h/eTy8WghniJt6Tdz7rRgxfe+C4d5zrjQ5Xpywfmst99CH5vufv78xO1+/XmvT
dVz4A/xSokt/vdYV4YQGLJN6HYz2u1vmr5mG19kN9ausq561IrsZB9g+PpFdq8mlJWfFr6zKoMbI
Alk4FRIqPQwnZlDxZ4MJTzT1I+Tl/i+FwG8neW6RgW+Xq2NJTvRzWt7Pu1+HXEav2qpe+4F3K2gj
B6J8ZiCC1NJfZE0tSJIz3jvh3AY6A1Rf6Q+1jt3U0RCztc33cTBwMQNW9txbkXRvUY8i6M/X8h+K
JmlYP7ZDFOds0F+KJlwDRWVg91+PfvHAxJNU8csojKtRtPelKB+xfI0A1orXOhtXfgQBkhHSnz+D
+U/LmWWRRfgj75q359frxOqRdXRheaP14nutaIPRt0t4eCduVnNWvUBsZpJFV+TNkSHEBpfUTWAE
BzqF0dKa+jPtWRvrO1aWPhabiiEpOuh0OWjiU+YWQ8T4TCHkLEeO3wur9G+0otYx3G4nvdzSRHGx
lepea67qwF3WDJ0GAw5Xb/vm6s/f9ffFy5MIB21qQ76nML+8MrrM3XCydbEulfVAIjBQVZCkkOi2
LiONxdRr6m812HwHf31b2Hmd+UzvWrwz1per2yjDwUiXinUL+34Zwi4jgedbgClby01FLTIye53U
OTPsAWFg422kAbO/BDPJdG775+9v/36vWbf4QLrj2oYtjC/rZBz7gnQbSycwqD+56Kn9JLpOGg58
0RNKo2synzipEWHVK/rgE03hYbhOsCqYC8NoKJ306HkMvDMd8hu7/wiZrMPUUjlJUPaTE1DNM/A9
JXSIhzjYtk39llY2YRe5uaTLYCyJxsPq9z2DyCej9jnshtvek8c8KVfCbdbW0F/agLUBFk+0dDzv
ARhU2XCJEux2JOvJfulUyWOomLeU7UgwbH1F2Pmic1u08vU+zuLHtApu/3zZZqjKLzfR1dmDKeKo
Wudz5ddNb4oNwyzCasLfzMwqxfMmBp2oAABZtoUxWGMWWZWyWjhJ8J45lb3TkVXDOAGdpLz/6wb0
708D+oUWJa2nHw2Rn8q6MGvjXgfRtw4q2Gd0ur6VJXrmqGg7/O/xQdF1XE4lNlWAw8VqUij4e9l+
/PmizJXazw/2/CksIaTUPd4njkG/LhtMxjH3gbv4L8LOazdyZNu2X0SA3rymY6Yy5b1eCKlUFUEf
DHp+/R3UfTndfXAKG+ht0LtLqSQjlplzzD1LjmK3KPkVuGUspiZGAPtSg67SzfKX9/cnrPlff6jD
oAfGClsGGuP1Bf8fH31SLJ08vCZ7q6ieAw2lxMeUw9j+gt70BRs7GqP0OPvBL6OcUWZKXqJfVhc+
OVNUAAP2QFwq4ykQDvi3MP3Ly27/L8/J2mqh3eenjLh3/vnjeUhiM7TCQGlK/A2Y3dNIPBTTY6CT
WOWMFEYTc89swDDQtbPLoxDHSncAWBBrM9kyKL4l1iHfFM2Xv5Sf7HVfO5x45DGRuZC5Les85/R/
f43rLfiv3ygdLOiuwCXlmBj0f/7IE3OMthJYzNvccICZFCBK4UqhwHuzovA1TEEeTPDcZPSXKvo/
dQQPUAg7aG3UI8t1gn8dxvls9F2BlnLfeShv9FJhjLbLN/WdOeX9XHIeT2Guj+A2PjtEgYAGDmWX
fpXV+OaiaDF8JF2YDFmFTS79NWkxyHyzbP7L/fifPv/n57SD9WcMqcP/HSDeN670RiZl+8ihD2mH
W3sxD9mYsiykga5B4qXm1QLyxEGDSwHKxHVyrlnc7woD2LrrY2xbnXoV9+xf6gfb/c+3Z61DbP7F
xbZ2tv/89phI67qaEAfObf4Hh6910/sD2Rau+YJVwb0acXVuRJIfQJx+ch+OG9DnaVwTNBhzTOFa
Q0A7VqxetBMPLZ5iq1QW8aWFuneZfma44wEyqNtEJSRsyuJvv1xnfSX++fxRRFqhy1FkcjH9+ymA
NuAMojeGfYsiYYCH33oGLXlVHdxApbHt5H8KUBzbItFZjJrXxC2jry3dWCy1ksOACpPlHxqVNlX6
aApW2KSFn2sJutWGkVkNw3j0IsBJbEBbrUi10mW/A5tUcaudBkd9IzuNTjDxXv18DmKowPjuVhWj
FCOFQkPu4WTFk1tMF7eoNe8InmStU8inU7BLS+bmZjPjMlt/jVlRhzuzMVdkZbQBboylLa3QG4uI
/E7HJiyIUQABVjUsCTC3m5kAlQbjA/xt2RGHlu6RSx0Zrl4ha243vvYeTG8hlmXu0o1y83ezs7Cl
2/BZ5R/PqF+wDyLqL6pvD6NpECJPgCof2NmXZYHSgqSt3OVJJvU91MG3EhaGk6Fu7CzL2S5ZwSyc
FJ1+HDetwzPRpdGdIuWXF4v8BzYpu2K2xh3ph+FukqscUUU3UUKuDno3kiWGasfUL9qXEwl2DlYY
w0EfGjmAPWfktCzIH6aV3TsRLchVSRoJIv6T78ir0g5v1MCz6ucseu2k1rdeR/ghhcTGFkxZE5Pd
pGsQl+oT87Kv3a452K08iUZgAclsDd7AKw8MPzCs+DVsdnv+7Bd+/cns1uefp6fDKrctBkzAQ6qr
A6kewPIsLwbpMR5IEunf/u/D9D+9YWDyINN0MNlwo+A/F4AxN3PmIfrYi8p58oT7POngqw7Uh2dO
4MRdTGSY3TJzRyshZuPXX/749cj858tEjYndO+SPtv3oB9z2P67HpclCUs30AOO0J4trcijgZq85
IvsrgzuQ2IiNiac4F8OSY3BT1kFZCKNoWP8SL/8zx/nPTxKaKHph2LFM+9fhXqYLZkK/GPZeNKcx
SRGreiMZBhtlPSd7K0zACch5JMywe4wgH+a8r5zQIZKPvz8veayMkwd08QFD6aZYH69+1O1t3aWH
RrX1TapzTK4RqkYCyldxvsXDE2HrDDxl7FMn99h4G78JW2EV9PMPDnEe2/27dCebtGbe1bHsOJod
OW0tLesYlhyL7f4ySg+n1eIfnFHeAbDsb0BUCpECBBcDPGVzilN01ywFCrAoJHHDUnLuI7ge1hie
m7ohdCZSTSwC3l+37dO/FPH/y4XkcrDDpmKXh8XX/9ehTxEzR3pc6fFWkyDi6HZA7m5qv+bxh66c
2eGfKJP50UHhk432H5MpBgxmEJn50oQ7VAdF6E4nY0RbD+J6/Mug12Hg/9/nkCEvlRg/JVE2/z7U
pZV0IkkYCDVGAwS/Ha3YSAp7rcIqtufjVhv+vcIOdONo7DmAM7rIH2O8LeOzl+aHtOvNW5vsk1sy
lvmEU3E9LQ5SM4swi75pSbpC+CTwKtNAUyJQA1pTEz2N6IDRLGtwygI53MTM6Vh7ZIxEvTqYVBMb
/GfOcS7zz3SBmcXwMd0sPYC99d+tcgaU4QDgycmF7AZQWp0V4XTvOFMijPT0NF8zMCim1bg4blrF
xAflLXIngxVatuhjCYma04hjbeizEkUAmsxsRslVolJtiYbKzVjVdXONNwU3tyxASXhVckjyhYcm
N3aBqcYbH6qLlAR+o3gBNmAogzWma3dI5kaQpXyHFkoW065x+kcIZmRNfTRGReyNaXLTQAUWoPpJ
Q4KU54DUmMFBFXycUkuCkrKpua7rgaSoiZAKkxSeoQygWocv0qcaw2aLyLUt7a1SQ3f2Uvt7aXem
XxDwXobfczJh/FsgdzQVn9fOGJr8anRUPnl2UT1GkCGmPNr5c2bdtJF3PanUvfV6aJCirJ/VeueW
9J+BRuPby3DaRFxxwCI0TGBRFHthg5JuK6J1a1eUJ1KghwMEls3PH5dp+s0qMkHp6BXRC6EH/Or7
It+73JvvDdv7VbWowAKCVeHXzHAs+JqxfabhntulPbIco+cWhEm4a5NUN9lyI9zs1UqbLwZ11TMk
2YNZQOIz5+4jV/ndgLaDo6gsioknwWyvM4IttzpFllnCvxbuMl/k/A21rv0eIVstIOpCwUuFtelX
MGQuMST4AUJ3vCtt4oZdY7y1/YVe16+qTYhc9ZS6orrv6EbCIATeZBYv1tnDJHNhoaB3rSbdjfP0
c17LzXZ0vM8Cn85mDMgadHIFAmeBy281tmBRn2AxE+jo5K5N/exqKQBosiPdklxFFktR8QRKeV68
6GVkKbt4rnGSppYUTSCvZJpEL+WGvF3/4hf+Q1a7NuF09R6ob3XiH4huknXFvsQgG5dQKx2333i5
lz6VY9ifSS97yJrgvvbm7r1aGv686Cb0ifXjVh4fGGZTX6ht1vvOk5ELF0hUcS0FEi3TKZMLDh/n
TKaeIJMPyZJW2a5rCBdvZeBfJ5BEzno9W0PoOzw+Prm7IHx2VainDcuE8pw3BvVSnM+5AfEtuUO2
xBflt4o1gBVQ5Mzv1uKEG1huy1Gi9oCoYVy5/eJfmTNLycyRlwZJ8hilLkCfjT1GDLMSvE/SQdtO
+yZPIHPeS0PNR88msggGWrxQkiTOiglrlkMJxjoSuXffzBOiSV5xviVJZtwKfpPGjUfYS2PkqJpQ
A4A8bQFoLW8s7u2HnuDhzHWfmqkeTnB/bwfMJHtjtE9g7/SRdvYiSYc5SpRV7mihY+dj7Px6xiXg
CX3yMGT9/DerLV/bFTHhtExeoNEYCYryKmC8EhHOAbGB+5EXZJujQ74brX5Tcxo/IAk4hSX9shWO
54xOAv6R559MmxOq7E9SBmobKA5V4ivJj2hBapBweGfUwR327xrfd6HRrfINqHm+KWZ/23SiRW9A
vMhayM80vmNGKRi6MF41kwNkbUQS26SkujbdiJS4QRz5oQ0Eg0V3FeAauEavWSJIAJ3TgavCUgcH
JXDKZ7fqjsvAByGqDLmsHJtDaiZwyfvPaJ7tS2fOPVdxugvoyS7e+hc3TS5DNFVH2VjeGWfEYZlr
uIwD+G2rEv41Dah/jbvVu/6m0PBMm7j6oJtIOuUvgpXAVZKb122H3k9UpBo1HBiPfm45l7lcXnSC
lJs03f04mMWDIElsRz54T3At/7U3EZvOTamwxFb9rsqFetf1tE2JXRvbqL+hniy3PtkgJML1zUHA
BN623bkbrwnG0NuMsjJeFCVGN2IaM6OJayWXxhZGzXZMkAv1CnW+3RvEVSVkovHtOAXD1bya7spl
GTdkKRAgGan7JhAvIeaAmJAG92QYEPYEquDND6S7D7OAaHK0I67Zrbkt2ryxlfHJPRZPdJiLX3v7
ES8G+orkesrOgb/ymVJ4pMY41Af6cqLmRlbLWX9pbMYaCu8g8DN0pkTlmTbsKyNLlnNFrEDBEokR
57vXKYTnROTW1nM5w0dEtFRs07XMn73okRvK3dUsKjMSlvbM7pHFOtV0mlJIIeh1v0PfOv00KPYw
3Bfm2tLoaLgtreK59uKf9qTImud+rizCLJhtoFQsmnKIO/J80MJIyKOmf08aVgzYOI3xkq/AEUEb
bCBtmWVLrW45wxaqlj5C/tiRqVVf8jY5Tx1GG5eZatwuFDR9u7If80s0pBc7ah66AHv96CXNtrC+
m1KQ3QMQCoH20Q9n6zH1XBxvS9/FxWjDXuqwbSRZ6KPBSaEBPKxRSfNAd6UV6m9O6K2XBFYcpegJ
SbWRO5Y70Fbz8YKc+4/dtvZOlJCgGu+sEt8DSwKFLGPh7djtqauXo0pBdjodF7Mq19hnbRxGIBE7
M6VzW9oFf0Iw59ugw75QqGtVVi+dmD+DolxgONawjgKHMSu5d16lAIm5VhJnXgRHsWLaoZIBlkfo
osq1cOpM1nIpNNIggxRGczHTyzQ0O1OngF4Gs4HdoF8LwJbSQoYGUTK00Kq4JvMcVM8YcQn86I32
go2HfgC/xkHVNhnDIJ39GtKKpiZaNcyZ++qFZUtaBEVXeEjzjqKo1Kja3IXMV/e7Ly0AY350SoLm
t730eGBX9xL1Bwus/lNipSM8kFLSnIhVcTpF79vO54AEuFZ27p5xdLlrCScrKtROCM3gSqd2g+vT
yU5r6uVQBFsvCrIHQCqv2gxIfxpW4mNTh8fSgEYwmuJNtK11pzyoB1biT3ttTeexBauY5zq4GZP3
Om/co01XHgOMQ0hdnR+BEPrgtIhR6mGwdmoueXIXfes6+S4iOmnv2l8thgIka0fKD67vdsWYptVw
n7CmPWSFed0Tkfw4h9guDUAXde7yefISc+3s/m7ttDzZkDGIDM9T7AI9gtoBr9RPtxVEKfNjn/it
afUWWH46gN/gJiqJpN2iNr7ILGFnVN2T2JJG5svoGaBX/LHGFKYZfajEwHtJVC7r6pyIoMvPm2jP
Xr9BoZe39Xke0ljCiNp6q8vQGDMAfpCl+ka2j7X7muFDZsAhr35mEUHH30NkcLfTY/8wieWxli5B
WlZBLCSxNT0+S9sGOxip5RKIZtr0oTZOk/Tnc7hGZSA+uar6Iu6GWTFpZSmrwnw4OF305gN3ZA7S
ZkTZ+s7JLtxwY67J9qzf2HD24+1UK/olCCRYRP07e+65uSsJdm+c55jZX3QNoTS6NFrdemHqnOFV
/Eaizecr0ZvpFJ2AwsfUEjqPg0W2R4eNsRZ5eswQNCT5rTAT58j9G+6ibNbHyntXQcFSPSfAepSm
2KZj9G6MuY1QyC3vQv+jcXvMxGbhxEtEhm7en+0G1IQ/yZlDr36ZMCpdFmPGVyUWdIhhb26CYb6a
eSH3Eu/MhpqQUUBjJEcwj+8VZHGMGDVdh1L71nbJPTOKI8xSUh5z/4I+NLyO2vR9akiZx3rkx1ng
PUg2XCe8XQgBx55rwGBQrBmSk0BCWNCyQDClWOPiyvuHnyegcatjMneYR7svSwwfVSo1oXmUCIXr
PzrpQz9wRNRdTsBjAOlmFFiqWDASPeXf0ftpRqqFPETll3CEfz+7oYOZbdqTYrugUM1fnDSrz6U6
Snj4j3LlSNVjf+uj2TiQP3GyJnJ0Cc0ivgbm1M+PFClBEFljf+cLv8EK5tkJzOjxRaWtdy2dLtmm
M1OTEbsWvyElkFlyd4ZVYZ2cBYtG38SLNsRp9gk8GxtSN9KlfzdqZzkMFeMMsypfhcH6zB+wPVrt
Ig6BTOGpZoM+1DqIFQa0lnIO3YaHRCh7NCx+l1I407HGQB7Mw3g2kiA9il0nHU08ZAlfQjKOM93h
wLqDc9KQ9n6C4ZPMo3ortsucYDNnQ7PzJsJykLC9FGVwllkY3ePeOjWZtPZeSjYQTOiYSzu4zhjV
3Fe6ul4M2oaxaTip25Qy3bed+7ZC5lHM5EM5CW03UUC8Vea9MIV3FRrJ26yyfNdL5wUxK1XkkuFg
rBl9D4cggG9gKPErMeiPbI3pFXUqWaxi2jdD1JzRbH0mZZ7HnTd+uhhjNpNuc7CuAZ/eYyBpZGHM
5NfZhR6Ugy67tJDpct+qngx7OT+FWagPKoIRt1TDRpfi2kXr1BVRfVgq9TFokt83ldnGdriWzFH6
yODnKxs6uY14psvW/vCdW9Oti5OFu21T9pAN+zH/5aMOvpoUj16VTs8FZPmNL8bgvh3liWdwOkAS
ZggKHPhhemaqivMF/uUm8IG5Vv4fdondFatKwh+7ikxYQXwYB21guwsYW+xqRtcdeuezzfiWMNrc
Db0NbS41b0isfNCLpuLMygZv6O+Gpd/WFW99bmWnKG0fQg3Juye++9AU3d2CL30kwOzKqkk7Wph0
EEup34RyW4IVHeLz2pfKVjIWCTtCd7nnbLjiajCJg7ZxlJCdDpUc44pswUktj04VjRsHaPBmrs0R
ruxAloEFVbFD9RQ2LWwIuz9aCVLmjuU/1kz7FBgmPbefAgXvPl14gLHN2mSL0+WRzhVwkOV1u8IT
XLbmR1jlAYMX7yYKByAIMkJVOwwfhUUV5fukm5k5QmvcjOC2jGPYu/dD5PlXaUQh1CvwDOY0nsT0
VWbtYzsQo5u9pzMmQURJ1Pz+mutedPdDyi1jzZ0mHdqKg8w48iV9YXnmt1KWQB5RAvQqe/eBvdCg
lQ7mJuBQaOI3quHTcI2GYE/umPqOWNoYREZEUKPyjF7mxsQaV+AH1g1BDyS6Uo6A0mRnBjZJGf0p
JI+7tsW0aYLCPyxF/1YBHKcQh/mamcWzHfaYL5HR9P57109vYd1Xd9nBWYOwIsCCcbBGiDQWIbs0
1PAeelglg3guCQ9VBhBWqsxlF07W1aJMMDsruw0D1p6tOYwzM/gQDDyxXTbMWTxtAZjT7wEBh1un
Mw38xHlxTvV0yrP2vatpcESbHh2FW2fUYOmGyQ6w/vGqT4be20PBGah7rGAhoMSamOnMJ89GmNvB
pR7Xjr+FZkrEWEFM6pE7FzM2A8mDD7+YC/HBGawudgRjrMwjBlrOT8XyG614et9BJpwQtfN+1gfE
qJxFCRd1iDAIza3Jc4x8eSywGSWJ16MvNxhWEOJadR0mekfFSWV6WyOYH5Zex6l0H2iHPypSeL2V
7NTJm2Yyj+aqFfDpW8w6VlZ+6+nwmj7/tlhDppz02R4EcQ0+AzaFuN9px0M9UU8C9uY8H8aXys0e
hM3aFgktbxHEEpjTgrgd/W50Xr0hBerDLxz7aEWxBcYIvgzu08HjVEjYubndt+F2Z7lwEjbUhBv6
nBedUydk8KwAabOVSUfGt8w3EvB1oLaau1F2EfA0xAatkU1sqvzfiTursz57uA/u69J9K3KepTaZ
rhLAVXcJhbkf5egFG2jKGJmSw9SB1Uk7ClU2ZptOmBpYGWBW1iGXWjrm1u58JBjwGKu23DmoTl67
yW9if3yam8UCQUPVYDRJt0+54k/lhBaodmesmax2uLqWi2FGcl+umeaNZd8YKhd7tURbe4ZB0fYq
x6In8F1OV4GVnM0yCLYZy2Yrbv1GAhzoE1iXmgEqQdtQVUg003Y8RPCaA7OPXcPYuUPFusQyvl2R
/Hatatj1EJq3XRF8q2py8Bbmj/Mw7ybxbIbirSjo1IqWraCl6z/uytRM7qZlFw1NdBFBTp7v1LVw
H/wPRjNkFfb5c5e4Rzcira8uodG3jcN/mFe+dz3H9pwfXb16SbuhfLKF8yuAnG55rX3f+fQg5VrI
+rn5dYLWcrbq/jZvmMjKNjv6bJPxUIzxMlLdBDncUYczlM95DRCMbi5Hq1DjFj+AujpgRYKkSx4h
tkQSVKLmlRlXdAtA8/fkYyqMujX114IJXSehBqPvhaSf9PhmgWtshVnmt+5UHmgTFV7SSD7jtx/3
uhl/e2zozkGAI1+6FRNKn/lxyhKEFc1rlqsB/3rPGN5I/xCLGfdqvgYI7ACNr/8YAzKKJS4GOq3O
LVq45naxY/oJOJC0LIZ18ibzrL0bCPVKm3pPmiW5bMbMOqXCC9j4pNbjxyEljzCsr96Be9FKKqgA
Tt95GL+ZzNdnQdoPrDar5QYebCDXQzfxJPfGMe1hMjVs/7yVTduRXgVRAujBlC14qo04dFV3FVrj
+89G24iYQUXwN7aiMXY/Fbli6h4zt8KORNojGAQMPENGFLM/fgCOw54rXxOb6b0sYagWAYEughdw
I7V3H83wvYia0xVfCJHIJbiVPvaK4Wsy1KmsOPmGpqXxZRDhS3pkPO7QjUJ2EPIhAq7HMloR+sfv
d4T5kJuwODwYnLi0CblAMeo2/M9jC11nJnZSrbfDR6iE3i2pfRVoNhGqVISYSvFsaX6tLl1qPXNN
kWG7KuaIsCymg+4fM02SLpJ+yZ4TDFDtfgtm1jZybseTDnW0i0IrWFHq7D+BgG5EDvUnnBmPJN4n
HoWSxnx8tzHs1yYQ0WJGjFLhzK/HIs5ycVvioSkkMm3DhALadSFBHb56dtlOXjkm2s2yz5+4Le50
Rh4ZPyxLB8cgahpEKko8OslOsM6b/HjQwB9obzuYI6Ho/lRtw29Qg38QaX3OPZLxypFVDzIskrhX
sizzPhbs/pGSI2A2EMIMcMlotN0Eh06DAstilynmdbDLKLlIbTqq7sPQnbmTpscXUvcGF1fwZTlt
sBfiKU+q8oDDFqq5753dum0OhUfBY/YYVRwNfrwgVBB92sUHJr7XJcLqrM5JY249HG1FcWwXfHmy
t/dtYa9rHMLBPX4AW4ALYWITwx9789N2IgGreCgDYk2WJCsOLceIhZzt1Aby2Uc8Fxu2W5z7+qnV
TX2NjCroPmciAi51mp/dcRiubPeu8AjRIra3a581eMCuTyVcJW83khB6P+gKHeZAo1EAcxoCvh36
W3VaHM071jH9qyhWQ8613jYO6354NzjWeSqMDys1vSNSz89sESWbAlbrjnwM0sw8OV6/7Rwxn3Sv
zf1Y8/+G7d4ph4QXpDdiDL/LMcWzLrBQh0Htfdqekx/HRch9AOI2H12uOAY78KMomqCnsRuFUWe1
EFMW8ZKU6hbbvH+YKHgtoc5QkEKEDxn07468XX+5MwK0baImhzUiswJD+vI8OWw2UOZbsI4JlB17
+yhqYOk5drodN/h3MWoqU464kc6U2fmKFOtuZF3W+3VoMFtEjy7WW89AHbavzxFi9cHFTjrIFl19
Hv6YI9cGGsjHsuZditTkbnLbsa893O+bxhXfLj93puuzbxpHmxsszoEnED1aOsiv+ee49SL2Vu08
qahndTKigXb4FTW9Kw86ABCRth95BE3I87dlOnJJY68k1PnR6sYGONtkbYOgPzk8FSGaDD2jWjM6
plkY2J9tH1FMiZeI+nK7lN99OgG47NBFXYQZqePS1TeFbI6zEXy7JeB+EwtYR8dbqmXXTxiQPabU
GPBPIefwbm7G6uDI+qEuMjp1sU7Pk69O8zoNeTICcZ+ZSbNBOkVAg9ctTVoPkJ5SmxrCZBVloa03
K5oEoyAfbGyTMs4nSm8mEC01cIUYiX0fk8MUAEbaV6fJpw/AI8BFa/HFVljrdqqGwuRi6duqIBhP
GSLGo1RjBdf5013G5B509aFXZnTqjIByVcrb2jTg5aedwyyZ0VQU1sZhIBOawZ3lXnWGpQD2kQgS
1TeEYVKTCWWucpKenFhb3K141aB1wrNvJHs1pMYZqcq1l5CFYsyvRcMPoCdstV6Gt6uCyrCXIWrm
hpzreJg6n7NuWyX1dDehc1SRNK4m1AGQMJJ+X2b5ikDxj+Zim0+APV7o8FvRe/c9T3tSWjyANeP4
pBnzfSTnBNtA0h2jrse9X2YuZHkwY5lHicj5ZUE1YefGFi4iySHBgCsrk2KBsNhEkN3kpam7zxRS
FjwZ59UZH46TvCkGynbXcg+11dfPM2TNWrfgb5uasyYtHtnHZ5dwBq6LPVKuuIHGE+8/p0VhE4wd
JGG+Nfr0CA1cXYnyvW0D/SiIHTUIqCu0mu5SiQ5uCgn+8HPZbIdZQzp1IAcH0mZ3KViOswpilEXo
nkAK0Qb1wbTKz9SFUasMvIp85M9IhQURsIBvstG97bUkZabGWBth14wXnyfyR6dR9MAfFh6dirhw
dEpBdzBnUivMz8E9qNlzmCIKFq7BdLS9KooBqL5CX3iRUV2fKN0+XWuUlPzWSc2AEBg48/qY6TWx
dvIU6MzaWJbu1tnjoQCydzfP5TPfKBmyXk/HDdNsNPN30B7r9w7pu7atbEeslrP3l7rbtbNhknZS
ZOfk/4/QgOtUg3RvEaRB5PA6D2rVRBCP/6G4Am8dgkKA4zXeDcDpatXvQhtnhVzM5Z+c6G7facCY
Tiq89kKL1yovWOxEye6nH5B63AZTJ89m5X6GsF2MrG+3VkXh07boFEYxWOCW1gR26iifEf/2NrfH
5uj6y1s7cecHxNNOrXWDOyyNqy6472YeDotksi23aJzMfDiTuKJNpt1LruAbRln4XDGVg9NL2ZW0
jP+cxFGUO1QyxNsGHFErAWQtQydYVVZGDnKRiwOQQVSGs8kEm2tJ1Muui02/6g6WDmO2E9WtoTKe
XmgefTKAj4YX6Rj5b+LKWIaP6Su4zodADo9zZ04bNufvRZve5RURV3lioNLTDI+TPnttVP7aud55
rkJ7N9npIR0mLNz+vPVhzBykaKy9n7KfJSllSfMnfEnNDuftn0mBJhr76srR2bNwm4/GI5evSF9N
poBcoPjWS8HC1efjtmJ6tGqAMTMB7btMuJ+Dct/cJrieGuerA2SyKPTppCzC5mtZd2QWvZ2SJ3Py
PZAQBXFUhfNI7rB3kGX7i3saWQgIHDSQkHw9ze4UsDGt+zmJgoey9P7oIAXPBhgs98hCQRnSDyxm
C8QiHT3J3lD6tg6oDJllW0V65N6NdhJ8V171oP6ZmG0M+zSW1oMS+WM1cqOaFdlArL0romY2dkDo
S5EjI+gQWSxAmyEfDluFuHwjHBaVri2PDXBfJ2hgSiXVk7DcfTcFfxpfvpqav3dwJsnfpvorqBm8
oTzfJt/V6BNSl4hpt7TlrSRvY+N6xVeo2ktkYzaQ7dkEa38FqKXlV7RuvYprXGEPaW/xqgMTiH39
Rsqof92RbU4Xb5FIjTDaB9B5MFVk7pBFxWRJnRx2cRt0wc0eWzzYomK4NZDkbKIWVo2fCsRlcyzg
lTjKnmjistvWjh4gKEHdZTlROnyXZdZXqLKHNQn4CNuj2VkuyhSlslsX/9Puxz1vGgssbBKldiw6
2Fmw7mf0dTt5z7LzIFS7KBI8x4SZyb6IeMtN4/CSetQ3xDWkywwyvpovJJ+E8O+JuUcFYk1cVMS+
Z1h/HY2aRwIjsIbmSg1Y/Y2awZVgxG2xzt+WBsUICJdpF1hsR6/HlUJQjtmGlDh8Qy37H8VIqhAB
EyeVN/ukJ1wFYN0mspkx8efRAIOP6qG89WvaWYIaSszt20jl1fqBQRLBmqI0SMlxkpg7QXrEdgn9
Q2+y+LV41aliLPiN/NRsGrxN5uDIyLez88QsKWCUxf4nc0eT0zi6pDTshlT00Mx2gK3220kwhpaL
JpqnK5gyDQZjm7E7WXb1oK2VFw82iDfAMAGQCWR9TEpvhpEktQJyt1+8eI7FSSeQNPh/Um08NFg1
kHTOzI+b7lDp4nfkOP7GeZi6KmClUbwZmHI39BdIDUR3I3xqLdER6Thfctqug6Hr94o0KOk5j4a/
LaoszomvbNPFPpgRplx1ttiqq8L8TXgDjXtE24PWAZ93OTyki/87mHrmDtVxsAK98cP2l79GJumT
ohNnSsWROnmcHAuiIrcg71X6GTQIn5Ro9l1gohN7fMaY9ejJ5qbCfLYRIHy23Zxea590z2GurhYY
V3sv13cpkCg0VCNT4nVSsyx3AW35JmQqbpE11hEaom9V1t3oXt1kGLB2fkmLlNCGWUuOO1QeZamu
q4SGZeCrAvQc7JZaXofe0p8mhpFZY9Fae6xygorDLHyre5RZtUcYR0HbZTPy6BW6ItYY9W0m/XYD
QrXhpCcUYy6uM2hmm1k5n3k7iFOf4XhwEOQrDPI+SzArq0wONzvfKg+ift4eyUjjlal41Itq+G7V
c1iy34JkkpKqboIyI1sDLLpZkWpIZLXMcYcjkYuM0cA6QaoJDLFdSqU3D/TMXD/I4FW7h6twgz6S
rCkgGbzEHq1xnz7aVHn7tgQKUDQ4sdy0OuQ2RTr+wYARK9g+Sa2q+Qw64/Rkg7qlFvso2qHYcOBw
UY/6rWyGz5/6QbGurdnbNSaq7ajA5FPDjuHlLYLY6Xz76Ck6n9wKlpPdsYNLg3n8Drm754FwClIn
t5XT/PYNy3kLWigZHgkoT5j7FkDR83KnsAQ6LeWJniJSXIMGU1XdvFdNAEQT4e5B592NJ707L12u
q5a2JUEltUWbgmrBo+y3RwMRsPsr9LsP1PdftPWaNIph686E8Pw/6s6sN24tzbJ/pZDvvOA8AJUF
NINkjApJIYVl64XQZM7zzF9fi7r3Vspht1XVjX5oIBNIp2wxgjw8w/ftvfYwcRo2Ol4ympytHz+n
RTB7OpyCmDxGI6BvU3boqukLb5hLTuIwbky9uW+TmM2qxG2Fb23OrRvAWnYNutDDUF63ifqYV/Gm
Hef9AnCXzXEX+AbBGpZ2Y6jFpkQXvpzgSY6Eq7WKSkpj0VMkmy+hwgJjIaUSGxjejVFqK6S9az8Q
iaupB9IpAKQGZbbO1YrSyhIVyW1wza59kKHflIbk+EmzC3hzEePQKI4f+8S6Har8SzXCNxa/NpJ+
Xy/d/0BtToqFNAqcTIKIkoSqEL04Hn5/1YDxIojprqvzpZqPbiPTb4emvqo7ckqygFZy6T+rQeIa
RuT0GTNnx4asnJhFWNccWLXnWOSsOFfiUZATfQPpHhGigB6H1u+OSBfUO3J3ztT8phKARPWdp4fw
6RoS/YTytVBFjnn6k0CxcJgs8ptMooY4G9rkhV75md/ZNKZEfNfs58txiyw6bP2nMWs3YACdqbyT
KhERfvsYNtI5Cqwv5SRc5TNd20k5zHGTbEwr2GSE0IocXDjRN8eqVbsDdwugvxI7aSoeSlFak9+L
TnCUv1cpBHhlUMx5pWaSjwnPwlVBFbAFabPpW5lmk0E03U7P07//J1t9+Jrvf6bsV8DiICtSnrLY
G1GWEMMHgZ9sBdaw3aSXbLik7F4MoEAkevGmzNgdatMCQ2zJD3LYK46a+4YTKsvOdHhFkl1968cQ
vQQpOy6RCxbSjRMnY5vdO+d0KeuvyVeG86wL5s6k16JFaFc0BOO9WWc7oQep0rOxh96qZ3uF6GSj
bKEhBmSzBFJnrWqxeFZgdVgt85o1dcKqodxtVvOt5bP61nXFvklFqWhwkjElLWM5a/q1triAohDI
XT5oMt209DZTAxrwCjoYiRgbdgkcmd7/P/6hoslMW2XbH+LZzaFY2Tg34KaTIwsjuGzXqHxbGxDg
tZ8S6GcgomDvSVhNTExdERkJAsyWtb/P+OOIFFPGCF4U1rEVyDkMZW0fk2ZD6S1b0zKuO+VmDL5P
Y0Oxs5Ull4yA8orkZVWx57b3wQMlL0aGclTjC8xmD+W8IYGXWB2HBL8H9MzJqgsJawliDjCaIboc
ixPH1zPcowjKVzEHHxFElZIX7CHQj8AYGu8raWTQRdEaKMRaLGAFDo01uUoq3Sjlm4zKFBPJbJUN
ZiV9H3Vz7KUWAUpVUO1UD93MfYi27dBmHcKasBc9GSH03JIwSeI7UuT6OYTyrZVGuM+XlGO1+ZYs
IMwSMRp2SNEpBcwwOcYfzPJbhVTWrzwcmnfy+KZokn9dWwo4XKJQWz+p7ulZn7uhEFw0KRjxRv9E
wYJjVle8hEn9PR6nZ6OHfNV2yVrk7VxlVj07jdlhSEVT3TeYy5s2bG8xAtLIk9W3PtYpxWr7pODt
U7XSC/LJPObzV73xZ9e0oq9hgm9gHMly0ujPRTM5ubMMUdKKvnMWJx1zanxXShSZN9DakXZJ8xaz
6YAUFtNW+hVeJ4PSLPuNkIvmVVGyqiFg2A2DfFP1lrVpwmFysI0A9KZn49RJMRDeIr0yAk3nT3MF
pfO1SmeCytZOnicknlaI0NGnNSUEBQtKD7zB0IRxJYIUcWAm2fQJsWtjN0IAEewmuj3rEKdZS5mm
H8GcDl3auXNPcL2cSjtR2momaOmQvsRaEelTW+2YrVHuUp8IrrJC1x2h1o6RJsmbMDLfJpn8CWah
yMkogKt8+FiSXtgKDNx4RyQ86VqzrqKi8Y99KVOjzvdyynZaCwtGHlurfaPQsVDAQbELSsHTkjFs
U5WUt1Os3pc06Mqhz+9iDI+3Y8tfGtirsivXl+Sw73KZJ1utizJbDf1pV4Xc1/YLisDJKWO0/ZmW
fk+pjmqTOIPZjTaanRYMXLUo3bKeXnyjfJYbU1/lUogcQCLSj92Hk2uoxs0GVWRqdeyKK5CTYAYp
RGlPDYKRKNImB00zWHQfA94sQm6NSLzsUenamRk9KUH+mJb+SZZwrZH9KnAwq+O72mJ2HFv5iQAK
050qFbGcOqWr2Ajf0GzLbjaHt5II5Kpj20vg06afrZZuY9vSyKeRFQV16KlkR2qYetCn9AfOH44B
SSkfgw3N76uK8K9VJjF5zypw2LZ6noidWgnkoEroyNxFaq/op3KoXwt/SCkns5kF4HhT0/4YexDq
c7KKE1z9Bc3lQTO/JD0JtXUtkkCud4dOQXWdRxQcWzae0cgKG5ckZYltvhbHJ1rhVKVh9q4niWJQ
rL8M3GVJ4WEPGiFCLcjqIMKGnnQdKrcZrkwQLvr1e5SziVsYbbeyhJHoCQ83JCed2SlBgjkxuNm1
IfNEtLSIKb1jmxkanXVGlVdR281rlPQ4irpyVar81SkMh900SxMkf/r/lENw/A0pMH5DpCiFFnZe
zkORJs/eWD2ghEC9p3gNBgpxzo9aUL4YYoUMQ923+hC7nTRb+Jnrq2QmonbAQDKMxB3J8nCVUtp2
ihlKc2PyDazgTJ+PmN0wtgseyBhUW6KwKJhlBFA1jLNFa9myoFNRTVpUp9WxL2SCPaqYMnlQPxFs
tsNEl5LFw3Uo/rLfBNHgio21Htk0laQwe+IsRG7aCtdTh3ggKAK3ylJEO1pzw/fEsQgZOWEPKEKn
YzveUSsaVaoQNEDdZAxeRQsAdgMMVReJhZDKrcZtNdg6Y6yZW3toBpoyqvVEcjdaSthrBBCsqgEX
QtDRiRP15K0z9dLJMytfpcOMhLC6mRKNbjVZje4wjNeNP72UhSZsYYFLrOUIUWJNVL067psVQQW2
gXjJoEe6CvzpLKRpdWUOVeRR7k339WCw9gbDbtDGGyjxvacG9aGbXxfgtC0WWsCaT7B4pyUHcPyo
CLKZE4cviVjrOQJKOQhjOvA+RGFivAdGPtXSrZUx700cyyn1zmut4vdmYdSw+am/a72xb8de2qFE
diewu3ekTWJTSehBiQtGWbPGU61DYm8z0brtGpy6wawEu3wqGo8MUeddqBb5/nBXFaTMIYDImDUA
pgZXAzPorNF5nmr84z5gOjVqeg958bcYD76n+Oimp/S1R1a+SqjQIvEgBUPr2ltZQ0dSo+5p4eLa
MpRzR+rlIyEkt7OgYaxQkQD7+WvU39GqAVwIWqelcGeHMyqvbrQk22Qz2Uzps9KM25Q2iHBo1PEb
zGx0aA9U9XonzKQHQV2q5nqDEgx4srHYFhaN5LtuW5169JbjXjKBxVFZrMHV0cRD7AKjEe/CJMO/
FYrFPVSR8sWS22CQ0mPldsgXuXDaHPqOogvnl1UTCCIIdA2pDO99nHxvhGqj1bSdQx8lRTgGLx3N
TaPKvmVSsJvZsfrDK1nk18NO0rOrRCffr6v629EqDlXERocMlOcoHk9Yvva4Jb/opvCQYMcBrRSI
Oi6Afp+QmScE0n0t1G9OWWEsGqr5tWC1XDV7EIu1J2QV1b+xeR45KhFNGpgg2ekgBc+CRHFMG5C4
oJRrhPvO+haFhCdL7csU1C/iKO5UiVgSZWRsSAX4NpgBRBDYUS+vNRmb1jsrI0MaN8/UfvqIB6kX
whlGr52bko2mbN2n4p70nxgNTfKiymRbd90bnAs3ifFTyDS9gnQXkDEoq+1XIKi0dOgfkd7qmbKa
rcTF/ss+giPdFE6Opt2Y2mtEMcggWFOUiTvHlnArBQY3RnwGJ8LcUNZfx0g7qZQe2plAk5C10Akl
PEAN5cCjRVGd406kZ+uQDHK7y6p4bTDsqRMBaNbG/jSnMOqWuy/0LCwBTxpXSrzKi1hbE0hKzmbt
QsKAxFtTLsbxFnm5znLEnmXDXiKo2Z8HqBLXUT59gRlxrOKo3pA6Fq90VP+cfVGWD2l8PYudutfq
4ZQAjT2OTb7rZfQPkSFs+1p+zeo+9LShpJemFGzUh1G2CV2t6Umu/SyYHWVktJqmfmLhwZ+Um3fV
lGebMKVYFbbNtayQEhvVZErnc7N+N28I8QLNLLS7Jjf1LQYuan91Dmu8n4nvyEDytWN7pwbKahOr
pE0inyqpYBMSQxHzXYAzCtabVAn9msa0jy0L6QVeOXck2ZL1iiLL0uqIe76iSQOykBppkycWzvMc
e3skEoR3lqLQ3LSLkj8fydAkDzB1ZGR+nmUGqitY0bNMvW4FGTtmMlmSaGdKKGqB/nv0aXyYcnSa
yrDf5MVMGVK0XKEHxW1Ru3JKxKZOhUn+faoZSnPe6DxLu9M46Eccm/bsF8HOh2Tv7DRiKWg3NIZn
dALOFYEILaoiXiUYqyjhPDRVL0mfQiPPngirp/odsJMQx1lwG8rqK1Niye7UaNhKKfq2oR7J67Am
3vKEukxChKgVWrFb5arstoNyT3qfYJtdVHAcBXlaCiM9K2xustER5CPkroXHkNm5OfsKNbyIbqgr
jep+DpDO/N6yrf5McFgQYshbdEMXFwjUjwSHQVAw8ohy5RJGQsxELu+UgVA2lmd7MIJHvwfsohkH
XzIJHMxDB8z725ip2FJrXIxUCM8E+xwpm3jLf0nzG+x0fiiFWr+qBwSbQc+pLfJPlJy2dUjdHMG7
2zfiUqeMnruatCTkXwLuE45xrR7oLvUPfekNqWpEyIt8g4ZCI0QmP0tDXOwaOtx2EuXhmrCigd+k
rWAwJJ/AQd7hXD/6xzWDgAqZiq2C1Uq6uC0qKm2irhYtW0+WX1rkS/JDyfmnWDfIHrJS/D4TcOBo
qAGsOTtS9Gb/m7VkuRjpQwmaHKgRpf4CTK+eLIyQsFxlwzYkWKM25MdBKGAVI7qjhgnjC+kFQD/w
Wui6lZyQG6XWvyel+qJqIoqeOOV89mou3IMcmyVh2PneJ3Zn6utPzN0LwObye0NQRYlgqXztd6jZ
Bwe/IhJZPmNfcDtVP0rzkvFrBk9damKuQsFkVw2f4fdDEEf+zxeFJgTCevHr66a+MDo+XNTQZkE2
lxZK0J2ymnxQEdPkVJ2Z1YkjxXsAacEWmv5U+3JOYVjepymbFnJnybbKMBlQFCDerbdV2WRqzCJH
ICxZ1LJdL5KlLIpOUctvQqU3jkGKGwQnnA1qTfSC2B/YLc7U2JXrKA3c1Dd6rzWU8VSE85owI2Er
VmgIg+Q5SMq1ZtEjZnfceMb0Fc/UNzmjmzixs7NFQ84ZCZyoxbbNKOjWFehfvO5+LWEgGqXR0Vr/
i5+WRNta2SGozkDNDLsylTt4gpipLA+aFYHMfdjRwi9P9JpIEk0OSa7cVqax7+CUreoH9DFEZVho
mqaRogdbkJAB8RrTw8WNgu0atxU70jZwwlF4pBoQyyUNyoLaiO5fV5myt2KQIZRTehfz17UxCMdF
agWqNSERZ9SQk+jG4ejPhvVFr8ntCDt8NU3gNQW58ZHECabIvwkaruy8E829oD6MacP5muKlZY76
KiRxr1cnmC5T+4SAtDnX9eH3Y+YnxrKhwXClemFJtElxJ14MGWsqgEAOVcEygYx+zNWroEgezKEp
6PCFrW3KmMEig0CEJSauCpItu2UZBk51nmIn1hVEHf64iWvUOlmDvyht2m9Gorz0EVlkw0iaBB3k
VSgQ7TLNpEOVYfEJR+sn8gzQHFmG8a8gxIRGevEVen5SRlS5XW05pogoGSu12g8l2yMM2neaUEHv
IJTm/c79j6j9V9FLTe3se/vvyz97KcqpjoKw/Y9//+FP/72/dV9k/OfyF/3we5v/eP8x0GDnqX36
4Q9u3kKYu+3e6un01pDc9P4Z/vqb/90f/tvb+2+5Jzn4n/94QabeLr8NuV7+j79+tH395z8AS/0X
snf5HH/96PiU8a/+V909w/T98xf99bf/Ivbr1h/I8DRJZ5xho9MXLP9fxH5D/EPUYXcg61FFRDA6
HApksm3I1eQ/cKUoiqXTc5U0SWGibYrurx+pcMtk5jugCZrMkvv3t775cyrmhvEkuAt//fnfSCK6
KaK8bf75D1h+P8yeJpdm9GiWCPACLqp4yQPlPU3MNGS7U/pXDdstJBzIO53FA4gb1Zm75oQn3cVu
fd+hfqlniEzBHUA7b0h8TzFPfqQ67SCgIxvNoxix0pGPYzYsbiz+9KjNVlzR3cJRNV/V3zSBI5Gv
QtghA22VzVirEMpC991m1P8IAVTwhAStk5CDqiQVforurArtKp87ewDQXynBUQ0DtusEo2IiySNl
lY8Sela0jVGADClbRKaraiGX0bYQHmFHcnJH8wZJ5FEVx/tW0VZQ4RCG3HVa4SEMRVra8la/SjXg
enlt4pKQOjxPmtMkrzj36NsK6CtBZVPNUtZl+1CJKCj70Yk481biTqq8rAzsHFfrCMRAEdpDu/TA
kHzGFJyalCUZHfCyl0NotSpJzy0J/Sy+khZ10BuTjF2Y4ooMjoCqvEavq/vC8c0mY2WDJtYW8QrV
B7SnsdRf1Sr6KPGoiPdNdBdZ3xEJo3Q1bWl6SMjVmnRq9NFLvkjzy7MxXZfB41h8GcZzS/NCKG4S
mgb4OmOIUeo9+lE3KW/ZBNniNNqtehgnn6ogZtxwk6Fo1PxvS+EPYRkhYwF1p2rdSsOV31ZYI2k4
0CVHL4p08FEIiIWa+6MhlI4gBF4yTe4SXyBhbKvIOC444vH9p+d5eksKsk+/xgDSEnibUU0WT95v
NPEmQmrlq8pqorhPxV96QtrUR/JXwS9sHxWnXFylwUSaFelAqcAdG+Jmp2jZvqiGCGIV28XO4kSK
hqItKCV0kxuJRKmrHaZmodyA5iPAF8GDUq8FnVjrjNoLUkuK9F7qfzWjs4qRVMBdRTUuumV7taNO
fEXLzR2xxKRQWO1dJbCLFIMGOXDOllY5adb8GgcYRAzlPs9nt1+AVXgf8etP9DD8vF9b8q2SEvVG
0lsZVAhhI7VnX4eIqZzW6eILN6rhFlH9SdEQyGlv+Ui+Au7fWdlpbCIDy3rg7XYGWcZ6uU1Q+rTa
g0p27NRFjzBi0dNC2i9WNJDWSYmjBWSKirBqybkqMnCxin+epYS8HctLYhqI5jEezilwssgXjkpW
X/kTqlEy4uZTS02zxO5WZTtwXnLdcSIzwuucgokVCKvF9yCiSoyNjoSk7psiJY9TYnmVtrSKryGX
XcvidvaRsqY9R2WyG5uTySpKw28GcUOGgXmvZuDmErVbMUU+qdkZ6T0BRSNDaUQoioQQRR7azH3Q
cuA35RU1Wo4+KSSUR3GGwWMMZ0oGxHL1WLwp1VahRdf1mm3HrKY7Wb9KUAtjRHAaiwO7qtvaBJNk
CYcqHWyJez+3qpVckclLzWgJ2hC8qQcBmWj7KDFOIoIhWxJoVBpUOIgTE/WMlXWyWzgdZrOVUbcl
fkTZmLOIWh5b2tYNjjFSGFPStjJ5I8y8S93XAskFxjvR7qLBaWZ1qxlfPiw2v5jEf8Si/jWF67CM
OYbB47sE5Yd6kNdABRgb7CylltrKvo4+gYjKP7Lg/74IVEiduBJFUpcP8WGXHbH1DVk0DQeJgqee
s9vYtJVnv3OqNcb3e9UeHAKZuWXn7JpWW/5Gl8//ZK//42nz58/AWvrxMxhVhYE9h7cgiRMd1ah2
S/zNnxze3g9n/zrE/HyVZcX88E2ztKNsV3IVYTO+QL70fCdYU6RsXcmt1+lKPP3+8V0QsX6+4MVW
DoFoVpCzxvNbcVLXXNJQvAAdg20eCDR1ipvUhRn4Vl4ZnxzfLyCWf14ZpDCeRc0g+0e/uKFTqfci
PjtuaOWUW9z1LqwXy9UhkNjpg9R55TNRWZ7sTBsCdOjcc0qFEvn77//LoQX/UVq2M6omWRdDSzTn
UWrrznBaZ+DLVytddcaH7hx6iOv0g3A21ssnEEtX2UJnx8x0xcrzyYdYjuSXT/3jh7i4FV0W63Mk
8iFQQDu0RFfNeTrTspYeQgc96l27AYHnIjqRXHFTPWS0X96GPeeo33+OC6b234/kXzfjYvSVvmSM
QBAMp/eCDQGctyolipXOZWvqdQjT/28veDH6LApO2RhxQaIzbb64jQR+Y7gIgdxy3XxCV5N+NVex
qyV1ilQAEUzjjy9XCWw4gpi2jHV113wPX0lM9vDhe9YqCta6l3ghFubPrir//HCRt2Gu0Bjn+F0v
MLF+Y6qEv8C7ROjrlDe5xyaG50k+0lHex+vfP8JfzFJcTGOe1DSgtO+v+4f5A7hbMRShyEgSZ7ea
vsPb/+SZfXaFi0cGQaAT4porWONDMvcgFuJPJsFfXsEiv4dOFtjYy9neV3vq1CnJqOE4YtUJbNVo
/jxK/m+PHhf5Hu8jnWirf13j4o3DzdEmYaYy+Ug2hjSXMu253YRetp7Xyu3kcDR44xTxfzLgf7ju
xRuGMGmu/ZDrohWzBzdcRbt+j/PJU5hmPxsMF9Wpn7/lxbPK0MJW5NXDCFqjFrUD13I1xrm4MT+Z
RpfbdTGB/fC1Fqrhh2EnLb7fsOBChuAAYnensDzEQXiVUSz//QD/1Rz18VKX3N4smgA+BVxqmSvl
FeSCPTIA21hrq8+njOUG/eZ7aRfvLuXbQZgmhqJsuYGJt0DWbkpV3oPjBfY+nCQsML//fr8Y/Et8
FRF78vIf42KAZGmRNobGACExnhzyL6k1nH9/hYtso/dR8cMlLkZFEqcCmbUET1Y57UndOiW+yYY5
fco4GkxpTM2/OU4a/ZpZu0rjetX34D4CEUxaCj/pk0/zi7WPT2NQRAL9TZfoYlIeC6jijWgyn4S2
SEZLuEoeg3Nr40R9FR1qXZvfX3C5gReP9IfrLQ/gw1Cd8kX6rXG9AWFNuIGhd21ke8RBaOc/Qbn+
anP1w7UuNhfAIVEzAiRz4m22b9zRIQPWq1aEqUl736F4q17LXurK5c7/5IWUfrFl1iVDWjx9ChEK
4sXINTMhn4cB7V9SkDUqzXudFDr4SRs/SlxZ7e4E4GiBegLFs+c4E3xyl5cX/qe7/OHyy6L44S4j
mioxFhGLLe6iTbSrN8aa6Ih188llfj2WP1znYvQUCDDphHKd8kVfyytsFN68kW+irWl3h9yNvL+2
rf8PipDX5Vt+19Zvb+3VU/n/QZWRR/SbKiN1yqCj8vhv9lP93L0+faw48i//rjhKf+ga8TbccUlV
NOap/6o46vIfQJ1lmfAfVTMxGvPi/V1xNP4wZMKPmQKoRdK74j35u+Ko/wEbntRRTCkEJSjy/6Tg
uLxuHwbl0hhCVSWTfmDKxHpdRoqNHPaTOVYGRx4eS5FUaPPOqs8fbsvNn7/tY1FTXmbPy4soOFvZ
e2ngrC9B0oNfQA03uIhgPFsId2alpz9TU41M1mOD5Bvpz6yX9PkradfIh2D+khCdOGQQGaMCjpGy
xlNDJMW1JHVOglrcmMjMRnrcZs95sti0Fduoz6EC53Nc/f7TX0yO73fow4e/XFwFWfFbueDDmzQX
lhzulFIb0PIVuA53YQX9/nK/eiAfL3cxScVDWXXkyQACVJV1l1PWrBS3afXP1phfP5Ml9MKQDf2n
XXGVdZDoLKQiSw3pBV1mtZMeunXoia/YT+G07bIt/DOCHFY9qPvPJqlfXp4pmJl4KXiby234MBlK
XV/kAXw3DvWdi5/7kHrCqb0Gg7tKOF1F97pHInm/xkb82Tf/1QNVKZow2OkFW5fbiTKihWOVfHO4
PQeWVjc7WTQaKZsQbfdd+dJfVTf9ethIn2ywMSP94j2gx6WL+LwklFgXz3bCrNPT9edlE2sPGpmd
GicrDhD6nwlDgJD8GGB4NOVxZWXXWHnxNMR21RI8XhEqH9frkbKHJF8n6hejYNTnVFYVJFfSs6Qc
Y6rBqgJKX9TcPM8diJ3bWCtcOMHI+mBNpcEBqc+DCETHmKSt3mVbf8boliao/nMccaO71E91/y5u
74wgdVL5RklujXhwUgsrj9DDiuoOBQwJBfL63B6LHDhcjBrFCDeDNrkZYNymlDAbzruu149RHrhx
iJI9oOA75LuS4HOz6b7o+lzve9SPNmKWZ232byIlYvMaJ+Nu1MZ9A76ZZFsbNQhfDsp9C2KmxAV9
EDGQmk3kJEt7oVF2MRqGCUl5UwYe9hdMFdBz2nZrDkiHNd8zBM6xproxsLvVXYAaZEGm8ATQN2+J
0MCFhcwTvmRpVUeJsqMOmDDC31f27WImWsnmkylgWm3ue/m7pj3p6Z3Ay1ibreP7p9FC64bSSkRs
Ddk3ThtPl98k6XmibFSqsTsiP+slxbNKGX0bCXcgGSW0v9Z9FgJXy4W1IEy7uMMIa4ZepZvwqMla
1zB3JdY6Ah80IwwwhH0hsDuz0GiCZaaCLWq3aZQCN0RxMOeLPdZWdZzT8hOkdMrOmjNF3VUngIWR
OOiI38asWaOK4na+xZXswSJrbElf03ldychFYpy9bfBcRuc+gpbRAuEUOT4Y5EuJ9Z0K+lidHlNS
yzNxr1YByIQCxfEIfjdDs927efkN39gxzpAeZyZjQ7WVHBGQRlSAfmsAUptGAIDNnn0LavdNEerM
449Z61/FCPAnHpco34GXWhGHQfrpF2C40wgOK3jN+TkwT7uTHjM4+RX6656euI+HARV9DzFSDEk/
fe112EI+8k04RDlV/aa/m7G7x6rodDnU2IESzvhmRB39heLrNNEnqa+NWnckHczbTIbnbNwvhgUz
hc87wGtoNz6Zzth5HHKLnJAHY8LzMutpSURcJSAWUFk5U9Y4AVDt0oAa2EP/OtMsmIocdPE3X+wB
oEG9KhG7NnDcGiBxuICl7ruc6w64bGucH4aBRQWXSjb5TAWmJ8XlcSwfFOirhUb1xSzXggl0JDfW
pnTFONN6SGiy4HQDtpARHhmyJsWHY2+YToa3ruMj1TqfwIoioHuYDosJq/vYbfra37WiuE9FPKfJ
QMegd0sx3dW9ebLm0MkD1PLBjSghTsydHqH3NOBYrw4l/Q2fuLHS0nZKSnlAT/Yy7JhKC/dqHB6l
+i7H9VksuOHsRlv8TKPgsfbQhoxstX9oIpTW0V2bPc7RIdT11TzDKTUx/4Q3ObXrQcdbavVbrQnt
EfNNk+OaQ7BCwMSqF6lGpCnlx2Td+z60VQOeXOIRXeUuWstozw5BNtp9ZZjuIBcO6dDYbw5Riq2g
VFaacG3O9CRnXkLtRffBOkFmOGMBBVRC+1OmlwakQFcOglV6GaIHXezPmSw5FgO4SBhxeUA3lLYn
1utkwnN6G9DYlGRxH/rSCxkxrurrx8xkpqgJEirn6roJXlvf0wTpqOOACca12Q9b2VKvxYamBS8t
lBK3ztFfmtjJwGkzD8MMV7M7NduiBUH/f50QrFEK1zWGjRnPYOPD6PHXJiaxCrxmAywD7dpR7Y6+
EtpmqTBo83XXm9gxQKpjpx3S9jq2Ik9Opl2Epc3wVadmEKZ0bavH2b9Vxdtq3Laz5tTfhhnUVI9Q
Zkh3IY46cLReG22SJKf5WA+0BH0vTcTdlKoQlmnYiuBEMFyp2MciGeVUAZ17fohTPCvw29pwtJsK
SK8grwtzvhFrfGLc3xLsjByR3KB/GwcqPjxEKJjYjO8bUmTi4MHgH2Y53icN99CMcjvB4BVEW6MY
SG6NaJ+ZwXOMN0MYMm9YGqEgX2KITwCQiurdFrUe5n6GVAReLn6t6VPSk94IZo0AHTyBGhBHhyvR
1zvK+rKECph87nH2tFF0LLCWQHWmGbu/ReJ7Fl7V6V4PdfhDm443bMpVm/ifLdGTLND6xhyVfdtG
p1ZBE2bhH0Zsb3hm+gi82RatZ0sxbW084U9xipiigaliewg3ib7A9N8iwDdibl2J2SmFqZUrpaf0
wmFQviQVOc7jsNGtbEOFdg1l0e61YIOk1PbVbhfruOYUes8D0tnhlM7pqWpCVyvwVOmxZxQdjc4r
mn+evEC/tW+L1alp1g3pFF1+lVtkimIlJEB9WVM1dPUggU3hZiIRIlTkdVhOB7MHcTCC72yra58p
xk5G/UoFrwJKfY2lZDOa8VrGKlvT5VbVbfDd7B5q8TFIsY+YPqAZfTuOlEv0fKN1iFSN8G7Q+mu/
aZ5ggsOb6VbJAlegsl8pV8TNIPbCV0TveOFf5s9ijdVAUhxhZHIB5B0k90EOnlDGBPNNMlI3HWKv
MIRToqGqU29kX2PJnHaZKXkLxzVXB1uXC3cKJDdF+NiR5gJhDwKzGwunWEShjw95ui/GF7CEq3qC
7hfDDaNnp4fKRkzum+lay59jokcTZv2pxlIwX4/y9YLClnJ8jvmxlMCfRYioWGoCZjZtpxV3Q6bY
fvhSldON2EIuBwqDLxGZuA0Zwkb851nTmY+4Sbp4rxfpc6XAnS5ftL577WqSDdGj6pgEioYdCXNk
a9ptmJ5Upta6ErekXB/LdHoOLJKcrIkkHFzYEsEzSp26CnJVaeicAQj3KE43Gdo28zbRbiG/JhWm
0Sw/qKN4lMCBg4dZSXTXxjDfsByQeYbFsIpxQJIQEuR4hvWdmkj4vy1cbjc15tSyexS0/iT2EQ8t
caY2hdCnuZPBap8hu6gBeWQwIgcVeUHmluw4YRGukkb1Wj5pN/Zkir10PnsHHDk1+7VBoTnL+qMr
02lJjPSTgQ0BrVNcnLJRXaehdKVzuTg7psGePBFk0OwC5QpAT7t40VCjBmzqfGCxVujxzHqE6jOk
oil6m8EGSYG4qRFds6ITYX8IuhaNYe/F4MIqTModL34Ea67p7jJlp9dkjvrXsTic5vxhUmYwTpld
G5ji1fmca5rni9ktrjOsMlh8EKNkQ0+0Buze0d+KKWFByVvCStnJj6RPPNVU1BG4u77cM/txiiy/
dmbj6jF4Fl6uHKiaYF0B6V0TpOIQRMb58lXJbozihulL7H1oMlC7cCv4Bw3kQR2eZ5IR8/wFSiU7
bqZis3HM4SAZz1OCBTy5Mnv5s3PTRVXy/SCsUXWkN0NP25KXc9WHI1uGe62bF5TT31Xm6g3osD2u
wA7tIi/8LBv6s+stp6kP1+tEYkKK+P160VFdsQi5/iv59jTCEifwsoffH7wvynPvX0+n8EiJRqQ8
eFkdVNI0mkeLhJB4226VvbkdPNVT98Ynp8DLKuSf10GZjYpM1Q1rKex8/FqS0vwne2eyHDeSZdFf
aas90jAP2wBiDpIRnKUNjCIlzPOMr+8DKqsyBLEYXdnbarM2a2ul5AHA4XB/795zR0Jphc7phvYq
mKwC4z4vrvkaugTEBH2/alJt0RPdymfkgtByXn39bfBZj6cT3LDOBO5ptwPv4b8JrGG0GLOHdoE3
eN1DAXag9+v7y+fujw6/+tl1z6YPkpAhzgOuewAsJLPmD1MlNj64deIUOkBWbff5A503tH672NkE
GkVNGXKDi1UWzXLqZOt26FjXCNXoNIqOuPCXcBgulIs+qt+cX+Y0zc5mrRHJOHUSLrMuTuN4UDmz
5bcXLkzm35jX03SV2h9NW1GHLPDrGJ0JqtwC8EiLGMkbXekJ/77HS7tKAeYuigtvxoeXpOqk0rI9
ZV80K1soQtnoEBd7p9GaJf5mVrt6K7r3F67qwxfwbJjpqs/unKn4Y6GQnsgGKz7Ken60BnEX9c1C
il5qwh6q5FbvQD1GLOq4+EYkYdPXuFcLHLIBNnaYDggWPcjeiv7/vAWzO27VACTrya2ueldi8ZLg
ATAuvZyXbvOsC0Pft+vUgOuXdMI6Hhtv3wt/b+ZQ+bJkndzmuTRJ8DDLWxmLnLhLrkdH2rhHDgkr
f1N+TS/Kgz6+oH8N9t6KPXughZUAv4G8T14j/sB+ShQyVnV+YU17/+78/jb8NcxsesY9Fltd5W2g
0LFqHbDXb7pN9ch3aO9uYnLj9W27LU7CLVGmS5Ej9qq8TshE20ROcCNfuMUzLTtFPyrq75X0n7f4
vVl7dtW5Bu1PrLhqiG/XybW6llYo5oD5YlAAJfg2XKOn3yfPA4xuwLA24ljrMdzltxQpxM2lr6g8
zZrP7s5s5mrYiE1KfKgGEDOVW4pE4ZGbdD8ehqXklPT5geva9ZKakLUwF2jwMFwUN5dnw3vX8rNf
MpvfYZNZLgmw06rVLdMvZMYAhHQAJt1qL3ByHe3twoIyXdpvA9LYUOigosWbtx1Kv04Kt4z/vPRj
sw6WGDMW0s7aUWS4/IVTP1yX/xpw3ipoYIA3pEywJvtT9CzxBOh2i0F+iLJwX7eQYNkZuwaWUjav
wUBJUvmuVWxOlXpriJzgM3TKZXOtaPEyKyb+Y0VWEeut6q3z0XXSvgDArx0VxNcu7sxIK0h+ThwJ
oajYHWL+lQazs0czJCk5sxs2cTOntFMBWvCv6+o6E8MlCabrC3d6+nb/dqcNxcAMNMU0mvOPHrTh
zM+hiVXLmCTacQnM6UF6goanXA0ruJQ1QgTl0eidcn1JZ3FhbGuWX6nnlAgkl6dc6/XeiHFxAsHr
o3IdBrsQAPOFS/1wUTNo5VHUNS1Lm71PRZ9AhFA5Y0t3RoPc2k638pJKoNNpNrw+qG9T+zq4Ub5c
GPjDyXU28Oz16UtKblGdTvc4uQYPbe37DVCzNYE5BAzYFzs0Hy4cJmkaKI5EhFPTfT9bx9pWzgRT
Z+Fodr7s1Fv6JOtq1a3cjXtj7ORFvLukzflwA3A24my/1lv//DiRX76t1j934PLm0jBzuczPFfps
nNls9aIhFvqWGYMhcUe0F6F29mvjwEc9xXAHLr0cMyHQfDh9NkGVie7ahzw4vGgHH/Kj7S2jZbtp
VhxlbOkBIuAiX1/ah358zvjrKvXZZ1GGOEKGMc8PXxK8cW1NciSF9mwVwXMV2OSTAbVIdG/VtLDG
WUH+znw9G3+az2fzRyitqi9axgfra49OBFpp8Upy6zpZBXeXcuc/3gScjTZ7La0xjeowmq72pC/T
Q75VnGot7aXFpJ4pD94mRcLbTvi9hWTzpj65C5CNC5HCxP/lS/DRenj2a2bvaqWK7L1kfk2SgPHE
ldE+Xri7Hy1DfLlF/leGqzPv24t9YmbRVOqb5N+E8+6jq3i/qJjELED7bv9DuiA4nwvn3qfx+Yiz
o2MzqqkIQZ0lXH0tsL6IVFMA6K0zt3QagdspfiuhJWjhhUuVP3p/zgeeLUTGgNmNbgZVzRFSnTuc
vIFKAFaOOjlEU/6HWu6KuN3A4MKvk680A9CPMh2qqbRg8dddfU85eInSwc7pIKW65xDc51RgZypl
K3bGtRfUDpjjCzvTj2+ZpFoc1ehrifOSQtPGvkl047Tbpoy+gw/ATju3SSNffj4d5I+WTsNSIEtI
BHWr8+lgeE2mBkUzbXWMGzFe8Fl669YJHXV32y4apzqMS2UdHc1DtWqc9++x7S6LTbZK19kd1JoL
n0n5o68VNAeT34RtDpHBr29/mbpaGlTjz80emO7jVMApvrvOcCyu6o14g4La9uwuYuMnHfFN3Yi3
n98TLH2/v4VIZLDmaVOGOfrfX3+DPtRyCWVpgIjkXftjswly6QglCn7+qP3AB7KGNrEHSbGICvT0
JBsW4UPk6UcwulcDsSMlXRoqNAZ0haBiyyVri7R5MlC8F0N3UmEKVIN+b0BkjQzV0dX8ScgBHXmg
a4nRu7Ga7jVOjR1BlXe0I1Z0JncG3mfFULCf61fEIy5pCK/KRCX7CTSfECk7iKL7BqycBcsC9qKt
Gu4DFVKabMq2hOy3iHimMnAiqEAWjc7kOgiF+7jpMBQBsxVBiLZTvVLEmyer+7QlXKPRCYwam/EL
qV8HORC38PkcxfB+QJm8y0tlmbmcuut7L/ja1O3CnbDEeghPgdaMQMJeJQiHAu+Z5d8XMoEqcYaC
4EbKb2o8WdA/1F1UKq9l4VbXntXvzYEUJk9R9lrQ7cyRofvalgNlU6v1Gim9HYPLNXyMsdFrJKjL
uAbcbsi8lOW6q6OrvNKdUSMpigowPhZV+RqneOxkcN/bpHJPVpQ9ZIm+VKoGRKhb8LpH+S4MaA/A
J/pCBhByojg7mQmOq1p7GEa6p7rUEJ9iReQFJiAo6yBwCBNOnbRUHjO33imuTL4j5YSmsq2BeBCd
GGtNJ7fJl2mQxOTY4rf8OilzQK+t8uZB0p9aT8OLqCzkNCf/pNwKxNw1IT2VXJEPZYJZyi+OYag6
RjV8p5Z9NEr1e6ZouAGFH25e0UgPrHtCZqC3ey8X5v98A4efWiOtlGVHYV/+W5XI7EWQJGAdHetO
Xw/LbFdc+Q5wwnXyNm0YU/vSS//bloMRdVGSIYBKKO7B7P/6wvmeacmuXNHnwkIP99wedOum6O6Z
PjpqFkpIi0BCsAEcv4qLC0vOXPcIvpHREXfitIY/gJ/819GjpNG6VsYECgflhWQ5YldJSrdfw3hR
bId7WmCNM176Kk7r2PnJZzaoMdvcUQNIhAqIixOz56hw/MH2s5NbetdLYTlNfcPx7sdHedM8ESh4
4QlPm5rPBp8tcHUD5N6cBq+d5gfMX2fc1E8kWbO/W5e2vL94BvlgSp3fYmO2p2t0o2zB50wDRtfE
54CPXkmL7HsVLmDpG51DcPINzcbPr/PjUSlZcQ7BqaLMviUkbCGnihg1lCK7Ml7k+unvDGApePVk
nNfzqhjQXS0Zq4GHOO4NijU9ceyfj/Bb4f19nihcAf8jQ2eZHuXZbrhp9MGCdsTuiZIt5Jpg6R7d
AxOSz3K/zJzctrbyFZKOvzVHML+g8sTkw9vx68BWV47J2MrsDHbRdbCRNpH9qt/0S2J/2IhcOnV8
+Kj+Gm1eARlAQ1ljwWih8r3FKpKr1xdu5Pyjzo3kU07Z21BVFYXG7EYKbDnEsi4Gh2ScPYVwh/4m
wabQS8PniiNGO8grP/RuDBRXUXHwEGpW4nhLZ//OipQFpJafd/i/6ud/SBzA/738eRI9v7xl1bnq
efobf8qeNesPFbyTDHQHT5HBivwv2TN/pNNIlOhfEFqpGJxt/ql6Vv5QaIwhlbbwebzDFP6lelb+
eJdNgmWY9JOwNv4T2fPvxUiCC3V2phobVP7F+ceiS5J4pJYL8PjArs67bbfxKouWE9TsjhgQXNKr
S50/RZk+BufrtTkNarCEUSbjAGjO5m6tuxKZF/Tb5cAn51DPNpaKmEPIUFn0bIVL5m9lgOsSD4IJ
6FxutHUP0QA9jqnUqxF5kRSbEBwM1AG3cvVaiScg5uu0aHZagwAmv1KDHaxANraIO/K22egVCejp
Va8cuzZ6IaWFsJhq0YOHQywG1ci9TQBABOnOS99IGvxmqcSV5TmEND7jTW/CAz76JMKHegab0V3r
FWZq2HfoY5COasEeKoM9hi3ZwSbxDNU6kHOHzPdtq1aoTFD6jdK6YM9ncmScEGZ4pgnMseSNRIqH
X9SAGAgVdIstYOhFmaFfbUhstSiNwC4e5XoXMxDRFOwDMb6SDxew2/bFB49Tm3WTKjEBRdsRkOSI
u08dXjxdAW+hOnkZLRoc6z0xi1rb2VH8FJL0UenHyAj2gU8nXiFxQjfimyoFxvxcsmdBPGcnUFjV
QNt6RbSJ5P6+zf0HLU8PAS320g/ug8JaZS4JowOEItfYmZG2dL3coVO9VMFaExnttJ6+g41LGVIj
0L1al/kmT/hnhvRrqOYnADf3QpfvIZUJi1oW3vw++TFGhaNLA60u5CGp0F3JSeGfmEXReiCmWC70
H2UkkcqFClNJ4MtmqFR9CJehUTpuIjM1WAgJDxvCzNbbeNtlsiNpbz3gULOJSTEkMgxarETUD9Bw
1Fv5shtP9TB+yaX7fmzJTkDYpD/VAz9qTIm72Gn9t3p8S+GsI8W9tTr9BZzUqoMXGJGJYJ1EKBCd
t5Ka/qvU+LY7fA0nlz76Ld84EdzzMlY/8tHf6RWSebG4zQhma8nBg19DyjI+NZW0F4V056peydW4
lZQbuC2AO/Nl5lvkXBgrmMJ7pNKb1npOInc/EPxFSXxTl9+80ruKau1+NDKC5Ki2o2A+Qc8+kLgK
frmSjrlGNF/LZl0sr/y6O1VmsWt0uFdWVtxWtfVV0FUnU1woe+JNU5NcIn/NQEAomb5FBnET9N2N
JfLTDH1JtKGjkXBKJCvph4odW95Rbcfb0TNu/a4+jA25X9pE1tS3WhotTS95gRj1ADPYLf07V9Ff
WllfEwLrkAm1jhTjmzomx57fq2gZwQjyq5+J21yWiGObDpbZIdPUa4IFnKisfgw1m8ihelZF0Heq
fsQDihYPjIpf3pbiLq5vEwm276Dsid9NkUBlUGJ7QMuGtPRaJJzRasrEMUIJ1K9JZJqxHiuIEmKb
rhE+LDXSyJnxtgF/NPHgbdWGhrXNQpUTc2QyX/wyWVE0XRPueC3CKsTDcZQBVrcEYcZFjDRch+7g
L03Bi1CCZd8l9PuumH+DeXbNaY58+WMeG0vQ3KcyEiGwmuvCVa6iiOSHs+/Q8eeCeu43+a0YwjJL
yUHTdMMUuRmzLU8zDLLQKKL3XnZJdtE62iI8umglnbv1cSizmdN0jeMOVj0akL9ureoS5HIB0Pan
ldQ7qCd37WOX953XYEuqvcPxc8HyvktH9DGXTlvzrdY0OggjRdRh2uHdmVXLSyRMpKvIlE+IANbK
by36//f7+N+dzT8mD9a/39nwssXf/8d+GZKXX5hT09/6c3djWNizYD2JMJpAfklTF/hPjJQpTRsf
GVP7X4Spf25v+FucSyd90TRn2Hj8Zeqy/pAhn2EC09nbYlM3/pPtzXtz5mynMR2EEWpx+Kf0KJq4
XX6dmvoQot70S3HVicPewteaKgCRKWL5YIl8KHHpfZB1NJzDGEVf/dUcwl3ik5OXZam4LAiTWFlu
Ejl6bnp30jjeeKPaIR7tSIYPFHSJfnkjwFcGOxNf1SUMdIIgcEWE10pL+022+t0oKylIooooJPGq
Iq2AgB3TThuQoyTEZvy/IcMMvrekzZTata75ttxJqq1YQUskjkgGUEXUtS433U6r6getU0EPRezh
Q9cHl1ofo77ejtWR53QvG2DjZd0muXk9YVux6G7PpsAHi8r0Ms/uKHtODh9oYDAPvR/wzg5w8Evz
UhJMcaXlITxS+NxEoIh1vPp8mN/4Xzw5QqumdUsxiLmcn288o6VpDXZ41TYCwQDmSBqEPr6ESTM9
IBv/6pXJl7OujYTFOnxWyTNlH0aCE5jyxthmA6UPQWyJ69O+12Y5Lsou3frFAC5csa7zvENYbaon
QRecXu1CQi2Fr3o0PGLHcTDqnSAfrpQuIiME/+MCY826JWBLGdtnWMq3bpyuQ58Okkk1Dtlw/CaT
dG+PVfO99QhCFWsXrHrgryWzRaDZQkRmNb4RG3LTxJBOCBn3dpBA3ylwCpiaQhqPvoMRcV/LbGpq
CXo0BFEnkV/ZPIE/cbd6IE30fyJBZIAYmJni4lKzajo9zB8vtTyFGjGlerqd8w62rIE65WyprCTF
7wiFGtdgnGwsFy9Boz13fsetJ1Lk5Aboz/toPMVwoMjwWrstsRu92N66JrmlAnmdcvJFcVUZ6mMg
A1+LHhSAWWD/9RdZ7DaCaMCyRtvU2iSArPC2ryuMhT7U1Rplb5PAcJPuhF5+GidpgJHzTWn1LzTy
V6TaiAsj1uqVMsrWghrjSzJpUfvmJo6ke1L7GJRMqIYErUUGONij7NuP1hd+5xXBbmviGp8DvFg1
JLYoT/dY1zFy9NeGKkKpFZX1mMUrPUZKFrRcU3aldBVpyRI/PykItMlHwr5DCfuR2RNyKxIZRsQo
S0awjqmLxkK2bproBoEjthEgOW610SOyL4pgWfWqv4gH0qR7Cwmu5RnrIapqLCvjru4GTJ5wshZU
SFigOAF5CRgKELKafOe30hXwJzxt2bq26kfoaHk+bnLSVbQqum7T/LEJjRN3bj8SNtXl0a71YmJQ
ezwZ2BopjxGxE5Jmq9Pm3BS68JVglUNsPYCiJZvwi0KWwOiixqVIqaxFF4BxsvWVbtnl/lTNhWMb
XjeQqKq7UfCvk/YtGoNNol7JY0ekQ3Gw6sMk7GjTb+DKXarykXqV94IDqGxJCsnK6NmGFtnOzE5S
ePLw87niWhe+WwiKzTBYRngpEv1HLHprUcNAgItOiZpvNcGflh7dQa/bZ22+ptJ9W0nwuQgwkIlg
Jl0KVfGDHhPHSsS57101lEIIv7RdLwSKbjodku1cSxCUkuQNqLlnu0vktm2QZoCTYNfk2lb1crvz
v4tpsjaRnMRwREtQdaOQMSPcZQcqL0/JzBLlbSkkK8K3loEsb1J1WGvZk+u7q0kEr4+mHYjNPlCH
pV+/gEm3jdKwGxFsqiAgUDFRg0Mw0sWtlYU0AWB6kggl1CBfI5xFHNCk/o6sQ44HMO70ZFfq5V3j
4xQhF7uJaXKAVVGWA9xyk+S+pEPKQpJW9MOKN5msLBTuaqyTlM4/TPYC292AhXEqQfXFaqyA1QXM
JmU1xnR7oAQZ0jaUOryCeCHq7VBXhM6wqFnEfJFV2ZD3muwwKEDfp1bn8pY0i7idlq+tG0iLrLCW
7qOX0ws6oMEfrrPhmzDsW37SuAUbyVZ6T5QiGHqSV8f9yDFJwTo21ixe4wI89kKrNxFgc4n/s61B
yutTk2ZhYlLhvwUoviitTcIP9EFAgDhUpkH5xzqFA3aBW9Gf/oOIITqkTKN87EjuGLonzWz3wI6v
FHKFZFdHgPSsDIM9Gjx0s9x1bv59lJ7yUXdIxriq0RbxFXc8+SX266XfPagVsb6oO6B919JCFB9I
7V3ktbUg4DQbQCApQPEl1wHptvAzXgTBtvJjK5BRqm7D+jSGsVPJsPM4cNZZstBVnlqwUQrM3p5o
m650bUlYBIjjeshKKIjam6JdywKOEl98tngRfDK2mskuuG+GE5aEKbSoarAAdvfjsASE78JzLB5L
awUKh00E1k3zVOv6spTDo6gcJWkz+tXW1cip0UMSHXJMOpqdNc+GZ+1BsiwDQjJYHBQz3VsePr8K
dHNxY42vPkBzzXzKs25jFjoREPlCjZRNJBC9kw9g6Zt0k5Pf1o5fBvWm9ApcWPe9oW34YC+6RF/X
hb4mummlh82CGDPMD4QHjV/96Ml130QI+lW09YdXTXjN3QccH3r36kPAl8lvGy2RJNZsHZD14bHC
hoGwIMQoFw9SwaRkKfSrzJFL02nTr0FY7iTykWX3a9xam6JYk3i0aOWC7uYj5DmHgAFX+ZH1BgYN
DDRGytDkuqdrXwjsoNeXRtSvEfhQiVadGJgeTrDSiJakAGB/vKvKYS+h9fU6uPPpdzW+joZvsvcs
JyQJwHAO8LPovH2kWqdlsw5dYdFGkDGZ1IXLS9JzDMT/w0fFbb5CAXV8c9/5GjZEEqDq0ZZJHMkB
xZdEIrc4WnX50Q3XifAkaHTgJu+QVZNePlS2qW0z76XGA2iyX6GkiMVvbxXUwAxzFZnpI6niBblP
3Nu4lRa6fjfyoDi2djjzYuI8gZPVTxq878IoCIo9CoX50BktjEXuN/uJNGeNIfOZwKNy046Za/eE
wA5+44h+ZpMPR6Xtuc2OKPaZ8fjdusE2Raj07HZJQcD6IbqUYKRDxuer02sC6Q4Z3jwiRj2mjdSc
WtwnIS+0XP3oodX3WFkpL3pTV4oOPW8OOau7bizvxOKHwFYq0g61+eSJO78fFlb0RMBsQCKoL16Z
nmzHCoFdoP0VrMEy9hbM3nGbX3UYgfteccoVcq2kou/FJwBW6zJJM9ITVql7EylfEmDJBYbZeD/0
xAY2sK5ve97SVsdZUz7nhrkB+E+jVXhJysHBWvNFy+K3ZiSI7zYR7xO+LRr2IOI/R/dqqAW+lG99
s6+TEGXF9xybrxHB+pcIUqNIucxxsxOztiaVbTV4+6AS7IQ0lSR68bl8j1dTCY+Skiyn/YYc3WeR
uqkVHQfNSSqCda0KxMhQXeGfLLpV7N357CZ0pVxqCuh9VnNPVJ/NPllaIUcZoSF8/Z4gOrYKdItx
x41TB9bAuUm4RdbfG602cXNXlnUfMOd7ki9DakfDqPA46IdUAh6edYKHLsslW8mMjVR/q2uC3YGS
mnhsc3ZDQcoBJBaXTXvVEUozqhurzZckahIPyeeb6M9xIxmclbRjYlDyUNzFKMkb4GsrybxHCLaL
REhrUX2wRtYYqipd8SPl3ZMhmPvGvdS9SOpBDQ1bolraJo8Z2zHcnaL3pBcsdkpvR/2jgCnfr6GB
3RJ5bKfYlbtmh39PzqtFzqMvESYqbecEvG16fV0NZKbzM/WBig/u9y7fmWoKYlhZaGp+1foPBjuk
LiEn3WB7rmm2Xl7npjqy/9e2CjXqgirdOBh2y3s3Cs8ZM0aOedO6O58aznDS3EMaPGvGV6G/GUam
CdQKRbgXTGov9GM7j527d2eM4XUArn0sGltG2S9Gb0JOeCKd8awR7kkmpIS61OV1oJFQjU/PM44p
Ly8bqMYIloG+yrybLn+INWyYxbHiv/L1R6VuVnhnOLCAkrCuM/9ujIWVntwNRvHCX0d3/sXS73rS
ElNUHr2BgxTxXVkTDzVux0B9royvqeV/EczEkcPsqgH+s0i0aYs+GljwI3Z3wfDcqFrjNMqEMa2K
G1Tnz3rXryUyTYGQJjcVUF2zdMkEaV8lsfySGAaxIFpjq9P+VleTvdSGjyGhMQtieKgMVfW3LqAo
F1jGjd75X7qkPfQRkWOEhRfpFjcoydn4pLHSjs85ZTfos773POo0LKKBDNabSLgKq4c0Ge3OwNJC
kp0ikWTiSAK2tsok7aP4IUdtYNd+chMKBNMNg1Pqz2X91Ri7VTMUO7OStj4V5wlHYcYJg0SPakGW
jh5z+xUVK58MyTb22pMX3g9Nd7CS26E+RMAStE5cAnxe1GK2NzKUdwmYWA92M5otOzCzo5gfY7F7
UBqYjWa87EN1R1IS6pii2UrE3IzQrTm6L9UdubRbKSPgNYZYYXR3PKQLFLFZ45CSCCc8GsWUV1AI
0EbmBHh2gCfP2VIVgtRXeumthoLw8ggtOJHfHoe2C4f4jw6TZ0NNpbuzoUhZCrOQANjV6KencAwW
ecFWXXiRq0tcwFmp8+dFIc4Fm08dUpuLPJVUDIq8DNUVETy2ML4N9BKUciG3rMTaZDvmG8a26fPL
m7p6s1oIt/Js1OkwfXZ9fR7rQpAyqkiXYyFedUvdJpFwXTjFVloCjEbvnR3r/wu85fcyzDQ06RKy
PjXu3oVwZ0PT+HAFGUEA28p2YXbuwR1J5SJ2J4CGKlT+UdFKNnxUwOV22sXtJSncklrnaAn7IHjA
n9+KjyaVJFNEl4m6UOV52cAkCKj2gCauenKcOUATp2p77c4N7z8fZ1bsfX/OZ+PMRe6WayBuVWN1
JWGl8ZuXdPjy+QAf3dfzAWYFQwXiHJZkLkRQbrvi4NMRii+07i/cK2s2a6giCU1Ycw2G8tiT4Dmy
ZLMjXMvj7efX8tFLcX4tszedzUBv4TtSST+leTKihrMiNlAmQZsD6HR0Qrwg4pLTzefjzpvKvz2l
2Xvv0YLUC4+bWDrdj2BTrE1HWoMpphVQ2v7yUgfg0jOb/vzsXZB63hBqE4gHSazq3GZPDB107/pv
zXGdkHqq3SiN5/KbZMjMSg3UlUXKfMrZr7pln+5U6YUKqzw9l19LrCxgdM1RyiqTmHX23MLBMjsp
5/YBRt5k6WtQ31ZJTEAhbe8qXzeg8cOYZFCyPqWdp79YieYE/XCQaEkPDcma1sGaSC/aresdCuEQ
yiexvTCJp4v97TeqRCwZSAeQIcxuRtIh1iPARl01fHQJH7UV4SBIXzW09P54wcD64fM9G2vW4RlZ
d4YKCswqLu7z5JSTTS7LF+bsh+/K2RjTn5/NodStm0zniLJqCMFT6CRZyRW5rTE4B0V5LtL76tLb
+R469PstJKBqkgajhZpNWxIhQJsNmbpKD9odcBg+IZKjbCiy2OJdu6PvCdxhEy5xhG3Vp4t2jJkI
4+dLSp4wBC66LO89mPMrDgOP16VsmGXr+Jjgw3jVF9FR3Vw00Hw40PSdNEyuUlFmU0VsxzBRvJpP
lS2tAN7tvLWxJjbr4dJIHxavIYWyfyHjCmPS7CESNDnQ9GAk76V1tFW0q+Dodja74RSPn7EpHtzt
BNStx6XxmFOAuhY3lyToH67uf/2GudmzFcZUCXt+Q8YB3NDHJw/cFfXSqdnz+Pk6++F7cTbU7FtF
CyHL3bBlQRpf9e7ZDQg38yTn80E+/OKeDTL7WjVqmKFTna6n5mShnRLt5fMBPl7uzkaYLXeZJBde
rDMCVWgMMnSOr5IrDr/b6ABvfW8sk0P/GC+BNdnVTj9Zm0BcXKINznWJP9+Gsx8x+2RxeKkFTmPT
JHVP1WaCIiubySUJfG9Z7xX8Ou3aX14i3UuXnuFsEajQSHm5wcUTJyk71IMQRDoGKOZq2/8wnzMn
cuLvl9SJl+bo9Odni10Vj54peVysPF55WrEkr3tdQ6BBMH4JcztNj98WubP7Onv5M9P3Y9KFp/tK
sWcPCQi2F5YjyXb35dVFjPul2Tr7VPSC6ufYDtRVpJyUbnRQrVyn+vPQXrstaqKG070Cd6wRR2rt
3qNEjuroBauieft8Un90h/WJayGjIpHYFf96h7O6U4fUYq9QG1uKhx1RjhlZIG54+nycD7daKOlU
DJjkhenzxdX3FaWn1cEebxfcevt30YVKGs3Cs4GDXJbRfvQ8z8eb3WBrjKPUtHouzNHLhQGwXncq
B0wRoB5HuOif+ej1OB9utqJ3Yzz4XTawV/aDnRLdJ1myqYf7z2/iR5PmbBB1pl33uzA3SKvkmKqi
g9TIs7WWn4/w0UHxfITZdCA1G24WWZdMy/vW/VGTCR4rxkLvvmTwHCXgdp+Pd+G2vRu0z15wSLZD
6fWMpwvSzo9J9K3Wenf8fJAPj7/nVzVbuMu616RI4Puj3Uz46uokfSP1/ERS6jbbEs20DO7I41n7
6+Lp85EvXd70QM8ujxy7vhxrZoXeDhtDHvACaZsIsMDnw3y4nzi/wOl3nI/j+2hnXW6jedU2YAO4
RrvdUx/aCbhXfb67fB4km0yq5+pQHCMnXWvbz3/Dx5eqWggg2NL8Zp0b4aGW/nSphrkNlYeq2ubq
3fsQ/5U3/UNnRv57eZOTJUEavLJd+Ssgb/obf0qbdOkPbrgsEsxBUcOSVF7aP6VN/BE7ZhPwDPBa
pGfnym3tD9wTbD1N9BP8HT4M/8RVa39M/9h7NCLbbVRz/4my6Xfz9oTFR9KDrFya4kVnS4o+tOag
ktHpBI/eLWFmm2ANhhCizzJaWY61Obszx58f7HMp4Xx/xK81TMtQJfwGRCwA3Pn1VWgQiudCOBRO
d+p2grszGhsrJ6eGSed6QhhRA8xwFwQt/B1D1Xz02QsfSI0rJe3I6OwiQLmzRUz34kpZ4m9wLlzp
7As3XSkSDxmfiCJpMnjkX69UVSSXfgn5XP6WhjHbUYSmx8AuDlPujH77+Wiz1/vnYNTL0LwRkibP
Uw5NvQTxN7o8RW9KSUPn0j1k5unzQWbft98Gmd09sQRSmKKaQFvyGphIIyzpwkoJDYG7crbPex+D
PBZ9sp19sA+BLivIg8kTQnOyk0VrW1DqbfNo04CjLWlLKSQFu0NEGqyy8ISC+fIgjU8FuUExqXHd
rQtnNW8TlGtvkR8uyXlZqv53WTymJVV3tLFmPwUUdnbcNrtKql8V1fvSqMWzpelLMd010l7G4F/Q
D4wl90ff1Muiqo+VnByM0nrQcyIN+uBORZWOgs2OA6xakz/Hz9CofPPTl1B5Yw+8q43hKPU9Mnvp
6AbdKoiTrQqSXfL2oTbeZKWJrSbfjIgvuvxFl660/BThhMV8qmmkYFRftS059ib6HfnbiFvAJ9Fd
K28wJaFiexT0r6OUXkMDB4pXbgOYyLWZPSuNsbZ6/hVEw4HxrLXqVvKvNfW7Ud4MzSHKbr0K6bpH
X7XXHA9fKcS9qxE4dROvI6LeGhoUWfjWFN9VZVxEJtE1kWUjh7fD5CtRrAuvvDPqXYT0LNYkIInF
pki/9SGp1RHIPI3/XsIhoT+KjUf3JnGSdKAroNtF/5zLR9+vbBFOWVvd+xOhV5SdHOJhkUI9HAzw
79ITaMLHRlRfxTR3oGTZhuc+WQBhG72YWuT6viqKpeiaN1KI97wEk4ntwMOdlOd3aoUF3bsKw/s4
R7WYVMl60PxbL4jWBnTlAeF9QiXGS3Tb7YYlsQCLQUJhgXy+qHdV7DkCrX1BkE7kjC9a8uZDGAex
95hHYA0QBEelvDMDaR1gYe6xHbsZTVMq5Gr4NNCHozO1bmiz0+yhB7cvm10zHNMAgRK9QyLazepH
WAHUFEyniPCUE1NZZig2pXDjopUKrG9Rd0/sWw3rOYA3PjCkIUY2ngbK4NUSoQn989oZs4qyIQFC
Q7Roe1p6N1Ww6cq9SPuVQMsBnnOpWbaPB9rvOH2GEg/1QQi+BOPRVe6GML/yQxC1IAdIbre7wnVw
8a5Cfk8TqtCRv0Tam+nLlMctO5O1K9lTVuoYLPEy3AhkeIbmtzITbYkWYCu+SYmxqnz5dqChnjfw
u6GLGdhSaiwpYNtaZfu/7J1Zb9xYlue/yqCehwXuCzA9D8FgbFJol2XrhZCdNi/3ff3086Mrq1JB
RSu6q18nkYCRcEqXdz/3nP+iho/5KB2U/g6AN2VT42DF16lt4t/JxJnpPqZylc2jJoEZyb5mOYDL
Ml3Z9uNMVkjifcZEZDqwuvKqwZlHTr43Rf2UYMVnM7CqAtOn+pGoD6QTKbg+5c6vuNYALYEzMl+T
BHoCMpzTg8N5j45BqWHYii86zqX3lXbXQJLwMWzAeFNSnJ1RIGOKQSxVIjBGuDXmKFrKPZVgIHUK
Ks9R5Kr5owb1N/1R293K0VE9H9J5zvPpXs1vjPolAU+iPQ1QqgPppTL5oydn1IudqhcwsX9ZYUbS
k89rpm1atTtNCu5L9DaH7BjPleqoeqIws7M1LXVtGCCUokYD51FEr3JFXunpz7q+bdiRsODN+nWs
f44xmBpM2dsh2iAKuNLZpEXmr2wJ+U0tXmFfvZqq1h1H8iOyvzbU/ZTcVhUcFgSSlAYyh0DGtVCu
Zd/fVon6M0DRudSDh1CHuGTMA8smaivO2cBDgNoFCEDMzCKTvpbjsYIP5FBLH4ZtoGF6/6Xrvti4
cjfgms2hcE2YKo4ODQqKi5m9Kd1b0DxP2Z0P3EcKH1QAsD6Ct5G9Cgybx9OLCaXGyRCcFVchvtpa
603Ny4jtagaiR0d9OtNIYSv+Ue6SNSAmYHtbFaxCLt9NxS4onkYGq+IbHVgumbFv2lnGvHAVy/cS
wIbmoG4rfzsFR1+DyIV4chn8MjnLBurEXLQHlVHsxATLcR+xODPpZZruJwtrUnZv3ReePCloL4In
VCd0rbtd31Uzgd1Ne3nlTy91h+tGG3FrPNTTVo5f8xqyToWsUalSUguQ6NcrkJQdiK6tZgeHoO7B
SR1DcriB/8UGgiPkfKWCKwCofBOWoxfDsQuaBDVhdTerVOukA1KJmsxsf57tAUJwfiWrpKp2pipW
/gD6rEfGXHnUOm5MaMXBcGyBikw2nruz7LqMQXi0MsElDTsR3w/jS+t8CWl66H+owXjl57g1+TgP
ZBxsGCKASl+NOtIN46PM7WeWZCbuhEYBvpA2XY6tVHVrlM5hyHzXzgFbFek61mVPKfK1zgLrgeyx
/FYxe7bjUhOcEln1oPnfHWQHC7takwzhGP8RCxyCSyzjcYHrr5seZWS5uneaF6f8oxsz4KrWziyx
2+ibbSVj90tLbgblkPyxxw2DXIEkIVFt9L7YGhXsrTq5n8EUnaVu8lRixpBDGBU3cr4k/g3Suq4W
WO6YU0ir8SuoRIl9U8e8E5E2prJTAY3HanhQg3Qzatgs5WJdzeNnOCvO7w0Tiow/jk+RM2JAoPBW
Tn+JsfVE1zwZBaLrZbpNIhm0dvIUo1qkZS9mZf0oR+VF7Zx1LmUHIxJb2TpmcXvbq1Rf6h5bowCK
QIjjauHfFOhbZ3rudREbufpWDtdmFl9H7Xjg5KY3/j6YbYMrZ3aEeIwsNpP+XXba7WTkWyC1FcA4
yXweDdT1Y7CnirKn5o169RfJFru2wrpD7We+mfKMAoSX2v1WHspnJ8yPoR38AirH0sywKsv621I3
dnKjrOUYL9+6AdpYxwqwlz8CkXiRhuxzBSgWNd6o5e7GnQG/hQil8OLboKF/Hne4v2gDoVtb6NeN
IXbyDJFnzu71Tn/qUL9x1KdBG91WEvexpn9ruwhBqbLb6dm0k+XiGyHLoVIt1xHxqnEcoH7Blco6
TWCUUUgG965LAG4J+Rjnqz52niZNxpwYyJCeBhg2f9VRlVmZtnTvYwsOz6t+1nr7VlfGfdykR2bo
ujMMXCEsvK81IMtw6H52Cpoh5Xgv9flN2qOJH+WAkvSfdms9NBNgOuNK7ZtD0EgueFfX7J3XxkDQ
P2nuDcw1rADC/wzNkvERHnjqdD/8plhNvtiEkfbQqNGL0+qoYEzFhSzAxwjeRm1Y02CxaCqs4EUW
dUxqJ3S0qKIqBVGhwQshu6AyfIbEddrEIrHXsbDKoowrSFzJnXE7P3zEHZokj5iRuePXyYt/WMfZ
cpWSiTtuP3+hnHle2raBQI0x6wIovCBOH10Zr+xIWFWF6HDiok+CooLpalfhQayTq+kweAkilcHt
pUT4Mn3Ks+W03UUmXIK5qMQG7fKu2Esr1VN2w65bzZLH1X14MZ25TPd/aG8xkeA4Zk4U7cE7XiPG
uU2P6l13aNezw6h5Y+JKdqk6rp1bPFAANR33LV6YywdtLBonaexu7mPvxVdimz3n37uvxb5FWi65
5ei90pBiRFo6wVIYMiwg2c0sDdzcAJ3fELbcNUgk6A9sp/xSXmFOU5y+G5mAvz7uN1X8XYqtiovY
6Ew+jsh5dvodrsT39qu8aWacwIVVdnYgKHjiJggljG10usjKyrdMIIKUmXwupm919e3CKv6YOqAz
joLOE2tZcZb1R3sYbQmh/QozpzlZWDyKDZr1e7Erb/8LqfhFUvkfa+mv1paVRr0Wk9Rp4zyvMskY
eG3lK8DpY+cSevCeWg9fAtIx/XfgdzBgL/R1HqwPE/eu9UX+qY2yDrEd+hrwXljP3iZutgGjDll9
a2yt11mALTl023Bzqcx7JvU1DzM5E2eWwDDnxNz7tGyQl5o0RfK8iezDtMcYwW038d0s5nO5ArFM
Av85zH+1Nk/6uxU6DWjaYzQwD/Mo3PyXAjvFCz1upxfxy7jnnnbFQdxI9yQcnkCcIuR1aQufXbjv
OrxIvgXTqCdywifYwbSW2megvusL03luHyJSBhhBVZEVWWJOqJNBt+lV9sah2acHNFVdHV3Afo9+
6IVtuKwb/B5RR5ah6yokkiDvno6oPcq56v8mHR2clena99rGuDZeZgtafRXv7a9Ep0zm1rpL3M+7
+ftXL1etI5OgVYDxIHuxGMnQVqFPZnqFx279y962QDDXyIfu+jdSD3fGpt3mW3/TeOmdfl19EVcm
ZjsrsIuvl9RaP2hEzTcPWX0D8VSNQ39ZuEvDXEIXeg6aXxtURftj9RJ9yW5Az+3+jZQmYjDzWBNA
z5XC5cHnlEMy+qL+7VjAe6g8BF7K/FpbXhzN9k+Bj/9fUPjbjNH5zwsKDz+L9vv3hJLC//pnbSF7
O6ku8OP/rC7Yf599IIl3QN+QM53RQX9WFyz17zLLEy0Wi0y7/Ju3/xdxel4zuiNTWDYNc17f/ywv
WNQkYEyj4TJb6wEM/W+VF5YFbF1V2PAAORXkhRCAWexR34mkUY4wjKH6RAlvaky3r1M1BV8nk8Xo
1KZ4y2XMXtIW3zCvGv3hBh5ftkmsHByKjrnNVoXVEW8qxZwkJJ3DSYPgkgUXQuPFLajPHzpr5HDv
zqjmmUr+/nhu8A82Wzsm4SCua0xv/PwHdC43zexv/OCxStvv7+b0TClkcfEtG1wqnUlWKEynpMEE
x6/8VwqBKBxW9nhlNBdi8mV0+o+mDEMzYFqD8f0dNb+7esrZvzYsaArtwWwf7BBQ+Q7XYK1u4Je7
6kWo1jxW707HP9uzqX/M/4KjPh3LLlDCWi6Lwhs2c2Pxb51Okm0Xgr7513xohmoS9u0GsiXLOMw0
k8LokrDwLLPaOWP6YGnR1jTUC0D3j73BqAH6ODtJRhlCXoQJsTblYY/LMvCWaW2lBAcY6cV6uMqi
Cbe10S3Uzm0j88IdM5f4Ft07bXcRMIySZklBgZmOEXjaptjUx+B+jK661Q9rSx4Ugcp7CwHAf9oP
/6fG9R+HFb0FcHwKsP4ZPLrYCZkZ63WoaZgYdjBl2TLTVzluqpdK07Kfn++B5RXOStHR3LB5UWCM
+1GKrqzDPlRDtfJqb/SkVQ80bFVdI1qwAwGwjW5QPr9LdtEhuL0YPSwilblp5hQdewgMJlI8i246
Q6rmTHjt6VvrKw+GXXNwttEOtPvFp9Mi7pqbmjW2YN9TyTVQsjjdD2VgUxDoqSTlMn6gBc6PIryg
jfvx+DptYrFY8hj5oqTp4P+VcJ+aWH6xHEh8nei+ZMIHoFSgianbf1yYvznOOd2ClOpg/+sUOlGI
WUYE6hQ3gx8mrddtoApcF7e8u9bljwlJaEhOlFUuxSC/EU/LFjWN1Yl//RxlLsaytiLJTtS2Zdoo
SUCi2tnr8BjjuoCW4cbctzCUKV9XKyBwt1EO88u9pAG4jP7m+bS4JMGhqjbWRubiGyJJi4Q05Zjg
APKzjzl8G3DV1JM2mVjZ+/qb41mvlouc8l0FnOkfaPV2lx0vgUTPbNWTD1nMuq3peZPKfAg6rOug
v7UjnhTFJSXQS60sgl1Rptmkzt0tq+QOyAzc6kKs1QQizoXl9PHImweWq5j4mWFdphiKjA0kNGjz
FmlET1ur4zb/GaI3FD/5TChCTP1jvOmvrAu752y7OIODx5e5SZYQ6mocq3zsm9YbZai/m7LBdpSg
/gLW/dw4GsTPRFeEQvIS+1BBpJLKrG/JSptrxL82fZuQQ268f2MUkdxgQ+KnQOS3ONlskHzCikk7
O43rvwYPCNAcgCyvUXiYpUUOistzjLLzznn6vOXzHfxXw8tMwtTLwpeCofXahuppl26rcJcbxgUY
//Ld/nv7EbQS99oAZECCnx6nrT8iWTKKju03rLVr7bu/p0q5nxU4EywyL0QZZw5vyzQcC+VrjvAP
yKlAzvxqGOLOkwvg3nWzKvOLSZBz6+99G4t9jDBnUQwGbfRu/kXn5axdJ2tBwnRwhy+IEsxwmH53
KR1w5s4g74GGKWh63gK/sRjvwsK2rFu9cfLOc2okEIK70jbgUKdurcO/Qu5Xki9EUuq5sSSnBcZ0
vu9JE5zOnDqgLSfNKzO6njbO6khBSXWHfbThwMSl0i28cYNZNAbGV2Jl7pqbdI0QNGXBt88X6u+V
uLhFuK7++pB5aN513Rl5fkgpHzIDtLE02oRbyL7kpC+JVM7vr+UNCeSJZcNLCnGrJb5KoCkR1IXe
YqIQ1iutWxWQJKK1f1ddYZvIDY2Dkr0LMVb4Lt21O2P9eU/Pbcn3zS9WVl51Q6zVaA/ECNJVSreu
fHsVTfKlYPVMIHDSzcWeDGIWj4Oqx+89iQ7eYOMXJbnxvl9PIbkI8fPS6l3qU/8+Bt53bV5s7+Yw
cBAgjnKaFNfNGvMltgzSAI6XrLSD2E04w16GLZ9dwO9mcx7ud22GVSyJwp+Hc1x1a4dEf+0ChxBr
/OBXFqqjr5gRXBjbS1M4Hx7v2tQDtJqJLVvP9MftRA1dcjr8d+8/XyjnembDe1UUzdDgYS22ppNN
TVvLVuthY+354q2GaP95C2cn7H0Ti03X9kVUVaHdEuxn+4HCkIqm8VZ5QK9y3946+Qb9i4v5sXML
832ji8tQlcRg4TDPkbMP55vwPnx1oEXMOW15hT1Ne+G6OPPY1q13DdoLFLipddSOrXkgCWGU644a
/H6ij+VeRjO9x1PvwrguM8u/N8L7FhfhqBZ3TtJKjCvM3D+KP+LdeDMfaOZ1+dW+1dzh5hDtVLzQ
sm39ErnN+tIYn7tH3re/OGPC0JBHnBDoMRSlhKBfSMfJNm9tVLJQq02wUPx8JZ3bEe8bXBw2Mlq6
AomaFszKYRYf0YO3Uo//jZPzfSOL42WswiLMRhpJp71NlbYB2hFWL5/35Gws876VxYHStLjhliZj
579m1bF7UnaOp2yH5rpmseSPl1bn2V0OuJKcNblBXt2nZ0mqJ2Hc6CyVymSaHCSskuLfGbd3TSzG
zW9VpBFLhyjXfCj9hyI8CuMSY+DsAnjXxmLUkKZpJa3252en9AP19+qJoiN+tpKLRtba+dXhNXLR
GO3c0xMNyL8Gb3EQ24kRSaVEq1h2YOxOnVH1gLpQ5sQHNfxZkbGQyMyUj/VT/0f1EG8u5SzOxRLv
P2BxRgvkB3BgZfYsH23mUkMcyTnaBqpBNnA5+49OOPsRK5LP1+ilNbM4thObxxF6ZK0XOjJOLy0i
VPv/WQuLM1rOxjIVLQMrojcZx0Rdbf5nffiNWnh3h9aJbUmaTx98cG8BNjCO9OXzPpxdkrzqnDnT
TepscQjn2PhN6J9zJqHZkUW3sfVHYV5Y95faWBy0cpuUdmzRhi8fuxEosx+v4vTr5x05f01jxTeL
ySu8hRerLFcDQ2m0oOOa7j1AqhtU1C0qav0anJYnPOfuUvV+/o3LaJwq1r9aXKwwYVRGYQ486GyB
hnmHdpx6G3f7TALCe4kVf6mtxVobbFCQcRh2XqFet+Mx14ObXCJXJCPdY13EhZx72L3rmbkIBhAO
TCVAnZ3XxofkTnBIodxyg4VSThX4tl2DUkKq1S0VF2jy5/N4frH8a1CXSSpUPofAN5jGJL0V5UvQ
7iXYw5+3cS7Y4Q2OPvecNIFYtFj1iG+GktUanecf/W2/DQ76uvLgRCJYAuHUvfQWX1Y751DnpL3F
DpjCWgMmRXvjQSElnm+nrYZ3IlIlF4vlv5NNi1V50tbirnREPWphQ1vo+ccAMZTZVARIhrKZs8X6
en65Ret0m/EZ6Bbc89Lx0LyPbmZDvMjzb/6d1XTyRYurFYSLMlkKXyThY3WvwvTwZhd3yQPbrB0r
KCaMfP0o3Ynnz+f5zDKehZlVQ5cpdvFAOA0b6hS11aAKsVCooxu9szepDq+l9d8KJ3M/b+rckjpp
a9HJnCFPixb5xN61cVxzYi5X7nVPfQRQFH4FAIgyzedtntkqJ03Of//udjDyMLaCnib9EhsJ594y
Zlxid6GViz1bxA+AFeJSbWim22T74k5b82A9qnveyPvpeby6lCo/U0AydIWMA/9Q6EBR9LRbrTRC
0A76YR5JpNQBC4eU67uD45mrGljCvEvDTVBfmsH5955sHLAf4DEonmgUO8jknrZrNWWppknVU6Pq
0PLS+6z4Xk9hfwVPACE7TL5uhjHq0QmsI3Fb6KBFfCME46zWYtgojiQufNGH5csHUQAnJ2rOL9zl
UTj2gz2qSd97Uw9QF3L8RBpvaKB9fvl8IX2c4kVLiyEf7KlVpbTtvaSWr7QC6n8ybCQk77p64L+L
bzV0k1KrfoZN92Dm/Vs/mGtZzjaff8eHS45NaiKJjiY6lxbVktMZ6BrbFFrekUKfRhwlhLklKjkG
+nRltuUxB8T9eXsfYwaSsYyuAuYHRxbm/LRBJEhGaRzEvNRmxFrs1cfuhbXmOtt8Ux3D2/JCKnGJ
gKR2d9riYjNx+MhCnX63OKs91KvyuZ5FATpypv5qfKy2PEQvvXRNY77QFmtbJ2eqq6oGIZ8yxWlH
W63KlLFJek9yNBsWldPOPtN+JX8fW2lKN7FFTTYpbNz3tFZFi65W0cLLA/1R0vrh1k7qfDNl1OZW
vTHYjdvJRtHcF7KIj21dJldmoEvoN3RDPRwUU8JO1rZCZaNFhpm5YAbab2pdjebs1hQintdb1jeR
ZpDZLcn6irHi+JyJHnR/X0Ws9TCpqYz5UvMFbaPi4MRK56H23qOtF4aY5RjOniphPetiog5OWUdT
d2Utwn2tKIYL3Kd88lMtWVW+Zj9gwWjK63pstW9AOnrAgNGI/41QqjZ2OWvsP7JxLLd+HE2DlyUp
DiKJExreSIoZexI/CUEKZel4NaUjqneW6PRDZ/SO2PRpIsOsqQUehnGszMr6WasflaBxbpLMx4zH
lsPBU+UgfNPzVD0MZmyrx8G3q19wTFUPZ8ri0GtluElNC6neURIqc6HrMXp6szChrdSBdJQqVbkR
faEh85taKBz3IWq9XTA5b1IDmSAPMjSB0yGGx9TXrfKdDLngstf1Kd631NmOqXDwm+T7H2O/w/Mj
0oZ0E3RqtMno2hWDaDWrbuiCmmhySlEgRhLed1Oig8R0nUbKHoZ+VH9IEcJPQwtZkxwDXCSn0L+b
jdO5eaK7stU8NaaENGZxF0nGkHhgcvvrUWuL77GVNrJnSgJ1+b4M1IfMycRWyiHMmLiWrlFPr3c2
YLFdAcbnylIb7b7EJADh52Yyb+QgR9EynpTuy5iP+EL2mYnfddI3RyurxHPkxKYrphHR+ckIZdPr
YzQPYQ/pSENmgAYMXItSAwKI0le7CY9GFG17a4TlUEdbaHwg+mPDkY1VLgKe58iTtcewEhOEptgW
kzvKPRbu/WgfpUkenyW/iVFoJwUSPAxRgoyGoYxIRUtRbD70QWxc1ZVUlCtf17BKiDO4fDnOllpn
2ihw9+FzVE/xY6Lo001op9SB/VTuVpWaYzEZZly1pY00pXD6vlmJQiAmoIeS53cdxKra9L+Zfju4
sjPmu1mbBtTgIBXFKuzwx10JPRPFuo6a6k2UMaQNqQmmh67q6x6svjaUa2NS5BjumW9dZXhRbBs/
j68Sv4Ieak/KLq8VopWkl/N8FebBzwqFZYw7jUJ+FWNhbYfWyNFSLdM90KMRgV5BUqbKTBmh1yo6
wlOe5ccD6bW06qrxzLHo1ybWTPV6NI0Mke2w3Mn5OCB4X6SQT0bRYGEA82gcC4LVrjdf1Rp5fQFf
44jKjxhXaqTpa1hd2j7PFeunnKKp7+LcBSeiUoLKExW2B0ruW1867tHrWnLyq4b1E62yGnHPrdpq
lGSMIt8VRoTHQe9DGJMNLIHGTBxL00geMSpLXxtQHde+XLHHqjSUdskYQvKOKkq6AMu/hr5tHhIl
D++GPBzcWgTJHnxSGnjYz9ucRon9JLIYoFerKKsWVfybSJJzmDpR0d4zGFhst1Ljh8iuj4HiaZ3U
hSsD5a0fAdcvfqFlWWQuUkniqcHmIVzJTRzeFUPU7orcDlYcyOJZSqtgW7UFD/aodMYHPJBnq6yO
qswwZM7NKOpCeEGQSV/VvjeLWTNZGJjjiarcYuCRPneZYUH4kqu2dqUyrK67AD7WRrSmsYb/A/wd
w1N5VUq6/2bYWfQwKdOPRlfSDbL2jyKiIqthFeJKRf/T59JZgcZ5oH4LYy3LNSQaOpTiJXTuVSkW
V9UoxQcNicSNyQnj5rDnqr57STpESs00ypEC96MBDXZCPPxxV5wXP5RcfirN7qtuD8UrB93TPD6r
UnW+jGV3tDscxkRpwFMpoe0qxFAYSeSFW1dAsEcFDpGZFTiN580tqnXxylQbY1WJ9KcoyntJz2k4
gx8X50F8VSlp6fWpn201CDKIzhNFQ1mv8GODiOhPyLijjRTvczsCvmRLzZpqgIE7hdVeJV1zrOUQ
SWTZFnuC1mLbO37kJnJ2VTkCU9yplrdSiZh9CIYQadoEamlcmethCr9Q70Y/PWgmiwvFUW67CZKz
VBoZ+r5zBKqItr5zfHPAs72Z7kTXV696pCQbp2vMX3XZOGuRKtRAUexdMWM/4y4PXtBLMI5K1P6c
Skw04h7d3FqneuabmrTKq75YOxNk06QbUKGuOqyqwshx9WxW0JMgxmoi/JakiLsrPlrHnV7GGMU5
cMYLVRwwPYYbLbrX1EwIIBxslYY5k10rd2A5tHVjO+Ub/t/DBA0Icm/bZphZpuFjYjgF9MrMvqnl
3DkgVHQIx0luODgmeZuWloD8J8n6QzJKSH10aXcnFzxL27pT1rWR/LACW131ldrsoDEobgK4A1Kk
ykiWw53VdV/LwrJv7UBOdqwX8z7oW2VXJzibxHJN4Brp/T2xV+LKZTLi7dArYq80KlY3PsRHvZLQ
nVKSyJVHUiqOnTX3Sen412aBVXASxEh/B2rs5mlW3mt6Zx0Ursl9kwzFzuzan3Xaxg+53DRubTuu
Jl7KVtoYDgLhj5ouvqaGJt6MVpavYpwiNvIg1mNYozilVdI3KRPxVoqK6dj4fbmr21p5UseUrKWC
nfc91DVplba1de1rfgqCz/R/FdGIJECYq1HpDiG0z1WK5g3jhCWaaMN4rSoIITraNGDkwQFMgbxA
7xmvt8IN0paABpaYl8UqGvGm5Rzapvf3hjRNW5ysCwwLfGBmbjCa/mMDk9jViCj3tYkb3CSN9bor
GohRo2/tiwnTZhQSy40jV1hsxnYOJ7Qzt9oUNLvOhyLay2Z4hWdgsUFXEGGclqM7ncZxryuivJJj
1dwoA+K/pGQo9U7Ns5m1R3/+njG/mcQ0vdbYM3i+VSuHzBLOygoNDTuJuLjWrIbAfVBrVhYYUUXl
b01rbLBWQ31uasHD2nrV4uuODja4OX9VtnDHVTRgw6leA/kArFDI1EQl3SATXeqkKDErrBKBykCB
EYssO9XeFoZ158ud6gHmZzk7qjQz0ey1DoRyFQpgwjDYZcjCItqoWoFTQW2b7hhUBhzTOIQ/rjmw
oevSYpHnMkzyEK+1sHXMYt3biI5vJKWJiX65NjftYGO3ptmFMkdsxCxqYmrPoWoFBzSSJwiJnTYb
/0SE5WXgQ/6wRvOBz0PHeIoH2QuUsdhJpNCe0a82f7WzA1vNdVFeIQHNtjbC8juyleMbV4Hgfycb
Bse3AoI/1spzUI/Ovp6yHo5x2puPVdBVmWuFszaCLGoTedsBkkveDlusf8arPI/bH2FCV9VGgd5v
I5ZeE3etywSnRLnED1LXe+UozCh9KoQ/wa2w1PS1ckr/0YoxZIDsHlvriC8YVyA+pGdrUpUd1vHI
ZNRmwHTGViffOWkKkyhC1SyEgfRoVHH5ZOeKch9xaaOyqifidqjK1l9VUp89Iko2FV464yh3/7tX
InrQSBrsrv7exk9CtnsvLW3K/YOUXnhWfqg8gCqcoXa2iUQxMf7iGTuI2NG4s/GWyJF4UBFruCQ/
+hGeQeZy5rIRkhKWQos8fc/JTVmUwh97T73v40OluThfZk8TqRn4e67uvGn3aNdzunr1Xr3iHJ++
ff50PtPHkw9YpLsKsO9ZMKBJLkuPsfqYQF//vIEzuYCTBhYvVgTQNT+D7e7V6I1sSll14zJ6a0Ik
7HINfQ3ZLC+g6T4WNReDunibI6HPBrMZ1Lpf+xXUnFmMsHOxuprz3ZcREufSLid9XGSccowP/Uai
wQE6JIYCzndx67iNB2BrcLPX/4I1+5kc10mLi5KFXWm1yC1abNbWD9WbsIHmnfEwq9exydf//Sk0
STeAdyX1wJ+ni7RIhtwIM6X3DEInF8M45LcTXyAZXGCPVWwKrqMLq+bsxnjf5qKDgjBrDAvanAjA
vfQBvYOtWa7K7Yx1gRM4uTFhMuzOfCPttW9i+3mX1XPL9n37i71v5IVW2HOf5a2+nTM86rOqr7Tv
SewaWOh47ZqSvNsc883bPyoO6SwbuBWv0lOQrS5hcM7tUlgyM24TtpmxTGnGnVFOccDXZFbwBwT2
bd9cKkzN+3CRWaK2+1cTiwG39EHWhCP3XjDiA6LdSZbvdpckCj8i8OZKDewtaOAyFbffw/4u1V04
UaWX9dyR6wacfXpQdknjBp59J38b3DZftRvtxthy9kMv0O7GF+wq9LU4theO9jNb1uI1QQgNWAbM
7e/19+5DEnS9A+FYMpWcam/+nGv34T67wSdmLa9CLMYuLGh1Hr/T8T1pcFkCBrLt59JAg2IfPfUH
tETW1O0fZ/5au0aHclW642vIZ/zAVab91m8UL91I5MuO2krf2hewwGfOSD5nlt2HQKiTrV2s78ku
jUEdE+U3TGi+b9Kjxaeom8wLNvmlbOnH44oqHXcotZuZA7TksERBpWSJ1ivUdFFJiMnMzYVI13/0
fxjP4ebSdjnXOyTeTMSo4E3NK+30xEoSIxZx7SiedZs8aetZThR1ov1MXMlexQV+08edw8GIkroK
YJyU5bL0bkyR5jRaoiGbFLiGfl1PjYft46UVe64ZagizqSF5LliQp30Kc3nUifQ0tg6aMXvre/oT
nR51r7FbcGm4zfAl+qk+fH4Ofqx4wuNHs5HoBHlA6yPZ3AgAX/gE1DOcTHW1NRHdztiaGx7Mu8/b
OtNBG2CujA76DGFbou+FGPQw91sdNoF4rA11E4r+y4iHyefNfDzZKRGApZ616Q0L/9bTcUSkRZR+
EdKjGvm26insj6TiVoO4N7MLPfp4bNMUhGcOGE0he7EoT+tJFBGnprqnN+n1FE/PvpFdQqPPJfzT
cwWfVZ0FaEMhtz/4oAgknSQnanQvbh7QaKnD13CoXV158acnBFvXvfIA0/HfGEN0NuaEDPqQH+ru
SeDwLsVNxovbNwzBqbE5XpzbiLWRmrW/fT5h50bRti2Kv+hqEIsvJsyJVRCNmap7BfhhK5i8yZT2
nzfxcemRO8ZyhdmCdfqBGtG2YugoZuiejfC/rAVuIIv1VL1+3sqZjlgyIRTqFQ6TtjwFpQiX3zqj
FUfBIBPk2wy5/7yJObRdrAYL0i08FXuuTy05iX7c1bYvO7rXOT+Snko9QjWOrl7LpnKhpXOdocBn
GZAsLe6ReUjfXaDUZeoks3zdUwIULNXgzUIM7cKleWZaYFcqqOBzTc0ey6dttE2aKhP4Tq8KSLiW
b4kyINA0/uNk/f88779xwr1bPuu35u1Pjdibt/Tnf/ztKqzC7zy13nO7f//In+RuuIJ/VxCzUdh1
cx19Jg/0P+vmP/7GDfR3gibD5JK1ufQ0/uZPbrf+d4zMSafM5DTd4D78F7VbUtCb1U10Vx1q85js
4HH+f//PCS+0Xvz3ey1X43QFQjknjtAoA8zkTZBiSwZloRkID6RNd5cV+VeyTrtYbX6MarFO4Po6
1SY3zZs62/TdsDczGYOxjZU4V4013kpG8Ww3m6iKv2lBeWdXzw3X3MoIpU3YG0fRPVfZBkvmHdXz
MNAfJnW4myoXzYV6FSHpRzWK/BRufSPKPor2mKUY0wwbtCfQxbsfrGxLRghvSVITtbqaSn5Xua2w
xUbyTwtISc/Sf/Xwi58JleIP/ofJCdsLG3RBbp3Hh/carA9CEiJd2ZrH790ODWxNNAFWdHdqlX9L
k701PQs0K63w26Bc99KI38mz70+rBAPPsZvcLJCvLUx1Ypt03hCQ08/dqb30ONdPL6zfn0XEzcGh
zxEFD4HTzxL2UAW2OcFNnK6zksKgNOyT/joYRnIBozt/iez80lC1H/o9N43XO0zeVN8Z+pus/GJm
lC68kZMvlYTpV7NpE+VgVvkLf9Ext/yRVLZHVXvSrQfkwtbOKO1UNbnRKmubmtWrUSvzEuFH5fxZ
E9+zLLv3e6ouigTjyS62od38UceYZFsRb81hgFvZWDeshRrDy/T/EXaey22jSds+IlQhh78EkyRK
ImVT49EflDweIeeMo/+upvx+K9NT1m7t0mIAHjyhw913d1fRyhtK6cl2G5cUt+tBDk/mdOCOZV+s
qnm5y52Hsmq2UNNWpXuc8XAW459Ywirh9zme/dpUIf8RBhroo5fxap977TzZzPkC3slGjQNfJ4OV
eSFhadXFpNGGwOZW8Bw7Cc0Yt3xil+HKYo3izvXVlNSXsPkBrurze4qnrr3JeCjmc5/1FMEk/klM
JFAPrDlvNpH6xVRonct+zD2frbRpiGvXtbuvrfKbggsAL2Alu4ETlNTZiSKKG2mXzJ9NTmigBB0k
aJJqnl+rww99pmimeyyt/rmLeQyXxtnBQQ7EQpi9CcZHRlX07bn1XnqQQNPqEn/y3j6Ir+O7nvso
Eihozeb5n/5731ywQEyHUg+Ad+rV5krmodHqLEqPZWSVRFsPnTOFG7Wm5XGV0ik2jQ2iCWr5vR3j
DZXIfuiV+m+qKytlSuBFErzMm23b6YYfdKxekATaCj23GvX4KbZmP66d3aCdWTDC8QQKow0LMXln
9nIkuG0SEjOijy0xLODy2zl8dWkey25j6j3nbOr11rX757iMNjJPdXoyE/3A51xRUQ+yEbyOvtZn
Wd+IbqTZM4uRTNNNPdbbdjnkDX3eFSq8sJy9/TYTo/Vo88PXzS6+lR+zvDZLG9Aeg/Q2a8fEtzRF
pQdTYR44QIwkn+nLOlrabamra2nzSQuWtaK3G8oVvgIJr1g7YrMXqbCE+UkuO7lvTk1pMc6Wbp3z
kmz57Gw3r0pBSxoac83Wq0i43DzYfeFHmb5qaY2aSwvrbPa1mtLaib7SXEq1wliM+9VMiVTaOhdn
Pa85j2A5wYEp6JODpds7/sXfDe2de8puONZxcspnHoXJ51eqOr+5E6ORsXbF6V1iy6EmZpjqNJda
Eio11nseVp/OlVnt2rAi1EgksK9e5cxxLTUkEkHohHpx3wcqTObhcihdZpEj07NlI7t6tidr11f9
Bh0h6490+fkiJ4/u9vecxcbm+wR35BpFp3wncpys1HrLl5OSWAtK4BHhy5+ulZw086yE7CQzfWBp
+bloE9ebyVjfGrTEZCl1eDJ6RBrZ0K+sigaz4XBn5hQTVUyK7T5TZfFk6/TQdULZOpNeDOsEDsuG
MNKzap4XeANMkqLQdiUlDuHYn6mWa9VLTRUUrgY92wTFsagB/4tqmZua0iEZNSJdTdqQR7fj9Npj
lfM0ZJvs6jg6uAwwgYODQ7tVu3BlOlS0Nj9N6voVVsEdvhqJfP5ByZkpgeWkLfrHWncIhLHTuJcb
neJGlfLN1Eyt7iwPszGJNrnxxjKaBi3ccrqPtgxb+pCh58Ml/cQvu3j9HyXRZWDS0QQ6PsarekW9
JmaXun3X9o8J25FlsBLKyRglBUt1UJ5wyzaIrdHXQzngS1Wtl1S9OASyIznDZe5sBpS0zGFUVutC
/ZTPe62JL0ME5FQv5fRwfX6du5RaickU5/2jKLGGsGyQ6LcBYg88d13GZ8gQu5yDGSzuJ47xb3Ka
W+t0WKSCHTU+bM25WjY9C63ZKdzucVCbvTyaqG3ONTfuPOtEpbK9ahQU/K22HNQ/awnxF69Whho0
mooTRgkF70Lt+7Blhorj5cR69xjOrIR6iB1nMyf3s7qsNZShrdA6/bOUoV9Bh8s2/eWeV8+b0x0q
NlsTGoNVrAg+rw0jfhg9Z+8FL9DTPtl8crXfn9CBIeBR3uSdRfjhCbWAyFwWcTeM01s7pWqzTh+9
eHzU9SNayGVW/zylV3Dq/z3f/+54tZUqN1WcULG6Rzp5PVC0gjog8KBglkUFEto8Z/q8LrrSRzJ+
E8m70Dm8bT7ZVf+5sHST0DxX6jhcHIYPj90QJ55BSrrHeqE6PvLHQg8aaBdRMua5rIs7p/msGof1
H6eIO2pQewW9opLLr6fILcJiCWhQ+Wg42qFOlq8eHacD5yuPWdnnSrkdZ+MG8zuPOd85fIa7gDPF
p5x7sQFQyX2jUa+APALtDR0tVez7knyQbqYg8LM8jA37shhdwu/OLgQ+tavDrL3pget3RCOiuCSh
CIq6Tbditae/9asa0bM9KHdl693x6KJIuN2YY01nZ1HA6OVPtsCv0MNP04vuD8SHHBqOXPc0VTqz
j/H8kiM8sL3YpoV5xHxBnY2JvXOwCEvT20RLsRYLKUR9zkGzQ3ObE97U0H2COevG9ZnD/6EvIJiK
1MgDoBBQ+sN2KEM4Mq6lJEcx16lvfLKDbpeNNPAOzoob7+biVDN74tA1GEiJGfqz8bhkz6Vj+pYl
06RM9s6d600UW6KpDeVFL78vtCLlqUSAF+d+oXYAz8anZd2eLTfd6xVLmJwyhZXAohCbkI3Agrdw
PGeKDWAXQVnYWtPXYDzEmFDOV5yLykAUYSQ7LZ3p7S5dexT/3yAX5fBS5B/207uX01ORmNuxypVV
0vY8WFE6ZGV3zZ0oOUbd5/jAPCceyWBipaAGPZyP0YgPRT+IWZ/Mm84ebhZHPVizLUYVNAPi7ReH
qk00pIVdwengHGv1rqvOmrvP3NRHTCI/MMxiNlSs4lWEgS8ur/emqfXO4bDXAUW+shsNlYLx5bYI
dLwPBKqVG+xBFBrzLY/AUYSlcYgrvBf92DPQRT8wS6iBOQhW9LPfQEeCo4JpGlLY+14eiQGwY2pq
pGNQQf/clqO18yopNVRQ3xffUZwuWnj4vQpxNOhsSFblesDZ6jzqBLqsvn2M2mZnajQbK04FdLTQ
paiWekiVc5ZUa6wEYzqIhSpOlTqWf4V5jHM41rveqba5t3ei5HYq2305HhdqwjAdhVlBt6QYPVaX
F9xpMexkI/8nMF5HOFksFjO8QMeWK8ocdBNVF4x2H3tHduiq717VtFw7GIHidAc4VS6f4DmIkUsV
61VI24KS1Q7YC7gbTJOVaLcx7RFyl4axWJYNdIuzZR2a3N04lb5uphf2Dp9YzWu/HEu2BotAPXSC
YqvWy052DAuo3sb68qVzEroGIK3F2Mzy12yMNlaRPERNc89XNMvdBB4bKKk2oRf7hfXcNoeiwSjB
f4+HV77zZ2Fy1Uzxp1lHbSOQAvIlKMjz69ntlCAL9brrHyu9XBuluxfnuHcOzFQWv4rZX5WoavYO
DwlBaOUi2MscJxhbXdwR2WUBMw2AUU7VfVueaAkE3UVd/3mkV6kH75qPomzUgYEgKaDXryMNnIla
Ny2aT8WpyOB2Zu3sF7l6cXu89tCGoc/+taqDeFHiF4l/pAXW7s8D+S/l93Ec8vkHaVeYuleQiNM9
ZjNOAM7bZcXMF5kIjlS+uGLr/PmeV1kQvz38ddnjVnOMOIaU+Wh2z451qGJ3Z02HPGQXgVy01tYx
ivUSAQawYuwSjMokOEyZ8glQfBVd/b+BuK5BPIe4pi3K6cPTJ15QR242d7STiDZiYefKW2m+KdGj
CDaefxhpYR8kt1pHY45nK76hg02oUB7cOmJss0D41q51yDMceGS7W6xBZETCiQGDWw7A8+e5M6/V
k5jAOlGb/xvy1YINge2VtYLd0OlvE6NrrPihWSgXPR05tTA6VxbJZ7LvG63dEPlbkZy3FsOgKJBm
CNWuuxdpb7/lbLk4bvcjXRNkzPIulkUQvKi4ny4ohSA7zH9vkItVlOuwLv0+KtfFkN3CSPVG/OGZ
JkM0hShfIRtQ5+NIksVhNl/EqChHPPdS+8RKvYrS/rZo1yUoNTV0orlTMYoxaTwtOhD+2QAP3oVD
dyOeKyNMBhK/J1ecY3X+1Gb5zzWQqK1mCbHiegTk+6Z6prJtMpNQKlgPOwVpzV4Ql0gkNjuDkYTs
2JFyvhbdhJjGuV3WJuw5Q//MiPo14kGA1VUtjBUqFHlAtubFzv6wj2sntEfdGIOnKXy16452NZ4v
6jwGwPZaUFK8yC4lmZcdjXPIC6gbsKf/uWt9JVAYivhoHjl0lA8kDCBz92EoZhBo+hBH9ROGjl1w
2yVADdU+uTEAkiHM8QLi5GfHggKMXPeD83K5L9UhiDrjmpI3d3Vfj4rYY7TQsiSp0E5Kf+O50aF2
mzutzE9jkp7avP4Wef1Z4Ba1VVmJ+ceSwMJdgFZLzQvWRpx8KzLth9g4RkWNPO2iJ5wZSKKjlZKu
JxcTqnKiEyaqvHQhbWeQmnpMGpeGMsbScAscwx4LTQeirVmAoLBXbI+fdpK4cfwFMOusei8yVnHS
/Ys66rHveJG7iSaKowr+crEqIK/uzKY5h7bnJ1lKxwcssHo7zfTmlbXEPxhbZycHuGuxjrW3Fppv
x+oLXFH32hdsr153HqZkeRSzIWy7PTCTbM5EHUg1cndJp6/MmlbmoAYCgej8suj6+0IFjExfTZo9
1ghCdIIeHH9C7WKeYKV0qufTDOiRPRV3NIYE6XKNQzvCSXWqo0VRJRkhA16Ib3TOUZunL+JORcBi
9Yzhh+HRAmzLe2LNWPgslWp86aL+BjtPviaYdySzSaTljivFSbnmI7Ei2t54EguqKLz9wjrEBC8F
Txz5SYZJVVp7JVXE1prCyi+dcDPCU57T5tFwp69Z0N1o+XQzYwmEZXHjBE9159CgN8lPGJdMUrLU
u2Iq/aiBnWUGJ95iCjFc9UMqDZ8yhcZMAPyAbBpRCOj+64JIoxg5sJE38jd6QfA5TLkEFNipq3v6
eDyMSbwRc18MEBygfVbXz+IQ6HFyGzm0ZqOnkGD3RV+8iBvHzijV8IFJJy/nL5BJgQmXjmQT0l5O
/Nu2g7t+sjeCA9E966R0pJnjS/aEQdlcWM6qV1KkjA1bVM2e4ShJdNBrT8wMLiuQMC+tE6wc13mw
c+1AtZKAEIr5INtNUQO/HstndewMWU6qdsBGR5BkcE9VcFr+TVVHAWddt36dDbOlq0Ge712eitXK
a42uQlZ4SKfLBf+sFq9xM44/Ze6ogwwuSOVeIJpfxU45snVTmho+dYQzmjy7VVVnE1sWaYvj1xC3
kqRTiVw53XZSZ1pN608KnV/ktNGC+o6cth+y+cWdZsMHgwtr8e3PY/wPESVjlIrnUgUQn/fXMTb2
ouZRa7Bj51cMO0pkra26/Ba1402SB37JaahyUyWNx/j3stGyB0tGjlvAGrGgl5MgDZHaEXg4f2W9
lPYQme09vT7J8MhJA8mIHuBSLWfFnOSBDY51aR5z3d4opMLHOCFcjAVhB2DC5BqRH+AzcWj+/LhX
lQhEKVHtEF2EG01IBVv318etS8VSoiEvnwwvuiXFmCWof+gTnHdPxT9T/SYP8epTUuLq0Xe07l60
ZpWIliqXjpZSoXErEQCSS8kZtR5qD9BPf0HEyJFM4UyJ0KBSd/8QWc2daQ43n+uza3ODx0CNoVNB
rCEzkZf+62N0aTIS4DG6J28p15W09mOOE7v0x6T4W06NBCgk6GJb/dk2ihe88z/P5IUp+6tuY1Nz
f9wF6pFTRfbXISQGmXSkQ1VP00Rc0gYvWtytkjV7UaqcbmS+jaBl0fHnxJNrycio2ukGb/jm4kBH
n7WMN37Xt+Bx2EDA+DhbZOr/OqbRG+ApDcv0hPOY5fZD1ge44mXzPNnaWiAbgP5TYDSU1A0UUiwI
wCT1t7xt7hhwMsPoA+7LvPTkdNVWCfSa7K0ZEpyEGpEhIofIaD1oMVpJ8zZuXj+H5fBPWYcjQL39
pHxewwG4iUF/mGgJC+A9Yl+z0JRMUq+8Mopm1ljNVfOom+Wd5mXfDYNTJ9JRQaHgstLu6e+4Mx5M
YgPlRFioscavqZ6mftX0d2M/oVdoPBb3NulxJDmuHOSo4dGtsEyOWt1uezxr6yDBIATqKvUSkd0e
IpKXcaGunHnuYmUR8LMq6BL1/+0C1yKXSf4kwsSAJDjBXwmqkK/Sguwbb1JqnvJbzvhIa7WjUn1h
NyAl6r6RcJOblDL1fWFtCzAmPJoi7+5YlGxF5be9nnb/Xr5l73lBafHdEf5BH9JVheH+vNklMBLU
e0Sqt5qqmSwVAlPAC5YEaozqjh//tHBkbPxK7AzexN0FclyKF5E+mQihGaIw5nN5lhcxomR0YbMd
M3c3G+5NlNbHJJgBKdIJT5E4jQkVYXQ3HRCwXbYtnj1t0OzxYs7QddSzKXMu5ozZ1y+zfqhDeyeA
sl0pu36KgEOGc9lbt2NGcKcrlm3rJrdApRO5N0txsvuM1PPxW9QpJ0KpRDle9HutCY2VLfgJuKTA
k+TNrRfvLTbQ7NxOkBbiRphFPRliq7nWH5VK/VomWBpe2t50gGNqzZTzIaqJvJatF08vXtiSNRQX
3xXV2IVq+m0ibWtlh97eBaBhuvBx/qZR2S7ryUVlXtzgTteL56Bq/2FVbQyhPgMM6raRN0vHe022
CjSuH3w6gstIZLADjBOHjgqXG6V/qNT8qxUB//X194lYoOwEHd2ypPapzy5MCI8WB2K+FlBcuF4V
a19GQGZuIwaEzQucQWI+lSv7tYxJuI6y8kdVJ9+reLjBiW+t+l7rO0gDWEuxhY2r0H3pi/w1dSQr
Erz6V+uanZ0/NJa+77tzHDu7jjBoZdR3Vd1Re8DbD23710hdIzFyy/osXquEOwd1K6ikeHQsAaNC
U2CKJBoxKNplupMvSFSbgO2BO1lmcleTSEzemY9PG9c3Xhhtesx27tEeTVUTTTgE2XOeBFvHhZ+f
EFb1PHpdolZMezWMzloJ7NNcLH6IdaAu+to257+SGHgtHA6cZMuJtm49f/XIzeTdIn1oJLWonVYR
9QxSpfeFJVqQh52RNq/EwAy0oquW5a7BVUzd+KEgASlbkrdu3FlwfDLX3k60uUsn42sDN2Ay/qoN
0Nxc8Tttn7fL3+R232dL7YeA9XmWS6LZc0rDTp0kzTGwbrXyZQjzjWrO694xaHhLC8Gs9lOSO5e0
vQ2kAo83bAiyfW3q2G9ppzsF9k2DFdr1tHkd9tQvXXU2WS9gfRmmJH3y5oq6SGBSEkYQwBFQqBqa
uz74Iu/E0B8S2qmG+A6C8dKAbpWkWJPsSf45ES9lqThq/IyjRdKLT4NSAZdEOjjt9BgU7qYGbAQS
Xsh/875ZbbgBIubUoQ0mgmwAVPcuu6axH5zxXnFpPedR4gtozlVhs1BYLISF2Y5Ht/rbojxwSvpr
lZd3PU4KlxCgIoEwr9FUL6h+mA4SItqYqUZ/vGfdumt0yvVUyyFecA2pP+XVN1WNbd5yBqcfYkbD
yohodkm0JR7r40xzzkCAa2pbdM86WCO53sSO3UeR/bKL8l4KylZ7kFFBk9hrYuxTNJk2eiPOAJOZ
UFGlu72EcXmOjhNtkuQEXUjwaSYPkEYrz0IRwjZMBZLDzuvj2udpLvYdA4hT70nH9+C7Qi7Q9Wo/
5gCxLlmKnrUdmBzqn/hNQn9y64C9iO0nCOhgEvWBAgL2yNDwW4uciuWk6fJXk2YvRHw4ZIs0keyJ
Ds3eO3QPFqdV6ltbzL48oKM8EKUA6RLbGohYYYBCEhP9JGAITRsOg3OUI8oi5EN4K3i04yBFHBxW
SWumAicwham8sCaTBq4u2HqBGQhFJqHmT0+q5ugh6KqHpB1WP9UKZC8Ty8M0gA6RDPyujsVwAHta
eoBEaCniEsvu1Jr0fojp297y4Aga/MWyJAYGJiZGtYXU1ehWEYfzy+j8GxtnTCyaP7p0W54u/rVs
H++t1J7y2blJkuHGhJsSEpKK2rd6VPeTQWfO+GKKlXq+dsHF6PLnd9kmm0yabByEq0KYIkERWHHu
Jxi54ISW020wnLGWFPrR2ruuzE7R0tI3ONjLHYT2w4Gp22oTGOYWzBE/1gEKBtFmEYWvgQwUFztW
ulUeQMzS6q2eAkI6B1nXrjF3lUeUDzqchBdN40WAQfpiEOCELDKkgS9Ss1hgsZQHgRPF+nLKtVwQ
kWpHTBUPptnhQ13SUZsv20lNR9NybfOUodwX2FYZTTFrnMDzObAS6DFIYrfPjJIyQWt3OajUGy6J
v3C0ZLuNIUEbM9+QtEB/48Bvl2NXNzslmG+FVMS1b52SesEtkmakHyLOu+sdK0pf08rvWTGN7dgE
dwxW7a1dadJNdWi3ojEE4JDQZ22FT8Jw4hB13kuC4BePQ6BQBJEEvmIoKNCv0s678CSI8q6aCbCU
pzKyNx5BdFEBX0lttINYo2w4NzlrMAL5Fw/bNy4TR0avpj8KC9Gij7AcNhkB3a82S3kJ3jUHuZvC
TgpDADmUmzCm5HYd5eYtQH1K+N/ID5ksKwHMsZyNQ/FC2dLi0skJlFGRrs2xoDbLVG4Nolbu9E2W
nh2wKHtbPF0AlpEfsWV4s2HIvAzW8CiwW5ySKt69uLTOpT3KEraCIckjcnSFkyZ2kvD5MH6wxQ7x
dMSNEaetI3KFRywHx6MkTTq4e5H/AdlkHFASyoiDvYlhJAYdN+zdYif8rnBLTFrOqijT1IMSkiCT
q8UnWezmXRmASzmJu9Pto7BcUhpMI1xkMP3g7dT5OIVUXLB3ceJsRiXc9Ny+p3YDNoOoeaNObhfs
gyIqfXEG5LSXeLlGWd3Jeo0OkfHchTugH+JsgSRGaFMrfcO78Dh12HthZu2qmS2MAMDP0Ht2u32W
py6g0bQ1jkxDd7uO5HBkhtxUoKchufDMiI8L3i/QquDjasjMtxSyK9iAIeRITqcgZbKN0zGAnGf5
EGgxm2hbvf4ZXuAvQzAvS7zxvLR2cbccTHxJAZPkHIYRnD34emjf5LKfOFQy2Utg7oCGqOAAW298
4QKC9sNBEfRCZDBKZ2DfIWUQXiWehFDqNLihcwlt2TkqwQtma7DALppkUL2GpwhzABFRg+fb8Q1h
Sk3XZQ+12LBWyuZlhoW0xhV18xshadIKT1Nyb/bUbEIyYwRH4BjigwtHRkSvgIoa8WA2m9SFgWXm
mrRCf9dFouIXRKLmDo/onykmVd48j1RWMmkeYLxwH8YvO5KDzrPRc+pGVFJPeeoLAohGFmE+1/Gt
bGVuIuIXLqH4xbKbBYqfdGMni1HZdDsXW8U7tLq1jZ0vA/rL1o4SYOtEneWvci6qEWuyoxcLzKZe
QzGZdIXgfu4CqkrgX85lxPkk4Ju8gynAKOK+MEhBKsVQZeQtxr4LStAYkyBsCBR+IPIZRdfM6SYN
y69KinKVMDeqhDXQmSgxEZBZIjNEJqhhclthmXLUlDh56J3lwt/lGYSne+F32MabHM5kpD1Gwrhg
F8zoGm9OH2Kz+c5pAQUQmStHF2/OF3C367HgowQqIUd5Rg+qBwHpoejyLwwitqNH/3OZGonFyVYC
kdJbEJCc+A+GW0BMXIQGF2bo3NSIwkcqTqxFzPG0ZcrCQirUD+IC8RUxQC7fhN/wvkJsLTl94v7J
yZFH5zkz5SyRWRvlWI3GQxLBbYT5IfPUTyeLkkLhZG7NGDETLQdjLsSnAo2Sl6Q7TiaN3hUJzQHR
y9FALGMoiD0i6+QuTxUsOahj2fzCYUcFIHTa2d0PFA1iB3nLueCocM4oUoHVZNwuIIfocG0gg03P
aZX9HhYUPWLT8SLlQEcHyizQC9R+Eo0pJu9MEQyJAQoNVfhEHgejgCZAUaKHVG+27nKWr3NwxYNk
xkVUaXUFveMw2vWdhdSUKRD8a7HfiYhDnH9n5S/HlHNl9vYTU+igExDXssCY2Gwu9u0C8YSzxo7k
PUYonAChpzbt4iecYn6GXcn/29y8BSH3aSq1ZumdptiZTr0b2pM8Cd8Qzq8QBvgnksKziOdPPF6S
PxmYtulWgoBEO4SpVcMPGWnOHprBsSUkOTQOfYVEnzfWfGum4+NkYjXLAXK4eNBBahPBUFAqSy+K
v0SLzrZyL+YIVH85Ng7KVJaSpUir4K6p9duosSGoxropNASZsZQu9vQ3eLZbZa0h1UcrXwt9FFOX
/Aw/sAB+KzZjXr90gbKOhduvVN9QtwyfrSiOvUfRHf7iiiKra0W/7QxXbrCk/U08OHtnrO9oFkGU
hnAHPAexSPS+/KFZPUVjxtcsnA80BUTsxrAuxbAWWZMoZ8xJzoC4OhLZmNobkU25FgMP6OueKrqi
VjikErCRn1Cw/W6hzAgLNyzFM7witXtzKdqGZE47WtUPmMddXRuynQu1uZODwdBjZE3S1S9RmLrr
JCv+NmfP18a0QwnihTuD/VC6DvWFXoF6b+Ru4kJHy2NYGk/cjMSy3UBOBP/UYoNSkOya5iwDc44Q
dDY2wlrMuXcONO0GjWkVB4pF2Z43FLlYKOL5DV70XaZtoRRZ3g5fivrcTxjoiwlwwB3j7AAru53T
75c8kXpbpyjeBYHPjeXAOFBtOatco6+j26FrxQtpqb+E3LncwDmaYS1OYQwHLMDWwpfgr2Kp9rlT
fZe5iw37m9EZP/KJ0vTYE3ZRf+/gGfM1mRX8kcCCKI5XxKS6I7cBMZErot1x2S9qIoexzlui+7pU
uSt6+4HKVKmEPoSrA/nnrjXFj8xXYhzQbgxafD2t3IH/EzwD+09eEJuqNdw4jnXuRpldNYtu5SLB
S2qkxHBI8/GceOVo8WeBcuO3WKwtZTThF2oALfLfXzFaCmXgPNlRSft3OEEOHIU6P+UljZLn5sIB
YHwzmsvGoNO66DaL85Np0V4Cwd0mywF6maUM3a6ADshbEsB02IkSp+qtL95MswQCmbOz58PBsLaG
ttwnrXdjGSC+Oquo4HQ0WP00woT6B70RXw8nkXLm1CuMHzoM9iBPNuLTCMSmRs2O5Ca9xx+atkM8
rMQNmlz1iT9HlALTp5gpDt5B7Y8W4VlRuJI1Ih9wLsQyXQIwVR5MSFwLCQndW1/e19ZyO5LYY2lc
s8WERfxarq9EIRWbIDQZVG0quk3vHI2aWB1XJed2JyF0Kpevh6H4pqvKMYSLhjWGfhYVkWfEFydC
EuYBtRVhViQCANECyN4DpFHMRqAGySUgPQf0gHp6GhbmklPNbehvbbTyu4BuSnuXOMXaESwRSW0j
+5AZsrXG5CQek0cNHwKt2DOHjsAhUkY+NLRQZsSz5i+lEdzPZvDgVBzBlMgchvW41ivr8g2dTa9E
N55WfJLDrplX9M33uJtwD0DMPYjZV1ssLDI908LMfDIAa3oLrmp1KJLmaAXDGY/NTIH6+B94RW90
zwntRNJ/nWzB8z9IWlSp4lYQsxV3Quyd1iTInd+gFpHetl1+EzBkdpe12IoDCSwqddUkV6Ur6r1L
7wmUvodvJbD0zwimA3+VZI2s7c/0inr2lkqgTPFECra38PzMvj0WwPVCtxILj0QserxcYtU6RdL6
9G/xknmQYHmNVXenRd81OIPC+uRKvdXfiIEvlusE0KIDw3HIJV0lYkvJUwlMoYI6GpiClaNRYg0L
Rz0kJp6HV2+FaKS1PdV2sbdDxceTEDYcnEC0kVAfFzXbLuYXK9hb1NwrUp8Rsubi0iMuJNPmApm3
r2WPZYfvAzIrgrmq3vO/sJrBpEbs6Ut6HPlKsglxFrU5kmAu8Qhjm0TjG/XwhN8jM4jN5NnzrbCt
26x5FrMVdxtUoaNuNyFEQOPWNB9CJTstGTD1e1RXkkUkgi5itS62AbWcqOS3VUm147qxQ2I3eTXf
P4mHSTrWhzDN+6YjLke4hmr/unUVD2uWOLWy2jSeZJ3g9uUMmvmNqCVm4lC3SeXPeIKDVuGn4kFP
35zxE+F6qZvw2xgoT02DXWjj9nVhDhJZu27IJ+MpmmtAYqASzAzvKJQCwd4lk4jNUlFxhsVRUvdB
q0oHLmX/A+eBqIVJV1bKtkqOxk/LmsM9aWjKIofOqR3yqb2rSTmr8QjB9VCkZK1s0La5tXxhrmXq
RfwJ7YG5dqgwv7qgK8ELSl7EKenvpIohSz7jWVpXp94lRZw0TDQLIXfHVq9zRKcYmueSzvPjQHVZ
V4Wopy4L9WyDbRWMX1UF963fkR7f+npEMmAcWo9xbfwzAd7n7Xk2p7+i4bUO7E2beFsev4srSiRO
/c6EFAtNbVpI4CCukYH+5j8sF2ozVm6UqTcTakQnxcOB1ZFpxKHaZRtUnkBiMFbnFAw6ndeUr1tn
U3BPFxCoINRoMV4tSUpUOCPz2TMh/EC54EOngqsFFgOnYKNnVHOzP2t2aV/lFpImIykjKhFksvgJ
LV5tVtNbgjy39OaR5JWdolPPUItSFp5czXHOViiFkIgVRVFRK5S4vR1iML1JbFMQ7x+8iY4V+YJI
DLdyws02rfcgp30xvKrBMbURTXXY+I4krEKn7pbh3xZSo5/UVbCOzfhkKw2otNOsXAVaNJmv/3RN
SSk48NlUNbdChOCOTVKoUAWUk3h7teNlewyUcEMJ4pZ6iyBHjEL2XUuRQS0W/EhFUcsxR7bGxOrB
yzfDBPfX+yzx51Kq/8NpI8QMSZa8G7YcnILf2t7GSZJ4Rq7Zj+iE3id0g6vYD8h9chNWQxYRXuGY
UuZQ4hAkTmnWU4EBZzXGm+qoy4qa8lDdt45HsYFcD7HZBkgXDXVwzbz9BzYuLbUQ0lJkVVyI3sx+
dLH6RUnqNwX00mzzxKeLYrLtB5yOBtaPm51EBg7ol1UYdAfHLTZVrmcyIVTHPMmLSsObKFfuEjjr
giaJfT9pHHNFX1UYlMgsvqZb9euiZ58IKF0SSH6ZMjmjBulSiEhi2t5VTmubg7F6yjALtMJm6hrb
z6p7NThEBr1/lhd0gR9XFzCZhTXgvktK51ScKsqRlQkxLGr7ZrMcmKbyqpWVxqQkKkdMkj+L8ysr
9V2YGB5196kLwtJd8UQK2AVp0avk1zs99ra3l3TzorqJ63pnmZVP6cAffR18kvWj/acMo4k85Xc0
UzhDvxrHBuCMl4wB/Uy61zmObnnsdv67Wfq9FpWrMsBrhUSOvx30nhiSchKr/O+R6o9K432WGvnf
o4Hf4fIfKitd2VFlTDoKNUBmsahjOlxxX1YFA5yGUTva9q5V+1gOxrqdKt8G7QunQ4DB62EU0kzw
E+qOdsUnfV8S63+juZqbqKFPjzp78yP9EOiHHLEJNAqrK/tJae8YVOCcO5SrsI6wh43g4GJId+oz
u/nPe+P3gy+7+H8juZQF+EAnzYNGs5XBYpVUk7qkB+61oPRnNAnNfnCy7hGMvAlqxP1NVRUpReHL
lTFRwCkgRFOf+Jk1LxStj3z+CQTX6qqf6JE/Z892lVFi8N7Ioq3UgJBryltF6ewjbFPsJta9KVLa
UJODMgXbht/qk9yyJBxqK4uPgp4IEIN5NQ7+8YCn1W+d4bWsbjQv+mSjGP95rD9MyJU6SaRJvRra
70sTqa5QOduFeK33ytk1ilcIy2v2sgOKjN/Zk7Cu2FRbLV7T/BVvodXOnOjMVP1hhHNGWkp+3+C0
GEydi0gItIVqkuesitE/wz6tb4RypWPCf7a2F5r/bxKKbCvo7Ab1ea5LKi1lmrd9AgTR1CMAMtBO
fary4l/Fpn5eSsJjhfPzbLTDptMnOkTjO7HsHltNXllKcZguWQMkNxOeTEG2JI+5vMfjY9lMqQRR
PFczHVkshXIMSnf88/a8LpbxmyF0tRr2FJgKwf35EdGRBpSlhE+R8BQS6WqG/eKFvkwsu0ViBSZd
F/T8RIXqXZfe5NgdLMgYVJ8ll8hdf5vYD+aZ0Jw+HBoszcWrGw3zjC1/2dLWQaZN7wDpi3FVDwOZ
Wq8QH9cM589T8tuqUuwblUpvJSqoScWxK0lmT01RWqGdHvUcKJTi+aRFWeUC6NY66So2sl1ahafa
yw6jq+zdGb+FHH1Jqojn8DGJ+ucqhRTd9Tt2th71ey9MN2ow3psJ4s+2H73oxBJzDWq/+17eniIz
vkns+rNZ/PWkueQBUtPJhqxJoRg008Ww+zCL9AvoIsPMlqfCNG4Fw52j+avEGnS7uQM05kA4dSNh
2XdMgFQaH0rcJwf+4kj8bzF/H8bVYkYOJdn/H2nntRw3ljXrJ0IEvLmlJ0VJVMm2bhBSzwimUPCm
gKf/vwQ1Z0iIUTzREzExarrawDZrL5MrE9TmsoOZ7iZzk0ttLoX+glsLlkPkZvfdl9weP6mLXtwl
bP5e2f3u3szcu71V2ZcNX6M9eNaT7ji94s8vi8cHtEyLSIBYzPci/fzJPBmpRdBoV8tuwgqS8RQC
mYz7/zaI7s8ng8A8nE77Y73sUnrucYSVWrPi16zrS0tuOZGHtwlpJtpgz0fZj2Ckixi9BHv6oTqO
IOb/4D2ejLAxGA4AwzzLjFmZf7JG3C84gaeH0AHbbpinL7HZMLEzRk1upctOeJtHbLetgci+vfIy
gkOeGmnjYrapX1oQwS8qQ7SgrtTCQCqQgrAQKK++2Isb7cncafWe7IFw6OaOgsC8g2boUhUjIr69
//307G1Fttdj/3T6Ntt5NKFxmRtGcShLKigoyeepJ503YzqZSLJ2HbnJ0+O+uGouhFl0oNPIE2xc
Lmq2RW4fpOdAktRpm7fqtlja6jyps6/a7aeHe9GskM77z3hbwd+hqH1o/sN5N3aXwaE7t45/e2UL
nCm4rGmT4GXVLqk8k9CpSj2pgETFbKB/JsmggvLtOzWFDaTtlIc4/XwvLwMSfS596wEXyWaxSy82
rd7EqtjAaUHOUR/8UYbn6Q9PoRXfOT3ei1v5yXCbVS8nqu5hy3B9jdyPCl8TFRbQA1QFXhvrxX38
ZKyNLSN4TafcLLFlZvNGVU8F4TnLffqVXhtmcxEfSsMonQOvpMsC1J2qza86ca8NskFM921sLE3D
IAmqIEn773Yazv3u+h+8CS1d9HgQ0Jj+xiwX9jgDCmbCYrNGZeqzKoh98IrZfB6B/b7GngxiP7cu
8wiZkO8ySFcMPzHNXZ5/IKt0oB70v73NZmeH/nwYapcpm6gNK4OpCjvRw+lRXtzQYQA5JXGjF0Sb
TVbujzlmjAsT0CwbmlMkKqd1QwO9PD3Wi5vgyVibTTCl6Z6AjLFIYQo84K1tHafHeHl5/vM+iNk/
X56yKpfDIWOMDkoxvC+BuzRxPgWT0yO9aIkjZswlKmG7bTZCm5jt4u3b9VYjcWKNxo1wENXRUKx1
eqwXV+nJWJsb9JAAxWvSbh2LOvRaQBFCrnKufLpaX71CX3u3zd5bRnKUhsUsVo5zL+MueAU9CUrx
866nX+7FJXvycto2T+7rKfTi0kkb7Nxg3Ajx5qO3ArznmCz/xAV9MpKe5MlIyfGwX/YVS6YjNUJX
gufbAfk8/T4vbXPytyQRHKhYiW+ejxJMXQISZWQUMgV2D04cgGbkNK9YO63B1qt6OsxmjWpEF9uo
65ddYXv34hyL6v0rQZqciVNDbFbGgVdoMGuGQNzHFOacvDj1AhgjuopWS92A/9vUbRYoHsJjsp+G
ZQdUwC2NnXwJetx3p0d5bea0+59sA39y87YfWKCRFhJr+iyk3ukRXtrST9dmY+nSIAj8fD8tO8/9
5ezd98fpX/X+zp/KVxbopXP6ZJw/vLM+aE2jwy7YdPuFh/lWEDEQeSrroBf0ysZ+cTRYeRHL9TwK
O5ugJF+8OEotb94B+4NHYLbAcNPmgnv9ai/bi2foyVAb4xolTWG0vj3vFL2O0JtQQgALdXqVbH3K
dn87Du1yAQc1oGTwfCNA7GbvDwRBO9+2L/y5um7ShDYs64JuI7FtVvRE4MvLAGL1BFoMKQ8J5VcB
l54c79Mh2p9Vhfkeb+PY23dQvghTdfoxX9quDsTRUrkNcWw2h6K0k6wuonnZBUm0w+MIjfwVwu21
OfGPiXgyxGa/9nTfz1ZzZB/FDy2vxtVvQAaFefyNrJLbyRSIwOL0y7200E9fbhPPQFNzXLjYOIte
nZ3RjTU03q9/dMX8dxRr6xVkeXn0/JBRKrd416BxxF0GIvXVe/P0UpHteL6h5g5hGCs2sV+gItk5
AqX+L/Nlbb0OzyTrPwdYljb9MTXTW1hFCgggTw/ykrvxdLo2V0tlOIeWtN2yQx8KCMa3tRvAua/T
v3z3FzCE06O9ZCxp/QUdAiNDABvE80lLfJSoqFCtzo3mTMJi54H3ykZ7MVJ8OszGpLjxNHdHrQ0+
rtv95zLLDvdTdgGye/lYXZ5+rxe39pP32liXPDcGpEp4r3SCFvT/6758cb89GWKzUHw+stsxQzTJ
W2Hkvbl7hejsxRHQVIHtz4Sl29+MQJ9ek+VIQ+wmUDUhdd4KCr5/ME9PhtA8PrmOu8WP22EAcSt0
NS57eLTF6HV6kBe39JNBNkbUCIMpO2ACViwI517pz+Nwj6FX73xCu+jp8V5cfCiybXLcaHs5m01d
x0HazMfEVAKPxScd9Gp+4OVX+u8Qmw3dhDPcKh5DsKH58NE453/4Z8SI/8gxc8EmoJ5BpBNtHY1D
kPtFFeTr65A15nVejXFe2mlPh9i8TlfUbtejkrmDgazroDjDez69Jpse/cfY/ekQm82MLmtPlydD
RJX8WcBPRLrKFoEqQXETmqbVrX11pTYcB/8ZGN4Jol9RHWw8zsrpwmxxWnNXFf3DYv1St0cyVNdT
Dgril4Bea3sWwFi2SwLomTZlJc/2SXob28lfgNCZcjW1Cqn1u3VgH+5vQ+dvcjWWiEXjGzRKz9S7
cXrWXgoCXPO/z77xDY5J1sdd35i7JRpvQeap3M0BWhNS1Xwv/oAAQNvpQV/cDCASIri2UYDYioLF
cxQfvfZo7vpD/rbvnLdE1adHeOnWQWLk/42wea2hmg9tXjBCXkWXUsY2w1u/aW9e9QlesgRPB9p4
OPv2sN+H1mTujHp5TwNE7Xq7Vx2cV+ZrCzMrhghIT87bEDgp5OzN1y6CTUX59x5eFXQo3riQGj03
00479dAULSwJ9DGiSpmP1h22QOSPxhR/4D8H8s8rteH8UE31jfgD7HS+n2OX3w7V0s9mLSsAtcav
wvKvYZeCo1DdLmpDA73og3xRWwTzI8wka1HUxXfx1ewB6J3eABvky+8XciFXRaMLaTJ7cyUMQJed
zu+ZM7oVosa8Ex6TkaE/NUHejKBUeWJVR9ZOOcoVAEr5jubXj0Gj7W/JxQCYRaKJcrN/Pfs0nDiv
PecGgfKf5wwxvAg0IZO3MYyl1dp2BRXVznRJuvcfCAGYKoMHHuo3B+/Mtt+EVOfVMSzL0CJOMUQF
/Q2EZjQKnp61FzaaDeYFfhPH5FG2WHEq6mblNvO8U0sQWW9h8U+P8MJ5eTbCZp/1ddJkxrjMOxVV
2FTUEv7JmbSdCMy7QyQLYGzjmk1jZsXuNM14NSDByZ2wOws4tk6/yXrJb8KqZ8NszP5Sx07opgyj
alf7bQ+BjryNufy8oBkvcw72U02HWH19NeRIFvvf1eIoziu1lKkVMjvcOgHkUmubDhtwTx5GLYzq
SqZ0Awd9emePx1/KQRvZcHv6LV5aD0CJAVRtMLZ5zmY9gmHfT97IS+hEkrlVJ7DuptOjvJBbgOtI
ISjwcIdK+nPrgurqYeCanHe6Vwj4dRZ11mglUwPz6cFs86VtTMEINDpy8OCoNsN5nV87eV3Mu9Yx
3vqtJzKhbAoRTPGuJ7f9Lggei0J0BdLxd6vsvO/h4rB/pdCxnXn+EVgVhkMVf3Vv5QZAfWPvXdtl
fq+AiU8sOtrJubcLUDRL87aHp416xD79EAzeO5beLYZGHVM9BVEXJHYRfUjpwSa9gp1Ev532JvvC
zCnu8Thq3O7B7deQLR4OUXaGqVe5Jv/i5gtth2TK+vQdYsWX+d5A5A9FAvWM8Uk0qR3pclUvAAB7
+R7qvdSXvmGpKDtYsMmAhWr7W7p+LtXjo/aTvLTu+uhtUYBWPHg7b6BZh48TUxr/9O78cRkgkc69
d4vr38yxqcCdj1OXvK4C9efpgGm/yjKJKnJvWrdm8ynIekQFSrquwOW6Nu10zZ0rmbHRPG+gNTtG
wyVg/Yclpz0SqpLOz2jFpssBnR1ht+v0+EtY/7W8S3ePeiI7aJbVvpofy5scjv6g+7dXAqXpov4S
QN1NE1n3Xlb/jKJxpR9zDlQFTOB7j525GPfcqN7QbSYutrjK7kQrEoBapgtkdNqrnuNWptaZadCM
bf0CT7H2287tG8lmBGSGIlhYMFdrj970+RHaLWYW2BpSz/giHjxMJhfgGwetKdH3ecfpfkgDprxF
6CH5XhV0ho/NdXakmRiGHm0ZdZrSbugZn0CYX9HwmvEL++5LZ8AxvP9R58fPEBXd0MF0CST3cqaZ
VVZ5lXiAj+5Ypu/EVMfaiHqCii6+Dn1vvTt45xkQOJq3Th+vl86y4LfkwLHk5Naen+XR9feRlZHF
Bcz6nkMc9dHascG0qmH59GD2ek9vrezT4TZWNjfdbHJrhlMTO4dWVZE1Y0GnRGU+qBtMW8Y4cEro
Q8q6zx67lewP0ABaEpeRrhfHujT5PRmfI73UB7p7WCkeeM5Af0fO3W/6zvZIvmUP0q/9SxwbgT8I
Yu2UwRXfVdTCP0cu3ihs/uKsWYfyh10cvjXxSrwzuXSItfbHcN8mF8c5uFjynyIYEPmB2qmb1oeq
pAydC5V88efORrShTRsMe3U/HtoH55gSgPvh2RyHH4nAxqS7sUndne+74ttilN/M9CbuzIcFmJvP
Jlib4q0jnM2waOnoMjV0zuG2pLwpfDXvE1Thl5DG0xkRWvwLQQiaENyxv9LpqBic2J+b5aMLopm6
mvgNCEXoibmYbLhIrI+HAyQufbCKsiimEV/dPs7eibzLiOmybRCUpRdU9EYxqjHYPbU4wrMzHr3L
Ucgk2r7I79p0Q7r0sxKWP/paTD+yFefqzBY9HTtppR3A9DRYZ+wubpB4WLDksHSIUuFBzCEmcQoZ
C/Lg9FmtHpvKVrmbnzVNfqUFtdFqUmIT5molNhNoLfUrK3MGHBHpB/X6wo6phrNebazF/kHpFRFY
1VNwjrNtnRuQpGPf3Xq+d7ioj9mwc0t7ONc7qwU+Aw+rDnaZJNwY/Mg4Kx9EByE6ugJ/VvbFAv2m
jxUaajbNOzj4xmi4lRcdc5moK7YqD9Ab8Y2gGD7xQmyon0YWwhwG8fMBqm368fOyfsOXGeJaNIZ8
l6YGVkvwk9ESvQZTybrD2KCp41ssAr3KjylQWS41LXk5oFAILNL4g7yU08d0ZVZ8dkohy6cahpQk
4S+khhtvO+tiGCD92dpNk/GmiDtq2WBgzVG0Ixwmjg13ZtpwteIsCe1XDHKvdSLlGoHKl1HTZUVN
iL5jJGTOFXq0zr0YAdQX2UX0BnL36C5Ua/46AD4XJzQMexHlYB2YA+aQij2xdy64IU1Nam1PuRZD
pCvQUtCd1e/bGzmgObRTWs2FI6rFUFsuwbmYULl/mUZRQ9pmz36+UvM4h4zc8hg88OzaW+r4x2ki
pmDW2egs0rTYZwW9FFog+Fp4LIE++aco6i+rEhZBUoJWkedfQm9hc+VBNaLB+R3xGwQwTYx5fmfS
9F3Xy8d8Or5vJxptk3B8xfn7szJAx6lyFkjVI/torcHJk+Rc3drNUox9uzuU7XVIgzed8BMrQL+y
CKATwEd0fovIVA22p/fMhtCQyIc944chqhf0JlCokWv6ZPBxab3Oy9EYDZl9u44hS6HVbOnemukj
U/BamaEiwuYYP6eASJkhtUpxfoel+GjVr2RDN0okfz7RZhcX8b6OynGwdn1O7zM3QNPB4VEd5SPw
FJA+iYw35fZWfDt4n+kcPj0pa4S1PUjgnCRzSDz4B8rFPdSJ7weltTNoaE8LHgMzGYU7XUAQ1YUR
MbV35R7iyzGff8CbLh+iCR8en1D7t8alFVeC2vyZqSBts/OxXyKaqrkqy3o9OGzk0w++aYXT3CHS
LJZMzyEhyo39fDX90gi6cgzbnXzUVRIvREMLg/im9IabzHug85Ozg6bdehajB7FPVHsOmtQBdOqp
w42pTyeDRMy4v7i31FvwuPzJEWebK4IOWWbEAtAKYwwFJaNJ7g2/u2RriMoJmy8b6Ay0tNDAFAFN
I6Zm+8xle6OTdTRfhX/L4Xm+ZHpz6Fyhc3K4GzYeyuAt7b4Z024HEdCdGtdwEivj1++oj8en0KZI
p+cyFEPKq/Hun5nPde7/+wSbIG6Ks6gOcp5A4Yx6QDnGopTRlIY4wqKIZvJEqSAWB5cm59Orv4HA
P64+AR65Yzo1yIlv5sAG/ZMkcd7t1HiA66IgV8B8mX0RJrmQbhSQPC13CkVkEUVgUzQ/tMLcYNWS
fsCsvvJUOq/blXn6VJt5Oe4RpUo85sWncsK0q24nLoX8Vk4RR0qYB1G5cQWoJ9gmDveL5B0+Aj88
/TB/Yi1ZJJjiUcxF/sz5oxDWpf3guUnS7ha6GkS5sd5NpMPopxYJ9qUXxWeiSMudzyKKXOBXFK9Q
4ojCo0yha6Bd8fBDW+n1FdRUbKfq6dPZz49v1RTTgfp/u+PSw+O6NqGiE+DJg6gc2YUA3tDT8/GC
sX0+HxuD0RbHprOGrAWb9ohZD47eTqhTTsxowcfk/BIlN5ZKXN5qYw0gpTz9EH9kv7UmCM1CXwuS
x/c3Br+v93XQZaxJCJ+bPErGVgc5vS9SPYD14vUM2Isv7gfkWKHCQ/oJJdtn915H/6VT102rcrwb
KDIMbgaIRmAkEMHSGECThQoTcajcdSoIOi6n31tX63a1oYUAYmyGntIyzx/BGqrS8K2h3VVwh/w2
qxaak6dHeen4BRYXGdlNSX1vXjRLK380/Lrd7fHA6C09FO+RTtdKnh5n9RS2r/N0oE0Svqs7p6zS
tt31+IhKFMhrwf5y/S2ER6TlFVrwnjFZljGFpeinptaDLf30kzivvPI282SXXX6cjIpbEMOXh+l3
NhTd87c+RIxUPW4b0xZ9+3FP+yXcD7CqcimLByea2uT8CKcukQQSyYoU5GBqbbjTW5Ibon3z5/Lc
W8gU+cYFVAuNF19ExZfSz34oyJTTzIeXPiwrUK8fziMYba5Pv6EM+Ymp3lY+S4IhZ4pYU9zuCgKb
LLLWk4o9VffO6cG0DU8NtjVKdZgVzci6FkZwI2rAEpK/00O8ZPeebJ1tNqNqm2RIOt4HUh7YkEgc
JCWhZy9+knuLHMPp4V72uP97JrYKxgdUvQbf4pW4EpeE9E//0YFJSNvgmEBXlL5XLMiyi+rm9Ngv
702KO24QkOnddlE2UZQEddthcGHsggYT9g1gjhcxserpgeyXzIsAV54foCJIM8Vz81LF9RzvHUZS
CpXTJyZwkR+yOSW8ociLN5R3omgKP42wDTvPcVUvAQlx1TqVsxB3GoGYAceyPdvaaOKYOP20L1uP
J0HQxkx1sxnMbYsx5OgdSgKgblWwEB2YkHZSXZxSGGjc6vKAd8eDysUij0EW5fSjvHQdheAJuJSg
mgfP8HzeurqKhxz1Zw7XfZh30MPW1yoF1I11R4MyASbFgA+nx7SFVdgcMgwDjmvk24I6bwYdo+PB
yPZjsxtwnJV1CqHLIpsm35l0UIWohsIK+WtKw4gnoITiW2RW4pMa0DWD/AZYAi7TYn4fWvuV7bSR
yZJzSQ3PolIM6BbFhmCTzi8ic3ToJRp3+NnwUrl3jvstmCWdfCwfxPC4HP7yw+/K57AkspPsqVdC
5Uc+kefzRBMKdFA0NVqwCm1Ne571UWtb7rBWSLMy/ysUsS4ISTmXU0dZjkGZA6jQJQcakpy166P6
2Qllkuy8r7urJPS+lsYqLSyWjgyCVPmeM3nwx7KA1OCZSvY8JPjkcGT85ZVGS/uWtVk6CH8QB3kU
QBBsEh+i5FIzmm8265Yg4rhQrlw+q0WROwQyEvFbVnP8VXeiD3dRzrouw7Qq1khCAocvM0qo46iV
EVL7JFPDEVE78qdRvGrdi5NHGjYEXqhic5HjQPf1Is7kESoA7vOwDMX/Ja/6MPY3FbQG+hyFcTrz
ODdybEVKJ/zlUONbHn9Iwdwuhn+Jj9U13I8i2DZ5QXE3hLQ5urxJSAc1Nr/z27cEeyR1hv7zmEU7
YZVMI7+D/u6aXKM6s3RWFVyo2ExCZjIe4sz4Tl+2smH9DzhQLsoaDy/9IAJQw3zkfeZVDq11MdXj
+zDMe1RT8gPsqv8KfehEyMSR/qRMZJPQ8rrizWB8kIWKHesjK62l4x+lJFgbDAIhRgoJdj+YhLPH
4NJpIA2EFjT2+4eyKL8eu7+WisXq7ufauuCba77OeYDSEntI4krZbB04GihFaEw/+768L1h/VQiZ
fvxSEk0KFvBiZviqGJ4rC5yTol1WhktLBc86KbIVzSp2IQU5SjxZgftuTLx3SuWwKjxFdtwF43l2
/NrTzm4a2VUy5sm1Q4BBZaaGncu2zrSO48jJQm3Gjw9vrQPdilBFkwZnYgQZJfQW3eoIHW1txuD7
TMhrM3AXSH99aNq7juyjemSbuv4WsdbiCz4eYHoAkQM8X1+uthYQFRwitki0g8E/cw2gquDWfu1d
wjF8KAwvlNXw/cIl0z+E/f4r30kNxLXHw5vosP5CZ1bxK/cDNeM/LKS0qs0IV50Inyznc7MceW01
+1yd+LEwF9qwerPQNnl7uJnqIj5Xa1UZHf/d5oe/2AgSYvMKXsytvyLRm0zBO3s/3opm1XGmT0vv
w3QYP9QAi73Avp6b/ONvVC4tB59Y0ZbkdHoIjmcIUiUXtdVcHNJbVl96IypG0Dz6wUIFV+aFCzTB
t23hX6PaodZf3a6iOnXS7IO+Xqrmi+QvxTYrFk65GqIKFxXuWpbGE9bXDSzlupJ9yYWReu3RMCKZ
DGEfIqTKJqgXkbWG73VSjDoBEOFhq/RWdJzc3d7BLi9lRvQE4wEQKxIWSZJdeH5/0aXfnKQ+q9J6
10+DuEichH0hnQETChY002HsM7svy2hHV8M0XRhwwXPeNeCRclZ7VB5QpHO0Mkn+Qk4M1K9SntLF
5fTZ9zppv2JXFLa2ZvkthZ1PhUq9vNiYbDqFqTYCrTXM/AxC6vayjN2zKYpW0a6Gc6csUgLfvVVz
y8XwQ+7LVS9D0gpT0Um9lF+ZCqg+R4Bl5BPIq6/CVgTmYYnwEg0uFFpupFreuXBlMx2SoYJuDlZl
CGenATrMOcOApcjw0NveRMizk+9O3tUsQAU3n4kofV6XfzUsln9ob8jwvbGS/IeX2LDhu+5NGgxv
8QV+s2+J413IdCOmBFijQJaaUCGZCJ6ZDWnyPQw4JO3fSdO4PQS+GKZT7iZnCj9MB+cOX+Q6Kviz
pGpEqvi3uD5RFPjaV+XxQmGSej3hJBvr4FKXllmF9WVu4aFJPctqawsmd2hsIOg8mAWyWTRPJs1S
nR2nHm6nx/w3P40NI7uwhvqKnaxMlHKUM1ESO4fWeX0l0h1+qHBXtoFjxF+L4f5Y2zus4+IlK6PO
8fB5LLJvTrb/mz2h7ndMfBNmdyXqurKPdnPtpFARUXWJRnuniL4puhsoCa4k6InZ0Nym7aqcmlMy
vcgqlDdOO1beH44VvOUWXDY2dC4Yha2kdIyvUHlZWuyGsPrsBhP0f+3PEnAyT1tlDuxD6b8MdPks
o39wj3tok9sbaStDaVnDWTLkEFEDJEGs9E1K6l8ptcIlqmw5MmyvwKuuhAkRSzW7YYHyUuxuTCCb
XCdEivZSgncAD5qWccuwKH3Chz2bh3MjKx5yb/woqQ7dWZTU7g7O/qdiyGr/fu/tV+UweXe6lE5P
Dc7lnyaVhIATkjGOXJrY7OcmlZChDkcvqndDWVOrAhI8fFiNuliuahyD3vTXDR6KdxsJFHH74Y2K
EplNoSttzXX7n5s9NPqceO0akuB6aTwF3lX4BFVKmRA8BB9eWLmuyqrxw7wMb6Yo3WWcBEEwxOmM
6p8qaRrCA3RAhCQVUkFVsv1FUeKFwM1FJauG288Zb9r4kznt0enitgz7y7jMJcUli9rkHlojMAHC
fsjjr32D/mcejr/me6JuwE8NuuZBZBLHLrhKp+JO166oIVWfkoggdk66GDLbZQvLXYR0WgO6MAoS
ZGmRl3B6+3zJ/bsCrrhkyM6mwx22HarN9LI/ODtd2tLfxCMmazA4iPQkX3gFtc9KHkC4jYbtIV3w
xexu6bOGedw465lMWVRiEB5WUjv8UcTGG5CKWRnY9s0bku/EdcjpkuPSb8Y5d9D0i4DgEi8ktR7A
FH8ZqvFWvPuUj1UQ9Q5I4uARYku4P+WKmnuMCKoIyBBJh06cxrQnXcJyJK/JzSF59A43Vn8+ecOF
uz+8L6g6UxE/N+tHf68zui+HCcwN5d0IDt/7wz4CKw3zIU6yPRsXqEetdO1L/j7wPx+SLxaUZ8La
KNMWxa0qdhK7dXJjlCWyIBWgPN1F3yWgxg9/G6MVdjc+CH+wwgWlRZJCST+34yd+Wecxt9HAOybJ
Ai87MoWmffg6jPvV1MGHu5PNbfrmi8yoKjEtpSV5YqAkVZnuAP/NiFNnH4DrsGYKt8rMv4lLZKw9
yUGsgu8qkZX4o8xDj1cNyyLPIwFC5PwEUsgTstlH+jrShjrs/krVX4Khy2TAtpBREHK0H8ufg+u+
46Qhtu2R7sgNG43FB8FNOE1Jm9BAAe06NHFoNcvm1/v4yjYLiPyaD21fXE/8SAS9RVM1FLi/hbYr
1Dh/tFZTMUWPyStCCmIUkUiXoQViCEEwGI3ZikGaQR6OyUc3FdEJduZKg161nH/7zE6+qPpGJNWP
LLbOZ+dfyf9gRQZIdg5r/A0EQ8BqSR7ID13vS6YN0UYBBGbclnz23rkjkhiUZikxWeFKfLl8JtMj
bxKbwFRTU1NmWfVlwht0FES1rRLuaaPn/Zk6o5vYI3hUOzFt7KojPal3Zh0MZIWzVDtz+pxb18e4
Wjl25abguvFmePLKEx7n9E786ZjxzFvvtrDmtpXfZuQgNuLJ/ySaese6TRvzzK3+XnBGZiZ9aesv
mJmcrEtzRCBwJRa2J08KS7guj+AO8LrXzIeQS1U0f6T0zr7nuGYUptxVoEU1or0934UJGBU8WMuI
nTeKLA4ULZyyPlNABzI2zm9GrtTT0/RHDkS3Jqhd2/TIDpGPeD5LVBApdruHYiexUTQklnD/UIXo
vEcC6HY2JsU2XisUrTDHZ8E9o9rgXV3xjKkY/XxUVAMP2X5Jit2RowsCwAMqob2F+eqO32WSpZUA
8mB/6HV/iEBnDyg4kA0gbi0AlKWOeWcZ1NA9T2crO9Q/ORAqCtJw11ntd77qOH/84+W2WixaetX4
JwSsot/k7ucrjxIt4cHvbwolSqo1gtaRX7Gt4ttgDMNdM4cri21EhkjCSv9Jq3n4mb/vG1SsS9O5
Uji4kmL+EMwwjT8fXO7Eir5Ld7yolhmyYm7M4d6B4jhHFADpHAkrCpVNtAnbO3Gi0kHQad80caLH
nvxUtVgVmvlHvpxZ44OuwTlzQzIvwyCTfVjcDgmr+M0MeX4Y1Ve4qQAngjL7yzK7mzhv3rhZ9Q1d
qq98jpA0mAK/2AtKLqPcVGOhEY4ptKp8Km03l1TrFhG/4B8Cf6kRfMBsyhWQh/8bosG1hcLqz1Vg
4lB/ycYStBV2E0znvvig7vC1gxZUgz0RqL9adpTz8mwzUf986twonnxy0A9W45ulFaDUiJaOQDcr
+GXwr5hm2RwmVeaRmVR7P8t6+gT92fi6GX8Tr+L22slcMT45pYLVZbJoItIdlSGiiIvDOihZ5pJi
EL8LplAul7pfF9SpMYk2eBfMqFwBTIVM8ulHfKEG9myKtryUpXuYB2vG/3P7wzdmQIAejje+w+PF
caU29GPtXJnuZ5XURch/+hHsP8v2zx9hUwODzTKFHlouqFoBQFuwgYWtyFFitXVGpnvJGrCZdKex
70Dp/d7yopsDY8TUlJ1zpbAFZwgDKWfo9FO+lPsMTII6ipRw7dJG+XwvWfU0hb32ErhiBlEbAMup
SdLK6ZyFTXa91LTzgj2ax8vKDm5qN38lS/wIBfpjU4e2WincCL998yBuFLRJ2cX1Lj7S2mH84n7T
fc/NzT42YlJ2bB8mi2ngOVVpj8vpveBc0m2IMZntX+Tv8aAw8Tfwsl/zpxFGAad5Js0MD7ByB3V9
60PooQSETrXwHsqE8cGqi7AmAN2SZX8r6KSAhso1iN1fR6yHfYrP116pvRsAzegh3yh+xKMDdyJf
n8SaUmJy6vMODHRLdDi7alzBXA3JLd4Un6APWoL6bVR250L/8k5D+X5xkgvZtmiF2fnHw5d1H/Sf
5SHxFswGW9jp3asJahplbqWVxEdbuLm+U+k/1R7TImrNf/LrqRCIya20jY6IU7goeOtiQVn9JmMC
ivh7nP2QxJishjwpsGbajBjRPlqAENeXBoJ+tRILZNF0YZ3efhvxgDX1jsdN9zS3I/XxcHMvenFV
2nZjsP1CKSIGl8bB+kQK9bdjwsTKPkS/1tqB9UvN13obJkxoawwddwhrB/xd5wgBLmZIE6+3YMPy
ez16d63VXyqyMLsfeZC/U5DAT1RlMQxwEflyJ4D5mIav7Opt7UPhJ6xSETl9/h+i3M3r1dbRbLMi
s3fSit/v7fc1dNCEBTfSLVSi70DQrXsk47F4XreH+O/RYvLVSKEoTzyyGC4kgAddW6n3mgUAh7e9
TiA+Rj05IIPgWSZP/NwE5IHfVDRQVzudFLoUhB8hfmSG6DVck7v1cGmEHBIa9dJ0usiByxMOsZEn
5Gxk91kkt2i0VvwhZJsk/+4lUcJlH6BoBMZgjwKfPkutXxLl6AbiDvoRuEIkf9McaF4gJ6+L0yFD
qwCMcskZQPWwf1D6yb7n3hCEQqE3KOKUNMvqvGbQy49JrBxN7h0/yqP37Ru+CoPqjcwBP0ttFBnZ
VobkHQmipcLKJp9tbu3G05/ywAKMKbzWXaHTpaOvCArskSyRObTnfTCc470ZRJvBsb5BRfncswwl
fJYeh9siy9UgGk00sJ9VcXQaEVfbK90aX8pDauYfByP57oj3TVoEoOiYM5yEfMy/8UyaSme+W+vr
sRu99UqF/XaDEkERvTmAZI7T95Sm5opH5JftoIbrfLkTaeNi5x+aJCUuVA/oitmuG+9mUsaNfpCD
l75rfIjfHgHnal3E+ZJGnxS01DQgYKpipU7JUN6ZIjKbThMhJKqELEzCAH3NceNX+KEkCdRLQDBF
XEyAgw2Vr8ShZfJ1jkc6cleCcU4zy6a/JNQAa329N+M7FjYiV9kcwg+YyLwmasXQS4dOEmV5wS4k
XHLTq86uvxJECqQstWmebo4pYeDz4qjxA/ZrZDnv5L3B0/NDCG++NUC3oapNhPZDT2D4aBjpfKF4
cDZGvjzpcAjIoOIWx/l3Wj9c/jL0HmTxpX0lI+o584WIO353AVSZdZfa7jvgtLcLQu9HtH4lCAu/
gS4krf8qWMVUaIWG/GvpZn+zy3Cn3665l8JGfRlcFnOoD8ic+Gue11p87v0eWQSHPcDjidz1e9oa
PQiuTimbx5hrqZYLKTdLo3Cxkrto9C79kfAAV4Gh1cRBuawG6ci+rvfU/Sn4c3cUv2qISeap/bxv
2uxS94sVZ3+XUWtd+iFYRjKaRt3YV35T/tuEi2Rofgz5oyT04r8xml4BNp6/kQtMCbq8+cyly5v9
tlq8cSfe+bI52/szxbDHnUPtqt8T6EVfrLn8wkF2aUWgyMjqnb5QwBm8ZM1oN4NygOZ2CE+eW7Mj
i3z0e24UdHrO6yC9Jzgyi5ayRfNVJIOK8h1C9np6qLzpvOzHi9G334wEsVW0YsK9+lHQ0o8RpjU+
1+OvqP8S4/0Y5FXptJGN4I3FQ6nNL8Z9vIqcZDuBrkzJ2vbJYWBxM2zYuonGyj+Tui81rYwEK0ch
a4fbYzjf6TJnsbTdWKyKPjBaQ1eha4IVmklLKnPSHX6cSVEnMsnsNAZgIjlNXHl+gXxT+qFz03de
6l037RfPWe4Yf5hwz1PxffNUGl9Oj9JZqtw8HlZprPFBwosje5vqv+WXSt2wQPWDFI609eTm8Ps8
Iez8CtS5eIPjQ61UOA0UggdJI0RgC4yYElBj2v+bA6h+L/ItOo6kSeHq2jkxilMD4BdMrFd+77Pi
G7nQjNau1Pymi1vG9zeNg5hysmL8LPVsBa5+779d4rfAfUfnQbGrchEpCWTMiIqduNGKFwWuU82Q
5EIOQY+Kw+xbFTS0fY/uO4skX5a6rwDStmHHH/e9/XzzLWFQ5mxte7c30h2dgFdTULwTiZwsXrI3
boOEgkftmyuGlaS69YsA5JUjoEGeeNJ/PMQmD2S02US9OrF3Crb8PL5FqnslLMG5JAWHbz2WOH/c
1QKFsslPj7/Nva/j0xEEs7EQ/3g+zyfhaE097S6VvZMnrAal1CjfyMbH5H2meR+uNAScAHGha5tp
lxBzGObFvmsf0n36/XeQJjiWAvXTD7htrN0+4Bbv0Y1V0TTGwd4NXXV+pJ9CpARSS1uK5kFaj4+H
WFueK8kaHhYuGsv6VCgsg6idK1tXIOeu8n82Ne9DZmamHWdZrrPwjjOCqu2eFGpV07zE53PHnH4F
BUNPlpi2BjPAwnmQg5BYisxNsESWzoqn1D3sioqqb7l4PFt671LL92p0Bo4/x9p/Bd31Z9TPmL5p
hTiISIwgNfJ8WWf4tIYDns+uiexPx2hGP+V4v+9uAo/wP4XM+O+p/+qQc9wDD2xc9ISohCX25ZQc
LmbRqofm1Wy9i0PjKsh/eZLk7Psfp+flT5oeJgQMD1ILESoegblNjbiHZi59u9jBtX+5Aj1wRfKC
q875pTI6fhbLI1Wl0wO/sCDPxt2kRIqjHcxRYhUwlIL9wOSB7xF+RVr3yFq9m7NXBvwTk7++KalE
k30Que5mxA6hsaWqedMZdVaTPiUzECDmc0XqjSiUjWsb7Q2uJWq297CTvXLK9fGbHcgL/3f4zQ48
BEGcmHuz2MUDglWcHxljrG+KePnpqaV9+/RY65X/JN8VECFWabIUO2t+UAUJ6NJE8Y1TCkDCoe/P
qVGAE7GITfJ0EW4OHcdWF9GqhkXZAqeRKulP9YJkTrrD+PlDtzqRQlfxpdPQwB9V9k/+W4qbeA1T
1z+oVUg/5eoRHAsOvkA51IoM5lTQ86IP5OvRUI/ng4JLvvJwXPkjspM1acMHujsEZMAb5leox5+b
QWZR8Qrdi/zYnEcdumaUTeVSCEbEDQuPHH9gLoiwPTaE8qGFG5CsrJN38RH9RZ/yCglrkAtYTtJ+
v/XKg2b89Ah7PJ53JJsQgEnPVZIM5vGTqAIYJGqOctjWnD9Oe5F5SPZwPa0wBv6lOVm/xV3J/p2K
6k2JwKH8eNUN/Mx4I6wEv4QDpXyohiNeILmlTLDNyTKT6kEi8bywZKQL5LYFgSqtSk10TYw5iH5x
Ealxsmx+WHF4Tl7u0TFXqmNysnNz74FO+Uzu4NqeVDnYX6dDgmincT+Td4mq5qLm7451/Stwl29+
0CEu+sB0vomM9Nwfsps2H8+ptl23RNg2mjNDXqg38NFlQjZRvm9XE+3OtIkj/9aHa8Ur577CQig9
Uk/519XbjTMEfD54xdqfp7IUuH13js4P5D4FrMgprrWRMigQQ+U/2tDFAB5G7TJht5QvQgXpMuN9
mSkKcrzWB8st3tZI4XIpy2OxmuETJZTFrUgcTe96ytYkR76otqnePV2Kavfr9xOmc/pV9E6rWIYT
J5eLTaD0tvbCIf/AP2pI5R+FTsy5Y+T5WQfy5U2WhfuLcjyQdwX8d3SaczL7UqVUBmiIgmvhJJYO
hb3/I+28luNIkyz9KmN1nz2hxdp0XwCZEAQhCYrCTRhYJDNEhpYZT7/fCbC6iQQN2LUxqzIQIkP8
wn/348ePwwJXubWc3dH/gXgbtkU+Lc08uLDKpUj6YGgkwq5gfHXWxo84M+1EppvOt0Ay4ArHcmud
1erCpFRzS9q2fO+ASZP2C7rgeKv4WaEV8arS6eqaOhGsjkUpyMyCRDgMNHtngbjqoAq/7mKAMYQ/
WScfM2YQcvBG4d2Tt12uonORXlRFpzL6eIQM7BSnOBikrcR96IyPqwnnVp26l0w8oyPLleTt0by7
tvpw3RB9VTQxLfzhHK+Slx04wiebzDkjnWbJg2GXl/52aVWr7DlRlVzPdnBOjGmlMkv1VxRyoAnK
F2J96Z5Z5AJK+wf4opOZa/m3XdHda/aiuDlrhg8+rVJeN52/CYYgkuIeSJ0Zj8E+OA6d2p32mT2U
C1Ha9Mqzcv9ojf7ZGNnvR1h0JU11KmKhRGE+QcLfnZJZuTVCMIQ1WBll0kfYhhbBZUeLS8fKqFjs
zQ+a25LJSQdEAYLGPTOLiIxreaaQBn9pX8FTRD1xreBF54QsGmyPDYMi/gWE1/MUwh4A9BH2NzlP
Vkx+4zQ72dyA1BNc+dvajt/BOFfqfvpkB+Mb3uChkA9dYdAkhaFE8yqqVMPF7/nldHG7cfYqqxxv
ef8MWfx4ps7Pay1vacUxp7RTtzrOhiFLaeS4/Tp16Z/w3x4m3/5glLx5Gme3KiLuJ7i1WfddnQt5
ftFqlfxWTQhSUeevT+1LUbDn5/8h+8ffV2GQr+zdXQUfQ64NCDRtE9kXvnnDqSMPVceKFVUCt0in
7scH4dKg59hBAeiy+shmiHSinJ5WrdcUFyNE32wKpVKBtZSBe/3Rl+TLc9/BhLmvrgAu6qnBQpj/
ZcTTHM0mmGDZnSiCASX4PDoDJsAQa5yiYTLE8w/O9ma1+zMb0q+Vu682MrwLc9HJvqIvdcxLLDAI
/rrsF4ntHWwlHVi+AzFQ55LSdxhVrW2UdJZTTnR3tqXrwJB4atips5D0PG7BV2CKAPg/+NGVXbRu
rmHH0fPNZeNyFKoh81xogEX+WBiPIPkrW7mvzCy2xxyBal678HuM4bzYP0jdPUd2f578KzrKAhmC
k1A03jjO8djH7zgK2na4lwELCN95rjaHF4C5qvr2oxH1H+MAH6Nub5pSTzIV/bFPJby2h5hzYlwo
WN5X9Y0/QKDGeFuoE2B4T1e0ln193hZrcThvQRiSJgrMEDmfg8Aum906i+Npp4NtQcew78IvR5i5
Yo+pQQOWXUo/lLIeO/6DCE4VIXzo1Bfc6VwmW6cHQITsqpE/yEw75qKzYFfzvUbEfSr1sfam8jH4
c8LDgFYWbi88k///twKcp0icvFNo+u6BIz3txqIeLLe4Y9MwhXou3oOycqGfKQmkvjG1VrCEDaYI
Dat3EJJEb9CxVZLWtizoE9UqpkKgOqH/Lfx0/1bhLDSQCMyU5ulrHIg+owewfMfqMtnnp7TodY5V
NyZf1s9BzF5/MdN76aNTAugSDDFVLskVEUZ+2WdwAG00uB2s/5NgEAc2LyimljBH8bTUb3tBT8If
HE8bgSmctMIwZQzj8iSF1WkDDFoGaDJZ9lQWWubcsmEjcfzPCWlxWEtm8YWRE0t8SZazi+CWycA8
fQscZH6USRL6ufx4O12z17RhuFW9ajkxcEZxlUSptfA85D4ycCLmBbvu/m8X9e9Nzqe05/UFx+w/
3wH53fJRObuCoZcran+xxXl53X6Br/sBJvSCUuujET5CEaiXqot2C1/08dWcHqVlE69LiiaUatui
7VLXM93ftjxtH1xgd6Bi2YDro9jm0kzji3CDkHxPzDIxkxmEoV5cpqq9B62T6ofkOpKSqCDH0WeJ
Y4GoopYCAVOU1fUnlR7UAfJOqwCSNfB/r5qOau36D5oyck7esWlXeEKeq8etQmAzUcX9XfLZMSNY
9FNw5IS36hqOt+pHHnUGpMckzgKVeKiKNXxcVJKy7l5mByskJ4nx5mUNjLJ/ppblq5zSCTf16LY8
XbM3rXEwNyCCNEsW6aRgewtACkfEmMJYBRI0sxZqSN3bTQQz+PUlfXhWg3vgz9ju0qETEQDnAIMg
I1Bs8yIs7vYV2Q73UbOL+jSVBB/TwMc5Q0ShFA2SxWx6dO7bfRI5UdFLLGOFB60kN6jtliwEiRyc
wKH+zju/5Xm9CFl5UAe+j2HhXdiHENNuWFlOt40KFCirB7CHPKovJTjw+niYLyvhNCDk78C7LWyY
c2CShyEnPRHk5O7S3RX5gos0xxXYJ9HigWT1I0XftzvEl4f4U75/EJwqsRaAroulcB/PNmkM0fCY
/gIerI5ktipdUE+rMbgQGhabX3LrRz3O1wD/2vuscSWNVFcju1CRSYmrQGQq0VxZjgyrigY4Jli7
oqYT9kw8k5hMWSWZMWg4y6blxqKrcqgqE791VgJNtl5x2vn7C+ue8p/QKyHTtw9thFlgWvO4+yua
d+oDM31TZvRn+qeksmT1KXE/+mQV5wHpx0/2tMkY8wQzvWqu3MyDf2efKvBDfMQ1eYDUfMfq7+Ld
DUngdW6hyZhRGgAaHSoglf8QQsoK/fCR8VGoBkuc3EvsEPt02dkqonPcULKXUA0ZAV7Ywh5hnpx/
2G4QD5rLITi1B6VEJD4yXptb72w5PImQzRGNKUIN9NPfz+VSYPL6ApF//8uJzdJw5fcjCECzMTCx
g/1S9qkbNBwMd8LnddcauLUo3+K6HBw0P29DDt8Qe+MFiaQbyplS9Di4o8dSzQL4YQzNWTs0SyeB
19/ogOSIt86+sqGrUODuAn4e4E6rpJm7lTc0d0q9/Izh5Lx2QNqigL1+t5eA/nI7H0KKIEVW8/Mj
NFxhjsZ2poA/ZIk8NsUiySdPlYCSFWJBfoSFINdZkSTR4OsP8GICD+5/8Lr5OM0Z6RpkE4C3ONYU
0RJkv36TQ9T056D++y0PFUa8cJW7WTAhHcERL+0ictxoFS4ZcPmvncj65HyEYrx+699P53/ufPB+
q7Sag3DL+2Wk5UCBGOZtfq7DVsjJ6/daiAzPdsPzwTzsATyMHfnR3KQWW8zj4kTVtvgEYuNkiXcS
VwshtOdlbTr2jqvtlcAGErAdDbHlCQrJJSTC/r3L0EC06Xwt7IaAAQYkPAUSZKX75O2qigzjJl/j
p44iZ78Po7Orpm+kYGbrZoSTwN492s4xjFf/WIWFooObVnli7aOzJPU2gJbHc/nYkajQGpOOFMUs
1CWp2lK5MmysADRhS6+P1m9nxkG0Cd6K5VMw/HzlBx3OSW0yM/KGwR/3q/iqsEk1dzj7b/XDOwwt
nlYg5W9k6GmKiMrX87uhkVd7u53b3KVRhwLlovMWzksdobxRvelPB3IHQbaMwPIiDjU4WfBIEkgC
OsWi0VnajOeQ7WTenQioh1SMCDawDdPQOPXJhcvLJZATCyUg0elahfjKql/qt2+hC6YYPi/WnOuS
B7OJmiiwe/5i6bzaOnPk8WITdBDi8cItLsn+rxWKj3P6WbW8Vd9fs/iFBb0+ib+3X+o7HdoGM2ke
BDdm5YSMSsSSnygkpjyVM2wBAeyPyHXKs1cfFjxv5eEms7oRJPfGM2ilvByC/zzDgQ0tbG8Ksn7F
EBDZ+yDCCUfqlk68rF0FiNKkBAz0CsR6HiVrWXSriz5+y9Qs2/vwOWB8kypBttWAIv98KsYyN3e2
0bZ3gqfYw0sqoXmfT+3FRAiGJZCjj8eC3waELHmUhRioxbcqF6FBEdO9IPvz9RFa5GlfebLD0u9t
GJVD0dToK1FlYcd0Xl09YOxVFBnIZFCcYEX4ZoDHxCxEDEyYnDC4kQSl+FvUUivY+blFtGP4uEJT
vJacLGzV3SpPIk8tzyiLo1k7FxnyB0zXwiyAYunCfjDG84XVARUyLt9F8UVaDOeSfUQnYz2kxc3c
3TrrrngHWjG170KK2lT+IDQYe7oF06xxmdq8O9OgYf8EaVMLwbESJvBrQLLJueLc3WgdxLN3BZVL
sIEep+03P0PkmKrI1cwhoAJ2JavlPL0+5ocg1GJxEKlYgAwP6eAD1pttF9RQxHZ710D+AR1Y+wRW
aAYtbGSGLSIy3VNs48JuAIpCLFJ0LUWfprtbc/SrylyYkDApFZcwD3Zaf1QxO/8sSnRTnPedC7mn
Kz5ZRIwkUD9wYXzdvRVvFrNGsmFbRxvmktz4ZqWmc214yr5YtirsO9xwduxi/oob3zqD2ESJTO8k
m2BvUZ5FHC9MhWvKDWYOuAEfVw1r3F8TlV9aLCKof6diU5neDQkDYswKQVjnlG+HnLIkfHwZeQHU
Tx+H8s4rF0H7g4PhVKxjCX+RE14ThLxzjOIIYbrF+wEooGi43eU3HEul86b/9eIUItsMOvNvAuXB
LGVzZLpFBIFyG/TfC7gx1N6J/bWCG0MEV3c3Kuqqt2yS/fYdcYVkQPSqqExcKiUCcez1hYPU3KE9
w9/1bPmfXqgebQekTqNyPSsOvP4OQNWshiOzpuHh3vmgCknLyz6Llc8czHXzp0B0CF06ccYsv7cN
S+QdqDM6ulgldQYjIr0M4Eiu/Ht/dZWQepEBCEDziGSh+cSqlmKB7LsVWqvhDzD52XlYDuX8vUHr
VgpHuFLa/sjs5jKZlxr/pDtBuBytsQn55PYTH6e2ZLOdZ3vjx+TiW6/7jrGoPapR9s0ExriDcMdD
i2fLX6detYERxQ9kFtAb+pN/drlvHwdtnm4U1kBdKZDoEO9LZ/C8J7lC9Ncl43nIUSqGOxdSbXdP
XR9PyDoW1OKsziGB3+E0U2g1du9ZkDLEDIsdxwghUhw4hxvxpmyYjdpJiGjJOPOHfN4NbV2sgMNj
tXsfZt70g233aUZ/TwRPMpFT+3GcQeSIR4X6AC6r5Fye2CjdFywjPsyFuB5cDyOpL1KimNz68zje
qzKOy/BDfdqYxrU/wu8sbqkiJP0pubnWvjJ2AMJYXShe2CZFzap917Tw1m2xJ2t1Ix+QcWMSDdJU
ijuDKv0s4a16i4SdUd9Xefcd38Oo7DvQFcUvlmOeuEmz5BXjNPlzBQdY0aRIkZJbLmCb5Wb1zSmL
Hfa+uRSioxJd+UO74i8cUc1aTA3pipfuHmOI3zmpLBX7qZyX3a/Cu6TpsG+IVymChxWhMnO9cngT
m9UZe9vv/AsRdJPJPEqE1/IgigW0ubbJObeTmCgqGAsALakIPGLkTY75EUOAvYRkc6kCbCNF8Rpo
LOPscipbpT2Niv3KnOx3j0bakdqG9zvCxy4yj+O+mo7MYaTn0ZYKPjSmvmJ1KKd2bwSUk6L6zs39
piTV669LXhpp8CXDXhe7klLC+CrBJmkUiOPJBhp9lB5r1fMj/UbywrnnHEdWo2dBibu08vXTHqL7
3SISwaDYJnUawBx4jvyV5Gj6VXvPGAl2JAqQlArjVJblWWB/HKidXwG/CxdGRy9uPuq4mJtoo/y3
kbWLprk8VK0DVrtgV7YgV2BjKJPMTbgqv1HbFiz5nPvrOgTZsVto4u/xklRfzO9J9ytZ+nMFSrNG
x5cyFFTdOfFmCn/ouYQx7kThVtwvnAUOQ5LUxwI1MkTNs/LIM2+oxTrtVWxmTldVyG7hdIJtTbbW
zHBKYe35WXjGGGifkp4lxOFa3MxD7Xas5xOriy5YZm7pnwTlRpVc3Fy5Gta1MreDKebe+w5ABRb4
W3zPhebyzHXigPBpbUfkgJzpCz3TtNtC53Md685FylCGRER1ZXQlha8TTRlaMD8xysQK3Pby9qj8
x98F5HHG4Iwh3XZwOIvrsb4ma6Mmokwzo6mxtefxXsOANTHK/lyFw+qiox2trK9cRu0nZo/35jNM
vrNHSpvsHxlzAidqaNlVXfWWYhBq6C8OIpR1Q3n3YP+wnQ4OosgO87x0aEikdx59tl5ILq1/tAgI
C7y+qKGY0ZM9kHXmCXkrbeGl3JCPSOJCfKU5pvh6vmkquL4E/TgXhlWcr5rqNB66jb5nocq01dvL
5eAZP+rElaZ1tEvfaZuF70X0G1OPj3x0+p66Ttw3cfGDtHxnNfWDEfvH3paGBeENO04x8c90EbnX
tbiai64oFfDeA9u7meRfiNejEwkvVe0pQb/5l5R1mLLV1Ny2HSQFcs7C07XK5eOCUT6F6G003Yug
Upc8jeQ/5OjydG59jRAmWTrp9qnJc9Fnm8j9RtHbcVHs1iLp72CLo4nCHzwthOWt9zcy3UpP6ERr
vfZbTBYBu8FFWdjcGDEgRhmMEMGKM84d00ivOG4skmFanpIv0sbWluciGDPpqBRV/tlDRx04/mjo
axkbrqknl7Mp6HEKkitqcK4s0unyOn+iTbgRXI0czNM9n8oy03chK5un5ode49+KToEI85EkgxKc
0HH+onQdxJMR/pPJKl1iez8HpgA03c3XSpGUaJVoyPSVuedynNfw+Pk3W58KcnjRzRhe1Ixxprr0
yKZO26SAJWewufU2QeQLVcYK3dWYdh9QTZWlNSLrVNfU+7eVxOHlzMgCOzdl3p+rzmto8E/QwmdU
NfjI0rB1uaSaCGOd8E1FaJLnQyJDfpSiWD4/dcQLAP1VT97dOdW6UWWfOAfm4F6hzM1oad1yLdV6
cXHqtakamzndBpV/kFIgM0yJIKE5nQmQXDjZubVWgdCppQKKTisoIwgkltVwnRN138KfOeWTPINL
owS8gng3bsay+IsbSi1BxbMsA+6rII0veDPyLQRhyn/SfkQX6iKYLqOhha54Lco4bR/4Uyqzj8PM
/KJ68WWGCeF26bBJR06nhD5n3Lhx6jMJ06Mdj1rJCGkVhJv9zT15SuksgKVBMVerpB46QN6jk/RR
qtskKJsJjird+WivTqKSJQjTY4yar9AL1zrpejI66D8ZFYkdTi2GRkcE4gU6G1c5wR+FEOxYrEy4
2z2IY+3vcFQ8/q+L5IFYz4OVlrAu0rC96+PhmkcWB1txhc7jDq12A99vTJIH1ojODv5isLdXHYCI
U3W7I3Ubkcg/P0fc5svIIKhSKCc3WHmqVBJVCe9fICVyCf3MiW8HVJJ7ZeBtJrf9VtQPwCubapvd
ipihUpAc9hzlRzheXov/RWFEvas/7t3HMkdXhpibC+opiGxkm3z8wsYh40uUw3P8POLkLXB/UXjo
dPKQVd67bPsejksxneyCdN1CmJFQz7DKHioSaBwNlkGGzWPhscIjHMcwt4+NMb8s0MTZehjyZDNC
tWNfkmmT9sKqyjO2iw1LKNrs9+QPBVzylfUhYQK+OKAF5qId+Hq08xK/CgCNfJQDKJc3LQoqnoMm
dIqZLTeujLtqLC4igivfTq8atPdn6Iha60/Gtmk/lRkZmtfvflgeSKBF7yCDxNYi/A+d/Pnd+9ir
jMxrjbsOahr6LVEEMqSWBJSWbe/KsF2HW+saEXB5G+KWUb4KZ0uy6sXcn61I1Thlf1wfU9AZ9BsP
gALfNcv9E3jcOr5N+8yexnPV0PRufZH5+dqYFTVKDyd9J1BQUeSifsEOBLh9/Q2tF/jgwRtaz9/Q
rKFUx81g3MmHE5uUnIZl7a7UFGgRcsFwilUWceqloCFsM8AfJaDpnqcCTaJEqflgauShY6Zff8CF
jPPcwXo+BQcAZt8MEwKOPODCal39qJCKzdLqsm7ut+mVHS5aShx5GAevAqN6KpwH9PlfPscBHm0M
rtVl3kSDR7w3gdGYMNl4/J2lx9H8FGHp/kRfpFwVMYVRj8jXG/1tX2ISjIhp4XFZeJ60nH0+Zehg
7cfOoZVdsrN+cD80Gs7YykQjG1zcN15b8/9i+H+52QFo2U67YYy8vXGXp81pmIULR0OUGm5skrTQ
mlBYJGhehdBvdgx4CSFrhSK7jxMNQ8Z50UC6Sett0xt0cBzgrxSofkETbD5FbnpkNbszbSTHO2X6
tURVCbd7a5MsIPnLQfj7EcgxPh/xXYa+ZNtbDEKD+OMWH5XdYUztJYRquQykqwYaL6nGRGp/Px0G
FTQHDcZi8RfxXRNiQAQ3eNTFx7VBeMmreC0ZBN/b+FA2sOsyoxgTrAxuieqY3phQZbRevAs69p5l
0l2Ngorn71KOY90F24BmnjTpUAUMPpXgg37bwEM5E++2dYnOVh+trL2WXBbFng65Cj0Ltk1feLj/
5VMdjHCSmvHeDSLjzm+aTyoiVwyhgnZ5qebWOU4iVzJsZwl1DaDJeQkaQOU63tgErZChU/p7qsh+
vf5kvw1y4C/9e7wO7E+H5v12CF3NfYjeoLhBN2rjoBzsTtpzuWos2X/SZW368NZNoy9iZhEqKJ7m
QYE8kiFENwkhHw/vcOmHZgdnrz+p+7uJhW3lk82k8ehhrt3IrX1GztC8k+xyEY94qsgGDP3967f5
TXkV+/GX++g5fmF1saJaWmdxH2Rb5H2OHmXTdDew8YnwuDkgCB+0HeNLRUthrMJygVoKWVVfqz4v
nDIe+cTXH+2wJuXpuHZBRG16Rdimf5DN3cfbHWXwuXk30e5p6RRHogupj23O0n2iU0gAi4cDUADP
ef32v91Zv9z9wFXZ2VsathaU+zXE+b5XfpEtwHmrd823px39+v1+vzT/c8PDroNkkmvLynjdJpg+
KI0g1F71ZOrq06VU+mOvh/6HYyMNu4dv1GxmwhacZeZG/qvJMc5MJOOwUZFAGsJqhTDWG2/RkQ5r
/A9nJjiwOmGU+IM1J+bdSHsoE09Hgq9CLvFdtUoSdJBwseviEXcYjEf8zbf11jUDh7YPNrpLQhnQ
AjGk50u3max8H5mjeQdBFV0RmhlTqAzNWN2yktUO8aPqWBSl1+fpZXKZE+yX27oHSYSCfsDbwGpY
ln26iXe38y6+MNtTw/3Lp4taQoKH2h5IOF88AuW56k/b1eoyrBN8zN3agDU/RMGGIOtkyCJAbvLP
9NlTFIQG8lzbxGjgYjsxAFlm6qelIyckkZk09dd9bD3AJvzoZe5b203P/WI4TVGoKQaEDn6w4Nt2
V5ZgUeZCntD+13ore2MtPEQkN4FcFb5wOQyb18f0pbFDrBa6me+Q1Xatw248k2lVudEO/p3nwVSk
8kEJQkzP63eRJ/X8BZ/Tlw5OJdD6LLSayL/r9jVtBxdck8Zp1th8ev1GLxkwB0Spg1PGzuwgCvJt
cDf01BXTNIOTVqMnRg8eTmLM58MW4sPu8o0bvySlcGfskus4FhWzCHE83xOWMZFhXHXBnRnWf9Wl
8T6jonOHU1OnH/Mgg64HvCLoStkV4VDeziUbQSzYnS+oVp0MaBaadA+VLA2V3ZA4l2xx55EHHO4l
EJ45xg9guhzgINhW3brOkuNdEvY6GkbLUC25nc+I/brCCHUHm0BVGAXfCuLMbIsaMyQrqI3QzXVn
ZZE5gEEZgtb4AW8cNnNwAWR9LC4fKDKeoqqDuIeqkhLDTo/ngFZKQ/O4hL5LphLsgxAeqsl7IdaC
LsTNl3QBy0nvvTLzv6Qk1fvJSTHsH6VV4YXdveqxnJLMk9fec7jsyGuv3Bq9ur13oqi7rntVFQQ7
4ui0WietdzHmeYAITHfhdTdyF6RnxJ9UHiy9KKPoCo0cJrzNa8Xmi4iZ6V2B6Op16aG8trvoVsqv
q7m/wQnbN9mtKrXUgYOtTxsCoUoqBKqxFnIsGYIYq16kNNUGZXdQMl6WVFrgPUc3W8e/4gHC7Vd8
lLjp/+LLE6AnD1V+Srl13nn5+bZfNFV0ydXqR2/RBNZNbwsgM15d/WtCilAWcWCAFIfqAz/cXlUO
mZz+/ZiDoLy+bJfs+MHODBzDJDkE9O6Zh1yKmqKW/ZSZqzuyj0b3bR4/FNVu7eYCPUZsaYq8N+1H
3u0BZILku7HdX4xAKXgmktNlkALTupLIgRC7EKaxkFBBq4IUhgGByTGp7NNy2lK8ioD/0j4pwPVV
PZp80tkJPpn3K9a4+oS7dnseTMGgnOoup/dJOe7QYpm2SAXH3Y+lzZE13BfbCDETB5iv+Mq4SdmY
L0MV3GbGTJvacHXOeM0Z3G3jXbf/Yo/DVZBTVzsEp8o6kyn34SKY7/za2VMTQkbWT+YPfUJECs7K
EnCD8VoTrJx6gM58QhHT6O0eY2t7V83Gj6kzr+nAdup35a20MJXy4wgufMpTeBQPvGFffTHNL0Wd
QSGFdfL6xP3GRdNwhRal4y49KRZH4Rfv0XRWdg6XmCN4T42IQiPleDl6B4eaB8rtPe9oTmyVQcAz
1FC88QAvAY/nD3DgvrZWEji7ycRNthZ2nOrmi7qCSvt1mGdEXxxRuyyQ/BnI8Y2bvzy2nt9cB84v
b7+DDNs7e8O8w3E7Hq0/CRyR666B/uCD45YihU/935OrLEXnoRhP4w7+cW689Siy6893EI+CX+G5
PhEDyNrzRwmCcrcydsGTL7SPh6WGSxgLcDPuITyHn6Q3Ib/KGb7tGB321BOP4dkzHJw9QzZ3cO08
804yVJgqMbpFilQcAaCklI54UGqBrCQlQBhj9FM4UgVkDJp0uzqyRp0rGJ990sKTRvqHFwGgGYlv
cZREBjBrpIVq+un+THkSm9n0tnXJAlh5eOHb9SlKu8qKSrIHeSmp+7wZ6B6qGLx45QMXdCoRUEUV
EZ+9QCbHPoWsjEKakuAj2U+9+EzeIVtaxhS0bIYpznvUq1A9fxXRzcEDp8uaMk5xfzVHr6/RpR/K
4cL4NaN5sEGsMLcaqg6tO5k7ZkEBhYdGWwDFk3ptNibeehmYP3w49xy+Q3HjTijW9O5GsCA8ErUG
Ef9e6bMJdf55fCjSsV7yT+YIfLtizKfgRIWdXE6zo1Bg3+/fS6xOyZFoRb8K7i/GYulVj1NyAlcU
QblxIymWkh2DEn6HQNF+9k7bKT2pwCJHN1+DTmIHuexPQpKSjORUtKtUeeTOD9JXmuC1KornJFCh
kAhReoQFvyW3zUU4gId8+C6wnov1DMKcnuvPSd6pwuZJYpfoabtHuCNcOmfWNXUBUw5/rksfhjTZ
9PB3lWYku5lMN/P+JqQw5mg0ph9OEsTI0Jvv+6w6fX0GHW3dwxlcOjrANaQw4zAMJtZOp7wkp4BX
SY7/6O/UpFLRynxlrXWt0j0S+QuTnN6xvOIeQKPo5+t9+67LT4skoe1mTXOLH+Tb5VCxPzkhpuQ8
6s0j1Y2piRRsMwrkwRl8kOPoQVqlGLKUiotVcxQ3R/tv7DMVke8RdXPeBOiRh3v9XQ+F1stkj9xg
VqPqQx5WMaRcLppx7Bo3Wbo0aoFlIS7ouPsmku5E6qgdFnqAmszTdvp4P6NiNY76qDPtP8Z7+7iu
jvtqdYdFUPcZEDCyqTAQ6EyirBYm0l1RhuV+16JhU2gNidxIB+ljaY4rcxqF2UMK0s9VRVTqrKXO
fd43ohFhq3DrZcp+NtTUBJCVK6/JBEqeYCkEFENSe55Mq5KEeDZqZrdzUEnq6Gyzqh/JZksqQFpG
WvXG+2HffvKi6hv3EB9M5X9uUpyq2Fo5J9HDM8M+VZPFeaRYZm5UN/eTaRrAtUHXBeoV6rVb0g7Y
YryoD/PKYqoh+8hpBTcJyboLblZjUhXuqxNz4CgH6W7DN2At53cHdkAXPwSMA88zl9bMv5yZbdat
fGNmNW/n4CjbmtfRHsng6tGDqrW4WwtrgHJ/UV8UfNBv40Tl3byXSkEZf7gT8T68ksgis7dIhVnv
99vqET2+k9yER4P3FNLOdWFUUIye7a+ZYx0Gwra5QkfcUbu0BU+rz0U8f6i6bB0H01+v79ylLOtg
53qWQ6sqcG5qSw7f1YjLMhryOryrYtKuDoYDhs74kQdos/yB7G5ilicyZXJd3QQm2xeKq0SQhXu2
Lx5BqVVMD+8G+hdrwzeXEpglHKMqLmHktr06HHGmCMhddR/Lhm6271slm+bHol5yGiAyOIVOvF8Y
c+SCXTqqwiblgzoVpy4iQ/59cEh0kywFHJC8DRtdGTB4OMnWopIdTAJfWrwlbsbSIHCuqWMgfJA0
IBMYm+4p7gEp6rfaXv4maeQxjkCz1OkoQDg4w7zByQp7ZhyTbE+dRH7pxvd2k557SbnhOZWwozc1
e4TzbfYQ1KCCR+z3N1MH1m9yB88f5QAkSfd9UpKdDe+kEq+zgk0qERaiL0qLa7OBcYK5WjTimWeh
lnSnTqOvxuwR81FpMO8KKkNhONvbRGsRpXcJ15n73bsAhrPtycRInKxHhl9gAWkGHZJa/5659iNH
YfZQGfqJKDIhPG7H0RdYKMjXEotSvBBfdlRhZv50n4/uXW2vzjkFcaUW7snCnRSsuFSfYYtYH7hk
7L8csL4ab4aOik0YDbRWrRMRQi21AOEnOnAA9CQQE1veCWVLOpEHEig6lgIXQfr4ykQTgq7oilp2
1KdiUfE/p5hjZHsSesiPg7CT+ReupORKbMI9hKgYFR8LryGcQ/8km77ofOMDCX8hgzyZ0WZbuvGR
GqXHFG4z5K7ZPKpUHItuUiPGT5Tz5PIy/Nu+v0fecSfqh3oPlatAOp47KFklxE1xSWynuo1X5hnZ
uaWqMyLMDYbpHpV5IwUogVP4boKdKod5tKOlJbMBPxd/km5n4jEyJKGcG5r9IGdKhl3HJ6EOra4x
+kQDoo0Oj3CNeMaeLab2OiS+N9HsnNuTdZxAABnyT5Hpv3ec+WJcBQC21aUE7SX8xDEwIBRoMBEW
sXhrSEF8ezfYzYXyo5kzqhcXkhk3P/8ZANqJoMHaH4NZmUtrmw80NAtUccvQhLuVvTbs5HLn+VTk
PvoVpc0olu8HCDHMGEuh3eafqQWdjkQoZa+LKyEL8kSl+JupmEa3/aq+byasAH4TnTeIwZqkto+7
gQY9UVlf1J79PQrDj25p7vA4vc+Fu7/Iwgxx4vLPcvQ+m2X6pzgmjftgVxbFEJ9ba3zjyLFfZlgD
yws9PCcZjxf1hMnYdU1ZmemHwQiFj/i5+T6kJLnp7B/iXMVz8cAg+ikGGQdA664YnVPtlM6rLtg3
RV5PSv4lKYem3W2qEmlFul4o1wclVGE6w9Q17h3zVbcsgX0Upsf7Er4bV5GScEjlRTBFZ6KArALj
rdpd5zcvSV7LALulMYBKhZ8HgNHeSg3LyusPKodJLGiJyR7uVIZ3DM/sFOLeys9dZop2c9gHUbME
dzjzcGXEHvXjlUiHlcluk6Ef4/qLCkWMmA7HCP+vm12fIU0AKKItW66sd745bI+rBDRFfJq0Qmdl
j2cGvmUGUUyEBqiG0bD2zntpOYo1zOCrzwVtQc7tDM4uZcbpkYeYVE8HvaOqYptJKmQ5hv/7r+n/
bL+XN08Hbvuv/+H7v0pyxYxmd/Dtv+7LnP/+R5/59988/8S/Tr+XV4/59/bwj559huv+vO/6sXt8
9s2m6JJuf9t/b/Z339t+1y3X5wn1l/+vv/yv78tV0LL5/s8//iLu6XQ16G3FHz9/df7tn3+oRuC/
f738z9/p+f/5x2nzvXj89nj4ge+PbffPP+iT/A/bp5mzYZiqKPeFtY/f//4VjaXJyrOMHE5aDzyj
KJsu/ucfpvUPmi8DLDsG+LIP3PPHf7Vlv/zK/EcYOKEdulQXhq5Nxv/vR3s2N/+Zq/8q+vymTIqu
5cIH6xginEW9nsdDeD7tng9TS6M9bVm0VbpG7Rqqur9OuxQIsjyv445KmPEoBDSbIGNkLhKoQ3uW
WvF6WlnH0+rztuo/DN7+tIJz/ssI/nzMXx9Lu+cXT+7FUx3CK2yjIGx5qsl79CmztqNw/fodDqG0
n7egsg4gzYOjdOBZRE0LCorg13o6Gd6b691JVB3NdwC8J83pnK7Tp13xbFP8+kaHVKzD+x2msZJg
u997QQ2nzI+obURGyUOjvovOMvpB0Yv7NAuvvanGlnwNs+TPN972twPqwsljOXnEgQdvO7lDnZo+
A+r39dHW2Z5H4YSImEd91ny322/PGnhrTVhvzG131u+coy4iOxYYFJxsv7z+LLrVi7n1tK4d5Ggc
Vyvyl4hkbnrHoi9jum6qP9vy686/Dft27Qf3gW8eB/14VFH/9PotESh646bsp19vukfsMMqDLl07
dvuOfM1RC3dsP3d/Fu6OFlXDdOqPFC9Mxqk3W7QafJx74yizvnpVesFk4Q3FkNRGZML2pCdu4ypB
SbDxr+rCPJsb936qwnXiJpdI/J2SkDgr0/aycPyT1eqhtrp1OBUX7fy1SKnewAJ7yVkfjOv9ZNxU
SbXprR1tWorbDt5D7ESnVCNNZUuNvHFNr2/6Ml90IWnM1kHc/GuWXTZjdL5SLUsBM3iCEeE6fyVT
sF5N5nETpkd539AGx7re14iYBtNRnibIk+WXiDGsp6k9qpvxgxtkp73ZktuwaEfIti/mswZRo7mt
NmXmftzVzrE/u5td2K9XXXKc9vX1YA/HlQHKG8XnaEt+CHMEvWlniFU9aZvpIoRtf7T3HipkRlZx
AspvrdPdDt7luCnz3CH3FH3zR/sqK3Fe67A9jeLgvG3TM8/pjo24uMxokDM09bs0Dk8j09jQMYki
kHwTR8nagCEcIte6y2vUiWMwEYoad/Q7dCxQTefOaQDEanzb0PBICafnTv0p6JXWKBHynU6tfbgu
/YZCuJr0b3HWWKuTnMB+G7RnaJNRPw50/j2bR0rnPtecrFHQABK4N94Yrsd+t0khAo87a5MN+y/7
2kAIbjht2Tqp0UNFop6C3q/7qnhDb+sA9H6yG79sl4OdC3G08KuoTdf2fCUdP4NE190b2+O31oH8
AEcAHFHvMOCzUaCI62qfro3b4n1100K5dG6Mc9QH38+b/GT74S1reAjkPr0VYbpp4sNwhh0YAWc7
FqukxRoGu2xdB/lJgvn1+zOa01yHbnQ+sCv3ZXLcBv3FmJYX/Bytxxp21X51W9j98dDSY28brIvm
NqHPZhjtH6ttSb/R9I2jyPyd6ZDdRI/WN22UJJ6bjmA17aK2w165R/G986O4iY9ZuGuYSfUaOf8j
78T+mH8w0zeQ5N/N+6+31WP9YiYpe9j7+4nb1qO5yXHs6sEmknPeOgd/5wD8ep+DmaA52G4yYtaX
dRvfG5vgU33lHZfT0XBWr913OwRUryY87+PV2n3r1r87CSzYThapLN+if8XzVySgDbtmN2KUTzuS
f8nGezedYL9olErZ8pF3bH8Ohk3yPvgL4xZsL7pT//z1lf+7l8d/p3OZ5VFSvigw/jLIQ8Ca2g9T
ut57xMb/l73zWIoky9b1q1y7cy9zLaYuQhMQQCYkEzcC4Vprf/rzOdVtRUZjifUZ3cHtQVlbJqSr
vdde4hcRd6Im27G6HeFbzOjY/PlqX62kz1dbtuGnq9UWao26wvPOItYs2rwRJo1WawmTwfvzlS5b
OB/7i/mgKGOeKWFFcjEbSjUEjKLUiHi11kuGCe5oI56/rh7Vx8nVfqIRxXzyl/HNF/1qzX6+6sUD
Vo3Zy37OVfECAnEPzfAhnL7BXFyKJv39aIsipqmDnrEuQ8fYB5OFdWjk1q68kx3VaRxOBfOnsgqd
InDoPzo8r6s4zTViYE7oZa2jnvHo/PGdQOclLuvvW6HC1VlANFk/wLefPihKV1OQFTpn0645Rre+
ZvfbaBddzSeltrNXf5/dNd+Fo6+WLMUCIlqKRuL+kdB/uqaQ5J0mCCq+ydfJ83wXb8st3fM7zbCN
H9OLXNjhBr14L1oZ939eU19+XGI1AoLgVo0PLPynC0+SmI2JysP6/YQEXgiY1KPiCb+Je18934JO
YvJigMa8fKeAoNpMGDjvQ+0lN17zukYGuXPU7L5CSvjPj7Ssx8tUFLq3zHs0REkyLwKQIKnJLC65
RVIg4qJHzoA38p8vcQkz/FgjjIl1QJXok9JU/X3TUxIORq5xjY7g1ruih/eUSA/Onrywt7NbHEzt
9LreKOvgpn7OSruuneQlPum3f76Rr4LtMi/mjRIPaM/8fh+DJNdIqBLiQsAdcxm6WTytu7awp2a0
JxMB3YmiL/5m0XxZZumc74sMjcFbvnjFfhYG3RAnFFRlSY+q3JZq5Fjdvq4SL6PVapqiU4Q7Q5/g
p4hXVjF+U3gtmf3lN/58Axfn6ASUUW7SNHZz/6r1BWcwqLFy6Fh9uKqmdzXXv7ngl1GBfSktOA0J
Aa+LL96PeLBA9o3dwUmO2WTX28zr90gzMdM7yqt82Zvunz/uVwv58yWXv/+0N5OSeeU0cEmTNjmu
iWg9eX++gvLV4cVUQNSWoCvhd//7JSTCTgvslDTInxZ/3CfgbY2tYEGd6WgMJI7BctbBLMG8dhoc
aYwYT7PyWS0zhJibtTS8ZrLqhU3kWaW/HfOr2npAInYjTvm2x8y3q9qrxWe36scNpCrNDjTzgA7C
Nu9eUqVfqUb5s10qGkN2JlP57lj55vk+MIafXmGJ+Xld6XnsSnO1D6TBxU0FGQDEPQOel6GtEJ4D
/m+d/EjN1On8WyPW9kxhvJkxSCW8zcjj6Rk05uohbCa7QtgwonqhxRsnZNQ+sujfyjx9ec7DrgKB
Ah+BKudie0Fv6fI0I0ts3XllrqnXN/0eTok3ufUREXQnd77L3S+VeD4i2udrXuwoE/f2wliuWXnZ
8+jSQ/So/c75XbiKkOKyk237k6b0bQxa0W7b/81S//TEy/nx6TvVpdhqwsTVfa2w6avbY/Xjz0v9
y4z/8wNeNAt6BNCHjoGXK6/DG6D3lZM56jZbL+8V8xuvJamoGif8Jj1ULma1//FiL7ZYL47SPElc
17zy10XvSpQcvqPYvTt56DwlJ98tPWM3O8qRBo2nOKA77vjvKt8pzrjG6XwzbcJvNsbX4eyfF37Z
uLLoBElSwl1p1/5pPEh27ApO7xin5oD3GnXBdwvsq2C2HP0qmRU9ycsGUZC2kNd9Eo0kuI7KH1I5
f3cmX0CvP160oam6xIQCFPRldmzFlSHXdGHcClSBjFRF8lQnjKTUl5ZRUTnrttTk6wIoZOkj/4xh
myvBL5bh04eT6ar6zFTU2pqhhACX+t358VUk+nx3F8G8i8ZqCGGNu4EBw1+KnBFQetRhBt5knkol
WPvJdppEDC9aJy+GVTTMG600d+BPELoLgVSI35DmLqVb//XGkCqlUqNJrC9L9/Oum7VpDioy+9pl
zx/aG1G1tX1zqq6UDbFbuzUcYw0HAnHSq3DX3Fnb6rq+EkXb/+YcQvmYS10e6AZjF55CXVxbLkJe
C1y3qQwrcsf6Kk4zRDGP4vgktJu4GpAweZ2ozLGEtmvGLIH4lITXRm66Wftct8Ntm1j3CdWkz7RR
QbYDQrUtl9VC4HDnkQylyzBIxHqso6qI0Hmz9K0Y1IdZ5OiSWzQQgp/NkHll+NMQX/tUWweDYnfD
Eulq1EyRQwmlfl1AJ5G0l2me9xmU6n48FcU1XoUrsfupVsyR2xCEDEIpHYampXQXS6mnjCAF0ii2
TSNy/Gw9hiCk59RdJlt0m2jQPoV5ss7lclflt6VoXKkaSkm5gmiEeB5Ym/EQHvqevNJPMsdECLKE
xTAm+rZAjIRfcEwGoqLCuC0LXaVH7yhPGbO9BiNeJtELJ7Uto6Eu34mBD5x2XpHQOfrI4cV00k4N
7S4ffgrDxGg0dQaI1AXeuEOqO5ocX4EBt4PsUfCpLdUWr707n9m1gjSzQWusHvZ6M1zJ5nAlDTiW
4L0+7jKUcpLwR2/UjmK0N0NRObLur0WxukvS0Mksvkeb3Uc+PJwkgOYnofSgeKEkuSoGwKIY0Lac
dmnQuZoJVIWW7jCo24SBQSdPXiU9MaS1swmR20r2KhAvjY6tOXRspRO2plo6fQw1OzKfRC1xck1c
9+lTLY5M4LSdIo6IBrCsjXNeY66WLV4v6W4qE29q0W9O9ENCIj9ShBlnEF5r3SiAKyNWIfi7LJMZ
+f3AHRXrNYzms8pbsPHj+CCU6brsNTudDCagllsq2R7jS7iBrIg4XuUh9ZsP255KYKL/Mj9IQ4me
kOTIZWOrUrVO2orwlN12MlI+sbDqpZukxUlbfzSCV6tV35Rgr5TNqoft3kWYyKQ/hM6yw7lE5fxn
qBwF9TkxAmw7INrKEK9VA5Hp+JpmgteDd4v60bOqmBOuWgfhfUonLiXlasQSJ7vBievBHcKH5eMU
y1B35L6Het8FrWeCJBUEqk+cSrpg04E3yIH++0ySJvFXOHYuAygnF0OEsX0XPy536J8qgJsCFCrF
J20c+s2cNc4wMKBQ1uU4eGY6Mb9v6PjSjaQPbeCb05zaKLmTyMLMoF2n6FcpymsgTl5SwyYcobFW
Th2M60696eFxJXrnxsK8qlIB75fZlUjyzDkv7EzqzmEv3yEfeh1IxrvCKlHCetemE+L+z7xKvUFE
ubptY/HUISKQYmITjq9pF1G/9NeCJj5wnfsxGHdD1b2IfOI+DNZp36/0eT5nXfJWIprXmjNhovP0
bnqQBGCTQ/6r7ucbrVFOc5vscCzCSAVoB4hBzQ/e/Sm4l0uVaX196gAhNkLsZO0TcGB7ouU5kd/X
hbyp6xE2BqtC0ec3s0ExvLdWYyXssGhwszplGdMx7AbMLo2DJJSOKrZEGOlZKNqr1kT9r1I6Vx9Z
55kItEu6qZtok8aVrSfZahClQ1YWq9zKsFhPnLDWb6V5JhYl5sYnRy5wTgDZCiTJQsWDARNaq/Pe
SBDSFapjPgkNul/aVpXi1WBWN/1kPugIXttxXr5NRfwInCNxkmrcjB3HWpCtWlxvfD3ea+D2mqS4
Z5zATvWV1G7NGOX+HPVD2SvT6QdRwOVE2qf9OaOqqsyd0gfe1Ne7iAJeMjNHwFxaQEtDNu81wUJt
uoWnskhGG66fY+bN/KGfB69E5qZBbUvJa1S9kNQauuOgCtcDQ/RGtOwW1yPKWleh8yz10DM1xSlT
3RaBQLX0lXyjAaGKc4yM5qQQeO18r0zxWvYX7FlHU/u6aFXX14XnVB33sd89+pbg6Mpk90UT2bn/
kAcM/Y3UkasUnlKwl9t5UcGKnCAevBm7Hz8X71QLTgJ0ksh4GipzG1n9Nhx1B2a/XTKTaZnnWQpU
H1wq4QFJorSKRs0VB+WURgxKmOKikEx7Kt20OujHOMLcM+zVhrpm2DWSuA6aR5QCvCSwVlrdbNgI
O4lB1TghZbN4uWrXba94DZBlX3vP8vo1tcZrPNMQWBQQxC4erOYBhveOS6wmDdRUfiumKuTs5ya+
N9gWGkAikAmbNsEE5szD2lpj7Kqxd43osc1+pRmWBoDawmJbaI9SF260ut4GSm5rHBctmk4yTT6p
imxNFLyuwVxG0Qlhll0THjs+bZT9rOXR1vvYnvmiJm1WUzgUakrwTDytoWTr3wS4fjPkD6wg4EpU
thqPbuNPVwYvW4pMZkMQ1YzWSZVmI0W4DGOUN2gz8pyGk7acwT3yLRKnVbJKOjZT1x6asHcmFQS1
9s3g58vWCRgaCe0OiAbGZaOzE+bISjshcoUNQl2etBGcZkXCQdIdrb5Lui85dH9neMzBYf/SuzA/
YNGfMjxTq8ZKH7iacT0elE22ZnNuh21KUfFNefVVfo+nEdgFutB4a1/0RzBnUY2uIwhzCsq0wei8
r0SgvHs4LHZ6i9QcCeXrny/6VVfR1AxASeBDRWS/f89fLWuU2tji6VQsukxZJYBmTj285c15jKTt
ny/21XRr4axCezeRmaBH8fvVqlrBCEb9eMJpsg03uFbsyZm8/h5CilsJm2W2puxKGzPDK3kznVNH
WP35HpYs+CJL/nwLl6K0aoDcWzDTrom113yMySXewv7052t81X347SIXVUEyUCZn/dITuhPfl94D
gLrBCR9UW14VK5B25kP0vykPf7uo/PvLHeQqqrKZl4vxvK2LiNwm39SHHzL0f3p5F6uljQ2ynnR5
rlKzBT0G6WviOjDYtUm+2GOSjKkJBBpxxyic5TTbTfWTrquj5reaIawDBu3S1HxTGH7RyfztwS/q
wrjt4h4wDH3FWtpozT3aeVApIX8BU41ptwTRNxdclunla5CZCjMZYxH/RwDKraFMRpHKv+tUF+uO
lYjqpCRoOwB4rjYq9lgYIE7/hT/+rwBkVxhqF03x3l7Cw35DlF2Xb/ldW7+9tVfP5eVP/j8IJGOK
/GmHLUC135BkVwUYrbcao43PYLKPX/o3mkz+S1JVpi+grpBVAh/2D5pM/ovgbQKp0ZgKLXLl/6DJ
9L8IaYsSr4H1rM609R80mf6XDpNfFZmYMYxnvv1fock+ItvnJUPQY7mASqMlyaIxLrpzYi+Weadw
qurSwsbtVjJRYIiyKyExXsNQdSU5WTeAMyoyL8HMt75s3imKHwLM7e/aoVnHShbbbao59IZsP2kz
R4+VhyCkAAqGXSf55L9ydtCrdDOMimeO6VORllc17r2zHq5NE1nABJXEMgGYIzmxAQuj04OjJaSa
W2qo3qEJm5jm1ur1U2YZu3oyj0GAq9Iwr+M6hJpkUfiJlJOGO7UwSiRbDoMfuAG7kZCHdoBJbjtE
xxb1A4o3bdyONEN6/1eLT3KP15zEyGrSRzcIGShNymYcoH53DEQj8l5/3Q+RU7XdlSWl616dSMmC
24FcVelkJ6VIh13myVXlGA0mqEOHcx7nIQ618CwxfsQNmnxRoG4ubChkqzC5m7sUu1CaDiGibVIi
HqfMesuD9KSbCGhJIMz1aNz3Xe3kAiWuSBlWYYYHqsnKoz1gyG2sVZTbQbfvg/i1VKa3UstVyMvV
iQH9Nhti+l21etKL+QeDDcfIpvU8F/WCXD1K5KrDFIHCLogOrVTaGTQXPxHOgaW9ltp3Qi2XmlsY
Ilqo7yw6FCDI+N/F4Tr4YxFJfT+60XPvRii7rUCIY0e8KR8ghRmhgxfEDvK84zEVXgE//nbM/R+g
yb9vgZkvNq8mO+1ilQchgvjyyC2Mq6Yi86QVNm+GXyxp5WpwZVeYbNYwdZUbvjX/gh7///D4f4GL
/yk83oCNLf7PbfRSfA6PH7/07/Co/YVbG+tCl5VleSwwwH+DbY2/Fptl5rBQWvB0WubK/wbbmn/x
o8yc8behwUnO9k94NP7CW3DB2RoGWHbGxP9VeLzopWsaHWesbxZ1HaispvHB1vqUZOdRH/RpTBvX
rPC7AjDO1MmlYUm7AaxCVW2lxNxqRXmXdIVn1BLF6XTNY9rCpCJqiDqpXG2VtNyohr5tUC8Eyxm/
6Z1/qLrbbMJ0ye/cQQdpF9LLK5utbxqrvu92U6G7Ep0tLcs93eidQO1cCXa7CqcvHVYUVIdQVNf4
kLsVVmtJcaMqxipUVLrgmQNf3ptbY5tq+abEjqOp6p015xugcxBA050McxTJHgSNkgM1hOdL496f
emfWUGnQGHW3nduG5tHo1DUouZtQtm7Uwb9JouG6na/01jzQBDgMYXwvBOlNb+o4OflejjFC1jYr
hpmZqgETi49ymh6wadr7EObQqV1bJx13vCYb9zJxsaVmoXmf5DeLxmEiEBPTd2suN0Nf3I0Tkpyy
gTZG5+ZGinNE4iZyu+PjH5Bi8ExlgFuCAMAt3fdjV2VePiibPOiv4qLfddF3RNOPFPyfs1JD+RcR
OrIrBKeWsku9GDMNpSpFvhRl3hRtNT6lPMJW0sCZdspqVHTPLwNXg4DS8CNWAAuGIWtT3spi4/Tc
e6qgyCpVNKWUFaZt6KdDw69eZfPkSy2le4MCGL9gzraszrT+DDevJredG/fTJrz5+4Y/I5t/T0uX
xzCxXmUkwLSbnORjmvZpTc9DKLTZlNPlrrTEDUzN7f30KBv50xjoGLQhjZDI30lY/D4E+M+LXkTg
zhrnyPTTwKva8rZTH0djtqu4mpBtsO7//HwXlfHf1+IJRRhFxAJOnN8LjrZTojyEyejlIjo2RZAx
PUAlP3E7VCrw6MXaU4jfq/JRl4Xzn699gR75uDaa+BL6QIQfHSLA79fW0e4s5jLDKdEXdnN2CFNx
lxReKzJrnRHqTdP9jPxSGah7PwJD7is7DXpcX3c/6kbyOiu+rgN0SCAOZfIZkeJDGJ0ioT5k5viN
gNdFNfive8XMXl/4DgqMh4t7LXrJKuNIQMmvOIwmjGWMK+JYPs2aeR+Oc2On9R1BiQaxuTca61Ga
zJeqxZHcuhfH5JtX9/XtAJJCYQnmBeiT328n0malAXDsUyeKK0WlU1dU0TlkylJM9WMpkrIIHc4d
xrXPACFNM4SsBA9F8oPWxe+9Xt39+VtKovF7QfXxhkDeaCZpNtg84xKFr+SjoM6qj41yy7erfpZa
dUwznQ5uoD208g9Vj9+zorsv0AhS9cSdZ1ADia6dglBp6P6VZMSss0KhBlQf5vKqiJOfqhK/K3BW
Sxmpi4C5PKLJ5n1jqqcwE726gGXQWMRhNX0bYiwgfHXXSuk5jLV7KTDwp4xss9TOheJJcYa/iXay
JGsRtTEF/Vh3T3kv/BQb9ajAkWz7+TS6GbJ4xZSiqBJWZ8Rb3FGRruRWWmlhjt6ufqiN9JwL4XsW
l1tLqn6lZTjZkQTloKwF2Bx3kiy9asvpIAuDWzX1ozYXkGNph6PlZOdzdGfxrPTlj4mvfzxLUWun
rjCY7AzqSTWCH51+Gsf0EMQ0/JrJp0Zt9nWuHcNUPxbAN5MOGVY1eV9ufWh95IF5skYK9iPpu0X4
V6gsOqZ7mfzagPAuR+mkTfpWyjnnQj5PUZ1neuN6YRyNRlsj5HHuC4jMWpXzn9T/NczylWA1cAob
mrChr21b7s2sknUl6Qlzp0JGesbYmnX1YOKFMIld70QpMpyJdq/H1qkNw7MwtY9+aMweb8KO444e
Ql2Yi95RAxEiO0x1xnQDK9eGDTUNwmjLsYoRavAKqfIwSMl7VKUObjhrtWLoOZjm/TAbW5B6py7T
9sw2r5Mpsqi1VCZHQ+TK86bt26fSSu78OTgYbemIAm7S3URZMkf0pIYO+IgQPIklWk2RGqQeQjbj
0DMimzPHn5FjmtpliCB79C2PlUKGMGv6L9HPcbpIxG03Wubf92rKo9cX1bpti8aZWsTMGOgeMuNX
oGqQIcPY0RLa6h2jIrtCvz8YXZVaS/YX18gqO+upcRx781hM2UGpjOsmfc9KltEk13h6MwcshOIk
GOF2qqzrLOZvUgDzmGK2QJK6rcEKltkaiVLFdjlaWD2HkASCykIoRMJWYiptBtA0uAVd8CA65VHe
u+SPR3xrsE3PFqr3sB0FgwGdoaD5k33simF4Gev6lX/RLgr2i9E8lhbYoFKx7vuhIzuZbqNy+YIF
9Lox0J6GhAmcIWyWPeUb+QFRB9M2VCbNNF9GBDui987CbSKGA8P4yU16nkXA1Lobby2/eexLVfDU
kKdWm5l/clmIwImcEjdFe1SJqaZRDK5i7fQ+eW6V6lcRIX83NeCSxrtAoAVuNITAJdZOZHJDkJ4n
NXjPLI0JhtndSoZA/q2dcOF4NyMMr1V9mw7ZedAYE5RK6LSCyiIwXjG7iu0KKhPLM0WJsl8Jfn5Y
7nHK2WVKrzmBlD+pebqqpelNi5UTx8V9H1rHBvVv2ySXI3SIFf+uwJuAl7TOBX9Lwgbk5sYK20fy
PlYy87bBGn8VZt1QsPLTLVo0arCwkmNuixAXpu+yol8Jhnmr5Rrz0pbhxset1X56VnrlepbavR8w
TrWmjqkzZj5z2j0uMcXP+NOpYv7QSvT00uOsKicUSN7FOj0sOa8cGtuPF96nQuQI9bA1smInEh2E
gEq6YyYpDKdinJ9pWHBs5O4wlWjACvdap617zdiKunE0hfwsWJkLzPyHOPP5lpTaL/XtCKWD9oFx
g2Nx4mfIjg/yR6gX4+Td0serrtYZn2Nh6LVmMSGfchsYmdOJvA0znqqNwSaXqptYHl5Ei1lE3ioy
21bsnYFUugxmxhJMv5YPUyjGYYyPyXLSlLLFjjV5I0Z0Kot6N85MC5N6JcHD+VjAohbFjkS73C5K
L5nMyIFNzB7Vq8eo4B8IGcQJWvQuacA86vZqgcmE4vxzOVUVTps4zY+VoJ7aQPBGU+fkEVIm2Bln
UIT/VIyYmhkF181iKZZaEpbskdvE0nUP0z7qeQtCXMF2KLFrbbNzpPr3sxG8z5xpZb3LjXgvdtWj
X/Izy8kYiyAnpNwrtHg99Yx1EhlbmvrektP7XK0f05iHDurGI8Yiu54l71rPPkhn/ulaP4aDdCU+
L/+vEq37sutfyvwqlo5Ww7ht1ohNfZi9VNWxa9XT8u5GAuzypGYv3Geddlo+dOTLLIYO+GK3N8PH
shv3rSbupRhGf7+81SVsmPpRkdvHYCHeKQza8Dy1jtLEiG65Q1kPzlbAK5oMfkGMsrM/J07qczLK
yEII5aMgDPSFenYTdKfQB7qgwJkaKpSwWuW1yqadrwf0hHJOgclSPdjHd33T/SyapqXsY2tOc+d2
unUNzW9Pe9sOhWhVLOdxG9ePYhCec0U6BdmMnaXEcJEHhV2OWgn6c0A57rvYzeaRyoK/UILifYyV
J/FHjItmY0p3ALpQPige5+7ZGKP9cnQv6VYwtCi5lREdPXO7HPRxJp9YMcfl5ytcMTQzOJV95+RD
eYvewp7KjLxCv+NIf5MQzI/zBssL9ZScqhr+3fLrVcE9VxoLlCnkTRUfs8iw4QJFkNPUypmb41Kr
TsvSS9SAKA/Lk9xPug3IhDNdILCD3guQxipmbkRRROZqolABYFAXt8omqT19UJFCaYO1UY6t1yNs
hhqtVMpPasD3ocR31UG40xqqgD4Y1maAwIQanpk1Y1vD0SGgjqTJ0uOQstX6Mj0v2XkcC/DLjL1s
sUT56Y/Qj/XSxPgdIaZfUs7xvqT1Wc+C0kTJizIm72WjJkAkDhhsYv0xY2zCSxhD9WSVHJP4nqgN
+HgaArURnnule0TM+RQHpxQDYd4AWQjQ1pjjh5PRDLk5JVOPc9K7+ZVi0IfAE+P94zwSSuK0YN6P
kXUfiYhCmsM6zfMDgIOFfiR4wiifcKAopOCRNDVmxs2iWU7dsOSzCHwRP9O3Qxw8VdgdQuFnk4xT
8m7oyhE/bZiAw7zYePFwPWs9mZbHrJOXOTfemgZ4/0eeW2TcaDbWGwPBKruSoK+YtWlT8wCHjDn0
ar099XL9Lg5+4smqti1LdWvMiAfRLRUThJWyKHpPLf9tHKVVPpg/A5KzUlPWZhq/lzXJgJITkyZo
8sDdPnRYbhpzxKRdPqUJGUIt6qkn07WohnVRo0Cgd8E5HaJzmqrrcbTW7Lln3yIlE2W2sq9NCdPx
0xyExTrPoDymDbAWJsuaYzHj7BmgS5F0ExkcbGUAVsE3Uu9jyUotN5IKqq2kwmzrYYa8QXySF9hS
PHpVOTRu2EN764HNKxU/q4babWCaV0NtJF5udq9Gje823u+Mo6VIXkdR/K6VbePW01CTHwBHqYXn
rPFZ49FBxT4Lb41MdpDLfJSlbh0YZLCpL3hzFiFIE27qrH4Mo/jcitC+ABGPCg0dUbOTtFBoH8h4
7BS40WU0OVUf2qPiayetTgkyBUlOVFmeVMzKNlSXBAcHvShmuVtTYVCltrxaK1jXurTTGwsNs8Df
y6OsAEnAGUdgx4I11fa6IDk0m9FEKkWUDWiPtES1vGeLRxJto7jeSQPvoliWXLQoZ4jAX6pC3Sna
bLrwHGsHHvtezZRTMYGuqpbj0I9SVNJ0Uq7RL1AbBa7Rx6wVeV7GEg2r0xcVDyPPo5miGGj2+a1Q
pGxsGbynqul3Wq09g41PaKpnjSv56X0fGPRn+tJaxb6/S/V8cE2xB6Oe9vz5WJXgcVAtkVs1ceoq
DNeSYI5rVGuCxVYtZmLjqp32C+DvtB36qbBzlZqGxhYOn9Z5QrrPxkDg2Wo47aSQAUHRZDd9rW+M
jsxWgeu6/M1MyiAVAb2JRPXShkf9+GP6oaEj1+tJnr28aq9jiX2VNuy5qE9/kGneMzk8KRULOM21
yCHoR1F9W/d0+n0rcuqO2GWOyc4oqtrtDFjaZa8+j5pGCq3TyWszN4rMCVmp5YztfTSUoO4FFAyy
zws6IBZtrgKpfUTv5U0rgs7JQmi1vY6IW5yel/KtInm09ZITuZoT0e1N8jyFgratK/Jx/7rs68eP
6o0e1ImFfOQP3GEkgvij/4sC5aoRCU5p1r8P6GAuoWyaY3CV1mOS5IflEpmpHa02PleAkZKaTKQN
DurcPjbk/X1v7nypeWw0bmM5DZYVUynRQytukGg9L6mtIMvrNC125lJoNsP1Ulws7YopgzU/EM1n
1ua8hIEuD9/HJnnvBZ5iOQGHQABbtPgYD4EP2R+GkZDHZ2MEBaNW+JX2uhtuSvT4Q7epqlc9NNdK
eIqK7CUSoKrEIvodpd3g5QXB+NCXM41jAQxy68C0+xHN/ovYmve5HDjDmO8Ca1axH0jcXCQkDk9d
Kd9IOs4jDU/tx5sCjS4xMty6Vra5kewTjDjseebQacaQUqbJ1liS0i7oLSfuRQItAy86sHZggfab
Et4R4q0TeDSyO8HgPNdtXcBRthoespCmoy5WSDAPbiemP+gJExynh6jM3ErsytU0GpwgfGk/u0Om
8tDl/XMn6RtNWi0COBysWznp73pVeqCvcD+G/k5RDgPh18lgmqBSiCpOJ76GPR23utIceSBRVSfO
54JxVlm+5CVL30hIshLh3uwV0iqapQzu/V03FDe1H57Tnj2QBNmNURu7oBxdtJOAbHLgTWV4jgLO
yaSO3mOdoU7qjxuj6u7KTtx8rEHR51q5VD9OenIOJn9V9fUS6skx5NI/+b20ra23aAp+ftM5WjqM
v3eKLXnhZsPfYtMiIvJ7K0uBNarn4xx65RB7YicOrm4I90sDoMLqxocYL2jqOsBlIqo3Q1RjLRsB
Io5HahzhW+0bpmyX9wPh0YAKBJJGpDt52ccCFtZ0tFI4doz+OkbFOXPaNtxFfY13peZt4kC8Fmbh
2gLQiNvMDnMwt6PxkLHlJPoM887UzzXY1EEPXDlhwZrEt0IiElSeQFGmkurHarjWMA8aGmHdIHVq
Z43xkAzJ7VKpyV0A6T++bjMYn2LmTNUh71BOqtc6SFZ9gKFkuqj+rds0RgEVnriPBHPEdnsyU8Hl
bEIv53rJigcw6yEWPH4rvgjRdKym+k5kQN0Fmou+qmMIwZY1Plj3TVAT3XynLsQ9MkNupwHErEZt
Fwq0LMqMLkznsAdXsZwSoAHA+PpBTPyVLPdOl3SOLwwe4n9OM1WekkbnLqgIq5E7DLqr6dQJWrhj
srgPmyXJpXNQmDSFBtXYx9kjulsckwBz7ajQjz3+zcZo3syUeImkbRXSPyWn98MsQUrm1RDRKlMi
3yvpnGixig4TpXYYnXtJu6vSCWgiGtZC3HF6+MMqKK2rpk2ua7aomFmi3aqIFrWLeAQPtAsU7S7Q
1tmki46GggbaDdbamtQ3Syw3lQqpr56u+gWOXB2VMXUkEDHUsJuCbpetj+phkgJsh1Dh9pUrRqe7
/6HuPHcjR7K0fStzA2zQm79JMplGJuXNH0JSVdF7z6vfh+qvt6WUpnJ7gAW+BQaLwdZURQYZjDjx
ntf8/vv40oGAcoCPABJcg2OY/vjnz6PAvFSHxS04ugyM06fkENAi3BrhU6DFD3FJmbZsy78f9J2G
8fmrZFiDWoKhCWenH/Z5WLlT8rbyWU35UmIU77a7mRtdyCE3s3fAOZ2o9zTC6rhB2xM/oR1rbqi/
Ii41Hcjggk0SQwATmbKSmIILgcvx5Mv2+5miDe3jgihB+3mo+FekBQ1+hygGgITlK8jk/lzSXycl
ecUxx14Qznq0bjOjfuxzcztFPVy65hHd51WyMBMyAx/gEm1GyVUdoYgf0j8flOqxm1WSV5Sr0VyO
MYCoADOFd3hGWW4zyx20Ww41/BUfe27COtYnqgbpfLYuF0hLmPWL5Ya3zFGgCzdTVC9AbWehOM9/
NKBjYCwcHZmW2U3fP2KQ+svwRw5WERuUCj8NY2sUmsf3dVvkxSPw++OytjPFvMpSF8f7VzmqHltB
vOr5N9MCXftk3A4059R5p8vlYwP2Kw/8/AUpWP76+54R1JXnL9l/xtJIG6HpKmXw6/3KzSmM8aoY
E57KlxVkkBqCEIec1q1jCs3Apy7G1QniewvlUlOvpoCTTRBvOfrowKXWJZFrmVcq4hbuOU+rpYS1
Gu5oEUlXGANyUZx04UHQW8IXgys/J0oTMZWNq9l9OnFH7tPGAfB+renkTT2lWyD8XBARhZku0GVQ
lI9LDlalA9gVYKpI/XChJytw1pioZfahU7ySy/cQUpCs3tf3/wLNAKcv/nNMv/pE1Pq3dK7/D0la
wLsfdoIvJK2bF5y0/rWP2rb5189/Xfzso+YzHYG//RcdYXHxwk7FEhXd1P/M2fiLjiD/gccwLClR
sZT/R8n6i45g/AGPC20TjVVdhUP1iY4A5UvCXE/iX8Xn3fpndITP/ShTQaCMvs4yJBF5Nsreo7oi
wBBfi8xhdmQcGAdTWwuGdWFG8I6M+Lkpa6421WaeEs/q8r2iYGo8VdUmLeWt2bdeXcue4mcbM+33
MrVIO8ek21X7UYdAnSKNydBeFIQUW89mOdtqJx1ashOlEHNNHKOHJUwHa+cGTS9xJHYcqxSQNBiE
ZheKpgvR7DXQsfCXlaeyl0My2LFuRSXlCZWAKfB0ERvcE/t0hB9vON14K42mDdLt+EJ6M5ni+axF
jhKMq3a6NkVa+WrtcHCRc1WTCSN5wFYreuzX+Uy+tooDgFwGh2iwNKfWsAque7dS3uYwfiPJ2slT
aOjh6NTW4LSBtBWnaiso2aVmTLhOGDszfu2H26zQUGNEjT0v5o1TGXXwJqbZrmuScgKZi6VFgdzg
YgqbeyC1MKr2FjF4gWE9zEWz62ugSVnZ+BFfNr1CblWw3QkUMhFG0yQklwbfvpp+ZiE7YhBcYv+0
sYC/xknlDty7o1HZGBiv41pbtY3pJcXofFjt37T7v8h/3xcNHkoKZFR6me/+HB/6/U2qzH3cijOS
Y8jNvhfiFuQ7b/62cpqzRRnKdFcy3CecXE7p3I9ZzcvYkgw5ffHMI9L3aMGWY1eUceqj4QFBTwGm
LorgVBt7+Tf+Lrb//Cg+jnHU7uem7Ou1ZWESfxMeSFb1BDvfcDvcSi6zWp8yESHq+rsBNQI6oadD
KDtmk8VtSRfRD8gnidObxhw4lpHXKbrnKxFtSkLUAy6Juokb/ORU+uz2rUj6U72psIBMElQoFqlh
Jb3F6VUvfxmxsCmgD8VdsYKYgTsXISuWYwJwCDR7SuQNTS54zNKp/Mptm8Au/PG6TaP7pLiuu0fB
fBJJNJ7FO5H4WrEr9gNNwgYZnWjcFdGPTNPuhgD4T1+w6oKKWJLwYlGxliA3pY6yl0QmUgAVSglF
UprUbRG1tOwSbxC7fUTKdeJ3N3VW3ABf3cVFaJdVB+2yYgU/dYGaUJNXz2GjuzOHtpwCTVmRm7FN
WH7tJQg+uN8r14Jen2l1u+vIuRnwRWpDaARyeNC76KyOaSf5DapMAeM9t1e7u3bsf4hTcp3mbYqr
L+IecNWzVL/HdNaOcGATBbnBVZezLvbXzSi4BqwVIR9vZnDHQR6dto+eqzLGAjmkzRT+gqR4WcvB
ixnMP9MefW4yZrU9NpI9RaXD1nUWL1qgtrwsatxgw6dUumlirqzJcJAs+RbGmeN3iMtjZt9S8vM3
ZoplnvQCJnO/VdfU9ggK83cvcaMacGxVKQGHbSCjgGpmcVWkwQFo0WtwiA+n4awfWwdSxMU0hE5i
0LKN0QSNstvpgi2bdKXRFerCpT+CKw8B+0mxTWGGYv3mLVtamKDES8p9SyO6j9Cbawo26IgqDb3F
oMsf7qIKwUJIw2ViR+yLem3lOUpGmp8l5st6qIGA5ZjeVWd+dTm0LzJqNNuY8AXIQ5Q32CJoF4Fq
eVMg3lZG5gm57wRDtbMWAEs1TC8zhhJDFgRVJsYSOHWoQL6L2hRT5WshEDaA1hBoB/LZMMbPcZig
hbgy2YtElps/JCjMUv57Zg/411m+vmoTZesn3WWPEKrDOQ4r8huxJCklviuNCyW8CHPqtThwVIvc
i7DbaQg0E/4HYi89+hpd1h5xHR7FxkUb4f+XBl48YRBRBmuF27Ulris/sxErOX2sudoiG4/u0/4s
m7q7AVg6mmSntWoOGypO0h3UWkWZbN0kCoC8BtZiQSQa5pT+xUGIDgHi4SkcbAzXiTxP0RdVkWw5
E730WVLcFg0adxLgOlrK3HIL8b7txZ/IhVadmmHCF3iS1dEUkzaT3N4MauKlZUMAs+EJcXIQDWNJ
d3cGBjeyjIMrvEnidp/HNLx8dCpQy/63Ksn/a3x+eVGO/Htn2JuXHIb/WfcWvXwqEZe/9VeJKP7B
KSYpHGnAOtwhOfH+KhGlP2AQmYphcNgZGJTBgfurRFT/gD+kkOaKKpOyDVrqf9vDKn/gU7e4DVmq
zL/7zxirpvGZaAdLFQeG97xKVcTJRj0+cZMRlqoRN9goNhRXYniP4wha5h3pDKa0DTOJ3CfEolp6
qeUgjeXsgLe6aS3WpCVAaBQS/VCOWIJQFGY1XgsWWnZJMC6DVCIRwzzvumyrSL9kuHtCiI+BabI0
BbfhglNX3Uas242OpnUOQ0eVH2WuSuqEKTe3fQWwKLaKVZ9oWNML61a2HnV6hFkqXihx5YWqwIf4
Vs0ootladHYSHTC1F6nvSnA8C1MWoiB6Yqh9qNzT0gwK12YROBXfQjmq6xRDTL9Eym0YnkgDxlwk
ywgbpvrCGFQ7Mw+Q85buMk1R7FS72NN09rn+fp7vqwx6f95ftxmPJ0XAjOqaSk/o9FWlPs3oMxMV
GoRorBT2umqAr5qF9hyKmPxdV9Kt0t6mA5rfh8RQb7QsuFFryu9oduNasIP6Av0hPrWcq/TkJ1yG
KgC/yfLRaKPrTx6qCht3nzwkYwlaJxwe3pFeXptd5EkIGDiHPAHTzbowzvmVYL+FN0o53qbaIqFe
LZ0O9S2DahLPiN2R0ctRdGj4xcpQbWupXuVJ6c7kv4u+eU6z3G27ejfL0UqJwQsCUjva0YG246ZK
d56VB1/t9khYoQlj8pN4Onv6GA+r0fda6b7IX7VBWBmST7/y0CvJSsuxGg3u54JDx3hrzApALwHp
8x1JSdcCfN9J3leByr1d3gqYcBqAPH3O8OaVkIu8d8GdSHUPzPG+Yo+eWAFKuRGhUEQjnce5sTNs
w4WwXAly57bJLbgrARBPBVMlS3DXD7RJRLCAZnocK4QY+lNStW8+vkRdGBxKgYSIKXtSsG/lynZp
BcOl0MdomEFdEqK/agS8EUZ/qdu21tqvSSwZUMrDIg7pAkTxYzdhRK+/URq5M+5CFLWrAcfTVEFe
WmzBEc70aJcYGk6ryQqXRgLqI08HsM+yN2CVyxB8PY/Tc2O+z/DQSkK6HtpPPDrcsvGdCBVxUE8o
p+kZSSFVmuIGo7ZvhXAb1NC6jNKpuas1qUH3sjgzSVGrqrt6thaFyZJ7f16l46GVOw+xpj1AhEhp
sdGeRH2me5WSbwrTcMa5WmQunGrnrKiVkCn2IIuOxgnWxfuUU77rvR5WwHRZoFKZIhCguLvNqoO2
tAvin6wmKAswxHvA958guSshPW+UHzGBlEkzOHP4IjD/qHoz233NvS2dXNm6jsnKXoISEv/gc2XM
1BEG2E8xhVkZaIcUbUwXFCDl103DwRbtQvVFj15JulwRJ0umLcbxyPQM+YZENTvraQniPyYBxero
pbP0UAaEJEqbrHqeAhpSbeGOIc5U426SynWdIBbiTaxTM9la8IqMXHD1kN7jFZAgPmrpGs8ouxNG
V5ryXS70d1X+IOO4WMiF20GFzMq3UsycThUOM6dHcWsEj2l6bjZ8Az17RHawaPsI6q8wGzcZ6qJ5
4u+HTj1n2OLNuwm7zFa94yoAfrCbhIQdWfEU5bXUSMlgJZj9Hfq8K0XZBNNdBFPIDPESwVuu2Vqh
YbczpJmMJIjoRTCetBwsSYI1V10P+dlMeuKYefpI70nqV2aCDzIC7lHCFcK4wJgfeIuqvIKLBH9T
yHObpo0fQ+pPy20hJCurwUIlvsnDW4v6q55GuxoPfYQeih01Y10mSWjHZs0fkcIH6D+JBSET1arz
G0TW2XmOSV1gPi4xQ2P4MoBGxLyAROrtJKpYX2R6IuI1sjsjPR+wxtE0r1DjzWT8AK+m7sEaI8cZ
Ofbb2ziF9e7r7ihLttWKqxkS2xx2RHl0K2NWbF25LRruH/obzcE5EG2jm50yeWwa4FbrzqiSs5bA
etn/QaAP+Z2g8XQGB3iO8zTsoILbiTnY/qjsUmrLJE8cgUoWrHZsN6Vv4CuAPDS6sMpLGQpdoT6E
9VLkWtzlS/a5dhPSAg2jtdRJz10tb5Jy3NRkdefwJGCMEOIr4/1yY4D6x0a5rQdol5kLh0fSHmRg
bmnkT+hmjX1E1Rvvldm3feU6q+iQ9W+JOtv5RFcXyjoUVscyxIqnj2ytCkBmiBYYecEhjXfOSDUG
Maj6bWv4+3ZOvLgqHSP1qYexZjNuTO1OEGnaQ5oZ7rMSWB/gg9DTlVqKm5TNux0CgmCeTOlnk96T
DHwgjhf+ubGH1E7ITQKHAbtfehO2xZlDpstBLNJLbpcrAZlCb5hcbadnSOtODBGTDARXznTX4mKR
yYWTq+JK6FNbQX62pJqpBO+Uhn6t99EhLiinGyJKZXUb6DEijnpVUyCHEOATcs6Afx16u8sau4zb
yGlrE35luG7i5iWXxUOD749EQ6NssOIgvWpISQ/STKemKzSNEdIJxbHSewWESFSfqy7hEdC2Cqyd
qT3WdWM33exVCHTK+dLIXnNfoisJYwceynJ9GQlrmcrxIo+QRveTFzcksoy3qZC5QlO+SZz+6PFW
IstAhHagNKBU7aWa3RvZDBSduMuamWpxFcujPUiG1+vqpmLbydWngO57XliHYBLPIdXZswFMlF+H
2YOGSsTMMTHiwfn6uTQv7EK6DQYt9KKD3aitGjoAaip6Y2usKmFv5qNdWprN+S4Y0mOZ3k3pcyNC
QOo0LH6im3l+HJX0oi/WJfxqQWEz2Ory7IkFlj8YvoW4Rqc9lDIoV771s+2ex36g/UOCjQzffmEl
gIjL90F/GQTQ/GhbFu1T1zzDVDkfcECqO1a+KkKafpzr3GmCCxjDV4rQbCKawKPsk5Zn0imb9pE5
X1q+aI+15YkDFKoAhxXVP3RRfBWkXOCwQ4VOcc5sie/G8wgSltnYPsZEbTu4WgjWkJnbWt621kOo
c+CBgljYVdX4RMDFI8XW2k5quw8IEzM534RfC6pXmdeZOOwEv4fFpJ2l07SZsVCpIK2sUr2+Eaz+
vO6MO1UN3gI/XpJPylVaSWslyC6jAgCf3bBklkqhncNGu9QGdecjyeqTZN+0FHINevnWevQFrI4W
9eYkklZr2AGPWalIpDKolKfpDGLIRVJGiKhkp+gzp7TEycEU3VNJwcE7dnGjSu6bgiLAl9xpCAZ6
fXgNa+XGgPuT++prnEX7kNtsWVJRtwh1TclD/umZyGKDIbuOa6STWK+DTTkqqXAZmzdPI1p6qZO4
1gb5IaQAzsbRHUucWEQvlJtXa66vFL1x6MfZU5rRiuqwjseFSrd2Ydqu02A4WJw+8La3SlRvp7Ek
l5Fc7on1yVsaxh+jKRz84Kzm/7Ok/6r+mRSD7ij3MhraaJzXXUJfKXUyTiSpwnm3RzY1QO8J4Z1w
/qjQLYIwvI8CxckILkNtUj9NNHM6UIvZMPYCfA5d80axeWurH5UlIbsNnKkWNhkNlUhCaZVlmIdI
mwb+WV9jCGQMtIJap1HLtw8Xwm/Q1G+M1QA09aUHINK6FI8VgVKgcnSbQFKNC/fdzp10qxzo5W+0
Pb3TdO/ftnuc8zGNWYlraB8PPd4mWMF51tnvf8mRNvH9pieh29a4cHIZxX8XmPIDrpuiSuiSdFh+
CSlFjwSR7eA9rsS36La8SN3UO2WT8Y3BCTffv0fUjwRDkRWLklS9jzi53DI2/SbfYHq2bj3LOSnj
OsZ13+/Z+GHTIl7aKvoCw36Yn8jyNCuJYCT9vHWCTb4OHe169jRPXmNxv5b+KY58PN5RV1qK5SKw
OsYbbJx8nJR2+oYbV//L8hYDSRlnR939/TtcOs4foev3IRVCZaBgKYj6j16hqGuZESyX9UyaNjEM
Ii4KtqbQV1FiN+Yg//1wx2j80XDS0fsrYO+YBjn2dCIAt7pp1Sm/xFA4Mcr3y2TphWEjrC+mB59f
HIySqSn4ynHZzg+dl3i1q+wUW8TdlCgu+/dzeu95HT/DxUp1aTVgq3rsCS3One4nlpI6/Tq6np3G
xjlYsuFiryyvQG7vnHI0/O6lfRxwQWA+rEuw4k4cBQbUpMQW0PoPUWr7VPimftl0/vbE/JZl92V+
S6yfCXAEtLN8Jh+GI1huFkdRQxuCeToxpC4ZTQLfebHFTAAm2ql20bfj0aMjY4jsBDx4Po/XQ4ZJ
oYgu2woeKW7l1Q/5A6HRL/qarf/kYjlupixrUv0w3MIV+TA9yxSmks5q6sTb0VmSGoDBbajXm3j3
T5tRx0MdrctOa8pyjIyUMC8VEjemB/F1Id/9J+/r7wkdb5LVMPrZPDEhDQsh1iP2q8HOcA0PI8Sd
dmp1LL/5y+rgJeEuwk6Jd9HnxycWgtHxGS6bFnXYrbQqnktsdvFXAH+/A1egxLP1R3+VKmscUje/
n+x3G4qu8Z2jJH5vfX8enY6nGRY9ijdZuvVHcACAteDUrvVNEhMm9gRvgW3qpE8c7ydZORkRgq9l
jr0znjUraS8eprXsqA+x9/sJHYlQ/zxUyeqiu25hMGC+B/B+WI4RpKAcn+zMSYvV+CjyAo198TOx
41/6qjuDYvV82srrG/sp3ZLgYWkKUlP5y4apy2Ei+RhcOdG9f17DLnrpz1QXf2an3Edn1O7jjv4y
9/uzJSdgye1cCc5JE6WlT/p5KX36FcenQ1fHTYyFSPZ+/sVPNKj//BSjg7lWN9EN7o3uiaf99Yhn
SFN7h9I1PHKOjngs3ePc76iHBxsVvDedF+f0np6rbe4u+Q8nz4qve9vn8ZY///B2rcJCFYk3qjNd
zWsR2wSH+tHDnPcsI+TZNU+dTd+Pt1j4IwnXsR/5PF6TiPWc911G65040hUwitPvl70gd8Or6s+P
8R8RgP7PNWSWDevfN2QQLOXRj5cfEHdui9eX4LORyPJ3/27LqBgYWQaHJAER/MFfTRn5D5FPi2aM
olEm47f0d1OGpD98R0w0rziGwNL5uycj/rEEhIAh/Lf/0j+J7Puyyun96NjLcYml1vvyeUsjS4AC
Hi3tLtAX+xvSiPJNt+5d8rkvYCic+Ky+tIA+j3f8IaMEtZSwYTyT+zshNutYugsLYif9nx9exuHP
veGjk4T87UgyWXw4EC75zUe1gm7VUhDpdESTdJXt8+14Jr6kP6bz8KliqeMCbNNgUN+Q0zrlNSjL
Jc1qN3QJJaxWp9zYeceft69l1h9+y1EhYXAHVvuJ39Lmt12VOlb0I/FPhVN8PR8YBQa1IZNDSFFm
Hc24khG+yLNh2fqz8qbvZK5B6RoLGHd6w6DlfvS4eZ94ne+74KeN+WjMo5kl8FPnZGLMDkjS7Vzo
pq6yLu6tt/nMWDce6Bf3cTuu7FBfNdvxnO74qYPxvVN6/HxxFMZ7HX21qqvi0V499mU81mns23jM
oRLuzxQ5AGo25V1Sp+fh1FxhdfbSlRNO3qbU7ORZuYgU+VfQtslZInUdHSmaE+Qbe20x0kyo9at0
xuo3NOXHJce9Die366KbeKrdTiY1uTMMvMis/rmf8wBCtsAenY8gI5MBR0CTHdnCOLjNm7s0KCpH
avjHgjSLoDJb0EIzYuwBCFYylCpR0A1sLqZzoTHPFRlDR0taW5P2pDZwswtz23FHJ0HzFdMD3eY2
UQIOQ/3IRGyM0Y3FuM92C7PBvGs6pkITbW9BJs0X7azS6I6cwSEmg2+v6wluiinuvXGPhauYnKtF
9xDMgdcvHj9wvC4h+vxSxfgXRf2+1K2nNhGuQr/+Uem1vKqAI1eBWLwZerVuJHHdddZ2VJVfpui/
CWq6QQX+EMaNZ+jdWoFNL+rCTTilaKZI2a2qYjH2gtptyPH5aETrbGr2UsLSkOLzpGjRZmZwdjQv
DKuLvoKxn5n3FOFeA2sFokl+JVs0uIT4oU4XmL9CgqmnpM1IiXCmmUTyhdLwWJXR3uomDyxZXlka
pu51vkhiVBVbHvQFQLkT7rcdLkLN5JlTjQuCYgRr4PILIVEhd8TPRB1vJbkinsAMdnGvXFS0M5Vi
8HDJbZHSNDuTBO5VP+qXGNj+jOts6xvjD9lgg6k110+SC4zHiGix0ofE0ld5mV5LQbwPcvlq8GHO
cPj6BHVm6GWN9FlJE+gvZnmIF0ddIH2ivAcyKRCyhNk6NrOt2qrXloZmRdmnerZQHW3unIGttCGB
0ENtuF01uUWAtqClyK2ScZs1otvVyNSwrXVbNV2X6AmDsrnOtClw07TZEdXpyg3SnMkIfioGWvae
to6oqd1Kz8BhjQrZvCIkL5meQd9MF3vT7lbyp3UsSD8isbuXpMiV83YbtnHgYosb20WS/ZhStXdK
JdKcSFeuUS4/NFpKJ16FvmL14m2gJFyllIiPMQvN1e/3/a8VOc6Dy2aLUwu5G+JxCG0d5BVdMuLt
4y1SHW74wdZcKXbtDZvuxFjvN5ij3Y8LIqe7hK7F4kr6uYYSq8ogAIDGtnyOUuFxgtb5pF4REk05
pbz2+9qNr2u3XdFesumlJjtxHW5wGT0/ddn5Uh8zaX0JMdNlcWHhHl3E56rue0NC5QGpavDf2uBU
utVXG1NGIHFKx2cHdNE4Rrx41so8YYFjt47u1dv6UG+L3DXW84YN5jLZmm/WTrnHH7H2TsaUfSlV
j8Ze/vxDaSzOWW76OELYjSsu9nzRDteKnYkVt13b0/7UXVxesKaj16pifAnEBeteJPLu83hBXoJ2
1HAR+/WEKaRjetKZ0a3KLU33c8yS3JD9etU50XZ0CRVF3ncK6PimLCPMlkKPtC+RwuzoF6QxAbsG
HTM7PtN3ur10/p7Kzbzr7wsnW3d7WgEnPptvnvHHEb8UZhjqNJHOiFgx+l7mFpA67SWUUrFJmzgX
TiHE3463XJphHS1V7tEMOQ9LGTsY314uzn9CY/2mWRfb3oOUvT4xu2+f59+jaUfoIi30Dl+QxLfx
rHSUNT3uuyXZLzsDP/WGh5PjfVN86rqE/fVCywc8PSpIfCubaiMoltlFFwgO/V2yASO4yzzDzrYY
W/RX+uZ0dNdX3J1t4OO4R19KJ5mjoUeMy5dii265Ti/1bbsAPDY48Q7/IPufP1lGNLnEsCsw46Oi
E8n5OPsd2+3Sc6DHr20IXIW2jabrV2vDmT8FhX+zcD4NeFRxBlDfy+7PASXOSU8BwqJio9u2Hi/k
06jLMoGjzYALmklQDT07nPWO9vhuGpQhTBsmyO7eUeptcBlfh2vNLR/Gq/BF4ZhvVvUFsMDJ29LX
js7yPvkuNUh9BojP0ToCc0VhjF7Ulq+EFlLtKuiuR7rcb9qbv6tv1CfLts7Lyk5wFYBISulpOHrH
1rRE7VqOsv0P3jZpjTwFHHll9qDPOyPu5HqMBSSh41em77ZnONyuMg8XgJmtkNd9MozuK2DPE/g4
4tHrFixDntuo50sK7ZC4XCjOXnBWpqvRLZz/wXjffbkfxzval7rM1zF3ZDxocDI0wkfVBda2ZbxB
Vhj6rKX7+U7Ydpt/3jKTABINTdb4jtDDHr/qyqpzC5b2cugQ2IXLb7hqOGzKDRCQU19HjzH62x8n
3uc3F1NDXHyeYaShzzkG8I0s79vBV3w7PxNJP42wSFnpT+q2WbOg8Lul5NSe/nlWL1OVmOWyPy65
zUfVSkM3iUrC8O3gHjYJlC9Eura2l/ZLUABcvdk2L43nBYL4n0SCfTdniY8KSRRqpS8nD87GqAtl
n5YZAT3tXhXhBAnXv3+w345hkEmvmBK02ePnGtVWklsdYwTdq5Vv9erWF/a/H+Kbks+QPgyx/PmH
oshMjNlUYoEhUA40v4aTtpinBjja+DRznM1ZZw6hFq+DpvE6+eX3U/jmWyMdAqkK9aSOZ+nRt6b2
RuS3ZQCzdrLWgiWvcCojXacD/DwVnfrtZCzkeKjnAOKOC2TFlI08hfBvI1HBaC94DsXu5vez+e7m
QUIDlw7mhMP9cYmsC+LIHZc3Em8hDNnzxnfQinqyU54uib8paD6NdXTQy2SxdPEy1rhWd5KzlKTm
D4NzF2bFOr77T07dT+MdfbK4rwcWwy3lP8e8w4nzE1LGWvBqL3Cyh98/yW/WxafBjpb2NGKdNy6T
a0qEGON1ID+mwC2Zfv/7cb72Z0EGP76xoyWuS+A5ec1AtUMMPEEywUbaROdGstKJaNvUXvVwap//
ZiF+GnKZ+4fP1h8FsRgihpS5XEckw2nBz9/P6rsRljVIo0gxJIqHoxEEsy7GLhQIU/IPVo2veRZ4
vx/iuxf0cYijQzkWDbizEkN0HRyqTofM7sPsKt1uOrGRfj8ZKncNt2tKsKOl0BZ4tIwZYVtRB7OR
/MJcev79XL677ZkKCsC/hjhaBNas11EjxuxChbzVA2sf1KZb5OlmxIVGqKtfs6y9drm/D6ee+KV4
rY79E/nHdt1a93WOpV1TnqcapNFB3pZFtmmj9sTzPrLupfXHQlXQYXBUgzOQA/z5nbb4HUjmULB9
OcOvYINfhD1ATNx2Xnau4VKwIkh0/34vtYk221aXC5R9Cmf9doNDV4Iz85IRS8v6868o1b6UCrEU
+FwM+rh0xM9ryhNCpzan7vzysoSOym5TWTzWRU5pUVaPXnyWGo2aF8xYT5tzo8JYth2rKyu0Xth4
8fZTb6EwrsUhRK1W4taQEn2XdCUwmo7BFobVxhw+qiOijFLPsGprZdA9fNFF3PsWNfJodOm6ElG9
qYF65xvR5aT4m9SYrsRAP+Ep8V0R+2kyR0us1qasaKpKsNMz6012ox1hxFfEntiJcxq++A6qMRdf
eHOR2ahfig81rwgDDHh0sjev/V+Sk7igc9fxg3Ql2ejJiFktnNL2r7PX339KX7IMlmVKrx2IEG6N
xWL9vEBmUeqlCrqt3T+aXo9oz472uROupevK0bxqKzv9uYIL8frk0lw+gOPl8mFk6+iCX1hBqncj
I48C0rdIADyftjheX8hC5EWDdDVnHTROs7mpkdHj8UTgaBJjbCi9yaL4FsI5T8p8G8qw4k88lG/Q
pI8P5V2y+2HHp+HVGag+eChraS2sOq8nn304a08XBcuh/+UhYA1AkxHtpvWlyGHjUdqgE2w0pq6w
wpfwCm9BuH65O+yrE/Xnt18oCJnMZVAiL/wYJWsyOQMrZ7RRqKD3qpCacn1GKKke8KWU7NE3nyKz
3OCduEmy4tyvVC+M/d1gZFt+/1mLkxPGG8N9Lpi/hDD32hzJgJ8H16MxXMF12A5TBkY8t/egjy91
0f9EQ4yCORHsE6/ou82GWyYtWhVLOCC/z+u2FsJAzoweLdSLdbY8POtRdrMdYbTmU8ttmot1fQFh
8hX96omxaSIdvzWVtjAXEd4Y/+cLSYwmQKboPUhY2aQwdcvCf6gS6ObRKGuk+tVDbBu1Fnh+oOBM
jaHhmvjD4aVTujcVjT9sZ+gQStca+DuPtPLNJTvQQsLd9+K4nyPSnrVEQrlV6CqJSxLEEUXpn4Yq
fzYKAx1Tn9GyCMLeTaNo2pWFRc5qMt8R6UCcgF8j3C1M1UkT1F/+JFU3pk7vkv/ZYvU3brq+GZBE
xZarIne1Q1MfXRJk3sZO5miUFc2jFZJsZFIzaYw10GZllABIHbzWqtKrXoy55tVi5WQDcvWwQydl
Vmq6TUnwcPtQe651H4lEbizCqPEuS3rUcRgrrTgu8QMsRnRf2jalw9avDLwWHbEXJTj+jb5pa/VS
CcInXQ4C3AbpNrcJCupaGGDAYyBMb1hUed1EAjpdD6tfbNv7cpKhyEL1R2Lgzn4h2tj0IVcyZlnc
VlKpamvdTI17xceU2GoKxyriA5Kfp9TsSUIs+EFNVLzEfXdZZ/5ZhLfOauyV9CBI4SI6EJVBdaI8
tUgAz1t9bXXAy21O2oQE73osMADTUbUQh2m1Ox/JBU5XIsC+0naHBgU6ADjmY7dWlhAYkI6GjUyQ
Jk+gTtRImIJDIpEcv0+qTVOIP/s++pnFaCeTxsAY1CDYMTb3qjoH2ywZiTRUf8Cxfwv08XpUpskT
5uqHtkinRnjMq8gk3LGtuhB3BpqekRAQghTmdyqOpH0bARtY4ZaDzVaUatso9B9QRT7QnHTNTrnQ
qvTGkkkoNgRR2AZjeWP04mMy5hd6nF9oAlzSTCUZt6zIWsSeqrazKrSIqRiJ/1SHQxP0j1WGdY2C
mlrwb0IiOlMr5GepDSuWfl+B0iwr4gukfThzSGXFWogRuqvKfpCHe2yXD6YZvdAFjPBNjG+jNpXs
aFik60l/ockdYUgS30c5xmAOtXwTW+pDlo0vSDAPstr8F3XntZy3dqzbVzkvABdyuEX8M3PSDYpK
yDnj6fcA7X0skbJYPnenSuXyWksk0gw9u7/+Bt2pbXSexeGVEDS0cRwl7U9tjTQorfdS5BSheK/X
yd5omQQj9kGYZxiPcaVfpRpno4U+8KjXn+hmpyRboSTKarg+Bq5G5oK/MG25IjJ0S/JmFTu4yOCA
BYS5vC7L75xhl5ucEekOyvqlTbliLNAttWo8Zk63pmcpBS2aLc3gWTFdxaOyUzWmV7rclhWtVLE8
nXGnxLDeup1VcFmF0e9GrfVZz2nbKbWrblFfMhrQyzwd+b3KvbWMVOmV8ULv1U7NcU8wsCavxGof
L6Fmr0x5FSs2RQ0P/JKLFKZuHoevGaOPhjbyN4l4yiLJ08syIJ2Z2aWUBgBIryugmo2e7dt5DLpW
Osdr+lNQs3Oi9wyCYurdvBBeZQzwbdkoHs0UEXDaUWU2epPCSz7dtUsdOXoZuTg5mXiXddYBMipe
9IX6TagnSumCesrikkIlrg5On7WSbVjrJSfTdhZLnEQhb+zCaTnNi/UkzfJtoYR3Y7Qixgiv4Kd4
aT5gf4btmlrUAKHH9pDNTWBN62sbD99bbb4RjeYlxR/dbaf+DlMrug6W4yokk4+IBpeGIcS0Ftwr
WOj4wer7wjb7LBCj3B+KFs+HJfU607rTkulShOmltWoatuSdvsYnecyoaBPNnee0IZ8j7LCwu0vm
/s6QoNjS85doFNeWNqkOa7lgWiLMF2ad5lD8X3y9Hqncyiz/SjfRsytnCtbXLetpydAfF8zNpT4i
vzI8Cb1K4aySdb9JTD+Rse7dbOZi6afR0Ps59s1rG9FQ2ck9bSChkO7BJueHMFJLyse64hlNNNGc
3bxqNErt2l68CRPxqjCsQLE6OlBab4nACBjjKu87XaH5rcro11G6xhkH/Daytn2YRTYXW5LT6AxZ
Z7Pfr76yGdlrIz+FhnFqaz0otFXGrtLcZV0z28bcvcTTshm+e/lg+Hm/fKe16EphX1CNfLUNZb1u
gGsvKz2OFKexPWlBwi34CLVqYUc9GoN1wmc4SdbDKhnXYxERjXUyMzldrtVUOoPR/TKIOkjsar5t
24XkZ2K+zLm1j7SGSRcbj5PZH7KwylFuDCJaiPwGU8kKjkNl4b+BUjjFOFFD+pFic+nQovEaMbqP
jRWXYK9r7c1uZLQlhcnZLtF4zpUGB/h1ku4WuhPdzrBw9xnVQzlzPukmVmIlxO9CT427BhKorYV9
YPRr8iR3ZeinTbXuzHZOgkJud5u/uqyWP7Bh+l630UGQysc8zw7KMGNBOJwytfMHq7wyu5UXY8Au
r6YGDUI0dNXOWNAe0BpWOnjEB7Qrf9HHQsGDnLVWESfWkyQCyd3O810C6+DczClMW5F+OKtEbSLp
3YPat9eqGC9PlRla9LeRR4HwMtMghkvx30O27STxW6hLrQm8g8bs5QtTi/g9Ylvjso7EAh0ZVf6g
9AlDfO3Am9n//TIf0g/bZeDDUVwnW/zBn8ighaVdSSc6vHa7XiVPkT+toG3B5YdH+eUa7zJCizpI
Sbpdo/Mkf1OZh/vkJAQ5MftnOrSP9cF3z/Muj5DkUjaTX0CT5Y7ucqEO6rCtO9UppJaeuMndZwKx
jzmDd1d8lyqqI2lmgXz7UMnOOMYupxNOgnDsD5+dSP78dGgxZAXGETmKd8fPaBSR1BBm83SSjzhI
22GLFb115dDl+YTVA9o+NbL/PkbeSuMfPiCdAuhoRQ6Lyvu0CG4rLDU6uruaFDZ8dY7Ae40GswFn
gFXCA1/qLhPNyUJ39cmlP5wdtrf7y6XfZUkSQy5EAnMCWWoo9XXuQig64PSF5oRp56fH8rDstM9K
sJ9d9V06o+rWJMrownPUwDysewXSMg1QmAB5gysE0767Gxt72n1WN/rjnKdMABMKfNaHono/0t7a
6zzs1tKWHSyv91S/DT7NJfxx0v9ynXdri2JmylCCTSV/Uj1uSOkmMGsbVawb2v0NXmT7f8mjsS2M
flTX/xwrfxervn3Hfz/auyGEO9oy1pi3OObZfOh9swUK5NAV4aPQukaz9ywFNeWEobFNt3MLKBF2
a69nfAL2wvWnK9KH4/C7u3k3qtKlG5pY4W56tz31+9zPzh3ShWVzB3cgdLqSJ+6wcgbHSr3yMyX8
h1TOdnXjTRVNkwO6qt+X9kRO+ci9YDkLuUZnKrD+MpvdGIuvU5RgdmLe/H0S/fFz//t677UhJSS7
tTBCtpLyPoYusZqPf7/ANh0+rA+/XOBddkGuhaRrFC4QbYjyBguQ66n6JMX44RokEag64fxmwvT9
YK2zAJ7R0mKmPpN9KfRreToW/d3fH2MTnX98jl/23HfPAY2t0ieiRycsjZ0Aa8GmOx6xYTMBTk2q
n0UzeYuFJ2uDtjtKo924Cq+rmRynVkg4W2OaM4vrNefrT3Iof76zX97wuxmLP3ITjjE1iK06pWBf
8DLfp6yFON57mOG0l2lf+cmn6udPr/tu2iryKo/CwlDVbOsqOeZY/A0B1nUk3SBH3sc78MOfaxQ+
VgN+nyHau/mZwJOchpTHVYMeqbNdft+qjbo7uONj78Hz9fCMpU7hNqfopavt5i676kT7s1LW28b2
t4H9bh/IF5m8jcbA7jwz0L0O5XdzME7RJQzaa21PcSt1gGjQqIQrS/GgXTgRzQettYXA9Nsb+Xtu
b2vJcJV82gj5MTv59o7IjCAuo7PivRFiXwoReX/eUUv3nlRRK7EYCHsMQJLLeBoxXNopO7pYv6mU
aPvHBAOznxJmFPb4Kv3EPZ6G0O6TjOmHOfrult6FQpmUZJKyjdLZ/GoYZ2U0yGTs/j5J/8PYsGjX
4g/V9XffBDf1eCoyLrJFk9VqVxcdYb4B3ewSO5FnuuqdOCDqa5G/6XT028upvhF3n22if1pUUXnQ
WySjV6Zj8/dFfGX/KNcWtNCEbAWDPbs0P1MQfnaJd7MgD2Us9CWe1DxjshHtdLRBWG4xC6bY25Sh
gvvZ1vSxxYJP+OtjvXu7qtE36TIw4TFGDJaVCDP1Q5ec43P4HDnqLrtLz58FB38ModEXbwI0PNg+
iK6KLMUfpKG7QSPI4xTJXJf3RkANJ/j0Wh+KFdsD/nKtd2M0t5RQbXWuJR6SXcOASYJNCYTE9ZOT
1cea2NuVOFJpKGxV7b2urp7qOKw2SWa6j683vSnHzANgdiYeNJPPdog/DhZ6ef/3atve9ksRxsxF
dkfzTQCK9VmyUhxJOYp861GVXVQfG5Lzp5qJPwUyErURCN+mjlXruzmAA0LazzOyZevODERP9ZQd
dmPetjfUdv+4Pra07lfHz5olP6rStzf7y3XfTYx0JeEubtddDsUlwq/Mm/3Ji464v/jKRSEXEnTu
4iuPsUeDR5AHh+w694TPtaF/eumIX1kDjM2A+u1Gf3np6dotYKpIUnZeGNSYMz1uenwSepsgf/6S
uSnmcZ8sgH+coqjZNjj2WyHsXZSS93WTJwpPv0mnu9spSFkT1mBwq73ohsfMtdxPZ82fH/Tf13wX
f4A26vpE3gTqsTNuLc6SC8WHAIQWZ9YJl17/Txs4/3QaUjU6HUQst8UPh91ZaIuUDM0WBES7jvc6
+f/Pp6HNKAGnF4U0yPuVvK5rC1dvnm2znlD8ca8ck7PKxi3QNb4tsp9tkx9VOYxf/BK2RgOZcPZ9
H1s5YJEqWRUCPda7cUTtmhzXneHhQDN7EYko719Ziv+qPfU/2sr/Zj7//1sTq8lQ/M89rBxNk/JH
l7z+H799Lb/96H786i26/ey/elhR/IK8x85l6wP/vYuVleYfAO23cAORNIVMBuq/rEUF4x90FjM0
DQrSCAKQmP7fPlbo6P+geqzQsWjSrGiwSvxX/vO/B1ecfVDOounUaQ5EQvtBL6LOXbHqMNvOYj4R
5MQRvnJZU11qi862AR6JXc15ehetoI6qPryojTpf61KE45CGt6OVpauXGeaXblQ5rPzyUv9wvH8z
3vl3oMzNbdJaidIv74heevWdOkGeO2vSl0E8i6mp+nJbKg95md5PRtJQVJnrF2MyjLt2zZKLGmmv
AHnql9SIotSekyz1kyXmQY5Gm5V30rh1GS2pfqqMhWJFFnMsr7PVDNK62gkkRq8NmC0DPPGzblYn
/IB7x5Dn9jGkKqaWkoIN4Slv5vgO3OwYgB4CnDvlz624aDtoMo+roQ7nSI9ln930EL9de0Ai/Pd3
8m6XensnzGKkzhrST41h8PuOvM51HWV9M58ldULDv3ntj2Le37a5oO37t6+QZ+rDlKbGgWeQHEk7
d9OcfNW7lAXdGsb9isMV6op+Jy/a4m68RGl7tdTSv8d65dFaSNCbtXjSqWm7hzMEdd38JAX3h+eA
Vo/QhqG/JabeJPy/bHIJ+qU1bST5nOCxTEAvxnddvzGCitdBGorYLSqBQ1DViXsK/W1AvxgWVqWw
7ge4sce5x2YqncFiQAilHVA0yHnATcyzIbpE4jcJ1MdTk9/3+lzsjU7qySzmgVKJ0vnvH0TbNsbf
ByldXbQa0GZgkJZ/O1H98iArNjGGNGbrOR0t9SQm1h4pwfcxp/kzVpZns4tv8Q/BOSQEI+fn1VVj
jMrTai2116EL28UttU25L2vbBJJ00Rfp0UglPFwnJtQtZED9+9pMx1FTor1FWc+RcGO7zWbjrsiz
9TQ34te5qWHXNAg8QkmcXjrJPNVL9X0GVP6ywgW01WHR7oyq/tEhD0mjtLtY+eqES3YYk7hx03Va
vlRpcpMWa+SW1aQfyqruUELCPlJGM95J8G6xRqPE8dl4/n0/3sazRSeTRTHCRE4ovj94CZWkr2qN
d95k4V4a4qugm8VD2C/KsRMhWDSzu6RT8aCSOmtTdU8qJD5WVjPvoEpEGXCMqijiY5KASpNwiG9H
U7iQClvsXJ0TL6z05EIDXuqETeWjOs9vtVEu94lqUszFlPsqstbuyoyal7+Pi3eN9G8Pxuq6if5U
WgXoMf59os6SUMZJCQKjezThbWKIhte7mCn5lbKtodN0NsQ1fVyt1U4UWlKhjH+regM619d/fns5
yhsbuZD8sC6j3ZGpOYtgQD1qn95EdV6P6Qtd4LUOPVVJ6vFU5Ztp+f7Jc/x+tCH83GxoaJhhmxIx
f1LePYdRF1o3xW1yMwq6sh91q/O6EZqdvq74lc6luhckdQyk2BAdfVzip7ctQlCTEPvWdTmsVqu5
xCbVxcLGjp5Z81rX6/OIQ93QwywqYjn9JGPAHvj7nOSeuWn+F7WliNLqXTDbhmldS2IR3XQJ8o2u
VOqrqR1LXxxD4KDYq+8aUeoeDBJd9DQ4BMX1y4Q5Z9uTwtj+Ic3C5liFJO2G7alDbLRBdhq5v8aj
/JBjaWsqcWBdTwTTr3UG3reWGvoM1eEnhdKXit5iL8y1EI3ptDxH+frwX38VijWapTJlZBUHim1a
/bLqFFJkov2ykpu3LyBjV2zOgxcKGUs3dA5q12J51LrZ8NtZhS7/OnZaBzZbGl1Yt4yb3HKHwViD
OTKBBPJEe1Vex2NnSaszKnd/v913p4ttEEHPY3HkBMV81983doRxX+B0FDfXb3NYXTDcVOtouSc8
Ufbz9GNVpfQ7xZGrChbXpYIoeJ21KRKGUZ12ZRLruADUngDz5JP15234/rp8E/4wS2lUI3lOqdJ6
dwZZNSPUZarZN0UrqLEdLfiq4sWou5kVowGU0u5G7OUmyJb4WswhRJV6VnnV1P/YbvftvuNyvILJ
IYVhe72Kg+CuE2raok1e6krRv5uAMd6m/Nt6rKVYjBVdm2FCrWh2LP7vfqs/x3KmwdZQxBNdg08S
t+PpqXmK+zzCpbytw0/OfOrvJ+3tZMmuhdqd6FQnT/I2jX4ZRGY1K6K6KtY1/I80d9rGLb8lLbay
LuXa/rs2XUyKKjNxENoEpzBsDVyELX5JK3u5JA+W6NCOv0g22jglPWBUacFyT/ZmA0YWh0pviLwS
02PVGxiCpl2YQBocDNEx+dQlp52xWXcN9HMRhMJPvuubJ9fv35VnQ8spE11YgOm2Z//l2YrM1Cu4
s9Y1qiV8o/FqFTBYkgKr9SpZxbjV02jtBH3ZO3Lt4G2qFl4IdO0WFyHpPGW2/J2HKw2bnvAZidtg
p4uHjW4LkD1yyhqLYsd6AgOipwE1yxUTUIqJsJAiu7IwbghiKYi6XT+56GTMb5NwWDKg4W7f+z1N
rJruYENRZ95Qu322vZHlk6+rvw/tOTyIBh399GOTScBP8t0bAFPdpgnLLbHQvaVH/jJgZnoIhVvc
z+FiuKmK5nvdgdZsh2AqPMnYFSWB1q7pfZo3QXFbX+v1Ou8PffTansb1Mswv+WMRYVwXx7sOvB1h
y/UqmFh1tjuI9z9FQjl60UAMo+bB1ht/ddEtCwynh9zWsPHrip0RoTGZ8ASNHfrmgjnHBR/FSLDQ
/N9sntC7rD+Mi2dJAS58pdrY1fJF7mZXYM/PPwnfaOz4vT7zz1mwOVbJ+mZ6hknQ7+8JIksfNeB5
ruX21sCVRBpUlFiXsD2heIqkQy34UbJfAZ+nwQhwaXQF81ykux72h2XLEcPDUZKgNR/RgmZfw8rr
k5Omdra1QmbQjxON2SE+ENed9JxDnTT9Wgsgy6MtHXpyOY4IB0AE8P4zqp+iWwnsFBlS46b62ZR4
24L/xdsd7dTNpNny60SJYnOE9szO19RbdWFv9RhK1hSIMyDQq67i90T+SI4s22P9WuhkAmqkox1U
BEdtHEkGdOIlJq7sdjo6nW6DGOpRQKqo1JzyOkH2OI/4ZtvC6nKfpb7v1hu5BIL1JY2+aswHbiAB
62MDquePXnpcxPhmELVGXmQCZUAM8zDVDglstH0dorTCmb9jxoxIyCJmrV2ssNvR7+jRz6j/40lu
N4kD3mZ5WB6V2uZhc9tAw2S6GcMTuCh0iHujsmmVtp7BLQDzwhWeN5El1AX2k+lInTdpflYFG9xU
5YFMZ5hd7pbnWkx3/G5SXO/siQoTjeVUirl99Go/SOxZGYuUjWXnekiwD0dDrMKpgKBoW7VboNB9
5W7EGyCNjNH2Hl94bNch45iCjb1zF7mVeQUzoCx8PN4FSkmGvZx5hcLzeOoecWpZ+lvWzH6w12ss
jEPzrrC3f8b6ERu6LIAbNFEWftg+Ve705GuQIVv0OD2rdKvwudBNxQ5d1LUCZBerAb8OD3Q18xTV
uvVfFQ0rsc2XBGWkGQwah4t2ZVB33tI43BQ/W6UgvAMIN5UKYsIu6cmm/KViDIPoARdW2UX6UeNP
D5GiuOdMJdyG34WvIDNMN/3eA23Q7eQV3W/ENYCM67ZqOpiXiw1extC9UXheM6LGe5NyJvQKiVEG
f24bVgwuBpoRu/wpcO7RMWSnDQYskAauaPXkfG+ADYLKEQGPc5blvltqRxEEm/U1XU9S7WKkiiIq
G12TLYM8qIBcLNBCt8iOgrrPTSjIUsDOiuMrK2k5+1oJhrjF4+YZEcJ8g1s9OhbtS4NOC9txzcFw
G6FaTQTIjxuHcvKHyeP6dPJGEcPNBqGtjqcShNHP9J4Vs88dFccOoBWv8YsEjOOJ+i0aNsjl6YP4
FfGuEQUGrjtftGcp8hroCFDlJ2cdPC308dnX5MdufBVk3ZOhNvAm3sb8fBrHQKhsmCvrxpnHWh2f
I0fA3VvCV5wzCghap29dXNt5fUrv9fGlMBzCEuh2nBtkrzVv29KHMIG+3HyNn7eP+H3L1TeXejl2
gte2Lk6EDVVWRsgGFT8Q56JF5kgXkwVhrDGnMTtlEikobG0Wodblu60FPSGutPr9d4t64OgsBTpS
Gwgy2mXG3zwf9Qkpq5ejT4L21TY3RV05ZYvRu5YCEXdXlnzhO6gjaEgjzKQQ6eoWX1TU0ACp6tsM
Bjw9GtQTlG16gkipco+vOoeuhknh6AmIhyvlTqpc1LLWwk6j2tm5174IsKXhXTRMueGniaKzPhSq
XUtOjzg484yVI6BxUEY/01yYEUyPxl7yIB+O6XBXtQ/4BSU8s8cJYVxxuWw8abye2G4E4cjgSnQn
hYlF8OkmqG0lZadVUB+Axe/Fa+kHv71z85+oFc2clcLJZHAI3ooQDecP6Aahp2GoXNm0K2qP6nP5
SvNUGHm65OLRjt2ANeLXz5KDPbjKzus0FstwkBcA/Kbn9SBfxTlcGT6XrT7PB/1uLC+y+FNBrlQE
3XNS2fgVxK/14uEfPqi3QBbEnMOKr/W0sxYBIsOo5dOdAT7AY2+vGkYsSejCa5BdYjw/OO3kytQU
YpujgBy5nUW/gz3TSUwPCkEMvlXy29+ESo7nHMQq+lBWl+Wy+pH65dd4c5wH2eUqxEgHFAs/60tz
H78W9BMc+tc1t3kxPNtQA9CyjbPwA+lqvYNCK76Y4R6HerTfwquw2sJj/MR/Ix4wNJzAqK82sjt3
vsD6wvJ2jxShZ0uCBya7dBss2GHdGSI+THbNsJlcs3dwQOccFzbPiupL5TGEYGC6ubQf5XOJEInm
eOhboyNR6uxsTbzqQtt8ngB1TEfs7MyvVFS0CV0qwe0UBl3nZtcVNd474YUs2KG9zfnytnRXPemM
LcHVNNdo7AQqQ2kbP+IWogq8D+jATpZ4GpEKjQPPYUgI5CpEiCTZMg+Rp7ECSLjAUrGUmyrcoptR
CfhequlrmzEPfRZsTvu2vnSp12o+f03u9nm+zzJ4O25PCxhe+52bNB5HFfB44XRoDb+XHpTuwvhq
SWKm91J5HsJTqBxE81jDwqk8rTjXNRoz5QG3MRtVa6Yc+XcVxIBxxeyeJc60Tn3vpN/oK0hQr6bf
WWFnsIaNLSagQm3xJzlWlq3Mac5Kty3EleXFkQtTQuLomDgprZMyewRQC7JQx7baT/FBW2/BFsuV
X6RBBbVP9ar5bi6PZUEhjSEqEsDQ4iZ6GLsnaVBIRz3+VlXOWh4AkIyLS88TxAqwUDEt4eoBPpBR
B8N4nHN3kFh5fAWxdcWB66QYbBB+u3jMLWkFZHwtZbuxDHSaJMzYI5ttEcOrMgwdWmBo5otJLtr8
wZdLkoDksB3ixUVvo09PDt8oJNMG5I4NqnWt1Vu/AG2By7Z1TECSWkHW2DWu//kuwZ2KyEx2tGyv
Zqci9npxH8Ou0G1FvJryU6u7s+mN7C0IwG+yO3q/FOVY184ie1q9/fAErydzIU/0licsAanlil0Y
5rJC8HzU6aKZHSAHSX4vTZ4pMc9BG/ny16lzkp5DqiduyUQXrSRjSnaNxzbD/p+/5g6MltxhzACo
yQQXvUbjm6tfRUfuvJ7dHH1950e9Ny2+sdyq+gkRUlj6VuvQ87GnaXVDSa8uoPgwAiiF+5pfaa6a
kkvd4iWT6igH3jboOcdYPsmoiofbWfJXkDAWe2xtr9B0Yq6I5CliB0DeyVnLrfVbxk40umKyk/kk
sj2epnOYHrOa78G7dMSCnY2H80E9F9NZKm6E0ed6+WAzVGPAsdnjCj0+WYKyBd1KmpcI0hV/LJeQ
04fih7qzkHoaNvPwGqkR1j4TLC3XNE7h+JJOSPjNGwnzed4sUUUYunL6qMkPZnWjPgM4XL9EL/Vr
QRTSfMGjraHbffbKJ1gSq3YuKFhqrKISmxLWfFBpUlZUpPpQCxytsZv7crFZz+DV0lella4lenO5
q5tgmGGQbNtdN+P75sZ44sCOSt209lSJpFj5oChB2jm6sANsw40PiiNVj6QUODFMI81dfpUE9AnY
muBhctveaESAsg1qCmV++qROQOLsCBJiaM/7cfSJdMOf833zwM+L15rpxITt9/xEJNPdZlsPg0Ay
1TH1a4UCixhw17jR9fiIQBhiKUbtwlYgKvC4t+VZMBw5utXO1XMb+1BnZBT9bCEGtALxuAgBzRUS
PoYAcQc/E0DQES66dCkpyp6rcZeQHsIGjTFAHD6Kx9Ovhi/fc1TWiHEEr0ZTiIpUcbamEuIk7mBz
N7HF55RWB2qnFeQ4byz2tcHjJlEg545WeOwYobljRWXAq2+LsUI6mDMDv2yCV3IffmOb70Eyjkj3
a1vpHiPpaZGvFYRo9Cwy02rMHicfV43IPG9/jCuZliORF20Pw5Mi7bWH6FmOGbOMCXf80pg2kt1y
DULclJMXs/YmZC3VrmApn7xCu9KylMytD0B2AH7BEvGjvq1G3r7V2jkhe2HQgf4jYVU2tSAHtkTK
aXVDwy4AL6dXRX6jqRcVGZpxkKrTUrIcM/aLOPYKRn5U7ToqI4I3S4G6+tOdaBzi+rZpvEaG3Qy5
k7XGFZir6vU67mhTsQjqld7O61dNfRKicmfQ4BTF2lNcKoEQEUHVJDExVDwZ4feGqbDeRu2T3tzl
GoPjqRBv9fIcg8qsuJVFN+yYab3IKFzHpzC+Wsz7YdfkZwXC5iC8DPnVqL3wE+aIoVcGivRJjh6U
+bxIX3OyaK1Aa053p3ZPKk2S4vyjzHu75TdaymT3gPUmubfRo9kdyZYYrA//mftOZQCDbDmT9NCr
oNX2RL9V5IvrTqSMEJ/J6tTtA334nKP8OiBCw5y3clLBj/uHmkjQyjiw3iqGWxRXhQXDLb7byAxd
+MI7V5SLJB776kYortTsbgRzl4OZuinYnE2ZTaq4M5fdhBNFelXql6rXndq4jiUMcI/s92SL88xX
6BLPb4bsCoYRmNmp3XVDkBCXc4CpdmbqzKzbsXJXTt7UeKVJMsolB2aQexThGF1J0o9af5gJcef8
ZUieIkDAHfiiY1fsOemnc0AmhIN/IXuhGkCyycc9/wcS3t8Tt3jgfsj/w+qgw1ZUSNuqW8/y7+kR
XennmF5ZHnG9ngkDyovSv4zxQ2ud5+mYy6c6PA9satJB1PytTMvxsvA4RSjCfZh+b5jahgNZSFV3
abTXa0+erySabsKnWLyexlesCVX9yJlkVU9CDKHMpfw4oZNI2TLdiibBmJ1kxToF4gSWq5rXK6du
3eWDAy19TNyx3+sAwcR9J53X7CFG25GqpwJQ2npIwRw5veytisvpRg29dLrL6usSP1SFsNBVlfsc
5E1iuJHxXMnBJHhcOu49Gm7hOKlwj+XtJ/kB/lMEtabbdWQZuJ7gKd1+UQ6k3DGW9ah84CJ21rF/
4j410FOIer1WoamsJA440fJrjM7QXKLIb7vd9owcnIG/oTRKRJodCucLRCXOm3jbNuphyD0zutOn
vSgftfoQzTtul/LbRF+o7PKGBX2fR14B3bFjCXBYFvj3FMC4Z+2U5q+8SoKYzu1MjxCw033yNUpI
/uNFlYLZItLfEhIF4LaJ9Isr9Y6FO4Z2kRVfSVy+StU4lcALo/3NbdaAYG9uDprlk0eBft4nRPOd
l8/BKPvg5BXZ15FsnfSfvJY89Xm/qezG19slM89qgmjacftS6hf4qtZ7Nj+lOw+U6vbi1tzsqhNJ
IZ+XwtW17Kp8Khe3JgBLPMl00ktE3JF5puGlpt2z6BECyz5JmrjxMtOLsi1WABgOXWmdr7lRaaXN
1c9mp9cDkQ1+fumHI5TlSQ44Qytj0HKqkF24z4Z1sCJvcTKB/u+vHaht+dBJQQasWwKjau2sMcDh
OB0vkfYkpteKvBeNE0dLPtEo49Hskj+jvVkDtWh5hMVWHPRjcAZiPHe4AAc9rQfdgZMJbXQVyyYJ
JcCZvAvwKSAgS9af6yJ87NdTrdhpdInbfVdfzmJHQtk4ZEPAqW0dLoiB85Ekn0sgppp8/4MmHJc1
IPdVfitxKuS0rtjR/KqsfnPp23Pc3bfSJZTP3L1pnsT0MSMi2o4sOe2/r5FJ6eEsz0EV/ZDyc68f
+vzMnOHXD5HfhyxIj+Gwr+qTIuC27PXmjt9fmV4tHOOQjRKk456/zwwHAApFz8LbL7uJpx99WPth
9i3LHnNlt0h37NlRdqnmm2gJpukmzu4l/TCxYkWD06VfVeFxe3HjN0ZGN730LPY04NM0G0N+K2lC
lEfCtIMsHoX2MveXWqWGfeKyJCeVJ60nxHhKCXIU46COe9F60CqXbyOYt7q022YEGUSMtaULuHpZ
CdbiRiVzpuBwnd/ow1lIbmrretWOynJVwjSTg1S+mqpzYR568xhjfdleYOgVY7CKe8twh/bFEANe
q0beazEfoube2FB7rgjMTY+vLYUUXR8o0PCGl2K81/oLF2LgWMttar7oIqPymIr7UTo006Eszua0
419q8l6XqFCTuXLHdRergSQ/UFkZ5T13lbak73caXED1KhaOfDtZedKt2zC5JCns1HM9XBgsteRx
TBqtI2Fzv95O0OZEX8XzRov9frk1srM5H/gKUX2qs3ve9yDvpfjEq1qZJtOO+tq4XtXKln8XGYbC
oZuPwmYTfRfCgeWXMUYy2a/ptlc8qwCHy4Y/7Fr9SOJtTIygbp5k5WLdRimg1ic+uxghVHjMp8so
3crzudHuM3Ev516mXgnpKSdVO6f3g/LE22kqyFPjHk/xsDgP82P7ReyDIvKU8oc5BLwF6OiDdKym
+zq/YQgI6q5tg21EQh0c3La44d1Vqw8Bj1RybpL5uQ3re442pXU0MsQgh3XdJ+OBt1+0lH4unCg6
2bfEQxG9KuQNs7tgko40HI9FwIgQ6crQaMqntXRXfu1lQqTz22c7itrtnN1ArIR6F8r+WJ6L+YW/
NVAHIZ9HWkZzVJLh2nd5uZTLlbFiRn3gTyvu1XZn6JyfdUcXL90Y8HsVIOyq/z+cnVdz22iXrf/K
V32PKeRQNd9ckACYKVGignmDUjJyzvj154G764xN61hnpsrdDpII4MUb9l5r7bW9aWcZbocesXK5
DK+x7U6MjpJvy2hVKTfQWanITDxP9Cwes2+YPdCxdkff0qagUPvsee8ploQDQKK6Qa5CCA5nQ7xx
G0aPRYlbNk0qMy2062Er04FLxGsctZQlPYzhI8talXYDbLe4K4jVDadOXtT6m0mcUZYbTz6OEgz6
uvTu5rUfgVwfpO6RbGqKD36+N9JTV6znVd7aA+KozMZ4oya4Twnq7fRC3mOUDmcAtHscc9DT051A
2+kkh7jOjObTrWgX9UfhbcT4tirWpG45gAcoY3tsmLScJ/lOvgGKMzDZbe3ZUkmYoXsgbE9aQzUA
pugP4B5SseEco2V8WrpsFEZPRDbD/RhE9heYDRg7mIT+Tn/sbmVyeZ3+iAAMzOilZkJu9jRuAXDB
l7VbeI/aq/yRsirhPG7q7+p37zF7p4Mk358gNZsL+UQdsoG0aAkODnfKj3e0rMadEcIvBHxdpLoL
YZO05CdODPoQL/l3TMg5/TF/4Rt4crqA8jn0im+Im2WHE6wrAEEXMoDYtJivwhznwChsHsx8qd5J
pv1xyRBrbP3NhufjJlL2eBKJkkN20Z5kmvGVOwFskYwTpGwfmjTq9Be1shqTjSytq9CJKz7Alft1
fKloQwCo7m/Kh4w0NnRBT1AmpaZtgvpzwqrrDGduay2Jx/RIl0eGhUJsUNuwwBVkS5DQKbaG9p0I
qZ6HOx/yBbH1QBIVuj4mH/5ajZxhhM1bsA/yJFKzBe2uH5t8I3g2tiZcIappoqnn9vy7xc6mH0QG
N+4PYeE2gm3QUgbDbIBgHyDgVe/Ze4xtbtzq8g+EQF8p2jrM2PmfeY2wI7yqjO6iaOW9BRGNIEPm
LYAdGCk6xjCiY7yjyyZvQP+AaYRG6eSFbs7AOIBG4tljv9Qkh1uklGEZxC69kQdUdLxkKChzCcIu
4bYB40U+TTm6tAZnV9yqX80hh7oNFAduJGidPrPxd2Ew+TmAdxqfEyixXvkX67l9oSPxOC2DbGm2
tCva9IXb0xZiLvl3GBuPXT+ei4KYwVlL6+mFArTAm61tj+Q5mc1X62xn8Q30kB4dvF9j+HyiuFhe
Mc35Pi47moQ8C13fMSgwRTwufRca/1gu5rvplnOBKvVpok8+T1aWbtPGZY6C2Sg8XD1TNeps/GIj
OOSOtGIeCcaSeFngF8hqbEOd0RoXQoRJn9/pCb2qbC9ZE3wyYVnnIrlUuNRhDZulFDgxlSHW/GKU
YQ/r12jO1DhZbfeYJjYOazAN13yVQUfcBc0o0U/BcNkHfNBcmhhZRyFwRnnFD2r0GKJ0S114LNBs
gQM/DGECt3CZWwOp68FYoMUCuW4jO21BHHiJDjAUqygWZ6KQPyC/s+j1iiFwNfPXMH2GdmNQRxrb
uJ4w+SAJeKP8ioe1zPHDdS7Y+WEEk8YrLA+AM/mr9MT05IOy9/LFeyTD3SiowGakyWZ82QX5VT1B
QfU0J9zAAeXFXYAfxrAk8suHA+RjnNjEXJ5xaxZumKx4+yxPX7PRDUKQ0J3SW3tQKdCJcDISWPJ6
opq/tHPPKdP5lavQLVRQ5ks8LjKUFzS6pXERze615fheAPwPz3JPHuIif+LJK5xKeDvGbdzvSSfg
ZGOdQ2RZCDeMbUKCYS6BlXgXdFdngNivdHbwyK2nFYJRw9skol0AofibpoFnOY6EZvENkXgZrCeP
bvSreo7GUQ8QwQLiiBANbkbcTr9hyBuetSSEJapfBSbdPGxN3wYYwXYnzhj+ykvjQOqXjG5JU2WQ
YiJPEFDsUhiOfDP7olQqKJsjIKVhqCH39Hyp6Qf5g2nX3csP4nAys3kx5yc0EBIWiYtYlxYqvkAd
nT7BSEuXtQaryKcY9HmlHDGGq10a7E81A7qUtScvWun5/G2zvAFAIV2KIHw/skqkI76/Uaki1JZ1
cfKpw802UFnw/mxeBCuKcYr0w6BXy7q98YR1lK+9gczTgvejEzsE1lQ4FfeXE7lt03BfiztGSI8I
mTjmgDX3WR9itmEroG4Vghq4axBTavaAgy8TYQ8IZXzgI5Af1yxrepVCxwCbYaFktg7sZ9rYEEIq
O5i40sN9MW2mcS3PzTrIfN3CIHqa1hKqh9wBDNbDlcauFXHuEgqY+zp2QOLafvnDWWsJXMuMEjq7
ff87YGq7tUVkIixNjhwYTS6cLSfLJiKjfXddp0D19FaPn/XEtwl6w3jF4QDnhoQm5z0owq5/YGvW
4x1LjjfpF66PCJUDkeZtEbgg8fnDoK68DtvBdWLRj9YmDFA/ClpP5xsJ55AY+7oNJlwkjfSMl8NV
qbBhAiPaCvFG9DzKSGdXk+XOP5fZAoeQbINJhcaiEG3yFkVdCcraUxaaudSf+VE+0uA1UEOPdAYA
nhBmjmJOlUIbpiUjQ1CCMB0Z5GC6Hi3BYLhMJ9FWg+RIFID3YPY2f+CvhOm6jfl7qrJ2lnxeT5UI
B1I/BzP8HCUbGpIsec0/MkPT5NgnTiHDKjINbBGqebR1eohMt625sSQirn4hImX3D0l+63ku/IlY
34iwpuJrhSIJH72FuRGic8HeKCXPVnPbKvdJfJangtkKWZo89/RIb1wZQ6rMHXXZCZJDGR0tKcHm
6fFvmr0IFpG+GjqXAsUy2tepG+oEA0v8RfHmn2DifAyJRsyFmOUigZ5xTsIbZpnow+10iC/oz5J1
5csgOgwvjzv6a9lw9GrLM+FoJSEMWkKQxxR89dQj2vCpdDX2s5tcfYvml2x9RLhPlf670twq4MuG
0w13UXi2ENDExQO+Z5FxqvtTGbznoeZE6UEW7irxzvK+8Rhte8MmMfvT6U4krrL0gzEW243C/4f5
davCikv6vBbAB5n3uuOzfA1KV72flIdoemRC9GiVqhux2wTFFus5ImFmGMZEkLGwvTCNLdAUjY1g
otX1iMvKqgApIKIdt2KxjcZtaFws9H9ku9q6SFZN6U71y9hssFJyh/Jo9eizJBmQBmEapFU3pAhO
VuihJvgsiCGGrl1LhdO8Nq9Q4AaAPI10OSsxtMCNpEN2YPelTTLHk8ilLeM7VW/BU6aTt94IbPY4
PU3r2ZXrRuo3bbPTAYBiZ6aY5GXDjhGtpB5qw4aGSjS6Be194aYoaFu+wy+HV+/V2wErSMFts70A
RIeKDBWBtB7KXdkQHDJy9G/YlNVGJCHqd3xzBE4JkeFBXe7YLmDoseQTWpcNIjU5uXZaz4EMhb83
R5dPZr1ym6x5XjtLNo5WbEaoiKFhhnGJGC+odxpTm6iMPyhr9uME52GicIROGm2oHdRMBEc9x2m0
w5UhHO556EheqeB29xNclLmcKmyO3ACAINkySXNhm5bwI9F8XcJLvd1Y07ck2Sb6bn524h/5BJFp
Zvt5FbyBjHUwovFKKjAA3KgGEeKWmZmRWf6Y39Br7NC9cOf3G8jQujuU3XqKNrFxV8jYY9yIgePV
GzCHEuVx9ND0mMRhgJTdhNXaHG+HgvRnZdQ79i32O+YpFWVyBjo/7z/sPBN1Ke2GvaARV6xdY7zM
/OO0LmNXN1ZdcGYepOWB/NzUHiFGmB9NtGk4LdXwgWWGoICBI5IswcB9m90PNRYfzRDUzzBY3FxK
hkCA1y37kLxuS4Y7TWsh3haNKwz2dOnqeddoOpfzvMTjejaFdtnnWNJZfNAIQ6qtimSdHI+jzV8O
IGTDMqyc4YNDohmOTbCORnAHkhnoBUQb60Ded9GlH5eqeCeAeYrgd7eGfgwyuxemZQKDLWBJo74K
lDFoD5rsJkSl3ngXANIL0jmqmaHQwzfp6MKmC/ltKN7GkmTjV3mqmjvduhGNdUefM3NNZk5/K0q6
eaYZM9BIfQNi9Ry3XuIjYSOm+wpRbAl2fSjEFeQcDocAKH76GiXBIiwPUXJfoGsRx2rf9sRJtX4r
5t9HZBYFjbSlUxtdoKfRLXDsIqHgJM8st9SPofJhJPehvgrKveVvwDgk6aD47gCZIK2pYAI2MtZl
/WyY8VOZXnIxsFtrjTdXmT23QIPivhVOFTmPfkJk0CSvgnoUKdzMDkOA2QnULGqIPaaFqrWaJocS
E/XRqy4wizK5beb1ZMHKIhjP+bhuQMyavYqqHfp5TM6xTCs4ImEflmeIF1Q5UaXQSAdUHZn4khOi
W/u+d3vPkZD3xDs0Cko+g8FDRQ2R8tylRyjuuGZj2cm05tLWrbrG9so3TwV2me2NTyJT+0T7JiC1
iNhyLZhOSb1rxJWF4UVuKHVoF+Vo2IVxL4jw2dJbPytfCnHRGwFZ3HPUXtI0sX1rU4cP7V6m61BD
ACFDqKn9rSQ8qs29Mus0lFdN2SLKl7kHfyvq27a79brboLN78yIkHJoP3K1kVG6ZEvawiUH0SwFS
DQR3kX4r5PuClLEkig8txJUdgFt8HkBIOVondhKhxrENQF1NMkfGcHKh5uWJFhFOA2LVpvyjvgrh
iuaaAr3MgemzhUQyPmLdSE8v20Rv0Dzk6gSwC7UgV4e0gIMwn6eXFPFjPw12ilZnhPBNcc9MI6Ib
BQwGXbUaI072z134nAS+WxuHYljnJoQrffsmj/AVkjEO0BLBxweGdFeTESgTwX4L5qBjwPhQMLi0
x6IqLl9gT7uMM+R//FssTo6pJ6sYN7wMTIcWH8sMjW5pZgsR3YIpPagjPVNAbEf4D5PfowD0SH7O
2ehLusYpSWaHYkXGOS//3EFDoss4twXzHDmaxDdm0689gldFDhZxULtxeO7ybDG15mIto6ub7TAs
a5nxwJ01QDiuZeKEYXoW0FjIITlIBu6VOoEW7Koa0bll2i2WmhTfrLwRrrOvcXs0kcsYi5ztZRLI
vWip1090w4K6HomddTxNkxIb0dpceE3lDswy2eJ7pecBXp/ua5CDGYQ9LPxlAKrxBhrO8QbvLTJQ
Fsv8bxam2XE8rXwTe0n4e1M2FwUooEbt0eyc7REbeNlyyKZFAPEZd++xeA6oTrrLtWKBpSyZ2pPV
wkgjjOmpU0TmCCfow0MUIScSIFc7vnTx3Vi/NxZtVqoQdBJRQ8USbq1FDQIh8PtQIslaheNejm90
+VgiX0amMJ41aKVLylKurAQKBco/ddLwqVOfxvJJz7dydtshPhKU+T70eq9a58k4xuZ7oRxhZgpt
htyF8jxK50FYRWhAxegkk1gYjJqSv7BEBFQDSn8uWRn1Ta+ccyLDLnxp6nUmM+VHeh4ME/tOQ0Xa
tJCys4YISNcuAaNYI0gsULQFLzJDUUqnRt430YuZYKNQvUjTUzY9+f2LV7oFO9Dg1oTKcgprK56K
7oyf14/RUvhsQ55HVrPIdYd9ph4H4Z0bbqR9oGDqAQvOw03eZdKQItQveH4vxichwvLPUTTwK4kA
hMoTndOA5Kk24cZBvnvwFnNvSe+qzssa/C07lTMiyQqCFxTy6QRN0e5H+Ty2LwXKKSCKPrEN5b3I
XoThVCsXXKYXvnJO4431Bh2X4sfJX/kJLaDyPSIyRpQQ1x9l+pRO50JCXzm+C9M+SB/ampb0EN8V
KmH5aJhuG8J1Y1x4rPonw4+W5jCyYk4sjmEO38IXyszU8F2leEFDqKkKTxaMrBmcx1ixlWrL2Koy
3NRJZNsKYCFCB9n0UJ419b3MPpiFsnLCzFesw/lJoHsFpmxJcx2hP5lE4OZ0+jEQxqUBmMyVN4/P
N/Jj22wL+RQqATUukEY3CEAb7dZn9Ez1MnQnBrAewcDim2Y8+eXam97lcmvW6z7BkHC40I8UHude
jLtFTGT5lCmnRD/iBWsFN5LIatZPTfxElZuQbDGyL5r9OLkVkS51Louun785Es98cYi3ZAkFMoUi
OXvaE4JRSTvleCtW06lkFSO/NT2TwOJdAGQnD4pYJtp72sxs54gwFdFKFCLWpnnCRyYWMPNkNv1J
jW7yaguhnTansjyNw7ZrnmC1dPxgqNoZzxjqznO640ekDHdv2R2Hvdy+0xbZ9+YD4pzrFyot8QE7
Kw3yoebicxFPBQ0iAjeiD54ga97j4GgGq6Tb+9U5QA0ukhJmCdrqfSmeI+Oxqy+yeUmFs4BioiXz
5PUyyFYPjEl6i16xeGGEs+JFEbIlY5NpR6li72qeVLavBlQ2z1Cd8k+m+G71jB+wlNrpy15Bqxo/
h9VThUzc4PzsEWFXQL2Q9pI7r4Nin8TvAQqWEVmvpwWLIntSmP9evJDGS12huS45rdieJRQ/vZ/Q
i9sYzqGmUIV9+jEuwcd84/O80tiOp3jC5Ivhkt71aj+vOr5ggHun6RkBTI9qZf7h+dtbgoVuO39G
3xyj7I7B5rXLyU2DSCgkME1fU+Bbbt9HMwZ6aiJGGo3T/LO8btQ18fA+jvt5BCx+JLUubbkei7Oo
vzEZdRqiKh++uagbXKGJYZ0KhRk5MupErHCrHUKLaEav3CHbt6MdsBGms2AgN3ZDtan6jT++T/KO
b/DmFM+1aDSDgTQbHhy9tBP8NXy7MaxK6pYPSn/y+ke/WBvjqujsGLhReQwItagcGZE7jYTPSy6q
0HSV08sHDJ8ltOaxbx+T/E7qDlSzcjb6vWvi2ZrAgzsi8TJB++SaeISbVKLt9PAmDm7KBkV+vx1o
xIVKJdwVw3ZUd9V4G0oQBbj63pXSuQ03qOTG20T5Lkl7udrJ9c6IbgVjHzEMsPzDnl8SfBF6oCfB
0PZ8eDvi2GWeLI/ylVkokkrfNNHlzhi6QXDpIMEJC7asQnWNT7G8RX2gZm99tbPmUAmA24AW2fDx
MetY6IlfiLzAELdtMV8UkQxDXkY3ArfcYv49q2AEqM36Vmbma/JR605pv1LQmyEZHTccoHy5JIGe
62N3/rTnVxQ/Ym9tGE42brP6krazaG41YUqUzVU+qcoPOIx4MR6THGkE+NsMiCd0sKw26E2QfaAR
4dsYVE145zJZv65y1tsKr+eKKNHfGt2GL/mptfC0gzrulR7kejMf/l7gttUuUt7RzPjQ6c0WzUru
P1f5DVOOh2wDd6RtVLZnjfmlwyMk7cHyvnOCFOyc1vdHjNqXnre3mK35Ngkf/fK+yL4yiFIQ9Pxc
OYfvDJVjGs1TaB5DUeBV3ViTTqHst1Vz/FFaGuWG7wgBAma185NNhdCqFZRwHfQiyW84IRmzhkup
e6FTZmZ/aDMUi38WIf1WPWpQIQ5bKVmKQhsXWbuq0TSqZMCnQhNOxUQZJ1FbL6CiRBIedtR6T3cJ
NhSLTKrENfWa1bINh/R2IDNMA5whRKECNcmQ3SRVFn/hHyhfD5ZBC3ruCC8GQzdkqr5/VUelyWjE
TZMqp45q392oTeJuKqX3AUcAKj4aslRjBDuOemSeUWBkdp2p1Uk0MaXnIw9aiea+ykVxlzSJdu/3
3rcOWK7TLI3KqKxzKExj+PNAQ7ua85GSOay+GN3rCnw65ND0BH2XaWk44lw71UiCHPuTIWhslZ74
6vVEV32Zr9RuDFELtcOhDVHIRk0nvmqpCswpp/mxTpAYZpY13PqVHx6Fnug0M5t2SwVdSHKPQg2H
v9wVx8i4++KGrwobManlblW8VfAMELEtn7/+U2lnUyutqUxKevPDsySYRBGZtlChyjVi12gAGhoK
cPdehUwj6n3v4CXKaRjL743uqW8mUjOAtg2Fup77xZ1dD6VBm9+5FaFElbNKX+GrUkLLLEWcHIzk
rq9K1EC0r7FV+qftpCTZK2mZ3Q5N7JE4y/ALfdvuqiJ5LPqxOklisFLiLrKHJE8PQiQ8hhi3IzcQ
GNu8+P6jIvrHzf6PzHvO+GPk6X/OP/OWF7ig+0HzX//5y99WH/nxJf2o//hN/08ToF8+uf6vHx+C
t6v90rz88hcna0LO/fajGu8+6jb5+y7++c7/3y/+6+PHp5zH4uPff73lbdbMn+aHefazPQ+l6D+9
1flO/vm5+TH//de5reL6Xx//Wr6Eb3n92w/+Y+xjSP+BvwCySFmz6IDFb3/9q/+om3//JRjyf2CY
hpPELJn8x/PnH2MfWZqNfVTZElUa94nU7//1rzpvm+Dff/ElHOookFdpLCmz32n/E1uf6waoqqrM
XVcRc+IHZajqdWcWD3NRNunGcAQox3Y6+zC+XUs9Bx06E79ejTXJbXWekGGXCQX256Gixqd/m/zS
1oUOBfq5rTHUnvy1F/cLDyqynj7K7lEJvrI8vPat+u1er3Z3oaU6X8prwxG3JHGGSzX4ckDxZ21h
/O3wazfCX/dsjF6vBmf++k/7B8Ol5UnJBWvHeuunJfLQv11AKYRYpjaFg/ZPM+gTIyP5Vz+Kf66o
GdSj85+uXnvzqrRC6dK6Bx6mio5amuY5OKOuWlk5JoggZMt+09+gVj16b7yGJfr45Z/v4PNB/u87
0K6slMxOF8vS6gwEoyFVahjpUSvQ6+TpZ9VbN41udyUBMQWT1Ycxl+JA3/xvboHZrdIinCf+MUg/
DftQ53Hl06PN0aqtVpNPxcYyn6BL6gGNQoMaP2+epkpYCKp1F+uHcSSSEPr68c/3MYcv/x3e/P0u
6BOAppkTRNSuDRTFSlewqZhYGgkBoonBYIYdANiej6I1RnHw58v9CJf+dL0r/bQoyII6ylyvcbEW
cDBXp8/CJVwN27lptwB9Y1M1e/j6nf96TP7zoCqBEz53ivxbg6SxovNRkGiGo5bvY/raa98r9f7P
D/freff7Ja6eTQhlOlQBEDtW/Wzl4iqFMSjBDXtqqaL6Q43Qz3XJF6es/qsi/Z+raoqC6wkOar81
apukRIynljC+6tp1Ql+RugTnUMbmkqhzTx/Q/bq6lBTeDijr4wAHqeSmTp6UqlzJoYqFAyQ0hHPt
FUAWZ68/D4P6KEzIYDhgQmojJ4DSHBavbrBI1er0TR0rbJ3IjFX1oWvQksKxypibl2CIqmt6FXVK
FbRyuhHHJ9CKvh+2Ug80nJjmDgaWbFRS7jjpb8UppmRm6m4mQbiIxnDIhOJFCIJTr5prFfg3notK
+njdxv597wffQw2FcKN+acD12Z6ErF+a7TFU47cusmHfTHlewr6W5oQWnfIw85KNGnfcOEEsbPoJ
5XZAIU0b3BTh6Pio1rs+vYlKfxNVgG+DfzbC5hRTLlfKdzGAQ1SkX7zr+Wz+bbXKzF5FVXjRtM7+
da/GyMmnES57dYlLRwm746u8PLle62igVKT3VJ1bvjgtPKze0D808ndMhwDW3lJK2FPpogJbiJO2
HKr7nKeQmnFbN5M7yNUmRduahO1DR9bVlZ7rq7Qe6r5IXj7bbmSDDuh4W9GmWr8KVgNLjYVaag3H
i++l/l1qsJfjhiqnRTT359V43cjhx8H287WuliPuNGmt4erjdG/ittpg1GxjB4+lxqFzZFtctwv/
9YtLzh95vbupGM+LBL2qiZHM1fvpQ3qB4b4Cd7xQ3H6lrtBb47Wbfsw+ybH2w1G4OHwVNPxI+X6/
LsZxOhEV7UzmefPTYSJJw9AEGtf1h8pto5uSZp5yyCY+het2REwSvlVDjlAymmUBUnSnWdK+UnWg
xosH8K3BToaVtO5UMrR63PeT4kyiN7fGfFCozZOElYGCjSgcsRLkWW/SBImS+oZOOMDTNPFD4vgA
i7KTqU6lY0W7xEIaP4jQiCjnzF09kA9mAao4JN+ncKQwE51ejmNWi6KCUpv5qNnpaYGOcGpfG1H6
wv7ls8kgi1i5yqJOSzf1euV0uidMba9Thx5bgE/ryS+2mQVPwS3eBACOTSnv2nCnSZvCD3eq/yrW
KohC9cUCuCog+rFdcyMWUTIGK6RsVysgHIeOrBw+qC1g5pRTkYEsxe2J83myywikV6R5Ty2JWM94
27I5mO1Zr/Knsm6eJNnfdYNyFzcDUJd82/kjQp/7Im/v4tG6TAVUhuYXd02afatTEMGxoVJz9Knz
tWQDN5Ax/eJxPjvPf3mcq0VWt3ow9AOPIx+Me2+V0iS0FNZUSy8HR3Gk73PQmqyQ2E63X6y1T849
eY6caMIODvJbm1D6R7WB0k6eo8+V4Iq+Kqx8GYYITUXtPoL1LoKTZbQ7Qeu+wISujHrnjUWWRGBS
XaRXi3QdM3mVkEdNSGVRqp8j8TLqX8Aon4Qqv3z+1ZjifuMbUcznB+amS8/VdKPHXxhOSvLvOxU9
bsjJyYZou3kdg5t+HpAWzZZsk2ZPCgol9cPXkeDqGMco49KCmTIixDvik5K+StbHn9/eJ+cAS1Ga
e0zQrJLWSL9uWEpYqLPVIUXztWEHqbhIg9Yure8h9Fj3xdr/bDh/vtY8FD9vjmrsa2kFMx/n0qoq
CqdTPTelbvrPj3SFy/29spmRGggSreh/S2v6opc73+w8anegxZ88RXvGZc6m95utYl+Q5B8iSuoK
HNfai9LgRmO3K9q3AZXJn+/k8wf+vzdynd3kViwVjcDgNhJCfO9dRDdQl6s/X+SzHEoG6pNAEHQy
9GvPPV0TpFFrmTmNOriZ9DqVdEGmmKzDgiTCIaLVXR0DrIHSD+hPzHLrRvoqm/hsFv90D8ZVHleU
hpElKUVmbVrh3qM7YfJuKshp4rfaAGekItvchgNceUqzvN798xB8upfLIJ345QFTgFj8OrOyPJG8
OObyg5dQwGYgLZKG/knN23Pn3ybUbGExfiB0vkTKsCmk5FKI0rOVIbmT+7a3WyNe6RK6HvyM6Jl5
lqtyY5kQTLGFA4derH1tfCjz+l5KG8SK0aPaDjhrqMdAQT4oR8EX4/nZqsTjDu8vOsBY0nVOata5
b0wdz+P1dyUmI3mNIQRa7TF1+uKrpl6fxEryzxe7WpZ57MmK1SpA//L3fIDvuFTBKRO+WPyYQH+y
03FCkGebKvDU9UuKS7WSw1riJYXiQyQUh7GLP6YO7lHItQcrUk79NDVuNdRP5DwIBybsfUXFxMvI
D3aZUqMkLiEmwxZQKMIWGgO5lYlqbZD1ewO9d29d8ix+UK3giLoC1ayKVnU0HTWuzZXR+jEteyYI
G7qul9k7rEEMC1OLeedkvn7fTvDBJqUDuFSiGQ260NHxxgPO+6il4R4Q2e4o2ImL2BUHKm713s61
8HHICgjIXNpSjOyI0WvuberWX+jeSaYyUc+gNAepRdLoTdRiwgyGOEelyAzrUqccJ+mxV0hx0opp
+Jkb3DV+hTQNxULZsiuBzrGKgX0L2uruMigUhnoypTkptgzUasmzl5aPqYxKRcxUuiF1D70xbRO5
30waLkrRBJxW7aq0XYpBj2JWpBq3vR8V5Dy5v1AHH3eZWHWFujqEgrzsSzqdvvatt/FrjOFRmo+F
Cqn+ElUDzKmCCTedRhBo9iLKXZNq+ORUhAj5ayR5sXorlz0qRyyBRnGrd7XiCthXrkrVuFXH+F7w
w7d0wn+mocArb9NbI2RrsNCpJt1jn2ensKiePJ3a19y6GVrzqZkC2o30gDKJkR2B+x/HNMX2SWiR
kGJgqlkef4jld4nTPzeRaVeT8lpoeDkmrXZURVj7UU+Qk4kYrWCXvKs8yjRaSX/upJTy0PpCM1Jv
XRue05fdjdhH5zJPXL1OIIaxwUWPgjyFns22nAyUTxoermd5jVqm1Q5tjX9HghuCp7pGQHVxQK6W
dXfqMD43xnCaFHpR4CNjoJMtG/NA88G911pH2l6vstBfF3HmqlWzrfUQ21llTw+Awi4pCYwUqlOs
gUi0PVV59RjoEs5eyW0o9C5teXElMbAaiEdczDKFAvU4+IYHLOq7xv8iOvkswPp5yV4RB/rMrqh+
beGzCZTQYL2Mvcif925J/OyU1OBNZqNqhRPsKldr5STvw7GynDCrF4J2mMSjqHdImJJ7elGdSuq/
ZY/GxdpT2aGBmilN5rWCB12nJ24PvaoxytJYI5BNbHMKqbiQDgXivqlFlYb8TMNTJC6fjL7fdRre
mUqDltBSMuydRFePOmMpdv3Kq3ONF9VQf6FQ7WGYbzqsnozzmqE/KVJ5E/oePnC4lPQzpoRZSt/Q
WjYZpn03SCjGNNgwH3e0hHrcYHpSKFOSCmrcKL7DZ9huMCKKlNTGBnGH1mmj62/i+Dz2OdrOYk77
hHsDpsjUsAXyZXolY13jVegnsIoScHAb5+JhyacJkBZuaUGNhEk6xlBwZdE6aaZshLjblUOJ4BNV
9BAcNaRaWujvp0JaCbW6plmoW+U6UC5MmTKoHwFtpcGG7R6bEPVD8N5MCSQDizQJ2zUFC46C1ZI1
CR68JA/GV5nDJyDKHDOA82DfDE15FXt6WVETfCrEnh7pUuMvpxJT1P7dL9jeKCC3nqbu259n26dz
jf6icKOQojAavwYKAWBvLRqB52TGW2g8Dcl9AB7z52tI86q4AgFknNd13QQagu64ukiu+HAVBWFf
KKK3EwTtmz+r4BtoUtzVlBi/SRGv0tkry8KEBb/hmCKwsSgpx/zeSHCVryFaUjiN/0U+o0FYExvT
AJWh//XpaQddC1baEaVRZRrXl1p4hX394vH1eb1eP74h8/AQJCRn14l1Z5YNRRUiwYuhLX2gV7qj
39V+sKxptKvKNbLAskTRIt0mKV/I4IDKkvpB0m6lpK+NtFaS2q6iFyHC8UeWDllTuJb/ZmYlaiRK
1ZrZ2je0U4liSvwUoXudrEsRaPWtg3kM/pOaE5bFqR7paU/3W0n0ZgE0mC9asTB50Kzi+ySFTtje
tHxrF2JoQ98pa+tRQJxl2B/Vih2qmaMW9yErHKgWn+OTUBTYmiFpT5PboQeXSSWM69R13pxrJEAd
hN8XQ/lpJjPzZLP2AUft6+kqK2nTW11rQQmhvdila6o+pydqw5YTTb/GjUKTXro4fnHZz9alYZjQ
UWTz/P9q/rYK6Sou2BZ1WcWsN12HufAwiecJh7VRV++GSd8ognD/52Xzg9C/njcz6a8DyRAeXreQ
yNoopEk4hw3dIqjmO7XEG0l86dS1F9Etvn6KinWYYtFdxswCNaHKv5ywomnC/v8wdx7LjWxZlv2V
tJp7tWsxqAm0IACSoApO3Chda+1f38uZWflIJxro1zXp0bO0yIgLV1ecs/fah3xdx/UgqG0FfIHe
QgciN5eyz0J0WTxcPMhQNhC4CwADtepWiju88Zg88oZH6z5XHHyJ75gUnjI9f1WnJhyTHa8okxSi
S+NPTlC6TCna1oZI4u/UplhBtJ+GRnXhwHByGBUxIV8dGRxf9epvR2vXhx2niA33zr1V7Qy/0h4d
8/lL+ULq/HpAOv3hr1aZoYxOWU2VKl6mF/bcrtBdRveto+8tBQcfuDqthkWZ7dUanF6aPAPBJsdB
Z/eVUwrCEuLHK9oiF6761ItKP/vfP2i0PcntPFVtkZoX2RpEyObbZiHN1e2lEKoTBySFMhPw/i81
zViJkpcIMvMCf4iId9Ft8kmm5HOjxBzfXhrqxBUpdAE5yYM8GkjhP2doJ0ZoURiUSFAHQcq9d+qK
9z2u/8RtfB9r9kYDzimXqJvPP9sTGz3G1QyG1g2KsqM7qSWRhCQefIuM8aJH6Fg9nh/g9IX9NcDo
wgLdNEo/YoAh30pZ/Xe+VbU6P8zXjDh6R79fiDkqRERp23aR61BymaFehpIIy46+1pTKy5AQNyRd
lbfJutx60/QBxO+qgJz5Xk7hAPizSw32C3d1XFwrzMjrs9ZA6kjme6Xdsp37nz23IePpe0nNbtvU
RNLB9OLfxvGTBvjh/A099dH/uKGj3bnuZwIJlFhg6gUJxhy8/UV9kLMJSqxZDe4NM/o8v4+kqXe8
qA44+eH99Vaaw/39NquVuRW1auJacyNbUZnp5kMMG4eeVcPxJ1xUb/oETt0SA/rt+as+MZ3+uOjR
CqhKZaq05FjMSwCBGNwKS5/kwuf5QYYorfFG6ccow+V/uzxGMCM0dpTsgWK6XTSTlHjeWtVS7mBX
yFh/JXWluvUmJIk8s48ifD8ZuHeSYERqkrmCRFq2+7kot1cBDu7zP++rR3buUxpN96gHI6mJufuo
aDeqFd4afYwQAsq55dU3VvcZBcYfsy3v7CrZ5y4MitRfha63ttsX5BwrJWVvxma3KqlmgOhpS2tr
iiCKwngVckoj8m/VY1R3Cm3tga/vmFktsMF6eJCCbt2H0bIKVUzJIA3U5L0b6A/EbXAGJbZIQYps
JoiXTTPduTgO7dKBnFNvIj9capzVPUhYdpzPwvw2rh4a4aDDI4svtl2GD+z3TUJxxfLAJm3cgugE
U2vlkPnG3pVrawtnaoHpiOw+zE+XE0u//rlfw6kyShVZImVrfFb2UiWs/KGELiW0+Qcjmxkfe00C
p4ZZ1Ln2+iqbsEGFTcTJUSrp56IX0NRo6/XBdUQdSqvtg4elsNM5VlPJcPELiIBO7DJ5inqcM416
0L3bwJFXAUJpKQ9Xju0fzCbcSu1jZplEZgTXahu8+b2BJbTyRepMR61yrnMD2JYM0dSCww78UrXr
WZ4bMwP36/l381TXZEhgYz1G60aNf7ScuGrTUbJk5W+mQyAx5jx3AjhtYpGjGhzcC2kMJ+dxfdiX
shO31HEYS9emidq49CxtL73JzI+mvhj4fUpRwL56EMbRARzW/9FkoHZmXzQY86iwFAXb2i4y7npZ
ulJSkzYy7tW4WLoefHGoIHW49SqMk5V1pQnZDTl6HJilfdHqu7BT7znsbx1FW/iyuY5L5SDF0LWs
jryHFn8+APWuP3i6d9R7eScpAQJ8Y6oF9zFE8rIR1iEV+w5rHejZiaaIW3p707iuceWXV0J4V3j9
sfHKvQJdVa8HzIv21tfxc21dd4F6Yyj91CEbZhJbWBy8dGbmLL+Yxae5pyrTKL2zIM8YeoAyN8BO
4sxpW2Yzb0Az1JFYTHQCwzqlo6SB18nOC4p2cGvsYimE3U2NMdfLwye3hFcvdAtbJVIrSsF/o9Z+
tTWMkiDsCCsGoaceg+5NJC260lqsxgUOvWTWaez202nVZZsisWGMpMlewtMpDgYbApwDmbRP91il
b0IMWhGihibmV32nTzW0BE0NZDjybyQH8NSm5eobklskMVgOVhwniG56S9j3rnY0RRVfenaMinJo
MYez1r8mdGnqCc4SheguwFoBRrxzMSFi1ZA0/sjsN8ijDiKSVNsfvmMDwAdmlNq2YCNbgP1jcnhW
KubJIOsUDsck5GQZZk5HHSK5qFJeed6VL0dLoYyuwyI5Wkk3scw/SgecLrI+81JmPvbnfqQdXRMj
sAhNReyuiwRoqQ8UoOiJUOzvTZz8haguaCzdmIbzikhwG5smkRAA22x8MVnKr3F7/xAqmQCcjC5e
gvW3EAAllZJ5LJvI3yQJvtS0RKDtx0R9wmLoXom/epI8OBtKjaPAXze2s4sCzAcfHUkHFWCnTlh7
OYrpUJ/HPS5/71roPjJcBQkhYwA3dTsFr/4eQDRh5eHL36a1sEkyfxUl8N9CPB9FnB37Klk6OID8
1AdbDANB5gnJSjoUFWe95M+awty3HvAt3b5uNPPFTO9SuDyOFGwMX546TjXRMArimskFcF04gPPa
fRYwfljRNlIeU59lNwumdvCS5TfI6QDxQSL2UFtoWzsVCfQpAekTR+y/ROypvQgPdpxpT4Zb/rGc
dh+WAy6ToqHrLDWAxqpK5gnefiE9JnCUMvWtCfJNGKRbSu2PdSZ8UNy8F9yGLILuKs0fUtkHgq7P
LC++zjx+WIGFLervtUBd4yy4o1cw17XyLWDKEAL/WuJ2uuxzQwhmPvAZT+QQ0+rQz8CBFApxQdS9
S6DujbIpTHzHCTKQpD0o8Z2IS2FSyaAsGnGRSMUk9beqYmO/RHliB3PbdBaKdteHDRmYeSGDk3SX
XasfW60/5jjouw4YaJwU8zbDoOoYMlEK6jrQoXAouA65j1nw1BTSM+FIO62rp61GPSzur3sbIhos
ZBQrpA9a1+gK16URPGa9P0eHMZc1f9t0WAZl54qjL88vxRUQuDPewKuqLIHnZreKTYMPG2ItZTDV
/OApE8JlToqObxOOAwNimN0joecwQHFQIXZT8/KbKNM2QklR0iqSQ2mqkG/fmiLYamQBzhQn22Sd
9BjmzqOe+3tfcG6kSlmaUTOrfe26Ue2D0kLUzl1w2NYxyF87ICSG2NzpofBRe8q1TwaVFDwnVKHB
AU16TyenqNLo9Rm70vEfEq1ZOkqy17AuUc1c5Hq98BV8j4K+DazkXQ+tZe4WK8u4b0NcmmqNlKUU
jLVQ+UxMz1HWvJkh8pOAvhUbg1TZKgZMWUWd9A1snaGzkrFx7AhyzJxqpZf2Sm+YfStx12vuO5ns
a7R0E78gASNBr9jEk7zCd5/oAMS7LQXKHF6agqyFpEkYSR4klHyhdOHc6Sh8+5iSaRRZZolkMFoH
5p3sQK0B9lW1OWVrj48XXJ7Ml5WnR1GKV6r15Gf2VjYHYZ96Izj+k1e8xUZ+U8YycC9Q18VrHWVH
NxbWiguQhEB6tjp4IsHtJQ42FVYeP9ZnRkxEAlQ7pClzR2RPFvpU0GGU+/QGWux+8btEg5x6xqSn
pJHBvOkyymtN9sdWgiupDe6HhlduJ4uifKEBsXHtez0sCfDIZp3YLVySfDKqmwLyLlvxcOYeY5/p
gxwXxYLyAU7LAYZZkYRapd2sgJKE2mLNhD7zmmznxfdB+lR45oR8Nfx0oMZ6uLUZn8WudtRZ1Ckz
SYSp5/ebWDGPSdB+8KX2kbLyLCDykXLrG7Fw6bh3Qn6pyIRRmSgbh9L16MglyGZllTLNYAc0debo
hwgrt6bRJ9SVvdyD++2Tg5p1+8rY5ZZ4ISHx1Ebr++ijc1fTG0bU2Yzum69CdSxAzF/YOJ6ozf+4
vtGZi6+gkZOIEeoaQ3JmbB1RhR3vVPMA70EISq6ShFlOJqam8wbr5NCwuU+dZz1xJ1GFqiGSj3mj
P6iCcGlX+7Vr/bG7VyWRPa05aOMGLcNoVxsXGN8MD0sYWqdJmQpzs3wWSKKSmIJEv96pnrK0qoje
dHVFlY1Kt4I+IQnLgx0BxgpA7SpFuSyBFJVWTwIMjWgLanRW2jj62kUAlC2z3kVn7zn9LRnvM1vr
Nr4q7JAtLjQWypTdfGbADBHx9j037ktlfhZltHVAjQQ9qKg4eAiCAZaNCxZjPwQDoK9AYHhjVcN5
RolyYe/9lQ9+5qZYo4oOe0a1VemoMCEkwJb8O02EOmWzh52VQiKswlqho6UUd15DfBIbotRo7+2a
q40I7ZHslUbgSmqnO9T1mIBFjswbEfW35NckUZpTGQxg6puIrXFYEKcBVa0SwT2Xh9JS6R/wj6ZX
faZNvAi+Oyec/o8e7MsMH5/j7DxwE05/9IPhfmgELmS7mlBO1cC9rAmTGv5vbhUvVgYKyRrOhMqn
IqwdoW1BQ0Kz8YI7V14XzWboS7qls0gVHPfUV8r8oWHL0TfVSuUIl8nXov4uA3YRyjXEbqdl1mnr
OWvHvC8SaNnGrEZuR06IbIDwUr2MiCrQXORvWG0AHkY/iFY7QP0CosGAFAN2lYt2r0Cq9sFu2kGL
nLQmFMeYu0MGYsdGRBIvFBV+feA/33Br1IGykiCNBbUU6PV+mNJBVqRLH/ipAzlNN1HSEOETcT/6
hso4akWNLjonQ5BJzqpYsvIfIXFCoibe/lKNapiRfrydCs7Pv4YbC5+qWuz1ume4AGNnJwgQm+yJ
LFWL/5d5C+mprOAQwcc1+gpiM5OtpqKUmH26dxxp7E2zbHaA1ilplnN/H/1pruwDsJ2lsT4/9K9H
Nlzht5FHjyyThFpL0KLP2TstEHuS33dBZTDMub/uIQpEzRqO2GiCfx59IxyyJn/C8Vp6DkE9dla+
EdIcfFR/6Tae0CBxMX8NNTplm1XeMU1Y+KQP9hJ53MzbSbNoryFJD6YePJIpIChSUqTppeTPU728
H0OPCqlaKNZG3nEfSTXZ96wzc2cVL6CnLrpDdGV8yrP84rM7+XZ+u9zRal5rjmu5Bpcr5QVlGBCG
2aMadBe+OfnkN/dtmNGyHTdKHmHdpg/D/vZoLsW58VivSyoIk2Svzr0NcXvEEM6Su5jokwdCWyb/
F/65k1uXb79itLQbVPxS20c0R5go+ud2RYDgVNugtJ9datOcavHTKtFEnfxpY+i4/Xxl40jX08jm
YVK00A6oy4gYgn/gHmF3RlMwwEuZgzbYV1TXNnDp+flv8uQXQylKsVDnkHc6Gt4Q4rasOLfO+yTe
k3JUqcLCqv+04JTPD3Ty4/+2HRy9tGLWqVLIBoEOxtHUYOxkf3cAqqaiJFuY1Ok8/RKvWprQBRj3
CYfQBCQ56VRzP/7mJTAChiKDwh2uol9t5bYkwlxDcbbws5IEpCu1ej8/gDTMvT/mL8RLVCHRnqKj
FK1x87UIlTRUOvIJvMpayuLAmySupk0JOFCXJYFThupdlcJbSL3+/NDDYjYaeSgEq9AQUHOY2qhE
n2hJpzeah4d/Lc4rVjplCQViecnW8lVWPjfOqD3YdFoWWhUqXuUgToWJ+5Qth15aPxU+440zu3RZ
v946lbzbb5c1WsONUKtkq2Y404GpK+8D6/X8fbt0QV9evm+tl8AXzDYtGUFd6hsVAG98KFflHCze
MvsDyHt2frxfy87PCxqrAOTEQaAXMJzVEXkqQmjWiDfROufRksWZFeWX1rnhuzzzwMbVZMOoAr0J
A3dhsGA77qFGHWfl1iIYRA/Jn95W5m10FTnaXLRLCqzdIlT9Cxc9TEK/fgNSK1FhI4apfPRyinmF
6tHhonGZQquFDR4/urV2YQI59fWpMkIr2VA5tVriaNrPEouinskwZa2B1fJg5xSQaott4XhzUT+6
eYZZsOS0QEbN+cf62/I5PNdvY48usZKbqg0A+S3UznrzM4CpTatPygwEWG6DstpV1XUdkUCaIvKT
kAK7xBCJZjwLVAK2jQJ3daeJb5SziMXJq5D0OmenpOKWU/ZUUY8YRlaBFS20fCWIQEWJ3fQkhDj7
W6DUlb80JCQyqXFXIUdVoTVbcrtuOJZP5YgoYEkW7jqwckUjzLIqfsHMQjDvuwkTIzAgOBM6EJLI
FtC86vUAy5oBYZjAe0nyvFUbET8swsmYhJDn8EHTr6PQHD6ev4W/m6DcQtzVGD25j7RDx7ewzmWn
UQEEGnp97wbETIH7TT0oXQb9gCGFpnyotX4ik56Ri9GtmMUwbw6SRgadQYYbyW4lZzSDvJZcuPB8
T73BGkdyxIIi6uCxEKqG8ZG6rcTiRMm8J2ehUaGkQe85fw9+YxGGeyBLg52UZhZmJr6kb7ORg1I4
MOuW/JwlVHimo2TSzds7/SOcCXsC3b5cktoScO9UXMW3Wj7pZmyR//5h5ufv+PrUvv2OzFVdr8hZ
KqUSzRXR36A+7c/zF3vynsKhgOSDc1YZ75wsN/F8Sfa4VjSQPQ5kP0xndnlh0VesX4Wer2v5a5zR
tFBpoPFCnY0FrlyaLvIOS/9DlbvPfdARLQGrVkj4Km75BK4cY8h0bf3bgqZKVhMzTxaE57do9I9F
n6wEHc9q57y5ZrmrhriajwZpotgl5CHoO7u1F6HnApoV5aMHxyCKvT9xTr6k7pGIaSvhVkeZm3fR
rQEYsGxAL2siSRyAfBUPVDNZlMR+1oDmy5JGGElCxGfFmIqtQl9Wgr9wE2NSJAWMS3oMlr3v6mjB
XmcqFhQcZZ9YixRvMf+njCx6ozDiaWr5s6CU954p7cJcQf+M0nZqloTnVNIALLarAOKGmcG96o5h
UW7VEOx/oOfNJAspbDvpe9F6GBbIO0XFMrMUI5zlDgVR8F1EWyoJ/2iSOOQ0JBb1E9e9M4TyTpLK
m6iiL91b+KEr+oqWkT6Evosi+iYl88rN0hd+UDzp+hpAvm28BuYQw9LH6yYxDlYZ7pOsvm6FDmOr
lOMnTJB262AF22Xg11c4jVa184GUfB658odmONOQ+CXJEjZKyF0ySEjpX1MEE4gbZypGhwRQcwlp
DrnmoxRrf/ywmDshoEqJaojqJ+UEZQFI+mSm6eGVLzrzBHy4RI8tS5OVE4kfKv32okLuQlByU76k
nveaNPqixcEv+DpJmZDL89fBLtAD6PTlP75B8GGoPaupQ4xDStWKrEAfZLtKbgLCxKrNdlV0G/G0
C2btqKxQO5hz0++wljRremsTs8p2hk2oXFDvDAF5O1qmRi7IMXqLLO0m4qeUsTflgEeaF1FElN/J
yLtuk/QYxMrCVaWJ1kL6jwky9tuGQCTJWrKlmhilAAYUynGYvUZ2i2nzqCIn06MngQwKu37vIL5G
vkDWEdJJgY4UBh1dNdcIma6lLCEqFyxGKxzYdW9lt9tJuUV4WOrOsSxd632xikpnGbgUxDQxgNms
3NpohiiBHwt0WCLZDbbRvcU1ZMq2au+sIVGuyhci3loItAYxPOK0sJ1PWUIMA3FIFfo3Six/TIrh
Of4LnZZlT26HJrzKVrcxMpF8kYK+SbRIdQj9ibySQc4hZ1tQRJiGEkkH2magyHr+yoa80OXJUVGE
q67RSS7KSJV2FyJxIZ1lTjKWFEi7M5uY5VTu1inJLSnQ6LLoceXIm8gluS0gL7UQCDfIJmLSz6Jy
l4EEF4N231MKjSJpKao+2bCosrrPCndB6nZ8QC6bIBh7rr5VaVsVyl2q5HdGnTwVSnQlR/o9srWn
woqOQlat3QytvtfOEy1ahWxkgpAycAqLMBhI1MwxAZXpIpkymzwFxZPUEltilzOYDuswA7XYqDDT
2c4OpP6CkIiMyQE3BKZ/IvD4YCHzy+Vnqr57sJ7kULkCv7MRqXJCKJno0MN7Hl7FmawvafBULRr9
BppjQu/LJ7VNf/NNHhX95QhHVV/cGnApQYStZEec9Fb7Cl4W7Ct3qNQJgCe0xy/TqQ2Ku2rA37sf
hhJuAoVyYxYu1ObelWRItCACCXaHz3VTtzlZVyZZIxR4S3+voVJIs5uKsmrpKOhbLWNpxSaO9x5K
aUJr2dfzdUO+XS3gYReGZKp6UdfdQvYJuwusQ1iIu7A9GAle2jADE52jXNDbmVuYCNiYh9AS37YI
vyZozq4qscfbU17YT5w611iU9yUwXAZIrtGa1OS6xla7A4YMr1wYshesC3vu4V8Y77m/jzDaTfm+
ZMIe751FDWZdulPUJ/xxemxeOHee3HR/H2d0IHRrIawsu6ZTQQOhkU1CzuJpaast0x9tWtbUArZ7
0Hkb2soXCpK/re4s7d8HH22XOiEMNK+WnEXv9zd+Wm1q80P12j1MM5rIwDSElZh2D3X31gjRAFB1
prEEJ1LCfGEk81ZDn2UoF27Jbw+qyg5xIJcgYP/6789NnKCgJ7BaHm5q1fOq/gTpAri/XnnAH0F7
wLOlTd67dNTjvRW2E8FAd4P9xNjILokwWJUd/QaN9FQzH6wYQO5UaCQkWqRfyg4RmUjHTfO6UgIk
NPRUMRRJzkVS3PB+jN8f7dvubPT+xJ2USr1IB4qJYGO4c3HOb94694TBT/x9/YBH4tG/gYO5Or8r
/C3oGm3XRi+U5IZxqnQMXMzNJRFi5A3NhWmzYP0mNuhwqah9cbzROxSVlu7UsY9ogUguuHxwULqd
V4frqkBhEn9oHMZEAT7OkPphk4yTXJgLTr7F32712Byuc8ZpxDZ0FmaFsDZJPn2Pw08QPRmduct6
aZnm+YqCWUIC9GdUP5Uyy2rUsOzL2zSG2BVgB22Cu/MPQj5RzPriOBhowQc4zKgYX1udb4q+wZln
Qv9EQhOzrpZ4xhKIwFOSfckXoEYezeSrxFnCcV0Ks/DCeejk7IJPabDu0+owx3AaPytsw/L5lDq/
uouHyHDA1g6w3jZ58Ju3kB2K3SG8kZsLzUbl1Pz5feTRDM32t+tagOCLImYObaJXlRDURPnjlDbR
9WK9twlWbMRsFeT2whSGyUW4FpCX+Y7CafnDC3NhpUoIGoIHXfGvKzF/V9HAFiqivSy80QgVaCPl
oRG1fauruN12Ded7u0QMRzKYRhhs6SMHABeeJPJNDcb2/PP9zV8ZPrRv93b0hWugM9204oyHwC+i
OO/M1T/6TLmpZgSbT+SVc5Auzde/CvMMacqKBk6OKq81NvYEhRq0WstiUcy7OYSpx3SFpX2tr0Bi
Xqq0nXqAQ0VelGknwf4Zjp/fjrBtGpSc56n0tPife3zUfnAT2/j2L02VwwQxnim/DzR6UwqjLtJE
4k0JAtJmi2mhX4XhW4PDWpQ/Sn0viO6FOXKYAn+POLjq+DQHd93PS6uwu7CpGt5NS4P2M2QVCU+m
9G4kGThnZecTfX3+ZTm1XzFRI0giBibtF5vE0yLW0ZabmeTXsW1MbcSB50c4dRe/L+Wja0p8mSa7
SOVDEcM3oZZmQrErTG9Zeo9mRQiAlE5b6e+KTEbbh+Gqv70iSlnJSmZwVYZzXYDtMolKPn9Vv8W8
oyFGb6GgeVnYFmzDjKIkXY+OfhRvvUZ9o2n9RNnPwOcMCqO/wfCDFiohKeQpNrVNgNFf0tyNvakb
6QW5xrTk+BDbJKFk8bC1nbZkw3eZ94JZyZr10MVaH1yhmM+6Ul+cv4rhR47etx8bGvnnfWoFtMpB
zrMhtc/L+ZqQkibyhUq8fOKt/jHK6A3QmgBVvcOtst30vsmE91zP550tTdJceqn1aNMjRW1jAyWl
4qH9B4Dek01SpuU+R+vSO/5KyTjDe82D3iOwyMuC8LJrW+oWnQyHSEuum54EuYgwiHyDGmvjSW/n
b5R0YoL7cQ2jNypxajF3hsedDVmE/Tq55/y0RARpPaTLSzPcxdFGL1eJFd1CQTvs0eqZs8125ox5
dElM3PGSB+TEBPDjwkaTXK36RukMU07XE1flPnQXGzEnths/RhgtR1XR5U5ccjHNhi9l5S/KVbMQ
NuGmuPDVn1r4fow02mF2QSvHmctI9j27a3uZLlDkzIV7YU4xZC5fBYtLXeITaxEjWnyJusK3Mpai
JGU0ND8ZUVEeRPzJFkcWKc7mKcWa82+gPHwlv7/Vfw81lqFovhcmLVDphbgRnpp98hwvvGdyeLRX
wnWCJQGqbNqKo73Np92jaC7k1/hGuNi3Oz1j/PUrRntHEdNULpe8LqCGp6pwG6fvtnbJqnhqd6hz
AKT4Lsp428ZyEbdO/bLnVDXvCfeNbZ1DlUJJC6U4foFII0JS9RcD205HI3X+Pqsnzkc/xh7Nibkj
u7GR8RxFJNW2kew4kjm6OLGUQ58+5RHb5lZcWZk/c1yXDElCu6nIZJl5ldSE9WSfKWUJUScERVpU
RjNPlfjec1CdEJrTi+m8Eu8poZE2CXIoulHSG8M3aCxpOrV4hKOGrSOqSFwZrqT2YIdNOWurKtok
NgE3ln6V6XikaglaDNQcVciuRYx7Zkp6kNxNAqmfnr8dJ573j7sxmrsr4JcO7nUa3+5OUA+QA736
+vwQpz7bH2OM5lYNrWyoDMfqTifcLwnXWofd0P/Ug24RudaT1sWgrcisKOw/rgxOIUhuRDVciewk
LvyUS5c7mnhd1bIFJeHhq8tO3nTCMZ75hJJOEFVe+fm+LBaD1uRyO/z0PaBZIgO0ZE877g/56NnE
MGV9wZ5gR8sWEupUWiEPvUqNmVes/RVhfttL0rbfiiUVv/pfw47bQVYhK60yDOs92Mv2Tv7Q43m4
iJY1SbwAbiekCLjPxIS9n7/PJ3YEP4YdzSJmTLhBngyraU92tUCkS0f0CdR/P2MV6rp8iR7tkpHv
xErHoMh5QA8ov+FUie+j8LBkB1m3vYqNfUK24/nLOjmCbojUypFVm+ODddcakI1ggyyMDLavM9VV
78LnSKHp9zKAIe6vMUbTkw/bt0NZzKFE14jE1Y1ZFhiTWMjnkUrklxXMTYc6HTl5Q/C60X7UOR2p
vifUGeQGlUnOFYvMoH3tH4tauBU0a6al9477bATWDnwX4bRDJJlAOvxniPQ/rG8l4d0rzBmONirm
H4XtHRxTvE67FOCpT8pRMzVTfaEqxIbQnZniaP/g173b4ROKOHyC3sH0rYMRCduetFY1d1Z9TOYx
cKQ+LlaO/iKR/s7Q6JTbXUTY3MxIvejQQHia9R4pe7Hr8tcPSmPNzd5eaLCC1Fi5y3xg8SZiVuWd
hBAsYUQjqcLES9K1ChWiM9xt48L2kVN4nMIkl1FGeK9ietVlGDbEfK+Vj2JOlnv+4mvGhCbMrer4
a85E0zqv5yhi9potfRYhcWpKP6lBfIJra1eKjh/IV0qy7P2nWjBvAJqtbctdEwcio9fV/LlN8FMb
JBi51HnQOToReurUYe73CrBnUfnSJT2lTCV4lvIruZEmci3v24JwutDSnyrPVxZ05+U/bd9+ikqq
z1251ieYYIigFUxSYbIHpXAOmlduY0u4bTRZJiOPlCHzzYAknBKJbkGQLc2jXDe0lRg0r66NXLo2
ImIiQdoFGG4Mv1lZbbvOyJaYCCaeUTBsA3+jMzNy7SCBiZG4UvGY+i5J4lH0isfoqtWVtRzKN615
DabgWevSaWESbmrUdyZ2k47CeiWZK82mVNyhUa7jJb0uovb0PRamWZIXcyEIr7L06Bf2cxhgSKpf
HQIURQeUqW1NIlFadMmDUwBi0mjraAau43TosHWHAvxYUFxZwcFy/UXMQ+iqYm549bJqvXkj99uQ
snsfuzu60LNcNXn8NHEhrTuEJrWNeNOZeEKUbKsn90oUTXs3XKl9WU8MB+zDkLuYbNPOW8dklJsc
MTSCQ5vQWwsYD93e3tvNY8QXlva3jmhve3HnkvbqSdeVoS5N/9BhedFhrDXlnzYEBtDC7E3aNEX5
PYB662kJv6SAEab15rZ0rqxynQdcRZzscsWbJTpmQF/Ud6VK80x7UZJHX7KXYpDftJm3KP1wqhhk
A3fkwyGVQOxDNmx2aMSgmNSJKE0UPccb5z55sq9NU71dIUqZFbheShwydXwHD2WeklyvI+fXBO06
r/DHeYD3bHMw/WvXghlM1HxIv4KWIqVvqDHoGLm0ujW0lpj3DHdvCK+0Z+hnZ3SptMdUIGq+2fg0
clOxeO4sDIKGuEfPNpVpDWP+aZtooUr2leE8FI4w6+LrUlPXufNW4q/UCvIee4/Nk4azWHwc+lNi
mU1ycgFILypJiUvUVVq9OKS/hyyQngjiOSIIEt4W9bVHElPXVc23IxfFAjUnCeNL2b0DRJm1t6Ln
rduGtgX7jIlQXIkFbTa3nMiW9ho4xlIU680Q9Sib6Ro1BOQ4GIQV7GZhQ/jQogwcpirukV52U33I
sPMR87vppLFWaqQ/B0oKjnCfVS05iS4eW2XR400/v7CcqmX/mPVH2zAzR1npUh5e2LvgxVtlS48Q
Z06E4syfh0t3eX64S+vY8OffyickVMit2bPGQH/RzMegsS9ssk9uswzI3ai+h1il0ZEw9hO1kjzV
WWBkKxDuF9GzHVzYy528CBb6gUWJSeCrOP/9InpfLvwEyeYAbgtJjpTqC0/l1JGMf/evIUbnzboW
hLhJGSJcl+t0Lc2qnbvQ75y5S3jtHKRUtYAgOaOOjZEnWjjHauqvq8dL5YJLVzpqdCAMEOVc5WcY
InytKt4oSTo7/0ac3HVYyMhR6bM/Hdd3s16pXM/j/Ws6f1n25SptjKmfdlNSSb9G+lvhQP/HUJ8f
+UCH9CM+lvnHR7l7ScchQf8/xv+ovB//6yvk6F/xQj/if44vXlz+48GL3z7478c/lvlH/PKOSeZH
EtDwb/wrCUgnuGcg3/M8yDaxgCL/OwmIP1IHYLZOcwWZLfj///jHv5KAJOU/wUDzNyTkzDqNFzaQ
/0oCkuT/RKDH3xtE53jp0Zz/96+9/mclghwlHgG//l//+x8xCM+E313813+M5yxq2Ij9iDkBwYfy
jVPGz1mEPktY+0Luz2K9IX1QfCwTqqC9zmaBUyRZhCX25k7dlE24ToRk2VjWhXns6xv/VjP5508Y
rgjVKNX0sSg3KkkotYrKn5m7+iqY3xHQ7M7e1IOw62b32jRfErO9lP58e2ynLny4sF+jqrqBcHSI
shsXhXwVeklFrWYGhXYuzwHNbaKlBzIESvOrczFVaFSw+OdFaqCkBnk4r8Mw2X6b6GCuVGVhdrjd
2cB4jn8oc1wuQ0Thlxkt+3tz96/hRgXDytZTDOcM16X7DEebmQCSdJz/4SijFaJvdC12hlFAWRGR
If1v9s5jx3Ik27L/8uYsUItBTyiudK0jJoSLcGqt+UPvQ/rHejGyqsuD7s9v5bCBRiGBQiAj7dJo
Zjx2zj5rOxb1Mzk+dXSuzrVPD7M6wRNcZJqURju3oOFK5MrZ4pFgahEUhNr7fll8PRRVK2TvdEEZ
q+2gx0055SmutGlUbKQmPBJ0OjGCI1F8+36kVcXlr4digN+1XfohVnOnVr6RZ8uCWEBczbYn3Rru
/oOWgdV359M4q8mLR4Evj8jkZWKGyWfpWRhUJlzAjKLcDEpx1wJo9yNxF1BUUjLdLcxrauLerJ/s
+eXQ+rzlcOTh64SQ91NN0M/6wSgDMXb9c2UDKue83RnnklPb+XW6Pdnn9eUGN1RZ5H/kKNdlujo2
sxiwNPrL4qrcZx6grH1yBsA7UbBiGPYQXk8snnWi5q+5/jDk8i4+bHKtjnt4JgvSwhk8S/NKkjSt
rVxb59UeXdXiVnY81aPx9Qn+YdDVySKmMoB05OIsJGVj0jBK41N6NLb0NnT/gT3al+v2w3Crk6Xt
U9NKeoaL9wtAztwne2Er77T999tjXV35NJer/ZGktPoLE+OIB2ODUj50MaAGtindJ5en+mpOPdNq
j4RwdzRzWSriIdhJ/4TiZZtTYpevhzF0cKxkzD+1ldMF2PYmFqS/t3x2SLbzgS6E3alhlC+3PIrr
JYFG6LCGMmVjAY/GYJywV34K6i+jpX5JZ71RijeprB8sJTmOJRZOUbEt0x99Gx/RWf40mnLXCtwx
sx63i8lrrWRjkVGpRuMw6a9agtikwuPKrI5BaFzJEo0QRrNtEsGdqXhkgupYXMEGUQeidlda4omv
jfTl4QyznthHA0ayvixkJF46n7yNGz10HhgkJKO30i7ckGEDQYqCHQsAykf5efLy/WL8fRivgwXm
kaY1NDlLqPLnxpYE+Duhz4xO8nVnSXYhouadYhwrcATiHE3D8AUEOWCMX7FRQU7SHD9NtqFPo0gq
ji8CbfAa7ldNV2/14sxEcp2SHkNQ7ZR+4gjqa0S2olh85RN5X4wvfmfCqSnP5Li40nCZtrLyta1o
jA9aR25JRCFQ6U1cLOQHQTHvumFw4xQLbb0i6ySem/4Cs9N2wRgu2HQ7VNDT48Ae6f21YYTnDYAc
FYe/mgrcrD0GSF9Il+z1iX1WYFkDfCrQzDOjm3ZSovI6yTdGdiBadyZYPJxImfHSrk3h1gyiuxAl
8hySPYtxsu5n2xpE5/sXsK41/T4NPryAdQocibXQsyhidy4VxxKvxODQz+nGoMVo0H8YY3cpwxxX
ZfXUwF99RX53Flm0hBCirpLgWTP3UqjSkzWAPQRDsEF+K1+BmkKk0/4K3JMGQstZs1pqnBC0ZOCc
grpkLZyRjaLHopYB/QXLwh5TzeOM6DC27hSathK6X76f2/UFeZlbyG0YT3L26HS1L1Pw4aslWb6e
GwMjylvhstMBqdiwvIYIOwDbeEp21bl/Jm2h/PY00AIZQk++K95qJ/SwGjrxCf3i6Prjt6y+oLkZ
zg0UBDaa0tkqbvFKcoKe+/UIC8vZgqiMxPLPpxVTP5ejVCfCkx8mfKHB3JyY0K++yDzEv4eQ/xwi
DSQpl5Yh1K2/VZ3Ey879TeNqB3WXniunPpRfrNA/Rlu9vlKRBC1cRhO3vSt6mVf9Cu4rl1qj3VwK
P05+mL84hf8Yb/WKzClNu7BmPJMojiNEdMcjMovD+GD9lHFITVxhnzxm7YlZ/eIC9cewqzBnpMIZ
VwPDzgDqjZCzro42vk9CVc+3WXoiL7VuBftrU4CmhwLDfY3tuHqHIBsLGtkxj/TOtdd+I+2rY+P5
W2r619hGgKezs/vSiyjpT27xhnfauXzz/cb83XL36ShYTgJY1DS9rfM5oW41LS6XPDLXKyE81tWP
yfQdK0vuqF+5cZxccmE5aEj4cJifURm076k07VKtdvXwNqPoUg3dvm/EmzbsSZvHdkQFu686p0P+
EHITjQPJFnxoNiUOHTnABRK2tDwQM/c3LdyUOGi3Yps4ZQRHIPDd759weWefHxCTPowyCIfWN/9E
mOuU7C6TrF73GER2w3Go5hODfL0dFyvAf46y2o691KagT83Y1a/rvXYMvAVQOW3Ki+UIO6U1kb9c
px9GWy2cqK9Lccp5Jr166IcHjeLF0Mm2XLc0e8BB1k34WDvmeFvHGR5Y1qFEVi7SRjKGo4sIkCbH
Z7qFd3FsbQNgYrH+k94BEejNUMbOGPqurD6JqXRif30VcOPc9O9pWu3rvg2mtMCe0K1JiGSBvQSo
1nmzhzV2GhKxljf/tb8+jLbazrLsF7Og8VI6THw7O7rJ38bbZNefZV680feLFIjyhpg6dPFvBpiV
p5vpv1x9pgWRQNdEVVyrm2Ut86XC54H9n4MX4ZfjRkjdG7c7mw8g49BW8xKcv73iIXoBiyD6Qte9
PlaCXg+ttGsSdzbQxVBWCfAoFaNTJJAv1ryytMsu2lvMxD9ZehiloBfqGKbc0to9gMbAoxhjKwfJ
o1B0WhnxeSrRRHA8LxQMiSrHatGrHFOSFBAfd+ltTc1JSWmo106s0M+R0Z+DrBaoDJPdEnRiwCHs
blA32WNKPT35KRP1JbW2NTlB/u7bYkQ8uZfyB8HYOlZoVRTagcSIIS7CgoI1sAmWCwn598OQEP50
ENI3ry4IfQv4rCquLrtioMjj1MhkYVVjq/fmIe/b2zJLdkam7Ce6BuO+cjQa2HuN1mMuWcFSn2zT
86q7SxUgwly2fITkHbY9Sjtfz5QyFyzsrAGpoktxTMnpUqwWdFcdq10Fm6+iPlDUj3P1rsd3c0GD
+kXRDA6YcbdATx8YxsaqGkfzZYwb3tTsoVPpBIlSL0ft36iiq5aDIxe3Kk5gNWz33CQgprO+Bt/V
URukuLydctPplV+DiEWPX26DoQQXjtYvfS8BsVvgOZFCHLHWoFSaUp49VrSe+UGLyzg0wVQDiiy5
mtXvTLlyY1nfitZPfM3sJuncwbypTBhF2vM83ucNwgAfcUxTvlvFfIfVDdBpAIrSS60ClwwqfCry
cyvx3/ys3Uxl4U24DHa9tlVDSNjWvGtZ3XYplC8d0q404lTyr+hS2oYhPkYC9JhG2k9N5s6z/mD2
IeVi4EWz4J1YCstO+fOTuPBsyMeLtM6StFqthEAeRr8XCIDLp4H7Bqjh0DZdiK1OzfdKPJ5KfXy1
qRDUcBjhlKvAKfgzziEJ2dZTy516uVhpFXhW6WWKtE0kQfzGdiQYp1MB6+cvJCcftnS6qvyGda8u
0+0cCP6gclhEhbVFD3MpZokXCTdYiLqRDwlbZbbb0C2DylVoGW3qyy4vt5NC50f+2ha5m5baiXlf
xlxP+7LHsULXdC6aq99UVH5mWQHTPnRnJaiGeH5MWgwaI9sMRK7S72N1//2b/iKnsEzDv4akyrqa
eRkKOtmb2FUUyTUswNKVtqcHYCfz8W3mV/iOhQxtj1J60UWOFRROXO/69rqIp2OtqQ4mUfQbZAdJ
6d0S9UsVPJoJn82KErioulYi2kaNvCDqXCF4myXq9YPvip3xWKY3CFXcBv4zBeRj6sNumPeqga+L
ddmWMh48Mymg2q2CZ3UKbxtT20ZG4zUGKAjgFAn+1JGfHYta3pBnOhiduQFCDuK3fVRVZBKoH/2s
vg7F9E6gAdnvbkmIOUpkOGM+bUvEJNzcwfOajpJn21Ck0ziC+2rAXoUUOmgbyVcdeqK2hQZCvZlO
HLhfHbcfp351BzSyuWprlalHpmWHTHeQn7g/fD0CISeK46V+vnwwP9yp5TyI5CpnPWGx5NAuH8an
vk1r9BUR1LJ+/j3EKhHbzaAyJoOHaF0TcYFiD96Mv8smOcBaQGeMCXB8lO3052l98ecrIEMrNM8C
XVnqJKvdMkby2AzL5agw0BdHty3OMr72S5Wev98jJ8ZZq6nzhG6BQecCVE4X2oQFIxqHrqs2FE92
34/0lwHQ+gRYSoEq/VGUVdfP1Ga4ooDHTtyKY2ikezqThS29YJyAwBaa9ikS2jM1kD2zwhSr+VUA
Bg8Nko7QJgf/KdCeYBvbMn0sYmIeG/UpE8BOzpOTpZIjktmbVbLLRUtnbLalhwgfsqOkvyZx6WYY
E4aAu9Vc2yytE1nKfaHakN49BNF1h97Gp5kiqGYvL2mhXa5yWnFWWJXbwc7QAtHtupe5xPBepzFF
REATNK48llh5valC4iVac9HFw0aa+XxBTK4iNJ1YIUlaawegMoxHxXjthKfRuEnL216a9iPEzQHO
c2BKqOVrLxwhT+Q9SqPqIiCPKOL6oIyYQf0QmtSZqJF1FBhHMBMlNnL4Y8Bxbrx50TpqCJfSfmd0
oHnTXgZeHYAF4k9V673HjAxh62upCEd+1FajcTiMpY2voeaR8908tQ+FDGc1KnZiFW/U+Qc5OqxX
h4sRxmoQtbumDh3LOovoVw9E4Bs+0itR88IC88KwdEpVdfUYyibtu8YYXpWysm9gcdRmUdlxESPO
zr0kjO4NQ71KW5/m9mM0PjXF4AbaTQvSI0BP2UHy0CZ938WCPQ2hC2nBEfFPCwIVwVRwqDMTrnHr
Bm18COj0l8EeqM12ZJbyxc149LtDaLylzWMyQcZekKlaNj99v4S/OnI+LOD1ZhGyQeplKQOypz1N
+bNpndoiX4UKHwdYnZpdFwyKFTGAAZDdIkfoAHmNrxS3cShzxTQabPTaNW8Hd6HtCa75t+9Oy5n9
f3eosbrHzyplLn9kfCu/bJD7Aw6WuxPZwS/ECH8OsoqHTHGILClnkDqgGiI2bj5qiJ6RWoMy0SOc
Tdu91N6ohGVSkGyz+n40oLzyrcbUcZRl1zhl2PvVXY67AT2byC/oslhnSYZ+GMaq4Sel2i+hudRx
UYvjbZbBr07OKAy4cfnuq4eCA7KNTsyHukzqp2Pxw+CrSe8qXUo1K03ccJR37SzZrVldpAoE4mq6
LvFxMakYjSJ7JAuxC6hdsc1dUQi9Tp82g4RHKK0IvaVuxWC+yCMUvXxuFZR9edftsBG2jSrc53nt
ZBW9GmN0qAfdjQyJ48faYJG4aVXDyaBkjONLuVMFlQ4e4hqczlK13Up96cTRuXxSwv3VZqLORJ3T
gmsM6/XP7/cgVVFStDVdBAXQeI3yRndiNZ8YYb1dC0jFfMAZQQFIUqYT/7x8fyAsMcb61WkqoF9q
jTiarMuAqSTjGuQTIOgFzsWCaad6SWRXnHiQL+oHiAP/Pc66gV7RQrNAWrwkhMGpqo76vNgs01Ot
Odmh39GYgZP9vr2gICaiUj0rz9v77qwl+fb3hSL8Eh6WX2OhgfttSvYh6upgdNM/SyVDkbB0jp7z
pthFENMm/UR49/UzfxhpHXzF+jSGeC6402FygmLLtzHCVBMpB/Z3LyUmxxagY3OXPzSv+lnr+Taf
gp8+n4JTrVBfnliUMiBqQiPWPlWV8axq8L8rEipUPlK/bXDUzrCxcusdxd9z/3J+0Bx5l2+tt++X
11cBKLEtd0drwYCgZPlzjzRaWklJyMD6vUXw8t6QMhRuiAinwe6d/h1ojiva064ToRrZp3QPNMt/
Xt8wDU0ao/kB9J8tO+zD21ZLAlR9gCpldbKnlcmuJUHS+U+6dWXq9Vao7hBj2UmAY8SLNNS2XiIv
BqEqGY2tldF2CY181XLGWHSiNj9ESe4k3KnKVHZKMOVSJxCkNAdiRfRTD5I0eoHQ23OHFwhudaJc
kkBojr6fHuM592pqdQK5iwzXbpHop7OOUxhSLvc3g0mbCTeAuPmhaPldO4zgvxU7brfq5IMerx5l
ubgacTPqSx2OVGmP/XGAhbY4S6nTDPJd2Yrcx6RG24fxTyN6VTviPB9DVqktbAPkFWUtSFqVW0Pp
IfloF0Z1OfoHI/MPqth4ox6fV6lwPxbBhaJlriV0jqX67yLJpjiRN4WMO0tQX/v1RH9upe8kKcHu
pN6HEx1rCtjKOTKeaYC6ysXqraVwQi2hvdMS+dc8WO/42aLLViZ6Urqj34yOKqPZCIzyMk2V93BK
f1lV7pWh4ZpRdJSYQtm8Ugvcggoar7na+vF7rRaYvKgUdCRn4o/7sXJ6GPiWlnEfP+bj2xy8aAPk
9Rn+kklkzZbD0x3RvumWwrHVkL23hRcAboib1iPOh7lUYS4a2YpyFUiXA40DZlPvTYtaQ9adiyZX
v3LeGw1fc6O8COUYiv5DQEubopC39x9muXRSNXJD7X4Cw+GHrxE+xUOg0TyhXCVgGwut9XJsj9Tk
yipRQUi/9G7YD51pt8UAsCu2wxJgR6Byew8dU9CvBJWysX6mDiq8I6Lino5+7KNvSpigc2FdF5n5
lhFC1gnXceksgGUWRQRViYKlJ5m08VetP8kYNElZsGnbdxVn7HBIf0YJLwXYxUUW4kJU7gbrCv7V
uS83LCDTvAlicRvlqCtnCc6VNG/1imU5nqlF6QxR5SYiJK82PfSav4mXScMmZqdn80XW9WcNinsq
7rY8qh72ZDgg8c1WRVotJdJ973NGhq09DITgbXczSUdfneiWuRVZy+1E3z1Xm8is3YavvEHap5T1
fcrlIpjB5Yd3Cs4wWb+DXsod4ce0WIfEgWeGZ4lZglpDaERKMqlx7IlgkMT7MbacStsm+PT1ueTm
wzOICTsZjyPexIt5RAMg2crarazrdj4NnlgP+J/2QDrpucWNK6l7R0iW9qm3mK9VYDyoxrmRHeNJ
dOKBQcpu7/vDYZpinADxE4iu5elBxfievDMtIBsaoOwcZqw+yraSWzRxXRS+6WqNtUuLs04Wj+Fc
ebhmbWhYsnF1mkF5DohpDOYxfpXooIss9EzRe8pFovC3vlEjH4ElOU9ubJjIx4CX6DdKWFwLaeHU
yftMbiQHSRmSlisbwy1162YBFQaIS8wJY8j2uZUr8G8HqfqVgo3sjdzVOw47qCLGs09FY34lavKO
2MvQBo1bizpAJNQFJ4N7qvmvBkwV466uL4JAI2GauJLxIBqYPlOAUaeRPKnv5iKFGW60NLGKFAtr
uAhl9joo4XnY93YQ1baQ3dDtwjWsY+s+ivmxHHpblG7E4kcpn8Vqd1RKDGMicy+3T5QNgLr19jQ9
JNPtHL4K3Zne30566SXDiJua7o2cRqGw6VmBsrKVjR+ww3j7dJyScaIbagYJk2m7USXBpV1KNB9T
L6UhhXDYH26CIPaadKKr5xLPLtcqy40u/hDCDLZrZCdqvke9nmdol8yrUDEdkHYY6LDQ51dfKB5q
sbQtpDpGIXtyGx0hZbqjEV42AnJp1lxXvDc03voyS0BLD5RG7sPodoiJ6wgbkXY/yVG3DSHGjUlt
m+pb3b6HrX/WYxkzG8mJWOwLBSLGzTLFLJPQlerPKi5pqVrXXRakJIUC3Y526cZ0w0et2nY/oFNu
6m2DexGJxO33scAXiRo+wJSbqGFQMDFW4XISy2JM5w4LJm0csQcgiGm9otyFUnLiFvpFUPtxJHOV
NcV3bGzyZSQ9Ocx89gzljt6e75/mi1IoWTuddLhoEDZba+d0PJNkLRzwgleRvTjKzrp4nZ3irrs6
jXr9ciw8hiVCVoh08rp0Fuh935l5lLoLRaLfVw6lOg/GrFefn3pLXwVMH4daBUxxONL1XjIU6ScQ
TjlyvZtSUN004RsinAiRf1cOVtcPMtciqxED0YX9/md4Ful6G8GeJR/hodTSNs223XWvvUfhE8LR
DijjqcW//Bc/jfhh8a+SrrWVRDNC8ZQRe1d1Mi85BNsJK+ri8p/+xv+/Aea/fq/A/7kBxunq5//9
38/FH/0uy6L9V7+L+Q8dCDBeCCoJamrPHAXDr6b9X/8l6NY/MAmlzGTS22JQeOcU+Ve/i/wPhYIw
ulgSy5why13iX/0u0j/YGNSLWEGoWZeK2Kq/5dt+l9W1W+W3GTTvy/wQSj2f6l1lBfxRAd3mJiHR
4lzetmlL72feP0XFcEUQuEll3NMCOlF9OtISHfs6qhnqrLxrPYWh708aEil/rtnfv2cpu6l0AHBf
+X3J+XCJMUFU4AGFbyg+dNfU7IE2kl/FYvHVyqz72KQxmbyzFLRP+kz2MY6OpZnaWeG7WV0dJHG8
VSmw9IGPC2/8UxpHYKCjy8ZzZqXEr7nZUlPdjiIRXC5soPpaVJJFuL9CFroCHu0z2E4/2ha1pW8G
ISb0wT3HI3wgzu6KW1m9Mgs+6lqD0rFLNu0QXfUDrknKENHF3s7FRoz6n4oS/ewFAyp4simqbLfg
c4VOOJAOPjMJEwr1XKjvg7g9CnplW93kxfF70NGTLr4mOLIN5XXkn8UR9i+iAAL6PSC2F2k4HG+s
iEi0TbwWoGWtgkp9pteJiTgoxoXUK05TZRSff/QiKH3rKizOaRbB4RADQjQ1uqjbukCDr3UMiLeB
C9I0TiG8yVAxFmSnH5t0n06jLSf1phQNz9T2HbKJDgPGWgg2efBQ+Y9pfjdztxyJYyo9durpkFUX
dEPZ/Fh7ot9Vmx796OBXxIQacZGQHBslAu78PMtUVfGVS8ki15vMVDZjhNVMAFI34F4lNK4uBPg7
Bk+Z7juSPhU2EaVT44XVRMFBkurLJpp2eXBR6tO+SIIRVHJra8WbYL4N0IGFGS/DQdDO6jyEU31d
x/BGqwd5vsZkiknLLIDA1sinpcZKTYj3IbBWBcGJDlI4BB4xRw9FxBrg7tbOvu1r8nUoFU7oN9TW
7zR8GSpizbBusJuuy5tSTR9Jng+OJcipO83KM1K0c7GiaF6qzVWpjtdpk/yIhNl0LC0uvbpHY0yB
6MwaDGySljKzqj4WFfeDZqY8GTcsJkI9k/73sdh1HclxJU7oKTRxZOUKVdTiz7kEuCiD2UQwdjeI
F/yZw1wiRcBfursstdnNLZ5FQFHvm5Qway/X3iuCHvRuanFnsK/CjnpJolzE840fVk6SvsTNYJdD
h2tqtvcbfAvN527idwwvyvTKhWyoMBMz4YEOrMV22ox+iVkpyUAR+652PPYLAD7FsstnwSCy0WKM
zeZN2vlOKaQElM9tA0GyuRqB4ZQt1rG8r+Qsk5qHLBuu5ewV8MC+S3xIormtzA/KKG9H3aIK3lAo
nS8To2g2A/Rutwl1Cj7SeUMFWNUlD3fvIXpOVLwku1uFlGpNs3fKnBrNS1DfyLl0aPyDaUJkkMnJ
qXexgkUl/1fqQifIErwhzbtsYlPc+dbtKBm7RH/Nm7vJOjfaawNkssylPPSvVIUUQrmdl7+qv0es
8qq6m8VHo7GOnRy+DfKZgMhVpVuKBYhxVCTgp9nJP8X8bChFR2pnUO2yZzW0zQPUVHKsfXFksQZH
bVA1kgK1dX58GmDwnnfIRXynNczbXlHdWPfvo154ifPRKZEe54rIxdk8880bwPCuMt0jnDnqgX9o
VWWjxup9j6+p6EO2Lm+5+NzVcv+z5c7fsm1mYA1tNv6wyv68yltvJD/B3dacNHIJipvWDwmurL0M
3rv1t2lS8J6l/sIUKoTucfuizZPn9zNZhdDti5e2V25hk7RQ68J7XZ/ewuk9SPq9DkN29Acy01y3
zGcNpYhmvFn6fYyBu4D3n5g8UjUKM9nRMUjF7QOSOwcJZqOG9EZDGJei6EKNxY1lkVuaMbJEMdOQ
VNea50J9waTLliD2T+qb73OmRMp5rlxYJDV6FZ1QUbaOakabUu+OZjkc5ZHUuVpGP2UyCFJpQi1K
5rtGUs9kqjhyL11OtXWEpH7MW6hyQf1MdmIv5pY7plT0iBi5Ns84c4pns341jMtJdsG31Zny/KFr
um2K2bBcB0exqp8NVfTMgQIXmPdz/Gl35H9ezMHai0m47aJcdjJr2gGcBy043oxqeIxBuJug98ZI
vE5rC3vn9pc+RRf4zm9hL3HNPctZRxk31Vx0lKLly7YV6rfGEM9KkcM8EtV9MNC1poKm4zaX7mpA
k4hpGWrXj5e5WsKFl5EtDPoFVk22YfhUdgGBqIOrs8y1oLyxOv/eZJGXYBY50tX92GIHYJZHYOC2
hVHH0Dlglg8R9fxGPJT1HTx7tEKJl2YgZDo7tcA5ALoSOiREwbQdO+7ZDV/SiPaOG9QbbjOpW/wb
UV6JW0HV90Z7ExnjGQXnjYhCoMRw0FTCbQ2JsHoRO4G0X9NETt1uCkN+T/R9g9lBqlU2dqp072nO
JAsSBWPrVq2erR4mfpk4y0cuu1/MJqcqQRICXa3IHIm02ojxrGKE6Kl6R7IiLyXGyACuLPT8lHYd
+OxQqsAaNdetdhMqz2WMH2xZ0QZJZlc2XLFOPWm+p43Zs1rF4dR05zH2NAMlh3Y214UnkoFI+/Mi
eawHbT+qzaYqJLuaKocYyB164ayKWq+HYIvDuK2ONz4HEk5veVHt81DZmgp/FJEMECYvFESHLRXV
fK4KcnzsvkB5siyI+bL0q2/ILxQk3gy3FeetydnZ96QC2DMT5A0NmIzGxhxxpe3HH7qIrWTXHeQE
J5fwNmz2pvxc44I+CvL9FP2IZv9SKqDN9zR1tD8yKuzabHk6mAwrJm0vvLRFurWm+4b+HUm8jMZs
i/ulLZp7XZ0uwNOmHUuzZoPCeWva98q8wevT1uRzHf8AoXkElbORmKgos5xCFVwZdz0SkDqZuCmK
HL3GXdLiN1NEzR6S+KciLqx4003nFE/w2Rm0e61/VFDMNZXsTZTOU1O98LGysliF6Gaq/jIH1miW
vocTuM3fcwRc55GZ3WEScF9wQqUDaSeCwnLkCBUQ6HPuqFTpGhGwTXDfgcVzaiN5GsedIJ910k0h
XGXUKtBqTQ7kIRBmRX8fmZvAJ/l2PwU/5EJ8VIMUNSn+q7iN7yPjbS6QIsgKlg/6TouuJl18m5j+
RmdrklFKZ+E9Vt/kAM4KGaBEF6iwF3xiLOxRZ3XTkXjDoszR8WCfu0OA+4kIQQbltCDjk5kiLkAE
F8ybceCNGI99tEA7CV9motFgG0RUDKVmD5V223WYWgz9zk+NHa7km4DEmCqHuyhtEHU0DoH9Rieu
qfs+RTiV2JEMPnhJ6CcXE6lPOWEBLRtQXlDmOVqMyBWM83zgcIvkc2sQ3GX2m/m+mi5NlB7kwdw2
PI5CermIRCcy3VEoQyNC59hUCCf4oqNzNvQXqxG2PSFAS5FThYRvKeMmb3PbtErgMOQC5eoAqJdi
c+RpKirXCcDcwUwqJ8ewqJrJfEbyWaP+FDmWkvRHNe0s4VIo4JF3LxilgJgQrdxJxXSTz/M+4y8C
BHRLaaCKufROT3aPtUNORFrRTGSm8m6MMDLGa1qFqeRTxtBJys06rRz9rZG/6MoriVYsSKg0d+2m
i3jmZhvJD7qM/0HWHOBAuTEq1Ex7U+b4OMaHhAqYiFFSh8pCSsd9P8dbvCqc2rJ2Fn/LEmpM41M8
n6sQqU3e4ZaaShomB/leU7vzLBQPMvQcudSdPI6XCxF85MbfWf3kWFPk6rV5P2Emb8nZTSVkb77w
U2uFd7OUbhOtvfLztHSyRiE3G1W3rdaf6vFZElofUg1/XdtMhOOAA7i1rWvyiRjQEdFS7v+rC1bw
lK2wxf/v72W7fg+jkkWxNIVU1CcIuNzoiWBI8Gx0vkxqeW6MvL/hxCV0lVL7NMiqxN9npEn1aYHm
lOQ61Wcr8xEYnfAWXZcpP43CDf9jtU5qyREV+eIXYg/v5nt1Hf20HH8nWiSJba4k3rQzXGQyv4wT
pO2vbvwf53CV9cI2KtBLAn93LK8B+MJhODF/a4HGX49mYTlAOhefNTIUfzxaZ7ZWM0cBQhhvJO+U
uhG0MpqVhW22GR6VUyTGr9ae+mG4RafzIWWQa4WYy1y/aNSQNroTeT4u6o1juhVVX8PpXHUTH8It
ducvMJvmU8N/uVw+DL/K9UadLqijwfDCzrgcPMktrgsVjXKy7w8SDdqwQwL377bWr+dYXeV9xUFU
miRljodD50XwaYu5tHW3c0mUbvXmSA8NavX/ID+7rP71Tv8w22vKaZGpczfgdfI7Pzu7kk2/yN7w
jG3uTceTzXXLLliPtrBql74zxUBU8ee7NSJxpsoWK0jesB6Dmo7UEBvTblPsU6/91R1PldF/ayK+
G3G1+4cAAFqPiw2LN74Lt+FeezI2w8OSPlVegnt13ztIi68wS9pne2Wb3uQeUrtNcQoLvCoh/H7B
H598dT7ILW0PFuZM/I602Y2uf1isuOxiq3nU7eRLM90kPzhhH+e373NwX27fjyOvDgjcu8de6BhZ
OHaesum2aDMvug0ezs5yJn0/2qnHXOWoQ2uMOO0ZbByOJmFuOjcgZV80vT9Rkln3lHya0OWXfDgm
yrbqMETlxS4tQNZjRbGxcP2z0ZE3qZfgOnaI6WA48XgnR12dhXrbAFxfvlhm6UiX5V7BP8SE7U5R
DcAlx4OFcGAD7Ov7aT35EleHYi+qQ9GbjLvgfCSXhgJq4e5fZzB9jCeZrF8dwuAa+S5z26WVYXUK
qlqitp2QcR6B+hA93SnOjWN2HVwbXrGPjzQ2LOyNbXY77E6B39aVFRqLRXjLBB5Ibwji1zSCvKBR
oR4oZtZPJFhc5RjeWt7CGMH6YuffnDoi1iWq9Xjr5ns/6UjqSIzXb6aHzFuYJqOTXKm7041k6wLm
X2NJiNsRcUHhWR+AcqsNolX1y3uUNsVNDhy8fMwfX0fHt+uLFhZUHZ9as8u34+MR+Hs+kbPz6daA
dK0rVWaWRm0iTuyUMx079+QcgPDNf2RXvRwl65FUE7ytuHTA0FH0554U9HDsVFxa3XEDdbK+I++E
wvHF3808nq46yr2wxy3u+72xLP31oMB0NQMIzkIdWW3JeFbrqaHjxuWgWxST5NG4tddcYcVflrjT
8/ivqPVvFcf+n+O+Gbyr/7nsdfv88vxnyYt//V8lL+Ufi5U9lVVgbv+HuzNLblw78/xWagOoIGbg
FTM4TxIpvTA0EjNAEAOJ1fRrr6M21j/IvnXzymkr3P3UFa6wXc6bEonhnO/8Rwy6Mpv2H5QXf6SS
WKKLf+e8+KM/KC/9P7GdShDMGn9FE3+lvPgjYsnQJ4kExn2xYf8PlNcXsYZUEcMVv4fcg287a91o
tBtBabMRnFTCnC120sXFycOYHb2ju/Aj3v20zaE7/OtT9/ff+lWwNhoav/Pad1RHt4hOYPx7i+4S
3tv300PaPkiAUHcvvSDRaglKMcpl3G5raa52GL+qhVQsL+VSf0oNS5r1s2xRuvGylfyWoppH+uQf
xDU2pMfiCTAdROVzsr1DMXjFfEzuKZzzZgjvU1IjetgWOdoKlNrlO2B8cWL12yYkQFadx0ERpo91
eLUTzwhF/25a2+5VPcjziI1K8pNsnp4FKkVfR+DfhMAxCX6FlwvxJ5loRpa56p18mTkwm4Fg0cYN
tP18c8ZZvJmtVK98JN81fby7giV93JfVnpTn2E1MT2OfWObuLcix5j8MTajWC110wJnYLtOBrJad
lLllEiq5c2/n2T5LrMvifFAt5+aIDid6/qXYC9T3LidlvD5kyVo3T0d2O/5YPA3hxNY9vV4UTrlI
2xXcZUTo8Cukh2whiWkf2scIkglD6DYLc+vyWO1z9xQWQftUlA4ReDMyTpyT10reKUxez5A3AfO9
GBReF/bDuNP5ukviC8jVOsVU4d7uVE1O09yjqPhiN6+3bYOvC1LSvoSdAXJvt/LuJGwrbZHGQSfZ
OvycSfOD8QGFc4R/i52JvO9fip3ymQbcFich1sWv5rrHBT1cb/CdtsbdEii+uixIuGC3Feiyfrvh
UKMV0e43jXPPrGydhbjfujdzDhT2LAWXV3Sgjr4/bfND5mempeT+RSMc18oiZ5yvtSlQtn1zuIM+
pFb7ks5WVMB49VwgXR6UUPlU7FNpX/zCSwgbOjmKc19cFpl3ptpBngOA2M3qFlR4r8YPTvQWihtk
XtNiNd4ByLZxEAnlzK0O0kpcgt5dnfNeX/QvBBz7SD3QD8/zsPWu89G7olrn9Z22tcbXTEt6k8Un
DaEoJZmVJYHk7285zIwTi3N9q7PnX0fRvKXN82fl6byR3oVtZ1NJSikdivJLYgl3pzg5BvdTWSeG
dV4oiLHPCJPJgAtNtwmklbZHJ6mEwlILu9mZi7SH+iXlpjh0do2mGVkaeO2uhmOK7AEWIXO6Iogf
5K25Vcm+OOKiKRNXeZKQ0/W2ugWqiHZi5XaBWk7Pi1Ig3Rgi8ogPkehoJXstJHz2+kOlkoGMePqp
FlxNxIBqXyKn58AD7O/djcBMwqGAYAAAxqXHc9U7A4/qeQtmgNpXhJyqA0VxS8WViTnGQiBYVIS2
H4LqQkLoh9w2AYtQftE643Z87CQUC/80eI0dez1lEck6Lxbq5SWSVkM+zbM5kltNhhr10tMU6iXZ
kkZMQsZ92HXG8Sqte2VeNAMI9tsweZaqp/hGajI5Pbq4aNKwUDbadZ9OMIaZdm1XC2VmeNX2dFTm
cQY67yosPpcgykjd8hG2XtcYmAqNUhcvQ29H8jNUsAZtREKEh+s56d3SsAjjlnUXPL4tcYKenxKa
OCkDTGZFTCJJMxeCInFHxLlbTrw+TNyzNzZaOo02N+6OUQTyzb9e1027MK8r5eYSRC+nHk4OIuZH
e2jZWmKPWmBbtyF5sdfSuQrHr73yf/hAwHD2LwaCMQfWba9oKuP2+tfRgL/4x2gg/SfooCma7Lxj
iusY1fbnaIDaRZRNxWRCMLVxiv9zNFBHeQqWHxIicFhydPtDDaOTGcs8AdBENhQ/wPx31DCa/A3d
GHfpceTl18s0n5tfBVq/HBL1tqloaRNF5wIslxwm96BrgyyGKrPGnrFn5KZsRV3N0HgN4BVE0cIO
WPMC6sEYm6qmXlQ7aoijV/P5KQhFGl8VvHsG7faYbK5B4yhTRKnLywRazB3/YXycNKiYiyTzkg5l
TTDRUF2Tr2BXXR5Ena+2075+1HLyPhf8e6PYd6pYTvPqqdxOdLSisV0C/bCvFuMPg8p5hwGs3u/6
rGPvpjvc1FZs1D3qYMlSI7fCD6u5vJe1EvScg2ma3OXPk/QR8wAZEhDGmMoj4sRvNqp6VAGTC/QW
W0/+TKBihxRbDRARX0gdQNZ4d3p23cE67W+vciDPuTgTYhdX3Wu9Y7HHia1v1Vm0QtZgx3PhWRFZ
02x+1NOge8UnjAIrX92jy6QoWOvc28m5sDmxWwyUxghowadlFxo0qZwDgZLcCfxzIC4pG9X2owl8
xT4ZT883V3+VJ8hBoKMdYUKRsRXdrXu+kt61MF+MEw+urQZxyVEgOH1yJOyAyKR76cV3jKiU7i7M
YYu2fkJgQ2/fwJgYdHpxdxsWdPiak8WltKqI/mTkJpigPOMUXM9TvCaWua36d5OFluWR2YDvkCgr
cu3i1C+jaV0GOb7w6Ckm/1Kl3WBz1WylDyb90/1BD2rVnQzP0EIQmIavuPrV7k6hym2vFzWFCAZJ
pNQBWMIxw3VXOLfwb0EIqU/4xG0/YXL0zh/oRZSXaH93C6dYjQu97qfz7MIPsQUGIfM1W5+X48yE
x4NarqsTLS9dyA3jdI5K52CeLPNwhg7prHw7hPEmB2bj+mmpJ4jTiFKVT+ONJ6EiTjNxzJdYwNk5
y9SjGQfN3W3uwYDKw3Ty+7pF02hQRDR+2Ig90/Sbdkp0gwWlhpAIV641jgaC/cYafrL0aeEajozq
xGpeaQSmC/zyUC7l4OymNpxgt0IXgPGNCoWMEVPbCbx1LrcTEWVgPDKDahvTir5yPuvDyRPcdqEG
RezW85zWhc/8hYSLsnRpyh7/IYMxf1hKhV276rSt6Fy2VR6/oPRTOkwF51x5lWgheh7LCrDw5Lgb
wtNTcRg2amQLUJA8VycayL1ho/MrKPJQ/fIBTVP5bAjWDScAXCZ10EzojXt501b1S/rekM2YBaLm
DR/5G51Kws1pdwhcaFfKcRgHUMM54t0aFw3h+EaJ3SQ4p1vx9iAaDltnak0iC7I6fcuNaYrGnf8b
3lPJ7pOn+wlZEvkCUFgehAUt3/WGE638ka7lBVhlWCnTvKH6lwZIS+0d4eZecB6w1OR2yQXAnwiZ
J/pDNsUQDTFLk9ClCiCwFIwixiyp6bBo7OGlxgrgGvYVlCzxJbJSqvk1eZpoi7xbE6l5UyxUNJZo
rJlPiqvVy+5kzi4OTIG3zQw1spBPoaIGCf0OqFZgIPnv3Uq7PRbp2hBmyKzq21MTEdi1RBQRJevR
Z3z66LqFKegoFJ/6AWYy9gbEMSbFyRLJJdOTspKUULWNV+A8c6Ofd6clku668uLGPh30D5meFKv3
FA9DkBtVgJi44HDj3l+ZL6jFc9HDGd79lXyI+0x65W9JZWgOU32YShDeb90t0BB/YZG5uGkVDoS6
KYEkvl6SVa9vxHJe9FSDuNeLO4GsrfuQ01Z/yC6WWtikJOLotpQNpzPJr94Mkh0qV+1c6EksKffO
U5plLL904qxidNX3yPKZOCQqmlvPbPfnhBFqqUik1qRWpdrnAwXjibRrK/eX3Xr9N/jjL8Hn36CY
v+18yLyRlWqEPX8HtbB0p/yvrM3557i+pG6S2k1ws5MlMnlanP47/vXfmoL+Z4bmf129fz4r2WWW
fTRN3MXNf/2v/3iP/+MrRV+wXuom+q//nX3k91/np68f9uf8NAqFSWnUdF0a0/L/nJ8YrfhH/4zB
B9b4c37CucvDp2J+ZXoaOY8/5yf0vwYDmUn5Oy6Jfys9/zt5Mj5E/DTQHeKtDBCbb9Baqw9xRPaq
BGnRzNMXdXXyx1NdNy9AZdEPA1uOLkhmgDfRLr0+yHc3DqQ/pYqJI4TzC8T3t89BQasKqMhF+p4U
OFGuQLRtIznmbqQEL8+3WfKqWBO07xMLDv0nJ4H0m7mRpIU/f+H4dv0yN17bTMp6uk6cxqtCzU43
6EmkdVQ5CKoP0r4AN3lpXMHn1T4MitPwriOJiayfknlFcQTa/9VX517/+kkK8kkkNeOTXF3RQ8bm
ncnxv83UZTq9jhpga+JmwK2D025g7jjmXxaE7q7OM3mG8Bt8IcCBF6bueSrYCh3r8ixfmF7qqh5w
kqs5KW0h9av5ItjqaxWqThEODkPM/BbKMyNUXQ61Ye/gp/gQ3cG+O7mTOkvNutWcpCyKbqb1slz1
s9IdXnKnWJy2DV4uS12nzj24zjo/clXZwt0G7Dvmg2vLctcfKt8MzSnt8v7kyPL71j2AAyQ2Wjb2
FWQ5yDtsIeCw+lOi/3es/x+epG+s0aTK7xJNRxLWl/P27rZ++tDA2+Tv0EU/MVRkWv3m5hFqQBzX
BGE/EOpfb15/atRMyHh/Gs9cVeTYIEI4nmwZJzWT3RqrCtarK5vMqr25UW632ORDxS6fh9YvPjJ7
4hu+9sjYfHsvOtKgrw8luiJyHcksjpgtrws90KbGIno2SPmg5Hpsvm7BanglGCzl2e2dUgRkD/Lx
VocFzlBaDHMMoXvCpk6xl/nnw8ST7fE2iYxw0RJT15hvwS3sPgr7ctBez8wx4hGUKXFbNj9m67fo
WXk1PCLYGbJx2gYT0dYdeSWbFmI9yckrG23MeDA6YSqwBlQqjk5OvMmk5KJyvy/vd7e8O9j+TtVU
O4ydsswbMpQExyzm35t/cUeWS+IVx9WavQ+KLVxd46MGpvQu08s03o6P/XmTiosh66zU3F1zdwya
bK7T/FOt3VR0C7Zt4mPgBTRb1WxjFLvZ+kvxAmaUW6l3Tu0Ae/KwGjyJHRLcLN61wI3q8aQiqEcq
bpmUI0ie/KF/Mk4/1nY2iudskimq52tYg9JY4yRBnBb1hAgfVxLKHqt+zh6u0xKyzJlskYaheyo+
ZNPOd+ZT6oGBYQa0DMMWZkKo4eS5vmStrR7Tl1zlop38dpsJWBGCfoNwJGzW4ttkGzsYIBaD1y8z
r2Q9ova32F0eO2+MxDVnyuf9bidMJ5Lq0dcdmFvtg2eLSHlheV+2L4g2Tl44WMJSgGbiOSwSq9nz
XF1vtgZrGc1VZKPAeuPPwOM68VHFMSw60a7wKpZYVL6mhf+xeRdeL4h0dqfHLBrNY0iyL3QmX2xd
D6KzL0qfRfqs9Q7Ndz1CkSQEqeG/KBo+2caPB2wc6+qC+dxK5rkzbhW1g1uAx4QZH0tyvpN6xwwR
1+8wft85PFrDGi01F3tv3FfiF7R63xTH/s7Q7aFOI24InZX5borAYK8qkTwnh9iJy5P+SfPCc/+q
TvO1VtGXKS1jFJY23ggAqbX8hHJKsfC7qusobAtXlLDBWhSY9oJ7igDyrNueE+oBaeEtmo89rHi9
cIPycOXLunY5qdMKyOE6euMfGTheJeMlOl/Q7ON1Uz2BIvoRNc9y3KA2keX3Tyq33WQO7jXWsC5v
78Kb8VLdcamMFxKjC/B8ZBNgltq0efEOV0EXsrwfCPjr3m8CFJfVupIN7o61mYD1E/ilRWqqV6yf
weR5MgBcPdm7svLXMwygnNMob5745MgDJbwabGNU9IKBd4d2OSK4Ol7kqz2ugUQC2eIHaYp7Ms6p
78OrwbuPg7YuZ1cgR/kzoQvXsJvcB6I1I7sEO+c6Aa0CjJdW83K2afsDuHs+H3VUt0DB+3pLmC8A
YkVjHAK+8KZbWCizwRmyTZu65c0SO8J1tmhmG46ogwuuEXEiw8l64qRGUIFlMHn3mqUCxh8uH6OW
Eh3qx3BoDvpWsZLly+2lvHtdTr+fpd9tIunLPQJitBVoUTUfTWAthiOwa7frbHCvHL3pFtUdbRUt
k8d+re0J9wFjmCTLGx8KDMZw5QbVpC09JCYvIF3b5Ytk08Lazs4c6a7WLfdiBL4OUmQdf/78Mru4
N+/msNjeONedQ1m30Ik2SA1vtG+dbRMwiYMt59oL+PVW4FXz+RrK/m+qgc++s4pHFLBjoCTW4tzB
uSICCilzVQyybUzD3KdO5Ru5NDhynm7KitMtImVJdZQPNg7lszN8bjdLsOyd7w7Jq4PkVEaY4ARD
5E125WlcXXmnJDzAYPniDBic6M8rPt3GUtYXxgeO+Ww0T1g97vwd8qzeCL5UPvJt8oVRZA5ZOM3s
4kyOIlmK+JrJMLAxiyC712pHsrQDPNOZ8H5b29PJaUSWdiaFy7sJHKUs3PXNJ37mCU3GNtkTMcmw
qB6fyo9+y0Op2OosY48s7I5wDYUDPahCaieiVYDlwibIM9IBpIE1xpLci48ZHbJorM3Inlr/7I71
GdkynkFZ+HFIz1oBugDP4+gIQu8WWXx8TGwl4+7mxwt4QSCqwZKwUQcxD3+xnIRiZNe1d4+c8wIU
cKC6kMBvWfZ6ymsuXqqvsLQbV4djfgwQUri5RFirC96QMRFNgrzz72wc/D/NBCOSg4ecJE5SE3ih
KsMxBjJiAqilUprHw/LMUC36IjqSged9dZuQgX0gAnnQRogp5lC+mrBtoch9N3fJuv8UdpJf7NEJ
j7jPNUUubeWpe+dUOrbYEyhqnQJtn/MB0Py2PpFghmzfj2rhtmvpTaHDedPyNaEMZC7JxRYfEVRM
lleu4WUfGfatXIq8FuhmK4sXuYLMUBcXZsrUVh9bwgWI2SGpOEfb40jDGqrGALYoLeGD1R2tMkJ1
AVIHZKj/yD8MYBmup2hnQTEtXpJHlZZRW8BV1t+mCk4STOyn3uYpLLjLCN7Y8U2PgFTJdM/1Yz7r
bZLg4qvVvB3J/pA900PmOrQ2Vhj7vtBPTjd74zG1kVQtWh+yETFgUO+r1QUKMv+Am3Ghh7JXdQtK
EV5wz7+J7CubU2DsUmCZx5bdPrewEYLrcaVVUMTSlkbZ+m1f9N71FrDiVyxGhFIg86+t5ih40SZb
VEeAXf2NbAtOQ4gSm6+XxckX90UXNNOrb2wu2/Z5mMBE2MlbtTamFJk6Go4Mq+EZNGe0zIq8JNFj
9Whm/knZnk8LgKjiahfmnuqzt+jiFmA0JJNfAgIckEFPoTrN5eRF7j1Nsap3aZjmlIKS+fKKwZDL
iBUHJG/JgwEXi9BDtvLwHuYU80x5E+WaNDErJjojfjjNW3yX+2I2jvZa5JSo/wbwIivSjiY/6Uqw
xCUo4Usms6KcqkUAkprQzvF6SnzxajMB9HCGH8i17ZpScRi6nplE2beOdmyYoxCAPN8+YkdFhMHA
2VkszS1rdDGDAmOZk5gGDi17mkkwCw4Ra6IcUIqQ8stMYnYE4JLH5RXqnBsiYPf4WqawVgi13SmL
03lakL3Q8sTbHePmxG1U9xb5InEN+vSiserbpui2FOAmhCh7TKHBuE4ob1B2SCv5KclBu1BV5hSf
LNA8Bx3ySlLj7x7r8R1FF+UC2CJhUlWrzcYBeQle02djeVrtZ35L/YnT65SiU4nrXbHHFWGV2aT1
K+xNIn4UX5+e7Rt8tZ9/CiTiBEJpqzcnPSa4/oBSyTKOXbmdX86z22Df4JD1YFheoOM6l75jnJqm
zY32hnx8tWOGL5d1y+4D7hNaGjrIACQl2PPjxItm0hENWrJj8KGvVbeqz3E2PwN7+tg9TKd0C5/k
vlXzSHcy3gnrtlI2TI6M4pAQjZUe4OaFwh4e4hVzscP18K6fSBkqHBIwpahQAcnPQd2SHImd1ud4
QBh14fYBFcokbhVL9iuS37E63gVAOrpe+GNYchuRvTd5JdVf25af3RK6mlvCjUys/HVYNbpLvo3O
gCxY5x2KV7PYxoaVCzZzdWJdQ+I79iYQc6AA9xNZCwxr87nGMTXz4ydlZj4NT+oUzN+5HMYPj2rY
NemGkmbXYDI9ERu9zFd6WC8A6h1yjxwlgO/5wD5bBkC8j5wxfW3JO45pv/SqZ2Op7/rdJGgDw5pQ
m5lMJ69mw8G2nI1Xho9OPB2PqX0NC1dwrjMhAEnkmXBjthrsnpYAx9vYFEcH8QGPnFPYpy+4VHUq
u7AZnxzio4h+n6lPCj2qgxPZMUg+URvufSothSD1Tm76eQkEZ0w9JfvWEdaRLz1zOKzD8rHgafRo
Q98Tyjjs4kcNQpRjhFeEpIYA5eZXG6vteCrj09PN2oxoc/FwWVfMJzxTUVDuRv79ftAZJTzJU+3Y
gRSbo+ejVt5k3142nCtGstm6b9UQrJD3YZkt1JBnhOTDNRQtyUJR6heVF93sXrBbpCaGpe16gH/C
Uwix4Tu6KieAqe7iW5o3Po+gLW3qbMksftpmH8I+UjlUrmNzf73wwmrry1x2b6giQmnTN4S2hBOg
8nQXXR5ZW6xKmg5bMIewCCcu8PrzHa1GG01lIONNZLP4zwTmWNW/kMCrTyfNnLAyd+jW5BeyzKOp
sE15FcmhQOnPgEBAvlmn3Z1rknvylJaP9KvKttgIsCLaQZRmLfM297RzzdLLk1XUu+NpMT5Qjnzh
gTNVW6geSPxs0hm4CasaK5UtTSO2Eqeap8vLlhSaW7yW5OAiB1yoAdaepGPR7/fKUXSracVISsdw
zCQGTXAmws7Gpu3fVz33RQp4c4OK97f2yDQX7H7PnTREV5iOnZE9p3MscNFHX4atYaVHEYJDn6ZF
yAI0rBnLzD0NCzY/oLdLJ5qqa36Pvh+g66AXbHnHcdisPFri38avQwku4yqLx0PCaOCitLRv6/LQ
2/UcUyPfDuAHUYH8kIooXJPFqP5vg9mEOdbiKfdLl0D0gzGrfOx0fs5zbcyLKdNRT4CQDbUB45Eh
pL/NTrUDRXS1qyVXwhGmuVeBdQhsFABE8ppups/6OV6RpQWcNC4pTK924Uv44I8crdJXBNpoGZXc
itdct6kZVg7IQBs0nrGMwhNpsyyvzc+i2MlvQHVCKgkyIHmGRBPtGx7aV4LQVh14juLrx27PPT9/
VrobX+3zKj0gevRxq7mCp1pFmG/Pg40zU6NG6Do9PZuBeiwRNbCOxa8jTkMpp3fdDDMVrEOyW+Cc
US9z4ZzPiS1AbDVV0Zi84RUOieVyqSvdys6E6Cue5fgjWSFBIkzM5WxQ+mOvg+xf+E9CbVGfcK49
ZqhmOXPNr3NiqRG5s+sELAYoVoygw0aheQmL9vG61gbO+HazIXrs58xCeQQovwOYIiWvo/qUKOWv
P/8FSpVLA19nBw9GTorXedqU8CGKdVY6V0uzxSCfys7lGTBynNx5gW82VrewROzbe/q0MUl5Hh5Y
r9Upaywr2g88yU8f79stLTDwNcKVw5K5y97HXEFzCxbhnyzMbS7mC8we4k8Wk28i+S8Q8tdLMsKG
v1wSTekU1bhySfCDs26jK3jOdg0tQ+qic7GmLbpF4aeHH77p+E3+1Y34BkbK2kAM1p1v2ttVeHVr
OiPPUyLogm7auQQqeyWvHy/PT+i99NuvSwX2l8tL1r6HhetXudd6iCrCJPGJzzuS/++01eseh+mL
33DLcwsK4YgWD179RTItmjpdaEOXPPemZOj5SfL9Tz4SuSQi3Av61G+aUdrepNY8yaPJJ1+iAdic
t5KbrTuuSe6jegy11RjhmU2zBwZCZgqD+QDgIPzJbvRFofzDXUEJ+8cn+cY0nCJzkp7JvHLyR9Eb
9sgkbFkCtskc0+Ns4SnOBE16iWkjnZYLSbW7CWakmHe6f1M/QTU2iE/fytDwGLsulvyuwr8LocCI
cPGiKdbYOWEY7pUw0mKOcjSk7oEl5rLjXbJ/eMJ+x5oQj/Xf3+UbV2EMUZ/QJjc+YdGeHGHOI9Wr
uaACiG38/+7N/eW3fYPyc/JryzEt7EtKP45RBDSME4Du3+eJVfkZe8aPX/F3dMz4IBP5NLZmfWei
CuNM4FrBq5sd00fhrX5qmXB5ZfHwLoG4feFhMprUBjtijsuU3U/uOOWbmP9r7fj1A3x7XtJWiE4U
CkiO9DwOtMmTpFjFOzoY3Lg3IBExMI/tElPVzTpvqtfkM3ocbPXTWE3eEDN6twfjrdOo5GE7oNWU
A8SOQpQv7koMq4efdNJfO+L3x/vXj/vtkSgqlVSGy/hxaW+jc08N9OOEWJHHan2124dmlW/vi+uH
6X2BS6B++EtmTHrcTk3yqtV4akYhlM6NI7mfMO/rOmCtOmpkBlnyhq/kUAmzmRxJKg8uSqCXNkiE
JlgcpfTN4E72zUNC7qYcQi+QdZLS9nSdGVtlRm4MB51//QbghvzNIvtVr0yuMoXj3xkfrSYzGkqe
CeFOmibLO5IfCRS4cpq5trnNJw/AtsCEdRhrxJ66tYRxiHBoWz5NCfrh+Ngzq36eyFr1yhcQvXg5
zKP1OBOYDQwg9EgUyutsEfkq1u2JRcv2W0lrjytNlUW0aBZMcl9vxI2t1kCv5sXTwcNRyJEpWaNo
C2Jmi4b1bM7u41B7NgcjtpNdjjI5p0MYQdiIoNmFhX97z044P63iebREguo2U85WvjorH+oZaNl8
GLGJ0u5mmiO44zCC+56DtsaSOQ6F9xlmOvRKKFU4mJUPVZAv1GWNghzkGQCPWWXfz/sVAq0gWrZz
c8p8shktnuNiC+zpy1P0vuEpkH1zMx7QCLpwjeM4bgq0BgQlqAO5/0zGp7eYY21wRhdO7tENd/w5
MN5R71wdk6mqs5Px7ECCiOHlO841Tubma91XsAmcw+JF6sbs5vIJdHX0l8L0bNrETp7x/mNwmmP7
54uRpL9jie18xnbCbn9aPfXR/Pj9XSElCyuDwaSE+eqvY0Gtx018vWO6jiCfqhH9UpZXF0LiTPEr
AX2PBpjf5xl0cawiIgtgz3gJaXK7zUadGNHIy87JnqI9UJ4HVnp/jNa0YzH2kS7poOn1oCciKIKT
n87qDtrHpXgF3qt6L0mngX4MgLEdoHiCkkr2ZNRqTEE7mAOwp5Rg/6Ww7BI7e+znFetKM24/bhyi
70MYzsILGta7VeehhTkjClA5VQ2krsyLZbIk34bQBJ9wGSsFllV9jYEVoJKt3m4o1LIgImogkNZL
eSaSgL8RygERIkE3u3o30I+GZ6mFib6HyZJwV+6wL0wns44fIAWANuCaiAolYJzWQtjNvQbehcFI
aWvYii/onwzG5NhVHAWuIn+TX5pN5GrEyVqC38APOlcATNYEtGWPClM2OI7ioN6pG+dfLxP67xZx
ihcRVXC3Rfn7KiGq5VntdY1VcRNxzjbph6scaUsrQ7Qwd6NqMH9OF/dHtWbgKDtveO+Ok8pWR3aK
QIApTP+6PmgcLZ5gU5JXbach5jag2D+Sg6D49cQSXxmsQLruT5lFjpMAiHIgeuW1WNZbQm92xmvx
KAIBx0e6qBT+UegxcypuRnQpB6rIfxg/5d+dnX75zvJ4TX4Zei8F4YX9he/c8LSM/fYMOeksW7Hm
WNgCILNZfsaD/s29vkvr+3O1bl/uy8xJH7SdudUf1PPi/HR6ZQUnbluPfZCpf31b6IT9zRtIyLhE
ujoNzP9QktKqN1NTCyjsUWwhbZGv+tm6d9G9bO5uv9V8ycb2IM+LOTT0pllXq9Gs0QXnbccqSujW
In+JZ2k8BZ9ndqtI1hQPqC8e41f42X3iEzc2Jc0EjcXVkmciVmT9KQESkr2sIjcg9gwbyXH2HD2c
Xioiqd6vB7ipYjXyv9dp46VL6THzhGUWtkE+K+bmSnLBfeOt6Ih0lZfLCeTAGFRerUXUrZAAhUvB
E1aOAXi6mRVfbYSjIKzwxn9XZ6QS++T2gI6kNnw611/d1rp1PVKM1sp2Rmlh/zCS8YQZk9z51nvV
4+DfUJTAxFVgbRcRSQpvPOtsttKXF3pg+RO4CcBsdUKveRUIS9O+exOneoQIehkrrdmdwSeIpnLI
/H3kMxw6Z2SloHF8bVUcmF7iD1ZvMN87lo5NtENAkC5IBq4PuqtZaJCn8SLxYr+bCov27b6CYayw
po54h4woqWavgorC8+iNZ2NWeZspgj1/oya2RT5tZA+f+nNXM6opngG6OXpAElt4ljyYnrHjFXkh
K1PFAbADxp5pKwpjblMUMF4HhXOyJmyV/fwyFwD/SMj9qJ+vcIwk/PANLnsJkCSHVn0cP6zs6pt6
KS7oiFvViZs/qm9CmIPz5Qclcy8cOcJ6n4EnAmsH0rz2DbefjtggqNYbigwy2l6YDlAxEyBjSS9w
yRqvDGj4W4NrRrdQxGKYSubR3pwDKAGNGHYSgrskLmj1GbUD7DPJzSCG52W6bK37a/YsDQ4gFwrq
F5ORQbP6ow5eSB0zNBEyASt7kd3z0zgqHjtyTj5BgLzkI2LHn3PJXkFkEACN0BlFFZvU9Ev6zZB7
PBYvJHfFb8osmVYX0MQyQIlhRVNjCwj1XrJ5q+GEfAGu6VLedUcDRB1A+KfZU/7dgXfsmZOxICoi
Wax/XXHSodKaLudtlhaUfldzca4sstCkkF4C/Za9JMTBNtP8ONAPiafrNMTa56nmFAGk0ea8uGHg
wWDHREDUEpU40ozd/0Ka3Q/ZAF/L/feNn1YHAjZGJ+VXQumvS6McnbRSak+cRnck8HFSQyA07UKK
yvCG6Vt5eX4+7S8LwR5KHiT25vWNMc+od6PR5+RONudVGfy0Fv5uKfzlM307Z2hGfLteO3j4Bocj
5I3VoevH7j5OexJOMUyWbsROr6yK2W0/smAaY8Bpfz1y3LC1IzzBKt4TqsDtVsD9z7vJs/r0Yybu
b1Zsg8hTrhkrtqhr40z1y64yZKI5lBUfs2eYHUBumFm8xBnpHmoaxsNgT+Kc1T0kYF/R9KdnTPrN
zPaX3z8eiX/5/V17NaPqyu+X7na0HuX4gkv2i9vNSLmSVhfWHRLnN1GQQBCM4P+Px+DfoCt/+QTf
oIxkQmnoUH/dqGg/yk1wQ7D/KzRkMxivRBftgGvQH/nDECP+5vX6yy/+9oQUfZ2nxfjVx2XpjAZJ
cotdOR3rbeXnnnk5m6a0hP0ozvzde/2XX/xtTs67UydTq0Pm07HGQ5mP9a8ljl95mvq3gHLRUbI0
cVGX2MpaFjmfjwKmcUKtP2E7TfYIZiKoGeRA2ja9zpgMF+ctVBbr5tdr9G9pov9/s4pj8x6P8f9c
77wbvWGLF+TNH8Wvyua//8U/tc1Ei5OQjf1KHIdcUM4/vWFEIBgSS51O+fhXavAf2mbjPwl/MHFs
gXSQFy7xSf7QNvNHE9xiJuHK/Cd/89/xhonjm/lt0cW2RgoN0cuaqejf3huKkfO0m1zHQJZ8OeIN
F+ZPY25ukmBy+DH+5Te4wF9+27eXRZduaXW/89vOkK42Xm6UK7rLCXY+5rDE3k9vp/rbr8d6OArL
TREo4q8LkyRU6dCcG7B1dr5OZHb4P9ydaZOi2paGf5EdgEz2t97MIKI4pOkXIx1SUBEcEX99P9Q5
J7oqq/pk9NeOuLcib90sRdzsvda73qGtZ5feKWAcQf2Md0lrQQGrzWuDoVsSAx6KPnJT74Lcl+Q5
qCJFwKSI/+c4Ywg2aNsvyWZCztAB+57WQYbM1hZvuIYII77j6hp/2NlYOV2WAkZB+Dt8+YYOWvM4
LW/39hvCRUu0ydlXp4Tf2nB8P4Fu80FUJD278XY2w7txb9IVsTy/cUoxSRkI0gz8Vokkj7YZSuvM
vkIT2nPju2RGeNST9KDtpKH9tCojXSCkOXZ9NCAwkMDhLyESl5aieHM779GG+is8WmDk3wW/yXh/
/GExgkOb6CHRA5Dg9+u3JdVqk78abEEutK+KB8uFovC0DPUGibWDKyXpe61GHwLog2jijyNk1g8p
lBooOgKkNToyFG3pfCj6WzgH1IjIHKb0Ye5fvYtsKcFjUn7oC3gLJ7h8yqTAbLfjkDIDA5ms5VbA
dsG8btdv0ChunjlefQKX25Ig4rbf6opuwt/Qu2EkDR3nyfjvEwhL23ABhIF4TyYKVx9y2c7EIyyb
EyWnbq81qESG7x+ZMov6hfGoB2cD9m8tBU03JJyogVEr0+FgNNwyOiRLc7smIy796u7kuD6MjTpS
F8wNQZOY8OEM+2B03SRd6BLgzAOKEFsbIM8PkBLSdFRD2CT0Hy8cfGnMes5hegir5NV/DJdhO95R
nMNgGdbTM7/mVE5nwO8X0/tWH8Isg4BZW106kxsk5XLnyrw44UhAHKO7YT/OI/luVRNAk9pbvsv2
Y47vZigBtNyrwe70yaA6ZeiLYg0S6eeF6e3988ykw7QL8o2JD8REkyHpJ+RfHbbv240mJuLGLQ+h
uXQuuw++98MTkqf1YBZEjOSZGAMbDbx5d3ao3lX8od2CEvUwuOheVQW92j0Uvn7vP6pAov0sWi4t
QM5luWKIANL42CA2BG5sUF8JhcR3bm8n7CHvr2YZ4MfRxp7BoPeuIPK4O9iHNl4O6seBBww2LuR0
3BXhC9ZpQdotJovCfOFaDTG3uPVvV3938m6MFqQh9JtOwi56ts8wCtCeY0AORYB1VVpSzzp17TtT
+3po1vGuGKBMONz4ov3jNb4aEQRLQxY9BsVsU8aau27Qy1YDgm52yLn8/KNtGFoLjHKkWHRujMow
zCG9uf/wFSwlrMdnwQDYxsFy9nRqrAzaX6B/Yb4Oza8HoXd8gYfQi2ltWxVUGUAwJKQF/uhJPMfn
URnf42bLoAXfxqBmn1ja92k2xnxuL2Dw2p0BXDVYk34dF9MKRwS65bbUi6Xp3oVN6+8BMs5PT3kA
4bTsddV6QcU+uct3npIdsuONyqLR8/Ci3T9uZ/C2C5jNTVmQEuxqh7DBkeLivJTJQ4pxbxbGHkkc
ylQ6SiQY+xyf20TZ+WcbU+qL2sWXebA0nO4ZhPcaVS/7efae/CUOqcyI7S5dVu8d1rD27OfbrOmb
w8cLwhw9+ct/iktURfgJm9i+Q8fcX4QyzmZElJcQVvqnGZPk+dW+ORiZFBbtfgjit76ve/ioYjWi
SAIWZ7PhBWiYUdeCMt2W0aUMcQDIB3Bbq7u7h+dmyV4n1kIGUnCkU9hUsAhqQF5aqcMQNgBaA8X9
eMRoEnTf9EPF7XhwiJwsRS7CdnDBwN2n/bzMyszZD8hErKAZFDiXeHnmLXcrBalrox7GmtJ4gI9a
5zbLr1144WwnCAPV18G7wBmHct0bFKZ3r6NDNdn1Et38YLmgH5VorIen+7RAb3gftxyVkrnAJbxP
Th8nXxnenL0cPPN5AztSPTvN7e3RjTp2RaZIfPaLt9MaStLev3j7KUwNGGJjbJnV/n28H4EIpMpg
l4Au1qva4I/9M5DeWvr/fnL02iftMKij+9XHy4JFB4Onc47LW2Qw/gXtRBfaMocu8yrU6MoxySY4
QNW8Sgo1vPuhXW2vxaQTIMWNin4X4pHZGxW3tye2IHUfM70PFdMKVm4OgzWtXfwt7o9AGZ6JRTl7
r9ca6UsEuOZVmH7UDRh57WqnAAInDDbUXl2bmZZuN8gksDI5uaXZx5mCOCrkyRd/6R9fi/Z0PS2H
PBxWk7zMRQ54c4WPprvyKGUO5RRoNiZlP+MBMe39eLc9Jocp6CX/62rjL09/xqCM86U1+TgRYmtB
6rTQO6MWf0aFcxs2W3w7bJ3vCnKiqzm7iTk3kwP2sA7mydd+h/0Hhtneu9mHj30uzo19hTLD4mre
NHu5eCZnYtrg60AugcE9zbzGv8QNVhRgNnClH/2byT4AdLzsifreUtpJ7XqSurkcdj0DWOTjxGQD
7ijsF6MWx9H5NGqHHDwejFWhCdLrvsEhzqK633Ld9rHsHNwfzPDDpynDwXzMirMnQahBKUJrajp7
zMWS1sRCsiUBjQjgjARDiHloXn04603tmqf4jOTiMDuMYf/Yx+ChcMi2uEBnvFRGak1WKsxD1Mzg
QD+soUVHZ60C5XewF/CPMlBUZ/PcD8hyOI8PmLBfhWFEeICVCMVrV1UtGeo9mn+k/vgUQf8jG+KF
u4FFWjvpVnszeMCgi3rAwupoiW0OXgLypBzAIFfjfPB4eJwiS74DvIIaS9LE+Wh3aw+CHDLZ88Uj
4uuYh6YM69rddWydsDDTLdXEvLyNl9YdZA2tF4D1O6wDNwNthejWEZ2lX027Q7AGZhy7jx6rUR6e
ggsJhyW2OXfvcvH1S6oW/uHkS3smQr2AnOIPeXzlPmqW9IZIWTDYs6izuxOd7erd4Jx42QcO46bf
8F6EHrpQXeTZEWK0ImiRt8YHlHskDLizCEib7fUdvRujNqQiCxKUL5JT2BL7HoI32OM713ziqg+I
tnRaqhzYqkOthhYCuij70FqxYBKE8PC7CNBNu0K8z2G4MXUXydcD2lXuKoSGclaYsQawSPIrJIeR
OZPV2V0JsWLqEObhsKFAe2cgAZHIMzhFTq7sdsSBujbrxNXOM8N6OWjTwq4E2I3Oh3FhDnb4SXRv
cd2ZK/ro2H0zsrVUhoxf+7enVw6ZCIirBhkWwI/nANYip251AV++2AcE0bs+GN5j9vDqVTvre8zy
iZbFjxkpoy2V0LpPljDBCeCKKc8mVdgSI0yyQ67ETds95n4JmghHi+rF3u2xwXSg82vM2epeAjnQ
ucXP7cnTnbrdnoWqpPwld/T0UkXvsJXcjhFJvsGZyRW+UrnDAxEZXmvqeNBnkC8dPa2v9nUNg30J
LbaTZEwxdpyRPEl7XJmcAz5DEvGAXCBfzvtPfe7wr+7wF1X1n7oqWcOyTEZ5q4A5/VqnH8slkvhl
TZ1O39TSMs4PvyWclqgdZa2d3f77G7ZN8m9dKlQhJkV0yTiwfWnjdo+e+aSF7dp4ipxhCb/YudxT
M0asJd0xLknO1CGIjszPV4VTOJAPfYvVW85UUnFYtESatGv0wNnxfUbpn/TBvZ+vrr1dP6Ff1V3R
1aLD1bXS11b0dJoATpMNx+lq194rqt6hoxetPqBLhXnydlB8G5FRMpPmvqrfgK7N6zf3zOj+AZQj
nokkad5eNnGo+fWyrjlxvR0G9DbCDObbrbFYNl72SSmVHEbq+FzAXL652ZBGZW3OzKfFtKJPG+UD
Xfl1KkfYjYAGUMRIDMc+GaN3xoSoRsWiRJQT4lrWKywNu38MkBlFXwMefXBiAgfIWbQPKKxIIN2l
9+ciq6N9H/Jfl/pnZTwi7emWILYQN/V81HlYBbTTwngvSvsOW7+7eKEa2junkpQhL99TEddUbDtf
OQWNhGMArL2HewbZ2wJhIVFB1MIJJBFKyegAmqeJW2dXHPv3EJKFMa4CNpCWmPlwK7jt3mV42WND
7zwBsvUQLsaJQLblsOd0j6DLl0TuREcUC0C7VMY6zzJvzgyirog8ZqykeG1deyd61t8hYRzpoeo0
+KhjjGZ+LENOA7IN1kgDpOk5ZtuDsIm+j+wI0gyCliE+x43eZB5fRB0pPMR5iClHJgvDv5/sFwWD
5p1akjLEFEtiTqxY7fEzbiYFBk50jkL2MEKBBP5277Y2Y/g9seDrQDu7GqoK69qLDQsbk8aFVAop
FvaISoWjkqqBOSy5iRer7O/29kGF5XeAk28d+h1CHtw9tmyAI1kklTfvGmMX93aoRhwImMiUByJX
1RryyCy7+z1mepVd+K3WuidbmZYYKeOtxv7LBLaGP0DyAOmEKoyIjCgUGz2ORj2BkfrkhYcL02c6
iomUvKIj5U/bcyoTdHU9++pern2lYgb3tE5SoGnuvYD82Dq8yRtUP/IabbCH+sV7ImL09VEZcRjv
Cs8Y7h30S/7DOQ85o+xucERqJ04jRjV74mthHLuN6i/PYVcN5Y+6TzMK4PF0mIzgcUohAlcqQ3lL
fIJ4xhRUCAwoaneENtCRoSZDBrDnmEAZuifxNlDakZJ0iB+nfjaVIuRCGc+FdLF1Lc2PbrVqkaJr
sG9EzqrzDUcx+hdwpIJq3Va6AlsezNCQoMI2dpCD3Kn3/dP4cHZvm52PW+A+6GVgsqzboLPq9lyN
HHhLZ/jSjc5cIk67ML3qIWlbKSzYJeb6OOQwK+zgDOYt3dMMCxDZuY6rEEGhV2lMYrOkcjUWxnpf
ieUMnEO30Fn16ZFlSDb0KvPcP0N/Kbba0oY8kt2HOSgX9bAKZiThHojJm3BgxTQ2Lee8N80N5y7b
MEZuGYY9zabn8CTR8zSuVkTH/VvxjE7L8f44R89xXuie5t7GuNJwWmLBEr52LYnZ2l1cegd07612
+9aJW2WbuhvdT675YCKcMY6F4NU90yxjf6Y1jNfyzHpWQoZTjYD7x4agR2Wy3x7DGgOjPnEz0goF
AKSgF5XYajeuppVlQJ9hFhhzuKK6BVaxs+Bi/SDDeKe+7HJXLkTEYcTv5GVYolrOB5UcFUv+Y12h
HBZMcihWA9TMu06rLXnA2S/dI/IchY+RUTTpMbEmoTbRe7b8Xkir/GBJd9orECf7gZztGOn+dZNP
MPq78gwEV7dgfGqEmpWNIAB5TSQxMGF0eMOfpDNpIhX1HaIJ5oz4WFksQeQA/XZtvRzY8mNgqT0j
7w1zHq8tcaHqHFY9CvVplz6yPQfriKV786hPVEyheTL24vPB80SXF7S/qH0+YyziIL5wgN1ceX1a
0+GWb8u0Ky42VdFuRSbeFXLKXPHyFS4t2R2FYnA4JGFnF+zOpD142uw6lt7229LJJveV9qlTvBJ5
c7Ivo8ZHcEb9hoUdEou7uDo6Y138KZfMncdVnyK36kvePSr9ZmQkDdhFnlT79bEOUOcrURWTBQGx
iQMTz6EBdlQVRZNPAAUTXGZvSwoiMn6EvH6+76zlqh0xfVOAtGflV5gcS18Jn1YZCFb+cpZSfew6
VWGA33DGDR7usXClTwaT1j2GB0EQU2gAtLxu/WKCvrJ0l4PcfnqtCADi6XeQsPwnnPTnq/nC+SQz
amkae/0HJKxyjEJnyqG7Z8xre58YU+GgbAQ/7sD/6xGOTCH2v89v/gtbv8vHMf/4eXjT/pO/JjeM
DP6DyU3Lf2mtg7BB+WdwI8uY0iiUvqpKAfyX3d/fc5sO4ZeqgueMSp0KVq8qvN7fg5uO2v0P/Gow
8oZo3foHU0f+Hwx/lV9nKWRkws8xTc3EGhzvYfwCfy3vmueTiJ3lKYcz0vxwgQDkiFpst0Mrz3FS
v2Nv17JAvEu8a9lbPBX0pT/dsj+1Ar8WmX9fBTIQrMolJvdfpxO3yqh6y06Rvx0GOIQVcQ3g7rLx
oEE5+8e98+9vp/y68n9/uy8fuuqQUt4r+dDozPsICUGg2JhpO6H8gU4W26W9X0kBUj0IXEf/Dr97
aT2+639+Hbf/fhVfdoMdIYPLXsGHxpHYqwCCIOJtMKv96Ax2IQevw44FiN6KxSoYrN/cA5bQT3vR
7+/+5enfK4e881Sy/G0fzAEFFOhZvfXOJyDdbU17EWuyQc8gaybaJ65fb5+nb3bDL0ZEv1/BF0qJ
mpEXZer7/C2fZe/SdjnkW+9sd/2axvNl02JhOvZtE/hl0v77u37Vi/SyQ0e9cNdv/WVYbVR0G7cI
qWd3cUVYJ/nHeLfKk1by+O83/It95l9vzOPcVRXI7gp//vqkHZtKf5qdOn/TMBvJ3g8zGIQDfSRZ
RVossjGOuMugN0jpHwYnX4vl0d3FDClEJz6Eqwu2uDWGncl3YSm9L/KNv6+rbb8lTK6MH45aP/ed
pZzvePa4LgixTnddllFnfUbHcYUJ8DR4GKHzRKqFy2NSX9zlQm7706tLsXejVWuV4cD+cqT5OCH5
ZJFiGg5C5OPdDbyZ0eHVcOKuuPPLEaAkhklp1vaQSM/vkAF3aUvfa0cENBDWI+Qjo8wG5aTlPTFk
zMZa9Oob80twH8n2/eM0vA1f5BZiv8zRiaaTPDUIE6S/EyoKv+a21pI9TASo3PYZey0CnrFG5M9B
jW6jNedjUjt8JVTxTp5ioHMfdF3ZNj8vvOSsfafWHfseM+J0DYtrogtitjzU6VFMHDy2knMHQHpQ
Kx0ncA3BuRiiXrD7oWVsf1AG3aH+tmthS1Cgh4v5C95OzNZeb/dYoVW0evMirZ3liPlrhJwVBExJ
L+EjPiT7EcZDmEqiH0IIuMTVph0V5inxKgmBI4gUtXCPiDmU/Mv2OO0ML5S0rVhaYwLdzK5YOuIz
Vab3wXHIjUqegRE8EwmjiQ7GLFSeNMCIkvwzoyS3RCiJ7BguDb4r4ujg7gdAen6TA4h0bxLD+05o
vB9HkM/piTqbetQb19Zp3U3UMGc8iqMmBVjKQAxKGA6d+Lz28ZNM8X2c1Vw6ukF4qd1Ek4U0MFPD
VuPHOqN/r2fFU1zj5gPh6VQZdgc3VFNYdAOeuwzGw87gST/LCnqHKOcW/v0Dlx3LGNK/UruCR8K/
Xw7AP9wOJLS21gcBOM9YT4PKxclnWk6fb/qQg4R6OnfuCILZ28aHjzIiIm0fMz1YqCmg//gOObmJ
2W506zpgaFrzXOooxNPbhtRjTHIM+w6TAc9P5lEGk+3DFFn9zlHe72sl2LNVSuR51A6jRhmuGZ8a
WA93JxscBoB2aR0hjA+eyWH2hG0q89stl/XsoTEk01fAraaqx8sejWmB+UK5ppMnvYYvJnmFN+dK
vujdPqSnIb6bCbSbpzhMr6V7iugGe5YKsmdJQ/Vdipcj4lB74+vsGZj9B6GozOK1wTFZ2vrwBsk8
6o52E0Tu+lyBQH5zujEjDCXpjRgRlfQAxwG2DPAUSwDEd+z0Gf/pG9p6cJhWWMnQ4mVDn8bp58Sz
24oiTzBz4S7geYakgfzHM69SvayXI3/u3f3SBqOJ9H7l6H1crdjTRicA/nFvwfvIoNrh7t2I9ckL
yGq4HJ63MAkSc2ikxXQXkhMov+2Ts8e0BDuL59uxnxEQLbD+eTFPdVQPSFtLWo8YCFpWjcL+ItqB
oTiEkwMbS1J+4mj0crPAHLFaF2Zc0SWhwnivU6zYIzxVMlxrWJyeMSKzcDmmtRzA0BiWQ22GlWcW
deJjYvavwA0AD1oqp/kEojti+U9znA97DND7Bn+UAm5j/2wbKR6mE/aO0TGoZ91VOTpgAdNJpeEp
4ysyJ7spozzmuOrwATM/hxvTKjweDopnyc6ZjR2xU19O2GHyUbnNp/JAX5u+4t9UUSaZXzAnF8Xk
NYMkEraCimbSCTNf6jO72qdFoCS7vjTUg3J6Suq0jNk1VwxMJ9XkinzpOAbXSLWUzEkc14fKWBvp
BAkM0GnHTGAirLpWOzRxiTxqNiqrgsBFuXHW2MeQARTq8/P4SfHHznEYf1xmrFB7+d5NnyYC2Rp7
OaEnh4nU1/G3gBZ4HvPt1qLto3P7+iYPcalJwUyNoZqW7QhSHyNV2DGyeLwvwcx5pIMMDhlEWYBo
BRtCQPEqBf1O6/nF6QI70LFvIdOOz3BlaWkZSzHp40FEk3dwja2mMkSNcF8YV6PbFLlPtt2Nu53W
LOzK4m8Hgqe4h1AeEAbKPKarp9lx9ox1STzSIzhWkk0vrpygNR5C7o3uD6sKi6Q7rEPMST+Y2A0P
/m2yS3dSwPbAvmEpEHHlIVp+echU2UxvsdpXo2pRTU/TPRvz8q3k3/PmTMg6AYVccA1gM1NGZ76+
xpz+o+VDQzGw8JF9Ojw2TztLnwCIYh+pkRKZq1qxVB+u8GVbI7822Lg6/YvLBAN+ctTb3P0dZLkH
LGRMbSCniCPzmfji8ZnAARkBImXDCUlBvWbz8xGzrn8vaNqm5rcKsqfgaQktStLMXlvf/gRY50q9
N+vimr8tt3BnUKHidXRBt0fU5RpEFbWIyln+nbDgCyD9T73yz9v2pC/aB+lwfdTVnrftQnYu0u6S
07VhI9+Tp8BMDdMikS/gFTBx7ecgXfNiyK25hPvRo9XZTzqfin8Y566e/vv9UL82MQwy6KFUHeKR
BonW/HJhj8Mjqx4PRZ3OoO+oTnTb2TPIYSD5i6XHd8JscbPAcJCkCiELAhS2zXCIadYcxUarKZde
g/eX83FyptxJa9z5q/deP/8TD5s/NFlfBgy69uP6dEYMlKA6wd9fvi89f7xK1WzU6UFE7mPyY57t
BOK0Gu68N5xQLKkfWj4Cv1rMet9Uv3+J9f4H+/jt3ZUvd+d+U7NTKb24OyDZQYLkI8H3K45P67s1
vzsLfIgWq0VrvFaKFaQza9Jd2hNE/ZOrN5lMLrJYTTgAkSGkW1b6iuIOAWRGDig2zhbBJ4LQ3tJK
t8w2PQ+J43v/ar+Zrdc07ui201pQFT1vP2DPWuvC63knwVHZR1Ew+CjfQ39sUN4J0xnVohiPe3sP
xs+2rGx9BbtlzDO4s4/T0V1wlmw2ZrqBh7Dx/czJxGfPHo2u4b8vpy9E9n9uGIx7yPYqzL0v7RHQ
gHI4HrlhUWyIGDecKRqQaII7qggIupPGRF6Lj2mGFuETcqnVC+xRZX9zEb8iVr9fxJem5WoUSlGd
uYjSieJkMWm1LYD/pRWkQ6evhYOpIkJ/f+bOfUfkb1/69wXzP5//y3KVjDt7Sya1y9WeG+tF69RX
OMnRnQzNvqD66L8Xk8EgE+OT50dN8d0FmP/+2dWvG416LQpTaT87B8iiEHPps+VqLS6VWOHz9hCL
ifbWPsnPYPWC5mBj5UH8tMX/KOuglQy3i7UQ6Vq1+8OO0Y4tin7fo9DAlSc4icGOWgsOHGfhMkLW
jaNIbo96tjYcjeG/jPG8HOkD/uSRPLVJH4gX6UGszeYOBQY5jzXa6N9AI6TRfbntLSBEyoQkS22c
BEYTv+7qlX4spLNKfzwPEoNPNB/Hq5mbD87i4PgKD90z4gEN4pUhIqwihUzjBi3eGQ8xOhPDlPbJ
SjAo4eHkKzkFC4Z8XuFNuFGZm2Jb7/c7VoKrLa8XvAkDqOkhkkIwnhoXIiEnyZasCKiJxg0KKg6F
MBjjKGZDLb3F6CCSl4APJ1wDNxCV4270BB19unGCJppJ49K2VOEPu9Z66w7f0zW1bsufc9HtCnvF
ZWGqVoroYethwosukFfRudUCpy8Rz2LedTI78/P6YjdWwvsTkCD8UkyOwo3mSzrOOWFHkOOjFWui
dVDO7IRoPV72JbbJgo5ZjEp75oeN2MSLFx/BjnLbCVzx0a85DrTAdjfhjMZRxHycz4/GD/1Ny2Fh
wspq8KcVPJbZnP8unj4wsDXUMNnc2f6MlWUl7Ha7UdtIr2Ca4qjPpoidPg9HoIlRPLYfdhzcxMQr
LGxSFpG1wQ+JvyJzCmoJjfPNXrT2GBkit2QBB5H9pGe5heWVFhTm6CYICyIJnogfOH2WaqPMcnl9
5jUP7mxrCuAMHc1xGAtYz/B9L8ZOiInxwQvW7lO8+9OlNe5a3tkOrmKIWyX0X+9tMI5qMRBDxmU3
0ffDHoV75VhhP3TSvinCnj0/iwhUH2ohRsl9fsnSAloGqMOfHyaM8hSXT+6Oh9sZ27kYr8EM8JWa
nqz4LgYn4fgaOi14tvBNBmNF+M5083I1bmc3XGe2BwOv3w1bkpwYTJu22BILMApX5745WySwlRhz
YPt7Dj9a7xO+ycxhhLc1LCesvFfshLLFdTnb0nJZoq0SuxMP+oNQQC2rrJhvyPl0fMvbDlF9us4m
7gryZ3tiOiBgSjxTylhohbi2umcnvoejxkKIfsW0VnZrC9K1H3MwK5gezWIM+MFfYpbswwZBaMAV
prOYn+a+wXp9wAS+uQPgDkPM4mhUCbyBUIk7DHhw3yKaNJkdbHr6z64Yz0dxLoh3YGUC5Dn+dGY5
Qxbn0Rp479OdXYjPyJ/XgttLzT346OP4L0JGIO8NUuEQpR0DWUhjeKkhzsMXL6JG5W7xXVBOY4vm
c7NNP2NzgmXXvh6EIVsj95ULmjpTru7mQPYej+YrKgvGHdwTg2FD21hegiSS+MZ0SHyGPaJvHVcU
zdVgzxYQfofBqX9Cu3/e3L4Av2rH1HP1zObW6v/mSjx/2asYmxDuYmXztKaZhR1k67r4otxgzRTB
un93zwGFRB+VIj0bvQjr+xsA/Atn/e+i9ocNEjh8D/Xar7tuc7nInecyz99mu4EaEofC6BIVWPBM
H2KCDsjehaQm02qZEZa5HMIM+iNCQcIrluOo60an1Vu4lsatddoRSzcQmLtzfssgZuP+JxiKvRkT
Aw9CkWMw/p1Vwxdj9X8uH4EKMwRd73a/gMlS07xOqrzM3nr+vt+EiLCvs0dw98zgVtrgGXu5tRHF
3jwL1ZSAMumbXkRv3+DnYuHHqUXl/c8FfCmWsnP1yI0L94+xeLuYGgFuUqbqB+zoHOsU094+8YKY
mu95CDgR6+/mBqLACmNNNZZk9xLJA2WMRxpHcPNGr+sw5KCT5MY55lQadAPJEMstmtZ3iPWg8o2N
K7Z/EfXkvtmn5HPChGnEBzLc3fCDMvKbD9j9Wox8/YBfCrFTdpalW4apafvFtv4fd0rC9kzDAaoB
VqrTDjr1aDfS2fzPpMLRSeKD4962MCTtbLGnysAtcJrDbWmhyX+vE//cCwIe9yRVUrvSD/D7p16w
kjOjeUoKJI3ZgypIgo0tWmbz5SNbFCu4hd/0E+rX6vDH/SBAUyf2Cpsc88sXfivrh347y5i82sY6
865+Fhxwrw2O/ZfLo6NY3b7mwvI5OMgrf8w0cOvjzti4Z6yhpb7CuwvlG38frJTc/axx9XmV7tAO
LakHfJPSgskT3Ghxxiv5m1ZM/uNy/enqv3ybaqe4aDv1lb3pHiITQOSuewHka1U5eGF7t9nto+pZ
+Gh9k2/fKr5+eU4YsOEbRmg4TWDrltD2sD99T/fd0qybIz0qdEhMTDQ2YtbRYziZpIG3dgSCZyvk
4Psc26PZv6+R3xr3r+/d4gk/vXfXeOxuyx3vHUUcfa3W42UvFpDuAAzxYPBSz8xtkAr4TRwzkvA/
4drQbH0rEf5To64oRKmaio6DFrlov1xIlaunXHmctWkhbM4gWbhB6g09azCd8rH9bz43jMbfbros
/fR+6pfNXaqy/Hq7V9oUdZyIs2GDL12I9iObQ/+SrXw0yUWS+4sFZydFfS9Aar6zUHGbMNmi7nDE
bh5RV4K4PzIH5YkK2QZcgepGd2ajTtBEGUdvL8A8PtrNoDAEr/eZ3n7HIaT8QdMZ4r5ArdnxN7z+
58ULMfAAAvGjHkU6jvB8FxVhEa1wT7jHBCeGmE5nfnbgP3E9d6xXZx3/Nsf+G5Kvc/1QrOXZej04
KNUzdaaI4ghc3o84/J2Gucdmc4pPVEXHrQZbY/VZTeF7x5sNMybos7xMHwpgSk/RDotuGKuwmSkg
AJNyUcbl9EWRmxAqJiRngVIhmEfHOY7+EFPZWSwQhDg2TXtV8goqgWy8lqiSLoebQCKz0reLZdhS
e8vRBB+rCSEn1HqT2qKdmnWFHbuV61L1pnsXFIRFqHwiv7AjOn//Qr25GUXzeZ5SBl7djCZjpr3c
Bhf4H4bl22J0dO/cS9xxLfmAS7uLs/B9ekxSE99YNN05tjbX6AraxETrYG0hF36+PC+VABasbPyK
ZDtRPnviLBL36uUhcsEVDp0YPFhnGItCOds6drNiCKsrpUzdiYkNad469hfwgYttqqENuoxfKiX+
hGDXRRxHBmCimCuWu2p/xUq9lkolPMisrYDr5q9bhphAoTPry9bY7g3rFdRR8QEfzVHHWOKmy5N7
fa+HGo6/O8JJMI6x340QUzk39D9NisRRyJHSf5dVd09CJoVmbQ9gqcj85BwLp38SBtywalBDf7cV
xf5QTyLUV2g2xuyyU1RKw7td7rx3UG/3Ggya8W1xsz66R4FTEQz93EZocHZuIBpjOe7izIPiGmo5
vPpE7U9V1+Ffvl8+TySdvIdQPe/c3fEeV8GQhvpl9cs5nYQz4LFBBeEOQICwGsAKyYZLgOzybeg4
h+Egiw5zRZzC8Wftb2ZZMI8hrNHLzqJNL9iPxvJZjA/jRnxqmPVaIMb7LYv/Tk3lH63PyxbCO7F5
/vLhPpn89dyqTeKUEN0M+vXwQbvY9/rcmUFpWw0dxXhzL+0RrzW+jDRUCV1qdECjkzeiNms1EBww
rkxjU6HimxuX1tl9cA+w06Gizkb0kLjDUnKAvYvlxzc7sgLz+Q97E3GTREQS+WyYX51kuufjbWlk
ZneqxtH8aWMmNQFdg0yJzC3IbKxDPInpH8ZRmT05hKTtUXY+jOQI1T0im80Cdbt2fPkUiMnSDtyr
1XM7bZFxLRhe6k7v7gAXOcf5nCo7YWcZJcl+yIPfIlmBuzoD9/XEHBrXjM7mKKpcIMqhhzbh8oq4
AmggrAwIYSfELQL6OntJ4SfsToTxDpqYcOjJK0rFg7wN/uiR54dgUbiLqj/PQBaBbDhQxHzf58ee
SEgEnlTjHKGXPcGIiVqFJcZuk7mvFc8zfurEHk/4sOKIpiYNAtdF68JkTLgrePQnO5FXBKipARnA
DFbYua9iYS/oJtoxB9S7KHol87keMlTW/CDYOWn7HG/xHEyvMbEAbzL/gn9TYIoEngXZIkhPrbUL
mFqSQO4VeNXcuFmliJNjC3steut4fuwXbOsjmxWBX9YRwOJ1szf+J/CfsP04xkxnVcdnLolBUTjB
tgsfGrMjtti+M2jixgSlNXHdRe3Ec41DH7kSkQU0zY1VfMyNuSv3z2LSbPOze3l/TrT+BL6yeJE0
mHo6fW8gglWyKOGAcoRZSdKNAgb8NOF7SL9sOYRp8G5PMXHJ3AE6dbuiPAJjwGNcdPCOmbB6SE1J
vTZ9lu0mCLJ5lQT4uge5cBnW3IjHhGS8E17H8gilbM+AO3OMO2djuwm6SYeOOKJp45ukVAoC9rnM
dLcNuKD1FLjoKOF8Ji02eeUgXxCndQQyZIA2uyzrNFVqwKHM5u26wCqrU1dwuwEW40Sa5mJRDhJZ
TEiPZq6Ld9XLDjLXSy/snqJFnF8rXCQlwbnBN9n7b5LOa0lxJIiiX0QEwvNaJS8kIYvQCwENwjth
BHz9npqNjd2dnulppDJpbt68KWPKv066k/6Vn3/mqOL5bjL/ukXpr0A9Vqkzjje1/fc3p7TI2XUJ
iJ1DeAUe6OkU/GZW25mqBWMGKGd701vzIfRvpSl3wi+GEE7nX5l7o4/A3yFFXhAdHL+i0LkTYZi+
ZzErBD61owk7ND8JQQz8Z5p0addGjXmqRp78lPMry/uA1Vulixb9ZnuXdvNNSEsMLaBFAVVfB8Uq
0XpzODVxzYOHY2815lwcKTV5a9Tm7cRuxGsVjQwq1gCQQ5166lNUaxym6moWF8DyvZ7wTbN1NCKh
p1o1pA6eYwry/v9u3wc33MY+eGDanR0N5ZIhKL/hX2kmkQa4XFn437NeAIO8pAf1aY1sd+Tpvt9A
4/iBesdaEHNJznG52kk6DKCXsgBYBIgoBCFXitkCYNK8gwJppu+zHYQan+AwgRYirhWwKTADb5bT
xSF2FuFII3Mm2Op+mTotKVQglu70WKUvccpJubslBIdwjAnCVAjiRGtydIT1F2OKUkZijs1V+ZwQ
GF34t1B42ma1cNFn4182LO/rOvlXZl+kd5Be4XPG9mT0VLX5rKNd3oPV2OMjweHYI/+j55omfN00
UzoAhdMa8e3d2Tbi9QfqsKkjPsjoYGfMEQ+Pye6ytYdi9UUfX2fuA63OtIQChK6KtuQY5TmGdBZ5
fp36uu8tNl3hqUuvwECucrhaYRhiCP+WI0yz9zDDHs0LZlnunsZQFMXb3HL+uHKAwUtlmE9FDoiJ
gKAobmzPRUaRNlUa5uy+wOYrUKVsHWWY9ldA4AaUCy61Wr+OsfLfBH7DMXcGQXk/7yf5AFLOOurP
gds65hdB5+oYVqh1j9F3B0nd0R0rotfMRljkt0Z4ARx9QqMXb1AXrEJt9pXvJnQb8N1Rx9f/bXqX
yj09Gzl0ACrkqpeIkyt+4MwcEl2bjLrmh+Fg1OS4bG3pY729KEqOYXKyIvCRwtc4RW2Dtit1K+Jf
bDlXnwPRWETGBZ/s+abf1XEkHjO+ecm4r/B+bGxY+iwadug+BMDuJp5fhl2Iz6JEs5qn6ob+1VY4
PwplCjMgaLTW66uR3439iQ/GXoZf+FeQLdSiF/6IChCnmZ3irGOjNVj0uM2z2wd87sO9T5ldcTLb
yC4IM95aG3U2u3ZKbG6EJS+HbAXIat+J7tzZi+y1+FSmb3VoYu6YXFoaFqzOV9e6Yh19vWQnOl7t
V5xXHzeMiSu/wUOEH3wSzG1vJPWIgTIZtXove4Hq8081dqJewOZ/owJMUntZNC394b9VlMt0Gvhj
SMzrPhL4Cp0cWUXXLHY3cPOyM9LxAixdPMIsEqLeqr+H+YlxOOZqBctLLhr9zoAXBgAXAEtDdtAM
H1yNAAHGxIl7Dr7VVDflpIn6oqZ33KX5TtKUuSUUBjHSK7XF1DSVLX296NI7oC1efUXvIatTtl5D
Gc85UgzSKs5fjrhebm0f7Sh6D2kiKLu1Tlr0v1f14njaSaHG0vYRx5iFA0mJwHgQKnBrwsJ/UyZ4
zpHBkUdaAjS53vleE2HRKJt0yH9Yj/KVU/wU6dAOQ1/9DYBdqsTENXXaWCEnLgzbxorKJ3aabo0R
A8g4W2w6upGCoSr40SfdaWy3A2NGhKsQftH/QUL+mXqkA3AkIu8zZblPV95oYBUM5cZPnwSHjN5c
xC4/jGoAiYOmRB2TIiKpdvSifVVEa9ggQ6e3Ff0+6ajq1aVD8IeQIVDiSUYHSSRi224i58HStfdm
xG9xxY5CA10B9m49lfIen90u85FhJ2c9Uaacn67ETfTiZxblg52lsPlRv6S4BHsKej+SIyJ0RnpM
oHIOFrRddSnGMK6vI/t0xLhUiXcnpBnUGnKXurIEvRj1BKEB2SoBj6oeY4j3FevJT3sEJRg73xl6
JUgHvnBhKcy8aHkeE+BIMPd8M5dakQTx+quvX5JQoYrghOV7gjfBgHv09SyuepLYvwNqt1W1198b
Wi6xjObjp1dbfb1ggl5BZqnsYzfFljwqz/Oqnp0kJ/Lgr2LPrvtTHGdku3TRGNK+yWQ8rRidLiH2
5d0WE23FaIhRPzl3DQ27oSjhvoW3JGVaNBoaoVnscxYMvijFFpJTTUeQpre3VWh1aMmUXi5SP9g0
+ClcF8QhAoDzR6a7JA33nLCzePJGSL3yqhTMfjgHhuF05T5v9zH0iJ+2/r75wu3J0ElRKCUQoDlZ
/Y1BREs4s5zU63GGHubJQahKYQ8P+2B5VENQ1cVQKAt1zVITPfpQZax+Xms6tvLKSDtifEfbIlv+
QFyPhb9D/CQ0Lwqei+IyORF23uaBiqvN4XqEtow+YWT3OJsU3PHYvr6IMMpjkxowk7Y3JsCN6fmY
tgNGvsAeOxeiX3LzFbVAnxuHVyAJ67MQLqqmAlDlkkkpJzADhGG4ByMBZIHAZDWeZ3dTmx4Toun8
9pdjqceCUGVECWorVxcz7bJ2bx2A4w0FQI8o0dlkiSPPZXS1IS8gVrXv/sqtlARLHj1UqQ0J1KmY
eiTlJ5CRffBt6BX2QoCvgTKv7KjvjNcnaXfZB6LakLAaZiRXniAdM5oAPZN20osoDgMCfrrWDiK6
WdXJyFCtsxKKOO1Z4u48KGG1TBDzfPo74Q4HZjbi5F38lu5y9cind+L3w0wTiaClIFGHEMmLCpeh
+YyZmywvb9p84G4RK8nkYiT4hPssYkZA5gZ9N5BX8xHuqcf0vAT/UJPGZgGFNOiYhd06Mp5UXilP
ck1gQRQ11XpmZBL+aKENfFQh9YfLoLbWuRISMtAiJnek8R3EZSjA33z/nqvxDujbHGdFQfpTFP0X
bsuWlVGLrkb6q7t3ZsNRVntuEUniTY89ltf23vNcMZtO3C7F3qB4lKy74FXqtxZBFbXt6mQRGbCv
XyEzzcgoGH5nT79i5xuFPLCILad6b3hnknWa3CtYZDSBMoxNXLYs+xb2f8TKE42y/AyvpdxH9kXc
w4X2CEs4EmbBjC2bd6wizO5hkn858DgpMz76jsk9OsZlE5BuPPJCZzoNgaFtt4VLSS2TxNYgZ7Xp
F4vIzz0MzUFAepPK7PAaAGtSxbHnpU5kfMDGyQ4vBFriPoPdWWT7AvJAZwZ1uGLc2IuuQ4Z1ixuq
hs2M9+7YbtcIxh13ngVnHbaY+wJWsW8+p4bTajzzi8hqwTo1dGupzPLiq8N2XMGFGdM/q6gHkIUJ
CRo7OlhVS7fdgwjEZPzWLaiXk/kD8OdnZLsO+hv9nL7k2uXC3SymjVdJx6uqQQxTRhzeOkLunZld
RVGOd2B2Gsfk8QOeI9IyUzIhVdj6ZiuMu4YFh397SctXQKc+GW5EgZe4AkmBCrsdX9EXwrTfURfC
mmDbDiketv2AnTFb5IRb/pHAtW3lRbnqItSvAu9/OGBZjjYACD6GR9fZBTQdTEq/W3N9X2117pGK
abDvbS6JnUTQgjhGHH0AKsBBpCQ2Sk7CSKqtyYKMAFBFxOm5v83qtGHBq9ZHpUNJY8Pa+yoroL5m
yIyy9bhc6+V6Ueff15SLuTwwQNYQv+4UTCPb00DKRE2vaMdhu6lGItEEVN8Vw8kZjj59bR7PmrC6
fC4+Ord5R6VzDsthyLDXwr8uC5L7l4i4Fl+reGmcHnwuEVhJtaH4dMEKP7X+MyEdMzFKDE+y8DyV
wBCxMaFGyRT5/InKjlt/LTYHFVy0eTGHOXkX8TCmikbwY7ywDm9LM9mnsVg1Fqil6eySzebC0CTC
E3K1khCwS7zBj6650+VzHaY0AFjjR7CJY3pMUZIBOwA4U8xYoqtdmNYJ5GaGM6OjcpZH4htiHmTn
/+GaA4izJNIqnYAvljqU4uaptor5xfQN2Qa8lPCwbYSpCsefmoFELTTqBuLCWe43yAtv3Y36ozRG
fdtqBZvF3urtcjL6L2RziUSRiudPIdmZwSd7DNOTfFrZBx76UAq66WZ47Iu9/Tq7Y7H/ie5e/MZW
70I/93trXdEItsveh6PWKnp5edwDzdyJddD2YBGO9gmhV7ZqKO59k9pd/WDZQbbPFiFZfoBEf5FP
Uh8ybWLqpMegTcTkBMH4ARnphdGdk5D7Xp7rmOtuxp3fcrBegtlZHqFO+a+OQPBt+p66ckAPAKLo
4jMOGqNwHAklh6/geMwV1nNsUz8gI7zagELFL/FUkFHAo4TyHWWZHHmY1JuCZJVrGdM5elwhcYFJ
epqFx+AZ8fkbiic0IX/kojL9uLgU3cIeUVsb2gEZLIAKgQSthfYK6I3VZD/jTTewgOGcNL49pJm2
RPgi8sNelirtUtmPCnjR7acgknyEiRXlS7RjdcLmIT4jjY+ys/77asKKMRrW5tiH+jdyYrLqh3Sc
OAZAt+anYGIgymMxvdmhkn5vAOIUxNSS8cWGY/J2Twixx1OAk72vxaAxqD+pZJWp0Ty6zzZC1+fp
VyX3xwxNx2pzTgn8HZ5hdetSOkLUX8X+vPbtCfi5rYlgcbYgPWomqxxvgbuAqKZMo6xpEiGTGMAr
UonMEC4vTA5iUrXgZ9H5V45j86DukNWlH2H9gs30aMVOegYNoMKbLvLU3AzpGB8azVPfEPNNoGH0
GdghZjfDcgjQMbSgVAMqvjydQySL4IrNApM9bkAHFLXgJ2ghj8Fr4840VhyDnjP9u9hTC4Rql4hN
7Y1/4u8GzM9gPHAXcngz/fHOaktT7li8GYCoccOf9C+DEr49NuQ77bwMmhpgBrZ25AaNswy6VdBi
R1GogOozf+z0eTC4CtqvR+LxsvrWeeSMHgYci21ngrhU3//0TLoOCoYkNEBrlBf2PTi8V+dtTOZo
uTFG4e/8RlB4D0z4I6AY01EPmYjxfS/NHAY/ZLSD3tWMFVeqTxYMDjcUbIizPxr8JqZkhClrVHh8
vJkfL71bZz89hCBjxnWb3KXzfenwHF/Zw9K8HRIPG1g4F/+JWPkda4N6tocYxuR48G9748iIBOPw
Sy7aFOrxSEcRo4/dEt0O8SP/w7/hA2r2mSFwJ0r3ZLDHi+Ef5gdEml8JY8bwXgq6KkjN+O7nZFjr
pX9ScDUAjWIcDhStiS8bRgiWedMXRBethFtXKxwCLT1O0gPM/E6MI8kd+JwDIzXBORhhMwl9Vd1a
kP4wXHRoE1kqfL0TYYIWpsZsAyQf119i8CFRNgVv1JT+z0rynOl6VEJAioqSGSBCVf3o4Hf94mMO
k2IUkR75F0Lxb3YHQE198KX97BciXymLgVWWvwl+/M1lEuXRbsH18QEU+nCDKP+1xuLVZC1CIkKj
H1usaAyntDGObVKfMTacxeah2/J9FQc0Es2mVqw95BIVxaNHMID3Uu9UkGkQEPj3uPwHbnOraGnE
5xQFqS9Q9788TxUEIV0rRR0HWITP7bSYFMagEDqy6E+juYNJ3FDrhKBFQjD/FFQ6HNc4NoIIV62e
Xza+Oj9l2JBW1mqJkR9k+jpPrjjdd7Qu8DGoEqB4uLZiCN4N+uQw7RQE5qya+LJGjk898M3ZP9A6
UjDhB9gd64hrEHhWtLvOBDhzJ6X5LVYtN2z8q6JHxR9v//G9xkKVTyhFbE/WYQsAlarayGaUchvD
b9lnfmAGnshP2aHXfgrTo4FyfbRqY3iIotD3zQm7nwqLJYJyVzWOxmzNKINc9AG48RHZZbI4lPlY
KTq0XOit5YfAEpThHTI4+taYXQTp+Md8n+k0+Z3F9HySFln7aK5MFkxs+QvEbCDmk+xI6l/tBpIA
UrqoRaBoIdwLE8pkP3Of1mdzMLLzX3A/o1c3qPVGh7L/2HPxW0wNHiJE/Njqs7eEqdEdIXz3Ma5p
dp5nN5o2COGtYUuQ6Yynl81Rb9vQ/prkwYSUPgbyadxUMY0xNy+M48T6WX9Wx6G0tutAImwTzPFn
y081n9GOMhC7+Hw2fwNF5EncpKPJw4b46nQ1G9xvY9sJaSRK0HACvXGeGQFv8jZeO33ygO5W6xO6
V5j/yvhBXVVG54siyI7AZDF037E1fE56X3PePGzU4ZnDYnS6PJNBmbcnji0MXhvlZyDUsZLeAIiO
0csxHXwFqC4mG3PN3Hgi1bd9o6uNmnNGy9piGm/U4v/t5cT6FrPpX2e93ewt7Z0/7dfHHQcIOcuQ
fR+5bOCVunu8b9FgbbdHevsnw723QkCOT2vPe/rrJoaMtCo/0V5SN94TfDF0r6AchlIkojlwDeO3
PYS4p8faFRLViWHGvVn88ZrrEimSFAXFeNOiBVHi7babLq4brSrAP15xs8cRLryWwfxITubW3Yqh
Jo8ufZYc/l+6OkyxK+0FyCptHP4YWBs8C7smyg/ZJLi9ge0abf0nAm4d7n+LMaSAp2RZWDsgCbFD
51J0GQUod46Kjtg7lWKUrZDyLs417/WYRQ28Qu/YA3KP6g8bUwSJXsa7KEa+ziC104NrKcD+FPJz
z+EAKH1hlFN8GhLSVLMd+Pc8+UHiAWs4tN22JHYsezqHf0q5SL0aVobLDgZrpBfT7G+DttE3+xQR
wa56iBVTrEeWFlBtciT/EQ3ldLovJ9hUAoBRcHD64esM8j66eAy42OEyeNuP2YMuOrjwxv2/jzlC
3yLfV94byA7GAHxSFbpjKPdBiT0+6UAjpYmm68J6dlBU60OPeLk3WizAvnUfKK3DopGhv/8Fn1d8
h7FTWcGXf/cBKBrFMVXZhLTM8dhGAlj5yMmc/vX9thkshHaCwj5D+HFCxf3lBHjnpzGFvtDTx8Yd
lRxjTLAgxx/q4VOUDVejm4j3anmcBUbihO9mbD19fua9vJkUORGOqR34FqeB8aH7Q9CbTUx0X6q4
6DK5o3tkADN9CHCJIrGVd0zmp2uQCFCQOyhQnFrhw0KCiVKkLZhs9bMMwqLJZEYL3hTi7eDAf2Lt
IAmaOk7NuB411gZZwkMwUd14sslCHxUMlGChY92JaDsWHUa4LuR4Ng9BsNfVtYXVEqM7fpAbNSaa
y59UbhEYQp1xYfz+kBmGTuPTp4VuUHdut5VcPpE3E3zlcE7XlhheVHXrrUFwzxddM+8Su38t7951
GlExUkaSb3bwxZfNyztjcNiQp4hIEyEQYAFGiOIxBxVER+EYDHuaNaI7Heoqa2S0NHKKHwruLZPR
CtzmAb+uVQ8qd6HwW/8czc8zQ+8F9wE/NKg4C2F3kl4jQnWkYJVENV8QeuKIfOrSVyr/RE/PERHg
T6C2o3P8mQhwIy3SEGyiKtrZyvRn/8QArni6M9MHE04oi4BcpvGzLX6aPGcYjX913wFkYGarfPi5
h3Dv0kpCJVBSEDxQLX/INiWVFP/F5OqU7k/YBrNH2evBwRM1HA+UiFUL7LQf//3axt/m8zLxfXzk
XWkfpyrs5y5OftVssrgQhs7nt5juPLEIjcmJhABtTKURhRjvlUkmNXTAzc8mdKCS5hZkGE8xe5nT
TfoqmQNDB8fdHZttZnnc0XjkXj+yx6alGU6np2/QJT4wVvrAMnPYa55rt6NC2VXJzVZ1xKfH6BSS
Tzzkph9QuHx0xfjiLuinDXYv8+ZxGI+2E+KgISORuRWFqrORF5TYRFVkJlUVKVEJFBsPw8JoSe/t
DamSjFood2HqscS4MCQY5XUsR9V5D357btv7ZrkP/NsfaO2ntgfjGTrPWnL7AzqQ2kul/mbPX2+f
Yn2fHRd6VIFPoifnHyHfN151QNonGsTghElHJY2fEghxSzOz6iLEi4NnJECuxLJDCZvMbmZf8sxP
hhfmBI9T6GIRsBiNzGT7jdVAjFKplJVeKZ+SeRmX2caJHVXdTFv0zhAHKjocFkCc7vp4JFb3gNlq
QKGwPNAdhi/1npGXr2mgre2Tcn+oc9BbC3GCFEC0nRl8dRILMChEM5BRffMhO10boExAypOpm89p
/gmoYDxAHJ9We7o3nCMpHkEb446PX73DeFdIAWeX4grfszsgzUtLxTNFjjKACBYR0NKCjEU+W238
PDNjxkEXK9CV96vX3Kbk/W2UUbqTD6xbjc6FY9sux+KpmCOKrKc/2lZD4O0DfoedrBN7HmIFClIG
lVnkxKP3Fkqx5ZA0j4OB4sKGwDl6tnWEkgEFeNS9eomjyzpxFPlNXK0NazStoXU7byITsgcID7A6
YU7h6XrR+EHg+vmau5GzA5qYtRFLSBZU5r8FCZqa+7Ps6NlilbyYZiTdDkUt0XnL5YAzpyKnJ51x
NNxuT7Ln1R9RvbxoIanYKqUIsIuPCYiUqLOAbrxAlWoI6HFdLYgANbgDNA98BmIJATudjf1GN2gV
QVXzKbcw/cShVJOH+8Rve7PnKXj3DcIQvHNKsjvDuONjoHp1OcSN/saOu2N3YPYm4JCwxojsVKvs
gGeD1yavoGpvuS/eJdgop5GW39rXMrfL9yB+bLgsjgtf7y0CdBaaGwKQoCf0WIFsbm9IcV1A6a1G
k9X7ruzrUYf0y1gvZKP1W5bcSqAW+ALA68kNbBQlzQjDDjsTvqrtPpcZJDRSFCWsDnx0RyCOIdFN
yGz6Ftptfad3owhw+CiKxJM+j6+oe3RLEBXf+tPzFZz3hiz21rFbN7hr5po5o0pj58khXB8Gtnan
zC06FMNwy5MhshF9c6QK4KM2YczLOKTD3fI9GXcprZNbjrlRRit56vev0XbPy0VEJfNkfshMaejA
tRJoFIen8buGo6jRUCx7c4JIQQakV7sOiSpxgNvXaNv31SDuWg1VpFIzFD0UCfvrVlJQx0EJYqKh
sw0h5fawP2aftI8w5CvfLev42vReJhDgZHBDj6t7MB6rx2obgp/bEP1OxgA44Gx+u8Zh5CGfetuK
7GyOt0598pIK1PIlckVGwy4DqqD8vvjidcQwu/elRkc1MgX9hiVHJ1v8lsveTl/W4gDjZFN/DFB7
JtG15rBiRcauIev14z8a+p3uTmmZos87WLAfizvf+46C4cM8zg92B+W7SXvgnOpJR9mzhlFXN3ur
iUuZtOZbdUR2RvaMzpxiKlVAYQCjXxguXp//Q/9agqC1diTniBGQdo6pZZ01Y2e9G+tN6+/QOCFv
3Da+X3TTGchMO6oxvkvDONzlDMrldxT27yjZGohgI87IyE60dUVH043Hzpj3wkMwv/yMyfZMSHMu
rPkuRqaQJEsTM/AfFkJO9oRjh0Cr6KFHDxkVN0n/SufvgTAaWcu7NB6TpfGOnsFrCuFMHAxOvX+g
U0enBib3szWVzVP08TtAhwvjqhnU+amR2dQ87bdl22tNSQWBFiY9m78QXWe6fYgOPohio8pCQfA1
QRsH1DYhGNCSuuhZdrL9Q4PRMJKP72ZqHzgEnPi1tl7bd7TtpzbFM7jI+Wd+t18UV9jYce4msC37
a4VsJqpOMpkACU0UdLTMBkDxZsVdoa5g8ypA9icAdlWfEFHLpHEo+VDl4QtFnvppAtYcqVtbIPCA
PJ5oA+wrLmtAGesA/xJde9uNEECukMk1gyzh1suk3ZEK4X/ZUaLqhFP3qpN1ogkv3F6IdCFLjkFy
64Fw35acfyrDHXhuAHcd0fSvCO4X00VonRuN8CTNnPeXGVHoORgjOzuvs+rbxgT058lT2snOim6y
srX5eK8qh/o2hJt9t/t65iqxbV0Gt+UyqIl/0BmePJy+1ZjfFwqOwjr6o0krBwJ8GjQ1E6Prf1M8
IUTYtp7Jm59g5kmp59lwGZByiusf7NQJXXmzo3N+c2oyl5WmmL+UBMTzCw/M/wPpclx4mYCB8o+Q
MlHbnDVzQit5u8vg4bjuwNb1B5B1ZCcBlCh0LExVVpTXVQTvdX7Kh9Z84dEaRt0zcpt0JyiPvSCg
sIA0mhmzi2dgmUfguCKCQgD1ScE5OpUIdBFk1Z9Hx8SlC4AiTIScfGJDuWmF1Ns8pLSRbFCCBy4q
5Jzk8x/1qK9u/UH4iGeTiQt7OHMVv13RkV458FmeRyDltXVOngPJ+XXlRLNwUH42P8SIwAfDnB9V
M470ZlFexDfA5FQRmY4/ST5W4N4dJkPIU8X6LULVr6/lqAlu5fw1MSgins0k26LoXAuIApQRo2ZV
PfirYyibVtt6UG9i0IgCpPTqkhFCYUUqVaCppWdTgVLX58FPuprB5Sfn3CA3u4Y9m/qcdHGsboCo
vGXgUTUZSK7febZmIW7IJTNd7uRcutbXGbSI2O6Jmz2cT8sIRmbCrA2xlnI+tEbItOyY9GneRHDi
pWRrOqTWJ9veB5yBX9DFHZFxVLbL0X4uu5R5m/UX1zeQI8wmOiV/DKdD0rTNNcZXoyuBSqTtoceI
t4I9XXEJLXQMTKGUU6wgyPgMPL3x8zNcNSGF6hzEuqJEGVM9TnZRkrlMARTY74/FhagNpUeyo4mt
9i/lgxK1m5DniPGccq7RJ70EvtAxCy1c78lVwwYVSjySc67jvF4yUUccQWcx3aiuuoxWFYcfOBBk
JajYtjvy5D3FmVyYSa/KIvZdk1QAWywA72O+N9RNs8EM3xvXGM3vzqAZ0uQBzmPT1XqClTnAgBRL
2Ohg05pV52P1wWIHnQ6pxlri35Lri1oFO89PfcrBw7q5w6vktZdLwhHUZUdMA3wqrdb5RMk9wLey
qZQqW3dedeHgzBLGZxEu1NYpyn4+p6jP8HHjfENt9GJd5JWQ4Sira0h5fj8FT6MHX51u2ifvdjsY
EzaJ2zfAzQOJdMn0AVQZW0uv8Q07yQELhl8MMbf+4a23MzgNtE+XXYXx1ZNTenpDFxpY6B+PaEgC
cOnK7h2zfyKj1RJKVEAFWyTeGe+e/5h8yeTlEiCxiVevzHlDnGRaW6zqdebq7ZQjNYDnZVy5Sp8/
75c859rFPPe5B6fafvVM1JRru/iENMITuzE4mNq7z9VoZvDz7yttrk33OC+ybuM1whyrvVc0jdHK
Zvigolm9mHi7lXBndg4Yeo8W77TL+Ljd9La3zghtll9aX3YUlprJc2hcGqgYrtSk8fsy1XqIEcgg
6fBjJ9GVPtsrB9YZJoDLdu5tzVtPlc30JJNMTXiZ52JmuER/W7GuLlaSEC4t3ZGiqFBOG06IVv/g
malnTD4bhAm+jMLEbE/pflb9Fq7B5c1sWnVsOTfaf5O7sxB4FuyHtP+Zm7feHuqAQcrL2kEw+jOk
rHRl9YpWqLddz8srmq5jdl35SGtnwQ/haaITbdDc9eG8Ikn78nkHWmrhfiI6gA0GsjkFAVFHJKMj
DLVoO3vJ/cLoDPSGB18fNSxKPlbEfSgb0fEoOYKwvbC0jampaPl103uzPkrHZP5349VzGL1AuYT7
k7gMNwl4/r5+Na6KNgzDYahUjh+zdUJDTWLD5CELXWzWB7rhW/MqQsX1j7hJic69top6yQW96ka/
CqAWPH0Cj/V3KGAjVniPqP3W4T0Ya+hDWJMn1+xgVFX/IrGz2hwSL8IXxwqc42zVu/hNO3GNmCqf
T7+sVU8Ifcu20SHjvFvO4gL3VpWUFc+GUS8ImWkkd/chZYnbS/46kysJx9/opPdhEdVkZGYIugQ4
QF3R1EfnYNB2m9FsUDKF4aQfJj2UA1Z9Ar/RJ+x3jRMFHhA7zFORnyZHajU1k41UkoTNrZkPikOU
a/4S/Xd8IriR/3DR0PUhVGPoHGakhiz8TTYd4/dRKtJDVL68+o6ZMxTnMtl5wR6FItrk2iMn2NkZ
lvQm0fGCKwvPWGOqpI9JTzi6LXJxpuCCgxaq6cAEbwHShz1qckCgOMywesQa9wXiSD3NYKaLnowI
sEGvB3bGD9lFe4yOuh7daU7GH+lEUsud/ar9Obk/nitoJth53MAXT3eRdkdlfO9KhQl0fRuPlnQP
NlHFfKYKp/UMonFASIeh9TlVgTH4oyeVhhj5jFyEVBoBgbFR/ETodLbMWvCr+DW3ppvZxHmUwjvc
08iWrrEQr4l0yRd+N8HJqOzh29iVF8zIJ6Mjx9PIkBHLlwxVKHbxgU6gD3KKUlEaldVQBmmLlXwY
OZ+EBAcBKz3yCZyu5ZCI6vtHMCvtSo96cBq51El/k5xVOxODbBiPO69rMRsJrhY0oiSp1l4bdQgP
NQeS6lpC+bvDDiTeocsJrS3KAPgzsA6xW86PKJe8LXg7TDkRxFnzWb+coO8ttjiT7YJ5v+KmYr3b
1lx2QBqrLKmGetUR2RyHZ+AzaogqPMsrUaE/E8DhpO+pMk8mbwPNhKAVobk2e7pXCG5jfUqJY9a+
EjpwtgficZbEBsSdBpwU1LLzT3g1el/7WOODcsodEIS3zMkpL1altyY61NVrDrHrhem8J1k9lMjI
H9BeiPBUnA+7T5nE0xQnZkxdGhSIqiJGvwiPHk7QaBieHh4KiIXeKGtYeL00hxSjCu/h5vpJYf/5
hfTpoNDe/Er6YZ+M5eknTnvJ6VbcrcVCdpjqoxOkjPVeDF0Kwt8YrSdYm6DbZklBHQi/wfr8o6I/
thygqNtIgk7g0NrsRHrxyF9tB8h7AN8Qd/OxOkQJnwAGmD4KoKma0G/wmhoV2AKxSLLP1gRgJCHG
rAXpwHBuR1HzjUfIG3rm0Q0H0qT6xwvh4hgKysCanr7riVHMZSaZgn0XtCzYXCQjSmFkYCCUCBKL
liNfb01FzmoWJkEuC43j5wdRbJRNDkEefRnoIx+9D0OyYZUqjkpdurDLZF6cA2iqW5tvcyj1noNm
QGRJnTRFerEaYlpAjWd9Liin1iY9O3BvKo7LxbcBcCBLLiKKl8Z78ntD9FAolO9Vb//iDgjfGG7+
CDleMNzYnzNcEgov5WlNNXmHlNWPeWuryxo3y0r+DzgNshYc4GYWPZV4FAAgkRoa/CuVhK3HaG42
LE4+ZDY89Gyo9l2yIuNxt3g+Fv1ETgqQzfrQu/NGbpI9YFowR3BJi8CboTrgEQXsizcEa3oaGKzC
SkbAJ3vgmNPmRlnBrHKiJzR65Jgopk/5cMYgboL/zx9QiWKYRk96jMCWbsaDRVHpV0XyjtNVtHVc
J6Rm9C14uNNE+1NNsTw49TsLflZwRd8GKgx0S0UnXOdv87j0Cs1B7X/BpCyO5zFJQJu++g2SYaII
ch0RHHtYLUJLYJzlsl8xIYeIchIQg8JSpM8B4P/1D6hbRLznScV/KuH1OivwBnNwpS2iYZ3+kVtV
rRtUFwuTX+ksXEMM9LekQJshfU7y5VXnkFtCJqSTBOs33Rv5QDH6bvrR34yYme5e7mF6gD293kJj
OCEWOua2EGwgpOhB5AVhOc+eczb0Lx9JWoqrm3S3RH3LNpnb2ydTsSlb+DVNE6OniXgqdaxBFq0b
ex8ScIAnDOXPbxi/yXzuDdxK0NjGHA/UaCQ67GiZK8EEJK3MLoWIWgeXsvyb+W8GAZ0K5W5K+59x
Nw4QHkkFlSFQFLYdLiiD+bRAHYQ3S466q8QFedGQs7z+xgUNg52Dc6TzzTmBjnEi94SaDSHfcdWa
oDwAxkDU3LbdrRSoVsrRhVrPxEB+j6x3D4EKVa817E2P7o+Kz2tE+2KDcaLho2CFRC47QGcuOpE7
prcxHrBndm8Swy9RCWiB50OiahgQroTozW3QSEhSNmm9C+70WUJLWWdb6s2CJgBAM4pcdPEsoo+i
d6jT2iy7tHAgAW89YbX+R9K5NSmKBFH4FxmhIiCv3K+CiJf2hVDHRlS8ACr46/er3tiI3Z2Znm4p
qrIyT55zEnFWGRDLcofcnfYjXOR/ED6nBgg+RPQFpB7jnixF8Ui+76JLJc6CwTEBAX47J9SGqPQ2
1VgF9fZuoOvjX3KfqMEmhmodPZeZz+abDV4JIMP25cvolo9xzcEaOlIH71UFJc0r1p4EAUptYa4o
Xzc5526I4S/Q4PBhVCtzI2ck55pM1ihezT1ASIB+xh39FdF/+e8vMfC5/vdZU31aTvNjWTsAOK74
l2uUHkPUVj/5gsvKAj8B0LlwG7mEjr9lEoqI4W80qqCGjgSFRtJXnI2WZLy0F1c6M6Ls145vHGT0
q2agQmB3zPl4sg5DRFvwP7ld7BXhMyUy4FNlvMjfrRVILKxaBUseLQGPxPySQewTl8Qs8q9Tcyav
qOdk/0TyMnWtsL+KrUJOSmL1V3KLRI/RLEahEDRFw5Tc9Rf+KPudWMEFdcWSFx9rz1CY0ACtFM35
A4akJSejMyERS0hjNY4YYDmpU17wRvggMFdyELO/xjzpRt70lt3PEKUibZXfdrMUXItXKpSywhno
hJUlnOT44/7+q/b/NDaV8a+hJUPdJ/TMNJGExg5BoVB/e3Qyh1DsoGdxEOGDRVtT8GIVJ7JPhn22
O13mqB3PjHnNBMtHVIub1fiNdHNUcJ8Gc+zV/GHoEjUVht2fQv62uKXg6DCnajPApBL0KYmEuAAu
ESoP2CHIph9cb4OWKZZ6nyOCcc5G47P/Nlz2/EVsvs7AsRBDMHm14TgIem68vZCPiZdIHkW+j/rr
L0N5UlrUtvniMsIqcOI/GZDzSVkU+A10RQoqEdGhzBpaNjW9I8GroYYKTuEL/NpQlvRaNpAURYOE
nUS6yGh4dGSX+0yCZqwwyHMjClTEgOMrvXSmw0Ih2m7p/e6FyFLLjSn8woH6J2fDkzAe3szB+rVt
Ze91hGnmvN2SRtMjD1QLu7fWHzb+02z1wx+DFcohc3JEO7PwBymdJhipues8G2amKmbS6YiH+ONz
nA74dW47jAvW6ydwXeklSR0cZWvdHxKmOBrXvWbwP1+DIZaWvj5eaHdfDPTtvkpj8Wl2Rihqw+pn
NnMsCLV7eXbIbSskAfdn3wjnJydF2pGWW/79WB+Tt6GHk03IJxmOdPYL9TuuQ+yU0TpNk0Po+BbS
9hmtUaeY6BPZUHuzQeg7DSGMICZiSaFg0jeGOvQPP+IB/1RRO8QP7DqyirM18dLTQlBon3OEPYwp
FHzIislC7nigM65zMPPij0P3+a0nxYAWLZSWI81nJ/c6NxUKNxsK4x8ZUgnFytUBrsakWTYsleHC
CUO514VhGOAfA4LgC8uaqfwwglHiB1ELUeyN9oVfWoyjRR5zN+CwtCz8j+hxY59K0++9gOyAEwNt
V+/IfKRjyqYSFAN606hvUNHS/VwDLmY5vExmMhVzOKeXtzuwRrRFzDKsQQfQ86Z8b7Vg0OsWqvHa
iyUzpjFDEaoeCJ8bCKQQKdZqdEjSFHmA6u558GODztjL9nFLuH6taOF28DPgtIvP89fitWH1sL4J
pLDPrH47mLihBn3HNZ/7Hl2WudmM7CNsa0ENg5pNF4nW51eMbD4LNkp/DhhiSgdZkHFy83lL0bfy
nAoVNFjNhLUfLrgUDbzJrNCB+3lzQ/22C+mJ6WtqC6nGc63aaMYDTii7ejmm1d6tVaFB69bpAXen
9cQ80PhjZzfmODlq5FOcnb8Pkk09NVV5rbx9nfA4d/BSxiqQ9aRtL3FBI9g2T3RSKMnu5mPNHKmz
wR7y7MtxYDwCbYcskECvC00+hJQO34EsIx9EpQ4lJ6s4e8cJaaKkHw4ypTP0ZGs9OCal4yDlp8+L
V8fJGFv1H33jeCa4FkwH1ieFm8ELhTknJJXI/PNfxF+CuSzoshiRI5EXL9S5PiA3aaqeQpU1GcR1
Zd4wTKdUgFwIjygUYF4Qnt54ENp4DKAInd8dmvXsV/56ZXj7gW5rh+1W8Gc1pIuMVsJmo1tZYZLk
4dg7wiNhw40o0K8HPJvh8aQYJkJXIJzC9KV4RqJ/IlOgia14+C73Z17+eQpblz2I3XfOHwwnRFP6
wyTNuQ3jMYwzKXj9kRfoK1Mv5EJrL0R2SsKH+vKcXtoy6sEheGaFzltiMWKonPdf3BjFtN4SfIOT
T+fDJA7C2L8byhtic3UsRPHFNo4R8zHJ0trbcD0yO4cYShrlPI03hg1H5eN3eiaOWGkRTNnX/Enj
fIThYsNKV65g20xkcsrXjZKkDevGbUO4mU4zG5f01KnGTpCBuNU4ffeCUwj3OM9UCwuGDH5b4Qoe
abHjfHFUeR3BGJd/csjW27IUQece4TeDnRtKHPK34FV03jNVbXSYAhYR7GBmQAQp9hWsEQTebb+7
/D0Xmgd4wnPIkHOkWdB/OS5T02OMavaGTSo8DmnGOioE26cF3ZS0Rbajr/lK73N4HV9zfAN2Oh1O
Bp/wIVtkdr/b+47szOk2ty9J7+ktBItU3kG0YW2YR/BI6pAO7oVkEpm0kU+N7Y39RLVXqgFEY6lw
lPFcgy8Fu0BwlYpOzArEwp6LiZ3tlPPr4my+HC0QHGRSyWhDIwyimMCCRTY1+aWfy8QAlTGh/pjB
rFzdDEGETMun3Mix+M9rh1PEZYXZmB89eQiMsn63W0GSkNaZ8An6EwQrTrHrNlfvsqKkhLqXQ1O7
hTDayp5xC1H/W83UkzWEcA3xg3CsB89Vxx+cMzwM4LsqH3T2qHL+ilAozl9PcVRoFSXs5duX4prp
6uDRI1iwggt8F9k+GPGT6ds3qDxOb01/abbfLbZ7AbMnbXbXpNkx9oxvprCc086c3p0zg5XZDdOe
t62stq/dQGcuNzcZXzG5UmnvIgTGuJK4W1rlMDLOPyThyBavfM67H+MNwScSMhLeOoxaeM0bEgkx
hmq8JSmJrglyI16rZMP5QI8JAT/eU9TgugBHZ82FJqxRhMHT/2/igOIPIbn9ciAk4wkhJrDpWIa0
iQR9j8IBmhSWHTErUOyiuP6BFTS7rFSmplroQllRfb//Cq4IWz4lqDLKy4MzWs7jmy1E35QXJ4MS
bxNf3wjKG6PbnzFwsYTyAKLhl0bbXyZGzDhO/+niGEWkPZungtL8amaC5IgIF0IHmnmmpGFdIFyW
+LRZqoiblf/h2JKwSULBSTN8sxmQdtcmmiq0SUso/niDur85wpUyB3UW6CDo3o3kck6toh02SDQR
KQ0S998D8AfigYag92uWrrAk0LgLyBMuRiIUBZ5Yzp6TwEGCoo8k+h+Xt5MhzbARK7XYy9iE1lKQ
BAGq2CtjX7D4yWSQlwPh3mdv0yR3fdG0ULGHMDcnnPQoDa94ufNwsJm9CzE/y/bRZjX6OHIGnCOk
ueS6BHZgXRyCRkjkoQEy1Q+R9IsS6QmeEiBqW6CAFqrGoQPvBtqgwBw2ZLsIZEEtLYpnXaZod11j
qBvgaJJk3dhB/6YzU2TFY0cogtQD23wK7VWcRxTN4pSxEh6aHuxmsoklv3kF/ZJfeOqMN8dd8nZ5
RCQyvESRnwikW9QmoDsQtUXyC6hAG/v3DzAbYVTDDmhIZQ0vLX0vfQxZZQw/2I2r+gCVQcO8pgFg
eXT2gCuf9wmmQunUhh812MYvp9h6JGVQdoHeIJe7EFuRym9wBhDqlecqwDTMheiyRPRmS0CeobWY
k20HnA9qWkyrWKYxN+amJUWnTcBXsRPPlV1p7FpE/soDxFrAWQxoFQAOgJkIW3GdZBgcRMJLvcFj
XqA8nce+VaHmC3kMpwbKHB+Orfzn6cRKfvnbT2tuit58aQONzJ/Wn/K7cL8mVFJcaJBnMgSQkHY9
MNzCvC3QsA2QZQCWUJRn1BdCBwRvtCKxhdoXC1Ubew4UMzDdMagQdJD5KqCsj5/LDDAjtqNiJvTH
Jl2ZOcDWfu7eYCQIruYzAH6L+GTsVhzDzmJ/imuadM3NsGHRDtGIK9pSMieFxk96qCEMJcxE1L/n
Ce1z5zrB+Oe0XfxTPQhZNPSgMjF15BP8698reHtz4GjoDU+bwlD8QM7YahKh5thwg5SADptA8H55
cUipP0xXSPdmdPZWK9FVpHwzgoAXyscEb1DWQ8EkoNcE2GQt69Rf4BRwRuBJl9v8J3YV16zgXiPk
32y7cIvFCA8ofDb47d4Yzx/eLeN48w6LdNsIf2ih7cKHJzkkoOhr/I/SuB7B+H2lbCpmeHCp2rRk
KoxKnoQpQe9M0xZxH5vei5i2Dc8UaQI+G6LVpIYnB0CQj8sppWEroKPWfilsXkyfqh2MSgImigN9
5HZkT5nGLb990UcvuVEYzA0XWtgG4zaAfhSDp6/+GCCBJ9KgTX6KS2QUIuKb9Dr29KsvY9r18ZX9
F1PREIRIgTEwjJUPHlIdRVw5V5LL0mPoh5hAAEvOr84wMoYnE5fkt1FjX9acrJFvzR6A/DsrPJz3
if4DfW1nWdQ/spVQxQHj7/6ww90PNI23RY8btrVTGqSTYFgeK4Bro3dZVkbrqpR1N12Bz4sdn7m2
ADBEHw0I18EcLaTm69bEkV5wbd9TCpuzXTmPllIAb6iW1P62elNNShHMRztjNkCMwTWjXh0Ge+Sx
enF3J8ga+jijnlUgcrNZRSuNLyoiCgqX4QHUkOTnntfMvaxzGcsqXtgoRZ0JJaOJ4p71ynKPXN3i
k8PknGaHA4vTg6/4fFCIKlY47mxaJDS2QvhztMvwNQR/wxCTbkVHFP2heyqsVgXeuBjuacqG9G/X
0hwBhed4MIa9w3H01R1+2/AhKelhXcEKvTyiap6hQtA50N8WCnFlJJ8X9l6YJtyfxFHuFJ5KT0Qi
jE+Vg/EfvMFw9BseCjgbFgN0DWLl0Wn100o88sNFOBekhObYO2q79FhFQrNDI5wrE6Uhe0kSmLWw
TfOEeDYVZmr7wmWLn4WnWIShgaZz1ZJ9ViwRRIwbhSetRqIxQvA488770YybXZuHuiOKorcuoXKt
EDESikQw4ksD+nkQ87mukd6cIBtTJ3JnnB9mhlGJd7TtpgFSzJC2epNsQNk0wHFxn3UBEU1Oj0ki
RQ9rneJmQikXePgbPTGpVw2yZPHRYYKexCWkUQ5Z6izPCoEeGMPaevdGorOFvP0lsPkKSMmNzZwf
vbtRlD8EO+29goeEDOCK4jBnBYTV2nS3nf6KMUh7me5NIeSK4iddjJEGYFKGa49kxPO83D1C8U37
hPf5atneBgyZninCmjGDz03xnyJAIjEQokDcOzxPUOAS2VIlhD732vvZQUnzFcbNiHPIzs3/VUz/
wsnskPy8TPb9ac0zF/r+ZGRk9IKTfGcVMUts/QRHJhXemvDuAqAB36iM/oelF3OTk8EqCSuPM2o0
m8E2/OnN2dlV7B8ad3BNPjA9BqOogyHyc/FgTK1Yi9nIWEqW/8xowTGglufpfLS5Sxy5caP4+bKx
/dHSKBtaCH/Qz2cD2erO2JjZJOTBNxyMdCZoLsIssNvtiq89tvGv1eGRcMn63zvdLHwWq2R2wxRA
NnZQ0fKA7uR57ED1PRkhHudguJXVHCpwYcm6fAJZcsJOjG56ij+e6HAhNapBxBzd73qNtlSzysJt
by7QltynF+cM9+Qo6O4qg3bN75qo+nRojTPjevK28HsOpNwYwYpfNoNfUfdRqveYV0/Mggnv5Ce0
6khqkZ9v8JAz5SDGfXMoQi3+ZdT/zAwmjeGXRXD9QcTtV6gN4gHFTpQVW/Y4B6/R9DPU3It+KJcT
ms36GGB6OeBd4p/L3xZQ4mv+9khPFV9RMZkVRk3Snjse7yUhcyZ3bzc0xZlq9UBpAKYgcNKpw80Q
24rwq/JABPZcXOCAtMfGOu0UyhaV2viBN49Bpipkm/sevw6RqSU3j0rpZJS7iVNPrGvIoHK4h/iu
ILUUXN2zp2wrpK1DrjVWgBhJGkHSlS9XJFgPEK4CCwSb3DUSN9B+L7FKQtgkx3wAQR3Dl6tl9ASC
84YsENjhRScFZztKPnz59FPGhZcf8bUZ4pZD/PE9zmzq7XHjYk5Kad/2f1hNseTAugg22jXRGkmL
iEexstpn9yh7zfe4KcKNeKWELqDKJGl9x9Ptpx+Tb+KS29vWISH6Gy8SGL6CiIDUCbHTBQUIXwGT
4KcOaqJVbiKJMBI22KhnhwL50KoQoOh15IcKtKDabgEm0YjBq8E6E1DjvcZ5shNFNjtIlNsjFqGx
mg/cjKkDht+ZOU044w29/2S9UQrqlQiCBFtSVFGueY3VHVpTgwE/l83qEsFAls2+XUJ8oOeK1w2m
kNLiaXVQlkch/27t/OwX8KEW/du8qNmLGR6CBUMn7ptC0l72Z2MMwQZGxwuf+/Qfou2Pj5kPnByI
9minZIlODAp5ep38Hij8ySPd6Xhrwp/3Hvy7UTtEEdnP0NpAenrjDMmrrQF8dLx3MJsdXyDPUGep
ug2wbZFMvdCKCWsf4WT3FOUwldh4RTt976liOqvAhVIvog+8ZQiE0FXBLvczpDyTVbxHyKpf//3h
DHTVKitfAk+90JA2VnuINlRsEFU2UfRITskmkmJzC25hsPntp7Fnd1M+R3e4TxL32GuHFv16M/aa
Pmq8PwpjJNyJeNQ7qeW/v4a8oA36baMvc6KqDt+YyEvPTzhlfGQPtod30pdDF/OVtDD8xXm78GeX
BHqI/+v+Iz1+uSsNSoPNN4SHiy/BfDoLSNXbA+oJKm+bWYo2TMkhDQhzLliajImm8Tn4mf97s+6Q
xejbyd4qensiKxStw5xjNdCD3yKer8SIRNEhA9eh1DGD4sR3PI1MBclyXFWUsvh/soh74BNYSUbs
pLhvCJmftx1bdiZgYlpSUWRTQhMc+o9IdQQSlyf8kpdDXPkgeOFaiyC7cTxJ0yZcfWLDg4oSJ4l9
wnJS1CkEABGjPD1hngTU3rNL9sV19pzjyjl/OWczhWJh86cgtkt+QPwNX/P44gMZ42yaTf3cEZMl
AGE8Pc9A0y28U9LjME69ybLi6mYWnDMZGwyy9ShIwMHg4YkwiLXcVY+g+0W0gpDEJuHlrVsOHgak
T2TeTAQBwaAcA6NHUG615mBBoycG6SL3TFC58sUAjz3lN/jAg64nbRPBeBfeNgBeulcehYVgvsJJ
thPPbksIYqk5v/SR44bNVBKNzPwXQkh5tYYRwGivEEtLZHYGVooKegW+2R8deEedIlpBkCN5pQYJ
friRDpFAATKBHcYAR/bqG9PfAVCjuk0pCkQHi7ecLymzbBHDkYvz7uxHEm+h1xNOEcTGF4sxLjlQ
C9qaFDDvrXLRp1dBvk940notLp6GlDFf8QImH1oilVNaGMtpwX6iiPocz6bbyAQgYE3VA69DIa97
zeC1CNtRfnMjqt1GMTe1QN4A0qIzYEwdRkQCybyZ8nq/7xgjwiHXrqz7QBep91FKk4SZVXd93eqA
rF4de4Dsb0D5NeFXMR2bSZKqaN95oz3biir45fRHSmEsRbhgQYRyj4bf+EGm6KR5SBL6BjOVZzrf
Suim8BljhAuguuuoFYarjcjphZem8o/UXfwkdu4GjB7pWhJOdaebSw5iuwNfJmPeKQDYabgGFmA7
cM/hjyIEawOueNDu5qOXmk7DSgRzzwOk55z8xESvWxzb4JGij3zfCVQKyMZHACfCV3o8VR7sUaJZ
zvugXtkSczbmdKsyWZRUGWRLfCOqhzz7oOj0w/CSyeQ2U32du5PSDB1Y6k7/D6eNtw5cBCqh4CnK
vkAaKHGiHfQQcDBM0S5Kj+WLdlFl0LT4a0XgL0upOFntS643bkAHa96UmXJ70r/oyEmhs0b6pxn6
lHNP4kq8pNeS69sHVgBsOAyN0+NtTd+K4ogrXPqf0A5ZUm8HnBA6jcJVDG+a19zTmNbg0vrgic72
m59BY0i2ynAcryeNxZ3ILuA+pKBc1LXTUKP4t7j/UMdiBcZJ2Wm4H6KbY4Wos16ivBbASCQKgp7o
b3+xp2NV+U7rteRTt/z1LkfoLUnqHT2Nt5JNyvUYWdR8RL7YHsTnk2kGb8h0Q4C2HxgeK7AxkLkR
mUm3QCy7FvVByLC0P1KUhdr2zj2dOs7PQ7daQxgGUJ4DDKWpY+lNqCfHMRyWpIjENjgZWyGu/ezi
Pa6+xNxFSpLthLIjKoyqpwNHT25dCNwz2oznFUBJvPdS5edvmmvJ62B7ZfE+IgsQQeCLNbPIX8bs
ozvsdixp1OwfQCTY9LZNeE3TH75bSrb41o9Ck0180gAPV/WPqAPZqyU/v/sNdUxcsAGJbKTgAmyK
9iIhpddznCboN9njKQ2Sl/NyQL85DpRHDkfgDIAuCq/jyAEnoG6SLacNqJvAjLcXhaSFV4LDTerl
9npdeViDS1QSnCJhXlv0RlaJu5vtdkq2YMW01mh1YeSJkgOgeWLYryUyZb4LjKvWK91baXYhFR19
II79i49JeiBqzpYTojWWUusbtH9PMgzNncPPBHfUR/H7QAx08COyMRiDVVTGwpItYGIs16oxRQSP
6n1ijHevGW62AKCuCbNwgU4HroJopBDPAsg2YmkAyrUxoRbff97NlJ6n9froCcFJzNqjJiqpzTBn
7ow3PhCcY5UtRslo/Vh+HlizkNvGVrzjEUE9Jw1ITVxvoj/0mlqPKf1K8dq40yLRLrwf7huCCeW9
6KWR9FQWKOSXaUZ/+aby4xXhZMEGglDYcrlesYcHnhDlsFCBlsxWo1tNUDu+ARvMEYjmPheNrLsx
abbjsd1E2VOz+utBDhpGSZ+MivmqxEDvj15XGfRiinnpXlzJfUYDZhWfb65KmltFo5Ex2td4/ytG
8Y7vE6QI4S2emiomDl3AHFcpuCvGeVEosyn/PYxswWs4Oa2tOBf3Q7RVjfWD910tK//rTVafaFTC
tVuU6NsHpd1AZWSe8n0nag+u2FsijTBCgNxgVKUrilWVyo3gbA3ISRiezc+dJqiE1wzDXX5r52aP
rdx5o/JH+WvebDqQk1/gUbzBS8YGNUbtQZbhsn5uxdCjsY9rqD+dlZR4Xxiydwur3kAK60V30u89
VgICPBIRfmoqIdiPVfriqoBZ4l6cidcFV6jixByFTivebJJ597PKue6LLcYNdD5wolQReuOgBGH1
mg4cea4ysWp3DU65WY+WZDEv4h3R1Bg5Bc0yGMpshhGPur3MpzAhag6N6OjCUtBmF4dptlCUrE8H
VPsAsCt97DNCigx0JF+jtibmxVHIDGFf5Gl39y/QUeIp/MyTe6e6n4pBNersjZ0oizL1GfkQU8P1
tf1cXWE3SDShxlezi6fQ5Jp4xDhZOgGD+MJDkj7+jOzeHwQXUkcaCfo3a0r/omBqyQxSUmc5GFt3
7DO1GPPMGVNphICT6d/0fM7c/YhqnHuvf3pXBcLhPVPBREOLtlQwdT70DR6COgfv2vtu7inp5e2R
Pby9J19Y4bHxsa7PqLzPhr0l9fZkYOHsxiAXRClc3VPvWC/eLrGGxFWIR0nqbDryzXbqTbxPAqTV
k7eSTVKZrk4DQr8W5B9d6fzJz5hpwgrrpAZMXzfl9LzHGJRbC/wT/mdZ6Bo6dOXfLfg608XDOtYx
YgHNlGaFtf8C6A+dGmmNg1WzxdBzqjqktAP9IdDALscKAMoRXcMusqerofUlBVPAr4NB2nBnXtxX
SrFTtGmlrZV2P7SYU2r16EphoUohU8fxpRFdZc3CTuB69uueqI95a/KcsRZoBJhjTl3whJtYK8v2
IG1Ad9GEy8O/tB1d7A2zO3hOhmr9bSbseBmlVVowuthabzf3VYIr4OaZ5gEJGSlcqwlC0MSPm+iI
KcdC5Uv76B1c3JvX2l/E5VgkckQHVp1gRfHCyZq3O/SvrcMgamtIchvcv4DYTLn5wPWpsehhVLgV
fyjVv5D/pJGA1wqWq7Q6si/IJotOPzRmZ10Z1p2SS5yT3H+Tk0CYojqWWEwN8CUfCRLMwy1HTKff
F+mbTnTcnXCIR4X+ToqtZtS89ZEt9vcIw7/R4nKJ7jzsF2/ZU4sfiPAir4PCk5CukDJWS4WId/8d
xLJNfxQbBKydgIWQITICOTzV5oDhjpNlDwMAd1kEzmkBu5oCnxodJpXOeGh7aL7TzjlL9nsuD5BL
mPe4R0cPy59YwKrCWjAvR46dsvjCTy9LbHWWp24LxeM+/E0e7roZ4KSD5J+tRvKnvvQbtrDa6kzl
wRKemXxzjS6XBDCvllzwmloVxKoaTBRKyjeQbx6lB+v8gfLPhXK9u5fLrPl4z5P/oZodmBKytpMz
XkKVeH28KS+QROaCbMMuJLvZyuFTlFo3sCC6a4x4eanQ2LCPfdMN8ovSvU+Tb+M8h/Tq4AbAZRjf
nZMGnPKMVXLGBgG5d2oiRcq+b0cDQe5trIxbZnyzTi/jfV6WuzvR4bFqvh4NblW8NK65NnxMvQux
F/3tbmy0/164D6iS8RiTQMLXpD7BW03PSwibiJBO0cu9LqeTuJIdxFAPi0RzIBvdAAEOnxnWNSxp
rTUfhRtcoR8+nBP0FbgRdKHvv/T0XyvSwHFhS5P9meHsJ54OOhlDNirEAEZBajLDmesdjuxTrpuY
H2Dzqw4YP/Sg0wItdkSLR7mvhhOkpN8kHzoDotpVf37dl/+ZF0NdenswcOGNhPeX3WIAzWQ11E2K
9+IyjHkeHnmE+Hj2WrUJyUxEvviG9UBQLEVVCPvh+sParjt3vOOyrWFGGNOw/c3xwyiCWpCbIT/4
X8qvFXsWpH2SdG7lPrKXZgywWSKvoCz6VZlPY6oJ2k7CKp0zQ40fP0xsx3dWZxLFuoDAMoWUge/x
1HyIm0akag7Lh71r72hufTNuaEvSlZjAzW1pPEBLkNdhGZM7j8q+FLYs2rayy+WP+2G/K24+NB5Y
fHnYbMnz1w+eorIuruJrMeS/w8mB4JhbIFWfee9r9x81KPxHfIOXahEGJ9/o0TBYFJkj1F0mgFxd
OBTlDBMg87VwT5h9nhLsxDbj30ciBcpAvy2ks/25mMKQvsUJhJsAWCNgNvc7eUbDn687QFtiNg5e
GM8lySwm8/KmI67I9jnjzn7h/WB0svXIndypZiNYHSijcK87XEoPEeHQZl7z2VUP12w45as/OBtF
7CylXVYv+1au1JeXy/5U/RlJMy1j8IsnbAmC0/j4PBmFNkOhN3Tuwd3ON0w/t8HLYtglYx/OPYR1
OCo/pWpOOjAwyL8d9hL3qf3ijEvuKRolxbpcXccwBGrPfK04SIMxgXngqtBDg8Ya/nYmPoy4zxuj
9dm+yc6DxlGA7VMJt8DEkp9Ntyh3xdnYvyEC39fnSLqHr70EokFkYiwcN8YDlWY4Mp9+Y/RLYaJ2
OiAEsxUuTJc249duS5PsF1dy8Y56JJ9GK1yL+7STiEehXLvcF9MthdTpbTE7yZiEl3jgDWdsUnzf
HlP3Gz7ehByLLU5KQqsI4VTjXzN5bHLNIkBjBcaV86lw2XIodvrfUVwAttXmuZ537Hk05Zs2GC8q
+ACkHrPO/XrUB69wuCJhi+/LtqQZWfqVi3NW0MLTBsf2i22eAGIsL87AuEfissmT98gCOT9jCnN8
MxCA9aIr2FlP3M7EaDRoosw48r7wSWo2t/0udTYjU/b+TVLVhOmM65FsDG5GA3vCvkXTFgkiQBzo
B2udYS6f74gZ9wqD9Ae+UC4J1BWxpjmNML8KcLxF9MvFcJxa04czuVqDDCUrp/SC6UxuVeuScU0k
wGpvA/nKslV7z6Gr4eV/VANmZEATyb3pzwfQIGnYflwxp08wqH1u7R5PVvq19G8zDKeksNrxAvAR
wyusYoiatvgiHeuE8Xo5O2fP3dSvsLjdPbffAOrUZYszsbIbdgbVd3VxxjQyHmE/WElPS4EUFpRf
S5h+Zg+sS8YWHTd8jTCkHHvabIiwej3OJoUpziBt+MJtCNs1QwVL5xE8oMdGlfPFI0lZAUfR60aL
im6D/U9w904YPcEFU2YYiGJzQct4QbhEVjj6R2Y+OjslnTLeQo8OpQRhMuT1yYan9w0GMw1xGykJ
dAWYES6shqxmDmKkAHQdzlkRiFtNarmFRY2cd1bHAJabJ2d4kZPzj6OhL2hXo3Cs6BQcBK+rU8wH
s7vTLshlxLKi6WD2k9aQBjR00TcMmPtV7f006eOxsi8ZHPZ8+fcfJeiZA/ykA976b5fsJz7Zl4HQ
ay+vs2mMui2mbhzLVGL93S7vxtTsAjmi211b31mFa7yUfj/hxHsEX6Dx2f3s1K+EFabTPnzPu6lN
FXCKv4x3lINWSqbEYfIQOrWrCSIdzTtZAjW8HYZzPI0jrm3ioqiUqVLsS3BF3wb9HV4fXiyRbPWb
3sRRYNEeCxs1ANNwS0NJYP8Kbyp2WX+2xFO8k4FgN1ICMESEMLy8bKdQy+AT/6P2crkSIQPQ7YdB
AncG2H3MwNjFZH4hQ1+BqbOi1VFOW/K9Jbydqa6pET9EXT+d/AdcRuqoWgsfHEU2QSi6Nd99KBuU
wPK8s5pMdSiEYTKruLphTDZ1pliXfEyaCTBahB1yNv15OpL+RTZTElxqJoEMZlCZ3TsplXsD8FTJ
hPQq2j9XA3V5pSNXOGVaC5E2Wcb0l46YjN3pv4mvkCcCxO246BuGMwzs83eG8R7XqUQ58i+/6txU
Dc27sdGFBYkCF8VzVY0dbXDVB8ShLhhW1ufvkoIYawydVjCkKISmGE6dzA/9oScllkzZ6NSQByF8
FkMHcBVqDzvXrOaAAR/r6d9vznP3pbEHpDCxWFtLoqqiEnMv7Nq/guOXC3Iy8toTtYVZXt2yEiMW
30lpSaBoE0akPpJSA2CGURlhXnTzOMFYRI2tgUa8v1XMC5XMsTAku6Niw8nLOf2Io011Y0+eAYit
ncv27ecyZ+4VKmKsDPvlOfv8Vl8DQPsLiaAy5YnV3JwC6gkgi9t/9eESjuxX8c9T/c2p968FqSHm
eJBK6zcI2Ijxh6Q9nSHgKDjdiICPz8IbQM54x9LbaJlWS6IcSvN+rBfZBz3r3e9c6oyvW86ZUlVe
k7aKqotV43RGZ5jaSLOKpfDHAk3o9g391IpXOb/Zao0e3u/O8eXCrdZ+jk9qzVc8etv5Y8mnm0zM
r+TKT+czoZ6g0zsm5Uak0RkaVgQkIshv1aRfagr23SZlOXOZ2MD7zoM8irvpCX9wSFznly9BylMq
/NuDYWeeN8WyWzfYmwvPyMdiwKiw5de741fG5osLqtxospS+dgMlF47Awx3sTr11Ju+wjMI717os
IAdRvy6RYQCagrtJ4KWtPowlp8hdgJ0CEnDx83mBbdZr4iskCKwI8QSqg7FkTjMAj8Vrdp2Aw79f
xtM/2dQSVxWFhVrBQtpJRoUqhE1EGQRPHIs42S7dbi1bhzGqcIOXBFBc4ztKMu8r3ILxJMvDKanW
1xWvTH9Tr7G5Nr0/wXL2vqPEoP7F81KUO6Ti9FGobOlDbo8Tq6Mu+XpbzPqGvmANR8rI4y+U8xol
ld1f7BwbVrWw1Mdco9v9L1+Nghuz2Nimly3l5T+BsSvuIDoHb0sBFEQ+HSbQJZ3Tr+xf4QD+tLsq
m8RlqGrG/QYoJ6eA8S+m9aUdH6cz20Whc2dAmGCB/bM9xB9QcLV40AD0TcgU2j7++kN7R4wmohjj
zcducV7AK//fu8c5i7ZupxoSc7KZluCNb9i+9gfKebknlIu+SWWo28GuI0R/LC5+LOV3NSfSSYE4
jfIfsychEXyci4VzspOPhD/JY3UGSt1MQPs0C0IAcZfOC8jcEDgKuwlERZvhz2B1vrhyj4lV8DEr
bF83X7//xz3Ruti4P/YF1wnYyQPkwC/nyY2d3zucqxaWNqD50/rm8/pmfzTwkVJyau0/ks5ruVEt
C8NPRBU53IqMAoq25BvKctsIIRACEZ9+Ps5czJk6VTPdtgR7r/VHluqb+6aEpJ5HOkUPipmuUWlL
OVnvoxXohgdK0IyOiU6Y5QtJq0lCwuoWPumM/mOh0b84cNVdXTt6SQGx0z9/rWnznAL9RFQPqY9B
7WHPAskjEOPtRc0SN2wZGnyrbzA01iweCu/NSOLdjkll6/imSYGyCJm1TTJ67Ir4B9PXzjzEz/3T
psfIyexrsUGPxhAiO5zfxxcNjcwb8BIeMcy+zFD7r7ezfRkLm3T9ZNGyFmmIsngKbufh0EKgM+V5
4l+9orm59O7yQvkZUP0MvAyJhw2DmNsDNuSUGe5vfmw4Iy8lXNXU+wMsJhaSW8w6pK4hvo031PAU
tkBUgiMhx5z2+qJgzeAL/1BkJwf0bnEtcNXQJjujRLiLIRHAkyrgoXRVfijkBiXBsQD9chpSzRKa
w7m1Cp/RgYVgLtsK5hCdMSJc0Xsv6UbX7A8DlclwzdZA+6vHUv6R8HZvEu8poNYp98+YwLAZdEbe
CRM5gce8fMtuz7cJGCh8bKuZ+SAK92AeJT8v7IqHPJ6+LxnOKm1f/GaRxLyqsmXE2qY5Y7daIBZj
n4aC5ETiONJWxUd6faDT+1F9tIUpAuC9zlrFVSXWP9Oq4Jj4uX13wrZxUp9qrj8rZqgum9D4SSJo
X7u/SLv2jMKJ3xh9beoy9/gdB6C1rjl/yL5UFwAtP/ymK2PJcM9vZKxZAAymY3+sHdRXS9Wpn1sz
icgZMEiXWGg+f6B+Jk1vBGGYCScwZ/RF+apB30uox6IybdzShasv3Kfg3ybXAN+SYa4ZceeXWnX7
OrBQayC1QFy5fBN3vijYU9g8iDP2BZ8RyRVvCwOCsDmzcn13uvd4usMj6FevY0ciHeoKUFVH/ClW
6YoDZ5/whI0nRpH93eECdjObUGmSlz32VV9DfLdpeVRllIDy4n76u4xxFo6A+3Q8LFTGJF30UPWt
WJKwtN/9giyn+42u16JxW6fbBFjZF3nIaX3/pN3hAjafGliM7hWJmhFHmBKhrNre3N0/geYbu2K4
/oIT9YVdx93Qfl9pjF8p/kXYjQUxzz9++wX8fEE2SfDmzXAeUDve3Zd61F5Ob639Gz05PP/rDGzQ
/L054sFakxD1qy9WXNmkfrZMEnZCu6xNCs2cRWowX95/BJs1jQvxQYnjsG8s/xWOBEiGOP2WDdh+
u5KgmpmmJNQ8ntywrvrSuCiepPEslF2NqUlaWKcyCzsCGbZGEcjtsQQzZn8ug3vLT4PaWvinSKcn
5VU8EMNK7qFlSsnWKvehxu9PujUGzAaALOLVfMf9OwYBwTMhgK54kAnykoUCiiHf+MK0lwW6b3HP
aYmNqU48I59M5rt3wRlLpm/52L1ZqKrho6QlIt9qwz9L8xUAuC8KEX5HiPRODQyynqSz8OI9FeZK
jSfgFo4fPWpd7Ye4QQzqU8h6z8F1Q+egf+toLn1Sm/nGyTz8L7Va5j7oLimrR/o1Z/7iVGJBlTyU
+jTH+OmSC4AHPZjdOTg+kZ5HxIyeUBjNYCt3M+AHZ6lTwsuKa/GXn1qOKs/c8rvcBP5ALqA9S1TM
AswV7RcVh9aM4PPDc8L1wEYIx1+bOcrF9UxUjpx4V8WCSZljeKFTygtQ5J5e0401LBowoe3cyNn7
HKULBqTnh+y/9mzT14zPM0Xc0b2cjO6LdKfIgWDNaLHaImyEuaLdlj83BhVrOYUrXKEM0zJvRXZJ
w1SB+5mveWFxZ4+svbZxJ8lvVg1lAuQ0F2HjZEQUY518PWdIs7umaYjk5X5oflGgogFjFJh/El1Y
KRRLyk7KBFEvRnKWZ5qgO4Kz9X+I9mSSTr91IAn3LkSpvrSSiDScqAZQpAY2pI3x391vEROh9uCu
SB01gv5RQwN50QDLacaUzZAP7Mw89cvnmn5cqcfltoaYsL7zk7TERhoWq8v0B+y8SHex6j9WJTqT
qnH0v8e/4V8S/sT3p4OFyxdVR4VcbjTyYcPXZpzN3hrdgr1N/d1BXJEOikF9L22z65NwAe1AIpD6
LeATdpl302ik4XmhqFxy+tZwqwCBp/Ch5shYJynKUn/TjW5VbWUQmj/m7wSOHuMU52bj0LJVFYg+
8RFuMeO+P8x2vjoaRy1iFUOocRCSM39+j+t0XfyWcKECLzw+LOSGG+9aox8aAr4yXtmo98eeK0zF
sGjgLKbwBBRoARvpgSmHHMj4BX9ePibdsxyKXYhUbmEQ3sTkQJ04ukYEGEwJ42L4d48RBP0+Eu+1
3v88t0o0xpxeSSiGJgsEkiIxzCAvaE5G4D3GEgpPfiZHNpzuQCGHZENdo1eDl7OF4PWtrQAwrxWd
CQOaPpncbCUq/iFMQi0+EXGAyFWjc/kGTGqcJ3J+x5eDdDoP57NrarxX59eRiFYrel1GVDaT/SLQ
xYMspQnqyHx3e4ZJWPXeZHrllSup7O4zo3GfqVrmSOkWb43up9VXTC7WPbJOY3FBEpyjSUBPXeOf
7+LUZV5/fDPO8wn+pmgeBgJTWzsPISTIgIpRv1ZQmVGbIaWnGGAKRB5Sz0Rmh7mMrNp1wSjbH3W8
376wLZ9e6jw5mS7mpjgUP2/7PRH86Vl8RZzi0pakAE3e3fPQ2ikRb7YZP7NFXfzpXAGt4Olve8Im
aCCPlJlyGNV/WWHe7V/5CWFl2b8z/fr05zqi6grDAdfUCHOqRO1yOaUhebdSxBwUP8N8m23Nc8MN
wVDAiAi9okXSn/LHM1d96+dsi/25/ki301+CJRBEOkKFXBwJ+xlcCTqs8Co/c0TyCet1t5YR5ykk
bNbEX+AjDp4eqTLr4nCLxM88puMHTZ75WUXPOCMsMffGTwVUGWQv9ziIQ8PRXZpOluQnbIzQ2lrb
x9rc04d2JwQC9wh5ZCcicFrmIwokM5L1spmSkJ5eJXtV7jQmAKn3UJclDKOBrXgjEe7tDS6fKhFj
noI+ORq5cckKfIHJoO3Y5Fz5qqu3cCteRwAjVuRLe5Ewu6cr+XD7k3bKjksQZ4Vbu8JXFyEMfizr
gHu3uSBcDmTeKuSoR/nyaGz5ItS2sdfD+tPYqBd1Wz2dDjAHmHylryiIkP81pJfAghq2GMuxGucr
40uj0BYxgnAaotmbb/nVptqwbtLss0rQHxWheLZ2zeq/MQeNtkJaJHFax1ugwoZN7riaXJYoIguF
UAuJ2YCpJFrYv7lN/PYLCLKb+/TqXXp+79q4/lKX6vK9zuM0rtbiUv4sDuWujtRVt5G+i4td7wFt
IyGavpvj9FFD+J7Nc6UvhsLhI8uPMNDb+hHJZz5P8DjUdAz04+L+PZ5lYNGf20fGGGbZyYrNY23s
QRgqpmd5KwB55SduiJSJ6VfectgcSAphqi4/DWCILXy7Gj4+79fbtePf0Tp00bTD/Y7GfeK54lnz
+JEXHWGUT0d0hIgDU/ayf8Xxtm9X+tmMIcZgsT5MMuLXj6Xu1LOc4qhs5HCu4cDbGeqe6d2W743u
Wcxp1u7+raH2kgg95VuYdjnqdAbij+cx43i7be4bEjlxhbxxr4+OYt+Dk4AWnpg4v15Xv9b2/pvw
jp2Efw9fIPRc+2etpPBxlg6Pc/ZXnquz6Jsn4NnqnJxEX1+DDzd/Nw6Gn/wjw62YfkgHdL4sOBpI
V7uoz91Pxf/tcX4F08X497yOKA6JmlzfTjKbPk4vUtK1fu7ITg+P3/RQqnOYXhaP15RcsauA5HFp
XbI56K0EbLq2n4+TsTVC9jXNkSmELZYp5chaPEZUcDCgrvJvIS6P+p/8QrVBLwytDg0M1HM3NxVl
bkUfO+xYsyY0pDlVJvNseUCph2gMqxxiIZUcBeQeR9gqNXqvtDML3yw5MP0y7P9oqeC1+ruH2Uf6
Me4e5xKnprhXm3lyUoFDq4XM171/IvRPnJ64qjmBJI3vvnZ5fVqORq4GpNWdO+6/tB0hzBwyQIq4
iFEEFwdxKQAvdwZdz3ffCjMOkzFor/MfwZEBUB2S7rkVkZwu5b0ATV2e6zPbr8yR+NM2q6zkxAgK
LdKEUCILlHNafTpqGfJxGpCdlauJy1ezMe3JcI0MtwkyQr9nhGKuHRdJ4TLdqQVhN7BLpuWe32xF
PuF8u9nASZQw5X1mu+Ex4ZvkwLLKleBlV7MIBH6gJvgnIsVv5kZJ8mcmjidY6yuRN4mL4sAXLm/i
qFuHT8dKglbExkzKjnB34a1Zw+wCrBHBEbmjICZPu9yRLp5D0xG5HeLy5vM0beWkv5lEFmMPMPTy
btZSGJxO27Uder84V68vUj14ObwHnzpYvgRQzsIC9CHsXgBqwCgtw0f9cLiJ8jC/OYK+FPwmZH+Q
3OHlNWHryOcHttxmVSQsZG3YgNu4702fObRgEJYHd8OizDEyuaworTP9weWvFAJAbl8NR+eAUqjz
iNxNbUJ0LdOtx6h9hqO56KvAgmr/fZN2RVgkehyXuvjT41QXV9g19ZOU9TZNCQ8GfQPS9fjnuCBk
t8uXLGfZFyApj+94CyTJzno31Wi23A0IxwcfPJKAl+5K4809bvpgut6Q7NPjsn40ywTGBIanX09B
uqMgDq1CBweDy5tQ94BKYfQfcA57/pLZT8DJhhSM5oYRHBHFJBDRZ0Kbkhi/KzaCuxGhnRShe9bF
E3CBzX+nt9Qi2a+Hm+VbVhqepAR4OvzN11ioyrDrvMcBQUtzi6ADpHZziwkfoSLVnc+r5CdHDX5U
doROjdsB8dkS4sd+L8UuqNmJbgGJJPyC1vBDi1mSfogkv9eLF+eAscuM4P6Rc4+PQUE6KvoJFgN/
nPNlkAgW74u2ufNMQrCfkDYM+tpSYzhg4k+ybNO9N7LkcYw3Em3QG6U+3HjEL5K48CcCN2QXG0G7
Hg4jX3dIz8Lccwf2ylZXvReouLLURWmks45cmU6MYsm+WawAE8rSHcWN7FRR1ToteZd70j8hbcgV
HpxC/DQTIlgXubCsTneXHG6Uq5yYXAhF/Bo+htN7X6FpMUMLxGM9PAMBZi7QqBPCGkZw7WgXRtA6
nxov/1nonAfCFdCeuAqS1e0TVNDOSPUPOiQ0fp9tlJvHUjvr5KcFdUO5X743ouGCyIC0Mm8TeXfg
W4PB0yT32YWFvpo/s3DWjc2yEa/CiJhAkn8x9lbxgLTJ/KeGAou77L3+PSGj8gNvoZO1vtouCsHv
VN+A9eO6AWm3hQ30EWw7spBT+WTsAyKTXK5S6++l2SpwtIaKgoDpv85mMh4YmrVlh7xNePjDGL6U
H+Mk3COG/roA75Qqv+gOgGFzSY759OhMmoVBN8fsAp7XuKtcj/W9Y3lHT8d+S/quz3q4F39urHfg
/IqtQmvVH8y3fF95477wV/dOJQZckjeHl5r2isUvCwsrpjYvQLWxgIfJALx2A2pQ2JRxoT/sUXLq
EfzZFoFl2ao4iYE6zu0dua4eFytjzc3vi6F+TI7qVg3Nf/pWv0C2Q6op1/pG9hO4Pog3yx2a7esb
F95FJubFAQ5GPolpcdyOSO1nsR84EzMEtUfQxBmeXE/6aJgcoU+wDKZ2868enEZ2pHpR/qXhtDfw
BF4AmuWjXiOanoiSlRxhbezeTJIsxKH2pXGjYCOnHcqCMuCfjrS//6kxIW67LuoAx1yEnKyf9TJb
tx1gO8yKAwUjbHh6Ck5zPiuMIsFLXdwFQM5pPqmevw0N1gDWR5ak0dV9lQI3+CsuYy3II3TfAUzc
KdmiMyTI9tMyZgadZ/F5ktCPZlzX/L+/2opTI4WEMAH+ahR7P9MuXb2jknmoctk1znwl1jc6vYUp
2w/EaQIGWM5mB1xsHoV9Yf12ra8pwiVw/3hw70UCtXomaSG+4ZNXaNKiMKfgvFa3kn88CsgUSgXU
H8OXiRmtv9OtCTrISf3BWYLn87VqV6n9jU8HEpXlz9pq2zvYzsZAoXC6nXTm2UAI61MRM1mCKc3x
mcxdsgdoj7T3QD/unJF287NPsC62XiJYcW9cjJArkC2C+9PYKoabbJpPc/+6Nsv77/2kXe6/jzUn
HIgLQ9KX9fQQE8iMLDONsOsZuo8VnQK6I5AM94IK0BYyujiqux7uGCGdIhHjdizQIpD0acDi8BIh
stX3Vhc27PicADzci/q5R2tjdevM+Cqfe26ppxFVuv3mAn/Idn1SLU9iBwfii1nBYtRUV+toODJX
FClxxL52o29KNnBj7qiQcrnbEeodpFhC97IHcopgKFRACXEo481kKG+A/VGanUy2GJZBoqQyR5fd
NzDuLciNNb+gSqWhz0dpVhGX7/j+HOrvHM3BbZE+d3N7RcetfJY99tb+B1aI5K+TueDBV2NBXGN3
EKZgyOzxIAblr0aQ3xBZ26c31262oZyRkCvsJIZAzetbnxUBmqW7CtGb1kqiJ53eGwBf4FtgUpTn
MjuayGDcUltOm/TE8aKpYct9KHs5ABSPCSwPhO/dl3Hdu9a3+UaO9W2c1HCkkGVnFL5B5iCbEZH0
/t1HK7O7RcYYic9gyv05+I9Qxf5K4PzJ4nmFx874XdxJxCQryqgd+Xft1KV8iY4VqszCHO2/Jv8d
ql9q4QOl+8KSzIw7D8yTToC3j7Lm0r/dcmMiUFmJlv9dbvJ/4or9p3Q599QVSdHvXQJOjAtgzR5y
cx7u/Zfvs0d1ERuXxqS+mHgHt4GJ/W1Fp/p9E6n3kyI8q50BTAW6RjbtxlgaMosUBOLk5LI/8Ed2
NvEysxo4RJbWbWXSxVJ7XFchaqBH/4lmo4mGfm7/msMQ56DEIbaCBAcQelJoD3lxUzjUSAuS8FiY
X9gQxb3VHg1xWSd79A7wnPKhvZangQlI39Q6eV3gDzyFPNfAVO5FflCKU92oTtnw1yjKwsx2qI/A
udDOMiG23JJYBDDDYEeQtcUtdZNmU70dJnzUNiJhWbxQPjIAZHsjbD3EBfnPX2+myL2Bp632JTc5
P77ZGvkzQvS1tIQFvf5VIrK/754s/foGRBrYnLdsNx6KbYpN7wihNoOknkw4oE16rgqn+Ni/u5Xq
pW2kg6gqNtfJJfmHGB8vOicliI98NNaKuWHY4FSJ4A6YLHhfHtz7Q0RdG6Ov0u1f76APed0pSPP/
MTGtJfuN6mSVa64MzHoUtnc7NRw+czHoBuJodIrMCAxtlv+X6kLU5Y03QCDMkTMUZ4l/CgILhUA0
/6sLpQ5LBTWDfB3M7Xxc96fXfDLg36P3a69AjCCfQn/BwcJHHuogdq/gYfq56j1W7Rjf+4OBpkiO
Xi/7jfoLvsEIx7/m47mZuB2+G9Xjm0jyyEA/pUhOT6Bk4tIShdlsl2QhEtC3EZo71hYkn1LUfAgk
qDWQ/mGt2kQYv/hKS1fiuay9Mrxtx49pNd02vMQtI48r1OEYARVXZ3XX5oHIrd6eWGrRbH51siNK
O45N5fw2Q/7tPXlt4QznzrvTnoi0cPA4bwlmDysCuRz2BY7ThfCveFFTQgtPbi6EIXprxD7z09dk
seD9ND6ohN89fHEpWXaaewPawBV4VIngkPADNtYXeZhq5fIObOnO2nOutzCoGx7Y8gfDdOMmawXv
LlHdIyZdEfAFKnQ+vUyb24ybq/4gNUNP/eKftLb6RbJPlHgkOKv/EVam23wiHkPGxPOaLzWwdHKM
2ZHVhTH4Jaf8+hXzgX08oRA5d2+7+xiRX2++/NJnPJ27+ZolxwBBPpvkkKb84kAnIEsiKEkpBxrt
UGQiL3/nkYnTgZ8+jRQEf3dbYdZ/snOS6PqZM5EBeqFY0MG+52SJNIJBIH+MhAbIcQwNzCQGbNPN
sWovUz64pgG3AGXS23xL45OQjxPzFyVdiKFDgOcXlbJoDvTiSxEDCXruuzgY/eJ5Tc3F36baEyrA
vzYEbo7h/eE+Tn33oaRRku8EUPAXxAMGYZPjCAT/s/rN4+6UnwUlmr5UBjSW8J6ld/+CcloRIuq1
PxkzvkbaY7J/XPvSS2A1prgIS74NItsyQBohrFrP2KulrW10Rz3mCdc3dVW2XNKwcJxl0NpOPXJL
zJ4dRfVN1AcAbKmrYLWWP9of0QghdA7mtL2JAXwf3a/nzoWjNUJpjB+C+0Ktp360NFai+DOWlB3x
U72YKbYZIzk4t80g9PlyZGGXrdKMgah1AJaLyVOEz5KUsAfaPazcMxior9IuHOM3Rif6usjNk5bK
PvP77Txw2szdygaBRP/DfDsiTfb5H1qoMs6zjgaYOwuH/V2GyobDaFSMj6yZ5VUF7lG9sVoPlY2m
T3dmnN/HbqQFhnZCGwM9gdKdJiRKA6tnkL3jQlzCQr6XbGwdEbR8PpzuQYNL59D8EAYKlWvCPG35
VRnHwuljPKi1/2rdqM3tZ++r1+e4ymW30zbyZzkwj4eKeC7Xxt3JjOhZRfqD4r5H7rX1UvCIc+b7
F+evv+E6BdNUwjTzOnVDYuyoxSKVCegEX7a8evz2iTN+drmbx/qVp4+BJEg+c6fwXuIqgQGSgxbd
XWI3mfc4Uf9ArbHHXDRlkUj1No1VLmpNa5vIQc0vB3NgxFwk6Ng1IyipcmEsFyIl55FbiYwqr0vN
AJ7n4fvxlewsuo1jyuqYwrwcbRjOBAR6T9SI4w2t7fa1nHpKVxfc2UWLG4h6oPaTv+fBlMrUxo9T
/jKU5XGLamy0RzMiu37OpA4GhjtKJmPgVJbfN5BgDi/13olQdB+6d9+osUX6OA8GjPZi+sjPqJ0Q
75FGOzcJmFdgavor6AXYI2YHsCCJHbkj4g7O79pBEw6YgISBAPEyENFlkfv5WCfsFa8vYuKfwypr
lpq6lfdq5ScJnGq7TmogG8zuzKpD7hm3Tf32lQemiyRdo0LIyYREXHEoVD+/R/pJ3ojnVnIUqtIZ
2eDdxR92vAGigdk8WYjsUZpLJkqV2dm2d9gCmya4b2R06a81U/+rJcWkpQwG6/+I7+CQlrH1hVsD
zjyCcm9W9bzqtqFyKiNoEJIRfgGAPRJDbY4lNW7OBqSr9NkV/xLFrRCTSjiKePHWE3L0Tfktn1nQ
c80e1S3nxpt+RCDjyjiKW6teVmUoUfkFpLDhU/niEYfVf3PfwBs1ITIq6eNN2y8HC86yKrJgli2H
wVEz42IK8o/uRwh4Yv9Zl55aIJrBfiedHt/Fmza23KGID9jVCmkD8iow/0ilBYuT8EugKYgokJh+
hcM99yewnzOg818Ph7Tr3PSx4meQU3S8R0aNBk4EXj5WICbXddQe32JslOQzUXQl+MnP9HeHPWPe
KL3BvtQ2qFEfcQfxRAnjkZ9k0S+NLcnlzT1opAgCWsW4Uq5AER/DfxU0qtdH5U/BBXOduGkchdX+
wuqhqQ6tWPV9+brKd/t2qmjqFP2JNgZEDcwsIDVIt0efF6AB8twTSM4R4d5x2AWE5iOcVrZ9wCUM
lioumEaYV8COMkciAKbHiov4gsGIix4hRP5VT7H01zMeGtwhk93QeRsaH8Y3/YvEe/023MhUZmSA
dIhLSuZ2J7/moo/WqZ3W08sh+C4BEkblCQcNlIa66L+OQslR62WJfGyGJhadHnBhLE1GtSOVgH8Z
yNVqiOWNcLSAGyB66j56oNJ6nTv2RYYdJ8Xi9dz25sMRARq017pJNmq65r1oahwvwyu4h0niVq2N
yDPHyDEy1KWk9jNVj04N3AzVNETjPabKpBKCMoEf+6h7jGCSZsuqbxV7DSKrD7oeRNSWryYSrP80
ijK8SHgLxZ388jTHWrUE116YHG9fhXYCoUw2mkY0U9h8Dnc0484ghMV7wzKzZNjoP/lm5pZI0GYL
OZkSF1ms5msKDpInj7JrKa5y25ASIM+9OE93yTOgWf9m4wHzpHUJ5iIrAxb8hKgEtwveiHtENEnc
414NiyWVcBc+s/UTGBP2jUAOlyG9qD1Ugc0fBITkjr76NdvtgLQl8/T6o64p22gTSPfCuM7pwHPF
Lf+D3XAh8Yn2Lq631FFCCn4IQGcC+Cyw0p1R6L8vbwGhjwu3Qfze3PCEIA0U3jBwmnRFnE9rZkRE
8xymp/tqgjfRXcRwR4jPEx5J5lEfr+Ni6cBrEOX+/HxjPXJuCDRbDkkXhZm8qikhUvavhA5ulqSt
iaRNx+7HloUuwynu0YvCQzLiFkYMRsM0f7OTLxkrXk9MgYOnTi22Y7lpIvlrKPa0JrDClD+DZgPb
i6IrdYfR3Lze3yqgSePxEgbzd0WhUcPaBDIyN9IwF7YsafVKmOzpW//5VHTHBKVEDla6YMDEyViL
N6NN66bQcp/65ddyey4fNKPyFgAxW6v/SOCd571zjah3+NKoHkKNzApii9hoNRvxEehb48mhYEt7
ba0UPrFSgFssx4FlqyTDnGliWYm4nDlDlZ1+aF4OhAw9p6tMdR5Xg7qpu9PJ4T1jslsg++lcgZ2f
VRnwpl8+ScEZ8aDMllD1tnmejTWgnTbaveRgy0XLMO2791aEdOB1JXHhQUHSZboHEt4KMywLxx/+
VA6rH71xs6NkF8fhI/uXHdtpq31Bt/dbDQ8YaLg/HF6bYqMTlI1FBm81HylCZEDhIa4Zdl/OFNG6
/Hp8VX+pSjhpUKws5CP/QdUscCRNM4MtkpfTDxvMoNJ9Nw+Da63le9UdsV9Oicvvojychr923GLh
fWKhWKIIZN7kY2xc61QAL+VnQ/GN/QMNMOV7KCGK+0fTUUflWKiB7nAHdjmyUu9ZVmWkHwfmal39
B1jC6pCR9Z+5bb7n+rwPTr+SSf0jpEyix+1biApmQtXO3wz/87T53XC3eg1xXPrhSX2eh5gENmQC
N0kaFMJOy1RuMbKNDktnulWN61B9ZMMSsF7ZMUUTak2tXRm1HpQMiGqFzu3fy5tP65kAk5fo2wDQ
0i2QJNJExAPqeYKtaRZjHWVsXaaTsGTZIFg+F9r7NGwSxX7vx4UFf8hCKzxtIOcE/cL9xIksOM1R
WtPCk+xZRV4HfVP+soPzlQsbeoQooqv30MMZqIb7rQb0yBHf7d14eJZvH5QVqyMFdySLIG7TPu4V
pragJp15cpG2FIVHEuD69qf59tvP0KtecU6xDIrXebUyPkq0lcfUTu22w/9ILysg04C2RQseiDyW
1WYWLkysW1jqieFlrkIP9Vj2dMlhY2l4j6ctVBaRHogVOcIuj+DpPA/Muwcqv3ay8/2t2I9v4YvQ
KGnH41zh8CLOwUPNlfuFLQFjE8PIf66PJXJ6BA632wFJKDFQA/lwzwG5jY68kP8EWLvLi85XOTiD
+kEQ5CNMSNSZPOvQJRhgAHeSPy0BduQWXbzJz8ptMH7tCthDBBLpFVUVVIBczkCtWDSAx9+PTUrP
n/O4x5AsI3HkXtdFd+Ru6P+Pd82l+oPRrxicybzWALNP3irMHdkuZQmJ8f1QU9vPyS0g5QP6nO7Y
+y1kYOaMX1BiquwRBEIOj6b5z98nvo+FsmeraoRQzTYcRmISYIBiv8lmh8ilgBIjUwY1t4kYnkkM
6Rphp+B5EGnIwOsD/i4cBDOLf33uOuSNwvUZGUlYGPiC7QeZP0D39eSMhvurovHqV0IWGKQbVPb7
gV8/uqHWQPceKRGX9MLM7ddWnsMa+KsaApar05uZZI40AhtT0Mfc3HL0uG8RMI/qRTvjKBFxwAOJ
f+dcACb+JSLQI4B3NEfQchowM6ZoINm1tOz3pH51IDM3tODMDOx2oKKocDoSIWGNWEb3GNh+W9w6
/SoljxFE33R89djipGYB/mYQWKF88WcQ++ZG1i8YLbN0cgAAfZFY9PNaCc8t5xSz6YAcI/d4z0QB
1STJbvR/BVhqfKh7LhqK/ehRFI+qagsCciLUCJn6i8S2hS5NY26jJ+UnRHKi2xHDgeq/DYO4CJnX
TWEFKvRRIsB/bZCKlOxbMSg9ojJOUWJbD6LjwpeRvwODCLrPvkOcJf3FVGyBJLkIaSiB4Rf5tao9
/LegOGhvvEfuiGQL6GshDdJnaFzaq9l6A+lGneQ1oFQbqgHJzCYmxb1VHsuchFe4XAEk3uCHFzoM
87k31nrmyVUkK8F9dgDaVna4I9CpN6Vhl1/1yQJP4d1/Xp6dT+H2vDAwjWayq372scQH5Wa8NsQd
YU9TjgYmsCdS/ynKaUdCJLlAw8QZh2ZpGBwUK31Y7fl1QvQ/nrpw1Y6ytotEd4Z1mtEfIwLwm7vQ
XjZwYVc4ArCdO5/OUOk9SsLt+Hbuqi+9t7/JNp+Xbjsk2Ij0L9TeC8RXrzQg4B91HHQujOP2/p2u
XqS/2lPIqmVBrxFAIPgz0zu7Ivst5J4IMaX8jDFX+EP0u9peVSgJdBcdUdksAXy43kEAySsIYQ0V
jGSINHESIYU/PND5cWCrKLh5yVQq+LATefjHpDnZJFGdnhN5ThQa483w9k6uFb1WGR7ldG9knwhb
QAzifLBR2yAz/yuxQ5Fb57w3JnoUF8D/JMbmUT0OO9D3BHSNAL2UIxGFmAjED1PIbXkuqJVjrp3C
/lzMswN/d9CGKhsvoMhrpdl3bdF9z/0i5A31cxk8dbEW6q4f68v4SqXV64dMAfnYsupsXnDwrJWI
u6HC7fvkjZM7ICY7PuX4HT8ecf9w0fsDO6AdJH/RDNH4Q8GP/WK4FjvMuzNVNzK5HYsugJ2dBxvD
HchnW6pPD6cp4Y0ucaaR+nvje2H6g/wZEp/sfJ00EfyGS6GKFFhlki/Q31bRa815WXqd4CQfxAlP
iJyh5efMDtJAtw9IRoTkaLkf4rpHm3pOGbInW/mPHuNF7LHNsVqgeUEJaHy9LPqBfKjZDXLSIw4q
g6eFIAtUkWy8YzCrlNAhjhcBxQeZGnSSGFGOowWJD16xR/yacDjOIqpg9uSgPm7R3PPYgn2nVWj0
6ydn8DUBxVEcAYUCn6PJApjHuceUfUH/Slec6iEfTbDI3PYrRfWQeOsMV1ezA2mCSmOuBHb9ZJvu
PgXEFx5rmrCH78/Xwl5BnUH75ok7ysL0tcThTs8ZgUo858PKMpBX3RkQTnos7Jh8lPbatGdYEgBc
/ciIMwrXR2ChuSNLBzTO5ugkasnNdioFfmSI7IX18+aqkMvIGFQd2Vixlk/YGft9w99FpcjX/0g6
ryXVcS0MPxFV5HCr4GyDMRjoG4pkwCQTjXn6+bSnTqg9s7sbtywtrfCHKyxTkov4i+cI542Gs6Jf
Wg3h23tE35+maTCwGdP0sfEZbIpP0Ic71rQum+4LikSYjxfHiWAABgWWEe4hxUG6wfFH7FGekAvm
fV9HumbuHroS0DSALLRgzt4z0m2A3ntWv2ETpPyBbi4+/qOpGzfnHRIAJwPYbE0NvAGw7Brjoaas
05sjP6ENE4EjNwoHBTHD6z3AVT2SO3rid9Qgu6ZXWP+E3ClmBhv2R31sZHfcMEBevhS9hJcQxmmP
vQe+iBufuhF9VoNV6TxQ0tLXJ9BRGH/q2wvvcZtx69OmQk5uKDz9vBaFl7oO66XmoscIqaCR1HA+
aMM3UGorS/0p3EZnChnmB0Ls4B/PbneHHm+PoRmg5ZfbPbtHBrdEGYSYEPtwyKracEfpRw1r/egN
Ex343ea6WsJEnpD8nYvoi11k4T+pKujyxdBGagHOvughTLoRSFWLVsMoOoxpPrdkUAE8oQ/Xc2gV
MRInocCmis4BjCsmOHOQR3BmMUxug7PGpswCqgaFK6qukxtwPm5eylQ1ewYvun5FBmQa/Pvk4LPl
GuEnfpDuwf2Uv7QhAc2Abs2dwa6pKnUKfuwaI6hLzYdGPCNckC/MFmIIoGzkZnLNeggXd8ZixNgY
bMrL7i4tap0eTUr/esKzCQ7ZYX3HmYAyHFbLpOvmV7fbAhaCQlkCrmQGUbfXcpptRRaE01a3DW3N
SFI1xKu09mJc011kQKfG+KU1gzR243j5b6o2Jh3g9E6jd1j94ZKwRHnZxXVt0/Qo8yHbLqMK5Q96
zygv9A3E/pDknT8QHKdy0gO8gGwqCe/Xg6Vow590Pgwy5O5gtTrDZ19fh0/7KZla0MeZvLDy6Pjs
VB66RYfFfm0xNwZK0KX1CGGOZJ2w5jVRdfg7/SFj0tN7TE6+/m2KMC/GR4gz3OSrIdSw9nSvnexk
AP/0KV08rPpNqzX7OcBkWk7PQmAWq4SOk78QCM/Vc/fDOgUHHrgjrYRxMIFgfeR6bFqvk+TCo65D
QA/EPsnerpnuT2xWfez7j0XDpLLQSU+7bs3JB9BQ0bg6qfeXwl6zyxFFQWMLAZqTVwNw51zA2n7B
ftCdewZNq9GfM664PN0KhSeCzhwg2+jpLitrwO8qVgA+c5hro06Gd9ViRlex/rLhizIkRXWJth5R
Zz+KML2CYXdRQm946QgZ6lXfwie+L74ZgfZjBsSUcmxi0Gdf1UFtIQLexEi1zmUGP1CznaDZyAO8
QgkSoAq9PfhhrtMT0IccHOqMrTdrJh+JtHupUGwOFsxkgS7qZ7BsA1Nl2LM/W0yoRY7aCigfxQkq
n5qe6eM4awsbP1pcJatZ5dAX4wyNwCZXuQ2twTa6OwrFkmH+XvHbIYfyRKz56JJGdgYzdlct7WME
7JQ1lzH+EnRgQ23KZnD0kIH7KKZ/NL4a9HCemg5tBpmjIwDFIyPgcuKN7wTcxRKE8nO8/GMi4N2N
VzAzHLXExYKcmhkdrAm0aJ66Xbcbw/pNlzLthw9VFRIlCHIBXPqQSD6J1KnMnDvuKd+vx5jgfOf0
o/jfi8Z6gIeK5aKhVy32u9FLzB4aGJal7aCtRgO9+87cCSUHdI9KrYthA/L3a/RTrY99apgxynfy
/+YcFMO6fr1YAE1v80BHQ8OnXzaN4xF4shMw2AloQY+kzuCnzFH//hM1H1ejUa/j7RgBCBEAo6cI
AW7+gruwezhUkg25VJ8ZZ1+W06eEfIctCptyMfrdtI10HCAzkGH8UPuG/DraWSjwjyEKYWA2pvgH
DnTyf+jzPT6IwHIjIASTqPlXDZmPCmuCIqfrgjzkWp2OQeQOZjDMTn+TYZ6LNTp4EFLWE5SY4O/b
NjB0owLFn100Uq0BXTI8YXUOylMPkl7C/iEhVIwK6Io25veUImFEAi/Xkw5VBzfhbbrsSHe5RYDT
TN8UTEEuVhLsD4JqKBfuGD9CcsKVjsv960y+P7ynQDACAuQS6vOYg9mkFQxrgosQawpI6CQDujGb
dOXwPEIG7DAqdSXn4V3X/4yV9Rwp6quhKjk89t1GY3Qfjhtj0HVNoGr6uuLMaYQ3PWZO6BOtVlwT
Cz5oEoDmBrYAF2X284hlbT0LZu9Nnn04dTaxfUBPSAWfbEZ8QEhWBecUHyfROSvkSzVYSHIzI+2J
zBi6PQ0YMYPxoMVme5XpxwcDCZMal0EDBSSEGeYX/XFmstwKbbWA6XAV064DUiZYDoOgLUbPxYg4
FLaHVOs3BCRO2T5FK7nSXGX8ZzK82RN+IutnGceBF93AEz/z9jcBgbdF7NEF6IoOw+SDyrZwu4wb
NG4NtZu6dsMfPQTE/siT7vx5OEQttjOff+e8U3mHq8Unfr4+8lWMJGDVgg3ga7HOq9pITpDxnJN2
hVXXIOBfemyuzyP+ovfhAlCBKYdYsvuMKJwDhn6y2p34pAoBSarr9astUfX+jNBVEi+g2fqAVHGl
9+O+3aw0qUzIZzKx34KdHXBDXjzycGd4G9d1pWsbsJ3L5AFH7+8HBxICG7oiZn0aGwSW5l8TTIhH
/nGWy3jbG5V+9qIsRDtHZEDgZfHRTBNi+iaKIR8K2XPaEfAkDgrDnzUaEn9dyHAsb6emhpPeSzBJ
xRmAe4ZVheIKKpj7UnZBk5qn71Y2/wQoqq5rCCqOLldVgQmTHJYDpQBcQQTRT8HngZKp0RB/Tf4G
+A0Z9yVtZLZRvqI7LmBZ02tmcJN23OcaUHf2njFkHGYx8HfsR8Le/A9edvNpUVfAP7MMw/BFC3G8
d7p9eXixNMhk/Z688vhVH93TZ8bY4w4jxwLjEPM6627N2Q9TRGC9XNYAexd/vRF2VcwSaYuB0ANX
asMQBzqfXNChMfq9BkBJB8Rdl6tiUc/I8SLyQOiNXOVGnbcW2R8udgh0JDHW/SHRhQUrbbYh/SK3
jyMWCkd3iSDt3f4boopS/t1/etBktoNsEREeAT6O0EMtvcPoN6xt4UGhYz6v0zBHGNj4PZ2yVh5Y
PtgAlOye6b6rBuvTHz3ckRFRNRw1WmGgtonCtAoggh9jUKm59YAcfkjsS3jyDsoAawFMowwNvvkA
Qo9hRaMArC6Ls9V6y/Wc99PC9ZSqAEsyTTT8ui3rsmIQygMyqIJq6NWzOi4OELoABaGaDKxy0psX
ZJ6IOWzqEgksMNKgdQY0gdA7MdYbx4hpCOJi5vbbtNjVbUMA+OBemmONrJm1gXo42AzLgBx1GCWA
9vkB6LRBnJWVwuS1egZVdsNlAd5jU/azO9jOhnNiTkDsWGPV0eIu3GtKxwbMlR3WlqepaXQj7D+m
MAkKVqFjZAi+AvyHUVECstqzLy1IBmmn7ZOH0sHjiiLp3CM4tHSp2ANe/YcI8lnDu52QdQ5Z06Kp
B3Tehx8UdLkhuIvwO3w3fZBd9mtSz363IXrtTfiao256/xEz6tmNaAX6AR/zkNWPIBKOekk++Xzs
z9PFau+H2j7AGswK5iF0W8I/CLSBhcLdzaND2Z5+Xa73xsPZj4FIzV9uA3mwT0u25hjhcH+B1Opo
yr0fM1q25UOgvDCIGBW4VCI1OVy6Lplo7ebAJ+wW1hIDQrNj2OBXks9GaZ3fjgGdn0BcsKtJNvFD
QMBph3nZclHiHtPHl6QCpwJLtWcNNoCJHwiQ7K2715sBYEch9UfpodDgo+EAYhAsJh1si+nzAjz0
RdQTpubMZzAqpSNJk+1CP2MQNoe1tid6f0sQWPLBPQdXrNIHBIBimvT1AZgF94YUTsuUOP2B/UHq
bU67mUrva1XHvxZqCYDGfRrOlxAvRMIzwkK6sT6sjwGdGn7CHo6NBMNj4Bwb5kk/pmh2EV5RaJHn
v5oqUGeO28jB3GkjNme5lhLqNhCP9+iTHrriBIDzivwC1dnK0BxgxRvPTBJJnnB/GFMQcbYaMbfU
2zrUGM8cpqfSax6iwQWiQLi00JxzyB9A0cjBetAgK9rr/qLj3+yypFdOYc4IZ9xNaimuh2umHCNE
o0rEi3ZddNTRlGyAtPvMui9z9bMdLbZvPuzNygiV8iuJwT067FX9q7qewpPtnqK9uiCUN8kfHmRh
dPzooCKB19/R/UcsSi2RS5u0vR/ObGClDwCruRlfTYRpkJDE+vYFqBVFU+s0/SIRgd4rb0aw8yyg
qGLMmz9pfD7zTUX8j9GZOWp0ZYflHS2rk5Ob8u0dIrbC90K9GIyBuVJQNYInYrDgcxks9QSt9kdN
dr8Ce62n3XrYRxZ0N+FfW2DpKZqgiVj9zdWhafiZYZ6I6DGHyunA+nJ+TtkWkzVivNFw3ApbPhkE
VfeFyAeLYEgB9wBIfV5pit0eXXHE1Umwilk1pN+Wkz/DtO1xMNojhEiP+J/L5ghV1QGC4UVDQsC3
XMSFZAHu12jS1mBCHizMqgAsHUPOxZSMdmSRUQx4yaLG4pneBP1bohhtMd4qldiH7jmZ42XaHvW7
gKkaKBpUakzzCM1ybtTgjrCADdbloe36tjXuoaSIJsLwwu0hxjTyHdjhBKXLlPY6yo1EBXqVklTF
JuhdLRoZ5a7TMxcQvwhE/u/VgfFjcyfBa+lNxcygNelbNTzDOO8ffLgmFUIGHMdWpbpvp7YDnEKZ
9cCWLjhnv6isYe1HUozxFBI9khFRBnG1RfQKa2gpFFhL80456nRMvf7oaf2k3m8ZOdZxbaAR0B4C
Sb6J4JD2H2oh3vOO981+coaqaGEkHGt/kj5F/2vcnHqg9GJuckCVNCKo4hixHZ8M4D7pHlhgDKea
XQIAiBnv/JF1Nxy9KxcPuLmL7AAY2tOT3y4336getB9qBXw8ohvKbKrGqBJ65hJ85KqoppdRnaNv
4fziJBUALCPl7569W1I2Jfik4+Zxk3cglW4H6dfSfZNxmExHFB4XNdDuoBlQ/T5iIBkhnrhiCRjS
TrvTby4GLQEmH1RX4+O8XyLt9IIjyHRaJ9N+LvljvjN/kPRjvNZHT3ul8JZwmqdJvvP4zunZZj5n
SRRRJexSVa1Lvwmmq+mDhgeTubckEwUJXfGYNLGFtZHSq6ElRqblQBFmbOnJshtKRssoJRytut9G
SgdXXgCV8r2FZyQPRPiUAeDrBw5VLDd5V8ywTKIx+gD5+/TA/9Tf8vZwqGijY1P14iV3dh7cIYag
adM6ayyv6ht6/bSr6BoCeN3b37Tc1tHTODgG+slQmjWb1eEd06tloi2qWWH+3U1jbOe3FhU1SMvd
Z2/K2LN9me0t4GCGcdmNkIWLzzuGZGCDChsMBHBmZeTQBwsfg/bMjwcMljju9gd9QodgXfkSOIjv
8O3NHm2utwPmmTfGwkARZ0TUgmBqpqizg3eOQTfB3t1vjkN6vuf4OMz6PZp6+pxrgD473sFbJG8H
+B6j2zK57BXxmczlqApKaruxw8pv9Fr0FI0nIg9Dvh2YE/Q3gNtg7AONsECFRR4V8Ez77QCGqcfA
mW8XrFOeswZojLdGGLZVCnRaDZsxhzDKiGNBCOzBp3FpisMY2Y+a4oym4cA6JZ9ifFxaraMz9XiV
OZwY8yRNxsVVeEJoBcWXgeozGR84ddXYoys7Bjk0oM8n6mqQnehPMwvpKwiJxT3qea0i4+YEtekh
43lRRdQ9Gcbhi/7HEpkxh7LvMdkP1t+z18pav2Gv2ObRp8kg6ey9u3e6lnya7mEFS+7C5NwAPyE3
omhxOdRxxjvt7ZcGwNCyr41FzTRRmHUQAzsaZXEmeUhrvWam0japBWGNbY3ADcMgBf+7j0AYzhgU
btU77kR9NX41NPLjY3r7l69NozDaPahIvyBZ44vcNRfdAZ0A/pbJLMNfSgBqjTODCdi3k9uOIv1D
+wqjKmY4MaYqNBbErFS4GmhIaUgeouw0RqwnL/jnixxERFo0unWDL+cqbIlX3Vr3ZmTKeJWvTeHf
uKkCAikjjB2gBnqeX/uZ09Omo1HjV7H7wYxamcn7PSwP4zpAHK9s7khxbJtx7EDekWvFoa6NKJMA
Gsv0h6GCad2ff+HRZR4I0uCN4CKdU0rnUV91+cWwiYnXLh0N1odHbUWUCRg159iNGJECwj4fPzGy
NPWW2hzWkDUhNnB94KQx+kU9ju63jjdE0KhjX89Jpnl8Y4AbdOouQgtQGrkVEQ170eSrTX+mqO9j
xtxVweZLATOccW8cuj7QWrYV7P+lWPDur2K2p9W817UpnMeD/x3vPrw8NeoZAE3t4nzHzeRr8Low
mU7/N6Wt5R6JB1QogMPX6JfVaV1A3FDfU0J/sBKzN0rbTRDEJ9aCyL/cvIM86pOsBVrfgnMz5pv+
sR0fYzoO5j80KYAbt8Xi5iKYxEC2o7EixFLJ0M7Z2nyZxvphU5N0D3j/UiZXCbXYkbIQAI0hn1Zy
FvXnEKe8DB/YWrA9EBDWINhoWIPfeRVyo4NCeNPEGWBpsKGd8VrKHfTAUVDhish8b/HTEel9JRZR
NG363hUEhQB3y84fxUcFTsTzWF3jgbd5cTMLe3ZdfZBmY6bCBLkLj6j6iKjvJ85RnXeOp2VQmwaB
QfhHupBOQkAlcSR1PEqbFt0CUw/Pq/tS6F7IIkwWK9ObN4oMenZI7cVtonGZ3LbHcelkPEvu8IDB
rJE7PIbxpgv4KcGCaS/YK7qxn6NcMBjm40BnXIAXn9QSvJ5Y2PUhjjctb8EFQlRBxovXgeyxODsX
5aFaxHZfClYvoZdwVHGLvgxmQK5/ESmRjs99sTJyRSxazj3q+FL4NCKSaMXVaAzzVtH0PWRpFT69
dN79h8x9jzGmPb0SshMAGyJDGb4j/H/GXcYB90Gngju4KaJrBPrlPlnxKBmwtrNcROjtkWfokrJR
X8d43XpJVpsYLGBdRcibDAOo1R5QL96K0d/Aoyrev/i/moo9veAEt5he9MIg4tP3ym+NfK8J1gcc
ViQ9pzQgA7CR01Lwmha0jPVH311q4MDT+6ZaQDJDARLgj6agCJOov4lWhZdc+QbY6p+F43jRlwOi
9eohvKSQcZHrs3RkpHWtR5tcaJrbEWuS1OvsujPj4WbAGeV58et2vmT8BmLMP8GOAAJeiQRlWt9x
cJPtT1sibFghtlJX90HZhP7PRVx8P86+03+enZrO99sK+FWSo+XIaXR3pefVFPDWXG6zElPkB+9S
+mnawdwOCJzq0D2CVdV3ydyRATjLm+W10Na5W55D6xr0hH0Skjsq+mXH0U8uTqM+rtcTiiJMJhsh
FLjsHPJ4Ncun940QNF5Sxue2UKnjOOxTXCMjsEieBkILfjoexH3BDHzgreRZJ05snHK/0MAFZsY9
dQPG6EuvsTJmN2k6V1CqQEVedWdzEXPTmgh7bNlJDvWIXqM8NUjmRFYJh9U6xMcCTDLpfIO+BKs6
YHv+JNxWCPdYLTJCI/25I49LK3+pqe0AYVN2kg0xUzhOCEwvLwDfYmYYwWJhJiALg9C6bKYw3FDa
ME3LhF1wQEI5x1nbuAu/+/g819yMXY42KQjMRLJ6dze68usdgcXAmrmQ7Ul/+/RSVgbuEytvFjx2
QJdNdX8AlZM0M/V0APU3KFVDGiCVoIe17SmIpwi3s8JxwpaSLCRetWN47r+OmC1KtXrJJObTHTTH
HrI12t4b8iw5cm8yErcUMcwVmU3POoqCYOkEtmaHZPnJnFd84BgfOAkIsnI7dUguEzLn5G6tnttI
D+xFzzhVohtp74MCcArE2dvGCKkFTF1MCGuhzGRAkjpafWwvw4O8vUaAGM9Mezab3bqQW2zAM9Fe
Tk8qiZcRn9W3eO95iAzxLHG0xtNz0YoJ5kSib2qC+6rHOPK+jUjOXqhOgBadflcec6u7ysXq95O1
O8o1yjv4cOm46v3kNcV1F+4RPUD0DngvJPX+ixmlro2OHHVgqINFr20QALQJqE7NtjFfhbqDt38L
7zRMYpUS2VAzAkOJcyTjlZrjx/E2Tm6YOrNXqCoJrkytROQl0tnikda1r8GcvZ4Sa9ixSUT47RCi
8YcQjL04+qx/zFcik4H93Xf4RLk/MrcHvXmWaFUJ40qIkIfoAwvMEXwNe/TNB0jzLYpUe1GCVMZA
+TdiY+6W8t8fWqM3uwd5dXaHwwTrFzaD+uQxzgWbI8CZd7Z4BlD2oV+u0Kel4HL7TGAO6BjSIuAy
nh1o6XdgNyy+tP+Bczf/eR9L3KQSJEbOsblXTlbG/n5h/YdUB45G7mfRLINWwric9cOlqBI5CPa+
Q0yrNexINxmlGew/7HWwUnivLswoLv5JGXl9Z/p0ue/PnH1uRr04jGVEm3owSjzuEAxfO8hDzXv2
Qh/81ULPCOZob0wWzM1to1DAjusOZxKj1QVQGvvmLoj5PBd5wBkVxX/n5U16Jry+5fG5aPdy/UbH
bYF9JQvBS+ut0N8foqsSwkrTlIuo+Ii29fkJfhBXZzhiM06iT3RcrLi93mqBPLE9I2pErYsqmeXP
+g2e45USxM3lUwnFocP+sxTJdMrwUZvncLhIWJo/1OWBZb8x9v7MgVSnpdz6sPV4X05kpD70NBds
OrDaxEtmfxez/ZgUCu46Jye3yA5iGkXUc1iAe1yCI8fvqOe/wHHQjiejN0uEApAkNWBVjVFzJyN9
qCxxzmaLQyT1la/DhFQ66Q0NPy4SIrKOILTk4wiYK793AeWiba3eQ3ZqAUvP3Ko6MChbsH7a3P9c
smlzvI15txLXXCTmw6sz6k4Yo+qFjviJTuXEZAeY0N+hMg5znCRIEYBQiinR46miKfIkTsRNTmXm
cZqILJHGbDrhDhb+337clJaaq8pWMVbqV1l8RUIKoINZJ17wrZ5kTQmEXR1nbX8Fx5E0FVdEvZc4
9phrTb8tjSgURsCAlAkr/bGTeDpatGwd8LdU+FIuVlPHqY1k24lMxtuwZxqW12iKYKXHx8pMeoUX
PYPI+9hy8WWqHBGWHZKULJ8SfDG27pJrcyngf633LqGAH+A5MdGFJOQEOdMhkJKleouApU8odaeH
P6fre2bSFRSaxefcJAkpY/Cca238wllV0pPWqETil1TFT1tDc+l2yDBAdlr1pM3e5IRR1jNg/2Vk
9e5ttNpvqcx1MY7Omto34OeIGpgRdsP7oEjoyiEtipNS0q9sRirIXBPVeuRv/ttDDtndOq/Qk2Db
Fh6bK44p6mPH+dicyYo8hpeklEkujhBtiOxaAMpHn/ToBszyI976TRFz0eKJHzLRNL4W37OQfF9S
n5ESZHX2ObN1b1pXZvc6J0thrxSneIqSdfAgNT1/6pQETWWSnOoADdRx2PqUTf42K6ZZbEgNyEQO
4PxJbPF8Yh3YCxDX/Bh1TMnfF37MM3ikqDzTOdIL5Co4wW20FppiyqaM/Zpjkla0oflBQ5MwiYGT
pjDD+hrmDic333FrnWXymU7LIendalGYIvsegBEoHZlAwUNu8DJasc0Fv1mNR3jIKTiqbqGSz1nv
eZHkDWQHXsKVw2G7WC90Gggh+GGRScwu7Jq6xWM9xitSVBlI4iZ1jNpu62iPzLpRHC+X3FpvRyXO
P66sqNbOtlD8msZDDhbOIzBDEzFvDX34+FYueXQaE53R42a1+aUUkk7CGYwy7oRBnWnfFyaHWaQ0
RZU/qfyrHaf+IZgzuv4EA7wMzcgGk5u/gWBM1/bmL5hOAer5hPRHQIsmNsM63BEkprP1yPB/Ghi/
AgFdkkB5MMDLQmOMALtooE51Bjt93UCiIHgOFOScibliORb1hqYRU95tvmRZjbddBoBL2Bpgnq67
7PBW27jiQkF+QiaOsxzTcgG42yfD/pwiRAHtBuXxQHGn8/sRFOjXx9OI92zuKpMmO9jtSSAP+KnM
5whN9QKKk3O4PVqvHQHoSzzfSw9BvtC02tS2s72tt+W62HGtN6Zd6zaK7KDpEuZfKb7d0ZRjm3/d
XDvkc6BAmSe+BmwbkFeMcKx5V6eoXJJmVPwKsZPmuUZCK36us9OQHBtxW7/752x7C+c4rKnqrrMi
NGw14mrNnnJnnOiKifbahOUkNla4T8FIeO6nPaZ6LkpdoxqRBGJg19INWlKUauBkVgjZyYQydhw3
68KhlBJX7Z3Hz8l06cOFm7E62D+xSYTTKCwW2/eiqIGYlPZQtpg2ABZzO94XAA6jwuPpnUgSwaKa
LWmBnoiWHSpB02PyaL1O3yNmmyqDAUoikPg3UqHOghdt1VFZG7jbvs7x+e0Ml9P51cW3cv0ZmaF3
ObbCG/6h3yFHM4HptCVt2/BsGTefcwUcFnZ1a9LAiWfgbJ8Oe6uFsUkab79mt7xn1GxwZEUz2mKi
xBu4aRJ/3PhMNvYmEidN6gpFg9ZXJjVO56+AifzjjXgAftxvMGnMub9DBNmcJ5UneM++qDi5Jf1I
crQUji5FZs/4FmGFZOA2z5QWH5sdLQu5PDntzGqmf3OQwWY4yWnpkiWuGKMUexRW29ntyUeBhW5S
rFR8KyM7hG7QIIc4ZWaYxZKIczAHyD6/ZVoRy89c6oZdbzRa3mYEStQJkXXhHdLZ5aKLOgSx7jqj
+5t9pkmWxTjr+CGuTgKTQDU3lbf6KD/tKEXvwSF8rO6julqxEh+1tL8q5CJlzRuj7XYZnaEgUgL0
RkRhIvKKJNDoWhK1nWmfmpPLwvP8ObL5zRhIAOnHd2gi4xHz3DlBpmR+EFTGxIlfMXuAwVIVoiPg
D/KH+jzxc6tu0fIv7Ybdv8FdNe0TRxjv70Fw562MuiAJkZaS39u0QtkKiwzC6ju8+3sovjmSc7+P
06ghrl7QvcVajc4MZNIz9/D+5fdvqnrKC40YHMTB/xdOHflk1okU0QCxLrghXxGovLs0KJD8BpmG
rMXiTA+ksvBmE/z9J9UPcy/uqBk6UwYciwWAeC5Fr0xWEc2JSDbVe3TCU0rGx7HPDEisOiuHe+Jv
rnwujZET+8svOfm28hMI/jKeEyb3DzFUygTfOO5gMlRDRK70sSv/S5KXvYr2tFPoveBsIMlY2KL4
b2T/1jdVMe2OnOOHdBWPXAcsYI6dVHFlbxXp9lmvni7Z4zQ5qr3iivL5xDI9RV+Sf8FO6iFbf1/l
I0BObFtexNcCUvG0lvH8RFmZu8AJ2GYgIZpj+hE+jfr7mhMFJAWsKJRH3yH8sjtiP77RMdmzuMKR
D1KQ3DHttD0J0JXmALatnBEUMg4uVX1cCzAKh+lrnk13MqhTtEooqWj2fBZ3Zwu9IXvYXgOV09Vx
AbRtSwyZGvlW7xxJSQmcUGQxJhiy91ZNy/zaREI97fvEHpNgqSqmWUCySt5Pjyomo9qqEGQnn2Bx
xr84Bzrb48xJptRh/SEQVY8KEoGNse+fg/B7FGFoqOE1JyY0S+/pktNgnCQxPYD8NwvQLCe0TzkL
TmwMrT/q+53NFeUUOY+koNCcv1gdZylmYz11mhE5kiRB7pMjSvCKQaY03AcgCMtnet9CtmTTLYFR
cEFaNA13tJeHnNUQS+xik4YGKAFT2wIM+DnzeQQEBp3SD+syVNR6oGUmpHjMUwhWaN4QhFACVsv4
BOEPsxyXS/kwMpjAd8f356VW5ErmCnqnbKf0BphwyKn90L29IOtPEGWC4jrwcWP6Pv/IKvSmSEic
rT8nhep7YdpmiUyIA/nE6+2ANRLGKJvyg3zKyb1EOT47rbDIxBH7zj5WejCvnnfPPVuKOdwDax72
sYUqjJKOLBYWQCB2aZ8f80K7TFbaBZJBV/tviGuRZJmuowEf2hPhHPHVKUvTEakJbY6TRSvT2ksq
rhMmqevYFJR18WJyK2mnmB6t7+ckPV0uYIqslQlQoHwxZBOsICtqxxkDIDovWxorLHyrZr31AUYG
lE21ZxbWCsJmVpf1FBeZADWeTxAeV6zyjstCs17VjFDZBB1UGSHdlAIccOJziOgeuLD+R+H7NRDb
CmSKOgy4aZZdldLCoUMYAltHaNUfQAOPvz9QsPKLndBXJIjsxhnzq8Rc+fAAmTHaBnMgjwnTMJLc
zZXTw8GjU9raXmbbLTesk7AINBpOM3LVg0x7CRmyIfz+XlCM3xmJ+17xGklxuJQ2v2GKeV3Wc1VM
28y0kqCFk9gDvfHBmXL16QLhATUHvhP+cC5USKIQ47fIrInbeH3oyDXSRFBLAX+/MUGX3TjsJbRe
N4eGSpH0Mj8zN3jKFhcdTHH22TYM04oiVSzDub+f+SaSOLzLcAn7hGvjpXx8LjnM9OC3qVJhGf1B
1uAWfKjWBDI7aK+9RUmbvIfXuqYNHBHNKfdXiczYwNen6WdmpgEDCRouGwwDtistwbucX4iC4fCC
E9QJbrjLpHzGgIlxjjNBhUQNrZb1T0nIHJ52yrSPJvPRqA01s7/uE4j1ntkkeE0e1Nz9Zzs56GTp
03mFMDOBYvpZrV5p3QIHwnjiXwdwRbrlmXdG/kCvv0RTltcVd6fp9yx5tJQj4J3G1xHIpCMSKISC
WsKzNrghW0E+sL8H4w6L55FZTNywrKfXUbTp5NkjKTVVcxyjOmto1+K6aW0r/KPuej6vtGUBeQTR
SiOq9gbILE71SQsoORc27BP8xYCMqwuRFjfFHMEfOSAqyu54S/ucMfqfKcJFP8T3zRy+EKjwB7lj
/vB35KNa4o809mZgeBVgpBJoL9iR70E9YYzBFuGm+UUvOgT4O/bjZqnetJ4uHVoRAt0TAKUmrJyp
0+kTOlzf9Sfy3BYn4UTFSWrrk2kNHdqQGZWusyf8qSTHjkrcEriLxFPnxDiB4S5ll3xup9wdxNUx
7c4bV2Qpenszbi7FYVpT77rYUg9enT4aRqZj+MkJdj14W7QCCu4g2f9Dp/JBHRenp/UX4pTp7UFr
Hm0bCbOKf/EDdKdq9yV0fu/iV02aRd4gNQfzBKSeY3oBIUDv43kgPwYi9LDLoaffwWL2kcGmFaEY
K2k28BeMcaxGOGVPXEXGULm2AL3b1FWhoArhWOUxTr1YyJg/vApdNLGc9Q+QHz/UT8wCuf6fL4eW
C50/WhJUy9yivwURmxWi8qH2bV/cpZHw22PrqiWqfMnBK6T3/fO6d32Cuwiuk7Jhy+rWXJPVIrFU
Wt6AK5kdbVaN4kB+zB+gQvY+3PDU3ISaCn1CGmar17h7FACcvlwOcr+lu33ARULy37u1nOVMaBq7
I6sIauqDBjZS5HxIvqOSi7EQxRTIvqLHgAKT4odXQKm8lw2HCglHxP3z4aTOKVP7eIxIaF+VNaig
zMCJ21IUEMTRLUJBvoZf0lec2mLcrgnU2AW67CcYJsiVdCfw0gu4sW13PK7XcONyxva9lGaGe9ox
FkYGynwzDKulqslnKbl4jTf2IwHHfdkZA1ocurzb3z4GcPVTzY/7gKoncMy625Mi+YnJO3wCklr/
1RC1kAe6JoCe3gjk37EAah/kU9/+BaGmF0LIE5NyOnHHl7CYdd3NpmvwZUUG04fkVRfQ+ZhxO898
fbuMQSe2j/4ONU4xQAjNQ2mePksDdejW+gr0Dp9nA6Nlu3lXY+NlyEa38NMwGph9wouAMXkBUB0P
Wyr/B1CHJknYKqbjvG8BDh5D7H+jE6brdautdp1oB5EFdV7X7mnQ9eW8S8otu8njIU7A7oajakAT
r7yHj2xZJmcO8vza8F60PAVz4ubDeeklanb28u7mFWCprjins1dFuoTyFSI2i1HQuMHEk/YZBJya
PcClebMCTQTcqbRk7OBpmmvgC2h6l/cYpkTMLKAvKaFNNa9psPxH2JktK49dy/pVHL4+xEFCqNlx
9r5Q39O3NwTNQhIIIUQnePrzzVU3rtoOV9iOKv/NQkhTc46RmSPTKYaL2lmJbWOzxGwAWkVxLWtG
OTpCE2qJWnOJODZbYBEOhdOxj/LCgmU5mel5uALYRG4EAlY18KqrkAlfV6Vio+QUHOF7MqFmAUEE
jABUuH1t/3gdHKkkRpdIG0juuogG6yWu1svoQxd39jUT09INl+y83IfuKX0c/k1iKTlWARG0CTIq
NA9uw0FxPfJHvRctZjftT6ONhZH2SHzYjfURfcbzEaScKIPz0dE+FKgxh4fRCKaH1OX3TlaCqmaY
mR4BSUooMB2IEdq2GorAETcIZP04QQdfex3bUGxKTLpj+KxTUvGaN7AlGa4/eJQoO140y4DJmV8W
nLhZbuXUacvbB2xHmswpXQTHdEpoSugVlwmac+oth3NOKOk1mYpgTgNx51f6ew7qejm/0wD7h/yH
WuaJazbYzEG3SFU3n97XZUe1RI06/1wAJLsE1lja1T0KwqRoPM7DDeGmZ3bP3MGq5WbA1+Zt8BTc
2yR7RoqK819h5rI/w0GRtWaXtSdjL8BooFcBnZ1I8IOoIng2lOvB9vny8E3qYCcoU6Wcp/W2lUOG
1+6u9gb9ULvDDtI09IdEKcrmDXX5/lJPTxKW9O2bFq4fLYrgAazGgCdzD197WkDaMdeOKsXUCYdS
2BGQWDDGCrZEXk/2Gb7QB5K0hLOr5LZm1TUZzsj5GgOmrcxpZvYXCLk3c9S4pkhIP+GAhRTjOhuf
kRZfPF47GydJ+lCUfGgRJWSAFyV9REyTGYSkmFOqlBb/Dx8P2y7TyD8Z5rXobc2GoRP8PFGlIDnR
3BZJiJXh1JHNEFfg5oYr7f0yiJ9L3leyFlDE2oSiGEmLkQkIcOPcsQ4xLyW1qjU8MzETa8ryQ2an
t2+7CGYcElDJ1bY+xfylmUNttigwWGSodYFk+AwEfWK+o0LVzS/el4opdCWdGb9S4UiyGXDqwc0m
i/oaKXBFzGvFmIGEJynRaf+/bpknlMN/OEl9j3ecsxRe2tc2YzLIwsH8HlCzMCoqm/35+25LoKOw
dx9cKFcrianbYIu0rNLtCnYIFY37xb0FVTTkRRt+GYkUX/oq2fhZiQ3tJYZPXg4guwzkjHtWby5W
ROugy+BnKjC1jIt953hUvJEJvqyQBPMuaqS7TWG3LYZkZa2M0erhwKWxIJiFqfl18ho7jrgo6Msj
64MvXJkrEvc+9onjhAkkl3nuh4joQu3EnPzNVnA7RzOiHIhuQLFZxehHiAZVbchQ9r0E0SISZNIR
FLQWbIerBeMzjgPL8istmPDylD9i9yDnxxTlfXQYPRdHmtHedD4aPaMOEWIWgxDacIQaHmoZoHBi
U3OW7JE3ECV9ZlBM0eRSgY94ia/w5khA4G5pKHyBSLDraXahuwyCiKYbjKj0xUZLeYXwc2WBiL8S
cfTP/Bc1zK1m7wIUPi8OoxNIKYqOp3nZoVPRI2hrPKNNXShdRO/uIPPyKJsm2QByYCbbFmAhEmpK
AL/kg0Bs1+A5bCOi/Dr9gA3Qd4Lzfzy8Makd0ojNfrms44Q26wCXI6B90cpCvwuQlYqHVJQ3fENt
R+1eAY7LpyAAwFJv7lh3Pb8/XZ/7Awx5p5WhBqLhZNoa/h/nBddm7SDTAmKxrv7xSzpcegBHYVlb
pxknA/gKKtCQ+6LerfCbhNgZMQnXhr1E2KeJF0+ZGOuYAfUGchso4ilslinTe5VNWUqbCvQtQBwf
5Q0QCpO9OswuBz1gsukXFITnwfdmvgcz4oKAMeRYUKT2gehyarY3fAc0D4VtZkPzsBwmL87qnZDA
UEz6RJGYGd4whxQSHG+0u6Ni4ECZGDuLVwio+URCSKIfZ/TNWmhovrpY2qBrALiimGUOkfnfLUgi
C32Fv33AD6dcTx2euoUWwEMk7z3Y2X1KhCyQIG1onMFEQlSpFoAURb1FWy34lgigwrdCLRT20ogr
NCB6pCeA+k/TTm78GwLPJPLbH3KlGwTbAnyJQBHkBYcdgcyMYztHC0ZtBMOiOw3GB0Ss2gdKUgQm
dXgED9JJVznqEQ3/T7bHy5RDshpRJduzDXCjt+ImSKMYPpd6y5zNGHMEMgXbAfPO/bhGWUQjQfLN
HLjfThJtv7Yj2qCIUQn4D0gua37yHqOJX3pH6wH0rLHaWQaszFE/EHiHeAYVGHXpjS4Dn+MXeJXT
FO71bKfON1y9YDchc0dXAVdcKdGPB4Ah28+5Ofw9DIDCVF2ipZgc/ZMfAmakFNkq0iw0Dtx2m5UO
WCIOVStCfBpihoC3AvRsHPfXi0UnEc/4GjhHXiUY61WM5C7mX9K0TfmZDpOazIJTr2Psgexphc47
DWfEYELKcUGOjIwFKxPzG2rrgt4hXtz3C7Lv7jF3D5UTjcaKl1PyPPa4Zr4QDF5zXCFNAdMRxds1
FgTnC2Wxna4s64DNnNCC0CFtyeEbDq/7BT9evOm6f12FIbRsHuIUzQA/TNn2GTBMaIz4PCZ3460c
P1hQK3wxDA+DE/ur2bEyWDns3SzT1VBLFsrDWuB9IZC+j71FFAeTcTYPhyMULvQOTxl8zj/cfOlg
8wSjUJDtgIhsZ4y4ihk2gQratuJKPBpwnuToIxhTncjyt4obps0oTZGmC/2VLNpUa8QOxf7Xzu+D
WThBMIdiQrCvV3bncAMJ86EpY1ny2CeNBX+/tUYV2wOP2eRng44JFm0eIa9BQEO9y+HGSylYX4XB
fbJ5EeA5/jESOjP/MKkcTg+Hd8lnM4p0ti9cfFktfRxgzPATvIO+Qfk7iUZPzTwSjsNLdd4JOQfU
WcOg72Y778SZ0BVWnFFCR1JC/hi40rDpkgLB4WbRB0suwXlj/xfzZXlCTvcc+klXFM4wOr4f1fvG
nue8+MDJvxc5cwgoslJ+8ugIFcirW+11zo1fnt7aolZMyJpwmznnvnVk0xOL0plZkzfFL/hNpE3Y
to/FBL/T+wKUKyGdwGP9jKDV2QNhe7YWKkLyMVh5uJukCDxAOWzB7olC1CzF7CIiB6MR3K9G8t8S
FBP5jA3lIV4ZiFR0EU6bpullukXJR8X8YcsENplTg/PiCq9GuBBATlpynuGRBQPoBAOMSE5cRRdR
qPcyfzSLt8fZCqT6yF0GG5GCajmnPP7aS15JE9/FAxE5kyPb7q7P9DW2hV/AK+glcSVoSnhRzBsi
A9HwuzVDscFR+C2+qARs+WvOBSCzJo1wDdMKDquEnb1hJt0tI20gKipY3TKP6R+O7D/4IFkIWUW1
ABidjwWMztdDQsbeVrGK7EP7sH9vI1QqxxatfPSGk8dL8WYjhCPtMLn4bL90NR1mYFwQMYZSYA25
v+CfyVIC67E/kPtzeDI4aFjyub12k2nhDAa7X25M4D5LGBsBJQtfahGq3sLeAYwJ9PBNLAUaI5I7
BOZ5+YhD9ogVGgU+8jbfxkmR84F0YFJpgZQe7qc7eoZ/zJ+ynG/+40WvgKCf09xvvM3iMXrgg2sK
g6HC2iJEvRLjQpDW86A+RtRq35tbZyb3F87VL8F3KgoRCn32hRtKNMNVFpilhEyljs9D5EBC5xIr
GbV+gSViyL5zZ2DMfLMxsl0jyb7Gi1TIftLQOh56h+hXhtA1KwzUgV8kByYMp6QO+XGXQAoVRKVd
F38/Bs2CVIlDIdubVRjtgge11mR2dbHetsW2x3ai4FErxgOoo0IUIKtQYc+jBN2WFyEgykFjTKTs
T9SMOjhGZz5EtgFFy04CVcxPtCYlmw6FlNDEpVuoHuQ/goc5ClkDe8uw8mNT3sfe3fUo2LLVFqYW
+jWUKv6ApYh5Cw5LZAj4FbNpAZHTpeHaiNqmZFED5EPFsLmjJbmwBuiEJ0fxZbZpCK3iOIgx70FM
8KsXtNEY35aYEtXa9hzeswoRxEhOIVfD+xAunrecM0+aQR9RWZ4YSjlilICm5lcbtFjcRCOCUghf
o/uEN7e1EOCvHPQ3M0pRMCd7mQHaU8/5tuCMS+9OyQqbZHG+4oWn+mg8vSM1K+ZIJ4wReubLhdjA
sgpElO+FJsU8hpPTi13AKdzO6jTKQTivFpF3FBjgb8fyFD2jW756wvVi0a+xKX5P9KyQ8RzwwAhh
yvfDOsJNV+qeehwWHnvZLVy83yRQ0iMJ5auASxGX8C1HeTKCWg8lQM4ZpcOIw3sZ6V7i8upB8ES0
WHAhyA3m66TegBx1zGcKAuRNT7U9ZVAfNoQRT3MpkHJONr5CPuKAmHwoXaxRZPg2dHmCdxFj6EBW
2RsTA8VZY4YjA+5KU7hsAblDd0uCoUmY/EyuIZN5sOqA4k67hw7Ph+qx62yY0GWgwAPlEmEDHVx0
BBXd+5DzZIHuLiXmng3uJAKgF/LSmGrVUnDpNJ8+MR1IWQ746XfRY1inlnMCbRrcowWzj4yJinLp
zF7ehJAtyD/vLVTco5yJWsz7+RskaFC70dypPE4WD95oPxhRYqPCuGXb/h4qqDh+xZaHg/I1D4L1
3tC8CCl4Jwa0aNAQcXQdFNiv3eEAOYyk5c3/+kNAUKSmjJAB12zW2qQqf900KrxPX0SECcMMWOqR
vhbquuJuHfjpPWzpLMZZevwmBcGINwB1hnLnQ+hAUKj+GpQY4DTYPAVvEhFmnyDFRS4VOhKg1cLt
Pth4jSHNBYu95JRm7GZH8sXhO5wbDQu0N7jg1SDMIDrYMVJ/M2SLgZSNM6Uct27BcEADkNB3cDWk
vZlTUFNNWoDJaFAydgOOKUjjBQJK3rbDQaZyvhznmBT2BX9GegCPHIIXEJJVSaj9MqGdGVkWomyk
epSLeAjEq7h/RkIIjEs/RkF7wloEruoqCAHwEFtHJgScuV6jY2jtc7rUBsbkS1QoHxvjpAV+FL9e
0DWH6O2j7GCNA5F3QqHa2yTtSoiwomNhI2aSfWZg2IEb06q+5oMhZRAyCyE3sWb7RUG2nalKNmXg
71QfdnqkZbgk2xMj0ZbUBjMKVzyMCluON7JtlOGtjLewAG3SL+eYZlLIHp9wSSzRCCXt7dfppDVH
h9PPKB9BAAiBljfPWBCLedTBQsqTVhRSnWE+ejcebpleiW1VWGJ7wFQD43UMyfXeQjBEW2gfPmTY
dqHHuNuGTTZc5v7G/SkEpz8dts88ngsxdg/k1C0gmfBMl61vXA+7nLSPqdvtebtH7nWdjPAW2KFC
TPJ3JrTfDBoy+OOQuGWjukaYyPZxWVBdnmZge5yFcLz+7WPy++/Rg3m1k3Oggo241fKRqofeGFoS
HTobV89suhGjAr1AjK6VMzrNk+Ubvmh9oZuhT5Ms4lVlImsrY0qCWOtjUZjy5BGyfYdP6zMqjhTM
CKsYvSKV2QLNk1PaLm6fhXqRIofJOwvDIkZhsPWmiAk6rTcqn2gPNjZOgpm7sYD1aVTrUDTwuQLF
0UJxiInFnDQpqxb5rL8tVL82D6fEwBfBgv0XJ9HtirDnV2bN0cMebhY79ChP+L+OX2uz6k3VJ7Op
zaUhsTKZSd+OqyOAYTaoPKBOmbgEXIGi6odOmsc3hGubNy8OjO+K7enneBR/yNQjAi+OFOziM0EU
GhcAhQn1hJsdzw/qeNRZiQLitYbcMifIlb5jZHI3jCMLwT1ebD2aPVok3yWE/0uleW4T44faTPYn
5/1E3oGDCN3Tg6UJ0AqbhcQRTlKECIrikOpGY1M7sJ/yJec08xrO20PCNyks7HIttJK1QSnL/TBv
VL1u4Z6gWNBNscloW8u2iF+cTIC6j/wSynWwC/ECUlehKOLY4IRzRXf+dmbfr4kYjammH/6u4fHa
JzE9CHoNfi4EJg8Ol2repTDse95i48J9r4Ybu1kI4mDaDKYb+2eDdWODOH+d/jarjM4k6IJXsWFV
zAt56XWKvAzYIsQ/zp6Us+M9unNBUR70zXYJA/+HMQV7KZp3p5rzrlt0BzZ3gkjIUYXgPzJ+ZhiS
YePrsA2gJEmhBhhBmYg7XSIzq0yK8nHj/1S+RwNFqVZvt6UfUlqxCEqvt6IB5FxOQ05sZ9XpM2xl
8e8ThWlYvqE4xxGnxXeSuU60BkMY28xShKZuu3mKfpmt5jdEAHzY7drkK3yYkQRo56EIoQ3TqaLB
o6WhRqQZzoahuEasI7mXW2YYkBp3ZrQe3AoQAUpyaC3tuFXiVP0tMO04RirLt2INHA6wfOywMMDV
tJxeIWZ1a+7DhPmM6pvbqwQwkHZzG/0/R8v6qNbcWlSrM4qn+O5+Dp6J3Zagv0HR0phOA0KAPrVK
Rk+TRqX74QFgLur3oPxYuh3eVzAr+gJKOTbFQyQFLao5C9GkFoB8EeIRPF4QBGzbZ3uG4p9aGCPG
2GGQBPiHYwzm1DzYlXcanTkjR8en8K0/jkqkCckJVXnHgoSkthLa1gl63bZyrnf2RTb2kNvm94Us
k98NhUoXSfGyNTirkCApDvISdGrG0yOm9WLhsBp3KJXo8n5PM7cfr3/ljbwu6m/VxkwzXAHd+8bx
gY1Ehw0J1ORIIIUWZSbKetAItLsC7EQE8IL7zxohVMUFeL0b5Nhhm1wqsyjkJ04vjjsQ2TtPAGLN
fjBEgWy0TzLFedBd3BcGnNSwXOKJuuDg3VnxmIQRoDTNy8kzenjVCL5FG+aJNNz8MAKVHGtWTQ3h
ojvsLXAozBzFd/OG0xHJKhFGR+ON/WUgVfXwelwQ3j7Eyx2FKzolWGk7W+hplXR9timN4ZMnW8i2
l2TBJnpY5UigpZijWjTV7J5zmoUOTqWPATlpgt49je4g8Ui7b2xWjKSyjVFDHpDDWMu3lW9EwWCi
TJvfKdDvALXCFBeBySRbsrB1GuOr+9tq0A1T7zGJkLGl3JhmHrICaKAzCgVxb//5j//7P/9v3/5X
9nMdXstPdq3+UT0vw2tRPe7//U9F+uc/6j9+OTj89z/VvtqTunpX1XVNV/pdTery+/vtmIqHPy39
H7n9lqpUY97P8sV4LxASMg1l0AB1q6GbA4zrAi0dK8G+pv1RBiz6+mYxBbKtTWsmhp1ogxPxPTmw
Gvdvrq7/765O0iSjr6lqX5eUP19dlb9V9aHk/Vmni6qnjCMSnrbrxFUcAi8xeQqhfB47KBn8QCCI
GGsFnRM+iF2GQAU74PBKgU1eeE0Zo7tFVIQ98z9fZE9cxP+6hT2lp3Ezuc7+Xy7y1imMz/XCRV7R
7pCOMsIviOm1YDlwd0/BQv+Mu8FQmVTHGNNO5r4ka3ZzQZWxE5/952tR5H97LZouSWrXULuy+P1/
eZxq51mryldTZqJQEXo5gI1B03WnpQ21hYGGMnVeYcHe5Tno/kGhhSoElFzMVD0SqgJgF81GDiqn
//nS/v1tUhRV7/X7mqxpxp8v7fauy6d+7ykze85Ywzq3niOVzglbXf4zzd2xaMNXm8HGBMHGqg7t
PubLQlRJByN65r97cLKu6n+5XZJs6IauGz1FNgy131X/fE2frDldupqRL6KMSmPbZN4ZJ0p0V3ic
focgK2U9eu0NafIgjDMsp7feqPMERiL9QBj+INg3v9ThmfXELQ69Semco5yRMO/DoATaEir8N/DU
CwiE7D4hORa6PxhtRtVYuSe7fpvS5ANRwn8JSMotoDYshs7jE8AEcjZHIkO3pq8y8AR62bL1Ee02
0gcy23ISg4GQIiIKKJ4P1KyI6PBQwvjbfkPnRVS0HDyVI5AHxRf6FeRmAKeohKenJbWyRZIH6Bgh
kjbbLAcT2kaa2MzvcgVd6552lggJoMChUzjOKZHWJDBjKMNfeEao51Gms1mwdax7JMtwY2rGz4WY
ic9vESch4xWwWwOwYUzf4WsJnUGrRlYmWjw4GPQ3okF6MyfNW8F/6y00DqOj8CBMCrUoYId32k8S
EnRydxByo/Lp2Kfk5hvQZLhm4ifW4a4mbMpaoDYEbuMbVgbGUrGw1Tcf0Y1UwLTFXgYrWxnLvPDu
iCkH4AYcMNGoDrtjWCkSOAXDJ1QwuUvcOwbr1GJv60RMV9BcQ4kymFYcx+s39/FwntOmaaamOuUb
YCrSBAhIiVyO4fHkMTlF+dtqV0qKtzkpZC8mFk5QhbnA4btY6C44vBNjmu0Mvzeo4jceizzbNsBD
yOssLlGXTAJ8xqIbM3Sz7oKGjooKzdPD06PbsN0aXh1tphpm+pCeIv8hmxJhuOKyhRznCy+kg4xz
onDQoP+BYSNtZEhgxvyKrdnSGD59Mvj6aM9ajIwYr6gdhQKWafHjtUpRHvB7dPJY3b27lt641zcl
hbthO7k7mIKpH6f4Eh5iYdf3eFi0vf27867EL37pFj/49/LnJ1eMMJ3utsq9fm53ltj4S5SxePGR
y0YsZDFGvqNqtiJ0n4BSDbDMw2a8WU166MoRMfTRqCOYIO9IcFhioAahj7Y/BY/iVwPb2mUge9rg
gV73RkTKm12X5Hn/1DFPmnOhQUOPejrZd1/4gGCkyqE91cQc5FfUXGIAJk8AO5YIcAlV/zKECvmj
BZrAiq5CNsmEASc3/zmgMl2Iy+wvFa9LHM6NJhDrDXATVKU0bnQR/MmC2A9hE4cPHGrbBwolC+S5
HzRun8QWAur7MKNdz6BQ7K8Km5fXa90bh9mYt4mgTl5nDA3gaQDGOv4DsStXWu0/YRsU4WuBzqKb
GIuSEen0FX/dDWJBZW30ENShB4yNwT3UeOCZWycbWvIX/syo/KzOoJmJ+S3sYGkmz1zpBeQELRav
QmYr0XOAjwrbLN99ICwAy2GH9Ai75z4pn8bfoZq8kRR+mSMbP7eKhWmmg0orqqPCaubCSbKTXj0t
IhqbE5C9TQaPxC5v9LWlmP+52iCf8rfp0G0s0e1z0kTvVccqXfIt+Vlnorwo04A32BoQXtAt8xra
dVQ25n2PwGlPkF1SzLAlyZwaXhuucliykUye76A0Rthod4TxNp65t8x60HNFHIAZChpc7/3z+Ep+
c59RJnwV0X6epqw0OazxOVTGvczuTV43uzjB67pKUs1IWcRRZmNlbjEw7B6z2WlGsSaGBJX06hRp
BqWlIzTOXCUVeBjN6uDB1A94MaY1JLc76hGthI3RlkamMx6S9pWgH/Ti5BEEj+RBj+4ognnp8HMM
JrfeAruwc2TY7ABox5VE8DYYP5FLg7iGYYeChQa67xiDk/edtCdzxIN/H5FR0vsD1TLnQUXU4CsY
4aXP/3k6mCKzq5CNhI0mQto2UL3rkdRSPPRmz5C/OUKXbGfR28nSjn+nG8DXEvsq7Dg74yzBunz/
CLsrIy2cvm+42OVZWcTydx8x75/LdpHtyJITynRiwlyx0G4pRIQLhpGZk47d9erghl/4O0EtOL7x
gNvRY/FlzWBNE5BvTWIO1hXTN84Iu/sPo//RxuvFWHzn5g7xDu82gxMpTs1ezy58XBAn91/R3zvN
/AdzOoxKWB+sD7KU8R7kPY1/9UD5lNk37nITOBX4C4V/ZnyFv0dHINuvmB+Fwy44oK0vrhNlJIeK
9f65Yv2JKa57GV3DHq6IvEqEaXzxIjQA3T9uzQmI4mvw9vq7KyGF5YDvhI65h6Q353B84UzO3cel
hmtjHQ8/R838hG9cLKUVwK3utPb8PFZKG80rM8VI3XW8UIhqODzXPR9nSGTRSCxPA0zEkCfdcXqn
+l9nUV44YM7v9fuH1U+S5h1cL0C66shztkJytHfvREHJ4t5Gp32JUAnXvQUWiuFt9vAbBLI8NRxx
HQX+05Foh74Iutyrgeli52pyZ8ogG1cyT6iOda9ImR3CCDmRvYJ54cE5FSv5Zl5DbfrCUx+g9uX1
iQbRLFWfNPfgpCVfdDN3Qj6ta+njYXjqLBXN16vRc4CvWL57k1QfdzCazx+mvOIgNuj+OE4x2UsQ
Kas4jhTYifMVMfEskjNK9/0lBig4//opXEEmoPhotzL3EuPHP37aGuIqwPC9cjDGXXxtJyzRSEtz
2xj3WNGt2w5J4nJkhxwb/HzZpJjzbBE6XQc3l/DbEAtztMFqQGmRxT/KRB2U+OCzDU0KTKTN7w71
GAuWBgOj4OEX+R3jF09X+931Omm3gxswhyZ5qak85NDl6+iExjyiAu+a6DG5WjzR289mVdoP0Hbs
/9VhlkjAemYfBTQFjwiJSPOd4XyGyDOb3Sv6dvkZtz1QCfkW+fGEIwK21JkpIwWG7GPCfPViWu0w
blDPiPvY4PFz4HPue8wykcfdiLNxsCZE58T3QnipEmbuy5MuNZeGfs+8A1WDJEcNC2lBFbsvKa+i
76jbmgRCKcTuWveVVoVUPvgUIXDVMfT+/XJq6734Hjfv/iFWzMIiVcKJk9RruUiB1R7mlVKExhdQ
og4zdJ9vfJpMiR2a28AbiS3YTUh52bsVUCuWeotli427OcueT9mQsfnzhjrBkBkL4ZYwDMfY9cj4
5ui/o3FnjbgNZeiS0N/3+myIuRCr8NWQpLn5Iygo2zTi2+84oI1LsH5u1m3Pre5eXTK4q+iORI6A
qmK2xzbKrHl2vNxdRl2kPat/w6nAq+vdMDr0ZXbdoQ5WRx2VYghFPfqJmb6cPSn6fXUoD1nWIBje
0yunmIGamf9GaP+xKL4p7l8xVs9OG8vYSfJZfi1CBjYopQT+jjlXyrwbOl+SaxSrNy+dTaREl6EU
1sAqrhLkO69eGGN2R+TIvPqzEmerFX6duKk6nP754fWyHtN6et82Q8w0gj0CAxe5DVKTkTyo/MZv
SS7iPOXwqw+bYw8dDn3Kvhpwq+WgpSxYfS9ErZsvWgMIcudGTBImkFQLX/uCApHFQ6wW2F/PMjzF
3pEFN0Nebanbd4vrIdWfvUCm4uXj21Siuf6YV8xMUC0F1Q7kxOFrDEWsST7B2ZX6nl2ZUOv5m9eZ
UGp++ETc/h1OtR0nHzL4KVOpsx4IB8FNG11NPb8zFq+b54Nq7vsptW+gHwx01uZl/fJxIQu6Ky1V
AjArOv8aHxLD+zK792Qq9umWkU7ghjZGnq7yTPA43Ux5RXGBPM+y0NDMHrZmCDeZXfCbHUWFteFy
g97iPCNlKeV1UxEccR/4DqsvH1D07aIV5Yl9n7HFM8tShMZOePoarmT2o9uMjYBo3+Fe4hxiafD+
1g5u3phrP6JaNy+kfLCwg89U+ykhKJn7FkjPJ2q91nnb56CIT0fZMPfyoPYffuE10ctcbGhbjJmW
ZEgykxY162nAPdDSBgsdmhl2Eqfn7dkjgIOP+S4LMriK8SPs4EgdI71tyZjvpXe7u/p57U4TPQTN
kVtLvEX2DeNQ3teMoRviRaFGLKLSg8YxqCLG58BYXwKZGGkeLg2t22yZPZBmt4n4JH0pjMfPcRX1
1pInje/uTx8famfDUkJa/8Sq2UGZh71+N2j8bqCYP+WuJsh6LGU8SB59Ukd9ZoV+eD9wcZxI0dl5
e70F0TAIdRmcw1PI4uxhzuLCP58VibkWCUfo6LMZO50eEE3n6QE5IuO9Hki6+11shhfvu9AWd0tz
UdmMK/s9VucM/NZft7643Tl9jFO7U0hfDvC3h58awV4/+KZh6SZ59dOXdbs51Ct51l9cvQ2AGw0g
MCk7peJpfLZqV0dUrVDoeccpt6c5G66RvlfPPcmubNVHCUczuTb31SIXYdZ7NWDXAdjnW2c/0rhI
2JHACPDQz9icSlY9A1DbymnxBDWvhsuMO3wFmCdEkID+OHNMmmbQwOPmQfWhISE1VXSQAMAAR7Nb
oJs5YlyqX0SACHGZJpr3OJ4ZCiUkzvwA1gNq03E6N9cI6/lpjIUOUIBOIiKvdx5psOWP7Q05BbvP
HMU1J4i47Uf+ka2KPW6P+YyrQQoT9JyNoEbOtu4jRfXP+PClfeSOU0QmqG4UX47yPh4/Nlip9/II
L6enqMJTeMYX1M84RwqmCh3ikVEjB5LzQg+sefABluIKDSRLcylRZ/VEyG5v9E1/PgeW08KA2OWl
XnFSlUeE0G/F4e1CjdbZyjQ9wxdwG465fTxDSamoU/CIBbcR6hBcIuvCZJm9Ce0VBDRfhAOGfo14
Tw61w4bFxxeVPTlB+j6G0ZuSI/uEEXziaPmJXhSUTPLf3BfiuK7bA5Ii8Rv2S3fUpHGNWIcWA8rP
fPi1j+J2z6GyGRbf5PwY9wYUUjGINk34Z3dfkN2C1/aYHZnbvxGIzIYx//6PHm2NH5WfDfdt8YRF
qa+K1A7Y2iaV7Rr+lpzhUbH/fWQ+8SjIcPgx4CBXtzigMHsGRJO710Bfdm3dvA618OS/Y0iMdv4M
CuZvCpNFq1MlX6wbtt+HU7QZA9PQCvemH9XWaB+SxrsOVHTWglHR931P4QRgLQ2F8qYC+YibEcVf
zCSQw2dN6/SV3CdVqu6fdtctpuxd+nIz4MvxLyCKKCYEwcHNR9FOf8SeAJ0Z6ImSiBTqLqv4ghSQ
N2B2cp6sGJUT7BpjGSTq7KOakrhBnyr778F11QI0Xw/q8h7ciOSiKDHZjdCB64N8LO/J5KUwoKTr
OzXh80WsT550uqCaiLaYHFYiLegdhLFF5fFvinlj6/3RU9HrYx7P45BRZHJKzUgTARyDmMLqE/F7
w9sBoGEXaA+5eUIB3Fk1STMSMcmKry9koJwnk2d+swZb5rRyXyMxoU9Gm4VeqR5XY+qfn5ND9K57
ndw69pZAWP8Gy34eynijTc995zJlNWyb7ZdX4znsOUqsuq8tho4iB+7D8E0x7YuAVZ1WbPlZNj4+
kOwDxZLtWQs7RzAzWJI5WXKtyUhHMZB3zHrY9YxRtIGYPjnblGI5WgYIx9lGjJQ3aHCMs/OJTiEP
PqmsR/I7DgIigAxaxu0TzVRcObfJVve/cz4HY3ivF1Ls5qT/9cKGq37heWFlQ+GxVzlN0pmeF82+
uzbi70QH3QJux9qi0NF5SqjxHvMvsrx80VufCa6jDBWBk3dC2yU4UbFW1LQ7voOnfMLGBfZ5A9T3
A6H1q61tm/BE8EE4doVXjlWyK/lUjIPzsGvDGZrlGvVHJ9iksMoor4/XQ2+bLdufj48jiUrZ3PN7
zm1Qez3xWaWnpKA7svcZyZ4+kwGWz5Pe2UPk+/NKZI4nwpIvA0L8zvtH+o77KMuuQxCFsG89tvVW
2SOabYLu8hy0c9zFA2ZUBgzMYJANIkqOHHLut91JWLNC6Y0GV7wcKH11UE3dvAcLydpzpGexkRAF
6emEypVHZNWYnmgb56OIXPtOi7mrWc8bTl2sBQlA+1Ams1T5tmdPHBPTp/Xav5Ey0Ed6lHjV3W6G
1zGNK0n2d+RZhPGAO/PWIQGsE318RXCW+SWtnOKIxIsMjk6AGCBqaTvoBXksDJGtimlv6AsQLoQX
8oIJmOBEhZ3LYBS7O6Y0oIa0+Dl41g0MD2AQIKvj68K+jqGkzGL84MQemYGW6EQotoN6T72yv/JE
bzvivIfXXa/wkF16ANagFC9XyF9G0sE4AGJ/Fs3Pw5PAST5CQM405q4D3L36WKBH+RBePh8Zqz7Y
HagzpjvoZmJpKBAvhsIBVAhad37xVCQxSlLMQVwaGJk8/qB57A3vpFLqtKrWidGKLy85pxHmDbMP
8g/GDDyQNJFR32feWexTj5/CvUxwBMIh4cTe+55WzHJWHosqXwM1TRS4ULaA3FE5aTL2Zcg/9kXA
nS28QPJYd/BLoFkYYhBPywKcPr8tP650NI7Mq5z3vZ/rRH2QxmQ+H6Zx6E2YaQP/J8P5XUUIgshj
friN2xnWmPx1Y/ga4RamJdL6K8yC2aFku9hfB1RiqKO2vR/4xGrG5fVruAVTXWN1nMvwkUhWKfHg
Fyuvv7r7f/DkmfuYQZ+iirjs3mzjLtLY/0z5SH8lF3/pFcOQFVmWfxmpP9Mr3fxUPNVGyhc19EH8
jc7Jba9O7nEZ3qPO33CF0l+5Qj7M6HZlFfLL6He70l+4nCLXq1I7PfKFtEfrg6j2uoYLWWhkH4xp
2YzkBM/q3KnADn/zNf9KAP71k7U/f82mZ3yNUn3ni2Yp7Q1mMFfUsaJzpueevoft7Ly779h+/uZj
/8r1/fVjBbn1L1zfV3+XF633yhdgKBnF9ZZqiW6XrYMPFhUEB0KHYb2/+Vz53zxVQzzZriHLKqxZ
78+fu+k3+rMtP/niGapeI9v05PcRMqvZnahddLTkd1HNAT5u70M5EmKvU2v9zXcXZOG/cq7iu//r
NfyFc1WlpnvRNK6hjM8+QVLTi/+N/z9nZ9bbLJa17V9kiXk4ZQbPs+MT5NgJGDzbgOHXvxf5Djrl
J0qkT+quUqueLjBs9l5r3dMeQuL6NM37YiTRyZIMERvUT1mUDH+/vPzTWvt++faff3v0l/u9Fk7y
M112guOA1I9WumblQRzVTSsXlthmQzlSI0ZNYWdy7l2i4w4lpeHl4SW49uFHhRzX8DeELsnk1Cjm
KP/jHsWflsf3e3z5Hp7P2z1NMlZlFRFbFJmeHCQkeeiL60wDZPj9iXx9Xf+8EFVQJEBU0zS+Fs23
J3I9PGS1UK/p0lg3pnUbIbwbXJl8OBXH+oj6/TiDUlhz9DZglX9c/AcY1xS/Xbx9FN8uLh2KOpZM
Ll6PtXU1Fib4ajQzfYsUmAJgZbBHLzprZSfsnhu22j+uLvyzGA1REBRV1hVDk3VdfkG2mzo5VKKS
i/PGG8KV/uwEp7CxwH5cguK2jxBSqSN9MosmBGwhEsN9YuIg4lmuew+HpbswPd05heDDGHioHoFg
4GBk8VgECnMg+0wa8AOBR8wfr+01A3dPGzN45s9AZKT4PQGYInNYR1M4sreK5FBxIayYOt1PQzAB
5p+o0Wim771jT6TOxTdpAomOI/ZxQ2SlMBn1Ek96xy8lyPxuCiZ1fi/cdRa1Ahfxj7Ui//O6/vu8
lBfOSVPG98o88LxakeAed/dsVDqH0XGsudmO/JsILmRAxJnYI2bORuHnvGFTv4D330PwE8zH0yIU
6IwPfSmI3d/fpvTPZs7NSaYmCYKpyob29c+/raVbR6rUS3wR5zSI+8WDsZ13npy8az9XrHinUxqN
TqZTop/jOffvPRRWpJ17SsYxmqeevv/rhkz1r1t6+ZKTujmJl5pbuq2eonXC5gFTAsBqSiAmuFTl
n3I7z2XvN3Y3yrR+yhhhXu5iPExWwuYwvc3ILZmc59JnfMQmAf28fR5Li1vjpbH1VCdPh4AEc2HQ
uJ52Xh3dVZYlcEl9HQibustVoEJ0pk1wUCYAP5T7085br+6pO2EsfTKyFTbVIu5LUd3lT63ik1sB
lwKprO4pSesttmzu7tAQbDz0bqv9gqt/QEALT7P74DEySGgIZK/quBXI8OpA5j1xUlITlMxkN4bq
6Z3NQwUkNez9BhfE2aOXHKNqoyYDal8twr3luKB2SionGRjRvmu+Z6vz+AJAG1tHvUuM0ik89FTH
QNagYItx7z7It/GaqTBpAI8BKlcXPIgu7807QNMOmgbBgfeoJcQBLveKz/3mvCDSKTwPqgXbPf5q
k2KA0dNQo1NMrTMYFwodhmjkNSVU+hbMljthSByCwN3U8qh4PkF8AM7rxRES3OC2h5TxwATsgg1c
gx9xx1Ot9y9rC88o+bm7YtOKDbJRZgT53YIPIivYL3opnIUdKUoUvw213M3RxrsCrPfWO4y0SAJK
VFxj/H61NT8bKQs9UFHogfaC/6G1iDAuwTbVN3crHsekb7Dn3NAkSxjkXKG7UiJGzJemGDl85F6B
+rL28WLuHdYGVBJ91PZQkIQdaIxZ7jr0T7CHO2F06ONTSyeNwZMDqzlYHXqrM4oMZQJ6M8ARzsaO
oIQ20gL50mBA/Rd4cqiMn1hSgZSSwEoMxbN79cF1R8ZQAs+AC0uAGO0udihEzR6G7f8uw6PL92at
M4+gE0xF1H7qkUKFgRBjeGA2lgFJFCoJccGN0RHRwsGFfcVpTiw/4rKdD6T7fm/ffwajFkp6Bve+
plj3i3cfHEI5jPu6Vzrvvuk9gxhQkz2Y+TSmASQYkrJIh8GeOzB29TAeXjFOJ+MCvh4sBMxzSf/E
SxcjiN76uNbCR8jwipRrEsUS0isOU5aqfe4/wxvZl8TM1me7GjTOpddsof7fcb+ZHuEaMnjDO5re
bNBgx3XN7c4bFMDTqoEM2o/qKHbjPs3bAaRBwF4URA2sUt7CAffxz2rpe1dfmhsggIL7QfvIuQNg
NZTiQMMLPBlXc9kBDpSwMwFAjRR3wtzULmH6JX7Cdm+VIZAcRaU5lYivf44MJhgqfZhzDg5MN2Cv
z1NfZ0k13oxAeR+N1GaPJK8OdpVNaLCrYWxYRBAfwMfp+Aiy9qbQRRl5t3I9eBiegpwcZhTGSdcu
8uLLHC9cWOpVCDESwwk1RKGIDTYKeuo3m0kLDE1EM3SeAOXu3eX/3S2mWYHcbb8ojg4fMN/4c9U4
7NjDk8OP7lVkjbRpbfyYmOHCodegthBJKlbBEAlOcQVg+c4WMgGE+8UNiTQNVmw1qw7u55im0rQN
TS/psvXb79JIuRDJkNrknZmsv2dPqF3+I68kvCTZp7DluttFVLvv6VSMDm0iiUQINtgU/Fde46ek
etACTS8b5ZE2YtOU+Sr4w8d+RmzV2xL4s88Wce6n9t5PB+R6tqbtPTyMXDAz9zorbcGZMuZ64p9u
RjWMnwxLHobuTIpSpDXkPME/qLE7IMG4TRq4EhqBnFEB4VeAou42NBFmDLy6BnYC0XigNYAGTmc6
TIfl0uzqWwgIcEbkwIDOIQfFXEbZJWMw7RvYXh5Y0cxZQyztAo0RAXKnVta0nyzA01egg7DVzj5z
U/cGNrHvvWPlMkW6GLE3X0bi8DZ9gDFnvD5ICHhxfJVA/PXm5JOrrSJ0YfzCfVd+PDa9CzeFhRU5
ZbfwPG/49wISOwmPp/HAaLtPa0nZTVWjI4PeM+wrQX+IkRAnxOnArcDYKlSc7POwYKAtDU0iRQaP
z7mOxZxD+htscoOdhk1GQcXI31o7C0hsdmm/3yeKEEg0jl3V5+PhGljtePrAehO7py6ikvEyfruE
PMMpkk6e4GmKuZkvU9FBbJY5uOzHwZrfaeddJWx5a1VQe1Rd4D8KGxrgjy/D0jksmJOOdZfBtzv6
wB4fcoy1PYYqk0RXt1NGwGgt3YfPlNAu8aKGHzRiD6WZlcfZ8nRxW8Y2s80RaemjOMo3eSBFHcAi
dvwJ2J48EJ0mwJdoep6sJDx7xB6KLNZXDKByGsnBkZVCAnSUrNXx4OBxfuFNQCiODbzGzIZiNcQm
1PDfM2eCnzoZdo9heFwQdcHnexxk3t17smNAvYLqlXpYQVmJf8Ierdut2RRrl7xrj2kZfZDoADEH
+RiQswXsJ8cVI3lMEFk8DOcxhiW0dwimF4wOQ2WUefJAHd+CULHbg5H9e3AZPkjYbmmQl7DsZk7h
kbG+etryYI97IV4pBLZNYj49pK4RzU63iiBhuGpLNYNG0h5CR5dwoq74Nfq6swNWA4ngVp19kIA4
tvqCFawT8tjPfDasfIhAAC895z6GScDwSICupcNKlyI25EPI2Gmo8V9GaX6eeCIjT4aW7hULq8Jr
ukkv+zoxHlNxeVju53d7CwH9Cno12EKRCyCc4N5khMznmc3jDtL0nk455NnbE4ix3RaSKniEBeY0
sHqCpP/0E9BOKTSG8ND7p7c8it9yH2v+oDOGA80zAW6CSwQZonQZm7a2/g+bzCJKbIfKcfgEWzPw
Vlf74ZUKZQIQxkcHIEqPcXC4flByQnKjSZRzFrOL8uLUCaFkqt/ktkocBlYR82NUfEjt1DaqN4VL
TapvFf8cdIb55MbIqqaBeUL5uqzSMB8kzI+H8rSOzCH8E5fjO2i6V1vn3BXvtsx5tWZgcMKAz+6s
UZ/vfcTIiJ4m+H/5HezaOz4fsOxX4T1E9pDzHWlDhT9vP+aJffq8QhUd4N+Ho49mZd4tgPnCoKzd
4PQ+h9j6CoT5mQ4giPN6tN1j+OTRmrTCDbZxo+qDKE5wqDDb5GjGAnUcg1RrhBETNcqX/2FuIJd7
pn0Z7cf1/DpXwv2MjYfpIcXIM1helvHuDsegsbg2Ey6YayVQJgAgLJHEJ7CwvTc+LaRgvHFqkm3u
ajz4PRu/RicYz+AKPNiej762e5YMADW7ICbaxMqG0FoIEvPLvs03vJLvwmSBqoXXT3dYOJdpenMJ
9lTrLnyurdhqO8Rh8qmwN+uxVTH+b/zDlq+ep9EgCZLcD6JxXQB3NvnL6NSGO/YgT3iU4P5bK3nW
UYqkAfNLpKRgT9g9+R/HefW06c+OYPkpKd0w/h5EjAZPAF78jfglCtpxJvP5kHMteboSUC6n4vwa
idu27z3i5KR6qaNwBLUSyTYem038gPsjRyluaHrA1JKjWezN7jiy4txEI5zhUyp2Vy117DJCSQdf
2datdJWIgX7oPfGrQLvC+OUEy03iOzxHl7DGHglvtUP43sCEgJXWRyWH6emdeA6T17kfXQIa8Hd1
3IeyyG+EihakUzYmn9BGtk3dFru34I06wK5X2kz0Y4IDEv9ISEHilnYdYjwEsMEKY/I15tt0juMk
elhkR1GoD4l/C84heEOby/RA9NkSTu4OWnX+bvrIL1vrIRBF6+rkALXzxpLhDrT8FQrUHpFnUUWA
Q6evu9obIHOsLCHOPDr2heISD02VYv0wAvAONOSE1/4FVspxfEAGNK4mX0yyPPf5JK7rEoka87lh
3jIHSEFmFACPhl9gn3Eb5ZHEziNoBidPgQL3fC/YzJsYBpDkXgAKkrkGS/zCcdF0T4ibIaXf2Oei
fUD2OUTvtbmRhkKfOg+j1wYiJ8517N/pG9UhzQyvLIZTl6AtOrOFUa7RlKQMIyT3xvM3HGQ1M5YY
CPkTRBjNJpm+uS1HGZ12/CYHawlCIpicA1kTI+qQvat7JNUJYLB2oOWAoaSUOr5qY4XHFHuOx47T
wFKhqjzbOf82ctp6V57wyIxOC5XPubKlt31LK2dPO86WygoG2+TJW8OIxGzDTXASMl3yR00oy0S3
PUE+qVkzHmekYIlYWSkzdyzDIJYJThZ7e9US+cjYp3mfHVdll+J6Q7oBm+KAypM44T01Op+Jm3nk
gg9qyD87ucefNNs+RfX2bkxP0KHM4VR24cDYZ9mLc/fEm+PNPoIa2GgsYOH+RRtiSnOHZGqMa5Z1
MWcwtOoiXQohJa6TQdsVUriH7Oc8R+B2W+5+EGQaNva2t7lBmLhYH2V0sUYna9Q7O2fgygDXL0l1
98c2+rMDvlbOb7qzbU9Tva9yPikj2Rf511WjG+ZnFUc8IoOwnSpRf1rx9DEWga+xCbQ0OMPsw1Fn
fayWEECUyheQ01I9t+ZrV1LL2nwczL4/HtaHMLqBUfYhuHnCCLnqhnqHds4uI+og4wHKYdpvRBdy
H/BS2DVze6gji2uTYJVZyQbCSIhPCsJ8iePOoQtiDbXq0IVSzteGZ3uouhkeoFArI/zBNgfQre6F
3hFeTve6Aip0H+6kJ3LSFB7UyxJT+dEzAnwy9HCPQw+sy4KDGR+3QWdyo0fJbGN062oQXTqeIrtQ
8PRBdnUxc2SnfM/hBbxJ9Ma8AeQeoUFMHnA8pSj8DYnTkhhMNJM1uwGjYboIo9csSfR9wkSj90xs
ld+KS6KTDvW7xV7DcOnNsAyy9/rVsPaS8NIlQpm6hk+pY4lLtCe3+1SHXxId17duPDRWrjnWpnnY
ELs8oBLI10lkFIHGkNGVhvWM2YfTPV6cGnBV8y83+ypSUSKpPQ4JZSXUzIEaeN1WXsdPUYCEI51b
tnIEFP5hwHYmSa0jYCa43OaSYNMm95NWRgCRKAA7hsiS5uCgJYx6Tiew8ZnQ24+St3IS86H3Edkj
huy20gdp8sQFfqS21Hipf6s9iBclePDNfVb+bSsRpLJQt4xCqYUMv9kyXY8XT9QvtLwbHRO5BZ69
+H+BlVLswk2UGyf/SD4afnT/MKzneyILekex3xrj8vvy4FR7qR7UKnJtK5sDdhccYGf71t/Tfgho
WSlZqMOWGkOGxro+RnAkincssWri2vv1rJXkwQFZC4wzSKEF3m5pAJvq/Unn70pWZxRPyrHJ9l5b
u5v/eZ0ep0Dt83knBJWAPLnflcUQ5V/Nf97LDz7kLhMmosZriNE3mMnnk4P98ZUO+9ATSIAma7EJ
yCrXOm5Md4RGeIGuB8QWeYaQ9Q+00rT/Tz/NuvBdtNiG2XLC9AFI+e3BrirzdZRYB7FD0551j14x
MjmxaqoT/PRMp7UdKNx3GQJ36UGzBTFSevm0mqEpNZb6IkcDqXiXIJ9pHuWUlQ/pO8Zof8+0/MOL
gy+Eqw3wdYJGjvQSecMUxk0nPEUX2t0YXpvm1aDpiB09hAZsE3gghdCHpxJdaCcCm2WxaJPMeoOk
ysA8t4UhUDfsJg2eiDK+L3HiHgmRhDDq6F+pbEZZ1v7c27lXnje5RmU3qykDsbJoesdH9y5AYC8H
5/hNYBRrne/LJv2Ij6v0CX33QqdWURJj1uox+E6716Hyvp8iqrzeu0foTJ2gKgYHlaAklSILYDrf
NgDI2jnQn2M1De4FW85s+4w2n3OsquYIRZ2HnUEOczMIHBpT9QS0NmNbifB7mRkY1Kh2lIR4A1vy
je9LWB3DzX5WO6eF5F2JN8IxZ0siIuc97USUQ7OCFRLiVQzPBwSjT2amw/zIz2fUsWOtOzgEkscw
AKIQPByPw2YKxXpMMiywPvIFRCc6lR2SFtLVJMimiMnssfbeMxnQXT2FbAF2bOh77Nc0x2DaiK0C
qBlfyTfX7qdkkUtgQaoJtS7zhApaxSFklOuItV9c3Usa4G96g58LjhOwnSBknqJzvngklxiSW5Ay
vtOf2A64HcyH+BeoQTkp9m4K7XJzmlxkOCvqpjwG4HM5VTL07ODWRI8DomVfK+3jwxZmz2R2fYOM
gSkgpzP0RJw7FkVPrJzbIH6/juKtAF9971z3jrkgWi5+P4y1S0ShRJoQ+CP98d5Rd9rdvo01qjaa
el8a0UJH6kJT3c4hIqgahkFh+udnF1T9bARQ5XADeqwLhErrHAiXlh9bN78gOFf1imzewNU98WCr
pb3X/Dy39Yw4evIN8e+6h2prJAXH2muoIrZVL+1iQN6JpFWcIM067icQsPKCWkT/LMf3WySxApvE
llWHJPuGDHg9MkT7+AanTkExhKXx0d3XHn3PTRpjdZKPYvp8xE7NUinJWo4OUp/4M56wgV4GQlDT
zfg+IAHd7P02QZZLu9Fx2IM7YDppmFFunZ0OtC/INkBikCCUwUWzyw+ik0BhUl9qvGTv8GBLhO7Q
xt7OsG/WGP6dPoSJEF03in/BITKUGX9NTysUkGhJrp2R0e/0ipt/M1zYGWLusLPeEsTsWXTyDXKA
suCyWTZHRwKjQis8Sf6C335Ek2RF1xVB1UQF8Oa/4F8jVsY+jRVhzj2x0R83j96ZSphxmgnpjOnW
kt6mf96SHELE8/C+QtVvw0iNvY5CILcD4eZIj9lAznbr95ie+ew1Ml4uTlF4rQ/N7wCT3MLj/0FK
AZhkVRRRCsuqpOgv8Hl5PsZZKTcANFvIHsmCrKfuPmjIFT5+NJE5eBCqrE7iAAa97Od+J6JxZYLq
QJvwswkUpnmOe9/b803ciaPf7834B9du742naCiKquma/oJkdkr1KjbtvWkMMBnI3jxSY47IxvZ2
VhF67e3TSCJ+Onry/Nqx5YN5Pqwx12Ddt8qrJNJbcMWW3PvmTiAHpKzeSqcTepBDY13gydB+kPga
R7Ld6RN81okmyY3SpgHd1JcrupyisYiWPue8Hu9ZOdhIPQmoApHKXbHqrwzm4bmXE6Dd3d/c5BKI
zD2krnTDEz/zxT7BgtXs+k5ku/pGaPyHEJgzig0M7/U3lCu/PzC5XVz/vMz/PTDjBcrMavN6ftS1
MO8E2rhexAv0zDfwCfxfmDFHgmmnRw/IYKwRvMfnnE4q/ElXeypnzl8nby27a8mWaVkgaN1oZ2H+
XrM/blP66zZbSsc3UNMoO+L1ZPBe5e1+I1QOEFtt7ykdx50Jght8co7jvY/MYM+EGOand+D0xrKP
lADT+f2RiT+u/2+P7OV73ZtFqQsFj8yY5xuASMIVcEYQPZO5NXNTZnroc0lJ/v2yUguS/vamXj47
/ZwowrUQhHmy0LIAneOnhPP9DqhUpKWNe6KfMK7p7UtmC67on+n3TTRCtPldgZNors4ww/r9npSf
iAPfPjejBX6/vZZnmlaFolbC/Lo4AQUy7Rg+GYmcZrL39BLGFaHg19GFuY0QMdLcyt37/P6WdZHr
eGr3iJ4hYQ5x7JFTv1CcO3UGTE2bDV1JGUMcHZymTuvrqBxofzxN4/UlajL2AoYsS4oC9UH5ooN8
u/PzXSzjNNOU+UJlv3expuqu1usmnGWaH75jarZa04RAPbVwr4Z+1jcNBsXZsOCss9ExMAeVpx33
9G7q3qiN/LY6CN/sJZwFmKVvbViFBBgJhYlP45M+Ydpae1zGNt5ASL3Hu8CGjX6b4x914IRzMWU2
nYps+vmuNQq41w5Fg0M9uvv9lf2zjF5/+AvX61BfDuJN5IfjoWvhVY8g1+4z1wj9ZjKiAmlzSGR8
v8gQ3f3JvHrdnr/MOkxJN3DEEExTfvmMz1VcCqZwUuaC7+BH1b/bs9SZjGJELxT1OAFjRjPWQy5s
/LGD6O1G9v3zeb30y1fbXI/cVcmlsdrtQ3Ox77T0dsgA1Z8Ayc7yfmL5DM+WPaAr2IzMvprBeWXa
/sTCKARCMsZk5ggDq8xaAJIK6xVuetbawdYVx1csfT5bA7nE2/Hmfn9nX4S013s3BVYspy78JLl9
rN8Wa1I8Ozh37JX5ygHOW69aC1Ws1mqiWlJbtBirJdbHvj+ZVdgBwhXyPhhTjEYPl0Fw7bR0GUig
Pg0L0z/sHFtvKZz18bzDqhGjwd/vVvv30xJ5if+72xe2h3gRRVOsjwqK7TYR6LHqCoP9kjUdHRL3
UQSYeUrjx2q1YtUNsyGvv+e3OfJ8PSBa/o330ESjXo5uULa2k3boj7mdx6uhOO3B/hkQqogz9hgH
uj++DqXdsP590hQ2ogAVSjZeVkkhVJ3ifIrlOfgWHCZSwPogUvYaMiZqUpAyUNa14s7Cc38Spu9b
cbzsuVj7kXBH1PigwcnJntJptw6Ovz9W8ZV01C5gU5QVnix/EV9JWqYmJkKiaXJrdAPSk6zrOQN2
y9cjPLSmRYAb7c4Mfr+o/kqVfLnoK9NJrZOkyVl8c9rJsjWe27aOHnAEgXYhdyBhQy0FBZygDLo1
ZuxtvACyOKTgJFSjc9iiMoE+wNg/9TQ+dhISyBrZ+yYyOyp/ULwSO9oUgTujbPUNID6dUIV5O+jL
GPhDxuiqs2tXeD/02anhQfyxL8g/7QswljQqcChTqvxyhHFGHC8Hg29rwXbolSNGnkMZUaq1Prbm
lkO1N1syrRtlmCHLIATWdYp7GBm1vz9p6ceVpxqCDv1QNszXLuBS5skjLg7KvIsPIxadVvgx8q2l
iyEVmWXd8Z97cbuU/1nq/Dzd0ERVEaSXg0AwjudY3n+tp9Zcd90fSh9cVQh9CvhFFOGiDqvgj1/5
43r6dtF2kX/byXRFvBVFrcr8Sj6sdwbsVvjANMywsEWbtjZ3uz++G6X9HS+/E3ajJuqKLOma8EVO
+3bJQj3EHbmU5K8Dj9YRHgNBsADPTKY9Qi7T1cGbNV1w1QFaVQT9YF53D6AlREpU4KSb2OU6C56L
2wKHaXosUrolazqFpSkN/rjZr9X2z81qimqohiEZfPH/fT5NfM/U7FbI87Snnob61dG3QGLASoHh
4K44zf16eMVGYaNOknFz6kMSS0lFsZ6IFBKrgngwRUnqPNPodOklTU+Ha0HE2cdf1ehPu5EowBdl
rQoK3lEvR5LQlMJDjk/ynD3yumA7chE6AiIyAeu1ljyEHC+devLHVyL+8JX857IvZ0slacnZlM+o
nbwCEL9/jVBTouzx0VUhD4j/2B3+qfXZ/7ieIUumDi3fENqz7tvi2cdJVkt7fiYGuADQEHFCzqHa
YTjFb/zraj+UR/+5Wvvrv13tdn4eFE3ias2wm39W7skZTsS1AhXoHM4///pxP205HHMt5RfGs2Z+
lUzfLve4p1KtJTcZOw0267cGb4mTB4DHlhwPKz6Bo02qDP7KLnoeeHH39ytKpbfftwTxx+/z2128
1IRNftufbterPBeiBMEamOyjmwCetIg0DHQESXCrEu8vuYX0w3n6n1//ctRX5bG43HSuSzrlhim8
TVCsrwa1y1B+mI+RuYLDmS4wJkiqgo4SojvTcfHjifKeATs2JL8/ia/q95+P/9uTeFlscnWrNE2/
yDSWWEDAyRAiwX+OcC2NSQ4bFFEWruv+FRYLAbGOiC4RmSyAjZ+Xbr07LQDA2K1WGWP0zP/93sQf
l+a3e3tZmslRasrkwNNayb009pJxuixbhQTKIosg7su8ClJcCX+/qvTD4Sy2vHhDlSRDV9WXd3Tp
yHUVG3wQrad16dDrlsiBAvKtAHRn2HJslCHTnAUi/ncTk12IDn98k3/ewstLMU+mUWQat/DwRMy4
m7NzFcESoamd0BcmU5UWV4HLjIXCxcGO8bw8u78/hR/32u9P4eXZF3V5SI4Kt/AkeJaJq73ymHnY
2g5uJgVnPKT5+Ksu+vF3SxIdh6QhkjH1l4sqz0S6HMqDNE+OfoGT8sHCEXzfvZHRMBJ2I9EfAGkW
fmdMlAvC7Kv1//GjJeoBQ2ht73TtZVu4XO+ZUeWUJ4KPE5MP8VW0cvIgFeToeCqA/T7GaAs1Rhtj
vhBz9vv11Z+2B4lpIitPVlS0Ef/di2WpzKSO2cgMxhYLRmNATYDjJI5fvOG6bCMQaMIW/M3wb+FQ
dIbhRBq1mYBnGsnJ05rkFMMIG1qWHsbvbjHFez6GzRzhwErHaE9xdHV+v2nlh/JK/H7TL+XVPss7
ZXIVOJXxp1msjPEK/iRmhas+Tg9hCNxpkVU4MXo9grkIQ6HsaqOJpm0HGwCE7X6/n39G2+3x+f1+
XsaxZdp5nLMntVebuVQdnVWz1VvmJJ6O1H6EqIqzEKKFM4HI2bOWhBk0cEUBVtKAnrWxiBn/owL9
sRyUTXp9Sn1Udq9lb2xUsmkmpsS6IuicbO2ZljvD/Xj2YfLWmKBBGeMp2RNIspm79Qm+wVkRg2I7
OZNy8JjjaP05PdBMw6fbYfz9x8L/qdmnufvfDb68w+SgHJ/KQZXmTr9/211pPI+DtZfawy8r0+G7
tJlBObI+MMJZIiZ3ocihg+YmbXneBqH4vRizY5ewrSlGarzU4o87/HpEr+eUIlAOyZKmqeLrFKdT
mfvHqXlK84uzcvq3Xn/dzNowasLW+tuS4DY7irvYk/jTtp7/fUlJ7X7728VfjgRdyqvzXubi0vqI
PbkXeserNZnA4eq1adsu7sqBM5b/2A7+AT3alaxIIrMrURMNTXjZDvLipFbPpJTmVRvE0Fq3Y3c/
fjo6LrrWu+yE/sdVtkZ5b9SDenW4W2yPS6JM+cq74z/W8Fdx/c8z+HYzL0tElx5nXVALiWNRaTci
KxmcLW84m8CRwykGUcFJtD/kwRZDmXzmvhWzgT0lsfLeqo7N8q8jsv3t/9yOzD6pCkxUNeOlKO+I
VR3XeSXxleN6b3nvig1rPOczSpE8HO1tOz+7TuX5FEPhPzqmrxHzPxfXBaYiuokv62v/nj6l4pFn
stQCGPdJgu5YJ825I7sPD5tCUgLmaRk8sNMS4GKdF6bkdIZGv9k18MRJPmLWAIAlfCpRH0e0bs0o
LRLB/jWn6mfesXCO/aS/h7G5pyjFmqapevsqeuBACkPhGRVOuqmMUMJHQ3PUq5cycIMtf3dbe4G7
c4Udhrp7igeTgJdlswZ6BtjH9jTQUdgjKFk9JUudiuEdMRgHGWmkwe8fzNdc6J8HROciM3TVKfdf
WkqzEyf31OSDuXmK36w4yPVVKlurYoPipqdNOjh4pvjjeKe3E+OY5RXF2BqqHwYuE+hLnQ1Qcnnu
7kfRza7eH33DgDlymv81j/ixylG+3efLgf9ILrKRlXxhrYgcPzo4B85jSaBNLw/joRrdQ4CDDA5G
ETz/kJr+vKN9u/bLpnK+1Hlp1FxbHlYLDA9bx7IYPx8YmD6pmaOkd8cfpOjJ9rTsp+z9DE+l1u8y
J0Xg/Mcb+7EjUiUgzPaL0hGFv5QenfMtraoj+2tprYvWO8lT3bDpSozZ3g6DsyednZ3e+32dfK2D
13XC3BMfbUARxsmvm4qQ3HM1T6X5Ga8aDfPsEkXS1Wa9qMTWz6+Kf6wDFQOpxFWJTcVOYHLQ/Gvt
X1RfXBqiBwU6JVMcBxoyL8aAUdLwgTiBUAoMFk49mZCFd+C5OzREvBGVENu1MvWai5uSybCskPzX
ts1iU/3YtARH6QGekOME9IgzCX6gKBxgcu1kDXKOXcJ0g8hqBw+MHjPvTMhhhUmqc6r98ozbeYmR
1fAT0xMCtpq3Zvr7wxL/ASTb80BVTVnT+Lssv47rMtW4yLKsiHwHArqRBxqz4Z17h0kIN9KcE4rz
gJWKqeAzPEmubHjb1iBqKqLrZtcG3I2dg2MsTjuGN7uiHB4gvIR0c9rbBYC4Y5vLDF4ND72fXDxI
5jKENj+fI9s4hx3DSz70wUkk2BY+/mOoY2uEpi7H3yh3+WvnMUgUq3n2CtW+YgZ0hc9v9mvU3ATz
7l2D+K3ULYFv7wHD6wNSipNz3KbNWIQydXFuKe7EUSO1ZT0tjaF7uRbJWG4aXrE0JvGATAv9I8Ol
aicS1dJVmt6NCTDV+N1+XOfXvSdiB/QGP0PAU9SECTSKdRsRZXacpIgXyCHrQC+GAD56Vn9UJ1+N
wT/rGFk/fArOIkV4OY3EQj4n17rkzUi2OCxX2SO6YYgNkE/ruLcbjIShlzZoaN54a+gv0Weeds8Z
7w06a5BuZYxa3hDv4LvY+ZDXd6ce1W+nbg236wiDGLGIDCjuqFlYiI7qG9tO2r9BtoYLITuMiG+T
490hP3lwmsA3jDpvPEUoMslw//jDklxs96XX36pJoiTKmqLI5lc/8G2Ck+6NuhDUpzivxq2ipUQO
ozgQf/G3JzT9jyf7te+8XE2iB5c1/gpi+jpJfTyzOD5qqThXpxkyw1Mv32TkUHS21cL4vA+ePbWH
4pNpJRa/3Ty6zzPqarzIbktphLY3n+cf+zkyn93+o3V0Qx3l57CpO6gT9v6+f3jnfDUnODJH55U4
hlhwYub6/Iy3+PVszqNmAxI8IclwdplUPc6CcT7FabgzKt6vS7xrYOe8X+ataQ5uPA0ZEF3iWMVQ
n8GYVC/WfamO5PCElcvve8FPM1tMO2iTRU0mg+C1AsmfF/l+Od3EOeTGlbfOVsPLlHD08AN6/vL2
id8TYxliRVqjoMQzcWqRBrtgXHf/KIV+qlEl3ZQ44nWpbZ2V/54bz9MlPhj5QwQhakWUrHrG+jps
dS+EyM4pHt29tnf3XTyNYKXbG/J7P8hBkyZ/VKjiP0Qc9kcaP1nBXkMjU+Br//y2Ms+30kwORx5K
GvYrt68HQ/ipQL6mFX9Cn8SodUXs0vo6WF/C/4c+GHkXN9hA7CkRlX2quJK/6gv2SnDZV+wZ/oEe
xoYpmyLGdTAuUGjAyhY6E6nTNttJX+CfOpdzMENpB0LfdClCO18QwwSD0DDBt9mWWApn56NFqaTZ
dqmO22ArZRUfvM2A2JdpZ/QZRTZ2kAMfX0qydnEYgB+Y2u6cSJZNudjYMnUfejbIyvMpyksiMLX3
IFBHBKSzS2N5jz4URfMSTusBxyK7Hcehe4aofMUhTg5In6u6nREM47EZYso1g88GHtsaXRXL8cJx
qAjPhL27aLXGwaU/JU6Kurnzx2r5qc9sZ2oyBAhTMTjy/7tabmVHOD4qUQCmpZGqiILD5aH/f4Sd
WbOq2LKFfxERgnS+0oMgoijqi2HfInYo8uvvN/d5uLfqVpyKOlFn11p7LWnmzJk5cuQYNycPPwX8
ORv+Nc2QubWDOe4WXToLhh+PaNigf2HlI9dnSe9/ffTXuE7nUExxJ17a1YvW8r9c6v8jKf1ZTCYS
PPoffY6/o/DvS9kjNYFxwxS6zUhHbAizsteKS37B1GJkzxo+6epAaF0tN3TMJtiHAVjDtcD55b9v
939qEbPF/vdi/rbLnubyWH2apjNxaMCzdB8tbUIahWnO/DEdgpuXj3DMYEm6hVu8nBhjZfAV2vKw
apmqYSEckWG644Xy36/sn9AWxYRV0dN6sqxziX99o8fO6XhvpaV4o7TX8D/xvmIGvSmEZvHoAo2c
DePT9ac2Bbi1hSpciPvoeotHEHr6CF/Z/wZe/lNQorXaVWAtqAotuL8ls5LRebxUrRVgwQ338LvK
9Gwn6nVtpRM0DKAdbUjyqHkmtacbqM1eFoZNG31wHOkxI+8IAOPDc4Lr5dyZ1G//pfvwr5f3t6rj
3JwOUIR+ygS/BcZ0102qRGjNMB51t34DIzjopGkEnXuxuRvWEhGDRNm8JVfyn7QBnA4FtmnVprDW
cY4TzBPuzr+8VeOfmvCKyQPUTcAWqoK/XaPUrcy3JJUirjNDxUyY97LDvC1aVtu6h5gGRrCn/sky
YCdiHsaQKtoM6AlgkE2QhUfEyB42ZXjwdGThpbDd8pW+c9nrk2B7xY6iXl9tLTScj+SXr8E3m5qg
CrBQGU5AfCA9MwmO6AsmJ2JYByvNLRwlvBZgzft7vXL2z90tOXiItTHu/sdLwzKTBMR0lSRUA097
etugRYKYh/OzH1Nv/RmvYc4Q2xHbt5TKhcrfevxEchvnDbJ7blMw/L1I64yaPHgQDi8AHLP3jFFM
YhVC/KDRibA12D6Jmvgtnv2tOPKEmfGM/wCjw5cE6627Aw32hTAi30Q6hA9EpyCaaugz4hb7/rho
tgnjJYwL8MiSo7kQcKThnjnTL80XLDHuxN57RSI77vFDqJrVRHjDusclhraYGFrdWdJvUuGkVlmL
xcteyDBbTgzuJjlCOEKO4J3WWEw4z82huFiJ140Xi6/q15bm9Geth7DdlASSw0OJGCK+YHi2v+2y
TNsiOhL0xnU0/Z7tfjsO8OgT98VVZD3EDj9Qd/CFtJhIZKIGvflLy+wsz/1FXGIiWKyUhN+OjXiC
sAb//Z/nV9L2vpMSfM42g5HMitBSel2sdOkb8bY7z/YmBsUvXmTJ5czOjH9gpdq3a8ZBkeKj9p1/
LdATnOjhqNpjCEUuLh9kOPaeoXVLAx89KqyG/haGlFTgg2mxDPbLgXqwtj2xgLKTx6DmDf/yLGuG
WXbxsukF3dS7ldXrcfCAdOdgR+GjH7v94szZC4VhGsUF6y2bijeSjStMtzGl5x/8NT13/kZLcoBy
HT+LSsdygKNqHxOQ192eiiWO9F8nSk6jxRpRXRRX74H2tnKz8kI0sDuD7ZWx9hrRv48OfRoaGvab
W5JGhDcT3BqfnnBEnGFDEcqK8+oEaKWA9NjtpoPM5wL/gq+lqj66t2cA4WsPaOcwVTKox6w74Ruh
To/zdI2C72uyDHPG+Xf1pMcgbnR822AvRyvFNIGyVp/0f9FswfwJnOQHuP20H+BHeZ1cfdYrRsVB
pjXRG+o+23yIWAmrWewDtmra3SQJIl595lL1CGID9mTfhI+a0LMJMevpkPTkBmN9jLK1nAnvF/yb
I059fOe0Q/Wg778jf37Urdja1YbbWMs5zk935uIsa/Oxh26kOC7JVcnk6afQzy6pVH0I1CGa/tIU
17faKRgSINrEcdEO8Nu7lHZRAkISNpkycV0mHv1QcncqE6mUyPbw2seYGnuKn+2jzLoqz2xDfBi9
ufG03OIdFXgqF4XGLFm8gTRqeEtAIQablzzSnENWRCXmbcHxz6UtUHJutHpY+dWrL5ZwIfyRcyci
EZePdoHEsb/TmYR0RksjJkfcoULPvvGBu1prxDOoJpesyxh6d13tTlaI3IARhA3i539yT0QnGL1N
WysUuB6P8zgOkZPXVQtuaA8rEgaC8VEwhauXASprhWl6BxFN12kPigQpK8PBDgsKHjfrceDM4JyC
7F/TEELUx2IW+eTeBLOKWj47evSgdx/c9xyaEVSi0DOnNXMXTKc58fwxi+nL1+Egnr81rMPMEOAX
Hqqv5LDuGRqmUyZmPhkBpY8/Zuo1wWiABlV3vRzmMngxyxR/EWtBbyjP87u3oL+6IIFJmQC0ydff
irXQuZjfPQ5V11ss/STNw6Ujulxh6rXewgrvAdP54Sj8TuR+BRakuNjirele8xK0IPXE7StT7lHc
/dIJb86akPXLklka8hW0JqzhCNq2dR9/k56XeMCOio1ppyGOhPV7+xynkmmlhmKt30OUSA6jWeP1
jTeh2OUkWKyh6F43RtGuaZOHjKAyOma1hgXLjNwCigjVB/sXbVDQJEE6RQ7LSksMF9bI5OCx/Evq
o60LszHTXyRIrosxgLzrLH4uAsmHNVGJzSafxb+ZFeYQnsEQEJWMwccju0DoTD+x+JDsa5kVSrVI
xGjMk93OLl63S6oZLF8RL0MfA82Ztd5Y6fcECnHSLaeFOIOqGsXRwddNrrerWOkDZZuuGLZnf515
ldoA0EzD7fnt7JoKjtJBt0cHJqzF9lFTBkW+jltY4cXNtZiRXEGrvvTXj4GKATs74sCOC5un0FoB
IeioTpdOQTepe1bBU9JevGNSnE9fsn3Mw1/OvOcPjv078r3ngT8UFNgm+E9aUY+UKYmlyDC0ewTS
BROChf1eIwqx+aXDK0qx7c8qmqgZ+TtqfaGMxM82AZfxlG3e9Zmr/tiqbPlMuiOWw8htHJ9VT5ro
FhPx/nxFbhqV6Ri5CtkeV7gYA0OXnNwdnEOHujVHIiVRA1zRI2hO2CbvcTsyIVh7BxPf7mhOizoo
2Bvx5lzwrHaj1vcLxnY/1hCR+6KAMQ+1/DTDb/s8UJ/O/M3I27x2AGxWK7OPnY61/xWY+v4QxP34
0W3Ar3wunQ7VmtjkvpjD97UsZoqOU8CL4w3+eJIN5MYo9EB0EBmAIsrWmoOFgLNelKNFt4MIrtdJ
1mxg8Y+MCv8JH27+LFL0ClaHCGVsvPB3duhpHT3a3cKhBXLy2WRQejaTQ0ipErxwQDmD7IaSc5rk
4uF6CC05vBhQq6tHuFH3C2IgDi/WeVP73YBdaw4PEXszrFCPZ0jMJRSRB4RifajzoxPmqp20Y5Gg
fIbhCOT2Q/BhL4U5R6YzW05oIq/DHEcK8NVxiN/dlS2H80CaLm75gg8Lw++cxWIxteeyZsJ2Lfh0
hwRgeCdNYVS2R9drcsLLi5TjaHLriAstUOER4NX6B2LJ7yuPNpK65HIDQcGvYb4wZCFozhxXeLkc
UFfwywkZOH3jS/YcprnxtmjAN/H6lRHTxP4GQkCC4WvjlNlhlH1Ruq8kTxca27+0rvliEd48for0
uSKxVH9sZ7ELmRU6SQg7dPlrSGZZXGlNFvdltrNE8plj0nqmn3ltTw+DGY1Ab6oN6+LksO+3/f7s
t5+BnYvNnGqBx+u1fpP1oddPF99pZS0PyROdANmqMka7qkw4Bv2S1mlyghThJF0kp/4fojFaWmi+
pDTTni9EuZZZiQqwcLBf2jIyJxP1YGUmjUj43yQ0JmNs1nuYa/0Tk9gcMbrAQR5GrDT0LnCFsY2J
Oh6yyqSDOEpO6AyUX8CgDQcbq/Rg57q9SEQqPv3h6ayJhJLIRgKBvcjHWsuMd4d/Fr7a+KUN9QaC
w8X2r31pIV+d78z3hxydhN9hmOqEsN6sZ+lKJBMeqCDu3rrKRiWmEDslryTcLNgp4Mr2MhjKWc/e
3AM9x63CSiSZlJqhAHjFZ2+kh5AakTAYdsYYS7RRbHkojltaQZ39n7WrcMi0JNkNvrrcOLSGbuUO
4Tjkfyx/6JoTEI8O/QFr89j4XxpzM3Sm0Erzhiw0zAs5D0OgpEtS0mVhGkAqcrQdDkJ4wyono80b
B0rEQUrhttFb0ttwTl+XFt5kp7nFMo3jX+rvTOzZl1TWErr9u7xcKDsgAB4ROjDWa64l7FwE0HnF
pCd8/U3qVcqeZIvTvQQj5ZQeho+zG7L5T4HqIssU+s3ohKy8FV9be74ZSaOLPxwOCWK+aoVcO7VY
h9yuG6Cqw6o0+ldnNDKe9ii/TJ/hunHKUfvHwgU5CmzKUH8L0sVjtSB3OUAeQ2l6TX/Y1xYF04Pi
Q5SjEw+VLTVaZAJ7KVaByY39NqyhGY7yfO15jIn8Im5R7IoQf5mj519sXqlPfndbzWOwoRDPJ/Em
SD3C9Lm9EJcqOxdGHTy0L0pYVoMQ0pUG8YSDzjN/luexmxvMH5h7HeVlNLKQ7k9b+5T7xY6PGJ1s
ojOTjT8OFiw5wKpeqEFYLDiIgi1GQa4MA8jR1jcKXxGz3ktGpf3dfc1K3WlMt2AMOvRxX0bOQJ/h
+frJXHfYjEadOXktmaFFirnqRW48JPsF9BryiPlMZdP1/frgDIs5jQxLqfmLNOCcwmXEFt7MQGuE
vA6yHN5AmLUqtTVUEakZ/VkIrMHnEGPdvjIHxwBwRS/JjZ9u/PMGx8B9W6Nuh8tlcaoQJ2K3ji9D
lw8eES8tlMWaYINfIp/Ygz50W9lweqlsLuNJ6Qy6eynToqW1ep2cCPGCyTu5MMSMVDIHYekxnBsQ
0J7+AWJ+GkTR5BgwfGwjoSrtrHjO5O5HGCxWj/mgG8WlysBxNxrIq9X8tuJVIhynYRzi3/fFD+Mw
5Dt6yIbZ0PGBsKw9baD9z7pDlQFIYsxhW2E/8MSoUBRjP8bRCMy4YE0OdN4s5GjK3QNCVEqKJeLi
E1zRoca/FsCx5zUDrfwiuCNR7aMfgv2gdX7bL7bwcj6SXJ+9D4Hq/vLiQnUQzjCHJx5SXFxXvA9a
LCMqkoj8L1M71ivFmmhfO61tUAJ/++op7l0dmOVxVDmRWchJpCuOWdOY4YfbaM7QwW30xWCGZs1z
+gm7cYn7ovdaUSgvE7JL82ktFJs2HqqeHTc1vBzNRrHXH3Qei1qP1a5Vnvs6B8YZCRRW/dIh+J6d
5Tx8IoUmWIqECnKxHdjzQWRZY8oskhn/YLo5sUAasdcpSHactL9h4f+QDbC0i7CRkWtv031Zb9W7
MfPrbBiHabILpD+6g9i4IDYqtJjgH9lnBLA8hbYUHrMO/ngZJMTZd9j+nPboHRETIo+vf7OTFMiH
uXzJ/oOBm02UI+2zxlJI5DSEPUJcEy9zRQqr20rp9EvkD3da5R7VpJbH+mGKKVDjdj7jh8PUccX8
Kw6LpcvD/LhkQp/pz/mWdrcTQnw4M297DRgFL3FBawdnaHrxIe9lTQ9HH+Xtv5APwXtId0DXy87w
fUhuN79grP2FImjpfPYFMQAhKTTXDuLT1Kf7RbifSPDt2vRT2vD0dDQp/iIbgFodzaZ7Xv/Yhh+X
9K5C58Xp/MYrWfFftEYRuTzZK/pyQ3mFr+uKGRQUWFhY6CWuLvf08HZFY3RYh0opFJU2khwwTY8l
zRPWCK7IL+vJL7ghdYToMJPApwhrjIVS/OgmwL96mMjQhAKm14Rszg1h0B62v4IocHaPTyClN6Tq
Ex4pTKsLXpTIW42vHZzdScdZ1VLy4bpa1oeYfLTqjifJYQ+Lidp6jet0Ql+xtztite1k2afGgruf
gTYCoDBBmIz3QXaR7eUoa3bnDJvtLpkk7WTQE1oPyGrQEVuWVqCssXJnsyhFwOh/KfXf3/mRLOmh
Bgew2YYmxKNjBRCWnn4gsBfTnQLMQXoky6VF8MYrYfoK9seLK4XYFQh7DHJkrkRQMmpsT87iP8CI
smj/7QfsDXw0+yjpkY+Ybh0cOXj7zSdsK4/kVfFKEz0z29T8i4TkUYCuC5poh6gGY1NoiYC4QAn4
hLWlyitdz17IMFJZmaW1Pfuag+fttBdMUQTE1AxPUJNCC/PVo3Mx0Iexlrt2yNOTXZquMm6YTwcA
MGEqvr/kfUpWd04zG4wKFK+JkTVdtd4MC9g/U3XI5/L58deW0dBrty+KSdltP6GElcwLYzFMOMZL
dGGD7sfdXnDGEvnZFUAQfT6ha3wBM6N7ZH8Y3bCeD+dT58KEVTzEGxabq4MBCtl60jNg3P/Z5cuU
vD+cWsuA4UIDJZNBv8H3lfzRfu1/NuIhqJSi5aB55EeoHfwshOmm1xmTorSWCEmgQF/72rW5gy/E
tFcbGOKj7ifrsMJtw3p0QFFfwINU+48HiaOGTwe6EWw+a+ZRVyt7bhqLCoWPXEKlCoJnpqIRIzn7
vim6CaIL9yBKU8mDTlHS0p8KvlZ2SX/rfUaNfJS47G318Z7q4Jy0yO6gp7ne63SPul4XgSDFDXpD
hGWuScZcLAsxM0fj8S+clN7R3et3F9cNpsx2Qc+h9DvvEHNA3q6I2ILXSFzN2IbOMcbVZ9l/2thU
RBF6v1vT3Z/FWFbQwTiLJq/5pPLOxiwuQODyhG7rbk/yjNdnf2mznEjUBUmNsIYAo8V2uWF5qEJp
uijQSfZn/9KOHizBFu1Y5OZEKt4ZqKPtc/Nyl0LjUbt62ju6a+4TZBSAFuORGpBRAH+PqzOd6RFt
S3+KYwgw6sFjm9MWE7h4HfUZ7qELSD5/jLdS3LUC1kEPDt8UeGBGroLHi/usPARvIK4B/NCjJT6U
G4xUpgOeGg1Bla08iQYmR/O0pnx+Uj7bVMzj8W2yf9q23ZndLCKzDGd7NsTJzLAliBpDbhEUrdCi
laRbEG1LEgi2tsOA+Mo8oX87K9nIOPoiWnP19z32zNKeUtUch0l/2g232ny6RRkM3R7/Dp3ONg3u
mALUyK/24zt9IQdUEEKEpwi48P7CVTjnybaLkiJo9bvirjF3gcUPD6M3FlC0Zl1ndMP36EDZg/cK
jV1kg1Huu7o26rGkfFDRNKxWJfRBmPc/WQP8k3RrpWE7RphZ4AQH+NtN3jg/ekYHUSFrZFCai2SH
GhQnprvPfPXl7pxVK+AzMByzsNhisbCukfTx6zM3eZ2QDn/czDxYBL9DSvPWToh8lxEVmWnP6Kbt
eyDgfTZfej1bKen8Yz/z7pS8NCx+k27AUgeE/AL3fnVnWgP+45Csg5+nBlWvKOwb+zshublZoC0X
USyBwFFrgPAcvSuYNVqn9SlCpbDbzwUcnOJkN/w4ywWw0tNhGvLILbMqiPpZh0ccGJ9gjy4R2b/D
v7KqwO5a/zlZU3kfYgFrITlakRBHg2p+GgdO5U4f+17g9IPjAgkoAWdlLJhBjKc4JZ4wSRpwYCGN
N1QgkeaV7Gb7HwwB9zLO+IivFajrcdYbYhWNJ7NhdSWgW+tbROMBGSw4fMe7WxGOFayuefzBSyzE
N7FkjeLoQR5GzkoVTAZ6XMXMrNZhFO1vSdYdbsG1rYi3Dk8e+q4gW+NI3W+GR3bYAgYDN5k97NSb
zTRKRDSr2b8vKwEPmR4cHpDD7OIUtFz0PChjIRpNj+gxxBw8ut18XIV1O6CZcZgS7uAr33PlxF8t
B8mHSGyQiJBbW7BFDM02yWKC/RvuGwfiElOdw5rtGv5htspOguzzweNc/eFPxSPeH5z6Od4fMJpG
4BB4yM16+dEve5BLBwRB8jP5X8ZB1H8YxflLO/BvbV7leTtpnRtq+tMjz+Hq9JMuQEYZUEiestL/
fVwZ2yU9QsRk7n9ssWtIenyc8uzVZLwcLN26sMcKu4CEAidtMzdQNf8XBsi/XuXf5mbeR+2ivSuu
cjZrBRAgBPJVO/3u8lqgXhU5/qWyR+xZgASI7M8wpoNw6+tOJ4wpemzUydgXnAW0i8xc6Yb9f+VA
dP+BufyXR/m3Xv5V71bHb/WUJ6cnynLJTNsQvhf16GHnYowDVMwfbu6lVRgJbliKR+Yojiskq/aC
u9H/F6KD/o/XozPhr8tGtwuf6K8d/AYKqr78oqdxsfozkzkJfY8a1l1h1t/1QBVI2Is8vwSV4WEk
CDpIDVECR0K6x7SL2rAKsa+hR1DEbUaCi3brcPBI6WfO2DMHNj8Bdnxf0GHD6+pO8w6pdnFy/fee
tfJ3XZA/hI3/cx9/e67muacuXzr38WZvCm7Jmlgp4KnKFi+dsWaCDQfaxRNeegLD7f8bK+sfH6WQ
mTBlpdODFvHXR/kzrsvv4QlNI5l+XZoZORCfL7w5PHo14Q5swzJj2sy7qKA9RRfi6ZvF2Q4qj0mP
scG59C/PRLy7v7Pn/uhe/LkgnJ7+ekHXV4sLhgqJpZ+sP2ku1F3RoPR5cXZESfCj10izc7r97x+r
/0O0+Av/4m/R4veUu99rDf/i2gy02elpt/nFRVnYPuvWMkYmdEgL6COtYB2hHueUE9Rc4w/a3XvK
WRIRyqyfRQX1dRQUef1mXKEOraKqb3W2vM0IBYD+GzMRLNsGalzBXaLEt+8DGiAn5zLDP9P/JNh0
+e281Kw7XZMxWTZ5A8I8V9n7l7sVC+tvD5m7RQWBwTXm1v5ssP9DOzs8GvW7rN64B0zOca9nHQwL
A4rwhPMpMxl61tkn6hSgjo6K95UBH7qOsi8DD4gQrAKIGvV/lKNb63XyD0mFqvJ3CKP5RYOwseu1
IhTlEEjDybN6oWOtnim9xTZDfhBntcmNOVkqRKeQDhi0f63Dvt2WnX/bXf+wkv5yk39jasP8OfzK
LzfJc3R6444PZIM6vYwkEI83QBEZ8AXaB8X6rOPZKxPDNM35709aU/9JOQEZMHinYjhTZS7mrwta
ri7araObMk4NZaLO9QzR1rQ3agNKCBw3lonuGmHZN8Yn+lAVTtf6QMoPAyV59R99HPh8Oaz4SYY2
IIsCRCyOY2gewsLl7PZyY3zZLxn6nGvDZnPaX2cImxm4MfRQ5VayI9XI/jBuh5d1z3t710iMx5qZ
ijflVB6/6MP7CiW5Gt3iXqCSj6uZkeqJkpUDhGk9EzkFhDDHQm0/PGFf1DJZecT4QcLQqut2gnZ8
9c2Fgh2GkT4pznwSd2zsJlTNs8eqidHL9w6wKnT3iJmLEX7QyHqt4KEDuaO32W/6eD6Hx1DLpVj1
H0h6Gt5psJw0QyUx0m6AMCw0I+jD7i3QbeFkIbwHNO8afv1qcMGtpd5ToLU4Gwo+UjmSZ3xh9J12
smteDZRMm/GLI+Y3EpSdgNLIy27ItZtI8iJzGOJ7ETaAWY/RN6vRB27T60TvvxkxkQINFwmF8VE+
15fCRyHFaEiaWQ/AMWw4GMIu+t5mjKr4BFHsop338vdGjT79OxMI12IZK5HUV5PL+g5DyIw6qIAT
CBJ5gFC/Z07kUMMphCfxTvWof7j5J3YZtlJlX8f7g5mTUMPYDDRh9IHwWZm2gofNTTRAltHDNQJM
on4eZCHUQ5CXU/Y6ymw4DmyN2ZN2zHo5gjE50YJ2LdoZ3jluhqe+8XI/5EJKxpZXsw5lWnCOUXpO
vpPjsFxJmw4kzlmFSGdnSA38wXy6phgE2hyjUYotj7rX94pQznUkI1gibLnVKWNokh5X2Pjgq2Gg
Iw1V/AiRB9cM4VspbfhIHWedromjov8EUyTe/LAnetdiauKjQA1CY5Bb69I3Xpz2vfyXPWewkbg1
voFN4mmKsQ639drjT9RBDBGN4w0/QIQ0nggoWl/Vg6ZF4b7gqyoyqFgpqB7f5rcFv+w9V0b66BtI
FMjXSOlr9gfXXIjSOQa3OUOKxa9Pnq+gFdpZ67gkWrcdtH51/RiT4yujw3S57/W12W/ag/p6bOxO
IW273iXDzAtzJCPWxofW6WKdAmJyBpYc6NExkefmQB9cMynE+HJ8miJrClhiJnoikBOkz7d1Iq8f
WZ0AHkmbNtRiiIiPyWtyyrCzGRrwegQCIw0v6K1ub7v3XJ6j7fjemYDiZFeLjmE1c5UMcfzcvYCR
J59dlcpzVkW1wrHIwHyxXOsoqn/G51yOL+xdfo6SE569Gn9G2qoac9/66DZR77a5uE3KFDj8OtNq
60sxjefJa1FFj+g8bB1pJMMZ8ChnGGTnMsr0NlrCTFYz0Bg5vIfQEDtQAbjsU2f9lgJjXE2xD3L5
Hl7Ry81la4IuvH4wUqWZSk/nEkkp7vFUO0EP8zZbK7hx1fmy/h+j+7hT0rhk9b52OH/HjHs0BU2z
rYpE2iMzpxSJOl0ShzJxyRFCRIS/2VrS9Itt7BY+vZx3ixdi4E6nwNfG5Thr+YAP51fWXZ/z11Qq
LrsHxjIRlxMa0cMz+2i2ou9SLjD0obeM9s7Spi9TTx4LscrHj+INYFautTmtZSk/h73i09dGvUFT
XMeItU/O49PkmUJ8YPrxR49nfgJxL5qUNyUPpVxd/Ka/yauxCD2jdvVbv9xH9NgvKezMCGGFCCIc
d/yd1P5px+N+5+2mclGc5mtrTMMJKFQvtJw8eQjcXFx356QzwOgYUdCuxdlGw/IhjEbfg5olajbx
L+Nr2ieoaIpCyCOHxKU5wb57qgc6gzEYXWxr6nGoemBmo8f0UnBo8L8l+tmV18ufsxJB/mpl7oXn
yDkzAwO7zfi1MtjnOz0p02Z3Y9iqw3rq3B0FxbegWmHPsek1/pOLgdGTomGLUjIwZnVNlqsP62eL
HXGEf6/hYgukJtoGqcLafcEewHm5Tl9FbwuBDuH7Ywwbs5eSd308Ywv+mR5oMPcxfV1LxO9r0qac
ZfGnqHAe6PgH8tWsi5PNBASomy93FaxGgsbeuNoMHvVm7/hbe+e8HGnBO75vGGocnDNmcmCkQMlr
vxYMO6CXevrBMaye3oY9vOi2zy1ow5XR+oWybcMGvsbS7gXvTb2iOQrVK2ji3obmb0lj5EdAI/bV
+3O8HNw43C8rPTsn7wH+Q0NjzLtC4rKlNl63Ow2O4PA6o3SBIM6ToG3UGu6bJsbmnVbUf2ugLrYo
OBNEw1EXBbiXf88fgbw5BGbSGx99Jrt4V/pAJSiDS2bHebdfRtr29bKluOM/psoI70omokQWxoQB
CcCAbAiYCfYXhg50Y3stzSz/OZbXz+KatvF5iE55u+4W71SmXc/EI9wZoFJItLO261y3t/iu2OAx
YgBIGpwdyevgsNKMsdiKnjkjXhH63xPojcxMYk4NkAPBM7gN3+MvlAzJas990GxJs1nTQOxA3kry
GMnFffyESSmPsYsC5/GWk9dALjDj4PUgA+9cEMOPtHW7dLhsnNGSJfjRLYapFt2w5zpMmoJQcOJg
jVt0x/uf9eezb0g7i3LNz3ZDeX1/2Z8KzVzrieIbix5drtI5j7QB4cFYtzGZTE6DnSP1MjqzDDjS
UFqMS7RNsmWCTfKul1/2vG3e2NJpNfBr3KkkKIYguExwpY8B0Ml1KG/METkT6tX2KesA8050mBA9
50ZGfR/TAV3aKqxMJn/ob8Nk+fm4m3YsI76sTwj8t5e8w/jE/CmIcYM7VjmnoN4Tu27D14pUmT8p
Az2DbXNExTvpnG11oi6gUk47o+78GV+m9xwt1jstA42Cxcyb9Vemby8XKEPUg25BdFPoQiMctrti
cy4FF4xbRl80gm4hf3w9JlAWacwxsNiZn+Ll8N1igMG13vpSZPYRrU86yYFKxUUDeQj9mUub07OD
KPkgHRo9EWpmhdJHl+3D6D3jIe6OcTeoWK1RU+gILsXc9vcT3ulNEIg40sADDUHcERv8aYP5HT5p
r5kaUDyRH39HDbYBEMlXAEYy7RfyErhq46qxapQnSdNAqhdP1aYhQKcGyF9dEAiUwRNEuMAmNFY7
9pcWXorFik7dtcOo+OLoNUIKxGobfgIRt2v+STtopS/q4ji/Q3WV7KYbMEHImgPLZnCDzjBT7Vfr
SI+RUHsLqdiUDJ6maBNd3cvku7tkwiZFg0P0cq9o8i23z0ILThNGBCv7xjQcB+Og9Ls+z+O9bv3j
qInM+Ds7QLX6YrwQlex5hm8aDPF4OqX7oRJHaFaZnRZM5QV310AW332nR8jbgLx4L9ROBwkkwFLN
rzzZ701otIrUC4COUQoGdl/JkU1LLHSb8AONmJlsM0Wm9qrChWxw16M/Mqn8i/imIGlsNDwNTrF0
jh4cRx80pz1qJY2k6jLpvuPbKzaEBpL+SiuRKV5nB2y3m+hjZrd33/jFshGpTdZtOAaNRPnN0fXX
fyR6h+kHsjmn3mN3fwc8x2srEX+4C6JOPdXpe767qGR3guUX4q3At/EYgBdxoRbv3GA4N6rzvmBy
X21/bI6ufSgdePZnOkfgxGf/SyhfBurPQSz40iZwm38/h81JzPtsLsjTeW3jnSXrJlkf4o/sQhw/
rFsMRuCxfvrmpJvTaeI8JA0qp/w/Q/Ecm3Cfidpf7OiRiYQdsmaVyWPSHW2bCcvxO4MRuIajk1/T
1fUY4VA6PhgwJMf322ngmQ/LPqleKTSrLyDd++Pkt1Yr5/nBjtyt6MaRCz5DfiPGeiEtPTrftb1M
rtnjTX1+9ziXNHLTWIqfIeQUlZTJw6Q+I/e/DRXDfsreC1CBpZPRuc1+opPjPirHnLyF4Lfdjo2t
uaBCpJLQ7CdDxhqt2uA0feZKBlR9mWKx2RPosVmYWRs+Rr/oSKs3Z0iyqwOF2Aiic3ovB7iYA9PH
vbwcVFH34MoH5zy7DNr+aVHfXSyuXnZzd7uePAZlZyteim7aS/H8xH2xmZGJiPnDNd0s+iFq8Vxd
8nt0330Lju9mwxmwW9L9gORmeo+HT671hKXbcRRuYdXg5uBBYzYItYxAJKSz9FrJcs7xhwy8pgli
fSkFsBdp8QtF2vyVkvgvzjSMLXl1jy5jdf2CVjo+ZtVaGcgAWXsMfB9OlxXsVCsNWh0va0Nv8bA2
6IXOz4vzCB5eZ9zsL0dHTw9Duiz3qT57s5yJgStz1n1ayvhcnPc1WENyhJK1t2+c/h8sfqRI7Vex
PBD8ofQ2Pa468e9iX0V/Hrd2wz8PfkySxbcRrWJmZG4QB3eHTd1fYqk0AE0ZXKbdFN/ONTgBo0fF
JW3n0ElMnJcihgVdsjp6ts593Rku6p+z3PVI+87hlcQavm7ymJzz7rCiEQfluyIE9WJyI30BTWlw
gB58zHVk/A4cqPgJITgcE1FfSEWfw8/87Xf6tLub+Q2VHAI3D8FXqKQqj9558qefzhH+9I7DmlYe
rLhh6fWmCoHDLefN9OGdfd27+3rRy9vJo99stIODAsUII6fonn5wHqVYWeJBx4Q1TGCHA2Z55DiX
A0JOtGTteE14x/EJvujutn73pf6d9vf2GuMji9rRm7qfPkL/7Ulxuar2pFcv60eL2b/H0qwDriFT
up93jz7OsQrDOrVf7tjiyWOAQ+NY7vdG6vCSSLaBMyk2yzg619FlLQ+PMSoPAww290eUq24xGICH
zsD/kHYmzY1i3Zv/Lr1uRYgZFr1hBs2zpQ0hyTZISAIEYtCn7x8VHfGvcmWUF/3WGxlVmXYKA/fe
c57zDJphEjmL2xi3gfy7PpK0XT/2N/tCxlo9ZFZCXNyEqI/bnHFaX6JJ42LCkGXVTdNpbpdhMcrH
4Di8ina6MaaMs5f9bHxUB8PNfdSjGJwdsH3WT2r8PkPSMGFnhE83YyDbjoB/iMojgZf2bNX2dXKg
XGw5TOY8btVhW8bd7MxoB10MLQokj1NLvTWnHftMvoaFN6zdWsT632125Y50my98AITGqTfKnLbL
YXXlC0SXvPR/mfyL7iNEmc4PH0TWWzbBQLJRQgyuPJacJLb4KmY68oQaNVoSj+Jp3BoVMJ1zZZIv
dCJBMiJQZLAcBCeE5hEEKu1VDR4N094rMZ+ofxb1mvOO+EJwsNuGv/LZhZfaLZ0Eo3QYDOzdj7OB
h9jDMQIJJC8J2j3xNIs7gRIjkK+rDZbFDsu2jvcg7z5/O7O4wViZkactHnPEFnARL4GwwHek9dHP
7rJF4/TPOhnzVjxNgll6Arqylj3JVvetr6Gxyzak8FywNonWpLrt7zv6gzuZrYvEy0asMBedCPbc
dEvoh9hzvGrd7gZOj4QJCGZgpvI1CEg4xudIPvldu+0d8YBeyMCdit90lSw+YXQZ1ePXBB8PEh6x
liBKq5hwMiqiDVBQ+BdsIMiSTZBwYm03YEGedF66xBv08/EZ3LSv+HBZULCfNM3kI8rJYx2FsEFC
Y83XAAdy6s/kkHNd4F7eyaR5AI0N5iyO8cO9zaic5+peW0KEJMVLt5JPYnHn0Te3706j1Hn3Hc4r
1OlAhD1AJbisWujf2V/19yXE2x5GEKsMWj1m843XwWQjWJmBYDplS/Sl4Eowa0Y64MvTSKp7fMY4
qmS0I+KSjlax8Syh6JgMps1E8IfT1q1G+fqyMEbZMnfr9ZUSm7TH9IQ+I+ljUPz3GDKyJ0+jJUeX
MCsOaODg1i0GRGjMX8vbCrRwqhAUkfp9CmwyIVeD96kZgd+5amrKB6CkFpl5WEzv9L3AGljdsH9w
/g1D9SCt9Cn/+mrsRrMll2To2ryuh4t4J37TJ0/blbJiop06OVBfCoRBaDM07ocdsX8uVI9UH9id
MY0WyfARroT3XbkhTPcFU4Ifle7tfJ+W4WVH4MbzQ55eps8xLeplK07hRDx7wbACrUec3N2rfx2J
o3Sm7TnDXv7ARyXW04ayYzfp4+Ev285BbrAjyvFEo8AqY8kIc8gDifVc0z4ANr4oUWQoIWAhpONi
xbdDJbklV3pa0NiLy76QCdgwtDUtg2xJHy/8oyms3ME6twnA9G5h7Q13KDzkiUxw5sAXt/0WjrJq
xqM84/vsgP21RL8it/JBm62ewFMcX988f/7evU7KC+YR+rz00kW6uWxeIvOuvq23B+sB1pUIx+CD
GiOMC3kmRdiOLpsHfRsk8RvUrbm8f0MWHn5FQTS/2So2nAYf6JcEGbajHFnz0GUrtaVpGhhhwpTv
unxOtVCzAN4JP3oThAPLjL1aQD9PoJhzfdunPs5ZdWCpTkq3RsYpeHhpkq6mQarN0WDqs9p57gbL
YnL3HysDmd9pyFdsSS/Oreisf95OuR+5pHbxoCtfmlJrIlMiRY3fxU9kqgfRWKV6Szf5mnk8qy23
wQwIRtQtqijNB02GEZysqlW8oOmigajCikoKumSU8W3yXCG070qH5L1Ip5UITCQ+jACRm/N2hJBa
5JzQhuf+EC8OmpK3dyxneV/w9SR0Wrp2/ESZ3owV7t5zBE6GplFcE8LFoU8TeIg3CjSW4OXhGLBM
2KDsZv8OGyQYiyzA4I0NidjgqbYsCcu+h/3tVwldjnGjoGClGE3cyieMjQA2hXTYdGw47zCjwCZF
l7YNHJhUEy6kGr1HN2qDcbZAmmMsebqneNMQS+SUIJ/EzqhO6YsLXkgsVbXKZAZ+nzBC4OB10hB5
RwocyBVPb5hoqqHmJ7MKfiv7QX9JnBJYISnLdIyjxldDd2mlTrQX/OQLaEfYFztIYLon+HJj8ggH
Dk/45qbeEFR2n4bs5c+xHmqwGRg98JdWu/QQzTFiATpx2OGVpbRkt988HTZfVz80IYHfMeRHc6CZ
zTGZqSTFF3RdI3Ve+8zKdK6LP2VeQkdX2mzLHmYp1o2oXVJAJ9VIWKLRG+tzwyFRd0qjjWTw7vC3
6Y2l7rNJHzJOtJ793OU7umAocEOP5RjgCgKVmgwPN5qnm2xTj1pbC8RpNtFgSu01qMUGsHCYE6TH
D7em2t22dmkV5HhlPowt5uLpIvsCmwO/FT2KEhLtS0/kd7VRhO9XDyfaKLwGu9qGjwTEhV1ZR5LQ
YKQq3BPCzpnCXL7j78yvvQthiFDMTw25kQwn0FBD7/OvKz4lNbl9mFRku8v0TY8H/ux329v8ySOq
tYWoOZjvxMGFTPfwGQ4WlyBdXDb6+Ol/3cnXTMf3D2HKe4wgftlM6hP3s14ZUwSOKttqt1QXssPt
pvzg/U03PNfSGobSTFurREhfYl+Zvp1mlAYi0ii/m0g0gad8hZgTWvJ1xzTpgyTV5TWz01DfVzN5
E4VUz2MybCdiyDRsr695F2j0hZrXRGYGBLz+dUcMDMLK1GdWTsUj5Jv+hVOW2YbPCy7LO4pAwdFG
8hIAL14SbLnCsghgg8stmL2BRoBil0v6uejAlc4EAKE3OCsIhYycdqzu1c/4q5xcPyWGa4xG+lOF
UIwchSua7XYm7fM5Wag7sLkuc2U3ctuTwOGPARIR0p8DBgw5Yc3R+vbJWplq/UzRQQw9ySBGe9q0
n7QJK9XTyNxj6jgY6/zU8Mv5zAxqYj+3Iht48wATAXOW7ZRAbO3TAPR+w5TdvJwqILs4EDk/E+iY
DmNC7tHdjBur6mz4+r2+7utxlDH9GMD57yG7L+5kSad20rx4jNENvL3GiQl+R2t2MflGG3SNF4V1
taFJroN2/qJlpqy+IuxZidNyCKCTkEbFSc3oZdYi0Xra8VYLHtSk92kTkqvnwr0Oo/nzdJtJuyig
92WauL7KNkfpiD4Kw/rF++kxQGAnJix+zIhjEsGKHVhCbjac5fmKOBYOOgaRbYWZlkyO6vYalCZ7
eb8wQMx7sBmnWyAXUt5bEh7Z2nYERdrPUfIdCUBOAH5vR/t6UEclxMargEDKYXDQoINvnlve3smb
8SdBjuhxqPRMkTJyq8+FUKWtiQ+s5R2oFpUcVeHg4WdsCWMtnYjM4NEP1Ta9RQB1VSGRPHWSoHPu
o8FMCRB2ycRlwu8CHNXDTrdKFU7qe8SzIXiSRKz3AoUkmj/ZvmxORQhwda1dafr8ls/K3UFROXpj
TlSTd+k9T+kCDJaSCWLSqIYjIIYl9Rs4HEI5LN/H4OrxxXqp4LuM+wmpD0EBWeJvy5gKMEnyT2IJ
vILTSfCGk4hhazaVxslXNWZc2W3lbTlNc3wDWbQc5hrV0oO8zXQsz2PGpcH7m8T1cUlYJcrkdnGh
G9qLC4CQgcMGq3qQfMsRzrfOwCWH4hm0KNteVjZtHPIvef3xN7KeI/7aAeE0Au9zs7kh4espNh3B
nfgb5L2qvx69F8myJK1bdnQAfOCSdeTrqxfbIc8x+3r6+kxapDTFOiVf32uwtvcIi8avheTTUY5R
qjz8fFtC8Q/LxM5epN0/XP1hlZuUaW2CZggE/OaiAeC165z32HC7pg/JEed1GG1fi2xUu8YHvfCF
NhwU0Us+H9Sb92MxzQ76XsFJb37FAgGstAo5uHl1ifBrAYRu+ytzbNl5jOpQtt9e5CfbeBzNpAk/
uVSS0QtWzvvMKZmOVb/BJJ/21jVcCB/T5pgyWEB0yc3qOAKJKGLnueAMCa0QpbxDCAzyTKb1PrGv
sNP0PrU8mxC8Gw4ciZIT0SjtuvNGNVub8hybkgW57iZCVBfFfdAfw/xe+GLi36+TlwvyubuM7v12
HChMNDglwPUuB6orbuqy2j18bTI4KBQc9zGLaIIIkcCZl9vYGo12QgG1yXepRzrYRFjqc3ku2rS6
k8qPA/GszjhKRsSKLwxObNov2dZCwtBRnzx8ah6J79GWSESA5a/Thy/bjx2FJVtjzgf3pzDZ0ZhA
sYdthnthmu/0AJsT/7ljo40LUwMFPyWn4eftu8RLFRnw3ZMDToeVeE6WlYeXG8WfMjWmj1ECTwKz
jNXtGHOkXU8G4e7F0+5mMRSE6oyNAm+ZgeXb6JI4zbn7NPjI5+lF0mPAbHM6IKW5p4hmtuCU5wEW
FsquJAicHyAN4KtQqZrCkqVMaYLhOV/m3SdQkCYJysy/QhEJZJqQr8jpeHv1MsYKYQ0z3KkOn5OQ
9s/qYmlhG+bUlJVVjMVV+zRVFHu6hPmeQ5aZijzx8IqdK0FLiUNoYrssW1d/OSQ0Dwt/btS2Cigr
2dqm7oIX1G12l0twM/BDsYbUhsqYmpLjN2PnQicVcJpH3LBL0IcHB4MJbvHhC4kTa6+cZvxJPKbc
ByXvq8MHOfSERlNMZnaeh1rh3RTvq2tD8PvcqakR95yhKiAUWZqG+4JSDBDFMKZ2o5YXy6kw6vu8
Duw3b3tsqa0VAdWyia+vJJ0zp2MLpWykKgj0zwaHeM5SgclR74HHLnN368/B1JjEmwrlkqV/FJ+3
6RNRXTuO/RfzlkHidHhlUI7tpel9LOfA4x7LFXVjjJCBLRHbPAZY2KlezcbLkSj34If9ZAcdS0D7
EA4nz5G4vn4DMtBAZA1/TFGeY5fB0CE3c+Ku8l4xxVFctiHg0Ku1OLyMG+ZvLhkAzptlMxypa2nS
spt9gNvr5yZ2wPrFj+vDaTvfEAOj5Ll7horwZdc9fWzpDQito9yw1MQpPp+6rd3tRhpf1HNXBjKq
lVH1NcAL++M+16C8Vx/1E3Y+48qjoINtij4sE9ljdmdU9uC7WcVABwb0f2WNmWQEP721HhwtT0s1
ggt+Ga4ce1eMqzHLROq0lDGvSwSv6NwbdX/q6vWIeULZk8b4KaJXMGR488m1ZwzJtSB/jArBzpk+
rGsd4lz3IgPWVCHSyRa7brEeEgQAqILas7GV7/LuEht4ER0J5Bj6PwObxH1BmM44Ed2i19b6CsG1
AUh+klv3yEubxhy8DxWtfeKIbut1ufn4jjRPw9oBocMU3u31bb04gZiAIRc+vLfDGj2EWXv9nClx
ntU4SUMFIPDbIOqbiGBGE1adOlo20kF++rBxAJh0oSxubCFh0priOPHArcflVl6isKjZigDUPvmT
TCA21aoO2sPJPjhU2gmEFtx6PIWlMJGolGumXxtmECJBIp8D1QHzUk/YrvXeYq3VBYWMxag7fNpN
OyLfVJS2EcPEuYz7f4LMGjcESPKJYlpabOEKmL/DCEw/FLb5VDwL6CE2pJMiVwuGH9fwPjLW5I4q
m5RsU+H7DsVPdgYbAfyLofMY6cJg/AAgIF6TvhGafIIFIRrKWzKhUbbScfJw4tJPcIJ6dtxXtryk
IYNVZ08ixC6Z3KUtAQX8tR9M5JqP/PjMp40bJfbj+BY8clWjgfs6D1fFB/vTkGz0ObyLQ1WN0zKI
000HwfLmxM+w/roB3lCCQMDohTHiwEo2+k7ZRuQ/X8zC8LRrkIthpY463dOUUZS6MtU1qPOaKvd1
jnmgXc/FNza33eNUKBbL63FiWd52yS4NikDFhBjm5oIG3+/8asJXeHiCLkQbv7pDHopIZUl8DIB5
wnofLevJ5aM9KuB8dztbR+dkSnPtoqXctl59zLdvPu7IoeT1wwJ1Zni3bQcCNlwk4+uXfKo25ezN
B0qLcnz5jM4K33Y9yMviVHGYqGdgDnRyzEj8TjSP7201rSfVsVqksnU7Xn2C3qes3wYcVPcuCL/o
CS5jFVbnMgrUOYfJs1ent9tBmH42wfCUbMCQL8f4eNkqn8UJ2dCVWejgMweCBRwaWGwDdGrf3Ye6
fk8rWGBT8skZCiNunSB86WfY+fn+HTOqgUfBL8NFxdaPDIf5AwU8adEwL2cF9aiTf+iQuM6w0XpM
DDpIzuc1eTjIX0GRBVLjswpkej7E+7FVQiKF7nPS4JWsU7baPTTa9ps3JhbsEtPEm8W+1m6rr+z0
YtiuOfX+/QmU1vOvym94ul7dAIkLNOSsAY3JkZnpppRqpsjgvAnuoEiq98I9MbYaGpB++TL4G127
IB+GOlbVDzd9sdLdorbEwSyr/JSt45P3VGmOsby953sJ8/DhRKuPUbG4DMJIsBvsvWI28a2q+uxg
2jI/3bbAipw8oieV7otpFky5dHcrXUFjE7YuPC0BLtONV3itHRgPH1EidXpQ6MEbNLJz2jTsBu6t
Q37O+9lg2JjSIrpxO3qIay1dJfXmBiUvWT6ZkiSWcXwmbi17WOVGjffao4YdGI50KCDgNOiYTdoz
QCnYvY+RweRwhtJAgaCljLqGCfR6QOd2U0bNcMShnQXduJg9XjZCkNfQUhn2EKupW6/O0ofOgITR
R9Dlzk2edtqC6R/oH40bkcFRxVydOSpbTwf2ABEUdwtAQALAc8yTkRcgO7zsKgmM+qY5ZTvOTtGR
QFdMVvbKmu7ssovxjljS/gEaZ5JvGPTE7xMzKvY8nlvDRrZ4H+UxQ7+gPKEykawWsScl00o4k0k+
yT8wRgzERb+8tHHFjYZk5vDfqMG/4+37/Bwn8yd8w4+CTyKfubBa933rg92M1h3eHVm3GPKq3y+2
FIh2IORZH1P/DZ5Ml801gjIpFBh7Bi9/2VaWp3KnIgUcKZ985AxmY+UyZ5j2ksTKhjnIoBb+zlQ8
GKveHfZ6rmflMceH/cb6ed+t2145gzmH2gdEzMP9eBsz5XCHMxqBZNijNNVqyN586javRb5/ztXv
R20KZy4eLiT4KgJIwVaBZ/sfST+k34NR2tj3OzyNB7D66Houlx0ugzMlx1bTqfn/LJ8rvJ6fgC6H
kmTSyDZOMBQ/UtXsvqFE5cUEYibW/oDtiQ3DaiCMk/W79GN8wmhphpb0GRmW1MeB2IXoPwee0njt
K1AkO6OLYxZ/Pz01p5A08zNlhFWjGm3YXEhgIr2an6rBN4ob3OQv79FdKQeneefp0EUJO9Hvk1u3
Tg6IEXOmOHg4MBu6hM8rWq5HMxtw49TczwG7SCR9e2oVXMXgMbTku9ved9ltnFZ+l7CtD6attKiH
BxTZBirPway6hfFzwUl1TX114Cp37/32G2MmpKtHNm8ghz5muj4TGLvcRzG9HoB6swCNStm6Xu7t
4T8AP+wYdSkktFN1oqWhB2MYXoP+F4e7L6e2SEkgBxSpDA/qHTDNIHMQoRtgntQFdHewknKHCvs9
tJJT9oGBsjSJx90HLjx3ygoqJ4zEcFD5uO1wAvaj8XspriDg5xr3DW4unfJjJC3LK2J44ygd+COZ
PMLGjuciLzxihW9xnE+FbTl/BdHHjUMMjkXWHzOUJtaj7SsI1iZ7b8OvB5SPbFBZRLFsZYk9lEgd
sXS4wYwrOHhhyxwH74BzrN4Wui9z95avj5rJeF8H6MD/d5vC4DWrvGY2HOdHvomyrRs3s1tYrAaZ
9VohsFRkE3rYcPdYGOz2y9bhyyRHHD0nNYxFAp850TpeNrzBI7MAT32gsKAas6MB5Y6hgnib6T76
wE5t4KkzZfJIGLhTuyfO6+MdUSY7FFKDRS+2yNavMR3OkHWCbbze/wun54OSI3MTDJOgNTpX5sgB
pwy0k0q3ODqrztFX6up1pm5Z5YSdU99FZnRuB45GTYoZCpSr5WNJCJaOH189acb9UYK9QWo9YdTB
g1vJO6XvIC2FBYsXxLIt4MGZ2Vj9iGtLw7NoTt1GoXAxPOpQntoVk6TvdC7jrgLSV1vvyTNsj8Lb
qqYYnHG0PBr72th6hdXbA0wC0H3L9xSJXXOFH4MDsMU63nfjDBvvm119F9gVORqvCRpo3YIAFO/f
x3ypsYZp50s3Zcba2BxYz8gRtSOAvXyxjdaJX3hiOe+Oyje74bXuXIeBXExYH89vajr5DNCv96af
V0wudfM56c3AJvXV0fYp4+YcHzz3VbscG/0MOrUJCFOkRXvbdYaXvcJI7B9oMVe+IZgaAF8YTuhU
7c7tueVcFOGuK/0k4PZwHvT9nzwxeRQtVcHCPRmoYSEdpRg3hP42tY1/a3xq3NsiX7ZfTySnovVK
LWVbrGHvZGwvqW2kdoS9DgpY1GGf9/Vzq/svGv16AsApYlsKPPo4t/vrV6XYMcRQw1cMC7+B+5hS
5AWXSjEf2DbOq2XCjr/hsls4HVOq/nRNI+w+jurouckBUDjFGbrsr8zPXjs2s19EJr046aecRxNI
gCLYA4HJz4S67PlA0FPjaFs47DuMjV9WSv2mH24etU/iCUwqS7gRLWzC/KN2s++CigA+rgN4DAjL
MAGMt5uLMI+gyQz6csJ49kJh2K7LrA8vp3ykU90LEAbECLuF6itituBLvMsUZNNf5Fhi79X6r5+I
1ESBfzBR136IZrI6v5fFRRpuDNqlajeYFhscEWwGmqUZXOqAthin/8hVRwXYVOy/wY4zVwn++8aK
f1DHEfz5P5fR//n5uLw84vL//C/hf1/z4v4i0GW4oXo0AU5OJLZaZdjipgpia2GLUCKueD/8GPVs
48lq4ElON4IR2k88FRJQfs3/+OOz/tsl/VA1PaSkro2cS6rcWRcTAvh42yJeP9HIoryupF+886U/
3gLyfGSDXF1RGf4QxrVJfHmWpTgkVLm1Xx7oA14sglksH9glkudCq+APdsWmxcMH7+QCAOqCj+t2
iKKdAAOBxgRkbNRuKh3BrSuKG5TGxa6LRtov0Rx/UlqRsck1yobIe6P/uNTrM65S8am/iTBVzAlm
l7PZa3JfIAddLs2z58Tz3CyCaVhZ6LzVJQ4h//26SH+Q1ckyKWi63H+68pfe8++vyyPr6oHavjcf
h1lmnWbU2DhMaOaJ/2rN8xwMEk0hHlXeDrwKXz4ztuMZpWlAhuwv19KvkB8r6O/X8tfN+tu1aGld
XRWpe29QV62GYesaZoF+voWJrAdMNr2zgRup4gCfOWcIqfhlWmSQmLACdQd7dhMTWQMuP+wz85dL
+8Mr/I9L+2HUXGT1sLtf3+/NlpRo1jJuGyecujLPZBzq7UwHbTyORVTyVvjGPb4xfxEQy394qf9x
BT/elLsQG4NM5uYIK2GGNsrVZjUuaYTTnWXztjUm8kw2z+fe370334Nb7Nz9xAqw8cNebApbaNLb
IdVAu4m5AjcaF+Q6/nKV4m/3qRc4/u0R6tpTKAuD18mmeTBPJbapV2g3HOym15vFIlTAgxkmRhBD
tvjvh/QnbfI/blH/rv/tw5N7pcSPC7doi7kTqj3spi496WYEKwgLVc8JMdlK3af3hG4MvMA/Ks4g
A3vxy4X86S4o/E9SpCFnnPBDoXy/G5n6aJVuM3L714Rdp3ei9Q3sMMfwgrEfwM8E/iAGLP9/n/zT
k/2l6P/vk5+wuO0J3mkCExCs2jxvT/bBCzra9+Lzt4+V+x3858olC0JQBFSjOPn/OHTie1nJV13u
8JcZegovpoFtAbMZYQc5FwElor41jo+x1UecZtYXDm4WtIIvYenNx0BPLZ6eOe8ohGdzeHHvs6eX
H2pv892gnabv+i06S9D/tO/9/Yp/nElR9s6a+il1m2T8F+RTHA2IRxrDoBb4W2Umy3QpjFVEh3Cj
YV0ZxozuERei6hnkypIJLClb/PswJA8IblLzrXxUeJk4GZNzkFP7wdzxGnQh3+0VjjKzpRnJKgCN
uEKfowlM6J7nx3t6c2twcyJGnTqoZ9fZDcPLi/+Y0eHvmZNYfzEoZyX8C+OOjSDschgCrg6PShlx
tqn7+xcjOzW49nhasgP4TeGBT0qbgp+5PqqPw6uHY3OYwmNjUWPHnKdBdSyDYWQKYE9eN5aogz8u
83gtznbtN12RlFhSyANxcg+4OftsQfBk/7YQJlToO+Y+PkMjv8S47aNj4DVcaRNjIdNZL6XCEi9o
cAv3NXtvXiv4WK11d2PVu+DCDU/AoxYp8IPB9x9LLgbzpgiyeHxaT5YivhW/rAntD4WZrBAhh0Rf
0HRd+FGYxVWmql037DbQ1euWEYuZY9cFo3ylbzKgQNJokOiq/h3aPk+YWSfeZIfKJTBgksG3bBYw
zzXEGBjt25BOcLehPQrvHlq+flhTmTTM+v66yiDHIi1ndoh/CsPIUJwNDvLs5Ub+e3qxwC8jY4JX
Jfhjd5YW+DM+v6sOJMt5bI3Oks/iBx2UG9v/vSkIwp+X5//cgR/Ls9AJshFSXna6g3HFm0nG8LRd
xmNIW2FKhAkcDRM/OYaoV8+gMUGRtk9m1xXyMAY72QaLVhNNgQPRbwH2NEKqlPmdF+8ql5A9xvjm
pbFvDLHNJQOT77JXeDD6lz/l/eUrmhfo3G6BMYunYFeXI6xm7KgQgqF6YcRsmM/z4NHfe/UA2BOT
UdC6Ln4/4qyMHbo44Dsd77SB28PomDcSvkqTDuKPDgpPcyYc/WSI9WQNFqTz3Y59tjsiRv+KJLXX
BWLzgp8otqrIdfD+zUKovzDQ+56JlmH4i42L2B9y/94N/+d2/9hbbuJNv1ZvoaOoGzIqaUK4U/iu
zuD7QjoBLlhRYIa9u/N++n2DufrL81Z6w4l/XYBOdJk0NAS6q/4C/3YQGhdx8CYnq8MpIcoteaGs
3is8d3pU+8ovHppOGFQySnIBwv0CThJ6cyr/c9dZTaitLsfiGzhRmUmztzubv9zuzB2HITLEIQiK
nVe6mqM4+J+B/tdMXXAmse+Mts5xgE+nn1pnBlnB66P4SLaFrTO7j2zE81Qll5HotGuln+NDG8Su
3s8wmK5w1odf8AgQMjwiNmLdZui5iteDhcDAHpcr+CIK5cypGr/daJFOr6INuqnN4mO6jQ7lNzJb
pwdOyh4FyMYxnfmNmQy4tDqrvo1DQuzIYwnaks0LV2S2W9J9wRt/OJgHCeYmchTCkgZu6ZP8aqAS
kX5pzP5YwCl/eyg/qhPhmoh5JPFQKgiyB8PPadDt4UKDt6OttFl0EOHNH7At4c2HX7OAqqk4w0C1
ZSyLHWUhTYqzSh0V96QFL/er0JgYE23ytoYUMkCEfnz6PQH0T6+SSpjuUDTUoTEUexOSv71KepMV
yiV9d5gSV+4VezWm+e6EcmKuTVqrL8KP+L39FvX2xyX094/9sWdfnl1ya258rOiBuhbW0JqsY8xd
lMl8TCw2QazO01pZi1+2SuNPO+XfP/fHTqnKpSRFCZ+7/ZhobmH2hlTPcWfF2876OJBMZM6IE3Yi
uzf8t078TgN1vgr4F5nNCaMK4nn6ggvT4uXXuV8nyyUTiuus9VMeJPUFCwR3GBwg4BvC/CiRtEIH
W1/WQxdgDt7p08IbiRGBg+Wkh/faSAv6eAimP80IpRZHptVAgux97UefC4CM305MQon/tYGIpA1R
zhE1NFSNn21pV+lRXXcXGt/Z5fjaopmls8ntIncNVCAplt2HSYtr+IPUhL5Bi+C49GETA2t58TBj
j1yTebRkAYAec9MxXdQOXl5Z1Qrnw6/0AInXnN92+JDjpuw+Zr1zPuQ/G2eNr5ywCtMZU0vwnWHI
kMn+Zvv+XmCB5zBxwgGp2ubmsZ1i1WktVvVmhXltPFv1O6mEb8qFRBDFXJDgnk+wHBwOzVVveHht
0RYy+7ZQX2FFOoa/LH8BgISDdcOwLrURON1XDxwFksl/b8j/vpvScCjLxpCGQJMIG/7nGroMiryN
GryomGpkyE5tBcEPfi6Lzi5+a8D+3SbyWapuKJpATpz2Vynwt/V6H1aVPMyxbklwrZyJR17SoWGt
Xwdl5zkI7XS7Wd/3mKnMw6PF3YFNFnz+948r/bvg4ho0UeINIvZ1qP9YvMO8NcpLg1WZfpDQfD+a
7QWmdRZeFU/J4GjfzOVAxBfbvD9mzP/UZgQt4jWup9nq8rYzdaEVtjp0jGQsVNaQOgCMGnAzZjz3
20YjCP8+rPuLVXTREETaBOVHr/aUB+k7KiJCJc3qjGfHB3MoJJ99mswaGOb+xQcX5jOzl5nnugSu
k5IKdRpPfsw9POTumHUTR7EOKNRNTKZ1CO2YS48bd1+OrSlyMhMHxCPJcH5iYn7YLs/48vWGejl/
QKT15+fHKA8IrCBCy95+2n2IWPiIwRPKYLopXN/HB49oCq7rbn4g6vLxOFwJKbnuWGT+96OT+0Po
n5XDP+6G+sPKSo6TgfrKuRsdKvFo8jHp7vRyAunTzJFNYojgk26ZrJykE/Tl/RJpQ3C+Ew/T4wqh
sn2tr52tuhjp0s295mxZ1G5+uIrt79/goj+cEf21GiJuZIby71C0tyTV7y41+if3cZmSGuV3m+Br
Pc4La2+FmxXikc/P397tf7f2fKihgjPwi66q/Q382/rK6yqVE70VwK3Jq8LT/sRLUo8g/qBd5naw
d5Gy0UMdbH2ivWLz0uyXWSn4DT7d/35akvZvCzCKPIGwdoIhSfjVflzNZVg9tGuVi5ttn4cK93ES
gEq9li4qpMLKZwdeWLKkOs+euDMX9cBMO/c60d4n9VAuieqSOziPlMicR3hpWr1dQm2/z/riY7a+
hIBHbmmeXseBeWCSa6I+XqN6INaIt6E7HnQPXxgGfp+DdnRQ85FroB+wbi+f1h/go+it9+uVzORh
UiMnCYJex47WniniaN0fA1FjBp2MtJjtXzuhOlulDvabw9Ks53gLAh/0uTMXdmoAbfazF997JQ59
AKqPSYIl7MjAXCu7vxoUl/fzhFsijyF3vB0zReIDanNfGh6jP6PXrjJOtAoOD2ffuZ3riIwFNn0P
yvTtjXaGx3aZ4+Te268O3SkRPLdpROrFeKpSKJvM6NvSFPl5guRtTjf1YersmCPhkDl+8IUb63Eg
NKuch+kaD3LMsXvHTLwxcYfeEDnlTQWmguEU+YszJRDpcbD8Tb287I9+7H6vatLNJqu4srgk5WKV
+OZYPn6BrTtZ4L/cfuUespuKprk3m/Zt3fItK4w+LGvxIseDkDHottboQZLX0wtfs2kzDiVnw77z
/drF9uruYobCQWhOW8ccX4I5BwK3AB4UN2DTBFht9w6t8mk4ItMrRmbFDBt2HNsOYIbVHD+2EGCg
vnvYbiKS/kTau8Vn91vc9X/DiuFSvQTe8395zf+05kQ6+P70VAT6qn+uuSIfGOKwaYSNwejHxD2R
/B7moqSSQMsMeJkmAIzgsDiR1gWABFsP9sOYSVvv/a/DjH9XiNJQllR1qEqarBGw+c+LqYVbecl1
ZUgwb8+of8yaZoFwYfgJVdjKQ2K8cMsOXxWGIf2q/+VWSP3Z+XODBmIDY5NkXZHVH7VE+X9JO5cl
RbV1Cz8RESj3LndEvJupdgzNNAFFBBEQnv581OmsVaeiVuPEbuy9q7JSBOac/2X83+iFtB0nmrjN
ptBT2iTacGSJFkv3tnr02HR7eJg1L+c2G0AKk4eKsD13n3vxhP9M6QWGGyfLpAth31Omgkvg67qT
uy0zgM91sU/2fVBvn7x5CVnYgNfpwSF/w15iMiCkl4L1kav5r9S5Mj4VvEH6W+9zyjPArJvJrdJ0
BWyMPGAVdOiY/tkyJXukNQwR+Lv5vtr8nieJMJAPOOmMRQWGYR03qZNe7iCuQF5WUeqcNZTd84oJ
JGrH7igDssYAs48S+NhaBbWHSWmljuCost1dsNO2LyCY8AsYRU8vIU50PmOP6esl02lOI/nIrmVT
Or/PmuwpjPf6RqSztPZIgIkyW+b8DpZz37A9dN9M5quuwVjP+wMDJizcFqrEvlATgaAM+y565+jH
iNbpLKKWAzSXzYAiYXNGRCU5FeQfsk7Rrad1oIcYRZtXYD6UXMx8VWM3TdMVBKFmfYrulVH5oSAu
+8vGM366oAqvJm70olttvIn+Fe9QoHZW5rPYJ3lUA1qpPtIVTosebSnA/JT7Dt0ZcgSParAg9opI
Pj/21UDfN39+ntvjzUqWtJUnEHtakx8bhzg6+LjO1v44YnidCWTeocKpKf1wbhGdznWaPfPckSbb
bnOfj8+jrbB4RjnjWUDv6SEmJry8fs848dPWl6MvIrSadaBOCSUfU4SeAlLa+SCI46v/kjchS1Mu
gL0JB160vNkpQFJtwehezSxiApfxbDRyrwPEfNXHspyMRneO7bz0X5rTr/++gHBw/9MCUrBRxudV
0zg+/71+9duT9dYDMGWzZGP7+B6QlRERHZM8YXiIWE7zOTODDEtZ83kU2rm3XIbsbHYEaJ0q2HyT
uLimcNqKgItRLXjzEW07DkXyRXWYOhj2pMExdrBpCkrWDAyZaIWPnHO3VsIMCMxmscjMRUoVHBiL
+clZM1ihzE5riqL+egsafMITvaMHEzkZ6s88KizRBzuHuwcu2sRas6HhtF0vw48h1fFn+/2VP8Jr
YCuaVM0z65vjgQla8796G39KMGjX0ypUiLrw7f33/evU8prLciNu41OyV8zrVpjfloXffEufb2R2
bwZgjvsmOH6LDNvPDMqes4dmyiukDK+TXFI4Pp7+/kz/tCP/84qGdOQfIZk+bkSlzODBMo7DLC/F
WHSOOIX9x977pyzunx/z24ujtVnbpxUfo+HIhepstHpbfL1s+19B+Gg4Qn7f4zXeToPke0AF/3be
ie+jcOs4e7b6EqThi9hmCw1oxRiD5gkUEdD9rtBOx+bf76P0h7qhBFRXQ4DIb1eM3xPVhy61RSry
bN8GNXGbgbMCrgrAw/l1n29wv2gCDdoJ6JkJZojg8aU1U69UUVFmMEBhwZqabCsbg2bke4yCL/IR
A/9FVE1uvfOECHXrPPGSB1IAOkwIu0j/UCeKz4g5xJbpc6Gd9caRmOvFROqk2exwBXCTbNFvxiCg
0G3objw4qaQeLvTe+DSm7ULgva0uMXXVM8VjRsdYuCMXxQ8Sw9ZERGKO0xAm29HMcFGJKFK8kJSU
h8eH/HAMydG+JEaoEMyrDSGFflwYfHFAG4n53vQMvPY2Go6PbsYTZ/YbdNqyl+cppS+mBymjb5hc
0zE38Z6fxuA1BSSUkYKRxcxmXvgpLJDKZoaDPk3P5JVgibqTECMzVh48uXHLEpCNQFkIpWzUXvQs
IGbOyglgqSfO5+8o1qwBbEaMdh88ilE2pVsBmdhcZyYhEi6M3uZoPOxr7ZZsPqDKjvZT9oSLaPBl
JjUjByAJiqjmqCmsmsi8wdL0q8yn9+ZTgH4QOxWrJp8J77n2cLgqmb0ozx1E2puK3uV3x/gr3MR4
V1H3obcBaQwVv+hIJMfIbE1gRPFcu5QAEZhgiy1GK0QQGVDTGSj2E1/YGt717beNqxRIdskovfEn
HjOPsY0DDqX5d2AARxqHcveVXENpGFtCuVdgzuUae1lEy2YxYdCOTxMsSNVdxhDS7HpAsbQ9+o/g
eaB3JZ7lVfqV4kZh9k+noEj6w5RFkO7ueMlRPQby5UEqdRpU1y7Rdy+byYmmAd8kjvdZy+b6/EAR
1TAHY8cB070wfj9bZoSZsysZhHPeY1fZdnkwYPconMOPw10oWUm6kxaT+DXw7ICXjMEFiiaT26Dv
ADhBQsK+hJGHCUXpHPnbltxjgJfMU/UgI1+yulXM30+PaONZEv+xnv9v7ZblPB6B8SVdleXRb7Vb
45rcyr56AMrWzMN8qF46h3kWuOfe9LzpiSIq9Qi8XGdYUP1XJXX0p3Pinx/+WxHIyF5JkdV8+GAu
mOGvykHnbHMSnrX//f/8or9VbetaHxmSeIdGM+BQMDABiQMeQXLzwODMHixLJXu+mn4OHlJje/8l
gaIBoD5yJj9/v5Rfrf3f9+5/fu3f9u5iVBtpq3ApuwO1IorBwWpB9klNAKEKxjZ//7hf5fe/fdxv
1atbq9X1u+QuSwQwkeviAeme8Z9YmavpdIJa2prgIvQfRcZfHdO/fOrvKoPnKy5fufTrfh9axnrh
7eJG6nUE03xib+FB8ffvOVL/lPfoylhSSPV0Q/0lPPnHIf/u5PSm1sd+i1/iD4RUWo2yV/0w2Uo5
gpYtD7oIXNcrHDOIlDl3YvVl9j7zoB+Z9UGEauYBwdrbVxfH6StcuaBPDiWFSBpzLuIIh4r0ObgE
nBwu8wkbmykLH13RsrBfNjWeKKVNxWkfGlvSzBmp9P5NmYkFvt7ikNdYxGSocKzpDNM8ndlIjgBr
20yyD33duYPsZXD3uM0H0Ult6hbFIxdLOeCzpPc/UKjNCKd2c+kAA3F+fgi1h98OzHqIUhvbDocm
z99v6p8CGkr7FNDYIzQS2n/HTVU6zsX4kfdbesI1dxQqjI8e9ra4/kdVcfSngjCgfs2g+T4e9G7/
/iRJaORKGd37bTspgtEnp+fj8EWyHkE6Iy78+9f606eNREVXkGBKxkg1fvteddqmqnZ8jrecFrTW
F4fSwnriC97zjgmrv3/YH8wwpH992G9bj54aD02L+bBxB3Suzp3erRiZwvYOtTKcIho6p14GSKAQ
uMy6g37zELC+aQDDv1wn0F1OtRgyE4PwvdxdP/LTvRgako1siujtt0kSNZXL7J3w3nTNDAoyh5kQ
HHtbh4u01/L/+ELS8Cx+W9v/+kK/bWBvpXwbfVaNty3+57Irw8zHwHkFYu9LwK4dlbQB/Q8zFUf9
AEAi+eON0PGNNPtxd8k9k0nBXOzuisUNEnWCAlTo//U+/SFAHokqlSDcNH7VgP/9Pikv7DTSmGvU
YZqd0rMKzJIYwULU8EtV/lRJpa9bNB5/f9p0BKQ/lFz/+dn6b/mP8CxuSjd+jLdpvhgZJvXP10aC
ChfBedHWFcie60xaN0+70M1uBuC0gsAEKspTwSCdiTFu+PVIXynOX4wMEQgiYBhbPfM9Qod83gQq
qXrlZ2vVH8aGwSvRvqWTqvXv/rW2EiokIS398giimhehvwiMTX4SQlUhbP3rMBsEXOL5LaDgYEb+
xpt1QS1dHbKFYjMdgZi9FizEO9OHpyIMZvBSHNj695n+oXxSne1ajsrXTrUypjlGv8r+oDQc5aCt
iMEV3NJCBm3G9l3dESsnd8IzjIlrS8G2nbBQcEcV4zM3T2KGiSHpB/7ZDSI8eio5ZbvcCOTer3H3
zMOr4Qnrl3ruR/axs5IY1vU7fOtetqlTiw7MDRXJPVsLbxfzrVEZMSDz+qogFYlh0vAblyXYszTM
jpglvYbZWoMSw+b+CF5b4QZAW1m0d4fE4obR3/qm2EdYJzRa3l8GrDPSQ3iHsOTlWfnREDToVBGf
DBwsS6BXjAUDBLT0CUBXbG9LCzp2e+jrAS+fMHgZsfbo37HFQ7RoqBmfYuYhAHY9gENagi/RCR06
wyDhfQCJKq0J0oQ3kqcJauwfJk+Z9IM4SG7iDBmVNniOCzgVTPrcSmeabClKUK0osQLTj3rQWCmS
tKOHHM1gliZSeLoTmK6wIj4NuKqOSnVoZo747oV/yxwGtaF8KA87Rbrki4mfS0znoO+e1AOy104f
5zcVPFKiPR7nCeNNlBe2DTPsapAbPu/c6wXsIUOqwYjG9iVvM+CP9SxlmFoYu8Zx35cTtY1EyVWy
jd4ts9FXqS/u6fLWTqVsmqHoSG2tDq8tjqR0F4CYAdeomWqaJtILjMUbN1ezzoIqoSYk8uIxbve2
Ffws9vybcbeMezLFVDPThyP/dPTEqD2Ws76ePHJbP6kMJMmTkWA/ha3Uu3IStaBqyBcSGyjLEcWI
vspyS+c9uNkafd2VWCze06R2WK/Px7yt3Ee3FaOydbKvG7ozanskB+Q3ITy263eV2zd2Dwbqx2pY
gYHuPyvdNnjNEbvpVsdkSfZLyIcfwIkU2JIYNazRu1rwAEzNPTAQhtCGJwwqJqgeC2DFA+ezNeyG
8hx53/B/0NqgLDh1YICDBzGK4EMIZ/0n+AMxB+ft7o+QbgxsZxAjLsReKDvCN1r9i75SgqMDeN3N
DAryPQ4h2fSXHVNPxLP0x2d6XwUwKYSHg7oNzGxCdCHN6dUgMlhq/Mbd+NDSafWfdvOFveEHcZBq
DY35J2Pc2PdimQIaGy34egcmbdOHQRNe4oiRwgeK8MsFBYRA5MWQBV+Ivjvw4uhp7zQzApdHBQwF
xJf4TbHLXrFt0HwnAcCTd08SbUqnfNZbm/f0HYyZ5aDMCm+C9v8q/1zFJmWzoQ4XvplJNv/XmVj3
oIWiz2TLw7vpgkZtsNPdbA7RIQF/eFAp/ZCsufn+1VjPoyn2DpMFC3pX/NaAqPAzHToy3uISIESF
vS3MsRfZ4IB8GZgp3mK12mzIEY4TZUpXjAxSRrtpKevwalFG+H5yW28fCZzwl4HxxGt6oDw9YmNc
4SSFRXw6Nanz9Vh0U1YHRr8HxhtwadrgAqhjvmPSug53to9vKhIFuMg/bL6sAFzQ3M3IH5hbsclo
JLHnVaOhNGCL345syvMhdTTjBaiXAI2dycQ9vBKI+0HsuJU1mIS73LDHlrQSKw4LAx+GhkSH6gHP
CmuPhx8wbQvjAjyVglBvu1oZI+dKfZswdX3VzZJ/yv4WtRghnJunVzLThlzONM6SYJ9h6wzEtYel
PRC9YMvhZuvbBEHBc59Y5eqxyhZa7PU2yq0ikOHM5MEO0wzefUg3I2888mhc1xnPR0vYhEwNF4fg
iUbVYSNCBzGTLfEDkuVAsAeZzdvUWapqF5I1+uJooZSBbDKfPankv4eD1TXKgK3v+UCw6LNk+zaM
mGn5MJh5hno/1GgbWvM9G7qVffE9uAlTnoHXu/1uiNEM9lq2pEkZm3MlZLf4OIvwRKDtVXYqRRHH
Fg8wdYrN4TnlPeM9nFNk1Ux7eNmVp51Q0Vnx+N/JcJMUD94iTusIeOHBQOpjpnl/t0SCIP46s89z
+U0JyX1OD2FnsYMAaDZ3GGe9N1wmbZaHh+t0O6QfzKac8zUjlxY9CxKRUnAacJSAxNBKDzs/dTb+
JQ1cl/Her5YZZlOAfev7P9Ysn51Em4bg0VmSU0TZmMuVl6BFpkvkAv0FY0GgWh+9y8H0wQmXsFXR
kaU7YwfPkNEp5WldBMcNDnDZTCPmn6czfkVpHa66/5gZ5mN1lq08ZWE1aIrpInM3pziZqFuVuWlb
WkA02qC1POa+MF7Hc2s9aTc0LG1/IJuPuCEtjN3vCZJLIB7rwmpDHOA+BD9C8AzXwBy0XiiXd+oA
/B7hJvxRcsdvM1thGL6jnm7V/g8pwzocNLi7KFmAb2ZhZqBuWVeMok4rZ+e698mm3EKiYX2Y1yua
OjiT+ADxHlY/ICj5WQBToc5Xd77hz5KOQQegl8azhspZW8+xfWhPNLhnGLOtAspu3KbApYDCOnqa
O6CcHekbWjBK3UHEW9pZwtzFRdqFWNSE/LQGVMz8EgkNLCROx/1lgUMNjCM4kEFAbws4BvttVPGK
9GawuH56qyBZB8G5VEG+jSD2qjzyMbq3VgyIPlhOb2ytJr8+C6NN1st7mnFoUl8XgyrzeTxj7/qd
Ij9Zdc4VyEfs0tHnSER/bt2LBUfpicvvLHtHXMOyGA690sw3OljjQCQsYUzM+TB8rBUvhFRrQHYM
SxTR0rCX7MaYHTwZQ+TWwqRKaQ5GLxRG+RS72moC6Wz6DaHwLPovAgpzufwe7mW2OShdeKAvOYhJ
b5wS2qauZrkMk8Bn5BpfWBvL08YZHE8Imay4ZuJ27SMO7xdL/ONgkfTOSfgZMAbDbA0F3sHY9ftb
MhEbD0eaNjK5uCF+oiA6vC4IQ48eQQBX3Fkh9OJwqew/RA8ZSz8d9AkEdMNWcWi9zSDUkyGT2sWn
UsODZNIIyR+jr7ZyZjIWuM+gAER72E6Wih2yLiKEFSkbrrrkPXNLb4AAb5LE3Mjb89g6PE7GoAOk
3+Fl0+brA+OSq4loD48M4Vv7FnIX81+Pm4uKjiY/lXwoNQN1dM+7bbak+0DhG15p9ofD/ObPibk3
XMUq9WP/6LF/hceTDQCbA09yI07FHS+zyPCTgUjOUV9mDAmB1UvP32ds08y2Y36SZMirjhZy6Dp4
08wEqQ+Hmxrlk10ZVY+1kxVYdb/2DGMX+7K1uS0RVpyTocyCWBdM6IFvmNn5OkaOybu9IZEhBIDe
dI/YM+g0m6PjJJI4/8cWqEYUf8l6zDA31ODhZCKkYAzI5dyiV4ymiq1vPn8FmK5GgpktDjshDHEG
ffhhO1E4AgBjeJC89I/zRuBQRM3CJPJ2QIEMHz2PypNgcjahIF/SU/2EXNyAgmLfUDvTLVk/cw5j
WtEP5mDRN/Cgh814fj7Ik1342oc0P3/NYUKJz6e89R/KfFd+HNSfCFdgPp1mX2IRxwy95WFzztxz
NxucDlnNwcqwLv1M2Hqrm/c2A8zDfaI/yYc+oPPNbs75IFo7u1vqVsgeDFQ5iuTtHFk7WQqRoErD
3hoPNHOO/9zmZb3xz+7Dzso8LxQnGzCQpXrPQVzDmz0BeVfBUrTgHoJLtQ6kb3hToypHsPb4UD3E
Oal/GG2goRFO7ST77o/sBzEYDGXVAuiMzHJFozE5fY6Dy9He8O6a8oS4urEPz+DQrFNHO3N+1ahs
wFcReTCYck05CR/ICJPUFgaT6dbL0BDM3YOs82LMcw04dLnqbXbGVDUjXqLOknasvMqsJK/EV4Fn
ZM85SYm1cI4ish1wHSgvMxsfF+eaWxLmF9kKshsYBRwDYAGaG6q1XJ7KLWBcZiehOxoexjxzN1h0
DKS2YE5LhxUer4gCADENJ+ogaXIlewOJbTWMv7lggIfaWbLgbWSlkwG+fX6BveEUI8SjZtjQ6oUw
Qa92dbkDVrO0FS82wvToNmOpQQU1o8OBNnDQH4k384fPIJUCtgOK75NTPxI5pd/Yldipk1i3sFN5
X1H/0sKB5s2cU4oq3gLQtWJGhHPzveFP0yWIpIYHwn+cjQ48l/EaC0Et79zY6wZV73AHgXiYVzdx
Jd3Niwl3JdqJHuVknNFseR9fWAnlsBJaYnZSizM1NQNdMJYz4PMRgQ3arcGNFSors8i5T1CfsM0J
wzEvxO7Th2wmrd6a5TVmGq2M1fvXi8t1HDTuLCBGdr7DfFhFSHXhrJmfcCOnuPZMF9yl2Ekhcp7n
88NuF5/GE9FKV8z7Nf7qmvv6pgjZGwKC4QMsv/VxqxOiuTTOdWycZwIBKvQJUTK/tC3QokU3v1xW
vflczyWb9RmRgUPrjIhLkAvPDQ5cXoPoIB1NIMsbTTM3meteYC0ScX+yGwdcxMMJOVA0ak4E6iZQ
zpIQm19zYZ/eBDTPWKWbuLYvL/8I7MVS96tVEwIMOMNkJGDuGQqacFRz60h8hhMFEBIOpzKh8WOr
7gXRoWJXETwqpn7uo8wfNybGu9XYbo9zkHaEpANtgrDXbVYEgk48Ml9LyXma47E5uEWgOgaPEuyv
b5tS8am3Rj/p3dXN/WOawJqwjobZYetTzO7fslverWlqAHA7roHhVGArnLHgSt1cllfK01U84+48
iwUcIHbnJ3sBAWBvTp6qPZ428dBWOxlFiCSziDED5geGIMfK6cOYcmPOKmrYoNaOMfD8WaaDIPip
JAtFOoAr3ZgU+UzLHMB+ZMChVJkLKkEDekJTXKa7BI+cnTePLMveZoCX58gOoEI4RYWCHe2MuX0t
gReAiQ0B2Z7QnJgUAUrba7g76Bfo/NGAuQXx0+71mXmtpkrktbUzenwejW85eGhOe/RbBEIFRXdy
Io3mpvQZ4+CA8H36fHxU7mLxDFXwmX7LXBokLFBxYpBaRumCN1notKqHesvobi7aBQhqcB+m9jRn
sNbSjW72p0GXN3e6DtsZZMUgKlxh3dijjjgRQ8DDIHLk/WZpRhdc3Fh0gTvfHbfhbh4Fg/r/6d+4
FkCGCw7WJfsoDeiH+2R9vxbQp8oABUxsfmeNfxX8mOI9XHtlzTIgzRm6cYO6+GoTkXJVPUUJvgbM
61zy2+tMS9gemJI8pouiXuj0AKziyBRNiu0IFTo+4wJ5LRj2jfuWJcfVQCZiQ2n8CwNTtOf53yin
eJtlRmGc680y8uDqjpvoV6Jx9/i3F1x93mwxJOaVFWwC1ubDK1GxNJRTuJ5yW+hmsWZ+89P4pK6x
Zb4KgxfSayA7Pa8jVW6TQlXDnUIH2xCkkyrBc1spi5L/lseBEFIKm6NLHNy7SbgmDD+Cn98QJONW
AMhqWSC8R0VArEhYcQ05A2bQHADRcW1nPEVczlu802+2NGY/BLnJiYKmhh/ewiJhd9sDKd68z+gR
sOWj+32PUNsQF5TWXD3hfT4f+ezvB9gLwKCMcwxNHk1yPX8zaSh8pCirRc0kgFK+IEzRGsJwkfLo
tqrnd5oUiON28QYm5pyzSRlBHYQFLA8XCwR3ns9KNKqZXS45raSv/ru52hK4VW1xpU20f9nUISis
vbFHyeYVqtrx4tqE5DXZkS61fcPVicEPTun4MeTI4onn1G57prTPaTKh4oavH5ad4GISX0IzEE+K
dc04M0c1w08IgchZni6117G4eTAY0n1q7DRYqWlYfG35BBH12OaxxHuMQlrWfqDIQ2s7UOjemvu4
5PNqpZKY79qT3G+pb42VDcqLMVEUej9hVRWgucySFrlio9nD1nhMxfE6P343sVlwz/sg9t9lRKPg
dkoaK5EvEqnQ6YhP0M2Te6+82TL8Id8IyRKv/QwzFlPFVzU+qUxAzgh6muGUwV1QNnGtgqj8Prqp
V5DXeo8Vte7xBQumM1tvJwRSTXUklBAoA31EhQiUmVni0eD/KV8KGawLxQkOt/LttauHYT0Xr9Lp
spBWC0xq4IgUCQj8v1qY7vM0d7IFJcVb2OK8Rr2LobwHpj9Mzg7ve3Npb6HwGV8nMWxmWOaV/RgF
JKniodTDIxygjP0mS7yXgpDDNnS/fxBcX1cjAW+fu6c9l129SpACjNymCo7Zp0wWh45DTCg5plb6
PlEdbOlPKxelViCNBY0EV1X343vvJA+q/C+yZL5Fk64S1JjdGzR1ytE+wFu0XRsvGdx7QpIegRgU
UJ53KppnOeEEWt9Pz9v0zTKSybv667ZBydHotsiWDVZaxhgDzPkdLRH/rOYPywfZ3Gunk/Uk6stJ
pJ9EEay+UWbH6tx2h8dj0eBvSEHyMdu1PW0HqhES4mzBvaFsrLsDXla7Qg9E7KueL9x4GKTRUUh2
itO1tvwo3KRzWxjb13wP4cGJY2Cfo0lJUbc8eo389Th+tk/J7KCrNg88WEGvj6l4GjQg6CWY8YlJ
v9F6zGE3GARlLycOH1sI0bcZ8D7yEN1U9lSVGQXMfFpBKrTdxIZi9GIrmb+Qk+uLYtGLpiuy4S2u
tadf/ZIsDbk39l84eAAT7Bx4xwC3HSG2SSGfmZvZwMgKDHYedi+G94I+zcurXmCYnZu+zl4T+bqJ
ifnxB4Gc1i4hBOUx3L9VQ/qBpVrqST8YtyunJ8xMBCglApKaKYqnI4smNznDkLjrVznORIWtyKTy
9m0Y3Z4Up/oJkAjozvy2a24L/NseLhH5dxrc50Vtvxw5YO9jivsygp+LHHOdbY41ZhRPei8QQEVL
oFeyHZHJk+KBEDXxk51SydGKffdjrB9OFj1QwlBOWoizlvozYTJ7as1Ydnz36gSaFr9SxqnUYOP+
Lq3jzzu443FDDRc7pReNCvpZ544+QRu8r96t9ITn5BjdT6JXeA0Tw30gHCdYbMxUdD5LDH7vbnm6
7vuQSXUG1NXafHd4CSsGwLRI7pxnkHxR50RCtrr75BLIlC8juPFmIkxeUylUxVDbdi/vCjrUL39e
4LFggqBbpgxvUJkFo05BToGeLawS67VDN8fGWm9zNUCW3AI8X8aUn+fyT9KsiyO+vRbrUObVABmp
osQB12m3Dmg55F8JjTk4xMxFMKjDaq1cCWPlfmhn8RcoizlDjBg0JrT129smO4rHfnko6XqpE666
L6zGT7DelVeQ3gCT8eV5ENNKMY3Nm9ojUCtkSc7jEC+1c3oAuczlegU9zNTu9xQvajgJrnJocK4g
ACV8mxlADa3bAcMhZajmr+g0dxcKW9UPFcnCVShc+ccIsiHD1UMDeja0bWml4H9w/JZCaqlfNTqq
yqqR0VFmYz+0YsAKeH0Cl799CAxmcJPYxtk/FrR16whQAbeW4tGEnUe/sNEvOrYgxuddCYAqdcvG
qslIY7fYEKNmIfnj+1MMlANCkDiSfEGydNV9tl7KDeY4VUHnQ6Dy8A3Aa446JOPQNWmoqOIpTQ21
IUwCsMlfvm5IsTlmGUevPGb0Hz84ZeEqdEjm3WCrodoVWK+QsxLfQoyHfYp3PBh9ENzRMlDd414D
M4cu/+Fp6A04It4bdr/bRJbWkOPbPadgSEgAhX7DhBkO5z88IgqOFH2y2chfibxYtF5jsJZWIQW5
rQIxp7KYLQQE8LP7zevAEu+yRTPvSEQKCz9DKsqEIOR4hb7XEHwgqRYor15xz9lf3Rp0O4oU3vv3
VPq6rbrM7qmma2M/YZqCKCRfvLsF9cXOKRBOktqgbbxfwa9LOPqCfaR2z07dW3DQlGhc7zk/j27y
8bioSw5HBfOH5my8XN7McSDPO/YZqm4eq634eC/vAZDf5yN8KSa5znPE20O6CvKcHiRPC58xMarH
U5Iyg/AVptvLVhfPwu8M6zqg1KXPGvoOQQltS9rBfHRr0mqgiSeQWoUFXdE9iFsVl5FuRqFwDCt0
Fh9aLLokkzoQ1jT5iTCVpkPFHr8cucW+2r5FzF3K3YsW8wVjzzuZNfp5/DfUgWd/3RFxVMA/Ka1U
M/xMDZcsfSILJl1qjP1Q1UgWRkdvcMrylBGmUW8TBoyEM4wMmXyEPKO0jQTbK7qnb6vaAp5SWyxj
3hsjdlhUGmZKprjgotJBVwoh8OmgUtWmosBy9MmKz3FqCqtiThG41J0SIylZs24z/FA2N0dA0mUE
L7xuqnRwAICsRUUjvNMRixpfjBjyHC+evG5e1oUMbOAxPoaJUoT48UXkXusr/RCKa+kWxWjW2xUF
OkwCeZqjD9HUHSV2MCWAaEAF7NBMSTfUjo0Dw3W610oge0VJK6kmGguGIOFUcFiSRTGWfyX5IuHE
z2VfR+oHhR6F92hwJ+N0AnL32jc4TZVeq1gvvLXJd/0MQi+daQSO4+WbWmJvvXdtKHLqMp9F602y
XosXgUFw5XZTrByOVcNKA4pAnh4wD/jEW/3Jvsp7yug9S37SrKk+k+knsCKqM+5pud2E9ZbGdPMz
YvLeeTNV8I1wYuSrORG/8pXhZ/AJmVycv0LCRmqFyxTsXelk4pfM6MOin4kLBApTNpN4dg9vHx1Z
QKS4rFScZcV1HL1Sd4SPI+37wZWhy90egv/doWmPcR0z9XjkIOrteJ7MltHUUFe03afE3phK4KdT
esdJEuizmoyLVhIt9imQD5YiTf1Kc1gMR+b1cYystKH6DWyXcU+Tx/Sas7tqYPNGLu/Tc0hLLXoL
KNU8DJewFSY1YHdYdAj7BYpsYzwpcAeBH+vRlnvVLuEpzlFkuTxXF5uXK4oG2rU2UmQd/2q2xIg7
95qPkb9RjkOuzJzXvG7N57n0igU1Oa1f5NpWGlsQS4XvmmWlXsaDTpgdRKahMBOKz0HSQAWKECRk
AY2mvZ9GlAIURyMQ4uRmdjoPWmyjhW8IBAn+KLT5gDyW7wng3bcUtPJC1UAy0Ne2jEML1XZ5pOBg
18xfI74PVCj7cB7Z70R82zZYA0DAc59kvkxa9IG6KWEKGj+VjD4KQctMvpB+l4aVrd84Y4ODaBiW
MSbSy8FHLl0pxAeHTDBfu5tfO2lCjDK8ZD8pP1nQqGKAAn4pibBCjDUXv7FOyhmDwhuI3T8N01nK
Mz2NUodQRjx1AIA/X7vjMvlilRE/XHGbcigPCZ2Nb1JI+6XAdsPKWYIIeW9LHHIoRFDyfixFXhiS
UJQpTiwzg/SaQhGmHYekVHAMVyKaY2LpuEbsFd7wRQRl3zkyf3Yiusw32cgUf944ZASci0Rqj5M8
hKOkQu+Kv25n7VZRPPYZcj06qtSxUZt0s+rCgxFOKuT/ovJ6bXIsVk85yCsvL+0ipfQYXzBnRIky
oYwwGn+0wvSKIuRQWP0Hwziii4sUDSE0z3j78Abi8zI2x6hxfvoRhdY0Gq8rBZYtWwi2WXegPuiF
EHnIHKowcG1eaYENpbRzwphJMQQBPrvNY0Wq8kRrRL8MlQOY0fEcJdK2wgZ76CaVvVMbNKJNRtCw
aGUUjjotLWHCtIK8Fu+5QXyNZouFSA0JD4WryaJUv2sbxsBrQvcLEy4FBdIE7lKjB+l1Ms68Yv4+
q7axxBucQEOfc6qhz2moboxWEgGyQNsGOVExnrYeI2YladKCFPFFhYL2A9SMkVd7neAcvfcnl/UO
SIqlVfYTb6s2IEGlaE9KUTDNMI3pGATV0NDivRxuVeW1M7ZbawjwrTGEpylfgUtiKRCz5eVcgYxP
rxNOSTV5GJgq8Xb25yOLvnfIRvvifxWWqk0vnTU/Ei2e7fjUfCYgl77SlnzJR8GTCHtxkayN82hs
lksBz07EynTPdq+v+0dMTMhulGCrzh2rp1/sXHpAPsd+z5lonWv25Z6xPZPxttHkiXTwvrvFTv3C
v4j4gpmI8jN5eoocjNTo2EYvilQmTsLVTAoxbaivzitUXDX3uG3HLcc9E4DgGcQbVlVF2KPF4je2
DgDFGUK1H8oKG1Q5IYZQ0XGJFwMNl4gCwWugaUH2dtUPHNiZJAx7Clc8CbyUxlNKXes3Lf4xr0Bg
hCX57OAlfj/6L+7bsrhaI4+Sar/SFSj6PoImwdgQyXOKs2u02/f6HmlHwk2FE52aCMUOlAdrrDYk
DNdBAB+SL2hZI19fvOA6F59sX+/PXAhzFPnea33dvNqwek0ZZFZki0RbqiAdOfCNx8sHWrpA/IiJ
0ODvRgScV/hIFm6UnzVPIXG0CiykTdNYXsUciGQ0S/nuxTlxW3Om6osz1Pzo5EttAbnUzl/WETAN
tazc4dfwYyI9xQjnpvGOAYZJs2nOV3z+6BRm4F6SVV05FDR5k3VsdHCe5Ynz3Z4O3nv5a9AL3jBo
IrtBR4rLiA+pC8CyuhAlqxk8SbJ1wnt2G6pq2f9wdF67jWNZFP0iAszhVYzK0ZJdL4Rly8xZYtDX
92JjgMZMT3WXSyLvPWdHjyhUYEo8Hp8xSxWHtNOV+2dMmWqQDMHAJsFZhxmztSGOkHRukT8p8NxQ
R+uES8auLyg8l9IfJIP4or9sPD7XivyRZX57fnJqScsSBoe54z1L3tRVQuY3vzC80rpzou6V5J72
rngEuH7zZXNCAXeg4gmRwwWtSwAZP9F22CUlppFFK1wwzWB2IahTcd4V9/088u5ldgItEEyOjhVf
AU7XbXWUNtqp+6cwQezLngUL3dZNHtqFZtjt4CTwNQtTWBGLXbE5m/7YnSKmRdhP6w+aZOq3lY0Z
VEx/Rura7nlBs8ciYzqQbIGYVkJpHwY4jG3Au/LvRixJQMSdb6IYtzx0XBnqg1wEU3ATY03EOOsh
IjDMtBERZ2xRMPdAOVxWupt+MdZon5VJ7rbDxqoeDVoSUtpOmaenHSd9d8UVYw12vAXTSalQAmhH
Z1vsf6+Di7bGY5MbtuBxLr5BFme2Cu5tStW7f8WJBu8XIb7nwrBjGc+QW4AbdUtzy4ErspyxmFzV
73oTb7PvalcdS4BMm8xz49z+ZECfAbdb7T2955wM1pNCw3h44emmbtmWPkW3oI2S3YuhJNnwwzsx
c+rniD6FkOxzvixcpDmUTxL6v2OoRvIGKLkElrGNbe0OX/2aKkyHsT6yGaH6xBMnX6HctXejarSl
cRPOEaucBRZh1T+8FiHP3ekZ8FXhBYbeVLzi8VKhXdXfYguE82ITxCfGuBSp58HYvFLnHd9MxUn0
QKwupUDidU2TwvvOACTw6rAvksDAeESltoA8KrR/lQNXD/T709eSAHQMm5LfLatLy3qVza1gMA21
vqYQpS1dkBnenuFCpnJGzQeSDQRVIsXmBMZt3ivJXv2itOOLQUChLFY0pVWb/CSga6iv4T7dqbJz
gwEUyr/ST4P4lNds7kHxZaXzNqJg5Q2A7iQdoNcpQ5iJhgbKeler6rybCX/fz1XRbOcKmXr3pK4d
KSQXcGT5498IwDTNS4w1B6VTby/5gxPuq/hb4qhlj5ybSEb9U2BCemEe9DprK3aEt/9GzdZIlvKZ
CSikrvjOrhCKc+GLgp3K2pYS4OYn4G2Sujpm7ps+eoyHk7BoOf47NKfP15XhqAlPlr56IcgFQ4q9
AoiGy/5Uvi8TFUdQEujOhtVLW5HiWKdu2QejEDSJF2o+GfiSuiiPYR28zi3vC+DYZXh9RtP6/VLQ
s4ASOso/anXaIAJIbW2WfvlTX9MaU492HABsUqqNzsVkZNh3B/0upP60xNfV/Uaj1+7GbQvezUPg
key9tfzpR9zoVYCDmUL5p/3+YBdn32YwlJ26IW+eTB7lWyS4Ij7xsYLetaj8HlOQU4b6ERt2KlIj
zi+bvLTZdSTjal5tnUk6T78zWtdXEvSZjIqUciENUOvPuKrdnIxeXVT8gjcNQ8lsTSUxfKXIfm/R
v2X50lX54/vPEpf/K7SWRMMz2bHt+n24ozZD/SHEnYc4xl2uLELeA+4CwZMhL5PlxGPzxHtXvMeF
gipc84zWGzZv/IxPV/vg5624PmxNIsR8KXY7IXG7dDVajw53AcWQ6/4fBVGxM16lrc5U8BG3dtU4
Kv/w33BRaq9jrN6qOWvlRSOP/9fMPzUd1Chh4l3KjddVP09kK9RmIs7BgUu+6tNXBr/607rGEf8A
PfJhPcqPVxoAIicJqteRigXNHr8SHcgfXRN42Wc47fVyrU9LMujE6vD2EC3wFFJ6NU0u6ex7Smk8
riZwXd2Lljxu8oW1GBM8Y6T33oPtgf44GPYEGgP5MB5EdRC90bRblVum505xBPnrKVIWXW+12Kab
rV8obyiyRfHb5TzdJ+O7ZK9Jgm6ZDx9gqDzKr+lcX8U9BcAeQWu0LG3kAEs+xM1Xz2hv+MUXp4VF
XXwa2WYwEdG+yDxBddpoaVDNpS55/kTJfs6A0b8XwkvZ074YgvhcaxW2bd4jQzTDYNXTSoMw45oJ
g5da25aMqIDqQNPOSNo/cdlk6/JcUaq8hqzRnkvhtRLFoIwck6cNpcCeiVkLs4Wl/NVvr0bmYNkR
tS/VrL9/Rz64YMywU/msJjPyj1iMDAn8o4PLSoYuoJ5d+/yx1MAE9CaUzvoUziJhc/PZ8BEKn9So
cv6vauAuxYvOza0wFoV4eb6CtrrIJ4Bw8On5Y4WCv7ant2m3R5LFjYzlYZGj9gzyh14sDbAjjOP0
Vx1UiLXv5tDt2ewKQIhjApKE2Fynn9xOQp+SAr6+MiMFu/cBFXrlhMNToSiF6oyFOdlPerY+4235
kEW3wQ4yBS9ehygjm9RB6Ah8Na0t1UXxrVs7dmSE6F23GES36zclMjllJaqXcLgzdbAcmhC/3ywz
0s+MiaB4iYMnYBaHY6VdIrSO/0Mjs97bMdbayQQ69BNlRUpS8tzwv5SfASifSWeQtxBH+YHmk3YJ
cR07yUHavs0N8DUeUDIZpnUNqphyeqFWd9P2n0wLsfiVIztCmsGz9ZhX/mHuaY82KlKf74mZpjg3
nIs0gEc+/6XcwfuMRaBFNuEPp4ETqji1NAIcR1TqRqC3yyxkmzyad+Ob80qSV2rQrQVw05YmR0fN
HfTmb7adh0y1Ez0S5gb8euRf/PzW9+ZPSHue4jYHvoZBvebIRkVenyVf0pvMJ5IdKMHkIjSc8NNE
aPtBSJ1semZKhG/IpD2sTMHri7OowFfIG/Xzec0wSIVEoM7nIJ0E1henScxD9UiPI/Vk0YEeEioW
3BR3Np6i3qdAJIyc9zQLDsib7Q7WtGrWUWhXt5qqhOe1MgKuN/WX9/C1EbOTyoReuCZLKbt0eSt0
yko55XtXwuX9BoIUHG0DiW2FC+iAcDk/ESa7R+lo0qHFi2uS4/dvENzcXIJPRyeMAxqIwLrA8ZD6
VfgQ2L48ckheJzRA1AwIp/xG5utUb5+8TwWsfeG6c2EdQq9nt4kJhc3tMjyk7z1dE+GZobZ+gk4H
RU9PYZS6I6Zr7pt3QHmRlfsSz7E0NxSqZ8QerLVGGuh0Bn8mwGMQj9S1AQUShPlZK5cmOghikMt+
LhI7O97AawQUou26lqhRUZFwvrz+zrREmeRwSK/9uMyLdRwvqaFp0X6f+yLgUO3eGyabQnO75YRd
BRc/dnET/dD1ifIM5DVeGdAAFguzU3yNOD/4NJY0T5sbWi/Bh15zvhEfxqsFHvhhIKu8snEJakK7
kM/TD44RkICFSZnGuBwJekOCRhiwZButnxwF8xJXyxx/EihTtn2hh+AaA2UhLpsT6u0jAxzX7AQC
Q2X2IytnoTlHoLP5PWUbH+wqc5V7rrhEFY4QTzHzzzI0d8/Y4d1vf6Hus5X0oyLwf33UyZcK8YtG
Hl8Qd9DkxGkgM95qdDohfW6X8r5kaDTkJT86j/ET7Y9OD+Va2UxioFHwukIXqcfbXHeleE3wlKJc
yamESymHc0Mv2hLvDdsk5HFqv4YV5XRcz1PrjOWfPnnG9snkJvBRcM3Na7ww/aMJJ0LuzHN0AJMC
ks8proVC4ZXCWQRTrn2GejCWhD6vqYYRG0fuULE77xc6p46Tz5OthW7cRRQfUHYgHgYLx/ol+Mwk
aXjOfjPdFakPwTJS7cbJHXhCuWzVEwoc8DkJ+pZ/E8si29IRhButzs3ckM1HcZiB+yRBFEUvFUA3
TjR51SIvRfpOTMSiuHBrjA86Y5Sr/hkbTtYGNNQYwkFfD2tNocXXfRncgx+UYVHAMzhWh6YX8YUj
SytcfKruwKf0g59aWygQTtIRR3NzxkRftCeZDMB2TpyypPWbBN8Ualjbl48qvTThnPTQoJ1MiV22
oZ652Hiym5TzzauYlIh+f7vZhSbH6LlqTZAoj5XZ7FbjX/FLQ5r1SKyg/celUfaXgvAJy2ZHrZF/
P3fPr/ZHVf1VeG8zV9pKpjMB43/GOz7R2CRuYSOBNXFF7Qk2HE8vgD1tPcCjImsDSNFlaAF+dn3J
RN2SAxe5fDnP2i8lNxtXLJlCPACmLPB/KoVPfxmzqMCAq584rGmQaXIPgVn223UIX6+ptG2Eb8yN
BUKyyKfSMuXC9zkLOEeMEsnFrmkurASMks/Gq23UKOHJhMrSycsol43By3lqagaBZXFHk4yLapN/
g5NbW2rodJJ6f/i+bt05MgNq/dCYPz0VYaoZSN/WI9wJlFyTPP5nWPOokQnnFv2txAm9gIJpvqlx
oa39jgjjeYNbU12gP8FYxkaQXKF5MW+A/dikcM+9j/AM/dz42j0/GbjT99ySl4QeMymDVMwdCkiN
A4vKmrefZs5TwIrgdeYOvsf8F/3BHKOVjASXwYPjhZD4tSA9RGoOYnQvLCku3FBfeqp2rAhhBkWi
8hVjxIuYLvDc1Max8I6C6p6y0Qz2+CPP7CV8DQwdLLfslF/ATQhhLC+nVTa3uSp77Ms0CEpuI6Gj
WHQXwtN57vVsQ9YwFqfeGc6zPm5w+L7Gf72+kxs37L2pXmalnUvLuHtQqThWCPO6dpvpf0O/oL70
Zd0rLhNCA1XUVXgG3ks5O4/1sY+cuNz0+UlKNoNGZ7SBykHZa4orir5BVLr50X7KRaDAkxsB5A0f
BKIFXgjN/Aaieu/BfcGS4+bIG1VA9It+ueGrq+uLCH0pA1gc+S9PShBAqGYUbk9TYPphgrtGTpKf
RcQh4iqedTrER3ReHZM7RYFt6ZotR1686IUV3whaED73SvJDlDuMCumtJ8mPkG5WAerqmyUTpMmA
CaweD9zAM+pb8b4Y6IEcxOjvT+0HfYKAr/SbuzMDExR+lGTmIk7dbSg/yWxt0JAzDT0q6M/OxfLH
LGv6aWFrwxpNyLQyT+Kmh3TDH+W1J1O1GS/4XLPfnpFc3fPcV394IAanoekXzaPq9n/iRdN2Efzx
mf7A52v+IhMjKIlO4lAVgHzja9g4WrQVNGRxDj8N6dSTQ+EiuGoi7vrdix+AAxDsq9o/weZ4eFiE
sPyzCsZ4K5dSEVAVSysb2p3wJ0R564S7kjbHsxWRNKZ+snswuuTJ04GZZbdTDG4AQs2lB/WqjXGm
wo+glcpTCKK35gBCysISGVaXo8XcZ9mGMqjkLFyI4pr4oYWF9D3cYt4X9TPkIOP5goCAWZ+7+eof
K3H4SvrmYv4TK1cTlliAq+wYFgHreWosVfIzmCDalVk+eHmf5R5dlljbRXasEm+4MxNk0w+/PPmj
FaoBLYObIegr3oj3Pj2wcPdALJ2NH1D+/2FgZyNrZ8vTmTCzoa4PbzquaGi7MuCtTiuwsIrDSUJO
iSjIqX9CMm+Yo3iZJSNAZCCRDsSPy0fx4gotdxkRP+YntioR/hE0jkrma/++jdmmNJeYh/DLcCFX
fMpmUJwgRdGsoVwknaq2q+JcMHl5wJ2YPEeU4sd8s9YabTHkD0Fw+vRu4FcWgB2ZQDA4oks74t0Q
fqRkx5/p+YO1Y9mjLub2I+ue+AsKaKi9aG3AXek3onVwoyigIzb3WInk4B0YaHYHH//mc8lLwPrS
fg5/GX2uLJ0YQM1leB7MpfzJEsH6lR7qMfLpECEagX12Wj0RIrSaI3X/uv08n10GOFltp4wUUvK6
bwsYl9bv41Ui363Jr5UtHWHMFUnrFBfT8puE6bz54kviLUqAJzC3nvPGAyOIo1tLKoKq2nGxrn57
Nl1+L/91GL9zahzodSWiLjlk8TwZML6ho1SOJBZ0DuFep+zpWyf1kl4Ff2RBuymXYlqY1DYfOsnN
fXPYVSInBKGAOuM2LX8QivKB/zmCDv5L6CEvPJVnaF8j1yOigZPXBZbjb2VeuJ6iXe8/5W0+S6J/
+CgU3s2na/DXOX7grNMKpAHAr3j3mILy6TQhjZUMjmQn2dYIjKHD+D359XPBWtBMJMNyyyxbpHXM
NNCG/SaF7+MrueINLanrYPy5vd38e7TONVcIwcCEKHl85qTiG94zuUiSK+XHGP6JE0ysvxUEYP/K
eglxMqqBEW2aDyvbJ/masuuKla466sNZ5Q41mp+a6f+vBKR+rtJTKMMAOfCqT3kFCAFH2gobZr93
S5YsLWFvKPRwRhiNIwdVnt46hGHaKsMaDONzzLnAoOMrJ0887X1ScVaVrE1gGe0uvGH44a5v1iOl
y+1uglS+tyM/MuPgrn5kw0Ph+CGtEuU7hzG98Xd52ADWyXidFywTEyACT1ofQqj89HTuIWzBk3Qo
r91Xqq9S1UdlmeJJh7AzKzTguJqMi8GNMvMIv8I3J1N4luRjZwZy+J19cVsm2nbG/wjvug2zOAE1
syeLJIRDui+wjX2Yp0xyq9gD0kmT30YNKhbveMMJHv1gbGqe9vA8S5arWkvO3ifKHfQNHgWBoCw4
DtmZ6Y0blokONosyT4cT5YRmsvgcD8awLsVDX1/4/TnYZSwOw9XEGZUdNDi8lEiYDvwh3mliyCaz
apo9625ZMQrmnqH4dE8wJWlIzuWzpvgVcebjaqg+TvxdAqO4b7+Ok7JMdcwstF0H5NzNLyYaeONv
bA+s+xriabda9v9UcfEiufYm0YZtcVSdwmP7Qivggpyl9T9B9MpxlSTeSCZWejWEPzW79APKLm5Q
E1v8r5H95kLn1Bx7Uvtnpqfs3fnTtJate93+CrS9xgxmss+7y0GWgT8htivOlUSpKfEF5FyNFLh6
rXIhWCTpEb55EmkU72rdJd9cbwn4uGI4GqSDwU1n+RrMPOdcaXyKVEUzXuvK3ySYrvI6pcZ6yr0S
NcpGZiNWviTQj0w/kRG40MVDO8tVOfULXv/epQVRABBvtuIEVaZ/ymhUh/FmvZfkhdtD+PZr4soi
iSulu5vYnoa1+iSitD4+QzfEZaqjTvxfZMT7HF1xKKTGLHFp7zBAcEbn5jG7xAT3MudyK5xMIsEO
fn1trxPURdkuBNRR38OBDY+ikJXuyYsjxOEJlvxQkuOz/tW3k49cB2aD7BhXW8a+4fytXAZoR565
ZaIyHR0CZm4q4nf0c38IWk6rzEm8+T+l/UHkJ03tKxovvsZ1T9yQ+Rt9ZFuGkgVx32pQnFO3tTe4
uKX19KjpZ4o91dH37ZUrmUEY5m33hpNns32Dc2MLzxyMDjCT7Huwgvboa6vu8NxCj4roTbEu16uM
6S78fIMQEmJMdf3386cJkKVoWOyaCJ86nxVCqmsl7CyP8wUUpHt/yjyR6g7ms3mY1HG1vgiTQiUH
fw4BhS1eScjOhLGNtdJ/L81hqSRe18KqorEpzwCP2r2aCHQPmpP5jUjnxadDwp9wVSP7GfvjrGeG
b9uMzMAqUk70jd54RwrInyl+bybZg4hGkF1B6nCBvGjPRFfQHREADfXJwgV6Vz/0VffXfaMH/0z3
EA7VBwKO32JHvdSaG5a7/h1Tom7PDFnM3DyfvK0aKIMn6fPfnwD+joyYmYlRawYMGRthKt+XWODo
J68DvVmQ0drJX9928zdG7BL0vntwarnm1tM6pPzJk+6IM+RqE+JFUAMRNaOGaxvEgY+SQmNduVUf
L2TzhluoXEJeoqMuhWr3LQKk+gWDGPEt0anIl/xq8KJujb6k+YcDjpAJzIMdG0+2nXU9ZB8+3uyH
GqC9K0++VC+fInunG5feKJ1wAi6aE5IZDW6KTGm+GexUEfYX/TYfBJg4qidjNXJ0L53LDrCG4bjx
2Wq4zSR1ySetE+/3rRIau7cGL+VcwG5yTD6qcTeGbk4zbBbUpS8Ad8qL17IS9kZzpWXVQD546jUn
xtM0cyTOC30oN+kShd1KUZ1sb4z2+9v8fyJtxyCOZkhZrgLrIW5EGnzzm24tTbpw+dwhf7bGX6Zu
0l0UO7qT7lHa/rIEGQcZx08U1MMXUPdI7apr8BGxf0iZA1ZC8jaOJ3G8dUZQjGvtKP7GxLPKXv0P
gGratI0da14B7MPswQ/LnZ5upJmIaZm3r3Bl1Of22xJRqAlkB2Fzak+As88NFKHF7N7bdfs9Je60
0bj6Mp7vxYDxHQPrWsGoVTiM+VVhP/8S6L7Yxs/Vcf+ZoEZO+fdqHPBG/jj3AhacSxX8wuGTFNCH
L9gMBfBYOfmXpJv0e2aTcq9Q3bH+4XWnpgZFI7nf2T8tdA22NN6JX4KVCmxg5Ni1S52/dgE/47s5
wDcpqEYW2krKSM75LjR+W1tnJ6Kiag518Yff+H2pH2Lsdfiyu4OEfQ3SzbOEs1WsgPdCdS/hkJ9Z
hzgC4gL4ocLdpjv5550u+Yr5BKd7jQDWuk43oF7jj4EFx8EwHfj2i/ADfbpuF73Hyv5i2UkCTfEM
YpRJVUDh/AMy0WqeIPogRyVjABForMlfQP0GZkKRBdyDaGqIz3+vmeu4nmZ/Fp8EOtBvo/PkT4Ws
lMaJTaeskFXS5WP2a6QtbFY9oMM7EPU5ulM0EAkHJQYXN39ugFHNuesUzFYOOsCVG3LhdP3q9r21
jvql+KsiEzCHTz7zgU0y3ejn0WBwcZvcbqc9Qgquzef7n0L4rngTGYZ44olNuqUoJJ62dmyfJ9Xc
h9jhCb3oDtXLRpaSnxlWwUzKfCVI27rzzM0TB9oRHpOG7qxHgeBZx2LyFsqqwfjXHl/9CmrZaq9l
TDD+N09qB17FnzJxm3L13qnhUkEZuXurtvw94/SH+JHjYQEZeWCo04GuF0m86xM7be0cHZAGRzTp
S8zyEYjhM6gKpGTy6hX5wEWQqeE9kUFk1xWGsEdZ+cQgGZlLbLsGdpo67TZegRuxVQw3ipxrsvEu
Foqot6d3gXDk42Lz5NLub9KJZuURCOigU4t9Ua4iJdDWKnqttKP0L1Gd6kdJg5oacvBzAKTPmdL4
NwNl6KhCFwp51FbJRkKWOR0Ga9YcE1Zq8ClP55lbW7IhWP9mIpYpG0//4FSIE/44Ufs/vgGJ9x19
0gb2/VjfdFQ8hE/9K8j1IROJvHJ2safbYU5TvmigKdi91KuQ3QYVIM3lR4DT1qAOdMub7rMqaa+u
S+wZltsdNDEIcexgjzwWSAuLU/7c67U7ceENNGa7OVaKOKA3WSbdCHP22677O77PFElAmdEnjtgH
VjsCSSo8IFDlDwSF0SPsgtdv/1F+4GSirC9Zzu7lchMV/oQCdbgLiJwekrKGehMd8EshWjWv3SDd
4weo2zD/MExZwkXeoQ9GvOlJP4N1w3iyVHls3g6gFvNvSQYD1cbJHetRHK/6BzaP5+DGzLvmojgr
zC4xObCetGXUeJ2h1eI4GATbPOEbYQFI/2WfjITRT0oHItfvACfmRaRJyfOWtgWb4sBom139LRMW
7jQ3su51NNw8lAHPufWXuuhx1XVPHBbw+uwqieWj/MMXbprIBdAheqZEqWt0Ql0klxvqd+VwtlIm
9VELP4U3ZQ0rMFJau3uIMGTGYHN3RgtTOedYvEf/3dzyO6HxYPYRHEnqFthMtmrrZz+QhoCIMwT8
ARmI4hBMgZOJY9TEV07M+J0K7YjywXDZ1E67wjGb1/Z8mpMnAhxJtPIeMqSdLqgTam5Q1ObqfmZp
t8lXCtbZYPdC+LWguU848tWLqGwKjwryyOaKiuv1FPs6s+NlBi/Bfdn+eY2sXRifBlDyGpktjnZq
yHHAvij3wslTeFlvd+H2DfgPhgrFpV01ccklXMkbUnLj/K+TrgT4yqzSpBzHzEqpskeHYVpXdOF5
to3NS18sByTx+GF7Shn84qPcizkj3JRckZUXD0RxY+Pib5tqrxDdEOJODSIcG1/EQXXfGo+/a6nY
SpgfBdVN7umSwLiAWeTlk/SDMwmICSs32XQZ25aDbO6t/WXfAkaYvYEQJfcsMoXPurSv8+PE68XQ
P4LFkurlWkQK6Q5jfXsTruUVSkQ+MB6RnIOOmMi5Ip3VVPJXKtkN0UOsDNEqgnPi9mMuIfaBZ2xV
XMsfsfSfh1lkHaJyQiBmrnAHFd0cjyMhjUWKh1SKqIYbJ2JXLZAwICmr/TA/ReUpezAnWafmU4S8
uCnzKg1Os8QSjhPx9Nz3z4V0Sj7ArV+cOZHTWo521FYhJ4q16sngREKN8JrdlZm1yQ5m5sr6rUBl
q9rqn0ETSkE28ra4WhteGPmfwdbFWAfLD3d8e/7EqN82BSz4AQUYFisMg+JRnPYzz5wHbXdBfhbj
897zE6FFxDe6XGBcwRW4sXgBWcaRZvqvLauUh+y3e+B/rLb58zzEvDCI3YrnklrP/HnX9wAzdeuN
aHzRBpAe9vbQxBS5jbV4dL5M8qfkVWUuNfKHhzNc02CtJtJNAWxb4r0FOznyZKXzdMF9BhssIQoe
vOlJSh/7PkvbmhlElQ4xPyUynOlHNxaptEbAZjD0QNefwnaZc5erXngDX+wxq1QB4NabZBXLjVu7
jiAUl5N1VEabNGg1UGEYI7sxTybpNJBU/EqwGbYhg4M1bda5NMOzoXmftFMBJEhIBqsetakfIco0
n5ExYerpMrsVP7Vs90oF520cMnNFaGb0aT00DurXHcYdLQIwEFxSr9mqQVIAK1UVbboO2xjkN7WD
fGW5n7Xkby2K9qvSNsJq5MomdClfqRn4pjb5MUrw2CRk2NoNOV4lQgSQtad364N3mdGkTpZt4YP+
hv1F2UVLNCQxcRdOmQfIGdqGIcwFa6kSBy5LtwId13XoGfFnP4LNerP09bnhNEhFnLgr4yHWLPwO
vEM8Bt2vVZxn/p+LJV3ewuaz2UiRPe64SPUfaKbG8p9/MHt5czd2XG+MP9ORfSUMmDugh57+O7wO
e4tpSXCh75P2a+j9d7yMuPbi4I02k0ZWhDTk9Nzrnzd7/8yOm6gsUIAh4AH9L/ywAb10qhR7HU6F
ZP1E1IiQcKvNTq+98KbuVUdfuS5zF1BASQIxSD+iu+WMb38QPdCdDMIJTIpG5NB7SktO4bhyhcTu
qXI0g/TUCijzfUBDWMifEeSNno0qUL/CjXQSCFA8FHAjC41JCzT8NO7UtZx4/YjylsNbigKEQBFq
ZTaJYND3wPZhd6z24NVKdK4sdI4E5w0w69g8MFFKXmgczRfrMffoD6ulwQuDSOMXW3EZsIxG1kYe
Z2QZKY2G3gkKAc2SX+1Kxek3bHgZlgjAiJePTxy+CHj2Wl6wUmpnmSgXH83FOh1XargOIw3fc+GE
pLxrjlgHgu5Jj4gEMV5kFse1QHjd5Dcct4PX1XyOq+ZXj1218wX9JkC1V3vDuJF1GXOXxiipcqw9
G7ni6XbLB7GwLXpvduhA4azGJpKj1Ub5Pb1soiS4VYyPd7d7kyB1ex9nBxhmr9Izf9P2LNJNnXlJ
c3yVMysxgzOokPQTUwFgJDBlhUsIGRfWteg4LwHvQxLuX+mmLh6C9vlOgzGD53MEdkQW3RV6RcQZ
JaQLaME/YQuumXxlnzmsHPzRonyQtN7cZxsBx6N0BrtoVsawYJzBVwoxx58OAU0CAMS+1q6fnDKV
F0quRUdIfxjz6/ivS9BLuy/aVwqi69vuBFxdf5e6Z96FL4vdHEJ42z0ZuuBfYLMt0Uf+VXFrGY5a
fhXM5+89B5qEekRG9BeyeAUWCTXDIkGiMASIEWUjAKd/27piT/Lf+wrenZZuC/+QOHmxYwaTzkXz
Y+W2sDZQAsLqAmRbXvkQ32jGVVQG7kvbAnWOB/RmHSsBye9nRsF2tPVpk531xi8GL/5Qft8oKSR+
nYLKnyNIW0agoHDKvyj6StEdmq8w95AANR2j++rAcJmB21gckZQSWNDI6GLtPGg41xwYSpnznco6
KFeh/xak44sv4W3DfqtF51jlwcRGoJm7hIoDdHCQ/sb8bi8jxjm++Q6RgZtXP6H5l5ucgJ+oOWJb
udHol4dMFjk1L53fs26c4IPBiyaobP0e6YS0cvPIvoha7h9pgy/mFuiHbegx9ZdsWmqClAIioMNe
CGqfPekrQvsGjMbr+k+8au8D1NEoHzrDxnI0s3CLZmuqUMp8vg/t/opuSfpZ6LdX7g5ABX55G746
DvCD/qvctGKBu1C+oA4Gr5Y/WUHBCht8P6fwy+IeWzLdkBIohI5iMqYsMp/A2XaNwpus1jpAeWHk
vhLTeOkOOLTsdFYXOC9QHuIdhy2PBu6ODmd2IJuuEPoVmgXL63WXoFmJz35gvrUZVJ93vGkxFxEE
FGGXeIexorfTRkxpoPBIFlIQjP+YodtfnmcNOdwMyTsoPXFIjeh0AGRhS3S6jzJXxN5SYQMmBmMy
kcEsjPVAyAKi2sZPKV14dFswgIjxCF+1I6H1igMRDoOprvf00U7p0xDmAYcATYYvi7GmQtCxKPf1
oWKP4BYJsZyEPdQHEgN7AKqDjXy7RK5+C3fjOX82bICW5fDPVo/3vTlOxDjQmoRUSAURI3tkhJLA
Z8zvBgZJBc2wnB4IOfMXIQc8wL/azQBY0OuNZiH3dSLDFsZr2x+AOFUIt3RXvzd6esjgqxgCGGww
n1AJ95GtklXkjprPkIKaixGS327ON0o8GWrql43iVRHItELWHw1bfgw99UPDFZmaO5tPETIGcyM/
DjUAlHYb8w+t3Hkw6bieM0gMT3jIxRdSF16b17Rm/0RG90SVBSA4C3F2srgeRSLjlpOMCFjZYUmU
lV041otH3a17Y6H1DjhC1pG6Wh1m5CINAKFTVKrMuVxKKvZQXH3IwXi+uN9q4czWK2y1f8CGZoxH
Bj0VIszXuv1pzavRL4XeBVeL5k51i4O049xd6MDla6G/sKWxt7BpVNQJR5+oi3IRlza1rECtez6m
cJOiDpeObWzjlcskj6mWv74IVl0C0mBpUJC9N3vYgzVeZdxzHIwbcR7FypN1HEFLd/xJI9kxVmaA
xDC1n8f6G40Q7GNxDxHzY/Die4OUli7vz+EIPtH+K5boFjOyrf//Y1aOdTBYO5OPjO74nXxHtndV
tkza8gGi/L1VAQDoPZfOzGDTTff0MzI6ZOgyDVDL+qe7DcvecOrXpnIGfDKLj5zJdh6WZ445eH7X
GCgmUpdA+2YkL1kyrkur6Edw1B0ncvJX3PKP9siXyh+P3QRrBMscAXguY2N4J2n1n/4zHlUCD1Nf
OpM2pVy4gzB+GQhdP0o3gg81bGP9vKHDgKoHgQ298PREDPUfZ2fW4yqXpem/ksrrtpp5KHX1BTMY
PM83VjgijI1tbIwB41/fD6ekrsjI0AmpVNJXmcpzPjBs9l7rXe/wno2ewwMUcRgenY/RMzT8Y9SO
0hmwXL1X+sYk3d3YS0bIYy8utL7jSBidwmq2pRSiZJrhaJr5elyvcIFW8dWJJMos/zy/jRnG3Mf6
+hAc9pAXPzGYOPiUnLPM74ZIH+VQOHrGIF89UDB6D1uOZBwSwxONBsK7kP3UcG/+A9IAgTpulujD
wwcF3C1mi0LiGXIetjt1BLfAtJTk/Gl4KkhQJC9q/7Q8epAa1rSqjGqSKqJ1YfJqH0bEmduO1tkG
oIZHCbDQXF4qxTBflt97L/s9XEWWBP68PRggltF5dcWG0mVqZK7lUV7ZENehBCYQ8fmCVuVH1yE1
WK94p2Ht5num4CMlhogO5biJc7K8d7C0Pq/eNX4hEVhdPdTLoAzeTcXACd4U+WN9uZOcOtu5Mpbf
z2toeOdROqA8e+/R2M/oxNIJOH9vmC71lYkfq3vdp9DmZaIgbQPU4+SIbyi4r0MglK37WNXrHF+S
8Sth9O/pVNUbYwyI/4RSNzX8+wofiAwoKt4m1+VpWKWxNsGHueiDhmznOKwODA14Mzi4mHOcOGIw
fjl6h6QX6MPWZxQzMJYEMu47DtU4H0m1A3ug6CN7oA5jfN4Li6XQdTXlCPgKOYCJcOQI89GRHOqn
J/thNcgCgCwoKffJfUxluLxro46AhNhneDISeFLTgpbrFVOKiFgmLNU1uAvQVRHCHTEXyEOKKSfs
2VOSzDcKF4BI5s4AUBTvsrpt7ie/lwbIVaAJWoyQMZAGQuf8WGRxOWxm/MHzJ3AuPC5oOZ1G3YFx
g9mBc0gQAJGRubnPJBwmFodEXJV9KMPCTh6hNJMx4ujL5Ls9saJgfLeS5qAiDHDzsIcvuc/M4FFY
vVuHuOUwWTGGGL9cqFFPjoyTc97wR8v+FtqSbKdliIIDVfRchwrkPAFgmVbbza5kNa8BV4B/F8pS
uVHstRa4hpshLMziYlZ8VBR7YmT6Z5pyehnmuyOjL/gvDFOhQncecmB0AynCFsYv+q8a6hSrvH6n
vssi9m4IFUegM/f4luHphFL0yugIdnUVwZaZPSArOqcAK4TtHKb6saPFnxAHakA6bo4Zf9rtnVkC
2QFts3Jx1VnRTtDaUnTh68NwMtDZqMhZuM8QTZREg3JvM1hsg15l4xdVNI6uxiIsFTjJpt/USNGt
NryENbCFsESWeHHqDtLuApWeg3Sohleclaa9/gE/sR4iBwjkpxEN9BvuJRgthNsdvRh9EKhOzr7c
jBXO2g12ckqPxnVEwSufIg7FdM35fZ9DOoeniNHtxceWJ4sMDyUTeB6s2ikEO2V3cPlsac00bBHA
zt4PG1DGthygIY/bw0gdb4GaKEFpeHDnDu4JeGMu270YUBKUuhgBopvRcy7k4cU7L14ue0s31baM
/pLyqvH47SNG/AzyNC9/w5kvD9LPGn0cVjd8H+/VrDdqO3JsXPTph0hXMAL5NpJvgy0UKJTDhq/D
35xISLbDc/yq/EOIwAHpRvp+VUI9DSEucBobQzpv2u0m1FkA0NpgBvYhdahYPLLooUuNJQ8oERYW
DsTSHpybotY9fch8cpPHpm7Wyq5zmvho3uElMwZ6MVmysWHE0y/sjcp+CkmPIg1Ug302o61bdCex
Edwn+iiPHpNb0WGp9EzKriTjyuiaxicy16EGMdRq1tfPSxZfP6RAGeixvp3QiaKCWh7g1COKKVf1
oiBM0CDYtgctZC8NixnkP/6b3XxSCvnm4uHra4Fn1ELUtZ9gI8ELpvknX2arDF9o2oQQcZyJlqHH
fqPjhkvWGiIH9KO+mOT3kYo4Dbe4/ZYhksEgKOJbs8XK3+7FMilyV2Jgs+WDEtdl9PSU/TYRGahX
Ds8NzyAZQQFgNMVogJN4Knb/pKWGzYjN7/bMTXlqt53k3HMX28BmrWGmGrLmAaNB2ym9QhxaAyEC
qFtW0yO9P/xJxPBu834eZG5N1dvzoNSBti1QFDB2+aQNxR6FDmxLIYFLhSeCqL4xQpCj58Xn1F4z
HDHPwWtPhdl4xtKMABKm+k535XE15LxEY6APoPotm6BkamXaul8NpdVj+ULqa/PCaIFZge/imwE3
b78F0YaLunp+pqVNM2irk+sKZTYDb/xOmD3IMadfcva1sSbNiMZAQcz3gTvvDLxK2NpY8ykUHmDZ
lDAtO2l47fLOlM/jhkk2Qvk1byxjYxxQfkEq6TybDtTsbAQYhJh/0jqvO6EaAZtdiuh1JvhtzMlQ
jRS2gCnoDKY8oCHJ/eGJYTU6j6tlLVP42gfIkV5vmGFpUTlXdqRuFIQiO2kmKP4QNpHZyqjsOGie
mG/5D2IZaAVhI4anhTTXFiKOPeincAMEA+P0Ef3ukLiPciZjuKQ2TkYDOEFT5qcBXU/5+WTTKDxw
4xwlIewXWn/RxgnjyZYKNXo7eKb9Xulm8kJGB36HBQv2uCxfdAwn2F62aiZaR/jzeyAXdT19AbGg
zJehSDwjR0Y5raP+5LLeg7imOQPuznPlyoTTZrXyW32T79ug1uNp6h/dg5xdlqeHDc/vbDN1QNSA
CWG3gUkBX/cZX6TwxCf2WrPho2l7owS+xPD4EziCxZ3q7eSUeIxZ2IIoEwZuQtzJQXbmx22AQftO
XRuthZdAqASIz9odJ1b63twiGE3bP2hJEzyZH507/ZaSJij8l1pCA9/gEFy6Jo96euKbjbP34xvF
69Yt3RIBCqEFqexiOnR0kCcfCXUGexpL8MV6znbPRya1NpW3wYHeoHKmGUgduGJn5kZ4HeK+ErJ2
HgP28sC8OxmR9CUetIHuoE33NUwxQhpUpoJokKPjsF6b0ENwJ4ejzkjYf66uu25dsmth/Ua9/fCq
YloZXit2bH3+/apfGoxY+Os0EitAlLWIijv6w2o9Gp7mdZhVeMBQE7ekhtzIwxsIJhnc12Fq/NGY
ritY2NF93OwA3wdFpCBow7FjCfR2czGsMSlytmwcN/z0+S090o9x4krv3gPwCSQHo8uh+G5+SM9h
AWYAiMwXeA4hgWLNgZ67RryZhcecUrPXL+kHA8Tq/Aup/FXnpdlstODkXdf/7PNcC8zcZJ8GnZYK
CP82vODdOaie7navzG+hOZSnBCk+vOMblZM8rGFE9TD6cQUN7+FqbnqQU25hzW9+13EL9Y4D4w2V
fQtqdJ8pp4gvXxxiiqFhWruBC9cdbVNtcIgxTrsRuzRBq/Gys+S24YwSsPx1zpIlzDX4tLPbVFpr
n6AkjFyaOa4pnfqb0IGNtKi7inI7Ot+QjQGDeQY4MIAoRmlAeF3bSFmCPZEHYQj3AbHfS3kjiHP6
J+xsdlLWP9DypIxL2RY49wxqJJZTiTMDIhzr+XH/UE3/cgo1KWLIw0xP5jh4YY8b4RJkPtzqNmCu
xJ8RWDgl7btxHV3qN7RbpuDJ0ybiV6CpP73JRahTrd02DwRP/IyuBbUpmLER5O1BUQrueoj5Jl9T
dwpSFtwJTWZXK5iIc+g7UOdgMcbCxMRBivLhuK7HmSsN0jccee/z5ztmXxgEvkbplD6B6Oykdgrf
iLVPpmKvLp9ne3EF19zxVm7Yumj2MbhxAvXsknEANmLpHe268sZgJ8dkcJaoxfgwq0Mei9e4Al3W
qHEBUcGFbNMIK2WGz2TP4NfZRE74p+0A3SIkubzuPy/eRR7Xa8BAJallO+fxuKek4STr3wu3c22r
wMhTxvpwgXEegDnMRt8j9RnVDjPDe0JRJ0yk8ekRg+PTt4iogdaXTR0+31MOEFiSbVwgagDcaeNc
8oq+AMVzgUveNZ+eD7sK7Q5Oc700FggVQi7Kdc88925P3gYQgwsIqoRyRuJEgAR0i3vqUDPjo7yq
jM41r7OVv7gX+jFoPLh3csgXJe5T4qz5xPAk84p5C/gmI8thPoonfef0QG5RjdsM7Qxeg/c7FbrL
0uULSPs6jPtecr3Hh/sQlyBseRS+srxaMYCsyvfT2ZFLYqahgBzdmh0HAzrjhAIZYWw3rztvw1KI
1DK555u02Iv3BAOGy7ZjlefooFGvYdZ0QmzWZXSVAIJg9WJcPxz9ODKPu9Swa8pdrd2cmAkcYUrx
X7KopUoBMmUrzdQJWS/aHD00Eo2qAVZr2f4S4ZW0tJuX4IK0vggft832OBZ0fiBjq0g/ecUFYo8Z
nXa3Orwq/okBYYs40TqhZtYUn+ZQSsrbsmHwffCOgPGGn7+bsUGTST8BwH0ILmVAQZpS33OCoWFB
r4lHdiLsGMqYH4cYpx46veD59DsOzhud3iNgCl2LIdM0FSNHyItyF1SEVIC31aAN8mssNysb5eyr
InMg4zs9La+qV7feg98LZYP+i2K7tUnVId9AWetwvBCHAEPMTN3XhbAR8F3G4mqA5PP1ZARzA9FV
/ApqjZPjn84jlVT/MQckKMzw8s4E7lSP6nnWxLeN0LEiLzBFGZanfehL6ftlzTgNSAozDTxiwcIp
Fd8lskikuIBsdcKTE/eAqSn7nbDqUb2dGBPDctWdUn/PyZVlUkszJmEMIM4OBHPwAT1dcesiZquR
LIvJGb6s5Byk9dHY1eYgQxZy1kubmk4vSBrRwwoj3zbAMOFAsSC+3WuQ4cavm82No6hXang84ctL
KHuzwJ+Q8D+T2mpXPAHNw5P4wq3vsmH5MMbX1BicUC8nCuaf1IEgREBMUNwPbAliKAKf04JXqLz6
RuttK/8JztJx4KdS7WftXNW8Fj7sjkqa2AezgihgC3m0PZh2c12IRfjqIag9zE02/BTuc4nMTtCs
ZxFc5M0LJdFhKd1rJ9MX4h19cdd+goWm+BUf0EgYqYbn16CAQr6CSd+1cm2YBU0oyj7dz3l+2T1H
AWhl5dBdVbsMXA3EEU4wbpnZW/N2qievMihUj5fMeZXlbwccKXt9HFIjtPoUxQd5wIocmjJh4c6R
PDp/yzaI+Dub3v4kON7fr7rFTVwfoxcEwT6ZegJWoU677WJ7YQn0nEvhEDNfGHhZb05tXCHplZXl
7aZ62zZ+kqtzpldFx1oVrkI6D/nKt7DJcGDLd0+AhRfTA3QPsETVzzyPLoJ3IgclHbFNPUDlXuTl
+C7mgGkxfOL2VdkZmxmSer0PefqJb9crOKmMK5dw/V4cOUzBtph5YnMHaze5vHyyCQGqZUj7N9y4
I/S5eesI1UxB3cVUSJq3WKct7+Elh2eroHJKJ0g4BWbuIXyS83lZMa7YJj3/tblDV/Hw1sCbYnFa
Y8/1wSG1OzG/ISEm5QtyGyVg9EYHWi6lgQoF1LCfo97oOCtj1rePXNgHeXmVHnmNjBssELB7Us2y
SXPxGLZDMqTpgebas6Ct4Si9QChCRdbbP/dIVDGmOKKQ/TgnujhVwzvP1a5wXOPYoxUaZyj6wE4S
M6KpAJJFcA46SX95Y5BrXd8uPB0Ifgx2ipBGH3tdzTstzh/sKFf8xOixaZzhQWJrAbR9wWPWZYiU
PbqMQWAYA/8gONlK42yRl7L9Q7zxWQiccZ3Fx4k9z3AKNTgg9hq2wVVkiaBepPV0tSX7C6rGw+Am
zoyhvsCl2+hLnhSmsBcJgnGElR6xDwrLVAmeCcO2k62FJ7y9wJNen7pqZ9FtAHoGzJoj5ikg952l
QJoychcCM0xrvM2O/e2EKOs4nalN3M08M7B9YFQoFoeBdiLM28oT2rfauvngMAeCLHY4rdusCvYk
KIBEvON/50MxOrg1yjhyJjB0Z88J4Jdi4PD5SqqdElQxb5K9hwr9YGU48SD344/3KlwFqyir3Yaj
nWmKx6jzDDfpOqXTfRjO9oKRGgYPx6FAhNOGL4vk7CG8Uwut6UlBKMON4d9u+Bcmsi6mmCQXjJvw
IfkQTLYkWt+xMHUlj1qPT+A6e159qgzkaffPrrPB8c2+5HZas3hQYwitQ2+NMoLezCUKlN4Uzv47
IxYYi4k46m4eRKxvbrrhhVuzzwekw69xwXWZAJQzFkEG7tuX8AqMmiEYfjHllGrpNvsMzOua6Sjj
e+fw7FQdqZIc2eNuRFttLRFPIWgTo9cK8lweE0re+8ABSeCger1TP9nSBAsEWurNAST3+HTOsfmh
jWlndBu7FFo85J0owcfSQME/GdOxUP1jWcbpducb3ZRvGFXz8aT8wCc4cXjEMBHHEoEEIhWTY7JF
Lvim29hiiFn/QsLQA8xy0sGWE/yh6lh9l8YC8ZQrVjiTU1oeQhm7jCcMNHOEN1YZADVhJxIpqaOP
C+Dft44DEpXLB5NDdmmr2otTmiLkyYR04X8cg+HAAxYILZA9cK2T6T1hWY3Ictl+SuaALhbuT4CY
EpaB6kE1GWzn5Y6/gtLr7CoDDYUeVyeGCJ4UNBTQignOFCE0gd44Y3w05KN6wT7F0SBifsu6kxJS
CSH6Y3z+AMNyen6zeqkeUuhcB/vvoR4/YoKAYIRFZqEbxD5hTnAQok3CR7SAwYtkAWzDhGs+Hmf8
htxtNWXKUqax0W+d7ibxBcDyQMTTzzlNKEnwBOCEPXycmZMumogyj6ODm2APL/roghpaiA+qIKXC
sCHEvgn6tfwJxY9NoHwEp5UUZAl+IsV1mQKry3uG4VByYX2yTTX4SoZPZLNAqFnyZJPa9rX5JQtV
3s6IWpJsmjdprDz2eukzXEqg6ba1d8yGNOGXKftQbedjYhqzoIxoEfXPpg/2TOSdBWOYefu5D9dc
xrWJ+wpgqBzBTLceqrzP19nel+Sj+b3tG9ySoJhCHpeWyiRXbYD43lLyC9Y5rqBRdWBjlT8VdhwS
tY6OgqiHcZY6YvCOG0Q+7HHG9/lX46MGGOTpo5Y9576q4FV1W43Hp4UQWdqQJcAw7ZImwDeP9etC
9AY7EKQehmp0UYXdJNm6jfJOA+SiGSc3dBvDEmK0UAX82wod9UREHchXQV3JQrotXiUDHlaCuhfe
r5wSaAEgZ8HSYdBXQe/rECSanHvMR4Zh65vKdsHmJ/fhxG9tbZDBIhrm6AWXx+aTiUDOiB+UTR/h
3JQOL+gQO7Ym4wHFY0abgfOUTgefov9ItL3xQiHI0kJdHTH8ZrYGFDFnUMp85PhRfwrj3lB7Yb2H
+G5k3FzKFxp/zKm6sROuDZNib8qUbWw8V0/yMMNqGc4xCju7HTJC9wwWEJpteA07Wny0DfjuGY2f
5oqMSXKgvd8GAGn84u3AOKAzEgrEEj7kW0S8sM7++Y///X//z/vzP9LP6+i/wpn/kVeX0fWYP8r/
/Kco//Mf/57Z/N95yEaXv/3+hqNy2v3p/3Uw6mOm5bk0v7oYwF36iG2UdR2lMwP4Gjre+PaJF9Hf
Lyr/EOotCl8u2gVJf7moKG3P4lMi+ZpV0+NsCXViXmKgA7Knlo+Q7QPj9Bvcnbebdx62Q5qpDd5V
I+WW8K6gpMCahgmok3UJPLIqdsfHL89F+jHL+sstds/tyy1ujetLNZ/cIl4y+RBVrYnxCkjkUgt5
Hzj4T2WEAO8HlAZUcydqEuvpiwW0MGD07Le7+S05uku1/nI31UMRH897Ic3PIcl9iKmPWIBkfKrg
tyLE7TH210rlXBSLpnMlRuICG0htCK72BAh35Bdorjj6+1sUfwiBF0VJl2RdFFVTUL+FpZ9Pepm/
WlXsRnB0fNurT2iaNmoYnG6Ud2wZqull2HsyBscj9tjNeON2+cs9/LR8v97Dtwx1/fpq5KfOPRA2
fokqJCmS+yTLwkaZOtJizC2R2z/DX67aBXV/Dzr/etVvQeeHR3mp1CtXTY9gnzYy7RIzDcGpqK0l
++j8crmfPhfCyjVdFgxTV8Rvbz8tZPFZbQVxnnVZl4GiDLYfAkke6DI4TnEJ/eWCP36fkqQZhiCr
uqhL335fdi+yntbrCfMKEwCc2ufnWZMSyVWPANIRrfVshTKcfDFxgkRB3osLsqLuiYHtJMA7Sqnb
vJ21QG4Y55heySynsczgl6fS3cT3l/D1Jrvl+eWbOG5b8Sy2qTi/LIQ9JMXPO8AexkYLREveaw/9
GBIs8AR+JCM9Vte/XP6nT/LL5eVvYe6mUYttc+HyhTk4M4QYvII0KYH0Hx7Cg15CkZtvIAXARezF
v1z7pwUhyYIsarIsCoL5bdM+Xs2DUDxu/PSWTqZ9azCtqWwEslT+Ew6+wS/X+2kz/Hq97n//8qhf
mSKYF5Hr3VcYUOuqC4deHRxwd1vgBcAhBxXL++WaPz5fWdZVLqwYivrt9fZ0U7gfb7k4L1XviZIY
q1hPh6ppH2fyfH57K6eGbJ+m+i9rX/z5t/7/62rf3qt40ExN0K7iXPD5uskz0ZAAdbEI2JA6t42B
/+Ttl/Pwx0O420YNQ9INjX/86/O9SS/19eAJz4+GzXjgPESfjytAH3+sbiuHdwqI+8tF5Z9/6H9f
9NtH3ntpdX4WM3GOAekE0gSOvV2i4dnBxcmmgJ7csL/vTRDH9ZeCJ1DpPvw5/WlwYFgi4BqKkLn5
7aP+8a0rumJqkiCIpvTtTMk146Ydz5owN4cMCvDO0d+ZR1zedE8fyAriYpdtha5a2EG9/vuKk7sV
9X1D4ZOSRFXTNVP6/lUd9Mvh1RO5Nt63toRIRMeI/kR6ajbaRgSlEqmI9XFy8AhZdiTyYuT+NtQc
sB0aImUn9R9JRivJ/xUhM/J4u7sOx3+/R61bCX+7x29fonLLTEXp7vHudHHVryD3oMpyL5KbfxwD
TCCIccDjq4+Bn01cLY7VGA3TW0M23RAPZlcOlhS41MORSNKIrC3n7po+MLBvjrDKZIx6c2HHJ9sQ
YMpHYMDfbiEcnDx9nc2B7i9Y96+bJQInDNt/e/3CT4tSkaTupNNUQzO/HXUH5XarnkUlwBCBHG1f
FkxZ86uXmfRoXrO4j2Cp9oh+8WAQi1unR3d+frsPYb0yiTvILoRPrZmhD3o2I2ZIEDUbuOvXWFNt
HAmeIAelDeWZKCEGbIcWGhmqWbwKp4e83474U9LIAA0nt+qMxBvrnM5PG1wVwPi+oMnTWZW0gxTz
+ae6ri+TQoZg2FHIOkEIHCxG4zh2MsMl7LuzbDkun9gBg4f1ENUAkTiYaeXbAI9O8PtnBacEzhso
PbyXPl1i05Hbj8N8jMFvhk80Eb3gWrjMXrwcHl5x+WXR6z8VUIoqa6qisc8KwrcP7nw7SFnTGi8W
PTmGwSpL+h9dHN+GIXVckGWJPjkBbPW7pTVKrWSxtZ3EOzswtVZmHwJsCE8ZNsLRTpNj4lsD95HM
cTuoU2vk1+7DcluHubarWOt159aRueNDsndQhEFsan75OeJP+4cqU7pIgmRoitn9719OqqZ5iVmL
bcEcQVJxChQhuBlkMWfecW7owTojuAnVcBkwGw3//mn+tHt8vfL3B2kW5vlWHagJByLGOdGlw+FA
xVQInn+/kvhT+fn1Ut+Oi+yqSsVV40ci3QDxu9BcBnrWaWBfEYvX//vl9J+qja+X+3ZQCMdXkz2v
/DJZDwGmMDxIJ3T2TPSUN3lFG6IZcAqslLFS/Kgi4a2AcM69rNM9YAEgOPTwVnWkee81yPUJ4+FC
924fylydiGDAqatmEasF6SZDEQNWBcfPMzwmtQj/1OnNH/vqPuYzVXuDs+nmmtNbH3qYQtq3zevp
m0+fmLUczRCFKgkrE/wcJurTuqPXAnUIrtPi4B5+OTx/fQXfqpOT0ZyEQ8szeU0Ztw+bK/GT7fBp
06YDCPz9BUh/X9Sq8K0kkRq5LXo1J/VxILF5kwANUxgxOjHIpBa5ZNZ5df+AORiGPTHkRVuI7xMO
5/4v9/HT4aOyEkzd0EVNM77dx+V8qB6axOaM1sIBhqHxwanB00hAzWNowRNEm+ZAT5QQ1+PhdQgv
tBiSVNe/JXiE/LIsu1X3/ST8ejPfauDXY5uZ95qb0XyoBfcRfIJmpRHP9st3/WNxpuq6TE1iGEj/
v11IerVFcb0++NUmNNOi5B+1c438k5294Qx56P/2yyS5O+W+/zaN1ksTJYVKVPy+lxT5M5NfhTBv
xos20q0tOi3HNNmW87i1FzmuMej9yXVmYISQ3LpMJHvIrB2X5M9Xl3F6R2qKaJaKzhagzuB+ijei
wzA02Gxkj+yQ94xxR1juKTj11IVBtbqFkv2MN2o8LDZn55p0IaoEfRzd6zEChXkfJsqe5EcLu6HS
fXmHGUDnqgCRdkoAXes0yWcYSCy20ableBh2xAZLSDbbfTcaLENG/WwXkl1jM+BiBBltMGEj9png
GzG3drNjVKD/MCcTzuuXb8VljKzq1rlTssEBsUvOuu20WW/NxS5C07+iqDrk/jWOz+eIqSyjJhyv
rTXEEzwkYmhrOK2vt9a89g+d9Q1dUVBOpQA8gqbUmQZN/+OZYV1g0Zr2rP1pigq+sQNlAjBdBAwf
+P97JAmF5DIohG5rSTFAZHgD5YsM2K8DDd2lNT+N7m/KSlkBsFM8105qMqWyqxkeAhf0bdbaMCF9
2qCKwy5JeDC/RVM4RETJWvoardfu45evVPppvwYrUFXNVFVT1b5BV9qzzaVcT4W5MPc2iSNb/WKJ
KMLqry4DfYWEzII30JeSj7bfDwiCtQs4U5z0h1nxVkBZSURPt2CaEEVmnayPMkCi9nF3FogC/GQ4
ZA7TFVtdpzCZpInO6X+KR5/a6GSHF/9pDSVy42epNdnGoTWEwL3ZHGxv8hz74UxchhPi4Rhtvvs9
WwPtDbq/fabIrI7Wsps5wO5zHoJfOGLt6Mj4A3GyhHODscbeGIqttc5A4OdKvxhGA9bCIMosXl1l
ySPT6S8WepconAZYsJaWt1n0g2D68KdjwR87kWjPD307CnI/GL/WUPuXi9q7WAkha8PkHJo8g81Q
jXfeSrcWujO2q92+r7mvqTDuw8CcXqzV8W71x71RY31ok/G0GB6sgME78CPH4N/fo9x95P+2CXx5
jd9KYVM9PHrnR+81b2DoLSqXXzZMimgD8321Ea2hhdR1egxRBFhxuwJ2t9at8za39401LoLj8u+3
I+k/7f66qgmSIEsAQ+a33b/Vy5vwPEqvOUuj2DONIXXb6z77p5OtlcWLL3V9+zA9rAKEz8bnv58m
6WRFegQrCZM5TNj4j+ewtXmY6gOjLH2YLi5scJq/ejj9TeNubrHjlVZytagPkwSGAw242gd4Cts/
3ox4Oe7T1GuJXnw6yqJdsB03iRggxDqsmk5tbmlvYqxF+YzPEE3A0PDJqRrcOaMP+P+sW/cxPdgw
Skp0LjGlddLSBuHmGBz710EPtyYkdMwhrFd/0nOfXULYa6BudAJ7hriR9JIK3AvGjouOE8nDEbq1
3dvA776E7qCrLt/dmHUcQTKMY3GQB9JoFC8RB1traLwec5vBQHvXxxKzphjxUm8s+7qfvwFopzPo
4WxhlI34A5HOYJVQE84kGxLOUzMhcVUfzBly9/0VtCSQMfSyUDBU3iVGbo+dJ1tifXGMFSnq9zGC
1oR95jrFhdLHCcTJxvuyrzJ8xMt7R7PnlP3zfOv2HMYyzmvDTPNijXEjc6q+OWJ4Na59GE/jQ3Qd
Qrbhb5VBOjz7vT5a63BRBnw7/efaeFkLCGaIWTqFBu5LUI4HRX/7gr+JerbcqSFaerqIaomF5y9l
mCz8uCg1jRUpUewr3/tF+aCehUtZ8pHY8hCvaBerKBoZcVXt4ReBOpMSHPfeYQmygAwfB6Mpe5vd
9c50zk5vlWIHcqHbx8wCaQ5Z3ujVmf38sePG60vkzZasm03rFviCWuoKzy3Z2/ZcaZF/yN4tpAi7
h5B5Yxjq2GFF1aTaEDYKhwP8YJOH4gp8kr+ye4yqgWmxtdydVeJ5IcZwtTWZkf3WuEf34JzG2ZR+
thijzSzHiB69dAxHz0779BFkZkGExNHiPC39dr5ljkssFJWXUwwIsHWB4M9hJwrC33RfYKPrVm5j
Kz4gKD+VuPgDF8MnM4RQEpwgz/dN+8UwcH6ao9ZMRPRp+CEH21i3by7yS5KpE3l8d5mavpcminKb
1a8n7TukOa/eZwPB06PLSMSP7u4bS9os++xK2FngsrnXavpV5gGYOaBF8cpYoYHF+G6NtnssMMK+
2E/7ElceRA3/NENNCFjbDVdnc7ueX5w2FOLTx31Cmk0IucCDeLl+Jllf6xce81YbBU5IYUARMBNd
IabY5y8LnQf9doVtYC+itnGrYROqBPEg7HnOpSCCnODqXTAYpGoWPTrM4ObfEnx1fCoarKvzJEJd
BlUAM6sPOA5oCBGgjLOIWWkYNMF2ovMlffApfRwSdYT+mm0/aCdmgA9pwH9mZJrZf9915Z9Kf4Ph
isnilkWKQQ6JL/3sS7pq90fWa+e3d3w1LTF1HAGGQTLchWcHW7F1914pfT8VB9mTrVnxdTZAOxON
e864DD5uv/QiP6KGX2/oWzOoF/WpLoxtC16gdhXFW7e/y9NVkpT2jPfKLVqfJDfZlru1KLV4zlZ0
nwT2+H/wZEzgUtEEJzT0f+/0i6ssFQeBJ/OIL08Hs34Y7BJxnmLSilSXXVoA7Yno1rjZdKpqHNB9
fVzWuIvBD7lDgNiGF7xLvBM6bnjZy8fkZIYtat0dINcvt/tTUWYqQIvgiipzgw74+vIij/f7cXur
wVkerGC5c37JZ1lIz3yTLE0I85EIPbt//dR1pK3S00MajEHqDC5QVG59ctNrasi9Ri4dQ2/8CiTs
fLA4/59ACyCIpmkYhikACf3rbZbV9mSmDbUjaj3rjLa5f0rg1Q7oPae/PJHuX/WtvpFEzQDiB/dW
VO1bX5WqPT3VK6mdSwkVBVN2DXfBsSrCE4bLLo/BA1DVF7bmG7CePb2TPRuzIze09Z7RbS9xjJ7x
+WXkpP0y8JB+aMD+5d6+va3iVPZyqebeBHZQ1DbOg5gkvzvPT2RNUdp6d/e5eMDU6HG8jY9LAqAn
v415fmoDJZGBgKKKbACa3m0OX9aMqOdpqxhiO6fw9GbQRimnk8rq9z2KpDAMJ/7Rdi2OHduM7Ahr
dHwavL+/pZ+fxJd7+NaKPh49baveeBLk+KaLGjBncPjohA84lZ4c/JIRwuswMUvgv5tbxJgoRvWz
4zmgMUNVjZcFVJlfburHpfPlpr7tiq2UPWoGz92DkTlQk3PscaBOXj6paZDUbXvq/PJh/BnB/Ntq
/XLJb/veVq0q0zzyHPre5r7mdMZN9Bl8Pi3T9h+W77puNG2tA2kD8ynCUXvxy0/+AV6UDDAIUWPm
bgjfMSBNK9XL/fYHp0W2YINAWBJTmiFhVPYunEzeH9b7EhPSUIxk+2FH8Gu6wIRfCi6z+5nfH8PX
2/j20Wrb8n6vziaiPoeSitA6Cg0C5pW3nBmJ5GKDsCIfM5Y9Mloom66Dx2wXwqNC2J45xRx3Qrvx
9T4yawdbMPfTcM59lO8TrOLCyumaGBp7l2ETfCTBg3m+yRaXMNaoO5Dg+y4dfTNktMLhL9oS9K6H
f7lxmGfJOJjCVrf2e9OBxbWEQ+fii+bkdgB9rctZlkfEt/1yHOrdRvC35/Fto7iVSno9n3kti+6t
PPjRyPi3e8aGnh6gtbFmoGRE+86u/v9j7MyaE0fSNfyLiBDadZvaBZLYwdwQxmbfd4lff55kTsyx
KcKc6O6Zjq4qI1KZ+W3vwr1Fo+4e8Z0t98ogBqdHSD9hOAspgH1x91XRJtfwkB1DAr2J40Rau/gQ
pAS1aNeEici6iG3SjRyPscEydDyswd3vv3ea/upwORq7TNNs5d9IpZmlbp307b27AwZ1QLskcC5Q
i6VNBMd/+1FhAITjtZyDBrsJ2GRUOBa+lZ3QbQgBpt+jJSA0qOtMBRBR2fu7OlCnnbSGMu8PaO5y
iBrRcUiz0Csafz/9q+aH6hhVS3NUVaMmeGp+6HPnuNNus3u3COxP0LlXDKQbYT1z3ZugMk7O4da9
BmZt9CZkVNWX6/bjk2VM+XFbr5WlPTeMOVvh5F8E+6F00/TmDodOsAcvh9IxFiJuzyGerLHgbDVm
Lm7u8c7Nl14+zO8iFP0wyBnqiWAm8kMoGpMO3ZYx9jgihsvBBJLfvXjMaBt+FzGLPp0PSUzeu0e3
nUBG8ppuc/pNGcBGqfJLwEtpz3xqLm2wJOE3nd064udRrRe14Rx7XkSSCAfwTbbzGNM+HwvapQ7J
mUML89E+/7EW+oZO6vrMW7i5F//q0dQRHdnfC0QcfpHLuLfgI8uSVcArwePozccbL7JmTTX0qqI7
qkIi8xS0nLKczzdorREfgjIjMR2PlTTf0DvH0j1e+eNt0JG+ojCtI1SuanlnK+gPtukLzgEfJ4fg
Gl7DNvId/Guy8ZKd1+ZvFKFFSSvwHcDnxaX663GfwlmhqnN1ceBxIcz5BpkGZXsD9cm30/UHmu/p
vfz6pKcopl/K6r248EmymEhTO6lCKqNS9OeNuzccy73XacUiRGmISpI9XIMRQltYgRFL2TzGK0ko
fh5woXX43Sd6bPkyH+cB917QiUPLbbFZl+zfVlhSvnlrUTe/K7DO9L342gxCfjWMdSEqbhg2ZrES
0zRsjeNY+rzTuA2ybCncejiJ+wBBz76Z16H9B/LteMlH4frM2tnFezdKkmzZ0lz/7vrZzvssvexT
FXbAHl8E8Fy7p7P4LkP8nsKHCwfM10tk7UGsI+HiKllv5H/XBlQw9PlqU04E1oG+AS1Vtir+vpKq
j3b986prXKWKbTBmVZ7hHef5upjNLvuyO0jjji1dbdNNt+Jfx50jQvznzqGl7BuYAI4W/ZPSTHU3
2Nv4T0EN17KtkS4hlDXnimjRjtIsioLGHKWRqs8CK4vabdP6Os6Q60GqzAALLoLlR9Ay4yuEfq21
GKUoD6McjMixZrmbMvu4ACm9uuYxnKIGXAGVq0EdT2UL08alxoK6EKAd0YRaqQrPHGLw4+27TdgJ
zVnbpYwnENcp9pvfKOT2m7MxoLcIDv7p0N7BjJTipxgW7eqUJ0Dy1W00yvBxmqDfl7+JVK+GvdrP
dX3azeZu7Rxpdpddwq5s414bncUE5gFIdhgQb4uCV8dUqzoa1QpgHVt/ulW2h51qHosdRUFTI9ir
KU1NLvk7o7BxJ8a8xUWZOj76KEyzbz9ZhpHffLebXiWimqbKfpfmWKb66Bj8uFr3t9n1XJ2zmVCW
C7U8rdluj3YSJUkYFzWa6t41GQVfH0C3GaXSrnuzm1+uwo/Pf1oF/aSuTsWMRQcsUMm5TuF+TCbL
fqOhi7rdR7ds6b3JsrQXnwkmyEDLzTBNgKZPF+SyUMzjeru+def13uAK/ODgMuRapS27cz+6rUJ0
Vk1mD+ea2gjlVUEi7tOcj6JZUKNBudv739qbU803/jf1+/VQ8td/vAh9PVcLXd/culDyYcwPL34a
EK7vNawQXWTBWuGIcL2zfAA4tGqwhCHejLVgKDfr9vE/jBw0wtDVFmMkO1q5DPXQVhEv8w8Hset2
Cho7H6jzCJiArcl6fBWd4DTsLCl2FmFo1r9sybnq+6HsJV6jCaDxoAH7qLeox5OZCc5nlYIAIuAq
Xz6X874fViYkm67hdrGOPAgiW3Kai8Sv18+iAR7/5ja01K9/JlHlg3BoBy4CgiQNoP3jW4d79sP/
or092fc1pAU6YOJd1BgETJUwQQ3RvaY6UxxKIKfRhOCiZOhKc+8eIfnfxDFAO3kwsK9e7ewdeugs
5L1aGU3PKXlIAmWkR3c5huoxtlALFVMEHtvTCwlK9cOIIUWiWwDn3RuVvuIOyKUMz/Gmy+EtIgs+
WIJkWHagkbn5f7zuN2/7aeA/128H5bpkC95z9AgubpprXhAb0Ogjltyvl57f9aaW96bue8Acn2LH
z11myazzxy47WIazvjqrG8cdlPeUaleZqm5FkMLQEBJzyqhD2jm2O62vej3TqEJhwLdVSGvH3keI
nhkQiK+NO4EZGKpxeCGWzhpOWHfdiKHWVMLV7fLdU7/K/3QuJx20sgaA87k5dxptDwvH5qnVFGYG
mQMG9B3ZqlyEeKhsRb+ejUQUIRgqPO27dqqt3hxPIG+vXtiPR3i6p0YX5WYdd7wwTQC2GqVKYlU5
p3CJVmIw2MZDWOwHMazxX4kdw5Qu+SGlwzKwu9/LkMapl+4+h6TunRh9XkGlPxMxG9CZ04xxRBAX
zIZodsKWaoVmw4xvDEAPSAZ+k9eY+VpwjvBtWWYfdatbp2v+WUn+c04Zx5NnrRnHY6oBiKqNHKJg
2MWGcvwGTulUuk165Yr3iYHt5ydJPqnn1nfb7Tat5+3Sj5rTInRF/QZ3gvEpmOt63c3ae3RzZx4p
zIECUTSRb+p63xc0et8sriqLqH82pWk4mgbwV7Gtp1KneraV+221lGs7OIISqwhW4y60KKBU98K6
GiRF2J4nZFV/R5+3n/zUElsoo/tyqbOxcIxhvDHwGIHwYhgGfDZCkAJx5tNqnmJ59gYG8irusqX/
7zs/7aeZtr5qhznfWaeoww2TeexwaLrUbfGktY/6yPfLizXhbTkxO+jNRfCqsP31+U8xsHrfX6qG
XHMZAHNZyRD3wnW/rtHuIiGuNJrNd+0N/e2nPgW5qlbulL0lP5ULe0qX3wpyBlXegdp21kJt6ZOO
IBJuQ04wTAHq3seDyN7F7lN1qX3H42ElZ4ssROohWNZvRq6b6YMsueRQUmGBcfHHtSKAB8TcK6nZ
WbNWtmrfbZfJftYnGPVt4dPPOsC2o9IlGlQiGqKLTHHRLUIGTOTDQvWGJyoJ+wNlCQwSSUcThmy3
sHOa3KO1F1CgQGJMa7fegNumRiEuD10FfLE4+Rs++YKWmgIRUYDdRPQEZaoo6UIszIiQcz8pY8bs
WyHWU4lVSBQhs7uWFVM7+0qL6aZYdr+dyE5ri2xkMItLweXmRMkWPYjOdulO4nic6onUhrMQOhoG
qh8vx62WROYsRJzn6dlD68MbDKrBUPc7rYrbME4ibMUbP0ahy8Oig0G6VHytuK3Otc11OlmELbPe
Dz/mLT/pfiQ81ia/32gEI5EThH3LRbb+6IbKd118MM+CCTdjVf1jIbrdecTNVK/b9bBFJ07s56JD
FQG+thC7cOOC6rTr3CzUX8UnlLnpzcNUFt9tn2YV/SshOlyO8Y3qHoUj4Xzlh6QDEQb+v1iRDnkt
LeMHz5JWOFnXvvoP0VCmhfQdJrcoiijz/H4FB0/hg1t0Pz9pMPnNSieKsszvy7hlzqkfdTKLC1pS
ZpAhbeBnlEInkTA1cS/Rt9LSW9+R+3kUWRRd5N6I3p26F52EX6fuKewvrqPKSZOnrhIZgjLDTJgS
D4OVv3MnRhbW+zcPjM8nWRRNOfb339fdK4rVz49/Rtydj6fdfLPn4xHPYfacL2pB66t/9OUbp8lL
evsm1X50Zv642p/5gOZNL2/7NZ948LewjaD5pqPIzJeg+P7+bq/z5/+7UG31d2azsUf7/dHhk8qw
tpvK4xgM82DdngEpbk3QexF2u++EWdVPpk0Off3du5U39l9fVUa5H6nVfLPTl7sZsaSHzHYuEVAc
vbmbE06iyb6mxI36h80FcE/bgKDefLohY+Rfn/4UQ4+V83W20fn6i6mR3xEd8gYaYCyf2xSRzbzw
aCSTITQ55zMhzG9YhorfQPKEC7den2dhhqBGhnRlb571MZQGEZesfXBtwtmL5pQeIMJwtCHfp1av
QBe/duVTEL46xWnnABvv1phED2oX0vPv9FjP8y2Pig6O0BuTucfT5wzPemRWqVcEg0Dz7qI1m8Q7
LPZy1HriGTcbanpGa+nt46DaGaMPKRpkqfVVB+aia6R+6FPHttEwLUVX9ZakjJMmZgkphYHeLwXf
VmtUgJHLEfzFbcoBApcWl0rmtpfJ9FaL3pYCjtyYf705ua9+7BvjsN9diwpf30tVVxb+IhgDm6Qi
PUd2o2NEOyLRPWu05DhcwigP6Q4NDxF/yeuuXmkicC+fsSFYorLLaKCzgBHtb1w97otl6xOZtHZ7
PSxlflxbhnPbV5HACXCuQ3GjiR4vN3wEOCE7xYRDJNd22CqLpkoN1aPKetdOfZf62E+ph+5cAMBu
OShONBgUMm1F7MEN+Obn2hwQoMFrchIcJ8St3Wb+0nx3Vby5he2nLGSkn8/XzZUV793zmtxpgG6C
mI9u3Ft9v9L0ZYMWVbl36eYrIuSvnf50/e8q5Uwzd3wwE+iLSG+U+GO1SwbUMWpxUDfkgQSduIsp
Z9AhuIv2jM1Ye5eHvXsDz9g74wQt5rLnDXhpagD7iWdNEgRwH7NJYxYy3oAlj7YDmlH9aY22m5m9
2wTam5z/mR2lGLftbnGR7+BAwgQUJRgOD6igIdhHRATxueR1qHF9EXMAkZOgkatIZGYTo0vxJkq9
mkr/fC+PI/rjCFqLUt+d5YbwBjc/3wf5we2QbYQNgQL5NstcojFNgV30JmbJnf7H0X+eLo0q1mZb
rngP20HN+gJ87zKv4eDPg0LgvN3o6/nFo1ciL639hObfO9TLuwd4ihq30+FyXMmrF6daoIEsPS7m
iPDXUebgXK5oPl1rkC78fqN/wW4q8zPSqzpBoy+BotiIRm0Jf/17XV7BlH69j6eIcKhojnmVm4Oi
GZgqDk39dU4+eUlBA22jtQglj8xPEvQGm0mCuWP42ab4lxf3bPzmYeSh/OslPd3PxWleHtTH5tgJ
UH+XNSBA+aqKb4w/I26NbX8V4toZTyzAmnWkzJgbRA9MdhuMaE1DXfWc7rsgqN52DV93Jf5bRTpP
V+nadi6FIzfQwcc23Jfl1KMvU5eV69FNmkSxv5fjVaJhKKZum1oVmKT1XKyfLpft5XKuXLsD6pzs
0EMaxEaVFNE/9Yb6ldQjBIM071S/lIf81gG44uVcx6bmHpDYi1wOdsJVXTPEsqegaA6OHV+WObzH
VR1HrD2DvQbkqrkpLhKhX3VxwYa4xiF8c+z1f9+sAUfNYbSrwk1XnafrWJ/Zh+KggT4oQ6ooR6T7
hulemrkx7szbUAcqFEir7lXELVws5OB9SzbZaoGSqZ/ijKYYXIDlPURcut0uawtkfp0YBw0XtKrp
v3vXL6ByP59We4ZsbC/2yjnMRhIroSfoO9VQYYbEfAhntIR90ZpMCk6G498REkehPY78JXO5Af4Y
8alfhn9vgxfwbZ6mqmmGrZpV21Ke1g7O+P7i7HmaattOBwrSq6CPubl3oraLatNtdwriABFXd5hv
mmBKrp0izmOtFq+QzcUW29u4jjsZBf3+LlYD/+SF5DeO7GU17mH/o4qUST0Mt+OQ3Obm1d2uGdEB
Ak85i0FoTJ2l+NbfRiVd3ne/z/qvb/UoZ34EguXZXN2tLd+qp4cbdsR2JIZYnOWHGciLJqEpfaTP
0Muuwmg1vq60Hm1SSbQpEilzyOwwgaGE8Iw3p6y0EKQT70Az1r+Fxu+HfALNXEbXhba/ARJBCEhY
j3bfHUQs716cRNWLO4vCnfn49oBRnYvYySonGqVQ2EaeUg0w9C1G7s34Xy5PelxSfSPNOGZOu/fJ
PfzsBkwWYgtu9OjyiG6y+R7VErAkVAGO922W3jdyvGhkp+gRf69DqNurlTt1GvMUiMyis3mTr719
K0+lXXlfHyuXM28Fbdub6+TwFbzOKumArxfrDqwfvWt/VpgdIAXL3GbyVbRuwX/SBoTgEjxjNu7m
G32V2lJM9110jSR4x3kjo6D/m8jL92JaDvM8w1KqT8H0YM/1qrUDQsqgO03zKpi6it+a+R0eMThf
6St1OnEcIvgSjtr1qvtx7yXdNq5N+JbJiXHv3U55wfngiTTF0OwqoAnu7N+lxf14MnY7zbh3Byu/
R7eNkSYNaLmN49Chm9Nguq0H7ZvXMEIXKgrjgDVmD9CIvDUs3b+vjBdZFk+D/ofp2FUujEcz9ufh
Mg3TnmnXO9nvxS/dnVgARb/uPUpSIkLdz2buZzW9D/fuFPnDd5f9v6nO709/ejur3cJe2Gc+nSaz
4gbQiign78FgfGlC7E3wUKp1OoAy0aQWI3Iw2E5xy5JXfX199z/cZJ90kZSCvo26F7WiA0Fo5L6D
urzIiw2F+FoFdfSY7j91EU6Gtdyfjxo30D3vDcxwWHhakOt+Hld4MCMD7hJevPrHIc4ggESIy0fM
qd6cOPbGi4vw52M8rZa62W7pUMPOUYe1kz8Y7D4HvR6QB6+mhlKHnn4nArNGG8EQh6H1hSHjiaYo
fhCFN/9A/1ssrt6qdsiG/JLqYr0sznuRM4EkmWzUy6BvpA3Hl2H1EMbYBjSg6ZJoMl46YvTu7als
G7uv0MegAG8ikEefy9by7h/oOkrBN5hbn6MH+22XExfaxaQd2ZaYMqNOMNN9bKFp793b0f/Nt3g7
Eh+u6YZiK4/k6McW3lXLYm1v4Ycg7iZ7PPSZ82td7bF7xF0D1zLUPCr3JG4Yfn/LjZzi32lYLnIq
V/9Upxg/Zi7WHpKvR7MBXe6IQeObc/YqrWGsbVmqBcpXfYYrmcVyvrWOm5KkcCO8AV1pTv6ww0wl
RsOoYbY/Pj4gdrfblDRcPH9/+ssl+vnpTympud4enM3qWFLdw8WCGWW7F1Qab15Z4sCiG8Ew5mZs
rcchhqin4EtjmnZgQ88oeYNPX/aV0duNNl9dGXFA3LxJYB+Y8+cY//MBn6r/0ipu6mHLA/ZspokI
clNiUAXncbiPviYQtYBBy5xjD/tTFV1684w23yzSq+NFhHBA3pqg+J/VaA4H81Kp2jPgv71aasgm
SJ5L0iodbtHQv1txDLURIHDjA2G90kNu0qUV0KwylGm3t4nLROHd9fyi6DIUiy3N7FOzSIqfggUs
T2OkVisF3kU04aMK8QE/DuzsySpU/8vMLZ4kQ4lCHEjrDqLVmOBAygFFT99Hp59B6B2j87c3t/Eq
rlpVcnTLsQFrPENUTvbe2m9PRtF1qE/TgwzzYua1L0yC717pFkEJH+oukLrnUb5MMYR+5VZ8x90L
FZpQKSYy21zjmmGEZYBXC0+LeiTX1oi/5JyIi4PB5t/v+NFEed5nPx/7aT0Pt9mqQoFWdOVECksU
H5n9DCVM1FWqAYqbwSK6pVbfiFY+RKdMR00deUeEHnYhZhsdM5yHCoC6UWjyJnBwZZp7CqohjiB8
CyNRMaTRg5nLlvH7HXQU/EWCmLVXJGVwiPkdYfllhPi5hYdYaq6YAYzJfAcUcYfcrlrbh2Xtu7kN
1yGmSxl+vig0OtEx+HsVkDF7EUl+LsPTfXCurq2teRkV3T2GNI5nJvNgBYpz6x1zqNdYVQH8TtRQ
d69RmWBKx0RLIloL+r4nvtrFow7ssgTNi/QSvEYn3haiaAQOaqBouPOVBE+tTySafSJR9z42obpd
xywigzdATe6ma3c6DtTiWYwGuCt5j3I9rnh3YUsHyREDHKhca9rdZ7essSfYOkog9Wtm5EcP/jZd
Ux9LBDaRHlV9G9TaJrh4+wSnpVhyWfBv87CfMhqmj8QNwDj04+ObO+9W2WvHt8jLFwgmzuqPI/F0
h22ryx1NCRYVywx3OhiiMM8QCSwvFeAINDCgnL3b3rBMaG6mnAvOAgj4mrt32ei1G1T4708sUN6g
lg35uf/sed00dYKPrmj2U9qgbw67+/EMmqxGdneC/ryKOuuKN1szVkVLB/T6ddzqdK79Vh4XY7Am
7mEIwbcDFLnVaGS+W02vwx0gnX0y3aGYCyOmra0Edd8SfPcNbwWRgMGvvQlaxstN+uO5nxpO1/2t
erEssHjw0gepOt2JXtlk5iwk17yzZobTmge2IbFhQKdjmR/CtIw3rggZ0ncPVdFWIAZQA015xMzd
Zp9dcDNc2W9aY9UHRe+vJX66Vkq9shsVh4OM7oMaO96/mGKmuItqlKsFPbuxOaXc6FSjAhMjsUju
IncCzHG4RuK4IakC/VYYL5IOYNuUbusgHyrpJSTDXALsAsMCy1WOldP0HCMe1jmlQMlblm96rTgI
ZjVEHTSv02FqXA8/smpaST7R+w22TYbaSVZ1++epnyVtcIRRE7jzMvokcQZ+sjfRVxbZ3QcAzd5E
i5kE5DaeRjppiofaCuywXXg4x5KB3/z++xoy5ar8s2qGRu5mUoHQ8+HXfyRuZXV1O6zVtVy1FYWW
DCSPpHpJ4ABll6fX+jDvdKq1Tm5EvG4qpKDSglB7b6EecQvgVi+A4YkMIwABMzSJkrXL7KSX4k8A
8Bf02NKNEJBmXtax3Tdv/fVL/+/jo9H3+/HN6rY6m29J6UgXUsa2qG7cAcrEEgQfz1Ia1R8JaPJ2
l+dLMjivc5kKg8v/exm1l70H5FoIxcDhFetxAfxYx9t8Zu+PW1XG4jWIsZV/C9lbfDQgAajxJ3L9
EXf5AUAF4xMt0N2qN1CIwXegNdtgG2B+EK2SoYXrNF0I8uC5DxGt6knUDwJjQjIQFlIRe4wnZQ0f
VQoKzAT5/7N3947tk4tcgLh6kebiGRdAxvEP/tm7cM928Zzkx1YYJ6ku7XtURUgEDu4EnW2iwSxZ
i6/6ozQBuS9nDmuX9qNLf1Iqm+Fqw7C0ylhR/nEc2eitzQFHOMg/YGUUoHfik/DIv26BRgP6DuoR
IFcV5jejNuaLZkKwIToVor+Go3B7CJtIRPw9APCOxtUhBNya8GMD07sgQAIky5DWXCQpbmcM1drF
WNaXv2uWyI+uEKxIsbglJdatL4Wxrj5SGW6IuEHh8ZWQJYkkQ61wGxu2wsd0L0Jw9N4Xogme3+9j
bATBeQaDa8azXkONDwPXzp+gr6MwUcFrxgtRPRN4QcN8Sz2uBcCjRk0uwIrGIjLVgP9sscxQg5Bf
eMX9Sxdo7zVL0XOTO505GIOwlxlGSvjmyfs4ij7QcXTVP+khqR7bcc8bHPFzup/4DwYK4ecKdsTg
uVZcBiuvK/88TAh+SVKWHI+H81weM3GbMus7exyvBdICS1oTMGzBIldotdokFCDvK55PO3DKBSwf
DdoTQ1qGAgiVe3/vf/VVaWU5NFNoqWhOVX9KZrSNel8dD/f/pKI3MVChMzDuB7FdUDPEQ9rbAOep
V8m+vG7kr0X3zU32Op/68QhPoX+3Xu1W1ZlCWinSksaRPA4yC5C0HvC5IEnYjR4eZqL7mXCYmFxt
3TcP8QINSflrI6apmkZV0x9djB/XwM65VblmC9ItZoQmGgl4dZHUnUefwSq7XVqlf1i4au8ej9cB
bsEVd8lo+6KzYSuE0GWVrb0fuffWCTSlcIb92bFJcKDrjxpniYVKlmCFibMsHLzE5FT2jsyCu9vh
Pr2JE1QxlxH1t+2vB3+/38f7ew4TaOLa9MyQqTWe5ynL66w8HB3u2VrZxNE53Uo0FxT5ATZrtDoE
+gxDi+sgppgmOkxmlqRNYMmCbEa9fkc+5txMMp440VBYn7nR+9rR/Hdyytr/eManDbBZmUcoNzzj
MdgIeu8UsVJsZiBxUzzfGNjDOh8D1saJ8hoSt5ARSY71+wA7WKB1C0EbgHU/zbxFHSfTpH/1L3Xf
V0dBkiEsvmlQ+CKH8MFRPbpn0i73GzrkmwpYe9VJ+fktngLy0dio1mnNt1ggwAOCdig1LDqxAXis
G95bX4UrscX/KS8/Zc7XXL7bxS9GWT9X0nyOqtfRYamPNvJtL0q/gvJDe0HrtvDy1jmadIKhWco8
odZrkpFUiKYEefSO0jFuIMnOZUQ0wYELcQsMJX1uvP7VCD52G5dOajt6k6E+MAnPOxNsbJWc2tE1
81ER/Dhx66Ks7PUt1TnWG4QumbihJc/DLlrob518puco1FzbCO67aOUgH97OO5c0FvTQ9iIDa9h3
Pvt0WfXAZV7xmVlJ4XP/uk2vVxusMoR1jt458CD+Ad6nfe5n2ZF7ekRg5+r+qEwPZ//zk8uVvOdN
emP9C8gwUB02FPqQuqroz1mFOit3t6q5Ir25JKmFIQDN4ZSlHqFQ7zlHDJ6HTDY78MBoFbckRBp2
yIiabVoZ9p0RCiNQxIH30TGcHKNwXQtPkH/J1pL2vgvYuT2l2SblSEEvj2tn8jU1vVAJRd5UhhKJ
G9db75qFppzD/PPKfnyrpy0Or+aM1jbGSKeEJlM1WVn4eux692C48QOB1KeYtOJ8PBxWvkCbSrDS
ThYYx4iLZV1rFEpYLJP6sgdKEssrXoM5wLgkiaAwNNEe9bX4u7nvzgKa5fgevnv8avVVUfTjrTyC
wI8tZy0WBQqfvJVjYIgri4YdWmB24VnoIQ7cFgY/F2wl5i6u32evqvsn5JDgkcs8SllF1cGRrueA
/PhcR7OM3E5y/pgwxL3VtJcC4j/HQwynUZgp3UrOtvWoROwdkUzrg/rsbogS9iJrOVvvdvG1VMlD
0+TzbBiNvHLrSsZRuHj8MIzaIwSDHynezRG+tSBG0Foh31BQboF7mLe7x0TDklDYXM3QMPX+dNb+
ttD+x0KOVpDewmwMO1jHOxsuuj9bpriYmf0/2HsvQ8zPVZW75seqzmfFXD2PWFV+OO7UVlRWaX+s
jkGZDK4yCcMRBiUIpIZMDzm9tebe9l9WEZz5foP7yU9XdLisYFyu/c6myYkgX5ZLBVo//NLIVMXF
YVmQmjI9dOucFETTHGkPUkUdGsHli2wv+rrjmHijugFzCnbs00eop/xu1EPfSD66TC5n7TYpo08C
c2/2+VODfrivfSnthoN+x5LrBIMd8XWmW3knrUYvakvWefRX9RGIOcSppjYpEIP9lLS4vS358P4J
3nZGoqZH9wl2pkimUCLPILloeOgwR+xGbSLB/k3Kpr8Klz/XW3YXf6z34jY7Vqwdl7ycluLdMrUQ
eYCpcY8ZlkaAShB1AUkoa3zBvMfAeERUrKDxJSTLws2OSUXK67lN5Pzm6NcB6H43p3sQzv65KVSp
160RE6vPY+fV4Xy6FLIdrIQLysldbwY0r3gMWZLenJH6AOdChcqKefR149JVyddeDOCxQAnVnTwg
MarN28VUSuw3aEiffXvmMZouNt4Hp2HHl2GmnknOtte8f/cqHaxvmN02V8Hb7jZqIv/efJB0HBQm
AAdwpT+tOczVxbaolBfcLkhRDMCGB1g7IYwsBZ0aKwAigv+IV2I1Gt0w6Dt4ZhOdPTJFWG28m32d
2sYf053/KkhaRjREGWkzAZsDzjrHl+QeqC5EGxcq3DXRvQm1E8FieeEOQeMK62ZYZF9IQXoKlWlj
bMd6fLmgrXHtW/5k5z7yNTL23h61pi9naoVqzp3iNLUEMajGSPWwdTF6GNVIu/QZl6/WpKOKanXF
K2diPZwFWoN/+Tv71NQXNy4sTDiolhQNR5zj914dHY2bQpV/geduPJ49XwZbyiJI0pS4rgV5OVzG
qkxLtt4mvFNIfixpxkgNTraLGuLFlONFxlhOCc8Eu7nYRfy3YCGBXHQG5zDCSyycI4te4cw7bLwt
Yqe6C7NwjIcsLSW8Y8W1P/JKDND7RSSl25lAfqnuueGQdyjAInoOFfb4EHYwH4VbRO1T2yuoSrtF
5x5cegcKZvzxavNAw6u1q0Uo5VGapB2aUiPIALCfjv7o6H1px7qRVVqOAs4M+VdhhjdXSbjpt8Lq
z4PLx6ixjRii4fbONR9U3HN//oVZ/TVXL96lZQFhxp547638GSJHZf5Byl3iME5HF1KBCSILc4lR
44rIjuUfaIxvP7dRSaNpG2tr/1DwUCe/0IPTols6mJBJyBHotrurDxQcApysiuQbtTAg6S98B5Go
R0ckuYbrpjZZpioXbnCjPxCr+z7R0HCr/Oh05pURhnjUMFAQpJ6GFNFRQnsoG0/fxkcFVexymxW6
r8+RBvQRw9hMbXp1oZKd2eulf6QUv/HHbhKEXFSFXcBN2tWodtAkFkfLJa8vPJypjtTLn0f/FpCp
z6iF7ZbkNvJ7p5Wa0hpN+BFCZ57GBj7E2Kj3i9DX2yOy+lFr4akIzRrf2xTr1Ct9hjOSnrCs9m4F
wpifjHJcFZuALptKa42zm3dvH5jfgSkrvTL4lIUnIwPsaa5f4GT453uNSCkI6ndpyCvYExYlD5SR
quoIPP0+E1f1dtbKo32Wt/e3UyOxpR9UolPoY0TPJYAMiEdfBAEUiP2tTUfKHyKI5RJcesi1A2fu
VRt/H1TrRUz59Uz672e6bJztYl6YZ4njzW+J8cWlPOx9t83+BucKi4TiyHUNKAo+MxqSmG1eQuCV
aPyegqXkuyDzzxDLWjDiOJHvnJNK10QVZbhBitZJDMRm61ffoKxOSq/qU5R5U0O6yJ38WkTLjP1O
e0wq5hxaBYqrEsFdEvB54W86fsaL1JyJILW+ZSLqDtDr91etXiuKOi+0M1BMk1acxdUzRLJV0pEY
1gTjnImVa8edVA3T8SienOhsXcGgIRcMfVelGyP7ebN85rl12cA6y+44xELb39RoX6ck4X+/nFe9
Ul11VAp4vISQN3qqj0+Lcm6ddpszQI81wtajEM/r7XcRbz3Z0xrRScMCricHaYt0H+2ZMK0aqrfz
bu3ZYOkjqu9TCHlqMtXHsrv4Dsenys3xFOzB5ACfNAHOOTzg7xVVlau2XDvOqVupVYh5d2HplDtk
00duwF2CK2uoNPzjlBp8X9ICg7FSZKvBhbyr+/dSveDMIAP441Ge4jQMZIV5/ejU1XKzecFazFWn
Us1S9+fsymMNNY1tbda5qZB8SfnyUf1Cf5tZ0i3GV8DB4+NdW+BFzQRMSUUzDrUgQ1WeImAxmo9O
RWVzgqG0jJlq9PBrho2HE213wYsKC8fb1qrhHeFS2533R9iaU/kZiR4pdqBv4hkKTlUfZeXpu/f2
CpljMNKq4hSjYydiPZVzllG5KqvZ7dhdD2yKVJVlQmr2VNL7WtROaWsXbqsc7CuucOGCLBIpYmxp
cXGrn1ZSfzLZp5c+k1Y63d+Xu3f/ePMyX+yrn8/3TO6a3TTjunVOx+4l2RGiyaes4DC8Yypie+W3
3t6jijfUQof1wYk7uNT0ltUxTP/NY7xo7Px6jKftvbsdTuZ6fj52YTbfZ74OXCDTvG1uftwzhCSs
IZYh7jYxXDolcM7eKczJ0/10un59/NOWXi036uaM0xpFK1ZdWPwgnXsO//6Or4DDvz7kKSZp5zNC
mjpb4XqIB9fOnTQrnJ8FKim12TrTfeNr+20FTl93HTCkDUTJtegQ7rqb9MwNiKrGdekSdRd2uMPv
as60+eY5tlvtKZgWx9fmcbhoUxYtl2he4UcQHOmZ4lXsj9y3PGR5oP5ar6dQdr0ut6uywuvaF4G9
9sxwFa3JtBrLGDG2vZsW9G83yXUHtcq7Z7cvBIoXuGVu3At2G/kxbf69tK+aDuD0bC4BJnWWYj3d
3nZVWRaqcWQXTw9+BT+aSlbBl1QR1awP4mvnndqzwNxIBYi/P/lRlDyvBONWW6LBLd38R4/Fho6x
V/6HszPrTVzbovUvsoR7/ErjvqOHvKBAEne4wYAx/Pr7ue7R1dl1Srukq9o7IYGAm7VmO+YY2pXE
nJkodKkG5zzhltn6EfwFqUZCp6T5fPnyvDCrQFn+La7448nDyMfHUwkDXT844//KVV/j7iXc9Ccq
9AvY0d1hhl+/T25BLZnpSbc0+yVMicagxKCz/O+n/yu3+J/T/6/P/s3y6rkgVd3w2UI1eWxLOyrm
I2UGRyVVE3W6QYf4W5j9zVn/+aL/16f+1lDJNaGQ2qN43dxh4X6vlXpKeT3Iaxtt36U2OUZNiGkX
6P0YzjikXCPGwI3/hgkTB6vwbyf/26p7VWV+z1+cvGZRHvB7Mk0TBR9z5EvQsaeTPvr/uNpACYHD
KoweQOb0zzt9fdXXUZVkVzI9KH/SGbOO0El8aI5C4fL9nH3WJj7ib8G0+IdoTv1P0wYlvvHvwXSv
982rvigNa3yQ/RjB/AFRxSCKoIMqhdC+mv77if4JgvyPT/zNvjz6Y5I1gtxsSE5n5WcSPuhc/mIc
GTD0Z4zg9JupbiUCHzkz4FzYMDewWLDsqFcMxdnj30lI/1Ce0CUqzgqCnGABtN+WujSqM4TwuoqU
ghmWkqCWOGMSrJ3OFuZJEF88v3BCZjzGxD2hy9znZKb/BS3+p5o3BwHh8JgKCXCZ33xIOxLgHdTq
asPHB+IMuLjM7H5qOgiAHx0pj9sdQFIKPMosnbVwDOZzVZ+UuVczAd99l+lXDvqN3nTi5oqj9+fO
bkfF5JvXf383dmy1c59iHg3fzfOEsPDYbGq/Tb+03s8UR3qf5N4qL4HGtJexvV2BjpwuU6Umf8mF
b0apPJjXb1N7TGA8+ZvX+VOM/o+T/21VXA11PC6yR8U6pOw5wPkHiB61b3rhjCFWCnP/KNK89mI9
69UAPURmDKYjx9pN6EpMF6LoUUaddgRhVeekDJfkOEfD/9s+Vf9QkdFhFJaIRX/1Xn6zT+lVK1Q5
L6qNvALKCoYQUdmJNnLLt5O2M+Kb+6wd0gW0p1GrnoKdETFkH6PP0ytYD1QiLwhHp+969ngOHU8R
0asajlHm56hFn1+zhxgf2XvPsXN4dpOwJ+PWAHoH1A7sH8P5ocb/7xvyT00vg/B60MQbq3SwfzN1
jCho74RZ+U1jTGC4LiEaHQa5Ol9mpKWAuJ56iP0q5iW3BmFjLC7KvTxopzII7dsU7YLjl0pVCCXY
rxK2YDp2UMD5l2pytA30ugX8xnR8n4ykOVW0FkVu7fTcoyOUz7p6ioantOsUCvEzrbIfu/4+e55a
YYLU8r+fqCj+7zaHDmBMNkHqqtA6+y0S5XdVfsnby+ZKBXKfrnM/2SZL8SxRTrxuW9Dqq5srWCNL
eTvKD8/Qxtg/PcEez8XofkjCyhzHF7M1b/aF9mkdGkvyXr5f4H4cw8rrKHMwm4v7/D2vQtEWbcir
5ncCTgTGZ/IMllr68QBS5iLzKKX5sukBOUpUDuyFd09xjECYyowOAkOMS+fqjIBoipaxAfyuuxps
9U8kE9+Wnk4b2mA0SQBGSNEwL3WBqJAC0FYCDPFwBLebw0tuZZHMDM7FZsRlI/4tPlL+13f883L+
5rLuUnp55tfrZfNoJxdpki3pURRLlLkaxs5/xs9Z/fP+MtZIai8RhgdKJVOIvDvZhmXxUcSXnbRi
brQyW5sTaqcFTcbXObuYhMBGayrnuoNqP0cFW84nf8sK/tBu1jQJczsCQjzG5v528AlKahddqeoN
NaHKp38FRxMw9BzArcP4U6DDjTKwmdjMU/ThClzw19fN/fcV+QdoPAcB7RxEe6hLUFX5p9MfKc1t
ZNyVioNYjYBjToNnOGKpRE4RaM5ZyINsOjlMu1DeDkUfpjcXqe9lW2jMvgDqE3SCfPxb80EebO0/
Y59/HtVvea2cCELX6HI1UFET7K/708Am1UTybm1lV6oAVGEpp04OCJgzDMZwTlCf7t388j0UHf82
p/MLZv4vh/N7wWncvW/iq+YiKSDdAud4ADZyHYiNncSCQWMYzR/tnt7KNuJhgOIvt2jwuv/z6SAB
0DoydAkt3H/eor5/pXnXiNXm3Q4TU+baLK2xk5rfcOYN8JUrHHjp6rucMptOScQPQ8g+G4iiP1m+
9NkhUkAvZxSKDc3Dfz821uv/HpxCSsRR0VJBweG39fPsNbW9MGK2ERF/HPQIqvXju2DIDG/oVGZv
3jzxwHM2enhkchrJNTorD/ST7s57jZpaN6t62ptgr9E2PtGrHc9fNhCX+Wuefhdhuy5s5OecEWi4
b8nFHDptNEYsrJ4YfrZS10+385Pa6m6zK+aOfatMm8MtSALtjNhHMdMK9lNhC+fLGeZQ2cO5SEwF
0IH90OTJ9Tu/WZeIhuVr7N/p4vuQwoo22iH1pIFLtZqPAq0dmgHp8PM7n1Z0Dkazop9LjQltab3o
jpYKBbGjUPfxOtwMGlgMIh6d53v6gEFNnN4wjHYRADHKV+XHCGVSqkd3XjK5ICbhHAPZ54UE+Mkw
Tl5vqnV6Vmb3z/fp9UW5AOzM6mjrS9GY5F/MY2zQkbr/0F34Zr7yeOiZrS0cyFxcRjYwfZKGGUbu
YU8ZL/toPYOzvfIrlFU0DcZFw3vbo0W7Fs7QSboX5NUcRF20X9owpDWT616Zpu1CmOc/bWTwUati
k8K92RGt2Y+NAqgheLxQi638y3dbzOr52787PUEcReVJs3vExs/dardaTAemh/3ppaFUODlupbj/
pKU7jDNfYAC2WifxjpvOrK3X4RipP5pz2xjL8T5zxA/cnFUM0Hp9oa2PMVJMskfKq3wlqAStO3oO
qvWkJimf1LAMuG4a7ivq3BToI83kL9mXZ3w816L3iNPuJ9FCV7kAthUWH6NDM28/xWWxgCl52lIU
noPxGXO7m8nuYTa7BLF5At6MFsjnzZSMydEk/IURNZlT/qxsKBAWd+4919tkcmM92skg9aWzGl7e
U2kv0EYHJWppBwbKFWoWEtVAUJKXKU835dANTQyrVHGPT30CVj9W5Okxm4zlqYwKDcviZr4/xJ9j
VEBLRc4n+bVhCT8XV0KxAvy+2k5S8qSFEmX7NkSOrWmnNaj694BZHgMkRUHRuyFZsMnpdYN88HUH
gb2EuuD8iSxaC5EHkkvIg1E82FMUG7kZqQ+n8ykfdCjefx601UaT9mXVLVK0wyCvDO3W0LoR4/yD
Kqs+g3Tg8YKETCAw3905ok+EacRAfxAuTylBDv0QV4jzbw5kRCAMrPSXdlJCh31Poe01YGWpiKG3
ZyYcI0Q6NttfMGuCzY/+s7DUn+J8PMFaUDP75D7tkX+ztQVdKWpbYClC8bMLZLplk/EbNKen+6Wp
mYz9Ni/rdlLsq08oeLvNktJslndI5mMZVBz51blrTOGnDSjZMCDxLuhS0cXSwQzQvmHHVlMRaA4V
wuPLNphahoQ4n3LOTTER55JNq+NGQpxNj9KktQS3XbycRwcN2QR1FSc7wDlanl/Ymk0RScskaj6E
jTyvFn2cr6/bPmD7HsF4mNfV8Vv7GC/e5wppQi6nFF4/G+guYmJgdQ8f/WXTbUpvZFNqAVA5lZJJ
uXutXrZ24p7cogS3fPNIw97oVudh962jeIXlTyDYDy9BMpohMTfPLWh8YXxTZgVFPlQ8dno8RupK
d2XKxdf50+ci3JxLKLgcOXdT8lJPGrR+csLqv0xjUJX+k8OQ0V/RJVFmKOO35s01Sbpag3Nvc/x+
zSmeACFJu0n5US6KUGZa3M2Dy+IYvsCRDdx7BcJ9MMOd6ElqH88RY0uqw+P74XI4wrsyIk61uvhm
ZyH2h+hv5I3N3FUWzfq57A2sKy1LmYXroa1nl2NyyJLOT3MmwZDAMxwqhm5VsomPCpviIwRwUJuJ
EL1CMWqVWeP3HXVUZdt7aFONLOYFhzdzYRV42lRABbv+LOyWWajgFSG1g8WKNRc3QFWMwZ97yqaf
6C8zIVGjSKmZHcRXOzWMpbjxBGFaLt/rGxOXm6eVYom8ntAZrTdZiQpX9juT1UjaSa+8nzxCnJRI
8nZOVwhS/gB1B3M+B9tSErIlS9lPI3EG0H3bmF1t6/PMN+aY784GV6OqVh328Rt5NzPfg2hw7rRu
0Jt/TFHqeZYz7bOvI1q/Y5wFFzGUm0m9rYNyqeo2a3hPhU88t7SnkonupZGMolzrvBZ6NP7s7cTh
Ct4QG7Lk0SR5Dwlp71cs37jxs/BdgZDr7dGBMeZbNS0J3+g5alOKqNVsdKUP0KKk0VN/NjMa5DiL
bqqgifOaHAUMv5sKriJa3cssNO+9zxNLYbYu97WRxbQvQI48nfcX06ALv6gwl6fkMSsxCZKpvSxB
mhuMcthCN5GapfieVYojL9URF8aOn7CUA0uipVRPm6jC6tA2Dl5fOmklNINxulTO4xQw7ex4SoMu
eCnTdjxTR7ZS+ONj1DfhuPfKt/k8IrM0ubTbi+yKyaIvVxfdy25OyYEVtvycpdSvW3PkaHFlSvTF
hUn5reJRYCKmmn6/TduVgo6vN/56ICNdzxiRczQTL/E8v/xk3y0wPNKOtSBuKmhdVuK83Am2fBad
YRDsNr0W0/eH/vN0xtLkfp3Sc9V2QlzhjwGr5Ys3LPWK9QKg+SRDnmLqpB339IRq9/P0ftqChCkS
HrN6NMtERCUt8W7mCZtp+vi6+VdzdDpG7+3TpwUMZAtXda2mNAWab6BH16/HFyzs3SRdCOPZNZsN
aN3j5A4inv6hdUfQSSJNnEhRepyBeEBhjbm2tJin9o3hmulLtcTP1DXc67l3rfEZ2/pcIQ+ofjxx
Cd5o3Vj64YqBvn8U+1yyOhrYHEY26xkFAHwfkd2rn+OdfqhnpWq1MDFDDhlkP1k9gwmihf7d5vw5
8xFjcUdwJMu/dZewWtr/lmSwZAACFHBSY0oZv6Vyhvx6inUq1QhZMp06k8KXayBY/DAfgNjKuWxL
qNffGWTqTdkBpmMdg9pWrMpMrNZufIAxkBAymYKSX2P2/nWuubp9995jsv1219nSVAtSS1kymm3X
NqAUq4kAunuEnmaxSKnG9bvCZnP2jui//fzwZACCvs32+qnQhOd6nhM2FiGGOnzlP9UYvj5/+EV9
93nYv0z5XEn8Sj7n0kQ+P3/4ST6r57zjW9J81dLifne1wk3e0xHDU353MR+FbbS2SIFcp8vo4L8v
VAYhMdjjOLNPKhRMYHy+2ANrHmWfKPH++pIzSwIW6FNiSPSTvDP7FIZn0BEE7IKcIC8GbWSsjBWP
egiEeU84fYgDwYzv+TBe1/M6vhkrYXhRwWS3d/H7c7HFh77P3R4zlHweP5BJT8ZT2MiP8BHrM8qq
b+fdBBIClTPE5qRFKk9Hi+fAHNCdRwsxUj6kX19bJnF42OylhRY0+5urEN84Vw+OF3vQ23YPfsYg
6wsYTOtU0xr9Z6KiaTofCF/r+ZPh1cQ+Wk/vPtxeOvjJrLfoWTDeOihX1vjvyrp5pSc4qVsMk+/Z
EklaM1/ozshug5SQR5zrgGkU9FxvNjFVPfceTBkZFiMy0B/OYAY0DeeywP27ovu27vPjSeOPLvOB
uZV4cSd5knddKR5qsivJy6LHqfaelEPS+PpZLDO7iXWEjBIT3lTm4gqStPIzj3tH9UtX3pVoMI7j
N0u02ObxzboFcHKHOtrGeXxxRpYa3Z3CLpYaSRhpGE5TdaqgQnCQmYgRoJ2r2QeS1wZNMr249aoK
brurJ5ipD9M3IRaK2tPcRnHBelllWIe123vkY7EQNX7J0SmuvtKC58LwlVA8KCGFmAMDreH1dEPe
Rj+8vBwV0IpK08XO52Nz4LVqgmHydUzd6jLnCjDqmgMxLMzabK1B9VO1KkoZd+uFjUWojqlZtKaj
uyUcsggAEpqguZ16ggU2C7JxeZ57JIFQuNfcsxGBVhk9Vpmj8KldIEKhkPNMjpbKeAg+4R1XXeqL
sRAnqxt3vlwLVutWgAEu4BrbaW9J8IxWaC6OvC5IF+lHEjGETbP+7enmJSBa23G8Ac3P4OEl4ZPm
J7e3WmSrS/DErOvxDW+UBjdXnbVmspRcNTbi41JYp0HuoAJr3v0H6yjf3Dz66aFOQURiDAnBZyv3
jx/HQFg9ftI4s0lw5jcrQRQ2Wz4+r+FAh/S0jCgLb6y+u1WYjyG3totQchNb9Yp55aQs9MZltHLe
UBfLopSucLVpvhGT9FjQ0cN7nKqNEd92KFC67BNHX33VBJeZqc1FR4AFyog57FlqC84xFOOUUW/k
NeeAYqh1sY4tbPWVBXcLM9swdZNwy24YXanYDVdPWoqOYWsQJOpm742tsYVCk4VdI8xNHRF8XUlH
u/O0eIBtDuS9rZ876FS7R4sY2yrmRxriGtMnj6CCsyr7zEI0fO0BpjQsBLCXDO9T/7VvEDZntm4r
FMM0aGiJzNgerVX5d5Y6tICoXxVY9cRm2JvX9bOStT6y4fqwL2x+JgD9S1SZyiez9Yw8mbJduozD
e4WdwyLJcReeYZYuzdRrUH4LS40xQK64ZCUzjZJfZl6H959qi6NVhKrd2SmCScVctfUpHtRM7IZY
EW5o+xEerSy8+42jLZ5u5ZefsnlH4ETn6unA9+5M14/n2TbjilJV5nwKF/4S50XdqjYba6BKG7kI
5fjGKVui0cIjHR4AA16Au5PMLm4LCs/4vpog3SN2tFVHT6/20jiNb59vP/GeIVfDa1aG+bDaSEbb
UB2um1/aha36uAjzFVyDwq6XnTNs64bzfsD2c50xwWgnLPzENkIQuLFsk69bLdl7seBnM1t2jGEC
Gzkj9GpzJ+fg8N27R0limjr1looQa6H3H5gO1QbZ0lMeus2Os2oFlUFY2HSWqHeIdg0uZiA3eFoP
q1wQqjsd/TwoDGZplEaDdFsKeYNtUDFja5wIz9x2fQXk+rTuu/vusuqiS1ytj5Ahs1kGTWhy4sv6
tpV+smUeaz8160j6GbsZX+XB7ZXbdC0N3uy9D375rXKLm33vxf3QkaH2T8ZXb4UVPrPA8SkoHkNV
tSTAvW6Pi18vRbT+qc/UMd0Au38MTvdW2Omav//l8uqtuMe3X7f58F75+rgY0TJIlvxw43fgs4Xz
//v5uuXP8nUaS2z+ZAkrzmU9+rltu5Qzun5eeOb22fl5zMvSdbqWz3okRNlyYM2j8vT4AWt5/GBV
RYxdRPngEPznMGSXMCBzocMgTviPcsFxo4E1lCcypFu1p6/Zz++DGDfPqRgry/fB8AVf/1JjHbI0
/Nevr++DslTC44h2WXmSY9I9X/eVdqr78nosW0qgoYuS7KQQKQd6O6t0cfk+kuIKB7RrF4R2M400
eeRpHor1WFp0be0B3MS/jeHcN/ikoIQtV5vTKXF4C8GprC6ocQojD5oEdkI71xkNp4IAPaExK1nh
kE5R2ZYGaJCF06KtgewzQlKiVyJMLOHs06Bk16cWq9C9hq1PNuUoKDCP7BcNGxJTXL5iEaCDtMxp
ph9nAwL4CvY8Z1IUbV6mm0BPWy0WpoEGi8od5D25g65fjKIQcaHiHl0VFWeSHasAxvtccMEHOWRw
SnfrgbDVLwLrCamyzd6aZ54yr8xboM3Kuc4+I/PgfWX2Y0lJ9e1ISFxnJgO3nsSOT7wH20G1h+cN
j7zREc/v6Eq0kaMGnDskGaZwGmwMvAdWtpKpVXbO8H7drvPIz1tHhzbkTn2W8WTL2FO88TTest4U
FmLN8x7KlrXOp2Rut8tNyc3CxmmkicT21+cJhzgcQMt8e+0amIHezlfAUmMFw0qrxkkDkQsBIHij
cjA9uNYkHLuVUzmYMk+xZKf23uCCZA4pc3uzwnDcLNm+mBR6mXXO3eO8QT+6GD4H88d3vhJ18B5C
9AB2DE0MQ9tNoDs3qO3/76y4yFg1hneYfLaOpoEIkYTxGUbRECZgmhVWlAvodhlaKMor9n1OtkqX
XJhrVmcCIMduZp7E667ga0dQb4ZvpgiqmQTJikx4P/BilJgrZV5g7DBp3GBlPpjB4SbI9pPoKTMv
bkZkNtxUwFuA/Avz/Z0zz66a1YEiuEOX1ym5rfKs50rz0ZRxL1zBjsVUmdkwBW/d5pKrMWnOOf8i
ZWQ0j0lRNM4ItjlFeAYqTPZ7l0dGyGSEm0fqsvIqWw8eREc6EOG3J0LpwrABzUOIHaetTaPYT5yb
qUSqZczxXfTIuZdBBtlLhtKjErc2X52LBzUM9CXPmR4gye29Yl4T3E/vXbFAf17Gph5JSHeqV38k
i2tgeCVcQ4zi4xOBVEtTwu6FELVrjZVaLrJAcnoYU2R7FJR2vchRpxlmSDu/Xl7DW5geyuUtHFNa
RXxyb+wlGuNbeZAzB6v53D639Aae5EMtdzudd71HWQZTR1r0+qmFuX6uOqwyPVjSI3Nxpeohsrjq
E71DLJ1A1fThsr8WtSWEPSqbN1v3X1a21YLh0dM9BhdKPzrLlJggPLoNPi0h0ki4ASP3BtVFyqIV
QsbsLdYHBaund/W0QHLf9n1XB/1MWcpOvm7w2SqRgWFWK9EbI3hFbGIhSBHlqyHhe++hlhmOEkNs
drPW/5UskQQRU6VkTPqKwmuxLYYUqt+TFYEO2JIqQROD7ah/jNV/nFGx5XfDCy/0TLfdWVowafqD
Sa9/pIWy0D7kSF+pGDCK4Zj5IRWChemsriREeka8mAIlM2DXdNqdH0xau57Ii96RcZ8qgeA1+3cE
I5kSSEG1lwKJZ3RfQy2nj++HMjWl5XsYVymxRYDW5C8xLofGu7EuwKju6h0lWOGL6ZLhMTW39Ns4
gLLC8G+YBlBs3ZIZmsvdsU1GFUizft4EOYMQYFHwAAxf2oX1II2q3KHepx4kr3IHYpAsbpf5QrOv
cRUeIxGRGaSVLMNX4zHVH1IMgyPR/fEGdqRPama+sG/Wj+2Yq/hprLQPLVBXtx8hEs8szpWKc79u
iyVwOLdalZjgXy4V5avtA/OjrwSb+gMB/suS79PUH8T3uEJohvsDy9FPbs1uc8GEAt0d0oUWCRzJ
YjqDpLKmBnAhThKRb8x98AFOviAqD5JV5QuRvpeGIp4pxJSSIb1E6H3ktd/V5nrKRhMhlvDTysKI
BNvg1NtAOiUrwW8JtWXnEkuutACR6xkrjsvpAVoPaZxBMjd2ye0qMCuGzVKOKz6QEDHQIGNqrXo1
IqXQkZV/eEfoyTrcJQduaoHmUkPwCSJDUg3+tiINUXCAuLU18l9252OTYsNUSSOqaIjGTpjAOcFJ
aKzGH+BQZoLXH4AKAAyinjTcUo+P9R6kDvUaY+TR0HDq+ApLVP7xIkXSACtkAAuyqAQZtzgu8+82
MA6CwwhlcRoHGe/c+sdAITCAdHYnx+IKQDmHW/qDFG/idK4c9Hj+yjUcORIcyRbWIte05o7wD9DF
1VYj5iEBWqRBH40DPO+nhH+VQj1Web8chfra1cPK075UbJO4bPB1lS+KkxzjIEeoodjpdxqoDlkr
TVrgJ/PGr2Z0tIIrpLQ95Z7GrKK7Ly1G3GKJiJy7UmEFh5QwWzBNGb6dbKHar0D1ju7zR42V8H3G
ieCxb4G86wnZ+v3DbaG7yakqveMrAmMFQJFmTmcsvPiqM5QmhlsqLToH4p1QNVPncXrRgWtWsIhE
yaJm8JW8iiS79m5M1cIgqPqYoPjtiwOXYPjY6meq3fZrcVx0fhXLD6K6h0vn87LOY+Gssojq5bAD
rp+9/2Tsb3UMyK6IP0YEnJxoTIbJH94d3KlXBVhDDP7w/2Dxh4zg+i16OvkCoYA52HgdS1+7g8PG
CX5coktUQ4VHGjVPXIVuEhelXgBcAZtFun7jQtJlhW7C7U+N13ivQ+Ppy+P6aF92xlJY6kvpkAyv
vu/UpUr1YSPFI+e4HjujgxxK8Z1W4th/L462OMiIYT5MCUItyAlnyiwP7wxlvPiNOP0s40v4dhPn
aCa+EDDH5GbOMUoJB25IH0gssNSGnpPyJ2xeIm8oOSqjN/HzoPlyOEIyMm7q2XH9wpAdlEMDdHaT
bF73mbrkyWQzVmbdTljS5T9ow7Paod3xTYbaE+Zc7XA/dfcJIpsn1DL7E7j+5CP74HH53Z/AAGnK
LIP7BUdLrb3fkRBvuhMPj/nsfYdUNxt6HbfNbTO431N/ug/v0p8McX4r5u/d+0RjgXo8EjfvHQ+z
j/98E3dXdZZ9AKrKPvjzKy5c3AHJum14P5zVjl+JO3n4ViyKj8d3teIpRm149a+X/frLcniP9666
zkE1Q8dMA86jEFGtVGKhJwb3TTJX2on9/EnX44W8V3GIFQuo9/U9CsNWQaQBRNNi2di4UVtnScgz
ggbSSdl+YXUINu0MDjYBs1v5EOlYg/rGwPNzRMoxcavZy704mmtEl/mQOagzMqLhvXC7MmVXWvPT
xB4kIFhS0N5fiZ/o6fC3nVv7V/+yzVgeBg3Ci9PjjiuzO9HusRLS2yvFkoYiLDqDzsN/T04yYd+V
ci3xCtWQl0URldrFdSHSRlGXonX9Sllw9IIdFUFjoliFQkZJ9CbOUotrFTJOhXFGByrx3j5Ige9m
XYev7RM0zoWPu4avIff15FO54FOoNIQJUFGZ8EEeTMiGkCNudDrV2kp2G4/Z6JBqPvnBCIsihMnm
SDiq27JXLEQb5vDPKmT5BlhDU17VFOfKtbgh5+dCKbZmjz3dHUevs7xIfPljFI0i8UNZpzsx1Pzn
YRSLYXoSl/LyTZ97Ry9eOQiMhLLrTrrOCqWJxeLkZ4OBMVCcSwlFUyLs23bwE9dvGkN5VAdHMvkT
bZz7STv82qsDrXhG4vPY9piwYeW9d6yn4ZsBwdFyVLHxqWNYUI6cOxZLQxGzdp+bBq5vfQer4amJ
2uj60eZmGzXDg+j28Qqewe2jXrTRkenvYLShTuEKu4s4EXavQNqMApKXD+Acj4/CewXp3vD4d2oj
YddG9YKJ4eQj4YqPvy4QBP7yN+qKTvk5XVPFX8qzEzcaBbDFldL8Wh5qEevhjboV77tgctDtV+Ax
nH4l+4anbYEt+BoUNZfDIwTyvSoX9zEa8le2MLCnPCLfWl18YdWbpPfrKu7WmdfzP73C2PCQRlg/
cRcPVkzm3cmq2BXmafAQw5zcULd6bOuwWb/mJwXESs2Asts73Vqk2kZ4fCWIfoRv/4XUPSkmX9v1
+KeJ6+WIx0NwQFd1iKNTOnQXcBjl8vjTrhl/HXgOAOjA8Ldu13x7bjMG3PjzVpmqBNS8soUA5BMv
gobDJ23u4admnR9kX9li4r0ufnLpH4veuboNtqC0WexmHtef1VrY4wD47bCVDPZbGYr+FQhUEfRs
IsyLhTkKeEX0ZkFXO8nRw3QlUuCUyEW0WIARRYo0R2DYxxjCDsJxBh/dN2XCjmznuGJ6iyoIBTVk
DhOKa9JAf0min666We4Ubh0IS3Hx9F/OPZStJ587oh89CR9m5oz2V0egzkzBdCXZV7NYJRFEzNSm
H07/w6QatIMxJeXFwxQWyaEJi/i+HU/arf5CRaDogCTQOpmk23zLHKa2uu3JsB574SMdfsp/tNVr
fySEyxf02/Q4iyhnUFD+lFURS1cG7U4PL/gu2pZSjNDQSQ6fNOjiypNDFb82/ko2+hJIbLL5tZOw
CK+ZvsShNDuA2e2u3cn0BnfagdkKHSTxoT3JzGOdNPixDv2uHpwIxh1zTogLjGKBucclDFb/uhF3
AuAb+tlgeHw+iInYXbFh++LBwPByLdvd5XT0j76y5niWw8uYllsoUIWCOXIzf7Si8+kPR8mBAL8F
W/6epTRFUaUj/61nDCZhLHK4RqgWBpfdyKlQCguTbwk6pNlTgESeM5fidHfx5CD/UQNATQYQ2MdM
Ou+wrYG+gamDCyEvq+NUXg4mqkJIFx3HfPe23m6+rOhU3NYo/OyLOIsHhAZXnT6kttJWGVW7hbhQ
P96//j9CsBWN6S54STK/eBePKf5XNJhCoKSX7Wj/PKvB3d0pKz3Qg/tl0m1LOu1L9Sf1Xo4YMNDs
tssq1CJhQ/xhP+PEv+3TsPOkQ4dpFVmlrT2Kbj4dhf04araP/d3NP6vtZcuJqQs1YG3Ymvm2Eqf2
pb1kj+zSHJl6UAT3uYJM3NWWnZKab7IiOJkPALHhKlxn2XSKUq4eHHFk42hkKqu7W/gqV2C8YtEx
gbq4/OiBEFw+S+5SSelq8KhPV1hlIREeDbRPSpqkyZ8l5LCA5dgZJPJYGsMbSkxXSiNM6jsDpm7Y
ZdcNcW5ANz2NWCZPKjPy7u2hLCR6+QC6KzdAT8g+07iVZhe4V0GjUeQkTR9KyazaQA4Ejgq8AVZn
2B/iIvPVJb0ZexTfTKIAAJCc0hx4oWNE0OZRPO73KdH3azkOiCA+lPC2a5lwb/ZKoARjRlyVQFwp
Qc0wlTv8Ugv0tR43m/Y7WyUr8QClDOBqaHF+3rAZkaGcqWJjTt9+sewiASoOcSruHt/9bljmJ+Yg
7jshLKzyHl0Y5X1uqzc1W1ORV4/8rEsb/WqlhlkweG2sb5IpPWnYluUpleY3VA3edM2/SglUdUJP
XDIbad4pdvmcN9W+1GOxhWBmejcWrwKtdDBwFkCLrhvQi6S33eIohxdyLTVW1YDBPgYQKlLVbnJ7
TqBL4N5AlvnM51Cc4YEaVy33AB1G1834umnE5f/h6cyaFNWWKPyLiBCQ6ZVBBRnEWV8IrSplUBFw
wl9/v90n4sbprlPdbTnA3rlXZq618nkPJSJp6T3PE/nufZuNQitLG+uo3Ipdedt+NF/gy09Q0fOp
J2duFaV+1pI8fVVOxUhJCC2r2wEDBY5hWvqYEzwZpPyKEPBsnmdsbMmvqdG+N8KD4DLJJxprWUsV
Yq5ycbitimDWgY/NsPWAKDDmiLwOhSdCx1TxL4g1Lfvydil5SItLh3OhPNIY/6REg/Tzkw1HNHi1
xTfp57jjmLE1w7sBcz4qo5G1+MjMd9fHPa0EUrWnW/wRNEv30c9hXDTSvH4kTzpXzwhALhnL6jx5
vjyi3/fmW+XyzUjEu6cje1cnQqD05AfDJluf316JzYOZXvk4mTvM1m9IJ9W4piVnpfJlqWpJ0y91
jC0+Tkkxn6HROFfLcxNqxmVmvpLHLfq8cdqJeqqu9wlaxuvqcjTSZou3BrjmgpR5n1f+1fTlajH0
q8PdOL4k0Xq3Bq6C+O/46Dx6ZIajDielETFU+32Ju2+gSo7RBB2lbHUs5ePLj0JKVK11efp9xKAk
bRg1Q1c2lyqtuPm3GX/vnuQV0lylcq0mcrFsXkuibqZuCmX0eY3Ue2AUo+7sPxrvTN9CPl6g1PTj
Kp98Pmu+3jPU2KOafjcpUbN6ZUs+KW9DoQZ8i96wzcCqbVDp7rsIasu7IJIxIgsHYOgpb6+iOLp5
oRW4ipk7r6/Tt5Ma7wDGZFx9FXYIzKdhMnxGxm0i3iblwHqk3XwTcgFX/bPMhjGhhP11red6Pfpi
qIPv9p+mR9Uneige6dQj290br5C311diUIZgsFgT6uro7J3pMyCxMpYW3d/PuNtp+Shb3Og61f4T
Y+V39FCnA+zGmqCgQYRh6MfX726XYR8ztmhNofVunbaz75YDJRAGjnpoGRJoJB2hiYnWMJJ7jFBc
nK956Bpqp7FWT7dqoiBi/fkeyvM2O3vZJ26VyXkJJG6NUTGYYWNUd0n2W68/jaBadhfwGyW03+IA
O1Df3x6uihNLyZaPmlH+mpCGUDiaV9T9Z3p0PdKS/z0fLEwoxtLXHiyyzhs0/us5agHe1pw48WQu
Eo1PDv8eui2CQnNxZgI50B39xOFs+j2cix8kIJVzeYzyu4O5d4KL9Gt/NcbFD3wf4zQow8H0ysds
J03uNT9GwI6GY4kDVmnSM9C+Th6zhU16RLztn4FvbqHNdjv9l/VHehV1/hm+5d994Mgf93bQryP1
EljR5TlnxMWX7lfhX6XxW4b0zi3qIFmW7m9N4xoz+KjxUj1GINNOS/8aqV38Sb8UW2ERS/6LklPL
Gwkhjynj+83jVOdEL56O9Nd0yRWXK2MMt4JCRpyFXIUqEl4dZjIMX6tnIgOOAam/D7iYp/aUjRRy
fKBBOFg+voL9KaOkgVmEgURnQwGDjQT/FRIpL9OHxr5cg/I2VKyW37QNit+W2jlYriPg/WAgk08H
TOh52TpnAaMG6d+8nDPmNbCrCO5XJ37nxHuHSM78KQWPVLim0PQoqFr2NXd7OL8QQJjxS/eQVt7p
PXswKm07XPDcM8spXW56uRFGkEeo0f2OsEJGRlg5/0F0JlbDXy5yAjrkco7m4czAXGGT7ajM0zUa
P3f5Jt+wDPEM0WfzKqJ6ItkmPlNDjp5u5Q9gHz02lCtkUdAwZwbH8NRcmqGaAmZ5V4qv7nlLvG61
6v7O6WWDr9JYnPtG0PnK1kqV7WWNdGh7DYdJvqa6P/0EeXye3Q//ENgw6RMzeZ1gkG0/9B4XWnrm
hnApLHvc9vZQ5uLZHGtgxWX9Z80RQ9wWg6RWhWGWhqPMb8vQSAghJ7zAtN6RBaLuWjc0sHdC2X4V
xDTDdFC5Xy1fu7qMIudXjkto7hoMh2jdUre59uwHjjVwPPeLH+QKbzAGlfEta0/cDujdguGWuxmU
N+Be49yA9Y6i2AaGvZ3dwA2GgE+TCDYmxpdMOGZXkJp9nYvldJk9VFwZ13HgD2ANXQkPxgQJp7K9
iRlHZuv456BvxxIMF59uxLLQv/HH0yECUe5gBmDr9qyEl/3Jnf5pl1+H68Wy6Xle+iFoRuHFDHxW
Osx0/ew1ULR0u1Ltly6eW2ld3rbEtTBclpnOAuM9kbV1dj+wVcn+GOF9L9RzR/zGPiwDVpoYRK7O
s1/Bkb/R3YK8Tw/H9J9/nF7ZTo7LYwnFlFNvcd/lHPCFDZ3sqzrkgR9GH3X2lzbgFadWu0SRB0OD
XQSvrEdvaRsyGSRlqexul70Nb/4aNi4RCuKhtEYWVSL5g2YKL52pBESEq63d2V3yGBvkt8qN5o/f
g0wDhKeLB7+seGXxRv7y51NzawwaSVe8mhkQ8XC0zh6wS+Cmwh3EAacXO+dduurmvapr5/nXVZjD
2uhB+hipobLVwKgQTmgeQtZ627XEo21ynfyHR2qbTw6BHLMoNaQ6cE35N/afTDEE++PVe34BHO3f
K3if5q90eGj2WRG7hcBrHRri6C+DsQihPPEH+5W/lufYk/0Qnrh9r4Bqy5zNmy35BDMpIgutt6hQ
9N9uV2NQrdpfw2aUlsroOMN+yU7zBxOGfb/hcxuYN/0xr4ASKPVDeWB3c3p+tXPFTAxGPU170wbd
Grz6vI+BmRD3Ai3sYcfuIBJTLfgu77vP7/CEEuaz0DbgeqqO2gaGbx83Kz7560h69mSEeH6sA2mv
4cnkvyIYm5fCkaDjvZzH12HdonHgcEGjiW7gdhxs4ZUqtc3C5+t/3xiYpOFnzfJl6KoOpdiVe+Gv
khH4UOgYLgaCOWMYWlfCQwTdJ37PtLNqW4253p+U1aL89knL4YZ3Ip2qPdePCy2ts2U1ltbNj/bl
FrRHbjucXG4Qt6RnEA28VbBpzJrSyaa5qAST96w8cjtuR6QkA1A1qcxbRLYz1gCMKsPO5I5ZJmHR
ZPwXOBtKzxAipA0tul5RkjPPTiu55bab51vuKL+MzYWZwsts3UKbWFIUMRgxs7CORibkrewXfc1K
edAIz9bm+hsWhyx9roxpFw/X56m50yYSidNteY2NDcW0Mqn+PnNzoZ6+KekykL1fMY6+TJQda2jT
z/jkIrtTZnzK8tj96KG2L5blnqCjktAR4Hpc/Dzj4rZYl94d9C86BxpzA/FJyTiTJkPeE79273m1
J8tXVo/ks+z22PGjuan31JLPe9Y4jgFTmDQsMOWvlFxxEeYKBw7zp/HPpKe3pvz3/hNl4bPz2agx
BPbBLw+/H1HftFBiFJswbR24i9Sy28artxcTSYfdkggQsqgEHDFvVPFvRM0Twf/tCcPY5qU1RTi7
40NZp9vfI90NYU7nDM3igCmg9UTN0brbxQbNi8KqSLND90//0SQNnuN/Ja0za5fFCEXQbsh8fRAS
xh1OExf/RUGamgoFpWz8uLnYdnL6801HD4mpHjSuVRtFDmDgTWnsxUHhgAeBBHz/xRWdUc9CLuL2
mc3X//8R2JABGO/TDpiWjS1c4oYO3/MkOt1oTO4I0MCEoVMIr6X7Xgs+QbuWnUdsUpRgT0H7oWnI
bMd/jyJi831RAE/xWi92AwzY73YOMkWWxHW1HANnAQ4R3o8cXWGL4rTHlLqJ+XT4BeCyvgnOQGad
WE9qLNKsGJ4k6qpt9G4j+RJwQA2kwOy8WtxNjksqo3gYgk3X7ekFzqWtsqcio7C4GeT8nXHrsn4m
MTfl7eiSLxLE3oF1D/wLiUMK7KpeHFjy1ylUO6Pxg8U8yp98UrxHZjflqHrUk3e3V9txLjnDpN09
0GdskHxc/BaO7NXprBixdK55TzzpS7sb2neMvjS7YiJXN4V2/vyM1Wl2QMbXztrt12dDfnA2YG/C
xPEvL69lV7PpxKwU/q/9wkI9djSScQ00mAAqtjm+Bhr+ODchmwdEEQQ+tYtYzho4FNsK6HFCNOA8
SsfoXY6b+o/GRr9CntY5VK6AJhZFqreNzoxqMQNlNuxReUMJrUqJvFr4pq3tDIktzHoh85lXYw45
wAtxqMdVEr0J4csS+6gEvWDe87WVpTiy9vkp31wxZ4zVWI4V/7q9br+ptW9Pl/gyL5hhI3mv9fnX
Cji1rrNu+boEHQN7TOfzTWrzCBrnCNTxXuR4KMefgfeZ8y279MEhcnP5SNxQSggcM73GFXZIx5mO
1eB7Xo0IFbXsfi9uh6mQiV8riJM0g0iRESxuoojHAZlvAA++b3niFIL/hxTxy6GF0nlPCYVYYNEw
4H6Mb5vz7Fx4lLkqmpO0L/+G28LHiG7Ren94z2IKEBUi6tvdCRFoS8ENC0mUJ7RsVs/9dd+siLnS
kev6GdhEY0AE1RjEOFZcRaT8OVt7A7sPNlwob59wM697OiBEeinFH/9pE45umn3h8Px36ObJlx4p
XYG0mXNIVnvaZxVB/UPBtS5djAe47vMK+jw5zsJABdj8Vr+P9e1EWZaSseK/1vBkQ+V3uOx/AQ2v
Ew+m+rbg/GvX/w4bznadChCB6ra2KWaBCBhAJv0RtGpyNCZR9E5NqxCUAlEe0QZ3PXMeCeGRpSJU
jk+RDABRXxcXlHPHWoBwSYxeKtjjElvpvFDzBdfwlrkdnyNY/qlhiOCq1FZLKhMOj/pgblK5n2OZ
6G/nlQmJqoHXpigfkCSwSq/7N6ZPW/Ovj80TYlOmzDnPdUefLtNsLGHZVa/t7RcBkcUhun4eamAy
c0jiyw7r/frwPnSH9264sOY6FT6DdPac8gm0vbamXHtkHZTJYD1MiI+vfUZwXkkrPjIp0ycYAvFv
S2uqbqT9J30iE/75pFxKlu99c5+hpc1/qxQwyFUDqQuL8B+SBC5keUIAxTV7BOq88PxPWm9JrtlI
HDOY0A4widz2P8oWNJIz1Nd+I0L7KY/8/XsmrkrpkDGz3W4nUX0N6p/zb7O4YQWUzQhn3HdQNwDk
My5XLMNmgw6Ix7V2vSxj8s0r8zUAviduCW+XqCityhNpmiFu6FMiNRv+lpsPhG2EtT9sH8AKigUc
pH/r/RdYcuRBGksERn3tAB3otcBbQr8LJITWdF8+ktviTrlZ/2m27YlkhXppakRIbtby3aGsQgzh
5GRZDH7f28tfQYpHgSTploOfFqMvEmBmMQkI4HA9xEiZH97m60QOz5NlAN31F9nICZSg/+Qdf2wP
CDrmN2pR8FtN53EaJP2MtVxvM+4hCtm1ngDFjOuY8hdNIYy2LYGYh8vHSRzxIBN6RBi579iZBL0G
+6QjyLXckOXhftu0Lg5kN30qQ2/TUEu6XFLeKoHOAtY9juZMTcvYinimGzTPzi0XNIPS5+4cUqWQ
9gIHfsXVFV10xMbmDjBeTFuIAVpqjUkryNOABqhlyQ8XwzWc5+l1K5ieb9dxtIBeDaZwsPtvp26X
I9LacOBBw5iSFKTZron66LKgF57w8/RQqR104/tSI8N9JEXKR9NQWDCNiXB3n57DHL7Ay4thPIe8
31iKngnqVF+iEv/kNyz8cTnHWmpkRaJycF5ikU1tyx8uqvAc1gSGG50ked5t+5kcyDGf29qbC7H4
D/XyvNSi8y9NXa7r16GjRCpopQORNRNLStN5seoOnM3FXxNk4eDnHZo8ZT4nbaWuugZZP0h3LbGS
b2/30tudPmGDiLjCumQHWiInoXJCmnJjjh2ImH8i6yIw0CpHubvjI58lW18yKZCUh9fibGLpWewb
/NFQlZeiU/N+O+LUByAglqeS8PePBbgDTxp6wHlASKMuMaR6QeH97DS6w3FOmqHJjPMkZXAuo8vA
HeCpTtSj+LbBc0D6l3LRRpW2VtIu6PGOs18pZsTawkzE2OlhiCnqieVX/8hzbW8u5bhlKajpY93M
qGCSgFFaXt02r0DxrVUR6j8vZLq0wefvrZQ2PiVR2OImY+qGMDvs5xQQif9FOXlCUC0WDIU4DlAM
wODaGMtajOkIkKhsJP++Mo/Z9LrrZkpIQl0tlaSjp6MGfVgtkOhaDoj1vOspayyH28fhvCt+QeQ8
1DiB17Kt/vNFbMFGZc+vX+wBYaf9HuVrCC4wcIcjsvoZevn0El2iR/z52tdksBmgmn8F+lLfXTaV
37maV0EwXUj7AUcqDc4/T41IvLJFsbT2ohVXbHJvmCgJSfFjjVA2kfbUyLbddvBTxnUI1WR69/PF
GXbM41QtzWk2r2blmj3voVqZZ+igrmGbDqbl9Boq/n3TTgQjJkveaJAy+/w73N7X5/A1tdJmqW/1
0XOhri/zZtaHj7UoFa4p/O/p0aFuqMPr8nKwomI33Dynslcvm1FGeBYmM4KzZYFtpFQKsilK7DFC
Yf+5pHxhbkkHutCKzmNyiYnOd8JC9UvJUoGhUPmDEV7CuOIMEQkJv+Aebo8w6CXi7QZM9dh/D7cg
j2jRbLI5CBu3NzOBwYHi7HQ/fE9skuGWIh4D4K2ctodLbcbApUJ1qFpLmfd8OkXuapknIC/WkujG
NZvdpF1cs3EfBK/eIwpSvOrOHvDUAhOfXbWzQVRoYzHwUY+fDcAyB14y/eEfwoRVcOvYMi7pFXvj
e6zH6saa0mG/UsHV4BnCxPYvnJpQWIwFagn/fLjPYMPCEcyC64F2evzx89nAM9MiRsOQMOVmQaFm
1u1QUUy+22LOkbrO6Rp3W3hN2XQwGt8nfxVfAB0gItqfRBEOtHvvgVIoSi04WD/z4g/TdJjV34nu
02dbYlQXEhmISqvMl8dZcpuS/1+Xr7WOvQPnK1OLh1hi3yYc6FTAD9wFVz4NtwoxnSIWCQ2oBeQ3
ewFdlbDwzRl658ECCEMI2lpcs/QtaqdAosGCY0ZZcnbpC2NFHCI75Bf1Ud4uwV0XD2HA4t/lOJzx
XlOosyOF1m6WDFFvfU7s7rijuEoJ4iCdiqWyMNL7KZv0W7qKESc1UlV6t58DzeqYQh+J1tzc5Adm
x0mzboY4VmOCQedRQeJX0eEe75TcZG7mL2cpH4XMruT4vjtqhdMZ0yccugpyxDRpzJVvLuW3nq1J
JqkTJR0SOIqEKsPTUBMj9YC4zFwcisOAQOolrFIg1cXZ4A3OVa12NQ/jb/C0yF2aCfrPcOT1M14Z
RM5N+yI7fYsjluyELIIADAUshXr5r037/qv22sAGJT//4G6/jqwtDktzVoTvbePcmRT8DdiZ4XB7
/c0PhM5+R0GFaDC/r9/RLeFSP04cN2ThbCDu8IRrxQ7JtlRPKYArywf7m7gmXB0AutQldyL7mdwX
9Q/lV0Aa75sSajYJz0tza06qGZ+XdQaAoF3DsAiqz1i8nMqDzqeZ6iEQS21HbL07zAcBTCgUSKgR
XkFLtJAiRB3FTD1dr6KYXv2+Ffsyt05PBRw22IKAONVYGu/ZfU35/rMufsmRywkVUG18XhpBxW+M
lYN/HUiDpkXjX5fPUA2kCIu6tfiuWGpUrlv+5RPIaRUqP1Z6Xn5OZWyMa5/i16gPMofDymu5fOK/
jlJ0yuEi1q97p/rP3ImTnPZJsx0kl6myvEzLDSVz+BsGDMU6RVKGRqmKzDVkMbSJzEgLBOMNZuKs
RlVxXakIC2D4RJfkQ3M0Sx5T3f0ETTgknF08zdNge1GtjyvmWQNMojsGfk9vyFt+j6qoneAC4YAn
E2naQ56/j7JZNb7B1//An8OV1sYBDK8YFs3k7MJocx/RFfNwsnOeU47/lepjaXwbM84Ptq/sYZcy
LTC1fdDX1QKWvKcjSRnCqKaoIiZ+ar48u6CSyGx6kynn1sSKRBSGyWvXPto0/z26r6FQQqkzwEF3
r/YbOAlwdCOxDMUABK5w7lhp5WucM0+ID4Y3dM3kyzCMb8BsbmYwSMhku1BFjyt8s2nQc+1WQfxx
ajRzJdGedN39HBwxl45RCthYwjlD0Ci5X+aLCPLvI7p4EEDgXZyJEu26CYsZqtKYxNm9xFoqj4e0
LsADIdDXG0wwh9zRuZ0AcvFhhQCFzgKUy4BcHDmcx/TsswzGxU6Bc5SNxLFNkoOw5uGogdDZlmPL
Z1AAUvFaaFBcLYAx6BczgyaIPuLknGCQgo6VVgBq1QpREX2WRBd7D7iHvOI+gTazxORoqfvt5hqJ
T0qoJx2fIJlKBDuomOspHMWR0LsUgcTxB00En4lirCcsbT5LgT6V7TNG/ASP9Rne8eUv/Cqkbcae
aHwmnMdAVXYHtSfPu/r5vOYfq6UcGKkFReqSPEcy/9iPQCMwZSVCg2Ni1c90hIheuvMNuD/cGw4Q
0Ca83VE9waMeW+x/8uDgPpH+qND56JdZPz2fl3Ifa5lCC7pbRFcudYDgRnNIw0/gzmQk1vn+wqYz
uNvMQVmckVAUEbwRZiH0TBbI4jPEeMtvJhJaZ2XcwPDPIHXLCCcVqDLoTUeacxfiLf+ylqJvUEUw
RvG+gwjjizgVa6xDK7r6wi6+9O7j80xFyQMc8HKoXmoAKSe0gnwKZQMCWOfnk7fPtOl1w/Q/CTum
2ocAMrpCATURwTT8XUmeghT3yetzoUYoYSdnODR6pCZm2ob5cpgCHScmLr4IepeNUFMA6+i8h42P
qQL62X58iXK0biic40yMRw5u0DQHPIee8tITxAAo6gpwKilGyggftlgxOo9QrqfSZC049pAHYXmX
UTtCzzLV/HylolipwX8a86DhDe3MOeqBTZmWaX98QP8fHi+pubnDOJOjO3KLF42Hcg4gLefF7z0e
bLNJFn7Hkrg3XBoFDd7bf/vdrPfzqXZidFssn67L887cPoSXdDnP5/Kpxl3jzG9k2Gjl0OHNyvi5
xb9pfQUSCnXxnRss1FWNb6Ww4aJ2nSVn4PoTynW3PUNP0pfD2Tl9x1BRNrqv+NIcR6kJvqMBk5Jj
GRvFEiOZc/IN7h4zwrpptxm4FqMymABEIKdD7JlJAagcjlDoRzr35BEQWUa8JNWiJkSEkbToQ7KY
z+XmRL9sZFfQVNoxVkR+D/sK9lSaAyWUJMMGhdFr+F1J82z03UBKHNVL1ashuj3gO+XkCaZNtukI
AbiKIKCHLMh1Rct9XyGs8If8LSQE1MNdMAge/h0/lwTq/I+c9On5qMz1s53NNT+tckdBEcls7FCJ
NfwNjeWXttam2dSiAEF77rIqg08kxmrnq5rLew+yOcIRT5mSd0QoRVY99F5pQexBHCFBfkLcO+r9
z5iJ0jPCb9DMnv6b878O9fBDAKaUSGS6zHHA1f0+JGBgZXBlbffhzeun0kzznwjlVe6c+HywY3yh
gsRuBtU6+pZVjgSz3+RBO77EKmYFhFRnOHqHCkTp3kdc4lcUTLqQij1ZwVho9wvci1CJwyAy57ex
gakLrLcrP/OhDG4ucnqgJWctJ0paz4QYCKEgMzZbDKVkDEZyFCP5pPfFqw+m56TfKBMZajuftAuv
oFFxiGeUTaSIMQMEr85XWRePGCuRjEoPCyK9EuskAhN1iPBLSlDMCOEpw0EBGedZDWMQFhYeKaSG
SE8J1Lg2sJi4/ENenWeYYdgxwp8/yMkWOaR5GQm7A5osI4tFVbE5GyQ12Kf4Xz5yPuZmQ04XBjBC
8974qicfFExJu6m2KyOJVVICUzAG8TSBnwnoHMXjp8PgEw5qKCDiT7C2S4yUEFCGpme4uH8hvn9x
6OQhvYSJtRCPbqbtWPPxl0KBqtnrzHnhF3vh7H9h28c8VDwTJBdFp0dCE+MyEdUy+tYSQa0+Oi9h
IXGfn9OHUwuUNOZd+UraElyvKEgxcRoPmO9O4xmFUcsTXmOYTu4gRiAaDQjJn6QLrtM3mjRjYa6E
FLgi38PGnCt8WyGzSpRI9mUilESgvK4FIw/H1PCD/YOQdXWIi79ozRVvsCpidSEn5l5O5OR6QB2F
Al3oVJ9RhZbE/GsTepOf3woxilCCIjpBRcqsm7fplMsPGBrOeFU4FCmrbnSdV4hmukAJ4Dhi2iUR
GFs0rte1tcBxCD3+Pg9LJFIi7D5PWpKHeKQsS2Fwwtvbmf/+Ol9aTG7MeZ5mo/pG0p/K5ZdMFwew
50la5Pw/n9VCe9cFVii4iq+t+NDPE5YL82cgLGIeBQOkLssXIgCkBSEKYxT+1kRFgY3yJvn8lKHK
D0i4pHx/hGJPTgbjLwayFlfXwoRkEEvoeOXZMzDHtwR+RiCuDf1DJDw110kPurWUCI2TEjSTjmH3
VVxDrB4CIVWkslcMyc7zOxJDiojIX4djM8pQYiPqQ84nYhBTfeLHboCbEIqzMDt8Z9+Z9jucN5Rd
5gj6oAUuZWGpVW+M/7R89N7U3b9Ipe7O+PfTaS89GnMNZzJlIlHI7zbaw83mCh4SD2YZocKc/CKJ
5jFowjgCg+fRggd9Y5edfjNbBOpuqrLTWixIpi+Otg9GULtLNIit8M0ZfQvKyQUaosQilkYXH8Ey
PjzoCllfKkTt6yibs08QvAlH9+Hc4juiqEbitHluLAZuLaQdLmnSri5GFVKa4jUzIET+9Zsr7cvN
fYWpEg63jIpbKZvH332ce9fFY/X6qxc15dy0ejg9lO/9J8L+bVEn5vS5aIN78JwxSoFEkMB7D87b
yl3kY2Rn63Inh7clbFjsxQ7Y2ZwPr20v7GyuJxXqasuRIE3cqWA4Dkk2t/Whzb2smxrp51TMKsE5
J+nBo2dt7ekLUE/N5+YPLfN/wxIeOFTG+o8VQfUKgPAhfCPz5zyjyU6dYsixWgR4MQqfBZ1SZ716
TDXvvm49769xLQ7G82z4Q/7jmzATm8qmsSASlCICVjJgg3ziMuXJcXUSmJZKEYH5nBD4mFvAFOnR
kkM2EbYptxRvb+cMnR7yM6WxL8JjlR5KDUwSIefhGDGlJfRrlk+TOwY4hcK0ZcjPDiZvjOzyCAsB
uM4FVTCSnr+C8TlQhAGwNAvtnJ/AeTF4Ig9VAF2QfgQodIEW+N2QCVQeimRQcY59yHPa8gBjJkT/
gxQHn6nKVjLBZ5dQCClvfheoQsADeGJuHOL8HDsU+r5jcah1aBxRVKxRq3v6tIys8IXjcGiF7ahB
z1iPFE6iG+xsTsQwB2mh4oSkbEbt1iTCwbRN9JVO8xaTA3mmwOWPHjuDKPPYSUjcz/x1dZTZXcVR
iZX5nd4Z7I6NadhF55gMycX1qgzqzZuNrOD9Q+4WC9ukn07D4rGgpItDRR1DokVWTQAbImgUav0B
MU4jdAputL4ysF1Qf2W8GTqe+DjglXi9uTKvjsM5mlyBMurNVWzSIVP05t0Ge8fN81g29vPIrnwj
ocVHh1LB5ra6iA3D9/3mvWF/AAOO//aQtHs83XYFk/C60I/QQ4Jsg3HDVF6ZnNnPGb13OSqng5DC
XJhP5XUfghvz2EjLg5l8gueWKnkKnzIFxgE/mcDD2D0hmcqB1hcAMrVNV8i97qRvl/g6E7rZLzTJ
p3+fv8MLNcMeJUGH29YVIrng0JdguBwVLqZCwrZiI261hbmEHptxz/Po4X1SRUJO8h1XqFCtP5Xb
zGHBBFDEVnxPo9M/R7iFjsyJwK+vOeKG8YtEFVXVZAAiYap6lPnnIJsxQt19TCxPiu5MGABJjipf
nsr/5Pt3b2xboCspRb8Z0B2OYAGTNiHsx23gHghUhfME+OThCDUvNu6T3g7wxkKPZga/NOkXD6rS
V4yeOHm378BMsVFcvwOsRSFNW6HsG0vxuTiYZjR88axh9t4iI/nlFZwXQB7/GtYq6ZmvM6KWlMv7
jDWE/A3XN8fISnaZygT6Q3Q8EmDxBsoVuIR9uOhtEGZF7kYNj62KDxPQ6A7gAeh6FBR5wsa7oC9q
/Q6LGmGUAEECR4YSN6SeD0rKwVNnGEWc4xuVBow4Eaipk24sjiBhqoET6Jh4SOowmOaMoJPCnFwa
j3RHcz+Y+GBuMUFOwG1QHROLDwauLYCduGENOEA0lDoXLiOJHEul5h0OeZ+XSesA/fVRjUlRj5Po
A90EBgdjXPXAddhnkdSIhFQiQJh430Jm98oIZXeA95BnxjdUVvXBTPNlZQIorO1lSbK1zOYvKK6g
ynEDWMIYjnfbbS74TShpH+Bygby7DYs5VwJteB5Iwq4o0APikaPgsYgZE6DQwvkU30uSNwVjuNsI
gfAUvRxiYYJI+nSmUPjcZgEKRz+KO4qyuY4wcR/gT/0cGayUB8jxOpKIrZQR0ieXh+YSHkNcCkxU
CpybACHBHfFlhS1FHfSURrqYajIIoAV5Pf8Nssc6JbgthyjXLxHcXjdLlQA1/ndkYcYAlY3Ty3KH
0xxvqwvWTAX5reVXySXqEQ5KYyzpPdYBSnJ4DU6TPCITnxaShTnS41SwzZ6AUUBOUM/lqbUtZ9e5
UKHxRpYQNXwiow+oRViMm/PssjQj/L+wmB2MLwChN45gHAbkz/hK4U2ZRWbUrIXbB3DLB3aUgSil
MLaOypYNS5DbJrJjhXy6JK1vkSVDMqHao4kSIpZk0y8Iw/LB06LXQGx4pG+/ADkU2LxpOyp+kc4s
N74Ybnz+lQ/M5XSx6SVrFXZXl3Hv0heiRPEgxtizDaNESB3LgBzlp6bR2E+pAyHZfgbAqHE7yjks
+qC0B7yrGt+SFqU4hlU84j1RppaP8Y4jbia5KD6oeOBhPPUlLD38bp2z/q/MaMXLBzMa8++L80qG
y4pwPMGU6ICBA9oXYWmhYzNhxhKNKs62HxNbC5pWE1FxsKiXSAB4PnpQsq6kMIvzFFgfgUZjfV6G
IDWsuCDOhnjPeefktUKe4pVLXChYKDppBAytFYEBvS1yQ5f7nwhlbTkj3cAPrx8P0jI0owfjyvTo
jLEGIHWux1IIGGSdkIv6xaIaFVTHSFfYF2gORx//7g9T8RPqogzF1cKXeIIb4vQ9rRJxUxnF4z5t
upEOfD0XS04UH2D7oMFbhXfNrRyIAbQkRogDCKDQfXfZPIubY9qJjy6SYYKI7lmTEvPNh1jdlDOI
heMcLxADTX09UZFe4tOPUL8cV4moWyCyIDa0DkVfibF8Oc5z3QRjLB7QiWqdgw+rX/In0WeFPxYY
RDCh4OQ+uaX95GVfRDSMdjBa0kb8++xJTMLu2YUQaV8p1yD/F5EuaNZDfBkAD9znJ/UsNiK66CYW
q7wVIqaLJ9C4NBVfuT0bE47QTgcAyzvmL7B4O8zT8pWxg1hh0FCiNztjoXMJwbyjnHxK29G3TIWx
3vt4rx2Ln6un1UanhJLvr+TMFfcwcxYUtX2QogsnbqJQhMJaj5AsLixjRPFqQnqMC07r12OUZj6e
WsiqyV0QrKrbBwXK4nAmhFU4FYli93eKQGxKyoNv7RtrLhkHBQSbCHbuy2EAGbKYiMb6Z6rNjZiD
fnxbCE+828wYCbceeVTFQGAIKOoP6OufheM3gYlSIKlksnkd59CkiFRDvK7KJXa0IzOtsSioY4ms
Td4qdBLW0uINPGrmGc6I71MJE/sk8lKyM2tBZe00xBCyIdFqTtidmMIJBUNIXE5ULw+z1TD6Lh40
xLe85utpr7vgM8PHOGyYj7mQpuKPzwBzh4hsLCjWcEVGGOfuxeLPVhcagiTC1YbYRhWQZO9ohNLL
6XE6JR86Wr5zJrhjoI3TOncfqxn22T9VnrYQZngSIzjohFq8hojWd5bMIO3H4pUGHCDwlzha7svz
nHQSiwG01iWRBG1cKC+siTURhhEAvZQPtf+Q1JHOxSKJEzDT+AX8nf9H2Jktp85mafpWMvK4iQbE
pI6uOtCEhNAMQuaEAGwmIQSIQejq+1neHVFZWRl/Rv7p7b1tbElI37eGdz2v1pqN4sNP5Y6IHyTH
PqAZI+G+b5WkHeU7QWZKvIxvDKafQwO0OPcmA+ZmBxqnXD0Bx3Sw3hgs5XJ84oJ9axDfSP9Vu+M0
cIKh10/JzO18PeKOlkt8A1WToy6SZPn6JxO+QZtbTXKqaaAFAB6JOcDLeQJJxIAZaJpQy/hmZq9P
YRudrJDsHixEkp/DW9t1oLqDxBgmRBv8xsH4NGslQKMlBC531CH4tSuvycBJGR3uz5dzCUccmGDU
zjOu34mKzZqRnK2akMcDgFsJRVXAOmRod6ME+Sb5eCuAckcRYcjGw6ZGo4XCA4V+WV6vYl3EVU+G
vP0XqKJNciAh2H804XM04A7ZDeXGYEoxkNtnOD0uBD80mrf9N3lJJ+wTosqrV2ZpMwfUnzUKJGuV
ZKNY9ECkFZueD4O955cbwOU91EshFxtE86KF+nxzmB9xXZ4/Fwpu8ugaga7Uaqq+gN85/UvcEKGu
9GHPIO89z9WvfcInl/n//+OzQRSaHHKjFQq6kow5pDrOWy6GTvjP8H3vxQUUCzOpLGI0gTCmk3z4
Q94llqtU4+CjJ5/N0brMPxto8B+E15vWF9PNsF9ANI/bpX1M2ptDdFr2ZEqF334M7j95kAftTRHU
CNJrDK9PUW9xnjw8NhzAnWVSBDm1+t4iDxpE7cFlCRfVe/yconPU26zAY1jEHELizJ8wziUfGFjn
NcVeGi63KakGedoVgA0NQY+eBsv5aM7fJkPKgwwhzQ4+YohZZdUTKv40h6qZFLqBezLSW4LEGk0f
LkYyZMHD8R25SM8a+S9SxYLcbxCz8ZMBtkLQOT4VdkqwrzEwUPoDT+eeYpSe7tEDifJh6PWSBvAY
FWXacqTPNmYKLL8DFAbhYDtikl2lQUFGC6AU8Gh73J4YbxJ5xqRIRSg36umTx1qC6jbo2pLONHuu
AHIfqlbQB6WYBswmfTFdwnoBIiyqjT28N2j8EXga1OZqkPuHkMlWCKPU1DkH4Vne0g4QhnIt5Efu
decEeu0MjfZErHOhrPxbzwbDyvmxZcE7BPszAkFQ//4JkgBQXBkxdGeywlNpglSXPgB01FBGmdbi
kRSiY3dSwqNceVhbnQHO7VnV/5S8WqwV4HgcWMiYXQ/M5w4AaHQAUdk17gaXGoojDg0OGYL5wFpA
oqEhCLy9zc8h8myxV+Ba7hTsI/1xf4wczxJukXRhujzmCpFDk62ifQyBkXXiFAqqA5qZudqB+TQF
hNpjw2sT1ayIb1fswYqhuCB0rA6sNuyVvJwRJ6am+bm52YEk1li4aehiFjNyikjd4pVBhzi+eY/g
ipUt0wIveGjDzW3STS9BPu/REx7G1U+zqBcPQBhYySeq1/e6jFaVGUKuy06JRsl11w1QlSYo4W9Z
H77aGUEqCKIfMHvMcsx74WCmxsWc2QDmu+KacQxAIRQoZzeOKQGjGFOU5oa/AW69zA8/rOERMQii
gINWzfsbqGwTha70cS696dVXTtFrPgjP6EQ6fisdTIuMejyDDKg+zu5hUaJXifnw+Ro09gFeJJD2
AHozm8Nhes0UPjJzG/dY1lsumwufs7H0qQQe5rSdQuLRzSBWw1swojVcQ9AlPUVbN/39PpwR2J9h
SLMt9/z6C+bZ+vS9d+GlpB/94KgJuDHWxS5RasVyQkWuuynAHtfz3kF7Bx9sGT5TWvchjyUF0U7Q
jeBPX+/Gm6mSLZ/m6+O6jbJ6q2wxkqp2dQYxmhFJTNT2AKXIfQuTp+cMqKkfyANEsBZ0x7KzS1B6
z+4ZdN35nSKuDJlXrPXKrOPUIeEtc1Qx4Zgcnhy8fDxCuMxRi+FOIFxjSq9ksi2rgEWT0xe9UtYq
f/t9O+r53gks8N3q809dbr6uX9ANkE4dF4jGyrxGiEyR7YHpB84PGnVM2FUEewIEpMZ0JdYRhi00
SY+EgWawcLekM89PA+C34pbGdx1XPlr3NAoJyTUdRBkw2tf0Yw4pEx99jBkn6I1JC29jjDGiwmdj
LdhOr1QYGmryB69FnshGP91P3uzNwyBfP/jNlxl0MQpohGEpaXFQplS+nTtTmLbEL5LNsVXOeiZs
I56wo9/JVt6HuAB9cPJnR1McYlfqVDyRUzJeF74o6TOOBiBY4akGZEfRadY12fR5M/oAMlfR1bo7
9fTFiByM25bVow1MZMCr2rFceW4BUNLFQjZM9bvY8D4MnSfLNODNmYDu9gWQINl22axnbbtaQAkk
YKAwH1dcIQZQJyRJJKXi4UZQWNKjQurg9DzuG/Q7BPxXqJ0Mq7sXkpdql8MELEj/SeKtdkwsOFUI
bBj60J7rFStea3vzH4FqVf6bmnyxvgP9GWJCU0R0MSKGi9CgCygT0ALAGE4v3LvnEBX2iQsLihOs
LHqgyYHhkx2dCCWAfE6g0md0LWG9ngHxg/KX4ftyhPm3iohmeIOQGQUr7uiB3rH33oeB6BI62M0v
YukPUIBeXXUCJHCzDEkSyqnJatls92vpguxTeapBKbDHPHjCoTJnqi2hSZsLKGmJtD/qsIRzWIdE
Q0GTscZHEtIQoHAf5jLVRAdlyPkKDa5ki8r9Ch0gaHGdrMw9TelP8Y4NKBvQYKaCJcs5KVEk74yQ
2hSewJWnZiN2mjfkZzAi9n7+YPnMoUYWk1LsOCgpPDvjTsssKLgTFNDyHFDpq9zWl/D4VafafBZH
WsRKWBP+wnPk5w+n8sTWENGoCfKs0m0FdcLDq37TJP8m24uHzDP8Ll23zciHxEcQFJx+VAfYHund
hqWIqRJ42LR9f/bJb0GUaKf1lRNBwTKk4LWhkf9zDKBPQNw+aQRJFPNodjr09+hoKE4vpiVAzY7j
NUjn6NKMYqJ7HTOSyVn4duPBeJd0YUbrEVEYpQLiMRA0BFhIQfORdlgeIgKnBaHUA0dlDZ0L9HGJ
igie5ox1PuY1B8nfXlTeCIGg58JqJ1IqDaVPrb135RH6wCSYSLTFfClOdDXY9osplc6By8vchLlR
GPNsH+Y1egHvexCU3b0eXkQBxajgEoHlpfgxMguY5CMfjGCIvJ++p7SjD5xxa9qi67mK32SkLYoB
xJZfRJeg6VsO2Sg1xQA3h90xyFFyE2PSJPoSFvpz897A7aDLcpNwVVo2A3E+Oszp4Iz848saxbwz
q/g8Pw90rjSQxBMgiOSw/LhSmh46N5N9bILWh+tB6HiKhAVyneOjUQTn5S+p/22dlkVAT5ftaYg+
4RWv3CtKMNGkjpA+Oxf0QszQ1UD4R1PGa4ggb9M30g1MnGZonKgPMwE4O4S9MasBKwvFFZ2wuU+8
i5WMfoqVCdpYGPzt6YkhaMrWtFWv/hWFFZonmuwFdSpsJSgt3aw7V6Nt5xwQ4mqC0Aux381ZAxvE
UIBnhmW6oa9H+SGUC8d7BIReqoAvClyHn2GA3pKNkFY4m8x7uv9SnRXvaCPylPS3zDCX9bxDAaH5
Ep3BmUi4svdrOKe0Jy5jRd5Lv88qSsbPDD6scujIiA140n9LSnQ4KMRyp7Kl0aVpUQwleZ2RgPQA
mlPjpKbElkZ1hL6yAZqSJOHJQlHShaELSj2b1jZwZcpvdEWP/pPCNLcL1TM60WaLwrU4LFQ8IBVY
eJZzIsObVHaoJd/MHunvAeeFNoV1VRQcVIiof7FrwbsgLZSoEewLi0sLL7Q+CVuVVmt6wYyaTEFB
aT3zRudYkLw5RnQUpIImpEhmF9j95HSj2fUDKaoNA5jgrH5wV0GCwvpkGo4otQ2ILE+VjALDlpCa
cQ1EtOthwB/sBCMdp4vLeJRrQL0Lwlto9+lAVkyuIQR992nT6aIDBi35CwCvfeMzWFvRjXS4SOn8
iheXQt1TIuLL9D3GhwYCzsugwU4RYLV8TrrxjZtByS5ExU3WCmiGEz+xpNMIqKTY48h3UfwhExhN
minwfCcnGC/9N/O08EUres5oWOgbX5JT8oIO98Gn7mh34Mt/diTRWUNH+kWbUslw3ihNkm9e/WGw
Kl93ttS53ceTxKMOieQJ2yj6TUGucH/IXdogbKE0yCgmVTw5Tqo4v/g26A34S9ypPnIV6WNdpRw3
BYAPqvS3wgA48k0NcUC/nDuJc2ABR/bzcJRsQKJ9ocw0ih6ZvPq3uhjdXO4gMv6b+eQtXY0L6jMr
STD47g+bDDHgROzVhXFEQ37G8ftdHD0IVqABPilQsVnyc6u0Cw+ZmJOI425BVMH9iIRoOyL2aJy2
Sd4AvZBqZ1xndYZB12fSIZrs0/pHX5C1d+dZiRFgdgjfBEIIDtYiAgAanvboh+A9BW6d2tPsTaGq
ReNijMW8lBSo6sYVBatjrFKGYLPOpP5VxtyIbk1gJQWzY9zegabmLTuE1LCAC1PsyAaogZnCQSJw
mHHnqdtj/CZwFsexDiOY0Z2sacAz8SEcqLlPIXjScU4LDqw90sXjQ8yx+7jLPqB6fiZvUjokrjyP
VKNEeqG3dQLFNv2QM32tG1xjdUuEtz6FN7+9K7B/ue2OaSe4cMkGXicTrnyTtSGJn+kZwaeiyUMJ
hhOvdhwRj5F927R4KhUeJ4KilOqWLZV86mLYGwiHqjs5zYa8L5zxeIA0QW7AVjCafHifQC67QnXL
2fYV4wmkHd9HwpvPTh4dnkJiW2KPExxmqc8gu0MaSbQLQluqR3JdBr/RPenyUsJTUeIcY+JAi7SC
8ukQ3l86wjrGuLDzSu6qwBqk9UGtqIyPCEdKStrUkl2iX7+/5Vfu/Ze84zxzCpGYjWvOaiwhMfdf
xFi3fWMlkkifRYXAp2Ofg9em9JpNNb8muX2bnBLQfzQDX5P9GAl438/nJdWuc5CDoetCY6O+X1Fc
PUKOHIL0biWnGWY/a6qhBVYuIDKphUQMJwVCCZQHtp+BslnC5ar1IZHRL9gVciEtOTildPPoqvaA
qBOIU7t4aruG9ZiAV5qO5FnHdYcxIPqJrYBbyzrOP2ED/7bxr0NBTAbI9yYDxkxuHg1NobrDNg+o
zktXSMo0Kis39xQplLyz9W+F6x21aS73GDoFoAfY/uC+4agqCEzf7IWFU6NLPlKCgby5xpIrOK1P
a9S4YM5IxA4GUep79+f9xdnkiX/RiKiSB2DbSjrb6/TsSE2OKPa24wOVu125Wy0J8YcgdMgo9/wx
iLjNULYUK/iAdJyYxWPNWi2P6V3F0eCe1VuF+mUd1oEEpG90QRLKH/A3k3rAAOC16ALwaEa9Q67E
4t2a0qynbS8g8TqoQywNEOq1wV4/XfXrjYTl8tP6+iykuv4mjFnF6tcAPQSVryOb4WnZXkgF7LCk
xZHca71IiuC0PPFXCm+EOz/ESJA3SAEJLQlECXL4KJEpTcAWZcET0GxU8ed560sEaHgw+1w7n87s
nOY84hhq1AivPuNhIht7Bz53E0jpWJ2RrOM21cMGpnQfPMTkEdS/gYyzligB+4TkG0eWJZXn+sFC
3EeDVKa/mcKvzUWZ4tIkBfOUPAN9gWiZVJLuK/lxZytL9I11SNI5Jg0BSH+4hDwaLO7cZPYnhoJM
DP6UjmRwcGRLOSBNaLiIb5YpFq21IPBBR12xKrnCzf+VNm0L9g5MRqjp/GYnkndR7Y+l6wD7yR+y
NombQYcjPnMb33Run4Za+PlNs0Wd4lOBHq5cqJJmzsiPSekISRYjVGsd8gDVfuB90UqULQnw+jXF
4RbKaM0kMRmbjw/KWLXewGsFnYznSXqCJDirx1ioTV/jfHtC3XvAn1DKZOh2XSQT7m2hhnnQ+RpR
uaBSO4ppz4EMQXAh9Vyp974nNfaQcMwos0GXZDQQLblz9aibEEQrX0pYLQCCqcZtgSaj/6V+DRkQ
pusE8Xcvk55Svv1pMeFBgaViq6Mhhq0GKjHUo/hqjGmCUsJpO018Qd1wRLMKnzm6e9xdcn+SqXD/
zRE3FQnuSD+P+TlC1IRdIAXWc3ShDpsnBOU539TbYKeO69wrH/NfQeIApQnHcDxfbyYsrRUKQlBh
WHQinG7pHy4S1gWLl0dsvflNSZYlnxF2RwPUxyQQm9fVKoIieP3It/AERI8fpFXe5TcuHywaoD9L
kBrjHlkG8XkyAPTeeCNcag7oUcXgCd8MwhNuwMa6EO3cM6mdSxkGPxLG/skUuFSkHJQ8OF2ullga
8bfrz50MgBMASRBiYMXAu/bdsUa0CVvGoiUjBiQ6IqalsYgFJActF6MIPtR6SblqyR/ksEr6pJwM
XcDXHNmS5jELhE56Ia5c8hVEoxhUXiavec+VcjY5mWg46C4vSvLBEV/sgJLLddSrDBPt8bhdwgz1
7sguse3DX6FEInJFYUCdc1zBR+UWpxGB8ndDZxQLsZypiIN9jvrzocMKvAQIT8G8R1u75lKdJh+K
5rLQIMMN+ozHHSZXlBeQvRChfpy97vvw+1jBFfDoxJUz6TaLZAQjBTrVbHdkvJ/NBdmJ9AdI6TbY
qizwuLLJAtHcy9rfdnuLvY5gdywTAjKDIX3YE78F5S1iegY0RCZFLbc37U253RBt3MjgELaZA8wS
6KiSLLJqzkViO0AKfMxQ6gZdmuwv9LvIGQIkKKhP9sEqZo11Lh7iNvqxojhA/4w5laTpIrYG+Re8
kAInYgtAbuqimiHhvQX1+DJh9HMyIA1+Jr+gVboF1BHxauMfdfF44lcLBfnnyXeDB7lOPg5/kA9e
9bO4uzG4zrg2zeHG+zgrt6bMLx//fH4Grcz32B3aD/JvMk9NXl0GIoloTNgWDCcI7uiQyild6K6i
tkBId2TygiwN7StGZD5pundYcgoXehxk6mIHKxrC3nTAIVTBAM3jkzNCJ5sM7HvEzTV+Lff6EeWQ
zDHUjFd8NiSS0pkRuQxPvFwFOTuWJ0zQ5nptvpDGsf2SXFbTq3m3UdEZdIvNJ5v0Sn8jEAYiQA0G
BaXUWscdePwItrDUkAFj2iWfDKGT2+CJdgwVxOGshIiWRZ+DUDupsJVB9zo9z66IT6SDaGDzMkP5
R2/pSjEi/1VKydTmXVsz3UdllKAGr7Yz8mpEOZb42x6tFQfywsSZWT5ORx73kakyX/Lm2XjzGly2
3wvUGNiz3wnAUL2iwys4dzGHYEzElfGfLlkXngukTaySJJaUECWR9FskqU9uftC+XOHu9GQzKEaN
nPbMg6OhuOj00VNAfhTjF5ji2IzRo6vo0SPyJ3t9SyMrYlFFmiZl3ML9IzcQocEADyNUINyzF57l
Lg5zD1LrPKQOQImhbV/nKFP8t8H1io4BklfZ9IP3ZhiKWQijJp5Cs4mfzxBBh/IwCEcj1+yrBFHe
BxOdFQtOjrfBipQZvyGqaoj3OGEisz66jF50tyr74qGGYUdq8RQ/yYdU56PhdsQvYlbkwgQ1iwWa
9W6MsQNXb8Do1K9rOTMMIt+h3mxJHQCRDaNfeOM4aL/5Xg5wduB3losnhhG8wZw+WjMUNLgnkG62
qQEiw6bT/2Y5PBOMfBidusxJSsPTnA1R6tykHBf8kM7zz/7feNf3/5Vp56irjJRuX1F67dE/ORFX
rWtXvV2ejKsiiKpI64fUEB74HYiupk3GhQ0wtnEzxQY17YCApL3z0lH1GxVz+s3YrNEzDYyBQ/8F
GWHPaTPK9rFA1yR7RFd37J1OMuDG1M+VKsXL6pDNVvbf//a///P/buv/s/8pw/L82ZeXv12eRVge
L4/qP/7eH/39b9c//+x8/8ffB/2BMsB49L/O4p+sR/POqGi/7o9yTgSKeJfaNJKEJdkUE2U86z7F
cnJUSqPHCRVQn8l8GlAdovJKbzRcz7AtwriVwbsXcsb97DbVhzqWEMUac09LCBpAdz7WV+XUUh3c
yJhFN9vTlGwjeVOdvz6bTq/T/5/n0293lU5HbXf6OKnK17drDLj3nH3nf+3f1/3gNmqX89S6Mvuq
FVp2yTKjQ7a5fJv8DXtyJm/5Sqltgud4dkhmM2cV1tKfcg6BM5u1tNN2VkEpgTzztYfj+Kax16JU
+jHhupytoaq9jPI9V5BemIOr7kECTl/GiM4YZSajrky01vePVZl0f24YKKIihnVgHe62SjepNpVZ
CaxCZ4tJkvMyUVEr3ewnFAit6bMwHrxvSjvBOQMnQ1vhGCRqeNbtNr6Z+rXDAzd0+N9JS9727jBJ
hgce2PJqJOIq/pNnoOy83VPrv0zEFNz79dN0hwbzmAllQrsmgL/ryT7Xd5TsxqAwuSZKVmhPDQmS
zFUMPC/rlFpG4cdaHu2NWD+drIPlOA+SLKSy43KM0BhUl4K33lKlg9DWs+6YIOldaCnNFY25Wgwr
dE7SSVsuFg92qihmSqXcSBFfZbgVLVta4wQdy0uvxneEb2Kh2UnydL/PxCE5qW7mqpqHC8zmOMED
pqsXcdDTG8fCJMIyMkVzv+knxdF3EwDUwSVbc129MGAVrTS/rU1Uw+gbnNZwmykJ++mE5tt3oGA+
AXXc6miBlDdWH+4C5HfcJQdn9YPs/5t8glehPwve48Br657xiS9D84YXr07+DX5es2a13dEsElgj
43SjYhENQ4Z/tWehfXOV0S68teiFP7HWcjO8T7WrwZXhrDxejN+k5XFqbkqXPXrQAbhqbuZ1tFkx
LpithDjSaA79UmfjZe77Q0GS1z5NXrNRVxy+4t7GpT6zAlo/3JDBBvYzFDULKM3VhCANfNChdect
s+HWA6Rx197m0gqc2LkKqjcux45loNMGhjj9Rnf0gEWXeTRNPMN9a0bSxwF5HKV3I7M8JD9Jo+XR
bIMLBW/rNKDYZMDSAATE80/7GTwcP4/rib2k1tU3AtQueV1hzmaUzZ39PD4YTgcqaINz3WqCa5g6
ro0BwSzVo/Fz1wCWpQudPvCfolmo0kul86J9dNihSBeMGlAmABoX7Y3PgH+NBLj3QuG3D3bQtsDG
GRHq3AgeW0oz9KRxf+3RSPFQBsFRc0DwOCAa9SVlSUBYtFJz7fhA6be39Ms8sQnsDHh1CWuuHWFv
fWYCakd96aPZF90lhfRcbnH8Dm76rBWjhbGJ+YPY2iw9BT/dblu/IQ3Vbyc97Xo0ZZyMM+B2mqaZ
tSzM55wMUauZxv4ZhC0Tg7IZj5bXh3zUn7RvFtddp7TK0mRkkZEUVgL0jnvq6e7cqyG+UdzY6cA0
dpEri1ZjdGaz+OI6mJEG8c9qyiE1domHmgPsIBzq05eJ/Uxca/vImY3I5M0joymwkeMZ+BPDKeGa
ag6n9DKYpOHZaftsjU/d8AKn+HECb8l60HHSodw1OFpYy9qg8c+Yj+ZyRZLSsG1ihEJDp6d2tWYa
PKNKW0rvkBOjDPzUsiGfhBADvzasr9yqDj4AmlDbNXB/UtFZWgzWet6m0qyY1NRDROpZFLu0Uv+5
cm5BS8vj5UAPZi+uHBgARYuhqBVAV/kmmF8M+b1N3tfrV8AztY+zj97Hz6zQrPusNii6s2AFWNfj
9zLjHr7io/LSNgPdceIWAEntxZQ9s+AsmDsTDhHkwPVX4UBTm31NmqWvTeHSNC9j8cwuGogFkET8
8cx6cMuy1516EmQlOJk1G5/2c7B+uNC423nBQefKdncQBGzLabhVnJcWXuypBnvgkB52bae1Bq5z
19snk3fulEBLCBpOZwzK12j8sfkwTRNYxkhb9+doienmaAd03eQ9BGVtw2fIGlsBAXa9LRgTgCUO
fu487hbgM03xzu5rqMUrJ7a4hlj1OTEsd/BlugoD0Thjp6lVDOGsj+O7DTiMuQe5QIXpjNV5CCnC
/PoY/CL966otAJAs2LjnDx1l+AfmDvBq/cTjQ1Mtsd+unURKy7Yn9mqoTegbervrUn/CqjkTGah6
nb7atop67pzcDmsIgluQC0pnUg1tnA5UGnZlmjdhQSt/fsvCStGwoCCz5V5hYls7GzeGF44e9C3Q
Fy5iHtghCyYM5nrydhNKqfrXRftqEFTW1p2wGg2C+ea8mLz8zsf7OehEtAZ7LR59xSOjegh4r3Ni
B9XPTPHzOxqt8madtsHS6/ScUF2Dm6qESbiYko/x8xn+wPbuqU2nLFmmrysQAfbhV87kbzNZtazK
YDjqdN80Y5QrP3eX3fFnwBVmPoph9Yl/n0zexhTfcr3xYfQgqXPaPKIA4ioazx58lFxv9/XtUQ/J
UN7JSevTPiSR2+vPWdUKFJm4V/TXus/AAcMe6z0zmnfNXMBJYSDG8AsEa2dz4k8v6+m0Mrb1XYc5
MgmVs7nocdgmWc9EZz3ZzWt2YSosLYNCDrVY1SAHJflkLTS7GXmWdtixgPTNUPtixn+iU2BPDnTN
7WiltxgCISMCCryhckO3lykM9MjMrknSfmYEK4nKRf8yhX7G0qV9j4YEJxozRTdth0J+c9F3d+8y
7i44RaZuv+hwnrXpSPtarwe41u2O1rf9aGnR3siNyJ6s2tr8Yq6Vs+YzMWTxXu+GTnTOXGP3Gk+S
yEhbPKrISvN/E9N31X8TPQ7+e/T4eB2O9b7/IRq2jayt8zzP4hcTQuHzi7cVUiPPqTylXHviLzIc
wqZbz0v/OoxVJHX4p6C83yap6A5UZdjr/x7mPwSxp1Enb/bKrZw3AVvfR2MroWhjzQqqb2zkD22h
mSONuziVlB9T8DnbV+T+9VF0unK2f3EYv4f5D4fx+ZzK0elEhjOqTYS/fZfIaDT2ls1sc746m0dY
aa+VFgzxnjjpG3aOdVtvshNdp8bOqJcuVTdQMAet3aMZwwnsr1y2445NPIerFpvyabb0iCu57Q4f
rSF9bltgwZjM+rSsRaOXznXt78HcDXg8RkdtDj+S8aDx5MCN4QNdmsC27CWoTBIq2WO//JpfKea1
Z5PWpL9j8WQsp9XTuH8eP9yPBDb7o7XbEWqu/N6QGIB1BMbkGICkE5WKTfzAg7/+68s4UJR/dVd1
uuqAN7TdG406/5Rj9dRhvn8NCli+zghXP0KICJXdANetC0Qlxv4Q6p+TfN6K+eebdxCiOkbTNFuY
uMNKjxabV+mQfnGTLOLWtgd0fIt8GMVOmdJrqHYNBXYlaUJkTqzPyBsoiZP6qjY9hnE/LFxGW91D
SOlWVzTcVULaV9QvW/Zx3WNCQqSUDzqJSDTHeD/5dDTTI7bgMjY8JECW2r0MCI8wQkKt89qS9dRb
hEAcCCLrk+i5+SCfv/+4h6q4xaQllYfoKPYaeGyAl0r5nNgsKXby8SCzhKL9bkcI/qRavyIJRVWH
cuqFr6UofAaM5hR0tE9I2g7M3aJI9Wm6c1LITagGMLJD+5ZCY4KgQWoANOvPlBU/KKcoeUor0x6g
/Hngy053keLrCo9MqJvWh5YUTSnGVhivoMQiNRqaHAIh8wr6SNAG8MW5UBOjWIjH895AOz4Ga0wt
g/jeLZjdODlvBC93XWY5ausaUp34xibCZmmCSFCZIgkdIoSUcSu6DXZ3rgY3zqvGh1ysi0/YxslR
MdturDxcrmjJ0pbFLA5mLi1K0aZLYw83RryaRVFwRU9eTO4BZpnjwn7YjHFNX857fKOMw7QfrYyG
31MBuKkwsinhDlzgQFyc0qY/ggME80bo3wHlaU8P41/QG8wUTjDIQl1FU9Su5h3XumK3jjuyo7i0
Itw++tIyN9CPISqFXPqAzmngJtYLV1O44PCwcvEfSkfJyb+u6xT8mo8Pw/aeYnoIdKMbjKb8LH80
22O+dNl0Q/Vj9MLr5orx1H1TzCHk1oumMerN7ecYYQ8S8P8ESxWGFBGrtecHQO3z2+SRvL3OSLtN
7qy5k16tKUxQhWL91TCl8Izl4yAtbIzPfi3N6llnelY0+SsWmHzb0H17zwgQgyMvkZcecT+7hNfZ
6fsDCBMyphiUjXZljG5/l8f3GWZl73Sw+6R4StPtCVcj/bl+SoN63d2JdTuyu/jt5+QV/pMODr0i
HMwqnF/RN8i4/pv9GNGGOL6HJFC96AQqeVnuGMVO23Tr+SKy0X16Z+Ja5KNA7kHSIt9jfEeQw7gK
V5IF0HaH2yN5Oa1m+eyKlwAJHqkTysI1/1Su+Sc8Z9d8T7lWtwTttPrT0/eFUxzs0FkAu2S4gVO6
4Eir0AzO+izSHesD1Hnk8CNuaxSRggTlW59pP+Mg+tv2rkd6th5mvGKYCTMup5uPEdzFPIRMh5uV
HJC65bf3swePHq2El8bH3wPG4RbYPaYHMwb/du+0iA9f57BKOUjkLWGPULnHcBKnUabP9BZX6XHN
ElLLuPoTFa3SM7kuDNkgTDyu+XDiZwMwk0/5j1oLX+Z7/3xFkevBp/KSwvzzLUXKn6yUtHnzNdUb
LupNBI/HtehY6D2wso2ou1KY9jBnZd6sQutBFwAF+FmvACUUaSvxjBse2SK+Qv1ND3yAKoZxoLiV
tQDXogvtTjBLFN3UFIYPGoEuQgeU8RPF7lB8QulIZ7KV9CZCnDhP0TQgG1enD3rkDLtQ0nhQwlZR
DCBJ96Sh36N+3EVsLsOajHMy7tlirK9liOYW4LZ4/DIYxigsZlk14025SXWEOpUnEzBKUDCOwqjZ
HXwn5j8UQXkXPEyOxnlbk4nBk67n2spjQ4r6yGVE/vQZ05uk5Fj6HWaLmR9gnvhsXYzOtLavZj8C
PcnuToHTvkKsXxm1dnFXIXafXuX1F1dMEauowzYD4hRBbjtVrdP3MLvMeKvRDMgdLXfnvjFpovJ2
r6uWOdxKgrtVt9zmn91w++ZflMxTMnDc1y49Yvxy71pBM5hRqgLdqUzZ0G2HVMHIeaRipXzi2Lkx
2NBQytDs7InAB4UyO+qMFRjrzwrR1h7vHNaAhgWzj84DvzBmwt7ja8KmPxPH91EkbyGAfPzUISlh
idlhVEhlY75gBckQQrCChMNlZwQLAUoc1MiKsHHOWMWDPsKI8+yzE3ld1+fyo7p8wBCR+Sl1i7wk
Qg+FpKGdXsJzeIsRZuCkewr7GKCtQpLjSendE2GOHFGgsqzlXhm9x830gwzw5d7mV3LJvv9wXxuK
rzjv3e374ghn6wLEq0DVsAquuIb4F/9GAVaFZNt2Phj4jd9kFGLdd13cccP4AjyLyDE5J9VPOT8k
cBXDEz4MT4w8QTuGMvSkuPVGaIek0BUWLc9xMefLv3Kh0dchOQdAVBXW0SUrsNlxb9EILUkVyVL6
opd9dB/oioeseAQrrxli5PV1lse9XVuvIdJbdxqMHetCdfCNKf3L6WEjia45rnHclPG5Oz/jyjUa
oHZqI8r47f/z1mbXGZbovFvyzbg52tKnb+HliLKHO0PIBEHOY1whZkHcxNAjMj63jYP1KEJSi9Xc
KThzJ/OYB5/0woTX3m17qtXKULbVzgfvyD5OsCKke6DFOhl5pLhyniU5ETPNFMCRUfURCJzCo904
fXANz3SQ4t4seuJpzxQDu/e4xFT4XVPjYE+wRWJdMsk9muxdlPBAgq8hI4qchwzxM7g4Fx1N6aGt
iehyYZJYL1S/8J5zhWN5sZEfxdDYfSWXoOD47pQkFRw+925FycC9z27sObUDWfzXYrmZvo/6HXPX
HhePVZf7Pz18c01ndwYS/S42EBfe4fZAe7AjHL4q/xJ2WZDbKaAa9gdeguBHNh1EbJgQ7ZQMoUNh
9rfsSAd0Zb/qLiVjy+KhRjgestrXB4OvdrL+lilKCni8+siEG8yR+qzzsRDdFMsQSjcZlVS2fGAR
YT4a7mM2JBTMU6g4zVbE5r/vDu96hb6mznjsqaR/TD6DVyqR428oeUxRyMug5oDAsUEbxhyl+xtA
CgvtkbUSdJprGCgEVwiMuCEJDiAvo2L6kbCiinIbMVMVd7BT/fiXoJwPeQSIvIGUT/5EBeJgunef
c3EIHbK0NU4v5RH/RuQUD3bqU5e9lIWli/foJfysca6Of6MH2ThxocHFiZuszWv27unr5ucx23Ao
W/FTdr4rfqbyl3f68d9YxLbnHI//Ir75PY5j9JlLapAvT7zznVy/TV7JbYKxKQziZRHlWHm8f67B
cDPEAfaVNI4yrWIxyD5CBCZywV4bXwO5OWYnBW71ACeUqbzRf2bha56fMmpBYFXjh9hsnmCu4rYj
C8S+pjxOLvLrLpDAqm8W1Lb2HuRG90Ab+BbC1Qhby+MUW8xlLwC7Ovzop/U+HASDWT4FTT+72I9J
N1nRybpZAK92fW80pVJ8pNn4oZyFVVsKPssaQIDp+KrPCgLsEOCL13Mu9icQd0k4my5mUoHiDn34
XL7CATSQO1a2Eu9h8b4RNzOwNlEmAGJmCsWKg7sK+pDeFJzdRxaFm7Vw1QbTO+3jExNzKEIgaBGY
Br3gvR3isImRC3SuZ4ZmxellR+y4YUWaRwy/n1Bf5qheoODBweRQ4HvJLxwPEn55kPN5Cyfnvjn0
K+tOFQ2e3Ahc8SkFrwf88TVp/L1TIKzuTxDbhF3oclDrwAULFQKUcahG+Cukq6S3hT+K+q0ZtykN
9ZwBbCxyj4gZOHCy7YDjX7Dsux0s2PAxABE3LuGo3VF1izHZZXK0bFM0K/59fYorpgk5R7NOkaJD
LHk6B/vl43Efvjk/1esxBdglwLTBmDhXkAND3DA7QHy6DCRy6sb399C4COhk9p5efWios8f6/xF2
ZsuNYtsW/SIi6JtXetS3lu0XwnLKNBIgAZJAX3/H9nk5N29F3TgnsjIrXbaEYO+115pzzPMKWPI7
fNO1/F3H0BbXsMgnxKGuuv0QG4EKwFF3yWSGoUz8ZAA9NLDQTkoY+5iie2faqmD6mGTnkWpQfDyP
kE8SOJ0IONoJ/cAQNgsxLIhwIOOAy0ciAlNqpm7aXwLZDfwGsJcGGfrL9kn6IByrXzy+CB+5DFSZ
Pr+BGqnZ3giGGtiRToiGm2/IpWq/8oGsQu/CsJ/RPdmALFsbBRHArlF9UoC0py/RpGfdQmtcBx2C
FDRspAMAeabUzsXXEFciOQui5AqoTLmv8fVUky3ZWEH+lWG7Wjczy7swHBQxwYD501j6JEN7nu5k
Lnr7c9Y8ba2DdrA85eLLGYpDgv68Ea70a618jsvX4v7xJPlaIOVXXNk/zoYeNxtQTDL7WlrUAOur
fXsUIfREZu1p52dM0T+IGkSmKs8JgE56zjwi8Z4pC/sBylVWIgqz59yYVXE1eR3TFbhDBDFE8nYn
9GVUJPVWOIYAQBxLTPGw3RNjkf4h8SlzgSJOibtF1iWcgTLGPZWIXNEhXKQ7/qFtDO57Ec/KT3PC
/mhszkhOqzl/p38Ue1GkHPpDR0CwoAO/DjWID9IPl7d982nFT5ZGVKjC+4xj/qva1MvxhLXzUyPM
nvXQmVrT6pM7f0I6XLq7ilUqJca+ld3HkcCw4fCIySzkyU1nOI1pG5ur6iREo4I2RbkzhUF20mj4
HkoswCJN5Uob6o5CtlzaH7BwPb50AWhgOhBELv4TOPvryzbl+usMSdgLPZrI62Gazcs3e+Vs9K26
BG/1YNIwd/asCXG+haA70+GaX6bDxlzChWS9eIYQYrfK+sUYxllQr2UzOvP61ggUljKMuVAgtQj4
H486C5THbJ/Wvw3Qn2ebwe4TwYUJEpU4Xg4puzEUfKuUwzgUY9YIFZnAuLTmFhKmfJHGyqKYO5uW
BzNjNVNZGWucPQ6rD/7f2YCjGA4pJeIN+au5FXYG0nwDmCLTPr77M6KxIP8y1uCvqwRSM99x0jKz
F3901hlYVT0WXiqGb9hdBDKjXfyi2VlpHRh9rGqhsrbmT4S12iS4vGlcA5ZkYD42kM00trcwAVng
CIeG3/Xr/mOVoFTF4OHMkQwD2bNX8gfXH1yRvbJhymoTQEGQQwBlxiwVrBxSWIR2OM5GTDHZn/NK
+5HWzvrxJl4iuFSfrnJH/UO4BA9tzT/UdyBm17crWVDzIgHKHfVTg5MArYg1DW4Athn7zsol+pS0
BiXKQLfaAlrLKACJITZKOkCwfHDhYIrm/DNH4sIHpuD2PtPpITaBLW/wDifbF1uEui2QLt8xjDT8
99bchF/BqgE/5xpagHwZFPgq+5u5zAlHvs9wgiflQoEQyRaj4MLNZjLkex70yXmfzYtZDlmWEeGy
g+R7WZCsoS+1tTEXBl9aKIyxCkpCCoT4xffg9W5JboYpbfK9OOvBE5Vx+DYEQIOohbn+m/aQbtMt
FGt5ST4XPuG9vJSXJBqQEUHYGp/F5ZDxa0n0jLOQvA6fwBXiIWXyoqLFVLBpD+7AJXMYtZS+gfbD
YAtmK8X8V0/P3MFnOMXsJLhkiAjzDK+c9qjnBmzmYvO1uFHGFV+NHV6LiJBGjKZ/p1ttzWsGpbm8
sD8XQDVTIgTSPjLWRDuCWl6Sb3LzV0T+Lp299pvHLdDXBRz6PARAXdPlIWtrnn1SN20LkgTrLS20
ibWxqbPz7TWuY3vXx9q64eMZv02eT2GENtYymHm19hqJw2w9hS4PFRumdjIGBe+KzRt3tMbzns1u
79paXVqs7OJzYrtG8ConrB+cl7qTgni3mDw8fOHc5WfQWwTgcMXAa4G4FARjyWtBAyAMFMo9oKMa
KRLXWHynLLHmpMhTdlDnzm5EYJ45xJVvDVRu+NS8Cq6Ovux/LF4wyUzUQ8PBIDZB5p6z5ncCynre
rBqciczOJtmaFR2804OHzV6JHzLQA9VCnaeAr4Mra2FQwRTD759UBJQwwT1RqFkREqhJxWRQBUr2
iuivvyClCo4xhFY05dyGyETLWAnM0EQEiXhsc4ZuAAY11MDiviakXoWi4il4NfB0WYVHPk9z6UxG
X2P5kwnDgIu1uBxYBlfm7Ay77BHMvMNh8FpBzNqkMTf+V/5mRBqZJoLaRugpr51gTt7llbakyVOq
BQ8M+KJiw/vHc1ouZIiCxWxYi4+RGhHkuTjeirfCkstlVpMnz0K2Y1sf34HuvgHAnvLZikdblH3b
HHoOBgJoQPmGMi4E5ZNwtDGxFVUH8aGVG4ekdx1VJV8AE5BFKmnRSaKVQ5h9nVsTjbUV7vF08IzN
NbYCZc3VZ+XIJkNMlmwuuN9TAW/DUwb8V5rL79TIS6LjZ5CspjU2N6HSa/d3jH9IukL5gBVze2bZ
fkwubxRvfoUOUp5e4czaYQMBC70tH9JlSuMg1kBv6QFPAQ6KAqHhay60rGh10cTeAAMDsdxIeAKH
t3xTkaMBXPqbB21dIe7dXL+oE5cWQvLLnrYjlkQzucKte0yI5CB0AfT7Kk3OUeR4EukW1kIEw2vr
K/+64PKbMxI8I86qUx2LHtfFAgp+TniaEyJsYgpDlnSCRPZ6wstd2C6xIFAqeJToJvEoxGXYcM9U
9BR0H60NdDEg0IkSQYYk2VXaYMsRflz4jK/NlUdaFCgN9zmjI8ikJH2vrhSjGmk46ioFukCjJ0iT
Yq2ztdmipoYjjAaTV2RhFT9Hp0ecJs08548FM49aZDm79go13kLwwHlZX+AzplbAaSa2V4wziLnv
+NQ4zfDVZ1gRLx4sDZkrUGG/ZpPsoUGiwOFeqthA2nnLD7oRZqGGIzCTdn5nbDAe0JjGBPSg6yuW
RmKBGRUFvw5yV01EqZ+y8XZsENyJGwawZBTrEVhf4H1SDNktQOYIfk1mmweEgG6brQRk9TgDgs1a
c0c1rYYmr4sABEGqw6vLYGMtUMbohtGGSvx8oCDgxAdu2W4mo9wBp7Ex0IFeuF/ufEApDzGHoEBe
Aolf9QduBAoCIgxWKkNvQb8ThIExunEngjvhb8rYnF7mz+nANklhz07AiJf4FeHlLRmr5ALt7Arm
OoUJq4vwnCKynxMltM2ijPuVkHKIymxbtK5swNwcSIt1dSpMBCu32T0RpAluyl1/yPaXA2kDrsUd
z+KWEzjQJyYbmskFtAmfAMy2RDMaA4hBpQtLOVE/jIVgWmgLY6GxLtnIZyoOKmdo3B1YMhmhrwRL
kY0NCUAK5J48AbH8BrRnOGfCZGbdFGJZHRw/hJa55d38c3LgTLi8JbwaFBoa80QZ16j48ia8Qv7H
SnDqEsIboOyvBkhVHZsDr4adzIDPyNrK+VVknRj8rp8PAVvGDh4y5iVOccDazdBGqOxMOqxPWBXI
zKXca6fd7IIiHsc035g9KRJBNdzu3L14uLj9eanE8tQBWU+cFa2FTgIBd1342MDPR94BeGyJG3h6
3QucjNC83xmBFUuVXy97fcP4av6gzMk3iE1EoaVvWxZLg3feIzTmVkM2bwXtsUUHjfN9eTmh5Q7q
g7kq9jXWFHCtB0wAgckGiICZjqwK3WWAayOtzbD+ujAu4jh0n6G/5gguiOrDMeOdVfQerQVp0Bw1
31D1zq1dzfn9QqfZTMq3jjKVJ3165uHpQk5OEx7j2coVfNaUAzmhARtup0hfdZh/i60EFA8rSyCs
CsIlfyPFBxMT/lioocx2pnIs+IpaYGJ1NhJzw1CRHZjKi8NzTRMBWs5S/s5Yps6sF+2UlRkPDqlK
yeWNuofFhtpiSoMiPrM5gZsP8VXwP1EmigCQfMEhnu0wX6LOjnCfs7+wDLF91iRjSGvxJ4dWBtqe
GLu/g00RaF9MaiqsYSpuoGlWcsFSWibKKltivQruTDvB/vkFRwiUxGsDvLqxPrM8PWcdYmKiI5gD
9pyOUloE7JVkEUjMMGWugLBAP6dmAJMQbriW4PnBrJ/TI/2df4JN4fOclus2YgPakW8SsT1xULnx
nFDAQwvnNODf3cnLA0v0mxmCMcB7sfEJLwUOCVx1VQiJb02KVAKX2VkJhTf8It4H0C4Ad+J9QXfH
XF3yvVR69SC/uMc5MrD0iLsrp1qo6BDQPGBpbVD16wifxQKXQ1RVmZCkeEXhaXgjHtCH0OTjNHyA
UcS8TKVDkzi4RUek9DUur2bB38b45Zl9PnBDsBAzURavRUOfOiAtfSwt7I+vGD8mE2JAhsnIVYGU
ChdagmEkZsFqxPSDze40R3cJ7hrnignNhwHO76/CfH0O71xahtY46aAKA9Mf+Va4x5HhKghxc6iD
OUsNQFDuhBvPozDM431hsYKVHmnYK0aSNlTSUYiW56OHC0hyB/bReZ0Yvg18zvCZQIhUCtYYB3hI
RtOZgRPGjtZX2fsBzftQG3+hSWp0wZ4lLLJiv7LCjldX8ZZK7jmk92sQnVMlNEKyq4GM3PlobkHH
+3riU35g0+CD4Oemkbno8d2AhGHY1HM59EXP1+S8YzhF07PHAIXcIe5AALrsnLgYhJyfUdZasI0v
e0bXnAf4FasIg3PYnpUPjCvEdQBsDpsEH1CJxQ7/A+CKGi85SuIpjiGcni3cmML2mO9QYGtxvaSl
EUnISYGKGz7IKCw40ocg3ki8B5uht2AXC7oyt9iB5QNAR7Zg/AN+BoGi7GX4cZ0Ymxv2UUzTvEVh
7sb8gFUYq++ETRbL9w02PFws7EfCSa99SDN5gVIAnSL01gUMebyH1k58qFf4uRfMKHz8fs1We8PI
qSXWqjmUIlNInRbfEJLm7Mv8a0RSyBVs2FMVyThYRYBBNji/wd3PZXyezqzB12mBReAB34q0FwEc
zkgrNAgAGEmEUQHlgtHAnJbTPHvQAWwnz4TT1YEXsBDXm4VuZ5I8FpCssGh2FouLiphfZeHqdmeG
85eNxcldDenzb0w6WSKmCDAwUcGuylmEeAyx5kvr9FtkbPRfJMGT27iggqC4b5A3O+Q43EIBCm6p
MFssIs22WDL0wgvK5RHMBcpgnXpTpECMM+UNiu+ihM5KDhCn9YojwEuc0zhyw6aanJfxCF2tgAKp
QwTBaLahIOYEKFhmGeTkpRLbby3N4GxdnEr+RI7qFKzgpjrlW4ZOk8e0/08/ltKQTgO9ZxhnG53u
zADsT1r0ZIxJkLrv3K+4fsS2HkIgvtmu8BS3+/NSVbx83QJ7a+fl2QcrglMGzAgQlPOy5+8hzZ1B
WqJEoRXRgtjNpqg6/HRy4Za3hQecPAZ0kbcYiQkUsVdo/rLFEKKsJG4VEztKc7Q35R5TpSjq5SO3
BYE+JulFUNiol0UKzmVz58N8ANyElIL17reLAGuDJTV4IFqcbEyaNSYLb5NQcKJlQTwgClgifkqK
LKzOv8E3d9/y+FBRuzg8bFdP9zmOU46SIAKr6QFmF1rbrMMhINYc5CvjtNj25FWKs73qF4RJwDam
caGgQXU8AknEbTQd2QIYSFpY/IhSomBL/Q5xM5UM8UU3ihBuHVoorIkjaT8VpI2RaSnQI/eDhDte
L7cy5TLN81AobXgH03JZLultxphHeKXiidN4v+xWfEwiywQGCsdlejWBCOVRORuI2UHGbsdt59NZ
pcS88j9gOiwb7Gv4gXLvOgOAReVvvqdIi8AxV2xcpk/kKg0aNk48NSXfgKeF3puo7QcAgw0JQJYn
QrqcNT+IMqZipTaXKdvsec35invJAusquL85a2INWZf9Ab7rjE42C/bNF6ktT06GRDGFKQxAlUKZ
YpmHsuKcS+ppTCc7nxgrnJaInGyUk4JyLep1h4sqqLhPtsbzsptmuLluvhqW6+dU/d20Mnys1NnU
bny7ZU0giqW5quUajDqpPnmkLf/JxbtgyYV0jZB98Kel11ANWxGDYi8nzZiDMPIKfAbGAlEq79Wk
cLtxEK9JSpIpIM48ndncBFSIjV8Avzg0lTzLHOVoLoM+iDr0wkqccmKCl0e8WYaNC3lDpAtzYXJ9
O3OsY8QxaSgmOgJLb5xnLm8FP6lZYjdZPigjPsjWwf7UUvciwz6k1HQ1y0RJ8gvbI2+ZK8o+rfrY
nwHM4bybn3dVwlmOSQYVT1xw/q92GDpZCtNNG1GvJwIZbrJA2myyl9/iFy8izysMmYnFjcimACko
nzeHhtk8M+IQ1x0D6fdsMf4Y4eCjmGByAI449WC9w8IBxIR/z6QVLPC6KgqJcUI9thduNYlj3mNu
CIAKgIgUq7U4EHGC3kAMWtSsL5cJvmfI2eM05fYS2D+I+mzb5oKbDT7ThY8QFRqwwdT7Iwofk5AB
XMAEuQzzYkmFNWO3nqDmI13ssS/X2KHTxR0/uRRawLwbHttn3LOFQ3lx2f6ClrwKIWS4sLkQoQbZ
8T9AQriicUnTFcw5R79sa3DOz5YNqjlnJZZtMgY2KdIR4U7n2sScNdi5lraAN06sLfIT+hMj8Sol
e5XJanBZPHkkNQ8ZrPjMdMroR/CgH8kBGnw3nxm4drJlGFbBx8Si29CbZ/Hl2yDFoBBwKHOwCpLT
Qe7xAdgAqVXEWFjU4k/ye2xaueT9GHSYsVLjp97WJ3yGkJwNsJgZCY0biqYFooVEGHWhEsFEark9
mTDMpU2PKsX4TSCBRUnm8epGWSvxsojsWGUh3nnqLB1IBWMm1idqrsBGbFh1CPcFoVwLO6FgYK5L
PVXQGWgmHawl8FO0kEnZ47xC6hcN2A7KyzNqmSujTUhAFB3zVQ1DRSfwRxSVSsyE5U7zFNQgnblr
wPkvSMUPLlA8Ke/YyoEMvzmKD6xF2jIsJyxFzMydrcAF2+Sp/cBcG76RX64bULigLKHHij//hzdr
o8bMwdloYGCxpS9xC00F/0BgcUHXzIju3aKPEuSVcWLOu1ic2Fjq8AzXsK4of1ZQFLkuzVFglq50
axV4OKbHexMven2hz1tQw/JxxgKQmgcFYluejgwZ/pNnUxi7Ze5Dlku6gznFDe2O5cgdAHOMMws8
13nmSZjIL5QAgpEm9p5yd/UJznrDCEj5IAjS9d52ablQ+pmbJ3eyQ5IPz9C6AchvrIBHs1XDP8W8
WsJ7QNnoC+KXvRAl3vAOdAceXLEAMYGMFRItUp5q/jjY0WVHYfnbFmOnYpkj7G1dTMqwXpY+7Gju
mJcAJFM8YUUXdL0JJTNoJFHkittDjhCBARLV3rMYFKfQb9IcBB3F7kuhiurqBkYaQSQ46TtRhg7e
15x3YVFec6jkHn9ijaPAjtIk9zhNnGDfcp5paSBdWHTqPR5XDAMc+XoEMTVh1Hn4VhJ5UBxMEL1C
eKagNUV6CJ5cYo+krU7Htvhlqspch1s0emA3XDspgpRNroiO2FcQnumcDV4hySLs8dlSYHQF4vGF
516mI50vOw41TlhQ1wNjRfdihSlPmMknDUqK5U4IxFoEbSUXAWlTBOtjaUZqJPg66KK4VygxAMyB
tvLXxMZzHe/kC2HvirgSPg13yDagZTacniAe3olPyMWm+zsUuKylFWkIIO9oeVJrl6yUwAHWbGsc
l2xceTxv6iJHj4xAiL3RjOlhrh2QwTdxr65Et4KuRY7JH+gPxb6w0faTYU1XYk7rPxGtBELZIPbR
SXDpCbL5CKdwtSz8dJq99/uWhA2aqRgZoEjdCMXK6UqJGwFKH3MnK6FK+D1uQ1lZj7GImxM3vpTc
pwNnMX7PVQWWx4OQbUsWIUEYEz7oMX5yc4hjqkWhyC0WVy6C5kA8V5BAEwWU4TjJVy23BYUkL3iA
psTNBvWaiSD0ec4vsdm7gg/x5Lpdf/31wPWAPtxo6lIh7gVJ4D/cAbox3mXJAC3Spg9aiaiSA4vR
ex+QVs5hk3Yb7YYrW7E42Y5TQ6SoBb9wLEwppBvHZ9ykV0jgD/H2L249G5Bgo4TCNysAouZv8gJb
2QE6AvRXsQlCXot1NmkRkkcawjz7ThfSHxsqvsGmgkHVgpIoUfqyB7L/NjRU2OCYIXLc3Auog4he
GOlDoPiOy31HZAugQOA29Ciom35UsKVcc8iwq5fkWjvKASZhtDQCXiwYxFj3EuUI9iccXTvgEaQ2
IiECnwHUbDI2Il5CvyeAcZJxbUW4BR8JzEM8RBQ0NGoZ+weswxaBLyN8/84XGyJTR9yfCk0Omv60
Eu/8JPKd4GaELcC9BhVmzwGi8in1YRc4LI0vD1QBdDeFo6c0LVjXxN8SZkqJWU5o6YekJs73yqT8
GkUwCr1XOwBrSlHPiS0qKKbZGCZZ0lJTYmDnkdDhU114DOD9wwjmjA+z/TY3QYAOfzRqljximedu
GoBkApj8EC0KWDBMTMeEDx98tMgAHaeATegS83eCs8W03D0vIcd5yB0naM6D89HwZN7NxPO2ew+W
SL4WzQ/GRZCkaoTpKYWPOM3VA3QTOnochSib1xkrHGcY9hJwCVz8O5/Xb13EFkGAhjgVs8djW4PR
SPeHzg3H0hUVG7IIMZ6wIl4JB8WR7wUyicrF8OkxeTk4Dw5krKwd0Z3c5YHAbQC7YQ8ZgPSJvHT0
fDSaSz4aQYAEdMANwQH497+CaR1xmKaVYoYOvxJpyY1hcWFbVhdKetE8YVU+ExDDz2XKW9L11Th5
0KhgzRaTbuEISTlP8RifvVRw8Ojc86YjElRYoMTBhBiU8MYWyJMRsMnynwMkI30C5hFwCIu37Mwo
BVlBWPoBgVkz0AeBEBvRbCZ+LCWzQqBjOU6yKKVB9iZwOvlJHH8kPs+RmR8hwRMVjeeV/Zj0lg9M
q+YGAIpoGDGackARUyCy7IBiZsKvMjh/TStI4kzbuIrkhvC3V856lwmWmZFNjM4IiSHWCsk2tyWv
+stilb/Cs1GAD9KJeZfgJ5anm8Db/hZkDMT+3Qyj6f9gKVJM2TAsx3R0RRd//1+Wok7TzGunvOq9
kFIbaGNROGMHuoBBIMTVyzjl2j4wgVj+cDySfT3xVCJ7HkGvDQHFKvZ3Etp4mv/9hZnCg/O31+m/
X9hf3IBrX9hqaqr1/gXj7xldaiyu3As8aGzJHKluNLFIScQ+GQ8fii8FR9iOv/Oom9e5PYxyumDU
GwKWk81Y7ZArAGxiAiXSO9GbTtoD4cjsRlTfnsJpUUQcoWzqPGKAIN5kdA///T2p/2Qj++/39Jeb
zTatPH8MvCeWWSaD4yks2ZOBl0YiznkIpOTME6C6OZW4uvn3H66Y/0RiUHVTNyxNgZChav/7o3as
S6dXZl8Ds6Yu3tb+a2r/lodQWzhaiUMTwnb2xCeieIPuYvM5xC+3JbWmY2m9LWrETcUEIwhqpify
6fSDymjZdxxe8YzoWL9jZLMLVPeUMOf5K079He0BTus2YW7M64iXuvwwnSEpj3xxnn9atfR0WfvR
1wMCLMLLxg5BTrFAUMeIaNIrp93xDyK9xS1krkZVR7IYxIao8MCdBC/X9DqSvzrc6Qp8ZcZ87sN7
0IFnmlCFOTlCXz2LAxl0hycFEtsUAC3vil/UYlBMI4OjuFhL6BJHdMkxhEjLB0zsEq867joayzwD
0h0fuQYmtXgHyEHD/BFC80qgD9HD/fePSf8H/ofx35/SXw9kNmjn/p7f6/1N2FB62K9nZFDFmvoY
5gNIQb9cNuwzR1FScX2CG7NLHeaTCDvkSXRFuWZx6DDnTvJxIwLVWb9wMWNxZhRAUenSOAT89O8v
WzX+6d5WHd0wZUd3ZN3463XnZpcXr9So9jmlYg2WoAKrSiRM1O27s4sViFML/Tv4CpfEOTA/oHPL
Y6Z48fs9gBmEjPv5iSeE2pu9mr2dhaY2SaAPLhtSaWMtqZALolsXkEfWc/pg1arEUABbk1JNUOlg
Y3feY1rty68H4o6r7CKVRWvbJpzq9B8CQrGZdK4zhXMeD8f+6mONmEv4qYqTNrV/0ovb40CfohE7
z6uTglTM9HATxM8v8kMYvJrkbzlMtPWVtXgxE2LIhLPL9kE4MI8Kn5QYTySlOt8X8n4//b64Mi0x
IuH29LG8/JNJH/ilhgoIx34IMRf8TAlEOYMlkwcMKbDBCSw00g6R+e0GqcjJC1jHqBWkdYH6SXfP
Ea0cUunAZvERc/Fo1ItyCmYbkqPlHUcw1hrkZmQXHOwPxCS0GjNAkNeNFEk3XhJmg2WzSxtXPCR+
/smUiekVtQM9Muxim3Z9XTw+m9+p1pPtNP2CG01V8sLwaQcAEQJtpX82QXNM143Mslzuf/MbvBKU
UEkcvMhE+fcbTFH/aflyTEXRHNvSNFv/a/FUCvk6trLCOBRgp0jy0YOSpXJnbLON5HNAWdO64Y1j
8FpSaA4kmxZfuJOQx9+/XjlkKnJEiXbgTnlvKKKu7lgHxruEp8gIxUBidGv29e/UwOgEnaDbO7KH
eOLGNFpxn7qPPXyYaqw4Ryr1qU4d/sXZPLjzPU2EgYgj3szvGoR9xT3E+onEqyY6jkyS9k1+H79F
GYiWhth7+8NhLl4iVCw3xjw/Zo2LBMO/xiQ0cwxgCDA8YaDpm8vihcap+KNSutX0aWLc/tcX7lmw
Ukl3VGj5OCs63Use+UmdsRdyYez/Z+ewzX9ckxzLoURQVdtW//LLlq9Mye+OXu3T+e1FGBCe1js7
gjCJYWjiJKp9ExuKGZpZERXYJVK+qx/15ple/wdRRoIJ4fWNq2A03PQSYF5+8KQy5QIDMycG7tOZ
DVjvkZLeXGIWOexwLE6xVODZeuGBKKHO4JIBIL3l0bwQAnYwHa9pPYN2JKJvesOd++zc/NviZmy8
7FSPvuPAlfBHNA508YlB7Lwzvlpysc5uT9cdxODUeqGMUUACI+41OKXYbr3E1Hhzhz9CPqbym0Sl
H8DxjzM9/YwxuA1uA/AGXiy321zZ8eqD6vN8EnqmfqJZnvRVUhfudLJDDE9yPKtDfmugpxk5fjm+
knrZ/GGHN2UqP2IV8b0StLwII+rRlQS4DRn/4dQn16fwFBWntVuzBrxC1lLIspCnAPDnECLHgInL
vqZLwA3Pgnt1X0fe7in1byfkXL75Y04Yh3yUodF5EGZh7KueEYKNok+LLgf5/3pneZMhkmEwjrOK
G17zuNHzeziiD57qkTU18e/AIOkPxFBtzQnpqoNbonSrEAaMdxfNNJLSo8qRHSQREg0ovST3hfre
op+FgRz0UAQ5cqKhSZW1wOlcKQ/H0tca39nIK8Jw7t6Tt/r0+DcXrKSZl7+zpHLKxhcFUYFVVt9x
lZ5fNA8b6j77Z6Cj0AbtFO/aZzF/fuBLos9Jr+en+dRF2CB5e8lzg5VW8WlaPt+1BUPszr2Q4oLO
VkLRbWCm2Bgb6BDp06u4Jags9LuHdAWb97v5dMsjWlW8E29UuqHyRq1yT+iMfZHi6T8+eubj7TtN
/W+EO5WX4bOcl3inbB/Sbqgfz39k9j0yI/Cuh5XqZpew0IPB9Cv6A72HIPSOhR6xS74pyF4z/YeB
HBld190bNS9dKpHzpWN2LHx5p4fjO2IEWCesYnSonnAW4MUBnEeAP32cnAlnyC3C5IZS1g5Rymso
M7+hZm8pjhbye7bTyZrEfumjaRK3PXLTJ2rg+oz3XnyxMRnDPnP7H4WHlDP6IOLW+5/2s4sJoSdl
wy1ZSYmPHUlrQGKQX1zl6l0ZnuVo96PWRblJoLgL023ev9EdcdxqPQZEkscEj+ou+/ZPHvGDkBAs
uZLXLynQjvwwKSqAq5PheIXWLXB6BPViwidAh+Db8QAs/O61W/sHehvNNtYauqbPp4fFlm8aDjvp
u11dMUJ9DDtcdH2C913mQuL1LnxStKw/Fz6BQCXzaMPxjeCebgKKMpQJjkIhONFW/fcIKKx2ARVf
ZpDrB7ebtieZafRddh1MEnePkgGD7P48kpRy++gFTqhbsO/gwGE4O3o1T4pEIcsMCG+Op7MagiXV
XHgb5afz1t6XZxDllpsBc/tk0PypkXxKPUALnQhG3AUv/36Evhd2hyF5fYD1oLtocEwFJB7e3qrC
u091+h20XPhJf9AwhLcyHLf6gRyKfu+c7uLm4964gHJTkSSHsEXM/dV77sArAncjKnBnXAntQmbZ
QbNCHyzW59sBHzQm4Al1E06ucvWc21dK6ctuCAl4f4JLwliMBAUkgM8rgcwVtR/17ozgtwqQ98FJ
+dBPt46Yb3HVR8bvxvLFlgrLGhEYiGlo+J3iNZ0nsYVCG3iHYEpQGGMgTH+Dg2mYfZe74/FZnWkQ
peKFwuSLUtOvvznoK3/OPyVZNzcKSfVzLD36TpzN6nlHJPWKsxoFVxdwhVgBS/oKHbdbf6MR/tpn
Nh0QSISR9U4HGqfOBFta1HxUYmrKmBRGp3GyGIU/sXt7VxbtD8K7b64IoUYkQrO/ZPyXWFAhUcni
vDvIa+3mUlQQ81O7Po1oWnpy8t2/CXkhqoI+AmHg8mLsgzxrv2BPEsMxv//pP5WT4Ygnd55+WgRZ
UY0KnqTBcpLH3E9Sou1fGAA/zx8UdLTs4VKXvJCM6FUavzhFP+FCEceOHmEqo6MvPAsq4LLA6YGK
iDnCg8FQhzHhhIr7o8cg+og7QF7hCzQLzazdmXNvs+24OTFfCBLPrmGCZm0tRpvDnqlXwn1oTR5v
yBH4pED7DERP53teRrFtT2ig/r2Q+z0I/H2w11Ub0KGjUmrIf9VxhW7pr0o7cwxNAyPbmPua5Z9k
xFhn5aJYb4nkg3yYrp+Wr49e8yOs+ECF+Fdollq/Yy+eh9VpiMX91Hi5Qt0Q2Ej40OSrfzSCrhOS
YXI0oCxk2G/An+AdSWbOa9lbwl40ckjKwgGOFI3CypWPoG7+/U06/8CiNHRN/N+2TP75V8Vk6IqS
SQ/epHXzW8Jl3/HIc8ePjKvZgSzPHL2z8Nvmx1FyGToII83d8F4HbYoFaJHKCAkL3b2d7N4vCOa1
Auw9dw3kzaxFFo6nBxDPvGQU+tYzTsOazbHg5WV/Cm9EoOlr+L8ACr1OLAoK6LbSO5+kYwNfnnWD
wwHE2K9zHrSs6XhCNe+KZzH3HNvXTspeRvVBQZ8dKyLJr75youN91J7g2VpeD4W33yvh0wqVLWlC
cBRLKbxYwaCLIT4ej6eX/3/X0/hHjKRO60LXLMeyzb+r/2c73Dutzuo9gPdyVteeGTld8CD5Tzj4
3+6oX4zwwqjx5vdkxqkuS0zF8ZmOPpzAJf7ZvguIler9/u5qnOfR4DQLm0HqT4uz9A0H/APS/e27
qwRejRMDaAZL8smgJf+XRL0CZWBN8heoJsV/nifqa54pkxsnOTkakPGRi3jkLGTCNXn8PAsq3XRq
3T5b8MvOFO+ttKAmHEa/tEMDwri+dJrae75Kz8E99uq3an20nHWXb+sXCGFGKecb5VwPnQ3qNmU+
kqzac45WNS8Qu3Nr1MdWxQ6Kq9jwi8F7GJGlBI3XGAfdnp3pT5hQ74ykQXrBxBOxXBEapENq8QC0
u/XS2lUWMrXOI2yUDHD61c0d1Xs2tf8s35xmosNftHdOOr2hcHt6RfFd3D5NjAAwy9CigGVIMVY/
iNpRPHWPC5ZkFR7j0m2DdHtHs9L55ZQtnjuo2Em2Z9n+M3UvFJ4MzSK412f0lj/sbsx/sKI1oKsZ
JOwc2JmSm6Et70L1Xc9RXGiMYb6bLnZMN3tnzbNu3q0P0neU2nzDzlUfbmvyObkdwI0V518ZAXRt
0PRnCOfLTnSha8Cajx72RVNFpz90WchURAeTO9htj8bBaF354r0oT0ZwPEqUb85/+p+KskZ1zx8k
PzE1YK9gtag4JTgeY4P1YzMMYrW04QBS76QBzaU7MAVGBkGKhuT6QUjdofq4MsksvmguH6S4FEnk
KLvYYk6Ff3W826y4ujZDrN8R1urZefdlY6sur6cPzvrsvuOn9Y/N+bXNUVjjJcuDa8PpB9u5s9ct
TjO0NTZDkq2fg5fOGKJuq1NKgOjROUKymVsIRspj4z3nVfSgAN7ht/Pbn5YwdZakwsWYEOZ/RtTY
WNwod6D+RaAIGk864h2CR5e62oSkCuuFG81DiFv5dA0gnudE1QTZR7E1bsSjtXfYTua7YoSc32xS
3Gm7yjveW3fgjKjOJT0gmo9xL/JhLK/tRoeti0sQGPrxdYKxjUPsOHwajveYj51H+NrO2VLkXE86
wWq2p7OmUa/TvdHc2g7YMAwOFe0nLugTp8ka2/+buadnT/PwwdiYZdamkaQEN8fvzyGZfSREpx4F
l7J6/tQfvBLUDmPYkKF215kgN4hDWApZB3tPA0/08B3Nl3aXc/BE8Er6F+dVhh7kRw3iqMreXYTO
rgM+OUCvum+11eu9OOiAWMMRtgNpv5wTM0+mhzgz3x9RMSImphYiemLZYtInXBAi6R15S+8T0WMi
7+cMTLU9Kw6XyuPU5whfvzwBTQmAJf3iS6sbY+Vr6SuleGWcXShWpE1d+t1lfmekkyP0pcGm8R0Z
QUPP4kvIuVbCs54MjwDILYkCL8U1W+/f97vfMcHfmzptS8uC80uPRhHdwf8aI7yMW6fk+ava23uK
4MsdoQtr3vBebGAG3Dkf5B4rLuhT8q9nBZgyBILap0xDn8nOEQBfofvSCFsUKlRFpgOKfAReT9p3
gDEzT608++wV3zxwxhfnBZXW3DbVo39/F+zN/zB0MDTF1DWFjeb/9JhqqdWyUe7Rv+0gM+2pnPkw
UL688IU6tB5ylwDre+W/vvtvsY/U3kNwFnD4c7A60TE6avj6R4rNyh++FTDmmd+ZvqX53I/XbDKi
bPhiZncYH6zEAQ2QuzGpJVflCALSKXFw+gRPcmwQrFNEo2X4kBfS9i7yiuhOarFp+Bl5AP2KPsXL
lQ7l++XqQpCQrn63pqCgAQkfWaKU57rnqxwG7jwzfGukXGXG8U7lGNkcwA8DTZVXVH+YP2yNF9LF
nG95kS2KaUeI7Kb/H8LOY8d5K4nCT0SAOWyZlHPujdBqtSgxSMzp6eejZ2P8MOyFZ+xOoqjLe6tO
nbAerMY1pqtImTJqCVienWJb+DeoWI/qWHzyIVxAY9DqtaJ9nQeqLeGZ/XGKwxBnVC3aeY6oyJzl
l+sXaJqxk7183KPLbW/dod0bJwrzHof3WQSwaS3qv3ysc++VMzmHK9BO65efvi7ojJ+YPsO91L5o
3kM43rWXD/GkKirC4JBEnraF7u6Fq/SkLMNj43ZYO2Js+Vkr2KngReeb+5dlh4C6X4afHAi20SdP
P/tCBi2nNs13g+cuJFCsXj5DvYXCmXpJnysL6eng3KhsnzuYEzBfI46ITRrtZJJgDe65F301W8x5
igEK+XD47AuZznFWqHTrtJ84xC01uryDcgNi0vc6H6hh59EihfA4QQ2NrxzoRo6DGdrGbS865h5H
TDg+sF9FmzLvM4hD+62wQRtKB8gniLYtcHH5uhMdlNmFipG1LfS2Rnm86n4k5gBvl1JiGwoOViQg
LrsXtwkIZxktVPd9hBFqfFGHWJ0jn+NjBcDxVTWsIUc6yd+fxfvYf9FVxomruiCZefXgkqOQlzRS
RDjqj8CUdvBU6Bz1HowUkuqHc7NSHXNcH/pu9N60S2Mkg0J/i/twI+xDAVdUMobYCoXHk4npcGra
1VpaqNHgSGnM6bSiE35/Opqq/YvJ3Yme8HXHrXRMfPdF7V227h5wQXz6nJAdfI++RKYnPEyc2Hq8
cjakIgJv8MfJlkzddFphIhQMHY2scjp1p26nCR64eFEhBlddFaImlwXHMVmj0459iS4cz65LvtVv
wl5J7TdcgfiAoedYQxOOTr+2083Lx0PTKc+kfwVLMpKnyxCA0r2y1eGHCl/DpGEhXi6lu5Muz7m1
M7G6MTNQvZwgz+/nXePPSDa2aWawSPShSqUYBS79bo41ENRaw0OEPlLsnbj0yj08wSUGNfuS7veD
e0E7M+m2qXRxLQOButI5ja6wcMKRqo5qDFY4UnoXKAPlB3bCE5PVdOP4IKIOleAvZv0nIPHrBvjo
PXlh0lAtcniLhNa/u2mAlBZVbMbj4/B2M9ENGayDpJMJBZzwoc29bt8/Gi0JJGXG6Xyi4YhPNF7A
6TMTz9z2B2H9WfcLui8zdYVLNq7BugBt3muatA6GHmbMGLfBfX68J23gsjg4xTpcAEdAMRaWyBvp
kv52g2OzsMPpPUBwkjnRLVHHErEuuMXf6nZaNpukm7cwojn8xtdf4/LvR4Ei/dNJoGqKaYiKJSnS
AIn/7UBrn1EYyG2THLTAtXYWznfKKTsoLMspYijpVi2Qk3/Blz9oXzBa4D/6DaZYjmra1r7binOO
588pY5cYh7//fm2y8o/HlMZliZaiqob1x2n76jW9jsRXcijPIYONxo3kEROOV+EDk2H+Bt4Or+nU
uuK0nGsMPLBpWxemgwNeerXLe7egHcWCrfBSanHFVSF6AARXflMhAoEfyOYOPZvaplhZRIMQjDCn
/6GAa9gRfxiZsLjgfJKphcbuWAKy/xiMjF/TmOXajBl+Dd7YpG6jNzq1gF0P3Oma2q1+FVc+GmPj
Nmx+1fqqrdmndCe/2ipYF5z6yPm07ImjBN7KqiEWftcSFrZgBNwNVg85ia13zoQKaJmzNEGG3axQ
TT5dayFi/8BuGozkYhpUzlUfpHe0yZtn5HQLTqknsx1HBJ3DNH8eUnOkoJ/xMbm3jnh/4VJHHzFN
7hZHjB2g9Xq6LSjJ0+l+ZNqYH9oSie439YCE6KUPZWkDmolI+0Bus72GIyv5n3jhQTgy7ZJuYakM
Xr/JJdopj7zHaGdY4ro9AC/JDkQv4TA4CI9sDuKuu+q5JK1e/gok9D88VdoxH5hwH0pkkefsrxbk
ID2B7LVv2iaTcZIFndFckDk6ze7qlV+rCF0pMXVfkr+GIg3UhwfpIBBkOup/zR/jqBzCccTg+4s9
InWe9hIYJIJ+92bm/u/L9K9H5M+aUDdlU9YsS9YlcXjE/vYImWaRa6r1Tg5wFLevbx3FU7pCAs8b
JapuCbFkpkwDyD3Z+D9e+Z+ej7+/8h/oS6gIYZ2/0uTQOK1fTtKLdUOJFbk0Pl7n1st0GpQOKlya
+/8ohP/Povi3d/0Hy6IKpI+USLzrxsGJMEUuhQdeTwcEsAuJreFDGUeQCuKpHk4o7IbkNAqtkNhR
2oDoCfDJMAxp6OHtPOeMBMacagMZVuUkKdfUenifPSjpx8TxLQRYMLi3QAsH0NWwJZG2xSW8gdAz
lsi9YISmPrATnELrGYOp6MBQO16FzC7R2W6fL69ZauP0Hm2rr0/r9JADHPH4mqW40OGhWWXA3ybz
uLvli4tom/pvE3lJNKgNKA8a9CiQOuEl84sWM67UC4/CkcqdOn+uoAZiKohZ8YVpU7dut9Gci8pc
dS+uxDucMxRDB2wN98g0Kud5bLcAXMbC3HXr0ksxSHke30c4IL7QOjhLQRiB/G06mIpw2IZLFaW4
fBkUUj1/OXM1UgUmghf7phszlegweQgO1InIWrt7OaW4Uiyqrv6kYtXjMVgrjkxSZyGkOqxIT/CC
TmiSK6xBlBFzitaxlvSnqwrEEbs2UgNIFVaX8ZSHKUnt+AuK2x2nI9GX7forHMPrhBjusp0giQCL
ceCkn16D8oIBDSiticUa4U3ijSyhR4E0fMCvV8SQoU+1jc1z2+zxfRrEEuyMmJsijcC9tbCRm0yw
XgGY8PvIz0ObqYx4dXQD0MhliKrxLYrhLVDY6zYIDMwRWaJLrN6EMeknF34WGJ2fgHIXks3HSEPe
5Gdm5TNw/oEwqpOShBwOlxywJUrh0ifm2bhIhher5FJkD+IeUsA9DO8v+gHKPWHom+ecnnyQ7fz7
oyv/Ex/t74/uHzSSWorVQEs/Ccj09YuQcm0V9LjRxfe3P4iQ6WnBxGfyBWsnKKjbyIGjftG+a6ji
bl3/10byT5wDCgBVlUxF0+U/D9oika7Su4mSQw1YMZIgb2OXgBU+a3EUw4qETM6dxdDoRAHU/hfq
KQ17xZ97yd9f/o8dVIkVy2hMXv6KUzWWnAxhBbsRiFfx2+PL5wRB+bL9909Asv7jRf/YPPM4jOP4
GdPKM+V/WHhvkULJvJtY1Mp/PpiMimPxS7mow0CL9ReOtIu6/PeL+MdlYKiqbiiaLOm6+ccuque9
mryVIj40m3jOkiVd2E+c32jOrLE44zPi9WOcL6VZgIhrUM8DyzWn7GTM//1C/vFm/O06/liOqmam
SpOU8cEwRnHlPSOQGxBUcplBf8jQ/Uz//fX+se40Ca8yRcO0REv/YzoSxK1ZfrKKuz8Szoun6gBN
H5sIPx1oYKb984sJ1r5bZ5ALtmShjbM5gqx7tud/TzIrE9EsXDin+I8nAaj9H5aFaYDxiJpsqLo+
nLl/O82lMoz1NDO5Ezs8xL/l6XtvLhBnUFpYZJYYd5Y/+4jh1NYwAX2f4eLIX03A5HIk7TI0bj89
k9PBL7n3lXk6LydYsx6sHfhKhzqign0Dl8Y2BL/B3q+zsTRHUrCJeqesRgIu6dOEKZgxzwMPyoPR
LXsFcs3gYI5dGQmiaFnp8GR3YfwUD3jJ0DAIU9Fs8VER7vbXmFJeWLkniG7F7DF2iYfpGZS4KItR
xh7VbX9Pns7nFkuuUnhDYugbz0uz86ojHpJcEX0UCBZy4j1djFi7GOvDmB1iPafGviBmnP7PK3/6
HxjWy/RHwH2IqfCkPPdrHlU24k/qWfVEvzUT6fI+6NDHaGYHQMmmQogZ3+YOZ3/4m+G3WT7dRPML
svdoWtlrH/I37JbqEJ5BX+CoNK0b35mABTi/lhgq09ZjYQ4xMxpr+SQo51Y1BOxg9SkQxwFRSnW6
726JydCmDuwQXzUY4Zf2xh+VbmowfmsjxuiQH15YL3VOQ0XKBPBgIEx5fIDZQageSYeOV94/udWW
DVYXC45GROnXFXcDZUlES3wLpgKjT/xgOMsH1AXrKsxt1mniBkAjhgNtSjh0F36tQjN7yFEzLQ3w
E3wSzD01ejuzGOIjjjHwsF5YiJ5fe3FeRmN008vrDkeFnTy/ykPtbm3MuQlJN1+G5HLg7VUfciSO
8GopLlK8Q5MWa9xQcobEEt7XJvuCQwIFIsG6k7AYc5cT/AGEJznwQ6Rl1o6U1MN+cSsspSUMv5xn
LCPSJwSwtU2dVoYi4RbeDDwktL86A5isBp0ByAixijOaj4L+m9CMmHljRzMwjW8Sncr0jQ97Ayuz
WmFnAgFhVVOzpw5TAvADi1TraNwKntTD/WAQKAPdfQsasUbNoGlKhunlBzURYPqlOANZ5G6Fn8y2
77waodQPXBNz1T5kLLv2HaZvAys7mBc/Fj6Zz7GxCX6ThQZ/esS/elnss4Ujw97T8eBr9UDcg/AT
6gWQMs53q6rzKWsYdkjOBSQDgAk234DmE5lrLhq0Esbc9LpbfmCnQcWCMQDBIwXyNkCJ9Kzd41/x
ljX+S7JbSrGXkxHp9SQHWRth6MWqJpf43zdNDmNrOJX+PCpN07RMVYWiJv3Zr2tPM7aaro8PhOTx
AHNcToiPdytm74Kfzml/l9hDuuadTnH2+Qt6bN3az38qMolLLKX7SRc4L5TZ3wwObXkJHWsabemc
e8iVAYwkxFd4VwwutVtrpcausYJVKhMmQ2gxzx8aLgtxGiR6CIWDm7t0hlwh4YYJ8H9WnoMJOzHZ
hismXo9hLTJ0fhCYpHEZZL6g6MKLMBfdhlFFQBincTH0eVx7GSijsQnDWZN6Isv99PIJFj3iOrBB
RozEGtLTvCFLprq3h/S3IAsye3ATjB2ZLMNtoFuVKB3eviXgREFm7xEMexDXskH0PkHKP2ynXOpz
LZxzNO37aMuWE23Le+orM9ETfgY1pgju1Y1fsEO60efx7Hw8H9ihxU3+A8Ytt17L7hgZtvFyXx9X
FZ2IYBEC4ZZEYe+QGb9RWT836JTur5swxGtgBPJe9z7gJTPnJwaJcCJCW/2CQKOzA6AAAl9YDq7I
Ovv7cw8rQ8ZemLGzDtp5N+7h4b0wxxE17SJCgcLBtwC/3mKB4ZKCPOHdCSv1YQCg8vsNI0NSR1HY
IyM64E3iw0kJ9x29Dt7VsIPZZHGfDBAQ0Kf7uN5ztGIbXTMldYFT6OMA61Tn+lAf0Xcbzp+gTszw
M4dAetJ3AkjGQ+hnN4m3gPgBj+zTfYoTmBlqTBhnhXeRETjFXcCzSf2Ba7PMA9cgN1dkCsDFesF1
xvFg3AMmgGj/w2m7ZHxULgTwrd030ER2t44ApkjQ9LF2DO0Hhxgm4zLgClwdfJ+vm3bIOotl9n0X
rIZv8bYFi2myHV9tHKLlt5fWuBe3rgFY/fFo7RoSts33KGlduBc6d2krsAlP4rW14gBXMpdVxNnM
CC1B9PmZvU7FVCH9DQnVGmXZGOiWA/nTDf7RLKLXy2G9cWCysIGiQJkm4TnbYieOl4i8oA9B04ZO
oGEu+Rqne2IJWmxhudIjjF6gTlpT4FL1O1edZ+0YsZ8HI71xZXNgQ/ZX8taupDywPAh/DFHQ38WF
hLUDwjDgQs5MYRfgIZMuosblusgyId4J6RD+aQAzELaEEYhjChjv8ZyxRokSJLVOIl59DR/diS4y
DHTWNbokfA5HTFF0NAH5GRbaknm3tNJWLSPVM2O8Mx70RB+DrUGwUh3A15nmq9jSvpxoC6iGpTpg
7cASg00kzT9AiPiFbOsL0fQLqLDwYEk2wOvyzvUY+2c4kpG4nEjN5VozdfTBLz3pGKY5fKpD7gPx
6FHBza21rQZXkyIIP9yhoEq21VKZKRDFRJ7sct6e0Sm3uIW3rnRmJSg/XNPnW/vR0bu6uKv45vTl
PXfCUsYqy1rkEJfLzqbVxYqRsmEj4q14uo4tCLLo5kMv7d33Z5w3vwVD/ojD1v8EToPfC+i9z+pj
2slUfR5B3ttJT/uKOpSWn+HDWUd5h0Nw6z4Lt4Hdc7Vb2ebTjLHIOveSi7Z6IvlUKfkEODzcP1mY
D2t1TTwuuRw2iUk4/38cB/kemm+dDJ8gA+S5EPe8ZPsiFKTxSG7MZtCyHFYc+6FL/UnubuCWblqM
E2JkYEnRRBCBCjORkMuPYyFSCf12hqRiiSH7vHEqiubPjXHIT/Ct6zgXlTxax+qb0+vRfKvf/vPC
vEr4GXJ+EKLrx0Hlko7zZBgh5Y+Agas9YC2ItNk1qIJUqDa7fQbkaXAaMFK5dPjIEteA8H7XbHEr
Hx4/qLO/1SE75MCcUwXP1XpW/QYbmt2aJHByTBqGpUQVME1GlFraT1QNE8z5voLW1k7yL6kqqlMg
mo+nXJ4UjHjUFUwlYV9POaAkQlGojsqpBclnkjkIG7HIxLuvc+Jfk+Sd2o2Hm048R1iMiXmgkOyy
IRyAeSN3kz/1+ebLQjgXGXK27a6GT/XN+UGCAM9W5wbFip4cpJcgt5B6lhTGhilgDF6JROxSVrAD
kwc7BERD7AwUyN9uBai6CU7/j0uOvf7IjV0DaWQIrIcIDYYh85jTNBnCgJCjP5KHsCNWet8su4MO
2P5dr0RGJnD7sYqAsdleGgIliIFp3XSd3qXaQfL/YINg8CyzJlhfQDUYoxfMNV/sVoPlfWnZMe4w
fNa81cynhR9iEMSpsrseaEaM3EsYjSqWTV7fLV+XtQNgVkNmRZRM+XfGXh9O6udxPcjbbAbd5o00
sF/lZ9J6hRVFOJrj4lFNscHipGYUiz4U4LoPWcH1nJtuBB4G/AaDeweA/QFBTK0HfhInKI0TOSS4
bms2evVxcgvgFi1VEhZdw27dz1SEhy9uxC+aB76F9jZ13pXDbe6mNFlo2TMX4gUtUEGMOTJKhni3
SIHlOgpuZmu3F4Y3NPFLSAHKHc4W1ApmTLAcxC3+QiOWQTpnZrcJHs0TdUq3EXYEN/nknyqaMwtO
0qVfJ6eaIVdJ2GOPcAVqJGfDhC6NXf4H4zFKEZIdXRIDKKEi2LssumAZzlOez+eIlkhBoR4sCQih
StrcFlz8eaCp1+vOY1Em6HoQRkwoqezIbhx21EXnVF7psuvAkyCT6gT04sJhgj3TEdPHoQhQ74FZ
eeFEX3DCumwB4Z7n85z/KHv2N6edn7nHZ/GLPwkXidPWey0JcRrXqPMHpglMYAciCCXHWd2oX1I5
4GZ0tHBKQjcOXWsf3arUgzX8PGCWsaAGfhhYoiGT8Z5MqBo4qCjQb7gukWH85DgR3CfSCMBmiM67
wEn23wmOkOPxrCQ4DzOgqcNeZi8B4UcB+l1IIz4Fgm/auu2lJO/Zldv5GAvFntPZyHMrm+TgCxWL
bzsPzwACY4aMEcFBG6EeyaDlUGrh0MCCE1ZpglAO+ZKruOfY4b0DmzGRQ4RlD7dxVm1ZGayqO7Ie
Z0ZIqLNonC/J5TizK3vxtXg7Zwtrx9v5Ctb0OtGvJidEQPMnXoXa+kGbMARuPUjnI3w44foY8w79
7W/k4i/gSN50EAw93IW/0Ow7bRf7bHfKEV6K88Qdn78W47Gj+rC8d7K97EGmHXaDCRmD7KzunVNx
8SBiUHbOJYTfwL0/N2Przrqeciifv4ql5n9Z9t6fwAa1XSI3yKvhpwHfycopJ5gtzNHxMGTi8hYF
O97wX9wQGzqVjy+Fb9hHi+xVin4nwaPBfAyLjhZsoq1Kn9oY+iTJUcx8ZpDa6XCq6VGYoxQmuS12
Knsj248NBzQD1YKVrqOg/yBCBgnwa999fDDKJoHxGJIa3ExL947VE+Ti2eycT8BPoMCPqRCGb/LX
FK5iAdfKf23hkWN5PkHV4vjnhhjr0vW/etv/SidfMh+pPq3YnojeoHSxLRuzYU/G9uLznU8aLgPm
z6P2j1eMC0w8Ll5HaVVMN6I9PpL0BhN+Y24gAHBU0ra4tCO8PJZy0B1DuMFDeY6kPBszomJVUDI7
Yx7CI7zwwcwNjx0sRzAS4WqH2O7hvIUav9DwTn1CHb46aLYHMnW9pKuc4N3jDJ4b7LrO41h4aOA3
qTsmitMJcFziozTcYnrF+OrbtKfjmcIRPiRtJ/4Op2Z3d4H2bG9mfAyuSwowdf14g2E/7woZ5u5K
QFA2KkZ71kCIZ+iNintjcdeGDF7NS5x9Rs5UOmEPx4cq9vHHYuuuvJZ3nVKWUiORk+xFs34CLkCk
MlwwCMmT43Vk+LHLfy3KvYSpF4Zay8xekQwMsZwTomcwjOUou39KFl0Dp7u+JDhvCfZdX/aXz+1z
kwSbqRz8cAvdHBh7cYMXjp8cVFqdEE+nITyIgTn/IJs/YPRlP0hVPvCYTL89jL1tHBftyQSX8vn3
LsSTMneaMWoYd0o3dtRHw1q2WPNER8UTn+ob3iTvEg+wxf3OfL46DR8Mvh3VjDx00SEA3ZfwRVGn
CxZ9TJ2Lb6c7mM1cnU1DwaD8VDAZLd7uMYUPJE2ik3CHw/88aCFVDAmxPpsallnMpIgZZZdB4P+F
OdhMIyqKemdDe6JyjhLXKvqDs+mD5pCdOV+K7i5waRaIOH3b0x2S23HupIsdHCNvwxHlDe719u4x
LdEofO/G99AZPzYGyyuzz91oA5kP494p23SwvY46ktfnTHKZjLGHuGeaiiH/ueLx1rfsxdMNI5NB
ZFp4X1seI7LBh0Oo4qDCOaV25C9j/nambxuLBtPj+aI8YG9zSMpi/ferROOErGZN7w7+JLlqvxmY
TiJxnteuwh34ESBaT4o1c4fnTKd8motX20Qz8PZCaQJeRojx664Cu5EAQ0d5LNYfznU0U6f2V9Hc
OJtDoeSOBUBFXPc637ZMo0SvzB3pCMG1YyI+Zyu8JhicfXbx6HnICWEevC/qn0/iFWjRHulZ5+nt
oEKGSyzJY2tJBgb4TYtRgbJlLbKTIm86CftkFqmww+5GTYK5U+KEIPhRZ8u6+woHFQun//PjR5C2
DC+H7KtMdDp+tPNXmLOrXKS6GdcYBQVeJY5ya1HBfjZSO5E2aXMqaTe5q59NBp4GlZGCShr16pZ6
W5WmMbO3n6xxdUTKzNKgAXBAZJMiGbWUP9ZCRwz/dCJrV3dLMRk1GETk4w+GvKsimurtlwqLv1sy
1IbaTTOFNKPk6OjgE38P+xqFKyoBwNOWHYZ7vZavXl14GZleAL/bLPEMZK3iKDLc2vq2gI0xc/ms
qWf1aAqxTw0WJcaxJIzhwDF/CafX5/dD+BslSLZvSoi3KzmaSsbNlDaVNEqjr/Tp6slICL+65HFV
YSeDccPapInWzwURlJ1nvmfoYkLlgd44EidZvBPFBcwVY2hHAmXaYkCse2ZPaCLl5UbuR0Y2rdiu
sCn4jYjvJSqzGRvaSm4WljaywpVSr6PWkWo/geZf+2CnITJIFJP5CExTgtctE7oBN9rSVhIeNyLI
t1ub02pzhbpEugQtcjSzXpf4uk+UwFHU70Z3xGhZfJyUWa0xrTR3bxSORdWZTuN8hMyySb8/NOrk
KEI6wGYPnoW+LjWyzTxNh4a+y4P5Ox2/WvQWjthCER8PdHDsT6F8v8ZW5rUEGYCLG+tShmpiK7cA
yycMj4jurNxUdkqY2qHfE+eWIo0hhAWg3ns3vl6v6nhlQg6AlR649dV/EezRj+qdUZ6on9N0wt0r
8SKjfcm9N4AOCA0abkzjjaku+7xwrI+IZIIeHy9bDG2wK9IdJfO41Hx3RcGlR16rTaTiVBjrJN12
Gp/POmknH/3EHVQ4x8Fr4rUsHCFDS+zlFzlyCXcSHKOctZFT6quudZ5Xv7PmGn+Xlysd9E0RXEQe
9Wxuxj9PHKh4YRM++CxoF3wKjTVP2gUvE2O++JqqmPc+d2H3a+kLrlmSkSYmGwtbNqy9RLdoJ8hb
eJNvwX0ne4b2EcVcNjUEp+FK27Gs2lc+HHgevwJWM5ErqqhhpgoRD1whgF/gcLOfJVPzX4XPALtT
gM3KFQonwfUu9cXfkIg9vJFeUz7BiN2Nz4YJg/q+4eEQ/gbJUufjU0AkIEtW/KNVsyc0me7yejG6
gH+OMRnVUWZ5+SoFUoRY2k4KEQobTaj/zr2QD1Abm9a8awHGjobsvZidKJ54kANH/00yX3ovemPB
W37pbmSwlOyW9CvVfjGH2EKXG5ppVEmhLdR2ic3Pt0JeajAoXTTUxdcHoXAlZplkwpse9zU8Cwlx
QZ7ejsOfBF2qZtcrgJPI7r5gxMqtU3a39nO6Gke80vWdQdWj+hUW3J0j1C7kHxLZrHP79DIOWVzJ
XigGpNx+QunZKr2HhkFiYMBziu9t4NToincttT7VE0LdLaXfdStcTBTHoQ9nTWGVgANh4IDty8vN
N3yhSO1AsTV9kCpkTi0vGpr4u9QOzLpCdZKLqHvStziXFv0Rn6a/NA6cJq3lJMz7e8DA4l7rtnas
N0ngfp8gShFJR5jduOMF3XxvPljDbngpV88f4jiaLyTSfPOg3D5TOFrbXAaYBrJhv5qeYRJ7GsvC
jo/qT0bc6f69RVrRKV5OgPRXEPmceZxUReUpdBUUz4sU02AsrX412IKrGseAfCPwuG7QjQ43ZdD+
1pua1cxs5zk3OEB1tysdMNAQxIl0c+RyUAEVr+RjNZu1lfoNdQNGR5qbkz/2w399sEuAjH+I+EEm
WdSSKF1+2uek2vG7oU6G/MC3+/CCmwwa2cuPgGsr93rj1+rMv86eBka3zByEhwU/cxsOsS3FT506
eWLDgf3o444IN8gnmfOBMqz5ysN4oGcILmgccmGZK1NUF6+rTcIUwliLtKhmxlAmxm57rulum4zQ
q2T4wEmj4fYBeaJkRfTMDAF1z9shIQPpGgvz5VaZK8L8RM9fYAZg4t+NiyRugBDEmJhu+g6sAqae
WxtOL090fRKCvvDHLVsKd6k2C96r9HM00TeRqZL7QeGVmPAg1PtivLlDD+P3RLHpq/C7ALjCnm2A
HED74CrsdGD695kZGFkw5Nf0nt754Xc7tQ7mivAMKBXL65nILcjB1oabEUxi+wJlzMszZ3j3aIYH
2SrDEPBFDdudzAH1I4FXPH4976DfJNpCUAJ4wDtmkt2OFioaACrVyefR0VyIzi3ExZ+32/185tdV
CzKIW4GLkf2ZzKDHE+4OkhhU2lskKSa/raHScznPclLHAdMZGSO6lgeiH0rlxBM6R+SnyLLkNN8J
eMYqPBkOd1JoVoweUQ4kzcD1M7j/QXqQymXMyUZHqYzRmpt4VfVbXUOr5UXNmHwtdNyHPHSoTZh8
pqcOYji+4W4Oxg9LkkgDcYQ0SK+obsaA+twRq3Gp8zRmJ5gPUPmhcOJy3yNrQyiZfNbPSGxe3SzB
fiZ3pc4W8cAiXtBC4uzKDNbo2lCSCMgbbBYKl1rR5Y3pXObw9fnoOkfBqJL0oRlRU7frBa4pBd0F
AfmNhQN9CRfYyPnt7XqvfuPut8IjBOezj99y4gMgvO0YVopfmtw6W1jGlLIkHlHp9m6i2l20fLFZ
CjPuBiNSYwvaSAj01VGFyRtNloRWcV5KTqlOEhzEo6VA4t5AoW8RNJsenE6VTNrPiLx5RfNgiTBq
kMVFZ+10zQ621jlj3gY5QPvBrZR+HoYbDClYDL0X9r7JnWIihrZKt5/4jsRjgmnlYa0+7+D8L7wb
xIkKnIZPncIJtlSxpotOTLgZ8+voYEsC5cU1y7Cma0jcuhgbxDnwPUiu+lZ/BKab4Q5LE61S0rB6
Ry/MJtgw6xHpkKximSEtOu/xleFr51OWmf1Yf/9S5KXyUTEmL9gLKdjQ14obPN4TYglhYIPJ6x4R
IZE1G2lN/4RXjUTEEO4GEwblkDKkpbzSRgfcFxX7qC+6rdOwqOAIsd9g3Sp5iJPelVtHXoQIF+0C
VVpLtQutFPcw3D26GxPCkQTdv8Np1GJ2RFovAPtRm78yPwgdQ8ltAc8rvCGOzKN4Jikg2dUYwB71
lw1N7royNi9CYYYQ+Xyt9w4fEDdVhjITbIBDnYV2hlVhraKHETsGsbH5pOvHVjkCQLweQCEcTGfe
vzpfrkZMs5ASe9+BC9w/RS7lakyQTaftEOOOzfAkCL6unUV2f+SXUfelEFeNHVx7isllKSkUKjtC
jgrzEbizxPMAxX/nF/04zydC4NIh5PJc7mHGlqP2vbLQk16nVPmp5NIgPIGhQfF5g+GksJZWM6v4
UWEATq2f4s1G4JuoPEuQLvAXcfGeA7VhQh2sDeKCCr8SpnJM5zOVB/zX10YJcS7B/f2NZuEzx+r4
O2XsgJ0B8sIR3kT0yNx0jeQ6bCZe26ewiOHUl+btrOozyZwImDBiqnnUH0K+EDAghKpIGP3LAXYP
PqNhiAY7H1iGCU1SziMcbFvcIPB02DHjI0++4/pwyFLsHuPpn7Z0TMKolAFth19ERWU8Pdgmar96
EQVnIuf0EU6BjEdTi9tHR6WfM8FjavyR0Kd4A3Mar6AAP5qR3HsmWzJ8Oaa5wI+UFIhW+Uq2tMgz
+pYLe9V986wiMKhbSCgmtZBNzQbxuqrd6zH8CYBaazdrPYnPg442nmjXEf+iK/5HhLxiG/VUZRhS
QbW2nDfW47UTWG6K1cXLYcBsXO1P6hSt5/M3+AkdjRFyFfxN+72AxaDl9i9XKhANuJ3lCdgIUDMx
MAKCQdqFJwWjt8AxOEx+C9zWraE9UAOHApH6kqpfEZyOmxTrvHgxunaQGFxqaOpBmfBuBAsV007n
bU6pxbN4RgVcNj4Dxfy9SPE92qTmNJd+aLUocYtNc3j+NCTJt06Ye5m+s4I59a44vMBzntVun05i
hV3O4SfkftoCZCqeMggXqUeZ302YdaV4fLReD6mIC8w9KZ18GCVwPb8mkONXfbdOwYy/mHHe1S4f
QS07OSykQQHiv/HYQ0MBZIzZFbni38PtDOki3CeWD8FRZISmOvys/v2sxjXt+7QlJoMv8djLa6UY
cVPDytPKMQ4wFokbFK+GXwW+fkwv7wqvHbfdyzzzxVYT3a6n7nL4gaLZ8jNvZGm6VxZ0Axs1mRaB
r+FWPxzFcDZoogHctWJvWZPwkhcw3hbMwHG7KBknTZAJKxiYrkk+vqY0lgnrZt4nSIz9ED+gehQR
uG055ZXzbZnHc/5AWewrUG1KB4JuEAcXLvtz9V0HszBbhShKPJEtGxWaNJZ7R0OkXztxgQjJYS6d
JOQmxxjjMRd+eZo1Ucm5u45CvKDVDcM1i5TBJ3go7rpMEE13ZRQTMWMlbSt5JDzdqvci3W/Je91r
s9e0PFEhXJ9rkxQMjLmKZWy573AndRPO+sI4mEyxi3z8ZPKcDXRiy1r3qVNioZvbp48xbkl3QJ4J
9rCqfsySBbq84rSAT5QxuUrz/jURKZrfSyuyLQz0SK59jV+S23dsqfbow/e0TUYRELvJlVCv56lq
RmbtdPIS06IYgZi6+JQktPWEpTOVeTsJgwfDf3ZbI3dq2GaNkzWOlTsZ+pfuPCTm4aaDbAIZB6Ok
kHMZYfkellMs2kp97IFTEcvw60+/M0hlPfD1pz693vl/hJcfyef7n3D0hg72P5LObElRbAvDT2QE
CojeMiODOA83hmaaIigoyCBP39+ujuioU6e7KtOEPaz1r3/gtCkCtMKUbMKEwhAmKK+ACbcQYnCX
4c/Z4+jOnli1+xFwEwyXEInwN0NFaySYgP2OiI2DraYaU0w5cU5v3MfbebS/MlYdinPCHX9oJapT
4ZzZ/lJsKDgi87Fgm7/0jLnZaclP+P2YTyLYG48y5p761T2uoL9S0n5MJHPfal6flkjRByW6tDFj
R8gyGSJ6s0XZRSGTG5PflD7kefq7pTFfeNj9lFi89+ZEswbFDLJXmy/vkHnfTcgHUwaU+dSox1J2
+ecju3gGacWMRzJih37iCt1Rf2lTc5wbKnIrvPfSaKSB1SCb/rAP47ax+Dt8oYJ6TMaaX4tOhJHi
RkFOCovloWNOnhP4XmBE/FhNl8uMHM4lXnKkUnb6NbexavLzneTJTmt+PQy3EXr4kIyM/HJz0q2K
iFJEJgwWFTEJZDeRbUzukn3Di/9rMjvRkSc/jkogrGA7/Bpy0G9yG8o3gjbyxkR5jcsA1xM9ceqp
IGbpDvOHdmg+TvFNsSbD4FSEY7J/ukimVZH1IRq0k9tPTQkHZDoa8aAcdk8B/b6at7ijwROUV++b
W2hBp4lnhcyGwDlDJCBgwfRPFani/kh93dbeCPPcFtcaeTH5Gc/VkCipgNqbH4sA5nlFrDQhmQ0s
3x5DirDB4Egxx2Q3ZlyDYe/wuvpFfXjvNY02HvDUSLd87tFaMb8/BE1hokFB3bi3s2CCBYL1AnVD
wocb143V5IaRhvXeUwq5kDduBHFDnqO45BG7H6IvWCbdTFvUNSdRKBNwedebP7U1qwaFkqiuWnJU
oXtVsPpoisvOFSJGtLuXvJtVsGxqmy8hONNDITQAiEte3vdK6w3D8zAmtByvoTuu9gX5Rs9wCrFi
ojf8+g203Mtfs373dgDGKAIhg0AJQMF0guFyGB9SVFUgsuwLQJhKl6MuNRi79y+rYTacOv3lwQTL
qiQLGhvg1ZT7hOtV3jVQxd3mAnYXqPsFBwPuHbs/nAveuU6L3iIwp7euzQlYMwQ4H4ukqZhlAbCP
0b4f4KKoAw9maq3p+dDGk606GViA9K2+GNMwSXCJvBz0Bmsq1AlTmhdpVp2zSpzgdcRtPyeV0k9g
AnQ6kRGVmRlPEohkxnMdBpeqj6Wr9/7DxvmAsP+GwWzO0OnhUafAeWFbRpQjk5c9piHMWgujudcK
CkhVm/1uMtBtejpTmd23A5cvcMgK96RhnyC8nR6MsQj1OAMAgjrbCoMncJ8lMxfu/50KouVnK7yY
zyj4cjcbu8KGdWQ2oNJCjI9lwxpSLgW8Og5yujNXFlphMfZv7GzXtEjsET7qKCnwJGBcWZ/hNDFN
02Ikp0JB9wvxNzVSRS8uMjQhnvwN0zuV4as1IrIPs/ZjtcKhKpAYyHjPiEL99EegweJ+nGpoyjkk
IZVwQuYYyX/QyC+Jg87dBOZyfxnJO37/TP2p7OVDg2PsTVZitpDhkt1mY2LdcBdUne/AxZBNZs1y
9paj8yf3Ckhz4WjoTzoywOP2cenqmN9LxVkebVRlPknjKb5jk0Uvn5+1OYIDgmLmlEa5gsOa2UgX
QlhoV6YIpZXojnMUklvkuFpQKAiq05/B6KwOram26NqtMnDvk0Cu475fqm8nA6KEp0TeQ75MkOE1
359XY2O1KVd+q2DcCoGYprgGYKubw6gJpSZEdUef3ijevZ7LnIknOK1jRrjEKSLJVKNuun7CmnqC
Hqbj8AU7+IMvRiote5zVoeAOn/sTRoUVRrU+RijFOAY/71n2ibwZ84lvrJUe518ga/7r9Y0nbzLD
HY6/kSCFT/1aWT0KDKi3GAneFX1qYRWij9waw/qJpVwmu2z/Wo4wmFJDKe6f4kT8R2xu2avL6TKZ
c09wqXx54fB/uSAG2N4JrrUAh8gGoZwMaoJsnPYAGtAUMyTip1azb5gQYhL2nWGvMiY6CYhAObny
F0W0O8ICA4XOl5MZeNGa/Pb/LkO++wi1DExYKgn7WxoMcTDMee5QHUExHH1NUNraY/E/UufDjdVY
7GLp7dCeDiGCK7ipGKmxJwJjpQYJdSW8WRjoX/1+7pBPc1txug/s6gsGapWiW4Ln0cUy88aBYj7J
RwBdrn0N/qgCl1V4kjHgJJQgDWQGt8cKFgcn+i+kin7+ZkR9LPHR1WJp954zEkuINwAowuiVJ8+j
vkh4cOA2ecP4S53n+IypTqd4rzeTBdV8F8uarPHsp3oN9C9roqW9L0sORm0CXy65do9F9jp/Oe2L
8HE6DOXzG9CyFP43r1mmop2175n5biWjpmfToBR9hPdclIOx1/z78Ms3/kJeyomswRClm8Ke+PhN
ey04f3rzwY7OWD7Pet6Uu1OKa5wY6jHKSCFDPnBUPAGV00MCvtXxMxwNlmN5xXk/LFdYMSiDJby6
8huMUo7NnBIK6gIeBodxu/jUEb9qH4p49sQ3uGf+cHzMqOryjoEdq/cZMpW5Y5iSl6XOX7pL+5E6
1LUxu5/KvN9n41hpOcNYZWnM5rm13iud3zBPKHeaGpbEPim77/OJ40vwkvHBb8IOvjub/Sntx7fr
KY3R6SbqnJFQWUf3rwPvH7S4XCk4IRZuw70lXW6nN5hafOM5Vsd+4DcDn+3GV2CSNVZ4pd321tHc
2U0dsePE4/pAyS+gNVnsYTal2l4T4KKiYs66vVnPFj0PdOJqErTvjcYgQM3WrdLiiNWKV/EMs8zP
ukUNUS0dwIfITF4Wd0PvtyO/fIaDQWunyrk/HcZMUXuVw1neSKftmHDdOzNxDg68zors58Xrazgr
Ht0259hINVp5efN+XnJ+N0V6/up/7jDsb92iee45DLDTmAojjnjyYWAQFLdrUkcf3iXJl5Sw8kqG
L10ek2zNuXXqnGrwl3GCUjXL7hvPRY7JlCesahi8YL9IShA+FOnPKV9+B5SsPQUIjJFUMdXmLy93
vDatXBUju2EOXM/v3brA9GI76R5mX4IeYPMi8UTqF1s4+5kwUslLp+j4mUANmeApGeSA0plgLwH4
weJqt6cCQYjFn2FGxGhMZVCBJQO8KQZ/2pHn+CBaDajqKcqYCpYQLQQjhE2NKeeECzicQmoQWS1U
F1zqab5vJpywfEOWv4OH2UW9yJf3ldMUx5S+iZkzvUOqSjx0Q+K/U5ufH8I8liFwjQtaJb/InPYN
xP+HachjzkksuxVnR+Z0jCSJfL6uC2Y9yWRWhZ3PbYjL87UaQWNkbLCUXZSkdNib11y5NkwHc13l
NiQ1HooCQiTKqIJzky0k/JS58tErMCDYoiQdOMQ/WMLpoRCqa5jX9uaEgVyGTfPbfsNNx9EEMvbN
FMkScF9EcqWZAq4qq3GCSBR9KrFx/KmHhcQFOguWUxh8YmeQHOFj1UKIYY9XgHDkTw1IeGD2Hyia
8YD3AEPjZp8nFPf3sMbJjCC5lbrABefIxNqS8bw0O66PNf5vBpMF6GBvQHTpMITB9Evcs1GbDKWg
6BTz8tgcKURVxivgysSWyfYwrFfvoc7Q5Q2BpzHb1QMe3KKGg7HJzOjDh8/1DobOyZevNSlUW2Ux
gIsEgdh0mR/7QLbGdAVX+A/ibvoLwJv8Kk+zOsv76q+UDROM1BzDyCoNNO2hIgrnI/5ReKISaljp
G1D95pyd9DcwuUFOOTSV01EieQZqAM5ODhYjBJk+CUY47SDI6NehjrGRlYCzo2IpCEstrSi1tG07
lwIlGPk5vKDXPucO2UzH3jsxxmFW2hqkK0hwm7Gl/kpIqSiwBEftuyR8af62pGXXQp0UH5OoZWKV
ZTy7AbppGxtCZ0gz8qbn9I+d+Z4AvDL7GAmDFzRQmA20MT0QA4DtZ3v/xbkNnArgZje6SJKegrNH
hdX9oMGPRiSwJBs4UBCqKDdiGGJQmGSPHhzmEWg+DSkC/coYUw1eldzTFBNv0LfiEo1M+KlCZgt1
dBDggkuEZtnp34HxIhQmMzHFoErvryZ48eDmfWGAJlxcnqbuWmn5/eiysjvx2VLUZ5VlT5fPzfAC
Zn9N9mOQHODTLXOx5Hq34bs8fJAcG9tZRnCzKcXphSbgBLWNCiO1OZfHBKKNbL58z6FFdYMq/GWn
KMV6JwNxI7+kdLjWny+X8LNPbdbERpG4NAEZhDfHDJ/gU6bIRFThvkl7BdHuhng7vC9k0hkHJEww
ICh6F1bGEIucBSrT0bHCVZVV9DVLzg+Yhxi0cAMVLd6P+OUa79OaOWsGxsbD/wCLwqoI6pEhoYDs
wJQ9CjkNsddmhC0ZlQUDV5ILFF16oZC2mYXD6gWM98caKjsKGA44KiBzAJ9zg0eWZi5wHcIy4zkb
+ojbbaT7lIPziVVfaCPKzMmPJT3H5nvhzpA4kQY6CxjxnojRpekIXutmfdoWZCVfCRjeO4UB3EeI
+VyQHtzehAcC0XhWkaOVbY8MlI93S8iM4HLSIGI8+zLLzCwGlBuRhlcbtAGScHr6BVdFxj5lwPkJ
sf29TKnGkJD5DPEXA3uwhmyZHHkkn+Ptpzh5n2MPCxJ83CPlqiEegHYYGV9arbiyKNGbyqf4p34A
Hnpxqle+gnMMRQjVI+at/HoXGMYtBQLSUO+xfm4kZgrK+e1KkjPnPfyyRNQy4q4dWZ8MsBfSf73I
58+jSIz/RnVuTrbSFtvWP7xZsTKgS8JAhdAVPFGg3WAR+4mJ/dphm32pobNhOzpdItqDrNbigMT/
SmTOY4IqgppVLL1hAuA9vfiwI/jec3WAri9jhricxIRMM82JRLknPC7vN2FH9Q4fc+k62rwYqlV6
YZw8jUEwxfMgel9HI5tb7MVYf8RrtBVPxjlkEnxwqrGmTP7hrsFfV3RYLu9rczL5RszUgXwzNz0o
wsiEtnQCnv+x5UO1G/7iwyM4bmhxopvhNvt71GK441QLbYdcc/Xc4I0FhtQiK9KsG+Z0ufnQdHyt
15T/yi8ffUq/4BBbYc3SsYHRIMxZcO4R+LjVEw0Jx4K7ejPGVKQxu2jiflF2+dw+0WTfkfsHu5tQ
lvWQ4JN1O+/D13G4oYu/kHJLxl5KeBNbFUIyFPmCceZqxBOaMCh1O54WKMBg3ZAMR637b3Hf8LLO
zE/4b5vDWmCePwy5OiiHXssscbRXxKCz+3tk+P2NZZADo8TH5KKiXlrSu2Th+zqIAIXyiwxMAJaA
3HQ1vFD24msxeztwiwmjIFW7xGjPormo6gD8Zbq/EczxpDcTU8GWIQvAnChy64361ClGONYUD1oS
HRjFSn1tN1P75guFGOODN5mo1OY+13WobKb+OwJsm+7FF1uC6DoTSJIdZmjVEdqTQd3lTQ831lNm
cQjyMc03vZRwTksZnBWivKFgYtoWvWnUhnbHvaIrLLKI14idRU/KJy9tI7BBofoEDAdFtCaHZJ7f
bUSwfGJuT/6gsOgz2Dj82m6UqxwwMf1AT3lTXOr5mluVeZP4/HdOlAzbxjGY6JyS6wWJiv3GWdfp
b5AmCuIrNVLF/TSx2rB7W7CLTi+b0cP4TIFcL9IfaE1opIbQy5n6YxSpGFq2qZgVjxGpgJo7Y0i4
gOVoWmbqHPfWiZPGOH+5POZBpCIGoAMU8B2fBIBlsOx2Y7RA3HX2i0RGcFXQTcwfqAZrQTXCo33A
fcYNwlz5ziCEOTksL/4FDLU2fECLDqrliQIgP4wQ0DVGevjiE5lb1O3FspqYr19GB8yV+K9yY3zw
R1ydqNpol9ag+u8lQsIBSsw7piMF92y3oKarr7DOtEtxnLK4dvBHwNY+KyrwLEKoy5FbLV5zeFrp
/kV4R7fGvOSaDnUZT/++4dsgRw2lv/u5DKB7xnCvtwhEzfusIjqQ8FCrWRdRHuQBHvvQwxVw0b/C
JYCpjyXcCODA2BUQ3ZhhqDpvfpAdYuAMP2T/2Svh6UwByJRYeFITjHTfIvTCA/hVusMfdV+uPyRs
I9Y43v6gRLIqMCjt5iK7lKBz3FPD1ExW4EyUdvIf3j+G5lJhCy8Pii1Ry9BK25iMQvXFEHPJuQyS
aU0tJS4cKDJbqLqwlbpZNxsHCsAp86X1l+k0mChsFdyv0wuwvc355JNM4nxjjiYdh1UrPUL/dnDi
K/X7Gte5k6iAhIL7I4kchUluq9EtnIwDxg7sg9cONxmAKdTKLPX7ojo+5onJv2v8G9cAC8oeHaYA
222UAY/xcJsdvQAnANtFwCMbeojbZmo1u8qpj9KmodmXd9CXLcnjk/K4+UkyMFIxpsWxZkWUwgY2
Dc4n3mAJwn4PgZM//ueiLUuXUpyQW7xe0LczOzPBmn1YDNwH3BKQYlFl3WeXxu5XDwQBisFkwxz9
jg/akhEVDhLT2Yv9PTq8dgBa34EO0jY6nILvADT+Fp7cek9W3LJGKY0bAcTsZkeEio0gPWB8Moon
vwSDQf/DG2ewFAOAOHdJiomeDoG9FmeHvMTnkBsE0I0aDq0AvtuiInBg+qPD66k6NFsjUK5zW03c
QvdQXsph7kuynhYm0jCcaEhVQ9zBTUMg9ET/YjIjtIpktnHWeDl162l1vhMeQyKl3m8T/DA4AXRp
r854seHXFPlkUREw0tIzCMiQgaIfdntjkI+weAd3D3Ixzj4MKBhFYPmmk7plcnYxoSgCjnyNypm0
jSh3sZkFxoMQ9IhAHag2iIYDDpN+ZAYSdFXqIv177yFMsZDEt7sjIqAUprjED8itduS585lRvjA8
t/hytroY/zyJaJ4EAGH9jG6SQHA8U2049msg5UqEbi60+ZaQHXIPkgE0Q13FiH2yEEh5v1LX/+wv
RHOGSUOA5JwrfslJYLc/g06XHbrq8E6dnlgj+qiCSb/e4yr0JQWaj260GBBSgkNQ//6IP5xA4Uss
os4nQWUCJtKrjBiz0H8FFCPeY5uV6Jyxd2Rtjbxm1jsDozKWOPvHrzMVBIk0h+f+7jEc23ZbJq/g
wwlSNm5eD59dh9GEiz2x+768nJy2rrS+diIi6chxof2JSNvD1mSi/88KE5R4HIO853pkkrDgWIAD
ztAYXmlMUUKGjAhWyfZx7mfJ7haqyxfhQRrDl+k1swnq5buhJ5qztTnYaVKl5TQYxv+C9QyeC2FI
6WVy53ggJ1u8MEGAg9tfrAgs1CkeLoDy4NzJLEDTzWKOGPExg+F5KMiVpuaA9ISbXYZA1/OBk62G
Fg+UiGVq46B285CnFxN043xmxG7QtuLnSrBfzbKeLuHmwF4TO7An+A//PHPkUTvQCsNJw4zRNkjU
GRwfUc0dQs73wyj3SL35OVI3X06dzvhhE1saclE2SenSKbgoTU2kvHMatIGIcGSJp5cEsrTxFXkc
DcpvPVlo/ETWQZqP+Ruyc0PwOH9FU+IRaOeNx3a64f228ct6QUoixzr1n/Pzod6fGmO6eQZJdEdx
Pb/HacQ6h5NzmuOUfIufXkOAJ6pScmM7/WcaEuFjxLdwuBxGbB9CsbVQ+q3YwCOdYM2ZpGuzfgts
TKjTK/pAE9uzeIcz+Q+HIcx6aT0HC3Umma03/oEeHp/8oTXZDyfGEzLGopu1sTiRY1kMC0Bm3Qtl
RNSbuDcTW8Xc1maEhO0V0BknJh1HQN1S+s+g5GBdf6Ixmn5Ge1FFtB7TZE8KJj8DDowPwX+coTuG
jsxcvOTcWcBK8IxddtEym9M+4cv7TfT3IfGVICN7JoC/1yJz7fCfNCXOnvMB9p7K8JyJgGIpKxp7
mUsERenDeOxG89yXIzmCC7GAvzg7BXigHpvZyVU81bp74rhJ/vgzC+brye7lj73c5VzdYP00VxeJ
m7oMLHZTJj59/GFchBtMR/j4CGZUUG5ZNiWG09Zjd/r9uI8LxdzLZejORY2u3UFLEN9YPacfZX9b
t0T0cnwreIFioUFbsEvE4lQw76KqZXZIDcb/jRVvXdFjJyCgiveNv/FhRiS3SW77hD0GU+ofX7O0
pBhymr0DoLUQL1nj4EXWNq5FIZ0D3EyG4xHHpU6mOst/yMeoPOi2Nm21Ad3UzWYdP+cL+w6G+sFk
TlwUIXQWJCpE7dAmZ1OO+RWnmwn7w0KOU+BOBuiFcTx3BEgTb+ykw+QiT8x5GGd59tr2xnAprv64
cfmpxZHHQcL0cJaLzyChXcXn4474EK44ANfLERlsnBswQKFK3X+rgMWZII8MPzQvpvQzpeS0u79P
ftVU1LRxhm8IRdadfmoSaMvTL2WCtnw75XxATBCXZoLt2s2iIxVPvkf+NWLUB7nEIgGcHGvALub4
6hLrNYu4Oj4hSjncIR7GZjc9c0j+pohdQHfQiTGeMXYleTRYk4CSCE937Hf5qApC08p7Qc/lNsM5
QBfBo60pVVY/dDTKfqoxAiCY5A6sSPuDMIczPd6vkLBbgiZZHBlBCOHwacKGvVEalBgg+Bje5Jl7
B/98IWzJfRVMB8LpjQnO4O7VJO08rZscDMA4O9HOcnJ0TDCG+oR40hvMfeeTRw/p0BGcgwwHvSQn
QuPit4NmX5lVehVmi+73bl2x++HkmxqUP3Tp903vvzfNhW+MgR+r8AatjyV0KML3pru8maECHlMM
Sa1xC+MEU2yuBm4ElLBwHTHnY8hBwQIpaHFb0EKNPczZ9dYLMPZndb/IrrtvXq60QunfL+FMEpnJ
ZBY49Uxphcn2MTsi1d7ChhnMu+A9K5hL8i0fJrkEtClEWLEJBFfhpDuo73ZD/zTDM3r+XjL1tVm0
OtYP3hjTaMFn9d67LQW9S5b0HCyZQk1gsho3IBl+grFoENcRDiINvj0W9w5LLyDVE1m85n+vdfQ9
91636r3BTmhWiaREigda5EKbQLeI+lkHcWSrMGELxgQIs+Y5cGFosuuQThjZ5r4ZGI95N8Ht42HT
xpD+TgUdSlgiaHbKOWML28TMSTFu0keboZ17TJkWV7z41xTbUzLfwMx9EelNLw8mjSv89ekAQECC
oGaDwWZhh2gCMTHIUTwMEpmKAE2XvC2A7csXVHtGv49SflDb2QZpidkHtQOT1hXFmE8nRnA0Yv8i
zHgeQopqPFsLpyW0jMUCmUGgmNBbxuv1xxSCxo/POzhoUWY9LW6cIiBrzhYbp0wRjs96A8dFE7oV
d2HRU3OxJ6jdqDHFBLPi/t+Us2yeRIwRMRtka8UTdmIbwPxyquAVyVsou+ebJyMQf1JQDRdtTUyW
hOloj18QYO9yousOi8cUlSZf1YU+vh0a4OE4IPUg1+7dY77p/dQAvomLxHcrQaQOHsxxTS5Ke7g7
xaBq9mN+8jIy3U8O2m6an48/r6C43lkgkeLKWIUWJN4VYPPEoBkSh8DN4XEIN+/wRUV/gCnCUoKi
pVkf9x7mlfHwUQeImRrPWYDLAMUcnJR3uPUQy4BGscEjZXHz0iiL+1kMtyzAA5OcbdBNNhGOjMJR
aQZ3jNpkYGQL8jG2sgm93SI/ecqlyZycz5KJeCvjwDceGhQkd6pjhrW+sv6gaBSDYQrqB43Nx59Q
ajfW1EnOWohZFKe2xouDlEc+tjGNYuqFQTQ1WChxZRLAQFWT82AI4Z0ByXJQ31ZnhLLMBXCUSpzc
OFRmfcAakUbEmxPU5AHYUlHiViLsV/ihb05rFx6KA/M6dHmaEIpg3Gg6M9CemoTXYmrO+W9i9SuG
qJTW1MmzDQ6Y7Bju3fUJrOoWFvuS9ofJvYFsgvg/guBXbxeIguYjsaD8YAwoQPABH5L3HJH37Gib
ZlaKQ+Igh9pRW+QupFsP8xIwF3iOUJTy44OY9sp9kMSGnSGIuiskyRkuR1+yNKm2LEGmItkID/J4
HOxOVPKkMpuZs5twh95WT3PIS6Vm138ZV0Dcx6aqxNC2DNFTkJR5h07PO/95+T0XghjlrHe5O16r
FJxcM5ixU+wG7HuWI4Xh6odK1RDZ8YNfUPuxtWLe6EPJtVuvP5ZY/CgiD9orVlizkpuLk3YEGmf9
oef9YqkMcOUnEIKArS/I/0WZiZZixnHBJE1oQT7WbLyk/MXgFbXo8cFgpJ6VGwoJG+gWW18MA8TT
IWMKE2RnjLcERnUu/2ldHWhrmAVRdvky7ByMnDzq2zdnvqgmdhz8YbW7m0G+46AXubo+qDHGXY+Q
OgsSGVUnWZLHk0UpxuwKcplJnBAHJLUA6bdpSLWOSYUrwTUCEooBcJAz095RtENtNrNNDO0BIu+/
D/Zk9nDAPqdgVgQXwp+aK/AEHyDAvjsOSIJNCU5GEbONO80MZCD2gWb926PGwJsi0pjgBKGZmoBC
YG4jc12goyDfTbI0FhbhFXEPI2ieHB/Yuzs9bxmJ+YhTl/oMIx9yUslNJToNbg9hYUhJlwwytmSw
awBBBmySKN/cV6doJNw5MEpnaZEs8vvmJ8fZR/YGv+0/I1bqDOcBWBAzzKhBDuagrjgEE6/+Yebj
ZvMakGs38isPhHVTbpJjfRkvZU59PttpqcYSXxhbi+v4ZZ1oZJdQKjCXIPADLhJNWjYfu40zAnUZ
2aLuwX01hj8liEMRAVwsGPa1mYYqu2sChxXDFZ3GCxGRi3QQu0H4EeUVKvr0Y/Lny2s9dsqNdBEP
mD900QAwIpotBwYjw8czjadFPWAKc6PUfDnZD4/6dXyT4jqdyc7mNp8eJLffwPLbtivmhgi7sv0b
CqChEMhMOoxDk5ycK6+M6qD/e+Egz5CEGNuQnEQyZVgHCcOHnE40Ts2nZtSAGTc9+Ap3vtsvkgTK
LS28kzs7pbdpSVq//6aM4o8Iud6/cOjaVXctVvXqxdJHH0EAkK0dhP/RwMV8J2jP6Ir4DjC5WPET
fOlN9Zc2lFkoON3NZ0RhiWmlhLoIh7Y/Zm6mipo1FI5vCpl6g720RUC49T/LDouwGpKKEMAzmNJL
8puBSdxHiLsBYVfEDbyOPIQ7bwSolMxPKBdw/UBotzdufe4PRIEaB0YB2v60Z2WYbyYD/7YSY+O7
LVUUdoh5jJzxO7DoUUxZYXsHtVesUZ0FnDzmEHc0C7EqB6h8ZYgD0/EW0KOQYsnmSNgt6uEVjsxX
pAQKjm3R7WmQ07VlzmtrMG65SMkcqH1qdc4Q7l9SUh/CMwpPgIXivuP3+hGNv3YbICV/r2lHmb1S
xpaoCHAA6w1EbAAulOG/N3DGzwofGvAXhI1LaiFbYI4kunNGDGYYNeB4q58afn8gv4QtC0vaYnmC
CNQe7F8gmZzN164/TKVxN66sb20AipCiJII5Hhe8mDdQmmBsUBjQY6Bs+9qz19jYUPHRUUHiK8Ip
V5O4pqZgEC93ukEM97E2kk+TTg8gG3fm14gfOiaH+/cFDexRmLeh7t7iQeYSmNP6BahWHk4PHAVM
9yGx4GQxZdY73ba8Zg5gCIAW9L+ZhOaIW2HgofQIHo7k50cSK6KB87VzF3DcSTgiTzbFAdtmwFa2
Jj7ucgSPr4vf8V5b0Lh7aqSC+7Ffua0xweKGfAOjTrmk0OXxgfEucbkmzsD3XCJTChey58HuqJyK
n4a7nOLPoEVacJ+QVkfbk2PyCh7RwRwxFDz2fjCRHhwFQ3ch/VTBFAmVQ50D87WfSXYZAXjAcXJQ
JVHHiStdXgKKwydsaQfhDAcIZSHOWne6sB0YCfCUilUTH5lTDfZF7zcuP8XyH/DLmsNbyNbM8ZJ2
cPO2sSlYf7Yqw6jSBRg0LLwrGfBkb724InymHh1Ss93gNZzm15uOkYrdc4eMfulLb+AlTJa5nRiX
6TTDRu8kCX9pSIVBzC0uMRxF+YbWk4VG1EcIj9a/AwLeDJq9GCt8TADpelYISbnmBECFFoQKvtky
yzFKwIixju/YKnELD4kSn7EmqrQKrth6/jBndaeU/t0f/W1wd35eW1H53ryISDYUivQAQ+S+fCv1
QKtLwh3fj+uQSoU+mqq08LIYMsqebigsNfNnalWMQLcY/wf4gYtAbU4Xgkc5lhiZ+FkI4EyIh4Ol
vQdRFXkeoUsbBAkhEanUSOVix5gIsypeb+7kTmohSd0rAbS5A5aBhjoxHmdths/3oo5fC5QS7MbP
rJ4SWSO6l8StYjgswXsPCEPl7gviN4uEd4owwkePwoIXCwh8EvwIvr57Vq3arNbExXKp5xFk1gW2
4ZYSwM401QWQ0XhO07cG1fqjSQUMkUMI1ajjguQ82otocjwq8tl5V7L/4GX4E5+ZjqN9EYFRzZH/
xZhYp9QMB/hn8N62A+dNhVW5d2wdKUYBSqv1g7NKsVE7+xtSpxB0shoSiCLYaALUWljN0HowzeRd
nKz/qRkQYLExAtjoY54PAMWD8icQhJ18IWH9IVayYJRL9nPN+dxs5S2kvgACBwBkZvZhZqNsMat/
ZdGSOmECWEgHwkyZm1U7wKcRbpj7U/gJTn9q0IbVhmh3n1QiDxuYveRo6+Ii8JI+3ucmE7wl4m1z
4kD1LfchEyDO2tIZhjnOn28GBPo7TvwJMX04jGKEbdWX1hWX08O7R9Qawrjmw/NxADt5+xqxYzeu
4eaYH7++GsOZtVHB8BVJ+hRU5O+OeFCqCQY4ViQ88vNdZQayQS6DSU69i08AR9fXnyyx8wDUFM9O
o5T5LuW4xk8JF9cYWx8megZ7eiUD9bC0C294Rq1exRlqXoJTP1fY3+tH+AoL+8RuRWV7eLFkRgDU
h81faWOe0lJIqqKnAHqjsf/XcNhjSt5J9O+UCCeYbs01EBABGongXqBEdYbG0yT8EPsr+BXEjX5o
ad56inV8bvbohrDk56PxOjuzfsKvcMbCxTaYCmNmi6RljjO6kvd8jA67x43MBUp8akuhjicOZxiX
/L3eHnMuPmYTUBmKxhEsGMxRqYmm0RdSrvravlS7LeAz7N/eE6g8DbEJ2iPZg3wqxxWw2XIaw5bE
jrQJMVmbT69IOdZ4lVlfLjZWLWpB/fiOmD3jo4mVa2n+lVjMFJhecM8idScrG4QRtZH9iWGaVk4R
gq/y5nDWQ39qk04kBSObE6PC9mgz2KIzp+eDRE/pBhkEYHbR+Fy2MBKxe17knIC8gsMIxJqbi3BT
Zp+cMGqQJjYezcBJhBIkLLGBU+JpfGdFM7vBmyJMhnq26HdMYMmtils6N7+9fkEIZhMUEye75WgT
wksj300CSdyyTLcyssBBM58O5BAd51EiZFGogJ8zEh7C6UOTQJP82AK/ssSI92F6gK/aw9lgdcLh
8w9v04zX7mSDzy4rTz5DKDYb0eXe9WT54SZ8GkMCmVNKSRCYoOMLIFPtOIA/vTifaA7w8LbqxXOW
kNYgYXAUD2n3GfFBISCygT6T5eK8fBDbEEZZjekxnTb3smqOjxPjr1hz8nFYSMeTscKZfZsyTPVk
Ctv25x4MsVsd280Cd3D7gBOgXs0/GUknhkRDnUQopJ3OQXy1wYBI5zvS94GgjoRp1Q4ldkCBCtFo
NbERxn9PVDn/Wi8ge4R9V1lBXU0ky7z6yQF1OzdfiR8CoHnLkJEairYHUyUob2Q/lP4dl0oMId2Y
t0o1AJLqZJt+17I15sBzQ0s5gHPNcFei9gCdzP+eIN8wT6EOm/TnxQ9iNF7LY+Wz4iFEvEOgmw8l
4JBJSsYkUwiHuhmw+hX/SLeM8xhUaK7pIabqOmCCaswyD6qrA7pEh72CKXmKhx+9mKkuKOKOqWtr
PczvFn4fpdpjS+0R40XjEkLIIb1sYnHBidtHmdPGOhSVAquDXbx92NefJErPpVX8oCBC0AfctMO3
bHbyRN49canxtDQAHvmn9Efeh1nfeAQQD+4G1QfGmlgNSJKg6BDM0RqjQ+mWYCOEVWyon/hymdHs
Sv+Fhuqx4to10YPQiTKI3RRztK+slYmYbCXuyHyvJPOAFqHRd5ItBcwHqOpeFiBnYufzDkAILxBS
CBkzMm08xWNmNZCZgd9fXNoSLt8Gpt3Sz1VggOP5FTPLY2pfxW1ezuq5gNjvocLoGO1jIF4CkhkW
A3loTDZ3HEP8gS925F8e4nBBSq57U/Qrq+yKXPni8FldFaoJhRX0Ub8Aoe4AZikv+C8UPMD9GttT
DmvOZS3i0ZgMoizrFoiPX12TeRwVc5KvobfpAagOYGBnrLFXhABFy8mwaDKv6PvwxTcfR0k/yBFT
NBh5VEXykhqg9DUx8gC8ejqihkMaEpyABJjRcMeupt62JXNM07ccYeTZ6jgo/bvB3uB5H5+Ctgyn
3D2yEfM+G9bg0x5dlMvNrt3NRAcL7dwY0TBPhIkvea6PBS2vyU2AM7uTsVj/I+nMmhRF1jD8i4gQ
ZL1lXwX35cZwKQUVwRX118+TPTF95vRUd1VZCJlfvqsN7o0jmAUFzbjkbMg/sXHfSEX5hxI4AMse
TB+8fRSuBE87FZsLqVQM0URImwNzBGE6/mTo3YgAOMV9QEY0bQMcDgCesBTSEPpNxOI699rl1/Mg
rVoYatnt5dTlBRUhbsxwTI1aICgO4d3/xBqZYe6dZFVfj0hsdoHhyUfwqeDzCK/zTL/nSvwY+LKR
YZjAa4oTclWhIhvwFX3+yjnOLs6Y8Zn/Nb+lrQzTOai05uuWfVaw6V3ZKDuXg1jvsbjdkE9cxhU1
q7yHn0TkrXdJy5hpbFXu/namEOe3MDiEseEk2K7YaA3MmSAee7KvyRDySA9VOBLftpz3JWHj6kJ1
0BsR5NUvsFrE17h1yABTPEjI0ADpPzGQc/83Uzl8whuJMFl2SRh32tBHkL7zjoBLB+EPqomjh2pi
Ha33a554npefsKCaKfuSgXf9UDc2xWc3np2GMz+FdPv3Vp5zqvH+Nn2G6OLiX3wWGbQQDooqOAdS
4MfrpZjNzcIgwSLDONQGSw4GMWi8j1yEQ0rUz0kD5tLnKPpzQdlzNZP/h0SudDgGVci8imlv+bQL
VoOcd0kw8+A/ozogVz6QvOLt/bwPXPq0A4rksizemn0qHbmOkDbVmNCOidDF/qL3+LT4TpGUszOx
2vWTYgeNY++E9CAFcs217TeTw1cAYCpcTmLFPSUEPEU0+9rA/DbSMxZMeXQkbKFOxRF5TcAhmRUO
+UJM4PzFwcnvk/NvIzJjY2gHm1q8IWJ7Y1WGXmPtoVyaJI8ndrdbiFAzVFlWRIInbCZD5FIcx/sM
zMctTKI4M/Hzw8cSuoGfki0dIw7uE4+8pqAKm+ExHtz8N2smevOYp40aSHfLmITutOeJQ2P6dXfI
PAb1tM+P/ocPz+HpPEEuMHPZy9OYiz8Qcu1lD1RH+I0YJ+BD2F5Iz1eiOiVbhnVVhq5XWJ6QE4xn
CXpzcMKec3gOy9iIlAEJsuwyTiwaopYU0gYliDwqqBCuZ1DwpnP0/fCljXnJv4ufB6uiRvMyKaBu
PA5rrGX9DLMrpKlub3rswBeb/j2loOfZ3v08chJxlh4IGOVqfpyCeSwE2+XMzqP5CrUlKSbcVL8R
iwJqm4hSYobx6VLjWHMdRFsyUKB8tu+aAywe7GDH32MdhZNmWL7Ez8CIrWAnNgj0IZVjzAB0mG9H
01eqcPB5Ac8SjO2Wo5c4qrHHf1BWoyGD5LwXt1HtoGIiRgn7BQKTEUSAQ2sLBMuSeA6hKnERFRCv
et4StOdxPQttkDILhCQ44yOoI4FrNzkRLyxBNUGbL+IIweXHYsd7XeEW2HH8CaLYYA6GbAti+uNy
SHdahnYkCYJMYwWl3x7A8+iX3pMqNE4gNWM/mw8XBvX/JgUnsjFjWAB3bXL3LhxVRw0c0RpOIn26
Y5SDy99oKcWPfMkoxy1Y5X2s59t2Cn/L/M81wCZZ5cJS8Ah7AWcEeIGPTz/ZWEDKUKmtfZAdRIS8
NDkYtAFKggt39HqguUQeUQqHFnu5r3LdQzIX1Uibj9DRpPxhsTvxtKx9oZagss2nlaJ4zdFMo988
/DNcGLBNjP72gB2sH8DPg0Zi8fAeBM8SkTdTqHZhknlN124xEPLQGw8yeqBvXqc4KSJcn0JdYeY9
n4YxFnx8ryERyi5SxJhDyxekcgmCmux0UP452wLhFQDrYnMj140TKUoJ58MhggDlEXhzUg5P8Op3
HsitFJG/Njb+PgOSIl820V/dRGHXHCmKy/0oBXJczsz8FyjRDrEVSMJxGphzSlTuyU7skcyjnhK2
sFnOzhqJFejmc0pmU+6RU81XpCilXKU01bJWGjMOfOE3ukNJ/ApxJpbi9QItk7e7eHrSwfBUEwZM
OtWBZmMwO0pFIExdDQzOdKljfuBpeYYIfB48tWqE9ZuJFA+Q29t/hr/hZUZ0gfTHn56JfiJGVLYJ
HyrJvRe8o7g0VDxyTTgkCA58d2baYjjj6A9rI94nOQb+Gp6dZeODWqD/OrPUhVqEDIz1SgXj7vNi
Hli9/2FZ6K4SHTQL4T9CKcwfbBd3e8q5BRgKwYQxJXbH1bEKGyiaHGOoIVTTC3llTVsvRvuM5NpR
g30fVcuVU+/ai0F0l6f5g2MxrhfONt/tEzuAS2d8RNfaAWcEgQYYRg+PhbHi4hD/AHBWpWKol/5a
9hVgbai0xWlOXNKDdIMNu6pNyTXC4NMcbQCLKHg3OE/aY60E/EgBv+FvnX5mZcR0xjf/EoD7j+8x
OVzioIdU0bvCCYLx8hOAudGjJwf9wZx4OfcNqBfGc3XCMsNqcPM1cBzM6H4FhnbfvFKAmetAkG1C
MSG5QvrHmYFhiCGLgdi/DG7IEkwVWQjDq32Fcif1wAcVpoiCyxYqsJvAXCYX+k00mECO2hmrHm9s
31cP2x3HL6HOYg74xC1DF2gSmcWOydJYMSwJFZfOQAOwrdGZQy72DgM1sJQGKBC84emneqRBCUHf
rZdKQf1EpKRCmIbUCVTwGpMO8SNJS2jzxIwoLYXZqYvgwQ6K3X5szvAj7KWuVdmAPXAvQ6QqLGVN
fgS47EEW6w6fgjxLoCMlAb6l/VtJbj3ReB4Nd0Z0zawKH6y8sUJK721+Cd4BruI5fBeFts38G7R0
GANsisJ0KeWyc/XOoHiK3+UXp3VLEqQN1uAubCk7O47PxHdAbgOJIRwkPoc9z1reg/VWcVFzHd6D
9fbjgQ+679UlfAav4oMCjieOraepiP7kyI1EBxh3wihBBBE5a84lwBXFMEPgHVPOC9T7HL7JYT5x
Cr8HQ+wp8S8lroFmvtPoOjJ9Bc0rUizK/VyyLw8zcJAHsPy2Y1os3k/Ca6DewMDEX9+wnmn2XF2+
nQHwGhAPqOS/wexgjrnmbKEtyw07zC2UwvOMnw7g57O585CsnfbvlN0oo8BnFTTAeEjpMfmQd+yX
yKHI6Ic3VF/+Y8uhIzEphCqOW6ycHFWKyxaNlIan4TFv5i0Z1lzOgJcpAKgTxaxitlXnLJfNWE2b
ZTtg+tfRES4QwUyNrF6ckUzRPSRCLPwvsmdSLuBG1sltafokl7FfvfKrc3vyE3Fwh14kRO8adh3K
jg56YMHq4ZfD9aDZ3jyT36OU6kRnooymfyntEf9Ddib37Msrnn+XelRlSHqFNIKBayqepmv4XcpD
nH4ee+my2RrEyF+isiBl1V+8oB9P8SXoR0pWb63QwpXhXwpC51NUUoSOJy+2D1y37pMorzGqy3nj
XRYM6lw8VuoDTzk2HoyF6XeEWnK7HtyR84zUoQ6DZfkrykNH0l4uqm0fFfa/Dke2cgVylN7GXus0
qCX+XjXfA4xrrkXYsMe3g5FfF/1cRcTPvrRBnzn5LY0Wd61jRcycvGAwRSaY55QdfAQjFUBUkZQB
krsmu7zhFhJKbcfai5e//41FTD1+cRZ/jmzuM5BxUYhGTA+HVPjOLt4RBjqkM5hVQnDYEnjn4RX1
fOLTC7aRoJ4IFo+aHnqSlJF+x8NEy4+DK6IVTQmDF8WeBwv92PhMa0Em7yFPkOMMgew8Yg/A2R4B
cqncystgoU5fnjKEOC6aUM9uW9gckRyIBJBnlcFISMdw5fgfJKnxJbywIPE2MbtAWQ2b1q1dDkrc
gxz2eXyxcvifqFtRFcuCwk8ac0MBBrFgQl7M+Xz+8+6/+BplwJTuhGBY7uaA9c/vGOOwOlJVR4w2
b4NWWIWVVlsjukxxxUdGIWYd2hh4dIae7KQld5ZuT4f6sCNgA0MkJXem917wJCQvZ3939j+/NzRg
+FyiS06TekbXUNYQZwIQfaXkzaWum2ul2dW8JiXg5CmlzwN9ZLBrZ8h2PfoLPN1nfZ1fgdQwFxXU
VNhvieebnAtkxeE31vb89/fkMJytpyDYfDfMirYSxFa2Ic0HwFkeG3mH0pEfPJzeCmYezihP1IQK
4opq8HEJN7PD/Rd/XPYYvwcGuytaSVC6U/xKLn9vfHXLfnGclyTAoOlbtNGCFeKP9wbVNZxmSk58
b3Sj8NgKywhw3Fme2TEhneMS3S+tIOyeYCv+reAWC7hVM8oH3XqsUXpF2wRFF6BhFNWT0msvWDpJ
WGYvqJzRBzcN+ay8Y8bybK9wERD93YS38EG1SHInk4PVnJuR09T+Eomsf51pqk1FC8yNwGugOMuV
iVPkscCHfOOgPoIQ1GTafchrCK/McbLXx1hFIeGLeGTs5sew4t8UUUgjqpvXv9FDCyTuhmNIH3sL
wk5eSN5QtIx2iQOK5W5+TosI9NC664ybgHvSWPbmYBbOUQgMOIuwgyeETIPrZL3kw7kSFekS3H/Y
/l0CkrY9cZPiAGeNEizn2pvCmnh1TjYJW7yANP9pv+wB7zvHsTLGJzZ5udYHjrXjypZc4VvKlA29
OAS+DtmVIjHlf3ncxSOFUtCHvGROeaU3/wsTj+7nRmJ70uQlmWnwZ0aBTARj6z2DLPVPjcMGMO8Q
B5340HH84kz7RtfwQC/zoB04Y9YD0yNM8JXcKbgWOzTZKtFxS/w6rQriL/QorL4lREXYcB0hpUxZ
f8meFs+FsFsM9xI+V2vMYQHontAJdUDCIu4ZzdXsBd1qvpaznIYl9wx4UlBO+mxUSgw8E18KUhax
jD8jKX8czJW6UhDjeujmz6kseBqnxpPNAkXsVQ8bzzpT43pA4ESOa5vvCwmDgED0mbS7fiQKyCjw
QiKHNibneOkgTkUxYldj5pJAPOEEpKR69gJ2whZta0sCkGIjN1jYZ/1lS/+cqLgQdhTJGekg+jdn
W3vt5JdmH2orToror6znoupEds/hZXnlHabchAz88OrKc7NA8ep9M3IXp5iXKH6o4PKZ8+oR4Tv1
z3uLrmT/+MufLxLEog8tIFw4drzgEt02olrpBAH1z45xnBko5Sp7TR81fUXkG2K6tFd7NuuEhcpT
eIrU4DusLjalVCZzEoHms1f4hPrgZFbb2/fcdLNHjHrdvviT/qrOJnJCAzTGKvuKoEfKK+HR93/E
o9nkcs9qXv3XeYECVemN1ZvHEwAJKT24JrpEUlzR+2aXlLzNlsJQlj1iK1Vc3+T0H+67fwYGGx0d
wiCTggxi7rgy+HcgFp8ZFBUrsRS26TrYkrLFsrssx0RXBt+ZtbPG7UJcCCl57r5wFNAP6AYqd0ZS
3lC2R3io0JIScbTjPgjP837UJOzunAjsX9T3KVOiUooKOSQusrgeNV/zMdN2Jqmd/NfhumsSHCWZ
Tr8laStC8NqnjZnz1qFv75+Eovbz52IGJeqiuPsGFbUdqBwykWO/I1Llkw8f6XT4uNuQ4W0GrTl5
xN/gjR5VdZ65sSW5BZ0EstcFwUoMKXMcSFHFSCKyo4SUqPHqGS5z/zlGj0/FlgJij5gQTURju9vo
w4Dbo2XnX2sb+RFw0dk3eHjG7sNzRLkJV4XD93fJTUUXQi7WfHTKXOZrujeWxIDeHNxqEamTZE59
4E3ZHYC6L0yIBpfuMsaM4KoIgK0xO1YYvwMIOa4xsfVws9CNb2fTOlwFt+IAaYRWjobZhft3EZHE
d55Z+gnogk1uyWPeofgx4GpbwEVQI2/S9/W4nqnZj9xGqkRLn1/oXSuCsPgNLk6+7LxhpoMDYyz4
jszpN+Ze8+oBZTYIs9nE1AGevjKtZ8fBkfxnHJgjosHIXbiFanbc4O4JaQhza9wUVzqLyF3M27Qe
GByjlkDuo4v7nhwfWB9dQmkfMyJuMVQ+U9FJdp7doCTu0IqgsY6RU+PN6yamZHDcUHqmP1KTQ2xO
iuy4AjUvkKdzPVG6eiTupY/OpV/yWHsyI18/eAOPIrLAMNuw8lVbfmDaGFq3x80ubpr4GpWRSnA0
fQxortmQ+fkd/Dekg2IPY+0NN+8ZYKNrildI2LSNmsmj2JWqr+DOeok9XScbIv1BjgykMU30wxaI
fsCz3i5KjOpcSkZOpEYU5alAAiB0U2GjD0Kj0Fxeve9jaBVxjrNnqg6vqbzgnipTHYEwvesM05+Y
t+eJFEqmXIIlil1jW/YFXDLtIy36w5zcoj+lC+NexvrbpyQATLvOsJw09bB6jjXF1z8zFZnOOaBz
WkaMi+iV7ZVt7t/JpcNIBmR+ciqhnxuqXxIF7TP5f43saXv0gMSQj3sxK7unevAcgBiYx/TVG3mS
5F9hlhAb9Ujy9m+oSqiizFgkonKJ3EMGWhEFkaDBiURCo12jsocwyB/TZ/7h53+EbXafdglFG1sm
ZiO1JuhgozfM/vgSCgUdtESvIQ4DHbFHynb6IamP1CNL5H//IIH1qMatNNLwSm+v0IDoER6c4sFv
UFj8NpyLnC5/ru5ZCB0icXg5JRLi8n74QmSIlQANmgU+xDzMSGIOu+1XJugztlS3onT+PGl6I+U1
aN6FYg7vwnz7TJrHuIbH6RGPdTsTRL4+Dj5o6il/bfuoUx4EXV8XPX5aGS/NE1D749w/ztcicBcX
cvppiP4KLXxJkMK68yGoCpm6kryZ7UxCb8WvvuL31PB3TgwzVbbK9o4aArARXIzNr/NUNSRNwoDm
uMUEPPTBmcFEOReTzjIA2zt5XfgAsGOIUO1f55nz79n5qtMf5p/4xklTR/xeD9esK3qAVqyDLETD
+c7Pa58vs77FJRQ2oltzZWGsfwSnvk+8gkYw64kqQFj2MzXyIkb+SjwtkBrD/yfk1T/Pbov+80zO
EkEVQW1kCD7Kt3tfXapY/utzEjm7JaeoFf9vtuGJPibSVz7ZFein828c4a9Y2DiAqeflWg8sTFmE
6RsY1/0fvZec27iJaKh5B9KBfKD9GWAWq8qLVhNh7NKGpCHOq0CaVelpBhpXmCnAFpju4w9fANim
KTjrFLEo+jrYaLiE0XsLzhxL036AVwsqgqO0cGeSVsWunondcvpNnxBflHugA9IwZMQ35IwNNj78
rGYh8FOFAd/nqMsR8TbXCrlg/+Op0YiqqHJiO53nDIA4eJPLwjzEUvmi1+mIuLIXPvLzDuqcXw25
epPOfaVryyb7JgDsi5clZxfOMSLc768Gvz7N+nGXUrwBKF3GLMXPK2jDaVj/e0PU9CeUiU2k+8+A
4zkgg5C5POACdzTpaODCWshvrCoueZTq8Hj1+4jmH5nFCZ68u+BzoYcnqp+hucCSKmOJPqa473A7
YUhFzIVUCufhz/kz3Tla2xx6xdGGP7h3YkHyJnujQMCF7XymgL4xR8EHwToCW3uxwTI7+I/0XFS4
2Y7R06snwh4AmwhvzA8eTb9+FfEmBCoahNuWyby3xWzFJK6SuENnAfNm3/tlzCn+ybl54xLWhVwZ
cCFhPRWQaOWzm519lLizk+Voh358FzobeXbmID4CTYKpROqAiDTCWYbED2mf8OSWg8uAiIbZefH5
Y63oCHOH4snQ3C8wPyq4zPi1M7vkQRPfoaO8dQG1R7InMXVNRldEA2wwlpjWLf/2Z0ZAmeMX+Fj8
xoUqFP1qZA1wqVQ8afAaxlAka+OjqHJk/yUQMCWn4/4QwBGQ6h2QMkN2Ukt7XCLuSCm+esI88H8X
FEoN4N+ZHsx4+8F5lxqKo4PplOkBKT0OrOIFLUK+K9KT494aYm+LEUni+PqnX9PxqqG75Dl2hf1d
qEh+ST0U3mzmCjSRgSAhH/iQGJLwQTSBMcJ8juMTKPcRNQz1aOARXtT4b7SEXpXtBTIE4w44NoY8
wCYc3NQCkxaKA8rpj+annEM1HCy5tBBiSANi1EtAIwoIFlFF0SUYo04IoPHgrqs9iHPx5soR3wW2
t/Y6Rw84qtj7xh8iN9JhOvaGKxob7hBeP8BoMljQFdAB+A/OhWErGKqG7KDAvGpKx0tC/gcndFHh
93aNMYd5BpwSToUXsQAiOxe8F4zBbGGMHoKJpygamThnxOI+sDAjc++QW1Z83c7vIOMYfKjx9dax
6EwjeJVFKPjNrgwPLRoM9H0ErwYkMnFzCwT7C5EpOI4DouuBCFhSh2NTiL0RGXfpHTYezRXDeU8c
uydCE5jV4/uQ9Mn3xqQ6QrH5/m+4AlTDC37b42OIlNnmJALO7OPilMjoaLj8ZvjBv40ohVJTpgv6
6shUAt5Dwfqj90Wj8eyWFfg8kRw8Joh5mHZwE3qnEdfzZ7gqeU7fnNIOfImqEVHkcAUorImco6b5
hBEBjoIsARTD6G9hzBD88aVN7ETIk7htzMl6ObkyAJeQ20gEPDyQqF8biKYGoJgxynLXkTw/x7ep
hOGNDZu6uB5aVV9has+RbfDtYE5zJaBFmKgNOuSQxAoBl1pctuz41YrwU0j5cmwMEIzwhNWTUWXr
s9tQ5tbFo8u3hpRmhxr2QjNhz/imEmKUK6d5of+p4jvnHwUavRoSepvpEzow0IwimPwMRjL2qaXJ
YiuyvuhacVKE10EaI1UpQKj3DXDX2pOjV3ge98JNyvjRZHBPkLyYOepkzZZBqtMIlo91jGI3tFSE
KyAcjEu4JiABnliD/0bzFVlxXTw3ZcjN4Eye0RWhTH+wDir7z8zlEZ/nTK2IZ+EX62POfGxEkgsQ
QuA0qu/R3evxSMIukKeAUAD2goWCK2I460n1p2B/wuUlQEBgwN+CRFxBHzuPxdo/bXFGDmFyA5pL
PgdsAplYgukZwSmkJs8hGTrnMX3OXlcjISMNjVuN00gbMMe2zs+rI/ZQ1A58ZoB1GOENIhei3wow
TwSq8pLHKb5MwVDgoYA/4fzQvV0Gx4lMo/3um6N9gabCGoDKX/gqlYmwiK/Ho0eGNnry2IGuQOJp
wbFQQaDVbZ03LqmKbJ1adN0B4cMbmXnN19SoniZAN7osIPp5kesFY6McqzlVgwGqCqFhkthdSFb2
sajIrLefmH1JOEqtkUbuIuG6/UDGXdbB/5ShAGFf/jWhNwxf8X3MSWJCQmlgZdbwiuetHyMALg9K
xI3NqxUyc/QgungxcMLzH0IXYUlCQ53RF8dyIqIJxH1D/yWo3dmFz+VTFkJ5Xwl95UTobrvok92d
jZljoGYX5358Dq5xj9uMtezGdlRiYBCEOrJoR8t5/WCL9KTiyNGwh4QICEYd65wD1JzJrKgojx/+
b8BVzQWBhH5PqJGuU23J7hPrw1NqclodiaMIgTKNvcAskJG1BhcErdVj7mmD/Zck6GpkASeA+nXx
JVIOP47+tz9GR6+/UxmCEdo+PHPYE6euJlkPqvw5vQy/iTBCYSkq3tGPI3p6BGQjywVA9pTSlL65
cVw0co76ElgbEN+OqCtr0pErqBD8Nrj78u7zAr5ueNg+BcciXq0cSSk5wQjXxP3WARDNenE1IP1q
AKuyaQbqbNFRZMu5hfNER79IwkUBMTbpMOZlzpVBf3JN+xztjV21+e00viSnPaDcBZkxYCE6uTmW
T7oijYkfZiBRaIsHkS53snFRUBDU9bB7gEQWaRcGAdREUxflmzX5OYCRu4BfPt0zMunG16TD67M3
iThvSIgdl+fkQRrmNzidBzcyPb9B35rJ5f4JuW4wNjILIfs4hvipgC4fhBSO4ZDCT4Gi9o92FYTg
XE7AFg/wNwA3exGmHJVliP2qJdjDhPjGhmibNCbaU1Ghi8ip/TuiIeNHZ7LbvDaP2RmpFXWmvRWH
3uM1wq1n7bUlhYTwSXmDX48VgOgAYapGUOGDcaQ6sWkMELAXNx+PH9vqP940YsUDfDZWmBhocTpH
HbPBnZFT4NO/pZIRc8ku0/+DcR9ywuKFIwwtABtpkmcvyIlzQbPDZ9hP9gD98Exf5FJeoDd82hoE
Sk0TNefivEmUEeFA9VZK+cyYd4TTNt6r7dpT5qepPmqnj4Rot/C+QPmNjUCB28gsfovmbISYnRlc
gdaCegnfy/Oa4Yo8jExmEAAbomBWpEUyVNrniZnD0Wa0LEErMzkB9zL7Z+Qa44cBmeD7X6L1sIsJ
OkuAxHOeRD6+Hv72uieNhc7tC/wvgLXbkLj0YE05CPs2H3uA69yG75zgpt5MOXyJBbAY/B0J3S+1
sZTzElF0Tj6ugP3XsbYGkSSRy+v9rTB32qucv7p9ZJVoyjsnJSIe9Ly1Y0I3gMNBdGAnorRCWLWE
ZevN43pPq5Hs5kbyjDrE2cV3Y+Q/6lpq773rhspIHRhIdEjEMpyvRkxuuJ7iGAMHstbUVxuRSJ25
+7RJx5RR+CrNmkA3yLVYIlIphQ6RXp5E9wJpaVz/VIR9nrcKwJy8+OL+GPU28uQdIZpN0EnEoBtn
JMdMcNxGoHr0cc1M2JyN2fNqTACfAP4DWobURXFYtlnknd+e27SZ6/QftHPQCquXPBufNNKS3RbF
ErSRiVgTTyG4ZGQObqEc0Z4QfGkUfvv/bt2cy4MvffApfrloFT9lv4Ig8Ric+hTd/TLDdVrLTse2
wAmZHXxresAroPQN4cwqp5Zt+wctE0FVSelBsFciEuaS0RULONb3zZh+H1x3oLC/XJ/eFx0sXWZM
IALnFWcvfrlGwfPKJRx+Y/qCBsxApIf8xKKmoXjBVOeAdO5QGOwV0qbRSZ49/HHPP4kgd3RXiiff
bMyyH9cUd+wQBDpvs/WWxDoCPiVeT/7DYLHllCrCVpds0tKElZmpqqUUHlWKUwafAuIYr0FvO27Y
bkRxMQw5Dxu3D99eo2lnzA7BokEkZC+RCi4MHkud16G5MnEEuES1jVGGpOC9SYNU0XmAbwAOKFRZ
CgBgf+n7HccnPThZXu8WAwDo6rRf/d3Z2UQ8znrQh+yrACS2jxDQhzDG0YljqUzasGvIi7PC0dEi
CZV56ZyTqSk4HcxWUpe1Q7xOeNGU7ZHdBzQE+yFztYymqRwe8QJO8YF0CV8bqyc0LGc4HewPfQJ5
4VgSiA6GPd1za/UE5UiWE8wTitpxydrxACoVBifyQHvbSwz08GG+IlSkTNXWBbvhoqwZdqlPMIu3
WTS9tDKChmxPyeEvmyh2YJGIKDIGb9osj+4Fx9QluQLW9n3+qIdwSiJN9kN410pCvmIMlJLDmn3e
rWGMcoCQDxqXzNTCLj9zjqYP8zmFzeo0xIpO/+rybw4BYLGozXGp6u6bqh3AFMQw2NqMwQfCVnG0
MrpcmDQ+QM0Y81DfS8OeOTJr51SHN55PfE4QWRzTORscKGe4mu764q930vAFHgdPnep42vB5kd0S
1YAZRx4f2iGiBpJ+1TGG79Ttdw4UqQvztOWiMvHrQacE9dW90n2Dcpdxb1ZjfuRwzdmZjMCZzn4B
lW/Z8g7cXzsCVku7K+6VHUsgQL909IxxFx/nRIjWB4qr3i+H6LcjUSI4XJzj4MSo9yUKD6+P3TvA
IRxHSgxpAE+fME88U8V7DaSF9cK6Wm+qUbfhM0CYf1+/fcBGOmu82yJaFcaAmkCkqtf9nQo2+yUh
3HVZrMCfe5AEtNwQBMYZPHwTBY3mt5uaR8dEQDgqFydOh0v6q/oIYFPA55E0v7gTki32enGMr2NC
Uv7uS5wynAhfLl6d0wWUy6kI1jtcNkTBdOtYJ3GOwT/t/wtAqu9ue2D7fOHI2hwDBbkBcNJ78jZJ
s07OYG7T2+o1lXkQkY6QZ0HGMEZB1X6s5Ml9Sf0GlJfuXHNJdlTNVabqDEBZFJ89x03ccSXYgwiU
jV6DT6qzU0TfWbM5bwCcvV/6TnVGSG6Cyr7ju8GFitSNi5qxKxA/5H324Pbd7PMKdHSzAe9EOdEW
EF1Em1ThbSCRcIrp+EZo6T19L24zNVDidVDWovz9vLkUMnbNGJ++q+0q8gK5zMeBHrBmsvFLxF9J
aW9UHwCaw2rWeP2C4zfZO+k3hrXCJd8kjSfMXQFjoBz1lzKBDUFHfdzSCtdvNvFHcuQgx/OhwKCe
cUJjfI074i6uMFHcogiT/zgoISdCS77UoUYrkpVc7mXWFf5C3ySM1dXOxfrtd6S2XTMWIEUXT7Xa
c4mSoqCtRTdYec3+98GafPatAm1M8l7p/m/G4VAgvGKtUDkuZpxCCiP6jpQMntkzJvRgoOqVxpSf
rUa7TpxJRiw7OZQW1AF9Z8qqPzkip4B+olpwpA/7uZFSFXKkL+FHwCw1fOGJqyF7Sjd7SQlmaca0
F5ZpTBDSkkfw9Alr0BqKdDKZH7BfKNSoc+i6MkqHyvARK/BNJRMHDmaavbVJsz22MW75NU6ut/88
I9gRUgkZegeq2aAZaQvnL7rkGMxBW8yVzB4PcjWr5l3MTL7nBRsTRnHXCiGIvg785zde/xkc+FIt
V6H+1tPPbr25u6vS3/ZiwhxLZIFpTagC0nwM4VsTkIW8WAyW93n5sc23f7puqYQ1H2O0HmyuUFIs
L8B6X/vA+p/jmeBg09v2SI5g3yJBDcEpUzvrvSDuxkdEOC2r/+FwDToc5qiN+W4XKL0vGkihwhgu
KlU4ZGIzROGHDvuTTbGouRqoIfU3q5rZVftbJ/dYTU8JoXKgw9gdHBwFZF4H1xiBKv9PrrkHXD9V
5+pWvDBl2+KK5h8CEdjFhyf+Hqnd8Sk+c8x74piq8zNpykSveW0APk7+OshtGfNp4T0TZkbh8xB/
2EvwwfzBbqLyKzFiIn0l28FA1obYhIh0kiz5392dmQ5CauZuGBy2Nm8PoEuMt8tD2y6ePmwozFbA
oW2jB5CZ7PHf2GA8OU0sFIHwcoXM+YfI48FqYhcM8HPZWWIb35OyR9jbElXjD10K2vFRIOKF7GAX
cEYfVelu7SuT8jAvRGaP6f6NuAvtKPezzAwWC42jGhKT8YJmJ3vx842d4uQRwZRgiM5ksiISwjnD
EbtA+zYtYkxLPo3H/HOzV7K7WpHYHPFRkyAb9hS4I685zNiyX3YipPI88XdXcJD66pcL8pymK1RC
VjgMx/HRiZmhhiwYQplzS0r0IbAFiTGR6bAqPkIwYXH844R128KnPbbMtpzWAiYHSSgprWXHKIHB
O7iyUG0JJGB0wzXUtn65glC7M8MAlon3+RQr80pynxRfOiwf+CJFWTqJ4mJVUbe38XWlbJ9YtsuY
yYE/vgw/f6AX+ZiRjTRAMnr+WHwgb6QueqPeEOwUdwt3O4wp8HeizBFwQAZNicfhzNs4feJW9AHU
GPZYvklnImNUEpkiDpdMCygfZkw4dR/hy8lT53wtksepyXBIuQ/4IEQTHw9r8ktJWhiq2/cUpokX
bc6hnhhm8QCYUBgIGlFawRsF1spb3vJLcOjZh/1eXGzIZu/FP7W933e8YM5Lq9a58IBIpkcPp3fL
ud+hzP8sTJJUdNp6oocNZ8Z4yZHS80I3qe0k4bbmBscw/eHY2xAMgZWbsy565ozXmCCX4pV+jv/+
wNAR44OYaWDDK/y5OJRWa7SbseDF9S0sh6Ozbi96JzBPm4PBWA0RSg4fCk/tl5+lK853rwOmIvi8
ja6oWC3PhPG60LMdrjnqnnFTLSrRa/VCh4eaTYZhGmgRsJcVMtGv/8BW5GVvhBAxqrcCzaNc1atd
gljaTGj+nFMuYjxUZ0TizbCiagp1RypNyeQTWuWvBhj3w/OADDmyZr+NBENC4sg7kEnGok4adqvL
KzIgX+H6CMl0LEhQOC90IrFwiS/QdK10Mz6jiOCKMt2KV+/RDM2WAwkHPyYRdMp4ihf+6tZWDIcB
XgV5MmEyrF7ehTDaN+W73nlpPsP76LeijBqD8/nqwwLpa1vuB5IcNSzzGEUQQ8CaVq4J3g1aD3sN
D9/zQJcZIrWPC9ncP/p88IWR9gWb5J2+jvHXEP9APB2751kcCCiw4X4EQ2xXHFLOuVkPX7gvb1j+
HqZ97KVlGVk01ODqUEM20SvhMIQ+vtxvf/o+z9iWLtqgaiLS5q8g6iRgsDN1BCCxqFNMaElhZwEN
MciuCSB/L0sVt9UbvRb+//5GAt07xqfeoiIYFAgWzHitx6dqb1y2DxLczt66XgCa0MDFceFwb2k8
g82qlipKR2o/qO99DzosEhZjVkl0A+63c87DCgP6E4/uhdKqf37XlnJlePqIp4rqAR7UCnaFhCXk
wcQ3nMVDAODIn4oHlBeMRvgoHktu6ce/nowa9SbxgawbZ5jMBOa9pxDD0SedGMfj0TZVYih8i7rT
nmPBts1KnOFG8sE1fReiaBa3g8J8RVwJlY8XX3mE74d/7aE1c7/ntIZoaZLnjfJtr66JYxJ9G7qn
cPiU0s9SPMzoFFD9AhG95py90UY7SGneyMQEnRMSuo6nGIlcy05ELg4HK+LzrStLoYRcJLibvv4k
4gaM9Z4INu291QwbCB8fApQM6ZpvQkr0oqSkD/cEQXzlVvrr0frDOvOEBGDABIy8Rz8euP4JO2tS
rTN9DGVhcthAqEVwSL34LifYG50PBNI9JH5riF3H++7U8THqwA//I+w8lhvHui39Kjf+cTMa3nT0
7QEdaEAnUpSZICRKgiO8x9P3d1SDm6WqyAxFZiplaIBj9ll7mav8YD60T/5r94ibG+4Ns095a76H
m3hH7KDGvf28n3NEkXNMyMDAeQxOxj46YgM3+cmUZEvqJd4XKLDI65boHa7wHhbaWURrj/4mpp9R
vRUPZLWGFIT74Ll7jJb1iibazMTfghNCjihK6Ds1t18NwDTWsdkBz4Dw8i2SKGcSQil6Vrgb6Bs9
gNPvv6RTrCVvxVq9krHMHgdOSkMXPsMDmimogzBR+XFhblVtURGYMBtEE+4rcj6EZW9qzwRkrC56
JGI1J+EaZ6LsGK3qhxTGv/GwJ20J+THGdEd0+5vh0hysp2gzOdaPHnRDQiBY/rwtOxgW9HhacKSm
k08bizPlqXYq1LRQyV+KZYNumB4lq1a6YfJ72qw5KOxlveAWwh0WnW0BbDOulo/pVUSpk3H1AeyA
QO6qOxXyPLbDh/iMaByFBZQOBAUalRgZpiDyEI0pfJIlqW5rUSB5FPLqQubEb83ACT5w/DxNdsh0
2RsU5EzZqkRFLd3QLM9jyOyoqEgxAxCmfjioA5LDiQMGiJlnPD0L4ziDChIg3fnGyltYrvNV9Ibl
AAoO6xBfRvo8ES2bAMc8Xg/eFPQLHSHPQVK0R6bMDfBhLlcX2vAOphJwT2mdzYks5Cc9CszHkj7E
F8Ua7wduxYpynPcEdQjAX4CWcCeTBVy8hp+hEbAgU+oEGO9Yz/ZX54pzt4RNLPSuXDCUlrB792xK
1ilYC0gTlQnHBX0RwJZcYNO2PNMEpZkIN1nEaQvrmw2robqwtsG2o0uLlgAu9tICxqXLguyDzLi5
ck2mJzZUOjLRRtC5e3DwzrEhtjuizcMiRzAbh4kFPSuMNCAZnAQE7T+JpBjAv6+aViXUsJkFMSyC
2ExC7IGIFohRUMTc+F3ghaQ8uPW6BXYEVZnishS8mmuS0RQEoHS54pUPlYOitnSNr5AuMQUfeiNQ
nGADsnBuAHtryKcDh0n2vVXP0omBIRjVO+ewXXAbrpCXMcOkttpKDg6Wq45mRvwG/nnSOF0KcZWN
5d6WSCZ1BRxB0DMv9+7emxnoY8HJm5uNERrLnb1VP1JtniPshdmAMYi5UHE6ABglHs7YaM0x7VYS
+DpJVuxXOJt3dLjAnip9LQ8nwiYIIOlxSUAIjNMi6pV+p3Ok1JGxsNRTglirvTMcmnlyHPDtqo7N
JblEb/YpPKpXg2pSCCaGeX6Fv816K7rZ7Sl3hNKv2nRAbVOqqWyJ6yQtZv3bGMpvpzVO3HBKjxYD
uLxGK5AisU9j1SZ0luEVkJYCSIQUMUPTE1oRQq2FdfYKItwjZf7NhjQgWMyWMARYQbSgH4/9NQNz
wH2aum4BwK7fCBC/0FOkqSk53u5LmD8oz4STXuCaiALv/sqs5XCRzgjggPG+RUB1jg/miwXEF31O
lrR6RLSTP9+wrggKQgc9hBIWmI1bB6yMv9byixl6wvwGTRKBdye8ADfj47Ay8biDGwMjPcFv2b5E
btjNr9havFoH7J2Z3swV4A4YLzTZKYXFMThb1De+caXzj9tWuGS2wmYmS+cwzHHkWyZU6lMSz0kx
KN3qS3nNwUFAliwm9kWDFMtbXQGCIcOX3nuH8Yj1lSD0gGrTcifaV99iPsoiQR1IyIA9BVrvm5n6
rKNs+oK2H7k0gSG+fND7Y9GApQOGLdHDRspjHhKQjomrkrdOx41Ie9LlRcOKk/qe/RdHqRnOjNNj
ye8OT/pL9iQosck3qgWKv4+3OCJOtYfoMVgYT2DE3h6RSkiRhQIkfAsuyT49XooNdixv43OENZSJ
RZIDVMrlxKYIg0iyaujUBg75CNfkOsHqxXu0XZQNA3arn80TYDrKpQcdVdXBopV7S76MU81VKphi
1Hl454j7IuTFb5mFUQhBJxIIKFw+QggvzWbYlC5trfkHLSP3/oCkFy8q0QNXjjTLachG1PsnssV7
YQj10sFbZnEXRmDxeVBXeneRyR7urvAb1WxpmeCrAhD3cX+A7khkHdvhueDAQCQhZjo9zH1BJxGU
F2FbhowILUZ8puCC0HXoLtmlvQYrYQ0A9NttWUyO6R6ZEvlXED5P7SMQLkV0+4g08lmQayBcrYzH
8ElsXwmB5ZA72Pfn6kuwyE8AV7x7TK84KwZOuSwWHyF31tpI1nzA6HoCymEecR8CCwJIJX5gWA7u
k73oZ4hfYfILsXC1ko/2+jzA1MGgjNmqH73FHaKKx0o4QraXlyh4XNG2A4Bb+k/prloREkXL1rEX
zXO3RK8O7sn9Qx10VSDeaziG0CuDVX2wXlXwnEfTlTCcx00IqcsXMapkaDj6DUK6ozxU23THHrA1
SXEhtu440eYBDgcsNx+JYG1/MGvob61B/lEZk9EFbsOCq+/429uDIWEPNtjzAhOmaEdMplhxwFsx
kxgFrQaNYMHIDcFXIq48CA3S5hrRHsALziEdKkawNLpuGthiXS+sTUeTrFhl7zLyF9jjQv+i3loS
defgm8v6o7x0Dp6JCxb1HGJ8uLcSJmU9v3qv40f4lE+mUH37FyYebNRe0M32XU7w/Kx5olkkfXeM
VvSkIddQL5NTZT2UeEuibuJpe66+MI1EELyCxrijxp1caBHEnKcfcewcVsmZ1jgRA90W7fb9kznC
0nLKH/2z7Y7nimKKUmoZ7cUoRta1FEaeYAsxGgdsSnDHNzeKO+6UFdB5w92k2dAjqsOLFiUNLJgG
igZdwnlyZdRC84BstNS20bbdATohViEwDynWo7KC1XLVv5KLjYkHpIqryepzRxU2YtUrrHeLI+x+
vlNulC3mLtPhiZPwOjt0IlmXNwPH+Y7EfHA4awI2Luxj8q5/QF3On2kU3bpUtCxDmsTsDvv00qAA
JOEc2YYF9iQUELS67y8KVsOvEzCk/tnacTDeKk7M2cIA2EGCFb9lX9Zucq6ECbYMai/NfH+pusEN
8IlVb8/qxMJ9RwZ+fh/eQk4MSA024lnf2BAajMdkEEdeRzIH5ZcGKlUI5qQ24pBAsxBue/OV0Yqa
V3u0CTCDHusjttfP9iFa00x1yzf/pXxIuQTSe3aIturV/wCJb79gwdUsrQA22CWcOGJ4lM30dhfR
1/ARvZMTiHXeBEWUSDwwYFSD5zrGqzTuVMFmmBSrtlh79HQwK3uvQJfCvc5LD5YDidLZsigEPs2E
kimIU3eUl3T1fftCXwnnt/O3bYswMuvhT5WisPUesxWdQWWHfg1XxJtIPLuY04OHKEQCym2Qh2Fd
8ERPlChLiNzdGiKz1n3o8lbtN1m4xDvVVs8dtjHEb6Is/oTQS/eGcylOjaeaMouBwt52spa2w3FL
sEPHR+xOkAjra2kPy3CHlPB61yjrPmjgn4RSpSI/iG1xyV2ioBoBD+Wb6FJ7+3HyHesDU+HD4MVD
djVFvM5G20H9mKnIdSawEwCrKGGJLNiZ83aAPWDgEqUvSUmZAwczCvETvNAkPcdX45WuD6dNluYn
hqvr3cJLvBZMQ0Qh2zMkA/iyE3c8+Ff/q1+iykCjIcQFUAc40ZKuNQgNl0834D//9b//3/+99f/H
/8yO2X3ws/S/0iY5ZmFaV//9H1lS//Nf+V9fX3/8938M3VAN3dZU25AkSVMkyeD7t7eHMPXFj/+v
YGgNUy/G+2Py5b9Fm2oBY4HqUaZnNjfL1YRzJH5UZEpAFJXWqFssp9gPZERPZfzcHAoD28cQxD6N
3OxdbNGoGXaCs0537WRgo66+5+817Ug4SnC4CPddme8jIT+fEdExiQOSFOB1iuwCJuVRuhATwcE4
Yz8Fw0ZVw1nP93D64otQBAkXgHjWsXDYCCleo0sLUrK8K1COwc13JaYKCnzp2+T4OKxVukLH/tN4
llyqQ/rF9ll71TFqIkKZA/JNeY1c/z3a/f6Sqqb5b5dUlyxVtnXZMg1xyX+5pGmZeUVsaPdHSBz4
mNyY0chubxr5CbvxbB+UhfbaPqdstMishg0sA6hDQE17HaM1to1DicD9vlRvseKUHwpCgG28woI6
P7M9HNttGZCsdz/qrvnkvRAkHH2UwcLC8fbLoHreq+TZPVHtFXDFk1kAedAn6ptz2YKOZZE6trkq
ovVQLln+DEwVUgemD01H9RbCrXbLS8zdwprjTd42wtb/JesWNuSBz+BmXe/hAp4UTUjzRoraa3nR
eExrXl7uL9bVZxEjc8afLRW8zIinV5/QiuU093HlX3fP/YP+gCgpo+ENsxihMb5YI4AWLoAc75bV
soWOs7NAh9CHzKOz9JKTgIQZfsiJ1zoTnfTAp8aHvw5CaHW4ae3TNxqK+M5Ssx/7zf0KFkE+MZ+y
Up8Bi0lFUXfDBwU9NeH42L5x2mjx3HHSU/cePlXAt/6ZZpsbfBpPGnJGryGCz7s0t/Co3AiMSInK
fFaeOW83NDL1ZXPRnnVWyRyT7vzaPRfP/LiNLSU81AF17Ud6pfNE2PNBpabCyQMq/Tq+qiAG2PP4
F8yOwQ/qZ3p2/lF/Td/0L+MQPATbDLx/neM8m+87ttJd+mQKE59gb7naDY/qqRj4wxLOOpZSjTuB
UH2l7ASdWEV7ktAdczd5zR59F8QBMsAeiIEOxxsnqfILo4dKY1Mt7Gn7RfgKjHFz19G8PdGmsqGP
4zdwTC4VAB3esDALI5SyZypvstaR3StPrLrqBhVIN9JFiDCEmaW7cE+q44N+DA/2R/7MIAdRa5qj
92hBniznwWXCsnvflbQPzpNLGOPUwtpcoebDqh8sCH4IwhydsO9nY1c/D3CnS2IL2IHp3T8PD/HK
bGjLCxVV86UqU6hHzy3ofbvw1LUtb4d802Xr4sguVl0Qda4pB578Fy7xgTbDJT78fl6bhvy3eW2Z
uqGYkqnrhq6bsmLr0t/n9T2qVFORy8Ad0e1rMShBIrEjYuZU7SImsOyn80rjBHoHCBvKM2tTNr5W
0AFiu5tbkjfvOcJYkxyaX3fmfhvRTR4qLHr1ZZZCA7MUxyrS1WuB4c6IROVe1M91Jy2yKNmZ+kOj
moTFUlMaSHV9dSNzBI8DtHeJ5tohLNVUdpME8lyMXksBrg2Co0/Cu9+RztABjTb5Mq/HpaXD0gIC
r+1xroO7snds2hCaHb6WccMqZZmrCqQlqw56GkxLFU08v2ZCCmwlhAvIAoIMV1tIZklOioWWoH6Q
6fEyQvMcgrGW7xLmSFek84ajveb7rt8zxcv7cwa3ZjQw9u/UpW7SP1joIqCGdOh7haWU8hHAy75L
IBesDE01zIyK7kn/0crJwyROTnqsrJQOl2wNnw093gwcF1SzdBNGanS3pxGiYYwDDQn8hfJDLax1
zEajKOYsyem/Z2gnWHJDBCCA9wUMUrnibRnczGKjITELNqFabivYwGXKO0lXrQ7qacLxo0HVGp0z
6ZuXpmxXyVCYdNd1UrBgZmF+WsF8GWNgSoim+lMxMbcFuZqlPfkOkFc8gACIDZ0aOfWQzC1aD1kr
r1L0z2aDIU6nPFjDRk5huSn1XMF8QimXuQqJrCLXOYCiU/gPdrLtfPxlwtixkoMHaZUTTRAaTsKY
0KR6vU8Va25G0H6yV6+pd74FK9+C65OM59qEOWB+6l28GLSrXe5bMdO15NA0DZaEWLaZhJj29vcd
1wust8YGVRta4Yky1/yVinpdLXdJDptZuHECJwVScZX8auozvLrUWI9pN5dsWNQSJgIduuyiJFsq
yRw7MxZ9F8ysCecwnV4cxq+SRz4mLwnMZLhTvgWUmNT5ho3bXoMlbG/YV3qkWdg5FsYlufVuyJRE
lBpYfUyggIrBHiMAguVGbRCx3iUG8QXc4zGRHsKQ/S7tJEeCuVmn1nNtTk7mRHYyD18mhUiv+znG
+iJKSX3rx4sXY13R1ntmghZdjchkXNaLxqdODi5De2decORgbqnJR1QhKAmScxhip9pl2P5w4k2f
u7Y4a/fBkSJvPlaUcyZhGQPm1fn9adSuScu9gdoQK6+Wz9m+IluL2l7FUS09DZBYvQEaXbVJ9Kcs
vo7yU9LezEp+86J6k4zJUs5eGwbmaAEItC0oprKbdJx40vu62VnhZ9arqzbELDqC7NuJq1KS3QWt
pWT6lshAfSJY09zRbBhLUT1dN5W3H7yPFhP4euBwbVv1Ppe0vRLdzHSnmdghZo3bsAdarbbK5Hgf
E5Bkmsm0H/p5GRF92/hkwmOz5tsLQzt18b6PoOwLNG6Y2WAZmqY9Kx0GXdBYap3mGSSwzMjWZLOG
LKFVQV1oQiUgwz7uye/AmyaJGFChhdq5iHAprDRKnNZYVpZ1C+ts20sAaJW5lW3bmSihM+wTxntV
w0UwzZWucSzI0Rt2ajvT5ew8NtWXzEphWp2TV9KqLyUYiUR/DfJuHKqzqSfb1PQWg4FnRVu0Sw5z
YoXN+2uZ0L5PJ1NbeleQgHbjsLBL0MiJcrA94l0QZDZmfIlzokzjJbagPVCkGTbhNCgpf7Rl7WON
FOlzCQJYHKYH1SJ5uMAiYMCHVqF/cJ/cmjuE1jQ8V3myyYY3S7G2LUCSZyzagvNBBmm/MU6h5LGp
eseWeVgj18zHbWR9RDJAVw+0M0R4uKbtRszaRt3JE+Pc+P3chgNXS+ZHI8M1rSsYQAB4dQSmpN23
STQShWbPuupFK9LthOTY0XgR810qVnlfbfwQqyOOwp5ZHUxNdkIrhDRz0EN5nkUQPVnRLG1+V5nK
dyBjDU+GtCIj1/6wWzK8h7B7qUMQrKMGTGWn9DeG5LnuTaabaZ2tqEUO0783aXrsv4ZwshJLj84R
m0qKlXOamMbGz2GOeYlNL5GuayzDd64NV0K1EzLbhwQTjOpTH/XXwmAvHCrnnmtPeouay5yWFS6c
BFhZA3RsJXJMTV3y7GTRAc1C4w95p4GZkLcLzdz8VO9Hs4Y8kBNIUDMX1Q6Ahtk1wYo6E+MmScjJ
RmkUFo52jw+5RmPO/JSIGS8Dw7lL2VHCodMwCgiRUjwPS7S6MbynGMOZu7w+W1kx9WEtlojTq3hy
85viXb3DnTPzlwR1jh5Lz4qyiJSCtudgLgKt2UoycdkQMczMRN22iNg9c5yeC61fTDApjCnEc4yt
0RZQokrGxe7v85EZdo/SlWa06ySAOtq+KloiNgSfA0ZgH6s7NnBDyjLDUTh9lzOIXJrBrqudbD+n
yZFmu1CS1+JZrJVSK59NFGyNOJhrFTZjuUUyEtwlFv1ipnTMa19FNcwRn8vBGJmP6G3y4k3Oodcz
dFVlZzFrkjtpfgFGYba/L8bqLOuUslL4YjcWPfx7vZUkb+Vx4Tw010M9IjkdjnluuJXOyjQJsOdW
89GNR80pSonjMF7hyShbZMV0G6uQz5MBgH/EN6ql+2hLiwriowK/V7KRTrBWKONn18LG92dpPqx9
Ch9oo2r4bHvVx6TITh10UhvolRHV2YWbyqJmey+QHUCmSzMFLupA0Eh1rMeB5M4YW5h8LuvWoaMr
v5Jk7lpGrpndnL06daVIW5SBdmz5RR6mZBM3dcE9T1E4R49xTVMuszV4xR76OAVkjlICWfq8bPVZ
0xJo0EbbvHsx+wrxQ4MoomfeyXdpbd2La8qUr4JHDvq8CS6fMs7sON+okX9p1GHdeCkmSQPcWdTa
jVdi8hNmjqeM2zIl84I3bfrlvK5GwCEMQjrWWi21gXg145Ip5tpILqOhbTU/RBpt0tBNpHVjQLs8
15Y1M7lIPYeDIIxoTccIqkf8eyhik2YbS7AY4mxCG1yHjBZvoTpMxn0cIBgCkrob1krrc9wf1bPZ
WI4WK/YsyNwUhR9XisJN8FvtbtXY0PlSfVhYPj1gDxPiksZTmh1/X9Rb/yzpLcXQNFnhpG7JqvL3
kr7Si4k/dmPkFiaCZ3VjeutO2+eqvlDvjt0ufv9s+r89G0cHS9MMQ7Nl8Wp+AQa6MtR8M5LhLEBf
qY0vH9Tzbup/eJa/ww/fxxRL+eVZ7L8/S6Rlk2DUNLANiTYsK1gtzZrJWxluWm3/+zf0b5fPUBXJ
kE3ZVnXlxxvqlVQNJloQu7HRTjUOyNTWIYF1Af2KDKbln9Cqv4NVf701yj/NVBVT001dnNB+uYBx
UISK10ZkX0oXC6/nKt34Ej6t6pajVA/WKtbyETlXu4/LDIlHOvv9G5bVn1fXkDkEWpZpGYqi2or2
4y1LfhjVphYVboC7xndvL3clwbxWIQcDMV7yS/xwP96P4UNzxfzCfwgupRvhG1QuvTd7lWybDcdi
V8SBm5dWGJ+gU3MUOMHWKXwoaGJu6mdlFswgCKEpDckNrHAbrnbw5h0gdAcln/NJqQL/2nYQRxI0
g9ctarZijZpjqZP9IsSXJgE22C7Oy1W+9VyQEpTtJiQFPGvnyLNnTwqUOCh2NNQBIvmg1uWXSzzY
fQBiFSUm8lm+riP90w4xsUTRPnhACPZAs4kkzSNmjEtkLmD5ytZeQ69a/eFi/zxwi2ttWbqtKrKu
SZy+f9zuKmwtvaPKjdx4peKjK1Iue3zG5d3k8vvnEpPif2BQQDpmpaSasqxLkmJZ0o9JU6RjlWcj
TwX3S1h3CCMUXC+9P4xgTWAE/3geTdJ1yTYNU1F/wK2Vn8hdbYYFzdkOBZNQkNdr8beHrx8KcKod
GK2QRDfepiX0MF7h/wSdB8LqDEElDYtjfFSCBZLafYZueyKYJcFiW/8BxZT/9EJ/XPuGE+29NnwU
bhv4dQfySC+c5CGgZn+4JP965f/nimg/rohkZH4/lAZpE/WGQ4dMWM7Sjjc53nntbrL+/W3+xmj+
ef1NTVGYu6qt/3hbnmmFnp10qVvfkF7yp/Z2Ch4sb30wNd/195wEEDLuPmFGtceK8mBaPRjXST2t
8cqnTnyJ3nEKmATL/CmBvPuNZ/nWGgIi/NMUQc0nIH9Oo/Fz7ETGH0wT5R0hEW0ReLH5a61xxsCn
Z/r79/VzIf4evtr/vK0fq5JqZHVYiOGL3xKmSeFnBcIWzn//JPLP+ciyK+u2pciWodqWpPxYfisj
z/siLPQHK54mb81psq8xBrwTbJDAvvnDk/0cgOLJDEk2dM2QVUO2fjyZrEqJHJZhsX+Fi8WSp82t
6cY/KH8a6D/H38/n+VEClOVgZSW1+V7tiqk0UUBAMDufZKu2I/+zgR/bBMYqMTiI2EiOCmrGOnKS
JPgcxnpzH+ECQt32OGk3Q7BO9PEPt9YQL+DXIUuLRrUMS7N0S5QN8o92wj3Oqy7o8sZNh6WkPxtl
vUqJMtCybaWc+hIdJwUaGcPTssMeon0djP3gr8bhvR/e6bboGV17V2+wR5Jnto6SjgxSfdZaJFCP
rle4VnxrCJOBltEiopPAkQCG66VPUtUAmGjcKvgf81A6Fuj25OLo+9eQgIwSMwyoGXCUJ5RsER0I
47WU3SZ6DprDQM8f2L/pZgGxb5HTZjjaeZ9SWPzh6vzcjn9eHI2L90tFMKRqfS+VJoDe6urRWxV9
lZxAUltf6Mn770ekWIh+dx9EdffLU/VqXCvqEBIhbC/K+kSdYxGX1vyhpKJu+rfnsXXbVA2VwWn9
3IrqpElCDzPJK4IlOBrlM5ojR0IUKSyNgZhxLyEvdkVo4CrG9rokupWKwJ6B6IQOGTp8YA108Zky
vsOmz8/5TvcCy9R3RMgOoT6Otg6dmgeJdyL4BynYyod5jxuA/8mnn7jjrFv+xzfeW8wvev4ff/ar
+DOB74ogx/HJIhfeAQChTrgZV/gvOPK7/CScGAiRIF6e2uW1f++/H7zl1TbLkgLEJrFQVB7RosT5
RIhD4IehJ4FviKmjyEND2wgdeI3Mnw/xhfxTfFMwR1JHfG3yIqQLS1gG4ZL/b5HTOyk0wwm/w2lU
/BfDD0gPcBaxlDEFAWGrCxchCB2EgkI9f8fkqaKHKzKeoI6gLbkQoeE/GQuYSzjwGlh/8vlKv9yf
yz+tbD+XUd22LZWeq2XIhqFb1o8dT/H6INX6YnQrAvmUq97RsDnVSJrtqZYdJpmDL2iTbX4/er+X
ib8N3x/P+mPn6424MGudE7RN11a6dPCb0qWC3qDdhQESZezoq/V9Yxg7xTz9/rmVfxx8bNumaNY4
IViyOCz8feqkWS8ZTaazDB0QKLauhbXE0cI/0O2wTqvgnhZL8jQRPq5jt3E1RGYdDLDtt5dFukMD
9PsX9HMq0+xWTVtRJVliQbV/FvGlL+dppOapW8i7rDupJgfrhZc7v38W9edMFk9jKarCKUGxTMX+
ccnDlNssFVLmtpjijfJk2ccKHpGccmksAvlOJPZRuu1FFj1qvb7Tq/FaELRkHgskK7IRKdME16Xe
eI0kp46QA+bQtgsbjK3ejqO0NCJiTCbeFguztsJRU3v0GoJx5HYeQJf3uvEPx5+fq+1fb8gwDInd
XzesH2VG2OdaH9pZStTZqeh2LZL1+DFFa/CnS6f83PS+n8kWo0XRVVn7vrS/LLZ1EpiFn/WkVTI0
d8Gxdxm4y+REI+zBZmjkU981DuFxgnM+VEskg/ZRPZru7++g9q9v+JeX8WN7MUxfz5JgDKGP9K63
iX1SIyb74pGXEL4GB3gPQIs4sodbHAuso7T23QbqxDEGZDo0uxbrsAdhdO0Td9vAgMb0rhCSK65Z
9GgBnYQH8WEhwEC0j03Hn2b9z7WG66gbmmkqhq0akqn+uGN3z7K7XO8y14+xJsFtQjtZxtHEAqA8
6fgmkVqCFe2fJvw/ytG/P+v3KeiXu1dVmd7pXo+bWetk5aPcfqnkU4U7jxUvjP+wuug/KzhDlplf
Cr02znCAET9ukhIAGOm+lWGDD+9kCqVthTUF/4rDlPjbf0B4V7vg4QgVegy7OEcigfg8Ah/PjCkx
oTeolZBsXxDH8Qlsp+9/sbB5+ctxK9r5BEpA05q+DZAqP34/zKyf6+Nf70CnslY46Go/16OusGPL
S2L15GNkP5sDkp+9V71Ywe4rEB4MGt6IbhBuWSt8/Ctn+HzCJ7dK16bLryCZ2kBLg6CrD3uvuGUD
noYzi2JhUJYTTisIfNFOLSfxWasWbTI/0sQhi2q4mTvIyib49UwKX1MtQU92wA6rNeYNihGyBKKj
TDPzvujhqKMd3xpHg2yJQ0f2zDL0Doq2qMeZH6IqyJFiTLZ6v+xwMEW2iNyGC6+cGHboNwPk3EwQ
e+rdfn/ptH8sFN8331Z0kx6uZdo/qrImGdU4Gr0KuvICBfzoTUecqV/yEP06Eu1kP7zZApeaV694
tOHkvMtoC6+yHYSkAK8iTOkM+PmXO6QnbVncl+m+x7kA66b4aL0nRNjhoruToSSiIybQKF7QPf/9
e/jnPsF7MICU2I9sxTZ+FgSlZZjNGA/F3oMyFL4lb4KoQyQiVuCX4iHbREum7IzRwYCei2BcCCdY
ppJK26xpz7kwOAy0w4Q4vqAY+MPg/BfES7ZlhW0S1EtiLxMHtV8mcxTnhlUbXbjTD7jC0EKfcp2D
S+DaLuQP7DbcahNcvE2zg7c6efCRCb0z4GQ6ME+qA2Lh4rxAbgcvcW1ZeC5pKygjUMNXv7+MHA3/
sa8LFOeXY/CP0rlW4oleB3rqXrHCYAHANRt6BSuAsMTVEXiCu80kJj9aU1RNmSP+TfhXuACyBi+w
eJwDraN1QVez/hCCEn16Pel8qcYACoh/riEaOL/BRuPYJ9ISxE90uAB5fIiv1vNmgduAiK3/EvqT
DrIgf0+jE6IKHhazFeQl8Ksx74Eb/GDimGXB8m9gRVdYjBsnurnwo0dogPQbsXpCiQdxGFUavwcb
nw8cl3lTkEeTKadj+Kf87xmzIGjzNAq+F7d++s6eyOuWbyyLC2Atxod4NTBy4Tt+G4yjmcaSZ8W4
mUq8K3qT8D+FWrl3wUSghHnOsGiuI5zvASdiHQHouCbdDMlYuBJf7edQmskrmGT8WuvmGNklC4Ib
DhX/WldplxJDmc6zU/OIdQYs52T1bk/Jhp6jScOiXJ53e20m8ei4vpBfl66FU96IHY/h9HwGRRM9
eLtUsRP0r0IIgycR9PceGADR1EzZQYuYjUcLL62JK6J7BMdcJFvZxwlaEI4VaHhjBO1/fWD/J2Lg
5hKKohKSOmmiAleDrIUsk69FC5i0CF+FIB5uM2JmH0GBuHYio6SFPSy8otH/oxNGbcvrl7guw0J6
g30HnCfu2MBXjavA7Ai7JbXNYqARbDvzF3TFDgLUFWoIOMenydnC9NFzuqs08mCtK6wrBA4oHkYF
GzTAgEN+jeWZYWZO8ePgOmuOBBNaXSZYw1NAML7FLRM3KHsQqDGNmVnBZT0AjMdTaAuM6Qp+eXIS
90Cdm+QXhyvxwuOHYRE+4ADWfY83cD73W3uvw0UUMuiGAVli/SSmgXh8mM28YRw7Hpo9sZ4Akwmv
r8KR6fsxxKht+OEPTLEYrmKwiTGJqQSvSBiSCCtELttsYAgS6sOjYoRMJAOsgO856WOdWc3MrXjN
yQ6D+oXP5RLjBuKuGGh4UnMbEPhziZEvRjdctBYBkhKAcfGhYCOPO+mmcbBy5g+DD3PAwqHRyJPW
OLlgCM9pYyotVB7hjmaxcBJs+DEN4KUPOHJBSyD3Q3wfKdsm5CPb+SeRjx7j8ZQT3CctyAVxG66M
NSueFMJXVziTgoHj04EcLiSKz2RmE1RO0g19T0bTwPzHaoLLIr02zPYGo0+msMy7x9r/OjmSKgK5
/o51npiMYrkRH+IOsLzcxBIg/shLMQ64F3DIvZPIHiLa4oQGp2P+i4sIz2etMBGX0Qdc+SM+W0ud
RxN34o4vPxQGHlEsAdhFMpngA4jliIJGPLv4TNh0CJ0bMRJY26nrhuXBJlRJ+L6LEfhxn30vrbj2
o/jEYI5XmhKPIcyVxrOyt12Z4IUa1RnvMkFcYpPfJMTwqKpei7Oy0p6E74PC33D08NZhzjIYcENg
cFV7eO8PGqtLjKxO/FvNxFAQlymdk8zNgKNhygAS6wdf5V2Ly8jPkDaPQBcO2g2C8lzfp++EGhMA
aS8mC0I6SCoMMHO1WOHx2AyW7ftfS7145PLAJsFtoNkya7e4COG2zmfMXDTSYntwkkfMcB+F6/t9
yc+emGKnirlcOZQEYph8f0TLAsPOlOXO3oqJluJyzyCiK763l2LZxPJ/i588C0HG5/LU3Iq3d1/S
I2LcfxuMih3oEGCQWb+TiYYvbQQnaE2ACL6j7RTTAmwLUE75R+y8jsNcKIRphmDdivCN2B1MIuc1
y5q2FAo0FfNIGaGG8LnQ5sdkdhMPgnHNNn601sJAFKN+XgdWU98fojxGEcgFJjGayx8hvJ7j4cfU
7R50N53fmW71gX7ESXkUS1O6zA/FKV2K939nOqXzcKsxxL53EPzxbbYgZjc2HMw4Ni2ovtgPiYnX
nDoWr2EvrlI2+8RXndhYXCD4uZ7xZzJdPUeb2duQ9WWc7q5k8/A98dqw0iBkZiRScZy+im0HiJJP
xf2MuHzJbpxyU3H1JoazQD/0yYgguPdmYBh4R7oitmn4i/xhHxA1PyMTFxQhYYHvz27wRDcgdktk
Ua5riR/GiBFyGW7D4mAg9ouWABr2DISKQu6UI20cUd+iEsO8WXwXZzcaaSIGuCGYhANDN/04E7kr
QpDELWRovoHBEqqs7rxlyyPlC9ed4fT89taRxJkjbeHG7XFqP1LX4tyM3zHPVeNO3LJ/xZd+4R+9
g0WgC3qkRXzshUCMbmC/IOJl3omAF0xP7BOA8bK8tnxV/GZ4CS8NKlrHxwJQvAXagDsy3dimRLA0
2XFLWoM8ZMff4jO4ELP949dpRSCNGHdw07+vH9RTVAmD6+Op0s0RuS/6TTUXb42LDSF5KYoqD6X4
TZg0/n/KzrRJUaztur/ICObhq4A4z5rqF8IcBEVmQfDXP+tUxxtRlXVHZbyd3VXZVakowhmua++1
GVo+U+cS9XdT3T8r7lnq76z+eSwGRCYLMTqwUKqHGy7f/qXrb3aAb6jiCQqdoGhA9+B3Fkxe4/NA
gEe8CLLmBzxOhB0i9+IPORI2xl8/3+cIl9x5+NgnhyHIeOT0LLhQJPGzoSPMqP0dvnTwL2LbRzkQ
G8adl8mwrPmrasHP83zi78Bu88Nd/8yb54pzxFmrXJijLqHXfMe2hmYqCabeg4+29AgBF8/oiUc9
wbgKd6bA+SQk/PA6HRcQieDkIIGGmIMS753m6VDg37QJnASBzGhP5ld7Kvgu/nidroeWUPLn532Y
wJumpbSHnFEcwVhEVMfIoBqqZxgKKtFOJrAmtCQytlDY2P3eRSG5RtCVXxAecaytEbNDOkA2xWAh
0mhFRxF5EC41zoibIjzHNcvV03ElRVgayVplQBFpfAwwg+Nx6vFP3/H68/NYnDbiVLBPC/TPg5/r
GHIQ4gMtxZaqwNxy4s/mrOHIESsuwSDKBgrP9jg/zhi9KyxIyrVvXqrRjVTRsXqhuVlP9XEqDckn
ANNO3i3N5w7XN78Jhz8/DSlX/OnvXxXxbjgVB+0FXpAvrvsOjvl/17wMQYDruCJ4myBET/WRyy0T
nO2cAO+5/e8Fc3L2LRbFDmckXpGBuFW0D4XvWjziApAkVjNcwhKXA/Y2fhWXvThPlLJ/vT9pYK5k
ZxcynWEKxmArL1nUY5gL8UQJQqdgH9ZjMU8Kdo94vro/vpH39cMW6K9yj9gAYT2hqkyfTv3Vwftt
r/bsAttO8kiZFePQs+f4GLngwQ6wJpFH/z4Wunc2fr9XlEXTEaWJKo6lo/4Q5c/fD1Zbumm8wmI6
2/+3PcJQAlyWDKEHF85YLN2Rp7m4vKnI3/zewP61ZTTmBlTOlQW4oPOh7eI8rseozfDvqGgIROpX
OgXHya8NztNuHY2AWBL0Y/hEDY2xnzwg3F0n9iQnG3RmDhUY5cU8nFwn5DcvHhtm9FU9U5GhsIl3
miXYz6E8yVbdjr8jUnmlT+0JpuTFbVPskpU6qf1f62kPBsaq2rFXWdBCHeZL8VUuH/zXLJtFuXny
N9XutrDoucDOY0WIcT/laaJNsrPnCtAohWxlk8BLa0ky67u5Dmf5RARg2vyJtQxGzdCG3h1MM6LW
8dMPFAHNZ3Nz4ot+qj0PlsWsnpULg1lhUB7RszxgkxA7wiRLdM5E5ajWs39d1V8dHRuGR94llAoC
08nVAAxkoTDt6/SwYSjhAWC6ISCcXbokvqHFKQrK0I8j8WuFeL9AuN7nqXgSE/zuo7/lwSYOcrbw
uGFZG7AkJnQaUDgTG/5Z4oP/3793qBpsMfAjkTllr+NdtAlXyS7jKzxVu/YtWIqeEry/rekJXUkO
xb4HolzHfE/nZ4F/c2CPc3jTJNHw9boUkdde8P4jon1dgo/XhW9KHI2sYT60j9v5vpcO0gfhFzNp
oS2sRY9AJG1gMOSJccLTfduhbdX/0lyGagJdcbxCrFviaV00xCqkM5GG+sTkZ6zx684ykSA/qRYt
uLPbKlhba+KhltaagGIwzPBvhzJcqbE0wZk65gl2t5Mh4+G+rfBxv4UiTGoJDn9XbIoFNE9ozYsc
tiSO4VO2STbFBli9H0wyWBr1ol4mR0o0n/HxeqwADMj75FPdX4/XT/VSnuNPlTdJluVn+MlYF708
8DwK1jBGbBY6H8ZG2yCb3eAO0hbyyj5BViwvQoIAbfocnfFw94B3myssQ5tmXJIm3RL6M0knwZAu
/b536g739Y03m+/MpcGGGdAfGGt4W/fTfQUllPdcjzHEzwg2nWv4V8k9M2bq5nGI96ABPl6HcP9c
tZTZAfgpa/lYvNtHcGP1e8cX/hb6SPlXdJLeb+DBAC58dW/57n4y3iEPFhvyIFcCKCt29YQIjlVU
wdzu8kjsGm4iVW0VzrG3boMV/lxjBZN5E59h77UfsDnwqpNfvA0kGMlEan72Pvm0nF6OFQumKSLh
/pN1DOXbop+zxqcbAhwErgbCC7gfXKggBbV+vBEfTrAO1uGit7y62k/telX9uxzNsKhqioGwVFT0
vpXci6oLXp1VpryhaHtdz0CDj1jrz15v4crqAdJnUV/tknExbkdihCnW4usKdLtwyq20r8/4VB9w
6yP3uc+36fa5L85PzxhLl3At4VsVrNF7PX4oLg2efHtDbFbNdQJS9/ZAoxfCEGgTWmFPZMQsG3Ni
DvnGnJSLx6JZ3FCcsZEtZuTFwDPKhzmewQNFRVZvfX8KPtR743v3QZ8D+dzVoKR3zZweaPd1+57s
kq/kqyUWJlgmLBGBdi4ElCjbte+3TbpIF/okGUuMJsNm0Y44EnB5jCU0k8VwW31dV2KIrb7k99tz
IAQX7O0NJzvxO+aetzLt1wzA2cp8s9/Rw6/SxX1x30QMubqHAn2UEFscza/bQunfUy9Y9GbBRvwJ
1zwSNftMxuvBXoXLm4FSioTbuVgWk2qIXhiPXUdGQkcwX7F9ipCWpVBfLwFif2C44l8eBmfsICRW
8TLbJstkKU0LePzlGgvpvJxL05xNzOQx1yiVj6yJNWGPv4JhzmhQ9Jxkk/C/L+o9/Mnt1FvinF/e
SGmz5iYa5JtjMK4IqrEg5eUzeOijaFrS9Z2BbWZu1ObFO6T8lJ8zuP9C9jHz4s1aA/MTU6a5DNbE
DeCdXQR48eHI9EjHypx0B294UWoYYtMdliMyp7jTks39hDoDYt0sHed8tQCCzDH4Q5XzWEzNsQED
JFvgR4HpCHm44SPYlLt4w13TwTwATQHhgBgpAmcZ5ewlBx3eZyDhdz9pwJS/q/iKLdOKlTVNkVlK
fCvcxonVVPckyKbPkloBDHP2X3fTvRcYHSMMjZHp5yVxcFcZjPaoiN7LO4za7bO66Ppavu6kq+rK
cLAS7erKXef1kuqHTtpfnUAcf7+9QvVbFdyO5DSuJDubVomnVzO6n/XTf4Wrlgn03wsrRf+rffbt
WGKV99vCSrajTK+vRbh7bSJGZNLIfCB1Mh7010IUk3sDEDc0Vigt99nIk1bxxn7rGIyIpPKvELm4
u5FmkJCyo2KBoIdoDJF9SrmOCi4yj7Bfz3CqrI3RumCL2rk7TMA+fFdgl7EDNqfhG9sJ/ekuEXx9
6BLkxruMpeCcZhdjroBhvTkXCEL2UVCxIK24Y6XvzUUyCZZ/N9n1vBsb2FkwBeN3NASfLPGxRbFX
wYLn3TchLVJqH4nfTMKxuSZaiZJpj1WCSKowRvY6GGjuB6wxGD7RvNuyiJ5RBYjZTQ83lI/A/aRe
PaqW5Yni7lhQtorR1V1hDvLnYrf6gkPSkuBp7sQe9z5Zonjh3X3Y6/LNWJYTkeKrslyA8MsL6sjz
oS7KaRqtl0uxyfTXIy4qCiHbUX/Ktvr4NvXnRANsusluWLE9tUdiQ4nhgKddMAeiXwGxj63VXnLX
Chz+WN1IAG+bDwwsEEsxf1LkGOVuBrSzEik8BQBX9gJO/PbT8tz+H9OQkDjKGtI51ES/ZEa/XUTp
SzWauohSSrpPZ4a29AmCByCvBWnHWinjA98/SEBayAtpJa0Ioll1l+qcb+t9scfd/VGd75/F+rac
AeiCew+Aahyz6GYZPKvnYqISEw8A5Kk+hAvNOpcgjrG5Cre9FQ0fOiqrJ72pYBFsyBRhmCbzfnXd
3uax7uE7JNhn1uGm2Vy3lurgYB4rC53kEba1bGpvw3Rtj0XESD5+zHrL6AfV39+NfW6x38/Ot0n6
+ryn7T25oQChoXBjgyG2GwHolS0K7lFDr1/MXrUfHE0RNYPyWNRzftmvy73YIRIwSdqzKMeIjW+G
EEHsFT0UG7RChVrJglf7w8Cg/I/tHZ1OSUKWjniYpvefA0OXXB+3KA4I5CXyE2T4ttjfWCAU59By
MWbg+DIPNfRr+sRusc/2vY0NfULhw+3gJNtTxgxlLpPexh5sbh6vmyszFsnAO7E4blbNnLuJ4HQm
p92dQZ4cygVPMM/mhE+yUYvhj5OVC20fQL+nDn9Vx3diIdGbZ+xabKA+6bJB7tLP0EtgxpvkC2X3
nMvTbB4tyehmPZQuH9twkgzrOWm06x4YEBaX7N5eo2R8X1hLfR5M03eD3VLJQnt33XGvvjHIzyUK
1ZNnr6+ug+l9gs5SZceVTqypRFo1CguhUFfH9ZRVdDHqrUjg8tkNnFhmMOPpK2JQR/+tIIyFuQo2
ykcNcviQsMrCrS/Q1cA0wU6kZ+sj2d7X7Vmagu+bKBOwnvexNoHmSmyQAL4KoBGFDJ/4+iGxGh7s
ocWGWdukagUwCT6y9laykGo9WkzI0mp+6jEIgDMJVhfJW467EVWAHy4PSQgdvm3If788fvXKf7vl
n2rc2Y+2KuZRtlVg+CT2m309KWQ4ySs9HkCAI3u0ZwyvwOuK2Z3dTzKuw0GceSGUxcS5Sl6LG+A+
MQHaEWtWbq7yRKdT1DkWHQOYe4Rf2JDEBr19RdwAYChiWQP8+EuZpiJowZ6H/ztuNqlEq6XehuEX
LqCEUAdWrLl31Ze4tx4skdSzDZBQJ3/MK05XKvX5MIhG6sPLsT2y5pLGVepG5qImug9HcYWmCXXU
UNWcRpr3EmCqHj/Q4r+ilwvRnSaqMdRhAj2OCpWXSZ04ABbuEOo1/2XN6ht/6ZY9XPtCLauDDAX4
JM+1wpESOvxeZjuJOUnL2eM1z+io0galecLImTtczHj0pZ6nF64EZei20lTfyr3siMc0eDMuxMqR
qgZPX/dzffii7d0RselF2ATx3yTDOxMA6ChmAOAF5SpRjmGzu6bzwlxp2uKRn81mZrY+iFYzGicf
MEo31WtoGe6DNS5u38C1yEvWNurzkoL0kSEFPt5Vch/sr8zExj19gT+XZjVpT3o6ud6Yxqn5KddJ
3FAgKD+S67khlkIhknuZ2YjPrI8MFVIivwWQpCL2rKZyClQSIWlo2KfAnD3qU4ZAsjGozZZwoa+U
TsVpqFklI+TNe+s6XmmPZZQN/n0J/3JA/XUFm1g9bEPGLWl8KymFdpGHXV7mc8wAFfWapnOexVdb
rEy8hnfWd/muVtjggWMLM8D1z93zTi3hOsvLHTpuB03ov1+RJo745yvSUApqiNB01A+W/k1fcldf
2asrXu02826WX1Eojlzl6eoHcoC1qQV0H4PEnLYbwDnShsbobVqN0FHXCIYGnaQtbYexNiTRz41q
thG6U6C6KlY2WpUTY9TFQN23+8Se+klKb3n74fXLvxRev78Bk+kC4Zdq25TqbIqDf84ZcZHWWWSk
12mtAjRQ2r6KAkhJLx0bsKzzGsoG9zAhRtUY3G5bi25ecXldjxR7wuqiPXWnVFdSteqBL1ZmDfw6
9T6tI7ba4cGSc2JZS7fqSO6jTnNv1/kT08z1pOWrhnzBaie3WHYTNGc9V4npQ1fjNFtJN3KhMNx1
CYFDiHSs7OYo2aAlopLw4gq9+NMiMyZCHhE1o1sajKxIH5TZBQ9r0ZESQiplGNoDVestWwiiZbd7
ko3x3Mrm/l6dSsAPN53CV7tIO6GeVOtd3qpTI9UdtQJQR6bzK/Oi7OXl1XVqcte2sMrK5uqU2snM
2XvwaFk6l1SdinLWGGDCFTH21KpbRnApKG5K6G1Mivz5OMSahdpSQjnMh5pHFyMY6bwwadVrBOu4
GqmENzIW1M25Cy9Ko+GQhUQJoQClh3wqJRhuIfkrFYCQYPQwL51Gi/O2L6t93ZB3V8MoOCFnTwuY
vUk5eDS2CwxLI2koCU8v9aiRvtBm7Q/zifF9G/L9yvl2M3avexxqeCMmKVKul9LOYAc4wb0aPYF6
RCYdtSc8PpvsKXJPTUPxw+aUGs+ZhFs11lZyQPF/oCcEPTSnewSbVPe7Z+NkcFEk+Q2UCESJxG8x
UNgZ0TI9ELrEF1LBkPKzhvu6ycfp9a3rfLlN3Fvlq3rSr6TKfWCfKaNiNMp7qle3Pa/Vnv6dUmjM
dSwVNStPy8D2pt9nvXvkG3QBemngtQXFZpVcqJcCtSh25ah3btnPx/E5NG6L2IoRbSgEpYLsNsLq
0AWPH+Sk8vdt7vczKibw3yboOFDboI4CIJ/AgyA8PitYEOg+ZO9+gl9g4MkoEjrx3fjV/TS2/jWS
sWBEBqqjL2N81ZAj/3nwe3N92UrCXVJ0zMe4Dp+X+32qyKd6FYHIhTcOQUFbaIgmKEhjWUIphHiQ
mTFxvsZP5PTFFuq47QSbFh4/fmw9GjKYpeoAgGwDfWkXD1oYX/MM3cuXDRaxhhHx04Cmfx+Rv72P
7zvxa2o+nhhP260J1y4EoFWqYjMsi6D4s1YyWw8Qo0medSGUHswvGWVM+w+Qfqii/Whzf7kCpkUL
c/nVUwctM/ckAEDL7pC2+kidV7NG8VrdjxuUM7XuqtPnJU+dcbcSCYGU/Jtm+QJSBQZOQaND+Ruh
Ci4L0pjqRbShXn5n0HdrMikovet+ilgAOczKHvdokJAz0D+TCCzSadXVc1CIWD1Heg3ipRhupnLn
eABW7+OkBV9VKN4dTGw5VlfJQFeJCKiIeA8vCCvgsHPFyp1/tWmFJgPzS5lOGq0/fr6xUbc/o1mP
WhDQaKELG7GH8qT+Ywcn2VU/SacG4DyB+8++ffJ8DogS3sGk+CJppjeiYKoFTqKOHlr/YfpaMvr3
pPrXNC8+QhVxPIpNCU6a8e0+yJrHw0xvUruFOETwDRw9oRzz819dB71zEWPiFHrD4ZszJjta4Wfm
T9fR98Xyr9dg4lrWAYVIlvlNnP94SNfoId3u00AhLUbWF3cWGwmj+BMF2AMZFiu2SmvJHAT2pBKM
SJ2Z5HAG/H+fDOV7ZUm8EE23cAoIzw9LjD/vS82+S90T0/Z2cWe8DPtrdb7u96nEfuTeUQgFwVM+
0PHsLYoLl+CHUf5Xl+6P9QHVapSdJiJxWdVw2v15+MaItaRijTC1uAaqyvDD9HKH3d5LT2KZ1dNt
X2uSweuFIDXa30uwCcVMrnaSsgvzsp8U46syvymKk5VgUAn+INat8P99juT/8WHZJv4RFc+BZmmq
GFh/GzjTV6BYz/iWzB/xqSL4w8i/TOMrtL/ipHUCeAJmB1VJ7ds34md6LfpnvylPP7yIvwYeHIka
kABbp0DJB/XtiulJT7WqX71uekWG3YJm8UJpfAc5qhEcR2GSaJBwYhXc6sh01M2/j/73ZfLt6N+G
7+p1e+UPqW2nKINz1LNP8atsjvn11rBi8Uju5FWFpNbWLq9If17a3hH4Ht8/zG0uzUqDygtKPfIw
TemQd3dXE9CYH0orf39WvFDWytzglsaN9as/8ttnVVyfVCnSrp3mkXuo6Z8ipmAhZLG1bwY1TFio
huCejHCZtk75k5j6FwPgj+tZHN4CdMk1LdEH//YptU1cK5Ipa2swdCnCOIS9K2BD7CHN3AsI5kMt
qFLnOwslXT1W7i7r0p43kFq2qC6DeG+toRRsvWRkXeePwpGlEehY4d6lK0kMKMA0SImDWh2K1crg
fmH7VxqDEs8dJNKbV78F0Gdh7NPmv3n/vgr+smULt+pvFlz527tLH7UcR9IzWGuoiXdYOzdsrcUX
eTLHfx8LdTd31R+n8tvW4dvI1CaqVjX6s5gL6Wl9Lrdw4eYvJD5Insk2JLOckDWHNs2acOunt099
+asbJe6n0OhyLqeBj4gMEfElpaxWe6tiSbwAhgKUXNR+EQv0AI+L5AADaLNo8csbdJXwnyMw5Cgp
Bf3cgHZ82MgO+08mMsX//C9KNZxTD0dYS/cEiwkOPgoq4Aw0mMxIDSa3GSzrs4EE5zaL39RgGEKk
fo6G8kJdRH7uan7zEZ7vU4SNk2K4Ucj2sQ6o6PqQ06itSRcw15TKr94J7vQGq9o9wNbtcKfhXZOn
NLbe4FY+WDGic0I+c6Ma4lxvbrsSNSljg75r4GMmGKwRHGI32AnBl+0/vBeZSfvC1UZUrWC9fchD
ohZ38amYqe415OboNyPgLSaJ8s2QSHMaoZvorF5qiAxCZVUhTQM9NZvKPg+XV4jQ+s1QGQlZzxPg
wxY0Ls3x3q5dWdt8qPpLkXavHHuI7CZXTJvX/s3VliZaIBERTYIiqx6F0F9XGqX14BX2pWM0ACrY
NxYI1RCdqavisNTcZqKMSgwgT80F3Vkiq22827s8f63ue9GY1imbjO114Wj7dBCMwp3yWaEnSwBO
oQgzWNe4QtlYDVpkR8Ar+cx46dkKDTjQa1sII3fBVFp0C2nzYBX3AabY0UZ0Iqm12o7pGRtja7nX
ceLDCloYGFiZsFXwctPX6uZa+/SoDttJuGvZHQzTBU0FtJcQu32CrBN08zMdiRZRLZ496zTvY3Qd
6gN9GDn6Aciz95wltEyIH/Te4FlR6Oi3w2hwRaxxfDi3SbIMVOd+pnCdexA1OYuRa9OsuL1JCxPh
XIAaKkBsZG3SPVpPhBXX8ZLNDXsbXiFSMgj+vtBaYvl8D8fhLJ3UKFIhFI2ygwB5qP7zA2SuZ3Eq
2ELzaS6DZc7b3MootsNxh5l3Blf+RX+kBuuOyVnvA41UG/gf2agSTRNkaB3SJMaoOWE/wJRZ3kEg
pPxwG3cE6XklYlniE9g/2SNctT04n2KlB7rJ6FxrXbxcy4PiaSG/9FJ//hzs6nd9GUOIFlK9p4ds
tpxsT2iYACJve3SiRtqkQ8NG7skcXy170w/4+WsWziwjk8GF+IihudhfnlsarxiBLpRHiZalddPy
251Eld52SJ++h0sE1PO0G3yIM3slE70hMl4kMsvO1939IqnjopCGRzgqAHDpoI5BQBlABxfEufbI
DyGTynlMgxUK8Y+YfGIUzXBWGMCn3awh0EpxH1MTo/q53eaD11Bm8KkYpSrwrxSKm33Q3xReOm0P
ZGOtS3eAPBapJM2mCOxyb4oEuq9fOH+EHxE2dzmPB+iWS6UfAG15OoOYfro7cqW5kImJbF42BwQT
yEvi7KjW1wDQLY9JobrQwd+LiIKuP5bHjn4MGecmJ5MnxYdMVwmsIQJ0Y4yVA9XWbUc9s37LSdOy
abBRqyPjjXB19SKhKw8X1USGtY2KIRpVpitBFUdUERMowMj57M/5Ib+3/KVhw9Ncc4o+yN9QV6p/
vJiMvsYdua06oKAFyLmjo4itAY/AQBh9zI9oSfkNywThzv1woy4RbCExb1Axn2rE+IQvH5hb6U3a
I6IZfL0/JFN4LKSZmtB+TIh/ciLyPwirnlwH7AqpcmSES+uLnGzR+iJCMGVSh9tFhF6fVnXX733e
QbAIFwpOI4TpGp85fPIhGQ30yrXT3sKhDdp+xxR9CPx8RNpLM1cRE6VfQmRGS3SzeqwtIggJgfYo
LvGu9qRUTEW8oaDtKKt0ZIxbd8Vk8Vb395znYeeR+KZNQIqioYx4KTlVfdv993yKqe+H+VQI6n5b
GWEGDwLDTos5pop+OmLbg8LNmjEjJpfmIzmX9FiFceA6EGki+sjcRmQjd06WeK9DPA+Q1NOQ78Mq
Z7K1tyLdmIjJPQqZfXGxNylTJGcUjN/h9WF+HGKX7IvaW0B39unqvXBBMBKe1UVFzyuaWjNqWMRH
+4pDf4arjuCQQfUWbqp31rTmKNwzjTqMmULjjHqMudXe2tPe8DbqLaDoewij0MAfzGX3dj+RvXFj
Mymm0OKNBrVn+SJzvJr8ymuhw/qeIZeKF9cBt9y75YULzSRUSKN79ll1rkKYofPYbyhkieyNJbh+
LA8E4Hr6xlqFZ/WzHJgbUYJ38g051FR0oPlnQ8jtOAzUY3t8IHIc6v0FQS2swWxX3+L2j7A6bJoj
eR0oQeEEXw7Wa1S6gOJz5Nv3PrerRcr5JRysGve0kHEmJWs06f2c99dbvGf+4raUvDUUl48PQrOc
aFlwOhiT1WGCjJ/3P1N8+VCONLT88BhYL6xQKYpeu9C9V2M6REcRrlJzZ3VfJ2FgeRe9M/a69ZHZ
HU88lsz+Y9yurxQntGUo5nVmXectnAGamETcT7Tve/QbafJvpeXXe8rlo3MOYgwTUIT66gQF7QJH
ECL42BdIBxiJC8LqkcCZ4MNX9FUIcDwqo22IAthcqQRtIZDpr4FHjWsXiDYesj15Qr7/LuxGFeYD
mRJGz4N/248WESkPvrS8vRUf+mkN8G3EVchM+BrrY4OJDZH/PmdCpVi71C44osvNjXDeyI293jxB
iloO29X9TQgDQr+BGXMDW7SmJzdVfTzTM+Lc+u2l9OjmueEXcyUlkxddNhTDQtTPyRwHo4DlB5ld
G4ChMzQC3uuN/oQa9gvWM9tmnHGrH+7zaJgNhC49QAKt4oiYQrb8en5Y22DYeMkncT4eNQ5yMM9Q
sqNzHnjSRuccraEovlYxarqsr23acTfQfRnyVRV6fB7SCAEbSgH11ac/yUlWtvK89PKLPsuYzgIE
C7zu4ZXiuVvRLfkoCDJ5TCtFQOsbD59hi6M4nRvo0WuXTjdxDMJpfEejLpQK2iFfl1iFngitg/6H
WNgeWV76zRxB9DyG9bXFp7DDrdDvUDv32KQ7xgQx8sBenWNGerxwvjZGTs/8zjKYcA033qqozYkV
XqzoSo/+cyyGrhuNSRxb9waQkgciM2sfDpAJfYq/bwb0vhlVPpEABfOMpYJ+zJ0SxTNKBz+aVoRF
OozgZKHdZpu56jPt57Q2AWzy6GIIRrnNfyrU/FSG/rblUaSsCPPEvM/NeNBD8D+DirU3D5X/eH9R
Gzo2YwDCcAC2t6GMTO4nHstfpQexCcJXDlGPrRea5z8HbTPUC+sRt8XcHmJL/EKhFhwNl/4juTbl
2Hjvua8fNl7yX4WGX4dkj6rKBpQKRbyk3+cJswmNe8U7fgyeF8TJRCtRxySyY4rRBPrzs6/QMlB/
ONHWX9s9gEuICmTqLNSI5V87698Oa+cvo1XVFoldcxtIwfXziSZOURlhFJacyHXZxZey3Y9Vn/rY
HYeONOxew9gMV2Uwk65GXyW8Km2VQRvsBPj7+sLnpM80msOyxGqrmt467FEWATqSsahqtrBX1a+v
8aCOiMEOWVK+QHrLWCgJEEjuM4GohbBLEZW4VTTKSbx7dScLb3yLqujB3i+GsUs1Rvu6Xr1cp99p
MjRWJGxXJ7o0SqSzGlI8Wnj9zICLGbHoeT7dmPxOAIU8wKtwdSkTsKxdYDo0uYo4BxNjuvqLJl/Q
vhn2MTQWEru7mC3LNcigwvx7XSCu3z922eK002LkX8vWle+FyKukFQHi+2QasndCuR/7KMsUa2T3
2h8+YfWnQ33Tj6TB4xbfzBzFPquefrVncSxWsejwxYpr8S4mGmG6RMlLmGXiG6zEhemHEAUHqCqW
sv/8IQrrgZ8IfH83R/Dwo/4DxcplL0FX/POqlzIlfF7VXjZNXjPzMX4yR2RdvM1zv9a/zIgJnMp6
c6Vfbw008vz+/Slovxqhf34Ofx7/213X3GS9ymM1hxMRr1s3WpajZC45ZIywEhE+XeGxjNfywDwI
e648CASuT/jVhAntMRKW5gb7JRLfeecRJoapURiFX4N0JNyrAUsMPJQLqKdE9REazo4Fq7XLFhFL
tIiOfvBoyZEPNDHEQlwY3iSsnjZrhnAu7JcgyPizYv7iqYUV9LYVn59wdB9EVSXuY9rczw6HVeV9
fgp/lfCSii82PhRUhAO+c4jb8ti+CUce1jl1INAYwgG4QAcHiB8RIGBhvmDPOt2iHH7cxdRFlYB4
zP7b8sv/+qJOwZUiD+lvqO84dLEa6yR1ZGMMmmS3xU50uH1EyA1tNHXvp8DneqNh/vTsRcaRyELC
6C0Cu6kjeYcZk5Q7E251YdRnLeQeZrOD+H+JNebiNHMnMx59KvoH3mbGw5/e6TAR/lhxQjIsoyEr
IJkliXD0C7/zDVuhNaK84FzHBTN35WTjxWEv/IJF//ReCWciCx10jgi7JqgNqXcgDfxPBi2sX7Jz
1p3z8ax6xQAkp4AsDnu++HPKNkzZwu8nzsq975PZwerIdj665VuFHUg8nF34SHKx8bHwOgvfoMS0
LsBXBM5xD1Gug5sp/ESgmwfCDsEd5j0XzbpZZcCx8tWDDpvCfvDhaFO8X0fA1Bw5G7FYgP1oDLJP
4fNCa3MUr6wexcdua+CvqslLFM9l8UgScoaUiJznVDi//PV22Xjcy05vJaxNNZNJsxfHxrU8uJEj
j0mv629U73yWXPEWxDGTJVPOWBim7Ev8OWdo9wR09OXEW7rP2/Lc7nlCAlyFTXD/71vy75I3I4IN
II0gC4YD5t4/R4S81sHt9WQwMhITUUEKt75WbcIc07naHuJiL5lLwZbJy75NIeiO5EwiyKHDElkE
jt5knoLe4c442pqgqhMkJBjnYoQJ5Cq9TtJ9Zz9XP7xmURP9PooIiAd6AEH4Mr7VTONKeXZmJiVT
mY+ux7AK9+HpaCVqJO7hMhpqTKjBy3QeV3NgpY4ZEhGUj5vHzMzG1xeLN316vS9adVLQpUxx7sTm
GqfVsSr9f79U+a/tqDi9TPa0vxRd0X81Wn+b79U0SUwthZsTVOtaOkHfb7cvFRM61TBpGWKqsEOi
i346Rdb/OK4lmZIGBQ3gqiV/O0VacsstZCcoTcY5FRuCYhb56OWG+UUMhDJr5jOcb9CnsFGniE6H
Mc4oaHRj6qNAjCfmPMSUD7sO4m2FH0CdCWwYqv9tzGofExIFpV067M2uWzxFc2uSbSBzVot6I8/I
9JzVm2wDqXr/OqRTy1OG93HGPcPd4EUst59A0JJNvnu+1W/GXPr/Xk4i9/79zX+rAci95pEqBUww
Sx5fWcX2vKZlJsgcMelzmYvljtlbsjqB8U3sd9zFP60CRKfo2yXKSzBVU1KBXuvat9tKr+JOzh52
gjK4BloBJwc1p7xFq4FgU4gwZbxtwcgYmZ6v4bmEmYFJVZD30H6TEkjSSl9EG2cDMVaJQMp/X5i/
iDLfXyDQS4B1LLw1Wfp2gWTX8CE1zyzczQ6EcBCcJuoc5SAbxv3ZbLC2GLbXo3f2sl/rjzJkC625
+EZcHL9UDG8+3ETqaD+sD/5Ww/DBQesTl61tKoQF/DkYGb0mlUKFq3YmjRFIH2h6cE8v5DeR9Lnr
raNNvggn5TZI3G4v5NERvkviN9blZ7Xu5q9RvlHf5Hc6ATNlmctUoU3k0MEHOefBQWU6ItXpMYRM
8hlNtOmN/6QtuaMYM55v1ZsyV7gW26O9rfGpyYbz+Lqf4o06+vz3uf/LiWF+e5vfVkFSbYVF3ur1
PKSQA6mC5cUehQPrrbSaVbM4G9SNd3+XqjFJWc1Z2tq6++r8InClNwI01J/2Qpo44F8Xg0HjVbcY
LWTp29VqGr1UyyyWhU0pYa+2WIfem6WsFse0Nd2u2DVmMsoe5LoaBH5OWj1C4qjEM0U5tar7fGKl
06N4VAZsgbE8Pi36RqQ70KtTzOvo0aZjlYlBNQU2Qjra2n0Yo36uE/YpRDpaw5TUvxIpm3+TWPYZ
BTJJ8n9mRnkMklUoM6kz/TxKCpa3VVpjgtefhL27if5ZlmSNWs+7yz24uIXGuHo83SxjCf2qXFmV
/ZzPPgnhpXeRb0m9gfWCrnJ7TW/omew7KbfX3K/uZ/NhuXeumPg172q5r2hfwnQSAqO79b7s6qS2
M1ryD4nGwf2Ull/R4zF9YsF4zWIVeIrmE7QjhvGk1hednQzUQh2GIYXCcgZXUOGDjlUa/em+0cD8
E03/f4Sd13LiatO2j0hVQpldghKSiDa2d1S2xxZKSIBAwNH/V+N/411eX60pyjMOCIUndvcdNMzT
ymyRFVCfi3C31737GWbf+e2KC+Sgh9ZxznF4CJS7NQNyBNf7Eukq+nblaX00qB7dyDFnfxrNelFU
xEzImqR387Ppz64FM/6IJ0O12R97oH4I1jgOAML7WJldhsd5pTljEx5xWV4T2zwm3XUQ1g1s+BSP
yu7qK+1tZGgLRVP/EoU9Vrvf/cyG4UNXMwnGrF8d/1wZJ6NNwdYfXSoHb0gbQpJoQbr303iDH2WI
YqWXrTopHZL6LhMnBEybouBzIlONE8JUNDEwe3LBEIXFCj0ICAIkkUJ2AdSNcYzHOJUc/Uu5KRcp
/s+nv9yC9q8A/ldx+Fd4N6y0i2I1hT67abB16So9LnFtcZhYBfYeFZWVIyIpYJ0HNzRMwHCa8KxO
wo0cJK02S03GAKDwHUGFA1dY/5uA9F8vUFam/9lxKHpfFOe2Gq509GGh6c6u23KZL9ttiuxaG5Zz
J4FEu8ifd1Hu2sF/T21ouv8fUwlGl+QbsLwcqvav0/etPUitQb6PhOVqwIoYoFrfhwOU+6FSoM1y
H1eb23OdwI9Z3kxcrnX4D/qnMldgpaKvd8Qh+h6ZUQOD8oJGe0nGE1VKWI7HTQNNokmUubMsNrjK
RvnzOdyxxbFhPRyg1DTvBUn4/hm6RiK0cpPC1JE1QyjdtX+PrnzS/vWwIpSBO9FSMKdc1bzjv62/
9GT+34XOUb6X73De5uUzpIlne63P7TWs2ecDKUrqMAaWqrwIknwNI18hG95mF3T8LRdTK7/FkJPY
mWpg71M4Quxo26LinFyUkZUUMSzp7W3WQrdJV+hnLdr4Et+C6kHBEVfhExalRqKuzqHQdneRvKzY
iS/4/NlzuU+qQUtljivZZ77KV/Uqn51JmEY51PxucQ1sHyasL5RQUbs5eJjPh8Vix+sY1TwUcwa/
nkVGn9kcoXOcCSmBb+SZ3KbVBWPJMULXw9FbXAJKINUfAE1wX2LqVKHwnJDV8o7BYCKyT1d0i9Ez
hjcPbMFrUCxWqGdfqMOLLArMWd8YUYseL8iJ+xTQqKAaxHPYIEzOFH6B7vFm/G6IguQlBglC+snR
snluofHDl596QTvTFunGWLQfN7ykk0Ez6WCXDSl4fKWvziKjtrsSFovRY9o8Hq7yrxbz88Vle+ke
24Ya9UnkA6h+v5HnQ0IIUSCAZ0/DE8j3Ubu+OiNzqyAHMz+DEjh/1cv+6bg+YA9wwGJ4R6ieXKL9
IvNBHS7qpASeBU04W5UYG+8h2ph+tQagcEDooI9LoLyj82oQXenI2aqo6dHVpl5h8SIc4jMvNb6s
2Qf6h5A9eLKvx/ZL7IQURRZ6BEUHQKgz6ui8eoRBX4c4ghmdk46DT0mzOiX05KD2GR9bPBFh7VoT
RKet4ECr9k86dKDTdXwzJ/Xb6esgulrb+8fh6UEK5mZLCir5232LoML8cp/wWIxR9lY/pa91PEx4
dvHRP7uD8AR5V/H0sAzuIYGWlwUABrVg/0AoHGfDRFnV0o18NJvmnAQ/OPazWNF6NQFDXo+r5KF2
8gzPgARjINReJVRCBynXRbaACkF5+QwprYQHuSCGwLR5oyzLDbaj4n9BtfizRc3ngEiPHdpk6NPP
M7F8ctfCDD4xb1xxHNqicIk5131crM5RLk6V8od0fnfGJwhj8zoSUhxYrOcab9vl/tle3sNdMlzK
Lw9RlVQJHDpUHvvg4F6RL9BmLQHtspmLmGLl35E+YpBaM1wHUSe4xOe56CzWn/Y7Hu/JLbokjo9H
MkfiVTfHGBxHZCiccIGzYiTuHQbOERWFZarbY0z+yCgI5Y6PetJmUMPWJZFQDh0sXwuRfgWNucIP
XGF2cOC0CNtYee23SuHhh6YsqifzVYkwV+fLgCKKaClOHUpEnS6EhcO84Yz/YDC+fVCUQx29MiKy
oTUqsAG/JlZKndbgovX3bnVcnRZ4La36zZn/EWt5pwayOkBQo+x/WFySw59+o6Wjw+K8OSwOi/Y4
7lY643Y1iLtVxzvt52tyTVJ20rsZYIIzGI3VMTypkxzdr7lwn2EpxA3Ut314WvfOaD2G3llPauIa
DTVAw1dnovBANXKhv9Z/8b2QQO/3fmOIbdpjKSL6/lXWUC7ntqvbsk2c89P9HCrlNzLUf0WXPoLp
f51G4HBUE0C7/i5f9FcnL/oLPh4nEpBNcloKKw9F2O8+0kbZ53HMuj/+74X233dmgWVFupkVFpi5
+uvOLge2dV1u4urUhfqumKqEQScDnUco8v99JkOKL/+8O8vRySIgFA0qk+/+uaGo6nKv5Qa586EP
DjwqWDWLxX5ziYpFyqo8QOdVSawW2A8ybl7zdJltEMoXeImU0ah6nhhcx6QPrjD9WlEHWeTr/sNJ
/spwl5j1n1cqETdNMCQrpA9+Z/l73Iyy4/DSROd6qgFXb3ZEEvv7tGOrP3hKK2XaIC2bT68VsMxr
TCJ8aiGTpqNk1ocEICk4CADpKsBEkK06VeFbd+Wdn233F6Pbf2MMqUEYwFttdsFgKH+nsNRCbbJL
fmuiQ/eeVli14hI8GugkiKDQTduSsf703+34owD/+/GY1NcMS8PuQ/0t49v0WnO9743b5ojmHKV+
5PHQIfAUYHtdeACWh4Yvuy38j9TAeIO8uscbIasnHTlcvC8GcYlldBFg+TbUJiVsWOrlmGVSq+uA
IMBWOo/1xr+jfVbOWFcPyzN79b2fGpNbAZp4pK6p7tw/COkPbykMCKTotqCtLuX4FqPnk41qeJQj
42lYYrg2PbBvuE8uVuhQE1mpf24D3K9G3XsVYiz3ZGzwOU5nmo839Gf5ulsNoDctTgNuBYBX/wrN
2b/9ubIXKilZ4+ZMKNhRG7enykdG9DYqvk+RtZvqpDW/rk85umhzAghoW8Ol1MYw70S/DtrNlJXK
qKDYTPr96H6eFOAFrmI1g2bxbjU0uahxDkATc+T1AAMwAFemJZCweh9f3zpK0kKhmw5KLy/HZjEh
cs2MoGmn2qqHklJMTlvH74P7W+lmptczwVZjdGAUl+ARg8YzKVdAXECkoj24G1Ypw7utIFn9pXP8
e5Db9v/2jV8pMwJE87BrFGXTgaesva+RCX4Q5LLHEv2Xc/1r6iKCIndL4ZXUrcGI/ed8olbtrjBS
HWbnnUoYXKEj0AmNRDg2nP99V9q/JoRfp/oVbx7TfX65DYzh5kol5HCFLgIWG/3OfEQdZjfJnrDs
eiaIfIEVUp2QISTdNu99mByzv61EEhf+Y/A9LoX0FhB7ForfefaDqZYDLe1OSwvk1A3b1jG10qoa
H9oxnooFU2URdPxLFALJ/NlMXYs93nSIweoOPuoELDJYb/vmWiQVgKAXY/hcGHLWCLwiNZH0t5EN
INCY4oemnPzuCDl2Al9tT5Hp6pVIQ1FgIEo9w/rYaLCjlHB4DxTQhKabou9VuRpg4+NE3U2sw7JV
gwqVKWuldi9DnLMBLbGyg9VlBD5Zq/9upkcy9J/PhuyMA9pfHcBZGf6eDA+5cwQzD5zc/Dw7Ywvo
iHs5Thj93cf1Q+MeCO5I4urASsfQEtn4s9sGEIKmeom/CZKBCFQ2kzPPAXhUMbV8Kpk1MqYUKAK/
etMirQHQZ//Na/DfeTP08ElkmGTYbWoRxq9gd9cNnEvfZtriCnqnHUSDAZQsZHCMVZ6X+MuGyim8
IsFZgnex8NZsNgeSBbtpAXAaCVQ3h684VRB9P7vXDg0m4+WEg4w53J769bVcK13udtciPJ8ouOPe
4RWDdxs11Kj+o1gYGUf1PtCtCB34kzX57zbRQSX87rEsUaZBGE8iWxxFfiUFtba1+suwQtzCdZ5u
AD2PKMZJiuZIVC7SbZeg/XPER80ihWNRcG2DLmqDfaChK3eh2mVNOxfPPXTlBCKar6zwEiF4LRGp
ZH0yoBdHl8Tzx8HXN0fXIFbtAhOgCzhOb7dIwXNVY7Gj6ZEIgxk0DBReJ9+aqjj5WcsrOl6JBTAf
3/q5FdaJnABbN695H/DA2atQ+oit5S6Qq28jjSJhBPKdX8iZMcP9Vr1dYMV9WHDRDucXUziTeqox
tl3YsLgB6ZPW1RCZNaZEypSj764koezt3s1JT7R/AO7TcBFLY8exYNQ4rRrCWcG4UPNQA+FlhB1x
nsZFwCLnZ3Vqu617xnMQZbd2NxL0ePdRzHEg9IYfpj90+9XZ06nGsLkCMX2fgYMfzCpX94FceJox
Onu2rz8i8CwkNy6idSfvR4kZdRoP8LLx5+ijCxeT//F5zzrns+Tz0ZjjpLgJoQhDvIboXT8SCmJS
x9eZWAxxsnUayEEIMhPci79hN+t8gVPhnPB5ci0A5gT9GBI16D6jXkCGJvdtV2yJYMaLa9F1Wyhj
1KjKMR8Rkn4h2iUxbM9usUSvtl+SfLgGAwLFUbc5JydKyxGqAQNSP92mWjQJnsjU4CO0fQEkBJho
hU1SJoj2O2DOXi7YJyJjhj4C+F152QhFW1OssGvS4w0d5BbmKGoghpFAiqULK77iO/EQm+uoIKOy
A8ANOrOItCXOtiRYHPwiK3JR8pXGIHzT+BZay31kz5V1GrNynJhh57eQehb5l5IeXXCZ+X20ZzuM
2IN0fRSNox3iHE0CupjSN0pXEygrE40yj4ju0JhbURCyxwb5jzOaGWf38NKFA6DpkjAZ4h2pkduE
AYEaygUdqSvwOjQffKHKkJ7/JtcJcn6eB1nl5gHlt8Dghxphjite0qMyyhu2NrvvAS5U9tQKSiD3
zReMZ7GxmohvpQipZl61zb0jlAaMrIK7Bwyk5c0iIaaAjgeTgEKn9ihyn4I6EHGPkyuCu+Rk3u/e
4xxZkAV7f+9nEZbCbupKeb+dGYH1x0w6H/ygJSdFt0SUHFsfqbwAhSJy234d9l7t7wEd7twrnZI+
BA3gjiEmeWhOVkJIEJWlHwsshCu46uGUrir+VoAZP+XxHP06sj25xhS4IaaJU38ddg+VVJUYG7A/
kHMohcfvjHZgpR2JOAmX/G3Hd0+hVklPTnlGLdZeDqQJUdQVhWOe6/SAEnX2dp3tXHHtor24grNo
nFClz1/RKp50CQZboJ2BQIM4uCJDIvV70Ug1cQq11v1nGZ1ejrSaRqQr1f8jBfwfVXy0YJEwUQFy
Z8ARoehzPLmvSemKdEmJfiufRsvb4Q4ZlD1pM8AH7E1e9WkymMq92Z7iDfmrfD+EmXBnM2t81jSV
OJLCMPHwZqOVEYPk0aOTXI+0P5mHhzIt/4EsE/QOMTQrSdkxJTBy2/Ue2XUN2XUDRffWNRHsVL90
X6VoykxU8RaZP/IwC3duupDDDojBH97qUPfxRa9DxDSR9nF3TA2oaTy6fR7gcYpADMFDRCE5H4Ey
CMGz0ueEhHGcdrxahMOzUBSuYXuMUxKGSPch+CvMDyfoHrp2Dl0TOyA4xEEd1zF0H9qG7bhPGi9H
hbGdnh5jSfq8Mv5CYjyW6WvAS/cR70Sr9HHBIjEvcxuYaqmzhfzpFGNHCbCGSUr50L6oBJOVC3RY
HYBJUEC9Jda7TFRMRCKIeiTFqke2W8LSGpAzzWd9UlDE57GxIjAlCnOGAGkqsbCooSt0X2sySOwx
FkU4FaDjSWxMVOQSmaQ+sMM5BjSfd55JFuwgJX/nYMnpqiVfZwYdcy2aznoZpuvHkwRFHg3jjmQc
GhfnkRxWRpTHGJQZ4jt37zbPx9p86hqjhflGlpU3ZIj5ZJG2hrvCBi7MYfN0oRrwAxfRmnLs7Y/y
lbqgdGVM37nc1kecYt761QwejBPpyX5rJiK02qIUZK7IyEZXMLkLeE5Jt82fui2AYog4zmtJpdYo
JuRgkVrtyNWaxfjykZqkZPMv67VCcm+Bbhkw7Cd71W752V4NKJpAmVyR4LVeeeswsRby38p6zePu
I38CxmFR0h3/ZHY/0ExEHfHp8kGS90NSvek1RAoVDuFCOso2fUWSnhwlF0RmmD4VKyur5wqGSfdR
PnXwpSZlzEr3WqxZpYo5vion3oaiarlsriM6RY2q75IEKtqKLJWvLGofacA6+cUn2wC279uGjDIS
t9DT+KDFERm/FeY9i+O24yXfoUj7ar1y6TqJvNNYhYJDmrrvxxi9rJDSw3ImIeG6lceQx7zkNlNk
fUz+tFdHWZxRyKZmSvAM5S2NGMhplDG1AhxYHZlUZZQffZlqHQhQnJQHKWfmYHmLTT6XrG4is/Bl
dhkFX5y8HA8SmRv41JR2rWZ6oi70xIns+6jaagvg8onB6UT7KY1ui2qmBmkk1yFvdyL8y3uuh3+q
2W1xw5HL2FhRAdIaoagu7MLU7wd0sywSwaicX5nxBSIVgTTLDDRBECS8uwsvoR1nLF5XjkjditTy
yR14wlGSGYNw/MTGfURGl3xMAnh7pYPDtpjzVHdP3gJgP+K0VoX7PIU0BFuHMYrhsMifs/PYjkGA
C2yFfw9wnCiRzu8JLukKl2mBLD+/qotBcls4uLmPWvBupAAW8tJX+21XjIewILbGTxvRfGhkvXbb
ltkd2ye6uPOaLkRRuHBgaAw+BlsEjQlKkEVu5z1Fp1vcLPG7j23QHhSvZuf4/ASnmwkIcdI5XWop
HauOnYWl0GkvW8oT6aKYF+h7irRyB7a/kZ3TDHgSK5K3Qa4PPyXZ0+3mvNlZSG8zaCFpEwbofdTW
owPJ49ltfltcVzd8pNJIeoCdyFv6RR6pjPjY5KFkkR0Xz+jr4zS0NrCmn1fPx29zKY9N599bxRyC
TII2V+e4fsbQmZbm8vbC0xYQ0HDpzLNNtine+UX1DLcRUQsO3EGLFCU60Zm77HB75wNsDjb4GXGG
2I53z3mkzaVLZHI1WURWZjjegyqAXzmzokALvGqGkfaJ3YTNHUrnLWMjSP2cxWQYX8LWh0F5nB3R
eoXAibwqKoaBs6DKEedLCjy7ubzfiS6QOY8U3umEA++nDKCHB1ZSmClY2p3+KKGoGqNMxeJ882Hy
iU3mjdJd7bKTAHtzYZVGlxEFCv/AO1FChBYgIEXNRUld8cqFrME6WECdD+lI2o1JCx3j3VJqfKh3
QP+T71qKCs7MfFdYsyvfgNTczJt1Fe7DCum9KkT/uMOl05hVqCCX1BP7h08n7K6A72fDAtEziAQQ
l6rxt9jtrLHb6TwRST+u6pbEBXJ+sz5QwiPjpEtQ2UEt77tZAMlTlOkxaS6CMoRVQxWmRnj1sGkp
z5SLGntrDskR9Rw3sG+TYlWsRJnVeZHv6k2xyrFcWg3gcayU5XA3zsxplZyj6jrpI+NCYYcihwKg
65o9CqBSJJHqRjVlMIQOQm4UTiieWNiWwaag6MEK85BKlWKKiL3teQoWGq+HOVIUVA2auSTN+OUV
Ee0r+Vs8KrsYKY0WI0fITR2FFp4gT1ygnw5Pn3KgR30FFbkiLMLjUxuXzN5gRyXlhlPpVzZHmlqb
3malgZWpOjuAKX3jXUhjy8ZR9lQgrdYUfuI0KRBurmgxg4bAts3deWf/THOAFWXu0fw27meI3tAw
u3C3FPPTFuMrCfngbPETUnW8/8ctdS99AFbobQuVdLxjAwi7BP+7OFsjjozI5fGpQcZkiSZafGX/
tEYpOs6USfckkoGgGr8qKFKIXx+RztZ4eg1gJToOJZWDKAi+yf8ZcuvluJlfvh6CtBSumvkB+N0A
h5WvUzluwZItq2X3pH1YIB3nFnvRWEWx20mQhfaLyFhWUX0bdS8GOpo/BWcpq9cz/dXkTUVcxE6C
Yu4uhvk9U2an8BxKDOXE2vLygtYlrFMLhj+gYm15pjhezwb6yOYDTqGaCAluHw0p7yO1RN1/+FIs
7Bf7pVyJ6vJJw5rJftkZJHlI86h+f6Aa2j/nK8jszzdAMvk4W52o7VsYdc0Pz8P5cK6Fw3n9nC7t
uRruLqN9pMNSIFQbwlwhyJbAG6ZnqHIx//9ywCA0MyMZbviiXmYlTrKLa1ikT1ToLSZ7rnchLa+A
FqX5EeJd2VB3LRz2xmjyDl8RiKIKx5YG94+tAlG4HOfoXCN3XeHK8oQOsQPFdqxgAbJGcuh2nwwf
jFmBmFvAV6zpyYedSf/iw3dM31wCEsQrM7BAEaTJ+aN6oiTCJcXWdHZGCdKcG8iBine9Q17jJnau
kr6g/kzsOYQ+JyAHYuUH7//ZfDkBwX6G+SqV6cFRHlxV8xv9xf7Mk93GWTpLiWn7kFB4piAJ3sz2
n2domJJgDO5QXOWxiJRyFVe0OZxR/LHSMCPPcaHgLFraw1kT2j6vmcnOmn1S/3SGZUywYPJb1MIm
lzl+ZGtMZ9wKpVdxzxqS6ZA18BT/ZB2UFTtzv/fkU6+RvIqF+SIo1Et0ADoMi/85W7Vkgk64Hhfz
OmZHJGuA7JCMQHkfvhuTNAjuRCMy4w/IMFDdJu0BlQ7XLcQDpHDfBTaqZ4+skGScLu6kIR+lrzWP
FPfLzXPGWtz4B3+H+/EuZNqu5+ISQkVhN7JYRMJ9LCksUU6oyA4dIwVWDk9eslv7SHp085zTP0lD
pMsfgMDQ5ezksDISIhJGATEmuGyJWsUOWoItavRez4tQgnbl6XokbS1vT9JKGtsiyeF8d6BUqO6T
MsnDPUkhilkok7ePvBqKUiHkXKize0/WBNFA7bGBEBDVbgErnMcIp2J1jxxuugoMbK1nTLksZ6wX
PsbOgU0KzQww1EqKUHArF/5y9FRZppg6BbmC2Yh3oHB9IBve8C/gfFQ1MxdhidlhJvYRja+AHdrF
O3qLHfQo97N6ioS/fMzNr+fq7MxbVE+udTg5+81M9RDDzQHv1IApaGdM53N/EEkf4NnOkS59EUTy
QxI2BqOwzJZgMZApv8U3rDZucTdHJCq5bgZR1Y4ke+Rg131jJupci1l3iAW1nNGaVrH1UYRtrPoo
1exCbK7xc2tJQpIrrALVu+Nfl7mtV7tgEQiq+3m7styd7wDeYmHRqAIg/+jJ7bCKaNIXNGC5MjJy
bBuQGhUfbElLZvPd42HJA2O/MOFA2GrA+UK5e0lDkX98k+RiR05IwCSHVRpKmlCShIDFgLSFndu5
9gYnExqU5UKW/hNHH91zSHrSy8gKQKAklegsrRDeqyefJrknh1ws2VV0ACRHNGB9QsjukS8S2j9a
pFxlhS03uVjWJ67Ca186VyEzO5EH1dOViny0/1R80LbfMLnoYzm4kjrE65Tw+UCELEDldn72di8Y
8NK5yf2yjSdXCmbqSMM1iY2g0pncY8lRR5KL7F1JJcx6rOEA3zMarHC/wZF6tyiZucicQZS4jAyc
csnR0mLmhFrf9g/qjKfHfTesp/d550qS1prqdFR+/9F8nPmf1SdC4l1cxeXtsjDjoQZx3ZmegE45
+JDzU1K6JWkV8DZQ1oXWrnrXz13gjJdEYazcORusXVhBtMNOCHEG1KURbpApQJtR29Nm0oQFig4X
thUV2xTK1uSLdohMamxXTmuQfw5wEMe/eiL5fknwC7p65vvBvQXyAlrsn/7I1qTwd7z2mE09LHpc
tqMo8DUYT6CC1rvqJ9YSksxRPIP0H9LHWHSTiZtIcs4mtDNI1hEwkc7p0UwgB4UOBe47SOPyZskO
tNhCifquZGlzMnwWmbLMw/OEWL+d2m+SEMiCA5mV9qN7mNhjap+R7r34KTPoybO3ovaRbmR2EvO1
fHrx5WMwzkJJhSviSYoBkUw1NqaPmQucAeAG7kp0N4Gz9FhwAdlC6VuuVhSbhbTbu3K0ONEL7P86
PUTdFCG2ibE+8ns91FyDDOMQtyAWxSjnYZie9kKS8+EcdJ7gVoZ5EiE4mr4pKgOnKVwkxArYDXls
Xxh859kwODJzYQoYFkuLXs6uU5s4NL4NX7aFSsZUf3SHiLkBwfX2DLnzd4EUXHgLOzrE8VP1su/d
o9+d2LkV7PQOADaZSHYo1BTg3s4Q1IfD0dD2WU5B3ZFSPkLx5wPM+eATSB7mfULwZwt0hwsG+Ob4
aT2pHlAJpj7F7V6F+CdVhiJiuBtAjTlaqgBOfEUjoKBQoq/RyfQwQqGw0UHqv7hXXmhaMDRazFDF
pvQM/FVeiG2IKeL9decd/AMyD6mX+yTo8MTD600cJsnhISbsSl6c4bDBoZy5TiSTUW/wzjIro/4w
DFKiLmBqlDp/XqjcyUx+mpmBGUDqd7h41Aq51JTd2z6ikBGpu7GUUeQhlEme1En/LBLU5OpZbJxQ
zLsHpMZMCM4UgbhrzavZtTCOJR0v+w7S8ACwEYg4TPN3lj32ODs2zVBJX5AzYIDfoKsFSGDAMvO1
O9YlFrNBg4C6NS23UvfB9fXwXQRoZePjwrZKgMIXN32Ss5DOD9K3E8S7czXym23zceL+EGKRKVX2
/arvfJQ8DFnTDdqXqyuCHMYS+kgFCykFUCA8D3QjWu7dZPDCPOe6zbtUkjRup5leXxVmJWS7qUs8
Fji5NXPefKOmxPxKUctZ8ngoJ0c7WvnIraMB4U24ZW5PuuyZ04seN94KgCvrEeSLC5O66h1dtmTI
o0htjCI/hYY07kmT8GAk3pCIY0/LFR5bxun+BWFoFmJ44fTkCgwsbYVuxI3eTKkMGWceo+KeeOjS
0flOqtosKcchtpQ35l0DoYXYDFgdiTCFeMLCzTOSVU8jDu08gjL36t2xSTu4qMQjlyNseeAXM2Bq
JSt8Ea5l/P0s+7J7qoiqDcJba2bwIgqZVyEgZ+B0AnS7mBPiD1RK5vt4j8XFQWU7wZbYwXSDjjnL
QM/tCUyAxPa+StDE7cp2WV/QKw4oSMnFnjqip5o9i1Bjbsz/zRTzBh7FWWJmjtjH+VxlFyeLsDqD
k0RUuJRvi1BDAqhIwI0nB0Tzp0gxsjqcf/qcjILiq3ioVh3ZS0mlU17Q0ae7+Pp68qX62POASqpa
I+lLKD2uys9qmm6rKXfJLcClHTX3SYu7sT9eK5PzFsc79h72g8HaT7OVCJJc2BhIf4MexbzK5/C6
fBGTHnm42acsOdzAjNHqw3LAh1Nj4jt9ZJP1niHcemLrKSsceEOK2ljvzr9pAhoQMpPCI5IXOiEy
mMEGepfX219gFQP7/6wNA/JWVeSjIRGpvwrf5UXJe2evXzaqp/jGW+eC5FY9fb5/kU2P4qbXEfir
lwEB2Vg2HmmsrNl6ydZhL7B+9jDyXZ4cI/3TCFW6OdLG7HCYtWXSUeYyAvpQZnD1MX/yLx1cOrrG
bHqYquFwfYFcJuPk4vJxvPNGEI5Qy0GGdctf0vjy6bzdQmwhGLwFDgQylaG+yJ79sSHiTJTz4pQX
2ytURtInma1zJFy+5VQVI+pIDfuxE+M2ZJaRWVHmAsDQrmqPd/z6whaKnRTmStzoPhLiAiDVBPMA
LA8ypkr5XqXMCNRKPNtkhKOaI2XwY3QDk8K0gUQMnU1mVxRHQplfZZunPGLd60sV2HzHNMSEnwFk
N4nM5AU92u3YTBI9odMDJ/qZQvR+I1tsx5NYAIwef9AR/5RJ2WD/KHGEFMmVudTlpTx9I7pgXWFa
dfDFlguUi9HwQiIkY9Hij1LU320s+BoI+xCqVIFOUClzqOH93A+OBWzGd2yvG1+2/XtmdO3NYhmR
aMH8U6LFb24YTKytRAyMOxlyTM70W69i6ysvwhCmIbZ1LEM2C1G9ZdCb+7GM/R3znsyhEjAz9UY6
YQyr4GNekCjOYsG0pizAUtqXnSMnk2mPXeMjytuxKMuUvfPyDz2Q6bFBlYYQhu4qW3ArVnzuWRoh
YHFxvCt1mAQAAEGdzqJ2ISB1CMeN791CI6zsaApZ5rilCH3YLfSix83KhCsdXuISlS4o6AOFvfgD
78qAB+NPx1Y94017k/6EpHPivO3oaYOgerkdKWNn3507mMMZknuREFQem3yZzP5nZqLiSwnU2Q3B
p15ShPzmMfG5zHN+6zHpQa8kuUUaC/+33AVKzBPvfQexHLbJKA/xHZEB/BMePjM/mccadT5UGXDJ
5P1BQSPs4sp7ZCykqQAfMxXLhhs5syLu+ZVkLdgzLGTfIH+SS5Ej5a+PF1MYawtn6LlAWWGUQGYw
8plBirsThXozOHMwC9MfvqMNyU6jFiatqtP6elB/yDSJ04fcF7P4z4e1fMRPfGV44FFphwolPRpD
Gk9jb4YPPZNKxqbo7lO2AaDKv/hKC7pkuK3JEhCuTI1px4C4fXMM6hZsamCVPPJ4P2OA2JlKOwMh
ZVBYYQo65PiI2Dv+pRswhmXWEZyHjAIJ4WVaI7CjI8hejjn+Mdv8jBgGnQiZtcERlMzhnRDoVE/k
cs/fCryOPUMftAofkUKuEIfjA7s6MciWVIoARsTreBDpfC9x2IW0idiXlwn70QZdMW4als0cZAwx
HgK76NSw8MzPJM24xKD/FqXIjJ6cw9gGzzJAIH1EyRKBAgB/03aN/i8Vd6l3U6pf9OxmXaqUcAGA
C1CIBCYQFmgqU4qkgCusAGdeByAW3SaS3LrO71S3eJciPgX8TxOYRnjLEcUhBvi2WXjTIaGOHHJz
DxR4agIdqduaFEhbgp3cuykj9ARmoAQeEBKkzKAgp0Hj6R9ShLcAK0ipi6I2tQKKVx1XKr/qfCOo
iBeIaDj2QoOX19EKe3PKLhV4A8GxZIgpUPrNQoeS8s+nHf3V7dVC4jCnvi8xk2AkfjAHxL8kvkxm
zcMzrUGDo99GQofzcdUDwjLUlCg8nF/3jzCNi4rtKXV1yBMV+wKf6gRfPwX4gaet7+Hlu9yIparI
Gwy9Q2B9XkJUHlscsCGucNkoQlx8KepRAhTqjkRr3QxnHK6tndYsaxTPBTCCD4tHEDeVPl0SawsQ
p3Kl2p2FhVvHGq6xHC+Ik3bm/OG6eELyjH6wDiUHy5OTEFOuWtAgN3aMfKp82QhOCmxAoBHIRj0e
jUnjyHfgPyidnV+hAvu3V0ARQesj6XRdSRXy9CqxqHQWnecjoeDeh/4DlgP8QQi6gyBP4tdhzC2g
mVlGvTi6hkrcu+hGgoC5h1S1ByhC0cu4LM766CKSPzvhUyWQlnYKC4XiEBeEMpZnv0kHFYhBIyAV
QXyEPyiIAzXz5PTCMS8nVyUYTqUf09QMq4nt6rz2DEX1OROFSgYVkieePHZp2vPLowLPw+YDiKI5
G+VTECEDUFE5d6eudTiHEnc7c9NT1zQx3nnSk6UmawTUp+xp+ucyE6iF9AJ5evDvfO6N/6UFbbp+
yn3pJ6C2d5qVlDKfIZ2C2/TlJ2mO++rkKk/ydwYibHyVKhMokS+pSPzUJdgmi3cwPrkDQvLaRVqP
Cb0I94TdBmZ0Jsf+jDM5tRoUW7kkaX0Lsa8OZFfuDZP8S8hbDZ5mzAEzUNnUGblpYFb0BWsjbS2t
fRUEhriJ8du750QgBrgPhJLepJX2wI4ynuCAwcRlvw/eWu5fkEBySumCYIfo1GVMmf84kw8DvUEz
COlzzyxlz2Uqlf0WXh2s+JIHE5/awQSkVSKbQaZjtjz65MpgZ7gw5n56d4ZWgZCgBEsipEfU00hA
QX/jFuTkMmqlS0tbCqZEvnhv3HG8tBo3SP5Eup10FOlb90cPk74qk9/umSr3RG6Enu2fmAnk034w
NtJRpX2EhypfQoGymQ57+R3v4Snz+ZCq6Nq6p7RjPJSYN5W4DG4ucghMiCaQHjEN1L1dMkAXTXVR
M5EZUh4bnm5bcWaUEYKuHP+Lx5JOoXzAS3sBWhM1TCiSPDFDEiuI7Cpehy+0RlZTqlsFACLLlXpZ
uTApgUrZU/FQ+MDy2eRqZdI+8Rn7RHVPAZ7UHCOVzQpkuvi2S1bFofypT81nUUApMA97pLbQ5eaj
KGquDPeOWIr5bbgKJVc81SWtdQfDJJi2c3Sg5zabIee8RSJwUi54M9fKe8R67j6FKcKy8Mj/YC1t
YzLNz8F1ekJhT3Jo0pnPmwE/ixjLlZu78738Vr6GYc0HCijqhlOtGGQDrnqtX3f+DQkxHgSXLAnS
BnBVI2W8yQFJGIs6sDZBjZJIF9tsWgEQHbAbWdV0LvwWIfJC9vviofzs4SpD+U92SdQGJAFM/Cab
OhNtFps1T31cv85ZyJuz4RPXcVUGKVvUxy6Yzalke6mtkReQDPrBH0AaZ5sle+BHfpO3kwR5bJ8k
U/CzD/7J9liSQQjlMBIrbzdGyY3tzp5dQ/kIHmQzLhkSk61WG8slyjZLdr9yxNC/ryUZcaT2gZKp
6nWEhdb0v0HDg39B+4EM/09YOPjlg5Mf9K4BM5yC5t0H3UXkhIzxIRwgQzwIr++vzgv0lr9Fo4N/
qxdwVvTjUDmBhIXK/z8JBXl7HKKhPbxugNPPEGwihVOOsNxDrFU/+Pa6mwCOL5tZp4/5w23psP8D
wNKQUjrmHhulVvGu3aQ6hRfkXF/+rOvRJNRRNV7c6zm7tnIkkniNh4fXQ3KyE2IqIt3NhKSsfl70
4FNJCxPMVsgODi6T1WeB7kQ32V3ndxtbK3ztk71PqvewGIQ2fP8x+oUAv2OcNM8vNyT3muklnS3I
hBpI3INEwHW1npw3DKypGJtfXnEQm7zctij/7Sxczo+T4k83mSnd/HZe4PKTvCAs+oGsa+tSyrz+
Tbbu/5Cx4RHDDxnommUPVOs3FrweZkUxKNrEbpcmqEo7e1P1bNzkb+m1x/Sax4poL9uw619a9//Q
yvjnmYW48j90dv3SHXu1VNINm2Xz8w0Nr8M4R4UqMJOvrSg+DVj3NBLDbFj/RlT5F9ef7vz/KDuv
3da1LIt+EQHm8MqgZEm2nO0XwpE5k2L4+h50daNs+cBCFwqV7q3DoM2915prBotHVvEiwbldOZGP
6OJRn4qUa9/PDdvsh0uCCLZlpDxemTiyC7b8Ul/xNlbl5biDPLVIDhN+WGt77dmOvSkRKuxFzMQZ
J7GHRqW9H7wna5m+WAcsPdcIW2t7c7P6vFidkZvM+MsPRcXJnc/CmG9vLSnycKwDHHBUTJFI/MHr
bw7KUj6iZodtX6aeCySQfklt5isqooqHo2oQIGH8vGKg1CqxDUfh9sLF2nXH7zTbXM4WxtDpd4vd
o7gx7AuAbcPGX+Yyxl41uPaXj6672mycF2Hprd5xKrvf7Z6fBZiX0OK73eUabtCXUAeiFOez5alX
s7Rw6y2fRkYPnrd98B48Bw9N92bzsgJ1yz0QSa/HAuOCNDg0t7J9t8IejCzB/f7GcVbumVf9tan9
etcKIkxgMA0TwRNHCDFR1CrueNdGq9khzGKMhjLcpwn9yrpdo30gOPVr3f57r/2K4Pl5WaKGRIML
aqKBreHJXivValu1eRDcdY6w2pkv2KJUiRdtLv3EJSkUpLWHgW7fBpRpDzPVlmZsXIMNGL1zRMGg
7kdjxgHOHgLS78X3885O9+PI0Me07oRbBUuhGV4aXCa+++fZ6zuzHy/uAUYOc/g4/+U+s7HTw1Fo
p4Hz987jtBgwCZ4HUbbqvVZ76Hru7TW+vYZDKABOuNSy7tVsC4dNG5ZrCMDt2Um+td+O+MZ+DKsK
Df9kv76y+j4DHTe618sPBBHN4u1BhztreG+Rs6TsMZbb2XWxcIddvAH0cOO7CA72uA69G+aBNhGJ
YCLiCh+r94N5Zm+Rtd+by8+3dLK5GOYQ1cPUBHczxKt6ofNaYEAAb3INmxEd8evxitPTwyXA9slA
w9xcXYa3OEjzrAsAqvBWe0vx8cLAeXZBJHBpA9udPwDXD0z57uANEPcDMGJHGOP6V/oTbsnJ4HQf
RJ0tXs375rm81HVHgcoxeywTl45iA8fBi8JJiB5nGE7KMHZ2czNHCQ2t1F9/JIQEfJXw2DzIV/XM
xNPf1avZ1mGy0InAUKxXOQEf3Wy8Rie+U/m7cBCG7m3Y1yhNPiJn3iNhvIbucj+HI2Gdfsh3N7CZ
oMERp8R2Wd7FuwoXcn1n4QVLmHZta7fVanoaYheKDkJ4KF4NafPPLOj6ziRUyhVvqdcylwVhsTbk
xfF+8u4w0d0f99sYvINa1T4yfyVnAl/qYfOxgDsEZYgp1BtGnZztdD28rt6lRA/32VbHLgAS6hyk
u39pvbixrRQIQyZFqmeyITMKiG46aL1UmPvmwbg94jF4NVwlr+bykekdiCcRyTKuvuIzA6dD4ZnM
Ti2SiVMH9OQl5cwy8JhkXsUkDhXumbNT+e3F8jON7GRnMrEwGnNJKbap0diJ/hQWkt0l+GzjRMA7
uBPUdWZwfGbYKEJ5Rm9nPPnIPklWzm/9x7i7VKrnRN9qhH/4xSqrEctaIdZKONGTLgF+GuH1ei7c
htPi5+llShIRRJoka5JByI1mnWwgRl6g3DdG8YrosUFiEweh4MeoHmSw/tcOeqjLoNGyM/9KGzRX
pvKXXPk5reymvfE9/U5OrGXnMb8Zn6VyZ+rYm+gfY7+WZCcI19LKZ3uOlsVuhKdQXZSRW4CwrbKV
pLwGWKFe6+HuaLwWgC4BCYXloaiv+VdNIBYEh6Jn1XCAaLHQv40LZgBkjLjprAJeknU6YBiaTOuK
Cq9sVwCTQXNdvuWPfbGp4psaPZH/aUR7EWcSF1ZBHa2EYRMPq856MrQHtVpKGHYbq9Z6zfYa4ls4
L70r6hfmFC1kpGC0tii8cs/y76oXFQCHvx1P9OJCETaKRcLrzZGw8HEVZpcBfYjhyBVW1c2tnr3p
4qU/PeskdmOTDpcLM7TBlerbCNlF8OjDxi3ymxEXg2sRx7e+ua+zRQ9RgdRH1g02RzLZAXWJZld1
BCrpPFgKouSGGQ+ZEjQogYGOwVoPsFGd2ILmCQIULucDsrdgPQRIxUvmrbDxZfnelz4D6d7Qs0UN
fND1TgyNEmAkobbT9kqGFfmYLGdxmrlA/eaTcovw40OKLy1jM03uiCvXAwQ0EN5XHVo1bIuHalj1
/W1iVLaevFX8ScwVoo1isMkkd1I5m+ZYzO4+LY2jMIfxOjlG+JL3ls0LFT8Hopq62FrKfANNq3jB
QMoJwu/mM8H8hyms9eKDqjK5mkD2k8opsfBOjjg5Ko2nyEjCA+IPAJO6Lb5hkVeT0YDLMhTWjyHa
5prX3esEgXZcDjiyLHdKf0F1ix0hEYXlbJcpOQCY+WtzJ8I7oOmA18g8BxLUnU+t+ZRsxceBGInO
Qc4EcETyihUu4sbpYq9CXiE7+q1GXM4NF0XYz47zmYUOEnIReAKABmEEqCm9KOryzI1GOwoXwWW5
UTlKP5haRg+C7PjReoC6o2Di7GIMBlllqj0rcCsUmju5vfYtL+peEvGpzZ96VMmZHzhqV3hTtNVV
Mipn+h0L20ACXxkYoqUk9hlO1MHqwUf2nrUB/lPh0BYFuMJxAqP7N0imXGcMngmhJ/MiW47FbYZw
/lgRf6K2i7h9qQZj2VjIZcpw0QUEatC2JZuqhPWnT3s9cKeUd85sQVz2xKv0/C3NdGWMTh4AOEbm
pXQwVcHBwT6D5ateF8OCclhoX8J6kUEWwnJWxyxl2cNnVvMXbV9k12V5U6AmvrLQIvlX6KMFIkeF
qzrikFC2JmxKYxUKV5wohCDzQfRavtaSB9NYDcmqh4JZ5Uh2DwYcgQUihvY61SE+uVhl5L4tQocb
TTyQ22pVqygjtIuJzBTALWXTh54hDvBfxE5we9ZEFl5HyACHO1WloiG09dgbTiZgdlyCQRb8qrBV
4ptBOpSwqHsyEP3gBROeGEok5qcFn6iGXcu2gFJAMJfxrDAk1aVtrT52DS7hiAYZyJD2q4J37/SN
KDxU97l/2T8HmhsMGwPrP21tYv2/nbNGmTknN/G04fBNBCdYvBvrBOubTcUcd3go+wcVNwnV0e8b
MES0FertlKIBMte41SHvxTTXiUgou/KJk1pK/u5C3gj6K36ABfBuNdxikAlfMlh00k6Gy3EM9j6q
Tpa8N/sxA+Or1+pN8UY3ttdUjw8lVVh4u04/mAOFEjkrKvgj9eYCysqn8FaCt97o+I8DLkJ6RIB9
3CiwdzjPxWPpMv/RRydkXMN7xwWZEQvgZCG/l5kXHu9SDmkfAlXAunlvMzeEOGTepcc7wd/GbEGh
2/UYZMbtlVTj99IuTaJkYwIaEPnhpCuIu07BmCKmCvMv1Vz0VPM1wDTXKK+s6j4rn/jS9BrxCwlK
ifYmX6bKc69eSQ96fwhdVXwkBdPYl4VbEd5VeBmFFfKn5rhTSPfo0SwNBmUh/uIQ5nUYbBBe8K30
L5sIyf6qQAsjSPYkbdCeKaXXJjujukHuJDQ3AtyqVf2JqTw6o+KpD3uXHj8p5/i6MrxqqqXwZMG0
yx+jji03rdwjxrD1UydePVjVK5zZ+jBadsjPibmxuSwFT1XvVcXJ84tw2vEBdiF918QhclsYvp3x
hNPE7Cgg/BC0hPtGBTVAkzseevlOxHsZn+lyVgBoqitQ9GN/RNRYeBF/QGkI+sUQQ7wRXjMcuifN
nu7SqsTWh28EhtnE+UKpGC3jelwk2kuv3GEGY4/EB2PjMr7K2roXHJ9ENZzprVvtKmbHmexJsEV8
q3qvy7b91gh2sXLwAv9VMC+C9sZay8qqk7zYAY4e3QBj+/IqzBaBcaGZS0LPa+ta8lcp8/wa79He
PsbLoaCrgUL9IUgXflC59QjJP7jspq3R82yrRt9RNdTT4xELUiqxhFQkYjYuIxNvg7sC7yUqCCT9
Q0QW5HNvHihyJtXu8e/trjAR1PKXNMGu8e3vlvI0E+E/dRcxnOTXGiZG7SctpZ7WRZPHQb2vUGno
UuJZ1m2WfBjas9kdtPJjdnrOA3rH5KOwUIHHhzM3cOJC8r83oFoWTa1MovIJzDQGRaRpUfWfGzDw
SJRjnOjzZWAMtsnPbGFoUeNpmUZIlMWXgWrhzB2clMy/7uAEbjKaKI5CMY635Tg6kV868nAY0FXA
Qah3+ICK+JhjLC0I139f+KRn/nXdk5I31acOJ9O+JoAjdfWMOAa6tcpYS8NdBQFC9Z/S7gxmc4og
cE0Co2e7V1JJ8d+QT0CiusuiPp+U6VBZD5biRJjYYfGsednGFOxkV5IN64TtVbIDWiCTDs99nOsj
2BK1nYSu2XqMzYPXgmnQIvDnUJIGaL49Y0Txj0XJXeIUY4HEzS7aJ2viGKXxJMX1sMuMcaOGTAKF
rRW+GOH2WOyU8ejyiNiVws6lEjse4W8m3eLvH+ff90CMLdCnSUvy9de/wWmUN77aGnF+O1NjZjdE
DH+cj8aN9yNu8+e+gtO+7T8/zLfLnZjxdEKtZ+UUE5cX+ttaP3qjgHEQOq8EEC/308UIxY/8T0KN
MV4Uw4vWZAvsw30zosI3rUXrw0VvlX0FFDUoH7gm+CNeeA2MQYsIQWA0XL3LWxmP3FT2rPhaEyKn
O0IF0HeFcZOz/0oRp2r22HWYae3FhMwpmFUhmWXircyhpexMARhbbtwBOskII1APHynLY7VwVOtd
K/ZSfhNS2kmuGLxiiuKo0Ruy1uNRhupV2kN9tMfxECV7NeI/dcglpOzSwNe5CC+C+jGTYoyAH/2C
nl2r2bRvZP/DPKLJNN+MZrDRaYcTsT81VPvjczA3tciJHgUTxi+ofJtfVfFCR9BqsCKSS2EgmtrE
RUVEBRvfKnnhaEVC2Hzk+IXGubwz5N2kPHaFvOjVN7PUnMS6PEarNDDdrM9cXwa/WIhUMRkZfEL2
RqFGk1QPeEs/C5p7xFo6GK4my99YGVBvEDi1+dBOmaMbkXvUmjO9/Ski/7VGcPGiVdY1VbG+cPNv
SzLN+ziMpLK4rV1pYT2SDuVcTU70rjnhmT1RPpmv/OdSiojhvkZCAHZ6P6HdXKy1vA31aKvm2qaL
UX5Yd91ziruzpUc7XPWTHr1huRTUXdeMTtCgZ0g+NZzU5BqYL2B4QirlENHmeqIIfRr/KzJ3hPbM
O/m9hxo6dETiW1VM/2T9BFGLkzrRxSYUD/0BFxa81jEDZTAjv0nd05kN4QTt/t9X8t9LnWydx2wq
DaPW4i3aqVYlXQAGcn5H24UzedgdssSjUDNpCVpGI0P5wbGhpMYZDJGd+hdQ8vOJTzaKZtKmoEgb
1PydHcI/An9uVkTUdfJGTzYZ9lrFss89I/AsZdviaCAFF+JkqxijYNuxFp8mCnY7xMizvUygEr3m
0C58h64rTDAic83AUzl6tUNPzOqI5bdDszlepkgq0MLOoQbuKFy3WFiZH8nRjsaFSe7ac6R5uuSa
6Uv70KUvCN/HFguOcPL81qM4RHbaMuAKgquAtFdm+ui0LlX6wAouAGAl9EJyZC/q4y0Js2jv0Ghk
UFFmt6qNKq9VivJoW8bLIyGsHDropNXlhDzTJLrqMGLEaz0p1rWIUSHH1yXnknSDi9VNyJTo7bNM
Fmqz166EM+eU/Hv1WSrOg3hxw5fVWIQ/v5KkN2MrGdtkK2Aj274K1Ku9QYgJkUrT8CHhkVHGlxgU
VMlVfZFgl2uuQRRz4UaVaONx/K93/E9UGU2wVeNFBEMQ2xJhrSsruV5K0pmxxalPNEvYIuWbkQWl
nqkTEfHzfpuIjUwMO2x0ssumjVY6bQpeW3zOVv+xrEcMaw27rGkxpdt0iBYdmMmNWOg0k4e+1p3p
uCvlh7+/K+PXesYzWtapPWWRIPLTs16S2jStAz9hlLIZ0GjTKfrdUtWeZe3MIfs1j/o2Pvl6fAtX
Sx2ckZH16UQzNhQ9jFINbw1Y/8g8tzLiAtUJsRS6jVWvAJ177z8yVOjYfLfeUXY5K+R+XRPslr9O
MarQuxpJe7hqwiWHwRYNfImF3EtYuAKnkea0INTFsj1eHVWcDBSvhKrMmBKCAqmxcEhIAX4AJIFi
+fdL/MeuwFtURZ1MNeIdzNOjIQjUsB41Odlmw7MsH9iZFQmkEfOXePTK0rGgZPWbMxf9tfzJbZcV
BadVwmQ06XQclSZ9aPRKCqsLcgcqtMgLmjsqZ5w1exXjzWCjBve99s5kPM7nuyBrpVNw5dGeK4zl
xrw5U7SdctRN6euOGNuKkm5wSyfdTC/GoalownQI1MegvA+btamB065Hla6ZcnVdRguCAI7gi/Bs
2ObmoDPDDXHymrzuNsJOkrxr6iLFnT4i8dr0L8b4kJU3f7+5f744Rni0W7oM2n1ylKhW3o7hvG+Y
067AnRgGKJtEsJlz2SILZ8rnv6+n//rI5vfy3wvqJ62GmMSRnw7+eBDHlYhNOVCv3R8UG2VIC68g
8ACYq+kySVfKY9t6WUd1uCPbM7OcASLVcBMCw8j3Xx6rODld9uMywUGV3ExmJAScSjtBM+2yegNo
y6qDER2KZNFQwCa7qVqWpOESfFQ7OQMFyU3kbXJbDRctglaqLOYUffyiUFkQiTYQLmnusYCrRYeN
MMEP5VJSzuzbp5kE8zKh38Xd1hIVhSU8/z7fCqlsSE25CKZqH6iLud+b7AT8EcTScJPBVTCkD10l
9HDixmcxyl0jXYBkKL4dEVdHpHa18JGOwWA1F2PsqdKipq5EzPFEuUlAhO4EhIDhphF4Wx+hbbIS
4WWKgL3eiI80lJRmPeAyYa40faGL7jHxZGtRGRsdyM30BunMZyH94+fXLMMSdR6Ys0o8qZIMKU+T
qpeqPT6TwN4GNUuBPw1BfA69ASOeCpvs2sbJeXpGudNjJBM79VnD0fl4+bH/zq/dZLsQTU2USUj6
+dqj3hKaALrQ7axxeU7JEnvrXBrLxfvfy12aa6CTC+kiuX+aLs5lsn6yDYxdY4mdX1R7xbjTdDBe
nP4Bcaa7AaFdtx+mJ1BnMLpCe6+60hYCilQyJ5MzB87vz1wWeV6yHw2TfzFPnleM0srISU7cC/Uh
UXYEU2UcJ3aPncVItIXw8fdjfy3bn48tc7CxH+vUxHMew8/3G0SB3slHUd/l0tYMH/w83Y3yeE0c
EtRzRcUvyoQwjdzRTCdXaU1nUsn+VmbJHvw/8zlvMSfpdDe0usuuOe6z6F6lEBNkDP0TpsCqtlCB
KuAnOK2Prl58Bh2Zmg8jTA96IK7gPVjBQ+1M1d2g9pfGsTxT/Sq/poRfWaGkaumKSVPy1bZ8+3DD
zMj8PhusKyYD6C9jGV5Ose+NvTrgcUqUDTgrKYN5y9jVnvP+OnSX3VpbKfshpZ29teY7c/NsqV7K
zWN2K7ohhiWQB2HsmUCiH1q8BPwjHDxvxTOH9O+vkPWPdTd7PljXrySUUsHT2/dFZRc20CuRS+Xx
qp2cLgCJV86cMMo/LiYbmsk3wMoD3zv5BOqq8M0sEOWrkGjDZd6sJCwrGV31Ow2EF4bk7FhmMNt0
MCCTKQejO/8y6nAATjea+EE6PQd16aKDpZCZlUUFAMKynLOp8Iwh2Md0Xj7/Xr+/ixhZJrBT10mn
EnlJX+Xrt1+XuJssNtMBLw/5EA07Ik4J75ojeIh7Cpi9OEp4LjZsPvhOPhlFFucUJPzUAUFPDsYq
D5pCP/bxdhpm1xTYMTkj/2oTTAjZVdHzq8kTUekzQxxxEA8Hxo7V3d/P/Y+fCoodmjpFVXRwr5Pd
uVJUXy+GhlQUPCeZXuFXP9dKyp1/jh1wSpvk4CP21hQ1SVEgTYr6vHF+e8MYNJeSmajFrUbe5aI5
JAfmuPaD4g1gK6RcnvlefyMWXA9emEoCq8k/vsx0v13PEtMmBbOg4g4ZAjA9xesXXhoFodHeM0io
u2dNWndYgP//XykbhKVgtD53OyerX08kIxXGkNw6/AqDy0l6aTjO/VtoWX9f6F9rlt3WVCgrYaNS
Cf98o0VQqkPblxhOfSaMjtt8dl9WO4+subxEZFE5/bli//fpRsIfxDNRIj1L1k5f6pSmRReXBhyW
yAN/4cnKfien3pkn+73Xzmf1bM9s6iQOnO61vVDVWlUn+TaTRfso1vag3Ult6PQlnDcs51rDdHUp
vbRgc+dsGtNB5K+aanxpMOntYCK0uqPFxcvf9zUfmj+/2J+3dbKEifzNJLkck62cf/ayhIH+Qe/O
FRC/np0GwlD4PgwafB2b55+/aqfWg9ZXNKWhv7bozUeGq80zu1GG3EVdmU/N0/QJEBokdzKe9qJ8
12EQkBAefy704StI4sfzntzK/D6+fUJpqVhNl8w20ojcdzsZJixjROKDFe/c/jvDFaeXYlOQ2QZp
xtmNfl6qaZQhMIcy2qY++Oa6y+F7aW4V20U3ZycP7Sfxydp0Vyb3f/+mvwolntFURJBNavLfH1Fi
5UKj9Wz8hHsO72mzlMn8Cimvb6Znq1XPbA7Kr01/vhyJZAY1ItjNKWwziYbgh3WSbkvrNcbbT8WG
C+MAfKoF49YYUrs2IYc1d/CDmauXdmcVy1Eqr/xWoEaunGxuUwzf1Y+Wm1UQ7emzNeS9HJVC+lrF
1iINcfAY33trPug9IWod7X7shIXi52c+01+fw/wshqlyhM2FrnXyOcg5wWRDMynzEGcA3g4CZvjn
4OB/fQ4mg5j5i9B0rvhzYZRCl0asmfJSCzyQISanjS0yCUVndHbuMn9ap4sQCIP2/atf+VU0B4nc
Uj3xfWc3PkY1vh2EsBuXKW2KZVGNkq0wLttoc2PFV2F8ZiX+Br4BvcUZSSb1BKj9tDUsJDGz+jrO
ryGxIBdoLTgcHlBrgQsF8wv5TsE6BrsUDOkL8SJFrwuTE5ZiudTrdYWfsmHHR+IywyY/vxlo/3g5
3+/uK7fl22agWN0xTsUCJzbaUL9/0afITXHoIzX3wjqKuzLD3FXPatuMfbfWL5MOZmMMPTJQFk1D
7iKUoF5CIUxiACdUDfgXGPcqyR3H2qHOAbnhVNaUwUng+Bc661wltgdPGQ43KVTpatG8M3QzlWyp
lc0qOuqLrPv0oUZi4iX3hNPjplTyUzFEAc9sImU3EF9ghgg9Q9LPyR3w8SNtlMkZ02779z7yu974
+eud7mCykmlSm1WYe2CBAtqm9I8BMyjzOvf3hHpQVklIrLNzi3b+yE7WrCyRvAsIbJEKcFrBHbu8
NUdFzrZhsyNuhneZ+es8OFNr/ONTn9E2JqJgFpZ4eiglvMO4Lop8C9Y2kk4VLI/DmUv840NnqcgQ
+rkAqpqTwyYBNlbaPM63degJ1eYo44qwlHDO9ZPHXro782v967XREPFI1N+KpJ3sXb2ZJk2ssZot
kkBQvGgfRSddQBJYZgc5IwrzMoYlIS9NHKwJe+774KI/7ntL8v6+kd+4OMuGXsng6NEs7mOu0L99
VrFvqIIecsZ2jnXRo18Q7DU/o41mV0WN0LjV2lzAB++cbvX3pX9DMyeXPoGiqBwj029Sn6jR+yqo
IB+au0m3HKU0lmWnQFLCQ72Dxlp9RHrtRO22NjyLLFYNOx8tvZeMcy/jX3vMt5dxSsgYSqOu896I
t35NB6h+NmHt9cnGLD9zgbSfsbEzAYvRKHQkVIn4E/vkwmvPQrdU5DuGgCKMkVJmflsfcijGR2hU
g0pldE5/8s/NUDMBOyRgVOCVk+VTGFYcclwl24LSFBkc4iSxixaadUf4U071HWBBJmMUBaIaFctM
RfYoP2sa+DtdXdEbXn6EsM0aH4yPchptUXsKw/0c3NpXB6shO8YiawNORuhpBNKW2WceZx6JUTMd
pOstcGNy2sJDZvBHghpTBSuhso4UhIbxWykIayn1JrN0zOB5TpVKQvLv2B+V2TdT+kwq3bs5s5zm
D/R0J/r+Tk5WstEHWpf4coEOw7Bf12gE7ACH9sHemiuFMXG+/PuC/9owqAlAZEwy0BjE/vxyBE09
+k1opNsmmyO3xvheSDdGcwa//udXwk+sKqDl6I2+2BPfPtDsGOhBrUrFbfA58wHDLQqPyUYLcBHg
7A/7MbLvcuesYGNuE0/f5vfLzgXzt8taZZGoQlak20nexiakKGuhAVT3A05FnO9SUTpH0JvjMDPV
X3sTCi6mOKP2LkfJKsuJaogX4vHTZ6WA+/395uV/7Z7QUhSNSla1tC911rebk+PWF4zA1/eB75l5
aJvN+yiac7Wk6e3qWArIkQIoc1ibi4Rr4d3tpSQnBJhwTGD+Gf4D4Y3aXeVT7OrqMirhOwkHI/zQ
UVLJfXzmfn8jUnOBT1KboVu0laZ+stPFmqDEY9tCuEs2vfTcYVg8h7JJ+UGVi6U6vaSwSoYyJgKL
rCSphuoM1bTKXVN6OOJHzywprl8lYVvSkZjQ4xQNjySaX/KTYaQmGgNUGMBm4wnyLdnNcrsfRm03
JaSohO8Gf5BYZo7VH/7+HaR/fALfn8s4wRqSPJXMzkj1fYq4Ld2U5ofYPguptanLteRjZatrtqIs
AUcLNXHlalOmkRNzOxFu2XqzPHtH/3rThBICAQN8ELslntxRIBRVovg9sSb2hFX7+FxoOSwdtmWj
XJaYMiMHnIZ9W+Ngg3ZNx++2Su4LXVsedeYCENkZ4iXMMqSe2Uz3VOKh3MF7wrO9g5cHA/up7a7F
RjjUgLAytlzjh9BhS5YUyzz8TNkKs7PFwvytnXyL4PmSReSiyRl9CrQ0Q5/4dZ0CR0gbqz4gcAyH
z2NHz1YzxtObBfcx53fDEVQhgZz5kc9dff7r3z62oAtHMe0ZdR6rA2UtB4aQHRhX0/kxvucMsPq7
cgKsPLO//saX0FfqZAXyUxKtDB/n54XjVOrDKVSruSIjVbrtINFC6weO4RwCziIxrjue+VRPhZ0m
SYEEBopzfJnKSlLnJf/taQ3DFKKk0MPt0HJkLoWJuZiKbQlnYUc9j9X3tDNwqjfcBtwp9VVbOBKk
QId25rX/o1OnTadZh6AqAUGdNJ6TH+U8ah5tzZlTw+JU5Z1vKUtdLjcNjjWpvtJiJreQxseIBFzs
0Pzj/d838dVUna48+Am6CNQGAeKUCSiaMZmOeTXe7i4s+xHXsMfF5eJ2CSsa7BQHFlxc1rDOPgZ7
ebX17jaf+d0n/pPWdnUg5nV5cM/sOP/8vudNlM1fp/c/bTf6ZOwFLQvwASD9ICBaYRrx1W+v2kr0
ZPjvAl5YtWGPvenKQr+t+3CRmx9ZGyzQCMPBHp1slmhkL/R6fbHToNvzm/pW7B5TLERUyQti4O9a
vMynbt3G8CJUiNHF6PkqvmMV5mKshHLgjzewygiVM0mZ/3hAiamFhrBYBVzlgPu5/vTMquXMhH1m
iexFykdLNkureiY2Dwq8VAbFeomzxlAtRIng6Xpw5ONTrn/qQ+wkADSCtgy7e61exFDy26ZcoLsk
dItYyyaxqclozeLspTsy30Xv5fuv5fGegRpoFz8pzgUJYqB6qaWle2Ypff00P9fSfxitMp2ioQD7
/3yyOg+7VFCgu+Mdh5qIzDIMu+FwWZIrdY65RGPHvw+Zo8huSdwQ7r74Kd2LzJ2Z0r7AOLeQOfdu
2cGPdP3EnuhJPo3A1Sy7mxyIX+rE3wpj0daRMHxCA0VL1uVeRc+YL2fwCrVa4+II5TcLa1o00zzX
Hu+JtEHwVTuUB4jEBHNmW2qCM39ygcMxcHxXZHuCTYb3+hMlc+vbNPz1OxwnYiuuzY/IsFM0hZMr
4ZcsOd2hO5DrdSGVZAvaoeyICVjCqv8QqNoUL6kWJREOAa5/Ka4ZuGECInMfI0WVXd0fF+JOvRfo
chBXULAQjEUnSLwuYs3ewTQqJmpAZF6HrMqRHsoLAqjX7AW4jxDZSVTIJ6YnCMyzBTmfl7mXb7ot
XDT9It+3PAu/+xOKsQqjcjYMEvnAdkxnVByNaTSShXciqE0yMEiPTkmD1u3ufSQpOlwWJGCQmo3Q
NvDMYRGbDu6+UupOunscV7LuGRbli5uiwIJZYbgZRvAVertFOjkKAj58YyPHNBE4QaxzSVhg3FM0
s8ERhFfJcinQqmLRHXHxHd+su0a2WZ80UaA6UAosHJ6pPuM58DS+FJ9QffASZh0dNIm1cpDf8dgJ
oLoYW4aX7YNVoF1Ym8KqLDdRchEhcIJlAYOV/1MBeyPda885rDXewrLBQcj/yl8UbelaIo/FvC1x
WY09ckeYflVv+f14hY1w/erfjm/jW7n3bybWS+MRk3KlLLFA2epbElWf9C2u7bfRtl6Jj3m9QH9L
nEt1C1OqvD7u4UOwTh/NG+uF+x8Zh+MLcCR9dRkXLndmVTdR5JbkZOOwbF50N8qTiUPslXSHK7f+
IDyJD+Zrc0U4hC/aGUM7QKkH6b3GqByrb7QmgRt9au+0p6imBZIk8GVC2P3QXNWH+KJ8tq7E1/gi
PQjvAmpOdMXIZF+lK3prsgGm9z7DGdpBclzhGtW6qu8IvN+EiIphpz1xyoksO+LTH+n5tN4WngJ1
xY0lW+XLJ8Qg+NHmFEIizP+PKBB/cmuUHMgajU1fzaah6is6Zgznh7sjNEEqdNPmn0C30qVhC+8U
Y2zEwhPZEDCWaxXtPlRIW3vHEdWQnfxNuwzux2vxena9E6/969nTF8M6XAOfh85hh8ge+kPw2r75
H+P1RAlIXR9TFiOUnf9EH+kxJoAtiZWEnPsX0s58UHkAKG/yRQsQqFNkuNxqSO9OoF3iBoKDDKW8
G5ZA2duADNzAiem1USi5BUFOCopZew4UQLPA+rpVbofYBnwLHtIP1JLFzbjSr//eSH+z82dolnro
//bRk2bCZMLXIJvItrEFNjVvRZZpw+kTUYvErV1hrda4fNwdM5ljfGYb/z2uAHEQRY0ZKvMKeq+f
m/ixG8w0UFDhQt/q55OFL5gMiYJYxto2qFR6/8wVf/cY36+onVb0g6GMYqOozDPrg5htwBitkgSO
t/xsN/MbQPh5pZOKK638IhNqni3j2fhum/xKjW8sJh5jTGKpP8uu6FwqFrmjdajwoQsNdArhGSTy
73cMXejnO+6zrhD6SCDjsF0GGvLhL4j6SN0pXImiSyrHmRU1P9jJyaxCSvoaRFkaA7CfFywivwr5
3+P5wUvB9UdjMTDQwa7HSjcU2qlgD9Z1Lpwb4JxaZ1Bs88aZUoOEgiGznH5e2AyyQslKcby9eHzG
/WS2P3mznf3eWWEo+fdDfsl7fj3kf691ygrplSnSmkYbAToTm8t1y0tCkRfXhrPcep6jeJvPwF25
72cu+7uM//GI2smiquIwjSuFR3SxehHApdbrj7lWLm1ns/rs7cOZC/5z8Xx7zJPf8vg/jJ3XcqPc
toWfSFUg8i0IBYRysK0bSk6IDCIIePrz4XNx/na72qd6797dbm+DCGvNOeYIRtUGraYzyET3SqQG
SyigcfacQOIrT8FjbP77A34x1/66rnAcVPBxhubf8alYjeVKfBCzzlVdbS6baE4TLR43x5AbOn6Z
veGXiSF+N7nNXXubPM/WonUttyfB/AwmO9ZuQsBDS3z5pXX5m+8xPFso+0BddBUbp28XojaqWxHf
o8hlYfYeJzpXqDV0rvCDFfjBGDkG8UVsd3K58hkC3R+/6M2M4QDfLwwOUjzZqkKw8PcTAOCpE5ER
gDsWhUWl4DY7hm+Vr42K0IAifKOyDIz7tFAOmTJNWk7sXN8+8+ylhaEYBzrqnchqb4bdhoRtBtJ0
ZPSmR5nv3U99BE8zxSYz2xVxf4jK9MXrgpChT2V51O5CFlhdQ1onaoQsmUeBOotKaaHDTlB97aXI
o1WlRvN7BY+1I7Jk9GQ86qMR33ZZQuIC2idVOPi3l5oKRo7Q7KdrtXVvMck0ueEQoWwreC1AIq7z
8czAYK6lGY8R8xvqSjQIvwEt6duJZkSnW+0mDztI9y3eTHEuuDlNSY37tDaT2jc/Y86cY2Xhx5jP
DDgcQsCQNCJ+B75LlrfaierC6XKCev0xHFXt/svyN+C0f92nMcoSGm3oV99nS3V+kx4i8yVXA3iD
V4LeOO8vPBa/Ixo/LQYwVwwVagVsJOlbC5S1sSEUgnJzJbGwvHF6eOBsEEmJHcqn1k/tL1V9tkoI
GQqLZKkjEe/0XyWGw1H++sD/OYtvwHVYdJKUhYg+x/dXaUzgZkx4920pVqcgxIDgLlrMQoXaKoRt
jqFbX8ALJ0kWl/Yo+eXa/4DxiPJ/r8g3uCU0Ko/5PvSHJHbKbvd44EWDh9LDrLpT6h/05Nn/jRH+
48owgCpwpPjZf5ERRzf/5idVHLpBR/qECgQQx4Yd3QkLxkvzbuXFuUbIfk+dvrr0MuKm9hcY42uQ
9Nct+M8pfCujoB55papD0hpjvHHvP/T7XmRQpOD+4glzAz+BS8jF9n111SIfDGO8mZqPut2Rnq4Q
Ixx11gMlRa3QX7abUNxXwWhSGJ+P8l1RZipF2YMuh0rVC3KrEh3fO7f4L6umqK69pyjMgTAmeg79
bHOnk/Fup8QfLJrtdjzxgl1JST7Kt+Oe8D28+gsG1vnBU6AI1iRkYuGD1DGtTjeRhrNZMfuBFjIp
guu4ARi0BCje/i6O7RbvIsM73DGGC/Nf5t0/MFl4ckDq4P0CimIJ9q12yMo+U0cSDleSXRvruHaC
27OC50L2nmMIAUVKBQ8yXgUBNi7a+XhwOTnpoD/cYnTGAWLrtnZH0jEhiTee9d1EUnet+iKiglHy
bZYm06TaZZhFje2o/6Wq/d8R3V+PAGJGNgZoJcJ3XQKC13s6LgwmwDldTrupNd83Y5agMmrtcXtV
lXwCpq6lK7ERr8NAIOuxDCMQD2sP6KsU4P4DYCHGEpScLaAKdrk6cJQgXTwqV8OXSmGP8w4AKV1q
g1GkyQ7gEH31XBphYwx6wQOARRNUYXJWQyuP7IrsY0fsZwVJoIj3718dkIILumq1dEbhi/ISLhBP
+7Xr9dh0QJG1WB7kse0rqyq+yOIpSr2nwCMpAPWqGGMjy+YKSW8EwVSQP+BV45dmVVU1fWAjXJ5G
/nVEF9OlqDmJUgCxEUtj0t2h04nOMNfM05H9EOIJ8OddPw1DRoncunvt6EwiKViH9xcyQISAXU1X
DcK48W64MGMEHNnjXUfNG9tDq1LccjZb7LD8C6m6aYd4ozw11PLo1aq2no5uxcQXl0AXcfSsCZ6t
7MPi5pSSw8BSBlUqiT0RiLZRIqsGmBBvT124HfsbXVzqcjJpBVx+6clCxY0lZgnhCCMj924cFG9i
JMJR9+YF+IVAbHSjTzrWuBA4zAygfGHQ2+CigrFEKuDFn7QHnfziiKEUcmLfUvOFrxAQMwkFu2RC
X38OnyNlHN0+nmNM298LprBpgMsIAVexM7qfGN8GjFojNJmIhbCduFvYMEjxLL+rZldw1XYgoCpc
EToK3gZ/tMubL4yQh0zPT8jlTHnQJ98uD5yKVKtQd2NlRT/AzwjkkwHuViN0SQ1emQujgCCwvdsE
W56sRiOdmGH2PCpmDVqnNH/SG0hBJstAyvT+Rkocvu3ROhUQ+l9H2Mu0vSXi/tKYOtCRI2ySow9u
8QrgsYyePcTH5vBeBMOssy8Ra1LKFrObpkxTeWUAvTd3BtYI1EDE0jHpKfdVUbMgCTROnTqRyOC6
dydB7GyhOba1svS6zw5XGQYXQrrLshK+szNA+PdYniTyNRisjPCrl0IqGYnh9jA76mAWpZrF2+fJ
aIVA9lLGSb8U0z8WCP9ZFL4tapGYyFrQaYlbFGxPUvUmZ+TnXbP7+7g6K+pVq3wU7i7DJgoWdNk7
pQblJBy1IviZey2D8LaDp5m4aco3sVj6ykLE/Z8KLpzdpcosX8J4Xma7UNsWj1nRTeVD21n6Q5rE
3tMD8DIyLgYkumLUWhIymf63svgHUuewbv/fuvdt6yvvfuMbUYhw9As6KOtL12wMiRLEWHeKWwsf
jOjKx+xXJdjf0ic6AjYKtAZU3NBbv9U9gheO1bj2QuBQPI6Q7T736UkDk61nKZBWj+wLbx1/ZMdS
OOmqvdE/qXe3JajSfxYHtK4WJlgcJdJUTvdx7qTac6EPhP1Qi+eFuAriWTS64VxgP/KNwHSz34ne
oSsMM2a/FFIUMPm8kXY3tl+l7029X3NOZpu9jQDrSuWzALtR/XYqe1vGtvfxSsT45d9P2E/toQxw
I+m6AOP++3hh1IYSs6Rb7HrQUjCDYZr/ML3Y4n27YxPj/9Id/lRbc6FVTR148Bhv/LlJq0XUjoMH
h+PyyHhaMB4VAO3QzjTNLzXVT1UtEIaIMoZGivv856H6m9HnXaPR78UluJitVOd7//thfrqAkMOo
30UVyu53zW5FR0cYEIdhe8IYQCpppFb17awaJ9W/9L+RMn8skIcBHPcL9geP7Z8fKx1VOYMThLsG
xFM5/aRB4X3XEI733QVSn1/Yv2olfriUDKBgZw0ztjEt6p/HzLXRI4LZwsR3mLVGNjYcwxTpV8rd
D0/HH8f5ttp1aD8eagzVnFIgizOLKwnxHLswXOvGp38/+D8eC5GJBJDFLFn5dh1VDWXcOEy+eNaw
opRyNcpnA5KYFL/Adz9dPQWqx6A6NYzx96vni9ntLrUUdmjLuVXYrqUfhRj/8mb98BxCRx4Gs0zI
4e19W0bVVCxSscljt8EoLj/H3qLNCwqe3eBOzZPIbv/vC/gDU3A4DF2rRN8kycK3I0ae2nheknfH
arrC4ni6QAMxebOfXNua72pT+a1C/puBxPHgPDD4l9kv1OE6/2cSjwjtkYrD7BmT5NfjsTX3+8o0
XYCz1Pr8DK1fHAJ+AiP/ON5wxf9zvDYtRak3mg7+2LNg4eF8PO4bcxtYIJJ4K9u/sZh+AvINBakO
Ilzk0CiF/jxgHhZy5gkVwMP4k/WRh8ZkjXzcB7HF0LchKE4fp6TdNqAEovYrw+AHZP2P43+7obfO
k9UUlMgVhBXIesdrNwzI29ES2wNdWieaSzEZhl/qDigXQww0zK9gNwY/+1VS/8Nr80WOUrDDGoxe
vq3fYZg1GvBV5KIPn1TSiZoS5XzEWOyX53i4rN8arz8O9G11e/jdI/L7KHQhEDH/FC9CeC5vOD7S
e2QV8kiNCZjsTzpcME8PHCVv4x7bnG7ySAZwgtFQhDCOSTmZofQZAeSimzTGcVABAwvO/z7bHyhW
gzcE8KUiKTpKkW9n64u3DHpHTgLkSIe7Xs1KyGM3bNOyaxvSqN3uTL6vfUluZHYVlV3iX9Pwjrtj
PWEJkBkcR3H1y1Lww6Y0FqA9sifxi5Xu27aOOf4tTrwxDoJvjbyX7otMsKqBNuHIJIWMkBv/thj8
bWCBVvE/h/wO3wsPv/HE3oNtObK9WbQPt0Rx7odIuGzNAL1x/fmQV1Utbi/l+oZf1MIbHGGyPY6i
6qfueE667c53UteJ365xeY23d9LEG7e8DlFxwbr7zK6xS5IbuXJDKBWNWOM2LsX3XmL87w6/yrUI
DcD1l6KrniW3Xgf8yV8Gy4K7sGYQJrkiFlGLdqERZy2fulUIgXhWbZM5NoCEiicEgT9m/SJa9osh
07nuzfu7hhDxK3TcX5br6ihch7+1C5GfX6+zdFLuI4JWbmt/S/9TLOjxhlATEMRyYXyWC4arbuca
TvJeLoboEJWc5a+4kiE9hBQRvlhs6+PIwSyRFMmWzOvbUsGpUrEJRHGa8wiut//ycNN99/WDUMie
Ozd5j94rcoznHMVJ9zhoLUgvOTfnh8ssQRu+tE33oj3CIXqIVlFwy93FRP8WRwowkklIY+fwHsnt
6/saaSlcgpFTrYdfj2O3COeCO+ZXPNcJXlEw0K1NdanO1bm8VJeRSKhbRaQI7xt/IJN4+EU68Ym8
ajiaBLeFO+8XSezfe+pY0BVljMaQLoF5xp8LstCL40LrkFB0fWGzIj9ah4rCLLXXtp837Wz8W3n8
g2jjzyN+2+O0Xq+LR4q52+1hTOsOG2bMGMIz/ntwJlWmt0NNmQ4Ws7N/rys/jMMQ6GOjr2IGAcPr
uy9CHQ0uAfceOU3TLEX9M6fwavVVkMbzoFSmYnYZiFL1/azfsKy8ce8ATWR5W4oqQdIXpMneTT2U
IQT4/nTv8USirpdGpBarlwyM4d+nO2xFf67ZnO3g2oOxCeLo75tD6iGY6hIlGfQfFZLZ/w/T+u8K
8c9jfNuOUYVUaRFLsWv4e4EICwxb2Ifv0Bt/6VS+eoRvn0Zk50WgDq8Pude3u850N9WSSozdSJW3
4BG0gOU+hF2twr+POqJCQUN6FqD6ocGgUWc35VJHnQ3Y1idYXDF0BrcofMkJtF3EkCDxc/vfF/zv
3RgCJM+FgqIHw4HvF3wkeCUOXm3mZredd79QVwKqpM3jl3X9h2s+FiWqvIHpJsF7+/ONkzqlzgPG
Ii6IEG7i0cog5y+wsAT998f5+80G6aeJGixPBtnwtyseF0VN2+bHh7YmlbDaCiCjMKnOYWv9xs9Q
hkLlz7tLnyaLFDEQJZBofKsjw7ZvfT9/dLt04KeRoZIeR4SAKnYsrA19VgQrETvJq1LY+Fh74VJb
J+Iyii1h6+d4YO8xio5FC5+xOZQoSE5p5jT1OSsWASHNgPj4jJMsPNFfa+LeqdVwcCA1oGKhNrBi
3/fVpMmmOK8rzbxMUalNC4JqRr+8kD/wZLlfCL9hYkKTRbH45517lJ1wj+u7tw6Sd1WrpunjbnbN
SfCfGbDGwUsuXts7dhveYvCFM5CFe/AlMqhw/76zfxueoKDSmLGK+B7h7PVd7z6GG502YT9ay5j4
yE6zaIpjluAtgWJIt+EwFIUCOomhlTYvsl3FKybVcJlu019O5O81iluuYWnEyJdglPG3DnOk1w3N
OjOdCCtglNntKtDva0jDXsB1SIlzxoVYV0+gjoFwm3kj/rTzg+D4y3kMxdefz9+f5/FtpNZLin+v
+LnuvbaaMUvlFEFz84ThTVfbvMU3Zh2/wRR/v8cck9np4HVgSCxpfz4NUtTiLiaU3joDqO83wsMW
b4Cq78Xoly7tS6D87dNRCeKZKxrDcF/4diS1ehSsiFm2rivctDT8hdTc0rxN7uPyMe43pd96CDs5
jbR3cvjxFbqxTo0W966wlQfBclF60AvfKgscb8chsxB9W+YXP/jMKgwoJCad95PWMBA0YlRQ4g43
igcpfIQp/CprZFQ11BT/+jzf7pao5TIakDZbQ1q7+FciTqqx2UJ+NIDcp3kz0FkhxKoY2FPIQl0m
kwOTZ6B9APpzTIDKO0IAbNLl89huNt7DbkK3drQ3+WOERSEihmRChq1yJP0jfhdW+OvviFrYtNvb
JTmM59AKZZzuoon0opIN88KzOgJfIvYPEt5HcMMrq3mTDvpaPEjPJCJoLkD4qCIImqBX0JOrsknJ
Yw7WoLlEytaf+LxjSK8dvctNsurckjb6JY8HF3Q+1UX/5JTjt7iy0FhQkx/v22It28QzmKNn8rXt
joAXqIwDp/eMt366DUifJcDBQklCcEg809f1nPGCKzj3r28bGWb5yQhN1WDJWzfdxmQf+ZnxDvtR
3KbP7VY86KfkUz0Fn6WjuZAjZtU0MpMlvqkEIbdvt6O8A+gabRpXgmT8nG6lxizW9wWG4qTtdrZO
O/CYScsAOdnAfDDZinGFNEWMccmXt5bkmi3Lp47Yl1Vw5apA5K3I1iUWDmGW4LTP4x0b6JOwVo7E
ECSfxLDUn8kVcyJIwNJztKeDwTu1wmd337rNkNRpi2OWb2QOM+wiZ2DC5If3VPYs8TaW9vFWsLGY
mEvLsV2slWnrtkfipUILQeAkMPdQmyYhWk68KiaXIw7bFmQ13HGXbIFPkZOdAifd3KuVFk4Lwnan
g1nm0dMn+Uu98wpssOwU+mRPIyJ8pecOCbqdTZ7w9LFK6XBUFExH7KTeFTohfx7MhWuxB9fWpr2L
bpx8HpEgLMPMt9VXPPiQh15NxrN+cCbKcGCJj7ozBCVxnc6eU+6TuTblc6mObGlc1sJ89e3AxIOH
715GJh8inIab8ECRQFZtTps3MNTO43Myx4p2qbjN5nHaCCt/mW8ZpApncZrx6ccWjYdJNEmnTuMX
ssQn/J0QmuRcueJkiB3u568YmrrRMtnLZ5mAsxIFamPdX0BEzvWVWHJyBAflnTjtv/4Pgy008bg0
nvwMzymcZNcs02kOVxdO6MAO59HgxW2JN1Vs6JlNu4TV3pNZCqcC0g0Zogzf+zlT/vrTeOOZ45oU
58wmD9QtIAZXa2zeSeQj+w6/e8i1T9FTu9UW6fNtcfYn1aSzROKiq0lpM4502+kdLyhvVrkUrg74
6XDtyRyQLXHyOL2SgWwOucciz7Q0ka2xncxJlCFoKiUvQLV4mE1xUrNhmcYTOWTeYrSOD0y+VvpC
P2p7RvkbutYPf3d/Kq3+uV/cNskpuUhPpIpulddkHh48bltLJvGTvytXt00DvX4ST+4o8x5zYhYS
2axei4ENX91MIjuyU0ykFfPN1iyUSbBTBGIQwFUs+aO+gKmEb/dtsIz2yjxZSU8GtOPlbapuEfJ9
FB/o/bSKUy1Pj4fdfRB8gn94/5p9iKY0Ly4j0cKnQJtLQwzwK1kjzEbFygwyy4dWVQ7/gUMlvyur
8eaxBSoJX/lSLU8MlsYvgj22GINj4mt4M5vKbF8ZkhB7UJwMW9iEV6+moQ0u6XJsYJ1heod8WbjM
LQPZ8p6VHlNBPst0XFnGlZ/Yc5EYfq/DsS3yuSGoj3DaMJOT/i6u42X3nN0m6nN7Tde39f0cHR9H
FIjC62Mo+7DTwW4Kb0AzXOVrDseO13/Kz+JeOEBLTz8Z7Paf8dmf0UUQjHpfq5UJ+sssJ2dzCDjP
PECka921iV5DFDbHbwLDKMwAIDoxLq9RVFgP/P50ixRTA5F3g8206TdWh03e8w0PFA/7M1P68PDK
bi12U3YFWOAdYdU6lmqmPm/24rmxFFtDjKpOHluGtwFTV1OtZkin/NwcjywFtYQBkXr6oDhY+ygT
oDoZpwc1GSkfgSXCZCOjiZCHHJspE4atjkMgxPXoPc1Yby0aHr4I3aB4Krb45+JnoAkLzlk8w5U/
sEsVh/baf4ZX1R0v+nW/hr5rMDL2MKSFVm8RlgJmWR+FfILJH6Y+fQtsZurv48TSNFTJs4Erw2tD
UHzFzzaH6yQjFTBV8oZ4JdLtyB7xBxfIEIEBFqcjMle9p2TRzFj3cUpJyb1ElLAW0dKkljB9sPx8
6sS6sWjPSKRgEq583q7MwWveMV5H0Nbr6Iy2bDwlK7Nc+GQWmtwtEFDeFckJnzySQ7bhhgg4N5iJ
T9GK0Ju5/qTOu2UC6WLO/QAeCee+q71WT/oLr4W05B2AlnfpGzN8rk+tBUYDigPOdCXbRsqtdi/u
S1cnw0Xe3PflIj3km4Q86H5eLYWFukCtC7nkGHzoRxXwu3DQvy+KCVYAH8VJfvA+lB/ZpcSNZI+p
8tHA+Yn3NjQjXpHIJgtt3CD2YBxvNtlEIoEWI/0Pnno8ZV6qV+LRuFoaGxFJwMjoyUWXdqI2Sdm1
AluoyNUZnpVOtrh0PD08y+HSf2cwauBbzqL12YmM+02ru09QqgwD08ysD/oTZn3xJccRyuyO4qd6
IE8aB18UAS/KZ7PiXsN2+LoZxRFIJ2CFxup0O6QWo4zhIjr3JzgvUJz4iDwF1as6Mu9L6G+ISgjC
IjCnIvfm2XelHT+YYTwJqLQVZPT1ZwxuOA8mvzpsFRtFNK+NoZKTBQfTGqkmYFbGgPdVJ1ybp4T4
I/1LheDjSGn6E3+TPKWr/lPdqJOttGxQ9Kh4hn4d+obwY9F2WONPomOfTLCQlikOpQkP7g1lKwad
8BPQohCDekHzDI7WwPKi6sDJU1igCK7KaYM06DZTBagXpprbXTehYdSIM/nMwBiW/SnDt722FOZH
ufloZj4XIpp4nkWAW1WbQm7h2Cdf4mfppXutX6EVaTlSC2Efnm4wN3PiktOVPm2I9sWh//P+0R3K
g/zar9LLYyOd6cegpZhYYUNA8z1TR6Hw1vHOclM4ITgHh3zFkjJHOSKRgPVSvzIMhDuGzEK9GDwE
92n/pjznDYKKcmkc1JX2jDX/sgTTbafCsluGi2ob7GHQNc/Zp+L6O7LN3Rminxmdr7hIWCjfPRu5
xpirSihKNkEIEqJlYbENpvAfY581YlgS7ohhNuEK13sq4XAhveEvHiCrq827gaE27BKqaR2ltmzC
Wu3YTyJ7EIUAU5LO1c1y34Kj4eEnXppAtEViMap9eGZ6iUjMekVrk1eTe2jHmi3s/935aX+jHEwD
lcH4DVsRqA7fYPlOKloSArJ6Tek2lXVLdggz2wwmD8eOk2MhRg4F+8fUX9LXeCqflNfbJjgJL/qk
rs12RwSLY+wguMxn+ZwlaIWkafJw1SEk+0T9tIaUswxPo3d5n0+qt4qErAeaHiK6ptfQkczcrU2y
CYWlZ7/TLhxCSzBHM+lTwOe0XMIwMCmUnxAHaYt/f/K/TRLAWyScyBmnQeCVv3DW/8zu9Fh4RGnx
yNcFwYismpk7OAMgihpNVM3OpSuJEVWPR7uVG+tRP5MpEnJkoL8MRv42YR7OAwMxmBWoHNHt/tkH
y2l6j3TSA9b6IyGhhzwG2qFQTR25d4zurX948260CIoGqaFOmIWeY6fb7/LkQ+QhfGh7cIwQx+a7
N7bTWp1/Zv3bTWUCoQULrfZoWE990KzLqv0F71P+6kP/PPOv6e9/rmBm9EIaqHW9JtXAHqSTdrol
4YjmA9moP9Ev0htEu+LqfULA2lTL8aJy5EOwgkefd2ZPKrBVLf2dN8FtZFaQxfrakkD5ni7FiziL
jhVvtp1sOiRhKBNBiFbxcz3P+om2Vde/aT1+fBwgc8P9x8wKs/NvcJ/mxZVQFEmLJqGkflfMZ9zB
Vm9vsklTa9qkG/0GQ/2Np8vEMHDj4VWLWJJp32YHyiPTs/SRtUecJJ9X0foiTo6Lo/yyn5nb9cu1
3jo3tB6/HVaEdPIdQBgOLIPQKni6ieJ3wXqU3ngnesk/MgLb+aeKVWso3plvqU60zs74e2701W3B
VIMkdn03dspzfvTnzaI6lLNyVa6SXT5VlvmGONancEMZsZcX2lpY5PNu681hcG71hX+JN+Q9zbOd
NHmsMkf+KByDrkeZpwff8RbkjCy9+WinOKPZY9EzYyIRfiU84V+2oZjFenuY2Dgx8yni42eawzSJ
+Kd1uhlGY+S4zuNDseqX9zmpbdMh0H08jx15Hi7bGdR0W50O61Ax1efVrJmp87tzm5Ox7tyXA4/y
4G3bpbG/z1VOXCE9V8YDZq0u5MWHTkprs4TSPBta08a9bWnaiEV9zo+3F20azEcbfeet5B0kQdkJ
tznXkQGgc18YU2MZ0dkGc/ITQSGW0bLZBHTE1SKneW3ICTW9Wbj1+MneInBv69s+3A8TOO95mHwx
GnN6uzlrM3JHd8o8cxL7zq3JN/VMWSrLZCfNMVaclTNxabwGTsIvjAXmAtFXs2Au28I53ZZ7rjcl
44x2hqRaEm6X5UpZ9u7YSd1zYcMRW2husVQWygLRI4H3o6W3Gq9ubuiKi2JZLJNlN5MvtVM6hqts
pe1oaDHHK3klHeSVSIod/zCHOzkbUmCjxWjFkMVlyjghKHE5coLtbR2ujTNQNP9LhvsmWDRc+PJZ
2Sm721reqJvMFZ1kkU2VrbqHb8gJySt1pV+is8LFHc40dwF0BlXJLjknfBXncf7mrfz16GBsgnW0
FhwDFto1uiZXvnDVNrkrO9nZvxqH4Jq7iNl1rFEOtyNN8mLMHdM2wXk0Nw7S5rYg4GMhz5bkh7nD
Nytv0PYAh96Ca3LOXUIAP4Orv74t+jc4sZ3Tv3krpKRr4yA44deLoa46Z6grHg4E1XCRupz+StoI
u5uLob8jbrJ56JJxe0BX73YzEczr4Qw/ROCdUldQAF3vYzQV1hlFyXjdOfoqdod7MJxj7fQbyqhk
Ka9GS4CrnbjhxOfioXTy5+BTPNwWt4XE1zoFAKmNregcgx4l5/pTfGM3Y1vtOOt2qu5GB3WXusOZ
gx+dwb34MzWctmFWp/MvKObB4fldX3mXzik+yUkcIn+9VfvMTqSv+FsQm8rBu3CG1LHPxSff3Tx3
zoDfk0NoBmc2blcl6gGU0Td72fbu0y52gjU5g+TQEZi3bhCH4z99JlM0ndTnfFFIx2hdXDuU5J+y
g3+9PxtT1A/fRgNINKgt0HxP+qdkdmOHKFeFuh0lZrC7HQKqMHBwM30aAXAGEx0W9mgRJrNKZONe
ZP78xv6SwPFfdFPjVJSTTJszqrPD0CKRdbDkWjSpExhmvyunBTs8QtRwnkcLrAbyPZ3ioosnCUlG
yuyB2Pdw/3gcSEJ8EaYiVILN/Xrvj/Az87VuvpA9VVsoIWhNokU/EIun6kFkQ3OppPPHBNua+M5Z
wAUdRhu+G55xjV7a0hOYwg3pPxQZdEz4ByIDfqMVVLV5vSAgUIfcRg9rhXT54mftak5+pXVwtJVx
iVwU7BwinGMxPdWpttI1bB9/q28Gsbi8gYjHN+obbZk46VSa058GDmK+HajHieTGVbZKD8rSX94X
HWDcwIOAsiAp9lRLrA2+BNFHuPAuibmKj4PBG1lO78Pv5Zr7uQ4GePVaAmoCS2E917g4FtjszOCb
/Cs1zIDXgegHJlBVaaNIf5atS3LVnbGVH6djEDn+35fHLB8cWlGBlWvBvjfkzYI7RbaggET2RzT8
b6wBi2o8GTsZrgwmmAmHLkbrMVBmZNerV+HjSCI3352SJ2tQ58ykp3CKi5c8j2bGuhmituPXXCP0
bEjnAaDP4mlRLp6MmXqnhp3VbslC8faY0hjS5D63KA+vEpGLNBmJ9fLSg6mZmQvv1gFPAWKY1pPm
TCcnSBYhigsPKMxqbAUqOP/a2gkOFaaiTcbT8XStOfAjJmQ90H1OqqtH7JYNFFQiTTCNGR4H4b6A
GQGmZs4aS7gPBnrqZMxMj9UO2whbfq7OsbbMjvwEPCS2L1ixLaIt56qxSOLNYGmfMOEt7y1bPCbd
NOYREZ37Z37GJMCCQlEnVnN9LIItLAsg6gUL8w6gYM2zs06OyTbc124MVeN+ZkmeUXKufDd7xiyR
/G0CMb8eJW8+XkjrfubNmVS5GRm7+ma0C/f5WlJNfZptO3fEJh4dJSdf46kxp6NlS7/NMeKzHwvJ
Rm5zGJgZ2WbYogc6Cd+z4887ZktOvgo2nr2rl4Y7LHjZvJhLW2MRntAEeOtyWS6zubxWFsI+50Fx
hHW3qx1hN2KXEvbJctiz8tUYTsholp8Q3b90c6RNDfsTBv02m/8qdZKpvOxXLX9qZ8UmIsU+2whM
MvBXmA1nlu+AWIaTYlO7AIhl02LDf6chXBa8Mqb5Ot4H7yAx/nu8tjE6fL7t1WfFCffBFpOKh5uv
R9xricNVs3T1eNK28WlZzzHS3N5Ou/CkvdxWtMC3Dyk01f3tJO9L/plPeFvVSwWkltnD6Cjj3rHl
8z5pL9JL+TR6r5fxSlsUT+XSW+v7x1z8pQ36m6I5cE6hZvI75S+u6n+2H0k79pF0MIbrWelNSZ9J
xms0JteC69S0Vos2oy9Sq+nfIBMHoTBPiX9oEbdX1SkZv8ZAjf1oNPn8d3cmfbHK/xhyDedFAMcg
c4ItZnxrTCPNyO61FDZr+aLu+mltdbMR4tSFZr4nh9gK3YqMSySg5mNXA7Kd1FMkT8er0bx5kWfI
Ul6CpxI3CvBDdZ7Oylfpq9ZpxUm/QWkkbTrGCSOzMNs3kpvVi7CLzrX9xfkKKdGU58ZNmJQUlwJn
lvokIGZ6NfZE8U6CeTvVL96HdIjO/j5ZQxZj6KQOo7TJfULxxChDW/aTdlq9aYdP+dWfMADDDCKe
IR/hzTYVgPh4BlKbrjDpN/01gb+7wi7n5VyY6ScV+xCeGzRZN0djKCWRvvpUPhXzx65huHHDv0La
xAtGazP/VbCy9Y3SMtoHZL4Doft2O8mwGbu0W3+tzuIj8VRT4607I9eYsEo79TmAU8b0KJ4MBWRM
nooVXKIPBT+ReTpXj/EymiUrba0vVDLJ0qfcDifx5jbxZ+VU2kl7g7FAgNGpv2LHBvPw7R7/k9ZR
XWXX2OohWshvwrRwR6vWvs3jKytMZvpjs5sG29YS3v2P+7xhr+z4IW7p1pPxMXGJOGTxFSd3fISf
82s50V2DalzcEyk8TVbeXFvFS7Cwte82c/kwuhQuG50pUPmjuZsUG5ZWG5AOtgtlPDCtuTWs0Yo5
LVqFaeLKz4QEz4jUnkjmqaqncEQHd5b5Y3t/IovtoKxAPGPzfzg7zx53kXSLfyJLYIOBt1UEg3Pq
dvcb1BFwTjjw6e+vPHfudmOr0V3t7Gqlmf+UqfDE85wDRc1gQSGbAOgNW+mn7ocxPrvwdU5zn+aM
B83pF/Gry6y0vwprr9qsPoOpv86faVOjldPD5PJk+/kAnhwNnpze5iUfk8+IppeKxhOlhrbzcm1b
7pwrzDXmrL2CDqHlU+KgJUg0GTiuQRKUuFV8SjcEzl9vSsFQfiTs8X4VH66wQ3UyWkcxRec0OvKC
EI9PYOHIvSPFtgYpOxNceePt7xf9cPG6hsCBBfQDQ1PC7RhxvkztPdnuQrS16OQiqyagZbY/5heX
0mCFXbtHSmM/fi5XyufPKVk3Ax7I4GUjSz95OyWXdqgTkSbuohbkNKMwW43s29q8ZYZVATF5aFaV
vAw6vbDkktz/3mrb3l+s9ZKvzUf9fSxe330hAs+jgvwi154cr2WlvJ46vfLpwreGWC3ZvcUYxu8l
HbNmHnLnlDFt24UUPnWm1413QZfkYoBPqHtHQhQ1PG4SzyQHWJX04aVAdonUdp/ZrhV/O+u1uNDf
zYRDcpBRBay4A/cVIzDJaqAC9RCUS27VyB8XMLP1om7XjFpvwxBmkCHgfqJWvr626+dJvRlmKaCk
xTM0alANecam9ffy9XLdQ8n5gYpuIokAv4NulYATWlyk9ma3hlgD4gkwB52u1vVDelAd78WLnKeo
VQE9qZc/+LaiUVeU8+DioKL+fSbr+NI84ndPaDhdJc0sQthFNEfYqKa67al78lDJcgHty8xdS1Xu
hAu8AjAHy0/pZtx+BcpNyItQ4WILfv+K5WVRP4E7v0wOnkYfXHuyfOuZ8sQI7e+a2PqadPrNiOLz
89pNWoAI61HydqHtbbZ2I9uWF0J002PoMp0snvb+pmWOVZq48TZtndT68FSPTv7GIx9eSgNP5iKA
+nmAj+Xo5rijurfvm37MpCotlEkzaA5zzyC120wpLmfuCs7SIPe2rjnYuqeZ/vGEIBH1E3Ri/d3r
3P8Y7ORlvB1nHu531Bww6daHR60IKaiAVYLRKDC8c/c8tcg9dHHB3scuNwnJtHYSZJ2Dq8vNiy12
7mW0c9/ooLenoKsmGQwerYOf+xQjAcETrtKZS6UD6sEvJCO071Eh7fFiQvfw9LYfXd2Da3rrdgFt
saz7TnR8Mj7WvW0vsVvM6jSk7qHtodHTibZPiJnN34zZtQNy+SSYEuhA2u1lnzGc2QFdzPVoG636
57ZJb/dlt5BzLw+Rto4Y7ZeJX7zQMQ4Y7JjM28Sm9A2iw8Cgml586wTT9fa5XZvYI2dSbCue6MMb
C6sOAzvM3zXMegnSaq6cAw93wwhNreUCNum+9sPA9D48jJcg4/CkrLifd/MK6nr+XLLkGaymGdeO
V5bMZfsVrkjGdoKw4/XexmdRtdYjE/BzrZJbMIzkkueMMzKxUw9m6FaIj3VLyapVjuooY/LTHN++
yqKpoqrJwIRLtLIX+zSfX058Vbt7lX536U6Cndt5iaLxd/vpb8N25+zKa5WC5caF2Zg0h5HdCEjA
h7Tk3QURlomryXyHkOfv9R4aUpj7/+/bSgblcC6Spa2+rSGIdzeiq/zbKFiK50KuYSmSGNi/l7yb
Hyl/YsmS2sd8Mz/s+cSjGwcN9+sizYjyk6ha6E407baQ3aAfBrgYhqnSXjrz06pemIvrZOae3Pbe
feLz+n34s/v9wu0v3X7wIQTAN3J64e1cz5uOv1tn0Z7Lv7/4Ti739kOUSimoYCDI5cbQqhFrDDjV
LhMXX+Vfwv7k8ozCxOhDjbR5kSlb49ijZj5OXMdtkQxXrP/oAqPWCyUSTSmmG0qNqYutbfT1mkM2
RXtDc2cjIGryJ3prRI9/YIuT1/OmNJb98bAF23/F6uo8S8+HCQMFziWKsu3y1zcL/ZQv1er0RtTo
YCpXnj/6eEZexOOCqW8fVnjru3E+dvznmuWGlq1vl7D4376429VFPxzVJJvteb0oGs6Dz78/saEC
srtPBIDM+Bq004wq/HbL60wrVueU6cg2F6xfiFHNY4JnJ/xwxAYDwxCEJb0xzGbtXLRIXYb587D1
94+4QYzvfgT0QjeeaJjVSlGjedqtDuc6MdFT93Un+hNdvMdR3xdZMGD5Xu80isZqVjOvetC32fm7
lQHk8taYSWXU+/fnbxdzfa0V+02fYvESxUUr0JmWOTCqE59HB2pgGSDWY5KLWvPTqD2ddoAgrol3
2sZBstq59eNbkakcZrYuvorJ1Ryura+DCaF8BlwnpW0909awWdr9LXNGDJ7UEAE5BMZiJzRy9trm
xYxPnrGfC/10Rga8Hq2cXqO2htWRrzVf4eLyzlBBmKDqFhZIPLvOrGPN222v/esZQtlkFdTTyR6k
5bl9ganSOsrDFQSW/c2AtUMXquFv08hpeoc6EJq6i6PAVO7Nwm+QxFsZIBRwT/ANAez42lA7ogNN
s0tDsmNHpeVzSVXscpBawtDsYgc6WkGNbR/OA4Ma4wp4b2Opw8ewkPVs4FwX7tdpR78aho36AjjO
Chbo2dYGtwRlE6V0q+7IC0SAugbDKD0wMKdqEnC3fD7ByzKvtWvWSuQXOO7bhT48XQabxlrU4lik
B1AsRIzNrwYk3vtnPQPRQylrfZgLAzib0wQet+0drZfDddY0vlIYkI+giOeUzo18pu0TaWQj2wRj
e6UQCHy04HCvcH2dF2/rFBFwxUEhbNKNhT10CjBS13GqtfbbwdxeSQNcwn7uro1Zko6M3cQh89c6
ccw/DVBrsaaoeWnbzVSsmnOxbPSd7Vi7jGv1BETQdAt76jKfUvmCzWIUG6nYLsa61t9sKTuQgDvj
xdJ3EqYMgDjst+/H49MeMGGTUqkBtsehf1E7v9loWCzb56J9LCYVz095yvIjqONH0YpqwGl487Q/
MiJ48EwHTiT1/GaO6KIU6friIzjPnnXptVpDXl5Vye9RvIUEBXZdzauRkJW8d2rFh3l8ZM02Q8sw
Z3n+UXSaaF6Iq8uaVVZVhVR3n/hjuZLnXhvZIU0NljtL1wdYGlJCMb3O0Ak/h3/vpvJIdysBpaCb
XkcpuswNuV/Za/ucbIGuBNnb2v1CskTsn6pkVR+aTJTQ/l2mPFfqbC+beeOabPo1Y7RzOjGV/u0I
3mB9IWlxQVrEzUnfj9fW3HLPDYjwpLWV84NonEfFGr3mudOlt3fmOR9deGsNx9cvVSPLVnm0RPky
JQ/K9FLTYe62FH5axzhdXs/sOqA3+K5Fm+U+cOMSfMZKTau/9g94OAXBkyL8gNCy04voGYqW9AKx
CWry6yieX6yo40HXu6Z65w0M4Yk3Ofx0XHccyV7n+ex3TiQEslURpj9yjZYaqOQrEKtBtIOT/vEs
zieKv3lz3ph0wf8OMjE5FS7UI8KBrFaGQI0Cj75Kz5yOoxaArO+rWA5bmd9qF4NPN29V3KtHgQE6
VdzhOnUrmNZKoVCy19aXNL6cJxAdTZuvhxab6UOlBHjgMoKXGTPcGTT9DMhSZaz94CCpG9gaoSiT
YeRkv7fikNfNU2Eti0nbZxLjPZy7ZLgucxrBx0cgZbTuJu633RtWR/n3DxcqBWhLmsR+0EY0Soew
NFa2tcqygkjYDl5f+zriOF9JEDwrPEyEPA47/k3kWxUa3AFjHANUCgP9jIhBPEN48PuTL5dGtgaw
VcdAkVmkchIiGE75THhvUSTHYwTj2hVW6kYl/9t2/F6zFI2AiVltz5vbxxLwW+1ROAoGA57FiwSS
Jr/X8tMdViUbDxIpVqUaysykbmvU7X5/af2QgOVi7IhEaiU4YPDMsj8KgwBj3PM2fmVF6oHx/7Vi
2Xgl+2x5ujhcp4Xo+lABylAc2Vq8jWRbhxUPueoDzVI2dV7x3ZftqoEZIlMkjvdHFOZJYTrPHdmi
CC4rb4/6V96dJAogUEbBNKCVb4+ezfV5Q180CKv9/o728kYGI+oXkhaEGLc+GQ352+08vDtYBqOh
6trk+qW7c1r+u+JKKIVtetT9rR+C8BEBVCAdNrfX28tTFzhXZaLUMB587s/FS1mEZRdrfXO9HShX
aMY3h+EFkQ0b/PUXGw1FpWuIZ08oOz0k1url4vOpOa3Yg/tsEXVQA3YjiGspMWrqZ/6w2PFiUSzO
Me/n0m93N+LVkD50yaPwy9hiqp7PH3C+gGebR98tCLMAVfwXh1DHXkExrgB8VtlaZUmSIEa5bEyQ
Q7iCp+v3w5TiLpBCvccZLCZQRMu2NbHlucI9PLrkGClAfFBIGSQ0pQJWtpyfjZ2d6JN2++SSq/cn
I2F5A3CDvbogiHt6+nuzH535rwVLBvKaNLMj6h36xOhy5bCRk93X5JzIMFzJYMFoxQCPbQUv0lNd
KehyRW0wpvX4Mpeff/+U+2+naayaOpTV2XqnXNKv2fvVJjbZ9pnbV4lrQNQVGALPdBZLueOwN17F
kmWWH+f3kuXQZh3XdqvcZsmjj8nsh1+juPP80XsjUXbBXPt/L3c3tqyWA6eJVKWSzdPLw9lOcd0b
WhbjjbqMJEg4LOWICQxCIBRrqm6xir1/GS8KELQKNNytiXZOuWFwzPLkoh8xXowoiW7dowYBRhHn
J4EkjMfD76eqy6vuSmlFFOloVJENaLSPSvHFGR9szk0VX7RnmOdEjDYydcOvr6ATyAh5Hpm41SjU
xoNDhD4Z/XaLHr9h3ep9P+zFYnm+NJxc7Wo9aHftYOafQmbGJiE930Hn6vN2XiK7Nef91NxhdYxx
5yWYPobSj0zBsPBBZtlsmtZ+x8hzMem6uMFwspEjdEECL5HROPFbQ1QoBn9fpLue4D8kRRrCmQat
SYjSfpvI4uQYi42RFhNXVfRqFFsIsTsUuuUUI1F5le4cg/pCuLD+Xa4UW6wXazPVNZZrd2ev5F0c
7aWdiOBjMKCYT8Op5bxUr3p/gSFnwBKQXFowvDulVbVmzWJNYjeXt8mq8OlI1vSkN8f5DoeVleFb
R+L3BWZFBLgQXGaSHpnq39uqrSz7eDUXxeRJOT9/EibMv3w9Y31femM21nKfKquT94+GNeFpQP4b
fhG+s7zmqT7Pj0mhwpouU6thP4zdcHASV3j6PeLF1vpm/9Kg9VRxix5u8I+lS8HG9bhpXPUdSxvK
RFCZZcqVRyu2bb2Hj+1FU1rLVaXRW1h4t8k/Vi3dXQMaxjXCq8Ukj3Ye3dMZ+zwafI2+wkuLfg3D
QLgeAo6TOImRipupUHvj6FvFzVZohUu5JNJjorCykPjwWVmqSnybnqD1/fsszulmk5p7XZVReVMh
LT+5cweqoEEF5UkPK939vekisuT8b1L3/wuv/2G6NlbWPGwanEB3RkYWJl4wOlKzefFw9nI41Coo
hu5bchhmCkQQEFKepe6gbsSP9Qqa9otTrOmTJwrhKdPJk/BLBMQ0MuJNSWI6t+KO3RXfYZpRVF2K
OgcoQTlqT4ta3lwebG3SflLtDwIaQsqA1O+lF6nbVWmr7pLc0oKlT9zDEnGtH9WCmIy5vwnCxdAX
TdcTLFiHSW/8nasmS9XYx32ZpLRwyfttneu5WKa5No2zFtOVRG/gX2LgORMtmhlbWWuM2q+7t1fm
DicATcNVcBEk/LWnwcEFDtQ5zAY600HiCyTUFfSTKVcb31qjsydHC0BjYmR3OsHZRcEiyngE3qF/
mqYi2gym5zH/Z6vscNLXYldrdr+XAZMJAZSquaw40bvw3LSp9+kYLAR4UMMumeX17ng67g6xhpEk
RXlVdjLx8HnsMVIb5CdvBOYxjzSuau/eZ/MsjY+FcR26FfxeaWloTGrm+pzfsnnfn9CbDDnfcAAc
JoooOdXcVqWBvk9zWZQ3Y1BXrdPLu72pH28Gzu9tkpiqxkmdZkJnhahUULRwwhg7VGWTH7wXVoPE
BBtkIWhSckHbYp0e59qS3W1bYkZhbZIIzOPAE4Xk+kbuN5fr7xNtPlwTXiI4oVSPsJzIHzdObK2Q
t+dEATx+0MuOh+2uCfIPnzDrvh+kP6GIx5i1fF4+QfZBni+Cie+/zkzR7YYh7dqP55N8BpTaFC9b
kYe9lstUQhsvXeU/HtkwKAnxlYpGGH7Y0gM/1xdGYlPrmLRdn+mhySoIB3vUXejkof81HH5WHYny
wL8dFm1+naAW5YwG+WjJK5wQbNjbl1wnkG6SJJmQWszIS8kKw4+vg4+iHOPMi9CLhq12VU6kbvTd
2kqOES1QqhBlvA2ahUZzZ/KxCJJ3VTbsvxOUpH0TbGgL2GHqBqMThQEqmBtXthK3OEEVuqsqad37
KUqWNBUspWZDjF16eMd585jFe9qZ+Kk+xivhPx8LqUpaICucsDqofrQiFGWqdqfqWc3SO9DWhrbI
NVZs21MoWIk5uWY44z2NTOrEVR94H8NT47aUMApjdMyuli7V0pxb+8NS1QnTUBWXQv/SInsZfQ0Y
nPC81vm58h6ra1M6WpO8oUEpFizZ3ehcHDvOoa7hi1XOgve/TCaH7kaGG/mFbFEhe/toeune4H3f
lft7X4emWfxj9fKbt5vxYrs9HuvYGWZXXAxNOBLAXreihy+RVanho+OkCkv/vUmOz6RsKfCwUsu6
btVxzuAHeYUhJAzFFpCwALYGzU8LkogKR3XzBuUNBi+jis52vYFV/b1mer00V8erCnZqrSeLQSbu
ruGhTCAmk37D1578fuapFpLhDk6SROYN8jdtMtUEwnnfnxVX7NYL++vnqCTrhx8xakZWLJfq52A1
ZxC43JAYVhsDPwe/N1pIzOitT7/4mLepxlOEqApSHtRYoPO2uWzkqQo6qWzdjx9RHK/WpQap62Sm
kg2BCBkBf9MNCACjzAd9UWXAHh28GotuAjyBH70MAsu3yRwRvaPCwHTBnbBaYHmU36et8XBY8//2
ZA8/7+dqpfJZUdtvzjFc5kA93O67H666gSPVxymY7PfQrXAND8/U4duQI6TWopsl1wATLYWHK1/n
zlyiAzqShCTJlPRYjKzeiEiBWJ7kZZjoJHGJP/y03P9mh8EGkzuiIkWuXLpX9dXpnGurAzs823de
Xw8yRFWu06Hs/0ZlyR1WtZFucxzli0zkh8wbXRXbvAXCP+4Q/MuE+wkXGR7mMUoggO9h/aktYa1e
Y6XVux48d5xhMlkLp/tydl/emN1vSbfCqBgPjDbXChAu4x3KN5VOe7tcFVzmhTbZMi6hKsXvfXJI
BtUo/UBsE341Jx8DnIVqflufw7WM6qLeiVoMfVS1ph+kjjbXwCEmcWyu+S2K/LEpWaIlabGCv3vr
0hPt9omZuOgBxdPOlOref5G7sx432VRRm37HKZnly91+ddhrFEf48hlvmbdFdUR2Xt4i8ptKd/Xg
ITc1B6g7fId01coP2bnocbzVdgSJhF1bcvZw8KFSc052GFfVgm9xTemONdHLQGiUhhZtkHLAYS1S
W0stbYJjnCwxU5BrhbRt2yi0aiTKisZoNHfDYNTpvMjpPpIy4KlfxI2jfdrzBl7USqPMXX6t5VqO
27VOi7xvKZu94ThKaHa6w9mZQfz2WVQ9SPXgyr8dlVQKCVxOaKNLoUsa75O1Hs+1CfDlrt9wKSRw
Mpb0XjpyKjEG7rDCDt23jUChGxo9IzXhpKQ0f5t1PTlulkcQOgri1t2GXVoWqhefsSkvz2fX24tI
Jfftihf4KCFTFV8LbZO66rCX1s2MU76wj85lgoeNh7P+O7GhEL1OI+ow9kcwoZ5excfeUZxCXvtr
0dLdMM3j1txlGzL8tIMrzWWXXLuvu32zNTnaYkTQ1lHI0VT16fgRrdGIoRTY9J+DTg9zYL9rAsoX
zPH5hoer2pQHMfvP31eG6zr1zfKsq03BxRJWbbqoEI3nrshfBqp/J4+y9T1EX30uW3n7O68qudzG
X8r3j4SVbIHYUjWTfl8Go9GMG8Ul1agourc+/2i0fR6N9FY4cjxSVzGVVF7G4+/1dDikUftUlVA+
StFAdqtUnZoPkJGSYc6PzAJpteQW7XVTCeTSp+hzotcv96rZPx5W3sQH0fSvJZu/PzqxTlpuWiRp
SSrbKESohGH0YYLz2OCEs1AFAW4r7X7C74Y2XUWseQ/k4U7+/OJSIFAcsk1uOHwxBU0w2nhhbNYk
DoPwKKiRMxOyclvj1Gu1TffvmOdRDPJr6dIbXJ9yfa3b8eVWQGb+gknEVwCuIaxXtJcI7hJV4POY
poXWbXgro+6YGqu69Q8PQFFka6Rt1LFLGdS5OB1jZ8vPgGSgTQmhGSE4q9IK+gQwS3VW4csLQxvi
KMmTKxbXqxYvhfqXE7j/+gb796QSc8KwUHzger23Vqtqv9VFKr8um06WRnsNx1QO+bKdcbpouZFP
mOiL2t9/H+ajtIxxK/qglExpat1Cnh9hxL6WXuZbU7n12asj3hXGLehAF0QQIytduroZd5/yY7HS
kRmbo7G/6EcyUMKn/rnbn7sNnOtK4bWw4gRt4zGkXeOFfxXflWf2wExaVPEodVE4RQauFLda6xr4
aC1VoPBZKpEmJgPyAnzz1P2u/FRl80qfilskwafAZdPJKl2Q/LSd2+aB/J7oBcI5VcEAlBPgkeWY
qqHqKfx9kg96STYQcLJsIhhkePTS55koONXWGr0keqF9ipWJ+Grk/hfxKOEZAZo5YHy7Emr/yBrQ
XQYASmGBTy0HTmbOnbVqLAtOz1IomXDC0qd3EhJav6CBVDIEIwAeIHFRFRPtqprVoztMiRZUlfI/
sAOVTXGSN3d6/VQHO8kt7s8xxHGHk1V+79utSKsrVytZXr1o2gfjeGY1MKGv4Puol4bi9vjxNEnV
eo+yH2bJoUWmfGKhsFRab3nM6/UD9XG8O9BHAn3VtslEPqWLdcukhQe3B6McGePELZoN4rNynuJB
LA50EAUFjJCqSZYeLtjw5rw4g/VSnu6WxYPz2rkvMBOSZVUNOz6qgDtAYPFvTE9Qqyq586vN+Dxb
ohK+bpeIghTzKLzOlDB6XLm/9/aVoB9oBNFLvdHkHv925HNrPTc38V550qcZEeV73p279pzeb7jt
byT1/tEH+D3SjlQsu0D8ie+D6NCnI8xlrnjE6st+mw1+DCaqwTnrADZLP8bcXOfWsabKVqqaAF6j
i1cPeUnMrQSdtz2hTLMHqULrs2Lhe+P4e+FSDLc2Yzu5YNEoctMGeL24r6DgZ9SrJsE/KDuVeE13
zNHRGH2qWPzhEfz46tL1Yl7mRIdCTZMgG99/V1VmnPgg9oWqZkT0IBSYvLI5eW+jf39zyUYvG6v0
atXZ7Kc2y/KuWA/G9CDoSbB2kEt7Fd+pvuPudIE2MJulpHy10oK1erqvXS60k4CTz3hHuCAFoyBM
bWlktVUxauPRB0KPCMQJeBdYitJtylGq1xpz3hHEAsJ3U7kbbseFgCCb7DAQNPa8KRir9saX3y3q
6mTxeeWVfvDRBoPkPFegfho54+/31ahZu3OccLh0/LtdrlXYH40YRCNEJEtUAJ3//y5TVldK14yA
kZeUDCaqZkndvJXWcUjKQr+HfhA+E5ADaaPn7Fas9+D2sh67qzFx1riDAy1Pm10zVT3utkGNtUv+
8b6KeLTsckBVIDoFDQ/4IDlIxcIPjAVfSUGmoRO6ofjxe2fn6eloWOfi1lzv0hWdjEb1F9WblIBF
15JUqw27lvh71Qf+iGoMtSAH8BNyGOVqwzFdFhnaqgpTxmv13/UW8Q1OUNjuaCnw92S80+91QPKh
QKOVx6vimNIjMgmoHMYKlazMLTT/EbEurFSLzWZBNq5AwE3pHwIFIiG4kr2dT72D8Mqt/OoHh8wo
oQOmgNdEqluqAewWKRudOCrM2VNw89HoGyn4PIc8it0kwluMKFB9qYk7sBSLfuqtifFW7zCN9v8+
gQdFZxBvtIwYPaazwUb8PveigerDbqdidsjpJ/ozjZQBgBEuN0NF/lkwc1cRXN4cfHnTfy5ZtlyL
ebYxLYpxZ0kj8EPZk5P7ug9fa5A4nwT0qokg6QZAY7jBwRWeLaAWQS/db/bVIEsvekN04Tt/z4mQ
zHBYsSP3icXvHVF35sedUG0XO8m3BcXQ2azbhceQ0jgHRC0eOE/npYeCA7mFwu9WPcIHjvPXYZRi
lbi4WomZ7YqbeatL7Jvy25N48EX4C6RKlcUZ+RxaLw6zrpCOV7zH2xBF+WhID6l72BTIoYb4/e3G
IXU0u6AQsfG0IA2pB0AJKIzhVSo4LyBMULUL+bH3lqrX4zB9MmC4qKWQ8z3l6FTAWGESH8TIDlKn
DtqZDPFoACh+/6btemvbBypGyqFrst+UfYoxQSPoRG8RUZNZsd6DagjrIfNL01xnZt0uXU/9ksT5
Rq331D3hWVcjuIp7PpgXWBOeBSQIW0GEPOVjCdmq+n4P3yP1B+Jzgzq8Vs7QN3oOni7mBIBvH7yZ
/9qgJyMCgFVqMI2aYB2LVHHj1amWT50DpwaLnhT98VK8lq3iebOZX/XJ3icviAM1Zay4jRYRlQhc
3TXs9ZzgbQqCu2LlB16HBjKOnIQLgd7yUM/O0PSjueLCG13uGlYgYbI6RINDVb1eAl2+cKvofVQ9
NPWGf30xwDVE0WB+BaptN7TSnYrnq8Xcyqly7rHuFnweJzVb7QdaqCYFqDK+TBUioarOVBatU4Aj
aGmovTDApCaJSncrqcX6Yk+aC1FwTZz6q2juHkXuQ0m/7Va1um7KQf/5SGTBgGbWmxCHqX4X/ctS
sFRLyfX2WX09BRB6cbun/vurHd1GXXZKaj7xGkfxbnjvStqjSD1GFVYeavQRyX4dJiJ5Ak4fKAAP
U3E9u60hHcg0qtzTiIL00Xk64I6miz4wYUiOR3Hve+E334cKNFxxTUpF4fsvKV3QtBEv9GbWWE/P
w6ezzGBMioN+Eb5jl1O4gu2X0UALoaYWe4+hrE1Y96N5a9qqhYkL9v65anK01Dm4/z0lp7k5EY6n
Dr+n/QSzqoApxoFBA5kM8VV7825YIs0nvSEgdl6+21Wx/y1z++tkS9doker7YzPR11N7Svdg0dPd
DZpHooF8zbavt/V2kkiaGdSPt2AEth7y6YOvgg79rvNWI3w02uea1ET8vJVEVhJBiqW8GADwqJUl
/THuTdWUKh6d/fvR3e+a+vs/HOvGXhiba4Nde0pDJTDzqnngCak+EHkwct81ou4sXcnXLndy86qA
QnABjNbP8MYM4LfzO2gSvDBS8bVRfyggTBwALavPrCsmGVh1y0XnAOSX+00dbtmCCn+aMAgxjL9a
jguzDMQtjW8IbWBnFXnrs17BYF6ik77/vpL3ZqK+ubJMTuWsvOVCxbGnNpzpZN15DjTa8t83St8I
k05VaXTEhx/EwBp9neCz+PqI/cEzSCjovnM3itvjxfibU/j6jC3Sue/kSEbluKjhZW7MuNi8+/m3
LS5NItz//FIG0Miadpbu+Pn1roLlQzHaY+qUaUcFXVft6GaH55UMANk0JDiTlPhQobutqipKqQPz
7y+hYAFoS0Xnpeu91ZL6Il5wUZDL1qQdYSdvGtY6OQEasZ63cbmia0Ciu0q6kX+gS/eP6z+rl67p
oiguWk2ZzVrbHFtiOUHP5PMV0VnExDxYrNmYEa+OygbUhi4kirAD7ehb5KNJ/QuBWThgV6PXw5PT
N+FDPjH4Y4lijDsHcKpwy7jzJLJ6X808tF3kZ7aeBsFrT+fCx+0C3QZEDph0yV9yRGZQMOs+i47q
Baqk+nN/Jug705JfuZGXDAqkweQZllfxYka9N53ROm73+7gW8pDH82iMBshKSGAMzb4H+hYiHPXk
X9Vox7dzBlCc9bdyHwwZHEa6ShznweF5aO/l51nwx5kkZqjWch1i4b9vm/Pb89+fcemxWKdlnO/V
Y2kfPEtsCszoq+P3Gy1uGypRwCAOU4ZRIKeqycU8GF3eC0CDVNlrB/GFNF2jVZPNrRgt2x+Y/GUh
O8+WRLIH4ly5bA9yBmfWmAXUVAbReD2cv7IzkYYTg2LMX8PY7Qz4xo1NioNcxmcsn7Zue7YEP6dt
vLoldV1AP03eG4yXXSyirIXDdiXk53fkdb8LpTd32TYuyyTlpu88TWZEmoxMhk5vNChGgwXQ/Rcu
+54MOOm3bO8TMcjW38dwwzvfXXa6KOBPdKZUmqUfULOSxjxecQzMkKG81oHGwn83mnLtbyL4oVGo
OclCcxHAes2G8/HCEKHDfEMQQClg+MfXFQO7hlz3NoPIQBWln/mYqzmVGGcAcKH+vBxugyHG9u+f
fQNQln92owHDG30sC2B+yUJcT1DG1Jvq9hx9RTT6uv9EbC0T+BP48Gld8j/oQzy9L12VTaKkGR5O
sPEfBfpG0uk+vyB7yOXoRXv5XSNIaIFxsiGhFRl5r2aLVtZfjVub2P1WmPthRY55Uxb46/eXbEyh
n61zplxh0Uf46OCdh9124W8YQ35/B5COOzjShAyDud94V0BOxJPeBsAq1yJtvTjDtTjMVpglQtUt
VMuRaohAohlcwdZ+Vuz1w2Dn516XXurppF+t2gp7CDMdYKlCTWeH/siGEvUktBCCHu/qMroFQGxB
MCv/Pup/QHZ/7VXpiibHS5buwbBPN14XapD3XZDTIKdK0+C/aLMIvY06kde/eq/ziaKBX4nXwp0P
Tm6/Rr27aEMoJAebjwEsPtEy8novTffDXo1qGnHR5XkyMj7DE8M72OVTO0GySCLRBQv1FT5cmB92
IddEhQzERC1Ha2cH+bSi58h8r8Wm26MlrIW5Jj5rn5/mJx47GM+HTDCMIxkxe7PnoZAo9yTxyXgZ
fMP4gqFHaPbl7316GF2ZQKrgFW2aFpLAv6OruNgcm1ttv5riefxV7/CNOMFERyAgQfevKYqjUEoK
SWT6CDyEpguv4VQxl2ceNnaBbrkexD4vpHVpwyq4iFJfbyFXwaBS7sLw429fL96xXbRMHzmL1to/
+IfJubNxMySs/Nrw+K31NX8dzaE1tFzzyQws1M+8dWQN0ggRl+e4h5VDUn3ehs+nV7APsEzXBlUW
7UZeWb4uMFQwgK7qmLSZfu9DLWnk9vySraa1viGTIdqagfVZIBiwwM1cxerp+oYYHPJTRxw6nP+Z
RD35vGwtEsFfJ8ZXomvhNZtwhHpGoHm7bnaR6HTVUAh7X0+s9vo5neguV6WjDepe6u+gCX3N5vCY
F2/Xid2CaVS/imwlkW4yoWR2DyFt4qkWXJWg2bl/QF4sETskBqfndnMIOy5C7zqikNL52iGypgSU
/r4b/4jnlDYFkDZjkAj+Nurg/H5vyiUpkobV2C6nW2KWTmy42hUipE/L6W5WEDIJtLUMDhlC1Lc5
wott9sbau/qKi02E5wzyybZrrwPNlube5Z9s2mNr4c+JU6xgNR+ajUHcCPJ16xrL5i5YGu7R6iRs
BNLKSk+PGIhJYU0c3rdoe73asEL3V0gEIP1VIN2IrFfRr8ECepR5Ks0XuCPTaG64jZlDIJpLu6MR
aELGbraWB6QRvfVHNt7vW82Rhawf0gLd+sjpN8Y1hD++43A3Q1OtCZVhkFKq6cUbuJO8U9y/xl6h
fxkbt37xzkgN7noowpoHL7l6+kdx9NILFJj+ZXaet/ZIVBwG2fN10T1cOiuE4fbjzS5wsoC+t+2n
T9so4TgRO6MC2Ucl4+26HSxr/bjpOk257OSJf8pEt+iP9xfENHb4UpN8ay9hloWWa3Pw50e3UfPr
T9uZvW5p26A4eHVO4Crsor9OvNwIHOS3xrXaa3yVGgDzVQAhUzYyx9vUzVIZo5hpuQdku1J3C/c4
hYy1lwekF/tZE8LvMaShKiaF5qbx0pgd0LF1wiaCZpl7anoZtLLX1uXU3teCSx2ZJW/ZcK82FDmB
tuldUUlZ+IYm97PGwTsi9olA43cOf9XCPTAVDcf0yW9EhF9mfbpDuKshTjW5nsBeVkcUZO0b33ob
+e3tGCogrtJ+I7Jtb95fKZtjX71lf1GLjvjZzuX6uhxdz2J7HJ0bMtl1V0XveoxWXeMQ7YL6yt0+
o1RwnWSI6SADAqfoyo3H9dBK4en1HEfuoTUowsti3Ng+7er+GTmy/yHsPJYcx5Il+kUwgySALSS1
yCSZYgNLCa01vv4d9mzm1bR1b8ZqrKuSTODeEO4e4Ry7+Zyv/HC0g3NxxoJSPBX0wOf8ueXMxO6i
WXhAtujWI3vBpSLwcKlTx8e7wX40BpIX1nFsl9uRKbZrigvVM2tfI4bimHPYLbOb/2AvPmPMq29c
Ew3xssHfor4VpfPY36W6wkd9UOtNi/2abC9E0FdsyoPnnJwye1Kx0w1bYRc7ZsWX6rQEVt3b0wpD
UOPOnzqcLngo/eIN+JmynjizcnwfeMu/KUZzi6tGzqLjmuaYLN/+VO6F4I6nJrOF6i62OGqk5wKz
SJxJbt1RytxqdjGok7ka5UnXHVFy5HPYrdt9SpvaP/aEiwwxdI+YVeNDhgO0akd4gJtW84Lj7ROG
eKvaocduB2/U7YCF4WdCmIKt3bmQrIo6xfDH/GESMWCA/B6ycmPXcksid3mKU2fFvturzn8pnJiT
9CnjshnaSsPLYS9U+4Zh+8KVrJ2ZPv/VzNx8cAXD014iTioHu/cxIn3sldWt+YBDRHOfQzsVrOBL
r+yseBhNjrOn/PT7vsEn3HmYkliY61TUJgprT7gQid3eks8Eg9HQwq9vor2o7LnCF9ET98vH6mXM
nHS2cR2PnFG2xmuDrW3zcOvMn8fIDXFDHOyu9CvTLjHxkJ3MtINjGrHDSkJGflcXC9cWAlpYuQHG
LYWTrazWxOSgSD2cFfonFtiSgm//HNb/rnhn3wSjfQ8oEd3BH6muEeJOWDHyfTPea3a2y3ul86Pe
zz/q0l1F2/6JrVaVfMM4pnJ7Nl6xm69yFbxjNiL2M96qXItXjdPDV67t/jX6TMO1+j1KDmdhNTwM
NYcjLqqEMOkwr81vAz8IXCnf9XhfgHodtTcMYcJ/SVbyo577M1exFNuAFESIzMzN/89V8SCH2oBO
/5bjHfi6mt0SM5NK3+J+zbI7PIKL3Gb5U4TzgtWsZ0qKvsZnA0iyXbyIEbfFL2I7eIoS95+f99/B
kLqssxuC1SZ/LWz4/99M65Jh7tU2vQU/urkNd2wrW1gswkL7dSNZKg+vwretFfyg9VM/X3NnA7v6
JcJt8PeI1k26o8vWrhw3U8LtxFKfoq28L360wq7/bfU6qqm/e5BQCCxVQuWM3uf/f10pSIVSm6v0
hs2RiqXhYkdXDCwDxSveh8oSRBYcOnHHbFGg70gWMb3zahfkO9F09G9TdbDfwOvmhD0rro3pp4g7
IJuzOeY86tBavobQ71MrGu7KGrOigDGK3pKxJsPXLrT5UBrrbrCmV1wwjUt3xjwiEj3A0oy0gNsE
djZT+t6nW3lZs/u8ljZzdZQ8WfaFr1S0l9CfxfWg2pQJCr4qFGBi7ta5Q2ve4loJDtNgDW31rWVK
dqU4uO7lbtrYBn5JrJtj+2X4vFSOAlyWH4rswlJKMT+Tgb6ldz0hply0T41pfcILcMt7YOz1tUbU
ogeWHUl2s8CpmZpkrGplN/nBmP02tYzCLcV1h7ttudNUe14d69Bux7Wi+mqwruMvDiZOSoV8VShu
A7fGQxEvbcUeMe5u2Zy5DTW3174CvNZyL2QDuEhewbrpMKx2YnXV2qel+RwnT0ENe1hyh32eqh/K
HvdWYUE3YRdbnV8seIQPCsyRJUIZvg7VHQNg7Yad50Q8xzDYkQ5h52JMKVibWXWW2Z4LW1WdIHbE
t3g7vlVPw21lOnlqYyNcqo4wWS2u1ZErDOvoXYrWi+kK9Tn/ilLXfKsmO2+dZHQT0+YMT7foOJ+b
u0FQfsCyyTplraXq4DOMSbDh9ZGbLRaWQPWZ06Dm9hxZmNZF7Lrs/Qlmmf1LXwTJ7Fe94gQFTMY3
kjun/slFGzisrC1Rs2OF5cb9dXxWP+VX+Tv6iHnJuj08jJ3t9qzdW9kmnguTSysoa+eSDYMURIYj
8cJwTcYlhLPxTjSQWqvK3AEut6fE93Vcq/wwsBv8PF8wF1UrX8UTA5dpyTYxzXFnzWPzOulN+OLM
mfgdrRwJsyjRShInWdnxl/yibCiOks2isEPVQxFPro9P+FWK+cORpWxtvfQEh62f0Q77Y9AGfU0y
Sr9XbEm1q20x4s3saESMY9I/ViBibIxpWCR75i+t56Btv4Sb9oH7bYj+YnUbKzfVH//qn4Oa/OBO
/ifcwupiAco0jvwn3dkGQ4dRQJTewqP2Pboa+S93uFZJ4K0cqjroKUMmS+abgEDnxmh8ruNL/6/h
6m/D/n99jz+SmZrowkoTkhQHmyhygtmNvlfm8xIjeajvyTcGXgTQ0lmBc2B2ZolnfXay3+wj/J4Z
1ZI36a13iP7G16zYAk5GXITpiLXRURc2//zIjD92Y/8F2zFrCynNGgqMK/8a8vgvJsNE3FFKZZ3e
Gj5rPlaqSzAPhH2IF6Tk9cm6nu1KferFg6E7AvWCbGPdHqRrOd3qjZt0mNzVLM9vdrXmy1jiMJ3e
rvmDcpUT8H/cbVx8AqbTUnijhheJXeGOhVVWYK3eY8mOhnUm7qRin5TW/Ju8SeNZTv1gWz9lLH4C
GP0Niu9wOVXL2TRDK4uAsevHzVSDHUtue91e4WFeurlwHotdxFGneZgX/N+cenJW0lvCGHzq5NTX
6b6NbU2wo3KD1/uA35HkmsEuTZ1H6I8dqT7Nma8WbpbldkXtF7gB7gniQdsv8noUvBk3B8mWr8ZZ
rrwJ+H72ksFWH1ZCUeNLkV+zU1c4KINNUS+xGW15NjFZIKEwPW4NOn4wxq2mPzgE6jl+V0uc4qzE
9PDHHqZfPjjmOk54tWwG/pnm5fdh30qsRs8iqzm3lTd+rJZ1/XgKwNt2i0Ukk/6vwT28T7hQwiHQ
aL7Mx5Rq+mb8qixTB2PHMv1osKr0lKOb/BkaS92UR3l0hBfq0OU3/+rWUWfrBBFvJgKxcffJnF3B
jYgQopNh34sru+F1p0q2qrPyuRzjW1x7rEHtFEdTsQq3e1whKnzUybzYqGdWNLv1ddmCxmg+Jaym
Ymw+XRos6JJdO1469ZDkDjFtofHEZLLzVQbE7hn5lrbBwkttiGzlN+9d0sTCUxKwobC6PLPLwAoB
cM85j3Ry6ucsWlPa9mwuP2KwXD6aNks51q3bHAmc08ri0+UWJ/KNTmsFTMMxznDCXmt4qNzqq6w9
0dE/KvhkH+V+IrhT4/WyLdVnVkuzt+ROBKd+7jW7y92itQvTo9OhmZtt3oeQW+EBK98x9vVgJ78V
vRd0zvwm/dZgir/1Fx7ndcd7USjv1xwfs9xG9FvlUwbpJNCy2VNkh6yPZsGNZDWdN6en6R4EB/qx
sWbVbGzRTgw0Mq7E9JL40eBt8TA5LJ2OhdNglL1T0gmIr1O5KU23zx8O1Od+Gaws9g3luQ6fM4Bs
zdayV6nY1uZhVV0iSCf8NF4ayMOKddoewVzr9j1OYX5YXbR4k49WG+/adtuYTtmspZVDypWoPuSt
UV9DjEJDa5y2QX8IpV2O+3djSeykI9u9azsO4qBzwdk5VmBYqrhV+xykbEPBCQZ3GKuNHLE79AKL
scEs6AMd8a/CREtOpnYY4zN0YquA6Oyq2jbr86I7/MrNb5RvJ5rdxqfsyHSroHqDJjcveMELR6qj
gltSruXTSnbmTfeRS07bAek8ZikERjdwNbiVoT2I1gToF78BhJnpRX+tXjEw0pxKtFg+PX6PlAC/
6Tl5p2NT7qmG951RclJdVo7nb+O3cuyezJRKaD/h5xRt1ad221Ig7jmoWe2RxCMNZzoj8qhHtJ9k
5YmRhQG4ouMv1fGr0M3tBB7RO0CZDl55VW7xb9CA/ljyLoXlCl+jBZ/TY2jrgD63icLpyDNuVjvK
G26NstOpHJ5oZ4rS7WR/Es7dR/RCSdZ7wz3+bH+1Da7qeecuNxkL3mP1K92gggze2bZpHG3yam5D
cKhpO/LpSWnWKYaiN+5KT9YOMT+zucQPIM1rAJeQdpeeSnfIJeitRQAsoPxm/fk42apgdbI1bJSX
6pwCIo9W8SOddeAHw13JlvhSfqqdJTfOULohyOOuT1l5bpXdPoYtOFEcAWzVulMGdk51EruZtKPi
Vr4pX2ZIDMEq5D0eaXy8hEFb6aXlJoL+mA+m7i+S91yFzyw0b25DciYSdKkVUD8hOGX7Di6R2a6T
vbij7nYkOnTDr01+ZQAm1X6cLR/vFmkEQTyGPz1E/Gs/rLXG1i/1tWBzOiPEg9dMdo+ub2V3R2X2
sV+cPyWsX4azhHMhT2d3l1giHFkrb6jOw2w9KlnTD8Vjl65n8RheZ8mpkU9f1Dcdb08nUq0AMzPV
lfcUVBS9/Bs+DFmgCM+PdWQZOcq2x2gUdPM1JMQe+oOJ2fc2BqzSnbzdzhvhKsCKmn7auTnjI/AI
5LSnafioz+WLGrhNDbqFyx890V5ajXbIF5RMK9FsSmIs6h+IBm693KN35W2SaIqwDfswP5POmh8Y
QJ/75GZRshN8eLZDYVfPxrf8U+C5yjVigTne8r1r6p+0LhN/FjzA1Naw63Zf8Jd7OzN9vfPTdE3T
a0YfYY4d6MJpZvE+qqTkoDxUGiB1pOENL35mEka/q+2RtxfgoKcQxexCtCP9ZSXZegia7D5Sv2Le
J5ZD8xZSlsSXp/IsnDlzw6XDJbBkbTz9vkf2774TxU3TTUtgksvv2XzGCT4arqvsoB67V+0ZXtgo
NghFNPP30WRwKmRbHawg3QvwtLqrDxd+n2Jl69/dq1nYZNA+2HXFv9Ws6t/wpmw2RYTHODfDZtIf
AhxtinWxzWOQj8xtQrd4PJivXHciZW8aGzV/XrHPO2Vtv1WJzjiehtOjikG61zjyJYpuvNPB8KWa
vshTQj+tdrXgAiyDsuYP54OLXJ6TxqETyPBvaqy8Oq4E18AAlYbQWT3LiVMeyNSQTx3Of+t89s3E
zqq1Om17HFlJMPiq2YClY7orwr1SOURL5nsjCU7fkU2bwgVAHYgjazcR6ubZG5PNRCsyHhIYfpwI
DPrbTSARFOyK6izzVNMqskcEFxSftD645bmOnIybENnRC8bxqo53rFez5n8nXdrRmgJ7KTZddiHr
xk+y5APop6UtfaZs7voswBbxNIRSrNbRKR1dGQX0vdoBxFaFT+BObvT+Nb2dQR/31ZyjF+EWqZ72
Ln9roSWOFnGuWVetDWyGJdMhOpLggDlPBBTpbfVC50dLpdMAXeR3bbTiL3BDAd+vX9q1lYOD6lV5
yn8wQcgA274TFo5hkPg8E4g0UkMg7MTYU4ZNVHqD7g78vnyUuu4u4nVObHhm/reYiEleKpKHrVB4
G8t1OBJ2bXG3QkpwGG6F7K3I+Oe2ox3IfoikmZusiSd5wqanbrKnal+f6Cr50kZgLVQ/VvVgvm3t
ohYeT1ebXRm+sbJSfR19KNEhOSrZVsPqevW6yFuz8Rrq1Ngumn3VABBSo3ldfZum7ZI/deK/qKj+
GsD+s19jZ4LGJpSHV4Lyx9Hv4qKZq6JLbmZBeWrgWo6fMnMCghdCSIZ3bjRoPW/gSwP2LXysOZyI
7/9UY2oI15StafGWyG+e49CWXsSD/IHr7+PFWHprBftBo1ACNXaq0iH9dwBqT8IxYIxpI56Fnw7F
SfNAIobRSZ7a7+KjsbNLudGpdxUr9gAoRJbHXbOnzNavsCXShojwgx+uL3iAx81R26aoWD0M6t8F
4dGXyJ/BE2lL23SH8uWfW7X/2Cn+z+OiWUPHy3Iw3XhEkv9q1dJBGMVpGZObOBOXbeo+UJt0sVr8
2jNbrBKrK0+HEsxAtmXNSZx+PKi3EXNP8OzIx5ftVef4Z1aTe8ZdPIhuWNCEbgv6FXDT1tFVVxPo
+V6m1lWJOaH5XMzHpDiN8gawoK9QKwWAEbmVtNtE8LJ2m2k2EJuKJ3B/1EoPsP+zjLwSS7PB7YUd
DJU2vzYYq3ZWoTq9tjVpKQRveeUbY1gI1A9v4xnLIVP2suYN7aYlw6pgby6qDdNd4fj8sPWTrsuO
sBSWewMX22pPFacH9hzzul1N90KcDvPNyriHK1tycjCs9lliq+XsjIYTtWCUjkZAumSPsXSdNXmX
eA9jYLAYJbHl0Q0Sn/V+hkB/6tXFXh79RvdkJJe6pT8Vp+olF/xyP9zBFL9UyiWOJchd+KAgUtL1
R4h84BsgTr3WqhsGOIeOrUss49TNppu/ZkflIME0lyr+5OkryRusfyGOX4KvrARC6X57piI2/Xe2
uHRh9CzKfY5cKnQlw4xVdKrbvAleHwEd5NGiGo8P4S11V+cJkgXpId7fhNy4d7TMD3GkQxV0l7+M
6ZjyyhW7wS17GxPFTgH75A6rBUNagybhMl6otGAFBYfcbGD7MmE5XmjAWbBSbUehvaMD4Zc0f/tn
Qmgd2DWYu7sstgLkFLqCBtm800BJOwsKnYeKdjYCgPNXBS55cKYcBprObw0xljM+mMPBj2pbG/nx
BDIVwHNL8WVAiuW0odGyDgAdgfT4geHR4IZaACAgbhiyO+lJRl7mSq1b/kopJdelN50YSSUP+ilP
1kQSDIIpdra1vE+WTf/alpYoW/FoGa94B5lv3FKq7/wt96RzhCf7e+ILUCKjy9cdsjVIZt+sZW86
QobL68a0ZFiGj5VffNVY0XfOP9/qP5Zo/Ad/YUiBqTegeFZC/IEVmV2VJLKQJbdo0+0V0+8njNTz
xdYGlqzontTtYt1mmkTbm0/LevRLbHz1l+Zz2NI5Lkd68zx1lSdpm116nDT2jxNDCtrrP+l3HnvC
pnpPdDt7nzu7u0W3slgnh3nX0iqlTnGIDvW/yLD0xxf+M0ppEqPPf9E4/zM3KjQdKhsjSW7SCfAL
H+Qbps30UlhLkt7btfmqeeboVaeWumay296BBMt9IDDpooPH2Kvv8hZ4NXT5Yq1O+HIPtAsu3kdr
c2NwOazmgCs4PABe3upTYbebPH7ACHHipnsO2q65aRv1oHwXhyJ1zI2wXjyajfm33BlPwDRuedXY
SWK4kR968rv8b7td/xKj/88TeCyxY/yEaP3nmG6zapRh1eoxrxQIJjtrJ+UqFkdY9pbchlrkl/Jt
yuz4Q/Ga+kJEffSPj07fng8hXtTLqf+tNtNgF1R11XrZVxsoiHyb+vF2AbnkNLwOcMz3cp3sE9mS
TgNcsRVfWESYdVZX++VNQumWeyaCDjgAqNhrA2cN/dtUQElm7zfiueye9NmTXWWB3NlFgyfrbvCW
V96qd1SX10NKSzz1nt8FK3ahyOufprfa2hq2auOE19WzeM7Yqzq74BjSlisLGZw/nJcXi3OZPCud
ZbroGmZPxeGkO6nhRniSN0Td3hO2GUXt76pxuguwdTSuO1v8El+lj/K5pWlVnYraG0h5drTEz7bV
sXWEHy4zHfxl+kF2I1jpp/GeAWg4WeZQGY0xuDf+1sFqEzyrHqvGS3QWMKtH46tw+Qsy0tGCjaj4
ttpUWvyfnwCr73cIlBuFHcuMSKGqVePK2QfW8GPe43P9hlwksSuMO2dLvoi6NShWu0b5Abhu557y
EZ8Vlt/EVgQqVN3nffwVPJu/fOC/HCwKor+5WpggoYuSWHKu/EU3/lcBELSjUOmznNxU1SMCovF5
tDqR343HYdkLpQPWF862PG8784I/WAZLDyInue37ELsjxfdp2CmoC1+Wfdf7yRdvScRDlXG92wqz
cfKXhkTSAmHUMzvcjRBEaFgnwFFUrDMiDthhXufbQGSGOXmRS7s9Kq9zugW/QMaBuEP8WCSbH2Du
oVinmEMJZ21sc/lCcyYg9HtDksUZUkwH8cIAKQ3BhK82kJuLjxuZx6Qun1ETz9/FbAXEt0tqODl/
YR/fDJDkyG39Eh5Ps+G2QW3gyOaP5CpIwBD5D3R9p3ozmB/CJErhzazzQGxBvosflPrTpVddsnBN
Q/0EqAAoRQ1V+OllfGtvBc5lwAIglrtHpUR7Qsv6KK5STL2PI8KPylrQOmzGH7QfITqhCwjfRKkI
CPmuSXa8i7zq11B/YdIUbL8NqtAG1UKwhdDJNK9aN5/166B5JdIclxOz8uqXDMFUbBP5AoA+xh5G
R2EvBjaMndN+rXI73+ui3QFi3QN0fOeIItmJZYdnsPpCDwHtOX7Cyq2CQyhs4bsnmJzfJdtOW8RD
ymHC+fab1mU6LJP1bM6+hKn6Vx6gtpyf894XO7/DKFh15gvhIniXub1HznnHo+cBS14kebTI9bKW
Omgm2/gMVS8SNmg908QeipORb5KIZrT4mWMX/Kv7pWwS6w2/QgutuAMALd/mjqJI13bDb7hyBfy1
ZkITn3Bdbh2hMDvUqrecY9ml0wHYgwzoNsXPuFlNz/2pfIlJa7jI6R6/w/jS6pbQbBvBit6F31Hi
SzgajK5ppwMiPSH09ZP0pnenMQaP9yukpZzkeTd9SLWV3YttlrgtP/CaV4/StRrc8LM4yHsdSJsJ
OahYhGJvZWqXp1SxzO9kWz/qOmHG8CXUnfkpUy3lW6XWRyX5mr8kky0lDgycvM8MB0xpWdl8zwGk
59/mZf6wEP1PvcDElc5SfE1hE+0fkoK8TBdDm/vk1m6r4o2itkNhhVv9DyhnkOyqxamHq4L3PFDZ
z2qvBK6qr4d7/iy8FeWeV0FYFa/dAhG6nCmGu+RfKpo/tlT85xtiLsU6PLZOMX74h0CvKLpoSpMg
upGiVGwaWyc4oAzKTslLVNMUQGOifUH0w6HPtjr0KZdH+heBg/p3sMp/fYs/l3+pQSTl6mDyLQwf
qp/XDZ2/eo++SYDBLxz9cFqJaxKv3vsCrEz+HNzzGzLLyZ9EGwSicrtfVQI9OggocVD4TScUM+AD
fbsOms30C6arEyzurfAg6xSoGxGsYEmPJiAiDjmDp7b/Iigxjb+rrphrfOxK0HDy0v8YH5NZiy8W
ixLdVggRJD9MNiqIyfwsCZ6kuKG+XQWvTeKGH2O6XiYv0l1ptZbz9WpAb7bX0bOh5dDX828v+xwb
fT6iQiHl9zf4qgiG2B+0p0IEY/gU6SrS7VReBhlr7tU6aD+Cd4rwnrtkHlNGdsPDJKFJWI+B82j3
DC9L/K4/dLOvZ3dR3JcnUmTLTODoLHlim80lF57r2l7RP6mal3ZegZm4aY0XoTsoXOgReHjbtvuo
fagXcsJnLfuoODHRHBavi50xOIot2y055tLsTP1WzLbiXV8gFUxAL79WLgqooM4QoDMElhZBk7gS
go5uX2Q3yO/wV1LsNn/WZQvkaPiqj9qLCZmEz9uynQhZXjmu4+S4BE5QkDh88tyoOdJ+Su022obT
Jp/s5CRSPK+2DYLYFM5xjZ4HFlFsrXF4YBO94ZA6+8yHCURkIa27YBNHlyx+wuEcTeJRXmwYicmw
0g3Jl6zdGjt+QVXahPSEqvuQJZqbaPEy9SdFOqSQUQ85K6CCVnnIfEfYMAlL9qg8RbKDFhGZbwHP
wj+DfujdwcBirz0AzcEPEsZCC31LcO+5cGfBHj4HkHg0jVf0l05kbOblZGQWu/ni1qqTjbLAoLFI
Zxqsjo4ttofnVtqs/Acemr2Ds9+m6o0f+AihKzdPNhqPR9gG5fEhPF5ZSFHDIywyAk4QhbZwtRAZ
k2tiy0l+aaz4LoGaiaCzGH7io77ypN7OKxv1UfYZArcfR+WtktHmHMJfThhFdH00ZrvcseJU/EXb
Qwf/4F7TvZy9CI1L80dlTSUduN2G2mLaq6OTP9Fs1BcRRXT72cM8j36AiRbpcfJy02miuxTdQUUX
8dj/Sqpd35Z2l2SHoKfypppTTyANw/g7iE5ORmC5KgCn4gi1W7+WpQfu0D3+EanZJHWU+4jRKdQ+
c2Ppoycazort7LWbFQeYtamir9uWKLuWp2zeS1jRGtY0bONLFHszPCLJGL1RaaMn6T4UH3awH6+d
+iEVqN3tWdBgzUebQgT5ap+RP1FbrIsKDg5d+DjakuZnlTOCsBh7SjZ1C2dOU/xhkJPmrao8GvX+
TVEPgupRST9TsIsmtrq8YA/2U1k5huREdyY10H6+UTpV99W61VyzsqrjoCMptZLP4CRe0YiisQT8
gNIhJSK24bDsm36PmAEZYiA5ZMCC6Q7DppnWkw2Ztz+TOavsmSEwuQfeBTpFCkJQaSrXuA6/0egu
qUO5kYJBuOLVUNdN5suDncW8DRxbHX7UcJO+82dZtccdEOFNfonf+Dm1p5w0JnY78L+Hxia06xOw
BCVPtHsIvchvqmUYKMAfgGwvOpA3zyGlVGIh5Oc0nrplrUuHnNojMNYCd5fx19haRU5SuIVfIsdx
y/W8VtxJXEMNCsB/MBLLncKL/BW59a7Ykvmbo56u+dis85oPlf8m+c2LCYa6sh/NubqryzWmuvpP
A7yVv4tXcdd2LEFtfHGwKKpixJjvsS/Ntgr7vB1Me/VCSdYMDi0Ius9Deg9Q4iO+oAJ1V1/9dXpH
ZQoL0if7ciOuUQGhoEj85iYjJnhIdRWZh2z6SuN1ix3HD8C9vpr38Nx+Gy8xkEfgynRmSFWxD2UM
B3TNntB4GNDSyIjoG+zwphw0P34L9vFZBpU+tx74RFk+pLbTFum/DHVyKjfGQ8ZmGc8CF8bOn8nm
kIZK60mH4EnYGi9jYKFxGp2YuL8vG1f1UP6qCuSC/wbEyucFjYvmtTiqFM0b/U6CMHZp85g3zPYT
8DylMNo2lPcXc59dAHA0aIvH3BbaVNr/4iODEW+s5Kia/vC0epp8UIdp3gb1QUdqQAMcQWFcqdYT
zauvRu4Fr8v2YSWcO/ot79HZQDpDOAIve8k6vA4fE/JtN1nsVYjQA/n/4SEO5pjEjjF5xGHCtnym
Bdg3t3QjwcBBL6hPWWbTSIq75oiYzUj2KLaW7erbPOTAV7/Lh/gpXgfIFzjhndjY7ScssR7b6MHH
fU7VcK2emh+jdMYE1MdpfgDkk8Yrgy1QdU2rfzdnGwp5AJ19XphYOGnVORHd4oIUGGhXuKYrV34x
ZqftXSYUVjtzj8yRRno0HUjhmsHhfGuCgXFLrRntemyjuW8kJ/xQf/vc1TbiA54cle/sKO6CVxhq
oXuo9Gvo7116RBBDinKyrXQmM1EoB++d5iLehxqbEVAHdvrWz16Xbcs35LfdnW76Q9929yCGngG3
D9xJcAWYp7d6Xz5HoScZDqynuk6v6de4RzYubujRFMMO1hkDOeeGlvC4Qpn4E3FskSs4za/4SvU1
bmpkAaBIeImiUrW/YrfaxVf9ELwNSM3epy3EUfAWrBEcqLyWjTA4wd7Y9mAp6Fv82o/38ZWO4YLg
W7/E5/EFx99N/wJaNYQuarjwi0kPk1cF2P9TJh5cvr6W3L5zY07pslbHnZ48R9EpkB7C+1az+Vop
tH/iJtvmI/sVPqT5FErntnHQXQj9R5BxmR/lkF/kztR8cXa5OXLqlj/9m/b7cMneDMtG5232dBPp
y5DTtAbngLzS0NdVXxMzOcpFVu8NkqDR05RdrftiuA9feZDZ6ML8mHSRya6ed32wSUwXJ5qFzEB9
V2zblUuMNaY9imkIbFiMFG1q5KqaiyQ8lv6lYNX+R5LH7llkxn8t0lTY7fUQ9v4XZKE3wSg0ej1d
jXf1Im6Fdb1ud50DL4xNNRNutuwzhOAOlnFCzc5YseYVTsDcaHgjNWyRrfoVq8do5N2JbQS9l7gx
fEtgF2zZSHzZSdY4yuNd0Pn6vzQyq7//7my3YIEkm/OlP2rtplD0UY+y6ao9O2AUIbJ3yNlzDLDw
0536j4kBmNSqYENeqtN0nXYrp9ql2+55esnO+ilfKy/j03wX0SRA0Gn2/AXikZ/Fa/yK9LBd5xt9
Wz8bO4QMd+0n/A527QYcKWXCKv1CGQqeKzOppVj0EcuXua4//xl7lv5O/MeKeDZWsYZMXWl/rgRj
c7nZLWaU3fTSKiG/NqotR+tYtFVyRWYxOzzeM+Sj3vi0yrfNSaaj9YXn5W15jYAwocsNEr81Nl74
InK2rPGnBg/qVq54TwA8pnOtHZlUYPBi8pFTCTcaq3rxqASKyYmYyvmYxFNs+tNHkm3K9sI4WwmS
EVlnkblCetlL1bsLeQwRWLozVZ9Kf5QgPAnMzoREBLGv5PIW/o+wM9tSFNvW8BM5BgjS3NJ3Yt/F
jUPDEAEbRBrl6c9H3pxdWTkqL3btyspMA2Gx1px/N3VkfAia56/WVIamjtw/QDb07BY5FYxiIPjd
D4I2NXrs4yR0MVYYiU2d2rQzxXF+964/18SsF9pc6st+8CaHqfWjt1shBUBtDIeBclVYFQP3Lts6
bcv3cP7gTMGsMEXI3QLE+TRhOZCpRe373MAioipIJ2/g+R+ornqR3+GhVdYB8SN/wQa1nir9DXP+
x5P8relOtFzM3kl+XXWyXavWezBJSmN49ehxi85JbobyMUTAW2BzU8UWqhn3KZ0OiFgvuy6tz0Sa
d8lOaDyt7aVct/c4D7NJ6n4mt4NWR09mgH6+9xiHIv2MkSR/weyYCVUCHihOVNl+X5lKy/LFbaHQ
CK9ktDwPmyMnL+3HDjV1lfiX2kIXVbiqX4EpBd3uuuKsncAtspyA5ze3KTQG87osyq4CQQ6eDzD+
/1728i9O5V83q0/lFplDzozf39Jkku79uROXlK8wAaIv5XgE5MHB9nIGDBS2my391TB4hGCWOHSc
7NnLHXRHn3wQus66KeerJ7LTimY+cmvVUWwNQHRB+2mjzdBUU/zer5TgMavX110ZoZG5nEApQT/v
2DpQP60f1y2aKm3PDs3C3naT5FA66u4RXiN5vgdVY+1ldLumtEgXaNDJXcmSkB1oQEM2sOnt6VBo
bzJfGbdI0xDqOSi1s747j5ObZUGzciDfjuhpkmzyxhFxMR4bbW9qPBv7E8KtAbvgcQR7x9vw0J3h
/E6q5wJYPYUCNZ5YFOLhTNqBZQHVLhT3FiquGN0ndQGydEVOPXkeOOieYWsOTYxN7yUiMOy6Hc3w
AVGQPAZB4KwF270vRUxbMUrdy/Q5R7bYoDXHgueV2wyd7dDN2QUodFIL6aq8rvyG7i6StkNq8Gg0
tPjiNPrVUl7pFeJe48ZUNTwRtVU96DEouomhaG3u4ATlmTLjiWbb7ojqMUNwGCLluN59HUTz6eII
Lmz5hDx3S9tMB0XPDMCNZjZQ3gGNj4AGnimMuAsu1LuiPas3B11yKVHRl45FlcGIsiFXljJwFXb1
HRU4fin4ycSEK1lS4cgHyOnBSgqefZTNYDQZaUaRo2ay4JpxBQALABiH1fJ1aKg7afVi0cNq0W3q
GYKax42WjQJFky3NrbBW0gcp7nXXhU/0+gsAb7o0pn5isr+w2SkW1NCFFj94015gVVYNFHbw3pQy
cOTx8/uuWjQkWm2MxnJmt4hmlCAr7K6wR3VcaFjRfrX492n70xB44HTRG2zg7qUFrSFwjfGY6dSj
if9hh/V7bRyu8+Q6vVQhFDx+ET0u7JKdlArFrrz06oKXeZXo4ubDJVE3biqh83Q+LN2XJUHyY6e4
WJpgCbRdunk7qYfiq/uqflCQlzM+6QnzpRjqjI07P+k/nd1ui2tPF6B0FM/1NNF9dvhXHaigQ6WZ
SHPt+GhgsLgsVEoE5jSKCf07z0dzkdK3zDYaur88iyj00QQ9e7TUpYRHDtphf/3JxxfEBAN6KWOk
mnlpER38tjMNI6r5yc0Ut7ucmWU71ptxXgC+m6+n3feXTL90UN9lyFKhsX8+6NVBo3/S3bDw6TzF
t6evB6hLeoisXD0kOLnv67sX9PPn65Zu6gfM7nUcyuMXp0Iky1QADppGJDzX3L4GmWaXmi3/5bgQ
/3hc6IwrIdkX2f/wNynJU9Kzrv6U19XgbrwdwXyY+Xg4lZmflphMBvgLGPsn0BoP3P//uN9Op7pu
msd9wI+rHNoIfNqFPzBI7poPkcB6KowThYU/MK/GAYS+DDQHu6PiXG9o0W++PgZys9GI/uWypD+A
qX0ALLnNOsNicD/8szh9X7K3ooGor94OjGzl1+v9E6Z0/zaVw3OGnPjtP4Jinfi6ZqrEuqzLXhMD
1mRoXjx9E9tiHxAjuuzhRvvX+B7l3xA2iZpQyMy7I8+OhJB/Xl7XdVLKtN90xcENnFufaU73Pzdp
QrcFSFgsuyWNQ9OY5U4aYsg3BfbEUSyFL/rBxhTGr9xCeqedCowACC85H+J8l+Pt2d2RURpsUzXK
4toqJa+VY1AibrjKGD04KEDHLyX6bMWblWBQPt8mXWblFA6kVGiRyOOiUUck07tzlQ2KUkoltRnD
E13EUI3++8Qe9uvjnwc2AgnOauIcFYEZQ78FQrTDoZyW8iBZPShqAlBKzhR1U1QLkXYmBDJU5xkO
haBCi0KxrGLfA6cCsjvd0Xn2Z/NQtN8V/OMPOPRo4LafvzQLw3+vpX9eYv/7/9PoDFE9yNVrn6xu
h2u9ePQ5C8t9ZmP9qnfFI3hiHcGb/7H3QJihsg85isXWQ5KttNFIcHQkeOC8hnj671v3KyPiv27d
bw3Y4yILd5SzyWqErdNNPNHakwQh4i1J47vPUT1Gr3wQDQrswqDDYVr2RjttpKAxkYDuhB342U4i
dqTdZufPpJpg2XdJIrB+pTyYuS8zF1l0TpmbWu/4Zkm2HlBEhTfrEuGx5S3PppmvuWiF7MQqx6eR
ccYHXvDKoNyszfDpFZa6qIMyGrqK/fIW9NfTp0++gPsKR395TNIfdr5/Pqff3nnlVndSO9KSFdDk
Up/ccu9K++iKjk5vhy1pIk46RyALo3bmQ7uJ9is678tUcqql6Chu4w/iy1E2cjcJkFROk4NGflnm
6xvB7rxHnMaUrd3pva2i5zwFZahzh0riuhH86xkDiOCjMnIBiBf628b18pmSB4GhuU/K6no3DajS
I+gsKlCKnsqnqUREhTvEzONiq3AbAYqwWbgKbKjTwh8j96NmzVeynwb4mFSHfnotmI2vL9RIdism
cAlT4L90nLoIXJFxVHbtp2MsUhvyqHzJ/qB0HdloV18WvdpwUluNXbiKYA4ibIyGRLT61SVWwEEX
VZkjc+jsQ/0LIo9QgZbrtt9neQJF1JAPMzyVm9RHZyYCEkkIZZ2XL1vpw7l4CHEpYAy0WBawcrnS
EaP7N6eZ3e0dIQYAdAoWGHK86uNhT2Fml+decHf3BmPqqek9TILUBluZdePXMXcovlcYfo2bxclZ
mvocC7XxmODk50eQsTE7X3pzHSYbm91qN7B1E7sRJgkBLAY/AtyDD0vVCzisfEG3Rkncyu7nYb0+
fTsinkYT0h7gDHqtOi9JZ37s0pddbGkumx8DTboJLpWIGQ5g3y6me2u0vRnnp2OC7glzTEhR5oJg
CmT2FRbZNTQAmsty0txs+rLf04EFTEq+lFdtO44VmznBG2zCAF8dZoA3xlC8KkMHSbX737sCky/+
uKOSlsUoMfqg3+dA5u1V6C6ZnKzexAullPAv+whz73F7zKctkqTPfiG4nNb7L/BDcasj8bcQ6TjZ
OLe4VYXVbCssg0QJla5mY1vfdhZNSc/W6AskMiFjxfHez7CCUVzsncaEeD7rixEvPl4H+9WXHNg7
jmRWUMIf7+EmtUceFBGq887Xt4pZjx+uZklucUAYYWOashpP2OU/0t5SeBG+1T2KFNK9itK9Ltof
CfgoPaDyBnv26IQsRK0Uw1erivjUl4Fq5Yc3z0cVsWw5NxQ/dZOVYt0CzeUUm2ZO5YNVkBtqtpY4
T8eXiYJtjde3CUfzvYdo8QnCg4I4YlOESzRzR+9tILwqLY6YvYm7wxsFmNfAfilggyGzWeWpSDsb
d64yUbblQTH2y24murIFbXLtz9p0ogYPEiGnld1ao3PFQo0UBzvj4i4TUEHMEC0aAXmtL5rTPKCT
wE0nGNdVPWEBhYKbx8RLzIugIbhedKH+zMGOdju+z4uZ4K2SMYkTaCyLMdq61VnjjbyGwN68BKCk
Nqueoq9xy/XQGbko17XlaJz72je90Gq+QRqSTxLrQ5aNHF7d2tumoeQMFgMrs/HshA+rhLfZ24h4
v9ID7Z7izijJT0A+6EpMWGJAP937kD5XOvdo77ZBN0mPV46LiwsBHCku0s6xMGsDZd6yy9ESupVF
4uAkc/dkW9hoUzyqs+2TqVF1uML22Vtm1ACEB8aixKlM1se25t7/YDglA7COYKIJb315//3W/PGl
kRA0INRUMMz+AmH+54y/i+rodSuSy0p99YInGFvKsrfTDM9XcPUOBwzds4RRtd3eyaX6flzJX2I7
wsSI5BKLOFLFxMlxw/R6pv2aDBqxspXGy5EzYfND65NfsPipBoVVUkFQRfVOvoAdSbQhkb7foEm9
CJjXzIbNBo3v7Y1LnnP3MbSJNkjkv9iD/w2BSgCfTKPGNk3aEl/8n1VNda/Tx/PWJisiZfzSH0XC
SjkgRAxeqKJfs3L3Xoyicid6N7fYDH2wUGyhLeyMDfkz71xIRm1xidVAS+HqClOdJpBxiFCexn5e
jIcGp0n4fpglKlxlxg9xBbL5VQhMfORsjZfZK+x2g/Dyl4BTUfm3lo5vJhN+If76hqPf6jWl7moI
9XuyGniyW0QXFxerLZtvo/IAc9mEzpfpdSpGOnYC42krtk4hbOztPrP37hcW9c6dX+peQb77zX1+
FVNAVMmr4+v07l/9J28E20IM+LaGTi6XYDb+Hq29kfBXaLubRXMUpr0C71SEJUihe1lfPJSXk272
mVIq3L29h9bXRJ3vsoj80gbntx7W4UNIQmNL5s36eJU7mA49kdi8l/WN/JOajTMxMSO6Au9tNjZa
YGDltzlCJIyv1lacD0RAUHDYYxZGFrvrXCBQhuG1IX6IIF8K0eWLs1yZP0K6w0eozBEn59bAp4Tu
PybO/cwjG+CoxPmkj1/jzZ2lHHc17jaRDErnv1+7P8B1PCLG50nqiIES/0oxT955rlevR7LqkyUf
1JF4b2PgHis5VhLt68eetHFFkhvoFCMH8nFJVmLpY7unr4XXIEeLcJ2mp2NhEKzav8Ls7s2KXYxc
pb6Pv7tAOVbrsBH7UCr2fvGK9KA0i9Wuddg7E/OzqalT//uLiWJffP9enP/vN/ttEb6zR/7YfwoO
ITeZ1zYr38KCs22DvmJOPNIwzNEWlQFB9fKiARS6kSeKUh26C/O3DilSrEt7fhTRZxoXd8u8ucSo
eLTgW95Palbhc6xNy1BYDFYUe6NZxZr4WBzb45bTkY1dAw1s1pxkTKF6etShbmcR7mAjf7FkE8XP
mCl9Cy1Wp6AbVsMqfZt7UjEEDAP9K/ogtTKJC584pMXHXu/t+7j6ypfXQ2fztsxZlsurvf9L4y7/
i5lhW6InRt81pHgRtN/6wapWrlryFJKVTC7Zm0NEdoccGi+bxo+O482tKUPt4dTjWgae0784MB7g
8eR3gEuiOPOJpN0K1tutfmC8/cxEntiqRiGG3Z3YDADdv13yr2v6/VkT4zdiDqk2FBl188+tNKuG
bckQIyh1amh6sTGoN/o70q4+ZGU0zawUQgIVuteuIPuDMxxF1z4YPZfygJwss8XRgJEPCpon/Hae
B/D92zqr4Pvs0W2ie424+Ch4dFzYh2b7EN3iGx5zkGHDXb1r8rLgLJ0XGwmHpGRJ1KA3B53RICH3
y75dAwLSpgJF9bGF/c83L8Sq7F0UQ5DI7lAxngf1Mbl2Dsl0e/yDtH+ki9HCbcjYqA/P0hwRBvMI
E5K6G1csOAvtTIpwMhQikTDhAD0QBYHm3qq5htn5PunPS8yhGJXFQPmMM+KIT3CuRYJVl9wMG/nQ
PvMQh16Wysh40tYYpXTibyE21b50bVLnnobyEUsN7pvxEMkS+TLmu3HfutfiPPFfs3SGHz+RF93d
67C2xvfCqmT/epvJtDilO6BvQaOz32Gfyc1u+SavcIRD/UHWFwL0J5ZlAz5EIc2HRmKEbRwbk2iX
I3ekspqsWsY4LE+lOVpcAIiiiqtR8J6pt/Azxc/D6Yd+BdN47ebkAXTmI1K/GtLLDFTpaBJGAWmK
P2nlq6KrdFNi5KgI9zWRhH5r6Vgqh5yehMWVhUnKTDpu747WYsx1CmAWp5TH+zZ4NQRBNDbCovoR
3X7SGXLpEO8Wr/Fmv5ZwjUqw+yCnoNdgv+SVJaigMHOHgETRbd6FJYc2XOqC9+Lt8ViWMqZ5jvvG
T2ZPS7PIw3MuEAJJn00hNDZ68kzyCFrAbNTUsbyjcxyMMQsiqPZIJ5yTxV5g4IHRlcxqbecnMLOB
i7+ziJGyoDbREIatkeb+IGRASfVCGWhkd4uPg51D4+Gglai+sFFhJeLqCmiEgUHkUTZRCfpA7TEn
sACfNXoJwqgImRg5g/ETsGXSfalW+7AKlzjPqJbQ96gg+boFtSFuRSIqUA8T1jecEHIzwlijgIP3
WpLwVsd1R4KAV46sG+om7361RH7ojJTy3ldHsBvHAHEKEVKZPY8aypEjiLWX+M34QgqWZr9O3XtV
NYfyfGs3cmI/v5FZvdhNR/bARe1yH6F6duhKbz5YtgzUwHMduPlnWhQL+OHnt1bb4s2Ql5XqCGnU
7e0PNvHRd8bySCzpSyDBsOolxsV6H+WIW+jlcY+2uAEnyCFV8u9G5guz/BYsR5BMldt6zn3958OK
I1B6ZCi1oQCEp71HKN27ZDVyChK7UZgoguuIsA9WoPRzPZBeRdecuFLXa9JwQ1y+Pv51fOMlg7+0
+OJFgH29o09vx0gLgGzwCgZ1ZVzmoxHRvkini2CP1+B7iGOAyqK2Vclu7g5KxoZMoH43XqZOKk/y
h7fHqz4iPcEfZtu/nbHCn2BUlflTMjnoxCv/bptUkmvdincqPQ2Fn30vPXL4buO9PzRL8NTz+7uI
ejZtl+1eB+mbzr+k8oxf+KXRAp2zFfk7KxxmCvXNJaFeSNYCwsfSwu+Aksq5BA9epDdxSIeGrGZS
R7AkkGbyXFFdJbYWXKP918CvASeQ1dAR28IVwAvJY/2xuhNGC7Ttg0l+9djGypr6nqbAKPDozlv3
hRjZEA3JuTSmtGUb1LRY45CT7JI4Ps6yoa9LSEvcxyN4FPaFgUtPV29mxSNClP7cwOJd+x0nfIa6
954MU6cZ4xZm+sWmjGlFvXr7/AYADpK9OwKEYpzfI0pEnvYlbI+379L8HOXN3QWnROvPQhkYGH6i
HsQfORwU6VlxgbouO4K1YqNzETJepq0xu46HsRDk85rSWonTCZJPLEX65EVTicukr7iusb7iyqJ2
84BxHYTJ7OJogeIOvEcoM5T5iwQBxGf18hKIuFLokLBlgP62cf4DABYicVKjLOJQUZDUufqJ4IEc
4hrg9/rriBjzw3TF1wSXlNfqm1+1BPp8bMkDooPGnTCgIYmrb201iLT4/pOT5Xs7opR5eiIJrLgD
SFhf0bj6FfuwzTCBOSqHhHA8cnX5tP3qyQgRYfuY3l2iLXLRBqdH3lMLJoo17au1n1/XSTpufMRJ
PwN+RehmiVECJpWQhuAN1Hj1JYLaSwcEQad8xQPoYM1EQCY5dzJ/yWa7naVTaakTOUh1TsJGJIgf
KXRUbAWUzx1jCz7H2tyPi6W8JuM3rNgdxu8pVQKw1T4Q+3gjzW2Wo1CyEGxdVkJF20LWqxCQK01y
b5Sr5og9bZZxV74u7B6C/UELR3KD9ThmMoEe1fhNIDCeSAwx6GdjSIA6IhCZRM557oxasxdHmdV3
5wzNJGDHrjywFHqogC2XmkYIHvPLIif/pNuIFi+bZr6YGV78KHMleI6F9XB6P6ZevabwlUz26Aoa
GbrBzqJ0jtxGGBMc00PXo022LU5skosRfZOKH7TYXvBiLHEYYDZhc5pXYBrwuUW/lsZJ+HSb8H28
tAbkZZI4kPwPr3T2rnQzhfVr3kykTTbJAWTRPq40XKrtt2oDEIkxISgCWRJXJ/3g1qF6lNro+gj2
nGQyOlUirsgTXRLicyEHxKw26VcRfgBpJ7pDpAmq0q99NFzx+1URXGQ/T8hs1/yRp+3AbfH+TPbr
fHxUsCDZ3VHgIwEtjiRBUV9Q28uT+0Y88tE3KNUuGE71UNsxWySz9PkHp39EBJQefgLJSQiydfcu
twpNJiT/6lIbzzHBKuTNhteJskRWnfwQv8AxQRj2WHSySTFRsY1vCxQeynQwL4GOyxDXX0LaOKG4
sQ678oq1nbC6LgrkdybmYu++KEWKiAoUCcjLf0pGPnBSLmhFz//mLD0JVEGT1xgbF6j/jsVGdAdu
oPLml+v2eJ1p2ws47ln9QhgofK9Ij13Jk+H0pY/Lq3U/j+aXM1y9QH1ulevGFUgU6v/9/rG0BUcY
8s0xMbYgzWw/vjwhqYrFZgFlvXtvzquLSemR0RU/ym2ls1VL35mwu2eL+3ueMmnnYXcs7xtco84+
PHouSAuSc5tCmlIT6Xq2LVNbXndujanKp0pDGkqqyiAYTuQdGnoJhFM6ouvGKpHO9CPTUPIvrrbb
AGP6j5D5Yh50OUbLWRfxSbvHjz7nXG82l60e3n3V6SP8C79whO0NHZSVaDZYylwxlRZsyLyNL8vM
4cm85xQbU2khnJsFoRayiRCKFo1+UKOKJ3oMoIGQXin+OIPzO5DYkwyVs2GrYo0rCNAaa5PnCdpg
TJ68OwrAxD3xiJh6gZ3pPn5vkT8Du48z97mQ5pfDwH1NgquNlOFjVV2Prr3dHMIPZLD9ZgymdYlb
hPwS3kCiIYx8OvqhjeSN+EIHrLpkc9ULQM93a5FrmPYRGEgUBohqQnU+KFyKkktfTws+sObu43Vk
b53xiKbvoDziRO0jY7JBX7E+rCc/uRdt3vCeesgYiXLM5tkx8bUpeSW3GZZAbhCr5OVQqeBYREpG
MVXML3MgJtTdislKyZ1kUqxbqxp3O43apjHEaBg8N2SPLKrxIMrsyqYUxW1NgjB3Dlitmj03iv0e
t1dT2X689MjR2bApuBpGvFPJPJLioN8sviv5D2E9HtnCtt0hsaBwdEmqj9KITDFOeFoipNChPia+
eKEBAR3FH5KENNLUKPpCCV3G20in2PJztixf2DuPE0rtWjQBWoYLtrOcKN8RUpm54iW74VE5NkFO
4nNfblXsPOgMiq+b1RweWj/eIcdj8rSo9vTxPd4jRjQU7KdaeP8SGqdxr+c3qtzJx++jmCryqzTV
4AhAW36z8iVBwjQZd7DhFp8xvfI0C1nzURv26ZJj9atmGhXb9goqR8Kd+TRIPu83X9UHwnst0Htl
Ib2zlBkJ8wyRQSCaGoRIH1Li379a4AXFRD2bbjjip5TOSsz59ubcR8HpVuMX4BsfXa4+wX1aRvg4
fciW3H1sSHIlRMkAT7oqZkEBQMTz0xXmmW5cxrpfjF97a3BqZ/py5A8WIz9b9eKnkCzLpbj3bppT
8hQYkfywLCp8IZZndJpkiWD6wdl55IIb2FbV5Z/SdOTe8QRfe3Hb9BXqM/5Jf/CXsQa/tK6/IQCI
DNDDiv2QTk34De0p1KaulbbbY1WFBCYSuyQbtZE70u6O2uAnT9dVD0M0BJpTyIw4zu7knj22jTBT
XvTDCZKUbqa9ecJiasnVKr3H+uioVetPd/zvsln7AzKlDEUZrl1jSDtDFP+JVhRZWmelMrgyqWK9
FczrciK4PNEBcN99W0FzbTFTPUAFDKd1l2gvsQyrxv7UD/00bl/ok4weK4IMMSAEe9aSOHngt56J
3ET39QZzqsG3Yz7n3SYU9Fw1tu7P4M2gLxAFmgGFDSL1BeFrFs9vc6FoDQb+2WN8699wuOHoDz3C
/35d7TdwRmDmsS5nWv91Q2AgRLj4ykxsw7WhIvmIS6RD9x7DQEg5wyWAdYG8feMBdXEBBbHWuRHq
VpicWV7OmJU4bqKviRr6HNPLyVhnHM1Xg6TtabdCIIHyLPLN6cMnwU21B530mTlhIRbye4+taNpb
mIhg/H4eBNUaf8x8zVyDaDbj9T6d1pfohnnNqq7o3dqbvd2q1JFjEut7/ppsAF7oxu248X425W3J
ow89SPX9yBbJuUSiuRkMzWKrinyB+nw70JLbxD9FE5xG0GS4tgd97vDLlKJj2bg47l/GGDsWN6a0
9CH0YD/miDOIw2A5YLIvPkLIME/JfaKEVYvEryLSWqscIjXQDQWy7+V8PdEwW4Ot6HBhQ5Pk5IEw
reCXoVhLqjx8wimqm4mI78xXMoviATaxMybP4EhA+rnHohDT1e7rUIKN1jCsGlUPrKnG+A+6Meqd
KW1tSO/kT46qMxl8p3PgsTsQ13dNngZn5hADAilYVh1PBES+hi7h2fRSElfsr0nVw//DdR9mFbyt
63JMbI25Vb+3reDtA7VB18cyPiH7dKm/rfc3tyNiKzHuJziCCV/0Y3zdJYPL/aw7Yt64KU+DOOYj
5pg+IHFABNrTOKrhJDXmcNm8MlRKKCv4xXLybkyqCJ5XE7GxGhMYgo4q+h0ul/kKXaIynTeh/zAR
XtBVppCMVJ1yr/55R4TF91djCe57Spc0cJj26TivMcXIy6xnjBZ8uv3IKf7He9n/P4dv8HC5zS5G
NHqDJbt0n4V9gwCmgmZI6FdjFRFmZ4z0xpioTeM1P9Jn/RyHKy7fLcJ58sXlwbNSDWo+r/jAZF6F
66gbrhJCCO4Wy69148cnMOQW3ht+bDa5OBl8CYIhvvmbVoECL1sTJhPYq8CjdaR3em2upr47c3Cb
5m2ZxZqxcSkqGNSKkpKoK8zEXGpmmMwRC/k7+tSDj1zdSf00u7FpE1DsuKmZHZFE+V3qbyJiHD+p
YccjMzDzxYL0h5U+dEFQQcGrMXJtJ06n/PzamzEoLCgD0T50Z0bCil8opmnrjKkSzalLEsM3KsUC
DmAmFxi6E1xCkbYOslMIz3RLzyMjnr3YcFVziooUx2X4TW4zfzamTxANwWL+6G7KXK+IObNATdBi
Bge5E4luF+xsBsvwBziqaiPaER+AxUlz4t3msn5D/EaMRnu75uJjaPE+/lBvdONV6x92IGgxJJCJ
jmgcZKpTzuOY0QlkIpio3qPNpzampImVXj97eGeODrUfZ720BK2Dh9rxbvQTC2a7p8WN/rZrK7av
njn0PoaFIFv1F6Rg2+VsaJkx5DdpebnzXTvchkmUTDUjth/OzeH3CKJzNpK7Q17RWkQcSiakNkr8
/UTppzvFTNUxqtWCOTpcKp8sTk8Efxxi8RyTITKyLm9PCXmSo4OMCq3/DDLWAaQJ+relc2RUQXac
vna9k8KO4dNt2w56PstbBdzzeoe/C2Wo87Ko8PDx2cac/WE+Rdhk3g+7gZvs8mmMQMlkAhpbiGl5
i8XDChp7x3d5WsOrGRErb6wERh3FkZ24P51q/PAsIcbh7MW5y/2zD+hCV7Zo/hqJ9IpiM3H684lr
sBN23/X90FrBimNtUTN26/5zum26AlTElI8fQz6yVnjsbExusmwtzdjxFZg5RSF0HXsY33osFLIf
2QORHUaJJsNqF4fHdB9yJkLaTBbnBWE4C29l7iK1N6vLS4rhs4At1nz4h6F12FVPMwqCBYr7fpUw
w+kS5H1EwYAVHyS7uJwdDkzhNaLUdFE9+JcFOwMDKQV/2o95CszUWgiGaV/mNt/SJb2WWQCN+VOF
7vfd23QmMz+AtJgs+5nv7ezHC8xd/8b0DsIxdd73Lj4MLy6owS4i7jJy7eg2tFjRN8tLLY9Hr6fW
WpmfPpsFjyOmGG4IyjCUbXyo4o+1a+wook8clBEJJQGpSCRp68ZmU+FCS5D0MKurd4Am5uBpmkaB
ZDrapUv+Czh7xIxhhO8GrS+nje9yBaiBozwqunFxRhQ0i9X+1u4ApZF6mJoRlMbKQyzvxQGLWACG
W+9zRyVaekKWaRwzH4YoWopr77yfe2uPZzUTOI3vlLEmO9Er4q71i7JZM9g6YZ85M2meeAbP857O
gmFaJ1EIT4+PecqNfgr8zTq33mMz416sYjOSXCNmEHNiBUwLhjPp/bUDDlK2BsZbrHiCfNrJswTD
dpsAt6HFa2wHNwoknQ7GTDurIl66XpJS/baRgZ1uVT9XcpGYAbHIbRQHWhj02+X6vyvF4R9LJ5k8
OuSZqImGv3Fx0u1WDl/P7LbKDXzItVFZhCGACVIA1fGyX1QMNx3ZTAB8+GTp35aiGa8Wfynh5D/o
mZTh/1zFb7V1mt5u17blKraERtfISKgHlrRYcRm9JTyfcMYPaNT4y+H0ZSDwfO9AuSMAe8GxEe3W
z7jt5wHghuzzESWbt6Tf+T7zv9yuvpL8rQngQjWZ1ENZICXrN0VF8cokvZH16ypdd754vO6eX3k/
wuFBZTSni+ubY5c2YK/2wWM4RMnUJ8zybwLwP9b3ii4omMIkVfulPf5fKYv+akbPN5fRuuKGzTna
T5lkkX7dQ06S+qRO5Xl7RJf6399e/CWr+OfXJxcfMbMkkGFBjEl/Xf/zc5v6XVfdQFWWJZC2cfEh
oZAUWN0gKJeZ0AcIvF9eMf3Yn9ZCevmKP3NRZKK0rth30dHiJ1qkW/g6EvqKNIrYefgI1Gikd8zV
aDShm6s/5pNCnOR22E9GgNBRyHEN+J2NRZ9IjOwkgcGh+RqBVQ4PhK5hvieMAdiIaV6m+j20YWN0
PC1DLIWvM9DaInc7IN6eCvygSluDtGmt2RFfCBFI2qNgil+kHOUzEKH78TkmcJfSSx6w9aQ/100G
ZwCIsOXpypaaLx7f+Odp/67EO/gN7FdnVOHLQZPtFuvnVO89UAxBhD0gKYf40J/G1hwsA5p3P9yD
2pfRe6nrJOVAlIvZXjpr5A33se2PCWHApNv8ELDHgJDw9i0xPSK4zG578y8PUv+3fkYfyoKgjzRE
GaPR7/kqkibchNFHYgJMr2d8vpzL6d0618WAb7ouC0Ok0zgrcyI88dBrfi74wzNeG0k3cIuty91l
kWGjZ8oxcBXoqURQh4Xv9cYIRMIU9x73tfhQUfZ5aA1jNQy8Miikif0Ou00lmuUktVWPZyDPGuYj
1itais/6TeHkMRhwBrzR42KpR9hnRPHeeMxc+XzdLRhcnmSLjP0IdFQcZOv1RRDwRu8AIY39sQ5v
5fLpwdUkVhaOMHxZwlz6rk3mLy/33+yq1x/ygID52Sgu9oqIJFxaAU8UkS4dyxpxqOBdA+aie+VM
35Fl2ktVJ8+NuHqC5oDT4PRWdkRnh5f/4+y8dhvXsnX9RASYw61EZUuyJEsON4TkwJwzn/58rH2x
q7QMG2c3Go1etcqWGOacY/zjD9cYHzomyftkG6/wXRmdD7sFYz5YOhveVmXKtG0TcaAjJ547b8MZ
+KN54X7SOs0ZyihEAtbT/IKtwprB25mc22Sk4o/SfKxRwdmfyk2EruPLvUVnhGREYuz1EXmYCFDV
Rr34zy8GNLj7DQ7Fr0l6I/Z/JoqP+8wjz1TTfug68Ynx2ThIgwbHgXvi8fDAwI8dxP4r+eRvu028
zFa0pA/uJkZvWk55lfSzyihkn840audn+SsHA8ZVct4trEfncxyVDPP+mH0OH8GTe8PQ84Wtfoq5
TWXLbwKa2+KhXHcvhjIFJqFn3JQdfbXyoiGhmGkP5gGoGuOpeXjAS0THH/ej/EqPRJdhiA1z8sG/
9J+YFrXH6IP48Qf/4J+TvTKXt+6uPg43/D94AI8O3QDBfgAEOGssUqbdaEU+mgecn+a0UGeT1YhZ
pq2yC8ygTJBaMDZ1Mkqtp5YLZ3dJJ49QDroPEbsTaWMd3YM6K56UTXMrwCPJJXW23qO2jD+9KTRc
9or4zLkvjlCxNgNlnyjppDxgWooi1joy3N0pz81Neqv0tVnDL3WfmM7BFpOoawm4y5ZUAc01utYP
Fa9yynvTIs2EZbYdXpKtMhum8kl8wZmc1Ze/kCU2PRUbmKaIkSGNOEecVm3rqr4TuzfrUWZ3m+g2
rMsHYZ2VCLKTLR9Fjh+ekpDDyjn0EAlSlQe521q0j1RuPsV0bQM4pnZ0cDaBO3dzm9YJU9MZIkTJ
mkLECt76k4q6snwIkK6S+T6Rn4fP/qk4S1tjXHX5KjnEK+zZIRXJb8U2hv0GUxRwpcX4kJLZWuvW
ZPgsdtWlmmGM8RQxhYaL7heTn9900rvHs/ruMJPQ5mimZY6igj+H3V+HWea3jREZls5UznbIjRim
bwoJmeQ+vhf9CYc4RnBGR0jFVac3tRbYEdVfqgGWudEY+4oz0ZxVH95JYRdDRveCjXXymEkTIZ7k
C8zrugdyRlTET5A+zNGIRxHt3IQitGg+LMR9/Sdzrpi5HRMhz1iEG8yA2YnxvcHXRm3sqtwHnFf6
IQVIZWaHWyQjb+UkQe0AXHtPhVl1GuopuNRFY7uYy4Q84deCHzQxh9iNQEEpJon8ZbhHXIATgHl/
aXmP/DqvI8nKWyZnU9tn4UXy12Zmp0RptDPhC58nHL+rCQJZcTd0JF/PRAI+5LkAhJ3MIGq8JW8O
GT3uSVhSBVN47Mh+HCwWpvfIXpCFD9VTY94MCZOwRQPRhs07tQ2GBFi0vRZzGSgYFyWkEFO93mFe
uc1Jc8D0o8Ssh/kmryy6PfIICKyp7exJg/SwdK8ibcRnJu8yvGe8Rewf8rM2Zx4pWedyvFqsLdi1
WmyYLNuCZXSBE5MJY9rcsGm/5FcwhFF3ni96mG/vKmO6dGoxdoMVdMuZJVyEazdWMFPNAG2a1e5B
vNKDwOnonnAvNxdcEHR0h34N/GYUtcP3JF5tjKYwzIkuL1LiqJ58GgDZ9vE04WEpkBSwcFnJsCqc
K2kIovMM/xieAjNe0tb0cgPGrpxB65lYafOAs4CjRAc85NsXuNrTms/4d861MM64oObIHifGjaMW
p88r1gRpMMOq3dLX/lq/RFTpMH0+qU9y/n04voc9y48RJw7d4Dcm6ZpBBYNptL/iDG+UPeIVR7QN
bJdkHHqsCfkxdqr2U8mYdEj5yilCtAaaAjY0lDrFtqBqiewS0jgjvdNI5xIXiAxYGab4RIwnFVxk
t/zZ0ePdZrCk3dJ4ViK0FjGS2jhnOGm8C7q5Y44nyZfowzzXPY8cD3hmZOU8609t9ohWuMCTeO1c
wBa9msE222raw0CZ+Wcc6TrloT4z71GZArj4NxLGZ1qncKMYI3PLwPLRPyOK/DQfMCOJLl02Q8WF
f0mIhL/ZEtHJfNMMd8NmWGH9hRs50Cb6bFYoTtY1cRq2i86TMR0jVEbKcTrl5zsNQLzZB/sea65m
zkTbGTN2sltmTrUtw1/+PDz7MLoIVr35B+1BD/6w7Zbhg3LwpDH9eOSKc5RGcxJE9JcoXMlI9NAA
8aXfAF4Ym1Gusqyv9asMLvmaYxtJtos26fGejBEgdNFWQwqE1K8bs4QgJbcArqhr8K5bFIKtlUhZ
1E+dEF2MzvbkJIGBkTAy2Fi4Sk8OhRL2FB2GIvglTVsIHKvsA9mkcOywbXlwgPOWFS6OD+YnDgPh
AzFs70ixjRuCa6zaiTbFc7Y8uAcTgdEOezNo0BTX4rV7gc7SEsfTjQi3yXzhnDLc5YijrFx0R3GP
OFvSN+2TBlkOZcBaOEOAE8m6OSEOhikWMHbcVV+YD7wCVxTxzNl3W840HN6w946uhbg0X1QZLx17
WMNaHDaUie0D9o8jo8w7VoB5EJ4+0Xof8xE8aK6YBDHBmrngXk8a1Rs7xCve3mDknTWXIImQgooK
GAn4TGvPCrSazJb5rDlbFzqML+n6P/PWK17YvY+YfWYWizZdEbgEnULjhByWdcy4eoo7i4iooN8I
Iuephl91CsnSWPXJPNkwx+uj4zjDT6/uusSkA5GANcVqzLzyXmCWh2+6eM2jmdLOrQYgFr1SsHcf
Ws/Gh1P9EPRF9VEeArKv2MDrDTJ09bUFwcCFdynEMxFbIWj7M+cFdTUOthfgF/LuYHs4cIZnxrnD
urzoRugqfcWAmTQBDWsW4UHpV7ytOluMuaCw0dxthQnBvBGXQToz8BHeeunMe7MuFnukPyvRTvGG
mNNCXGkXDnWjOibRiQ/FFUp/n+U0fifT2Te0X8XWLUnzXeodrh/FVoZR6E9xwLW+eJ2jxk5f3b30
Uh7bL0b7UIuo+uRdi8jIrrAPfhWfhFchnMERlHARX7JpYAkdB3OTzKNqysFDFTxs9ZulT5jelqSM
LXAtM+ywIZhHncHOE/ALhqK6dISlAecSnyPQLmGWgFWVM61facTxsYJLHBVs4ex+stbLfrS34kUK
H9OnaJiiI3dlfuW0wAYM4v2G+Wk6d8qpuSNqysJBkDmo9k5OL1QnfG4xwGHmte83VDKxTSAIPuc5
/ri8wxg0EFsqbYMDzwYh2+BSHMyMlbHvzUluzfMTxl8dLn6ngCjjqfeAv1i3CQkaPYooMIQ9aDNR
USi7FHxC9pVMZBufMbzryBMeNGUqK0g76MzlL6Yl+Po27KdowNZhfhEJYJpSJ0OhYkBGEFmMLxVZ
VSN/rUOHR9lDbEC8AbkQ5hZdGwOmbpG+GlAiOEZgV75RBpIuUUG2HcMSsMDuckwZ4F8u8noXP5O/
rq1IFCBsR35Jbfqb/NWkZjrFJ4tX+8HZuXa27r2FJc/zeekfmc17FJTZst5jhZTKtnoqdjxsIqJI
cOOsoZQ44rMGglIjyJ1U7TaDZXpob+UJpyYV/SMExgsxSj70XkKhb8prsKxv6kLfufBmDx5qOMRm
gq3fuj0sbPOcjd7Xjow5DxLeSbxX8W9cQwgMseSyxQf3pL5IFx4Cb0AqzqGQRU/mdNRcY7b0EkGH
4XRIpkCd7NkUw5CYPJBK3l3QhGjlkbw88geceF68NQcH64uXqrbDlwyTrGSS9Jjq2021lqFEUT3T
XATUgdzHelaQ0TTmyNnatQvxv1zDXigy4jvmyZU1GN6iVbDoYWtPaoqzveHbOcYnJ4PAP1upbePj
5/KYhNvvqmNL0wi+RTT1H6daXesUzREK/YnkMcp/rL9QG+MQfuLtgWJZf+W9jSBMWngWErcFku4c
V9pim8MgHx7TL/B5+G8F8lh1HpBgYZK6oQS4FPPPlA9hOe/cWUkeHrNAmVyrA74CtAKMOyl3iCwQ
sDuF6rsUotsYekSaFuGCjAow+XNPMZTVkUpU3xjBBOccklO30CC7LRxKb6IcZvUJKC7UF116/B/m
w8D4Dztz1EisCKhtL+O5NSaMTMw1oQpN9jRiSCwmGjOcIyCoDHMGkJqD+fW6XtOfFGS3YYeDrZjk
bOEi6DvCu6qX4IOoQ+3BZZugCZLottZ59ZDuOqwRntIrnHY+EADFtEg630vdJtfnISzi9pwyuqR7
SkgQX3hTCcfZC78KCTEFz2gITxX6MHqNBmfC6UlEUtR9KW9Sze7PGS7ScCo/HLiUQEuBLd06PClp
DqPHHM8wxjUMkeuFGWGtPKusLbQ8v7+V7fuwp1DHSEja50QtA4Uhs81g01k3kWX2aY20fYqFLGEi
q2LeYJ3d9KhJU4xILRDOifYchwsxmDXaNjjxI8MTOrmkhNmCOye5Plv0/PKn4E+MetoMO51k6/BZ
y9ETSjYq1JDJF0S/ZzjXPZbH6NefIQ06nw3SbBTF7P9bY4/fp3pU2AOBpDHrQ06LSGIK7QKpK4au
lHbHIF+K8aWEsvanAIogZjIunEr0mJAYrENEygs0+UX6SVlHce5QTL9q25Lz71OGiogLKbaj2UOy
gUysnfx25o/kafMxs+Y+HrIkND33nya65UpdUnAZzTwhYBYsJlxVT9WHnzAh56yw9W14zXfAXwV1
H8lW1LQ1Tqt4nKAIxjCq29Q7319m4pxnK8HIXHzOYJebrx4l26Jo57SLnXahWJJ5RJ91O5HP2rOB
F/ZEWHfGi7pngIb+gDw4/gjME3pkvWYLc14ookhT53DBvTNXphiPZtROiTonekGkxkine1mz03O4
0R/HSHm2nIYoGcQC4p63LK7G2YK09om8nPjUv8/yPv2knz3i4uedxBOue1Y8UzDBGxWBb90S2nlN
CuJbJsz8B7fB2Y2vgN4KhwFsJrDQ6z8Q3Xa2O6Mm9gbbaeFWjctqQdGNw2IxTjMpfBsI5ZCkv/Dp
zGJbeGueIShkp2RZwT/AFhNRAenpmPu9wVDynsUHVLrliWh3GlAXQ8KmQr7wriHEcxjxkFkcncMC
Zxv49lo3E9+9L6LbSePk0dE4jFxLlhLaEQp+IgwsVLGjX3tRbpCCAONQ5xvHAh9Me2Bsd+JNx0cL
yWA+JYFe6WwqCoS+5fAYPjESXVtnWkBcZgwifbdALvyTYs7BNgkaJaDsg1837DDlSpawM894lCKC
ZuSz0qu1l08x8+FZWV8x3soZdA4UQPTPiv7AMoBOGq38GWk/qAsevQeUpsqHzjnK3yLXDy17QhQr
1Nxirj3SROLEClt9LEi6F2eHSqL6lAOkJtB2UbYyti0xVBU6rHyWvjQz8zn8jpa4oZMwplSJzwMC
w8a2HqFgB1trSfOM+yGk3xiRxRR47Y8FOKaIdgqOreADOnVPnLPICU2m/xekQNxXKgGGtLMAMsAu
OaM4qNuXXJqyyvkpd2fZ3Vu9jNmhaRLmvh0/c5I3B02fIziMJhZYUM+Cxagdoibvo3FNtlTNOPue
kHSIzyr2AHyvG5+L9ql5RfTEIZhna3mTWbNqF2PzsFX9Ocy74SIUQI1Q5x2GE4hiEEexl43FS3zz
KrtWVpD220205v3SFXx8KGaGrQ8hBD7ysw7JPw4fCDAB+j/RTgwH59H0CcmdCDxqZZEoK4H7Ik95
f+lVqO9EaaIz9KGPmwc7Y5Z8Ye+ISZH5yM3vMX9aYJ1K9YL56EaHHbkJ4KFoWw6zAhGgaIf4La2o
dXhgTrmqztTgPhlsU/CJ4Jp2c+uA5ZOzdN6NKeZ66wEFO5rsuaBvsnLS8ZDCh/BJPRFjRAfMHg8z
ac2U+y3lm0Ff8WZuuWzEKSuhXbQoXICglgFP7gmgvVsiX70ibwHXucF8Vuhil6V2Y5k65SyCOyqT
H3Zujri+9i/lE0vBZ5HqE4/RzkdZrETXFo4wRbMTIq24Ha0vukNwalYcTNZGcmzvXbphPWXc4J1K
u3QUXVHq4Yq90TaA+OUcQ9T8UTuS6Ts8W3gJ83e3QYKoxaZeVN/zOSUyhEnvT036oG/zizFuHzxR
XJzIOSBkcFQfMUylwbsEC7ddCEiSWO40ceiMGLwt6RC0KycNtP8CtRXvaLQVH3TakSfWHqa6DId2
eIdjX8arz+tDtgiI0lF/Dz/AGngv3kXa82dkiGx+r+HK4HdbbMgzA9CBmJSLXKwYNOM0y+PRFmbD
VMuuyCxxW4SCC3ps7dCuygeF3v6kf7Qs/3dHmENIiM8BFGWSwHkqONJvSvwFMKgH1sc+awRLX1Ce
Wcf8rWVahtQwhas9IAimYlliNzP467iahoot3ojzpcF+9WatOhVvNFE5bmqRMBGzGRO0ppsT7Dxr
0ZAkZ/eG6W946g+MEfBX5qiysq0ImsBy6Yj9wLYECdVp+JQ+Rt3wJMT1H20MVPUXfpXy/gfxe0bQ
QBaPCZKf76Pzz6Wndj9jRZpPQopoiZooUXgadx4vee9qbaJZzmGgjkQmggWDs9WUHXkfqnOCMmW0
O4+KuZ5SIdbqwWV6BdzDXwq8x2LQaebfrIYZTOHabkM/QjsGz1vCOU6apAz3PJArnNtqO87XGZV9
1W2jHnuTTyrvAh0Eikj36BWXzNhpADJGwmErTK10wf/ibl0lR0QiP1/0HzfSv8Ho8aJhaiqSzih+
VMX+O1nV5bz0siRzKIMXZP82WM5lHJZ90SwD6VUDJLLeVI9MYbn8xSXgD859/9EM/CR8RERx9Kz6
96MHJ4uEWkicQ0ZUmhFs84TpOlIhQac/49zJIIcXLn4ydbcZ2K2UJJwH6lFVDj6YiVk8FPHZyepV
aDnLnHYI8wzhQCMNlOpiCoTtlAUhGAvUqYaExTTObe0vQsVZyH4173TgVuUwsBJjxQX4eFW40X1L
y5ELdtVndk4wcl830wCqc5oc6m7fCA3ubpeYHKowwzvKIjHB034bENxzEsYn8tdtke+eiN+ZUorT
JLeFIDneOllYrgR5DyTXwI40NnV1yOTndHj/+U24H8D9z8cijTZUQ/2v3q1rrDrzksA5iOJCYIBZ
FHuXsw3aAQHNv0Q4/vZZd2yGUEk7IVR85+DiihKxbQw7x7kFEVmrs5+vSvrubuLWIOq6Ko8xqXcf
pWlcgOuV6JTMRcRRomwT64CVYSssJM4abxGY5NgCjii/PEflvpEdb6imYD+gKqqlSdbdc1QTtzNk
leeoDvnMUpeWthaMN1k5KkydaJWUdWqmCxn4LOOQ8KFsBI8q8mQFVkmgULO3MqPNjJRfvLNtlW51
ZOmL2leD7qpxvHnSTv3mjPATf1uQz59v3Lj47henhnuCwUhWMjCT+3dxBlHVq10pW4ckeCtHfoTz
0ravqvScwo/NdFvOfnlS91MxyxQRuVsi+TQ8LMO4o+JkTtdG3qAKh4oWjL6uLqZxv6aKMAgSIjn7
58vT9P+8GOPn6QpOhqI6/vfu85JOEbvMLISDxBOhTEz8o9sKkwKQM1AuAk1qkMwl4Wb2sF19fyVk
h157cXvwuYz4SFy2/I1rYQ3aFJsWmUae9Wsj2arDW1e2k0oAgfyqnLPnYlosnQwSNnp4q+pwZqhX
EXuBL2qNAocAtGatONewI+ZA3VbazhuYLuAz0ZJSDg8icIAXwotc3kqyByha5XWigECku0bAEsC4
9dqhMQ9Sggsos9v4s4IjXwA2gcE2zrsE/iMnG8xS3UOi7dMQkVK3VUzEf/UhbsS53kR2B5lFx85N
YpqHp1Yy2o0g4UH6EKTTJN4zgXY4kKwa0IMCpxd8fHsHjIofXZQ8DdJRcZudYrJkdRiemrU3TYJq
fTBT7D4A/GudDmzgAmCrg8ojkwY762rKB1ydowGLMLKi3RZtp3AumE9VDgC8r6BodCY15+Gw4yG5
9TGnCNN8nIpNJoaLkIHU+HVyJE5gYxQWWvfl6Yyv261cCZts7rbXQLTmbAt48e9CkeFPmN+GKrFD
Js86TUQJIgSRJkEv1bk1wRSq3ZirhvjiAgRgfGKRfsv7q5mCkMOv5IZZGtE+EGQIJBgaRPF8Cx5m
4O4kzVt0HoX+GEJtfkb83qLz7HCjNVBWtlFJrl3wYnUIs/J2qSjRQer8XW52c0nju6erMnTXXo+k
NgQ/hP6gjE4/AWHCIM9WBUCDhix45lfFJig2QxgBGLHxeGiU4V6Mw3+/MAsaQ4SCgYLUXDuKzEHy
NHnog2XH1ERk+CrG61pWVoOEEDA1ZrWarhvlmjhqN8F12p0mWbZ0QhoLmR4bMMVNiK0HHNaykylI
T6HIQA1xKu926FcLnpgIZKpaF1MVbMuxe1eZjQ9BdssZ39aJe7u3hGWE63VivLnyVsmwFSY7QQQG
Sx6bQt8XHdRyB4oCZv+YyzymWjZrJZz9nBqF9GLIrq2grRUT/4jKXfYgagOjQj2F8s1Dj3kYroSV
MZikSJ8kCQCrwyQzXY5Kf+kTqBHanjGNP/SuXBSgGpRftXkIHQh+0lZzctvRVmaxFUHbXG1Z0Ynk
0oeuHUuSm2IuJ4j1WWiAf8CSab5USv8B816i0hJp28krmqQYD3frUPsbwe0epXidMQKA5zIP/XyV
DZjHPGfsDSYzlDQzJxYzPiAC4oWtkX7UlR/dupe/TEJF26vbi9OA++c344HfzgeFojpZs5IcUUbm
eWrKbI8D6dSS39gXhmJPZ6c1MyFc1MI60QyaStZ4uJeiYs6yybsLvgo5PCah3SamtjJw4xPBJorx
TSEjz9cKW3WuOqWqCqYa8T77qCEFqySaBcE0pB9TeMPwIgGGUUJGRkY6bSpG6B35Cr1dJ8cC7zUz
RcLGz7TmVW2we483bEmEUa1FAiaVq6kxpk93mLNMEoI+9Fh+EugGBWD08pLpwiYt0GYRVIKplc67
2zLfhT42jeFiWs8aY4g4vklFRS187gf9EBpvngGgaJxyNgyB/PaIRaFKJBogKpA1GMPizVL8RQlc
K0E7cBWyga1rjBpZ91CSBzrcgEknznT32rdkiTKm8NnOZLBAoSlZMfNQOWokJhveU20dDbr/tivW
QmtcOv/FhGI05DnWElc1O3GTo/BTSpulAYApE54SNR3BLwiuGd1ERKzEhjGtRXUl4CnPy9cqBhyb
7MFSn6l4IylbytGswuagu4SWPo0Dy65Idwiao+V7y6AFrg8Du5I/OCosngOLOOyVWQ6CFmAJXjhM
wQYZM8hzoRyyQpnHgI16cRCrqWwcLKYSAV/CZEfH3G9VgKQUujMvTXYVwjyYtVhEc4DoUutW+oti
HAZCJ/icRmdUxA1NDBzTlJ3FwuoKqnF0ZZ66jLwvVWYO4GGdPEvHv+I425gISTVEwkVmuFHuMfkj
YrVWqbOlr4i45ww56UUS36L4pjJRLTyFzE5h00QjsILFXL+WVB8L637Ck3FNgxSR9xBupKgSTIXB
r5ozoHe/IteYFprE9ehLizVsgYmaHoQwfeuAxpokAfxcMkj/qVrHisFQ9DFLW9e0e/NDK0lUgNZI
GEvJHmVEqqwNB48XpDPNWsYHSPYPPTtwM/WyL41BtMoW0+VfcUxY8i/1y3ffhcy8cUiimLpyX1zG
Va5Fbmk4B8okJzlG3t7H8YazlWitny9bvndNGgszA1GfRKwczFz5rlAqWj8dGMk4B6oWv3nTOxww
BFTnkmVzKioQKFx8uVNsp2vEeCoWUMJYsRbUqtah+dQ9TKeKSQk/FjpVUC9+/nrf3Yi/v532b53q
hp6bNqngHNpuBvLthDMtH90M3PyX+/CfgML7+3AHD0htGdeax31wxNYW8cCn6lJx0ZcT16aqL4Wt
A/02nLX9kU1Zsy6it3cxjupLCYky5En59POl/88s7J8ifXw0mqzgxw1xUrfuHo0WFZUo6SKPBkxY
UWDwQ1pLCcaITTxeWH96KK28OF0L+Vpr/KMifshjo9FhcFUtwmU4UNXgClhtDZNFpee78TUeq57K
0m9B064G0EBHvEmhvgopOCxw78Yne514UA23Vo2Ui22AH/xwzJO1xUzHa3OMzp/qjt/Pkd/qZJCn
5jYDO8wJzHaH8kDBCGEb/C8TNjVbjxfR43MB1MaKlIDBI9fCXbfVvQ++qTYutm5llOIioIhumtEJ
8KVoFy5DBbMvlyaaYdVdUm9MrMRfU5AoVrVUCDT0iDwjPdQv8FF/r0wk6vU6Zm9o43KVYnBBp+FQ
PNTp+9ApdqR+eSDHRfc43oSxDE3rrayl66K5Zq4wLRQShsxmn1GQ+3HDoR9guHXVOvnSabiwx2MK
ereKYCXmqQGLusraLyvjlw8412MMo/WvqScfdI9MsTJ8TuRHCihOZi6Dk503p5LeEj/bqCkVAHIi
tP2DSch8TfQqjGeYcxJREtc8Eec0YQMkNSc+KEQnC/x4QP+Q18wwKBSVAR/WcaqeEUUWStu2Aqgo
wo0Rxau2mDHLDmBIyaG6Jc4CiuOz4tUrMxMIDupsNcmWLRpGudz2lLe12/3G5v8PzvbnrbVkTM20
sTu+a4z7WI+bpi2cQzzSRIT10F4Y02go5yct7q+E90i/oFzf9ZYG2zZO4KoFwDf2gn8xLntBdIe2
BQRoyeeAdR2OZCxqLXgb2N/8vCr/0zhzdaaISeQIqyGRuAMcGkPK+kKLANSqIxWQHuySpIMkdKQK
k+Vr6LW/dOrf7YAmZ4CqQ6rntBv//V8Xlzei1GuOZh0CqCItfC3mi8LWV5kWHf8Pl2ZyUTLMfU3V
7nZARTeF0uxV69C2b7J6KvG3J0U+YuTMFEdgthb+pjf5rkk3//rEu2vrtNFzWx6s8WbSRVGEuowy
/HGcCMS/E6yHMtoCBzMp+/lSpf+gNzxGwAheFkgIovbnNPjrrqqdH+dt3luHmLatNB+tEnFuOHXc
pZYs/PpAU0KjDi6RnK3fnuh4H++3dXwrTfZ144+H/79PdCj0TFTb8fR0SbuAGVY7ZExTAf9mc/Xd
u/r3B4034a+LbHIvyEqNDwLTxlLWjS6caQUAvQv/9sAR9vNN/e267o6ryAy1tAQHPnTu2E+wsZH2
U/32Kd9cFG7/ui5qum5ZpN7+e1FVM4h+77EAQXRk/4v2pGTi5x8t7yusd6A2P1+U9k19hGhBHEE+
fMIok/79PLNypNoMAE7rkdqFUmXAhlGUt5mi7dJExl/SPTSBuCgcIsNZ/aUIttzhL8fRk1NIyUgi
EzGcmhk7toFtIJhESixnlvm7guYlrw4+ZTPme40SrKtg3fRLxzfWal3vRI7OXGBww0469uptS7cB
i4O9rXAdDulyreN2EgChQRhklqE4wzKs29NYkAgsXsMPZ04zrwrtl23wm2etc0/o51QqE4ju/96V
wQqEIVZM6+C3V7k7uOJGqG5m9hud/pvNT6coxalcY2tnj//3YwQpjjNJdSxazEvBpK7c86Rj69B7
+58fszoWkneLEiBU0hRZpRbW/wDNf60VZGmSrAZsRTkFsOf3NuWdZ2Je32C+U4xxk5soTNcStkM5
GoRcHKACGtPccuZq1sKnO1d6fezc9OQyhR4AbiTX9jGGGQhsH6SFkly0+uJStPX8mj6QqbBhgDHs
c8WZa511qBAG5ByIzTIISlImtmUxg5Y29MB9foqIRSEdxvM/f77w75aThHW1SJFJ8JU8Pui/rtsA
rEj7tvqzR4x08EUswOrHSG7Sff56eH731kh4RksyuR0KR+i/HzYIPiBdMe66ECWRFCRHIBZW7c+X
9Geo9Z9n+dfH3G1EVRGbjqA3HGTdjCKQqiA2YT/RyYHbiM5WdBPbb73J/+VjqXtIONeYNN7vFJo5
ZH5oFswfnDVgrlUIc5XsCmEbpTL4id0rq07/JQTlu7YFu1vdlLQRzNfMu1uaqErmG3JqHcLg5Kvz
vFBPSrJtPORqEPMHyVs41lqDQCSoBb2CtBC9awoLW5Glp7rU58wApk7wm5H2N8crkyYJ63M6aVX+
g87/9VY1bV00jl9bB70hzWLmRBXzVm3pdJBSNHqMdO0WdFhQmcfat/CrXaZqi1+ex3ebx/hWi1Rq
Y214d1LI3TihidktuubZGY95fd4V4qxClGlVEEnZI3kDyXxqIWSKUE9kQrx01VmUTGVc+gN9/fM3
+rOY7l9MTbVU09KYxJF99O/7X/Ifs6sG8xDLbA6lbncG0cbdAcxFhYgy4rxqiQoU9E3Ilhr+dkmC
PB0ku/U3epU81kVrd/nNCWUbEEIEkZaBcVN4THrZTsMYf5Hx//zytb+p6HmMskVdKFH63g+LYsfS
6r7rzEOTL8dBhglMRGPoA5MWxbB4LyM4t8hOAqCeAN1dcen6RQ6fn03LV+hNAf1wN+Qyfvli48v9
n/v5v19Mvz+FsjhTQ6TFB8Fas+io/VM0bLUw7fOOIB1ofro7p3mV4qUlHTgiC2y9WJCivlAb+sl+
7QbuNAf97nw4CaX7yxeUvjtVxjGUzqagmOYfmfxf68ASQqnI88KEFrFIky/m1PSfHKxTLdpC0Iug
13uzIIymyxYi4GfbXH6+Q9K41f33DuHUxPIyDOl+7KZ7XZRoMY8uaE4UTGy6jAoMoo4YK4A10pPH
EQ4sECFbglOkt19rfPm7ZwQHQSXu1dBN/X4r6MNAlPMmNA9VnM7DCjMjFZENLBKDV0ZpsFBAhMKJ
J9PwakFljzVORQtXQVVokh2A3Sph1EEgDauUgdK5xN7bWf58n77pIJmEKiKDeVPWmU/+uzCTuhUk
yYyNg6pvkM314Yyd2xl2CemU3S/70jfb0j+fdddBylGRZeLAZ8GLyI0NOpnRnbBFufZbr/rtVcmi
LBkMqFHf3l2VXjdKD9XAOLgJbqlfQX9RvQ0nrsJeY+ann2+h9N2xi+Dxfz/u7sKMwJedXOPCZDHe
FzlOWfKh0RhaMvVo3xPr6mfStAV9Io2yQIBnlc+SNU+tl6JrJ4lyCZ4k6FH0DEaPQXX6bLVvTAMr
cGG5JfeYEV5FcIT1ksVQfscfIQtHR8oG3rMpcjtBSBmhKhrwJYpOhbW0Umo2/TpiZdTgXXhMwXFI
n7SiB0g7zHsaRK3Gc26VhKSvBXhKeoHal7m7BPVOSzZJL++rZmdkEEfaVac1EJzNZYfHXC3gQRIv
xAGWZ3zNCBD3UsKwmvDRb1cJ86RUQEuB90fy3PU1ELn+aEJ3MbKzC3V6HO8o9JmMTQUX6aUhguxh
lY4hRVYWC6vaB340aXL+8jYS/XnRk4TM7M1BEikc0h7To+i9FjZ9xFmBp2+/1pDTaYa1HMpPqttf
drFvSsQxEogaHOYKA/W7NrKIstSPweMpwvm+eMRWW0WfJzxI+EO1BU7/G7ni2yXy1yfeFXCtNwx9
lln6ARZQUh7kblnhylG+w5L6+aX9doX89UHj/v3X/qzUwtBqraAfAoIh060wHF3tvUlZ+sf4t9Wo
/nYf70rtwih7sRHM8cNCFIdM33uYp8LKQXjaoB8ISXYHUE7VbE8sqA+9UiiKtTFsqix5ENFaNuJO
YdjZVDhWlEztYM1bT2bBfCzAeVtB4JOjppFhdr8KXobvfkhionAtunODwM+yXobk1qX51RILqK36
WjPxFspIU8roIYXHJiNqm2ix6inJ4kkC176mgPa9+f//PYcSRs/x/zg7r93GsS0NPxEB5nAriaKo
ZMu2HOqGcCXmnPn089EDzLFVgoU5qAa63aiqTW7usMIfLI36x2XqWLexXGlNYpwyXG70xzrfFy3l
cxE1Zwppt46la5OODA3NFIB/2CVenIHi2JhSN7F4q9ptDEh9sS2rx15wJ5koDJAeDjnfv590pWLA
TctlD9aKIs/HnfxpUcWGTwbSsXp1vjGMPMbT0UyuHMk8ChS69MeQdKu5kcF+pBcXVz3mxVhXMrdk
3vrF8vI9XxmVKrBOAq3OQP8TS83TlKKs6BXNXVr/qEGcBCaeaAlcXZCKY5BuIjTY6nsLvdvWKx9S
EZXaxMSiI7JuTMo8+OXD8Qksg5IXTTbz4jPkSpn6cmMaJ647igX0+SiIy+mN7XxrlIsbyKqSiB6X
ZpyIBAn7KDcD6buZxV6daSIajYDYNBXrMmcuRD/MtIagKqZ9rNNNUHCWbXP0iTuK+fXkKDKCIoku
34UmXPlTNGHmVG2j6G8wnnKy+GzEDCX2/vRlfmMGri4+ijKSyWTLFBgvjs7UM1JxSEoD3BM8e+1E
lwKF8+fIeqEFXEK5EmqgHO+C+Xxj1V+be0ullmpaqijxt389SvW+6hshHQyShMYVlVPT2MIQLEun
gkulwUJOSamq8kUcdTAcWFVY931Z2UohwnS+UbS7tuk/P8sck37agXpSGJVk8iz4fm41/U+ovMh4
u/sQEuYWt4yjz83T/dqup2pOLwdLUtQfLsaMa20YOyHiWANGFQJJSuEFTPjGjRjHq9uSFDyIYRu1
S4t12VI/6mnRFzThJaRCuqE9pCEeG1g8ZnJkSwbCFXibQb1ShvCpaR4HcMqN8h4Bu5JQfMh9IOy9
MECHTv8IApg0kGoAC9odoMWtFWh3YrEZ/GVc2sQHTfH+/ef+R+WCdikaFsCoEXYBBanMn+DTFFMZ
1LQ4CHndIDv2A6ZSyFH682cufo3DOS66laIj3GoXsPsKqD41YhDpz7rbtRYcDVPYB2OM2hORng4R
pwTBUPxtYQCPFh5t6P9EWnVMjWIHyO37R7+WE31+dPUia8w6L01NlS/liW8tQdyMAvNLJ82eSyx3
zFPRYeNcppsRHakMSNpQtfhupzdOxGvFAB5DI46mSmIZ/0TnMhVUPeNm8gfQRDGJKiDQKHoP5MBV
auNPVFXvgdBsDMB8Vvc3MKPH0so3A95xIqrPQ/vgjTTmk4ekKF/KNUUgt05PvlfuDRlms4zrraXV
t556DvYuD/LPT31xxPqap46KTsQkpHdGp63UIbYHUdsIAwIBkBiK/jUF+oUuf9sgMz2BuZQyxQ5H
wc4rqBziwQeBwwlUpfKbBEJejlZUwv+bT2xo8zFInGF+nJKfVqfly4o86TE4l/HYV88G900gxbvW
m5GZqIyW+EAhMhYD4RrHZZqXa7oKew0czo0HuTpdnx7k4lRosbguzYKcKANrpuD96/KFKxG2IUrJ
xrQaId+FPILvYUpGQeomkuT6hTCLL9FAlBVSwa8b1RK8mkI9HyyGOTKvLXHassiH+kHUYV/LRABY
KkSABpsbLy9ff/n/G/pSP1lqjCKNegLeroUghuXKirSpSPN9PffbQUSVU/KqaM22nOkS81T4NDwm
E/a21YrHCKifN1mrCbEbkcJdNCkLAR5wDT0ss/YindAbX+ujAP3P6jZlcMq6TOPh8maPAhP0P3UM
TjXlVOJjPaTGUqnRURMK6l1Q+M3+3mrTbjH9Mr3iaT47CgHMglr2TpULGyVkd9Yh6jVts0wm/TEt
8D42XL1bJY2TNeDRHRMyeeu/hEPkaq+WB6rG2o4VekwSmkk+PkX9y1wwLQEiAFUumo0cpqsK0Gda
P+v5tAjKgjwQwV5NOjX9sI/gOqBOMogwg4zwpeERRhjHgoWxSSe8g1aJpGhTxO3WHGyFQETwf/kG
KixJi5XXmT6gXu48GSqlQI7h/aI8vAK1bMrxAfDNBgzdVKqPpQhXwnqBQrFWOajIQh+kVnUQQdqH
xrTJSm8DMFed3mulXkEalsZnS8zWqQrvr42I9eqlH+3rBtUqIIgKeg1+spA9lHDuFKyqQJ+V5aHK
tbvMaVNUDeJncQaS/FDRbi5iFFvGPwkNF77OSuigfGnRtoiCs2KcBJKhvIemCggtSwfkE1ANDbX7
TMNlARlUSZgOg1W5kYQUIBA005JntC/0x/hBwDCmBjypRZIdxtKWE8EjTvEKckCr/NieWWkt5xtX
S2yxxUywDDcGMltm3uEDci4yy6nBpQzA82Y4Bwr/mfpr8uGr+ehKoAaqYxCQYVNgZm6vtIi4IMua
qvd1pmzj6XcgYjaMRoGeHuKqWUrWw601fe3AJlK1Zkk+Xb+EY9R4IKVKrerIjuLbSPMQGJuVZ3ZZ
oliel/dCRR+KGmAz894FJIRRI7VADY1d7OrMKBuY+DZxbzyWdaU0Co5i3mmz16GhXASqXlqVjVR5
XCTQ7IcacH21LRGZkmAia6P/yyzG52iEWJ3k0kFOX9JuPGvKGHGrIVM3/e0My5GgVkr+5MqC4pZH
36iPfty5uoEAWZiw5xrUgMD7wysu0n6VV7orYeid1bOWeYcTwwgLE8kThPNRk9mB9nro6d4aLO8x
Gc8TMP2uFJEVL+0GJLIcFSst0H+LNFWrBAZAAFWysX5LDRBObpgG/mZUt45CxNO0LxM82spaT8Nz
lIC7HpWcbmKq3K11uT7X/kS5HnagHv2QJjpt47aqUUwX5E3ReH972dHkcmn4P6qqsZMA9iIa61ob
0zGQnEbv4U98sPbSxsqWSuOttBh5w649dnX6OqrZsi71nRT97urgoCqw2EFX1OjF+hn6FmdB0ld5
XuH0A5SdG0CjL9P6WFqBhi64I0NQqMKrmYT73u/WUFHb2gSyXp3GR6P21m1greUQXKsl3eUBovGY
xJAuPepTcQAPmJsPYr2SPWJTZuXjYXgXpSElktL9/BgA01dSEa9LarwCERY3UBGZto5URa/uB5/+
J2dE6uGDgR47LysX/FhPbjmgArVuZIRkhWKZG86UpGjwoxgkLak2IOpGvS/VloWXbQrI32BeQbIi
NkQgKYJt1sg2zBclN+/7Am5fPqLH7vb1sTGyJc0KdNtQUvLWyAFimt710NCUGon59iTk/fGsZY+t
Sn+jUJ7SHPpGhkzHFB/VLHZg3tnBLD5TKRuYSiYmdQMHX8SJHmqPN/bOlXuV6Jv6iWFaimZebmlB
8IOpazQKDDWqKrhGIivZQbhgjoZkL3YvUvQ4Bg8gkmoRkys5uJFeXUuAKZRLmIQTX83I0a8xhRR7
xuSBVTrRfMr2TX43lQehQs8z/msRKIewNszW7hpOlHJkX7xnsD0NrOm6YJv62gpT+VuPNAdSFzc3
QB5gAhaNBlUV5/T0U8SXCnXRVHrEzS2wSapVTq/KgghAg49AdEIgRYhd6M3d6Nzs611JfWdCKS1t
mUyIGszXsau+IycsyblDQBjdcsTLF+JBdCOovToKjQ7YbqIKLGheFZ/esC6rqM+jgAS73fqs6UHe
msaPuF5+v7qu1F75snDbyElmquJFHm+VtE0h5hAv8uWELYhn/DrM1rnZGbqSpH8ZaP6in95naOXa
0GIGIrGlRT+3pkanIQXGFzNb0rb9/r2uITzMuTthARSkVX7pWm0VyZRpCuONYep0jUSsAAoTQGZH
vDAI6xq5m3yFaY+/tbxd3h3q7hC2Km5Tb2H5YIBC7c8+PGbdd3vhdynI0FUsQFX1VkBtYujwmK1d
YxIXRSS5TW1uQzoZpPOl56D5U2brcFg3iRMUS/1VBjLNebaS8nSthPA5ihtnxLzkLrcD5R/g3LoC
2e4SOtwFhppXYk69DVYismJ2pG91V5AO/xVwGtwIlTCuc+tfBIlVKGPaK81HRhi2D0LGsaOcCvPP
HFnUIFGlbt1qP4GDKcSxCYh2sT4NxXstFGv84pUb2+RawsNO1CVa/gqwncvTMawsvy/9VD9NYubW
IzIoqDXU5btsPaRy9RBDAoF15FemfbO19y8dlWNR0RQ8qZkMGtMXm6do+7zTLfgrMFmizlET16re
xOg5E5DPsBAU2lvDCnfLKbiVbF3rvn0Z+mI71Z5Z60Un6yejeTEgWkXWWlMcA0FbmjW+jneYgarE
eCu8vBbGKRr4E4llRnPoIr00Eon37Qb9ZNEa88E9WR3KD7G2UnwLfds3ulgKZRWq7UrVb0YzXkUQ
ecKqX0aFdANfce1E+fQsl3AAA9YxGuojXjyTLSc7FTmHFrZXHp7z/LUNR5T5shunpTp/0cuNxlmM
/7ghgxL8CHM/nWISwZ9iDKx+zbgLs+ZeyDOovfC9Tmm2lZE7jWhxJ71D+T8/h9UM9HbDAAVqQiMq
A5CGCLXL3+NSEjFdROBCRLccT/kqHFA8cVL4pVb3PuS4i6DuGLeyrWg4HFsBlxlyr+l6ivwNyUna
uYq8U3rRtnzrRrB+7eb5/I4Xd2sCFF/u0Ow6JeVdkMMnWtEi625Cma4Nw775kAtgB10ScFhEoxHM
m2cQBpvzxm7Mn7o8ruc4uQ1JykjIDFS2M9hck7Ly0MqqxvNYmm7Q/UhJAr+/MK4docBeiG9Uuir6
JYO4ErXY1CdPOwkN3C3xD8VXo3pQqSFLqHX1/fP3w11bvIhSKHRHVLAGlziJNMnqfISCcsrzI1Bv
SBsCNPZyk6C2EwOkyl++H+/qgaEDDCGKY8rlD+Drp5WbpjxM6uekDdy/8aPmveeF06AEQ8JvlM8N
cnzdTcT31UnlkgBMxIVBUvr10h+HJC7zPtNPbfwI1TnUEwdYsoYDMQErV4RV/ZmTD//OT9DgRe65
2SqJI84FgqbcKgCJvp+FK7M+C4KYc5XQAtB/kYWGcWJOZUczssNzJ3fE51TeNfU9RyZGAvL794Nd
C61oCWr4vJPx/quOLwx+pieVdvIQVM196N0gDxSfo5M6142DWb92MBuaBNiMjht4/ouZNjtdjsKI
weReXc0NqhTn8oC4Y1C7twQpu7JHg72FSRy9muNSnABMWNVq6F8xXqDyrQGGK/FZz4tfyisW7iGf
CSMcHSLATBcWFWRPCjsTT2lwrhCIoaYqe9sxRhPNBxH2c6DWhF90fU7QRdJ+IgM+YrM48lV/jM0m
btyUYkMfa25XhlB3NiW4hSqXVrLRrTA7KdWfOjd1TU7tKdojicjMqsH0D9sofljXETmu392N+Y1L
5Oq+MChJyDPpwiBE/bpErbyK4q4jnQY6ShaKvgQWRGjU4KMlbwcLuxd557X33y+Nq1HLp1EvZUGE
gjaB12TayRiO63I8y/0GKnE7QUTyZkzA34Qa2JxPfj/uRzh/eX8ZhjVf3Ygo0DL8+rY0jmptTAT1
xG5UJ6DocJAnuxqjXa3La0lFnbmkcwWmLqeu53c/4hYNsAmFsV0lHQDWFSgbx91jYFqbIKKi5W10
qX4MKKXrw08df3YZHKzFEm/A5CE9ObTGf/PFaLdjnYIMB3HXxTukeZanZlpoJzO9L6oDqlMD1RIW
IIpTqnGw1FWA9Pf3E3cN2mfOsNK5hMWlJV7sL8soGtXk25wKiHfQ2ZJ+k/a9oxXoBngnKPd9aw/d
A5AMO8w7vMYAGCpAmYDx/1dPMifjpimZ/0hd5BH4yiDy1VOhyhu+YSS0Z6BfKKSjToAgRZTsqK76
s26h0O5KDX1csz8IOYUciL7fP4x89UCles6EkGfRZvm6nuJOGTIxMZRTN/cmLXrAOISHm0alGz2h
Ljqi+l5io6EUWwmmvwAU2Zu8s4LwBszaXHuYCzuKhXqzgqJYPoeuXLjpVkXKvcxPc/VITTsHmtIy
YkfcvBZvPb/y9fmbZpDKukI6CM4MIO4A6bCWy/edvZ+qHFhGeOPz3RrwYvEmsiBFeWIpJ0VeRt67
wkVkYreqHmr5mBD5cPd//4mucZ/YJlgUUPxUlH/iLGSSlFGdJHSW2gcJgePJwO+VvkJqWgtZQgAg
2SKhUHIWtxqF9sgJmn514xnmt7o4dqBeqRB5aNIR8VxMs0g0nRRpA1LDOoJLhckPs/upL8+hj5kH
bh+BfOqL1zo5DTQyLVByVeTceIYr1/GXZ7iY+YI9I+S0pmaZokh/H4SdGvmribOexEmS3jycC+WX
1nc0pNtmuj5m3BJ1Nj1Yj+KN0OBa5vjlYebr/FM0JnaK0TceCbuGx33tAowyRvhNP1ExorrQea9C
vk7+DNafG5NwBdv9ZdyL2F4uJrWpZGpX6EKpwPkClwiIzTVPw9Sd/fZU5OKNr38lNPky5vxhPr9r
2A99afDxo9Yt+h/kLdhHfP9eV+LML0NcnM75TG8c8oLpDCnUpvDr7rqY6p/3quKsclOGSrn2SlCx
OfPoss4QrK+vZFJs1kWLLgvk0NdqlFZSJriRh2OXgABi1bsq6AJwfjry8+QuZaSADcUbuf/RKNh0
93sTjGfnZeuIlr0kHUPkKPJ6fJbTVRlItoTo4Iijb9fbcujbo6ghE3nUMmyuselQgZdjJooKaFji
91Q9awEdZeEoR2BFkNqv8BnI/NC18tc5QyeQQW6NjHJoX8JEOOrqaEshUJx4L1j+RvUQTEe/YtKQ
kR9HuzbvVBOgPClq9LcSgevwG4p+r2UrOeasphSZEyMFzX5ASiahoaZ32sZ3q7HYKlRcexhqHSG1
9SQGD/EkLRRTfh7UtwLGWNfgehjXK6sKV0M6y95T1xx+Fm/GTHxrN5lcYhsvdKcebnj2sxOfusRa
pnJNSn3W6l9qs+mHEcHXagl5Tk2xUqf2HklvWYVnxc9QPvcoKCrIouTi6Haeemeh7BcbgSPo0Ukf
fvVMbBCoqxnp6NfmUUQdPz036EgmbPzQe4sJZgH0BN15hDHUTfmDit7O94v12hUA9wwtMZI//V/H
GBpVNJNbaghoWft78IJdavOP9ZxqyOOcvx9Nv1KysGSRdEfBnQag4LyWP20/kMpGXwbkYEnlTtoe
pSKUgjceZkgmgEUxAfdsLYcqWWcRSgFou5bDmdoHkfBbbpirAvJJlL31coEEOos23Xc+RvfKegz/
emVt10nznkEFEZJTnA52ammO0ZyHep9xhiodass5utJUh3pLWPqc7kPO14M0jxgIwoR0/6JhbyKb
GQWbql3lgFPNPl7ISPE1hofHDLY3WxrzDikzKl3YylbgjGgAjn9RyI+tFuHY8MZdcaU08WXKLk5J
swz6NvJLGh71vkK1GfUbdWEJ7vdf5tqh9fnDXBxaKTJ34uTxYdgVlT9XbVWpBLFug4nXbrG9rzHH
IKsR8c/24/NN/HUZEB34Dehy/dSLb6Ct10KmOTEqoCLNX1ne1yj2CeCIst/VAAibln10qKaTr3Ny
UchTsADR/4tQSDUUTVTgjuEGePH+cd2XUqxRZwrNI8oW6FVWEiLd4Q+l3H1UL4sbn/XaxgOAJVt4
NVG2vYRgDTJ6R6FgaSB1PyrFDaWknljoQcDFxqiOinCLJHjtnvg84sUrZoPUVaSBpHk6OmjSqTDW
3nDjOLm2WOF70OOgAC5TbPj6YduqL8uio3A1tE7W7hA70s69eSOKvP4i/xnk4kVMsc16PfvfqQOi
Xqu/ADX//7fD5/eYv96nc8rz/FEE66PNtRkJ8ALDeME9gWEdPVjdjb13430uuwYtxaoorZg0mFrw
DcLg4Wbxa573y5j30/tcdtbitmwmsWPKQmtHsEl1t/YdldMXDsD3M0cEfWOsyzRM7FFxjJk7SEaa
Oq10zV+VPQXkAI1ujGkC+tdGPjj6eIL5uDKJRwg5ARaTb5krAmOgC29sQLX17SaxzhpqeRMqf72+
EPt+46EwNSJc2715xn3k4eyWYpOq21DWUVzVveFlbLw/QjKeZAxi4Ick4+TMKjZhPtwp6JbMUHwC
OOxtcCOkSm7kL6n6p6baXdCxqFFwF0Q8UqK7pPY2tVqu0vBhEN+iMFimmYiOFfYCAE6jGT9aUUns
1hi9bv1UPOmNSGkYKJ2MsmOm4cE90YmfgsgW2pmF/z6lh44kHVaPjCxCVAG9edI9ZTuG+PeAUCyr
teIVy5mJE8IE1YUfupksmVAsXbpFGuJ5DapHRFMRobR8JGBRQlsajcXM5p5/a1Sdmdql9oRisoYq
HXJWTniMarfNHKV18JzT/X1ZH6R27xO/JGsDSpBJjQfhbaeTbOGPSWRYzbKpsnScA5rRUl2QDgCf
3gwLQa+mcAXQ/KmVOkGi2VKDjwPSXgFBo5qWq6n6YYjPifUTObkaZxjLcwNQPXKMNFh6lrmxU5xC
irfJQqc8fc9QolV9aeVDFo5x1ojjnuC0dPTiV5ZXrl9XC7kBD8V0nqUBfwWQnvEvxBBnvXpCKb15
+X75Xt0o1Cwh4tHCRDv468Y3oq4xGrGmFI5ocfJQBvdslKA6t7cMS69tep3qN10H2vdcvV8HktJB
6SeZgYL2xCiWcd8rt2gZ899xues/j3Fxihl1x8gpdVhRaOEwQTkLEXFXMKXMytkrFuemMll66ilj
wUssYk3fzV3keTWV/vhoTjuZoOn7Gb5WbrQ+PdVHEfTT2WqpfhjnFk8lmW4R2A0F38j/ZbSUHOwQ
p1FlGVqFffOUVa59WugfMFRkTacEfhF09IhSVJYuqqfOxOYiCI9j0NLgISgk/FUVJ29R1KoA4UkF
UP0SWxYZFFThForlCuHGM+4K2HVKpuwyEFmq9KIyTbn3K4CcJ2Fd1WXJpqXkF/wugewpqbkUoMFz
NVk+HX6x39Yv2A/N/CbD+31jTucz9fJL0y1CUEWGUoac2tfVNPSCjzqRop4qzMNoQXb53ZA++UGA
TZj1Q7cOXUWZHN8w+Qb45dqF/3ngeZl/+pid3qZp4DEwG5mFBLkJ6urtG39+/n/eDx44BALghP/w
miI1CUa51FTUejBOHIvlZJ0D5acGCTKczmb/o1RB8QPJrE03bEL0twB6yxRfSSKtDEyc8KsXXke9
PhUj0o7K2q8Qr2/ve7RmE+skjRjmoSJJKjj13mrIVbRpVUhvxXs64bqFbsNUbOIoOFh9fwCmuMo9
5AIjXOliV2XzTKR5HhA+POFFEHDh6HEyWuAHH7rh1HlwP/FwjHXAnjdj6WtVFNjN8JsAmNDZuljW
UJNHqY4GUssMXUP5zQd7RhiZms+KzxmGqzSBXorH2/dL7trZArcaQDISEMo/Cge9AfouyRK+SOr4
uWOlZ6l6IF/QhidShu/HulbwBhb0n8EuDstIjMKsH2PWF5kfar1RDQy5Q9Z+PM2Ckz5GBmHiuwX7
kuhp8PGxTceNGo8nVb0F8P8Ix76uRdJlC/qgCdCDMPfiYSwvUq1x8JWTgNxpSepK+zKU9RU901z/
GVrPU4GyglIdOzacUOEVRWOCSoHZn+hZCGjsvDQgq2MYStIork2kO0tcNKOe+w5PL010AaYAUinp
P43aLXmMfzNwSQIFiO6iYqqq/hG9fdqwqjZq3AhgImJjRWfJexcpogTowY0f/WW1dnTNGYsb16r0
7znBsBZCabSXJabt4l4tJ8+Uh7iTT2xXDfSRrr0VVg9MfV3m/op+iQZCFHsfHxeXpn8oci4fb9OH
FGBr7Uaux4gXx4muIulDWK2AHQHJqF7smSwsZU8TKuFJeRQ2xb63sZB9ll6jV2Tp8axyunWJLjW2
TeYB2Tpbx4ZpY63ajblE0GhVrLa4zLyLi3EXrq177R5bifP0ZuH/LN1pd8ov6xFgKVRp72T+oOHg
4afkP6DmisXto75Fv+3ImXIocJxcT9vJIbzDi/1OsMtT50pr425a50tKZNtug5Bu5yKbvU9cb9sf
4hjjP8x2d9IJTUi3tUW7P/aH6M5787fpVly+npJDcg7XoDiCP9K9cj86sqM646lbSWtljbwvDEtX
ghuFEtQS+q1rHbsditqbwUUYZavfY7K0tBbNyn/obdURl6jybPITrr6b5i53+EL1uTyFP/yt+Rat
q5fiZ3iOz6gZYk9fPnN5bk0nciExHfsNViUr0x6d/pTuhL3wJOyJhsuXfovzrMuFem+6wyZ7nFbh
NnRCB6SwTckPO5b78tjxmrgk3/nH0Z7wYccVcQfM2cXfZQ3HDbfn8CAcjQfjoV+LOEAbh2Yz/FQ2
+TbcYMSyqVb+UV4m62LNHajtpBdraRyGk+xi4rIsD+F5csr95AjHYTV//3Rj7MYzAhEPsaPeY7fq
To7qYpaKKpG4xRTchuC/9vY02FY6wERMtv1ddpef5fv6lRACWNU6fAgfxufivkf0+66ObeuI79Ym
3Wi79Ee8QSLE0VfRY7D2D8oxdNt1swvuCndYgT90hNforZsdrHi0RfDoucZD9tJjLbzD4btcDhvP
hYu9yTDX4cTYvXQbMpCOf3mr/mBskqd0E9qeqx1Vt9sKSyR77Rrd9IgnNDYxouiL6A4xeRDsP5C6
vcdlZo0Z4zo/1Id4Ky28lYNvzzE+Gmt5ickXK8vfdPdIafLMkuOtvRVZhbLzHNUWbMtOnfJcAirS
dsyMtIltjFuW6mwP5Rab8te0Ed9idg0rcw2JbBk8N7vQ6df6AsfZJRXNlZktkft1QZ3za3JkF4Nx
TH5Pgu3tmxf4CHa2rp1gzWtjECYcm511NN+ql24n8IU0O3Ypl9yVTrQeXkxXvy9e2EpLb0GF2G4l
PJ2Ue2OP0fzZO4Z3+I/azYHNeqfcY/vpAIdaTQftXJySbX7X7+qNsM83ArsbIyIHo8rEGTewFNzc
lZbqXl3jHsFet1blenSR2D+Qhm0RFLnLDsU5fSwO8dovFozhyLvqUPArsvUNqiGuvCMP847WfeEo
y9Edd95D5PS79K57UGxAp5v4MXOirb/SXMEVN5VTPo6usNXX6Tpu8RaTbHmNhNtS3oh7cwMIyGnX
0hIF73W0zWx5Z27iNxo2r/Vd5eCY5eS/U29RdviZtW/jW3wO7kycix78s/CM5en7+BrvByzN7lBL
39MogBTwbP6S/sZuyVGE+dkyX2NU7Bp/o53aLTR9ATcq2sVrtVm8N3+1JTLQ2+pkYohyUnfizl81
6+qXch8/1q64yrZQ6rbn92BhuKZN4rY27ywnxRxU3DRvmJTaeKXy/x97zCberIN+JznSEgHn3e96
W29w91z562yJMvQxsvuXZHmUF/4qcKT7+kW4793uuXexcz/CntmH94KTwNy3ufxx3mz38T3wSoyw
Cic5oZGWHcaNuU5dwcnXSJTv5INEleGQ7Ks1sq7HMFgkdvIQuuk+dtOn2h1d3LfwEgrvgrPxBK3o
p/IonxBGzHfaIw+BDeJ6OKQM0G5KW8b0mQxiOT2qx+Bg7I295krz17VRo39VsLWcDny6BXY+AEte
e6IArthFeR+u01WBqWppD9wymVu5tVMvfuOst8LraW3aLNBN+FM+IpZ+EHfZAeXlQ26324QLQFio
dr7AZ/Dc7kBGrwOO2Wwvn6ZflAq9wzPliHe9XU42tBOn3E03cgz9Mgbn0oTeP+OyVbCG/8TgXVOT
fKDt/US3zoGnpd0F+26Fotaq/Fu5MvxLJ3OslX9nuOUGwcAt/KPnBkv03m1YB/4SZ60RkymOaGAA
OKrieOeES8MJjmxcNGjtOFxoW6Sb/HUw2e0+W2Arec/EVe/FO8ZZrO7H4ID6c74xbTarjbDT9FN4
im7EB//oBvGms10TQbUqw1u6hKflRiCnQpN5T6pjLOZjCDvkQ/Dqb4K15KD4z9LO3fkETe9CloT1
dpNKfxldXz7BRQ2taBp/GAueAFcwDkwOUTtYKz9LLuxkccRzwsa00EUpWrtRvvsA3XyObueRyY9x
tDE1Au5LGqKX120/pozccNF1K96fa4yghKPbdxZYOG3Ysws+5rPMNua8dagg3Ij357rEP88wAwTQ
Q6JXdNklEmieSmHcWU/a3Vwc+K0d6RFjnnYreb2sCHy866dxLsJA1LpMT5Za68m6Q/fmMfg5/bmp
uPoPputykPkhPgXcftZPltD0FqaiC/lZRXhh4TsmUtHBYnqPzjcypSub1ODb/d/UXSQnee9bheHx
SuOfWl1Axp6DANwUXPVew0zxB35AmP1wgt8Y9zILnd+SVIgEdI6p6aN8fUvT9y2j00vrST1kv42d
8C78iB4yW30wbnQYru0M4EYGAv60jxAW+jqQkkVdEGWZ9aQfAre3hYdkJ67V/2dV4+Nt/jPIJXu4
5VWbKWWQcVue9Ufolfffz5emXVniUCQ4ZUhA/pWS7RKa9VUQWU/VKwHarj5LdymGyMZP+bncEuZ7
yMXYyWP+J/yh/eTn/L5xhp/lH/OteCq3xHMhwUGJezaW3nf6BjlyzEKb92YXH/R1sdVfg137WN4l
J2MvPOZ/B/44BebmkDjfv8g/1byPqfr0IhcLromrHmHSwHqKd/TLc4I4+vE/49/oiuGoHWPmedNY
7rLYNQ8JducjfTOkfy4i0yjDPNFG86nZT271pm+TVWWDz3Y6ChCL4EbGfO0wQv9aRiuaEhpFo68L
Th8Mfyj8wXwiK0PYPj+Xrr4OV8bbjYm8dhh9HmdeMZ/OiYws1ij73nxC/8iNCc7jE72gc7XDV2wD
NHJhKKD7F8rbLTT2rRe8OAUBW09GlvCC0JRXyqbZeYtkM25u3Sz/aF/Mnw0PRK4X6kWs+4txQq8G
AqyE5lPiQlDapEccK5d/Kpt4zi3X6v5Whf2fLvPlgBcnb96pSSSkkfkUPofPMXnKsKZW5WQ7cGY2
Io0E7FgTb/L1rQDiHz+Py5EvNkUcjaEVprxq5Cb3eH+SRcLG3Wtrw37DPP0pfYp28JFugFH/QQJ9
DAvuEcaAoklUd74uIVUeBDHvDOOpteVle/DurQdE7px8iQ3wLv6BYocTbktHefHdd3OXr4MdjuaO
TN4RHLwHXHI2I7mPcU/8deuYuHbeQY3SZIJIIqpLUphZNmY7ep7xFLjyFvouj5KszFW3eNlry8bp
iH5v7KdbI17sp9RHvDnzBeNJXjZEqeSzlAyaF/FesjtHuYd7u7u14q5t4c8veTH/uSSjCTr45hPl
kqVBqhOuFff71/qIfS5jI24/OJKU8XSqol+/sSmVI+oFtfFE2L3odkgKLpMVecrSWwnLhDSN5PZt
/szbZF0exgN2Z6v5NKHn6VDPWMp2aJO/Lfo1Htzr9A78ygK2xapf9ovzuAlXmMGuqF6tmqXgKm52
6Hf81ypaCpva7heUsKAof/9OV++Qz+90sV3gRnYF8mDGEw+xxGObMsn/kHZm3alyzRb+RY4hIqK3
a4EooKJie+OIRrFBQbH/9edZ7jPOl5CcePFt32TvN43A6qpq1qxZyxFCCq3I+vtK+i+mA4kNpEDZ
HQiT5NN7VRDj6654roR6vbw8N2/u8SMOL6v1uEZrcLHrpuE1RKSlUhAzvwybZ5UgDDLeL2h/1T63
a+7ZqYzOg9pk232H4/9ohsPmrYLJ1io4vJSD5Ku54vKNErp7VglnLQ3AC5TQSVp7sKKrXQRFSYeP
8eQKmkH/vsWDzhZvJuGHYkr++rnFG1/Mc1bRuX62utCQGD8jGwIBNaJG3CdUK08eLRr47cYJGe0p
Pdy8kxM3qY1/NP6eo+ov4CxWtlRGM6+MJHoxt3HPx2LtvltDybXG42m9U+90MtnplGVBdI5i3tmI
Zr25bDZDlrToNR1nuegJYdttG0tiy7Z0G7Lb4I+7FXJgyEFbyobVPbCIrYblsemtz7/v+Ed64jV0
X+44N3TVS3Td60laCVEIcFAKcGujbEAGahOuvaNfa2VAqsRM78qlq79Y7m8jlTsLyumxfDuVkko4
9lr8YaQ6IcPTmdYtkAPL8lrj1rQ+3dutTjjvMHJP0WkK4RBZH4Q/sdtt0AKXUJIxc9WQSVfaAYPp
2MJ2GTa3exONrveGXPN2vHL7PaGP0K4IwT68yHSisJgA0Ul9pPs0ax1vG2vvjMPbf9eF+Qf5XE0T
rS8Ij0rIlbO2vh+dhn7cbpJaXAm1/jq4htv+aX52C90ZXvRjBAj4xgL9etjAMKfPRhHK4z/R2i8e
HRUvp/MeceTQq4kWS3dekXOWcEVOFxzAr0mYtPnDQh08xCrmBL6829Vq6eXMRZWVCe9L9ZD4kenY
7rNDYV16GoRL9DMUiE87JTuTs+apETln71Kf1YvB3nk2qs11Y99BPdYmOCx768G7Ss4fyg1q+JXz
B+dBVa7U1Gr+MhxoIG/1BwpsYSKmpthy1Hsb0buLuzSlM2oP+qvhm335S1DKFWnXoRmVMg3NcvtD
X2/p0HQxKyEapsN949m4ypt/rF+d0zvEKM95UkIygCbkQlUREKyK789WjQsl5PcVR/gikFOjCKZX
XRUuzoMOU/b+XNf248JwU2lEMwdoa0NDlFRcFZPYnsES8DXazb8JYX9UB6tbwtkuKxRHDXdukxVO
OxzudfUZnk0nA0WBLrso3SyDLhDI7h+FfnJ2D+eZWNBY96SanjCIJnSdOKV2lVbu5qA8TiwqiuMy
qld1QPU7PPD+5jPb9Haf1UbcjaowwK27IbM5jXxZU0X77/l7sQW/L16TKlHMgFljx+LufB/V2akG
TSMyryFdY090+FpC8Jqh1hWLi31ZVd3nuOaV++sOyjzlPpZ6PXyCEaPcBQJaFpd5qQcasXxzUz93
FCRJ2rKYJE+hr9Zyi+pWuSDqujldw5MVNw/NtHn1q+4hrLrnZkUi9WFT8ujUHLqKAm3WnF1wIV4E
xOdE/vtOXjqH+eGpcRNl3Bnqr/KR6fqBTFa85k4QOtjYNCdBOkwcNHHvP5ZrgGcCq7vY0WiLGVwa
3rZT/rzjBg6K4314bZ+76RQmcUa993LfiWBfz9c7KM7IXIlKaheCrDF46+n9hKcYvKoJaaBM8hxO
8fcZvdBR9XaYba7hWYeLIqprEvVy3S+loggtg6WJRfgwhoXPd4CL9ouTyaUpg9Ap/aEk9WWUvhw/
6RHd8+KxesHoXOupr7JuCQ7t516MTz6KMdbt9ZE2Z86Jj+0nJJGGUS+Rx6KA1aaxl12c9cu9Iw1A
z7p9S7oGoyvp+y5LzdTjEWpyI8+CHB3J22Jg2iYHG7CEzKyM8F29imRv0CH3+bBQNhGafFgf7Q93
MPgAA39K6u6tqxwFVxlA2hrfnjh+VEnFrU3UXi8LR7k7t6vg6oYYDodVydlB1Kz+rsq3U6XW8Y/V
paQ2i6pdFGoW36eq8LzX6FV/vIYl0uGVFupjE2CnyI3szXLdZife/Mr8chb3wVuk4FUgnLs2IrJG
GWwH4e8f5JK4Vjkb28IZKsn0dBWQxJCsyoY1Zo5e160qa3tU/bxNdBIK02qKJBe1LqzxaEqzZTJe
BkkUMug3cZ8JVLxmk5TWC5T2SwpyEAbdlO3r6kSHsTVi6nV8282SA9sBLD0VLS2szal+LRPqqF60
YnaABCag+1f8Lc2IA64AN7IknI2ddnbLZHwenp6SChtyFytjcG2D667t41roA+NjP9lNjNU+yLzC
Wq7bOzSfTamtsk+SGtfueYqpLW3lqYw4lCBVxDF9KAmUSmi/bZatO60r1AhXp3RsvnIS92c3Ov+I
2/I+NgpCD3cjpOjv4SkomMIclQZIw61bek1YR/s60BYbynmCWifpaZ3ZR7WNyOLtLKgt69EeivrH
Z+vJMc8tLdIBjREpcjyQ4w1UAdxdJnO6e2uICn5GhJjkFstvPJPXVv9rjnP26X5/Gto9ut7DxD40
9+2bQ+5/lfoVJ2rU6pmNElydOaEvtWU2js7OPfqV/sFbgHc2ZyH5b1LdWR0ZtEew/diOSAk2EQls
R2FFnFq6fW2pXGwtKEzSQS041Y9erYFimFdqG1TbN47e8U3Y8oNeiJw4a5aYEi0SEK78+bLd7e4z
LT7yPA96m4uYuj3KxmMBHQu+gFkTSVUm3X2PxH38WlbZglgvjFekwliUtUE5fEz2Y/0kCLNuzbh3
htElyIxlSKDJSxEdinoxeRcQ/wy2SOjhKSBghUDfj8Z7p5Re6ZsyOy3WpZbZcc1BDOm6Jv1+nd+i
xglA3wjQfzyZ/Yy8drl+gDO5m2vdbe/Wfyb1vUaRVkgF12mQ7Fta1NC3dnpt7NENvrwZ4ZcT9X3F
oIVBnbGyvBRvFnPG40oHS+14LF3IMVwOVoTXca40zkSJFI5IeBREiPMZzT7Zt+GudQ7Pu/njMUVD
0d2b1gUJMNDh56OzO1n9OBbZYl7be/vSkC4Ci1iUcckr4mbRfYvX067UUdYjiX+s3x3qetLlBYvV
2NTNGw0faGnvre0ah9KChrDUCFC89Oy2P/rnrZVYtHuXTx+58yubmeRhc3jrPjMLMZZj9NbFfWVW
cqOCX02foSrlf5Si5/bRvnbK7sfdsxzu2ruG2aF3+uo83g2TlbaIkD/eiIJ42Fc/cm/uydcbUQtu
R3tvHyw8F+8wevZq7Up3Nii1DNgoVazg2TfrMI+8yCnJGqAPOF1QCgxYBOnoZhe7kOpaFWePXTQ6
iOHVK4OTX20WA+Qy2mhOa96+fRpvVvB3gm1n7xfaQObuoZ927ovnJ+1Dg3VYaqfNY+/WijtUIUxm
vtFOR7NJdVJo75YQ2jtpIjZeCg/EaKyDqK0FNHTuaZPd8OoXP/TOc7z1deSyolatcwi2AapdA+q2
rE2bx900nk3TO/S1XtSKBnHz4VZbV1890G6wH+gNDTLAzUVYtGHWU0ub7L1avxpUIL2cfc3XGtF0
9rnuX7q4T2bv6p69Cojl1k+Gs9azM5vWoII49JQeV6fnMYMVao1SM/ZKC7C4znFZdvUOYps9CBB1
s85TN2kY0qaTe6/cvFhR6xbsg5t/GRvuup3ahltslOqRU2tHbtqJXJiAdLC3a71dC67Ow00aNJ8H
OE47e8X+6l69s0dzBT9x7t6xeYV9pXhC8fww74ThstfrOT3IOVI0aTguNCJOGi4K+Gop8N61rgJA
QGB0DyXdbkG4CAmE+veyo1yKo32RkoI3uRPD6XQ6B19RP7aMRP0oyFdCPjDFmP8KLKlMaoC4IRUI
AoUlEW6tTmdMOy3rIi+8BUKpIWWck7UDR9+uMBgJH4cxQwfRBtjNzmyMFOd8pZvhd9GmF64VFpC3
3Yi4/uQzPSAcSrNlAnpJ12U74Znm86Mw6gXByhR3cHX1m1frbA1Bpni6cQ2AI5ELWAV4YnSykggD
tvZgo3dIR2SwoXE9xTwR47vKaIu0SRt4fk/9drFnWKZlWJzSDTrJL2AwyKIzNNTbTqcKeQozEYY8
aySavY1cQk2admjny2/o4ibG3pgBMMVxCLtBHEUzEj012FGLDzE+W4pYeLFvcNyeVlmWJdIWPC3W
SC7VOAM0MpDwSsS8wK0hZC0JlImPr6LC28zq59dswV/r82HVegrw3Uu9p+ZQPdi6vrbOnvraTgY4
jeJIWkz9jTQtr1Q86gQleJ2pKNcnBzG6CvWWowkdeWDfXNtF6yT8SISZDPE03Y2rNZ4Ay081L8xE
IpW/+2/FrK0ttDRmxlo6y406P2OxWPYiO1wGwSIYOeBLo8lHKtqTu4RTiWesmF5Xlkvv30MqMGq5
XCyWaeMqAj/w1fF7BsLjzlJepTr1lo1UTEbBMvDbHzEwlbrBVHw8rNvrpcmPmfj4gKIkaDovU+nD
ImTKrQ1DvscJX6pZVzfKEC9Qz8PDroq223ZdNjFeGs11IFfdGrWmyQsGt9QmR8+0YokmEKBYuz3x
0cLntSj/r4FAtPT1PtyY6/bdxgHOS8GKrFV/LQaJNRjs62vuaVIVV/spEY8CT6cexymLUdAMNRHS
Z4RxVLMqHNZpage9gpiybtVQr609N34VC644Usb/xOsY8OSCyE5+qhsjgz+za9bGojG02DYiCbn8
9YJYZB/I30R1uFaOaZkh5Es2djPzjOalMbOjuvpmwSrAH9vw97//V1+j72z90VADsrbXcKriblFs
FFNJfExiYUzVDKqPo7Xzz+4Tgtqs8XSj5qFR7VRYusNCl/p9f9uNl8+u2a1Bq8O11cNaUGoUglpQ
pSSqVwRXgnmWLJB2hRVHLLER6TAJyt6hd6zX3FIYt2/+6eMWFmHflb1KI+tD+JkqRlzJ01rH/q5T
bV9deLE97G3cRcwdczJJOo961Hz42966t/WqnV2gtbbuaZD2tqwZ2kGB8K2HJ/cwKHmmc6YmHWfl
MSp1iv34o+RrrfOyFjBQkMezERS2BuRZUtepu76L45yvcvfapDKgcMTZNvZQ706t7TJdznpk1KHg
nOuYNJfWZg6rp19qKDZYNtInu3kNZthsdPEaz6DUO0/+Dv9f0jI/DL8BMEJXkzKUiBzmdKMiOTpU
bxh+jqjhGPIAh0ZC8lj9DbLG0aH2GtkedUovWFV8lK2yhaj161zQHHB+0V8dZHcmV0C9vBqrB1mr
1eoiPndvPP6SAu7zN4z4FORvaGSQN3JwjnGi09klvpfDZHUda51N+z6GB+02a3U6h3u6R4JhSj1c
Y2+RG20jIoPPDy7xjl2kvbuPHIIT3/fJ7qnuQ4ffvflI2ppinA72/qVeYlMUXJSp36TtfokOVM+h
Eq18QR6AQHPgZxan0fZ+3XJNgVQ6E4ZF6azlXBkAdRSuLYx3MBld7Ys1ARUeMDH91eomup/vstP6
T7Dy273kQZhtVE3v9xL3MhwPkXoQ9bkytuHrM53mX8sFu7+Ty+AguJGiGOzqOw6ITf1dxrT8ExD6
fi8qPvmCyhw2xcLmnHEvygx7e9F61nHnvYfk38MLrkh3HIZbXBGMtwKLsTR3uWvepf+Uk4n/Osr7
q+6bDEX51yXyn+mq5PeWoUVb48ZtjackVaAq4wqpwxk/R20ndUpX2UeLACtnt93+oN9trGbyc1ix
Py+g+FRiOt2a9ea2Kj+jte+jpWb2y2hlt1vxXEq5LQN/TTkb6kXdEq8Ow9NT99YM1xJDE9cdBy9g
4KpTnLNduO2PycgPAowiP4cbE2KkU+Hyp9HvGhNlWz7/PqJq71ZaDkPaZdfN8bBXK+2Mk6acNSQx
udnpKxeFGWxEYuf0NmKKq6O+GYlAmdtAOQpqzGldqRakG3XpPYNyqnIa/g2/MpMVpsBxSGORPCCB
wn55iM9PJmCozjIsJOnsgzzI2gQNVJqGruETr/7Z6vZgkMpGLN/M0O97i0QAHS91BQ/nYtTt9rkr
1ZKqHo5pw2wpz5JlfePJwuVyGSw4cXu9nezVpNNzV0BRMIn63TfDXv4JUbNMvtyEWkZflskJgbqY
dsA6m2qYiNa0M3+qgau9XGi1RvAZl/iPyx5+ieOU+pMPDpuCpc6bG2s3hlZatT8NvOF3CanfN/yX
e8vtrH0Wa8UjvbrCDn60mmSKDF5/LwOQVGdJAFPC5/B9R2XG2v0Bo/TZwL/3lGv+qXzze1B7Ay38
kA6jmIsRQyaHSQMdLuVMkx6d0sd1pjNtJouzg5fPEJ0be+n7nMb4nExS19OF56nd/fcu+WW2kELB
IJI+gnD7ogp+ma1yqXa5zO4bI6T/dmFx8ooXWan/fYlfwG8EL9HZMPmLbqzF3PNFp4oelYqFclgi
GCCO0btJs9JJ/A10eO2Nrfvteb5eK29e6bhqVu7qWs7TLzaPzdub2Xp3gRziYRQe+r144QJl99qc
EdQUgr+HSxnjnKPybbRyxtrYz+JHlK4NODY3m7opa+8Tesh3HebVff5xmRdz+MvER6djfHk8eY6H
+1jRQjtcbN2n/fej/EI/ZsqVromSiK/pxdx+O8f3u3E3jHIIZmyZ48RNlieKPqqNdy7OLwQWdSUS
rmVdLbS8W/E8JTOmxcS944RHXo8P6Bk9x5+Q4XA5nIdvHu0XI/3tgrljDh6cRgMPLkiQboh5T50m
DmET0V3/v71WbhiLleu1dLhxLY8DtSAoDVteBZafvsDvrOZvfvK358pZeXrHkip/qGsBaGLQr9jM
jcBuL/228te9oTfBLXtnNv6fpfKfCcxZ6/P1lp0Lu1o5jH29eWmdAAhMSVxmld7opP8ooeW4/faE
ama/rPzng4a2u+2MmVPAU4KlJPuHZez1gBOckePbKk4fuH24J+/cX+1nYuv7xdXx8uXi8elx1GAF
KJdzCiuGAV6CVnwMVqu3RJdfd/iXLZE7Ch/Rbl+6gWdD0FGOTyfssUDBYuxUfL6bvpJagj+Oky8X
yx2LxdPzUjjTuSkEiML7UK7hlOVDXDGaTEBiPgaNvzfgb1bz2zTmzsnjrrYrHQ5cseyMPzHRKpiA
6IJz9/LvcOYIIOyb1eY/JrTff+Nt/WoIyhoNTuD0VLRibqNo532alPeVMpQ1JFoaSUkk9b8f8RfS
MovlyyXye+L8MItRlUsQlShXO+wtl3bN6eMp/X2ld8+S2xK1R3K43stcSO9oBPFh4SGr478v8et5
+eVZcgv/QeeULKYnElnVA6Dztvf32//QkXzt6jJ0jQq9UPg79wi6djVmj51WDg/BIQT4BjI7iyd1
jjNBK5Q34/VbFK98mf+7Wu5pdtnZKK73XI0zZDplG4M8gskRAfz9WL86A1+uk9vDUYzofbzhOmdr
5tIXWerUSUZy9fdVfj2Uvlwlt3n3ldN5vZ+VyuGmZ8BUTsKYutD/7hK53boxNvfjtlBUbtO+TWVw
80LJ6d+XeDNW5Xz0o8Wz637LWAGoUz8OigzBsAa/7b+7TM7w71XvEdRZGKyPfUOHRG5MzZUZGNbf
l/l1TowSRTqqdwt0lZyh2GzuZvnwKIenz51n2sgElqgd/e+ukXsUw0wj/YkmLpT9PYlhq9A1Pqry
72v8OitfnqP0/TkO28P99DTAuy5DnZBT7sIt1GYwJ/cx//tKvx2XKJFWGDMlAmfouU15uZrZVr8e
y2GhY3old+fdYBgNqCDvkFNdbr0ime83I/gLrxBf88s1cxuU7oTF585M1AY9NXULRUa4PfKpSTLV
LRSq3F1fm8R21gRLBGee/P3IamPmrO63q+c27r2q6Zn+TFkkvoJa7/IpT867EPE335rglAQvtg6F
wkpuXLXZ+nArmhlXse71C5k4gEOVkekFKjEBFFaqk9AQWKXh34/39sq50Z2dCyYdHc/KW/Kmc2BC
Mhg7kmtn4eODQr/AD30LFf9iqb49bm5QTbO4iwsGj7v/qKSkQN6t01c8/2PWvoxn7iw09slDMzc8
FaGDcpWmGf6nwmFxslVuBr8lFVUSOeoRSRGJzzfj+pv5+vqI+UoEHbBhU7jyiMqvUM6hQu3v1tMq
kBYEr0mfsvbmmm9G1cydNVpa2t2zApcsLIqT9MN8YyjfvX3umCme17NZsfZ6e1KRFfEualBr/I85
yyvXQIB43J8P3r84vHtw62in+8au/AaTfJuUnLe3v+4uF0Mti8pKH1FxTMId5mTrWIArJopvI5GX
1HjukeiBQuO2GpqjUBZzFiYt1Q6c27ViWGjcN+JakhVnNigcKPo/+JtG2p9tncQtu7Sr3bQprdRh
ODwcfQK5deuc6qeNuA21kNOuiABiQ6cwg6RjkOztiykr01NmQwylU000Xy/NyaFbcG9htWEMi95t
XgvXg9JoPT3Ob11+qjKN5uetiMfFE2q3sryWJ6xqgvalWG9F5aMIRY1SzhsCubKCdgfJ9fk91C2j
JJ6cQ+RWYeaSqtzIDcmytUgvogSHH1Cfr2xkmUQoaWSaStwlvT3iojhemveiRNpng9zjQ2Yxss7W
xWxsLs7atGrswUgcTqI4ThKVKjzMS5pIH6KUwbppRtBrTwvk24RJ4hnJWLqYJaIwvdSNPZKRtHQT
WiZMZHsy2hCK69YihbenEaU4VUQWnJaJBtfNRT/x78MS0eSfa9SEiKNrCAgAuuTh32u8rabb4kZT
Tql6qY09R9VFTMegwN54ShhBTUsmOvOSVCh4eGyFZM1V1Qb1LVNSwcDzKt3cDDsdfvZiEzT2lvAN
FsGSCHIBjKwQU5UOUXgHILno7hU5IVzXm+CW938IukOxV8SXyaVcVF5F3UoHbZlIOPw+3yH/FEJR
CPcSLGN+rzN+vG0PVENRAmAH9NQ5yM/Om71AwdUbAPeeg1ya5Ti+Q9kNPxAuX/8Ezl6CJi8ulh8A
GoAvKryZKJAH7AF8H60NloqfXyJuw42fxZIdJZf3Rk9lUlC2xKCQnnSgDsRUn/jA5Fexaz6Ccv8K
QL1wFqN/JAbiWLAksA8P1QG5wg93XaoXhUpyuANdDvjearVa25vOKqW6E4PY/UShyxp+rj5BuMG4
G3ztQlLxIrozG9vVhUirg9PrvPjaZ1TvqkzOqq9gpH53BTXAunhmc9arGSgd1Kzynt+Oad6pbuET
00C+YajYNTfRB+fa2uwZdWEyEVy9n8oVGdaadUOVSJV4fK6675Cw39JVpFUr+F00caIhSO7ozWDx
7W7qHHkunkwkzdYymiegZypP48JC91GwVTxwdiSS1TRDvstHQdDpOIX2eRSqZatpF9F1R/wnlhuk
ahgy99FEjcbbdveQTxJLQ6wLUA9WkuqJLM5LjVzBaLOTDAeZ/b830m/2mS52lFIo1w5oPmeqHtHl
vNMqPFAE1999wNWmh6C8OBlaV5tWNbx3a4ONX2gFxXrWjN21q0QoakENJZm/7+S3hM63O8kNrfao
mLPynjuhI8TqNny0s6l5hsgnL5RNRJIusk9aYG/l4yZnhiwU5Yl+tjdR/JxB1RifaIxCcwtxo5EW
Q5XaN8NZI0W+dSiYYEir2ZuR+6UGmGaIJQBYInDVgj7n2TxPNS2pzqosBXhom946LIxvbcO7N3bL
qAs/bTJLaQ0t9BZNYcqfWxrjFuljDGv9DuVRW+76cSJN1U9SVhLrOC/B3ABJolrljd+s/YZXKZER
euPC9KbQI2f87sa6XDgeNC1ch7Wx5l9atDEP973HB2UVjo5mU1TXw+sCDU068WKjao1Kez8y0Umo
9p6TcvsU3nrZFG2tRF6WGiZlZ5VZ1QO6k8+j1savdMqLWadEE0KMRAY7exNWOrMGKUWXYmA4giz9
k6f1ssV6uIdvq7tQlDxkDFCqynzqBILKvOBUrUPn5qD52alaZZGEDx8zYqzQh7e3dfWDNAJ27qsy
PMuYUlEoIVDH3IdTnV6gAmZ21Y4b68ahVWggSOZU2+Ykm9NL3d02q+1C8zFnaPXwzZpVc5xzK1Di
KOrUninvIi/GsTH12e6YHTQFWqmXMkBzeGVzmF1h2FP8NSeg/mwy+RgMzhyd/1648urP3zfzivl/
3gymUkdTlw65OV/+enpG+tXkZmDdcT/jkjNWsjrzMJGC897BqvQUM2pnPwWWZ1CtDxD5V7yDg3yb
GkUs9LexIUGBxg2FMyT9+P4X9Hd9rZ2i0i7Twv0QqGW8TsWOeg2s0lHe8BzazzlbemdYUP9ROGul
801rv6R1ers63UDmXmxGtea+s0XEZbSDRKwy10/Q606JwmXMvF5/WvOZC4UPsmIHY3y0AliZjP7x
lRWZMxNY3o2AKCx7iVz2ggCbB63BgTPW9h0KKhibR+vizHEKdnYT5ww2D57Ck3I5/rq0Yutg8c2O
8h+AI3tP3gzWo5pWMrpYS8f2Hf9sj14EIGiKR0muVbkRwdKUjlDJA2wbhLV/ARz/ck8kM3ySnQNS
6W5fEcpKvOAGnCTfPklKVNqTCUBy24Vwxy8O+gP+qbh0wPT9tb3qfyhWniLuleo1J0GnjloMsO59
MwoUoQ/LfRKDY5B2aV3ucbjg51KIEOOfgkZE8noXyItNs/d1ny/12x9L8Muc55Zg/FhnpCRP7If5
rlEQmg/sH85bRemZGH712kJ+MKzEVjnmWK76KChC6lOUCA8oHTx9Om3hMRF1J+7OZtyZav5/WpFo
J1IZtLEZYT79L32T6S+hOIBi1xEi86FDjUnNFNEUnW1KsmrQLjuIQd5JfFwkZQE0hr8weJg6arhO
qosvPTDkRrN2hnwWZSmyKB9BsbxhRDJ2Nc67tcg+teG2IrSHTFe4vMDF+qqIJ8VJvRPHTrqExYYk
L0xck2fC8tu0rKwbL/aRIR6SrdhSaToTci+9l+DTFqUJeUyRFrwuI4DMFbNcRChtQyEg/3gpBVgP
VAP6B4lLA/GxqYLjVO5gMeDY3IRpvSON/WsZ8GPyKjDcCZFoUJKPkdamWYgj467OD2pWLHqdS4J1
mLOZNLxTZ4dqZgffuQRf9g7BpCThiPMvFVD/exmCMpZXeK1Yxq86cqaJPYVugk01Ex/bfuIc5Rau
KIl/HzBFLVzosjBkXr7wQrFeFV12I52ADGNVZEgDUv9IHRfq6U314x/k5tSZxdhEluoyjsvIWprJ
iLFRX1YjxdIX5QaKC9YJFcGdhVSvde1uWflsKXxGxV/5+/x90Qfy46cUQUqcdUW0N3JJkuI6Od62
lVkRtpdKzBKPsFQju05o0OI4Tjh+4VKNnKDJ+g4df+SrXI0Pw+rDXbEWzpbX7/Y/7EZXbYk3d1dS
W+/H3TGvVGWDstLy8PtxHK+P8Un1cwdeUvfmDcdsNIIZEoGOcvmV8A0kJdg9XXQ9/x4aisneXD3n
3MVGKXlkMc6SZXAIQG2fkr4a4/hD1249ZEuRQbLX0oJq7mt1xKQVPYT746i9C5bdEV78nMNYmVly
EHcxGvm+RgqTxLeKllSspfjNfBWGrMXaKY5f/L42OoYxVNR/3EuISw/RV6vNnxAfKD5Zt9/eNdvd
VZcziGhS2fBhl8NoyqzNZFdHFrbL0ez7C593tfurN1NDk9/fRodGbRXKghD1Msvf5ya6pZdj8RhT
EafLbLUdn0bxWcYU+lbknVabB9ooi/LOSktWTA0kJz/xeL3CJj2L4jCikpHh2KNdqgLJF6f5HxWd
4HLyItXMIDgrkvdH1qT6MSKYO/FZJ2WQtp/2x6F3Epq8QvdWhPUPVZbjDvjsR7LEBuKF+l6xAZHB
fFGcFXO7ygmuPqtzT+fQhfTOPwOtIAx0ejdFUSC1/fcq+ungmLBZgY0otKb3d+31/S8eRbq5pydt
rV3C4rTW8S620b+t1mf72jyFp8zaeYZfLgvo9KyE2CLomgWxt25jHtvJ53NYAXX8UE/Lo6NE6Rc5
l2DAzuZ0h6oFf9/qq4vNt932utUy3Rqh4FItlHN+NoX4ej9cr5fQ2w0rrRImyD8COMTWvaFTGSxT
TRZsOoD5ZfSDxjp4SyIGadsYJtbqBv3p6htjrBbnKfKqFwTtUUX1jXep0H+Up/x9GhWaA8OiAx0r
5Vbe8bymNehlfwmhrylqIB9XixrdZkb5a1nu1HZIECo+WHTder22nOVbCiDuRXGn8XX9/qr3QK34
dayMh8q8f37qAUbqtZkATOaqLiBGZgvNDhyrGCVdWpe/XgmlDXuJdxoEVBF0uLyncOIbxSLsQFVy
UsRgzsOlAkpiRVdc9jgTbhdUNTR4qXz1Uq9wfKmXWu84dsAadwoCWPr8CKUF6etsUNZkgl9EBw1M
waDvtdTzepDduoptNlb1NiX3bE2v1LmNPe+zrfz29sNSC0jgMo4mCV85I34yLXpsRseQN1XO03m4
4/Gn7lJWbLd1qo7xqj8+fA6iS7+E5ULGEqlN+N6fB3ASDhmG5R8WrjwBdZx9et2sASuc6mI7AUUy
EQF6l8U1foC6rEiMEtEBkhxkjHIzrZuxeShsmem1v6UmW+uclWschh1SuoifNWZ+gXroCscqkBP+
LBiS44x4YipFFNbT7a62NvzV/sv/uAlX+S2Pd4biR9CQu0tlR75sce1uZNl6z10WGkWJShpeAvlm
/OkTtScNBGK775o1cbzmT18Ta0hxv3J5aFf5CmS+XHN7NLb7vb67hOcFdYSZ2AbPMRrFGZ7c42bF
vipEG0bdhIIS9zit1SMvc/YVOYvcLYXOCV1jEIG+Ntc7Pw5Ok6en986jJ2LUFYkauWc0MuS1PVAh
HYnqDVLMy9tNHHVB3GxR9zYvLHX2Tvc0JKyNu8CplyapvESevDMFKGuwDU6uff02uiEc8kT14CIP
3NsnwTbaoI8SXXqtW2Zt8ICoP7s1KVgu01kVOKF1to5DejGH5kZpZdybRSp2ahIl+PnJObhXAogR
6Eg2ijrr7qORIiRerT9b9GtMZWwnaOm8kZQ0X5bs53nzn1WYOxfN5/0cbQrJhbw1nd4WNzkuIOg9
nWrgrLMgwkNMJL59B5cfr4kjAL9oyFESy6gOyLjppLLb6EJVYjniOacOpP2ThTg2MGiCsDnrWfmo
nYeNt00gTtmYMutsb94Ot2t+qG/EwVKVbxmOqHIaKFu3FHkn7M0TLqdcWbU9Sw5nAK6CKvZZs/Tw
GW+iZhUQJJ8RDVApraJBbf6qelJnJ46wwn5Bn8cEPMrFW3fWHR6HI0/3XscmBVIKl/63/yELJ64m
bq29e7DUzagSPEJIR616dYPKpzHtq1vqXKDlj5Vywl7QoslVh44qKOCtVKBap86wt6XGYROJAs05
JJ+6xM1bxkyVV1nD1PJUwV5HU7sJR4F6MPDmDsHTHMo9z4EMPtLwbkadKBoWPJYXd4idkEE3WxPC
U+VwP6C4U2/1ATLMeejwToS6dGeygAo5y9XbKi8EGHmkSnzFiCqw9k76KE7gV8wQOrtCNlMO/GgH
yk2U8azfbLQeGTQCvB5QdzCzenCoPj5SvK0AEnpnrqor4XOPHPy19oTjSbk2AQVwotcZE1wRLvII
VK4FIz9Ge3uEdeWlivqUZLIhxhCa62tZJ3yRnSY5VfX0CRC0moXheA1bajhEd9dQTlQYFgSr0RSX
7qEO8N6cq7XCL6kloqZQWTLiFsrVHIo6+QkgFbX2mrHV0a2aR9yq7lgtDQX/cHa9cP6FKvZTeARx
gIqCKV4A0VYuJi09ua5aiSF7wgyQqDabz/q9TlUr769+cU6a8lUpmBE4qeAJbXfGRoXBaT88eEbr
iiD7wMW0lRolr4RxeuUkmqqaQ+PnVOmLWmow0wH+Z31gGOZB45dSPtNThZcqnqswtFld1X3QEGOU
WSM/26NEvg+Sz48kOD1F0c+ax2DdMCpCtrzP7ofu+tQzEs0PqgV5n27Qi3C2dkI0vPr04KlltvuU
bXp0K5hjjh/bpHWkjQYP3xl7Q3zugb1vImg9JGNVJIyuUWzaYk7HLTVv3a7n/g9pZ9adOrZk679S
o55Lo1ADkmrUrQc1CBB9j18Yxo1AINFJCPTr7xf4nDp7Y1/zcJOduTOd3pa0tFY0M2bMeCUiBQeJ
sf8kfQ5enNE+LmlESOGABIoygEJ2xxCSxiEwRBbePQQYiHeEyAj2pbSA8kIAcl2wOJIa2lHjVg0q
Fcf7bIkkxKZOuhhGPQxFTuSBrYBZh+HoEIdRtsDsNAj/R58NKXEMiE+mIV9kTDR/79Du29GXaPOJ
PElEB88K2IwVkszxN6v5QA2wrf01uonvDrFhgu6xNu+dnmAinGliK3YnUAlgy+D+yNwtHntLqwZ3
1jy1ey8raToCndpjYaKXK98vG3WLQBV6ZSqTGmiYFEcLojWjH6nfJt6ZXd3+3VqRB8nnRkstIRPn
4f6dfU5k6cqZRt1e2ggCErU1SJwAZNgTUMav0hQRhoRaVP7rUE+vjWZv/II6l2M1l31peJXNL4eP
ypY01vQ4JvL5uihh2XQaVusZmc3G0SgMXJsrIsCNH8jJw1fInAOE6zhfYgzvH8GIMBCJGKnx/Vvu
jBGpwUndjjIgf1RhNbD1xF285PcpPVB0abG4Ajf1DrgJHhSj7Ae1pg0ZTWwblTQsEZ1IC5nYwOPx
GGJr5idvTg14tHFAGIPh2ZF09Vp6cd1wSBoFayRHHa8QBANjVB0nHmHqG6rT5IyK9uAWhbA1X4sw
wjuMcUJ3LeM01m6g+MMSAxDzhEy78IyJCJvx6w4oZF7ddnQGtWIKdG+8YuUEaZqz3PP5gMcKQ3FH
0mCNrQxDgnMpqN39KVSSMET/AsSKctoI72U7iS+v0AMtBTK9Y5q4YqZ4OHUB1YRkuD2ycZgW8Z58
8HKxKRRC71Ac0zOs6bpPzNOlugcMxNuqtWgoE3PI1hR1BLk7aQW/uTk2ABJRuwAJY6BPzF03DEYK
1Q9UCiY0AHAbDIKgoofA1OC2ShTXAK3rkFY2N70NndU0FWkgZZE7AEW8/2U277CO5Pc3zNDGiwce
jUiUHiN6eMGDQvmBNyqYtxlNqSulL5F5wRF5jztsAvm3z4032JDwNj4b/NzBlG1xd7QYA3awlHUJ
E2QvNHsrsRZ54x2kZhC+s8y53yHEWr8vB8xowf2zgXyJZCSgQLu/HsKwxogJBIU9A4UafQJA8Bpy
XJFkTxEs9DHLzsrSsyMQDbnCQPPBlWUzrr4ORCIe5H0KtgtUQ+bSmaPYKC884xUyROclpEGOgB0M
WBy1WE3BdAY83zs/MHffT5hfTNw/zhdbt+T4ieMW3A0AbtgTD8ouo149/CBB+OeFp1WPn8D+ufes
SnflraUF4mSFUqO5J5r85Q1LViNPLXoByfRav+DOCtGGbRXkNUzuwfpf+drN/SS/4mXykX8K/vA6
GX2OrEF49ZJuh8MvcBEyCaNG6mJ/WZCcuGbAtgaT+QSRUJoGSgAN8CObK7KzJZXC84gSbTmXEKDi
ptzXVxrJ6uLkWUsBMW/urYVQMas/HVArDjn82+684vKq671Vj8CkM68FyJ68vIwFysOTExM5HO8e
0BlJYo8gijkqqAN8SEfVWMycPPkNP3dzd83K/cfL3IarF/evnqwJXyUAlwUWchmvjSdh1208hSWS
ZcyaNpTOXlyXdJvg/I6jlvwEU27UctGjmhL7CZIsCOt4ljbsoR7mAc92L00o/NQadZ8qg2pgGBR1
8hIJm6h8zIKjY0FiiJv3LekF2yDqvDkoprSk7ZwJa/L+2Qr0Y31YzfvjfdAmUBMNxTeJOfxhgi3c
8kmwEVyRtkE6NJsKQoeytmJve9RLsKEAeLIZTG5GHvSl8F/myEK1A3ndbX5gf8buwt7zEBLqJlx9
z60CzhOD5HW+69UOFkye6bfbPrm9oL8IQDmiL7DjHZR1E0zQCrgMx630omD/ZjFq6ML/XWJ5eV4A
5F77QpHm6HIex/0MDp+YsbePMULRssfvKhMc0xUf9sXR6fD65/MD8gxElIt2n0Wg9tQbir7AbCj/
OZTzuCKcU520zp/ghLNRJYjlNjRASuK1F2wAW+TicSK/BHMqoCYEYkhiJ7eAFkF3OPO7rwSS7UWA
DpnzlohZIbps9tHOIgaThsF+0MSFcbUeZ5I1rFNTjmfROBi+CeAhyMQs+GiyagVrZvWWG+Qpquia
OzGtAEuUw1T32LwH7EDP0snLQas5rDZ9/Is9CpVqfbWuV0bLdq1gby8bVdw4SjpOXECMEYeykvPM
6G/OxtcZuntQp0+3UbvdDBI3AIhVWyZuMUNjmpemuvcLTqL54UP/RGkLL9qcqQO9o3wYEFRSdFw0
em2yxDmEBAHw10GS7JjQumwUwQE3mli+7Y5Z6DEvaHf3xSwCf91PGDtLuHscDv4IpB42HRR4DsOZ
VxxxY7LDhKDCLCKM36hLwW0m0Q+9PUAai67IPCREfZUGfztM2Zi8knKIEbIcbb7u7ttx4lWDWZWW
GaKkZtnSA8QQmCB2urlZa0leVEGS4a5GhyIdo6B4kpz5YR1F0IBNJ6Ia1SlV3+bl1aDfcDJFVEVU
TJCq8omqMNTjgLiALXq5awTI87FFvyKXGV+eze5/TqIoNifb7Mtkq9ilss4QrC5ny18VPlPdC4ii
H4eQnb7sQe7yZpkf/MNqs1a8Q4K2LyfSY1MyknhQNtaj0nTUYdlKkH/hz8j+NlifF/ayODtQdgn1
cAFswkNjuWCiY+9EEtFIjsJoWXrsOsPDNgj8dk8dqCD0P4isJIYTU8ZgeVEWRhynYyH1x/LzdM0+
u/rK7Ywl3sO7fD2WyfeG1IhC4obNcNc/MLeMKtPGvTYZ2+CfB5w7XGOfFyg2pOYFs7crS9oh18ZH
E8k0+Bu0gCPH3QNqCffr6PbYPGWILYWSfKRNBiyJR5KUjdg5X9S83eu5fsNaoGvcHrb52aO2E2Bs
bCQlzdaa4Ua3Zq3BLCfCpM/27DzC3ZN2pANGCzdqpDXoUw0GUyBD3DsEfHrU6aN9DyXgIlWQxmSi
CCoMgqV1uxo5vfh7P3yn3xZDWA2QQ/DWXbVV8exAawPKMHQJvksXcYSACU3u52JReP6Fqtdniwu0
JiQ07mmQizLHqZMFeOXPCemf0LUUbzR61d3ujQRh74cUPf1Go8u55wSIMkq/faSELE4xoTGKFGn0
6VJfvkeo7bYD+XLTKyB0zwamB8QymewmSubdn4M9y9YT9SIBSchd7+5rPiUTky+A1YileJlz3Apv
self6d45wG7iZL227hOt6Iyn4NVd6GSe3S73X+WYMGQIqhjB6oA4nzVrvVLJx6Rsmy6TNfp5T2K+
A9oxa/Tyc2773JoeEc8VJhmRAESy1OEcgQDg7A7AJUeiOheQTEAfDpr8zClJSunumyLwDXaxsLER
iyv9UmATdQsoOUaPLGIMFqKHzB6L5lmnFh5HVU/HP4vXFstntPLpF7AQDS/eeZqSpn8RiiVpJZE1
YQOYQdyNu6prB+vhYukssL/8F/LPxHssqTRWm540WU+n7CPKlwQ10ky/ZncNBkxz4pmEITeVII08
s9Ylfr3x1PcSMk5nTxogCMBYD0Uiqfci4dE9cb3/HOl090aH4HNAQ23Shc9jU8rNEPESX0d6LS+N
wIePMVj3S7DEtjDdBZQSQOTrpwHOMSaLIVmLc5jt6+dQhVMX7hBjoRDNxApR/Ms+AIDRsPkquN64
rITWWy+mU1MKrxfE24kMp2e2S/guQSgyuFJLor8X1RF/cmJbWFuXVXmnxs1ZcCdk+RGlqW7b8AgQ
/AalW7HfNwB7Rny7pxYIBx8pS1XdikfN3q+gI3djStPVv/jiNctPrVkbG44evGnz1713CSgHF6zq
HRhDhwweoiw4h5RXImoGElUS05L/zd/fPyWp53wJXMVWaG76EpaaraRv8btKzSzCXaDbw1Oi1kF8
0J7d3cnWq/AEKTXoNFh2b2ER3mZflWhZlArEDo2g/xXm5GtrwVypCgPKOJQfe7eVt/Upk3VQXWDS
rXNuc85FO2EgYS+rxFmhp5ACRHvh3JqUMOLurS8ZaZ/JAtPrkcO08XBkAzgkr+LqsGFX1/cLOAM8
y6Y+egXLaUMy7EU9I+JpocXIFqKseg9+yX4LNmCF2jk5AuUH5sqhbClNlPeArreax8H7fN5ZDeex
G5JODebz2LvMED+LnCkWDcyj5k+nset1Mui0sfeh4JSTgCEgPraWbJ1rvgATrjJniKPjPxTngOKr
DUorLinHJAnMG9VhlPL8HIZ3wm9u9B8h5YD/aXrgwJRQgHx1KQHL1S0PSS8ugdehziS6YBwa0ioM
8pT1IO/h+0nlCvIHEkUe9R1tpwpZqjC0qGR54q7WVLHEJaAzNpWzCX2U532pExPRf7HiZ5O9U+qq
1O037M40tFgGREfIGSjXHBG9rzrenFAFlS7qU7KqCPyJFhr3tRHjOKWiFKIdP0Y6njCmjteTwFBq
bfIRVOxSP3kFGRKZpDNgBTDkS6oswCudT2GVTKeYivvGRTpueDo6Wq+oO+4CqIDu4TM7qhUS25Md
spPFSL+rzZALV1pp2wiWvFsqcphqsdKdF77xfYS1EHQMpzKtfuw5Y5zBLDj3JEsV7W6hojARkc17
Rm7phMOTfx4gKvn39BNvA0jBZ8J93R0knF7bA9sU+m5UBy4ns4F+0TsEIgEWQy8AnGu8h41Xqax1
CRe7OKWZf3CV/npQ4GcZ0wigR8yC/5YIbyXac4DXePMzgcwcAzIZadwgYPTegwZMdovs+563xo3d
72fwROHbfFY7e6A1LStXo0RPIx/rXEf8gaQO3B6lTEFkCSjkXVOB6Hwpi1mLy2pNWvhVj0/cN3Ip
nAPY+euXgIpYIKkmND4Z+8H68SJinyEhdXkYSe8GDYptA7wAh4pK+pMy271S/gAoovCJMjTqqRpN
Pg90jNPpWOTVM4Didpp3U2YdzW+vxcatZuDExfQcAPPQUMrRwCHO9++3Nozmaghnc0DP6dAYXf18
dBmiD7oymwUbYKD06EhIRpv5IP4oF//+b//5P//9dv2v6GPf/7qtf0tzYORNmp3/z7/X5G6+3e2/
CnS1B/6qsaabNstZfoQTW7uxIZSMnq+Pr3WrtezAJGMa5P511y/Ax8DSu83bdDvctpJGwThTM1z2
0waiwee3a4tQfnDoJkyLYO5nr4obsjvm4DLddcG3kalE52a67mpt+Q5kixHVhIR1XFWfFR2RFvnp
mRj8x7Qr4eWqD88UxWftpCoUHSnuTyvT9fsGTP7z9lJ0qrAp2kzH06AUl8TmU3PvZH0TlbeR/aaB
0E9Po8tojexypza4xBAtlkNjtiYaitwlGP0qpikj3A9un7s+L/TIiLNC5qzU4JWvnS0BMiqlnk4d
F8CabkgUcwAhKUmcG/Aq4NrnEIAhudV3C8Y0E0/UXH5G8bo9OaxD7cWs30ihNeeEJVRdBMx3Wz+n
PlJxKJRWju7t6OxguxOcq27yWgy3zLF9L6ltLC5wA94OfZKHPT0qYbn0zgd/yzCdjzg46G7t5Ciz
28ul5uoTyIqw4aMps523pmMxJ7nmHNfMo9TfAQKPWMCZiqbyq753EU4mKKQkNy9TFy1lXFwRu8gt
p29lLHrPdr/S2PcabsP1Gg242Kpvzs03CqTGTIPbHL2Ybzm57Za4SAumojApIUbso87eTabqSsz6
EWly9Eddu7frW++3yWGeIPvY1Ssik2/ozu7g0eq5f728qavkCu/fgZ5TdCkP8hQfFhLT8PtYPcbd
6M5SpRqljk9NZl+fW7UOU0URsmvtYh8J6GOj9qKrnoWlfNe4jRGaq+Ey8SFjhPyEdY+jiNprzb31
y4E2yvcO4/9M78JIesVJ6focJ4MoYqHTd4rQg+s47aUhIuI1AhnFYUOUbTqgbhPafq4nZ/8WXZx4
6Z4QUeqilY2u89W5dfZ41ullVsUpzuLVZsNgUJ5zD9Ob38quPWBL8Rr1zumj8ob8fh+Nw36lr3fj
O8f99AlHh7eVOifDsRoQ9OG4kPiskM1HGTZ2uc/KyIgd6/X8obeT1jb3dqpLzwSJ840yEbMSMq+k
Ck1HCMB6VteYA5d7GjBwIx5uE/e0c9TEL9R2NW2Vdrg8ezumCu2b8bphn16svHvZuCdC/r6dBsfE
VbVAI3L0tv1jXSEmjpuXEnILj+1V9o6hObvSKeYxTs12tpqnW25Zc5JF3jRL19jV+SpCijWdm95R
8sDio33dstvRJ+Np0/bV8OiQgzBwQob41SBZUJwrANg4RTWU5ZwlDD65whQtxufxmi5S+sfe2e0q
4r0c6BOt6LXJzZRRCuaC5rJola8AwuGV/m5I/x9Gx6oJGxvZqsfBIGt9u0bHYZ2Pr2/7YdrPxueu
Ok7HR5rGPs4T9m0+SDhQtPyh5Jj6eU9pbRYlmpDlpLK6bFFzRLvcetoM+CMBw/rnbTHYA1v59jrc
pBHeQP2PWuWa5PtKnI8ZVBBf3MrkTJ/MskFvjAW9k4HBh075ViUwfY99Tu/y9cmyfKNGCgHE1mB/
2AYqB48EkHS5y4qDyvUP44y5vy8qpyj2Uno3OPqcjbRxoyl9dP24DLAv5QLbooT71eaNdhxzro6P
iZOLRYKfZZVP3tmPrlrT+QvRKrtasR5YpXszLVTeZDa+1CsuYs7EHkw58cZzC+LDvFpX4ZlcvBfm
hgdLxIq3wdnL62Zwg8R3rFfaSyCtgtjwdmfrEEB3LP/35bszhx7d8593+MAsquXFbq0clhn68lfa
whNfBRYG7PQuzZ5QFqQJQVJoUs4WnPAZiHHAxLyu2b2RSrnMnGWSh9lSfaP+Vng6UWce2s1ld2AM
3hE3TeqZe+7vPQPZ1CJU+vmT6O6ntw+rEFKsgfpA5bFZV9EPuRmbFRaY2TVmg24dKzyPak+a57Uf
arjWn5d5CLn2ZZ7bx0M1G0/V3vpNp08sjAZRCwrnfkBP5yW0bXf/dpjWZpXVYZjuXQ0OyjBiPkHs
/f7CvsuHsN//vJWHLaXe0kO5YfDquERu/a3YOtdwv3OP+KbmqXvsFeQ8T0K4ezjzbY/8scgPe0TZ
VPd7q+CSyaf+lr9uP+zJLlQmXOzZrC7tG5n2/nQGbSc6FFEm2vxtTdZb5mwe1lE+vrkyYKRCzZUc
EYBdSguFV8LQo8+d4Af5XhLJJ2srD/L9Qf/36taDLYvU3U096hwGJWSQeNfuIh+9OIUao2PNhd1f
d5In2/f7cJq/n/eR2B1t9cKsnHne6PMWaMG6SX/l6FSHweYj5h4QzAfrN8OjYo1zrTSlXUsN0Ilu
n3yYlxvEG77I9d01eZfIGZ8bv6/J/QT9tiYPW7+sHm9n88aamL1D++bTh4zQOwLmHOYUwffaZMdw
9c0QLXptsHy5Am5fAKzSenWmN7LVBpPnzjbBmtaB2mLT0RFiPzSuqAuHy3d8shUT2uftG0q2ef80
qA52DNuy6llnM6p4tR4QEcjBHtRqF+CMQWPQNj4Ujjna+7Wn7ZTyen971IejdTOXp8hSeNTLveKp
UFI/M/PL7BABMoEEnJyYq37srRnYzOCNJ/w6/cnetx6OWXq4HXbRFgdf+bx4ZXvZTz6gCvlR6xqi
zz2q9C/+tr9rIZ3c0upmn15wF4eAxc0Qj7+BqS7d45P9+aPhq6nMq7ZNxoMhifj3ebRy5WbUNvaZ
7C3uH/rXFJ0SvXGY2a5O85IGqAa43pDfc+8WrjuKp9Ox9/sWvB+Cx/fy503Iwv0RYhTGhYHDFjeh
zGs36c/dNLTP2iBnBgh11J2XFaFWdfTecufdGNlwq28ihuWpjV2PDEhhNvvWYdSg4aQH76S6EQBg
6Zm4tRitdXIsGhZrCOdHrT6dqYHOnKIKffl75wQpZY489eJUc43Zhenqxnj9qb/ADAYYWmmUYWe0
OMLgQcOfgnnFKRPmrFTm6cthSjRN0UKG4cDtZIBZAvRyC6oXf7P6fXW0yk8+UJoPDNsgH2V07N/L
Q7RYMlntxvJA7EawEqLPrrncB7fCPySd9aW/QetbCU+39rIpFW+APU7lUP7VAudQWAUpg6/rCkhI
gsUhyznNNNpxQO9927f4Nro6+xUiJ/R8q10b0Xj7rlVvuhc+onkuBDQO62BEc3erJbUoVKZoeaPO
/0nNGxonABi4GKBVK6IBfcSvu5YqVYxG7Piq60ub3ES+ARxF8C7CR7C8OIDXxQdAqk+HF2xZV+Rq
pepegRGmeCTP8gWBqMiQGciqOdm9SQL5dZJBYGmLC2ScE4Au6cRKJwXobnEX8AZRFGQSIASfwlWj
3qYn/w/KKn1tXJ3OJDolpE+CJLvmC1ifrKJVWTgHioLV3i5qGlm3yOu/v9V72Pq4501NZbCnrSJb
/tgPmtvny7qs5efxFMgRwJXsr06K2L8TY79oOfgEivaKLwXKL4bqGkBUCvm8WBoVuy3Q7takaE5S
X4qmFajgYP5fq5e6AmIJslqET1yG9pMdNYnEaVs2aUirPfDAL0uD0VS2ko0ZPD8j7W4zWKS9bBFV
DrKWMBf3gGVT7Ht9TwPh7wt3X5hvC/fHxR9IytfiFsU3uTgBd33foibpVUO1UfUz6kjkig3GvjsV
/PkzT/n0yg9Ev/Ry0NU8wpef2tEwD/S6FhDyn50i2IVH4noqVsNLd4li/7OR1upd1eW3pxYb8aeJ
vKbHZWzw1Gp7CXDZThIvunrqm+VG4ZLShA25U3ezzNcSL36/tncjHYv5wpitdoXcmwHYO9og5d9U
Wa7Zrbv11+sgOrnLVv4ZmmN9vpnu2hWatU8cqBv0nP3r2nCXN595SGfQxxCNnnnVz2248Usgko3l
JQ1ltqvvZusZOaE2PjViYPXzayWovOza5XxJDWvtlquSAeCmswsvpiNqAY1df5UE/IlNcJ3tg+SD
FioDDYC+ErtZWB1iuY3+wcfQvtf6dj2tC1RbvJmDDax+DynOwfKtxuSQMFOmh07ayhg2wYjGUYYi
07xWjwrkrTaAPjw/nJUFg1RPTq2xbikL1F7Xbqb4KaJC4N1A0nQUVIMCcV67dRttLapgx/oyctIW
0Ah09qpXOfCTGVvImgN6oSc+SDsG9B3CuP4zCS/th1TbVpmdZdD+yfm6pwZ/vOS8TIqlgr7VWEkd
jSrgySlkBDFDKVfZSutfBwwR+gCq2YW2f3GZP/G2eQdoUzuVlcBvqzxyyHZ/P2/GD/D6Xzf1EDQd
dvrxtmGI5lhHyQH6Lq8gdZjMdp2v21Uvq1/763atEzejbvFpz28+PW8hM/IWWW/Typbu2qpXoGTs
vSR1rcxV0HaDtA8r4epZjAc7O9n03Dfal4nSN/t6X+uWI/NJ4PVTlv7XIzw40O3a1KPtvnZmsPad
jaRiUIUrfmXmirg+PKO/bMLxsV9z6H/SuVCslr4RnLwG3d/A/y5l/AwOMUUMqUf+vsT6D/bUFs0S
pEloAWXa39+He2kuz9VKdDmPT6pXMGeOOjNErjeF9VkUnRLyJ/wlt5jElgCa8Xu1e9446GOXN+di
uYua7sYblyl22XAJ4kVUA3+8+uQm1Z9SN1tDvYDmPsumHefBBBlmkVqlnXKXdU44E4y0IG6iSMLH
YkYWXHyfcLa12ULpENpsAt9mt5KIQiHEUHzF1++RRbVrEV1IZCKcXQPnLES9ptU8zYxFNEkCOGLO
25a4o0+uK52krQmFeMgEQojlVDuWKx9pcKw2YzdBvANid+rCOSS6ICqRrrKFlFnz+tnLCD0ierMr
mABmN/RGDLrh6C6RoKgu9MV+lsz05rGxfyoAztQx3tuD0UZqmsmNxGwyt/XBYWzyRLMvR1aMeMur
3itlQjezWjKjTSYfaT7hLBbuGKRYVOl62fDPdLR9AYsFT6ahdDPYvuwpzL+oqzz3jh8xIO2HMrT6
ALURrMDOJbyEJR89TFoH+kIn8rlNMghW91+UB/hlzoqJOauu9PunujpfKX3SkFljjuKxnY3smfwx
pqYuDUcjEVNFu8p6PS2+PvlgW6Xt4tZlfHDz8r4JNd9ksBdzS+5NFxKffBXX1veAk9vmI4G3Hpz8
Yl7Uq8zDkY/Vi8ZrGU8IyXJQXbv8rlQdNW7agzQNjLfLp/F2/ay9Rf1dl5SxvYU5Fqh+RjQjBXvh
MZxcoRYcx7thMt6Ok3E8PDaVwEABx6jnGHKFITS7RjYoJ+rWKyen1jKk3OCfWlZ4GBwGx9Flkk22
ve1oPdiM7D4pVnfdOYZoPYP2V3sGyJbey1H/GlRpACIFLtAxUbFN64k1zGdwB0JhKxchSCPlDKok
FIWAwkCZbSgSlFkYyaettFVlhUiQ0qSISP/CrhP1zlRh+jpITpfLQt6JRtFow21se7FwhTpGuGvp
HwblL1KtFoToI4No8UNpJ+3YzfijaOQMaaLKzu9549xAPgfiTc1/hlpoNbE4v+3ch7Oer8+H/dli
5+6pf5d1K1BpwokaUWPTMKZ626baKJ9qO4Ok06l0LmygyAQcznrXipehell0Tvzz2JJP2dyE1yYi
9QwHZkBd68S4YISM+N1qXQkc5Wv77r4b95PutnsiCgGJaFUQPCpa66ZEJbsm8m+tQ/PUxMHwUT0Z
RnsO1IZ8jp0yPHbkozbQwGlsWtiertKtkdRofdvXhzq8cJm8JaEEXVwcPVXmiwmxuwrLQSjhNhQ/
OH7U9AIpHHMQ6RD4xwdwY7mgDkeg9c8PQ8G4DhBhAyncyDG7DNaDeCs87eiDTCrhSnb3evcvWt/y
kBhajjedTSdjeN2mc2rUmlkDxSG+dWO2ycnG1ICqkOuX4cbopoN9z7b8rFPiYjvyXxLL9LIOM51P
V/hthZDc9r3z6DA4M9rpMLBp8uU/rpPjqDaLkH+YmFGztrp87F6yyQFez9U9TfZMktqPLvCnrLAW
Xu4/eDfIiZtDi4Ia322sdi/yt3kdnxU3Y8ycFlLuo0bHvsaCarAOMA/wdw1niURQmPM5h0dma+2f
pBnmj5sQwSSNgAjrqT5E+nGUVS5pySaUdkQpAFbBqUXUQrIlsGo+aV1vUK1s0C1778iTSSpDgRJl
jJpQH79oowdIlMI/Et4u/OJDQyA3HAuTc7qTDX49Ik+BN4/JIwPEGjSky9dmqvAW3yI54VPRhe++
AYV5fL1NmGfR3v1wwjZWqRwjTUXhuG34+4/LSlsokxx5NWuILXmGPf3QRiuXM5HkQxaNrO0Bd62e
dCYv1SoINwW7tnmrx4Z7e9VnhzMUAhUW+MFZv8aJo1ManVHjPc9+D3F+gJj/uv6jFtO5yJKE2dN7
XOFVhzYaj2rwkg9dC+jv90vJwv1tuv6+0gOYtLvY5TE3eNK9b9Xqx8mJOA+Qplc8uc7TR5I3/Ee0
bpWVg6WVXEgJq71lIEM8I8ihsBWfgHQ/6BXwSDSFIxCi8i93BswfV0r21+Pheov342q4G1m8qtQp
hus5AjpCnI1cyvitt9OUKnuwGW8WWefwcmix173UpwGOAl18dc6Z/GKKB4Wzeq2br2pDvRD/9fvq
/1C++PteH/b1OYtv+VLuNUWiKZrQ4Tgou4gBDqL6Bh2TJ0ujfZMuMbkcii6sDbOG7NpDdqKYOyvO
D9GeoBR/PTp+RoS/Q+OltJ3dBfk2JIail6hj9Hbhabq0Harol52jr92CsnmLpu0n9Tb1O3Xk7xt6
iOUP+dLMooQbgrpJW9VbPFZGa6SzGeE6QjvSPza3S2YYO7suE1AZ8ff78n/PIAnMdQboGEjf1fS7
Sf1jp+ztYptHlfORYikYoNbLguhpOvXzNeyaQT8+29F42PcGOvCqbu+PCH1c+jbZKAI1g2cv9odT
XAUXq5i1ilpF/OLB9leN+GJhMI5IOa4Xenc926BaOinff18u9Tskz3pRVEbW3LK50MOzqIV608ws
OTJuQAd0G1cgHK2HRZNkKu2Y3u9X+/mZ/nWxh72a3vQ42ym74xhxvU5GkwdYw3D/5ET8+Hb+eKKH
/Vcp91a8NLlIJUiGakPvxOEzC6v/cOhE4KVio/SCA3vcZZd4aa0Ph7U45u2rQotQ0d2G8egSbgkK
mra/7ahBFrsfuzCdvl79EzQBGoALAEplUeuquO7+0icFo9vx+qSW+UORhfHjFN1QzDSYrXg3GH+c
gItWuRVHRTmN6fk8Tnfv6btZ37RIp46d6yr50A/koYewFP43vOSuRW8LBP9B7GsryNNQWLekg89C
me9VeOSDME8GquU1gHzjwSpeYnO9s5RjPGYeOs1ivfU7TbOjDVp6/rXa2CmDElrvtleJ3PWcJK72
sX2BQLP1U9oOaBKqMXuewXt70t9Ay3wDQjqd3amf1C0DDGvj7cjGaJ7SfG3twLrazlVOP2iB5uS9
GnTv6syK0UxLc8/umzTTIEfxjAtxlwz8y/H+/YyPLv54KQ/l+nKIx1DVYbHZ0Io37jgfLkt3k3pq
+1A3wzxyS2ozw3UvuTqVq3NCRBJ0LWvmQ/tMhz7vKcu7SxOoYF2iWlDtpp+XtXtS/Pzi2IlfBvQK
DK4AjbriqtWewkzp5cg8YU6XUaDAKbq4UeomOcf34JGgHSks0ptAwyF8t/qVIla1eZjoDjocp7cI
UKV0o27k+Si8hkJPQ1Gut/O3o+XSvcZ0LM7eN290o14RsjxPD4GyUCfb0RMrpH2D2CxkiCjwMC9E
pyLwWIQ7LvWYnayuxxksEpM2itKpTRGVKGc7WrBd+vKyVQqvOrj47pH8gt4LK0yojPja2S1m1ukZ
1vPtgCO5ghB3BatIiIogyN+hjblWzexqH5URd1JJ/KQB+8guHQT2brpzvji1tlJzMthjMgf8+kz4
6JsLfbj6g+1XLLtIs/igjGBA0AMBOe+gOVcm05Ig0fmVPzHLavWbYeaCqKFUsWVQjJgP9/fjruEe
WVZysUfSwSJ9SnclDxo+5cOsd1IOzb35kid+pR6rVRHcpS1p8hg3EUFDlSdANxJdI7p5RBjPondF
lBto98q9yrzd7rYhF78eHL89g4UunZhjElDJYla04NtU3WnZube35hBAbYRMvuaHfbXbr+jTIjnt
0aUFnX44ZLZ06sxOPsw6OuD+OTOa/p2JNMo4OoBJ5lIZA0LyGf8LexlQ815T++oIkYKblL+WJDex
u1lZjCv/3dl9LxLB2RH7i2Bh1bbN2sOiKhWlSKpp1RrlfuESdzaqjX1gMrSUDgmovQdKb2Pp2Blt
GdT8+7XvydPfpkiuLZq6ULMsJpf8/UKVa0kQFGvWiLbrqckqn+nOHzM2dYHCmvRonKgUPZtO8R3G
vT/xv676kGMdjYuy1E9cNQe/iBoMyaHphaHkqAooNBTfQB32jOa+gGgV3iYAj+D9acLBb+38yqo6
fhZwfD9Ify3D/RX94QvVnV452wyNGvECwOdq5MCvUDWfnZ9vQdTfz30Hjv+4TLy9QmM/chk0wQKa
xlAk26AKGbl775lpuAdkv7xZ7SFgO1b1vFq1VNaYlnUat9+tlhWkbS142XlbJrVDqMHBQy/10Umh
h0yKkOemdLvR6kr7AiIGgdH4fbtptlz14a6EQoH0HZGH8c2Ap2WZ1Yz9ujry6CJRnJebr7HlpY9c
uhHoJqWj5GX1Mh7X6YdB+MWn84SdsfaCpoDdHOh6nfZY1JEYxbYa50EdqyLD7Js07AjShayDy/8R
vU8MR5NubuwA8BO1YGnluXc4DOljQEa37QBB9QOn7wB/tNuF1776d9NU1Ns+goJVt7vo0jOOhM/G
DQShLeoqvMT+uU7P6M6hrOT0pdo/2zYXM9oSaYBETESm2CN1K+X7xifNOhTj/YHCUEupptNVQlsM
3RC5M/UGyDa2KPp/eoMGNXbpYkR0HhWGkP6Wu/ax5xEM8iWPptDw3aPpi64luyk8AlGfERtc0HFk
uVPGPID3F5Apv8wyah40kHZufoeWOxmS7IVewxu5a4df0gpjNKSJ7bPx7j2Jq3UJnB/esYZ4bhW5
dXwiYzb+tikJY7ZIhsx0bI62VH833UN7t4Ak6EOB2k8y1SX43U/0jt49ukkrmWyCczttMVqilw2V
T2M2QjeeQQz0Dqw7N9Q0niAs30ECS9N0PFWFeQsMX7jTi/88hWleWiWEVMaKlz2znYRihSCTa1Nl
ln/odWgiLaNpD48f3Oglw5U6ytQYmYP9WGZFwKKnqxMmdHAYbCnwQShf5bPzrDCdcvT7eVEl0fm2
lP+61bsh/eNWI60sEZLTU+Idq1XAwIoCNKVpAgXUdHOg7//P6z1AQtkuOezOdg0uNdCx4TMVqbGu
V7EOur8jD3maH32r5/39Kh6zSuOWqqekyvUOTUKnAe0AiVtp2kDEGbIPUjY5Tg7hGd10DaLEZpRO
9rOlWwnjCRGr1b2tlsPqMyP9gy9g7HrFBmxkuC6E2r+3L+Rq9Vg5XVNwif9L2nkux60ly/qJEAFv
/jZsW3pK4h8EjQTvPZ7+fOBEnJFIHTHi3tgjbg632I0G1qpVlZWZNd8PT9U5eioeJn/yrdse2aEz
3rRP0GquIL70g/NVa/szWLbdEtXYDDc5k8i3/nx7jW2lpUZT3kePyUV2k6f6iCnCRacz8u+H/dlK
l3fS6bmRMENWl9/72b8tLjqXBt7mYn7fXPq7/zg/bKPT/4MPM6jj9M1HaM7c5+8TbRcB4cWXGJj4
l1jB7BOT1IPxaxJv+OenLSR56YdUSFlw8R7VY0uffMQbbvVCXyK5A5q0F+qS+FTSN0cp5c+egj1V
5KwukdEiVwONLvcQvPbCKyfJsd2IeRAkxuP8Lb3SvsG8odsQOvpe36t79Vq/NjdHMVcJsoNhz4dk
L5z1qwYBu+ADOe0VP9lr/JGvktPkbdJZ7bDAn4LiGVAf+hWT7WFNoXfLzxgEXTc0lxBmwsjEV9aJ
wUIE798PStoSwA9RAIEb1bq41T5IHv68SYqZmEWzZNm9fqg97aq96hyJpGg+DN7smiDwMkG2/fn/
+a4fFqJomWU0iLzr7FlXzTekmL+q28itgxxPiT7oXcQv2Kx+QXH8LO4wCc4sScp/qgzguT8/rBwq
XbTGKf1K0s/VW0qnPxa3zbzr9wZODzvlMgZwB6nw6scZHkyCIB5f3J9QDX0wCcr25koC+VV3/74f
70Dap6egwys0Vd1gUsKH+2HofadUspred0TG4kz/i/4aUpOBOCU5mxm6iO8qPCda09ENvJzJM3GD
YUwGBMrdc+GUh3ne0V8XWDP/vjZOhL8sEdnQNkiTOQXSR6DJLIx4muMlg2gWBepB8SbfCGjMXNcQ
UUevIpIM5+6c4EtZHdJrOobueBSvk+v8Foh1+ZFfKYH8ozgb34pz5NL1fqCYHK+6W/NZfGjvanTt
5m6Md8Nl3tOBP5eBctGv0RSfQ884VG8wVMQTmtujepOe8Pzbjw9p4ymZo0s2tMTI3Gk3mDB7+F7d
qQE1sXVQbPN12S/0xIZAdDNmbNBUdoZlp9C4ZfzUOb5pf8YH64v4DsL7+V5pOBoD+mpA4XBF/1xh
klKYaj41GeasEDIO4OCxLaMfRO2EjpkZVrQiV/zIKOlVjsHZe8spzKhqb5m3ZWdAXwe4x8dNyAE1
Eg64gHVVCSVB/YnynWw7xKhdvWAXhW0T43GwEWxZmiHKEShlNIdld93XkBk0nELUPd6YQcwb0m/1
VcIUdRBGEIZPYx+5XMpAMfHB8mRkagGGxe8vkeAvw9F4EF7UmXtXOpC/fmin8h4uVAndD0NMyOe0
a29n2BNbCzh2VHh3GJ/hfpTssHOYHCriBXoPXlDUAL1bY1WzXC3wQMZDutrdXjuEkGycOJgfqzvt
oTN3+aMEn0BCecBXF6UjniIyjDGcwEAtcSW8SW/Eo/itcGpYpnTm3dxfgvZp9Hu/fUgInPNDBw+Z
hz7BDOipL1DFnGs/vglv6Z3KQeQZTvKNAQdOeJue/71J5L9tElpDjNuyZKyDP4lVxVxvsyFjB4+v
8kH1GxeLt4NFR6o/baW36m/j25VgU69HXk8F9As55N70gTW87DIxTAjXmA3OQFdKBg+zYPOLiDxW
rS36g7v13EOf3vwuPIDd0Ydd3B5boFcIPJi6hs7m20RbHCIVD95OrwcWV7mXvOJSuBX8FPjIoFi1
F+4zuw50J3N/glpSDW9WRgL9+NjJfIsDLYSJZUFInu2QQilzM9tAADF5EZXK1r4NvYbnOxGoUUjY
vQtSf0qoqHGddDWXBNJFp6RhAyF6M3+mU3GSOR3rIz1O+MMRRcQCHwjIr9519ynuGAaVuAarfjvq
aFLxy+nB5C6ASUD5ogl8TolyiYNdG3eDNrDza/vxrzsRpvHbZnxR+qwLrKEH/kxB/vBVEHyHTT8E
aObSK5tiBmYgBeaf+7obhqSawo4+0mtGcjBSVq7sPdOdSSQMD3SOe9RhpDM7ivdy2wcQlln8iS8x
sjwls8ugtdF520MRDnpvU6BgZg37UYD2vJHZZozghP2X01b/Erv/uO4P9VJYCIWYguPd6+fNYk4E
PkPjbPPu7i90Hrv6lO0EKLQi6zLFpNN8d4ILfVTEGPBs8y1EFxfi08RqMm9WT8ekKbwOg21fN07r
bl87b6R2wDN+X0MGYQV+Rw4N5gzxiAl3fHII066Oq9WE6C69gDC72T67Vr2WtKbCggMrD4Qn8L63
9j96K0hlX2zPv2Q52qarIBU1Cc3Wh4NfDVtA8aRI780HzVPhmcgUAysXtlFNNJxRrjF+JeGGrc6g
TYBsW8NUJ/riMrRtlXxaRb9dxocSKJuVJBWXPKXk4mRH0WwFm/qvuuhszO0nBNfSKTdEbnMyfpwd
+qgEbyY55DvNnwGf00ekiy5N1YfBE87h7rk+cPKxGTfUADiyxt8IeQj6LbQ9wRR8RZlQ/lI2/nEr
P5QwbdtqRmTwGbYkmriBpSLmqM4LS4uzISRMdLjNa8SA2tahwZuEDMyvvNJ+k2+IWlxZ67998Xw/
Q+X49v92Y7eL/q3c0EwrmvOY52vsQsAKiNPYY6jb6FJ5P3BJs13h7MZkRhYYi37TKETeV5vtHfb6
9HjpeNH61bZF9uHwD7OsqtMs2h7vQkrEFeBDfYOp58bB3EUYIJJYgsj1fuYt7yf8v2+DZP6lvtSQ
EGoAI0zxhMf6533oFr20qihN75mtA2Nsi/7/QcDekfML8iUSMgztJpbXhnBPfK94Gv+IbvgrCnos
xaIjtG4Y65KjnNDN7uncBSppKdptjE4VR3E2Az/cR0DCNyhsIx/+xJBz4zLSKNllQYeki/UMCIgd
2evrN8xgVxeDrhEDItH7j0PQBo1jZGRD8kaqMNuSXx7rIMMxfPNhy4AHtn9i7Mt+Mvng2+Xy/EAk
7TfTdb4qdn67WRxtOPomIUH4TORdiMbGDvOaCDi35PioPBn2hezQOELulgYzjDNmuUlYIq3ulmeI
zvZqOS28lKW6HDd/JslevIIyzUKkpPEPjSj+1sPDHQaUHMibWuXfj+0z49zkXNkYVoqBwpuH9+dT
M2t9SfJeSe5xocVO7zHSd/EbD+MOFwnuNze5s9vOXv2SzZ/4ORZJv3KksNfjTQQm6ZoEjvKLwvBv
ODo9UvDUTQWvM1Tkz4sSJl2aodYkaETHH0+/aMu4NRU0kYfHY9jNbPd3zQNMaEwORIhc2tNyjUqr
fMZ0X7xvsdConRHqpOwNL8qPf9+xd3bDx52mG1T2TKtFkvwOw/223+GSr0bfjglc8uQyPC65S+s2
JfdIdjX5bnoKbwZ8NToiJq4DpTd8z7/JV+sBxva4k0nCr7Sz+lqj2MkDg8nwSF5vcDZTGEvlF5jG
PaSY2JyQ8ddhEPVfVHvvMMuHq4cCtk3HZD4mY6Q+xIlW7BtGoIvxvUBrzcNWBp5kigXZTnxlzpb6
vbuaXuIzOgIV146vpATog3hyf7y9BfpDm5h3Zjrjp+VWRoraqmot33Wd7pj5ryELjOIsCk/FeBYa
+N9j6UwFKcIK/13UPUULXSMBqwsL36jRF1meuj6khl+MjhHuc2UnI5AeFQ4rnVK6Paj8Pl0WxNmR
J8DFFD3lJK/PVnnD/DFPmq+X9hrKqpDZQ/ezfzMKYPeeTDm+JIGxOYiwyAxi0tDamFoTy9f7JNBG
Wwn4Cab9WJZ4/tw5TUVBGk631uY7D1zjyTb6mtkJUexeNPl2HDFvv9cZfqbEOxlqfPCSxjl+X8F4
lQT5Kx2pS4ExwaX9EW0vPfgsGZ/rnlYaBuueMXqbsqgA3L9VwUR4B2Fz/Rxu+rcECvZ0VvobHI5+
iJwz9ng9O9vvZEcp9rdvRv5SkQKRtz94pR0jEVBUcqAfF7e7nUP8Wsjg48aR2h9idad0Z6RA/Cxm
2CTIE3Wh4kvdeeyDMtzLilco52p9LqKruvTS0qsiT0QDjAubZXftReHc685LexnhXI/fY+Jjetbb
a6kPlu6xUQ9jdltP32vtJEmXOHo05bMu7bOKwQVD0CAHGg+DeRSlwBr9Yn1WpEum3SinNj6u8rXS
/ggjb5GCqLrL1IPZPebxUbOCOdyPVtDzq+VdqT1yhWvilhhjzdeTKTpz4iDi5yW4eTzk6GgUdm38
jMZTiZljuA/l8xr6enGIqo2oMCFfwyO0Oa7NldBcDYpfw2MBCtGZPOBrfWCpp1S8q5gep2IKsJfN
o5GfBHRH6sFA+DKelnw/MDgIqsHqRUWQJn7LsipOlXQ1jwdRvcnLJzU5C8IDvz4wGZjJEYyW4F0i
6GjRRRh9UdrP/I4VcGVJ7Q/ji9adO0bLzs3VuHqi9d2MGSaBP7FAVYcjyRr7o/FLt76LMyyW7iz1
+xWfG1U+l915ji5pf8NbKsbtoN6Y40tHd6x7jHqv7oMONl4RNL2n5nsuiFfiw3CjBp4C/qVWwArg
J9GynyjMGrfHKnz15ThQinNveSt2aIk3VsFYH8bRk6ODPp4V06sVFDWt6Wmirfa2hi1EgnLWDvvN
v6CiKm6u2xRO801inovoaZguxXzdVeeWRZLcWNH3wXgdzWOoPSab3nzCyFS4aouLWNV+pu5zOI21
I8x2inm1bmuM6u1sobKZB5hq2JHYjddpVwPHKoyfORg6xwBkBwSg/YvYgsqv86LE7QpPXz1VtYcm
sBI76m/GnxlUkT7QBDcVg044yMIhzgOt9EcALjEoNFeYnOJe+iXjlzYc5MhPS3cs/YzeYumGqp0v
jkyLvTnWpSNw8I/fO0zfSDVau6L1m7gjPKjZlXovGVyxD0QKGsR6ZiBqbtpCFIxsnRlFurcWh2eF
EbR5EHZBNfpcrJUfBM3ruKNLe1a7IFROo3KQu5vYsHMeZ76vcaYmyIjeGHmr6XTYEfV7sXdL3TPE
oJyfBQuLkb68E0jOeZvGFrGIenfPmaqdmT1FcCZVl6/xcFJJcTpPaL1p8PX+UAouGovZiTuvEQ5l
iXvRGlTrZUz3ZbrP5UPBRsa3AVyz/GVmnjl7s+pFg61BcpeMHcfyYxHiJmrj+jMUdoK9IqaWpZvT
DMcHnmFTpRNXbg04gctWelv0+5ABXIwtWXf4mzWOge08VrCjE+e+WAeC6bRJ0LQHY/V7vsEXo/L7
PMAMOO53k+SlKWFpewd+l8fRtraJJynheXR4CjIqgtzvJk9J7Exii/vJK3ZIi+I2ituBGijubLl9
4/FucYO7kNdMfO+qiSsT6XDestw4vxiYz0pYiZdv7feZ/YhvlerQ3yvwBjfdBCEhiAE7Rfai1jUZ
pNm6seHlpRNKu0HZ1avTFruWzi4sOMHN0Y6wrC1XJtFjagD6KBJhbg3I1+yWhg3bR8OAKXIw5VyR
CpFfLna0uvIFvXSNrpluMragy6GcglQ+VqszVUHEcZl4Yn2Io72pH0rZw6xTDXpqM2lXgZ2qe6E6
FRbcMSzK/K4+5Is/JV6H2AdJO61KWFPh1rNk7QaD7HIzRNmdSK9qbzwXo62hTYbXkaaBlnMEUks3
zBYIFtGRRWfgiLoP2TBv44WtcAxxKmJzdtc1+cWIJKe/lT218Bo0Pojsbzfl2mj/qrAIBxtiDzDW
CecqxtP0h0Q5CU/6tfair7ZS/6hBAa5SPjnOPii/I4hQLuu51710eVhYbejh4B1ClUNLOga3nQc4
1D7hamuI+3W5XysAn/UuWdwWglG7V1E3NW6LmnawjRust3LkEa51o/xq7od7jYoBfemrfsw8jJfw
H/b4UroadRbuYI9sco2S3sLPVHmcLxDvyvwYaWRVx+aKpE7AQUfY5rv2B4Uh8Q89eixQGuMQdi3B
fz9QpD3p2w3bUkJt9TvB6TK7jIOKW32Oc2edd9oDkUPvAjPZVeYZy7YhcUPBGVjCw7dxutWw9UEc
CykwcQtmRUouEsvoBxGwaa9W6FqAnxCCiO9sfls1iMlkAfITu/d2IiUA8HtGUS84FSMM0d6ftPU5
k74pnacO/sKphvqqcUpa7Jq7lq4Yb5S8nOAHTwloE7V5uMtedYruyW3WRy3zjfBtkV61/HGeYbDh
VDXLOyN/LTr0BWK466AgZhLaEgE8stZsSZK+SnffeZX/SDg/tl1E+o4d7jbynXnG3qTaTcu+9SwU
Sp4BPB5tPnY7VEro6GflJay3bBCm6AxwrgQK6PV0KyYHsM2F4RKbWM3uLg3qvRVIlHAZVHzPkWnK
5ITnhB5fCNdneW4LT/7VooDOjoWta6es+S5Q+xduhKLziKHbfFvY+THEjbYZb2TUKRgA7vk3kIEe
dD8yijF7Njzc+44aaAxQVemW56FysCjgENljbcUQx+yFerOzcbcajvnP5chK633xiMoHJQcI35F1
2fsTEzkO5ujVaJG+TXcsCxHzP6SFW48fyXMiv/8l7Rll3cH8VhOGdlG9z8ipM1S+TEbTbVELsLo1
sQjNXbY+Gjf9Evutpz+le+2eMkX9ol/2rkf59OAsEd4YhYoB15xK4rcyyzTXUBLCSL7TQKRANgsI
q3aHkQUjbdEPa/YgulZ+RV5Q9/ZLe9WDPDUu/bRlcKhZZcr9KNCGS1HfLuigon2CsqW/krFFxIMf
H0SsQsgmUk+JA3G6bpcbQzlm4MbNsVOcWvHi5pkaMhyvp4L05K5fDpLwRX/rnRj1+UNCU4bzqUGS
+/AhpaKemkEXpDv8aLBrb3fDs/4cvyL8LH7q+PVFp/FX+Rz9UE8KDxX5xDrZ8Rf9g/e+0OeLgLYE
cQmHtY+9anp/ma5MpnS3XjWPETapwkUa7DrZDCMzWki6IyHkXIJRdcM1kOvrBQFgxwRmNHbmjSkf
G9Q8kRPTT/22MnkCPVbt7Tj5wO0ZW7bcMEjcwtH/UM1BAd25DqLc1xlTJbvqRM/skLBQVV9RfVUI
WqD9Z3IxQUeg4US4KtSOTjBkm90PHBP6Fpr4LwOn7E25+GrrP7CY9cnTMmc7I81T1Rwi46zn90tv
14yuuE5/Na9U3ATD8WA9qri4PMylM94SeCcIIYymQC79BUzwWQayVbrW/97Vj05TVtYXg5lp0l1N
tAQKouHB7MDZhkhbQQhlsA8qvh/mvn9UoL2oNqd/V55NphLVX8ApnxELLgUqLyo6VVZkBBV/bqUk
F9W6pL16txlaYmDza1XsWnhutccWrEpxFdiqk2t8Wx442hVPkN341ST70vwUQGp0Y9W35Ctyummk
qWCcFgA70TWPHEtEe041ml9kouNDpQY6s6GvQnh/8ItSFNb/Bl8+UwY+fJQPKHYU9oolpWyYeM/A
i/NI/7WzIV/Rtsf8wh6f8NxHnfjw/7RJJOzKAHwsQ/rPBOXfwlGizEUzQyC+mxnShByRVpJp1zlZ
8r6Lz5H5PU1vQw3Mc3icewUDa3l1RxL0DqxB13cwchyNRL9zWvx0RntAviX4KLhI5mCcPwl4PJEm
cLsHp6I1SZNz/FHMB108VlrslMJJVl4l8aYzr6waYMmNTH9F8WzuFfpXOqJtuyB9AK7onaEM4soz
azeVPSX1yUTb7NjTAWQEr2UXAJSIJpWDgLa6+bFGNy1WweKFyixMHLW+UrU9AF8Mxtf8mMxATvhF
BwmBqB8msjFCPeN7XvvqRhsCS7PbnoXyBSopfSKUvj/m/97tDwCgGsVpj/ZIusse87eKYvk+ZHxg
dk0v/oITx78X1f+xP/77bh8abGY5zF0y826blS960cjuRgcRxkBue1MTeeJAkt2o8ThjhsnVU19k
BiO9ytoZMhcA0sRr580Crbku7kxxN/UcyZ6oBuvi95kvke3Uzpz5SbXP4s1zlUdCWZBMXie70uz/
++N8ZshuNw+LO0mXRGvD+v7c7qUppmnUidJduKCuKSCXdG5U7FYTuAWnLCcWneRoPi9YieKLbW4J
T2p5OpaauFS+Zm8NpoZEX4Hy3db5mjmCuotHh+Rv8/P9itH7Wfzw4Xo/QJK1kg3qFHG97T3wGuDU
SqzE4gj3pdEhGBmNG3Fs4NQLlQBHsHWr9Y3KVkldADHnHf83AjIE9MHKP/Gwg/j3Hf2sMXy/Qnjd
YJfcUONDa0Mzs9yarE66kyB3mJuYpUU9C+T4LD+vDDugGcD8AmkH3tFZO4kGD+RJegyJ01GCw7qg
O7uVSnaxOmX5xWbZEPqPxzfx6H8vbvvvv0WmVq3rout66a76lRzJZkGdw1N6qRGJfMUVem81/+O9
Ph5q7TzNmdZxI/ApiTFAyj0zPxjtzSheEuHSgKANJ6ELNHQpTMtDlw06orlW68QUs7FrwOLNSMRw
CnZrnKpgKbSOwiyN1S17V5AdVd5ApwS359xp6cYmTh8i47SXFVBpB8UWzqrxhAyori+RftvXl7m+
YBcsci3tY9PthSwQCpdaUcGrsLnRw3NWX6XKzQojVufqfPx/0ksv+0BDgO6cYDkjdszDsOLpfRam
PXFy5sSzvlhCfz+4/vuUzA8H1zwXqZY0g3QH5/WeOcb4CxdB9GBgZ3qHk3t9aQ/Di/wt+S7efrF4
t1j5r2cm/7k+qrg11kzkmRmNE04OxjIdY9URlwE6qDbHkWbuMmoB06uEQGCuRuMUGJFEfrziHb7P
I+hOO0r/EQlVZ2eNKy/OF5e47fB/XeKHiDVUeqHHFktYItenR4s+Fl4IUAqMj9kfNZ+QWw1XEdbl
yHEGvK78eXbK2qbSTCcXuEVmerMSxJNdfMWrkj71d//c/OaH8NRVmwpW4/6ZaIbxjRp3E24nq9Ol
jsW8hdTWv6vFOY/sonFnguhXh+Hn1u6HC9gu8LcNjqBajruYuwNWoCnsaqC+nRDi7Y6ltl1BvaFV
inlD6upvyTUYyvizZEBR5syaI6/OgL9d/8UT+9yJ/3BNHw7oqJL12RS4pj7CWZ2pWk6MFR+hcd2i
oYz/Wrfb0srKI9nNaJdW22y0NbTl1Jkmu8bOgW2PlTcSKWY9AXEPG7wlhySSO2m2c1CzKqhT998r
7TPx/P26LYg0IoRjxG1/3stlVaS5SlvprjAJSI42ch02bojiG5dUN3bLsNvWzpkf/+Vj3F768yL/
71t/WEdDUwwYcDbSnRi6K3w00+k5REx7ywkZ9QsWjHwfdtL2PzuJnRrp0PsFLYAJqh2DRfAVE4+v
DpDPDNAPN+XDAhtWKx5Cbdt+w46gLbe7mGbJaBtIpUZbL5w4cfXS5dij36PALDLs0vL6DZ/aDaVd
9c7UOpbgNp0TMiQFizhIYKKt4LDb7LIr6U6lGKByp1aYPJbjF8/0/4it/72zHxajqKSykUjsUF3b
JauNNZmU263scE9pm2i92+jOoDkZPESun3UHlmL5bRcI+Ekvnta5WruvNG/BgJEmLSYJEIFlW062
M6sS92oWpLwUAgkQiNWeYxcCby87k+k0ZMqMVjUdabQzRmyQE/B3XFj8rGZLt5OORo3Nxth+jD/X
fSXa+jaAwCZzrJUt1SGhiKhG4T7fj29NC7hrs3nI1pCV4NdvkuKgUyh9Q6M/49Qgvp4sO0J+mONz
OZxa8Upsz7KwfZ/Q5govE9wc5m7oxxqLK+FaD686M+DMFGErmDbdkGhwG8SJjVdNfqLvF/MwQuMU
6HPQIrOp5MhUWHGVTJX4xTlobLXmv3bBh1wbn3ezzlvWWqVR9NP52PewjN5UhpyETsLW611D5tP7
s3wKDVve5Kd+rnLo2JRVGuzFdJ9afmXZZeSQlc+WZyVeCs/VdBfJS7Qtb6RfVa4OuHAPmDrvqGXU
cGdgG1O6quyY0IRkB75A0ToVYhDhiQ3X0ktN7Jix5MnWiqdrQGNI+hGi0uf5MhkjMK9X2Bnrahfk
MgzS0iEViV+sZfnvJ+F/l/KHTJPuuDSBCb1vRQuC6+S0vZuHLEr8Ze0S7XNIb8amzVESQoUd81Hg
Fql2ojgAvxNOrbfDi8msoK+CxPsx9+nBaVicIWFHPGJ+uLJ5Lc2hF2rpjkkoE5ci78TYrhi3sJ1F
O5Mxz4o9XVomPZoOOySLz2J1bOdjmp3a7DRtnTIwc7+NfDZSJAYDSYh1WddLHgLiXbTm3Mk3srxl
k4vsZzDQc1erA5PhggPUD09QfaEMSiXQ4TLjlizakwJe7nYWTpJXPBa1dUr5wLHSDP6weDWK8cHn
eyOky+YLy1Uvnsv1SliDkt5n5OiNq5HslQ6tAk5Kujv97BYATlaQKn4OpwysFcIgkyhCb7r5Imht
Wde/bueHrH0S18US4wo84VWeHLnz8GMzpx3phMqgkrfsNRTs+qv8/TOVdIv0/32IH/HG2UhGzUpY
XjHdOaifsKa+d8/lm/iY35vYrmN0nzDnxpJhUQ1P1gu+ccqLDueU6WNY8b2w7kbGRka7FJPCs3RQ
r1COhYwg6m+zV/pKZ2ZU+Zhkzg/5jQwYvfnOiC+bEVpyV3z74hZuoeLzLdRlHWqlquvShwNV16si
bTPCviI7eXvGjpTaMU8c/XmsnSSyE0Z7QfxkYDQ0X/ziCLVbq/OLLQu17S/XgcJYQsKvKIasbgf/
b/lZrauZIheEtJDeAk5va5ATu8RDmPtkRzm+0+Az8C7y3cyY1sf1dY1cJXIamPfs4cUO5UAa3WL0
Un8WglUI6srLkeviSEwjdtw6DijvE5dMRYBxzVCkxh0pdhkaWLkT5yodbCQR46Gn74151auMCQd2
qqmLeYAes5F28RvsGMvcLRTIlVfznjOUCkcxbc1wRNjV0qWHOEipJu31bh9ZW0XFBJc+OzQRTqNK
42mVG5YnhdGqs59NXGOQTAEoe94d5ZGulc+BpkmulHgLuZ4QJHEAK2DbtQwQl1EjgBHfzAo9yHNj
BboWLLRhQfEwfjPOUecDxuNQgT+FRFOf0dW0AldXUBwJuSQzpOAvRoR/ULed8tjdE5yZTGQIgZTS
kf0iu31fOR9XlsxGUaFJIaYwPhRrqhWHVmkS61QG/iRbyq+SdyFgwGINz3h5Z9LHwvwAdtwGQ3hf
LGzxbyv79/f/ULJhBSqEjUaWWiPbX7b1853QqWpQMNwx8tUJOB7zXif7laPKgJeH8iI61PJxqoPY
CKzGyRW7WlxwXtKdGdpZh5XjBm0lNlQg8EdSuzJx+EaDO5076jPfxlZQWgEcEi1xRT4vmNC4j/Vz
k12wGI+Gq3y4VodzXR2U+GoabroEFH8Xx4zbcToGK4ZuknsaNNt4C5qAhjEYJ7DZ2Ur2gMcGnAAD
RtshzehGHTNhn4p+XvgVIiOVYsYxKs+yIBwnviA6kxyUGIMLR4U5CSG8El9ivO/8vmQUl8xKgN3N
/MjUV6GiZNvXdPGtwS0lbyj2/34iqv43kOX3J/Jhj+fSvErSSrieRH/Sjmayh5AWPXeGY7SBzCSn
yO3SfVI4auGGMKiwN5YOSeGbpVPJwdhd9YYbSZw2ZFhuWZ7qzuVZUgOUhceDNPCdW+z4PgUjac6m
dZHF88rco7C/XVEzwTQhJ8LOxnAiLLVLF2NghL3qrxhWkHzTkOfh5KB5ZXsepHMjnRPjmCg3EjSR
9lw1l1I9WYOvAY/EtHAYt7TrNRdYuTWDpNpIUyDUS33pQAGYNJpDOZue6LnFrAnwq87ptrTI7aHv
rF6tu+YAS8TVQj966u+2iUCNXZmOjmxG2uMiTT1HYny7hjtpO55tbQu84M4741Wi3pKC2gpUE4qO
M+keRDDoc1GxJ6gVsLZrT1kdefa76hRr53A4p9q5Sy8ZQ7g6zS5IiehFwf4P7fU0fsfGhi2aMR2L
0wnRBjPaoXvFvLbd4IqDExtjNvVdpntJc4mtPR974XPBz52d6cVCJLB6UGTIm+dztzijRqPKCRF4
tXRqHQVkF0eD2xb3nXpXwISIPekVD22V5lfjrlhUI3oi7Al2p+64q/P18EvFkpcJ2U/CLeO5lNDG
H4uCt8E+U/VFBqkSUaxdRJmkgDX7Jpo6yTFxhID5oVAXBnHotqrHB+2TfWXsJz1Iy2NPlI4d+bl6
kJ7gkha+bJ2b7iDOXpN5WXfg+6nZG8s+MfaydGocXqiTWSHs8Rh+EKDOXikvWrKv13OPuid0IJC0
CF7AujDRFRh+gdO3s0JNmt2J2i102dI52Yji9HSdDc4St0p38htVCXzgVA62Mr6m5nMlyWdW1xQ6
WuqHsGA4wJCVUeqbXqgfzMa3okBgnlzqL+V+WTaEhJ0bhXbJTFhmgQywPG2J08qvQmdIvImiB5Om
aUPNDdwvczeCf1H56+pWqENg2OHvAC+KaVSQlS+jARb/zZLu+9YT1j0sprVwGzRsPxJAWW3Di3Pk
JjBFEV/EvtgFEQ+9cEcdONtdGL5HLxluJdcD+DXANNopZLNMMoL1YO7Vdq+b/tRBCLKj75hg9ohn
gFQYNoF5KGuBXu0bdtbt5FSIBeFCLDtD26YzaqkNRmSgtFscgfbYYmenhmGyAny/zWoREgyVBsh1
9qYnfMHRKSNB+R4/0U/DY0dt9vI9845owgH1zLdNvnGsGkc0fYDPRvvJadqMDPyyx60nTkSwB/NW
FB0h3ldXMXgGHBX6DCWcoJvyZ+8L2IFGd+XTEMgvA9aB+Aa+9H7JrNOf4UU+ZhlB2zV+NAH+zgQB
2v/wM0RbA52AGwX5dt7Jo5+3OAExFDDehS/tYWGiXL890nHyR8Y1RIe0PiXplZAc4/QyqOewu1ji
Meyv+UkUf3FUfjbuIaH9PS5/yAGrfjWmZSYHDBVvZTcsbn6aMHRF/IOqiRqWsRalC2YRji5j/kw4
u4TgftdaTkKeocDXdeAqAnumI4iT3YdkGK6Jq2sV9GzxWxYSw+e4wanpYLW9hu6oerMBBcle0yBb
PLNzB22nj06eeQY8ZNVPkNrph7CElXYa9WvduudklqtD01/Sr5o90ue5ANsdwD0UFzvcw/ER/TP7
TOa6lbopBYmjZ78HPe1Yo5JXdwEdfO37/J283oITepCfRkyxEOjpTtkFE5xGy157V+T2MDph9XLZ
GVqoWF5NeqqwmHHMcgdx171gQg3XvsZzkmye+dac1ojOCid7aBhtz9wKykHmijQPRe0t8rFfTrEA
33YPs60F31pdk0KbcR4Ea8FhI0r/w9l5LsWtrev6ilSlHP6qs7obaKAx8EcFNijnrKs/j1j7nAWC
omuf8pzYBoykoRG+8AZkeCljYG5tTGA45dlN1y6bgmNcEbY3AFNQS2jQkZbwBN8ar6hdNsd6pCVn
j+k2OQ4KeEO00GwqGqhXsPfsqJCMK6Qd64V/O76wFCEJImRxBFsbV1sV4q1ip2AnAFmmdnItPI3h
SppEnHXPRg8XvRguIjyM6CR5+HAbKwBY6XN33Tr9nxJFYxuvA1gHaNxhJ/PGpb0zMmbWijhbxEYl
W8rGikosnmkAax7YBRhVpMZqENJrb72NqaRD7AJ0JuwUSpt3ofAAg1Y9+8NTaUzYuJpwCUdvmG+X
xAg+kDLfotlPM2QWTaLOlKmDFJG5DyTnCx/NuGSqXVlsHPKir2m2LTjCSvBgb5HndO22THdsXmO4
KDEADZclXpr/BG2JFDFhGjjKIF2IxJCcpJAEKD5ItgUAkpSdgg1w6txWIZjBPRIvVI/0n2rxsmIa
MomWbqhzaQckdgaxGFzxjgyCBXinb2IqQgyZeqvjF3VVig+4BfWP8iI8GMY2m4g5NI9gfslIZG3o
72q1U8DOYJkLtpFeuemkBtomTrWrmHAqwEosFJfuUyXtZYRtqiecDim1CDR36X02axci0nv+EN+C
7jWBup3R+kZub139idbsqTR3U9ABEXye30PQH9sQhmTB7TIkxbT0WZFTleK4CXJyktwivlrk8pJS
rZDgQGo9k+makj38JTORW6rGtnmpyPojHIthR7oAaQ1DUWYbraZUtdarTCIRjXIZ+M/RqNGC3sXm
VhIcPb9RlENs7fT8il6g6q2py8nmQbPWbXTdGo7VHwCI68Jtj1xzDIDHDuu1a+0qrCL8Yys7frRL
rF0mHIfsWsNn1WjPcnHqcScCYpktRz7SAAScWl9F/aGtr6v4qGeO2l2yivipMGNQ4wKPRYfgm+KA
GOdWV+pE+lZqKyTUh+BBIepMVlGy7FVWta1zJBKwcG4TEeCLglXHQxIs4HQQcsKOJvtup1qkYk3F
fI2KKuHEgDvvItT32iktFjVUVxof5gIwuQrPGd9qlKybZXXptX1NJM0JqGKaBmKgOmwbqMOztCUp
68I1Si051AYkBqcAWBpcpbETpBdAZDN5l+lKH7oWCKgi9YVy4Gx6Doae9ZIvZ7CiMJj31y3idFg3
XXqgWWr+f6/D/DeBBYqaNXuivGnjNM/17B7Y5rU82EeI6Ut1Jz79NTbVDlztJeLsrLzz/YqzmZ+X
SmFatUbsJlCKGHzoIiTSQPTyDu147V/ftAtLfRbUfamhik6xNvL2VV7gS3ZnKpVNPc8rr8E0yxDT
802KOQ8bDJUzcxM9wCSiAlTJREd/L2wY0339d9v/ft+zro4vCIxVPL2RlfxAJXTjLtGnwiIhPyHZ
RVf3wuY8a8P854JYdGJ0gQwWOhSzCxrJKEiV4saHcAjXaX81WhiB0AApy6OuLakaKBsNWHn1WsUv
biLCf6NV6R/H9tJc/LqEv9/IbC6Gw9gqcabk17nyT3CvXfXk+Z4due8ufgLCNWWuxirpEa0ibXNh
0KfpNxt0k0ogapKiqLASZtGYFki532pZeFBDhzJKElsvLolp2yu7PB9sgQzTaI4iwH4R6GHd5Bw5
8iVU6fdVr3MThohZnIau8RzQ2QueKY1dlxyoBNCNTXrquVJEqxyql2GxrxKvDeG9Mr7pwlsHU6mY
MJBIYqdYnttNLG9wm7sTxT+9t4bkWWhg+givsin8E8NVN8LrzaC96taFcP7HG9cmHComM6ooT1//
VElFDjrwBimNDrn3IsnnHu3idJOPG625UH6fmhXfXhMSwWhYszEifvP1QqMR1lZrDOEBy3SBDLbd
pMmpoFyQPJfdhen440P991rWbEqIRhMWuSfnyPBuQMWI4UOdrAZcO7L/ncrZx7xnt/9/T2VN6+LT
8EVeP/RJrGSojhX2Rl+Uu8Cubd3OULrINw+/T/WvFbH/uRi664iMgxpW51XvAjxkELpucgiaF1Z4
H59Y36rl2ofTUN/8r69lWdOmgjgrJdl5jhOnUuLG+OgciDnciKD7XHebkNxeVt80DcPnYPH7BX86
ZizEQzHukSf8uTbby7pS9UfLHdyji9GjcC4lkyIapSzApYCYm/tu15BaYERHztQcPPFvjT7XhXuY
JsbXSWqwmyJXNgFMmPuze4iS3Bpd0UV3qFm0yWKgUqeci3ShexsQ0Qm0Und5ET34/bVyUejBlmIp
kw/5bAmOsdwLWZ5HB811LITzh3tBJfzHbr56yfVlxj5w4TG/79ZfrzhrLPqmMCq9kpcHK7/382qZ
I7tstH/ZHxFg3qrYw7Y7U4b6tBSa3e/X/r40DfTrFaAghsx2OZ/DrtwkjaKp/oEKqw4oHDikd1Li
jeBdWJrTiTN7lVyI8eQykx3UbFSt1resTMrSQ0bbHhhP0hyh+ZXofP3vH0inRoD0v4wG6txBPlWa
zpL0hONH3LT1sU6OLazl8jhQ5Pn9SjPqwrT+OWLQmgJDo0921dNJ+GmzKdxhVKM0wxuYc3Tc5iAj
EVCzzjrl7zpCrLyC4LmokDvJUqp6V6q5S4OTi/QJWqPhufhX0KCIowuz6fvGzr0oiojeMKcfqOqv
d5V58hDLqREdIrpeWo6SWfWmZU7TGcsCQptxqf4if5+9CG6pCgft9HKlD8DRp2GQxCGp8qSSD2EH
EmZAbaQDnQi8OknIJS31SQZbl1oUjLRhFwrLoaV5UzqtqtqlrC7jlKobT7QMw6ObauR07RJJQacS
ss3vL2wGffp4YZMfhGloKITI4IO/Dk2ij3KAxTnG0hC3ykXQH4sSUbLq6PWnoHNKqgCK+AznMWp0
SIIXTsGZ8MD/vTzwWYksEhjtbAkkSpG3SdOEhx5j67La+0B5ZfkU6m+S9+BWz0xUV3njAK6o6KsQ
0imypSFsVaA8l45k6fvWOsmk/fdmZntOLoRpbxkEGnoVU5jV977xL9WjpRzFdqa8Sf25AbQW1vle
Ky5tOt932K/Xnr7+acY0iZ+YfSgDi0BPCnJwny9KGuoUjCClKmfCwwsv/oc1oU+CFSJnCRSGOR48
L3NVRnswOhgmDR7hTAg4nA3pVpLHRaoex/6tQRtpPI4ba+IlivGyuCtISDXhLQ/jC/vGj0P/+W5m
6ZSZNJaZyCb1GQwrkb+QN6O+C6gZkx15jzFez9FKzS9sC9JPy9SAAsMaReMQ06Wvg16EfVgEVZMe
fPBPSWC9ZIFvt0VpC/6jFFGtCmG4e1uLSCKqm/Ugvvz+EmY8xP9Mf7bKyaZmOl71eRSYdak0pmFy
nbvlWz4KaygGhfioF4AUenk9is1VgDIkoJBFTK8+bqxlRPneBfOuZldFiz6ZfsiGtTJcI0uyjRtK
TH51qptsJTTvxJic0e159B6pBS+FEFJlkQGVAUNZgKbUZNCVh8r8YxaOIvjHOKRl1e8rEUmuBF8B
WgdiRWmyfHGb9xiMjkFlV6El+fsozCSKP0YBBg06ZsjQIlM0PzTConBHr1V4+Vl7MKiIxHDtLMhb
I4VdSXwJu8IJh4E+zXs8YITcHfWqWvS5w+Sm3AbwFz2zbpPrysbs2D8yLMggDThmWdoEc/DFol2X
HUPkIihxlAWNF8+wS0m3R7Fd68y3OHiwqueCB2+Qffz98eQflvaXx5vN7UhujBaMSHBopGfd6GxZ
aA+hCpEydyFWiatqiJcS+X5Pj9QPMPJ4Bo9z60KXEkBSpRIaHbxyK17IebWejgM/TJzOeDPc9yjy
HQ+urBFjnKLtuh4WaixdeD8/3z+7xCQHqpnaLHHW9HEQ/VEPp8TR9869/pyBlaONSD+KAjFckQsD
NgUJX+MiarmqSiAxRRLa3OTHD8NOFtw4PFAu8DJp5dOQEKgrx/BbrRzOTXAqlfOUmprBgy5VoCqL
RaN7i34YbMoIaY86YHFSgCPFLIHBSjaDJm+x0L2Qmf60gRBNkA+IvEAFKbevG0gTeo1e1wWS394t
yHlZhLAL2aKApWA21wnwA8pqXoaUEwCdMbyQbM38DP6zcLgsaBQ2EdziZm+GoNyzVCEb7vXjcnms
Fuudna/Qil0tFtvT8sJb+Qpo+riYCaYKdx8TYX9Nm+1VdSIKjT9W6UEQSHl09GlGEdbQe0Idk5Yw
h9YwbELteRxLqDjeOsUsSQA2PdAIE3HADKnoFg8ispmXwq3vATvA7U93Nm3zn85Oxah6Q8q64JB1
Z0Hbmf1mKmYGq7E/XRiDH5aCSRmHeN3An0+ZDzhuwlXeB1V4qHta55RFLDaSFGxuMZbgb3Hpo9jX
xGheyJHj0x8UspLGv3KMx6MBLkV8JR0emmFhpN2x9UHGW6D3iWniup8i8mm8/Bywcnes/QcjVHa/
P8APhz6brDUZDHL3/xGL/TRSrTBEnl4V8fUgnnT1NPaHUTwZw6rTN2V4IT3/KbT8crFZaNmnvujj
B/WRCyTVQyEDPZLoGpuOgENx2iK9Yu5kBsmPwJSh5jHkxYWta1oAs53kyy3MFkgn1OIY90F8yHFh
7dEBI5LMy3Puhxf2rBmx92N1kFhQ85hSDEmex9G5V3qWJ0ucYbWTUxIz83e5OqsaMO7gPR2PEG4W
BLOY2o4AlVNovkAj5NZbtvq5I/eLpHY5nUS/v++f4mtuSCbEmRJASZwNgJIFmVmYhLSpd1uMz255
61JwJAn0ZQOghLfOoBz5Ks4rwbHKTjr9cY+vqNrzhRuZ1uDsTXy5kVmgb3VCE1ldFx281Fz3KkYv
DTbxSQeLfGNEmhNa4q4FgsuxXRKbmOGlYO+HTYKiySQzZrBZsFl+3SRkLe7FQPUAEFnnsXGy7qQT
+EboGF+suF261PzAz4Oo6wU5xA3pPIVvlabsAGTBv5zyX17DaIKPzcjzVGCE9FFdn960Etpu3u8N
RIF6afj/CHW/PP5sMdK/KtswYn6a4zGiaWXAKu+hT21YEYH0lpQnsqtUmGq5F4LcS6Mxm4KegJtU
k7Nn5mBgZN+hezyKR+bbxXrKD+2myYH8v+94NslCKcXPQOMha8BP0nH0r2o4tdkqyE9usylRfwLG
dmFi/xCsoLFM+9kkk4BvOZtXWoTZEEbt4UHxwMNZuy5BIrI/JtUz+RvD6hn/VPEfjAuoFH1xvnD1
Hzb0L1efTTWk9KjOl3VImcxfZzV+QrBRQvU8BchyNyy0EBZHDKQQ6Zr+WY2fRx9AdPyu1xpcAWHV
g1eQR+vStvN9UCyiEtPUEBTEC3Ce1ktWN6i9riYHsMo1xHjmufAKKoKUUkJNul+a/qq6a9SX7PXC
gFy68iwi8+tWz5POTA9edejTs6QiscjDT6cN5Qy9egxhJCXnSkcWDWyXesno84cKGPIkCtErOoYm
pODZG0k6WS81t/lI5EEYAp73A3sv3MOLkNorABb+o/gEdAUdM2lPnFJUm8paw4IK6l11CR7wPWab
bmaSmyBcgUc2xTOfzvvURx88Jcs9FLGjg0xLojf2WxO9O1vUjmNxNIKHCy/g+3L/csm5rEQ4moPZ
lG00rUEPsJEsbqXs2STHkRO0VvxtpwKcyIHr3bDXqwALq5YjCBkhBXtA7VKZ46f58GkE5hl27btZ
6HpqeJCQ/WAm9h34Nu9EFy4n6S0+dkDr1fRZFO2qKje/j8aPg4GWKqR7YBKkCV/H3+iToVcNEF8G
1CXjjVLy0KxMclj50oP+cKWp9jr1rTRqjtr09U9vuknjrIg1n/1dctAHLKINfTKml04/5Pdn+iHU
segf0s0XNYrX1Hm/XsollVWlJIwPGswzRcV8EgpD6YQqnHv1XKeOqUH3IK5o4DGrfrDgNsT43FDB
o2wnjBsBgawkupSm/tBptiQiHYRhqeSo9KC+3helnE4qJQQYedW1eeYAMIB4KsgZmd1LBnuNsKcg
7CY/MUKYYkj3yeObEXsnCmwXxuiHafflXmZjJOqSSbYuhoeqQAoX4eEw3UZmYetNva7CeJkNbwNV
rSkGrHQ7Njd6P1x4T9OJ/jXi+jocs7WvU1cKE6uPDoghcdSTXVxe7D/sL58f86Os92nWVXErFbLU
yYcOuXaK12LiiO2RmVcUGvovU02iDS624cQp1Zw/mkJdQJQU3Emwtfj6poucjXdMAV/08oNsJs5U
whwkoMhbEaJeScJp+hnc42MyZnAAnrN+WCdyuBkTATZcsJJS/wnJmHU2SX51j+kg7+rxTyg3W7Wq
9kM0rizvlv/iFCUA0LxyHG9ruViHsA0o5C1dUhnJK05CsdFovVE2iiGu5QlWXi6F20EeT2NkLSST
pgewxMiLd1qXr7XxVA7R1tzioWkLARSJ9jwIWMGRNGYCei0NNqVBAnUbxK8OS4dDmpIOSabOGuoB
ZZ6s7mQUuN3HtlWnqCJQOeKZTPVIMfe+jK/QKe1wd4jHa7/EucR7FkiJ0wdqZbQ8AqB+knZk5/WA
OXRgPEPQj2r6FIiwLSpc8DpHy9+GXNmbrJw2GyY8VmDq1KGh65CqXlglU+g3e494m1okotgh4c47
C0qFXjF9eovBVP2Pe2NZScYEOOzFZVSkS705ESWOHhJy2TGqHc98rzCiB/Jm55whv9/LR0jy5V7I
2XBR0E0VewKypVl5IxyKPtJrozq6Srr0oHf6wtlPz1p/06JkM9bZ2sf/rNN4vd210b4XHuq7hM/9
QQgPIxXITnHJYtQrIUuOenCrFXBKS3B3NRPAooqu+I9VIuyqZpPymBlyK9bTaBxiP9gjGQWRifej
QCxa//5g3w4Gnksy6clplLgN5QMr/WmJxkYZmZSIkgO7ENOAoJSeG5DT4FLa8+1lciE8vKjY6bDh
zLm7WR+KqgDQJTmUlkMzaUzvwwiESbz6/XlmaE8y7ek6QMloWSlIZ8y1yduuy3svU5JDMgi2Um6z
+gFCogYdrdq2vAdVIO4urvJmj55mEgHAVO8sDXPkKyM/pOYiyY86rhzutRRfyYnt9zsvutWknURg
YG4qiButLf1p0Lc930AINfcvI04hMmKhx3i4FbP7JlkjBDekDmQjWXdg9UAgMe4kYV0kO6gLobky
kFmgOFQs4S7I0bZx9CMWF8qVVF8Hl7q7M7T7fwZkMrsn6oQijFz7192wTVSzl2plOAElcZ3iKhCh
lGwgsV/7EcjKVdDDutxkwVHNsHMpJVtSMXlA9EMH+Jc4NXaxSDm1RxWeS7G3tH2BTRFawMrSGOzG
35iGLS9hLtCurMfrJFjKr05xSKsH14KfIEJVgsYA16qARr2FLtKPN/jgsItJtshQImXerrQLhazv
QQizQLNAF+qTvYH0wWn9NK0lz0u6phX7E/obAqpvT+xSrmD70DC6BQQ06zQAc8EXek3mw5w/aDDB
/2SXBv+n1QUUA3tPxMtlxZidRG5ZlGlbKB/RbkCPm9NP9R4AoCSet/h94n9Hn/DI1A9ljOlVHEXV
2XvOZc4Uq2pTLLmyq2Nhe7Z4PVmYPIEiXXbbf79fDnjVfHfmehZVQi6mYlCuznZEt2r9uNWH+DAs
ulXzMC7FVbCtD4jd4tDQrfjcivr2Id5Nv1CHXpcHjA2vYMY4A2jWA1rga+Evbi0fdg3dbYc4+6S+
LuPigufJu4iVmP4QYRBV3eoL+osLzBmSxZuwACi4Bny9SRwNe2AkAh3kwP8ijNDvom2wL58m2tia
DwCJ+Qwm52t4ZZOBIn2jtbKEh8CfqoWOnVC/bJfeFbeKvQTEWkxulsAtF8jrbrQneLm4MnvYu3d7
/h7a1o6/VVudUALp4WW2ylb+BpmudYN167jUF+oC7QhbfDYXUCjXOWQ8hsPbjlg9TDYWQAseEDBc
TPcwObmUd8EqWMVrZW+9Rs70u7JFZ21r/KmeFVxpiw0SNY6yz6+h2f3ncZtNNj0wn2ymT5U4t29R
g5v+HZpc0jaeftP2k6ttxDchs+sUOOUZ++rjZ3WbglFLl+yJuGghUIB+ypu29f+2dx0DqmylfYwT
BsO6nT4Ob9pez+gy2ZPpY7cpcYFfx3/rGxUbru7ZYky7TfUcOeQUR9whnQxrAHdn3iC0jm1luYWh
toOusM236daAcGqXW32HpRMGT/U+3weY55m78hVe5Apfp6170/7BlPDGvUG3KTsnZ+EqOkdn/866
Mm8M/vfvkumzt7Ar+DIAH8dlTfOv/Ot+D19sP/lSjXA+tgzFMl6a3S57Ruhc2gIsQTqaaVNtjD/5
+rXiSSbf32mUgWdtJuMx48pbIUBlv766D8wRBmP6pTB29AYdqbb5Sf41QvA7dGpXQFM3w1pc64/V
AVYVrokYGO+yI9/Ub0fuZdz323avw0eZfk1PihjZn+QUL439q3YQXrtnAHeYktTX8TK/I908+0sx
tDd/Du3iKb7qduf6pC1yW7dtY6FiXIRh0aNw7tbdI9oi+FwhEYxBswd5r8SpBH4M7iCEmhuCP3ze
o3UCqQXhktV4dPfZ0kWJGDf6nYhZKqRBp33LN1PXdy9u+db1ZFXi770FBOCHcKuzNYb2i4bbSWmf
J1MoFMugfOJ8hY7vUlxKH8T9YJ1uvLV/9tbIciJNC5WbNqqtv07eI7QdV+5tupG30EBxi4TBh39m
vFIwGb9z6hNy3ttup6+jp5DflZX00u3CLWrDzsSTe0eXmU9b7/ieHGJuyN/iR/XxD/Chiu3gKWSN
w8Iw4smYyjEcuPrTd9AT3PIDIKfu0qvoRqPT9G446VV8pdFZ4LPCxnC8G/7U2oYTX4W33o1wCq+8
G3Q/rySsJIe1tZHX1a7Z+VtI6FtzLd5n63KD48o+Pmq7Ap8+TrHN5H2HkMo2diqknZ1646FokPGs
WHNvu71/9Plmc8XZz5+bvbWzbvyTd42fnxPgI5ofg2tGf88/jh3fCfkVXDdbxNCW1dbYIcuCOZx3
HR4x1mi2/kbZUcPLl+Yq3BQTG6/jJzb76aflC6zRHXErftwUmgqb8QxAlVc/2bgPe2QhsF3eQ00F
qbYrMaFLmCri0tqoaxXXmck4JuEVol6+gRSzgha9RSLNmQyLPf4vDzqmhAoObTXGX5FdOepRPtXY
vSn2PxhZKyydj7jc8UjDdEM8ZHCXc2PDHnLXMbketnGPtkN5zI/RNYrAJw+ehFMfZeZidO2f/NM0
EzEZmozn5Vd/VTJrQmealeiu8PLNdbydnienasB0EvcCj96wF0evA17e4a5YTX5s09Wn+T0Nq+9M
z4w96Xbgu9EfHl6nD1vEzwEpMzsvOip9y3iBflLnNTAnRZ73G3eiS7tKVjzslOWNf2PA3gquH1BN
QM/Hbg9stbsK0KfdkrMsxY83+vup/L2hI8vUVSeMkkT4q88hK+lQS1nYawTXuPhZ+OvB4XdMJ91d
Y2OPn8e/flKtvuRhL8vfY4HPl50Xstp+UNyhEtkG74iBEVTCYjNysGaaVDjrPfChVbJzD/IdEDd1
0Z7KTej876uZPLuFixRO2xA9qHN9DXRTq6QkoFbpvXT3SC0Tb0BcmnjaS9qT3wEpsgx0BFgQrVIy
wTmrymwzNx0FoT22ln7SS33Ted2W2Mv2JAtduWYtmSUmATS9o3YPdIXfI1tKtjrFXJn4rJZXZYxe
xtrP7hWgJdpdX4d2YD0PkCIjIccMAYQ5iaE7+HcN+vuqgmshGupyJaJXX2yScFuT/CN0oZD+hu2F
HOqDlzVLdr884Cxs7RWF6M6rhpN6RP0XYaQeYSuQy+EOGzob2ea6W/f6BnsPIXfydj0qu/EWrtz0
hQOuDtE/wB8De02Pl00Hc9CW+8MUR2UIkb16yzsSqwsT/1ung3dCHsuag2kGWGpWzsrbPA38NOiO
pnTfQewn9l928CehWA7oMQVxssCzU18a0/GGPKGL2h2uEVUyyZ8cW5gJF27oh9AfS2kTgVgsGIFw
zWu7+EwPmlHFh9E89gWK1xsDaVhNQrWSCAyxDN7c8C8yQzvGctGEs//cQAH0kPQR2kt5yPfRoeUg
UxPDfoou7xxwmqpN2VfGCFxvvMpg7av9S6Tc1ZLj9+yZFKd+f/iP9f51An293mwphkYXlm2bpfca
rGLLRmhzK72225srZUW+ZT+p+3SB3NaCM/LSuH+vM5D208dDs1rRobHM0pIoNTzBD+iutqK8iSmb
+gCg6g/QyXODo8BAbUhBiXGAaKRo99R2acP2SbpUveTUY6Tw+1B8YD7mQ0F3xaQgAYKV3enrriSZ
6RiWrmGeitWy/KvAp3NRVvCOaXgm4xm6Fb7Bp2hxS9lwnW8rHXjQErZHt+zIkko1s2EelbfWQ2La
AJRQryiR85cJaP8JKBASh13Q0J9xRqd6AQNIuU0VdY3O0Bz52SRSMgJ8G4/QXIJUc3Rfdo5B/pbh
cYd3RH7UOL6C+HlIUEp7i7XEkS7azn/PLbkHGXkmTlMdMeLpJX9O33NpxLYxSe/ZCCmi7uPlBueH
63ozLPbjMVg+/P6Svq9VLgdQij4YJwiP/vVyRWEIiaeW4xFdEpcmN1UwqqBt+ZxdQjR/7/9No/vp
UrMsXRTTIk5lXz1BmEeIpcGkcDcqD6O3xxkr7ZATuB3CpUwuVq30YZ1aGPycjH6b3Rj9ApV3/ZIa
wk/PbqgK7VioK+yds31KHIS6rEyK5VWyoScCJQccSibd5Jfw0x+9tPlKwK0AnRyqE9QAZy+1SAVl
FAu/ubLuvCsFm/B8HZ26o7YPHJCN4rI4ISqT3NYHlHVPJO2P/k28w0z6vnmIrjA7snD+9VblXrnC
jGVjHLNDdp/c5NUke1Edukf5OnxJX8TAVlZUuu+RVt9H8uI9PyYYpaDakiDBYiu5bR20+9/nz3dk
AW/186PNDszOoOgYVsNEMKX6jgltsuhxlSa9ubCdfEdNsYuL9NZMFZox9IGps/RpZUQ10rL14Fmn
cCepCxFKIEZWR/DJOD4gZHYVPPKcZbH8/QE/SC2zd8cmBkdzgjJSLZ69O9xQBE8wtPCAtk+XDRvP
VHFFeQqRvOFPEsJ6+vAkZBUOVOoaFMtAJIRkKlZF4dZCsASqjh3QARRrZHH654EipJYSBWsYslPa
aKVnjdJ5p/1L5eeGgoM1GOsucrrKOBaUvRG6D8p103Oc0NugV+WKHO38zCGM1xn8qgBU0u+PPO3L
354YbIKqiuLEo5rt24pQyKmXBuPRovNQa4fQgP6gYDzunQpGvkR+FdW1368pT29vftEPUAQBJtrc
85qaaERRKWRtemB8FONVdu/yVrPDQQNr7iGfiBsYojCuehMUjwGW7Eb0HnQFyjwsHPSwapleq/fe
x38L5XUiIzTWSbQuTPYfYgkwKxNJVJnSHHN2wILbFBpDK+NDk6z6ZqLWsV3WyQYITWeefh+Q7wha
GUKZwgugpA8Efw4urjwsNau6/mjaKuYukI80yU3toGOj9/6fNgXxsXf9+2V/il90TZZJJtQJoWJN
Y/BplRkDqglxBTaxLU6G+5yWp7yl0HSuzJuiv/fsq0S4BrzDg7uA/+mYxNGbDOAY/Hg8OBd7Jz+d
yV/uZzYZx6rKVV8s0BWQj6F1ZswzTDWgYpjN0aclh6sOGyllbe8WZrRebS7u3j/kBAopFfheAivO
5g9x509DggSr5OcCHL8RMbAMK0MPue0CUSvZn+DUC4jBeTqsXJ/eJSpKOEbA0glTHAXRtKmNQ4iD
GhHogvp3TNvVAuI49vQnFQQNiHkjESNTAtGqfgkgN3egPeDaTt2YiF5jjDBIVvkXNtMfZvKXR5od
+1HjQgfzgX8ycuAyIfRK7Tsvs4IscOn0++mIgDtEB2xyy5GQn/w6pUzVq+nBlen9c4y7OAqANqXU
RXi8mHhM62+2h3AhCL0MnQrPbrZV603bgORTpti7PLwG9q26w9DORtvqwir56HnOr8R7p+QBDxL7
aPnrI+Wm4XmGTsL92C+T7XAOnJpHUvfB30tgBekjXfp2LTiQYP6BFFBc+XotoTfHwjWT5NAgbJh5
0o3xt1bCYyK5hzw0/lZ4DgnAJMtJXKsfHN17bJvHOtu5Bv0BWHVWZZL1HAcV4aoRg3hYPKLiLVq0
hjoBMpVVXJFAreX03Q3QY5aqqwFdWM7XUR8WQrqw5Kv2yS+OquRY6fOgGEiQWY+jnwqgYfk5INrh
ow1NtbrXW2XrYTBblpBp4mdC5U4n1/OHVZ68pwayYvVqUA4wt6aJPyGbTeQ9JCFeDNpz3J9K86aq
e5gK8UpKnEB9U5GDa1wcb6eVp7yx13bhSiGtAU8BdCNBWavnrLwZqidNPnvoNNEDB2VBc58NaSh9
dN2vXD3fhQCbfTm6MSX6+lhWmuZWn3STH70WnXUx3E0oUxUwWGWeYxFZ1sK6rmX5rDAG0aSVxJOa
Lj2PVEb+7S2E/TpWV8AnJWwYMyOwdTU8RpyXAhrEboUZGnLYE0zBdJ+ziLIiZqvdeWKjdIm2RPrB
hskC9HjaBMKeJkGKsG4+kK/5wVbo6P0Uwe3lnOzHtQguEkoRLSzzG+6t9SI9CFzWonV9lOzbAqPv
kjLRv99PkZ9SP0sm9QdrBPwTGuXXOataIvINDXO2/au/X2sH6iU5+cxz9qze6ffdS/ivvsuex1fp
Vr23zt3f9j1/iZ7kV1hmOKo981v1inY7PajwLTzj2kZV6MI9/hD9W4R1tPBANhBUzjaLwQvyQdOg
+UHCDdFTpb9ABTZ0QB79Phg/VCaVqVwmIoxK5EDv8Otg9KkipYPeEM2jOGYAqPNxvEeyh42wfwF5
v9Yo0RsOGlwXArkfYogphKP1zVaFvMZc4UBODL8OFK6M4Ntz/Vhj0Ich7lv+PqzPd78/5fegkVao
aqCWLJNKctWvDxkQutctfLKJG+4iP5qk0LZKO8ek3Xemkxl9/t+v+P0Mm5I2SVfJ3Ch7zdM3PU2t
3hzS+ODJJ5Bc8sCl6BoaS2vqFEQPv1/th7Hkcsg5wfTiILPmAapeQPxpZH06XExHXL2OVHOsE9gj
nO0vFdN/ejQA2zTPIaSwTmdz09VhxukTNKUWH3i6xlx6vjPRhmDadvkFsv2HOMPXAwaeFooJhDZk
OOhGfH11TQQHNs5ABiu2iiY5MuX8QqB0+faa7iwb6PQtGOH/+SUty+v1dbEYbcrqIx0yieqiaSfL
ZInOr/0np2VGKZcOi8fHqRMGTXg6gtcureXp44X38jGzvt4+9RoGSqLoBUJpjuORBjkn3zKJZWz6
z2iXITNE5U3ftEugxNPfbNyOTg+PrxXaRxhu7KVp9a39xX2yERYt6nk3Hp3Pimdq7f50G9A8oH9p
11tKL66trlcr2pu4ISAI9Hfz9PKyunp6KW0aY7a8zRFaQOFtGa446OxzwSffsVuyhbuEnjrou8Xj
PiMZ5uxbng2nZLzO3uLuUuxDDZ63NBsGCREhUP7oSWm6PgsTsto1xbIwcIWWFwX6frR0MT5FRKuZ
FN26t6JCGcJGfjXTcaXBOVF7LXFT+xNAL5pso20VMl4E73Up10sxPeDyAUUfFVZEWVtkBD/MbmoN
9fjb1LALB3E4D5+0fCVZCGuvA5y9sHZvV8UbpxgdgJF+2z/kD7GIKJ8sdwEKccR/VrJlxCZHkuZF
bG1CF03QBRKxemFn0HgVOwBvg9p65hio1LZ2HS8q9B+YaD0mwuu83BWoBPeYfyxzIAY5FhLrAbyg
v0xOaHd7hAnUDmU7Q5DTsBWujbIzSrc4+UmrvXfb//GeiweAD/qkQfl/KDuP5bq5bTu/yq3bRxk5
uGw3EHaOTCLZQYkJOWc8vT/wuCFRKrFc0tGRflHcewMLa8055gghTDTeR+hia1gPiJthpNpBxZuz
49Jm9N+ysqlAyPP6gYKRqCj5FuNDjQHrhRm8astYNjgGDwAtKpZkIXR6W/WSe+Vg3fLb8vMmzEwr
j8OH/hztqw/ltQjs8Ak74updvVM204f6Ed1EP3O8R5kaNA6/IUywSIh+4vK4OQFdXJtdAwfLIzIY
yz2MOTU4J+8M0XlPz8IEedYJZHd6mvE7FWw0ZIbo+KTnVo4s2TG/QtKA7oRJeveZoswkDE+dcWWQ
0lx7/Cq2bshUo8R6y4mxr4QfYkLbxDuZMC43FVwRIhTwvA8BkHicxdwP5sVkvlfw+D40UifI7fs5
PIZ73GhRwLblWrcWMBFFZP4gsaW8CXRH9/0z7GbShIn8Yi0W9vyOIT6eAoqGZaIxuGRdBxaO0Xgv
OY2/sKRGVvDP7FbE/xW4q4QO6mIibvpuE69gpfc9qeIOL2oQwSYRNOGJOOkadn8DqNJznyyPjEip
g2y2SMxIyIZS2nJBTVIZ1qK2VnAEt5zpxX8dVRtT+aTYMKJBlam8KRC4x3UkMpBylTfCnGpIMjgh
YvxkMWEfCjTk2Be6UAMGIGrfJp0HM2UyXarG7efl2ssRKbZuS9AyLxnVD7xRyprpMCh2oOOPbHOV
wPB4zyzS8Z1eD3wb0AhzOyvGQH4zFS7Pc/NSP+Pz3lr2eE7QZdvGk7Bv79UXi9k0prQB9s0e4bMm
Ycxwp1OWJObrzLaDaEVAaGbnLwplLwbw9nCrPvI1Ru/mfA7V2ogwcyI3PeLOPrYQUWBaitcWT7ro
lCXXPsZwbYEO9ekQ4NiqugWe+kuaDdNoPFyX9K+C+BccQCfYDMpHdFdXENzwMHX4KLD84IaGAdo+
bEzt+Y28xYKshNIRaoy0Pc34ZoD3F5RQZQ6Mrd5C6bTw9fr9MBPSTC9SVOwHEX107TcrAb1LUCt3
yU2GxkknuwQFdEC6t5RDOyzKvZ99B938iWWpYAIqqgO8iKBkfsFQlDwa5zEs9IMPoNwBZMd0HYV5
EJVorTWvcXYykofYJ2JAAJMVYGUa35zpXwKnllEGbwH+9yJGQNj3tTjS2sJX4wHnSSj/w2Q4JaNp
X0hdhj6Kcd/7AJAZwd/pRi0J/45j/JGRHpQt0UmuYdC1NGuBekOmdYuwWwz3FjtGm0F0VJ8mc21p
5DQTOhfm4rbT3vEYEOQnbELcEljkv//rf/yf//U6/s/gvbj85wT7r7zLLkWUt83//m9tObi+HGyc
7SKQFAiMxiDp9zuq6nMT5hpsu9rtV4TerslPgmNH3Dq4eLCp7JfeJUDJjQEXwpXgJWsyJG+UG7iX
Tvpgnv1z5/ZO69EqeugfIAklnNeE5eK2qNjTGkW64zuYyW4XRse/3/xfsCM4mEvMhUH5D6L6Bb7q
jDQ2k1ZOjpKArXs3nNKJfBzy18UAnwC9wyf5bMHrqxJEUCsx4HRAGWSs5VS0++bQsG8sf+o3yuLC
LMbrtIK5Jz6q/lptzKPPP/CPJhjxaHftVQQPtoR3Kx22Y5Hc/PuzfMn9/FxTfBYqbho7IEnzSx/j
R1NRa3kCj1lICP5bz5T6S+FNUkdI4+8TfZuCCSrh8JDgYgyo1IRY6IrPzaBvySh1eneOg3UndWwo
Z2OhtU/3i+yoF5784SqoxwHNDIxRRpadGmELK96q0JZGvGtTtm0Th4NuUlc+MYQie95YkqFYd25m
mnfftxeQ3P+28EBBGW/wIGMZ/fvCU9KoZkn34kE9Bg/Fh3SuV/2T7oknUhaWktLBtt1ZmJPEb0B+
BOw7LIwh9WoeyVhwB6dfYbsgr30HuiIlobk2CNM6Qfbk62WHSEiKh8amFvP09UKVyWwc0XfxXabb
xGjkpQ3UH3fLT+bnarX8kZ8zdKuVeM//hZ1dgZZg4hksQWRSD9nbVvj1M2MTN/KOb6TbuU82yFLH
iFiE4KMEke9lRFmGbVFvhw8qc3hz+UY4sQ4qmgyHMx5zZrylKcl4WeLzoBWyK1ASlpyGxvJdwG8E
jirRjokpowpS7T63JX4CxX6SBYmoStTlb0Nz+ScVqJ+5vAT/MH1NSzvKlq+lluB7/+f1+ZB8y/FF
vGXM2shYX9rzc7AYyC7HdU+3jFWsaCuVPQMx6a71TvA1P2W+zTvhBXK/RBiQJdoRm9DbgWyXqZ3f
+C/JI+y4BvOT0Bbew9TGb5ojCUv5MLOHN4nJBtcWZ2NEcHx+3i79I1Mzcclq5qVKCjZioLmuUJkm
GxcoBug9A7VTscIojEOVebTUb/gVRrjOjcb6AOGK+f/erZO98r5qeqjS9n9wHuo/tIfuPLyUx/5h
flBfeEnM5cH0xdIV6RFeeTI2fmDDHjGeun2zN0/CQT3JN+KN8Y1/71+QTEBZTBugTFlMXj4Bo1/A
7TYpa7AxC7JGfsfNMJp5hcFVTP39KUNM+sxd3NCm+DtHtM8x0pd9HbyA0xpfG5mmZTlFf3nlJosS
XwbJPBT5wxyhgpxafE3gM1MhydUS3sIa51Cq3yOBNLPhsaY0XpSKhr+dh3kTmTj1mOJuXO4G9LrS
Mzncu7708hqiGaM0FAFbY3gX4mrVRBih9PV+weHS3cAi1ymrF88YndncyCqfychAROTH/loYBrcT
dynKIqW5z1l5Odh+QdRII1r47ySn0lzWxXCchedUIlxEflfMDyMi+p0QDGKMSalf/Xv3/RMSYASJ
ToXzXCSo+CufXhfyuchNFNyZtGvhdyBX4rN0gumNcHurb8qovzSTi38kVm2UDlCKvkx14yD3xwjT
00OFTjDyGoxRI09IlolLG+2s7/z+/lQoypguf7bwgB5QV742r3VvhiQGF3cPqEB380H25J/DOqAf
74jF6Z+jJ/1bvoyyFA5fFiA8i2WsA4IvAQL+vgClTK7lfuKcTA+GHW06dGjToX/RfnTTmhYsF190
lSSK2eZU0rc35pvwHmEt+WE1qwAz/XB5aIVOcwTDG4k5ou2tixVKj9Df/Pve/+UhxYQOkyHM4D49
xb9UEX4qG2GsidWJcY0k0+RZ3c/ZeC+tJyt7V7tkr1vITOSLXK3//cp/rgMcqhfiApWkCaL75b4o
dT1nuZ8CXe5E4JF6HzlPMLW+Q0gXPOv3O7G8DPRFXHhlvBi/LLdA7SIAr1RBImKtA+ZjkbiTZuRH
6IxIZLVorYeHunyY9cZDcObNBtURxEETa6+ZovXfH/ovTBUNG0sm/qxFeGz6F0BsmiJNTeVgvo7V
xgpowy6M/9v6DrdWTVvH54CzLHYmLEqKU7CtwsssP+ndLnol71sltSj6hpj0lxKYN2TgL8Q+zQzo
q5VCVOR6h529fFTzixJh+UaCgOy1/WNSXiLhMBNIIb2q0Opy472oTxMwiA5s4yvFOlfiVcxRpIv1
bVUaNjDRXRInKylISIvBeYg4j7CjoFCErQr7LuzeIvMmSpGQ1v0mI3Azyaq9Xhl4nNGQU73CeZKa
Z7OieXrq4/3C2DQLYu4rCrwiYThETR69WDTLyJ/gdfIy4jfb0+e6+7pgNEYYCyWEH59g7S9nR54a
DEt0cbom8YaUuCDdyMVp5FZdjXkVv8HZ1PeZvLYiCHgkmMyip1aPWG86xLMp1ikL9n6zUfAYCZx2
Lf/gxDG2126jXP69kj4V31/fJ5zDZS0BThIG+fsWE4tKEuA7NxxF6Gyj8Kzm8W0nBlvGWbHijiLo
KkBT5BG0a0tEjbXnuNU9v7achkBgqdssotyCZGlF/CgkCjdSLQkG0guiWvDVJ+PAbVLkF8N0MPS3
SQu2WoJpETl6ZXPS/e4gCsGm7Q6N/IrbAflwT2mP1s2kopvUt0r1OsMAqjiW3UvG0KoO8WSxNmWy
7sf02GftGtNHe9LfO6tgKCOuNJNww4oMtP6UTIS2xvizwd9t1qkvc+d70nnJec0ew/Dh31fyLw0t
smZ0ZKDsn43gl80afmsn9j32mxX3rJbS10kkkJFxIv1rINS3cwEQR2BUO2ebTAp+hCFJO3q2jvpj
inNkED2IJMuEUbkd0SiyX9pWTnBNd5tx2XXt2IlP0nku8FUcNoU0XQcL1j6hP4VCzfcdKfWvOwyy
3kWiZzGc+UqNxAVV66swViHUHEkLbqULUYVqvxnYTuSVomyTwU7BXQaQPocwv8BfBfFK7k/VU4Hg
kqyY9ps2+y+nIZ4oFp7RcMg11uuXpapomTGIoSEfTZacAV4jDk/JAu68FsMdWQWuScBJrzwEFLJ5
fDeEpI/JtwXaIkskTYxM9om4FmsCwBNPSrEaPveFx9L6OVqjbS7hjenicNtg7XU3dtM3Z8iny9qX
R43ZE9wwvPg4sb6Wk7nS5tWcTNWpT0rH0N/LZom0BOONPsO2K0MG0a8H+g1y0wSF8Js+TB5H1D3g
uJZ1L/H3k9LhNsLDZ1C+Z/1WYQLttyvFeLOG94iNxARIVuhgtK53e4RkpUxLoie0wksiG7l2+Ude
5KumIq0HCwWNEBwhlY8aplZGmttG4G+0Yrz6ISQnszhleOLYw1mVX3tZXAfzvCYQ6t8Pzt9qh2X2
CMMT7T/O41/O1rrF+yHQBfOEt9QKv0Xbx1M5E1GKYaU5P/md6FlJ72oZEWffRjMuLfLvN2WZYZmy
BTFZW4wsf9//pCSFKCEPnzyTlGio1ut46uQ1iXWF/2hltkbgn+b1089SPvsNSeLfnBTGn3UzL8/Q
jtEQqwN96Jd3UJVEx9bqdI0Dz0REP6585Okc5DiER5vMS7eERgrG2p+3JiGRT+14m+pvTCRYvnG3
90233pJnJnhCQxtP9myLOIFc3titgAO6dbQnVwOpEXhA4lYni5HKdABew0QhL93W5DlYBUjA9NWQ
rpAIq+UGcxDxVUvXUbBu0Xa9UkIGqK7KhyH0hP4+6y1btsj/PWoP0rKrEgW/rlqHyxNKDsnWTb+u
4IA+1aiUlU38TcmHxe2fN43AYpoNNgTGq9qXFSNrc9cNqZgeQDbOA3JOcPDzon0iG8iZL8t0S95h
TufkrsR0MLLhMK1nO2BstugO4ZM70EA3JCE4C91n+R9jIH4sWtAzSAQc0cR5VW2abafegCRut767
vjG818uPH0wQoWnYT6V9+tk6wBT8IOwJlZi5Wv6Mc+tKtu9Fpm2Ra7n5e+AO+0UD9vPniZEEX/3x
8fbvZ+jPKhgVM0JyeNkqC/lr7xV1lm82iYl3PwJy8VgKLkEQYJ61uMUmTZTv//1yn1vt708NbjWf
3jwU/GQHfVmzVm2GbVbW/iGs0ZcFA66HwB7muVcfOn+xR9Ac9CBMbFJXSS2nNlaj9WQa/SqN7pQy
cmSRDZc0tv6uTEKaktmryc+Ju2c5F745Nv5CKEEvA2kJmJOQJTgfvz9f4ty3cj370gXZvDKvIm94
LQ5TuhIP+g+6on9fGZbgH2sTNBvAQsaHnpZE/NIJKbqCfVw5pgc/jzZ5/Vhr0XXK91bQnCEstsI6
scjJ7HDTnB3O1rwH5l8SBalySLhWZKwm83EzAkhZA08tpxG2b/ihBIH2lpK6PRE4GeSFp/h3YaHc
VBjUCaHomRzJKkfjJO36GifA5gMbM6gGEsq+lECrgXR4en5HLIgI1mUChonZAlcLXkqrdSuOE6Un
Aby4kYRiKynPvUgAHpNKebyfcQholKtMjl6pvgd02u28CdEcRf4hzeSNhRfhQoNtxdpWW87eYnTK
+AUupFDVl47RjClcrNQ6Vu38qVooQOqxmWjhEAr6Q2vVhyFUVsk8HasRNrE4e4u3Jm5EWSp4PYPQ
IUfZVOlOmQkrFD12S+05Ngh6mY3W7XuefZhVsQ3iyYNrBeWpln4Sg5zX96n8jElese0qsoZBBjKI
mfe+fm8iBRaOi99RwKHGKE0hTEWhxo6DrQEOHMCNWiySCtDMErcXDbOVQVZI/Lsmw3uqYj8MeBlm
vTPKkLT6Y9kqHiGR3aJrSa41M0MtV9ZoWDpuas1sEPsntx6YTsSgPdRz5bXLjcc0GW9aPM4iJmqw
x0ox88RapKFBlNarBK41qD0jT2+3hTm+Y1bgWlO5wnjF1Yx4LeUfWbXTIW4O0bibALsbYqn85Bsj
rj97XyiLNNh4jWOShx/JlwcoDAW1aYwMtnfNOBBeQbMmssJg3vjNw7M8il+2FZLQFroTjhiK+PUw
xgk2V5seBgv6irW/Dp13MPXX71WC/3nov7wSp61owZKG8wle9ftnmgucRXuhm49VecH+lqKpmm2r
cXyYiNBDzHP1YO27+5QUxWBd5PuhcFHaHaR6Hezl8q0vngTlA2Er86QIy2pajmNssN43tfUTB4+o
dsbcroZtq66ze4IWtRI54CnMVrruTONPJaNa3sU0UuExLZ6KDzPbQAgAIm+q/ejflyhzq8+cu7B2
/bfROJtEgKbb/El+Nxf7WSx5L+H8UOE0UK4K7QdbK5t+iGCsvkiNW9/mxTZ7NusTRQI7hT8+JQgy
lIukPlFHjbuhw+3QKUhXPuUcmQDNsNPj27h47/mOV3++JPom0y+ydep+JvhWF+9Y407xQ7FOfFt4
moZbob6Z9EODAGAJD3fZ7vECuOnpW72YCFUSIhOvgljTuZFwJNa04YFL96JwJniz8VdxsOOz9dOj
eozYxRg1AVLDkmegslNLVMaj+DyLZwbVbfmzH65mfC2iFUUopmDM/RY+xCPByRVWEQDtZAp0V913
9MYhVtwviY68T4rrxKADAyesNgS4l3cqbwOpQHavMuDxWkyosQU6m5bd35p8cXQa85MFqjNdRsKz
Lwgl2+Z1qu6MlKTBjf5UwInI7iXxGQG7zmG2rtRjmB9G80DkOWbfFVHK848QPTnNm/DGgLxX9mGO
oYxX9Cvm9ONrzEBjm5Hzcob0OjCLd0pQq+jN+g6R+8uzBNUIYzmYg8tM7Oux1yZqrY9SfjeA29to
bp3K1dYctM63BOA/NwieIbwiDSjUEM+sLy9V+v6oZ35bQDxTd/kdHBQiMXYvo02e8iMTHG03Psj2
xzebxYK+//4I81ogLKSl6uxOX2uQYk6EvDBD40C43wZnWPRhPMkzEdRTf5UbEuvkO11+gMo7xHdj
/E0395d2H5rdQh2lKweH/spJm/3FHktGVh1vyZJnYL6Kt+ElGl3C3Nttf0lhayEjhz2xxTCy2aaZ
rezwpaBe3ChrIpK9IVxVB1YqSnrAe1rU6Mc3l+gvNwZPLOBRjQaeivnLLif6kVFMhpLfccLbgxds
oOZsmXRiSLHodiYsJ4KV/k1D85cXZQmQa7nkFDKJXf7+F+SrG1phDKAtHBuwGlUb8H1/jw03bL/z
Jf7TQx2tHhEQRI98WiR/Yhi/vBID5zDPcdo+lG50Y0GTQ6VkXpLUq65oN4vmXtTcDiMVwYHFlD7w
H9T+zKywCAGpxdcq3XcMtdSNHmybhQHSnybd6UlHmmDZxtCT5O6cqpsG4sGsnrNhE0F4Mq8yRsTl
zmK+0kCaUG4zdBNvlfDGLpqbd4XwRs4o2Qs9qfF4wRW2ci/dd/lRf1H0U1I8cgbk5Jy/6rQsbFX5
4zS9aRiNIsAeTS8IXA0hLJO9EljMhfPCRjM0t+17dusjH8OZgvWDK+WbScsi7RO8M3CY6NxuduFq
NMWWwR7/qkXq0u59dasN+GjgbS85/bRTmMN2mNzkWyaIsXlog52Yb3sIbQjFDCDINWZpAq4UDfnd
tqxs9Pz/e1+CKMG4BhCHspyj/svy8CfdKOOxlQ86CIP6znh+YcsXwY5hUSVdpvA5YTj27wdBXvqR
3/YKigkFxJz+Gt8F0gl+X5NGOcly3pn9oWV+HdMT4WGU1l6rr7sYMka7q5mJEiK/tQxXtrZCeZro
6nY5rvjrqXfb/JtKR/t8xX+9oy8tbFEMYtX4Wn9sx8JNoUKZfb8VdZxW96OUOFMK4EGcO8VcXZMI
jwghlGIgEfLS+SqC2riJb41/m8Z3s3hommfRDDdanbmLn0GTv+JXWT/0IEbdCJgb6c6cUI+KH7MP
Rr7kkBiNN8Fns/JVymkVwu4y07vSf9dGjlDij0hucIwGqypyl5SW0eZzK0tOK0knIZnAGA55q3pR
SsK5tJ6yj3S+ba0RA7FbC4MV/zwOeJD1kl3CvPSzvQacqXTVNl2Gn9q71fWHPKYnhn5YXYFgMttM
OBozzu9GQMggpns9TMh+2GUS03z9UZwiJ6ru6XLdpCnQhmyHCkvESty30V4p74hwdONy/jBgRo6d
6OSM8wFXRw2zzo+4HraGfFBM6HHwPrRa3krzEtH0wPlo5shX51NnOUkdeao5uJWqb5EBrwW+pxpD
7vQrjApgV8SWR9PnZjGTzdoVlkuZbWqltWXzfhwPAzsIObROMfhOld3EKiELHZoRWJeZ8upPtS3n
5la0diXGKAK2Q5ZOxzWdk+FQoxDs4o9+sT9jghEzRmt5tzUhOhpt4Cx1p8YR9Vv2XK+YMG6SoEoK
vt2Pz9pHq1wz7lTUceeMXSkwQyAPNMU1VbM2IynzqbSuwxHLjaTDJxOUTdRzJ0q0Vf4it7AWoOY1
99HkzrAj5dumZN1h+K0Qz6Zoj5l8W+GE4M83GHriybpKu8cQzYqg31IY6ovDE7RZDP2s5iToLskz
CnNr3wmLVVmsJFj2LZ2kY+Xtpi1PEZ/KRzzcOFmwU6utb74U5ibooEaHeN1JbvUjIpZi7lo3098n
gnV9NgnMF6unITxl09vQXwomm0ibLiX3cmqROYZwqjTshtTbsnrP68HJ+x5FJrST2Mni0lW762wA
6iivc6OseKGhyHG7eM3gL2TjuFamelVQaTaHkqEQSs1VlnXenNRrsradhPyabr4VQ8FuYrKBy204
zRCagh+WUm8zPfSMZ+Z+TjMrO3Mixzy0vBCDQWHwFOGHOd8K5q1VyDYe5/BdXojDslONWlA/RuFd
HXEz7tteeJt6qLzhtJIFYghNV1YGKI3dQpgRy4Mqo0QK4HBCY5r14RiKPhs9a0ZZWdPFUAnba5o1
9EgS0ca13kZerWOtVyjusrIy0QDeraCkPMt8I7k8iIGJ7MoJ6fJzTK2U7K2YV0q4KbgipDinFU8J
qEEz5HtNxHKRpznJzbVfNQdTux0mhdT5RyXcE9Gj6Y8Qsry0hKFHIobRuNLwok+3dXKKA6I1pNHL
Ie0GcE6GBqvHyEDQYjxJ0jmIn6TYq6ofNb3IGCirUBJhCsPngLpLopaL50ZfnnR5uKk7DBUw6axe
pf6lG28FKd/FMiCpZdhFcUB/kOrpJtY7u+dcDOTGHcqLnL52wroDa4paQP34Ve3Z4I9diGla26+a
4EM3z3F/6OPIzWku4NNIELzV7laLlnT7wBFH9tGBYMb8OWJ3y5pjAg9uMQHtO1CcElVOmLiFWrmM
q85p+yr5DxFva24IP5OMdT4FXtPudGs3ic3KGGcnU7V7mWpiDrtN2l4zkxIMnDZfZhGDBF0CyZiJ
h8Sjxh6lKZ7ZsB+Z6DHF2elD1SuH1zq9HatTIkirDF+bOGu2A/ddqt71Obr0SeBVxtVotE0cvEUL
Hw9SURbKtiHfSmK/nrWTVfZuxvMyWGQ6YDXp554QnxAw56kTxg8VC50NDf7zXL5bsP1Yd1GOg16Z
O6WOB/JTwZvRh3dj7Kg5TpYy7YNwOjV4StYbXrFvt0pPvjdkpNIdIMjMIbFNzTZKTobGjKF/KGuk
KVQzbHnLsrcgVmkIZw26upRqoMtOKpwWQzki3OUJeI5nNAJUJEV1llTILtLVFMM9pKE1qD4BUYKd
Kz97PXaECVCala76ulcW1qZjdjaZ15D6inMigBdBVkW7W7XixIF6GIWHSCcunmPSiNyGS5DNLYtK
2C5zREOMVr5oev38WC9FYNvLhJSKNwFfMxHzl2FgYwU/UZ97IPu2YfFgN+JuksdLZoAlhMDOurYT
qx89E1E+l6I0LqmSzE1NJxzzF5Xz2mDUDWNga+rf5o3+reoB9+SKLAornC1+r3qiSrIyf2aKg0ev
aoBheDGE72ndqxvCBQJo8+U+jHb69PrvcutPu0vKLQiYIlJaGDq46f/+wpkUZlpiKPOh1jhx+/tw
4GoXCEwWIJJ5bSVsYgTb4fyccOL6KxRDffxNG/JJjvlaYaGxlVB8obsRP9/kL91BkqRTqyeSf6kE
z/DZ3zGBNPw1FXC7SqAeXKVDfa7W6DeHk4nwJ9rGeN6yQ2n+Okr3CWigdmx6r3tiKGM6Zf2a9YMN
57/m8Q8zmXvr9TdoMlZ6tUI4fR+8/Psy/sk/Wy7jL59ggZp/+QSKEcqVElDeJWStDGsd9DQG23Ca
/D3vnBhlO0xc4ZBg1y469YraNrywmqmA/MzzP3jUcJAkb24ad8jzhU3BWabcKODRSEw1ZtQe1VjW
b7QTVP8MzjFUtcShnAmuukRQtFuiRzhZHz1SKu3aKo8DRprJ2syOBgyL8UiEmBk7SAKil1L7pkL+
k3D15cN/LdnltGnSuBIvUuCpgFPlcX5Nt8arHJAD8dMcXQ0TC/Qtc+HqIaUf/Oh/X37I8FzfP1YQ
1rwMJXHbkT4H0r9cf9IHRD8NLPkAIgxUgwpHTTZstdF4nzAkFPiNiz9M29sFWgLtVGKNJ93AAVT6
S6Qt8phI3mO9Ke9LY1fB8d4P7wUm9u4gr5i1zr5bHHnykT647CiV/9DObnzW7/r9xM6BD7HvwpER
ClfaMKmLpnW09o1DYXrFkRFeWe4QO+ntWVdPcXaU2aghsnZlZ/OCcgz40m7ofvmevXkdhBu8wMYB
uRHgYY5TOkaB9DYXWtR2w1nQ5zvoCoyMwLpqEMFoK7eOpLvpKbDsNNqg+VeFJ4QtknWgRprSu2T8
YP+vh43qu358tlSmXNWGxYcF0mb8qcK0TbwB5cW6gtWK+Z8CHL9XJQfmKiKViiDrxi5cxCUwpFsW
0dMnWXV8Eve5ZwCsQjFtb/p3x2zwNMa4ABNDdC505qUTlTu1wRmT0tLMN8g4oKZag91K+4z2ftWJ
9qZQz1PpWVimHglNlNWzmcKEDd84deYeyEU3FyKQLdJQg87NbvaChyzVatOefNAy9buh5Z9Mm2VB
/7Kalt36l9VURkqj9lEgH3KgzoCHNkdzIVUUNnVS7YH+T2UxfVSzuVK0fB9NkauQrauonj9pe3jz
iOLp/IraXFlpfxD8GvQSGu8EfVrE0nQKUe4qu9JInhKSCgql3Giy8JOzzK5CzSuNq6JJj11XbOPe
2sc5sp1QfUgJa4ry/EkXwr1mlK/FmGyGWd1lfXar9Kllt6N8tQT1lCmW10YUyL10Z/bCqZzekyQ6
t1WDD9KdGjNxDXk3PSh5uQs6xieRh19R51eOCqu7SOu9OffEzMM3j1/kDucorCTGtHAjphkTT3jW
xo4EU99EatWkN4oMuQ0DamnwSKCojGrvVzsuF2XFSFsM+4T0h95iDSSwOuJwFygjblf6kWu8MRlH
BZN1asGg+xj67ML232X58zizZZQLXm+Hau/U07UK+3tZHLjvzhIoXLTBURDEraCtKtU4LwL5smEY
obxX3WJA3hHyWdmiTORX/QTiqYlunIa0jnTKIregKk6lBuWe66pqWOrNYFJLeZFWGHEgPI5XfsAT
hotuoF+ShmnxlK00qbpVMZExF2Jxxsen3Tfqc9FjHZOFP4w6uJSNSCfodPL9MuLtP8RZPvdirdtS
dxTz8Ic2zpxeuXkdccU1dHRyWqN4AIOdUxmdo0kR5LmuRZB4G0qrb3bKT8+Vf+2UXw78oVNq01dC
+WDe04mshhsJ9RpG5cFK6p0Q82cRn+eyPabKJepfg+aiZqh4fQKKMQu9R70XoC0wTlEBKG+3gmO9
dMSMYYxBm2peuvUsoXnt+rOgY2Fgx+3t2J8MTIjZYIhaRcJV3AhWR7jqri93nXrqi02dXpNwE1xN
bdmL2S/VcWdUtY3AUNKWedyqiNfBFSp5R8xFEV9G+V6jHBgPlXI7WA/m1spBBjdRzChOO47ISNk9
A8ZfqXyP9NOMEpv9eNz1VO3FIS02cbQKteeARAnzTsm2bK+WF/R3kk8P6sbSvaYe+VqkI+N4M8Ah
WESSfBs36DeIYslXYiARDT/EZFXPm+CCDYX2sHipsrTA9PqBdbkh7zpESye9gBhHL2B+8eiIjaP4
bCfFjRZs6CHK4kY0r2mKjILB3sOCK4IBEmEJnjcPdxH+EOqp1C9BdswyTG7jZNlfVfGm785Bse3j
BwHPBayk1dsA+gN5hjE0M83lTQjjjr/zAcu0Zzw9ASBXQ0dRfzGoF5I7eMaMe/LspeL5TJa+aXZp
HgiuxcvArkQ7eykTLwxuDWETncthY6bHJrlDntdFKwWVpLlqXpoXduF/L1B1KRb+tT4XQskve2/f
JbEsdaJ2mBNGtuHPmiFRmYYbQ/8YpE3HiLUuseYyt5pwp0f7Ip63wyzQujVv8YL/qWsslCYnIPpV
NEiz57hJoOfU8YrZz4jktrxTr9hszDfydcKz3m83hDWSKPIAHuV00lWC61XN2zY5ifrPculGatag
8dCD1v37s8p/+6waRpIYwKNcgE/1+2dNlAKPlkySDnm3xhSEOmOmBTOXoBP2ofY5w4bA9/tDpHe3
ZSK8THV00J/MNHA5/bG/9/Pn2bhEVnTUMw7QqXmtFXRqSnLTlsVpqOebkl7omzeNHf5vt0jHtgA2
s6qYizkujdvXcU6Ydqaf6YJ4SxMa4Bld2FbvSO06nlZx6+bJqu2cMFijxkgpfKFKNYe23REi0cRb
g1LF2BKrPBbntjg3LdpK2tHbObqvrFNl3VaGS/WW4BpTnoziXOPwknCUrcEbIEFkgaf1xCFxJF2t
0kPuOCR7IVr1vW739Y+42AJwxdbVZE5w838JO68dx7Esi34RAXrzKjqR8lL4FyJMBknRiN59/SzW
DDA9NY0uoDszKzMiRFGX956zzza9eIqqYy6d8d/aoF+kxqZ62kOSzbLfGYvmyZMSf+y8JHtuNCTN
J1TKAhp/AMMcjflaY1SJKxL9koWWsZVkZ+o40DDmduPSB/WIGBnQOo9cr4MdDU2amrgWRDDm/ImD
eBefYP6GBGmr5wSj5HE1hIUCR4Gr6FsxOo8EqBnB3QgqHKqz2zKwX+6gn96Rzn7lWH0/ETqtbR43
XJtBEKidEZjfOEyg3jbzIZdPcvzcNuFs/GkgLg++bvzgy5qT11y42Mk06VYjuVZadcOxhuxio6eb
DMUwOi6ckz7bN+DzgV5Pdu8X+RV2vBTwSCA3vVXH5tpgJAJh/iZOdkqe6i3yZ1eQV+lVg3gLCOCT
CrPgB22nhsQp32RDT08ydloqtFLKpBBzKqHcPcwgi04pRPCI0+AAjAh9utqmw9nCTEdZAI33MZbf
P+Laq7uSyHcc8/Jds04Rwk/0ZkL6oRd/dPPW1U6rhZYeVMJHZ6l2XZ5Tk9D0H6160rWNzNemIrw4
oFSk44FpnMX8nExnMz+Xw07oLtKyi6evQn+S9Vu/XIbHoVV3sXXOjJsy0cO8jM2v3Jz1x62Sj5a2
HbT90OGkqGXXpQk1+XzHbls69eZOVznDj0rzPomvUBCL5TNpTlN3UeKz0bzPzR9Re8riU47ilTyD
xNe6QDUhDQS67kUKYqNtlB460KnSEeRzej/IRViYuxSkWvQUa5vg0wSBtGTUECr53kwPQvuUUP7F
x0a8LfI5G6+iehnNHSB9JAUy+Sr5/g7c8vA7pgBsmdqTjp+w/CkOe10KWmRpZnKZhGdFe1nKD1Kd
WuBOSUUJdKq48PYSN+fcvJLQs9SwoNZ3OQjPqRpOAD5LtyU7PFbDTj43SF1EL192xgDRgt8rGZrD
ToANL/smeQONrS9uzdvtAjPf8iaswoarU8JQBvIzHW6JaDoIO0fSUdBJLR6c8GrZzQ+/INQi8UEJ
C4KR8mBK/KULZN3TBv/B3xC7rrnYMeA2K7+knHDkd0c+73kpvEXdz0U4AC15XX0a509er4hPpu6J
0tY0sLI8ZMM+AZ9WWK/kVF17wGz5IKeHoX1Ktac2firLjyb6atoncf6ckBbetRfEpUv8NQ9f0XB9
1L+IIuv00E9OCXasubMUED7FhVvzTkVOZQV3a71T0JBya8vFdIPfcO9wnWvZQhDi+/BWu6ep8LD+
S7qgx/pfXP9XS1veBIz+Qd23UsBXJUPYS8iAfMPcZhLm10cF/QzRAZPDGo95EfWpfWA94EJXJi5u
lIIaW1TpaAq3u/AcSQcFeypjx7/mLF1rK1i+krgJyuHFvaMW4LNh1SWXzNyJ+IonlwIjr1k4PqST
LtxMevj7ZzY/5zj3iacp3hnisUjhuK23vWoPU3uRuabllsfHsj5N6t4gA407MIT3xJdtXrdkTUAU
g91hkH2Q+DWrTj6gQBLUF1PcRiJyqR3XzZvhajTxyOU+pEArPsr4qCM4KEKMXXn/i0CjuMOwUSrs
VOLGOiXLZ3Hj+bkDCV+N5/xY8fmWvD2M9bnb0/DLnymYRIT7x55rFQge4KL5nMQTG3ItHFP1wovx
Q2sCMxkrVifuYkxs80y0UfgYrlwNP7GOn+5ETxi7gquvz0Yb8Kv4knaeYG75lLPYE/Mt18kPq7rt
yLuLgTyPZk8ifaCKW1UJ9dZrTWeId73sj82PZW5r8434SnZUlo2hvqgccZl0evDbkvYwc36q6Kuq
3+/Rl9S/RSTUk6AGVwjvh48ieSuRftbnR/PDexinZ8Y2ovk2l7dhQaN4eJBsIgN+GWz6w3LjY4W5
84C8Vm6y+g9Has0YfESQ+iB0wnzTtD+KcNIkdmQ3itf/TJO3If5alteO082yjT5cqlMSH2XlIkXP
S/YskAXVPPEZFMKRf2LatC43sAB1b1bHMnqu6+Ma2N5fU1YBH17+OqSfME9ZEQlioH4vV8eluYzG
2xy/SQz3sn1P2INwioVj+zlmQapc9OKmR8deuTTqSx1fmuZpJr8AaxQ0xLMzYhgDJv+eC3ZnebHs
lT+4E2g/NXC2ssVQQlMcpuS5nS1ORufLOzac5X1czbsZ2zolqv1lU/0u5uYurqJmMi1gSD2chgKD
vJJ0p1e+hf0IbiFoACrSVDAfA4XBUn4ksY3eyS0tL5PhfW8qjDTUID4WXKVfm3uj3Y2YXPjaDe8X
g6UYk8zjW4PPr8YQUsfBK8N0ZpGIMN9oXybAU0QYnS1gcYOB0D24f6l3X4BjtcZHMaHbygqZUruh
CNYzFk4U40/lWOPOfnf7IagnTyt8WLuItfT4cyGDozzJ0n5RKZK2oxXW6f5e+I287VPfGPdjuquy
gzyGYnRl2FOmp4BsebP+EMz3fHwxcuw93pb8TZEwUWHGuVwHXLEY39U3HfuJ0jF1QASa3F15x3R7
O4i0Bxvh3HR+ScqdHsTETVzxHxGZ6qFtPN7No9E9p8lLIXyX6kE0XjrjKbN+78OPMFFJ3CngD/r0
ZqbHUv2oox/9/jWlT718SyWPL9Wt32T6TuL3PD1xtWn2VaBtHgYOg/5dGX6U+bpc0nMxXkSsJsZW
s+8PFC/ExQu/8vJmVs+5/qGi0C1peQbkvMn7I/tOxl81OyqgIfGtUp7F9KdTnlX11ojXXAsWYv2S
P2r8a7Yf1uARdjxOF7V+ju8/Yw1gThXE/6sWOhwMlofkzOJbYbrQB3P9YNKTJtB1DUyRygHqQEA7
2+lhySUv1a2ej6Z6fTA6kSCiJuXvXQ7hKE5CiMWSju9V75vVk3j/AMsRx9dSek+kd0H0Yelk+7p5
i+XftnyfMTi4Y2vEzCm+FOLRIIimdWLpiENo/2QtodE7yy/FqpRv02VnSduJTBgEdU9Gatc9bShY
PzxZH7ZeT5SSulfAihRodlcIz4Ls64rdCwetOk/UbiB4u5jjafCj6h0f36W4xWysEsaKvvFEYB/7
8qM+Rv1VaC6DeCz7t7ROcVw4LvlHnAWicemgW14zzOuTFQ6EcDfiTDQcTTNMxoMyBVSjiFdgy/SU
lDVbvCND0KND7VektYAfBXMG5VjhSTqPpmdku1LZ8Y0wHnERKpRtgWPR5HTXXHlSPvvXOPGH5DJ3
myz1F3GLgoIomC61ySnu431EXBDpod+rzdAVKHR+muHgWLZiOpT3rbLPyVtrvfdSJDnQpdWY8AIo
NoK+kfFxFjeU/myswx+ZoEuspGciVvQrDbkIlXKENBMI5k4pVicfuXbRV5s7XHPyLMCvsfhearu2
tuWVa0ojyjYU51BDHd5Yj54In6JkE8lOWjM2peKxcR1CpK3c/bvlpGw11lbi8DS3BfMqERwyxHRc
ysMHSV3gXKRi8bRSTjCaPIuvnAacOVt5DxXa+pO+M+kbXoCg9/B4rFAXbIBBk5FLwA9sMux4N5DP
zu2P2vuYcRRn8QueSKLYeskwbIWg29aNmPfhqPCS1/CwXXkTP8mOivj/T8zhv59x3u9I29i0DTeG
EBnmOflF+MTMA5cEHb0dPfpZ/hpeiszug2l0GQ0qls31S0wPrynGHxggAbQtHppRHJsASPjgZE4Z
0xGYfbfe9It8MLp1V1qt1cKhdplViYLXfMRV0Lwosz1MdlT7iM1IjJbxg8SAP/YXY6fJfgOowAUr
tvmao6vB94jZTOtZl+ZD6Payhp0VreC2ObaM8LugMh2xRbJByPlmZuyteJO05UMGQExbAMdjDFWP
41cgDGNnLMEEc2NkOuPVjbNoHhh+/mlkYTQfe2Pbxm7ahsJyUASqdluU9taCs842urtTY6PZ04gz
qLcTZqmzCy3HJNIHbw/BKwtHgJMKZ+dXyoNODB7qntTfexLMjf94BzkuvsW7V9OY6R4TIAZ3ybzF
oKnCGRR3YMvHqILMDnl13tlrmsfeYEXHmcqyD2fVjpnGU1vaBEk9xYI/P3XXheMS22HZsUwblVXd
BrW5fRDSSGOaYoewwVcB/ci6i137n6R2GVQJjScZjvZiXSBXwsYx7oEm+SUHnrb+A2+KP3CHeu6N
7sB+GckABVlD9tk4Mcofw24rZ+idjNOd9CHNn2RvAqrlHRH+onjI6/LJEQofLbeeexouJ+TDqa4I
KmfaWM9VbowdZhwu2DscVkerzIWZr+NSzKVELprWu60/HFUPJ3LBIFSgjUjcmXUP/XjYcPKVGLg5
kF2SZtvd3QQgst3hO9YI26m89v15QKHywPnIZUoi54eoufXmpdAPmrkv3tknsp9MCzJSOh4eF69U
Hm1uKHE2TBCbwoeJOTuLxxdNSAWe0nlisq9qr8z9MneXBTgxHCg41b1IfhZtg7Up8tW0CzN+HipF
cBc0F4LDsmRoXUmB3rki9RuhcxSjKLbzwNLtvtquTj+dV7Lzg4ViHPbBM8bOnwz7MX6JZUZkTsIn
HFJi6hXckhBToOrYL96QHhp6LhEF2nF5hg7d6wFLPqOLkW3G9gWuyIa9MlfQtAlOVG2zyOurgJk1
42OTRw5SD1EEup/qwaOGqe4Xk5diUyPiD+jzChAhpRnkIGAFR0Sn5TCzPaxLJLgvCJZLz+i8MYHO
icvYdrFcxAx5Y/PoQux6RP5gufpW15gbYXcHOYSkB0cAJlaYn++gymDWBtjACZkwzZY2qUAauYsi
1yxAZABEaE05PMOixdsMDyrGGNtE8fE7rkuvNDxss7kiLjbFLI7X/JbeI2KEgGQgzO+IKp6WsJzW
jcugviZQBCLrwK0leN5WH9sKbsKI/ATvHIYam8m0a8UeRAgiIDnXmRjCaXdvPRZvtFq3rS4vwsw5
fJS3sn7SZXdlffSnwrwsY/gQ/fRX6lEeYISKg5ZnsamSxHNMn3NoOJJN8gNdtvnSndOr8o3LG6y/
6tz+xoQs9puGFFJ7MXm+mDOtK0h5aWp6OC4bYy6s5zwQK6ClhAYbl2KotMwsWo/S1mkA0GRkY7al
MQ91LBUOmN33Luf6PXf7s4QFIEJ5jt7G4YTiDkC2MRZ7Fh2mY3IKMWbT/yyKL2sBByyOfHkaQnyR
YzoF7rfXrfJ77wEVaSOl9ueaoTcx5q4oCTc4+FawMr4oGDDOAdvu2WnJDuTPlrsoO7j8ghIOk0OW
CrwdMukY/uuucgY/yy+4qedH9Q22gN6HZb9XNK/tN0brZT+8GMGqaGpl8VgnvsqZg1yIB+eDW2CQ
Ys3u3+MJ7wjXbPeALN+vG2CCNFG5VFlQ5x6+R5zf0mPH6uyl9QNkNcEai3ChfmIV1pCTRijJm/bG
7zl2r3CSAHXxUKBs/KvsalF5Qj+juVgrK3vCVwkrJsFmn8MnegYMI38LS9RnKHN4IzLBJuEE4mhm
g+oPWFN+x4JDgYeRHlN+mUH/1/DcMLY2GRcG68xVcuEGW4ObVg6/QsFn/xSrEO5bV3kS7OMT/zVV
e63aQxhQ5J0xHiR8QBo/VVyCp+6601AsCnyIYW+G8njulN1ohIjNFO04F5eOhDjZ09WtGe/ZlZNp
yxiyF3aP6eU+HtThzN9LBAhCjiNJoQYDRVfhSzDnyLdMLmV6qIarwkF8v04Awr0v0joLayGUQOOp
jhopOuWu/Qs9bISzLniJaeuq20F5W4JGRk4SCoek2yvWLeKpWo4dFK73O7g9WPreiOmfnGp05sNw
sz4YB6y1a07bHUKwpKzqLX9JRtQ+uwFJSX0oJZ+FDUMyNf2lAR4GukE65LQtBhG7VZBobOMFhvhJ
aa9GdFaEc9tcOJEpVTRp29kV+wZZ3oPD8aXEAUF5CSmZks1NYwpRFxcNftUcoqsch1ADPgH2EY5T
tct6uGDYY/FSgSXxtLijylGxkVyJlMyh3SR4WQ4+IDA78nwbK4e8xg/hsJgOI6+6sO8QLxC/DfQP
sOd8aiSD+EPxuJSkQhaCo0EHydye2hHjzcw2cdAEbMbDtPUpuq0pwBKdfq1cbVKNAKBYQkvEDeM5
xkzq7hvMjTI8O6CNOo9uJ9E2McOyLrp1UcezgJ8Pp9UQIvgdpC21Ce1Gam3T9qCIJ/ZUQXNmsjGT
M2GSgxRw3kVAVup+QJGrvBTiORXP6nIu59Nd8xjIKvdtTzojIPnjmJH7+djJXXiXAhKb9O2kwWI9
JwTRYHbwYGl6SJhrOjREHv1uTfq4nxl1RdAolPsLsywzv3As61CYzL1pkpR47KaLrh+M7Gz0p8Q4
5+MhUz8npJUZcHDYwvvUA6kmPhzlZmhNh77emgi5WeZoNLV92geR4Fipnew4kugN0mQ3L0AGwSO6
jPG+zZ+k/tQ8rmV2XMZLu1yFdLc2NGpQTjB42Oz+PASaZ+7cWbfIamB6cB2VU1QEqhJU81syPOnJ
qR/3S3GSrJChwfh8fwNchdeHSQo8NvKtHoVjmrh1wnWyofJhPE9dTZoPxSbn72Nzr+30XftNXtWn
5Eq/ws1HH0UlQJvTUXL1W6v/J0qOtQ6v/neQ999TIqTHmAyJJuaZ4t8pbWokdYVZibdk/zaGwkl5
618eOg2Y3f5l2ptQYcGFHDYjgYp/2csVqZ2ztxVQeG1G5MxpHlfkoyIVTmqvQTHyZho22Pxi+Qt8
dKdOBQRtHA2LX24CN6RwoKmbjYfYFMUaY8CZAhrfOZYrFg3QN4RNPO0p6KB9dwxEsZIr6Exw8yf+
j30bJjLzNwRqNsa9/KgFmRt/ZtbDSEoAS1pfl4u1+CfOGmR5wGJMjsobuF7EJk1R9dcFAxCnYETV
Rtq3x2wLE9yHinU0rqkf76G7nMDkhBcYCzImEbi5wN761Q7F3rhAt8RtFgoJkEdvjxaDKzsfmYrb
lDvwQx9vmM5No0MAwkOxyWCIJIi46w9p34U/zW//Xb4Y/vhNhydiD487L2RYjuPJadahlEuzg+yP
/RD9RAGuV1Cl0/Qz9FqLk7lxuhc5ceTYz7nniy02cC03FOicNPyBegEswMBHF2GsYms0sNQsrLB2
9bSjdaKVpt/DvHaGca/aAiIr+nRMCAQ+C588hgci8uf4RISr80+pTtbKXfjbkiNbBRajtiZL/r+k
gA7KzFIW1XxT1V0zH9Xcz+CDVUgWkvxZag8FcRPWXpp+F5UycTxE2q3Nv+PxJJv7eQExe11VR5ay
0ctbd7+WP+DjyAYiZBkvBbtwXPkSdXe3M3UohwPGQMe8RkLp4WJK8SgIt6l5EbAiFrVrX73r6Sdd
TmPio4hv6/BoIRLgK3Mwy1NV+iKTiulMjS7lrjaHFA00UVbhF8ladyz10Rjpfm1VgRbga89gF/lb
y3CrQ2NCkm9/bnQbVVKSXu6kHrPloXLERZcFob5kSJOIoCDmEtkR1CBjoRPMv6Jx9Tj8p4mwsdKh
/u9txyhFh7CDMQZWD+LftGtLnkRZaqnzTTuZn1m2S2scvDFLAuxKD2QqqbKXlBtu/6GYOHTc+Blw
M3+5ly6llXgbsQXG5hrj8Ad3wpNEZ9Dph1zBhnQGYeio7xck0+TcOFRGJn9thPdnZpUCwAvqeLw9
Q25seYWWm930XXbDSqgBL/GjHYf7iDkiMKG2KZugiWkakBVhSeknwrYy3P5VVf4h0AUt5f+7IdgJ
4HyDjk9WISWuA/R/4TBkdSRKaTmJ1HwM9vZtddaiE9h1diTaq7J8OJ+YgPX3oLgH/LlMUa/bMs7j
kmNJDq4mo2mLqZ2JPOJ+JTst82Yez8hW8y1jEEYoJv3qngHDsNcaCC+n1Nip9ILzrm295IdciKrd
6veg3QpngJqBmfMfSkqrOc29J43hqHomcVzWOmfkZpsTFMGnvLgo1HLFpWr8CnHVc8V8CXVt5M1p
qFRBqZ+yiaKXChJk8zSM51E/KmaITclX8paToehF7wZd0gDjgvmFi9kALN4cHQucVThRPPPEbf9l
62nsKoKYJ28SnKV2ea9F7qLy0vVN/gMvlhHEwwSvR7PvLhWW8K5Gnkbil2hF7ohgbDHzJ85nHHka
11p+stpjEhw9fCxWkrfm/o7zgCjA+PeM613C3JWdGRGFEy1+/kZHB1C3TFs4stK7EtSUyEWAggsT
CP4GizPBgdWpgaCRkAylpNqqMwFdUI2d4enrawpKSOXjJj7gPDNPdNcMHUbqmWQDsQB/iD325zWA
w917QuzNCab2zqPyGG3GAZ75kH3xQW8wIyg3GOZbX1MC6BWkKNnksH9BUMJgkyENc7Cvflup7iz6
TjQHBLlBGOiqp8n0U1bNus1slHEH37ahKIpOBf5P+V4F+id7sWe9eEySmWGZEl+/Wm8jVVp+ZOpC
e4mdmjjullLAFgtHAsCUfPTzehZirVPQIh2iW+xmMd/jYEnzYFwpOyUwI30O+E3uyayfCpam3xMk
1DKmDYfEMb410xcr6HlOFrn44xDPWKEpUuwS+AQ9kmb3Xxq+6t3GsX5MyESWp6mO+dE1AW+0RSpX
UPRuHjMA2LYodxUonhFEgEOpjSbnKYPGGtli7MzEp5tAvw67RzT63bw61luOhLaXzhGjDWQ/YblV
uPlMqckFl+xWJfkC0YNjRttW8nQaojFoykCGbTbtDS3MccfRod+7GlFcsYPTvPFhGat5z6w5dxly
0DYV4R2F6gwvi/XkwuDVUiz8nBhNFe3CzJTfrrhd9C+SnzEZHmyOE+QpGKZL2J1BCGYhT46uuRZl
dufIOQCyfWcQhfcVpG8eNtqE01I6+uKB50QY6L/mBj07HbULIe0PLSowLigeyjFapTH21fveIiAe
O0nS3sEhV6tqaj96GRqnsQ2nEhLfqUSPX2zN0ntMIXOWVnLaNw0rmHQztDaZCkUGzL8RDvGewlD/
rseN8oqntIaF6yYaAq0/9jwCyZZMhRqE4lUBjg9R/1gUImwxs9u56rRLHv5wLX5ioAdGUzC4QOuG
E1QP5sgmo1cPPT8gJ68eG9uoo4C15QjUn3GG0tgdOx7iQDbnB2t9C/NVqf14DFrw29JGCWbYDEXE
9YBmVE6ogDuJvjSD9v8FgmQoaMhFhD7i8jWF6pKNmO25McBm+Q5vB8ASBCiG4RWrIb6HOwY5BjR2
8b7qsDa2WyvsTManQXUPZuDILqQgokoSuitQnm4GsXSum6dG9ssKpvgOFBQcAC0vQlSOd6AOia7b
6dlArVUtMbXw8Byap7r1EVfS6ZMiAI9icqAHmbs7GElYnJcPuXL4jFeU0wIJ8KQ/8Tc+eGBdWeZR
05LdnuxAW0Zw1d39fsjLUFFDfL8yQpHVnagH94bW/SIPZ7l5Nfszbvi96BsWXnxUcJ4yvebNRc8A
lgMUc1hWxDFqL2Am70FOQrN7GJdtWV7b4o3sQZSu8f0kMqZKtqzKPnqahpNh7cEuAWRpZNNvsHCw
3qjw2ng3xR5DEpzkmHBUhFZ/NDS1docjixkY0mWODot4GJtLPN8W+uQIo2hbr04sY711yHFq1r5q
lq5GdTXBHFdw38ypZmw0czgSdLfZstFBvLdtaNIZypdFvmhg/dr1XtxcE2WnUNx65MjNk5peZeIE
+yvN9JLAdgmT8pZLAY9axrLLjnp2EotL291UIqNY6EiZRbdPg3U79MB1qsZrGD+E7E+QmSvj3DH6
NWnPvUHwVQt0080luv/Lw7zMzWsmXtvmdc4vnfUyDZcF1lR7XrqD2OwfvVd/gRMb5Ya5ez77bANj
7cvd2RjDJdoi3n5kl1Y5Ff0/UHyRaP+78gO99hoQS4aLuZYn/1J+dMbQJvpQiDcSW6pHhefiU9K6
9ezoBJ4zdVi2Xey30LHxQxmdyID2wENAVc/w1SYWZEk9DrwUyGcMymWfV1DP/KkK1CXMkkCt9i2i
d2lNeiGVpNw0KHZAenWA8rD9wNa/ApqovOFGpmpjhm3uxvc3QcMSjUH6kz4G9fIkIxiGTwqJcSNk
tgxXU7dhpJikoqLk2zz0p/6wHi+va3QcTydPs2Vb3tCRxuY1N9FypQjjMk/87BVGOJshdXR6r+Ow
7LrmREwMZQJ5IxPY4/zOVL8+jIfmh8NLkJ3mPD8371AQFGd+QUSo6D6lQYFBmUBE3cX4KmBvbBLL
M+qbIbk4B1if7FoCcWvwIyDzroanngZVTrOYyl+Blh/rbEt/gww0Y9iNVJg+SwgZWWmf0eitJqfY
R/h5TgPElJSHzlONQ1J/lgtgNAiq3954CCq/4K5uE3W3gsgS/ahf+eMJrFbPqIT8u3KY9/ny3ILy
b4dP7RM+OjNIMH62lfhd+xQLlGxOE3JuUBYn3XeZO0269nAFtBw5pK+YKH3tBSqV3xwfwZTDQQSN
WPclS/a15bIsF5oHXV+BWqA8JoBgvT0jy3636HYNye+9fi3/YN7+R9hbjz2AYv2KaQHWuqid8FPy
9N6Tj2uM32b1JTgS+jFv0I2y8XtFs/vPZFQ8q//dWtcN/AA1E4sP628og3TPtKkWMfdfvhO2vU2L
w6KaOFCpMtqtHRQbWHsIwd4X+NE9spuPafQ49pKTQcpiFUjDmS4+fPx5XMZqz+yt/xP3J6xz6Ej6
Z+HYw3wOci/+KJkq0HYhXgExIK908/iIaFwIpvpDSYc0w+drMht75/uNiYRw7WMo7fXdj8664eLW
sFk2zOT8on4eJ394XWqfpkh+X7bVF4ec1P+aT/EFjwMeRCg5aIgd6ctStoCN8Z8FPyPcu9BNOveR
WOtdj7l99vTd77tfpmhF/kAVua1+aeLr3pZsxCG76NsqnIUreUaDLX3igbHG3Rwwd+5FxP9Pw3xh
gGd+AIID6kqkSGvPeu0WyX76U0SeuPyJEFowNGl3WAa+Yg8N2KT2CNmZ2P60IgfZdvzCLaR+xr3L
JsHFRDp1W8FrxJV2/CUjxlO/9RG+koEZo8f3PYqdiODfApXI7XLyhV2MYf/boK+6rezB9JxpqS0M
/0QqX1fB/+1QacgMHG9kDNMMyfib01uez+p0T1Lx1t5DzTosNyUnojyFi+HfVRfZGuXpwwAVIsLI
k05aCsnHFcOB0BvofyfGZ8v0151tr6PTVwdLCklwL6vvOfNaqlySKZyq/DMQKdnbkbXpnyr/8U8R
4+oqIvwP78L821o3CkGutTERb12CZHUOUHmrqkeSlcgshiCBk/Y2sxUyXJLpEb307miVryUnqDPC
w6XnpqZT4TsBWpZe89qXHOavhm2eDCKq4nVswayMEURcu4aTnlBwETqbmZ6wu6tO9KciZzI5/8MD
rP/bN2VKJGZgF0ve39965SUnGLW2eFNFxFbrwMNOIEfFPjXysl3F/tju3iE2gz/bc/mTQAoC73Qt
038wtjY22vfC9oZ5ouACfZqJPZ+X3wwUipr0Bmur+aKIwHcNlwSkIDQ0BJjFq0jRXVBiohZUaIu9
JnIRdoyCr1AHlFvu2Eodeu3vnF30ciFmDZDOsW6jX0D2NRIJdHer3VRg97s2Jt0Xm8FdcksAaNKR
nnR48PDTVrGCj2xMDh4x7QxFLCx1u5wdPkD4YmLYG7b8cKkBNAzAv7AcNhVSsVyj9l7XDuQD1lad
MaHaGvBKfhJSiCp4C54cbYlOraPtmNGcw9uC8wnN1X/s2es5BRih4WyMBLAi7MVwscrT9bAbgnLY
8pFWEjT1dVh0r7wCHQ3pSQJ8ZE+FeqUyadlTojTkO75HKVPSbdzsRgV25aG67yp2/BIiFg56Nq4H
pkiH4yQH2etXsnrPMH1m+Lob0eOM+yr6B0ca4uD/3SNgSRoiTxGP/790oP9S2izFVM/SJCx4BbsS
XjCQknpf6MIaczbLrzBKiYh0pU7DG47V4UQasWNrpyajy60do/SGyRc/AHhVZvyGy56D6mN4Kkk2
GtdiRufkD9AeaW/5N04jpIq9is98zKg6tb22p3yYZCzakd5CaKWacFegGgz1RKFIMQUCnQqwsHwL
kgb9BxQncjfQkDwxznjLapvSRNpjXELHB7hcE26vgH1srF0XpqEGWebweCPRzHhutE36A0smuepf
GKMz9CX2A+u41FuQEkFmRHd6xG79KYLttuH5rjhjcAG6+xUxKQLnBDYCmJqQFWJPLLWHHXXMbWyY
iBbe34yfNsmyjnZAeyGOZfIapgKSDroN2X9gaI4cjqKMbiXHa9jG4AGOi4RT2DFmfkwNT5ohhsM/
OeZGs83cGskaX8HwpXtmE2E+BNBC/0uDWuOrIDlYWYI2j9+RSq/ODFq6wlXUVg8Wm6K77Rx2LoNa
P94Opyh3ol9CxSSwmtXAwqV1tdRQBtUzHGY/NZWQ9Ev2SrF6NOG/6WL4AoftDkxeOwn+KPShpoNn
ZJKvLJU4XWk799lh8oxGeia9sdgOD5e2GgwAW2y4cdz1F2TKOqk4N2YxUgxE7re5A3ZSWj7rCQ1q
Prg7a9gSqTYzMmWCoB3mMvjPe6LxN/3p/4xOLBO3Q0I0UTP/zXHIEsyHWNbYkXA+aWZwx4Ze3rMX
kltYPJjT23ck4Zw8UD0bCtyNQmykgO+7LeBVcmMLjWAREiIOCoMj0LjRHGtvKTZcZWmhC90WWUAz
qD1OWnMxSFlFiwqdWTiD4+DGYjKqHAPWOOCbgpO4q+0txp8vkQ5534Fvz9KSQPoBn1b7DBfHACCb
2Ucb/PiaTuBSyTqZ91nMoh+pnn5BKoqwUXhLt3TW0qagK5Y3gFTkPJKIcf9c8YMdDFzplTH75+K0
l5b8vEO+pgi6/QHxYUOphAQlP4qqo3zI5zoO89qPVowCpIwN81XbZxOTuA2DMOV1CZgu4YUO9gbm
z7NKLzHIdkl68DpweqbCIsIF4XXhUL0T6pUTew3/ylG/+yYQJtfEW+C66n3xeH39Y9nQKj8MYrWw
vleAF/YIOGDsgnzqeDryTHQoHTe8jRL6kw4CvwYOKhD3NyaD52v32DFG5YmDusXr8EABsVT/Rdh5
LrdtdW37iDCDXv6SABvYKZKi/mBESkIniF6O/r3g55v5EicTzzi248QSCGDvvda97rKN0acrduhN
uo32heKIUVO07vulzzPGekfFIvHaDQSyrJADQqDIQZcWxQo2wZMtBpSou3RzfsN4xWf4k9pw3Yh1
/QxKQO+COSBXgtJSnhbMsH+Ci3IgcWjYkryEDbC+zDdiB0OdbYuOjbnYvH4RSTHpvyTSMtGzMyCe
3yGygjuHAIpXy98BklDHuiqG1fihrZh1YWxkFRvpV/80Cm4ECNIKCSgYsoSH1+2lAtZteCYy63p8
cXr4cxi1RLZMV8w92WIj62+w4Hg1+3zDXGmXdQsLT2cI4LQ2NqTwQJmUl+qdvD+EMnNcKszp8BBI
MsK0Q962DlO2ZpZuO7bwb16Le/eTuAamR2NLCsXaV2ZcZPCV1Ud0p/IqWwjVFGGamM/qS4WXy0VO
lhnMkEm6oM/sqisK/0f8TRSWiePkj/WYPdc+cRhwDAHh35OvqiI1bcIris8+AeX8pYERzwzrFFB8
EC6Hdw4AGdwwH3VLnA8zzpiRtjgROTVWmB0d6ZPmuOw4791MxMWUQwTdit2MJ0mJKcTcOGGSODxe
km2mHFiwRXj2pgmB0H4+unftvVmCKpdHcGYujA4HJwyRU3kBOz04yeDGP5I2Y0C4YttNswkvtHT0
z2isr8a9uQoX3XcEgDNQtW7ur9gnoavGbgQTbCndO7IocZpyeVRYj1fLzlriLdaEZ4YUukgSPFQo
pgpbPl9OKGaM6xUK30nw3pV2PW+QITg+zlLtnN7JBaod+ZlkvEkO74VmQt13tTVWW8IxwXQ7wT94
nlz4SfvpnMfYw5Algf2Bg60vqwALdJhBpY3xLhI4SC+81Fm74hEwVwh2xQJpoLgEir/jag6biIDR
Y63b9VWfEY+pQbiayDOTfF048KuIasub9LMM+40dxD0FIvExvkM/vkHFMLGVZzJnE5KRXNR3Lo25
Ks5rKy4KLi0D0Ic2LGix5Fk1qRlLCcU2uDA3DffR59OHz2onq+G7hvr1C0GCukODTrZ8aHcfCDSQ
K9p0UOMGAPkFId4+nxF6N1ZtfGt2DhDc6LP4hBo8ZRAMnfhIksqd/5NeyWbaB9kHJiVT9NKuPqHI
hNKkA+nGgvknYgw8RYGIq5cUL5ILvSGfe9wAJhLZwyx9Rrgc3dSgqFzmD3mEYsG8IDU1n7U3QwQo
0Ml+cqfFaoHSUHaBcIePqr/V+2TRKatfxGSItXZGafrJ7A1jH+01i+BM4tCzwIaf+cIHV9fksNnm
UHy428OFr9YkDFHn0sXTFglfauD/mGA71XJHHe0bLT80J8+pWnQdIPvLgLstwGCchD2MnKnwwZWL
SzTXzKFhiRIY+Jw/ki3tL973P89DdIaWXOr2gIShReCBZwPT5o0/68CNkFaXLq4+EkAY0DA3LF9U
uGxeLdzfyZujQqLlOTEUFIcb/u/4jJkzr93pIj7wOtyZyRmnrSq2QRa5RW9d5AjL7A5TEfjQUrds
AFhFz+lmreXQOISZQlhVhakGZg1MBosLTfsA1uqEhRMOa5wgX91KphtL/yjN/ffy+P8XDr81UxVe
Zl3f6Ih9MNZXHPk1LQiN9SZsmi7EnhOIX/XGbqzC2P3ML4gYqQ+oxKxJ/mmSHv9jrmIX4IRKazTo
nDKIIn4ggfTrOwUjVvPYQ08IP3HhYr5nXJU7GlCWn4+pBJRfcTy1pWN3F8i8TjdQLiDj5PP+5lsX
n6AzF3LvcyHVM72dTjSR0W7lMfs4ZVDkVsOWU5lde1Dn+KqxHaHwVOE+T3muJG3yejIXtZ+L4prY
SDI4uOINYpu3xDUJq7ELxcm7JdVtZKLDIQpzPG2sq9mScoC0C6qszWaPZricdHdOL/8gM1eAu4hL
js62QWbdhDmR+la/o4XCSZBEXtl+cZZQGif4MrHbLJOfHtsVC+uXR0xYx83fWGeqR6gPxqXGAgQY
jo4TQzHhpus7MJVyl1jMFhjGEe1LbMmymiqxG2gn6K7WDbvsO/9cx1/THaAquBTOf5PXxnTY6w27
vwr06+xqjkXNFX6VmAZMSc71V6ZTqnC1rAae+einAuAPvZmphrqTggXGAZFTIovm63CHnR5CF3x9
z8ZGfnoWRb4fmynRx87rDI0ZSjKYTjuRRTZDxMf/Xc/+Cy3DkixNxNuWNF1w6ZG28ZemLRNDnA0t
uTu1qTMwu4wXUbmEt4McbkRhmSvumzcKT2Sffr9MNNQpc3lYJY3LQx1EuxVxfCcOdGbxAbDEMSe4
SWCWE+BEEDDKgctm5/kSYTgWDXHkZKrNuM+UZibeGmu1ovRwQqZ6IrQa+kJHQhOOe8XsCQxA9Dc9
/Beny1ReeBBFyJFAbzalwkeo4b9WmMDDDHQt8Hp9I9/VcEbPoGBE2tFiLwV4Xfx4rUOU5/1cV0kT
5AW3ReDQs8kDQMKCrJlRA15uHR9pCS7637f3f03v77gQN3d0axVJ6P3di70Vgyjycoum2HMk/czM
dHiwsLE7hwXQfuKZgXqPwoTVTCWE733gLTm/R1H1neIBd6SxfgNgyKclBhlYGp11aUH0E2Y7GPo7
WJEiBgyn4aKH40alNhHe+2kH3wf6huNvCX3ZIRPqThxeFevLP4YZYDVlsQfVwYbshznNLCF/Dz3l
Jw2zv6U8RxhYdnjhjt7p4qdPzcrBFWwjYPXBVh3kwHPuojyPoXDoYPObXt4wWfBAtOalMU2PqKrQ
TtKaoGjGvgQAd1zN9q91zA63YlnXKIX8pcik94MhJy9NOVUpaDUgb3aBArSroi9wCmuGEdNo4ES6
O2Zjwwn2TA53wlqQBG5i/b7iXmJHJANhUspY42kKuh99Gtt4RTX1gVYC0/ZgzoCzrKfsAQdOF/UO
GMoJDX+ZmKsC3wIcmBbaebggGxnZWNA1ezs5pA9tnjJfHylFPCn6mKoY9b1cJM6jDIApY4IFE5Rk
V935fgttgXqOAHvaLNr2wVGDDTt75sAFgFqlTKxHgQ5VhPfu0ChvZBjcHi4/M9NHCwGeOW60LQTw
Bbs3O6auMSiZmcsCDvliWEHrgpTEeA9QM/1oPzpUSQTYQ4x6k9/8PaT386v7lWU6UUZ8PHY7iF4c
MqhU7J7Ihzs8vq20ab6FvdfMvGN8Sh/defxybNrC9J5+R69FCin/eVXpOgzH/46uw0qeZV99pk58
pEPKEUCSHAywLLqYiFlC/p0rduKkioMS6yWy550tkxnjIkJKDB/cnDDiyyuMEUfWeKte6jdpQ8Uk
2OGDkaIEB55HOGG0+NpS+lAGHLtLuafObNGOxIiI6N4ITRscLK3ycbbpx8fAspnVsHz7esuyhzR4
rq8worHqIG/8JmTjDosUi/1UIMWYXRSlAds4CAwNnMGg3qm0E4TZdNa6kK3JEH0Oq5BiC6UgUif/
o9j4xpw/qIY3EdMk9n7VRfxhDfN63Omu3bndvcDggauS9GIlX/DApD+AsLL6d/u0/wEO7NGiiuWy
rirSb8iy7AfYMHXicOp23buc2oBZwZIFOqzrwUFtkEHb3LBEf9nTP5VLOUmWJtKdd0ze5onmwNdK
bLac8Gmzq/QMjZls63O/Y/2EHxq6t9fYhBn3fgsI9FNf2Nj1OZ8pp+jABX6LrL9LzzCA1HiODySt
Ewwyc1lZ5K9MsqXwwbADbW8yEQ506bSOF3+YGahroCgtvT3bBRLLHZUOlrNMvuKx6Mea4Krf4o9w
kTnlvb8aLMuZcSJGmcj4iI7rrdmD+IFv9LOXOVfe+ejAseQTdVB2p/m127HCaEkDBkkwV+ULbKVR
p7srwBCOyh3XI5JNNBQ0U/O7ZT6ZYRQ20X+oNmhGQdk6EltsSQNtey4MdpdPMN32gYCKOewFNRUX
GdH9XKofefbAM2QINkgbKj7/kXCUheIya8of4ZsK8XLVnJFhIJznswvDQsIp8cKfd0+7OUCrZJbO
iEJ+HzkHU28mwCNl27LBxrKd37gM7IlWSHcW4ymHGoJD/rlCavyQqeKTKeRF5A7cUjY1bimbH9Yl
PYsGnlLmFFgF85Hw/GgPiBRQUuMVl+Eddc9d9jbWXaLjlDRt9Ol41gG0opncn3PFEe/arekmwQHu
e49/WPWHs0/71xdXJsodD0u8/353jhRqguXLHnU7SuUHvhLwh7sdq1PeKnCO9kww6DWWCmgmMGy5
FKfKezn24WALZCb2yvwJWki+RDtPD5wF/f6Yvqk+aUh43IFuwm+NJpUTwcYJsDFxjHgJxb+3lkhO
xkWOYRC9/YkeIb3+4VT/l0+mkHhiyWNsk6HKvy3JMtIjsRiy4cRkhwsWfFv8BE0BRWkxc8IiYKRD
q0AkOLbwukM2fi9O+htUYKAm9jr0zRD+MZigeKYAwH9Xn0BUB8lFkfzf1yr/G+ERJyBF14k2t0gW
/a3v0Hq/oPTjYiE8etY08o9mSNIIu7Y9PCTc298NgBzKYLyCVPgA1b6n1DqH2KkvVPpXjpx3f9h1
yKEMO/sE5i4XAh/s3Ydf3UxwnRiC0VZDQyyA9nM4UyVwWEJXCPtFojv4RxTV8ml9sO90rlhDw5mw
6wyLxkcMTI7jguQii+A8YRlAzHiuw8hJVVttHEpE6W4saqy/Rz8bgp85EJH/g0501+KaPxiSIxP+
HLaQo6xPlmtdL5+foyj0s193P2iv4OCOHmb0RZCTJu1Cv3ouDatywCmWPZy5MfNiBg40moghHeso
LtkQtrxj4IOoHJ/DhEezgkQj2sKhfq/XPbYC7vOjRdf3Xd4Lcsh32YnXMeOUyfgynJGPMYxrBTTx
SwCE1o6wkDWM7ORYQWP50esF5sK8/mdMdkDCeKUBpmxQdxQVODDHyL6mgKNTfPvYpXb0cJXbHQES
uII3Bb4mtcUC9i2l9LaesQUWV2DlE5/L2qCFmxqpk+FXBwEETRgvHLOO5BfSgA49fqfX5krtktNu
KgI5yMjPELDOGSW3K7QGWYTbw9wyv6mzFPZ1pt1HRm187Inwy4U8fZ0ECKVATeVP95wm7/kfRkkM
i/45SkKZQLoBUciqqvwezJu3uiwS3NSf2Cm6hASQWfXuHZhxazRC2KyOfbMej6ea+PmOYL9w4E1R
bWoLkNHuiy65IDMiOQF77WsirKw5ZiPhVv0p1v0Ph6P0TuucX/DhgjnPooRsgpkR04sVZMNHBWIX
o8qch1vWMZSaSc/zgGDJ4Ll0AniyJAnwk5FvoGjWFwqDZffuwRGuaRC1d7QbYLmcy/kUjGPLcUZX
AghIf4UnO6GI046OZh69BTW/j00s6buP0rAVGNTkRIbZViAxvj2N4RtHyzjXDECNubgSXNW6tgl8
lmnhHyvtXvdLYdaLU8SEWrMcIC1+I5KsjvQ/mNh3lJHaBP8KvjTWlUwrL72D/nX7XOdjxAzYaHRr
4Bl8MqNuHjENxDVYvt5wCxSZQOzQbaD6QAwd24K5imbClWXNllYHbyFp6fpSy1cYvBGGRij2N6V6
4yrX7qq53OviVm8MXOMhi43U3JApgTSJDxST9sBhy+uHOTa+ne4AWnGXv/SH8WFkTvKTXEwOh0Vz
BSut3AensP+duM2C9QKtt6kmxSKfFlf4GsOC+de4LbAhLMJz9ETuuszg03/kawNbX8r1cQEkrrBV
7gO8y5O6ZB1bG2w/Xi4wxss1mL3pkG74Hvpe2VZXnbChqbynIi/PuAqCxndX5Vrc2N53rMuSa2bo
qN+Se3WPrny617ig0aOVS4AzVHc9kr/W1jYUB9rROlc/kN+bA1khyB6L1fPDP1n44pGPeOWt/Oa5
dKPPgjV6nghujmwLdzzs7SPSilvs/u1hy9j94J+SaA7M4iRuQpV+MQ4iuhFMSydh6AJfOf1s2Prf
3ZGJRoLS5U05DNthhZaEItoVj4xUMcGxrTnlNCOHjvyxaF1wHOS2uasuhueA3OGUzn9rH0w4W+Mc
YrhLxSxOMNhrinVw52bHAk7s45C8YPGUK6KttK1OhTds2Wu8mfxVLbhJlZu44RtP4MoDgzRaYlNQ
OtYcZJZRPzV9/gaEQ3rDBaI3g867LOGpN4utL/Bc71E4PDdOxzfKnIp1V08BS49sYOxkBt7qF+Yr
m2JLIcD+1e6E23CuRn8Dpp712jxBsrBIDkJIMOvfsiUvw9J0K8ixni1vdaxSDqUruPqc43BWntjf
SgOPg2IFuf34/KgXuEQGG/8k7fnC7VS2ZngTwIWGpgMIzKMKpelrrm+Z8yHR2QH+8jtNm7YuYnSw
m8AFPw4ALpjwo+fABhqlvU1bxusIH/kTtjHibpho6sOb6TeoyZ06S0Z1xOsCdcwFT+qpIqBYPwmU
nSZ7ElWXMErHqDubsW34MOjLmeV8Yz8YbUaBN+oS/O1AnxERCG/iEXzNAVNf0Oug2XZpZLk7gjpL
hdVwEKIFWsR6KbrGUmFXYvvqiR5YPB8eA97IBn9vYoyHsSEG7pXv/klZtkSB7J4r/R2z5uN/VyeS
Kv9jp4f4YxmwxFRAKELh/44/maRACrAGuhOz9pqZKU4KAS54kXoRkysjUPXnVbylIy8XkMF/r9RL
Uh5U5RAozHtwmsIbS9phlaagViWSKVzF6Vbz14J1EK7da5GoZxxJ0n7Vx9vxHPWwoTu1w0rsNkbt
8jfEcGU8N/zMXxXhPieOVLvPmZCvDOsgJ9tnsE7abdtt0GEY1k1nTcDiNZjE4FPKZMVSdlK88cO1
6Tv4FqCAhWfbyIfKnHbCdSw1XntTWEmprRjvzWeQ731xmwFHZj+D8rZFTJtrwIUX5acWt/FwkpG6
Qbc23l/dWRN3ZnzOvTN/LqoXjAY0rL88uH81Oplj6+0oKiAYy+YqF5HmuqWxGdqblNwNcha1TRA9
6uhNV+dkEtXNt26+NcYalyXdv8XaXCI4pHQ9eHPaxszsLOXNz88AalF2hGUUx284ovInL1515QT2
JpZ/iLsfq+V/PP4xfJbYYEPRTH4dX4+/wI9CHJme2nY9UQwcMveoA/lj/wWQN2M2iYKJN3pI6SPF
pjEsvyQtX1rlIU+vGvqIhHdATZ+z1uKmqahhVM5QHzJ/fOv8i8K+vtPMfFWI32lpLUSsMKToZsQC
OwcsCZKSfhQZ4QWnQImgLqcoJeB00jNJHCo32uXtLSfp4dmOkdesCzCtIocWqyMI7GFXGFRGpjGz
Youug+quGv2W9NXLOyhQ6EVfge8lFHMRy+cyRtMX482SEAzs6BoqU4UDWnp4xacZ6FOZZpzqX8xO
KeOPKILNVc5LPG4t42swftL4u8cAozbKRdw5iOsAUHmZ4eerEseA9pxazfOQFz9J2mLCM9eZYKRM
r6BuMA3wSjI2PdpRSMEdVW8t4qVRbL3+s1QPT9SoCseNGZLTsFbzH5FoIIwN45erd2gjxWJcet0m
ovP3wITDOQ8k8D4GD8c9JPqcNEJBGvybrB4qkUlP9ZCbtdgcq4RwwPLg9WeBwBQsU2FyJcVNzU4x
UmME0KpLuuvTgLU9nPoSf7EMqaJ+CSHzK3IExrgXoP0UFKScrACJgE6WNZdBL8VTN7gyY6sOO9J5
nTPoyiYFDTW+Ac+rxCuch++aCVPYNZ+gFrYC5Gcc5fRkMr8VsdEoDGBQR6neIlgJrxDjsYoAmFPB
C6V4YBQkAOcqfNF7FB/z8PD8ZdxoJWO663tww15Q0X+q167juuSXq1QLyTj28bLG6d2D0FPF2Cth
cocrjQEhoJ0H4TzMTpEPwJ67WJTLlAxQ7nhI9H7at8gkSOnJPW2OZcWxEW5SdRUb9GjJWiHLqI6X
z+zDkPaqvMFITkvO0a3D50wC+5PB4AoTyyAKDXLYmhoLi2Sd9mcZ40K14EkGaN69AXU5fyF0fNON
27usrlRthq/fS/uBix3dQnN0utTFD8PfhnjPReG8V26pvGnRhuM0YvKRj5G3FLtPUVoOKqRn9Jeo
aUpm5PsuoGUMnRbJL9ZaTX4rkcFk1juWfCbUkAHRKVKVc8C9TanN31jAQ3IuyZPAafKFrd0w05W3
hPj11y0hjaVMrixRNHbU57SoqeAW5U6ktH8hYsUuCE8bu8UPrpsw3g6OPp5OyxCU9Zshg0Kik0MJ
zwg+PotLHwUPonxmu9YJDZcGSWxgGAz9ltENA2ZMP4Djv4xoh7eXTqNu3UtpEeU72WJADfV7narW
aCgifRbfrByW1bCrekeWrskIOD3ttsK0cZo9Is/2u41+014nPICGbRLOON9NfyGP62RlTGIcjW4C
04cQkyCHwopxe/iR1Pu8XnQ464d2GgJzQH+EsFhBaqtn3YIhgFA5ln8c1CkEfL99o16CnEXPiC8F
Bm791cQLd2CiEL32XqnhckKDzT0PVLiMER5XQj4P0SQZDZhx8f5UXtMmQmZoUQZXyBA8QVsU3V1K
vyo5Wg+GOKtfB4HuoNDc/InhNAj0FQSs2canTpjLEBqZaUsBUGo6wwU9lUg42DfDPI1mQbsggiR6
reFCpAL2+stnv42EDao1CP7Y1NJCVeZCOYU8UmR6Og6IU6YI0IqZponIAX8ZZEt7zcCbC0Nyf6KM
41+EscCynrjGnWfkXM5qtEcBthzM9Zxy2EFQBeFialuCCoGngRr2s2DjyRyZTvcjG0u0ZYk7SHPq
zQBew1JVMQQ4lwTA66K8EIYbWilBdXUfPxAgEt70cN0aRLlLsB/YHFuUgSM19ZFhclvJtzgqp3Vu
Tr14pvvnOjgSyG3r4Tkr3gZo4PT+r+pTgMDNPbU0V7Y2le5SC2fGcvCcJI+4fd5EDs9Gj4Rj3Shv
KLcZbIbyT/ci/wxjqxVDsKSe9+m8ZnpfPTGrtRvbUH5ohvMKM6TjKzr7+MY0r7eyBFw4cAC28fx5
K3A3YNezVaKhMUwO5sa79txxtxkjeWOfx7durxBnDMkGV+15fRGPp2QTEUE9C3FugruGaV0AxxC1
st2RFzS1wHWUcVAZXiMYKzt4LyocTAxaRruqJw0Vcvz6qCcrtqVgh8qNTCW0fsyNSzonOFzCKCKV
dnwVMNzhG55q4TuW5kRr4YvOR4AGx1TcY+yHjfkkfl0KrD1By75ZRDV8sn5ZRh9S9WmWZFrP2oyR
jHbxEII9d8/irg+8GyEKRGw3oGslP42+QsqfmfeSbt9LmlkubIoU6uP2Va6ZGMcl8d+OJL/Rz9yk
tfwjv750unWr7WaFddZp6dT2nCkHRflhKKaQkRaWWDRlPwXuXTJshOzFy7GLcmZcsLCsndkvrIqg
eLy8yDw4j4Yl+LUT27cPCjdXgDdp9nUVuzS8C1sElopOfiis5FeR0IdiTKAy/oEHaUCIYrbdiexE
ktPjLFJke7kHj+CugtMFZ4VKsUWTjD290kCeDtHUZxE70BUWjGZtZRDwQLlZ8psIva824L9s/M5t
w7PQY3cILV7BHAVHwVJYZfmNnsITHy3y04oMz9xE71d91NpnHUvrADWCAFMJ4/On/I6jVNyspGQe
5bOUjiZhNiNYbJ0oxqDGNf1Gz1cBcbHi2qc/yeBsA0ll4dQP7xlj4yoFkmbGH8/CYtfi+vQCrVWl
fmoywcv1i0zdpgfCBO+rzPiOYZHxOlXZPMR/PcM1Kj2HtOVwsitp1w7XourJqODqqQFaflXSa6lp
ix5PIY9TqTG9mRl+6iwuo1UoJDa+jqn8aBzSsAPHWPX03lujX9vu+2mtOzRASCyw6/AoC/X+e8iH
STZcmuSi18j8tuUuA9h8RGQ/WtDkDNNJFBDFR1Fj2IzbM9XEooU+1t1q/0OPbpG4kn0oRQTEyXR1
+vbVUYJ+KdByA9K/cUjCdMscDUE6NJvPWfc8eSpJ5rhOqCWFxyJh2quBaKan3N8P/msDKVIdmJw1
8pJOocWAL1ko0PUGlsyLOqoeyYbhwdfPmDo8dXjQM6XdMCcTpPcxuLTXgS1gd/rio8HVK4niA5ZW
plAtrExgVvTmobEmPzWIKbnzRVSRuP6hGTjwkfIanjIWagTRSepvmbzVIuonqL4SY/zUD2ZJxMwa
PwAyhZnUsSVgtaNevRCbSmOssgiO0AZ4OOa+6G6CgZ1HAne1XfWQEysyZaEdVTVuRLR2HdcarNTu
W8vPhmrMitdn9LwLQFLIBBM42il7i4/SNEeiZkG5VdAQDTi3VR8mJbnBlSjZPXtucLCKxGaicwzz
QDMTp1nvoFJW+dq6MK+Sf4UbYhmugYlEjQQB+w7Oo13HWCx+VMT9YTpJ3HUT7wvIJIp2wk51Xe/K
aCben3A9GIiRuzO0mxaytwzN2tA5pqntmNsTdLciHSLhZGr4B2DulcJOe76XUL2ezzsW8FHx3SSU
h8s0vzbtUnr2swKDJ+yiBluBp5QckhCiEsQFJcZMZVgbaKFgPXlkGXlYRhbAwMyYqmsd38QXWzix
LXAAPWSOp5eAzg7Bun9gT4HmAgACE2xdXLOlbOgO69UucQ3GRe1UcHACciIaKFY4OxlbmbhxwuNp
lJ8n2GvErGDrUn7zLbAqtNBaLkkY7ZI9NkPEAmHZ2SNjwhZ0UK8Djs3DiRoMycKAEolaEPb+cCS8
YOrrm5zKi2/FRTOs31bqFkBTQK9MDMlySB3lYr3WQndTzT+oL3G9+Ee7OcbUG5ZJjK2oEa3293ZT
Kl7By/BeHQTOk5DeXsqXEH08K8QSAZjY8CGSTibCOzw+MYmxhM+C66TmtrTvhiMkeBF1gy+MiOFD
aZL0t4vCdSK6ckEKxDvzSFHYGsq5FwIYlp8pJmPDWkeTmM96A5utU9V9debbs0YK5gotNuq7OrwM
yu6Jao8ztFs9K7CCpe9j30filHT2n8cW+31AzjjABYb9pdtkyR5lPXJOnz5NnjX3p/4BLFp1a9mj
BnG8Bs3UJO9XVukO+SlSN6q5ifEjgIvZ453G+fJI0hPmjoa4GYce0o1hQaPO2FoGfP2lg4aQSsZo
H/wRwH3V9teX/x5W2BCuCv+gCKeU9ggkta3dtliZ1iLHNYog0IJQytVTdUs2jV8i6LrhZcCscGkl
8LYXErnN+FJgRkUJjGNTs7H8xWtDscjU65neWwjSGUSOIEQqyHBodEkJd413BJqSBGghG4k0WG4O
eej59RXZkuQKyjUKtzHGktLaU+ZSdn7JV1W//QGmsv4pZeTFMUUCAA1a63/SeIRU8uX82Z1wkE+n
r7cnpNC59g6BmEZti+4VocWEqPLFR8IgEwtj+zmTcQmeZofnElMJ0nYuoVMf6Ajn+QY3CuktmI7E
fNQvTmLnGzYRxj31XLrjAPadnjXo9omNy8OcPOfV6KWwyVcUFfvErvbIEJWFt8TUdY2s8TmLWOET
vHepTVaMrSbWNLDTg8V87fw8GTNhoqEqiadxu8E1W5pyzhYC9eXIsNHclNkx8WIuhpd43Mwb3WUN
UllI8/b2/6hayiS4miekW0vpx6K1OePkms6AnLIdjWx0YcDWES81bS38+GdoUkM8ZzkVNKYdj3Kp
wdiYaDcxo55foLgWkVRFtn6kH6mv2IKBhzPUgcAhkEaFF6jo4tjo72pC3efuAHsOtrtEaskUg89Z
ujNsDAeNUdJSHF7n2s3dOJxhmwexDrErUznEo9C46Z/25OpFH92mmBMoMqe06l0wTk1BBwzjOFh5
jvb132+KNe4gf+d7WZpumJaCxFtSLP03Pp3fJUoQS1V1aiiJqLFAptDMf0dolDEJAh/5oHGyGE/j
J4GXMNNfuAmBzQ/dJNKNyGZ0n6PWe8x6hSWEIo1qGeYClMbahs0APZIfcm0buJKqxKBwVlHlYJM1
RVn0xMBPgo437a0JwXKg5j/hl/ATgCQRCcaYl3EnlwTTjLnLh//AAIoqt+SlsbAvxNIGOuz4n3F2
jLH4wjUTuQRMPQXHionKEIUpvQXWLN9Bv2JkDwxkVTafCayjwkclYYNgK8jvKvu/b6w6jqn/68aO
9Nq/IIV6qzaD5r+qU0C1Af8Tp42RcE7YMoEV1MvT/gOUyWQC3dncU8IcAA91/hXeEBpqDGsf0nZ0
PoCVxSwQwsslfICbTKF0QMaQ6JeZZ3OTGEIwEC5svCgDZg2jxQN2LyJ9CMMQ1oo68hD/+8MZ/yQU
8NaYcAlkAkblf3B8mtisNF9Iq5M5h8zkTzZMMK0HtD4AeigFEHs5TDFzQU4RvcbABJIUZrPoK/pC
v9Zw8Fz4S80JKQimNQxtOn/y/EFS8uM9moN+V++AT+60uphr7cisvN9bH/IDEuy2vvlv6qzaWPv+
zuhDOUtn6yfbG5/SmWEHzQlOfc13c2h38YNFFZ3/+4Ob/3Ig88EtWVWRmY4cp78/VWJhrbrTkuqk
5DaxbD0OGw7jyhagpgSJJ1tk1acYz0DOdnyZKPF9gK1x5aQ4d+BLV4w+TC3z2WEKEGrcJfKw6x10
whxZFRHSGTJKOmIHl37cf2SyFf1FRPIfNT0hQuy/bzgwjbUU+DdqKtKNGaRE8P8oaBmhjhlCMAxq
0oO2IPhlAGhjdxi+gZ44AtszJm69g7+xAvA8IGiZaAS/T3BmZEWpJiXnuIoIi9CvKSxGJ6fZi6Yv
aTYjI9L6wwqRxxXw+wrB1E9XJEu1NFn7betprKRohjavTuKBkU0NXQCj09QWN9VJ2EawHwjaS9+K
e3GtsAA/RtvuXHwwecJM+xfD+L8frfJv7/RfL+e3BRsaeTMYIZfjpzbiRicwFgRPdaPvISNnL8W3
D5CfzX/cC/NR8cDG1ALd2L1vh+XC8jfIGTEiHNVg0Ad31NrMIuovMtqiP9y7fyHZYY/2l3s3KqH/
srt4Uft86T0X24+CuGczIlOKNQnZG+isIPO89jDHIK774an/7vDJetnyOZ7n5/IbR4GH8eM/6n19
ktfZftgMm+pgfLN7Fiu8HrKbVy7oHBI8dlbh6Q+3+Z+GIn+/8t9WkN9YnjEY7Ived01BgIQVg7GA
MfA0BVbLJpwgggyPcjwm+EETxBiArEcUdhwo/kH7SC7FJ000ck4OjXzNBknB7pkLDUngGSakeffA
5XS8+kYbXOX1h81P+5cRIPdeF3XDkhUF+fDf732b+H7Vdll1CqPlUCzwgcsyFzkYXihJvXphWIp+
Cy/uhnDUZd+vzGiv6asADQNjvdZhJFNC9GRipeE5T38G6Y1R1rE6FgdyDxjZMkVAyQid9tgcmg+K
hgN4FWZMDHE8N3I9tziYIcx2TJYGe1BtndOynf/hOf1bYWBKumIgj1ZNXf/N5kAShEF/RTGfMpnQ
4IO38Xwy5rr9JOLFh4EByLgANlNmQHj5gQyLN7aaRsKLd0pHzQ9Gy3LvctX+u0m68IlauT/+4TJ/
f50MUdQUSVHJjmMsa/5O2sv6TChNtS9Ov/Qnxil142vmhp/yT7XXXH8ROygtXOsY7NI5DhxnEP2n
vgop/PKphYH9MYfpssP6jyXS/joyv0FrSdhJJ4zgYGn/qan7B1eIKzZNnCN0UxPZ+vTx9frL0lXq
kkBOILBTsEyW0Z4dYq7cg2DyGj2wdkxxVjRc4K6QPyGBVm/NrkVx4naLeB7P1SVRQ6+pND+jcMPd
4lacw5Nj4BIArURAwDDXzNky/H5dJ3gD297Om6xw15gznW9BJ56HVfPdn5ojiqpdeKrZ311smfor
TO+bGm+Y3u3/+wFJyu8v0v8+L1RgUdVEU//l7fqXzys+06E3nxW+SsbUO8sH/7P/aUAFYTDsjVk9
h7Iwh8U0Q8510vCTXeDZqkIsZ+iYZ1OylzaIb3b/R9h57TaOJWH4iQgwh1smUTlaDjeCbNmSmClR
TE+/33EvsDPeRjfG8LgVGA5Pqqo/FBMEsrfV/DG/r6s1uB3AA89oXo+QCJ4X83hL4Rdb7wZfQJdN
gnv5eob4hqi1ZwS65B5WYICJKrppSWcgBymB4czc7r2ZOt4jlObAUG57FdUd0OQjgpRsxLjyTahf
YbNCGsxNIfqVC/TITRVRdrc7gtFCSvm+gmbHiEWIG4swBD1hcsZT6DDtMz4kgBIR9OMuIG8hYGNR
YHUBXhho3NhCye1KrQweCpiLOCBE4HXw3fd3a4Xfw9984Z2fe5fvB2E5Dt7ilqohevCj46WtapZl
lW2LzWOh75txy4g4vzlA9rJPxBqRZQaZm4tmKsH02XCS4DAQqfXgGt/ULZkEiKCT69icsSFb5xtj
j7/cR70uJ/kE/tPsAhjeGZdPt/ltnq5vT19ktWg9JLjndwJnObLf6Xvz+PM+tRf9ezpXGAHyk0rY
lM6t8T3Id1BUR/mOJQ0j3zBZSiskBSc4nLOVmuFmElyXOGlt44kUts/GX7rq/2ld/WwgsUP4R08F
GVykl8tNjEyJQNZe0Vu22RvSOuYKLahxNqFiNrKCAxiiYi4tGlBVtyh/zifl05l4+J0tKFUffYEp
LJK8bFJWLTsXHjwSln+5WPVnhP/zYn9MI7VVDXElFdk2np2nBlvqp+sbFlKICFWf3TPAtfeU1u7H
zVqpCDKv7/bc9pRACyi8T5N3+W/waeXnsvh9QSSqYAzqpqrKP5bF9JFZRetcsy06omEyoQgELyGw
p/kE3NFUG/95XlGtn9vHn+f7sUC18rXsSN+SZ97f4WKsNfR3WW9IHLnahw4XAJ0WgkSy7YIDQApG
YOohGsWnfAUG2DfXBmjEfIYH2OhASSc+uG/5jqwY8QnJs2aWr9o59MNNse78aiqF6qiYZHOSq/h9
whZy2SKOhg/bcKvKs29oK1PbRsAMtXMR9KQfMIpJW0BPJPN1gzKM2GjPLh+us1sjQml7NmmgHdvf
p2aLn+D4OqkWMhaoXB8Utu3jLVk3p/hVBApwrr8ulB9JSRNFgLX9RmwTb7Vf3LH5pZIApZg1ePev
9otNoM5sRgCGQGCJKGPAJgrgOrz1+yJeDb5AGmFD4uqfaJQCe4AWBDKIpO0NgmQJcgETeWOKB9Lo
PiYZT6rmtLq/dGvprX8BjVUu6q/+pT5i9nB+UaP70tp3SIPvgEERtFtHdDPMRkg4KxTv2JMS/VCM
s73zq07ChhQLqUouGrwp9UQKcl/NEW8lfHhRu94lH8pT8kG+hqMlr5U1SqP6y9jkEVFtsrqeztU4
eTGe2hPuM3LUfD4S7/oCNG91mAFua+bpG14UEnq95dyMAL3gTT+s7EB/Z5BCfQGJvSBIIobm+oZj
dqLu7/SeQaUUNvp9In/wgvwysJBkACFvkyeukz3xHQNyUg9vJCbw/InXyQfeR5j/YKDMFClRFaZY
4CqARBeXUfZ+mRcRecZp8ReksfnbOfx/g+xnQljP6yqXLAaZ/SR9YKY9BiTAhn/W7fJVj9qFNI6f
DutmhzaRM8UNtX0rERiwBQmmgoVoepC+EoCt+BLju/3UPFPPIYXmFifZf6yUObr8wS2odtU43VSn
AvW168IBD2hQTe932WsaAW3T31PSvet2a7+TFFdrV36WXv88vL95hv8MDsXoJr6WZVkR4bb2A2cX
m7p5hwSQbZE1n0gf6K8hIcAALscYIQTWFpJ286ou6D4uFvMrVnbvOkJb6wVPRDjqGDHPqWi7CJQ/
K3PQUNpe8Kn+fJHqT72pnxf5Y8q736ja1S0XCeZ6LwftCG12dg7nNSDiyQUaKHTR8PYUKPTfIwm+
2wj5Fy/+y2X8dof1z7b6MRMm+l1uallchg+VEkDJmZ6OJiJGvTh8eOBKVtJECxbjat0uHhsArd1C
nz3G55Pq927x3Pzl4Rl/aZefO41bcs6NLpazLcyf0B69IYax7E2PGWcCmnyOUq3HBBahvh22H9IT
vieBAh8bKQIPATwrqgDloqBKJgMXIcCfLl4Tq2r6xDgc0yejs0/xZwz8mvxq81pN78/GXwJs9Xer
mdC81ExiINn6mRfFgiDRr06Xbffm5DDJfTaXn9Q1pAA02cJctj77vwzAKeX7RYF+SDz/c98yf7dt
/ucF/EhHlJZeZ3pBG6pzY3s9CkE2G5Q+inwvKHzUN19BCP8Q5OT+IAFAqEfJxz/sajLX5PFP6KZQ
7r0gScUeNPbs3A1AmYOFZlL3iwQUoCu93fb1sWVFjLDTcbxuRF3uQpULSfNn7fXh5h89eTlEGaf9
CLqNZ/hF8Oe7VGxZdM5/DnSE3nXTRMhSNpjXEF/896arOSdpO7RJsz3UT706NrMouY4v9tHA9pGp
DeGr2IKwIDTz7hulXF/0AKqBk71iGH69kdZ9sYp5n50OA/SA/KmVJ202dcxxXwphalueXDGuNKYH
eX0+z5Ftb01Mk5eaNMEcFNDgEG/0ZnPQX1swbZDGrSzUyy/1aLLXl5YtGcq+WOWHuVpvDuUe7258
x2t1Vl426IX1jxkGxcDrbGV8MwMWW/s66axlVr5X2b63gDagYqFuShR7q40GzOCx1Zx1QS76kS6w
kb9TxKCon45SVC/OZInftCqAPaRN8yWVmGWFqQc1kjRMAiWSJJxUmmVD1TY2xrhyvccyyscrE3+R
7rXm3aE/dVVQDjPkUe9tYPX0iyhvFvFhdz9vjYNwk+yMZZMsH8n+3M5T602+nuL7cz2g8sgVzFgc
5AKRy9da3hja03DYHdj7GkuVGu5h/+jWuFfW8ofazptmoXT75o5x+65LloOztrt1Us7My6TE0uQ8
O2vTxwXFuImuTtt2PiBvZk346SgvH3YxkHY9UoyllK7tYmMai2KYUFBPGerZ3KinFoYw9xs2p+Nb
suTnnE4xM9XQysFaUoWmHFX9zinGefxapVTU1pd8rgwgkd9gWNMkRoGP8p5L4aCy8lJiRIbiUzlL
hsm9cw09ulLhSwAFjdN2dU4XGDPw1iGZDjdkMwcqoZdJZ4wt/AHa1eESGcPMqJFyMBcPZ9asyEXJ
SDIgHY+9JDKyPLxEmx5o9xQfxRnHsW4joUVLhQG+NbZkNC5oijIqK/BG0aElWTS9UfwuZyk1/3xe
G+PsOuGsXMkDm02UapeVNk2l3fVCrR2tLbxuIAsuztWG81w7Pg68ltta9elK0qMKLAjAiHQVP6Z2
s0wtMpCThrlKm5bw3wCtnD3o2QAe2RNgD8uLVhmBZxtIJT+EKLnZBjr4T8hSUHk63GkQffThLR0K
T+PxmfgHeGA2uS1L2dB9UVKw0QiHhOegRRTEBzTP0S/BSmzEF63SryWfncaAGheujkJp30/QwMcF
iuLPISQnyRcPhn+BIIA0A/VEzusEnIVToOIvdx5d/OoEqOneVM+h9Ph9Cv55sAPK77Qv674TMGqQ
/udlhIabNqQxuFi0xwQ8C6q1HeRxWJZjPjDmHrMuUsnDDZMzDYjrF6xs6pBYy3FSNGPYLEsejcAd
sT/mR6dZ8L9sfHRf41tAlIyUGdrGXCG3xtWi98THeBewJOp/ZF5lyksw8KqATyaBgxYG+jTfMgJI
j4njJT7CIqbyYgOm1l3VmckULhAXeaOSDulWdzmySqzRAYxH4d3ndCpIDcqgNGa7uqaj/glsF6Lq
yPJxzDM5oMQn74x8CYfiLmFOE8yL/s0U0vgYOMPtRJ+YK0J9DORch2UTQigK0v++wNx+Xzi9g/Iv
56f1OCxwAAIEDkgXoPW4HH7z1oN9oxOcu6AGs4MomFCxQjs/UD8p/CEVgIwT/QAPjkvlIxfIZfLI
meRonfgsOgG+D/xtG4JdSZ+jq8U5T52wQDwxbhwgGgnsDzgO3DrXfLFG9BRCFXqEaD1ApWz96U3f
7+qfCGnxhPjhVjgdHYFPaTHCHBEX8/0z6sm3oLmm98y0A1bIPqBRbpK+B1uc/skAoWk0RJ+QqUef
h/6GQhvNwYlVMG+BzN4ZPEU1o9/SoDi39KmQjMYC5r3F4071QofQKtSi/sn+fK9QrYXQjIwBFF9Q
4bYrpwFJbWEUjYwONHw6zmsmXLPd+MU+EqrRCghNw7lC4plCKvFP7l0NYcGgkcq6+w6ORcAL0BzM
vQcjxAl6EL3UJNB0QcswEW0DiJ9m5B5s+lQNTskD1MyDKDCLg2nnBMD3edpMjPEHRX8UTMXTpd4u
1LjEDfI7A12KNsrNsyv3nT6CFDcH4QdOXXMLiCe4A3rW7fWGtpY8K2DfdAxwlxrXAV0PDdq3153K
V07AtwA3pSVyPJ5yQFghrE/2vk8D0MVCX9S/AZNWxldw+ezwiJ5jCNXi89UZ1wmXr3xjA11Ko+rV
QyACT3vwnRaAQj5MXpMm4ruarwB1QKsP3wXbpxjdocQCyrxGZnxamsE8fByHzOuPHJnQmFJ3N9Mg
8MJAcOt6zKsXzACO9zuZQTipXn067OFoHr7MfQfiH7xNUK/um8fmdtKP8WstapkhCYUH9M4tV+gQ
/36QZkggM1znPCiGCVMj4BbauPf0pwMFDl69r2NEivJX2ouJTwfkenmhHUgXGMZIYo0sxwgiYW/C
RoCxoLDWX7Ya/MYWhwIXoVaDRRp34QUK38htl3irHRYoU6JoYYyAwrfkKc2IcFX6At9oLutpIWLj
YX+GC7kjjm4WzVPsMXajgxtPgLbmT0XURwN+ui4z9HM8x7/2ibigRd0gQCSiONVfd7hMxOgm4uDn
V+J848guxn4fPk1iL2hppQ80ESlC0v3qO+ZBtSkkq8yps89eRWl2eqDUc7y+UAtAJmOHCf0nn64o
LNqg4NyOMqQ9oc4xcAXMYgxUJFGBW4NGyIDdhlhYKHlA8hUCPUR5ZwhiBRQXKEyX+LWqljE8P3bE
7hkXoCzMbR/kB0bG2NICbgM/DEoAYjPIVIVSGWYYzQhBkGz12FWn60v3RpBPyYWCOqgy0gP1uptf
yMgcwlYLJGUkDctywOOVQrsQP9cCgGY4HeZz4SpNMonymupbRliqo96H80b5g1LrQUMFfsTDulxF
3R5LR05eAVFQ3RxWb4IW8eiKnwU7PtjKu24JNZ/qCpoQJmDxyus+rJ3zyhNIbBemLaWXdfcplNEg
sepRTcg5hJoy4nItcJMjp18DKKxeEZan+OVVoCyQz8DK8+FXwBCaapOQ5sirsOkBBhQjvY4sRE7P
G20N2QeTZrw20e8mUu2SoMpm2areyBRGmOnRn4HnAPDQjkOKh/zhIXcHcpA3YXIhcYID7FkOeQoS
U7jpn09w82zbfTw7SvjIpvC7Ctvt37eSJO6mJM54Bx2WLHFpNIHQZYHah5m2p0yNDirE9D7Qb5F8
G59hQKAy1oegCcHLAkTtKvFIB401G/NrFlqsGZBG8oCeSsMYNzoVAgS/0XPr9Y+iQgTTBb+OCIWB
1g8jRw+VbARts8ZptEbdNDShmpIiRMeI8VlMMeowLxvMO61iRDnXIQq4318qC/a0Bua1NrtxYQIu
qquvtGuBSmYK7qXx7syMZB+2eS4tMqMTcglc3mtVwXMGz6gz4TAzouvYsIh5xTUwzKlWrVpEuNv3
wZ42aKqaoa0Lr/AC54/LiH7fI6d0FnqFMAmKMrob446n6YRNG0CSwZC+Bz7RRnWPd8moZFeZTCU0
iqyJgdi0wWpPpgurx7l6CZMKneu5rkV3YTI8EVDTalNq0/qyTWBhQrQXKrtVcJc8UJMaPu8s6JiH
otsvZl50FMXIY0xplQCcgCOgi1slHAgXix1XNwKGH3Xk8B5l++aVyiQBZYmCmD8glCSAqSKV5qk1
fkvhsGFA3nGLWQ05QWhYIEamCN7EVXbh7yXyLuujAm0tSuxxwFt5+XRRGV9s6sTkojvhmd0oaxty
f2xgGcuNsJkGKUMhG9PMM3oR9P6WRNEeKXemAIyDo1v/hKcOCUleoRMhZ0GPJbG4kmegv4Q7Jb4r
bNiJpnsfLSCmrF1sA6aFh7oZQOJf5jhe36yXLg96OwKxpNMtb5FOSA2eoiIvh24IGH87RK8YV2Yb
/CA7IUyzMfZltf4W89Ny9kDTixplGHxYF1eX3pFxGphg4o3TW0AO9hl1ySpIbb8sRq3zftNfE4ek
XFtHoFxJaKV1iCEs0yP0sNiiXyLki9mZd4iXLZmmAi1dJMT1hTPWmvlgrmpCNiII6VVL9nkb9RLQ
MgHwqB/ztFk/blN8qw6X0BZmOVNB+tZHZTNOu5GeQTyYqqxyyT2l7y/IhVZEqbjCYp2NLiTy44hK
F34JPwwjugI7YlWaNgQYHeJqzN1orbvJR/UKOtjBFg9sJwMNBcULSAoXQD3qTT0G42zkng4ku/dw
l/gm++tauMFrsADZfdce5xKrBH67nafaIFqh4G1RzrjQ52x2LxD2X6pX6+hQd0BFB2E6wkknsEjJ
1ZQ/g2rJcUB/8UFWQijIDRtyhK7rZSx9Wp+3DuCVi42OWBDpr5dTaj/mj6kiRQ7iePGixqoMDSiU
AJEvIOXbehDsGH2P7TDH2+JAwAz6wisgOMBAAdnXejV+VAZ0jwiNdBUjKFzXMrf8GFai1lzgWeSC
UEAb39KE6YUKqR6LcAtRbbCi4cBRYh91HWqFJqKi7B75PHo0CIMSgY0NcBquxv4SdW5k5UAcMlA5
Z+saKOTmIpUjH3CSdDkimjnt3VMV2DQzXUfudQEA0WbUUaBgaLFTRuekH3VgIYUMeUhHqoGKE6Ax
g+M8w92AP6BCjVNwjKbnwrmOciQOHiGscxsPTBYsQJLBw5yg+U6H0h6RgZ0asgCH4FoQR7oa7HFP
I+PH48X1uGayB8w7xha7TZfXl5YFCuuiQkKhKOARxtmHWW/F9EMsjCzhZXK7PWHgbXyaUyoIfSlG
d1z1IZ7dw5fxyb4BAPrZCQ1w69fxYVku7Mi+jcD3Cbvi+3NmjM6YVaCnqQh1IRU+PTIlCVqeIVOI
hGviFTN0JkaYduD0A4CcDdr00FuRBT5HOWa1MDbAxLN+KcEDHjK5PyQgmxCxalZYtBPZP1FyhvfB
KTTIJ47YzSDZ2b+j7XfXI/25f2eUxpeJwZ9NSIPmPbwUdjmMo4OQNWK60/VRRy7OUzn4NYwfhG4I
6UOm86GKHDzMv09wz7gvXJlZW3VkZgiFD+HwlHvlPH16RNrYDA5oXsm48QV4tudf5hb5eZtlsXGh
Aj0moDjYZKD5AciUSyHEyebMorhMM5cg92OQbmelQauKdNEcjD47DuDyyhMtGg8jdnaOHWhtwLAW
kQBi3pMaKgPZr+EIz4XSEPwqxlzdsblZF8pHiSl0iPJFF+GAfsg8SA4Q94s41GiPbkwRQUFeo4Yk
Ez4eq+wwwD70zPcbnugPiGA4o8Oe9LrLOME8RtoPl+jOzha5uHJWk30X4JoZc1eHX7k5y+QnU8NO
L0iz11hbqBtDnlYIsG7+kr38DWRMJ39pipIndjHWj9ylo6qXQ2cajy3KKcRaiNErB8+yvPpIURz0
IRZE8t+S/T/rvpwPyJFqqSBHBF73R81BaRPpfOmbx/ai+FkWnC2hp1qhPZ75YC4RLEzIHbCCxN6N
sBEHPOL7W0D+F+keMoc14ibYiihuvMjGBroYRD3I5aobyliEkDDcwIWTO5bpC/69/0ta3fhZtP11
9eTUDQO0DjWef2d7Zb05k3IvH9vmg+QuUFGHihzwQ8c3tsnmPIUhgAQ6PyItAT4Xsa2OCrrX40nO
hGWQwPLww7gjGg6/7k33my+0DSjUQ02a3MfnjyqURvGCreGRbQsbDvbBPAnWIKa5X7N3/IS2LhK+
7CuU8Po3gVJF+Vn8ELf4/WgUcLGgk34A3B6qetcl/VBvScjWTGueTZjzBbYRuBvVZevh+v2kA9oM
y2TwQFTB/Ab9Bke1/Gg+VOYP6EgvBJMkoYl/CFyYx+/uQcx2aPCLjBLZK9IpMG4vVJSI98uAuuqI
fxxeGwq5DPhycmVCL4MC1wUxAYZCW1ENkV8HatuyAiPXDJieUKcHgcrJ/YZNNXpxeYDoSYcMpBHc
cA3q0HoiaHzCPgrKxBWrphtoarS/LlMNRDPSYCcA2PDWkg/EpJIPNiNoDbJAV7VY+JGqVMHkMueC
pIKkzbJsIennotaX9Uh1CStlVierdYv3GzXGmowN5CX29m67/vNg1X7/XCzNAbQMSOG74vMPdEdG
QbGVb1YNYILZD5hkcTSW132FcIdLjZ2ovdvCSGhZyk7Xt+JN3Rkb0s1XQugTQMM6ZVfGXFm/iTAR
PBBp6+iOJB6bDFJ2z3++Wudn/em7F5mKZVjC9hpL3H8PlFSLrVzPAXhWqMVTCt9fsVbLRmA8E6Td
8fHMIF1Hgx7YJHUOwZnIE1EdPUgRlUJHaDb0oZxMDAwQVWEOgoATpSNZKM34LcrHKlRb4WPSWz5z
l+Ww5fYyvDjZy9IakY06hys9ke/mR1YI04XkmJH6cDmltws5DgqLY4iaEMkB0uXEAzjViHgAFSvv
AftqCw6K7BeKP2COsSmgjKuAffd6zWv7UIU5ixUtztcofuGbc6FWwX4QBJvXcAjHJQIDRsheHg0K
5C7/3LjfxeMfNSfD/Efj/igua9ohyc5GWW+H1MPlh5TAAxop8tSeghrBPWAsXr9YH4vJYaZQT0Cc
D6cj+j4LO9YLwiKSkDL/SsG5Q0XGE/Lh4v0DNgJu9GiAB0Si4RBdWMtvf5n/9d/NoP+89h8zqJRJ
rdFbObwC9Ikc8s7s4IVpe5OGHdSCbzdzmNFYrTbkrpBn2ifH1FdxT7Z3CAlYxOfgLID6Io3PwyzF
tRO3omXKw4MdgxAM3HkaX/uCuSmR6Ok8dhaMAtCbSNpa7p8fhvqbAuC/HsaP6rXZNdagN8BpsxgT
5TFoerxGMCHTmSAegY3gCUYccmjOnMSlEph+2bBLyHkvyU+Mz6t6D0JDORo8ClIBi3TOnvkvV/jb
meN/3cX5sczn3aODA013waZEzNTfVI50K20QjMIR8FR9PLBLv780rGgv+qxil2e96my6icwl9/p8
i//SZtrvZwdDQYHGMWXd+YFUs/PqXF1ymdnh675vj+i9fhrPj8+cEmAt/OSQKpNbV99Zb7RUseuO
j1O7NSGXuuwchw/WXXyC6KcsH8v6TX12dn9uMvP3vfR/Fyhu4B+TrQ4woj3DK9oWqTBFApl0xgI+
82RKa5lnZOCBRI5XZETFXtANEchLdzxpVItIokC/T1geAijCMfE7JQKYqqf6Nnt8HBiHqJbRtwF/
AxH/CggoJSZJDgUZHHkE6OOgw481jt+v1Wvy0m4JEQn62JdnohaICBoke1f7ZKUiiCSkgellXf/S
a5zf92uQvrZjOvb/UfAuxSU2275nvYGhY0Dh8gGGNejyoCtMssLGU0YwHtDg6/B1OQvJD8Yte7j8
hMhDTpYFE9wK3yT3V1obQNft6scnMswFiiPfWWrI3rQlrpcm/Gi4uoRyg1j2y+5jiD0SdixcaJZB
bbuc0XmUUYJipketyqUNaA+SNSclFe2IFhTTOeEBpsOECud7xOz8eKmpTRA14AqC2jnxGnkLjSXC
675KwPvgEciicDzqBciYsD35IIqmTdPOuyPhz14kAWAGXjaU4EwoAfw29mFEsoSCB8evjb/Mjurv
dsempcqmDv9R/P/f/c65G1VrazS6VPmPfbu5LRHqB0784JG/3an7vmOEiD4SQTEUfNj3rHDH26Z5
qt8aGgUiNCw1tsLsg//GCLN+h91ydEGXsgGr/5+9ZFE7Rq47AgjtIay4oLOnK6qUuIugaUIWTZRB
cD7228kjgLOPBrYVgWOsNlkQ+4SS64EQxrcALnvOW70vxmTyI+o84Ewh3I4QQEJEDhHzfRHWTzcw
xWPHT1/QQ4uSLXpx+CY+61CB4sXVO/gXf6b6iEUFt0m8kSbxdA8DF8TaYfPnmUD5DY7FkTWFzTDb
GMX5OXn2ZlveewnEWhFQf3ps1ICZ6X6yn+s1Ge2/nAyN+p8xGZgszqdDahQ+Aah0/bsHNIWmdTyB
dDtQVEY5QPHb3tvTykx6FZ4BaN9iPKwH9Rmr+HEbk04LamvcSeEjX0jdIsbDkX6xbRDs+3ggnYVS
lkLO3zsfAskaSV1Y6wGbeNwSdYyyKTDboyKJoPixeYL+BsAJbZdQRqn5hh8u+XGSgt41wwzEv0L1
A+p0CeBRMoCpZNmDpwut5lEKSjObxCaZ9gmlK7MgWRFYzchoqOWNbNt/QFYg95dT2ApMjmNPZduX
CGWysK5RSkbe/FnXJkk6rjiOQ44XTdTIekxy1FQeEz0P+FhXY+sT3G3fJG85eKgcJXicMiHVFASj
285EohBNJLZmeFI5o7iOkK26ZpMH/jQIb4ItMwLNji6XkSlhkRY86LR18MgDXjkXI9StsmL064sP
M6RGB5m0gUNshlcleogSKOqtZsjN2sgC3jwLWIDsJ5aoPtqf/Ic2FHhUqkDUo9lqfb+dWqMY8ZMp
BUfzs5p0UN5S33ZmWTmi6CyVUe/M2idDGHEI/oBMNdWzACUyvVVBn/gpGuvWf+v4FLyJnw5JQH0/
Byb6jXmwIOKCHgBUUoYKNkwkLFkqJjfjyIxBmV43fN6nqq0i9sP3uOI04HX+4BXedargV8H9ogjD
u3MVUuIHDQG4gC8CW+CTFNl/HYTSLIJilQBM8D64ABAPlK0pNvMH+Ab+6GJRe2+FXRdZwJBaNiXn
Ih1x2msXmJ9Uq+Mq6oAEIEPsBNl12xKV+GdT1LGp3NJcmhERN1ZdgL6g+YmbQfyRYKrrkMqCdBtB
/ZZ9araUvjn36gqmHU1RXxsdyAkNzShtJsuMwgZRHLqpVNzJbnRju3LVakOdGc+EfsHxlIsrD6M7
VnLB0pheXjAxc8zRAVAK7jg5cd0iL+bUzbnUgqPb4olS94V/TtkWIRYOG3/wPiVoDTLaNaI+fnu1
sWEB6sO2+6WTQ/uT40OVNVGRx2A7g+dF1gP1Nz+8q2M5i0ycJT9rxVUpDHZBlU+onqoaVplztKjy
y+KQP9eHcRHPZQTGckRfPJTDSmOmn0OnjnCniC+LBq0SdOiKETCuDA7zA6Ud17SnPZotfAABAdRL
ipFMfix7Qt8KQ6ssgrmr1KgZwkGeaumsSTaNsjhDeWhgLz9lGopQiwdmFY/g7lD32Z6LLVJdjdAL
DHMaPGM8Rkrzcj0vgZ1d0IhTxjYDD7E/JULvTdJnTbWsmllWTQcG732+1JpRU0f9UcOdWR2hbAbK
50zBUe3CwqyInkxk2Au8BOPMl9Kn7lxsusTw5Mtat6U3fDQmByws+UZeAZa1yAmSlqwvo87GuFO5
7bX7+qyvsU3hojtEsT57HXpuE7ObwigRlpRfbYb7urig7Vpd3hMHASrkhuiGZfuCtBzXeNXWzt0e
ZwraY8joUjrPnrm0UbaBud+Vr9wbgwylqhKz2QQGMFNzDwX8eLssAClcsEZSc6reilfB5bl24AlI
ZVzd/IFKzdTRZyA+QDZn6SROwgNasvWskra2vuvuIxImtRUZ8uLBrYGkMaYmtcolHiUDXHDj89C8
U5J3rpsDlo533OqJR3cqXekMb80czgHlfIQm6oljfpkgEM8SNbF+CowkPR2++iP8xI5qNF2jQsiS
Gn61UEImeNdyyal44rcS4nPmklB239+7MQmWMYIiewc5ZQJuz+E9dOBcZkbWeIm/KUeOUQob1TPI
CmwCZMJR5wX0iwuaG483xBA4IhmGxRv19onKl359TZwI20D+Vfz3//cFadfV+xvhM6dCIe9ysgAc
6PrrrcH6cu2wL76Zpzh/Y/bW0FPJFHNkInjoPClMFtlhwbIgI81ZI44sE1lKMEuICME5SFakqJTp
b8bepAoP0D0btCC5rvvzukfG7by+YJqDZSpIFjV7zpvpuZjqJPvTkdwHNgtfQQVniQ6izloJkgXP
PGuqNZODupbveGYm0f1swgQbtNkNGGafRjZyaGIJU7t2od4WLRqloH8HAZ4pTxA01C90S9gfGRem
FxcN0Ckzhr3HUADyAzABsYt+rFk0mnGysIWAtP71wMuWcvKM+8SblNVQJd9lBNYl0C4B5HTqUufw
TBmWbgDR4XSe1jMeyRcfU4cAnTE6gMLJ2Hyjfs7pKQLmAS/WjQgLdbpIscGm5rGoNuQPsg0EeNJL
BI3oMrIbN9kzLOg7DMLDpN2zlUeZDCFCYgLDGREDcUAUMM83r3wF7E6vB/9C3RCKp8hY1diLb4wZ
URGdnMaq9hokANQ9rgzLbpexzFKgR7rXDEXPIC6ix9Clz9Ewq8cJv6sF8MBVsrhuso28F3IvHDHb
HCbFptiUO+dFu/jJpt/3RJX9nus/cUTnpdy1x8cx2XQznw+UOxQRN0iuHG/8RSs+jvnqvshX5QrZ
LNpYC0HD+X0g0w1RGvK1UAvlYMDgBxdWXwkV3pe96f7XRX6PCYx/mJr5Vi4tlfA2RiJ2gYbSuFjg
xjjrZoPfjJuxEw6zYnONzpEVWmG+oqnLXbmjg15e2Zf0R8A9p/S1XsnHKxzAV+yIeFZskfhNV+mP
8an+frQaWJ1C8Gp4dQCQdSLfyhNHK5SHCbsGAg/AnXRVj391BR467/FJ9je8TVBGF+Kgl1eZtrq8
1uPlEk7EGEe0L+JxYYNJk3EWyqYcV4NUsud7/IsewWHO6pzX2jQi7ciLWH8kd8Ed4pC8HhpDaCCu
BreBJ04cC+NnwAdTXByvcAscQnz0StlQZC75zVF4kb/5jPRy+IpPGCvtpZdsk67Ah++SzW1XLM5R
sRB/l7vzmbaUXriNbiYKB0TdXNwr7cAB0hOXyel5l8uB1iSa5GR+pScxLECh8eRIgJ2nNF+CwQ/Q
Hqp6KqjmiGPxFX64AfFDSD8AvOKD9hc3GJ/kvXQRB+hmonuco2ohpkh5n3LB+cpx6bjpSabv3Mac
nsLbilthdt3TQhxN3pe7w5f00h45Bqdpj9xz/33z7HTTE/fFB3mPz6YfzY49Kf7sD9sZO/peQX6K
pFnPtF5ICznfdrNrJEbE5ZRs7AliJoTtoHVjamv4BGvV+Lq5jbMNB72NxTKnGZ/KzRAj1fzSMx6f
EsEUJ0nuOySszrjkMf/BikINnhyrgQ8oCkVup6w0aelAqZdD/SgtH18ZI+Z2Qvjw9Fi0R0Yhywq5
AXHNO3tdQ82sx7eZtFVeuIBd/tofaYsHqwmUFjB2DIHrxlr2k3yc7yBzfvdFUn6MReM7fWIBOSDM
PaE+RtlBENQu3n2v216NFxYTDM6VuVBMzLNQlZc8fDINSJCQQRwIEWjlgXSwGBxMonTOFjTVhbKM
yC9y71iLOvcx9l1cNdfOd/nN1p7Zi+HC3gShVeZFZh6mScYon5ekeb5iw9Tb6PuGCOM28A5WF24W
9tq+P6KqSPAhZmRmpKs4JJdA4kM8bucjO6Y7XuJKCICABxYb5v7M8dpFGcroEgmF9J5GvZy4IuRT
6IpUUegdXAJwDKQ8GSr3DchWibnsjIUCGZET0QtdQ3yqDrgB1Gz4J1osGhPCFUe4IKbvrDiW9DLI
C2Z/lG74zRUy13cq2oU+D4zeLO7v4mOyg2sBxY19eUL0irnCDDHwObZDQHdM9RkNLBZw/LqEAyrH
5bzyEcCjvi+I+e9f0pLLzDYVfMMOOAWKapDuQ/7G3Ixm5OroaCSJuAheZNDzLPgY/+R7GH6zKupf
9ld5Yn/ElWE8v+cNBo/IOa3U4zC+baVne8/dEeYlGwUvChCQkyRg60Cp55UJgrXG8u9ctNDXzHds
Pjex30Q2MnuUrHzysUwH1eDxm0d4ZzNAqtgZaSyr6K2dbjPtw9nmzNvvyoyLZDXgYxQnkXm444SD
0g0wne/fOZ9vPNY0fKG4EVses7ZwvVxsjTsGC1ExokVFq9HB0KLN3ugTRbXgluldfICj0SA0/R17
blo5vC3Z8mMjx9rOjPuV53cPPeBfzcUVyqzhxKBUG5AL/aKFqs2ZOtCingHEHh1GRDzVQp9AG7X4
Jif7daFcZaVNRLzMI9uB9MQniaBWmOFhRHfZWcxq9apdVIvh5hcLc5LhM/oy3P0k9xHQpksw9On4
BYI9TGRsWa6gSi8nFQIRoxpE4L6Z4cF7pONxV1W14klzai5A3nMmOnSxuO+hYLwRXI1o0nKVIB3L
Cn5jlojR+Z7R3WlPxgj9l3Oirros3lJ69Kz+KGc2DCbgvtaUzCp/j7t7cF3kO3oyp2FU0aLcJO1E
T45PBO0l85KYdOHQUi1m50GZgUEPjo7PgOdi/uvozExVof6mr81Ry3SNBuGY9qXuQCkXmagX7u4/
PN3XbiNLrwXgJxKgHG47KVpyDnMjaNtj5Zz19P9XmoMDaDx2q7u6cpGL5OL1/ThysGgZN+djP/8e
GnjhIg2UWyR/kEfExedcq9ysNzMz7cvmtPrhIWxxq45NTzCsl43umxzW8mE9zn0jZQnzcsc1jmFU
OoFn03LxqKN1nBfoCfMXDcr+3QBhhd28SlTeEthyinSmTUGgzzEmHmeVnnN93Z/318/zZ8ZYzDw6
498+oAIOWaIAkUy9XJz97EfKuI27K0po1zwbnsM2ICJLSpUeF+LC67CjBupzzLfUrvieUwMiIOzG
kpUJ747x2nrKte5k0fOy0MmTsBn/G3K/n0en1/IuqodN0lMkeVqCw1bsLLxIPhE9IuPXc3kkzCMT
pZ6N2Vc7y3cHzqpNPDvF+WPv33IzuqCm1SkIJHqqb/MjIlVTeyttbvaDjwqPbePTln26dpWPOdZP
W8S1f3o5KS03mI9mj851k2fy5cTsc3nJ6k+Spn3yqevrUFy0VuGwY2vedjirPZopq/Yxrf45/m7f
Z4/aZIOdF9pmU46N8RaT2kN/4lu493Z50bFBuM344krS83qIsI/M9XP3uh/l05AemijXM3gG6x0n
QONl15NwgrPfK1+tH422RD2p3DoVgGc05+9r14LQnn/X//+nY8LvD/ryj451o/F1F5kvSH6rJOhn
joq2xHIU13wIh86Mk91JHZfPq7BC/2381phSFGbSWdDq7xz2pzJVwS8+bq4Z4ftt2u661eZxDxok
9xMGHg8DbqYmcR8zthRBw4jk7Qa3GW632dwptv7cMFHvloH1uE4gY8umHOihd8MTjlCRgOInPWLn
De6M4aM/LMPR7ket9LwpTM67vm9Jy0JguutOqUfBZfXEsPA8ObQ9qLUEq8zDitMAl4aLTvV3w3xD
8YH+T9L/2xJGYSf18i1ffpqQE6yQG3jElHIHNclR58VE2H9wpyE0D6xQW9+/Gk+O2FiJdhSHzvCB
gb5pAaE+L1ipr/XR5ZWeTyL1ktwn/ytnVGwveybvvzv2dKmF4t1G0FIjqPIXVhkJpVCqUS5JEoeU
WGJP+7hvUfhV9JvnjEPY+DA7oMu674M6W8/6XQPMElv+TpoYy+ff7roMXNL/umPbn/3Yi83S6vtp
sI05TyblZC7MFQe7Le9z3AcPz/v2fA+okJ+KNjQmgCMNzlMOYp3L1pzvw7K7C970zHv/6CJbjG/U
AmRs6oWZvHaWq7qZFr45SgMSZtSlx+mbBmY2eSzIKISluyAV5HrUYOgJRhqk+uW5KMjoxJ30vtQ9
rLkGxdDasdXM9cKxo1IyqvoqoFf3O+1nxEZQkMmQ+yZD6Sz3KlW9XPOEV/rp93/X7Tv133HoP+V4
rzlSOXb+SY5qLxe8r3Si+8xsXUNEJDNaLWaOTjBx3UC8z8kbPUlc14Ov6pNe5dSMROY+elpNGoNF
T4qouzxk8wEpOLJOCSmMoKaHVFCTCHDe+q9b1N1FexIJYXNqSoDgtuuSoncXNMM5KlUb/esu9/lO
jWY2in1iYgbNpMs3ZxzkFP22H2Esd6rf92YSZ1ht4G8LTe8GMw+IwHzYtIlZauDFKhGUdecWGYhA
g2HMyVd9h4oK3qeAPTpUcg2cwAFoMJ4+YQ3is7ifeUbEbjXt1lqoHRiLmFeHkSlffZ98ntrV32Xf
aWmS259MFqAA4Ur/XsEZo3PfjZd2XoR4XnD9tdSZSouMe3w1e97n+pfjZ27zVeCNVeXtnRW+8cU+
syGE/VdkzCEl19Q7JHAbBEkgbJ3EQOdaoz0Z9w30ddnJv0tPhsvdX76kURhDHXRpV7qFlgCpgAEg
6qhw0ZMBNRyMe0nh946+QyWV2/f+K32CPOE8AI4YVN2k36/Fps3Rn4tF71gPY+sUsR8qJWhAx446
sqBoVOPTfCnNno+jyieleJHNHk1VNJa2EnUhl8/GEmulteqzHvSmUJdC+zrSW1bXP62WxEKwXnQq
mRWCrunX2xY7PsE7GnyyNONq10YQaeBZMyTN5tEhN1hBAFR0+FtAP2RS3PfDUl6OchmZ2kVZ5+Xq
W/4ZixO6H431X5qCVCHTACZduc1YnfMTp8h8v154YDJZ20pyYoJ0c37/fRyFv89Qt3F3eaaeh3+4
t/Wz3vKHuTAM0kOh0Rxuf6qTh6mK7mbP9XMtCHKn4ZvunmDHdHutwkR67BU2g92rXS6XG3nQHD71
aGq5zSBEOsh1oiUgFvM3f3nTJDlG/hQaYT7fJc50uRRO+VAbYvEONmmbvVE85xB1BwjG4dyg3dzF
r/W6eTk1C7esXGyWxv+xYcu36IrWMTvYFcV55TVmmuaFXxCw0aczL4XE3UEEYQXDL8NpH8DDfef9
9HNNB8Rh39LvSr3Dz+F121/3pckg/J0Sm0Ptm0/UCqZ0aXNjjbDXJlISPMxNHRSJi2wxbsoo/xqw
y7f82/XtCAz9I7D1YdUdZrvfQrP4WE44r//iIPzNf1922SRoqQj+47lwdHaVr3E5uX5JA9OQXGcV
TxKEXnPxrA+sIDwYZt+HF1iQqEKcqH8XL6dNZ8GDfd4EiSPtWQzygnLrwXCV23O85jYfsWAtDqxx
EqjEwdx0CEGhJzGKf6/hkkg/lqYT+4zIaAF9IYSP6WzyGUxCfxi9RawKP/T6YiP1RR1TSghVFb96
LpF69fqylS9H26cjyGjfChotu2RIX5I4wilsDrEUqdvTivu3xG7/iUNd5uPT4zh6ZNf/2r9Ki54I
JBSRuYr2D7uBdh7/MPBUZhnTUHl0+aloySaWoJNc/U6rmjoAOuURvJPdet3Bqfs47fyV6iSRTzYu
dS0F5+cMixlMnH4RcvJGu3a2aU9ej7jXJYNKlv3Xb/hZVEqsx1rGraNVfzQaf7y1uWoJzE0WX8Fi
LtDiQaGtRja34Uw7udSB2LNO4jGoUVMarKvOzVdGrNIwOz6fb29iKQUvzqtJxRlWSnbCpl85Xeyf
AepMP0xslaiRf6kdWlNpyATw8ijYtHlnbkpJ/X0jJnXFvTGrDJvEyPOo3EE/8F5oF75q5gTei6AX
C1OM1gz+2nB+COnrk2I6gCo2G2mOfWBOuHHo/UBKW6tk16ZoPq2yQvfy3/QvU0y9vW0WukiBM7Ag
60FcaQpdjSYZeuSjVJsp53M9Oe8I248KtFEAdjbrlQb5juPxdd9fZJIbHufphaPQOR5+7Vrf/XVG
/R5se0ciVDb+KveEV1xbcq7k4tMbd/ve9OvyLn3d9HW6S7aO/d/JNb0OimFhZvmf6NSRD+91PxF/
yK1s93u4SngQfEw3w/Rsr30oyehcbe2/pj0ZVJ0zdXae98pD7r1R7qw/G28yG6CqUN5snZTWIvvS
8Sw5fs2cEPsIacXykLADba5xsb2Zxedju/w6Xdu0otzfoc650yrVbAnSiK3imggrERrIuyOM/gK/
rl9yI04+StfEZ3pp7g9JGWX+sr0+tZcnwUBJjWj6OpsOzlynqj3G5lmzwSV9jdVrV6Fpr56XpTqr
4K2Lpa88SzCzHpjFCrEk8D6okw733/Gl+XNx7OvaeiEbH/mzx3XJcQRnbM36TSFwLBWl2MHVgYK8
ELLEc9+93H85TUUPp0vBDjxlBJjUM+9pDMNt879KkYayfkL7m8lQchEkzlP1HIfvJVyv9aonVIe5
/vwoK1gyxQE2y8Vjkd3472dkUzuNkv2FVO9WCG7VaxHOYgrWPB65vbBEC5gNv7ui+uHbIbQlkIj6
01MeccMeR20uXJerdlkVPCjsJLgca4KquGcWfLbhp5HcimFS3h/kh+x3Cs5SJg0fDsLhevgpr5H6
rGod1GULUaTlqF3I88rCwUo7EvMclwrBsD//s8FtIamlrCmyEu7j+UUctAMsVGlbDS/yO/K6Bu+W
YN0PO6qL20qC+WJppd4fcbNnr9qIlkJEzxYdBGUzRr/rcVwNR9EZhVhWMZ9rNT5ZlFohoDUXEtxy
usY0cHxzVHC9QfMnUEYMnti8P/V6etPlIA2WAHFPGBCE6959EWzpeBPkI+cFgOHCRYHs7lFATWX4
ytpk/+OQIHhdLLlDYDfhsOQZd8yk1Ra19C8kHvAaI+m4Yl2vxvrKtDDI04dDd7Cz0iftdedQSmpd
keUTxpd7Q0rlFv+wYeHTq0+bROkKUX2//PuJo8HN+ADmNkimmzu7QVH6hXPwUpjsUn4N/tRRdR5S
woz/O7+pmFb5qRR0HRdBeeiHjokS10/nP3XQFPPlg6TohQ/Q4RaRQFLqsfFkw7aLRn3awQ9Q/rt5
WbwUhmFart/G6YEfgePw7fw2y/7mM2b8TEaORwlV/y6fZqLgW7fu7b/VQPD87OX418BVWYdzgVpi
KrMohhQb/r5JN1i88P04/jm91P7DNOIs5WqBSIG7Rplv1H+1FnR8m1U+Jp84+SfiFCON2+Ka4Lb/
s3wGk2THv7cPaVXmXXWaRPJnPNQ+cCpw6e8EWpY93vyMu8W0S+H+aNQEoofTSKCj8NWfXZse/XJh
ypjERM/B8oG3RzIZTP+YkYaIDLxO5btNRDml1fh1kSC5ii7Zra0Vq2wiMBZhenLpTsCaBcdqtvo5
N3E+nLbpKlvFsMroMNjkEjLFNL2kj4zc0er1FQFWi8uCJKWl1GmPu6B8iZGE6CESA6YMTiDzRUIy
8JX24mBodKeyVptkGCj4m5Cs8m/LTlv7dHNREOUDon/wzv7JCH5tO7OXxYBZ44gn0dHzuW+Cbqoc
LrLDvimv/XnS5vCBe2N8bRcvLZwa4zLOe+6zssAEShGSjHCG4rSDHMBtGzFs/FakikImgWrglJgY
nFlMPD85CF3OorqCqwzCCd9Kvvm1e7xOW9x/UJBgk3CRVOOlmDi0eSdq+8/0GmqBzeAw6bGZrPmf
COByRg+Z1ktSFxhohz2npLpoOtQhiybPgjKJ5muzeMYDAXEqLh9vxbgm/cqtyWOFADC5ZPPrw3Wd
bmrNaSOZfboslR0XTCH++coTJxRNC64xZK1ac1IJPk7FSVttRQgRZ87Pezz6W4GUbV+Wx4Pl+oOD
zVqmEUcng1E12Z2bXAEvP+Do3RdXF2kwLtmJU2C5Uz0PLpXeZSdJS5SrBwdpWmZ1JM2hxGdrqeNW
QW4ps2BPeogegnBiobi4S/f5tBHYFtIju8kzNonNKtutn8bFwX9lV8qd0w9J27r9Ug5eeoro7PN0
63puv+buEtVLWa3V2j7loKvyReSz8ziDvnHgvZ1k2km0mGVfp+gADwtgx4BQH8ux1kRcwThflLSQ
aJlWmAgJHOAWdZYmEmR8TDkqWF7uS8j2+Buu6mQNzqIBB/1DRrratjjW8D6wsH4akjdNUcorpDhi
2jGIf6u3ZhAXHxvdyw//MSU30DwWsgF3ulGlu346IseJbjLWBJUC5KQyEM4K57ko+PyMk+oo+Ksd
UyB3pWemgDORcHA4yAPjS83QzCKNY/e4vUuP2DEM4eXnv3OYHAAsU2BWepSZyKBpVU1Q9TGVnJHl
xXOQNKkI8sG3zRZtvPB61N/LI8mfUn/xSLpUeT+Zk8bp+Fz/W693sUhUqyQ6/18PmTL5zVG5iw14
TZhNUxIwj2HC5C5crI9mov+mDrxotU1q9+fW6/QwTeq8VUDW8nI9Kp19yLnXPPdpakpRqbvxYfus
PC0uvxFsL/di/mNk2uA5zA6yf7epHrwvpD4NFg3myEqlV/1rMW2LbRc0jDStdljZBjanR6X4nVOY
vCPb50oP+8iK7n9og3OfPTbl8FL4uP7RdeURohO6n7GwLldH6U8l/wvt3kMHasGaac5c2tc/lR5S
jsvP6YftlMpuAnIllzupZ13vn1XKY8N3dqANA545zCA0Oix7UCuq0fGZYG4CN5YZlVRX6wBO6CR4
68Rmln+YfFffoelhDn8Bl3itdj53lhRb1KG9LzXn7I0gL7ZSgGA9YY+0niwQkfQ/YdVWIdUDWqsi
bSBsJZdJ1xqV7SzdOow0K5QOzjEd3pVkQO0fwbsTQrpIjMb1j+1KJgh5yC/toPDuBdyiCgsD7Oe1
b5NjZnjfP/FU1GhbR7UeFJrjM/c2fWKDMY8bXR6QjQ/bD3dCG5LDs/5XreiQXlLomZ2Lb9qujfit
8IrLiHPlk8Oc7jh/ItYQdnbc3Cadvah7KaP0crYYrB944iWlh8Zb46H4fc0qMsPKeRvnHkQKDUvp
5XlFhEfFMYtPm2YdttVILrZyIuiv87lf4QRBURdyYxeUpaNGPouXNqhlO2/3SUKI4jErnpvrlUjq
ZFUDgYSc6IZOJMPnVEJw04N15dNSfmqMTp0GZ9Btcv2u/ak8lYsCnwAy8X4n7jYqfgouKlEizoKb
IcxMiKxxMsIGws8xu4wlv4j3R059yeZXmJKQEpFJbRHvrxhTZn2JwAsSscl0Wk4bvJcZBqteVfye
AtoGM7bxQjLBRVgnhWCsiIS+i3QquP8YF7+lMJoC+cdpbzf8kCpzOUnyAL1d5nXe3pBl8dzFn3A1
NaBb5+T8Wa03F3MOrZiWBTqIl5qtmstrlvtTfykXklVdCHcyZtzeZRcxbMQhb9tlU35Lu3BdX8j0
oCHThfyw4eZ8Xd7JdDgm/slePoBb1JZNIT9FGeMGleZWzNYyVbFjKZa/r7BMD7/Sq1eGaW34GCjS
Fyz20jmGgIvxWLa12Fv2QgB0E7PF+3aXTHAl+5IL1TDdnBO92SjLbZZ5qNgABcEb4smqiaZfmFjh
nKwnyVXORl5bZxqfUHtAGAeKTC83MEwvk5kMmDWIHjFBBHayDUPqQm2XLSfpkbGXeW0vPDlV3rqY
TCvpFYRDO62kDZQr+/S0TK4BNVVXi43u8LCepCsOy3KwBWexJ8Fqi/ufJ9YaPCP7VJkHNpJd+Ljt
Ai6Vz/42EKWmRv48L0S6Jy7mdngnEvMLY0mYTjBA0ejSN66a83u+DY+r5JYnhYgPtg/pN66pznCn
3pLRXk9UG1GxTHAxVUW+iQdJcgayLhNu9LgeNxf7TClDtAjrCMtGbunkTs/rgeIUqhLSbZa/pQjU
D/8q7ImqKL+6jU0oe3oeNw96UQ7VM3/X9AwGVXNsJ7tkBtN7uv26dbNq/ruqy8R+DHftIfghtCd8
6oyCBmiXeGZvX66kE/QUk9TFiixcqiFjuHnM6sVqJ+IPMyWIho1MM6D8wshw3jALgApLX+6URNy3
/vS7m4dsuULmZLIxqQ3Mkuz2rCZKNjz73jnX2Sw66317V684mz9PUksiZKnHeZPtR7jXlUUg30af
8ir81GpdSzes3x2d3N5/S4tOSVA03wy2+EqGMQB9xu7O/LHlZmduZip39X2+Nf2pq7857gsyy7w9
Fjx/WHRWt3QFHrW4F9kaSLrdt89Y30c36R4wywftbpKu+avKrz4+dmrnY7xj1tH9uc64+hzm6fBB
0P2pQlRqHvJtCMlm2C+d3xbDfuEGtAzxShXrHRvl9PmMxFh6LYl4pWZhhmao2D2dNo/HXMdgVmrX
5FB63ffW1w995OKU2WHcNKrWyQRBy+e61JPDfVt6N+RbzLf2GvljCUyrMKOGQr2Lx7BKCvOP1T7L
A/rW3fH8TYHX8t+Pr684ZdCIm/03vFPRo3jkKO1voviUvq3bnf4lnbR2IzQ6afOrf06+ZNaUfeOa
CRw9SbuGD1VOrQAkKcPa6e8FmFQ6X/2vfW/bvqQffWWtoq8vJJnR/DXXXPS/Pq5JDAbtQT+ao4+V
sO31K66GR4xQaTU6J3G/l876kMl0OCjE5U8GjWiElib+AigmvZ4KzpS2GlU6t7hXV919r9JpNKev
9F6lLvrOpmgEk/PMtr2JPm7pByYMYP8jhuM+uiIhM19f5nmSe8KaFXWG0aFP607qumAT9TvN/lcc
xU3/90YfGvPRwfYVUTnjj69e/RuTaBx4hk3stNP0rktqsaSbqNPsbKIvD371+1F/dEoPvnoTexY1
d9EsOvZ2jHJRqkRBg8kw+jj2ap6ASD8fe6X47Zb2R1Luuf+t92apRI2OBdmZtK5JaHI+GX0Il9RP
Sk2hHZGvC3FnFvW8JJ/0O31tVw8iVPLSRwkQd5qFOP4wnr1RGo36sYI7/Vn02FkmnfTtYxh54JLu
oq9ZFB3i3qnZLEajuPP11u+X9VMh7itU+XF/5/G+nwb0rR5tX/m/ccIXSMVw91vP+EtEPYWsk3Pv
3Lb5YwzfPHeAOCq2dm/+NW5KSx3BXWPSR/S1/O6/9Q5x2u/oayw6ErXj77qIYym0FqjNce7IaI4b
Zi5zPLU5l6wrLQmci3g4ADTR+pg1qmnt8ng5NMv1/nL4sSv2qvmH2+yt7swr9Rq7VqX2JuCusG0j
JLmtXyfcNErPlcIHuojFPKtXnoaH93354VT82Fc6s/XbsjAqzf+bHJLF8WFbeJsJt91wOqhRHfbH
31vD5m4ebU6sPVg4vys5MViFt8OsWx5/zblZHZJqqV0sHKLVelRaoa6gIm4bgGAy8JlZkHoyLRPU
dheMe7VoLG3xt6Bv6DlymNc6RLICwpev1C7wIYau4bvh4qE0Y3wo54RxXO1UNTljsVSyg5QbBJAN
z9Mdr1ZoZwESs5G+goxQmcOsqo9FwSyLfc3m1C1har38HSPxO88HeeQAAuFFX25GlfznZv54HX7N
B+vl02TSeZPIwOP5/3CczS4EtahaIBnG+G5Q+5RlgYQFBpRfBGOcb2S+Cn+SFcFdMLuB73eTFmKd
DXYiAAMj9ZvCN4kblDDNxaLALlA6YioEyHQCHJK9ISHSZljbqCAu0a0alwGs4K5hEnhEcGCCVss4
Q1qHv2yciDtf0KLpW+8oQzHleAMHCh/C5TMG5oU678CN4MN64IRAdFPn4dXI1ATX2bzaHEv8IesF
0OuWDNHm7GPRsuF+GHgZRwMBSm4+hFbe45r+OIzbKhVeBc+pp16lYGxIWqDU3TyQc3loOtj99V0Z
d49tZY9+LtTntoa3pcW8NBFJvhBfyd1ShstWg+AWm9XHUd0D9W26RSD64gHP67LlNtDYl6RZ/Vj8
OTAasVLZDaRoZRpAk6HLc7Gmr8E86/bcY3ZBsGagYfC/PlUjZc+zA/H+YfFw/EDGpqAy0BSsiIbG
RxqAe297SFd7h/4fnjLNmwvKwaiBYQJsXI1NCe3fou0xJaBMAZHAC6bN+1Z9mo1x3tp8lQUsxAI6
DNxK2rmRpEmDEeZ4LPC/MGWkHjZ+t2vTdV3o5tsxlOu6SaRcaThXECtkMyaEjmGjOEgIH1I9uU2B
Xux3fR36V9QpoGmY4DOq4yHkCLhBpMNVIHS9aWigTJSwMMdtf+oWH+RnLyUMvEB7ELm0wncWi8Wi
XzNWQsAEcKBWOCOexR8WV4SLmdUqPU8md1KcJbAIBeeth2CqgR0HxxS6V9AV/3vr3OPI2IfZ5YL2
l2AdNTbZhtkHZetQ7uR0Cq47fGDcQ96IZ29FOao/XM6D2qV13jcF+i1byLeuMOJpimKvcyi2h0Z/
mmLvPs3Q3GcXkOIhmwItaE045ib9Q80c6BeHzQJkapndWOeBLKPDIcMddp4mZWEEbGnUTJAPcKLQ
miMP4lDPqCK+id8R54IvPADHHxtwrZ7IdjrJMwUnG95vXOYxS4rao3gyetFiF1JZJ7MAp9g4GAw4
4gbekOU0rXMX3Sd7fgsie5LLJdyFSLLKN3KZLRZtG39dwhB+7wQVkBoh0lnbiHHGNYRM0HE4yij1
a35PsjZVFt8KbpWPQ0Z2QAFlmpsiU6LEkI9rINMt3VLSb9nmWW2uvZrsFBxIOd9wDVk3q0L5v/ab
aImrNFClp/Ov9Q+iyAODKLx90qtV+xew9Z/cY62d6+Wfj/L3ICCcTvrUShLgFCWlgAEOWJ+V6udk
dOMnyZ0+yAOkzn1vQS65jCo8i6vZbN08VLPiEnmiZ6RuJGzivNiRkTfdKX+b980hG4LShE1Wudvf
aS6Z7Ovd0nv5kN5Gp0siWCbKzdt6Tmz7dIhaK7SnVJU085aX6UliCw9iKdFLZQpqK9+F53YKHZLG
zBO+E6HF6E5X2j/JyDHffnnA0DR+94zvEAv+16S2fXaRnelt1qWVkGgP75f3cjFaMNQvWhP4gnvr
QPdUhuULFyS+MF+39zr1kLc3NSDfUvau1KlSVOPH5evqWQPPvbT+2egUMcyRWgjvp6pNi8yBc5QT
FqJ5xh3hLogeOCN1Vu/UwMLOmiFk5sdNOt2YE/MtpW0Q7Ku7xMur7Oy3wIEqRzeNoHR56/lieUid
ztg/NSWkHeH7RCUjo3IKFMfDyExXhsjclYWNWlRwQWdUBV+5X6GK9ilPQorNf59LrZvL0cKSHfMs
RQ4sx2+SryLXXEy0PNppPXyyiCNEQbyPAAXObZ/TR1rGVHZU/g/6W5W1iTJiduLZ8c4hKwO9lRIM
yaQZC1yqJ1hWUSxq/M/5lWqYlKJCSE87HFDHZ6PVaMvHH5BaSRUzHA60SiPr9y5RzI1XL++SoPaF
z7aSDhtve850q2aBwqq3gu4XviqXerQ1ldZlOZwQr3QdXbcZIV45FpOg/9S6vsvTu9X5kJ7phZhZ
jMwyjIL66wbd6ZVmBGVpZsugwfOs4bTjBvqmDtP9nLAmydfk/rUiPEmjdKsu0ezK5rEgimyR5fie
C1AuhgdyZ7giv+7+9JCecthAQ3EqTn/0oG/V4EbF5drLS1xc9f1PPzXBK9UM5W28iF/Wia7kz/Je
+dV67bbwSoAFIB1Ehj+nkAcgTn5gGJC86k69os2BNJcHvg67d5tOdbOvvFTX0Bn9rsDdfYQ9a9A1
x+q4WRqXWXrg+PRb/6x/okrk+2t7kqUVmpCu+bYBQpZB/d3kW1veTeegAStJvYbfK+u1e3mbEpCh
hN+rd0QzLO/jV3AILYj6fb9dI1fPmGiZjep/Nr0NXAH+wqcNoBkP4xfOeRzwcw/u88u1+qzX57y3
xJkUeJEb4ojESJQMyXBUzDIzQI3boL7IzBGNnR2f9TaV8VaadgEkGw1DDJVvD4cPeC9tg/AICIdt
D+ZxwFbBQe+Q+tCCcPv8U++t3VBK7oG6StV3p7VNI3XxtGpeNo/UW/ds6ON3uMFbCuaB2nEgtVlu
AyMFf+7f9euefolTK8A00J+ZijAnAHrQOvNMQGMjf08gFRLGA25LAW3Qlt2hl//0AmDRWWiS7Qoq
S9PiysRZUr05UOZQuccgFI08cKykmLCVSGeIVsaD5r+91X7Q38KeK1leBxWa+oV2X1xk3gmm0SLX
z7zmRQEABjijUe3lBSgmPqs72sKJglpeL6eKL37aWw0m9OrwCx6ccfWr0Q5RQ3ZIVB/LwFm3bRXl
X2LsaZdbl3cuWM3hS6mZb1dLUen51hy3V+8AJGORuyH4Ah8HpAqs5RSS/9yqsGasIqrKud7+ymfF
LNdZpExZ8TWuNIKH1ASs7ojX+SZXLRH/Pb6l+ZoxzWpoEnLMnHHeGfe0fP8ZYY3T1m8Vl7BSBMgd
ZFo2mnpfFwZYjnMZjBHmSkESR8O3fRfpeHiTP/3URSqs3/Kgg11gJ2ncWn72AlCh880JAa/gnNCD
KdBMZj5gIdgNWFX9NghlAYMPp+Bn4rH1q/N38lySSgs7k0HIhfy2PqBbkNyuEkBDh8gG0rfLwHaL
zeN+eUfjKut+fTwyHLV5p57LUJ74qPY/bARooi2NzrZd/rxmZsnqmfibSDyM+Qru/dR4QKVdfZnp
snszUGRDVOBSR2HDDzBC9Z3xhRMgUAkonYZDOVUIHAiwBWeG2pjbu7Yl+n1OpqXecZFVy2lRJjwb
3C7THohsnUPZQVTyGfdHAConECszT/uExeiLXbabtxaVTB94QVgQ1/DR7vMdSuPc1mhap/BLU9tl
VVKYnvIotNGf/yrmTwvTkIGejIY3gAiVpErCo42dAQEUum55zlaAzDC1bF0h0Sek8xdOdhOXuk9N
EnirrgXIeiH0Vpv0R1gHpkmtpTq6avz675pRhp2qn59b1b33nRstwDCbFy/l+xMlOZ3uF80T/eBb
9yhBtwCht8dmfaBLLoXm6TdslLC0O84MCN4JWTo2gfJwexNDKxWh6V5pkhRrrXytBaY+ed8xnh/x
EyfWqIkWQOkh2LTtBRi7zSKQNfhaCQH3Hjeh4xDx4reKHWbtEjBuAbMXRuAVxE3ykyn/GRjRpDbc
tRSvGHi7GUA139ZaK2G5fL1uMsVmY/gg3HSGBKuFB5slYFdoqsVw35lx+CrFM/5i9pRd6xSU3lbh
ikf12c+VxVZrsSAwZ1xMu3dmjOMnTmbFDV/m7ZOkXhTmdPE7Ge2cjrfHPfdHfD/QmYaAZPsz2gN8
68mi8VICnU3khWAtCYD+uZCchvidM+YOFLaHcNmFSS2ZMrJc4y36wPtnDSGBdAuURK6NbG7f2eey
oRcvKInZ8dCc2wvZVpZt0xAx8su4lxvlGBrjUodo+o7Ze8bL2kksCIUUz4mU9zVcmGszRQDkx2G+
GCTZ+StLQZjCGEioBY+EBbcS6IDWVhpTx16E0JkDYSz9yjqqHzp2SJ8SbzBF277MYx8bJdIo6xyi
6qYVRQbeQgV4NwedU44kh9q/T9jzWIeDNB+BtsMLlewNfpoTzErf3sowQlKzL7JFBAGffOyzPHac
utri4xcFBhnl0lUOEU7rwNb5KTm+Qd6YJieqGIqne9p37/HOvc7gaV1sTvNlbebAwgEvs8kvnPUk
w6ucKwHVthIXAuGAQPaDYgfyXvi1CR3ebWDuXpVebc21WVvV/eKnY7HWrFBc+NTC1+hiBokp1y4H
Mic0E52wbElSLK5D5+doqxG0mflpQsydhP7b7LM9qYpYdCUxWaFW9k/p128kKB+geuW3gi2Ps2PI
V3+qdQNAH93yrdymX8i3z+ImZXVg59oFKZ0oj+r/NPKoviOe6ppVf3HsVX4307j2O/3xjecPt9RP
b/O9U4CIb3psX4uMJp+3d11Ji8mz8VcjaVv5zoleE4DMAHkXn/1CiKZZKmw1/2lwBexj6XmhI6+6
txbyFHQoh/e7XMzZddHCdhmILr/kU+Kg36rEnXxyej7+lImAux7K6XEl3uOmwG97iE5vOzaEeeAb
hjVtyqiuQXjSuyJsDLTbs5xoUQmsk9vXLieVXaNX7N8Gx3Qt6r3S3QHQcC9zo8vFpTuVza176srE
WERTEh88trpkxaezUD7RZxXHWf/aqT4c2EzxUX80HpfZLD13h+nujEY12nPoeb4+T5oYT/HSeT1u
9sLMCRVdToiOOQBE5ef66We+atd+CiE7ycOWozhb7Iq8Ek//uz1ecWaki5ljg53/q4qmgtcEuh0e
iPrlbVuIL7U0MMfu4CLR9j95w0rD1nXTLIeiKsLnVIW/VUGvSJcE3KHsNde7CNvSpZBMf7e/iNIW
hCMs1pNo+Hf6LimVLfTQrPGrHWAHHuyv0Xn8cPbz9+icIcEM6n/wYQpsq9Sb83cRYWKnWF9vrcmr
pOgspolNQeKzXLqUuJXTSL/WnLdzT7Un9JV8FMRfzH6EVQifnFNA28IrDiJAqPfXbC2ImTJk9jMv
Ug0H1T8CStr5ODH2x9errHSQA0bfrDBOC9/rUe07N5i9Fn8P/JMvdvsgjlc8yy470AWfx/fZIzeb
7IbRsgjN7e+H0KBk/j6LL9LknXA0lMQHdLOt0F1R3h9SYSQYclL83I1HiSZnD3ywf2+fqD/i5d8F
PoVyp9h8goHlpxm4dTyYPZSio/5Jg/Nx+WnVO8cd22auyTl2gPZt0azyOeMo8VdSdRmuCy/5heM7
LnyXbaevwnnFpVR/5/1j/r9TWs6k5Tz0LROSd/vUlDy2P30UFMJRN32ZPC0eJs3N53YZ/TIdvJ97
FK0/sw461K28mNybn2bNRVNu4Kj0QxFkAG6v2t1GUk/Xae0bKQay8mz8vuodmGcJ9s1bdm2uW5O/
73I0PR9+BIvI79EpdmbUk2/JF3JjDb4lle7+iXssGdbUXX/UuXYybjv5ZFPpF9ChfW3eQiXY5z6O
MXrL95Lcj/WPVVx/PnfzrZFYoDgfFf9b8WZ8GSeF20jC9dNT3jUc857kpqHdx7uhcNKS8bOQQj82
4sbvyZ5PD/kPliOZjaJzD4QFwngdP+7byPJ5TfOcfqgTr6vGIT62xi9n+VCw7+2auaT+3Hgstiad
3KOV/7hu4XQanLuTZq5rccXX7vLlZT5gukR4H+ezQ6fSHA6omhnnxGdYXXf1dI1EGDyPE2QLvbvZ
5dQH7b41ErxwfATFuWSQQFWqf6teTWLmRQrJ3sWH/qVZekOS0YPa7QebzvgTSglWnmezzrbcUo2H
RvvalYyk+AGY1Tnl/8bJLpMsAPvGQ67NGxoUltCTmqfPTfJrk5I/fC6ReI1NKr02K4Ni8xT6evbE
7afXENwZDYXnFzuV6OnyxlLRHzrumqsmKac3fl7wTHiomg0hYvycSlWAKdm6qT/xB49G88dZK8/z
5GH1MDOFK7GY0Qdy7IAZXSqeCeIkoYCfK9ayv9vs0oSdyzfWkTI6OredCbLzvRQzNrR4nAE2kkkE
KjSXM+WYe/KBWQO/pwf+QhHUe4AyNyNOZFNpVJmEWpeHWWeaFWTBkb1+UDbk3HiD3DraNVk++JpK
li2hd/v2uECkuXk4yyvelvcZsHzgNGO58RAti8TMpmey5C4+fm3YqhFBgeWE1Ex7jDoHsRIvREBS
GKlp8fs/ws5s11ltydKvksrrQgUGDKSq6sL0xj3ub5BbMO4wYIz99PXNdVRSZunopPbW362OZs6Y
EWOMGCGKk8xJJ/mMYpwzm4oZOfz6Pel42oEdCT221a+OuS8BsQV/0ONcgTIRzCz1q32PLccamNsp
0BprBykOGGbbk1fpOHGVMXF3+vKwm+IZECvKHuEpaP12of5RG7c+SOrLuwB8LyRmbiISct/zy/Ex
q0l7AnJkVxpSb1EKfVYFaxTZHm+Ik8bLQ95oKAXLRccjzVxeJ685gN/6FVZzcLcIL/vhKzDdNMay
+MDMLZfXj2iWtZqNyBEYKOh2vMoxhtcBEHgPfdaYLgv77n2jvJ8KtEHvo50TxvY9gv78C7FMH6P9
ZpapssC1/hnDYTBCCt6UPeG/OR8alsH5uruOkj7NK2Lc84DuJiI+XgC3OX22R6aXnbTg6tHNMdKn
UO+zd3g5MB/QSexPf/plGXSih886nj/8Cx72hAGmNbrEuO5QxrdhenHqISpQR0aqg4uxrazrAd/3
jHDS/gX5OAnlzWn9ORNwJ/rECi/O3ZNAB+k/WbDT2xMMS/7qqQwWoOcgqlzswZreLbSxGOQe7q48
Fv0VrIX78ek8x51VaQ8giRwaF93Mu8WIwPXVy78M7ydtYyy6jg6VXQ3Ag7/zZoh3L20YUT3cqX30
sx78TQ+AcQpWFLbL55FepP7jZGyMo3r8zqwgUDSa1Hp39jUDLkBSgxdxypZDY2hNBcGukvjQGEHr
EivpGz9m5Uyx/R/GC58t2UvwfvWQtGPt1RI3Igsmc4hlqHCezJg4xXw4fCtxqa8Znq67NNqclfPP
DqU95NSkCLoTg2qlGxuuNLv73SOfO1Rn7VT1Dd9v9pchLIeNM4JYP4IM0+1BHSA3ewSdMeVI5yDE
BeBmjxksw2vznKgYHvY+QRU8BCRmDNUtGBhH/hJSA7a6jzjgTPvbkkJymozJ954TapX4+u4lEWby
O/JJzYMhUFyLapgfwAZY1jw45sx0AwZOOxTr09+UGmZE6irTdOTW28uaqTJoNDewDmW/3Oq2eeCk
OBqu2m98Ji7QorV+AL9dD9zE58j65me1rrHseuaazQYIeBvRzBFAW4YIL2Z5VMUt9mo95dwszQPL
QfOa2RPFc/SadJxajG9tThe6bmiwBa5AZKN5v217xbX8GX9k5NViJBcs52NYrd7Be6KeNc+ADPWb
XTNsT7xRnlSXZgzwyB6Z2+oz0G3iI8Sx+5iZAVuvXrxxdgp0GDxcYsDI+NgdP3c7jz7jz/i6/g27
6O05YPQ3EB5NCyiUe1fZURDciCYN6KXtp/FgHa8YHUpnafPBT2fKJM6gHD12j9Fv+XRyN9/iy/sJ
rLAmyAOLtH9sQwbBhN3Q8veaXJLQRDcZ890lS/UfUX7WYlGuGwCFwtk3KumYeQgWr9xKNIlwCWgl
Y1hX0i7VQE3t63D5tNlxfWgK/0YEwA1an4BPzGkcRK/IbBFYEZzSNhWNcxf3Pb6mTlHY+o2mW9ts
fBP+G637bVzcouY7b09kEIR/CMkSanGht8jqbKYJQbfXeJ7bbduLxXwNeGnOZUT6U+2PahVsNLNY
Coedp5xUnlTuFVsOaJ2rQ+95eqZsVyYZwcME+Bk/Y1haTpjPPkMbwPAwkna0kpN0lQ84SQEscSK/
cfpbsDE30hSqSUo1aBUUCdHHI7kDRRXUm81bbOCjjpRK6QV9vd3uWFZKjzXajV6YbcOA0wYAW8nY
2nGK5zXGzC0zi2wWb3iZu1/nFnTR7NCy0xIaN6BNLqtxy38Q4kFts8MAYMKuR0Ib10NGwAl+XFjn
A9N2o2bK8fZBKj5ID7/t03uNYZrvnhmxsu5oZWIeA6PWZsaZ+u4WsAv4PoyTJATb5h4ZAAd/e9Jt
lEjzdonyI6iHfG/u/ng/wgCWMwYLSXbF3B/0rxDIkN0Wc7HqXnEi23t6xrLZQYpBsUE9arS6M9OE
FUGT8uI9eU+0gAOA9kqxQdIOo1ZwcpuAhiCv/KxBABB1mmNqYqGDIljT7NE6VOsIPYKCJ1TsqpAn
ZlvTckmJDvKLBo8SHYBAkEsc8ktYToLRZa3uuEtQm1E7YlDdb6ittAA5yeExI0zPMOA5cWbs2HlU
mqgTPI4ieSD1kbVNYF36pd8OJT8LLO5Hdn6n+5hBYRSCodwryHJMgvWN9DSbIomIqzALxLlXLyAK
B9zjHmafinwCRV4MzZEcVGPNwxfTrSZIX6OCTJ5U0S3JM9DtF329WnbDJLgM6bkrqJhoSF5fQ/VL
5gkUgPZnngI410sZP58plfMT05HlbYbQDhkahzkE0DtsUVtBktDAz6KBXQye8+tRFj9WVNd45O7g
h8WapHsTLMd5z8vpLZD6PEiON5Zs1yuIVzK3gmusoBHuk5dXxQ9BCDZL8HvtcNtxeC6heP4QSgJ8
soaprHffwSdWlzX2Snfa4+xmB/aQTlgKoKjPHhwrjzfrTeHVdmvyE6Ah2gdJ26rMwt3URaIE6QVL
CPYJcfpDW246X6jozB39GEEPOAWCMwclfg0074sSim8C1AWewcWTgVLbwUU5mn+kdNs8w1/f2sG3
92DAGaGGEiWwTt8BxAyPByjpMyCtt7Vt6sSyU+540FKfgUHDZGbg85ygs4Jwb6jWbHXJRXf9pRBY
1Tt0TQ6tcqRE5Hw+6slNM4P+q93vJh1Ua8TGmukDjIIcc6YALYPBg1BJeQhoJNiyP1knr7S75p7g
E6AWBe4LggWTYzpIlFjNsGaC9/ThPy7fGL6hewDRBNAtdGAdD5JDAkgFOBfKSaYC+8Br5msIQyHg
I9y8dNq9xdwHZKbIKoXU8e8fgdL4HGAusDjwOT4KW8S/CKoVMIpyhP1GiYRE8w8wNMWMI06L9EjE
A7N7VQEgNIwi0Q/Dco1OJh7o+lMFsEtsVLNeczNwy3Uy4sa4DL4tylQ+xDwZ0lyd2sNZkU8Eu5tt
zWlnnQL4c4P1wy+W4MjcGlwG8lkQ8n98K8A54HEBpNN0jMUBJAhmiFQtmdvw7Mj+MB1AhwuJipEN
8r2uh8CNt/clm4Y+Yxzqz2Pxi7Gqgs69HquJtXxPrsKsnbABuAVkeEzIn/mOo84g5arEuIZyxBk6
omkJjHTzYLLpSNm9Ydfd1DEm9S2ksToCMbMfI8iWIUVlTxuj9ztfHDkYGX3O5MHbMxAKwglW5Nfs
C+c76OioDB8oG86kQ4Hkr1L/PgAAJLVHZQrkClUDIY6vDy4BZ8EwHqm+6p3h83H2APwaWKAqID/u
EdnIO/wNiaUfWsNsjcGpNqtbaAeeOC3ZKLPQVI4Q7BMmIK34vreRwM13HCIstMdI36k7gLY3L7oE
ngwBw+vePQTnEBUaeuJix4e6a1aYYHdDlixSDbBe1nAzAlnlcXU8hlsKFRcH9F2wZTCkPOkfcnsw
B5BI0Fs8SVG80HdH64xYe2gc78f0aJ25J2rTXnLgiiF9iUKCveeOLxteiEArey0PeIamDS0DLhO0
YDnoViYAu9dNhyLz45QzsrfRTseAlAYfD+RUG6gLGcv9ABeJ+/yAT/vkerhveF7qmafDrXcPVTLm
j/mMKpBVgvpsRNbII+EYF0By/zFl6F01zrddLz2yIbjjm86B7dRTSikLxQHko00yWzwcAiszKPkV
nQwpAgIYLhTVDSfsEZ0Pw/TC51vsftI6HtiAwPmdf4PE7S4uxFDAEIDNP7QWWQ83YfUVbk88WgUi
qscDA3m2fEzwQIWF1IgzAMigFOksJygdOL+eBUW+Sy1cGbkZvvwxE9kkbWWg+UTCZvhUxegGfjhI
wn7DlF+DXlxOepIusswrvbSYSoMihfmIMWQfLchaIldvQZbbCdBrXbp+eRrdGV3e2hvyBpGR7FVE
YwixYjRmSL0KIXKUKRHYdQ5tbCfT46tBUXOnGie1exBYUAtLQT1/dR79V4eueIWZ43iz2N8V3gwn
LeLj3wBF129hcmYzp8HPQ1gvQVtIfWN5eTnJPqNVVOmxcuvU3pkrUg8hpPMbn9/oj6Fzf8SQlc5o
eD0DZekxQF7n7jIdQO5fV+2hgxn9JxSq/+B34qXz+TTPkTcKuKOD8z8VQ7OEZHkOEBrScbUh0WQ5
1DPzYAaWo8RSxIymnYxqgSeNcGPBk5I2JERl48hXTljDJwcULl64U1OFF8tiyc5NJwz/+Uyug9uK
Ptzta0RzUj3G4aKkN/U7otkMQWrD+icAOensF2bjbM+XQGqw/uC+YOjv89Jutp2AGiWJkF2FQg4R
vOaMVcROjd6SkB38G+K4HRqtfTk0NxYG9RXJ2h6MKhmRzadi43ifN6FGKM+dzqCKn/Fr840HFWCO
TaJXztqdyPNI7I8SLdN0A4DtzHh1d76Gfhkcf3vm6jL+8Qb1JfIHqlImgps9M3iMgNIGRAOjjzQM
tf1M36EMvB5IeYH/9eVn/Hv15Kiq4OGYWG5bACFiV1YBEU4HVKT3bCNb4QeSB4fF+evYjJ5H3gov
Q122o3pakJCjsukri86KcZQIq8FWy5kYhkyS31wCRgZ2BswkOOq7ZMXrq2L1pJ/K7Xt8ORTTZP9b
JCt1Ab9oLNUluzF+zzn7LmyVfMoU3pG0KbfF7DohcF2ObNgs+O3YUQw37Zc7cy02OOfanIhFDLuN
0g2KboLpg53GWgCBYEllGgMsIYl6qI0lhMkgufy9O/oE+fYTV4OHSD2IWCCbr8FlmI8f43ps9jEj
BVwRVmn3hTq7kW2smj0d0domwZbgtjeo382wwaGjDbE5Cy5TeqrbgNINc8nK/4WXAJ55z5CK8Duu
KC7FcZZFxuJxJrHmaEnG7bkks003PNJ2mfGyoFrWdLYOJJLH1iVNuhzbpdX/DFpGNe9MryZnxUVh
AAw1eHlpzFsJ0j84idXof8Ny9HPRQwRAuayne9j2kVT442Sah7/1lethGKajYIXydVXPog8z7d99
LcQgwk8w4vj410DFuVH1JBy/HzDV1PQoRPJzEsjjbswC2Wnj5+F1MGP0NmQw9+tAEIe8MEs0KLEx
CroNbR4o9QOKEYbN4lW1JspDaQGEHkhZOMvIjPh6EhMkLpyC6I4EdpAc3vN29NvdJ80Z6pFnBlRB
5E0nxRJWEv75tuM05AdyhhKL0TagF0BOg00OWfwXFzmnwFXqj9hHswMbmR4pscUXkFuDErOQcd+i
yseIDBkdpn6zB03mtLbSjQPshjAIU7uGchjQhOKMnbYzlhxOrNBmlh7QsSIr5XsgsVIgPQXpHpHY
pA8hW+Q8IGjx/Xid4G7IUemkInFYqv3L5DnnoC5P6F2p4J5z2LrnXHTuXASDSPIn5EH8bJ7dmVu+
omklT2p8wgqarduMXjb4nB8iGKyIIlYHA4A5Q5GmYBCHwJMqBQNIWpCx7xZaIyH+I4HgQfEHspBy
2VkrfTRGMKE8en5yFb/3TzHbtXcHLA5wMbnQT0D3+pnL5t6V4YXhd2NewWVTz4gZicNq6cuLa/+H
XXWF2/bTR8Azzb1yogzugRGlUYWxLSQXnJV1eE2boBN2Y2lbnklprEcEI05STn5821FoxsXyWgnl
BNx0VfeV/yfJIMmiRmA/q2fOXB4z9wHnyWNm5+v8AfKTuUecLEC5FGmEF7jircFRhEnL6r3W4gSX
ItQhd/K6n98d6KOKshvr8rF2rIbXfgrlu24m5jLfKAQWOKExQritvIYRLki++B8B4x+pjuoCOQYK
Hyqxj7UgNYSW55mwcNHPkeeJJI5HChCHFApkjX/HrJZ+H3TBtDCktoK+nYhXnuQ9zxq6UqDvHGSr
T8Q5CTol/82Zh6FhIOltK2p/mgWo6/dX1O/7KwL8Wozl5ViEMjOOsI9d8oaPza8WmfWdjNIT81QT
DObcyyP48pTmBkb/eFk8bChM5ah/xKBd4H0OjvTAOhUg3jLbdQ+sQ673I/kWbXpYTB5pTMYkIWOO
/ak1WBoO9jPo6OCR0p4+yvfK7L25rRi8KD/ofEMM36Pt1bIc4VXDE+avlpgtJ52ylbUgycY1J+Pl
02XbU0ct9j4pcDWFHx4JwDgYGCBcoxSmC1MknPe5PKhqW2/5CudyQwiCOYrzpfsdhhW9bnn+wryC
fOMRzmhhPDxBBvHHoT+cRmTSQow2hWmfy1xHqBmOWyTs9NegWQe/+5g9iABSLVIe0hYwHk4pATgC
/D8EHMS5ySHFTGUQeSNUw2dgbt9ITr7CcFSj/kGgTdDkUGOvORZEJGnuzoowj6AdGQOU3DHQ2ptu
LTrYcXRx/gF9E+/Pz6URP/fwK5AoTKvSADdOXTD3PYnXjxEtGeJMJj4322d824JYDm6XnkGzHXo/
pN+UuUjard7zzAikIwuJJQSO2QJ+M3JinHo5gAz+EjxTnWF/Elkz8nOgaoowwZa/sRt999gGKRdQ
9qRl5ygXPcZhZecHdpuHAlbrCJZ22xerZJO616m6wmFXXVnI9WI0Cn9B0Ti3O1DivP/Yaqts8Duk
SybzrOphuSXNjO5zwrQ1tLZEkvKMmEk7WG6xwX7//EaOS8W1lgUbVi0vET29w9/oN1Nnnc399Noy
qpLmKBzJLB/NOml3CUb0nNxm5Yg6S+NozLaUvkFLMjeuxSW/PWX1WdAJfqEwJMshKeE0QX9LZPpC
OeM2x/0Qsffv7Reek3vddHa8KjxHXkDUp3vbU0WbiZg3hWHWAbia0gUwM7V/jKuBHCNnp3/lbwYo
f+a67tgZiLrJQP9BmC67aJp/7gdnRHGE58FzgvqCflbvQ7SVD6oO/NxjXPZYgGP0NCJRIk9VbVJJ
IjuCa6I859GPBJRkFwf8nXWi62qYb5sp+gyFbPssnYmBRHeCIecqIeq2I4HgXBWN3jigZzZt2hUK
z2RIp/g/whaBiZOW6A9rCtX/7SE05WTiqEH3IqMmQfZ1RT07/4yf43KBIJMl1Rl1hviV9pVBK2YT
9NpFMfxG5kyZJD6j1iPsHYaa33o4tdCgs2cdU31YZKV/4DDVUw0sTRfLy9X2jFHu7K0NDBlOIsA7
H7fTHdIzJdpakFZogm5JecK1+AOEf9ai7XJprSFPe69M8rq5urnvv9M3scKXhN3QI7b20r6OcazB
2ERaMR1ZdDQJGzrhBYA5ALudGT9zA8HMmaYxLAnwsdAWMvsEBJSKS+qVQFO0VPHOR+2+WjTha09I
/bOIX+LisGs86wwTZ6JDxx0TfYsDAM4KIFNO9kQI60SHCm0GBF4W21XsXMaI/ARMfvzY+TyZtmsY
yNu8mFEqdVI/OZRLtgwgJE8HIc0dtzTy9gVnXlxPm5ZWARRaDnwZz6Ki9GFEayZ2N88gqKL7Hr0s
m5fahhLqwDp/TJ7IqTc4m6KTaUEZOH04cTmzOMpYQQh6KZ6p09EjiI4YahZ8TITbRIbfIEt/y06x
wAMndWysukiF7Xz8i5RVuk1IbauhXtkS87B5M8Dy117F4yVWQiSssNPhMVdbqLAa2H1lzCy596By
5WqX72XX/8XKWB5pI3ViDWT/2tui6MDcW1vWQ7QWALeCEaUu8pWZeTRGKDbdgo5YNgzsF0C5V2/p
yHojhRjKYgm1i/ZkEiMFg1FseQ0v8u8VBTMJwHcl70F0o8fpwwVjIQxJQ6sb2pPha8xRx1MsdZsi
8wVNpfPssNMn/9tZyPcA5s7G4UKvxK57xotvKa3x/uS5Es8bnIXErd8XN6c4juWhjIeitcJQQj5d
VY8BLLj8aAtWlLa4HSuAEoRXcFKUUn8GrtDN5ChA5+SbMwX+fdfSnwu6QAgnF7VA8HrZodp2/tyI
WMI4yVASu/dRwvqNv3vevXTESoIkA00ZmfIS/805MoKCrcu/sLpCpES8cOwIFCwFmVRo34Cl2M8s
ubJXH67nzjZdXaBuSCkIyXE60+jsWQMIXJkw+jsTld6bms3CRtvd1xzFyfgdYj8UvBBXSlMMS5eo
QmnaEMm0SLNFwEDjzera0aNi6T2KAxJFFjnFF01KtAV1UQFfQ/7a7L6ic8DaUrYRyf9Be0BKbAmi
t+k7NpbKTkHkAMNy6xeMhk9Gzbydv2aXCItpD7HGe8XBxQ678tBotjoU22T1nT+Qq0HI0UkQW8vL
kW0IeXWCtz9VA2vRiW+71/HRN07QOxynlK8EWOtMVra4iAoyG13BpBUfZssWAHLuEqQ8wkJouS2W
f2DGmgXPXEIDQx1sfrMG3ffX1rhAISy1r5iwpL3fljOAkModV10XeNqEiqJnIgk7PIlZc/MFv0M8
a0XGBTH4TRzoFunpXRjmwybntdAsuxIvJjvUQ5pKx59AcvCzdCQvUkPYQldy8BlBJJa4Dz8dZ0P2
hDGIMvILpzNTod2pYrMhR/sz+E2MQcUgyoVyvCS2On/n9mufbdFS1JBB5DWuslf27ORkU+8Zq5iA
e/xGL+Qn+1tEBtBOO0dIbXlDjUtOAL5Be1JgOnWAEZyjcin5NttaGw4JsGMEdvyP3EsiqxQh0sj9
d4KjC3a2gnqk2qaekAvXOICfsOrkXWf3nuE7GSurfKy5+cZaS+NPH0/86Lk3uCyQCmVYctQUffCA
6L7Rl5DdxyxiiOWQdlruhP/zwitNV159V9n2Gst7OcIDBhaO1GmuLJ6bzqCcgSFyiL42tLwl0fMI
iFdNCNX8M8UXAkz6t2lIQpiDFAL6nKzJvfVHiJI8cvKQep5Pes676yfnojwHSJinx/asQqcXrSP5
rCS+VRbcluWOqowzFZSEGgzAAgTQYHzKBjrbEAjFeyLPofPIJoHFWAbkfQR0MLHnD3960AeJnuje
79MzJiyGhoGkGD0er3tpoEws0G9UMBN+IYhJk3vMb8Y8XWWL24JxdwsJ10jmJqIVA18j088XT4Qz
IQha6shRGvOFJvAG7XL925T4uEcLNaUnEXoFVgztVmxNENl8VnrISy1P0sbghKUd9XRbSBsWnJc6
5N6hGAfyHP3W1kCo7KThZ3A/vuF9qkknop7hsLp4auPyxWj+Bq8IRZuPteZCXmVTTBjYl4/FJ/oE
lzHcJC8yRylQwniC33fsmMDOkdjoDqgnoZ1GU12Aac8xJRCqs4wgimaZAlCk8W9M+wBpP548B3Hl
aUM5EId4HfdNsyPdgd7J/zxQYOJIj0QPh9e/LbG+mfB5yRpGy1wDQaC4fYwgwox+saTHyWJIOLgC
7AZoIfJGrDA6fhXT1MynLp8whbktI+TT+pWbrgxGViQLseFIZoAURs2G9sMxujf7ttWdD2E8WYpZ
UFRQQ2PzDVj+Y0HzYcPovNSeZAPhYxgxB0QIjak2ThH8dPiY7p72HbfqzUmsEHUiQNcOwr6DrG92
nzxDy4csF3EZASkuPccXKhBEHR7dUoLZuLlmpJ9+C3p69aXqvsadSF908LLlw/RYu+RbzSKf8ha+
kYJckQxqUUK3tgG9098YfjiJ3jHeMAAi7zlexf1O1Gwzpky6Vbi4EHQuSzwM7NLXAr4YjciHrhf/
TV5E9bH+HOvti2uRIfnAKJ5Oe2pOIFWVzSp7r1hxCCJHuXvxfgSIPmkgxOt0ee8tLx7vn7SqmN6m
6WNNC/YbW8pYpVYrEIt+Xm69oPZFVvUEkILbwNeu45IsAnWrV5e2aVrTaY+mn7n54AQ3veM5eQkq
Vg/rCYFIs+AqGtJNTDEfvU8sceaTNMgIwVrqH4ZYwssilto8YyaQcovRfVmd0T2BPNmdk+ZiWoU9
Lb8esRjGQppXYJ+F9AtrVE/ud/3awZDTyUMU/A4pHMEvdwuf+pkDenAdAdljA5VOE+c7OQGCofBT
11pmJ1s8twdVhAscM/JArUCfIQ34lj/vMmucKf6wQgnp53bjWL3PQj2i4CLmMfdu2LrPAUCF5qC/
sfVpxlm9eQDG2/oEzx60RO/BbcniSQdFYM3udOIH1HZwbGExa/z3mGIAO8jOohpShwy6c21z8Vd0
yQfA6+w+ed/dC77nPUAcCKxH42IIOImlj2Ur3d43vGxSzunEhaM2+tQvIof3X5NvA9WfRwKwhAzy
Wx9TE22s0ytLk4AZKLskorC6HuIZieS4cVPxTjZ3z6JDniWIWGTNBbAisr7BAJKkj7G56RcnYPY+
p6nVRysG/G0/4+e4WVjYL1Jc9Tsr4mHaJ/61PdgS6+lppod5gJ67r5XyodDy6g/tBpExKNfJ9rIy
kbnRbbwjSb7O7juOqco1EZigY5sIChtUw37tur4U6BSDOFo2IWpmr510ZwApndllRbN5r+qtOy5Z
coFNIOSMa/RYPwiHCB1cSD8gBnuvMBsVZ1+e1NGFc9EHdWF3fAfIoGAnxKRjNw3TCQZbBa+HYcbI
lXgjGyDS5yAd6KTzfu1mM4BvBECZa0IqFHveY0e0faRHSQ7TI5A7ZJ9yzoDZ4VeJD0AgHIMQqYI7
a09YSqxYmdnfpuZAGKIhoixjmJl99ar9xSOrboa4w0b1CaYo77/H1CX1glzFQDKPv8WL4deVkOe8
WRwR+42Miw9uxvz9jt8GNsALiCs+oKDx76PxSVaG2NU0ujmFbbSIUqgCb/2/oyyVSPhytIe3PiWg
/HI7gbVxOhFCYgSxlqPtLzFExX1MCInqBVeXTxEgWZtycR9zMYGQbjz6/LkQJg/i81B9FVQPjEqy
wWUoBoa1X/QZg80BA8fLSaxgJyDoOTAjWANILv8bCCH5J1RP3zpAWOrDbnhmx21O3VUxVYZkrrn7
DYBnlBMMVzNEAwyvnLtEe4Fv/sZ/6VeKUIXhTGwR1MPBe5UPH37mM8EwZtN5lnvxacweihwTVMrr
LrH49UtCvuhhyka0owmtHpAfgdPqAxpTLs7hRFNifDbb8VSEG1UNmj7BGgczBu82a3bKWehIux79
484TdaGXz3BRiFD4ouWH+8uCbEZci2sfwpSeYaGdMpn72is4TrKSTl8hdviENL0dc0vYFrStQzd/
AvSLykL1gMQALvXTZ/7btY2TUQv1daHt5Bhn00J9URxOODrr0W/77gB1248CBqwam/tOdKUrwkdt
fZDoMNoabFT0twzWjTn3vwXmJpFAAMBgiAN7poBbtPyJv7N9uJ+NulBBg4ag7erVaVK7nCIgiTJx
oHAsyCsUwBcYrouHvQnYU8/sLVgSwCYPhOgkPyQ6GMrSNeuy3SDS8j5K4ZBgAdi21AI5eEdU+ApC
hXbx6FcxTSG86O4KNO2xoApDn05ZIl64Gj5IMhXOKbxB3Zb1l/evImenBI2R2DVEpeWj/2V3spyn
wIko1SI6HMgrr1RTdBSOHz7xyf7MyxEPwZcjnoXqIklZYCzoFsPa3oF3xURt+g2QoThVxIPw1eOD
HWph1ADL7E9pXAyRQaPHG5Nds5juwwvh5B5uFolrcJVaBNLnlWSArH4BZxondPfu08Fc3LsAD8cy
rQKci3lQhXdP44RidYfs06f91oISmSMeNNCZdL7gYdKOClorAfJ9rMNDinGzVxIIaMr44dm0Kt9O
GpO4fgOhEwcJkoN6S1KoId520MiwnLmJiF+IyMQegXle3fLEHDSKBr5jObzGTFtAPg3+wWYHxABp
i9jQvhFmU/mvUoJ27lVhFl2RLhccsvf4Zi+J5oOaYsmcGSiG9+SflzjzrSAROHlxAsdKSImir389
I85U7DvqD4IJucjcHLGkGYm2Jl0MrTkyD08c/50o9V4rydMRgt4WNBER9bpwPkPgGJLcovBy1O8s
w7+ykvpTpfvPVk6kKpxVIjaWOEN6SAvzKX4vpOHVKvMRpn/7lO9o/jzmfmzeEyIizAECBU461l8K
8UvUj0yiJqO+iZkglifeED+HJ0LPQZwvXoAicB7kvNQ0FBcvEl4YG36lZ+UrAhsKgg4cZIsVq/Pk
ZiTb0PA2sPlpOVAwtxL9eHN88y8euXAGSkA8BmsGQ0+QGF0cylYKHVRUpPI+utwF3PTn6fDsksK9
ZUGOQ/nLzZnszZRv6lTaPnBBmoFYsj3FRfNyt3eeyNW/YpmKy40piAZwvpxjBBU0YPoun5JKD5Vj
wvlHsWX2+mxUlZS4FtgX+A1pnnBhipEEk/RrMJvWxPwrOR+LH4JwXOo5Zkg0rsicbMDCD8LdxClY
iZLwGwpQQWKCw5mALpdaVNs/UA6G76iikmC5UHhztnFceCAMXhYAaLuw747lfwYUneNO8PIoQgP+
W2V9eHi2+n185spkAclQ2lob1BEUX8noGnO1VC377+oTJDNxxsmEFdSG4W1RrZJZ7pszfkV5iC1R
i6W8QyLO48shsGEX6p4JCErvBQuzwAVoxE2R1F4s74JAoOhzU1glsQ1ZVrQEUfJhyYRtLVwQWlzM
xTE9ShhB5j95xV1DgLc0ZVhN8Ht6skJLI84/vmQwBdK3+LMaaE+Hv2ovnyfZ4a8oFBqPF8DgY4Nu
7I8NgURZSm8I3wrE8blq+IijTr74+R+Z98APj3TxG3wUELxU0ANlHPXjM1I2ndk96s5aFs2KB3Vl
kMATJ2bvJ/Uy2uJnDV15dLv9/STWVEupiZUuHA6Dc/mpSZD5knR4wNVjwwOggnnvF0cSWOV5WTPm
jwtzWinMDfdWY/rh3XLX+PiW7L1xhWDy+cN+4yynio/S23f/DP793/7n//lfh/Y/0hO2Obdv+nz8
2+NNFXV51NX//vdu59//rfjHP4dH/qobsmwpctfodLqa3pXNLh8/7GaXR8pnK//jW93Li1mk97iZ
YxrucxDNG0iAsvdi8KQAXsENW4yiMTWgRQ8s3GQhCyt/BgM0PAywVBxyN+2+BHteWDvFTzJqy3L3
BD5bNl8ISNGjyxbv7jFiIuIQwG5TVPDjbEs8CskoyOHeq2eUDYhzbrn47qnCsm06Nib/+ma5r392
t6rR1bqaIiuqZf7Xu81kvVtnRX2LVXOo0O3QMOE67jaLH6olhI03v1A5AhwmZipvn1f7po2LtI1i
C/syplw/A0XxDBWSw2+MIMPj5TpQM5dZOunXzn4MDV0p1vRXxVct1hN86L2mHcjPQfueVBK6szCR
vAK6veoecGDQfiO1u5Y6G3nQhejBRxQZXR5a1lj6TUp5cqcnGL1wGRpvV89Heh4lb69jRRrtaAwz
wCP5E3U5AbWRVI+6UmgihiYzvPY1xaGzmhTPOuHhZaJDpW5b0tKk1xMLt/bUp+ubLvakY9MEr2H4
cAsg7rtm+OjidyWyki/HNWmR5lRq8ME6vUFJzdtz/5s30tH/yRsxZa3T0VVV0wxL/q9vpFK6t/R5
u1+pirEnCQo8B/IZE4Su5UTFKREdQyamnTER4D1SD83deyPmr0ImqWGj/PtGN+YR34MEXwDmZp0e
emBQprFev5gRRB/OgdzL120SMjVO+iLBZpquZ2SeYqH/DUs6FmirkcavZtZ5DxgvxqhnJs2MGXOf
M4CIhPATltDVeXfYAoB3NXQTq0bdPrNJUg8zWAZjnu8bjOJRP2W916GWBjo9mlgYy2G7/eihdPVN
hGYMhjNobwoavKcvLt0IZWlz2rQAqTiJyQNTpp/fk149fYHaIfsKZverMWZ9oJ9oZngiIs1PuhqV
1uBCW5YedgQUILT24Mikkkp31KEb5xloRl9nDPPHfdCkzGtvTuSbX7/M+t1ZbSGNsP/1G7SUf/YC
FY3X19F1y1LEC/5PAeR+La17IafX2CDvU6aJMr19R3eDwXCDxIrvv3EjT264EmFzN3qTPzzMXodh
DsrQUge6GVxUrm2k13OF5Vx4zWOdDIDdtdamb75TO52jYjEamRn3khTlVax9aBkfVLe9/N5QdX6w
ekuD9uloR6Vx8v3rAHifpL6BLPjmpXCak2zawvchxx/dGWM2kRVmaEHi2y2t7OVcTad5Z8isGB7l
vSSJ/wknTDn3lDa4WH2O1ByqQBBO7m1GF4WBEcxvWv+mL3NYGcOCcdcoyC7NhID/r5+spv43T/b/
C82FZiaf7G3lcbHmcWlIO0n6YRBNLCdwB6CY+ZuKa9nN5HuSRjrNLf037odP0gm70uk8x6XEhg/H
YjqhPLjZSIguWHylG4E2Gn3Ra4Y6ZgUOKcGAnSid6ilwBf6J//pWlO4/vZeupcumqRqqYYpj6D+t
kratclV7lHmsMwBJGbxl//9ydp69rWJfuP9ESPTy1jYY3Fuc8galUk3HgD/9/ZG/riaTyU2kO4qO
jubMHBvY7L3Ws56ika5NcXfz5GFavTbAOZB424moL8X+Lbp5McFPKyZW4Wske1o/Rsp1zwFtI8+0
WBaAzo7FpKICBzvcrLkYrhNlj+k/8SgM7UwqE99hGIVVjgATnOkRswAsCqTZsAgfkr2PAiTkRZpd
sH6kL0B/RhbiooUvSWNGb4T+D7NEfV4XcG8p3CsYZfqS6WsF51vCMmYBF8Fq5gH+nUxc2jnDL/Ye
4kBUHXHzmMdDINC1nF+LMR+IczNG1LW54oPCD0xRWO12dAJN5633YdLDL9903UgyAPC9luegdvMG
cxNawTlEnRxFF1Qo6P0YcAOpUE0+0utLzQqjifapYbOHGNsvsRgLHs0lXXQ9PntmWiLTWL6hNcV4
kJ4UrKkGgyf6Eb+TJ2nAmW6GNNu4OTIupRAtYGxpTvQsYxUTrxr6GzVjmAOvoIU4c6k9yGcZtvAW
8mKalWCfyevfl8vPK9+QLVU1JUmWjHHP+bJapEHWbz32H8f0Dct+xo3ygZ7UOpExKX/olzGiFFf8
WKTEIiMRDztuLyIhHA+waV2kNBJ3CpQM+lXO6QO2bgduV/TWBvP4ZeQ7wqaDUs3ALd3DtEKf9JDt
lcffL0Iaa4nvlZX55SK+LXmBPKpMbfL4aGLiH1gqUbDw29H+K7ceRRHCD6tf52axtTQDU2nZS8bJ
2w3HJjU7xAnITFxE+OEuMynZ/P7dlP++jpIoapIuaaomGopo/PsG50nQtXIgg0QdjRfVhL6Amm0l
6iAQK7YQ0VwRKFAQRhU5Icacj2woMktk3jzdOo9TpQg8jcyyZN4Sr1TNpXZL78LkCvI9kmGOI+//
6wubqmlQtKni54r5siKiNsl75TZEx6Fd6d2z8CJaZ6mD98Jw99Jq0xxPSzN+K4dTyggOs0yFlx2q
Uruu2o1J7uBHrd1pxLuOkm4arw48D6FixbxCi889f8OVbbzv9iEBDuBhtfv7BUjjHf33auCO65Il
Kwq1tvK9zjGyUovNjgsgEvyQbZNhnh4vvSviOHK/0x+o1cotyE8wvNH5mX8c0qpm/fTxJkWWJUua
rH0vfNP26ou+1kZH0DbcM9zCS1s7gK6HcnISQX0IYZBG3bbpdjdrrzPshHzNsJFozsjlZOnogmW7
pbUGczcWl3JVpGOWYdCvQ9+JIP4X5SzOn8KHmAAs0/Y7twKKTWdasGtJqxi5/PidjYE5A8SkYNW9
E90lMmDF1tVyCtSU2M57IZp885FcNQXTXlbShJHwS0dbDNLR7Y3CJn6t5qmSxXibN3BV7iI65BZi
LOPoeD4Ydiu4+tW7AovwddsZ91cMjtLSuq+NKZdZYJuRvJa0wIyO9E0UuQHo1V2FtLrdavF2KFak
bwXRuwyBWvNIGKtB5rp9Ud2HW0LXRPyru30ZuOHV8Q37kr5UXAC0K3zvzbebNRIKy+hsXd/kq8f3
Hf9jUuAiZ6ieLqZdl5MQKFOFveOSzMQrBUtozRvX3cHXorFimTNwpTgp52KARMOpk11WH7nsaPQP
hkwJT1rdFpl3Mx0y5bjVENlUsrPeCXYk1EuRufc2gUj9KekhL82CwcXEB57gU24SEcmjvbkBa11i
/KD3i46wcG2eM5oayLc8plAYbw8yh5AmjeF20gvYfWK9F8mDXm8rZCnaglfIeupm/TzeA0YDP5n6
QggWuPkqwhmUo+3P/ktbzykyQGQ0ZeHDIDNHym+oQPDuzyD4Kt6lOL2C2UaZ0yIp2TPOEu8huzDA
Ymt8xgDX4PiCEz5vl9llq8YPWbsWySsaZX0MlwzJiVFi0KmQZ/Y+enYwjQ7fYDYxoLgAmqieKd/h
VnwNXbylZVbQFvCh3GIhrN/jGbLGdThAJ5vBZRq1RcXTCCoZzkh4gIkGm3XZazNEvmxtgIfAZtWD
Zk0E1yfWxQDd9Yp+IeInA+iAu44/g5PPLFyq7tRi1Nb2+DihfwwX2Vq4erh2NNPiCcSEoeLojA4r
DLzuoyLk56l5V9otMArzapFBVUzQMcxfokymvTaFEhtoi46jXgFhm0lAiQAUIY/rxfIKpN9AekyK
Xm+ClxtEwbqDgURkKUIOGMhDnjXj3gZmNj4pI1pegwV3KgsX2JTfbg+ATL41q+JlCz1kVgUuHCP5
BfImYTBMs1hTnPlXhqmLgIUAWJNNtTeG/UH0KMnLGC/v+lhe1jFvpCPdFlTRKclf8Lilae5qjzT7
YKZW/VTzRFD1tuRTwkNsnuNRgtTuMNHuXoBqCvYH14pt7qcKXSMrHHAjTpYG5BzIxAVOqlGe89JK
BxaazDifrjDQUNgsJHBy4z51IZdiC3FZm4DgUCIDdqtin0Vu3Lu1+HoFmcI+IPfClMmiNsdGncUx
aLRnzjV+VWX3T7hB/WHTVQyJY1aUDE2TvvW2+bUqL7WsJGy61ewlmBjTAx4Tk3FOVuGHE/5VZf/Q
TEuiZeqyKNJMK8r3KjuQ+iSMMjqGGNOPiNHGnA4rtFzZYkDh3FCWnjSkxs30hdyxXrHhk5IjWDwm
KLwUJ0Pif6zBfOec/6pAgJeTqV5UrGR9l/OcmEuAgTLlYTVTGrA/xLsK8icLBh8LOmBJsmk7TE8J
ZuaCPq94qVBBPSOkRO6mlaS/L5Fzwp2CWzIwvjiIJ1oPHefukkJ5nHroha0ipd7X0KK8eiuCizPj
SoDc7U6YjsSYYg2HrrkDdaV37jfjgBQSknyfb43ncrRqwoGIoh2HHhSO08hluIzBDcO9zxmei9p/
cOFUzdP1uPQuaygCiUbu2jijBdYVolExEIJEBpM/KoAfz2DLtHRFV0STBfFtOYT5EGR1Z8ZHFdEV
7mLZlNwrldTG0AuZ/lorNT8IFQaHu6vv3BhzB/cCZneookribDY8Lypey1iT0uUXS0u81xovuzgy
Y65NpZ3BJ2QdoMRTsEsW2Mkm6EJAkiGCC+y64MSMI2HJMrlhPITV/b1CHpI8M8KZFI4HSa5ujNtB
e4mSZQHLNT9UFkk9dgC/O3XIqKprJztJq3xhuPliLFu34fHGWJvXDLILuPnumntZ4Srqswj4wLkg
TAqpmYzUEH1sQSA6YD+Ch1u7UNA+0Jz1DlBI6c9Dye2vh+4IHQ7NCDyQIrejvgOL28uoHrOntDtk
2QJzA56PtAuzRdjbeOWMruum5WREb3W7oPCYpqbKMsrWBVIxY9pVczT1SgBw513ZebX7KFgp3RS+
FEjvxZgMjG+hJiUbKVywT4kvjJZo+VMs+7Ao1gg1mvKZorYuqzn8rDzZygM+9Q9WMIvug/qPMk36
rAK/V4mWRT0uy6YsSp89xZcyd8jSvAtEJT7SDxfhLK3dFo8COPrlROzGgDSeMOZbFYbrkKQfIATz
L5TaVRpX0m3Ay+6pu9PBJ1FDYkuoYaqJFghIivnltgznsYhDrZ1DEi1IBBjZVdoD0NAle2AeqiMy
r9doPDgBu8aDEJ4a03BvEIS6bBeXc7Hy50gc1Q1OqLuhWGoSlBHkAvk99CKYv+295NU3V4TwisMl
Yu1gX1rT+FXoHIrDRERQsgyURVlsbsWjhtL6LRWPEZYTwJ/YhiscTSsxPFJ5NsbW7BlvMYJDrCde
V4TraQMyD4YBvqMV1GVAIMsq3SJulOAQBMuBwTx2Wsi5UE4ktqF6DW0tfm0MaV5UdHEDA9B9gZuC
5ebqSgOX0pwQE1DVCSGYM0JkCpNTLLpivKzaXW6srhUpj143jHYDDNG11L2JT7DhyfBiZefJckgc
ubY7aYf83Kh22mUjXXYdUB17KMqmnhnvug+9JLhLL5vSp/GbF4ZzDbZmsKtF5+qv6nCFs0hv2q7F
+yKGc1/aycab2Hh5uh26nTXMg2qeU9bdHiB9+PdJ4UYVEV/cnD9OD3Pcfv679nQgGoA8k8EAf/5l
7dV12SuSL8VMApSVgLUEalV9/6k2iO5UbQrC9NJ7uS28+QcLiRJSo+S5f4WeXRDqhYn9mt+yo1Vu
srOe6MyDxTCmz0ICpqoATl6II4vWQWdzrwWTgskB+TIhW9QErohg4APAoxLucoiVx/jeBBV5hNeK
Yxkg52v0aDwjqGHoviv2g7lG50Kig9Z5w30y8inSZC7hn/IYT4v57xu3NiKYv92Yb2jETVUr2Url
+Fg/UaFHT8Km2F4fhFW9kJx2rnuFRfIFVS9M83ALF2rXwSvaCc5txr8r7/J1sjamyppTeVvS8Bzw
GYKEysRtDt2BUbpGf7POYWi8V9hDXLbjSI8VlHvpe/zeEtMc/rXP/HfoQ51g/fOov0ETkt+r107W
4+Mwhyju4sm+HzPNsfWEZrNtl7/fwP9tW7/dwRGO+LK0wuGWxnnL0gpxn+dZO1ijHuRzVkwMHLfU
x2QeLLJTt7gwfcKy5ay96vvKk9wQors7LGDTnJtVtw6I5PU9IkCfZYass97DxONR54RgwDdJFhmF
AWQ+dd6cgqPxmByAq+D/S8uIItKLp9irvvKgMCQ8tPP6HRUFjDRjK+7RUdRP0YJZ1m15cce+6Cy+
EzcdAwknc6K8pL25ZaAyWrYmnlQ7WMOTw4Cml8ZmtC5B8JI+65gqn5Xn6i49YIAg4Xx0I+TdUzUc
uXAC9KonNEr0EnCNGGH6m9zO4j+WqvoTyvD1wY4V6Zcb3ei1phkRS3XYNMfuLtuK7xboGSSShcyr
OCQ863IPRNosM2UBiEq7iRogRH2B4eE9Nn1HVKLDaMsgYUhTH5H6N0/Y+sGbPEDfYWskisJuC9TF
cHuLaYiY25b+gM6Un7ciC/xPli2dkunfl6H0giwEzcAbc0L3Yb1iXbnQN+K+XIxp0sEyB8jcmGfD
Ue9ynh52xMEJg+noseZIGhk10l2xjxfF7I+F/FNBb/HP//1e4+3/cnsjS+1b0byO7w3HmQ5zYRuK
Ew25R39A5EdbRlMFNzj6YxQgmf8FE8c39p9P/ja4lKWiElqfBxs8X4PlzXdq+FoNlhyQWpzeXDfN
mjOUSQoBrAWexG8JrieIdhntY92KeBNKTkVDPx+KTWcsTTQVsCww6ZUnubpQeJ2o1IV5NipvmgeI
HeHrgG2Hk0Lza1aVMgnKUSLYBo6ABf9OgMxPzn3jlOpsgPjRT1roI0QE8RtoAS6AxIgV0ytAHs3W
UJaTzi5J1yHuJ5/Kb5isjMxL0sHoeG9zRTzUtwVyX1j91Zxs7jjdA4aSjwN8PbIQKx58qG47wx46
u3oZ3pLwGQ+bLIX6Z2MXAtKhrCoDK94Z2TQJUm8E+u/qhoZ4hLsgEJYzrOnzk29Bl3QlcxY9dSAt
jx3OEncN3TyvNjatoHCKfRXtAlBII/bHhcOinQqgMbywFYSztqrb6XVbGMpUueERvI2DVdrtrsQS
wpoZfA+CldqcmPelWYPydEa3Ht2QGc0yAg4kT4RabNqYJqCuYsiE64FJBV24cJsTqM2435EkBJcR
+IvBZW830IT1OdDBCLRCy7ZWMIF9cw+oYWBZp8/7ZAM5YpBw0f+rYflhM5FEmZG4SD1q/G9Nflnt
/lW1SlVqmNlshw+owKuxABSP5uwKYfkV1BzvL9hh7l+7mKT/gFb+65PHP//yyVIqdFrV9/FRpyq9
eUFEATxVokm7Fx7Ml+Y6U06Wy2xo0KdsXWhRQ2QPr+I5jBDCTtnAFYwpMXahgiVTGFFBMNMlN8KT
6bbXsKyj8Lq8tvXd9bLSYqeHSAwB7DTKDV6LBrfvybWZJoPblC74aI4NE14s5TJkaXQOIexqeu5L
mxdP8IGFGOijHRaJbvOnRu7CRw4QawFygtVkbiAtUwgV6cAEEdBkk+jgk8d+GI3cxOP/kgPwwccR
wHfQXOIdgFn+FW41E6EN0RcEjC8Dw8W3H0MBVPIaeQLMMi8uzQ+LHDoW/xfLJeOmwE7lTNTH3vYM
p9Eg0ypc0R4xtmR9XV7653EMQq93gh1VFx5bJW0UtCJ+hanDeDnzVzHja1avsUutFVytvHCZT+H8
Ro8OvAJkAqcJUgE81XJSSVipLJoAyAmG21TJpunpsiHgT9YmyuzaL6SrB3EJcpUOWqAv4nE6CWBm
96+jrE37q675Y918B9nT9CpkWljFx+pVwxTqURn98uyxl+LtCC9rFKvVi6SAYI/m835yF2CJak76
OSym348K+b9jcenrEv4cm39ZwkPXiMpl4KuoT1aAj8lHEq5jOCVEDFubAVEGcMYaToj6mIJpCg4i
tGv1SnJRcbnXzpf737+O/tfX+Vbx3S5RKicNJ5fEAAA/BhI2u5lxZEk+M1CVn7t3sHjs51aXA1ty
jx9IOhnV1IoxiVAhO6hgVByLyQgDenykt5ujAKge63dLmh4CbQaegJvcplgm01EwFEBtf8jkufVR
qrxrDmlaIlrJbJYjjYDbCJtzwdnOgHUpvf1+qZ+Eg2/F5r/u/LdiU+lNUROa7hNmiYNNfNkbGoMH
tHCU64J7K+zr4spRbUiuGj6GaMLD19+/gvbX3f5WhoWGcqtqhbstzi3ksERwVB74krkJOc5qmyMp
e6ufqiVOVrWXLK5v9V22M7bDAcHvBd2APo1ESjSd1/+Uvhi2/CDsmZu72FEcao/RbflIDB20j3gJ
cgVs66CiW7J3iEeU5P0fB4H8QznGHTVUReY4YHT17Y5ebkkemxEHgTgXbRNN5Lp+Upbyu3F/u78A
q27FGTDOQPMOi2ok1gLRwVP4/ab+MBQe36h/vsW3m6qrsVSHLUPh/tXol8o2IiGL7hsZgFHvU+s1
yI8VEwR2tvVQzsKHwrm8+wwks2WLlLSa9sU0Fef6Fk0jrHw9cnp6UWY9ATaFTT5nIoHeqlRmkL3l
g/GOOKRahOpoaymLs9+v5f+xQP65lrHl/LI7dFFYCJJQx0cDQS02sp3T1HOBzMLbgnFaWToprG1M
qvrZBU5GDQt+qlO0v/nnEJx/Rr8M9+X6giONXmz7YkmZnosOXhG4clXqIsDxjfsgM3CAa6raGYz1
nYnhHxoHZLj03P1Eum67YtQ7KQJ0IQ//gT/aPvWHmvVfD+xbFT80ShT1LReZPMtn81OqnZ6MV+u1
ncfbApuVNZRswo8WBNTb4a73evc6OgOnC1okBJtjGYioR16paO0MUhI9jvx+hRXFmrFKP+leWgCi
uYTRzUk46Vg/B8c/ntPPB8o/z+lbwa9rodQXA2tO3AfudVVu0Ay2z1I0KfxJdLjgLe3V/LIDkgIe
p9IwsSGN7AwErlgq6qqDvUBBcZuVyH5UF5E/KaNv5vH2LMszCSdILBrliYlHwhpjEGgnBqqHfmZ9
COI6fjbyZWpNeZI8rpH/jB4OVQFjleuaaRQqQp/UJkf4awOVft6+/rnqb81G3SeiL6m87zBclSNh
UUjxB0cf7P7k4531GrwMdvXG3NHE1G2YjSQd/PwZLHSO+s6cVbj3UYDQu8Mv2l23w8bwZw3ZUPI4
IjM/aKsplfSRPMA0FHsBSEhIRLCwR8EoMKJhUBI8Wvp0FEzQyxywpt2PbrxY1t7hojmtZHDNObPU
ZDrBgJ22vGKaNFVcqNz46BDqoJ4Vt7wrlg2g9ug/gakFpxLZHxTxxh38MUYhZFU+CJkjjQ6NzQEL
WRXpywXrlWW+iTYiXO81kgnMPnobVdmxgbBHhX+vFn8Ab/qP2ysjAd2gv5PpeP+9GfSlz0TnQrcL
ctr72xpjVML7nnj5mbPBKq9mJXsu1kcpmZOzLIJeb6trEj344xITFkxMORiUSZ7aF8UBbuN1b98Z
zlfHen11Lyt92+LbgbwXq5Vh9KMyWHk0858/WBHROOkoSj89/liDKY7zlLQeQxvzlWcQoeit5/Dr
SRLFW+aPV+wHdE0S/7n6Tyzgy1bop2FiGDG1PrOAh1toy2h5hkmiLAYsisiiS1Y8U167wG3hpl4c
xhzR/rrEYeEJdz3SvSI29zEfp9LWzIOd21zboEFCwDVV5jjUEwVQIZ6R1hglP1cHfalA3ha3eD1S
+Q2RfX1KHrSSQTPFze+XxpSPJ/efUuTLtY1//uXauqLjVRpxjA6IWdiIwV5MFg1CYpRpDEahI1CP
MH4NyNoAgSYLBe4nzn3FtsWPFhfVcH69LbXkziTmHl8eYm2IVE2hUKxv4iqcxq17aZwqXRW1O3yw
UHBQaJis45PWPlxS0Hg8jmFwTMUzFj8BvfZaWwV3kF4i+gxrwvFoRB4+RrKFaMFTi72VwDWYwo5U
efU/Lc9I1yOrrCkw5vASkBXczDDlMBjMlgARZ5hr1aFTbAv48wlsD6o9Qgw7c5U1HPZTsx/PZ9io
paPi4RYsYQFUPM/ENYcjYaqx5ALe/n7fjR8Pni+3Xf73bde7MAiCVoQ+9sCbA+23Gl2BW2yu8Dp4
srb5ueqmJF6s9L3icsv8p8rRjvo+CqfKMQgd8+lyCO6oZl9Ucme4kIcbnlqclBQ3WIYEU+WF3V5a
Ztt42y9Vj/GagYxWWsYolP1ZfZdWcz2e6wJ0l6naTRi2oMmuMQgdbnBebTonxuHYhueo2AjU2fCG
4Yk2Fs3W6ImG1/tZ0kes8Pcbo/zY0TMZpojTqYI/ke4v6zFqrESMbqzH6BmmAGRFdm5EMni9YSBe
OYWyynBXAekhR4DnX65brG9Rab/ldFOEI2CqhcaHLpT9FiseaHRSvgnCGb9BtEkWaLLrz9jwDCfV
/f2rmz+exF+++rdi4iJEsIx9SuoQy/R8p+muIJ1jiBcpMXaDUxevKp7H2L8KzuDbMpBOljypiZvr
RA/ZtYSxPcDNGBZ0IRyuchlkja9cvomFBexxKZxXKyPADxRCJcAtylpcJy4mRNJF+NZA3UBVykgw
sI2HynRw0TTkWXVMPyKchPWRUQzL0hpw2mQcW3OiTTH4g8LXc54XtnwcW3toqBhNpwvMh2VrS+UT
ELIj7WVMiyrEjMg5zLtWO0TVXq8eTB2BuzuMdrexR6Vg5O9FecaoIXn5/c5KY/X+303KgFhnqZIJ
feDfb8uQqmmSyWzA3cF4KVFNR3usBmbdCROsvXiPYuz3DzR+fpT/fOC3oipMtdsgq9SF/TbqCNmB
W8/BtCoNZPFTzGz89SVB6ljat528FpopViL1GfquBhbnFo949GELe2ctDZ4V9lO4qFSbgDAuZZas
8v2wZpA4xW9yhON5pZhN1k70xMiU/Q+yLsMq6rbqrQZhtEmWeuzxAcdQ+nl4KDh/VU/aU/ob5rQ9
lVuIbOvb1b6cCKrAT9jLDuGyeqpf/noI5ti8/PYQvpVcYdQKTTD2581r4eUbnzLmbljI5wZHR8To
jIjIuR0nJ7fXy4arYNbJasYF8bGcdWtIxxyLIxEMig96xJCyCABxoiMXXGFl19yrj+JOPCrkj0go
c/HjJMGomg5ee5Kd2311zO/QciN3Xug7lXwMQOKT8Z5vI8fcowQpIRTfIHgG+EVUb6kXYmB0OVZ3
FCAqhqkHGFEt6YaYEWvnv4YBP/fzyj/L5Vt5lCqXsowHqtHmASYw5Ta8Hpme2Nux7ViYoGxBtcqX
mfTn+S398VSsbyPR1rzehMbiqVQKRkjOzZ9HxdxXFoD/zIwETDcCR+xnjTSpMTQoiawnAXlaUfHD
KaoJWcU2BlnQDEmRb4KvTauHBM8/Il1hLmggyktojIXq3vpV0Tp+tEzV+UWaKRJZsEirXNH0IGBk
6qnx7dyaRL2LlEqzbNwY42EKG8o8oNEFXVeRF8qOeJ2UnQvLGxipvjyxtCHVXOHoEPm0vIRTHKPg
zUiP4t6qZyKaykOiz2FlFXeKgg/8BEIEnXHhn+sdwCRqAGmdL8UP5qwXepfrGkpagru76MjEAPA+
yd4lsbMjwzdfnvf+C3B3KHskB5SdM8j2xXK7BlcwW09XbWWL4h8biaz/eNBrkmoqqApkxRif35fz
TK4uRaveMg4FCXXovvR3Pr2VeTcgKM/f5etd280U7VALu0BcN6Qgx65Pq4lV/7Cpr3eyeRzwzjpK
wy6h0wQo0B7EGqPUByN7tNh2LpidIoXrEk+W55W0UUa1LfMPCvE7CbMT6iLcxB/MDedkKizgNKio
ADR1pmRO5j9lDM11Rt9vkv/cVGvq91ZeSKY3ZEdRmoc4pULjkXaKsIB5jwGHkqwg/CTxGgGTwUGM
nBX7CMK3+5mOsTPyZ0YUxnJQT6pCNVJsjWpdUYnIQMuDvK8Fm5+buOsYWITDEnsiSznTdREwchOe
tepE+1CwJprrHHQcJphOVFS3Y0aDNAx2kCm6lrrK8YfiKEieDemghwsGLpbmmcmyw/pUDl3BQNZ0
bKu7oPdqHECwwY7nef7MeMa3GLlmDsIsWhGdUTL58QQDhSfNYpjP9mX2m9Tc3MTHRloE9YMV3+vG
ywUEo9JnPsC4dJZG9IgDQH+1sg9Ma+GO0a+Yw31DXnM9Zk/q1d5s553lScU72ZLFNpF2CZcziBuJ
GAI6vYAdLxHWgrbMo0NMUAC+/rSN+VYlipUKuDnQCKWJZ8ZIFjFjvaFGvUFwaG5rQToJhNMUu6TY
3jALbQmWD16k4Q5nfmnT50fQImxZyETQ1EWXPBbXGTkKogCH0qnuom1qoLkNdonu9evKsrXbSVIc
5hURwiHApca+tAQMUG14MGeB7/XO6aQDmq3OxHPqBhI/Qh+0NFV/knH+T2cl7LjmKIL4FNrxUt0b
DbifG1Yu9j6xMarZdHyLriGOXZ8Vo9HCPUVlS6ewQjdcimheX/QLtpMboXBgapJhaKWH34909ccW
VlMtyUKwIRqf8p8vL2IRW7Kvh0J0lEmtnEmkrPDW0J0Ntr7vPmhN5cWNWF7NDh+F18uBN8F4LT/0
RX9vesZlOTx0DnpRKficFHokhac5GxbnrrDvz/prQXT4BInfH19b+7H0+fK1v+0fXSJHTW740bEp
vUZ9U/WZpExBvPHJ99dtsUtNCGEfbfNiyovwdu93d768SK+kv71h+5UzziQqY1LPL2z0A0YyCZIz
YqdMbPWJCadrtuu35pyiS4IzMDgGTvxXEyMJwyWSPbvR6js+FSUq51do3vbos/vo09+Ss/kXfCpZ
Pxb/mqnAADBVdAjf6rzS6K6BLFzAxfc3c97H7MmTDqXRqdiK5Io68g0brgs+htj3LsxqYpFwwNhU
vbm5i7PBx+gCbYuQonX3SoTwBtUlhwE5WvNhhXdcM4edDtQifWSHGwk65awhbEJzqrcYgyncG1tb
6KZsAsHLtfQsf2HiSj66Y9NPwHyayuP2yegOhZVJUhNoBVa3b+ki9CrKHIw+TFq1BTumX2wI7KxO
EZUiebhjNCVD6/ghwKCBUPgFJxN+js2uukxRETJxrqAKoS9gGsaMmizCZRxOm4+qciJMeXEyhzP2
DJCOR08wrzYk6jGMA7iDFymeTRjHDyiaKccz6SQT7cyeSggjlNMdJCZeS7Fb4va3ZAdVGUViX+jv
6ppOE4ca8+Q7JEOTyawHhA8BbLGdGS/U+4i98srD6FVGVLtsFhGmc1u8vbhs8x7f0eseV4NRlbeQ
d4eV8TS+C6kzpnp0s5wBwhpeNXyw6HjDSsiHMEsGO6krkub0iZePsUM4LQBhVetoWDXSUkUyACmu
m5YvQA7XZvYXNeJTQPKfAvbL6vpW1MtGG2SdgNqpeRBUW8QWxJrwyK5kn6cLPV1Uxqs8zhVzlAWE
aJXr6E7TZxlJo9gBKhNzmHQcTgMzzVFQfd1GVLKGI+Adp8T7C466kWcqDPfx6ETb7JF5DabFkAFR
/4V7SOhWSIE/MmqFF/0RUA/fbdLJ0+dig6ymfTT2guaQ3BSJJAbP0HWn8TrHV/BDpg+D2LALkROf
a+gOryIjMsTC5GQFBEYvIcD7r6O9rTnxGcXDTMRgB3IkQ9CGBL8Kj2uvL5wGpcE6fNKR9uOqQZwU
lON49vs++5NuSxK/3OVvbUJiXINrqTJVzB5ugV1XTvnh7/VnmbyLJV+xsYMFt+oN0024lAIJr3wV
SsOrgzzlhtfbq/ZhnINtky5Vhg0iVuo2FR/PI/oDOUem91NH8+Wrfivbi4tahHFClzeEY/KrupF9
e4QdjBoTzVWmnXV5PShz9EENNALRCS9Ol9vq9QAvOtp3OLKTQYJnXeyCNezgUACPZRzHe0G34ewG
WDW/o98OGqfObWx7TYQSy0GeD/lc7xgdXB/McpcRApfb+XAKda+kOQpJJpPs8hP5Igy+VlaIPHHA
R3EM6ylsSfz5wJ4KhWMSPdc6dGzMiZiuYCmEmvNDFRaCf6TMoGbxqz2O+2gIFbohOniZQOdjHZyv
3VaXXzizDXTJ1jlRPQ1W2tU1iruR2m459WWXgfvcFkrhVrptloiaVhAZMRoJ/VXVuyZSDcXBLAGl
ShUtGNFQ3v++kH7Q43JO//N0Pg/0Lwe2VctaphQ0VfCEMnM+7JW3HnAMotgHaHxJsndKjPksw68P
MX3GeEamxH0D8BffCzamQ3bPcKY4g2tY+HeR3n3B9nBCZTptViIOY/A1KP4gCqt0aPPelU/SgiQQ
mHF01yac4Bn67OxZs9kQEOKl0pwnHZDMRCIidL0xZTu+uoztsc74/doldTzpftmr1G+wbGxdJKGQ
WZpJtgysjX9b+4BftWuUM9CBGvGr5uiqI9ULbXAiXDfidfgSo47wBOzAUA29Y0WtU4Qi+aeOrFPP
NJYCkVjtSg4x86KK8CAT6jfGGqRnz8vURd1+ZS4EaVGfWxWO89OgnzJ0T2YUyYjXTNmJRn9pm4wC
/tZadBGolXBawSMKm0FJhGdrPEuuM62YJdo9Wi4ExjfAW5whwbSlOckZ0GoBKOGtT4JkFdUjgMQh
ipIZPyo4GMhpsICvikWNhUyzxPmfBxJDtEflY3AgoaNuVgS3y+KOMCIeD5om5J5A/pdurceIAs79
2FlcjslD9yKzNwbL2p+X2JUoDqaGiXTgzIJy9T/OqpBv2VUJEIKASALya/98o7MUlri1hDp2lGSu
OYoywzagbu+qegv66mMIx07O38xYqJmjhNQHFD1e+Zftyc8jri/rf9y9vqx/QwiEqzGuf8laFCuQ
I7wysfCXDpz1/ha5yO9rTvsRSdAlw5IMzeRnrES/fF4VNtolEehUGwIFT1FMMpxWzkYJU3bEPhk7
NX7ZWl66wnH/IZaxX+kfePUELJWYg5z7k3RCE9kfb0vzUX3EW75yyC5UnvSj3E7k1+yj37NuxkoF
vh95Wp9Bh8Siz9olwxya/EHfRvi4FbB4pr9fnPxjGf3l4r6V0bdQuGVik0IUQ7//MZwDzUnfi9kV
SPj5erq67YM0FiiDRw2Dpm8MtiX50TW8P47Hn0k3X77It7F6Vsi9WaiUuMHZsMhxj3c4L1+mlKv9
6npKIe3iDESpPiEEUsTydEe+10vxXt7/cUN+3GC+fI9vpbY5BJJfpzzt1PSwr+gW0QbHdny0fU86
IMDgNR7TdDt8lzeYRyp3OjvmkaD7D1KGCBw3dsPh96/0k/4YO5x/FuC3+qyLNRV2B7cGYL98xjAB
84Rq29zf9gk2jtSOeFcWh+asOsVa837/8B8B3y+f/a1qEZPykgsKn50vbhicvTQfzLGHeySClz84
B9qPTY6uyTJ4ITJn49t7rflCMJgXPiqV0G3adTfTO8xrpoU0JsyPJZydfNBiBedoE+6GxejmDIc2
ZeQxHd0nPnRMbZmLvsa4/vWnVnZaSErINaFnlf+Hs/Nabpxp0vS9zPEiAt4czAk8vTfiCUIUDehA
gCAIEFc/D/T9s5+arZUittVStxzhqrKyMl/jxaJ7meFHQOgEQobcewcY21NzSEvlJQ3WKw56gKsK
1rKWGo+BdcnLx1yhXA3FWfbhYB5+W8m/z7O+XPFLZNkjdrS34mbMY1i0Q/Jz9Zjo71QKXfg+iPpU
v4gzfAfOZiT9e4tfZnu5L25xcWO2q6dGsMNQwVwGaSvFfS+GQoOi++mdrV9JaZTVe/js65KLJs5h
ihgUjg6x3P7HFeWOHLyL7jgwpgrbjvKXqISa03fL/JcTfYkGqZDre/GUUr2VaP8JyxiE26FLVzuZ
KQXg4p4B1KZ02QAU4IENh40Fu/a6JRjr441d8f3akupupYU3KENppzgvKHOa8eiEaqo+kM5uTmeR
duhGiv3re2FAA8CaocTkMIStixor+iBys8G9vRUj9qHqRApBT+9h8uIqcLHZu5kXD5R2GS8uI8HR
0MU8u7EQFOVg/3ApDCRtEdnua4+dJTgErITVlvxm3l1xKD0xTj69wfk+QiXdaStk3KnssRaQJdzb
2Hg+ZkBmLopDUeVEaq3DcGWZaWzyDA/cEMAScoM67l022GLvKKzlxyAD6HFxo0F87ZRn37L699qr
aw9SNG54pdHL9EGEUqZgkyBRvTKBWlTIMCBp9hHdMUL9OFpohGFOiP1ev07eJaGlKsHPweT7ftWX
x/oSXG+lWO1jkwFfT/Td+c3IPNjre4DlRxdRJaQHm/y59H6toGhN7Pgrbfxy4JcQmh6f52MVM/CV
yTlbPo9tuNbn3Mv0Tt7sEfpI19QC2CuXRbusGnIdhKimfAs0Zd8Rz62r4j9uQbpGqIUS/5N6NHKk
xXOxf1Jy7D/2vf2xKz+HZ2hBqI9jt6sGR5SgIwcs5czAwfB9v6RlfIMJIzjAcGF+U0+hjQmx8ueb
LP8WR19Cdnp7CvejwtyhkFdZwYEuPvALEDdqu9YRLgsqKiCIW1dzgGjlEj8j1GcLVNjPqIUhAUeX
wLtnY1oU1j6ElXmVYHv9NsO/rTrqpq4rhqir8mf75ktSdVFief9MYtaVHZ1DmXICBU/BlgwEFPFJ
zy+/3JVvJF2a6qamKZquqSJqRn9mcWlpntkIUy+UBufpoZONL5jzJLbQ3/e01b0dj6nB4vc40xfn
lbL5+ZEY3yUVkgZGyBJlXTLFl0D/LCtFjaLHYaKgB4ZgPYAolLHILq59wsgVxf5G591NIoAHfXEO
ZKbEr7MgkbezAJLD0Sn89OjUKJDhvyGOoDeKiW+C4qJdiqoDkG0lSJ50Sx8iXCqnKEI9+jhWqOU4
7Jiti4fyEF1tVOLMRlP+htKsNROEheo3Uq7awVVofKFVyA5hbEzjKKSfpF7CU+xj2kAh51G0pMI7
6fCPbBNNNaVPyVGVWxn6kr8I3BjfIW++3qyXRarKtLOW6yVyK5WtKd7T7B/Pfoo5beEYe++OV0LS
ibFFuwc3vmIG+iiT23cw9zh70/FBdq9yjxf6eK093eOekIeiOtW0+fk+reK+hAlUOwmrXUEFMfGY
vyKFv9qbYV4Lprx/wZPPbOWUn6jxasjx3/zSRMtgcs/Hp2ffEgO8ku64iWACWLTPe59l8KDQm2nM
jMq8BUrLvMOsuN1da3oXbJS6fx5M345kCWEhSzXonZmvqKs6VmrlUBzpnO0Dae/uUXeX2w+08DER
C5W18WxpMIexRccNGIjZ/DlhtdgPfj6LT2Tba0SVLGrRoiEBfHutQqgUDEWzZD6lqPXZdRfN1h21
oeWDHdkVk8kicyJCfDw8deLJAeBRW39+siRu7tM9duoeoV5o4djx83n9P+7Ov+f1UiCorH2RFpJ1
mAhh4d0/8h2qSDnN8WJm9dlfoXeO80rSmFjCjV/8cvDvotrXm9IsQ1+jWpXWYp1xcHR0MYUb1AsJ
7dp6JS6E30ohSvNarw+AtF/nj6nD9HlZS58oKt1S8/NCkTa5LcU2ORwlZV/BQokezaObv9ND24Au
0LqCB2lCwRuM6moVKMR7Wmd2PKdQ5dTv+eb5SzJvNBHtr7OTdKQ6NVNSxU9BhS934iZLkaxURLza
F+cnBNvmmgQg1RylE2i1zsWL2reh1Uk2Z58OreZZgbCjeNUrgv3VSzf3jbYABJFQDybbkjCOOXrm
VEDlv484bfuJoNtS8t4Z8Q7NckcKKNpnfkOvnkBzoQbATvm2wq6DYm5mb6qBOkosaGIuH89LBI6c
6AMyES7E0W8DsElNf7jyT8jolyvPTkbyPJRceY4/GC2KkeFFYYWCSACGoFd2lOEd1fHfgoLx3dCT
FUWzRFXjnlsvNdvT9W7oJ/nOEgO3C1ollplAms8urZpaHbO7r/fuYxkh5oD0+E7c7TvHYbPOeHmb
kg4h7U0IkQvBepoAdkNQBFkkWx6ZiHA5Zq+20PW3RSLcnIkciKNTv2odN9Ao9TaChsfWqa87dXiC
PeWkLQvgMXjrxXFpvu9XApqpVVA88J5ei28yvgftCHUcPCQD847mvPFxCSmjWQjT2PqbOYEq3H72
+K1DLxqYLew1Bjq83m7VKRFAWggYKHgok9BVpSquYGkXd459WIpba8xCKCE8RN6zo5JGLQXImyIG
wgpIpGnZHvx0MmQOkzTfuQ6FkdaT0DUiK3hvOngBUjnT3L1sTwEOCWwvbcQuIFBRBzOw/8V/nmWS
2unIqAO5A5BbdDFuXqkdFL9N8j6SSOzcWpTAgBprLr71aIShwGartX0MftUlUb+dZf/3oVviS1IT
38WjkcRIgykM6ykPj41k2r1g/YX3H34yYBHunsreTXUe1N8xpB2iXmItQF2b1I4b5meCyXdf/aBI
bvVoy2TTO4xLh9offUFljp16hR/SvWXtcSeX0TM5eCdf+6X4I30/eA2imSqrYBxfBm98PCfyQ2Tw
Fh7svCMMSrdwYXk1NE3k1X+O0sp3CQaIk/892ufZfJmh4tFKs3vKXUsA2trZjp6xyljHInhZTzT4
mp5IhdaNJ9AAK/DtkrOnhmprnkRRNkJKkXnlEEgPm2sjlL1vJLSt4c8n+e36+vUkX9ax/Hgs99aD
W6Kv0haV+jUGYKq9X6VIQ+LFQ/ds1AATfdgxqXdqHYaEP7/o1KkNutza6MiwIeWXlHY5+vnMvq2/
fj2zl0VOOOfXWmwGXf2BUB9qNa7lYYZ+372nM+sXjetvl3OSC1VHd88kd34pBFykiyrFTw6GovED
aYGns646553lxGsU2+jcm+imHx1k/CsE8H6Jqtq3I6WprumypeiS/LKVUspIlcpLTjLROfTVHXnE
wTHf7xOq3yhqhae+GDwdY5mNqyk6ash1YghKF35MPwCvdXlAxoPEKAw23PAwdHURLOoSnaweAQVS
A/3zT03QpG+uk541xOMkae/91C28Z8BW/ecH9320+HI1L7NsX2aacc+5GmpmINkZ6WLqQNDdk9B/
XLenEczXA3rZdBVo5bvKuEK+rC23Sn8/vLrpDJY8pF2vCmjNUxpWN+gU0etVXRyyO2jAXQZ0gwGM
4DaDSP9vCjvytwvrv6f/mveqz0wyLnp2mFw0O99VU2TdV4BUzrZUdaQpuC6ksF2pjQjRhUTfSebk
BGBU/XqGLBBq/79xnb/NwBRRM5BsRO9H/9yIf4kj1+qsHNNrRdR6B1aPw3R3c13g+euZ78glApCo
Ntc+Gg6nzI8nZmxD/W10KEBxQkMiG5O7KJxJvcaVO3h2Tr8lo3IzEV8zka/n9zJ6q/JmqAeD8zt2
wWxot9aeNnMe6sjni6Dmwuq5iEAiEfMQm7rjltbGHg6LSBpIxqdyKwZyUb/BuvXVGvA0PQ3WlRqd
3vHt3rpJNii3pgEyTobQ26C89TWIog/n/EGPLO1w+5EgHx+HgkK+t18lb/mcCbx7gKPaJBvJv7Hj
3cDzLft74n2fV0MqHEQboERLYEq7B8pt3QaS1o59zaMGCfyigDVEIiuP9rCDUtTT19rFxZHMkNtg
L9jQCQMkAHO28nMKGnvMYbnptb/DWOamBHXma/MnLMLcfT7QJQ7wZa6kMHt0cHNOni0TtQ+F6msn
PrfY1R1F+mxUe+xiaL39PBu/7bwoEiENSA/KyupLGFUPt30u3ZtVqPKNe1MCudyI62EenCOA4448
TK/tK27aor8/4rfgaIZDUqPsysWVtiKm2mVg1r/ECKmJAX+OGU5GtFRk6GTLVOSXXcUpldKTaMnx
RK5wpqHBZw3wD8hMt8x9HpEjtyK8YfAPvXgshSDwdNkuw0fi/3x3vimNa4qhKBKSRoph6dbL8icb
pyivnpo6zo20W2dJT81ltzzlbfkAHoe4/zirYbaXuzQn/Ox4C3XI6j+fw2em/ue9AM6iaBK9CENH
DvjlXqhSUt32Fz1i309/OOoqwkiPhqcDiqqO9vDLdCY08gApzDd1FckT4b69p8rOAo5QX0OZdqGA
PLUOHriOVLuCXWdihfqE0gpjPEZi85nDTUG2rI76eX73JLrrqCNjG4GDR+rKevsaIYAzKpARP2nj
m+7goJ5UQXJax9fZ8fKm06Y+YflWvEX33eOtjKGFuphf6pYrCIGGOjgKXXpXP/yWAnwTizVN1C1D
VXVdVM3P0PMl9Oln+Xkyhdoc3/xzK21dxqpn2RfvMpK3yMGhWIrOlX9iSRhd0cUPYW6EZC9P1a1D
yz9hpwpscw1ZxWOzWr5L2I3BkbZZK4kf9hGOk1eFqRe96e6+BS52cUKfpKe7mBwswCkMCSZuOrml
LqJMZe9k4RpmizPt4eC3ECbDxI39eMEmsCXs1K7RjjvWXF+QGZGvH/vAFOgD6RjA0d7vAg6bsWzd
VXc/MRrHF9zpG5lC+vo5dR5Csxji1IXEioePV4+QOcakpOzAeGj8A0GUIl+FbClNegtfkTi8Wn6h
BY16wi+FsW+6NxoSwIom4/ph6PpntvLlpp+M/V5Lb7k0hihjioFiBkk0QBzOOowVWLVWiMTLoUMY
RRodBd5L5Qj4qqiBkW8PMFnyB+TNZIdNRF4vjmhWy8iz+UkyVsWZKg8E4Zf583cooTAhUxzSVANJ
vFfQYsrSIx3Q0Rs/xZaujEqBurrlZDVYXE/IZrU5/3m+Ss18/HO+ckBChqIoFhKan02lL/fnIB2q
Kq45oGa0hHvSSWUWNaZYVBqYkYPkDyLEf5GLFMaUS49Wya6uIGPJ+urxl/LYt9f+76m8VsfOx/wQ
mZopjq/pEVWQ1nV/sPPGU2gsxK0nQjZC6+eL/+6ABndbFAndkiK+rCZRfLjdoPqLY/mw0NSNvm89
RTgGUUu0GgW7PYTFnw/4TVeamGgiLqPLanOlL0c8K6mcyOcDNjqPRcpOU6HSeZGeoTCI5iip7UMe
Njo/Mhp/93RTidSzQV+WyzJ6++VM/s7SDVYsg3XC0FFPfS3tWxfzppxKk7RbDG7apjqsFeot0TG4
V2ujMStF7wtDBTWb/Hxg9e+M1JC4dlOTKYIqsvKSYMWHayUJyu0xlohge8+ib00bVfAplTx80GUf
KLSxR0N70pZEO9teAwEe5wMQZ//KvlYOD5J/paVHrV116T8YOaZNeLJnlK9rWpuRKyEtGKFBJwTp
0bthT4sHWu/8aF1S75KESdJN5EV8/2XifrMdN5oCPFLjlorgqf7yaGUhTYrsahXjS4TgnUiWhBjS
YajHAIVMwY8EcLFOGU9/vp3fHha93aY9LbHsWy97PUk8abG+f6CxTm4ZI0yVHAJJBl80jJ+rE5Bd
HqTx+GXifNNqJpZifkJzhuDxl/DuLRY0TQcDMyXPaFkdHcv15yofXdFbQBYA29FW5iJCvj519qHV
j1lDEqceN+6mzy4mDkcgPpZNDn8fyWu0n7HjwiorWSkYIQNQODp81JPfntDfPT4yEkkGj4S0mAEM
nlD4JdSp1h3o3MHKp8rSmOSYhua9fVt/g/a778pvpQ/iq2eOLaSWfn5GqvpXjP3jwK9zzRQKYR/f
onx69QCcuae2EqJ74ysh2/MwCm/e0T5jYQ2BxD26Fy8LBEDbWBK4WRfmSusZyAG2y8OqfcHyWu0g
MzOJes+R2H+Gauc3g5tvxKg4W/RYafexEDGU/7xNcmwIJt/Np7FMK5QO/6PbePw9R3WB+bsTb8AM
Rj2a/alvgfgE/1CEwpuOS5qAHyH6ajS53p/vyRt8nOzdnFFakVoo6yweC7X1HDbJSP6hTvXuqStO
1Olli22qc2nRAsY4JGxA41O2EljiXCmsYdItxsjdO8+bK4PFgwm4MzKQO9dfiu8E3++eEq4+Ij4c
wGnUl+w5LW5WfNCqfCqO7stncOinXWGStKhHU7uLHJbEoGxjpOE86ZVh9OkUbXOVzZudnNhW/Eug
9CP/RIaERBzO6keQCNDOHTibKA5SN9yvICUO1MG9c+ogwLss51TGqBTUI2lU95NF1I7ayGu65/Gz
de9dWxH99N7z3dwlb2WPaEidWMVwuCnxa4u6payhPdIMmBoDhUFxmmQLIAAQhOVx0s379dS8OkYf
kyB5Kk+UUd7Nu6dpMjZDpOY655HZiRbJLJkhvqkuql7au81i7zSJ29pQG+4HyTYaVG0kZ8dnvHhN
p/HUjQNUjgPQyJQv1rIveWpXDsv1fXaf3XrZRHYBgt9n+0keSr8V9j63DX+mKYZOwcCiaUYbj5Xr
z0GJE0B51oVHPlV7R5oyZyceAhmm5ji/OUd7hhCXQwneAWhg0990afhiinkD9m+4WUf3rt5zZGBB
HYHAUnvSgL4PKGNKUzf7sItmcVcNYqcnBw+aQVevdGgButDVbehrvupl7Tt5MAI0SCMTzXGWRP9D
lzvgnysbkgWuD6JtvrF+njBPRzcfVZddBRrm4dZn9wqaqrbHT/ajvDDuCSiQf0KrzmmIhOcTNVTU
4O+NshufWpZ/GYGhwRuKn7KU8CbaRcngITLQ2l3X2GN32BllbIwoWQMn0tHSQUejqaOhT1s42vKK
lyiO47ircD9SBzjX42JfjzbU2WF6dhEjhHGFWDaT6wH2K7dL2rrv5kckNcx2Gn5Au47ndgajGKWJ
UfFhfsC5vNA+BglkOk88LxsnX2R1ZrJEbcMDm9FgZx8e0nyo6KLVv0cZQLBZ8Z7rFJgO1a31p2si
+wPQEY02FF5620dmlyKaxzbVdqjXZKDQGTDq5TcWz/VhfScPXPDZhb4Hqt5g5OGon1B9c3iFRqpw
e1vhzoI2DmIqlNAEWhRjYZrM5M55ux/ki3wB1OqyyPi1o/NzVJc+ieIvY5K9nCk3Zm6WRqXzzzFZ
3dSyrOVHMT3Zy+Uqs1cDibougCdPsteZDe7QHuAC5iDz2zkFFKAFjyqRSwgFfrvdDofDj+HibC9w
HvDuNBcLd/iwGVABHHiozoLTNHcC/gatBWZOfNK8A++0xx/DzOW3H3YA0a4PEyPcDt/e3mN7Fzlz
09tsdgcfdZfRZqPYG5gC4QZr1mC0K8OEeXIPGHb2ZrSJvM0udfr9/m40mi8v9rwz2eF7bHeWVy5p
1/xUbG80ezTajBALtLFFsteCvb7a8zkW8vPlarlcznFHt0tWMPTd//MWOTuOWtibn2+5rn6zhBuq
oeHgI7I6kWP8ecvNsyCpB+1YTNkCwwUGhzFWrx3BfXKmuPHiip1yCnt3s+HgjT2shkTuE0p59ZF0
z12NK4Dzy8RursXAzVXjHc1M90H5+OESUBy1LTqic8FFvHF7ba44CpqfRiXOb/7lip8Ofx9u83nz
hruaI30Unh6YQfPaPcyXnShgROCeYa96EAS7gj1ABMMeTAdrPg6miTsdxM6Am6n5g5Vg50mLq8lR
43b0gC6bDdrFZe3zVKe34pXWa9dfub2ePx34zVjze72ePF8NcluyBxhE2VNISL3BmmO5Na2PdewA
jLezzzHEwOmQRntUqnuVvY39yqbua8f+nvfxlZ+ZIgNkH+wpfwlQLtDh9cEe6A4f0W7zm4+pv5Y4
GGvvJJmgNuSgtuMUPZB6XNeaq/rPkLdsTmoNN5++mHOgPJFhAdFMA3YXQxgCYTOMIXEzjA/Bw37Y
w/F4rLsf22CR2MNDMBz2E7vbJYQFul05CwxoTx6eMtBUGmTJezlCKuHpncvWfV7DQUzt2nvjNxbD
j263WzvYsS+Gi4+PE/OuORDVHiSU9lw8qEVOojmV5v+Cd1vcFhg8BIdgy7k4B2e4YC5SAiH57OJI
MG7OjpJGCzY7b82MfNhb+C1jXpwIy9nBKe+WPmgFR3JmWFrilow3lyPbsg3schyHqv+OyondvNcO
Yv2fbzlcSbbRHh1PjlUHhOl69M8LgsaxF7cdLWJ+I7Hf3vJu5fWxV6Rn89Z4QvOhjcNahYRmFgDv
tdugKJ27M4M+4TfHbY6P/opzcsm6+T8esjb2AUzko/0++3TisN/fuMdv/T6/1Ja8fv9Nafff3hWn
/87Bai+y3wklzexHMcTGLdvd7Sax3fxtZnjZ2eOt/OwISCDQXFYcwW2+uEPvw8X51352dqNdEdJF
a97tjd7f7DYls5RKC87be78MN0VHRZGFmbrHI5uZ2pnPL83Ugl/MWzPbaAYgaMwWfHn1mg7Jxd50
8o7VMr1zEPFOdMI+xT64OxGn+ac9EdwmDuwmIVw3Z1SEo9Fusivt0aa5DOqfnzGKFJa41CQLyEqR
yzWJw9ExHcoMvu4RyjYby4X2BL6SRVEFPsZz+Q1tqH0jlER1FGcsqtiqTkR72QSrSZoYx4tyn/aa
8MMVXuzOqvNPwFl25oq97BCN+SL3ZVMSl/n/xe4VHkF6OV8294sfID44vSYiuTd36S6boN1b9rJm
3Vk1MYT7uOT7V3u1bCI6kr8uwYd5ul4n7mrFz1hgGVZr4slgtVqCebNbA0LBFJ0th0DAejYY1HZr
3GpdnOl2PJ6OW1eHaTv+nBpBa2gHhvPBnN1ut0GL0NIKGNJBEFT2eLwVqE5C+LDHQcD0Cvid1tbe
bgGFO9uh3hoPL86W34c27n1Yju4Ot818bVnOeBhsh+OT84HY/Lh5lcoeNouo6d7DaWvPCbFtcrdb
lsGTMx5z4CAY8sZfXnLL0bfN0klYuxJ7+Gf8z9J5dfj6+PN7073HXpPvXRxOtxt43X73rZmdAUGk
37W79sPpL7rNDHx7+5yKgGKYxp7TLJd9Zki/7Tnt2Ww2mTTjaLdjCaUWyvIbbjS3sDsMpYhhaBvD
z5GHbTxAEGbHpBl4M8TK7FmfqTdrz2I7bH/+E9vtdv/GHJ61vTaz0pu1m1dPgt3JbTP7Rs143jC5
+A1Cjb0bRc5mNI+D0ciZ7Caj3Yhlz3B3HLW0P3+UljaKwh5QSDscbc5BYY/mnFmn+cJ8zuTg/6zt
I1b3+RLjGAe3+mZhR9wXw55mFW0+cUZHZ/RL4VEVmzH+mj4x9CUDEr2iUBD7cy0vn0Ucx9fDfXrz
l4gYt6AQBOeWHuAz1Xp0q67U3XekLprnXj01fMmVvbwve6RzoepQN2Y4N+8ry2YcN0t57jUzyb51
iRysws30+N9vL5tFuvkJMcg+p1Azm5rFf46eOw28JlNQA7RI+Z8Qyr0538m8zOvcfaEzv/vIAnvM
wKK5PSB7nIyKVD96n1cDVPaJS6AJyYFM7nUTxXrLVZNKSL7I/kRyqeO1UEXhjcz482NzBayR6zU5
AdgXb1W5lav4Te5AbYuzRpDZ5VKaLyC06OVz0Vk1q77skGUqPp0Vr5nlh7DJEviMV8ucJvUUxvfO
vXPrpKh04R+y7+EcGsL0YHHLXIPlClDhBJdOh+TxY7tFf4C1cIwT9t4enj+nRjMFm9kSdCunC6m7
WQ8/Ft030/ZEv9/tNgkrBNVGG4g1ii1H60Cv++blLorjNq/68cESCekopIfrbHV3a06bMIDsloM2
Hx8xVtxeAub6dmh5bP6Z59S63aHlbAHos+7T1XCgDzrqIHNF3m9wxZtDYNfiG4HoX1sorYHCchu7
95QlMP1cARFO8pQZtHa9UwV3lkQ4h47Guwh4kq2OEAjo4wlB7V2G6Ke7+CczsaU27e4ByL7PtRwI
AikFuxZ+BZLwsHntZsn8Z2HFy8k/rk54C4WYlEzS4OCzqLHaQAmIvAJh8H/epLccG3Rjk0fQr229
j2tXq/lKHAj+zxmxpHyXEVPLwiHSUtAV1F5WklI0irgu9HyaAarAvyHp55QQzo787BXtvJ2zRnel
iXpoqSNAryfaRyP91F4q4KSR0Fjy4d6KS3K825v8ftj7OnwI6jb2sy86FgOO1JRMrskg40nUqpF9
Ow8wD25XnZqpirEHcyMQ+tndjemu3romfawPajmF6upvKKWIRJU18v0+8EMShlTAHBAs/5jVtaB6
G52drEWT2qC8EmqoimHgO5ct+ym5QuQ90TBrPlMHxkgdPJdF2cnBk3F1g0YeQPNha5L0sDsElHhg
/W8eh9HSWgpv17DZ98OVHkiTlCVWCMUVfsxLZRLNlGHqpg9PHz/lQYZ2EOKAw1h1EQz6HXr8ycH6
M9CxR0SEgj6UBCDmtQWl66dbfXtQWAJQWIH1NduoLWR9BblJpXMEOkXxqB0D6LtgyeFad/vClNf6
KnWmW3D7dDm8nof4uC7o2J0nsTBVZ0k0Quf8PSPEbA10rHAbgFcLfzrzcgg3RRnuMSMo0eFziANJ
+HyLSSsfbXQRUI1HZ8fNuxF9VTzukVMPDx+Z/+yW3WxjtcvBeYUqkjvXQeNZUwwNKKs0C8HZIRXZ
bXYoPLcAu1BaQS7Ma3I+8itKXFRhwOE0i9XNoccdXvgXPjnZ8N0B9MVcpJPY1kN5gYnXAuHmtgx6
dcAG/jIwEBdY3Z493S9ZHyfHkI71pzTH57/nS+dYj+qMRq59upMEluE/74kTt5vUjh0falxNJufp
nuDffR43PIVQIILrs33umHT09lsBabBfhUbEv1toPF/2qroK4VA2P+sEH+/jQ7LP//u/pP+Tn+pb
bEZ5zkImhJiEAY3v3tyiXTp3N2ndWofw3rq3zsOsn1GPa7Q9762ojVWbD3EqKIMikEIQvR4j2pfs
ZlsFbdQvZllQbhPyr8RvtlBAd8hktiQ4bJk+ED21z+9NNEQp/9qSfYu4VnsiJD3GMG9N+KPZ7R9D
ZZ6Oi2nt5byj4cc24OriEmDrPilI83QIay7PKpBDMul2Gea8XcNfQ9Vf3TbG/ifqHeS7Ron5Ze+e
PMtUTR9yDWnaeeRKO4dJIqb9A3iqkzC+PNu6gXvxng50Nb/Q4JeSkfD4MHTkPxEzL41Qrast+gA/
R9C/shDOCvykLhrA31XxEyL85eGZ2i2pj+XxOVaL8V2n/1R+mMAGDmierX/t1nx3C1TZJFibUDX5
+GfKk9eiVdWCUI1vEQYZyGUUV9NXlb6olk6RSj1F7pni+ucL/GuBaC4QxoMmmRJMbL0pe3+5wFsR
V2Vy5ZhRObiZ0NjntztOk4rziH5J6X470ktCJxRH08jvRjXeF+OInCX+iBNPymdRPf75kr57Zgb2
kjTJ6V9KrzwovZBL1NHlanxHgwx8FbDnZ7XMhd5JfY9Y6X8+2mci+kf85g5+PdxLi+1mPNTnWS+x
vLmvn8jKKdXumcgYnOCYDn5yezxDZaFRfgA4f05ITOraFVB9eJoro5yaxfAMquBYHVpHCUPu0rRL
aKRX1Gtv5f/HYP56pi9TLL0VRlZCIRjLaLsB1xcFTzMFO8MQguLERfyFGiv/1UR+uTPNiPgyts5Z
VpSGXFfjnM4BXpZJ8ezq9cxMom1165wiHASrjG56jHklSt5PiufcCgMF81RHmE8JmOqxcOpkdT7R
DkKQHX4bKn8Db19O8WXKSXoVV/lZ/Gf4V0dABIgPrZibzl7UoUn3SmNLoRvB519GTVP9/WvU0EgT
Ndg+Ij3HP+/NUTrod1m6VmMletdQsBSa/meaoDhyS7aPM8gfaYJem1xvuQlC3ZHRjDqZMe4Z7VFE
q6EvXlsphNWPn8/ruxBkNtOGaCqplv4yRJL0WGbG5VyNH0LvJrxX2izR2ydlrnOKyAtp1i9BQW5e
8OU+0C2UCPiMTANU8J/34XSydDW2Yu5Dfuw9Don9UCHm0twqbwjkIUTyPKe47Da9j3sqOZUKrmiP
LNZxeQUs1OQ2wuxomBiHZqiUIWplCBhG3G1pdshOgMOM1sEwfqntfzfleWoKp6zgGmdozcP9MrD3
xuVqxnpejqOiizWFpgendnYlRtu1aAfJQumdKD4tu/h6u3rkonEsXDFaffQOfoY7Ubb4+aH9DWxv
PFS/nM9LEC8t9WQ+7o9yLC0VOkWFU6NIhvWnDXK0Zh9ch7dySDaORgqVqwO4rGnaX9BoWrPZ8x5o
7NyCI/sCKsBpy/wlHH/ykl4e8R9n9xL44+flkZ9izm5u9gx2pdbTx3lNv/bxgMI74AoSf4H3u5aG
BV7JoxgvFvq8FEEvwXl9xWll8gDjM5K7+2FNCSWUl8dwBxQ1PPkFXWGqi4+RuSRRkbHnrAGM0TA3
P5DBJSGkwgNQBKY7CReCS9BO6DD90hv+bCv8fYFMGAmTYUuSX+byTVTS8+XAcMieTY+pSpwbjfGz
l80L8J5oqVBlFj16eMlEWutOhiXb2xVz6HY0jaD6d66tIc5kJqXpYfR2T8K74csInbArnoKTpRW2
HxhcZYq8u2pvkzADBYldGLakk2ObKSNQYQa5Xc73qNOvfxlbnw39n67upfGtCclpXz5v5RipHqR4
+nkB+hENFmyID24GQhv6y4F8pbCzFeoQRR2Itc1zrXE17uNNUFFFz7YgN1P2nxki2+6hHYXXHsWa
wcM/ThGrXFsLdX5BcgBpssAg0L1XXRqfV0T1rIU43/fN4LisGJrwrPZ2ws59/FjW/mMaUyFGJwrV
WfakMQCK46xwZOS6CzQraIBnowe9ktp5nMbFKjo41+TioTn10IPLtoQm/wyKnszvzuia15fGtb7u
3EJqCKktnEPoSxooXdTsNLdcG3Mwi1vU/nCeoVbipYluP+bAVbS2fnFMM7yPowWGCGQb6z4UIRy6
HcbrrZ+9VZ7So2fbaM/bWHR2MOdGQMu/B/i0V4EVPBaLxbGPUeLgMEC63k6RLxre7WMfkf5xAb2Y
VjSFju0M9Wa+QA2DCsvmProOkpk5WlKpazq0DAvTNyhodC9U0ke6B8k4b8xYj2OCQuUJQ3DgiGx6
KT3xqiExozrVMWg84baGK10eYKCW9HV27X7Ohm3v7E02AzGAg3QLqB1VL78ESepjJomgGEV3uIGd
h/jLdIJh9/eaQMD4dz69hNfKLK1L41k0lgYp0FUYV/BKe1cdL4pyZqGl0acDrjqHdzNIp1eGTU/1
irm5er7fBtmM7vclNFRHnEHg+ihTH8mK8jo+qni5d0p2vgzczt5jDyyyFb5izcENxgedPewJo+XW
fb3fOwl+VHu73CoHbGTc0wh/qoPpQd/o0GSaVG4xOq3u2uDyRObRjgfsoy9dLBRcTDrLRnma0gYa
WYD9oTyt4wdMMgXm5HkkVwGmgFiqAZI5AuAQ1f8h7MyWFNW2NfxERiAK6C19I9iipjdGYqZII6JI
59Pvj7o6u9aJvW5WVFTlMhEmc47xj7/Rha/UnOMl8OdTUOwpD7eJpqtJVEZvEHkmsse7tWoIntam
C2LS7jpkChTCZDhbacyJCH/fD+/OxCDVrKCUVOmbJ0SRzNRJY5SiWRg95kLtFlNPDXot7tDqaBlv
X/iwjGG8axhV1vCmtSYY6d1y5JAqov+MOYHBoTfYN6Bgt0arBHNxFEG/I0fczL9qNyn1it13Db1u
PfLiLVCaM9aIlMevE3BrpN+5rWQv6DPvygYFiFDqae4lOHf1L6trbV6UG7OkluYyNhVQ7+ZEt6OS
Zamz0w0rbzW3yAV3SxQyyFOkpdRbJWG6KyK7ZS3P9JooRI0/jlOdjMnRv4yTx//Uf3KsjqEGE7PE
NGb8t5/y5JnhEJ/f242g5StGuANPkJBpvbkZdPEvysJ1XAC1MhtedC8YIbdtpcYbRP/s3trH7MBs
Jzr+67oAnSxHGIuhr0kazgwA1hBm+jhBJddp2dwrUdf0ygGnTuiMkzdUwLDbPplGSvGieRrNtpQt
+RXW+V4oSbqAg5xpr+3zFTbln2i9Z+olLnkLI6PHxCyoYuNWeI2de021mC2FuT+fBdixEkv1suNd
9oPjpnDsa+vrxs4tFfr4GwpHQY1354/lfrK/m4wT2T6SHbkb3wPnWxR0OJYc2UjTZ14tmFiDzpAK
DRGNmYqVmhC9TyzIYRMJRYhGZshOJ2tCVEdc3UC1qbRY9mHxNWGRWRVpgYlXle4jbdWOFPJ6ic6z
0MZO6sbYvziyGJYMyRc3aCAwj7CpUdNw1ly71GIsyGtGKMEBGPWjn493oNaJ+r+Pvv/35PujVGAM
ASdw/Ne5XkzTEvYzWes3OBxzyDpasoG39iuygyinBmLi3X+BI1KO9vg0qgNDVu0pYT+cCOsXVquS
LnQ/vewqC2YOxhwD//99iX8u4b8PZyYkKPnQdUBh/0f73smvIh/ncr2JBYceU6qDStymkHlS2cyz
PUPge3r8l9/5z/6a30kKJuU6wCWg8n9Xv/Nc6c+tNIHKmjyX+bSy6jm0fmSm7U9Gkmpye1GXwfNs
9/W5Nj+oillbUknUztNrZnM1ezhVO/2Xmnz8z0aC7gGOKyz18aAe++thtehgn1VcvDFZ0cVu7gg0
TLVMyvrIBHAYPQmjLY4iPfg7mxLNCKY8xwGtzY3+Zv0rV/0PxvDXcyG5COLPhDhPqMx/3aNx/nk+
5+P0vYlfEyqWLr58JhSESrP4kP70Emtn/pmtJmViP+cNf18az9dTezRnezyp/22RDOfl3xcjTwfS
sQQxBpjtrwf2mp3jKhseGAOk6XfpwIZCdcRrrr3Rif3La/NHP/rXr2PWgL6IpOKZBP/3v39dRpZ2
l3Wv90bA4g5rfmHRTe0x6h0sKgp7/o1D5h0W4+S7WKfQmv5tfD75Z/lA6fB/fv9f/QYE31uGm8d7
g99QD5OWDKmeCV2CPnBxxhiWKKto8tmk6Vcfs+s4hDVyMr8hC2W7sX8WjfcmMwmgGfu9oM+6fSX8
3OpLfTY5b+aJ/r/fJqJj/9lzc70iveQUt3AJ4vtf9yufd7JQ39+b2Wvx6E+z1BZvS4lgXdyykMkR
oRz0kB0EMwlzEwdlbbIsHLqm5OafXpSoiTH/LMTWLgU9vgf5cn5WSV1TP6JmitgL1prwbeJx5/hZ
YQnhmGNJctprSSBDje2m/saubMUH9pxZnT11G6IcYHlty9iYBpmJg+/0QT0VVO5zn/qdFNxiZ5Ja
2YGM1A4biaZevlP9/DvPzIlZa9jig+VMraZUMVN942+MQUCsVaee4alkIG9+YCjjEAyBmXTfIdLT
GGt0+Gxg0xiOd6jCKysLXiZhfz7URsWcKCDk2Qc9OOxfXOYqTVmhkRJVvlJNMIM2hv1UDL45nDtr
/Msm2JGLLoYLxpnPSXcjL0XT5IycG5LqVrvv+4HvV/7KYZ2YJfMJv3CnQRE89N57RA/6tMwatUY7
SI5wSNR9p78WKLII1iVe7bOUO2P4aJbXpLW4P0J7TUZe0buzs/7klGz9d7MU4DqedTxu4326Y6ID
ZC/TXmuv1hSkgOO7r76n9DiQm6uwxVCPeOn25k70WtZM1iq1No0xder+hbiIGld2YhdV8WqijyP8
f+Vfc355MPw2wWVyRldknUHp8X1A84p+c2LeCvP2NbncSvURSuQlaM1ES4z8kHgTMw46ekUPM5Nh
NvMym5+CSNyAUutl8iBoxFg+n0GQPXrpsz2k7fEOFCbJBiHz5zBdfVzoSUbiMXMOM2Nu5tvZiohO
fbaY2A+X2rb9fYZ8DOlP+GRwJtJQbKGuBs94+PPoPUgBSEvF0RUzAKXCXnAQqfHeqTF9VT1crMS0
jqLZPAN0HfGM3ICJmvFGxLBS0SucF7AqBwuDTAUR8YsqoqbRwsQOhpXM8HIGUbs41h73p40ofAn7
ECM0a0NOi7yJD82xv87calP5s68RLi9vdbZqovsa1vTqhSk5Z/n17BbLOT6oBVFA2akPaRYrpubp
d/FN7xcIR8m/Hd5REp6/IGAP0rnwvex2g2EMga7QDRK1POK9DHV7tKmsuWneVrnTQaD4mnro5PzS
qh0jISt2oPN/DMkdrwkjO2+FYxGUAVuBx5XL9Atf0Lcnu3wxWxNH3l6r63zxJHWm3ZIu5fUHCi5l
R2G0fPnV9rm672AmzQBKOr89QLWtInCC/JS61bLYUMFlTn/MvX4FFf0VfSIJsixUM+zzME3l92AB
bc9Pr31WqhWgFiEzOHdQ4DD+96VuKBQ/MP1ktUa/jv8jVrVzqkReTwTKs4twvENWHNxwWv762sCJ
xy/yWnwXAeFex9ajSmwbEzSGgd00wpC1y6zpIfffJ0z7YpLSt/GxOCEyp4nNF9k+uT4AAW4+twJi
eTDa90vxeF/Rlcbq5IsikY/gFaf54TSDTTz/URavC7d/govPTR820kvB3uE892SZltSUyX60qKIW
lRAMq6/ceboYHC6ai3DqVojPKUHrqOO9auGR5hA38VpfCJs8HMO3UMwUiiHmhH9CYq7Y3zyvs9Pn
WPAT6ZqJ4nV27a/PgJTP34pui64p6r/E1Tgae7GjuJgBuIonfBVet55vQH5IcMe67qOKhGD8Pv04
lL8SW9lNhkc+Xgm8+5Mos5/2c5st5YBruoXQWIxy6b+cudP4z+V9ew56692q47Epfd3COrqtC1/2
Cdoo1lTn5em2xlYjmaECV/FOSQErD7z4dTSXNMZaH/bZUr1H90Nr19poOwJ/hnS9axzzhQeyLhzQ
prCUHcTSx3hT8crr/Mt5fyLJwvFbY7b3x5gstDNtf4ZwUqzEUMABp7YH1sxcJffTQwm0KENFF7Dt
ZZndA44JbwK/JeLbhZWZ+csYpZt8SsxqW4SSMxT8z2/4PfBYAC/9fDdbC4SLLT/O0yK6yTRldwKl
2Ug2sQIFfraCB3ShnJoQi0q8pcaWEZDk5mab0pxZean67ffR54hS5Y6Q54TLeoSdGgmaD8UeZS18
AxVjMr0/QAGENfPwiUVzeLW8N90declsHBaM3z0O7KpyBN2bhhU0TwddrnqHHrQWv2fkgNvT7QMq
j09OtAs69oBkz4YNvYa7YUyieF35xCIQJ6em5nSHXWr6VtsVHO/xYE+N2TXQCtxDUtrW5be8iAkL
hwg8uLiq0/1D0u/f7JJG7nVkxcLHf++r3Wgdso3uV/UiBaEikByETvKwXky8umenpkkp7IcT0h6O
e71x458DOoRst2tNcKwxRH6/8zhHBW0EdbDaf6DykTig4OGp85/p7i2GtI7u3X78xl5zuMcqAgvT
F7W5l8TLyBe0/XWMQVYJevW2DJgyuOKs2KFrXVKMidOPDRbcTEMyAwEBBAJOpaMA2eXOZ9u7rF+c
oPcF5OSOG3jWI7MHOMUQWxmEfuPF+YsH/l7wuqB83iQBnUZtPa3IlK06GE6FSu3x0Qbk0W/8PFRS
lWuiyZwFszWte9gg392OEXk0qoGrt9rbMexVXRzwO0LoiWVU5YhVEOuQVSySoDBQ1F7WuNDSUDyN
thOIevCpWneuUz3IvqQneAZ4Iie8+Xjoe74HGXewLFSzdOjxC66rnBK7DvsqfMGOUcL49EHvH3GT
KRrcqYZLJic54mpqniGgLI3a49mebG6wEgbvnBbaWfIwCKlc4+VYRIWtWCCAh1zn8Lz78u6jUMkP
977GeWzH+38OwGhbTww4OHdJkHBDKSNme/Kz7A8FxGrkJ5C1UOyWh/Ny1dl4ny+Kn/Na4KETR1M6
ywm8g3IZr1GlgEUw1oQUEDuxaJZR21sguBv4N/vJcv9Orf0jIp2FxEQZrADyiX+aTdVymfwWetKp
S5aTm8PKTAzdEaCJkC1Nz6ylSFnwsDvrl2GRFMGKQIFg+sXpKQ4se5ecEb4eP06NgdenekmBsnS+
ZXMZLRVTNydQjjaDGd2ZjfnjDWlAjQl6R7KRWh4SX/yZuAKTjbONSz9xXKDNnLvYLPFa6I64Hptz
6PWxMdHN2qBbtcXNzeEkuDlY36vJtVhMjS5CibGFWz5VI/a26OONsJ+LUNk8N8vXNgsSO1kLBLjr
8NciJahwT84Mmt0ZDxxoQ1NghoGOmGkAeHepkKsNIK00trYGl5aqWv793mjBl/XFy3XFqrzWS3sk
QShXtOlIFZ3xCWNazjpIGudl+LFid+49NpQZ5JTKg8t5toh3VFD4az50GOafdQXUywe3ZmJUbNZZ
vOTKcWA+1DgFQmEmI29qTUrog/vHnjVsXXEauEzXVE7Gw0M5xYI7QYF5qMvURM3erjvv7san+HcM
U9xie2j08zenpqIsUu3GQwLUbOzxsYehnK6IozUJj3yLarMYUZVdBa3UeckKbc9AClIpYWpqFrDX
Wp+Xft7ULkc02TXUSuDiRreQbPSCWkkhFdGCvK0yeJojR4LABxllZLmJLkDl1FVbxgG2sls33pQD
f2bJxnpGz6Wow7mk8Bk/A7qrvvQHAiaRZVXoL4ccYN2cui+ceo7jozJW6Y4ylQEBu+ttRfF5SneV
O9qV5XJHOpNGT9J+K+afAZpI78iOw7dqRKBH7CTsEXuwm9l3aOeCi83/XAcFo4z0haC9Uj/2SAv4
6pRN0p7efnItAADg+tf6tlx/M257gsSzab0NkYSXmSaY5D1n7JjJ9qEbz8VqtoqNTwDsW1zll12b
07maCraoGxNibXO1drrMGH2RKnREO4T2oNXfVn8YYDtBZ2cvwrtp8JH3bQVO+ks4+DmsDvDtVkPl
Eoy3dAHggevU6Bea4tM8mpymsabJOaS5m8FFzNSLYsmmBvhssZyL0/wrM6E8rqlTuU4YDqsnxMZ9
u08dJNpfdA2q3xu3Razj1buTNd7ZlznX98NzXtJ9rmuP/FT+V654dUfYhSTwxtpRFgnJtPZbx2nm
yGd8zPeOpiezfdx2z4hJcNJ7LdvvGm8n1CcVMvhtBoV30wc0RmwB9ZpN9WZBV29/JdNHJaAssOp6
sNECJbeIwHwgvKnxPu4ZrmA+r/1IS1rjyJeO3YTY+BX9BNpVjp+zhc8E2XHfioLenhQUDVAcwz/9
DfkM2Qwe3k9ioiiHYka/8HHdpyUt7kF1Yst6/FJN7DlKmOycx8ZNDeZhvHq5wgGYKfs5D7mRGZnz
jZlLephASMy0x4dUgk7S4Bk+jZ+3yZPiLYQbNjWm4VLSX3DrXKNmEoLixSjX+aleAm7NYNpPwTSG
syDz07Px5mbjWxZeYogVg5bl9dHLmfm8dBoh0I0twcpLHRx9KlWT6F2BgHUNq3uRNfs0O4N/X8CA
1T8MvxwAVeeltzaztqUYtB6mtByH812hVUugVmcESWxQtTBrKHJLxlIeKbKh9+ZnfY8tDIdlBBh0
zpML9Vcwtap9ffJP9Ql6aGqmTGpFQ3aQgoukaa9GIXNopAFx2LjpNwm0Bz628efua99yGC+lQ2dz
7hk3j3k6Ip5LvEPl6cJdtkKGElObHiXEjQAZziumHHKfi5CT3cc0YD/HzZBvy8BoMEoxCI0qNjAH
XAN28CsiVIv7qmrPhTH7bEq/HkbG43A7X701/JYmELgPDSPjMNEUNsyffqWsR9eZSuiZY/W8J3eQ
ag7uNeaXwoHoPf7pd65js0trByVvWarTod0Za0ylfiFoPkjZgRfNYMZiRjIhfVBTtR6261J77ech
BkBMjfjyV7aMfCMsZM8IbpkRapCbB3kot7ugAhqOM/W1k46JnVKaApZM2CSxnETG9qSU6tfz5XKo
jihMK7a9t3m2OhSZ2yaqQHmkIFnflpRlZ72wRxObEII/ZpqJnl2e23grbwrel1jnZQk1iXQ0DQMl
oiKXcHaa6GO991ChD3NqNc0SjxzkaDu3j62oqrCmVyVXuJw6+R0TPTgjDf/haT2pvIz5prDzoLOM
VbVgq8kDZQ+hk2RHJFDRsL4eJbTQ4vv654ZZeURi4jig6Ci954LcHc5NauTfZv9GTTVatAcYijwF
wWTh72B9aBLjsINAYoxahryC66nGxpBday/uVZJNOPiprd3vt8ECSi1C1DCQW922ME0XmVX/wo5g
naX2eJNCfR7xtuF9ioucmVuoBe2hPiZQBO86pJJue1Dt6TGNEo3Tfaa6b1pQw7DuC1wgnZuqBc9t
kekFdSdPjY7Kuxnf2gecDeet3uwOwrKmKQ21IDsKMzUlINJANTK2OqNZG3nw9m+lienlZ8vxp53V
Ec3yDtiM4gafI3VgQPCd2BuKkHblkA47XReqdm9eqt/mrZ7NPOCWqdp9l1ww34k1Y8X7YxYBtRFC
bMkZfWEqt6BwUrQ0KOnt653s3U7tCLuB4RUPe7M2+SSyjWYDH6G9EdCinQ8WJ1C1TYZ5zIPTuDap
sdiOlqLu8n/MfNLPnyvAKI6cYOrP9W+NmKjg7CA3UN35Kjc0SqLvPEe5P7x8cPRIrOZYybYTQ9m/
fHKW4Mab7RLLWTRkkGdIfSqsz0qIsuNtDa422Ylrj5EMKo9FjYrijkiS5fCCZ3FDYDjzpy5hdZS0
jdMbNI+NPtNuvxJVBkXcitOexJHH8No0l6UJkBf9qW4AVrTCqq69JVwTBUzJXH7eqn/KDHLNf6i0
dYBUwTprE1VwZ6S4q+PlXPfgMFS2hGK/OlUBqZK+KVOuMLzrEfhmxlmPaVd9IMrz6cz8Wk+5pm6J
5CQwTRaU/Jus5w1dsoi08+Nka1wmObCQmbJ/VbDtAY/GUabdZjSsuvNhWPoxK5WBU0KFmnscsz3H
PDG4unJgRJ6pJjUQ2rRYy7ZgX4cPRCC/2w/n++OKysf2OpykqAGmhnkPBL8ijOHJJtHooAGC9Vng
O6A1q2f4psIhxfwP8GgmwYsX9CvFPfZpvZbJ+uzw79gAYq823yQnUhHA9TTc2LUX7UPE/0DkqPah
efHfC8Up/Vs4vuBXA1ZDj0jhb+2rb7YtKt8BhMxDIYiXPEw7os9r/XunthYnRGIw0R9VtOPmYw+r
ybzjEbls+CnZ4varivdGRaGZoyXkSpq3U7oeddYAEJvKz80BcIYMUIVPl92XK/R5CpMVdwIlCQBG
sxvaY5dWRbn80a4vtjOzpx3HIgAshQUzMQt9ul/ev/cwAgAzTfPDjWTTj9lKyDIzOX8FDGQAJKhb
9viJndH/rMm28mWDndhKcQ7oALdfvCQa7sUGHaIz9Gwg2qOXk656QFvtzK6oJT8TOBnHbMkQH4Hs
YqIJtKfD2ftwHpdfWeUvPAGxikNHqodoU7h5+F4YqDyXk9Xn503xL9YM0W9bhKMWCFpnCM7If67q
Qx9JX9wCCvN1sSMtUZ+a911rP4wZ2ibmk95tQ0MLYgCPobBFMzOL31nAV+XkJOkVlPi9gQBeaeMV
dq4b5rjJWGO2a7BFPkzOVB891LIGJxmckrnILbjsDDCXuuyaIA3hOeVbxbtBdkiMZhVvyCN+AFSc
IB/EF4ADjDtK7YtOhRAxdV9oIeAiFgbwi0CYAeSZedCzJafcw36/c4v9C6XwDHBTsM/B+Cf3SzL/
LrT8zMy1zk8DHBkQgSQULbtH5fAvWM8alWJfpOAL4J0DkV+KawCtjBilarZstzG+vsGw0W3vHjsI
N2zYoySk0qviSrWS/AqkJ+abD2DqHWfmFEvisZHpbzaW4ACJIzG44HJsdDSv7C8MYo4fB2YptfFl
DJBEDXCgPvYaP//1Zhuqrc6s95WFk1vTmO2gAdjku+dG/P0corMDFssGfXsZiQ38c9vSE1Iy8jY8
9yTKPtXLTR8HhBQYyvXm4t7MUWOIRKuIBosdawp4OvoMtx/EwW94gfpZFY8hQp4Nhg8LVuWqgzWE
0JivspDB2CY69Y5iZ6jUIeMhfwZ+qmAQClv2Ag+VllovGJoeWnhnX9yg0Rp/D7ReigbCwcEL2MGP
+dDc/DqYXZ+bdPmm3sj8mpXEpmZzm3cxAeLH1nmt51h5k3I39BvMFWgENXggFmDlOnXnXy2nKJFD
JoAV9Dm+vAKsRDH30AUvpb1h72VVoKo/G9NDHQ2+YPa00mSPnD7zblRMGAx50V/6r5cxBkygUOnN
djeiIBmtyVC17l5sUhluX3vqRbZLahZ1IJ3AKxTMwpbczgI3f3o0ixBlmHVhGfKCoPJxuaGQWoba
PA0lHQZKjcOzIf2WwwMR/CdElg2rZYqfNXgzMLUvmKSjEmeMGWxjU+EZlC6X+OvxJbn88vCGCmNo
D9VLF12UgXoBL2xzd2a8pCEkrd4Lm4HcgdGFyw7AhVGBZzh9OvizPnjo/Y2/oPu+4CKMA8OUdptX
qHxoqDzCmSUiNxnA5GiKbrrQpjRipVNz72ZY9XArUvtB5LDxmFlKqFjaymTpBfPNKmnULzfbEtXL
tjDVE1Ffcaixsa/Qxx1HPOazjmJo3VnnJWKlw3PbRvfVeAMQD6JB7YC9Ac3IIg0Y0ihewWI5DB+U
BhKsdwgTmOV26mXY7lbieeAUjRYueE8gMdEwYPcxpngQ9gNkzcZ8mEVPB4/57XQxONBqkms13tyb
gd0tzquXx3GtaLKablhqTXApv5lv0D6B1R1BGL23RmgAJLxplEMUHG1p/1MjgXXiizpqMzYaFhi0
FdZ1Q7+IThAdu1fgrMjuWrAwYCBbCfv+hD9SsvLyMxgJI4n8UR2XuFViymicXhAcqYcoUEPCh9SB
mlIYI+uuv/eFBRCK34wH28p5DJAoUsCBLXQgY8khJ93J1FkQo8p/OLH5zHVESYQookfjKOX5+ilu
Qwr+d0MPzbiumYLA6LQdohDNRe9zKujlgIvi7VCjsHH8UqVUh/jtMfn4atf5r7ITmuu+XMSb/WhV
dtzE+cDFgbD8UG+eHHF6QW76TtjJKGJkC7lyJIcTBFdohngK0nbEM3VyBEFMe+gVFHUC+BEvb4sZ
EU4RhCzOc/2Jk+RXmQ+HYbp4ftOHhX/ADZqU3Ok5KRntPLTG516ab50ZQ/ENTgWWislT5cx4RkcW
80OlgYkj5QIYbwlg0hGlhN1BqFK2CVHUqrTLLew7cSCq93xj6vjVzWDO8Sbv3nz/5hrUG48Fc+Mi
s217UHbrxMzXPdLm0SpfDxshBCLG3END3hlh9jKAUlWWO6Np3tJ173WxNp2b4t3nmdMQMyItF29J
Lwn/3Ij7YUuncPD2xHIMhzAYtJ7vSrAd1KGVjstNUDX6O/uKsRk54BEU08icTWiC9Ufthz2eo/VO
j2fO3MeaEoNpt/3xJBsDX4aZCN/QcsFl0GN3Kmvtplu86sG2/MYsN5oc3lRA2ffsROSNNQ8JMNFe
Pxy7CvEPBAbs769LUxkRZTJKyo9GWHcNWMtqa63nXffIn8HESDo+ceL/LAUjDtIFstSGyc3p/luh
LxhSD+LNm7pD1tNfFuFowWCC3nNorR3eLSwvMdxhGGmAfMBCpuxQ25zaGS7b5LCEmheKHApTOKta
ss7NETTAQiV2M33YbWYJ8wWOSQLl1oFB2Z1ulu9jwKDkFAIkCngEdnnWreny7i8pxhYzCzYHHkta
YgOpAlxSRiFGtBhMhOefnJ/JIKiZ5apZcjMZmGjPtUR9AeMFaOxYAiW01tkq9RtlmXi9HR83d24O
vGyO2fOABDJgP+DxsZwEHK2889awjc2DZ9jdmMKIRIPu4SzDfONXqbm1n7rEi+nY4MRYAOiyVQ2W
hB+HtTsyqT7x13W5ks5WDg/tUl9uPLnf4cLnNkYZ1nQtXB92TsGKWdj6Y2NynvK2M0No2FGSAGkn
rYECTjoN7z6opA4ZmJEGFmqObMju1CCVyog3PfeOSbuNzTM4lNC7xfZ5AwTVcIySYWLHRkIXIn80
Jg7idfoi59fI8eYQo9qduugFDjAMeYCyQ+EyNpVFG+3rfUNFx40eYHZTEdEajg8R0z4NcMgi1BIf
DUmPSUR5YkmiwWx9TnUeuweD1qJJC25I2FujPApkH/A0dVAxbJraNdVzvX/NzTkpJBqjBhoxKj3l
zx0tLpIawV9cJtyjblUrgKi5m/vitaYt3aer6OFHKC6Yd0MKmXQUhjdo21OOfMqtI2dfHwD6S+gs
l/ycpI+chrAwFVGoPdq+nAiSsN//xDigEK0xzDR3dTQy0e/vhRAPGrMiyHzNg0tYR0xUzbn38SYE
dFswbvdTFM4wJyy296lWgIM2rmKhbx9YOmNTXDMBY8RDndLjVf/yql9eZGiBDMmXPSF15lkyywWW
Ymtypt2RqkTzi8hmyJtYHGf+2GGSvynWpQ5Ayxr7sLqrZe3U2Jdw3Ok/L64T74A7bWVLXbpCNT4z
6Ms6fFPYy2uXuMEToL6F0RlIZXNh1mqir55hLRiN7SS4e9lHBwSnA5LxITNG+oMcXmvZHagrZdwd
gO3ITtduu+QFtviB7zw8m9oAG2bLbKnQbvdhK2EFVQw+8J7TEPSTsr1nqtAwxz5+Vv2Vw/PrwTBH
1MbUNB8995h0DrR9UziBjT+uY+bAMd9pfPwpGNOshtFaCglfzX/Ymvz3tvEqk9OciWxrKRc4eu54
NzlOnHwQxwYcFDLnm3CtVGTMkocAgV+56ne9vU/gIEJNmOnzpQTWRgp5iUpCw8c5D2lw4fJjmwak
YL6D86HhwQ3zMLjKr6HQ7z3QaR3qD0QJXwTI4SD2iEKg6lPHINTmvvu6KY74MDCLI5W5PP5M7167
xkNM3sxX0s97wtM25cpjbDzyBInbNwtlGsl1SnXdruEVgKvi8v4tG4QnAjcXbGZAKcyg5fU+1l+X
jykylZIYCIws5Qtq87QxOYRSMKfWgEadbbmgz6outapnocxt5cL0YgIrWbsH0321znBMHtg9p5Zc
oLc9QW8fyFhjGB/vcRpDt/Dm6gcVwX44bzPAj1P1e/vKYMM99EnPeJPwCfMjuzKg98OGC//sNOgx
T95a8CZCdBUCPyED6TI35fSGsfzQ7xLTTmY1biEaIhXxy0IIASWq8YXYHn824tjDOnkO4ERRUuAp
Z2Y0Xc8Q9jBc2ak9ynZpat7pytwacrA1AahM3P5X7hmhQ5nayvgFhYOq8lCFEJYVNyqR1tD6/1HU
FJBUhLhSRwfhqc4wDE3cTvHf5/X5BaxuvWqv73wBnXtn3j+7ZOp9Zm5XWfhP5YYMjqP4DVrq/GXM
kSElNk6KDNnu+wLWFafMe1mlv+NSF8LRTH3ODSVFl2Yh4lMx74ghAAz+3Llxqk4zCM/AvfWLK7BF
RtlA3YP9vImM/03Fz4yIc3U4EYethxf5TeWZgNs2TF0gjeDaV1ljpsG4X/DsMB+zxx6zX7oQ5Ex8
wDczffjopSoN6asrkHC+n6xJEfOmMaipMRf19Kdg/D2j7n4vuWBw6LWCTqUxn+HEo4tkNI5gLZw5
aHM86ThZCD6ZQr8J8/Tx7nzX5yYxzNyUA/UolJHoztmPPMJF3SYtmLUhwqlO5Yp9zW33I3UOMDP8
Qkb1Dzc12693dG61XWdf7lZCf5YxoWunqoRJFvtB1Mba5I/e4g4bDiJIN0zrH+sYDSp0Pdmt1+zP
qTXm0I1GXBy7CGPM16o9gbTU3OVc1Krf2vowvGZp34MIl5OgppbfsmdVWDrAOHRr/7zgRACZ3L93
D0YqnSad+ftkg3MMjxSj1XUFm+vUUnrq+ZdkQyDrBHagN8NPlLgkkmTee1WfJLxmPnbiU7Yg/jjC
waMekJew5PzZnmAFKKX6iuoE/u5HZdmhzYGMA7VIK7kpbHYD6HOC2DZZKPh86cVuDCMI3cp5eMYW
yn6sjqOWh8UrZuVLSJHshL2PAirxPvkygSnAQFxCkrLOP/pqtGFL15OQY8h5weE6fynsfVwWRQIV
DzQU/+FnJ+74UFHxIepbGBwk39iZeMgUeXXl1XRX7sUd8BE4d79Ub9c3C2YnvPVVIZDLzP/JE3Fn
CxwVoKUEDKRRCufLJZmtFDfY44Tzgzwxd5hELDfMxjndS7tjpihb+Q+9HPe37egYZ8AHtbwqR/Bh
2HJ4f2VKQZYymOSyZOANYokpPzQBcZWsJZvVUCP2im0QoGojXaguwWgYaNPHEldVmuJ3voqaQwyD
JjGeJ9ax9Vy3H7UCfBL1GuLn45psOifu7UHS443YvU5iKBq72AUvDTBHs1OESyTMPzRe+Sg7PWti
EIw+03FeXZdm5XeHHgBupAJ9s8mVzPjf2/TC2mGP8asTldVvEkqbz4E6ldWcUWuxcX2iYnuqKKEG
KSiGnOcV9/SONJRVj665sR+X0abwQNJNzNN2CwSiba6VQISxPvGnu4wBmIWMNXbS/dh9XkZaumSz
BPpUorwJqPlZIPIO8527JpF44r0YEnRWLh6LUlMowI7EKE0VhuNc0g/zwoqIGZRiuSEc0pDAst2T
XsKaHZoT9PecMfnxLbpYtEESXktIz3WpZ+87tWO1Jo1HhA9RGs17VZbGTW+6hRLcYxcY5jXMiy4t
mg4LVooY2xiP1q2WQeIZw8IY5pHDHiGvZik91w1Lbd4btCkSa+Qw1TisVgD2Bq8+tM/zdFtgiXlu
bXG6pUvoyQADO8NBUNYKD2bhfDMAPx0HJgYV/VaIzqRZkZymnU0RT2G4ZiOPnY2t8QYefIb7vz7P
Fm3ixomd5asJAbFopiCzvXWmx+ffqfsfws5ryVlra9dXRJXIcCqShHLu7hNVqwMZRBDp6veD/4Nt
e7nsE1etb3W3EEzmHONNQ+7cBBpQpUG9xixUZLtWtpLf2PpIRHl0zzUvTbHG0HdJt/f7IqGoAc//
bYdJ0KGcZgIprssAXJhpP1DJP3I9iUjohXn1ONzAIkLeYOaL2BoCmh1IM/6uyU3uJGxCbgzdf053
bQa6TlDvGzu0fscV+gfYDnCZWLHuG6eCx7CWYlu4hltGJLE53bmPEUsOOPsK+kAF9vwO/IKzip1Q
8bNV8RmS52IVrJQne/v9hH20WBLu9HPXvRh1TAt8u2BYgzrYeXfVmH4c/GKTHCmCgcEwuFE3w1Mz
1yW0e36sswZARHSzqks1PGyLS4ecAxfoFXtrvpTXdbfpiMmOGGIGdvLHfqw4GJbinW7N3tLyBDNA
rGbqd4OTrBhAsYi/KgqdYFEQn7S87xHeIoHm+JSBtSaPYe2/HsaBrTrdhRGGpWI9J/+JCXejN0SH
4lgc85fXWfhsEZFTIhIWQ0LtDyJirbF/ktiWNZ8Opkl2onYVMQhhH0zXY8tsWK9J3RoVO4PQfXDb
ESAfdV66O2Lf49CWa6uaPD2WeA5PHAbRMQS5cWPdmySxnK4EowhYR+a9iivy1TpGRdgTYcMSj1Vr
TUckNXhQIyZmU0ujPGm7O9wDPEOYLaIIIIQvINEvCzWNmZG4khQtQl7cuqb506JlkmT2i+zguuXM
TCgCqiKMnEYpG8uQebcGVcKExCzaJ/NjCHXnxvZOyDKoYFaV9kM0u40iUOjd6ec1wFjiHuaRqOAG
fAhUiYXm3IXFIAj7XqdVBEwUkpdr4prvw9yS+Cig8BjglUq4yo9D3VhkS9mzsQa5jNKTluR7uc7W
tyhyIll06wI5L9jtwMjAAii5n7Ki6NxAFIOeaUAhvYqouGYiw3XV41Ij8XhQQfOG4LUZlVVJelEb
dZ78kqxncJix8Yy1tJoBeY8NMJ76PipkuJZ+Fq+UcLaQC47gVz9uwjE/NwazDulse3GS5SioJq4p
Wia1OvZ3FKQpxoOcm8IrHyKj0f1M+jAFxZLkty5D6onkLsro4ITLXaj3eelrtXmMC+YikhuVMMo6
4D0uU3otZRKi44HEE9x3KBIDHCPP3EloaEV0c5RjXcgBB0DDnc61y/TEgxZa4R7hIvgNpMCVdIF+
RLISZTcbcztG4hwm4W5k2iwvv1KusmrGulUWXX5MOuG9Gp+ros0Cp03FRdzid1Q25R2mYKiyi5bx
1YR9zje4gxNBJ2X2qFD59vRCPHRzPL6Ely902lK4jD07UAt3UzA+AlW3RimRbfm6dbMr1YKI8R5I
4Em1LmISmod8hXShSfuAN6EVwu+wRSNbdXaccNBH3MhqXKTS8zCOBubr6AB0O/1zrld2Y97iadJg
9xll4rwx7CSUXCMu9mKmOVX0OvRF6rbKbNsYoA3K15Me5c5AdsU4SAUK2Qb53/MSZYMtm6I/6q2P
ifo7Yz5aU632WY1UX/ICoCWFD9VTqxiYmmRC2Lf1JQBorLtkM9XdjYAFtdWtjGLrzo+bLy2Y92xi
2jUPmDgjEFlFJItWtr5wT5ykkU/tNB3BFLOzMJS+UZtrQQNVTO/zGWjTnmFWcYucRQbCVpNDyW5Q
z3Acw3LXzWF6Z55psJAMVNmtvjA7KlGRqQWiBg9iNLllFBu1uajMfGjlc35oJAKZosAK4cXUSvLz
4dNSKyim7KT1pzHBBABTiDJIYupwOFrCQUxML1OfXiJRLefCLtSLHyZiuwrJJJmAhlJQ5jp6yxZH
zougDuYr3cwUQqEc3mTJ00d8ySUQZ8Awdb3dZ8pSn6TyLPACyrTgkGh4kcx7edKC14GFt+1rBIhM
CxuD0o8azhl9X1SN8wQ9RDNC1Pd4n4GzySscAVlFHSLEjs4LMVOsJjj3z3ovaB36uG52Z5wPp8P4
ZRYIlXVPLcX5nZNZWUjYcpCE1Rjy1wOy6udxpjRo19jtzBwMWgw+hab+Ih91a4qNC1hsMoZpvC8i
bbZSEG1lY+RPYVBK7xQC9YB80Sa5ssRgds5dnX2F0zZHrKii10qZBlIypjbq3UqLPw1Q6yr+rQxt
G5SLVmvdUPiRMBEBSi4Q0a9+Vwe7vsHXKnbfLu3iIS9/u9Dt5vYsm0ePw8CaeqIgXIWxrX8bR23b
8ZZBCDPYu7EbkVTc1dTNC2uxIXXuClVqnlO25oEOkL9T2Ct1r393c0B9fS+rljEQRd9OSQ7bUrqY
7bK+kRWitxsQmUSwNGElojg4II2HoJj7v9qjJlsBpULrFtCVBB4j7dcKu7gDaLhp4AetaxARC32p
8nBooAJf3quiO+kiQH6slSnPr98QYE8MiA/JcM3eC3+wHCTzQ1bY3RyXGPB6RoIblPaPdDDFecoc
WvQPP8I63Qh7HsGavkM8qIf3i/5Orn43r1eI4o89N+WMd8L5vUdnboZpk2Rl2jIj8ja16BjH4oEs
22EMOWPal3iaHRLYxsLl4iVEnJiDVqg7nmQorOqF9MTAXkDrOYENOV8dWjIOqGQ3TyI1aahe8F6k
xj8vr1vssUlCm5yE8W26Cx7izJbE+OXsN9+/rpxHCGfka/GOw5x7BIypv/8xToSMOGI20NDG9vWP
NMYLF9E3yXG6ojsJjrhEuFXFajiouO8G5/5LYsUnzn7tIqwnMTtTrLD4GhsAGcNTOSfmv58+I8OB
8HaR7RMXaRnvHg6jwZbEuTH3blCAyR6HDeMVPJ5deum4M8CQCJyASg12xCmtBGYEnpqo5k3F5RLK
EDuIYRJbul1EuAawfMpt13jAx6IsWim33IccUhb9RaYUpxcl+XArPF34DAP+3eGgnzc/fgEswO+F
PV4QXFtv6bHc9x4wjOEAlJ41LD9+wmBrpkegIYHqQ9N19RqnWFJyrLRVi56tdHpjylQRCJQxz9wj
eWmgvlH9UViaRM+9FhGeg+Yno0KZoqI13LjzHJorWkzi2Jl1Nsk1miASWgN2zf5sunQF5aFkV3EK
fXsGqwITwlWVYLuix2QgGcpim5+Nv1SatXHqRukVLq8LkC/t4SqAD5uh6MIu+NErrurpGxUlnsW/
CwUzCNxpFR/gDtHKB8TwLkLcEihWW4KfnYHChRnrHjsXSetMenCEdv7ATLeZOHCyV8sV+OCC5XcG
wX1+zIiUN9bDaDOpLHR8fFiLSzQFjVIrnOJVyCo7RbsXKqirPpewWawxnlBychLjn2h35ZHU1227
VxcTLoEGZbJr6Au+GZnkE3LCx9O/ymsJWIxAWibjnSVnkxzJkrfux3jKmdHnbrvbINkG4SbJGzrT
vW/l5/wwQ4xHeUR2OMQHs6TQjNn95SK5vWG9M8BxpY126/XbflpYds1i24mmNbOlt+IdFV/27T83
BRQFAPpO2SAMdoRNSgI4eakQ97+Wsz1I81/kyKJ15P85qhCocPfdt+g40LW0+H4CKt3vg1OMfvGd
P5770spYkf6wGX9+tRViI4ZQ/MQOUg3ZRa5EYzRx/4ld7BJuHLv47GhcGgypbmdlnxxS0kEg9iqy
sfF5F1Db161erKIXI1iUo7mMADpNW/Ly9cQCDPPs2n4VtEQWAawbJOeGbgMRQl5jQDmQNGkzWo5y
/6r7Pq/hp/xb8k+r3M+9dGOedXJgVsxnUt+ZDsU5jsY7+NU20AOkkTLqAhuR/0AkNNpud925HNwR
Rl2LYV3MKM8OHMh4UWA4YF7mGxj5rjpFp9niiRiYF/YI4v1WrfX5KrdQ/YVQ/Zx+EnHph+yMDPeX
wvr1LW7qXbGL/Qmg9rSjsh2O2sVcFLdfjgzliMDoyEzy+w+Did51dgY4YTj6R4teAUnuV/YrnLQn
ZO3TZerGLIdSvgrRlw6QOyfLhriYdmkwaKj+MJdYB7v3kG2Pn6Tqr4LlULzxGNsDRWGpegYxyOwE
3GL6eKT00ua+jYX5M/BjYTlegiuLvpq0ea1mcRznqi1Pm4uVpk4f7IbJw+VFOD+YHsJP4v/jYhuE
GrgOcNRsOV/2gfVaz87dKl+arvz1esg7EyIKrimxDWYKljvociINqBQT5B6qZU1/y35C7auIVuUr
CssPcd8WAcZ+T9W2rbaVzOmSqoNlmFMOVPaeNdY9u1ArT0mzBPfITjA7lrsQSvFuaQ++KGKL+92S
aDAvrbk2aMez+UkV3/heKpqPEdpFWCVPG902HmM2pwPakIo55iik+NbqD5pu3Gueme4ZZZhr2ycI
jLQ3s5vVfNLu8YOMGi2SjVrvSlI+UQ5Qx/dLlJtmAvOuf84g3M2YYOfhiHdR2ug7VjqxKFNCVw9f
c6md+A3WfLrvsdrNzZ2+fm5q8oVw+1g5D8+VA0fjJBhoQ3B0kcfPNs3R/nvfapTFEJ5LQZgHX0Ww
Vq/tR7fq97ljGpb62f8qza0wkJfx86jAWXKx1XFypHuFLTZYSpPWYF6xETx07PtLihORecXkbgVW
SeiE81RtnpBmHgaMKtxzo906dkeqG7GGM3v24D8TF/N0ieZCLbKQ98HTnmTQLxS+r4fiSVgpBKAa
FlrxEHcslenkiD35O8f++Sks07eKP8f+8Yd83fgDpzgJy9lBYZIMXQ5hoWyD9SmE4DuJ0qo6VGzQ
xE4xdem1K2drOQKilC8G7nk6OXxEw2+qgKiEvCObcfBKWLuTFKA7KdehvhcDvzsr2oYyacbMdpS9
kks5y0W2m+IB/U3dhZRIWDGocspCkR+5g8beryiodMQjpATZk708LSt0A0A3L1hpJMjXEGxbnSzk
Q7NiFKZ6u2PvZHdVs9lS3GN3/MgQ4L0QKDDXiTWGzuhJb06jamVM9JzWWUU4NXhfQaxx6iNkXyau
EHuvPfkozAh7TP4qDnoOcB4hQnyyl7UQ8KvPrKJhjl8+Eak7acObpYHoBKvKldp9TXn1kQlc04hA
8GaKK3HD05DRnZFfR3mBqISa3mD0o/06T3WRMlUdHaKieP9kQTY2xJpIcwhvu2DbSEM/uak6SRAM
ALMFulKC36d29Rrr6jKGiUlL6f0l/86GdfZkJii8v85rNfC+9PfqfZTEazXouhM/P8fULWgcNkFa
2aB66E0wfFJwxU76MZMumvSZD+xWO84IaDLUB5ZRrVBrCOFPGaEQDH7+PcJB+t9kU/0vAQ5/y9cw
tO5ZN33RHE2m+xSICrtVqdvNuTzAxOtUHcenBK+0HCmuwYbH2OqBbiRuw4Z8sbtkR9UmkX94P2aC
1Qsc2RMw9x+xHPIUOfI/sRzS/4+ZmFJC/hRaOJggQVJfNke0Cq74hbsJIA/SBdAzNlxUEJHCPZ+H
W5O5sIRwb7rl60brTGwwTk7dSnbRIzMOOsai6i3BxjFtKLywzZxd6d/v6D/dUFNSNGPGnDWNGJG/
XupLUmtdTfRqCirNAhNAbKWat2bYRDTu//5R4pSu8ffb8ufPmq7lT7ellPUmyQc+S2DWevzZZb6B
Y+XVuxrZ/GQPzx5D+B+TTKUpgeR/PpMkEMJqpnD22d++n55ns6gu84qO1w3EcBFmI97iHvkFpJcx
49a2GPyeg0mAQB/7lRL7EkK5l8M1KhlL/ll7ajuABj4N7y70lqzq+0obToq8a9vlSN/y73dJ+t8o
V51pzQaRP8AWTIOdMkz+dJdCTRiiwizK43OkFi/bpz2yp5QlLnQKyxDe6JnHS9UMt1LEMSR/qc+I
sHRiBlScWyXzhCC6yvwtxpVBqMXU2P9nduk/JAAZOgNLRZHsuJnxRw7ln66Ru2SUxawpj+qQIKRX
aM19IaGYMbv/eID/kID050/S/pbYko9hHghCXR57JXX7QnJmqRMFxAIGHdKDn6z8j+BeSZr9wzKV
tD9l+Pzt7e2MwHjlqUSSEWqwEGkDuqzaQACMi1MMnILE8wtKcd9chkvCCExfP48MZHpHWv2y1K9m
0oBaOe3qAW3EVELIS6TJGod4cv3ILkCHhBG6QkQHm0iHGsXQb7J6YW+TPEEh8iCDfMlsRFYbOLEf
iEBMwxTYybJRv7HjTrsJVWWtuuTuFL81Y5/RjaGLE9bNO9oIukQMnfBij8ZqrwShQitjnMdtnYMS
cCRM6QUrSvb0bO76tyt/eBIjof94Lw79YzLlkHSxuHB0BVzNgF462WS+Tj9HpUCEZrYV3oTduBN2
qqsudBQOcK/iB++TSQ8Er8iDsWYXmGuG55KPMkZOqFrEP8HZ8kVmyKrgrA4vpHOTTZZAndzDTkJ9
SdMx1b7x5WqSQYuSk6OGO4ttNLORgsVYf2BE0X1Yg2EBekHVxo3D3KMKGztjwNA2gzqgYqQBw1r7
1WOxlyCVlkKxAGosM1Iu02zHjOlW3E4EceyqiLfd1+jLMOuI5qpTB+sjof0YD4PpQGzVZABA2XLo
I3IcfgK4BzZpGYaYDxyJa/EM1R67fdQvhQf/K1cX47gmXjWcIQtQvswJIvVSdtY15JhDY4k1wXgy
QIWcBGIn3JDOTEm+ZzSSs3SfMrAVWjyJYHir3QxlwGNcYEuhjybigCJsx8WhECDYBaJ3dsHfB8kc
Pm3o+SKxMaY8QSYBIBK+V5Ay1deq8GKjjviDEZ5B51yFzwpI7kFMY1p5TxOdoINuSEFd8HTQocQ4
1mFOrdBtT+LtQxfeG0QyCGEcba+d5U22Hn+rLfD2S0LCAgDAIVdckQXVhxytxBum0/btadO3vY6t
htCBKD0tPCkWPUoLd2hs4H/r0RNvqJrQ32Gk+KFNvMDrvlobeD5WHgVMHnqI8gMZyGMWLJvYfVa+
wcyqVWr6M/5SuospGqGNYnWJOgXZFcqYGTCWMhdRL0PhEClAHQixlTgq7a1KLO+ZgPL0jgR2K/WE
wuYqmW17OLxkI48Tnamgt4ZWBGU+Q7eVxhqOYKkqu4I+pyZpgsjsmmhfGz1dQ98kOdDq3JwST0Iy
TaSEjuvggMgh5jUjGWJylFoyB80UBWKJ2w46FfgMk9TjuRp26fWp28LTajOnHRwxtKQT+MmAynVv
MqBtFSROQPwi2JFoNYQ6UGzCpTHo8W6FICHI4EUr+MkwMYWuRNf8Rx5DCyB76D/HS3SaoIHyBvhi
3MpvLfC+5DVIewZsfSACIRKRloOO9z2QyRWdU013VlsEB6AfIGPw8+lCjNVkiJmiY5rvz/pUD17b
/c4S5IPgael2MABreopYpN+oHf1E2yJnkEHgPgL0VtClqNLpTB7cA9YUbkV4KBROr8tzl3w8Tyja
IXNkrqOZ+nH9YjS2uY08lUlUsrcHEGK2X+cPnkasxWsxwagTSiJ/JcdqT7gvTFZCdDkWDQwIL7JE
0XhP9ztjfDxiNoHOZF7/QEJemCivL0IsiMgaYHC1LTIliFgCT8zaVvNNL5zN+TMlbkChKLQHwD9x
Hj0fMXlZ616wm31iOnCnNOn4gEyymQa2u/z5llRrqV98FKU7JZ0M77X2Dg2VECyQ4IlvWWuOhu5j
g70Zf255lJHA2QhTSdiWt5PyBzSIgc0h8tlLlDoK1sjRJ+m0jPwR+azymep+9VBmK1ZshRblSe/i
VTQNhovmIf5sJ9s9PCi7FAlq7tBvy/XTkd4GcjeqH93uHobqFbtIdmLgUDfIaLYRjDBk+UBuVqAs
zP78btr5ByEau2Tnj91Rr6/YRGVfREvwpOdabI1b7gUGti6LjG08uB/0qyHa9dktHbBVSFC+mjvD
9ZKcYRG9CysTY0ifk2RjjYJjzPaq9aUy0RIX046ppxq+zRICo5y0q17rzNa6l0so0C1hhsOtdsu1
7vBK814sgg8d5j+1ZpWdQ9EwYhGKk5NmsMpiflPeaqAwTEkKxbFP5yWky2D/io5l+KnfHa1aVtpK
h7JCFNH7I4vMFN0schvAuQ29cdvaoeKP7fHuZkxMXqo+hsv+kwTij0maznRTf2BsH+9RQoo/SpWz
GdwyBi1hSAFPhdtBO0J6dOmKNOJYkjHzJ7tyh115adjNAydh1nGksu85sqN8eRwcHrPPJzsfsp85
80P4LfEa7O6rErh4gtuNL8wQ2G2js0orAIvdYnFDaGwRt9WcUaIi4ETdRn6GEM0/wv2sA4iTNhlf
/r33PhPIyHx+qX54pUMAvycCS3qymPCD+b3dAvXRPz5/MGrQqha2sCdHkwir7L1Yaoj40W+s6h2R
tVBdYNYlphjDxaKRT+lFgKwiQb6wVJNMUtxUKCqn5pPOD2YkIzV7kXx1BKb+vHbFMl6pn1Mylnhp
8cQyHqay+1/VD1eMMt4zeDCb3O8NTqIeTg4dFgpSMC7MSMaEoUFxUMtw4nfyJ/aLmbopSO3hYXhU
Btx0jQQLN95m7v1YEG5gaWdzsAtv+Ga33WdENkz+x2ZyzrNWL/ddt8ahYpnp/II3VyXeYFu4dwdH
GBL6Sas/ubCTF5zGW/E5SXHxIQJKnoFL5y2pmgwuyh1SoeMVt2j2lqxbp8Je7EuARSKRcxZXx9/O
vd6VpvrkaQunPsUvFdn99rd6S0P70ZACDNpPoIG0AT7qdjGxYsaiAuia3CEiSC3Q/tz8UjNOl3lj
T98UN/DTFxYF3khcZ3i4OXl5iTfSNvxBiYVHhxLzG7Mwd3Oa/XqprmzuJ0ALfh1nqP2LZZGwC/aC
X5SUc+IxNs/tZHyEk0HtHB4Du93EGyIqAvuJRYXWGRgE00ZIRKBVLmo8/PEM48WdXIZVh8CWFWQF
v8DkxXsm+Y1r3J2CIVEeeQow5l8qE4Mwq6G1PUq9ez+FaP0ze1+u1fxX0K393SZIwpc1u7rW3wqU
C/nFbHq1151ISM4qPG/lkhw0hWjpuYRLEAdWdSAu4UdzhcMTRafLwPVpCqDst5sAsM3GsDvxLXdP
/A2dS/Recs5JNifDMv6UTqqHoBapCMu8Pt935s/zE+a3xOoZ7KLrNzPcvdwLq7kU2piwkHr509+b
3ZLxWP00FLXsaOwOwwovuCN9iVfIHmYFcyp7s1XkEtO8vKOLu417cJDQe4yusJ6CVAY73RLNRg1m
Y0IB93G1R7eISY8a7Ev8US51B6CPN1RKeNPpKiYTeRrMkXEt+VrwKk6xf0k4IKwnOA4Pd4w8TDTS
Q2T72OMylFeTvxdGBOcSI8MwYRb3pbHosARwPQWjcMm6wOPk4dzofhmNYqOncoMbidOAZlgAr/m6
+er3Zm69sIOc69p+kXB21eljCBsixBzX9ORnI1Vo8iYSXGmXzv0wTuTfdXQH8rrnKh5f4vSQpixM
u98bqSfsmh0R8r07nkrSC5m3x0Q+sGbmpIsAh4gb7J3iSxvYq++Yye7TzD/h3LhM/b2Kt+5XYOFO
enD0k55CIBrL8WF4BCvmJYlJwpGCrl8lKCaxi0+UE65a01F4Lx2D3fFLn0ylyuo+yTStjqFXaKm3
wddky9aQPIqubBOXqnzcSUZLyZ9pZ/Pd8Ikt+QOi9623cX9OSjoypbFbwWkwrrDjyF0TuGKVGx5v
gYug2yLDfz1waOxQ8h019BAQr0Rs78GblgDUaKcqhgIam5gsNmFX/IyMZMDcMcejkS7BhH12NRzm
b5oP5C3R/BAntdn19gc5QJ9Y7k8Vkk4+LXhIOl6UFMYC5xBCZRPFFHB1z6jUC90jsMAPNjMCKtbR
tvmSlzpnhhss5NKmq+j4GOw8cyBazjETzz7+PsxgAE7CPu6mQAjA1PELC2PpMmeAdKB8Lc8R0pBs
t6ZSwlPoYvuZFOwTpRvsNAZ/6SfwRrbsyRO0ihNHUZYh334XVJ62oi5YEPX6f0tEP0eTIQ1H24FT
kn8FRo8mPiyd+5F7JYAzW+CCOVd2chRW5v4Sb/9v6yfnq0Z6NsXakFntZTtzyTkWfAnLK37KiRSt
BbtblJ2rJ+hypnNJeUDsEvA2nMIj+6JlLjjcyr2By3yZfxougcTiBvk7BeuRUJbGmYSzBEh5F52m
mVEDbOJ7Ss6HQtT1ER0Ua0BMLHpC+FFCsk4Zp8DdU2teBHpZsuaGjU7M1qnb9mRJbuFN4Kfnz2xh
SDYTEHV4EEoILCwWe9wiJBO550jGZsOoXH3PdT836DPQAQc0gRYpNSEt567f5of3xpuwa2iTAFcC
6DnvOYAPoRJ+Ygft3igWxm14SAD6n1N9ssvJlWF4Mh5YyC165vfZOXlTHqDesLAvu0KKhbpfsDX3
fhMIYsuPQeYabl17/Ao5xfvxM5Ip6thMiFpJ7q5icIJalCfSCpapPk8pX5mHEdAfaCkp9kB4re5R
HasN+CQr5j0E6re1RY+H9hTspqdNFYPbyvi4Uh6opEplq+cUS07pkTrNlrN5xiW0WC3muUQIFfvf
kTBQBgbOHt+zFq7Dl3fN9GqMbw8aF5RwFdFPkFiqK6FPGgkX62o3PD+Z234tjSnLVNr0X2btJMcU
ZyBIO96++avw0C6aqBBRGpFxmsPDgodkd1t4J2J/RTVlrUp0CW7s8K3m9IkVD+Vslh6C0YQyHc/5
b38dKEgUa9Tchr/GpFR0+TShlGP6YsZLeU7WI7RP6qqCo1P6frD9ANkigGB17tD6UeTYwOOs0cI2
3zknqYFX0LlquriHzkhBVTAFcEIbV0/kYOr6if0Sgj1cJruW54SxorUSaoBb2PqTq9F51J+lSbCt
K3nZeyj7OVMUFUvgmOLEZzSgNzA/fYk8kuKk+FZ/pbX6G1Jw4rchS8QMrPvquYXhELzkrQtt2Yu3
xbfgqfiqCEijqvmu9+EHHubRNnWHHRUeQoOe7a/lKh78AhDhkPrSjUo5I4yv2z39YFx3pku1DL2n
wdtX8/zH131tN7l8lRvTr0UWyBv5vbNzVX+n4zw8CpVLmqktDdcSdU8NE/9T7yVXizjb3ylcu0dp
zOPE425SdPPePzf5gb/8PCbfpcuKKh+F6MQHhfgkjbAiNSXMxuMvWzXF3Jnlm7qjjwi/quaiJ30R
8sCONFu8kHxj+/25Un/2EDmqJe4YizeYq5IJPihUZDzCM5g+i+OI793p8+jWvyvbmUhL2u/CC734
pSDhcZ496ikbNt5cOUzZqi75oT2MxEYZtrhJYfkodfksRpTikHkUp9xvTCsg7vRYoAchnxVKQuM4
fx44LIUz5/a/I8vqPwGbpsoEKGlmyirjrv+KLCetNrzEOnsdwzNvETU3e7/bFktMoLfxVv/gJaKh
J8sAF2jtFZsn0YnfMb7Q+65I1ovm2rKJEZv0wpHYLZIbkgixWjIZ8IwuA4Jzqp2JRThMjKCGDn54
aMTllot//xqS8g+YvvTn7zFhxn9Cn6NAMsZ7m76O1VrEBCpZBlKFKyY35naSGj3grS0nP+RHu8uN
xeujOu+Em+F1x5IZDotwp9iCCJbFuJJlgDbgdUWW257J9gD5+9RJtHRbYk/xphaIU6YcFROWd7DC
tUbnQYls4/CloKod8+ul2wCWRIafaVUZiHp8OaipAMLfxGV0NZH9flV7gSM3PhmH+x6vxQGhgovT
ZPKLpjuNmWNzkKZ5+lUQgoULFuaPLIlqmahzwQQAQYC0pbvzQX6RUuP7th7Y9dFIh8RcMGB+sCTG
gFLaHgcKTuGQLxib61RX7fTVElOnujpl6NTSLUO+gs8+nZ1CRhdwDBBksZn61UlQvKvX0RKPjisP
DlVy8K0f4AUdsrmn8AMk55XPeFjyjUjuXpS7ev9HLB05C9ScOWWS/gXsuIhulEoHJsx/65wHAU0R
VcRAMjIiq4DgrV6ba4tkbyyQjF+Dt5FyZBLBDbcMSQC7QLmvPmkSvzr7M/4gJddtP/ltAAJt8Tlz
Ly8ELfHC9IZlub5PMi2maLxftQPQxX/NOND/geKQTEPTVNMwFEk2/0Y8aJpRS/1Lbo4YGlJxXlHQ
aj+c9+W2wPYEr06e4EZr3CYiSMER3gpjBfKsv0WUZ+f4TfrUfomMi9mqU3QfLkVCU+7MN3V087N0
JXGvPnbYv1Qn3nfHDoHeE3ct02jnIkWsFm7wluU5WXhWgHttLwFKkYx1Tl2ZOIJuhwy+4gxBqMnp
xCgvThJUB8h+7uTQTT4i1ki7ah7Ge4xWgpeSFHnEe6qHwyRn4x8ck6Dg1FbO+gbVteCnP+JSi9CO
LOJLyISyyWnOJBo6v2AP8jhRB9DfBfkgCNSJlrhMXLdJuofqv765Q97oMkh36ssd8VN6m7KQCEfB
P7cSnfyTDuXAw5pAjeJsLOQpjBQKBXAudAAjIDalLQ+caLzolMQuwi7SvF61nVSeee07B+2EjlWL
vAbg1NE3cVrpXn9fS+VOrrbjOC8QoUSneObXJ85KY5GRvftfQ0qUifj5O5c4Y8gCzK6iQH1N+9Kf
9h2lHXuxKMfmOE4zYs88rM3zpk9RbdOm8llf2DexLQg8sFtzmzEQm/lWGrCmZdJDvLzcJy+ksaeR
5eJ7q3sEjkHbrJBDlminF7wKGa156P37fvnPl82YU9awacoQW3+97KyQcyGMYKPrCohDW70gxrVJ
Z37ZwMHIC5L2mR8yYtU28K2fcvLd8HWGX/VrocNxpL8iQwVQsinfzZVsOuUt/IiTpYHegw4i+AIy
lr9J2qgJ0vMRAGGm0XJ0I//+LcR/ouWYNTGbKfpMgnKU/3b39VSc1ZnYNkd2W9I7yAetiI21wFJk
e/gt/fzb3GVH3LVv7Tk7Kk7ii0RbSVcI/qOBvHI5oS7eFXga3zwoffmT3oa9siTqIUud4Cd2z+C8
6QkOQLzhIZqA7Ijd0zIvqK0+ifX3u63plC0GCzsD7aSmYvqXbHercU+HQy6fyxvy3vxQNlSb2VnA
kA/ihriVamfZfFAQIWUS0L+eeJ+UW81/MEGSdk1gAigiwiNu5Y/0+Pc7J83+eUoHMy8k01Q0Ziz9
dQFoVVZLY9Y0R2LRMMxTj1cv8ommYAliUY4wPXSVMB8OfB8uSXkRHZVrc0rfMQMidX/6MlZjLpb7
Jl1C+34uLIZlEw3m0Q1fmHxN3FfATm49pqwA9GI3mdxbsEmCMAkNJb5+WWNcxLWb7mDIMLpv2aSU
X4QxIRgNcRlbFH0vqtjEFm7RR3WaaKx3yv1pekqwyQ54+0sn6DH0FpdxKVIpn7sP5elmKCaRe76T
+pNchh/8115/48xehbVVaMQolnjuBjglb0jcH6ZTqlhXHfmjWHduf8DJIBy4RsfYcXIu6d/n2jtm
KnJTV6ofL9TfZ+C2XvUjacArOmYGfEWh17Zrmso2cbDKMGqFwfXKY3bm8eXE3vQbUowYw4JOaC/s
iz0vNVMuwuMl2pXE2vQAwy04OG6X+xHHPF9w1d1QfjEj+hztwDH7uzkHWa6BgbmXwORY1nrONxUr
HKnvYLyIlhCkYoKMbQrTV3WTSEt6//dFwzj0f9js/jza5X8Wjaze9YLXbWRkGg67zxJJMFNFEN6g
cEaJDpzJbcH1dgUvWHKt7ONkjdcO9jUiAqYUAvyfkdVDgNJkt0v9jZ55atgQdRMjA0H1/0g7r93I
kSwNPxEBenOb3kuZklLmhpCl955Pvx81M9sSJSixs0BVd6NLhSCDYY75zVX+Sp8vKCgIJecInZFz
ubO27Yux7V9KbOCeqiWwHh/N4xiv+UlN0kgmcBKIfFYGaxPqNg3dG22HyPaLf5vbC4xUgHeTsV47
bwCwD1V/oAY3b+fBLrv1SbuUPbXARbcggZ2h+1ktxAf35L0BGufKoqYPZpUPxaW2lsF+XnEzkfKl
4FCD2aCG9Vg/qeTGg/YMwDuyuW2mrV1SWcp+zpRqqUZF8cKn+CXcJQQBwCLJqmUCWPi+fYve83qj
U9NTY9+HzqGLyEJayuD0m6yYdiFCMR5KczbM5JRSRsNL1k+AA/9+DPmXBYExt65bumwpimGOFoTf
eXbtYhF7CrIGr5ZTl7yDanNIlpr8LckXXvUcqMfAwICmtdHfn+lStS17OZzFesGXs7hx7HWknTr3
qUw97M91kyqDiWUdOaI669rmkiP859U2urEBHIlc2bIOnuYzI/pyY0teZeZJFKB1JyzIVvpEXoeu
AfYC5qAGBaHbWubKogGcU2Mo6bYpNGPLvVo0+EZX7xUgVMdzXl373pcklIBpCXrzGky8EVRTRdrK
fbxQOVaElNI84slulF76+r9Nu4KZlKmoHN+WOkp2FFeJlF7FVTHUX+oa84ChIwh2rT/LoEU1OuZY
Y8Fgcic1pajkpIu4Q9C3jft6mXkXnkYePvJ4Qgl9LEUkARM1Y7QI1DxMLKuw4pPfbLWhMGasLY/j
BwHVAnVtRGckyV7lkCaF5sqjIW0qUJrz5wpLcFixIKkWWnZ2EbMmpq6c/CqCF/b3Qv0NZmapiqVi
sq5agPBGaa6jSVbttiGK1eQKbBC1Jy7tXmFzUvKkOY56PBaAmnAhzho+xI+p+TLs6EOFbRn6rhgk
J5OB0nqDm7OGCHQK3y5ENJDr8O/3/HU8Q2RZaKAJTXk0XqqnvI2mxieb3W+qxyxSlp5ykIiGi1if
C/L93+NJvw5oqqKpq+JwCIyAaYGglUXt6rBVYYxWtCINOltisfZacTEwHuUIi1i41721tqgIGVQJ
By2/vZRSlw0etCxb6km8u/BUvxQ1LE0yVVWXVMOyjNFTtZnTdo5WxycvfzYFd65K6SoScJmynwHC
2XJ6IKBcGKp24XMPq2j8ub+Ma45O5Up0vMiPqvhUo8CNud1E5epnwVvwbazuEirt5x1giqqkyYqm
SJaKS+b3O8CTYLwKkpmcWmowRCGYLRCApwvDPHpkeFr97tWPrbr2wpcamWl16QrbtjiE/bx9N2k6
qrjJSFtbEU5y+CB5F3xkpZ+A1++PN1qLUugpXqw66Wmg7sZNOzHRPEgK0N5mvcjZ6r6br5q0e8Lf
nH6fWhGiwwuw4+hDybtLJnyf3/z7tzFFXTE1A8t50/hxZrJ2q8EEPT4RcfiLZOk8gTyJVnjA3Ia3
2iJ8U3YwhzsU8465PEEx9azdlHRZlOtiQ0HnBLh62z/S2NJPWGnOiw8Nlu2j9ma/R1v7mcRy1Uze
QkSJesgy5exl0N1EAGVFFKxC4MJ9ZjqkJqiHTYExTR6lZfopCYZGy1KFkXYloP+LQU0zyVf6I2Ke
i3y9b9Eho1IJHgRAFUqy5TZZSqsI+gGy9/vkiBormi8KYvXyhqiJwgzxarC2jnRSUfyWb/Ots0Rb
4oDcI4X6QX5U3ZGWEeqS0S3hqltzOi76C6L4lOuDK9DSqFp0s+mzd60thX2JbVQ1029KbeJZkw2C
lvv8XdxSwQVora6oNS2Dq6HWoy+Tj/6mWMXL+o7WwlN8V63yxd/7+vdvSP3FMGRN1sRxuAEWOS0r
iX29BeCwR78aPuSW9u7O3IjzblCnO8vPsMdAChX7QYzPwNWgAZ+D/9UMqt6CJGMRbdbL5zUJzQbt
szmi9Wt1ol7RlZhQT9l608d6snSusRdbUfNSF/kmAdfRPhfX1VWxzh6rdXFNn+q93BvAFdDJWWvX
FsJU4YWz5Jdr1ZS4Voe3VWSQ2KPtHVWRpml2nJCiI9aCnadDbhXf2cG5weWjbtypSyrZqHji6MJU
bmmH0CcoO2GZi09x+0zARy3eAZ7c0EBX+nLO2XT4+4v8PP6HZ9QkUTFE7n5rlH9HvlKErcIzcvX3
6AZw3g4qA5G9Jta8fJv+PF+BQGMgKWI0amnmeDhXsnK3CrltrIk6pRhaLOF0zcMFmM94ptsoVR9v
6KTO0RuiFNAhgAaCbtYc6AA/hzPo8pRbWw3ek/KcQKJGJr9eqdfg7gcj5Ct4IbPQnFYV4fOkQPyZ
agLSdzl5iYNUHsmZMMvvhGtQRRE9ubl3I28pbFB+1GewwSiHTgaAlblyHkK6Wt7MJdkfOhPytqNE
DIh8G9xAokZC7O3vz8Dr/3La4gqrcbzxLWR9XNCpvSCpVLWLTziCfMBPXGZnSPqDdpwxyeZgmhbh
Gt25W/J7TIY6fUuVCWVEE2QKzd1FSZO4N/AT95d+u2mONDDALF4Puoo0Wu+1NZM9IECLT9CoRpwe
gHWiWdyVCDKC2nXNdXhnqqSyOGmsyZzg6FDL8094BkBIAwM6w+YN6IEFEqaY819z+ZStrDcVetMK
3lazhV1DKwQoFgZqNGDXyiPyiPfIqnXLAmoxjbuZjeOTsCjQ7nOv9WkHBkCcinNU5Wf8XqhL6tQz
ylMPFcYjBWDaKzkFurkU3hCIvy1WBuIsc3ctbsBe0zDMd/jB7tp1urhFLirEWRq47YkRIPPQCUGJ
U2KLx+/NamjZy3cwZS1U/EKOEspGvJVMq96GWVusilWCV8VaZOLdN9rTWFjhZLYLSXCr54eHZjMw
XmFJA1FZonu+BDz7aHYtHWx/X6PMeS89Wiv6BysC0YNcgIGe5msoK+g/QlR8TR/UpfIQrsM16prm
0n9TN02/h3C1R2jDbucltjc8lreWZKrm216Y9DdDq4rQ577AXZw2gTlH3x9dWE5lYUVZaUI95sGX
ZgBP1vY7b7G1gaqjT7LRj9EEzNejv/QAMrhrjDJYy0dgYypC9vKLuKVyDwsfB/IXoj3MIfg1BRwW
LPIl/CT6PojkXSEmMZPp1GE/yOrPVswIKLMtLs48Fh6RtL7RcaHrD04G12nyFXSFQSJKqBDdBItG
RtW73dengB9HGdyeVfc01k60vNuBOX30AC9DiAIchdkE7bN0j8o+sN0F0rlTKsVXyvBYwQ0MPEaY
F7TmBiI3ACjwzgMDczAuoEnB+ABaluZeuyYnWCMbSokJpZ9BfsqM41UFpczOIZ2qU6KDDyxKdg0X
HlYFu2LjrusHi96MQmED6CfUav86INieKlsQSZQ+5ClyQZzO02rPhb2vV/lbiJhH1e1rM7oD9kxF
kAI5JEF3qLwxp3MEFa/x6Tvoc4OmLBY/gwy+OPfXiOzyk9ibIHS0yLCKf1No3dA/Ym7R8QUa9pJN
X/iuj9VUxnRN2Kn7eOfeNtyN0qxfxzORphJiXkiJ08ZqlaUrUwTNt2EzEEnwTML5ti8+AOkjm4sa
DFEHsORpQz2Os9GYFgiBRzo1Mf9W24J5GUpxpJ1Ah9HvQNUAiV1ky+3BlmlOufgAgWyuomWJFyDW
6DpC1YDspjllFfw9Z5QMgUcSsKjXwx8VM51yIrgNxB8bqj8x/cZsmSxdmuP9lELK5NU61ARSiEcB
nhqEEB1Qd4hZP+ZxM4mU8KrwbiyO/xJvKZp32gRk8sxG5NHfgzvnSeJZczd4F8qQ4ZvJK9bqE5fp
eFcnSxOkdl7c5A7IbSVYhW4JUXul0sIV43fENGl4UpYLB7wjJXp/iU4SWP4DZDtCP68GNIicCDrH
05KtMyyxEKRPNyfAYuVA3X1EagGIFNxW1AavSkARmw4bpYQN2A+W9tlMkGmeTKRZ/cZUYlgO3WgC
8AmZOzqYUyrMUwpdQCbB0KvW2ZRm6JABEpiyY/hzk9tn8BJCyxuU0s5dPXK4PCPQCtqivcun4g7B
dbSXU+BpzoDGNCFbmi8SMP1B82oQOwTxHhCbmlf99A5Ppp2pO1ehOTuZYPOQg50SSBAd6g9QKyCV
IrcPr/3c7KJbut5Q8t0tjWD0uyHgHweYuXorqKBgalhUMbwP+tev92CtVyB9Z+7NO6ok8FCxSjAH
g0O2Gq/izoXb7J4YhwYjh6VC4/kJOYQZBscm6EswSXN52W0kQJ5QTBGNfUlejDWfBKSMtY51cClv
QnzfJe7W76foT8794X3cU1jgAobi6BJI87Fq/L391nc468BnyeeUfecNTNpHfL0m4jV57KC4NxH2
8sMQtfeQ8lHknIH+Qf/TWYR7MAE2uDfuNPZnNQH86BmzB5lSFWAR42oIx8p+VRycflI9+280Gvir
1+EjplpAs4lL4tthQxor5T5iC5hXxgB3XtgPyA01t9I5eFMXygdwkWyt48R7VlDzicGEtYgtFB2s
Fn/lqDOpm0XsF29LgqmdVGT6OE7jtXYoTPKIwlzjouwu3KvwpZHQV7GSx86FkJoehoxUdZYmFhmg
MKpn1Vj3IGLFWXkAdspHINqZweUX3rjgJW3AgiFGh+4K8gsAmWNcxWfZvV4eBBg8W3oXFloLwO6u
ZpzewGvBeYgrVb2z+4WfHyRZw4BnH+yKR6hCjxaOANxtc1p1cyBqmPAmyOSV7yJARhqWe+Iv5AKG
Yzm8A2RtoHj7JKM2kF1xGyxF1GEfBWS61voieMOgc8/KW8hYTasrFSYWAMjh8MdOwzshODelAjJ3
PgTuq3l27yyARFkzdiegPLTueyTcKeZ1KyK4ebw0rrnRAODSbSMN46redjb6AQPjl5fqtg2YTgnl
qknJsRdPZpm7szN5rT7QuNGW9A2kjj2kr+0FkmJEQP0cMNnKfbLQErHnIbJuNL/NCz3p3wJwUzZU
WdR0XZG1UQAellrXepoenWJYU151SsjHKEPKpYEU4T6FovJ3pCn/LK2Yn4UVem6Kpv2I+Cslt9le
WXxKWdbRWff2nmhv8rKet9A9Quto+2gt0gZrk2Bp+BR70rOGaqHetBzXmCLCv1GoBTuA9nu7Wv39
eNLPWiSPp0uGKSoiba1xQ1B1kkL0Sp9apLns1XPcyos8bWeV8BG56B4aM5ckqmGLeSqcrQslD32Y
7VGNQTItSzMoqMKbHeenZldlpuQrEdhzwNiBOTV6fxu4yp7PYsfBdYRekssidVIBCXaLMKEFuG2G
9d4tB9MKCvkWsfWgYKbhzKoil8UX5P+t04pDk0J0KJqzBDCUKWq7Lpv3rnuI9LtIuknbswnQKBKr
Vezhvg4cswPKK8nrQpv3OmJkOLlZqFvmqIDRKSjibkpk5j1KZrdDzG6QQdMD7ZiZhzx80TEXDaQS
T3txmfAeCThpnyaCp+WzrUn/M4+oWlBnvvD5fnYlTcni01FNtkSa08Off6nNZ71AbduSoxPNSKNX
0I68czFGL1CkJ1hQDkZy79EapHikM0lF//L3+PJvy+fr+KPtVGRSHIcx46OtJvpIlMfbrHpSlXu/
IELAigLiEoJ4lHENTz7p9PeIRRMynRREKCp63kbUl27xosOPBAT499NJP8v+zI6kG5pmmjrVj+Hp
v8yO6NtlVDUZmx0/SiCYiNj4zrkJDqGFzOhQtWruh82vg2RtXlqAVyTmgH8z8cKp8+uDUPQVDfru
FNVH9dVO0mo/KxN8gKtT4W0kH+JZ9NKF8f9vnM/D6MsLu9Ts7FYOo5NsN2CbsOQDNM7sJtqFqVV/
EqxNmTaWrFDN0PnH6MM3dSZlleGEpxa6VD+Vo7mIUgh6qvapdO74+l6OyS4qmXuK3Ja6iuF3YA1H
y0jgwkMWRFvW90ih9uJdAcULGkWLNte0gNoWZitF30vGthJeDCm7UZKFK1ezrD3XoM0gTmFoOlcR
M72wWn4plsimZsqSbEgUPY2hYvBl8qK+oz3XprhvJ49FcFPqhCdlPguNk+HOeWSUERLQEFW2UG10
siBDVFDH8elCzbW58DC/XFOKqA8IQx6FhxkW1Jdn8R2WtNh20SlE/StdsqczvMlpvDjZPMnu/35z
85flCasffBY8bk2UrOFpvoyW571tBpLin4a0mWBRkYiNJnK/KiEZ3ATPzgvwGv0pOYPW1uCmvULR
wLfQATE0S1A2fpdTBKsWGp4r0kzOMZOAndkdAF2hY9odPt39wnbnEz21O+kYEbxAcKsWxOdMMu3j
Rbao37ERhAyzcTBroy5vHWCsBbv4bHyI9RIjA2I06CYCcCsJxOQCsb+ljNcpYLhhtIZKBXWFV7Yz
xSjvGqweFO5qlja3dPYJaP6eMu2XxQKgTRcVThXNksdHS6mWDnqTMgwCyl7H/NW+ix8sbx7gagin
8bXBS64AmXWATq3OTZY3yD3usW18HT1Z0YDzEN+bu37bo5jGwQRsJJitzUdgTxU/jKxOR4EfIZCZ
ns/QXTCB3icwkG5JLEUax8pEAhmLIlYUgPKa47iZvCT3ZHV/v6b628qQiZRQfeB+/gF7asTG92Qv
9k4dpZZ4Jy/h45/9nYCNsHpUrqoNiddyIMiYx4bq2Cf4bhntTcyABfKg/KWBsoMKyj1i2JsAPfOH
7LZHvyo/VLeIWRH32mgR//3Q8i9nkyobionsg2Kym0ddpUCugiitRe8EurRQjkJkA8MmbEhOQr0J
h3uQU6YAVo3QYg6cH1aQD85OfHMKqvqDJgANIYv8zfaXiX6hCyX9/nSUHC2LW5sOy/fNppZpbTVm
5500xDpxDAhwUFs64bk2jy28FG9v8oQGEd/fs6IMl90o1qLDKVJ3Njnlfoh4BJwoduy2aI1jxlrf
xrvwXdUW+kd3qO89ASRXsDKp2ux8nG4fYee3J8+d6xOCsEev2FvvDv0LiD5k9CdsD02sY/5+QOmX
SFlVVKCifDWT2RlNjEnvq7B12z2ZsgqWv0AMc580x5LiXJpRLCaVxjk3uLDEfwsSGNaiA6zow+/R
USuGcUQ+4LCTtROi1hy1chQsgurKDM7GYEqUH2zPn9xuorqeJhGovGH1wK/7+/WHEGD8eRRNJhZX
FJ0jf3Shel3mlonL28sIprAiWBqpvrGt59w0J0K268QLA/764obFLc6UG6o5XoipqIq23irY4XCv
5L1/XZvx1sqMpYRMYqw+J2I9bSsKvYA8JJ/OyY0dAgwDYuT7yK8hPvD3DPxcAKqI8Ish8TU0hf0x
moLYksu+SmPnlJENwJBPD8QOIURtNZ7tSsKI+sIU/DjdhgGJ/A3R4s6XxNGAjt3FCK4wYClsUoE+
/JyrJrjU5P6M7r592tEwo8BC0TKvdaIItI+8keJj558F8173DwG4LDIRHXBzn0DD2ijFXdRgmgkm
xSYTVEHsuQQaTIZ7e2Guf5xCo2car/pA7dNW45nUGIqego5YyHV5yKXnU6xsivpQ2lTUzOPfw/42
4aR6ZJwEwpJsDU/1JdCIvciW65JRlarElId0LgNSPbcy6UJm+TOv5f2+jjSchl9Gknm1vDE8BwGg
Q4FpeIIQWnJSJBw+/UOf4lZ0zDtK4gDi1Avh1M9GvipqaD4rvB//Yht9H9tTqDLEbmgf2VvcOBZC
GRrqhoh5RzDEM6ydxeHC0dCASSDw4ZWsgdxML100yvhEGT3GaLJbzWjz3PVsFJIHvNUmDZ+JM5J6
XmFT6pYvFiQVCmW182Egi3XpU8uXhh99gbBX/SpvmIU8pegTezTNolBaCG49rYeicPaQe7d+7000
rVh33cEkDopTbsLqOu3uSnpT5tqJ7xKYu6X0ZHTShtj37+X4Y5VYxlD7oPog6hpgvHFeJraCFbWd
6Z7a7sBxI5rzsN9JSN2RkLTypu4fY3eDoocsP18YeTw7o5HHmZpRyYpv6dw6xChS8pSiwVIDZWgF
whRIylAfq2WHKGen7gpmqygvNKJ/hCGfD2DSiKYMhkbW+NpTEcgSusaALmIeiuC+SeY5SRcZaSAs
C/ms0oCg+mH8XwFen8OyL1QVWS5S89HeSN1a6h1LcU9auYmtYxW+WBTN5WUJLtVVLuzEcRY1DDZk
qYpmGQYfeAjivxwClueKVtPK7inH8AsrwRxjjU2JG1G4cdtLgJlxfDUebBS+lFUqJn7QuKceic7q
JPZkvNpHYJMoAS9TKZtTQTeaZ2Y20y8NPrzJ1yvmc3BwbIYEjmtIyb+/aRRpfeU2JdGDf6MAKazw
psCZL8oWGVLnsYIylHRTmnA8JBdkFXpSJdqD0VLD97VHE6M9/xfrWwZ2oirU9wAfjA6fvNA6o+p5
oCBPF3l5zNszC8uN502yl+1n1d0S2lAFYk+bZDx/jz6Opf41G/8MPjp6sjIqSsso3AG8aChnvnsH
myzbApxCqL5rLr3s8DLj2VdEk+XMZgItNRpPiQPqpnYG69a7j/KPWnmmR1im+Lo5z3V+VoiW/SHR
u4RoGwKHH+MCywXNBnQMLbnvX72KItl2DW6ZMMebiImkVPv491T+CMqGuVT+GWMM0Uvdrsl9RSVG
UocwSWApESKziUSIrjG+gPr+Ymj622oe9qyI5iAUoTHXopBD07XrmuCETnI3p5rEeHa1bLvlhbf7
baUAApEByMiSxPb5PoOaago9hhrEwPTL7AKlW0R9Wu0uLMq97NMj1PelQR5vAOsAmy8SixWNMBOT
p7YGb9DRFUrylRk/XcwTfzu7vj7ZaE2ZkeukTlE6p6Cbckf879kFHvOiXt9v863rYKZkSzdNsKnf
Z6ERylzKncA5cW554bKMV1x+7JSLL/UjFB5WE9U1UTXphVCzHoXCJhCYHhFCRvLQ86MPVNPYAAZl
ZxCjnyQ6QoK+6dVlhepD/Uw0roTnEqWs8GjQu+ORUje/kBj/tgS+PtLo5c3UtjpRJCYVrGcx2ojp
c2Fel/FhgDlL9ZVP6+HvRffbbBuGiUyo+Jl+jdecpXatE5hosBCamtecS2q5SXum/fT3QD/oJ5+z
/WWk0RrS7DxV7FITjpQaDJqr1HGCGqhPt6naTVcdIz2bpUBI/T6jIDvncvSBXat4H1kmmZcCgONK
b2AzBoBQtFVsxDPDlWiAbxoX+EYpTARIRqJ/H5Gwmf5DDjJH7bjRN24DVdOh1ZpeCNnk3868r7M3
BFZf7vQgDqS0DFTh+PkmcH84lKiQDitIIIz2Iq46xBetYG0X8lwqsW8GmVMeWp/2c3lnWleNduV1
p9bfCohTYIc0PLWpVdjBvv49/8PKGR/PXx91lF4asaE7NAWFYyNv/PyeA8ykqNFeOsPGdZPhK0Mm
4d632FKSNgo8MrVtZNcOmRGVciyqvvCZ2o2I8CGV0h60l/F+8eBUpO+rGEghvQzyZlNSsG6BWTHa
yU5qG1j8+BXym92yFZ6EWFtbqTVTXQwLkF0y3OLZwK08N3RWyqoXXlr3WUYqQWswbYJDEquvNcep
pbmzHPU5n6aLmJzzzp/XO2mbdjSsNXvn4OodyjMHxazAoLgqPgUdTBPp3Mo3Oc5CjQvoEO0HXZI3
VYfdUtpMm3YXDgKUASJhdbY0TZj0IAvyARXKOg1gcqPY5yiohOLK2NAnvKJvsva8Dy+WsEIFbwUC
G0OLGB0arMeMDFtRE9UgCcOebt4RN1EP7yowTz4ceDzfagsasTXVSxC16LfX8NLNee3BvY3qvSTk
UxNsVNOUs9bBn0eA+snRh+cbQNZlH5hrE1Z5j1REKN1ICX6lCM7YDpA500Xui8oljDW7RBCbvrzR
LQOeUEC/k9bktE6RoysBwjgvoalvajCMmXqsevReVHmiZHs5XDcDUXNavnWYukhaO4dhARF6WiNF
KoDLsE1eRtfmrXaWmY3QAbooICd1Z7R3CTQxJfJWIXLeQCvsPp7biM87AFoC8DWUqmS6+S7C6YJO
K/Quwx6heTaMrVgdXOe2wT+8sV/a1LnHrmmr5g+tk90OLdr6natNdJRpi4tIS8HDCeFCTB3vMShR
GqU64Md7LHqwmZIf/UK/ksxm6aXyzAKWj3xvI4FT2+ONZF3XNbLDLja22nsLxi1HGFW38IJnAhuI
pkhHKdk6ihOkzmVsBqSVHoJQFmhYInME1XfaWuBOUeQOa9AtBa9fgjQSUVcpsU4uIB8KxbsBq35Q
rm9nqnkVAGqQVcxNW5AYNC08mNIxpqAWXhTeqz4oa2J5mXxkcIVtoJxlBXOAVn6oTFQ7nhrBhyzh
3IpXi6MJi1K4b1LgSkw1WsPkwOHC0kRiR9TqUL8JNe2kIKueebMEzYD0tgxR3fLghRezHEVCR59r
6WtRDiI5J7V/l0sOOkQx049EBq/hfwgW4FVrniIdJ8w0+RggQ9Zb4qQBVWMzXzgzZA5mmBUEv3Bh
h6cArgkl6rnooucXbjVIcbl7CLJnLzi4CTlyey6Me90Tpob56upPmbRLomianwwUBnMFmdsYQUCL
Qxj6GndE/Bj4tz1M3YbOh9nf9Nm5Sx/CAHASVfaiwUdHAyLiPGVpflvh9Sik73FzhY9YbrXIybe7
zBApRd46vrvyscH8+5j+7FX+c07/6yijUWygV0zfgNrz9yslMu1aLayWZlN+BDCuuM8N1hTKe+Tp
swqXjniflUcDz2cU5PQ7VXu6MP73A/xzfPJTakVUYWFlG6MrTejzWHDS4XNMuYdhGLziWQOXfXVh
nO9pyjCOSe1NotBPPmaxcUbvWVVN2TVVvKOqmOPDlUl7jY1rYAq496E+2DeUmi3t0vQOj/99eodh
1YF2R5VFH7+eDpI+zWQ9vj23D8Ghn/VgrNFsbECsooJy/PslP9mIP0aje0CMqRokwqPoyiGgd3s9
inYAt9Wz+AF+zHhFFBnpD2SD+eU/Fk82WOh39EFpzDWP6q31pGOY82Av5NcOoxEoLZwoZ/Eqvu+P
wVtz1b+X79Kdde5uoOu/WI/RffkgfmCm1B1BeWFMApruTbtQoh1FOnwuCiRwVVHuhohDyXSU3cVd
olI17pOdh7ii7z8LNmYJxKTOIXzsy3UUXreWB+BMyaeqlT6kEkoXBvbNgbUl/EH3r+XKcaZmGdwY
jrlNQKHYtQkERt+pTfCYd8Xs77n/uZF4Yk2SdZkIX9KgWX1fYFka0GER02BXFcbEyo8OIv3BS4ku
cotZfY/QUL/0UJyCwirgL+6DnLkQ8n7Pmj7nDFEDMBakTgO0fzRnVkMTKa5Ub1dESJ9ek6kG7ZKt
K7kAUM4XXvdHCDS84j+DfabOX0LRsvdjKalT7VgBJQVJj77Ywn9ANhccNYalq2AXYZC7g/jcooQA
Jcma/P0EI2H+/7wu3SLoPRY1vFGE6UttXYtV2t1uH56u4tl6vX59DyfLZTqZT+9W06M5f7vUL/tk
yX3bYJBBDYnyHftr4DGPTsvWqoQGqJG7U8XlQNkTsC3l0yrxsdWfxNzbKbV5m1DpTpN7e5XRZ024
QLp0I4kfTrl1krVNiFjQJJbaiW6v5QYCUnHI0KWWdY75Jr1wAI1ASp+z9PWJlVGoGnRVGhimYB3E
bi06DxHm5RlWX2tT2mjtVgt3IRhJFIlD7xbvQynZit2Nb9/3yaGPNi4+6P5BwFFdvRS4f09l/v1c
CsikgQwOL2gUuAcVvo5EVM6VhiqQ8QpdKeo3MnrPTBIqnzMveCIDJukN0lUS3OrahQ7BL+vX4Mqx
YL6yW4ExfN+uniq0BvI83g6ibZkva3VZKkcuue7SQKNW47/f9BMmgUYCSkCjNdPUjZqWfuVeJd59
2WYLUTpa8nuBIbeob8MO1TPVnXc6uQoKOWE2NdU3L3IOpnBnspkubJpfX1unxQjYxQSTOfz5l20b
q5kQu0oecq4igOlqO0tGhRZRD9FB8632NkICKt+HPlgT4rKmZX0KSnFiG8G0F/em89T0GagLuuhZ
sw0i6FPW3u3sKyMsj27lXBug7DVsV2PNvtTW+l6s+PdEEqig3gI8SB7DriTFEQLRCLyrpoU04X84
obLMHAgZhrTXMUfpshDhKhP8d2cfMc7seiBnHlAdDLKbbFo4yqYBayqk0eLvWR3BC/7zZJap4Ghh
mZy932eVHMTx7NISDhFShtqr6K84H/Ts3IMHEoGzhzQygnvJ3/UEWf2NJB48fWFIU3ICU3iKs1c9
TRFPR0dFHfxikSFvuOu0hZUsQ7Si3FWBb6l6Y6vrqLrw7L8uT0AFGphggjDa79+fXVZEOalaHG5t
NKbUNxtvS/p2XbDVfWQi4pcOyDTFQCr3kKInGqIbzlZq99IlZ55RU+Zfk/j1QUbn+SAZkGlSLBwS
f2U3s7qYAXwrfeZk6RozTVw7SJvZF+5MaXi98YkOJhpcIuCDARry/fXdngumdjXUs6MPNqiBZgoq
E9O8wWKDu82ZpvKjR4obGg8cRqL7303/P+OPQrbEbcy+qFvzkOED1i/s7C4EW5aKyMzUkH+OUTzl
1W0KVZyCdfxcKgchRtTxv9lcQGOIUlHmoCA8Oo97NXKt1I6Egx1tOZJxCfP9uZDPK4To/F0kYauB
uuSdW103qPcJu9Q8yIjFOltbR3j9wqz8ttOHePnzch8iwO8fpZQ7oQWt4+38cuPk1yb1LY2d4SaH
VN0awnuS3P+9g387Fr8OODoWK6VydKmWhEOezfT+qlSvVG9GuSytH/8eaFQE/vcqBwA1oC4A/Py4
j+XSanx1iFr2V1e3zmR5el3Op9Obm9XWuBCSfvZRf6ztL2ONvmnudHkWKKG3k+WjJ4uLGBETt0TA
tv4oKQJVnjGRZA6kO6PJljnFHiVcgvqZmCW0I+/gpGjS4IblWQ4idRd6sL8Eq/QkdVHVZJXS+6dE
45eLCEv23u97ZlxOzoiwis3ctNdu/GG9Z8Kltf1brPF1rNHXLXJZBMKPfTBSMvBvKj+aadadHM71
AkqY7BzK5KNWBTh8Hzr736ULEEkn/+7vT//rGqOfNLR+B02B0VOIdCBlz5eFg0aupW9bfdnouxhN
o+LC+37GTqPvzhYm3dCAdina2PKot3VJarTYPpjdPsOBMz2HzhLStS6vjfTY1XddPqnquxTnJVs7
uspAyG6h/oc7CeJTg+btRoi2cr1VUBI3oKRA77LXCbJS/qqSSSQjUsfoqjRvhGRuoeOoznptz0lF
ba7TVpS4BHEPH74i46xLNPbmfv7UVB8KooN/zykCRj/Pb1PSeEtLAuBHLfj7UaGbYdPbRhHuYueZ
Pn4hifN3XLYmEU2jWUOZ0oHOVbun2rzrI6RaK4H6/hs/2eQgC7Jdlt8NOZqYQMxDuTK0zUUEF0pG
5gW/ph4nzAwtbwUfVDNcif45kD/aHgI3CWadTx0cX+R94cJuoYxJPRby41EBwhqjVtlTmpW0Pfp3
GnlfRqES+V71jlCzBidrDnsu7NBumysiVdlkI5NJ1EW09C3xIAdIQQLqBbCjm88Iqwvq3mSIur6r
/fe0KReAJd1MmqvFvoMqizRcqaUruT33zdo2EQbL4lkJw7Uxjyr+dGWJz2EKJQrqVYnQOvyscgh3
OUmd0gVU/m7nR8V7V0A5BxJm7yXKmN45Md/N4I4Ekv3f4GuhdEfJ2jmwUmLUIzlWeucpF99McFSa
R43Nl1cm2qGo+PA30yJa83hOQqHS96Y5KDOqYjFlvr8XwS8biwqWhqTAoC9AI/P7EpAEPdetuAt3
Rvk/nJ3nbtvauq6viAB7+SuqW5KtxHYS/yGcOW323nn15xle++zYjI6Es4CJiSDFgxwc5Stv2ZsJ
Ktz9e6e8ME283/WRZujaj9ObKpUBW8diXyn27EQ1zFyidJAkh1je+NJK8jeevw6B+4c19fNlqd5j
R6P2W69eOv4xl47yCBehF1I3MFJegdfx1Y1bEjYzQPb/fSz6ICjROLphz4KIRB+n1oqYAb96M7zw
59QbP1QAvtRod16EXjFUP6l/nqZs72TPIj8donqh8eEJ9Wq0ODqkzqOadhLIa9wEpnGRV+9VPD4Y
Yu0UxUZq38P0m5QUu0aGhUn2GmJyrNo7NRPNqBqa1lFkBmZQHaSQdloS7/ocsQU13g9RvkpD/Cyi
+Ixq0oNY36n2hjmqKbYYVmaayU2TUVp+M9kpPr7x17/bDOv0nwnSZM5DUemkqjTLgqdARc3KwIin
VTbgS/mw64iRzACk/KqyH6boWbEesvw1ZeNfH/vS6gQfQZGTwjVVmdnq7Jqsk5xgpB6S7DmT+oSj
ACcXJNz7G+U/ERXNj/1PI30E2J+u1CJxunpovfjgJbtOXsvyWisI31fX3+fiHqDUZVOecxBz+pjr
T8NEBfitXKZiHGZ4Z2/EasqUbmmrL4TQQfQNwEs79suqPVntg9nvvfIRGVfQtotW+qXlw8qrEG7g
QFAC68ZczxSm/uc7/3m2j2f/9Gyj0ZitMfYBdw6q3Mc8f40ysQidhQ6KImqhQKtPqvVcYNkqbZO+
g7SPpMK06CNCXTPcSiho3piviwvAlCGzUHxWrXmC5Uy+5sWq/BHMAjbNLdsd4uZoKMUvzXxxomAH
MDPJ78zsON5ltM48aStOdaytuER0+z3pn4wK1fd870fTk7hZtEJeJdLG4UKIk3Zz/YEvRGY2DCCw
S+SEIKpmN2pfTb005FRGJqCB7d7vV2ZIDPhEWFTcAiFfnBsLdpqB9JZwrfx6dJdOJnU9/EexOaL2
bA+banphInjX6y91KbskPf8z0uytytAvEDRPEHExfpdILtv1c4xmsrdrBgmhkjuR1SarQv55fdwZ
DOE/K1I30A6kvWFQOpylMqFelb7lGw4tpMmtQhj4RB+U59PxtTBE5avtviFpirNhidxk/CtIMXSJ
EoFAkeKtrx5oFKTeOSmhR7tafaAIk6YvdoUBsn5wukk4k2TRQ9jCn5bPiW4sjPIcENlff4+P/G9+
uOgEr45QGKJgN3uPxEPExZp6+5Rz7WGn0/9K47sU42yu83E4xApsEQSxTkk4ukmFxYL2I8S2irVa
H0hg8Z8gDMRPS0IWYNoM8R39MhqZLhwlqpHXH3YGQv6fSacJQpytKkDcZ9e00tUqdl59eOA4KqyX
UYMYXqFt4kEbh5rXY+OFvBuKoNYm4horcJimpW42tyKTS20Mmzv5fx9EJLqfziNLMpxYqgPvNFTo
rd3beB82BxoWi7ijo9kdWlR+SLP1Hf/vvXd4YuqAhrr3ymfG58j0l0q4q5qTJqMseVCVfq9L2o0D
/UKyzTOi7QwFmoKoPtuDjlbUieakwb0KJa0pHy1gSeqdOCRVtDL20i14+qWSNOrLhmXAHNMoRc62
opaMLDyvNE5jTZ4JZ00vF1b7Bout3XgpTdEQBYOMaUnPUWe7tYYYufFCT1LT+lUfVFRMx2erODjc
PJP0b3QLTyqipflS5yygxkilH5ODWSHKHuXJHNUmOTQqJD6NaucLoasN92t4ETE6liYuirrX16wu
QpBro85CFLMuBltrbeculA5GuZWtws3RcJCxbAPKtJxaQjTbuo8UfNuHZJ1k+hqcKdld1a4SmfA6
6x/MFhOwCfUh9WTDM0j2hVcgdRVwYTwnXMBjhxl85T3apAvJcGob1IfrgzOkywDP4jTNN1mhuPGk
LOPII/vT4Q0c9SIcaZR7B6vLn3Ik5w0pOyY3OxUXYzSRsDpkpw7ikLMTRq/8XAuU1DuFiLEVQue5
wyLGbM+992ovIEmjfNMfY6pj12f+UthkIo4KVFfQr+ao7L5PbF2JCZsEvJM0K8cWINt73fP1YS7G
JqZAKxEGgg6ew5SdrPWDIiq5CepXQ0YWikC6x0tLvfPwEMqfQmsL+55YWc1/er+z8F2ibYtLTACW
4/qjXCoM8SDcSUwzvLj5ozDTfj4ZXXjIm9cugiHYB1sdP6ug2vt6sbUyc0MtxEfTUBjo0qPSkMVG
D40tug3bMxBjVAIwEOhvbb1Lm+Dzg4l44dN5qRQVehGhLJ2mYQ01aZy2tvd9crbKdDBy/N3uOQ6d
/AGWTkl1Qv+OfNT1qbkY/NgkkfQ2FaQFZnt/tGO101o9P1S4K2HqyQ1Bmm8YvzC2X+iZciM4vFQO
tOHJ4AYAzFgQFL++8Kj69RAnineSX/zgJ32CWNnB7lbKHzEacYa8sdRdjxxWumqHu17f9fJvbAxb
DU2XDbfJ9Ze/FI0JdVbQwGAk2INfH6aMIMMlFZFfIx15eQMXWP9M2Ed2dH2gS7OsKyTSFuwLyHez
+1mfIr9vei84ZK1Ix6JyRVGkmF5I2J1bpIu/wXqGxgb+M9jsray87eEZ0QEdwfjgQqocS1pcVPvi
vVnuomw3aFvL2FPwVaslQQr1R799+O8m989jzO1Aenks1URrg4OEtH/07FvPTG6P+hEZ9vXZZZ3y
oeZ3CZxOoCeAJ7CZmM0vKEPHCWstPMDrv9Pyl0z5PmjvYAIg4U01vnDRM7WbfnqUivZBmtpfzYgQ
XtEeagyXUsN3U905G0aAnfJrSfNeS6X7geye5qjt9d/TqFhJpCF99WzYxj8sG+xBnu0uf2y0JyoK
XY7Jo7/lFQMKrDLeMrqI7A1lJU3/tBXOGs2wBKYCShHpBCpvZXGKMP2mJVla52LYe/y2AtRtXJgm
iC6HcC2ZkrvKQOokvk9Hhk+/490Yagcvhzec+2tRzjKRBce+EOZQQ5W37Z8zjK1CnM1T7j5tQj7v
LjfwqMOEmx9t6/vGfKfDIMX1CiO8aVSW7C1ttCHOx1uVKl4bROsIomKjqAfZwH5E/egVp+UT22NE
QBPZ6shW1mXx3AC2bMK9AJ9wVcnqU2NjE1G9+yOrKzuGeMzJIRK21TMVR8BHvXxWfGzWpG7Xyuar
j9mXGSpLH29oCx0wjHc3cecsZYV0Hse1W7iri3VTHaIpFQkZcXhrdtK2cWuYlRYXlIwsAJGAIg1S
9bZdlT5SlUp1JwWpRphqbo1uONW0pxEd3WZOv5ZOnS/9U0j1XrGV59CkcCoXR1/+PZrWNwcPuTLN
413op683lvXFU4OAUYciaxI8zh4Z5XjdnAZAFhTv40pfljgXh1SrTNwBsGXwCYZk68lMX3XnKdSf
bD66SO0LxQTRdy56a9UNN9LKi8UQnWvURq4CPq0zeybJiIzWnMrwMIwAH3W0JuXpRULDfzhHNt4e
PxJqDklZAMZ99uujzmKkDNun6E7VGyl/xcG2sg7m7TPg0k36Oe+cXWRAp8IiLfvo0FhPerkOhk2C
SsR7dI8HuCP9LDFYypYK/kH4CnZr27lxsX3wPP86gj7lvbNwNi1VvR07I6cuz64AXKqWMkboolLu
uONg3FW2vlbLaDM2xaOpRc9BMz4Af9hpw3BnlcVLG72VSkExmSnqqvbR6+2jh+1Qiti+pGLMEVtL
SiWr5sXXosewQOBXwoDKnI4ETNtQmc49YnaO/5DAnpQU7y2kszmFJgEXaUP4+8bivJQ0sIsIGzB2
ssCFf707K9kPSlWZwoPSuBI+qCdaDPHL6CH1Apy1PhYOeZ+/vj7qxQv7z6BzImWaTbIS2m0i4Ei+
jP3Rvg1PwseBqv/1kWZUqP9JqQlQYHlxs1BE/fp+flQMXg+c4iDiRV89KuWm5oQrqyN3GEdpjhjf
LbmIi5npnzHnwZHtwWLwFRIxKlFMZyryPawjy2NovlngkswbYcnlUOHTgOIjfwo/AycwYk8EQAJB
V7oa5oXIWvoPXJaZ9ARMyEtfcTfKufuG8aVucOHEEA2pQ+1WveUSLENYdiDIYyqmrszBfJx+ST+W
dXhoY+rtYLHpb/EY3FhlT4H+xRpe+mGfZMesq1HMeJlKnJhYAlT9r3/5S5i3z08yR/rpdmXEuucX
B8naUKuUje1AdzC3wTMrqNvpk2iqtpQv5WWboU3jxK6qYTNGpUWhGcbVjGli3QZujqVibNN01NmJ
Q4qNy4A9Nv888r1lMtRu9Hb90S9hMr88uvr1e2YRuzLrg+DeTE+Fgd+aD5gBi++2X+ppvh+08C5J
TgGMjQ4Zxip6gNtWxo/Xn8JkkL9OQtrP0L5wTgI4+PUhtNy2pMkHzOCDO28V3yXWrYCxG8gHXh/p
/7FJ/ww126RlgrEKIkfcRtWq6xbEuXW8hKjiljj1Fe+ht87YQ9cHvXgrw/S3uW1IHj5qcZ/2jDek
rR/FNrIo3kPZawucEaPhW1s+yubu5lxezFwNQYtEWYBe17yyZ+Umvd66Ce4xDC8Og99/Cyp9AZCO
Mz9QppUVIeQqrwfkm7pv3LQB4il+dS7xDKCAJPi30b3R3jgc/54CBBcIATBZoREty7Njo3DyTCmn
LBQNyMYAPzFsTIAr2RN3/E3eviZ+2tf1pMOylel5izwNeurX9ZTIXutEk94+/nzu1vco40ZL/N0X
yeL3N2mxe/y1XGHdjWruz8I9fD+PQEtuCSd+qKPMH4GRRcjDqkY+5esjjJNv9ZXJI7xE998wHru3
d9EaNeFp8eAvFq/9YnsKF4dgsdwm7qZyz9gY79x/guXiSfisrrY3zu0PNPjfzwN4DVVL4bQ422Jt
FE2DYfTtCdWoFwlhLdCk3BUKDAZkVNaYHYDCxn8cnkuK3nl6kqet6qar/kn7MWy7u1JaeBCkfsj0
zd/HNbymhfxPdlIP4xIJ0qWxTxbQhuq12S6sDdLVSFxLxw4X3sm17xQXrk8OJco1ztZLhsgt7V6o
eZv6/oT7DxKp4Y1rHzjWhTVAqep/X3i20ZHIVczMpDAc7cwNBffD3Z3QbRYmxN2a4iHSyshVo27e
IskNqmxz/zNfvDw+ro+ymy/EL/k9dI6P0/KeFiz61ffH+36zLhd8RhzTUCATkrBvMYqzWB3sK2yu
k8Xhx+AeksU/yJhNm/Tg3fdLdZ2jXkrlH3HuZK+jZoZG6tJGoNe8w8r7fty22/5OP5XbfHv93Llw
Q9LNJfZGhYzjAKH/r4swGivZiaeM4KdpNvEPzUep1drAYlW72tXr+3DyXUXO3dIaRKO6+uY0/1Bg
yOJbMqcfmK3Z8qOUplDIgC2uIaz/9UnssjZJQqL44ENWqJpq4TeYxNdUSjNkVW2q2c3wjn/eytQe
RuX7GOQeGR5t0y5c+yDaMDEZqIF3krexh3htkBmHgPdHJMHz10pw35D3panhuqZjQzBaW1yWhhTd
JZDr+wEAb6C6TRzfmOG/o0siPRNXHGr06BzNqzRKVOQW/GPnDn3NVD9X6bFCSzR+qrWnG5/ywnJm
JEwaIEaL3uMsWdFDpFjToIxE8Oxob1mHJOkepE2w9qwVRTBkPBvkM01ldWNg8WXmX+7TwPODrOrs
sIv9+OPk7u1+wQEeypuEw4O6gFKfvWZwh2Kfaph1g1/KjL1pvvlqcaPwdqFPBC6cOYZUoNEiNmZn
uhzIpWapFIdADG9TH0uuLmENr5uRxuSPMfhu1Vtc7uxp7yUPlIuz9kcbrSztl9W+ptbWGu8lnEF9
HD1CKGoIi0cprqk3a/QXLjqVh4PBDlNe1+YwiiZGGCmAHXcK4oMSI1QWoqezxZ2KTtUJfOqNryOu
kfnXgZoP0oZKFotwtsP7wY8ao8/tE4DU2PoZWe+dA6IIHOMyfKFeJ2Qopbh3KbjcBNH9nXvwRYCg
AtNEPYUy+dc9nflTahYNp0vOdg4ziIqjqPaAgxElHlttdvhy3njfv8t2X8ecnSPxYCVV3EXJwaOS
kVKp48bp9/B05cYFmzXWoMnVG3vvQ+vm70n+86IifP0cv6UxnEgJSBMrnqW5A9JBrRAoDLW/PDbX
iaS7kUphLluSZdYoXkCYt+nwAh1LdHPRkft0KuWXunItNInlozZRPTKfC/291TCUK2kiobJvbH3v
AJwtCXdyjiPKgKFS2qynYkPbVaBiUP5TwSqhwTBUkOrpkRbDkwF4TJHTLedBlsGaS4xfVv9kxtqe
5MGFp720e2SjlQwRt2mhDdYqVFsMHpqjwBaNNM+o+Uz1GwepPVlLD37p9Y92aUtw/eCs9aE9M4/u
S6OTE68DDSMmRzuPvsBJgZbw0nPavl8f60KLDI6mkG0jq2FNfvD/Pn2rts1VXzVrsETqJh/3MoVz
ZNpf6FB4QDpxFvTafCuS0aAwtyJpvDH+hdDzy/izuC/w7dpvYy66kLou6bAobmn50m5zVJv2Tle4
mAjRIILddn3kS1eRRY+EhJi5pkf4dZFKhpElYVsXhy4zNkktejJBYa9BbGT+jZLeBUYAk2xA5aOm
JxC0s1OnbcoqaSvdPnXFGX+GprhPqT0E217aqN4xxb6FYCJbRvYKhPz11xR7bb4XPw8tFtun7xsZ
oSS1Dq1IREIoOKQDQGQEWG4pJl0ozolXpO9HtQr21bz4C/I6lQpPzQ/lYH8fq/jZp8/Yac5C9U38
26N1mv+og0cjlyB+RDI+KLSA6wSkhKRtUgXLMgDTNXEIkuELG3CqNi4FUpA2vdz4rl5i6BO8UsTW
i3NohmCPQxegCAT+/t6I3wP1mMeGODnWYWdyathLzfM2ZoLyP3/r+px+nNR/T+qfl51Naq96MmcY
lTna2R5XY4i2Lpy7rqz25K07o+/cOpKPmSwUozcx+HeOIA4v2YvfAf0uqDb3lJFt6H7suaJ5Lewe
daujXbzr2UoA6WmXpQIyzxWRGfGhQGIuqRKMrTwX+R4zQ3q9pEaNx0+8HUkScOw2olUhF0u5O8Kz
Up0RKMxmVE34PWDB2p/FI8dJJw5FhYjS2RZddT8q2yp9hBJmkOfWufnsqf9a6c62MzcPYyxbv0Et
1Yv0SGmKayqGiNWjukW3o3PUVd6eTSteTL2/iit5FXCtebF/KtK9mb4ETb3L+5+oF2Sv+aD88MGX
pe3e09/UTt1FyHh1NIa4e3Rtc+PrXFrxApEpNNxJ3GZXXtL2SLEFlXeCfQQwPSwELr4xzxFy5Y13
ElNwfcALNSHW/qcRZ/edXLWKnle2BcxgB7NFlrgxEHm5N7CjijYglNRp7cP+GbdSv5NunS4XqGJf
h5+dZDkOimGc5tZp1O+Iohp8PfwnEohN0OEhHu0cXJBQH4h+0+yO8gd5evDKYzPd5/6qjU5l/Fy3
932zkaZtX+9sPOb8VU/Txjt6yhJJsXH4d4o2bfn9+qxd6HN8eew5wtigUh9bWiuJXAAUa5NkOx1M
YsCW9XxoJLrq+sqwTet7uX3spbUT/uA6QgwnKvtwIRfZYWKH+924GcGe4890/fkuVL54PgI1bFux
bUTM4OvJyVK2vFqkYEXF2bKK2OOGtlFVKC24pSvRQ9vWN1bSxTvJchQuYmgJEFm+DpkOWqmElkwT
uzqzzSvzQyYhOd/kyl4MMVCcB9dKbx7s3deBalMv8iadAtGWH1AF60xx42vGI3fLQk5u5CIfeNS/
zkua/4xEuR9Q2Nfh7CHIprRUrFNU7eMCvmT0CiOvGza9/UhvXI9+VdJOQ3JDlZ9yXF6qf7X6kdBk
kWSlW6IWPPY0uO/kClLFvW1+C8x12tx7TuYO2V5rH4TCRt/va/tZDmEbr3Efib13GvIQSFpno2dP
er+x4jtFfQysc0PDLNvo3cPQLrXwIQGQlv8bverHyty2criwlXBZl89e++45P7CDAG3/6LXPNW6H
zs0OpFhFf08NHE/AawJLPpuayYhirWws76RYT1n70+EwRkXyHrqyNUK535fOL9g/C0zdLel5usmQ
vDQ8xB6hW0miqNqz4Y26BujVq5ZgSMr2aWReZHSHlvBv/lPzhJEHhgGqZmDc2mDiZ89fHb0jtF1N
8EvWvNXUtFHcdoYcHQLnCYIFOKkqQXUvfHb0fSqBRTFAgZ8FTRic04IeTaJ3a4O7HyBVTGivlETt
9o146dZDzdJmnw/SdZGecoxuQPZzMCHyGqivGUaMuGuUNy6ri6Eh0Fc8oU0VgOBc9yn0E6uCN8QH
wCDSuhucbQ1SLBIrl4ozgnh1uMqwK08IDW99gEvHzeexZ/dW51cJ4UplCYKmpjwgC131a3wUw3Up
3+XBA0xZy1jbGNzv0mJHdFo2JwhfN87ZS2cRxWdoNghnU7CYzbgSDvhID6p051XfFGVaWvpvEqwo
XHHoUiEJYR3Z3jtwMTqtBAxgIbZUTKz6ZVneUkO79SizCRmzITUlHFBOWM7I2BTL30BohOQmictJ
deO9L269T+8tvs6nyBzRByXV49iEpqstxhg59nAQ5Q/TN5cgFSvnV2OtraAiDW1dx2yXN6shF78/
Z7LOLUf3z57NfDMYjldFNPSJR2EnE4oShAOVR2bsxrteKkOAh0QrR6fGbM+RSvbQWVAo/Ork588J
RsO4rBMrrgzs7D0cGuXBJdBI+7frw17cy5SUAMNxukGQ/TrDUV/kdRiopqDgEgkixts4v8DnK+Yd
X7R2fl0f7mLEgOk3mHbeFP+n2fVd+LFKakDpL1fAy4v1GyLOxlHG4eEZOwogJAk3xry4ij6NOVuy
atx36ZDRCkTic+H1T4X9hlLMmK9C6Y3Ts1KOY4AURSbYVECRboyuXzrCIVqgtoQQhTpv4XuKFvtm
MDkQUNHGQrosx/ednVNJdwXSFM6vQnnVcA6xJ9v1rX9qUFxS+19N+5+HsGafWc/Kpgqz2hEBv14f
bNIeujD4DgQnqQ3dZHK5Pa+/+MWD4tOQs52jViUErJAhNU/YXxCgTHulXeuoGmTj6226sfh5f12V
UH1ge4G/0+fyv0BLG33q0+Aw0kJSzyodiWDfG/IKCOtk0q3Mzrb1AiTp9ta9uMDQ1sQVCzgpNamv
m8jBXiqTMT0+2QDgFHQvT1p0T/G6MZeafteZ6y5eIRIIzQXhs+uzfOl8Ii6yIQ0ZwEft2Yf1OlVC
xaL9CBAs69xNiPFVR5CG5XirUHoxG+ES5i1pu9Adm33RztMTK5TBLwu07NjuFfUphLitTtlxovXi
WN/lmKx+yteTQeLtv9aC4pv5WxXCzBgKARN/KVL2ePytq6+Ebdfn4tKK+/x84jN9ui0GSUoMdPK8
UzPcNZzVBMXEiJxkvbnxqZldH02cGrP1BlLZofeDxhk8w9nM82eFZ7dxfjDRlstdJt90nuTu/b8Y
BbAgtAhQDEhFfH2nNK0DyQwApFAnLqR0aeV7KZtW2S1d5wtzR1v5zzjinvg0d7pdD5mhRbkoqMKt
VoczyU41Po3WXv19/ZXEj/pr4tiOH6xQTZ03uCa56qQm6LODr+6k9rusHuFgFaBy67MTvkXTjcri
hR3Cm4EOE0xQBbOPr28WoSbStkqMgxCSxuEeRGABDtQ+A7y8/l6X7ja2hmYJiqYlGmpfRyqTtKgp
3sVC+CGQvwXhry4H4ArhFiTqAIq8fb4Rnl4AZuiagCN8ANmRk5l9tsZAu9DqmvCAjmnfa4dCec6k
F1XLlklt7KyhjBHeCbZWFW77ATE0PJ7UcnidimgRwwoXvQ1YF3Alnx2C95vEgkt75NPjzZXxJG1w
xshpaGvrLQzLxI2LgsD5Z+85a0dD05TlrGP0PPhwoqvpmBvPXAxykqxNO12FWXMryLpQStc+1OKE
2YujzlmWcRuXcsyuPlkVuocWB0QoLmLKbWmCyfm45qjIZaqv///H9JdxRZDwaXv5/UjAJ4FV0anJ
ijGL1UCoTsTDUX19GV7aXp9fcXYZmblstkVrR4cBezxys10svXlZtmDVe25MWej6cJe6I4gGEtng
LYWo2LyLrISVqeQ6aEhg2oH/JDujm4IsQz6zb4+iP4F3kS/HuA/ixOjfOB4v7jk2NfIDgGJ0cx6/
Amc1h2YKQsyKjmDgQXmDiSecVLJ3cOGDD4vk5j6/uIg+jTmrDNm14/UZRYmD5FCnRha1eUHbpeLC
zR0K9ljVeu906xv7xpc1xKebn5yfX3Z2Aed6WgSKEceHwfxdj4OreUdONEmlMqg9oagm9n0fvaXW
g52ErpTttMRZ+K20iIoOOakKksGPWv6JVcxqzF5LnOOMEZltB4MC03YrFIuRjVsMSrZMpYi+grZp
0/HUyzBKU5QUQPD6tH8KZw9za9HRuBe4ttZHWs88VjkgEJeXN4IC9/Mz8TxqfFrxxkxkxbD2sVzx
sUOl1ubGNAmvr8IPncf51FCKpE6C1Q/1yNk3kdBh6OIxiA6tvBcUCqnPl0lx33HA9X16UMMfEn0P
6HyLGNFYkw6C9iSP+85Q3UTYvQC3sX6RA7rapOxC1Hn15C6UtZVtnKysongPTSvlRfmhzNgoLZPe
IsQ5WeOv2mGCm0PtB3dy1C5is1+HFGNoyOkNBq4LBdwJndGyHZaGry6l4KQHeJDDdBo2aYr6Mfyz
m/c5cJEbi2V2Dvip4kdyNkArgpVfpEC2R2wBpyPAQSEhYmLbPBnjoddATCMkQuYVIXymRHijy5Gr
Jvd5C5vDELwKVWiV0CLh1kxSdUVHwpSR3WC9kMU50hNCTku/nVwviej6wl2KUL8BMWut+syDozAu
LB8lOPNopK9q+2pX9jpHyV3wUYSGyWhXu59pgNAL4N/Q24fVeKfAA+kSTQMAMizgFyjU+fhkomcT
tOeEuwtbq9CjJRqAzLCXqPqjhbdqoD77RbYcM2ENmuxS3DBSoGQZPiCUQVPsYqW9H6IUj17euFQf
SECN6BXoYJuoq0a4Nu0CGf23UN9I/Fj0JafgZHYpihsc17UjtGdS3zh0KvC0Gn9dRCcbByOdyJ2G
N5ODEMTjtzHu1lqOBXfurHiEnnKqxYwBINZo4ZKDmOPvIrL/sSjm0z5qy/MYdnta2OJXkvZUM7Vj
Ppy8AilopVibRrkO1WAdsrINGINSvLfKqhZ6lxa7UsgETE+K7x8SM9+Y9osTA9FA66HVPfzjcoi8
AZLjzrfQf5pkSr6GuYIVubm+By/wn9h3SC58kFuErdzXSy7rNL1tMf09aAUsm+cgEY4dz92HuglO
f7q5VOHeCN8xmQMII4BaBzLD8/PWQjxHLEH1HW9JC0V9aEV1B8YhQlD/JaneOFmqep+XcH2i273Z
S7A2nh1LUmEJrahzEh4aXWmQ+w48MftojkcPWXjkyu1tBNhccbXIHaylXP8MAtT6CujBRz5iqt+q
FYicYX6KYelCrUII6/xl1OjlfYlergwHOnxlBj+0kPIVyx/SGrBaVJtxRP8vwnGQvUCL6D7QVZnl
MXlZ+Hnv6f49ilQdEVFP86HFitDbeexHSc1EYf36SlEu3qDilDZxcsa/ZnY25bKk2v1EFchTzkpe
bDvpl1RIbgGoHmm076hLLRotXQvto+sjX0oG4EeBqrOR2PirlJzQxYJYZfOZ++9qUDLKU1J9b9AP
z/PV9aEuyAPxgqzqDw0KIqTZbS3FiTz5kkW6XFRuHsOrOdoUylVT+mYoz0ELKXxE+RtkIZgcsmLD
fBszclZqUz1eINaZhW+H0RrB2jqLXUv1Xcl/9ap3M8THtqu2XTMsMsJ8LexcqYjcdnySLDy4off1
mnEMg/o81QlaKwgJ0UYXoIbc79ad7a/SzlnX0e/WU7dCzkqLcH8fo4VZha9pkWKSrbg0EnXvRbL0
BXDO1VBr37Xu6KFafX2aKJFcWvQsP+FNQuI0Z6A36lRoWdRQYo1kBK60c9PxML/6IXTL4F0eXhH3
spBvVqtVjZ6xpL/XjrYiTy1ifLXSZCXqHgQh/3Ftt9cCHpP69S5IubxQLYwhIsXWxgqmrR9Izy3F
8tj3FyXfIouTnV7awnh4wtMBylSbbCs7vhtVeWEnm1EyJLfOlF2CZpHVBP+UOb6/Sb4E57GoR8yj
9X5h1Ki0wS7r7aVJKBVxDbWpTG8KxbG0WyV8/TZo8N8tVv7QL+U+f1SVtep1DzmK6CZiror82hba
vwkKYAiScZr7tk2QUbrIPCXqryDGLI8La/L0rTXdmW6HdM1k4SIeUepYdxNMT2BgCDfEsvk4IFqp
wKFhZS6m2AeN9YQa8cq0UMGqJ6xJjkN5bElMjY611QOxaIaVEj445pMvuJnHpundMVriTWFa2Vs5
gOuynw0uOrlr1gEgORvOieR1x9L3dpaRLsxmXeN98GpNP52Hxl81ztEH+Y3TxlDaCy0+8J9vGmj+
wUbJXyn7DoDPhHRb245ug/UnhEFXfD7BTpUiqHvxm6BmxtXZq+QFUFCd7zPWb5kWI+gNCAoFt1aG
zMFFEUkPqCj3v0LPAfvR70aIm23/QQUAuQpnSSLUaKdpKfRRIMcOPkzcfIUhmz+9iQCWvy8MHJqR
8sOzpjyr/sEJtoLZM8I+D9rXRP5HT1qIoqtcf7fTn1ieu2PyVPCgUlytxD821KMZq1u4hpQHV6Xx
lnH7OqgaBTLaOjQqM3jtWDHk1log5PT6hLp6p/GFBiIZ67nMkeIS+EP1qTKHZSeddavYASKZ2m6D
TTAcI7GG8lawXUNeBGXrQao3KN86/usQaAtTu/cRmbQkKPzOcSoIpbyj7JcPE2SqznzQUGLSTGmV
me1Ps2JQCcQ8IGdTf1Lg3sqUZgstQu09WYWsNy08mngEo0X5EaOMzl1CUtO/C/aVPnVLg/fTid86
9Yc6RQu12osJ67N0kapL05LoRx5srXQ/JgeMkqy/tRxXHsFnrT0UGA520h6MuKtlBw2YACsDpO1k
PYCwye1/g2rgVd4m/Y0gK1AxDsCfkW0a79EQM5XyrUg6rFROuTYsbhLgLuGCNYqpaGLQckXkblZV
MfJWzxAdzg9KK+H3HQ77zueADsp4F7SL2vAfMLwTgUxgFXtzRIKQfWbp8oq855TQF47swa0LaaX1
rKso3/iavwWxiLuVeT9a55p77vopekHRgMvmfx9Z/ThkPxUY9DEKR9UKM5EHk5JGMF77DFGwBF6O
uaBhrDjFXdCvLXWlyeAI1jZGKKPlr8UakDqi15rD95Y22gVqH3wZmbI0gAZ+NS+SVoMiheUU/gfm
aqYru3d984F4L8eKY0DLWlOPSOAuYza2FC39+jtY9JYdyrKE4Xh9ki7VOIntKFMIUAfW81/jU7/U
oPaV5Ihe9qx46Diu7PYoNCcpjWjpdOOTXAo1YCeIfi0CTlC0vo42jZI+qoqJDGyLKxHLewWqGI70
eIskerEIiKgPIE3A2pgyzUYyncKKBr2ND2NdcHT8CqengqBfZE4lxEQVCoOC78yQ6I9k5XTnXILr
niNYqGvUTUAwIbsmspdSaK0m6jfXp/0S+AqC0J/nm827Milh1+Q8nxK8ytbDyOWEwtmQJW9JaJ6r
IP6eGrZrZvhgtO9Dlh5EVi43HOXJWlEeK2sUulxEsOsy97ei6FI69pqY4cfI5VOg+A8l3e/SzTi8
5eACRi7o/8PZme22jWVr+IkIcB5uKWq0ZFu25SS+IZzE5jzPfPrzbRe6y1EEC6dvGlXpQkiRm3uv
9a9/EOXV1UnixQUERccRSLysnjPjfT3M5iqo472dCycHek7MOvTwVinfrr7VizWyqgvoGkaQZp7P
s+qsM0LFYdrCdq61yxHqJuWjS/8JMo+f48SeM1anMX/9+nVdhNTgWeAPrBli0HP2uix1CuUhwsZC
xQqrFh2vv5jU5ygw1iF100BSElEaBfFYX1/44gfz6bpn45tZKVOSAaRwb2K8RLGM+1MQW0uK5Kt8
wEu4tCqsh2zmD+gqzjb4IpBrPZ15kfhB5OlDCu1R7deOfgWev/yL/nuZ89aqjOaRghFfHaauUdCt
MPMuEwxejFUaXmmpLqE9RMmDgTJ4Imzn7OFJqOBbxYoBmGGw+icEWHBlAfBIgBP+GNe2UkPsKeed
6ufrnQHaaAli054mghzCpTkegGw8BcMu7VXS9np9Sopm1WMOAJR/0yOlhhkPfubgWdGvCBNYdEni
DYQszmG377oU9+/6RtB9h7b5KBla8EuUnIhOF+p3B+QyHY51fINEAi5sWuieAJUAC4zsoXA0NzYJ
H/A9vQ8WA4dHLJHnkD8b4FCj/2tq76f2tpNk8FqsPeQr38vFl/zpyZ/1snlYGMwd53hfZcsQH988
EDzBxMk8Ake+/kIumFlxiGLvYMs0GLj4nL1lrI372mn7eK/HOzTnizIfXHzDdk0m3UjqSRmyGYeG
dOnAAqOWyrFOIiWFnMHhVvz2Qu9JGWiW1VUpmfiRfy0HkQ5Bt4tVyHnF1Gal4hBPgfWNGO8Or053
E/oZ3MTDQJWqYjnKGYvMe8oML6jX+bTOOPGvLsvLRyERzzZVG/vXuV9i58vtXPbQdfiw2TSBCksq
xNiy1r6KyfqTNeQrh1uctGel3QfIfLCtoa4H6YC/B74pBz9kq7uys9nia/j78fx7W+Jg+VSdBZOa
j0mqVreY2yynRa26+XaSN/mT8V3gwM2yDT0lWNPSSdJhem1e820kb7SC9t4L81VabZzsaapuRnUR
JwvMjQFGmn5Rozft9vK+JPjsMVgZ9+HatNz60B4xX8HIqlM9iw7mdtw5B+moLSEwb7NHBEPv5XP8
YLvRk/lovEy/DVroBcfzelpNhSsXrsSo8NZYhDfDY36sHrvHGRe7nEBAKnyXcOf1NW0zkrtLj4gA
KlVXLAWR+RkM1TfpyDwdEYam/JZKqtcUR0briXRQvEPxJ0kVFzEqIdKPOGXg5etl3JKpLbTsyaTB
m6xbQqas2vk+6zRx8rIdvgscumvTjdNk3/DJrXCZ0gKaKGojjA7FYEjMP0m35S9f+hbQKnoLug41
gQUvpXQ+8hLncCFnmu2RiMSDmkRwHd8KeuJi4h/zcDFQ3is6wYjlLURh0bX6IOWFqX/PyvGhnmDy
Tgn5U/RVDAGov4R/BC1g2fibrD7igiwMFdEorvLwnaWI7gyTDwEFiGYYtyyYp6vUaj3hy4RkVaMZ
Ehbl/DWh/ELnt6K1StEKVGFl8O4wM8L8WzVdkqKAlORF2GJJWHtRP5DeYixxyZmkcGW0913sQWkv
+N2DMjKMYKfw2LkmO9rZrden+AxHhCd+9DqUroDXNNNms7SCQ6xRyhNKYx+ruiY25Yh/mYXvxBIX
vyx69hHOynKMseZDrs1LhxJboEwlWFIQnCgeQn4avVITvarBSQyTIvU1tIgpbB2KHGYnzbrr9Zeh
A+BhnyilhyDrPROfJCsiJ7GIV33VexGWplbxKOHbKIYrtAwBuMAUtJ4JpKM3J42D0DhY/Mus6ivc
yef+YBK4luM/Qdwa3acy6O40vV3Zpi/BuPQ6/13LZ9u0OkuYImC3JgRjEFEEDwlFBVNJqDniNDZf
hNj4ykUvFqf/TsDOo0RKTdWmPsvgOWQopRCdUGPD5Pin7wiBb5r0IcTkjuYryzEu+T1TPfMu7EOA
qQndwJX7Od/zKBwZ/cObBsl2NGLx/tzzlLYcSsQ86Z1q3sjN2zw9kjbVxPfqeGDijo60HVRBaVRQ
VScSTprx/dd3cL6j/HMDOnRZJhKEFZy1RbYeS8xNeCDkeRvNGhRpDo628/T1Vf6y6P3nMmQ4WriW
OmRN//k75ygaO7UD4iIadZh3uY1fjVICU2reoB18bYmUm0mjbm67vvJy4ykvERtFh1x6x7DLTj1f
JvaDkAdPVW5jhgoYv83fZ4EYRs9hffr6ds+rFXG3NOQsBgTFNjnuf94tUIo84SpT7Gf7Vc3fi+HY
5c2aWr4dymsr4HxF/nMtmLMoBxnNnz+ZMYrzwCKAAbD9W22dAoCH0j4V0WEEpNW2dvhswHHVrVOW
rnJpWSvHTrn3i7tkXFXXks8u/+5/7+XsBB7wz49MwQIy2Wxyke9O69aHB77Frx/wX2z181991ltk
pp0XkoWEGesgupigOakGO3f/nPX+Aoq2ZnnsAQL0QKkqsP+vr//XFO6f61P/sBzFkOPs+tjRG5Il
Z+lemBrQpeq4/FMptwETAPh44ANBeRSTJSO/Dy0OBlKEyXPG5vZtmtDKgV4DCQSxKZpug/+T4ZvI
ZxEGV11cP6HUB4yDBJBGzybH1Ne3f15Int39h4byU6XkN2M1SRYfrWFhhyFsZZJXCaD966tcXpn/
fUbnWwNAkDlP5C7tZbt0WQu2mJWGz7q9DdO1nlzjzF9efP9eTv3zo5ukiJAn9iOS3bF/XHAkCOmN
87Pu7r7+XR+pdp8LzfPHd3byzP1ojmYPXXDGUXqMGTjcOcZDWB0tq3H1aR3Vt6ElnJzXynyTOcu8
/saLtuVVopBciVfaJote8wKlY4amYdRADolkIXL5Gjp28Q0ooCj42cA6PFcg6kpp5JUV53s+EeEw
ZqnNNhp2DOqhQkimdeUs+Ktz+ngwoFCgGsIF+1ww7oz6RKemxfumsgjXOcW0iqkCjm6LYs3NW/Ob
VKHEP5Gq4UJY08sSH8pnX3tLS/k1C8eFfU1XfvERCJcFkYOoEKT+56pgNEjUR2eke+baORy4cpeI
sqhbCxLNNRHVXwSZjwdAWa1jPoyQxjrbFiD6yLXdAq4RdVM39mLSwa/cyiYFehpWk0Ne6oSeiQYD
Q8cRp8Q6WwUyEUPWQ2WtOmoFI4B7YaZuKjs3VRnviOvCJV/PCQo3oBu0TMoQnMlebIwnY86YnvxW
xpNSWQtwiQWbyWAs637AHeZYGCR2R2jXyt5NHe0ui1YSl7bMwQ3I4Ks0wq4JG5yx1dckAqWT3dQ+
DfW1beAvqOvsoZyzp0lfTJqOlhVC/E4dT5QpOQQDTOFJoIvjXT2JsJ6vP9EPZ66/PtF/X8Q5LlzG
U0wwOSg0SLcVW3Rcw8HujRWoSE9b13Y6eiZ5YyveiEzPnxADa+9aGC3GMfWu3Ms5avTx+0EXDVks
QOt8H4x1J3VmsdumRHJUC6c8YN1kFXdigsDkrmLuQUKiv8sCryg2PTNSZl0hAUyMNwNg4+WV+7m4
+3+6n7ONso70lvz2GO5ivQzQJVhWhv3FC3Kv2jzo1QtyBVV/q4qjDR1jLqBP/Q9s/n8eCmofKCxw
MT6+pE9HUDRnJD0nET5K2hOyaGIjq/Yn3k7sh8/cgIL9CQKGPHxMyyvF2V+Y78elHRl3ZiJeCBQ6
q1Ich+px1tmlUKnMQ7TDdJBNsVPei/oopycV2f4w4eV5lXgi9pq/FuWnC5/tDrJky3405ySCWNli
LNRVZivQE0i+ohfWBosgGWnhDCfMBXr5WqF4aSOEOE3CKNMLWoWzCrpN+yKIWqwCYkewGJOkAKoR
HpdZyliNMfHXq+zSafz5cmcPWYqlVHd6bI9okGK4Aoh/HKLLvr4IB9mFRwoxFjADPxtY4WePtJGc
jvQO1nKqWYd5fCTfYNH0vyKpdO1y2IUSHrTQRWPluewNF4KDPyeHDPd1BjB1lm5TmV15wmwF8/13
fNF1SV7LpbozFKxdzJfAke4iY4SzhqNV8NBAVnOQhPtwQzpd97BUshXUsmspdZYYLewbBRqc1Kxg
KcBpmlucNlcIgOxwQyYG3xgqhiA6ZuNGrW9xwMnkQ9wtFHTC0cP3FLuJTdDfDOFaCrc+ZgZj/V3O
chgB8zYJXrTQ9jIMYXTa9hR+m/QYaMrCaZ4DrNucIN9gBNlI8qr8Dh8VKfVsL33fHfp1aac3Qf9Y
DM+mfesouNlpEeaf4S0sTjl56qCyyf1EbBF4VGm5gvplq4NbtD8mSI1yUZLPusubZ3mcF5larua5
WjkugmZ0yHVTedA2XtWxc6OpXjGEWg14PThyvxz9UwSrcxqDbZIcyV+simg31TsYrIm0S1LU0c0R
ltxOmnWvTtJNYrYwk37rHJyBki/Qs3Smspij21kxOK5OnB+ahmG/HD9Y5N2102OqvNTBd8nw8i5e
OP23FNJtxDGvh2AqxsJMb40ADEIvFkN2DxW861V3in50/o1Rfx+dbdo/xuTCBj986R53i7b+EYY/
a0gX+H5mJBf3z/YgERtWemwIU2tB7XmqsIuwWtvtmnu/QQCjbOzxSU1IP1tpasz6+G1Mgs/2Huh3
8M7Tql9kMCgG4zGK43WCnZ5K6kEn67uY/iDk0y+sEZBIO1bZSpP3RN2UY7zFwIV8v2iBCgty60tl
ScuhP0aBjMhnzt0qWVcpDFoci5bx9JiVEdUdsC+FAK7gN7Mv7wmIh/XZPPsDdMcXKxnWxvygCgIB
tHG/au6T8CkV54z+qmutm0z7SsZeofbMeJsGS+1Hpt4mOL5JzUunuHK0oinRMej3PSlejurKtnYA
P+ah0J4i6IUNcR1r4CXgmPw3PCJMdDqESUJ/oHrBjeSs4UoU01JR0FmvtWLbRiX3Fx8Dc2H6NTRM
C7pJh49x4cUWY0idrGAN/WnR3WML0KKOr7KtNFuLeMYOT/8xYVbV2CcZLiGe6M58UIyjmeZeXu6G
4hU8iDS5RZtxyOI/x5HqOP16nl6A/hejra0D3FwC+70birtKIZHFl9fzwEQHA31T3tV1c1NLcG5a
6yhRLVmIOYKxwYh58LLGX2TCgsSvjo1NbuSIHRPxiVwHKlQVw1bN3tuBlxoU6xrGxaBPL47zyNVa
0GTxyrWamEF+Shcb5I38RB0Z9yHsM7cJv+tacZ92mRcpz6g5vAApcpLZayY7TJhLkM/81icImjrb
zR1jlUff6yYC7FgEklv7Hhy1sfDGhylbgPmVI2vWY2TdzL/N6ffYH3iLTQ0O6jU7iCeq7OkGxLPX
nkmw2DUgj+rqPf1zzPOQU7e/CQnsxQHCmOdFX64d+hlKVP8mCd/6Rn6KqvRbWkzkN3GMOOsakkkE
FGuRrG7T0BrZB1HFQOxhG3iWOtM6Nod92LZebTi/YK8yW961OK21bkckZ0Ywn1YV2zhmiytgOPPy
dWhg6cCM8qgnRytkodm2Vxiz4EirA4mcUrmUq3g71ARJhV5kvHRsrrUmL51h8KQGfFMm7LPdySRO
F/LOxIllFLk80MlwFNhOYCL+UsEfbGY/3fK1OTDzglWfPrBks5wg1WkDrISrStTu7elOf0mNReWs
sNmxy3xRy7u8vBFxMvopT25GZWWbP0pjIX8rb7vQU6Nyw/GXE2xZO7uibhfTN6inuXnCGGdQkp3W
Ax5I0frrw/Evtq2oc/BRRa0JXVjhkPyz9cnVrPaNxoj2Uq94dqvt4aUu1Orn0L/iYo9GF2hmcEsL
1Ur2Pmsvfpc9Z8mp4rH7vPKv7+Zi+aGiDSNCnPS184K8CMyhxYA73kN7amPeSrWj6BIrJHTuc0Yh
X1/uYitKy/ff65336EVU1BgJQX7Nn6e2XtitcYQ9RyJvlOkbwIEuotiflWURvM62REbscbISr+8K
0ZMAm/OlfH1LFysiQVPB15O52Qe56FPFqxdlqxtQ2EUwCNenE7Vbgf5gJPP1hS71G5ha/udCH+O7
TxfqDFgNZe2jLUi9vnpCnSRU0KmHjYPc84FegUMuvVl+kaoSmyhYFKLd+HS50DAnrckdhuKJSx1l
NxzJLnWlkxD7da2XulBCk3oGzkzXAJX1nIFl6Y1T6bnNCFTZVRD9iTyWGYjgilPsOAHM9CVnaWfV
lUf6l/6Kb4nrCos2otQpNM9wdiNw2izVWE6S5KnqzoQrN8Du30CejxFd9DvTdwkdvtKqXXi0f1z1
7AuuJ8uypgjdcdmQ3rvFlY62mYRNaV5fbZkvrBpGCXye9EWMvc9JZKpa6m2nZbngDzG+olgdxlNM
2VMr8IQKTNmv7U+izzxrh/644hk0ow3xgObFTIWaCEJd1WFE+YvIHJjILcasvQMzecmQ6qp47xIi
wZUNKEYE3aKQPdscahCaOIIatc+138adyAVG1YY8RY7LTdYu5rerhh4Xni5BSFiBQTSyAOLOrtik
RZCXLXQfMB13WlhZRqMXEc15shA98c/Hr/eAv6iKYvNHqQpZgGROYYf351dpTnIgq06Y3eUjaYsN
BVuCJQD+mzTb5I5RovJiH3B9/imDhwkaM7BcW6LpIj6wcDuz+Mg+vHJXl9q1z3d1tqDtlnQkjRTf
PQHls/aOl7WAB8GG2Q2ZinILVEKJsWfoetVc/C93tI9Hgv0GyVeI2MxzNHTWhyYeWiW9S5jTDRnt
VpUehG9C2kz7MOfzxV1pC0P/YRpHiIu8HjlcEQD59UO4dA6wfYEGkcumEpb+55shnizOYkcQ8BrP
T5bMoZVpMQ93obn5+kKXNi3l85XOdmazGTB8xAJ1r6n0omszJCUFhDHfzo4XYrPkvLJNz0TFX0sk
vfQT6dVNG/EvS+e88sDrEQ20UsR3SbyznDuRJGS8iJLXCMMrB716aUl9vpbYQz8dP52vNMlclNne
aLVFEHxLWnNjJs9Tuh2nd4cWAxKCI5NohHETxKXh3lR+yHD5QUqzA92olkdLO27csXnrql12zYP2
4qNgPsSBL/7nXDoLBauQwjIt9il0gmg+Qhgj3dzB4DS5Brlc2mPEKOo/lzrbT2vbqeqotwnwNuMP
2J2PKscoFULuEhJEORxGv118vcb+sqsQH9Xni4pN/vPj71uj7ywn2wuZLFnhBGz1Ne7suObCBskt
YdeYhgpEhB+DNq+EwkFtJTjdA7nAsyucv2f7oCjfdDlcJ+PD17d3sQyE1qFrCPipTc7ZyNJUllIp
m/GdVGqLzO7c1HxQSlQ7x5DwLRI5Xcm+a+OnMbqz7AbwkREBXBXZt9ZRD7rRuoQVXrmny+/p33s6
PwtUNOOtJpFoDnEELVClTsu2CeDaUqmlzaoJfLfJck8y8g3ckaax1/2Gm/KjVcj4IG6npVAIBXN5
5dC4eGMMrNGLkelB7fznuywnRBRmrCYiIgblBLwuhCpCSWi8QRO8egxfqG44g/+93NnS8W3yrqqp
KPfzoHgEuCnDszBaxV2VL+SqVvfihyiovgYlHCfxOfUJf5e+UZyPH5fLt5aR0i/f5dYt38XXL/jy
7/r3SmePUdbbWW5QkAv3JVxqcPmg06GUgZkEl+fra/3F/f/4/j79rLOHaEtFo04+tO+xxWR1R+WG
DzXcdKGT5WBvyQBEUkNkRxu/CdZmZ5v0uC8NrTbudVduRhwoZxWdoICQ7UN8BllRZ3vx2NRSbSZN
KuaNGM2KkaMwqSG46RagIjO2RHd0wX38VhAdFar/Q3Pwx+XF+v60F+VE20nz0GCTJq+17376iNF4
qp9CFEpCfIBMpEJUlJ++/tUXXzdaUhWPV92Qz9OM0MCDUPmYuvzj0qcy2Svzyi2GJYFORhJdabcu
fqT/Xu6jtv30I/Um1ObeoI3EqybRj/QEFE6EJDHSpCfwrw0tLl8Oi0O8XYRx2tliBjtL8DEJ4n1v
rWm4GBJxgrEnMMUv8perXcjlDZvUlf9c72w9t0bQ5vakZvuIkyIp37XWYXi3FEuJZK6uxN3LOYl/
q9pmg4ivdXTXAo6PmFVhsiLiDbJr6xolyYWFTVoEmmGKRzyoziqpFp/jdgiG6ME/hU9PFMnUrNs5
cnsSeBoXKGlaQTfV87W80I/8uTl4aDxfERf2oQf6eP+9/957yh6rZFAnkg8SqNLLA9C0CmuO0BLj
MbudgdN/KLKnsP27s2vdaswFXPm13Zfd2tytMmDIfCaSJaVaEU5yWblqwBJBppT6jiQrKHwh/lc3
fXmapl+B8nNu7irjJm+Ojs1Bl7wa5lpu3EhbWT+b9Jcm/XCsXZXe69a94Ry1/DvqYKVa6mTAjAd8
lY3s2J0GlOJIwIZNbgPOuRMs9MWT9JBvupW2YYw/bglZmT11JNLZxTB6iO/Hjd//GJoXW0eMz8/x
fIsK90YjESTGUPLlSR8X3RtQ5coGjlza9rIYCWohbDI2tgR1q8Emh662mLt0VRleGbpzvyIGBH1u
dGAwlp2ak8Lk9JvGKLdO0IeCUupPzA699Md0qB+jnaNthh/VHseZdQAHwSvxwziawfskPcPUad6G
g9Lzx/1P7ZtOKrcLVdSGPukNb/UjwYYEZhnbulrCh3Vu07uo2sd3GHRgHr5LXpqXasEVbplpAKsa
3rwlFHPamT+KRbIke2ZAS7dIbbfYVWuTwTpk/Dc/WBTHmKygwOVh5b43fouW87e2BZZ0u+EHD9dS
FhDqw0226+/iVeCu5Ud0rSuS6G/E0lFuOp1Vke1qcMdpZ80PDI+jt0xnVLwWydYLZZ0/xI/qVr97
Y009afsKjxiUYMBcntbdzjekWig/+039LTV3RGxAQIqkbfqOwOaFKUk5b5x6Vc53RGaP0pIBxxMG
3c2+P1rPpM0Eiwjow3WODvQlt/QKV/tFpNDo6jLfqRc87sLN4/BtJAQpWYRH+4HpyrAg13o5YK7g
qg/p2rpX7tvK9R9+e/Nq5HkvvHD729nGkMcPzf1G2UJauLEfcnNRYsa4K55s9Gpu9mg/qOt4TQ7g
nfWUHt4L4RWwznXX/16t4l2QLArbTVa6+/ards1v8k1duV2yqN+6xzxB7uTJP1NsQlxg5Yi1FGzC
Q7OE9r2KikW4GrDV2DXu9/AQE/7QQo11pY3mLkbsVpcaitEX6L9F7ua706OzUX92MHs8EhzuX6NV
ai6SFVlwBzBTQFyCYF/Jo3QTErnupm+2vG/nRUJromwN+6YPyO7CKWZpzYu6WCKnQkSsA/nj5ZC6
pnKPhUnCmNBZO7CCffe1+W12uyCEpbt2woMfejoFNITtxqufKWWzp/QoP8WHeIcyd6turK28MXZE
zranlCd7QkPsasfyRlq/2hvZs2+cdeZ1+125jlayW+35eyZjGf2i+TmFB31TQw89Sqk7nqbVa386
Fb/ntwDJmotLTZh7AUEhDFeQkUinsX0uVm19i7W+xlSiui3mG0daFr/1EGR3UeNQzfy0OaQPDkYv
VP6etevfeUm/qtAdXxiRsQ961lv11NwH2jIbVjWRUoa28m8iklllb9oo5EvdGcMWLjeceLqEE1Ln
98HVH/zRHVx8YVeMoNz+nQhDt5MWU7IIfhnZt+SxeEyPMKyfWJu2s0p3cuiywoxpV/lenoh1Q9YJ
f9Fe6zeStc9PQbkrT/KNbR3jw3yvkPO2UvoN4xWVmFPf8/zFe0fWk3MFCNBFp39eLn0+Vc4wGs1E
mm4GBRmQKCf0VdlsGJZL+UvF5FPNfnXjQuYDRw0WNPZxYsJpN8XWZHMngbN6bTKMtaRTke+6rGP8
sjZa/A/XVrBnK2NDSNERpIte3VV0Ok5X3pv1jyF7EVQhySdXC3p920ye7ON8ouJMYKk7awzWtYaL
UXilaLlYpn7+qaI6/1S1GHZZS3kbgC4OodeHtz6DTSbQreZjD8DpgSm946x9RPY+g0S6VQ2+EDR2
nWG6CJaNJG35ddl2qR/4fEdntaqVpi1+1EG6Nyk0pk6oyzlM5hdFbGnJlTL9L7GzKNOJ3BGG6nCY
Mcb48/e3wdzjAQsMMHXacuyIR5R6dWlztElDcFcFpUdWzUqo8kUG7CC9ZNAVhDOHAAtqZcnsX2I6
lfj6EmaFN0Xjou38hUJSfTwaD5VmbdLYutbcX35GeMxgk6Ka6nmElG9WAaZ2eiLC/2pj2AjxWO8o
oduq/i8FJFPWFnhk+7K/C4BPR525svYm1BZCmF+jecZ7wRK+yT0QRKO6SojhEHqDruADVeq1ACTs
1to2RXgNsb9UuLJmmXw5mslg4mzF2X2bqIpFenFFdpyBcqO47Yp3IIrR9wpkWglK8mRcN84utHAZ
f1OVaiUlSHuOqWy4Y/w8UNx8veQuAnLgjnSfUPbxgTwrphtZLUvTlwgMCB/oTepSoWbVdu3d/CwD
fH6kD4FY1Q2nDTmsX1/98gMBkiOTHifDcwharzIjLWq0P22Hah2asSas/Xu28CF+VeV9nV+LJ7nU
GWFZB92IoR9KsbOfG8SFIjN7jMUgqpCWRnAbqTe4ucPfmJrHr3/dpWsJLa1DB0iRbp6hqp3Vh06V
Dh+mPqIJHtc03Vi1z8VC+NN9fbFL34WF9gR9oIIr7Dn7Wy9ChcgeOd8zwM300oXl7tdHtqurGMlf
BmNi47AgUjHNw+/7r/hH+DQVUBEDr1p6tQaUleUzjzLNVk7+gogYN4F7KV60xiq0vvtYtWu+m+GC
a5BmgSBovvXzlaRFXtLuLAmXimVA+Zt1d5n+CFtCKJfi7LmcXb5X2XiIAMN9ycZvvFnYiuVqwavw
IOvUu8b3CJqY1RslwMiYWJZx/FFXs6tn0yJoD1lyBUO5CNYTZQJpV5U1DGvO4JqSw9Hp4gl3iFl9
q5tuo7f0EQwvgqG91/Kj2K3hCZJv7ypDU4OkN09gZPjgff2qL36zn2/kbBE7GKJXlR+gwXUOuplv
ClhADkxl+CU8TjtF9tJiY4XrhjIK4dXXl7/00QrTHtSemH7h3PPnuWG2Vq4kBjQ6xubNdDLnY/BB
rrgv8VWi+67MKyfV1dnY2YcUhm046dr4wZxVdCxnujVTipFBID83SV+w776qKNXEQzyrhP4YyJ31
146ZK22NZHAvGvy0lbxCgThTbvKiZ/nmS4ZcWOU8lm29LKBRONlRH/SjluRbSeGEiedDU6hLZj8L
sMoMH7ecm7XIWyrLBvLfNuqWg5zfI6DFibUlSVCmpEjqJ/v/7xHCB8swnC8HxTsDxvPpu6FkvYyR
DmN+NXAlE0zZOGQ1aPf8qxkWNe6g+XPf3vTf/E2O9t+ajmn5WvnEuxbycQyvbIuX8BRuRxiAwQgA
1D1fQFIL/67p832eROu8brc6aTutGa4KasBcOSkoHWsFq8DJv58V6SbGPLtLSjaQNwMu1fgrLqJ1
A5r/9bq+RND+fF/nc5G47o14NpBIDfGuSKON8Cir659p2IkxAmc0SdJpnjx3dXxrzROmP5uEUSFS
uq9v5MJW/sd9nH3eNvDpULWCJ5IKK3Ok8FCf5HrnXzPuu0TH+eNK58hWgKVNb9cMndH4CIEpFUCD
B0dB0Sc4GtNbBtEORVpCPFUf1S5fWpEdhQa/s8vt1z9btBZ/fXCcllAa4ARr6tlXHhk+mKWKi6Dw
7erWOsYsfX/CIerae+bw/ftS6BINA6tmlGGEyP65hUnZpKtaCSqbqFjHih+LeShNYhjJXg0F3a/g
vPrLWBsWWWzvVL85OCGiqm52QVQnY/JQEnl5JC/K1HCJLllkkwNT8A2Gzmi0N2rUbpjXp/A+YulN
r6q7IDEhxFqu6mtrwcj1mxd11hbjoK9sfQaSzoEcCo/J6M+UUaBfBKvcNgM3xhpNhxtZTxKlIXGc
SfAND7e7tD6qAylWuSxUpU4+bFJr1ZqEJdesyMB2GxUzTKIN7Owx6mv4gxwPQXlMx0lwG1phlQlN
08dTS7cWFH0xjIMKnW6U4y1XH/lvLJGCSxKmr90h9NzFAvBSniP5Je6OtaHt+oJJJWTmcKgOEqFZ
qknWcVIkz2pSQ2SjvbWOta5hk3Vjie2aWZE9EKkZoIaD0zsDoar2+9zrWwnfDyG/gQFBEkK4TLIR
SQS4xMxv8aEKOvJWHw+dxDPETG1KMT1IY+ZPP0RYUg7FTk6oNx56rBvjYLxJ4a9rcrgtp1YDyqvc
JJFuxKzX0rcaAEeuH+TqUOEYU9DSCHfRmaQ4bJosRMs4a7/0VCBVOd7ld1aIIl8pNwr4G3T8EQPX
0GxuTdidvtwd0inD3Sd/zgHQDBsxTFc8SZonWIMOq6NpVK9WHyw93yr2BndTvTkNUAdH45S1dME9
2R58Y8G0GSZtnaQh7OJgUUqnDI3DBDIDX7mrxFjkocL7AvPoxDnZfubN+tOtDiEbSjk9AzelZQS6
YXLL99pqGLJajDnkw9iwWqUXGau5IFtU6lswbsM4XALPz8FBwnk1nhdG8zvjr4RiNqa914TLWbZo
N+lArdcxeTfS2StGbYPxhzfkr9khgTPfOfOtIUmQBwEYGZcV/asJBBykLV6wuwED1kF5KVpl7bCG
0x/0FjMU7ozpalz7Nyr7h50ZSOnfIsHDl48KGI4P93RK8k2YH8K6Wvjl9KDFzj6YqdQpcOgNgvGg
A6eYgCf5ISXy3S9OKc6otVy5inpy5te2/di4ysE5pc3R3jmZvIsqkGYflUtxkjrVDXzrJslNL4me
xcfLocwe67BighIvOv+Al9DAUp1XHbVcq0urHCIKF09n38UEh0hy6zG9M2ZPTAPgtHizqq7Ra3D1
Sc63DV+WIOJWU740m92gC7Jp5tEg+zxaGx55puY3aum/wykpDbx9unnbtqdJTbw0+l4W0QfTuEhB
s5ELpkxuUmxUMJGBl5cOmEAg0RJ/FCR8yNg42ICWPFb4xzJuvYYCTt8fHPDQANEIQq61D7vTCe5M
/efE0pN0Qg3HtVEPt1gcwMD2uviNuhvqZZVZ31QtXDQd8HTBwtb1lSqlP+ArM9KxZPjccw8HOHtV
ymClF4eAfWZsosUgVbexdaym1BN5jlr+HsM785MTX0wHdiO+b/HLO6feSzWWdTzROqEC2o12vMuB
g3EmWMTtw6Tu2RJgIEnS44AAsVaKdch/kUhPZm2RtfQe0ivE5HQ62DLghoRXZn5s28zjHbLwGAjl
PFImTvQAajB6LJLkW916VfXYOJjK6j9Gg6x0BVc+4wdT1iiBV1+Tqlx6SjGukg4L67h+MTHG6+pq
0yA+ggQv7j0m8CkYzAcJkSAFYW6qG4xWpuyFwM6NZMBe1hK+nGlX2+x+UnYfDix9PQXwrh/8muGQ
/uKEJu77OMBLMBIM0FInfE4KgtYG2F6Yk4jVa/oYGFMOZUuAn9HEyVhYukwvNYdGNAD9VktpRLMw
kQ2ceT5O1n68ybNjWZtu1BsIFt5m0FNHG/aN/Px/nJ3Xbuvalm2/iABzeBWVLNsKtuX0Qjgy58yv
rzZdwC0vHcHCPaiD2rtOrb0pUeScY47Re+uJ04CJMHZMrRT7FUCd3xrz1qQujdYqYnPxtJqEhta3
ehGtUx3ER2jP8WYH+RVGWfh22jzgv/H0Cvpfwr+W4jF8FMVXNB0z6rWJNhVOEHHbB8YIMFZ31eQx
9MUekR5DOE4qZ0DFJ5sqezB5OkCvGYxw7HSeDMZ14LjxdM/QzGIsIwGAqAo3aI8hfAo64OOh7LiS
DqJCByUYb6Y0hykf7Bn75ZI8i4JoKUn6fMhzd+yceZNX6ym/cpRjT1Ur3rtY0TfM1rDHWNfA8Fml
a7Dtw8qE69GbQAu1Ty39nCRnzbnvyS43ZpVhzNCXgZPdSpmzdpCqO0Fwa4/W2ku63cA2V/ImjFWP
SCMiASt499tVhP2lat5gLKPT1gDbDvtEmxch/TDvrYiPeWHSraal+SJ/5PWhbq4S9SqYFuAa9Bce
XqLeGElg6dA34uWWDXxQ40OeW24amtCUZNdIsIuk0dxLxlclqOaVps8qDRFm4e3G1rqXpXydTjjc
SzqxtLBiVir1djJe5PJlYqijICNuEfzUBsaI+OhVLygON02dLHSI9llpLMvQmvvpQMDisHbiGleg
PRNLa5K8dNNWyV8yj8UFpLUOUEXSFcCcDAtirA6PDdzpYngveStkb5VaO4n9o02Qso+fGWtfZnUz
XZqWI2RIx4jmRjwu4z3QaoKMw2vPmTCYZqjSewzHBbV9OMPlPsPMThsMMbtdsCuQlEQzDGTs3J6U
We5IN/AU+qDlQEVdZTkL20O3pvm3RmMAlZi3hU26SI+6Hs0Ro2+CnDe4HpHMP03e4b3OOxgwrcoc
PllItcXiSi9oWlZdudGm/qpWc1puhlsrnusExMtCdNFtpmQ5VLTiPmDwgIAdfIMA7HazuO33gwr/
yeCtcVvk+bRG64IMW4w1k8KRke2xqBhvHKqqWUAmHY+WRt7FGF5rVgqg9FoqHwSsqNuPg3OTBzDD
hqXtAFMNMTE5X/EQ7PNRWyr8acXMXE/3WTvXNkthXqpL2RvmJbc4MhigDKjJSmNlE2kRWfsgnXcM
cTOCCrTcWBJjsFB86W5irtEgKawyrEDts5Ekz9CQs5kdQ30PHrtIWo0Vcxkzv+omMhZruv1Ksh5H
UEMDB8nKXBjloefUXwTyugEkKufVlWVNyyxCKoS11PSeumoD9BRa+zpgZoNqhOIj39BWeEjid2cw
6LNrC0fI3u4k4z1LdmO5zAv5ttZWjd0sIg/jwz2yrV7f1lm9gIVJla7OBu2lN56UYKfK9wNcBz8t
yC1ATRdYJuDeDRP52LRcGTZXmlPnKjxzduhmHQ19fz75IRY0edfZ3mLI8Acxopf0WzyPrtUvs5Hx
96jPbPM5cOqZZWzRhvTcdR1aiV43rloHx3gwZpEnLYYejArzSYrLHP9QysZMe6t9YPDvZcrcqsNN
RaR7ld864OZ1GacO4mwKe4Y7inYj3q+IgULdHO14Ba0RH3A0b8wbnb+k42fff9rdczOuEnCdpfog
KTuvWWltiG7E489ma1l+75Rno11b7atXY0LJmr1CeihPtsSho1L0ed4v2Yt6f6bc1xvoWwdUl+HT
sFfu8/fqy3mLvoc7MhX1B/levZfvpWP0OB2Gg36fsW2FM6DDoTcb3qo37Zsl7mE6mk/NoXubvvv9
uOP5tr6VR+sRIu1jdxiO7Z43p3tr7vyP/j5/6R/6h7Sex5/DG2QqFh+Xt5sXv3tTFiqe0zf/pb/3
3sPn6Ut/t59y7gDV3LG9N77aff8wPijH8Fk7li9Y++z39l45Nl/hC2v2sfjKvqov6SUYZsNXc9c/
hC/NW/tgPNb33lP0mn3xZIKoLd/5X9Wzch989e80QMrv4SF/xfFNGcn0+6l6rt/1O1R2zmf5brww
ca3fcf+Jmeun8+kUM+1FeekPykfwyat51I/qsT3I39FCX/Nhhy864+p79DX1s+Gj/x5yWjkzagDp
Y/wevyeYWh/Dh/fcvXVvqKuVb24UXxTn4NPwZT+xBVkP4VPxMd41L8Wz/wjsln9F1s34Zz9UMJ3E
YENgfjffrZf2Lftk9Na/ykf5y3nqdtK7yucpPm1+xpAGPTckzvge0ieN1mHPb7yLv8vvip+Ijxax
BlcUvOLTOR9IQoZwFr9xgjHE/6F/A/kVAbez5NPiH6DYY3X+iN8UvsKz962wUKgzWpz8TfKwrlbq
2m2+CpwNwax/526xQ6dP5TdVsfUR7b1V+8af5D/1mxTOohfvOyFE4zN6CSmLHkfx/4RNzg7/Xrwy
zQcR+DEdPW6K+QSM3jtqH81cug5W4n9wKT1XzwY+zwqBch9S7gEaNuythIEkgyVQWsY9fVZOrfiv
RpUQRUCn7aNuEgmeRntxxC8n58pq2VZZpOXm2vYA+qaLWHBOBnZFYDw+L29WY9oI7YVuHchnANYP
x7c5aqPn4h/CtoYMPSaSOebMjEEJvBiHkQzPtnzo0xcPM54Ipeyab586GqRAISBb0UJU1RkdAk8v
P/reWCdsbvCYKfhvC+VQJMD7KKWoH6SY2Ts3Mu9p3HIWoWBP83Ytzq5V++p31py4polcBBasoCjn
HrniSlkvJCrKamS7rW+pHOmW4mwuF1lnU/BlK2pzKAAUe+EmiRizThx/7VuJ41mWYKyqDuLw3ZcH
kZZnVosh2iRCTwFzzHiQGYcGUTHXE0TwAeVRNVPVQ8ZEEOMw9bFoMwdTPxdO6jDbG4zOmW8kaHyV
YmVG2XqIN9ipVHuTJJ+m0rFXRa5mWwuvaOeUuH3RuobHBl4CYhlIiaOw7V6zkW6A7078klb/RT4G
Fh5t+sotGxzHrV3Kd3FbfYxLbNEhMwEzfBC4MO705KdzykvOh7Kn3/smVal/EHZybDjVIMNcKpfc
cmTI/pj/rPuQ2Vr7U7HTTY6BNA1LcgO/ew5lGidp0MhaRlN0XIRochL6Exn7eJ3c+lAnq/GYaLxT
ercIODvaKXH2nMZLh9nDUUN1HLCJ2Xl6W5Xmoxw8qSSgD/d0f4JZgcZioPySFSJ2MHpqXylNY3Hw
GsYVrm4PAoNtLCtDdiU80Pxi7LYzE9t47a8SbrWPyErWLg2RzrTg/umLnbTgbDv3C72qkImOC8j2
JMyixhcdpb87fWcanP9c5qS1royaJActQzh5fOUU17T7YNrxlW1l8feFUJpf6PSd6BkMgbSNNLIY
CrQLc5pIAVGQTHxD5SB5S7b/UmVINhsHDjFX0C9EE4Ju+qrmsQ7rj+yhLh5TOhupj8vzLbOuzGOm
LbP6rdfXauRiFZSW6rSeaD4lr43xJVGyDvFLBQselmDqYnPwmm1N6REFDGqcJ0XNwLGjv2LhQVY4
4zZHFvlnFFH4msnHmNd+vHHqbNXFNylHAVKQF7167IJVqqwNCZJ3dDCCiICi4coY6Dz6N3b3iGnZ
tat62SrozMh9UZvFRFugcl7FdM0jzY/myYBSp4hUmjLxvAGPqTGORPcmjL2jZq/w8cvJVca5olAw
Q/uLYGCBlppFzJ+XiE8l5XgM4mcF17roChU8mbQYiaDg+Krp+6mjYKQ7IThnHl+G1QPVRFnoFOt3
foConMBySuKePl4f6a921T+wYLFok3tONNy886MPqApXlhTclqH2rOYcodqDHw4Lm7c1RFHQDJRf
IgiAcmjocbz6c2Sfms/Z2V79/fBcehnEU/xbHyJBpIp7A+izCQDhZ1aJgcCZ/32VszKU373oExmG
Ldk1R7eQKPFkEZePpVW7ebLBS8+0wfYCF4S7cGezaIXJK7FqLBc6UUrpNsMn//dnufSynAxmvB5h
Tynn6Y0T1S4h0/30AHW6bxcDqyr9QfOSBsW8sBL8NOp/3WPVyLvMTsxYZGnqdTxvO+RvpTgrbgfn
QerrmUwXYmrZt1pXDl4K/TtmwO0wdqG/rgSbqFKWNRX10BV84s/AwxLdvkmMM5ZWrl2LP1wbyEUR
mzvfaLALuRSa1B3eeKxvrmh1lvI0T1VrJVpXokPThPW16nNkLeZtmYvNIQSKIJ7/NNyLtrRn18gd
0cMJBWv1SMNwQAiVOD29je8+3niNv5x0fsCyn1ls1JpRP5ZLzt20dApiUtvl3z/bOZ0BIdW6sC1g
XpBPHlTTU3qLd4PBSbaAnZ2130G9/V/ttVTZ/83a/etiJ49rbjVjGpg4JOFNs14SukcHFXypqEj+
/lo/87aTgRAqH434U0MTxEL13xfQzyeIlrYS3+jloxFyaouwTaE3KOktwaHm+N2BusjvCrnZtLes
ulrPkROibYK8R3zzIW6vABTORIZKE27Ff02KEoK2qWMF4xDGAJZujvQZ1smKewYYHA1l6s0cmwpz
DU3lLhY87UOLApIyfNnny3x6JpYp9b5FQlgOXzJ36YtNoGKh5JD3WcXloiiyl6CEgNIlK6Ojj6tc
WVl5HxnThZHZWeagCUqNaZmBmsU6/enroui0UkdRBAPCsclKH1d4K8Ra/+NeFH1gHRaz+Rrm3LRy
9fdPdFYSYZIIzMAOihR//fcnCnEjKn1EwYBZFnQZPl08FlwaewUE2yxpbqHHssZj7xhxXYhglL8/
wbkFBBG8bNHEMzCxnuzvUQfyLZcpJeKpFZGM03CjRq+0vJLuwlT2rOrCVDUHJwAqG/NHT/drreq0
LOX1k5C9kINIvQcsgVCDH9EHQK/sZyLN5mXSpIXz+PfXPPeK/772ydes/DQy06xCjIAvWRVTYXYH
jFiEMffFhWtd/KInD1XXkUA/pQCMtOG+S5gJh4KUZwDuERiRx9DblQw4ato8uHn+/p5noaq/v+jJ
8jIErSr3rZLcpHJ3q9m7PJs2HeAdIy2vQjK1bRlZ/JsUJUuoulQXQScYHQ49ynHm22jBO2dh8OoH
VcFclm5stfNzGy0R2l8IyRm6X9IYgT8q9aXPfv43sjQc+YgaaOX8+y74KvDfqrGiGwKVjJ/cD0lS
9jb6ZdYrBJgXVv1zw3s0ZWg7kD2JJOCTZ6KP6zG0fAcbTG5svUPk7WBoBdWTry5FtontwZFZxST+
2G0+x231vyoZw5AuLEI/L/npOm3qNjRHhVhsXsJ/v3imq5VlVjSR4+k4+lcOx/cRN/OwTubPXvMW
h2toQHW4DZQN49Za+/LVm2FqaaMvJEq4RNv+/RCdK2PQtUJEEH5m/efG/XpRGQrUEKKJY0YeVXBk
osS2JXGIZIVWwoMyXFgZzl8PBSUkBiiTP773X9draiLXOxNZZ2IjZzmM+Qr4A8AJTtRFcCDW8O+v
9yOE+I/7LRSb/3u900W36Xs1hxiYo7+zdgkHmDp4i6NFVRSgkpy5jtawiXdxtxPa2IQIywLFtQp4
h1yUQFEIeZtNAMb0CLUA49fGlzCkYHektxNkd39/WFs8hacf1taJ15OFWJekt38fDilRTTIhSNxg
tDqZdEPs7DbmPMSJ4auimM/7dBaa/lLtAUg2GzyXAoY4WNgyGDIJNYKJMAOgUpkZV057HOq7tL1l
3qp1w7JojJkY9nuptK2clS8BiyIkHXM3XQKFPZmF0urSdadFwCqUL68kFqF2OOjpN72OY0pnJON5
/nuC0YCKKR6tWw0Q7MQEjOEoZzCTmQy5XEr9FXf3Yv4mZ4eBNEYpRKRBk8bGT6WkJccPjFDJhn9K
cGq8Ev2w4S9Tzwb9s0sJwNAYYxvTQczJJgdTjcfEJDMsoa8+itliRvpfOSCcj92UsxM4CGhpt9VY
LBq1WP/9o/yoXP/4UeyTpSrxyqKRR/goTr3K02sBPEDjX1s0XrvvJLuyttzgKiesaWEaN2TqYZy4
cjj3xpiq0FDQoAm+rfaCwPLce8RzAoDRAB2NyPLfR6WUy6EyS4t1JFsAv0DKwCZHA0KQ0wv6PBde
23Pr9e/LncistNysC3lMSXPGeRMcwu4174VmVqmPlPR/3/Gzb8Gvr3ZSymogmZkts0RC/q67Fz9f
Vsm6V5oL26d+6TudCJtkKZCTdEhS6rEDZLguXpCEs2B9wv6HAaYt52mH7tyOnzjq72qAE6aHuMW6
h/PflgfQJ+SDvWphviKRZxkPJfS0L1UjP68nVslSlwEvCuvLaI0CFEGZV9TaDT8TYYPGiJamQYz/
4skkz0/6fc4cssEC0IbFQosZS/U9DRFj1ZoQBhnYK29TdGFxvHSjTzpYVteXsl8EZFqQneodCUsQ
Gli4P3//nmdh2zb8BHZ7WqcYi/99VuswNRGZwPANy0dkz4OZuwYtjC3tomR6ivzrWB4YQDeMwgjh
6lYhr/8w6SuRzyXM9UV3DK9EDC4y2xbxinLNDLwok2spLjbSVTllO4XwFBV9yeWEsrO4URvpG4Z/
RyX366TCm9JyspOqjm4sjf44CqCVTrsSoSGaodSg+/fVjBu2h79vmiJe4P9Ydn5dVjy9vzZKNTFT
o29pxtnYpfJrP3I72HDMPuGeYCfFM3cJznT2cfh1xZPdp8vazPIEiaNoCUTXIhEASRUgtr2/v5sq
3uD/+G42BRmqeBkJ/skDYQaJOUgBXGsDGJwEhS3yqcEKnHVNuAb2EXXsIDL+GVzozTobmo1qo4A5
FARJim65CIGksV8F3rIdvoziLQ66S44n8fb/9RlP7v8AGbPzMnFaM+eNs5IZ+EH1VK+jJxxQun5T
4f0xjsXreKlWPbeyOziVuS34teVT14UyhE02mn66s+KleDebhaMsevOmbZ6RErTa+u8f46zCWEan
L7oiikmp9O+DpjRqkClFMT4Ys+fb3e4K5+rHzcvGdQ+HC5vImfMnVZis4YOgAIYw8O+VKpV1PYvg
2RAom6huk+yi4cOkIXWxqjXEfnTy6/1zqZOXNqlSkwgmcjUg2NAsQYf1KfTcOo8T9gsLbF03Mi+V
/SuhHo0Le+kTmt4S/qsEhSvpC/6UH8OR9bd2vmRi1VrrWnNtZ5drX523F3+vfjNZ5m/a8qEvHyKP
rOQt2r+mRDuV3jMJU+B7eybCQMSJRM5Y/Ws9QHLV3HoI5kpCNrq050+OHrXDw9+/6pmHiO+vWTCy
6AeZP4L9X6tH7ni5rAZ+vAuKHYFqfkxrI4R3axEHtOIZqlBD/n3FM6uHCtBNRFsJvtspYS3R1USO
LUIs0S9SSy+m1p5nwYEs8r+vc/Yh+nWdk1/Wt7xQSqUx2jVodsioj82HIL6dUt1NzAtno3Onxn++
08mrkY+THSs910qDW0f/zOjHEzLkkiC5NLPrTMKJwIRiYBJctt4qjG+iNFhJoGAqh7Zsf8FvCubq
zFP9m553UvT1aqCXUOfDm97KD3I0zLWQFkd5kxFVX8b3XngVWGCEBZtfx1v4JpTSYg5n5s0shVPm
EZZlD4+U5Uq8VQJ48ruh1e9afymlQBD6z1h+Toqn6EkiMso5qjioU6J4r4f0VdNxCmIVWjrqvEW8
JH9p/doC+yk/mgrJvw7GI4KXTdLRV4JQTVM5m556pEyJihBx7SuzmhTfsEg2VQBel1ZgywZQ+Hg8
Kv167IzrSLbmUvOgGPXaj6c7rclmfmDMim7dSM6m0jENU4NNdu7Kera2k2RP798SM1qvWCnVppOK
68QhwM72sf0WbmwbM5ojdndnZWhhbYSh6TrEs1FpyF8BQjMawQ61QvM8MbildamIdGpjIO2DoJXp
VaBfxZhXjKmVcVqP/ncnbyat2Cj8uLamwKx6JJ1zU0XrRn4RDsSM1YS19G6s1lYOh7kkTzgX+tK4
R5zo3TuvQ0e4qbbTh+nRwSVfhxakXG8BE4Q7bWDZ4szJ7MrprosOxDCDcR0eYiIUhZdW/jMlxj8w
xpOiXlK8MTCMIBdniKpfebYM7+Br0pBD+Ae1QD8pgZUmDPf//w0WI01VV3UL4orx7zZQ+pKZxyW9
H4wLqI/ogGJtY6KJFPfvC51rzglUp0W4EqGPzulWag/Q6lQOjDeNwjzjlYP7FWdmEQqmj/MG5AV6
bw4xSZQudOP174uLteF0BwJVR7gTpj9NM07WjkBHdGdMUOp5G5T6QMINAlySLFB5fF/0J59bFH9f
7KR0c6RAczoFl6EBvACnGeFkaN7i42WApzgT/MfXgqHCF5JVAjJOfjymDFrWVH6yA2DSsSdCda6Y
sOubbvrAGtpZ1qIot3q+Vmky0sHGp31hozlnu2fAYWuWYtE7VMyTc1tfG2WhaJRG9eTsYqkjMzO/
zg1yWyyambpC4nREN6KF+xGoC6wKrq9qi2hKUAciHKgI5pb9T5GMjkJ7FsrI8BVAynm+TInpYK8f
ovTJ69urxiaWzVFdx7OXox7NaHPPm1JZ+vV8Soqtyjx3pmrd0TORsWj23iqSdevtfX/ceZBpa9YX
yYrRBFzyIp39uUFgORjVNOjAJ/uAFlS1BJ8/FOkYPNd0HlroPsr+Ynv77I6j/rrSyRKh2n7tlxXx
4zEQuiB4gzoAZXuAu9Cu/UqaPWTcUbTMCzK/VgFImBTvgNaXCz8iRb0IF7hrzRY+GtxsNbSevFIi
857cvQLpiyzghTkNHGevj+wvSI4d/nGmBjlQ4xQHT5uHYKO7pU+7rXECymDqtwkSijx893JI0/uS
y/qnE/wfD/ivbyz24F+VExzVzpZHlXNXqUJxcNzavi7b4spicfakBsVdE60dbKNdWa+iuD9y97Nq
BAmOfgoHzIKcUx6sb2Z1qIUapP/+nCW8RlsXELY6D6a132Pdg5auli2Jg4Fb5t0xGTcanochPCbY
DIJO2vnZNzMoOY4Ovt1ctYY2r+R0gRQ/yhHQowumQef6l5atcyN2MpuJhySQQZOV09XZSNS6UlQ/
uaGCvImy7EqTP+gRyvkjL/lPoruxwZq8cBiiJeu0lIESf0cYS+hQy4p/aY86V/JoEABkDBSYMX96
C79+jn5SDU/zJHzhH1o1r5HO1nMWnRqJ8mfyHRGAXCNNvNiyOPeG/b7syVNgN4EeBH1X3jjVQq3v
EJNW41NWEZMI3chV+4VkvertzvTvHQfPB30qsmhAqotW7ZEoID1Ym/o8+/a6leGAlvlqyNzs74zw
FmlA3ZOI8Bx6L6X8HjoPNko6Emov9bfOFeS/v8LJMhn3XkHX2oh25CoH1kfTffE+ztTowkHZPLfR
/b7OSRfJK824cGooOY3lzSoDrZZ3RKHbAtYiQaswVrKyNCXsKtcSUBPV1ZWOKgeN7pyOWxFQB6bY
KedZ5cwidGlqeNBD5hAgoRk6mzeRN1P0aiF4xm0zz2v/4AQdxOa50uDviee6uW3TD4oUY90Xyxyd
BzbdBnNN6tbkMRTXrfPdo+VhqmFWSHi+WhvATCuRrIETJn8sQSRS4/UFGKzKv9GxlaBi6Bl62yoQ
AgV5tIH4Lti0xoU7d/bkrcuaI6YvUIV/qGW/nu04aKEK+zJxeyyufEEMOAQylDhpgzdfXqHpI/jO
MF6FBsjzUbelhCYOuApepeBwca0/9zvC/iPRh/AvzsQnO7vp67ld5IDpBD2SsXi88geAJZTJYGku
VWbnzueiwwHcHhOrcZrDOSFqS/kBGDsVB38U1Wdg3pIK6Hqd2yGoSlYg3IV19u+i7Nz4jS7H/133
pFAqlaHJY8qXG6EJxBgiDfdpvdQCvBwzzPn9l4HuPtjq3oYe2BRdaeb1REj3mz5hxJsRgvD35zm7
2lIGG0zJxTxMP3lJ02xqm0nNf2J2MqRlfc4ed+3Uzyy2WM4C7kBtHyuzFwOTFBNs1uUrTiQ2SgHV
unB3zj+QGjN7m0EpnJGTT2NYI3DSEqtvj2TXXpGuYBpLyeBw41ryrXX0jH0EmOJdO7Q0QqeVJrLy
Vn12YdH/Gamc7sH6r89xsqSoU5SZktYw3EgxeHEeccJI2K37MV6rnXQ9EenDyDtk16FH6RF+lHX1
LGh0N1LfJg15/ExKyQOYS/bK0o/5V+IrN1U/XaNDIe1VdtCnhnK+xJOzprOI4IJaRE3qBTfZRBho
TMeEfylUA7ccv3QGZ2HaLuJ6pWbSUrREAcZZxzBxRZ76iA0LRwvuAfnRz7Alk5KG2JTrKCCCyUOG
3j2Xw2BZpdbLWCF7tR/N6Emb9hH23SphXlAcKnPC2rlfrA20WS1nbCva1lSoqfVqIBwIgWdIAJ+y
/O3vB9Awzu10jBxVS/QaZevH6P9rETJ86L5lm6Dc87AYu9Mz54chdW3blRc4+7DY5vznDsVSulVS
F3xIB/sckJlGXgwkqh3C9BzTA5CGO0Yj23BXxruIidiIkcg1t+qtemjjq+ah2VcPzj6lr4mR91Vu
ZsFRMxfqnWO4msYBmdyGa0fbi4jXCGeym07u+MgAc1vsof+R7FLdk5c03lrwf1bxFza6d32fLJVZ
fO2/K5/gvpSe0KNZ/RTee1t/3lAVj4+dusSCJ2NwdOHjGPfOe8ZZwFwpN/qxPeJCjuMFYUBpfJ0k
D5q6iF/9O2wj344983KBRKzjPfMbZV3fBSHYO4g/c/MozU15QUrfkDFtXQKdDh6mvXdnH8CPvRBF
pFxrzXxU3EFas63p2/7wbLVYCdx8Ow7iu5jRytsP+i5s59kutTFV3uHQ8fDH7sx9cG+LJ2ab3mbm
Jrg3tgmD6hfyxjhUFLErbbU7HknpET/mMcrXTfCivzQ65LCZ5LiGduVxC196SMiH7s6+12mr6ysJ
ovZd84443fuc7tJ9+lC3WLXcblupS826cR686V26dcTuu2qHDRL44EneYSEMDHqjq+Itu0M3b0Ao
JCGTeU0cbCR9F4VL5lT9Pj0a1+Wx28smCsNlie1t6+/68UraJS9atGyPU+0WzlKPttGT6S1rHiQM
buHc30+gZTfKXdlwKEOv6bb+Jjwk9sHZjgJ/5+1A8mmzPSkN6k5GP3uLxFLe+Q+G5WoH6RCti01y
ANhnXQ17XV+F9zGOmZv6fXCJxUlX1kr9sG4dukGUZsMseiqepuvoHruBj+rY9climFfSHPtWujHx
wRlbu1gW/XLAAaQpGPGvMTjIeBz0rfwCjuehG3k33ap8GqOZRgjkXZJvMJght8OcUO8takW+LmYZ
Ew7dtj5Kd/nR4A6087hfN09DyMjC9V6Mu+lO3rGA6QnPJlrO6+jRGXfcAEyd3k3WLa2t+lk8VTIW
4PtiW+6LQzdsWuH58ZoZjePepT5/RIuQ3pT78T4XmT/p3oZBqLvDtmLmfxUrs3QHLv2DJwEiUDhP
3o3IHffD6EL+0m7Nh+qpxV1BsPEDYr1F91Afsl0Uu8xYsqcIF4NNlvjOU90RkqcDPBLulXWVVMsE
vgtBQc2c82CSzys+EdQPYuNz18nhMfrOAh000WnqseD8Q0ExT5FfLxBks78vQmndd0S3rD2SE4mo
n1bBc4eGuoOkQbyVS8I5Z2rpGYUAHjlyV5eNjRVh0bXLSYMiOzNMHHpgEWZJOkueJUxqbv+uGK69
ZX0hVauYF6Alx3Ulu+US51SAOLZa640bYVDEW/LuXfP85/fhTt5ZG0kjxnSp3Dv30335boHAjJ5Z
k3TzlSF+rhC5iUQFDuESC2GDBVFels3W4XAbudwdeRFO8wkOHOOFZwhvBp7O4KCO/S2Ht6ukYCNh
T0n8Nf+cfKhAIR2QKhfj0qnWmCIxZTZHJsb1fXbHrweeckB5jiJWuqvzOecP9LKTNGMD+Xvp/1nZ
/2OXdcA804vjqHc6jhnVJpel0UgBH78K4zSRPpEBqLRbid208/p52QCsquUZPpqcdwBuUMk+ZfJU
XPgoPxCRvz6L2KV+7UJJrSet2tegNtFgCf79AB4g8KW5h/+KIb2rZBi9ApaN5NEcDo2U3+gcD8ry
qSJCPIpU15Rg99ImsLiVNo1VK2LHiPb9lC3bghFqSPgdo/Qi/DANbZbTqB9CQBsteOIS2THKWdIV
rxsPj3Xx3QWG24QDSF9zU+gd5iv0L6GzqattZA/3JQ9kHmBR7It1r6P1I/qzE7YjkjdqOZoLdEKu
XBWcVaGHqwj6VyErtlZ8NuA+vF5dTAVaQfYrqRkwJg8z4gvxVmnRnR7RNgssvn88U+ieG5glqTi0
MXFFnSMCqgEUufDAiGWdT7wHDc+7yULSxOEiy9EX02+U31rJmUvpd+irc0FuCJJ+6cQOp1OYrzRX
Kn3l4/wLXnx10SM2peLxtWoVMhgrVWmpm0e/vlWpPuX6ELdsE/FCjZOFVQ44DhO8IA0mH413V0co
dtDI2zMb1L8xHirOcKPGNF6SsWw9CpJgarEqAEhB2ypndOSGL5FgiNRp/vdjdK6UIRDGMQVri7+c
lK9a6thNlaLUaYKFsKf4GwQxzEwvSnnNc10J5qVoiGUhKDxlhttRLPcYudQ9wYDh1t5AaEPmxBJr
PNVfCTZpG9KvRjhXfEA+2UiDmyUgWdaqdPdVLHxXe4t3/UzjpX6p4q3zyZJHxfhsz4w3n8C4DbPt
ZblwHvO9fO3PtSvIN4N2LdEXmqsH675cAti88t661h1hFOtXpnGL9tN8wnSCSTK8ZA06dzT89XV/
tAq/3k7Nj0ZLabmxRF/RfLH4iY18w36TxSP46uN/8TMSYaRosmEY+unZ0BybXqTQhzdjti2VW35J
OvYCIoOD7u8rndN2qCZdJVsUviLW699lZ0RElcsdAF+iQ211JVIvxh4bJIU/Dc8ZuH9kgCXzJDAa
/9WlOWmxADsq/bZ/L91UjuZMmIuEN0DFe4y3C+uhJ14X75u3Trw4cQtf6FJv6+xUE9nw/7vyyWuS
OCkjEZsAG0T5yhckH238ig9d9hyRhddmaJYqlSdZnXEKNynEW2IHZBZbjNB/34NzQ2pTJdZSNZlQ
y9rJLWj7Lh5DiUGQmL8XVjMTbB9qHGaHkuCRU9L/V12O39c8+fJpW9q2KbCxln+H7x0LCFf0RnrQ
CeeVC6cr9dI3PDnIKiaPsj7R4emankymLdCgpWTu9Owujbd0x+y8ncUJLE//gU9iNNsgvkvaZZIB
96j3jr52srUu75Pqa/Cwy04roNbh8G0Fa2JvloEfADe4ZDg855Pgpfi/n+WkEWSXsI6qmFvUdnTd
+5Uvv3KmDQht9a5yTnX67QDHZIIYQy+zqC68/effSZQLQBPJHgLe8e+LUWk9qMGwT24CxEGZ/4YF
hWagpq2s6bYoC2B8BzCd3aReqId+ei2nNQjzJGCdOphfQz75serJrnKUv0huOol+EExCqSBeqJ63
5BPUDgcKBhQy1OagylYGe3ROKCqO5kafjbE11wP4JdKjSg5OniZb9r+ZXg1u0GUbZ8DUTdWhES35
P5yd2W7jyLZtv4gA++aVVC9L7u20XwjbKbPve379HZHn4WaqBAvYQGFjo6qyKFFkxIq15hyzjgbX
6H/3bb/wW/gtQbnFPN07+aKi0lIMWFFOg9xkXEHdZ5+eFpEd3IJhXTdE2ea9tXLm4co9Vy/1ii0S
rVC50fljbfj3nqe+2QeIA7BMIB6o+i++y0GHvtYjDA/nVRHppE9pK7QBDdmxubFWlMKzZrDxIn5L
+GbAzszNCbl4CkDNxyfG9Lh7rlCUi39kj+H257Xj0pb09yc+e0ok3iu5z7FWQQFpRDwBvMh8Tdoc
nvYwu/Ie/9kHzh8NuL90xHCNIWE6K09DrdEgL/FK6OgK2Asy+kQUZj32NEP+Pdr3poM2OnsT/aP8
YGCOI7IytUrPbNbCSWVOi6K8FgR/8RaYtOoQAMtgAM+WMjUbAS8aGpFw9RJBNFk/bCDQj4RatH/5
+XaLd/7sBmhkkUIM0SxQG+c2gRqVQ2xYFXsGffhY4Kqu5gleWCsZ0huMdRVHd+xze1amlGbb6Rh5
KTLIrzBpQ/n0BJaUGUr7fn2SfaGG43q22PpJulHPG184H3Rjhut0FPGiqCBcBDU8t8CDSkD6PlAJ
td7EznFoibJOehgE18wgl05gKANU2r703QnEPFtpOWI1cxbq2k2g/xr9Q9hISzA+hGc3h4Z9uDMG
gHu3mhWvA2BBOsEitTystCHzyvnt5x/4klZC4+mG5Yhogd397BHv+0lt7CGqb5pwWgmMDwembtK8
iV+gePljUNvxm0ux/1xBQbxy9QtSlH+ufrYAqZoS5olKviLGXn75kK5ZM+LSWDbS7XBTYzC/Xvxd
Ggb8c9GzNaQLWt/u+1m7Lzjg/KrrBcPnaF5y8G2MVTEsZOMXp04tWbXBov6iQzpC/FhwAhu/aIf2
X+UvDA1l5nFUs9neJZfQkInC/w+OIUsWSbnq2e+Jw3YIT1pk4WbujlpHXgsD7iVqKI6uGbeXL5oR
Fk+SsqveDUSQxxxTV5QHBJTWn/6w1sxFvE8fsq/BdklDYESl0z3wlywwXUMOCDCEDTScVFmimubA
kdC/cxaauhkf1GoxK/g1XVwkPonSAChIDO/csYIa5eklyMeVDpmZdHDmqCB9SjCae/UA4sMPoJjf
6AXorXV7AlSBnEMBD2e4aKgGc5HGi5SumL3SctGgiIlKkbZhv6TUSV618IoY7+LygGPIsKGRm4wo
/t2i1KrHg8BRVWgegGowDaAqYCnSy3tOeQGOnZ8fyUsiZU0De65hjBJv6ZnIwq/z0emioHiYWhyj
N7O9kdSbqTyl1W2fPZccYvUjdmdrOyUEVYPy0R9Ika4tr+qPVX6fBicIYHl+Zau+NKPRmI2ggMS1
JdTaZ/dBzaGVzJwbAiAgEdvNGvuHUKQ7w4lSto5zkKAf+HOEyRiwUkTvCRwKMw5uXF9fUTld+lX+
/jTnv4otcTriQCE+DcQCqkXhpX3ppA+1u0uvHNcubHhsEChe4MQj/Tn3ztkwWdQ+KVNhQhGZo8SE
lEt+/EZ7vpqbdfk+UwTLzEPFpn/+zXylRWauhDc8bEpzT5gewVl6eFTUZxRGIGlBQRZ/spJncnZz
eTsG3373rUUnp7+2Ol7afXXbAacuO+QXn0u0CdornTQtwxtb2aXBe4Znnr4wET4z3fnbUTvgbiW4
AUKOUvhLYQEy/4ff2WSfZOvHtPefWmP0NanpBzO/6ehEOKQukJ/soVchsp6yyyiu1OKKLR7j84Lj
7wueFeOOb2Vpm83Rg1mtkMtgrRV/AW5bYmdtBoz75AIstXYdGCtHp0PvQYIavvPMS4VHY6l9Wb/G
3i1enFtmiMhYEYGT3tWrpDPA0N63/G++LlEN99700d+2n1i13jXwN55Ot5eYxtCbfutPM4tg66pv
5htpWO1ndIpOxaE7FO/5bTC6DzhqqXQxtMyb6B33F/4MUGet172zKSArEBJhkozIuWnd8nPqDvLb
dIfDwu1u0geS679UyJYdQqElc7+BtKoPNaUxX32V8E1Sb86YvYMkezQB+xYuRkS61lUHWs5tN+N9
+e07LsKFGj87kwRO7LMn2Z5FVgNHBxg5fOd5FURLTHQWO9ZHIyKhwIpN4SJnrG2srGzZhIskXKo6
TSv0vTsnxcD3YBluES4bxBxHEpxmw5tkjx4oYrvgE+SSwt8bXEYQtBNnAi8kl/+DnTK1ltw8pE57
cFpvoMTmN4Pz0sl6054CWfx7ebyc7mkid5anJ256YGgDsHlARXgbWW+JuqE//vNCfmnV+PtJOiuy
ZD3Kc6Meoxv5G7IFfiwmx9Tp0cSGef8/XEqVkcCj0nYo6v5dmxujrkM1U1Emli8jUk8wec74zoEV
HO3VevnSQVnjnI7fSSbTTjnvyllgVWWZkfiNUKn1AzgkIumTZ0GUKZmMoIFEVJujbYWC8vP3/PNF
/vN2/nVp5d8vGkv+oOgRsgWsUbBKl0rxLkDWkG/bfGeXB7afzN/K+mkoDk29Tq91zy5tO0hm6A06
HBfYB/+9flaHYz5VZiisezYYEjX/pk1oJfcqo0eHsuhq3+iS6lQjCdn6k4qMPVccof/qgcaRHBdN
I7MfADaPtJFJOFwVoOGdmm/i1NjSlc5RcSmbcQbnmpgLk+awhmynd7YDxlUfl7Ozauj2QI7hbY2U
W8ER7G1erHFL12VpU53d2Dl++6rYBOC+4+om69chP28x/+6cEjM+7nTEC0akvQa8mMJZO+f9oh3R
7AD+JrpnsNVrOqUL3YF/vvrZ3dZL7ouj69lNVkOkBEY7Y4zO83fid2gVPuvDa6lYriDIwlDj9Ckg
XaG8MIZX/dobdvGHNxSFQtDEPvbnV/rrVwgHuYqynE40LhNESqgrMN/yNsOSUMZn9Rqz41JjRMMT
Zcpk7pC3fm7+BQRiRklrTU+Juz+sDqundBGvnrZrcwHNcb30Wu9xQ0/IJRbiSv15cdnCpKSQ+qCQ
fHz2itVxJylRkP+p88TUh5ebB4hqR/zG1zAWlwqM/6suTMpdxzh7uAFv9rBqs0xI8mEJ8/rq1zLF
LznxOV9C3qGEo6w6L1zpIFhmPpfqTVstEKDulUT20NkuEY/4EohXa9EX+bactQctlW6kqT1War8a
Y4XsoRQ8bL6PyAU063JjKem6rrFYWcXTbDMVqVDMFvLi50Xu4lP/1+c9KwBpRbDCQqW5KRvINQcG
HnMgQrh/vsolnyfaP4deJ/MH0/4jr/zriY4zPTGDKC1vSERZOMVtqK/rxvKCOzZouD2Mc9rgioXq
8jWZd3CosYUTQ7xlf12z8Ye5SionFxCGNPdoMK2H/l6qwRA7WzHPA0jsB+W1XePSIR9lMZ1d4f6z
7LPtsYABYKagom6VX0QPYUlDz1EQT7hjdArf82pcl2iAne9SdKssjW4SRfy5/SNGlTz0QPCPIiJu
nglOUogtGH/HOeXK2h7ypWxUb2XpsTf3c/KLwuXnH/fSO4xNAtoO4yXq5rPXSprZNKyZbTKhRu49
1GdQRqiXObBcBQJcelxtVguRTGbIHFz//U2rNtajRCU9HooX6hYeV1IrkZP+/I0uDY+Ic+IEzmJI
AXDeNZtqXy0NxY95XBlMc8oMGbkDPWRIwOEvoSlKeUXFM/UjThdoG8sRIbSKyMMYrj3GYgk8/30x
GxLJx4plICX99yvrSc1McgwQT7bQgEFhRztNfRagqe5Zrg6ReRqM56tH3oudsr8ve/YYh3TtWh7j
DFjOS0+VZ87PIe0HtZ482PAKHhFK+xSo+LNeXXuFLi3Uf19b/PO/3lxZDqTSqFPa3nG59Unlm3U4
hvJO2Pdx2gggvoFbjQ6A4PCT+bBhx/CN7dXR1sXe5d+f5KwoGCVJnhM5SUU/hrYh/PRvHgB5fBbp
LURdkQCsC83y/GFo9YogHMCmV4OnLjZp0A/TgsBPgYrxbJGWc3soHKh4N+ETdungKDYMXnMPbirH
PppxYXZP4rBZb4N6kRRIQVx0VmuSWV9hhuvXAIXqpSWHUB7hH5GRUp8PlGspHZzKJvsSHolsl14W
RgcfpwRT8156Kzn9JIjb09hwE4JSLKNcqM6tppIISeR4SBdHwGYiyPNGeVIp8DqTw1qG+ne4clS5
uAfgH8KFDU4J2+7Zy2OqTTeSc28d+f347cAGUsTTcWdlFAMdEVVwfbO7dKr/+6Li9v31+JZqUipq
+H8XlXqqYRFHfm/oz5GKgIFCwHymy4IFIEEoyKJdjpyss3zTS/cNZO2f17I/epD/rB8Y9MjzhKLy
H7mzRoR9UA+ZfTS0B2N8lMdtoWQrNghL36EfrhnWMuvp82wJIbkjyEJT8Krz0IR+s85QrwUoFZ1y
C2IS0ZSFfNvyg7UAVTTOd5W8zKR88nVC1P1tBbNUrnYWsCm6dCIxZjQbz/w1l0fU/5iHiP3De7Zt
lOqgZjweBKZGgFxyBCzRVne2tnwcJaaKB39Ptle4ViT6oB3p28WxnY9qcDDlt8i+b9Ovuh+ulEKX
9jE0CrKo2iA2nG/cMe0nSEDzn+hJAUxCEEQtinKaYVdhRlfaXRevpmvi0aREcfSzyncIxlIrY728
Va2F/0IzhcMFGTd5ukbd+/MjcHkVMwjTZEdDAH3eVS7CaMyzAW4ppgcUGCCQBo4UAGYBA47pNycL
g6MeR9i22dEIZDqhzs7/8n3/+gxnO3faRYXllGzVCU88SEDSZXrLXlAnSMFOadrVz9/5j/P0P4+9
KfN1xUHKOpddYEeWJytB90eD0/PnZyuNsV0Mi7q7qxg9YFVYaRoqxOZ1atF2007Q7I+AWN3Cf0F4
X5XIL2dsE8+lslP6ELa27VY4FGQfVreMcBCF61N7O5iPCUwtVcalVtyEzUNkfZYpck7zIE3vafTW
ILtnjFy1G43T8sCoOPEJg0exRuiCW3JtVSq3Tm95Bvq+IH5Q6ocuu49AXg2z/5XEXiGuBf365xt0
6YzpCDiZ4ETqxnlfpXOUiB2FMjUI7ukqpP6eIUtIly0Cs+S11pU9/U8Z+t/f4/9f7+x5B+LXWUk1
F088XzuS5+/MnbYw9lhiVpk3r0X4xzHdRG9oD11EfVceB+XPM352fQ5luDwJluU9OM+otPzQz/1y
sI8DVbKpLBUqZeGfJ3iLQwBK932GUlH2FQLfS/bWGey9n5HXPgjiEWFehYxLCBsnizh7iIlwqR5/
18kt9ZhffDjzAW1NJJ3YNj30XB3B6UX4XeeixYjqbeC4SXWOn/KooDIqN6WP/Dq9h4LiQSbxxD4Q
1M0mxWnaTYcJbYzPn6sMDkf2uJcJJEllwPrftYz6vYA3aSLfkAFRoNAeUINGtblRmnhjOSs/DNym
kPYJsxGlbMgzetB732vkFzZub4o/jCEis2yVpv7G18abtMPBRspeaqe3XWZ+dq3pOUnt2dK0VdOD
Fh8NmaxF7YFzcwJHwA/QSDApXgr+QTGUC0n7qhudFDbF69BJa2z+FA0eVAy/EFbRbBkY9brs3mvb
4EqPWk8snCTQnN2Csg7NwX1WWQiLy9ccbThCYlBn+q7rYjbEj8ns3FT6amSM5QxFNs6qiw5ReSdV
dJJpiUeigUv5k1GMF8QTVEtcd3O3kUzjyg5hXajFdYQRMvN7zEz6n2blXzu7aUh9mU4msaPBMgjM
lWOO9IezDeMKk1wuy7ofIvspHgnqaGBxhw4492mp299D/c5eG82urAD0yA+UAEGp4AohPEq9hQyA
+CmHvj/5W9M6NUqx8W0a5tk9xWTMcSPvwOk/sE9OtM+DbDXIzIpRhfMnS0snROXE7JrdSlhXo4Iu
tWwh12QmS5ksipyGVCFgU24vWYuBRn4MQa/t5W+poaej35dIwwTAFFCFO32mTowefPY04rji0KAL
Ea5Ql7aEwFwtli41TLilTHtALFCknZ/omqIL4sRUiid4DAstd/vHZk2SA1FaHpL/G2tX7tSNs2AZ
3EuratN5Ivth8Pwr69OFIwdbPuoXQXWxOMv+W7NZ4LrqVMXfCciAJhROqewa0+VSMarLDh0BCMNw
Ic7j1cvKViVtSJMbOd4WOVFibuQs9XEnx0vaeuijue8/L/LapQHfP9c823YreSwdJ465lS2RcHL9
EHSEKKvPKSmSQSEi2+ub9rFyBGi8yCGVGeQXu13+IvndjVYZL6P60lckJGTFroI9PxEIOEwopiG+
o/ruS5sIvXVmNB7shzBt94wsOZubnb5VmckWZBTQ96NbHK8cQjVsiCThk4khgIuFevBJ4Nki4EQA
rYQIwlYdSXMQAJV7RxfExj4ADC9xKd/ChIE0g2Qe/RdUfbqvDsKBuVkeBmJbKsDzhTF6YtntMX4o
fQ/8Gx0BHzMNWCXNDzkAVDCdmHIqubyUeSmcWVh5WJxiG+nnSRR8EfEU/sgJi3Z7lnCiVOw7vKm0
gUkeGzGD9DowdhRy2uBstAYrY3VP+h2su05GB4EraFQYy+krApnBIqgv4nRY6OaffD4bdXhBAo34
JDL2KIFnycwvuWPGnUXbPp6f6gIBfzEBpYYeIK+jCMGX9IvNCdC3izves8kIIZ9+U0BbigUFN1q2
KCUAmkIUhH/NPG749Ckn41V1MklXdCxgGdVvPlmtfA3Fp0+MYG3Gt0SaeBleoVY+Oejq1blcCaZT
GJg7KURmURWAOdcqgy3mO5xgstRf6iD+NUvdqNH3pPM9xOkpJViTRYdokJF4CgVKUN3jI+spn4KB
BBgDQwUuMsNe+2R60HYz5XXBWdFChZvIKw76u4kgSLhDqO+gabKRitBJhjpaBctE2+sABPMPEQ4p
4kzSLFsToOw0xbIn0KUOvGlMF1j369lcdTQHREyDCIhs2nY1MrQg5cPhnoUawg0UaznpRnivADOY
w6nJ4HOXa9V5r/0bXgoKxoXaZhuzfhNc9jkzBZHTAHRMMSaLPI8jp3SqgGUSqmvY8TyI6XCvWykD
vWar9vNqaF/LrEfC/t5F+kvWzQtD4UcAIwkpoY0+Gn6SqP0KFUIi9EakUeLf8wVDlA8qEDwlqX+l
6FES1CVNJKEoWwGP0NU7NaCykKO1uJzYYkfMD8PGSD9rlawWS1norbWYGCPzW/QNO3PyQdeO+DHV
jSyCdrpiwyyDIzfQ0aY/YbC283Q5GhnRX79yWSEhi3Fs+IqIIg3x8QBA529kEOAU7TVCDT8y/Kqj
AzNrV2NP0oduFRDBNMq914YvUjOuPIE6Hfk4ElxoUejj7MwC50pLzLrQf2DvRTfLJmyDcDg7YA84
8VujoZEvXm8HbbBYf1ioZsywsP7r+qCYy1xW0QoxnOIUOkuWK26ZpWJGifYwJsdmN8WbQ91zKiVA
MUze9f7dzxtMJm+W81zUGbj/D/Fn6w6fX4ZeHMZ/YJOw57yLyJxCwbw2nLBTjwmUS+q80QpWRnLv
YOkU8Qy1yI86EqUoggGCwaD3T/tMh6N4INFi0bFI0CcFadrEbMOhN0rFMg9KzrktRAqL/oiBLJ61
GAiVUXA2/KRXPmNYJT5NxXbDHf55s/iz1Z6XyIrGERFYIcii8yNTWee9WauTdcwtetbRRGRdhVUg
fM2mdt1KPphagg3VvYpMgvoMqC3heQCzcC8Ls6D80kqH3GYQuiq1fgEaiLQihLxtA3pOXaaEEBCF
TuNyVDjQ1CzQpJ7zxI/wQqHzkRlEqrSDh9LVey+KPktC6kTqEXajiBA+fRskx4bXsvabFbGzdSvt
jJpQZN5oFv+8vvMTe0utOzC70/L5qdPllzBVXZ6kffsygaM4dI/zkuZCOK214R5mDnURarLgySHW
xIqiDcdTvi7Im7WMuVmz/HUKAaii5E6Rhf18uxXRQf3P7ebwxUNMb5fR9r8lh587bW9LBieiNasm
ZaLnvMYrPIkup5MXktFCt7vyE1+S6vNw0BAz8Q7ZhnPWqw/V0CrrwJAOZGljs5K9EVnbMH7KerAI
bdGBwBbV3qSaw+h2bxOX+6E5aMCVYhVz6+K31HjL0HljCoqY47KReM2vpuUhiTcxFq2MOYNhoNvQ
767crUulNwJJNJu6Tul0frfSRMnq0hfKOEuQpmCYujRfQ9QnYfOIgJYKCkkQTaOfr3th4GCgznfo
cmpke/0HcGXrmUUnmlY0HQIf+DF+SHYpZik/X+dC/Sn6TsKdThmq/Ukt+utkEdp6XAdzRaXS7WiN
SOmOPePnS1yyPKDwEocXphoG3qN/H7jRmsDTRnl8kw3PiOo4ferWizgZiCQphBQwca3sg+uGImhd
unb5Cx2vvy9vnj3vjt8SvG3DKdPbZ42cI9vHJO17VTgv2pkEzxYKHHZluVn0vPIOpMrJR4dKFMso
hNHA6seouPISXkoX4EPxDPPrmhxEzlrrqC76QSmovPa/Fgcm309P24eH08ldv3lHb/f4fX/fufuf
f4eLjxSsXUbQdJn0c0X7FAR9j6QivxlGVKSEc7ywx9ME+/kql4YGdL7EuQoqPFrzs8rfGkHOWgmu
nGQ+iNGgGK/70xMDrZQc8mh+HnhfC7+/8a3e66iW2jjdqDABB0Q2piaC3R75q25B1Kb3Tn2yyuef
PyJvkHphDWRAqzOWty0xaPn3kZyrQJ7V0TCPtv2YYC00Jl9zbY1DbiYz9uk0eImECPqLyprd2Qq/
QsRnZugsiuJYjea6pdbXNInoa0okjhGVYnmiCCap+6EIgptSMTaxVq2AmPehw/4P3lqf3YZjgsMm
NuqDF2q/VWRwRmW+ynP64EDRj+LBK6v8zsrq3+LWaRIn8JpsaomIYBg7YM9hOPs45szsqPkHrXqb
yn2YDUuBnk9kiVCoajuRVcSmqMAVqSnVVJATE5QPH6NqLlfbCqpApyWvU/ecOccwXPS4tpWAwUiE
ihmT3r6pQU9A+BgEKaA2OcngNp9nUJCUNbN5azjpb6N6Gixt3dWM4iR2sTLLD5T9yxq7e9bf5pm1
NoLkxqD7GVtoSPuVLeitiXPD584IJ8IWIGMyD+YcIw/1cYHrUTYF835KSGNoRYLd7OaO6VkcEyby
75gH5CEtGZP6SvI3mTPeVi1BpmiyIcQ1mECQ34k/7EC1VucToxfMxiO1ZgQESSc5CWqsX1VI44qF
IZo4xUffGitgfOS0gu8PolVdT1TehHUEoiGt2AclO3IKyDne4CVOq/mGFZL8hikmyRUdh/6c6rAP
jGCboHjT0tcqHJ6blOxjMqq4olB0j1+FSsCbJj3VtX7QcbM22OwrlLwD1GPGCrssvJsjDHI3A+yx
YO0EH4N6KPybMPUs/9bctfIxCO9H/xYkH3fcVYd3wswBOoVeRumYapRFiIbEM6oiqI+7+8GxnsL8
GdeKnn1wXubeRdShXQp4qXn/1BL7IUCGGfqTOxViZ1lbPEHCSZUWEui/0gNCz7pFmwC4J7Gb8RvH
7XQ8QnIUfyg2TxJCbAp2ZIn42aciW4nccIQOEUbqUZtXqTNxX3Lef92NKgw8YCQa+zWpPkXEQ+2/
J5BQ53003mjaI3PkQUflZDBTRKK11/kD2ZC5Tfuh1btRe9Sih3l+lKZmHQUWWvH2Vx6l22gq7zgj
qvxyWbiDizXr89KIS9zJ0SpIJ2qxcTtUX1m1Io3Blbrsd2h8MwHrlENT0fEUS9FwL+ZHTYjY1ASr
x8SlJFxZHJInm6dBJV/0tzzmz3k34O5G+tmkWznbynG0yWPnl5XFLwmNTT5HTPPR5/WGXxEAuid+
Q6SaZ+qaY4rcPIB2YQpij2uGXZxO3BoyKZ3wBcMssTRWBHPTa0hIWRuwH9IWwzfGEwS8WzM9wjRt
DkAIO6NFDXGjCD6g1ekOAxys5Rqzs3I6NbTfSP7s7VuloFeA2rOx+0Mf8SOsRRKZGrX34lAplrDK
7Em7s1emI7sqrc6hLxdpCj55nsApWNyseNXHIkOWNSuy6c41a4vuc4t6lS6I2WA+gwjQ827Uo73g
xe0zen+7MMMCMZ2kYeNT5DqsQB3pw3hxFlPH6FiNXZXGQZOaXhIrLqiHChBsMAJoLUm4kG3Xcr6c
lMx0BZZLTlPHWCLaXpkdCddpuUlEyKu8JUOg1US4Ta/cdWPGTJ4TmcHK6mxFYIP0Upe/SCmc0qUv
MQN8k6HLtodW+pPBUtXPk8+aY+/6/thLXjVPkDje9HjfK15UEk8VEOEZ1ttKeVHWc/eRwoVX1Ztl
yXl8ZY6Ainud3jqsdKZncdBuDMEAtpN9gTMkiJvdmNO64vicN69WG4KpGI8IGcQPwrIys0D73OFJ
Lzejpa0itVgSzij3WyVoiXImIow9c2p9N6XNrDaiP3VUiOFQomNNKnbFcjbp5GlTwrcPo/GQV9Nx
FrZXjCtt0i1Mk/lCRfq5gckw7VhcPzJtXuqvaU+LR/omwEIEMRh2/zUGqleqxS4y9nX2plv38dz/
OdoWzqM/aEuZw1AzB9j/DqMsBsfE8OFhQj4N2YdPGTvZgod6yvexvZXlgzJVRGwxIiD7nf1wyMhZ
GSMyFj5i9RshaQN0JulWbU8Y0Mgph+M6LKbhQK62YZ6EwsWqkfz5YFioBYd45WffZKNsa2mXkkBS
2sG+txLPrvaNrnoVO9WYWSsDYurY3bQaVJQhwwqq+Jkbqui1q3mhy2Sm5rSYknwz2eo+ZfoNdamx
VGFBz5NmqTT2uquG/YAXu02kJ2F/LawO4/AxKJ1l32vYdhTY48w12PCdPn5TGOEUMjkB1ike0Man
xFriPY00H514H35l9sqHpy9ur60228F5Em+Brehrpczc+j6OtVXdqosBpqwaLqrUWFfGyTRPBAqu
TPmrIszaYISHoDUgEnkYVERAL2N9h56geggGxknPcvZsS5zaUOKXE2GWHXQankupgtQCjEOPw4UR
fKegvJPuNRrvNBzHY/8Qzk9m8M5ePxWN15tvhnk3+985z5dM5TWeeqlGTuTJ6WEicj15ksfQldW7
kKRspOwdpJBcWKT4m4xdaMEl7Bp1fLKiEDQFr1h319gNe1p4Lw8crUMVnX61mszikCDC6zlxV631
opBROzegcrJ2QSoNjDFygFRcXmRfS69FR6sY1gtNxHRgtzCw+DrPQASa9MX2j0Mw7FDEesLEbLEk
O3O5tlh4TeUp9G/Bwm5l6RXEWkiqBTIVueXXbzdDuu7IhKO7SB0QtAsHcb7Rki+rPKUNbc6aI3zw
WuMnmKf+ZmrvJltydSBkcVYtJf0xgjjmQ9bpdZCFrN8hNW2rKswtUWMNAHBI9aXiYo6GX6XpXWV+
JOrRVJ4l7ZiPCsytaZ+P1TYgxZX4SH1+noGDsPoPEKksZCktJp9gyF1yfXUE59jNguo5cPuxR6nI
nILZrIj3INNnaQa/wekG0buVruR5k86rKqezBK4pS/EnEPNFYTBU33THe7QdMeYzx4CiCeUMXoiu
QA4P9mqqrHoQTfqUP2LB4d8dYvBcbDMJBkk6rTrRQHZ/m04vwfQkBzg5/X0NFnIUVOJpR2HRNTIk
FPGr41nRCUJlxuiscvZyJNZj9NTqhzSdPUtjTTRKt1JibHEPVbaox30ej6+5TWc892z+7Nw+1sO4
YI2nG8E38SeiLNlRk/5ptiRXTjrWXyYYQbrzM/vBzzq3d4PcualC1VPidpm32XfWmMeJD6rS644F
RCpVoHLySjM8VHinkrnYTmhOU4qEikCYiCOnyjqshdKh7dR33XcWWdk+EWntJup7lL7kLAqq1u3p
pvIitGr/OiCsdSumpIl0cnQecydhzg5oaJhxVCoL/KThyqZllvcvGkEihtHeFbmzshVSjSSoM7wV
Rfxlt7x6bxZ2T+Z7235OvSFLnip2EFUatm2eeLomQW061nzuzNr01V2zrYtjph1tfxPTnqaYoGNl
nPTpNa1uQnVjtQ8RVUoNHD2EIKBwnrVN3+1RAYeg0WSDiZyzbeNTUCWM2U6N/5XlpcdkeBWH3Wqs
7F1c2jvcYcuxKFdUtupcvQUq+L2p/IhbmPYqSbemfze0xsYM+cHRJFRzvUwstHDbrt5q83bMZ89I
GEGiTZDYIiRkqKHMHmcmW8khlO6OnLblTHa1saMBoDLpAZxVWNZabhSmFvQw1XyRj9MKeefaliVv
HjhyOdKL/ojo1h0nIFnaUhnKY9gg+VGD+NnU7lK/ualB3wQEdIoY8Z6RcBCW5KCjQWpfeq04Kraz
dDLmfbZ+rxn9ruRYQd2z7FTJIxV1NVoo0F9kFWpZozGj4nDaqF6ng8AyAkh2+qIKnGf5d7NI1N9+
NG91qX62WYBGrApt3+/T/qNmgtFyV2RrQz8scjVW0965zS2kFqHcLE1lpjeZLLJIXri0GVx9hoxm
h0vKAJHBtVTI/OSo7nb+qa05EIL6HoQttFY4QzLzsjYTN97v9aU66MseBE/ea8tMIJxobugDSBsp
ebVJDlOnajt30q4oYcvlM2fKcdXE475QtF1kS4emi4/yrO1l7bevZwsJ7hikbU6pj+P4HnaftYnl
Vqc+6sB1pqFAJUXzK84nk7XF7m5kRcxr3A56TFbddy0fEF9Kt6eaDwP2F//JMY+J/EpUhhf5qyh1
lpX1Wxvf2MJieGZDw4lfP0WIr4CZwcVY49HVvzU5u63T4RuEyzGVM9gocbgOu2DZdV7Ouh6SiX3A
k2jHzKHCkGnm757ZR0Xa9Gz9kvhPDcE6i3s4D1+ZzrprPeTmsc0/0+IVz2YsnXz0gJp/mhlukeLB
HuhUISdEiBi0fvS5Ws0+51YK4z5svWNbhGvfMiNXwdOmMO23SmMfWZyHHN/rhlB2LUN6HpWYDOAa
eLn2xI1fzWq9CiR7mfkSA6IVbO+FOSeezJrHV4HYssiNhJT3dBFR3hcMBBK0++GoelBLKdkeQVsn
7PamF6a/M1tD68MmGJ/ymgPBvM/S56Q4SMp7T4UWmCb0Np8h8rglZHJLBjctFgZ3L34/ru160Xaf
QnyOjF+QbxzU4cNngU5SwDkzlJKPM8HViZUybUByix4sVNOtEP9U82mWpKVKYSzPe02yeeNzN8Yi
V0ww5mpl4WTG0q+QqWJSc6RTYKCpz5B67DRwV0HNa0MnJ30Dy3lvHpzH3oH15RJoHCDIQ+b2Wpoe
MDFdoD29MV5adwm8N2uphqvQ+BwNh5rG8cZfwUO9bW8YU2q/milnyPStktvNQ6lPW0N9SXhf6Ra7
vnpv118hPQK4DT69nF4pl14fbud0r3Gkqth/m4RjXrCypMAt6sfR3+RBwGRNI2vEP865voj1Yz0e
2hE60kszwvca9Nc2e60xSTKl0w0VHmaxJuABD6C9BKdKpgU7N2Q5q3l3kMGXTfMs+j3OaJK9zndQ
Q40vlXCTooWVYm+SP3WOzT7FhdERPMm8IpWdpQ3pxIDmp1h3Y/joN4nnW98TcVQ+21EOgmzmmoHf
YQ59m/KXRKIrxOmpRVBW5CeZk4Jvldi24l30ofHSAp5zE5r8kU6US8PS2MJ1pNQpyNYZmu+meIl9
jvyZ7dn/j7QzW25bydb0EyEC83DLmRRJiZIoy7pByN4W5nnG0/eXqj6nJJhNVlRfVFTF9i6DABKZ
a/3rH3KVIi+Z5biUSg2PBxkUzweErDeOpfenth6K5FSTGkJ+HB/966g9Sc4fDeCqfnaljG79ZRhp
BeNHqehm1P5ssu+G++66T5VOFvFWjYCTXrLsh/i33ePQ/aMz1y7dG8D5BX4Z3rxCZSNbNknEE2F5
0BcJUE3G926tFf1PXK05Ixnu6skjh4mYE14HEy+QbmF3CRyRxAa0HJPJBp2E5QUD4RDEbY/ah4eV
dbceHD6wW+qsSz4p3y41wdE1q7HB07hU045gAtpWsnA5Z+4cmvc5XnlddODaDaubLmUum/d9UFIS
/2HPy7twKxxkiDBv8XP5/3sEEyw7y6UeT0AIrJn+E8GYVj7Z5UYp/4zUrNevdIlRChsd5gae9Zb5
l+iEKG25K2xUmaQ8g2Ejifx0iqkxTdrR3wtGAKxSwD8t/9NqhADwD4L/RmylIw7VsVIBk4SP/h09
jnXTQ5Pgjc8WQQqzxeFttdq2M1AI/Xm9Xi6P5/nm9I+/1m7c/SUfx2/XnTxorzSZo8l9tLf1FW4a
drKLzB+BDut9kcVY/i36J0Vf8pGdOsabsDxJ5lGPOB+bKYwU/PAWsbZT2aADd5794nCnTKcTwE4v
eEXZjK9nG66vv7FLn8fXRzUB2hlj+X3fD/9jbsfygNgMOHpTZHfpu0dMaAtPOwbJ0+8QIp6sAwlj
T1jtfO+c4As0tCcWAxejXNDAw67f2SWlCm/DUR3mC7YGmfX7KgjLUVYli7dhFi+eu+9am90zXeGa
gEmkmBp1Oc3dz6alg/Nfrl/8Eq3128XFXO/L3A6DO7cLSM/cA2Zq/vu/CNRavni2GUrjUsFdM5ys
BhIuHwjFZMrWYjOKtQ3sa+QO/PFt0cOlUSk8fxRSKkZGJNF9/02DatCy88b30UcGtVkQhWZOMpPe
oRTCNYnfkNtdfwyfjIvpLFtnM2DipEEqnlpFKuVYjHXihI+Q+q38IJ80kzCPmUWBpe0dHEVGAiy3
2aYzdvaj/SNcZtoMy9x2wSELus5xxlDmYHcEzD0b+uZFoshbGTBMf0KrimBWSvc+7FxvLj1qTDHm
+u8oeqdp9376kjCOXTb9XRXbW/ZUmFvdvu+W5S0nKvXCjJZQ+/+9ySll2lWruvJlZLLG7OX1sFj5
8+02XK0fY2v2e7k7bzb/BPLsn1sz+0vu+eQkEh8A2YXryxO2S9nrdo9omiQp791NXxBhuPC27OBl
IEmgIHyFzFUkWTKoiDCIQXOHUkw2DoX0fNMhQ/ubtAB5GkE641KmyCg6v6+tsQ+sKCRF6BgBfvqJ
PDN+16NzRC231KiN2o6xDHOcpO7nMeMkWHNm5sxNDPRRMYOq+4L8DI+wkdOlk75QGa6Ekj3pk41q
/YOSDYhezFJcEMnRAyUmdWwMgnsfNx7/pEfdjZV74TD/fkOTuqFs6oKWO9VO+rAEE8DYNNvk9TEw
54aMAdXvInzwksdqYf+AUW3r9z6NDrE0unKOotfrX5E4Nr5/RN9/yuQ4K7UmI28zT3EbwslbP6Gq
MaoPaOWaxdq/KXL8e5vgcoxkdRzmhNnZZF3ZWeM2vlnRjX96DZUolWET5k2Pyy8ZP1hUZwcPvKq8
pQb+dNn660ZJphRnBBHgn/qyL5smWiPXD8dgPFm/sTLBZt80fhh3KqnwEv7ue93eG8U6oeNQZxYQ
nv8ahDPYaoTRNovBOVnNQsrPSrjEAQG74Zmyvf4e/j7CeDBfft7kQJF7BB5dZFtH0sf9kJkINKWV
HvxKSqYer2Pw6/rlLhRTmiPIAIrg5Vjw2r5/UxQ2HSZ3mC4QP2TQrMHNGIe9dyrQJQwFtv0gMan1
isBR4sTo1x6Jy8Yt9z/zwl1/+xWTLztqKtUMIxXrh/TDUt11BqYvy+9sIUV9YlgRZbumplE0lA2/
M293gvQlJeR4RArkwheMxtZjfeyxPZEyomW6mbBVTbQ/QUWbmOmLPNDnhl1vPLbxYthxZOwwu5Ta
F9s8CznnEJJP7ULhCt/65n2AvZsCMNGTFsmrL7/KCUCcvEYDikN8DEKIiANBeV+ECzPbuZWJW9eb
BWhcYR9KoEVKalaX/4ywscyrbp2SgpGgfW5TBwLte8jFdOBZK84XN17n3wJwPio2a+SGji6C7r+/
zgDyTdeonS/C46zK3jCWyaNn/Itwqo6A4GgDyuaGe8WFrcPBbgBmuUzlpU25NWFiYNJZJ7TN9nuO
O7/8WlorwlqpLyTlBn/lAmWfG2Tn4BaJHIS0//0GpcB14O3V7jHNDx5B39lxrDbEF7sjfOxNxpxf
eEAjkVpCacQVDrE/k3FL2UnRJjfvMhDieDGSbRWffGlz4+mrf2+iQsRHFygT1PoXu8YtIwA62fFE
Jq4D5mrD20pddCtLBrYyYJzNLNXKHtAu17fewqVPSEXOJwhW6HymHLWydfXAcWUCEaR9rM+HcVcx
7c6aA9VJl5P5lt4KS72wh3O34MCcxzrJOpPTK68VfXR4H0firwLnqBbHqCBR/oVrjizAksjTRdSb
q+sP+QJrihXw5bKTFZAOjju0Xe4eWyoem68qw7xvDKCaYHFB4ct6T/Jzf0fEta/jFmWVM78lh3Qd
pfeBtxZ6OJfhB9kqO9u8Z8puM8iocFLqwm6m5phhjL+v/+QL4guxYHHBplWgkJpusmnuh3Erk3hn
mJuDDSCfZXCCjTc3h17qY/C1ddIb/filc06EuukgUcQNKVMrNzk1LS+Me/++traQQn5hnB72zayU
7tT+ADbxbpAg6R8jlF2WkS70gsIW8NkMziE+Xwnzc9TDfMKl5C9AdKPoVEdvkvc7l7FsjJjo3fiy
LzAEPzPO/vcHT5aT7+lloY++j1okht7PtI4tMqswtAIAtU6qGOzjiehK57pn5sBQ8xYP8tJGhuUR
AwCRF4YY9/veYjDRkjMfzyO2ekw7cD+sFfIYHwkjcm5ScC90b9wvxDONZsmR5ak9uZv7cBID0yHv
4H5kj7KzB3gBg/Vq6qfEuRNbmXpX6+s430l0lt1TPrwBvsvDk9yuTeNshj+T8fH6Sr2gXNUwKMXk
gg+aLf2vfKquUjkmvWDPjL4igUdwt5Dsjvgmd+624cHXLespPdVKRRQyIU+uuwYof0psOOE2Q+ex
uRv6/p+oDrxZHA+LiEo88t6k7L1Kto26IZl+gW9EyUtG7pkyZxTmCjC39OjDh67WJiFZIvYMQmiI
qa9fioi0reu952fZZWyM9jvSz13dsZ3TbQFo2t27FNHPubAQtJ0J9b1gHjX86RkBOqgUNevl+lNS
rAudyLfHNKmamqjUFd/DucYkp7HFrTmjB4mU9J43GLrpynDrOxeX04YGMQVCDdvntlWXbgnJ6V0o
TKw/KnnRCI12THsYzbMDxUAE7UFj2OMcAj3DlOoxgetfDe2Wv1XDw7SL0fwwv3e8t8/wCcg8MalY
0PSSdp/KP/jXPIVoGjvfDMYOwYewE6e9hRbU7lpGmApeB7jBHwdn4RrvHaMUwXvT/Z/MJ+bA2Rjj
H9pewxpBGLngmnVAUwvpWVqj6gwssHkGGFTmFDuM8vrwxWxQZA4fAB2D7mFehaSnJO6ZjdQOfjZD
jQawW8BZSw3kGKn+YEl3nv4i5dVcduVFBy8qJ33Ql6OdJmK66O6rmUqx1MsM/TWV6ercZTpGrOJD
nbPuaODa6hEvP9eCOPBu9qiz7Detzk46NuHQUdKe9SobDxUH0khEeMb6tRjflSjPIJHXqrOxKA9M
9y12S9jmxqwbrHUmF0zGxRjwQamJIUNKBrg3y+Q3Rv3rkhKURTmU3VHrNSSMyGNLddvo2IdFzBeG
TTMS05MY6xWxpQ+MZxwTFU78Y6S9aeAoDXSrFWdxl89QSrKaB87jGrMx0JlWeQPQnenJM+KEsO05
Mdd6/FYmEEWKjW86jwFypMq9tdteKhSxONUcRPmUJJ+N/5c2KE/G2gjjCkq7/06QGjorZIdHe1xR
6ZMzeuODubSzsp2AjCuUiXj1fN9ZM721SsdPgz1CGYHPkqoyk2ByyOFLwGBZJTsJSNDoD3H1lisH
DPDtEm3bMAdAFyk0IvXt+k+6/ItshchqVQOqEqXcl/snptguXDMLBEMZ6QjRt3BM32JOQjx1bkIX
lzp9B3wKVztEmArWTN8vh92PnUkSMRi1CWVuHJ714kVg19pZNfylgq9w0O0q6FPgdKk2LPLxDTId
LRcTDJnhjc4hqJK+d/0hXBCmU7sp4Nc69aoDy+/7z9KKRMszI3WOSX78VNTBfffunHTVans33ur6
k2y96vRHshLA0bZnAXlnsCnXg3Hswyd7eBAhztp9wT/x76zkR+SGswoGsXnnm0/ozcPy2Jonu1lb
8AhGaVPX8byqn4bqhnfxxerh651MAIW6tAbxPhE9JUTl4U2TbBP3wdVXBZJSxPLZGfup3jtFvcKs
+tbXdKkUFq65OqenzPOcXD0by7wzrdi/pzttZRRB4xpeiF8dA5hOsUUw7TKLnqmerr8/sWomWAYK
nn9fdnIMpVU8NHXfBfu4PPmRvkyrX2hgyiFesBldv9TF74UgVcVg1IFvw+RSrTe4cS2FfC/M4q3y
pOs7VLKG9JAWETK3Ww4liAUu3RvuJIZi4y2KCub70lSGJs8z28fnpzqFks3UAjmYaq0yJ9gK6XvU
vYMQZAzx9S7b8D+DLniV0w/CZSq46B7czr7clNlBM0ssgEiMTmExYgPAlx6o5ZMFa66SIKBa0J/d
ep5DC01JDQOGGrsWqKdfqt4dKnTbChm559sQomtWOSsWkZHwl8unuE8Wivdz6NdmQU77kxqPex+H
uXYm+YRC2b/ttN0kDT+XySuuLk7ccGr5M3a4qvtI0rcWSnxEfcngGK8B9O0UEf6vpjhZQbnMA2eu
qDAqDp5MBhAh6FG0wgm5U7qD5BxEbSCj7FPbD28k2EV+G+0Ivhj+OdKav6pzzwgRsCizVpYxV5OC
2T1TAdxH9GZW+wcLdSx5HLMExjaDeg8AVeVfSIW3RK0uweXgTMLSe48JLrOgGCdys+K6Qp9zfWkp
FzwgEcGAWcgmwxuF7v77u67dUjeiqmFxCb+TtYlbHqJiG+qHyshZOSQMpSWo5Gr95sa7HPt8zGQG
GIjIYMOeUKjxoBkfuEJHlEOwv2DrkBDyocPIdu0MLA/iScooXjwBBncLF1UkzFPIpiERX4qw+dTn
CkILlXYQ8BPvadV6ycnlNdHItlHE3ovJLJK97CNGWV5Z5INBU60zEcnnzeymXiUNQbJwWFEkBsof
qSohAKw4S2oo5mwEAmRibyd9Vrh3dXC0/aaElEME8ClRFIibSH2pgL1zCksXtF1ASEVmrxobrmL6
wfJJg3CVSmdR8qldujXJKq8TxAkQUMN/4h6KDPuNhagku2vJN+1qW4RjBJ17MiHokj9mQ7WRcb9S
5Q/NJwWifREFUK9ThWRQivHWdkbiCBhtKLF0x/h+PWj5QaBgJsTYyFNfh258sWjJsnouJltVfSoK
CH17f11o+g8/rZ9vLA3Rck13OAtFqI1pAcq0aefsgS2ZCVFu+zy976vmmBkQwrhVt0hmqQdVpjp6
uKJqsIDCDtjHbmfHbsyeHMTH13/KJXzlM7qFvghTn6lbqBPpUlIgMthjcQzHAlIgvhrEwMXxTuSP
BOwO1y94acfFMEZHJ02dZtiTsznp4jCwenZculGMWCkVYPTh9ofT8c3B6aVriXk6ZQhuRX91vi2T
J89NlU+ruf8rNpRQ9acfQbAsyhtHyaUnyfs0NE3cGxXY969di0NOqJ7Six4T6qcY1RjJps4+QtQp
lF43Z/W3Ljg5nTE57QIf74k9mTtsLwW8WsYbBRF24ykDrL2V/yWQiumixQ9TR+1oYMQ5ndXZTTW4
LRrpvSxzxhjFgixncV/W6foKuXhG4qxGQcl/sFGaHMqJ59ZWJ5EN4DtnJDxGvaOmFPW1Q0MpWCj2
C+aEaQr/Xm4XMRJZ59YHeqkE+foTJphJ4I5BW/RNuKeIziyaSX1nd2czGI9Rom2BMtAgbHN5GzQn
0+oXdPV4DC7hDz/XlndMsFO4/kwuniU2dpVMCjGeYy7/fXXZcthmdd7Fext9sI97G+5DeP28gNiu
K7M7xySv9qW9EAmcg+TzmEixtUik1ZK5Plo7s9v5OHahhgpcPCZsjp6aii4O15Vk3Ck49GMSn7+K
7fn6L7803nS+/vLJ24zUPDUxZTOPFJFwGyCN7sziTkLtB0qAwYaQWkDJymt7U+fGws4/RoQ0Q45c
us3uynxcQAm3/AUnv4vTn0T2lV08+c5DWP4ePxP3RiP7FZGQIkjradk/CoKA/qccbqzLT8T/rw/g
yzuYLIrcaCVTj91ob4X4LpaPvQ+zW0vuKvvBV15UiQxXaStJsAwh3aFyEL31wgTuY2LjI3Cx9Z+R
6W86Xk+ZbjvTXOcSlhOwSQ2kPfHrWL8b6tbKdj5RPWjf/KOqbAyYBpJNkrb5Jx7ORqZvmlSfGaxJ
w/gNWCaaboFnMhHSlZNcsio2eUNmdPp7fEgdRsPo0G0JvRAEjkpYYTn07g7dA+njHqzpDqldyAq5
/to/gflrD2uCe3KSqYkRO9GeR+NxsogdqjuIapPZOnoQJjd6AJfjZha9+BKmF3ZkkHREyKjH9Mlb
IlGj88qQAyYPHmXrQdQVOYxMR4tFwjDmqgkltxYuAty8+sf+pufhxdkjAylcHwwitixzsuANs7Td
AkOGY0rgxHjP3sUAwQyPzGyC9KzbW2SbqvKIYkyxloM7L7UbXePfGzUHG7s06ZQGkS9/JZDUZekF
OnwhakxIgqgA5eo/aP7/xlqE+5sD/K/QP9HRfN+SMscrJY5XaNAE138G6+D6wZwbALCqdrgQIqi8
vqicS3emo/PWdUKvcGieVNSlPLaWKCAeo24BATD3lsZ98yHdGb+TD+s1DmZy9o8CfYIk756KdJO9
v5HDtKBpGs4ZHliInruZAm8VfUm/tuYhf8dd9epUswAXrA1R2/N48dzOsKxzztHWeOyXmLOs1+rD
Q73MftebZu8foX9H7QwZwRKG6MHbKx+7YXZeElW/C547wLl9uIFH/GOebamjlzbWZh/pEYXqvbfA
/nCY2Y/9QzfzszmApIOsZlb/vP6c/hXh8P0j4N04OhQEoCndnLYevp9j8wF4cOp2xJ7UeDlYGzfc
YP2EBg7VqoVQy17Zz/6rQmmM9UkyN+eQKBcU4O0Cfbb9xx/3SrEL+llyRvijFOvhoe7YrQknx2MF
CWnSb4uzD9dkZtOt8iSLQ/oMiznftysd4H+tPI+/BvwcKbSZOfwYgmOFdMjg3zyWztxLV85L9yQr
S5fItAWoLc78KUZGM/k+fyng7C7m+Sy7Jzw+UsnOm3m/0Fvyo87mitZu0b+QiHxXc2KMq9DB/nF9
BJa31m2zeME8GtYOgCgMeX2bdhgC7Rvz5PS7IltUOi3S8sYTF9XdlQeuT8taZDuRVyTBHkMjr94n
1p0FaVEx1mk4N5rH1rs3UZgrya4fbtSdF8h63961PvkOrTr328bBkYtahcE4Ntqd9CZEoBp2aEDx
iLmlnsBI9CJCGnn9xi9gbeLqlmUwQbFVGpDvu4A7lpnld2CghgLjepjhEXqnYafUJQgp5GhTtD0S
KaYiItQlg6T2R8Wrs8H2aHyrewxu9WTX+s3aHp19PNxrDlHd3jotH90KwTI9wQIhs5tvnGxv9vsG
8Utp4mam51vsNDDWMIIS16thHmrGjVv7u76m1KUpsoVpOUTIyQmmjFJjFwlBlkAwK6qkFT5s0K1A
cS2MqfPUXcq3YiP+Lju/X1L8+Rf4Nogt2tbe51Vq6kzvwVfCI/5GeXlk1nrj9i6c0N8vJrqnLxer
TSdymoQTWpPGZaA8l8lZCOnxAAsYWFky8I+K9h9+Cirr66vm78bs+6Un+7hbR70rO9xn7D166mEY
1iRQcm78J03gpTMDkB5OM30LUViTZ+orqEfwGY/2DOSwpDOTd3oyUUlev6ULtoDinv59ncnjNBMt
MWS/GJ6L5aFfZbPD8x99tq6XyyWc6cWNi126KRMjEk1YK3L6Tm4qSSMvyXwDY2Vr7WG1oWfdSpgX
OPGwLOViht7RaT7AO5CxfvBgwwx7UnfvtPmDSWN649eIkmq6+YFlghPT0POtTCoerYmjTDHidJ/b
WwwqCIombOZEuimMSiVBKoJxKY1FAHzLcPRzgBkUS5tZ1PUf8rnL/vVDOPIA2wRV6JOQ9WVJd+T/
qkrCLmzIEc7LZAckr06vz8k8LvNFiIqnVVB9ImRa6SkU4nMxvsWYI6LYHNEUIXJJmXgpy25kcFhJ
O9MhPhEXbh1TElwJQg66xllDx164zsrolvT0OHh2dftky2tLTLs5F1NvV6v5RmUidv32Lnw1imxh
O0NUPd4u0/AiKY5b08otvhqwMwwOyzkFF5aGyJ9uKzLEO5s8SgKiAE6g0OFrpU0ONEsfHBIjLEKN
7zGcHRP0SfLMN9fhD+95/MBODFpbVv8o/Z0d3mh2tQvbIGHCqkXtSpVHBfN9Z8JcMx70unePBmz+
hsNDl9+EccfY5ljL3SG3x3iiNA/Mf92qebbkcCU8PsrhhzxPYfbZA41Z+6EhRhZ+EvUoL9DIQCXa
MI6KOIc17CntboUZV2FizCv7GK957yXEaLXvF1l6EA5sDQqm6y/wAs1LV2AUEXoEW8ZSplWCJXW1
HPgdiaDec9y+mN7WY0aYa8+dGi7aACf/gI3fCpu1pp4Szjq6zXmNnD7dad7G0rFv8hZCFe5HvzS/
2uklfBITj64ivvFTL601mheok0QJqQwsvr8C4k1xCXBYa0N6pLi36JmAlhPx7Izn/wJa0jGJhZ9B
dDeN0+dz+/LdmqlluCBKaF9SUqzPnHqCLHvzMheQJa6DfEqDayeiZCbFSiDlTqbblXPUJQG9qtmd
5d0l/tZyFtZwQFRD6t2gfzTKTGkWyAuvv/5Ly/rr1SfLOmnUEqOVgDBoWUzfa+0MdM68hKnJ9QsZ
F1qzb/c5eXuqXBYt2Ip5bPBjCeB5N59uMPUKEE+o8nOIyVQzgBcALViss96qg0KCAJ44qt1t6aCF
5xLerdZsdF8Dydh0cFla1CbC71KqTpGszAcb3oWcH4ugwuD0ZHnmPlakn4V2jghcar3uVKmElmUD
RfihA9EQDsi53Bw0zB2xwFDt+4h1Vanj0ssDShDaDAzjsaW6/jguHJYAS3Sq5LNbDGQmb70owRKN
BOCSOQ+bZse1/5OG+AL1idVlYrxMUhUn0KcZ5JdV3DpGaeRKZB7jJH+KWoYp7EMldD69OutmuhHh
elJ5zFoQId5DxtiMKYfDQ6niR1etX4sSGrb/IR5O1aoLCePu60/iQkn79RdOwfegi01v6NjUhatP
40u7Bhpc2p3dIbqDABO07SIpb0yRLzx9FQI2AzBLJ6hqyqf0O83uooJkE1SreSPhyAD2Yv5JhxuI
04Wv69t1xJ9/efqMcRXL9w1/HxQvZv5hWSdb/bDTN9TU1x/i59E3ORoFCEspaZJoRKTu9yuVLeZJ
o4VAaQS+NBESoNgrc2mR1BYxDIUwNBTNHq2XGAIEeKhFBo9ZaReCERL5lAgCeCDnI9mR4THP8RgC
pSNd+b3HR1lgsDYhnAz+crXaSy158f2Nh3UBTxYpM1CqibAQ2ciTe0C2HzkdDjh7rUsZ5EE7N7y9
bUMVTyoCLF7DEGVvW8RL1OrGAmOyuZLXSzl7d7WnVFbvVTTjGmKSMt93GXYayOCVVoySMwWSW6wk
2HeNP8f8HN3WpV7axr/9+EmpXdmRXKUYvx0xTkEaKUcYTtcvJTb97dxHHam80TSBLuI3LsKMc7hW
15fABerr98c3aWBSSTfddOzjfZAu2ePwp3I7SBgio0tPD1j0tu0N9Pkzq3e66sSyw1AdXI9S+/uq
a9yhCQulhJznEJegeU8qZFJKWKPL1wYfLpOSrqTCdd7GUF3rSnSQiH6pUHNLKIPlmmR2XnGrdiud
UITCe+cZ0W9VPhZxSjdX2yMwsmuHsyhGTEAagYP5feWuS8QHWgpo5NN1n+m4M+tkmidFeypMZ136
TyjQS2OR+lutf5ZK+PLhMYWLfP2Jf/JGr93+5PDUpZHoLFPcfoLXBUNzNJ6R+pNK3svvyLKKtUXt
dDiNfbjY4KULWSETyeaXPngS1sL5usy3FUKjpPsZGdaOYdbCxW8YvFLV9tJaze+TgjhuiDyFqwlP
azmPl7b82/zRjftP2ZT8W4uWXvws6Zgh4Xp1/QYvbM2s6X+/3smRPWZaVJcmvE6nPIEyiERuU2g8
83Hdt9AT3q9f7tJu+fVyk+9f6roiiSxgG4o77N2A5mW1n4nB+i1J8a0bm3ysDT7zPhbjzEWJGgVB
iXHJgreunhn66i2asJvAzf9jf/j3s5x8nRgmxm3fMb3DVv9O+LgzFo0ZBkgLOfjl5cQ/UIcoByij
lqQghPyDdP/647UvtMTosGB9f54QqiVOxS+nUeuG6iB7gHKym5F0MzxlKQ1mt5D09kVYZSbAr6ii
GBVpK92RFmVQLRjB24zxStzpQO6DsbyTo2zumcIb9y0mKB2e9NB5j5QT0Bu96pjA64Mma0v/RLBx
u/JFAQgzo2SBe1EK2IYW6EEpTBH+adfFA4qvsFxU2L6PJITi5bXyGmlWGJAl5JOBFTqDwxUOkCaC
KR+WDP9TYDL4c8Dbaz1llpIaiyMwJ2o8ZgsZR0Pxh+wKGQacsPpMrOti9yOBxxQa+iyz3mqdzE6o
NTB3cjQNRsyO3PqP5lhSDb3hbnfE8vyk1dJM6CzDQl5dfw+XQC7eg2Xj1mqQhmGpk/egal1DCQIi
APPWf8cbBVN5HCwezJ8a5NnBX6f+x41rXqi+v11zslPnXuHr0KWp8wnc8E4Cj5FyXGzmzrCUMScb
ccOQblRZF6ZOiGRkJIfAlSot82TBBTgO1nYNpQSMH88MZ+yXVv+HHW6QV1a9r2QcFB+NYadIm8il
5psr5Q3B1KUP/esvmGwpblGagawyeGtHbE78R9zK5+TCDcHd0BXbsmI4e6vmu/h6GXWBimBaj/H3
5Jp55TtG4WSMxbntAPvGqsO0jFj5VtWF/7LwzsYMtHSsu7GTb1UBYvFMz6SvV59sbY5vRmWmsbXF
6gcF1UznU20ZWPsafNvemsPh/+O2L1aa3rryBWKoeN3/vvHJFtdZVdTGNWyTjBjHBFvBXZHv2SFm
VfW7GP110jUz0zHWBpYziYXVJd6DvnEfDSj7kD88CmKdic/C6M3rjTy8umqzyPAwyn6E2suAWZJ5
sD0fS61obnY+LoSceSo5OS3moybSXUVIx3HfgwDOe4Flpqx1zs6+edBRTHTjuSaOgXiyp4pZWlo9
K52+xjxuBgjbpo9Zu8OfsM+bZYX/IWTSGm0j/o9HNQTb8PSlLAGDYLhmjYvInKcREjfnj8H2o7k/
1folYmgmqfYqaH5qLhkd0KY0YT/T1UwHUEk6Z8NwHgb5aVRVoPMPO/op4SXUxsR9PgTsdCFUR1hg
rI941en9nfh/NhiHlSFyUKO8C8bkoU/8o8wIpUYwgg8THiNC1lFI3qLu0M1iuRiSJaLDUoQF0hdn
R1pf30guf1D/847JSPq+dyHyCMbRNON9EfzoNSiA3TtIuWjAa6gD2N3dYvj8Czf+a0XTu8K+IZr7
L3pqSZbKiNEsda35WmrFEaKkXmMUDrQMp8nTnMcsL7eiaXHDfl4P2DvWKwbMIRYBgqEzNMvBgUmo
rpLoLuUcMMz8znKDpewyZLXdj5DMDjhxWOipgIoW9SNJJZBTZCJh8yxcau5KEUiBhL5wLZg3QgLP
iGbVBe3OGX3QOUQxWAY8dixdHNsEy5DEh8E4ufqTE6yEQ544q8LEEXY1qX/y8fkt071GbJTsH4tV
W8ULlxhhiAEaqh0n1LboF6BdhElykPUjh62vYZ2ob2Nffgulh9Alj8vnFEbYIThxDNLEbegOhKDl
UFs/gL+fOt3FrBfL6IyObZdgEaEi0QvHA4dvKBlzHmas2PeoYEqML/3c3AjOfEVATuj6q9yjMaRZ
FCx98E4B86l1/AJitMBWrsWiQV/UubzqJWMfY7ZECuc2g9NbUeLjyrSmAM9RVAVBsG7oR+Loj5HI
e1xDdnxwRa4sJfPFf07HdK55qSg0Bh6plRZPsnpGDa9kL1rcLh2RRhTG265ed1QHZbIEjdgUobpp
tHoTZRiUKvJ9GnqPtVP9KAQ+qSx6QrYHqXm+vvYv4I8IGFTV0NmlmF9Pyv3Uq/PSGahPHXuNA0mW
EQh0YM1TU/TN8sa1xIH816r/crHJ2VlXMkqKPPL3QsDR4yqrSTUlS7yUo+CxGN2VzkQcwnZNMg+V
lwy0jKmjgdoGMaEC7ZTPA84qpbSLURqGe7BxcZ+x575VHJNq5Xf5UvwVGtmQvF0b2rFZnBySVgAj
V9T5nJwkKYIEUEcJO0wos178VqMdshWqJulBFGmyh59t/S7wa6HFZjPMwJgKwfDgv+FsJpZLEbgZ
TW0lSjh4NnCuIVXGbnfvGks7b2eJtHa6P5hLzRRtayBBwdIeA0YY0ai8Y2hkg7fSYgszLwvOYjaH
2lHVtlhElXbW4FdpPYFBt4DRSyNsIVeBQm3S2MJD/b7TuXVvE93R+YIprdXgDyfEU4xaXhQLk9l6
R1YBjuIEDi4j9UYjdMELhJP0y7Unh7iV+c4o+ZZzJDsgIafDeNTcd1RMNPQEs+j+C7LvJjj3GRku
r3lxLNMFA2i5rxfXV+FFTOHrD5kc6XpUSxJ+j+6xCbeBuVLqpWotUXxbWGln/LQ5l71+yQseM9w7
YLhJxcg4wpqcMKXnM9u2BwwKTHkee8fC/xCVhP+Ho0ZSB9yL20PtOxtdW0sxuI77kSmntIWP+YGd
KmMHGwJ2S3LAe2PTf9fmzJfWEfJwC8qIKel3HI66u2kZIEcESXXtVgoPhv8jUj+EnVfMqseE2HWR
umubhMRl8az7dOlXHxCQ8TncCB1VEgjJkIDF8ixh7XcE6ZBRkN9YCRe3nC8PQ/m+CJOo9dAjwacF
qNTVQ0pZRQ9leqhSszm94vVnf/FwN1AwQ52nbNcnTYKfZHlMZhbJdQ5xZhiVEkAuW7MW2sRIhJT3
ocPl+y8uCTxt0yQo5l/zQz7krEW1F+8xfNDZwHyHqB9s++O3NNBWY/giBAnXL/nJtvtrazWBpBjr
GBzsk60VcrnS2VGinNyz6i7VA76I0t5aFBtNX1aPNLrhb4bUUY86g/zKlfdHfbC32HjO03sJnsjM
fim1RfpkzRWmCM5mfDPhT84xB6zyJXaGztZ6QO2S7nDzzR7cO47W7EZnJX7htTuY7E1Wl9W1TCyn
AGZwVwdiLIczD+v6g/rkyVy7zGQbCgkTTsOxw/WKfCUEQjNC2NZydKzl9H60upVC+sOIQWcqzTvf
24VMSXQoZMIgmBZ3FYxSPsdg1njCzw8GzTn1zW0Z9PcpCP/1n3px5X55pZN9qvOt0EXaAPdAOrR6
uc7CRfoDZlPgrLJCmeNBfv16tx7NdGrhwyDOKY6A/ooXWVvb1GDioMYwDljzzVQQd86FIjUVSX/S
WjK9T3q0TdsFyMA/yRmxMPFpRtzZywpWDZULvMYbn5chapIrr9CebCB5EeSdZ0bdKahm8jmEbhXe
AZc70p180GsGiz+D98Y9uswn0jXwwC+aJ8XdOhXOHSvT48nRb81x+uzbnS4R+70o/UV9Hz8Rz/Gj
OmAWbst7pziq4z8KGnN5l9bcuj9rHaJjLaSJK76Q4alEpVswY5yl57D76T1hCOIrq+vv5PKJTQwO
/g+M1JSpjs2Jht7waMigfNwzBqD0IYAagXxmznUPj1flhKDMpqJNIKRfv/bn7Pmv54yxjqVz/KPu
EO/hC7ZWqKlnjzjM7qkQ6Tjou/tPSVdr/R/Szmu5cSNs01eEKuRwSjCJIqmsCSeoGVtCzhlXv0/L
/64lDJas9R44jFxWA40OX3gDSrL9RsNrLLco+JYo50CucpVpXeMpiKOs6Gsi8/ZM6Zt2VzDhXR0V
RzuLd+ZYb5pWdlsvvDZVSwcIjUFZNfAk47qdXbJUP005b0VOVb7a2SvBtz7aK2UlMpU6Stc2lCsq
vizVQeO+kSlimzdwIF2sKC7P3GK55POjzFZo3fiSriDHfYzlG987p+pPkbTB78pwowcnOHnhB4v7
Kpxk6cz4PLCopHz6ZKpWjvD86JdgZIoGBfGDTlVQs9aUE4VsL8y2K68qfuN8kUC7QzVGEUJcc/ke
KzCLTvNoO4KQgt8mo45H5dE1msAlMFYHZ4UYEiTBJEw3SWnuLw//kZ/Mh7cAYMsAI6E/GLMXBnOW
a6VcREdfK1ZRddPJmIMkuG78sHzk87vezQG0FEHy28F5wMqT9dDXCD34lBpAPnARqwNeLHAjrPFH
h3mLNOJfEeyk4rWw+4881Ae4JEL4Ms43DZmoTSdHFGpp9Z+tuP9QrhPyC5QJGqANNQoX9Jh9s3sI
7npF3sWKSthfbXwsYhoF7henqB9u1eRdI4+dyCkoADkZS+SvWtVWU/irRKXBS++T9HXy2OPSSbbB
IMGS7cNvU90ipvE4eX+X5a2gjnkxytrtdxymEDcAqQJ92npR6bcEiHIWLUDg8iZKkL2AJlrm7Rqx
Q6IRRCWwmuyRFK43Hd4B5oTq5aM8ffMMoC7O4+XPtBTyofKj86WIiOS5xmLoJKqGZWBwNwoe6j4z
7tCUai1h1JkUL5fHWorvoaWDQIBnrMDkmUV8aqTXKScVJbtiJ8rrOkUy7cXjwkrfacRZYYG4xZW7
UwQns2X4ZczZUemhX1WHg0mbBx9T42EcDn6zqUzMg67st4WZ/DKQ6Id82uB+NMpl3HrB0cdsol3J
Mka1xHXUWJr+UFyTAVp8LaAEwHOxeUTn4OtoSBvKdSMTqqvJhsIRDi6AkyJMWWrzSrPfEA/+xwx+
Gmo2g6lfT2o76tQG4mJfQRzA3oLWS53gS4zZY+4ZtyStRsJlbdnHQIJ2FYCeTX/mKm1HuUWx/rdE
jatJyefUaGv4QAHSd2JI29mHKNmG1mOe3OpYQDRRtx7Gn7wZRQiaIr6bIZKfQ9QO0jsNRWnUmLcO
6UJpttuxN7di1ZBsiWs2RuCRulNm78sh3CCAamYnmZgoCV8hp1GYd+kQXLlOFr/5p6kRF9+nb56F
qj2WsUdvxXkRLC6UJpTsnTppXe2uFmmW0DXQqWnjIAKGJOqc0lB6kpJPPVaLLGVzOAl3izQet5Ke
7OWu2QpmEeg+WGJUlr0KGybtJQBnRQ0lNQB4IcOSnh1oHpi/WKa0vrK5xc35xzIRnRdThmkKtu/r
XMhOEfTmAP0YZCIq/cp0FMQjUcvhWhWVlA8fX6pwV8YVy+/PcW1LaLMBCP6YtU/fYIqHIowqvgFh
BXKgPirYoovXUz+FRCxgTgUtn/7GxzGopdjIyXZVB2VxHSA9+aGYxjE6u+vqMjbtukIkW0QyULlx
9w6A76EQ2KLOA4zl8jsvbH4kW2EbKJjLk4eIx/n0ylbj6UnTDcHR8h/NjLvthTQdYRU++OWBFt6L
gRCRJEdHJ8ecnWmq7g01JxBiMg19hxPHtmIcPlBbB+maEu7S7fBlsNlmSiKQiRGKg8fe+VYXvwwd
baydpt/Z+UM6vaEzdbUxvziPMNREtV9jP83iUvQ6oyYSh2hlvyAP5PebuD3lyj1jXZ7HDwbKbJGi
H/LvSLPNoaqolXh+Eh0tsSObYCMV+Toa+70zPFK7x7HE1pM7D0y4oK3Ujr6SyOrSDDOABj8bqz8Y
OkXxCBGQEMm/JLx1/FMJZBZ3CRQPi+4ONwQBLszQmCoB5CQbC4326HWSaCWpL4EJ4g79BIVQRRS+
Ye5hOfG3rXmry2/6oa9z6U1nW0HpAktpDbaj18BfDXu3kyhd5ArkKKS64y3tK4iQaDsI6x2YgaP/
DhyuU3A7H94TE5+cMAMj+GJINMX85jY6DMgV6G/Y5KjZQxtwi8v9oZueya4c4snLj7+8IrhQiVIU
Vv5sDcqtOkR4NkdHVFrraWel5YruLWXhNq2u3B3LM8VJCXUIjDE+pbNdHPhmZsYEyB72dmOfo4aC
Z3unHHwvWiutfwdwDWPFYj3E5r2E0bqN6pcSryltGJn54gQn0EfoOxnZTiIA/hDnUve63riVY2Or
Yj81ur7R6fV5uoUhW3AjZ/2am6l0rnZjRbjxx1dXkZsVmumIRs4qIrmVSarahiF2j29D6/a55DKD
YGrM9FGNp9XOz18c7QftCxbj5U+2hHVBb+D/jD0vjph1JMlZLkXH0lM59jEy1EOXfpbIqrh6lOAA
rJAzeMh/KeHfLVpmYX2lQra4bD49wuxTJpYRUgcqscVVDlDTAZ8AuCHAydOHyy+7hLz88rKz7dWX
fq/bouvdNbsiRCsDj86Ifog19S6Z7LrAzMxfKUr7Ii7CKPrlR9YGsKmQgGki/Qk4S0pZF9X+Tavt
cYhR62BLpCTAJ/SHblWjuvnoC1J1Rv9u2xXXpMevzdUscs1y20aI0nRu8dSgf4cYo94fxuY6gePa
QLNbsqhsPahDhIagQTOQcDgzm0Nl34tQ6PJnWbwnP33/2fKfgioO06DGJKP5xZnWBRFNMfBJJ5Ha
GYRAl4dbXvLcWKYDC1iz5ks+lfIgy0p0R0uFCumhTXU3HzFaVztweydtPOZ9vk6Cm6bscAncG/oa
7aArzyAuxz+2/KdnmK15pavbRu9Z8/+4dVTSMwX8AVvi4pUTahRdvmu448Uv+mnI2eK3kroeAbtg
9g3XKMMlSqbMCZ2fdvy1bG45Gvk01myZBmWed7lWo39RPnRYNEvgvNCDtJCurNqfNcE++inWtbRu
ifgDdf3fLztLtkJKGZXzUemd6LVDth7wz6spi9rnZHRWWvbQU6MTOx7feJy4T3iVrAIlQ3XoYTB/
Fvm7Ya2j6QWd/tzGalTbTDgLRfLeoQNe30eKWykbE6PouF1Jhro28Q0keaLhM5qHyd8nlXElWF1K
W7680vxOlccMpI5DktQcKF4H0xsJK1IYEhZG3pkQVqgpIwaECthb3rpq4YDDAW0BQpw0EcRfDC1i
ovV7vTmzVMT98myzMyJqikGtLSNC8fskkofCX6GYkOe097UPD2iUUIXahImdFmJa/2ULoYqFujZB
Ngo9XyOAzEY7PFFGSWheTxZ4d4Xu+ClCiA0dbCnCfTM6aDRCrgwrJvyPnfvBRUAHVkU18+uwUReo
veZU4TEkzvQza9PkNCgtTmAo7a7ZWodI3+GR1Q3wnNY+shGVQSW9BfdQX5uChexNJ22jgCFkGigO
fX2WGmA+yor4UCCSYdfmDiNqpLQyxdVxMiYUEyaIYIBhMVAjQrToKoDOXpyNf5/AnCUBYWMZOASW
0rnqn8b0aaqfw/LWAnYRcoLZzzUKVDYuLzSRUdRqngoqGbW3iSd6S7h2Zh04oBINNWxac2IMo3xI
+hiX0GYtSSi6gitXBu3gK+YRZ6ykKVa2fDfWISrzxiq00dJGubxuXgKdtY+6t608qgZOLpbkjngO
ddj6BFZ9SgyWfxWdPTve4fNM3RYMRXYeMm3jaPmpTa3ftvSLbgRDvLU1oisW7s3spqF+QYzupAk1
gHxcefR+cKMPbkaHsinuH9lTTQUmCXzqJ88ltC+jwOkVCw6teEXiG0NJpzTXRnwTNyUW6dsxMNyg
Lfep8ltKfuvt65W1ubgeYFyasIf49h9aOp9S24ZqlwdH/yMAh6lEdBAOB6lCIuQlHXZOI5TPd9Q3
/DpdZ87fOMNcfoCFMj2Smf+OP1uPcuBHXR1zxXQSHjt7yUQww36xsg1WGXHLPVpcUVtXxaX1x278
NOLsCKr6pheWFlA9qQb3GPh0B3/M0dE9l8k3YP5Nf253XtbemC0SxE+ia6Pe0iBPou/8sWHpBOOt
6r+gQ/n/NRV/6FjHOtrhU/ShHcaJDczaS9IDZUbwXAmIK1FMuTziYhj171TMEQGdUxVD3U8cTPIO
1dJNg+spAB6BugENVj1dHm0xmvg02uyqlfHLMxStQd2gfPXIFagW8Z3BYFyXfPs4yf/8yCixCRU2
dN9mAWIaZWArjYnIpQQMe6LeEFgmcpv1lhq45UjYJm5lHa1785A4/mtrBhsf41q6RBlxhw0JMY/l
dVLjZOrhro3/Qeq9gjJ+NfLDYMKxMx/ASCGym+IQLFhzhobFY5Ouc8XtI5CZ9U8gmo0mbzQ2vrjx
4cuDb/qJt1SYx6DAodiWI1EO7QeMb/sXAFZIL1fpjowhRDBJ04gt3xt7LUoIqFlh/gSLSw82Ofxi
wusUCU/LgryqvuuUgFEG7zEjlaLuIIKVgd4HcJkJI8rLH3FpyUB2xxBPRlIPqNzX+yPP2qaJMQ05
Eqg1O3U6+HDrgDpSIb0q3KeJkHb+FT8NNgcLsT7jMVey8RmnJlzh/FW681c3tbt6HvaPb/6Jms7u
uHL3HhaL+8xN3vYPVxLNxUKSgqqpheEAy2gudWIGaTE1lQZ/GjS51kvrsZ7cxAh2wzePcrflNsid
+qClQJQ62nMxYReITiU4F1TZQO7Z+iG3OlxKEBaBJfRU1RYfv0eyezwjv45+KMlgR0kMHGaKJ7uh
YbIUnkmcVOqnKcTNJrRWEcxYgSWIAYpez26WTkTK29TLHNkCmDU7gz1+GBQSqkGO/wttDB/P6/wA
fUXYPhv1efJbjOMfwMHhz3ylKPPBXPzjE6OZBT0dv3aQIl/XU5DIRqZUY3RMDc/VsNgt2H9Tg0gb
0jKRtaPIbIDHDaB8hSWe5J51Kwy+FcA5NlwUzTpY3X1J/wI0pF4qmwLYYt/grc00mSLO1R9GzVmF
w6kgRVPln3If7OMm2zDDuqNvAweSMUQ2tC+n9jedhApQQ1gWVC/kG9V/7ezwxqNVPZTvidSvoVBe
2U+La/zTBMxi0qGKp3EMCMgard2NGy1wgN/hZGHZ24p/qkW49qXvHUJiHAC7Ih2eDd98VcYzCQgY
iLYyNkpkrVvIZ61c4XWsbYq+ex5l2Angcx3afj4ktFgv7hS9xwT6DpkOanlVObhpLX8TCHMSLEdq
OJBYaRY9Yn5Pj/67wIdCSlwVEWoFmZzQ3/WJTazniAZPF4IwTR8t9LQF+Dkf4ZdOP+mGSVp3r93X
mAh5yaZDEzUI7oouB1MabTKIg9IbguWbaAhvLGnYCrak4Jtmfn4qGwSf6Utrg72b8Ngpm/sUF10H
rwwEByxhIPzmpPbu8hdYzEkQ20EfQbjuKHOydptZ/RB6EaJZDYRY1OIq3Gcf6Hxge7dDLpjV5OOC
3L5Wob2+PPYS0Ej/PPbsTkTQTLPbiRZTodC3lE6aA8OBDASBP1U/ez8qjJi4/ikiOun7iH8GsblV
/exvsW1diRNXJJLyCbRsqcPEvL/8eEs39uenmyUuUhynuKoksRAYRbiXuhHi8hR0huzX5YEWCyxs
f7oreP4IEfevx0Asp4XlD3F0rOpD2/3CQw2/9wPRqJJRRWIvCzWXRM7WQMeBiog+Y9NeY3x+HDZ/
HEafnmJ2uWnTMKWtQzVaNq1bwWyjbC77NuYLYqL1owlH2tDDeyM7Ad5nuffZoxH9UpN6Y1AWKMcX
nt0jZkZGtDAwMaYk6MFwbgPME/hYRf6tCGDKOsOtHN7npn1j6/cssqR6w58NbUBaZ731VoCOgXKQ
oRfNfAtd4rCLtmIW8MLkcpCqb9Z4FITvEBPtvI2fvN8e6WwyjesINlI9Npu0NyneR8gBlhuhvWCh
GSr+nX5gjigAtVL0rsX1wr0G/xQLdEwiaM24dJr/6XINtBDTBLkS+DYNhQqCHrCOQDtkihqXP/9S
Svjp689Twiq327CCGHPEagNWOxoVtfFmWg+XR1nCXeufhxFH8adcR7U7dRz6QEJRFUwobQ8Oduq6
SF6T+EzwUFF1A5GSIEeNF/NuEMkpZrDdQY3u+uFKHqItvjTNPAc4m8ndN1tsTu7kSpVRUyQcTihb
os9RpA8DMHghLW05HmcwrE1Eow1ctx2JlHU4WrLH1fBgKON60k+137rF2LoCkkew5upkUFqNz0uk
b7HgIXQ4xDKdetpYaidKaW4EnBkbl4ZUuQnAvxZImUG0uDzRi8cG5zFNafTtKXl8nedMjyGjejRa
+uwsdkJ5AIPjgHyauitYieVPauvgfNG/oGs6KyaYrVr0gwGMnwwG7f5+sASwrcq/AdO021M/avS3
qgNMjtCiFI2WDHV2XeOt4bkIOfjLb/6RLv9xgqC1g18Uxkf2vCnfJcXURh0KbgWeOsjuwA7vty3F
BEt9zyO3k28zrdio+vg6RcUefECYTVtygpGvJtr3YYCBh1Hsyuh3H+lrC5wgnNiAWwkZq9rW93Lo
rJHVFT8ZdedQwtxttAfBKlI79WbATPTyGy3WZSlZoT2B0haoy9kdEBUtpW+zC4/+BPeHUh1R4CE0
gbP6BzA9oOsc6iNXBl1aQUhB6USjFjYf5mwFqXnY+4aEgpqCvzENNb84Z+GuoydYWcZ9FDorgwnw
bNKfbAfRbzWQDU06pxUhjE8IbeIQcPmZPvbj/NN+fqZZoKZ2do28RYdDMY3WJPfuM928MyMOzm4b
wt6q0DoYFeexja1NytpTTf+MNzRN14jHVk55Ff6c8i3mapFzb+sUGyGcxMHoJhqktf5D/LyWAep2
gG+cXx6AvDA3N5EEjLBNz5Dnxdkc2NTt9BtoYkZgUpB+dbCRrdOfemvdpGOLTd+9OmirHHpPmU53
git4eR4+lJEuzcMsZEHMl60d8W0IzftHq16XATcHkuc9WYy4pKQ0peRFXO65hhnu+sTeQKboYas2
krNWKC5UmFCem+ls/IUPZydhd9VeWbZLaSocG1P45CAFPVfEDasqb+Wkgd5TQosj0c7Zj5u90YJR
Br9+eUoWzL509KqEdjgKZQBuZ9EL0f2EgbNMNxYbgLFE+jf7rgOqR8txZYqdCiIz0G/i/jnvwrWW
paco0V8kw+FM/iFV0iFIlZ3wr1KpuotW0gDXJ1S2ArOH08aY/eqASKLPBb3Rw6xKat/x3HWnqITR
eFC4tdXA2AmDBNEJEwjNiqIu3z9clebDFHlboTpQN86NPsXrBylqDxP2HmFlrcYkX7dZt6lz7YTp
sC+nezrGWIih0rVvwvFa/XlxZ3+aqtmtZ8hDYIcFSusa9eaiwCMJ/zJhPKauMm1tRNsp4483WExR
A00S5EQV80YQ0Mbk5Wot+srDzMXRerMs1ckh8SXOEXCJuNxQyNAB7NpXMeSLaQa8J0u2HNOwwC59
vRXVOFD0LgCzNJXqTvW9taWmN/D2H3o8TuAmCUaohMYel0VeR7dp21+5lheD7M9PMFummLP4wRhy
lFuA83B/HtoDbHnuZhM6HsABjKtS773zH1Tq7+Q72TVYzhIaXKe+IH+Y3wDFEDHRpwgsROzFi6Yc
3JZyYJtIJNY+J6QBxYLLu8DGQ3KRIiTzvAbhXx4aL9EPGxxkBGdXiud3fQVPgyJH9YCFk5vuKKLR
YOQ2K7uDhCoFTBItvmY+sRTlqZ+Gnd0afV7kpaTq0RFEOEUIQNNiA1+3i//wDfrjWP400OxYDqbQ
GehdhXee7K+94tUrkILI1UNhBYehV06SQVKQ7ezWPoTwq9ORHh/CyCiXuGH698BREurKjlqkpj+V
guo9YGyXY2YG04M2BUL0VMoxsvTiu0Kf1i28aQledb6uOn1T0kppbXQ3aWYIAAxa+cK/xSzRvlZQ
nEeuaQx+CrpxPibbdPi7zQ4FJipS9NuPVNR+nJegQcvIA4NlpQKmUDk/vKFxnVY/du0rBGmCBYRi
kfRMpk3QgqZStA0gs2Oc44bojSAe602Uc/z20L0d4+wp6M7J3xtrG3bpPg2SnWb2nDr1ZioFNhYB
btW8H0NjN9nffAXIOBiakphLQQtRL28sK95GPbZ0tbR2yharo9sBQnkS/kDeIrOtTWv87lT/wM9V
9cTfW++vsb1r6ifMQHvaVHV7JyyS+rFDcsVcl2XqDrHjAqh0PTpZkdNuqqlFa9Fyi1x1Ja84qg3J
fLQxcTv2/eAtn9J9ZJjPuVmccqxo+77B6jjYB9pjXzbsYOIHptROEFgihaFy7cqZskYG5tZH9p0f
qdJvnJ6vW4wuYRE+r+pZUDhVcpdqIVVRQEcZdszNwF8nuTtFxbtKKQ3NphL66OVrdnEr2dAbHPDs
Jg3cr4eHUrGkSRLD46gSCt+TBhH5KtQoLw+zFDpACBbx7odg5mwYJJ0w0WSNCPWg2hjXoOc8agCU
+3sVWdJrNLzFewHVHlM485gWsiJfX6vPhloavAJTlehR5NwFbUCOYTO4pROghcPaGnaoBQmVm0La
Xn5XTXyo+amhkzwZiIOicT834xmMtAkCRbxs/m6rP+suv+d9odym9aupp1uJJqq8lVC+mqZtZ24S
6YcohnCSVZT/nBe5p4IA80mQxqlcaKO9dqzONSt5w3GOeaaXvWYyLoTj2wipGH+IeOMIoMG1q0Vd
ehMbZ0ANy1nHQNjq6zT6te/kg5MkR4ZvzR+JjrYUnV9/chE9SMo7yPQ56JykRYOIHrekQE23wpXY
fiqAg6752yKPKNVyXYwvnQKhIH22xl9j95ri5XB52pekcyg2/vuws8sI37vc0xCIFBCNySBxV+hT
e6/V2fum4KRGSXXn5Su1dcvnnI62AzThyhOIEeYfnjIb0pTgIOCGzBJnb4wayzS5iSk6GnQrgE+1
RrGXIEzHngU+FAli42fvGLdl3iNk5F/LIxajkc9PMPtg2K2oKvW26JhV6mawQR+0AXTC9C4khzCL
YNtSoAhrGEaALYGVC66lzldFXOXKXCwtHUd4Q8m0wHW6PF+Xzmj4VtJiZQOHaVtrz7m1NcMQRuxD
qGuuQjStTXemTSntr3Z6K6FVNeottKUrT7F0pjrwgvgeMgoUHwv8U2w0xL5jA0kAskzvJzh0hEAt
hxvWQ0j8ETNvkHZYXYeVibhgvhA+DytO3U/DWpEWRpFWfHg1AwZBmS1pDkJ8mjpYnG1aZFkFWy54
jYRZV6qjUnGliLO4dVmBnH1Uf/kEs5XQjxLChhJgVpELpNiTSCsRolgppgr2Ayuz7PdGFdwk429q
4TLdDoybLYm02clexZJoBAmbqmZSpa5cSAdhPoDChlslj1eVbpdkAXXBrxOer5Sq5zxUXyU4rdQA
GPG4sbR3K3gR1GBEUFdW/CPy01Ws/FQQM6TZW6AyZlLaS9Qn2/bXqLge6i59Msf7mrKcT19Ltl4S
ulROS+s3+uXp36YCbLL1GITmOrM5j8zAzcC7mI25DwNaVdFb5Gg4maIUQT7dlbuIXaJDDQJHJkv6
tWNicVEKvpqKxizQx9lFL/WqVhmoXx7j4r3MDh6ekRpJKaJ2LEo6AVKh7aLauLYXFoyPuIyYZcvm
PEfjfjZuG8dZVg+obHWNvi1UdiMLsQClJqTd+rpYdxrz3Tuofp0lvjxEpIQ/kQkX1mNsRW/KSMW8
aO+CTIJsabxYke8K6B404SSSj2kuH8Wva2ld8aGoUgZqsJV6JL2bTW99N1p776OSU3mQmQFxx92+
bOWDpAmNL/CANlpW9hYEg5CykGvpzh/y9SR07wWYATVOuv+6EAjPnA/pCBZqEWinMXyUqvKuVCw4
qRZqvah3Ib2LX/tGVPyl4WCXO6S35XrjTDfCr7jbmtUTUsfSdFMe/SK58Wi0TbGxajFzUkX1q0vx
2IzcpPb2SZFzVxQbSR5RJU1PJW/XEryT48Teu6gmDLTYAjXH/o6X8NwoPvXE0rr3UwW2nFQ0v1hO
ApyBW7unvdHfQNlwjTr2lE4b0IEllLSAeHNipuvc3OtPVtisG7V8HEZvK/qI/L8mtWvTTLGeVNzc
INUMR3eSrHt/sDHeUNd5edCx00ElKUTnQk2VX8K325KntfiGCsQ2yv/gIVS2tstxIyilfuPtdZjS
QdVvAlO6JzjLtGxD+0uorUEMW4uivrBBo8Piiq6iYM55MaU3+x79r/9yWH9an7NTMxgnaUSnIRQB
cKHk6yKztpCaCSxM39oaxbvE1idwuzysuIhmZzU+eA7sBUjotOtnu6KOqXfXfmGfMxqnyU/SJCW6
02kQFz90b4tR1+XhFiJh+hNCIR01fuLT2bkcZ2obO1Jmn4FF9ukTqQ9jFapgFVTR/eWxlvJzCOvg
EgV7morZ7BJOg6lwPDuVzmGE3/HzYEJCKVe9k1Fb/AbwKpvwTk8QVVCvnHFLwsSfR/4jFPK0qZ0c
j2QmTN5iHEgLqD9+9JqUpKu0EtpMfic8QIxH4nbKNuM/FLdEOVjYoYaiURNUJAY/tP6gK/ZziqxP
5efnejTvEudtoOWik/dfnq/Fb/PvdM3vzEFhm0zCfFSN/RWcNM8/eKh0ifaot27s18ujLdhucwqr
kNpNhV4A8cLXKGGIw7JXnEo6myOubxw3NSgkuI0rNJ1pJhJHt4jfbYWGviqfPdOjr5hj9iZMNqVI
JYYoVgYgJgGyvfxo6tKmQMaJfaHpVJTmj2bXk6ZUhkrLRQOkjesIdSfE3UbUzVAwA0UCbkZGzYjR
80HbD5PBPwtX6l7F0w7vGuU+Ef0OxcarHvQiWauat3FQX5PV7HuRjzjHogFk+1vRc7/88AsFSCBv
KtAXFWgROjlfpxXzeL9ErDY8Zvo7drl5/0BOJU57/1rdVWSt86MDQRyH3SzjrmCoX0eSJcmudAnx
HxxxK2iSU+HmKZiXGsW4HG22YU2xRzjWglyThlzYbF5+1aU814DbjqsRLUHZVmfvqlTWNEQZXcEi
8D7EaNW2WNOzc2rAczs9rXfCVTjlBqjtv4308fLwS/vl8+iz4wWJQL+tlPyjYmFOCRHkaUod8ZoR
7JSr5PSl7AYZYSq92C9YGuf11/nWzFgK4wlt6qynTe+wqKiDUSPRgRYqnGEBzT6bDRto6UE2b0a9
3w1Urq62mZf6d6DdseWTgTNRX5i9uJrZpoSYQnAchwkTzl3l/Kz6dzRKiB1MvBByYpApunJRLVkT
fR513pel19XHCZIU50o9gkWcvLt1YYA8gJd2PKr190o6ioKeODLGjSgz+m+ilOWPvy9/9v/L67Po
OBpslv7s9cM6HetuKj9AtcIUUgCc08e+2WXKyftL+iFFVxCDi+tcKGjK9L6Jmudourqgzx7gTn60
VRmzzncC16RG3g5+l3zALhfqMDKuIjhoqKleed2FbM7Av9YGm6mYCrIPX5fd2CaDOal5cfRxohFw
PWVUKIciNbExWeeAFEOMATR9ZOeBaQkrIaI8yr+uPIYIROanDZ4qwloF/CZ59dfHCGXJ8oiK4yOK
hZXzC2oYtX7o+tg0/YPvEEkPRS4fDCVmoBlBIqyi61VxEaH88Rwig6A956jgzL8+B8F/E9fCVPef
bgcwb+DURMPo9PaILgKmEs2uRnevvL84TS+NK/77p6Sa9KWgxuNTURjuU+VGs05ysC/iU/0D2EGV
7L1mX/fbvL2SNy1dJ/hv2g520OBz59rEE2zVvvInbEZHV0fjpD8B2aoQS7l6mMsiwP3jDQWyGrwW
IOs/bi4E/MPR01u8x/LV823i/tTPt9X677vnO9tF9Pbm+7rc4KT+RC6/CrZ3wd0aFQkX88YVJc6V
fdP9xqfLuwndYSW51ea5Xq8St9ic/fWPH5nbbh4G92xv1vdHfCtXr9L2PVltnszN4Gb7o+fe2u7m
KK3N1ZN2k7iJq6269Xu72u86t4FTk60ejttg7e8O/nYz7j33/P5w+RMv3SdQbx0RFjkYn87Olagy
SQBGpBML/xenKvV/4EM2GpgEPIb+X4JjuIeI6ImCHS3Er+upiocmS4VILqydHkkchAHA4wk5p7G0
BSoMPBeAM+Dj8ZUltXSAInqCRJVAR9K4m11kk+yXU1RjIZRh1ECJWCcTQCuErmFenVDvR2tqjQnK
FWXvJWCPyDgUyyQswuNOFCY+7aAEgm/UtpCMA8BPPqkNcGrObtJYekGAUAScAAc/mqb/dA5RiEeo
FXjs6r+IMnx5lNkh0pRDVI8teT64OABqHKWc4kI1kXubIvfldbWwhdFvwkbVkYE16fMucRM3tmln
1MIC+uOel7qS9t2kCIoPUlpfOabEGp3t4S9jzSIyKzDyyktl8HBgFPCZG9Zp8SLWcAosWtCVL7/a
UlBATVmkD8LjkpbD129acy2SkFNnNYqCkOs0qOuyuC+lv7P4ThkDdJjwMHqKwm+JstfsW8WmRB/t
1fpcjn9V/yWFJ+xWAY0BRxAoka9PozelPY5JnIgUHiU5oWibKOGaihxtJdk4CdFjC8/5y5Ow5F5q
K0SGKhZnFoXE2dUg19qQWTZkwEbAOOvvkRw9tgVae0m6hqySRbdlfJN2yXms7a3nZXsKMAgPHpTu
nTAZ1LqRyUc/0I6Q3se0uROImyjbIJB4q3e+W2PTp7UvQvBaQe23ex96UAaytMV+YzV49cHuqn1l
mqe2OVne++WXWzgUATIC2aKIDhrvYwF82rQS+7TsCySZ8va3Z0BPeQAja95qw81/UYBhKC4gWdMd
mb3y9etFQY3yQKgGR6D6Xn5u7TVMnFVfPgCIae0rh/1STEe0RnLJtiSomzvh+Ghj2GGpWWcvva3U
dZIeBxS5cVRvdrhr287Oyd1c3fyXC11Y3FJlZlrBpotb+NOEZmaAkIlMl4Y+EQAVinKI1HLm2MPj
5S/38ZtmZwHe5Rqj0PrUAKh8HcnRGq+RpiwT7PKqK9f9GN3QC0jbn9qEebM/wAPE0tBypeG1CL/L
6MeqabdLpZYK5jXJgnl/7H/0lkgUqbKrVLtmX7cNIyhG0Fdv1Qn4luffVJ6/LQb0p6UKwUUsjX8O
+S6jAS7QFJ4xbXqzQqaFoqB/rVk3OyU/ngU/axP9Wu5AWqVfZ0b2OjWUtH8yCAmgd7hpqt1j1d5T
axFF+Msf4iMx/PQhPoZDglxGRZA20B84FRtJ3rS0jen5dv39dBeubuKXx3j31qxW7vmwl25gka3q
26vDzrbu/wzrgPNkZJrQs7fs67SArQbOUJbyWy1M1j1c5aJN3zte0ZxetNZ39bpZe4m36bLsXODf
pqgvrR+vFNN/KCeD4juSPvVD6kOw6dRtlFCWde6mVn4QYhcTbdiif2iit0Qrr0zatYefbRNTQzY/
jqP0KCrFlHzwLIC+hJg8ljtXD4M5gXQ+VXMVIz9MY81T8uH5lg+krJ5j313t7pH/ylebg7vfS+u/
H8prPnofS362Lgjo8WAVOn5Uf2cBZ1C2RtynenrWnoD1tYjMcPD9nL4nz+25KTfpgL+QK1iNmTs9
lsE6x845RNhnJUMfaFw53EZv2jU9tqW5ADTAgQgV0ASpO7vNyjLXZNRR84+ZF8RDzox20FeZk+yb
anp06uEMsh8ya06X4MULAbqwgwTWMZMNFz2esxMT2IFMN60nq092jhM8wUO9cu3O6zHio9FGorsK
zAHFtDkg1LCRAkWN0zon05NU7RGsXcuKAOmcquimrW6k4cGmqxTsm/ouC6/VBGZR3T+jiw4nB6xM
WWAWzXoORjlKGCPNXykYoQUPWh7sO3ZIHJy6wrtlSoCtW9EBwvVJjSN6fj19tXBfVtNDY6NsGFwj
Xs8D+/95JguvFGr7BEKzHT/UjRIYNhrHyYAjFeJBmJaAP6Q8IcBRaKkIkhcKBZfPt3lg/8ews4um
S4Y4MJBEBvn+nk3BTQfdcMgSaJMjK3i8yeCiqLLpelrmFrWFSKXlanq8aevO1YL0Ceb1iDDh5ada
OEAMGY7n/56L2eZSAqk0i8pIz2MyuaGerA0aU214SAmGp7I/XPU9WRyQ4RRLwxIFwbevl0qHpiL3
fpgK+AUFonQUFIky2JBQ6f+vvJePKadsz9EhC19lZZbCeak/cJ0nydkwBXYYhUL6cf5OAYo63WYo
fEsxTrTrtsVREUM+VXG7NFj51t+UoTvbuLYVFy5Ug3o32BP6Slxxs4WndBEGpEWanL1YgEB7GqF2
o69G6YY9QGZr1buo28lYC6EGlhQDhJW1pv5MRrKFEnPL9DZyhivL8mPCZ8crlXgTuy5SlD8Vntuu
xyXTLPMPQ47/Rdh5NTWOdeH6F6lKOdwqWjbGBky8UQFNKwdbWb/+POI7dU43QzXj6R4GsJX3Xvtd
b7Dil9XyuxBh50ieojdhMhphGiFbXJTIVWOxx0uVOZJIP3rACrjilPX+GLKKOeFOa88DZtDFO5RS
t6ye5q48alh51PpyOkvLVjFahMIEDNFQmrOfOF3fjTXkPAMCrhgkt9Hft5agW2Ceel1cUxkbxUuc
bIUmWOIbhPb/fmi+GUFwqNLpXsgrQECN+veWdKUSJqVHtIcLlzneC+RK44iXlq/9+ebTZTm3Vxnu
v7f6OVb+faU+nf1XwwrMOWlM/r3VuFNztS/19ErgFqmwLm/2BayLDjLrGtWkBIg30dSx8mCJA/KF
vhp5Pd9kZFtkOkPoi38i8f33lgYEIzgcS0NYdLRY/t6nyZjErqyhSaDIRdVRc72NGwN3WIkchxwX
/R8oM1/LdR5pVAZQaPVVkYLa6MszNCqaEE1ihYkFQ2XPQprsjmG4vuS9u06v0y8p8bG2Gep3TSiC
tdG1ELy3uupU/U/7shbjXy4ITBjQXoLToS59Wiz9sUjhJ1KUiBCXcInCAK1mboevCLkcDdaqemTV
0hYiXXu8NqD+LSQt/MT+kz6tAL7sBL1V8CmNS2Byh/x9BZSqrc8TuMJ1rtHZwnBOMQN9QTOOJ4uo
jRQfwMxEegzKIeulKyO06ntUtWqZnFSKRl24uiSiJwnRsU7l25WbXCamJxcQW6PBNdH0j6pqmwpl
Vqt8/tEVlDySuAVojVKIjsvNWDVH5BOWZjfCaSWbRO2LNMo3cfqhYJyCoUdXafZScR5qkn6G5VoR
RJZ2iJniXd2+MNKl+VXfkmNYRNfteXKiyfLAkZ1zG98sGOFYJFsP4m0dhwzZQuEu1U5Rno3lvm1H
T4vIH20bXx8y1qZB3j1nhkHQR2O3rRdXKEXr7m6QxPBS/C78qnEXySHmCd5KRHwpTtwIbG1xtDW+
WFw5s/mm/isRSWa0hxJzVcwA7PFYzO9dKu7J0jSXo5VCOsm9dpbeZknAEe2MszzP2kWuNtBK7Uia
wPnDWNTcrPnIBMPToZBBbMkKyzakyqZow/EI2orRqHY/EOGVD97SvayLhKmHbZOU3tkIlW7yhhpw
7zw7XYIKJr8nEMDWk7NPhqxyfknyHjaLsJs7p6CKHAZafMXv1TdDyHUX+4ILPJa02svtygudvJa0
QmUsccpErUsiJvEnRnO/LlRWz0R8P7Km9dptxKM8xDqxt9y2/x7IvilJgYAUZh3AJ57jr2KIETk+
NrBCcujkK0PBaOQOFpNJBgNI8moKDkXsAg8V4kOsvBrTFpPPH8bS/1Yhf+/Bl1pM1hutrtUlObT1
Bx75Q39ku6nxjrXNoP+gd/2K/q1D1l+Hu+7MH8PEqJbwLBQQXV3a9gh78OydehwdlGi7ZuKtAm/k
YVUm2bpUeeQYAk/V861VtVeNIaNOuIfO9+9L8O3xo8RhXSAj2/raxJgio221CTMTFJhwKMTsQS9f
S2Lh8gdCFP+9rc/+9tcRCvTg/23sS41Z6XORChelPyk2QVNOuSnc35LtH64y+/a2sP23yH1v7GLz
cD3bttc4Py3xv6m8uQD/fwe+TlKaFJkEuCHSq1aW2n4VppGZKXeIU0EVyZXLHswLnCmltds46HDD
0osXqb2Hzab9xGT6rDn/czbWECjkz9SAX31kZqNWGAImzCKtCSlzazeY8McPFy3IP9YsgtoI17gn
9rGuNPdHFuc3CBMnw+CqQ36mV/qVD9GrGr4uBXfjyjxOFPFEIW5gD3QpzWuL7WeD6ZqLwmCzh662
2kqScLdaWqfE4Pz7zvj2LvxjV75MXaO4DFK3CKRA9Z+OBwg9VxoP3h3pw8983/XT/nPiLbQNEAKg
yn9lViZYgeZqx9by/jWbyf+L9qvXh6UcpmjXI1Ihan4dA3FZUNAvIwP799F+UyoRuIbKRUQGtjK9
/h4GlMukC/K5bq6jYjs15QYOqz1r42GQJ4zS71epkGk8/3ub35VLHCqZVxT4CMXFr3iiVAlaHmv9
qbTfcDRD/FU6ZHu9FfZ1tZ83e0Tx4w9XVfp2fEczjVYF/iwQyZfRddSiWWQ4i0/mTX0NyPFg7uet
fHN5GrfG3bydt/nDvI32xkHcNlfWQd9O4RLmm+FQbhjuNvKDQSwTTaAtjgw+CRGb/AXToTDfk295
n4bWXtl2D+kxPjavdZifovf8VIdlqGyz6/hoBfGxPOFwdqttla20VQ/WXjwsN8Wu2WjX6X56jLfE
Xol0YpsNTQYfJtsVWu59dKjDMRzu44N1JDnotn3Ub5Wjtak3Wmhenx+nY/Qx3uAisxF8/TrZC+FC
3zHof4BMPhuoX+9TeDOsL1Ds8fpS4VZy02HAdy6vzYnkQEfMNyp6nNTRMP1TcRKAAGsDTdY1Bqiu
QdR85CyRG5veLGzUzC0eq98RmZwRdlwu5QzdnQz2MIzfwZl10pCdaVxzvVItpBkSk4bUHy/DKa5/
WO1+Ml3+dRxf7vdJrfNuWYTi+vKUan4l29HN+IpMrrhrP/rRjp4JfpxJHVsc/p6plnA2+WUMDM10
M+zsrsYjylbvSWrC/giKK+Gzg+BUpKbgM4yXr+by77RrffgV/XFZcXp7ae0zaSeUSbfZmTLOnjQX
j53pRb3KT7riwEVJFRufEk3HAJu3SZWrPkLNg5KjkP8gutBwU1iLFLi26uFR1YEBu7jgVDfoUszD
ci88l4//fkiR6XwzNCkGVuCYJ1hgUl8emDIu23Mnjw0L6ioARkb2j6lQ1N8k9SGFkiy8KimLmOW+
ZGUlFLO3dgSaJgkvGo+J7LdagXLPKTXBvlw12i8i9RQi5rV2P7TTZiTEppiboBXLIGtulPghG4+L
dZNCs6+EnG6CarfSXpUuPoKs8CzPlLbxHsD8uVduRnKfYG6jrQ/Ltg4wHV7BCgKCPaUHNDvv6+ml
FxFXW9PgnLuPXNlazfN6EIMRxH3pWR8F+cxiQ4TsO9XrlHGpS82hW411G6zYgBp1THFMEgsXLgxe
cIp2UqUKAeHvKp+DOXLmaKdc0NUbrpxMuDxRJQEnro5RI+FdkX6U09+U+8dhfiwAoDu1Co20dAbK
ekldfelydyygaca2rGWBVs4OhJhaJ4YZ6K+5zwwKZSwUpBvROpP9qfoZqPJaiONpaotm7+bDhIEM
4Wu95q/F+VBhvz1xkrmPuSlzkp63cxI7EQGS0gVPfYGuHIl/+v1FrR3Yb3VOAi7xhnjwJYVn8tHt
zJckaDHp1OO9nm2F1vIm4eZy2VfTuCKBrh4XfiIT6wABQWch1rFyK38na8sUlneDIX9XH6fpGMeY
rg3c2l4qpyFYrzvH3S0oXsYqAe/XQEMDEMMEkvD5zZWBrNSXQcSweRjeVEP2pQuhabpFO8nRB9pb
5FMv8uCmOsvamXGl1t35AfaVs0CZ56aaMx1zvrO/uvy0YN4o+ZxWyyjY92cOoozjk3VeNkWeYQid
u5HUu3olhtPiYhwsnDEluR8uQTyP3kUtdyaKj/Hyol8kpD+DG5f1sc4ufl9qflRPBLnz/M7RpoKb
PI7Pnwle+WszCaEVH/PxIIsZsjfHQshc5niXgkx1I4nWLF0SbPyHCuUoc4CebgBC/TnT/G5dqmlz
oBmjuwjtVcsKGXm6V7UJEgQ4Hpthjq6m+HyFS2Omx1uZCIpctkvt9jJGV8yHLlyX4fJyZoyJYroR
+uCW9bQhh+pGrbEji40bOZXDCFVu0n+sIspV12RyVyN7mBCvFi/iJN+tz8Xlkm5YIPKB4hnBx4hz
y4e8wd7IUdilIuvfyiKjwRcR4xzdyQ1hnCDi5TSF652V8oFS9bHufVErpwyVRqRktnSmL8vD3eKg
ittrMF/Ib0jRAGrPUg7LYRxcHeFBFW8bxgCJvKg+iVk311cR73Wm84cKIFgBnrT5izG8XFqSvBii
1x2epBdDHblnkx2/tzojndVoDQ2Vsa6asGGZoxPGv0GPSomht478Qib4/Cz52TrekLQhJB8rkF1z
9mhN2HFK6mR2PZWhQAxnNZU7fSYSGisYnKHExil5WIYhswsuxiQd07m8HnvzWllvH7I0Ke7prHAh
BLdHRDrHgrtwH7BqzZYbaUH9nCCTLu34qBbomi++neIKpCMurLvZqURMOGAP9EtCaMQTUI/d6Bdk
k7GTx43dzIZPc9+Jl494mkNRLfEhmzdqYTpLI9iWLNyp/eCSreUP+NCpvXDVzfuexliMNkcbwpiL
JUbPvQ7dr9yhxdYW8WVVhluMPp36PIy6O2jHpJs9sLxtwxjTNGimSWJP1NZPTfMuF4BOyNHuZgKO
RHVnIu+uKwcXJ0PVSpcMgjA7/8BZpkT8YUr6umgVyxkIn35nH19saz3eOduX6T5u7wv9QxmUp3W2
sQr8AlNpj18aOvRsCwfjonygnhOAP3RgmZacJSN51ZsPOWmuSwkTrXNOWKPpXSaKLczN1/Gus667
/OVco9iuuZqXmxkH4YQnaem33UIx+JFnFADAKsxn9iC9z5oVmtyeTTR44/ndNPQroWw0pyvjfWYQ
2qw9nWUa9PltgRbJNHax/iy1pmTXIgu/fC/iF5ahXuDOQ7CWa8POjJ/K+bVbYrvtb1HNVghEeWs+
9o7qCLCRxl8SI+1yk10GkNcNWUh8jx8pwGwW7BUofPrwWGQbY/HPOKYb62Bhdw02U75c5WgrSh68
0LrcYeFW0+47b6Xxt1Zv1MErc9fE8YqF+ByaJa7ptkAz6hLML5fMA74RB7rJR0I7OkySSjc7aLNf
dj5j2xnPRstbFleb7+QpbMqRxkEI1bQVTHppPKY300i41Xz2S0gDWmTd1QOPocHjwc0Kn60FdYsH
FRxIu4kzPEjssdAcOXsR+P06OuPENm1oEmzTC/5aWvtGjyDJV4O4llT4SS93jG06z2lhuaPBaCAd
AabknE/FmkprX5O88cWk3l0gQfcdnT9aHjL3c63KviBDK8Emlo4Xj++gPonJrzqG5qExmlo6zZob
bcZ/TVaJlSzuMClcA6tFfdkgffDHJkN0DYQGgVoyeZArXxbmK03j4R9FssBNgqQHdGida15Wa/v6
8ktNb9XZSuxS/SWCKwpSA1Y3p0Fyqfw5HXHl1RwaQI2Yuh1qAKmp/LViSeXMs4gB76hgb4x0sgn+
dSvO5Fnbz4pCqTnZ04QgaQiGCgds4RdyAnC1+YxQP6MjjJReXwsBIpTGbp9pT0crKnZycX8Rw7Ql
H5MRXACzK8mzEuz2sl+ngNKI32eCd0bS5IkPtzwmjqK/XzrdtYRhIyWLe+n7MBLtkUQOGArHckQ0
zZanQInwQGOQV7SYIPWY4s2BgqAYaYjwQrDjQ990HvQPG1W6L/XPSvpgMPlHNaPtvJ/O91Utbeuo
8VefYuqHUr8n4OQcKXYG/jtPH0t5XYmNHY/og45q+1q3u2nf4ls+7NEuJZ1LPEtvIO2zbKsFijVI
QV4gZqXJR3lJ3SQ2nCWlyygUXoWdbyb+nrXhtTClE9HQqT2a3LGCL4JUKA3+n1P7Jpfn46Ilm0FS
d+J5fB3Ik1RX4LLAvIKP0fMbxlKD9s+/C3RJ/mYwVPHHRATEmgy/An7+B4JXdcLZTIe8vKZDRwVm
ULeOH2U3OQkZQxWj4QssxakenUi6//emv4puP8HDPzf9ZRUlmLN+KeSzdW1Gx6HbMkwifaqiA4y5
pgsx2Iri9wSlNuC0uAR4wQKp2Im5pftVZ7shO+UUcPmuzd9oMQ/RY648pCyvUNsgLTP6K114qy9b
ebmClq2xfu6PY3rCeLTOK+eSrMtMtymYPdsf0hK/P6cQa4FEVrLrV97VlBaWWBki5NLpGlBOTm/i
4mEAF43OJ8gbSCPOuaNATvgJj/wOdVLx21TRqKjwSr6c0Vmpu/YcacIu/Z/I26TXqgXoqwkT+ZlE
JX3lPX5ewVWEIQP9ICj82rGSlL65oNUGCem442GY9psydoiionAgwqdhFZJtpvNTtVqnaGQkNLVv
4crdHBvNK42dqPtZ0tvWo2qBE3nR+FzHj2JyNx8k8cq8b9qghCoRBXF5zRKZycUS3kaWzJV62+KD
1t3mw1s0PePY0tbqVqrx4XkV1rJnhdkVrGvmUEnb8Kz9yghUwUWFYsocSYS/T/XbSN/IhCKerXtm
1axBjhy7V2eaKP1VF3n0YkQFfcWebtAle0wkQkKCVtqdM29p6TBszqqbWNe0sSdtZ3SvQuR1adj0
6ES3S34oYrfPfjEFxoQUPOakkP7OlsOl/ki7zVQ8mBlOCEFrbhrBK8FcFOxVqp0k7TsR1y7XEDgv
bl0Rb+7Wxmk1lIPr05HB3bLKyIqdlRRkRp5mrSCk6fNONnGTu7yJBEYLodTfxPr2UlLEjHiMJ8e2
/FguuPVGpBgnD/9+jL/F4bBFhH6zpmjCp/x7BLGwse/SqrKuxcXLpbCI7qfxmKGgTjZtjQV2OJYv
uUoRs52W7aRdd8JGl8MfduKbXqGKdlaHu08ECO6CX279qjQX5GbCsKcGcEsCL1Xp2cpZ4kqs/GLd
XoAkE1n1ptnPc8mDg+gteoUPtskQbrF6s069sm0rxv/+/awJm8jcUwv08c0Qc10LOexcuZE2cf9R
ZrNjYeh39tN1AYclXhfjYzQ2nriUSHdzly62XbOuNsmi18pnrLhDIzpYwvLQ5bcd860AmSsdLrAO
TjWLvDqZ37LMcgV5wupkuJX6a9yzpSYJxpmxvwtBIUiaccXVSLpiopleDJpnNfEXcBz9uM59NX3Q
oqAYEIdzlgnFSxA31ghfL8KFYe62ZmLPxytLJC4vU7bG7EbRftBFtzT38jQ6BeiM+JvZp4JGLAu2
arJovJ1GwkNMegcYkWZx6rYsVi6p6A7rYgg0i8Q5rRzci0JYvLaA2+S+IZa2WBtuasKeA2NqdF+M
9pJ8UItho/es//xlwaW0eBix1tUuzti+y8UxFRCIjBXJNTIts/diMOyqKpyzsMc+06UZ7Tbi4J8t
HzXiVR3hqM+TY73lJXUSy4aZ66jO2MVPL0X+NFUphey1paBpFRa/rqaN3JzG5sXIdEdpDYxiwdEq
xv++8XPehpGWb+DXgMjH1nDRSi3tIalB64xfpvBMK5ghZXZnlnWSJoRxXboXzfhJEPJfFJ9eGuwZ
Hfq6BQPjC+GgIQR1hhtcXzPCr00DmXFpzGqPPFJETSBKl+UFx1Uft+2JtmzTij8VA/+dPwiRITYE
z0voMtbnxPZHMdDISq5chNXYDGN8YCNBuNcj0Su9VbaNhxDWagPhSFIofVQsltQbZX5GoSFFV9Qn
/36i/4sb0swgWGLN6MSrwvyCG2aZOJhdhIU66JgoI+7a6819WTn52iRevSf/vbmvUnWmsr+392VR
GJ2tOqowqDg9iM4SHtrg4zGym232gxRkLaf+Ro6RgdAfw0nWwsryKwk6q8VSHFOBMtn4BeZol83T
8lMH9JsmBZCWbBFHDX2FVtxa8/1xGdWlL6AG6lh8l15fr6hahmNv/Dqhr1HbeyAUHXygVxOnVHXy
7VZ5+Q+ncx1uvxznX7uw3ut/7EKajvOYGiLSZOpitl7E1xbr5iTaA7JFuG9QaBL028asDXHEGrTd
qluMoGhI00+Xdp2AvuyLgZhAwaARQblsfZkaRoEBWyg4HWLU+RESyWRB8J8DMdWVa4Jg5f1NDilw
XQBEqnJoy/saVKjNl5/OyjdX38DBVAILx/Hsf4SXP86KWlxGKC1DdVL3s9PamdvdpQjq4KDY5kYI
sNBy4h+2+c1zBPpOcf/Zlf2PfGO4tOIQGRx8L5LsewPAnbW/aUXCfqzPAQ5f/77waKG/OdtQIImd
gBWLrG3doT+Osc4Nc9Y0OaLq7tECR7cjljrRe0YnAiumJSfhoy08gp4DDRZzo8p2jDNKthiHyLjL
p8hb4nhrtAeeFK86I7L1krjfdRELfmO3RJgQdIujCHkY6SZNRtLeWQlaGrm6GrC8FEjonyVMNOzD
obUPLy+ysx8OfVD5jQ+mbyfuh+neQjrZnzI3aOx72c7sV9P2bMl+e8Mr6Uay6y3ookO56PXXINF8
ndqMCKfWOZ0SF/QnvGVV4p4O5z3R2H7KW0++/3bwP+xgsReua2qfEueNLdzeCt5t4p5QTR6mXemU
jnFtuvS0tiyqbdM9fjS73OE8bDpbuqbIsGkDOpZnspl3w3l/tJxjkAeC1z0KDjpILwBUszkE3hRM
9se0W3aaiMyLQ0vty0GyaSlucZ5xcYh57A7MjPvSG1/eJuIivMZXPWMDvGEvJ3pv3kJzkg5V81w9
r0dZerzZQ9ltZz64gF35b1ho8hKd/Ysf3n4MtuAtdmzDd36RPg904v+G3Ue6JdLAaQO8aZ3Ym/hR
4a+v1FvYwZo9/Txr04ZWljPsErd0ug3eibz7dNsBnr+1H+fglG5r53yfT066nXb1x7JJt+kW0Nae
dhP79NnldW5v64BzwXdqB9zkMz/mA0ymDMxw/eByPS+lE9zmzu0HelE2nbhcsJSNxd7HxxHp6sI3
8csMINSxr5IdTvA11t8l0MvJXIgBbuG+nUrvLeVqnvindQ7a5m39dsG7U44Ps0n6aOunfpBicwpJ
COQOO50afn5iT9hkzMOdeie/ct9iOwjt25Ct+buNu/Pd2n4R7LeD7Bn+29mOd0ywLi0+e7l6i3d4
SSpXVf+Y5Bo9TQkfKVoRCTj9GRJTDaWYHl6d1i5M1AsAkEAXsWalXCnyaxF1JBkhEWB0PW8vc0Or
5k4F5GpmemWG4Vs1w9xoom1a2VKebHYuEAvF8Ugte2BxIoovOCs4Z8AaaW20RquwPXEMMPe2pEc1
ZZyUYmA1CyAD2yCTFfpzkStIOEodtTVUYJ7sc646hXpc0tcVCTVCFXW4otP2bN6V9cHHUVIGLBaI
1RV74pkmrlsqgoEBMMudq0WSU8SBOVlOA+J9pVK5YfNJDO4iP25TCuThvW/AH1OwJ1HwVLHajJgM
0WPTlkCNFD9KLDum+XkG7B6lE+AiK86yCbCXtw2FajjhZuuuLvLZJq+1s3yjvJaM90Fo9nD+7WW+
muN3q4t38UC75tID5xpPDAyldN1VZ/fSGbac0bgB0demfBu3mlMuklt0GS7glacKfnkVAVA2ZedZ
EsaiOL7VT2dwSKnRg7bofByObgYcowo2k+2kyG3G39HYYswG4dWSPcw/T6oW2dU5OnTavCUMCvtT
av5RCNJU2mWG6WLJcFfjM2WLk+WnSxSotRa0jXg7NNd1weKmKfZJYuERQXg2LR0wONqVS1KCC3TB
2J65KG6aXov9RvRTlXvIQOuN+gtA246aJ+mMT8qgBcgvfPMWf1C7gLJWUrfPpBo0Zu1XouQO6YNU
ym7XijfaAt6vRLQddLtQsrBpGeFkYs7k6exfDDLIKvhIWljFlNuY9l8ADEbTkxIiOfoWLA7O/Pge
a4cBVkBnZEFWpnczTdR/T1TyN10AHDK1tVISVfRRXwq+uJqMLrkQN5sTTH1xOky0iBFbk7RziPuG
iljK3CBn76Y3KpRIuJ/mYA31HfrnQkig3LZOlEvQnNLt6l/27737rhyFU8piVgRAYu/WmuaPWVTP
jGImp9C4UuUb+PQYLIVrdzH+XVcAcuqKXOLHSiDzv7f7uVj/UivBI6JCEVFEyigj/95ull5SYc5E
PE3yYp8t81MTtbZMa140671JnNPECjOvVUefEO81AggF4zB9j6iJXJMBITe0QxPfJhOEJ6zaLWNx
BdQIcXEc8e4Sp9DCBkwTN70QJBFU0bV9zphtvtVxb/eRdD3jJHMuevfMrbmGFU3G6M8aoBGgiCCM
XlpUxx4nSR69Ug+scWMaMvGi5ECVT8J8Ws4DbnYQ8uCONDp+m214GXF6JRRDnB8v1XsJwSRpS7TK
F0cxz7is/yRz/2Yd99c5/FJvzqp+jvpGnm9SAQjMK1vbKH36uGXtqzwqml+mrqZfW5l7+UmJ/A0h
EexPhfuGEgPvpK/0/fpSpCDSRnlVoS+fxRuzXry0IbwMGx61IUhDJXwsr1yxIuZ+qQ+9GErVjTnC
jMacUL8n/tpeI2SZQIp2cqcKIG1U/HLgLjek3wXOUENP5Uy+2U+6M8P4tnSE+E5kPOsxTIH/vvnq
qqkStZKxJXhq3MbtfDnIX8Ut4MldFs7bIlx87WlyZ0/yZ092MJnxihD3vBcydYLqSg8mvwrxidoq
7+vvx69ZWP5WAz6B3PtA2DRP8kvnn70kbJ4wbNlMh84XAzWQA2ASvs+HpLYemIHE5wxPJNZ4JRSR
myRsPT3o2RjDqNtuBX85mo58mwWRZzybnulg6upN/voyA3mrB0WoB1VoBv1veTv5ynvFrmfH9aNV
Xnow8JuLrzz13uBfnlrvwsEmVwA1GGxgvedOPnGKN3S1r3qP3XmSfEIH3dZBMkU9Rm22pRranIMF
fHHYCJSLlJVAfU7Ka6DKXKuezM091PcecCWlbE55gsvB2zmoA0DJwxlGegBnjhroHNChoa5Zqxvs
GLzEFxzB04/QNFzj/34keuG9aqeUqnIosAEoOfepdw5Sfh9+gbu+Cr+h4FwLKCgoTuTWewB7wTOu
LW/9oHfNSx0peLzS3f45ebuQheGIz4wTvDqbSdsenGFLm3+jvMyHzj4OtuVF7m3JR63F0/QIB/4u
8yM3Cgd7/WHpqEeJsXt7drH49TSPXpqf/VbdJWi83j+78NCvoFSx19XOdGNOQey17Pd6pFS7V9KV
4upOReFVufV97LGzt2vxHZ2UW3aZd6rrOfDwEz70vnRz8VhIe2e39wl8udO8mVaTzb8cy3xkyjjS
ilvfJR/F43pYWIMf4ZxS8OvHfE+rlZd6pD4VnPD0dsAk2HtTHdETqQLXl0aBPp2gTfyKN+qD5kuu
4ho+7Thf2bSBspnvK1/6/CoKpx01MK8opMbeLHwVb8tg2JihHkbr65mv3fVo2tGmWIkDNbxsUv42
vAuLDjWMA3ivArcK71120q7w823FHpDWy2JgY7Bkave02rbN5+att3SLKnifCU69L7Hd5OcVb6H4
34GbUbzvk8P/9mPds6Gz6XSG3Vse6CFdPefsap52mz2mgcEpZFR/MgL5yQomL/3VXDfXsSOeZLvw
and9lb68ybzLzeWFAE4XZNxBbXprvCpe4bXEeHpO6aLUfyz9zCv97l7czJv5bX6rgiogV3WT8afl
1W8oakjgDftN8lHwo+QjcgzXdHbiLWErbhYQ2tzZ4ybbF/t5V+1N0k7CZi/uBHqoYbKdd/OmCXK/
C7qgZLv09LzlZbgh5pqutquwv4p3PsruxBFIe8VJj+Ln/naO7Kr+OYye2tAKzvxRtkIg+4NXkSvs
gSe6cJGdRnT4qMIbD/2BhXGwHk7Gf9e/5w1kgNg2Qi3U3CSoN5jlHImZARR8bNzawzLHpQ95Mn5p
FI+25qZvDEkckxKqt5q7DlQgtoarhZHDy4ucilfuX/j03E+8zDMfz3ec5s//L9320Nxctuvpjznd
td8E62nlRMQVZ4ieWUH/Phw3xd4KswDn/n6HK4Sne0kgnDLO/LyRH5PterrWU1V5nbPspT2lNwfT
H+jve+ImYXPNTeFx/biGJTvD7x/mzbjrd1bYvkG3ssLIk0lRdYbRNj1MxgPhmRLAbx+pBwNk6T/U
PZ/I5pe6hzoL6RXQBI0E/Uvdc77oJFGmy3QD04OYoaj0hKccX2oDjTsZa9fdw3zK85+2+t8alDSk
P7a6/vyPKq9iPXTOs746wdrzFkYiNAOiDybv/vp3Xfcp/P3P8a2eP2tUyequ8feWZlk6KxM6hiua
zm5nDe5QUI3olT13qWemFANa6ys0AcSZYSx5SsgigBTWk44QaSsxs0OvNLrpohyNavRpcOCTLMKY
qr24BKN9NQX9B+Tq23KA6pwLgns2WNKXfTYNwVzkvBSPyp3V0wn3zzjz2skxpVl2yj6qvXp7ubqE
VRjdJvv09QK+58y7UnaGj3Yj0e4i9ntwaikcTjRCB5ae8CneDJPyDzsnp3q+8OWBAfqErukmDufC
mQ/Uo3f9u4ppjR29n488mbLqnEPxvX1veWYPtebptOFYil8VWO/iA3g0H0l4h0FCG6Ku7Ia75t68
/eH6fQ0hW/FpE2kkKDWqdxoEXxYEiDItLdE68Si/0KrUapawDrxJblTpHQxghBj0QIv0VRrgb9hJ
Zme/xt8TFUVCvCKRG7Rnne6o3q8x0PmvBWjro89R9tNVdawEDMFuXzu8e3S7OV4O+gcLbew9pRMz
+AU6lj/90nIH2lJJL5lUdbt4Vz8UGp/redWd87VKsThAzbatd4Gm5PmGnSpNRA8ObiICBmGv4gMd
cDA91k53+CBZPlwgphOuSWfDmmxRZzEH97WPh0CPUC2z6aKpr+pvk2CQ0pOrnfB+ORlvEGaYbmll
QumoEpxk7aa0sb6ELeyMR6CQ5FGjY/Wu0DR9in81IFPH/iTTPIPuaSfXF9hDDwWv3u3N+6p0zTsD
KpN6a0KyBn5cbR0JfII+tVLLcVqLAQNYMxCnarfFXltD6W0YXiaIHZgm4MhvZRv1Nq7S/4ez89qN
W8vS8BMRYA63LJKVSypl64awZYk5Zz79fFT3YKyy4ALmohtnTnvMIrm591r/+sPd7Kq/TH/FbokV
ZbRqobPjy0xYCI9kcCTNJtyPa1ivsuS0H+UTfYq5Aje4MZmDwep8p6tUYbO8z4/au/YTvz9EVRVo
00eybd3xNA9uVdo6FRFrgN5odKLYnmA2uvmr/qt+1BW25tBCNRu7YQXvnMaH3gu4ZkXfhvN8yROI
bIPWm2N/WGm/5980eB0uzeMKdYqI3FdfGT+Y4f17AX+jK/66fi/mOfmYCFk9VTlKqck9SvZ743RO
aFtXNg1wbXayi50O/3ZYECb9s4yR28VONySzVg1tdugTc8P0Y6T7TEhal+vTJPG9lnW8mTIG/D5H
vkB2eP/qowvq+pk/FnhLg1Qa4kYIlC2GVzdKojpKRUMrfijMiTVgq3oSH8NickUD8u88OP1wK8oQ
vJdUYbk5GHp0hNG7ySz5rcVIuMW5t1Ye5RgIJNwpMl7awnuGI0IwbsTSq1WmkpqtwwVDWoqeuVNU
gBzipPp1GPVwJ0OElM2GQbatbgVhvK0GwumAIIrobWAO60PWgTJFqhgfgV+/z9bwW8VeR1HfF7Mf
/6mQvUx+Jf6ZsHkvrH4jAN/UdDqBsUlpID7/OydGp9WPql9ssqzZmLYiPMPBcqW4sWEtIOJRoncL
Y/gs6++yUNwZw6YXm03WAWD69x34q99omylAlUt/WEz92YozN0iTdUdWHDPurEcQISq2GLIjkW83
l+leU4hOaoDXc0Kqtp/uncsgpmf6qFgT1Sl6VnwHx0fDCLbkDzEbgpvctR/DTL+haHaSndMlGySw
HJPxrZZ18NP6c65SW4RPMHKxsYuI3gpRQNEEHaa2dzcgbDU28bMJ2fxcjPOmI+Pdr6/6di7n08VK
xAhBX4xJyMvENPbrSsSCuykDScsfmH3Zv8BAtr27jHiUa9/WN0v+S9O/ABJ/lBFlMxlRE3Ch0cOY
3RZo7Kw7/zCvdfsx8qpnkoecq8rDbwZLiwErUKiJBbB+iTRo5lRAiR7n2/QQ3IEU45UI9O4/WK60
Dh5cIlY8qAZbYxse62t3rH538cV1mEGThtHGJWtNHgJUROoiU2g1J7Wq33Xf1bjNB+96ZnpzZa4U
uc0Af2IIPl33rCu1Z0Qw8QCgff1eD+4akWkQRUKsJF4gCfcdfL1Ra9xuZrBRnqLMXydYZrVKYbf5
O3E39mhC1ACdbkGt2RVW5uc/b4c6hzGKUZUqwq4coUS/Wz0jF1hQ+D7tGg0qiv6m7SrZWLeRBJP2
o+j8K2jmtedxATkN3RBj3Ynviw+YGe0mNjGYl2nzSqIDjFGxWv97O/8GPSXK4Y8XcIGeErdgZl2u
E2qsvk3V4AWRtVeal76vAehOpQSmu0R1NY6JaHsyfhIduyqV10F+z4PR/qkHe12jczQiKNRv//5t
n5Kir9/d4o3M0kSCbeH/cvE5KEpUGoWPSTEqyHmrhD8ldiez/Ih2BkOKcg1YDwuvbzwTp4mQAjd5
hGHP6Xfld/z9/fM78DqTIOIt/r0XL8VIgzodwq54MGz/Q2Im+DY408HfP125zt+wmSZKvAz4eQyX
Ifx8/fybKhmNupubw9zZMjDf2txlJSM00Fp6cDzdYQypHmNRUaQuuHLgfvMpLlfHBMnCugOk+mKX
M0iJKpV2AjGGyDuo4osRdUct8vcqZCxjhkJFYTMVp5mo3JwxAF/kBKweRR8Ksxpffu0YDDVagDud
IymHWjponWT3pmxrMkNDfJJqNEJT9hFH74EB+Rs1q3bfJy9zRVicRd9cWsekZoo0RGtBY4qex+sq
+gUICxEwE1d1qTyF5ewq1a0QGZsuCvcm535gelfew/I+L9edzBvH4I6x91+21LOE1Z4x1P2RpVcN
oMuMNkKQ8qjaCUXojFCubkJs9tvqLtAkBwrnylDHlVBRqlxbE/I3vwUbRQI9LQBVSbkotypdK4uh
V3LEsbM3HmbHYir5lp6iH5lzXRX798UWMz0dk0hLXZigXxdgl8hELUVddxDrX3Fb2lF/U4xbeX6U
COkDfJI4z42MAFucZK4880+X3IuHvpyusF0X014siL5euzfaWq6lflhcqZvyaaG4LJXWHIvg/a95
rK0D9GllcOqhxEfzI2avQ50eiwF31Jwws86JstpD1iG1qxA+SA0jeBRecXcp60eQlqoxkfAgm6zs
JYvAoDyRjEerIyNRLdclToWY9krF65ynjs7fVOZk/TWTHejBWvTpysLSayWD4J93wVToGNBsoMWM
zSUOCS4a0rZhN/aPGFgPKIYQ/IXze95lzmi8k0cvIwxk01RR0Q+8yuK2H14pMEkhLCHkeeK0j+dH
0lAG9EEUSOjOt7FpnLQBsmrCESW4S0E1IT2RtLNYcyy0RCUQEU8QjIEKQlCPkWWtdP5QlT2q/Umg
r1SjiPnktMI/o8UdUmwhzdE3Zg0xZupIIUO6ghYVbqO+4vpSM4m59la/WVDmQmI2kY4yi7rYwTW/
03uFZD5Wr7kLVw934wrhoi1c2bu+OylwRVREvE1V6ohL0mgdG5agpaN4Czl2rM/H9BZ4q7fLdj/c
9rt5JUMWbbfK7NZ3j2O3/f/cpYbnETnClmEYFy19PxtKrSr1gv7kzg0ER/dHDf/HuHaX35wP3OX/
Xedih66ksO8y8vHIQrHFnRlvhg8R33bRruL18CPfjPD7gvX8OnFiX7M4/AZY06gUcK0CxuF4uLxJ
ldCnxNeT5ogEtm+3DaTKFhEO6e9oCz194YorkCTALJIa5Wh+dXP65hSm9IZESLaXCkv5Yi0xzWzJ
FiqSO1yj1tO7cKr3QDcnBMe//v0+TfWbS32514sHragDn8nQNyhOnaTMtoHZbQssV8Xih0mSaer4
0Xu6JGn6maMRTZKCMrAuNymzGDGWmMaLv4I88OrcRHBKTNa2qwSbkPROf0mKeVeJsBpgrpozrAal
cmty1XTNtgwUlHPmiuK0VjIR5dhkS5Pl1ZJKBCB5O7mZ27FJaTqg6UdcJEsQsRqNkO+SzpSDCVll
YL2Sr4KBfzis+unUaS8IohCVg5SPiZMUb1QAj5JSu8Gg3UhDdVTwbgvpt0zfFdVz2VAgZ09WdFuE
DITrxM2U4ldJde7TRcbAFeWoOLHcrYXidQhnL0qkTQloVDS+G4j9vZQm+1mAMqJgW5Ay9I9PVQXW
EWeh14r6Tp/mU84KUZGCJap0jlvJFuva0azzRC8coOMFF1PAqArD7vLWzrP0Jjeigf3VPxaR9CL0
lgOrvlfTH7NirMVEeykVa9em+oOk1T/C4VyGSyjhfRh+yCZNAR8j9frIJLsXXqdYXSWSsI4RVIwD
oBMm8nYlP2ij+BS2lp1j8NiYPuBBoyzp3Ct4aKvh5+BTyEyK7ykVrrfdWN30uXJL8BZonFRto9b0
zFbb14rm5HV6L1biAZktJgjyfgJAGiYF14gIjG4YIkbi7wGFUjXKKyiUINNvWiHaGkeEb1nL1HsD
ae6TgM4ptGqG9iAghikK6uCo84IQgG5Q0juZVxzrwKm6sp0q0xHm26L1D7K0s1iUBfoJSXlqzdpH
Bjfg1Y5mglUciYxIteIsM1jvD2mrrHR9XAVBu2ryN/yr2TjpuvAq8xlElt3GsDA9iLRVYYICFi++
qO3UYiAXjQpcF7rtOJ0CA5t5YqtF/SU3SVuSYy/ts8JGPuaNVI6FtheUu0HC9hqaUV8PToFmdKKC
7MbcaZPJbXnyLSTzvO5dH6q0gvHWIg9enosUntReQvo634OIrYupxfmg+TlEm25WNmoI+gkspkC7
zzXjNQl+RxLa6p5BLoyDmYZvCt8msM9Mn2E4c4oLERIy+aExnmGutx08HEPmys9jDjieyt7Maqmr
X4PMXKSQq7ea8OE5y24Ja0GM3a8k9UZ6EChMajFzejS31gkhJ6EVgNRC75RoCrSm/ZF1DVhleK8F
NaJ6+F7dQQ3IgoNnn5jtaswFOhh4PBmzVSQBlNVJBmBp7pIaPErCNrkZMJ6S3CRimBg2Z5yY1tj9
O3oPzm3mroIwxAz6RyVW2GoSKFeZG5qHMEL6aKFrxVqgiZ6mOV5VPv30DVERp1APwIjTe6V9K7Ec
gpDyiofZW1Vkq7iKgpVBy2sh0qzeCyN/oALbZHPsGcqxlFs0mKU9Qg8cLScZmR/+bERplYkxWXvc
x4B/+fxSRoytCSmdZ3o1cXJrk5eQb6tJXPlEIogypEpstEz9oJp3bfXYSHCEJGcEG6Iyiz8y0zwo
cbGxJqavFsYSZo+2EDe1KT0Ki9OZgbAGtXk43flQsIi6Wvs89FaK12KOw8FS4NAlYJrWr+RURK6E
kNJokBEMnjxkmw5icIZWiRDBHbTUY4nEscN9Bjh1RCYEganHfaNaCUGJ6SwQ2NweMDlgs2bKMIkC
qsHRUVoG/BosKmudl/V9XCTrWAR+1ZWbKjMPbSbxiWWPSTYBJ4fdMdSbHX8P93LstZghtt+ALb82
HSbVwdHQpD15hmQ9OVoLq6D4OTcYbGrlHgLyqgqgaRGh1+gQ+7QyvVU7bSMtTurB3RASiko4k4T2
KMobl8rUQw6xF1FGlWm1Uq3cXUCMtpseDHKOhipnapDsh0G3axwzLeghcfAuqelWi6udVUA8INda
iEPimx/G3jhVsg7AaK2Jh1rX9WHGlKYQZpTsvh2qlZtgYzEaHF9hlh67Mn7lqh+MrpCdW7fxWJNA
MUPsnVE2n4iDmGEfctr0pzxhbs8Ba7JvYhTiGvP9jAyliU6ylG+XFAK9wPDIcq1J89L4QZo6Tw/J
P87EY2LKntiLdgraHXd7ufzIqIFyzj82uuG+QpSaIObsp1dtmZZP7dbKrLNqMMZVDlr5FrKSWd8Y
IoO+ng0iHkPQ+iKrXUFAhYvnR/9RCRPmBVAtsvBcB14kmcdc09wm789moD2SbrihSbjVrG6rQaWM
fAwM/JvpHox0leftrai6VfSmKf6dnoheOyreILtied9JoyMq41Gln5W7+yl/iQLu94ynR7clYmml
gCz6drOVViSi9bay03bNgYnDqoMnsbN2wg7t70q221XuPlJJ7+AC2gZ/CiTE7Hi6tv7CR+qW9k/p
iTRHRpDlObRFu0YysDE9KjYPHqWwGw7Cmv3dDu8Gptc0MvYjVsf8w+ya/GtlB+Vwvfzl1W/dY5fn
bzzFm+XHlSdppaysncLP6O6XMX+37bY43Ax4ExGcxL/OnEfRVvfE0zLaZxe6KVfkqDJpZoxvQ8B0
MtuAoGPw3zF6LOZCa+0Gzwk7PnY2Uxrv5Sny8tWHxh8kXqazMRvZJ07oMpi2P9AnEjsjbsQNRai8
KTx8BrnDHoIBSMS0VQ8Kv5aVvlVtZs2Bs0zKGTjaJFTyNyyZNcvIerkbGJSM/oMf4eed1XcB9/Uo
7ABfPL6MJWvDLlfqBnajPTk809l93EFL4G4Yf9sTf+MHI5gbTvgZegikI77V29Ken3z+gxXlidTo
Ll9bmhegYetlhnHVzLwPbwSI8EidMg4EufV02t0CsrBm9ZuOWfmQPsDZ1AMm+/E+VZYobPhCmBWU
0a0+x8BDOjzT9zjmqAk2s28dtLhddVK09nu4exgW6TIGkf1HkkrXmrql0L7s1P/sBBb45A+Uulfm
IE802p3egxzl3KDmhClDvcBTxcj8CjIgXynGzYtiPAlDnKUlekjpBj6VM7iQF9x8RYlsc5C6xVo7
Mcq99+/BKlkn/+4FpE+NzcXdLuifgR2abmrWpQ1hCyyc9F3XHwf5gWdqqzWDlIRILNAuaWbyiZCc
sigZFBcMIIU0LUvHODjI07ru3zutxKxzhIoHHx+BCG4Ek4Ba/y7cRtID5UeoHobkqTI8aUTk72R3
rY+Gz78x4sSzEjDr4MnASaOkbhErjEjqYCMyykkwyQFRM4KfurIjVaFuSvxR9bXEByEEK707aMJb
Ve4FCxMTmWaDPLESfFu4GXTBTvrDMKHHZYEjTxcX7891MIu2Pu4EC5pwDlE1KGjklnr82cz5/E07
24X+YwcFqoBSaKZeB+F5fCKBCGOW41BFGxP4AU6mmt2OEX5fwq/QUlzBYHQta4Q4oio0rede8l0T
CKmhLahfUNewDW7mYICHW3O0mvghPxkjy2mUXaW8G1QChiTo8yfyfcryQMosRjMmjrGzLZbSQSdM
N5cxtqgxnugOsojgMHBS2FuFteuyR8UCRwSmU+DBCBl1OBWWZDxn07hGbbMnucmeozd9OrTcazo+
cjzMyVZtX8Q8W9V0H1UwehOmsrn80uABZK4wnm2kZyTogJtRj/7SjVFmDMVGyJ+zWXDqOvFS6KhX
1qH890dHkBVWjDTfqM4utU+TnmSqVUuMht7Crb9u7HecY87zii6RhK0rF/vmk9NwDWbsipGxIikX
n1yv+HSQIRfTmPF+zqFWz9FtbP/+93U+ZeyX39af17nYSYypGKRZ7tAUQxWSygfKFvKa01PYGU5l
yTBVZLvWnsUUB/plBZvlup3ke7gNSkHtK8msh7U5OULKIDUErAaTpT0uYH51EngypkNvfX6OiV0Y
MI4ykSf4g+zMNAN+c2vm74XS8G+RjuIT0+u7bNbWYgNfSYP8Eafv2vj0EGyD6VTiQpxQG2aif1t1
oUPqyQ3KCSQVor1ozwXGSCXroxaeo3xwMHd0pHA79w8lxjvRi89+seCmddZsOxPvldAVaZcaE20u
snaLkXWA0l/LW88iGzVT/h8IlYbfONCqpJFqZF6Aq01WFIogFPlDYYsubM/V849yh5Doym756Q/5
5YXilIuFI4ET+DxLoLlfjwbdL8ciqSbpiLNUShQ88nZbCcd1fqO37U0RxfuuHFddU7kivf7Ix5h0
pt1VjdvEsqPMrRPOKTGAMTZFrsHpGdVkDLwYnelV8PoLSDBK0WBINm6qfnSqfasKm2nx/+puM1XB
2IXIsYZWc7p2a3/jXxe3dvFNRLk0S+mcFA8yrOIXBY7tLV4zD6OLF9yVx/i3/yrYOww2iUj3hSpk
XFxrUhp5yKtiujVrbyYxZSTG5F3vjqax1lSvW9g9bgtVaaF8Qsb/91e5rIUv7xCbbghmMusFTpth
XbxDdVbjSla0+IDxLNJhKzjlGDRzIhhOoaO3q6+MIL9xFlwuCAKFitay4ER9XTTKOGmVMefTbRiC
PUVEc96wq+PHGKXPQk+pS+RBcNBGnCy7HX3HBGV5Okr1enEXmxZ/G+MQwMGnM+hXUX+vTA9DdOc3
L236rPPn0/suwINFso150wfeEHsyFiTFIWwWrMPtktL99xNcxiQXT9DA+45kWRUOovqZaf1HgaSm
6J/KuZmPtJ7McSFvGAnu4pxHOGVO1zZr/e/L6aRQET/DVk1yg7EcHX9crhaEEvdi6HU+UkDr1FW3
kxtQAMKqgFqO+dWt8RDGuALwsXm1zJlOKH0Dx8JLf4OUjDhlxK6f7/x3Jovpx7Seq00E7545RZbc
t7PiVMQK1dtu2tJr2mL2Hmawi9ziZzI6Gox8c1+cRuU9VJ8ymKfpDSaD09mYPFFcy9OqRlbZr40X
HzOk9IMcMHnXcajEwjGBFlKkw6rVwpW/C3BP33f9OeqcukAyEu+n2E2jbXHQmN1L1vPcTZgSuOEv
aziokifLXjgPtq46efijJuEdpl9A/0gTBHH2bv5AzUZ0Md1Gh6XeHv4bn4p+qypu3FJqfAQd+mU0
+DiY//ZfKGiGca/g7Dy+RBK8cEhkqvVTVe5Mc40tWIW8NT6Y+OhHVHj1cYKpd5aIkk/ttvHSxsNo
qqqfEXaVcMB5EXQtAmavIjvW7OrdftpL4zoaP3Ajg6ITrfj/rpDjreQDdWtHRuVH2uKKk/1uuxXR
y/JeOBjwdX2ZMNIYPtsGWWByTeIiL9/W16WK28di6Mmnvhh/XJzAmpBbkyAX1Uk/wjy0JLuacFe2
zQ/jhTcb/8hvlDvsK4EKhXjFtLd6C8kJrVaaRlOHEngAO8WtFTkbHgu//v0ZfUM10/HnFYkEx3ZU
+uvUKnwh6aWIuTvHQm+/PkDufhmc2v64cp1vHgKTR1la6Jioqz/z1f/4gFRDCPVU0Un/1UDpxNTr
+wY3xI9AfADbYH03B6yQp7tY3BhU/WZQbIs5c9C9BFBMvGS84sb+OdS9eCt//qDPluiPH9TW1RDh
ha8dW/iVqvJCQJ+f0mcWH2h8fBkTvxE4gom5lpxi49gLP5DgLwNFbT4lMMXnehVNL6YerbNjgR/H
KEuu2XYObga4QchuyxwXt4Am1H9gotXOKd927qUBqotq2EQ1RkySAJh0rYr9PP//ujEVa2/2egtz
iovlNgfRJAhiYZ2kKZLtiIEunkqGuuvo2+FuWTpQ5diudP+DXtiSb7U2Xs86WhFFf2GQ6bR99bOn
FlOboxZEXqdK2IkCa+BDwpRcu7K1fhKTv/7cJW8GWJSDyWAfvziZZDOJgiRNk0M8KY5peLIoO5r0
PivtKhE3WKQDGJZYz74rIQPnQES3LttJ9N70D3NyH2o/1Py1zt9l6TAXINRG40YYqvsKfWJSY4SF
V2D/qpVwZsFDgmu0leWg/tevv5jmD4E1NHjsxAc87iSg0hGS4yPVcXdD1b/K2bvELasAKza2nKup
H8bfnHge3lIIUu1ig/K59fyxiCUNwLJSkvksh8+itsfQioi53I2knTw4iXCyvFHA7Rkn3G1teeF9
/CuoXuoWxi/0WPM0/TbcO2Iv2vHQjGt4hkW77t6m28DAxMSJRyjIuMJip6Pp5/ZXOR1CEP4HsT6O
jDiS14Jzrk2dJveGt/pU/BDC31L1CIdLogyXvYRNd1JxwHRUZOPKCjPcOvtZSYxTf/RIhe6mzJbi
/SjdByYvCflJ1F6ps77Z3szPMxtGEdE01iWtMB7iauI0yR+Oke3fRuvU3pUr7Va/Uo38XbnCW7IQ
DMiYO7HJXZqJWXkvtzGJXQ9ATIh7VARN6Aht+nA6x2u946cA4euq42oytBkcJShHLrMD+jINIZAi
PJ3F2Rn8bhtpMhBB3mynVjj5EuMa7LIN0IGe81mkPIM/ptW4ToaTZy70z4YhpqsLmlfro1P6Cn1K
8CK3iLoMoEEpdFTEx3W/Hg3jZi6ETUU0W6yBQ0+x18JXCqpf6A1leLm8a2htHTw/EwapHj0J8muG
8K7ARA4AuYe11iCKsPLWxZAYy0boHMwZ1YMZhjcdbhWpSq094lcdo31G05qNGBPQbA7m1vKLPTXZ
Op1LCB/Kuy5qqGAVzRsqkNP8Y5bOWLoeYwmwvB3ZxbN95dfOHGysvrfz/kdQ4hNQ124NUUEd561o
Sdsqf2VAcleo4KIR8Rv5bSILdlpvY1lc//vUu9jcdPpACadAVgYkJ8g+1sX2IIdtko20w+eFQiMT
OZbkT0ELt4nolnihkyQfviLZKWNfs4DaHpu3U57ez6gNhOFYTJs5sTZa9RTG92Tytkq4gSzmDD0z
M1xkjQQDDzcu7kYsLXq4+2LSeP++g8/T4v+W2n/vADaCsfBHTdQwXwtfWZpGww8q+Zxkv4VSvUuS
Te3/Xo6tRQdORh9zs6j+WRrWXkvrzZQ4qWTtuwSPr/qpGAzGJrcJHpnNOK0Cvd9WxTnrxp3U3gnS
0UiufvDL6fb3710s9mjuUNVcFOqiXnYtBF/53PQ/gT5WMf2vaDzV5jnqc2hzgGbqvIOivTyvRnyP
BvUQF6UjTfFKDK/iuEsX+dfPUTS4HPwYeB0XoECZB2bdi7F8LusNASthITmCRtyd2bstMRdmVdym
ue7l9bs4QmNCbtDzlSbWYZrnh3+/ygsCz39fpSpZWETBE+KFfn2Vta9j1Svo8rmusbSH99BRdeqB
AgaIJnG2iLD8JRmnQYewNGN+M+NcgADGgJxHYzdULSjh1fe1vI+/HhCIGwk0bJt/We7wcYyRZUzy
2VKecDVMqx32G3hrcChh/tkJR2ybbLmrsbp+Epsr5pOfQqC/rm7oUIpkYGfixr8+Ei0Iu1nWWvnc
6UxoOOyilrlFeu/r4an35/WsaJt6vDdawwuEdqNZCbTlHqNg1L2EsxSZPYxuNkRugdYblwoHGQMy
A7hzP8NOeBlwItYwc2s7twFz6rJNFFj2qDcY/+7KsD+o9Wzn+PcjBpLrVRpaq04u12jJDHOZqr73
oe41lgzl893MyCmAfBVvQ2Ktx6Dc9gPqLaYmEFaGgQGu8NHI9BOVwvMyqai3nf4hiWS+JSd5vMHY
OpZkB+8g9O0oAzqXAOEGr7RGxRm/xofxlNCaqWhdBGsnVtIaVHFTW3aUvRclS1UoblQ5XQ2VdKUE
lL5WMf9dmDTWMBJFXMwu9XYKc9lSMkr5jJnpiImKwkhaH9fM+3BUJcGWTMhyFlfa1Qyer139fy6s
4/wvUXrCi7/cLJSiTC18+6XzJO/k8YgTMnSejwq78lAZdkpiIfgFVYMGhlTsFQq3q+sz/y7mXLzF
VgUC7b+/0W8PDJ2THTI2LOW/pJUzMMOA5aBEh96uCxGCRkbcRzmga/KwEQ5QSA3KkdDZNVYEDGga
dZekcHjMyulRIgtMkENrIqjiRdNqp7O2RU3G2fyqET9W3bX5XRndjdWmxRJzaKUrEKjxFdP+fJ7o
YWQcTtnrDP7vr5+TUndw//tCOmf5WmicAdvI4aVVKI6PlbbjmrPAxBAmqL5tkrWFOx/fucFIp0RC
3HpqeyOFN2V29EPWwVOMae20i/STifo2X2ulOwjv2GHh2VgkpcOfwA8ZAhfR17/l4V42Q2YH+C1F
z2p9rGRXH8ihlFRsoXNb16KVEgBe+vfMDha7FqzQ7d5C7Rz9tnBX0cmgmXcGMSFHqf8hmzs1xW/4
1PW7YvxQy5XSr8uAUnc7FN2Vl/4VDPzfp4arjYqPITjBBRLZ9JpRl1PPOxdfdcSXYeUO1WYWcRJe
a7xcFtq/V9lFVfzfK8JC5h7JfAV0/fqerEztjbmJpbM+rQxITwsyn54rKFH1uZdeAxn3ofjaRb85
CmVqcDJfRWxH/9LAyKFAp50n4rlL7vG4t8UCfCxCeefmSGubnMFs/qbTYUSRK9a7Bm+b3F9s2J/+
ffcXw87/3D0sR+AOExY0D+Hr3cdBMlhFnBnnamRGkVEdR3eBgCDFl5/E8Se850nyH+sw3ujg6fBp
gti0DU10hiE/NQXUzDLY0lvGBIBPwrVO4ps9ibOIgGsYKUTjmRcFTD+N2awbsUEsy70p5RscyEG8
mNWU1KqsDoVcTcji6G/z3vdGuWdCRj6YSuyfaDpShftCFW6D3r/SSl0QNv/z2ACweIeLhzFyvq+P
bU67oNUyQT8j+VfdvgPxOMzxIZTtsHYqGE2buLD1s/SW3va32Wt80+5zPlnlJDHIRRxE/iMeGRAe
avSZEaC+topJeVMHb2Diu5la6kP3cfPvl33RmH3+arLCCYNFBcyGejla1qqyi3vcX86NuCMRYGXW
ZGzcYd1Kyp00uE16xtA8DgNXudYTflc6f7n0xW6oCnGnlhWXprRpOL8G2FrGjIkcwtEx+VEGgMVB
tksE+QQM5Vvj7tkYXyOD050/kWFm7wu4b5DNiHaIbR9vWLqniHDgUHUsDqG5M67gGd9sRX/+ZG3Z
4P/AE3x/bNK4FJSzgMtgs5b9yiHgMpSP/bT2VYhhys8r7+ebIwMRDvDFogOhBri44lQHBEEXkQpH
dRdbv31BvCGzNaRUBrSCw5YRiKC12ZWS45uPTDEWGQSxNouV6cVHlodtZFW4T54165E9qMvvwuoJ
qCixzml/7YtWeGgXReaXiy3/+x8PNRoreGotF0Mh0VRP9SHI95Z2NyTk8GwGFbfhu0h3gbb1K8G0
1+7yYqPLm6zCKFmhcRRwL/7gwBxFpng7kzGfr19ZOgtO99ddLmgE83PGkpetrjCOtRAPknKmIo67
c61nNsUlNKxivLKBf7dIDd1kSK8x/wFH+/o862jQ4qjneYrxhueoNeukuGOZUi/SXabTlRu7kO/9
ZwuhM+HGNEpFXbzom+SmrsAcR/xA/cckRSNalVs5yr26OFtEl03JJhlMe3mXucg6ijjAKTyU8T7C
XJ9QXIZmnRohnRk8IyCrVblysn73PJg68yLRtVF3XXxCI3HiRhYP6rlJnqP+VacrWY4F6tYlxVCv
sV6/8gYuMOb/PBKUWwjYTOwmEAp8fQWVL7ZyOLfqOcGhQI7OcwdBqprOYourj+nvQnP8qNKUdAYA
Q+jVSchEGog2Hn42xbmDHKgPwSGAASDmklMK1p3VxD+FCWupQfSQSF353r+rqymsiIBfDn0dnPnr
Dy4shg+pXitLpa/CJBNJK0/AZFpJO8kU1YWkuQmmJihbosewNTiuLHupUioBxx78PbqSf8YQcmLA
2Pc/E+2g+P5OMvd0kCvUn5VjYgpSDxGO6erMQG6nDAboq3EtqP274m15yaaiM7RBynyxnWjxqBi+
yq2YICry0bDOQ9zim7CXsp2VPLFFZ9e+7W9WGJdcNuhlnkCk49enN0y95mtZzkZirGvzF41xwiKb
phOgFOm8jXn+96mgfLNlMo8iSdtEL013drFzaTqa2cI3pXNQx+sJeGyVFvlJLkn4G4KX3mpPM9SV
MNJ6Vh9EJhQNQ+eG+V6LmLANgWug3UENEPLCpsWmYNW0sPVr4aNQP4TulT0ZcmMzgplKtm+U+2y2
fjSYPEHsG7X8WFfXRMDfFSKcc7w1oCAR4/Jl//zjFCB8b+h8HHzPGc6+udBstSbZVUFCsAU0dfoQ
rSadiGRMvDxgz+8G7do+tnyUFzu0LgGDI3EkEcq6FPd0lEGZrAKNATURcP0RCkDAIKAR8+K68+2i
6VyIlK4GyqMDM3YSZqI0aDnYBt1IZZAQmHhSNNnthD6xiR5y86mYFuXCvi39kwrycP2o/m69f/nZ
F2vBGhWlKv6HtPNqbhtL0/AvQhVyuEVgFiVSWTcoSbYBEjmHX78PNLPbFqQVa3equ9w9bY8OcHDC
F96gUx0o223X4u2u/pmOOEDcMuqtcfdax+ixXFqC3xUlwEogDciypy9pztY8izJjUnTpEOEDFQwA
mkDwxp7AMsKMJzzmNPo786rinvt58X+7UmQu0alOJ2pgGz6vlBK+Pq2EhKJUApy2OcKoFCno5ATT
2hu/wiWYPLF55bK6FBjNYDEfJ/uEiJEAYU7gFGU2OFwaakkGFohm96qfnkJ5P5164B2prtORQ6Is
2uPJMoahjXG202mXYpZv4gj2PX9PIDyVJO3z20dpXJ4CTRAPUuOU3T7xd6if1+3SD1dW/4vquE3j
ONSPWfuqpjfV4LXD0ah/Z8lriZu9sq0Rv1dv+dN9dQiKG7N/kSHSSOZaEmgrvEX83gMQm+R8BSZU
1XfjaS1kmz65i0TskwYTxFRnK7lHDUb3F+cBGyk8UHZ9ciuEqzg7ShhpVlepvq317TnZBNovESw0
uWyrL7KaKhxu8jtNWkYhwrrrKr2ylMdykgP7I9XXdXV9kt7MAVsjbd0I2GBjidvsKRVmzW8pPWIU
cJZQyOOy6YxDaW3S00OX315YYN8dBHAG+b6kRdPq/jzFxRhVPn0e8ZD0DQ2clFIr9eklUdspQIKo
f8N4ujgdhQKVF20Xii81t1m/VNP3Cw8yLab5iWRKFoLrZOE8zpfFptJzsXq+dfia5NsyuW+4yoz2
HS3j8lDW9751lwio4779PPB3qdkEe0Ari1oVczBdeH8dxiJfIFBPnXioz9rOVLNlnuYr9K/QtxGj
NwXT7QqU76nUsNiDi9gJqB4/Mj9G++DLtaPCSdJpfo4Ac31o+rXwezwZTjEkbjBd/paw0s6p+/ND
z/zj/7U12ZgyQryYWlCwnD10jh+oYpXjoZR7LAGQBcBfLcYdhOzVSl/ODU7B+xKa3+BfVafXE2Kz
hfVyHqCSbQjK9YtR1XdPZIgcFxNiFhXSL+liacG/604opybbNoDvg5F8fpVa6wBUUruuzjsM5eT6
qmgO6EikRKg0ATMvy9ZF++vC7MxgNh/Tw4lBXxTQA62qjxDwr286ipF5PpNUH3Rx2QUH63SMzV9K
+NZS4Dpdn8LrU4BJFzQHcZkqv+vy0LeborrP231+g/IAzSv6dOfsuo135BYwRrP2WWuxbUmftAa3
Qdhyp2Kboqo13nQ0P7VDRKeiQyCctQNdxjJuzdN71cEbhETU1c8nCSkgyAgJVF0qjFb7q5uc8uh/
DwBohfHVCK/L093Zv7Gg9nUvZvheVSkOXg+IOJ/NdzUnZevs3KAPUt4P+avW7xTtoHcQSirAUg/k
jiNADSnA9i68ipMbq3yoJ3NE9VmbsELGe2neduXKV522XwGyjseDEL1b3J4tj9ifb0Z9H2n3EbQZ
hLTTjWWs9WQ5QJeMo7ehvgl/t7TkM+TMALppeFJaseFUWIHp+gus1RwdNwFOjJXfq9W+F35h8kUh
D9Pm/kpSN21z3XfPLf+XQGhQdgDFQUX258/+TYqLcgmxDHUp+n3zalnTCrIRBBUACJnNCbvy2MgP
Y+zh1ExU8vNY313M5kR/12EwUDuYL/eEGlORy7hs0ZgN8RXW/Fcg+cJjTQxAh5aE62RhdUWPqLhQ
Q/gmADdxbAJcTNNFAYT4eeubFn0pE4mpw7nbEhHE1kGUHsv6WJsQkmnUHH9+05kC4sdewt5OnbRK
SLHRE/w8nngeItJeuT9wEqKEjisScnfT3y0cHBtTUrSpENCSA/qmTnBXo95mOWA9QN10idPdBSCI
8Px0CKdpmPz8cN98ctO0yAkUTZFMwJifn21UjTZXiqpn+72OCC/CydQ2nfJn0Jen9uHnsT5+2OyG
sqZeqTGhR+hNzXLrBk5AM0p1dzDQuMNlbJUhcI5RpNPCnyYWfbMehxcEAtSXGu0Vwc7fAdMO9xzO
MBlTtF9jT8R5Ad7h01myAWnADEEKvn6k9SocGzRP4EqA0gYqggEvXCUcK3sH0oj83LwbMUAnG1sh
BBdeQ+wxn9g/nC8qkRGp60PyC40+5Qr8N9awrEc4K9orzavgSWxtJLoMJPSeEe/iT+Z2/XJ+SdHG
sI1fYHLp+Y33xW0OS93G3RxRgUd6rLinXSvP7TN/IDLt4havjDfl7ucppafHB5rPqYq+AHhIshCK
CJ8/YBUGQhD4SXdILdukG1lOTHPXuDZfihKei0M6Et8YT+0dmJXVyX5TVgKaidY7UuYPyTE5dkdl
6z+YD0yy8lTfoZ9yP95Vr/Ir/+H8PDwMry/ZcbwryGwkaBzBsTh0DxAfSfsO5q98GwPTIsNB+Yt0
n8P46eTbukLK7igoioYuALQzEWMCTt7r3KD2hpBM0gWV6Fu2OnmRIQDuRlCxfJtfA1iaGPOo+D04
NYGDZSeEC/icgXQZISa5eufQ1aCFyjLo1hSBCWnwjrZqF8c6o99AJWa2WySmU+y+bZA0DdwKJEsE
ICNwcfli8Nrq1Pn5Q3yzjxCgoR9jcK6QbMz2kdKJfoEsXHvQKWChA48SY7nKX/1Hnx74z0N9pCyf
P7kscYCJnF8EMKCkPn/yQaCT4bcc03R4VcT7ahkDwxKpTfnd7M5bNb+1UJVq6WKX9IEU5ShRjh+y
ZRTlJbp1/qIOrUWmtwuFdYv8Y34+I6iv2IJceQF+gIl1rCW8RBEMsmCc509GSVUmejgN7eMgpotT
WZDuZ7vBNQndrGxv4g9gwFmi23TpzPiAss5fFrU3ED+0ljGun2X6oVHkcddB/oogiIfivj2317r0
pPd7uehY4MOmHId1j3xFbjqBirzFKF/VSFWkmBt3XXLXRuOangY+R010IYj8+tFBWIrSpKRrWjyg
/PlD1EUgnLXY6g8iWvY4uTfw3fLuHiO1RSo9jf9HdOd0kcgkGMTYkiZr4heAhe/72H5mUXcAVYoP
ILwb4ICayD5nYFP3EW0Qb9JEBPZZLJX+l3qenI1Z/pXFZYIpnrghyhXQHYzFpRAgCH46rS3h0RCR
ClFRGBeqG/yz3DrFOwk9lAmpkCNm+vP6lb72LnkNrHxJx6fe5Rxn2QgnIVbMrD8Y3bZNHBDCEieC
P8U+p2sDyQUix1Ghy7wMqq3pGdlrwnF/4SG+wiTYOXhwcGRyKzO3n7+dgViG3rScm0WylNmuSXVP
iJpnaz+97qDSBQjzpAKeQhepTV9z8k8jzwWfxbSzTsaZkYdqp4TIJppsMPPFl4kzPQlwMOHmWhKX
4Tlf6Ois4n6AABQSJQD/dQSp2/XPU/ER1s22GIeISTneQPNImlcpzEAAqdxJ3UHAv6bExKUgxy9Q
ZAFjDXjIODAHuYkdQ1vdN/HTWKI02oCoV4/8wKteipYnBYpBjJ9V+xSU0iK2llEpHwc9dZUzfi51
4FqteFVRDwiVYBVESGacfvmlCp0NPwEfwwXxWFnyAnMpIb4dhGyXFgiHVUcRvZHxSGSF5EjqtuHT
iFz7JjZw6kFmQm/7pz6w2N6EEKD8ZEnZAkK6QnVoEVSYY4twIzuKgU8pWtptJa3EKHBPwcqs/IWp
Apy0xnVnse4mJIivvJCKrkIRNfGpNloWN5KCQ08C3TqxtuVobPIT4ui+vC1E49iNyfLnDzEjo/1r
f6MdqKHcN0Xg8/MkLRBfzdWwPRhccfBm1qWAB1HokZ5REL/Tu4Oa7Lvm1QA5VYwvhe4q8nsli9ci
sZDJ6u3wRwCFEIQZHtkpbBr0PHRoROnohqjrDuFpVWQ7vTxII1VLK5avxkDzsrP8lGL2qalrNaSL
S2vy5xeTlCmkni0xwBgKFyTmbBOG+PNuG1JzbE8K+qj+pPyVPadJgWgJqt6pBLlFcIvqXevRQElJ
a/QT4cCCchR2n96Z4g29CNuMr3XjMA6VWykBPhxDiuutEDzX1sp/GBqkWk/BXisQkjg/N8Id2Bwf
xBvyhFCTF0RIrpajrgW9yUqOZvSnJAoxEPerMVLATsbs7mPoY9Wm4lCs4+fJ+zwO0Acw3BCgf5L5
aHHn6N2EYF4m2Zn7U685qTV6SfjrbHR07GFNC+LSDIaloD+fw8KVwKAVZ7a14cZsjQRqTItUbtu/
Cx0/pkmxYD25Ug3+Hs6EoGEDIRYLZH8RM+yNeMkKZc+pwTod34WTtjHy5RnapcatfGrC1dD4a3YH
ppRK+thJePJuq0K7je5ygapbisEW2DQ/e+6g4psQuJXnysyQACGmMg8GP1kZ5JU8EGQb6wKPoxMC
LyDsFb2ldPPW86RUt0mzgUMZguOj/YuOUfaQZJ3bNE8JBjNydJ8jM4eLPdbk4YXK5Yd63mzFkCKo
JqRCUDzcsZ9XDKiNNA3kU32ABQoyy860g6Zhm8WtXlSk0VQHS+OV9C0JaxhxIWUkwcnxlmnH0SlO
pwWGY7j6oIRUEVI2FRical23KMQSccbVuKtl38nEe0t8MJJ+rVoXIvNvYoNPzz8LCDXIl5FonetD
KbwY5sovBxd1cTU8YoitEpr/vMPUb+5U0io0IGmHoCqnz2JCFBZiOdWs6gDEHCUwp6xLEOIVC/zk
imfkBuLILvEdEuocGy0kPYqcAG+TmE+yhL1ShmIvrOLRgB8UjPdZ0azrLEMx0/hdZw9+POwNtf7V
+a8n4U2vxxUdeCeNDW9U94G4OEuULg41kixa1XB9by2+koQ0vS/fFBzkvqSu4/yFsqAdmOGFU/Ob
6xTUOhV+8MAqNchpZv6qVHVkt2lsltWhrta0FHTOP796TsKtLF46oK0poJstSo4xSCIyQYMuz6ti
TaVGI5T3lk7aO/3V2zbxN4p4ujlZu7KF5Z7iRKNYN4WQH/Fh2glVeW1JhatImG5zPzV1vBxI+WGM
6vcl6Y0qReCkQcuclxl6GnQwUMbzNC79klSSRryKjIGSkdJoVLMOGKTZebJMhcYNtBI1JdNTVex9
+sg2B8UxwvAlVcznQqyRFYGuQ0nchy+ulgbgY2mR4T9kwuh7qbnyionsLFJqaLtFWuwR+lmCppVR
rcnS0cv2uQXrVB1Q2EEcPkDMx6Q9fZdpKq1n1RkAPeRxuQi6ge5J4UST1utpOZR/cvHdTE8OZMqi
4qzxbnsR2XjddyURAZP1dPLI2Gl2nNGn+EWq8wvR5YyK9nGJmvw6kQWIy7+UUTGgVc9drlF+x2SI
nEHVUcac7r6DIkfXpY58cqreVuUuIlFOCIc12c7bbcE1Px3MlQDBJ0/2TUP1rbgfU79AP2g4KCSh
HPaWuNSyh1TFvlUz93py0564qt2Tn6zr7jln3SNCtm1prMjNr5/3uPbdJUqCP/GcdRHpxlmq76en
vgylvDkE2U2NilSE/lRtVgKQfBMTzm5hDlRTRlCXdEDiaNHpj9REOsiP6DN/xDx1ZLi6Eu8AAHMT
WYMX6fA+Izgr2m8YoSlKBr6yGy0FdweqzD4iO/gdNJsYWcFazJ0SlxLUOcf+bhyMhZQTCKJYJ3vZ
CW3RSUxD5J5rXGgaXkU+H+RcPqoRr4xMW1gS6m3LJL4kePLRvp5vSoNWMJkEEMwvWJlK0jJacGlz
6E76QmvE7Th5dWQhKkzB8kwXIemQ5MWiC5shCKF6SBXpfJt0in1WW46o5zGAxQ2E+4SgiaDeyM1e
EHXo+tu0xbMno24k3orWIpbhEeA4ospLU/T3BaByVFAs4gI22iqoK4D+xaZr8WvtKBYZoUo23YAc
wWKy2eUt2L5KHRwVDVZ615AJtWapFjgzDYhiLKROX2r+uPNzzCHaZlNg3+5FFSKAXtMtA2mrNb8s
az8E+0a676lP1ea1IByKzsVYYcAi3DDWcvEWD+GKe36cmK4SMtjvBmEud0IVrhNA8615JRKXSH5B
hYYCCiUwqo55ts201s1qCQqSYe7T8ELl75vbCeYYFT+Z/hBV0NntlJwTXGCEsDmEp7c6vFaSvXC6
MMQ39y2+5dREwAUQaM5xTKNeGdFQGvWhwqo8f8oLT2nva/TiOPUo/Py8FT+6Q/M1R3dEI//nLqC9
+vnSORWYhkbnrjnEKGKEGEZBI1dOqwgtTP8BGT3HDCiK4cZiwBIbkW0EJIOSns8Bk54vVdK/ORfg
r5FPS+IEqJoH10F9ytpAiutDBPfFP+BAivyua5Sb3jya2t4QuOp9ZTU9QJtoL2Vy/Hk2vpl6WHM0
/ph3YGTzJrNZt5pV+019CPKHeKCaKAtwyNv7k/Q43TQ/D/Zd9YC7HuK3OCk/Gx+//9d9b1VQ1vRO
qQ6xpNsj0gr6xACfzAFxBcvWQRW4ibYPzipgdgAWhCZWuJatzEsvgrC/qSF8epTZsu61rqworVcH
jaMB1wi29yJW37iii1xbtxmSBjhMEg9JzfP/ZxYkVeVrm/Tn5gzwFBpZpkt05Wvj/iTsUUU4ybSG
ULay3rBj1cxngT6r0d1nSoxewNWtD//i52f46OvONgG37P88w5z07Sd6ALJCqgDuoUQq7dpqcPvg
dao0sUpv6qDa4Z6kjymiPCl9j65zBENyfC4mkNfq2zmfQkMSngKFjPdCvNMSzTujAq0g/hCN7+ek
vparcaV1j60GBVMsVLcQzrRRTgQbjdcgUVqNdzGSg1aBGyHarqOMxlaLWRnKf1FUuEGErBrKOIBx
ZIrDZp0ujfzkBO0jKtkriW5ThzTauvepSEeuBD8gCGIvD8ZFK/aOVEIIohLVt5mLKN+5jWF4ideG
2Hiduo+zDrGDlniJWneBEkWZc/txXDdeGcJX7wZEIpDg6ekfqMOFPTctrS9zP9HPdMRWCEZnCXVt
xajHZEV1kHRSnMgzkqUaIjB0aaF9nGRfB5o6ZYB0DDTFPp90YSeE3RBHFc1ccVuHb6eqXsSafj1q
L+rJ4JvsWm1VnLP7nGOmAKVH1HoagkWRIKM/vo/GMzpy7qSKcrZ0+xzdT4FVxxfMBmNTxO8ZpY7I
sGyFr9hrEB4DqK515ZnU3lgNirnIfmeRzBdGxuE20R2zXUt4T0UxVSMZQaNmH9JMABTxLvjy4xjQ
wTJBWJB8pKlncP4klIDUEoflTtqkHeoi1jE/e5GSQCzXF2H/LJg39CLtisO5rjqv7jvXGlEyJLwq
omhXhqXTYrGcSfyBAAvMAO/gn7fSN7AsWm+qidCRhFINWOrPs5wrSpMWSluR7b5gCa1Ud3mDpxYF
s/IcuUGJ4y+DW0AoLgz8tRfKwBZpIwcZXMb5aVoaEIfjwSgPUb2rCPXF8l4k/yvbtRgAybCI33oJ
jdW93x0IP2qBJC9+91XEEU+3YrOn+s0auETi+Sb7p08KYBGHOnOCLc3mI25OaT6oeTl1on2KceBC
XcTurtq83J+lZtXRSg2MvWEcVHgSrU9tJjdgSbtFbi6BFXumhvgOhSzSQRuZPLqJ1rUE52gK6di0
3I6dl5wetXO+SdrWOzXV088zq33doVOrl3qtDN6Nf85eQaskvy2QLj5MUTEiX4h9pgu/jbyAA0gv
oD/R3s3r1dC/9MEvuYQQql+XSeNkhobe3r3YFbcSyDQpwZc++FUXOKWCD47hqkSAgAnjPStZxvL9
VKdB5hNOKZ4nLnAOuweLCerLq7RjzOTtQvRzptNRVybmA1hNGhRdVdqd3t2eEcTNz+Pa1BoHFIMv
L6rst5YYC4JGi/bRmcmM2Jv6xargNAGfT5bPEzSrwMu1IpqtKuFwbe1PloiGzkHSttYIF0Ylpzpf
qBN8XekMR8dhwi1bnGazg0xX27iL0rI8dEPiFaxjK1uTwjXJ4FmBsIh152KY+LU0MQ1pIkqnybgF
zRt1lVUZg2Gm5cGsjkU9ooKP3nJZeVRwblP/dOEFv51PwJ0gmuhJyR950t+BUdAKvYalxAENpLHf
NsV9wJ08roP6qr6Ekv+mLTeFm1SaQN8CLpy38jPCPb2PwxL4K6W2aBfTyCAxCdsnitNUHUhX9s10
mOL2hZxsIVGxRQs0WluoUQr47Wk9Wff65z33DblgeiqdsFzSmcT5MRrrTS0aiVEcTGtf4eSXUT6R
zZvM2FPh1EdnChMBJw3bVtiK/RaletlfUMBCGdyu6gBEpoG6w/586Rb97sE4CMC/Tt+Gi3S21sPE
pz40RMUhrlEOgeCQKQAiy8VUVZjaPSr1E4oaOyoOFqJVYWNjG2MF6UYhBFHqs13SHcm5DkZpKyIw
2V5qZf4LfPFpOxLBA6dW0E+TEQGb43FaJW9HvT3lhFewK1wy9hjZwJhKoZOsymf06VrkpPeW9mpI
xwCiNgow9Vogpc88FcWFEXa2B7dIAXQFfQ4xTHU9oLGKZXdA28emF5E+A3kxEielgo+ieeLiSNfD
aaDPdXYFyx06Zyy3BigvZBEJuahspA6mi77qomyMCvmEVEYMEIDFfUDA95i+pY/WffyKXgpNTyqd
d3mxiEpUj1E8XVr6zVkAqwBBd6Nnq1Lbm+frKKNQw3wv0FSXUo8SfPIL2XNYDEG4BHRAwYPKxRmL
ANLkeoGMTgYUDw1X6qm9hwIW2qioq6NhCd4dSErhJZID+eznlfz55IAFYki05OjLQ+QHkKXO8kt0
qKWU3AclAXmJrhhwfA0ScAtm+QKOfQbD+jrSbGUOUZ9U2BaKV53j4s26jla4tNrm+3j16/DzO10a
ar7CirzNhypDHiHvHnv/FTPXk/Wg5A/huCuzvRItyw53AfciQ/fzwfjlFbXZyd9VYQvDRu63yPgk
2RLBDOYTWFs8LKmyXnjJz3icfw8GnBQcCDpC2hwOrJwTBZ4O89m6wRbQjJdvsZDZ4QJwKe3/HGB8
HWlaQ3+d90GcCUF8SoetnCrIJuDRA8xDKDYTEyGn7H9ChENX9lZwjTp5iugoLj1qBuIeJaKmuP35
vWckpi9P80F4/etpOukccIK2Cpo9T9r1U2ZfYci+ttPVTentUtvb71cbyz1cmIRv98k/s63OPm1p
trSPLGa7d/H3cuX1sEsef36zz3HDf7+YJlG84lYFx/d5msOathO/128hHEISgtIBa0Ev1gW+Whm6
7Rci8q9vJJPVYZNMWjfxg2dFXlOKEqsQqn5bNsT8sZ0MGzgtRv4nveTU9XX9fB5ptn4SQ8+tplXH
LRGQmGzS8RhUV/9H2uQ0fZ9HmZ0vvRIrZSexSov6iMiNoEPZm8Qo8Iiis//zp7rwRvM1KNDHFKsE
VUQNIdBhA6mFfl8FDu0/G2Y2cVlqNomR1P0WXm+pX/F5OLUy/cLJ/JEg/HMhf5m5OdnaOJsnPRmk
4W5YPly9XC2i7XW6QD91tZbXS3vniYs9IkcL0cbrsrN/XdhZsvIpPP86/OzDKUlCSTUMhyuKxx5a
D38ar9i3d/VNsklWgDK96ErtF8FNt5auTNGV8ciijLz6eaq/br5Pq2d+ZSh+I6V52zDVRAJnlBTG
6iDmrzCG0rCwU3TErfOf/2zI2ZGiq3DDTyigI7W9BMYeKw8DPf1yn+JF8wxf/OfRvt5Nn19Qnp0u
COEXNTJCV/p9THcUL5ZHvNho34Mi/Xmk76fSVED6aoqpzo9KX/PPg0DTAhX+q4FqaKitFA1sGHr+
oBaIvR7OVG9+HhMqxXeriBrVVCuHHTP3aPSNri2V1mq34DMXlZc8Ng7SFHa9BkboFUtwRg6Jlzfu
gu1pFay0BcYq7hOtUJtI0n7wHUBtqD4jcOFAinUrW/b6depWy2JZLdNFs8wXXLIr2VM9ZLGOuqMt
0mdI9vzMfq0tRK8nqoH/s2kcOAie5pqetq5WuFfx75UnL9UlPc6Vdi1v0rXypDHOpNn/FDp3iWOv
f6+X8TZyyjd4qrbpWh6aNvbJaR20WbeCh4ORY3io77nlKnPu7mQP5P4tLkoRbzK60s7iRUyncern
fiFvBg9pdgdnl4+/EueInbv9FN7l63zdu8Fq8NK1utSXhace6E45xrqx/+AAuAhXVD+xbkAV3H5I
7DfJXgDlfWGS7CeEuu3atWxqN864wNHYluzQeRmcJ32pOoL99kZP3z7Z13dvJ/uqsHE/oGSzftw/
C8vX1/s9otC/8fPBQTe6Cl2cvfltOv8L3x35Z2D/fkfwBW8KNsDjza62R0dYkgi4r6+P038GOm33
Tmy/I7TgFNz0HbYKjdu5oyM50sY4oKXE/8Lrw0bmySlcAv9FzL/Z9s1Ny1iJA9jOK3jut7vAnv7L
sV4lPMZv3707Vu4euLd9Wzuv8gLL+7vGRd/Crvgx74+P75Yz/dBHw/ltOM5vf40RsHM38gceuZq9
dFGxuhQ35q+AgXykobDUst9bHhp+Eg8PGNYDO8moKJrzvsvH2F4rruSOLphyG9zJcvrk7/Tq7d39
+/ImdEM38Eg+Ph49dpVt4aB9c1vxa8xX6Xl2DIdQLR8Zk8e6mV4wcaw9zmyOvo6W6JR602vzooG9
/P3IwWI/6x9uKsXiPnPTA6xRp8QSBcwqEw2UB5MTYyMuhCXEmA0hzi9jozzIO5GpDpx7ydm8ph6I
pVW3Hm4VL16JO4Tmd+ZKX9EAzw/+Y34Yr/Rtf1VdV9fjVbpJN/o2PeCcuoWp5qGubMeb+w2mGJ53
69wiDzR5niw0/Co6T1+OC+lJhbNCO79jMYMucQmgF92DuVEWgAG8cAeI3h2WmYf4LJk2H2o8nnFX
Qek0witlmy+HFZ7Mru8gIL8U3GHle9W2sR9+TYKOmJu7Px88H9WcL5fnX+fOFCr8FY5K2jh0aLd2
2w42sHF+baESosFB4C+joew/decjSqKRduE4/yYM5jz/a9xZbDDWyiA0Ri1d1aygFkdMmxoDR4rq
hIt85a98Gymu62aHIyh2i8MyWMSbk2tduDaVKSj94fW/FLuo2+RSQuywfbp6esnsN/Mhfl+cXds+
xrY9LHb9ZvfcuRuscEL7VtziGnp9MNzmwp2jfnvp/DMdc0RjqddgECWeQ+WwehoXmV3YL/nijXN/
yY5cpqeFcPwdOe9L5WpJkkB3iDOl2O12huWI143reRgMbW47+w++VE7dXKn78SansuP9vGBmAKp/
hzt/PekszD/3hVGf1X4gf+mc7ZXovFTYayxSNzI4mhrOB8FBnfW+iGi0rE5eYB+XJDWl49yKb5O7
j84ZbXXX0F5FlzaGtRO3tyguHbaX0ugLV6o0/f5fSzvO0TAV1GC48n+bB663NZ6zW8Ww+4PwEtxI
r4Kr7k+PP0+P9DWt/bSuPxrifw1aFFOF24ykbVO/JWiSDptK3rdAFa3uXomX6ITEVXth9VwcdLaZ
qj4DTGoM4xRoa/66ibdplwCeOIIQl4P7sQBJcYnN+t2gAOyVSUBPIYc3ZidHpKtBnqdit0X4vkq9
vNkE1X2vQRzJHn2sOOBNUPT5eXrl6U1m+/XToPNgu6tlrULP4Cp5GJ/aEP6Odlvuut5NFzrurOc9
AszcWHdTEPIY7mMdfx4bTeR4Jbjhclj+/DgzKurHZvj7ceakIiNSUzVESvZKuvYPMUwhdYPusMfw
0w0uPiEvflfvFa+7cG59UyICIfLP5Juz4Dvrz5UuDI101XgRwitrZXvm1mydYaoXd7eXzsnvrolP
4832khxZJ7ONOlQRr6o/xjZxiO02DfZiiOFcupK+OQs/jTVbWEojy0GLLxS1Cn8Tbd/oBHkIQTiw
n5zK7Z3eUxf9Hvpo4F70Avlm7L+vpY/69F/bt670rM3UHM/m9hbyCG4KUzEcZCJAIrLyMX9EwNBO
w/NCysAOYlGHvWB+i46TqXmI2+GRpKK3r1/ID75Z9p8ea8pB/3qsJBC0zPCprZzNJYKunCqF+SDq
a+DbP6/oS+8/21/N0A9+OOTUiRZTpSikxGlsZG6Un4eZqcJ+uUXm1RtEsM4SqpP9tjD3vQ5uOtlK
CExk+bIsHhEcclpQYS3Aw/j81OH7jRinmRzkrDlUNcXkS74eMwGKr88z209WqUh9OrK+S9IgiMsk
NZTcichZ4TbdhQsn9qxv+3W82QdFOintlbLutlJde4byYOYYgraKVzQvpnX2JGCHQ14uVBxp47pw
R1QKnBSAloSdVj9g8yUvCoCnEFCzM83397yRbTnciyNaTFQYkA+wdFwBwBT3/XDhEJ72+uwMZjGi
kEOLUOLkn60RsUJb+JRT1kHDzBSWCCdW9QVxqf9lffzPGPN6RljHASrWEefbRj0Er26yz/bRKt62
pFXhq+SY71P6lF44z2ftp//+LP8MO1sGWaaz+VOOHg0Pw9F9E+wF2AaSu6PF0UMfmvxMJgWgjHTp
6Lk4tvx5j3dIsAZad5bYesK1ZdmNc3KB1OzqG/o5++KIt2i6PBfYGvrXoNFJl5MLpawZYfLr689W
Jbr1UmJIp26r9P3Sanu3htuhogKTqMZEeW4aHzrctSK/gmLEkOelVY/C8DuCU5mosH8UVI+aTW3C
Y8UAAhqkk7Oj+rcE6ROdJN9wFET9hD9qdQVQz206eR1VaMmfJCCwmauI502hkzc1jXPu+4XR761I
dtvxOcYA9OcTaLpEfljEcw3mPOmkvqgpH8MNbc0DgRIlq8vnyqVhZvdmlzQ4/54JENSl6MDjJc2W
7LtjbeOlTPIKN8MxLtyfF7bnB97ir7siMMugjXVx3PrZHnVmK9405oXQ+vvr6J9tMv3+X0OoNbz1
Wo37bSIvmbx+ODIKkgDq8PbzV7r0LlNV8K+BErUee1gsXBPj8l/l40H0fh7i+/Ixrk6051WETuZH
TZ5mlaydNPmqfCqhACFDjouwgxMAZj87ECOUWm7CV/023+arkWie8qad3UmbaC0uRkAzHi6ol8K7
b9PSv55pdg6lSpwIwiBNx1/tNhuqbk7FZZyu2o2/QpZsdbqwaL4/cP8acXb6nMJW17pIHrdSPji1
UUF3+oOS3K3QSk5vjBvlvJhsfHsIWxXKxqi12SUoFBTZDn4fwLtULmzQ70JchCA0DbA63R0QFJ+/
/ShlepSdCXGRgaC6Ii36Hb6M9/4KY2oyyAsT8O1G/We0j2znr5WmmE0PaNoat7WwAZmXh1ejjtbt
hcX2XcLAS5kgyFBEQ45t9lJmo0uD3k6n4KJ2oz3F3K1kC/vEeUeIobRHDzufRekA63z8eZlfGnme
qoR5rQToL8tXT29Xb4p7d3c8Lh8n/c/FbUqt6j8cbXZCNII6JOLEMN8+NXvRiyj+9ZQUT86zgslx
6sUeXprLXz+P+rFVvxzqyIBbmkI/TfxwfP3rIwKeTDWsyLtt7eueAaMW3fEStn1TtJ5m4JAYLuVy
kWEjc/Sjx1Dai8NhrLYgk9caZ78C9TAKJ+oh1eHzHiumrnxAm9YbEDo/VVgaTiHYCakffYmir6JP
vL8HtRVcE0P7YrBceUQS7Lw45cg1IxaeGdTXUf0+w8PtMDholNeiPoSA3Jv0pZMxAcTJt7hwi09n
4k+TMLvEO01BKTpopatqM50alJE5MZr/cJDZwcwnSMXzKItbfFJQiqPzI+LoYLg5CnHq8ufP+pEM
/PRGs00j/xdp57nkOLJk6SeCGbT4CxCgJpOpK//AshS0BqGefj5kj3VnsbhJ2907drtnrGoYQEQg
wt3P8XP0bgyUiFoh0h3xDtbwInnulz7pYL5C1HhB/cFtF42jbJNVvww9i1fuXFw5y3fp9zmyK4yi
b+7weRr/fii4ajPzBDfbi2muugJ1HA2N+bObHRAKoWhIS6wtFnb2bS5Z3koZrqcoyFiIClpTM/Po
z/MwN8TaKH0gPkxYiLK6TodVvbR6WmZPSAlL6Woi5sr3SKk39XTjeISsfu19Pw1/8b7pOKlaIAb9
FmjfZWMdLDs5jJtuQZxm03bOPw2beuX9r19YrYGPNKArjYMT3kc1vAdWqvm7+RoaoU12yf3KL2AY
Lnnzv4n4nBmmwTx83rRuwXWHafISS0KvAcJStsr31AM4cBMXRZxf/DLARbWAs75INoELWc6mlgya
RMUUHAMXz+/YzPJkZ3d+4gGUZ/IayhXJcqB7x8S2xvEPRo/+u9N6/Z6s8gRwVayyA8pW2vcRlhtj
+MAYAs8SufGiWP64x8JooTvIrhymRXo3g1eqwzgHfzlDIaLb7awfHTvSeGjcM7uS3icX30IbZ9ER
QODsqsvowB850TM9S15CnoFHGxM6YyiY9H3AUnOtI6TJfwbNoiXN/o7l4MUHOBXy90IHeyFCSUQI
gRc6TzxBJTGX89umi/mHHnnc//2thn63hqUgg3GX9zNQ9evHfeRgKb1M7TuqYx4awkQwov1UrOMZ
u+UOKu1qrWyiRzxJNzMmVe3IOex3jM/d3HXP5EE/SFqXNYAQhjLuDA+B+wS7lx8VNTiclRczZoTA
qDN6oF3AM7Kn8EuDc6g3799yWziJ3pxa15SD3+mwppgNZYxM+3fh8cel/QSRz/n4R4J9PZL8zpk9
kmIo3y0mD18TXtsEtZPsaWGAt/RE0SaG8Hh9Lelj8zIqy7DmFtam5BFHL3+f/3leaJuOt+P514/r
o8oyznM4A4IcIkQYAnjr98d79wXUy46W/Eu1lSVuQs5cBojtTQDANPLgrSPa4SZtDdAkn6xQWHJz
OziOLrRlv3jxmUA8bRfOt7lE9pS6qCEs1JfQ3p0XL3MBC+KcjWG9078A9DhfH5fXb/pPX+r8JX+6
BeNWMTppJMaYPZ7n7yJbfX9cAl9KDvBXwMOf/t9Ow09jXtz3OMdnmeH3/XaAVEg/wHyVWiaxM6h5
oqY4dHWEVeDXZ8MewzdUnD0FcuuNN5+PwL/OZFAlmjB0XLk+QspPb15UNDlryFfsa2/bAJUG7vJO
O0EMvVG+md/mq3EuzsJpJKujeXZARGE1hxgUReWDaj216Y38x5p/6auR1D/XsuxDQ86tsN8Gh+kV
oYYBv9TXMbW1VbNP7hE8+5EcSk/ZFptgVa7jXXp2yJCwhsXeZ0i3ZWJLd131TQqXLXFIt8L3vO49
uX4O9sNmWKWeeacvlv56PkS1wzSjvRNY7a8ZacyxktNX9VtzlJ6t5bBRjxy3znkhnbQT/QRe4Y0r
oriVuUKi7RTdhQdMGVxXWXbvujf9MlfNnfQsPbfvxWNID8nPeJU7t6omV4Mdy4JPQchBf8ZF2lLl
vVklZ0WcV4J8l1AE0hmZIkKitAR8vb3mMOPvtfhvrItVL62ulto4FrlmujUqbI5xSjfBzYtemZ/5
q3Eu1nzQxa7DGs3f0U+8M/f5jo7yg8UFWR1pqmlUO9lLsTOi0bjKt/loZzud+3cjnNJDbC60d9Nr
IYJUrnXnHyLR9n/dVOa58p2hoACFHKof7oOXuUSTx2qkhenHTFCjRzxpXXO+mh46HeuvJ/2CQP9R
k/pjrIuwR1d1LSmkbNwaNtC6RU0+1u8zCH+Un+bGfwPG8VvZ/fCtjUqLFIUcjCMwADgTH1W+7Ezo
u3z9SFf2wR9PdLHnznFVq+c4UfYW8usouamLXrLb9/ExfqIx+uuxPtrGLjbDH4NdbAarOZtlhVsU
m0HfCw/UBc19uMOpbakc57izamz/2VjJySJHkU44lNt2M+BObKDIaW2ETfOTzvVt+nRLd+Tmusyl
m09nbVfVaYqGrQJyPrpv6+OSMskELeLgPJxWtw7ca+WJP6bh4k7Dd8TK0TCVtnKquOI7dwD94co6
t3SnxqtDJADonlOrWsJ4U8Q3GLxaL9qlEP9OWtNNpNz7el2ked7/Wpf/ADjj4jBIK62RTbUbttLD
9BA/UqFxwS8MWvcNp0tW8G+2iOhgQ3lj3Kub79O4F/tBU1OtFQyt34rGAZO/NbS7xnxBl4RWUvAK
Pouc1tC9jHqPPJfJZ0KsOThic0KjnXKs4eRJecPVGOmrG7NxsRnOSmDIQ0KZc4ClJW7GZb0QjsVh
9nN/R7HrFP/MUpq+3QC+z2+ZED59yDbFQd2Y2aI6tD9Vmo5tGV7UkwKba6s62XO8m1lsNWUnwUmW
M63sZY12xLO4ECl950sIGfcajJhxVSxaAirszn9BuTrlh+FQ3NVLE5oBLQyufkT3Wmjvo6W0RHdR
OHUbw9GAV7xp2W1mnlCACfdbeooWeHptjAdhGy6rY+72XunWz+/5zLaHsunROLHuNkgJr6oH/Xu/
6m8RDy/En/73qPtvbc2LIGrKpShJZ1BXP027YRdtexdm+kF/QknCK6Ew3dcL6xg6PSkBSujGHlne
mvi8WRgjMB3sskN0h94IRJlb5fLrH+Ds9UFz66xhfbHf9fGs1SBTwd4Kbe0YHabdeZ88fVxC3SY8
VLv0IGzKPfeNcKPUgF3Btd31aeyLj78KpFH0c1XG2KNHjgjyHpUXE63FULxDMcqMViK9MHwQHbdD
d9YWBcxCayT5y3H7FlDvGH2Us0jOm0OLEqJdniW71nVblY7NfS1Li5raTarSqDIg4oJFfbqgOcnu
UOYJW0rAUoiQ8BNe971OT4D10AmCN/v1pcbbWTnFau9opexNLWZT/QBwN7lRrN31MGJC1DdLYYuJ
MdWkSa7tNjZ+jFqxtKoNPFOvtiIMwA9jjY7UlMiY2haINCOlonGwW/QqYH9hxNMm1YH5o8BcqbWw
Ri5nIZf5sp96jCigFcrAMkJhqzmUOezbavl17qUU8pdwgFKZvKQZzW2Lc/bc5Y91Vh+j6dEoMHjC
tlqpEf4UQxstOfuc+nSx3ksJBZ3asiVE8BuVE0WRlxNdyudU2QQ+tB/rSU/Jeegc/fpw+9jgfx2q
nxb6oqo0IDsySZ3fbZH+zU1PlJb0fQqQVS3PWLVr0ZF++G/Cg3/SN/FP60fM2o+OTFQQUn+AOeZI
q8QV3XA935DJ9+K78FMi5/ahCvbrYe9/L8gKK69aD0QrlrzUvgnVPkrXobazrOMY2CInSE3DXX+Y
gJ+/N/qO5jj5vFLlg+BvQVUjcLERU4JVTELZP0cwDPNttpM9xMvIloVlvQy39fP5Ne0wB2lfNXFV
CKex2mjKrZtgDjO+mCzt4rTA48VXBZ9kZ8YI4jvL+weynshVz+ubakG3RrtYmtSKzmOBfMrjdnv0
+vvvkbs2YWzGD/dLrbENZ1farrNC4yc7Pvz273+u5Pufz/WtW/dK4iXT7kx1F5o06l0Xt5+qR5k/
JHCzZ7biZHG697kzafsz0gIRze+zQQwdRwvEP52zpbpjgFULzrtpnS6R5t+OHVqnt1rD/jE8/3sp
/nusywOK3s4oC5kc6chdwdmyqOBOrF9f9/vG9rz7bFkEK3+x9l7Vt63nHaXV41F6fHyM7GJ/T389
zY2/ULK+oy7sEdC//FjDhSzs5H1PkQJq7QlnJ44h55E0DUkr/E7sx9yTtoEdH4cV/WBbqCBbepk3
gf2YbFU3c6lXebEXsinaFzohGEqCz/FRWduHD/5dtXxMXM/yvGSTbB7Dh/b7YKcvdr6dli842czE
4/GuRdHPI67Lt6398qIsqdyEDtJadn5/+DY5uR0/Q2SWHFCLB/OFGpK4cJ2le59sdktkXR6X865w
Hx5WVmzTJQ+zFKL0QosXzu8eCCsOuFgpz3MZ24AQkABp9l51seu7GMGkSIqu+tALl5py4HyOnZ+r
0CbCRPFvR9XF3URe/BYtKOU9PKgvD8I6eDBZXig4/CM0d6eTthZu7cA5kvlqqS++utGP4nOh8tUN
lDgxLneCU3iU17CEVtExWJiO8HgrBbq16S8+vaBEgKob5H8ouphfY8YSo6k0FUR1N3gX8vXP/N+d
bFx0VQmBfI5oTuMDQ8ODeI6DGOIXisf4JJa9p013JjSotqttgZtQVx7wBfefxAwMNApXeSO5PQRi
Jf8Rj1RanxXr+esr4nqkqc7mX7N5MtAg6/Mp7Qji+oy+jt8/9o7kyW7pzVz1fuGiWbicy+43hrua
6dJjilgdwsV/WXaEYlFKiJD226w4BBgv6EVNJLZI9tnaF4tFhKEtRKVEuVXXuIZ5IAH178AfWrSf
3rMw0yjJMkmFZsspQrcHfGDZqR/f1oG7trW9+1KsS/uQupvSGVejvVqcvn71q7vu0wNcBHxNFYVW
mWbDlgwDoo+eYsCJRzwy7bfwnQ8i7l/f1KehLk71XJP0szDE/g4hmFmZh5MtPAq10/xAmE9711s7
35uu9fMWfVO++jF/Gvji3M7PY6ZEfShtFRRUk9D8hjXRMjOwB9WQoplDMYocCA+u42pFrcGUf7TB
5IZg34JS2IF4d47LVTtkOyrBqyEej7h6ytvZtiJs20V602f+H1feL6bq0rRaS6dzKDXQ9QvCTwlQ
vjFxwHpGGrquMaLA0xji72D8qtRoi8X5gn7FkAgxidX5sJjK97B7O5eUShqsPwUv0EOq7+X5bYjG
bajJnj49mfMdqo1uaq2S1mua1KlysJz86aPoYnUrwCdayyy0NcThBAcS8mOqCTb1T9UnSkS2jQfo
RZADLmkBLUtsWUzprjm/NxUqeWykFr1sCD6LhLRVrXbtEWaMhZjHNCK/TdEYwl+OXMkcxhcyWJNy
tsUOvVpOHnUZpDEu0hQdK2HdvpfMw9SbW3GsvHI2zi52ZdyuRIWCVHifYZU44FBt4C/OoUcct8e/
gRi3C/2FH70USI12SPnGcuX0au1VsYzleIzAjmFDbNLE9iFInwUTQbD8AMg5cdDRHWHxc/i1fYjg
Cqkd00gcTr+EUXU5ns2sXpbmL1pWHdy9M3wFJANNH3NRJM8wwlHccKxCc9CkQgdwtCvOUXGWTIw9
LF6IBWbsCykZevm75LGGDlWOv0qltkUNNSW8ABS+DHEEo6ESqFIDm33U+Fu1STNRRFng7oxbuxm/
dqq2NLpHFQcH83wcz0g2Kikq9707tWibkacMqRcAaiP6Gw3N4qzoqBEoy4ikqZkqp2vvZX+0Rb5B
KLlb3QJUqcSVluuLUaFLLfppJL+0+FCohSuOS71FuNWPl7FSObNNkDAqm7FS12HyHSPQmRMW6Qu/
PduVhOKUgP7WKchxN/afLeEpZTMVjb6AdRsxe5jC96CbpSvrewyPuuK9Te5aiGEC3ujacyKuzQyz
6M7z6ye1xiFB8xRqz4hAB8+0z5KoFaj3x62OUjveu4qLGG9SH6T2vJs04gkCD01Ez8p/DpWFFmxb
eG0Stm6W8SYQPYzm7BfpV+WDmjU8F56M+rTBwzHBowCVdbpmo1Tflahpo2IKgu+7Sd6uCgyl/0H4
aQ6O/MZJUqC7Qxj783o584aI5tlnDwXNaA998DFR1VSsQ/5vKHNLJL43Iq7pM32ubZ/SdFP0xGzm
8px+F7o7oyTabV7N4m6oX5Lqie/MqvZyssrZUAo9NH47QDgo7gnMv7VmtW7QV9TL33qWkNGFS4mM
qaaLS0DReOpOZtt4oVgiA5tvG/FXoLduXv9SusAdDeQc1ipPTqrs5qjkq7OIl3TCQ81GFHgxHz/z
KlcyHVgduj0R9ktBvph3TCO/JHjojh2dPOe3Cc9SPsvc5DsmgTpHEzzAt/nvYejWh/r2nKneWA8r
+YzpAsc/R6wzu0glwRvy3t4Hk5BY0NjUPr7Y55kVWLYmXkGtLQGZKq8RxJmSZcOawQ3P0S7BhbrM
zGchPJXheKyNwWn4viM+tlTMH+Q4eeuTwDGNt7rPPM3v7nJ+q9O/FYmImwkOXHjICOgAZCSPfRy7
dfqjbZNFkvgI/W5gIthfX7W3LkDrosadJecyr0XB2qkbiK6Wkz9Ira1gr1kt/J8StR0cHag2aAvt
Z9o7Nwafb9evrpSLiOqsD1PJF+Hv4l1yqL8p1mPP4bLTcZRZ61vhzlJwIMGD5sawN+KLS6UXIR0U
Sffb/jH5He9kioGlR3LwVG6jXetay53iNA+RdxMcFb+O6JAO+DOALJUBlLAS5G1WV6s8Fu7CGoiS
arnG8iI2QnlD2Ori2VF8FCtRVotKtgqVxthye24gOOJdTLG3b+xcVxbd+DDTVWEQbuu4w+EKV5es
vcuVapsO9AV2aExW/TLJDplLL42jIMrVpNVOM7ACHKpjSOVqRBAvzg+p2tmijEtLQ0eVKC6kvL1D
otiR8WHpzfo+lu419PeFih5IDtAweuyl5BjwXcW644v3aRxxEkJZCJFBFbc44C6apjj6Ym2bwUEU
sJ0etxIhOlJmrhh+C6qOl8YgpgKTRdRHBrMtoN2K1lsPiTzMj778aAW/zuYb725Gma2agqPryXrI
dXdsKy8Pc8eaEI4MTmX0O81+TI24CFXOtRC9Zv1xakeHyVqgtrSZmvMaEbUb+djXu8j8WO1PYXI/
yPmQG8UHKeYsLc8RxuZLApKmXn69X6/W3f8NFREX/nPbWBMn/qixXZ+7HSzR9Q4leQrGXw+izb/y
97dIvMt/1Nn3489RirhIJtMUhm2kUB03zm48UlMk+arDZHsuitW5wzZ+btAsX6IMOkdi7euwu1do
wFdgUIeVvrHqeJXU1U4tuk0uZ9tZ4qRtuQehUteN7lnZ5IkCp1xWNotRN1D2RXA63mSi5FVgKQa5
d4IqesVWDrCG1WMkJTufrBxzkSGhxDPiglv28k5CLz2LjVdVeMQMehOnIQL0kY5fAjTuvRX8+Hp2
rjd/Gf/NzkVKYqr1ZNVCJG0rWn0FpIu4JeJEc2ItsjX8rIJyAhbFO4w4Jy83VrfR1W+pAm+l/xka
b0Hz05CP8YRaUlHySQROrGdcx1y1tYqIUrzq0TrSUer++rmv79H/HvsivQkzxdRjORT3M6BRbuWF
cJON9n/IZExdlHWsbaBf/7lxEIPs+0GUaMYzF82hOXXxsW2p2C5F6RgU1H6NzKH6XMGa67P3gEZN
BPajZR60jukfDf1Btx7B0tBqUuLFTbx4rlD8va3/e7qLbT0kEkLjHTPgn6zVLBuQwNsLTsl82u/L
rQIJVX7xRUi9t4DD6xnefyNffLZpGJIyVTROzf7wzbKjhJze+GivEchhj1OXNHUJcu8lp9eSzuhF
KJlCsWRdZp4E+2fAccgp9Y2U7jsaeNH7gmKEr/Hv9peIMomLKUMkOaM+O5HN/3uwQPnorWsXCFdS
BmMNvt6C1/v3/nvGy3JCIxG/NUYvbovnQXESZA6V0fa6chOXv7Gvl/O1f//1kNd0UT5Pi3mx7dEn
tFKpPyuPmf38up9opHlDVGG9Xi6pGaqvB9dxbuLE11iKfww674dP98FZa0ykN3uweGgJoC2v5Ssw
rEn4uwkfZ7xcWaBA2z5EdOlvz09USR98WCm/4gcFtYJk6e/03g724ff0N72jAYIE1SMVzt84pb0P
h1Cz1Ze6cIpjuTS+KZpzU6T96pfyaZ3ma+jT84tCJSg9LlyziFInbOasO95CZhHr+Uj9eoWkK73K
nyfr8tAwQ3kK2pzPcvCg1XE4VU65NX90y1sVzGvd/n+MdHEA9L5YJsZZVB+f9/v2iLKGvb6zHHtp
UsVNFptVvjytUDn4+v2ufpiICc7O0uj/apcdBIYe5EY6TOqjuFzs9/RyYZxsh569Ntyl+yHVcdg4
DrXnk3m41X1+dfurMvJU9Mpha/3B7Pq0koMhTjKSPOHeehCO9U9l2+yLTXQo7vvl9FJvxSO0nWNw
V25k7MRXcubU+3RPw/7Xc3CVp6AquKAhV6goWGD9uaG6uC9kLTBmqk6C2gvA5tZflFsk772KHnx0
PW/lE/MvXh72n0e8+O5Hc7SMsmNEWpNX5bdy2ywkJ3ktwepvjjUf31+NdfG5KB0dPVWTi9tEKY+l
CNl4MDFPhpdqnigVVWa9GtQM5UF13WS6qwLl35jfOeb44gkuqVBDZNbYAlAmPU+JZ+a/amoq8cOY
9svcwt4acbu+wvJhcgyKaNI5xyPk5cYjXLvjPk34ZS942vo9gXgibwc8CSPBd+T4BaPQdohdhRJG
Cx4VW3ZToo2YoSVBqWUaTjlqjQM1uq+f5cJl8x8KA8JJ7DVLIlrWL7CKs37uLZna37YfV4b6K6wf
2ghjc+Ot1GpHLpEnin529UOJlHCl/IgMtLFxxECUQcvkhZFwOQU83VIqhRsfgjzXcv9eqH+f7PJD
qE3Fb2RyzllfrWmfBkSvs0GmsZjyUft9TDN38LOl4UdOGECyVNu5e2Mlhz6ESg1vdHljaN9K8htB
9vwyWYoTr0C4nGbBwteMVVRoNvP6/zefxhxbfjpFgrLtWyOUhJ10to1jeIdj5jY6FfsA1f6VuPZX
uEvuqm/yNjj6B2F3q5fk6hXxaT0vhWILWVVo9a2lLVUXynix+qQKFGWDHw11zyQ40PQnN92NXXQt
YP486MVXrdVFaLa1IG3r/iWFhVrNjM7Z5/iWqNjVjIKtiparieGueHlD9C0OeFWHmAnyL1wQR2U1
2QQA+G7bFLZs24XzDYHD+f073c/Apfvzxqte3ZWoJWLwiC88lhx/ru+5n9So7fJhqxCv5Bs8hbGg
T4v7G9toPnP/2vyfhrm4BbJRoA6f5cojyMQayxXbe/W8NZJVL7U7S1Md7M3q9Pz1oNcyZvXTmPOr
f9q6QmSocXumdxPobArJVTN66/Y5SWRAjV/Vf1GA+3rEG5P5cSV/GtEwi8oXAs5iEAqd/q1wq+b7
mzbVN97rI9b5NIrGO41xSMkBmDn9PRdBR+GXVH/v+4ezsJ+Lof/3bwXGiKugSsO9+MHM+jRebClR
XEyBuOf+Rs0r3N6Kzj6kVi93x+cRLg7ttKqVKBkRymkX/kn4Me0m3cXXFuvUA3VR19g01JNxCbLj
u2Br4JOFbpl/hNoSrzDaAyGznj/EmZBnItME0+e4Wt+UILl2Knx6yo/++U/zIONPi9yKMm3zxk2D
Q8x5m8JOEvGMh/8TT4A9z5gAAUNl1smkHqwkh4gDGkd2XatvfLdXT45PT/NB4v70NJiaFaVVEtEu
Zsm9/Vt+12FHuFoa7t1u5x76x/fQ3iTewwNarqdbjQ5EMVc+6M/DX5RCpEAQzmdF/ah76VnwUka+
ExaGN0NmSi5uhrb/KaYUegxI/bFrdSFzNlH0wLSrAaCpRXeM5M1gxHZpUuWmhKmktBxlEqV9+uui
2gHgGsuDUD9E05PcN3saHXQhXbZtiSYimqvWNyPDaxLcUJZXWtPdxfVjr8FCG/Z5vhJCONHKu1rk
KzBFGQSvx3FaoMKeisopq4BL+vQuN6hE+DF+xMEmrkAiNdQCKUPWAfJ1qeJwdCgpxe8zvZu5tOBt
VE3fJ5iGZO8dVgHiWbBTZXri74OA6fsaU3RjADeST2ZZnmTkM+DNyfVdPTwjZ+zH34sA5zEcdFVE
f0cc1RsVJfNc38ngQZMG/y0s9+mQbiYjvz+XEFGgDg5JdzcQXFrx967dh+AIZbepqtCW6EXiYsac
zbZAyaGfTzWw764TsH1gymv5BUWmWUOGk8+k0GRSyScurevvbcvmhGNHtQA9/1lnoUDqO5ws4gt8
JCglq8DMUHubDCW8xgXIRal1wqjI3MpAh0FeuPovoaLOGvse7f52L1GoxtmrweNRKmJnxtTi+F2Z
fp1JZZF2yysY8tuEaaa3QKuD2VB4IPsQpPdmmWrv/eTg2meHQ+hJnfXUV3jl4Akji8Var8ljgLoI
uJ2hApy09mV4iiaMXMbeLXWDZnAQLW0dpdsWcxIVqoQCcNgyEZr/fs7IwQGDgcgdzBY3igwRV0jc
sWtwl2M6+9+92HqCkruWrBwrX1yKv/M4t7VmOUHZiphZzEDs3KI9JTnVInW06B5H6R01nTiQ7Soz
3LOAMsdMV+SZA61wfWHcgHmXQLrM8m8dYpWfolKGy7yOaE98r2M+l0vpBzhcLKPqbKNmumanTOVC
SY6zyA7/vwMdnXEvvKb5azpizoOcKl8ODOLv5860Y5DgGfVGndSZup9AxCzvjKAHw34GkWtLRbAd
g3H5aRhXrdq4OahzMazqKvCGji9gBAKXi0UCwsvedgr1d2W90040Cl6MJwD9DE303mdvA/NXVuUa
VOvMrOYarTgYw/ZD6DaSsZiLOEx4Q90DmbF+eugiZ+qjRQkoKUvxm0ReMIeoM8KbiuZibsSaC7Yd
rc5Djvmr76hC40nRb0O11j6aM3okeh11/KD2BTsH+QBPHzU0UIQSvddf03naj0jTw9ncTdG+AzUc
5FMwPLS4wvBrwxABIdeODz1wZkxIhbaVwVjPUkAH2L0R+q7RlviLZK5WQliWYX8VwjqWC7fLFoZa
YGU7s4reuxGchlkXewQSQUUadDlRvJO+EwFhM/Q2v3ZdwBrAoajlV8sR0wR+kYsgid/NLMXkDZ+7
JgKYpMDBnwbNXtcw9WbdOmhO81NNv5noLH8T5twxAXwcstW5IJcEPi/fVQrN8hlBr+ZUduoHENhJ
8YZwf54BH5LB/KftXDEafrcG7ZtWN69cJinHbnSDymUjihSLOlYkmWFTomcj+46qUSeU4MSUoqld
62XnZYa8zLrZQUj3qPVusco7yuVRDtNjV5eHqtKWZqQe6+Z878uxW0baMaYdPZIwQGnzBZjqnGgi
DUW/uiOZw0qLhCWHsMqXoMqemBPw0W0LVhCfleU5GDyN3RpNxUqD81H5yKnKHJrymcNSskUp23Qa
O134VRuYUJWGM0bWnTDm2KZDLhw3WHt5NWl1BFIu+uFaD7T7jzOWFVO030KgOaLmzUdjnpn32XC2
FVk4jiaSZULqSGO9arTqdb5/ND/fxaG+8svhd9qtJrWFIdjGT2F6qDXDg2wwGfKuUACpmvEwFJg6
N92hrPLFbIJOMBl1gUM+8nX0dS3a+3zRzpH1p3u+w05ITDqir54e0WTlw9GEmLwKbxSRrw2jIJqj
irjk0Xx9ESxnxpQRxRjyXjmGsd3sJ9FWsQRL4HbxYXz9Sle5ZZ8Hu0gqBwLKNDv32uP00KMyzDqQ
EOxLD0mI+2D5S7XtnfT7m/mwm8tzDopTzs8buYF+LX75/AgXIWfW62neIzZGQqIcW2KoffVs2N2u
sKFyeDodPfDA5HtUKtZ3hvtjp5xevmHX9w0jotXShGXsr+hffvkmnFzScbppBWyMaMrlUo7pq02O
cEN156fqwzedmNDtyEe3QolBu1UAuppa4SaMZJ3GB/nRvPBpgwRDjgmTX0lbwdpwyyvxPY1pEKM4
wkuzW1mc71RugR+a5IXWTJ/A9Ovl/Gj8vwzf8aQ3YQ7RlMd//9yiRjk101mgNUNYxTsfGXKsL/co
1O/jBzCg4i05ZRsh8pK9uBZfa7wA36tH88gdaJ1Ikrz3yuuW0THeZ1uitPOmR+Y53otb/QBb6+tH
vcre/Pyol3loEWWJ1TNZYnd28rVQPObRTtUWvuGS+krRGgV/ETAk3xMEfj32tfTh89Dyn7NkZdgA
jvF53NIuMkvoJa6UrWKapcYbevQ4V/FTfy+IptAYaajYKlwE56YW1pjbJiwI4cudiSDj6HDwiScV
nUhrNcG3gjt84H/uk/fsPfYxNLbLu9a3M/r8j8k9Ym9thLxC8xwd0sdR3Bfv1sP0KhzDXfCu79tX
H+Wd9+51eg0O8qmAa76rpYW/71C3tmx/0y/7fXDqWV3B9u+sg5Du46NwHx9zwTk/Kdtzwr2yEA41
ZItil9xVd5WnPAf+GvYARqsEful7m29f/DMf2r4QNhVS6K/hc/pM84yK/uF2Lj1Be5Q3xLByTTZY
P3f6VjsJTz4n/Up4U1p+ufip7ix4xEhb4y2+LR5Nj3r3VvlWbJW1Um9i6/fXi3wVB8WT59+pvziu
0YbJzDEraVN6yHdwjGK04rf5T8srj9W+lV3hvt3mq2Annc47M6YETrAK+LhNjvGTdPf1w0jXDrnP
D3MBRsWyUObqgHFEXz/LI9wii0ONW5VqltwtJ9x9fMh/qvoU3yr4fLi+/7UFUQmhpiVLuF5eHPG5
7g9tp8bKnk+6lhcqfmeBo2RrERH50ss6V0JWQ6XlyCFyQmywfUXcKUI0IVkQVQgip9XWHD2c2CoB
KzSnTFe14Ea9I3ZuMquzuSyq3m7jYGNFB1yW4t4VDASM2sKmGz61rddaJqWxKxNPI0/4+fXUXk2/
sV/69/0u7g8j1ITA94F2ttu3/Z5gYuE9rrOlfW/vdnShbjR610vnoV+dTl+PfB1Q+a+s9VFn/nTe
g6dE/lTK8aMcOuXurbu7QxNePLZudJf8xBpzfWO8q+fWp/Eu3jRpxDFvcBzeNkLnzKzCbAjcXFhQ
4ILuGVj3moQQRUgGslcJaiVSXlw2CDkTOXWi8uHG41zb0/ioqtiVcOFQkvrzGD2rftQMQiNuA6hI
LDEJbzSd8GCyqb1UoduS5bf3Q7D6etz5LS/3sza7w5H/wfy/hCrrzk/PnVxwy6Jw3DmkstiwiOE7
pR6xfPl6rGsz/nmsi5sCzNActMYCVKK5rDyQnPLBknah3fz1QMrVkbCZwPF5dr+7rK4PZ/qTaHUY
H6OQOAzZ79eJHYXKw+LtUZtV/rm/cT8QY/uuXNnA5iECWocHhOlPuFyGNrsb04QbF+XVY0vT6BDE
lE9S//LUUrQuU/sWDBrGq075w0QzBVpRtBKkk4C2RvybmdCE5deT8SHO8dcSfxr2YmfhYNL4mJXS
+Vqt5daLtqpK79ZCQr0JXf0BNcxycMxbyq/XAu/PL3sReDcpkr8Z7dO7uN20yvyuIgSAekF4NBAY
DTeW/OqKf3rJ+c8/nR7wHVnulno/HGWyJ8hqyKcynTeb0q7FIJ/e60Mq7dNAaiWKcMggvhCT0jBE
TeDGcl05CBQdJzxJBFzXRPPiXIr6uByNKPwfzs5jx22ta9P30uMWQFKMg54wB1GicpgIpQoURSWS
YhCvvh/6H/R3/BnHQOMYxrFdVWLYe+0V3iBEZDqOQXep+ToXp+4WYXSvfhF/Lry7v5yoMhi4/w4E
Y1XSJemXoTMx6J8P8Ixjyyh7XrpVaeMF4ipLwbtFyuzhi8tzLO4fztNWFyNXmguhOh/5inn0BCQd
gZ3/1G+r+ClwGnuJFvTpDD0hGZYdidnNNCawSM1xhBU0fg40bNTDw9eepjxF27QKhfk7LG0lkBaC
17jFBvbHCLREFhvmOYFjC/KyX575wwQCGJJDoiscxonYYogHGbD96d3c10zJu+Zu+oNik4UXS/g6
3QdRR7g11jkxlnp8XN938vRHRgCwXyMt4g7OJjpWEoJFX6sLIDyFzecgTHu2xWmOU0IfwSx1q4+S
JhAKTB/q4fhyab0tVRAv83xTTs5oJJjy4RIc16/P/lMTbRoGk4fzksFqW+cYitfZtBELgUgvYKIh
u1+XyfjzPBHedoGrDKB+OHX0uC/W+Ot+t8qLqa71+AP4vXk8qF7qn452ildHZso/OqJOlX9VnOfq
5pPQ0gJe1i2nlfWcQb6AsobLvCWHgvOaIaGy4M/iJ9bX6UaK021+ur3MuX5DWSkHZ58YTzPfisk4
qMLiB6PDdQoHkFpxir+Y1bmvyaqPDtcdUsdIZz08eJR4inie4VxPZ7v2xMljWk6yj/znZZh8SGNj
GPOhhwasx5HJ5Bf/WxN3m0SxxzM8m8zKc2G+YAJBhmYLlJ0ZX1U72aafsUIYdHodfieSNf4UsTt4
WOrdemCa8gwwMAnV/XN7j5pwQd6+GES4mBm7D8w/KrM3R84RwRjZajcqygjNXsHdodkeANHC97Dp
ayKBpjvZ6e2h/cu6goTiiciIFdxWhcyVsmtcjeEuqwnvxVCx32ZJuWugeXVca7a4P95tHYKoagte
+gHdZi57t2ywCzLLaMG7QdtKCltLn6pT3Ne5VzFaxWdv9KUjynZcd589xIolqxrwoxpqcKl79LWQ
JFug3Ojl4S3U/DLIUKExlaUcywtJg3ptj+6T0WQU8RwhZygzVjraCf3X7XRml3SYyZztFhmSqRo8
/dRh8MfTSZ0XrcbgeVIWLMFgcNKBxhcYS9k7hgKs2V/lDHdj+JI3NhEUQNKIJ4JddYTszf847rwt
6iFXDVWrPoy2krWTF+38uOZbYu5lJiwk2hp3Swnw4A7ao0VA8Bh7spa43okcD+FBDu8JyhDTE5ps
8yeNB3OQQRskiqAe3aKCW+n2RyvE/tfUbKxFz4FB8CBddpivjNz75LrSZmMRgTmQUxgG4QrpjlcF
4mSoldpVPNgLtU76gYw9ceL0gEtgq8kg0Uaji+3iHUT/7dw+JI9E4z1HfpaMCtzGRA/BaVQfo1kN
mYKLE2fCtNuzA4e3xar4OM5BueYfvDR0b56oH7JQLFeeq96bV/6KHgij4U4Zrcbo7InLC8x5jH2+
V82gpDoXvCfmUtBAgJgh18HneTUyE2fvAL04Nh6ojZ+yRefWSJPd4zrSLcEzlgxwonP84O6eGGlc
ZyBnbabJ3pBnt9vzN6sJacAhvBoUmpp56FniI3o6MKZmFVZJntTytLP5MUCEShuoyxiXu9UGIyo7
C7N5z7hDtfKwmb0C4Od1uz4OdEDrenbEHa1YHg1lMwJYzJhaa9j3QKRZ2sqiN5/uK7hNFWNYYTwA
pvc/Jdr1DxM9rKI0Jayt+H2uzsc7+efxIe74J+HtoB7Q7NKN4cuL+gTJ61FFlb5v9k9MaS4sl+cg
bviZTkf+LbqdtL3xcHP3Yes7wX55TEdAFm/GDs34WJ/yDS3xepWejJU+vbBNGULPL0GXGD4HDWFa
DxFKtMFxFLa2HO9wBvnp7AVCXEgeYmAxYRE4OHaxnqRw9HnmaBJ5jiPix3iKuxISB50LnJt3KFmn
m/X4FL1i8gkTLaoPwlq1wPB9ocds8yj82svmytM5Jle3SdrNmCf8OuEexQ9hQkfEhBCA1CBaERET
UqfFmevGnleHU7Bg5TLkCDv3mpRJEbZrECfrO75k0FPQZTlPVC/Cj4eu4TVpp5I110PZaanC6rkS
XdycGBxe/WnS+wZuT8jwnK60nxiNvvzeR2PsLkL0aMd0PYIcU6O4s9L4un3DbVoocR9q63wifHbI
tIycxzkUcpxIzSteSNfktUTkpnlZzzH2SV7z9YARCMwMAmzhAumkaciUuhvb77vdCe5zD7FC/yjG
UKZJnT3ainzXU3XuTLnGpvDx/Hp3tnr1ry8ceNn3xMk0Ko+m7gmleVml/gN8rDlwksr4VQVjIVGF
WO39G1S4nGkO5BCzn/X7bnYObpt3Sel73XFYqlNtr0+VAELPoQqxmQFzXlTRJb5b+9YlxaTngBu0
tcFEDUOz3PxCwMJZfyFiuplfLYzJ8Sk7Oti/4TrhjHyczO3yW9ufw5q4lMpuDRD1cA6qHzW8OWVA
s6j6odJHmQRP0XSR+pov+tpp2BYMSQ8ZS3SSb5SlhPikcXVZBI5Oo5CgyIer3m3a2JL3nrfhaDmc
zm+g6tR2Ff++KwMVnruOpOOixFVdNPEzvuyEbzQIeJW5bF4aV2pWEozAIToz56jcObO68cVJRatP
RlEbDshzp/BvJ6G0Cv/qvSMOeH5lsxqZAGQ3NPMoWMpKCerTeU3shuqHWm44DozkGZ8PbTSakITh
QJf2sxRnm59+d2dARCIQXwMIGVGxuOES8vI5bpBh6qf6xMD2mPaXvFeTm2zqCtdGi9ju9i+3QMZ/
cvQ0ny1ZLlFouX1rGscu6cpE9rqn+RLtN55Lu5EP9c9OcSmiqWXrON/9+j4XsxlLDYc3c/xoFEte
CFNIYaOosc9Jj2daQgoQojpK6GzcHOuCeqHlFj6CHEPZx91CwmX18Nu5DNpo0Selqy1h5hnLc/Aa
OrDHuOQMAKmMMN/V1dymQciR1pGD0DaxkyDq9R5qH05L+vUMGA4vBmVRFCxxijKcd5J7ojnGF3DC
xTtp3C+6UF8+ncFwbeyWiiP0TrNqvYfFhsRj1JTJUB7rJnrzNpfNllFT1F2AEXKInD/Fp51FoBpz
+hzdvPeoj45+WSKg9AjEMBAn/eTunmfaQkra5OhKSXeMSpyRWfJr2Rqj5BKMdrgVgqnCyNh8ZBam
fz64f+5s5KQIRXQkQCNHHr4dDAV20lOljDpOcN4YirBns/xsQCiPzLH/8LRFfmj8dJ2iP9qhZglF
zbtMOyRN2/11e4QDvGDY9Fxq0Qu3QI651ln9Sg57DKupsgdgNeoaVzsYu2/2zmV/sTWm5cs74rEM
lckAiSiLK64LnL1AYgy6XxgWFt7Fhsc1Lwrz5d996KXbx66MrhH9av1sGusGkVVSPKfmIzf5QvvE
x9HKDk2Uxql33pQ/KpVEbW0JbssXCfX+dplenuENmXGEZjuWh/6dO9mhCOvFicbcc3ndk91v7668
/irXF4zjUl/6GLRhs7jejz7I9p4mAFc/z80n1Ejz/sU8ObgG5c5YviYoiMyLOfPYryPbmKPUUe1u
/k3qyzoe1kofnS3cIP3h1D2gfcTLqaZM5ofo8f4GzvLc95MX1ozSsIG7T82+nSqKgav9tPWFgd7x
SqdOIsOgWEdrZFmZly+iqAcz3e2ChrTnNdHMTere3KEM0pHtGcyH9UC11QnCPgAJvUFCQ5/oQTbP
w+fsbuP6/tkF10Tz8/ACOT3SVWv0MrPDA/uJuCrMk2GCLD5P0u0NIMrOaEMa7M1eXjxR6okfjC1Q
Dvskr/JvoWjrU/2IWNg9fG+r7e1k7EcTFUXF7GMIcxRw62PCLgejgbyvTpZKnkJZQ37sZ6Hk3JNn
0k9Yd4li8iI701WdoTwAQb3VJ9kQ7nhaQ36f6IHh5JPuR92d/bOv8zSRBmE9sNybVe11/p0qwcnD
3n+Q9qFIFEkreSnPUi9dH7GYYb3iw/kw7wFiUpyETLTQusOJkwqFhoStTisqUBIA+LcBnokTuzUv
4eBEJ2E5deW8EOBQjnZdoP7om2r+WFCi4PxKrbkxvp6kjRWJQn86MVXAZTGNZZugYEpm7pLg2ryH
+4BfuqNrO6tiECTUQvJ0KD2BLUe8suBMB/2MEhMHvUnBtxH2TMIDbZ4F2aTi2c/yieKAGDvhOe+k
0W2qeyUu6eOIk4iMdHCnEnb5KrkRnICaDAFo7FMjIW8jno4BKI+QGNOj6CugX3NdPuIbGV4R4oAS
XNqBszHHnWBLyr8Rsfsix8RdbuS8QPQnR3P9jWwpRUZOPFHmOfAZ07BusRgZLqDOQPQvupnz5e0e
oZxT1g1v2GEFisTTm1k1kO4lSwYMsSAtACKpJDUhVbJuYSubbwKZjgjPGRO+C5f3mlTOiI4BymIk
oGqgT7R1ZbMZzcrtGKE2fmEJju697M185PH0VRQ8VVbc0TPcQS/TcKTg6GJfRl8A6y63gx3QLDuf
FZ+th7Ke0IfOzwOWsn3ZqoHidOgx36fNonNwUZ6895lXu7dJkSGEU1o5Knb0k9wqKMOneY0Ur5pc
F5J9DW8uwsTh2Ks+L2QnQUmtzo22Zk8xsXo6b1a7iVByxE8VkvOGgKKvmFIgbDnMVAMd+Iy9BEEy
u+3UGTRr6+qF+6cDz46EoHRKbDUn8JW3sl1ivibzaSpFzEKN8AOZSm5lp0gei9bVKWNBwDgn/2ym
A7QDKjz2oMk1s2QK5pXA5AqRtYycGnFvaiNiae1xmOG6UwTAKjx52SYNidExQdLpeR2MTRFFmpG0
Rsb0uX0nyE2jAlhaEyRSWaDkAhILE2W6AJmWRP5U5keU6xi3fGkly9+Y9n61PmIzyo9BZYQyd8hx
e5oEB87dJF2jks32SHFULQKUFgKqt+OqW4zWiofPqAl/nXuu9qnGCSt93c/WEZrm25QCBDhNDTl4
DBCZksFHD+oJ1vY2i4wFSfnY2ORis44orc9JvMLu87zKFyiax+mBTKOKh/2CmCaNJPO4usJznzZR
c0q/RxiDBvWaE2inEwTV8OmyaZCrQ+V1UuAs2ziVqxJNC4qHbNOyfguP7MdAlPcR5EmD/rYUkU3Z
0+eP4EI8Q29p9PXz5Nvvfj/X4nGsTjKMTargp9hOt+NYQ/6aY9szDE7w24LKIqYmQGgtBjtH/FaT
1a6ISpoYp/Os3ALnQDZRXqkTNJv2mtNPx3GKQg9U5KkSjbftAm3H6ZVs7n9qxdQ8qUnGU8EEODPH
NqJVVDeNO/LFvUA35NBSXIv+2G98JK5upuiJYRHUq9uqD9NA89bz0h2bTrqiV+Qq4bKlcqetZe4L
egs1utxAZLw7mo3N5swyalg3Rzfl/d7W+svWpqgavJCcTwh/brPSsM6CE41lLU8QwT/0kTtSjTF8
7Kh1dbaFtBp7BD3rHhmH0mGFfnNeEmW7VYe+xppQMkjQDbmoslAc2QSwiKQyhAJkVG5s1qWCgBYJ
F+k9xqapHULDu296p51dHZQHcpehWcDybj/7wdhWjUR0xbVYs9A5k1doKIiH+lOYVbvHpJsLyYOq
cKqg8DH8sFnKDm3tTzUpWUtr3dYnw+6TXGVeBDRDEslUAOdWUT801n5UFLg0W43eiDq3ovk96xZt
IgE6Ec3qExJ+lH8/t8jfIZ1IW+GKFr+cXKOji/RI5Spes4HRE4R7xUknY4hc/3OS4LYg7bbJ8Boh
07m1a3iXxSAlxVJGJg51fhIbZNKP7J+jc51fnedCckV0OGtXcQZ/v3vlvnfXj5ZGyKbbnHkA+g5b
qZBu8hQfvlDEMqnZHHmcLDq0K/zUy2Kdlaa7PP3skIV9UE2bCWRWN4spBs7L+0yMrrM6RssfRfdA
D8hN+aeFHuRrzdEc4cJv/VxNHemraK3vNNaDHontgrHm7DYn6aCOzeaXWR5L5JjIIxBCUGGRvp5v
21hngTEH/ajvVCLy2OrjsZMmY0f5PmNVkwVDnnwGrQK1OGnofFxj1F3yb5VdBGiNY3kcNX7pY7Dl
0QYhFUc0Zxwc6ZCJi1eooTQFrae2P4dsgpzFyz3WUjU2+zkG6NJnMyi6x8fdI1GwJGrIcUX26GWZ
ETIlcr6ZtGOrJCOvZpMhc/pcv3hbaPYTwjoeHS/WF6NbzEMg5n5c7Y7sZCVY+eZOZdXZaA7/6ovD
HpqN3SHgiCfWcFhhO3HcV2s10aad/1zSnQNReBLofC5STsXcGUflDHvs5En6Zu4Ak0je0aOqAbzr
06WhNk8HFuYjZ//0Afwtyvt6/TybTVRZuLUMJOEjjYljUJJuc1+oHA7rp6bxISf6CqFdPw2Pq2r/
xLBh/pmtZftqfryjuxXeTWHJAWF8ZEG6yiejDWNsBHOTNCbOeQRIOtY66FHrui15sIG0H09fIBDj
FRYjLnUU2coxRVuVMVsYqhyBT+uM8jZy/pIN/nGNMI7JYTkbzrZRUG07fv4X3XL6Io4R9hhmzySu
0yDfHZ6uDG6s5VB9z4x4UA648f+1C6UlfsRjX7Rv0AIfh8vMmJZber70CmnV4I3+IFXoEKZZGER2
4ZOD/O7mLWGw2rEKFiIpCJ3WmcppcOp8/euddPNsgnmBVfrv5EoMQZw1J/lSzWHj0DFehOkXOqMY
JvTL43ps+oJ7Ra9yOCZze5/xrJ9RP6146Zho41Dg+3cOIWn5ooandbRPCUbyrGb9eaO4QgaBrZAg
5MfsP9bNhEfsyfZtct4MR4kRc9N+j93PJXxZhlfbsk24MjSTncdzT6QAc0NLcmVAI+pyFNcTyX6g
MLDV9s8HkV0Iv+7xOVa5CGCeIkK4njxrnI/LoVq+4rGVFPbDMJ8/6O/xclJeRverKpSjI4G0CJ4b
1H8V7z0DDH3kYOTQjwHfntSLl61Bsh8nR78gSOIajjxhFd2W7bbYGqvRl0I6p1ADWxp2Lk5nTeju
MZ8Y2WsUGEmb6BqwVBB3Co+f2HiToOfbKmzn6rp00xcZOx164vlzrSW3U7bVJvr0Ht+WVY4NgzbX
zfFcpgjoVds41Lveyyat+7aJ4hhjGPPalZZ5AGbGuXr56e41CMIGyALNpPko0lY0S9BDxJLcCGhL
jjxt8l6IichoZipjljGiBkMW2UV446dBx5iq+td50lulyRDl6IzcJwMHcrlnfAkNlPPAvX/hQ49P
BT3aibjU1zQyQdNt02W+vB/KQ77rN51TuxU0EAtUSL3Hd7JEp+XigyMfjrT7hxg2qF+byKFzD7ij
+h+lkwMHIaSTcAHK/yzZcxm1UI0EpXTxjKk+CgR6Bi1v7jZ76MCM7Yxy38Ojg1Z0Dp+TUxQ7H5se
ZHgjMGeD6CRf0J6M1rrgUeANjYhyqALs3h85OLa6zynQWf/mmv+z3fPJcTmep2z6I7l/TTGFNGZJ
xDWmafhc9qfb+uVvi4BhkM1KsUcYyF83gv3YjzjqeeNUDcPue7vtRGQhYLKbDJZKRxYc8kEWrpuf
r6stz0Yx+FpTGRzLP6rJ3cnccTvMFvOTPkXeiepHcodVWm+P0yULZ1q7JJL+oM0+5kQ+GUOmXdfm
9YS55ZqzpzDr7ZOWjMrZXZxE8s+FgZEVANjc0lpTX6jTepst39uzatFhTAe9r2D0Zaze5sN9eiiQ
S8ue9rN6GLMyWl/gZkQ3lRxmbEj6XDwtkadU9PJCv6PXOqJKRw4nRsS+X+4oHzFbMnxUxyiwaYpJ
MR/n8yUUnr88dIrZy4KvNit/xmeSb45yq/Kzk7owAhbhgBN7nS3h0/AwmPHvMX0+nr2l3djwpfO8
sXxuZMZGWIYDLRYQd4tk990cJOk8gc1QejlmK90w63rOX+uSnvR2zasAQE7xapFVGCGy3JHxfZ2f
QxDJiUDFJdrG6Zl0dmudEYQE61yu9ROid8njS+EQ/hpxwFTCtKdfcqbmHq/G7bou523qabnfPADS
vF39sddxEJq+gOnhb3N1AbaUlfs6Tu8isiMjpxGCFNReayuiJ10oQjRbeMzq2gMrJx9j+TE7X8PR
A2CUnxle94iKUThO4zGymbR181CSnaMxMx7TI4da5aKqWtIquQ31mIRggUVPrtod/XovMJ2elXUa
FCooV35KCrAbwP8mv8+k3C209VHzGtp8dNuGE+64h3RAf51jWGVUGmf0MJgFhLmnr0YQG+i1GCTU
UNeo2Mql9JhQc49P1fwdPzwi82g6tARJAevPy9vpFh6Z/zSd3w60x/MwUC+2sq2nz6/zvgneMYl5
pEW5Q/dU6qh2hACudzjEAXFRu+mq/eR37zuL6VLNaeczCBQC5XCrCeO6zVTBe0WalQavn+vmSXsq
/aa3frjsrjRPXkR1gGecpIWL4x8Sy5CbOY0dlT2nbF5ezpGA3zLJBd23fea+DvrpOb8c0Jot6AEk
ysqY6IvLd441Fx3GebqrV838EqJCa42iyjcS1tzzUC/PdE8o9kgtSE96q8uDvHffNGaqQP4UW/up
uK+3Ceqt2sn2yKq+C6/bdojDR5qzF8xsSXSjMnv5oAZM3H2IDLfZ0JosvRQBK8OvzeXRfDmiTGm0
OGQMBBmL+FQg1PWIKc3R3gPz4yBXMzMUKhQ1SD3OhSkPxxnH1813BnP/4g7IRZRmvaHTMBwMbfQk
h8gz8xYYHkM4QAyPn2tAv8TmoPq5uS9POKUzBhH265PCSIKlYJU/nKMMRFjZCUCDkAhEqZg86d1F
qN57wOupYSFrmVWwvzM0W8nmR0baMLJJtjnthkOE3RbfYwaFuD9hKMMrCEle108/BzJOB8kZJ2ez
DoaSgAa+NQo51HWzW1ezdGwDHTT7xZWrplY1X9a6+xXTRxQjN/OrZoZ6sY3gGRczTr3y0HnC5GGz
y/cCx/VCIBog3G73KTWZFKRrlhYHkOyX8Z3jYs/JZxkmbVpzM95f16wEaUGIa/ZHuLz0GogwHuHy
gdhMUvs62RMAW1qr8pQMTkVvfd1uo6PDNHOIHfmMoYvXtpN8WyNS8SuaEP8qjps4O71oSksh3iu0
3VlhNIYe0GPQg5QQhqWPTMpbsBupfbEoEKO37lZbZV8rh1YNJX2FYi6DquDRuIaSjKhA0hAdlgs2
qnXyM2qtXPbfDWvX0pn+t75YY8drVbr5uLhv6q2RZSj2RbXF8a7r543hyLTYUIkD/0AdIVkps/qc
2PBZN9PrYZwD+YB/4gilV8F9UWOhsp5MNpTlDXJV6zey2aVBKTPfmVeGK1fWq40rhAzvcMfsy3f7
dJhxgAq5sNNRs2nDsmUc5CJIh3DaSJrWwNXasDv6z5H5qN0yi25Hi5x46GVe48wlrYMyuC+2zb6d
Xye5KSw0ov3hZvaf8rwXTVFwOWaY/N/eCyiF5cV5PdbXxsmY8z+BkNR4k4E+hQBD4+qFZJmJjmMO
t2b7ijsv/6JbasMVMZ9kBxw2JHCX+BKPg4Ke7TMQPGUFlKUZLtduMM74TmfSqWADc7fCCcT5Cqp5
NKSBnJZz8EtWG/HC799KUuHsGN9+lBnYvH6nLQ3/tuWuUEfE1g5/OxzENKbBNucqo3CnmZOZIc3P
cZsoQf/VhjQMWRYBvVxqVkyc3GvMSXOeG0nl33f9kvmz6Mj6qt2+t1AYhMkNTPJPtqR5rewLWLWG
2XoiLqhMZWdizf5CJbu4rFrdTZeC/w7YaGhP97MHQJ7Rnp4uJzOb1x8F5xg/BFgVzTCtj+HuJGVc
QJmQZ0POzFSVjVD56XaEeRoih8M1ydDXXDm6e6Ss6wq+sTQF/nDsTV5xdpKnVw8KICEmP9Fz/wus
7A94vLEqA1gWtDEEkd8hkY+HJjeCBKu0rsnrOPTOxQ59QgtbE+iK7wetVQSShPJmCRj7AH+tJYmB
/wcq1Eo/71PG58+/o+nEX8IVv6ETuS5FFlSuTBOl33BnrSz1t0w1uigCHGLS/LLBlMWauWvs3U4x
Y9rYJhZFNLDpaDPjN2fiAOgEecQsXaKNDkTDPPAmhv9m8cwwZ4cdPwuoJ3/PL36WMnzJ6egdztZp
Fqxmh5kbfHved1LZXuIldzNhWkoFhcygtZVXSWN6Z/ubv8Sd1PpU7aeP3igH52Q/XYdrxNjD/X56
Jg03p8KENiYCuQifWlOKZMmkScYKKc1wj8JBZv/w+9mcz+c/803t7Db2Fym9taQimS+X9l9e8gDl
/O1hIoemKfJYFDVg3L8xVi5Kmd2B+maTZ4euOP1guMYFHUYFOmuBPiKkgu5Ggdxyp+fVvScnlg5N
f1lnIND+/VqMAeD5X9diiAiDDGriqMv9E1B4UbP7+XFWBjLUbleYgQteqTNXJ/waf2LFPQByYIgl
WAeguYIF+GJTMZmcROoaJMZn4QBXO9vjgt314F27smMuYKyClqU+Lz71l7XdMo3wNMsjbwXMS51i
Xt0FfYzt9SdxPpzlm2Jxnupk30bgry2HcnRSTfap9Q7a1cWkRPD/Ap+X/4AORQpo0DSHM6RCXPrn
TRc9tsuXoqhnL5w4xU16CdIt3hfiZd3+SHnJHpqKfaTQHu+8hzrpj9FdOdSPj+t4bXST9yvWIVcb
Mx3biWL7rsJmPNPe8aWYiP2uQXrQ8FugkO1PVx/aO+y+5M7fj+YXalZtdmQGLQav3Ltozr+/zF9a
CL+9zH/c12/MGzlt8ktxx8sb003uIpQ9dzZbdSZtgta9vs0PxfoL42T8h7X8nx+p/vaRxaN9ptqg
OAaoB63G0j/XpCDgH3YHwXHBcJ/d7282K9XKYfu4YkL5NDHXZGT1UX+F1tPy/z92F5ImgoJA/lgV
scr47eU+xEqV01bCGGSQ9cp9+eM9bb0RVsBkAPSTIZ9IfyMV/sl1chBSGfDiOiBcYVhynx+L7J5W
/+d/if/bSO/Q6K91N6lAvWl2x5Rm1SA6SEYCuGV7lg81VX0VGm+HVBsoN8kWLIry+BemgPgnhLAh
C4YgyIqm6r9fSCHmuZIrKl6IwhR6+EgNr2B6idbQIuoyygUAAJe/eRT9CQ1tKDpg/THIZPV3sbu7
0Ka3dKR3ESaEZ6B/jwPo7gblcWRr0NZUwe8iHI0Uxb8v+D9tZBhmmqDoOuxRNGT++dR1/fxoihvR
C5DGRjNHs4Nou4v71qOBHeyOOAfMjsFC/8osD17MxJLMEOubyTS1rCU2nA62G/P54y/b8A8gd/iQ
SJhCPMIjcPxbdFER725Ug/AudLPsur3iXUi5rzC6Pqp/wdP/adkpsC9xrhcIZ6ryG6C+epwfJQJN
l4mYTUZlbBio9b2VT/lCNVXd3PTYhS8GOukNm3XUaNG7dV+UvFk9VZR9Wm7rSrbPl+avTMc/RFiF
yEqqYuADp+m/HSuVocEaHp07WFTWWYRFLw2LArVznNmul10tbY61hwiOeN1oELAlUuF/Xxp/fDIi
jFRR5Jgd/9c+qKDPS8cL7LOy3Y6PH2IFS2c9fsKvdktgXKg+cB3Z+OkhL9jhEFeEGLWa41ZAqgGn
dggQ/35Bv07134IzV6NAdRlrWHVqv536fV8ez6pUDkLT2VRxrzomlSZO1a9TuX1uU0rHS/Rak9Zf
06DfD+frXy5gCMX/dQF4w4qCiIvnf62V+lI+uvYtX9ADlEPCQtCGIMpoqdR4wQ04OrDWQcEIB2CT
M3Zu7igo/hKd/qRJqI4NWdQVjTQSAsU/N2xvtOdudDaAVDSIMd8udqOoTq027rthsmgwGn9fzZo5
sgw+9UyDY1SE11oLYPW7yG4NSgrI6+K+aJf0Wm+JhqJAK9EV1MA3d3uRsUGez/OinhSv5i/7evyH
Rf2fFy/+tqjvhdbj+SjCuotjsCAZMKug9jjjHuvU9DLLdPaGNyXfXPtzbYUH1JaLM/2/BD3pb5fx
W3wZIZI8vhk9BC0jyWnoQNrpb7pVgaavR9XpmI+8Nx26m1DbXfd17zt73I0QL5hmTCEetshU8lqf
Rmq+ztpmUagYhT7mSo/rgH4L/n3NicO1/L7mZEEUeN0SB+PvfDkZofvqrudCPGgj0VELBuP6OxAh
yYaE/LcV/odkRP3PT/udzYSgsajkvCAkMIbSJMYiZ8b7WXiFbULI3U8/wp+rNd/8+13+IeAjVy0a
ujgIXSq/s02FqsiFouy76KJ7g4yN2nmDrgmko7/qMeh/vMWxIlM4EE0MbVgc/5FnoPM5flfo1YPh
z6ZPbM9eiLGMrHGURvgegPpbHcOOCfB4cvOB0jGdiG5zgDQIX/QB0hvoaIOTmLw3ii8BnQMbJMSZ
ZraAyLZyctnemJ4P+ypkLDS5JY9kcFGtK8zRb6s0s8sFJ4mR0O4I9bke666x+YWqmAAxC7TCFMA3
JNdpDnA3qAPdv0kOplfHRTa7H559+AwfM3rs639//r823n+tsv94KMND+4+HYjy7bNRDLY7ut9md
+asUa4onKtTxhRyOVFfHxkI901j6a9r3h2yLV///XsdvK+5xP8tPBQ3M+DCOzi7yLvi159hP/o0H
qw8/6L9ukYyOpJbzlP30z1vMbl0zwscRFB5+ejBCYFvYwmYw/ZNo+L1Bdg7FNHTUQkAegkK85i83
BQ2+FuQwFgP0nK6TkT+etWHjqt4A7jp903P2lOlLmGpNFj1BQfXhZXOcjeYyd9Iw7enQx0MrhVlv
a99DpjJz2mp0kIEm+wgb33FTv9lnRh/IuDAYHr5wMIEHXMPg7S9v+Q8kWOyOUZgm2xEVVfs97hlS
WUjIfU5SiokrCOQjJA4A4AUjTcN5Ru/PfMK487pol83A0Pn3j/9j2EWjkKOTs1tThN+ivyg9R6Pm
kkmRQSL1ErpBPWbSqMLAyZWKYodjzUMG70B6j/AzlP9NrnuDwE6f/RRytnvlU7FaC4Ue1EgICW2Z
CGf5/5J2nj2Na/++f0WW3MvTOJ0ECBBm4IkFA3Hv3a/+fsy59xwwUaLzv9pbQlszm2Uvr/Ir33LD
hWMHbbO6/LBnz10Nd2oqOaJFlWGSBBliG2VS6Cn7doSChpgsjIDA8h/yBirl7Ts6a9cO3zM5gK7J
KlbkOKQiODwZsm7SKpB7jDQsmD/3EmgeoBp7KDD5XriNd/C1d8FavxFvAnXm3Dav8aNze22bnDuJ
NYXIk0+EjIw2yUYTJ+iUXkSuRgH3DLTkVp5bV97zy+p1uhM1ldzS1LFgM7TJYYP1lah2pUgUMP/r
rDjyunldwmF5l2ZFAug7tbNk9nTnPbqz+8/FDJBggSbdXKQbQM7xWKxEcBCzLdZlze1xvf4P7iJN
NYl3UX02JXkyA2mU4F5rkVlSVd5ijgO2Yt7dX15d5zaiBruWGFI1VFObfOkYERbUGluklHGFizB/
Qn1DakjBgJSa8q0WXLHlU84dfrCGeS98sCRiiZ+Hn1aLQdqqFWbbwe4veLUeboj12Nvp856E7+7u
4UkVZp+rcrnT/9ZIT9kvw0nZOjPyPPAb9vxw+f3PrTJd54EIYUn01HF+vl03nVelVRh9STw3G8uW
/9JMti8Pce6a16lP6SwzkvnpZnL0YCgquZRuEHqDfS47+6uz+hV7TReygVW4pY6RuC5OFnJXukPe
u117Yyn/LDAERmJ3hQIcn764LB/NFhiLeC+IqbcKNXEWNzF6Ww+Fldp9Hq0R/V02mHE4zkMiv1Vw
cHLDpLUurPtRR5BmCfnVaEnfEdWrargaVdF0BdJbJ7zyrdeBDtyvtl0LXJdU7CKB8nxdvaSlsBAl
AMQm/kR/asw4udRTyitXzvNzCSKHI7roJIkGx9VkUdUc5r2T+ANmI7T2EKjplOc8t4OmwFV4q5Tg
lBBL1IgZKLP7UbqsdBNNx0OV05OV0AwJaPw1zpXHks8trv95LEOcpIla1JhKUyLh0hDBdbt21Wyy
l5EyMuLvjD3QSWH8cefdWgdgOzdYvaNbCrNV5zS1rlibnz3sTIppo/rql5rtz6Xu17Ua1LUg7Nxb
SInhQxLbXr0N7h0Yi4Rbd/E235a3o/1usxOx33vCcazeJ3fDn9HEMLvpttFtvcnxiL+VTXoXtEXL
J+UNe567/DFTuA3GR7+8d6Rzx4VJNYpVqmqSPM3TFC/3Q18PcCqi/jfKuJofI/LxKQGQCAQAoWgX
LocoXtmzZ4dF9RsdY+p/VH9+zlUhO3KrjOIGQz9W3lB0yqTr2/ZsHcGk2IZqs2YosjU54UWkORo9
M6UbjA+9QNwWHkwfEBONQUsKUZ2yKdeOpCMK+FHQ0TJZ022Gz5sXLkL1bRTgUpN/UmDMxm6Rhw7o
5dk/t34t/IlNcnxZN6ZljlQQ1DQyKvFmUBYixlbtvq1pye6TcHF5oF8xjiSaFp8ZN2QkfjTl68+/
HcO5bOAuWEvBrhcPTgD5INla7affbnG10spTkMB7tGt5WDjS8fLQv2QYvoYmAKCwhUwIJd+fn9qK
hsjXiizceQ1UY02eSc3KAY4b6J+e06MneBz5Ot6zIB0H1d3lCeyqingEVryyNUGqlYAjUqjr5mPq
gDUIMUfpV1H5qiFx0kYHyQDX1Xj4yn3Q6bz88OfnjYnTDMuQ5V+SbbWmJ27UNvidBRC53zSfJ917
FINE2s+NbZkZFnD73nst29PlocfA4PuNM04btWlTQfRlrM2PO+jbF6NmX+qN1EU7qD2NGc8Rq0Iv
YjW6kAGvcl917fXygNMt+V8DqjJRu2ygGDuJVFS5j4XAEeJdK62ckFR026D92VxxEvkya/v9Xv89
zFSeRyp8te8prd16GMvP2ltj3dzlh+IRxmi97485NJpgWR+sP5aIxdhXR4C+e2on5gwrUBgKXJPC
LXWcBpZUuwFPBMGKdgGN79vkHbKKjC7le/vSHSC+hTPXnxmv7b+Uvv5z8Zw8kxECF39rd8lt9SbD
IzhVb81b/JE8KM/FVjpGB8AHwIRIxkcEBgodxofyAlpXUkDCax/aB5B4imf3VJBwga/amfYB/NEx
loAI+DtopRbCrEanWJy5HKQPykf8LiM5cPlj/fIBnHytL9Xnb8vDkvq0QAcy2HXVihweM1GhXiE5
PHSftbI3WSxVsq1QPzb7fCaa0Pyh/gVCfuUE+9VC+XoOjcIxrQXuj+nnlPs+SmLZiXaZdRfCMVJJ
bWnrdMpeBjxfPTr63pHfLr/89Nicjjm5PKJCkrXaGUjSzVVSHHLoAxAn1E/BvdYyGMO6n4t17EoQ
9Iy3IxWFydnVBUYfi4WX7iTFlmSowXNlNxQrE6qIvnWhPX8gCkf72cnQcr7p+yv50+8tOQ5vaSIo
Bwrz0qSAVSvxwNHph7tc2nNii83eao99WVyJo34fNQzDIDQgqHUT5P48ahK3Nv2uSiDlcYpCbHOE
ds5YOvI3praMHQxRrpwCv7/gOKIhW5YlagqJys8Rdd8VM7MYD7fQnRVYDAbP3EWGcH/9E06rTogO
/Rhqco5KZdRVns9GCRFwTPbIcXPRJO0xzbdUx1vwwvXz5eV5dtF8e7nx5b9tTSUS8AhWi3j31UcB
huzvfbRsLg/yK3D7ei9ydwVJMAxUpqJKQSHnruU38a4U7tPwjwys9DSIj2A6abt7mjKT8tXgHvr6
pDubVK/stzb7j7bHt2eYLJxY1bMyb4UIMd5Fv8Jmrz8NNzGqxOGCxZNEGOHOy8dHjGI/Lr/92RX7
PwNPT51haITEkTxYtNWq2oXuIRPmoMy/zrv38lp/7Oxq/Tba5LzRarMMhj7mg1Z2rRzMwLdra6N0
+/9wRsmUVbpwoo6718+1E2UBWY5CjzJO7yXzoXAs7HRNW6HNpvrv4E21/iXztqDZdEqNOaR1iorK
cCXsOTu9lqRrFgVbg/F+PoVYdmblysa4Z1YtOlkSUNf6mea0KB9TlUPoym32laJPz1kZJU6LDjB1
+imyRlX7TkyqYJQHn3WP9UH4oz6DjlRf8zfrjwrOlO7fC2rH+nPwUrwEf9tX72/5ipRhp75BRqY5
6H8qMHQfwA6/Qg55hYIivsDdePKe/Zfyo4MD0rxmrwDDo8/os4Lt/Np8muJsyGctSPrH+n78I/4D
jOqn/Ed9BzKc5TMgwSeAwK/BQn5N3y+v4TOxJZga9JsVTZY1tHgn31qK0h6XUsPfdcWCy7tSYA/u
O/Q6sCYl+uq7BF/yVWbtOv2at+25I+r70JMVXQeGXvVKk+7KIcZ0dq4qVN6Ef5dfcFr6Gk+o74PI
P1eRW6Rq2zQE/n55apFaDjdJspK1VQxt8RqcRx5/2a8VhOeJwX2J2uQ0HooEv1ASJQ13CWKb5nBA
VQ7VWCfaEg3J3pbIyEcxe2QZNHsiIyU+SS7o5OyzgvlkZvuxHlccSSdMYORX5uHcFUTqoJpgxhB5
VScXQlHnbmmpwnAwj97GvWWNS/m+NBG38PBBRyi8A9zt7fNw40ugIOaev/SIhj+Rrw8hR8NA0wKb
qlKd/OuPCqIEL4ozi7DI4CIDOvxPOPr9UlU/w2oNtSpfnlAwqv7KNlrCwrqW7GrV/3PFe5DjabmJ
nFvnLwKvb7pzIwSrbtUXewHyym06b46jsNFSk9YdHjwt6E9ony848BRoDmPWO1O6FVjO7qW0rvRp
v26rH59vFKWmEkDqgWYfNYGfa0XOY6sd+ibcheohRSYjfDMDb9MP3dGREevWHUzrAZ0aK6s4lEO4
l+hzq8hnsFWk7kMBIGQZYNnR8PAk5P6s4bFCzK60QhzDHuF4rwUDvLUJq8TbeviDAx1QBoswlf/B
X6TSQWi2fpysSUVLA9Yhv6ik1ZeHKHnoODoLR6tRHkBnEAPm8xgleVN+rdBt6BEKCT/RXXY4JPkh
Z+oc6ytB3Tc+lDr9tfCLnWIA/isOcTrMZO8tNTbZAFVFetP0G/deG47eq6Nbq7ZEjC0BVZ8W3jGJ
nM9UdhY1qKgMcmYb5ksv5pKN37PIwAYU9Xc/XYnN6Tqw9tfGnXyMyemAI0aqdxGwKIQu8UdijvX2
4LonFUyrVccjLS/SfLuP8MYAq+IxcxZWEu9Jpdmtaq20+O3yDvp9VH49ERUcSkUKBfvJ8ug5P3v8
fGFnlgvKBzUkqM6M1oaBb8uyVm2oHV0QoJn4WSrHK2OPb/traQIbouz71ZmfBOFBPqS+7g7wFbIe
l5V7BeEpjCfCrQZZwHHCGY3rBn5tYl7rmP6qKErja38benIPl6KbprXUBrsKPQMFvj/x3qykV1u5
f1TlLqJaWCizXkH4X3lKh6ek0pdVhaQAhdi2eVTMcKlEn93cEGheOv6G9a+ZyyE07TRGfsc17DJ6
k6nAuSgehtZtqEA5NP6k9Z8UlbtyzLdNwKbYziaQBjoYFhrKfFy7RSj/B4LB//W6BtkWBXYQgpNQ
3WybSgwtDgGFulDRQl72bTZSwpKz1NF+tm8oCATl1slWlz/yrwiPW4NGDGVCFVgersg/j5+gcou8
aksyStr+xJJgWfOQIMLWjcPlkb4KqpPl9GOoyXLy3EaXSkH5SrboIGD9Q1FpkCj3z6Vq50KjhRdz
rdCofeVwP4blMiamxPJZFlXwJZM93cliU7JK5HvQjYI7N+6Q84v+hfsSknc2p/MYaRs3fQ8BQdT6
EqPMGRheHTgkZZY0X4YHd2GUqDn5NZTUWIHJYpsw0JbebSEeQtTphVXrrA2WZvandNdoxldoj7q7
QlvhNkQP+uCH6Dbpu12D8A2iITAVwXYukQATj8JCz1jG99GfGBKzW7468+ImC9CQgj1z16Gk6K2t
wE5GxiiR3YDo4Tr+1FFUYVssxXCNIESC6iJ0COmv5yLSCccxF+zRkHEB/VEf3kFih8IiQ4kONsS6
5Tl3A5Ko2c0o2hMf3WNqQiMbfzfoKP1JH/6KENgoKyJ0I9k1HN4Cg5YBOOCxMHDAcl8G9c4PVtk7
7C/UL/+i2CGNPA7uW8N/xsLWFiGlOuVtTjdz2PX9e9LalI3ocOL6vBs5sTeCfqDnjTFaPRfbGYR+
mb5ALC3ZpyhfYsPTIVwrMqXAvWZ9cON70APatYfeD0oZ7/FKWXGtidED1iuEwYOxRZRdkBapsYOn
7sLtAF3BJ5yJwtoT54TSRyO2kw8djvB7qt7ia66thbV4K/grNDpNJKmgLND7xmjIrldmRUegvG1b
1DuPtX/nqCsPuaZ6gYL3I2oiCzXdVX+cuVLdJtHfnPg847RIEK0iE9x1x+QVk/AuuM9eRTBooOaM
ZY97Ay7X+TKhYpLODcSsJT7My8E0Zoa0lOAJdTN1rd/BgIO/3gVPXfjEB4AnjjJC1tz16joox6Y4
qtaNMUeubYcKQmvgTd/aSvkY0lIGtyUuau3exyQbdTFzkTnzcim9dtZCO6UbY99/qPVa0LbtQ/6l
BPmsGZuObg2Ms7/JX6l+otYnLOpPBn7oA7p5c721s7Gyh5qHoByDUT9CfsIGXtq+SHb7FC8z6zn2
X7yD/1dCBLNYKKj/uKTBG/Euk7Z0EESck3IYoGhu1u5Wy+ZWtpZE5GA7TL7qZ81B2GvWQTidSf4i
R+0SuhaNwXLd+Peu8kpybaLoaH3o8Q1ZmaYuRG9Pz81A3t23XXNeUUUZ7LgnOJkpNCuMeYnS4tJ8
rBYiHjjdnbVIRpbYxnM6O6xLO8SJB7CDz/mfqajouf/qFEGAP7qw9NJ/evyiptCIRwYdfjxztfyb
EG8FOQy8Bn+s2EK3oPzrBg/yznHmWooFFWSutFwSJ8rSQlBZYxlsjOA5hua3NwuUj2/9Rpj1xkwS
6ICu4wo5ZkhqEfNFOyw7Qlvu0je4e3K2yJKH9iZq16lw4zyYSFmA2woIhfJjSbDXsNa8WqXF+FiW
dukwVf+qdNcCFbC3Mke491FVd7IbLXxCtpSoPt2mKRrafy3Tm6XKXdFstA9uSRElFZmDpAmg9Cmr
XjxW6aGwyFfQL1bvc3WV5K/lTYPRp//cEwcbHs0gzaYV1MH5rw32rgqCX0HpTkB65Uatl6fgmP9p
1y0rDXHnFNWcrlvBASthShofroQQpX/fDY0dBTceaeu641H5rS9+/yCU88v3zbkS4hhVc5tqGirt
k5vNDFotCdQw3hUW/mrkl/i4u1DunM/L4/xqtY3ZHq5jsmzpZF+KPrnXSL3CzB0yfZ/6fwSL8pO3
NIaFosNiQ6im3cThsv/Q/ZPFN8CLTDn6mNR6JzFbqeHfOv0IEQy+/Ehft/b0zgMDgVcrbUZd+Qqv
vhXiulr1o0Cv0qdnC8yJO3uKls78X7U4hnfOw38ylk4N/Ks/bk5LJnWcFnXoq4DH4MSMBVTZxyTM
sD1aWRWM1whuq4y/1wA5rTvk0kFiIV1+hl9BDF+AJh+mB7i+i5Iq/wxiuPuFrBoI241qS5Cctoeh
f00hy/pXCpy/Y5jJSJNFFWZKl1FBSJ+a5fv+/VNDpQepSu3K0j0bs3x/ocmSsgbgJHFQx7sUbi51
zQj6cUtLJx4WISde24d7lR5gGAo3ebGvB+vGMKniNKldcIlXRs+FQM0o/6M1m8tTfa5A9v3JJoG5
3oexWgR5zN3z5ngnHcRYrYgLtd2qxkc/mtLBBL885K+kDGwaDi2aaoHrk0xzMud65A1KmWXoYcUQ
luzePaFGI5YHuqPQbC+PdebQGHu1ogKE0jJ/VSGtDGBwOdAKjCWynBV1Bqk7itqVJoB2ZsEqCuU+
Kn8Ku3MKeC78tJWjXKF39LfRFj463nd6b+9dmsIP0s4tbnsEchaoHXWPXY+LySJ6H3WMR8iSnc3E
+Us24983+jLrWwns2Esx/kd79/g4EhRPp+eTtzhl+x7qKtugHObDy+V5OrcRFEOh6DR2TUkQJ/2h
sHOGJhX8YJdnNlfZHgtqST42qMb5xyY9ec1rVKFF410pvJ9ZftCngJlQoQU+MC0oiVGlDH2kpiiI
j2zR/AgGOUYi7Mrbjftrcn4yDAQMWeNks6Z+ZZZRlIaI8yRIUdj31qlOT4apbClq+EhzCA4u5uK+
FC3k7ffUE/GtX13tFP2eYlhBIAcggNKCN3V9XETfDnHPaslpDDMeq6RqfbQqWLLDa4ziQ0Pyjwdt
sREHzBrbK6vz136jp4ldxTi7BgjaL+zRt3HFwjJcJ65osH5VZ33SCE5Uqjju8EmZ8PJUnxkMbBVu
fsw0fhVfbIpvg3Vtp7VSmgM6BhhZEIMTs1Kd5v7oMN26ZhP9u1gq0e77Ntzk+FIaXYk0ScXLvLXB
CEIlXi5nD8ZitZvtnNni8XSzvvx+ypkiyo8RxxPn2wuWbgiRtFPiXd8BNKXpp3hvRYz0gdajvCrc
m1ppD2U+D9GodwnZ4NrOkkLeII+fAD6ifIuJkVAgZR/cVg5KhWMYFZX52hvCN0GqnqP40QUIForF
DjwIC/LZqK8c+mc/EkAd6IJjn0KfzFpfe04Ittzf0bCkG0ufi8JyNrxipHm1EfRrh49f6NtYk/mq
M6mphwy/VHqIYZvZlcbr+vuuSOYRRUA049UrZ/5XM/nHbp8MOdloeVnmelrRjhgjGD2mrmUh/0Hz
kJKrP2CNKt+bOcJ86VbvrLmX31deW8zoT14JY34xcykDaSLUq9FWiLmeHjtu6UsApBVvl+HenZAg
ollj3Dt03aLuQ4Ix7ZSveTDjSvKH1m6SgWd6EMS/EaCHJrkS2P3CGE6fZvxS31ZuXmqemQU5pN39
a0etYHn38PCpPDwsZvb25M5PuEjOto+PHx+Xd8xvYMXPWfj682/jirWTQW9gtdH771NKnvs6Nmyz
WylkvWU9t5iEaw5Hyq8bmUGJ3cGk69z7nHs/X1ZpO69OG6d/stZ5MZv/3S9RZ9x8Pqy40tCZCe0n
Z/5pzu91f/4vnwvH3U7ZLrbrj4+D59+2hX15Ds5tOFAC3HO0TWgPjH/+bQqayHcbLYyjnVi+4cPo
hcmmdD4F9SlvSUiv4Z9+Q2omRcDJnitFeaib0KMJWQvcZXu5nnvSQ0hspxdomSB3rVtHmkR9CHk7
VmZGuxiXnJmbi8vvfW7zS3Re4S1R/gVw/PO9vaAOyrZO87ssODpg3B4MhGBxNJapAeEzdWWWz35z
wIfgMLh4MCf9OVoRiLnlBjIkfPRSpb2k7cFhdOkKl97Lr/U7RRxXFw06PiWRpTJFfcQV8OJGN3vC
lhuundc7lJw3lBdWi0U2A99/LX45t36ILMUxI8JuddpUkqSmsGKTvr3gLIFuK8Wmo8tycvAV+uR8
Q7BUOnQxVU39OCBDV+H0aQNlro3l5Rc/e7R+f5BJ8dWMnTIa8izY0eYlL6x19SZXbx3UzRK6cRma
gsI93XUFdxzBOwlIBV5+gHHBTI92zPCo+9JjA/45BnrfNlI8pI7FfRaON5fa7WmB0rdp3NP/3yiT
wyPrIpClFf1eC7FK7nEAKAmihVfvxvH3XHqbyfawVG6pTONtTPxu8hXu8ldRiuD6rwwyuQ2d0HU9
1QqicVek3kF1KdjSKRzSdNNRLVecPQxRy8dAR1558VvmvpnFZ59Vs5YKpIBPrVbQh2mfMyDFNdY0
A8YYqBORiyemtfQjXL2w8W4o/MtElrGS3hIR4VUY5+x5aeujvYSjtZ0+6C1i/vKB4z5MjHmbk/pE
sKbkkwutYqahsUyXRC4f2vyzpm489kzymiAKh+8iQ9lvQJsvLO9jMdmqYoOv8CGSYK+l9TwsC7sd
1IMK1TVsMZ99b17iFvHrrQLZKovVpamWc0+7y4QnEsFgr0ZIG7aUK8VnMytvYKDMNInXY1jFR+kn
FJ7cAIUiesQp5l5S12+6CpBcied8LMzCHmun7K1Tsc+T/ilJdxujsqQiL9iE4K7lT0fCSiX8FATM
fd3TwOuRnWzhR4aDe98Y0sJ39nxtwFuliThfP8sMb2sEGhAOO0rWpeSOuJwx/R6tv6m6KGJPGwNd
rvro+ohlxvV9TBih5fGDAbXTGz6tIt0iFjTQOAs7pLcATHq8lhXHK8ZQLYdzX5+X7b0KFa1p5+Fw
HwrlUhn20oryxDzO1lkqbnjVWTK8j880wrejFPWAeCHfQNyXksHm2F12Uf3QDwG26oeEaMqi++ya
pwBgWNJb0FK9faQhtNeY9wN5hpugfK91u0J9sZjqsabR93x+HRuZKsF0TcrWUUh5ONNtn8EdpCoK
C0c5tT65j2pW34tl8uqr/pUz/Cu1vLT5Jncyi9evhxr5FscyV44pLkMZmaJCWbJ8axVtTu1W9OTn
UoqXoCUpJMyFdNMW0GwN2i+uupBLZZ2j0mQk0W1at/9EOm6KY97nIlIn5TasQLzc5v2yaVG9F6X7
3EGCSv5TicZO9m51d0X5DBPcITDstMPhSokfREfctTSk89TZiG64yir0yjLUJqvuaaAUfPmY+11W
5Br7fppOIsIkbXy569Vkl/3D8ENykLuiF2YHd9G7ynMjYYs2XGfX1ZVT/FwXnIGBTI44Kbidk4PP
zeqkNuOIGmMEvq6b53001/sXlkuC7qCHzLyI8DpNHXX4zK/2wc8fu/8z+uREdLveREsgprxI2E84
RvLTOUfatHx5Tsiyfh3hEQBmF1V19Dj/yYu6/Hhl8s8lkqNYjYZjtqXImvzzKpM8P5OF2CA5oEaU
vtbEYQINkKF+Bm7YKPuUmnvXbUXlCjr+N41h/OrwWUfxFKiiUypjpAm+pCXkAShx7ZfRcrk0+Ins
1n0zQ1txt1i8bbfrU7Q6XKPMn19w34aefHdoAFo5VLSMlQIbNzpTZbhOs5WmvYohOubUYvzsKUUn
FG3SbFv5VzhCZ1MgeE0SJr5wZDlzf855ZdbcNZXGq//dq/Y78CUso9CSPHYUDezZbIFK9bE6+iiA
Rcf1TXhl3Z8LUBEDAdyFzBuM7kn0EgxDVvoiCN7R5ARdcmfTo9TCSU3IdHl1jRM5PdxYU2jzUPck
9ZyMpHeq04hVmOwGE1UNeU89twWPF+dXxvmlBDUmld8HmoRKoVMlol/h5jvGwft8lt2/x4vNMlg+
PLQv97uFPN/aB3f5MV+jKL482om9fr6GATw7rTBLJB1KECbNk69qCEVjKWYf7LA5AhvNgiK5jEN2
9JVK2tnwl0IvQmF8RVmdZhhBqoqlWlT902gIqJBU3q0GnOT8p92tP//ff8ERqE/B0OTnVNBKTVof
koIK5lBc0QMx/We33IMFvDzK2eQcTg7lSJILUf6SbvkWUGeynJpRIGBwR0iY5fbYDnY/CT5AlTdg
J3oYIdKVo+9cNgM0TiFDGxta01lEriPojBiMCvzRlWeuTXodEILUCCtATlvrGvlhXIPTzYBsho5p
L9wDsFc/d30YCRw8QwkKzDr+V1J4NZKXz48B9YA6tiajFPBzjN4YMqtzk2RnoKRTvvm45GKXaz44
4U38V3QwaLMV/MaaFcJgQEjz7K72bkvcBsATbNA79xcGrD3cYgBQXNVl+gXbZJNSW1Zh51H8xmD4
58OxYmOpcr1oB5wyTRaWt7CQ83sLeKDY7p/QLfhPVtVY0Ue1AaSHNkkTczWvajmiV5unt2PxLUnV
mQi4TNxaA8H3axCeumtJ29nLRYdDrJAlj19hcuZVdCTJT1xUVrUbNQYdJn067THvYAzJx7pdJcS0
Qucs9ejVCD8HmjNX3vrcOfT9ASZrQFCbIA4GqjwO7pa0FObZfX7AuqyyK2cu4KFaj6LDD6o3c4U5
GLurenTm+Iq/VroxUtQ1C+rQVwvi226WjVAdtGJgpcfaarCqRe+v6a8l3g04W6v2luTsTbaGYzVa
inqzKAXOM0vk+eBRo29vS0KvyMluNKxz2kOJf6b/ZpivDeHpQK0oFtsFaFFfOcjhH8dwN2L1+qmO
MunmRsKtXOUCN0sZ7472lvNXQJm31V+rchtYCBMmlJ/UY0AbqR1NPMC8aFkzT7rMboCsW8Um0xbg
TsXOndcZGFc055HSU08NjsKpSG193uOn1v7p4jnSRcWpi3l+mrW0qJ0ks4vo3gVfxLqCam75oi25
6wighWQc2e5hDjQLJ8bLn/xLWOH3hFuGpNDBgrE/WXORVEjRIAw9OBu0h2g/PG1Se7O6H2hA2G/2
6fQx/7g85NnDkwbS/xtxssisSu3LsDWKO1XEF2ObR8US2McM0qvpG/MeXNfl8b6ou5decRKzNQQt
gdUHA/pXiDCsLJosSLnePVHycnEx5MfTZvXQzT5jmyjqnhoYMnvoL9hrG1nPGX9hMdzMNqvZYna7
nW/XHnLT2ep0OkR7Z3FzmF9+XPVMyRHpE22M7kSay1OpJKPrtCHpKJV1cQOiJZlXdXDrGs22UesX
Dx0Otf4bVP4i60Aaxcbck/EXccCX688q2gSVNzxwVgQFkt8ow6t7VPCZW49Et8AqWomelOYUUnOr
wMOkIu0DRwR3gydgu0X2MBE1Oxwz4bKc9VZ275K3i768QlFil1SdDeEkHPZa+WImGHNxBCnY3zV4
H7l0A67MxHitTT7cj5mYrBQvQplSi6guATZ3S6QLascOpW1VeUvLfQ0a7HdxQTSoBufRgzmyD3FG
0j/1+EFu0cwcQBi6t5KInuk2xEy1LymEZO5NqKHtWyM8yF8Q6/SJvU+Tim03IMWEqHKByjpRGPDl
YATbCS8Zx8AQPHvSs+KUlP+r9eUXPddYHU87epy039VfJJ9Gi6NUywJ/B0mClm6eLhNlzUfs5ZlX
zuinavXBrE9XRj1zqf4YdbIvyqrUlWIAOVFGDphN2p067nmWMVeUVWHeRwDvDecUY7B0eeAzt8yP
cSfRbsEV5nW+EtxV2CDqN452q/pzWcRh7tq8nt1KcJkQXSIMRZHkZ9jQ+6UVmRkXatxylm+lMFuM
pcF2U4Y3aXEaaQUj/cDw93mN3FyI3U6HPxw0lKTfmnpglzcdheD/4PW/PdQktPCCwG+6Lol3mfIs
+ntB20jiG/xHD4OFyyPJZzL0sT363+8/brBvt6kZgV3pkMCGEbyPVB194wC43KYDTSjEhwR3NWxh
QOE1TjuHJk4VDm2QeABK768EfG2AcziztsJ501EWoA6uPN6ZBcgxB5eWdX+GKNSrjY4yFgdzsURi
+3X59PDwIG5WL7f29hDYH1cO1nNNpR/DTWajr2NJrSoSElHcDyaimc6eZnZivJr1nk+QW/vMzFCR
FIstkgZc+t01xr02bqnJiQZzGVyBCf0IBNEkjm07sdU8rQ53NUhjzwB4TZ2mxvOtRXev3DsEeIol
2Qpy+Y2OowMAYCfDqsl9E/ViGQoY1pTHscxqSXiQub4d9OqqNmGMcVw30KFdTF0cbSPLvm2g+I8n
aImwhOvZJcZmUrZM42iOfPus9LCzK8dmedbd+Nl9DLC/VMD4u+o67W96630E+KNY5rSvlPRpigzq
38TBy/gg88hqYI8F2cvr4dzNx+zQIKI7YnDxjZHDt+XqmXlfSULlj5322LDeXXKpxsdoIRYXCdIk
hVA8JXW4St1tlMebSj+kDVCXmAw22ZpEaDnl+NjD3wWFCP019fOFI7u4RmCgjFEkig24iP6x/onZ
bd2ps9SOhBvBjOZ+Dfa7mVsoYXALRJq8AFUipq+egAqsB4HLxVunnWXDwu+DRRPr8wZb8u798uv/
xthx639//Ukxs1e9RkuSBhKi8KoMxcxqbDk5EeqO8iCaO9LluBNC2GoGIWif0x880IEeyk+AZ1pL
x/AajPFsmfPbI03TINimcVIELeUu8STLh7Q4mtmJ/vd/Qd4o8ymAAAMMKXiCy7Mhn98q/70YptXF
0A8bw1fGxWAc046w7Z9axZuiOmiVNY82fM10byrtLNfwrrR2FNxcDynl+JSp+/HrMlUjZZ7Fm8Yn
QVKWer6Q+qcIvtjlJz13e6NJgnoY6m0Id097xHHppwCOYUR12K/dgcySAw9AzIosOUBBjS2jknpc
K5CdyxYR0xxdFwCZIogyuUY9jpfGd/poZ7kPRqXNzJw4FZyO37w6QjcL/ecMLl1Q/G07nJGR8JOP
l1/8zD0OmJcaJM16dNW+wCPftmuNglHWI0c1qpRQ4EE6m4ATnvtVSNa5qhV5P/13g3og6mKTe7zw
IilJKupjdO9qtK7wl1AWQnPrQQJgMeAPrC3yGhXkTeata3N5+T3PJCw/Rp/cG5Yy+Oh0OuH/hXv6
ZMZgMGjLZwVn8bUK7/jbJlcErDogH6gkITYxLZtZVjzUYHpB0MNHEbH4Eix57dIg72VsFT0gEDKa
F54Qb2NNXkViPVpqmVKyiIrPOodwQCPxT55Yi6F6jfAzoVtZ/28lo6iZfn/GKSDGT4zYtQSy9Dqx
7IE25IDpJvoNuXQtWDqHQAL1ChEVLDuKGNM6cFWJUV1brPJY8JZh1ay88nZsHIr+OyyRwlzEwqr0
Ftx5yP7IAXKxQc0pQdGvPlWad2Wvn1vyUIcpCBGsA+2eLIWgUYOkcrLgDr2DQnroxaWrLcwcgvgV
BbNfMm9fU4zmkIjDBf/8qgUhXKELZRjdJRC6JCzkRHyP/g9pZ7bbOJKt6yciwHm4FUlNtmzLmXam
fUO4qmzO88ynP1+4gNO2UkcC6gCNja5d2RkiGcOKf/1D0KxrNDx2emykG2oXi2mR1MaNwdenq6uo
aKehYib3ZW3Tv7xGVjxXQdlU0f/3R51cyKoQGC5fTMKRe1RbKX6qo+KZaFHk6chuxykcNDqJODs8
hDkcZJv+6/7q0XBu52N58IYsmiDCDOZ7nVBmRm4GA1Rfe279YZpdRP0bK7/TOTSrsPItzuyF6DMu
Tik/bhRUAF25cos5c7ewhWWagOtAM07JsDlm3a1hddn9TDqlA+c49rOUd/+aBK1LeNPkXLsPn9uH
vo54Uh5hhG4EOaSE+1E9ato/dGdWSfOjVX4oExm4yf3lXQ/v0z93om+3h9NiNa96ek15eqsnNgHB
QeHaDrfldCxdus5+DgW0QgWHYltGrjO/DiMKP93eJupHq5R+99skAQ8hMsGHv1pLAx1j45Qgoyz2
jTpO62A015mDHWZC/vS4yczohmsnMuou7ndsrLQLZkl7lpJ+FY7xmiMGq/t7c6zJwAUSjDe97KfV
R4i/SR+lu4YqLQsfVWXTq8e8XvzeKXHvJ18PdV3/pqT8Av2jWhD76/2NkhIrMGNsNtK8TeatpTgu
BSUISIjZBMcmvAlrjdY1dogoQnXWExKJ8T9XSCvDQrLHOnBmr3UCl665Xm4EKVLUHeaQrDMYDZKQ
ypoTCiWTaLGPOZ9uA+U4RIUHecTVlOGXeN5i8YWCPa9Jr0ytjYIQk2PBzcanvjuooexqXEhTbqKW
NK0XXhb/b60n4GqoB5RWUL8j+aATjVAW5S5Hj6u15mom0zwxZy+TCy/hSqcv2KsjM8v4Ygja1+ZP
y7lZeJK0OoAsx60kHC/6mFRJZGVSvRFPOSv9R5/h2wDdjVo4hRCiTkdTP072Mc4fh1zx0/Elh/hg
Kj8nsn77DwASOde3RvJG+yrUiSRGNYfnBrgx98zxKH6LQE6VWD6kjuYN4XAfm/GmShXfqXOPdTqj
fuzkTSb9SqRfMNjTCe9GUudwOgnf0uUvRSWaD/Vq73glwn2pIV0seQb7SbgFtGz79AmnpUcBR9ZV
mRPXEG6GNHUTcsRzBVUoNaIZvDoDgJG1VZTQ45iM1B89/mby2K5ahfRa+y57qnTLDxaSDHm9AEyS
HvkqTKFKJ6A9H9ftUKzLNH8I5no/dkQETVBiTcz10XNGQNchf5YfZuHbxsUbUtm7jq5sgoACrCSV
7XNBnHTr4DXYx+DrMgpcHRcrgpq5VtXdscVaoghWL6DPDnLS0HmZyRSPuCn2H3VOKlQy3Evca+gw
C8F7A+yd86HisHkTfgTxVLxCDXE76RAxnXElm4ajnKXelK07oDHjTlq2NviiAyBeqOuxFziZbBza
DE/uHmDQehXcyqgyt9CONYhBvRlvjajyzAbLwpjMXqYtjf8s77dZc1Qz6a+uG30sc7aWEV3Za/90
WBJ80C9Ahv59x0d9aQ7NoOe3RqXyGt5GBUX4hmkY4itnLeJeVBE2J/ALPlicuQkAJztJya58eVs8
UwHwS6AwYoCgg06elKJyN89zUbT5LdFm/OVMdLHaWJUzwdP/f0OdAEW50hpKaJfJbZntoaPRYIT0
GhDoV17pgZ9jg357qJOyxhqLZirCBseW8A1UYoXnIDZgxcB8t9e22bx0c30r2d0tvYJ1pQjYIGZR
KNZzvMR3Wpev9QXiTYQbhaxda/6dOfb4cY4lIkCATT7vqF+uGbk0RnbRd8CUn2orEIxVYomNWgCU
wfB8+aWf64N+G+5kqiXSQDSUjHtNBX8NRfi69X/EnRssu+V3MDxO1iFrveknj2krHl3PMPKoAbuF
qsOtdd9U2fnh820MaXP5l527ZzoiFYZ3gAwIc4Tvi6C3rCqfIztGVOgqza770WroOiF1rmLzkW8V
3STj7vKYZ4ocQtY0IjCQ4KA0FKvhy7tfpMQxGhms0lCebWlwK/2Z5KyVw70CmV9Rba7ef84V/AyJ
rg5uFSk8p8zkYEirotFaqg5547CloZLts/ktJsi7olDglMIhFTsIh/N2igF1pXFn5neT9tEkfzUg
upffwBkYAvctIHmRC2RhTf79DeDUyqYCkVTYncjtO+udDkOsP10e5fy3/TLMybctLK1Lp4hai72U
akrCwQavW49VSAnSxm/dPHqQ/db5tS7A2S/8ZeCT6e7MfIQswFaxTj/qZGuTBoBrQPam/50PrjRe
mcNn1/KX0UTJ+WU+VU5dmZGu0XtpfdjPBqYxnRDT9Cb+BFfG+tyKT27S3z6d+LRfBkMY2s39jGVj
LoUuW5olu1SdXBYbQLNn+ozBtcmiXXu+k/Wil0qF9y5QQUk5koM2EWvsdOpamvHDAMJTB0DdBsIx
zgvxXAG0+wVeHhUOUpUyrWpbGDvpLui0G5REYYTzuoRZGOdu6QSo1sGYam03Jb6dYlLueHIUrYP5
n2Q+ShIeS+HTom0AxVyM9BUCN2FRuZcn6rUHFP/+yzvt4dPKRdhlQorHBTQJbVcZPriDsx0M9NQu
j3b1E4rZ+2U4y0lbpY0dOEQEs3fPKCBXBnyE+JCkvvMw6TeA3JeHFF/owqRxTo5CNYLSPnfcpjLd
bft7DZXV7MvDOlKu+Gz9kSnF/fXr9PyMuPzybOnsdEGkzaK72d0MHlc4q/+Y9J2mBX4sE1ibYgNm
qG4eJg+a+m91i8SN5pGnRPO+JGl1/MQ7nqk+LGm4TeG3J+JqE+3ZozijozgghVi9siOeQ+O+/fDT
Sa4rTdoKmor+WuBGhjl64/bv+bshJvLK4MId+elveEBLdW1o8fYvfZ2T6eekejPLJUAgNAtGhfda
W9zn6HTo3LRI64WUDGluNkgPTK9M/f/HZOSyjyAbhfHnHv7lg6myk3WLlFEZWG91Qq+QbDa6aJjU
AbTOkITs/EjN/1/mIyQkKme0Op/iiC+DatXgdNLAfBwIaVr8ql/15rbJtvm1IJTzB93/BjrZmttC
LhMbHO82U5EQEImc+GW/cfBf/g8PBLUBa0C4gRB5vy/plN5ipbdGfFsgwEm5kAnUGCmBXF9Zyee4
srix/m+k0zO1ajWzGU2abf6UF3ju7Qm35bLJko76I4kvi96u7LHe6JNxyIk6bUy0nLTKFGgoFWIK
rP5AT01QAiuWdzOOQgDyGAxvUu738KJXTc1d+eHy+zm7w35KwEgDdbhjfH8/SWyaSAsw/LSLzQLQ
ndL38clEVFWXKPLLY53r72BgAMuN2g5Z+Sl5sqkk2pQydGbs7arGU9RV8KzgclTszcw1LA/iyNR5
gH2Xx1VFVfHHOv7fuJ8M7y+zupNapati9ElB6CBojJ+0mlju8I0uC924Wxu6mdwrguaFEdm6peNm
wElp61cT6TuA32yo22nGjoDroGXke11rntCA0Eo9pOP75R97dt2raLVoo6PAh0bw/YvUE8mYuooY
MfqnDvMbarIytnxwIVBOI6PHyI04usZaUvRzC1JwQhybyyZ865ObJuTykErCykjnNd2mB5+ISDJR
7hQ0DT1zMR2Az8ioLOltJlO51/t2Ww/6TYNtE/9uVYGTDJHhpepEeElMi/jntPwKjN8StaQ0oB1e
3DqPb5zcWSUEnNRIZQQToYtdGot1QhuVE1d/b9s9jzzm+HV28B5hX4aviszcqPeALb05eWX5NubL
u44xXYglFkydpn9Nm1/tEvgjIB/kcLE3K7kwra1rbOIBZuG35cVrUb7pmJ6xINcodkTDetCbjdkf
deeJ3jZe8ntnWLaVBh7Hka+8wPMQI8dxz+lXbhT1aSkVHzDAAOewHFK9cpYr65MGPNSFjQxSCQg9
Y6DFxVUQhMEKLPrsLe3cvOt/Avf5E2UUxnOQKy23hgIYlQTDN/FuzLFkbbEusyH35j0MvulYxTb7
h+ou0P9C5ECJtqqtbqViuTSMt87walf2yuYbOZkDY7YFYMoO1rQam3tRxCfoV5W0dRPWWk2Cy7xU
h8pUd2l+1JSjHXYrQ7rj22/ickdY4kapsSqSq19R0e8yeuGKdT8RnXhtQYrJdLogv062k2sObqy4
9mgU5tR1FUaK1hC6g1zgdWmsQOAxNls5du2qgXQTy0C4tr2ZzH2E1InXaVTdgxpLAGcwsRrwsmv5
WGeJLETT2hZNTbqsp31ox57MVpqK8lYfVHeApWT7C1bLM7zrQYUUCjFNzua1ndylCB6pBTJrcAds
xrJsi52sBiqXp6OfmOzdcbIOauVKcXC28idZgywIWbiAnwozlLSAmSAUl1bOOMIRdjJXJua6Sv7q
qDirqzke4Bx65a7s30OtwAwH3cY4rpcMs2NLFwBs6DPlDYHSkjouxcObUcw7QhrdOtyw2QSW4tbq
VsdVq16eqyQC2f0nUk2BKaphvm1ybZvMjh9PEofGvLuyD567KprcyEWnG4qGcbIh9frQWssIMjLn
eKMFP+LgB/G9PdShZDdLdD/cJDs09o9EO/bLXSAR48uvXiUQEbM9qOPln3POOQNp/P9+zsmUNfOh
quQER05TKFu7eQU5Xp3TtUCmRHnGAqYYDe9Cu1mP034IzdUjQeM3c+74sGFEsyiwSYlAqBWGT+ay
7K5LpM7t4SieNTKxwGv+mLd5X2VKouMhPkIcDx9xS8nS0RMBsQAJrfws6YfQnjw+sxC0c9rq+pPQ
D870AS6/LuUz3ux0iZPfbMtgKkREmCfvSzYyuUtms7nv99K6dyFPj7GL0+U2W8d7aaV5hTceoMls
Uj/0u5VM5nntYXOwC3b5pnTbA0Ek69Sf+POEcx6yNZuYl62Ldb1ptuUGQiq0ok1CkjP/FDzQI/1B
GD1/ulijQ9uWbrT+W3PTnb6KN9MK6zqSzQ2fdoofePGGs3yTbxyXoHV/cmdv9vgfu/3v4o0lu5bX
BHmt55vsNbzPjtnefIz2Di474wqfm+34C1+6O22X/irc0PunWf0Q/z7yuw2yk23nfoTuuAK/X32o
wpio36ZetOtuB6//QeeYoMjAL+8z0iDlo+lHu2IXuKWfbGJP2nGcHZSd9tPx5s18pUA9d9X8+kHU
73XFZC1qEM4Yi+jqESgZoKtZoG54w3QF3z3XTP7kW2PZK7rJpwwVScn7sYy0T9mWpX7ky4G+QWy8
Yss9yLwQ5ZXDVcaBUA8sz+oEcYQz006fSNOhAr48E889NvwuvFuwkyB3+GQbMfNQR0Aj6DL9XmMl
iOeWdxY735JcecNnwcSvY53M+RRGb6jH9A1gEE9j5ofaPgk2UYCUgQC8bDOMd3O0XzBEFH1iOXK7
BaPNcVzN5eIFTn7lzn+2lKSIhMLCIUGW0UkpiU9ikQRaz4dQj1Ih+UbtW45Hy0IwuqhWOD0Fve7y
C/+8mJ6ufNr2GEvYyMv+IOpMetVaY40hHlQqJXka5LUxvaf9MaMpBrOPbYesjwj7tsvj/ktB+mNg
OG0Qd4BP8bz9PsPbvG+qZcBqCAlYXnDZyu+s8NWhlehgLUlFr2TFoZPfI8pJpACTtdft26qKd8lk
3szFHXRoy5p/S6p8iEBDoAAqSuMLX/7MjlwdJbYsDT90/SWLqE/GG7pbdQxU/7OfKRTZTFd6fdNm
235mwr+RMgsL3Ej80DygGKIbOFkgres8QWmzl5utnj4m2bCvdMXTG/a1orprjWxjocMIAmxMy8FT
hV9rOb5gneHyixNKjWAwN2F8pGaNe+leKWkGtke13qZYhRuOLp5PVFJZdlx0GQTQRysrqbeRtIro
zNU+vBnSuBwMdoaVad5o9hacuZ2PNExjfm9T0nHFX9WdsaPH2M4qMXnFmnWNgQW7BggEt6Sc6cM/
mJNMMlOFP+4TFEgu1XAvYLOiABBcNP1Jmt/FaiMrCeFquAF5jFWvsT3ulrqxM7LnDh3AnNiujQVy
U73n4T7AdSvH4bUSadvNc2g+NtBEK1KZlHCTmo+CYpQ6T1O9D2THz+qMgIwPBxvg3KPsb2u/eTeL
o9I+d90abXiuuoqF8n/f1MEGF14bVX+yBwHORX95voFrhdMu5VLzoLY7ySJjCkFf06j+4gQ+qvoB
salSN67OqRXeBBKm8bUbOxtk1wYPMt2k9RZxql3S1V+TzWVZbP75q2HMqKQfRZBDiv9jj6GAEfhB
G+JW5k1Y004ILRpVPnap7Un17LUY8dt6usfpDghE3Ft8ebrP82MwQe6Dd8OiJUNSm255+qBr0L3h
uTsoxzw3XDXHi0b96PSXEUydtgVJkk8K733Sla0KHty1xsPV6I6zuwtr7f8ut5PdLklakwMFn7So
81PHq7O73HyAqqYHh1B9GO1j331cXuLn9nIoKRRh+FjD2j1Z4FkZKqFZpJ/CVdw3SM3jISNlB33+
8kBnQcevI508m6VVc1sZIOt6iuJ9w5xP5lmwLHOo2sAEhFpAOGKJNMVeQuAx4dR1+Sd8qixPdzOE
C8TAaZqK9PMEfAwWHnTCef7nDQndzwNZ7cXutcSFilSIfPMebx46JEKK+yZ7e9/ZvOz3P8bVNfvw
s5ANJ7hqAg8BSZx2AatFnWQCGNL7PnioNWkjK9JKBXd16AAa8D0aIqYD248ixZ3bH/k16es58hUq
VFMQsMjrpZr8vqfnndMX8UxCFe3YgkXbAcfo2NiqJuIg8c/NBk/+GOpKhKuK0lTP1/0PxLT640vQ
SEECT2IV2Oj33yCBGi1FjTg8oLLsN3K+N5UbDUsq+8lQdgvGxNcs2f6c6Eh9wWA+dfco4E9GjINQ
KRadk2xpfNzmSsRq00bV36/qmf+8MXwf6GSSaVYU1FimJLfBU39nP8Q/pysS8DPTmBGEeQIxy3zE
U2v/HCpLa1tSgZxL81r7h0Oan3GvBpGn1H9FC7pamlRj8g8mCyupeLawjRn0ewUnfpvaPygI39Rx
c71DrlJO/1QYjfzrxRWalFHK7WjK4C/lCuYmSbQVqDzEqSW+chkVaPT3GSAeAt8N/i8paaekgCE2
uDM5NKY5BbHBCwjcu1o1i5n8xxhMMoiewvDglImbR/qcOkSQ3OYf3d+DdjtnW4X8l8DX3Mhx9ciL
Cze5BjaefbD/DXpaHXdGqE6FhCgLG1Nt+mEF91pzbEmJx3Bh9FXdw1VlJamvofr8L89Swqnl8kZ3
7ifAMyD4Clq7gKC/r64hKQu5D7lYYwaZBTCSnq66LvwJcgOofhlC/IQv+G9rVbrZdbzaqvstBStJ
27bpKyRDw/GDbn35cc7smAK91TQiuAEu/gh3GkMdklLLJVyzd2wVVrf/182Q1oM6CoKXbScwDPf1
VQ3D2cc0AdeJ0MC+9PR4nJWwxvqYE6PdG6vWP8jugbvw7uejvXt/n19WOJV0j9s9Tvub7fH5vzz2
l8FPTswiUIN5oYRBIA1sDl1+p1u/R+2gQQRE2dbCFsteYVoSlnl55DOdTewi2Vs4r1GTs818/7pV
V+n2lNOlC6SHnHrYPI6G4UbFE1Q1pDXQ1fHit97iKd022rRyiInKuf4R57zBn9iv5J2I2sFUUsG5
Sdh1U35lLRfwAJRA/BX1Hm5XYV4LXzyjwPn+w086RomudtkkhZq4kafxb9qN91KZ+VjX3Ug5IlBR
aRvydsYfqykgKVIUB9pKzZrHaChv5HxKVun0nKS6R4v+8ks9O4vFYffpOYEhtDg4viyZygq7OYgE
8ay8UVRPBq+ovMoAcN1NNpGsXsP5C3vjmhHlGdI3L+XLwCdHX9YHndNO3B51Gi2LtaxxfMiQSIVY
zOT1GgSedpEmkHOq4AmOobjLSgX3D8qw//ISbEATbBlYzZ8f8MtLCJQxnhVJjoWgEfkeZpwWD89P
gCXT2Di96+/Uf9x6KsfxLo997mDGA1XXhDkDBtknr2FxitEEsP9kPnDzi4UhgLMTbMjL45x/318G
OmkAFvIkRLlQgYQ3r9xCEY0brIawkorfyQJ8mLR0jwNXlDegq5bbF/Va0JVNJ9tq9RWs5twGRvoP
bxwEE+LZyT49RIqcssrjWxMpngWjGbRf7JYpj20ZL9Byrzy8OFtOz1w6joLYT3H3b3bOlw8cx2GH
SyRIFYgBDomIdkXYsuBVJxyIXF6h7wzmi4D4FxxJcguHv/F4+Uecq/Uw4TGFQQF5Dae79mToZTCC
lYoMVsy1UMqivIOM7sA3/A8jcS7JDCUGOlnTxqBrSyoLVk/jzwgWuMzH6V9qe5x4tstDnfGTJW3o
y1gn8zcZcr2WnXL+2XjPv6vb2X3W7m9+OyucEGJ/t9ttlLu/+783g7/5Zfgb922/3YZr4+W4vfw7
Pt/eH1/YoPUPo95WyZn7vo/pRjmEtc7vePa81926dFfvGFf5eC58/PPPNejr7FGk4w0ECwBTEVoX
30cLlTmVzFHMp/4NkKaYzLVpvCT4aIhzKK6GXU58gZVDL1Jg9cv7ISJ6B9MyXKcMjZtVDFwP08jp
fyiq7Ms17jbqdNtnuCVy6cENtxiBfkS2zpXz+wxezwf78tNPTlHJCs0+GFG5tMpGczZNXa5qPcfA
MMGQAaTSjg+iKQtxdpWNYBJshNmMHopZ2hLcXqbPLRtwNr0m2osG+IY+zLTp7CW4HU7HQl/YrNWt
AfMMxzwTmfvEPiMiqjO/m6YdzVmZh0+D3WCRvmm84JHgoCsUUe/kDqH5a7LHPpxWmuhVYQ6DFzhd
pw+z3UwyAofpIBG8IBku/yDT/SUQ3gbx06+Rl8+gm9/f08mhrci9nZH3mOIVvKekm6xwrcEKj2of
bqGcS/5iPcSWvZblt8tT+Wy58PULnUxlcx5QLUwIIGNa3uVKKVVEHKOHTTrWik+olGMy0vtGuk+l
dyhTaJKULfdTwNaQrR2yrjXhjnjVYvbqGznZVvAOGWY1hcpjzGvFeBMmA8vHNKzBuVuVuDDnt2nt
zWtX5HMH5Ne3cbLBDJnc1AZ8S0HcnUt/TgSaXaWbyy/9U/j2x/7xZVmII+vLCaF1TppjJwALmslM
0ohyjBBI2ogslnA6pBhEQdldx2WykYbwgJXKBr1AErc+8eRdV7jg5KC/BoVav0P1Qtb1oE8uDAA3
Ww4tYMYwPLHfm4QZZaa9roxDZy23Yz9jbCjoSkSRsQKk6KgaB+RGBUtiJkqqyrPtqGNPkjxkcnvb
1LpnSsteWvrd2BYbJ6xdO5mRHhHWGNNNog18LRv5/Hd32ONJ/cEk6xQWmdSsaLpRuOLb6ASwRZKe
aD8SYfcMCEixL7dHnb7+deBRbEWn34SUbbhCZKua9ilJrWvw9JCKNL0dpGOoHmucoabjZL3Xowh4
rQdc9ahQ1BZXqavL/9zYOLDh0e3oHCencMY8GVrrOPi/Fa2PkkyQEQEEEIgJ4DMB9bXXMM0oiyWs
lC7PxXPVkcmYSJMB5PTP7/FlKs5B1gxLC1WdAUQyItgnIGSUbVDtXBVpnKtKOMK4xKKApjo5KcWc
aFDr2eLKLBq3ON62RxAozqJVkV65apwdCbjDUID5qfpODp4JpY1TtGpxO6v7On0mbpqoDWGApWtX
FrMm9ubTiYOCHeYJqDWl9clDScq4WG1jfDaIZs6oNN0r9atQli7wKfPFcgPyhubwaIYc3Ijp81LQ
LEn4JG832xuCLkEvobBhH0Q+6IyivaSDuhYYf9fR0ltQiGd7QU6ZUH4Z7NNCNULLAQrS5clw9oL2
9VlOdt0uNCsz1iYQapo2Xg1vphaTMZzcnLCxYjPNK1tyK+nKJPyTlaFibSNCxfDHo4Y8OYSWvAnx
igMJo6XY0OX8h1buUD28OBj4XfMhPLPFfxvr5HONahJ0cjGSEuQcOGpZYbxc+leX3+S1Jzp5kY1C
rxqNWyTCswQXicYW05DBFgoUNXyi4ro84Jl1/O2xxIL4uo4h2sHyCtFaW7uSIdTDnN4MKmkbf6fx
y+Wxziyub2OdHF+SM89VaA/5LVa9EvIWFvFMP1POnq6u43PvESUNWnXaBDCSTt6jEksB9Nv605+h
q+4DpRCJIYKoLC/rMbzJrm0cZ5o0eD6g0bKEWJ/41pP5wQURF1OHmxMOOyBtKv4pohylOWMHrwsc
sn+7zc2CR+Z4HHK8zaLny+8X76Are8rJ11R7yPKqjceO3RBSOpqPBZXsYKxjDcUq91ZuAtYQQaGS
ZBqM+O5NjZfjlqZE2K0dTem9XdtSAsbyVPevo5oz+TYptUaRir022zbYzkTzJkgd/MbxW1jel4xW
aPhLGIhXVnMbM2Ziavs0kB/Eb8gTqvfkKcrXnb3F4Vy7m2eakspMMqO91sPnpAnXZv4mZOtI5oPy
DWWFGk6i3819O8fwRULJCzmEoA1sJ5y8e+BOoiIEgBSmJgLM045amm/YJ2h7frDVerTFpOJVwzLT
RCQMiDVphgfdiO6sIhMf0m8y/iqQLbdTNqVOI7ylo254avacDCzqZFoNzJTajg5apsOni1xhSFHI
D1HWuqH8KtN3lUfbKxbLE739agYS6Pb4slSwJg28D5W1qnmlkXuB9m7IG/YlgmHp3ZWjiWHyI3d7
2q9t5iPsnkHTGi8x/GQkqNvLFZ7Wh4ZdG48lNxO779aLMe8GehE6weG0aIthDcPiJjfaO0OCiEYg
HbY5wouA7WIooCpGdxlGSUrwm4Rkbk6TZ0PiJpFzGZHoyY/C50rS1M3Q5V4+vhlavFqKeyOx1mWB
ki81PZukq9Z8SHJ4ComrIqZIZxS3EQxJrpFzYKwxK/HGWNvhnSY3+cqAHAuXhkycuADWZK7hNSls
J61gh0qGd1KUxjPBQW6sDmtJyOc4FODruCMBeUK9DH6VRpNb4AgZhSWN7Nul1FbNIZ0hrQfxvmgn
/F3+xT00DV7bVsReNjxcUKivgl8aSXTbgU3r/Ml20p2UkoGLFskZn/DwXomqljUYWaQTGO+FrbxC
fcuL38u4DZcbEjDGMYTxSkTooSk/+vpQp/0qmUMvqtRH/MZnM1s3pQS0ZzyYk+VFHdl/3WbBg1NJ
oOFqT0LyLqNTroa9hW1TYr5bcDOEH18O4XaJiTJ97JP3sn01iGPUo7tafY5lwyuHfdq8VBEZCvuG
k1ucYuMrZrfAL7X5s5Vdi36vYVJGxxtImDs9MFeFr8m86wM0pYr8SvwA6nqg/flKLoFEQU5AJLm1
itsEmTfKo9tOz5kpHQR137Fm0gshkkyvOhYF4r86hMtS6YwO1GJYzXG4aQnhlssShPqVegEbYYQl
Efl1qDyQjYfFUxJyxkP0FMp88SbzozG/5OFdE9IIhanwpmfyelZxJSbWmwWsZP6cCUOiYUih/to3
kUrmFiJbc0DxNXJL1sebDDL2GDAfBRc3+mCpKxgKYY2QE7SbPYWaZ6nYayw+1Kx5JoSxuxMX86gJ
bpaA1eZUP8XkhE7fy/K6sA6S9KSzMGQ24M6BLauVuIr5ZKCoBiHP6M5khSwrbAzk6anF0QWymN/L
+xGJf+c8xjbnRnQTObyrTVl6uKI1Dgx8PMBfW2AStQndtBpXFtkTOX+ZmcIqW7zCaMDt9XUEY4bb
koDxR/CGFKyktN+F32ox3gzawqp7x6o1wht6OgJ7Q/nmqmXPWzFloaQt5U2uEnjRFxvIZMLJ3siH
PW6TW40VHHORnmYoMRHCZRUTysfJeBJNBY0X7IStW2YmuWX9LlzHdruzqMnSmQCH8l2qRScoi58R
c5acEIriJQox2gEMReEwVYTr0XiadCKojcnLlnjLh0BU5RTxLch35jC78ATLx201+JF122XrXKft
GT2nhHnw+lpuBK2s7OCaoLDEPQAO+TLd2uiFNFza+kCOVmCacTt5Tase5C5ybaNyiV2MoP1obHvd
VO9o4Cc2ZUJDbm7zEKvtz+u+v593pD/LcLLWFUv0uO2TIxPlQOtMPYBBwDc0VI8Dq7Cgdqv3loWs
0DhQkNeg69pGxz9Xh5N00PPUL6P3yLzPMs3rg9cePI3TqkyiGzM4JBXmlX8N/HUjm+BTJ2EWumwg
BMud25KDWj2ZzU2XPFw+/M8e/dyQYLrJ8CNOMfo+VfRhFHC1OqEo2XDfvdqfP8N/4LJpGgiiP93G
Ty/ZTTNGI6rZ4jbVjzm97+pNBLQtbfNpbRFyfiDHK1Ku+a2Ln91K2FRcfsozdR2/AH88Ci08408V
0t0QqErelhxOuMGCtPAlknLfGGyR0kOQH7P/UB9DHlQVonTJYQRL/V4fF2U9zrKgfLBgKE0oLSj7
ZXMXTQdQvf/wcF/GOgFsq66g+4PDAvInqAf7DkeSZXpHYcLOnAJxXieTnJ00X0Y8ue5qM74filOR
h3ikAiS7uwfLrFbY21IsAAtVz3iwUmuh4UBiQiz6f3hg23BUEa6Go/zJhaDCTierQyhUYNAcEnXq
VzdVunPeuQ8MV1uzZy/cjAWFB+o8XbTvnzJKavyXRXRtyOa0+MAH87xXOjfnKofZ9rI38t/VfL/U
d8GPBiPKCiMIP0YJbj6EC8HvjvlDfyytq/nQYtw/dqAvv+sExI1CNUXwRY++wRdF5NcAHDf0E3u8
y/pE26TpU7IcTRC0vIRvdC1w7ozARFjei7QJZIm2dZoeWzeaJQ8Ta0pBE4geZ+vgqNZKspdFGv4D
gOPaQdTnAiMM3oWtn218QIo7tDq+V/z7piER0jeSYouq1x9l7co0OXe3ktmh4XyRgqqSBvD9y2mV
LUFS4Q3BbmRhjJm5avInp/9MPEZIj2/mulEOgobY0j1fgDsK42ogpBjl9DvZOA7CDlGhkp9y4GQN
k5tOVbBjU/YMX0YfCoQ8awvYveDD2P+lGT+dtPwPm8LXUcWO+OWCLqfdHE+y/Pns4IuYlq/IuClp
OjhQmOk45PglXF6WZ8F9qH5o/gTZj/zP72MOS6EqfSdan/hemnu1ekha2EwqAWEHGLvato6LlRxu
TN0t4DxKfkT+mXw/h7fXWxzndnwI3IYO7Y+7tXlykyf/mdhLpfl86yZWWDZGsEkjw4ndjfFRGxPP
Me51258LGesRh/MZn0RucZ0LIL+asbrStNHH3ufyOxLQ0h+TAdzVVgE/8cY4WbRqyXToceC5DSl1
QwzGC0m78hnOqHwgWhr85zN2koP3+2doms5QMtVIb6Vto3xg92V1W6X9DEwT4aiF+UT2DsZo7lRs
Vf0BbxBkj6VeuuzVHFH1sO+c3w1lOqXb5ac/Q7flp9EhRlIjkilOrfN7JwlzOwuy+3jZ4V3jjhj5
ysseU8AoQD2nBGvK/RI1z+Vxz74SER7ITgUfkXPj+yvJHbtteFHQ+SFZmxhNhVwPdIxYFz70vJjb
KCXCg96f8Lc2QnPP3gVJeRl9kn8pqxEhiqvosZffBVOWLHe3q6crmNrZHRXQCdcUsrGdP861Uc7K
WQ7i5efz7wPZpTtsclb2znGrbeyaq6d59SP/y/Ka9eWXcwZeo9OLQ6Gh0VD/Q+QENX+QZoNuwOBU
G/q4ufoBJGxa12OBz5QN+AAAkFNsCoztpGa2ay0JJxmbfmwAALigsF/1ohDL+mR90cfRMN+HXQ3n
+GTLrzJNq7qa0qBzdtBqC2OTqAejerr8ys4+yJdRTjY6i0rfqGRGGaQDmgMMXPHMvTzEuSkLqkRP
ikKH/tRpBelEqS2PKkS4Z/Pw23u9X9+Hq81ufnhYLfuX2fO3x+XH5SHRl3x/e8KkEvYbKW0GBug6
/qHfl8ncpIsmNRFV+sxJ7usKPRo3I6Wc+Z+7SOsV7iSpK+xWIk8FSlBXeH446mr5Geznu67BaEz8
Abldm6On6T5KKatczdOqfx+TFXaINclydCke+RNwovgTse1F2ioFhnjsJwIKhVMt4gn+F5v2MMW7
5n7ZBRzd6NTdTnOf50eJzLTOI2Ln/1B2Xst1W9uafiJUIYdbhJUDF8V8g6IoCjlnPH1/kE+35SUe
reoqu/a2LRJ5zjH+8YdL9ahBnM2393HpCiJrlxMn5HA7cCPpopizU40mzDnOUmQXkdM/BAXOozZm
VOgcm8nTpZ2a789T7mp7AYFIbqvCPWZyecvC5OJmNw2OUu/jbBtq+65ygecCoovJwAg3U+dSdvWw
7EpSL+34W0ZT48VElsS2kaHQclCDM0IN9X3KVti6QFWz+SB4rU4C9Y7fU+PSDVspupuMA+kr1Zr/
FUfU+w8zBuXF41yCbeYOP8dpxKI9Bq+Ccs7ik47NTdzsi/6YHJPyMR2e/H7r5/cze2y5m6dDqm6i
clWj4k4QfzhRsm8SN8N+1NjxbxT8b7qHuHDDCQcjr4xWcbSyip2hgfLsOI9owCf8qBFfU2xmfd1X
Hupby2sXpSImiWdkQq12NoeNph3B4smRtKYDT4KLL4YtJIIF4XlVRm8g3F69M+p9atIYryoNYTcZ
Grb/WsVrdVujGaRS1pyg3tpV5xhAS/jnET8Y341Eanyv8/s0XpuLaclK9gFTV8j6+SNRCQJoC9Dn
OkcAt5tPgunU2PeynSfMV9YjUGLiRiB2kO5MWxXdSnX4M1W4rjIIDvj9Usq7FY6cstPp3oiqk98w
b2uKBAOXeXAEB3ls+C7VvKcYUq4a8Q4/Q0taB9mKchvj/wwHwxMtfxQilnbV3BGDjRU7gr8XulWt
bAFzuAfzBO0P+uXGjPCHxAV5VTf3jH2DB0tb+YKTVXgXOug/ktah9a11/NQdsXRzqA65DdTyjUyc
Fggv8PRuHcU2mDQKIKk8EKY+hO4U8f/3s74aGFBEBDK47WcaOMF0UEtPx7lR8vLPBsvHwikEpwVa
3HCPas1Nd6rvgqxNmHkUO7GAmr3tVXceEYytkFlV3wXk6fnW6jeqspnm+yq9cIJArVb4Y+4ZTwAr
ngVpn+tOZa7gt4SyrUdbZspJxie0G8tLO64sy5aPcbs2Ipy9T3p4NnRv0N08WfHxC+YaqF3zbZLZ
TROG/Maaln+PVVuj7+vaHV9bwQ5wE1DXCgEM407GVbG2YYy0+YpA7TQ+0e34KbKKvcCQoNi1xiHt
KWvIb3VBXRPFVoSN1NF12zXvw26i7KlsbmhDVBckWtElctEs8KQ7E5XKiyZ1nJwdaOtB23PShuKV
AUfrgOE3M9FJPrcfzoKj8z19dqEd/ahxLQ1WhIAUvZ3onpU7OkERyNftgtlpYUcNppK28kN/y95Z
SZcb910i7/NMigy98cBAI7mMwqZp9owfk9yWu5M17dLRK2RHkVfcYHVy22QVTiuuXIvcBENSkVeC
+KYtpxIVN8aJ17SIPzaCq52694vG9/Mkh/mWbs8lMeofgApetboFzFzNEf/nQNiESDLYEBL5/+44
eN8aytwigqry4KKEvL1S7fgZLjLKysfWIrOGG27h1zXor0PiQglHk2zyRWf+30NmWuoXfmhUJ74v
3XDYCgSeVOLixeR3INrufFNIftUC/nNITV4mfFzkH62y3E1aPhpt8RA+qD+/97ay1tbhPelbzi1U
4Nom5p9DYf29CK5+1f//vbpe95N5FjmUvJ5X6cP0Lj6FTkwehJ04lYuM9SeG45In2k/5Abc0u9vG
nMatDPivb/Jvp3HVg8D3MVtJ5jRqV971LsD8/mP0uu0thdk1heCf6yXeD0bEUjTrV31u2FWh0LRh
/jA4lo3/mIPGxHldFOq4G9zorK4BhX8OZoJrKxI3+A8hVxOWWjO2VUEUpPAhvexFpyESg81jPf/M
72X7x98Lsq/v4m/Hu2pbZq0Is7ibigfNVvAECFetbdqKx+Tv1pVdycP+uLKr59VYudXHWlk8iI7q
kN6FQRe3EJ3qjU4Ms29ewN8q9OVIBD4sykeopYZiXh1Jr+pklFq6U8A99lZ5Swy2Q3ic58NIsgtN
8GLomcl0iTHryQgRV+B/4ZIxxulqqC5Dlx76Vt9mY3JUYdfD+3Hmls27SF1Mqt2cYdqvTJhwkUL/
Mq+h0xYwYgEBStqCZOlPxecTaC7txAS7Hd0mSZ5xQ8IPUHR10O+UKSSx5u5CjRqM9pyyJrTmtNXm
9jR2IhR6R+itPbkaE+yKgchxFTMsJqCLp/nA5iEypz5x5S8MqrFTdHCDTTSGwcxhkt6Fk/KLN7qw
aePucaHRmQVyZWlDSOE0MgVL2ztmkVqAVyl67RzvEmLeHF36lMBVKI0txuoyYxLDQiONKRAkI/oP
fr0fQqXkzI0ZS4pg8kCbJQqbVEG838fbtHgfe8PDHY2p0+AswdNykpLQomLPhaUHZDMrwDgpRVhP
mbGYCZWkgMx+7AYCsp8Zrpbbokpe6Gl1xk+AGKhNsdGA82OzP6SEIxUxrE2l/ZYy+FUbdZuXyroX
03Mpy14f4dwcJSuZOfogXrpdK8MqhFmMvO5i8KxvfD/L9/HHu0ZTi8sMmAtTjv8uhiQXGV0fB/lD
v5Lx6xj3+SryPo21vDJXmQvp9cbbrdw64NXeksRF0wgdq1G47VfdpnWj02KpojjKSrITHDuKyK5c
lEWnFlsNp12/M6l3i0fBi5zho/ZgHuI9fmrXgmttbtwM5cbNuNpq1cavrKLlZujHccWs1u43vlsD
LVAcHgX35s3/6kPH9gZEl2hKNtorlN4ie7hOhbx4IPtojd3VO0e0VWwibGGde7c88r7aCDCy+vdw
VxtBHotB3lY1O87qOHiTJ9mZU3qNa9qQOdy/30v1q3v528H+aM6nzC/TUG6OYocuC28fQf8Qhl3U
HpouXCtyvu0sYd1JNILRfU7eamU5CclUnfCNaLEuZbOCfIclpNOmBITmEoXdYR4/OoXmssD8XUHj
33pdAnV2CLapqK9rDLYGqDddL/t2TMfSJeKqSl5hBuGlD/VEfBEnsrRN0N3p/9NU9Nei/fv1XsEq
fQcpasq4ub0Ldut+9o7iMDpe3TD7uI4p/+M4yzv1G2odMcwmL1CaLgkeACnsa8/P9/G0l8Wj0G5y
8yOWncDCQYxLdpLOCdp1ru8mUtz9Z7PxNFo1Oq63ovV063sE/Z8Y1tFRgk0UX8hc+ftbIP2qTq/X
F3zb0PETl0HBdfWKG/owyDWw/yWXDjLGZE/me/whPdPigiUUz7RTFPfGD9gr/Uv5kgN/xEux3hhM
8CFburS2OVGQD91nAqvEob2GXUA7JD/izA5aMgmwiXgLTkJ61OM1er4iOc0GKWsrlfU7WjeN12W0
Ik4DEStl4GyH2BCpLv1BTI7Bh9+eNX03lI804bmyxXQW/zQN4gzK5WTDthlLa5OdngVfczkDM8bp
BcYoP+4VujMnywmVzwZE1oUp4Ew9G4kjVy690DM5Yblkg2QsZE0siioIEXZHrFBPiKQTiW4s76XW
lbSl/UkB3FNnIFLgvR1sP4StCsNoRefYCQ49OvbUJvAEg5piHSORG2jrGRnYhriPZM+nFgnsicTN
nbo2SmgVdoIFie6UptdEq9HAqmPxXFRyB9JNvdIWu//lrzp2aeKmW26M5JV8sZpiZa9TnUFlNq6J
zGKhS1Wta9PFqi0bQjyS+vhoijtEX6OE0IVR00f/0nUqloBred5AipAsWM77BORLOIvpxlAOOIZs
Zmco7VLYq7qXRytqFflx0F+HAWMQb9Z3VuOgNlfZSx9RMSvPMhZTtvnU+nbqCk8GLaJdSa5/LtIV
e4txPARbXPlaDJpcXwKG2GQJSwlBvI5WkDqwL7Ggil+7Pkd8kmIn+GzE96H/fRRIQ0CEyAYtNyvF
PzfjjJLuUJmnhIiwQzocwd0qfKvwZ1DvcutH+aKdfbSU9+YnboTWdM86NfI0Y9c0vE7YNv0mSbxp
vCgKb1e28ZUd2UKTtBa+pfWmJCcRQxV5Nx5k8r6+kcMHNjT0NPJeObtWvjPC1RTvwfSm9A4aV2zA
kPciePJWfWyqO0uPSKU4GTEVibVGIgWFavTKwXJ78S7wfUdk4Kio9WaMHgV/FxQ/AsNNO0oSG52H
o6SYspwsQOjPaaPCxUohx+QrA68Vuv2QzrB/HMd9Fx7nHls53Bkpjzp7HJ/CbwpPaHiYpH3r71vx
MZB/ROQYZ1vZOgrqflh1uMtz8dtw3hKsoj9i2yITe7IiEgV72Mmtaq9IzqLs1OKZ4NSql2ypvceF
T+veq8ZrXsRGwthpJ0V4crCuwxX8rmHpPm6l72m715q9KPGB7lNr1RU8zXPTb4vB0YuVma9m5ahC
+rPlb0pwVMRtpBxEzUv63iHrxSBPxCnfM3OjTJ4PLw0jnO04eJjgpbojP0NFyqK1nzn1uB2Vdesk
/vcazeK0b8OLGqRYK6IUaGxJuYzyscJelVr0qTcPNVTN1mY3GsPnnmdUQLVfbIXfY17oGVsY/MP4
k+lwTrpt18FhLN0YX1lPGY7ZOej2IfKnwJmzE4nPATS1LHJrgGL/peE540w3KJ8sVdb4JoU4Kr7P
+SnWVoXyBCnKI4rFoY8QSNxNPA1cdk2+1beheGspmr+DqEXlpupss92mb5WxUzSnqL6N5aOgPOvJ
g8wMONqIe6Zg2yZ+KLrVjV3iyzpoEYLKOMgtU6//7mlNLc3xMPvSUelfyP8anobmQxKfo2mH5KpW
S8g9uxa8mryGG2XKV2AAK9O/h77aTi15ElutoQuXzv0L4Tdu4gHm29WegCHWj2zNXOlsHoqXZ8Up
3w7U4d7NMnCpsf/YI387h6WU+m1LH5U8yv1E7nGY5t0eWrtp202UYdjdsE73j9JQrtrspBOEkUQN
OGqMlyokgvkxyLd/fxTXQRX/lBe/nctVP1CM8jTEKveDgE+n8QifIb92Zsr28YE40QFqtD+DLU7y
5lnZrQcc9VDO729arN16I666hEDsEkMA9aIylnfzS759+Ii2javsRu8WvvYVhAC2RoGCnBMfM3Pp
WH67/a3WpoI0AVkMzvhi2A9MBHaDW4L8/P3eSr/Su/540ApCKoZWEJ+sq/6imboICoQoX/QjISBM
bELZ1QKXBEKcY33HMDyVccelx8IT1AS/KmIMWsiGXiu6kLv5R71cTclapvPsHXxRjWfqklb20lcg
30FdYV6sXnJzyz8pwz6go6s3oebRYM3TvlQdfMxIBiofIOb4P3tqclxUfk0l9J9gsipzIcDWS/OE
U3cAzR0fVMFhi6q/M4bxX8tv/KLyZexsCmoJFYPDXIpApXHbjQ7lnJi4FSPqcld8EnZMO9+RLsD7
6mLsRaS2wKabse7b/jMILv5XJSKW2I4OwWMJfB7bmeE1r9LksEkM7vADmEAdVmpkh0/MxDhVomwV
u9zzG8L7lInWfjhkjdvKa1ldJhaEFk6WLZ7ll+gbyD5kadlkt/YGa23KyyBAEe6adFVWuFQ6FqF3
OON9JJyivBRjFsu9ZWN3pHwGzBn8ZU6QJ+6kPOrCPoVKDAxOxlHnaj18YK98rPpVj1VlfGNFojD6
czmAkoOzp64Y/HXtiNorUoNdsWSyh/8jOi1yIsKhxxY4/7IeZvnJTLAMTkx0JaBQ8TK/YtpSCJ4y
nyzQDiN+VMWMOEECf2fcXYFxjam3J2rHUAEM195UIhaU4ZeZwhIodlr0S1p3sYBBQvCdEPjH6Cy3
aQ5Ncz+WR7mMNoHu84r8TPCczdKjnJsnkUp9SUxpxSdoICToMUdaQ+ARjLdofkQaqUlPwiKQ3EhI
6wuqnoVQ0FniRsHrKMF5PtLTUzERUEWMBQ52BR5jvHgTQZxRWawXnWEdTTD3U1eeSkcO4q20BBn0
b71ewG+PttXIYt10WzmLzlEPrgP3XTZ/qhBdu8R6lwb/0mjGago+/XyVKueFuO236Tkr8nVkdkw3
wVwWvjAuIEi54ZoPU72RmcrqEePPqfyG48y2xaRPq8mnmuVmF5sVLF03KFQ7Z2pYmMEqaDK3qAXK
k4sgMbQES6v1cJPNPx8zDEyFGh0OXOpUWZWx6fXVp2jwg6Qm+7IrILsWhOqnSYz2nKibgB8OsOTT
rIF8OOGCz1yFQ1k2WvbyEwSarvKm3yscEnLyoxp4SmOduznIyTmTNxOc0UBTPBLXeA+mU2mhSE8u
ywM2I7oZn3wzKE768ClxRxejvT5k0RGZPdcYN/LQ5enmBv9FK/CfV/pqg5dDRc6GeqpOmIQKyVsE
KKiO/qGJ0ueShl2OfmYq9pjyZ1XkdzETRcHQHFLQGETHO07RqP9/Za3LRrfQ8mRSj2QcIX4xcn9b
9c0WkxkQwurUzEjSZ9YvfCOPZKg7couEZHFGtorRicLpBuSm/TnQWYLJob5C/8KN4jqQuhPyLCpm
BD/i+iW5lw6zaRP+Q2fmlokzHDEQDV+GI66U+7EFbbRFwxNf833lDiu6TACbV61aydtUwuRWfiC9
51BtBTg7dnJ4fYw+5sf6mAkO71nBp+6jmfBSumyQcdVV75UfTBDvRCbMp2Yv3xocfQH/Y0okoyOV
UQuzhl21+1aaqnHf4u3YtBI1fiAXDBdpbhpkO3HyLLJRYFa9kTTNRbvSpO81vY2haGcdJn8JwaxW
3wzAZfQZy89pkblNCkxV9cLWtE8aDTLl++k5kXZkFuEVV0nHYGHel5bDPAIZZu6ZwsZMZRd6UjzJ
zqgL67Lr935tuYaZebIYnjPBwuMjcZqMpsQS33Vw2EWGvTDkBYkE3tCAdMdaIKKsNu6SCN05m600
iy9S3rvEpSyfjSJlHhKRRZCxcAZzfD3Hinsq/jSx8jIzZ9RwDQVuVoMR+/ztDkuRFv2Axq+rfeaE
4SoPIrqRn3UkIvjK6es7CAV0pjXetU8VoXl0k6q6brCXr54W+H7B2xuhoJV4twCNrbE9V9AIU9Zg
/dQJWPJLfNpBu8nCfNvGwMi9tRV760z+jI2aac+0wYkLgrfCG7jUV0gPjx6VNmbQ6EX5uP5bRolh
Ogddj8xnau4VDJvlhsxBHlfBtpEHd4X2rUm6+8FA87EREKOESvESD81ZKoVtic2eKhD019ePfSdv
c6E7UJKt8mHiFS4uqlCRavQSF++Nyj6mGNhyr2NfBgYcViRWr8uguNdKYTNb6ypIL4Jm3oMlZJDR
pPIoGuQlTiudXd6k76uKunUnFV9plPi6cBck28E3VvNzHVYXXQ6ZYUPs05/1Av3KcIj78j3tm1Me
hHeiItlKLCEU2yqEB1lo8zVxPGSlvwI7UvMebs3AVBbwUtRexibeoq2+mPomCKlPkrdMcCPh0tTM
5Mv7URIelSy9m3uBHc93QjIy5yq8N5EydAAgNdSZMiT5ctSPvSK+VBOVTu2vkXSowpuMWAAHWDvF
Vrkp5a0cIlrJY33VVu1mVIrXSLFj+n7eDdzdso0YR5cgei3qexPyTp2ke9l8GxKqIiq/kjOuOuO+
xT4Al3PHiu7msj37Bcw+0hnLoH9rynw3UPoZlcLnltGZvhVyDzKHXO1srnMyIzp1mQxtxoZoyZli
mmFRU8FlUGdHHqdDFFNV6rTexg3s9asF1Vo825GI4k9gXfVPXY62IjInOqTsxIKwWNzSveSENwIc
3eBnXpFm2TZ4y/Fex2lGXwz1rvqjbk4btQoV9Vhl030ElIUixJqPEVABHstwZHAcu5U5oy8dyH/7
BqbiFs0JKhpl2ZX++2nFdagPRPQaR6vuTsIimqQZ9rvjco0YiBXKpxqUzlxTcUe7OpK/L70kY7KE
KkiolvUJkCSKceS9SD5W1B3I18IXy9cqwixr+BySHUVmle/EAEF0mSz22SgpW3Jr2uyo1KzgVCcd
H1yKej5p8PNt4PGYFDAvnfpUA6XiBAHHh1ESIJvgEcfjYDqu+q9JNXkZkkllWBx1Bxd/lz4qnJ/z
8MCuDofOcCJelgiDasWqbuy1X+1HjL1R7ZiGgevAdaizb6i9piGluWcvOWMlEzq6I+3BfgcH+o1u
B6QrbqJbJfyfDT3EYqY6Kv5WGBBc1xa1poZlWffKEcGB3QnPSCVlvnNEffXeTHCUyAOnaPkmRVfV
dnWn2kUIxarWbl3+rRO5am2bJBwEU9PUY6geCpLqZhFsvF6bbEF9SnUwfousyE4oURXhOR+3tbDV
mTXmiA1u9L5ffKP/uSVX302gSn2gjkJ8jxINTLNttsUJ2WUyEguQPOqKR6uCjfopbu9NSE2JTe8C
jefvZ/HrcV9/SPBEdZPYD8qUa1uDMs10deKLuO+tXfshlDjkM3kS1/rTsKaNbuyt6NEK90QUFHZ5
J9ntpnJht+2UdfcwS2tZstNuNVbP+YCbHxMqIM8XItNoOthy7AmW9Kk5w02rMIsbjrFq4+an5Y4Q
ratbs5XrcJBlKSJx4d+LucJIlCIYgY4YaycAc9pnxhP032tMKfQ+8CoDlyTDVsoS5+SPOodeGP+s
x+Lgg2sHgugIheolKmNudsSkjdwc/stcvCgJbuLpx2x89j5lRE7E4SFF0WshHJfpVLQiePIzce37
GfswllbkCA8JC/stJEq6pvf+cX3XaEmZ5xrhpOXRz1KnlqBUlhNuT8YmKeN1Ovwc2o9CJo5ngjeX
retpxvbgLmN5ahnwVJ9BCZ8v6t1BUralcLSSMz4ygo+ovJLIBFJfGJ2J5jPMCEqVEBZsckF4QC7N
y6zLlHOAIbO2aXzqBAWxKZxsdeqJCp6fRmUTlMlDVUm7yvo0AssNNby+O9UJIO1lZb+ZhPCjJcGw
MT/q74UYOKOVrWbc3pQh2pt5vR/EeCXBmexb0ll4B1MAH0KbPKZoG9ghrxg6rGXQjrwPCIaLVkJw
zqWLxjcjrE2MNssup43Dd/1UF99ICErDyDWD77L12JPhVhkw4kfRGYdgXfSrwLhM4msd95tymI6V
5R9H9TTDQvQJ2KvvA3XtR4iVlTOhMPjRJlt9wJ03/2726nqeyXuO4SFnwSULi7MUm26L9Y9yQi5A
ztmTDqaTKsk6NvN3jXDoOSj4+yelLY3Lza5t2cr//IAxxVnoCswVr96JfE6Msg1QSFFFr/DVtBOZ
Ekj6hthjHcFkFPuHvLk3TL7XuNksOfAhD+/vq8i12dz/vJhgxigBWOB/mUn91joSZ4eKcl7IwFO2
0TDNx8uBkN5w/C4KOxjQaviT1dWWC9k1Jz5FzW2ohzP9U7XekvmgKwC5gXVR0/WtE1s++T9uD5y9
xbiI7us6Wbecq0IUxtm4RDNaphX8SgiRsYDY1q6B6giLYs5DhigW/fnOghlebADmtvOzwFM+fBff
YJxbIZArKeFG42rTUwHv87t1hypJb6j7NvL3OCHBRC9ckXhxW3T4JINVfqedh8n2L/GxD1x/6uzy
oCfbwthLlm35W3EXkqawt0KXpYKF1pQ2/ugk+B1PO6NnOobIyPGJWTO28bzVmsOUr2SoVTogwE6h
6xvd7jIDVmKdKjkh/6XCKQBeCIRoBMDhroSPnNpT/TCTv5MzvbDhGSOGZwi8smoSkWARHIPW5T+b
Albudpy5d22GkOZO/FG84ZwLTXnonOiHBlRDRPCjiE/krsZiAxy4vxe0lVluFYnEB6c/jaS/2+b3
8E1w9foA7fo5v0AZZlCGPz5TQsmZf3QbuYQ/M2BfvTXsPWkOmOXh3GGD9QbtgYChPSP6ekOBPIJL
PtTrVN5bwHjegPK+WBHxGr+wmEvF3fQg5A7yd4wrXfWlfwzcbq/DjEcJ7yhYiz2F1aqmr9vLeGh8
F5J9ujYhU5zgs3P3N8N+qjw144u+MbfR/6TEsQP99rpddfsMIfqyTjv9MheX/GWi4ARbrbdqvJlX
VrMVcXpaKIfAwumd9ItrD/W/HQ/+ADVjHzG41JxMd4Aki3X7vf7u/+hwLf6pm+vw2ZypkebYTUCk
X9J70domr5iiDKSy3zX4R1eeHhxixmT7EvO5c0bvNNg7SdqnqMJjFmwYWdpZGjAqc8xbdNUv2C3/
vfIrKo1Fxo6QWT3Twoda8fR1K6ykl963rTMvvPFNYvb82qP9z5yIscm7D1nciYi9gOHUFSsjY7pI
ZQ4qv5seRgwgN/1PKHTStIlUUPk1LsEDqN0Rr8gst3eRa9w1twb0v9bKvywWv+Yivy1jqln6YuGn
RI9DYqixNKxTkb8bGNj6WqTPDgKiK/2ecbLAl3GfTrKXz09ipHld/1bJmmdR5Sv1Q17y0bXafRJ2
bhhZOxkIusbxJF5P9UkyV3Hx0YsPHaqwOACXjzejHOzauV4pWkPfAGuhPElsGX6MTwHqmCnYztKb
EX4o8pOG0Tvuxw23LkDfIkD9GM3G7oJj2Wk0pls52PfUO7jbw5mzVmItOTmEx6Et7ETiI6wYOj+2
dGlGD6E8PEnhgIO8O6ev4DPkGzzU8qHSIxat0Wur+0oQnO4mOega0kfThZKPXBZaOA0bo6vXBcGQ
LzUqUktE0RAV8HdElHOkydIjrKgXuxTM3RDZ/30/uEZdr456nfXYlZGgpHKWLiZemAtT0eDTQ1d2
2y7vukH9dST0agRHqCZx5lfVfZsMUpeZvXki7hP/pSy7U/HAkT8mTfR8/YnDtkYFOsGQqtxFFZKn
WL5R2391saZkIKyVsH0Tr5FHtTLiUilxEWs7VBdH0hzRz0XNMQ9//v2u/sq1+v27WS729yNdPcy0
TzMz7sVlNqnv4E3tkYY6wdpfWc4r+Pu++8YCfaPmuBYO/1FzXBX7Rd9rdR/6+pE+PZV/duI2znDd
UcSnIcY9SqmhFiBL2vXAkZo2bUpGaG3XHgJMQfL5iLUCCta/3wjty2oDv4j/WwddFWNJpFdVJLbm
cRKkHYNNb0KpG2c/lHwxwlS8Bpxhmj1xep3990bq2IapaKeTKUeuPj7No9sz4xm3fTl4QggHKuzs
WvOkWXEHhDo9IteinE/Dp0F+VhCdmHb4A4umrlOWx8xPGychZ49wC7rF1hPmcw4ugpOGR8pY8xmM
ECMIH/vIRlI1xOdMfbQoxTO9tJslCiFo4KGAWtXUF80Nz5Bbt+ZqZ+yUojLCTNPhxoAUY15injMx
ZNW5//szUK6/vH+awH+fwdXLqClDLobCYB6V8qHLfhh66zXmSc5b+r2aDu0Ry61U/uHP5JIaiLma
jDksQ9rpfsKaZ6L5RypXMy+OytydpktV0DAWw1qk/04+qlBdNe03Q3swBros+BAmMJDF/+yk+Mbw
4Atm49LP/r9L0a8AZEVpfamrVP2Il5oV+06adG4CA6qTvDlzAp+5pk5xNXeUtqi/ytZLM3WVhfdC
mLlVdi8k72ZI2KG/9sPXeTKhIgWej8Cp2hTdc42uO2a6k/jnEWpoc0s087+04/+e/hUKaVV9UTQV
X6hB5FaUvMB0NZpNkH+ovPV6j39YwEcw7QdlZyIzVClNAtq19Gk08MtYBz3hlkBtdqvzJWTrVlvr
MQGJYrjR8h8JxIBceAlFiMFi6zbdrikfZONYyB+1la8DFFoFu/AUzZu/v2C/lu7fV7tfL5gGO4LV
nX7nGjLJTKXLaiNPF/c9DBp99ZhhAhswxzWZMEraBWdbOPpQShm142LVE/bFH/r7WZjXG+g/Z2GY
6IOAUJkx/BcB1dIyNYasL45ZgFcCSJapVmTKzKEXIK81xsSJsk0nQMajVgp+sB56VdxCEbsfkNki
nZCNp6qr8etSL2r9JpnRRo5PIn5skqvJ46oYt7E6uLlYHrFo6kLDFfAD0FmBIIjJ5lNffIxddN9m
GA8BGPj5d8UYnFxxp9h/k/xvQ3AQGd1EDGW7aiOWFzzVXD050ZpbJN6od9TJK0tnWDGmB4sZdKvC
Sx2mgy9Xe8GA0ZDfkU7XZIjXctXx43crew4QfrbRS5nr7mhiXSOvwwA/OyS6cWId+2TcNtF4ima0
o9Vzlc8o8PMbLeUX/F0+StK//rnxRJ3898aPFcOeUkmT+/nbvKIAm7PCNoK1GDnqew+Rr7i3KnI5
tY64dSu3m2BD7Jke08Egs7icoWf2kgd99S4nzprAvWxnpge/dKHU9UeBiNVzSA0sOYRe5/Bc9xq6
ZfUYJ08jkit1IccqApOdd//G5vUlHrlkjBEHIMuY+v33uupZloqyC/JlZrD4+5lQdZUGkmiTrJdZ
+eKU9fd3+Av6Pbfy30OaV7eyDwq/mdpuqRs6r93KDh4LsP2zbbXF0PVGOfQ1SAF5ZKE1QSPRrpYj
I5gzmBrQxsD2CTQb+gt2p2lAJmfhYWY4acW6Y7dclDyUDVXl7wP8q636U0MipAmf+RCTX0kiFfLO
v98I7cuP+bdTW/a03xqPoMjkjlBJ7Rga25EqRlRjuMv308BQjaa2PsHGnXDgVjBf38f5USo8UomG
/LUQ5NUkwVemSyilylWxoqia/NXUaOs1Yy+a4T4yR1tFJo7oVZjfWZkoPknsK2mRQ5bTjt7cMPbV
GG6F6NPQ1X0uEXfRwEzZo/7t9KMrNMZu6qgfC/+cZJI99dDCi/YGNv8r8OiPhfW3u3BVMwdmN8CB
HvRLeLCAHTPPnOC+7LNT2BN9dimnfbJPdoxnPPFbKu0K5Z5EYpYRu3Pjk4IkxVxpOBoenDzzwnco
AEhGYJWklxClEVOOcTfD1gMKfZOnLVEz4D835m7/Sxf87zt2VZRGltn2eWrqx5b5rYW2t87eWuWn
Fd4P0oPFScU9DqFwVAUc6VkdKvFZy9bGjOoapvMlYYNHiKHz6LUfyLKmrW5Ar9QOWvwSBHsJyjoM
NhbscC8lP/JwW7bvggKp6BtKjtrYmktmZLoO2pehRSN34zU1vkY3TBW0kIBT3JH++5pOWicXml7p
RyF4x9evB+BqGbT+H87OazdyJNuiX0SA3rzSpFU6SSn3QsjSe8+vv4s9F3eqVYUScAczDXRPtTKV
GYw4cc7ea1vW7ByWfGy9jlYZ5ha5k1alq+natmqhfyI0kCBgcSyv+il/rDG08CdopEJaaP1jgVJN
MQ4+iT8K3jBfGx1yxzDYjt5CFi0y49Gq1K1O1qSslJQFIf7/wG6KS4ageRn3pWXiKg1zbPz1jXjU
ApwC6dcQPuTwXEm8kqQR6zbX+Ti8CPIzcoUcGmuMEzCfTkZa3Tfmx1go62ZUWO8PafNSp7Ot43Xv
4p0G3bCP653JSMNnxO1X+g/74H+UAL+v/P9+sN/uDW2qq4JaScohDLxFDJCfmNPt09bTikPgewbz
456pNUNoHaxhj74tDonR0NEg6iZedwBe0zOD1iJU3SRSPHNACpM/qQozdPlNrXGcCw+NhRot9N9D
rhnzLNmGdBvVx5m8dpFAQ7/6LA30l9GqQFlnvAQNRnVpW8u6VxJKFw2GLQ/c6xrTlSp+bDm5Q9OT
mA62U4K+eh5Vbg/ivZrGJL1eoscO65LqH3uLC76eAm64srmJ/WuURMw16fGVWyleBRV0Rs5OBH72
kHEOBLezUrvacRxCJwSSUZZMZcynIX3IwSUUKMZF45wSKBA9pHAkpQacWqBswwm8o/4iNa+18BjB
IJ1NjPKYrGrMKzUmmU49qoPmxNpBZrpoAHrt29lV/JJsoX4zVOTTRhA6s03OFaAv6QQnIBmFW4Vf
UFFuunJdDTeBeaHP6tMi6R5GZgzWS0w3ykAuXmOhSpEhZ+mj9C518XFofK9Bt9rPT3L+FCDOMzGa
KGOGxHWJQiUMGIHXKDd2HMoOKRJrNH6uEOL881dVudWG2i1BpErhlzZcC4ZL+dDb6XS2/JWJuL2K
1HUQiEcD4wOxH4PwvvxehdLezFO9i0SL61WHEUBAWMrcp1PGU5h2nsimE6cPuvw+B2yw8T0zJXdG
Z9pHFOLdV++PdLyCQ1Ic5Ta02/hV6m0DjIdYiDfDHK18P1lVY3nO9dAuENfClqYNbK3K7DJ2nCKe
pHsJJlSDTpKbiovDSMm8QIWU5LUPcG0TC0S7k08Opn3dWogcGdy7fB0SXGts9HZNAC2LS8o3YpQg
xfNRTYkmj+mTxfjODFInL3da+tT1h/hO0ghuCoric6b/bubpxkQblePXCCzgxfBluneL7rXM7CWR
RGgTKnOuo4pXohK0TQLuNmYuMXOblqC29jJKS/VxrLqbocrdPs23QzhRjZaHmGUtRaAp6E4HlbVB
NXCc2nyDNPW+nGmxPKAJyGw5Wy7syIA1yauL4ZOV6I5kkSRm4GJPVjRhtrHbH6RAOEhGup76SxBs
emp0qaxfE7Cf+lAAlRPcBjmyVLszz7eq6E42428qH5b7WsRpLEWsFRn0R3PWl4buOapepParpW0n
gFaXOliVIGtbmvVNeoMUxfMV5QRTns9yxvGCqjkjx2uW0g+hYCQWZMe+6I+DViE/nNxigoQytrs5
HB9qDWVFkdKEha8yDQTB18Wuj1onMk5NdywDH0VluDfHryRmYEy9oiSCo48sHl90Qzh5EzS3vkbS
o5I8LxSrTqYFAuE2DJFH1KCQ0nVh6bt8bA4aE+V0Atx99hv0GwEXhQKUCXLpkVDiUQoe+1m+NTOF
ll3rZdPQ2V12b0Ac8q3QiaPaTQI0a7Hfl4ziVDxgwjYH6jM1mCu5E5fFTibwusYyE88aKueRSRAL
OWYXDY6QqKFbb0PyeJY1ROqQTAUkluF2sOKTEC0q9GclglHJ/ICAbOlQZ+96hcile0nK3DFUAOUp
2Yo6hOMOI077biXvtbg3kHoEkvhksmPFHRaf9CWT7iv4KiYqywCZCmo0Gq049wy7VPpjrgrkbmNo
QueeZ4WnxyBWxI2RPkJdnuZjZFSHnhv0BLZF615iomCLca8VEp30aBVEjJuMO9N6M3qMMsc5Dm6y
drrBLNInUIVSJpHRnUAFV8k3ib9u0us0HWn7OI3RewTK00VivuI/VZDF+2hjFeZ7QBp2gKx8zFoG
upIjzYhx24tF1VyiaSuTEMRl4iatetOU24QDWkoQZgGTka+K+CPC4Y9jT+O/J+a36280S1GhRWTD
cDwo8M3rTCRY3nRra9VUW1HBoGGi3+e7NXowSMlSqfzUglSWF/nLsf29nZxJxHdIVQDJCy5zfGOM
q7k8wGiz9fk5nM6dZrv6mjtyuIhWofsYQWkHqOfX8LaV6DSXjzKH47iqs7VMoRrPh5SryevkWjPj
D4ZxszeukRqJVDnPgfaijP0PNfc/I43ffgUEv/wH+RZ//XdJl3J2BmFPwRqhnIOJgTLKw2jpqxdU
bfIMraqGJqD+cBf7x9fxt5f9duGRktrMxalRD0ZjuaZ8KjoF299sa61oWzNjMMoceQ7cEdWADISI
99VBHqkiqsknQ2kdcxDtouXoUihNXn3cCPyDxPIstGClBHIIqKmVmGuDjChwOkp2yJT30FoRNwmH
Ki0DT805isPASf03I74Pu6dhHaQf0vQejOUm095R0LGx3mZnjYz6xWnEc1ZYAta7c0QpWAIHk3zZ
w7+WURCn57L6jOSHWXjy5ZeE3U4KMape5xTR+VFP2ItjpDJyQspKSssNcKJKQddzXFBWlPc06+1U
ZDwpr4IsQR346bcg0rRHP0nRXmqjZ3QnM5TctBRcsnYsw6u6wemFFwHpZH4upd7pu+3f76WIjP98
M/2/50xZ/v9fbqbNIBDa1ozSRb6g2eq6VeFhKT8wtaQIDajZDMdwI6CMOyRTyDOizaTfd+iGICWn
g32CpaXZ9b1/YBwpPAcn5ndlfA6Z9Nil22pb1YPQv2lsRtcqIzMXkbcbbtU1k1qGoL57OmsbVE/Z
K0Hr0S5ZFwdrWI2CM29oU2FRU1wkU9jzDv0WWd0Y2aRvJDvenrRpw30jr+QHo7OlU/ycbWbzpTsE
2NkgvTCBdcrzvHhLe9yknrlO3yvCDrdz6pSRh1dS3wvaOxbRghoheQZ6luCV7DddtZ2VTXwHpovq
bF7L01nwPTw5CviGZBOFt9C5Y/WUrWHhYfApEUALG7Xg+Bsvg7KPPOUNhRCfVmHddDm6XVKv8N8W
cN9z2zxr1PaYl43sWp8buszxraZ/magQKNrdSdyKdJzaXaY+x0+A6/I3+HOuWG/ayZ3z7aits2Qf
cjYrT0LCOUmhuZm+KHzcUF2jcWofx43y2BwqvClrgQdgqR6ddDViPSeJIdlKyKXTYUmbc3T1DFfl
hBwCUkCM76hwLGvT5W7Qc5KsACBZk4CyJt/o1bBS7uhMy6kNkrPDsRkENnbkIN1nppcrG+h1mnhV
knvLehaXroN/02dIEa7hB6LmQNoqqqPrzqehbpJqHxu7VvGk4VzeMdVI+w/9vrrRu8cx3XCl9uWH
Ibm2D8dpVdwgXJCc7D6j7UkjkL8rrFtCs9NoCyau9Z0YaW+s7zrlmLZ2NBmrUn7trWfUn48Yj9tN
v5eg75MjFXwaMPfteNX2K39LHwiondTsk3XOoqKfiD5D3guPybStZjsTHfhWuWPRdV/544Vyy+DH
vMHFi65VwNJ3O2MrDa7wAnRuxpYgje+UxMA5xwUzaNcbHPRygBXtpJgXvDRW66mWg3dNj22TRZ1i
3rKpC7A+v2gXaHnOfGn35NhlmHcdgg6OJIgTSm9P7zqyO24z8hbwAxPN4gC+T6EVfNvz7pO1ea+f
28d2zzOBRRl+h+bI/HXbv7WSk1wlOy421jFiOLg3zxABI9PjGRn3/R4qqudLezknwrDYhIhUBER9
OLuRSTIvuSlg8jd3DfTuk3AM8drjrsef4VQ21fYluqSnjk8ppLm5Eij3YP59Wl4IReUg9p5SuIv9
DXIJWP8VCy49zMUmgQ1+jKkdGWVzoeD6MF4iZRWPq0lze4SpL2V60d4Yi0ml2wxe2a+wqBea2/Gr
Jvjh4hUAmgQYTURk1ZF5mHnm/O877klcbGpkSYUztq1nFVuhBCQtPCtYqqQ9Up5pnepXtg+ehz50
qGXaOz3aFdEToiHZs/AKqvsQb2Kwj7WN4duiQJ3p4LcurVUBBE87RIaXBR9y79USk7+P2biv3zRt
PdPwGVQ72KHsMGPPP5OlXvInP4HXzA7Wi/sauIPAZgqdLUFKU9+les1M3gEYOaWKzSpJh1UMJHEu
tvpIV6nUSQXgYLYQ3ygQibKnSWPK8FHErn4vgZjqNrTK+3gXT7Y+rnTVs4THERlmWWO3rw9dbzfb
uDr2uDLyjnvEwxI6g/pZ+RjU20nEN59fcZ5ILQPsdVBjvNxUOy2+VE81XvwhdWIUU7I7PUkc3v6u
Q+OiULGuhxuDNkl1STnM66/Fb82aRzxoq3cRnE+UdE+BtU4AwBNaad4152I4TiGwgxWAXUO+r9SP
EvJCbDnGpbOwONgAEBhorTX83MOq5MHTsVBuGxJqVpN7M90AC6ePdMreqseO4uEGIN6NpNjdG4lm
1PN4pDecT/FnsGLHOzOtw0UJ6d7NnlE7A1DBP3jNnQyahGAbUPLsgRbDnpEa86Ub7ZRvo1fmouYl
Oob3snhQnvxr8MXxVcUbMz7onoG4RiUXzdPitYa8daucozdZ3lapq0AJVK6IazFQIVXH1vXealjw
71B4wEpCGetSZT1nW+NrPCBzGbY+FUv+wZciBy/1q2muk3k1pdcyepo4HUp170+BHfkrEjqYf4Xd
M+Lx+BOAIAighN8XuZGRjg4xSrJ1N7CsuAcFLvk9MPnImSVZBNBEaWyQP3iMpNVVzDuzTpatyDch
qMr4JQkO47CWyEI5a5A/7P6ZqEdJsi0FAuWmmE4YPiaZjxsUSQ/koEouJfAhGbiT6sYY6Yls8kgV
DmnJAp7MV/V0tE5G5c7Ni1hwn15Piqc95MJZvhkDHDDMx+0RWNalqOnJ7+qjifycP1PljEdQtp3G
cgXWg/pBZouphZV2nxVuHWNGWwnlK5jucFpjn5N3nKUl/YQt45RD/RSCk5CuAb0UVwccsB+2GRqk
W+pMiJfXfrSxR64yYd8ULn0Zzen2ibWSJHJIOLr2mxyO1efyltJDrOxz8F3bAZOjV7zx3Zu3Bhyd
6o7aeG7s5i4oXWo3xpcu8SIMjzfhAd7arnquWL132nNLM1qx2Gmv8RqLLM3otMZWeYMW2oo8bcuY
Z1mja+U5x8HGSTKuWb2G7kDXkInx+OQinLjiG7Wy03kqMK0HLNIPlius/OjUH0x+R/gxGEBZzkmx
y8IT8rZ03T0GlWfQUSjX4adhPpQv+dGL970u2aLvKAqbiDMrnuE2G17POtOR9VvbQzoB4Q9XceG2
g9deF/tDuhcfhU2+7rEhxgdpO1WPqrWPD+3B+tKfyHHwSlwyaPSWpPuVglzvYNGwXFeP/A78XbZv
PvB2KgxYpt14prkVrFvGwMrWEknlomvixigfN0hzCZEU5U0vfFjQkSjZcdGK1CnqcVA2fFsJhpnm
RRs2gvtlGHAwHgJmkPGKBS4+iqTDOOkRP3MzHaH4TDziCJybD2ib/aGzkP7uGqNjvuGY3VGkj8iS
KR5oHuTsKxy8SLmCK6eaAp5krXLuD4SNnRXlDo6pMjiEOl0m/76CYYMeg51TyO7wmn1yE2HZFLYq
IXBn9yF3S9svEwnBNUVneAv3jyldypxbzoqkEnowu5AjYdXday+4mGun9wqM14Vt3pnBrZWdzaEk
mMgGzDY8627Guc8JhPwzxq03nYcVTaZ2cHmbfDn5pb7QsMaM7ciuCk4NlckGMIPNFf3Dv6eZGewM
p+TEejaeR2pYLziO7/mag72pNtZzLUA82UtsDtYC1whO+MYKxVPfDL4536GLKpYbQHsaKkUXJMg1
SRxT8hRW7039mV/0WwgYjbj+Up+uSrwBzsudDZc1VGY+JxLxrr1/G27A+q9n2hKtMx+PmD84pzpi
rRjcTCwECmPyfxgv9yStOOkmZUWhbnNC+Pv5W8As2dqqq+R+WCEOHJ11Z2yCG8lyfMNOztIOty6b
qm5L3Lw+wNvt2hs8WAB2d8VX+4Lnj4vg5KHag9264cdW7Ba7ds2XAIRJPfiezj37JRB2nexKzhhv
E9XJkE/vWZvJinOWpMtyj6GwXnM2Z256RIeJkVT0mNysJQTktgpdm6Aye9rX46Fp1jx0V070Wjub
NmJcWA1IvmbDy6+zE2LKdttrRrHpFbg3Hf+W9o9Z7oK7oHB7l+ZdvjWqjTZ4kdv2z6mXbKMzmN9a
eMdTGdDLY+wFm4eg7NVEJ51kbBTsjqYcVeNSMsAD3Ft4pe2vZs66s1ZdcW2znmkdm29JiVrCyzVH
+mjw+XExJcV3U6yyrfDarFp8cwZ19SuXtfGKZLAd7DjZw5p6FU07eTM91Ld0GTlKamSlCrUCnh76
2YuztgZ8sKY3XfGAiTYxnOW6rW7SF5qHMiYpZnFu8MZzw8GUVO+z+mEaTmts6DH2IOV4yOJg08ib
2uAn2Tz9tfCQFRsxeE4/OT5EVmulbAASNtO2gWtvrUssWFukLDD460PaHvSLcG8e0RZLq77b6a9y
8pHyuIYs4nMQ7zOngg0dOfSuR9lNi9NyyMPvCb7aeO2TGNzcBg9dA1rpvuD9XydC9HqI488J6vFg
HW7ziCAAJ9sBYSnQd2fJlvFF9RK/D6M7ACYm6Y/i37Hu9ph3ZemgJruw8dJAsdVbH5DPW/Ac346p
B8g3avcCe+W469TNchR89CjJ46M/c5TMV03dpYiKQC08sqI+fd+dIeEBp0c6S7cwfh7PrJPXyel4
Gce64R/b/eqhS+6LU3Pm2Iv4leluN6fZ0XnmPJod/FdzWdE8+TuOKx1+Tak56SH1tGYFyUcqVgou
yiOhfv7jtAJTXt8l7VdgrdRD6XZejeP0hxbUny1IxI6ADdBI5vknvPaXFoMuhdlghlg6K1ohmhzZ
Ey4JS/Pk/hYTZhif+rQ+1daLEBwDqlTd71wGMmUNL56B0WA9sZ3jQqY0eBcx0+P6jxB6AVBPy6PO
LOV9qJ6C3rLBDyhFgdT0BvWGM843sQJwanIM9pTg1mCqmr/I3EODPr8JDLqdYo2b5fJDS8Vcpti/
tb5MchNEBUe4qn4bompt0GExE1BFITK2kMBpcf0uL/2fjnFOG1svfYgLkSKqXRm0YXXfq5OjTF+9
UE5x5zQx0j/0GUPWrdKeK0xpUHdiu02fROlDr3etaDm6As4+71Y6KPowUhyBQWrDXpfnlE4gzooW
tFRi0Lx+T2UUVkDIdN1W+dwKIjyFtwjPisSCzupznb+YDbgtHeZFQEs1iTwZRAvhRPzvKLYSUw/Y
pUP8Oefw+12F3ERfQ2uWViufHyhMbOSLLYDRqaKeWv0id7lXQWeTIm2Xzr4npIUbMPIpVRZ+SLN7
BIutgdRhPtewP6u08/BrmjkAuviYTV8GSnhW8pzJrt80FMPHcapdKManyNCxgRanuHxf9M7Ysle1
ukQcwbOoxpsUpkrpC0D1SQKlppaeKuHQgefI96kIm54hoowxZVYvpbaSm6dlUKQao6t1dGe5OQ7j
sV6IYfRk4xCQGT29DUR5+SGZoZrxGafAZJWIbTeXmI/NBo8Q4g0+IiEl80m96DYdjBb3fuJ2evNi
zNw70+kijOtk7F3dJBKKtnXT0whTaYUMD1ZTnuSuv69M9h3OGC19SInwrCRsgmJG3zFyY7bc8gC1
6UguKaU0QzPmxYs+g2FNlx35fo2PgTv1tAmGYtOZ6WtK6qFUxPyByFYnkVpMdkyKkxzS+VDEqzDc
RP05r37y42h/7Jj/svi/DboNIAij2EYGHDCu6RK3xeRmCi5JiFTtjvdajqGX98eCa3hXh+C8FJtn
MyZxMif+UrurVNCCJXoXKSclFB9D866F95N612ols2inBo04yl7JTx+ijWS8p/ON2XAk65+ida2i
4zyHtEpAlvVIKwC9CNYG13dLQVzEryMmES3eF7QXMITSauZuSM5s9xUBZa+Z1HLlj9DXFkPohS1X
xDJe4f//oTn+Z5vfLx/SNyVWEZlyIvqjeug1ymC+7Oorm1/CWKAJjrBNYYwPLmg0BLguJL2S1AAb
lF9ohBFWIqsQ+TPhTcQWhmoszxRHQgH0923sH+np33axb/OXolRjow6a/Ng02VbTkxvRXCCGo9cw
q62Rm08DEnB6VEqIhy9rDh01Y9CC5BBnEjDE9UXLXod466etW7cXsu5UQzmjhV3Hb5NGbEaSb6TZ
cnr+tU5VOzr4xu3IxUk0rulI7u74uOBgGu1TmdHfkdMw0/gpZ0xvEU8u8ZhsQwa6kKHGgIVVM95F
E06JIniKcsaTZIEWyUg77jDlZNpT5ffcNqd6fEk6MIxiufJbvCzxDozPDx/dnw8ABHY6MXSEGn1T
vYUyj2crgPnJVUBiMZi7gcEHgYbAqxnuTkuMrTwumIgOsgbdlI47D186ooapooDTkmdZwi83n7Ni
Bk50Xf6dXqRHs4SuyO4i3puqa0QLPWOKPaaXkkHljDGl4NpAnYH+y+AzGOfioRuSW4HNUUYUP4rx
dkmtTmn0h5TCXPr7iyjBnAiJX9bwmhUfM2YuDAs9mmgjApohHZbAegU8c0wkm9WP9+rSNwHEJHBl
600I+cs4DOlnOyU/CXGXIdHva/C/H+S32UQCmLhRNMa5JMINOPhmkCRVjRRXbXY4SUTm8UrDR5ym
XBkOvYrUmXp1wQH9/Rv9j+bzb+/k2xRNy+cmyQkDPGYGl4l5U0YPLfkrZ1ZYPh5TebUZNPQdj6jz
ioiTV6ZlZ76ASzLikDm+uh4aHF4qUttwhn+C+LFHyqIzcoJq2CBTMpUdOxirHFOya2WXUPuqjMaR
+pBJEArGyksME/HJUdJvO3HXyw/LKtCGfTbd8JnCMlfOQvdIW/5mTJtNTfO5wEJsvhoBkgcLaXlP
kHGo3HM6rNuB5OSxe82ZdYTJWzfhj4ctKwIk4AdrorUKn+mJJsZTHTNO0OW3weDGdSGjy2YSr5UH
jQyVjGb2ZP2jBSEEl+Z7VnmtAdp/GWkzizUAuIpvjKz36rx0gW1VvZkyY5/wJOj5SXyXka5TmKyE
hpAFI1/r3MLXlYC/CX0ILoZD3dKiJD+yYaoWSRHGCW2PleZRGEUnICQ80wlkpqAtMmydNwX3K6Gx
PJ6mriS3GumxMSROS90zK0sk0OwW5YoBnypue6kEF3WQpcabsVn31JRW8epjq6hzxdGHGanMmRGc
zGNE5AcCfNInxI62d/kY1Xfm/AZKjH+D0OqdMh4y44WWtFMUkL1mu2CYBpM93JzF7l4KhvXSbiZx
rSb9VadlSzjsqpIM4o7wPkYe87+nML8qLNsYzZ1OXm3y3DTXjhp+SQkNFrKWzrm0HsxLHd3K4V2u
vKnwz5IpWiUiW1htuzRYAs2ZhU+JqU8sovl8EnBZh8rMlJJzVI+dMaQYiR5NoaAU1fNnUaSdwadk
Su27JEtvwkTtSDJEmB/xSKv5kmQEcVjpN/xTEYVpbrzq1HoKwyQC6k84Ve5ma2UE0yXSaN2NKuOb
ST8OgFsMwQNB5TSRo2ne1B/EgAjrZFWnz5p1tdgXeYUMw5TCikqySyvnO9Kspzx4wbbF0QvOH6W/
5S3kfpgODsniEJBAnWTyi1Bkb0Pf7JVi8hi0R7gztHDeII1fb8e6RZJFyk4ygELhYjXJyH9SrIS+
VpmOHCvEvOQ3eWrt9ES+B+KRcItKJ/GdjN11jlipJJM8lPJdIQ6eJAWbJZE2K24DWmSzK3RfucoT
ADBCeLJYD+VEi7ZmYAJ+pXoAXBbN1L900hvjGYOenX0szovgWEETAM6iUpJk/pqKDPxoYtAPO1hU
vN2RW1cafGX1o6gB9q/6+24f8EXyLDkKQ7dS3fSSIzTYHRpUM2wRvXIfMFGs+zsrDS9kj0FBmobH
goIUVG5J9o9ZvGpExJRVDC/OaLcSIlRuI5lqbjI6bpVa00q+HXMmo1XM2ObaaJ0nKCYhuKxhfsCY
puQdweQikbC09pA88tpYJ0AEQ6l3BdKvU427PTIjnaiuSQbNzaxNTt7NtoLADTCTnB+NVGhRczQk
QhMT/pEKPELA05sXU/6a6A01UFP41MPLTDXQZrOr89DO/VfMlDZBtqMS6F0TMsRhf/Uz3jbRV1zv
51w/xuoxIzHqMHF7xeEfSG7HzF8SkrNI0wLG1VYKd133YEATzTLN0YN0S2m3H+OHQInPDfHW+qLV
pabUAD1EVcnaaUusqgLQCNgcBFDX0qE5RQOQvjr0SHd2h5FOOE0Wsq1lcqjoiQL6AVywztUDB6+o
ZBHdJfFYVplHUjk+bJ9IIXmi/RsKR0sv8AbSy80nCwZBt13etcq+Wt5quNMB7dmS6UWDSfNt2uBM
lURygRi2JjMtKcgEPVFEBM9yTZ/tJBPwwMz/bHcSOEHqjH3bY7la65Pg1PVVk8EMckwk+74JD5bJ
l2Bxw8HTovNvc4CIBJtlMFnGoTwtVMWAla0l7SmyQFGX4IXZSA26O4Yj/ewO+HedpJP3SEILWTsI
9iWFSORvZbAM1jGT6r66iA0mOUO/I0v+iYhStxpJz5jPXB03XWeQoh3smnMigazICVYrhoFZivZD
Uc6G9q9q43/fjqnKsihqC4Ryebu/tCm0xNcIVrdK3DLvdUjM1YTEMX6ZBqJc0t4ZBIUsMRDjC2Wf
JrkU1XujkOxcMTfpYNktX1A5+FwZkdYh5tOzU5yF7ogCKO/3FeTPehCcRqOTP3npGLpGVexGtuio
lXc6g1TicbZZLr2IE0lYNEsLmqQVRVmfbcKMZj71rgxxOZ3fUzoHZbHN1JlLLsaK4KLE4S7zr/kx
HF/MfhuICZyZECQKGAKNni/bnqXsOz05qW5BA3aSBztn+/QfFLPAf0BOV9Mx8kUlUNEUCdYVPvRI
YdCL92DsyIc3iifd+ATerpfrJjwpbeUJ3ZvMhyAEdCIrpvvvLa35esDgyCRMjapDWJcPRvkWBoi0
jNMw6usEq4y23HMgseYl1Zxoua1e7ghqznzmg53mqDHDLgxBDabP7JqYSFpp8vQtsvoQ1SceCTaX
MHjQrbekR6a8N+YSKfdp6Jofyr5vRrDfV8S3To4lRZ1sJUF1MYF/cZs2chHl+rPA9DGG1ifaAmE1
9Hm1rwE6Zk4H0m8bnqsfbILS8iD8t/r8z/vQRAkKlyVrJGR+E1NlhhZWaQy7xwpcAxFfZjC2CNfJ
xMBv2ktEF4cdtoAWVdenyt3XSLkISZsJiezMHXrmMNb5wP9eFC83+d/flEqWOdu4AoXs349L54et
Nft+uXw4g4mufngOGV7RFq4QVv8/XkuSDLB1qkEi/bfLaK8KZNeKGvAi9TZdRuLRcxxv1eae694P
+8AfP+v/eynj++UtUpVAVnS9vETdbVjjDBD2tXXswycjZh6r/vDVyn/8FCWN1iiuMkv83iwcpEI2
soKvdig/Yqs9Fj70EsVfV2O70WF/0ETa0IK7xUgmK6ii4nlXlBWXjMlpEoUUAM4MlQkjiY/9HQkh
wBO8ri7dOkDGv7T3yZ/MpfIa1a339+/kH6TXbwtAwmRkwaDDhP5tv7TUYSgEiQWwXCfm4JoygYNY
52SyQoLivqf1tGw4Ys5UhlVRlNJWxQf/w7tYltnf3sW3ZzSPCchNe95F0t5EU3tpqq924G6lYBSB
cZl6WQbaMn2vkfPp7Q+vvvzw7y9O2INIPKquiYayvLlfjgw/EtO4KLrykgJcsDZ+vI7Z4Jpe/uF1
pN/OJpYGVEHayZAGoKh+2wF8s6DfPPLrWcRkS+pbXD2HCJ+0klyrDifNoY4+WnkJjflBIfjvfh5b
Dy+s6JKikd9t8pR/6+fFei1aQy82l2KuvAoDhWG9CeI7eqgQz02fptASf3jJ357Aby/5rSwwUmke
I2FuLgl6v97OCEK3ngPzqs0EKD7/ffnI/5YZ/+/vx2zCkDU+XAjl//4GBbiHnWLWzaUSbvpuXHdD
4JaNy5mfh6knCqLX4J0oc/rbo2lbXC6yfwggq0EpvQG8ZUj0whKBAAuc3JMJJ81IRqgUGj9MUX7b
KJZP5Zc3unxRvyw1wuciXxTa5pKr2NrxuTwJA/fd7g2V+98/k2+S4d8+k398lr++VCTLra70zSWG
22d1nsLxa178/MQvCwAGqqo3Dz+s8N83wn//fv9UZ7+8KAapDpsHvx8aRVwbFEB+SMzo0Yzfx004
vUe1CLqZBBkdgQiysC1ENFO8Sg3hEUe59OB7JYCCceYyXFb9G+VM/gv5FX//bH574L+9y28PfCTJ
BeaorrkAE+eNZqkIjP2pLX+kfv3xITBNjN/AN2nrf+shmpKc9KpeNhfd75FnKTcxBDqVQge9x6Jy
lLtnU1hyrK01EVd2Fh5z6SmKY8/wGYVm+8kv12Jo/YAC1f60ComrgLQFSFrkrf17FSpZnVhFkzWX
Xq4/26BfmUg+6ljwuvm+oMwruhap6WDrqeGFsboS/Oe2x2YKvMOPdaJX3nwtoXa9NHijdBGHR6KR
shptUKAaKvUgbhJDf0/S9Ty+CIZ5l0wroX5L8FvIFuNigQkfjCvCVYI3H85EFpPQTlVGXdhpw6sw
m5exoVcmRbeNcSfhPyN8zS3aV5ZuJC/5c/SLCYUe8Y8FHyFPqZT/xC7901f3y2f0PQasl5Wa8jpv
Lhoi8Lw0l9X7P5yd2W7jWLZtv4gA++aVjXpbli1Zll8IW7bZi3379Xcw6h5UpDMQxjlAIZGJzApJ
bPbea605xzQKiogMWYhMkIzywyFCna/6P7YhnkqDc5hhANnWwe38866QpZH0JWO+w+gp1+ieiYfn
38WueugJi85s3YG0R6GyLr+UVfsofhUIfx6t9/7TdIwPYrPqT/lYX33Q0YxVOc8y+MCjRJ4BtsPI
lq+Y/ZFJH8sHUkKNr3t0MdICeUHV//B2/Trt/OWH6N+e+kQM4zwr+SFp4MlUqM/FOthAayS1uu2J
vHIV+nQNEyMmEYCfHaSsZuMWtOZKV0ndlIjhzEU56D8ZB+uA9B91iOkd0KnT4UYwhX4wZrJ3gvmr
PUwIl5fJU4/z1LArJAA/ppwof7ovMCQsBRKrLpvfNhdZD7hjbVsdoNBrxlqlLEIMbW1ByKDkMfxu
Bsb258Ln4f9pZ/vTSmX89tnfngk/EKMy7fnsNl37KGdE7idT/ghL79+XxD+eTX77JOvbTSuE1Ohu
1VAdjGw/mMzRdIFJBfL4aldXHoi3It/JeB3E/gcz9p9eNIMTimwZkgKo49uhSJNZ+YZp4rEf9hQh
IlEP0T5RaSYTXHj7v3yYPid76TpRr9q3XzmFN2lUJ66nP675pJQfFIsAKxccvbGn/v2a/mmZxYVF
KLA2bwHfUxJluZB0JQrrQ9guk+hwQ844rSPkWt0PH/Tv0pKlA8oyXm+FGD3V/HZ8LuvwBjPMqg6w
C8eKVt0MclE8uKd3usBcuagX4TzQCyTMczDP5Ac9Nh9FqokgSPZCi4m5TO6KfPH3C/Dv4uLX92KP
MWUDsrrxrbhoBnEGtLASqPEmh1aubk1SXWQhdGNEqhENBKTaTjz39Yxl7v+Adv/j9Qfr9T+f/u2q
+OFktdVNrzhsPSZMV25Yj5Dvcrf/Lx8FTYBBGkwpJDLfERmZoCG6MAgOaZrlmBN+vlCAGbEUSz/8
pl/FyLfFlY9RKNhFWKL/2rvLSEGeUeXVIZMuYZ1uUpwImr8ZFmhDzWPHDoHccRGiiGgYwOsYWztc
qsOTVr/PdQatUcS+vUJUWrwskXm25Yn9fApSjzIQM3BgC41JT3T80srHMvZRIv/wE+R/d2Q4dPz2
G77vrYGg62MzpNVBYQBlpvQ6/UWgNec4fLtpSAtZcPyG2VtbQsB513g2+ukYiT5aT/06ltcwZDjC
lnErLbBKB3Uon7oy9Cjf9OmQYN6kT/Xrv6FzN/+BWYOSVCL0LVn154rmcgCNIOSwwR7pP5dK/Nap
E/8lHlhtq8OSHWilaVQKsDcmjE96z7CjgMp6qqv7Vmbg0iHhCOBexCau0o7+Xst0Q8DMIKoQp8J1
SKCi0Bvr3BK9XqruK5pN2UhOPIGXWcCbSdhKMAsjKsKRE8NuTa/pXvRiyx/q3ibNNUJosFK2kgt+
qozuFON6koJFDU4VXYORFmbQSOhMAoZ9qCgGY9Hl5los4o2KytoC229m+tygtzQBp86wVpk+0ZOg
oTwy5a0cJa7XGdiA0noPxePAg5ND2B76Cc/AaWrVjRKidO6eGoGYClyQ8TNi3FRAMh7Va5FhfFNi
Q0etmliPUlzf12a6QjHFjODNMpC6SHh+pfHOHJYRFOkQG3mQiLYpfgj609xkm4Ju2zXVUiruJwxB
hML3Z7Ml8hB2aNRVeKc6txSvpgaKk/5IAxdOu3kSWoFmoKzoEOjqL1mO/W++GBjr80pjalxgEyLJ
Unn0F2LCub7pvLjjzIb/dSLflAaaQYutlB9SbR4DH4zu0OXtOgJXHLworBJTjZeJTmvEUKsL8M11
Fz9A4d/JS9IDEjlayprv3fJdywSKz79rcF6nxatUdo4Y7AlwMBqvwXxt+cGqTS1blBlbNaiSMOHd
sBu16kKmg2IKuLD4GnwkajqyTTAw2l1ietpPrLU/bQ+aZFjAhzVeRu1XqfhbVdYUgTXImVweRhXq
R1di39cOQkxlZZ0UjlW6icGImWCXBSs6FHt85U6IKEoClGS2xiGYWesZfFDF+qH99GsH+NdyZslg
mkAMWaI4H75++2qxJN6qKRrLg9AyyLD87NziUisZOGHyEsutAo8RfqarIMAYmBCrorouEZfyPqUC
0gVMowXUgIZHTBTXjXloBMPOAjwFpV23rWvMFCZL3ljlTHitPk1evrkI7WrytXA2DeiSGwiIwV7y
77OCAZhPfBZ9/CZ/FpDuCBRppOkkSILlmoGaEjvpwBCsHt3amNbm0D3QnyWRyA1EXKbxq9Le+xaL
Qh25dS571Y2hzyihikNG3iL11kYGP8saL0hHiIrE3ZcyBXULmrzkKjAm0shZQl9tUhOVP7eg/nCY
ZWL73+v97bSVBFkvZb1YHoK4WBfIKgv6kLqA3LYHSsxnDjcej2lYtAwq4jTyAkRUWnL94WDwh0Mf
BzuqHF2BYsXJ5Z+3vdRrvTakqjwYvLTlBJ8DV4tcuao6LQ3CJ0sWaajly6SmTfLZty+3gK/JZDpg
PiD1t3WAAVjrfzqvzMfp70+jTBgyZxJTF6mQ//m1uFld0/gZT2N0CkPU5ybEFclnMFIDZ6UOieXj
VMFbLULG9WTJBd06LoDcNAQ1c/HiW7VIuftRAlN4amrn75dtPrD8++spgH3oc5EA9U1JYxVtUioK
Xw/XqzodhH4/Bqcf9+dvnNBfnSPWif9+zLf2SF+Ot6Qp+RjOrYa5EjlNKixYQ18TSyvpo1t1hjMG
977J4Ao3JJCFMkXYfqVv8/cfLOl/aJlyxtE0k9OjIoNs/ucd0Qu/nRrgmQcBCz5CnMZubvTl4M3Y
PAkWjN/3IMVy6KgIq2I6afawF8jvQEzApFjyTHNR4N/EhkRSgLCIU0xKKFKZsUD/t8lYveGgYR59
cwW8V+0mnhY5EiX+A4puiuiM8w/yVs9AhiO7qJcgxEhnVukxdkViYgH4FB5+D04jZcd8ZoVVl3oW
wWjGqRZW3OQ27yp9rrMs2LGwBXFuhaQbeXhQwVnW3R1/jw+RVN+ewxhZXhAZAjYgB1dsx9wwhjLt
hfvBli+gU5/jRwIobnaVuGQjM0fC+AGDXPIQWpYZJmgm67w0DkpVDEwShlQMKzhi+Gy+MoRhnEPs
kEzL0fLg1qLEQpwOm6VdBYpdmW4Iq4iF55hZy85wC4GkKEJ7cR17dA1oUhd4XaudSpIs9qwCzwlg
dIedzDSxBYIlXU0U/LwM9JMOteQomFXmHpJHOAe2ByoMvAK0bbLih41E+lPrkbAZxlgE6aiGYX0r
09MGmR1SVZaUZklks5IuYtUB3B7gTsMCjMlHBTXAAMOpIkQcdlTNDnL+lcS/wuCC0U9fzunbXLrC
U1UXPYgmILFzp86J5LsWdofloQfkD+xvLv93JcRaROiWawXehK2yZ0xsl7WNok8t2YQcpMjwTDlP
zN7fGx02J+m8QOck4BUzSXChNNse7zsSf24QoKQ73Cxdvo0aD8YOJBVzW2rrKXFlNg6f4Tp2V163
TTWsBY38PYL/PLip0MSMZ+Iu4Czii5JDb0AZSKeKBrYznFi6wtONGRIAGsz5+En4+wu0LAWjFJIU
VPo2UBTtgtvDfBeY+46uMs0un545suBOsLE7N3kihnc8Bv5Cx8QQrNjakHFgVPz7C/+rN/R9iVNl
IoPoBFAdfx+S8roLYSXnDGtHZzDXysixFmYHEYWuKW2giECbECy7eshWJVcLX/v89mCdMgK0pGtZ
2mbJfRKsg4FRJu7tHb7lHoMjqle6YulKtta5v8ScSgRRiZ0kdpm2yUf/GOwa6JSInZ2CXhSmyR7g
9dKSFoG6xufXGPCr8K/Oj/pZHT8CjAHHv/92aV5X//XbIbahXqCGtL6vdc04GKHul+WhsN4p922z
u5RG54oxkZ/5rprzC8QVUIt1PtO02Ib+/vl/KJdRb6iWTOw5ktdfWuLfjmI92ZlapaXlPJsYMmi6
yrrP97L4pJqXv3/SL2z4f38pfXACMKA7qgwcTeaw5rwP//ZR/jSYQpsODUYiA9X/SyjtkDsm6TPh
RLw4JoUe2engTqMQbhUmQYPDJzHoM0Vw0uh7cigZifi1hjX2zGl8iMJ4cZvoni+m6LZSKXQxCdAo
zHEzFe4P335uEv3r26PYMRVV0zkufPv2QtH0sdCXWCqbkmRYGIgCEKERWfvQrjDjgzARebXk/BU3
BdkuL1JPbiYt8fAFaJspPg3leylslHH84Q5+a+L957qCuuUkPQdHMXT453XtAkSCndjdjs/TIlod
pVXonn27ffqJ6/OdGcyklD8fV8x8TqJpp8/P0m830CxvUlhMtX+vlevC35v5w8ztI6JcW4FBaott
MS34GySBR4sIe3kTTlv6Io26j4dHrWVf6ltbC4ibw4grkSiRuHAQB3gDJu6PlWg+YktpCETUNlO/
jkyqlXflyMTk77dS/+eBjws2/w6ZtvusSbCI2vrn75goQuWipGyTx1eJAF3pLsxRnN+J4UKI6UW6
YVm7I57TIaCvcz8iTye910SKN1d6YPhl7PUrRbwPCcREcoOrriCeaxnjTo5oc9+6TUDpLYCQJ52P
GnndAuPrF8KE3W4b6osk2IaZJ0VroVwo8SGutr6FCP81Sl4FACG6NiBpXQ71Mw6jeM+qI0hbRVpp
/v0INAk/vmycCn07TasWC5m615VVWEG6XqTxDw/XPw+f//9ScTikUjN4xMxvtzyANhCKVhHtxGyj
ZxOL6SY3XsPs8e+3RPtjSajLlkxMjjWndHzbyG+FwmxKThjHZ5dJ/kzD1K2GJ+BuRn5XYfT0d731
1DWbVl+k6qmT303jAYMVNi0lWz+0hFVK74QmjelagP6Apnl1Q0qdX3wVjeyy2BH/3NAKRGcekSxF
IgcTLQqKYqepqzydgXgPU7U02od8AA7/BokkLVwJ4bPwkEAcM6B5uiwyrFIQsUEaaeXGKFZBso0Z
VoQbH1pAAjNl06jrof/C0FNjPzdIhGVOAFrIkZUF2BRotpxBCfEtIa2pbqot88Sz4AkLbkYKBNOe
zxQjJaBRfMc0iywvf40IUqEgh4+2SBLXIHyzgpNn19NGJZ6jdTnJ1CT1glJBBPtg9Q+Gf+km355l
azOkUZveBRkfA+UVKkMHZWrYE1W5ANLBYZp7qpjzVEYN+UFuTHcJWWG4YWntwHD41LME85J+jP4W
fDSUT9vC1IvMMPFq2CF4ZNGV8d/rS4BUFD84unrMEP1qDFcdqjHdDVOHwzUXCNcz/5LRTmxDAwNH
TWh4sjJku5qesGYOH7Pzq/eg0rCR457pzoilDE75k2P697pyiSgFcy8JFmgL0malBNs2xZC6JBNT
4Lgg73BZGAQLG3b0Hr3951yWtssa+oaGQG3+gxR4F6AGPpRdj6oPPATnbw4AuHSJMbVWYNuqyDNW
PES0RnTT1azViIjPWJqc79X1DejAuIyx/Zce396naZovJ+QjNRpAek6b4LYRmjVApISE2BZvnDuZ
hCm5InWLaGMTh9HTHbWFHjhcXJ4xKCsmBhdmYjg/ySDFEMeoaVbbeshnTWIKLBKSYXsCYH0gFlzD
Nadtm2htqGRyrYN6fZuA6MMlxRGPVfyOVB5VdOOUEAHklxwYNznMXnAFcFzIGOsekCxHGurXjY9B
QcI2vVG1pcK91NA/LEwBQPqVBoaULhOSR2pbbVYV0lIVC7D+IiNc1nlk6E067MumhQweR+P8j/MI
r5wPoBj882sNi2C2Eduo7WInZBC4bY1nHkAOxP4TR16yF2GEDa/t0/RZaG4UL0pihxpHfCeIDjd/
mOB3dywgdwE0mZ0Ske5CF9CJBBeJpE4hhPHoOUCE2YJU9/L2F7eS+wxnCCxhgpcSWpJ9azhLOTKG
3mJVF7RhPCHGXe325sakU4jBwAsFLyMlFTxmtdDHRRAuuW6ysUFBj6cLwKOGq3XAlbz0IX74hNDv
c9zk4Z0qbIZ6kROW2niIroNwa/BXuBzKoiNGK3Gy0hXbrRStOrgnxYI/ULqblK2UbhmCYKtgiM3A
XxpWRuL1ADiMjRBsqNv4ukhYhml5s0BVOtwlCy1ytGr2xgtNXmbDNYmV0L2osywCs2RPChzrU8Q/
NyDKt2+0YgFLw1/xX7DlpmS+pRR6mMRvmHQt/J90w512N9aeTA3DxPhN2PTNYUL//Mq34wHiT8kh
O5oewMjbK5HyQu/QGhtLLCh2/g6ZAtUGnDffaWmFgD0633bDS/5lnvwDjJXAti7jOwN/SpX2OAdS
1Vg4Hf1ommu/A2wU3XGXRGuVmBvKHfkePIkGyGNwIE68BOOiwmcKVa7dRC2L1z2K6F55M0r0p8ne
n3Z+nHo13pfpUdbZOg9podptl7Gw3Ec1sXDYQr0LNacTE7M7Gzo9VfM0mgVwLUdtJWeHgFJGImc+
7ul0xG4pN9DPtqHwKXYflfj89w3uj9MPEglUtjf8vQjv/nnmCJNWbAZSlw/Js/ZivWQDNqI7o3Jw
z6XP3IvmkyspYmOP4Yb8/bOVP53xf/vs73MqMRvVXkqy4tBdlScEOsm4HEFuo0YLl/ncenYzbOnz
IwhwCP+x6REUzyaRDZsmWycYlfx5gyODlyt1W1KXGjfS+rhcbnV7FCByhWfDWArCskke2p+Sn76F
hvynM6UT9WwxSqTWF791piYp08RJ6IvDvA2PiHUxSGESxXFAL04llcvNEg+bsgJK5DLUaOTBkLhp
uUyEFd6n6otYb4jsgEgM9rJ23+6bAoP1MleXubgkfC+HGSf+NO+aD5H/rRd+fWu+LtJCVbVovn8v
rKJJkce0ZdZQ4ANT2ewVhObR7PCj+SzQspoqzEEorpWRVXC8Nk3lWaDFWj+xpS4nSDq2E39RzJPb
gQzleoAtw6jAyyFq/e8fEFQAhiRj8EeeZHwbkN/8DOSjJfNwZp5KcAYwBo6auD0sIKb3arjW9QUc
TwKjq+neTJ5kiTIahahT9w7FtE74QeURLFq2mPIjMic8GfsSKxRS8HDZcl6NHoEiJTumJZEMipyV
6+8/4Zdg4PvlRqZh6Vg3OT1a6j/fr6pIGZhNPOOV8iFqtmkcFDRG7cAUZiTuOtzFIKKZ+o/hhMaA
RZj6zP77d/h1S//1HVT6laQtk/yhz4fp3+qjpLSgslkigmDo6P4mrxa08se74siJgzNICEQRITqj
JMau9S6Dkp8tS0jUoyeTt4Z3onJMDhTysiVAUF7ONwBnKT2NcSPSspiBVW4in8XbrpS2Jstv+Ane
LBkcTmTCSSKjjf7zc6vtFLp/EmPJc4uNzamvtBTx2ryNzUrEvmpd6/oYAAMInIZFt/npVlAX/OHZ
Z8EBQ28otHN+vdG/XQhkw4IliENxqL+wuhHHJj5XH/GlfqaiR2Wch3dy5lbH2yW9mM9hYdN81Z/H
0s4PzYO+aV4iWOfHak0eIywyjoeI9dz4ZT5vPcuftILFz+KpeWqO+qa+74oVR0rOrfUrVSVWL/pv
sWmDZwDqaM+sg4+Q9KW35iO8CNfojVvCx4lvJN59EKA6mxn2t/PwXhzTo/gl7fpT+jG86JWtboJn
cTk7+wenrx8w4IrNruts81k48+hz8k6KBUf2/L6dHA6kJp07cklLFO7k7Nrgt2bmNNwftFuhbOMD
LlpKO4jLdr/R78zX7lpd4XfhvoMOxmaEFjAccOLZA2Onc3qXb9W76Dl4bNbDseb4ODudbA728UW6
kqu+L/b1CWblZ/c+NDYiPLK00mv92B66MyyrF/NLxKMIuYSCde/fQVxoN+rrbcfwadgHuIzt6spa
Iz7m5+EaB0v9i6uNM2nqGE3axWV8w7wmkbhursuMZqQzXCWsMoBXSwdZCXHIBj+Unlpny198M+Eq
XZNnwkiCrwhH6RPso+jF+MyuEWF47Lv8zIJAbnzgyARt4zO5xtvowuvIHswWzLyhPyon/53WyoBW
FHbUJ9yxj16eH+sR3urNU56bQ3eCrgNyq9/XH/yZOoXORTz2x+yjewxpYsKY4KXj+B5sdS4ooGou
i2b3Fc1Nu4OQ+lY/0QevPtUd6IFN+yVd4ZO0OLsv+ntzij+jd44N6mv7Vb6FFwot/ZP8u/4R4R2w
Ob4+TKozz2p6BS2D1pjAcmuLzT3ggDVfzybFuOncrtqFuzor1g4KTT0+8JUQXHxFh+lSnuPPdjPw
MM7zydmS6E4YsVkhMhrBdrkqDnR3o8u83T5jAOfqKW/z9eEipNAR5iP3QDo4kFv+8TLcpavw1QKU
Yk/X2Ad+5TT8IuKOIG8DDXmMr/KnybGDPgIVieZN1/bcfepn/T397DfJPeHquOdA5501CFmhrd4L
D82SQ98p3w6LeCes88Vwut0p0Nvat2o/naMTZWRyyB95RBiPJFsTQ7JNXJl8Ysj4OHqAih+Ibq5f
IZFCh1JN8Fh2ceTxKj6U9+I9ODXnsXfEj+Yd87qELvCEUY7XRnsJeQoh3FCjjc88uzUIy5fbTPaZ
nvRX4yrxOAPIkAlUmwc/9VddzmMgBKjSkbJbxQ6fOMWFswHLQXpJH/rT9Ov1AC7BsYGMJJLEyohY
eJsvbzwpl3Y77P1qYYagwp3hAeLTWXoJr7ePiqfoSwk8fPV8PJdX+0Dfw7Tlvdplj3wiV3d+rb4Y
Yscv4mf72vOkvFZQ/LDg0ztAvcG8ASQdd2Qtvykvwdvtob6TVbd7x2wwvfMVrff4yUDPwSh4mYRu
e43Pxbt2znbViuKpAg/Ge0QqWmjvWfm4pjMA6iV57O/5tWA14YbqF1rh6gd4AOW1fBkeexW0WAkf
65Lula3waH50KwhXi2BTrJSN9CVec27Jh/xR8P15QPhtuD+QjQBqJ7DCpoSbazzDrZkqaAsDc/P9
XDQgOWU/UpwENyUT+MfqED4OX7TYlVfhM0eoKdoVpD2QnSAzscIybvlkrCUfhRN/n74nn9W7dN9e
MY+llCGRyyfLL0Fnkzrhc3c+GIZpr+pRB0aWuxF54IbtHxmSEbyKivX2Zu5mXN42JB+kPJPI4K9j
RrW8dG27lJDMSE6LdBaYE3+9OVwGtXHZG5nLdZSOk+tfhncBw3tHyu4TzNSk90zV9WNXm9yk3Q3d
/fwiPwfP9ZvIo3ICOtyyHD/1z9KVMDdeUh7S9pWGX3+KtrcPBCOsmSwCGLsaCHBkemOjQtFg2dLO
eB+IPJx5wjHYwWLDFsWDyHuDM4kmCdEAo7CK8jlSlmQZHNs+BdY0twuw9fEM99hJwedS8A7OcPYv
jJDoEvA/nhy9p+aeGzFZ65ooZ+Z+IaU6Wlqb1gl3IIXto9ntJWCATlHILRod4qW5yyMZDePMD0RD
Q6YI9xqdcH+kmPbfxycEFIbuCBf04OMj4K4RQDQ3hd9J/C+dI9R745wJDEiiYVclXg+2JUZz/kpr
960AFj2X5FSZ3XP1CJOshXdiF8B2mdRGDryJ4KM9xh6wQ5U1uKTCPPXv8qNwLPfVPVrJZfWGCLjn
JcfhSgZPgqLKjlmsq8cIVCPjIUcYUfLwpBHI4fCcRhfoL/QrguvtELyY7CSNI3xVyms2LdTKbQXa
eDMBTsfjEYi7mcGjjBfNYLHiMEQxPUCn7+3SQsHucIjKMmaFDqW0Qh83ebBuHi5M5i4wlep4QU3q
R/bNoqOxYO/qSLS4x/w8PRc6qQxwh13lLQ+XAmO4t+5xeive+COtV8o8XhxeL4ZQdJC7V2punbLb
9/D+cvW6T2rPns98o61Tw8CmTuDhQ4yWEANrZ0/ivZnSX2KPmZeit/HN2Kt30I558nj+1DdWGYsz
yFt14dQzgUkCQgOpN7GFGchrna2t/2Xkdk1nc16zqisuYvoidFjwgzA7nphF0qv5ih6TzXCuX4EQ
EfLiv0Xn7Gzs9Lvws32P18AYA2sV301gWOaNXODkU9thNVPmsPj6yPNt+kza57xlPfOVlrdnXvLy
ZdznO+DCgLVN+Itr3Knd60CjCkrbS/s0nou5fcH/qX1g429O0538Irzx2GqvUKE4xMuX9Gk6N56+
gCZ+1i/GHW0Na+RVmf8nvgincF9/mjtyyqEmLQKG0R33c26HYKf2eW9wPaGv4Qh5yp552ooVH5RB
XgPgDmiitEUYner8mBu7iI4qNF76Zezc7zSbGMtJn9VB3t5Owo62z7lbxptyRYdklR6kO26o8lZS
jLIQYew6oS/rbev49+pC+Wcr/j8FJX81GREqksEM5lt1EQupXyRlcRBfo4yX3UtZhlmjIcBCo2Rx
uQ45md0kOI8ndPdYXGHU0HmG+ACpPrZv7+PHhCsAvU3opgz9B5clnleK8xcHqYwRK1fhHJ/+/r1l
8Q/tB+oAGZ8DmlxchN9Ks0Yu5DiSpPyQStBenRnUwTlHdkFf1PfaFnQOAkXCkC3fFnbxJ30/iLQI
NtpkbSU7X1z1NFdb1lhbUuAxML2ez8loXeXCNbUlNQz5iHGzbH2sLHNMu1Ivy3Rd0F9G3cQ4JfN4
lImo5vVVwk2er8duoXCChKnF29x7aML5q1KsVN251UuBREONktHT/H0ZHPCPj5ZD3lMr0JFb0KMu
slMf34VjAz3d63ADWGuYLpRtGblnm6lel/VselYil/KA2C3g7HICNY2OpBf6i9haxEgmBLeBdYQm
pPDMDkISXT1YGE6EWCVwb8RyaRsNl/kc17Lpqq0c3vvdWVO4x7wPfUU0rERIYfEVBy/Ds9xCvlwh
VoIQx5IOVZWVzfisgKZ0Xot8o0a7Qg8XoB0wVMBJS9y3tUBb82CgO5ssAlOQQ25FGJvJjmzMeQJG
SK3h6vFOne4JdNGD5c102OaViJAjuyYbBeFDzldxg3olVPN8IUZ8ejIhyfpeatKC5CMOck/cu2cy
gjAZxXjgcPrCZckYork/MCmLBBqn4XQd7g9HZ3mgIvtE01KfTSQohttiCxk4Kjiy4cqZZ0BDI6Ue
PUXCduKZDFiQb7DJX3rLncQfemd/ErMbVPMWz66qm/L3mefN6Hv9Fgr5YTJPJr37CBVIrVGqFidN
uujmqjVO8QgJUfNuMH41rtjf3x99fj2+dxWIiCaeHiGUKP16vX4rpuOxFwFDmfkhEtcq/txCg0+u
HNVNDvi45VweG66Vs72Oj1Oc7DrAOlkruiPvdAmtUIYYZVnvchuSt8GGPrzmyJdofuQhx6Va8iJW
uV6X7xWVQmmixtuW4fOMFZi7UbPWN2kKnv0AeDtIhAS2EMcKHiZJ2+YA9AMpeWwDgd555aRts1GK
FKmIeax4qFsTTy/sTygvI3pYOVd3KevTbG7OtH6JWfGVx0Ge9cOBvs7zad+kVPRQq/5+DSXr28z3
36vnt/6rn0R+KaesnmXBy7CR/LsiXYBFI0g+mXiEXP2xuOtAuht2Eq8sY6lYNoYYoshYRyISWan4
LhMdvMix+IGrAZqy4TUcNC23TV05WvsWU4SZDt39kt30aEpIPtkO166FNqXsyg2VtfCUZC4abI23
nAMO1+SRJXxTkSwGTQ/sDUCW3h3JEYamCqlgId68CWxYskpRtQce37hqNkm6icHkX30O6uACFCf6
moiJZjT4MUdkGKucAo5TSuvkI+pjbxo2CUNDQBTDsr+t5OQupaJrWJJw9nBUXmrWmk5qVC4KfUnl
1CGXtZwMFXu6liLXhOHONDMET8PQy0MEJhEC0johWamA8NR9oazUej8Ky6ICeeVg6oonVJ1uaM41
AdUNQ43G5ohLb4ZaCMoKHQYqsYoJVeBWSPxfaMswCNQ/JdYdVtvAZZtoy6XaLiDhgpfgkeGIAjud
W1NSWzyiYG0ZONKC5htViLDtehPSInlK6Xg9N2sh34sKgqITI+F28H4lb3AWR9JnAVsAuEbambTq
/Z1ZvhnaflDX6YwC8mQkcxQVmUvS3VQBrvSGdBHR8ARYRFYNB9OXli2Xfb50h8IGiis9yAfpWj/X
98OTdKZeZSLLfiVOhPR64M97t6pclBJ8v2XNzIojYu+xFAdwhANzISsrgbnKWUBKQn4mVDxrITOD
jRcJmW3JHoZhlS9AlmVI00jTBP7LOUN2eG0hDcq8XqT0leRqOlzAefd/6zlj0o04vtb6oqP1OMcV
kF6SA6HFYDV62RfMb6JEwB/jA4cCLLn9yDTVo2el0aTQWYN5ishhWOBmMYLFVGxvYEHix8hfSqRR
RK5vrQfUk/1aNTapuRtNwuc4o3Xp08jJswwvvlkzFlAXVtIsZ8uRVWlA7ciiQRufVFR3FXNZld6G
cfSxTEjtJRn3WbkdCDMOKJjM2txYt2xVxOUiiuZAj9gREuFhJC8Pw5gk9076YlKGRZM7RLTU+IlS
vBPDc+NT/1OTGNbLTR4oRXLHB7cgxxRljcK2QZmFyORm+syW34Vwh0NXFs6V8ablb3HwVbRg2QFG
tAJpNDx2YvyEaxZ95imRtzPgpe4AEDIpa9urnxFRM4bsXMRwSAwKMRUriM0TcZnE8c5kgqYYkjuo
X+rMJ6qeenBaYL2wzWLnUxGlp14/UFd2nO1ou+n7AoizJT2npYmS0BQ86xb4lEDCouZCtggLNSuz
J94/IBqjlnq3ce1rq17nFrbKizUNWDGcsHs3cGJYNOOM6VBTLUYt2s0TMXUswUx9yFb7aAkJkGR6
pbdFcptwWwKSLR6qfZY91+UpLNulleFxoK9VmyQ712vJP3TaSuXsxbVgbl6JD0nJwb+I0iV3Qip6
259oTE/LHoltGD+pokKaE3NhpKbQl6yp3Jf1qu6GpSpKNDQJHowIHBLF5hXdOPLXzjENlDJ+egSk
u8rKez2vtzGssV4gvaPuF2G0NG/nOhkQgvH+K/eJ32A2CcmCLzypRmiwS6lL1TzcJho9XKMLH2OE
PAwh04lZG2xdDyqHRiwSyjPKveMc+hZ6HAUjzhjcdF5LtsHWG+8r4mzM4l1Pof3yGJC7bdeZtL61
wG2PQtp70hhtWph4lI3adEVN0unkXPN8G9aEGewQlQ0EMsVV9dtq0GaaHdWxyjg+89Jqxd8gvdtP
CEvrW+COarRqx2PDUGhCe4FgKm9I9hQ5ycchZ8MM6QXaXI0ZeG7ho6kq75bdHsHa0Lfh1AUVXr89
ZdJepiQu1NsxKi1Eu7R0gmNP4KAIV+q+Rf84KkwcpYQj7pzfuawx+oTw+EKc3xbvawMzpcwOuhot
evpPrK8W5DiNaiN9TfPWzdiE6umt41xtdAhlg12QFG4CR6EENzThthFT8/2moC9huHwbx23QtSuB
41uKSiCgZRFygiI52S79yQvwmXfYsnRq7tjYcZCajUohvZFJ5kjIOxEpE6rebDO7EoTgMOThq4Sy
ithCkvxYVjhpCPiaxlYAkqt6jNVzOmJTAGOlPsx/iIyxXlIgwpMdVDLhFqmZ254Uhm2UGrT3m5UU
4EZmiF+F2kNV0KnNyPv0qZFYh5zAFBzSffNkdGebncxSNvkGMLmz0Ru8c4BUa3UVjLJb8rKnF0RG
NFpCD7DKVqNn3JRwvGgPFkeR89Wk3hvJQE6TuQjHA2gT3lTlxkRnZNOhCWTo6wYtdYt8N6JdodFg
gg3TgGjTeUE0n/C1pUZPxzfkZRTii2IJl6sF1kRb8cIViDjxRXzoyRWRmW3b1MLZNbvIT+JHwqEE
8TKiFGaJR8If+Y9orxUoYP4fZee12ziWreEnIsAcbsWoaMuW4w3hyBxFMT39+VgzwLTdRhlneqq7
gsuSyM291/rXHx7hosBKSjZETWn7KsKl0BUx4PZT08HSlywF0JUcnvnTHKFwhNhHb+xox9aVcvKm
XJbmJfN60c81zxLX52k7WOvUstssCHOOhVW/r+ATjOxnK8I4KIwugBo4zkoLVJOhXbwjJhrhGOWm
4fQs0ZbWyDVY7RPu13b5Ak6FMjAt3XThl7iYTGqAvwLBKtDUoVbZpuDFAJV0B6Z9hgDOngXLYMH9
CdF9qRJGlKuJnIYnk2gaSg9iKKLVHQCEyRY0erQfKIOmmeIFQv+qL1Cv0Tg5ItkrMwQBB4NWJCu9
6jGJDVUSMIgYAGPIgVX0F4Dlyz6G6cDYQFjp7+Uhe2x25WtH6YOCH1zgOeZhgtEBHXkzasFSZ8Gc
wqbQbQsvkX2Mfxi09JpLj5ty5y7+SFZo7M393dQ3qxLfVMZtdrQ8dBzs7Gfce6bHDABAwZDREYl0
JtDL62ss4BYQFgIR7HIJF2ycR8MVeE3yOJjMP2yNmIpnI1rrki2/Zk/Gpy4DwhpHAcff1bVEflaK
U+3CAyDhCrxXfxxOMmg8CRx/cDkhW9M6YkcPEx0Dvp6Kgttqod1a4ZKN7yUXJ+txVbFxb2Cp8AUg
KDkovj8QoceCfiYPnQnQ/Jme6f2cAzBacQJDKfGnpN17i/Yl7qOQsWPPsFxJZVZ/m1NYUsTpwfRI
plG16ibXKohfDLAtG0soKU5j+hcIcItakfIOwYd/uauerVfIuCxyBWkGuOaDeQ8RilIZeSgkIxED
N7bUVdU6MROtheDpJye180fOb2LZTAawbgsRBTNFIHrGs4qtbYYrHGN0qFrUYx8Zs29K19LlAdFF
UGRX0CnfGNXZQ/xsgMde0B6z+mnbV8qHHoTTtpT30cW9KI6x4QvBP+fb8gRsDH5DldCh96T2hdjG
cIloUlp5/IaxjYzcaXBCjfPAoacjaRuMhFqN31nKGhRV4KK5Y1Zu8lp+dHfNO3hOg68NFV26rABT
WDCtKLOJCiHyS2OJMHJqHbYn/a5T2G1Wk2iPOR5lfG7vDMgEERtyk04iKcFcLv9ffvnJiqX9ECZP
wTpsIp2Y/MylpA4ZMuBj9DLxkEx291ZoNCQYNBQ89Cgf2GJ4Ul7FZ6ahCRPfli/F1JbGgGzkW3ZP
Az95yHJvxj0bF1BV9TbigEanyVrED52J4MTs2GXN84zzDKd4zVDb9hi0rtQSzNsWGlB/UHS0qw53
AHiSr0xCgv68UnCJtSr4xobD9IFtcIn7JS+RcuE2em8SNx3R7FCV2MgcsFsgwqvjTOTxbfFNtZdG
CTGqtEoeKHTEZ9E3SNF9k/fKO+wnriGDM4JAJVs8zLfZiwGziil2tzzSihlMtJK06GCZ5LvcE+lC
Gz0iqVo1S1wVeSyU4cJ7/AwwypPA1g1DqwA7l23cMxkBDombEzgPMCmQ3Y6jI/uKs6QwMcMHtTv1
Ly36X24BmPIzj6K0B3DH71iSfAR2jE6h9ptqkEfrywN9IigQ0qBL4omv4gNqZLhxjcwGSLKzrbyl
79whjC1ItIRzCdCrcYXdGWiWPDKnWZwovDoJZA0HYmhefGCvus+2EzNLgm7u21vxA6ZqDJBL0SMx
2mfgPmEQQ/IzHss343sKvkRy4+P0sUJQ9cEYvnyHc0vuWY6JIalrq/j9/NIwtbisWNjZffKinc4P
ZElh6lqQ6ELnTZruxR0vqJvtOHaGTwI9lj2U3bN1OKBN1jCIXPQ4HFLiLAngBI6wYKug5MR4F/4g
fAybsN3kIYciZ7PaEVqXENhyQHamI2DLjEbOJLQgweZ+z08WOVTw8j4mysQamaQ9Rm5n+svocHCY
Qi7PRO5RICSmsxiJ4rvixjv61AVajuzAgNDzatyGn3zj9t0gpida3g+D0fAueyBYjUa+7NlFV6Ev
PGZb6zV/0yDM0NkihQUEaLkStPXiywW7RZUxM+44Xv0E06ElL3AZZ7Z8hHcCCW4YPYKtMQ6ll4Ne
dJtf8RDFmNB1KygJi9/xs6z/oSYzTCeb71l4gF7CBc9tPnDPYUJHYNo4joDYnqcltAzYgzZouOH9
0rB07+E9L3Q/LQQAe3DbXXSoNx3Qj83ZkEYMoWyRiCo4L2SP1k4/LhxMBhr56MK7hGsqsqQrl9nN
ZdkEsSmVoReBIuJHoNsjSTTmMnriplzkDRRueCPgJ6yxkFKSUwQl7+wCgIhHZZ147TMnPDN93KSv
lo2F6KHSPb9YF1BJlw9C/TlQO2BBMUOf5SChGnJAi0XQGDidM8K7FR3FKC+nA3noN8zOdWz9HUtm
jA7TcAU7BDOJp/C+QI3j8rXcOphoHaXexRcYinJAvsjiWm7eJ8ppLEaA1UNfixkLORpJFqOj0mLU
YG4rslo+xFNyi1+0EbssS/Nl+ri8VPfcfmbKZ27aCAIOJr+K3ya43tjdoCcj5+iWm908AxyMHZIl
6MGrRnMiEiEoL4AW/jT7vDdzXWPOicc8pF1mMpkTwgMnnQGE/YK+THnB2Qj2Izee+o/RC6M8yIHV
S/d43ogLazPpbBj47DFoz2BsCaYbNnRgPi71oeV1d/nzfGcxN4W5zLxEsquH8u380tLDQssm58rk
YWSZ2Kined2Ky/0YPvPUMMyjti3YgeIVNC2OMslljKO/uUwC90/dvXpVPSIuVHErWHXBGEwf00F+
6j4JUmToVkKJIoOTZNN3c2tdnz/NQ3FLlVi8s3NT/qUMynJPyTfC6EgFWMxTAkwNWB27k+oOkwfv
uK3ArlYm8JzbPuCgcGHof/YoJfPOy6ygE11VfjtbgQEzEuw8dGJOYAFjDV8VvHx26aB70U0VD+t1
pQqKmOqfs8BrUscEigr3VhbMYlDND1a+7pPjdH7gPVHGUKXReNbMQi04s1DAFtVe1Z7GibrsOi0/
dAjsYjAhYxTXirHtig0E6arBM2XZ82eoRk7xXuKUhoUcq1un+PUFUjMHegIPC2fFOoTMnVHMkbub
3IzTVchBWue3pEBEy8Cs6NYdXjEmidZL3BnJD426iwOOTGrxbilpAy4y75/LND9zwko8NmdAX2Qw
Adsfo5k083Wk0QY9lYu/L4B873TWXdwex2lLFEhT+TJXM1uPsd/Nt4xGulM+e4NlsyaWYYzlpuGG
cEN4+a2Cx/7KYuxIESeuqb/OlA8kd82+eObwtU2md4zdW0eyFsJzD6J4sSdpU04eVBlqH2aXGPgv
RF5WcIjSFGuwhVjOMHom9e1lWb3UkjfE29wyDpZgZ5/BQf1Y8aOQcca2lNZm4VFIaxsYNfTTOe3g
sc3Wi7xSc9i4ho56zSNmjUXDc+abdC20NJDX4zUNBMALzHNZ2tGgALGDUSgqG4vTZbhp2+PINudk
2ZNAnrDuh9GOCJ3FOmDgOPcTBfcWXM6occDCfM5lHfFhFIiL+8hSy1TXF2FvzVfMmk0zUAuP079v
AAfWefYbX/XP/PD7nEFH1KUv7GQ8r76potTYSlTD6mEvMs6lQArXM2AJCqQLSBKbS69+wqZD2CFN
O6sOWvJ3480ZWvawn5vNVNz3Gnoar258klehI0wfRM8vff5EdN0xAWFfyAkBgpeOLFkKe1b1vJOH
K7aMNPGF5krNr0Nl24f+JX+Ys12no1p1ZGlf1R+xcJXHO2KQk/5NE3f1ExiJId7U9drUDolwn0BT
be7YKtOMTMqATRxxSCjvi+4+TPbiS2EyXX9Mmq1FrFYVaJeDiuMCfEjTaWOfRBtYlDiEnG+6627e
msCi0gJvq4pLNhzGb9ioly0oCwvzip7BkoMKfNSFZyymh+H8XIzrsnGJKYCWESor+kVIMsC5SDgI
QmqRnc6HPl0DFdE+hg86wYKX60y5KwkOb/3p7ECaUIo/bWrvdSZVoyOQ22Su57MHRBEWiCPWdb6F
SKa+ypWbwro9Ixne9kR6qkFK5cfRn6/l0C+0+1be89oUvb3kDwxdVWZTgXzZhN2xI/9ZRNJu19Ht
kr5JLFNKV7upzOdGC+r2EHYYxCA78ygaS+WkSetOv+VETvNrdsReO/T5PXtSmO9QqRGXnuqefl5n
b+SgnJeOiUKzh3TCVoV7wgfKhJCywLiejE0mu2O0Hi6Hco9SXX/N77DMdiSm9LXOC2J+O9+0JVjy
LVrUMvXbyW/lbdXeaulByu5b7bYyNtZvCjfpqxrwP5MhA6WbLOs6qlT5G728zJmp9oZYHU0S7DnL
jemgd7szzZU+PQ/JUVDJfbo1xheh/GiUiw8c0CZ7jOq78mWa3ofo6e/DKvUPof37k4iB1R+93ZKg
8u0dZX3fFfpYVMc0u7NG8eaPpbZmUPBwbjEFicxtDtY/ZRD5EsICNNmp+nlfwpg11qGOpSkeSmC0
OnpUrGs2Hb2sLEx7gWlqKE77ljnI8hd081Htp03DvBldHkMeVpEBZJHB+CI7YNCgKIHFaBdxWw05
j0gGdQqR5xs8Z+YADKRIR7lQWsVApYrxmecvZv4m0Nhj9BfB7wrxAGjEu1q5T0CqLFFeh/eV+TgN
DE2wRR+jg2qRbSFt87rys6WjM+RD1+KzyFw/n57k6rGs7wRwu2EPuJ+rrxWmC1HnGxZKpgHM3ULK
MSiIKKF4DYdMy3dqRdkKgGCJdz3+VuawuiwpS/KdmnZgPQbQGMxgzH9iM8QktscP4K5jPhBW7+py
bhKdmWxzuONq391nCpeViRBWIGAR/c25wkQhgylUoXgDT5F0gpqfioi/lFHZFAAA2VtC4LTM/PS8
gN3iIwUYbxzbjhgNkaGcdNgH2WChLORAEoOLBXftYq0VPQ9KBcMEQubJO6GKNp9kdmDiwJxQHRDq
wSyO51PHOCcyXwvSC8LzU0F7HC48j8uhpoO+NKjIUmpmxtPmkO1nFA9TFu8FxLjL7DhMGAkIYKdj
TCesZ8RZKIADTQdY6QvAIE0FHAfsqqJJKzGIIVDgOktJO0fup2UwM8Jwg7jTl/LSoTfDXT7E5KHF
zau2lF3YDWsjXVvAxVp7bcZPGae5lUybFjK1Vj2eCb1/ihiIddgOyVTtY+Eql3il0eq18ZV0roKp
vJmaeW1kyIoXGhORlHN3KCvKLfEwSISIGOxXwK5akTmAUi2DggssBL1urhU2ZjhH+dkV1dcMky48
u7AVY0J4ahgjzZJCmSes2woQ+kzoQwFvbmJY2aoZvgboWUSZLnn+ZGwN0bcazY1oUAQTmNGPxE1G
t7jnFpP1iWVtuZBXkgmSiQ4GLTotjXNqUBFgAyV0hUACYAvY8JBA1r6QWH8HfcCqnirtZIIdn4Hl
jhWjjhS7KSYpOk8BTr3G5dADw+Po5NbMNErQURyaK/3TwtGiswSXKyrMhzik4TAEclVedQpTKq5E
boI0Q3lj0J8PFQBoB4TBgHAZ2VdLMYR4uP5UIRb20NhK0AEMehNhA0a+oOiVkjPwxUgCo4NWQATH
+ZnUxJFCE21HX3zLVezthvlh8Wzt5pdI5MiAVBLCgV9GLdLDQiJYrgmafvk8rszwtIzPzoArKB7a
6roM3xHwiTwkXSiyprnYyc3QzBxkYDrjMY+BylUujN4CyKcTTI4UvSAaOdjgiuJYUuNgWic3/XrK
m01RdI4azY7liUV9yNPzSZ2bQNIMpJk4RTkiEBQAuxDX3jIVKqaHlLUi87t61HgjizkkEjhWT/F0
JUc3jfXKg1IymgEm03CTYyNQ4nG9POrL90ijGggbQIWHpljcTEoY1nAEC/gDGkmKWLdpKnhMwvoQ
ZJur9UJabNICBrG6/348SD8eDxAcJNTShiEq8jeZSU8sxbk3kZINaTBIR6LBR4TnWXuQ+11mMOVa
d8paMp/CdxNwTwg62jPN6bu13nll97Ak+eVXprXLiyslirD9hyB9m+gPY4WmFDffYJntEUKBj03r
J9iXya5R7HG2ATzoNZQ/G4JRgOJg+GAlVULCfJgnZyLsPFmfSw8/V5WQZSasYLHIG2IiKV2xZ4rD
UMDNbjHqaRD7F1tDWKcIG42dAT1g3HDcJ146+UuKdO0IYILXw2XTsvCI+DYeOu22xNVNCNrxNIUX
xhJPIk+PUe8quNX1U3beEysj6hvCpjqs3cogMb0y26oyaEu80Wv/7/dB+YHWZuJoiI+Yri4ua99E
U3B4xkQa2+qIpoOOfTrM25CUXmYpC/DoLbSRjqXCWNKWAlYKqN1zfm/S5z6grdMrr714MXY/bCQA
VAr57+u+vtGH607ZyirOw36Hg84BHIUu5+/vXVsqiG8VBu8dKR3FhWxhIcqf/4NTNE0TfnhmxXv3
9Q20UAENhz3PWy06pGcfMzTOVs1cp7JDfNfMyubM0b00IeXWholOQmYZ4O8dqFehJzXMZG3mSzBo
S41hBcliK3BI2Kw8E9SMmEcDYuo9GjaH2GOZblNxW8UDphTiT3SmyUP7Bgkt/uUOST8wJr98ym+M
SZ0oUPKPcKxOuhu5/miQotfrcb6Jok1cfqbSYssQb89XTEIxuym0qyz7JU8QG9AfrzTcMRUTBTye
v5EfR4bTeq5Sy4HxIwogKBsOsAO6CGDY3M/saqI9P1Fp6Tg0oQvA0WlCp76gbTB0y137jjHA2eCQ
BxK+y88O0+oIQB4cwnRS9HWDA02bjKzLVtBwWAJhctC7lgiUzlRWkLZxhvIoAaZuR+RoKWx6h8Jn
CN0Yr6QzPbw9Qq1ZTntYgIuowjymm3lvXQu3rApeHL0SPBIQNchlSrgHouIbzvCXBrbZhXuavA6f
dFAtsgfdlZc178gvMqimr0R+S8wz+8TFR+Ri8UvQeWAFxlwJ2IHD6ABBk8JErmH0j4cWmVKrsVze
TPFpXMHlRIiv9RuQJOyTsNXC50+8NZ4v8IYpTg+YbSCyEveon+j9JswQThG2mZ0L7infTc/h/Zmx
v2mL2Qb8Ht46iEIPiQuwFrCZ4Slc3WorvYF5wpgBA8zfeG8h0nYCwHNPaByutS4GnMZG5HeaO4IN
QoPv7IrFWywSEyikRv1IZwzXetgzR2XAzLBfAy4LjFeYLMCrzLNppCXGXwf9hAdKDGIFtg41Iidn
ekOTCKFdho7wOX629wniHX4JqI2ELPf4mvMuO9Edzlye3I5ip6Gevyrv0VHAM6/W6qMVPoTmXZTe
wcRkOibxGBYug0GZAC6AwtyxoKiz17yKhI7vzCfxqUFBwFSoXFPUmfCHIZkAjTN9gd0ADwqN+jKT
cGok8utxp25GGh0bwurlmY80pJBgAopStAdZ5rfIvYB3YVgLNtDy9KGCQKJdgQ1V7JWj8tkUNonx
6T381OYNCYf0Wb8wo23oGnALQKoA+A6tVvZB4SADMgQC/yltlAhqtkxwzJjSx6HZzC13UDhn4UIA
GFwnxS5paBZc2Ppwy0uQhvEkVJ6UupAceRKiJzxdLrVzfh/90ZcfM9RROJeBRM0ksnk4KpnoU5HU
MbmEWEw6ZrfjjEc0SfsODNmjJGXpIS6syGTDbMjRdhg2jA/Tu3413yfX01t6z3zpwrJmIpphVMXV
duGVV9gZmhtrcGmdsW6riGDHHEiGH7iuP9pmxe+FZztjJIvPBUWyZkcCANdqmBkluPC8ZhDbP3+1
gLSmL1zeg36xmTKOL+ygKZQHVALXtelwyEszMYPYioC4udbAnrtgCbz9sA0wZYgYfjApvmcTZlbE
a/OqxvXfT5Sf0CNThJUOTRaPQvx1vp4oElVnORZxdZw+ixsUViYTZzYy9FCY3uhoxgPF8lrgdfwc
6LYW0kjRrhvKuopAtHEftj49PljBpAZgmuMQABegSwhffnmjP27I/3ij3w6F+KL2ViWGaEWIpa3F
1axEQV8/JgPx40UqXVVGepSqFpIBm9vMHCa3XhIeCjiExGiQ+y7KjZMy2DXopOVQguPCc9pV4nM+
6cFAkE4M0UVtsSnFW1YG/RZwE/77h5B+4ASbGAnIuqgs0TLqN4Sgj00rTi1OldphmMShQscHB5Kj
9HiB5gZdkng8poMr6Rc2v/aDtNeUFGT4uogVJREzX++zrM3JSEofZyq9Mgm3zZpRrliS+btnAwAG
M+UtinzwXqZxC6+o9+vB1/Prrrs1jOdafk2kRyM7QYCrsUBirrO4lW+ICWwKT6Dm2cP6NFWfyUKS
Ef/ut8kGCzzB2Lbmdszdpg70aVdVwWxiGb/ByFzGcSfdlkLw92v8J8LufzUSgBBmA4oiG7q+uA5Y
3xMARKvISlmIzQM+RBKABgy4c3qtG48oEv6Qg68IOmlUL+teyZK35TzQ4f9P+6m9rzRkp8kOB5k2
fEX/JGPAi4wwBHGhnJJPT5cQFHHTS5vECLBvEc8nLVt3tKMyw5AKq5B7gORWPgJzYAhyBo7VLdQa
PsLyuD/98kGXW/avD4o1G666IiKN79YUojbEQyLWwrbpXkjxXPX6c65HrqqZMIJFSL8C2kxqCVuz
eH+HyFJwqjEEYMpqV2MOMOU4Do6cJNi66dAYqtrnW4jA2WgZCiwNY/0Gi4FbfKWTKykDd4pkL5dB
YFQwKusuSZnE8H0y1SAQa/apGOOocf7+Kb8+9v+9m3i7iqjSyWH648/xj4q3b4nk1js93kWXF1U+
hqzV4Tgq+z7bSMVm6j///nKy+vWq/oEVeVAMWgPL0kRF+7bPtKoyx7UklEfolK6yyg6zM9lRYAQY
260w1XHxpSZe2IUMiLfpK9Wgnz1LW1y4tyXC7uY5OyrbEwKQU3WDKtChvibfnkG3cNXtqgMr0Yc0
ZhsrWtQVPNrVK9o+V/Haa2xN2+tk9gGekufcYdzoK4GxtV7VjxINaLKRtlLAPMkh7s0mT97B9MHN
gmSbBbg6hJvixtwwgYZJgLYRKWSOMh5Z7nX1Iu5J9rtObuq1vln4ZDDZF69LIMP21bqBImPQde1o
cZDokXezchku27Jj3MNyXin2nbhDl7A2PRARL94Op2mX3lx2lg+vYkMx0LrGUfInr3LSwPSwXzzk
Ll5Iq27fUacR3LARHYaXjM1Wl6ve5+myC8cMpDtIqPNdu5ED2qZNdptcQZQwAz1oPP7t0cSsNBti
rovvFD8n1NGFgPzIPGt1uEtXqElWuau4udsdtTs8fF4y1FLUAjyOQYBs358CDuFhFUSOtY6u8juE
RqtLAN3VtYAhUKpEV8MqclKq5vyXJuZPN/+/p/O/60jFOMKwdJOYmG9b/dx2uh6eOVghtzP8R9/N
kVKXnso0VHRE7mMEyLUyUBluqCJBDilaImqYW21f3kgYiYCX4Y8CfqfZv3rpKT+eB/94e9+mRsg4
pEizeHsMdCHHd+QES04BDQfRKvUXExCc3gvPsjwS1qSJntghsXZIXd4iocDxKlGXrbwbXUXZRBQ2
izW2M52go0CJgd3+9+fyJxUdZpv/u5zf+rFJ6fskmdLq2ENMOe/a5hSf1+gtpHzXMP/VMd10ZWzb
KyxP2bywAGbiZmNsQvHNALfGhf/s4jgFACWJNjgRBF/hAmnYFnoXRpikYNFPPifjSzfrKNLsv3+A
r/vYf5YDXnyqqoBmLSfx1/O3DcNCUPNzuaRJL36d62pCaA7LeQoYWy+IyN9fT/upiZY1w8DDhrEg
FtRfX1AbekLtqqo8wu+HkT1aKCuAhzmys2RvyPDIakZXfXGdxjg+1Gri5EPhypenfuHiGHRw2L0k
MPuQcyvgQtl5p0DRLmkkWjpLRhOSCsdKPVnidHPGzy+d6MGwoZDO28UoPSetVIJO00CJkCYFkhwT
NWwrzq8R21TxMQ8e1JCSGr3A0GRJS4CwL/A4TNUDDrcEr91MoBZafyXXQcyPv1+fH+8H5EtZwTzV
soxv96Ocw34SMHY6VnhM5B9L4oiGwbB8V0ez28ZrkWnv319xqaS/bwgyYTZkCosibqTfNoSoa2oz
l9LyqOB0QzVS86SNDD0NSEbrv7/UT65VloJbJro3SiFd/f5053NTXZq6PJ432lsrvIzGDW54AmU5
RoIGKh/Arptae6LP4W2QiPHL6/+w+CxN1wmqlPif+j1iE7/TuSiarjhKsYYWiPpCM+xZZhqSPDAc
G4eDFT81cns8w8EgWmzWvLmgeJyJV/yl8v1JCWhpjAmxyaXHIYrl64NwTqdozs68F0GKYVtwppTH
IfOL7AONWO1LEM7HoKF5rwl3O5u/lfw/3HZLw6zUJFEOr6bvVZp+nmYd9ntxJG100k75BLfZgl6T
M4/MO3S9ZUzF2Hp4jB1mUXvMi8PY5eTrnC7txZHPjmGdT3+/PcoPNY7FlqTLpkrhyDL5eknyPIxH
rYiKI0sjH8S7C5MmnjyziF7IwUA94Yyy6XfmVW+8tUzUa28kjOgiP9ZpB2Gc6ROrVolUVxHrXQk9
uKplFAgZMHDtaDJk1i69FiTmBi9kqmyYLv39A8jLPfv2LJG6RlGoKgaLTPvWzSBXGGdMvHL6KNLG
yJ9zM7CBs4ve7qwzucL7odkLh/CU7Ky95mufUD8a8AgkrwBBlh9Tb/z9LUk/3WfdZBDNQBpw+Xvd
aMZarYWdnC+PN0u8JzeihgqSxYc4ep+gIkiDuVcucOwx78hnn92Abtp4I2WTUUqO6f3f35D5wwlP
SBe+3GhQAYv/jCP+UTkro6RO1jjmizlYG4GW3OaaC7JnyNBygoQRSG1HUEgzeMp0zYFQ+xocEFI3
4YCaK2ER9oDOQM2EsUNKOd4tNqbB5bzTqkAGLsdckSw/gu8pq87BgOGzuMckN1Ehj65NWBUWTA3v
Em0hK02orTVH11w+q66tG9AfvrIL5N7DxiIpFgMH6fPQvKpwcl+nY/Y5bYy3vPYg4YFWCh2qMY5o
QXFECCmqh/0Wg2gSyWNopnjhC7/sYPKy/39dYSRLYM3MP6Zi0Ep+fUTifJbkZk64nZfY09PO0UHI
pMjwFpnaMK/76CBZR81AL2OeyMwcuhsNb7pEPMl4cPRtFVTxvR6G16aWcV0/6L+DFsHLwKD37zda
kpbH9ft7lRR6FVgQovIvM/05U5BydVN2VM80LPo27rvnGDsxEcjvgkdulBc35btkpPtcw8chhqoZ
I+dsWJ5CJdrkHWOVQcE5QR7H2C4RDh2T2fKysMT58oT0awxPDeapbUIwCkHhy7eIkNpI8SF99AYh
KIQgEoIeNEuvnykiKhQwhSq7H1LB7LLbYwQ2mgh3eUk2awiNp1GOka1gAU5iOe0jzEhNfp6sOFBL
zbuk/ogUqJdQk8nhdZg8629CFNsXBjTLZtkjBjSzlwvxaYkxMv7DmBmXr6S/rTdUdTFE0yWFe2Kk
yU2JM/NanRkrqth3KRTbtYj6MgIHQNs7HQnQgLeKq65JWStPqq9aEb7WsAHldp3yxgVox1G0JIQx
1kUKNMP7gabZtvs+lN0qloMJUbKc0w5jwdjulmEyc6spLq51c/glefKHShiCicJtprNQZUlfzt5/
PNeEr5yZrvbZcbxKAgUPxVWDyH3FR+WRvagYBOXYMl2PYHmYebwWPka1j/1NfUgxNTlfL+2W+Hp+
SEHC3qtXJrrth7HkXdntb+OqHxemTLUrKrqFr5767SESRy2Pu7zNj5W+bZRtzhyXRDRui4Yp63pU
HpMxWqXGw1CBjUOE//uDIf97B5SADSTFWmpuDfDr65WyrDqepFHNoHLuzmO/xZEgAW6tMaqiYV5E
pQIuC5PIEE1fW/IpH17Pwn5QdLjotBRMac/oT7t1Bf/411jbH6ZcIBoGrSH8JZk95tvFabtCEagc
QC0XSxDcPc1iHenbcw4EpzKrQ/5P7S1bjZMRMbsYmLGQ03ekLHX9+vcrJf27IOC94FBCdQrWQmTN
1ys1jBfDkkI5PTZ4uxMks9B+ZstTW+x3kMuJ8F37rflb5N+fpufbxqWyv2I9Ypl0KN9LYizpp3Me
n9MjFWKMMpjz/hq7K0tZR8QFTXYm7qN43LXYgEAgUAqguOl6pOWUumsjhWaYaU6NcEpT5SC9TLZi
3S2JtrJcg13Xp7i43Ddx5Gd/NHwGEv8SnW9cNwSc8HT+5vjwQwkgaYwLNU0mH0smG/brVTSKXDWT
bEyJa7pNIpip1ZUOpz7BZTm+kjvGfBC0SJ0Kl06zmPfqtD3LPaTrJxnTBcPKfuk5f4gSY+Er9Jwi
txeQ8NtWkaRzEZdqGB8xYI3FA9XHcjip+nxdVmvNOnXGZ831ss43Sy5S3Vh+Mh5KGlMpRuIm3V/U
+he6qvnDuYq9qmRoskIYgfZ91UvGdDZLwxCukUj1lh+ZkAa2TPqyEnrpqnyzqr3JOQZze1sfGa10
GBhfwxLGSuCCRzRIjuQw3o4uN1N9zTQTd/DZAqFcTfd16OOitBmd9sqClcIEb9M8EvayYwsPMBHe
qCBmsaPfyqc2EG6wNCb2765Dg2f4MvQptz6+xVdv43HRqTF1bddn089fCgaL+Oiivi39qIDdtMiW
kNIP8ZY+PsfWbHTyG5Tvv929f7eoXCUSMRVcTLhk8rcmLmzL3EQir3GzYI12u0Y5MZZwJa2lnEIc
jwdIVKwJG6kvhL8oEaox7HGYYgqurN8MXezluvcr7/JPv/S/hxZEVgQ0lXVWFnu6+a/YiiiWC6sS
onwn0kQRoTVj7dt2dFd3CrIeubyi27ZBaJu48gV8D2N5L+FRL1yrEP4rRCYwCtrICJKLO8ebqAaC
n+Gdvo9AOngzCMboTOLREkbyoyAXjPsYIovlnKUOzcTz/2vjWz4M3Q/JGDi/EnMp/xmb/OMw1eZU
q5kslSfgLXtcievRvvsstve/vMzXVf/vl1kquH+8jKl3yWXKhvI0X0lXyYvuv0Zu4ie73QzRxmlX
5W9rZ1kbX2/S18/1be0MhTHUOLmUJzwTV8MHjF+/cwdHdmA7BprzW7OxbCTfX454coAgGR9d4/t0
6RLVSVkKU7HjMYaIoidU5+vwN+rOt/3sP5eRbDFLJSVWW9qar5dR6apLYrVcRmo0H9cVY3VKfA0Q
1QYet6VN6+KcukpIV7V+iSKW/vTEXz+iQSeALa5lahKw0bcjMu/EMSybc7nTR2d8bzb107xWX4aD
soNYIIHcI8JzZBclxU11053qa/F+kYMpHtYbHvD+aQH5ITK6Gj9EN0Sbxk9pVTVPhWN0vtFthe+i
7KZDspUR3h0UR7fzN6ytnPB+aMh1X03PHISb0sHKyIa+5Sjb1EGQYi8/sANwGHyv3q7FNbkLK8nG
mXCF//6CoNvZ9eiOrujJnuU31D/r7r46Lb+FIBvSnit7jKmTlfC56JQP/QEZBYF619p9vNXs+UV0
NBsJLawbyAT8V3Qua0Qvq+wJUz1sYkHioRuu1AB5pMN/HxB93C2/VoNyw7+38ha2qb38WbsnIWub
OOkxPk6r2E1usUtw4N17aNztep9diQ/idvk5gUP8eerCI/+lMvyGjy0LieddovAyZCAh3fp2Umu6
lYdmweMhXZU7i1FMYxcfwKL2aAt+HuCI5P/Gavq6m/95SYMunEAWnEOotL6tXUmFWaqdZUy6RL/K
N7XASXbHNsnGWGbMGz9+2XK+lnT/eT1FXx5GqPE8MN9gr9Hsx2QgfPFEd7zG0Mt+u3iiBx/M+/sL
/emEvz0YBp7ZgB5MOtgAvr2QODVdqubZuB9QZRpzeaM049aKbsLLh4htoRFdmTgdTuC/OjEhTE3b
7raWJc/SSHDo5MCgth2k23giIgD7HumiYLtr0MOhBI/gC3fXM+ShjPO4xEVOdMYWDkgDn1saIH/T
OACRzbix3RvKXpMAN4RqraiNOzLdVvimugaFfVyLBmPD/+PsvJYbx852fUWoQg6njCJFUqJSd+sE
pe6WkHPG1e9nyfY/EsQStl0eu2zPVC9ixS+84U9ePudJiDDgnzFtriraiWoMwAn3LDoB30/MpMXy
nxWg0KYA91Rwf/58W0VO72h5X+PEnp6AR+l009dlvEQJDjvtowKlFjjrjlwo6X4gyO4ik0RD67fx
PJ6QaooRWSYz+wU1ssRaiR5dJ1zhZmW/33kSX9bPojhKK1mn5jHJQ5S8VAovUpIDApWwfbU/PUf6
7/DYnJNy6W7cP+2b9By+6H/qF/eP+cd/jX44v/Tf30/WhdMBGpM2tqqbpLXOZBOZrmO3tsEDQqM9
gm8cbr30oL3lz92wMmbF4S6cDdPgX6jm41xkmCJx/PgcW0YxypKZPmAnu+PGXm4RuLwNF3//+4/C
+hN7L0qVpHmTYXLNs+vRS/mo8RihKSxftc3ar+6C+Dm4KbKZoug7cPXTQhq6plJmRrLRofOjT4Zr
qiTVSwWzZ1LXpdoBytWfQuXWhG+XadEjEj3bDLab3brLwjkOcI+aHvQ3WbGmwY86+0iamhg3da+x
m26Modnw/zvdo+kjcQBdN3/tsDei6+5h1WkAGNBzpGgAYYbjo20+JuXZA49eFpzWUXgyAghr3Y3R
OY8NSgEKwlDdTdBch89+vZUO5k2KI28spG3N5rxLIDgYGkAoOMZU2qSWFIA0qairK089Ds1TW68Q
o9B+KcDGXDCSEk0pB5w37ge60zxXdHjdfBfIzaOEt0UgXWtOd6MrFcDRfCZq/Fzq5WC/T7Qumjkm
ziDTtDUPFe4YEtdDoJ5LXtMIhFYFWx1mZ+/+V32qr2NNLpHBS+VkhE1xqKVjOyIZYR7Rs3BlBCao
i7rYFLUz2NdJ1eY/Q3Jn0Rwg1rcmj6NvtGXpYU53SnGDSayfWMEV7S8VoFz5NqgHs8Lh7BkBgyg6
f39eLo8MJvv9GiLEmxRsAmWkSSa19kkhopHWLT5R9CC7qw7mkLIHbagW0BmA88xc1V/vQLGijk6V
CLMSR52+YbHR1bLtO/6Nn5Hb9eQjAgc5OMgReLsIloelvRrWUdVUNv5jGEGQT7KrNrlXgr+ugVgE
uqP5tgiMVZpSMedO78xkJnW+ODsik4fNqRm0lCYRRKdUQ5GFlX1iakLrTUUMBbKb5e5EPd4/dUiL
9ognowDePXy/MF9uZ6ZHk6kQaTDE9C8GGdRR5LBq2YSl/ZgANWYT1o5Ge3dfaY9meow5vN+POIHh
/GsTfhxysgltMIldEnT2adCvpQTg1W2e3pjFU6Rsa2JO3b5X7BctexjGKzDVDqwacKMvnkOT+tQb
e4jZXXdvmA+Z9YSYnGv9qMqXqLuPvK2PcokO8a1Qbg2ZQhOCKDdQIAv5frCepRow+cy2njAO/vMt
tqYARqMba0/OMGCAPAydKjwYCl4IerULciL47M2E0WGawJcdtHwLqBV7OwQaXS6VrF07+bbBJWQY
MZVwj7F3GKt6Sb59jRn6shwex9jmWIbL1gMpylXQ6BwVwUGjv5RwbHoT0JGdg047ST1GOZq794M/
rdPPrNSkv/rvr8M6Bdtn2r3sj8+PKZeS3RWZ7h8kHBQ5CsqtGizbm+RsocCFOoOxrsAJoDFi3X2/
R2ZHnpS3srCUk6bOwgPmHVyPfHRdbrPyza2eh2YNQqzqtmxQTwIwHc6l9GLRpq8tdWURymsyNb/J
okZR6FqxkoaH2tpmyrEfDt5Zat6s4trdjPJRr5blK3onouk989niHf9u5MlnW73WGl3phgcHVrHS
13tVQ9JSPgYxuL910zwZ7nNtP2XASmdGFjnudyNPDuWoOqYiV6F0KunfqQfVvObsoY+2xp3oUKX7
IcLYDyAhamGy8gPtu2UAbNmxKzgD3bozXgrn1/c/6eLNpMCGob9O2fo90fsQySmRDYWjhXTuURfv
0rvOQSUeNib3oSHdthJyzJa7/X7MSeX+Pzv+n0EnC6ArXdK7NcRWN32y1a2avqnqMcteqhpftezF
r05WTgp50t0bqT1KcMFleupz9mATisq/f4ZOg4PHACrQ9J2Oey9u+RXBTRTuc6ogQfK3yl4FipMe
qSSpFE3jU+wV20L+KX5TaZ3U6tiX6cqGoF6BdK4SyAKZsfl+fiZ9l68/bFIqibrOrxuNCmGeYV2T
25tKF04/KefkHICJdfoQfVz2ifAp7F8J+5w0evIQhTGGXy6Rn2NAS7ASRAufteoxG4e5jSzSiS8b
mSwDPKlJd+h9aj9sm6jxAbbKaSBQpX5T7oOo3Ho5IToC3BEXaJ79sNGGkFBJcB+NItmVZEbilpXB
0H4/W+LMfPkphvpuksZ98p5Ffvgpajm0YzXoIdjok+ceXPcN8r9rgNZ6+X4g5eK98WGkyUVddM6Q
SHEaHSRH3JVkn7bUbwwr33Fb9hC5G5pjMMnK+O77kd/vwuk3msRW1FhtDbrBZGQlU6smMLLg0Ofm
vZ1F+9rFSQo86N5cdXjSFd2xj17cEOgGDjfdVmm3BY6BDRIn6Uug9iuXPgFrgu69EpwNk7RjfHaR
5enQrQvrYafF7Tp1YTCDXM/IlR1kAd2kXVY8rY4GehEhqXg4W+mvtkB1UN93+T4NqbsKd4Fx16W3
inUrdh6hzjqLFByPyyu1eZH4s/R07uReXHJiKVqT1KG+XFpsNFMfJJxPWYgenlVcrE0fjKuF302S
rb6f/Mtho00byFIZ6ksWWvZRpLm2ER4YSu/0hWGduQ18NnNonZlHp3p+P5StvJSNcWZ3z46usv0/
bG+jk1MrGd3gYNV7W33Wg1cnsrYKClvqsUDZGAvzNbcSlpCxNHNPX57mfz588kKH5Gm+22bpwUI4
JzjztewfVT7RRJn7SnHjTzc43Jn/m+PJBi/jqDLTnkikaaHAJmejBltW7OUmWFbNs5XtMYfYkaxZ
eQHVBP8J0Gg6WFo0pVPmfWbFL95uH37NpJhStI5v6CRSp0ooA9S/LVpYFg8x9ceF0ZvXfXXfR/hH
KMWxLoMrH/0MaNALOd+bUNq+/zFzMzN5Kw3VrXJEd0PUi18yFyNmt75W03Pbz+CvLgUCOlVVIlDd
xGxSXH4f9llmdYbVU9o7NPI+hNza0S9MpGt0zrnZvMHcNGMz885Nuub/euc+jjnZ22guDL5siPjT
vZfgxXS4qYkThmgFfts65MXATB7C8O/3U3opCtNpVekqlSVqyZMsuaB25ZVu4x9U9ezlL6bR3eXK
0YVMZlJz6Sx95ga5dI4MKuY0khVcJt9buh+mdlDTpAoMjSWEHqccZSgR78eXO/T7D3svNU6PkSHS
THAICun/JHAIlDJXY0lxT1WJxgT5S/JDDf4GPInaSAqxixDTK0ScW3tIU5z6zll//wsufuo/P+B9
xT98alnobuR77nuRvtJ4L44g3gPcPWa/1RRXwjff+p7cfBgq6WwnlPuAah2smcW9G4Tr1nltFPSM
qu566O7ExRCl2RURZt1Bi1WLRZX8KAKiJJgCo1pfOe1fhV9oPgcllqiVtLF6Z+UVKFfjOTj0GkoX
0arX7ox0g6xVj0JdTsKoyG/tEF719YDypL6XslufmEzpXbyo5GMjyXdj9jcYEeQwz5UCxTFCNkt/
KRoE6WCItWC6TTPdlegrxGBVtPxvjeq6T0WxeUQXJcqQz8WEWUPkvAPWXvbqfqjmsD3vTPcv0wfQ
wqJEBe7tPdj5MH00N4E+1l10aLInaqwL10MKAXcueM1+XD3WBc7obYQnhfFndHCP0tXrFnFrH3Wb
Eq3DAIpAhbMMgryBZ64Q0zg2drvWqMMnCKsoBRUenKpKbALGTFlSCB2HZ6ThdB/PNtwDTIyzol+Z
qZJ/ow2FPkaTUJJrW1RVOYNQauIAhZyo2Um6D+ryajBol1fjzNG8dOuRcgG0ph3qKPrkpm+r0ait
rHRPRrGjKkRU5yBpk+xi9QEI0Wy2denm+Tjc5DJPG+5YOSwoZNT7vN3HDT1661yUxwqmJZn294fx
4v36cThxWj+ssSTLlVOC4zuM/p3Dnu+ydW+fzeRFNvHHUhGKC5/6pt1+P+wEHf2va/3jsJNbqPXr
Ph8KJToYwInMZDsY5xTsYxzX18QQqhvcVlgG5NEPjwJ148tnCB+rvLi3kWi0UewrnimMCcaghinD
e53cePblbBOpFZHmqYwsXFX2hCdrwD/Z6KQzm+JiYmiKggz4EfrkU4ULqYYX0NXp8HC9Wd3sXtXb
RbxYrE/3q3D5t5q5sy9viX/GEtfchzVq+sCWJY0bsy3OiJ76xXoosNFAsWDYK8zP92tz6X5GMZ13
Dw0MUBuT0WQnahrDtaNDpOxJEhSDS2dNtUWe5QF+aRFR8vw40mSrR77iR8moNw/XRzSn+VexeFjf
PYerdnHS1nc0u++//7SLVQVRxwBrzGvrTH3CWihZbet1sYiUcWZwgfEo3tPArU0S1Aeo2OkEMhig
aFsXV1cPXwsSNksSFNZi7uiJz5terx9/jLh4Pixr3qROWgxUt4r8ySnP+GMI49jC3HQyojKL8oeG
1nq1y3YJguHBgGp/uZ2N6d4F0778Co0siVhHoDinF4DbNAPlD+uU5fkPR34y5b077Czzt97yyNAA
ylXwW9dl6y1kNLxU4SBSXA3h1gJnn2DGgaZvhbZgTnlYqFNAwiv1n2l5i+akLiPssVfquwQmYOrc
5h1yAtl1ap8i9amM7mv3R4FGhUd3GqW/Mf6dh2hEqDJ959+q/dfrnmSXYusCZ21fRoA3RMjaeKuq
u7GCF6r8QPdt5KWQ7KckvG9w0HC3Ol1gOZnrM38FM4it+mGWJvdVM0hNNKY6XROk1obr0bly4nOQ
bZDykcNtbmwQWsfvMPZ3QXRTwsCcS7Qu3gHkPjhGA0k1rUlACnMnFJUN/1ADYw30M5eAaOXpuG7h
6JbPxGjqxaNJwdUAbCRzXibfO6RSGlhFEAmeNkpxARru9S/jIXJJvbCjJtwwzpBQEEXHUcNEFk/d
qCEqfPJtgz8O9cJFZ8Nar2cynQn889/vxoffNTkzztBlQ91q9gmrKsu5qfR9MBxlb68kV356BXEe
Odl2TfktkVZXfYRByu9Gu5q5RbRLB/efHzFdC6nSi0p1sWyXsydJphpSvsUgq3MIpXkqRKgHdLBU
azvgsDgO0TFTwMr73cxcXCwBAq4xNI2OADSUyRppvlV7nRrbJ0xFLPkUpBYu2iDRJNjGpw6ByPY2
7BDODXaJATAQoatl+5IhlOqMC80frgIZdX8Zuaqumvlp79ieL5cKYDUdWDpO51N9gDTL/Nrw2vBg
IQopVQjGU3j0a9DC3naQj3lHbwtPhH4fI4fRWCnokHVXwZYWmng55B3gSJkrb0Ryj8gsQo+bJN5T
v5JhGDndW5AV6yykqqGSP9ASsXDgNp8H9KBqGtsWIsI1QqtQ2td68ZQI8wy62C7mhX33ajkS1Mps
G6IJl6nlQm6PceRievHsg+/3rX2N6oqb4BI5eKuiwQwu8pactSoJ1pX3lrKQemzib7X36HuhQjoS
EhPCINLZ9r9d6F14t9qPIqy1tVdqqymdO/ErI0y+hO2Qlz5a4y/TvdEGntdkT1OfYlEUQvey8n2P
JJC47H0EZKkzWwMmPPl46jXzKGIdpX8sAX2K6Pf7XX3xguH+B/on6pfO5GRFxmD6kVIEB8TngOzA
VEpIXnA7pH43Br+/H+wrylDcp8B2hCIK4HRzcp1ZUp6XDjSfQ6i+xYpCZy1d1Z4oV699p9swJdSl
g27Pj8IcQV4q6Vvk7kjDxD8scKuK9TTzky7FPYDWeF7AyFAdnEQjSlcmluUl1gndCl3Gy+hnnTyU
yl3V3JjaqfqV13d18aRA8/URxzq5+k6i7FXPIAMu3rwW4ggmLWgsDaeI5JYWsKiCJSi/ca1GLShG
G0mfQ5FcNY10SpX+2KDX1xk+yo/tpiN2URt97Q/awdNKrHRzd99XOCUg7K6n19Zs2/jiPKkyerDI
Ypj2dOnSMfDqSIlNHJMQNNmi+2E7N9Tdhn4GDzo30KTcFDWaXRhlRI4wogvBZ7ooSnkYoSjHSnZm
rqxLwZj14avEnf8hGBvhXad0JhxU8q5d42S7O009yvXt95vsUi5JYk7VBWikBr7g8yhpUo6SU3vB
jZT/FKiP6Jq2sWw9SckbMxhKr98Pd7EyDOzMgR1sYhP2noZ9+KpMqaVgTOjBoEAwgvgn7A2tY6fj
1wPAxXtpcSySkCRAjOn8/dAXv/TDyJPF0yU3TEdLDUQWQVEc3jd9YxIJsE46d8owkyJdHE4QQqCE
EBzZxueJRTEFhZSGvaJiAd+8dflT7v9S8QWDPAfCfXa8yzP7z4DOdL9YdtfJku+e9OrAVYHUoUwk
WlobzOCd/KlHuT2LHoyVPQfQvngqDN1xTEE3QWno85d60Fjk0KqCAw+in0Im+m2lWzID0V/4H5bw
w0iTOXUKZXCrMXdPR8W8yq27Bnlzf4MIT+Q+EuJ+P9jFFwEKxv991+T6zSN11HJDzk9y/Naitizs
w3ScoRSck3zPWmcN/PURA6dMuWqSZtWOOkY1b3aCBSamDEMZb5C9XUTdzBm69C5agrGl6hSA4G99
nm+/lCU9UHzeRQT8nIPA0Dn60XduE+u5aOZe4Yt4C6iwwHJQWALrMZkGN1SAAhZ+eWqSt1rq1xAg
LYFaTZeB82oGjxKob/9owx0tcJ/NZo7RRZDWx+EnF1SdqL1RDWVwEKLWdQcxGB6zUR19jDerYB9G
WDg0Am1iX6nBW2bgrOQcbQWZuua5ScZVGfZXBAyq/tplx7E/S/Fst+vignyYoUnYG+eDErfgTQ4D
yptEYY7jrQxiBu7Quv9tGKjTKGlxlQTyajzF3aMVnmqhDf4oessK5DRrQJnj+907UQL5V15Cm5FK
qQbEl6D38y4prLA0hpKLVgezKal/61h/8tG6cPq9b6iLvkpuNU9djwbS8ziRpPqIjya87BpFRhsx
x+5FBK00qq9G7HCwQnO1ARU+DCqMRd4huo5hSnZq+z9Dc47NHAnZ1z6iKiEo5gZi0zbs0hqUJ/XW
LI5XnaazXMkiIBkrGoesGV86Od2UkbsuoCGL9m6ArSuonQxVBjUpMQ3y1qjix7q7x9V502EwrWvb
76fp8tL9M0uTS7MMsSSk2hcd7DJedGW3MSSQfMLdoUQYIcYzdeYVupgvoiwK/hj5PVorkzssc1LF
UuIQ4aX0qQUrk3ovVDgVtV7I3iusWehOwrtuSxzfhq+ajFXOUeyT2H37/tNnf8nkYEM0M+SiSKST
BUXLHDBH8H46vYo8+00c/rRCg4LeKnTvnRbvhxzbm/TZkp5scut0GeePM79GFPGmCdrHeZmc8wZh
mtzvPf9gK3t0ZgDqHVv7bBjPrbwXoC75SVLOlLcbpJrlrTf7tlysO7/Tq1UFTioMys8HxlecMBsG
xcHzcRNov4gPRpqW7RXmnrb+l6AkQ6Z15qPFnzn9aIBkkEbhiFBKmRxSIy672K0N/zB6a/wLYmnv
J3eERNgN0jNPq7fuljyjiVGJ7P+Hnf9x6MnnJk1VuoUUEA51L8H4qBnHKMBPDvaetwc9+P2HisX7
7jsnFVzfwufA6Bv3pEA3Ap/kZQc2FgiAFuDY90O9H6Dvxppsa8nJjLINRSKHXe+ItYVk7HL4hj5I
VvdWD7FqXFp2sxZQoyis9p4Kn14On2hvOu1LCzvLcJd0WNHQqBNUonwh3lkvZcnYxFG01DiLxoAv
9YC5zfiD6x6hA2avMMvFrZChTEz/2s+sjY9hU+YcAW3aFG4hm+z95iygK6JJoIAoKvzuXGFeK9XS
HhyxgZdq7WPFoGIU2D6lwHW0c9TflZZ+owbBw4B2JLtQh2wXaxBLgOMriHzEAU0pZR22V60Tg5Pe
x/Vz0SEbjL9hndc3Nu2aNqRwbmNFY6jb1H0aZOfeorHn+LeQYqRgbgUuLjYdOo0mBIn7JJPuTCUw
rIamPD3HXnszIBLAX1jRM5Ki7udsT3Wiufavlw5JG6oEAAEcYoXPB3esUSlMS4GQhm6RSK+mdBr9
32KmI7pymQ+zCFMpkTGH6wEWG+XhEgGUG/26kNDfP47jNm9WRrfDyGNp5z8847lpX2V17oa7eNg/
/M5JmBD4RtcpemKfNA06tmffDoZx1CppyWrW7qkYcH9KnF3c2ws1vO8z3KR4LL8/HZaYjC+nA264
Buufv6bBo07OJfVuHhxEOUpC1tegz+3tqUKRCmmUdxq2YKy4R5rG5LjMS4NjT7XKhn0yVrRG2/dy
iFHryMnTmWueRMU36bcBPBIqXvSWc11eefkvXyh3oCVchuWVqCYRktnqrQz7GrMZlDs8dRl5uGry
9T6Pf2e9huZJyg8e58Zrcbbvth6hCwIiSBse3fR5wCOSTK2SsbrhuCSEeN3Z7KEQWuNOlO1cmArV
70rDK9R7oTmUY/xV/626N1cO7uPwFMnFOo+rbQ1ANIDFElj/y+Nu05Y1NSHywL8/b8XA1L2skcC9
JJp5iPRzqD9SEFSRtymlh97FWTR+EQWkQEOdG4hkad+mgM1UsKvcEwlH9fvlvtgUtMkRUJ010bV5
l5b/kG47fW0jARtnB01Kbl2uOEnEZRHVO8qsInOQcGIcLGklY5gt48Aq1OCqdenk6IMBPdAeR2cv
2Ufbi2ZqKRdhHx9/2uRNkOxA87iU7JOMqzfUPDneq8pV3N2a7l3SntkWinkdxzsHN+joDnW+mam5
1FD4OP7knegiCaEZmQewkIcVRVlZelOJxdnAEE+o6PgxajTl3KjiRZ+ePyEyCmlEJQJ8Zw18WBC5
SNwiGY1EwHhEkZdNkuC4giqkjE7FHuBpWr4myczGvPT+fhx1cvXUvWZXmaH6h77e+uFdaR7ZCl2C
CPJMuiYm7cvnwZc2LQVqqDml1MijV8qR2knXfB7fRU0HsxzZmClJXgS1IiEiU6mFaqdPadkBxP5Y
gbVzWqVBsNPb5zJGWAJxbql7TPGH7ovHvP01k1JdyhU+DPpOXvmwdEGkVOgJ1WSiAP+jF6pHLp4w
+RuH2JxLe+fGEm/Jh7GaIHWbpG7LE+q36YDVpYu7HVK8W9V7BO4/cxQu1ao+ftnkKFpDb5u96rgn
uClUj0JY7u6ZKrOSPYfBLwHsL3G1dYKd5GNkBRVeKfB1LPYiIo5cD+Ewyh3xnJzBxU1rUf0njLBM
BLQ/z0EW+WrvxKZ7ysZjY+p/icUHeRN5/utsrWduqMm9bXZxpMWZExwqTMm9k7gYWVsn3itRMHMD
XDwhFpoCgrjAQzz5qiIptTzSlfyUdY9R9BaW8LmyM0H392t6YUl55JEeNKnI6dQfP0+eaetN74jE
lqJc6j2X6HHyCHOtocqRE9JqyVwZ5MKHCVFqkHwIXfJlk03UOG1ioUCdn4DpDN65DhE9RV1q5uhf
WCmo9EDKKWrAsZ4C6LKkdfQRhJu4P93qqUMGrNnWyjPN3e8nULnwPvBmWnyRo1Aed9TPMwgMRKGh
mcenHuG0/EY4rTRHrdz05WF8sa2NiFNmhhR/5OT2/DTk5NR3oVqPo9onp9Z+NI1fQ57cm0lP5/Ac
S7d+AAiqWLSKt6QOuou1Ym74S3vGFDpGKF1YKGeKv//h0im53WgRgH75ma52d+nix02wuH3d/pB2
zXLfLc5PM597aYbR56RVjEwX2cLk1HVeJNmlEhWntB6WamHhbIu9FK4HfC2Zvm7v4gY6C6CT7wd+
34rTeXY4HRAqZe6WLzJ/fqZlme7mJ98Wzr3AJQa8JiMqG4M/YA1JQ687KVX1Vngj2nE91LxnEd+G
srt2vYyj26x6K9lKZb+o/kTWLkHyr9PCtd/hQJebq3QoN6FrgFgd13YorQMMx6rksYvPbmGvh/7V
zgaknvFSxEClIV6FLyYasfyU2KbOOepg5GVnXQTj1fffziN8YZOJJ1McVlKmKYWtU8M+lWM1O8VS
tHKqdY7Y9z2A02fv5NwHT1R9FvVK3XbP0h/tEOJyGt+beMVLKJZ6QndR7267wH+w5Fv32KXXmreW
MxAGS1FmBKOrApxZ2M/VW4pySbCEgkG1saWiR41py23avfT4yVA8zPEWBqu6NOVdESw15IfxBkek
BGfmcYlNQYivMC4qznZUV/jZYJoAzrnEX9dZD6gKowGG01W7GQ1Ywmu7x9X5SrmGFnuyDwpeMT/i
ewlH0iV2JxruLmd7p91VP91d+ts51ovkWP++y3+HyjI6ergUMhGLYPnDXNiLX+Zf+cZAo6F4xVqP
fwI4bQScyF4Ee+x5tvmVgXbqL1p/bM72rcf5Uy92KS56mubtBk/eqnr7pHvaQpFJ5BZdhy6ftXdl
RHjk8Kqx6ctHq2qItlb+mFkgxak8xmfRKpCxdm6jrRdCWMHIKcHPeDn8f3iSXdoB6PJhhoU+AdLE
n8+55aolio99cEhdZECdARNx8HtHwAMUm/LyUaCV5hvsF0+7rSClo6AE9iUVCWSlkjXN9W+IMMAM
ltJ1gvOe3/1p+msdWrWPVvBsC32iPPZeHAA0qPJfKA4gAzy5UuXA83W7baODYvu4nzkrwAQJ3KBe
M7Cm+JXDvAFv53L2tAq49RhgK6ItUunaZ3uVCe530h7RYFHMMWsHZmOzMPV7FbquIPHKXXbdD/ou
BOtJRiz0C0bLRu/kDkD5ogqR+vCthQ0ajKPgR8UGL42xXphJws5HVlsDkTHka7U/gzsnAWm67Zgj
lik9duVGirAWsoGdqgedBFkVztgY2wgUYI8ttdJtBXcq8dyVKPGH4KIoRqUY9VpAfzKMoJjtdQxa
0M6Pbne284NvW0DIw0VgY/YCGg6YkDog2co2aLQjloGPxLXiD+N/AXoVnBU5+K3jkJ5FW53DG4Bn
EcwKamB1sBfRRHB2E8EnSvhZmVEs4V+WyougJ6MYQBOwx9IGNS8BWkTajBXAnSd40fKD7PcbwJar
Dq8h18l3OgZPAqzuk9d3vr1ERHJJNw1oikmFIubvxKq1UaXiIFrtsD7ltc0fGmtPELuo4gvaYOA8
igq6KDW4uP9E1VbWKPY1yBcrz1UCiQHhSYcxTGMRmK+298zBK8PfAqluIoXcQ+btzgLDHbpvZR8i
R2Ni2AUIs99Z3VqPsfJOrjQ3X6bZSwykjEJphUKjGVNTctAnVZf2XY4dlrjLRQsh0Iq73nsL+aZI
cZZFBFq/wsCtzyFGzwVgl7IivCsATNLPcDQiic/nukwxlIwFYd9U8A89RtwoEAwwm+B8sy41uh+S
9yp5M0/KpRfl07iTSKmk5jUYpZSd+ii5qj35TlKxsUqNJ57NLhv3Mi6WahhSgnx2I8oMtYRpeIKY
wjFszgHPnB2YKwWB3f5Yjz2m5P1jpjpMt7bBrwBbmRG1v5avgO+u/WVfwctcRbG8MSrCA7/Hhgyz
tmC4kbx+HWc10pHhvsjPpm/xXD9lLs4SyqvUBFdj/tT2xk9dvTV7ZF+1QH5OS+0+xH8wCa2fIqYy
LazHYkqtvfPj+6f3PfmdhB3Mk4mniaVSf5vqbXID+WWgDu+NcisEwiXw9Ow11snB9Qmj0kJHEjfr
zloIxcKpD8MAZiY5AzRSR8pdLdd1NoKvtPGnOnvVifqMy+G18WQZjJkM4kIK+unXTl4Jr9YqL1HM
8JA7kG+2VMgdkGy0pTJaIZAlv5+cC3H9x9GmReMyKtOyrMHw+FTH8mt6UI11BbII9ZfvB7oQ5BI5
8SYIoDOSI5PPGsCzUt5E9KNUD5F0wt8IwAuNLi+/oRY8C3i5NIso95LEUu8h1JwMF/qFnLhZhlyj
sydDhskQuW9edaQMHoYzXZavKQvgJx0clMpYCIZMiSG8p7DTQGAey5W8rG+FTBwWRBirSDOr9VXc
AitTRHAUkC1U+EnHPl81clWXjVIa0kPuLKybugSFva6HjfZHfUvATm5afxHeY63enMcrYkjtmD6V
+/rOOScH2hy9saAa+yt7QLykuNWDRfMgDGKijbQzT/Ldf7/gitC5khXWlsrs559aEo7EYd2mpzR9
lpVND0JCHuAJ2TsF0c8w32Yz5/xCgE1iSndXHHToz5O5gckmldnY5gAm1lKzxZBJ6p+rbCY/nXi4
/SuyAQZvQoiAEoGc5efvajzfcULwJwcRBQhgM2IYaqFte4CYXlHuDAINF6yr/4ZKBIxIHkdB/0X3
euFrJSKe1SMrI6ng+rO32pauAucBdYvr2lHXel1hLC2t0r4Ex+fPPBiXOs8GEwSZUWbrkP19/ult
JQPOH1LyXChprUQx0lr1Sr/PEc7VrRDnkH4dyd4SxSVwqphaSjbucuqWe5vKnoMhrWo7t99vk8s/
Sli0ORRm8AcRJ/lD9osPnBOkFeU9xUTU3qVhiC2zClqjP3hlis7CCzI8y7S887Nuw924qPw1TlRj
TdH8XJgzy3vpmuJ0Qb2EwA2+fvKWm67manWBHU83HA3/JRgAJ7sory81uIKsTKDPtacu3lRUVWxA
sKj+TIUlNKOSMtvEj0Ir977+GhXKpot2EUYO7R5GQWjImKrFuCngFhWIsq7Zgqsvt6H3pjW7Xtp9
vx6XJgA+lk6N3NAEJPfzcpipHhqR7UrXtMPhcXuYVCHLssxCcvSt5neQHmYevK9AVy41xL1k+LUC
MaNO7mrV9nvMX239IVr8TBbHo7K4uTNX+uqwfAwXV+fzXL3nq2mdGJBOAEqKoLmAg3z+xs4qlc4K
1eQ2whTWWMR0lH26MnhnLwltix6TBYA5S/JkD5NAXE3Jb4dfwkKKSgVm3U+kjigb1ANN40X9bnmU
HIxzotJAW+ToVgAXhxOKErUQnM0fw2fnthEa8EiTYNY0YBKAU3q31B6+X7uvd5OQEUNqUwCGhQzl
5AqEiG57pTR2N97T+BDsUUu5M3YgPvWndAdXbIkys7syO7xY196rku67eBneyc3eloDKLyDMlAHc
UjyGdeu/ff7RcRPKjIAtNNze3mPZD6c8SMYmEkKA13r1uymfOo0w+TeS0DmQf2WERDJTr/zK0xED
IlNDxVd4wbxbTnwY0MmdgrTf669T4472aonlRZnjk2oZCxfhx/KH6t4MLC3+aBFlCE8YnWvLSp+p
eX1FM/I7hPmLxqtEzW3aCeycMKhcMw8PJrbe7sne+ubVYCXYQi7BTO+SFsnF8kcBLSoq2SAS2d06
oQpHUKQ3M4HK10iYH8NVy7MMtF0I6n3e+GkQWRVuVMbDz9XzUVulm4fN3R2CvuvFenkqNldX6fbq
uplZ+i8XHINawoeTA/f+n58Htc2uLRNDxxwG5wu0isdmpddCLcp0Ui6VGfgoDD7+vE/hviVK77hJ
Qlem4DFd+dGOhrSQy+GhQ/uVw+iuvfpgJpSJlmYHsGqBcP3wZvzBR9EFrbgsiIDiq6LaUAJD4Dwb
UcpeU0DsqYOqCxw882EzKqtuAEyyiONlxJ+pbzJ3bdzHyJtgt9QDcyTB3EfeEfpH3C5wckZ41A53
PPzanwYlbnL7N+1n8ZLc6S/1Pd5p2g/M39AgoRQxdPgLrwgbSuNmNMGSoo6dPGa8vdF1MmyLaI2P
ctPc+OmiGLao8I8KPsWrKLpFqxtwrDrs02KtBRvKbhQ1i8fCwD9kCQ8vz1e40zugMSXIonunRTjv
KscYrLaxhr5CSwoBBcQU+EuYQ+Oki1wwio/DPsOSsDtWCBBHyxJUWL800c39f5yd2ZKjVhOtn0gR
AoGAW+ZJ81i6UdSIAAESM3r689Hnxu52/B3nhDvssq2S0GaTO3PlyrVyXZKX824RvXxeL6bOpF33
qPQFBY/PeZD8q1+Hd761keD74bXe3UbpZrGarZhoNDKS0ptNjF3GVh/ULg4elrrHP2PojLQwnqKd
qzpzS5x4SM27mVvBkEhWT3gJDyP5jIIxLH+1uLhuy6/uOLzDzJHPbYFvjoEPCKq7vauuL8Cj1gf8
B3eV38zbHlE2L9ZLV/IK42NqEO9znJoBjPTW1YyzsmqsS8zPOXJSBhWySQ9gUVk9us9EUEPAge8s
OrPeLvDanhofE0szGsSfEXwvzBe2surlMrGu4f5ptQ0HmCFs40WxmPAxlXW5mamz6s+rV3BprFV0
ua9yszdfZ3HTmpU+N3ozOi4iqw4Kg9TPvPJ7mY+gAEYFG6aa/JddWRg223hvI5rOVYmW4F7NyJls
oxAjPbdZJDaa+XoSiPb69hlbuEvjGdhiv3xfoejPG99XV/MRPE3ZyfW5Hj6s2VJa16cXZxAWLMxZ
jm8RrKZ+j1g2PFLBxGXT+a7MVo83j3UUrO677DtyirPNCGYPKmwOC7SvizAt9MjDVOBQLNrCbN3+
425OLYE7gZ2iezcvlaUuzi+d3XcCZjLTd1xtvGLb78u3dhfjGcDb9Jbm81ZGwq/hh2Mol9QoFpXT
bIQw3zecwOawLFdQj1cTSzHwmPQYAgtjL9rHX8hIifb8PP/MwhdGWXrJsJf7+MDeQpLMyfZWOrgr
AQg/HTmQ3Zfbn9hj7Gk1DbDqlg7SkYaceuwWIpvfV+zmPVmn7nTxMpN1s8z8pyFZlRNtCqc28xDr
JgsI5ACYtm13OH5b2eVqql/y9mY2h2gTfZMe8Ge+ZqebQI/vshV/q+HVxahWR2Z4gVeGMYRQjuL9
7R2G1rQZrRCwgd7D555trq7GL2BaqaMruBrNPa8a/S+D2dr78nE8aQaShAbK4qYUvGdeX44ZB7p/
ot0up/t4zRGW7nELzNHeYWGnuuC9J9voTeRGGaVTLqZmtm8x7bBhpfn4QiDtamKLZt5GqyDcR1PT
QIfTSib6JIwQB0+sa/D0ZD8y2sXMYAxqiU6DAzhETDPjnebhV/nQVQtD5wtaKI/D7eZF5wYxqNFw
fTOhvMSwx23wsNJvh3xRL5KAJpr/WOSHzKZ/rR1jlNiX2Vp1o89rgBj5QXKV98mPFE4rR+V63/qL
mBr1kp7Ni0cGt9TPepugq3az6rECM+I3qCqiCUsK0f1p2O0l974Z8HUlXPv1RfrIbnrtoKx+rI32
UJgDlhvHftEDYLnKka5TeRExNDfpZfCwuAkqV1uke58xA3w6437sLfHMWCv66Awhh1XQnW6bjvfc
iGHO4/zOZTBRuYgMVXMmvmw8lr1T+uW2ap3ExZM1Q9ZKn4ZKZZd4RAgLGrT4td8E757vmswu0Q66
OWVvqqKu4e8ph8DcQGvSw3te7VqzypeT4ty4yntadYgEG7N6pRQhItozXDfKnTLTk29VWt2Q/8uN
pjDTlznfDsxRG+lPhNz1Z5qeW9mImeN+q2JbLEar1vb77rbb3L+5mcnIkfG0XmSs9vVbYhxej5ed
zxjebB9/IIQNJhvthg/4wXw6WWzfGZFZoYtPV7vD3szsBx8RxjlO4U89guaHstjLAUTsYE6qALzQ
mhCY2WP+3j1wEt/237ObK3fulMaMnvvchjWLbmVhawH2+uIQ4hQKRYuv1mKaRC/nL4WeNFZyf6QJ
Y748HUeb1flvlZ4qMXGfv/LXHptSHTeUe3jsZ3pwBptGfqD3VrG173VHWn8TlHjKv3PXCaP1cuKn
62W3V89vh8POvRp/6c7+R7Y0H5uj2CdSf1ET/jtbwv+Lhn7c92GNl8Dd6zCTGI3SzSi3B+EvBJQ/
WYmkSqO/FeoOGjjNr0LpH0nyU30qTZGnk725UM4vc2HejbthLhZZpK9mAffTaD1mxYLVwjSb4Bgs
FsVywVJ5hW5folJfeZie9XpqwEv51vUw15eJvhNPO98KodO/lUdLsJbluz/sfY6aQBUwKr71+sb9
/1g1yjnADVgro1vFb6vWImb/lNs+nOOCLowuN0PkSzhUzMIm+0tp8Stl/33nsGSo8JPYMxT/2y2a
TEohgolxO6TL5G2y095UY/YJD/L2JVI67idBZF63gMhWRXvoC/Ph/uM528lLBoqvBB8POYVe0REc
AriDaImbu+zf3/G5yTe3y5yhFdlg6pmxDxnLbf11odutHAuC2ULcIsyNOY/6N8Lif+06uvKMzM2o
w7E4//f6abeqFZRSFlfPzEqbdyazoVnlHUej4mnpX7adPC7QHwuIMysYA3QcCCX//jQGcm4JhOIp
jQMTqnA0dQfaVBt1qdTu9FjEi+xhSD80jaa9OUMIKaVbRXfWSHYIDQn7TNpVnYdqrxqvhacj9u60
swbM7Ug+CtiLhgRbqkCQ3Y/OytvsuzrVJBKciCfMcJrprrt6arqq56eMPpm8E121WQ7t+k4m/TfJ
oD/gdR4wzLzQvhwRB6YS//1Np0I+6bOyegVq7PY3lE1wTJpS3/0oxf8r3KoQM7CDQYlJVHkKxiv5
x6P8ytCLzR9dH8aD9VFRVF/N8m4iuDynDGj/cgf/42vxYQQnJBWZXf09btTPvn/SZVVQmH9HBoku
J4zD2/TvvMZf6NdvW0XB4HMs6CCqMBT476817fshRa+0X3UvQ8SgQooWfbvIhV2aPhwpX8o9J6hz
1cxc+sLAuKRyFuZbpVhdR++5DCY1B51oJOmA8cMbNscz8dAPZvVclONwAGod7vS6qPOgjQQ6Xd/K
I9YL+XifnWe0h+YTTBwZ3zSip99qYQ1kfgM9yT1c5AmYw1KdoruzjRS/i72b8tEiEpBNHbqbmkRx
6DDUNDO01BPuO1odWYpRz0LozTnu7UmYYAFRRjjAz9dD7+Dc+uxP2QzeQ208h9T839DQrwHf3xeS
Yw52EU/5iJP/eyGzoq/zZ672+87IqYjkVbyc+9dN4pUh/j4+ea0dWYolrhCJ8MhVvQFre39mNSGp
nzM1f/5m0fInEZkd+88r+g2NxmRcS7rydQ/Vaa5nL3x90unqqZCmvA4Trm1AqvSBfsaNj8cRo9pM
GYb7m77Jr+/927qMpoD0SsGJwIp+e25EJo+UWM77PRE5FMzGiSxpdOxZHlAFMv73TZBGYPGPD5Px
wSDIEv5+sSb+8ZAOEtbE+fU22R/NQr889dV+YkV6TMlH7wByTGZQZs3DyrQyCjhr6Yu6m2Mi8xVc
6hBE0YiWR3MzBD+JI7/9Daf5rxuiIlo6DvPjbMGo3L+3iKQ2zTybsUWARDHqGKy58f15M9fMx2yn
+s//Xos/u+akOP/8tN8OgbiR+nteKOOnfXhKEOknVW8dBu7+suh4v/zHqqNviAIJTWBmd3/baK/0
Wc41Uev3c2fUSHA6v7FUH1W/3d2bO52BGamVr9GwvDQF3/npTPSpA28zNmvvtYfMYCk6DqiOZqPr
5/buBXmVs/BZHSfcOsQ+sblj2tspvdSN/UtpIqRynjp4uO5UB5FKwcZrG2l5vbG+fmh+mpGJpyqF
fG6nm4kuIaY/s58OSAFlX7a+ubn+nZjyKfZTp3YTUDqGL5bDIqXbYUQb6Awmuf+6O99Okv7uq6v3
xLo7d7yU8uXLnziv9/QcfcJyQTprspHsT8WoTJATOBKp+eAyTIn6D/WEw23TOregCvsffDUUv1pP
+NeeSokBff5JM6pbvQ7Y7bY6cmvV1+DRKjQV82+yZtIfTYdxL8zhxo2+LYC2v+08+MbTSErJQ4+L
M8xA8OqnfjEXQfDzMDDnDH7oApztm/GhfOwBzJpDYThrx/BT0z8sp/Ybgy9G97XbDWSW/3ub/mr4
/P7Iglfjn0i7lTns3zKjx6voWqmpp6vpMQrUxdwZASEnCuXgddNlZBxLk17s1L3/UNQ3FKOfzI0u
GTW7bQprhuiwXoEgrkhc5l6614yXV4v6VDWT1E5bs6539ETBvG4f2qE4iKNqhy7VnBnuYzFbV2sq
rvhzuOnZ2wD4poJmIgJj5K3ZQosEMUix81LWkPIw0UKKcvNYlMvur4q74n8c+KNhKc10+IsCHM5/
h4a8iu9FHMuTVc93LYKn4MiqMwzWVLZnE7+qw151Xl9UnrPcAAVDjPxKSKepCH9Rnz30GFGkWFf9
YWI9KMRnlnhSQvXSCqZQmzJw5dwAFobw/gym/mRm5KI5VcyZzQnJaxsMYR1cd4Em89IBFVVICoEw
RBsP7Tm4kU2eXL+/jvH52WC/oz9BH2WUl0xRMOGUiIKuXAYUL3JHBpos9QQ5ZphCpTkIZjzRwY3Q
Yq79+l0V9KnAkLQj32w1JE+ozAZ8YK6DznZm+0MFnR+jdeXdresy5Y6ALN30LYzE1P70D/iuBbXB
30182/RsN8WgDYqTPUGvpLOe3FqexL/Ft3Ht/9ihyHJq6MQgJ/K73nfNoMbkNlUnq+LniQ7XEVAZ
aXwl0ruH3g7Iu+skRZpikQL972fjFzH5j0+WyP/mUCw4y397bBuhVhVhLB9H0b5fReFqbngv3cuM
bOE1jnyanba31XZbUxsuaeb598tz5UZ2bDJWpu+ilfsX2xb5P6p6mpbUsxQXTOELv23UZ3fLH8ms
vxJJJL/QP1J3hY3SPtJh4+nfL1DfYrMH0tMj98NLTM95Ofo+tXjBdxi+d172eXgYKqOdq7ul4PLH
+Utona0bfXD+9+r9V2doJIKOQuF0qdD6/fczlVzVuk2k2XU/cc8LO+M4iHRPP73RTTBBFv6yMr9y
i99uFvFrFKqUuV8o2P3744QOC7chniSH51H9SX3wJ9LlTwSpVT2ZGPDDmCnRZVQDAu2rsB5hswRZ
lzjGInviDnevd2sXVYN15l+9ckchu55OiITAjUbvoV1zKByQz8jJvHYxuLUxW6C6crUHTX8cBQvi
nWDkC8UhuOHX7UZm8i0tJ+vHQf7SwtQW1vEq6mAr2wRK63qhWcqzpdpAo81++iGv/3bmCL862X8u
yOgpgiCOxOnz7wVJRLzQu1y+HQRBr8/RErplX+jEtRvOjuHzVJsopjeWcG4MGZ1bTzIqHHt10Yi2
8BhbW9gJb89lWhrTl1HvZ/H/7UXcM2Pq57lx8/CRwWVSH75fNCbwxw1oiNxtYB2pBNpbZlbsPp32
FFuRjx2cqzmSp1wqHfr1aI8rWOjzW5H3slLz7go/THR5s5/Ofm2FkwRRW7/amSdZktfZKKXsX0cO
6eiLjWvE6PzHhV5ukexKjfYLcYyr2Rszf76K7UHP3ZxMq9vfXOfpRw6Kkt1XCXaJSh3ZjC8vn+bd
Gey5WxHE7ka5nHozNP6Dh6V+glHEdm+8ftI9Ss1rUZcPMLTNp4kARdC5mGWPyAViiPvcmHU6uO/X
ZHM/ik+g2fF/qrhfvg1/qXz/K2/F9G2UbJLQJoZE8O8beUuKvs8kpQ2z1Mc/uwZ8vgeJoIv1KlHM
K/T27eTlFKIBjCz8zYz113PzxzZCRpQwK1Er/F4LTxgjL6dK2oV0oSb9U08rhOwmaA/NsGF86kJm
whquQhKviUoPRv5LEJ7/eTSD4BGA+eYwy4nG//728qwH1Ynq6gBeZIIOzc3sqO26n7G6DGc2jqZ2
H1SH67rVJX07dpwmtNc0ZDgDQY+dR4Bptg0Io6vmXWc3ZsbDqqH668n7lIdR1H/kNfiuXZsbOm/2
xGdv4kA6uJCYNnO73pSHbBfxAvdvFt9/6hqiL49dObGKnrWm/aIO/aNc6kSxyKtCm+1NeyUZ9p5H
hSIJrpLn6I132G3YbPPlXwLlr+f+3zeUTxXwzYA/wWj77wZSr1k/PGQ1qQ7ZsQwZztD7sFoKdBPN
ntYV8476CXk6/IudeK05sjNxEh384VeSvby7m7u3aVp9apLo23+t0aZ/HnBcHY10ES97aprfVeEi
eV7dH0qM6Latre77FwSU2mqhnUBaP9Z4j3b+3NH0BU64tQft3BYzWnJRgEyQxdCJB9v+tr/vu3d0
GK8/cxKGmZ9t6XgrtnaGgn4u9M6asmmQ4fMEs5jidQsB3RvO4vn+DuUlVFcVH2o9KSM0J99ORV2h
j2XX+sO67ugt5S+jEU3VjtflMfrqj/HXlLGTTO+IjGFpHF4/it8+KVdurmEdkqAlpn7U3/1huqef
+zfc48/ij/Ua2T7gcKPy2W8AkprK7fVWq+VhtkKQU/ksls9l7WWOsFSs/NiPDT5f9OFjhJ2dLAuT
AUv9ZVkP3ZjCgwFX9CM79SQ7Xv0tckj/dwrij60mwTfDORZi5+/ct0Turo9Z/Mz3pQ1afGxD0cpc
cmKzNftPWdB7u/mJlpPdDEj7vVCN5qc+zzd0ywdDPTT+axUfpxtJDpQGLxed1+0av32TtvHP4LDg
xsy7HWQqSEP8QCdatV4rfndZinr1rp3hDjh3e/Qxnv4kX481jrC+HNBXYy4qlN3OmQXpJrOelw5S
QGpV3zSMr+vr+raKNvkqHunPurpWv+br+RscOS8rDE3Rq+/ZCfq5owTlHn0jhO5vX4hyUMH4FPnL
haxX7m3R+a2NoHAIv0r6een4x5j96UaXnJ82t++7M7eQFvY7+voMK+l3WvGVQVeGMHM+qoZqiFtS
E6/cq++yq9lIgdIxl1dU3BZvayYecKupGscbbzRpvG6Th+lSoILMx8h3NW/mPjdvxuVl2vu9vX/S
r6a57z+Xt911L67FdcHSZH7qvkZGr4l7LFexf+m9SxubFGCwREc2Gzc5aF+Kp1qFNXWgPGTH60by
s+XdVNfacrSJXp1rc2InNEyQXbAQTTNU75vYSxBO9uj3ur/Kf5gOM/Pj46Xf7ImVOnSHt0pIqZXB
2yo9UovhJ4qNyTlzH6s7KAQuPvBHxSXz3gtpcfcmu3Rb7zs65KUbEdJjR9CL5fRYrxls8QA2CfEw
Lk7pIgNnQB+Nm/MKe69dK8HDHv9/wXyV5LUnhlq86XqdLeLtzL6t73tpXJqpMVOgu+Hqoyc/zZkZ
LO0dOtycsamP7Dv9zpxoMV3HjvSmLcGdg9ml98uf7lNcvTbzMA/mYcRfJCXVJ3JVW5WruhoQLmbo
oCD60jOKa/DnfkPIzEjpJuN3eUmZ0GUQ5ltODekZ4jOMKKtwyg6P0/RNEN1MsK+dn5E8RX5FhgrZ
hM6mYM8nv8ofdV+Twcoc+zbysHwEktF9rbcIvfRGwceR7j5sMl9mO9nFa3YxDZiXiQdE3doo7OOB
8TH7mDYmxSa7gQ2cWhEcmMLlwl6nFCrHCAYhyVZ1i6aHtmpcJf2e2K/OxgyuZIYNyGWOYIxNH0VW
tho1La4hGAi+mJrQp3OYN3pHOK5MQITp0yixT1XdubAoMFDJ/ORN5si2sO+SwG1EozloJzkUH4Hw
suO796C5XJn4Q8h9IKrMgY9kxWjmv3ChOTJ01aiGMEaVpWK3nmxHLtjX8wnpbDMfiIPXDEERp8hM
stH0HU8/wgvjSQKbTmemSMal+2nMN02p93dq2QJ9CqfUFkW1vSbYgVjXKZrTFvpJt1Ccbpr4dJ/Y
rYYIs66Ew6Yq9QFuZeoLKPZEZvtZBJVf8t6DDo+qjUxM06YXmss/tc0MKrufXsUmhjpSh4+wq8Ky
dLmaXKQi0MWfNuQsC2L8wh8W84b8cE1M8LBDdskbPU/0cl9s535vIpXmam5rP0xciPBpn3sxWzMb
/dr5lMqqRzqN0cG3Ub9EjzEmXTQR4uDwwjR7pteD2QAgfMog4dSLs63qXddPuCjpJrcftmwr+si7
j6ck/bk76h7od5wwjPZDQaLV6agStS366Iho3E6v5WvzKX0JGZRuo/zoA9g/u9lH4whhG8591SnD
yWp2Fn9gmm6bTeHnO/Y9O5X2lKdY2kH0Slfe8oYvs6fVThv9pHplMF1360EYSaZDo5fwqIAJP7Rt
fKiDaHEPIkde5oG4m+/EnbKooAqp+7i18Kl3Kjv25itUx6I1qkhLdaWukmVJpVD6L/9qJ6fZlanL
YNId4YE1jGe+PX8NYPLccBWweGr981Q99Ij7VxsR5FE0CFsTNZtkm3qy09j3oFsnp9hIRlIXZDFD
WVKMGONHq6vHsQq7UGYiodzMTyK4yM19HAdb3ak1BCEJC5Xe4SmkJ8PvExvK0kFQXu2MiQWpx6V/
s4Io5I3FUfp2dydAKxScihU72UHLxgr/+pWc8iALJwvkKczJYuYrzKQVYzKeEFu1gGlQeQs95+N1
ei6YUoWCxnWbT4+dwNrWrtQ7UutK0PJTHRI6hF3C+KbXsbFiZNWHekfUqz9qlmQJMyN4OdphZC0g
hh8IW64++bh/3OzEhiwnBwglriZbbRldossoT72buQ97ThPTZYrZKhaFQwQJ44VKRpLYyU6AIBex
WJNLGutpqDBJFt5oVF2wdvlpYoZTl+1R+Lk/P+cTW35Am9PlVEeunzWAfgUe3TmSMZ4puZ0Zn/PV
/NxiUWsU7sxrgthuR36KP9lMsuB20jsSV1K9wrwhZHU14Cpx0pzV1f1H3PGjxu4pKYp/lA1DSIvq
s/UddX01yQMElyun1pTMZNnDlwgfev2Ds1V9h8lEUryJwxtZMvY6+rI28g06XuZgaoADw1kwIAnA
3XFo0YI6z8/SJ/z6/AcycqXpk/erWwcM/tIz7aA5wmB7mjNHWcjBuGjfSAU6ipPhaJ3C+LpCXGsO
HKwGCDsF9Z7T0VHFEMpUZha7X5QZCDbGgSXw7j8MTCP/ncOtOr+WbKdOZ9ySDbqQPI4/U1aMqSet
xcRSEIvVHy5twcF7Tjx5i2NXz8RGcN23QR3QtfFjS3bHsCqHdzPZacueFk7YPM0n25jvxwOQ6LQD
09rs1jOGozF3t6nsZ5v6Z/jULs0nficHbnD1Nrx1b87w1lCosT6MK6Mp1oeCosuUO45CEJoAJeNm
8FW91T4rsZlD7PEg1L4LfAv8j+dffJjEai7vJxppzE9zuF7foI1y6j1RXGLSTTCqS+FnvX7PSdJS
Xzs1C+1jWpAS4R8LRvAzpfnBMbMBtQjI/5nTgwKCjU+f2ZP5FvNR8fiArrYr39T3mVnvsy1HlA0e
gsg6G4cZP0peGFN3UuoyvBOSNbtbJmfpoAVCOPSmEjnplrrjvr9hVbvBlnDT0H15Nbqye9EVgVqP
OtI1kPgKSwhjk3DmCSNJv33r3wRmDZld/7gdZmO9NfNmKz6P93AGA/LRprPu+/wtmUMwxmZQscma
XmG2jd3mMpCT1icOejAs8hX5YQkgs5fH0yLB0E7w+3C4YSyXwV6TBOTqCXgD4i59G7PZD4VxdVxW
9QqRfMSRMmP+fiVaqAa1V0qWAPT89fjiP+Eq2O5xgX/TyPbY/GYfliENoMjNrG7Ze/f1cCQ3pM+q
Wc2YNhjRYngrg+eCGV62cm3JSLXBOFMWn9xlTtxP+AxizB2zSvKE7euHIeWIDtEt0oewP1JFdS9b
LaHCmfW7dCaYjw9h6mkXgOw8s+bcLl+9/drJovdg9GB1O2ZhPXXmpdVOHbBuYck2d3+lZt06D271
+gZzbpEurm/lKTqIazW32cz9w5q33uxhxYOvRi4kZCjB91Xmd4fp4XaGMLmPguTr9jX5hEmdblEb
hcSpCmO6Dd8FXwY3u8xO4kF91yBgtsagmkLI2Ko3WM+lFrTrdoWpbiAdr/79TVbRQtPVb9jFV73K
MYn05oITvwyM9CKBvMfqBL94uUwEA3nPPuUzyc1j//jKthOC/XuTOyQ58VK5G41Fg4E6Ccm+FNU1
Tve7TsqjfMoFWXZzlH64qcN7S8Nz7s/92/5FB2pqAZpFrsS4Nfu4Os54zvl9K/bbANty9sUlmazu
8bZKerJKSzsrEv6lpvBYzWpsMrwJseu2fnYHBrLldKpXgn8cNuVn16/Y7fmwFmlzBGrmStN9+ZlK
dtbY/VtJQ6I3S9GYfjN3pE11mNesmlu+QX+9pAhErCoNzp1TNFvQSoG8iSOMhwLvMj/exP4Tpmr1
RNx7pJUXh/IUH6Y4nQ0mrYDJu7pXw+oTxmmDTi6ahZFdPb1+wwGiWA84cJo5eaeTwf2/7tNDdGFK
ROowSEMW0ZqTmtraktpkoZqEwz2GLjeiZR7IpBbCNv8QcwNWsYuMK0xPJscT9/n5WianR8LwENRo
CMGcgpt0Uy1eATa5DmxrAyo1MOa4pQdPtXcPJ7EKM3pTHA5UQsonnRvi6mzZKoagYMjNeLpFzES/
b4HJJYWjZMYHjR7DfUVDqCCaLtDa5UIfQYn52rYMlGV2eDqvAHTU2pISKIaCiwlE11C7jKlE5QFO
O1N3+pFDj038wQPTOopM9/ww0l6F0pkj9P3ZGnP7uWY6Y1kf8Zh40QwaaIoidTgO/Ewu+bu2aX8E
WRd7u6odYW42nzxUTFzy+OFSoDztZ2QBhHafv77VayM4iDHANSCRsF6mBuoydx4hrMP0m+A9X8eL
CJQJkYtFzTkIvMSyhlT5wicEN3Y9459wSzQ/I3giIXiOl6U3cZug+MgCKmCihvcIa/Medg9DdPpz
bydwCuz0eC8YxOTU168LVAcAfyhGuvfmWB2fx3avMWvcG+1jrKY0zawEu0mWnBrD91gTPYz+bg41
zFKzOisXgZm0G0m5Qf9YPoJ2RgyukIglxrCGpBXWy3xLezNxONU4zCr013eohBHuYh0QqT+KkJMu
za7dJEG2axg/1u8b4fh4f0EvjkEor1/jGQj/lHWkjHhy8/QCysypXA6Ve11Vh/tK+yi/2q92Lb1J
O14UkRINnKE6XgHjJxGeRz8Os+zN8WfKCbRKrt1YNbxITaCTo+8wwzpBf0EJIBumlbq7f1KeZRCO
M85FmbzjduQ3ScBuMLAB5hXz5SN9wKw8DL/kbVimG0YWghq9lZ+c87rRnz/luM46dTt/L0ERaSOt
aC0ULkIF86khzSmLBtHtcK8jysu6gEgBs1dQ1DjSvjkraRSDqfDtS8FAES9OvReNzEYncqmNGd9c
qgLx2IPFjoeTMWGCC6J/p0ediW3IS4MADTETgRhMVXTh63V+MfvCmbeJ3cTZPGhR86fXi12xSm0t
NFOENbiYsPWeD7s6dL7ylSobbaXYwqd6oTfCn3x/5cyG6lvX5tyNV8zN95GZoR80Sjvo97fqQpLt
v2Z6L+iTp0n5Vp5fn63iyrRiIUxwPTe8WXCEsmZXF8dg5KWV3tYUZmDcnkXkZZ5wLjqTnrGEt/jU
eqSAmF4RlFDwOTMFK6e0GC1uTC0xSyWcKvronEjLYZ2Ht09M+RTURT5aLz21sC2RB6LFC5UY5pbM
5KRRs5/gt9fmDIQMKVYJZkeEYWsVYBvUF4jSWghBSxMcLUzmCeLOq2FljULzGCSABInbqjDviam1
VvPRuWBW44QMMOngMHqdNQsiDCy/KMfTLngptix6orZNClMiRNZmFrn5zKvr9USxRyoaWI66SGsH
ut4jP9bQ2mYmGqDXypklfpHaWbzU6M5hfliG6tMlxRx6ez530xKN5EuqLaZPU8uCRLLLLIDzKmQu
3NKcVWjsZsa6mMzZlVdrzEp/hIczyU2SSTw+h9atH9ZDWiSi+8i8GaceC9uNhfAN5WOMlBDkrs0H
Mo2xebsaT8nMEwOBNr7QBBtxo77ZHa9NF63o1uxknC+ZZitOClMOZXBX2DCn6W09na1n1TqWjfyx
myl23oXVxBFn+j3glzKO58yrioMCDzNeUvsh3HN/+kQbmm3NQqWNxE6CwzKxr08vnRkN0AAq5WPp
aZOGp99EswJapS4jlNey7L+OORKpTyIALFpeT1AeUpuvzFcAvam20XdznozJ32uRll7TBSVS19qq
oaztH595sazlYHJ3VCrJ9pJOnL63BjpeZPvPQJpti+wNrfZrvX9Bn8/dsgzEaaCRQczGFLyp9Ke4
YwVueHRmQdUGCqdbRlkF57CstkJ8Ega3eprtY3cVjTuEmuSgxgeVS5ybco+o/oZvKwlh0thYohI/
RUrb1OZllfpBjcXxJL+86G4j6zzcDzWRRznPFbeQtw0VUOS00SJJT0JyasgApG01LAvFm2t+nu6k
2lGTy/Bai6/1RNgX2mpa+Z20nUCjfG4KoF9xMzQOEyS4cldJeK38J9pJ0OM0UyzsjBCVuonot6rR
DxfGg9Xn/qo6HSNTP7mGQL3zSvw7oXxxJwg9jPpqpQBKk9jj/Vjpu2QP3L6bHScOSFsZ26pioYrK
OS9byRJi7w0SjFmDQOy6fRI8NupJOaY0YlLa0HZM9EFegdBbWsnLkKcunIo73VHYGGJjxLL1hMMH
2IIRKIo9stVN1+rwf0g7sx1HkSgNPxGSWcxyy+59tzN9g3I1u8EYsHn6+eiRRlWuVPpi1N2lVldX
AkEQceI//+JWwC7Ul4Z3GYzi+bDzyQzOh8wo3NcdJLxtZJaboLNrw6Xtj/4iCzwhs+WzJ2XUv27C
BlyBlc0ETognr+QoS5gpfbS7ha9sSI+AnQLiS2sP707RWaQd0PJgz0lVV9ZZIHD/G0uqlxljCKD5
1SXMtVNd6Dxi3t9+kAIYOBqi0KFzpqAcusNkfNFYYygqrUwflZU/lMb5edLpExFMXDTL2uHRG8MJ
G5TLjKiP0e0A3ys3xsGstKvPCBIYiz/Nvci5d24YzSLV6bA4ocRR3WE9Va/8iFEiLEp5GlbuSbKb
ys0rtxiM9HB9iUeCOG5Fm3eeQWqDdJTaQ1wtUof6RqQhjGUAdkc3pwgcKrX8jouWf+YHgiSE0HYs
g6rcQu/y3hvv0G1g2O8O5/xzahGplRBWhDz6W110TjuiisscrkRmbNNOoeay6AYqghdLGAD3OXJi
CZkpQzGKXIXYZzRckgttQdBM4rROnKcMClvnBL49Dzmq4XbW9VOlGhVm8Z0txVl6bHBeY3dB28kW
e5kZg9GV+jy04m+kWM33/Tah8DjRTIPwFzPA/lkf1XTOXlg7hbceTYnn949y2x1BwWjyofiOPsWv
K1gyDX53YB4oLlZEvkO+Saw0cYqv4U6mPsTS+e4iCKfbrpBgm1qc4FmdtMLqVt13RHWOi9t3ALio
uHxtaLe+o890rnwA8IRvHAFj34DNTuRi+VqsOzqwg8jMtuqknpy+rwa7OzyqS2wPaMrKZoJBQGpL
c3bF4etwJExpuTgyHX59I6wkW5jeXptXygLpW/OTGUjYnMbff7Q0S6yteIswadfrtabKd/2mfWQI
nvozt2y2E3F82Z/dcHf+vlCfLetd+hp/zrK5No3HkZt+ZZPTOt7qHtJLGtADqhogD9nsOA6p1ncA
pb+xo/UR8jR0MFztyFABG6LGI/Itt/g7/wi3IM8Fn3lqh4ZJUbBpj2ywyh7mHXB080qhUwAL+oj+
lrC2WSnKQzq67+Pl3Su8VbWMTes6GxyuLzyTolvhlLI0mIgc/yzdrd/lD2SWk8rhnOVUbzcQYGF8
SkZ5ZevENzKLxoTFgxddgQ6Zw3zMlL2cet5w6fZjzvQFCl9ggO/sDV3ORxmY5yXePJNyb4Bf0Yni
qtAryXT+OCNwAh7VIwovC5uuprPCCbaS/ljz2inRH6NwdO7R+sbOR1FqFh/FR/Oh4yOG53buUOll
cM84gYYjY6u9hqbm0QfBOVDnm7abHQPaLTjR3k796fj+v/Jmerk3Mq1tjLCyb5wNqKVOd+d0caXG
FgSqaBsXRID+AggWR5jaEq59UaYXVn0nYRpxCuuPddUoILbxyRcIDFwM3zjpDgUz0UCXrBb7xA1H
7kg4qFQtffHlnu80Nizs+OLrWMkcg/7ZmQ10zGPEH0CeWjfFcup0wkltpSHDlPbq6iYciyuhHziJ
2km+HISHewVaURyb20s1eLuF+zRayuHHSXcVyY/jSaKvtHiSJl5wHomyO7z5ws3S3wfz07z7UFEJ
l4TkjMOSrhixhq/xV7u6vgjbwbHel0fwHLTV6QcHdXkiv4PolhSGV+pea4CyjgWycy8Vp34HLfeZ
OAw4/arPyVyJV0Xjw+apFb8d2HXkCDgsEhHY/221m6sCLYZfOiBzLAaAB2gbxhZ/gAiX6DPZpNMI
6hlHULW3YCSSmL6JrrgidW9kk5bJWOfQGGHqDc0woudhS2Dphqn8V8aHAiJAs+9eY/kLyFDasWjf
se2UKRjRHFqgZkQPXjkLYz1zsbqTTyoia13IvJ1f19Hr5SvGwmqiTZXZCVbPbS+MSjCCz+GGHFez
8JJD8Z+KOqUPFTho2Os3JpXkFTv1agq5RZ5PIlo1+JG0YniCChcQl4+zQs6tu6fOvp57dVoBLZ3J
wmqMaeNHZrj57Lsgq/oz2qrAewB/kI61T6NAy8j6xQI4ZN2xaviU8vz6HiyyjSa6A15jY7otJ7Xe
yKfX5vGfegrWV/mO83EMPrm8vOhHkmeXZwdnJ4B0xqdXTL8ldMhrh4MKj6JkXpWwcbrZYMbh6kqp
6l1j59r4QTYSBpM0dtAxDhsnUvwrlRVrhdvFpMq599hqRUt5D445TOj7BC4T5mkZOA7/09kX4gm1
/yCwGWO9srpkeUOgP2QPtBUcAV66XcZxbGiRlM74ZdP4/WyrJCOY4eS0lcfGKPd60GG4FIGIB2aD
6eTX7ZWDM6cUzPoY2N5moLVTzW9SsoB6y4HTvjpw1CN5fIt1scpCeiz7g5R7f5NKSmRCGs3uFRuJ
gBhdrAQiXGMcANI2cEKoVy8swumMHI0b55gTQVlm8jJ8ja1qQvtvdKMjijsf/y2t7bNvvNzJK7UN
RB+r2xdv0Di75d2k00yvlAMRUPK5P1NGmdPA2aPO5yWLZkI7ClYArXxwi8IOhz1xNsFaFHlpOss/
7utycx+xH01uH3QnOW4mfU9sobwZkOKoBD6rL9pfQFeajxEpx0mMTW+QzCQTQeqVpbi2mg2Kw+Yg
vv9H0yOOmU2hoo7LJ/EVjNw/Sx7R8CnnSNj78BMOLFv6WqF7fWXHdzF5YV41nK2RBs2MecXHxo73
1vjDF07qiIzgMY7jUbfRj+EWGWS8bAEy+zO8RXuVeYVnKp3e25aMnAX50NqU8U4OQNeXF9bbdNnQ
Igg+Ab2CZXbU5sauW4WLZIKpPx+4VyJY5u8IFRtxxyn11gdfQ32QX8VNdAh26h6MhHMP7WYoZAoH
1cnNT9748PlAWT1QFGLzzC1VoE8J64PJLgv/vASPmgbeBXL+3aG/OCrH4AYh0BsW1EDcsguRAo4C
53IozBJRE4A5sDXf+cWYSpbh4kOK/QgF46Lc19/D1OJqWMkqu+oLvLPdVbtGM2uFyAkzLXr/2DR0
zoJzgykSrSCwA6RIr80kXrIHqmwmR2k9YImhrk9c8NYeZHWySTbBHmASzdky0CDBVhz2rc0LgkiB
ukPi86SEtgbYUKK2fjl9YZop5qAwLlmo5WnWj4Nk1h2dwb5rwLmeBZMtR+pGXDa62bXgADWUg1nb
2krg8N4LfqJiBpiDnmEGOgpHWg3j3e7jtL9gGMngQ5fmnJ/2r7ggHxbxJYMErsMCBfqYWi1gJury
jrLNhEssUpbSGu5s4H69tKTKrSsXYuc9o8YeybTlqrGsL65w0yG3WzxOI7qZOq4hs5JQpyAAt8vM
jpi0wPDZRFAddcCGMsljb3CbkhlxVnl5+yYH2RO8VLFvCjx2p2sclPlnktgdPPbFltRGhtcM3lGi
D4sZpQKzsyMp92LFFIK1G4LdbqXWvqLnYHqy7IQjdQyCLunzvEZD7pUQ+MVxXnvMo8Fbk7ANmvTT
e3uEL+GF76/7YDdKvg3JwkQooKimT372tdi5cPkOgjtAUEwDuHA7iO5nKwbTRbBNHt/NvPSpUReW
NtqlrySMQH6F6oAHmgUIz9hcP7DKBH5o/JJ2LmQregQjYSG+ULrKiateLFVz76GblJ4RT/TCqcGA
2b04FQM8BTQizEu9uqurUh41ODhcl7oya8tNe52H52muTSPg4rPxGnXrs+goeFZopoQP7dU+KW4H
YsrxKdoGuZ9ITlACtrkRyQKxRWl5Af6aJGc7IyeClZs4EwrHYwOXlx7fGVN+mxcj1zNlOL7x7wG4
7xLkRHdTwc8bn0z0XoTP+5SH1u3mNWe3YUtWRjfUbNGrxrSLnSFBhsWY5TbVp+QQc8lOwMygH2Vq
7WToZdjBYeIyZ9hIeaWCjL+yQ5R57PcZT0JyCYuyaDWKLWrOkPpaMfOhrTCQx7i2q7Nfs4ID+UAp
yBEBLIfxR1Avw7snKodG8CkS2EgFu+LEQKX6elpEoamfbX0drhAcSwdegezL0JRW/EYLSt1y0vOS
YgyOxjDxtGpssXMi2hg2PgV++4635gkCjUVE0jlyM2g0gS0rB0XaRdWmRbNRWewgcjypK+sOHfxs
YTp+r6xgHoSuWjiUTWG9oEJMZyLkcG3KmSGsbT1jwAhNNouvGq8apjXHwrY30+LJUqCxg4JvxMWr
S5JD/LKeG8J6cDlckWcXblFMUyZxXLzlxdsdVDB7bzgOdNGnnMxV6E4M4RdYKAPHFXA34De5vcsX
u+SNhjpECxxwcAddxMfia8CGAymcCGeUOphhdG+XtbZnZ7/jMvIFbLO4rkp3MMWaZ37ZayvacOk+
g8Qd+5cxYwXGzbi68lu5vX3fDfqdfJ6myjozDvy0G+nGrCxmim3Mm4m+XOZv8vj2dpsH69rEAh31
kdbTc+wBiBwWwXh6xEiPtNEFBRuhUlttgZ7THr6eDPdGe112TstoRLvNgosDBZytf44+bHaZKfNq
LK2AdZYIhn2Or3PFOzv1JCfowpwgchphAepDGBr1xhyt38Luzq375LIjVsQHpbTKg/BZY3+Qw5Ok
A4VWBqafebItGToFVCtHe037W+DSlLhW6NWmD5vHvZjYLW3OpQe2O9wm76C8wkT8jN6jw22p4s98
qK6sZ/9h2hkSvcsLJR3H1QFDII+g0s2ok+Slsj694/VOlWNfkNSsGIcpXdIZK1RGRYpMrb8xS7Kx
vhzV07r/TevaG8qp5tfy6hBosQxMxETMKu+8GAfI4qh5YORX3nl2WsEz0HsJ16KYCa/GsjoM5rpT
014pqaIHXsWIpEfmTLOT7GwULDBRdNA+7EJoFwZkh6tXj6Djv0U23SrzYjeuPoshBptz0Rp6N9r3
r6v2PXReK3t6s4ZLVnLBFeAtHXHNUaEc3j6iQ8djln6LVBEeF6351jnNNfPlGNsLKILw/wDUySv3
tE82deoQ7FqO8fGEK8vgiXOY2KtDHpmqsGiHiqaizEfV/jfLXMva+z00gnYL1oB2FZUXMj3OQc7y
8obD1BPWrtir6h4vhxUgruXD3qtSflDdtacqz4xSa7csiB70DruXww4tKMvO7yoc+Sd+8HCgohhC
GQOt+oEfLHfJMJeumrCNpy/ZfAZhHgLW+PLpujD7gPNZClHgevmkcsEHPgAQNqiXEOy1frKwMP4e
303sbT6FJzT0fyWRIgZ2soiX6aDXNTzQ+o1KuLSGNOxHgMpmp9ivG8AC7/enF398eok0H/J8UOPK
DxqkW17IclGe22lxn2PDaYp0ky+5S2+/AAulOJIxvvTnJ+EtrD5ADoP3JzfwX4zt45vGRkAylKEm
IaN4eNPnQFNKWNDCVjZfVG92HLpHKt31rHHPNOkRtcGjWLiKU0L/XVynx1luu183NljZ9AKAc/M0
+1qvt+/bUTcZ0Z+zRltvrVnm6+vcUqa8q9a3DsloidWgj76hs/jcFIxxHW++s5zIWmfW0vMcnVV1
1xx9plhqfVKTnX1ltj+/G/aGOsOyvuPS9Afmxjdsf3974ln343T/cxAevGjy4iwNs5vQbhvKd74q
7lCEwHSyn+kH/nuh/w63rBF+qZAbrfUT4g9JhVwYSljXbS/Z2yurl57Y7C4WsQv/zIOytGD5tL40
a5lDE/GcueV/AkzI5tP1pF8v/rkPrJI1AmtEdPcParRIa5TroEI1U3FWgNQxPFzFHfRbWe8nXwXQ
VNktbTHDxXj7Xu/AFUTxyScm/aSl4KPXenUATiT6w6JWXM5NJubpbbunC+OikJlkcK8BAB3ASXs4
uzh3V7RS5+5rS7hHw+2Tyf/DKsecF5EmYEtuYHT798uolOh0CeRiMDtNKuiEqJOsfNzvlvoTkdAP
i8mfF3r8yPJECU+ntD8WOYlfIgeTRq1dL5LD7w8k/fBW/7rOwzxOykK/5edc2U7szDyCX1nb99HI
85ZObjqF6Yx349X35Mlr/EFIKf511YdFrAzq+h6UARyPILGDBjwz7BZ6NBgV99aLLkdBpDcLiU0W
XlpjN1BHOgBzo1bTqj9kDK4Yu8+Nrn0mS/vXU4cVXCUtCcV0b0X+uLLdzmpXRKytlDinHB2hXn5W
Z69ECJxBL8QaC+qIk4M6tG5QAyJu0YhtyuTJu/9vB3v81FTJwF2XBR4R98MnX9VBq3aCFC5zeV2o
vtFMmgsd4iU2fmfIqMBfwVfbOHS602BSKJ6wV0Aqb+P0tqblQx+IcEwlH6npixD4g9AdviXvg3hF
vf777Pk3NBG5F5YyRv8pDPgoHwZMvOZVKmuDlrWp/u5JWBDuzXARzeS5tKhsakLqyxRBbj0RX/+f
136YuSc1De9ZexO39fhldqS8QhDMedMzp1jf+f6qeFLh9Nv340vBpkfqnbfwpFCUvz99I70Ketbd
06l8OxggXvSadLiaWL4m0ZNl5tmlHt9/LIf15Zok00qsZmX5FsoLYtDCInGM8vTksX4sKHQ8ZrBV
xnsVN6m/n0sTszCPqku1GyJHkyU0M5TVQweDwbdke8GwwbDF0e/v7r8J/M9Yqr19WW8ijWLv72te
yVbXykgPd30CGsQhldwjq3pDwnD+NjbZG/nHkFig/dqIHjAmgMupt84NsqD2oa8aGiHQBMeq7JEu
1n02L6CRAIFQdTK/e4dYGwF1QjfIJT//jrZgCYFZbmmXnjOrtaUXObU72n8wIlRtD8eAjIaKKJvA
quvRcAYr0ywwFeHIVjqXr+o64QgMwRUCy+Ag6ZxpBXcw1jbQgNoJwCkZ3zPjc7DWj8PP9r081E9r
6345/Ge4DI0sKq3fd7SHV2SkwxCH8+yyvHJ8FoixaGXZFTUaTgBcMrxMJQowoCAfmRN7vqr11e/v
S9V/OkwYhBhwbUpP+b/f/6MICfNOadOoqXb5FI05uVTCh76/bWFPVRerWdA6HJgLbqyCIgWh3qOt
YCpjyENODX90YBmm8R7W5EI1Pv9pBrd4FznLYLE+jwMPXhfir1Hu6vvQila9mgoSnSP75YwQKQde
mB3b2Qq+TgaHm2sfPVi9kYm3ihMs002+Kb+IbrbE8VowaVIh1zAmyRiyiIymDCopg7S5LbMDIT+7
AitMpC4mNBs70Mw9EhJOR6qXjwbj1uEA4Ulj9DiT2pp1LpxulFZ3Tuq00ScnH20mW/F1QeDRFKzm
A3BXn91e4F1NNRsSxORsFxbsCVPlBHhxAc5R4uej4/tthG9QtNICa422CUUTXG9XGvcMQFpOnEDR
AHsokD1IFk4ywbofWKvDrFZGz0bCr3t1aVAhlzkT8W7d5/c9smDE5HcnmSNgJoMLhdyG+EsBjjhR
14vemrZxw+lnttDXlc+UcQx3sCs4MGBFDEk23PbQszgCX9thgitZl42MfN/GdQID1cQ5Ai9AwDzC
h7DpNadTLIZ2Q3umwh/k5ssvWDkA+yXGLvSdXHxwrPygmOOLt5viqTK+HQZujy+EY7wqU/M1mcGu
saE+oF9cIqr6qHDPyXYqwj4R42Ec8uCkvo5xuYxR604U/oR9+UrcGKAos8W+8Y67/gjtxzx04EyM
IFKYt/dofHK+psByY5ioX6eNaO0iuvrDsTG+gf7Pclhk48bT3gpcUiGjWplb9LoRB0TavB6HaPTv
03hSbRqog2+xD3XkiDB+o/v5PD5yYee8bZyM3WV0fqFvl5u4r8Po3oFrAxQU+12M/QSFElQTHiWw
Eb7gO7I5u289WfTjhDiwl3HP+5b3GE9Y0+BsihDFOiCsWXEvXBKSH1L7/tK9Fs8P/G6i2ueX/DsZ
UYjY4xMEmMrGZBaap4MGB+/WmM67WZtjhusbJyCAIrxeEcX01qAnXqwyW83HsefcF1DNnA/VVjmf
VKPvTTkdp5ZfToGdt3pgdrt4fFpoo7nqfuR7yCwLlkr3FRWVe6XZ5/U4mKaYqo8lajNDrgfFdSIy
pwKnQLtVjCSQp95qg24TFFfy4zj9XW3A6o/9+DxifM/m+UVdnBAb5d+6+XqyXhPPuzj5two9yh6O
61F3TNxPuplOHJsvq+uqmQHJgRPOkg11hXnaVP59zSdga3yd8etlRCia5EzAb8lQsvDP4b7esJ1d
EAAXMTKgnWjmJ8LohGJVWckf9MyL0RFlMN8mIIBdv8OuZDQwpuXVANW+4JNkn2mshs4+mFX7Yhsu
J5+Zi42hnxS9JYyXe4Fu0hLkZ/c/WEeapo6hqtFRRVmfWprZ4hE7j7dQJCjUY6ftcT+L3rU5Sa0c
wWRopt5wlAK97H9fnv9XEv24Qfy5PD/UJokaqnqaJtVO3IA8fadL+JWoa2JbH+HGDQGDPrLXLzXZ
TH5/0WwWaGsmT89jGdPj9P1swZMEzWqtCY1M9zKqrOE0BGikYXJC3yy7N5eF1Py8H66sTFQEAv9k
+GXTxzLFrXG4IXvBvsEiABSNp9lM6A7DfGgsbY3MyWLkXNHB/Xo72FWW4VTIeLDZvrxzeN3erMzq
/HU9ArT2kaqBza0VfhKoNN8uJhmQCGAww9bRHeHTYE7BVtvR2q0nuwOa1px20LsK1g3uwhdynnIA
NHNzE1vda8pXRUbA8m43ljIKRtoc0M9hE/L4EL3L/OJo1m1MV2tFfgVfJM+7qPx0Br3frnyBT0m3
cIqyXk4TDt7OcBnO7t73VNpgXOyWU8Ii/MCpLSjbKPA/2VFwEjr1H8n3LuMHQVJmUe9lMc8ObmL/
Sv995YTDkIjBP482i5pY3wbhJcl39R3OyMnX1uoWT9cSbzM62Uf9A+rHkOp/8ORw8h+Q98+FJcwd
CEkY4MLyUHe3wU2Psljq2cbwcbFI5Pg9oHa0tBHe9ZhwR5PsyIZmon50YEyyZPWrbONAMjHJiJ0X
u8/f57/841j8cUsPx8kmGBRRPQwuO4SivaMSO+IEvtL2vKoRACZjtNHozep5Ob6ZB81TF9dxbV/n
ZW0qU2VabVM/GNA1YQotn50alB8rpz/urf/9PyonKYjTeijhTRGPDB+Oh0344QIFFmhwMxXMd8w9
+kqGUAB0KexMDbYv8RvLmnl3YQFZZ7ucUuf2O4TZulTl/u7OYcqYku2y/X0cf/DXEXsTQU02FIq8
f9w7uiqP70mI80L9fafZoB7zKdw7P36Nt+SNGhvaf4dwKn6k2wghneL0SQG0E9nzyhnkSO+EBD/x
ujHbkUsMt51PaAx4iq15uGODyLQT3GT4vxDWbSDr4DcxxEjntB2OxXGwwA1vHB71uTBlvx4Jo2en
Drmfmf/MXAX4RlSwjQQS//tVaLUgV+dw0G0VryZtBd23L7GI1w4CIsikbyJyYUSYHkWQlVH8sGUF
ZnGUISQiHwh9Yw9leHR/gjpI/yVM/3NfmLIafZgSITAPpyHtnpX5ICLjNJxqbg0/0o2n+BDCtNDH
mY9xvy/PO5zD38VJ7geb0C7ncCw48JR7SHy78pCPWKtGyjz6TvalV1vqPB/xB1BCQcQhJGctvdGH
ovKOWelGdIRXmKQtDSId4k3Dwo8YwT7Rw9IpxGfKB5JjrM57AzUiYkcNa/S4/3LQ0fr5urJhFAu2
sKKUvC7KXbLCAxV3CWEdrfjz2jqf6zRaCszUO7qFX4MDfFJw32DDOo2LgE9u6AwqktN4wUL0yQfA
POtKwxg7YSgGx/blgul/uJBe0/3AjvdXhEXXFVWEukBbvKWdZygQoloqHZnEttruDoIVuJDLENeZ
KhRB6Y710/edltt1piOBJguE3FhfwPKGng5lIPQ92gCyR5qQ9YEnfk6PoicwWvQBkeIggK82spMs
eOfTFE4BUjJq+pczWneR0F72A8xqcaLPaEeNb4BDm3CVkHzxBGP+EQIEZ+BorokSLZW/p6uc1GU0
VJLBpCVvgZxIbHsxNDDilwgmLa8gqp+0jIY9rvAwETUaRv93xQfcQYrCoCaOtZ2UZUVHjySL1CkJ
NERpya044e37ij4IX8xmiFwmxh/jQhmsenJEBglUjOOdsBPBU1HUhff3oUKgpXhQCQiF1ZGq7Qv+
ucRiVPTKOdpU60uJ71+S2uXFa4fjipkYtwNPFPeDRLECLiM0RDLgoijE76DtkMsuvlwTOMIbCuW1
YbDxBxiBkE8g5e7ltrqgW7x0VBbD6hli8WRkHk7gFyMZRmJ0wWQbDxLsWfyBDaj1ZGv9qanwJyz6
2Nspijgfns83Wre0zjA/1CD0iBusvW/ltZfStaU+iqpnHaVnmHa/u/6xQwlykwkC+TtkIfZQM4Ts
Wbq+TxDsmr/vLz/Aq3893sP0As4vW90APL9zFhUs5K1jjDqeYMv9m/hnDv+B0D+8qVo5nbWkkqHT
SuMgcWQkhyWxD0yf3x/mhwKMb1IECSQJjX6f8VB0lPo5jZV7OJhoOiwgJHScNG7f6vmtrZ0+uDc+
8C9huS8g30LfKkkE+P0O/h3OflEY4GCmGricDh5u4HxOguuADNWJYIxVVKBBjc8GjOVSnUk4bRAs
+fv1/kNz/x7avy/4sCBlXVdoSlpk0zpwclx6Ig5DwtddBurooLUhoI7P467wBoRSrMLwc0jyhr5t
6le5e9HwFr1XGzFY/35T8r9Y6d839TCpdEG5i0V1qxfFqH4TXnIXIl4amOnn9WrFOAHXGOjaOt15
3JUwGnoH/lDgLa1rt/uuN5BsowFqKxdmS8/Oeq3fMyxbEdHjGLODRqOh1btPB8/u+t9vrr9rmvJA
yTLV+8OWLxess6Xe3on14nwMwKWS3DA6jdlsb+aXZzrOK9J6YjasiLPnN5YsdmuunnwqP04ghahP
jaaHziz++8Ovq1OnqJEqzeCRB/DJoNR8opRNTybsmt9fk/Fv7cUD/3Gth1NDnRfdMDCa+/bs4C8L
E6wdJ9ALzepbM4UFXOCGqn3Rzq6cEa+8wYUqcDg3LpYMF9NSloge+5r5iEMtgJO95S2vm/c1oNoX
HpxCzG8ioyZ6Y0x3GbLkxCMfbewDzXylK9wv0knAoR8OZW7tgP+mQ4xC+cvZtIcNiMD4Sh6yUy6g
slub/Kv2qwkEF+bAwP19IP5bw//5iP4YCOnvQdfjYX4/VbchAzGb3B1XeN+mi7P1hS8G+c3mYaqb
u7G/8gfrT593Yma2D/nu8/e7+KGHz+sY9g6ELF+a+OgDq6e3Vqyv3QAKI3YTdesKBKBeq+G0fNPL
7BiWl5XYxq/6DazNqGB2k2cVgMtkhtcGu0GVPhmWf1ft/n7IZjU40WJ32tdCf+xB9QVfNVVpBzQE
L143cIblPhiO5Pjy5Do/5C32F9IAsWke0/Xol5M/LlQyC+u2uCv4ub9AQJ1J1ju2nr3dlo3jrAfL
wJxf5m8SSECI3a29f7JoS//WWH/fwMOXfzNiPWk08TYxgAauSGkHsnceRO4Jf5rqOjcIgmD3v9yQ
FSiNXURrqi4DF4c4nwUVTt/QiPPoUEmEssFdHFSrFFOdqwGV8EQOSfL++0T5oT/M7WLER0r6ALNi
6aE4UJoyvA7OHf3h/Wz2snBFc5vtBGfkHeAaDC1rg4QIwE2zn6xNPw7TH9d9eE9FrJZqdpduTIhd
oRKxOHva1ZB+3DqY/JKBly/Jog/7mV7noRLd+2ebNbbran7qbokFG3nrobN0OseywAu/kVz7kyff
348rL5kOGgGLGKn/N0n+mIWSmClyUZW3aYngZ01KIMvT4kK61+9vb9g/wT+LDT7tA3hH/KM8rLrB
oOtOqpQPt7KJT3u1v9kv9dg+Ho8YKIOGgZ0dvrr58kDiBtEFljXZF8B69/HE8NlvNpvYdObkz1XQ
x0zL6VdMMO/f7/Hnt/DHPT4siEl91eLEyOSt4e8bd6+Zx1lFzAKkFqLG6It80DxQ8B0a95by+ycX
fzZAD9VD1OanTG676wLpTgFRDsnBKgCCONkSLMeFOC1cnHg6WlRWC81aWqj35bCayo4Mp5SWC0jT
4fdb+qGnzhf3x3g8zHwxL0LtVLb1oiXqoxid/PtO4et2yYSE1t8Ty21sf5NPgYbnmJYH4oBnGN+/
J09uwcBieQgcQXHwMG3Eu3qThiWFQYsasLauHPdRBNuDDwR1z1LmfwDv+ouxHIuiAaftkc4XndNA
7SRBnCSNTMjKd2p0tBFP1jBrnSxXp0nyVUOnVt6qC70HRE6y9NYhbFLCCTWufTLWwp1RebldQJy7
ahxEyeycobqh/6OfD0ZG+l41j64nqNGyrd0aj3zTmSFC8U4KWzTWv7+/n765Pj5Vlggp0VQw0r93
GBLCpHsnnJqFJu2Vel3AXI2g3jOKq6B9LYudLqwvA6RSKSE3rWSWMzGdXWDXpuubtMsKyG7otyS8
2hJIptnmgq693aks/5E7JN+FTK7zqFYdozdTQGZOh+hykM9vuoYUfBfcP+7t1wVqLGY/WMSdfSTS
8Rj9Qe1HCi3aWXBdNlgExM7vz/3DnCH2B6qpaKg6hu4Pc+YmtZLWpa3EKZKWYY5leDVSpjevsH6/
zk87OAOrSWTiwllgCf17fAuJ4398S4fwPvYv2Vtjz1yMPqEQCvtDhTXgq27Od2PrG6bzs4JZ7Nei
h/VUg/eoAJOShMWs/fval+J+o9HStNs+mvmdGrRHQD96mBY6QfVsJfjvUX673MNSUN/ON13Okvu2
ET8NGOupnRUf5H2pM4Rkd0Cri8tESuYoja4fAfmQQMbjnF47zhOGiVjlXE17vejJ6/5LydXHiTZJ
9vTpS/RsuCnpdlnMJcFBvSfb4qRcXzCavdPBe+GzD5fEHZ+IPh3FG+TrbyH4uM8B5b5nbr9XsxaU
sLBdnLi2QeNQmCM8hQiHmwk43GtxwO4zutHw13AoaZCvj3Fpu05a1DrGpBCdExKRLaaN0Lm/24/B
yLAkMGd5I/jpSPewbpzgAKqOKX08NkiM3ZUchb15xrjgJb5OjVWJLpp8xj3mcHen/oZk8KI44pyY
CNy3jHJPl0YhCQKH4sxTo12tOA7a8YY8C5RYHzLy7RVm46xrl3RM5d0BQneW/C2QtfKC0LH7z4gc
CfJA2Z8Qc3QdjgiWkDvdsTkCNaIVR7khuQP4j9KuEPxh7KH7QYLBr4U4QX7YafuyegLS/YQ7/DUH
H0plrUrknBOvNJNhPXZ2+YXGXl/yWuzGI5zNRsn5jIz4A0eIqD4yvZj60vDfqLJbpSVdfUuzKbLO
bKB7Wh3bkazaMQuOIDgDGreqaBel26mXWZghYCY3MLwD2mLa+uT77yvOx4/iz3t5KKDDlNSX6BQN
t4U9mRBtuMDvkKMijlgOjXfLGlv+86Pyf5XS41UJnuwXNlGUOTP9/eWHck7klBLdtgDCfQ8HW1Ya
nqcV2HkHDXqO1BHP4+YAXyKGB6BZB9UEnvSVzQ2iQbYJJs0MGxgbNYYOWZRwvMVzgO3H9YngdFWC
qmP0bOG/71K9hdeTaBBdDkcNuDiu5zLGGE25SXBqEMTZ6b4PKw58KTZ08J5+fzM/7QBDYqiGlNT0
VwYPi6N2qdrgdK6lWf0/nJ1rk6pY06Z/kRGAgPCV80nxfKgvhFaVggooqIC/fi72TMTbXb1j75mJ
7qeffagqFRa5cmXmfd2U9/BGitC2U1lX/7LRyMpv+lQ4cJCaMD0mUkP5OYpclo/3parVjrQ29fuR
g3zEbICAMgfWjJ2+J+U6hyfnIu+sUZBSwVeMhrtgQFenNgVZ1JfPHhML2nh9Rw3PvEQGCh0dF/+U
IGhe8Li0e7geROHZvfYurGwmug82idKCiYtrnVhH2sPHB8I5Uz0IhjdbNOEsXa2VL5Q4cZmHa5hP
jNB8wMpjsC6bbBE+0mB/7JjF4ccxMbBMTBi7COaxCXsyYspnqO0Rc9QORpNmfaTB7pe93zk+YpRJ
ZJcRDKADQu8DAjNvHlcD6/D2Y8Z2mYaSg/F98hE386vV0JMNH4tY2yt0Gw08GRN8sWvVqFDXGBCw
EISP6NXSKXkgK+4v3vi+dtgyAiQi7Gz3OfJQ+JQm5XW+H/+MbTLe5gYjUVhnw1MyPy6Cd4tExtER
Q8mYYzHE+7S3VQLdTGAuAt2nPnDGIA7wteBMcW2M7RoWRH0EP4MDkN+ILhcEQ77G7BHDWErOLsYL
5LAlIRDlXpGO3+1szW9Aj9DUMd8OZUTjtEcJec/dOzM5w7tXtBN2RuSfaS+jbAtHKBm/OuVcq8cn
kkfmLuzUp8qX2Lp3QYvVj2rTYCsdlLqiM8I5menjMHx9ohFYo3DSOPONpr2rKpk1SiABLazZDmCH
N4X3NRoas9HAzzezk6NM29fyftDs/PB1lLlvWPgo/X3lsNVOucumsuCG36wvq97MFlKYBoSBxaLz
jl5vT6N74fh5LI3QssyFFvb1vn0xr4xgVphf6fhsMhv5srBFNb4UH22WCeUBPAiFCufspq4GT4d3
i6K2MUkHiMwM/WPW3U01YcmVyY2snuvdlBMVIK8tUlNGbNbYxvb3/GVxq/bvFEz75MSDcNLB/mCy
rg+PjIBqAbjjir6+BO4c9fWQW0gFlf/BzgHeOfis2Xse1ts5oGvmq3pPNtUFgW/h6QmqAaWTKZhX
v8AC77K/a2gkLpM8mbAE24iUQgvEKGX2iZ/E28fj4GmT2GPg9jIq3AyQTeWTxh5twT5HUEEBzpf9
dFEVYWAFrqN3BBhBy8Ns127WHUQC+kTwHZSe7kYls3zb5R4JM9khkmcwHhCQGE9bvqIb4y4MlCSG
xpjU/DR5OBLO8aKjBU3P51PHp6MM5RS/xQiiFNONlKHgnqJaY6L0foQ3tedCSrktMnGqwbpngg81
On/tlaE6EX0xTsZ6zDfxrt409q9BhZHb28Fkhm/UCAFvLycaoJMfYtjAjCIDFArTjz3rel3By/b1
Kaeb96LYEoly0ERSxLOFFxcgiZtsk+upZIDkf6xj7hDItVl2bGhe5i5dOVAf+smGQpGxzahWrRh3
fr0WeewR31X9FZa6/mKzJs6aDxRiBKvrYQ6Y3GlD8IOVhVKbmwDLG9QLD2GKp5Bq3YsJddsrHVDR
SFaVk6wusJKJHztpxKnNrMhGqqjguenRb96Q+4/OSjAbCCyd1dVTtbQBgnDsOANyU23l644sF2oL
KSVLgBgNYGzOl2p1D1QYInC18OMYAhewL87Vfe8GVhp8jYyRI/EVHIy1WW3f1/e9isz7bj58+fvQ
2M+g9o4FDIiRdTowlAZqysg2eJr5sAPtF82RZRO3393dZkTLg+diDlaIAbfVBNA1CIoJQyqAAkv/
Btbq5eZxyrTccFGHDPV4FbBhI6Emm9g42/qjmAk4F6TGpP5lzJkwP1o5w6/KgXTHlGp83b7jF4NT
XDFefcPb44qyVu7HJoAv7p7H7EDoHs8otgygSZa8uX3r0xnwKUceY+k+FmCCxqUjAEiSQSRDowgY
SHS8mwv5zr2jL21jzaZxMYioVjMVaZbrZ0AqerLEp5FXDkiKPBzutHkTIvXN7vbZJl3FzQudb2bl
luSk89I6nnERHywYJ/i8+kiyA1YDQ7PV5+nQ0tL3KTE4YtDaOMPDdkWcevcLDNOvAaiGAUrxywGN
tjg9r/oRIHrmUb4fwUmvYbQ+AM5Cu8epAqYn63xJ+3RxtUT8CEBVT1Usnw2BngNMBCt15QTaPlbl
hjAXF48BD+d72jIJM7scGeOdVKl99XsSocukmdWMC/rgDHDosRJrq97pTzLvAWcBrt8gFNi5OHmI
JkPRMCry2StGtMO4Dcgx1QFaL4GLdJhmBlhyglVA2LDT8ciq2GKhx4avqFyTKrDxaOKyzm1kT6AF
EtjV5BmfRNrT8cToFbcQJBQIxNqusGPlSCh50ke1bT95yE6C34DPQkHLcSozrJKYBNZ+fM3CWg8R
hctjnrA2hi/JmTwX2UoQ36NxeX/ptQvYgOj+ggj8OYreX10Fagnj6rOBIHqX9rbBRSQcoZcGw6my
a2jSg375yg9cwhG2T29Lnkjj/GqIn5wSr/5wobMSZ7huWI2RLW5moPJEBxnTC1d78jahgy3OE+lp
ipQUpu+1BiyZHAAFcQErhWSWiglEPVqZ3KIY9gKzFDttwqi0EeizE7JS2HYwnjZ0FRCABngiupyj
0okSnHbQlRCB1F7vo6ljpnEn7J/2p0k/+Ztj6kE87KcHgew8rLv5gWYYunPYmTGgivLjEkIO2pIA
9Z9Dc/HgQHN3rVzcuS/ft426K12RMWlsv5Yg/rX5KZaZ3bEHzuVIojdY9GU0ZqywnFQshebehhMK
5isckvuVvs65QQNHtcUdC8dr/8+iuHSxwvjuniibStbwE47nmcz+C9w351H8AVfpqjlkPJ9yLyy4
MfH2NJvoPoVxHV/ZlIBROULmJh4EvJQ5ws8khnGWxOle+Xgivh7t25dVf8Gt05lJq7eF9wSVzoBL
IFk3lzu04phZaowkAui5fpfPCbJ9WbT7gZXJkFFEjbwKYtlYaTxhwwQNZ89fsjdom+KuLC1SB+Jf
9VlWjvQ2QmqYfF0v6UfdcNAAmp4wRe6D7+1TtQkZYzhUZMNnn5M71yv7EL0MtEzvzJLMoJOe9tm6
AGJeGBXZExjIswWD9esdPyqPHUYIbr6wxsNEYqdmC+Fu/e8FTyzRPrIjXJHhEkNI92rnU9W5mWuY
IH0XRgjUj/oN/Fb5vExWg0By4Pv1NNn1Zdkxl6t5rejfGK+lTFE7DxyTcGuKhOhGTdDCWeJkQYVJ
EN1ydWElf6oR+PYv7BUSi/ZW/q35GFAJMRKTbbIYMKuYWupnUxFVBevu5MDsntsn6By39I7Edwd3
AKZFQY8jIZYXosJ89cBOF4z4jJhA7of2YS6G51jdFeDjWrOlO0MAMM6ToofSvY8K+JTodlSwWCm8
a6iS6vjwmL20D1AySuz3Fj7Uad8/CbjH4bXGWRls+yzHLIFCD9duKUjGICjs65iQ7Q2C0d0ED0WM
Yl/ujDW7eqUHQzjsZL9fIKRGy3dMkn1hwot94GZjCei942GMhqbESF0xii2DqC9QLew00Zn09si2
L0waIGAH0oTs7GXH/Ei4UD5HcUlv9lh88ud8k75kuqm+ux0y/mU3G8aY8F487ts1teojgZMuxjsW
p1TDSVR/DZ1drUE4cIBp5JsUBuwWdjFkb3VGECV+P7hJyMSZCOBEs2sBNaZOw1p08UOSCQs1tO/K
JtnoOsBP4ZN38QtSDydofJoPPi+ZqYI7RbUhzdo4gYIKlNSQJ0TI947cwn8GJRpgehUvbH3Je/ps
3kq/n8a6c1O/P4cpRMJy3wPFBfO5FshWtQCs6EQGqKxED+Rk3TeceTaN5+y1aCWY+xCw2TnM6nAa
s7ubn0w7hjJKKVBifhm9A0aCt9jFfTCpvHqebXnakZifPOE8GZLkAMwxMD5lpAlsrUmhTKkW1Mre
cgzMTC4dtihMO/iTFloNzUcQMQxQUqDOnHJ8WSnUGQ6whV+efsKiyVIpswHypf5DqZfijxbd0Uhj
W0iROHNQLOYXIB/OFbGIatYX+4lxh2S/KvelO3ptjuBNXYDHBfnHUzUVnBMupnKo7jbjEcNDgcEk
Z1xmm/kEmt2+gHFaOZ4bd+a17BLgB52H3ta1Z+iWxHoCkn/DFuAR9lOBGszoy8cjWVZ8VpanaJYn
Yu5wM6jN5uKS8/L+RKYBIYMthkyfQyLijV5w5IEpRGxlFmP6OvDhmd5oEO4/zHoGZanRSXXMjmM6
rXIMynY19jlvvAkg6WQTqbdzArwLzc+5feqRPkVeNoGC8+j1OaTlePzOqIPC8iTtWDIdzU1WYOmL
M1B80Ysq4pYw0h6brbpIvDPOLfj/wmLtxyJ5Vxc+Q8jM25B5kYsFC+oC0GVKbX+wrZZi7audcYuG
kP0J+7MU5Q9PToo4os+JBg6aDF/GG2l+dpuN7hOeQ8DAXjIfTkvvGhE9aybSY/J6fsmPuEXJrPKr
V8/U4vBT+VcA/LhUtdjgDOeVdwtl/52z+sSPm+xUzFjmnvR1P2Pyqa/SNThKVNoil8wQAyJnsVe3
VEo5YwUVzyv4cA5mvrwojm1nyvEJg+MtUXFEQuOLR1XvOZn6zL5jsaa4m6cDNB2lyV5d5FGyuO0J
VXMt0pYgN99nc544+gry3gAIYc/j5mQOdHK/v87fZh6llBewPYk0TjhY8nBu2zzC7G5M9fElurDe
Z8+RS0k2YeIUyIYQQwhginTzhojsPZ9GBY6kn8RdZP551EOQn7scKtNSnEMZfgVwhk8RZHa7jF6B
FPPRWpOa8ttt8bFi9GhSePXnc/t2h27m02J3mt15g1G99oXerwNCkngMDw4QlFXhr1+bg7eRNG5D
5jUCrGicRftaeBSsr6xY6EAjjqiWPBWZFoJQBNQGzNzLHlSm3lk5vOWHQbiHQ81/waDmZxcvIUby
gfLLkE82V6oECBUmZyA64DPBE31XB5W/CXW0cNFoPmQs4MDjrrDCxpJCN6iHWtyIDQhRVgpnC8g+
ZZChxHp4ShZD+M2+2as22Xfp+qpFrk1FGAMb2SDzzWRjBMYK3t8Gxx02gAN/ScB4bUaFn5zdb+xh
di05NK+2GoD0o4vGv9wfdadB1hOMbmAMR8arxJaT+oKNv8t3EpFzfQmUsZhJB8gIHR0IheYky8fN
bkBzhdLuXXhd6fBGpR2xSoD7VZgqBzsuG5G+dQl3WXwTzQZpU+k8DskXoNgRXjp348bVelu8tNoy
Wefy1kZoQbleD0ujYQDGHFoWBWhmfzWHPV5PwhMh42HxedN8e5rlJt9AiH2IJsBbApc+15Fv3I3H
hujKX6jnMK1cfp0yIHyzU8nGoAqIG/7UBB/+MIMa9nLOcf/L3tQMkHRvO9Ybkd0c7Fj6r10RX2sg
cXf7psORMjmNPAmWh1o2oLETmvkisleCJpGXL+z/1fpfnG69VQtWQqtiQQ8J2d2T15UNvrH+vl8s
wvX1Bj7OTxdEdMaw76v3pruvRnidIfrqXMxgiP2YsR3K7/riEkqrm1Wf/JHCFiWgCGx6122+9oLq
jBcjJqtjDKJwvmpNXqUP/dgDMhqH49HLUfpOFopm/lvjCFh6RH72Az44b58/f9yZFO8Rd7wpnix2
iAfDYpMCrikLr2twibh/Yy9Qmors53A5Sy9dlN9cmMs31Q4zd1myEOMY6QLUTmU46OAnPOeabMi8
gO6IBzTjH5lmg+LbtTTVBvZ7rgJ3uDrCWF0n2JNgwoShIG0Wc5BYJRd2VV96TShMwNZ74/ENf5rV
HnwzQ4dYYnMJmCIbHn5tSn30zj7Y0dhjuY+lRi7HU8Czp88v3yxKlma1aTcytjw7VgdvVfYHeygy
10Pf7jeY0WErMno9XrdN8OB6Ruc5DaRslySGsroTuT6esZJ5eYvbKoPhYE6NZvH6yFHGbeBdQczq
NtAnr6tsYMKqqg+n+DoGngWWZjAFDZnMGfGb8mWIlsdSWKz6M5RVsy4XFw4AYK787GYlwJvGBRuI
BubwezCF7Dji5PfcXMcjOHZGf07b8EVdz/4y+dlXxu9Lhjv6lWcIlTu6QHICgSmFMvZkHIpj/jb9
kDewn8F238ZlLAMx2wg364qYl0WKv9/iGqTB6Qm0K4+hgIatbLzmTAi+V5LuqA+EM7KXBsmEI4u1
EEIOKCIbpntdUd9IzPPFOn9klAwgeJ3M+0JHxRuDPbt9Sw8DWRxlEE4wvI38YvJq6QcN8HQmbaqT
P5hmeHR9yIcB1dJkUrh3zbgM6Gwbzy/ZywaEOrMEnaQM4D69UsC9py3OGQfIYh/FLA2ETRcyy0GX
QBs/TXCojLJ7r5V6UFpq9kn4/HpOr5k5tPcymrEkLibi/jxXOKw4dCrd16RcShb2Jg4+SkYxLg9H
DpCWjurTftl4aFEaphaBt0pxiDnukMg8vLuCqyx3DBfmPvVhfm+cUcwWF2nUOjz6M5ECNORX72Hs
0rCJSt8mSDndlufN5COzVuJ0kkGENVT/SdQkFXRui2xGXOSBbFyO8Bg+Dtat2VlMLC7OAedcfpV6
mvdYo5VABIf5BVgYzTp9tMZnEiXW/IXK8bZW0RShVmW9LfaZ2dt0PQwgoEE55mXASH4sS0YtmSKe
oZpCNuiJc6YrJkhK5ulOjO6z1xQk8L6a5vYwwkoQ0d87HJh9GkwX14CziyaOCqyjWeSsweUEU5tn
Mf8mVVW4FF4vOBRR5z56cYl6drFwhHPI9ILF1kQWySOZf6tTaafXfEyS7dO4DUmFE/98yCLJF6kT
hur0tKo8VHuBhCcDI708r8lOYWjrur5jAWUK05ML891/8PpQwG3S6WQKcVy3cUCfatHJPeFAg2rE
y5BbAU3uM2ocuZ670UqNn46KjNRPGIkibxFnz61qvQ/cjyokRie480lLciCPjU/B8g8/iCEljOga
1tvBd63jJ0gudVrqY3KzCQabmJiRtwxWYNo37Rx6vcPK8c/r90zBU3T9wgwwiYRd22/75dnCjG4j
7fg9qL5vBSexC2cMHC7k3sxCOrsZarb3AcuXhqEx2OUM63rSTluCMwv5IIKPUAdZ0xvZ9o1C2/mz
dnNXn7Nnyd9np8MZEaH5iizktSFEL/Ds4zbjuAVfxSCnwYR45OTEe3x4TKo2D/dsfMvW/GLjPrq4
BKdZdbiFSPRno0P2EZPQr94he+bTfY4vPJhjEU0g5yRCOOT/2WDCSuLNvCjPgvSl0i2xIwbXM30A
VKWL11Tpbb9GW46UsP/3GDq5vd4G38bPfPK0r1RUKkNZUByDurJ/L/O5QGFymc3vk3r/WPaMgWrR
+s1apn3mCHtePtSdF/qphJJQEVNtC1ipYRZqQTmXbFzUUNiXK3IvjmTXRX/QYN/DJpQZBsyYmJaw
Hsw0AljiqpM9cZ17tXsJybQH13M3HmGC8wkD/QYg1BEq0wM6eIUJZLi1PgeY/jZxwul/gwiW5xpX
SzRSnBlm2UyVeTTyD3YwxPriwGT3e8oIrBR2JzozU65MsXPi+/zkNfsTO9T24r2+5DUWUQwo3qlw
DreXySu6eA9qxqhlKQpSCc3CBOsjQgUiWNaHIYYK11CjGMpJi0dVDPs7WoWv8M3fZGHlywE1S+u5
esTNN9Zwlkpvr7eyFyAJZDNmzlbyus0ZeQBmzlOMyVhmvSD7fnKOf22HTjfJ7ef65XcfXLopSzss
XfIus6FSnC0vX++9tlU0xFdD9z2pwtvhnFhaJMQcDjp6J5TfKBoED6oZzKvQUqVXLvkn9tfC63N1
RFtI3isKQHmkjNPNgy7WPFmWXB68/HpjuDBbKRPFfiHlHAV3TghyDEHWwepnjEsqon1OIiPWjtLP
eUzUGHtEOR58Pz+py8nMhQAWgf/X2ziysigF3R0SVCYixw2xjFTRfcYc8IzT1w0345NxX94mzyVF
PhylBFNiT8hkU5LoBTkilhOZxShuTU2PtstW20rUo0DgEWRLjDiY2zIHtNGOw1/PE8NsRE42znXb
GcWEDSfXvXxaTumj7jtwF3vqrmnIf8pd6WieDJB5igy986sPEY1ohBb/TAagWxXvOrVzR7LUreZU
0BsHwdl7+pJ1h2AAMia8TsrpY5JP77vrXHdve1Sv0+tEsoraeKwpQsZwcmlQ6cDRLRDTwEvtwcf9
s6TRw0kLRvz2uSsbYkx/ALHec2FBdMfXz86inGWFvzLoxNMUW6YPzVG39BgcgpVBGRI3gxZ7DcYl
cCrCBiW4bSvnGZKduLLb4aWGZ0EPcyQhWSHcbxajYEh7onmAjEBfN7C6JfCGN2gYlY6XmZZ9ke2Z
UK40dc0sNIsEjJpbsn2tR8B5aYn7j3VD0QywMpZTL6PYl/6ATjeFtiXmFtTkeqaNEvTGnDdco2zq
3PpH4UHbZIPRTZKniEJcDDOYfZJEly6Xo8xfHhtQuiBxfHmqNZzQwoEImTt68B6nQeHmFqiJPmfD
/McYUE9sfAre8JhyWJba5mEqwcWvCfqTiwPWc48p++Q2L/CsojuB6OAZdX5n3fg1aY/3Hjf+r/In
u7v3XrOOSv+0PC05BVd2UGN5xuV1rntOTfSoqG27SiBg9C5tuRD9+NIJ7csebgRrW/Lx4Zxpi5JO
B61MmrKYsQ7dky8GXAf3OuHSpBNwFqPZkIvj4EIddV93K52wzDmgPQiCONWGukntgeaYEU1A+mP8
cfri63sVdTsrwidHPxoZOH6yBVpv+za/zvMpzxzLq/68rrGgZ9oEtzEIFDZGH/Nz3XtnPOap1z+1
SNT7Yrk4u0TUHNq+CnOlfPEOuphyRboWFs/PxOPj9DxAQ1+/xpx3p9jUrq8BlyJCcT8XcFbsSNF4
9mfUElCYwh+Pk8Xp8lE+TeKAMiuj8z6lVoNvw/FC7WiSQeGg2EIbL+Xkbib0kwgQn8L2MbKuwpjM
rlhTghYwLuRHNBYRi/VyZps83qksnlzKJXVqNVcH0xKh8l/Has2XdQw7SIbdwljAi4arSrvvaf5y
7e2f9idWBKBXMwlHXvf29urt9XgXrdGKyWJiks2XqJwZHNxtPfD9OLtqMOHZT5fF3UwLGx1s/06J
qlSY+QnYoay5NdlUn0nIiBjqyK3bWqTwjl0rF3l/edj0JvJlziwHNiaxwkNGagvN3ngRoQlgXB34
5svXvIuIOIKVCq5AVtQaw5XsAVbhVDOwqlUWKzuKy8ruvEI0dcWsgUbPhu5EyiluLlPOZRCgh4Pg
KuENPoQ+lW0rXOW0lOSHlOrktwGXj7BfTrEzmEkYRBjvdbOspwNXc+CyBC/S77p/t9Sa5hhIeFI4
sC5O/17ok6tu5ar83np/FxTyLH0HHP/FIecDHPDqfpDnylTv317fatMjdZ6YBBP64fwjuukcLxe7
v/r+aZp8StZlx+gj/uZseZF+zHZDGx7t5LRM5zxPPHY7NRQorALRfYwxX1jcgmTznBZzVtlrAsyX
SN/5oLQhyivmCokujniCl4ZJqG2ow9OoAiOEbRvRjLmvJEaE/IzoFfEII3PhwMb5hZw4liRb2kC0
JYoK1g026Zrmsp32gfD6IRyYoHXrzc3cw5C5O/e4WtWDnngMA2MmHyRPHHc0DCRz9N2OVe/BmR25
1EajphATPuXM5maq/FHE7/pD0WiX2rcPRHoY1HBigP4fnpjvwOwChJLbPJg6xhbMyG69q1Nhy14O
3+TATb6OBY9wfSXX50rcuTxevrhpDMtwgI5SghklpE++VT6cA8V8r2kRc6LpO4OXqRR1uXn17tTE
gmJSrHUWICgtgOmDu4nTz/EuGXgomVhqMThGLkT92kitm/f8vJ59ooL0Wa2zr4Q2MTkRFXfsCbhA
5zF7NrZUHAjboaus2tVzYL6IWdQ4OB9JMZFuXuwpClJdJPMYJPZQociBlr1eYmHMcsDZhwefx0n7
xOGHiNhYwyMrU1yXX5Obwbjoea7iF1VwE8vl2yyYME73m9HVityRWe8GsI44S8zdZorImZkbmwU/
dwXOHF6029mMPH3t9+LdDPBlh4NQzBa3cToDJzOn78FEtonOaUovhBe3Z6jSKOus9s2yiyZnFflF
aQULUkfkxnDBC7ZpszM6AM7ukSLA05tdIRExAmB+aat+bkqd3T7P/lYQ3a02pquzWd8YaLgxEqp7
ncsEsUxLfZ0fZk34PGQL9l6W54vG3+BMzxFqdo840P3Gy0gs4N6w0S3ui8Xxl7svZBS38brQSz+O
LF0WRo/5PrIqjhfLe80fJlI673haKFPMyub3zbFU+AZMQm/m8UTXmeZ2QqPxLBuzxkBP0RhHZCYU
zj8Q3q0Ej492OEpe0E4m7O44ewb8UXPgEQR6kTlHTvpnBrZCfiLkHyE1AjmqBJNLUsa8yysTFtax
Cen1rEYD4+t1ZrKv8eR+tkLfkS7RweaP0+83HAPBOBbuUW/dk7N4vqbHgVV3kTe7P4wZS4ILiqOO
4tMiPUPsuVM8MFtOZ2DMgzqsoXIk5q2hwugQEcd47sxAIjE4aLPCzoZ152Tg16E4/cp1i8arMvAZ
Ne4OepThO3k58M5o6z+sr6/CpBO/Gu0Xx5mC8YE7Q3YGzMo8ZkxppOChuDwMGqYsHsGyq6C/6IU5
s75G0f/z+KYGvRnUwBCMM1Oc/54dfZSjNLu8QasOP2lXGY8AkiqgqcFfFHjD38zQ/+t1fsyoDh+n
9/DUtd1yLbuwgXfvjBNjerLaRTdeOu7cdnfD46QAfcbkBiMnHRfkEnte+FeiYz+Q+u+ZXjCfqjpS
hjIQnZH44xM/r0L1VsSiZVR7DNigZZhfcf98UaX/CoyGkJqRG/aKBbjQP9QK9+w0eohvseerjj8O
sX8yCBaujr4MxyuTVjiPDPN1f35V8b/yYl5VFRC2IchQmKD9972UOlXT7kP1TdnryQmwcXu1PelL
OquDP7/Ub67hP19J/TH0q2Vio4r6ow3hFQwaEmeJU1e5//OL9G/3x43iRYaMvasjcThSf0hqFAn2
cFJXfSmIve4yUdr5/40g8L8DzP1V+5+X+SFh6UYV+AtZb8ORhLHbQqckc7vo+IFYA2pOjdPUfxE5
Sv1P/O8HG4kqAmxF4qP9+z49Bs9GrbOXOMYOyhEX5JpuyywktVmLDiTVgxFZemuKJpZPJnjKv8zS
//66/s/L/5QSlK/RbSDrFHA6elzmVXH1a3C6/2VgmyDyu4/JoLYgshYE5SdX95K8u4t6FjjQbde3
gYPJLZGz79PSV+KxuNjzxJ9TEWHG1Jj7PoUjDLJtkrjNkjxLBLhBlxszHvy66KJrbYBzI+n6dMrB
gwzvhq2N8at6RSfqnMW5yQ9DJR7X3/3X087KaRLQA6s2GuYdwMg3PIaOj5Y1C6hQGZ8j24ggI5qT
yap1vWM/9IemddmdDG8GLL51A5Mz5qQy9vknJ0xK2EgfnNV9Vxni21xd7cBbDKyvGWOLDaZXjTHw
kY1mPWCSxNd5jZtfG+XXF0MSLn4k/SM/XIJEB8/Dxi+VFs5SeDtVRfRVh1f3q/aYhr5wxw1mQUGr
/E2F/Lc78mOp11KtaqpGWLK21se4cZfixgeJhvi8Jz5jgRBbs79Fpf+KXnm8/rEKfoTCV9lpl/Yh
vUPhhpsQyUsWKgWHIDdRA/gvfw4Z4n+3mX+/2o9H6/Xu6vwqPMXxMGZZRdiZmrAVTBzCG7Ip3fvL
y/3tw/3Y1c65kLdpNqLhkHmXctLmnFJpGakVc3WolhREU+TrwwlyRa2dNBTvCqC2qYJUCBpt1q0b
ZfzntyT99uke4ckwQlWpofb/d3DJmuapVc9nP7JjbTEsRCaEzhlxre9ME+oRkfypxWocAa+El/yX
0Cb+NrT949V/rLBX85br9KUJ4xqhFch/nOk5/UJMIpH6G9nr1079nzj6jxf7sbQ04VqK7RkPRWU4
H72nEF2hB6nd7kyrPWkMqN5M5H7KEoWc+/oxnDXl+ElZ6U0dsEv/gm2Sfr/yAOUPFZILSfyx+aZd
UTyFguseIm1A2sG4PSql2nAQKenmtGcTMrmGeN4z/3zHfx9nNXkoKwoSHDbLf99xaXhN24FGnL0I
roL/XG5sC3/MeBStl5o68ejgn2bzufZFfOwBdMx8f47H7Ngf8QFMjjunfM1o055izgfDFBfH3l2W
UPSpK1G4Ki7+zeg1/97JIXFP3eLpr4lRf1Ob/Xbd/uNT/HiUFF25K6cUOHw7WiX0lKkU0i7vbv9f
EULDSwAMde8n8GP3u+ZFPnyfqfVgGYL/GqbCxjC4MeDNGBEA0z/fG7Ffgv9ZorqIYBV5lgBT4d/3
JlWKV5e2V7HHBWWINdLByQGXVdVPR6dlm0rjQTNWFexJuwNv19Rptf/5Lfx+Yf7jLfxYHtdBlj4G
71oc654Sj+LG1FbPnn5n9fkGkyzFof7EW4nDGnREwmQ/J/7nt/DbKIkwrc+4UUb/xHy8lJN0z5sz
rgbmxaMfYHVRBmHzzy/ymxMGoV/XBE2XBX0ka/2t+Add4Xo5NVfpzgNohSJT8IaFicK2M9tP5EPj
A31Uw6egPd1IJ3tDXXGHXNhb//k9yP21/O/t/p/30KsY//Eehrn6au+34SBKxudIj3EmnOQTpCBI
FS5eHgxDiIkT+WbI0wTO6h0nXOF4x2v06x1lYTOux+mC6R8/i2SUG+9JNqVgf2Zyx22Z/KBy6WlO
yTxOmMWn+Dyumr+sld+oTP99DX/k9Q8h7cS7nnUhBBLx5ZIanvUN+GrhtmoF+yW6nJZw1Gxk+udT
uZ3/+fINf3uA+cct/PG0NI1SZ6eO/ORmja2xTC8x8emhmfp8fhYM92GwZ03OxuIxziwqBOEM0URL
RP3z2/iNT8W/r8KPEJFU57pLxQdDDUVYPWZNVVivgmIxlWkZaVlDl+8lLVPVqZgVu5z3V0b6C5RO
XVS9ZtqFiVDhb1mU9LtLowuiIvUYdmX00xwiy4RzTlohIX39qHa0ovBEvoT+FACniWfHwH2YEgPa
/XHhL4tC/l0M04c6qnsBcg46238v6uzaqC15xi+2Wo//u1KrltvxixEVKDUdPfxHg/gfZ+53GVfC
VO4niC82BCqPI1sL+K0dOXIx2qgXOivyKqkvY1kamdJNhgmYmvdCtLThsepm71fuPCXOXnemMCpg
l8y9dS85Gl7dtCGFqNCbMMJTVKtBK5hvCYvCcwnkof3L2UX5XcTSFVVB+qvK+kj48ZEfad7UgGLQ
xj/mMBlmpdB5GkmdqKlBVZVBLWSWUnwq6naUtTOtC9pBkL+vy2EygEhIgfWdHAWBZs7wvK3kfJw3
o8lTfo+T9ry76rPXucAImGnp65sO6CWJquvD0mUYihKuY1R2T7eOj5Z5Up4FlyINASpmDeNOijp/
i6PjIFk8ugqnvmHwTFK/PcveeXRiDk0KrhUHyTqfvPCHvAyZK9Je9rkLMqCCVTFX708nTVrvr4/u
bzY6dNJDLhhHPbAzP2N81lZyJrcd0p0Iv3KUqKD+YFFMbpN6WgQwOHd/fkj1/wrC//WCP/NcSRGz
IhWT03jglUdtJm6f68uc/jhD9ysIcCKg5uAU3ifptAmEydAfotzS48fy4g1DMcxnOX87/BRjerCc
EyId+zYm89kgT/Ns3kaSfagWAvZOYRFf42R6C++3ZRkNxhgALsSZMr6RY0bCyJaH/L8y/l+cnddy
41jSbp8IEfDmFqD3pCh7w1CVVPDe4+nPQs1FlygeMeKPmeiY7unuTQDb5M78cn3UcYCj0o24ylbh
3kTk9Jht0U2ROmfTLvDWZjf3zwaE+nYZvtToEh760BlUO9ti5bgVNsKdWPxWQGUZBrkuU4Tk9C3P
1emBXOjkubzglKIpMCHT948EIPf2h5sDWSKZpzHT9S2iGobK78RBVM+h/bLebs0VGlU5mfwKSvp9
xNKmP4D20PMZg6GNcwG0Zb9Po/fX6Tv09oFGFZuCOZxjUq7IwoBvfdwJP+TvU0XRodqYii6bqkET
+dcNrG6rMHCLblhnwy70EFLltZ350q+UknuMwHEItjXVBdMIZ53xKXZHy917I+eHHdVtJeQ/1i+/
dWGokNaX6BqnLuWl8kyHgN6Zdy4Sfy8KVzHEl197Fa8FehoPhSvya6GABdSB5b2goppAOSIaAHRp
Y63VU90HKAmfMyD23ltEiS41tINhJXd2wlsXui+/5iosV8vCMtKk/ZurAoKa7IM9eCa7e8M+4M53
unWf04mRTQzuOOlMVf76nVK/C+JWcvtthjW4sKd7eJF/ylg+mHt0uthAmqD5MU6e/7yV3Ip6vow7
zp9/orY8NuNG7omQ6T7EakNaj5eCakVaE5SBTF3hXqx643jB6EnXdZLDIwHp6kEzwYc20eTdOmzf
E+uYcdQFtMpljgi3FMvaO893Y4FCi2d3NlRlTA5ffcM0wYvHDWXCxvpkuOxbKDQ6LLhquN7GFl6p
29IaBQ3mQilXVU56tUKIkZKsSe96R40R5PXs/ve3XJ2sbtoUZa+Hw2bIUBBIzyVdD2pLpQpBLs48
qDToFYI+Ex162rjCdVCKTslx+fMruRGnw2iSIRdJoK6Ma6JPHoRukV9inFvidSOseAtegEfy9nLv
eW+lY76MdP3uPUWMLvjo/EV+bi1M/FhEs8Fenip7Pt9J03dlSvnvYbK+R8y4FcaSOCcJNBKa+PRX
0bRaXgQ/7bh2mXNrFnYL7ZewE1B6of50KKPZ2gHHA3wZatAC9+LV/zlSXn9okzWMlRlRlHh9Hasq
xVfbImRR7XNp3rtb6bd7kv/0NKOkdnAODoPsqOjSj/0bqCHY8IfLR946MtdyTIsP3fOFutskkFFt
Jwv1LGPigNh+UeEGw2PsEiDSpIMVEhGH7lRwiGzlypZ/taUjrimppRhACrQ6u3sZpjHaf1orDu4k
fOFWQ4sppDcECXQFbMUlgpXJUPBiOhRhY7mWqGmlIoHeoEAhA49eAS0BzLFP+RA801jCflQCg4Yw
BuYFguiKyqaHHNqlrGt9CGd9Z+6qbUmFz9/XMeIIf9LNhYlyHmEB5kkKaKEcraWszcVy7pVmbpDk
WOH/vPirFRZ2VhHFfS5xA72ARJt4uJokZ+6RE39ezqh5Ua5GCgOxHXGRc3cTH//1V9+d+YarmEVA
IFFl+7qZ1gCDhNwThA3khga7pGyGjmVarLF0YmBuK3/tDWbF1joYy59X9a1UB2MTt3PWqyJkua9j
B1kRRaaaKudiQiCyJdt1mn9SoN+Mqc7jxz2e4419lSoKaKQxm6STu/o6nJ/JmRlW4zZOmqFeUUxk
54z6exmrG5vVWKzBpA3nW+pFV+s4juW00Vo5OEMVoF90B9tg1WPHMpWO+cZ8WTk4f+/LZ2baz6/z
5pckXOLcoDT8La9YuJGQAG9lrS5Vx7fP1tQ9o26689HujXK1QUaDaShqwMWBI3+co/g9ySgc7tU+
bhVHycoaGiHq6Fp4PS/LpA+TJjHlbQ+ZG5X0hwhp/r2BuIPqo7TV2c8vT7kRdI60Oo4XeQxlrs3u
OkkQA7/T+zV5KUe/kGzzY8cU8bkhgItpLTV6OoyNNwtUoBQiIAm8Hnldu9J7Ir0gqB5zU0e/V5kb
PTG3ooxZSa/ivpWeDKNYDbmyosy8fko6TCJLKqRCU0zjIPww6ws6MQ0qkjnNreypNuI7QeGtQ42q
rEUEQ7Z7xP99nfiRFF98IRpxuq2zney1xXmJcxkFOMOZO7aDdqF/LrZoP+4iVG8OjVJBFWUIquNP
+Dp0nXCeijrc0PXLbNvvznvW+PKQUVl/lZypU3CW/qkXyCzupnJvZGAMzGcVGdGAwpofI5t/okTV
EiIzEFu6xM29Jakzy6WzwF0UCNmiwfHbaDpwh+k8/U5YfGv547eD7bKGFzA416/jVoGUl0FLNopd
RiiBzK9Gwjw0ifDeZ70RlkKvJIlKwc5Qv92TfK9VL/UQ9+fM3wh00LpTWZ2N9n4lum/vgXkc96uA
xhWUwRfHlSAm0BdRGRh6Ze/9sg1mmQZfJHQ3ZHbKdfz885K6tYTZDMBr4jmqcUW4mnauerGkIUZD
Qo1j1y2zc3nEeebDx3qwvLP3/X/GYs/lCs3+rl19bSHqykB0a3SKZMrpUaCGM8pc/dnlTij6NzNy
dWBalmpJoqzBNFOuqcCt0A9BnHbSerQTKGh7tLSl6MFhwBjX7bZjTbEp1EdN/6yFbNUGwyoTcLOn
vZJGAjFBVxXVqLSxmA+UZpkCOx+zSZ5cPyvxZ/BEd4dX7eo8nDUtkQqY1ZDOdmSBpaohkH6r4YQB
4iXo92y9nP+9ApTzIuoe4yr/5Q/xpCPVYRny0hKwoLv4Uy4JYmCxGYl3IIf69wOVnA6vG28DeZzw
VwdqlMqq0su1t0WGsW823abFkGSTr9KV+e6vhw2cJ+O3fjSP2h7izZNLfwe6qj3d73lyktb1NuAp
0S/u8220B8Ky8cBhncNNclLXvJfoGP8m2F+zrUanQgd3ks8QXdEbuO/m9ZI26H4zNvIhgN1axsan
6y3bGof4TmLmRj6CxzTxG5a0MTlzjWE3KqW8aBLbJ+qg/f58ap4/8aTZ4L28W60Wfz6EDfmJO7vI
zQSdguuqYRGrSCQ3v24jpsTL7RWpX8vBw0gdtwLgWpAYqnZe6FtxdN4LXsLmAqXtXS/pcXj/efXe
CM4oSmsMr2A1g23dVWFazuVSjFrqMwrFmcsbWLnURvplH4hK/SUahN3OmSx+HvTGMlZFVZItyk6c
xaAsvz51G+p6bXVghknkZuqfUD2yhcEQrnKU3sC/+vbpLgv4+4bNmMDmZR2nEDzTr9502hdiVOse
J3/77uX05CLjkba8UE+5s2DujXQVO3VFZ7VJrkGVV57C9GT5NKxvMQKp/DtT9q9g7esmpcLdpQRA
toLo2rgaKc0DY8jKuF2bXTgFIyIq+46cYtXNZax46MjX9vIwt0Skqta7wQyiaFR13lzM3v2aTvT2
j0HSzG+R/pDfj+uXDDQfPzZFNgn1XygeI5hEMisQzWUwPJbBxRnorv55OnyPNXkKlH/E6xidob76
Ohvk2CsumlBL6wIXs2zeqMkq02lYZH8L61lHXTbUZj8PKd/6Rv+OeXWQtHEdikKrutv+GJ2BhVHk
czFF5Qb7cFlxnifnbhnTMSed/E0FVmpfPLWbehl5SyPgungv2XWjkKRi3i2Oq0LWRcW8+pKeghda
URki8Xa16Rogj/UUBB/3WwNcg/Do0eaSfsggosT15RTc+QKUjHjHVzNJYvOjRsuSVL65rZelm1pV
wCEObH7UKmxfhH1woI62e3mJ7TV0GlObkHL3AatmMxlT6myyXPpvG2cXTQuHnmL6tBf6ujrlZCNL
LibahlNige4LLPubZEfCZLDP3S/OvQfE7bb+gVPq6fO34djzLMJl1r5UlCaCp7HfZ+qdQIXt3juU
+JnhPIZkGLN5b/+hS/sPLdyJg0VMT16he3xY1yNzXZ8uaPrBYmQx+h/UoHl+njA38r+Apv95QVfZ
aq8NzDS9KGDYnR7vMWUSzTAKQYeIjCafURRDOnYvuL01KxSRy6Usj1sWlZyvK6PqK824GDVtgsIw
12nfKsNnmZ8gXB57I9yF8S8V9kLof8iqOJqRNQQQhnuuCggaQre4gJ0KArLUGlUqUbj7Tm4kNVRF
UlSZ65vE3LWuMqa8E3Y6VQbfB/z90okTcvWlhs8LDZCuPNfwE4y2EiLtYVpqs8baS8GjHC4v4bps
fkkYenuvHp0Abv0mpW81m5OUHDWgPS34GCyOzZXvu/Y5UB/TtqXBB2V54NPfA83Sf7UQuCa5+Zj1
7FwB/XGIGGWTDg7khsoniSIMOBWQBCEwTUyYu97u6qekQXTYfjZcDZL2sQuAkwjen9paltE7N27Y
tb3tlo9dtqph/XVrIdxqsLmxvgFFIEFZE2ZRObPiSUqxVXAKgF/hhH4BE1Kb1r56ySmDKdPMIAtk
dQJUZ24lJxdYtinYIbibeNXQJ24ch+oVyBpJVBlOdyWBEt9Y3cwy9zGgmjgl6Uq6rShZU/C92k6F
TWJAu3AXYY+0d9hF/aeKON7HsiRzrUXjqZN8GKZitrzc8x+4dVgrBET6+IVNlczK10noal0iK145
rMPoWeONBpSUVevJQtUV06+Vx4+cbXfT4zeulFzqVBFqPyaMZK2uYgTfTVziIm+0y5i8UF5/K3Ec
Xy65y6IOnU4pAdirh9Z2jvfkIrdCIoWQSPvr+6BiR/L1gTOjDtteTrWzZq9fRGe7F1DpjYpMe4wF
abFc3AuIbj6swgXKQo1DOV+8GrIWuOrIVT6cXzT7RZptf8HUo38bBe7c4oHLzetq7Fb5s6AO9/Hz
znaD4T+K1AgCx60fgeJVBKirqX7JBh53ve7Hbi2OXXs7k2zu8MuTtpsfOgeVXL3Zuc6D82d9/Hn4
Gwfxl9Gvnlzr+lIXhp4OVoybWbVJvmr0cyeDRroz0g35Pw9qYBggkX83SQZ8/a5iMYqh5MtYEd1u
95iTobWaLX3er4mhSsXT0YPy8fTz890oY42jGpQ4R5Mx5e9s+ydBIRnZUEtDOjCPhxnfVrChPGCS
SU8rZpvQhX8eTxkjl6uT/Mt4V2fGgOUG1Tym0oRT3JxvzT9v6uN5WNhzGzBTO8ls5/FxQSPQAzYu
YMF376LtTO686xtSja9PffWuSRUEIZ5q7TrUjakCgcksf2sXIqpcORo1PexJVK8905yioJmXhHmi
JH4CBC1Nf99qcAl6BaMMOsH0XrVbEyE+8P4swNHb2ovw5PIExFcJ1RaMdOXlkzp+koVkIdcmIhi8
auQejp8pS+BXJLsqg40mHKzooeCCUQrCbAgBJlpo4A1rITQNALrUfyxiPJT9ft/G0Yp/keNZ5rOq
077WDf4s1sO5nirHSwidLm82RSw7hWrcySrL4ribfvt8ANW5oBASExJ+naS5rxfiEHTBJr/gapO1
M6vyKKO0DxcfLnfrzqTK/RS1Zp3MpL59DyRhQ1YMBBrg56RfJnmx0OpioYp0Ul+CbSO8p+Zz3wrr
NulnQUdHPPFrtmX2UdRLsf+0PlT49Ej7w89IEed6eRaihYygNO1nrljbPlyYSlhRgzOl1lEA/Ard
BH01WCcTZiCi+iRxLoU4Ufmby+pRsoZVlAUzVzWPaeCtqmhP9oBc0Is5nKwktI26w8F0n1bGRkr1
w9CES40yPl6R28y4AA3TR8xS3G4v3iYstrSFWvGyaqivy6bjWkBoU/E5cS8HVyO07MpFA8AhBFWc
l3trAGR0zKpj6q4686wKwmuYvVHBLFx334EjxUr7PUL+UXfl3A9pgyx8+o7hq5HlMQZ1IrhgIAzw
3SluFs0fGQKpbk1Fj6KRmixlH4xbEKzcGDpqMyt8mtWpxwqNO1NpdlQb3Ylk+NtQBDIKaR7FFDQA
WpqdKo8uBoTOPuSi/FOjOTndy/5gt+2L2jxchMfCjGFXm956/CeEpJvGjMG2/Byj2THpNy6yvSe+
qC7VLjh3sThzf0sSujL/XdCkmT2LG5p1fXgQ+UN5YdBjCsa+Oscjw4+7VdYPaw/cJrE3Xjw00Cvb
Iv2d+qfSxcXnsmsRDw/Dij+b5oA3sgZEVJyyYIilNcuphn7aJAIZLTVauEJgj3/h4r7R9hf5XFEA
P/N5vbR8Ass/vMplt4n6TLGbAlWZW20Nuksv1mVyZ7P7nv1lm7Ekjf+aFjmqq20mvlRSE5gB7uJT
46F7SQBqm/ScPsan5hBO4y2UN5zmZ/VLgu1x5Ax//AtNKY5gOjVoh6cVkE5hQ80vX+hv1vnOjxsH
v17K2Poh9kHlwq3u6sf1fpIkbkkEsx6z4uI2ntJxRnMN7vZzezNF6fpAD+fDio6VycPH8f908qBM
xMWP7KzKi/q6lfhmoRBGR8M6MOes4A5tOYU4mzMK1NdTWvwp8mcsVXxJ27XCsKDzQ4Be/fNL4Pp6
6y2Yo1kH5WYTi9Svv0IWDL0UlWI4PwmLavbSgoMYYfbTPUyicAKMEp6bPSwFAPQYEdOLv9hXhwAp
ROVkr7i9SAvwd7SmXGz+Ol3DaLi4fWmco/kOqHu32eerPVS1s7D7bCEAzuYEaTvgo58YdG2mrykM
13C5oQcfvFxhv67IPj5aPh3A1mrKdIiXXPCnAjsi6mNj9b5q5g8RXUMfY5vq2H20fUhWD/5k8fj4
ni93K3MNjPwo0/mJBAmwKUQ5WoGNdiwdG+c70cPf3Or1HNKJg3WdpKRiqlffMCv1LGvTaMS8goZY
FrMBKJA2EYhNNTtcdHRLg9A+CRu63efpVH/yNsmZG5+190/1XHcMWt+Dg7dpIQlx4VnrrzgsHo1+
wqm4rnldxNEP6Ytw8vbxUl8Aje65yf3unkC50JmvOJgWLTDD4zXUACIUGBntegSUuQ8Kxgz3BApj
muPb46qoO3lWjQLn1V3DrGU9qNMBiGQz17kwgZi5lFMxOar17m5zyN8u2uvRDJ3BSPTToHm9QFU/
05shG4a1oTz1Yr5QAm9hcLuJmaSWHj96jTbpiEEsUNpWtxxcbrdVvOkrhTZ38xzEeBa46spLXi/6
pKA7+WLCbbS4dz9ofr5sS6jICRjE+miQIx+yyMnlZ6heFDpT/rrsPraGNW+afl8YmLulg9NwyEcX
E6O0/lUNL6uOKKjRwNZoOGdovImLMe9zeSmX5VxOjZngWwc6FtmFIP4dc1gTiHFL484iHlOj396T
KSIaUSyJa8r4//8TwooDqts0rvp1B63DghhFUYIsYRLeme03r5qkOUzZkinp4cn4daDQrckWm0pw
dncCYggYReZemkISuLc33yjv8O830V2xL4/txlcjeWLZ6mosdhsfuUUJgh2FifDBH6NiKfCUmfoh
SfAXKKAWA/LoYiG7LxaADkxbCGbwLdYXFnT7zJZ6sNsjTBd6mq84LtZ81rYoQTA0n9A4l721z6tp
BtOBXrcIbweM9OD1Ib4oqCNbdoefXly9DO/yxCN+I/qxMmiqd/JXN295/z7w1coS0iHt0qjkWvAi
/ql4wHM3mXHNBFH2CdRywk3AtOzhzwg5qCjXJtsjuNfZz6fBreWN7oji++hkSKXl6/c1WktPe1Xz
Nwb8KKCXWu9kbGLM7/SUgof7P4yGo+jfRnok0Fc3oUocOqHp6m4TDstGnxbZyswXeYnpAGYX85/H
utEkQZOXTOMwDqbkw751AlQ00wgNt+gJ3qzeR7Fpp5OX+M96++bbiMp+G28bJA3RbuoEtrM4Tn4e
/saLpRg93mtFbcyVXCVLhMQX8hwx7IZzPgYqnshAbP19JM+NlhNfSO487q27NAOiMhiVG9T8x2v9
P1uCrpnRYEmdu9HMeZnvUDdNAJma4VNJwBhR8qDwEdbam4ibQiW9cYdIUHiMdQW1jJ+juUX/cKD1
8KQOrus6LnhAbCt+fik32k7VLz/yKqluDl118V3P2+g9vTI7ZpwfHsoYRiz+4/VqgJPi05Qo3Rdf
37iEc4TJCBOw6cWB8WrqqXpYhV7DpT/EZ4LWFGe0fuDyX77PgMct6Kke4MNhqvpbmT+/qr+n88PJ
fTsxUezp67v/ugILmk8fuKbTenznrfyNuK62c34clqKQECi8XIs1FDfPhyTLu31n0ZcYLbl/gO56
lNMD5177Xp6835m66KIj70XKph0d72BLFlL+MNQHC3PM14igGpbyYjgqHlYVtQZpjiskvbV/iU8G
vOcUeQ0Y1bn6u3BtLlqgOclNO9Yb9qCCXULmbBZVtBXKNRBOln55aBf6tOYMnoyYjxzRObixiEai
Cbl+XGSm0hQWzEyZ6s8XLOIpiDpRyhV8gobQ4o+w/6oJLh0uIFf/IIiz4DNfh8pS94/hLz/A9RPf
AxdSCtWsE7vBZ3+682JvpLLGUEIyqYdTyr2+jHiGKEZCGXZ7N5n40lkuT6E+g1Beh78F81UHwZbT
V5+C3dEPgUrBwH8otblfH6j3/vxT/mqyrz8xGjF0YHiyKd8im7hQLmYvWSrlHBKKgP0nb6rzS1lL
C9f+5f3+derWFOhR4h36A6w+3X615uT3hi1tXJBfnkesSfRIEFwujMmdquUtEao6ZsMMgyNeR/4/
rp5/No8ki4QgyiV1j4I4Oqgp2Rsbt4NhalVT1klMGVzBWGFSVcRKzgDubsxLXvSRXt/S2KE4+O+i
lI68qV8CrhR1W5OnFah5CJMAAvG8O0v9rFnFn/InDHqfDk/TLml80ee5NqGSBW7Z71ceitvUERFk
vamH5BcCr+qQQkuCNQdt9wX0IF0i3jzqt2SuNG/VRdMQKzWY8LDIQlSq5rP7IKZ2t5WweNlH78mO
c77aV78AvyVAqkkPHIHyWhsyFen68ta/A6631sxbZmP6TJqrPfV/FMvWswkXZAN5Cbsn+ZZRWJ+9
W5/A4GL4x9UDxlnBvoBdg9tCPk3h8uW2xfa5jT477Dom1CjdV2xm6UhE1OYit83vbPm3jhgSZmO9
h82DOOzrRwsCXzYKLRYhWU1NcVXFW+CarSrZYr5NAS/8PIOlWzsoC8lQLVVB9nR9onWlKtVB1bsb
P3p2V1W94zirL09N/yfsVxU5uHre5O4ERXxlTs3o2HQvP/8C9Ic80fUiMtFbsYwor9Mh+/WJy24Y
1LDxh/Paj6cxdoDyZYqZE8OnsNW38lxkbWHp0Y7+Xpfe6dHIT9ZYdGErhRvA5PJ5LBdP4ptmy/P1
W8NBsG+WM6wrziRhMFQ9R0A/8T7YXwp7u19Gk+Wnuz0Bobf3szd8BjAesTG96R0STyuiNW689i+A
oUjrmkVnZ+tD0k9+02v4eUqd2Wz/Zvx+yadr9MvvT7W98D4/rAncJOBOI5wrojcc0vMEX++X/s92
P0sexn/TwZgeNjgKHObgdD8RkOFrcQZRc/rbmYt40F2djZPc8qsG/tIebPJpPyODRHEgfDyd48Us
fKOyezoZtDl+8A92/LbZ/vJEDle3UZHjj70a+Mcvy9g5XJSJPjFEXELDOS5shj2SIKI1dgDYVux3
rxh9dxOkYxkx9VRbTZ+V3lmSMFnOz94Dw/zaG7TKTwiqjMomnQIZ+fMz+YVq/zf84NVz0dvP84P8
UdmjbQxQU1J96T6xywmqktl80/nQGIMnFEuOtEsvCzLxGy988cn8KvPGyV8oquGHVc9gDU8gAypH
UKWNOmtR0/GnuC+YXOx+Q0cG7wWFMSlm3epZNOd97WBgZtrFe2Z7i0cAiPAzGxBelfMIF5qyNEVr
CgxHc8f5VuKRshPYyqYF1l3Cou02nQKiczHaX82sMxVteRevcS6EyWpXgf2kKJMUo7b1mCo/JRZ1
RrB24pGEXj39UHdsG5fFzwvg9oL/b/pf7dJ6EV+EqO3oT+k5NFEAm0f38k4w14Cb1+6s91uJDtVC
DMRt/K9C52q0Qvezymtj/5EO7QcLF+MDVq44cEIfZIOdyauW/oB0inuR+y6vpBnPPzoONsuE0CRe
V7NoyTJq35XNaEFL7beYDhBw3a0OVno8C8x9NtXm3VQGaSraG4FmSDLMUEhQ5s3fkyd1hjn4B5hw
B78jcYJXt/MoHB/dWXnnvX4Xmo1+qSjqyAhSddOvCUqyN2qJSSKMecFw98aE1nNnP1suG3sz373S
d5eDK7UfFus7J+/fmumXHc1U0FpDWEC0iuRMvIraG+OSCHoyBDs8lBN0hRA6+1lEN7ewTjGYiVY6
FtBk9sNoolWgk0lJd/GbWL2phWovm+GykIJs2jwLl2hXmGB/InizdTQ3pRB/MkI3U3qgubjvQDar
YwQowzkkx1oM4jIdvEWfzBLTn5W5Rh4Zi6QaWYceTRQXd2m33Rraq1VX+z55ceVkL3a45igpCWpc
Ubx4J4vvXRE7ruLNh2Yawxoty1+K9SfXAP3oQIvVC/YXHhwNep9xJV+a/IMeJizGa50WEwlLGzf3
lj8vEskcT4HrdzoehyqoNo2unqvkSBnobY2YDIGOoTp1DkuoeeDm4fTZE/ktDHigN9SPFGCXpvoy
KNQPsP9VeJ8X0TqkhkTBYl2RB/C6fHkZtOmYdJI6mk8lyIsE3qoEIN8CA2GyhSTLMN4JxdH1MZgU
yU7BM/byxmlj66CX0XPZFcvWVyeWFx+MXvpUSn2fNzg8KN7DqWmtean6KxVov1pprx2FpVLZ+Pyp
nNOnTL+MH2pOnr3WYDH0hZKudNEl5DizYRv6a6CSsOhyp/dVvDTfxq/WF1Psp21PjM94YcbwnLBk
X8PpUttlJGwMNs6xoy19LPJ4J4m/0IqsrTj/VTXxIUx0nEMAXF/wr1Q5gjQ2c/VRkBdZ+hS69AME
bzIecXKlPvahciwqhb9l1cfFLxEHpbwJXoIegjfZTlN6tnqCn/TB1JlK1jnXXyndJPE8+tMGj1Kt
I5cFFCVJjt7nS27yfBRWgBDn8G4HCh/WopK7Je3CLJ5pYFnTIjCxmPOhPQ46nUsSNC5pbrt9sMvM
aC6I+TQftMXFFfDl0PibjKVneB89ZaNcl+bDJV54GEkh7DnoRjbrg+FVUcpTRgcAlQwnstDSHUdZ
jgzXdOhQwVJFser0NGjt3hIJC8uDnCiAfo122Va1UyVUUwaAlpdp2aSYaenKsRNwIi0ybBC8XSHM
i6TkOt5NS5d2cvzb+teWuMjDKFPLZl6YTCp8U4t7WZZvtx6yaOoIuSFaQ/l/rUF020zQEI5RqxPP
JOcv/qcIFrjYhuLHnaX2LR4bRzJ0bM9FKipIOK/iMVnMei5Z3j71nw0S3MUOGZCCskaUnuPhUKWf
lL8uhNW0a8bS48+jKzef85/Rr6JB/WIkkpZcPGyhuHyUnxDpHLFEhIb9dA1m2INcmlfZzDCgzF+s
addJE096Ntu3Gnyq6e4liEdGBoYiMLFbg20PDKnS8Y7OM6dPUggArmN6xaGUNr+9Rp1UQbPV0j+9
oNslysw0XiXNsyo+puodONV3iQIvFkgRba+GDCTpumMqyt3G06vMo7L+FOMMIB6abJ/HqxSgLuVN
3m0tbAG1GpgkjC2o4fnnd3vjROQH4JMO14FC1bdMnVZrAMkk3m3PXh4juCp9gFCBYgtqSe/Gygjf
csjPF0DDAZxhHYqCr+triaNg3DhMSnqhAaFWfs2kt6oneMQzaJzt3fAoyvkdOOeNn4tM0wBoQ1c0
P/cv8+af+2ss6FVRR1bH7XpsaOPkxkQLeYU9tR8f/9fTducFjZerr4fM1xGvpr4iuFLZC2Z3Lgv7
pZmIDrWCypu+vZ3P9kmdHMLls4upMtEMedzM7rD7WjmLyZ1fMU7xb7+CGxEpTgqayvWdDGqBINYJ
v4KnFqdjxLI8qfZzAbnHWS0mf2r7Q7sz5vdVh+KM/7DyyWIACP265smqdmXRuHS+SM0jrfcwJDCi
SqRjmGh3qg83htJInqpUBOibYBf+OlRSlTRrSxml8PR3nn/E3uICvJ/2MEV9+PlF3lhw5CV1IjBa
WFTiAvnrUDlALd5wi7RY2EqE+LSFcLin6rn34NrjHJUpGOrWv7IAFzuvPLaN8eYNsmTrd0voN2aW
TkyIKN4QCW7UK72JoOlDIHb8lA6TRwz83MsmR+1Ly+R4qZfYdO41NH2v8pjq35KLjvALVat29aJD
2fAsJZOFXWeQDrZ6TKm3kjfzjd+JFzoibkmQZdLwzi73N6t0NXvJhVGJpoalUpW/GlaRBS+0olwk
7CacsbnDLtEjn07zDfXiBBGzA178CB/454/9vfKC9EsDskVGUBIV+jy+fuxK0kQ+6zjuhIW7vax0
J16c58mvT216eDVtmM+0lywATiOrON4J+b9d4kbdGS23IlU7Tac77+vgUVsYRTOk6a6O50F9xKzS
lD4bb9tmZDHuHJHfSRFXg13tUn6diqlS5+kmLt1p59Y2br1GsvVmZvSrK2lda8iOGT7tSls1rqcG
olkYp/wUX8Wr+QKC+edXr4yv9vqTk15ERcUtyyKL9PXpG1Uo67xKuzOK9sksJ68y2Httc1ZIgwb7
swR7DHklZPGHVYf5mWo/jATgn3/Ed+X4+Fb++xHXiq4sjPoqr2A597C1N/oRMe/ic3S4GCimD1PO
tff7Sf7bTz7iX1hlJlPs65NXeaEUNA1yYEyHmepgnzn5HzjDmtxrlfteC/r7gP+NdTXBe6ERTY/y
IgvrjTzWiHlF2F/OoCo/Lhys43G/vfNOb05r+b8hrzbQspHjUvZ4PDAUu+aQ7a1swomPUQbeW9gr
6LPMmeDI5r3d/ZzfJEdXT3uVqFCypK3d0GrPW2PhzbDTmlen9jlw7iHAb0UZzJv/nvH66EvdgD6p
ZDxtxc/zslp8/g+1RgZj3KugPn7opztn4N+697cV8zcFQ2GPnfLq6QKysTRke935hUQfnnRzHFdh
L7SLcnGvr/DWKUgVQLQUznWFiXo1Vl7J0aXsxfZ8maufsMimqd2vohkivCOkh0X4O7yzH3yXWY/f
bkwoE2Iiy7ouPBhaRhA87gdg7JzlMqTRzZot7YYuvw320w6Ofotj4NyNYr5ns68GvtqIPD2k/S9m
D0hJBhfQPUfih4ZhS2XYo+M03lFOv74kdx749gb43wP/rVr/E6nmmaU24iUTz09MImf7pkzOuXNO
cWwibFyeDs/2VJxNcYcfwfatTU1qvr5X9L85p9DAWSbRFRq96wNQD6VAkwfmlGaLjjKJV+rEP+OT
ax/b4519YVz319P336Gu9oVYoHfCEt3uLOxxV8S/InrGa3HSAhtRXu/xgsaPdj2YORb8SVyqCEev
9lg9FXPRrZi/hk3RaWKQcCQDubjXBfS9R9RUTeTPKuGiwpXjug6BwKQsssulHTVftZPv8GPDMWV6
iN6BHSpPxeoeh+cvdeHqyb6MeLUyvTQ1wt5jxHYltxPFmrsL46XfQUFNw3n4Kalz5KEyYtcZGZUe
+zzpXf2okFFOsCaJJ7g7PRZbvJjm/K9VvwDQPZZyH/74il09FuFEUCfRm7VcKa0DGUYFwGeLO5kC
GBOQbMVKMp+6ewCvMfj49kyyaJCho6FKvG5jGYREjI2Gr4UP8C4jXz75HLljOIlQksMN4/VuQ/GN
yYho6r8Rr8KhS5b4hdrzFosX/6mZ0CIVqPAhMYI+GNvLTH9VD+jbimny3ux8ES6OcPh/lJ1Xb+PY
soV/kQAGMb0yk8q2JMt+ISzZIiXmJIn69fdj35dpT2MaB+dgMNPBTHvvqlq1aq2vvzk8/Ckn++0m
pr8nAsO1yIZLLd+3e8nCGpXRuMRhEZlHDCyFXRy8iwvUDv+mTvnvybBxzSoQUkQOd5btjxXU9GLx
VNv7HZUSWFIYZT5tg75NibGm8SFuBnb/1VEstH19qFL/+ykA0E2dSv8baOPnMGUk9GmXVVq7ktvF
tDgjov+8LUbpndZLJ98dEo83eaHev4u/nT/yH/KS367845y/dPAX9UwHCZtJmNtDM3EWixvk1shD
6/s5jhHhvnRqnF9j5Y2Jw5vmMcw0YwbDOqNZ/5dX8aeIxw0Z+GmMVg2cHr9//jqrdeo4vkNlo1OB
EH/iFkj9qnOMoggCsBBg3tu/PA082BhbMbhb1wV+6UiW/uWrjJ/85wb8x638LEUm8l1I8+p538bn
Kpg6ssBUVeODGOKI7Cyr73KFI81/X/MPNZ/CUI8x0rKA7qRf8fEf8a96Ctn1cnuKSA/ZC1KasQRg
rMk8dc4DIzVvaYWhvcH97r+v+4cS9/frjkfDP66bwnBVmmoYQwPV3iKGk4xzuhs5f5MT+3cM4kJQ
6tTxKwPD/jhjtAsMCy0io0Gyujc12qzCq7R6l/6SSPwhhv9+nR/HiPGs1FJqZeYIxIvX18s8Kdyh
dHJDcopWtQsOeFX9jnPVkfP8L0Mx8p8ekuJVGgHKkcf3420++/qC4uGFpHRyiv2aEeIDjD7d1D8f
cxW7OrhndAsVRzip29pjaPq9sLc0gWjkpg6yqrYYNkuGGJTbClYV7Q4coZul7mYfsfu3D/KHT4/i
JoIK4EgEGgSafnz6eyo37fhFGnuyiv2tBiyXb6ns/3uJ/fudcBmYCTKiBow/aD8+yOPZSHGjcJka
JxlEflq3wrx4+bdU4N+gGJeBvyYwijl6OPx4mkk2QUG/UJOtFB6zV/WEi/xfarnxJ/x+LIBPjJRv
9NEkoKgfV7jBLn7oSdut7jS9p9IiTwSHOcC8/dv5M66S/7rQ+Kj/2JO61j3Tx1NOtvqimnfzJmiC
KJC9aBWvlbD539EmxAxkBa6MwrCh8nPN3gkE4n1ay0SCiZ+b2IAxw+qKtvsy2XPireeO5GJUYl+9
vyMO/y7+SbVH0ZrRo4cz4cfaQN5Yju8aoiJ0zwcp7L8fNWJWIha5L/XlJSOFw1OOgar/XpF/WPnj
ZYEn0Xon+mo/zqKquGntVa6FxcN+4OeCQLjVz6dj6v23K/17VTKOjAK0DmPAEP/FYJxecvhBV9SW
EM53kq/bloFxO7KFtXSKTvd5jVsh0xv238L7v/cclwUqRZ5SRVjuZ/koq0UzDPFjGPUp0aswsQzo
uotZXVdQBnJtFT1f/vuV/ntvcEFqJlFGqRHw8keFkXbiEDVJBQWjcJQbY+4zBEn/SruX/rBe0J5B
6ogR7xGk/JGs1de70Yk6GjB7ezExXXcbm95LaoHfMGPNyPHsL9HkD9CGPjZ6pLGLMkqf/niuSml6
/B5uSO3QPklG7sPYnjbXJ8eydla6yrzzbP/fr/IPMBzX1OFdjKRXstIfq1NDabUS2kag5G7Ne6mN
b1OKFtJ9cC6S7KtxZqGq/7x1uEUyJ6TpiKYUupVKmd/CQI0b3fnvO/rTawd4JznDE+zXdP3vB5KS
JpxJUjOKpi1ITIIEx6Xg7Z13gPLoxv8bFPyLoff7AQjxA9qvwqbhYBDG5PUfB2Bu1Lfk0nG93tov
Zjij74fPRYDe6VwM58gwOO9hbI0Wd+fNxv7L6/9D+xQB4SlD5tKIAfxLeC+/CzXU2Fu/igY/RSzt
6mmVX8PqvYdG5CbTc568NdG7NK1NaSqaovIxlK72PF6mb8Nl9sCMF4dfyctuNmoDd8mJsnmloeqO
IXD4KF/q60qbnKv0xPzwAGf55iRXr5b+Eqt+aUD9/goR5TWQ3ecpfiHKv7/CKG3i+3Qo+5Wamipy
EW+ybF0PAo0S2Zp+MKx51l+gUZQzKL0amufIPcDFN+uHVSiedFs8b+4UqQY0IgpLujKfaSd7EZ5n
dOwFE1fppDUNTxrcaiAnVt1o2fzyENWxC9Ld/15+f8iqGKWBnc5JjRA50eL3Z5GG4V7Dq+hW4msz
sQbVQpNeOMHTm9p3WCBDqE6+8PISS5vfUK8zWXQelaff4Zha0nfMUx6kxiesGJBfp8FQ+m3lQNZK
u1lbBI+UGaoYkhrexjeHQVkOSkYD6r+F9T+k+CAvyBb8OlAQ4/wR1suEkfL+3rKLOnd2eLqLy4tk
rR70JhmznzsD7WGctJeff22H/qz1QGQocslJ4fkjvTT9sZ3YZWlZxnTOimaDYsm9+Yjkb4OplnzR
T73//lj/wtjHiyHQQDpJI2nshf7+sWS1Kad9gqDKpPeE9GKVD8ac4dvfBNgv1bmIGkuXDj3Dc6Z6
2zStauoydMO2gBgv+DfcoKeXdTd9V/uH2QuGJeFfrCn4qeb6X271Xzud+IGgGV1x1OKw8/n1+/84
ZmKqcjWFX7RO0DWBuKq+ZOq5lcOMyreDYHO3lBf5asXhS71oMKvQQ62wq9xpjOWzOCeRE/nQKZo0
QKElXT8fn5U+yxQz+9bbT21e4eppqWqoRjPt8pdbh9XLa/zn/ubeRRRqRyYLyagmjwH5H/eeDJCy
oksibHAwkEoHJkICI2ubi2Gh71onu4BWYbUK/zn2hcEUQmA57PECjGWaQ/kg3Spm+ThEhid2UEJp
dYrD5QmFs7lC35TOKDuxLyB8N4ln9FbRO9ITbyczFoMBRmOvuHG1jMuvW2k2CpT3wUQ7L5q+KVV4
FZjRnKZ7VUBdSbXSdFljJWXdceHulgwlWHCx8M6eSjBa1c7uZSxq7OFLhxc0OYihqjjtNpXx9bN0
TBPMyzu22VfQGeWlVZzbC2w+0VHNLmO6wjBliEXK8PF+29/qtZI7ceIYCecvWksH1VgpgzNIc0Wz
ZeFh4fFeOLua6jaypYs9kSrcQdbYKJX/Yy9z/DjsNaoRJIxhG/1Ia/WHQPIZ1fk8iRbKxRl42usT
IZ8snE53fV79bTWMB+DPxSCzwUcxVQ11ozFt+sdiGPJhmF6MNp0/Oi/hU6BNFre7Tl30TNPGidUq
3xVaR/dFwjf97/3+M9McHxWxOqYTFbaQov24tHJtb7XKzOXYla+By6RQOFczrfKKRMUH829PSsY8
vryfD8vELeNAuiRp0k9vFWOad0YttuVW8tATclmi9fnROkxO4dXmCRYZ9unxdT1Uq8cxde7L7OsR
jMx0RohM9T1BLwZrs2X80pD5PyBR0z5ynj6EPo+1zMtT3GGvuVWgb9DYdaMQ9YBFY0cO2VYgr55u
+QKHGgOswZFtyTkoAYaMjhqK9iVsUdy6BgVs4Id9vVnG4TEvIMNPIMLcN93p7gyfgqWYcgDGFUrh
UDhqbuvhOPJcbVUMK7PWat6gn28iQHphHcEIVhy9Moun/XhrcTV7A8tWsFt7vR4SRlK+KmoXdp+n
bxoY82Bi4cMdHMXvgiGkU72f2LGNWkOwhxothWoo2zGM/m03H5zWKxfZq+jfP4xjGUYhNywCPPUL
nKach6k5V/tbWOWHePEED1Wt0jrBFaXz5Z6ewbZysN02J+b4AxUnm8lIuaKzqVoIQG7iJY+6z3Mz
QUj9hdn3yNN8wWnm05Dnd/vNFdyj3qW89+9niCiDB8YNpx0Cu1XN9PkdU/uZereKN1mwhK9oflkY
lYNshT3qqPffz5l+xZ2zen2QdZnl1GQ2rjnejh1OU4V1WfAW5z1C8UwtRHY8/0Zf0NfnwmsDAvFm
fEprpAadlA4A7PjWmtAh2F25U/I7mx8dKAxtbJl7EC3SjYsjv92QtpJRlXImiq88Z1LpwTKPS4/+
BpbvralhfbDPQ+Zpglzy7iRZHEoXs8Ob/DHTdYwJrAjZ8sy/pEH8dCpjV6Hp2HtlZqJy3qFJHy/u
yEH0+LkwJ2/AN/YuuT1NrCyxs8HtMQy9vz5Pghi2OaPVjtJ5zFsw0XE79MIC0mUFm5bx72ozNK7Q
uPxlJj2YJi0Q6cxJLYJy6ma9RRlIA+GVyTJlJeperdn5NWhkOhmw+a3Lp3DOHzYx8DP5EvbqfsqA
TxOKW9DptvQuBRNFYzBoEWHHbmJqyUgVhH3rjgpqJxWlECEoJBsVxjr1i8R59lbKNFBQMTvsksWz
svQw25IIyKNcNQ4RTLiO6VZ1M8tPppUStR1fS1R8d/UmegZNxzyN1Y8CBk7Se1m0YHIlhuWqBf0z
0Mv95DJXr36dhkbqip3HE/IYUyqmds4zy6Ipq7uKawtuj8yOYqXMPpHSMjj88CDwDYCeS/Cb/5/Q
q76vTmzdnDJAzMftaO0WFlarGyy7rfidB7b0pfLezyBE0qPAGwBWpHsPI0SjKwv78/lkni0ursas
hZM4EX/2C1GPcLxGz0hLAX+/tAdzH21a54v5d1M+twFFXP7aIdhNNTGD2mzfHH7LKvGxSWkyF3PG
a1gEk9XFv9nACK8Vl1Uslkm9rRj66IjttCgGU8epDs/Ixj7r/uvVajFAEV4eq9Kp3+TSrXYdkgi4
fNV0/ujfYEyiY1CQY+MJfdkHz756l9fio9uk793nhOk0V7L7gPLysn7LZpWD/IT7XNwWE7ueNbZk
KbMSXYd+pn1Vdr6/nwXv+aoulYmpLyu7dwSPqof5F77turiamoui3Xb44O+ZvVOs8+XUE1eDZwSj
PXGF0YD4qi8KOjBNoCCJCEd5gTCSsGwOD6bAp+diO8X1enupLfbMM3bGKbtLkJ4j9uTNekJPZ0jA
RDbn3rtgSZ1bzTEP2CIxqnvxsufoAatz0AJ+6V+GHdON2jS4wBqA3C66ZEZtbFWrzK4XbDynRI6i
s2t6EKKpnyOPr/dSkrTfbCLG8WJ+pHvB05eNrYbZe7Uq7CZgoNMWHBSecD6/W4JVfUXAu6WlOeIy
mLzyKiYrkWHaHGZEtp+SDrUMf+Re6ZX8Hc08th6zIPaU01RyMPtblLuYwOTFgRgySPdevA3raNu9
iW+CalUI9litZkX7R2R2uBoL47EDuKxHrz2uFk8fDcOm95oG31bpXWwZ5PfQZMg/2XoGZN/cmqyy
aFVwlp4V4qdms3Li2hKh8zKoZBmxEy+5Z3be8xAvi4DNOnkdDRl0L9eta+9NvQp3tg71QzPHk1GZ
8UcvxmtRrMrIuRCBcOwyzJaFqcxusXPH/ozWJZExseRVyjFMh4fMWoDFZyvvFKD8n/FYBo1awcQ6
qYuRYrQzGCQMzzJU1rlywJCiODHvkTV5ZxrJlVcT5o8GrzrdDlS46Z5hNopdYamCp+FwGHHaJXPO
O22tw10g7r0XlgBzjgPMebizxlKs14k7LpXhrG4McMB9FRhovpyiTb5/nJ6r2tE32Xzw8qP8lUd4
XSSB5CF23LBEoRv3oXJ6Hq7b54FZ0CkZAI6D2ym9ZpyinR6pfRfzCg+CL6akx3o3/RZwN2u26VKj
w9hbOcOgTAzZRIpsm5eznrs4PPCk40w89CHvj0kF5YR65svFx2obx5HP+zmbX4PW4Vi87JuDvsEP
RT5MPQaklVWHM4mDv5GJ/ZTXhilenGc+wXhi5G7uGvOa13TW2fDn63Y4T8PLp754iKakkE1bClIK
J+klmQuh7sn0gPAfNgWcTtpQWfWmEajOvj/2+G8zSI/49fLhPlb4or3XvrTsfeNLgfb/+lhPl9Ol
+BVZqStw0uiYdsdL5seWF/duymYRXF6m3nPVYG85hIavzZPAWBknjEZ4WnkVE9xWCnotp2QtukIo
MSxgGb7ucFQs+WGhulBsjqsWBdXcHY7qsSU4d9bzQ59N1ulrgZHhPei8i53sOndgAQ5kdojhzutZ
7La6KTLgv5kE6pL5AtXBGDBUfd2/Ol8PnmvAUTM3BQ+tsHU1l7wL7160W+/qprN+h8kRCZmK16sH
waBe3HxxlrzmO6SKssp+HBnkMIqgmFijXh/g8rxcoqbCJJB6Nnqv38efzZxkKGY8mHoLqKT247f4
TZGs8TXK+Bm545RYQTcWKPp1Xy7JFfmTKVZZOapD+AbuLpuWFCvbUtqsxNXEl8J0qZ6fiZOqJtU2
k2YhAx8ZcrjZenTuEbwpZytrN7guKMLt67r/fLiqV37G/i1oP+OlvrhvmElwUTI5Zeu7l3RW7tzm
8rjxGRkdxkFnVsjt1HM3nLzIyWam+sH06GOlbEVmarCuMYIEGRxTDIyv0pl6MSvWwLRNDSHM+gw+
AHodJUYpBet2s25Tq9uqZ5kDpmYtwhCPvKdLKpCs85dHUIYlrzaay0vm76dB/55fbYGhU9G+vqM2
6TM4k5xyf6qa0tMpL5RWrth7j8ZO5H2fveJZHZOHzIHr/GLOfDZjN/0Z6jJyQZndtMiZ+I9qQ5bw
uMzvgtcKXjyAJc3UD2nThszfWw/YvoskQKP0TPX8dPLYBTmTqFIhiNzMaeOShxACnAJpNivZEFDd
kqUGZ6La5uT3N4IA6TkyE/TVxxMhswdH9TrE59UFUTxh0PayLJd8uzD3kU/eqh5CHOF02bmC1bEI
ym/drvzOz3fGixQUM11mjLaaxSG/sIzDyYu01l4mmim+3d54o2Ossi8OxcwN+TLyXnmuAQmMvBdO
GJl+6ziTCyv9XYYLKAXZUSXWbHCv2xL6psxO6WbdWMRL3Gbl2JPrrdZbd8yNcrtma0qmYaxITAuU
8euNJG4NtGQMc6Yqs2lm91c/b9y7wiisGz/9nmGqSzDUR/BSDade6of3DZZFBmN3st8zy264Ze3c
fTkonWwuHhJLAVTcR8obJxEzFWYeorkLHeN7vb66ytuwSGflC0rbsGElhnOv9i1gSuvAC/Oqbb1P
P58nBH0JNC3cAXQMBlv7Ska9K8MTOMm09ZTG1o4IxPWL2sxItvzSndBSy5bap/wpEmMTp5DD3Agm
ZTzK8SK7pvQvbccQE60pE/2tO9KPZn5QlsJrxUumWTqfbPI1NlCLdAVB6LrQEfzCR3UZWa3PmNF+
0DnHBBJxRtHOPdVe63Jy9hSujW1k7kV1i6cbq24OmJrOKcD4F62xpyQAvLLGnfgaljZPClZ2EIY9
wyq3aouMKqhcwxxrvbtDMes9/HihLXPKOdaHN72b0TYm7pi6DXcms7sgRYSRADTx9fdydwkTi40n
OCXrJsfPXQzRbLaxmGc+fFNuCOxz9tNsXETEcOfGHaQ0bpECsR9obqf89ZBkSQqoUKF3Tfd9i96z
WW8atIY/nyxGBEPpM9XWNA072ZKxU2aHpab0oVN3EYyRJ4hICiwS9qyxHxQm5yy30ofdTUmdct+A
CFOHAXIKxtSajAWCJQgfquB3uXtEsvnJIkXgiR2Nm9cpSixO+Ue9EFLUkNdTcVsWnPrlXsps/QOd
TE31E51xDMdgkg5qGAUFwm4DChx+gkjY/U0lt85n0uYeio2DBMew0RlbV6yJzwy9287qGSGOuXJS
atRYDvqC+O9nVuf2uSOu1KXK7Dufwkrm0gJvxVluZ/T12lnPP6tN441mh0R0t8BEdDwQGkSfx+hO
1gQi0xPyhPC5Ynr6qVjoQ7JjEnF2eeNEfazuMHa3dQScN2LSemnzT41bW6Pu6Gr2GIOv34NfONGB
uVUChrSpiWuCL35Tau7xFNXdq4Ooo0XAX3J2X86IAFiJI/wqYZCDXhHSnUgzGXJAT9JSD7enNXWH
IHdjWwlwP8N/VULrmvgU4Q0ADiItWrbn/cVgAb2Un9n8fm5r2GqJ9fBTpyAlvm3VEGUf7BaLXWTd
N4RG9nXKGfRN6h4eSY0tYxFvJVfOmE7/fprq533fwMlm+cw16/ZWegIH/ZrgdjGngLDMV82Ng2o9
ZqTOLMyCvOs5dTrXsHcNhRrkPOtqje84h5uXuufeUj2J/RJvSovUglfJiPpywE5sFOyyc6tCGL3z
U0/x24Xip377iZG6zhcFR2ppCjC79Xkncsqm6kUgSyjwk3NMbNWp7MtS4yrwHA/3veh2trQs3yZ2
sbhSLVyWrWPAkSusJLgsmyB30OsAVRXJjmqUcroHZ1LmaVtpqc0N8jU++uH6wiQ+IePmigeO277w
7pM3w8xcBLucGx9aDPgKfsNTNrYQtnsgX5HTHYosdQBJA7nVLvkoSN2SbfwyYd8ntrG7mSvZJTeo
gtZ8ubtPlDjODfCOYU5eny7ObrH3pKxB4v6j5pUkdtLjWZs6iiu6Y9Y2BrDCFRyAMSyF7f0Y2ydm
gwuhGhZBS/dHtIfKEl/FNUFyJpnWYI+EJdFKZiK6LBiEzPeveOIt7nhy3WwDbSHFPKPagyqbCUz4
rdm1I4QI+oyLJ+OYSnvYd4NV+s+brwCVJdCuU4exaU5fejbks5TVY2kGZOPh/2rnx4afeay9eKfO
Kx+9Dyh8pJ2f+oYlb0bvKBJYo5LxuCZJJDpThn4vnivUFQz3+jUBATyS1EIzM9AHau04uPBCgKU0
H8zNuYC/8QqePsCbpeMl2vkjLcvRV7cQpRMSSlebtV4cjiUbuFpid8QHlrKG+e+EjLAKJYh16Hxq
7rCYltR+IslRbJ6+j7BVwRHTcH2Z86kkfLkzG2TqIZgix3CEMdRsoBhr5rz0bWtd3XGA74rOLm+D
vCdjjcd+ucQ92KpPyZET35QLcsXp5mZrhH7NR3LFRk3MyYJyCRq/4UWOwheSRaR9nNDaJfXgpSTu
IzcnDj5/68KeULYmrjxTXMAgHg9kEgSw4yeiiPSpHQrId/UMC0WzteoF+QYS+FYZeChhYGE1o8L2
utn0XX8HYWtBN6dOxUjpTJz3n+Lh4XbviAeun6664Jx3aQ54qGSYWKtxQKHeGiBExcXuOCcBWVNN
6yBtzfxYeiJLNbJP0upErReOAtU3iuSUQpt68mnJUAavdiWykASW8Aw/k+1zrvn97rqaEJTj1wGk
pTeP6HIIDmOJk1OuMxJNE9fBRk3rPdC59LPTfGq+N4bWXdmFsMZRp3rVXA+fQbskgBdbrQnas/7x
PI3ZoOKCX7Hf3Mnywr4i3Wxi737meB8R1+xdD+vPuHXJQCzAGlNyP8GuIbcCVnpZQAkJTkL5/Rnv
VUcJMDbk2GRrQhZ5oNhSzgBYTJK52yp2pgGz4aFB8E/W43JVEEUgGN9DijqNs+AZiLFTXXb850ML
IFwVhyv1C5owNnA2/zNe889+392shWg/bXLCUHE56pKgOSgrMvC7A2RDostWw94DtWmEM6+oV1xm
E6pBfTnZQoR2CptB4fuug6HMynpDuoVskBVdIGlgcdI4td/O0CYJUEa1jPlZdRvrjMiC1zuv9TYm
NS6dBkdLRBtcrjcmyLc3fiQAI1eJrIiQZ9NCDx42fHX36et2F9KX8lLv6ZG38zd64m4WxJ/jzSmu
QiU2Quay17svAOqLJlC9IhhLt3IhHkFLPo8tjJH4yQmbhYnz9eR7AEiEKTHuzgIjoriZa7yQR2+l
zxqXBq/gNSOm41MEkX+1G7JOX7VFxFcmVgQ+nL0qs0eQvDP7rp1AL7v51Ko/bmtDos4y/N65s5ti
0jPJyR0XawiLJMth+JdVNXbkO1v3svfyY8JVSq7ysMX5I6hfWrQPzHwXfQ3seT+e9yea7NIr/8pR
f8fpFyd2DgjbcJvxA3xG4XPLC4Sgej0n58knioWIntF8sQTi22t2SqjmSR420x2T0h4YeuGmjvEK
ToZRR5fY4gEYpwBRdNTd1UppGVyOiQeaSbQTkNVqeRLYiw+ck1Xv0QbKfOAAExwoi7NR1zb1RZ/+
wBLk6kVyuC7kcTAWkBurWVSL3hc8MNiMTNfMlxG58OLiR55EoaqwBMZOSu5MXsZChb1HnLxyLPTO
c56bX/wEgsaRmL0APHu5OzJIOHUztckYKV2ASof3n7xXNDwG7x4KIfCNNzow8JJPPFf6KYQkoOoI
IJAfjIgspqKvSHdTo4lrntmbYIjJE5wvSz4JWO34YZqtjpjMJzbr5kezJekZXdz6735B6jZ5A9Ls
Px4gDeTmzH8HZNe9jdZo6eXh4w3F2q12qOaPk+ETr6IcnFSxBS/fF0Gv28W6ZFB+KRSOfOjsC7XT
7OqBli+ga9m1e+FPAqDmdv4ifHKGbdb5fDzhcj/dFBTByRqkYny1u8LTLcmrAmI16+XCzMp1/qT9
U4faTKLjdQ2eK2OLgtyBNoB84mwDvG+QxljmPo0MwDccmoGtiOPASuCwCy1Qgo4MClOmLgAOoZOk
ud2cqjwyQcZuoBIZvnmcAaY+67yCF6qQbqghI1Eb/HPYhxy3SF/sRBaXW6zGykR5aY5PHzI3SOx4
2j8p6pVlvtMDYSUF+hdNr/xb9KdO7Of7gcMFehEDR9Ux/S536Ua23QeAs8qKos+Gqg5aSg7/ZaEs
zx+t/MesoxbzmwCDHW2dAn20yygEVLFLFk0UYn2yIm6aN+dhvRB6Z4ar4MmLIMUc6NXW1hMw7HEy
pvaoisjZOOyDZm1w+6kjWeCgY9LwPOIrwi2OkAk5yY7knpfPFreKhP7Yje2zlOe37S+t52kI7k7E
RUdx1IcVKZ9d4bsO9ZDVd9CYN/Vh3kCBXl6Zs8xQkO2cy/JxKFnPG4oCGh/Ukx6dBvo/eC9ssy/h
s15ODLNcNtsjCMj0YQu7B1nBxUm/qXxo3G1oQyUXpyEOxHzjxw3hBlOFdcHCPccvYD7cUzMf9o/g
YljAGjFq6UANiX26LqelOTnfv+7zk27H7EceeZ3cR4RFnqup3ZSLcgj6XR0+5+Jc3SMIf1X5VMTe
rbRnwR1le3LinPXkWbm7+bXdnB+WbtcejYuWuK0dsFwk6oGFGi4ZyycL/AlMRirMcfrRn2m+FkEX
aAcFmPzGsEmzl8c0Zws8StpC51LfFAH1AwnA+NvdmGotehK7TeXmLGQkyNx4Fmc22h7pBt34yUu8
GI+NySw919SHwLNpiKr5iLqPKS0GVidoDXT4bm+Je9wgASST10zDY7wR6H5q1pgog1XN8yXFjSUv
jzUViuFeAGGQ0thEnDXFHC6wJfogvZvJqt1ItA28J7ky8dIHJWzZldx22O9oN2h+9Up9biJr5FE5
+XF4WdwoZ/D+HB4mYx5jlkkq4GszoK7Wve9Betk35Ut0pgv3q7RhubJsb8RuKCn46i6jD8Sd2ffi
ioNSfHu86evi7crJyIubnC7LfN9woj/XwkcfMs7M6UdTxL6F6jxG382tDvKqDanASUOH3eR4fSWp
CiBq85bWvOSNkZMvlh/d+vbVrHHJsmL/TtUV7cZ3V29iZ0wWO8TeQCleuSRl8jYn96Xz+Dmu7O0I
ZlPnz5Vg8G52R1aD2r59W8fOhdkWs5tp1vdR2CfWAZQAuICGTKhxHIB8BOx3dqsfOyeNA65c4rnr
lIvo61eitSHD4h7GjYuem8MKwGTobaF+DFYDzAxMPw2va8JrOB2TluDu4UyADQBYHF1UK9o9T8mX
tL/E5v1mN6ucxdFy0KbeNAgij6ZACNRAs8ocoJaOgYo8m0RYAji2aZKAEz/c8eI3Oje1jUb2euJw
B18j12C80XTX+bSjHI2gz0q3H5C+Yj/j/UfzFcUQZ2FkT98J4v2ZpgD5B699GZFhwCqao/oYfNSW
W52uAZJ8IUHbQ3ltzLmZJLCBCU+U7JI5PGnCR4jXDdxSBepgaSOiYGaLEW1fjWMGs9aX1zQGyMDg
u4FAozCKsByQzksmmweNhNNgk41L/kZEvwXaTP8+YELOL4M1ktaiqAdJeroTaY8bDsg9W4JflBc6
lz4qhyao3jVW3WUXO5TmgYT5El8uW+sb9h03dqVFVpvJanHZV0Q9Ynbv1ViwQUYgawJjQqjvI6W+
W+rkt9ikeR1lwPgb1It+7g8j2OLo3rjXxDdyGvTWwywys84B/03WAh0YaxytSHkMhV69PVOP1eIr
CXqHJD7QsZFX7en31AASPrJUWpboeLLf9+w4/SMLEjAlN3faHVC/V36n/m3V7zhaXp4oW3C37a7l
D4h2v+jW6sOCT5TUNvJMFAs7ZI4kWAididIV52/WekNq1x93Jjn84rX7al5jHCuAM8iwF9UKhQP2
kbAv3JsSyMfMfkyovNUAsoLsNq8yOQpZtMUGsbKz4mAWcFmYogblAR7csZk9xRHpnTQWxeAu6UyV
2TQyVCgjnNgjyGoi8W0swd2hSILxyjc3ei9EK6P6qEz+mcehkriIg0OfkDWzvgUKzookkKRvF6QH
6kXqCe9oepLzr9J5fYH/YMXBsIo9ZD75s+XNgRV6JxG42txYOrUfpa3k5rif39gger8Q1oajv182
ArE9CrraS3ejjQKDdTsBexNQQNHVEdst2QJs3ofXvOFCzbhmc8yOTe8akJ9h4AHpjFg1mmiRHc11
u9yRHctHlpe6rt6G9xzVyJjUf7qeLLPVHScqY/f06CAKJjpk0ppXNDX1gPZpoAfVbBqoaxAkKny+
xvhuDEbK0pmoQVuzr0Ni3lKreX0ogXaM01En3UU0zYRykxpOl2/H6f1QSl7RwOoAgtgz2UrNKL8f
/axHlot8oDxeI1BwMq5ikYkUyAl6JVOYc1fE3ng1wvD+jDYoFqHBzXv8wJxbUz/L4iRqK63bSun3
EM2bisiR05AeFrIt5Gv0Z+81r8R+bpNm1cn2TXAjStccvoTz5JcNX/2cfkZ5qHS+0LnTnP4pg07j
JleUvXzzRLQVKjxwFXF9kb0S4amn2WhfXbZrGT7muJO8+nbUkRehuHp8gkHD7ihu3kOBUGfz71G1
zLVZI6EUSzpJv+5KE8AaPumz2+2yX0rfJGVjlkgi50T2/7F0ZkuqYtsafiIjQBrxlh5E7Lu8IUyX
SadIK+jTn4/aJ3ZF7VW5Mk2FyZxj/N1Qj/OddEO4QT8cJ9iYavLtTNSKZeMyUQ7FVpN5At0+X0cG
E34TR6JMotoo11LnzDm9FCTL5Av+1S+Kk4ZcPpL7nOIfE1zsNrXQP2W40WWffgsNTgmHRHdcWu1f
oYuOxlWzpBtJi+VeOIpPg48ldr6kud/WeryNplrH4AmJJQueyGQexSoindoYIl1hlA8XAyHM02zr
JcX6O5in25ToJv4yQY16550qjGXh6iSOSGksBw/VapgCn2zGTktbQHHxO58UvVPnE9sTRg2D/7Xw
3PYLbWKRWs938JDM+dPogFyYobsexJA8u7kxQ2IW60U58jGQ/B0d7y/LUE3cae/mP3Nm9m2AyAig
qVNbpahl/g1cxiglt5/RMWXmRmnlTFltdl9KpZy7tI5zp6J4tarE/f7eIQWafM0DIJHotihKsySo
VzGr0qYnSH+k3yIfCZnJayxggHsTvTnIhF73l4q0b5RrHUF5BhHH/LuuLJ6gTPGUX2IAkVK1UAVf
X0PEhXdpgnzXT7/O52WQj/fpmaOoFzv4UoR38WAMJ95KK7t0q6+p3fTLR+20qc0og4Gr2ofMYh52
73UmWXJnqqX9aHc9h0hrvKgypcWgOmIczGZ+hzDtTvsllqZMyU6XCGbCtzzWY43Uk99ixQ8HFdeU
Tfv25sEtt2riT9ndGZmEzhhXd2zwlz0zEkHpWn18GX7TY1UWsAom/6AZyaZG91MKpkoz9zhSFfdq
KKihVtotnNPz9i6916ak15QBSL98CciSaVMDwyL19EEW1MiSsBvEpfEuNtrLyPJLrOh1txPuQwZn
5hdMWyNYlQiU3Gyn24Emhoy2WZhVpoZJlwJnasw54WJ2oc+DtD87zkhJREJmJOdesjGL8IIqye0Z
AhAyXy2NTzH/mWv+m6v2XBfy75uZ3UTcaP1WLsxh9/ostdRXtbXYnV709IxsiqerBiaTprbwe2mZ
kgMtrWN64DfzPTXwmqf/zbdSvq1qev6+MHPB6htKsjiMlU3+dCvYWYyOjTmj93il564OJwPsMVt6
9jxI03Xe3XoZ0bFA4PfbKGb3R4IUH2FKIIEdDLUxm/J+2AM/aAoqlPrTH56rL/mfjSnEBDBh3g9U
ZHjKviSngb8FnRdXUURgXQUZxYkzwLwXP2LilPFaFaEV0Bf2v/xHxwisZKOqdjK7dw8vx6Qp2Aqd
x9shpe1xydqNCm7a7D/zM0GZwwtO5O3zaYW5IZGW3bnZYysl6PrW9WyVfzcxLi6FcGe9ndtNx7ux
O/n0bhYcrF+OxlcwVKesMaQ2ZIZmky04mZTI0FpTkZ2HsqxFq+suTRZ2OE2ACF/2Q3F4wBXReqC+
ZOFzCkYGMpJIMaZEX3BmFu58W03cCSKVyungS6qTmpmTrVI58AFl6Sf5XlJ9nKVPsumIEpAqR6yQ
vFmz0hrPQyjC3qgZDpKZ9RdO2/7SfInGE2SJI/zB9j3Ry8Zo5scoC9UsjNLbUFrTwSGGfOjW0/ie
oR9jH3kZ85c5i9mHw7w8dGMKqD1FBSba+Z2/R98dSUyMdxvgP1LyCuxLbrKbyyvGi6S9++k3CLCE
2FURUzyIV/BJc5WaxVdeKT0rLXPal9tyPT6OLIdPzYLy5icBc/mi3G+mr2v7PL9Uaq7vjR3lSauo
WVQyCoQIif3fLbNa+ZDK/CLJUGks7o8zexBJTlMGlyR7ImU4Y6Vyi72tS/x4eAHpjNUdeCRQec1U
nHHP4r/IZFfzUdejBGDIWm6KLp+ACXDIHRdIRwH2FfTEPwqF1m5+mv1mKxZ7rE9Jsxp5dSPNUE9i
RraT1fc0Oz1sJgrGByF1mnEUjhXH/lzxpY9ZUdKglSlZj3aFjxVPzZrXYQCFr7jgkuupBXXrTtfS
ltuRHuYgKpI+3+b3CY3lAxKAGVlr9Z/qTbaAK8LuPjZpkysF1AUEtTYGfgc6KCRX1Dvwey//LTvR
xHkNvvLynyzFl93EDMfz0w/ff4ouLGSqUMbT5TOrApoAO1oSrvHJrFZknvfy+zIFEDnREgDCIWNT
affKwrYY60phcBpAl8Jt2c9nL79DU/G2vpI74w6XULLd65qVfvMKEr6Bp6aJ/gTEcqz1b8YeuaFo
+vRG0294ElgCrNPyDVTLdfkfU6VhgoOwDthmOYOf9GCKRW9jtStqYQwbqO3oafejqvkm68KZR8qU
SxpPFgYa5IAZINZ3MbEEL/tA+2hedGnuZApNMGs5fCDeMOX2GMAPBn0QkSrwEFD4w1DxKHcsnjUv
9PXzn8kJSHgXu+i63rSblPuKi+wVRSE/zdLlLdNf/wpTu7/3d5GqH46R8h9CD0MEHop9vEA2dAWU
ReEVX59X6is02sXq/tAnpN8kVjhs6Nz3dBuj8Prtj6JBJpXZb557XdXn18ZmXMJmbr1umpnZolsv
3kZ+yfdpcB8W8hq8yAfV0EVypj+3OMCIjuaU4VonpOhMxUiRU7LWN4TODuHE6z0wyYSg8Jc3IHvz
AFRX6apZCUGdGkwMXuPjYbRGhaTu7w0xJlKRnt6L2v06qTdYQ5jiWf76dPUQZh+bRIuSpVmZYmlM
CLYerBYdbBFGLGW+hzTnn89zNZmFU8kSP8tuCCPVk1/LKrf59qmXiosBqeeaPUxeC//qerGV1aCQ
3EG0ojHYpV8/MkO4RPv0LonWfBsR3sGjc+Hiv2Xv+YMgBss2XB4b3HD6MN9oQSaXnf70lK9tEG9j
V3KVXwqyfwqJ3vb3RH/vCusaWrFi7htdqf9iiUxoVe/sM9vGVvFla+fGqzyntLsxQJ7eutYBE8Wg
jdCWgzWjzeEnnvd6ASZl0IG7tIQ/0T8eCq5KSiMXb4pdvGHrlD3cCFSmeuq2/3pEZ7HDcnaUX3SF
Lt1XyQ9Q/ENGArVEYJzzLRTl2Cz6w+/3xKdF1WBEfrep/HTzPMzc6vAkcYy3g/QHe5s181VENuZ0
XZlfX9jFB9mje7qWJ8pnm2/1GWPArxH9eN3bD1pMPudkm/qQhCzehk9ZOTVs1I1oz2MW3uLDzNLM
xpxv5NUo0I9g9IzZdjbSA/wQJbxHY5rxU99Fs1TvPSpbDhqkbLER0SVGdusqNG5AVv8RePGdB9bl
jOJxKX8zmMfI5yQjOYBIeVLxwRwwVVjidryzZurQI6qlrgXDVvwhBL/9i/epMV3HPyq6MTrhmVUr
IxyzlBFStT556+Fk5Jp3mlf85s58W/ziHhgvZv6T+xOLTHZhHQe9XV5nCI4vX4sIPMb+LAqm0sXW
e0VfNT0Uu+jSEjXAwJQ10DeHGlQxrwNqSPDrvwyYZ2LwFBxA/MzC7c8x/f1waheCJ4WTMFoPkFYj
sSXv1FtvR0Qv62x56l6Cg1mmbPVTOjZQJxmsG8bJTb3HMQ+YXWl3DsUbeB2wEmz11Mu9xsRCwRxJ
aG6SZ8MXzZNDBVR5YKFLHEghagnzl4mh4QS0k1mGFKrgmNSS81NiAvpYs4WymKEv4xMuu8sochw/
tsArdxgTz1XQmDJg/cD9JygkNeQr0IYtBVNL1KtDtURAVhJjYyiQNU8rs58skcGdWbfOnOBICpQN
h020fyx4SFkNmFra33FU+amARvskPpfTiw/JCNA19ycr6CCymbKm3XlIl/B25wZF8Gp6bszmwp92
M4MzjXPVLa2aKaZwo6jkgsGY/c38t8VlsTtv5jAH1GPlGfPxHho1jCrfMmxmIaOeGHJFObnTdtpq
cuCywTVe+/NLMj7nilaU4B+QP8nAFQdz91m1Fn7Xhj9AuobdPj+r7tRmAwyeHhXVBXhMD192LOqX
3GC63rgaLAVRg0WxDeHZIc6JUY+SpcpWKPDSmg0Aw5zwZFWDgTL0JdTO0ZmOzp8doOXPKLQferbN
10+vRsoXQizf2yVOLtGK/z2DyNa8G0foK+hIhhL0woH92GnhdHugDN7NPsyNBFAZZcgJYDldPlHi
qNiwzNpU8RppV6WTQEIkem5/3MNl/RVRhFWmYDdrxm1CCVDfQ8ciUzF7d+TOsFvtxd3DeZqQEvrg
N0Fjf9appzjXv8SJeC2u6cTHKbFVzB3MGDLFlhvU80lfZu6JTtAatYNzEJ8F8wm5puhH0TGB9FsK
pxsiYe+5Hv7YTBD6ZDxc8ab9PQkm8NC2hPWSPIa9GfM/9dyzbc4Mxcm2dGQAtMxkMv4Yjmc97ZnT
26BVtmhVNi4CDuMrUzUfE6sLKLZ3EokWaCYZttB4B/S/C+HUQdNBdQNeQGUXznTRomNJwuw6xRO2
Srb1cWrKrvDL5SA9/l/CkLw/Oh7snyLnl6LLO0HUFQH5mPGQPKEdi3YoklG/cEZpECTQFHMbtBpU
W0a5qXko9X4AhV32yS1jeBQeQhGNusvWxpgxqrt/FFxyzwbJYxdMDqxXbBjN+XkWLuIWIycAWJCd
6ASQwIBgZ+w2s8PMScJm/SUrT9aLBTDIqIFco/2uDM3NmZP5OIp/nABGvah/tX2+RNtry8HUnTbG
gbMBjQWCciOm9KKx02tf0x2MRkDP4rZdcF6MJpZdthG4/bT7OLKwguM+EYDtlhjC9fe9PayhlE+U
bshYmIVVGxMP7aVsCkG1iu2NMuLXir6pHXVR/KAwA+suAok8OmHx3EUhpoDESviuPYXyZlxr6SWz
ss3clP4hMeI10e+QH+SMk8kFhHZ4dZx81S0ey+dqOEzd9NZ5DeszfP3DkhTUeFcSvVwOyym2ntqh
p90VPFSSnzN5RbCnZ3xBpuDKWAMUBBAapVhh8N6c7NAvrmyluUfuamyS7o0GHizWPAJ0OlTcGPN+
BkfjONZWgon6DoFWbA69LvY4BEZxlC1Qzp4m68cGd9IGwhZkx5EXb26M6DwpkL5L5U5hd8VpI/kv
77WfO+KYKjMcolO2mfQGEilLNJqpPtlITIYJZs5sCfiqP3xCyezkIHANusQCInQlf7L5mNmidPpF
e6BOs9mOVtgqYKCflAvAEnwWfJqBZNQ/am589rjK2IJanwnaEY4iZiZ0aBTgVwzJ4Se28FTuG1ce
v5E50MJi4nW7BGcD/1DloIcS6DtoYFgYEx/rl/00h3tO/PMi+3lY1JMoJb5OF6hM9Wb6VPZzQDtu
XuC87WwT29TzYbqNoIVAAfX3T+nMzS+2pku0nZnl8tqg1cqd27Vm0xiWwgIhL+SrhqyvO0r2IjWz
TTu1qx3M9Rq3c7rCRvU8TdzHcvorWWM9/Da4cqZmlWcehDstdcgqDdJ1UVjDn8wxSVGdnhNcUhns
d4fLpwgm8PFzlsAWzTKuI8pUqhdHuuS/Eho8dgbqNwLhtG0Lb39/3LlPKjhdQPrJyCabEIm9K59e
JniLxdnH7GTUms4Ear/+EVhYc2wRSDpyo9hkP8VSuk+DPsjCGXeP5uwgschGvQJaBDex4vM7BGoz
JWbuXXGiEQSlQOgpxnPPwFun9AWzxYmO6iOAGXAGo7yKfntsrXEjp0+zZ8EoP2hO+NIxFniTfxMv
5ly4U+XYJdqfcOLsUIQe5JC/lxusbPI2/2XhyiiUTpxnxRvfNJPCReT9PqPtQHo4Srf5P/WMyTe7
qrs4YF3prTM122t9nPv1VlE5bMye2l2fEnODKpf3UmIfm0BcLgU35UjCfYnjbvdGRw8NzFRlUBR8
WIPxYgba3GZGeXsXTipuzrvKI8BUZGDEno5gRYSNwBqABZ6RoPtsDaE1xGPVmJHOQODjxBdKr8Kz
glkdweZHl9G3YKwAjo2guSXCKIl5xGW3rsO84KM06/fbfMwMYtC+xoeU10DA4LFKFm8wpn02N8tt
8jkk8OVbhS37KMNrfpkhb01T9Dhm07rR3IkUS6ZSjxdcnRIkHBMGckFUml9DSKw5KZMEmrAXURdq
RiUH2vz3w3GzV5uNeK35GKlZEDtNe8DgPU5YzY30KHYoQTtKaHBYaGsIoQY2whrPZoLMMIg9bb5I
Gkc7bhMtg52Yk/JPQRiS6mlj9ujjSPfgpGIeDU/pd5zYw9rveOuJWSBGSQ2B+/kBwziAjshMMi4J
uDKTbRGKf9rtyRW1VL66V89AtEH8j7qoouH4x89nW00yOmpSGlBU+VvBLkK+3ElB0v2KGFixyEWr
PD/Ujf387KKPLUtH5iuQ4GoWgqvkLuntyddItoqDRRPpYvkv6bYadGG0o1YZqMTl7NBFq/Rzmj6w
85jMQKG3GlivaWTMUZuV4aNcl5XBX8+/bj41CR5SpdFrTyA+ZVzGH956mm7zelPQPTzNCJFZDZLq
c7bPcnda7fGz4kaNVtGwmyB9wADNzHvJGNQFre0UVxXdLX/AsSTjvvUVvA4Pm1/yPT5LagvxLx71
gwF6hXidJge4/P0XnneOQ6wIPiKYHNNcdA0Nw3PzXdQnaftYfN47iWEvxbqZ2J+G8Pqd9llLMu0X
EQiTn8nMeNWuJDjzt/ls4RAAtI3k6cyfC+21KWjFZYuhNfxtdW5kS8SNguyoWHQNuXbWA5tnuRaG
HSPFXkAjovN52PXE4nZJCIsbj3Uxn1gz6O10+f1arKiaCYJzWCB9msBkwNcxg1AvWbqv1UQBzwmU
13rgQ3zC13wVxVaLGescU0Z2OoNqlEafMknJHlvBySF+6Wlmlaijf+LE7G8JpejySSqF/iJn/Sfn
tPFYQgdQK+AVgAwh411DMX9RkNDl1m7kclxY15cH+Bt7Nx43kBwpBL90Wiv2kA15mdn8jA7wp0P3
iTkKsjMYf+VGlgzhlgeTe+xRXm4lvwrAddDQdba0LVygx8Nn9TjVJ0oIV34YzZn3qwXRP+DS1x2I
LzHXqj5xSADSGa1GJxsvW9LIXdAvNgzZzr35T/4g+sZ6epzJMSdcREwl2PDmwUMo34qj6ADSLLPd
vbTUFdFtGPA4Mz+/E7bJ5/ihGAbSk2NRrevrFyEyVcaQ+yJV/pXn62sBwTTr6By3FjdiPBe008dD
yg+IvytRB+7qn/hWrfLJ6BRm8BeTfspinNUoXvC9FM5X1jmme0icAqcAtYfLvUbxQ+mvUulobkFJ
S7nCW3qanccDuIGxyXRlWdIoMGLduV1io10WPl5oCk1o48geaIWgRJHIw9MRwJxYg/PiHG8dvE82
n+hjMzr6g20TJBguvNVfO96UMawyY5ctGrAQcC0LxAS18QTMYny5z0ILh0tk+In7CHmuuwAe1nos
aZAowNXd2+o8tOK8zOjNAjVyMh29VnzFUWCOR+kYv9BY8ctk1mRtZ0E2Rx/YUNPn5qVmvUxt6o7N
VODEm/4WvmS9/ilsbJPl25+xBgGsaP2/YX9rQU3oLRTkGh+n4CLbAico89hIBG4xizLG8/606V/0
Pvhe51Ctf1yNHbEneEmbU3F42g0CqjErlnGGjElILMyGQtCscnOOPH+wVX8U7yV45cTMpFeh9FjF
O+mC30y1iGHdo89ZdrGO1aJCzEblFu9IwHtstN9+16w5Gtj3q2DAesGxYvRv44FgnUEJpuQXoWJE
p0j/gNm8vBllzR8yAFbb8UsWyhJ3oRzrFcA45BdBxsUtxnqdwaQxfpFxDplfLHHfTrzEL53aqAD6
KKiGe7xqWr07cVxnP8OdVnFCYMF2rF6hAy5Tr7o14KncRl3datvGfeAVqXFH5Ns3btnSHH2fD5/T
7EwAArePUiiQl9py4lLhrB/LR7FliaoRQ1wzevfcqu9zWsKx9aa3zv89NJMjNOVDJeHXB8fJ/mKP
S3Ccnue+5nZe5kanqXn5bgDSMLTQ5hklcCoC219l3S8ePxQN3Hxmdfm89fmfdp44PIw/NAKWdHzt
i2sWwoouRZS/h8Hi5PDbTec9wqcXueqeworVnVkU7rS34mXW64msKwgSVoU/O6qoCK/lsf570+fQ
egAZ+jLvqgM/2MQeOO2KWmZF507tTiMzjFjFJzHlG82zXbhoMQCH6LhKrPnUatgplQv0hPCbMXFh
nLuQWDiDKWizH56niAI2N+XT42dY5ufoJCpmhre1ol0g1Wb7oWCLKVV3vOJPRIOLV6HxkkVRGylB
JE75NF9vvQvicyCsX7cImwBiwdrMjnNiCPBFnxWEOOf6DxrCF4Gt2JRnBnU+Raw3WfJNl9oAt0Ch
S7/tVrzkzMG4xnQ2k0JgJwFSyDZUwIItQpub0znejMIpndmAErj7ZS1X0GSHsfT/NIt5b/zvK6+V
+otn+adZfX9qn+ZgnWyrgJMF1AC4QmVDbehZut10AvYx88fttMoNXmt6Kqh/0/0IL5RO94vkwn+4
c79iS2te4yR7FcCoOA3QMDuFNOe5Azzhg6JUem5SWB8oPXs+Ufw3RZGMuJWkF/pODFSTQA1570tk
UGM6Qo/TgSchM6rf3n3t8ILajy23matplD+xMfMFwFVAIJQ3/5Xe1GDVvlmri9fYmKCLuTycmIyE
bJkt6wOb+AyPKHTh7ntgb9wrf01AKw7Q9rg23vzv6fVn9PvWyxyszuyB+fXLlLca75LN98DqhY5Y
SHeAHCrCAtoDiCY6V0z1C+N7tFf3pfX1B0sRVoM17uIPMBcY61PzOwkWCYV4vUntzFG3U9FSKMNX
ggtSin6+0A+F0fbGdJtnBq3McBEj9yUgrX2dCFgob5pFZMbrV/z3WmDJ712X7SNeKezKxgzwQtO7
388JOuJJZUCfEb633wN4gSW4ONc4jJZvztHX/nH9+hx7HzzubB4cS8/dZM1jNoH2PWHmdF77mV9x
K9iWZgxHdAcekHOK05wDbtMeuhMy2n23iIw/dCXbF0MeG4OHiD0k+pqfRc+S4hQi7S23qxW934EG
HKWW8T7wtqRDzJC+I+8xYu2sIGx7byab3eJzogEpOatZXIAah+mphbVjKKNTbIrPpgMLJCUm8d9I
AiY0K/qTmPRVBWQ2d3oGJGi7SNdsig2D/n+O5CCc/4t3LDe2U2j3GCX8fXZXDkO9FvYpnmcA8psx
S406xIIq2F/AJOSaGzZrA0YcjI8BsI5oHFJT8pqT5MGhHWc+XduSkcNjdM6KmCCdHwjmwEbwXkZ2
HazJBonaapRF5c6b7pHOn5A+sAdXZJ9UdXHT2SW7bIUjcnTHTi71Ul0ki9c+CWdObGQ42KoFJ5C0
fl9YCPxuBFVbDGFcl98PqiZ889+rZD38/322hy8dci57tI0J0juAN7AZssofh5kX/3KccUCyPCiB
+Bc4AkvvkJ8mHsgIe3F2z+0vh+VeQyP81cfK3Kc4WfB1AgfSEGNeHvKEhsoaMGM3C8HjIzCuzoyA
TBl0a9fQ9EtxM1lGqzfYpS0dZLsL2O60m+JIGxpd2pspB2qNM42DcgEx5Yj+5wwICfzReZXAiAL6
WlDSM+C5lV764DT1HKxeEXtFj6ONjzhdyKchfGzra/Fl0KxR/j1gezZjXEpEVq646c9P9h2fOpVC
QbvJICJzPA3F+cWHKZ3B+UC6iGxaGs37PyySwWCPVvLZOrFQpRMJo7HmQZgGkDHN4DSlKpk5QENm
asqLh/Hd4c0wS0agF4aGp1D0NHYrJNqb3B5PYPK+kADx7fwqJu9+jDPP4WK6UMH/JuMpac839PIh
2ToEwuDEtZtTOjoL+S2AhqyJAs9js0AKsxBppoVzvP9QJdvyvvit3uDs/RrSjt2ZDmiyfAHEfkzl
QEmpv1HFATn/dwoTDmmqW+zxtcPxEFxBIhAhEzMHNKP+AhE9kcVtH25MloNnqeev31NGTBfNSqOL
1FaphwTCGO7NihNl/9znHr/0zUFqZX8jrklHz9usQCm21L7OF+Avphaszxk9yTIHjma7zpbYWqdg
SDsOT45VEj1t9ZdqazEx5W3ja9QgOSgjuTU8A6/S1x7LDzjFPSu3QBHZzJjdNR6uwazksclmCdGl
0oaC6+cdqgQbaWRFVwqiaZVuegCzhdyA7J2D9NNBW9HpqjivM4gAYGoLjva16g0AHaXqA75bH26M
lf2ucKj0FNE4CkSvIr3Hna8RTgF1Y5ucjn7WKJx7lImZUzgAIumODfeCTOomOCM+X5wTJzkAf1E5
yYjb1i+QTZPOP7Mm5j+Uv7NxW82Qa1HlaGgY0C1a7016JvXgC7CNJQtPpHxjM84pumb+CWwmhFWh
9J2eev3jKCaps5Zkce6BlCNTcTFO5/rMJMlsjOCnXi5HCZlZI55wqRNrihjFYQMulgW3uW8oGJhJ
LwKMfIl1Nh7xKpdMBaFdauap9ajX/vz4mjlD6sZzXWvMpxL0qYUzvwNFOcsU3i+I6rkz0gRYxIxD
so1BoB4MIcb0gnLv7cTVBVSEgesCqTypwXilp6d8jPLYwnphql+Lmgl6JcdO+/CFxMzBPN/oExbA
BmJvgpEkYcy2c1ZX0x1co/0hqxz97VrdAbjbqs4OR0xqwMFzedo4paEWAfH0w8P5LJ42xWARCueP
mV+0MxDDCMKN0wvKK5uKMpIEKkjViOvnRtvqcL3YE+B9vpZKFVhx5FJutpSg/wWnhF9SV3Zfnlfi
Eq8iAIlotU5sJ8HMnJgi21t9fHI41Kca1R0d82zJbkjP+lyxj9CaPo4l43t5cJFFUM4LbrSF2aAM
1c7M8OE8Zz0pzDhg9yECZDQm8zFoOcz3EkLEne+pEYw+gFjifndsD6v5Ttio1rCKT6xJ6iCUEDve
yGJczTgJsOKNrhWeOzX8kJFHnjjLEuyTFiJTjYLKFTrupFERS2bbkOAE+cAWzAdDwGhmB05/4RdY
sPvFUk9OaOlSnH4/OvhSOwKVKHiA67mDL8idxhbWajAafolU8AqONPbOAQiyCCUIwCl16GdiPE3o
hMVnanK7o9v48OJO/NjvDw+EAWTS36yE3E6jx6I6rvcLdwjwa/grjsmR1oabfKu89FL7Ch3hKqbd
Gtk2lbBwYm4IIkqsN4cqSmOaU5xUpAdi121v525MCBHZRx9LFbHjTqE926Yr9WQ0O6a/gg6m/4qv
Fa3kOXtaZ8cOdk6MDtghIAA1nV3owE2zJ8sUn65xTfz28D3k5+elCyAJ0Zraw9/UFgLZpoG5gqKp
q+8GxwrU4vQ0JVwM8JVbr6BXwnIAUQUre9S4goAkrXUdyb/5paayaAmS06sze1gHIJDbEtT16mmP
/fjEyW3aJDavjn4Q+o7kEMnTQfTtrhslAvTjRw27fmf6tI4bLrk5c77kSbzYNP5NV8i4EDHPGQJs
Vuz/9Pu53S8gE5FEcYK92bkZY7l4H2RE6ZT6TVAD11Om0XtzPG+A1Cq+1GP6FshchJujI8Dd/wsB
sfy4bmpSqqW3aNF4wFUUkgMERDXSJSkJbQHnVsfRZU4cIdDY5fh4a26+ryyrQN5lx+7M42JSvwqn
4ocG8a8LiuOohgFf38+8iccasec+4OZIZbQuMigo54mFbhZUiaRY2GX0izTy457U2v9eYPzytrhl
/1nLxuNGYc+HhNixunqz2ZfG68TaM3m6yO4hV9IolpT01OOZX/IwYzwFon6a76M8g3tul61RhPA7
c27tKASRGQ6vIhtRlpPlYFmHmA67csdACo3qDk2r+bVGfg9i2+YkB5MoLJqhcCQGNNCNB67BkduU
WGIvNrOxvqjDbAtYOmUOBH/Hz4wYzpVxPwttX7gNu658FrkRnrqIwNdodamHYJsxKjLL3omwWuak
QbEgoPRGpwyP2LUM0uPchUjB0Zyv6OnlDGaBrKAF3F5LBTXZ5F4ayHupIZ9ZoPbYcelR1tw7U3hz
vNNzWphSMUP6s38KbTf3buRjsJNu59RCB6BX/2tcWVDkDsWmdOg9cit0lWlpky1iihKGWYWpaZc9
uAblKw38bF1iLO7APQPwo+AL+M85rFFJlA6VxkLCLfT/2xe2Ls2Jlg36UAhke77ClOmQA3ZS1rBg
mv5dAsvyY0A7a/LqLPFQb4FPc8jwTB9bkoPGSMGx2myP9LA2ha2fm5nbXkdZTeuTkkpKAkTegXqE
ehwJCERztc+2ok/KlPk+te7sUJ/mVnOD9F2XGD8+668xxtiw4bjJEpgo/uiJUyw/v1PUBN/jI+TX
I6nmhrHk9QR7A6ZdxXyNjRcgBoQgYBVxJP0ig2uPrIlNRNGYtwfb+SOf0tuXZrMyP/+4CXryI7xM
gD4STrNDceh/Jy+bC9SfalC6RFcIuOjZrFeZDwLBZt7sOVDZqAvg5hqGB2Vai25wLTo5z2NnTACH
Ud7tUkQsqPI+a8VCU1aiu5O2cyMOsj81YCY7dngftokDvLgmWw7HBe97z7l67lha4+av3pBdeLAo
YP1UYgwTB27/GheesfnmDf8EKODShS4EUJ9+/x9IA7sqGSm7WGMllO0U7UiEkKvqI0XOLaV8hwv3
OiT6y8hlIeoV5xI1rPmF3pR8mK7Z8v/xzxk/ggalMSuPAeb0S7TgoErjVHayrODB/BGlJAxEP4nO
uJmzLdhErjjEoBBQSc4yTtiVxh2AI6WhHAkYaLvWsMBdAtpv0Ic9RnXWz19FzkzHCXvU8D4fcbYR
GEhnkOvHzODLZN3p/6hdN387Sr8FkfjZEtyLp8fnqLpQdmeW73/McCwNN5tOP9JJ6Ys/6Ec4WLZv
D7xKAICCdwaPHVH3mT93HnA5JNNfO/Zs8Y9kZr3bHUoQrszPdJ68+SbZdlCWTYBgWL/wGB4S/c91
j0cN83auu48DIlb+V+E9i6ErkQiw0/p/ALnWX0UbE1PE8BBPUcUgReUA5fnG/Yx25OOiN2TS7SMM
w7Hc7HXetvuX0lwm/ubfP8reVeWmo2KD16LSNA4Io9kxnnZ04twaFYom/+/vwt60/D9iuKwNWSwc
jDT0RrbAvGE0+867PsJS58LsgKP+CfqhJw0T9P3lUTU66upxlGiUUkMJVfOkB36iE/X10fmgUyqA
Wr8UV6RhF+T99NocolR669t9wBb34ix/GvexOITNCwb/7fe29QnCIN3zlkLNfaAVyEGtwDDh/cF3
KC5lvbFpDR20dxCOPCnlYvx5sjfdUSpg0N8LKI1UPbQmfhhyY4ywWz+s4QDGZPb72DhQn2b6NaQF
8/hcFUviIARTk3x+ljlYGIVEZRbkdIVYHPRbZwba/xF2Hk2qo9m6/isdPT7EEUL2xj13IC8hvGdC
YBJhhBMCIX79fVbWpE9FRdWgOyr2zp1JSp9Z63XL6Y5yBKMAuyBfA0pCEDBXxyvPO5H0IiqAMz2s
pCWuLX74i2X/Cr5hnxZhsUJ8oKX6dAJTkq7XqIFDns7vJ3h6PM21rLqka6Hu6Sb7wZ2XwHWT8J9i
0VR825m3B7hsXACiQ8QTHjBglgRGx3Q82tlr8vkhyI/XNvn63Vu8mPACJdrP4Y1TOzmLOoB4Oaa5
ky78U6R4aK0immrMmuwIwmjabe4lHyydbcKFAgc98rk0ZuHw5+TF/dmi23LXJEDIfipJPNzxZe3R
ZNEN4Zze0XabppNRRQ4OGUaymiNW7pXi+QLCA8bDfkvWDHHnRnTXLiOSEck5/Z8zYsY+HBIT02ip
bXebOn635kus9iQa8WnYr3m4mxqdVccbZF7iz2Zp15/s92SrnmLd4RZFT9FN3AHhYeSGnNxGCiRA
fJRzh7nrlR7n8tnZI5RxJrwA10c0wfb1u9Fkj1CLgAA4fFQ2OVF01PfujvTZl4Dq8erXB09B7Wjj
PrhWcktZBE13nVxprrrs4ix4tHkO2ADCKGFN9tNF4Ywm0VTrzOc3p9eLg5sz3Q3qaNRNtyyD5MIV
/CJhCYcizt7Kn4tBmUkhR2e52RAigIEf468HmIz2ts1g0bAMOgw2fThzzrTdYGf39f5gVwbHaQvg
DPgiAHHCIkvCDLoz0wMJjnVOPdNZ6gFTe97px2N6QoKol++rhaeUWC/ANh2lx6Fj+A2UIRyeDVaK
nA9gDywXTLVAhX1yIL1sxNYQORALSlZ+xlWYu7uLM+8F41PvSxKJGVGX8AN1TKikQgGHvty56RhJ
EbeQBA3z8Zt8GHN0Su+e7h3CMzIFjcgvGVtMrVFFFQwWiD4UR9iGinMNjP0QVeQTOO1d5KKJK0Fo
kUQnKcEEteCun05LQuvuhJ0hE3AbHmBbhoTnOJKNeOlRdRDVr9JqXqFUuDsCBLS8O5DnKUAwnR0N
wyWWEW7UJ6wHajckqFuEeFShSRTRg5Jfyv9C+BGSiFnJe8UBeQEy67pRy/E4e0dMlW05O/4S9Qld
WLtwJjDb9EU1gzIhAvkMRnxduQ+gwWNg2e2G49XP7pqPwhoenMJoBG7LQvIGIzaqKElz5ATUjolI
Z/rSQrUGNF/4+lZNaFloWM5ZA1LiGF4AMT8RIScnjwyP9j1Qf4Ixenunj+xrIC7kN/OF+37K9nfT
GbdwoPurFO0aWh85nq5gWLN+nyDbjuEViARQxeL0nDC1J+1GYCDIUljcyP36n4UcE6Mu81AJhuHf
6z77kHPv6qK9ePAgF7mj9NgmWAZIa/pQmePF4Fu77O4u42+IiDa6cgdP1i03pQ3na+Vp98ObO47D
GSoYz3eTPfJP1xwxzmafdEuf2iJOU6l/nogyF1xCAMMBj75wENJYjhvtsj1rxuHuekR8wgR5M78a
GSO+0pud3eHBo0gqiapeMK9t8HIHnCJykY5erAG5nApXa99pt5r+6JDUm9oZcZ+uBNq3vVHSlWvL
Xq4L7mRUJwCFB+Kt6Q4QTKpQObeYOusYv/kRd7T/xXDBmgLLMEgiMbtnd8vDhm5/UzLN/EkUaV3p
zDg3GWwdPhpO2OWXZmG56+56nXCn73cc7FNed7hstylbXs5oxFgxxsmDcQXtaIJ8hp3IcqRdA9I/
ARz/Ur5RdGcwa/tFKnCbOiUadDo2NmxGo5KhUXHMS2QDeFyPMDFWLYIykpZrl3AO3Bnwzi/nNqNW
Htw7ZWc1M2ZktAArWsG66dJ0p+56xA186M7CN2v6p39nK37dhP4MtL3N0iAfmwePi9CZHd2aNUjB
681m2z7ZZJw+znZmOQkVvOJN4Lqr2WDHyHpnELmJXLZyzG7p6kzRNnS/Q7l1qWydxXo9AZhr9Tl0
mN7U4emH+90zqoiKcb15T9Tu48B05kQ3rHlwux2MckzxJHchO2s3zeNpewC6AeaJWozTUm6wmjwl
JeFMhVbokDqO2YpFxLpIjvNJ98HZ//JYbarn7j1iuIAbmXCARc2ZEuNERhSpyPJIf98lomW835QY
g8E70AalnNTyi3FYrBOOini3qxzPny38RPSQF6cdsYAnVAI67Fuy89oKKfzfgBCUrZj4m1wJ95RU
IKSeAIY+AbhDUxqzQ4KaISzReba4whFO3X9PNERA6YSSk9kwLIRLW5aYya87uDIB4R1DwmBLeQJy
zlGAot/YvveNpZHhFHWgMUUkQBDt4N5yzd5xfQTbkOzjnGBrLSDkuAOJCwBJs9wI37TNB6rgQ/RB
0vCKrnPTO1KdE27uQfgQ6Xrot7Z679tTh032OwZ4jYTpMyQ1J/BpSI0zwLGYqGnuZ0FrkQE1g+Ce
kKO+ZiIZNRhTSnfOrqTPA8WkEyVBkGkSxHc+9iSn05Q2BcklVHI1RK1ITeg/0xOqdXZF7UzNnlHT
VO9gt4DOA73/mMHXtVv+FXiX8QJtBV9ReETcmicU0jzxbKjAPvHLb0+ASAVQrFNx5APisclIh+GC
jzggaKZJnMSQHUPuUPALBA83yWMokLW2fGOWhzQXpMwN9T650aksOHBKoh2pJhIwsA6WPO/TPWSM
gxLG0eDkYfpIUIc5l4uoFnR0tncg0g7yf7QyhFJzxIBSAU802LEn4p81KpTHhjubONK3T0fPho8A
D9ja8JmMWWdJMFajGjRHb48syHYZf+caWp/RNXeJ61SGJnYCnHJ8S3yLmftEugBx1EVK7iNvhcBf
N8IjfxsCcfVaA2RdLfilE59pRtHNmxEFPJobrnpczyRlNDFloXcnZZBOBRYeeEvrUGaMmGtgEt89
/0oEFcr4nfkrX/iAYH7Cxic5gYdDOeIZ/BDB1b4Sh0mTrkNgblCSwiq+fyC9T+fprWyTcwZc/iVw
Ao3JoNpAiN81+RWoh5pBxsEkqOPVdBUudj2u+GA0aD9UchrHUOm2fB3WOdxmcQF6nSKp6jDJ0Psi
LYGwclojU3gdF2/d7kPcKtjpY5wPv3uR6PBdMfQjDYkkRqoCxNf7tNfEpOQxi6TZ+/ZZKK/24UMG
g1MT5tWI3sz74LhZuc3FnXXWqSDDlPaqm5tps+Gcm2QClm9k4FTEUySFVUpAfEYzqy+uocSASjR0
QSQoGpMOe8uFLY5K1oDNkG3YAVrkh38nTkBSbW1net48CGpXyaJCToO8SUYVM1AneFD1EUsriBNi
4cr2ysUhtIbZMbiGyuxB2AWzF9h+I4U4i07Wu/4IY3GnGGStp3Di7ggy9tKDAwAl00aUvwh8OIkm
3BSU8gpKx8/6hCjkNnqLF+6wtEywNBRc/Lts9Nx8KjKiwwfBB7cIDh8ZVnluG8fgRTwEo5UKrKl7
Pdtf74GFpaJj/xiBtCv3JasEdY0C2Zb1OcmXVKYgY5F8yryjzZBytQ9yG0fPEbcUt8e5Az7AUQx3
3UGwir6FU52DjcRL1Mr01KxwNcid1a6CSAssanwocSavIByQCRWs6Snn9nF7agth8IzfwyeQMVTa
ZNX+dGqHJDwIQjV6dy6BDTTQIFi8CB6ognTk9gV1M7BphPYd1Au2CBrmCGzw9Sf1LOdXelOaSK/N
63QM4qaCbIfTbypaCANci2aR/3RFAjF6c83pxJCLIGjVplsL6jmsorNme/ACJVLsSCVOpkTIB+nB
FcWwabTV1AucXetXIWFCKXmaaQHcF5+JZEMK0IFjpMymtXwEF2TGN8/YlB07ZlsOOaWRlWjRef4a
Z4ACnKZZaNgo993r3u6UU4hmQHj83FCyj21jiWZExPW8a4o4daSVlND4FuP7MPePXrv08n7NDQns
DO/GjKqE5DDviFjhs/zQ+d/cR+/dfYzRYyhpwkNPqg2iBzu+d9Bp0y0jbnuL0icPDZL62emrIX+J
5Apu+KeaXTulRgP6jHTviOVvLEH3j1CxggbpqlD/KZfJUBeRylJbKsTsGx17QV3i3EGt7USnjT51
G0tlC1wLEPeyw0/l4QNDwaloyHhlhcSoCJEHnPHlDD9E0U+pC2z8QmWC8N/LaRywFrKIQXa4I3EP
UeWtG53iF5BodXJiFVx8wgVidMDpAjMeAnW5BeuIgx+7k7q97oXglrtCoNpqdERKgIBk/YptDuBv
mLetXWtYkywjIPRpmY3AX+k3adRaycRe4ALG2GOGoNtmvF+//RbIm+ohmKRGBcqNblyH0atdTLSo
HGj4fQ5TFEZ4IlDIeJimmjgRuUgyGRCxuYcMBmQhmN7JpFYilwg4C/sC7+8yVUlFo+oi36D3CwJu
7olQjVQdFCRHAOdd4ZXBDSD73LsPTmbQ2JchlJj/nRptWEM0U3Kpl1DyekwuYcJgiv4JVxETetzP
9BW/lzY1HxanFsl6xJWTL+58ADGB4T1SKtrcL9yEhHtQqUH4DxjcQjYwJSFNbbPHydxGbsXqDrkE
H207VZZat4qKCRVxiQSWS7/DejIXKuIjAS/uyftLm5+VLpYpEoumTY6PNpL1IyzZU+4MjeNNQXua
9Qlf9jlWUzYgiO6dUoOYaIQV7gQpXayNoIlQH7glIQwLPgUIMIDqwAr4d+BU6giZskEnd0tXzhEv
DCadP/gxZLvj0k1QLQKpPxYayiLuBrpphs+hVMEwK1qVGZkA1KfdKnyEViwyOHuf/nAzez+zKmVG
D5AacB0o6iO+g8Upo1WqstoB3BjxQLNC/iCzG4C9W77VrnnDTdb/LUaB25bf55baA5hDtm509tro
oumxVuy6+8+Lp7QaHpZlKLD8eXQPuVfLoZlc4tP0GxoxM6/gS1oIpsAm6SSQsICOAcXy6ov1ieQc
PM1UqLQDQMWAwxE/FC7oTMUvnPnZ27094AqqJDEKvRxeEYKZC7wSKw0w7dZ/poc1kRScLvn6FWD/
I1mLSOzldyCECx4gznKzU2G0A9Ob1Ih2uaSmgDw/VFH0SsMWJrlv14gv3BAztF3bKv4sKQ2IVX6H
L7BF8efQVdOaHLclIcXI5t60nhYPp+heE7moRmQb8SiEnDZGjR+sUrajbl8ByULuGayxj92aX5LX
uy07aEo2fHYkLGANpYFAs5iucbvAO12Tx+7Sbyb20hqdx5hHPZZEs3NfVpEIUnCdIPGhsct6BIIm
tz5kwYU1QW0D1Ih4Jcgj/mg1b4lon4PL7qicHTR3Aw2b8uvEZ7g7n/D9YWWL1+8G21bNLrT6Hwef
FDqVE+Mv+swl/eCugmXmeT9H5/lzxC0fgiEBGt4ALxoIyooMIaHOybFr7v5gv4pERUucQd0Z0WdZ
0fQ0OhrTjnKua9KsxRAHUN5X2gk5feNH3OAR4FVB1JB+9m9yqbY09DsuRm/6DgDwEGsc7oHB/Z7k
6LD9AwfFOWBCVAzLiR9Hqi9aMsTD9D8h1ef+QZgJhG7NHSlXT9EFJT1zr1B5HQZqm2GxDHHpHQoE
1CSDIyDli+9DqApqBKmxmTuZPEZrgwIOLPQ6+4a2+41qdKHOzAheO/QYdEv35AEyLpGdpJuGZ+Rc
h46OnuwWT048UB3JEf0nQgHoBw+uOTgDBYSrscl1wHOjoq8GgnSIoqB7F6Ev9QEVBBlrYFXWBpHC
259cerxr9ruwJQJrNPu3dhGIc29BLlEMdtSmmGFbvSi6c3qI2wZVC262tDW8+8K/S2x+RC4hR7UF
kv0Fev7D49QEiWfBAmFkG5Sv8W1aUANeJ3zmUC5iUY1jGfMVZ/8Obn4GC0BB0t/iyUfVzlAQjn2R
dt78/R3bLC441gUJ9Zgar9gMrgBV5gduX2kf/BMVP1nEoekAdPJBYA1qDmp0E7hgcZpmnKRHCFRt
KV6uyWXMRDcupU+Pp0Q/9WwT8MkTgxKNPogxHl4++wxENY1Lob2KYEzkRx/o2rCYTRQq5pJBTs6N
p4eodC4fFV7aEs6RPumSpReqG5RV+C+D65LcDn7XVfuxw4qkjDXLaXC+PKV9EAklX7j+DqwesvB7
W4Vmu/oWFeEleF/97gNnWSNBhFyY8xWmDKaVYQK6IVPB9Mv6QShjIy9tr6zQZOwQRhDTM8gEJi/S
iLFiXzjqquCpAg88vYLzTwaQqW0ynDh6gTDBMi+xX6VYGkV7x3VsfuPKEwhQHxAzT0Kg4VWMA7gJ
Yf92h9lEMh1iIr3wyZvdg3ckE1OEjCR1de8wUfnFO6dcEBvdRzsUc6wnBMnEx04WNtk/NUq1mkPz
4bHsVerIKzZmi9BjDLE0ZFPbrUEtxwbXI9RpzFATFPLPFAcAlP6hJ7MBGz+gXZy5l77FOIx8DzLJ
8cZWYJxHoG2tF8og/AHnuMHPfgVvxvHEfGxidFlZsdVfkYNBbBrRxjahEuHFrxAbYnXkgrN9Yivi
FrTf+IPNKoaynGK0mV9iuo+08oq9uTRUPvGro2++G3tIehqpCc2NbF8ZB2SRd0uYCSfxkTj6bHJz
Cd93P5trz4p/fRTEQpLgQygJgS2EtYxtYmOw38zUBeoYPxuXexHrYd4dfD7+4xgaY8ITNu/2dSOX
rmwJjujDkr0MmNrsEuO34rvxfy8Uym3+C0pW3d74Xs3hfYP2wV3DOUnnRwtMkj28idQ/374NtCHg
oaohQzEJGDmILi7rnErnB6He4I+haiifGMXcocqz0wEWNy4BGWPBMCbwSuABWiiAWHypFPMrZ3sE
d1S2+ZqRr+Q0rzDkoGQbnCAqIchBeKkS1vQJQ3Yk0lgQm3pwaMHWyBm0Qla3lXQEcvGpG/ANoNeh
xNK3LQfbSk1hApSJ2LDPib5Gl+y9Zhz17FmK0h42CCBXZpyQqgrUB/IOEXbgOva7kEMzckJ5FCib
Byemb9BycJBgnYaCYGR2dOvVESlPmFMIePlSCKgzBMwqz8yYvBK7d4/f6bsvwaQACfRfHPbMbioC
rZtBuK0VgI03v4GUhUXw3VI6kJjh/RKycLq/Wb4MvuGKmd5B1OgWgdY/HGcSZ5mTWb+kS+ndALhW
PRktcfTQQG4aHDnkKXmEbfpNUjUV2CVEolRedOEWMb0qbxSzbFguDxiuxQ79ZXjqrwyVW3rlP4HG
/2C5aGY43I8bBGmO5DHIOhog+isYwRaRe0MGqZbw//xkI9BgEluLFxMDNKgf3hZV1GXHvCHQqxVT
quo12d+sgxJNDx6R7prBkn65KFGVyfACJn4Fb4J2RfSjL2B+lW4+r4dAx6yeA0VrHX64eHN3Qg1L
a9bNYAURgJE6MBHBLOTQjlNd4LeuEkPH0u5zMIu4ucEL4SdGTxRlZ5vZfBgdYMK3ZvcTIfwMa7hI
poiOHnNEDSL5gwA0FULjqa9ZmMgYmCscsjbvVFoLxQGj410DkrKtkblLtwzUqA0rRmTlcx1WZb/Q
Wt4zozNG10RlujYHJYrWo7ta9MEGyY2w0yNFgmyW+hMReFeFqryntocjFuU1Zc+OV7i+M3tgX7F4
yrBKr0M7ydyBDgpO0+99p/A14OX8UjESC3d6WYM3spauXFqgha0+Tc+pc8WMCyoL70nTKaWgdPu3
EcHv3Hw1RJzIra7ufqokovWkrkmsdsuFLcIfw18iphkc94wQJREeGM659d9rSur2J3zwz16uxSqE
UUYHy8KsE+BO1JprppBRuIt7BEsjmi4cW3dv39W2d16oOZAXmnkT8PPBG7ULPW9NVAVz/GJuFga3
z5rAP3BRK3gwzGWwsiQokVLOMKy+yA6NgSpjcLBs8M/ABFC0Y5xyf7QRBj5oDcm+qVJ6IyN4pATg
4BMedFegqcTAoZ86ewNIxZR5QQPKzCHVu/9FVcV1F+4mddyk2ygAK1A5dMkQz0p0j9Pct6dfuJ7x
b5FEtLw9b2xhslGQHBzCaNkGmTggYHj4p+yJNelO2GSQrLqrHgCI2lkBOyzsyZOWUiD+GokBzgIN
pTwdGdIqoFPwDwRf9KbPROAOFe5I9wkGY54ZgMxn+cAE/UO/2gxoMM9P5MTtqZFU08rdWyQviWO4
js9eY9wI7mfqIx4dsyPosWjePlOKeY428d0BBOM8ARt6javes59HjxFcKWG/OcFe46yPgr0jRdgt
+lCbtD+LZ7tq/x5PsNBhE7+ws5bfMxvhCG8fD0CzfHWz/9gcOggMSn4BjjujzR2Bzp6amoVqh3JS
tQaqDepw4XaTySGYJtyMKE+SYTqX+Re5/oUYGkEapDK9On0aJ94tqq+gidSJOBLOekKCEsZd4i3j
uEpOgJtaiLcOfXQedvvPBbdJz5y0lo+tOtYHTXFSYAWrOCkFW4A5oRJnxiDkKxuUapA1KVIc5PDw
+Qs0Kuxkuat4aVQIaGNDkQGIvb3aWMN6c0AvifiHCJTWAjzLPSFmf7OtCIg5MZSd9YS7P8UUnF7X
KbMBGVFcQuatMhxFhbO3R9rgzLnmJrNjiifrsD6PkRe9xo++zZb4YEt/7eoRRnYiKiRWJpGJkIyp
2ubULOGAGuuE1TPBRYSCstgDmgCMyYGy+oEGKbcl46lhi/i8Cno/ECJuOZSSczP8hcGpydm4FcHL
TAMD07AmDIkYIB/1W3sVshA8NNb28rcDq30CsbNT1JkJ4zy4AJyFxtEf5t3r9Ahusqf9RgBHIc5Q
h1gJH9w1zs6KLKdmr0ML8pa4zZFXdSzqO8mQYEdOC2Qt0J9mj0GljJUyeAEpc23fXVyNdEYDmevH
aE6wHPzoAEUF054ybw0HrCF9qxh3wrbmBKbDYGzr1iSSw3YYfKX3NEa3XmPe8MsZofRpAWAC3eIR
J5IdAcsD3yQ1AhYGxHq84mZPsGkpNXRcaSC5rLkJphRIUZSfLPYlxDE9uUjilXBHurE3u87IcxGf
XEWiBMOYkXxVScZYG/w+PpY3OBs6CfrNMpBz840+j7sdskwb6LaTDYXJAdcIKjRntXdN1lWAEJY7
insKzsjeFkCfpFM822IZFW6mibKP8BL42hdFJdkvTJciYwmOhvLmM71xTn8XX+FG2VuuOlE53TNP
VZleyAFA3olM1diB6ia44UTjoKPXoEO79d5sIWa0IOewfIM65neCzSmSHfvraWFmBA4/2kSBjcHm
KcBECiJXCqWDHF7ejjIA27doDFk8kA3cZFoyvWGIkzFWVjIHTUT0QDgLdSNAqgB0FslbGUIA6Oea
g/5CFBcxAjsBngTUeHR+JKKoSgmz+yFloY9OD04RSvQY7E5s4RP4SdPtg5wTr2WjsR9nTr/gfKfP
2v1BXiGS9mh3CMjiJwoLdVkj7Uhp7bgtjfYIyAt4J9jTiGNd3N/wp1HIMJ7xEE/JRRaea5o+VM/U
yalwcGY3kk+4k5WF166ZFHsbTxC+YaBsQvwfeHFHkxzlJ4ymvEgRt9xmdjyR9pZZEvCPXEC11z8E
ePxxZ3Dc6xiMcfESzu9gRq3ZsDsmpvQOINCyLPHiB1qg75F2OJJBz+j0nG5ZVmNO2GDwy0nCcs2l
cP+xCYDrbCUSREUaKvBQNRfwdSf6FsidDgdCqiegZt6bXRRedrm/ByigNjjxm+0tdwCMz6seXJyC
Leteom9Quax5gEzkRphO0TnTGglazlkJkyMFILgEu1R3aqZoc7eVBYU/EUQsFOoyQjQ7zHvhnkKU
uCK3fy8OxA/1ivMlBOXYg/ZL5GsPoXewmVtHxYgEhS6aczv8qUL0vPSIWWz0wOKEUNyfWJKEIDVy
L8cyeu5XcZOIvyU9BpPeHRytaI7dHuL5vrFb7VggYxQl4WTPyE66ipD60Sr5lvQhTiOAXNKgbSdf
SD06XjWouBlfsaw2HPcoM7hCA33+WhP3yLiDFoT6joAWT6jMBb5LKsQ3l8sLyEqFOf116AqVg2uE
5pzvWEFJ7ewIiS2r7OxxNL0ZeoNKpDWXjQ0M7nM180tDS92Hr5EYMT4yzY34JFR9NmptYdBvHnmM
3EpPvlOJT+7StfZ6wPxvqTtoOYPz7kEsXfJHy2acOa24vJBoMsOEKS6YwyIuoi0P/BpO3x66Ed74
acjdd3f0oRoD2E/RvEwy0Is3xwsDy91ZY3gYMZZmfnQkub7MKBA47RGfOPV6/EERCRZAA+ww00Nj
7ApqR1x0QGw6lRz24WB/90CSecIsXM66PdZDDohWX+kqIfOW5uchxBWZP9yJl98rSXRxcOgw4qJv
rzEydM+9CS8fxxMLlswDan2Y0fAxtecWaYfBlC9P3oBRxRQ/DA5SJC6Uo8jFR09/g/UfwMuGFvhV
31OhcnDETO1BSMUGo2px4Yt4wsxOqLjhmZ4jBP4r7DF3zKPA4jo4p4sTSqxXuiCYfl76WMT6GQ+k
L2UcfDm41C7BXMu3fpICJoMcrIT5GYJ+MRYEy9kvDt/AtYJ9ES2LupTX3gSmJUMeJZC43MqgueX4
MLA5CsbE4EAvF2SJUu0a9ZmmgiFA77TCN+kRUzO8khNXOXNaL/+2p+fG7wTWhyRtfVqLLkw0pR9Y
u9Xwxb065e7YTPokG9J6X8bm3kTti1+Ya1Whs8MiDDds6fDBpIt3xdP/ZEdT67ClDzGotrvRGOQk
rQWumEBB12r0GKvq/AiE86AEWWBU8antgW5kN682L9pDSDQ5b73dh557p7g2z7M7HWEyYHQgmUKc
zg255XC0m33gc+YeMROicKY0/vnwwWxWdkz0Qoby3LxIVoAncZX9dAKPwr1PiZ0c6Tce/g7Gb34e
CytYRyYaGo4iJtqQc80lUY+QDNCLRC65Y6D7qyHKWK7O3RVZlygZBQ2VgYqELaTVkJlv/DNUpOC3
iDLymMMPLEHjdv/w6UBB6XUJl3CpXVak9JY0t0KCy8MCSHlzzXAmy2o4826eIK4ZndYLHBX0z7Uo
Vri8bwH/2mA4cA4Pz14HMcj5wx3DvG8iiRAuEey69rDF+Aci8NiQoLA7lr2AmgeJtao8rgyVWXZu
va+pBX9bY5VSQE+sOSoMvxHtABD50M7uDexe8Dr4zk9GECF/mD18MaawyH50RJcYKtPfYdW6pwye
7WZP7nxeIVU1ycmIB7hBLt2se4rBOsSWwM+xE9B8Mym6CigL7Qh90tsbMJab54HhGoLCM5IXHCkj
kh4ogbhQeQ7Qfyh4KUEsv9je2kp4hp1rpNyBQtaRhDOykC0S6YRf7TC2RzLWBjvNolzf+q3JVf49
nJqMXDqdOIy5fhjoXFD4Hvy1vW+wpkVvUnoVo8xSjfLoxHwz23tGwu8xr9zjBhjmw64EsyE3A1GV
4az3VOQIaxmTBJTl8Lx+x3tGvEoOZsQPjXFTugbOatheDENSNjJQNWSOEYMZhS2Wck71GDVHY6n4
S8FYBkSc4LyVj3yeFkwzZejGdXNixpgi8/wIojlwv6x8uG2OPAO1MR9xLV1JHr5cOQrR5HTzcHKL
EQDakbVE4IDRg5Hc3nlDT0bWiMlNgkO2rS71FwYWgzGPrzXT5NerJY/JRif07T1NJ9twIxTbBhHa
TN+canuNtMrpZ8snyGZ3mi38tVCnabF9MIrwwZCfy7TSiY1wVj86pAK5A9Dwqy5aFpLZmPJEsW98
mbaq4xYkPKB/CCk+m/Q96Jj5ThQVMa6+UStuNQOEvmm2NkfP5NnWq4HQJUtXm5XL+5BT/bxFV6Ti
wgQmvaB0hxWFwlqNMGfSruWsFpVamgoUFaqPaoDyc2otjckVLhm8gPy3gqdk9g8QMS+iqNwDPu1j
UFr+A+pV8XAhkw5iIwmdF3n8omGCOsZoeMTuSMZsUG/1jjoGrt+t+sDTZqRMJXSVqLXgk8BnGj2F
IhFV7zzfq1t4Kzmh99djetOdRmouzD6bJmzODQYLS117GKI2Izr0mZJcdSP8ek+kRtV/YASdWFxT
M518ooqBkLGB2A10u2U6puJe6e+PfdhJXj4mTV/xzAEzF7hOr4CObwosoA9+WCN+T6zZA6hAMBfw
QOll7hEtp5U+ttaooAWijxFKBEMopfQ5LJ1ZTRe41buSAl0R71VhPWiGfCkGECT3+JvvUxPHWnIB
mB0hpcCEDIr8SyghTz73jKi1Jo/gGZym+rIV6onYVFWyeHD34d69JkRBaLMasR7apV9p1mqzmvHG
0LNjoBLyLQvkOR0wssPYs2J5lciCk/PGjsiQSZm1OyLTD/fFKXwyj1lIcq3z3T1REwVP3zjI+Gd9
K5q0okO1XVHEgAji4qPKjSY6CEDw6n1+BMTAukARsBfxDNQl12FzINExH/914JiWg7nRO3dXnQtp
coGMSmuhWyyDS/u8OW40TNjio8ojNaAM/W3zTxR8Z4E4wci5HGRqIsc5zTIQE6U+IfLrB5lj4SWS
+hC31ZEAjmqmLy5tLLftknBwSo0lvMAD2vE0hWQB1yHwL0azELxmGIs5mOCKwWQa6CgK8D709xoj
0YjfDVSAuXxeUgaO756MOrrHChUTrVrais34yN0gqr0p5zbvauUXAYMfuQfRGg4eJBLQtRcd0m9Q
BbQETSVcltB07oImGDpnmZgxFWdGzA9UAVLCiHohkF+Uk3h+JCarN8VXKQ43tY1p/URhAgEGAsYJ
RYP+ctF+3pxOzmAmtMbCDB6lsZHDivOTNBXmrUqxdQEqhYfjUbdQ16HnrDwWNXI0Sh6Z0fBOD+MD
wXEjs6cMTkgrJDTptmlxHJAdJASEhL680bfMTxGOXKFc+29/W0RlJC5ryYECI8eZLIA1ENXIwsdE
5COysLjG9MO6oYjgQ0vMulxTN0KkjqNqdicv8rJVGVisBU9QAWf75NNo7viHuQvkXCLukEHQDAdA
dcca4jfcCU8IkM4QY39/o+vl0nfhCwSgwIKMV5nNiTmXP20mJ+o1ltRE1EScn0MBXmnICPQpJhhQ
Q4hI2oQ7AUCNHRYl7O/8GCYwSRfwiL4Nh4yWJzZjJPQiQ8Mu1ySogOYeC1kH+3OK5gxg+hDpdPRH
YGUjLOEMUS7ZuxeSnXf4HEPoW5KyJINpMbc4t7UFoSqb8bJ5kKOCmpygIzCRysG/EV87rNli8Ojn
Q0LaVluduLkuFiR+56x7pko88S7PyMTgr2u6XLwTqAXtGFV3HRnU0sbw9EPUEa8brKOE5sQaAoqk
BhZn9PLCmSKKPGV2YAs0vJIh3MQhEHc2ojAMbmnWz7tV/JLD9sU1uef1UaKhXhfoSkkgVljC76Dk
PuMT48BFXI1NhFGXcCMxw91JGKFMn6BtxBOa/9w71+UNfK+FFhxD0N3d/ftf//3//u/283+yn1v/
ltfZ7fqv6+vSvx2v5fN//q22/v2v+x9/HO/+59+W2VT0pmE1VUOzLMXiv/n77Xp4vGZ8dfO/Ws9T
3syU1il9NDvfT+n3Lke2b0FUXahzPB1vSeMVNg7nKM+xy6xi0xxc77SEme23Dlpk5PQSGd2ipbUJ
RHpag/wT/v1HbP7FR1QVw9ZV21Y1TdH1//0Rm2XjWlUP/ZQyQvJ5tLzX6SdfEXn+LhNTBzP9AsYq
j2D1SDKmSGjg+LfX9B8+gzyGPz0mVTENTWlapqpY2p8e0+32vp/P9e2UKs+hUTTD1XXl1+87owYA
w5kVlX/LqEG6fKuQwRz3oPywoL7vnabszgXL09r//Qcy//Lz2FbLtDTdVg15Zv/x2vSLXdwf+S1P
3+TZXzvWJ6wuSxS9p398+or9Dz9K+98/yrJOz9vZPAN1DdTJ60fbPzfKxlhSOT9/8od/WdqzJ/97
/dyW0LcsWu7Tn/rnwYnzo28YVFKS0Y8Mf/kaalNlr49vs2KuTt8MImEawmJ854hlPiuICYMLYOk2
8j1gfIhx5jSZFfz1x/nInxK6z7drLN+Dz0QZk4g6JXJgxOVdj5rT7/oBb1tOVhtjY81QOZvjYl5t
6mE2M8cg/dnis0bFMhS1yQ9ElbHRZqvNZSRCcjZ8vXkPXqN600LTBe/Krl8gqlU2/NXfvznV+ofn
+eflrHwajXfjg/kSgMOvX5uV1imKQ6A/MDVP7+/azR7m9HXb20/DtZ8M+/pqJMXarlV83VuW3Fff
tFGd4tVlcGQmxaH2X/cG0Jam9vFB91Fu/v0H/sv3bxmmYpt2S7e1P73/5+dplMfj6ZRe8uSrXv03
eiuEi4fKy56dcwsQ6/QPO15t/sUjaja1pm3qlqZaLflI/7G66+a3Yd0aNjODjbJ9YHwsVuqvCgRX
X5PmgfT/L/e4AcfJUzHZXtfG5Gqeeo/rO30ywMX8hGaZXFqMoH4x27KxzNmhf/9QmspffUSNo1Nv
mZptmn8+ENRjYd2V7Jbm2VD7dEyU9YW2vJrtNxMqjU5t8fOz4O9/6F+tHNVWLcNS1ZalqPKZ/uOx
vL4vq7y1XiCJCL8qfNl474zkdp5Y1+Wz+IeXYP/VS2g1DVtVFE0xdONP791Sn7n5UT9W58OE3k/L
b1Xde7OvFmuL3XqYXLnDbleQQrb3s7KCJ/FmgUat2lg13CLL3PuBoreCDLumKz1oSfJqNn59YS7r
I3PHaIEY0fQ5bZvMcM7HZ8hX7d5pNij6bcJ/M0jc70TLnzLNUcFBYCBWNxEdcp8e+AS5QrTD1Yoa
Tw6JVudtapGdoWv8QpvbpzaitdWZ8utUT7Xi45zNjBlY9laFh8CCYlPf3WFnj8qoxjrerAlZN5pu
6wN3eMK73USLRupEmdbHDkewf6Psu19r71UdGIKH6vi9chtNg+ru7oyLA7Fh56jx/zk7r57ItXQN
/yJLzuG2cg5QRbqxoAHnnP3rz2P2DRQlSmdmj5ie7t5a9vIKX3hDAlIBkmQWaUBOl3JHxSb5jPrP
zLqxDK6d/YpiaIpmmopuihfLIMsFRQ9cD/NLaHRYvmvYr1E4wKIFZs3fK+7q3ft9rGGRfFtyjlbn
rpaL0EssSrbJp+MdW6DYxtEGcOc+SPGnjLOw+K5qL36z+nvwawePokuaaRiiyNteHJSOqDmNpafx
roitcQBDKG8+cxkARbFNDfBPOg1n538YU1VERTQkw5AN6WJMVaw7p8yTYEMpKMf0Qd4yvXExzvKt
AIgkmPz9isq12EZlglVF0iRJtC5OulzL40qI1eRERkPBiUiGDiL7Iz0Zs2zsYP4ewYbfOMd8MZSw
ITBQZUYObloiYj+gaIhDJ/mHP/77ufTh+PoZ75imht61JCuKbGrmxRqzMzEPLGZpGwSkze5ra3z4
HKkNDo1U2tqj6LEV5XOge3vJO2rRq9h+qOJcqIn887MjvhRUK0oRD3iDLUNL0dRmVfiaRkcs8XD1
KjIELKNjBt0hGaQazxwUkuivcht/h/AoZ1RXXnHkQiwbenQmTvl1AZitxr2XhVBQjaLjCFHABCov
ZGNPCCZOiS9JplAg1T8rzKLSHiOZLpxyNHoWROKGNmBlUHDqT238+veE/T6aTUuSZENXmCxLE4c/
/7ZPglwL7Mi09K3ivto9vZ9mcLWTRXAq+Qdx2d+jDavw4utwD+tsCkWWJEmTf45mFYasiT2jSQbi
MJm8EqN/lodg4t/DSL9PGt5F07kAVC5hroGf46hBVdddzW7w5exZcoHQ4afo6Sa8tXmpumOO1rHF
/dvlJEdeuKjUDFoZQAARG7vihbmIqujGlpGGl7t8+e8PdXEkFeQKut803oYSnywfrfzIL0KJTMs9
inhDqNvWJiGR9Ulj3xj71nxczHsVKm3SNg2+iS1I2OBBM3DHe8kp6npvf0/977Pv58xfxPe6l/py
LabMfEUfgBZZeZTdVdXMk1iYRvZSzm5c91dOekbUdUWSSbH478VJFChZW5hWE24CEVO8ecghg4ha
+mrFWP3OqAqAq0cdrMXKqdr9/bLS71BjGNsyWGUGOZ48zPu33aOGbl5pehJt8jafKuqHXx3bgl6R
DbixeuiMYpYpZ6lAX+h4Y+SvmOlyNem6pViSzm78dQCrvZDrUu4Yh5i8Ip5Fxknutrkyxh60k6lE
ZKQHiJeLwCC9pZs/JclOTXZOPDWyY12NS3ORmKBeJXsi1IcIkFcNNo+ymh8v7Xrh0euSacohfAhL
RcMfnJYYggvvoMWpb29AMTvaRytulZqhzHkrzlV5V1jBWKVD2E+s/h8Wlxhii/HME1baVD1JCB+h
Nu9qfB1oIHS7BAacx+3GltYo9ZUP7sKz5z4yJsdMe1XKWTV4QMCwneRY7y27bEE3vsF4gG5jMM2g
6CoLBVYK7VGN9usqQVDwA3FKJxwPAotWTNaFKhnqEd4iVKeG8JKCQzz00kzv76S9Mdf1eY1sgjhD
pTZ/wVPCBaQubG58qeGsufxQpmqKuixzIJGD/1wjlaI6mhCUII+asypvvfrFltE2TlY2xQpAyBH7
PbyxPK7kaqZFUUS1TO5BU7cuonwpa9PYi+Ng4yK31SXzWthmDfaSHywDoTmmRAlDXqKX0TKtwhW3
JAmaij2Usq6zj9bL4a8gLdPvg66Yc5dFEHFraTFUCYxyyIzPQ3Xg75n62i2/ZurbQ1/sJsEXxVhI
868DssFf0HllP/ndh0gx0oOWIrfjSrCQDv1Q3R0PNZzWCt2P6qxbZ1Ffuu3WAZtAWgp/Orlroe0Y
A4jAPSdicOthhyPzx8NKkmnqkipzlxmWoV8cO1rReKVhYWdcoGrdQZtp8pFqwZlu5goSuX5NQIQc
vrMWEAfzFnhfm0D19HkW3nl5Ma8aBCdFfWKJ6CgK5TT3D3/P5u/r5ucDGhd3oG+LlREKNul6Pk3C
FUsvJcjxVRrwQDIIx5SNY+srNd5GxsvfY/8KKi6GvrjpAlP3DLny/I3Kh6te+2pFTOE1q8A6S+6N
wPfqWAS9RBTk+IZ6Efh2mdebaR8z1nAEHd1i67Xk+eDHEIUNblw2v2634cW+DXaxrRKzjaygc6J9
Ccwr+aiAW8vrGt4CBi98WmH99zx+lSguF5klUS3TTUuRLPHiNg2SsAhCXQ02JZRtPURcNJWnmnV2
il3eoSadn0vpM2hehwgzeQ3Dai5FaPMZ8S5U8klRWBs1fGnSlR4C4guPOmu0F7d5vCqKlWXAgRXO
JjyN6M7yuAroCTj9hxXiyaNAg6raURTABXBe1QK8bOWO/SxZx3SU2uC584AE6Q9/v+/VNWsphijp
hi4rxlfR99t96qR10ltVHG5slHiQ3lDGoJuZZWpqBo0k1jI2R+C8ixtpw6+BqddQcrVUXeM/BlnN
z0O61PMkEdTE3+e1Om1EqC/ZScYUXnrKsDiqNYQR5XzW6HAHki3Vq//ne18Of1GyKLo+bsrEcPey
hX+jXcKpfsqtF09eK9FS6PZW8WDK0oQPd/ucuMyYLse+2EB1Zfp65cbmrjYWYbdWymNPh8qeMLLd
r03kx8C5lgtRW/T9XAYNB4te2d6YgMuN9fUQFMpFcgJLFy9rNrGiuK0sSGhV18ZI1k5xvmA/txaw
78KfZgkeb95caOqJEj7WPahQgnhT72dC9a+vcOul1VHip9lVs78fTLk6O98e7GJ2Al+ufEXq8l3D
fT2ynuRpt+3hKEWLkCQumoHEBPD/Hs5sbtMN9+2r856cUmRQjSPNn2dWDLp4BwjOYFYAJesAoqnB
3Agyvqp23w+KYf508l5VpeZgGspFkJGpcRUGTWLsKoPrZJo6tDxmnr8MoGLr91qykIJThkAGMrM0
nuxdDvyefaTONTyZMFbRdo67Evspf7+GIU+RxK0OGpqi6SpKz2G+Toq9lKwlbYYUOyGiAYQtWvOT
xVFlJw3HoGCliUtR3PUQXJqlgaxzMu1RLcHABAVHsN/JNjC3KhpCg4XZwkVEH4wekrLY1kTD42rA
p5RFmWyk+lnUti4AUXmZZxPKc1TEfHNagHbwb2RGXzv718wxd5Y+1GuUry7CtyOnrPzalKM02RWD
5c2ueY1ncjFqsnH77qwlavir4hzv9VdnioCW+RyM4XIpL87SOAYIaPYreY84x47C7SAzJmJMhyTD
0OHs1pS0l2hVxPBmH/9elV/VnF8PTVgnqkT+Mhnuz+MqjjJJzzXJxOR5ZiJeDIfN2ii4BZjTBm5F
vxDBcDZzH3UJwJ7Cwstv3Ey/yshfC44LSRXJfWgwXRyYRly4ZlD42Y4mIMoue9qHzhhgzt8vOpx7
l+9JDY0eH+NQNRyCsG8fxw7N3O+izlyLdJ+th869cZ9fPfcN6gOmOjSk5K84+tsARZkHfqal5i6k
rQ4EMV37+TQK1km1Vc0lB14BLdOeOPd/v9evpHWYPlqYJI8KWYGlXUxfrieS3hWaudNwSDQmfTXF
7FyyFpn3kCpLP5kHRGfBXSutY2F5Y2z56qzKKhMry5KqqpfhWaJJSmjp+Y40tcMffF+AjgAfQD9i
6ePahmvWvbjS/oXySAZIPDD2sS2ZC/sadbVXrNgBxsOKOpgP2ao5IwU3Q6QV5Is7yb54lP4k3fv3
Nq2ORQ3ych2s/NngxJ3Sn+IiXdigc1HeVXGOG3V7YezvW9zNB8oEEmn6U7lrX5FOeDCoz/yLEeCV
sBzTCQU2QHj0e5L6BhdEaYxeRnDC2QLyw6y8s9HnzjDMs//ZEBGwn0EQaqyB1HjewS17V9FZpuMJ
PEOb6OLYfjVfojU06WwEOCN6Ax6mvCunv2eaAs619UuF1JDpR0iScbF+rbpWSsUMsp1+1pA1dB6E
TXsIn0JpAgOE4/hTBd2VLqtdvwzW3rpf2s8t+nzpLJbgdayrc/sYYYRmn+yTgrj7QTwUZ2erLzkm
+QOANbPmKKzVuTVrN9Is24FzMyZZgeLy3Nm2TLy3Eh69Bfkv+gPmwdoNkgjBKgLUAjUS5KGCWMtG
Xg2I13jdwYjF2GOF8TMo5bkMo3oAVuMCOOvBoYVLGgRTbDmn7tJfktLMVfjC/qzCJzucOQvgGmN/
EgzecYckhIdmkU4Th8O3LmcCKo4DyceE+Ygc1By3nbl7rEDieDNxgGACcwW0ZCxpCqyFmb4TQPGr
E+DvQEDRoC/nxbr1cFuAJnzqj+LSf9Nxia6AV5lP3SYEV9XCGgqsahyARRhA+1+0LqrPg/NIsxwE
p4DuLYDTI0zjHIBj+awshILmxrO6G3DbA71NQBLX3EU3jkvlsgjwtd8Vc9hsxLbWZUHS0xVX6n0v
29Uz505+6J9YdyN/jzH6BI2KqYAQubOlFINxO8L0IN7vgcWgJiwsjWfn3lrmN+Ia+bIS+/VAlkKr
UrdMyVQuzoAmFBJVsVSZ9PTRDYny+0+rZSmA+tfNfa+bk54OriG+mpU0cqpjCu86tkaxKe5rM5uk
qM4pB6l5NNAqqdctxSPTW1gNCGXMgm5so2vnlQnew+K4NBSOy5+3gGrFgaNnXg5VJHnIHlrcFI8l
ZSfMkDHNmWGni3kwsZewlVFrOGT3NNEze+J/ODhJZHAQ/n6ea5valAyVJoukibR5fz5O1nlt3FQp
mxYUNQqeQPABed3CLxhXjo7vo1y8tJJmopnGoo7x/KNhL6tqb2JKFN1L3vvfryPfeJ+vtfvtDjQk
i7q87Tk7x0zHEeYCZosUVrnSUPxQKmOWl6gwSNtEP+hVSPnv2YXloo95HIxCrOZVDOAaJo8KwImQ
0msYz+sCUcVsWwNDym+l4FdjH1NWFf7RaXR9RSbfHjfMVaPUzdzY6d02wQkhpMWypJ3sRtsKYlg7
F+s54aZSTTTaKNbMTm6sx6uXtykbBvtYGRLGi+hLztossHUt2sQGTi823n8NwsC08c8JcnsnsVjU
JoD+ElUUAcnAW5Wdy4rHsHW/D3+xdQWps+zS9qONYm+leq638zR59KiANQ9CeHdjcYjXDgqTqSYm
GAIkadic36Y70sXQDsWi3pVP8ab57J+CnTAKOalwehyhqLfrJxokmUHB33xDGGYt3XPx76Vlsqbr
Gk169HWenDtt1myDow2pQz8pO3vylp68hXsw5+WyvBfeFGQYetjx3EACmqCoYcBkikfQBNwlmhaL
fkEjXNuVxN7bYgZ4AnLMEofQZ/s0OKhHeLprnAX7fI127fyfvcwX00gY/VNRCekJTJK5cCc9Qnud
6ct+XWzz++HcaAGFn4N5v5PvO9TVPMhM4rOG7yoOXwlAZZdL1llKx+K5xtVKOIK/x5cwhYYOBen0
X3BNvXFK7H1Q3oNH0I5H+GqGPE6fMMx8AwmHNtujBE9T2g88f4w2FuZbgNGQdaoRIluZ5wrW9fis
3g+kpIGsI0OUHcTSUdTaZfvofpD6gRyG4pk/MZ6LRdmMaqyVdhYKlwJkjaobu5vzs30/COkP6pPa
jXjx6nIDtUFWSTtVu4zB1U51FK0eahM4jifTTHwqjRlmwob2GHoPfy+365tbpQigKIpkWurF2Rpn
tFMiB8wW2X9aYyeE7Fuvzx2cqJsBvWNXcwWht3KliMPPuJ+Dmfn7GX4hC7/2l6paGn1izeCc+bni
iZptL0wVRHnRrOoPhOeF+KKFGyPca8Z2GLhdZ9KBcy4HdowakjlWkD4JFin3tjdzqkOYngFf3MxV
f7U1v55M02TdkGWDdtPFwePETl+YncrHR1aK9NvahzkA3YlcTdx4JCIoYyysfC2gLITWabpuUrL8
VevfOgCvXsi6LNF8AkNE9PBzhpxMMRKONnvtNKBmY0xek9dA2bUKOhbmQy3NVfYZDi3pCgNSPYZy
qhn/Q2Y4JMB0kWWZzvXFsZTZrRcXGZlhHaXjGvwy0Jq/18H12WaaSZQsnWt+uKG/nXyClxkuQCp1
56OmUZ9jPCS6NQV9rpgGFx9/UsPA91D6W1mfnbUQUWdRFrdxjFcPYL78kGaLsn4Zbpg12WshG+qO
LcFy9IVt5xx9mH/SUkZlUZxjJ91A6bfmirhkCYq3amCSOKQpl2k4cCpuOgok0q8LrzKFVBOiEgEP
cx8OOuJ0k9qJ5k0pLOXC2gxgeWw4GxxywAiyUYfEc0Y33XQp4aAnCXZBxAEsOecgzNvq003Bxdvv
qn0XQlnCpxFKUbDS80Xbj60PqR079RindcpFOr677cjQRm40ldXJqGlXnrAQ8cDRVuToUrdslS1f
gDIlRu+41lN9ijMkQqeav5P9fRo8FBSysGZmrPRsVYPQozKTwrtAmldkMbDCsehAU0SZtZhNwXJC
CxscPXF5jtkyzGz7xRAok+1Cd2F4awGePID+eh2ieUnFSq8LuoxYd5U7KleUWsp2JZZrx1wRfeTx
IDdP2erGyhz211/fY/he31amnnXEpmpLGQ/2cfZPMbYDdgWnIugLaHCUT42NlctGkNaQ/f4e+xfw
ZziDvq+Fi71vOr0ZhWZv78R0Z8+TCg6CQDNuRouJRQC0mTIyM6k+p96jKD5wEKhvhfiZ2asoeuYz
lfWdnj1ziFfWjOlib0kxxJVgTDFSAqYMAGecyTdOLOLC31NmsoJJH0B/k0lcTFkY+40cmk6+Axs7
tmbaGtN1NG+yKXLa6riEI2wsH+yjBmHUxKezp8eM4Ji2hAEz1VfCKFuRcXQYJgjjZktnJDt2H9U5
nMigAkcUUUOElf/jyu29jGqIt1BX7UZbKwvnJZiCPaBEN/IPwV0zL9ioo+hcou2CqlXI2pvyd87m
u4AyRzh61EAOPVNFxoe52sBRnzQ4YDiD9cmcZYeA4x6xqleVtyAan8lTaG0wV6RF8iHcATYOtshR
LZ1jlo2qD+fFxvBUPdhLHLzG4ax+jCVsK5D/IGd6TFewMrAOS2b56DFfHBBgW30EZ7uettxjKv5m
g+JsuUYQBQHuVwe+e7gXDNRRAAoh892gYngaWK1EHmjcVKfgHfnT6OTwTw+yd5CgiwchASgCsNKn
6g5lf4RbYb8dgDzv9DcXNJiJRHULbwPpt/kRqw151cFhMWHliov3gQgvoN6KnhvCYfoCzuFKPJVo
vKGjsEClFQ9Z8U1FQBwS1ViHydc/R7B4eXlrJiPg6U+gSLATBGNTQD8BI23Vi0nxpg06iWjWIiyJ
wt3JmBfLYgkIdFJiaisuMODwUaXgaeeICIzKW+Bk6UpYNWQxmsJVLoKFvMjvAr/w0jwo7TWIX7Wz
J6mJiDWv7TGtur1KnH+WQTatPBTDNROtwAQFojUu8nsv7c+ghZem//T33pavnPMm/WyKrRJVZYAl
P8+VLpNNqc98YxOotDhDEZE7cSrq8aRIMXAV/aneGqPAjBeZ++mazrTJXkI6rVXXbTLIdqr6mfXY
0TclbKcO6rb3YQA4TdQb3SJjmJuL848ESFVBeDGBJCc/n9MMkyjpW7vbpQgHAnZZ1ktjYcyesErc
FotobS1gqmy6B3tuHu35QJwaNLrQjL8X9tkDYFMopyWM5YI9WSLo6E9YK1P34C0kmOaPg+x6+EjV
d1q8wCCD2g29eyShSzdQ+CD2pDvvgJn2vfuAI1cJTX5qfepIU8iLDKvVDokVmJXwum5Epsa1NQPQ
CbiBIpF6fiWm3879sPaMJKoC687f6Cto1Yh/DmzTB23vPYhHjGmW2PriyfLcnvyD9xLcJR/pHt7/
Lt4rj8ExPARHFPDyg7LQnwcCZoG0K+aP+/ZORmnUxKs4Royhxt9Dl+CwxWhXBBttjlAX+i3eqTgp
ELmiWbFK1hPjYGysTTzF226P8WS+Q3gJmuTeOsFE+HtdXt0rpvoVbkoszq95+fbeVhk2ap7E1ELQ
DYvmvbyR7C1xuVAsOuzRrYcqPTYIbHBMOEdaH4K7iJqZv9KtyY0nuVLHAwDA3tBUUyb9v9ghFHqT
VpOMblPaW4KFrAUtPvOpRXdgCieqO+qr5xtDXtuU34e8uHAlr/Qi02FTwgFOrHGYr9IZ/TkpmZLz
h/KLV8yLaAs5938al+iebrhI0e2izNBLiZUJTtBvTBwkjbuSm0cdTtJpgTBIjlIPwsOKCtJuYt6a
Zv3aQqfbAwaAvo9KIfLnBqfRaxlJbrsbyZlWfngA3wBOIQSZIGn9SHcnqbg30y2QSTdGnHwgunnF
tlehuAXGJE/bndRb4wQv5iF/jLSJY2dnl42v4J+Z4lXbfNoPRr9ucOh0jAcTGQqxAJeG5FVNwVlg
kySfhf+mACcqmq3pguTxNQBIwNWRS1TR4bahuWPpliFawh8KH1pECJGrU68Pnht8kb0AVSKJNSFb
c0vx5l6U0sBENnucpf06N4WJEOTrvMq3ha+elK6fiLya5mq3Qp8rwaJpWpYpKjLRD+CKn3Mp5obA
n2f9Thu9tZxhzgpl6CWYlaVwLqc7lL8XlPsQQw8xBYDezkn590rSrsVewBSBsQCXMiXlIpFS29YU
HElqNxWGHGjDF/Gkc7eVok+EEgl+GeWlmKbM0rfnop5Ni2gnxRQ/4D9ZqPJAaUqVc6aPS2PE0guQ
hvCpBTXJKKcOsu67k2pQjZyx+diCBd472YcHirkdJ8E+ap4SL5rlLn1b9dRW8koxMTXsR3n/0qXR
OFSf+fes6o2fknrjtLh2TcEEoozOu4tUK3/OfB33viYWEoeFPLEMRMQ3PVTwHhM5mFCyO/t7mq+V
9M3vw10cFK4n9bljsmFL/4XjSRF3nFBh/9Fm+PPgqqLO3fKu61C0lIYUR/WWgjRR/ftcGw9UEcih
YT3McF9t+BvMhqXcmBBOSV758ub+/ozDn387yTOrzkTLtOW1A1ggpomQvBo+ow6HZ/xPhONfiKuw
tkZ2pY49DbmTLuWG9SdN6Xz9fpJox1zI72xI3iEK7qxl+95rEbTMhL1FKcaMml0RiAVAWHlVSeVD
hXKRpcbLKqcRZhdjWe/mRBVQwtptkeNDEbWHQke8qu+BC9rTxPaPql9vs4jWF+mnS4TKIyryayHv
pEaZWsZESs2JoxejAJ1K62wYVHrxtLaaR6Hnmep8VpvkYKiggS3vhY0rQlOWkR5015EDcbpHZwGE
gY4IgHH2AWuIijKp0L+ONGWSl/rCdU+9gsZaxmVeYcBj9jPTuBN9NG8QBcw5gyornHUDTd+9SyPM
MaA85+ayCMGomPGqsYJdFVbvUN5CU8bgMp+mfU1O3P732Ij9p9LWyKODSzxEzF6Zx0b5TIKHFu9w
85TZ765Glb80R/wFmABKUGwLMp08oZ2nLystnoY60tctGX6Xb3RgMJX4oeBp4vjUTwXMLzXp5Afg
cYP32o+R/H71tXieNdqIaRRMhEJk9HGg3tdEauFMLI6NjWk7VAyhWjo1x6TkL4IORxNa8AmFZ79e
qaRWNzbNlQvdIvgG/EVApUqXnCSt6tTMtfx+4yMyok7F4kGapEjNWEsDCwJj1GtrGBkOwpDBip/8
mr4lHwreQLuEXX3jca7sD2paA9SPZ6H0dLGHjagK9ViMOSlAe8mTJFxG0K6zpeo/eoEwgz7iencx
9P2EVWdiA43AX2ni5jMWUBDlEIvxltHG4HeNvQSGyjj+/YDXCrSgPkSuEXlofygXGzgIwHCJEvPF
EBxrOhlqimv9xi5fUXfgwEn7iVGhdQre2UHsxzlU8Y005avlcHGI/HiGoWL27RBJRVtrar+iSo9+
QzGtkLcO239ZPIZLoW6CiRyh3YHbD5YyN95+uKkuR+a7ALSiEEbt8eLz9HpkWHppdsQlE24fwBIN
TFiK4qiFOvQPMusup/kofB3zBEdxvZXtTXrrYrkWEFvfn+NiBroy1sWyyIc7nSRtqazTewdNbCRc
xmjALjtUdwBPIHXe39+YgeENf88AaCnJEBUTWu3Puc/9oFIb1+o2DW67EsqU5Hp8cn5z3BeHoJhQ
g8uriQjhUOyHObox/tUFKLHuAGtaqqboF8FEUBVG1gdFSSedCvjeec03waLcvGmzYLrnZ32g3HLs
ttICs+9FPxFGTkN9RX+OzsE52PZ39HhQNBWX1rR8DLbGXbyOF+F6+D1Mn9SJvvE29l440lyml9Q/
oLa+xu9wU7+iZIOqGFJ/OJXQvsda0kcwtjs59yApnhX0P3Ae32DCi/IRrazRgzChQTwbVCIHa0g8
slF+RJ0Hu0gXselqLC3xI1kmjzp2486sQP/O3AqL/qBPXVRY/p444+rS/TZvQ8j9bdNUrSTZVUeZ
Ek+CmThGRGms8CtS5vETuk5kyv74E8vq4f+BRuLBrb2M7MmDtfdPeJFP4gNa21MusXE4CVbupOVX
7kRE7rvfDRZ8+RScxkpFwH7QPUOpbwVdI8GOBmkbfN2z5aAFPPzvebBRwtdtkAZB8RSzs/e/3/Va
B8eSJdAN5hdu7KuG+e1dPTjOdedG1h3FXvTUnE2POHU8WkpvrnRXP7b5uO2RwRssBpHDGxUCmrIF
/T91rxrE4LcyuGuHug7eCmQz5R7xsoUalkbfaqGjrB3/vouseZguEISI75TqNa/sUSMhIWAYY6c5
GFJKIoIsfjf/e0q+CB+X+/b7M1ycGJLUCJ2ZSuVRy1cl8CN7DwoUJTNMc6xuVxR3XPPpHhkgQmsQ
npTZymkUTQwErlr2UAH6CJFvImmacUCUBx0iUptZ+2aCyz3bxtJeaLRCwzsHFg82OW815UZ/Zu2M
rRZNBTSsVn6CZ04+l4yNISzDD+SLSmMdsF/mToUPS1WtUgqiwH6SbpZFyFICAINDoHVTHwYXDrEu
+l94ZK6dYtyfYQbV9T5Jp3J+1+xlED/4LQz2MslCveP2niB2hGJhNSF/KB6BKLTPunFrU+m/TkML
QA+XNR8WdNdX1fnbQqs6MbXcSJY2QfaQ1bw/nlX2uaT0qhXRpHXQsnTRmYRaBJh8IN2IQTT1TCQ2
hGQqwuBuJgXaa7U4S5Rg2ltHvzkoYbDUPf5WvdEKrKFjewSjfdxE/irl/o+wyskoNwhJvO/tbN67
9J+9raCfQ8Wf9G01nhZdi5gFmp+Jf+931I7jTyoEem5uqwmNKl0dG0E9CSvkrhA4FEVKKSiuV/O4
OeY1vtswkhwtGQeZctcG+cw15WUIUZsCIOgexIiKF93HSLF7kmxtI5fVTOyjadRve0pk+kPvP/y9
dq8kNhacCwMYqKwCBRUvYg4vk0vJz2Vtl9oAFdW7QtqLaKt15FFWN89SYZcAwPAFdGYxqEUPqujJ
6dz4Piooy4gY0/o484VUaSgg+IBSXD+aivasyNGZ7NpNYNy6pn5RmQyNRwY+NeC9AC19XeDfFkZh
JF5n+oG2a4uV6/MwU6ubFQDsyBSQr5c3JbknSpT2SDXBaY+jfxU658LIpAw3oLBnKYpFqMMWm948
GejG+cC1g+xWJ+l3neXnY17c5nWQl7WhR9ouMp7o39XKgoZm0a77HpfEw//wGWWJshmNdUKor8/8
bU5sLWgQKii6nbxF6S76DHCABqIJxiMazaxRNnpzphgjoaDirzKi8XmDw1+8cqfGUrrxLF94u5/H
oWVQXrJ0Ihh4o1/Ezm/PUts+TX5NqxETBDc5tpf+rBhh7fWWoUnfURj2n/x34Y2Y7ixsTYRRu3eg
q//ADN4hKMFFSDEMwGI1eDE9oNj+Hp6tg3C69X1+VxB4TAMJEximhgGg++elHVhil0WxqO3M5ABw
PyKDLWh3V3dN+1hScOqU6EaA9YtXOqzc70NeLAlZtY0+8XxzV02dGAbpIkLGD/ymukyDU0WZ3Z7q
9l1cYWeC61p0bwp0/6e19hbWx0LF1OvvVXMl1IVeK9F1lIGF0MC7iPd6RWg8pwnMNTm+IUQHOgKz
VkUaL/BWuY5ONGmim01d/74K63Ete9yg5VyCkVfQl7a7gAqtNIuyG7SzK+gAnov9rZE3UlhTL4o7
jZ8C4Q5SY2dJEyE/QpzgAwEet8KjFC1KmBUgd9WplZCbz8JsBn/B0DeAQ/6en1+SM8P3+v4cFylJ
Z4W5EvCEO3rS9LRbZ+67G4hfeM75hx5VTg1QyignjTUWiT5dwb4A1g4yBLCCikvoTfjM72rf8ECG
SYpGs5Xz+ueabWOlEdOo7nbuEqU5BdVh/1Q9tJvyQDvrS4nPOXgH06XYQQsRQhVC5n/PyRfb5XJ3
Aw+EQyaDWVMve2tdW+ZFXnbGDngMJ2rgr+Ro6WE0iv7IyJdJ0KjTGms5ws5vaovckCT6/aRVFma1
7MU3ell6fBc2G2ovRXcA2mMWyzbHoVta9dFnFz379mNgzoEi6MGMkiMwQzAGaXOSjFuX37COfr0L
82jqMC0MU7xY/0KS1lKeldnOnPeTF2cRkNNAUdu2I4T69QWanXfp+IxE+Ayt5vTW7vud7vExv41+
8TG9xI0UpTXQhltRLPTfzYf2rVAnNoWGz1QHGDzCizO4RcejBXrjrS9OoVgRBcVsEipF62YFpM55
CLAu/mw+lSdzJZ30cbBWHnGtfkLuJsHNdpPceeh7T6q5f3DH7VJfgZDJl8Y/ZRYtUMUduydqeBbt
vZNzVyIKM2o+Ubh8Uv71INfTg//cR2OR7GQXAUhZ14esoENoH81tQ43uyUKVZwWHWB2zv2DY5/Yo
2ZXLBvS7Nx3Q9IiKCaTiPtrRxRwU9zLb9sW4ht6AUxXQbmWbTpuJBX4wOWkIGYI9qMb5q0E/YY5T
CF2dEVlAMVPmyjZY+nfEfTNp7mDNUZJZddP6c5CrLOSJcRTmQBxhB0CxQucbGPu/mo/vPohPHn6e
mPhOEwQeX5FbSHcaNorJe1qMMOkL3q0jW64dy08hSlSwKNxJtVQ39htQ/XV5RIcCTVgNrUmKSegK
x5Aw2CoJdorIcu4URIPhje7zUUXX8JEUGQ/Q9NitqYTgkE7puEZVND7Rj7Rp9LfPOM48QquI/w3e
stP2n3msn/o95gaMmq68CQLRd1hkE7ibuNGOsUW+kfP8Umf4OhopiUPtYQkToP88iXTZL2U/p/Mx
SBS+/WcliZS0S3b794FzpTFLBVEk35QMOmWGdbFNytKKdC/0tV1j3D94gAHrEdGo2k2BEKrNwnfm
tnYMYyxY87nYvYSIvmQmOM5ipNWPTbct9HWlTUqUuVF9D9WFgKNp0D7pBgl2vZUsD/MzVNb9eyf8
Z0KZ+T/KzmtHbi3bsl9EgN680oT3Jt1LQOnoPYPu63tQ3eh7lEoocatQB4JKR8xgbG6uvdacYxof
t0J29OhFbrZStlJa3s+LQbKbGsVfx/fB+Q1JBcI7oIwRRhfarmQ8WQJRjav7eB7NeR5CuQrXg+Tl
4Ygay9G6C8DLBEK/rtkqQIaUBFSGzLCwDQisYEFD2RlbtCgNRFYS7jglqICMnH/fS3M6iX7d8DSw
iVT80w39OvsbJ+V3Fd1+ixxLmtCIzZj2tvhxy3cJP6j1powbXXtU22esifDobFN7pDwZ21WX0G08
4UqM4pVKPpC8CTvMAdu4n+cx2J5tegfz8HFXW0fndtRsY1WfHBVfW0v6WvdfIpO5N0M+ubz02kzi
MUVbVt8XJufLZj3UZ96bdx46cUkDXMXEmG9SBWQWnWCXeTRyMWqhQlwbKiOFoxVsFGNeZHtV2CjM
qvJFiQ2eGGZzRU0gyTOh3YbmEYCDY5Jjpw8nKoSeAVEA+LVvt/zLJJr/+/b+lsf/dXulSTeB7ETn
2PrnQ6FEGO0in9tb//av19FhEEmUlh7xFojpk4BqesRZ9e+r/pbE/+uqX6qlSOnUwoqaO/IEpyDg
UHVayLt3hh12Oi7Lz/KX9dbTZ49WGruSfLxDO4S01tzs3poH4q5GdE0mtmQXlOaPcrr3fQ8Rodrv
un5mZQ+qvoDXdId9Nq57lFvtUwTVDH0C6u5hfku3A6VpOGMGo+FmhoETAXZbFD81iL+x1rERMOGE
mETBan3VjKLQVdUqQjOaUlUMEHfraNnoyMUGV7m9SRJi7RarMulpqaR4uS87YKsrM8F2KDs388OX
Ey+lrVzIHGa1x1F6aeOHZmpi/NDIN755zEw01hq8DaBEf43Ys0yrSk0TJk3FZ9ejtp/+l60L6Jj3
X2p81hTKJOPVkD8NdP5Mp1tCWJmKxQ9KOcdHnHcep+0M65a8p5nREuUzPiIGpSZCpDnJPmvIWNoM
g7BALDrCfPGT6buMhC3fadm7QNvBQrW6F8pXaqo+thzVmEPZM0F6x4uomSGgpGhG54zgsu2nklVg
8yIFtdneB/B65ZxnsquQRM0wE/NQDdrWyLdoIlFrKsojPQ+/m+GfvN9/KMr+78j67/X8P9/zlw3/
1krC6MsK6OPUs5p5jFNO2YDpsatqm4CCxiKOOjbi3DGTjJMk7tANc1AIi4fAqO3sjoZ+gZ63LRfs
DQFZyDiglR0fkbHrKJ/VfMVuQZ2OifdG/k/hUl4ilSz8X4X2ZoRXSz1pw67CDIBpxxbGAxWtmLgt
KeLosP33G35ZeKaWNNHPKmoXoriEdTC8FvcZv/A7HgiQfxo2ToASxlYcV6hxrYYSWd5zyuOLQ98u
GOfgVUbV021ba1ZmbkNv2MD/6ZrqIcxn/QiNYc3vWPWpgnzfTLmnM0tZiNA+VcMRonOd/GrzwzDs
2IwRKmNZ5utHqIOlgEwdrMpzDiTyuOHjqoZdqrMclOiUjwnNUF2i78fKw03gRWR9MHdjpoDOF6zf
KF9UWoL8kNpthwOdtSQoK85ZfbweA/6urf9WvaAD/vdG9o33588H/EthalhFZZUqoALR2LXqia5Z
2sLhD5t5otEHQHQS7BrlWAQQ2kGMlvoP2jfpu5bAf3aYr9ZvK8oisxBk65JtXJIS3Xoermqn3wj2
UnBix3Cyh/oApichn+3fn/23XuGvRT9RyiQdGTie1j9fHaKRtYlajbc1p/2OnXtUKk/rSrcRaA7e
ydbud/V0HiobV5GJPjBtjsTCiEBwargrbrYs7yTGWCStCugH5zlYB1OfteNaVui5WKWrFKaXFpGX
mnPZP905n5qUQLn82USPaU/+VDsuaflfQvMa1Lte9JSQC5lOhY+1kEsv6WXa6AAsw4re6jBhB4Yw
mo39okGImGqVq5RP4bgteQ2NhwC1rESM0ivOqX/fqm/PL9p/btWX950lpoU4CIO8hvLWa1ed7Fqt
zpyQY3p4bW5g2xsk7lEFaYVwBOES5MlW1wfk547aK4hBX3ysu7TK70E6y3ZBSsTkIM2iO+RMKXaq
LNq2kfDDF/ybmf3XF8ziBYCCwhCm2Z9fsCUpg3iDFLgLlJNkXA10GH4fLTPm4dqeEkEdJJfpfQc/
SCX4k+3url1H/yOUmh8KBoq978pAHQ8QL6mJcPblDorxLW7gxFQ7iznBm/Qmr5LL4PWE5BFy5g0A
8bVlTuwKlBgXGhh5K3DiiZgh4fecH+9XzLU7+v+LYHZbhvarYe+RbzZELr2K9ByFxZRaY6wRlfzO
wfEXgaOsWU9uuErnMJ3T+cWcMzua+fNwHs8j/tQ4k1Fap3N6bu0638JGWRJoujDdfkqgFrx+cb/e
oFbZ1SMebeKViYB+LhYo8sUzgFZGiGQiaOTPi0TgaiRCQAvhhCaSrjO8duDkOV+icSZtbiKvjw/3
i+wqweL2CqeH8M/qmO4zAv4SnNPxmaa20+9r5OvTsI6J4ZbAMDIwSCWhE2WT3Avbb4ZIc8qQ8SrX
WozP5olU3EdyDQhD5bFh8BYcVXKwgisKIVBN/34Gvu2QobQHXSTShkH69edq8ntdLG+BjlgW9H12
eEU5f1BxCiL4Rk6xonmKfRhV+L8v+/2j95/LfmmI0ZSXG6tMy13nceRPLtllhCjiJM+06GrnEO1I
NNBnemhDiVeclPwX0uqmWK0py8BYWj9NI8GOfrOUUWPQatbxflMV/HkjxKKX7qoIWk2JBnJcesTR
stNniKSTs67OlUNMcz+XySCG7Sv2gET7RWAc0uh5sHZJtBPD0tH8eVUqDn3rVadn9q3xvdLgzY9e
vZ5AexljTtbYOh1JpcspRygNrOHRhOswToW1jpM/wayFzVsTPDSuzk3e58gbFevTTwA/ySS/pNJR
9pkllQCAeLkWMWc9GLI64Jqsfs6kzOmbfuYTzVqdm8yft5tKgnVeC5pjtL3NYywBlwHJV71L2Q1P
zUmjaxvFjz77VtCrbm2+FeRiKQ83k3Ouvx3Ck2A8xipQAZFk0OHVuO2abNWAw6bb9BBYO87IThQS
gFPBLmMXvXWPtcQ0t3sIk4dQd6P+7T4QhK0/6vk8AWNaECbKDSrrD1151rRTDMBVhYIniSWN88it
JXHplwzhK30pmv7SErWNon367UtAKnFc4+EExBobYAtloE+HGGNZM8SuVZFOxibd1MubYHh+msK/
usHCwXZEzsiYPuYc2qdbp2kgoJtjZu3FekMunnoM8a3GSU/K31ObiE4qoBC/3RFSIRsJsUiom25I
90OrzwUE91nFcd68ICT12OKTt2G8ObJArVPp9g3kDB+CJr2nT9TZ5MZBn5YAgb5WubsV3V4Xp+Ef
no40hwW8uT0V4y8NkZfklgFO5ezUdr/S4JDdgddSR2ZrqXWLghyJ2GmA1Uiim1i4qsN5Tj6FmD9n
AeC9ESjI6cZ5LcfqEpRso2CAWtV8zIp3JV8q8dUS6W03ts7An3BuFK21sJCqWUVakHlRIKzeSxj4
rIlmUZN4g4ImZgcnYF3kgI02gHQxIoQL1JiILWqEof5MVK6YCBS0TRXBPlV1QItVyps7dL0iOOYR
p8chmqvM+0y4Z2iBRH0uBT0ltGqrZN6Jg1MHNAXluW6s7tkFbpsdgKKPOdAkw6/BeB1VYuRaf1vq
0s6fnDXpo166yWeVnmti7Lurfp/n5b5Vc7szTnH9LOTvQfChVcztaWmV0J19ni9ePkXkCMliwKAK
9KI9dcarbszDycA65V1Z7EPi3R6JftLUmV/tdWVuhRtJaclA+MxyLzAPQphiLlrE4lbzP2XrVWvd
sTWcRPKK9trLF9Re6nDOsjfhvq3HBR1IrRGdol4KzVYHlcHUsN6Y6nwkKoUuBhotu2kX/95bv93I
6HHBYZhGMr99Gf+ZmpVCKBRF2zCO0s5DvKZfXsiTlatmtYaXf1/rGzQPdHoQizqzn0lp9mXXDNtU
NvXWN9dIvPx77qjkLdxIript4SHAIZ16dUNwRu6U/U/V29+iwD8v/aUOikO1s5L+ZqxHLV525m1w
TcHaDoTlmKh16ttSjEkU8kc7uu+aHiyUAiNDJ7tbIwkbY0/oQOtam9XRN1Y3df/vG/NbvfK1SuMr
QFdMDwcV2JdxOPSBqqbkJoWLadPtJWw+8gy0NFJKY5qPg/VEeMHkQ/bxjQ/XxNxmU0bSbcMEHVFB
Hryl1a6vUA+mb2Zl2lbvryorX+vtuUzvbqxSsFABJcKDXhKrY4RelfaOCVXl3x/k23KTap18kt8U
kq8MqfstGqpOCyxm3L1btFihyEiCjUmDPS4++4yhOb39DDkf09aidkPFXEgCmfN5sC+FH9bbd2v7
vz/Ml7saZL6ZmyEt3DHfBghtrYSwKshBxb6l16TGP/Rfvr0c88yJnm6qDMS/1ARmlzSmzpcI+CyK
NzXRd8Ka64UyoBXlB76gMf3wX5YMFjMk+MgTqey/LpmmU8wxTrC0B3ePBxefpaKcYvshHk5lReRV
WR7oV8AQgzvI5EvgzMFzFmRPpr7JsCWk6d3usl+Vcg3MFZOzQnsPir2Wr5ALaMMi7NYFZJYktbHD
d/elSLyfufFlaE7gRgM0RaNCoq6MwdGCFtaXwIMpT40FBtlI+MCx3JkXuhbS7xCT0QZ5MrWkGNqZ
hMrVl6p9AT8o1BSO/X40t5FvOKO54ahf1kyAaRd0vZfHKILgZWWYNa1nrKX/Xq3fnLtRnpBiYdE0
VbSv0CwpCoc2yPt0Y/gnCUMkEqgUyY7opRyF+pz21E8T5m92IXgL7H9czTRoHv25RLQ4jAHIN8EG
nnPSHwz5lxoMKwX61j381dO+0VRhoaryDw34bxSWuBUo2PGXYV0Qv3aI26LLcqunU0M3ZqwXxTjD
Jd3Wc1o7skUVsjZIeCeILZ1htm6EBS25f9/q77qo8H4gWtKf1DEkfmmy3EVrjG6tqu8yhX5PXdgG
iYoPdfhEm0oJn62E0kF9EUPREYG0MWrPFvqBADLxUHQehFbcAwdU9IK5UBOkl9Rl//4Bv/EnAU2C
5AT8AB3wX09vPtyHrpI4zY8RIW40pcRCIdSl4aasg3zC6/4eK3dwQ5nJh+ihp0K8yi919ZqNBynb
08rmfuJTcGOa0lk/PTb35olnAoKro+IsymZDkrmKgKA7klyLKqr0Wn8dqRt+QUlIA7WQj+3t0e8f
ZeweBpL7laRtGfjTeYUsDaZCHqmqobAVOIaFIw8rPRJaqfxzqI5wcjCJY4y/BftMO0icXJPqxfef
G5La4h/6Vt/sd9MsR1KmXBYDNPWfizkZ/TC1SnBG2MPpJ0xk0xoa5rqguvsJkCP93j2/7nc0qSZY
r0L41e8z4n8KlT4ZMkuoDX0nDhNBkqEtC1m5rfSdKU5Gc5CSUfGcl+9ayV2/Oz7JmAYDWPre/EEA
u2gi/eqVGQ56t8iaqRoUbOmaED3fPbAFIpVUIHbpkz/lhduVAcma/p7S7ynRj7ng0fPOxhMXRnxA
1zaqFKfRiCCYKXRyklVRrbriROM1Hz02UyzoVnBq5M0kUGCNdKZjTI0tSuZXWq0xCYG0DPo17eRA
dOkrA2fF8wi3UC2IWCVKRk5IFVYeynFqysoMR3A7MdCJJkCJaDyo2E1ouuOFcgSUV/Knxpw7oAc7
pzurTmN8IiWrWLan37/1yLOqo2zh9xj3TfkATUSrNwNT5p2Pz6Ve0rmd+tNkj+obdgDs/638SZue
QwTLyxJnpfTrBupMOtz9dWAd8vQIiEQvz/yzTQ7MwOAo/PuZ/G7aS2kKLFKcso3wx/65wspSvQvq
EId7RoWWcCMbc1VB/+ed2t2JuR5+8XNAhLhnP+zT39VjXFhROd1r1jRQ+fPCWpnK4SiY8jquX417
s+w5J6ObcDNzRfCXFTMHfBWzV1k4a+Q445u4p68p56faeiv9xBXxkgg9B0TtJMWrWGUVVhcTwmy6
Ve+z1piX90OvrAd/HeM9qmfFTwjUbzd8un283gD8kKQwjYr+87SAjq1zZoXY7EdnDHh1+7u2WiMk
Uo/oprrHKPfdRJ5lqn0r5mtoGD98c9+Non5vCrpCc/0vFW1btqEvCBCIeRrVcU8lMkTNHP8Nw0nW
rna/DtFVf4uilSX0lLScdrTqh3fOd419ABHsTP/vh/hSkDVpNqTS2HGI3uIXWCCDPiVrdd+5O7KZ
18b/vtpkPghOi5csx5vfpfF/bnnSZOSWVKK5ztP1hEefspfAEcrHMr3mqCb+fYd/Fydf90OMOfiK
ANVPD8if33BUJKpv8TLYiShazDl9MWxo9Mx7HpN4kf4qLqKH/mlplHNhR2Iu40mwLY+ap+9JvEYU
kikrbVw03pT4SX9m215DtzuPW9j2sXOjk6j9oGv77n0B8EalkacAHPnqM9IVXWxHUabc6ndVUjuZ
dezodPLKn6xnww/P8O9Ipq836L+X+/IIDPk96kar4/WkvWoJLpboWKSbWEbCBg2T4Xyrb+41DZl6
LyovZv+Sl+s6045C0dqdeKx6lPEZj8hQOuXIm/tOQPBN9noOEhEWhFwRkVmIazlOnEEaPIj/rsXp
PsqXkorwd0R8KgeLumiZcZO22xWLtiVxo+pnt5tKCaQ5tFQM80lvpVlCiHtIa85AFX7TEqesSaLW
dCdvngJxXxI5VzQ/CVG/3SPobKJmRpMxjbb/XEGd6usy0nNtlzWRV8Aq0clMHS6ptE+SF3+cC7LB
Jyb5uXqIyDDLqk+hBEh/m/17JX83/jL/83N8LYqtXNNuQZqEe016SEZ8vxmaQuX2xFgK3cLojYPI
vNlampU1ayPyF03T1sOrHw1uEa5u6SFNzsZtVd+MHzaQ784H//3Bvuwf7SA3xr1V040fPQJP1DNP
6h4MdTWVZmRMmz+cH6XvTgf/vd6X151P4SNUGaS07I4H9cHKkAUGa+IwqKhI+MhBorT5T8FK6ndb
NS861TChQprSV3Fn1Nf3NCKxaYefCfwuLs2HeAcjhMxMEIiPmWk3rxr2u524j5fBaSRGfvDGT8NR
iH6hnHkmfWt2RVDjmScgw8eemUoNVobYJZgsdIiVQ/hYMT9c/rBuptv/9QFHBcsrjlkSsR1f1q/S
C3UY3NNx8qDDyL3NG8m2YITmC/m2yCa/Hvk99tD+tPWa331P/7nw1wUrjNSGuVDmu2QZXWpYuOpq
8C7w0NhOMZblTr2FDgTZhzL9fEFu7SVnwtMW2mMw44j3GJz1Z39Ob9TVn7pluid+eG2hYquX0paA
YZH04tg1lsE8POmO7DUXf2E8PXXrZDUVc26zyzwEaHOO5jhbB+ddtonfhegMeolUNv4ixu73H56F
38O5v+62pVF6I4NReKX/uVvIVnuHUUnWTHZpL8mle0h1BnPVnrNr9Px63+YrA/rRNTkr69C7HZoF
QyE3/CjRnz0KD+MON5T8FpwG2W14/2yaD+uQXZNV9VJgTCuxXTv1q0Ldahvv6VrdlRCD5Z3pST+s
mu+eafJ7///H+PLa1NUwaMlNk9f9TaWkg7nxMlAaYOy+yeSg51v1x8Hnd60aYkxk4CK8qpHefnmu
5bStukJTyp2KuRUW2SwmxmgBdHPfLvW5Zd/n6jDPndzBVsKUXX0Yahvx69rMHeEVMFX3camvNdqO
DxhPDdyo6rWPHJTxXvkurMZfHVw+l8Dos7x5ZGT/IF3lddHbAXXesLY6R9AOHD5cxSEWici++1l7
GIE9sVjI+HNNu0CoShA1RdEPi0YRv3lGmRbSGpUk0uH+Gj83stYWZi6YE2aOV6zk/wItxpEnDcHw
B8tRH91B8pdjdWzVDSboMJzey5xaKRU1apYEW/uY0PRM2HuZZDFcjLecZ1PpikKmYrkkmOgxmr1V
GQgVt7f2Tz1ETXNVFa7YLaCqxNFT1+0V6I4DCg/XsuxKxOtZrtJkbfasWQa5ZMDYqXbAW1/d4WQn
m9o4lCE6S6x8twONV1pDwPkQT/WMUPRjjBojHZHveDKojehwI/JZPBqM7OjD5SRspxu5v8QvJjAS
FFZjKThZsAvik1Wu4Np2iORvfIxD5l90fxeYDnr1YEWC6w1PY9Y+oG5M2sYFBkgPgYZdk25DQHz3
g98vxfrDDy6mf059WKfKvE4WU0MiWsLMTXQaATssC+i1GvW59g+ysELVM/jvw/A0/Wa6tUx6Adqh
vp3SlrtOeN6c7oOlTpYQC14euVu8B9Br0VtQCb6HipgHn8ifJJYM2PDc421Q5jMYPaW4FtBywZBO
kCkvOTEj3+LXqHtifw4OIhkWSL44V4bpe1xMAqjUWuBXE5IHX7jUI9PrOD7SL7T8d6T2SvIaAEeN
i4WVO4W+lo0rkDkO8mgSMMLzOwx8HE08+hD2F9YH/8Aij5w6r3Dyb4Zymys2J/g+3xm9HYobhmZk
TtBDdzCVRef2vkSAmWinkCGsf0ISkXUeGqNGGu069FBI0WAxZPRLJL3um25B5AURGXEzTbIIvoCh
LnRLoTxk+Zn2Cj/xJB4FrFE6k4eGrC1pf4uvVbLgnvAdDsEL4tHEnLNEIvVx0jF1nmauUVi1wdYX
6hkX87NZtSLNzgCvyf3i3rXypBAb/DngRVSwpvAAxSHQtyoch2lUeZUE4jcTb7gdqzyamynRlixW
7i4Hd1q5qPZA9yFBA+aKYs7CZUdUarAsuxlUkCJ8qeE6y2j8OpLC3Krb6vXa6H+ov//aaElGg5GC
QXbqsBIP+ef7wqrT6G7GmI7gbHL8w2mk39GAXqhl8vjyYzPq79nSl+t9afaHvp+1MCzuu6Kf5eOi
zOem76jSrBXn1c1TxkWse4Y0g4zyQxmi/z64/PFq5NKGOvXip/xLypE/P2rZmlpvSFG90yTwF9D3
S+h9v5Q98b8cPEmpXCMHdwbqAtUOmHi902se7XbZbLS98pZ/FhsLg0K3u63Ck7/QNuE6wEFD+8Aj
kfhS7YtZH9jdafDoOeLrdbSJGex2UALj46vxlC0HrzroDgc9Tz8EZ3Sb8UcMJH2fH/FRnJslr+q4
d8tfw2f9S5Lt0MbbMps6A4zDLzKcjwfh7qDhWzSH7L3+tU4c9VFc57EToTgLlgH63ckyYSBwho6Y
r+5bYoY/a3JpOhfDsU/DS7ZjwlFX+tbYN6Ht7+APsUM6ypNx5miabYqNsR+fZMKXn7S9Zn/mbnuM
4RO1b7dtQi/vzmkIq33Db8UuWmB3PABnWsUn2DcHkWKycfVVuMjemRGe8IL27yNB7PUWI3IwZyP0
19X59iAtanlW7FXPXGmgEuq1sBn34lGxITPrXoNcTTirq+7hvhOv3FNrhoBjnYH4WodXbWft0isQ
x3Wwb9fSTnDGV193EHDdXF6+As74ei47BMBXe3QHj8Yp3UqvNxdfwEuE2GTfO+rSOkmv7UJXbNU1
duiOruST2uGmQXWkH/KtuZR2H9KCeAqnd4YnFexiA5J0G6/GCyFzr5YXwqALL9nDR+6A9Fnzpqpf
8nk5L1/6xfhIIlHKm/tUzKSNsS7ngXtqnRJyNyyko3BUBrYFu/UO+E4mQ0tz6ObBmyUS2EEU4LP5
nH4oEh4D12fAzmzRsEXkQxFC4AWUrEctcpr1pcT0IpEOUZw7dIjFGZLeacKhncaTvtSX6qV8Uu+2
cQx+JXhhqvssyd28sxMO1a5+lpeFB0rWDefKyfKSPSP48OW3/Co4p1dFnafzkMnjwTpN+hzUwQ7w
HE9uQFretcd+oWLlDShxxgX/Jpc1LwQZAB/Abn3mPq7kJUD2DiC4seoQC0CaJQKaWqKHvKkfkleB
KcYmnnNXw1V0tnY8Z3xbNO3yeXCGc4tLH0WX3K94ifnUXFsqgEpyqn5jQrnVyB5IkXh+xC8lEkxk
ZvOSL7h55Ybph3DerOCNuz6nf8gToQNJT7N1V38uGptWewY0358CDOK5SDDH7cJfTPW/8j1qnm18
RTs8D2a577yGJ/Dop35lHVtA5/W2n+gBFGPHaG/CQBeccDVs4RR6KuuqDKFpDgftpL7XT+IeSPzE
XECYorvp3dHPjW3smBQQEo16/mxZzn16wTsi7HNADdmu3ASj07m5O4BwuM2UrXbsj4/KKtjpexMA
5212B22/bDX7tigMxFzqvh1sISQPqf9Mft3oJLtEu2Bf6jpHbRfZq+BJ6/yKpS4kKibZi6aHv3iR
Hss5mFybeKVtOddOgSucFB6mt1PiKq71JHq3I/mjnJL4OqrHaj3uWrqhfDVPtw2/cORnWJT0KGfI
Uw60Uuo3BfuXW/yKTvFztJbxFD3QTvOSa/7K2YAS7JG85rNp44t3ki0TzmP52L0CCi2c+BkrkzOJ
4hhZXkGQAj5wg9Auvav0gH/SjbYZO82Amkb7ROaxlAmV4AT2GBOQUnNzt+1nhhGrt1lJy4HWboin
CyzGWY1n2hEOBuvyU3hRjvGmO6AVMTD+cF7e0c1dsFegtHewGM/MJ22l79/SVb+wHMZ8l2fLEV5G
52qeiL5YNLPaw20yyw/C/LZ/ruwa2mS3KUljtXlXcg54vrEEGq+wEXU9b+Zq4xqsinSp3unipW4+
Ky+wUefEYyCttiMb8pqXLetfg0NijpPsDo/1pn+4L9nGkFPqswB+vb7r7HTGIWFr8c0vspW4lj7I
mXeGE41rV17kLllfcwBeHDKVZ9AOx8zhmd9DfUWoOFHlBvJoz5InbhJiwBOv48Cp7WNuPHpxRJuG
+45A8Ux4DQx8kuxh5FVPCrc4sHe6/Sw+Ntcpu8UX7XE/XTJaKR8xQ7Mjnx8E7G/hI3aJTXBJT7j9
nPDldigh8Hk5F0Jb+2FwrDncTsSO8+9Tkp6Fc13Z5WKcVe4N1zfs3pf05T5HavZu2Q8QBOcMNz0R
BaV5ktcDuQbCbFjXa/mEGn0WzOUtMx9ImJ/ivOTzF879EUIDej77gZDPt3cUnUvRfp/owur8nU/N
sIXPwz1a9TMFMo/iyBt9wRTK+0zt8Ul6KzYlGM/f6Qpv5hx86Qznlrb0Z82V41Ywv6JUylEq9jvi
NSbwrr5ACuxQjtsRek99+x7YDEob7HtPLa/7ihWMYYYjMXaTOUZoT+SEcmURufdfrXtEVHsyF+Vz
eegu9Rm/37aYbj+3vlvspoWhHPjmkJoiWXL0WeGgR4SNOJ8uuCiXufv50LrDA02nVUozaB26jBUX
zbGYR1syfx7VzO4xbdnVKprMsxsJjR7KU84u+XLqWCBlBABM+o9LMXtmcSSLYifb+uMidvtdu4uf
ZW5TxDp5B5Y8o4mxJCrO7Xvbd1kI/r43vM/Cfiw8Zdc6Jj/kfWbaCqtdmUud+8HO4oUQk5Wtv0Q2
ZyOPOiSL7tIcIy/baiRXiAiJb6AdeQSO9Xu/IyGKJ/3mlR4gnIT+SDgr3PdmfpTn5BhNXy87Qv1Z
Sa4+V1RPetLA10A+f4j5c3yre4GuloV+VKAsmZ4PaNguCOhNtq/x7dZzaCW7+uH4qa55Bh2BdR2f
oznZWqt41q0H+zNdg55cIFKba89OfCYiyeHMijFyFTnUqR4hE/btRd9ai/6Nukma4ZDSZk9ciQij
lhWCiY8b6tMn+uT5hYZMrb+ZmgeFm9vNO56cdolIYoZtef6k8Cx0C2yDPOvmVbuw43nFMfPMlO0v
YtDJwhI35C3rkFStQ83T4Ea8hMuZum4/WF12dFCdgiYVa/6+5iiGc3SDoWQrLN8HJ911PNir9D1Z
TC2GaJWAloWE4Rqb39vIR3FtjzLrZrBXu4qLeJW9uo6/gL65MO4SdtxJ4xzw4KzOV9xgzjsf1Fnw
/4WzHUOHpXlIUV2w0YbLiB6F7xBTvA/w0vIeBFMs2saFsYq8tfbVxqywgMI/cQBdumQ+rVKgTebJ
OMR8ptYLTgFuV98ZP6IXxblmc/33VsaeGLryetqU1EXNT88s9bH5iF1QEOH2jU7DWXHuruQkbLni
G71Nt5ljM+cnkF0KE1dzO86XdrTJNrSB+QzT7llht03dz2g+LG4efz9tuGEz2PVasWtPY1sKWUDy
XHqqltTpRLRtn4g//Ei20Upw63Xh6i8PMTeSC3WiPbwK0WQmFVzWChNOvs8Yp+dF3w3TU8zjLz5m
R3hUd1a2tm+fyNPaH9HQr/RV74J14RBCGJn+wtrb4JWaYKDsJy/qEV3ojA6C19Lq6fhv/hh9AOSE
CzzPX0deHRRvM5a8K9rqjEdy4q6xyfToD2gLsFvAxPosVnxoek/gribCKIlzwgJzXmhDAurs4Got
cOutAJwcr9PHVsBkKfuHwbYj+pMJkCr9ZXor4D128lfQLSjVcYPtiBmasw0gX37/4YRmfncW/Z3N
R+LDJAP8MgpCrCVbdWeiH3dIp7lMB4rmvSNiLT6hWFik1KD1U2vn1DKq15/FX/2y2hsL4m1eUB+5
nN7mROLh0S+P3Y7a25UgTKv2CRNCp9rhkYzGFD/Bjaw3qrlZvH2OTmB0CVHsSjvZx7Dco337OMXb
tCsQqUi57eh1chKI55SXPQCrmGItXZ4RHlI6+5t24V+lHXpkqpHKqxZv4SWxLTqq8n5DUE1ox4dh
k85CzNfTGyO4iCthrew5RW0/NYBCfH1Uib+KVXIEXHtFw83XSeZ2eoYkuQTA4nPE4k9jJUi28lqi
JH9tP0hhHUpPf00+aMGpJ1JDNWjcLBveb6fGTQ6Dsz7G+/si2BDuHkJBa5/5ct/GJ/UYdy79IzYc
4xd/sw2T6Ah2fRWtyfP48GfRD+IT/S/923ToNhC/QW2GG/51/tk1ljW0Bf0FlApWvSQ4iRCIMpn6
H83dpiEX3+m94R8zt/QF0/sMCxktKBx1BvZTVOWlV0kH83YW9fWt3oUEoDZbi7b8fT+Mq7E+l9WV
jhrNtzvnd4x5InEUiNy8iEqkXSN5mLx8xZ7mUK2eKo7Xty1/Bl0HYh/EFLTNaPNBl6CTVvRHvpIi
X6N9owmER5jGFDkY8Ox/WOqTMOGvVgQx8Qz9GYwgM/uzFaFhPzUEUdd23AOEMjQGUeYQJ4OvEzUR
4hxQ2lni/XDVqZfzr6t+0fWS81bW5ch3gfkRZyJhJg1nx2DBw0GLEFX2DTxZOeMTY/f897X/8hSx
DJC28R+EGlOq9p8fOARwm+lNcd/F5FJthHIeMXihDpZ+Mln/Nb3+cqEv8w9h7NrwFpT67v9wdl67
cSvbun4iAszhlmTnrG7Fm4aVmJo58+nPR6+Dta2WoMbekKc1LctiKlaN+scf8OipkqekWvHWy+0C
eFf02e8HLgQ6JJ2tMuexdto2Ko91vQd+TG+mt/w0n5myrCsyLMIxJP3qoq30rBtDK698zFol0Mez
19Ihzt289e8urFMyfnxKPAoI7AxtjGJAW06QFkby6qy9x9VEg8hui40yMqd+fyB/s+WuBwOUC/I4
8IPSvxHpKivUrGGQ1S162DqeRMlCj8egG9hQZm/L2Rbh6kg9LE85aQ+UGwR9to+6sIgRUxXLpn0r
hkNuLdRkrDLBkWtXNl49YXWpZjS2fj/b77zE8bFixoT1vizh0HrF9OnVTu0LXcmwtiGJeoq93V22
CmagpnRjnCpkaWhdMjGwE7ynVAedYA2ZpI/JLXP27w43f88EEr4sEpIFU/LrQ8X7xrzUvY+yiXK4
c0UM8i7zRHmoFAdIU49nUbYqL6si3Omag3obBaZQzSArFvIE7Qw+rTjWSeWpVwhkxYLLn8j+n2FY
qP49Lrc1Vdni3IK3l6QcAXpVPfbED2cJEfGNe/ojFIvF/H+v5AoPDeOLmJmCQgA1Euhu1VkL6G2Y
8XjSFC0pIVaRNY+zeXIzTOFbY3a8hSRy/iVGK8Qrfb2FUFxp/TUIDM2N+EljdCzKQ/JDzhudKizd
gh/u4zkkmfiP/44dDIbL2dlOTsU+XdJr41mru3RNWALuM+IEuyWQJGVOELaTfKaw4rDLcC1+EEIz
DKgPyUMEGW3q7fEP+0hepIAdYEA5p+yxkVgUb8KcQYuDod3PY/cWWUD+adKlbpFoKuKKRP/+68WK
jVX3ZmBkW3WD9Mvfnw8G/iQvqCJjmomYALJb8YF1PztqtHuc7J9wp6PDhtkQ5ll2fwgXGKnar71D
ju0IjMSfAWEYS28uTc8HAF/BZx/O3mdFmWnnjvmMTf/yNXUqnEHxTSXjJpnGW2NOr5sq5bl5eIwP
8b2BG2uxqpbtc/ms2uZu284Dd8vye+jgafL+fDJXwZmRdBe3+KSYCv0c7KpEfOM7Ujwxj6ll43Iy
lckEVncU4ZTzVC503M7i2ClucaEEwUAJ9l7P09dGWEBGT4mY92zhxnL6d7m8msuYFLDjgkVGQpt4
NaDMXOyMRKwhBaP1r5aVsWAP5eMRS/zuZR2CWMD4VfOHOr/vNdRQ1UsjXsY1Lw3X9NW6ch+ET3Uw
gzSTqdP4fE+fZyRO+p8deGEZPdc+VFYMaNXH3Fol3hILyBtvo/bDCskCjFxztDSjS3FVEoSdb3XG
GW17DFlUOeXWti3vAuCP+pAGT0K2rJVlzNxACAV578kc+dq4wGXWmwbhpFSPnrwiNr6otlG/N+JX
KR2V/fTX6A/q1cZIXMoKmn60/iguaG1dLgsZaxQyg/W1H57yeCcUDyqUM6+wtexNVbZYVPCDatmb
Nqj4BmCpe7MCT6k3fndQjbEFeoOch5ye1+Hbo/znNly9LqlRiX58NtXtqnUOgESdO8XeyTHs0aaQ
vtA6XJA0O8Erf9o7jWvxdfbj9usLY9/e8Ut0nlbH46f7DjTysnkQHZlXzLD1WfEkLQxytlN7tUTO
MAVNpqVe2Mf5avzpdJb5eGdzzTs6Ex0TRTP5B+6hBQ0Z9/SVa85Wf3fCF+x6nffx64J7eCAOd9Iu
adC6/PS1CF7QuI0LkcbW+GBWc96BU/jmIwZR/zkwKVAAI6INRNey32wgxSBwtmUHZCOcPayOf57v
+TsmAxsgg4t84dOUwwCcjDtCdgPgH54zOvv2024yXsrzBa1Ovg63RKY5n8Ry/P1OkqFnLFITFSky
W9xdPYn/6Jwq6Cw/o7X5Pj5jbj+ZLzP7DwAsAJhbP1QcT1xKNf9M30S4FddsRkfkZgTu2lGw60J5
d4RZD+SP35ct20vuzfho4NcdkeZNzRkADw9HZuNDMicfxH/ZAn9OR8k431nzGMevpzy619eXF/Kx
9297mvPOuiEN6A0xof08eXsEV2Jj5Dm0Gey3fcj6jyfyIqESiLYDd1smtor77l5ctob8R4iOa7BK
IHohQjucChOwd1TfPTbTCCgddOPzdNbNhS2JWtVjM4/p+Jz5IinmU9zxZt4S7TrJpTBk3I9gMlqN
XaY+fxU59KvJ8RD4GeMRYKKTMDYwP/Ni4QEh7h8xcaLx4e1F15ih1CcG3eTP6foxd2d7wHK3BS1r
wcsHHprENbXTDGuwcUB4bLaxkwPL+DNMsMBbq0/JFmWo/fiINSdjaPwo7MlkYs22WxDnctG75jtG
V/bz41631/u7zrYc3aZlyK1K7O1S5N+Ny4BpP44wtzUD5sa7TOcL5QKRCUOyA0HhUFNpItt/OIDI
x/12uX3OAIAAR+ajXfV/PjS2/Rfn/fP34u47w1EXmfqgalHhUS9f1wNWqwVDjBvqll2fJq+pRaDq
x8Oy150SmCnlHlfLDp/udkYvnEqVpviNU/hx9kW2gP2VpqGav2pLIzAsdK2Hgzxid8ZfJ7kLvgBn
kHlMgBGn9x7vCjhtfJPf+eOhmfMJx8P94Zs5a+xddL1LYmNUTKi+Y2ChCQkdGdYMky0YILICM8gm
Z3IwtsTzBYQjhO7NO2D8sFGXqK//expXO7Qy9YN66Kp0rFMOJIDY878Ik3L0aE4DvGNPhHHyLLI9
PAWiVTDX5vmH+Uy7xaUjtpTm6DBmGIVUq24lv5vP2aqAJIYbQ3xfvFKhQYRSZj612Z4WTe/CzwGy
+yAFvbUHJoVVP9/OIOaM7q5C65C/C5eSyXBEHs2JsMI/ZPH7M/+pkv9yxVdLjSI3RY3BsblVLBS7
2Q79SSjv8S/BYKmQ7pDcXYJncAbYNAReZh1mYsAnR/R2OCuRl8nvUfonVpzLaI3yIXAt0PYxNpee
culNh1hcbtWIgC4PoFOIiNVYDh0igq1lfvx+Kd8NH3iDAFhG1RgkenhzX4vM2pL1JEOqu5WBDA0m
Q8ku8e9hciMxOKHFvz7b+bTaJBsTZfuN0sUcNwrXa/Y/R9fHev8fSr3WtRasDraMzVvOsq1PgFOZ
1ClM8YhSjsSUvmRP/gJZ+ru66RDsPkBVEA/WzjoWa4hexi7YFgvY8EvfwedxXm4ITnxnKoN+x/rD
qjFmDQDR0ZgtP7pHGtELpuhd2ExRyybRxn9VDLttHXREGMvRFowbW5OXou/KT+GEDgdNjXbXYwNi
LNN1f6RIzSOnrshQd/LH35+F9dPd0BTCsxT8CLHOvnoWXZ77QqeXKbsb6QmPPEqVRbdoX3LP9p+t
aTJN3ALy1ARiyDEJpjS26fEPZxeRdflRzqRVs0L77pgLqAWv6SbAJ8Wa0PrFkYG363W4O7vyot1r
swY+BI3bp2BpTYQ/1YOIb8Rdvw7p1JP+GPEubaxFL9rNS7c9M4thTxHRd+hfo+koB3JaeUL745Ed
PT4o4pztX4bmeNw8aycyb2GPAUXsFYRENptPefv7ffpxzGqqiGmbSOahZFxvpOP8fMHgXdtesudC
XCnDNBFncfDQ9Oj9d12/aYW3oKK849l6tWxXrKfKzmhXRf5y41R+KjpRe7KbRxY8uh9+HcBxH+dR
GLB/YAFCf2bKMxh2MPkg/5sV0SIk5UyBjTyIcze1pt8VIry7MLDGgG9Jw239auLtkB7oiRAro83y
OSxsX0wWiolNTlRsxpx52afXoh78rJlUoTfNNPMkogrvz59xRfy5z0ml0lLvQlhneuSoufLetifP
VqCnks18GgxE8YiBVdl/F/pgg55gEWrZwouEVZdBHhIcLcBfRPE+zeIyM1vpXu026DIWQyKs4xr5
m9JizJO7cb8sZFZmDjdoPiKlmoCcBs2E6DS+vsqD9yBbo0V01JCimH2H37+qOTqMkR8/tA+Ndt8G
3QM+kONBIpGkMaOY5uTYSTJl6LmZ1TX08PQTvVgzEEcKLN+ElS2aL31lOl1Ojz+yltJAsgUyJY01
scFFGZ2800Mbq2ZNYthSja4eQpAno6Hzjee29pkICJUVFkGRzs8SJ56uu7Z8vXTblIkowf0qV0GT
KDo0I3cj6+Dx/Rd2OSZalA/Z0N6CTHJ8gClHV9pllPgLAm7yztoHvBvjl8qGdA8J1w5CLC41cXN1
sMlMus90ngx8kqAoqFa3lzxxb6auhCGJj+hkCC9PWkglpmKlCwHTaoSJj2V0K2JR5ynu76Nc/mli
+negXU1MQxIQY3mW5VWJzRRgQ3qXwVzv7jvtM5PAzgbZjQClgvOHUQJK4vIR3p2xvAo7XsCCGAem
Khn+eOWE8jvZRzeWEemnCuTf87vifKeJVIQepgTbJNsQnBBpIqzOsVo3spnIhhyLm6QpZgYkjJA6
VCcMMaxnv9+kv/Kv67XMEGUsz3GS1NTr2VvuvT46X0JMOoV1Xr0yHgr4IqUwGdnNA5xZhqTuEmxX
EWY7xiGSCWHa6q2w5x9vBux3EWamZOp4FXydkuoYZ4nsnDMlobvvph6MkJZLX9TQQeopYmXVXPSE
cGpz3Ezx1/z9Nsg/QHTMRP9z+HEs/bOkhyk3SKBSPpn36lI90KPpGvulPjDJ7AkmhrW5bj5NYDZs
L2h/G6ffj//TlgAYB6cNSSbUk2n56/G1Qu71rC5HSGMZogAO1IknPslDP2lpZOYgYExdtkLwh9on
6LJ818sEpznfybV+a1yOt/pqSHw5l6sJuq0iIfTSHgO5cI2MeNRQtyipnRLRMIq4v4LcJrzVrBnf
xuujEoqG0oeENAbA1ZoklZIapGWfg3hDUn1K9tUJO5DXZDUspU9rmZ5Ir4ARI9/duPPj1Xw7LkYz
VJKywqerWUI/G4UlZuSgRdGxIzScNkU7S0iZa6tpjoGWYGfiJig2usJ33InGEq7yTWz6p/FHaCa9
InzXdXDica74Z/x5xoAzSU7e7qWeFQtItlW67GwqAUJYidZ9jAQbna8FgrPMMCC1u3Ze4/jC9B/c
mBH+bv2ubsi4K2JPqOKiRXrG11O5qELUt3qgrPS0tJNwBMqhZSqnUNgpWmX3dTzNCwS6leGOrp6Y
stkybfgE74Ny3OWk8KXE0mmBfS/QhlXYEkLvRDHN6TME/nPk/P4ElfGErk8YowzGDBg7otqr8apr
sl6WuZIfgm1puoWL/IG2MJqkqSG4Uj6pqqNnTUK0F8NahEYpTBob0JeNTLkIaphMwlaG/rxKS05P
dzIBEHWb3R/7u1vCk2+zHAWXTM2jc3NRzfGnr/c2vyRNqZSKusW9AUkbzRT2XoRc9N20hEC2gc9P
rB5eeokj3mzPXb9hfw+Omg5LZksjG+Vqii3ai3QRZUndNtUSzKFo6RMfB4j8NJI5fjcKCrBJiRvi
tAgARi/qtoizb3XifroJxFMZhA+qKmkjf/s0/4z1xgiqvO2l8xYFQpCtPHGGXETEb6mZSNkEuzxR
2FXNHb68yCC04EbHVL7uUpoaPhoWLztHxm73r+7zn8MbaVdXF63Xt/TZlQhu1jhK4hh/rHpZy1Dl
TBi2yrLOBWK6FKeQ6GwN2TzTCCEmhFvIL1v5ki+CSrO9TdXfZcpLU0T4zL2F2NLIrW8btUVd85F3
d1r5/Ptg/+bwR4oOyzVrBEu1MRrAfx1BgdUkpBWU1WaIsWRJ2TORb+GlK093zw30mPAzih4iDPdD
7Dysfqf2mE/2rg63P/LeL7gcZaViS/EiEwRbk2Js4cYyLrH7oZ560AqzmDiKy+xS3SjHvi1xf88c
Sgs9IYsBqF8NP3wyNL32g2ityEgDUgM+cG9bSjjxEG4KCZQOAAbLe0nbQ21cntG8pZIWYGVWLvPh
lt7uWzNwPBsFA9Kx/8Cqc93WxDO1KXQpTNbYYCvgwZ2raJO4d0Vv3uK5t2i8JyxdQ+8GCHP9Dv7n
sKjumAEU9CdXj6+spC7OUyNi1zpR5PuapeaybLAPVm8QEH6+QEyfxng6fr8O9LFaSUs61rE1fBVH
yVAq1KAN4kuovQSSstQxiyATQigi0qEffLzjfh+o18vqeKGwX0jSQX1Hr+pqWVWSQC8LQQvXGCKW
CQaz9238glr496N8E2n/PQxODsSWq/y/dVU19FWuh5fagwCpRjsGjx5VdzoNubPuuaJFdhnjytNz
hNmTMsocdoyOGreTSDg1KZKEJGf/1oKMdDaklRu3QLsu8K0xmGYUGokiMabqdVGnZkLGOQcR88Uk
be8LlE8JASN5hpPQa3teF+qb8uYrn/TIQ023ExkNTNDvdPT4uU/8wXCexnR024FGbQVJCn/IVBx2
tept0hBpnl66JOU6Ya7vKzV19PxlqM1JDi0yoSng+U4aUEIP1G6oXYW9EaCmwECzvxBHnJBkmj62
fTiJChpNeGvWF+IqaoKeKmrLnND1cIkAeyrq6eiGfuO5jc/l3zXbsiSKXCxKWQtxXrqmvkVlOyhq
6WtHb3ueob5xvc3ljzgVp9tsdhBuTPnSdUV7fbSrwRj6Zmyyi9WOFahav8lWdAYOIjmY9cqa37iy
62pkPJZMQgf1iDJik1cj0h9C+Uy1YhzP98ZbMA8hsk4EjMSnoKKkm0xQmP5+xG9vGlZH4KC86qrM
GDOvtpFawyMWA7nYxiBqQoUv637wsYLe/36Yb/gVF4a+WmOuRDmHrdLV1FV3ZdhmhpIgLS+g+qIA
QlAS0FpZmpNPvNe2GMPCFf39qHjXfh8pOHAAKyJ/VuEWXT87tTEDRlGBdAs2J91Gnyye+ME44nPE
L9KLFQnvy3n31MPthW79tmmQGsBvIJkR1iAMd9JHXd8Rdt6W9K5ZNT1vADagx8v0d1jwnoo3daNu
8MZc6JMa/jBOxcs2AaMP5/L8suGwOCQhgJ/JwGXHsHA92I+0CKznkpbgCXeBpfJ2KdyL4iRP46DC
uDO0O8FuD+QAWcTUPinH6snaKTv50C7xr3sot/EkR45PG3RrTLNptcC0fNosCpAR+mkXW1Ec/UA7
lVYhXHAHa4NptcYHEtOkC7wGf0L8Yr0sXGFnfpYwWmzzQ5vT9TyUCFWaOcQWV5ta0wuRc+DFR21V
7IJVXTzE0QIWz4CPHU9RnvXEv1o7YzqsMEjNP8rIjTpbmxMMSqNRm0QQ2l96JAk0epf+vkLAQRiD
S2/Vhjo3bY71fbKrZ6Bq2qOMmm/AL3VS5073VECpQOtHow9KBI6PBM+qW3mbv/aPwat2vCzOLzle
7pYtja3ty0laFzvkYC9RNGvvu9P5U0aItWymxs6cod9b4jbBMzT3hDrAEFNtLnR7eZbW7V37hyqB
eMOA5isIIPL5P8KuhDPzGb77IU2a/MDEiaEr6h/EW3BlZ5xq2DjcZenNegvfFVdatVBvyahnXPQO
bbhZttMfIjQRKkE0+J/M863iItrYVY/y3vNGySRWWFSP8SRFuIVy6DJ6pdvtNjn67rBMHoQN1TSC
yrsC3pa1kQ7WYEeb4nV47R7rj/6+vZOJiqLgatY8tlm74e31aSQHNIH3TM6kym3w/qIJzYOB+iPN
0pO3h9lj1s6AWSYs58Cu4lHg1d9LK/G5eACcQHesL6pVRZ4pSDxqRhqp7Mf24CkKTepTeRe/iPf1
3eVk7LqFtoIimDxfQqAefMhVV9pSJ2J1KwVT67W+j1+AwYD4BPxjOGTK5g7hw+XwfK+55TzZqKvs
IzsokMrjvfJQ3JWnaiuue4xqYmJvcIzI7pA/n+Tp88fIYvroHCi/ov2MPQf9Wo+GcG8/Q6QzaQZr
tLzJoKchi8Z4DPWdjaIdY/bHc0bvbOzG7VlvZ5t3Ps+c4+fn/XFUUUBLd/NT8ef8xOa4Jk+5XueL
osS8bE6cqwS8zAuw7qciMrNocbEXxWTUmET7InCaO6zTSMNFK/ApzAZtWpWvj6H2lNF+3Ft/ymdl
U7/lT8JGWYYP2gTrmc1lJeCVZedvFS3wR+69ebK20b13MO40+srdDLuYUbhon6FGl088LrrRnxff
wRlBoftN61uaYCaLjkCHHg+nP4f46+j6BLCVn6m+nwO3FlCWO91dDh89HbOaCmms4Rk9jyFCsO5u
kq4RhSMwt16aSbzXPoVNti0gVpPx65UuduPZH+VwWXknuo97voiRMY8uLO0MC/th6g826nW4yNPq
o915LSoyt+DdLYmdRjrr6nP9lQimet9AM2RnhJ5LRd/ZIyJCczOPp9GOmME5GZWr8mgtm8Q1HvLd
cC/jUhfjXY3HNxSr1EX0gI1DZ9ePPYl29xHdIMoWEyWBRtDv2Q2O6gp4+D58KSvbzCY4PImvwNob
7QMDkj3RUrMkG70f9cqu7qMdVt5+Sn5XLDneUUQLXN0XM/XRfJQ2SIDuQUnlufwY77KD+ajD6u+n
5IO/jRK5yWc3DU/eVlyGC/GgLQzUCr19eVk+P4fLFkFei1jF+4OFwoM6GyUERBbzgxCYHYqX5r6a
eU5m7/XjeZ4uhkm1EefFrJgNm/p4eFJg4ItwVbI375NpDwpme+jlhQqRbx6vlEW6sjgeoapTcRUd
R93O72vkN6B7XJktEBtQUwWjHvNqiRxaLS86I8RQTD87qvxcEIYYvXS+iSH7XqpXPXhVUbBu+tME
VKZrPlQ4MHj+CcGwbMXHIN7kwQ6gPhDfO6u7UZ98ozhxesgbsNlEgi6PfNGvW9YuSxoVR3kMWuDI
SG6zGOw3aYa8Z3GZJOiIfr8bPxV7OMwBrNNsMy35b/f2n/292cR1mYsh6Xc2sfC7YAmhhvjCYPf+
+4HGeueqhMUyGqIz+JKigZh9vay8i+K6ya1sm/fcU7DR+AnijP8m+yXBU/eplDq/H/DHK0MmQkDj
WAh92zyKRhSbTRekp8YtWde8lz1kERSEo2rr/3Io0wQVHR8YuWBfL07X8iFvQw7Vkt8uO81aYvTv
YoRJ7fzGoX4o8EyaZCKg72jic71TrCIxT4OAQxWuv4faNKGWQz/dOdHJe86cG0/tp9E4svKBNgEM
ZXI7v16Z2AaR0LZWclrps2TtbSW3s0vCDqm6YHTeKs6/b8PZeaMAAO5QNPYD14dLelCIc8Lh8DKx
fecVsqqbo+qC8woH+MatHF/0r0NSEbmikaZNP8e49tNVFD/Lzl0anx4MezM93SFNdGads77/PBz+
D0OEZgWIPU6KtJJ1/epG6pFWhIo+JCecP6kHU2cUpdOxd0jh+d9PIV+PpX59aL7q5wbZ5smJTiSV
rQqPeBwj1eS8E9EEmzeGv/JNLcC+jRRHvJcB40HbrvlRQnGxxMSq861+n07Q4C6HHe7IFMsinmfz
cgmbY04y0AKx9ARrnYl4KJcVUlphSjqAtCv4crm05sAtOD1kbzAL+pl09Bf9TNx2O2ueztGJSwtr
7j0KK4FdqLxhqj52u+qZqn7aPJdL6MP8JZuXyDbW2NPMlGO57HZEUpBSitfMAyHv5kvxhCfg03lj
HXv6VsIRIdlaQQqmYsORzzrSYxAvbmhhmQtz0awK/CFE+Ixb487bnE84AjwHM3mvbVU8BYq5sgWV
oF69PJ5P55OZTOXnwNlDuFuoi/5Zu+v3+oKEybm8ULbUwTNiKPdo8Bfho7hgVKMlz+AdNktznbsD
PTMWk2x+nu+JBEGAls1Vlxa2k2DClcyzOfDFtFomc0yu5v//b/kppUvq69xbWy/icSCBdPyX0XqY
8S8m/mMyP1cUdCNoudBdaQa1F/Ha+B8JFHNlFqzFnfbSHTBFsOspoabI0+zR/gx6DXYUzZ8/z/Sm
XYo/++1j9jbK2PZYViGnNzEzmL1Zzpu8iChWCU0aI65WgVPMte1IfRxmFkp7fS3XSOIirJcbIBkQ
V4duhwyrZW49F5qTzwnImXiQRk1HWIsz7SRMrfW49xn3UUiQXaj/K6hXeJhEr6RpzBSEmFACFhlb
nGJqrP2ZsEoxVdEnxVRajMOueR6/D1nuyVgjmuR7GU03kMkfJsZxyI9To2HQRLkm7rd13halkmIH
1m+67CTlG5lY1oAExV1GK+S8bIbd6BlbacfgcgvHG1/gq5nry8GvwIU+jat+yNScm4SqRCNdoDaP
Darui4lCDdlf7J8u0snAlchKIreuMjsv3d+nz2+dgf+89P+9A9cGemUVWolVnokRKojKKniCOcwu
3/FBFhRiZy/ED0uBajfmGSnLB9ZZsflgEqVIpSUwAsIhQQ+8SEoDUgHFMUB7g4uLfz4OA5GHcJo8
Yeb3+0o6DtLx95P/AZ7h8bF60lkCBgIQ/TpFJkOTWT2sla1HmV/5E+RdbTwZ2kfSC0udLZn3ecZL
JBHvRXGvFpptWK4X3KWK25AiceNkfnycY0uVVr6FEfcV1p9mKRSjTlCPtSOSdBwcRluTSbbq4P82
9/3qcl/eKiN+WPsAW1mORh/3kWD09fovA25ZpcyMnconEaMlb8NM2Zpby9r46kceY15+b8JiMeaY
ymtnz/EuL7pYwES7tTJq3xE5zoSrhutlyAgAx4rnnwo0KIZGDMrC3AbM/OmqYMPS4QrT7ntrXZH0
HHw0GBvlccETgpnnnyQMdBpCdWNs9Ex5aaXPSvYsgZdnUMd7XMJSDErEZV0guj8PTpJAENgUdjPT
z4ETyBGqKstN1NOQ3wXGJgKN8CUmpIs2b/tkVgygBO2fSzyp1W2WLsQC7xIUbvn5DefsoTtc0j8Z
m+A25HVTQGTOb78Ph+9NK1bTf2/IFbsBMti58UuD3n6m4KPq2bKOj0IGQzbHcyjCBytEcdBFEz+8
M2rCsgD0c6hhKDaFcBkEdwUe1z5us2dcpi4RZntnp5E1rgeEI8PApJQm+QD7kUAghT3r76c/jpzr
uUnRaDLQL9JM/bpAFaJYyfM+xjJMe5KAjlrqfb/BDaSEHrbM2PL9frxvDe1xHvr3gFdDOaD0CI3x
gJL8IMXBosqUvRRfFqqpOEH2p4qKSZjHbluVziDeq03uqErnIsayy9xzZC2b9P3+4jVuiivXUL41
57WG4x+kazRieB4OzTQJVTcsarsWpUXd038AIevJCLqp8/lGJ/h7Mbpo8RoQkC1ed+fPtJ/82k/y
7UDxoDwRqCJUJxVHgaC+q3DPM5kh6WdCx9qFgysLiwhJB6eNelBbRsVTFh1NiYxr4E7lE/4k4z2/
8YDVn15YVRNHJ0xEjtq1cNU790qeJm28VUp5Ru89IeAsMzo4A/dFT/y5EC2BmmstdvCe6P8ax/WE
xAsIbczhgWTOoSgmnRi5ZX1Ci2tDlZuMHoVxn0/NCziXpa0GszjbUvJxuSDaGFAo5PJ0MHB2wq5n
JgIAySp+9rR5WgMMAew0g1whQk7tgxNC8KQ9DIa4CmEC/T7a5O/NEUVRoT6xZxbpxv9t1/8zW4l9
6BceyMK2jjkPCCU0ziYyZFD6w4l7Vly9csRwCyKlZoskcQeCB0hqwysFMy6SWc/z6BZV4QdE4+s5
XS1mdW2kbe8n6rF7kiFlAMfMlCfmCwPpzBZXKrjARLF4FGCYur0jbzuEQFprXENvsHb/7mKuX/5/
787VuygLUVrHfZ9ui+IC6EefXIEfcab1Fo4O3MmDVUE0j3xa73m4CAgia4TnSHvOvWXW3g8BIcsV
Wh7W43xpqu9VSESbNTmnmIdYblXdC4TXdhpUH3gD1YXM2s9LdKzIbs/xm9PTqSVkD4WAdjH3naFX
HoYWVxGzcZMEP0VvGUr9yg+1VZm9BPVlFpiL/Izqm08aawpa1F2qVmPcguNfcHjAWkxVGaZ0C43s
Xgcoom6Y1rhBFkF5g9F1a2BdOzgbZRZHcOWHLX5+ESrIRwGK9aZ8AeguJsq9gbGo3b5dtjBbsXrf
4N3iXjbBLWbhjxPQP0/w2o+5F8RLjH4Zh2CC4YT8AHEYP0Ph7EjhH0WLZ1MJugsGpDA/u7jn3ZyC
igEuYS+aHEz9rjFVG8HOytQjtwlTJ9H353N3Ywr6xsMcp8l/zvK69hTPSdJnKjcrIhLVrRYiQAEm
mKGTI33DkAjyvrzy8okpOcHulqD0G/3s79GZ+5Al4RTJUve1YpESOElDlSfbrJZsDRpy0MI4xZlf
VvFW83AOnLR+PGkb8hjPiyKBSWAuCnOfduSMetr03OzP0AsuKiJuWboxQ7GG/rACj0Qh8qsMBfPO
q+mgLJUazKaRt2CzJLPmC14GsgXPx7p3e94LrE4xNg0XBS01TOBkW5RPCjvET5z1LUzKGrtsJiE6
qnqXL2tyr8U7TGA7DN0QqYv+2KTVmmn4ZElOPfr+Cea0UHemtLj0joH/iPHSabOMDWu8pXVFn5MS
5ZzYFRIDqTp4TJS0Ge1BnZGIk4Yu5GnSRy0K8NYRny8r+CScEjniyiQz7BC+UzYlZm6AAx67OmC5
i/0sVZmU4f6Ir+w0ZvsYORYnGiIWV6qdRrIgVZ0l7cQa4rat9LMAk8LLItplAe+OIoI7HNGLaciT
45M3kL1G9LYdwV6vJjgVFTWmB5tzSoQS5l1Lw5ucM0fE7aaZBPlko71LeF6Gkxwe38eN9eXWw7va
2lUKHIzWrIctzwdZCAYnGnGw52mLczCO+afik8cjEyFqp9Nsw0ZJOXk7OFg1vdEpw77Aai+yh+ff
T+sHMJUX7r9jyhKvtihRKcD9a/xiW4dLDSzc0vDbpN4uq12DQKuBAGWZ9Ju9o6/2N952Y3yfvq0q
Jp7bKhQ4E8j+6/smBuyz/XOWbevIp483zOoLna8QK9VApvFnYeirfIaXlwEPIPVQVAT+5ctLORNC
Gm+pE+IrVgKtCCfZ6+EyYhMlEOvqEaqJQV50kARrnxf3UnKorKk0EFTMCiN39xiF0Bf86GOPjpPi
XsJl3qmrGOI+wtG+W+uUj4OgzNMETUNdfHR+hNcyvX28E3V/kSlU6Fk2LXGdCsraDcpoVghriCJt
GM5RZBGWJWm2cg6WqSG+Z+JTHODyxVajQimvhemWLL1IosyICCGxgvnIay9M74YHz9+S8re7ezXi
hiEzqjhixMlL9dNXHRYfXl5lLmAERZZk+ylVNolqvTwtLgdsP1uAvX6dAlcBuX1g0k9bDyckwK10
3rSLCh9JVFTsXNkq4bFVsFTs4RjJ3vrWLtYYd0K/nLo1vkz/FGNamPfqOav67WUv7HzFoU1N7DoP
L8Q9xaFBHk3wBa/m3kGeXE7atM9IIJ+aC9qDDdozvMSKlayxLZgU0TLFcPO9S+DyEdfsoMswxImM
rtqclU+15zInNvUnGjJ9ijoqAMoCc7JcM9hBOdeszeBNwn4fLmjpjzQJVGbJDJ/4Urcx7hV7e0Cp
iEH1vAtnFyRqEAwJc6EVUruGYCfCXEYrjbz2srnV4vlpqw/GLVqiCvPjm3H9xe8JcjHyYuspKmdx
aNtZpbyo51eJVOrfp4mflx6LIArClMmGuSbshX7HWehn9Shv2D0hbqNxaefO1LPv/qKEeM2CsHdO
hvA4oksNxkPQdHmDL/VjLaWJkqmowGRjDtzXcZEMtQJRndPonaf+/3F2pkuNK1ubviJFaB7+2pI8
YBsMGAr/UVAFaJ5nXX0/4uvuQ7loHKcj9q5dFLVJK5W5cuVa77As+ST0n28f3zfP0KCxxXUeTk9I
GF6riF3SIua84Ouwc53ny3JM40YJx9San17cdgi+HrqdsZYd4X5Fzbb/lW70P6qLhMSttUlWV6b+
u4vJfwanffj34LUxDHWS1eUhAVhTEJIqnL+i55JSfJRsE7jBqf6r7k8lxm7h/VjBGtR+D2H7GEbn
1PCeZ4xcZSy7mWGUX3khkv7dTsVVE/Qodkdgiufvf5masSZjy6EXwR+ut8qD9IDK4Smci/IWjH6w
7xBCb2oH/c8PnFOfpD8itab5l/KDK413Nh7CVwmR7PiQzd7haEXXr/oH/xmf9s1j+5rfV48zBGVh
TsvyXuqQ4lZP6iu0HP6svTdftW4h7oVn9b0+C8/WbypJGjJ19ATuDAosswguHK9N9NG+UP/RnPpl
fFMLWA22co9k7p/hOFE8R9wk5Kr5PEe+k/yWWEuEqg/Da343vSoou6LUv4tn4r3/Ur12T6NdP5JQ
gCWQxoX8x3/sPvQ/9PuHD/XXGC68W8S2AbCgLbIArfJWb8y1+JhVy63ipC/iDgLam4f+ZHuTnSpU
WY9APdbaC6bTh+AkIvN48m+jfb0OTvoBNbe9sZNeMNleG4/izZt8f83A/dua6dd3eBFtqyHyQ2iB
xSGm2NRmgDT3soCkrFG6XXyss5MCIjl2vL6zq4RzYi31R4VEXD4ZwTWM4ndpEqejRjogEWs+Lwhf
1lNptOpkZqr+kP1Jnyg2Yx1NQaAGm4FeAngnFGaR13ujcALJ7r9n5X/u9P8Mf9k6TEK9sPCMqg7F
iI57aR3jV7HlhK5JFTTLUbyXfrzroKjFhYzu+3DXThm24n9SVblRtEdNviY89W0N4MuEfJrhfZkQ
anlN1OglL8ffy+TNRtyRBSHYK5MTKsHSilJsdIIHM71tVHEhUPaWo9+VSiqXSFRSQqfkMpD7vZ1J
lE/lszi+j83HlSD1XSYHrIHqEUhWkfbr32GAxCpS1FhTH26IzOLSX58BrNAMJXEDGrmbnk4ornx8
vF1rUX6bv34d+CKF9ILBbIdAUdHVX2i/uk1kN+vyl3K0VuB1N1ee8rt6/pfBPntHX96F4aVT7Uc8
pXzWbpNdtSnv+3189M9kHFDS79CSD3fCvrWt7bgpH6Lj+Fw+Xy2Myt8d/F8/xsWJkMTVoOs+l2Tv
LNwWb6Pi+kA427Psb8q95oD5VtDywXeDi0SJiHVHDL7rfNcAhtitoC6qgNa8fOs//zw//8LQ53OS
TYuJLRw+vOT+XgVWMdc+I0N9MM+SW7wYUPqLZ/PNeyRsAz6L3xCQW4UPiJkWi/Ra5Ph2VujY4Zam
6iKaUBeDB0OjWoGcAXgR0DTCCoGjQbFnMReIwq62LQExhijHCptrxZX5uS7T1Zlx9X+GvliEVSFp
VZdXxcFqVtDmYtTE0ShKZ5YoxGkM7a7Ms3HtWS8metKtwi8TzGQEWLkKJLMlAp+jbtfgRe2JHjwm
qrVjAppH+ZTfoJGOIyf4n2LpRcjBmsWyRsJ8WoMbHqzFWLlp/gb+ZG0oeOFUKBXaEYYktia4ReKC
6uFHRaOrc73RbhTBTVHdi9b16Pj+PgBcOzr8xBHh6ZP/BKEgBGyY2vLR2CAotxcB+aKcD4rvd/Y7
eRbfKk5uXI2mRVWsJtSBMGGB9f02E3JEPFW5e0Lx4w8U5FOVWwCjFYgtTkcEa170t/5lZZxkqnv0
PqMFX/cL0JpI/1hLHFkQvAqeTZsW9b3f2EJmh3hx0IAEVjgPij+OVLpVsVQ6pHhpaS5UxHeOxqF4
Vh8LhwZ+vwjfqdDpd/2LRu8V7e7UkSW7QbLNncXlJRoxC+VgYB9yKwNxOgAqFF25RTPcAW1JY00A
06y+axOWSjdathrEdZGsQR+aqatkdoxsr7CMwq0Cxw7aEj+cboZd5msrvOkgvKWLFqV+ehLBskWJ
/+qB8m0+ibs1G3S2f7kEsNdy5sdxRFvFSGvsnbg6GL81dVp54n5Em29+fYihoODgjlDCAh8TM8vY
eOWvCKRwVeNLXsWrEqV7Kf1da+cCNOKV5f3dJ9RFGLCGpiEf+7n6v4ZZozS6cYxZ3QJv8NY3bqCG
KKwIY2NU7ogMGGjSq6XHa6NebGKjEAIl9RgVyVpEaBUXtzqqn5Ct7WSAQMn7u/ag3yXPXx7UnD/S
lwcNZV/y/KLKgJfpKxOcgwHGHUSbg3TDrXkrsUCSKzWXf3Qn5gwHQgZyc+TsKryvv8dshQpehlnJ
s/wjFtnxoQodmdqS7Iyx09BuAvYJAxH3kuaA9bH44G18dS7kCVSsoBbQvV0MSJeLa+UVKDRKc1wu
oBeFwnI08dlaDp2DcD4tnUq1sc41HW7FGeYuV619vn1hX57k4jKYp5Nalv2gPvyKXxtgvXdUb57H
X2Tir/G1k+3bN/VlrItrTpBmfdVBZnsQ1kj7nLG4GVVWB9DjVbMSxcXHcCpW197Vt7fuL+/qEls5
Ga0flEMpH3DnQU8eNDlayZmTpa5F3wnGnuyYvWOoSI3iKUbZa4nxSEdLNHVb9vbkiqFNiznXNrK+
8tSld804/tsTf7b7Fi140gpViL9Xk6hQF4sFSX3oIVBglgG4imvma4ijjXRvPkBm8lcH+U8sz8Br
Dzz/1SrIPzzazwWtAvyVYPj9WxXvNcmMDLLPB/Vs3Irbmaux0pG/DPfhctoK0L/SpXgl2fi2tgaB
8/8OehEsxt5vlbQmiPpsWoND/xlg71MR7rzsYKHtkRTCJjDepqjFOxEtngo1LQWfoZgpwM2upWct
C0hFJfclAotlvU0qzzaFbcNdEuVif5Z1bwSYth/k/gslf01Ap3jyqSedXF3nIn+Xvn99nIt8IlNC
3ag7AhEquzZX8KWE99GwfJ1F+48/R/fPJPAyWaJYJSL9o2v/YmrlOvfbTJrm99VvCxi66bIAJw+8
D0shHA2oyG1r8pTEHiEoeA7pyIhd6Jtw6FAWA/pOsxy7qTfxtv1VlAuP1Bvw+izpH70aZBP3Rrap
bhb469A+AGxK4Q97omrdTGvkhIRtd19fWQ3fdq2+PNKlaENRdpJnROyCOe+SbcF8VYx1pO7g6EzA
r2G4oz+ITFrqoLArzICYhWlcOUy+bfB9/RAXtwJ07JIkElr1Qfpl3IJ8fCruymXyjKPyh3YkZ0Hw
98T0za4daNDbwRZpefyUsFi8hvz53PU/vGLtIlp6gdArsk6jikQQKSzxAyeyQHMAa0CmEmpntixD
RW1aTN2ypY46OYK/GmTbm2iKLE3T6UpHjGwjcC06W1hcIRwnufxGp4eEZ5u0MN+wYtR92rd2+aeV
7HBy/WY9iRvLWHJAhS9AYpDZzvylKCwLGgPxymrtEWbNNEt3RMlqBGrjLQdMVHA0AX4U2jEehvQO
+AH0tM5xc+UFfVsq+/qCLmJljpS1MFo1RR5jQ2m7+DNVTqmsoshlDhT/Ji/RbHNqVNyMo2Ee0/jO
xCqrftSyM46AbQg4RPw1NDdt8Fwq7oQ8HZq273XvSADtyEnBu5Bfm9kih2iRLGJl17YbHRsBYBaD
vFJbJ8hvjMzxhBevvtH0XYHBKfrfSYnL1I1SuCPtTegz6W/qyar5p29XEW5o0GL1tZytW22TTztD
Ofja6ueQ8O0pghACXFiUR5A9uZiZtKI5YsXVdAhw/ckOGWqim6BZturz2G7iZlU5CQ5ZFiawtoWf
jWsg82s4mi2KV7Kjb3eyAU0bnWrNoqx+EQg9KxaVvBPyQ4uPgLQX8CHt1Bsj306UEs3i5CX5zZi9
KPVJx44hCY1lr0M5DpBpbnrnyrR8V3ZGPBqLVugsmMhfbCNJHjw/9ZvsEbuzWW70bpfb6vPbz6N8
2/SG24BqyByRaXv/fYQD6ggrJOmrg+ztohxpXMGN+gep5aRqI6emYJTeT8ZLJCHxHB6C8k+EzILM
1qLjTKm1Qh6lnKF97z9/Lumbp1cNqONzUQlWj3XxKgJZB7JgJOTj7UoW13WyKv/g8ZDkKwlbonc8
A38ekB4CT3oZtmYxUkgRKqvw8/tf0vGuzk05kIL8MCjY2i5Tcz6E8CuaMPo53taH8SPAhiRZTG/K
H/koveHQ0/42j8MuPsfrck1zr3zOfokA9LBS+uC60G4lN3pAyZt64RMNIxXHhdhu8s34iky10LJh
1xksN+7Rz9Gd8HsSF4AOEOma5CVaLYm26XJgVzfkBh6uGZ6N4j3NdLrwhkw51tERUMeRCCAJVlcD
jgEuiEAPSvKqCXaevKrhZ8FbQ2veXOImAKgRRyX5SX3tbtO9tkMY+cZCW0fANnHpazZtT2Odv1sM
gvAfyGyA4pM9fxtdb2jb5+4DPbZgsIcPZVXdeC+0rg89En3QVJ6Mp/AX7Cl8i/PdTMkk/6NPt652
xaNil0DnE3R8bWrwMeiJciULCwztqTfnDfApm2Zdm83XcQ03MbhtxQL5ShVQrgHa0RmRHx+dtl2B
QOOmLZlLFZrxq+Y52lm+lRGKhMb6NlLy3AZPjb8ISWHm0guqqgsB6iBaazQ4MQ4kcchNB3iGaTge
JnxvFikG6IQeVSe3VBcweJMHT1ggKBKhqbfRH3qguxScqVf98f9AZ3rm62f1edrXDwBp8Sjq3XCJ
PiUlv9xNYFlXm26X7ChlbKITsRPGH2BC7ZTf6r+nd4SrAHIiBA/ur8durjsiQfGr3pl4mskHfd27
CLFBmkg/0g9z2Zzo+MvP9bNwh3QcpxhCjsE5x0RaResO5Z4FYT7HAYU3v8D/7HFCsvmcHIWXDDJP
vGwGPCUWzXvGH78X5w5/U7oNe44ZfJnGbbCT7+OP8SjeqwDLf8fP1lv57P/uXqw3Cg/Km7ynpaRy
SON4dkqA26OBNpML6Y/2nDjPmrTw3nM6xO/qc/pUuSz4EMLtb+GtftDXUL97001+0Q2lGSTf41VE
gvfzlv0suP60Yy8PDqH3qrZVq4OgzWYBnSNURzy6MlxaB7wjT6OBgLeHGWG2z2IgLu6V8eV/IwbM
sJklAMp5lo/7O3aKWeeVY0bNYKBE1VrDxgw8Zwizfd6pf/zwl0/vWWuQ8xat214FtNiaxuuVzzBf
NS7mAE8FlYLw3BZVPuPol6jVioUhFVZYHRTc4zywXH8a4VUTD3q8yYPnIj/S0Q+woEYLdLQ8ro23
gPEUx+pB0IbXXsgclC8/DN0KHH804Mx40f89IWFaxHHrJfWhj7Y5GKR2acA7J+6prCZIE6GrZdsq
emjDDKPvjRzYynjSvIfuSa9upHR3ZW6+KREAldJAuMz3U+Tc/v44ZVWkCT1tEnPI+sGdNQvHhrvp
Azjpb+PaYN8eWDrg3pkFZnAT/XuwMfJ6P5NgjsiVeZPLL3PRqka/JDvVPmwJAenVfB+wi/5/HvI/
414elKGeRVKnlNmjnS7Os5+ptXw+BUfB/nmc77J63Cz+9/MhzjY//5eFlk9q0kixLiFBofjOmX4t
7I6p2UgYxCkusjIYi5a0fTcGKFCn2UXEQQyLNTuAKTQgd0uOtCh+D1vjg87qjqQ+x/Vvj0gT6xDW
O4TonbFVyd7VWX/VABF6773Vw7LcxdoTBVTtnWY3Ym9owSKPcDM1tjg6aN68oJGqADkLXQ/cziJ+
ljAXHK88vvxNdkBFkiurqNOE59+/H9/MiigJ/Vw+WPDFa2fCf6Ch7I1kgtpThga7NWyL9gP5ruw5
3bWN43urbJsFW4/TyNjip1JfKyBq38UfpPJoupG+oWV2sb79YKiyXI3HQ/mhp7MIBlqN8qkD04SW
06o/j+9Fc6MV24Y3oi0VFR5Z7q/y3YyKYXVyny6c6Z7udwP6GnUHPORQba1uZizBL3SpTNLuCnqX
C5tfXnsyd9mdaKLJC0l/WXeg1Zb1Tnf9W2AvzcvP6036RPlcBhMyU0IbdWA43RfRNfF0NTUm+tIt
awtJE9TZRrgStiQtUCMNVKeQWFvLsLc7bCLGReO/RqCd5EcVjB2et8MNGiHGHwERSehrHJHAdz5/
xekIIxBQ1A0NZrQm0KV5mlUvKNxvkaJy2xU6zeRqkNJ+W7/rd0AFpA/IlKdIn0Mi9N/9U9As1E28
l3ATBWfwAkxcvYuezV2CCoF1TF6to/6Q7/JduiscpBKxsAZsuBEc/Hwx0/VRmQDXuIWPAFNlo9p/
gAutQnh/laOtRBePM4h2wzbcaNt01ziArW+ydWm3brxB2cAp6XCsTLQQcIveFYZt3sLCAm3AP+2S
38ATAFQ54cysudnr7A6BxyJRb2OCa8jugaO5485/IbWhXwxkwcCrIlxiTy263p8aD+Povt0Vhx4V
CYUc4053q235IOPy2+gow84YpxH/nj3kKRdLzX0Cma9gT1p30d68r5+tx/R3+UwVi4XRR0uBPty1
ptundNe/y0OfacwKi+cSDms0ed1ZMXFvdn29xQBwQ9ZzZIbvZpfg12Ag1wIsDJ3wysKc713/74HB
If0dCbiwwWtrxexRAYcEU2IxLbCd3otvEobZh9Btb66yEi/PFu7G8/llcryLGBV8BoIvsXeCOjIk
fhLvVKyusxUGbkC1u1n9fKESdnE78pc/P6VyeZRfDnkRW0qZQAigMbzvByd+DQ/qR34ABAlOOD/J
wPone9Buxwh7PioOKzPf6Rmq7k7AmbDdxZuwXle4Dz51R67s5cODBSaHnDTREfjfStnJh+6KQwgT
h0l7dKUid9kf/Z/PjjwAq8Kix3WRhoi1JI1NlWPMDUJwOOrtcWy3nf8RDVdKF58x6Ota+BxJmznS
6BCqsO7+Xgte0xGXs8g/JCLmn6ADMTVuUEaR/JUZ3JnpYw7b0OeriCoNi5ULQWLrwlFoFTedcFnA
Mb7ZVbCaIJTUzS/AoxLVz0q8szKNKMZVBeyTgquMMHA2uh4Xvg5IElMvXkP5ffvGMa1CWEGbU9qL
N57UVNGtUk53YnEj6Ku6RG21ejAx4QhMu7Wg95x/XmP/3PHn2ZuF4IHZ4kaHydvfs6cVsjxAOIp3
s7iqwdIRAfIiUhcmBZbpjk/NoQm3YnnlrX0/rsJhjqUcqhWXwGPZ6/pWjoJs1wnHokNYEUNpgKFh
+jqN56k5C5h1y55xZUv9U+eaHxcOGMUMHnZ2B/v7cWNoBAWQ3Go34BoaOGZ2qFLxJijarV4+jdFT
a30o3DsteLeChFLSa9edrAJ5yGQ7BudxrV+Vob+8PHx+Immuscya/GjE/v2Jxq4sCq00i10Y+Nhq
UoeMJChpBeUAhNNDaZv7rxqSQlZbL5G/a1B59wpoD/RG6xQLVc/C++7Qh48/L4x/aqX/87nQFUHM
hSm7/Fy6VHpGk03FLhCkjVaVG61/0rk/CZRWwvKsyeNtbuHVOVjQzs1VD8hBUUHKd9HSP1WFdYMt
GDwR7OGUYBNImLwFBEvTcqGx2JK8KcX8w5pwt6L+quOcLeEky6Vfl0FUorVM0b72t1n7Eeba3sPe
ROAmjjb3Iks/AhQJlDF20wxYlWD3xXZEnT7yPvSeio9msMNblwx1WKZesxMy0VXi6mYsk9dhHNGX
6n1IQIKte0lhK37J5RCqVBGMJGUtDIlrfYHvQiGoXdr9s7Iz2Ji/37DRhVJI+zLaGexj412MVrK5
sap3+NA/v7PPzXoZCr+OdFGuNC2hHK0mQAcDS1fue8X4LvlPgor167sQHCdxz/3Hp2Ujaleg7nOQ
/WnkiyAchJqeNmWF53OyHYqtiWhB6Iz905UHvDaV8/e/HMKWmmhhoinBPJWhBsVUF9c+kmISHMeh
xSEtS9ZJadqaNHEx2E9RulP5rVi/jhq9SCjLozhdiSnfbuAvr/eiEVkXo9SV6AHshAnholjcQZrz
9Ke4IV9WTBJ558okXF6pP3fmlwEvbrnWkPl+0oQwk/O7HM/C0aDneZunQFXM2UEwFuwu/R31VyLC
tyH7y+qyLpKuVNCklso8krHRyURhoFDBHFDOrGJrJZS0t0RE7dJ91heLK098me5dPPFl1Ma0ulD9
ieKEVK5r6zBGoDS6teCdmu5OMR6lSLLLal+b7hAZyxTXwbI7JN6VxXdliX/az3xZe7kF4bIXEerF
qxWfDqFYDf5x6q5spCsr/DIDSK0IeZlRQUOEi914ajX4M6hx40RyDTh+Zd1aF2EpVFKBKcWIMdch
91EXRVHSWFv9Ua0/2F5lI3N/e88tXNetk2EUSyOylnFkuJH2otASFzxt8/N7/i77+brALsKX5kuC
LqdDslPD1C5X/bgFLFYrO2B9IQ1CTzr9PN4/ZIbPdYWmFJpI5ozFuljRTSDIVl954+MNpqULe+9K
C/e+tHe7l4OzXds38bWF/N0lQv8y4EX6MbWVlFm5Wt4GxqnsXw3j3nyHAyQVD5kKEkg4mdaVXat8
u3e+DHmRX1iNNFpxaxW7VkRL1Hdzo6B6/aeUzOfJTOHeAA9uPLv391XfHJJUeuijYmcEaAgSMuUW
3GK6DnpagBr0gqDYjF1+K9EPIU/LpWpdFEvWpsRlIvTSTeYJGy19FcsAMTfBVbVz0HSrDrDFz6/u
Ewb+z4FDwoRAgTLnJxeZspgmuRV65ghwi6rWonXc8yZEs3JY3AvL9ztAjXd30mqFl56z3Warj5ZJ
Xjxdr5B8d+6pqDOxeJCyv6w4trEfDn4hjY9P/fLX/vZ2sVlRV3AWTrB4sN9+fuZ/cDafy5UCICMZ
KO193he/RKDQU8pJyFpOGm/v07hRpU2n7YvetfwXFSe1D2u2I7qrksPUnvPhv62ufg7PXYHLHI/6
D7a4D7xKTk093JVOjZuB2O1nmwVon2W3sjBV3Bv2zw/8bSz8z4CXVOS2S1Jz0KxwZ1inTDiRV+gW
Xs13tX4l6P5TyPh8NBwJdA1QDFaEF/syTTUtCRRW05Ptuhvr8H43L5sHe/1WuT8/0z9FzMuhLvZj
08Zegx3A+Gjf7M/18nGDH/vi/U7ePC9elutx8UZz5025Eni+nclZh5AmLm4Hn4JDX1ZOimJjPilS
uIusU0sLl6nsRXk15KurmeDnz/pnZ/5nrMugOmqjOcYqc4kPbLr4FR5+3f6GpbZ6F16pzS2Sxc45
bB/W6/rG2Dytr1Fpvj1D0PY3ZLT96SJfvEnulI0fSHGy8zFS91MbI1/4iKq3R0Q/7GntDlfWzj+o
n/mFIvjOtmTMGYb3d06a+5oRTo0Z7PBwcAYiXY7IUY1JeTsAmA2XuUeZgIShn3mPqgdvZR8WxwwZ
dp2qtQQfvO9RhY3G1OnASXnhXGp97z27Aojy8+L7ZnKwWaMVY6D7b2E/8fdHHTScCkvMtXYNor3A
zwFX9NQ/W2sTcKAbwh3eyz+P+E2S8deIF6/DkL1cT0Ux3XHZ7qWzWL8XhUNGE1PJLvprr+Kb4/Wv
0S5eRdKqpRY08fR48+vXOVy4m3vPXTm7l+Vyfexx0fz52b6LxwxH6QdGJuzpS2eDKRlLoU/yZNcj
hh3Ue2jOvq5B5TcdESmQapmgohJgqZaljiFQNaINbIT/fVr614eY3/mXre2Fvjl5iRnvoB4a3kbS
9oi9LK6ni/ivfHPWGVxgLR31HE29FLZS+hTng66PdimWpEqCEdeHUYNGmKC69FsZfH4SPsnyMR4x
5dFP88rqQhBj2So1EGUUV72J6zGqSkKK4HGyVSDzCv5rCJZoghpuUuTQvfPMHFeLCS9QwxnMoxF/
9NXZyPZggTT+BwNIhoI8Qp9QUByXUrDVjWPSUDk5WsIAkq5aGOLgdM1emAC4waDuIzx9o8T1kc9o
8w8VFmBMOwFZrK0uvMfqsRgZGKOtIhsdNXyfn8cA5kG9F9in/1j36obrxzLSzKXsn9B/sMP2SEUs
q47asBqAhXIsxR4cQvwzRPG1Lp7Sall0/lKrAzcPcWPOMG/bEmrF4RRM78xRneM9zedNpmlpaPyN
4mmeHZEeitcf07nxY2Ko0NMckoEbK+8qqFpO5gWSDmBURFByo52q6ErfUNUdYGjQbrfalVTmkNBg
SoivRk0lxcDCS0UHKE3WmfkeNVtKSJSrTQBplPVo+CyqbFt2GMmGhp1wCZDVpZxkTiwhxZ0fvfFN
1m8sXD0BFQva5LaFuqya6qZHzAn1R73E43O8iz1EQtBOEULAJbOQtXxs5cnReRFjuUrll04HBtL/
MYRonfJ9Ra/dEfopHZ5QPBtDsaecnmk0t9CIGYcKVC6tmu7o++0hoyviE1nNHhmufqaNAOas3ylq
xOUEWCVfNliNe8ZN3O/b+tz3it32NwaTQvEZYl5/jyS78MCS9dtTpDm5+piMz3Fxl3l8JsgdBsDX
ed7NaZ/5BvwKcTlPGfvZr0+CWC5H/2MMIayb4o0uWARnOC/oWemZo8cfXSAuPd+082Jc8Y71fKuh
WuSDNBZyN0jvFVaTSKtrfuEZ5i5lzgvPqMOMi6A9TjkQAURMEjWcy5+LXH739DsfaYpW3ATI/9cP
UX1sGidFJQNo6bIUngawMpJ8UosjqsN2Wp/jfhuIZ4/beJYVuC5QPizFhaThjh2a+8iAKQq5dnBq
/UHIihUOKFEiIQM0ORGcJcUX54tm3o5bSxA3rYlSuUd3Lt3O/jfltJz3TUDNqER5XWfjWL7hsvsm
XcVfaK8VR89SVg0+TgU6URp/IWHl9s3H/KVXrNJkWxjBMmZW5k0273TNOrFTQqp4Xt7cCeGN3txx
PogFUG110WQWTlhLFbhI6Bmg56FGJdvM3wL54z5RZ++1CWxUZ9PoKFIcS8aZNwrbUWCgSZWcgXIu
j4g6Bb42CFZIxknqVr1g2CjTLgUWv5LyXvMVV3lRPsXICaRHbEL27MxAFp0YiCavQT7Oe75MT1Z9
xhcxIkAFSJA3w7hU61NSrVLsGTjVlca0KQe0GJWySzvU7iM126QDDfhORxNOuJNpZBaoVhFwRNp9
LBRJ1G/18YW1lcU7XwYoLZEtgLc2WOc8ldcjSxR+yFHv6qq67vXCHlrEKqYTH1VIg1Ne+KtSmJYD
eBcptx6GkIXmOxSfMtA+mXG2oL+NrbydfP1FVLiDpTafmtxoAa144bV77vSPsnFXKQP6YNKqBvvV
9ecwOTdRso6Hlc/2jATBLVuUuKKnIsiJEFCiZLzWpHeRpu8A0gmwWxnFrMViOQtOsTGMOLfTYj+g
k6dYJbrt5yKWlnJn2KIqnvBA4XQEFVzueTNCKO+SNNkxFf5wHAWCXLcvp3OnjwtfPDMDzNU88ePw
LuZO3FPFAweqB4jb6qUrU/vTSv3GLD4a9ezRM6bw2eeOIIIETDYCveUtINoEiwS9w5IdXbdScykH
snk7DRM/mh1hNcxMAHvS0c5MnaZkCN4FZZhlno+2FVGIKdGLDbYNP8aoqsXnk5XUvLZoJTl+Oq6F
QKYC7mjFe1OkN5PUOyw80QvWFYw2eOW4/bRDSfdJs3V/VSQasLCt5ituQTiozTcovWu+wbY2micT
/ZSJMiWGTBR+YgZke6vJWSbS+yMGxWg/KeVKqj9CRLGx0K5pzePfm2dA9c33ftjKCLio/pOFhUZd
rQr/1c8jR45ILLPElkxbyTN7QO3KOhXtug4ee2ll9u+j50rRR8RGHQD9lrOkRinum0zez2Bb7EIi
hButTR6VrhYAdUbjQrfzvL6T+tYVjVNv6ssEMU9KSB00RzLtBthRFOvrMgR5o5/LcdZ7l4iGxbyA
mVwfJDgzFc5SbgHKlKV6oFqxGCagEmxW1qoWbclLu+g9nBUFg4PA6/g0pS9cyoJ2cF977cpibZzb
0XIb6TbPEEaWjpkiOWwcVwcMahF3+XFCdWJx98a78Hkkl8ualV9jldaXx/kTxpzDWQ9tIMMbgXag
n90X0lHl0kC+biL5ADaddkMJ/ahl7cxpVp3u0Z8SkCggY2Gqky5y57PEYJ9TsYoVUIwhXyrUlzqi
YrFFCRyMAKrRlTOpGLe1zHK1kriJhfWMkKvjyS41ZVMrp0oelkFYAMvZJPH7PC9mcjIJH7NL1OwJ
FoPuq8+WnLq1dywq8ZzSqQpAV0WRrWHrxdETtcc5QmnarPV3L3cbUdzDecPZ9TTg/JCt4vOIp3z5
VNb5hrCnWNgTcNsmYZszjqGFSfZRownkjVRW+8iWIqAqxI/548xrb46QVXIP/G1lKAtUJayi4A+D
pVefc1Qc8Hp1eUAt7my9Xk0FYIXmVPonUxoWUp66RO2sqHe+vm7SFSGArDmtjixeHYobTZK4JUmy
wFhwbvgpJtnG+2BwZRaAS9SruSTZQ6xvdH4KEcM/efzcORHUqhT+HJYoLKtQrW4NAJvppt+XZoR5
PG3VTnYNPV1p7Ylzjq1msKsGENWBvOb6SKfqzyTuo3JiX0N1IZfVpjPVJtC4HPSvQe1KiTONWxEN
AJhCsTUDAUBRpR5RBrRRuzThS6KTxtNQIpt9raL0tRMFJ7Va/A6WEopzir5qjdr1ZRYPmXKsaHcm
61tAE2heHJleLWJ9L6Z7mb7g6IWuL7KYgCwPyt5UMcPg79XH5MXMyWxwNb6thNANSUZTzrUpQ5p0
a00G9T1CGOd6m7zyTEm493PNHpNT03rLUFMwSXnpyWJZ5VS0WWrzwY36Vc9ZxnnMdk0Gc5mlRywS
y7OIj8nIWWPu0VHCInYjQWApK/LL9JjQP06JXm14mIOVZOZLbXaJrR4yjgmOY4K5KmiY3L1idvMc
FvopaxHtJpqrIepgBlsVVb4j8dedYyahs7KiW1CfrtY8SQYkpAnRDmUvdE8F3As0C21T6XcKGlQz
IEM5EVbnfdl274hBsdvbpnEj4S7W38chc+ZUgYu3LlSLbPTX4EYXVnVUMMxplrm/5VUBVVZg51fx
A7qnnKvJ3sy5zfCXEhWF2lOTbeVgGyf+Ka/mpue7FMprjlXO8Tl8GE296JmccTAX7YlzrA23fKvX
5LVG6C+3BCsifDd6i8cD/icZ0npaEC7R2VnkHNsxb4pQNi/gHqUsPUJVQH8XZtxw8U79u5H7Z7ry
8iRDFk6ccUjvDAQvYlR7uWxxocf6qLkJwgc/x48BcSgWn7rP8OmutXCTl+OczBYicnooSGnJoz7t
/B4Ju+yxOkF2M7nyYBPnSJ1w0CoMZ4MjBpoujUr80D1yR2q/rhKCn77x2/VEFzpAFGMbqC4xU2uQ
mbtT/V0YLePkQ+sR/p3BnsWR+74AJJ2cmA09Kf6SXmRIbDbHfpFhAtWQ+OXIaxv9LUGJBdglAfhd
sizuUF2q20o6Ldr+f5F2nrttY+3aPiIC7OUvSUmWLLnFdmL/IZyJTbEXsR/9dy2/2HtshpCw328C
zAycIIuLXOUpd7krQEmfAD2yvDhdYvOd9V8ZpzXH24uINm3kIyf+AniH/c4CbZVrGyno9oRnY3fP
KS8yQy7KhIg/Z7odMKrPwgdpOsFfjfNMjqZNEx83lrxJNK8pnlmQUZM9iCwEpqU/jpib48SsvPdE
Yzyq2KeG46w5PaRW9tqp3ohrF9iAOYY3lM3H40YExLltbGPsdyiO19AUhrigdd37KvKGjjX4rYg4
2oNGeAnhZNtEbxSuWvlXa8AilUvMdIgMdlL3EqLKlq1saHrctqX97twa9ZZktB2yG5GCc60n5cex
TH0L8yECSXzaxZkS5M8sR/J0JxueC7TER0YcqqckecteSvsNIcOOdoCubQzpnXj5yCvnjsGaBlvd
qNhxm8cSagbGk8PBIzKEVm+Q21JR8fvAgXEdAxhBltzs882Y4Oll3VT67xq2OB9H3IFxtslI6vLX
xiYCy+8l1ricPonzvUQN9OomQ2gmqHYTKM3c8QId6o+66zh4Qf6QyYDNkzcitVUNzhrWGCI1h3rc
pcf3C2Ud0TqYFzC/1jlmFRW1tfLJKIpkn00H1j03KeVS7iUi1kzxDXTEjytUcPFS5Hg/P/ZfAtWf
xcT/rbH8VaHju3KxRkV129bCfE24ZGUHzux6xbXaYCzpGg/O0/Eh+VOB+szu6k23GTbF7YRPkX0N
NaBqXKQ9zj/VcuWHsjgwcShZ2qeK4Jca07GMS1XKrONexzBufArUV6fjFM93XNiEb736bpHaERsq
0b3TJ1f6JWTDQuFSuHFDT0PJXbb0Wd8/SNqxTcwm3Y/yIRltn0CZLZ5QXuEWJqqq1UuY7r9IWZ9f
gggRTD8xCjaD3+tqxmSXljLK9AZPq1/r39vtw2ZjeXvXQxLg6uNCEU9bKtBTQTQxNTSQjPtkxX15
w50WVfqgMlqxukaLy6IdaT7/ftxu3/W7B8v7Z2/dn3yOfhhotrvy7h3/vr/+uI495W54udSmXCja
Us60dRxHZPEGZm97iIIjtpxDhCXpjrLbYIpaZi8Pbn4SJ8j5xfUX5+vzRQOcNlRYCzDIZ/iJqe3K
scX/k9FaGEO7TLlCP2XQnovmx1hjFUj1PN1O448j2D4jXGXZYQioB9xodE5LaR+VKtoJD3Xw0hQ3
+AaSFA3qL5LEMF0Xk+q24SYMVy3E26nclAJGfTpEENry+4rCkLmT7B8KW42DXgZoK11kQCwUpUHy
/Tu/2XESlCmYUruN9y3JdfVMlYDLi2iFDJvMBiUdjP0uFMKXoAp8POIikH0WW/b72tWlok+tekz3
KCdyc9TmjgDXJJG88OmWKsJfxxG//2XVKml9qp2wRXPJKq6L/nRlNPe9mV+FxG+hla2bLLsqsh8t
P+qllZbmG7m4Lk/KTdXWW7vKr+UxQdeWP9ymvtSQpR2hUrXyaw1nQSiRJnJxpzVosnY5zFz5vgUc
3yo46aY2DLXwYDdoJXPzW1Ny1eaoXvHzKFaPsB3WKtQzY+hvmPeqD6HX5b/OT3/pULJlcIQox+P1
YM66KbJRnwB25fkepiKabU2EVu5NzI1Jcp2ulHFzfrjFE8mmxUTLAS4N1J7vb9tsTiFeBOb4ePDX
yWpbbB425WpPp/nqB0ZysXehdbPYqeQUwFkMBo8N7+T7eKUuB+PJ0TkBNff6cPhNO8XGkWZzt9o/
7a4+Pq4vSYktHYIISMi6hfIcaGuxrL8sp7SaElnp9GhP+MOt+5+IHMQaVcTzr/Iv1po4c76ONDvh
SjC2ltVk+b7HNU3ZVvfSW/OcqiuSqd9UB3Xzuf2Utzs/7GKrkN4k9ggKbGJ7Tm8d0ng6giEaH6nX
uIfDre6tH8PVdtO4+421WT29ATrRtn8ujCpuqnk883XU2S41MDXI6QzT3K79Zws/rtstt9n04K5W
fEdukgvjLSFOvo4nfv/LZyxSOQZqzrqp/V8H7RfsdXf9DntV3b7LW9fD7jD6kdxe3V9dHzcXUOeq
ONn+mquG9RgcMAUb4tlcswTDl14Rt7Z/eF1vEUdFHfVu465uPA/nsWB1YcDFJQvVDnFS4dpgz6IE
SslOnjcJ2M78QCk+JvjFNam/T9sLR/oi+g4fm/8daXamK7JqWmHpMJKDt4+fYK1CuM/FjAHriQKi
qCWtz39J5dLsZiCb1o7qptXsbA/BmcibmiyNzl47KL/tu9RySwp5GNjWHsWY7B9Qn4oHN+zCM4gv
9tcXNWWVgMRBoHquZHFCrKSWuw77MpuqjLKJ+53RebH+VAyUVSgfUnMiBqW+p0AzCLa0A88/weea
OfcEs3M3GYoTtE36nqJRSEtqbQWvkyA1n3aikufQE4qM1yyoRTFL1MNI0ER7gmv+hFIDGbdF5jTW
gWfraFVnbwXJ5NHIdhOg/sDW3PRITZB0qMNAJyCwzryjk7sJvdV0OgzNR2VQY68PsppQjRY+O4e+
fc5aOhHhn85alcmFaFRM6O8JaxZIAXESz0WPtLAAcNkyYVFsS+/pNJ2O5B8edTy1vBRELK4x3LT/
Z7DZLZMHTpqP+hjti3JT9QcwE0y17g+ZfmEHXRhofl1njjNNplVEe74Su1XsHkYS4hHWJU6KsngE
mpaCSTkqFsgzfT8CTUAWQ3QCKnUMDmbznPQTpsVAO54zA044HZjgvSvvhF5tseGt0tkgoTy/bJc3
75dnmG3eMZ6i4ZgFyD7CgK3vOsiiLC9jE7w3iP3l1FuM03TFDhKrk6JTk2IrsEfQX9P984/yl1zm
53X75VFmp3KitK1UtKlADsAR7DcDNTa2Rc2amobapeumRvdj/5TcAKE46ugE1E+GthE15p6KqdP8
CbpfmZ6v4yNR/OldU9AzpCkk0OzBi2gknn/g5cMWhT6CLJA92MZ+/35KH4VyFbEDOPiouxCzn8bU
Vy1Ek48rCnA5u7VOL/k7LeJRhVkZiFQNOfH5sjlOsk50xHlrwduz5dNNGNw4Ef1ZxfTbcPLkofdP
wQdVtbp5s6iaOhlHXklXAslZitat0z8qFYX6qvJsllqErM35N7O4iaDPWIJ++3cMmuvdyU4VCEqm
vBE9NPO1Vg6Z5F+shCykMFyplBvADZAXO7MgIpNDrYszgmuaEpRfTtENiyVU385PZymm/jbMLOS0
CThPTiwnbNRdK8pO9Xskm1hdP2Xqa9A/sVj7BnX7TnSS8yJc06UB0ZOXljcBeXeQYZApptPcOv9g
C0fwt+eaLcCKAldwwvh2zyXD9tCMA1Bo0TItvYu0kYVvCuxRAb9ksOL/CruhpqSZalRQ9fKbOFqd
IsHgCHtR3lydn9XiR/0y0mxW9jQ4Zt3zUeXxFXEUAvxEqd10vFBSWEjMvk1odmGHhtaP0mhiWCnf
s0gH0nrq9jElKuQ7qHBeDBGWztpvI84vsUYdJIMFu9ckkEVAqrUWuWrllaWhXAeVQTOaQmij0Ci+
b0PHBzrP1a5ku5Gk92h/nH/Nf0kyc97yOFhPy7qIF63Zqs71KGoG04oE6o6qKX1eVvMQ+AITwiKi
1yuaJFSNL4y7+OI1oNBCMskAF/f92BxGDfxjZHyu2pCOqOz81KOf9kFNIas1m9J8BKt82qe6tdcU
bRtO70y/iN8A9CpSuzb79/MPtLiyvzzP7N5Ry1SWq7pL6QA8cYYTXuifp+S2Ly9Zty2/c2plusg9
0COZH1hRqRiJHSX7IqVOvwPphfoEDQowGWP1RN8nhKMkUas4P8XFLYWWH98bg2fqEN9fedi2qt1W
sFKSDKr3cacY97SxLlIlxNPPQkIOB5MTn0zCUuaq7HXeSXadpRBTreu2INvZhN3d+ZksD+GQOQoT
eWM+k0guqizJqfFy4ZL9A2M4dhdO1cX1STfmf4aYnT9FLIW5HsfpXvi6ckgAsFvnt+RQUq5Qnto4
xYX7ZekY57z7H4To5/XzJRUOzZM8RraT7aEb6vHPLD+5eSV6CSal64t35tL0FFWhUgNtk/t5dgoh
VCr3pxLsswBa8Qo51q8U+U2EUYBUvFRIMB+fz3+1JUYtttQQlrExN4XJ6PcFqJKc6cVYUmssD2r3
FGfStqweTzW2LHQWATPiCJOCaW8wtEqCXSXtgM3uJpjzlo6TAZ3wlIa5LGXb/+bBdOSLySzghs/p
anVUae2xLsfHZv18OKx/u9g0b1Zu6Xo7z7/6/xxsFvD3Rkb8dWSw6+vChULwgBr2au+urrzepe5w
Cc+/VOeAlvvv5GYnm1Q1MFJiUeegnNM/UejYbpSbzf5md5VjD3Fc3f+55M32CdyfnwEK/vHUOWRs
beeUmykCk0aBFrgaoJVkVMHhpHeYBHlyEPufF5xhr8M42wFxtQUaI/qIAP/Uabg+VcWO7HZFh0OA
mQoBgCo2TaQdBNz9SBNU4EFoSW7IrbuO/O/eSR12Tb668KEWqvGY8mLPqwBhhu4xO6YTtZNyVbKS
zxBb4IxBkRDuACe1spuUTiPRHT3k86PaS2ebBlmJsibhLPYM3zdJH1kn0xpqlHL87uhPDWveRxRG
wzGpbVx5SlatEnkS0NNTg5yJWW6KDkhgapGM3WXqprH/nGDIl6dVLFXCiyktgHQgyhpq/arCULco
3mra+paKQ1NWbu3JpFUtmA+RMfhd8qjjoNlQXmi7x/j0aGeg7+mvhy2NpuN9lj9n9Ky5PcAncmBY
/btJx5YymqisRK11Pw7SVd6gbtWBdEyUdUtYDmH9H3RLpGZvdK8xQie9Ib2JRtzxJG+lU4ctZHVb
tIo7ANes5EmAdCrkY5wW9zkV6ZXmNaAPzZWKDUtH05JIRUCWWnmXhvmFDbp0NH79ALP9QjjoxLhL
5vsQPVTndXzNSZG4xZQYseT2mkb4+S++FHloCmmSrRIKUd34/sGlxo6m4DjFYjy2A+BBEkfR9b6Y
5osnn+/KryPNTp5UzswhDpp4j8v0pH0U2QeQapCYAugJff6UviXBVpSNJPZTDPDlUlCvLi1uSvYq
fVL+4fL5Ple7yNukN2A0PeM8cjiY3u12vXn/Z7+5Wa0M78mDSHlhPy3l5xzp/w45u8iBYevRkBrJ
HvgOwZbSfbDUwZwS+tAN7o7PKrM//0WXrvKvQ4rf/3KVd32YnDqLmLoqbrrslcgO+BMNPFAx+aUE
ZjGf4MpSuMPh+3G1fh8sSE65WRwt6g/Ok0nRUJxQ9CXKSdnuESuxkydAKGmEnBAaLpLP8qWE1ILw
xef1wryxSV9YYV8fZvayj6ZalRICfvtafhY5ckxxQs908D8PA2VQcWINI/7XSXkFDtcs450cBauo
/G2G66F8pT8twpEYvfQWM6gx9Km3JcaehRhPwGPDzFU12W3+Kdt73XxBywVgTrFCjyOuC1fvH7pc
HBqbsiYjPT6CLk1RHk6zZB0Mf5QhhXN/36kYuf6TJNvUvlIAzJ9OgIs2AimvT7cn7ZH437S0FTwR
cUraY3gnN8rKQD2pQztVBfVXrfrqndYhHWUyRonoRP1gNgJvK6ovk4F2qCl7Sae5xzvxU7no3mrJ
gnD/gbiNaVq/imljDs1LjfC7XT8wligCy1a5y8mls2R0yQOq9MEeNgZ+VFQOTu0rPQM1eyBoFxje
sVa3CjacWc4bMXcUnv2iOoyn1QBQiXzRbHaZc9/AEynQuClz/4R0ZHWozMrTysCts8ovA9vPMUaN
bHfos6t2IBHhSBXIJOWjBMHfyZ0fjvEa2RecwcA9Oae1NUVXShPgYzKtaY4HmobL4kE+/gT0XqFI
1YHYUeMYrLHwYgVybhCahytU+K6rGqgpEV6Ntl6evxvjH+oUXRetR5YtkMkSbVUK9FOp7sKg8Gog
PRKwJxhAAJAhRw3KlS6l6z6f7k9S/1vp+g+RJx2PHz0DcyMUQtID1ZVM7a7VFDVczm110Ld/BvzD
gkNp6mvyBR295uRd7j704FdmBv6ALMH57b9U0jU4zQkaHCJKy5xd4VY/aWpnq1zhvwAAS5gUml42
7mr4OJBG0M2BvYJWDlAlSob6T+fx/Pif6c/8nKcNguQT+lOcCbPxj8ppQL6aSpVylD/x70edL8kF
bvLJ7bQE4L9J4ze+07UWopvbAmBGw/1ou7DvyIIPIYbNLYY8VJXcUk48ZHUR4BFcmuOALHi10sp2
H6Kkl1eT6FJE5gTOK73OMnmld9JWAdc8NhshCBBKUFDkQ54zY9SRbwr060K1PGgY0yCBzqgWoi7v
Jd+qB2Npg3vru6c0AcCPrqmqsHIRlx2kbi8igPMvaqmIanx+I0R1MBGWZ1d9m5darcAfeJSuDv6t
6T0+ir7jXbS/e9nvvD8DcMkLa2PpsqdCacCqxAoBHuj307pIpSbtO+AWcbAraxg3gOZ3cDit+IIJ
+NId9HWg2R3kWOUYVQ7yJ5SlKe3AieYa4uaDHEDz6/x7XBKTMSwMNXTABlQ05iGMATAoskDCisGA
XWUJxRocH7GpAeHLoOI0IIinBLoCO3Nh8KUw/evg6vdXGqj1UJt5mu6z1A/QRcJ76NZ4gqIxduum
Qab+v/iEX8eb7a4g7JOGzYewjPOknQ7QK3jZWJWTo1z4hp9393wjwxemRIbyFZinWQZCNxO6nELA
loYPMTjKNNCuAekYAxE3O6MKrmRIGfaTM8EJgJzV6C+NPN09D1x1F97yUuQG0hFdcyxMURWYz9qS
gJrkCUhH6UdeXyV0qkBbdbAJpfrnlN5yzQ0oVjojzUjNz519mjbuMHT/zctXBfdepvUB5OT7x47J
NiNtlKN9mMF9kq4xkWL3TNbdWP48P+OlNMCidwGMUBC2tVlcpdU12P4ItbNgXGninqnoa0K7Ad6N
mssHWNnz44m/b/6tRbfEJPMD3jd/wUmamX04RfnesjdHSsNwhD5h4pfGWazCOGB0RLWXa2qu+mvK
SZ7mGkQqIq8TSG/cweDwvR1D/6jgxblStKu8uIoUDHYPnYJwg1fg34W9Urly2qvzk15C9KE9/O/D
zJZVZsZljqBMto96bd812nWrY0oEUXKwqpsiuOkmxRskVXMboFwaoOEQ1HXdWTu02VAjp3r+i/Ww
LtFTSms8F8E2qDpswCGB4vqhSve1HngZ9KE2staRavh1Wd3qtb3X2S5l2/7sFYvgL/TlMacXFt90
RK0mp3FDrnB80Op8PaWEFKNz4e5ZOp+/Tny2kJXMKpEI0Zk4MlDEoXDdHeIlm04+wOeTfmF1fX7V
2fLii6MoZmuyKlBhs43TEyaGI2WFU12u4+FFyV6OowkfEZVy54XcCFqxgfWgZnqCD5nSDqwMBO+L
N5E3Wa/FKXxQYflRPYD5R3m8VV7VE/gnq9yqxXOk0qDOSrhK5jX8ScFicrLjAdKkmu0EpeiTPP1e
mhHmpK9Nbl4nJgL4tQ7BY6fDjcAEMUnAW772ra/jr+7IOy4NDVXT9EHpVHhRYMbLX5R+Snh79hEN
dzTfjMcKB6Wxka+LtvJ08xZWSoKCsW1ejfLzYMpbA9urssejogYOaiGIq2PwFqKFd9yFzFGWEZA1
GliklxSKltR0TEpgAhRLk0P7jBK/ZIFalikkCRZX/WlFXBuhLVYQ+qzzkwfrPYwxooZWtjHW7c10
3IxPyDEPiLJ3FFfeuFBgsCCQT8yGlKO5JmYWyvSNn5Kn3IyYg0ON6PFpWp3fkEvyJqZJSwI3DYrr
2mfI9OWp7cQaoziXCyQ50j/OevK1tfoEMRuLvsp/Svz+CumubK08XfTPWjhwUQugMyGMmkRh//sK
TU9qZHedUjyWvr6J3tJtvY//DHCk/lQP02N9i7vJbfQklDrdE65mO+gwnvGkdryhbbEOfQOJUw8X
+gsvRERk842DdBD4WE0cz3OES++cdCeqDOsmrn5hblEE9pbiuZc4+sqRflkphJRykNHenH6F4dEn
4Y2DxEsg65shRgQ4D2q35x9pCSNBCkqeaBFq0bibvSnIjLBlIlQCg4HUOjFcJAwMoBAn6P4QI9RX
FUkJEtpRh0cKBorufzfgT2XnWMMgRLAzu/cCPY8MdCzQliR8pSxhJwcbDpEy7drqovOYLIpYf71F
blIbOSBEZeabYSqOpZIHGjas050zXuOfcsBER3xd56AjL2JF0uoIJ250Xsa82SvRQwrbg96vbFvX
hWwgpzC6vfkySVga9rXXxa+qtQ4TSoFDB8+u3wILkTEpgoGzZcL7Mptug2bw6gkVZsNxu4JsWaLy
Q5WxD7bx6cYc3x1SGBvUC85GdRyScYCPMO5CzCntE+rIduFiGFxzaeSpG5d38E9twbTzhwL9cDhv
yvAH2o6u3cnGRwwveLRaOO+RPyQk0pDOsgHJ5uO2bx03rP3ivTdRtFBSvN+MVVp7OX/NVLV0nJ9t
7mBtQIr2qHgC9g1opMpvbWzs28leWSFjpYmvnNCvFP70Khw7Za3Le9loSddH3Jf+AQz8KOMtW5nS
hT1AZ/LC55sFQ1gnpPo0ktE+C0P5V8s1XFQ6PfHfzH2GheC4r5X723H5b7e11t06c2/5s1DVVvfS
NvHNnzDC3D/YaLj1uvbR53Qt/rC8yu/GFX1tD4t677bapOtHviG/ftcvzZ2xt9a/+X/eIpLRYN18
TDLco49q40Pnhpt/OgBwmdddI+X1Prjvw9XE7w9IPD8O7t3Nzcv2YXD/ATJru97N3QPSQg8PDf8b
c4LF7mofeZto87DtXDSVTuufprvxdrb78gbeyWNFuU9H9+PjmacmQHJj982mJQRlFblq9+j+UN3d
jbtXvJeXl251/JARBse/3b37efIV7yf730WCFI1uuLFgr4X/YOmq/EU4nq8p0HsjvRdp27u9G/pY
kW2QNHDVzXOxGjeJ++u1cGWv88ULhgTqO/6fP9fP99fiNZ94P5WnuJRPqeO7z8/P938+Uu9V818b
37/+c/pJ62RFTrKSr8VAOb8CzCkhDV5aGYv7WlQd6ZQAa5/LBEURfJui17nkEJyAGg6vsHDpZlfV
Gmcc8xnz7XyNCZz2gC9lrR3i0R9QAQvYWJvuHqGbC0fjQjJIP5MUVNVp3KC28/0SUQJzlJrekQ5g
QVdxTZQw3mioIJzumhNCEaQsx+7GkWGDRD/1uPVNNXJlLV5LxXMvDHnulFj2T3rtFfYlyNbn2PMz
0FGQdrWB0PxtV9V2YyhbQZXuSxur780oXeHV1VlX8NdG9Sobt6a6Vq7MaNP/gBQQxihtY5MCzLxA
Y4LWEw5pOLn8oiZjZg+6/pCOq2DE6QfE54+BklzpVUg5hCu92OEg+V+8WIEasLkFIZ7L6vcXmw+R
nKIvw4d2nhSKlANgyBaid1fEV8fCWYnzWSEelOgjHDHtgcXfQnccX4TYRF9EW/jvivzRBfTupPIC
tHoJUYGuEkYeCja0DiJH358uHIOgyRMVTfPwwdCfDOO1Ud6q4mmKKAM0HjxFCwmCWLpY6ltabw7r
nmanRbfTnuUvRg8oUTd6kilYrdGqMQ8IYsNwpdKe1BtJQ+nwQuKwFI8gyqVQRNKB1c2Le4FiHHOz
m6Du2wduCjQwKKMmoUCSn//kCxmKaN2Sj9I+Rspp9k4nJW0MyaCoQ0WHgVDgQBwd1LoKjfBSD2yp
gsRgloEHKY7kVDy+f0BFolbl4GwpFFPBYSFcAmUQQpk+PZF4C2GFElo+RG0ASeenuVDY+Dby7Ava
aV1ap1DJ92Oxcmjtci7lb+eHWEjtKRgR+YAO1ZmdeIQvMXV4NKdjcKzyPU3Zqd1F5RM6DReh2AsL
gyWIOKlgIZLkzSp+WqHHMlFPtIfXCyPYlt5hcpE1X2xRL8n2CVwPrAnMidFDncWfci23ZD1Tsm9S
3GRKzTV1VBt+9+ohyMgI4+umW3ekM7m0G9J1nT2p6nWP8XYLYe8XgDOv6X4bBvDE/lcQtN40Pinp
TlZ+BJPuaYi5k64PkJnPf4QlZqqlCfMlnY9ADjx/6rIv1apWY3wPJu6qQ6NYft2g9494BQkuRcyr
AqJ84WA71uQbcHdCT+VyUW/hyOA54CfIn0D2T8LRl9VQRmqR6Q1LvcifhaBU8V5egVkdFR+FGBaG
fUkAdel0/DbirNYwyBrWhAFafjbsAVUtNkgH+zrCLiK4/txbkUn3C6EGqX2CdX7+xX8SW2b33rfh
Z8vfHu0yKSWtvEUhZFX7uCPgQ5IS20y+vNLwsM1W0k/Tk1cGoVDAz6GL+DAzfezufZnI0LgGVrvC
OpM/m65jH8sBflVe5yZe5On8e3AxRfP2qE65uvvT8XS8V3CAX+Me7xW+7KPZ4OerYo0LpJf4CT/B
QdHXVvlK3xfrxnMuLbZLH3kWh8hFUISJKuOpNNwM2WsLzjOM7unNltSsdPUOY02XFOz8m774ocUR
8WVpYSzlaEWNymCDVIg6bjPnVyNRYkkfBFylHp8gEGjJXVddKOMtHd+UdGy8GUCjI3E4uyuqIcmC
wBn5xCmljC5zpZQ4F9m28i0FbFhCmk2Qiqkawi8A8sr4X8R9QL+JSwhEdQFr+z5zsqHqGFSAnKSr
68Nt6oeuW17tf76svE9p1ktx78KJbjMKJVQdcUycS2bDqVJoR0d6DrRWEE6gVuvQotS17f/9g8Iq
QIqVaBaGjS6W2ZcPKtdjqRRBXu17xXaVMbmVy24Ta7JHV1fTY1rGT9OH3D9TTfwvVjCAFB1vTZxS
VEh/34eGBmjZZRYiFtkiTXqfSrmrPBDaEdkEwcup8aRL3I+lE9pWNRqmtDzg8H9yIr/M9jRiO5uV
OAMovFY9/xgCLKNI+JPY9PPuOchaX6JWoGBBDB460VPXTO5HRGfOv/WFi1RQ6zGxEjR7kDnfZ55N
dJQgfBIRyPcjqpBCYk8l4RUiR5fgXkstHlslZqUZSD3emeOgE1oPx8EBBw2WiQHChz50vLptvP8g
zRDhAUcFcCTSnzqskG2KhP1LfUnCYCEI4kIC66YYosmjzaYcaNLYaie6v7ocrQXsFPmybLoEQP4M
DGY3AcM4lK3ojbNPZ1GepGV9F2kR3RvE2NpyWGm1H5eI28E/OdVeW31CukzkdFL1I6hP1+ytvJfQ
g1Hu4XwDIDP9LP8xVuMDMnU6vMI6Ll0BXzKzNzh0BlomJ50KOm3H4zRtSty8tYJbFRIQfTOKdRsE
uEr5YAEyAGLVV/Eaj79NSLGsxrr0mL8nJZWJ5KMwpw0x8aEf7tJ48LOYJ0yKtdRodLF/GZDzo1S7
Vo7RdRHlSLCtVfZH2v7OcDjPkAgyjWodt7+18p/Y8idRhMMAdBgQDUMMxO/1DF1GCh0JSkHl4OE/
KCNuU2fQZByc9K4CGIJCHKxz3vM+9xUFqVg4jBqyanqAcI9VXmo1ihP6r0/jaArHOBEqlcXvi14z
UVYYdPDvo7Jj9x0139HIktHEszcgwmTJlwf8yC/1JZZuDiIypJBlzdEdY+4LVjT8vLP7iBNuM8m+
Om2op3sAXwjECfdlFWkj/ED5EH/+77uc8rzQPLAER34WFBVjQOuvS8EmwnpAtyW9P1r36JJEBH3n
R1rquHE10jMlQ+Q8me/xUgscW+nQGobJbbnrk7vFWq5zDbTfVz+u+p/XF6a2eJCSBhsaNXyLxvHs
Y8aRqWXjxPV0+gjU3dDthLZU76LIGHL7vqv/yOG1jDgSunOhfWm2S3fj18FnL7bt66YcBN74Wd74
r7+3m/gnMiSUoD4uTPOzJTpfs0gqcE1ZKG7ycr+vWSk1C11KGIlSt1e5VA5TyoSSZ6zuTv5+5alC
7kBHtM+99IYXrgiyVXIsg1oDPefZQWZnRW1UOqsW5xzAs6fgHUlGASSMLlGKlxoyDEVBC2y6oPTN
7mGAvSjEKRAiHXpfOWizgdZRoNrXQtuxaC3/iLkNmB1OQPQFc2NAWDFZy0e0LQ8o+FpCYiL8OL+i
l6cPZxX3dSH5MLsuhpN1jIsTBBYU/0rpUTEOJrCSYH+Rmfp55c8+MbP/d6RZUps0IEbziH4/xlWB
jkgLrd3D0X7Q+l9Rf1skfhmtq+jGVaXtiP6TLLSBXY0DXkI51EvHex2Z4Fb6HeITfdQuXZtLGw3n
XNmgpwGCiFDt+wqsiiqMB4G0gscNiokQ3wioZlMPg3VOJUj4gSFuDeoy8UGdBdm9yCnPfwwxxl+v
6N9nmBNHJMc4WvJEoCYXz7mGVGWEiamwQ+kwRC/G94vFmqUB0ctHFp7AxaSg+X3Sk1MZk2JiHQV6
+Bg+AVim6i0A0tE9ZspT752f3xKBwfk63uxAmfSTaVdKMT4K14zHbPNwZ/ru6uXGY3dfHTf37YUB
Pycwf6NfB5wlrHmhyDYqxXCQlV1w5GLoyc0NpGNQqlWaraNQB2tgo3RIxUj6U6zoDw0IONsKoQxK
Kwksm5Hc1xNrIqQDF+bXqOMJ0cnpRPIXPq/i4cNuD7iiCI1CVLKE6rJJs8rhQAZGb2CZIi6+DAAa
JmmPKJeD2B6TH4r6x2ARx44NPqLZZMgICrkaCC3UKihZSH7b3Fi56Z/a6PH8V1ja8l/fySzjUaCV
GacOaSJBW0R0EllJLUdV9v1igWR5JF30oOH0klx9X16mfFK6SE+KvajR9BvCM6DadbS7SL2/NNDs
bMmdJivb/JTs7ekeYCgy1hRTBZYL1vb5l/e5B/9eUf/OaXZOjOWp1YKe2pMmf0iKLhTNBVl7TCXv
hAQRL3NCLdDSd2r0JHXUP2wJzfhUKFA6OhC2NyEmWLIEhRD+hWdbfg02IiiA5FUu09n77rSgNvRc
6KAIpZn14XHrvnfe5j3ZvIsIxbsKVgH9o/jCNtMXQk729b8Dz86R5AgpqFUZ2LnC/OMVNgAKN/T1
gqvNVrtaT+72XX1JNs5N5o13+PPs5fUNAseuRzzo3U8WT4Wf8O9LhKmlKgqVWlFFBbxhcb99fyFy
0mSoHMmfNAko5ehNw28HXLLSKqpW0jOF98J6ldWn8x9iCTDybdzZsdNMJMAN4nXi2BHmK/Bn9PSK
e704vVKAH7EoobQrRblrBY+AcGi1KMUzkrKn/kCGjvaaQFz3SK9o4SGFpUNjX8UJuD6U9ZMQSVTV
FcGMK66gJD8EnD1E2EIc4fxEFm9FWiGmpZLGm+hQfX+B5hHkvlkAW2RLAWRvqexhqdreWzcTYPld
mzw1uoSMiY+aGRzr86NrYtv+tddw3aV0IaTU5izDsqmsboK7uRfwpALV1BIxizT4yI3qOgz2TV55
OEoUpb0r0djWUBqmd1NPr6fsSVI2YRxt9SPoEmcb2B0KcTu8e8VWBD2PgvIYPIUUSsPsTWhiJhMa
oZaP0J19fyxeCH/Qzhway7dIQM9Pa3lWAoICYhnlu9k7bauxNWMNNQWeHSw/IRfVfYkUtz9c9Mld
0ryCnvO/g835kPqY9irAOaKuhG7e4Au6l/LuyMiPoFeeCA1TbpvsPihPv4QqZwJw5Px0F8Je+rey
TNZEZxltjdnhUKpF05xyKd1rDQz5jdQKzfzcfEK0/tQ84YFqBUJNuQbir9xhP/GfdDGDLRheKoX9
He8IDuCnOAtHJGH49+Us93mVNW1VUFXdxKpQmae9wlmdDq9pKtROz099waWY8RiHSYON5BT6Pl7h
FHIM+w37aPxHQsr1eBWsxXVBmvoJDOkqr8VEga2Vg3mO2rcyz4HEmW7WoM2/6SKb6sKTkDMXvicw
uyijcLV98uhPoWel6RU6nAayQlw84LKlulmnAjEJJcoMLkxn4e4T0xGpC9xmkFSz+9xyQm2aCqZD
KfwI6pKoUc6GVQhUM6ZeUxw/1KPsWpYNYgDJbOqoFky4SF7XKAybP1NDWlUg4GRipKC9kMj8vau+
P5u4G79UHDt5NOpywkJxwii+Vzc2eqHVpjseAvOhli9EAZcGm60jXUm64GgOvAiklrsdIgtI/lPI
hXR3sRn4Caj6fgqKmdmaLsNl5BCc7Z+s081WCsxPJ1mleA2hb5jTE19YqWkKHmJ5E9rbpviogtiF
XmlM9/ztF86shXOEh0Ch5pPaKNDG31/vMRwHIw+mbH90XLTIQIOzhOX3oPdUmvJ450Ct18ASHvUL
x8dC3vh95Nldapcm6yugRXmUP/qo3BZmsq6CH/gO7kTd8f9xdp7LbWNdur4iVCGHv0gMIqksy/qD
kmwJOScCVz8PdM75RqJZ4pnpqm53ud1C2nvtFd4QSNMeGksuxg6pj1OP3tS7AwP7+TVvn4d5bcCK
TWmz5sr4R07mj0XH3izSzZjP7s/b/Wx0Wdzi+Vu2MF37/o5olei6gNboku5iyYCP5tR7xHYzfFnU
ny9mvWdOZ16NZnE2i7RNiPLfL6gdjxDvRU4SdZ8MtvoRoIM5oUe5igB2PiOqKVsbMcAx2b4Mplxy
yX9WJdbhMF8WG7RTXcpeFAVTnxFwLZQWn5sZObjBk9T3aNwG2oA51gvn2WQygZUSr+4uZibLZ//n
+uRudNp1Q1VPn109ChhgLeZ2y9BXh0KgwX+yhuF66SEf+6e43UY4BpQw0oEcQJe1AdA/KemfYOgu
DOv+TbuX2/jPrZz2dYpeTeopAV5R9StMaMBIRfUqCF9BXP+8wM4wYJeroM5LhxVuwakk8xAVaidY
VY7uh6vINuJpErBe5CUy1Kq8Svan/ML2OxfpFImxFWbxgM0/acBfw6oiCEJW0h+SAFVWH834ge0L
rGZUOnr9Av/njNYAA4svFzsJq5XYmccS5sROtzq/wnFkynIXLdKN1mkItPtxmn3aLkHZ8efGdDE9
KOPaWz4wtfaCY8I7DBYWszRZfTdp3OfWWxM+LyL2gR7vTbyqbb3BhgE0tsDZi7PQhS+0HIGny5LT
l1p32Rny5wT9y/vq6toqKplt0Xav2JyhNbYVe9oBKsxK0zXoCtBPUDipsyzwlvqe4iODIcuxkV86
Es8G7a83s+zhLzdjBXMWRhpnogL89Xm4julq2vOdgXXWH0w80+dj4jXjhRVz8aon55UsR0Z0HBCS
XpIeEnKkI2ks4eKCLQ/6b0yNKWowU6PDhGPKhfd/LiwpywSCYpTp9amAN1bgdWnVYX49HtEX6VXX
iEF1p9icEQ7b9LgJWlgkw9ZsZn+c25XWiv7Pt3B2x3y5g5OXnuZSCgyR3ADxFaOWN+QHArksj30M
4z1S+j9f7lzw+frAp29bStSo1MgOyKsVsllIbK1ypHsNDOOS3/v5Twvln1xEM6jITp4t16txCgt6
uKV0K6XaCiDfEoSWDxs0Nh5jNZp0qQkPO2JA9v+hG36moidEfLmDk8cthCSPZoVYW6JtURQvGgAF
b3ZiTCIIAdLxEQJZrl0oRD9VIv/Z1WRfnzRcGczn942U4IBRRXGAxFU54O3npNCz4QzWgX4ojroP
wA18e4J9YMPIkorY67Gln7AsCCq4hK/IquNitLWkx1J5X7SaGMMlFFtTHK4LrC3I8DxNO3qRONl2
eBwgliCRgVJRoLynMsVA+gjJ1q6pfllGizMi4o1xsC9UHDJMazvguNd3oO4XE7Fd1L1VMabdAJLw
QokwhZEkD1lnL8O0I8JRTAXNifmCMGGnUE0XkqDza0RRmQmjoYg54UmmGOr9MGv5/xHBWOp1mqI9
iFi8R8hUrfHxGNZ2Z4FwJV2lF4jtwYVc9VxmgIfhf25g+e9fop444OIwFUBnBmGvlUv5fzHzOrvp
VP6i60V74hSjEgVKHmqCnC4TR2V+H/LHmpFOx5NeOhO563MnCroXmkFDjwHVyaFIIzluK0UvdlqJ
S1MfedpUowjLDJo+MU43O6sXCLPsu7zHNapwZ87qJ8O6VuvYS7sWmZPEL/BimxrDbQ1PO86ATO/F
snQKEne+iyBIETbkuj3C08opOTG/k/EkmTCh7Lt9N6XrI75/SNcvJkyp2l8B6qxLHOiK2Z0sT9Qm
V0xTPxr9bnGSVFpG99JVArM8DQD75/IihpZ30PyK2jN6wZZe1A4CATR1ZTjMOlnM364WvCJoIWKY
npTAsmjHzWRNTtX9koMQCavZls12ZYUvYyN54oJPjsobVBJREaAPNjuLju6o9c81IlQY7xqsq4wO
cGWFvoBxITU1GoAg1ORf8Q3pfxVxDskobCKNoGKkAeMtjQM/40WWaetxXAHgW6Y8/BzOjPVcSh7y
G0bRl7ai1xB1BMxicFNM0DiAI9+iy9m8tyJzf3O0SQHAh1rrBns98BN4hqSbVOz9yoJcF35QEUwh
nAltr/aWy+vOEPjRAnRcbhWMF+lOka44kTJ5tTz8SvRqDajWM/T0Etr67HH5ZXGdVBBtU7RVOyio
HDeuPl1jDaaqW6DPhBmUGAr8Kbs9e/biBvoUTvgnov7nwsYpJimShW7Sk2R+AEP4ST0BCLUQTxgL
PTxgrWULTggS8H0VOzd/3m86e+kaGyvc4uzGflzfX11dPVv2M93m1H66Xd87zuHgrW9ve/vvJYTY
+Yj25V5Pon9EA03KRqQyGQ2CaLaMF4MRvNHdNp8vqkZTqbJgAq2Z7rTzRVzFEjB/elUnh65SFb2s
m/iakk6W9vRav0gcDxkyIZY94xzEG1RttdrW5brob3/OLs5WHGhm/d/ogyLA92AaHZU6T0CP7TSE
PWgzjKtBcvTIHp/D1gXGNFoX0qfzVyS5WGhxKCmLJ/FOEcNMrywGLJJ5dEN22iIdHLj0vqFrV0hv
f3YrL5zwZ5M2MCswFpmeIMDz/TGPfSDltcTklTJH6jwOdBDyC0N84WteKBeXn/XP9/zva32+gC/n
k6n0fW4OqMfjBlj1VDKdU6QOTWgltxzGi9g//vwRjbNFyZcrnixgoTF1vRRooYDFIlx6Xe6g84Ln
EincUr4blFfhKDHxxoi4eArH6sZEh0ArBS9Uy1Wab0e6/FH20OtOPLyEUu9Y+oeIA/KA4SemicSs
8LjPomKjDEe3kkE9/Qnj/K0GhV1LyV6K14HSoCPP2UJFZugbxOacpgz2dbOqoTelzeMiZn9EHBBH
QBPseUWjXue+hmBaiebLwj0h1KIDBLouH5WDBhqC2kmnSRrt5bHeJCGUTkleLXeQVIpH0tRonwT/
Nq4805A8kpJFPPriGX1GK4mk9Mv7PdmhXdwkqtQNBIjqqZV7b9L0tdnWPPNIzMBW1Qyek7bnkFT2
RvCWS4ELqNielV1jpatcErAPbphadrfLejgGj21S+f2wjDCcwtoubGxt7g9mIxwQbpHyhY1jIdGS
wdOB3B0yv1Zbck/4YeBy6QlmjLUHJsvZrUK/bkJeqfXr8lZiN8FowbVWYGIkt4/8Ud5eVHGql/FW
zVtnxLA049sv0pHHUjwoqrXJgsQJjQ6jL7p8UkiqrRQmuq1XbaA69VR4RsMwCBfFUFLcOBlulzRc
k13T5DgXF0uwYBUb+1p5pJXgNAjYLcisYKi3fFjc/nLjpVZfJjRicyTTTWVlxsjdBR9h9oG4woXs
8IxOwfKxsMdBMQHZK23J7b5sP4jcwjEVURELMKlcDM+MaXbp4y5JfNigUo6w8zx6GZyshKWph+tw
3IzjKmKASO9Do6ht0xewK02zn5HCQc8JBMBS0la3i1oOowzc5hZSRLDIv66K7k9qoOzXrE38NdG/
mgPFKY13KTOcMps9zlalTFbD8UKYObfpVToQoDMXkZrTBhmP38mBlCS78i68Va+b7fz757ByhrwM
lHlB+aKAA1P5tO81FGGB0GCXXJuTsDVl3AN1HWe2Cp2wV0hIGJNVfhdrrjqKUM2L1Z8+mnalrFy1
DZ5zBQJF0u9+Lmy1XIfVtYkvcL8PY/kqTbaRfJXILxEWej/f89mXsgCSkWHRFqbj949v6oEUqRbc
t8WJtd9SHtA6uwgSOHeagLZWP6VNFPkUgambgVkoKfGWgQ7LKmiTV9RNFofAvjweiujjf/FQXy53
UnHlhiWEookgBCs0SL2838exZ8RPP1/lbLcZ3AMeK9aiPaGdvLtSyMsorWC7UPRgfoJwWOYvrBck
L2agsZQHHdoGjfKIRF6YDTc4zsPWu3ATS75xengyTmOcj7YARL2Tg1qL9CBuRLIDZHwpcaiK4+yp
H8nJyzVJawIPFQZ8EPH7tWdKF5otZ5OTL5c/RWhNY6AOPboraCHbsnalP2UaxyTgZyf4w0xeLy9V
0+eSPxXQnEl7n/npKUewiMAMhkeYpgZSemkawHXSliEu1twJrAE8j5kPau1HSdOF+qMiGNHsvPDS
l5D4z0v/chMnC2yMx0nukKFadGf9DXRtm7R8520d0u3Gv3Cxs5vny8VOyvfA1AtTCZaLPft+jMIt
9kGQuZ31IuH1vxkIEw5oblvQIxG9+h4P8smIiBM0KwAlau0eqF+/WLtjnA5sngGGFl+S5Tj/eBiE
yKANF+3u71dU26Y9hk1OC79+QuwhQS4xVPCQTd9HxGko039+nec/3X9f7mTTihh5l1LF+uG06o5Y
/I6okT6K1C+XheD/ZUpxHoBTZiDDnFI+JUdmVtRHuqBzskrblvcXag+atu+PvqFdRbo/q4hoXHQK
OlfBfr3oyQOG5VD1VpNgWzjva4ilsoo/5d4ECkM/EH8gLIaP6UGdUFMYP35+txykZzaGBh/0U1kK
B7MlWn3JJUj65AwBvc8+UBEaft08dtp7DIyXOT1kWzq+15GBKoB8i/41IoHWFmxpPP0e2/FgLdmU
mqwlDEbk4gPh5MVDIAndRER7baycxVyVoQDMawkLkKP8vrgwp8UqmjN3MZYnxC+6SbAyC/qwRrAx
Bt3XOwy+vcXHPjaPC3gAfAdc9XUB6YBGA6nKYmrChESbB7fMc1ekBUjsptsRYqtpGgV0s2zTqtjR
DzSVmpdmeqe3DF5Jb6+iETxsYvgSlvI5MnSajF5j8Zp2tTODJ+nUF4Z/fo2xPMAkTd8excd0vq3U
jxS7ljzpbjh7fU1o/XxEqZBcVWoPCvaNaJvSHUXyh30AHqq1Nout7ZiGznSUQVFKKyC4kWAiylKu
lmlfj0HwMukj9dx3Ka7vSBe+Z+PTokgdYRsrRcjsSP3z0KkbJZMcuQFxx68G0x9FRreg+fR4trrk
UcTkebFilqaKdwlWE3OmaoDNGdZXi+WLkRRrDVvfJAsOggZ6TPg7x39bJWaOwEinetTzzBOmbAW+
9ubnFXZu935dXyeBN47T1BR0NAahtjij9IIjiUUjqxXfx+xSpX+uLEUZe5H55ohHQP37Wm6tzCgH
nUhBEWNRqDVl7Y6MiuC2St3RbxNxp8v7KEEjrvTaFid6tXoVzOxK48wFfbLAXOvUdIxLJmjLDj49
fb7e2EmMBqQcpXKPM2+NSkK6GASGw+qie+ZZcMsifYFuvCUroBm/P79apwhMGWRRDU1rXJQcuRjc
Uaqw45o3hfHSqC9Nq6+m3Fwvh8OSzbXEl0q6bmiQLqB2phHSU9NanlXnF8L42cQDmSDY+yqTX+mU
pmhNZiz1Ml4jFaWcrBZ2VdE/NCDaoI720ujPmiI79cXu87mQ/vWyywL9EuCU2MphN1WMW1ALzxaH
hkasKdH3/Zw6Y5JTI3oXDWPODnmWRcjzYqZFifH9qroUCmU8MNvvwtcSdXjtTtTv23CtPpHiBfGd
pKOoIto/77Xzr5g3DKsHOUK6QN+vGilDPZhRmF1LxuNQPxjhoUFOjDETAtDeHD7XwpV2sb92Jh1A
mH4R1yethoR68qiZ0NRQMMYC5SKRfkbsVOErdlhl+G6UiMzCiJxl1CBFZ9ErJkxTroAuP+IwYwhr
867WL4SBMyfat/s5iThJaAkiinHZQuIiIYIOa2gX6sazl4BksYingAo0TzZabGbmsUm4BDUY1RGX
wB/n5295JmRIiOX+5xInVUI6Fk0UBHq+W9jaaP2zbKZeWxK6n69zJj5LrFNtEdZQILuevC0ZOSgp
kGson8piZsYsZVHwwL/+MrBgWX0nUfDbpU7yxmMpAMUdYDIwL0RLi/HqwAb02j9HeS9XXrWjSfM/
fzh4SpwHhJx/mVFRoKlDnHIgAGdCsXpRQxFu6IZexCl8Hi2nz2ZiprvoXQDSVk52Xh1ICrRn3ACV
57ZGn1MiHzZmV2aeKSOkp9PF0+6U+jeAN7i0hbq3CDsW3gl9VhxahkaNUIOwvp2MW+kSnOHcJ4ZO
SxwC77gox32PCoVUNl0oo5dFAs2oj1G3hq5J9gKH/sL7PhcKLKjY8BgXndjTqJccj2M8JES9Zcxg
/OI4JYMtmafJOAhd5Dud2yI0QWSYhXCx6Yd8f65KiMQE3Wd6whJvOfPAwqIDWQ04vDNiPm7lqli1
oPyq2M6ZbdJRoD4xkaOXNj8vs3MHL90gqmqacgq1w8kbDtu5RpAM1A930WLUIFVeBDC7TSO7t+ZD
3mvPkNMUhK+FElHxoPPbLFhVlnAVDuV1x+TyjyLz7VOEMC7Nkpdrn65MKKXQaE2c+Via399StOjf
Tbg60qjdLkkRGt147CGO3jja0aCbN3gXrRU+l/vJRRdFEVifpGOwEk+2ehibI3N6fb6dG28I79Kn
wcVjQbhOj27/Sm5+rDZzfhtJcEu22i8D1AG97XKnooD3MIsOQgIIsdVOLh2yPCN9WXUjOwZq7Orn
L3cOmUpfwkIhBhM5ZtMnNypa9RAKeZIf1H7RFkVKVB+3Qv5RNo+k/MaCcECHvs5me0i3g/TSUDE0
1qVG57nxhkmAIjUy+E5Yxn7/SJag9q06jtOtYSDgzPRgBWQM/bJj6x17bEYe4/vA8rrSdCbzl/4y
tXYXMvdww+GOCXeFIqm5EhtbRY+2c6cnC0ut1Et1Z2qv9VG053Jr3YUQ041dGm4koIztu6m607Du
AlcJ0SyZftOB9+pdL2w7pivlld7sC3FDpp6VB7xHx6OPVTnFmz7fgNHbpEe/e1QlT75So1VwJa/H
2J+pPIDuim/y1fQ2gsy4UEpIZwpl3pJFswMS5sKy/f6WiqwbGq2Z8gPtO8bmrdH4nZRuQczRryON
pPKqynzV0f8oob39vFTOMP+Ub1dfwtGXRHKu9KgW1EK77T0CW5xAMxTfhAMUoZ28MZCz20x++vAa
VyTWbm3afexrN7lyPXfX9SVM49lXQQ6NhDCCX/zjJOJohlUEyMZG9yO6h8jRvKRHp1/mm/fSY7Iv
MRe4BAo74+2hUFL9v0siM/b9+bUaIB7N0vRePnqz+tfcSrIDbENzjL0q+Po1SIwYG4rJE5/Nq0Hy
9ebCFzgjT6GwS+lhSAZEBDKv73eAA+TcM+RUbjm+IOi7ZnEjPevvwQ1PHlHufRRgLU1nfDDXoXvh
638OVb6GNCYEoqjjFIbaKaCw08UHlyBvwmqUFr8aiAzafZehwrCWgc8wcJVcSd4l/CJQ05iVzS9z
Dtthmx4aesxoWWM4jST98UoRtvheiK+jslUgcmWbOUAGaZ8eZE8bVmJrH3fBRzNf9ZajRW5VgTAC
A+NLEf0LLyGfpaNR3oOZne+7TQxGK3ZmzaOJUVmrbtNUaIjiz2Sb2+yvLK17ZWUM9AJWOXohD4Ca
kUQ/MJci8UD5SmYWbyF1PYBEeZWhaoGoFB3zo1AdCqNwzQ0mSBKbeKTcyV5sXWF6JWpui5pWYY/G
zTitqsG33vpVHAMUscPbwuCp1k13ZeS2qDAf3MTRWql/qQ+qq4+oJzglor2mF11j6YgfrBI4xdux
2GStM6MflzkTkyXZVfsVqto5AlyrMEBjxU3/hjfJ6Pa7rPMFJm8WEqR4b93kfwt5U8YuI6uEgaoN
NWPgXLPbyJ4fpz9iadOBCp9nQuGDLtvak44WJeIe7V56DOTH4b3VEGvl98myNXnb3cWCK3eon6LR
lP8227VFyL8xuRzdt3ClPEG+mztf1XZQbo+tn/4ufQtwtugeX/N+C7Im/J0cZgegEpdjYKz6DdpS
fKYHQbrOfwOZkUwPTcXWl7YLCEG2rY9B9ExqtmCnPE4pemQuqF9WdLw+4nVSrdpNvdMlpnROv5MZ
DDuj7DUvbbdvK3vKHZCZMwWXByD4OD0esc06enrrpoXdrmncjVDOU6fRHERk//68KU7TvWVLLKaK
uEXBOf8n7UnAyBVyXWYHUbyV2BM0g+P6pcrfTe5MPL7/fDVUKdnfJ1twsQVldLJ4zGqntLNshog0
zeb4IL7MyWM/byYN3YhkUwT72ZdyR/jVrhpjWxcU246KiyWK4kx7bQVtIgVWPhxmrEPcnBarDld6
Y5lY3awyUDDoOeuam12PK6xwHDRYPAA86+h6ThgSO2JiFyIip8pa+UUzzdHvjVudUSCCqq2bP3ce
wNGV+FfY5vfq4IfX2V5Soe6gPuoo3sGzZ8fyzF1wTZbqT6I9Fox6VtMuau1duilyr7IBIXSusHk0
2K3ueF0HrlzYzeNt6B9oEJavH4iZ73U/lezQn94atBZ+JzC4V9YKnsY29lHfHo6r6rF6yXrX9IUn
x7TNq7511MjeggdTnOL2OXkHVTtwYDxFnsLpdSFEnpYZrAaDLr2yFBpIp2gnp3PYjyCR1TzDVeUF
kg+Texld5PARS54LC2H5SSfrAFANlr8LbwLRi5N2WqXqU1LMebfQ8WbJjQ/m01F2gNB3a1SbBdMR
Jz87wOTZGhcy/dNkmmekq8JwAIkF+mun3fKqRuhaEqXjTpDcaXagLvQVyiVAShyUc9hkPz8phL4z
j/r1gifl+cLAbIqgGR9U9Ofvu9CTVzyxWt5IaJrlCmh0f0zXYWtDSLxe3oB2XeJZuSkPouHWxfug
3SHbPHnqU7zNdcc6FFf0ggPXOqjRFgSuV0x/AsZSXvSco24nw8WlK76SFT+/lceNdNXVXvsYGDv9
Rreego1Sb1cFJi6SAzHcQvtDtcVu1z2k6/kq3CfEu9KfLZdJ3hZen+iOPXrD1VN0MFnUPrLLd9VK
26r1Wti/Di9wGgQ/vOnuCu+x3qCOurOOTnXbzi5ny69Is1Gpt/mkmrgFMPqSR64cunqLAdYNDn4O
BycYOzC44gZnLpdgNxePxs1fc338aOiXO85z+au/6t8+nOcK2Z7IS30UOJJVZtnabyn1wo+6sStj
jXQE9n/b9q1fI5GBmbYj7IK7qQUeBCfOb99CP/en4kH1QxQineSqWTHjkHwjQR/fjtamTVUJgHMW
vCleScAxH7pfCCn+Vnn83G59rMEcA6XkyTfJBDxhNU6/ZF/Z/qpQ+19k9q3S0XEbvLp90gpfwh9t
cotnRsCjjQb5Wlskk9FMDt704sKuPbvC0H6kg4dens4G/p5UtUOSWEOYdYvmV2Gt4mgPOVowb5ty
k8H1qAGyRGaMhp0aHUY/ZWoeVe8KzpcRUBzmN2PMHJtxjl5eQH98KhGdbnNDQvSVG8Pk5RTRlpZI
3VhF2+2SzSDbieoErO8r5D0AWMxXR5zCcF9bT4zkalvFptZmHBQ9GR/pQ79TEb+P3LoiTfCkexnV
31u0dyAnC74pX1eX6kj1TPAzjUXvVAfjjD/LyVtMB2kKSyPulql6tTO3CoLYKW4069x0st4ZNhOp
6VtwgxkY9hN768U6JPf9CpPtwWmf6z0KV36B4voLSRJPaBb2lHF4kFO3G5bYeE9CAPJIvAKqVDvY
lUL+Pzo0zFgrF2LO53v9571/eZblWb8UOhael0KTHXuKPi9/NXwTs4hsa1gryPzI3JW6n1mb6Gba
qq2th3jDOIHlGqqLIUqZPaOo/tyNW+l+IvftNsYawtKRmgExf5e8JfJQjbNscyXdi1ir2vG65keE
5JkQ4TcYgu6T62YTyW6HFMZHesAXENnkqneydh0YroV9xXa8HQQmkU7xjJ+SkrjVLl6b2yT3yZ7f
5tiFRKi4x5wIcOiChy6yywzIktsVdjg5sbLiRY+jp6uu5QGLButMUtCtCVXSdG0GPrpu3bret6BS
X+LITa1VvsuY15ULRTT/bXy0kosav7WFonlDHxsPint5Xam2/qb71B/SVnisNadD6/P3Irvzmu5D
2lDb/GbW/LjbAFwTHvWHfF8h4V6trfaKwnkQAbnFlg3AWvN1qvDX8iEMD1xH9VtjJePiEPjGliTQ
GpGdc6KI6mMX3ihYFD61Mv52qIx2pmN2XL+X+b847MmCI4LR2nxr0hU93Yk9owNEX4eJX1q+IPnV
S7PqXjL+6PqjcPQcOVT+If0+IiJv2fmvq2ByLQ13EKYVKL555MaXT9V/+PUcq7Dz6OHp6HWCzznp
UTVSwWwIn70d1Z/Tq9qzbgJ7VwqvKOvfo1zfK9ZI2n+oMOgrR+E61t+P+LNZnDedWQZ2KkO8NyHS
zhcOYPN0emTAVkSJhAH5AoVSTsWloCpayohA5NWxk/j8CbNTw5Pq8rlISpspOYwBw5X8RtJnu33V
g9aRNYYswatyjPwyDG0mIVKwP9KREYKtntMXtFxLRiaDV4popNsEE0c1jZ7KMamh8Lez6lG0zYQ+
jmYtaOWqLOkjo1GMX5p117fJgzApm8jSV8cGVyuNoiN00eMA8wGJuHhJMaZEd2u6Foh4QqHeNwPG
tYPqxiXejYY8wWXHC0Au93rdH+oKbRvrtUVwnupZqsCX4v6oSKiWtgJui6/q8W4UwttWRCGQxwtb
rICTzm5Z0vU1pVTG7HuOu9vcevg5EP2jnfH57nVQjswnDEiyJ6uiDgaxsMZepweYuP2QOXmeOpr5
lqW9PUXRyoI2oSsp1s2yPc5rcCJ+waJdXmhW2kOxLWLVm2NplcU4kTXYFW+BXmEaNNAXa5gKaY4y
BGtBeTYC3ZWswYmT33NFhLMqH9zv2sxqW4xHLzYfxc4T0br/+Qn/geUvT0i6DP93EYwnlf0eaTsz
6qZpzE0G8yiq3AbKVhv9TF/1wrrGg8J61NBSGm9AF1rDpSR6eXvfovzJtU+iPJ6wR+ZzhnEAqwif
OK6uZkymTIZZCx0XeFol34bjKoPCql7Ioj8nDj9d+6SREyLBLwVlVx6w6Cs/Or/x2630rMl2yCJb
6067F1470aZjKXVQx1ZQvkx3utF35YPIcJ8qv8XfgtTTD53cx0GpeVRUl9Amrqe14F4CPP0zzV2+
E8ZruAHBB2PCfjJpkKZj2OlhWt5p86F5iJRHPGBi6xXBjXD02WWptjXz9c+L41Mi/fQl0eeyEGk0
VbpdJ6l/if5OXs0RUmrONF8Xxxsa0kgnYiQAhcqOgS2OGcTQNrmyxncgPPCnCSFPUbd4W+hrJMPL
VOLAfEGxqmecz9yV3+s6HEC1eD2o03vN0fjzTZv/1Cu8KSRkkWJjUbO0T25a1VOlV8ek3FFmXtMR
cJU/1e4FpXn0s1VUtWFbec1G8Y/u6CFoc8A43O5X6Mi6vcf061OH+4jS9sifxIflYDnWoqrN2RZv
hm24oXu9godEq1VbzdtylxzCGyr+DdKlHhgYV/WBdfv1DeWvLTmPr5XDK8KNabo1+bdFN2pxHvn5
of9hAi3LY8GTIjGEpjXSCd+38STjGD7KenYwGu8o2/mT2h7yyOmB/4h7dO+i8SoGMV471rP1Nm+Y
NDwHT/U7GesoAH/wcnMloKka2tYh2BZu5McPxcci1odNDxT5527d3edb09WvsfvpFl9b7A19QrT5
t3+X3qw71j5ksq2F0fDrL1KGIrctJL3d4b2/qsddFf75+Ymp6P+JHjJUPouGMH8jXnCyI4YxGbu8
E9pbdrA5eXQX+RfhIRSgf7gUx4pda7YJv4J0MFxBjKsmPywPU7JW8OXpbZ0eFXQ1ZGZ/g7ZO4b49
BLKvGXb4gixdHjv8Vyvzxdf5LX9BhJj/S+scMkE0Qxe+3owisA1DLRFvSv05Up6oW8b6Sc7uY8Z9
tEKjzpsiB6Y0I7miBe9CguYMY+3mwcFo13AFjtNuLjbL4Elya3mHx1ucrMQjzr2O2ZClbjgJrI86
gm7v6JRjpRMdN43pdcdVn7m4aQwwVJ9J/mrsNZ5NcKQ5HNYH4dFkuSNj0exLYWvM676+jURgmBsU
AfrsLsFPzAQPxjGGM8q6Kg80G+gkAb9Pc58X2NN57Ox5BGzmAHWM7PoX1SmsOw3tI9gKtANZBeB1
7Dzzg9CrM39Kd+n0yxheFf0qC/2C3aSi32fP1EaRw4/SW0eI1hSZo+T9vBTOhKnvK+Fkx6dhjbCx
XrW34lZIdwnly741vbncKK2Tv48k2e1Nq/4SJbgzXmUdxsFu/w4VdllO9SgYXrSP38bougGEpu4H
ugd/L9zg6ZjYULhBCeixYYGXp3fzfXeO1lgwQQn7WxkaECYLHh7IgvB7MG1kdvL4JvkFvlM7tHRB
dgZyyJCZ96J4J2b7tMAQqf/Vyx6dNOsv/J2fb+0fvM7nrUHGXtJfVWYG+f3W1FoKJEkZAVoa982m
v9PosDuoKiR082+L/7Gk+enlToZGEwWs2IuxscubO6T71HyVNbc4jaBtoJi4HHQLNgfdxhlrQICJ
cGl+fl717KcAYYuWOZ/jnzzfMkoZJzXQ9vEHWBZRs4veyUfX+mM949TU3iIfaQq2ZcCgsRdJKWd6
Unb6tnoofCO0g8rG7HtgtomnIrVy5Op/UMDocC7UPC13o5ns2rbNO7xN/iyF6Rvzd7x/hN/Kw3Cp
4v93HrQsKygLJtm/rMun4zAhDQwVHUVjF6PjVpvEpEB+CBd/gfkgDSCGVc8w3kpB3PQdGbJQ3Vpl
uE4a2rUi+QzT7qpWeleKaTLDm8OhUt0pk4st6MrEKSspdqm1ANTIf0aLttrLQDUXS0izlLS8xkix
xZTMgzRgUanKj7KPMH0QIBJf042qWlRrpPdRaqm1LfNDHd7H/maMmRWov4K52mu0RmadNzo6NH7C
qPJmoURhjuO2r3c/f3fpczj2PZehU7uIuCnANWjcnsxOY0U5toGgS1d1vupH2Z3r20yV13IePQgF
4s+NMjoxbZ2AabelPMnQuWI1uxnCyKcCMtiBR8p/JAOeQ5jaSmW5Mo2WDsWGwOCFRFc9M2BJcar4
rh9esugla7RVxrSmpEVRMmmqDSwvOjtIJn+KSieJwhWg445YnGf3qbAys9DtSDaFRsCCNF6EC71Z
FK5x7nKj4nHCJ6wIBhfchGBsrCJxypI9ClfIuJpm6FZd7ZqV4tTmU9ZfmeSyCLGLaud5apq5xoRm
C5P9RCr3YjHdJyMXkKCzM7tHQ3OtdvOmNeVVWNMIVCckBtxwFJ/0AZ1zfkYXqmstTN1G773QumPZ
OQIsLRB5tB4aL+S2tcSkt/E2qpBbS+Rkkntsw9zFW5QKLkqGfTUzwDIvjmT+LSJg8y9K6ZZMDNNO
wSWjflRzdRykq4lGbR6zzknia+UBUcCwN+1IfaxahNsBtUvlezPSxZkudAn/GUsbaKSAbqIhz9Ki
UD/NRKoYAbfckK40ROnGOabTw9DHzO3qiKpTm9M1hMV4X8q1Y8T5Rm4fNGdda9eVWW5V5I4uLPV/
Q5yBOYYJGQPvEdi4Jyt97pSs7IxAvKq7uyZ+Nc3yDuIzsYt5TgXdBv7/RNNqkJ04c8Lao8c2RL3b
JEfYQJdaqP/F2Xktt41tYfqJUEVEErfIJJglkpJuUBIlgwRA5Pz088FzMceyq1U1dbrtPpYsgAh7
r/WvP/xjgyGFCSownDQNetL3ofW90DKSnDPujzQxX+8z1IDRVn54KSeRI7ZklhrOf/Is/q0A+fN1
//Ow3/a1qBvjZFIqb4jrWBwkwV78GteN5Eb7zq5W1Uq3lK1OjYi1lmAHh/4qPC0mVC78WnwiLLV4
yEG+1ovGkv0b/x9L7x0EeEP5aF0GC9vGYqvGG2Sd+OKcVFHjdgnWjaUf7oGRbrfv+qpZDkvFC3f6
nqXuPX4pHMGaW0PqifvFNrRYI3NSHn66+VO//ufnZi412Vrh9SlPQdJ/7ufSLZYDIVZn/gzUvw5n
lP39ORNUt4gks5+Bnt3sHgh/ckiIHxJeitgJKvUqSVsvApr472fxr4y/uTydzgJm5/QL5ld/no7S
IobX5FA9FLbmxhWjYId7LT4rzS5O3PRJm9upPxv2GQwBA5reGC21YtkPhFuCNW4kq9VthcV5y/w6
3CmJ3YMdXdX20PfOAruAyA8/fjjlqVr8fgV1PDbnJNmQzvF71/0f7DlsG5jpTYUmjEqdxfapAwFf
sTvkoVWVBkGtkpltF7E3bJQ9eYNJYIrHq06+BbBNYualg6oMekVidlcwWzKYXfmVhOJsbsze/vtc
/xKPTpd3iooAGpAlkYzHPy9vUWpxPjykma9ETzUhjzEd2p3WXNLmjp7TjcYNJJhzQys2yMNXtagu
dV8CweozE++qureY2pc5YyHuhtwvVrNsillnY6qsYuj5ntSUhorsTuE+/vBsKP+80BKj+2mGD8bw
bZ3K5V5SgiaU9q2sMTYjEC3yHtJK+lXXdoCVL45T61v8LuxKHOQNXfAyD4IIBiUp9juQNYLXwMHm
I/YYgCYTKms8lqIJA6OhHZHX0BZ00YUbpo3+41U242d55k49UnJBLt38qKH6azA7cbNY4mAGyXie
fMcKF2I/1rNbJmyahysSR913NyTa3fZOJTFiqpggSEKXJMU46yHoSd6K+XEcyYSN8m1WPleQCuYL
qwusH56RfwAinNiUrcZwfEpO+gbxiZ0SVY9QGA+gXA8HfZXktEsSaRlHOBi5S3auLLuj4iLY+FQq
v3SgH+7afXfEA2dHTCRIZgy2yRjlZsmx+UgtzWWCReRRGJizdD9WL+qTpkLHWd1VZxRgxaxECyY+
flKm9JAnzkMvWFX6UQdGoruMRfpguZgDuTR+ezP0isGkSdlahS8iqAlEggttuKJYmdt8qdJxfqEG
U5Zjd6b0JNGWiPbbNiYvT9sz/4Xmo7ymvrjq34DuwUuJOFtOSaYm5Y5fx/ZdsgHIdKohH3Xtr763
maP0Z1gsyYFU28JqBiS4Vqrbxb5YZ9fgmadJtRumNZjjeZ2lvnEY5qgwGeAbah5QW2gRq5zQALiL
wI0W+x5vyDtuG/KmiDg1CDmrsYhNhILY0kGj8heD2+ZWBj1x4RSJXafeXH1bfEqx1Xwl8TMeC7yW
qWzgZKExFLorcC6ISDDgOTqqYp1QLJAC6Zl8sAznH/xiX4u5e2+3BLn5tCvicWHgkZCvsAT6pX5l
qtsY1041o0vircLRwiV7+LjNn+67ewRvsppd0/lFBeK9+ZHOQFla3tGb4R9sKF6dmV7o3J0tddzj
SmTvHpRfOLbG/DSjLFwVssXUe/KlixydnhV3JGJM28Zo19zFZttdAsZqqWZmF1KAotiw7s5w6ChB
jtQYFRJ1Z3YOj8qm+Qglc8G19RrBLcmjy02FLiAzE5f5hFi+FR8QjZLY7b+y2Jwvc9Us1wz9seL8
MdP5b9jwz7fk22o0hDgRBin898dWfzj3KYlPDwwi4jpb6V1tH647K/GKcU3uUrl6pKB8M94Ib/hp
B//HsvjH6/oNLEjyu1qJxWzmi9Bif1scUyDJnf2gUMrCawGlfJwV9kwubXw4Yh2zByWwxDr4qaz9
14lA/JhSTRQQ1d+jg//ZCJMi7RdNRSdYZqIVwRGMqSJHYs4WC5yu5DPODOUcvI8UMsqf+lWYx2bV
PX5wV/rXHieK8LiBNeEI4Pb95x4nCGkd1X0SbDKsTZbNRsD50Eg/plnUnt70viEGbaSv2mMvIf66
79GN6t0qJInzKbRUyZQ/4b4yVJKf/38W1t/AiYiqAUrOt90XLVI5F8KIapZxcnWUThu05K/yXmI9
p07QNOv+Sy0s1k/tkM2WwrVf5zTAZrFKHeWsejAyeuNmik6P/1JRgQ7PzNEIXrNTc5r7d786VJvb
TuPNvDny5QbesBL9xas8Myjlq5Nga8v+WFjBDqvAlr7GSHBoNHqj29T7Ao6m320qFxD4PVhh6LtS
DjD/jII/aZ9vLWeh8hLvMlenh3eVXbFeC7a+ndv0qacADoFHiDJdoqWbIY6XD3P+plzD5bBX9rTG
MLmJCrVhD1ia1b20EMU/YlMz3mc+PpzwTYhwAC9xWhvxlUulZqwwHjJfNdJRP3P7VfHeK+f1jgPU
ud4q/t3SX++WarbndNvwWWxtZggR1ubG4NUm8+f14MAgW81XrX2Kd8khens41OM7/ZScZ3zp7mAd
5kJkMeH9WQlIPHg0lMgTeTgfwvLxlG60Y2an19vdSDNDWrVLda3DtAHo7MzxeoNETXu6Cc/AUuDk
oWbc9rxlrv50k4z2hexGrqQRbOm7aflZoaDPGIAlz8ImOvd2tm83fIilqLFORe5gLF7C52r5i47i
3BhP4zmztNqgyFr+OgW7u2JCwMFG1GbgZIHvfcA9MDpyOWGn/lDQwoD+u6KFq/5/lVwgIN/VN3DG
0WSUtXpIQLSwy1/47LTMgqP0VYkuCjAD0sTMFwhsxAOrdELIo6LVaqdSPKuBE0gse1bjK8fqYRS/
qMXqjgQDLw6spIMB0a3K6yy6oEkGDY9ny7H3w6M6XDTBrp93olXv2ouI78J9lbFtJcuMuAi7mL08
3hIJDvChub2EjP4gDLuNBH332reiob7wBy17Hk19uKsMlbc/rD5LDZh/TqppR6Vd7EYk+IqwhTQ2
ZwiDR/pY2xhH8nkkqadKcBO+V0+gppN6NbzBE7rpSxmuJhZO3Ce4YldpcUoh7bJfmUiXlfJj4k6n
02HYMkO8m4D3LKqgh7JJ0aAzLirwtmO50bGyGwFKJcaymyFzHonfqm42B1Y2QmoC7jAos6aCp1g1
FrFwtlg3GdY5klcqFmvT9KguF0+JnW+Yv8eXBTzR29f7wlNtway9nIkVUOMMSYoWyvaYY1S+0xUv
Eo2m4JN6FBQwV8CWbqFfynvRIZWvXIO9zXfpbcushw+tr1MQthfVuL3MoIdElAw7pbXbys++0seL
1i611o67ZYSPEL5GpY1NUtgdmeDNk7V+jRgcuMVn6p7jX/1L2rnlzIlG0QjCg5Td2PBDL3Dj9kMU
TtH+9lkGsDuW3SaAmUyo4U71slX1pfXPO5z5Rr/eyZdOM29PXLv5DPn5PmqgHy1BwQXlrYWIVqzi
zTEUPLZcaW7nhStlDtVy8kGjGAi/+PXWfkmPo6y4XbiKQd/ShWTGj48eLZHodhVp72+wWx4RAask
2MGFsCFzx3dLoDBcRcOBwZT8sEZxOZOskOuV2OWBUfzjgXjBrasPJX3Ghpu7BgWxsgNu/As0HOTI
ulVzse/GSjSrxg5KK0wnAQrONIjyi5VG5XqzJlGzBkdw9OXE1zwgbKrEFAu0B/2Uc7tABVbaJbNb
6Xnc3nhwXWVtYXckeB3DCJ6Ox8uQrm+/HktY3pkzGI3kVdAsnyBdhVgoeqJEhMim07nDZn/oWE2X
EPhE6FiaSRAmLR8TO9mE8Z0pJzV2YU19Dcvumd46VG1tgX2zVTRmPrcwvczyHeaLDe6S+qqq+YiB
WefbIX8dhf084+DBqgqttnGoxYdXUrTawKRIbCSnP4rEBI7LOvejcRdlJAWwruDKuNJaZ65dIJnD
aUc0VRoU5hhBGmzINcSfkxZBCVkNlr2ALi/txu3dbVo7U01989qe45dA8XCFNGrM0J4AXUUOKjk5
Vscw0g7cRwjtN/pRA40d9qv4MaT1kbuNb4zSOTnvJpTJbfyR1FZ4aUJjvswem0h9yhN/ZFdYc/Sh
zrGW3N2UlRI4d1jtko0hbZ86QeHkncl/F/MV1PYBvYLsSmlgVuJn+6bNro/CukmbOsIrH2BPhCL5
JeqYBJlAFOn7JBP4EqzUHXy2o6ox6q1o9pDuvobqIrSb6DQ89b/qY/vFntO+qfSy63zTePJeoaZd
nqzmiR+VrYfYYfRXhhth9IhbjaLBSI8tfY/bz+3wIler9AVTMHU5KkwN3/FNZ4j7Umlzs4729cxX
X3tqbhjZFtHZFTAk75KEOYR5WymiWeSreFzLNF94Ozy3c78h2MWoGV3aE9/U7+bOf9dJ/5hNo8aE
nD95OCG8V79hQEIS4+CsxdUJghGUOVoCafASSNPEmuaH8L2+JvBrGwNXQjm0FJcH37wfZl/Fgfri
wVqae7QsPks482ke++o1H0yGCrPd5Yo0Dxe06CzV7jQrPQSVHS9J5Br24rZfYfKQGQ0LLTic9fAh
sK7Aa0x5mfwkcBX/hqH5kPgpIfSdTFu+y+dSoZgXQRqFR/8NnidmQv7oziEvLtUvyGsVtOMf4JPf
FPNvOBUiV0ZZDO00soW+1cV6eW/nY/YQ/bl8TmNyDhtKru4Mxld3QLsk32UV0KaYWcOAQEX7oT3Q
/4E0/u/x5W+Ug3JRKLe8HW/bmTtembzuqJ9uAdRTwP9f4fn+Lr7ouoFesF4LBkYH8aowoKmt33Rn
+g1CbG61zugsVs83h+7+KD3N3xY7hUoztHlwzQJFghE55A8Y4EPUka3x2KBUhXnRvDQWtYQZ2Wwk
q8jrbUKgEByIZxYaS7N5tQyIF4W/nRgRkPOs8j2F4l2675fE2Aa+4kkwJRFC/HRXpjbxP+7Kb1nq
/zRNcpmG5fzeRQfBp1BKnikVYjhUEIkssMIsw3/aIKgI56ALjh/FD7UeUup/HJ+HcI44jZZE+x5G
KPWqcEOnfNuWjjI3gzf5qpTGUFLw3j6L44u+ni8h8U5JYfOdtpmtRqcldR4ug3mzmDAb8AAdUByc
gZPWkK/c0OJcLsulupwdpY38FNDj6NNMGuScYdRWbpDpO/26QIjn9qa8WkMINCRzdKojAgWW0GW5
S3ZhaMq+9IW7uhV6ApD8zcSGNfoUHX3HIEnf3Y/CSwQEXJrjMoBWdYLg6j7eR04qsWINxKrBz8Hg
S8GqX2OvSxUqw6RBMYYf4Gpip+dW4t7sdEUpxtoX2NBi3Wg5/Apc7aycktfR4pA3pDXYKNPdDzYk
z1W67Nd9ZpC77NaOuovftUO+vJn5U7ILrHDDjM7HbfEJDq6pTCNfIJnGGU36Tav/wFDVWjzNrspV
e7l/6ivZpiFYKtju3nb3w41nFzwJprAZvMbMn7yHLSBvs/G7sfVTNC6Bh8MldskfVJ1w3h7G3b2v
RVeemACGuJU37Up67l5m0GDvxvACI9nuj9E5PcPAmTmiXe1n1uIagd7ARSowIeLH3Zfo1+7PvT2s
y2O1VFeDA0wKnp65tGqUtn5pqy49K8smuw01MPRF6xRQCneWaN8txHEwvtkn08MkKpLtyGhR2/Hh
5qu5m9oPR7rQWMHJ93DP3eWnmf+wuuV8lR/Tbfwct8biGqPaOzbPkrOH9PUUr1DgVZvEoQJEorFY
zzf6hu8rbeHUIUzASpv2YjDeR5Mn6GGn7yXzE8SJVA7Fs4AJ06vmwSqNof/C/a1digpzBTnJi2jJ
nrYjJZnk3XeoTv2ENSFf3S2URvvxtd/LT9B4uhXvYn9N1+kyPmpubamikZ11Q5vYYUblA7657Ij5
Se94uBfbuzUzXsdD55BjbZVuvJNEeH2haCRv2sdwoYWQjTmXZi9FU7EhkmsKjGtkP0AfwBv/eptJ
jIOER1wykjO+/j+rSXfT5brNb9VGVz5roVxXBfe6zJ2h/XjcaI+x0hYC5iYzS093j+FNXOxukoRb
vLrXog0kBOGxmd8lRxTbg4q1lhajNDHTR46uUt5J43uBNdMYU8THpS8xGYy7ZDkL9WWfFp9ZuiKQ
EMAabmu7rkaIzvlygcJIahEYp9y5XDMCYkyAQPZtQVdcsCYgPp7woblA0NyjhkbB9AR/v67eLMJs
g+styp5gVYLINojTQjy3bkSYt+qwaueDVSjY+SrwYnSoVi1vc/JYand5n9ULT0Ib2mkfVdvuk2Dw
QwBc6MfnTOqek2Q0Z1W5xjOz7r4C+ps+NhSqzr64W/n4WKnyJhdkuyluTpmW9HNIaMq5CWZvLDC0
vcFliAtPGuNlMqK+Q9Ul3IkXlDq0DoUTgv9qwmI1nwlmOdHtF+Cg8UUsocbHudsnrVkriO7uyKCx
1JrP+TahtcpRXN/F1huqYdkvUHnWOt5fnlBUViToZitc54j1JppFq1mhGH0Es9eJ4isvWw5yA+BL
Ut2RygAk5tgl8lEcWqfVgJdidSshIyrwN68JY1Xu4W5R/RQ0K/709H0r3Ppm7Io6zJtNzlvFjsXi
8UxBpm9YVmypM+6CMbsCxiiodt3hJ+eU/wswft9L9YWKzBL0kcH6t8HFY7GQ+yRftBvWXPOlsK2z
H5k+4IUBNdjSNqrRrHrncR4diXW8vhv3o7aq15sNmAH/e+lMX/BqR2Z1P8uG1ZjA2Ybv105nHmQy
sM/+2fItoDfb8v1zafmQWIwX//zy4vu98zKY6bq11Cmj/GFkRIG+bPiX7CwDy1uzMI/0fWbsahYO
PBbV3lvnNMRsazDpwNJywzANm2rDro1Lwfewb+zdyxIm6d69m3MTsMrYB460PKLNnNv28noNXaAC
A5jIuNYr0aVytQFGtsU196SljiBUgIt6ZXC77KyFYW9zI+DXasl/kAT6PtrbKQQYjo4lWB2Axt0C
1KAToCUx/NCZrt5/1/YTFv3tDpFiBwtpWp+Qpn+7Q8kN04hMluk56lXd4BZtEypJ9PeARPy/j/Sb
wfr9UNqciSxEC2JTpOlh/Z+lsBIWUjbedXFfP3bQtsgDKTZj6ZW9v1AdsJ1+PcN1LlvfWSWE0qF3
SmaeDDdSTV0I5PUP5/O3EpgJOQxjeFfyNCiefzufNsri+yxV5gfWibRbdaONBFKt3Ztqp886Onmm
xO7idfapunMMFElxne17Hw6ZyBxhbsBKDAUj6LftL+1OqAKcokmog6QGLKTzRv1cCkaPujr2vBbf
OLOM7eD9h2v6jxIe1yVcaGXCsCRZ+zZqKFUIK3KgqYecwAdn9vCjZUCFVuNSjekg0Lq8vSlOdEEl
PtvJgV2ewbwmic7NlhBIwlI1//uMfjvPfrvL/3tG828bnvYoMlXPmnyLFVypg+O0d2tUajOYckur
8ZeQvpHfmJbD+S6e9bnMevt2G5QDIt+wG0xUk9q2rX6KY5H/8Zxj/UabJWJfhPnCNzbJA4lNnKs4
I92WFItaTyyjmZ26huHd/ONWLHXBAtaZK5vgFVB99NvMQ3yj9muZ0foz1i0DM/naV9W9qlpjfmLM
pkaftwmSyDcifMNPeY8yRqh+GP7+awlHNoSAZSohYGF8u55qde8Wj0aekweKKgUzTLOz8bzixJDE
+QtLemUPx/YgVtbtQfjh6P+YiLN4U7dAT+Tifdd1ZrKIBx1+GX7YHAXlV8KoCp4bk6Ph9oadaKf+
0JL++9NykyZJCxrI7+r8foigoMy6mS91VlTs0tGXHiu9n+RCUATQBkaThQHG6uByWZ5ZQg0xLsCS
/YfH+B/qkoXKR4eGM8dCjWP+uVjBoEuVm5rcj4+HDbtUFi3pAEtQ8B4X9ZNBKN0Lq0WlwwJEReiJ
MyxlcXAwMxAYI0LZvIIx8yyaebzUAxJdbPjWwVVLCXaZxHh43oxvxX48A5T98AL+NSvgacECiHjS
SfSqf99z9XQxSmq64O6AZDa9YpTl6IrZbFPKMZRvzUwifk/c2QzxR7DsFXq19EBOM4ndIeUcAlHy
lKBh/nBi/zwv0m/h40zREt9JDIv7Dbd9JQi3fXFosOnAMmq0lMUScS0RDP99EdSfDvZtXRSVTh6E
uRpvAdjtbqUdoudkP7zHfnbQ/fxVtPp1+0zqylq+LPb5x+0JUDQ+3V1pOXVW92X2ct3fXZBZbwKf
6JKcYrfwJ4+ifAMd7Ct2YodIIBfC8Co4Pnb3p/Q0+0g21Q/b89/ku+lu/r+r9v0NFMpUD6d/t2m+
0eqjJFzkYAoOznM3KxEuRSfy4/774kl/bSq/j4kUWSTgVGe9/PPZJ+qwEOuEY4b9SeoUhLNuJR1m
0qt8G2yRFY/0HwuBd5D1ZtjbwsdAYcnetwjdAMYJusGHbC90BGAp/bqSbtTHsUiXWnz47xP97Sv4
x17z7US/7eBCp6u0HTzqXJx75UzKyfDOQrm5sTyEJdOSEpxxBrQgWCKsnWhsCMD74XIh4PpeQ0HU
o6JhgYSGT4HzrcqWimbekWY9249gKiWWW2ZZ2cNgxoOhfhYXVbMfuoX0sISfOPn4WOG4C6n7132C
AS/2dtPyIkNabiZBCi8gZsA7Hb+Q2JA+2tcGxfRg6s94+snPmj3fQeTKZRK7Ia4ZiWRgArfEi4Sh
1R1A+ERQN1N+RMrjwuiwPv5gYVo8Mw4GZu0HM8zINjGSj64wGEPDxRqxIEEL2VhMhFE3M3XD0lWs
MGKZtPGwnaeVDR1G/IbiUzMf2IYRIfhLT0wr9pfkGmgIn0nMqDEsgGITMAEdTEY6IqElncVq/QAb
Ki2OHmDVNhiFU1wSWkkDmtHtKEKJEK2cFvMKQsLfH2crqPmdgpWwqQ8Er0wAPEEJWnTKUfgAm5QW
PvfJ8f5a5Mb4hp1JxnxMY1ybVMbCwUbTg3kGCOSOwJVfaG+g0z3hGPGavIQMaq7I/q4l2IODOYHX
4sUS02x6GRflxD7CLIj00AGRa2O3TJfUSZjOowTJhS9pVAO/xOuNecx9P6zp4H564/8qVCjlePMo
5bComSzE/3z5xkEIw2zkmcZseoGe5W5XN3tKVIp+envE6bn84/XBCEfFZYWMBjZyjvvnoepaT7M2
QBVaO9qmv2YwevRr9x64/VKxUfetH8chAXecmQD31gLNGwFf4IaDOdiVQfaXVVqfCSVk6wSHcq2/
5M8ycHBjlxYgpCWZm49JlDcCGEpI8XrEe5UZWcI2ctDbP8P6Mmm/TIgMVNeoiQ03MZisP+vuAF0g
Wz+WgMJwveiUXuuzCFxFl2aCoIErDTwFlOM4Zrw365lFHJY5Y6Ve3OFQZVa0Sl3Vmv8kQfibyfLt
in3rluJQCQZlVjebkinHyGTiV/FL3uWI5cgNO0h8vLkfWfFpEprsIyt9ynf9p3Ye1/GxOQuNIQBt
H1pE30c4eP2a51QSV+FxfIlQH7q3z+xcXxtI3YASxgPI96C4cy9xoKHB4WheEfKuZ0s1ZuisfeoZ
AUYGOGPqpx8wNTAYwiGdASeCxidA61qwBnx/CGfQF15zlCleLvolQ9hgRDt8jMJT9MEP24xmaC68
O5SLYVkTJP1yO/YgeOcSD0qXUZNzW5UbqTLTt2xXMe6vTax5eq98wxunNBbMi91sJ57YxjGbSlZQ
Kp7Lbe8qfmD/93L/24vz+/Oq4TJPr0ryJv3On8+rHs/ioRzDaPv4layj5/lOyk0Ryk1iIevLfi0C
u3cweuRx7AZjzkQDPcdetBIH4bwIwWe+U695YETP6LfN20fx0l2jhxV4d5px1QS6WmO1bAy74OmR
GVfwcIMFxbpj0GsoT+30dxzIOYOBMBWFuOEF5rgDv7gy+LJwHINedopsuMRPrcNZGe93+tgTnOKQ
8ex6xD4Edkhs9Qwof7gyf1cJPJcoBSAxUbWqKNT+vDKNXmuJVKWinz38GPmLHLwLxQpZ/9jk1noh
n5G2/PfNIHJjutx/3Q7WDzp5MJ7F7NvygSaubZVb1Gx0L19Gz/mz7nSnW80A2oIdwHbUfCkxYU9G
+UoZoDEt4tkge5F5UmZ0D7u90tK0+A2GFk98EdgNUs/RSF/4PWM2ju7QULazbSoY/IMOVNKtwkvp
WZmksv99ZB/yK2zR4kPf39jY1YnF9mDcj1PZV+ct3qD9hH6+ixvr9iT6jGLBVQ5kgodvjy8htxPc
CtJlhaMXFCcpX9aXeMOYvJcn3oa8cBToHqxc0RWT/rjbPEK00K6urWDfVupWyY6JutQWsDM8csvC
cSUNblnYfPrioPKV2LolhN2Yd8a369losuAtrFxTTDi0d3spwoPVzNi7w7fM3DncmVWzDdcFaCu3
DRh9rRjMpL2WyyS75Q7w4Ax54zN/TT/Zg8FIcDIpkLke9ZfW6h15KTi1M1tFGJtNLNTZ9kF0ozmX
TWwEo3YqFGYDTh7sn9NUaHk/U1dIhw4MvvLU5cLUNop7vm9HhUtftlu8++gVBL4bBow7odav1bl3
GI1ulM1tfVszBW5lU3y57cv1TJhoPtFz9t5K04YxGNpKtuCkMfdz83NuwwVwBZMEereeiKgCBQq9
xion+fJCFVl8yVOrZM4kqLVnSpMccdtkCeGMHsPkN9FLYmbKyU7qNveDnC0h7KQLNHxWghdSjBDO
xP8V1knpB87iNTxJe/moMIzqzOQjmhnE45Yfdy7hssG4+fT4Cr/qu9MyH4ptqMKMdu7NrvgiiHOq
ot6g5dA7VUbuxKt8V1FG+CP85rdJk3pJs2V84LA5vNanSjN7L3jtvYKHzCrcyBEv8aph2+N8+RFu
aolGD/hy0j+6t24z95YY/XkzbuB6XGrvuqM7zRvOzbviIHsKM9FiVbIV8mQaFdR4J2EHrDEpMRd7
OMILlqRsYgVxucaRS2SIF9444jkPcH9mnY3XLHzs2amkCoPdDR/uqzkMWzT6JXlUJx4MpHAlcnY4
JHNzcs3BKBDHo9BCTYJ8jb8BroAlQIZDHajwAstak7tUCxPDOxHMgSudeSoNbu0nu/GjOsUr/e6w
qXDXtMHl9MDNEpGPgKUjV+AtugoX1CqMj7g8O7xOL3iIccXDQ/jGD+y96Gm8RCCuG36pFY+PTc+R
QAV5wp5p2PBD1Et3okxV15xwdNUJUHXvK+r58YMSdvRRwRVUIwujhCHBCPmyiNgRDN3/mDuNmzoP
G+IUEwSOsSI44UBa8KZ5G94envaV79vPaiu9N6I3A0d5fuCzjUlfS/SBRYBIsbCEF3FaRxZfecur
v8kZRkpuUUJ4YEDPo2E1bmShiXxLXwc7/6yOrHjjM4wUDXc3JilWvg+4r8tqI/HJQpPrpGCe03MP
bM6y66crN370F9yF8tLluoJKDaqV7+aFzYW8lSvuXd+a+g2jF0Oqpk+anfQjbxL8mQC5R2MFHYuq
xxO+gEgT+by5oWrpMpltNnW8HFgNqSSSHcD5C/HQx3yJPsSMajQN1uyLSzznZlnJE0sksCtvXeJA
nfdjW/aVwqg2eCqtZmfWqtseTSqriObOd/lesXlPHhCu6yVXwbm7gt1CZTESLJJMdZuK2FT1Pi5z
CkNSPDVXwxqnNYPnCcPbuxm6exEQXVpWL+Jb9YJJG/2B9IQDbCgZN5w0KddtADgjYgz1nL0ou8ZZ
rHmvg/XsiS5B2aEGRAOLTWhqFoqFwWLw2lLDW7kX7pvn+KXZD8v5eVgWjvpV4wpXYo3qVrTy5Nat
6jeCwi754XbQX1V8XLgsBwl5jRHh6cTk6aTw7K/U99lzfQhyS9x0Dzo7A9+8s3gensVNxatySFY9
w9W3hikorJeX8CVmygKh6G4UXKYrgDBLKGNtZQt59Wt803BgSnwBNkS/wrlxu3CGdfPEPHaro/2B
CMHD8SnaZmREh+BIzbhf8MA7tSnFZoEx01fBbP40LPAZna2L12qvnglzUc/3vbJLto/nht6kTC0M
zNgidpLT7Mz7kwp5prvkWxh12+FFP0yD2cAQlhKMWl1DT9c7SGvI8GJOM7eiQ2ST2EMN99jLq2LP
2ryt9oWj4FnnRRv85LwzBEqMMDDTsvIN82bJmrhv19hM8KzDeYByin3GLmBoIPlyH05qlkeoO4fO
Z9TaOoJHe0UxPHi4lc78wZ990K7lLMRO492QPlB1grvggGWWK7x6+reUP0g8ekH3/sStNNYR5HpK
VIp+X1rPvwK/2KEG9hXsBqfWeTyJvGlsUocHvOvdVjJEO7Xvr0hlnftr9TxfSZMTqofWdEfI0GH4
ECz5tfHmS0z0Fluv84XP5mMqLEgsAns9Pp4yDqBdsifai7f6rXnSfGRZiIIgQUcYHyZG/Dq+h6/Z
M2ay4ylzxK+ZP34lq/GrempPiZeHDga/3sKrnmp38MpNiO54orAERyH0ki+k5vzJoDvjV/xUf6Hi
gBl2+7rj5Emzv7mdhNSEaVapEBtNDFkZkapfj9d8O/96sCGhOEENolqLwBq/ghcobe3bxK3oMXiy
xt7I2CmuNeFGuJpRgyCPgNmInwQv5ilPLa5nqTMbgGFrdgFDZUPIHThm2oUnrtt1nxPzTjHFc/Wc
Hx9Oe7odsDr0o6/bYR5B2gm2zJrjXd/ZJbtQb3Ys5wfiUO8eTrjz9/nvu1HhRXxkQtItNU/HfQLC
A/5mRrNcSRZXDRbC1/0FgWbBI585aGY2eQyhIcWe523m1W5mjf+HsvPabRyLtu0XEWAOryIpKsuW
bTm8EI7MOfPr72DfA5wqV6GM04XuBipJosi9115rzjFfw324F3bYZlx1jyMzXmmDzemeM+Rndlc+
JAvMh2M/jzDVID6u9KUT7NQ6lC/Zuf/0H9uXGolJukueinVzZ5EntYr3qmprCHe5C0Aeu90b/pRM
IHrJ7u6Km9wdH3pwsI8NU8u3NoDiYfea079k79l7zbl4A5KVr45vrKa5uoQlfYzEOT32n/EuW4cv
4qP6iJtIf/TF5dKwWCBb7O6C94E/dKs8lDv/rbpL7oRtfqwfpAdsta2XvtTHjJvyk6/xoX/pPtrL
+KL7K0ye4no8iSvxHlb2bfI+85nLh2ytLfCi4CwXDriPz/QzWoPycP39fF2WGOJUKCYSjxc311SD
3NNviO6gFNO+7PjBY8bDQr9HXnX3fCn91SRt6Ia3yDN3tgZ4P9wVbnPmyvKRWLgfl9tj4wNFCdY9
LYGSFhsNngmj0a5zxPUjV8oF0eJE5+FR4ID6Ro4NkDXuXXkzfyIbWVdrhbUCTfIG/yUUiZUMnpDY
WiRANFu98NNyxmBjfJC27oSfCT2tjXLu3PQgbdt1yLnD3CF+oIt0HThhufOyZ63HtbSlnj2GwC9v
+9xW8DNIqCN7ug/34KDPoZvxLO91NCuILN3FMcduTCttdMhc30/u0vPQoHwiMuOuQ+/t+S4PIaAR
HApvs+nKp+iao5STX/yjdTZ3T8Ft6oA6PQd76xxvUVgnxmq+ISU2fUCv1X8qW4vvpjhP++gsLqbB
lfDcvWWP02W69Y/MCv99QPujA74cCU1MsEwvFIl4gt+PhLOszpAyYH2XxXNHFL0ibgfOXy1F0klt
b/79Yn/oDH57MSB8v79YG/MW+rIc93J5iuITvqJl0ZHW/34V+Q9p3LeXWX79lwlyFqgCQL9u3GfF
KSDgLr2qfB09/caFkidKj9m00yYCbtCiWTsD7+/UXILmqyYLORiRx2GK1QbqjvyBOO+1yiMdZ8rd
D+/yL+diY+lSIJRF98AU6fd32TQlTt8xFQ+FjptoBIBrguss1NsWhXJI8Tsbq4WKqkMAikx5S9Ab
6cNYE82QVPX6s5eaqxljy+Jby4WLmjXrYvypmQIVkbfx7fj+29v81jOYwrRP1Rhehpy0jin1q5Eg
25XYnOJSdGjyh7w0zGtstoGM3x6Pp0ZLUkOJWBc89da6T08BFKk2uwKXDqsnXF6XNH4bF/aR8aLF
pwF9joytRHjwQQkVnM77NYnN66RJdprJB8QPN3fsf3F6gnYYCH69RkyyyoAHD2V1kGPRaSsI+XLx
1Mcq8oBbSwRvxfgj9F8Lla6N/xop+nUoZ9fnAZ/DiyZFKwvZkcyRD16BPtoConWZFsxipw+mN4KK
XL2/DqKNs7obDqFCfA7XHj6iuoTvJviNg3J8anOWeJaO5SUyDArhtB+j2KnNY2mAQ9IQTtFo0cbl
p2K3z3IPsoQ3++dgkHZkAqKbytyRgYlh7uZEsiO/ux1UYq0RhPcq8vj/gIpUz4lvZ3glJ5pUYyA4
WoOLU3FzXkRkwmjRW5iV6SIDpGhzV0ukm8AsqOIBbAIB8BVGo4OMt5V3WsLbLOd1kuuHmuMgAdpz
BnIcamO4+HHUcSVMn/rUbFTgprn61ZgnVXwxlMjpRV49YfAd+6rj825iWof9iuR3qXkIUGNrMQ2X
0lGNYwr9hP91AiEAWPiXNxIBDokn34G1ez+WM4PRo6g1HOFku1SSTZuiIU1CT2xuJ5UCo34WeVt1
ML8l2bjrQm1NB6Z5k+jkW4H/WBe3IumNs97aYblaOCrlEqdn1B6olAGeVVy1u4BGvMQJNvd9Wyik
zagMTljyJ1Q2AeZBUHQS7RC01iqilzdHjAcaaRW1k6vwu95mRKwcn4jESk1431hXMRLIgbgp6HdI
0TOwYjsHBVBzFOnMjZV7/LeyNmGEgbgoXYWTtz+h2sfzPlekeTTTIZdFEggw5kavmf4wmwpPBqqm
+nMUrhZ9jZZjFX7kumjctu/2YRO7VTTsDK66KPcwoNel6sjEu0VowZJ5dE0h2woiO3zm73VWrQE8
SprjObPk94WeyV1XB8yzxLVZPJogOVMfO0Ux7Qq8I/9e0/4LgP1jsdAXBgjDApJNvy3wQyJpk58n
0mGqpnPY5Z4JX4akGNwXdvvA9MWSkBwS7rKTJGZgm8l3+ymnYWZcGLytDQciP/OvYmcO7SnOtUuq
N+u0C8mSMOy6ku6lSQYpGt0XTbG36v5jaPtTXlU3YmXeVnnuDHgNYu0lE/fF+FQY/U1icStV1Bdl
CMRVT505ji6lCPlOPxbVQ97o60JokBvHTqOaNGMMO2r9kx/Q0f2cqemLdnImP9xUhOHAMIFllErj
jtaa1s23scEJekj3QVm40hKxkYRHfxBXBYAQC1V2CFaCs6oCe6yWsQjU9ZfWRSi29Q5+qPYURrHq
GEUJxmzailn6kVX+TStrKxir285u5uIhaFl/OCw0hfzD1q8tS/f3b4uVkNAkNkyCTr7tQEM1FKOc
BeINjbjJtPE9MnioMGekNkd3Od9rVCcMJ8/NawPQbHRanFTKjhaeQaoxkNNPxuIcp1v8hBy8p+fg
qGErTWJ3Jt6RyAwQzmRMuwlUeHMLFlJ0hMwpLbucHspsl3xQ1hc3+jp+gUPHhS0e46Mj/DQa/28O
/e1jQqPB2LwINPjvshH/Ug6Y4dQVfReNt36219RLB71Y2lYArDIH1oEPheq1pFJEACydpglrHGa7
tXFmzVzpg4N2i/AHY68gnH6h40wjTHPoEc3WvfrAZQKaK7tdih9yk0IIv/ase6a5Gp+mXeNGJ9q6
ladTX9KrInN7w+TFcCFM3sSviFR6mTvwTkC4V1qrPrhqxN1a3D4nfVeAk6qubQiOmS2XK7lErCIa
Q9mCia/cxdWdGHtJuCXWJUWRkGLkokcHbsGtG1vRdx1A69EDO2g0tFdrV65u52ir5PtGZX9YGarp
hG9tdN+WbvecLVVfjF5gIoWcRsSDot1Z6alWjrQpGJiK1S1GOBAPsuhwftZ3Ml9t0X0pw62YWatu
PoyDucqGTzla+6pHJUsq12rkr6rYK+erLy3xELpyMBkyoYkRb7gdTBR03XsjQA9e5Z6AqHcFGk4b
tnOOse6uQzYVrPXHrl+bb83HgL69g7q0nhqngdug3nEAn4cfJCF/igVYuGRGI+hiNP4vfhMLNJoy
FdlcWJQa66TDixLQbCj3FBMDPrWU0SP2OhNBDIriaRkdB2S9mff/Xkj/rMrVBWwKL4V7hUTPbxXs
WDaKmvUGZxz9Le/+E3Lou55j6oTTNflpLPRnJcqrIQFCCg5Y1DC+PSBWJLXDIAv6RbSRuyFxiR8z
Bl3rHkI/Axm6ALZ4+vcH/HN8bcLSIj0UiwrxudK3D6iQz1n4M3zMUP0EfbBYbA2AQW9F8sOV/G86
/fvT/9sryd+2JCmLdbXwe2VfTG5RellaOjEWY80fHRM7Gt+r3yU3BLc6DAiYna3UqD+GJN4Qn6hQ
Psy6l0uvNTu9ZJyqQcHdrV5qWjS5EK4TzfK0tAeiMQio3TLdFbErtoydpPQ0htlOzfQfJmp/Ltqm
AuAFSjizfxmS8++rWatOsckpivaVcCQfEvd77Ymp+dM98bfrBg2CY4kFc038YyuX1E6K2GHTk8Jk
4ob5W00FfDW9aI0mo4X1EoJ4t0XsPSARvgjJ1j6Y1zGQE+5V1gSm6tgrT/gFDnrrRC/Itrc0sCe8
vC/6MyfAeyZqAlYDY1XgCrXDD+sRFsr8GMKhweTKJE9YSfEyTkIeu7cuWvWYeKjotMf0PnUaw9WD
jXZKtk1v55ixOXLzhBre8ISB7ChuukP2XDnGQjV4zu5QsI4xMw3M3Z7sEU11xM60LGCbLnImB4sy
LHT6/08AYl7y1+EwgQKgAliUBk/VsxJsM8xu4Uqi0oxWKENVxN9r6k7R40h2osuvkykaH8fzeAru
VTzmF2twwwcDb/qtofywcavLd/ztnl5IHYtknhxIgsp+vwc0sQ7lHvTxWUVNLNQbaa62UZWvo3Da
TgwUjORZojETT3hewcego6/rMwnBLOO5Y4wvMYkmGhuuSXchHyHeDu9VS63N2CHo7pvqzBlZQMli
Ccl6kF7LmRk/bGcN+U7du9pzmz/SNfDosoBsiVRj0w34jTFX1dlTQkfMqF7/vVz8RYNi/vaJv63K
gmKNkTA38XnkNvQxgMaXpjuTNtwwh1QwDmlXyOWUWP9+3b8oOeD9kTYsygZ2T0q436+0KCyxy11e
nsbAJVytusYgq8KjQZIGqSQ0Sl/e1CSyeybBHbHoO7ZX7KmhdNRmV4MB3+4ra02DUIo9gE9lvzH0
H55U/U8Ro4bkls0KXZmOZPJ7I2Hq214SxhGsrBtcjTPxly6R82ttlXx1roXpQfXybX+YaKSbnmjj
lNuJu0V543t0k2+SC1wS/gyZCyuyNbbFxqTiOEtn9Uj21U3wNt8pd/17ndrNTtrWa/+ITN1lAUDs
M9i6x1SZH0fZnmwZNQ0t5Dvz2AMioNvKv62z/5hWDx8f/L28AoIpzKHn9T0DkhV/ySNRCtgXkEFQ
o2PZtXGbOJRfdNsqGvy6a22mnYOpER/G9vKJOc/xpFN0bJnh3hNQ5LBCcwTdnoPXdGth2IBnsGqR
F/1/7REKTlyP9xRdvNxLaJ9fCBJcxc52/Rat1pft5yfymzVOcjtkcJyv59UldAI3ZqyVuHQBsWGE
/Aa63k7w0jOO6Rl5cZZ2BlcgC5ENczvZ9PRX+FhXLGi8jmif6YPb6aG4ytjOWG7W8RabyTLIwAXJ
dZtwMBJ15Hau7i3XDz2Dp+JgTLcEprvJBS/SSvVqtCsj3YS1Rq+ygE9OOYpPJPJAdCPoNrf+zbgh
k8gjbgO7HeCio3/Q8f+xlplO5vkfcryC+12+kcv0GD2YzFMe8fUHx3rzuShdAoZw73ClvRsAYQhZ
HM6VN/pNdpwfUfRlNMeZaLj3L5Oterjq1vCRFrMuKBv1Wb6JmNiNXBDG7VwqJu/n8TH41JUVY7wS
tDAwmW1L4bkYKGMnPqOf3V/eaSavUL9MzAEwu9u+m3oGDs7bcEXQzMAsCJDVTnycNihkVq+MMR0f
X7fiKbfW8bF0sekxLZI36kbd04lBPUN+DTKn8cJQUOfaYrbgKmhudjDv+h0WTYe4ga3xEqBgUo7t
btzNxDsR6HgiPtmbcRJPa/1pWAMuc0UnXr0CN6PLDCljm15R4+zUVeWAf/8ik2H9jHyVz7Nc43gd
rD5RPtqPnbOIz0grOgQH9bz8GNYK3HhYRbaIT6h3JVA2i5eZ1CnI8dYOWcKaUywfVYRsIzoyP7t4
nGWHMQS70q3vBs7Xg+Y1a223BMKU+zxbvCUISrbM8tYpV4CMqE3oMtR1SJrCBbQ8dqmN7BOJEdI3
ogoYePj2h3UoNugd1mQRIXhCfgb4Jt7S+0SUN/A8ag6CRbxDCAXwiCqIvGjp7YZ9s1e2BloRnaY3
7ApP9Ip9tVG2k6dtfdfawj3YMAS7QUhFPhWExyOTOP4Wplz8SmrvEJKukIxizfaXySZ/PaRZ2xb5
SQZZGDjI/3LwI3AhJkd2+Ma9+DhtcnZzCxSavF+cmeTE0vQnlFbYErZwzxLidnv5QpHmoR6CNoZD
WT7/e83/U6b7+3L6bXMVtKaYMqHXTi3z23IzIE4FnZHQrwJHNfWeIv3oJV9q0G/7+W8r+LfdbYhq
BWpwhLAH9aTpBES9IPk13AjhDJAb2RMZ6P4UsiovH+SPV5Uo+0WJPU4zv9Xgw9h0vTrH2gknkwUy
HTKNts7wS6IeDDc6QpCbuYL34QWxB+xa/Ihid1ho0k5AnXsv43UADEPeEh3A4Ydd7S/nAx3NGLYE
kZBvch9/33fNxp+NqRPMfTbg/9qp4b6KLsa0+9FK8h9V7PtV+PWVvl17NY9Lq5Gk8qSd27V8ku6S
18lT3mdW/e4q7nz0aa60Ft2cTkD12t+P/QoM9rFw0TafFcd8Rnd5S+QnJ91V5iYPNBlX+iFEy3An
3pn3SCe9GDYna0aIClhY1ZyOXzWYZnfMHof4Xqd0dZfR843KRMt/zN7NZVwc77TFH/qjBHC5cH98
XCgShiHiayPj6PcL27axMHX9QOVcuKMPfe/TzB9b5o/9R9rRyEEVxIk/oIibkzfy6P79bKnmYoj5
1+t/O2s2qtSa1lz1J2Bp5YFkL9t8aHZER+yH22qvrOJtdJp2+9KLvY4ypX1Kt0ztqPhASdB3OteH
+p7MWuoZnYFe5ka3Gg4sdvQUzRCCP4bVtrorTrjWVsFrfZCQ9aDQOhc7ZUP/PhuA4CLygV1935zm
++q2+eSURvFebqWDsg8ekmPqpPf6jvgkwACgVlb9Hjb6TXboobktkZzyOd2LZwBB6TV/ZZhulyz/
2Zb6N3ieWMvf7yVSD2H1cFOwZod77RP7GpZ+eI+n9K7CiL2h5r5kx+hY7sEKI1h4g6DjWi/RUb8x
P2Aq2fPOOOZs9OzJ6DRPYAn28RPF+2N02++zT/U5bAjSHvfVsQCXYKN7C++Sz/aR0DpQZ2AbGLUf
7nuHKR7m/hWW2aN0+Yx2yL7gIhwhM7nsYneCKz/XREA9s9ePb8bFOo1vtI+sS/8Il2pTb7gcjMhX
4i49mF5zml50fAcP/nNzVBZ9FVsTE+0KnkH8KJ6XthJxn7Z8s5RncA0uNZqbM3J98d0/C7fRoWE/
Zxc8osW7M5mwMFgtHsmVS8TVnYS7XyQqlAHyke//mD1W69f2q0b0uY0vJVSbbD166eXRZ1sFUbDT
rnB8XsIX9J574SBS5Dny5su/1EcgpDuo/Mka9aItepz9TIukGkSNlByn2r7FBHnJ37UVjzuif2yZ
6lnyQDRsgDIAdM7ZWYd9gq4kc1T2wghbLz20Vesh8tfs0Eveep4Q4hsXCNwRGacLgLDYdHsodCBo
ytthm7oCWxSJ5TTuLMd/QKuyei7dpfpIXxeOCSw5bLvVvnA7lSa3XVxDZr/W4U5+F27LE2lrKChm
d3aJJEZv9WA5N8jaTwDvKChEFl2dWsjcfFkHeuYXdS/u2XgBHCwXRNt+AVOCsIeaJXXjI7V0sxMw
u29MZPzCYWBmviiN5bPMCeEwurXNu3a6nT+68m1zZcvZQYfdWBuO9yjROdqnADSiPXX4ynyIKTIc
2G9U2bJXLDqZG+uqoABDPQ7oSqc0oYd8YLqtvqRkSbLNGz/r7P+6ltDaJRxGUQxLXbpovzR256ZS
o2YY9VPJGKnEu9pM3tyujBzbPyj22xCNYh3/MMMGZPS3JeyXl/02Mvf1rI+70lJP2oJx5CxEOprD
40Mdv5yFyhuIRZwJ2sMSRCQ5b+jIRfdNWuFyyJ031P+rxU9e2Gj2ODhU/OaCfxeJYMSvvMOoo0iW
KE0pSm10MKvn0+PNfWO/FfalXT27B9wMVKMTjxIJdk5xQDSMKwIdsE3SmN1ALUErsXpInC+fS+9s
vqiu4SHBybnz7ds9viOHIxkF2ANP3ReOtv9OR0+3FH/lCXwNP5FBdhnc9dP+4fT8eodui7cxra7/
3g2UPxuPJsdZhawUNnlm/9/23ljQUaMPZJIF19HYdpwEtKdEPAYcVer6WNUPsg7MjVTS4KPvo9U2
769TsqdZ2JbggaTPkAlv4impFy/Syhe1/xTURdR1TQvXh8RIK3pbds6/3/Wf1mXO27rEfaEiaGdG
/30LHcXErKvIOLXBq5yjPYxeCmSjyOo40AkftUwYjrmW5m0JWHtCCcRyK1wn3bOUU5Ydk/87eX95
Q7SKDR6EhZv6zQtUxsUUkaph7Q2mwYnBQZrZYwLUU5FfGVrq7W4Wwr0/F3f/vhJ/rSDhTeP8tWiN
yMq3K9EkVp0LWWacggze/KWnMW/XOjlHFwpIy7yfxw++PYNDkeEp3JmaOw8uwai6ZAcTzq5hu8yB
k7WoH8FlpPEPRaT0twqXLrrCJJJWPnnRvy8QujZkdVe31YnQ93vhqd9KK4Hpiu2ZK/WQblJcMM8/
jJuWW/Z7ffPrS35rGFlVqZhDMpv7tLeI/jkPNbme5YboHfvfFx+L8Q8vtXz6X5a/OIAQ0hlGdaoo
UBuGEHb3BcZJQ8y8VDrQI8ijOfVvOruxdkELuyUxa6+507KNrNo9k206V//5VVB1rJqK3gcAoQLQ
xapEb9qfPEKcvGRDA3jPANv+7I6F/T6txcNFeuNGphOAwN3fZrfxud+nb7QZNI6eOU6ZbJvcZM/N
OXfNJ7STG/ZtjygRB4mEv+8ftMJuySzfCswNSWWKbVxYHK5Ppj1gK1gjdKZ8owDWboyP2MNQlz7I
F+KQ18oasNYGNYXspQf6XReZKVvzRsyK8cNjrv3tm0QWJQLrYSrCfPT3y6tUeRmWgWWcaoS1beNl
0blujr7FDNGt252peAKBu4W5F8kCGrXFZUC48UpgywT/QA8t9R9G7m0KxYF2VnNoMFOXt0a0rRbP
Y7LjodD0e0vbdfHJkLep+CwDLJ03CdVquwGCGPXUcXTgpMtsXdP+LCin1ML+ssQAtvNZaF9N9KH5
2QSxJGgnHHx2W/9wm/31GTfZXDV4d4YGcez3y9AoVjNOam7uKXDGtNj5oa2mKgoKazXUKBa6NUE0
NaaMzgJFNXlT9VUOXxzYxBlQ5ZNZvBr1JUQ/RBxLl5E2F79P4vsEGuyH5+Fv1QCGryUgiQGJaXxb
BdNYE4wwifWTgMQhs7WA6IabFqtG60g6RTZyfmXz79eU/7aB/fqa3yoQIdRasoV841SghjY9q/Uq
bHbY9YDooGYONuxpBEAL7X3abWblGH8Vzc5AyhcfsvzIYboG3Nf+0LT+i82LTBhdsiSV8RpJLN/W
oHgOlLofFOGox7uiJ94K9yx+DshMNc98hgZ4ohIMfoAy/Ocx/770/fqy39ajOVf9uLAqc0+4rDjL
zuKzNpruhOwLId4ixyrpGVgZ2acYcXT0REPxXgECxibXjHQJh2LXB9aLmmq7RtpU0kZu8JO2AVRS
drEZtatrDeCkoDAVybWVbbqhzTaKhosVTZclsohYrsTMHDN8lUv1YvopDFvNTePyqmfyh2pBMGV7
/PdNIP31Jvjlcn+rYsohkac5qOcTGmk3vyFubjkTrobD0k3Lf3i1PyfDfLeWvMxpLdIf/xAzRAMB
xgSpn3sZvjUmE424u0eDdMJ4V/2onfjbFkMqKDxPY7mP/tuCftlidIGnSpUM/eSr+6q5CehSm14x
o0yy+Tr76i7rb6vmHMPOIxOB5nsElneTaz/V3H9Zi0nllagWJUtefMi/L0KWMIyllHcmLLC7BOKr
uJsKTxEyFtRXPr4VY/9GOtanW/kAS2Y+5BSOPZjef3/V8l/WGIosGZPjkkXJR//9fdR1JYjBOKhL
xpHAnmDkGBXLBhMK8E1k+NKugT4SdzDZLQ9158rsoe8Vne3P7wBsg5Up38RH6ce0vW/vywRMhNxK
Xv7hi5K/M5P81m+l2mqKe87+GEacN7b2Q3Ug1mD17yvwnybol4f8j1f6tspG/qBVAHMhkLILLitJ
c9FiZi3JXTG/TAQthj20y2xiEZj2Lfg8c+IYBMKjFtRNjXVFmlW7HHifeC+G5BpnriqXbpw8TSDS
hPmi9ahgUK3lhodrrhXGG5nuYtmzaqTguObtQBC7oECVAP9fLfRKYh+J0jAhj1YAEgRk2tmlyPlC
UGC15WtXoE9BUDgLpl0J4SGtxFObEG4A5Dedn0Jjm5mdK/jNSs3wUbbbEZfQIN3XQKPVyD+UTyi1
3CnqNigeD4kccwQWffTRxEPgyZMZ9EHp//dl/r6E/3GZv20sVdkp1iSq1MWoiwoBKlR4CiUbuK7d
6vdD9zThsvA/f3jVb/Xy91dVltvsl8fdGgQrAjZARrTAN4Bs1ShQ8/pHs6cNQOjCiJv8o6I/WLeK
p0+sBsOzWLqtPv2wyn2f9/7PO0GcBlCI3EPj2wOfVZHs102Zn6TwlV48vFkU+HRSyFnpWXj86Ez6
+AD/8afDlPZtyfvvlUlYQmRBFoVJX/z3a5DOQpuleVscM9Co2fwwiJXXBexVIVj2OHRmwr4F7ixZ
6u5aSbVpUm/rkGHrHNwEhbWJepxVFnfzOhPv9Ph+EO+U6Con2ywJT2qguLjDA30XqTm0lJ70c9VO
4msabwaf+nJatSbSwYFwu34jCrFjjoe4rO2cqQikiQrvoyWUK0Msb0wpO81TdNADvBM9IjOfPLrQ
2oxZ5zZKfCaG/DRkOP6FIfwQraH84R79rhD5nyvF5qDSf4HYtuyLv9wtU+4rECia4igN3W7wiQFK
Blsws33VZ+R7QV2yLFfySwSbxqeRVtuBHMNOqryxrPAn5S5o505BWEYoQX7fVzO3FWPXikQrijVF
M98siRAB2VVya6MMiA/Gmjjcp0qvvSLlCFlGLsL0n269pTr6vsLJ0v9+rG+3XjD2AOgiUThmyEJS
DLZmlr5kQrEW6YNpMFjnbNNLxm5OmdREzz4PomEKCIZ/WgS4kH97IH99L98quSQZavr1loAn9EnL
NQIhI1uWK7ja1Jg4W5tyrzAbQrio9V6XpHtZdWmrRpyvAqj6DGxkEvGUjt4yNJgM462hEayjt9wp
hDOZH4NZ2lOPxCnWvFAm50X+kLGLSRby/fphSqz1qN9MQbzhrjbg9izcgK8ICbYCqCAMAfpOp5Tm
YJmO2wxsVUinvkU2OglPM9jOmXwWoO9WbNhpk636CWvxel4k/7BLZ1xo8bXBXl2AZ0gskLCwZbJa
siVkdoSOPys5b9q6b3DeorBGa0QWghSE16F517vIlSLGQ+tAwl70OlWEL9XdwRrecaUX0bsuTrYu
f06co2K131BZrOQKwWDT2np0ncqDldPSEp8qDbCIhh1zppkq3+IJiJtq3RO2gE1MfM0/VAKg/Y6j
XOmEVWw3I17fMV6LJEBymQsyimpyVMf4hiaLDURxFfVfpmA6fZ96WbKThhOZGQMnPz0mLGa8rf3A
NvwnukhO0Z3n/r3PnspsdjRtlxiNI2gvovGKgH+lhTr2L2MvqSnsY1wRIH+i/HWkumGzamQe+Sjb
97D0EZF3GahhAoeb8KpYsI1exIkp6aSsY0OAn2LKx1QZV5b2btKFiTkWTe0lNmbCLGZmjEd6arP4
nPJUGcFzK+HZ8sd1m1ekWhX2hA5LHIgNhElkhMZaDZ4mIXRrVbNzadip49NQvjYSuQg1VaCorlso
/4L+rvTXjD8eWua6MAgzUrZR+VoUbz53l8DWXRLT0dXbuX+uOcYzA9OlqyC9Zks+ZYb0XpuODRl8
qfAshzuRVBM8O22T35oD84qVVcecrGGQLDcZcuO5OOrDlSpxFUM9KLSXuHqtw1tOmpwubqKnPLuC
sVkPIg3W4qbq3iZYB1GQ2wb7fa4yAh/qnYahWBuPQtZ4GgZtOfzq8NmrOkSZpgKJBhbJlMJLlONl
k7+M7BiMZI6W1zkmbR6cdgYEIWuLx77eiwnLRXQfxPOp8j9NFg/eJVr0TWlldoV2qrIAm1WTXRGb
1hG5hkbZ5bA66/cJKHxWFwmNUTTyBg2mQMjX/WTcGhW6nYCOssoW3akDoC0y0yy6DcqHiNY+8o8D
clpRY0ZVcRkCxAAZFv/mSeK5LrTuqxC2NX+xGd5IwUIq7LclR7FsXhuY8mXzSxNdC9t5zgONvbOq
vCauN43xImrtSuTG04XWNfX8Prv3lWsP/devSiBNm6xhhjWrwBTQFeg9lh67BMVOIEZqap46FRul
rtdSsDZ948Mg0oAs1X1b7DNp5KAaHMO2u1eC2wyLTTELxLoFH3Gn7aL6XhgTN5Nj/s3JV2fwoA2P
wLScRsbgmzyGibluzQCFYguQTgsCDFw4j7DBVH70KhI4AncZXIIIibyE3LkdxPa1iSO3iDQ37Jo1
hiGiU4eahLoIU+34IdWPJZHmapccc6ZjRr9WOuNSwxWWSzJGyBpI8a6mqbAmBnuf5s06rtT7PlqX
SnlUC/leZwdEJ5aRdnhN5xZxGJ+cS2wWhA7pJQpKI48pFfxjxUIjvUzF8SzCZZCLV35ebiGkz66q
fY26yH2OoKyJ9zGRa9kUO31wjLKHho+Si63TjAGsDGYP6BLVGedhvrHmRyF4tpBs4Tg3Cuz/1ZM4
iW4v44upHNl4iXGqtJ3J6nLp25dmaMifSe3TVDAe8t+mnHocFXBEN8vSafOM14BoazF/CSCtju2h
RP06hKx5tJzhN0MB+9Lag9hR+McIJGkGL2J1g1mb0kP+YiITqA4Yexc+5Qr3SkJsV4Juc+r2unaU
pLNcY7yVnlJcelbAoNy/yAp8+ORGiJW12UVfLHhYzEAWwHXHfQS2Is4+AuUgxVt4a2TKrMX8OcbJ
XuMDywSAJFy0xLBWYXo7W3dKj8Wowe7Mjj4TiqJ0xBDkT/ASjAgKQYWxA6eHoqPVnzwdGIsfjJfA
GldJRSgsiXSlOjmFNR2M4To1jVdGgyfywGLAIgXRGwAiDhr8XU15Ha3nIrlZZgCwH54zTfMkkTQv
TLvViFPrc+rihzigIzasI7wmEE9LpMVVBoUHXaaP5W8a16MMFr+OkAxWntoe6hAfmMJUSCKOKrgW
GeiBenYKVK9K92S2viMGdLNLJrGJJ0nLISbCT2bdqMXoGZSFSpxvgyF/FvvxudXPZj3cNG3gGG3w
nCr6o5HEtzBL4m4XVNQU/h0hoG5B+ZuTp0B+dyo+BfU1aq8DsJC52RjFU/XQS285sI2BrSQkCZzQ
airElQ7Zb1Y0bgT2qwi+S/bkh4ozz76t0/7sbjg2xmnv5X66EfiFiRrQ9z9V5Z1EmzQLnTKz1las
P2O7wH/e0CKzInCGREWIhi00MKgs5JfggMOrHj4Z1bASQmz/LQMGlBQTGCUxaL0gu6k1NFpi66nL
vL04Th23APg7smv3oj64ioJQrPtQkvb/UXZmu21j27p+IgLsJptbiaKs1pJlubshYsdm3/d8+v0x
++AgUQUxNrCqVpC4QonknHOMf/wNr3F+iv2OgLBzZ4Ked/V9lX3U7ZMO993K8KcVePYLBksBr3GL
3Ukg9pWO04ZhOy2beSKxkaNn0ZpnE7LviO9cgx4v4KAv+XG57ba2gMcXDz/hc2OuE++E0V19KJUZ
0+S8Qa6PE6Fa71HyNdIPZQyvhfQ+9PDvDCfH6aSscRCtUYD179DCV37fXKOKHADypqeiR0Ze4Ali
rwoO1l6CTRlLEFDXrRHfN5QBKVHAZaQ5MvWBlP6wC9gSOR4YuOkK/m5l24pdZVR3TRCutVx+rMph
FxTSJsSCoR5CV2OUgYYKryYkKTANCkRL2oTQs5Qdu33VpeTNKy46/OtUIX3Lads9KV22f0oxFRGl
R/AczG7+coUNafCqZZUh9oZRayPGtzU8GE3VVe3iTiIPS1GcvDp6Fr4NBw8TqEoL761LTI05dsp1
9NdWQRMm2LxqD+45U3X70pK2ACzsdpZ2VGJEnnRfSmXtgKQZAOdOLWzCvdAZ9P0rgegnTSWAGNnK
2EIgpukvMhnDD69+8Qb1oJs4A3mgmG1xrQPvzlD7LyvL3DFWNj4TZbsUVyj4284oVp3GowMV63xx
qAflzixhiGokkAqc4Qv4NUkhhcvANwYHGcLBk8W9xkaRW4ljTPlalx/tQcGbBTwdg8ZSZ56sZseg
LdcxYWgeAv+SUINzJ6t32WBso4aic8AuLNoVSupEgnmJIMxhwu6gxwoG5Q26USfSFw3bzFiZwAdn
W8k2kgh2IX7UIxYuuepj/PzSMCO35JRlSdXa65yL090YTo5dSidhEp7lo8fMe/j/vn6vpuIUje02
Qsgre1MPexw2I6RGNXkc4l52chkcx1avfZ/ABFZGtoJSs3bB1OYgPTJun+1RbYjttWu3m9o7ItK/
5LRiWKTtmwrHNWG4WTNAeIXD0SN6zrs5e4ly4am+mvgJe1P7UuWJozZvRW/8SBUf5xzWh/zWJulq
VCipGBe3EzaMJtKIpUbIdX3Juo5EEiZaXCmXcEfv1WMS504TNlgy9zujw4NJ2GesciBzZxUObtaX
wrqVK0bnirJMZYto8LOs03tNySJCQJjigWc0kGJBZDILHhVZqNsyuOaPQbEzPFpFzYGWPx8flUF3
wFNye3MEUjJPck4x2nX4YzAkmAoUiT1KuAFrn3MB3Vr/tPy3UMYZSsNFHDaojFtfkYcHYaJ0RfhT
jcnamiQ3aq5VgV+wkTyoSDkXuj99xYhByTxeTF6+azzuFEYwqG/7lDGbHrthxMStVEsiIuDbBCWd
o2ouB/Yjrf+RJsEd8Nq6NqFs2uT+Bv56qqu3npA4jcfhVdmyCL5iQkFSyK4SjM0suWvJ+C3G4BdE
H9vC9a3iudubXrmLJTTrDVS4IDu3qf+c28a+0+0ngQ+hlWjwQSkLifFz2sIirAXCBnakmgrxrIGH
3X75bIdtC7NfZUZrY0flZ/2KmnYFwlt0OPPzPVKCL6iJ9lk4PU5gsIqKJrnAWVC+DMcR2aw2lHdG
yMGD8VEuNxczweLAwSZ3NzQsyqcVbCR8x/Yf+mLxsX5eLxaf63D5cdrze+FmvV+csPnD1//5efG8
3j/XLv/e4+x/2p+e9+v5X1hRYrG95LdR9y1W6xVSsQ2SseVp//HrD9b8Ubd8Xp9Khx9D7ti6KhEB
wVK98K555BZ/yReC4h/UU7yWHiznE44ghGLvHmrwl7RGjLGZlrWDHcPOh7e2HvCNRKm6bi7IBOtD
vJ3uGGIfUoI3wyWftVmZ6wk7HQw7oICw3WLfUd8PnxgQQ5WO8EPRIJagLSUjoWUI76qziaG1/yCw
aHqgxArBZD7MjsbEGX8qb4q51GpYcwv7R4884If+s4ZYhmaVaVq/4PRVeTGwLwA8ZVEbewFwA58J
6vEe+eiKH17zo6lEkOldTS3ptVBjemjbOd4P2YsX+ZvZhJeXX4vSTVn4a6CtczlRcVc9Lua5I3Pw
mpHuBvChjNlLf6Nrpyxi3y0TZyjirZcFGGuO0073AiIs/aWQfwYoWgftUEzKvenXu5bEAHSwj+Gk
LTt5xKvKB2N4Vphh6ETPDQpiL8Tr7TXtUQ55mpN2r7mE61nTkNA2bIy0WqiiXxRdxM5kO3Lvbyx0
vVZKURbwJjPtjYAnBoQyFW123ODMx/4K75aY5jUlF4BB5qoxDf1wUDwMV5r4wcrgtQ/Taxr4qwQu
WTK1a91Lt0F7FiyDkajlsqAe6VcJYXi1O5t0+wWbMm4FgxSvVbT00pitikhelbhMBYOT8qGE95Zh
nINTjx2/qoQWNGq5rNkQdMIOreGtTbnR9LE9IeDc+lBe41+wiRvsQqVjXqg7f7ScEXS+AW8Ien2t
BeThRHi7WF+txdKVm62hYYcSXy3OZ1Ou3IEM8KD6aJvDfGdbxuJRjgNTtavqYDkfNAjYQ/6kV4Bw
NERf+VcrvUrBWbKPePZize5SJC38EDk99SYC7KUteytMHw7WAAMRdyYLxmYdr8veXAnmPn1mbFpy
f3u8DSr13urolnsBbakBta9JxbO7lABnbx+A2Ei4GWqdO9f5gRE8t1m4qidxVlE3tYPmKgmH9oh2
RfnywGFM7LpCC4tm/87SrkJxgXRylZZPQKLsvX3epKRq4kDkxfdG769ag0q6j44t0KDHfj9I+kqL
IQf9rGWipjS0Z1X4ZNOzl+EzOMhiUqVlmTCh8R/jAncycoxV6gvEFSNM0Krj4EGc3DxMs4EELVks
r2MFO0pFXgZYx0+F/DDq8Cx925nhlbmca0BGzOau1H1yHJlDCf6yeWfX8CFAs2O7YRtRnT0lmo3r
NsVYQT4wlatGWKAusTPC22mPXfEBKsB11nh7YwjRbvTuoR6viGQ3FS7i6uz4HPAYpxcSGRYlVblS
oDzeWNplmKjd62NGWAuqSi9aC5VjrSVPRT975lPmf+CT2SsXKd4P4tAYLw1OmtmJX/jKh9Zg/Ixp
VWph7jcyPnqzjUsQkTnbY7Q5mUuLIlFtXwR5mkR0LDL1IHXlKp6YnktrDyyqYWQU9uT9iILY17PE
zhdn6wHfQK8+Ne1TRgkh415ov/fYe3VOOz4M4qKbGD74P/xY5eVHotyG9WtQKk5dzseJtouVa8RJ
z0zIRBmVPKZgQQl+Z9ziRO/3hfqaxM8jCIu4NBNDPjl6aFLgPmAqbR/ER/ILFmWL0a7xmI2+G7M1
yESg+v7RA0ip8s8RyWPYozhSDIZK5MALXB965S4Y3geJbCXK4ilbhyZCFfs9N544xN0xx1GYXpeE
yvuUWYxK8pN4VGjQqk1uAz+NYtmqO1iQGjZ9vJULqsY2/0E444IO4FGv0ICZjm+uR3C+SX2xRPpp
MlxCEr30TJjWuMjEuXCLccJfhFCd0dioRH6bqPyVdD0Nb1WnL1rjpzSkWwvHQblM2dxR5uC5xd5R
BDheCDg7QsZS0FtCgKnIPbIUWqI4WJrhnd+ChDZXw3yVsblNiP7IWK7giGPZrkzFXNgTkj7u/Rd+
CMciNU5Bct9nWB6H8XmSXrtq2+hPHd55gXe1aSiGXllYzP+zTFvWDd8a7C5qthIUopaBf8URJSMW
zLN0My8XSXUUfElHCzggD2lLjyk4VmLMbtbVczMnWo33gwYJEsosd2eIL2HIBkqBNRWXktzXnDPQ
0595x1OUR2OUM/rexew7EkikDxA3xxh3Q7zz1Lc2evLmaQejCi/Af21CCMPCTNKdphSOCpATYSXe
2vfcgKA92tEPXtiBjj6oyffhmK6jY+VdquxNIO00dgEbTpHvwuqc+FggEmqcyECAH1r5aNFGpM3H
JKFH4nGrCbHjzdeI9VSXUechzupNUPi3zFO2RTXtrLg6oTRfCpFfGwyyyV2hpvZ3YaluLJnA3+Ep
A40tCHe082prxF95G217edpOdb1UJuM4TqlTZ29Wzbi2Eld+al3VJMjTL03l3NnBke4pq8dLVTx4
OOCNw2db/sKXKhDfdPzqFHJiY2oFXWscqWATVyC4tnTvITo0IkEL+0WmGA6EtCpxyDcm9HeVddbV
Od7NPvgysINkPRhYovF6jTjiB8WnFEX7xr7ICqICjrZkMJyWWU43vYzyaxO0B3MeYECMKSzKerbh
tMiWXe8tA1icFfRFLzHcOsSCFHfK2uJIZXaVU+xk/maKEX4an9YgYbgnrUbIWrh58VYkyOuqhmoz
xuQ0QxzCfzsMm0r3nWqEpVfhB95VP3P+riKaVpWCPhPEV/Wb+1AEnCTTyfSTT+icG7kYl56XbXvT
WhnmiNdNAKCAz6pKpqKw+Sddq5XiZJHl9Jh5I1FgnqEXCBTwVxjp9Iv0IwpfmkRxS5Kf65ivVXW7
Di+Kyaw26qg8CvsV70+TL95QQvVknekWZxlnhNptyunFxO04N4cFQ9KlVT4WnbnwSKGTcn/bY16X
MgAWKdggwD2uWSpQ9jSFTDPRQspfKqNKMQJQpjK4PhbsybEdtrK/IuBObCUVoDjr7xXVcwX2rnNz
FI3owa2O896E5Z4VjkTON4nfkfKzCN4YD+rhIRUR4biI1SRtZ3XJoRuwrQuTVVZmTGeXjV7Qc74r
cG8IEfS7Z/aVlYrv0JhCdKRi5cmjLa/d2pK3rZ/tJH85hdNaEogE6qeI1TGN7UrDG9mXtlISYvqU
rBQ6oMIe70rj56g/iSq7pCUB0eHGKAEx5ewhqIPTMI+LA4xa/Qez0XGUwVhdzuKdFF+6GMxUeqma
vYmuq0LYidlKdMzpd5LskPHxo3pXmaxMPLy0gl3Jl4JtkNCMj9mdAMHtKToDC//9jA9X+aBXmxlZ
yjVrqwl97U/s3BK45Ii9Sl6CaK7GuHIz/TDGb31HrYbxUGlZq/5FSbCjodjVoTLmtUtjv2g5LCPv
uW81J5jvHO1vXfMX1vjuYrdHiZFujQIXTnzcC17dGXaQ4Wh1dJc1SK+i/pi6z0Yp3k0G22WiHnw9
dZRC3E/ytlCHs6rR8FjVnorRxDa9p1JHshOm6bvVYgPkY+81pXPAkx1rhAWeizxdV6O56vNw42Vv
3kQu6FqrMXrWKD64hmoHZy8qYFsj1wjztQJsq1E4SPGuyXYpL+OEELWP9piXHfxmb4C9WhVyrfIa
ISy03ElxfeTYumOMDrtOF5VvRXzyu2AjKR1jQ3xkCylepr62jEYgshgCp4wpbiruFOxu5G62R+xX
eakCcut4AGFa2KOe1zQUwNjyT/2mH7wvoxV4nrAHlFgbBv0GwvQetw2CWc39gKazseTNBCSTkadW
xiwjUR5aTxxbT6UN4R+gTcwZcEutlbVNHdTnnPVOXa0lBXdXwzHiuT8P3vzXNMdDxVKZm8bdg5gd
jLr8osYJlMxgE/BIDAUUdhkOjFHSc2Kmb3mbuxJpYL7VbJQ82urCQ6dTxhsReiAG9ZM8tPvS2ARJ
SmK87mZUfx6UJt+8Gm3jUhFJ/XXwOS9iFSw3x4XiKipxnlqA7qiD0S9jh5Xc9Xm8UZPpIY3Tc6Du
6plDwZkV475Z0NtZwCqzz8rUHfpq3I8ga/LkNq33XmTjXd7QcEQRWi6NUsciNInjczVMyjaKJeoz
PKl1+S3C7V2pgseyQ1rd4P65sSICTq50DPSeAyXWNvCrteAQkLhrcZxS073LQ7bK7XgTRIiirLG4
eANDD5t4g4es3NU61rdcvU/OdUpR8qQmKztejUDQw3Ct1c86k05Gia2vX+IBChBotYemOY/dIWB9
pVH4o2dgDl1On0Bn+9RcMrF8Dfx+2VnKTgTxk06EMPC1z+S6RSCI/1LZRZ6TjaA4MS1lptVHfbiE
dbudwmIjYXatdVXtFFKPkzNGrfT2ZfqsdW86kWi8G/bA6yAeGxN7bhE/mVbxZZfoqUcAuwiBM8eY
qd3jQEXbGpIvoNsbIWWkFwQYP4lECdwS/gaGeIDUZQi7LSIwPuDFUnlAZB0jo+quYz8++gY4gdF3
bINRs1dGY1m03bXA2c+oxQtV6UdJjNNCqNkhmoIPP0Mpqoq3knJ4emBnVpLpqBiMCWrvlEfqupGU
hUm+EnbLantJcuVXqSAZKTha/DIFyIeU7OiX2sP8snXkmodF/ZL48A8KhGy7tNL2A16Dvn3UBJaO
/V2DDUI8uXQLZO39SKtT8NXlb/4QEu2gb+agzkKgTCvlAyr0/EU2mEXI/o4pVCgPX21urlvGpnZU
4vWzY4SzTtpHC29zgYOe0YW73hOgcdjneT6u25O9Gpj83qXR9BSiPvoM269JeKjOetAyhpFYezfD
S6nCy9DCpVGsmUob+CrZnrcKzKc8eikTY9kaECmmxQ/mmL2OniyO2dJzosyoJUmp5T2Ugd+FSN4T
McEkl51R7VFWDKuBrLegJMR4oA7TKYxj7FI4DMNyuusraU9vhKsfsSIDSBTrO6WhmhkrPkLMynN5
R5KMRCJolLJ3Me38K6F8zHNCfakvdNjdpXduCVTox73FRxdwIhjt6LRUI3ZgPaV3laBdD6eTETK5
LHo3CJ6KPDoVQ3+Fm56n5C8n/ooWMlooXDgkfdVEU0lUvMzsDWKJAnUkV94GWH8RgxfOtEWJCZ4C
fCCK4FMZm03Zh243PrcjxZw31AtzpCAT0iFL5/iCHA6geu+3T6lvuLqBsbG0yEt4Qna9ShXpGpfY
oJfJIWr0bOWHDf4v3vM0HjFCPOiwTwz2R4bWkFFcHg4MZNV7Jq+JpaO6YFbOWOlHnpyPp9l450XX
sjr7xg9PWdGqOeZAA6E+ybBQgxh1vz6ehQaoCjhbzjtSQ8R9pzmDLrkiVJ2sth9iTvuC7KC0L9bk
oC07jf7u4sXTnSoVp8SozsFUv/uB7UQ1IrPaWBnWz47IIYg+TucdezwVZ9Zj3MmrXhSrunjs9HqX
N1vbfFH02gni2ukjtlih7ux4dOkjganI1OHFicuPXKMv5B0sDRXPPSwtptUBiCPczlUGeaxuEmFy
K1v3Qyq5tke8RoJS2bY3Pg2bzO0rFPPet/qVh4+8gQW970HvOWgK1eHSGNksmlPUpK434hk90uAw
7XsYGjIUXwZGreZ7HTOm7F4UY3JLxhhW/xHCg5t0bPWgT3vrTHUNfIYDIOIMu+TuzZxeYpZPRcBh
hpGaUC92buDW+WmT84R9U9Cd+X1QDXTqLZQGME/qk7mCN2ZXZfgNApVMGgHFecSGkF6VGtodg81U
fhMtnAM2bt5uZRCvRmYe5bpZSxBXBJG3qg2W0D0AVqTFrD0jTDYZ9k1OzQxQJMazARCuU4JVbwNN
eJyUy7am3beogtvRGVp6G6j4ZvYz8l+07AJCBG9lyKf9OL2aGtQUMnNiAN4OpBArNWGzYwJ7Ztgw
Y7UTMvrwgV6GYNiA9WTV3YQh6KCSXjUdZxtRbU7CYAKnHIoAJCBYdhUJTNgu+G4FkEKZLSnDe64z
VMq+MUyAwfMNZe6GMyl7oIfqzDGyS6dQP7N0XBlFCHr/Pk5vgVj6PJSRAj5SbDdjwqOPhWsGxRKE
qaFnrguQCUoXaLxLi+ygsusvWs57qEM6C99C/RDz+CR6wJFSM4mWWkWoh42VieGo4TGNvgroUb3Z
XZSwdKUictXQXAZg0ZC2YEdgRCc/xOMh7OdTbD+ygpsCYBLzSVW4Zldf9MK8+NBwgj49FYIg8JUt
sG6c9z/9Cho+gpKWYuJ82VaIPTD+D2C4jIA4qaCci8hYQoIU6RBh5ND1AWXH8aRDxcYLUc2uuq44
kWdsumSX4UhiAdRGyN1OgfQZ8d/p7ZelOhV+g358vcQperXMX80mqDAqV+PMMY9xmsk+C8aGiJ+p
aOz6waBvm2nO33CAv3uWN2qGtuvYefspPZaGG4cHzBfS+NjZu0LsfIlm2/VLp4tXgbKTxD6T1v++
vHqjb/h/pFLbBBqDUqrIN+zLLgLGViI92RspDsMLQGMAM4bpxX17HPVHRmtYV+0Vdol1ZToEe7WP
SXqHGSHzlMQ7QUHslWV2kDJYttiYDK///nx/J72iKNQNAhc1/dYvW+0N1j+BwGfWJwhd/Nx8RPtq
Y2zNe8XxXovnit4BiG/L/iebq+hZfVR/0imyGPXVtAXydcILA9qARt0p39OvGgKY5f77Uyp/JTH/
/0/5nzh52cgbTx8acTDkdWUQPhN5+ImgCKx/qJrbiM9C3mvgW6StP1gjxLYZ/c/OgzKuqqDYqrXx
DVn41lbxf5/rb5/oRjkxDX4GFTiKHybOCXWt4QgMvXwRg8MsmJQSFAkAsU2u5jfv842by6/rWlhd
oP9UbBPHPLau30jKsphKM1Om7CgBS5TTm5SSusRc8y2fe4ViaXxHIL+VB//nivMC++2KY2OnIUOR
aF82P/Bu9NOJ3EDEjnK5zAwA9OzcVOuuWprSSWMiU0RYNRlPap+seAINEyc8WYAOv1FnKfPCuaU1
/34jbvboBuda7o6sHoaK8QzWdOoXPYpTQKYWZDi09Bsm0dbasGqkYimJS9R9o0u7EfFYLGaEuGJO
nDXxm7xVC48gsXnTGtGeOlYfDkNyHnz+9/Xvd1/cPvFflzEJuebLMJc3bhQqaqZjx2xa+DsBe8JA
TKAjNfU2N/SfpQZE7JM40EPPBb2YcBPGb5y6wVpiJuDI3aElgdvrs016GHvm9JLtQEEw83Ip4wBk
NLiRQ0nzP0Z8JVKiVjtsKcipJHWmfoszczlh5qEyxrdwSqXtoNBSiMwqumXBSgc7yRjQqYm5qzjd
OPG0oXNj+AhYJC9mmcMEu9aEpUyHH9inZMRWS6H99yp60EOs+6t/36vbbeJ/b5UwbdNGaIGq7M9X
1R/7sMggEex5KU020LFatfZGZviY6t/En/71qdi2pdvoKvAbvln/EaW8h2Ag3pvNtgmPerm0iiur
YCwPpK6m3wUz/+WbqbIiKwLCFZ72v5Thvy1CLYpEORRStOfg7hXKazjX+TZHQeIzGv7mLv7lxVZl
00JyOjtR2ObN0vLb2mubqg/2gpCg9pypyiYW0kLrvioZm5fgUpunKf4Bax0ClCNraw+bdHg/abpt
unVFJ281yhqno5zuLrLVu8aiBxrJNNOw2xvUYxMiL54xExv+y5MFZSw6zcMIj0ogGU6ebMHHYuZe
YQCijxvCQLNkG+myGxqfmQkNvwIkDtZViC9c9qZD9660xxFo3M/B1GES5Zn8wE6oac1uDmNvpPyu
Sh4CdD0ZMzmFgkVO2pMX664Qr+Zgn4dWudOKadsa5YOZu2ICWBOHLiaF25txcGZ0Xvddrub8jvy+
hfG6qtg4awqh36TYazcru2uzYIjbMd4z4tbISrKZziId9T81cfa9Q223aw2lQdp+s6VY8yHx+4Vn
eZ2F+JktDNskXZ9f7t/epsiCy6JrUXFox9Ftv5I4xcUm/mJqY+rV2c4pyJkAVUbGlASGombctbLP
yNR8l7J8O6ifctDc9YbnjAGgXgiDGeojNuzOlFsP6JYPevapGfq1jMeHHDd4CmCXoNQE2f0oOZCh
RajDP3tXzHmPemxhpZZGvZbNaGU30+uAeYbw5tjc2v8hoJoyAWDolCa7SqjbnHm2p7xMY3eRwunZ
VsVn1FMbeViak8qLabqnm7vUYP6QMc4fxb2XestomvYw3zaNMbo2RIMuVrfFoL2GRfUIhWJVe/3a
wiUJloZfKA6J3UhMonVSLQ1XA/hTEXM8/XudqX9TOf72GMSNPE1E9lACz+sH6wy9YIAeCgzRcI4x
Wk12ncYs3DjUqPagvdb2GqCd4S+N+9TxkYn7wgPyO3vhvwr1fv9Mt/VFEQZ2XpbiYI54+1BGxdO2
nyDpaFvP3hbxR2r9pI/99534qy7IRphrGijVCG65uaqttL4BjcA4GDOM0m/a+EUEiSMbNdltRM4a
n14zZywTKhoxAgwguuF7ddZ0ckshWMOcbaW1mtcIIPet/1DKxlJrEH2M9N3jVSf/qFOdwRw2qvre
UKGGIEDGdNH9a09SjZ3t2xQIB/kLv5QF7S3WhLSlmneZAIQ776tv/W922b89fQpZTVFURVY1+daI
wKhTvW3tzDwoKom4/X022sfMblZhpS8l1E80Uip7jyr8QyK9qPQJnvnlW8y1GUpBsFj5LYl9JY3w
iOFVoXynG/tLgfXH57s54cxRHVo9RbIZ2ddUqy5VvyZkoWeg2as4BTEqRmvBfoqlsNiEpGx8W3r+
pXf64xPcvBXC7LRRmFpytLXPwXgrk4cOUBYCKcpF65s98W8txhwZgH03QnR2P+PPPRGFA5IWfUqO
HiVNP2Em357rQlnNdURcfA3F1vfn5EF885TzPGISDFKUNlzWObQfcxekD/9eFOpticEu/ccnujke
0nwoiqSPzRMZsUb1DmQdJHvsq+rxTqaq3RAa2VlnjTRfZdlHaPQBDfR76TDPS40PaQKpWTO6NrGl
hI22ViHTvjbt3b8/pfm310Thk1KVaKZiyDebGIBb1fhhX5/pHiefDJndBCsbIVbplsEGLNYucXwE
byKZE+7xWoU8wOkLXOAC4+PnCrm1llcJ8pQnsk8RrYQkqb1mBI8MzMaZXTslgaQQHQHCcif4sqCF
SFs7vitDR4fFRT7W6AjwNNWd+d0XPPrxSbClufQLDDeYk97g561jboW1hNGW/4SkWeGslzocOmwz
vn436huNGZq089VrCCTtbwEy/32n/tZqc35b2A8YczDVbVll2mpR2BN3KpijMCiQ8S7rtx1x4xUD
CLd4zH4aCGcXIG1r86ie9I1YdVukg9MX0859eKp+kFxnoTT8SYPDzOabRynm9XRTFuAJrZo4ozAf
0G87DW00pUQ2hvpcjqsWc2MfVgmUvZUPfa0jG2/V6IyMXGhmHb/ArYanE6x6CD1kkuD1yJwVSAw+
31JGfSFhkiufoKNI3j7G0KfbzGoG4rtj7MQhOuGyzfec7lppS/mBlBhfzgXT+YwIGNvliJ4v3rlB
7DBmQRry76cxL+fb70olPSt96RQoq/9c7qkwLKY4drqnmvbm/FCmGMmbkMpvnvpfr4OVGzUezaJ9
W+NBQh6EJnEduMbQM5mm8Vra/fnf3+Zv+nLB91BQBxFJbfza3X6r6DTNLlQbqsheVc9cZuaLRvE5
kk5huGKW63uvDVTHf1/01kpnRgYMmW6Lf5uywvH95z1sKwVZqUiyB0lbmpxYxakoHbSKWnafP8+s
OWBDaFevs3uTha+JYxSPkPBV5LQaoOg66WfAC+h5EheYqP/+dH+7JYZsCZ0QCP7f/mVz8tstMaup
z3QrQMHZLGnScmqZvD6RsSVaV5fuZSwu6KJ8+RuA5m8VlEFJjbuQPBdSv4CL364rhXU04C5AfjoB
euo5jypYrqTNh2c6tgpdzTxUz74Lvbj1nqOU5/0ydOp5zE3A8m6Oa8okoRdZ8uvryqXY4i/T5l8T
bKCmNN8NxqbCb9c5c+0oqp4VcRC654QmfpD2h13jbzUaKwvuWyo2ovjUxbCy1ZEVz0rVD5VrIGDL
PnJQwKDW1nFl4mM3IhnsT/9+bP9tdPkaJn0uC1CHGjfvUb/dPSsOY89HfbUv2jUncB6vDPtKR82Z
/+8L3S7M+X6x+HF7M3h5dfPm5c1ro9OCWgn3MWMMT9319hYQfRH3n//X64DazMAE+Svz1n+70USS
LBeYb+0LALooO3T6mqIK+t43gMR/3neqSDZunVSgGSjSjBvwI9WhRxqGyB+x/d1qLnl7i2ShEh8R
Lb7ZbdTbM//XpTDQkdkCTEI5bh6SZ9Osx3LhHxUOpLFS1nkRIc0lctr2PowGHDb/6ph0oYSrOnMT
S5KTj6bbgfCH10Qc4nqVQXxS/d7Jmxcrwe2nHSF6yd/sAbcF5O3nnL/Hby8TlkKEi8g61jHkDxOv
KRiZbBlw5OUWtfm/n/Pf7j83HksfFiCNjHxzU9RGT5S6GZW9MkVoedwoeVO6tdlKywDZWD8zY/F3
8J99P/puy7mtFPmePHFqsHnR6KD4f37PvlZjr5nyeEaHjKKGuzfMMXjEvbi/TEam6dJJrxoouN+l
d0OPV6eGBv1o+gG5DyPJDgxg+26r+9Y3x5/2l1dFxVBJZ/yhUF6rt8uMKZYdC298nO61hXb/Yi7e
XGWx2WBmuw7X3cJzk91zuHnevx6Xy8vl5xnb9KW1iv/vb4Kp4b39C9LC1OsG0kpy3C1CZnN7WC/z
QuTIh/Azo548lO8TiG47ex7IH5e7+dYdhtWhVU/pHqaDr50nopdgsZEArj3J2M59EjX4zdv33+1s
NrVShK3hHwuwc/MFkS4peZtMUMTY0gGrec2nlQRs60EzlZTrYBBj2BNYM0ATnVNKOxyc4fBoTb7x
+LEIqeW/P9J/Gtz5JljQ9XR7drQVtw2upvY9MrhifHx6epnwObznuT/YyzXe0UdSfJd3321L/70H
tNHAsTplFvEht/65gVoIjAz8aD+3cJoGVO2jBj3PDhcTEsQBybEW/EDfsLQRAan556Q9FSnKsvqa
9+ekxWu3w4kLjTOU5gAXXtkB2raHfDUi70VP/83imJ/J7zUopwIwq0ZcHQMEW71FPeQqzWxUCcDV
9Zn+Urc2dv32f34InDy4PVIYMqgQt1XQ4FexZJVxvJ/UalEbZ8T6TJPPE8FweF0sfYvRHRVYjIxW
l3Zg/LH/ZkB9ARcdxa/IWE5erHegJCvf7Jj/Peo1xo5zRJdl0xLdPi6dV1BqK07GoVqVqO+iw6+n
ct953wCt9n/PAa7EomBgps17wM1yrPrIbNKhNY7sj3Vf3mG2NvpfIcU+YbQQNrPF/5B2XruNY9ka
fiICzOFWonK2LbvsG8J22cw58+nnowc4x1YJFnAO0INuYKqbFLm591r/+kNGBqOL41nLrEhqPHhp
RFFIykovjAcmS5p1znw7IjUgMYFKHTAIhpzlgN4MTy6ls1W9ZauNGdq3c2I8t6FIDgZsokGGr02l
6TfstJVOcmYGH3EmwLMUkCM1ROOaZj+1fIIS8qOi35kjK9yvV7mfLIMm2Pj6Uxc9SJK59zFTcrud
pWa7rP/gIJPaR6clY6TH+T4vxUnXWysVVkprjK4KokMLvqtKFPgCYrheHg7YocxyqjZdoTdXzj48
EqMB89KKeR5UCHmg18txRhmYzuNq5ynWHzkkaqeiiCffO4xTZpxEg+vDySQEJMTpH46Tr0Fukk+G
wSGHe0RIZy1WMjmioxr01ic+VrEXn4yk0UmpEoCDImsX21yJTU/SKZm+T9O9R95qYR0PjYVAM4Oc
Ct8q3dcmdPWZNbw2amJL3dkIP6YSAeUDQs/Yj1YMJVv9xlf2zzByrO+4HXk85fjrcvCk10KFYU8S
4olKDopKyyrtanVh+Lui3UXyZ63sEnIaBXSaAU+8ToMbvfuVrU+i8NNoePDyk7+GiN8qHT1z9JaV
D6tAxqRHtZmJVhKx9DdRwbGKuXgBP2YWF1WmUellYjZqvBWRXXsJI68d1qcqTJ4n5kK+QZraZsjw
3LjxA69sFhwiZLeN55vKvORniaOqIq4guu5v4WkRM4jO50xjIJXnm53Ulc0CD2xOaLbkEc+6KKbC
ZLCMUlC+OnbY+mo+8ci9IKr6Zgty7Tchu+KExANTplf8+Zv8PJP0XlG+OkVxmPZcakhHC9AIgvCN
c+Dae5OwUmRtABPwCH9eq26Q2ikevXreT/CE8oclM+Ayx9KAeCmP7OWZgwm/ho3pLKEch86RdMi+
8XxdOOUJGQZeJgJf9i1+ztWnbbBuVVowfGvGZ/Rt4WpxV4V5wzMgPIVA6MVIb67bRU25DKWzVVe/
P4dLc1PaZD5T4C2etsizvwThysh3UjmBSu8ARXrrYcgnWb4OgP7NbhHqH4V5jMoXlJ+uPNw47q/t
EjJYk6IqkDfGTeznbyWyVcm1pNf3KjJVYaYSvtTiJXEC21bjeFLG86adVQB+GJhMYnn2+0+/ttrI
p5QljadtWJfm9I0i0LfhPrGFPMBq88k4UvGk3wm3Numrv/P7lS7eadKIQUwqytewGoEunoY+6GC0
VuVdDkNeEl9hD0AXwRpQDG9ZLf4Dm49vWBmXOc+ZAusSyHdVEiTVPHb3nTqr471hwKUaSN0KqHjg
4Q45BbBh1/DeNW2iqntYfSGnvkkcYhxJO1xZlLnWFYjq9qMDC8HTBTMO090KdTltoke33itpPavz
9sb6uPqCvt34xWMTq8FxRUdEUApNE6KNt6ZFY/Bt3pr/qldO0R+P6GITD1XHTWox8LejbQHg5Kkv
sbtB/AzDdmGGS6f2l3rlsUqbu36WdckeV4190ca2D3jfBh9dnC1QfgMWT32ByBtU6v2zGtcTA02N
hqGjI5F3krzUZGWOhUAGsh8LZxXbJSPyTiEK5UFH/Z2cJb3cl4O1H2Up7s3289ruwvcON4cqe8Rg
f35xvSdpQyGOa76ejqpx2LN85tB0pO6EQOP3D+z6uv92tXEP/raXeWEtSronBmC9C/kcGegg2Ff8
dqn0kCSngtFMlGiRQvTuwtG954ZV/z9cw6+VL1tAgDInJRSxn9eX/DaWC5Mz0sdBDCO8mR/V+OV1
ayHopx5eeC1NX+zD4BazeYMdRS1jYHK0sllmPUDAFqq31PxATlNgk0BAOweFMjci8HhmYAb4qVfg
TUu5qhOq/fuzu/aiVLYlRSTuAfzk4ngXSiWCty8H24yxgrN1+OLaYMYegQOzcROUHw/WyyLm+9Uu
NuLKT9Hp+k68pTuktAcM6NgR6f1ivoFaf8lc/8bv0/89fzVM3ClYOe+JtFQu3g0RK71V6lq4DdUT
nL3AOKFH0ySKbZw4pZQGqJlLzScHQsgnlIZLBYdYfEbVwGHqyaxVNlAM+5uEEzs7Bh6yNfUsqIyG
6eNpLIxRTVUtSJt1u1Od8xeiZfzliuxDWw+JiSoR/wbcGhmHw/oq24Ve60iRGIO1ZxHlDbxwCVa7
44XLsv20xMHOwkd4MAkanA6BjV+fRP8t8aCHvKYaTHs1OCikRybR4velIF9manFGj88KBhcTDWow
9eL1iDKiAFVKIsxyidfDnCpXunPsV5ivWvOQsICoFU7js/E/aLDtVtUOkpSv8ENZJ0gSvaVZtsuy
V/FV1reI4hoGgIYsrCTk8J1ZLiL3Ts8f/eFs8AjA6FLp1MvCXi5IuWoIm3QVrF9z5lhoh0zkROJn
UWEyqAt4v/BhkMCYg531WOaE0SmSkKmiOohD4W+IA5bsEj1hHtvgMWtwTm/g3Afy6zhFLnwXZyKk
irSP1nj4S9VGqlHhfsr+O4T6vaX7O2/4SDIfvRcJELm2avXnthOnZTa3/GTTpwY2jXD6kYMPdOfp
eILhGjT+6UF8Ul1hTnorigXcobB1q9yFrwfTGKW4whAoCOVFhsJnbCSHRJxVJtFL7Ip6tC6qEyQT
DDdPbU8IL1qYva7Sqxh4Kd5JAcm57Ske3tv63XQRxDdrN/mUDCp9iG74BTcgK0ydJPnM2U5VZbIY
TVWcGcFrQnkzaMxf86mPbj8oUf/rywT1Cl81q11ItFUWJLMwRuEuxUdyBfQar/GutWtmRQJIbcR/
LEiW46OLeIw6BtyxYuAjsqjBJdJgg3/ZpOqSdcoBnUNGEGh7et5z7VhTCXvMmqRZnHkRjWkxwlcR
gyN3YWWIiiCJjgTJcX2XNfq9OFrSH5aNsesJG80LzrVQDA8FEjEpoHmWiEkuqnchiaaikOOh5Krb
KpepoOOjqrj7RkPSFoT4PJxHN5AhXUVNPZONvy1AYMVwpsmU7egy4g76LJDDU2FBuMzapU9LDnU0
MuAeSEjOcQwJktfatWyl0ZcVoonU8v+4o7rV7Nat29NVDm9F7y+f28TdpSa2Ax1pq1W8RJUHlR8H
zbHTdHL0Sfj6LWMMQVWcxvoSASJeKhXNRmIS8Ydskd0WS3N/NnI6sN3P6OYa6UXBxwO/whVpIhSk
HwK+MI0er4ssd2A8A/LDxVKFtSGvLXnNP7v1WmDrYodfFYGOFxnxTVC03e4T9jYuo2dLqvADxSfC
WWrMDTIYg4WEf1Ky1L1ndPZ5tXE6KD6N58/iBjUUK0gxP9X6tRFOmkg0q1HdmDb9Q+Nmq2EyqBOK
TMHI3y62mkprA7fqq3REzkPM+fCjIQaOWHVsLGPnEyKzlSoz0yAQK8DmwE3orI9i+/j7lvfveaRB
U1NG0irsJ9DAnwd3UhhO0CpudE/wNgM7h69gjkHwsHMPanZje70yp+BiTIrNkXBlal8n1bcqRSrq
3vI9L7pX3mtrysly12YwhycSxrhE1gzPv/+2f6bE4yOmHlfZ1BViTC4799rtTGZTynBqjpo1pybH
B2eiwwum3iPcJzk4mBAJ7zreENEMY+duGd8Ldv3kfVj+EUNCpkk3OiHp32rj5y1dvPW2bHA10MNk
/7UNltZ8ZIRymox74ICXiMmHwd5OIxrYNYHc4DgeX0MmVPMQ2zvOUFCH3nDs3x/VleaU+xqhUKZq
GqkHF1waIwvNuk9873744392CCUhVaHmJh7exjkeJ6JqEv35/ZrXlh6vBVRFMhnlX04NOU1j30Vj
SpLXIsynsj4XNcbCs7g46TBvbuFHX6Oon6UXmTu4QoomcCyN6Phqvq8+RwugXhYd3Kop5KV6ketQ
h2HYTjQOaXTMDpOrRRDPqy1WFFFp70qU+v2i+9vwR2DKbf14aTzl3UNMHA/sIfrmuVtPI3ldhU9a
8e4OTzHio/QT2Yy8aLfpA1tzM4mTed7Oe3PNmW75ixhZcvD2+6O8+vp4bWO6uqqQ63GxrDQLcWti
hWh9zkqxMsw3EfOrfAZUyzwhaO6iHh0/0ZY3ls24O1w+0u+XvSwtI0fDCFoOx8aevpEjltIZ0n5e
3No6bl1p/P+/vTz8ns2+zZ14b7l3YwXj+OjyAIoZIJQ1BoOQaAQ3x0MXBwRMWcCVYf2nMjlKTWxr
aAtSlJe/P3T5SmFtgeUYgPtf8++Lh94YshR5Ud4/bCp7t5uXk4dFNVlEk+1sv75fnjY3tuqre4cG
eQsAhZPvv8Xrt2cQVlrjOPiSPYSTP7t88rC6W6mTxX6/XnKx33/bV1Nw+WZ1GD1jw8Bk+Uua8+1a
gZ5nWBvLiMClz640t9g2NDrcNqQ/nopvdrIBZ/baNbh8jTNCuGi7dS6scJ9zqofS+hxzSqicGsye
zPssxj4bwYBQHKEgIQeMEWiEFQLACD42ajOQQESADENTsbixRK+MgSE/8OUTrMfeRrbfxcrx5AFJ
cmnuIePokXhvjGab01Ez2dVrSsdcxXoPklixzIZVpP4x/Ue/PoTafR88WqgI0DxNw6K3VRJ2w3mP
1z8bdn9vVqew7iYZdXAgJGcHJwhcHehabmK1TM2ufGa6MVL1RcBaAoR+/gS++z7VAy/ZBySzJlQE
QrMeD4uOx1v5HBRedBz96kYpeTUfVJJOScPy++xOMHBQyzs4NJQPibckwslN3VnmNms+2T4EI6Ak
j6X1SD+j1vH5c6GCzApz/KaaMx4Lc2mGSGB0peCPdRR3lpPgi0CN2hMzoVEsVQF+OiPrC1KV427G
EWgepThmZrO+fpMLCBqw7Vkvsu5g7TCsK3mwabQOgV/vdO3Z7hSJWq8kkk1nKI4ZIDfTU43MTKVk
PgQqSbdUYk7qRlD4q32gYU5UO+TOIAMypZPnBe/Z4NoKu22DKZ6huzS25kzLcBzHQiyhpMNmThkd
vfDVovwWxfpJYVxttvJU1MVV0rYPjaU/y6iHfJ9tH7+vlJGJwIAtYRTGAFaFVdIqo4HMrsgr20+B
5MxgMZijpUuwTNpTZu3G51PmBkBUv5fi9CnjGQRxM1f7+A9OWq9aYMyzcqWCd/XBfFztklGgTsZ3
CPt/pEJibq61dNLhQjHuZaHjrMj9nIYSmClPhzZpUAx6lJOLH7rC7tdiL+gFdz3h4jm1L62lxfsb
ghKnPbQFpJkU/YcrvwTAzWPHQ4UpSMNU7eRt6cUzM3pTsdGVIRdrwTrC0kPqrIXBf8Is9EfVcpaV
cq7MfiWiHYd8M8GtbRGeqeTmVSwxRczXmO5PmCGX0V1E/IWnyA/mqLwOslVJOm+yShUyVL30lCGG
qq3PHHeHgA7PVJL92Jt20acUW9MWx0LfqZcZZXj7pzDLqcwzaMQU+ydofZ+1X5yjivzCEs9Lt2sW
lT+XEKtos9rzVy60Biw4QxYGDUNcY5XlH7ps2Go0d3BL6ap5gO0ZWFOaVvWdo2o4h3F32nzAkETU
VrEVLzIHdq+AO6ZZrbU+HoPAkpD/ScUmVIOZlPBkYnsta6swOTU6uFqRvwqcRIg9Az9e+Jm56MRT
kD9CG3MobMdGBuvhwsci2gUZobmZSGa2MLVNZh3qCGsiQzk6vI+ahEmEaQ6NACvJwkwHshAV3zKc
60DHUfiRJdY9Pgx2laJWz9aZUq7zRJyP7W0nWc+h8wlgG8nW3xrLO7jxS9dRDq1pPcR9emC8MOrm
axc/EqdrDqKCJyRIYOOFMyfI5xGz33FzGemCLbaTPqZ0Lyb5ohGf2I2j5VoJDEuJM0WEFMY//NzN
mEkbfoIgf+9Lp5Y9Ux2EdRtFp4qIErr/tnnNIu2cN+hoQYU0zZ3HAXnA7ucwTppz3NW8B/AmsQwe
Bee5y591dZ1UZKI2lAVIJzL8tH2XxG2l244LDKOs0ZRnoB1vxo8l089QDAKgEN5vF9w6pf9FuDlv
vv28i0oFQCTpiTuItjIOLBxvs0iHAG8X7gR/NymaFe0So4vfn+nVR2oxcCCkkPCyywELu4tVWFqZ
btFtcUWfWHGSAqmjk53O+vj9YlfbOFTlFjo9UaXYuiik087MwjAwoi1BHGTEOwWg/AtKXIxou0fI
R1/65/5WBXit2vp+1bGd+FaRSH6KJbjaOXfDvVFPkm386jwG9+Q04GGqoiN1b3kxjIXBZQn07YLG
RUuEbEv0XDM09m2yl+P1wLwImdgUyk5nxPMyyO8d5cMdPgpXnifkJ8d5NfHaW+S+K1wmaj4CdxUI
xcoo2Pv5u93Yq4li1qOtKp/k9g6P0MbDvhSdLVznQsDegkgh/QVMSjRB19yHXAWaosAqzXUMgILx
OtvvIgC3+n0dXG2vDdR83J1kwGO9eCMBeKBuhlaIQ9yLEzwVwiGVDpW+aJuVIk7C3taZ3IL99u1O
fRiGU5LOawY+7RFfksr4ozjTetUhahk46mxKjd9v72rVBBkLjRP0I+SyF+/PS2ocTgoVH/sKvxEM
RNISCGvbkzmlonESpwoTNcyAb1x27Hkulw1MeANGJFpg5VKVkjV5FaeF6+BtsSTisaZMs5YjREm6
TYkjN4k4G5KCnHieRJirYPZ360sZJxb/3IEhk6kNl1k21IsdqIt8SRAzAP8Klwl83BPjJQorTmMg
Mm2XwUkrO4BWNDuELmKEi73dLU741V6FUa8ysmVk9oiLqYpk+lKH/xDDdQ8i3K44kuk2VNEaggxi
Kma/gJ1xTyT58EKTWqLlyNZDMYu6qZSf/w9vBDI8XGsADuhYF/fihZHhtnET7kexegB4juv6MpTT
WeIHUwmJeUbkjv9oeOK2DdvHuO63iYYxNAWwb5xu3Mw/pgYjKGXJiBdGBS6zhouvRu8xUNIqX99n
of8oNP5TK4UUIYy6qnOHt3AA/tf5wMntpwLHKVP2hokPdku4TbMwq/JYkKPDbrEk++S5dJSnymtO
Y92Kkd02q8TJZy32K6+XbF3TME0N5xZzAnrl8SyUxc+uypdyUS957IKOs4zKJXGNaXOqYOVxxK+J
luQcjkjFiARrnWCj5XoatuzNtMHEPolEXPZOTU12GFWKeha9DMYTXjJ11yzL4TR4d2rFcHclZ4z6
4YDhNRlmJ6nFWJnjuamLY6WJZ0IPcV001q5mO0LyUSjDg0lEgxtVc3GVmUSZYYVepCYG39Y8LYp1
nxfrqduhpMot557Q5BA0WxHTWdpjDTXq4oqG+Cf+HirRjDKwx+hzRLkpLJ7GtTaOg0kyoLKY4p/o
+NqeqY5NEMGh1ZN5gw92SyMS42VJHvh0ZGy1pbPx+25JobV0MNfBuUmL8j83lsS173VEpiCHyBrS
g3FH+XayDZVqkikCBus9NFte/NS4C/Vl8DgtiIycVLh8VdPfL3mtXrDYpNii4O+hUPl5Rcz82jpw
/WhLC0wtyTCPwlgjRrFYmLS8v18MecOVDQnEF5qYrigkKV/sxGFnBWKXAiawyfNOEGMrkb9imjKR
yb1284WEjZiDv75BKtGYX2MsOue1TY/oelqymlI6yihzMTN7AwHy02ra5MuGyChzWCjgCgT7tCDX
ziLTcoJJ73tjo2d/tfRQGQ7RTpJdUHn75zSlg1O1uamu0ZUL+oKf7sG8lT1sksmfqIOFtG+rnel8
FjWwOxBoaK16BxUNvnJ9gYUOGzh/d+l248GwU2zFGfowlgxoM3w8haQWZ5gEEdSij84KJvVS8pnE
n4R92CEDlr5J6d3hWOisdeJsBMZMysJQ/wSaMm9AQnD6nQbdC6UbPKCWTsQHfWBrFOn2K39NaOWK
pNSKri6E1olBHGke+dwvZjcpBV9klZ+nCAw0eG/w+mTTUC/L9GSQAmcQsZUfIO04M9OcShJG61P3
NR+m4Yv+EhKRdZAwBrtPzzqxPuUkegveyjHgQMfvD3moXR9Ldaqc4RTlHqyuiXR0D8A/KADukADd
WGZj33B5w1CbsOzVR5rZZVnaOditlgOfUWOTc/DUQxBZEIpz6mbCqcShzhYnwl8sydob5+0XW/if
CzM6GSNOUaVpF9+vEpYhBNtcOTG6fKUZjknPQ2TGzNhm/XVbH5h4NFy2cTQdPaA2Qn5Qz9kBfyMM
mAvYSNRt62fvDnNyaVdlbw7CjYn61C81ZeLt3HsSTVG1SsRP1PwEP4cXN7HrDdZuNzlMX63C5Y+B
7jgi5OjD8TP5uTVUQeQYrSa59+IC8+rGdlYd7NVtbN/Xm+AlPOCK96TPtBsvb/yv/nNVjmcALjBH
rv/zqqHilCCpmj96moBQAF1DR8QUdaSk/b5MtH/3PgQy/3upr+7m225bSGUithCK9nVRnbE2mUeo
cZXhQx0jJYC/aMwTpGxKbkPWHQtoJWYg174WTGn7zKJlpnJ08ZMQiFtvbSb6chhscXqdKhyjRARh
Jb8YsWi1YfY5ELDmaPIMIc7aZ0z7HpEQmJqM+bv0K/tGcoRN3ocaDiSjqK06toO2HDEFTFdHcDGX
Xtt+Rw48fMFpVrgLsyA7r8RtP4zmuB6terTMjaGshOKsarfYxf/2QD8f1kXplAqmw8SkSPaMQiOR
aDnY4V8Dd7HZZf5B9o+Z663Gcg4CSXXO1Vs38O/ZON6ADlKAvygExotvq4wCuRNaxbkTT0zc81dc
7+6d52TZc/w7E+cp2g3H3xfIlQLt5yXHfebbAmnwpcVQpIZRHc88ESSyP+hiuoqD9wRaRVY+Sth9
+daZjquDzc+ra4VNS5aUlsfzkCJLUXrSdW4t3Cv9DPelAP2D/LPNXaq8fF2T3SiLeRfyCQA40cAi
OdNeC2mnQl4iR9u/xd1V/226dfjlRKGrzASR243r49uzgAuj16Jf9/RrC0mZav19LUNZ/YgAsioF
5J6AF3fC8D5jyxJtSksrXUu9DZGxIryUzwOiB1LgaC4nD2L+JzYXhTZvlFOULJT6LZOWebkrpa94
nbdooRmzASl2HZKq+6yLU+QRpKv9/n6/dM+Xe83333SxpGpTaTn4suEEpcFrJvjHeMcxXvIQHBOU
FsO2eP4z2GWwEj+bFWKdbsL3F9iORxTdYqB6YV47aWPSQh6fk2xT5NNhigvoO+YwBCO2G6wAfr9j
9JpXtkccv9CsIGQTOWR+vgY96/Ku6/thHF1WtrdydfrqWbzxzmQPohUys0fJfI8hp+fUjA73vOoT
OzmiwpMidiybioZYlE9eYWzaKjQK4485vBT5g/xJhCD/BnE+1cGjAlsGKxb0mnwXfzSmzuA/mHtd
nONj7zQHvAwkOwyOHSlqxLfNHSOcTJ4zYHjst6N1jxcHaauUNSlmr7gifBTGJvBPjrDrRhHI0hfW
gUxb/CAtjDt/5pS2eiAzKMGKaZMyH1WsWfguhHvS0vVsKWHbSNTlfYY37p0f7/CUVwjcG5sKmGvd
wr3lODceM5dLg8kwlIFRQwe89fM5Kx1SynhgJG1Fc4JUSILWSA0FyKggxG6hOt14sf8WxtQL3643
fn7fPi+h8SK3Skp/W4iPvrxj4uToIOLwqwr95OMrD9sKDm6P/+b/88oXG3s7tL7SVJlyamzSFYAo
8cCOpso6w4dopuCs+fz7BRka3ni2F1sJ0xApzWXH2SfyJO1sqZ5K3gLJaoX8bdknT60/JSXF0s5t
cHQYO7yZxxp2pL7iLbjprCymIc7G9T2ui217AH1sG5tUmpr8KOfRbJ+j6l71AVnrp7zYS0SJ++5B
yg+GgIO4RLO8j9XnTpv5+vxQYCLqAMmgKjpLVnjAMXDSp/K6AHfuoRAL1NSZXEA8JJFVWGN201mr
MN/U0TJVTqV4kPp7S7aNcAv45fX3QY5p3WjxiRVB6+1KiIHIi0F7WULYDeCTS89q2NIfg/YmBwBZ
NPhGx8vY3ABdTYzioYnOrrCv5EnPvz68kB/aEuxebZNh3kEgp0CRJiJ0dluqoNHORe7rWYLtpGGF
jAPirI02Vr0JxXWrEAS7tzAd6x4D7EtibFX3nhFPOv0gVPcaAafyJiGxpRDvAsLIev+vZj7EwiJt
sSrJEV3MIkJrvX6b1yuf566Xa727b91NIR38nsZtZbr7QE4msvs2ELsA52xikgkc7zX/0wj/4ohC
Ng+0uDY+Gzk5u92xsxpQyH1imjxRDQfZFfanjb4hgCWTSVyYd9KhSWdixga0SC083baKuJLdvYs9
afOmRjCJN9C8sgxO+lPZTORyGVvn0HsV3F3i3MuE/JbExexDbxNEM9WFeTn5ZO53brUVLmaBsqmd
k+owvrNFEhyydV/AUFwhNFMJYsyOwrBip+rXhJN22Ol2K82atfVGle1xKqptjHpl4qynboNsk3Fn
fj+TcMDutXcl/pDCpdAfKpC8MXDJxIRCUBrYg295dkqEMb/nLQFALmYaxitJTmz8qfU3XbcU02Ub
HKLwkVOjp77AVAvHGGZV4+BoprwO4UJrV3BRU5TK3a6Kjqa5znS7yOcqshlrNXTMdLGftrNoIQ0P
2Mvl7SKPH2Lj4HUziRbI51zDuF8fntiBm3gvNTMY6Vl8qJQ7X0c49yj4DCzFN2HIJn76J2t3HfGO
OekV/KiZ4c69muyzeduco+DFK1aBdQjLrW/uXfFcEhJM+FMTHC3y3PoFvinpYOflVFVWTrZukHfO
jBt6yitEd3ZMyYSUoGtM9f8RdRd9o8teExLcTsdNXi/rnwFnNNJptVMGUbV4sMSdHzwDABnCx++7
2BUwnsuPJAIkrSOgcVEb4sGUG5lcomk1d5jmQSZFwjNSQ01BmrLV4zpyojTuVHFKtstmfOWp+wpG
UIvGMheMad5XE9Vy5yTQ7X+/tytS05/3dtG5JQGGSL2SSSfDtdNoYjd2tjJf0Ua6xHlPpLqcJAdI
rd6hTOfR38RcsRs52VZuZiS/LKI5yT0qE5WVQIJSQ5b0zNHI6JmscNQhf2BDI+9MSMmxhSel3IBe
KBtamcZZ+MpD8DCI99FRX3vNFJ5Tew6EBWR98CXXdl6qv4Y3NwEgz6I04VnVxopEa7x6MkJX7X5e
bi1n7/dPhEiYYDjsFrl47wRzwqhIbrAgMBBJ+6jgs8Qh1c5jiObDXz1ZMT4lroSpvx06IJYkF5Jr
gZtLVa9uPNpr9de31/7lRPXtnG4yqc0rsgBg7e8KLT7CtLZdSMGiweXFT6Xh821Ii1UgydaPnlws
dQZBjKtR4n4OYrkS+KabzDmayok0FBh+4hZt0hjeUeJJ7b6HPh7a0n6EcUvKoRjAAjVLkC2t5KU0
xjSMeCIGjzi5jN4nQSauSTufIr2dduYpaNxpKjvrOhVx5oLy1L0SsFv6axd4sx5wx4QdFbkvzAQL
9YUpsVb2i4GI3aQexbhRle/5mzOi8Z06URlxDxU2IcHjmJejswUO9HwwN49CH9lIt23L6Je9oSA9
VtZdcc6BdFJyiB1dXvoy7SFeIwOj20YVkOi+GOh2gbBwGBzha7bXG/jLl4Dwn6pNZTMQUfLJ/yDq
iRmYZJ2Q7ERkIEeoKS+kB2z4oH9j12h3MDpClEO2ns6bDZkhCiG38rG9j4Z1eI/xd7ERexzubyAa
14t27X9uC6ven8WdpuQhOQiCsWcEIoxuJf1Lh3UpEAIIB+kTMw/A0MRwtDRTHALo3yBZaSDkcQ45
Fua65LyJFEtQ+jPjpYVJnYnqAgWHEtZLJBh57NuO490VVjIX6MUgzJR+Z4P0o49SIHAyo52MtA2B
5izxaNiSfWZhqtml85HUpCmLbHhxTOOvZ2ABMK98dYEwdCrhCNb7DGJSh3oc5hzDovavai3x8gfL
lJL0rxeSqQSTdqnqd1J637fCdHCIMXkbZ/CfjolQIm4ev0Y6iW2I5RalX5K+dl858AUMojHDJJkk
7mtfvo3zjxH4bRjvD4ZASvk7hB5KiHsQw6H8GKoXGUVk0D8DyIwBNoXXT8Y+W/A+b3oeS9eQqG9v
TbroDh0xajl+wv4UrBoJfJx0bbsndIPNU3MYAM/gF8nWhL4mtcM/eb6ubzUF1yAPaBHIUhEDm9Kl
bU8Wxi1WxWK6beMPk+olNFdJVS4aAeEb6amDttYa0p0ikfyudMFDhqbx+353/SGAMAA0MCPA1uvn
0iWjmHhEV4m2oFuMCKAUGFGIMmQzWnqQUZ+D6HIfzL9JWR6DhnU/mzThUYn6RchRfON2xjbo8gPX
UY/yOPBlAmH9eTuN2+VK38EXwtRq5LspWbvhA9CME2SaKflbQgtCZtg+DWPcW7deyJc69rfrX5ys
5RAA4AvpcFIXJgE7azV88swV2h3hYIpEG8LC6pYC3pnFQ6I+dljqPbni2hur62kfrSlRBn+SaH+D
o0uO84RQetJGFvhfSOohewoJQBUnxSH4U++NQ+fdadYEirrQ3xPxTfD1YzyTxLvM28TRDP8Dcs9C
b11qtpS+CJNwORi7LgEC1BfGGy5SXbwjnI9UB8WaF9LE4pify2dGGcp9mmJmuEuFiQjZjfCibNEm
uBBPvEc0+/r718Y9aaRFZtgg/H/96uSWds8QcGadXKyIH/0VmD4hU4X7YK3Lh2RT2iQshvdZuPT2
BO6Qaf0ABkbhg1Oi+T6YU0xMImtKHFpb3TtoHN4La0bklrZHuLK3cJEejSKjef+HnKZiT3xieRBZ
SAigFgZ7AOKwdJ4/DLMZrC1rD8oBYQqf5pW6iXQ71SGbTtgwQPoPWX3o0q251x6Mv2E57Tcu6qwl
1ZYfHILw3WNhartkIapba5h1YwnNMNR23nR55sYnMdqFuDlOXKRL3UnIzuodqCsIlPfhtscgOCru
kjeNs8vvS/sKOxVs89vSvgC+A10QlB4Lh5N0P8xriIfhLAufhzcMWYnqpplpZ3Vt692q/QilDYZu
XksY6afLLJZj7nH8FdKU1oawEp5KffQb0rSWcUXxMLGeS3n5+/1e2R1H+QZwIIYmkJ4vmvhS9ARB
dCsKO+dcxTvZeAT7tRDOd/Xs9yv914Tl4quTTAwX8PLBKs245LTD4ZYi3+qibYkQo8UIuYGPSZkR
cK7CuBvIlSQ+Jjo60VtI1KEWCHPRvWudnT/scc1hQgd/kmG1Lswbk9EcbcmAYQks37KbC/6y6ldK
jMM3DTmRrrQQ5CyTisaX1VHGdhj0eitfmSsqE0Lfm4j+Us76pQ+hvqBowjYlY0iI6oSD8sWD9eQI
Mzm+J+R3dHMZiE4p+wdT3gTGi8Du6I67NxNA90Fun10nmvkolkQDjjpNQ3Rntia651PDsLGmUo/x
IA+Sd7Vcu0byaHXequz/KJq3cKt1X5L6ZaIxjx9qkn5ridP1jMVhH8/bmDgzaxWJs7TRiTthDpbe
qep5NNEntghHpgh+5PtIilThhRE62sjQABDB5YuyY7xPogOOrwRkWdhfghK47awh8NVCObiTxaNT
2H5u62x4VuM+1MkptMD01HghBHCfYO6KzdgKvXrWsaAcUwk9M9Za+F4MwVTVllWBq4NAhBcExrOl
Hx11Gac5KGGT/IeyM1tyFFnS8BPJjFXALbv2NdcbWWVlJSAkgUAs4unnQ2fMTgqlJTPV1lXWXdUd
EER4eLj/y9FBt2ZnJtmZG1WwlHIZDdkL4bFF1O71ndAX1H9I6cFTYxeD3igijVonpkfVWT9liO5O
rxS0cy9vmtdWGudAqzkZ2BGGnFK+G6mII/y+rqWftpCOEII0BDElAgG5P8wOSVkKGrfX6ZVLohbg
xQmNsu03DxH7Ud9o/eqgctq8TSiQ2U7+gJe5YmaQZkyvBnnxX5CutN38akd2USEbSCqnAz1TKmVO
OqTQ0P79iX/oq3Luqmi8wGcXAfPcP3AtnPMsDo77dqaCg3etx8ng6RSMfx/lp7bL3TCdq7V8yHdS
KQkHDNaaG1HUAF5/41Gevi5GiowfBbk9ffTBvzR50dRk1rIIWu328ks+6Isr2DyxzK1AkXrWivZD
mZbXp/pu8M0k4Dv3M5CH59MO8f/BPKIpwOmRjuXT7OgcDES9V/puKWuzo946NM+aZhnDyG0G7+z1
PX7EWOQagjtsbRRFIoQdRO6+moQa1trrcjjVha1KJfP40tSf7R0RImUk+fIF9clnNX8hxMrGm56/
i/E2PxdmrYyEq+YdpU/9tMfg3TkHfypjocabIppoO/QyP3UDNIunyH+O5bgA/34efgEEVK/bgT5V
MS04Lq7NZFCNJKjNdnMcK4l/6XVIeVwyKAEg6MtJoWE9dNsD3+7LknaWqp1EXbseXS4r8VLjXWu8
XgzZybACBPXjVpB2wtaoCpEJUnlOrmEcK2a2L9gM+55TVmuX6N1RguaJLKpo3YAOoHjU+YDp7lwe
gwLWnSDMpPppWL7HZY1bIBrsWJIaAN/zZtQijrkS2+BZ98h/Ykc5HYgnS0CzUKoUhK2XCThvPaTq
RThTEZRQaKochMaPqZ7V1HsD/lgrdypc3vWz4WBaDfqJ2lyNI9xllmb/hgVup8nJS8NVHirucfhU
DvfjM3JcivYpVBVlon/q/lnRwavQQIQs04pTtDx4urvJ6X0vKy1NFiPN3a62hlCxE+8k4I9x8HYp
mtJofIJxUU9f5yI1DSjE4fn9IoG4oYSiokSFYHh5qvu2R3dyEX8iNQe+1IojKV0JyDhqVLrlIcVw
iq9lsSx3m0qbJSVocsSif48SD8HzNhYiOiIsNxEN0PudeBL2h4yHoVROyf3wF5vNHDBRPcv2y98H
emTUtSNJoiHzg1XTzT4ELIWNS9KOJE1l44NbdV4sLsK//ZU+oLKAKK7JOFJiUdvrhNC+xN1qbYdu
tekEfQg2qwvB2BcVAVdSBnMdFB7FsGQSKONdyQ7Gry0YHXp67D/NaSs2hZSyzIx247ucRzvU8A7J
FPI20jwFMPxd4fEMKK71BfmHwIAMJzA3GUgzdFM25P33S44QRs6lHi4u+ZlsenmGcHLGujVvPk6l
5IiXZTzAAzh6urbFwHJzSj6qgLBA7NOanod5rBu1D9NCC7QWvQwh+f5h1BgHR5RjwsXp8NSQSTfa
uKEqIZbLKnofkvcEFVK20P93s/T8UmI/QmZ23i2iQWpjICiQkp8o6Ru0FJAxBI4wOKDaAF/h96X4
w5wxWdx6+TYGUOvO+RvIAXwjVcsXESfL8OTRuIr0L9ycfx/mBvrrLDsULKmr36wwUHK5n45BnqZx
ctCE7cR13XSzDe2t69p2/DLZhKvNZOUnk8lk9rqYbQ/2tp4E5uLonK3A3I1GS8SZ1yMo/JvzbOtq
7uJsbWnFvYS2N9Ks5VQxp8uTbzqOBYjP3Phf+9kKQV57I/7bEEc39dNmc5gdrJC/dauPyyg/7ied
76xQHiTPA2B5/2IJDkJ5BXd2a89q+93NaHWYhbcF1TOLvQAQ29rzHGeuWv4ltsfZarypJl+Tz+ff
5/eh/0kZBWV7mvgsO5LODuZSQG8qL8Ij/c90VjbPKG5YQOaKegKhTMB0/vfRHks4KqUjKCEtVoQt
d4tv345gPa7lQXq+hNMhfot/ssGftvOwA9w5VLkdCzOA2DWwx/gV2OLowPW7lWdMqgASYc/pe1s4
dwtrSPgkmtEyafPe2+n87VH24iCtQqM4zMEsNJ+DzSnHAMHVkX8UnTSDOWqJkSvrboWJeGRrDa4D
BpkdV67CTEE6QGWTTaC9ieIjLJjq3JBbmytZdoTQpWdHk6Vn8h62XPvEtHiI/+TpRpcqfgjlSNfK
czpXcRcFIPYUCe8DxAKOAf6hsRdT5z/IC04iWtYTYY/ea7NN+T2grL8/ySNYhSfh4ymEZ44imN33
a1cqB3Velceateu66iRCytY2IP05rmsuL+aLvJIK05le7bm/H3+dLN/XJ+yvVTh73vcsqYcFDF5c
4LpE2MZCAr3b+0eRqR2XWpWGi1i3FNRKgn/HZjmIfc6/U9EnaPXTYK2uP3uWc2nYTSqKy8FAiC9N
Wuu5KnG4qNkX1UvhuUTzqOQCqV78knBM/jighFXpumvIED0FU4Wmm6I/POhZxo+UBt7/2yN1PZOk
+HyWM24Z0+MBWVpbnVyD4UhDpRSTsFzHRUlYqa2X9000PoCaKe0HOKRi/Cs5UbksLn3LtGeOuqgg
ozCKfRo34RTxwuAq++3dVT5bYozqWSi1xhk9i7E9EDsb+fsMDDshLKib61kM8mSewXQdjJL6XSho
ghXNLK8iX4h0p6BepfLqBZ7Xp5ytiUaUFiqgMsYtUfV6fkIQOtJ1ZwiauarpvmA5qhcyYgWWbCwv
baErxnm9fC9bo1tYO0f1PN1dGwofjS9isqVpPW/1iHilkyzDkhHamwo6KJ1idyCieWjs5H3rk0pg
RGJILL+wj0f6pwH4gO5Y6wEX4YQKGjdSbKjerfOd0kQ9Hdxbb+F+fsF3CbSXJfY6Qtqdg0o5htdL
uBtE0z3XyHicXudF/a7C+TxTLS6pgEJszHyMWdK2UPF1UG2hTyXjscMNMRO5OjJeQg5pYecbFxfh
eA3VqtqeHcVLOClD17AuZm0Gjuag6m8im+OcLOuJ+23Pl3jUT+yM3clAQtioenYY1GQgM3n6/m68
umfzsvyIne3O9hBXQFrh6Vg4ofkUu74v94T9h0T4Njziq7hqEndutdpv59QRF4uGuudxCoOFJIsT
ssnXiLSr+54PLT8UnzojdUKpsStYx2WIcgTdA7gEJoK95tCz3xe5OWomI283Jai/OXVjzUVn7H/5
fcFMftjK7Wf+77t2cl+BViL0BN5VSg+tEEJ+IrsdG5RLUQ7BoiMeeMNIsKRUcMQj1ls9ufePS/37
+O0J/G2uL0ktG9nuUG1ReDJRVnH2bkpKqdt/QRaZmVdcTKPnnX9a2nTUqLZz+aCY1f2+GFQcMumc
0fxwMVyayD7o01n6cpo03nEkWxvKpXuPLN7m53lfW++RLTkctvKvEmBa7ln8w/0bqzvxYqg7o94O
JrPJbBZapNGnzdb08r3pOVbtjTfp7GStdGv1e9h+RN4NsVRCm7ktxsjwAjvfenetjOBa8N6vlZPa
gjWTzauVmOS/VgunFluESOQM33bT3H7bm5If2yLSw+NgcZn1Sezd4PWdGMfDEHHbkAuStXODx012
n8p7Hoa+0/IDUf4CiaG9Gdl90YSr+uMabxkZEi4A6M+TCN/PeC4OkvwSJ9WWW5lXrHZf6c68jBA6
+BCAZa1xKQNqkm7jObQwC3KaSToBwWd8XuGSwtXvuDqvyk0omymWk89GYQU+nBdZsJGhyBbnfwhB
vGAdNRq871yJqGTv7dhBXPdzN2r80nyRXocb8hZlmximuAq2wfIcmZr3hPfYTFqdpsEXFZxa5J/O
fjER/E2+kOCL/JEiEyLI1UGHq+C/RKhkBbJFABe9t+FQfURe7soeqqhOOsHFTHNEj77YWvZOGRgY
B393Z+dmkDYYrvFKP5lFK4pYtX8STGWUUYOzp8kofN5Tb7R2ZkijKKGG7Gij+q1eaiMgXMHmjP23
n/tXT1jtrNMs+5fONDucAgjkzyHOpNq4D39l7BXjjSvc+ewIKCYi1Z7aVWML/vBDetlRrxiYFcRX
lhPWrI19eAJeiQq+d3aunuJdpuEnpDf3yjtCZvmoNQcQgKCZac/e/+GQb23FgH1jmNteBjt7oDkO
kv0ef4WJXrEaxJL8/Zm8Mh1qzDEFhuHsJB0sJZycssgW8tWxah1LkEy6jpV63bMhf1yY/32YG8jt
W/A7noTLSREJBZk70cxXdyY5mr/wCAODlTMP/bHl99yB1YeaUhsDNJm+HYgUjSvN/V5IgTTsdgHb
Dh7FWLLUiWFK3uUvnbXhTLA+QltYDs3jiDbCKJ1cJlzvx2jIOvFoavwB/5E5XB5HQzuOTJZiBOJd
dy8eBWcu8bnPzvhTWLt58KGy0+DXmvFiZyUO7/a8nxn+79P3YwihSAFwetjSz7txHKJIXqTJcQjp
wglDD02ba+oC/9UCLIHFF4kOYO4l5I0947ancjd0IVR2ExHTSRc76VmM5YGkHSJItVkEeDmEHpWO
smbwogXvatq4nJkiJCIDHM15J9ODR0Qwx6Q+qp5+f5JbxH54Ep0ckdsYZVe1XWDfFhC65cNKb1hA
1GPIlD4O7gJ0U2ivPXmuZta/f9v4/Z85nb5J001oIj2MADVWh+bX5GCJy+hlMtkAtvcnfp++3eOV
ZChT1aP0AAtPht58/2ChZpS1fEHeRNzNWolNgECJ8oWm3n4R9mVRj/U71nSbK8Pq1vHT6n4PrZKF
5nzRa/SwhBUOV8g6lXYZmehNGubMjfD6WabOFIuft308Opl6T774U0IhY/iCTBayTPC5O29bV/oZ
ZYTLBanEvZldX7J8m4RUK8LPsnpHO09vmQp46VKNtw751y56UoK5QpsnOCUA8xR0D1L7PCzAOfTs
kWEbz7orxFAwd6GCwUXilo18WyHnS13syjNzM3lF7mjonUYuNwnzfee9o6hDYv/+8eGa692WY2V9
XU495wkNxsCGcot3F/U6JzXHln3wVlbpOW/7Of9yMX37M7ZWw/XOWg1Gq72Fw0dPnHosvCDEj/E3
etL4KlAru18/9WVY1FmWa0DUnxLUZ1vRX1w1icK/76Db/+h+fqBRoYfMdU8WRLnLK4vrE0wqLR5O
Woa7dKFz6DVo418Brqr1WtLZzbsRwwawWymK0XTRkj+/P8MPy0fnokdlDJEGUWEh37/sMAl32eCo
tbt4JuJSNLRGo6lTOrppjZ/8vizwcUUwmsq1jl5YW4LsZEPpMA6rYcSKyNyjOVE3rxSUtjc3LOtf
ab1If6eOZfl2nw3XD7v0ftxO3qsdL/vG2Iv1Fiid+TpJTNddbE1TGk29F8dy5r5f9K2iW0W3+3U5
BuihQOJ5PO2L9CiS8DLmzF7ozx+4AJjyR2OW/ro2l9clteq9u/5H0XfgOePNiivtGmFQZ+KDP9r4
18lX7KbWF4u/pwYs/bS+Kcci4kbkpp7fOUL0gyLtqlMu8smH1kJ9SRejvT1aa47pSPYToXoFwsQ9
WF+Tvs//mHPwGb6N3IlV1zy9lEbIlDzPJnAVj/PExNdZdReuZ5IN7v5ebdBYY8uye0LRY2O/FSvE
mYbKL5IDaCPdL/NcrpImaLL2nSVHtt3RaL2cmsWIa63RN9gPdx0G04AKcoWHndhNrQZHI21UmcFm
9jtAH7MJzQ/Am0eH02AdmKbzFn+KDiAV92n3sYG7MrBXfblmN9eCKgmuBGUkFdlBlfV3/8KD4yHU
syunc2zOZgRcwXFHa955XmzHfc2Nhzp/d7DO7B7q8xU9WQZL0aCUrMUotpae6cwDy//8PV61/6fv
m+o2koxvGkgpRChvKea3IyXQh4W+Q56SO8cGZZnTeVyr1O2eQfr8PtDDR7yNxMxR8kbskiv7/QQa
1yrNypLAGJuZfUTs8mO0zibrUbtX6CdNzbcn3bWs1dekl1/y07fjhoBKLHRaFGM6MflwEVMYgLeY
PDmNZoucGR15nvlmjC3J7HlRtZtRto4NbeKCNyDqAeRM9y+aD2I5UytGIyLP1Nd0NJscpq+v0fo9
t9asWDBAe3NZvE2nhT3nTADtsxhbY+ftxeMzl5N/6I06zjjD0W6TX8xPWpYfPd+iDc/3X51jkky7
lXlVkQvppJqlnAwPWTshMY94GoHk+NPYrldbL7h2fTmELdKEvh3UDZPtvOCVBvIYzRCkOzuDDvUD
rZnkSsUi8o8OqFYUgrlzPF0nkftU2bF98voUCKT2/Ou8aGuWShUY3Sb2b2fMvE5K4aAnnFNcYkLL
uLofjX9dHsz4s7aOr/nAbOZT8WvoX6dIXKBq5Bs9mIMHc1NeWwWmAryS6iPhurOXj0p5kkN9UG2H
493XeS1ZlyX6GpGzNpeOd0K23wvNod841TQbIw/SWwB9KMDeHgD6K7ccZcgZ1VmPiRAji5TyAJV1
dc7mqzp6LhzNlf3QNiyqG+PSREjdqp9MfbQbGQ5YQBNxLW+w1OdSXwuoWyT9z8PQMaXtxdLrVsOz
LCnrigbCFtbvtPIa0zM83T9yOv6+xB+gHu1AbWcYhVUKU0hm3e/CpjwYzbVRwy2SF+typFjnebN6
A4To7v2qJ8GVfthPqoLwO8ktzpRok90Pdk6Sk1pdeasruFHTeBWn1SxeoXA0r7drHYkwM1lCNJw8
nSyFlNC9mj1h/OfX/fYEnVJIjstZmu5ur4sQjt1MpLedm4zwqx8j7tF3+v/0FTFAhOSM5BV43s6a
RkDViA6lEm4ppICooogwSkZAn+zw/5vSt58R2nbrhkeXCnDy/cyeyqtwiIB6TPYSiVSOPOEVihIo
+2zIpfy44nqeCKlXSM+SnDn79Ctqs/y8ZzU91PZvj8GlC7UESsw0Ue4fQ8uyuJUYkEi0It/dHscH
+6OZuhRPllMnXFvzJ1/4OLo+VZI+1ebHE5oESxBomWosaBAN90MrygV5leNFm4DUpKIl5vNUnHGJ
EfKeBsZDOY2XbO0GJaYPDI1xQ0x+ywUGWn4JTwpr6OoNfMHTZ/o4GmcTKn3OzhcW0eg4knyKS7/v
1J82z92wnZ06qFJFRG1Hbm9MqbtNvJF58qco3JnWEwmPv4Lr2lNreZDduL0q2BtESHhnrZvNRXFd
HKJ0GG6V8QceN82qsBVXn8NdH/3+duKPQ7U22qgpApFCV/z++0UKPsn7YXFZBKhAjYpJOo1SC1w2
Bj3JjFq1QdH+b+FphGTp4A/H+1HuC2PRGBmVuxtpTmI4Yu7tT1tjUqY+cMorkJyUhtIFMPqT+JFW
trMWlurRzL6UDTheK7QpcKM11A5pNmtpM8AaGRuZoLZkz/jafcCER0zuCC/dvgg4f3iZbmfvObIZ
go8m1X7n/NXG1UbwST/SgQ/WvILdYgx8DXXBz+s6v/pphY2CAs6msNHPyn3jUxgfPhsdrp4FwA3R
7wH8jRB/Gf6ATvvhglKxYiPQHa6uE7iN8qlnj94U/+7PeuKfglFcaw8h/+dDfFu+Ry3BSgRjRO6k
z3ALxkdz9i6DtFu7I0rmZkm7U8Qm2pI+Sa9Cf95Y1piOr5+RdJ48f3OxNmN/VdA2eO5ZA+017OHJ
0HlhvelcIbpnkZRqwTEdZhHt18aVLMxMbXlyxBqucuFuA5462rH7WXBn/n3gh5spKo2tKNIQtImK
2Gg3dlz0RD6Ax5AoD7zaZKBuORphIjRitU09zXPm2nhvjv3+oPVD1kOdh2ipYVIFr61bxtOD/UCT
Eza1/a757sj7B1QMpFhmbXwbiVCzHxD2eAazmzFJkMDV4AXRhWJhPHMua6LbdmLP3hfl5sAcI7ro
e0vD8l6mZum0BRj8cCZfe4oDJ2vv/f9DNcDOFnOpt5I+fOj7rT6QC+x804JCFy44UjpvVLTDabej
EqX1JVKPmS35rKCQ1mFrBWe9c/UvlbzSQ13Q2np5Bg+71s92IXp1FcCWG1MxD/UKriwKklXP0LfT
/W4547HcSv7xA6cjqQu8bg7DQV7LmYwHOxvtlQqA9f4+OlAD8P7iI4ZujJm2sMCv/hl+XFf3Y3f1
X439ETCjwdjtNdx9b0td/0D6Tak6WZsvf9Jb6XqYZwYk1aEejVA/C7ozz/iZBAZlJxbyEXm253Iq
WbzoyPSmTrx9mx/8vs4uvavHcDGEE4lLA41Ohm5//1sg2yNOKKckRJMC9kO+y61Licnz5qitqLiZ
5+pzlyK7erWyLEIcMTdF6eWk/LtCJ8rQNeZiJZ9GIpL9FELC2ICi7OnS1U0QrxuUpbkC3HQ4vQXx
i9B8yAE/S2ZUL/U4tvbiJNdIV6UKrX+4wI3wfDTmu2EJdcM64uY8QHQ0P2wa9fmws9Lw7bB/KsT3
w35dVbOgWdXC/Fhj//6EnH9YzM95ZO7l6RHWzdXOqJPTpTtoA0tt/on1ZCe87S7TJl+dr7ic0Z8S
Y+u43tVPQY7MECJ56jV0hVp266ms/quFqRTtnLOOGcBhW12x2T6O8B+kg3oxj/IseleStXFVHQVk
/P40Sanv1gasXrzwtCDcYNeN1AzMy0pbZMtcRDwmO3mDeJ2hzTEoY2cYF2asBmZKq/CNz53uHKmG
vAenK1ahV9fuCS19MVEsvanMOti7GjCopo5mkSRNA8m/Hl8y2YdTYzZD2GSBNDkOMtqwauKF2H+e
0saJq7Kl20MrcPYDaAA71UXx36oVgNAImCgHeZwpb5BeXQEU6aGUzbouMHXFv0qoPThe2vFPzwnx
w1prexwktgAJWmrw/VoTh2fY3dowXzToQMJFgpRwHpUHt3ytcG8KLRQwkmJbE0wzC2Y7Wg/Hwhpm
jvSaoVRvKri/p07Vh+q4Beu7EEP6+f2xOlsAc7Q4GKi5vC04xrkxwaojxtTo65gfgJDXI0+emVOa
CPAk3fHBN543dDpsv+fkfqjmc4DePUf3YhcrlzpJw9vu18yZPTC3NFj+eqZ1tVs7mN+/xk1p5OG1
KRZonB2UyB5qBdJOO8DOp/dUL1BWzfbT4PKRDdfHcFZwMY9ZC244nKHitYu8oehe0RMCbRC7Cm4U
x9drsw7x5Ejnu0tmcRKh/VPCfl0m+Z8sNUwZmrJwjJDfehEPr/pxekLmTUxxdduXpp6m5jF5KxHi
2Ak14oOT/flZqV+U4d/8+hJAhdTDP8OhnzTupRnvIbLDOyoIGzNkfOEwbXQouat4n+JWssmCcV4s
B8U2l9gO0WRQ9NxAHxoQtw/zbaY6YblFvJ/q64UPU1nP8sFCC4n218z11i9xYhbu9C3avlHc6xv3
4ThoF8S3cTvZvFRlsRgG3EcP8Y4UHrCeNtdPcDdFEVXHWVp9lYizhRgEZ9HburzidZCkJPBzSYth
oj6dC/T0teUFSKWk9SyfnyeF0ooG/UFuXYvvN3OspKLSiKzWSYuxE83taL9Zr9deZE3/qBZNmd26
Mp97i2ztXD+s2m/Ddi5w8k7IJHQ3Ze6NnJHN6ywxYSa51FgpstKIMFbps26+AYDw7b4N2m7A38bu
BIpMyYIjavq3fMB1T1zNvfX672lCr3P+NOY6Pql55d+36QPODZ9vLhpthw/4O1GzM8/JsSkjoSQ6
Jc/HoXmel0vRzmfafN9YwRKKS0JRr3o59lSZbsXKu3dthwVCgqCqRE1LHd5/XhVvD63WGnmrUTGc
xfPD2/WfMctHidseIKuhm/SM+Fg6BLCKxx4FBkAmDNxZ7Sz0Q0SPqb2aq39rehEoCFqLxgR3NBmt
/05NZHivJrz/MRZ7X6Dcemb6cUXfP4DWKX4EYVSA8Q3kbT6mOvCRW6OjtR5uhZE35fpijW3/a8JJ
3wcafYCFS1RqJQ5FKgOkYdSg7qe6SksjHsp84XYxv2tuPDFHkeVZzvktNClJ/L6gfnpN/BohK6Gs
z+3hJkb8LePDO7gMB2R9XBAnDKiP3z+26WK7Hlj0tiR3rj5x2Nh9oz5UlnhJWjFtTbrF7cmd9SRk
dQKvhlFlEyEiPESd2aJcjhajtckEO1P8Uh28Oa2L1cx4676GwGOeS2oN0IUdRLoLfqlTRdwfE+WS
oHy7fZ68q68Gr52bi/P7IjAvH+0VdTkFNpqY8zHlchoSiFFMsY9qfdi4sPqpbc92q5ntW+cFX8Sf
9K29h9RIbmXbuca1DwlqurMG6nN5jQ51+3ivmqmM26CGH5y1HXkKX6WY0jwC0tW35R6use2oFDQF
LpLQ17odi/Igh3IunmW6R7a9cLmtH62Rt/Re5pb19TV57qsRPACvWOoo8EKhAngFcrO71CVhX1E6
vaValSNSITDcYLXbRAiOTsKeq+ND27gdDHM9bjZK6xfa7UXUunxRxF1FQHHfUWWwtrXJEUH3YexT
gukDyP0QMbmg0pFHvV7XwOZ1wkdRRwHkv91lga5zJc8GyRkjIRQTAh3Fky+E5XFIwKJoDIc7RLLh
wL//fWc/Fo5pO35/gs5RIebx8XqNrzLNF4ASsHzeF9c5K5yu9egfLDpv+ia41p8T8HfLh+DTt8fb
RXp/ZnCTxLCDn28brbuId0M9GapMuG0TyK7OYhYxtuv9U2wQQBbSI6YPlOuzZxm3oeNh2CE5LCWv
lvjaOZavSV4bgyMVSMWTbW1dTPdPv0/sY2beBue2o6dT7VOpRNxHaCHjdiVnvJhsvv4n23HbJjmY
p/meCP3ZM5G3ekr3jTgM8OvjL+JVJ1jh4azusz3RYCJQkJ687kOcZwULdx7Z5YBYfKSbrf62Tkqn
xK+HAPr3mJgvCDrML4nz1DjjceyOafLOmXPf8r/s1XPusJtBY018OsWvpT15BbzXHi89U9We0r89
emeqzoN9QTWHkAIVXjSR2pom5mLkjszp6YvcMD+5S+flbWcSzlbUP9XI7kPq/pRIkDZDXaQ4RpDp
rgfE5OJMEtrZq6GcmNEcxun13ZUnI6o3U7rOoFWUwpqTOo0d32av/D4HtxJrdw6QBEHekQKhwaFz
v1yk08U4BHUbeCgsmDPNfK+nC9kGfADl1Z29XmwOoHfFEcEXrs0Wa3G16cgDM3Te3pwxiNjUu5oA
ZKEUpH14j5+nZwhaAAB924DpPF25U2BNNCVRYmX4z68NuDEX1ojrjpb5W2mBd6ytt+nYoXr62Udh
fQRmsJNuVCna1NS4bj30b8nH6SwdmgOaPaBrKufdxczO3KKpR8E89c0ppbx5O+7X4I1T1x46v3+Y
B8weJ0KrQ04vkbo4eW3nhn3QDrWMXLI0wcyTShuCN9pTzaU220lWeOAyKolWoQNB36HefJ1pmATC
rT0Ffby7x1p550E6kfICYiECC6zcoHSvV2v2foY7AOA0ML2/ztQBX0TFDzBdT6h8rHXcD9xlMkfi
PjMkie3ZLMhxJWcxHM/cFjY44hP8A7Wpri6OM7VAkoXOFTjnqie2/bgCFJAqeIK0aaDWSQT3p4ji
XptzTCCSvF8i8o41GzN3YRIs5ufRn3npWfCnVwdr9dwXG24cme7WBO1MnUUDYazonbMiA+onXS9M
vEEclLhClvaisVNWoWteKPWMXJJS9+WFPZmtx9zrb9gYkFCfiECzmdm6kwkJ4JM1f5lKi+nQxD13
05dLPLYp289E/w5X95aB3QWX7oGbhtKZCPL82pakZjyft/4bWTv35cDZ7Wujg2X33a1/SpiwaSFm
koGyTbqbMwsodR5yAmdslq4KxQeA5wJd7wZYgfMkcFj0LMcf3xMmEzdb4PjEy84+KMSdqhVXYpFN
xft9AZo0tmigONzx/g+ozh/PcWZUQT0JRBJquveB2Sh2l+BctcO9vs5mC7cNyPzgOBpvNn0ovodK
BQV8zLRFeHDQJtRbtvYt1B2NS6AW6TlfFHWOkewKgLBsDL0YqQdSwEOf5OJPnRLQ/PSEyE9UPmAn
+6uHuZAiBXdZcGOX6sU59oXiQ47+nAwEbRGfvo51wQ0bv8KEuRlBA9WD9fXvQEU91BTDkSGOoN1K
fh4iOQSTpqysqm/vt/Pb2X08IvkMmGl+dGUYaySzdGWvtNHfdQ+AhxOLfoo5v1j0yk5Wb0Plh2SE
jiCpoY4JEfYHnWKRBkqpiPdkhhKcEiTfzKEte4kdub+fK7cmVPe9qNOQ+8IAhlTROVIDuVGiwUFW
2Divr/G8cRd0qYrnbCrai0WC5RiR5QIfc3qdznVzGpM4JqN5iix7mwYFFwixfUnIT1uLQgonLIsK
NGm3HVsbYnENL20yDmK6vU+eTXdUmmStwLSR0Ki4ZP8+DQ8ERY5XMIg0JEHrAP+6IU2/rfjzTsgv
l4TQroL0I7hzvrgjOIpu0yY6Hrs6qswNdZTfx/2htKDL1LA51IHCA8a/39XB4ZAds4CvjN0KCjQB
lysNJ7LT2dql3u9D/XR+4gPZ1hFaWBl1qvuxLlJyjVFmJjBXqvk8yTEP9dHb5RixZ7xjaSaA3Kxq
+TeK+N61Q7nKWq1WfefYj1NN/YYYBoGFO3XnFI2gNRlq3J6ir69k8++3AujtAH+jjMIN1+/Dfz9i
S/i6CiAs2pJUfYe3u/23rxsYWk7lqBImWAnFSEciHjocB5JdI18vzo7VUurTjfspV7gbsrN/I21w
NapzoZAraOZlapiB7xok8jRlDGu5fDvMHefkFMtNu5onfZP8U/T4/sKdXCHaN0nVKJkAFWkMFWlY
e6roAXQf2JVf9aG+firLoRdCRgKQt2WvdEarskYUT1HFu85m0dxVrMXeXoMgYb8GS/JBciJz9dlX
fOwdtpMSX7NBeZbUSpr8r8ACaqFHxTKOpXUK8Oqmw5iid4mOkV/E1eKCIHYwRHQmKibtr2UkgsqZ
vg31vyHFI22BgHYcSOYxK3tyd+WHW/7N2KvttrTMm87ZnQ9Oh5Mh4cRAMuFrYB4uRe0rqD8pYmCf
kJkUmgH2B69KgvMLduDDg+HF1d/9idgnjBO0I7CMnmP65ATROD2i+AeDzXCP6sANdwc7UXK3CYHz
iZJ5Pul+cRFNHbfzOt2UpozRIIrpSX0ZnUNHuoh/9rGtcM5q0iymbpgOrVr8rJrKl46j3yPOj3uA
2MbeoyoIJaWz0+MiRUZMTZDcSy4jlSbQoNTsQSBy7c//ZsLBaSKEbQRwXNfSu6RXp2Yf1uVxYhjN
TGrfpsF3vvWtJnjPgNqflWqk6k5r4J1HH+rFDWK32OVYa45PmO78/vg/VcX4bP99/E49IBIO16iJ
cmFWWY0dgEhWgAFL1LevLUl/h1hTz4Dtgu2exd8GNDrr5FIcjV2jY2lVORe7tndwqouZYiL7M5ct
Os52L5v0x5UJNAWMMZVlfGLvz4TzLgiyTBhIEylU/GH10cSlGeuStUvm0l510GqvY1Bp+VNBkVuP
Tn9yZWBVuyfcNc1S6pvxn6KWCv6ang3HAobe90+j7+JLc0pLYXLW5+JpldbPouCos3wwEwMudXHP
ifjIQOBY+D5eJ4DsB5VQFaeLNKmEhO6wbioSlsUgB6vAUY16o5z+asXRbSfjrFnnfcaXP9DN5dd9
jYwTaqWtruwhtQ3lYOeyaIUDFWn5gakTfALxOQ6MWWOAY7vQgc/GpwDP2NMM9VknR2tRVLF0xwUB
wZe4OiG5OrAUBDFSUXapxy6PwlIoX1L9au81wEqQtauzZOLggtotstGJ8reKCB2SU8S4XKk9QevH
bwF1iZ4OcF4y3/tvEWqVph0aWZjgsgh+uNyHth5QExLH16FnlNf/4ey7dhtXomy/iABzeGWmREqW
ZMnhhbDdNnPO/Pq7Sncwx6IEExjgRLhhpqpdO6xgCGAW/b3+77wkSRImSjQNZjPSIdA3b68p56HP
8C3OEdB5TK9Sn4/Jt6w/e+Zle4CtkHqpbMzWTAeuHRQOF3TDXmY0hncGxj4T+rMMpabAWK41aR8l
aSL0yyQU33gfy1fRjP44hzHT7svGINIowwHud5DM+z/Y3F3fwH+XWs7xhIQXA6nu2a0PQIsA6a3+
vWF3Po40YfqEMGHvXwSpWkt+yb5axh3A0wnyFrH6zqyhz4ErHzt0Fi6AqNEfGDY4FvRmQMXcjRby
7Z+1Tsqjch2DBkCnaZTOEKcjq+9XQia1dC0EZUhvu+KLCj4yVfKdyEhLW+BnrZ0yHS1mdeadfv4M
y9PA/cCWUE1hDTHHPmyXCzNqhrXoS2Ld3VsAgpwhSGcU2WQZ/LonlhnhYUkJE1nxJW/keOl0uSPy
yHUOc8ydD6e+2pxHYGYLD4bafy/+x68EZQ/xXyACn4vDMqBHyD1TzLSdOVh0bKC5yY0/dJ6dapSz
fdEaU72fBFGF4j/N2/DqmzbQruXAk+EKc6AimHutiUTesyWwIVGW/O89LT7TkNTAkXY17XF7ad8Z
yJa13IY2a+YE6PSuYcAfdR3Af8YeI1pUNL04jHIlbaMsgUFyV2ylL1i4tLxFwaQjgDXy2tt+tKfx
raELQXIT0AVuP7ZMVVMu5gkNTxRKbahea5IX0K6pbgOXoKz3WhkOgL2vRrUA3XUE+2IHXe9y9rEC
Id4xzCvh9tGzo0Ah0jy4GZlfdJNKfi6aqsLigwE3W2mkqwvKRsh683gIuZe/19raxRZLjYl5Iejk
ikahy2uB0aqNO0DH4u+LXIuq5X5CtgsDTfI972AYMRPTTAln9a0gW/CZLJ8C+Hi1lNbSGiwFy+49
gs57Sb/+fdmHVQEaJhCRJddFV+n2y9Y02ypxQRplprd34EJ7KBDPUHY9oYj3SbvM3vLH2FrrWjzM
JmRMECFvhSYkIy2WL5NREU8NELjOMLuZxlLPRdi38S4g+OoAj9ouO7EdtumUqzSCCIpQLpZhYowz
5VNqYOwGMaqGO5BchJZKraNhwV5fAkFWKcjyw4ZEjGEzp2isAOJuxujAXajz4MPzZlKbApI3+XvS
UPrsG6nYqVUkq2JKvXR9dUpgSymWP6wSawUGAu3I6hlXGjUE5zgh0BIOImcUAxfANwFOGoEEASD5
sPJZHvXPfr+dRa6VJXw0yD2q7SRF6aWOOnvhUBTYPgDvjR74qvw6ue0Rft566UVfvZWsnHIPghmE
5aABAyQHsEjAJN0ujCDv2p6FGJQXPsGHMLfbHzQPvdYLQPtX9LWG4YOew+3lFuuQ9fO+Bihoduls
K9Fuw5/iWvUbqCFCpBCKQI7Srj3h/TsGZxgJLUbpgERA32zxhJFftb3MzOQIwZ9C8PqQiw+h2k4A
SFJ7Oj8M/do86D6Q3lxzWdt2dFIrNZBYhHaFcgFS7CgzuxpecCuYiMcXwowD2xr8dnm5gLKap3oZ
iteh/4F+NFyyh44Q2VblMa5p5m3gwiMh0VOAISNK1IvX2NNywNPon2x7kdJ89r2Ez3RW6n6ROXSa
uf08bkbpG3BxJMPIAeHJIgzuLOZ6jOyQFYwgPYs8AP7gViihvn5WPFzJgIdcMV9AiSwT0iHl8lgI
UhSmOJJhzquXdm/MpDUa6OPbysYlJ8/d2wD2CN06jLzQjb1dVFJS9Ok0hLSXXNoC9lwa/EKj4whS
qvgMOWjN14kiUvQUbsNd+SPvGS21WdwIvfs/1MfIDniAGEBcARltSYqlklmc+g71YcvXBunz0E1k
CgXg57XW5ccs/mzCZDuBa0UIHRWYj2h4ZeIa1/LRNoOyP/RoMfm5F9igesxG8oa+ntVldIR9epag
D85+pekGlgwKQqwwrDk3P+hGKETyCE1FtMZBUSaH+q/0VPQbLppa4brRsP5B21WJ5hNUINT0c0DL
pyy1qgZ/DUnLONh9tDLwum8V4PqgdCJBxmODxXt7fRoUg6AXynEL+QNi/1eKGwq1cqasnBQP+tTQ
7iEzLhAsSWNisdHDpp0kxE0emMJ9t9tHarKZMVz2ISOhaAFwsi9g/QO7MqnhIdpfO5rqanPxPkUi
yHIkEGjPk6HP4m0jQPgjk+WZ20mgKpcqHHinAC0yt20/x8la2WPkkRZ7DFdDiwzzNlQ2y8yXjaVk
mJJYwBDGw3Dv04SJLOCFrfrklqpGq1puDeqgdqsIXfLR7i8MkjlR5yaqz7cfleqorpHpKXVjEW40
/6CJqaWh8o5AnjNGxbdYUe1POKM+i1eW0/VX310agAbw7oBnwNu+vTSRqAlDNHC9GnCK0WXcVocc
pi7GWrfpjN4dDAWm5PFb+kTxRvkcbIcPGIlBtoVpDX9Tv43O6PburPecLn9MnDl56V58VrQIg+0R
439W7wpQPYtChX1XgYwj1Gb8RRoxKODUArCND+pAQw3daY+9Rem8rwW69AT+hqyhKyPvOa1/pyHF
aTcG41Bu9pnQauyNb7VH/QugwzCEaun5a2kzOV3+ei+LJhjFQzdsnjIBTRAMek3zG4Ovb8vdAZYO
QNXfC+9RUEFu/t9HWHz/1qd4pRWxzNN/NAwzFFOY3CK28Iq6DmQaHW5FPQPukNbHKwXPg5kvvjnx
IADOiIdLyiJdpiOkygqdCs+EG0drAOKL2me2eUambqUqwSYol412AmB15ZkfhO+bCy+eeSig0uOX
bAwYPm3F4KgraKur8KkB5OnvS10PpOW3hOgiER0kIGlpUdVlyRxXldSlHijBgCvDNdJDzTMHdqfo
OVzgWi2r1OwQ7aYjpKlyFSj5JNMV+LqB+0m/yp2nCJ7AGFAkHNUB9qTn8C38J3yF/6qz4BWK0+Lk
LdTQZhMNPqQdXPh+AlpnvoNIF0ND7GGtoo6DVsKLZVbrc/aZsTaYK2g47v9+VEZ6tG7RtEVBzaNl
fifx2op+iske1+2ZE7XtfmpFbTYQS+cYlYLQb3aRWgv+mnWrJ58i5JZeBD2DYbXG7iDRb9Q6ewg7
jT6CTcUDfgfpIj1q1CDSukzHiEP2eEu00ueEMuhUB5WT1poUQt8GC8YTWqaR2hcqYwJlWPYQQlen
H4jgCebsMggDIJLp6JRmGxhm28T2ddTczg1ng8e9hQhxdiubvZ1uSwOcGAkMHmQWHMahFjQfB9W3
pffAlU+N2ZkYjUrnSqfeIUwKH5RX9ITgOcN53DvVmrAhP4MDNx+RmIrPwxOzgzfctGcs8VTW8A1U
2VNEqdXr9K9VXZHR0RRW8QtFCLCB8Bdr7JNv5pPOtnr7yevjcYTQNeVWoZq/R6fAFANVGTTqzaZB
iM48GC2/QVdUofVOAvJb0eEWIpv5d/WSdvoP88RAHPUfJikqAyci8QkSbzkccVTU+cNBAIbo7+//
oPoFWvHX51/sqqlh+jYIpNgL3WEj7P1D/sy41UbYlqfoAPPQudj4Haou32XfWnHTnIfRkV66d/j0
VBtu28Gtbddv5L2/zzJtcCegQw3/NbUrM9+w2/IsM0a0Tze9l25YGEZSR85BOA72E2N07Q68S2VF
8fLaKFhuXtCTiXcDohT4pbcHVFjLQlJESeIGs5KpcH3XepHeZjNtMglr02FT6hNsD7o8eE+j51Ho
7S4Ugcv7AgpPwjCxm546s5egttq5IvXFxlaNuX4So/9Rt4dkFHUa6ss4p8p5F5M/H4LmWMAjhFUc
Jp3gBFXAMYt/Gljo7OIIjiGYKwnHKUfDauK0lG4MDhs7x0mt9JnWSXCHHhDIAm7SaXEOtFqJrLlo
Q4hx5laWgPjFw0PM4spAb33aCKgYk47Z4UKYNwW5HoWN/veieJREQcoITWWA9VG2Ld7gXDUihUw8
cQeWTKGLEWLyyrbKzkL2GUerWvaPAvuvyy0tAdhJGDsYPtHbmOJUsflkR/h9hgYSczLvRWYeIWeu
2pVW4uN18t9TLukZA+M3cgPzhW0QhU9VlxiT/1KHRz/HZpfoXPOD8NAx7Lme8m3hNzu/Zg4QY04k
WoWOiOeH2esQpnZbHObCE3wYpo9aV0hGZHAt5ebzse4+fNYt0Afl+xMtJ1qbGezEbXKqMPoIWhj+
Zwo5HSELYMgVGdQQmEKbGEoeqgPzVMLHmtVzXwZEVA1a2Q7nUu+Z96TInS7+COA8lANWCa0MJHqH
FLzmAjbLMcJOXz1JAkwei5UU50rAuttZwH+w0MLG7lqaLrUZJEM5KLhu4yjDqPGHbz4ZbgcsnRHS
Zu97YmWGw2TUHBKs6oCWOB2z4Ac2WlJ+9/0rH6bbDINRGA4xU6/nUqYqo+/EdP+shOLnlImXQkne
Zd9OJCfPX7j0Io7olTEI6wlMymHZi7xXZZrGaNNIy4GEKVsgJNltPTZ2UjhKPasJ+yWlkxnVuca2
I8bohcpmZgvbWHxSWoLV4FEpt6sKOg9mYIijv97NImXAPD5kMoYdt0ofGknDmQOGkaOQWCmGh2lF
28WYvcstLD6jljEoyms4/1+XdLDZaw+jcE5FiLP4+lwLL/0Mb2woAYvTa4gBtgjToVwyyv5rYhhE
CKdDvkdknvmE2XV5bAQd0v4Cfr6xrGFKYmTVBtY2eqe0GhiZUwijz9qEhoUupPRuEEZVEpMzhfkk
07Qu3/37O3g8aqBhFExANDw69ahRbuOv0EM0vgkH1pu0zhh1DF41ygNfVFtLue8rTlAvFLC7IEZH
VNDkRYsjnoM+4pIJ8y88/OYVSvG0hiIsMZzRLrTvp9ImFCvaBMQb0onaVf51LRW/4mJvNgW5CVAI
IbGM3qQkL+ohCuNwWhpLMOqBJ/VMKLB46FubgPjuUQMf/z/+TX2DOAdMeQzbzrVB/bddeen3cEAi
aSQqeBuYPkM+dLH85kZmG6XBqyiMVwxhZ+e5PEGWRMUosNA1w8KNxGBEfLmaNjlA8w72D4T3VlL0
+9pgcReLAUUojGyYCSMPnt/l1UMqt2fQAYjNcXv8+gIYj9F2p1O8iUyoIK6tOlJ3LL4Den9XYhlE
pLAubpedNMxtnkjNvCVTIQXquJTaMZGRizP85xSTjQ49J+waGoOwfty00WSkc2gykWAzEb3JqqPM
tGbWKjb0bbc1F3kTZGebqdFoSPz4hYzp3WHiYkzu5n3BAv9Tyqo86oT+LKahxsNid6SNOSx3XY22
NG2wCbsRhNooutgJ+UFD84d08fm5245VC5dpWKJNPMhagTr5sRF14FEn8NuEE84ISykl2CvZTyGD
K7/jZfi2N/sCsM0ACUJE/cwijkSugXGuoEfKRRI8QFLVin2ZFBjSzrlBE5dp6BtVBbpqrMVGsjVQ
jAst13NNl2YIJYSipUwqiK0pfwUmRBdm5lwqcAauoEaWRF8ograDn9qSFL/wMEcUo+nJp8HRn0No
wIWR0UmcN9XKhoOnYAowBZ0B50qDBt5kKyfP44WFUAKQ53WzLz4uz8zUxLYtZN/gt5WW7w0qEXEz
FJERBkeh3dTRpPdDqLV1Z6UirCBGUeWQJ/XcB5PZUcVpDQ5ReYCqdWywbKGPzayJuaTnKaBbXKJW
4yVdw4/dIybJdvh114vc2o9KyaeVnn9GUTKBwk+4rxA91z4RIByojlloU73mqjHCLWUlr7+yCpbb
gSOwbBIRMKhfhKU6LKtoTDJg1yx607tIMgMF8BdvzrSRAtoP1pc9IGeyHkOgw412cmqkoV6zaunA
DVSF2i5DffjzHhNTMVWpPV+b+KG8yf/xud4FmuxklJl44QuvR70qbWok/Ea8o0svcSTog6ACAA6s
08pJg/86yrbsBGMYmdULvT9iloLkuIE01KRCdg2/d9rGjcpdeJwUjR3SRjurTKLDinM4tWbLqjRr
+eduW0B6nNbhtig3WrcSQu61d/C5IKUJ2p2Mf9+p/rHNxAxQtubRYNDxpTwzM5wQchhEvLVUP6Ak
Bf+/tbbGndEc5I3A3AR4AGRYMEevoui/+sOJEk48VQE8A18FDHZf4ZW2F7apXnnhKTxBiOcLEnxw
OBmtMwBDP4idqbaGlLlH/F1vAgAWIEGJ18LizE7pocxTvwIjNpl2FaoTJvzI2HeRMpTyLasgjd+/
yMoBumeiAtknUeOmRm25VG3oRk+AKBIpFPohiiEshhlud0QOompjQ8yqSyfWWlAMyAnRc+9X0vh7
btntrS+TgAi+UvzcE9A5CBZ7wd1DK162zPdP1QTPjdm8wYVE383eZt2P6K5Our30UsiIT2aWLsSM
3UJwvWmPKdCrdXFg5xk1pBfFOw7IMAUeY/mb0Lh+LxBF9hZLXh5Elc6diFpZwfdYFHJDGCISOUWk
eNcV/mst+QEbBbUIIGK3aXUo7OiURmm0J0EKldeBxtOaJzKoDXR+1SroHjawuPYi2IUwPy1p6EZs
AbsjMAiBP1NFoaMnEw8faMvjqD2wMJnvemXldLjXq7heGq06MFAAIViikqISGPE5yGb4oNgTsmse
k9PQKeWNPysGR71G8RkUYaOIjg31luXqJNZYnKn5dwryOH4AQfA/t3FNjH+9/Shmm7QQAB2/vEIV
+R1yvCYA1UBkYRiwY/WdbJ/stZTrQeJHHhjyBtApAzj/OhT9ddGETfIi4DmgF2qV4w2xegrDc9K6
eQ87Aq0KNhH7WjZ6kW45uFYC4djpcvXU8ZsOyk+pXfiGIHkho7WoNFJT9s/N+FQz9oxVA5qOEunD
v6z25E4T+lqLdzK1ibfcRQ7LlZ4rczen4gGogDsyklfMNGh6ccT3PTPMBT+xXvw07XpoNpNRJaX1
Gqpqt3MqszklgBj8/c0eXxWtXkRhjKbBXbnNGrtW7lkhnVnE+y2jM25pwljVKHftcbOKR7xyPW/P
ZDwicOSEdQYywxJv3wJnws3CSG/D6rVuI4tOWh2kVX2mRqMA3tuvEFV7oddZKtZGDj6CgKnWOWvP
YFN5/OgFFOZpLEGCQO1LjtWhbp7jGeOXHD3XIdSzIdfm4cLFJxg6JvT0mnaxKoNZKrCFk/aQSAIU
cuUNkje0fChIIEL3APRKaKgsEo2+CTqmjBgswHTDN+cMiWAcnEtsfQ6anUON2TMHfbeksODDqCFb
/vv6D85PYpAEfAigf1eO1+0XhK6IKCqC6LuhG+yEwECrHqSNYxJh+zW7xIZK8UZBx/GQHPBWZQ4m
DuHPvOkNGE1lnAuFSJvdVrPboFLcBvs1jZl7qRWsa5YhOs1gahGXmdv7U9C8UpIITZOgePIlCLqx
iV3l2XaAHzspLYq6VPsZM7NKfkO5jrS2SaFKkjNaNjMmahmB3dVyuBKsHoRr3BZoyUAHQB4F6NHb
25pSGBJlfUB7rd7rvEYbkG1/dZH+aWuAMvKb7hbIf1daMiC7hA0k+NiPW7aJgAE9N0UDl2xtLCxh
ioGpwVhv1anvSjW7u+j1lYMjx4JzcPt4OUaUgQ8tbg+mt7rgVOq/i9erR2R1giMa777G6LV5ujD6
v3fkmOCdRmrpZgaGjnqzyc3GRnoD6XBuG5q9ug8M9LDUWMdA0prtSv/G3AJAf2rHPjHqW6YRL1sR
SLWPl0lFnXsyoDVmnn7Obzm0Il08IOxpXhjALfA3BFELvcXflU2EUb9aMATWaLWPYinksbDgrk+/
RElKfqT4CUXNyANGPbFhgMWu1Bf3E0iyrJEoA7fEAwi8TFvlZsiVTI45L800jGvwoDKwa1Ahlc3U
9rfNfnhZI0fd8wtxTQHYQAiOoNkD2aLbjxpVVcxMeRx4ssdgUlHgmBC2iSfslAIec/U28GYr3uW7
fENva17NC014W1OpuldauN4E0EUsSAgEfX17E5IfNhQt91Cs21D7audf8n28z08KdBz9TfoUHUvU
PbuiNaNtsUElvec+0aUVMS8k4IDkLB0pr3OAz7ZlW7SHvWz6W+4DAdzHhMcZcoz7MDfZoCOY66NV
nzGqRqDYrWEX7nNXvEvERTwE0v27DRJPTSVGFI0blC0wGKN8xFhzR7A3tfyUzce/o/TDcAOisIS1
gmUJFuztW+v8POYzSRqvMggtfNmAk4cDmYjzKFAuvHJmQW4Eml3jlMvfl35Q23AMrDEINAwyQMpy
pcZKFrNMAlzKBVKuILlF8Id1VHizAqVBVHOh/nBSdJjXrGTjD/JBcmEObxd7kSCWb585iXiaknv0
5ELYY+z3z89H0NpJR44oPkGUeE1b6dEnvfJuIYvLg7G26AHiCMop7BBQP4pvkLQYDslCYpTZFm5m
TP7192t9FGJ+X4z8/FfemSa5QFcMQN9ysYPTL9gOCOi8dPj7Ko8/HqgsJLtFn3dZYmVTVlBzineo
66VD5KIMqKFtHYfSjpkH5QpJg5uHiv0e6WQspm6rtUD36PiCaATMP4HQZKGRe/ugVERlY9pl9Bbz
bcWHGPG863Aqw4qxx8iZ+DBGrIfuIs/tKObQRB9dRRtkVhNimQMxhah4XGUdPGgtcUAq/3dXi7UF
qNcgM9kgPL8i7/cIHdfLdWAwqN03BDC1l7f55007a7Do/Pf3F3m0yH5fePHdo7xIRzZDi7CGWyDn
fxCq2XSM8kaHzvoqpvNeXwrRFouZyDvxMPdYKoZOnJjPMrwnnnUAfmar0iQwDT8hHBeasi4cIWSj
bejPk/yZvJ5io7Z+FAdjntJY28x3nvaYeYHbwBOPEUwcUC3cLoM6p2M/FuBFOZulo+w7pA6NRu2o
XQK0wXzAeoxsdsNrnTVvg/f2JbJ4sLJHI7Z5m6VV5QlgHMoZzyFc6Coz0Vc+yz22FIYzNJJMuEkg
viLI3t5fxFRimFb1hAGAfBDsDkOIyMIMezecMEpdqbgfVTIoO2kivI7cEdSP26sN0VR3HVOznrQn
VLZNdYE5bwW6JaMKQLbGe18fElPeg5/BoYDzFXXE4Ou5eh2PAI0DGZfoIRABFCDcw4FxmjXS/JX3
v8j/cINEKR0VFxoii9chx4M4JzkAUmULpdAMyJKa1hilU8HPIUN5H0aiAafBCgs3uuuAw2FgutGJ
o8GhM85jNFkFayXuowMBNwW9BozWgRaUFjelUFI8CAhnHrvJn4LtdAaREIQlCLkXVqa1MMUN3PgH
hjnfPmADxuRQMCU98Wsc9wdtIg6FKJGpwpwEC3qR+2dFN1MDgapdXt+hlu88BdCoU0/a6V+nrmGp
7seBWJhobyJbhFY+/muxcSBtMKZNC9hW6FQ7WZcMzhLVc2o0a/BeknjdfXJY4hBXHFT010Ls14mU
EMFYtCXZa9ILkWy93ZbbepfoClbZ30HwQceJPNR/11q8QSqPMI1jsLzqgtGl9DBHodEKudEL50ou
zGnAUOHi59WWoYHESzsAQZV+0Cn5Z+VGyJJZPjSBugNWDq2Ru7ebDY1AD3EZu9z40kwHrNt6PhbT
K9FJaDuDFY2pOQQNNKYml+lpDc6j6sotPGgAQG0GHXOgQSGjtdSFkKNAkOOAw3vHtDexBwRpguas
nkS71NbSbxJYls/7+2KLPFLsQDajuiLDcFwDoFTqdnO5E7uVpvI1Wt5dhhw9cFvAKHFZPrJD1Odx
JbCemOGhIElE5MJSlX1tfwonMtcqm4ebBN8Q7rMEc4hz/TaeClJWZXmPTTKaCbo9vlnpsBmAafWa
HtmDbAZBERJYcMXABZdTUrGGxC6IgWST9Do2iZnbI7yw1kbzj/J9HgkbQrACgVGIvt4+UCBEHF3g
icDB7/fNAfoZhrDx1d4CJm4FwnjPHOOJACTBAUDkHSOMRVjNA6HPipaPn6Md4N4VdDePdaIlZ/85
fcEBZCZO1FmCJn2coErkjcDXAZChph743pCg/3s3XJ2SFisH6BhS4sDKk6Qttw8+5YkwzVhUGIG/
esXR86AwtIXrGlxXFPv19f29ACoeKYJ6TDSuURH3HdNUVGhusYft+/OemH1KxpcrWC6vfivaqPoD
ZuiYqsDNdiDTQgCKIT3CN+pBK0y800l3ja8+g6ne5gQKxT9Bv2y9uYADoX2q4BnhGzhF1h7zfhsi
H0PTGaZNqHGkxTYcMddmkqojIPAeeVCIQcNoCKBj/f02H52YQPAh8cMME0acy/Qfms1+Ish57OIw
V5uqU0u2tgjIbgQidttL33JxpNnTiHeU1qc6ZaA6AVNlhMG+3krFrhF/lLIywAT/FzadQTGSWU9r
cLl7aT0Evd93uciGAOqppZIPhWcgLxoI+EcbItPtPAFtQYoTOO85ufVzWJva3afipG2N/IaQq7DX
FkFDbhiuhLdH5PLA48rUEU21tj/K1cYXNyKdrnzyB90XXA5evOh6kOb18iBPY0UMZkqO3GwCp7Hj
rDzMnZjxHRZd6TA0DV+adRw4cQYTBXpT0dBvAUC76iMr9GN9JliHCBjcXEZd6oOU26wEggd5DblD
dGZQGvEEKHC796pIgQNFXmMO1AEhjLvJpNQJUJ3l2wkEOihtqy3gAA0aKj4rWkVyAWKjFiRjlhWb
IyCpUbiE6ISwZbGykh/AhDCJpwEpv4pgYiJ/e299lHdc7nejy0cOZlUqDV0On7PKcMfzKgshKeCu
KZUeDiK0ciOAUUAFrY4U77HVK2Qjw8yJBAMjGSm22sLNpVNWvkbipov3LApTitvy/p6TNUHSStqL
+QPHrzzB/cmBB8Ddk5MDr3fJc495hhpyqab36POLWsHuZeq76TTAy9BnC7KVwcx1FnIbRwFLhq0h
BKqx+5WlaiQ1QEosjpMZwsL+IX6mAcR2W4d5Ts2Q2H7BgEHzL7OqaLQTuTT4c9oHosKgCm/gUOHn
HVqeeJM2ZdGQeVsJS/dZCLFbRT8CNRAwf8tu1pTMkySP5fzMqUC51S50cjf1c/i2/ywOjtroLgqO
XfWUH0sVQ79SW9P5e1DeQLUdiwnSZ4i/iMC3q8kfOkUuh2F0G+DgZyNsn8HNlfyPoTVjRpP4Se9K
sGmMrLXqXR9pUL0Y0kOLpujfb+Ka3C0+E2BvWBcSRhs8PIxvbwSFTjOyLEVk6HTwgTxoiHuzifl7
A3cGsLefcMw1pmu9vVUOpqAQpTjh8CIOWSvL89rdWt4JVMkkIn6LCLA0p5qpOUiFJB/3kDKHYHH8
ljutKcTW+CQoKnsp3vnLNAAYyBx9h+70zEJiYBXfcu/09nyUJDX7ngbEMRVQbn7UmkKjwP0WtFEy
YQzT0oee2bDYpDhwFXOQVQmCFz99oclG+6o48uRWn4WROuGb4tSJjtwi/R72QMIbgy0btWRMR1ZQ
K6M7CCZrhRYfaxGtdjZtj7za2GAhOKwhWgKkWgD8lgyaNlapzQ+WLUiYRPAfdEyWXvbPO8BbQpHC
qmGTU292tJVUlxgmiN0+jDUFmnKBNSkWgGzNbGLFJCW4CX+vl2tjYPGVBDJzQv+e+BUv2WMZvlEZ
Rn1wbjF0qjT5idNzjFUgBaXyuwbzl26HqS9mLz/lhnJI/tuTnsJnc7lQemP7FoZnmmRUFqCyx2Bj
vQ1YVjWagvAoid7hHhVg7AdIlw6ur43+i0abYMdbgNfBAVCxUhs2SCMgah78/bYDfGAnNdYqSCGW
loKJ0N9Pe20K/fW0i23aZ2XqJ8Avu5AfahtQYFQA/vf0d3VG82x4o3C/nJZMJgPd//79DMielAMx
srI1HiTImI2i0IZYFLpX8jIZnyqfxeQ0F6DcRywunqHyZtHOE0ZTGloxJ/1H0g+XtbGfzGLr/3p4
SFOi5w4hB0QpFqzbpTQGBMzkAUGDdWMnOIIUJMuaCNUl2maoDU3b4AiFcOYF2gv/xJB4d2UaGFO4
YcCLET1FghrTNwUSFXuOWKA6bRgCNVarvLXJYewgLoI/4B+76Ish/9P/C9mzXKq8w/lbUCsQBqPY
KqGRUb3zAAIiNYmNmbdqu3J9mCSW9izoLWzs+icZ3C4fraFy7OGf9VZRGheCvXqiuVYtMi8utATC
T9y5KvVkDNQ63CiBzQ8XBr+wPySfvABeuTGPr4xvN4wxrM3aSNpy/yKB4UO/BqaDAskDfzU2RDkv
RVSkuRsr52oADtPI0w0Tbla5feDJrlxq0dfo2DIGQEnEN4sgfFgNKnWBd1b0nW2KwMTy9a34DbIc
SWt2ikZ99m7caRKEGASVs3uwv7bBLrDzz2DDGkVjspOTDmrfqWCHQfLOgYjjqPbiYdwKJrpsAL3K
jvBOv80g3UOq5xsaQZHl4+R+FnUQiyKnDrURv44+yf+gM+QoMM3g7NEWWS2djKnEn0itZA9uKMVv
wthmYi1/waYKYkOABcEGhDzYRbUGhhPwc6sFlbKk547dj280b+WvaBSzHxKnUiN8qjW/25WTBYrb
QOnChflhfANCLhZbWiUUfcBI1yjZEC7TCfiL1IXL2bBJXpRekyirkUxZ1FnpGf/7dwS5juH/+PbL
rRt2OT3WWd+4wYU5DZPWv2bH6UO8cD3UBtU80pOP+Ut8l76mXfbNvyETnz+rd+kFBVH9WeUaRr/0
F0CmH+HH9afDa3eqv+UX/6V6kz+LHKcUBEfqSpU/uQ//df6QX6J8JUlY5uX/Ewn+dwEvISID7BT5
ppDgGs1YMXDD8TfGV6AmC6rP61mhQCLwXImeT51/0ihWGaXSsLw5SBaI74nvjEG99lofx6b/7oj8
/NeWEjpl6Jo6oN2pAC8hKR2/Ks1CaU2xzU8ZLPMiOtelsVbTdrRoZVcIcGRuD4JQ4HszgBj7Rh0B
j0NnpijsCi/BhEeYarjd8tG+9Ct04fh/Pvxn810RQumRBZannR05exf4NyYf7HZO9W5mHB/iTzN0
5YagdbqA2zQ8B2PbAqyi898radliuvsI3O0jU2XSzxXEGVwpAAIu/+EQWVOQVA+iytIwsyWMSXal
IrtWNXfLF+N6EaBaKIwuibRKNuVcJgasy+cAklPjdwTpgTBHTz6eBDX0c7NkR4OX0aatQFiuEkmD
w7BGJeD2hMwM0ZX5VRIDQI9b3Y8nsw+zQyWBwTlYNTtqVAzQWw3faMzWCd/p/3F2XcuNK0n2ixAB
b17hAQJ0EimJLwhJLcF7R+Dr9yQ5s9PNO9Ha2GZQTQMChap0leZknE4nLRXsduxtUR7MRug/J63b
Xtn+tNSKE8/RgZP6jyqNYSdIrDvyqzWyP3mibzHBv932g0Og09R1KJZaDETlVRaQ3yOdrz1vLe1g
8gsLtcXp4ogK095MeukktMt2WVt8XekKiwwwNQKa6T6FTulyPc3REBsKTBP8mVediU3tsYJgHjuz
ua4Ad7yggSFf9FYDEygBOE3DJlbN2/iC4957RdYB+ne9BldgBEjTRepWY27R7jK+qEtkiQAgmhlL
QH56Ks262sVmp6DwWHwqUOs2sbNVRclmLTCO1u1ZWyu8FTK3s5RWHxQjl9wqBWaFIVmoxgXUo9EA
bvNqZLFZIsSDt5GpREaeW6NsyLKB0jbYzXylC5IZDZtScmPZETmrRFZO5zAAFBhsDal/nJckh7V4
YdRgBqyb0I/HVEucBYCG6+gx9Q81o49ZlHfm+I1OHzwH9QzItJ7txKCCUb4okxtXyxE5jjPn1VVk
clOnp6Vbc8ppwPijvDbEpTMzmQPGYmbM10unYIO68LrA+ePqx91BmdG+8TxhatKBcecITUm7s5gH
bO+X6ytXo+dThtaeSdNsShRxSmKjNxlKsyreUNbXdll/EHk3VvsbTT5YEderGKeoWSkC5KZ+QEB5
XGJGTr3dASncTswEVjNKSm5PTq996H88aueqf111aG08gWsRLHaAVnfvnMUG47Oqr34dIMH6dFpQ
yFwYo8sAX6GDUVk4vw6XXg836DdtFQ7qu40KtjYVP/3ki3xwgyFlHt2QkYR0S0GkjrJ/CrZq7rN4
6OU8aLvPdEU5+hZOqCg9csU5757+LkUf8xFwMcqr4oApSdmO4mPaXAIsTSWSpTSQOo+fzbb7ShfJ
gCOSL85CjfZxyxm5AIDOMOsr9oZdbjcroiFVb3Tiq1Ka16WpCd2GZxqbqn+1dD8Xo5NHDArN0fZO
Rfnm4cd2kg++m/uoEcug+jA0I7vpht/UnZhqat/LfRrMMLGm5UUuP67yW4k9Xicc0h67zukHjnq0
WW/z9NsVH7Kk6rgT+l6iuBSPrfQGs5PxhNnNsscfVoT2UL/TNV1JBhY78kOQYgPI4j+Xv2diLeWl
WtgzwC8AlPQplszuQ2T0aDAR6IXfD7jSOmJyG2ayOECkwSEfnwX9DDek8uvvgxEeafG25yHwPLjE
0UZJe2AylIvN1+y68lRQk/raywisCh4tZAMBofFNxkb6oB40RB+a4lBM9oL0bEADWHGYbdd35ZvT
rOuXMHv9sOEWvyxDBlmpsuS0cRC3PpJHBcmIOau5Ok265xGjdv8+/scsghuhUHNW5NYRdJT6IAeT
tEsmSaiEvaRr+ugoLmdm9icAyDdP7Mffr/VYuHG/FhXp4x+HEObDteJZKnoU5QrosaqvqFgssWMH
ymBqd+gIDVSHLDEQMUWxYKYH45vinBhzJFyM5ah5Ddpo2OWH8gPVPiYT3/QAwJJ4Flj2aL71yN7z
LCzXvOcrOPYmk1BsuOdh1xo9sLJ2gK3x5otocLr2QuCLo6k5jb+URrIRN6KL0BZarqOz9ACIzb9P
1T+WBaniAnxs8DQi3xBP4oHf+DfqazUqYUIFfXMGoOC1OKDUG/WEnBRWgGUA9E1+jtcvJv7Jkvnn
fhChNZAx3J3obwUe+/PCCT/PfYmy7x0gy7PSSFsgmurSp/IquMWH+lwtUOdeJgN8w85/SlN4DKtg
MdC3D3IdGcocnPmPxiOEJ4pK0jYLem3bxNTGGiZj1R/l3JJmu4gbrzcrT9MYmxufJk7Rc6PI0G67
sZT8S8TmXakafR0+hDbSk/gbnup8ig2mO6niD97qB8faP0b6IIPEuOlh3hdF0C4WxL9U+9f4wDXv
fyeDR5mK+ZBFoGOiUQ6l3T72Ry3LjC0a1GkFbb3F4rcqEJbCEpg/a7zof7/Uo8KgS8FnRDB6Ii74
2H0ua0QlF6UpD+CMVAYfYLrL3Bh9YlWNk4qn/0PC9oMUpwvCe4w9AnKK6f7+JLSyzvioTvssyKTE
4PqDuJ7YKQQk4XWGI3Y+gcbZ1vn7Tf4XtoImF5BIDPQbDeiED1uiueG0Ls00WA4oQ+ztqDXAXJ2K
fQnCGuYg2wp8CQOAIH6Y3cf0EdALLgzfGAgbyaFIIv7zbmt5FeJFEbMAAHhAmJCATpDpRTFsGGTT
xQcRZa3XkJ2+izGMxm8h3bDLT1bTP4mJhgDoeITykAN027n9JlLUYu2KIs6zYEBpT2qpAEn7Vcfo
Jnz4f0yyDJc8gvOczCr8g5hHcV6O1BWhDEoyjQ1VMfvK10C1yE2V0TYI6ZQSyg6SA3f96dL/1MYQ
XkhxpowHEPIjUVWSkmfTDCrm+YO8nvLmexRCLUOAeDxwrZM0X4NwSmdfHiRdLBoDlN3XhysoXVPg
qq3WH9b9n1yF8WAkqAHiULHy2DUmvS5ZH7cpuEr1lCoUojexhGc07LC9Qurkj7Uxj1kYt6RJguRH
thmPnMDH1mNDJ3NDPqZpwIwOEjXbutDj8qNmN0qLHCV7ldCo4HrOfuoL9d+vi8QPqHWQOoIyf9I3
k2jpwjQQU4N6SpFXJwA5tZonc2lPcnqalnBtrkaX+jOqxf9Obgr/KEgoT5TcpJSPhEqrh0urDCfh
0uX12WSdMyC29thJsQbKmWE4GK+hvZwRw1mNiTf71JgdpL/BO4zMZdPSTtoh0zO93cEyrFByWzmC
E7C2jj6439+qZbo+anCNgH99s/J9iqpcZG8URmC9G9QdegTMX539sGu7le/9bt3e0l5/u50HSdH0
TZeXE1sGSvY+9/B4yCmBihta15ETROa/pXXQM2XZqQpyGHmy5htEAXuxMxgmclIpzK/Sk1CWqHp8
a5jM/vt8PyboEuA6MmNR94UwoEI9aP9c6mUpcjRg7cdTZ8oO+l/sux3Q+l7L985D/8kMMTbN4IAP
xfnrdw0PhJHokinsMiO3B0dAocz8A5MhZ+qBBB6HRCTym2jTWAbKX2CG/TDB5VjMl3Vuw2HltoV4
LFvBWuP+XYLXh51adwJoN9wp7tx9A8vRhCTRew44VUr1mvUZXNHdvmmA1ZQZyIEzRf4ispc6RuBq
bU6Z/IWGigbPA+IeWgNVFEl1qrQDEKKTFc7BtDRX4Jxh5fLr1euNDLgJTAUxAxjjFogRWWxn/PWF
7Y/IuDC0aHobBjiJhNGKe9Zrlzpc5h5NPJAuMUVmK/jteJGj74JjnBku0WVcTDGG91n7vmqRMVwr
VAkKCHws6HHWp43JzICli74hGYxoPoBhwvgaJjzwYga7bhSjm7+RCmaXVR4OdWeyCH+mgy+O2H9G
bt1XZpQ0Noq7AfLVI18hc2pAyKrwH12XJRiz0lQ5v20YWYecRUJFZGscYxTdqyR/8em3ppWmCLzR
KcvsCFerHQZ7MYFrtr24GLkxAsMhiTBSxA0APWH00utkIztXlsfNks/BwEj7aYpWq9NqQ5vOCucz
MrxSiq6hWIZBaqzSoAft89ya/TUzhrbVl+yczSv+Y42oO4xya66cz5UOEmPmzAJAfJKKlc7wcP4X
77LW7pr5G9A7aWWJfIgepc9No3gMqrerd7p9IUIAND+T1BzE2EVNJ3CLeCSJHKII0LFtARdlGwBP
GNgjqN5xmG4rjbI+KjBT8X8FeG4FEBNZFUrs6gpLitZVYdlGVqMmBrs0QP9vjExobVlhLmxxhU/P
qRHNhzn3tU6qUTYD0qtWpXPaPvuMSyDnyTPYf77aSQ1UaBQ6L0LQ8JyhtjB2YdtGsR+L5hQ3jtpf
GKxnsyIyk1qg8qCUsWEB9hibrHvg7zoF26JEBC4cVAQ38yVFCY7AGFnGohpY2LZc7rQJkMqYdtev
stUsiKShnzlcmRyyXEtdZSpfrY7IMjYimd/OMtZeiVGAnC6QQ2VjxVXjJ0OO/Sq3Ahdxdru8QBno
8gT2gGFv5+uhvG6b1dC4qyF1aNs7dTsxCodpdmaNC2oBxVyc0hhJrloMsM5km50BJDcOZitxBt83
Ogp+WurCUtTvfQKkmVi20qE0AUJrc1cULauzPUsnedDX7FeCgtAkP2MTwKvvgDK71rKZSYDrW8N6
2ar5KVVCQDXBWZoZMlBEZj6yEinyc9ijQGivQMFTBz9dc+Km0ib06CVbDk3ObdJqsLjBmMTmuCor
gI6ugPV1cGEtQWxh+Wzar04tHD55RxzPLNvWyNRWH3nNaJAfy7Y+0qqOiYxMeMlpUOIgnOY1fxqA
l9gvtSuIk53yidNoEA0IRwmFLymZh3SPVkh2wqo+KxO4U423bYIoG3yWU4Yo0AijtYqhDsrYbLON
Jnh19oGtrR73VqLWG0EBmSvWXFYmMtvMK+zPgYU2W9LFjmQkB8ixEQNjvrxGRq+kDtrf5JiZhm2D
FR3GMxVIW/WqV0AKHIESOTrI9kRTnGFblIozCrKOqE7VHYlvRZ8rBkusAHjYcJt6yt0UUqHmDOxe
Re6ccpxe4BbyYUHTcs4UyoUMUrmtzLhMjYwR3QIALXI6EH8LKJAbWoClKb3R1n3QwU2LgAHJCAVH
LRPSgrhlCzEpXGs4nNBhJzZqLMRYoW/e8I49pY7rSspBjmt77UDVKjIYY1FXyi1fjNsoieyF+QZX
tykaOc/5rmyrzZgph1w6IoV7jscIbpgJ1cJena8ew+d2x6n7VWvhmw9ngGEWJ7aUXkTxBCNfZ8sO
8N5ZayPW3C7w7omKPQjLe8mOZ/QkGHWmqD7F63ey9G6XfPUq0h9kkTDfexa120jcBsI/+ouYyQjY
+6z3i1iyrlWQTM+LktLGv2bMDEuBxj8veS7aLPehAl86U3hLyBS9ARos0c5avYts/J1Ekjml+ywT
v0qsObsKYQSTomA6BBPlQEknIJ6i89h4yeFqiZYv6uI1JYNTj+KbHF8yBQCfqaX1PCF3s52fLudu
VlO9gNdKLIycMICU8MrNVp+0XoZFldLziKRMtFuy4HCEKQFCP2m4oDqgvH80C43xQK4APAKsCKCE
hCs6+8l6G802JycbuFHZdfKe5uhZ1VAs2foDNEcMlqi6zkumC7ViWrTnLCmw2BFAmPLQqEdnAAWv
w2XkBp/loWIU7dhMAPqZkhPaPaDImjHRTMRMYzg0tMSdR+4Xo7JmtCqmwRfpmYXqljSrnTZaFn9L
zeq3y3RY2NXT2sXtYgBstLw7dmC2GriSE8O8rXNmSKtgzAjzSW8j4FGyHkEt4aR9AbrNQPsZbiZf
OPF/n1+fNDCahHQbtFrTabhamdsIuZhKtTzL1RBqzwoH9GiltCSzblYTGIJfSOB5q5DKSqaznHOm
1kYIIEWGiAQL0U5kzZcVpJAn2TuaCbrrFL9x5OiUErNduD2qNPZyAoQoZJz08JIiXxq4anrdld+8
4Obg3WuRfv1gIpJ36ncbFjsQathF7VBRiQ+Uij/tsboBrvnAd/MJ0EJOto+35VZ1tF1ipyeE7BBz
0CwFoLOM+6F6Favz+9VvrNRD5o5Xer3HbprD8jJ/VF+C9/eR3Ta5DyODjkBTTagpAP48OgCUQi54
mcHI+EN0UQ/tWTDjA+/U1uI2wWB3QeOh4HszvSTm1VBRumlNVu6pVhVi+2rDpHU6q39VDnXQbGsU
z3OI4f5gzqLR5T+nD5tY1AwB0hTgPI8+2WZEzd00tdcTumuVOowAET3HJOSMX9DP/bIgZ6oLFE1n
DcAGcPbrBlbmZEelk69AW9i+yocOpXPnCr1DkFaFnJnEwGelvj4xAfNcGA16nqMNX6q/bmTrV2Rl
xvm1PVPT6Vw/aOYZ5qek91YVSDpgl9Ef/LR4pyfTRMUXUmjhe3LQyd1bdRul9sBAz2z7wr2W6Hpo
C+YHFWraH6uZbtCelvls9R0bfshcmCKHYt9ud9rmuTXq0JMNu9qjRBb57u5VL4BUlyPyFFu1YXdv
BfrpPX9Ub7sVlbvgJ93Ot+FkU5fq1UbGoWIzOrQ7IMU9DW7rejUWJObQK135vMzbC1ZRf82CWq+8
6XUwR//XrB825zBygB75GU7BKz4LX9E+z5deu2fbsxPbe843Xmytrme3uKQG5ACAA0CvIS+mRmPQ
Wt9J7s5GK9TW2oSq8wroUsvcIAfGnkHOCDwgpX8DSYWyv+AX4mLfKPhFKcDrCrJ6rfXZ2NTWhgCl
DEAhm0+u5P1iTKSs+kiOdFGzV1jfhB6PYnBkTALa21MiOwen4tT9otfIoDEwhl7ffSHtpXSed7Xe
n2eL4LgvsA7CCxp4H0WA79dG69h2WL5z9gdVPz/HFpVAA5ymD3fz9gN3A3wtA+3o3xh9dj5qLMgx
IMwa3dkfr2hT3uOur2arYwcfXiLncqGpzQLAb/J68YxR5K4dXgpvMAsvAgg54ooig5GUyM+FHz08
L+jac3AL51B/jJvK6E7oFQtSRF6mEaJaAS3fMR2TyewuiBmCZiw8Mc8fOzRsBiSWglpxQEOzBmLO
3gXoorswxLweNK/fnKdRR7JSiMuEiQH7Rn8GMAr2noFoXIBFj+nCdmPEjLUGo8EHMHxiYdrz1ZYo
0/JVdi6qT5hsXoEiHxu3Jg7HvnLYzFtUQ3mlW91V5u4o7j3s4XaMlZjPhXnUvwAgHY/GJ1sfuMIU
W2D+okJIe2cbwoR+QY6FiWINJ2jcyPwacQfbK64rgGH0QRcEZw+1ZVmGmZxm/Rtd8GLDeuGcfe4F
nzhFY71kW118sqxDblpWZ1nrt6z3qP+Idi8An+5N2MSIa8Ue4rHxPnvHHpQgrV/ehjOyCOC5QPsh
hzWTY8CE8M8vlvgKFONKl5ziHYaEgQbYAJ1TDeorb92+QSzbt9BHUtWr1cIf3Ok7ok+ft1aw79PB
z+3vg+QdsMc1NpLnusDWdAQ0bN1MRh68Vdv36YgmTViY82u8Dc+Nefg2TltwgKxv3wGog/5GOjoF
Zy5UktGPjjj41vUsj8YWqINT4SPMtIOzRtMDEW0z9Xd98d7rZyBlPLEv3z7QElIdfe0SHUW0yOHU
F8Y8AUr2tO2RAoprAFEOrZM+FcglXVj0Mdjip8goQq5xhRH/cl3U/6BeptNdfwaH6YKBrlK8ibM9
La6Lbg3Wvv7Evg1ttZL3QHE4w5LtbXfGqIVLh3C4h+3vU5A+q6P+hng/4HWw94XhpHOVs9jzKzps
d5Kd7rEhA/r0W4ZiPL3RBSChY6uiW6ytPll+YSHZkvUlxMHNp9PW4l/nV/5zJYBCzujeey9xASZS
6b6I21VkPdb0bafztqaY8ZuPO4Kz6fDr74oQOEv/VDIKyhmB6IEKZw54SH/q6LgEQlB3La6nM39A
kqj3DAm4s0MkxK36ORQX/VU8SE85KmTNGeHT2egt3g8hflBz7nwNEOffn3lhKAZoE82DUZf/hd2B
aXvel1NsuItDgqQwn1WcddxClLxDPu28q+4s+/2R2TqfTpAc93vH5oAVqgeSbwWlYHTWy9YqXMTN
r8gewP4GbnID2apYyacq1DwsbmQASMWIkx88b0AV+eeUwHNMpgu1TQGe7Z9Tgt6R8bWtFqBpofI8
bBDTzf2F4Otfa1IDGnYtaMMmrfblggYX0DDAn231CxJ4Pvpc71EGuX54z54KfBjhOBFz9nbM2J3V
lc6n9p4bXwBsggOydTIUtyfmESm5FpJ8TACBNHqElAzBr5/99wEuM+iP1MZNQ+QYjG+xcLbp0oGw
bVGOuH+X7cVDb9sDqyf697z5JVubq/3Kh5uitn/JmvV3aiF77Q+rCaVGioTSYeoFjj67D2ETJRa6
6zDGRSCVyNcWX7QaBuaPfUb+y0WIIGGXAZ0eUDN/zn7RTSpqFRH8QyOXLN7iMjV6RLNeRJ6FH2ys
R788rCuEe1GwS6UDCDk+rDQ/Csoc9SWSc3y2yRBjPEUTIZ6j65cYpchm+fv8PUYLKWGFRyd1UQIw
CIDPaTi/+SevTJvMUbfkQaN+sAVgWmNbg2cNnc5/uBAgzP4xi0CsoMJrgI5xVO7956WwweHTtM3n
Z+6JR9cM9bL4uEc/3qI+61t02m/eoU9Qe+BXXgXzXHZUR8TrGv5bmOu+6tCzwWvtU3aGANlaPnRt
vhV9Hj+jx+JPn8DovD1mP/NEp/AynKzxBJsenRe7sXt/pTowRkUHxfd2Z6un7l8/g6714ZTDDwDB
BISlyFNRqYHNF6wA5PwCXsROPQ5KbbRv+uuz9LJ3wZlt4fbZSB0ePAFHNVZv97aCvOKrewRkJVDc
fylWgbYo+EpwmAs8Qq8jfjbjBx1seXRQtIVDPRp0AAqskMYm/et/tLvu3OIlsiPAWqKIlLV5m3Gw
wTYZhw8IyDS3eTeDWuwc1q0ujVM4I4CVRxg6sNzcxuHdweBNKGEXOSD2gt9BsuP3pZ3brMu+IMcV
gtRNHFjgx58qfdF/8h87h4fUmIdYiChEyEVJBm7fWtEp80ABfhXw/gLgovurDAvF+ryDDP1tF3To
yzMFyb5D9go9yi29S35pu+vzHDb26AguxFoY+4ObO5IlmgkQ6feNnV6R+Y1UTpuebZiHk6t6eZge
1k3qF7t1E+3rEHAtSPwGXgzqbZBPhv8BIYtjgSZvZk+5zw06t1E+GpyitBhgKOksCvEs0VJs/l9P
0SqtNmQmZ/7GRtLrAhifaIHo9dijjU4xePAPsqgyANBmala/5pPqD17nDV7xKwUJ0nNAEjpUNF7B
DeNlb/Set+gINDXEJzw6GKWu6vNnenf/jI6nYyWbfqPY9A2dJXtLcU46F8oBcA46+v4+dWVcmd4r
Nl33fk3JpvHcxyCYCvZHyBv3O4+eKc5A32AEZzo7XQ9nvb2mK97HQMeisP+IROP7KXnr9s19TPR7
1ae/dNwUxBiF6mOz7Q/B/RN6TyNDxIJ2Md8RXCLNrkNwCPhMei5cjSo6KV4RKLvJBg8HC1LctoIN
k361az3doBeDGx95C3EBn3NHJ1k2PF2h0yevPMHBjSUfnQY3rYLIosSIj/ER/2HA8XEI8i09o8MQ
lNsc1KX62Ma8TygCErHQqBxAwy64QoL4mOzpuHKLihHADkdotZNvs2dml27jY4PvtR2zQ2IsXt3f
AfAPx9PV6HP6ht6loGpml004Af4QTdMZGny2LDoPMdiA1JsAp8AXGh6s/3rFjRNP0JNkI/EIqurA
PfR+sIFze6HXiKFYd6FXW7WF8gYwP1BeXN5VbcmX7dKOdyiGDW7tfNbEbZ8SH31fihB2y75qUZ44
OKWd+dmlurrCU+3C+bpBq5SwEHGQ2G+0X1iJUPHGTeIoXgKvRP4y2A0msAvqLS3lABmb7LGrSfZE
uRoWRYSTBQmXYROOG6KEymtdtBuygVIB3s390SlBqR2oWHsRXMHNwJ2ZqgOd8ADv1KYNOZfb5H7v
EEHHWCLiudKiNR2dChcgERAfIk/2RGB5kOQd7dmWvc5tPojxkbO2Ra/HHbNtwdptiJIQHB07JH5J
xtIDPTIcSOgNB1oBr0dgc6J/4g2EjG9rCvcLDM3a6t0shEANe+yWJxsoiagIu08HSU3pWbY6oDHw
DopjsGosKL2yVW9wBxdVfbiR0SHhEbsl1r4JkGON9aTj0m0ViDDdbz+jxa5RbocSPSxs8q/lpwPh
aA9A8z4AbfbJju4HEZZDsiNw5hV3ianD/OFttL8SHBDdlXy7/AARSAOhv6pXhylmrkWZWWWzlvRU
4yZqSwYB4YrY/4MUrzaMbXzc424TZ32TQVXQkh6QfDaidR8W7sIVzBR3w+zWV94h8s3B38TdsXsn
YGDZgzjux6XuXcLN7yRRSBKR7GJPYN4N52LDeyCWpUXHE5+sG+R12ctXj2WhBafFb+xpL2J9BBM0
ZjQkT8G9E55EX3fpdn2Gr1wElQDNBtKbmBnEZTIvlQ2vIvAUBcgKqA+TliN14Vh2IB3A1KKfywAX
J61UgbCJCohK40N8KDFlrKHwIILFb6CIIApuvExcCmMBXEuijcQZ3T5dvQ3p/HR10hnXZxLXsDzM
BtdHQ2F8PsCkAfb5PsZ40sPgiua8B36/mfqK2zX6XebLmMGBNB8eJE1oqBAfJCdIbU4wWjo7A0/2
G8XT9tr+xrPxbtzcH70rg255WE73S3MuTYRoJfvJZm/LPh9o+Xt33mTYD3ZO5ldhAY7FKd27PUCy
poQGlvC7FrqzDOtQgKaaAtmH/zYGOf8phOYDjUoGFdOpib4ACtCCghIvPlcBYph03xNqqNGtCNPc
4MRIFUBFHdYFbQX8ZDeAeUknJzs8Qd7E6kQFWA9ofGJaxWK2qZ/6KMa66X90YHOKF+I2+pamc7RX
RzuQ/ENgOhDN/k251E6xjw4k+zGvN51I8l6AoEl9sguIQVIU5qH2A+ZX6miWjFFMm2lDf+msvV0H
dRDtADAJS9CZ0H2YpBStKXuiVSXCJlpAmSFRP4gFWpLWj7QMWQCqT/qUuED1QWc3oU/sTeuBfGGb
pi1/kcGSJFdoClu3MQesF8l/4jP6De9IHkrwPQnrNLqtSxwKmYNp1xA73xEJENtqv4oQZUDhDDcJ
7xBZ0w0TWU0AGK6wxYX8wCSXIuwguksShXQ7cDX/71ySSL7LFlK1WPsTnUSBhUH8OD2RNXbn22xX
h3VuwQqTUcGxL0OYYGDw1Ie0AhuRqUUENAFlCuF2tJS2JA+RbSs6kP5FGPrYvbXv0J24RxW6rYa0
IZuQ4t5YMm1Hyg5bSpoXmh26RTCA11rJTSvyTgdZRKJMCWKU9pEYIJtqQssFTDgNm6iNWIC4lLQJ
6RLiSpIM103qpE4dAikT7/Ep+JW+w4hdEIU1w6KvA+2QbbMt5/f2vBeBZo5fYDPM6Nej+Fyg7RoR
4Z146c5hhdhoO8D5uacdaWbJ7tSsHNNA0pqmv77ROApKiTq8BqqMQxaQgmr10WZtBDGhrCKvsRnY
uejM4SALO2AOiq/4oGyPg2uosioLaUTe4PDm5KCu7oJWeYme+Z0zOJUlAPEm26awXlozx+6lBXNw
OO1oE5uAlU4iapgV7DaIjYiBSCsCFfqNXtFDuWnKDsY2sWMLAUCylIZPevXf/0Nwb1J05cO9ISB8
E3Nk3TY20QXUL4Dg/Jv2Ts37ektWsaV7oL80RAGgqa3HIBtHsMa9gLsSbcFanlYLGXvYK/VAI+Lg
p5HQHY8GRc/oFwDuEJ8kcfFEI2NPtMbTnhQGvUrd7pkkJcjIyjxmRwYKrT3dA2kC0bqbvcS5Ch6C
OR+nPYk7sjVICbQQedkTsUcCI2W93TuRPxnsd2vkfhzRSg3JD3lFHEFyhYwYvAIhEABrRvJsR0O9
K+QBMoak1bDRIALbE8lX4sPBjX4N4EAyYFSP2SoWuBHEifaCXguPlNEHnB/viQAETEyHcNUEG4Db
CMjtR0LFSzrCJBJupk7s5LhC58ogTBn0BZMI04Q9Dvrw4gOUpZqpl3uCn7g06R3ohYfpyLtdmD4V
X/ETe4Fp7dZmhUDAAAXBbph9FbIbFjtOese6Dd41YYx24TtsP0GJAypVUeCevUfiWWFdbTVEbFsb
qzXhD7aILFmcMsGPM5/Zw3mOnSesVpwEzSVBzejMcRAsjqga58v8xId+glaacUQTLpt8V4XMPn7C
p6KuWokFGxojJFqX7dqs7XmHk8DwrZHaVWNv3GEHTP+Xtyd9Ou+mQ+Ly2BHfGahGS6QaxyN0j0R2
KUWKoN0mJmKtgeDQrOcebb1Xn3bsHD6hDT/dE70CrpOHjo5gKXoNzePPYK7VXz7J1PzPg7iXjNT7
kcR8xNvsTgv/zZLd7QjmRAzaQRKgetCcbQmm6p1ZyWgVTf5JNFGBDW1EEuE/TzglMMfS7djGWo9k
4M4AcSIDmZ7gG3z7v59VkF6QXQ2a8+JDYqn7g4iFFKD6LFnc8S4R6AT3b9H25iUG1CR+AeohiUFK
9y417kfQsUTadI789jcFES5vdBzqKV5yqFjkncI3ollI4Il+qR5PHExiUfXQMjNULIBZQgLdmONf
litpD3pWH5MLbYWdfxjhAxkmLfFIhOc0oOfVtKGXJb5ktmR8g5HwIKbDj9Bl+/aCPrpr9WmTI5iD
WYK5SC6Ef9ua/WV6IgcAqQzsC136hniaxEbpIKRk5bA/SFve/7/LcvpLHE+SHsdZyxf9soKwoPPS
/pKE0rQnW4bsHJID2MZgWmhiaNJoVLl/3RD/EgdLVuk0H9DBPu5vc58W2ZQxfTc1A7ftFb6MRAUY
rWwUHlxkkEIQtjgRyWhYnxtadPQFwTeSXTqcn3ox9JJwM3FJQdKttSHti+AXxqUhLlBxLtqqPvnz
ntaAbAQyju4rfXuF6Yuw1xrgHCPybKzSQ2D3KaZ9I/aK8a4Dq3MIRBABwZ6igySnhku+RShdtnk4
oGrUtyMTg94krmgj+JOcx7cG4oxsLcHRLqknYRZWaM87x4Eb/eV1ddSAFDJ5zehsPXRG70k+mgGO
wEu4cWUdCHdhAMGlgu0LK1f1ZVNBxJC0SvwcuPYT4avfjGT6PwvhJfvMEfwR/GIr+XRKOvH9AiMu
lbgS1G7vjUEN1mCQfcsWBinUxcbd2BIEM4VN7uMRbcBHuHj2elsi9TTZSuB+4n1aWzIdiHchD6DP
1q1kgRUV64W0/Iy+n/QtORFnm5jlblKQZr3rjrudS3NEsinZjmgfkEAEyhBjpPDlV3SVQiIwxAsR
EQml+3TSRNJrGDPImcQvay/ZtkELhSJ0eovl4ZAWsiXv/2qQ1KvxTQm5d5d/NGLFuvGlCCK8m8hw
sYFb//MX3EkGxP0vjR2rSfwNbgRZQwUdRbNDXsVtUTGIFs10SToDMnfeRNtx0EkRkDFT29NBxNSi
lw9q3d97yOL7vDUWwmD8CAFzl21kwJDAoa65kKqvsPZvI6VxlOHgQsZB+UBikVk7gI1S53ok4ZyD
wEisY/LvFn8H3Usk/2/7gkQbMYEEa0M2b1TnxPj5XeTdV/J/SDuv5baxqEs/EaoQiHSLwBwlUekG
JcoSiEgih6ef70j1z7hpl1UzU+52q21RAA5O2Hvttdf6hhTEAwk0V8zU7z1a5Avi/cRbMWmMKbQY
jpvzXPyijETp+zVcqA+y7v7P8ImxsgQR/HvYvtecGLfvbYuXj1TM6sITib/6irQ8tFvIUEUwI34X
O1TkP4igXMS24r8ifRJxeLwTYWdUoP7OprCQjmLTvvq4xF47Nvev+SeG8/vlBft4d97ps4weQcIg
4E73Q+znIoQgnkelnTEKZ+P2OxD+npFiy/5+Q+IkQnh4cV4Oqwu1JjFeYjqKO6/n4it9eZnKmiv2
ZRFtfp8v4q/F9cUGkCxiJnZB8va9NbIcgMwj5q+aulHJ0vlG3cUga8tgJ0LiYiF+bwiSzOVkWjH4
F75u1gKLV++/D+3+zmZyDC/BIt/ZiSt294AfKn5xOtLyx+7qcnEqW3xSBCznpcqLE18LqEzEFrlf
331vYgYhqghZxTw9o/I1gZiRuantajAV2lmFnAv9O2wk5vI7xhUhuED8xUwRa1DMDWlWvoofwqQn
SNGIodizWM3ihxo8xte2wzLRl1uxgYi3JMZJDGp/933kZ6QC0oyq9rYspxOM6H2SEhE3iChC44r/
E0V8r+EJh8J3hDGw5X3vruwB7LXFOt0GO6rA6Tbcp1u+EFGPiM1xLvJE+CdCP7GNljO4/WTY4sHF
nYq5nSElcFdWU9iqBPPcsEQS/p2qiGRFLAMFpnvmio1SYasSMVvBA4qhiCEvoTDCEdFQ18CjaiZ+
ZLH43spFjYM4k3xWBIH/8zt80N0QeOKPRapLOWP1HZwaJxH4iRBVfHO4E3uLwLQEkCkQDrA8VMnt
l/SICoTYaQo8qYr9ZM0rq0mciGX5VDUXWEjyVJFji6PCAGHVyVwFznrF0EMAHAIr+85JBV5WzM0H
fRHzZ+JTOBvuNdfYWTtUCLEbkN02d+vGwUc9DNyQlonOLXH4kB3zITtZd3lwN+nXUvQe615MSmxA
yD7kM8N+yNP3tniLmpVFkN56UQEvZKknnio7SjjPyqduZxIOj+8hbMa8cW2Kwy+Y3zDCFy/1Y/wv
HXFCiAAZr9bnK08oQnhpAZt6ai8kCXnI5gRK28iOtDh/hNPvoWrmEPcocW8qdOQX6ceAazaB9zBH
HJrx5EtqTIXzyNk/41bbFhkVGR0rccpeN/kshux4dr4njXpSTyV/U/MhtnlwaC4PAxf7mcaxH68Q
5p/qWTSl3TiDQRs611cYtRcqVdUOXfXvED6ZjsfzV5oyMAcRq/gU713YeRa/4rtg1+CCgpu9WEZi
rabiY55xOsjzZIdvHTNnhornlOoYTn7DqpsPJ6RNiVx4rhnu9ronvhRwd3ps0ERrVtkJvOEO9Qte
+MnytRfq6hClKhTVTLTJvsIIEUKYC8stTrb3PWtMZoG5lx7E/+kLE4YNJPxZvNGpn79+zUETZTFm
0Efgiq/Er3jGiH5BeryHuYk3PNe0+QvgHiojXLb6+iQSZHcoHZAV8e+8OUl8baLGseClUAznT8W8
TT8OYrKnG2lRPaXu97dLC+lFXAZgfodQwp6Pi2N3xWVfxA8TF0hnxVPnVAzB10P5Z/T0lBf7F5P9
QxM3wS8IezDLdB4WRY657l1bv5mwGM6z4mtc1NDZdQKcOoFPegZc8K8PcskpE+r7ZwhhNelFLC2d
xz3PpF/pjOszYFz5xJ3NuR2m4dx84f6qlbgbwzdfxFXE9/BaBLuNJxAJJDyp2CH+ZOhIGKWF/iIx
bWNeJjPRWieJi+VVz8yVARqZB7z7FTzsEDsvJqqgcRSO+z0RpIURM15im+jmOhauYpy5sTPT//uP
+dEf5v7ru2ki4a8ZzdrpnqDzSrwHFsuxW0VExM38+vH6lbHupMX1g8T3O3+WkPRwzgcTdA946wuM
Uv0dsgzPEjywbKvstH18aA9RDnHcaT9EMqw9jo9ktjuxtYmsVuS1X8Wbr51R3Nj3qJgL8U5iYELz
K6hiBsTk5xIQsdj7xMCJrPt7norfGbytoLGJuScxn3VPhmg0DXzbM/fxEudqMmn+9cQuPPAjOqcn
9XZwLLGZzvxUyze255mFxr9AMq9UTQrwO2MWzMoHAbGIyoe0E1UyAUAKZJv6If9+VdIWVQLT9Rve
jED6xDdGW1kg7eW6IeEGVh3cK+VxPNAhsx8EtCx2Y8MXS1i8v3AX8et/DggFzIj8ANKueMlfc+hr
ITQrtnVpPzD3xUOLKtjXOuCrwHTO6PTxw7DmE/NB2gd3Giswdw1fY9ppD//mXyj2n4QPdMpNS4Py
IbrLb/sTFUkuh6TPxn0Z+sb1vRymFSiUOUcEznqVX9U7tuJM9JgwFZFZuARuRrPNKNiXLc1XqSdX
a4kJfEJos99L9BQVHoJmGNAqcBoPUBK1h25pCxU1ZcELVbFzw8HzpYU7NTgVfRSt3xJt2q5oM/Pr
YIlRugRohts5EDdOU2ngZUiLbLRXBT5b5I1bFQqhO0HWa46n29lTj+cpzBgOm46+COc6L4VMgbxI
n3Al+cg2+X24pD2ABYfvrY9WXtNumtYfOCWQLoh9QRrtDpg2KUhLr4sRJRqs2rm2mvuF4YzlIn0o
c6fbjmiEyU6/oIVy4pdo40H+QLupXsexM3q55qSJazLtOl/xSIMV2O2u/BIuU89sHa1BVqYIHeuF
oBWmPqxCd1BoBHEkf1yVsrPlqIFYfHEgj2H0pzqdCsWZjptp9ave0rqjFM7LAEMdJqK0ohfhSp6H
W2Hh0PqThB5yYfW2aR3RThBsiuHJKjZ0b0nLKx5+ybx8vDJCka+N4iAOrPlI0+fD+IYBLb1L4SEd
nQk9Vlvqsf+eY6rQ8/0vSeq/U+yGU9SmVaJ1mjHsz8FSxa22VhBbsR6zNHJ0K52m4aOUuQbE/4jG
lrPd7dVqqaehE9mTGV14g/ZpmnRx0OwhVz+o26P58pebQ3UDVV36v+mPvtErSEMrressYv5jKI8q
aTwf7qQdXAp59GxzUT+XJrNsgTVhaS2KeFFZFP5M/H7fKOTrmhu9jaU/vlumy9yn07Rv/WhcW6f2
tTZcXXEG0NtPEylV+sW0e51VpTuhPqsQPI2m0rqD9JZ62kNNc4PiRzG6GdC6zkeZjsBFYbk9ctaH
iDzg4tCeKdjJKIR4TQqh+Ktxl1ea+0o6hYd3fqDjCvoBvZvGrNyHdx2MguX1WflV+dHbBdsFR2nc
89mvMTeeauGsX+hnH4E264LDom+LmM3J78/lzBJcoysz/aSskKLkj6ut7JaQ+gipKZfgtujReKjJ
/uR+IAE708ru94iGUr6NHFrA7NVkEKW0bPmQK0JFNgIZUtwEgyDQzR3qXFgjqkJAzq0QesrcYUMP
JRDFU6r5SeCYbyoMIeoFtKDu6VSxYRPPald+Clb6EqapvezhGXTe9Q4tQkLLOVO7JkRVgF7GHC/p
yWKYjo8shmB3/jRnQhYRluxaj5eWOet9Raftw4sLF94tmX39iD5wPs8D96EPHeVORxQ7X2t35it6
gGdiQC8A6KU545DDOccrcdPjHCvgEslvUOCgoRgBRlgVdHaG2XYs7wMvPpWIdb3S9INZKLLW9zW+
tyD9jTOgA7VLI5GBaG9ZLJ7stRUZwEB7Eq1q50XynOPQ4iMprY1usn+CEwzDua6mSjIv8A1TnSMP
uUJw0ob2/JbbTs2Wgaz/mtIzoR8T6INwiVOxvLjxoe4d2uuaBZ1lGUbtKEO6BS9XcrLAHX+gzyKk
9JcFRWsLCqtYFSH8c7Pas7EdgtBWoc9+dWjge+n2Xunl683Znpmw163NswTBw034hs7ii4zm9IuD
nAxqrFO4+xAAcYw9LTJ3yilMCzB8aJhyKD5GznT0dnRYRD7U8ZXg/MNqx0HYlY0VoiwELuP0GTb7
LnEQ0zM2HgItghN/ViG/o7GY+s9V6VDNY+WGbwHGGfQf0J+BMY6g7yazD5ORj93FpvOT1PF2Chx8
Qqo9FgTP2zffAb/W7iY4bNFouNuvUZTzq7P3kjrr8+hm9gzquXKYwJJe+sel7ERTaMp0dsfy/Kl2
jF8tRVvd8CaOvbEPTw3xMNzVhCKgV8KT84xn+M3bonWacBY+GM4LlOqLPXt5u3jL+5zIBqq26t3f
z2kTeFQ3B5dvZ2ZgsbjvoEi796sVD2sTOnU+qoHrlWC0V9Di18sjvNnEm/+a/3tzv7U/EtJFiH7j
ZYecMv4gXy07vzE4zT5Qz2pj9fuoBb5+NvvztElmaAWhlsKQg2ZYICyZ+yKfPaDRtnBLXCkitAqd
K32ejRu29Ox76sO+CpdFPMt7bxJMz7pjIVbeO3o47+PHf9/z38iAWFIgS2VZNoIf5o0AfR2FmJtP
8uHIxJM0d7cRbzmYqnRfOggr+njQM8CmaMg/eD9c+0/GsBArR+kJFWLTQFCG5fPbeNXn8RLoJdcm
RHU2pgOfDInu3bSYLe4M7wlFQk5F4Iot7S/cxQ9GfF9KwzdnMQ4k8F9hwiJir4nj8PfLa32uZpre
H1cItc/C+Wvne8/tS+yu7j+vLr1MCZ1Lm93Dle6l0bkrVx/Zx8V1xpnDbJSn0QtKiIfl2T/85BZi
/W1gDFPGWE41EeS+1cBqC9lUpHKkJfG1c7EAgblAQ5Pd0hiT7mk4ujh4Bz0TIAcYl7KW5S2NNANr
k/rbr3jNqyzX9rPkRKWbrHZUEZw7qYTEhwOPnXsYCuzz+XuPii49++5eyVaDdNiX/mRHD+/TV+y4
di4Lhv14dWXZWV4P95/n13rzKdqHXYQbEasEMX3QfrG3BD+pbf1l12S/RH4GBXsTIvTNe0kqc1L0
unE+NssVvVr0GKFpG5B8OCfDfXigD2gGZv3+lDrvRIwzZ/2yVafbpTGPXydz8sEPtpKfDLX/tpXr
JiLZ6ErwTnTzZiu/RGotWWo2HBEQKT7ZselW0JirD3ftfFY7+9p/eo/ctbNsFsd2EzvuD4tlIli5
t7PVpM9PmIpgH3krZH9JKjztsRk9epwPRI2hifjCtF2kudvTBiDii9BfAELOnqz73HmxBeSXb2np
afY0sVxnI1CzM1kfAyBR4YpwHyEMusyBjhwOSH3xw85y6wHwtRuaeEHSEKCxyOUbCRC77MR77Mej
ituPtdFTVwv97LEWEZtFt9i4oLMKBD14STb0NKMVAba813QU1JC9Q0XB8raZRzZBNODYL53zww1+
y7bdDumXExzisXR7yjc0eLujIVsazf747A0+3Wo7evC9h7M71aavz49R6TyeF0RHHIqvKvEClIRs
uzvtLsLGYLqBheY8d8SY8KteH+mJPKy0B5HVuqsN53c7jzaLReSoE2d0tBOPjgq1+kCL1vqlWfs+
9Qt1/7HXN08voNXuunY+7vo5wPtsrTZ0lfpLa7p16sGZydPt1pi6fnchBpSnvf9iTUV3EijZdL48
r8h1NokHDjg9HM6LR7oJORWbk4uRsDGd46rwo+vh5GYuohtkWKjOocIm00ig3LQqXOoQZYakgiYZ
OeM7iheTz4vsq50v1QSJTqVN0V0YT/3JzkgqZx3Vg4/xrvg1OQ0n2/LDd6Rq+lfjBLOYfK26t05A
kuxf8cf4k+6LNflLVsOqUWV0y1i85tfC+m2bH9RqnLTjpN9PEid7iyK3VKSNNOQPRWpNpfzF7uAY
d17az9SNVvlSPy3t2TlBSABZ2r7wMtsVCidKO+utD3Rgw6crWfm4jTu2ZIlKXHO6ZuTa/WM3TunQ
MsZ3+zzA+i/RHKk8u3eJ2qXYE1y7E923tuwZHDiVM4mXQZYttBQNMxQmrgs1fMp6wkKqj9bqqkJS
CmcTKqC539AfkSHJhZ7v5boo1G1AA0pFPaN1r9Ec5wIUAcix8nZuG2sDCQ76sdB2wOKO1iRaKsjV
oIWiIUt9efTG0UtAgUeHb8MaPSWT4pgZlra5VFu/g0Fpk5Q4HVK9z4kxjWs/ZA+mTfC+HRw+XMfu
JZmCMBTIGpDpY2oK2hC5pK7JGXh6LtHEjUgE5Lb2EFKegUspr3I0AMLoEOOTcTXPbpNyqZAL9VMD
Tf7NgB6zvkizzdWYSVcPMcO4/xVE75H9qLZzRdtd6z2iKHqGUcA6lhCSBwj0WyjP2G7Gx2vmW/LU
CKYT6WCYRxRCsOvBZwUhnWDXVYcsXfdvGnx5shx7d8lfJtqHfSUDu75fgh0KqMfx+mu0t5q0jizS
CMRQllblJ2e/CZatdd/2Oyvy4+SQXKbkVtd8ll+8Sez3JqHu5hpu0CjRUk8xvBDAo5tZtA3Xrs72
oXpKvBjbY0eZAfdB2Z2EvlUjqeKeI9eofICRBs3dUpT+inftdXL2Oh0MfsoPatEcewUvQcqR0uDo
lbE7adBld8kHe8VXqTmT8rXTVJ+p4RI95bCbR93cZGO9rIvJfQNyX8f54pxT4JCQ9OqRlp4gMQte
+GvE5dKiOSby28TVL7zEmYUxsLHou+d6pBHy8lwNDynKpONd1h9qaWWhV6TfW/JzlTx2tWejsEFx
AEpqiK7GmR7yJWhTstLjaQvc33gVcP9koVyXgcXu4GpX7J+eFetgnl+u5hIlz5o8FGYWXQWWk/aP
rX1A5JxnMC36nhAH8VBvYEqN+gw99bC4O4+P5bhOSuTZFkm8CvmrQYxnE3t2NAVsiopVbM8l6yDr
+1TbjeYDoXRDZY7O1+ixi9Yt5TiafAcvo/gMN6PZd61fJ5uh8TTlTWkfLWV60b2+dqFlGxiEKNS7
53WzbfplKs/KYadam7Ffp0npo6bfIk6kzTttmyhTOaeSFKsDonHatNPsndDgSRWaAGk0Ims/GZRQ
lYO+JR+YfPRPCtIjj9o29+iyT+/TVbWhRTlXXG1TvcgLmfIBdXJEjkInO1q/Sr77SA7Ufkpvk130
PELgw6CCahYuqsBcTE6sZyQ/25cAAOTml92YIPGUJPNhYvlJN2zSAkVvJieSAFCCNNJ7Auyy6wEp
Mx7mUMKfptLDebsHuzABaLDNIEVG+5r1/Ut5HahlRI6xw4zBmPj6Zzasqq7bCdn0OEGLwgA8mUxA
QFC6itzQNS8zA1kUhBw6iqkB8IyE3cekXsWdsszbciGPkxmKKD19+nK5jHM/uoA7acdGw/U8XCeo
cJzDaU337ejo1WN1aREURenmEAabHgBRGeeF/XgJ367K5no+4FPh1giUV5nJkqBN71p5lakQw4KW
zpXUl5YmTUmjI7OzZ/Mxm2vRfFAduyQwMj8gZZROtzNkL9TdATW10E3e0Wif0Sj3Zr5pjyhreebR
WKtrsNOFOh83MSbt41ugOhO8ZAN0vPweKLFFwNnVPq8TNOJCd1FeKiefM3+2wXuyN54ZQwY+AOhD
vIYqBsWK+/hKMXEhXyac8PlcJe+BDbKmgA0bvFrlFIgMv1jp+4KNYDyycQV37cAxspNM4ctjgq6C
KldXL1OwX8vwt6BlG9+rzEEBVUDDMoHWsLe3sK4AWFXJsRAwk8nGHYOtEt8Z5puLPOlKxTmLPXRe
7at9Dfb3EL5HINcfoeKUH+nG2tbHyco4IU5IsUbfT2YXa1zG/dXVsXJLEPmyFuPpyjAfUlLInbYx
1iUcj/O9tKkh37yAZiIMk73AJH20P+pjgUXPs4RewxtjmPwK3ouH5Oo0O6OYlRKyZOA62RniISu0
pzoLoxqRl6Arlkl1X16nQcQe4wwKunaOxjTFnKUSHkoBpy9yFjA0Yk+W3RE8bBBwChoTANjcql47
KZhk47Hq2O3wL1FkRz9Jp+CTvay0nIIfe3FZrGyP3bHonQ7JQioAvVMBWrR7mwpkHr21k8/KrsBI
6eMjFRvdfNQfcDhwRnguOa3oSg8fQuVsLNKp3s41Cr54CufzDhc36bmJS39g9Z61uyx5uqgHWbrH
DQdjV++qjF6glZ4KDq1VrxPrcG4Rwg9d/KvC9FAmE4+EjBJjyBi0iOTPAkAYA3+z+K5JldmZChFA
Snwv2Wen6EBe9ckJwSNgu/PoVDsAVQTnKhqvzZeQkS484zLPda9Wpko7Z0VHU4wDxuuU6MKqvFpb
dfkmuBCWzLX+IaaVBk4NraEIeUx2GjbWbLWTRX25G/mnW8i0KJduGbo13989RHDQLKhas6JeGYVv
VCsrOejmuhq9c8uZM2urFlBu+gPI8JduRwP1WFT8yUJkxAj/m+V3it4rkUw2mSF+0a5NfFQXdx/j
1vHNmQ+2ejwgwvEo/wCmGyK7ucktDJmOXtAF0URsihD6t6gzLCW96sphPD5GnxpJbHCwne7x9YFC
iKc4fQ37+qELXUXMpQYlOOF5gmgCiRwSHd4DoPNsnS3WISIttiNkI0T3d7EInMn0SJApWrpTJJDw
UZBIyQ+fIhkIPdmkER4Cg/5D9qn8rWVYyLRSGlO/imM3OJHZ1cVFJwdFbubq4XvkB5vJAYMSlyPP
TSg8O/WU//EbhGcK58Sh5z4gKkJ///sscmcfH0hqnkTa9PxYQNeArOGtMgcMQ3apjSEzwkceMAz1
z1DrLc9CWnv/tEZuofMsIHbFfaH6RFrU0OLeu0/vH4m7b93Z3R1Yc8cIDMI73Ae2OZbOC2vQUdwl
690J3P9bl2eR2P5nKG4SW1VuVC3TjeFhku0l9TNKnjpoChZceFpo2UmtpvG66GiGmwLFYms5Fsc4
f/v3tDb+ktUAmxlAy3hpqdaXZdNv8+ssafqQW8rItJbdDAFuL13Trz3TnAZfgbnmBHjLAA1ljt2h
oULKcl28qr6QcnkYPtjprmcn8StXTZwdAgznKTYO4YKyzXMv+S81moK79WSgO5lygvW+fsrFe0gl
f3lEtBXUfP6T2IT6tyf6qjoBBuInadysGLM12jzNm/PRngvnNdSGXnenxUzZPtmb3n15e7t35z9A
AF/C7berVEUMGGdwhTb5Lwzjt1G85kNqFKU9gkCiivAAyJbMX1Htse+fWw/9oIe7cu7cXWaRE7+D
ViRH+h16oMlsPbo++NicijAbJYsR9YHPeX4gC8fw4qcp9xfsB696nHUVC7knXb3Zw8amywu7C6Mv
O+98mdP2OG6VbGmNd/+eVn+B3v5zoRuUS0mNrEgqLiT3OxPtQMt2EDzgSiSX8DXa8Ecdqz+3SRSs
LAPLSvwa/nDUNserngS1mqwj/fnaLoPkUTX8BBryiF1K89Om/LeLIU2Lhjliy3+Yhyq4bNhRnKIc
ny+vlNwG81QW2JChGvPvYfzr+/rtQjfDmEfFGXChi9fB4FvEHMJ2vZ03eo/k3w9eSn+olbMbmTgo
/e+HusFiWkWv86rM4nUmPaEbLqG2R52yCVCquy8T1YnOCFvDxqICUeQ/VDz+dIb7QoIMigcaKnua
eQuhKUkIypfGxdojyvQR2Jza78g8LekLTwGhRdd8gj1jScNsuo/3Cd13qMbUayxKt9c93mr77E6h
tvmlQTCgQSC6zUTXtujGKx6rx/QBRbC7ct9ttfXlTnxe8FZqesSDZbMt98Wy+1IeMGF+6zOYIpwS
tQ++0CET8zm8158UPNFU4p/203g3ns1PFVb6L+nTJCUTXxM3a5/W++RZfZaf00djZ+ywiHlI74jy
V9kuuc929abd5ADMghAKbW16nQ1zasgcOHThuBG8nF/RTyeumCO/b023I3uz5qWgDycXc7ysz+iC
YIUYz60OM4XxlCvHNhDWo4nf4fhQ5j6qYuz2qlrdn+19kqRe2FeoodJdEEk/FE3Ql/vhvm7mW3yp
E9PMrrlQx8dOHB1tRNDo0JeP+kl5YIMILU9FBQnHBVd01yMC07oaKgFEqp/F2xTCCFOD5tN3SAL9
ruKIQvT4NXwcDtYRMg2wq3VUP8sIaa8sdRrI0OLbhztYA7DW9NxFei6gLoHo5tv5PZHuy9y1juN7
DX1C5UPKOx8Dl20bcX0cgofPHtk3pMmg9J8eGu5TPjbkG6dGnRbs+B+U969PKJ/aRxldptExILOo
Qu6KLG3yfn2LSeZKJ34jb1M1lyQYqw2HtLtE6/g9RzJYyD3RhCpzXiKJNgiktqt8tfK1cpp/nt/w
iZLv408UQ2Bo4+XTI+IKmwV6C99o4+HeywhJO92L/MK15Rf1oetAi7VMpGcog6n3yiP553F4CCwy
JytzSWCDEzw0uEjDqU38AwkQBDjJibtFg6Y0hM4T51KYuPEHUqfkRvhVFqd/b3O3ZSoBmpu2jMsS
sj/YB4kT/bfTM8K0tas0pdwa8ow9J7hukmr270vc7qS3l7gRFRrr4GKE8fh1iTw5RunsrL0a+eZS
/ORpcpsn3F7pphiQ9NI1u0zMchtfD7F2di8o6gKTXRUYiogMBGSXE1gazXHU4lmj09wHhvr/8rAU
IyiaaHgW3Sx5s+2r3pCUbptOTC+xPttRciaXhcQaSC4/Pe/tOhbPa8kynlNkJ1DebtZx25V6YshF
/vCseOwYuOUqy2PgX346Ir6KAb9vZN8XmnDKT2QkxG4vpGtBguRxU2/7ChaClE7NisVHHhQ54afS
nKcBbTulouDMNHFH6y2CN6p8ZPEOR2LsRBtt2lxX7X1QvVaxb6ebsvIyY2UqUyRgozdddWPdV8GP
0DIHukrth2KYxc2iYCviuHfOxqaT3lV7qXaHRH3WIswNSiiuaErqk7vePA2Sn1YXr4t/lc2Wd+CP
Ot26KsnGIPZbEvkohFePtWZXJPtgb199VV1XwaZtLq6SI/kZKBxBQZj4mpWt0EueaZjTJciTDtCE
e3nR1WxipQK+xaaWDWuqUYdOpQM9P7tRP5kO5MgVpnFX3Ocr8hkJUpoJmFuFBcco7CTzLB90rCE1
DR7NLynFMEsKtno7fCSDjZT2BcHo02BeF7oUENZLbpmRhvSfdX2MMyhDY7MIEgDu6105mL4NXTAt
qKddj+aLvvj3HFZuE9+b131LKBjsixLEUV5sA91Rkxky75eLS9FB59Yh+lBKh9Wt/TTLjJtT6faq
NzlZallq2cKZ20bXjzbkrG8/9ODlDKyEElo5l/SV+nSN1kb7mie+1WPznB166f/32W9SGJxDmyro
4mE7Ajo2vGDq0wllGdLDCiZxf362um1Oyesy/BQu/G0vtogDsV0wkSu7DcTOUo6jR99026Dt3ZHj
LQbW6vRD1kw+bO26ugB66QEEy/NB79LFBbtSu1sMWoB23+HfU+ArHflzxf+fexEv67dzIR8irSyu
CRTmLJi1PYWjRYPVCui4XdiAVfwBRN6EmmCkeWfQ8bI5ZkPpGH3uagOND2rupRhFXotfPZmqlbzY
+enKoZp24Gzmw8V8mIT2/8PmyxkGRsS+CAf4BuCw7dpEWrsstyUxQZRiNYx+yJnQgzqXZH38e4gU
MRP+GCLhgwJpzOD0vNnqm2vamrYhC0cxTGZQUAMRdSl/Q9XzS+fwwxtR/naMWv/ncsbNw2WTsKvr
OFS2vQnMNqeiKJ+fL0wBYl/Jm4DljrE7xH6QvsbRvVKhQY4jMNyAfz82hmn/fu4vWOO3qXFtJF1u
ai3ZVvZ+aBvaTdtXccTWCdARKK18hsr5YTa6p1672QX3WT38GMMa+PK9zXr8aCMYZNAJL93RLpfq
RAS7iZfEENriwyU1XDNDcqfo7PfJiAsawHDhT1JYIQXFQHvVZ09SuKQWIqMHXMt7O4N4JamY7xLY
nWFj+kaZrSMFGP4QnNWlXrzWyWswAYEaQlcOWw+n1EXVXKdKaGw7FB2hGC0vxjBrsyMB5iQA02uy
eUZsdg1PVqn55XOSfWTn0lHoJKwb4PrLRxmlyzpvnQuFxabOnKgrp0Wc3yvxqzqqy4I+KD3f5gYa
9AWM8D6UZ6kGP9IsN0n5qxv9uule0gb/6RcTdFWOiY2jybOhZ0/YdgyDvNM76s40UAToFGktjNYA
4v7lU7L0VWdnLxFsf2UAPNyr0G3B/GZXGw3Ltu/da6U0TlhT42yBiivqjeoFs570fD2qXbxFlnFn
BrYvJxO2czvfZkN1moAqqw3MxJTPS6DjuQYqT8hNuSunk9jQ9JmlQ7qNyjcJJzOH4+5BTqu1XEc4
oE7lwHbP2vXuKc/Nx9AeZ3VZF55UR26ezNUxnuJU/yhR0x01HFV04wMjJSeUDfeSSYtSPaiTzk1y
mIOYBJTrIoFCEvd+1qHMTtW/MluMlTq3G/SvDbCsAVDrVdGhJh0ZntTY66Z/N7LxsY4u29ZQ4d0i
o9VTEgw+ZK2c2RaLBO0XXsUknEx1zalbiPJZ/3rVx0VAobxKULS40OOtYMZHGQydzkM82U7692Gy
ipD/1sJymqTJUkzify+qvx59ICdg3Ca6pLfxVXam7tbXuFVUzEZ8gKFFgwlSkhqaH+CyP7CGr1NW
nRDJqZOJYpo3p2wVWUNl9nG1bYZDmT0n3Vxpymmmu2TXzvBgo+FsKhug/H8/4d8PFNyx4MKBgCGR
+d8DxY4vuNrYF3l71glUsUzoR9254mOu04lWHKWGrseqXBnWp3ShKYKwyi7QjKDF4hqS/9V+NLxn
eeZJqjyr9JkiB8ew3SbqMUwOtukXo7qDgf7vm/77nvvbTd9s8ao2ho0Sp+q2LQ5lsFEnTk6VXpkG
wd15Gg5LCm62voIkUg2PVF9GW1iPFtkPW+4fpNSvd4aRnS1wTuMPmf3oclatq46XdD0dSLTxzsSh
WO2JS4hJHuFOPCZCHGET0WeC/kDuIpyDHHa0aAP/PM5xiTZKGlv8bh1yEPYunU49Tmme/ss6wl5B
GPWHcftbImaBdIJ2YsMHjfa/LzuPz32BKfl1G+JYUNUwaalrdcdM+tC2xjWbts0wH9kKsMstyt6x
ox9mm/LXG8DuE81XBo9//nsDjVlhT2op/baRl0nxGEaf8VAhzHFQz9sYC+Rqo5bLwHzNL2+yevz3
02tiCf0RGEDFxdkSMi6c8f9e/MKJNthW3CFx6NpnepY9aEZ0yPC6TNqaMUwaN5ryKMGRx73lSgup
cSxQ7oq8IpoV5BxXZ9D2Yzkt73rDrQiIJySQsIG8Vpva5D4/Ibh/n2C/3fHNPJ/IGQ0t57rdZvkK
HUVlUy8GeqVdZJvQOJ1ei1mCbsO0QBOMyfdmNOjnFO0ua3ciu3IoNBs7ormRDoTIWeq2a5zw7bD8
gMpx9gMCLO7ldnQBLEzaW9jCKGb9d3RbpRsvkRWX25RAo6t6GArLQl3jzWIOL/9+k3+dRr9f62bT
GqS+s4MgMbf5L0EUOc/ayNeR/KZSh8LzdVdfZtrH/+LsPHYbybJu/UQBhDfTcCRFkXKUnRCyDO/9
0/9fqIHbEpMQcXuQWUJmVYU7Zp+1l0lD32jPHYbkM095BGX0HSF7StAb215cjOV1XF3vE54Y+ht6
SPnCQEjYbI3k2lDu/n5m+VR5Z0ELpO9J+LLyHaj+o7wTuyFu9UA0aE5cGRh6EMVgXCUUZ3TLhpCl
TrgeKiKEsd4NDKQ2JdkuICuliGQHNc6Bk7cmwagiEadQy0WusLGUd5b4RJaIc+ZeTwEgFk0flkSG
A4X/77GQGVJVSY0pbUtKM2g0hkvwtkmYVwyHiarSrkjnJsUFU+3WkcRV8yoi5+El0o+MYPKfW3ZO
zXwMoGGjq6amqupRjS6JldIM1WRsUyBQY7ycEDqLVy2QeDjzDpY6vqTDcyqdWXHkU8vdz+sezQlp
MIpGDoxhC7AyqUsVp3xBf6mDJaI9iHhKeZU0ztgtqQb3FGeaV6vsv9gNLkl+ymnqJ+8BPDcV8OVQ
Ved2g5NjWeFkS+iYiErhaD0MyqLUBWDI7UCsCIaDFSzMXRRveulywltuuNXJrGmaKzM9N4tOIhm4
3muioWgqPd+jfaDqlKqKhLpHG5u8W1jXWT6ps1q+TIMlvC8J6DW4aE1AhedDcJEHS4j2HcGLtxo2
UtDGetxQDQdqM1M+zf3gquIbuvAWI82fpIWY+G21BD+q5CUH85iqGaX/Iz5mIco5AtgIELJhqOHk
1bqwK1UUYyU48rT/5m/tnWgPsrAwpTuTVsl79RDRn1CjnapeyZDIqleCEXIomAQZqbByl+Au3Yos
N4hBiOh0NlEoMcDkyjbNL5DBfyQbDVyk8IhFQI5a4NDwIlWr/UtpXU8S4raZSdNFa5FTBRYHgrqV
wfI1vDvMGxVVbITRYTbcFJ8xsrgpPDMQ/iHgz3UM1vIIqbBHpxQ8+hpNY0R5WLbhVUkzodPfW/Gp
i+8PBXMFg09hq3RA+SgPi2ctRcAKQQqiTpo+BBArYeeqOIYKG6m4btDKtY28SEpHkp/M9jHon1Mr
cfZIjfbBmU3gn9BJ7lqDIk3BrBuqQlnze5EZiyzrNbkacFbXntTMGzM30i57PJNMT1kHT7Clk8or
iuWEb4S6KCMEwA6kD7WwyW2TFXgFj6BVpboQi0c6IAOhbd1Sz0GfPengKJlbNP6g26nqNOTnoSv+
e5U8VcVqEKchfFPvU80erZJpciB+Kgy/AXiFVlqLNH7OpKpuArX2h/096ZN7Xy9fKviSkkmM5Vhd
9tS2kwJPqTqHIOjz3nW0g3M/bC/yvGxL5rxe/Nhhgu5QDvvpUG2zYmPhZhokrgWskT1PA7zKV01c
a8Yy3a9NUiWtaD1yTpQXbbQTp3dJ6un1qq4A3pAL0L0mGiThp5FjRM0egNIxFS0vYk8aYxwxSaMg
1bHblKpMb02nNIYwR9NwkG/z9FlIvVq/bcQluZGQcLG0piWIX12a3ao1QXLusBhGwxmVB7NivYIQ
Wl4kjflN+mZJmKCKxQdiPDR4ksptEByIh9kE6oURv//9BU8dntgzNXROxDPAHTiaOIHWhQcjUFjG
hm0S3MYm6kmvlS+EwSvJRiucMr0dFGjoTzEcMvz+WWK1V/2VyKvE4UFgG0XDMoUDRyNpZJgKy9w8
l7WgnljnNVmbCQ7WrPnRjiZKmO4VM0/7EFfR/AG2LIQVk7QWCOrk59K+VR0JMjxY+uRleztc1KCb
Bcua0+CWHnptaw+G3yp28d1G+yjBSlC5ytiOaPekex6e4DCmENIOTi85eXhFa0c0sBmJ3/5+3acK
eF4yfTGd4h1h2dE2bo3lIQiiuaxAtWLZqukEu5awSNqanTs8ETJsTh4LVdb7CqW5ttnPoKfLmZXO
Pe3DfeJX0gY7M122O5QjsA1jpxoXUF//0/v8+35PDg80HDJyb5HK47gMqqs2ibXOkLYWZgW05uHg
HWz9WwmdPVOyKSSO0BWFR45fR+T2sEAxX09dDWAmcPPO0VWHYyHvNotnOqLCyiWcWfy/Tz3Hs57E
FaKqIdSp/9RqU6ilRqGIwraQLmNoutlmPKws5b5pvPyw0ve3reTuIQYPbhoRYc1kou2h6ud6ZvNU
Ob4NCgLdkAzwD/G4RIui9MAglvWtBaiOGnV7aD4SGF8q200ubQ1wudgOJdvSacq8/v2hTpUjcyIJ
LEYZeamhHZ2Lu+EQZmmUCFvh4Mocj3rH0jZWzV647q/KCLbyhSCeafebJx6YDuFce7H3yt/1/o/V
ts57VVCLvKFGJhlwelFmiXp8I6SfUxvbhvD59zOenDy6Rb6LpFls9N+rxI/rpZbQl72Wy9tUQx7r
TqWbYykMbbbCScJV4BoGdoAjHRYvkYus5IBwG/o+IYoxhvGOgPOENKtoUwyJUhqDdik7teKZKOzh
LQp0ct2/7/h7Oh8PCUMUTdZWZIEcI37vR4JSqmnaFuMWw47xXm6vKhRg7RZFQNlt9PC9Mf0GmzTI
KoeLMb2V1Wsyou3kzUygJCPauCWjuz2sOyiLoRPja9VcGMmF1S+rfok/SBit2FPL+rJp3G7wFfNV
q5YH6QZCbxF5UHAV0T9kSxMKk9FsAsPTDQbEbNigdd7fj/qdKPjPo8rmnNzOmNCOUTihlmRhOPTE
GefyKlCqSyVKLtpgXAFLXvXlZyrk/kAr04izhSrfHJJxFTfZXSM877Fls4jfCsUrNYC1evDk/CVq
4SzmZKNG8S4SOTnsw2whTCreHmidOWjpAVTvjaXvl1CoZBO3pjAmBHNxiBOPEzuog5MfRq8uInc8
JG5G9nNGqUueZoYXS2AQyamgjk1hSdeDGwG8islXOCh+tn/J1Y21/4wWUAlq5V7Hku/wcpjIYgLs
rV9EKgNpL/uVeV0GycISWi8KxMsJeY7yzJtxu4AY20+RNtvcYhSFYXloCqdOkbz0ud+ywSe0lSUI
4+KYLIcU/n5LAm13ZvR9Z2QefRIdUJSKaGYFApj9Hn2aOYWHIJ+CKyNjaSZuDCuKrKbwqjfDfnZb
AOCPEDckfoFxAOfIjPTxMd38PTK+e2P/3oZFWc5UoNN/dBuNVQqhVii4vrkDYrrbFj895JF4f8Re
gsXXWxyhaqf3h/Z/TwCxb3agonYprMfhjHp4nm/Ht0Jek6YqEoQU1To6L7a5ko9mJme7hzmMESNw
2MLtZXzuxZ8ADyjoEbYq3yFRx7tm2lUFF1G4DDgzBD/8dGa9/P7pLBw6v7vjB+IUOgPuMolj5lEB
TnJun+a1ke1aOL4aYmhO5U6DSmTyxnPb7IkiDNU5NL65hWwo4hGUR6uyFNSIl4ekYPmCRMXlxHFh
2vBC9DNI3ClaiCGCO8A84bH0763gx1Ivi3sxyoXI3KrxXZwQqvVihdDHOPoA9YQ9OktdWwgWO89O
St/N6IqaEXcf6rwExjtyygyBzv7cMfPULjvLuxVNQXmv/8cj58dt9T3tn37ides3Lwpunte9bywi
O3TPkX1OtYANBpAkznW5jJj299zlKNHVlGTzlZT3OfUy8VNnuhkuRIwmK+fgnmMRnzrLGd8S2Lk0
1STlqDSVgn0xCMyOXeU+yRezzz8GE0gQFo8Fyuet6t9dPPy9Mpwq3Ay0/Kqk4vCgWMdskIT3bFUp
l9QIoSU/iThW2duRgPwKt060PyjYna8z15xf3NGMMQyFQglyPMYW2lzU/PiEwQQtjZZltkN1QWcd
1esSJx4b525MSPVl6Lb/y7wxgDtpsPBBdfOoCFDNZhxjjU/JahA4G+JGPdVmv3NiNBl/P518Yj2g
DpZ0BUIVh7lvxOHH03WHSU0rpZrnKJzsG/kz9sqbABNSwRGcx9cMQwrDtdzsZZZUr/+HRwXdZY1Q
55erAfT+frnJFOqTIBTZLmYpohP+kjukVLarAc9H68yznpiMM2WMfrBhwTPkp98Xk6RDKOlgKAxY
i2Tal4P9OTg9q3ni/P1WT0xGrqRAg8PegcDn4+PnUIlmFSppuqNL7IkPLykRv9eZXb1S0i8E9+N/
uZwhzWGJiioDEf1+sLbtUnUswpQhKtj5AruddEHlgisNBp2Lh5szl/t3t5oheVBliH6qxTL++3Jy
1KpRIUR7etteh+KDYBAqE15pcBH2/l3TP5+54L9TUBXndwnyJSPmOC4VqwyKjal8jxLRqXEVxsjZ
b92DUzgYQCh2cAbEVv7dubgg+xa/AXKI30vfj1kx1q0uBPtK38LVLIMvgcag0n52oWZPlnWX1bUf
TJ1rCtlCsqSFFO8yI3SkkgzWw0WWveyHRUGdFIQ3iXxwsipeRvuHsCUMqoGQArl6rMTNOHwGIT59
6abF4qzuMY03zuLd/3aoICCB1SDDYG2EkPT7U4n0p2LivjlMCr4lYM2hPQTUuuWDHIE1e+NwYdRb
VMhdcymWz3l6qSOmlMIlEsC/v6H879mPO+FIM38/nbV0/sY/XmliaYOa7wMDIIPoYMHvs4MtCDd5
c6kIrzmxMi3+lVVnJ8lVMwC2tU8jtn+YHtmm8FFKbh0W0AEwO6hb0KOrPBwhO2q20N8KxeXA8TEO
/Up++vuuT1AU5rvGv44yAb2aefT+2tRSh2YeeaMDjYukcMHZ+5NTsYMbq/H/v2fD1dDkzIWgydHo
aDXMjGDEliFJd5U/z2SU2LjG93j1F1jQ/P1k32ff39sazlIQaJEwijOtYEZGf3yP2BCaro8DwhW0
9GJoLoIC7zLMXOJyW/abZryNoPpATN8PVKTouvWPvaFhEeRLymc1+5/hojMgA8bNl61pv1Pzu775
iJTYLacnRbyogdElUrMsLOgQGVNGr0ww8QxnT9lwy+TFEClBCfbESmgin3REGfv3IyrGvBD984y6
ZZmWrNFkP3bgzIx4n04D07N3yABbUi740WUCYZbqYX9hycjPnb1GKDwPOalzatHQLZLnIoBp4yYf
OrrnyUGAwKO22/Fee6u17aDS6XD20Rq+Np4EKHint/BeZ6jOwnrSzjRbeasJVUrcYRn5yrLd4oy0
tG6vs7WxDUIfRmLR2Op14CPzja7CjXo92KqjetIawfJK2XBPz7C/3PIC1yz2YXh1DkoCwZnggTkx
aWmp80iAim050t6RTB+TC3qLa/2SXicGnv1TisfDAgm1dU/iM3b82BO4sPHs2RxNIdyo8UDVbHNb
OK+OcmEtSA/CWAIvGcvpCKqoXVBu/z70GzyRn8XbaFGgO093yTazO5sgB/4eAGf0Mfn+LBYGnofG
HWIJxIJrZJNrdPfMDmGH7Hmy4yd06nbpf+Vry+VC78pN51Gq1RcfwIPORGkzG/2TfPq+t9n0n4Wd
9hxS6Bgf0Sb7jP121VD4GNcKkYMAgumcxNA5c5sOlSag62g/0/eytwlGSQGOtsW76fVrPBGwZcNd
meQYrPr6RxIi8A8u7olTdfmPUTLd8Ut1ZLIdDrCcXYVX0T5NN61brjpuuYEriDvX+CReVV/5SnTb
qy/ciXFbQRsLvdGRfPb2RYUfqeIzM7DstTDmHW/Cx+nZvE3veh4mvlNpo/Ewrr6R7pTVwWdM7RpH
QPYarFobZ2csd/AN3Ur4zd0YI70ZZ1hojrWgVGB/o6fgy2s8BhH9ImuGo2LnDxpyQgAAr6OWAJ1s
8KTr3DWaTFKraw+aIty74rLygw3rLBw21/qAvNTfRIu7fgVviViu9I1J6IUBC4uxas8sLt/hwn9N
vKOauVeVaRKTQtm2td0U+Ed4e9ORGgdrWsuNJ7frVmbrN8LSwIIVbix+k4EXYP9CXA2uhLlbZ64C
To0LNdYInWM0npD6Js6Bsg/sUPACG8/SF0mxTIXbXKb1iU+hX+gQUVeT5ctoKkrCfrwgX1YBHPGL
8HJfLlVrg44dX1pN9NLsKqw2g441iLCZIHIfJLukwIfHqaEqcsTOCfCCx2OEZBMv5USloOKnW73U
946czHfbDRct85scuvrM0vXtjfrPCzQo5jRZIfz6mH/dxXEqSkOUXkXtXWO+lD2y5Akvn+EhGt9J
W7ZTHClzPA8ByVHiGI/9mPqFdhEPd0W+gMuUksYkXmXEAJFXgFou3JTlsscUqF0MwnVBSu5gm6Zf
CcvBuqjUW0P0RSLt9G1W3R+01UG7KmgMYj+jrKzwvRXWonUGDNbmHeb4GTkaz0oOQ+FEd1RGppUg
lFMVUmTN7qvmRXE9hzkab9pj+IJZw5W4CdfNzvxS8Ai56B9kb7ibd2Bor4TOTGQPDJ7iZJ7Gbiz7
fb2KbrNbxYnslLoXsRKpia7xLNB9dgsnx+qKOY9jhOxWi3MF8b+HKFAqNL/ofnkaIJzfe2mVczKP
GzygoK2ytDia/wnR5NK6KC7OXepUQTdX+mAqso6j3XwrP7bttqziUmqovQvi5HLJxn/vpurpFazV
7PJQQB1AYmt3iWNhCwm1+VLVCEhpzoxPST31yD/v46icM4KkIXWcrr1lLGjiiqo/HbymghPpBJiP
W0uL5HGYfo/FIr2a7nBkQQIDOTzo/QOsMyDZNwR2mSMO+M4B4TpGtVDJkfwYUqciUQTnEXKCJVvU
3H3siS1MM5BgmNiegYVM7Jiqm17CTsPvcjYrwcUocpggs5cUXiScVXtn4hjbI7Hy28yhS0+bdiD2
V8LTys9FvxiWyeBlt5iAVvKFies0Hv6CJ4hQr73JwFBq9lTK2F8iW9qVN+j78Bb7pG3V0R/oaRTa
sCSoj1g2cBBW5mCQ9LspWMQu6hsYN6+AksPnASdeUHvuIcJ/yAvfJAiPiQutIRVm8++2Whz27sQi
jsijcMXQi9+JPThMbj/aZGJjFaf5I55P1SrW10KxmWKfmAmuEsqOBXMSdHhmpjqp7FXtOSz23x4V
LhcSXaL5iE6W/Pz3P8abonRJEDQp3xBEybxvxq3ExMKWPM8hNC6F5nHOdIaOla1VuXHqaCGWS2F4
MUnUwsTYsmtxy6o/hVv9nFxYOVXe0Rhl7sEloB99VMLqbTxJeajrWyGWvTJDOpqSkUT/OytoKNaH
SzTG/iDBCxz0qyJmWhTim6CTR2aEJvZwYbzSO+Uj3Ad3VovLUROjxPsMh2CVlvldQFe1MLtLnX+t
m3rNaw+ZZ+XoSwKctkR9QmeSuBNgvxnpbLomlJrmusDp+u8y9tSMR2/EOgk/AeLQ0aHA0IJwz6k4
vqqsCzSLseUK6qaV6WaY59i9J3oyqvjjWseQntyBkHSmjncas6GKEtTM6SIaUUOEm0rYYVznymK4
KrgBjEYagTeUQ2yAVtpp6CpAHGS8/Ola9srGpNbCVWpWpQnS/cgUHsAK2oZQE/QOtVU4gvhRmJtD
MTix9BmaqwBxwGuBDq+yNMge9D57wUPLsE2Q0bWUwIoC1Nf7E/xZNAN3Kg0RKbtJAmUtDZ2LAViP
YtSIsIrXa8dqWIg7mYXDy6A+yZG+DsLPutDcONHX4uwhbhp3h3HAMk3aJKl400OdKTM/UdD9dbm7
RyExZANMATrUJWleuD1rFr491BBGcU+jZ8xKP33P6hdNjIk7V/2Gt/L31/+eYEe7pCRK9KMUQHta
M0eDfBLHuLKkPN3h6Sw6eEoq7m6FgXNDgarbl/YzOpLZvLG31XOY+gnYha6HJZriNwz5vQf8mPty
lbeSOk7xTt2growusZy5ve0cjL+32ZfJdvrx97OemM9wcACxZKiewNjzTPhxPbM/RJYihfutIbsM
cxpPabCm2fr3VU4AEUB/eJyovNQZLf99FasQdHXoKwjG04bDny6/RKUnltiZXXfT7u9rncDIOWP/
uNhRZRCM+X5v5Zzo15vo+krCC9vmFOZhwBnZd19nnuwbzTkeK/Cq4JlDbGOwHFVU1jhIxr4U5zrk
21Ae33f87Z3IO2uDeQICpNz575WOFqWoDq19bQXaVnpSH9KH4qm53EOrIXKsgEJvt7f0oDlU3WiX
7e3wxhpxeBkJTxRLu73vdvpD+VLT7ER1joaJdKTt8MZPnLf0O3mnQ2+GcXiw22f1LnkYL+V19oBP
ffGKzRT/7NW5uS3usLGOZD/BGuyz4hD5mUHGaeYUDOkufxDuGLLy1tyWfnFT3BxmCzGUBuzIDSbj
tkwcAk5Jb8M5/4wzL+ZYGpepmaRXOoDR3FsjlgJAyx5dIgnOHLFOgdnsBxAXZzdSWkxHhaAEwGh0
AYJr6hBMktKL1EHitDE52FvnRrHMlDgeV1wD+rmGZAYznd9TRinM/SiFwNmdL1+MRBUglcYWgyww
jpzn7KpPYW6sd6IJRg9WKB8vO7kyDaFRsAwczKeGHhb8z5dYekjJiZBWfbGp97Yc+q0gnVlqT05W
iEvgpTQj6L4c1TrAk3nSyUNMb3ROvaf0c/Jt7QQ+zvRIDvKcAAYsrOH9/b1KqCeKLJ74vxdWf79f
CZsipT8ECTgVbMcHEeUcedETueCTTzxFQuKE4Uu2TpjkcAFByUX2vK7eNJA6O2wW8P6ckgiyeqWM
bKALFlBICrfEImFGFj+iyKv8v+/4BFOA/rHFudRktcan5eiO97kaaClKty1G/43xUvWkMzzMvYCa
TB5rWcWPcHirg9vIa6t9KaHZnvMWOiGIUOk5qhbKGmyDmQS/X1qcyMEkpAzK0uv8amX4JeAstZ7T
OMYFS8GZj8TOd2IW0IFg+GP7K7P6/b6gklWSmhQceaarPfUEHh1fyYdAksT7/mF4i9coKW8NxcFF
3XwZrvYv4wVJ5xvrOrtH+QpyNV1jGvsUv5Igs1W/xJqFjEgKm+ib8RWeXIfT2cNQuayjwfO0ysj4
+IwkRxVslsqMvM/QKXUbQGU2j45t80O/2wPnJF/SQ7hqSJZVV9NDfV0+l3fFPX6uYJZ4Nr6rGP49
AdFKvYuHdyXMvp4Fl4AoKtv6LnsbbmN6p0/l7nBZ73owu5cc5OWl2xoPxPjcS5vsBmFtesfSyWmF
lRZUcLyVrv8eUad25VmdJcJJ4NUeE3HbUBIHQYmtbWQuNRH2HYCsL8TLvvRKZfX3tU5/yR8XO1rP
UtwMcyltYANMV5p0LWky8vG1Hl4GxYN4aG1RfFeyM0ySk6sLTCcwHRV7JYQiv4fPVMP46mM255E+
ORgu1nT6ar8UV+MVMTdAffVjvUSy/nHmYU+cH1iy/991raMCUmmMxDxkvFndeMoR0ao1B5dlCqU1
xw/igEno5qCDp27C2kubGyG/bpQnmMjBdI7veALwgfoH59Jk6eAgczSBhLQ7DNFBrbZNDdFrE+WW
12ifKro0mLyefnjoiggQgHyraZHrKw1UAPjprIXI/HWPdzPN0i3UHwZieWue5z/KTFXI9kqiV+JW
B7fOYP9DSw3gWkeHWSYROlpCkhPcwPE+NDfRgDciNOUyfNuX9Encv7/O96JxfDPwP2XVMGBnYCn+
+2b6Ugvboo+VbZAA1dpIgjXBj/Z2FXqEB6UImvArxVKX2Tv5Jq645qWCAy1tCZi/rS8IbqU4RerM
HYwYGfuyPyxBXHsSbTRPE7AdXmsdjn6+ZvoSYssJNv2KQCG0mPlwpw+PXfOmRvdRvj6I13q5i4Cb
ZSQDrmW62HMXUAwxvuI0aIkLjYzbyQmJCMQ4ce8E9xjKSNECTvFgusCjBORUkWeK3jjeZs0V2KgU
ruvh0mqX8bnD/3fN8deLO9qB5nMC7TIxvio9DYH5KwFzq3Ibr8cNoUpaSRwQWNOWISTU2MDYVJ75
RX6DydVGwaAGJ2Gy06GECpfSS7auPP0ONULlkTZDfBn1WrWpCA8CvZHsbsOe9iY+Bi/9Y7Th0E1U
/ScAI5p8cBoOu82nOpsniY+z5/w9GYpn1ivl1MRhiEgSjBcggOOlozUIRMjUMr7aV9gqaruR951V
Gs74V212Q0BZJfkdZsR4mmk0aLBfnsaPkb7VsOuG9xwxSDO+a8nCEAsMjMGLzCdleJWMtXpAYUHs
4LAyGT2mfnswrmLpbRAwiUrXhvL492g/IehD5w0pnJ4qalxQ0d+jPRTk1IqbsN9akh1cdyvVMx67
dfJmbeHg4pGrR25ROhivbfG571dmRfdGXGorGa77MxFef9/ON13onzH043aOxhBKBiGJpTG9FL/A
beGlt6/yF1FIuEPjJvSKiL+yrXfhPfgI9guQ9efgo6EV+jTeas/tl+gcbsfX7tp44yBTvcnP+k5+
nrblk/Ay3YxPiNikvZe9Gl/hsyNtwucOsPB93DU34XOGg4PNvv1hPlmVPbw2N9WtuZPvildj19/I
dMYju3yUnv9+Xl7xiaXvx/s/Xm3MINAqPdZpgUpu+tU8HV5rfs8fy7f5ZyqQ4an96p5Yid8PD+It
RUvwkr8VT/sXhdeAYsX8Cp6ER/m+u1I/25vumtiQ4F285wxY8/Kyj+4a1Rmd0QSVRzaf7lJSa59p
jR6AambbApvUiufsLXszPyTyoxB6FbZ0mzxmjzp5XY/FGzG6PlHQ7/IOW7PgFQnD9FW9mk/xx/Qq
fKXP/VV/Z77hT/RWgDxdKQ/Ww4hx7J30sH+aXsXd/hGmkvxG7C36pRB+d2yLbzOm9Bm8ZJ/V58xj
uv37vZ7aYa2Zw4RBrwSR6Whnr0p6NdXAMKpTDzQ0pUWLrVwAq/gcGnuiBIWfO1e9CDtl47ss/7F1
lXkX5yWsu5uYtNB3owRoX2Sr+La5k7Gsbz86Mjcrd1u8mG9tQvjoZHrq9mzxf2IU/bqLI1Aj7GW1
GCvaHeZNdIlvP9100iBLTHbcPe3Ys9TGU08ND27mAFE4QGT5vWrsdSsMJKvPdo0rO7C2sDZ2EE85
59aD78P50XoA1+O/Fzr6kEECndvUk4aM0K06ym6TYTjUJd5Q14QoxGgw6QEOxSJC1zu1i5qMra7a
7XO60iqZWr2E3R/06Gkh7z+DYjnSPch0xY5w3uOQJJh3tepGyVOpejmSthhbPW28aae7gm2KE6CX
YTFuyAd37EBfGwLtR+p8TVwmmIabwU1hkdyrEWnWLav9fYNX5RjR4riegOOD/mbCHhvbW8cU5PVg
9ZfGsBEC9TpPK69KX0v95e9Rf+oMyNsCQ8c3WMFH9uhtydk0mAeBzwI8uHriDMZI2JmrbC0VzkQf
LnHOIZLz//Gf78Ml2UC0GQs9KiAjLa3zkXSBy8RclAm6py53lBLxI11y+txZjLqpWpx5zBOjj6ej
DcuxD1jymJtdNYPcVTUQXgO7NYSS0/F02KGchXROqDtnGRDQnUYYjoz71u9xLkdGmsXJvt6qyB3q
+yEFV/7Swnv4mQhp6Us5A9nl2mdhfsIP1+uVHN7M6kNVZsBqviyU/thobmgqn4TQ4Etlq2Hi4n6b
jTGprxs4e+5I96MVnq2oovEO7YxflTV4RV04gYx5Tn4/JNmZIvc/MsqjD8cHQ/WDgE2lmD/6cLkA
21ocyuxSA1MRsecuoTfRvQLRhtbgakQRdq5wNdMYMOJzg2uqWSI4sP4evw6Yt1qYvxKkQXhSM/t8
z/DmrH4zF/Gt9jR6kt8+VCsYwQvJ10eWo/h2z4/zH+SvlM2LZIWZ9YX2jg0oikSQFclXnrLV/qZj
zM73YPC/frnaEb7r0MYDRsAqaEmuqGNsZjaMtVHt0kUnsyEbY/QFSCIY6/VuBwaGMdD1gPt74+G2
5Qze4M1/nj00HvINt2Wt6iHc9H7hVd7gjPAW5z/vnM6ZSb1U8fyaHEKPbFhBoIXQqrj+/PPkQDSC
mkOgosPGtxpXwzZaR2vJE13xMoDwQe6LXTmBF92EboaNtrmNSMQm6Pns2ngKb5xVELTZZj9tGNG/
B6eQQFyrtSG/HMWbRCO6s/rMY6/tFwqSFaG/h3MQDKRo3P89/U5MeY0+N+IIWnzYGBxdtq7MIcgE
63tvFdMLRGNjea+H3iSSrhTZXXVmVTtF/eSCNPEN0uJwqjo6HdYVHt5CoSaX+Vf4Kry3r8Gz+qXO
JAT5Ybgb7ylT6AjP9UvwOnyZT2RwCDbGDslr+tzeTZ9zZYLzjvABRhKdW4vmgvR4HuHlMjNvOcBC
DPn9EVg7DkZLytMlXXdkrNZ7Xdv5CzcDdPE6Xg1fI16uo6vt/v4Ipz7+vMbDOGANxO/66CtMhZFr
QcJSr9zl9k5wwsW06H3E5o5wDlk88Yi6BBJE04uINRb53484ZPt9oLAMXsKxkeWbuZmoqYOtI+LN
CZxtLvL+5qB+ajFKmRTfXn2Fwurc437zOo9eNHeBRwBAjWnw4L/vwhiGxtKFpN10FONquqiq5EKA
MiDAKJA5m5icVgY3Qy+ZAJlFGr24QnFgFNslOdLdIXJAtheHEflwpyzIbejLj1Alh0mZj6m55Ohw
Kmn3bowhJugKZR6t/6GqFwrJWrGU2SYUhJzoguY2N3q37IXFkObr/YiF2/4mHbRLDQCnBB6XoW/h
+aJCi4q1ytFKZIki6xcJ93RzHasr15VE2EtnwbJ5aCfSlS91LfdCkufNBL9AupoNaT/G0kzcYqpd
syGBt/6apGktxziAZxUGxB9x+T4FsDQz5IIY6ZHshVNoZ7rpGK5V/otwzp+pOWjLAet3l23pKuKQ
Jtia3pJX/KRD7dr3o2sYn60ae82BCykXcf4R1lxHF4ljzrZ1BbpJDI1ehcvyUNp6fp3MtkOxujQI
u5okEZ+QzivzzzCSPEXrnXCmkEAexl3D8QeNhnVP0kq1t2OSz5SEn1md9hO4uUQKYNh6VoYAmehT
WLhukdwWwiZvP1FI8PKypSg81rK0NAy42ONAsmXp1oNCt6F/adzKUNZ7obmtQFuQJ5b5QpgDoyTC
nWlcHSYU/NLeDfbyUseYtSnIax8J4Mh0R4+ehhqcXK08pb8bZAKpv6o+cMUOreY7ivNOtpxIuKnw
/hN1YtgUnfLvLphdCOP5Kn6huOTDES83oUdc1oPlCEg3DZp7yJQrufWz/kELd035kMDurC5TcJ5a
hJbTwRsRr1Uw5oAU9pa0nj6TFuU+WZhQ5jJcOIa4QOUOK0fvfD1QvDAh9AxblnjRZDdTezFcdtSp
SU+NpfGDNGDXkb5CTcPOC77H3h/JpS2xR5Cjer3vgFegJiRT5gRR78r1Q7Ofg0Ur14C0GerCQpl8
NVkeyBQqgsitCTOTg1UfP+iTZ0jNS0T6jlDRoz/AUoxQRTedV2WvlrkxK7SSVxKwB1iII4SHjQy3
OItvSwoWEYPs1hQWhmA9NMI95orG+KnmDemWgbGaB9AkExNSQwnD0raN0PoyWHqQvyZ6ENvPRCDO
WXkI0209HK5hZ/ONRnyxUP4mceDOE7otrYUCEzgSkMjUQOuk5ohPs4OfXUNamg2RwuFNZT5ULueH
gdnS59uwfuh1rGvLdYp5y8BDw39cNsZyGNbSUzx6cEgwSESL/H+cndeO21iURb+IAHN4FYOoXKpc
eiEqMufMr58lDzBolw0XMOhutNFtFyXy8t5z9tkhs1az6cXpKYXUeKrOC7pQa48Rd/hE7M48OmJt
1yisIL4O25AH17kQlIfGWZRrljkaNnV2upHxlF0mdsZI8BGavTSxapj/hATaVXbVbRPZsRqWl92I
zngwCIG74zUxtHVmeaPpDpVD6s+yCQvHErzaX+5UPPIavIJtuNAT6ZXRqzruc5jiE7AHTM9VVN4n
2aMgE+lzNbVkeiUoAz5UmCtckmvpOmIrkhSHdHg1cX+QsmnXjYU75s9ttQksRJViYVsS74PG1rnc
yS2tC0FCVHh55pgWIxVtsXXM/6VNRpAiEPMuC05a4I3RiFBg04uyo0yiO0hEDxagShXRaHm6DxIT
ZNkvwTUGIAhFv+hsggNEnfixG59R5MM83xvyJ0Q20tsLkLMvQ4VhUW/YMdTqdmoggWbZRqjJdSfs
rr8dwscchq5KIF3TkLxkfSx6aYeWspfyS2iNjj7DXc7QNpBJtgqNnTy8pWngiuA9cZKv87Fxor49
6aYNmHC2hDdzGfAbId8SdwkrZD2KPHb28WYgBAyVPBnUvFCKMW2XiKDGcthAoeCoIOJHvKREKxo5
8Yj8zqTEb6ra9VhixtkmmoqjWVQQA2uvbiAnE3aV5wjJ6tQTjEOfPy6zAb21BOgu8xc9VY9d/1wM
0srs3qeq9Nr62A+M09lL4wbFw2YQtU0+Gjj5wPVLx1PEjaQtXwVy4JEwjC10hsO9n5EMIQ8XMGil
hi49PGbkQw3BrlDpTvXGbg1SdJjTd+G0jvAZyJBm14EvgRv1GimW3AoMBp2QBnmEv04gYkkM6Bx8
RHPnBPG+6/eDamIJ9BQa/n4zlRjviJMbVXgYxNOubOFxC3csGLwPnsTiRY/f5vSimU4FgUhf0I8/
gpsYqMH78qYsHufhk/YeuLha1wRjWdMmFkI3rtjGEwG/7QdB9YwIY7yQEEze6bp5DhqcQ6dTrJCj
lW3GGawQpzFDXJjyQdybbKHUbXUGK5Dgl2ekJrOnxsnjUjyPtS9Xe+jHtfpIncnqpZ9kN1LavQxk
pc+1w+QbaOCo8yN14awS1qfKa7naCKwuq8tsSbpk5acyP9Q4jCur2tpO2ktIvlfwYRKhSkWY51i3
HhZ98UPYMyTBrHRR80ZutAZgjX+610h7GL498IIWRKdy9gdV9uWGN7ej0QnGtdHKToGcoCHuMzIT
Qs1exux5zA/X/48VVdfgQ9VLLA/1VsQ5Sg06N484XjkQtKTYaq22nVymXa6u0MlJgJrpkdNgNJhl
3vUj//mocLubKVghacVe2vSm4VG4SBRJhnJIeUESS+cIkA6ysW5xNVkWnBoi6FfCeU73UXoMlEsj
RI7EpHTRYcM1LqVRVX9yr7D3bcHgdBPb3flUFS12rusuegRicmrIYCmpy+ppEpuDGV6Iw7F7C6AH
xn/2qPYsk2AXKIFdz+9S9JVS4FG44HhMBsSmhvMmURaNOXET8nNG/GppxE80aKSJimO8NpZh13Q0
4MSCSB6Jh+wyaXuS2ACaYXLCSlvFTG1mLBfSUr4fLHRZbqG+iJR2hX43K5UbFHul7djF36POdOZ+
Uy6cZ7pyEBWMXUbvWt+Rwg4R9S4NI8IEwhVOebbef+GTV6muyHhCuR01JjI4DwzYMXecZ7IEpap7
JvxgiTdTRh5cFLHrfXEzscrNYRsYD0u77Lv8uOhoHKA5ZO1iC/go6+PgLIRKpBqWtFh0ie0hJXyt
N08dlS+Jl5WGo6cmrXrml6lS29ejIWhvUGQD/A4UDGR6WIwumjvrGjvMDAXuytlMZB9rCuh7Atta
lnxWg2YP6lYIc6eRjcegUM6VTM1h4NdhvHV944SitcIqImc7ryAIqiQ0NgZwE2F8ZOPt59a0U8u6
VzLVN5kX4PMHoLYZhPm9a0PXmpbXxELg0lxT6whg6ucDLaedVzlquNDp00c1F6CJvkuoqJluNctb
2nEaKKEzBsj66HFV0RGoHfs0hPIwYga8bgT8djT8mvLOF/TnWYycjuI8FyM3jd25H4hKn6+6taM0
mXcikRoFtiJtjzGedjbI2xPjcCuWb7WIZUf1Kln3efdMeKWqudQh+zBB/8UB3xq6y4jcLo3qoBBK
0CLCyhnKp9WwqoZlL7G/zbsYg0ScbUdBOqpWsRkt/NurADIL5qqq+NWNn9SJ6PJXjXHuDFunajE4
cnQDSUVkurJW79KhuNEFzIxzjK7btvmIja85YA+enySlPbY5A74of5Fx1S6mFGcU0IzY7/lJTXwc
Jw4UrFHivN4JRBl3RIdZ1V2EaxaFRI2XT6zhzpibzkjz1PUYKo2M0or7KiFh1ZMsUumxRAyVziaU
gH7js6j2uvFRYdUiKk+FCJlk8szWT2H2a9K2skoklJC2h9vrBoc7rS3n8HRjfFyqV61n9zDYrEVo
PEv5kQHTahkdV/+ZsukbqDA5Z+K48oV4216XWnI0zNJrzlIHQGVGe6ku7hIzJTwFn1vGOSPwi/Ag
YiyQttS5ykMwXRMONa9sk5ul9XQN/Q6rvzJea153NdgLhBuPqriLRRmnoWeTQo3LZ8tDO+8xGM/l
22zK3TA8tlTKddV8IPL1ymRvtO9CMNii+YkPyUGcRqcpLkXxHJifqfI5B74u3uR65WohPsn9JSek
qDSv5wHE8an2EolgPXk6LEwES4JhZMRCKcWYMW6G6zMKn1Fr2oDP160j1zEc5ACulBux67dqcCIB
tVEsPxqadQKzOhcuRo14RxkPFeQijHL6unUz1G9yBMEQ/KOLv3T5Ib/STbTTdRONAckFUSUqVKAg
bO0p7q5iKznahylJNMlj27HbIVCJ7lv9Yl0FSlgDt0JMDjH7m1I5PUzATiXMm9iNwhfamxiqcJOe
54Wc1og0TubkreVn2WM1pcdyrB+GB5E8qBrkUJJ6cj9O1B/p8CwN+BIohLBSomjIia4X4B4xOq/J
bj1q6SPV6jCfk/Id6+9V0ONNRfl9neIwNx5aZd8L65SXJow4g3vHSL1u3mY58VQD/zFlRFm949qG
T1QMIaumeqmdoaZBLp08WNbhQBqB/CAHTKz6r0AN7AZfq4XUaJkmDPvwhiJBRCSwMMg3xH0iUw8a
kTeNozPV5eYHeOMv8xsdbIWleNXewz74HdxQ9LJZpBo0h/VAACjKQvUjtadb6ayvvhj7/oQe/Qnp
aOA5cBUBUqB+fBf6iFodWYXaldAHG6K6pv2hP5KJBOZZ0BDdiqufuFp/goZcEGk6cDNjCfL4fv+C
bYUWtNK5IJYN23hbOy/4Zbo/SWj/QiPCQYv94yrxv1KWr9/7P9M4YUmrcCz78n7xyCx1r54tzDMd
JgM/cc+uXLbf4Sg8PTDqAgDFyPoP/K0wB2UxM65UOQVMtwL+wjuxZNDc0H+5PyyPv10MuYcK3xOy
JzS/37+WGMtMs3Iu9jw58ivfbLV5EtbCtvl/iJlIv8StRbdkXD3w1vj9SkaiCQieeU45Hr4r41m2
Y5966JlJsrMBz1JtUUOi09k/qKj+MuijXLqSbrAFA977hXf+58nJcrWAXhQDTCQ/ELcxqUj1c0E9
25MhYLbsHOkaZ6wS0SL5xwqYRdwHjp62G2TGTmyR5kEGcuBVZrvSaUT12B/jLzEiXjwmBXdt4f0k
9xxjAznOAiY0NdAfwKwaPQTl/VObiivFvLsmEMDAGdUP6xyoDbgTsKFBMW1k3oJrb6HIsODu4w7O
fQOhB8POudoUIi6ujMWzallN/cbIT8K4DbD8/Mkm75fc/Nuq01lxpCkggcc7/dvjGXhiOMeVw1FJ
HhjPNOc+u9OV89xeVGRmdeqo4TVHCaFHTu6BqjyRMmeb2k2OwLJ7qKo1ug/s3XT1qNFdwLOLPpOG
FPAEump/J2gjsMOTwR7c55gbNqcx2WrlQ8fZmoV3+fSZlD8ME/4C7ht8I/OqaMIWARz99wU3pwlL
Dhn60WjXUu5NOd2I9FY3D3L7gDlYSBKStiNigdCuTvd72Se2azJ9SX5I+k8p8sbqIa4unfVkCTcB
ZIY8vyTaS6rcpN0Tfg5zPcEkeyJH74dX8tsMksGZCP6ODwWGWFdPmG/4exu1apOTzAirfHZPoftO
mwlj8OPfl1G+HQy/LnMVUjHlgQFtyt845UAjOgqWMsWazLRNeXQSQ3qXZ9kuBu0xYZJNiXuTgjeJ
GGkn2qXH9NOk5Ob4ctsoXOui7lojkTd3kras8HLzU2wzK8Lby3B8nKNLvORfoWqs9CFZL8NGlC1U
YoJdjWC93Wug/xTXDGTz+8756yupWADqFs9dAtD//YmrehBHVB75Xvk1eSQ4YcukD4gODXS/+sAW
jn+dTfuRyGGU+3eNM/8aByJhshEPrg6n09s9hiqIbJHeX/8B58WDpHC8ZVVAyn6jErQDpz+UW2KG
+Cv5JfPYYItsX8n/aOa1NV7LnK+qUzETlJ9FcnAXtKvVSttWK0Z8iY9pvKO4sjMcQ2bLpLswZeIv
2KAIv39yR/0+ub/eFIvsahObQaIB/ji45NQKJLJxi3txrZ/LV3NrrNrV/Sc84OCOrF52Hlv7qej4
PkP646LfdpNF1oai7oTlRrpb3kN89x7jbtVvFQxK41WLNQlpZuLaQkKJ/jrzBOLdYEHs5y+MW5v7
vNqpXwWnAUIkw+/nlfjVEhhDCYHm/5nRePVBXg660voiIIvGxzK1uyeqt+wD4+ZyTXMPlJR8iZvi
TdnR+5W3wjM22Hz3659uXpbb9jnwp9u+OnRfOkG12Ta/X+h/UZVxXyQHDHAQ3G5xM4Aeg4mte/Up
yPzukf8fAiUKrgxO+jW8qvv4PUxWprwqT6kzfGLCA6NsTX79KO/pf4UztK/cgeX8VOKWQw+JNv8n
rsSvKu4/u/cf9/vbCEuOUHRUkiHdlEQ/1M9qeOhTUk51+5Kfg6uBnthsZjKAA7dCef1Z/MBV+l4d
/bo+ND/4vleLUfW7s5RZpnkShDJ+CEfAwPYABAF2j0e2D5Zp+f/eun6VCt+/rYKgC02MaVHSftsh
UyGY1XI22oM4t0e5T94KuHtNWbsJ1Pn5Oo3JldRLmGAkrQ5CSbME2qyK56g4ASzAG7HWNUOEtO78
URl5BSLeRkAcY8bMJ9tb4p2QZ2671OuRuAEgeH04mIA4JKK5kfwizLMvMsfLgTnkuV5DYLcAPWHK
qZWXkOZJUw6QNUv4d4J8kYsiYcQgaK6QvRtbiI7SfEu3UPcvNLV48AitZ2bYuKfAoVa+Yn7kKMO9
Zj5ni3DpY8EPx8jXQsIDoX/Wmeyo9UbDc6gyYBzQaS2FuLdIHdD6vZW+l3PuhKFp05/YSo5EW0wq
2tuLLL4p8k+ywesp8cejwC4NahDaN+wLft9ygz5Tsp7qCsJMtVHtBBUaka1bAtgwf/j3Y4cA+8PF
vhWrciRmiz6zyoVTEqxxkejNu6DYYdqSjGt6QGw2Slv20UaL8E7SLS7j6e01aDbHPP2GWxI+NXhm
JSf8DbTGLYmosW4rw+e3ECoc3w337Egph5+vPXeocSaPddFOrzUQ7itZ7QsHhr6rs9Xiyc07Ds3g
vfBtdgx47sTRx/xY/TKSB3ymI/2W3ObCKXwr8UHyEgAT0wlwXIctgBmGSgfqmPJeiJHPbOPOzUCG
wodqueTlS6m9K4Oj3iy+EntF6cSfKN2lGXpp1r2ZgOkrdrRPum7ZAuS+idttHRMNeNhcu/rSiz8z
yldjX1hnBYto0RNuF5/GdIZlG29HldbbZsAa95gAQ15BaiUGp2nLweYlb2Lox1R046MCkj3tzPjW
DLaE+oBy1IeFth1b+Rbg78pOK/ca4W9gndZsu9aWgMtVM97O7YY8FkuoVjlLW+W0t6juBYhi+2o4
aMJnlOxIEKjkRznZSNmFvV97r/bFPv1S7skaaMaN/tSiFl6w2gBW8jXDDR04spPQrJgjFclaPi7i
pxlZq48pWVvyTtkMXrFHrE3YKtPeHylNfyssqIn/b5XL33gKsZHEVh/32p6S1s8z5T42Zg4xkWze
sHoYcONuaeIJSWgfNNzhGccbRKzZ4OmEr/J3TwmH73mGcW/7nBumZwJftQ11Nq4GC8mEOf5cXXxX
GhkfH/8eeIipuL0mhEIOXcWichdXjRdMLyPxDmkZ263ETjP1awqhl3aSt7jA4xOL9Xb8GloetGuH
ANA5CaEunfsbU3i7QjfpECFukwTIygzuYmikcz1jI0KYta5/6OIHg5Z5ady+6Dwco18KvV/V+mjr
oKsWSe4C3VIhlJ+zNqDQ48Tre2dopc++7F09MpgZK04lzZva0FbGU6C4PSCt30ePirRNZ47UWP7S
MWaOLJKb++WlaQ1nTiV7MIJ7rWESOMZvCnOrSWV1RcV9hjSh6MqfGuy/VL7UhldlDl0oGqRvT7OS
20VsdPas1hXuqs1V+hfuwtVNnXm4BHk/FNp/3bTQzdGDYvZlfM9YW6y4NkNRRg7WrecSOoULo4mb
maXuv/fHX4rf73uxrpnEuV+bNZzsft+L+z6BU5tATQ7Vwp+EC4EwToBlU7cNZ6hu7SUEA5IZUGvW
Qx2bjtFhqRYeJfkGItRqqrZgxmOBf1R70RGdCSMF0fhg1Ml6lj9DzXI0jbcVojvjZhoBzI3kW+gJ
u1C+SdIzNdRsKI41nmNxrRZfXY38tnXbdFuNhzTYBAQ2jfU5kzKnWZhZprDfpsvCHeHFDWDADAV1
ePWDDkn7BnD8qkx0jI6xaNQoF77DQ30wL9rcmfFZz7YJwTjM8TcQqo3WTZgNXLI9hsNFdt/QmDDD
rTzoR4K2xlEkdCkwF8BdgYbmLhNvybgUMeVsNwhkFswAC0eGSTF6ybyWeIuxQW0flsOCCclreFNs
J4F5xz2SJsoGmqBdc9XzHWLFR6AR3/z70X/DwPiSzM0wg0Q2Ak8c+Oj3Jw9Bu4ukwgrPlrnuPqBo
FHv4GCQVAgv/5Bvx3X33j4t9q77GKM+AGo3wHM6EthzJP0rldS5vqTCPBMdWkPXzVVt41oVpqvzc
Gzjsr5JPc/rpPf6z9uBbGzpoEi0OLd/3dq9T9URq26vFZ7F5Rna+YlTjyKjtH/99e38VlL+/Wb9f
6Vs70+ZBGjRNBk+wi70xGB1iikn6wMpL/0QFulBpQgz3GhR1ymeYUgcUX4r1WSnEQ2mQXyZajICl
h4N2Nf4vv02j685L/Ta+ouJZ8zwpClsCpXlxKXFzk8qLjBVFjS2H0VCCmvCjxpsmvYu6Hs+c3JG0
c1Znhy7Stkvfk0eK2ETGvwLrcTmDdjpiRj45k3KYe9TpCdOfOvKnmhM1K5GO5c6YX4Jods363EkX
3QQ7b+7RYOrSp1XjfBuUfsr+IDU3ZTBshpGPZMJNStEjy1CRkJT++x7/pWX8/R5/a2G0rAMFH3ia
1X7eWqsTL6Sbbxb37of9+Bed718P8xtgPFuDOIeNgrP3AC1spoyG5gQK/8oAw647RtJWbxOLSe7a
cUJCx8Q1zkW7M+2xKLeZAoeFyZxiupX1mXKOm8LCwGVCNPCQ5gopEidT+YmkeC2j//jMMJE4RAwL
V9tvNydStDkVIjrKsLarYZvUuh2Rc6CKl2FcN/iWMFiA6fI5D+eqq9ikDpF1I1ReV771KaO7n86a
vzR8PC3LkPH61jCFVb7dxKiQxEIc9esZasHc5hbBfH74GQ03/jw+f7/QtwYDXWgi9Yui7oOYnNcF
KhGqLFMqb3rry0x3C+hqYBV+fKtnzdoEMYj7biURqtCovb8AzU4RKrmt1KRrWQvtUnzOkvvGIsOG
ILZWv0+i4VagtVoGqGNIMxbjbhGdyoLfYaW2UuabPuo83ew23ay4YZxBaqMiW+7GZB/hXVp3Wyv5
NMKPqfqQAHGiD5HFQsy60e5k7N1z7Tg/xzI5OJgR4kw2JdNKDqidIPtk6yXITpLxmEVE5CibHoqe
KL0OdAi8bK5ZPMZMnDEkUMgyNgt3WWYX3xRfwmHr32+f/GdN9Ptt/tZa1X3Y5X3M83RyyqFmU206
2PkIvfCzBPNST8YBvw5qegc0+I4zEKe1f38EdIx/LHLSohhUKVgNwwD/hVj+B6hvpaa36lyNz5G5
Lqr7HVXgXK0ptIOaEZ2baW4jOQpMD9ElhUyCuS9jI9KvaLYW88GcToN6m4cNg7tDgnxiXKnpJlC9
6h6EKPpgt55THyVtmPooEoNlVakOPCVG81LnRDruRnZlbXMIcaZvqZQHboOc4MqDe6lhDyWbdL4k
wWku1rWxq4s1yFDSHub0Lsa8rv5IjV2L0tTYldUxLY/11xJsjfpc1Pdzdjcsx6C7Fa0juU6ptiv1
Z6U56FhSBYgf72YyvK1rvrYSHFQDuokrB8ecFNPlFJafQXCDyxp2YKW+UxAiCe4EUiFsc2nTDetG
fWxkxwAXgDwGvIQnGrHnjd08E0zG6wD+AdkEDK1rDng21cuG39hquy6ke8Zfb9PXTIRRHkEHshmB
bBgtxLSdEuy265/nTiqxM3+SXMoNLaBaOkPvQT6udjSRvHktCXMFtEZ7QekkuONtsL2OY1eT5HQv
hepeDaXMYyFzi2+5ob2yhdo3zB7PwMAfu1vLuavUB7NYB9Ih6PZR8BDI28KCTuCWx+S9JdIkfgCk
GedN8CmU2Bf7jY5JoxdIZNG7ZAB0xqZG4gI+WJ8C07mujNapG5vwQUOi9beJ+ClNV0zcelyVobsQ
d1cxt1l1Mq7Itoqm4em6bkRc4IjR9cvouWAKpJyt+DbP1zLHhLJv5l37qqZ+CZNOgT7mT4abZudG
uDUEPhihoCqYR3CIBZchNAzaoO1WjbCNRV+admp1Q0+mDCsN61QYrc2mgMQa2XLjURyomI98RbmH
RVEirxasgz7koyXuQM6zaNsaW1H1Q3Gf6yc5vdfiG5L2MjiC5UMu+wqKl3u4pRF8SHEDk88wN7G8
7SCRK8SwU4QPmGxuckhlya4sNtYLtr0SORqWr1n7ovIEVDiJI14URud2bLAanLl9leVDLPlacxAz
P5gOhejJhRuJNyIUH4SJjHF2ZeRh7ykG/FSSF/wW/9re1lAIZqRzbhy04VJ8LLNDgwZGWkEWYP+9
EpRgJYjNU6hudKLpuOf4d8iuIdyK5Vac3smdLQAhIq+NQFmIArf7cq2yLtv1cF98zGDDILw0muON
pPoTbA7wYDoqyV1MT1E2cYRio/SNytXJaCF08UkkvUXaheE2HfyW2Zy6HonXpjwvfbiKrOIhPonJ
O/MhCetL6DPFsx5h9UlkWXeR2qdYfu6gb2b3MEfb/H2uGfHdYkgq4BEQvS3yjRLuZKwETD8Tj5aX
qK9LuxvUU03GNbQ3odupODShN9dBlD0+njR6AUNqnMT7YzfcKILdx9uqXatwQWqPH2VdIT47Grbj
rRnzKG1QmxlcRNrpoZ/P27nyrPErtdyIgAnB8YSYA2OFY4CuXaEwGQgKwQF4YLPiN0ndE8+0za47
Vg1iaCHeXLfv+Qi8c4mks1r7hXUTazbkFW1yl3xdK7aKra6MSxpb1DZo/Fa8wTyxXpCr7XWi35LN
aOIm8WJUj2JxmuV9z94LzSzeBBhcaDsp2ar0U8G2KY5z/rJI91b+kRLwgmxL9fhFVKyjWwhPqs3P
FZET4pKoQJSy59aVrh50rmWR2uOlD+w1IvEd+MRej3tbHN2sdqfFYeaIzR/x0ticBhEUY3vEqiWo
XuoZg+JtBgkQaq4Fva2RQiaWsDbD0RYpGMTYRLgrXrlfDSShjtdSL89xeT/pL4X4amo0pMJaqu9Y
RK1uczlC+LiRJqxgyw50uw83ZXoMSagxIeh58wc59HrmxS3Zilv0nNBzGCVYGJwaz8b4Sm+IbyVk
shAX23lrFptGPQrdKU/vc/3QK44kH6D5p7o7jt7QHM1wBzZUxIcgeQjNYCXEmxRebKOb0HMPQXOO
FVeZViGiYL6L20TnUbaDbiflb6V1HoWXujj0M0zG7kmWMECs91GzV+GzKYc6PNbBphbpCz0yacfO
5RcF/DPYOKod6q4mHfLOLdjEZrcWPGV0TJ/GXCydwkDwjKjBtipPySCTutz7PvPM9yHzyU7nfTG1
tTL4oXqCgz8GLzIMqPycbdX5sRf3vXESoo1Vg0YBLkQbiYl3J9zF2qehQwQbLWqcijP7MoNjDdVj
Ke+79nZqjxMvKUATnJr2ZBqvpnUIRYSQoSsYhFzbPGRkjzGB0dmaUBfGL0CSIkZjklcluyXawmNi
A7SUO6l6HYP7QPUt7a4jRtrAB+6WEqs7G3ARcshMbmutx+DEWrp2+LFtRL6ce7PkxJwsrBSMyWbK
t62FO0ZwbOJDjsQGtVC6VXilunWSbCqY0u0q/ggVlBHgultB3g6F0zGCZAcPLyqu6tFZg3G90aJn
I99KDAzmfisYu9x6U1pPIUEAgALhACdzsOJzlSSWP4mdrbz2+D4Tv7JD+CIOXpTthtGljOkrdyJT
t/gBPPlu4fALPCGuTiVFQ6ba/87ZYGjczYOgXgOEqr31fEo+7p+QA8b2Jru5jkLDDXSmdXYUEYdV
DhRN/yd2j/S3ovC/H+Fb59M1+iL1AR/h6rFGrtCwEm8q9wWyohvYs/9Dc/idNPDHN/7W1yxKUXZT
SR0M9/0+uUcPaCdew2Jy4z2CTucqw3SF60ze9IbHxt4lG8HDHGLHibiq1t0hOf9IPfobhPXfW/Ct
BZLUsSzlCY1DCWkbNK/rd2rqjNg26ZWtPi/y1koBtNY/gmd/6fJIB8N4+MoPQg5qfkMUq3FJsc6i
JzcPBMwih9bcwWY3Wf2UL/TXplxUFESNGiAl3IFvCFaRVKoam+m+UHXCV3mHwVMkCRsq+dz09G2p
W8LOEeRLDBkaSG9Txep98QStaAWemqEcNNJPGT+hLB+RrcEOBWC8ErjrkowZkV15/qFn+hvfAOGi
SO6oLsJewIjx9w89KU0KnWZZzvXM+1G+BspWinYVW66IAIgiVcVSTj/LI10oRUlOy4HWQt+26sH6
kIBQiuFltBzVRa5lUb+8NbilKw9SC7/+QVBOY3lrzlvmt0WxatdLczf2J8YBeGnU07bpHwc8aKTk
boo36rg2nRC5dbqrNGaD9x09QvemqWto7XYa4dOGM2EPf11ZKa8iQmNqNNoPAgOgX68Wl6lFsHrV
I/Z1CDuAmpPfbGPFgTiYJUf6zwVaL284GzvkzUBB9+Y3Z+SE+YlMthoCe+CkpncdgjktvFtULzqi
bs5LKhkvnvZwqP7dL/4aunzHRAhfx5wN/jv5kt9a1qxqc5CuJDgkuKgpKbI3o5l8ab4LOxCunAna
cAHUBihLB81f+ORmPXkFG7ii3vcpvRCnXMkIS+vJQU6XHz4fopU/+lkYlyqEMyJQVDzPv33AamrT
NNLiYJ8l+7zNN3qm0VFEvtj390EluU0geNeiP+vflkLY1MV4rHJU6EnryGXoN420wieNKe+jZD5k
ZbRrReo8PbNAqdhraSXHUV8bRHBPk85IUKjXC9606fyuE3opaHdKrHKmBQdNzE5FJqyREtRltxMk
Ois1eG8LPJ+UdC8YTFK1FkNNLGC6yRtCYIqOcORK2s0hLlXwBmGeC3YyHpr8HW57DbkV9TChmcd0
3E9GchvlzK9FzQ613sk6JtUJ88PkGb2jlhhrLO7tmv6xiws3Q6ImMjQfQY0GGLYT9tJmeEMwY62F
N2qKzlBs0adQq1bUoaNoEFeR7SN9TW/v4KXhNJEGDxeBCNTae9gdzQeeo4lgo8xs3uKE9sxt2Bib
TcKReo2/GIp1C4NfdkQ8imMEcwYcf7m6LwMkLiM6uscO0td0UWE5ZxTROt5581XgcxzRSIG24rh9
CqZuM+cmsbvgb0u7tZDoTLYWd/7cwgPoSUlMqdXwz/QycwQGTG5ErKpN42Rq8iYf5CejIDIIb3Kt
2TRUWmRVOgRYov6FY9WJV0fPFr2JOawL6lS2QmjoXhJ/VoG45p7P8JoxhKFLJeFCoRoErsDcZ2Ry
0Yi5Fxf1ce7GWxWVltT1t0K83FdUF4NIvCmt4OzliubrSFCQFytt7CyzslcsskHi8U5JM19CrRaY
D0F9ClEBL3itq/GPrpvqFSn//tL+5534rvjWMrWeS8WKz4a0ZzyPIcTkpQK1Jf2dG75ZjSu85zjr
sAJuCJliAk8akPWkUqar1p1pT8vNtbFH96wS1ots8RCqT3gdpjC5O6TqiuKnduwK5SatHrLmKaXn
TRyQDqVm3rXN9DXTMHIsDYdubMSBKtw3qkP4KVn25MVKrW/hBVZtxWFTIbUL0ZnB+Ler/qYtbaPG
Say/NLIr7TtGK/Ddp8fuyVBtaFsICnCTmpSHYrr0pGHzpwUUimCWTt9ul1dmoiKWrWAAjqEjB74e
17HkTg/azax+LuUeqekcOOWN6DWznd1K0UGpvLhZS6WXv/ElL7POpzmhRxGP0Ck5SgJ1nbPa+Op4
rtt9vzZVZrWrFFfFm2GtuMbDJMNzt4dzYu4wC2F9m+YG97trmTw9NAVb9grpjWBnP8Ub/XV3xsQM
LpCumtQO3w70YjaMuhqG5aZ5Z+oYPv0PZ+e12zgWbdsvIsAgpldGZUvO9gvhyJzEzK8/gz73AlVu
owwcGO2uclmiRJE7rDXnmMWbdCNuTS8EhbjagH1iQhSt5km70s/drbH7DVxEhOkPl9qfr+DbUk4y
2+lSSvp8Cu4ENPyP6Daaeyqy8XX6Aqpzz5SME5fd5tvlUXhPXydUN/EufiWEpLOIjM0OyZ16W9IZ
hYaPiOSs3uSZ9Sjs4ivo4jtjLT6om2gTahY/bp/6JwJW0s9sg4QtuCw/oyCVMdPS54ntmVJlbpuN
k2H+5Qpn32qB2KIYUL3jwcW3ITFhs+3ol581My0Hi22pRBUYDQAldiRkk0XujszJZLq77VsfjN89
4ONgclOe4e1SWhIuMBZCEvVpVMQWOgE9Bg9oDdcaMoxXKM266VG/mO6aEae6RSmkE6zkNZd2HQm4
YI0WpjJgI6ufkCLxTD47DvymGVm5wLmWPb35XFJNC7bz8YIPNLcQ22WvCbcn1nJ3PkpHcWNVnWec
jD0bm/6TqATaYKTpGqj96BUeBoDwHyaKgusOf1cDMixNfPwW4maluHnoT480zxoCRIuEDUYMQcGK
rtsXc9ucivPlTqFEF9i896sAw62lv+C44QZ95nKfbexG5bu8FncwWW0KU7Fb5Bb75RtM0fcS6JZu
g9JGwmHHDv6mvhquyk1yBHJPq43TdyY7jdUNMwZA1skPbuWT9GzsDacHH1NsOl/bhBvjRnqmHOSj
bimvsrOJ+saSS6tCbfUS9BYMAtHAyovfweKey87zR/wGw6Xgt0XZDTFjP6sfwFx23U1w3TzAm8yY
vj6iAyVpXf2NRPrDImRJGJPR+LIQ0b5TRLCoV3LSgI7eTW6+HvzrB6Jz0Gf9ezH2U/cOhwnCW+op
ukhEKDfjH7X7S5Nmad5Jxe2wTTbm44JOCjft50Q8S/DbuvuHOURdGTJoIXTdkIa+7UqgXMxyJSvz
/tLWfExuV5lnY0wgBtxegqdgJbgq+6M8+CyNUbOqBiad+pTh9RGF0v33+/5pmFNVCXQI9gJg9sbS
V/njfSsrPYpKMQ3PDHJUfgVUOMJdYd4hVjWKG9oIcvUm2iyXAm1fKtetAKMS7m8iPrPOZtGmx798
Etp/d4t/rTrV5d//eEXahcwHbcUMOzablKJD6ovjNhIdqknRtqi284zR1oXUR215ddWWWxmdzvAg
THba2WHnp73L3Z5dwVNgRl3RSGMgSZ4zJForp7WjcC32Tkoj25l2xkOTrPW38IEmyuSrvdtJZ9IE
oxpp0LEXj9E2r/1s37xicHhnIsolu67dCVI10i5KX/gU//15fL27/6wv6EiSEYncgwv+73evhN1s
FKspOivCc8sIN2cesAki3otpT16J8Q7AhwKoLtpFs7vkh8BwTRV/MHExzjT5o0xTCQss2R80Qshm
g0AiRJ5iOnCAasUaJ5sBsUy8jNlUtPLaSWqPIpoGQ8PclhdfHajqrGFaCOEGHeI4bSk9XRJ/6O8j
5vH0F+Ht/17s39/wn7Pctz1ofJkE00gzUvzQVsGNCKtjKxcbeRj2UjrtA5YlGmtUcGnrWrwAh6X2
bBzDKdXZWlfbCYPklGDOFAhyK2vMfOGWvYPUQIbQWMmDmDcJ1RHGe1zaJzgvXq1pewMLnd7SCUxL
HJATjjo27XH+MEvXUdiDQ3iUTYbzrjqJpX7XrsaDSU0vDQiwWRojWXsq4sAWL4GzQoVTi4eODI+U
tcwFGruGLnu+eBcluY6lya9hlyRx51xYxJWqcKcEd7JfE+cerfaFsW1NLH71Og5heggUMTGPTwT2
SVnoaaRlhR1ECbaGg05KTPgodsdVNVpVhl4/2+VyYQ+V4sgxy7fu8VK84fCiEH+MjDNUIheZgC0u
tTvu0j66lUxKIC34rwGfS676ZmU4ooGsrUr9fth3zXkC9lMxoBvlo0zfCwKcg51su+ppnZT4yLEJ
9iy9+3wrXnyqqrEWOyJvPf/sqe+mOA4kV9gj5HfCUdpoxnuCn1IGCSEASej1w2KmrA2swFljx3Xi
St3HBaq4HJMPBoEPmWgGXUZSQzdna5VnOzW4YsYv8hpGiGBPk0ZVghUYG/s6uNPNPRQLX5BBG/AK
yTa79KtdoTzOTMhTXXrj5IbL1j8RPLl5TAnpM8ddsPAxsISE08rXyz1uYLW9BkrDbmZuIbhGrE+F
z3Lu7ZbPozdiKK+lU0JUyP0gy5G+0T+Jd0AQDK2xhP41bKGiVrTF+Oh0/JEh/fNGfpsuDxO5nxIR
Q/nqzgCIJOq0olcGUkTdMoJnWvpQI1Ib8IWGLRofO6E8stdjheczrav7FAVUHl6ZRuLJ9X2YNhAY
b0T5UdMUm+veo+TE+IbeS1fcFYbqvA9spbnx5joBm6HZsxSutRWNGhxLA/LFSdEPNSYgmqlTd9lW
hcY7LjclJ4QEa4ui/5CEhMtU5yShP81dJdJSHCiHZLq5Xj4ooXkJkmdRhwtDrL2u7yIurvyYXoGH
cMvqMYRsZCYP47w2qM3Dmpjygy7Hbp7ROak2czg6xuWs05Yt9cta6gwuTZutwwBGIkGA+e/BdPWT
KODPseVbAUOVInNuErZcCgIuXP0x1W/uS2AFG4EQrhiaHlFP234XeeWyooP/Wh4ihw8Y6OvDfIyA
1c9+tPKKz1pyqLSM58ZD3GTcpGTARS5Vuhyc66vZQ7chmN1Nhl8q2BAjGPC/j49kXWvi4gpCKfZt
gp6mUcAqJIfnBF2pimhXgy4x3KxmPjfwBWd288FWCX0Jd72pXfc9+Z2NN3V2fTnUK0hH1CMnA2WJ
lbsgWLaddCjLnTxD5TzA44kbj32FEt8pj1Ws78LVE6v2wbTH8A6YNIGcY/AlHYo+0enW+74u7P6k
vUjClUFnMPaYX/TmxpRZJ3h454T0kF1ka1Dt2LxvzM9Bd7XSo3c9yF67lVhUNG69px00bJvoXvfn
AjGln/ndq1Zup3WgP6vVtdIfAmGnJJSI0Qa9deq9km2XOl/uCtV9cBPhRrwP1uSwQkXYpsAm531P
HmnLqtVRqg/e/mlZlDtkGXecGWxxsDer+lSq7qncQC5JHRMrtoGvovLLQ/IwOFzIit3SUedGFtmD
hPM93mlqKQxU00enYxx053Dd0x2iPSxX/swie/6tW/C19Pv+aSuw5ESRJDP++3bF9oUsa2HUJmd6
9uqVUmImit7RHkyzDUuJv9O9Z+cEsYoiLV3vpVQ5+sKtdsyp8VdLmRbqyvBZnRpqnc+h6tBX1lYA
YdZhaKsLUMGrLvSPrbnhjPiR4elHNIExLTGcXwP0BzuHGtdSQ7Xyx/k6+UTrTF/pcp2/Bx1h56Ba
Dbv2LoeK9jKZsCmda4/8Nw7Opj4ixfsZ4zp2T4XyMKyPZzgAo408xaCXiUf9Nw4uwVI/3CF4d6CN
46lRVfnb0l3sG/0itDoCfO5n0RauyDfdEN71ZUkjioL0UzZ6/BtsF+s1X2M62BJOdaVDc7Fwc/kQ
9Z15x5hmY8Ni2T+emcvsYBOfEy9y3kin3RafQJ1gXc5b9p1fDEzM054l+OXGsB5mO92c/IcT1US7
t0z3TQDLCbqNR5/uLvbdZH2C6LIGy37ZG9bxhu25jRRkR3vSAnK+na8g3xyBWRFw2lnqybD1E1Oh
/Qmtjy/Otr08vl7/e3z8adODGVyltKuIsoIV6e/Fpp5ml7xszBL40pHiksEtHUbbNt9QWIXVMgQb
AUBgKP4yLn+Zav5zlf9x3G9rvmYKKq3Lu+SMdqc6mV597j7ybUiz5KajinCfrKl17zLA0Vb6qt7+
+11rXxfEvw7/7SZL80gTewn+UO3CbHdoAtM+tqJbhHl0rW8HV7arTXgd3Wq+cUYB7i5kNsod+CVT
l+7hWnK643ybrxXAr4LlgTqzl/Tj4gbVeeKF59JnrF5TQHNZaPOVutWN/pA5A2tIN/NIbXOa5/IM
YOYBg+YZOws2zQXmujzT8qDlO6sqt/BosrsSLF+ZazjZLDzaCVXR8hIb6/rtYWVxrdHU5Sq5WFjE
rI8PsFJovxMndPl+xTP6sB1c5rq723qbu6anON2ZBMkntOLuir8vgKhNuqaaUzypHgra++SpuY7X
1Ay2qH2ml3A9vLSb4JPazvD1l+wd9heQ0YVxe2XS14xZKrgkTgKjx7+Ii4o3aIOV4parrdfbJYU5
56ecDSfBRbT8O0sUm69j6Y/r3I88wzEc+bR4jGjdW8u9xhjlQ2uxdde8xiH19ZxIv75OVGq/pTwp
udP+8rSYtnCvwg7h/MF/IhqairUdnFLb5Cvma8Hjwro6U+Tkt5aXo7ujdVtbt/u95Cv+icIHx12e
JOPoAZblJasViDxfi8MVcYC10HAX9i1ETCu8pWjGn2c7ul7GBo1c14V/+6JZDw8YifijwVMtv4T9
+CiC0h148AmrMR8IKRQ83wuNNuyrITf+zTE7VjzqRfOWhxINe80IQ3J76GSQchntu7WRLwxT53Pi
USOxy5Tdnfx9dme8uOUJEz8/B5tnp1eFDw/pUNixA0De+tRPAUAJlRF6E2BrK3f1bklzLhhiDFcg
Yjm9is7RGYHn6wLmDWz9nW0lBzadRf9zGnaCE3rAf0LK9FZ6NZHxXEHzJf8DX7Dv+080g2wO7t89
PY1+whvgnXQbui4OZbmv333aPzTe/uVFtD7fF/cy0D2+6wDYAWpBAI4OVCx9Ng4OIUTLC3crHBov
hVUQD258PSN7dsbB5Wwtp4EwCOZnujROYvFrT8s9QEjQDtbXWub4IUDiZWAmoMG62x6PT9v3+9Z7
ZwVlEd/siq8IHz0W0eeUp8nc8qs1TqEPizOVQGvvX58K62X5C71yjk+lk2NdDlRmPKQW9NHpFvEl
Oy/Lrzwsr/TpwkswHm6Qc5BizpbAbjbY3DgN6dXyE3aCPM/yTCFvtPLlnbxDiWqrwDEWAzU1PyLK
5nfENkfd4WR44U1xEE7Le9ad36bO1Y/aZBjJqiwvw/93JshqKHqlDXK8g5wVekn0Ied+deiTYNfq
4L9YrmsSDTzjA9WkwdIZvuhCNavpxvY6n9vwjJ8H1Y0DgtBkNaRE7kUM1p25SMntEHJNvXgPIZ4p
6TnDvXvpPx4MitEaa4RicAi9FqX8Jh/oY+KgLh2lREWMALRGwjTr6XF4Re1vIv359xzw4wyE18SU
YK+oWD+/zXyztELEI7UFlJfBBSsJQJlwnRASN6sU027AazlgRGo+x8D9DRv8U9FNAo0AzoMwWEgJ
39b0ejH0JY68y0GegCQ9D7iNq/ysh8/h7Cu0GMbzBSH16v1CUOFVln4oCOMf6oHKrv6sZCBX7345
HUtV6duMCMtdJ56MsAYMON9Oh9nQSNMi2CaVg6ePSaphGfX/AfKTRyKXwt2m/WK+/bKO/eewACIW
rArm/u/epsul0uaxb/J9oO6qZlP3KRtTKAeiseuFcx8jJNQzK71cUGyyHg5xAGaBSzUmqSllD7dG
17ljufJUoraTC/YkUJRzhPdhsjT2MMuDY+OWlWm4uosbytnR/ZBuaza3C6m5bw+CHLBzS1mYPrf6
yqNcElP1VqraWl4L4AE4c6d8aY8kpdOP13NzMuaEnhj2/FgsdggoFpQkYry7MLwrZNyp753xrq5Q
jCorT0StqMboTwuVvUy01gl07tPRDdSNjum3jc1fymnSD8VTglTMFSVsABxwk/5e0WmZvOq6VuG6
dsjiG5nU2CPB3vbxnl6OLYP7v6+cn7anEhbOFRcPBWSGkb8POAX6jME7D1EfviH9ld4EZIQIVj6F
dYrpF+a8G6ABYxB5nL3sPeBEjLeNuUf+yW47THYypAGcDoLp1KNv0N1wdbD05ZFmll1sBVI06A/G
wyKLmzD4ksmSUZRx1cQVFMeI/w9LYokLcXGC6+CLvgeQNVWWleFEuwHbPQEK7BBZWjyU5LD/tteT
ftjZLxlJGFAgpcj/aTl0w6Rf8rA3z9C5NimO0sGdYA+M3gsacRl5reXkO2bsj39/ZNIPHRWZ6NrF
OvplfvnWfkinMCq6UZf3+Byj2B2NsxHfo0FSBNdgj5JAmPj3EX+qw8BWQAImS4AbQbP/fZGEXacq
/bzK99FKOAC9xs9z2TajsJXKpwnNZJGJqNE/QkKRk8Zvshc14Q6MfRlXfIWsAg04u8nRvB1VPxUW
kxD2sCwiBZsrJKvpGZMh9QyzlJI2UFBbVx8V3BA6ABg4LiFpGwkFgDoRt/SsFxFa11dPnWR4v0wr
X5ChbwOarKxUmkggxNhUfTu1TRGXQl5myl6QlzUxRvpGwtX+EFNDoUbn9ureuJxy+crMrrr81MI/
ZAmX+tSeoqsU7z/EhcCRAGGqymbUtmpHAWf0NdI8HH3L7cvCQXE12SW8HW9kkDxBfzPqrZou9frL
aDfFAS6RcF/C69C3iXbT4ZTT9K3A/luyo/TehFR7/vfH+9M2UgZQRdoNVzMBwt9mD0p58Tj1obyv
0nhD7oEZPgfdIRlxM5pc2EA631DcDb9cx/oylv3nZP9x2G+7SGEIhyLIV/0C3x9o0Ky6FyU6EgHN
ehJvmVbf90OI+P6zbbblZNorxU/Mu3hmKgBniCwblKCyq5gC1PFzTskCXkiKthBu2/iYoanqg8LX
4/ui84X83Kus2VFjlS7fmXDUuV/I8yGlFLXJHT2+uEaPaqdPbNJgrGgxyMuDW5v7ARA6tiuR63N6
Fi53SbJlSnEUusQhLhXpA+exSMK3GGEk4Cj9arSDglB6FlqInOo1EEP0xmdj2k+XHU30XEZYTpMe
NDkpFjJoAWk8/64P/PLA/fcEawBRNEh42vdi1KRexNVcaav9OCnbFrUNlgF6HJ1qy/huVPVTVNv7
djKdgdL1hGe76fZzuxuwU0R40cuiBGYae7nB2I4SJhjN+2SxH3e09ienwgIUCYIPc8SC5c6JYL+E
ACRYOipytpOVxwzgMxgsryRSPejv/33ZKj/UjYCqodZk4hIVAhb/HpUSNEUJFbgamxKO6saqG2k9
UH+Iymt1OI/JTuC6KXed6ukx0In2rje3gB/C+DDNunUxzlF0FUaBLU8UD9iboyGYUGGU+yxeGvCn
FWkP80FpsWgh2Uq6NyV/K9Jf1lBfa8XvHxLV+YW0BXQPNN3f74I0XoRpA41rFKNoi7fpy1VoveV7
CevuFhLwb7WbZUL/7/Hok5sGkbqa/G0sD8pKqLPqUtwmG4NqBCM2nVndflikxdH2tzgtcxkxvx2O
eqixRGzAQBP1b4fTyqSuzBadmCgelpihGDtL9zLqJAdE9yhcFEoAXJMhbPFm9ZySrjZCGgG66cYF
jMpq9JblHhSBivDfnFVfNH9gn2eCxPvAUhNtyGXDPwuqag2Sv2rJTgCejjknYjckc1EHDOT9KrIV
8ZPho23PZjLZM3qWTp2OI+GWogIkOPBNsLFNhmBApR6Svyhze1xpFGGFj8BE2NHyLF2775Vq0yRv
ZAfW+kYGMd6DHeFmp8077szk/caqsPtMPWw2MBdK2+65hrgT4cYaB23k/y0UMh92JbmXmaNGFytF
QFn3vLvMBBI7ufGsPPTT5AqqTBgGgRY6trqi/mVSV364ELht2DJQpkY98D0EV5SHdhiUadhDODYc
2DG4iLSPfsO6U0A28Fl/YJACCEbBbNOv9XW8hS/tRzOmaIkTyHmf3Q6b40vzXmyH1xTLE4nsv3EB
2dP99wpSRfJzJQ2JLZftt9kpC6Z2NZW5suc+zq6MRfiPObI418+jeQ7Dh6l+4Xs3rmmlG9Nt518y
nBVHHDMK9OTg3NTXouLFmdticEqZ1u/ku4sOe8+RND+oPBVF0vik1S9MfMITfi70jcLqpa5flIuP
0SZP3tvsVtAtiWq5QOAZhFvsP5MlSK5aP8Beii43UrObMMTJL3X5UryuiA9hY0q7f1EFOpcASDdB
Pm7YOcZGX/kpafDs0ppt8F4qD3FLvqbV7bF0wL6oSSZY9wi28qM2IOFzUo01kyPv9IisyGk7GEjn
LDjA7/UrSvh17rV+2N1oFdEMnrK0yK05XmPr7ag8JMci84crOr1a6VAm25ZICfZtvZT68wfZWt20
n9FamG4b9UUm2b3CErcunntsyNBzwz1qgqbcTMJOW22M1QYxYPlqiK95dhZOxBzG7U7R9yrIH/UK
x49BM8vV+8MqO5QmciMUDZHHkSrKJNo2OE7BziSTbpF+2HS2ShaDl4eBciLmsmk/rxx+ohfXakXR
X/VB6/ymlvlCLn4bjVg1Q5dcCiaKYixL+j+0KeWqalW5zbW9kDUsJs5JH7Bmf5HUfZ1To+3xzRTH
jhTcYEb5dcwifw73vRVExuskj6h7xhORcJYGIKvpEGMm8JUU6mrBaQElpKsBFQJ+QXr9KSZeBdh0
S4wQjVE9va+R4+mrYzd9jP2VWGIxC5DiQViSh0cFE5ecHph9SN+7kFcRyCi2AmoqxUyLtbwtI8i5
Q0BYcW+bKFz+PZX+tJX567x8m0rjVtD1BcR66IZnQ78RAVY187ZL7s2mIfgVDzvyQQWqXQnsuLoB
v0jj6FVl0/fvFyLLP93tNFGNr8IOWuFl8/PHJzSkQTaOYSnt8wpQzV1ICacWC0dnrC8QDrLuo9fu
LHt+bQJ0iIiJhOKlec4o54eZbisJtfH0amYEVirRj42dFOnbQUEsTn+0x5C5QosYp2+hSpH2InK1
YjltaXHh3QiN/pRoOKmU7FRia54CEVenuq0HDAfDbdgo70o8XzUJEkLDLdLu3CGrBbvRY4Dt0SVF
dXGXEPRSL5yK1cTJ2giKcTvGtTfPxemSKbsOa0ZGSSTUy+2cpBsBNJX02o3sptNoqyemm3QpNVdV
m6mkoFakiMioK6Znc5T3pkJ3V1nX0dlZLCljtsmRAQwlnU+UDn37MOuJ19WTlXRbqUXilZKvgD+N
Krr4XFHHCONzRCkFARO/DYwZ0dWk3koq+gtD3FRoIdRowmK3wlQBnb6kgQzKuvYWOk6wIiJ6Mnar
ceVd5meZOsulGDDQItFYKAEYwYL5ahDJaEwydNKbBiYLWLvU2OBLRLvOd/4sUkCUgtOl0D8JhVrr
wcbEvWyszgJMgknYdEHvyKuPVq8ZyrBNc7VlwXNTM3lmsH8SaBMNGykx3TbGtNFSQnZ6jStSoABf
RLcV7lQsFeC/8K1qS8GtL6kQh/DYrrJkU7ahA6Yvzp7nZNrMieKtWFBUefzU8QGKaU0GBULsESsl
5Swz2StPi52n5WNro3i9AuOWhs9gGDE9yZxJDQ5rOF9fcDk/UCRILIis1PyC/LGXd8KMIHQM3FHJ
HSMoXbmmFt9exThgCk09pGL6lA9eTTyQ0j+XPYn0yRYJmS/z0UX9s1kHR4VrPBbJaxGmQ8JnDVvd
zD9iUiW0Irpp5e4KJt1BfijyAIb3pCP4rTYq5nldod3EzPLvW/R7cOSC31EVkbKnRjibvvouaEiG
UQqkfFztFZUbkQEhW70m+ALKJPOSga0MJELOj06qAxj9wMivLjSNA7j/Yy94YZe8tAiIS+ywhn4A
3EjA6amKU7uai5sY9OWALz7V/ZhIkqhfZloQAQoXw4PBPlFt3zIui9K40+MPoy3BILbuL2/wh32F
ylpVW6Sd5AB+X3AoK2noVTU09vl8kCJxvQIGv5Q29IvoKxqe6pLeSWse5RbcOzt7xg9VJEZASij5
1/NanJ4rgR+rXER3xF9OZKM06XMil6SaRedshYwrLs6mBlQDilpMHY256macV1Yu0aGARBBeypt/
vyt52Ud8n/qo3CDgo7ooKfryrv8YWNVS6TD14IYv5qPQs/QXzavB6Nd4TVZJ8gY87Knp1d2SJNOG
yUHJ1bUys1RBqp8TwiOXjAwZ84LQ549Ge3lPJ4HcDB+Nu2MwqLaHGnZcBxdGz0iMkvXr/8vrZ58k
q0TQrAgm//v1d23Minyq83053Gn3s/B6idyR+oDYPi8F3jmEVizdyBEhRKjeC+RYTwxRbNcDBpUy
Yy1umBYN6QTUvnqVYWTLDtK4raQFNZGM/r9frvrT6lpZotIXESjxyd8qSWN9icMpaobDqNEYmsDy
tIElIwGbO/mlsxXlZCYNtMDrsh6OcrFaC/pbM7yWLXOdgPYdOkzXmusYp3U+wL9oEdQbAJTUQ4MP
aA7hJ5FOFV3QlJFIUO3RYVWZo8X3mJ7i+DOR8dkpxOe0o59GhNJD55QE8Pf9gJX7xbzU6/YSncLo
qCEs5cFySxkvGmjleMgy7VaTPbUWf9lz/CT1UMHYqxqfIdGS8rf1V1F2YyYP5bjPAFHQvkaUSb24
tJDLHQzdZYms3Sp+l+ybTeFe+EdhcbaIKH7cbifu0u6Xhc+yd/h+U3BJGdDZ6JrQNPr7ohJLMxSl
oZX3zAC9ueG27QkhHO6AyP37evhRB6Zq2IQoTFPZ/08x5tJNFdHBF3FPCqQ9IMaspQP0rqg7GwSB
tdtlhcMSJlgdyh5NWoKdrVovrROtva9VZDHhS0Q2U4cuiHqYUhbOBPZ6KYZqCMmU2p7QQNOYGMNP
al5xw5xssmYS7qLizpgXMeb0mimz20rNzQL4MoLP3OARigjhBswsRVWcHmHzbKoHykL5Ksd/xwKm
Qf0Slpo7hue5dJWK3xnPhf48il7REUNDPqQvR9sK9IE23/V4/9mJqyXhqVhhefmpaLqc1EQ4wWFs
VytLxOnYGHdjd99hiUUlTxGYNCCtO4vlXQf3Tr9XGlh1A3ImNirznRRtI1bShC23Q3roeaUxewag
lUF+TocPGj2d4OBYLzvAB6ZttLcJbIfML8oXUV5X+OBXUeVWo2Qn+F7GCFeHfJZ6f0n5VIftxWCl
cjDHZ5JUbEZsYlBI/VyWItQKCVZPqeOtmoPEDCDWB43KgA76wb6sFrC8hmidHGiTaJblAchjRfVQ
UpIU5TuKmb9cREux5PvlSokWNxONPkBF38ZwPRlHEMhgW5liqIvq2kdRb5fV3ApwFG9anJhSWBrP
7bNe3f1y8GWA/c/BcVPppCojN/pauf8xgcS9WNTMIiRwn1vnVj5tUjt5qB132L1PWzJe3N9KVUgk
fzokm3+kkzDpydb4+/aMElEdMlXN9otuZnagnKCeYZfrLdIUPkt81w6KEoYSUC+OZo9O7wkRMSOt
x2L3DRCCD4CrXmNz9eXrZh35gjffwJiAxy778+P8OHqar/nKW3jsnYHWfWdjP3XoSnqjt3yHUevE
NI/E9eUDZA06h0XzMHE03WMPcK48g/iIRSvDNMqXbEOIcmRaBdq95KQ7bnWbOCua1O3+ueGBhJH5
8QsMzPlt2vaefJb9wV7Iwfg3yp1hnxP/vl6fO9rolpMisnDM/ZeqgEqCXe8CXgH2USfxaWsjQVjk
IJmf+LpjXJsoL5AleIHbPbDE9WlzujShKh+akm9uhKfomVR5vgq/W5tPw3oRawg8HL/6FU8F5ZYb
yEHahqoEJL8rX88nid2uW1EedxXEQujLEAgh8UH6ox8NNDr6MdiLT+JT8mDwU3q2brzIguzcF64j
D8X1Kf9Ax+TxdRVhvgvRTy2iKkTgXwon1JsGgp5FbrfojpA+bUF1Ou0r1ojFMvKU27fSbtFnxdby
/XVRKmGhcPIjfjBnkVZFdg150eak28r+fz8EIKFW4ozWh3yb2x8MhRYxFtaC0l/Zz49AWOzlgqmv
Ja4pXJ5W5y454QiiUA1GCJvQHQFZWERg7VrbGLfapnrt14KroTHkX+8ShGRgE3mW6WU57uW0fOjN
cXlBxKZ9yaMi3idn4E5wA0RRvFs0iUvQd4wwivLO8ePj7enurnQSzFDg2dC7TM4iHFLtRZnS3I4u
4H4ivicnQaDU7Jdwb4Co/iJW2feIxtgGfYlbNKvf1jSYCjZP4v18rB0fwrOb3Sf3OCfe5KvOG8+E
AXiEivtoa69UFycwcli/ciWfwF2PME2X0oufbqbHCaETh7W1m9YF2OyN/Ll3J2/ydBCryKWWQPHG
SfeNg/AX2dRsP73cvUTWncibkGzRIwyLZ8OByq/ySIcymb3aX7a5c9c/U4azpxvpMJI9AMTQVu+F
LSbrvWQPHJZF9Jfqxzy3bueIHmZl/j7RO6uOwnmkv7mcA/L3NhhmeGHLn41FtxNYi+5qEVAtX8TL
Lyoh6+7y//66yJ+IO+FzXq5h0Sajk+iFmqu8dEu+00J60jeFn52j5bbyMOh83Ql4bN3eWx1g/Jx7
RpX5pnIWudNyhyz6HoH/uFNs2KJUilF3LbfPL+PuD+1eDBdwKSjWY9j4ru3Qc2MAzp51R/i9FzAt
nR3cRgnlINOFm5OoD33x8u9D/rjF+/OQ35ZFQQwBMDXl4pZqPOEwSAjxVuwRNNoQ6xAjTB7CIG4q
Y68cwMyjvmK1hvIV7q6fHkdvpyIm6x5uXsSrl9/wmV9rsu/zEHRhSni0+RG9LCvvP+ahXGylGDOJ
dKrd7nN6yZzncLQN80Pu1znDsOhcni57bKlGvhbwxOyCyKOAnlC2ZXRPd5lH8GxRgSc4qDUn9Fjf
rVgBryUoPuRExTDc7PiENC/3NMFRVHRqPbs4uxhvNfyryqlrTv8+3bzw/85zGitQzZDgeCzpN3+/
pbTT8jZLuuEwi7CdSHKXp6XKvDZD/RyaKLr76KSNittqBG+21f1I1wrKWhowFVCfz8aWKICOTlfl
ZIrJTnq2W0JJR+EqFe+GiTIjFWex/pwoYTdEL0sxnqXopshkX6zIg+hjQOA0lgtEvPJ06Ip+uyqZ
VJBqcKW5F8L/pik6RWjKVuh71AuAIWOOrmGF3oZDh1eAVOE5K84awk3dnUUKuqizAV1W0qL5Iasc
p4XyoZvEGsFekhAJ8Dwricih/Mm8yjURPVrkEom7xMZ2l8Lr0vo6j5llxsYvoCB3rPcIhSfC6FEn
G1gsGkeediOUDVN8xKA0D1d1121Lga7uLNnUeEnyhncgIbxGf5BAMCmoa03hNqxudaxTg1c1hrPE
+JkKidZMrDrSwZ7KfTvd9bV4voyqrSafc64cRr1H49CeCzI86ng/aw58tiCnOZ1Udi2eZh1i/0BH
+qUjbGEKGggfoTPP9HfIVKykeJ1oj3MVIEG606XHnip5Wu4DBUUqqagRhYAyfBUo65cJjAd25K0G
DC3CGyCHp44WbNvfylTBVoTEjdIjOVVSp3ij5PZ0KmNW+ToyoUTFYHhspTd+ri+ChJSSRacfayXB
icYiXnwgspRjU2ZipVo/JjNEp4DFoxJYOlg8cQjclnNFVMNMZ3rA87RXL/iKVD6d/+HsPHccR7Mt
+0QE6M1fSjTyCklh/xAZjt57Pv0s5sUAU4VGX2C6KrM6jCSKIj9zzt5rY99Yhi/0Vi6KQK+S8CkG
A4viM1lW80RfdBsRRjVjIco/KrZ2oGuByOntTp+PSfISyJeqY+jIj6p2qaJfvXaVBhHQC8Yy0ifC
+SBHqGPFt7GbCbJwjcaEvwdUUEt4oXtMzvSa0MhvUzXrFc0dJtRJxeO/34nSf1jjrttBE4Uau0HQ
zv+8EY2gn2QCfqWjvHrn2ZEp0Z8EwJnlVj1emKPRnQewI4p1NQqPomiRH9plcrr/TeNj/Ycy+OoY
omht0J3jf/88kGrFPXfZspxa6PjNmnjOZsiJphwFFQ6WTcfeTpAxiI4d9dAIcEYEM5QZCHx4MO3W
NHdFM44WI1yTEnouwHZu/SbmMxqHZTNMtB/KyJuAn6QEUNDkpgiw4B7hlYoSKwWmIlp1m2QqTlYl
+oaboiEPb1V4neXXioIPhCTQnDG563l0UyUSF6AmpkONXKBdwwbw2ISbFo/gRKiufrE08BqAHmLp
p4xhOXMNGqtUcL7/AdhP4XPUuwPnn/bjPTDWPIEGagb8nqIGOUMhcSitjSbPXkMPeGrZb9jkMP4U
PeRrWmXQr0XbqnInJ6Q1ZM0qYpRVUka595TWpqWeW2jOjISCeAxUea/0ybMayn4QppdOpXWs/n8o
+SizsdlHVaOwZ/tXIyMdlAmOX1uCLhsdiVWzvLuh9bGfZ7/0//tl+7eJ/s8pUeaqpVSpEzulKv+G
mgxDApqmFOliYQUalKtefUVzAhkQIjFDa00TJxsR8gGdJ4HPjYwQAUfzncjii4FDsEL50LL/EIln
mDoU55G1M6RmI6Far0e8VbhKo7a4xEP5Sh80Lo9xAoC2OTBYb6208SMNEjsjXxynjgKlziDkPSsJ
+Z0Hj7gI4nYBtE6mjcUtaX+mWNpo2XkJN42mb0OcPdEhd6vFBGwHQwn1yVwCk7ZI0Vaac2sUFI2n
bQA1NBeqrVljHCiNjWWlLw3HGCugUKbnNZh5hn0C1tZqwv+lmvcfJHfYZAH4c5ohkYHz/+ftOJB8
bCaCkR6z0Ek7WqUrBLuN92Q950gLhvGZbuh//1ARf/Ck//5UaVGy4V63vjDm//mifVwHotHH4lPC
3tYTf8MaCUL7HmbfFb4iVtrmcUxeCHZPAhwq6Uc8cuprhwQVcdz1DTlM7yGtLcFZ3R3SpfkOhDUX
Ztqyh0a6XNFHl7xKxvf43JGonHtzHW/0k2KtHJBAd1XjDZI8OM/kTr2l3ZgvUutMwwZOr3BRNKdO
dxM4omQgjeHXok7MeDyEWz05RZmrGT7wZonKpeCIp9oDnxkqB1k6xOS0Cb8VwjjVYMI6gKYd/Rrl
lTZcmZCIhdC6kexesrcXh42dpF/Yex6mYGucxeImy646nJLhPK91oNPUHEbSWDAC/Iwkv+ZrHqJa
OOzQfjvivCa42wdgrLngVzON5bvsfFjwd9mxg3tVtuTakp26hpwcNJFdk8b25ADGCZJZ5IrfY7vv
GrdvfE09oBjukAm9Giy7Y4t6M3Pihg72rmDo+i7Cp7DO9uMWd37SugrvXY+cEpjHaNz05RrprqAc
hHTXQiwxNR+kd0uNs3OT3O6GUxseOVOveADZ5H8aJcyALy3xwCoy3VkFcNOdZR6DzibWITl1pScZ
xxqMpMC9RmAx8mpcKrCDZXhrIXVwIqxLgtAPSwJrmKYJSKkTgb8mQe2yC4VNP6RfhcK6ECbb3Ug9
3CizHUeH9Mqclp2N6B4L3nykHz54os3kHhS7iQgoFlXzEYiCLjllfgqxd36pIPxZQyQQMAAq2TLR
C4f/fif8u3NBlqtIfpxomoqGGezv6Pf/LPiNeRGlhunw2O6T7INaI6sgJHeBQEz29r+/1L+n3fWl
QLlxx4EQkbAj/vOWC8NRlKC3KScYYVzunxFii8wOLgBbJMX+76+l/ntjx4uhjOLeXoVfIIr+tepH
sGd2cdfJh3WMVmh3jRGLVQBBxQAqtaCSkg5bsyroPIcwNJjoetWh8qjEBAqXpyp6AoVgq/I1G/+U
4ddgPs10lhgSUsHTmPSyeL6k2kwMS7upCXbSn+aIsohYOGYVb83+u0m+rOg3zh6LmaNxg/zTD//L
yElu57/XVH/fJqR+w4DjiND8X8PYPJeIEJNuOWJWuZR0QFLTBMtxNXSAbkicpkJ4CprhEPZrCor6
LFzK8U8id8CORljQqdsXlPGskaGeri15e1Lo1OTcARxibzJqqVsE6a6coqsiJqdTXR365LePfjMp
2so9rZYRjCkdlah3gxafujnGm6imvVqztJxJQdNAV3G6OrH3w3Y8C6ZfDhcNzKgi/Blr4aPE/yVb
L8WkXARkG9aMSnlMum3XPGTz3utPVlmzj8LTZMq+IBS3dbcldOVxKQU/UHRs9yN70TUFLpqohbMK
KWNWdfl0kEdczklMUbDHWaAci6U/j6F1l82rogknNhdwJiUAa8OhIeBKVewQ4VqQVtdqQu+av+ev
od4+IXQ49FbqZ5Ky7zO4KXXs6/F0rcTxOwRQqKk3Kb8p5fqmIRoIg4iFdlj3BAE0YC4NnPVFo7Ly
v68xIDFbTqmYDhqruVCuCA5nuTt5VnzV1UOrsGCQw/sCYjsBN6BrvZMTDMYRTFC0+je5+yNi5BDj
1xh3hSoP90Y0N4PySx/8jyLoh6yVoRfTCEm0P9FkAZZ+1qE50q7w9PRHM/9wmUjP7NmXoya9ZDNr
04EjUXG4bJoxL4g0AW+MbEF+LDU6YZqYCcvhjvRPVXyWSa+vxAqSyinNv2OSRJqXIH5qw1Nb3UK6
J6H6plhfiF1I1iFCiIW+OYaOWANzMN90sPQG1wzctMH4jvAUFXJzi/QUIdBwTPXhTRtfu+WaGgSE
A1gYWS7p1V0wBeQYFQBtxuEWymXir0zugPCOw8KEyy3W0vHq4KSpXz2WLCSrLDW8CL1cMr1JFkoF
dlmRFL+Sfkqrfy8KipfFxXNcNBsDmWHFzomiwMSlpeaU8bRwm4Bpa1Km1yV9VnMLXLAITzx5G/r0
0Ky1jNAdjTcpOBmQX8S0uy7xn7yJfaEAbFVK8QGM0abADAdZrg1ehakG7sqf9VZbrl0DNoascb3B
sONn1q6HsbHSvMrOn0brLIhX1YrOtFp3efcl4MWfm/M01oAvPgE6boZyp/R3NtFbgdtAmwqHXf5W
JgVhiCD0x0yjOWleEzMUbs4aq0udKae+a0i+W2BihNeYYW3INrGM8MMoSjerCKGpFjbqFEhNMNB6
vQubY0bvC32jKy9/0Maw1pgfUEEhSQ6oeMNsyyC7Hb7m4ruOMfAFyLPys9Jq6GV0Ns7AjUNsw/rN
0GEewxNt1MsScPlWLyv4RdSfwii9pzE9H0LUJnGgY9WD/cv91OpceR69TvCSiIS5svSL4INRjAD6
7WLW2y75HcyAFTZlBsx2647VWKgdsvRZitIJTXClo2vI5W5ccZmzZ6WHoccDoPe8x2U3jzgh+sEv
CnirgNq1EZmesgvheERlyYC2j0zie0iriL0ll15y5l6zApAm/1TWS0zGh1TK24yGiGTte4SmuXWQ
k9emfo5Qby7jbkzv6/Urhshtuj8mfgqtrLexdV+GyGnZZzXFn9HIbaKRzYLCuKSe5DJ/Q8PCeKy6
9DALSX8a5PY3l+KjbNVbC3Vkkmr7PG7ZiT20/KehSRnnVw6xoNShI8JtrK8Kxc/8a8qnhjxmzcBd
qWas8PbAeby8wfQZF/tKzLchZbw5kdEZcKvAjjPkQ4qwpcKdgdLEML6DFpsxyhLEtfc4if1KHXfS
OLHC1OiCERQg1IfSig+9iQ23kFZlw6YgDkAm8CIh5m6iXwq5vK0dK/loSlo7eYIqcjSeB6n320V5
j5XSMxnOTCB3iXGsFOVgltqhCP4QsbDTFV+mELVC2B+VLpxAg9kBfcuRG2uc0L1z84pHIXqecmFn
cN3HAeg4EXAqDl9EniK+y9SA/BKh4mEJVqiLn0L8Y8bT83MFA3MKBjeWUG+xWGPXM5DH3SQLNNLY
K3UUDG1Nu3w3GV8WI0PSwHgUSeVId2P3JaKnsVJXMZrbMLOCbt6aMfbaUIIY8prV1NCJe4gzDAv5
QxsJRWzn05RDDekOQM24yxhSK2dWZqeZby0ZlVGXelHAHDcuboWUwqCn1q7z8zEOw51YPVsDNzZ3
0VsxnwtKABJqqLikZWRQaISlP+TPctP5JB3CkZAOqhbeFiI5hqj+DE3nMi7ocSkekHC0GEA6oB0J
DdHTivUqraLc1niRCrIrkI8WkidgKdJzStGyetSIQEzuc3pdpPZDK18beWGS8u2qm7ZNTf0RUUiD
70+aL0NgGIBP8GYwr4SSthX5aIo4PMouqBSKJ0Tq3HMZLGp96vaTcnon6GdqXnWN6k98bvToaapq
mrv9NW0VcPPc9rPpNDyrpj3LVeeZAHMy4RKFNAoJaQtlbPcEiUyWK4HXSWpEc/xyNqpe0Y2HIctP
AoT8Fh15Jm+a4NGz/Z6mnLiBfL9ka1X0OMhkMZImMThqQQB8k25Rljuyso7fBiEyLeygeCtl6Gpp
YmcxdgcGuBDsVHnWJwTEwVliyZNN2d5ELBKmXphyEQbjixEDUIsittXEQ1oVO5GS1Ak+/Rrdmkj7
/0x55KRi6+jSs5xqTlB+klBbXdTqNlbdZaz9tnubJGgsoRcrtw47l5wtxwXRxqTRFIgeskAxaE2p
DQJWJ7Q/u/mST9QEzqRq9HAJk8GR+zNzfahMm/K8VrdrpHrje1S5YvHCTJRMr2VHDRy1WdhXrsy0
UKYRUEoGN/I1knPURJsAtKHaNtucne0ogq+0DL+t3En1ZwT72ads0SacSV2an0YSepjee+QJQusF
yhUn6ragSK3ExW6Ql30boipoSVyogSsqU0pQJRkiFFTjkDznkG0Zc4l1UGT1Gg+4j9mPVNb8AHQb
ZhQ/Wyqfr8t6JhdPhQ2SaH7S0hJhvZ6x/TK0Ci/pZWqB1pT3Clc2Q/0wUlisfoVsYtl6N7JDrGOA
b+Vb+piJdKCoOtcWbWI6lZa6kfTUCSLRiaLETQXdaTRWHaBrIcZmI6NnjEqxPuaRsmPntBG1YD8V
eHRqOhgQT1GM5CHkDGnmnMubSSZpkGqigDeJ8YlS0BBHRwOmVF7SEce4rLTQtBT24zDDBK4WvYVh
hv07taUeeFvYYGr7EauPVJgOotCcBU5tD5t0oR0nI0oormb4FVKpR/Jh8WbndzlWfxI99XlfneJV
9OoLTyZeY9ELdsQKxnPNBi53lNnJLgtRcVeus2E5mfK30CHpMIjgqd7ECIPIWJxztLaZTjatgjmB
PJ/lz0CJWr3jYtcWj9TibhsKHmAeVu4sztXyuVTzUyWqr1Lh95n4G1kiavd6v6Syr5Liy3U7x/GJ
AcIpOrbgkMhJUae9upzFkYUAa9GCYTPXVhEPihapfRMVTPZ55tdAcrvxmpoXmH8TMjkWobAGlxLc
oM7UfTEu4fiJFlLiPjKRQrKFGSbQNTrxHgYBqKYdhYdEfsnCa1nMnsIYiExSLp4ndVd+FEnkqLO6
pwd2pN8SVC9J7S9z74bpWRIgp7M9zlisIVE8UOe9QyokDocqICDmlUGmWM/FdqSQJVTjIQ1JByIw
VXutrZ9MDo9Tw6xJKU8OSTsD314pH2XCJ2IpTFjBwayISddY5DKJhvjYTO1egv4t5belmbZT+bYY
OKtZiccdFk7kn6qxjaLfFd0WvtVxcSLBEApL9tKUIxN6slkAUjUV2ze2wHXBFucbI6KdJgG9ZIFy
ynTNW/gntHUM4yBYxx516EwMO3MiQmUcl8LzzEbJOMgNQcV4JHsLYCxriMEgw8bUySzT2eINz0X+
2wUW0xlhEqK0MUj7jbBnmDGY+WrcxhNRJb8pYTwBVT6Wac3waYZ/ppYG03RJaZCVuZcxZU/A31TK
VbRdwup5qiq3iaFlN6es/J64vspsOLZEeoTxwRASh72PrYfe2JxK7D65QRpKm3txBobDALEGGb8Q
erJB3PVKmLMLuajM+WfQayrJQjEZ71q7VSMco5Z2VrLCHRY+RslZQ1ZAFi6Q4ZbXoqce78hZ7aFj
V3GtwNebR2uvMdqRNmjrLD8VVm00MFkiKuNrpsOrk+aDJT/x0WQDdb1Z8gbraJJGh624W/B5q5Y/
pwHuyH0Z59Sf9qagbonNdbJG+Tb0wNNj1hn6eJKE4Ll4mhCZGdy46BNS65qMyTvLIHcE/oku7g5E
0KlE3V9+NLn1c43Ggza0VPKBIZIUY1SJa9LqyKn4DRrLQ7WkxZiJyaZiHZtpEPpyNOdINVtWPi1I
yBh7etKO7gyJokc4KCzLt5H6plYc/srUq/6mZpSsWhpl6gQCOLXrRr3K0DFzITyNYuaZ1XMjHOf1
/SqYA5vvScDnHkabfIUlI8N/HuL+qCfiTi/Lay2lzP4aHUuOMa8rcq9ncGNoJbHt6EF8EGZS72ka
ljI+UCyk2QCQSI1mX5mlk6Im/kSa8Pg24Aa22spf31DctS+Wllx6TT4GQ7/tQBqOs53HASXExqnB
pYbjO4MukUeWGO4F5N1d+IaZ69SUP+1E12WSuMuk1zanvyLgTkA4waVZM/fz8lR5lO0w6ieLioBW
fgk0Cuf53IJwDDjyiukRNVtjOnV7NyzgkAxDJd280qBhDnhfpcNToenWInxFrW2JylGagU4a+bOu
kRPVpM1HxRon405OCMQApuAXSwha/oMqcQ2ts9SifQm7jwRgQuBQeWsMhgrG0oV6iTichvghS0QC
QKxvQNRGHQWYRHIVwqzDobsTOrpt9GATs5iqwsmRho5cUQBqUCJaGDKh+d40R6tBOiUnjmwRV5hf
lxY6c1/sv/PK8BBz2yme4m4YwQ0YWyVn8hiWmyDN74mGO0RS71aCK7D77APzo9VR7KSmYYdaU9ns
ko8WAlmrAT5R52fTJCUgNy5lmRHtJb+qRnBY27SW5JtYR0ZrPlsMoNTT2Fqy2uC1pEz2CRTyGrw/
An6oZE78RCAoqLQz1vVAk50mfo8pkUgJEjcdwacY7FNZBeDMBxNQ5xknAjBosOLJVXglhmhHY7QN
DflrzFnCk882p6zn5lTcastq0DVuikGZe2TwCll9xnuLMLvZMDe6tkIh471sBZ6pCX4vyufQIpAs
qBCA6s8qpvUAtOPUE+xg5OS0M1CNPRhKhxByn1ImexOWpsu3zjXUUKRJq8G1aMSoxbQXowEWwbGJ
DT+y5Bdxnk7Tpp6UvUBagWin8gCldqQ5n26NmmdWk4xuPRx8SblY4kkr9iQiWNM27dni4nTXMsJl
dTAzEJOC3J9Kr2g/+HvsHKF4mUn9jii7KUQl5Ipwmklub2Zl16XRGwZ7VGZ9e5ajhXpVhkZwTDY1
+HMwoZOeuzcRYKE0sSYIRmdYSEYyF2+RtY1gULUh89vSERum87resAYwSDVWn+aomNWmtYxLKxa/
aYdEnslKvYdS/1RoHdlILQmFCcOCOHu9+K2hHcEPZlq9n5DUVRkjogVqUdbklYYG19+xIuAsuStY
8nslI6DS3yTpMgHR0CK87DqJEA+h4U4ZPq02cI3ExJUCIl1AbTSUe627FYF5TcVuZ8hvpUIjgNE4
ti6JabhS8RWMiDoS08Mds4u/xuk6Sg7Bgll+zLuXZiatoHvTp2ORW35HKx7z9qhPuwm3oRTu0ctv
57zcsmvVUVzoLSidnELO6o/fFeJBFUKnRaeQx2+ScJKHkqDD0C9oQkUY3pJImsDFu3qZudKsHsRY
fKh4stpLoqTnntDrCstQmtFsGu7BWnxDzxRTsJMZvYYI6yRcSboWFnp1MjDXSsZc9IeZpJpYHbZD
Nl5jEbnh92wgRSB5boq+xuJbBVvbSyWZbjrLrtC38A/J6c1oSydZwq1i8PC6gCqbUTaTCM+cvMgY
3MlI30bW68McsjzFAqVKD1oaSpb8mcfRLzqqzjIsGIY1bSSfFytEg1ZmHSZkbWCQp92OV3gc0QKM
T6srqIPwK1foKKVXWd1oFCDs5rTQLFGEb3N50tGidKFyLuaB0WHZpoVGMZlyI4XWt3l1cw0yKTfI
RKd0X4To0Zb1npaeBkLBRSNzYuuGZzCtP0ykvxp1/VW9PXAcQmZ4hcT2F3E0dTq65NLOKOg8y+7c
iZu+KvAoQks2uTNFYj0HNHVInkBAuAnQTnxNamtx369RgApy54au2tNUd9jbHlVKoT1IrkulXQy1
ehn8rA39vFbtrFor6TSCrBRNZVNecpbZkXxaAEf2Ib5gY6AFqDmruSeJjSP7pQykR6NqToWMTltH
mXctfhiSaTfKQupKzjiYnotYONUDySONOLzGyrCJjP7ZEiKvaJKnQf+yDMEdUeYgJafvhRiwtjZ6
Kdxw9+uBO8gVa0L2UzTBZDFxp5a0d5YzVXoKEQ4UXI+sLol7QgQ5PxvFcInIHxQQuAgCnIRIcTTX
/ZS2F/fTzf3WvqA+rW13/fKT/7qCfRprV+ueWpHLyYttd7GBBrJJtd3d7rF7PHbrf/lDH3X7uKEI
De31B7dVklpu+IqfLTZ/1xt+lYfziGTLf3ehww9Cm9+iHWnveFi0tR83UJc3vocG1x78nT3ZN342
2bubfcs3O36Nv3929m39y7X54ubykN1uV3vrT/mH1w62D/vBS/B/fly2fjZzhW0/ePXY3rn/c/iP
x3qMtx0/PqzHv353567v6cHhrY/hh7zselz82OYX+dddv/f39dZD46XWJ+GBD5JO3Oyy+MklfuIk
cTrKDSeEMi2Qzb8PXl/qtrvteHcc+o2/13O1/sWzr1zCR+6tr2NzYP/zrfXUrM++0hKxRK/v7Lbi
C3mi9eDABLq7WwkelINigeyvmuNVZPzgzHIMu3g9xbwZPgWek2e9cAbsAnX5sp124gnC44Xa4Y2P
mn/DQ21/IB8+nUr7tGZOn8A399Gp2BG7cSjc2itPwpnshur154fzMtj2DWqhvR6yLWy8nc13+bjs
n52wufGlwPvk7f7cfnjXP/lm/QB/fvjgfn4gkzo3Pl9Oz5bT6U4+p5VP3b09OM07jtbl0Ovn6SA4
Ng9d326+sXnsbucar/rmdLm42uFxWT8w6e9Jevw9lT+7L64ULqMbSMb1t9fHcr64OHjiv9fQ7ee2
HuCNQ1s/EK5Vh+NbPx1eZZUx75Lt7cdbH8ytcLk9PA7mcfNskHtck+DI7R90JOthrg/y+MMzcs3/
fYa/VwnRRuvnels/VX6NZ3bWL/neDVv4Zv0MeWlugv/7GL7NNziiXbDePjuOjhNz++FCWj+49Q39
vbi5QLxyc/t7MsenXEieYpLno+6+YsEwDvviMjqTSvZYckk6OmnF0ajZBcGEuejDU4vAuRDrbQEq
QFhIPKEO2wdw1MOTmRur4/jQ5b3Cahx3adHdcl05inRPBvU2GsmxYXc3UoRekMwaebGrofISALPZ
ksRIF17fZbsV+yzA2ZMoaIfttsjFPZNnIr10IoKH0cADnG+VEH1yRfGNgXBeQce6YEuAKtBjraUP
PUntcmYob3MKmOybp5+opinTsO7QrV0Qd24RK6eKdoc4GVuZo9Lo8+VasUsHUDvCRUfZVhEVUrOT
T6ioFuI+yVntt09Zj9uhuCvVTWMSt0AOyE2DA5c9JAk0YrQd43GrLB+Lnm+aiZhlwsAaKzgv2a8x
xgDYoEfikpj+NJK4AY4xPY/kygb0z7p82eQtovH03qsgVUeCaPpR9G+sghF1/YzqV7bWAhfC7CeB
3lGzVfE/REl7GEPtpVBQzvdUasvKDfp1F/aQCJbXI3kzspQSI8QP0R08YRoGm45qcdpMrilMn8aC
uTZQ7sEyn/jN0xLkh6Up4DiUryO7tQZlcCR9KWVzjofUzXTkv2Kw1fc67sFFx/tMjB9WTmR+o9xv
OnbuIhGa5YIaxPSFVTgTQ5EnMRS7nGydDW1XpDeZ7RikOVacP4RzHCd6XGuvaW5vrOJ3MmGrtaB8
pjNEOrTS6DUsgdJQEG0N9dbWWBUaZbcsL7p5UKRjE7FgiuwQBUT+JeTQkTqVbLtg02MZHaRul9am
C5EoF1kKWfoVOLicSp4msOpViPjQdlWmbBNWevXkIwd28sHyVG0+GVRxanbdyQwDQyJCRnydcnA9
UrYLB3racWzDgUoA4ZHfG3JzREp9DHQJz29+qnVzJ9OyGvN+p0/9VtG3RvLoB1GFWIJ1PTmj23AK
fR8N7b2iJtmwiS2Tq0ksxcAmUm5lp++eUmiRyfxUWEeVXLN43Jt94hg0b0XzPAnHbFU/JzcK+MdQ
Ru0wUBVRdL/WEPmJhWrZaHEsZA9lyuIlG76nJv5o5ZKP3h8o/hdrfa46L814kAe/aw8kVVzluL2K
huaFknWUF+3UxGT6NBV+HbgcxQIfY3nWVuuapN2saXJofHlhTZyjRblgrX6tla9Fp788i7bcydzt
RXjJppHKO4mwJSHOXDFrndSg0N/DA0HTVpLnM8nNGmkB7BCTlorEDkgap1h95YDTynxKmmgXdLWX
U0VNZFRaEdbn7k88KHdLqU5qdDCsa4Z3XGMIk8I1lz2ncqUeWFYB88aN02t8uPSghN7TWLDLIYBb
1H/oy/Zy9aSUL4GueVJXnTLI7YtgnWZ+m4U0cWaJE5A7kDXdVoqGQ6lhgdKXUwCQxJKNM1uke1LL
G2tWHiHU1dpACoRhQmCjYc4+xrTrUCkvqzE1SDeZyq51lkmchu+rtCddt55VvtZi3S3HbjMNxFW6
bZPeE/Kc2YqfKtng3oscbcZKkb6ptFdk9Mhp3bqiNV+E7NOM3mWqDIGGOxNZzpwTZK/YjVzZvZi5
gbydlo/Z3PfUFbscLRijo15hC8rla9ponGZDeS7Fbws7vSz3wO5PZNHrjHdK/FJS86Oi2gisBZ2W
q3fAlJUDWlY+O/0Ahn6eX2Vy3BWLofHHZGu/BkXQCYbv8RM2dy346hLFnqdXrWAXaB5qAjK05b0W
YIOsKJi/xf9PQhWy6rxGU0TBq1VlrL6tc5ohJ6H3qCF6tRyuINsQef+MVvO8aaXAJorInpHAN5ay
q4WUEGyNMRoINcdumqeK4qGGCKsn1Ga5K1HpPGWUfCvG7rZIvdEonJF+DPuy2UKVhodBIEqnw0qE
pCiJ7w2xYUOJzNt8i62PDn0+tbtNP2EB6tDHZZ60NI7MtqOdCoAb5JfjdW+WLxR3NbabAh4nUd3h
dyIpm6F/as09Yg0TcUkTPTVhfluLsUEk9Lb1E6xlTS7Z6W8lgiIAPJvGRBwbzj4uwPNEAPnwEXyK
iytM5MOw5DK/oK9BCF2oEvMqrqS8F9j8NJdhecr3Daugfk9KcZq705/+uoAa/EDLjprOX8HIwe23
/Ww/Q3x05i3AsxM9Jyfc7aP92/qwehPbdBLPerDdoNwVY4i6SldEphv5pDF4bIwjnXncB5vpQpNm
E/38/mbek+IQnPUHa2H/GV/WF2G76hgPfECOeludQepNzW2an2Xs4kP1lPfmZ88w58SucBVB9uif
91+qV95KbAYtX3j7Z8qqfue1sI5FG5Yx/wQHttLEG4uk0wvMt6WCOrdguMBNO50ayq3a1G6GRXqJ
8HTgVJG0AXaq7FjxsifG0Q5jsmcYoiClOSJZZ5XummEKi4ADJWIpZAGiGr8xEyCbXLvoGFN60nmC
U0YIZjdT4y77YzI8haTIzdxWKdmA+pPAyaPY7idEZwjJVkGonS75SQrxjqtHWE2nVsegQShJJS+f
EdHzijyeLYX8gyg5qQyf2UTfNM0OlUVYMX2BqjG/xDbdJ8yFAh2rjGAf8km3/AG7RuMhnk4lWBct
MrdZiQbK6N+htyATpiuS0PsiET2p5m2J1sBgGUex2/BIXAHXQ9d3epdGaZ+Sja4PVK7CxB2RO+lr
jSqAczUPTqVkOyDLN1XYtELmi1nvS2wPk+VNE0hSayM3y4YtvEo3poFXxGQdldmTiTZIAu4OBssw
WMqt4fWsQkDx+bHaetQV7YoJXjPohseoRlBKZu7SIEBjt2iSMaOF2Fjl0rSDnB4RqV3GXQC6ZVyq
PNln8a/QWN99W19J2X2M7EfFpXdBDPla3uGAXghgxNSvD+qjDg2qF9tcXdBfjvhuFPQ+WfbTRDmF
XeuQq5pEE4JSNpCElWrS0GbKgsTp++xZnGmiYKDlrVi48kuDZSE5FTpF2J4GTm+alBBoJ+jS3qhM
TNWRWweja8oXAp+iUDoMjY7wpb3RqaoC/V0U9LcBVgrtg41avpEMS4Op9oRd3tJ/R6EvIIqIQGdP
P2jSJotQCqW8jKHIEnNChwUYLvw2KMAtC+9TEcQt5ElxQJzU6uZLszQ7mqO94bQiAY7aXZiHs1Cq
Wy0AwqiMb/lrUZRQwPP0VvNu0zQ/tcmTQdZxSFXGiLK3cAs1CDEVpZrE8lN5ZXziGtfyQ1NN75Uk
uhmWdYFFdt/hRodiJWjXZKY5uThWrW3mAm/MU0YeUC5Q9l3VxRWN0v7/EHZe24lr2Rp+Io2hHG4F
EhkMBmxzo+GonLOe/nyq7ovddWrs2l1dZYNNENJac84/sTow5h1jrNF9jnukf4U5kmTvx2+fkhRf
OYhzTDFuEZqImZwjh8zQ0w6UfGSWHGC7qOy8lnHLkLzmDP8V08H/xB6hMjSlfi8LqEoiqkoicOaz
Ic5j4GI2oTzYZFO4CeOzTzUCbT+BJyzWl8H7GtUeSo8CLcbxdTfFUo8LABFV3P2wrnf+qo4IVItm
v7eIKsakKYJkbwpHGdcFX3vVhnMpJkibCI0rXynKZOWVVPuyJHALnRIxcjHtSHoF4zS86mkwZccr
8GThlLprwU9BczxsSrnb1E2N7BVHM3yzSuk5lOMPKdqNIyxqTS5ZgzsW2VgBPNJvmQ8+sUygJPci
nniVEyNj6IcPIcBy9lucBBiG+mtLHMoUPY34reQd1wXztKm3HDwEZSpzIUMzDKmKpcroDQB5zEEa
MipxOh+Tg4m/dGB9h5CgisNUYI0NmE6h9zGE0x7ll1n/IpdBCU3Ye/BiUmdyvHhFcsClw+EDIjJw
LOomczF/srJZQ6yaSH/Cs7a4xb8sq1H/x9EWfowd8SlJo7aSO/Volep2CCsXSkSZAvmq6iny8q3i
BbDKhZXaAklqWVDAXgv3AsbNXJCgr94tas9QUu1euU3iQ5T5hKcPDEDkOSZm3IeQTPFHcYxAvyV9
75iCviwCckHy4YiaahC8eylYL5OmHYJo3MFBWFgBvTpPCaTWyYuu2sjeHCa2ituKZJr4KcpaFjNW
/VHst1jHnsa4tNtEspdNwBLs3fjcE+bCGvsQBdlHk9CTCAwSgaTpGoFUBUTGiKhgO5D/MMmPklmh
mfi7WJT/krKk/e4y+TvH+De3lQYv0rwurOkJLdPwinJSCZykdYrWaXB6JeJ6cqI3ldybyYFfXSLf
SBeZRjFmdx5Zpdtk2vSfRWpbh6eITfeDJFKRcB5AD6awyNoAcCl9v2Vi2uLFHKJ5cgwI89rsD9GJ
m6hBouLUFvNY1tRjFj39O1Vc1n43KpnfII4PMjRxWdEhUv8vMX3I9KJq2iQ9yj39IZQU/10zvkIB
TgmmKANlDyi5iglqWDGU4v8ebEWZMisVupzzmD5R2KrUSRI9ThcartgHr/kYA30c2+Kr9yvqdbxO
LURCWPZRPnxPZbJMiIcTjuZkLEyM6gi538hZ7PTKuW5uk2wRMWkt8gl/ONFz6ham9DYWGYAI55o0
UiHsVknFxLsheDACpiQgi3USdltTrEtcXyIoSyUMs2C0hwzTkHWr1uspyK61wLA65xRWvkuENQgB
0W2pFMCCbXTI/ctk1zwbIj1dn+wks12rbbIqOzzcREbA2QqZDU0ba2fIiHPEXgZTr6z/ZpRe6Yob
xWfPL6BU3CpxY0YyDm0+Sh6J7HAymnOygwpWaF1fNMj1s2cmE5INZXYjtomTAOmkFWkTePQJQ3hq
4W933fckHprmlgOJCT11ydcY3RNrCUhZaAR/Aft0vbiZwCoNsl8m4cnK4u3U/mgGstmsdrViWvXR
jXSAtmLioOiL3uo2vUIgmRC/970B9jEe4uTRNuVCAGWti1tkBPR8QbjBPqXt00WdX9L6Ufq49iXL
AUrVUH5L2Xcjhsvc1J8ntvhAXA0YsGRrTMYaFhq/W5nTk5bocOXeUL1mHSULjGQCobyZjex/afm4
Vqd4CRpr5ekvuzPqHMDxzEWBkJnSScD3gphLzFnKMcZcrrsERrBWswP3dz7jn/HAOisVB0Mb1hPD
uAJWVVbdgu4h1iNXXP2QCo1aC45v0JMWGsz0kXWeiIfRfLPUYD0Gq7yhoyCM2goPHWFUUgGcW3pr
zJSDFSwIFZkMFFnZehIErICVHiJ8siz9zuDT/559mDEvZ4J2wGMN93Inzx4iDgMxn7reLjHMyeND
AGGu0BDvdrfAuLWmAq2RsMLuYPQnn6anCmaOhQENpWRPEc2NipsF2FZFs1GXwR1vWHdcj81fLF8U
809LG3YvGhpQWdekX0vfP9QvVhmFEYHo4lOETcJIO0t9upyww4gWnTu19oB7Vb+DaQC1h62cM54r
SydoJbVBCie2E2p5i2Q1sqHHMyCVyvAbSgE9xMK8iNG6eeWSjK6aq70g24ssl7M4eG6/i5PfPsZb
VCybhvEKXu02xpiqw3CTGGgst7Dr/dCehL13YzGaE6Lt/sW4Yh4FQYnZI0RdZpmvLfAtLF7qmhMO
vh5OU6Ot/gxkUVNoPrSP8mK9ztMxa9NYGwuxpLguj8aughPCBPSK2wv6BYsOGRazbbV2BgPh2Ae4
ydsdSmg7v6s/oC837SVvl/q7xd7zM115vSFGIsLduJlfnoL4MkDFQazs6NRo+yWy6NC94WILNXsj
vAvfVJO1AiEJwdicNw0XAmWW2NnptUf8zoYH4Rqx42wythxYLC0uoy502SMnjrVkwz5CGtk+ulNl
2haa+h5aLXFqc/TuzBc5Y5TiL+EvVrv4wLVXPENDtKj97/q9eR4+klN1kt/VcuH9GLv8HD7kt+RF
uAmPcr/H09qsHHw7zk26ks6ggkRZT+caitSj5tg+5y8SPCcnGpb51ceVpHFghFbHEj9pJouVnU0L
v1vMsNqJzk6sn+dx5bDoHnhvbBnsMneF+QKNWUU2LrslxZk9vAGhmYtGXlKLI4fyG1vCYQE3DmXd
xwufM7CBgr9QwNA+aTqKM+HxzaXOoaIurLsY2CpDL3ckUym3HZ+5iy08ID30RJ6/Ia3jMxHxIrHO
GFBC1qbSQQafQHYGtmH8+jbRBAsAVLoEk23nU9MwXjPd7KN8pc1Tjn34hCqK6KsRqvVyYvsgZA3u
EQT7ZjFP1sh0L7EHRNZml09sAsMPNqB7bnTNl/Qa3IWDsTV35CHlJ/O1uuuvxVHuFipuNCcOhrGZ
3hTI/Ux4CL3D2eVrvATfwa1y810OiZIKEdqWuGO4DrdOAkREn7Urr628xFr0lH/g8gVzJueDKeB1
MTDlF+BMEiHLXNFBhl/PAX4YrdtF9Bdl2f/z75irBQ2LP9SjhiqZ1m9yVSlscl33UvEJvrF/Ic7D
eKYKULfj3dv2l0ayg0+ZS9RO3sR3JJ7xtlv7KwQL04ZlmMa9K4mdtTmHxqviWD8A49WlO4avylu9
izgE/17d6LPQ7Z9C118vVxUJmCBWW5TF36q3fsIGtU0jcR+IP4qCXIY9pb6MpIt2IttCnCyhfy+T
mlfHZl37i87vMfwSnawTD1713RPcIiLinmYbZVrPIX3o1QDTGtGlFZOhAnoUIoYhY9akLvWHnnZ2
LaEJkr/EAm8pYl6kLtpUSbqJQnCY/CAnKvgvaxxeN8pNyqOtCinSN5t1S+xfYSxUAdLfmDBrOWBA
8SMiy8r67QjM5OlMVaEjpzTMWDmPyExwKcPA1Gr/pjH/gzISc0FFV/FERK9o/XbgNNpIWW01cT+b
DMqluoZ4XEMjppBxDO2TLI6QM7ODERjkGznEbzYgSAyrm+IW4K82W4X1hvQXyR+BGX/6QHWFXVDC
x5fhwiyz/MeeFZWJlKYKCdBB5q26wMf50xptbaY2ljo7VTrzsawU20/lNduzq6WC+Gj9V6bn1toX
8WO32q8Wu9z+O0f5jUlzMeqOHPbuJH7DkESdcZeJyDCj2JXyioUPl9SArdC85Cn03XtQbCRW6Q5Q
jZa1JjxCE/OV4pP365cw4DrGVle0PH36KkbpUZuSDcw4L2VMHKRw3AfsxYbL/MdrTmKbOpPGTKFi
u+0FZV9myIzxDJhGrGK7mxGJqyQP712CeioGYzBq2U1zuFeQsDUFK7DsOx1vvvlSZFdZjp0KKn7e
J4dy1gqlwotlgK/VanDRYFEWr3MGeAyIxZ4ZmZ+VUTk4QJ98jDZd111+HOa/mW/DP1i6J/48uIUb
HvyruPLi8DicctsdHffADxzcAzcdXO6cv1m6D9BrvuAn+LN08+N8o76t383RrqcFg+DDgZ/873+Q
y7h2bL53ZWIKN4/5EbjvlKj74IsHyo/cwsM3m/lRAcUf/McLPTysGSXn9/jfr+d+uLy8B9/OP86/
Jw528sW/isxbOUCmeLiW7a95kNlf7QDWLi8e3haShbo4TEuelqxCHvLx4P75qWjJeALeKKuvDWfQ
5fclnhmcnk3X5p7TQbDnF0MInv0RLE4cug+e7MPlhYCQBwvXlUCveW7ucd1TbX+4Hxu+gobhXud/
Ty5l1eL0OLmPK53HLwrI/OMnwT7NT8JStZi/DhaPjwe38Gr5TnYY2c7/PH795sf84wQpniQ+Lm7h
u4c8v2x+R3Y+uKe2Hwqf4YGv1cV/H99yH+gc7WFzAs9P11dl6X5wZ7yTbF5oyMPpCwzReOqPa80r
+lAgqszRX3wX2qdTvcCiLrR5C7M7He+DH3I3J26Z3xpvcP4atJMDALHj6v66fTOzQOCtzPyImcGy
ucIe4GiAtP/6G8x/JlO4M37Pr8EE4cdmwgc4vAP1YmaDzAj9jOBzGxg+f88oP7fMTBiSWgHs8+8Z
tuem2e9tJhU4/AjI/ZXbo6U9Ez3+81sXfnH+bcgPvx6PvAHIJHAB5uf9xU6AZwHpBDbAMHNl2Mgg
vcAVmZ+TZ+C18w0PwgPwzX++8Ll7xWNAqFjZCwgavDmbAPb8XSAagkZRjD4CWPQRM8IRfdc3lO2l
yBCA3NPXIoA+FlfuNHzzk4p2Fsh7QIudzpTpLlqXE5bhCNy8a1L/BIq4l4nobqOnNPcvOqkOFtYs
zdijBc4xXwBAaWY16NswknKMdTdQdA8dT8ReMyaEFzt5t0KXQi4zHOcu+U4MfDixOhiojsXyIRtP
ONPUOQTsnhHp0JlHVLX48/YIGdE8BLDUqnCfhXODKt/SQTxNhrjopJXXWG6nzlAl/t7aS0SzBbyS
BCW0PWJtrOZn0nB2KmpnwtfPTHci1VFjmK7Rf/akVwCHYcoiW8iCqdtU4bULNRax7F523NH4YDaV
C+PaCcZLpZJA52O1ECnq2jeat1BjPFE0zc5jsDQUCFPEEKsnqhU0ZgvDC15A6qvkuZdFKHxMxGg8
QKtiZtcmBco6hwBghnY4EuEoR/uG8ZeiSCguWzwtDGbayopRMyIZQCLV26ghRpmUPgZeFVE6IFqR
BbD4ltckrkPGCUAkSMQl+RSXJxOFcQVRKcQrFehbSAtH6elUvV67+G21q0I40+YP4YhsASFpkIN6
zFtqQCOEVsma0KbrDnsp05/2o06OVB7+woW1tDoZVkE8SXMMGNOqqFzTIHQt86MNX1u0X9kYbL1w
evaT/uwxS+1TYQXZ0S3YjgwkwOpjqvckACwbdLhmTVSzhQUFHzmOnW91XCMKR75L6J2Wizjb4MU2
YqUt+ZuqVxYEezlTvpmU5tjIg1Nnn9l439DkUqNCUbd0pzPSOxxaV+oTJw79W1ef4FiDAgI/6mfm
hphKgEamS7UH8qn87cheajBaCjB3LST0AEzfyrxHbRavux6uFYOqHIuL4IN5ixsP5bMP/SYa+lNu
Kl+yQEmMSj5G+UnEOe1lAcAh56Nb86ngaL8ndsFOSo4kZ2CmM4Py7rGGoE5H+zx+J0zX9eEw9VQE
X75iObk0S1ew+XmM8rPORz0yVO6IcRkC4SMDPx/RkFYGoLIYVG6F5hP3rD7nksOmEhFw6mEDTPvc
UbbjQqaI3qZmjqCXJDejSpABk4LjEJaffYvnwAnRHhqGML0LAPIjCEukzlcUQ+78YywFW0zQ6srJ
pjWAw+p83MlW+6qJl1DlNEccqdPBJ2pwwG78BUWl3fT6ITDETRtO5C8dk3F0pXLCVvumtoSCqN5T
BKFfxKxOt05iYy4Qg4ICHrptazVwL+kGjecc/5R+egVNt3Vc0RRKF0FpXC/M0FLnoCQvuActUaLa
EeD1CBlAw9hiGNV1E+CNirKSoIT5popTpys+0QTLyVObvuvBVo9bR+7Et64dr1r8PIyocKOeSaN0
KFqUfuiwRYUwhim44aFmNzkZqzGCmcxahxrHqIjSfaiIO8+LV3WQ2vAGYANhcZG3kEnws9G49ENE
+r3uIop128lwJERTdNBifIi0/FA5LVZcUc1IIjBWuoBNp0IE7lg+D3HieEyixZrgkSrq8H2FJJCg
MGBhgFI/bfVIdok5e1VRj+ckA0TMuw25PCmxgHvyUSu/07K/GB6wXhOWl0rRH2l1FYyl1jW2IVhr
rvWzieWVzrRCmZe43DhiiSbOBB79BvRvFtpqVOKVIqPfRHwfeU/5iD8bU7VQW/S4dImQh8eaNjE2
iZxE22Li64z0F3GbrjAGHJFkBmRVULOvJSFc9A9p5jXIDE3IoiW4Kq/MWbmkSpAe4FcPcg1/qdy3
MKS95CHp+aqTDnVObry+yHO4H5bhFEbpKBxIMkAnTBNi7x6SOOZ7ZyV7rrnke5FxslS5TVxv+uHF
t/SdLlj09eFsILX30pp8lJnpS4cjPcYexQTbT1EiBpT3WppuC2SapdUfdPkm+CzIOCpEVnYIZcFW
1dcEm10JW8LBDtV0W9ZHv6HqjfE+p1irt0V+C9higZSUlvgGkfCOrtk0Q7TUjHDFgJRr8mkEyTPA
FuRxcvSiWFXFDYX7VDYn9JkLr3phxzqZNfFeDAGSrR9zjTYyklTmD1F3MnzQP09Za6G/DKR7awJH
zoJDListCE6tni2tmdoWG3ulDVwvkNx65Dxk0iqNcDXy9zwyVp7ACYP0U1abo0k8BipM2AjlaYBk
3FnpSUwh24NYY3NwFFXJETEaanv1GAQMOHiYPCeAIn/xXwzvcxQxzUQlp8MFbMJ64YdoV9jlo3oT
wCrtDUByzdhW2jIRGRMAL5t+iboPqlYPyJcJbtOQIc10z/SRRwaHFqMDXYPHwNyJeC87V9WVbH1G
ccUmOZA49ShhHXCn7lWOR5aS3r4pu6KwINAACiTlJsVp3gxDhv/qlXiwRcfthUiaQQDnOb0nitMh
WIJaHaibKOCJc0YGurU0A2gAofScWWC++IHlgrdLsR3WYbyXIF9mcNcHdNWoIhhibwwrWIRMY6dU
XqEB02EPlIm+FNLyLEZfevRV+Wik25uG4VMrAsqM7JCTDPts3DexBVBFT24tC04yv5VXMdJLnLnY
wwR8LHqmc+SSB9KqryhWdFCR6Xu2eJxKFtRBWuktHWYB+Y7hngH8ULGViEz6FdiGWkDHxmS5giHj
YXwQdtC64Kt04x6Z3UKJ1YU+culTh8hoV9ocB2jlVU1uxSyshBPjQfggGWeVFT+mh3NdrCwbvVsU
tOCiJS8Y0BEZVhUXsCpki4rbex9TmjLX+uxVwjKskNPkbHKhpFyuuFvJNfA79Yywq3FpSPvUgcVV
JE+qku5KzLeiutum8IOUKjyN/l4yHB9yXHnhRMUa3N902IGaZIpplvrclgwwa1xHrDIZudwZ4TE6
jghckkSm7gFW/HLhBo25LxngJsR70jcrHrEvAByQ1tqSUAWI9A28PYwhDP9JNhm/RddYGTnzQXfL
TF4rBAPiCwCj6FAJwLgIekQ5eS6BX3wQ7QBcJQBX9xWytDtvMyj9baZr6Thh5EZ4weKz19PZdWIk
jWnAbVTyGVLpXyYOmj161Pk1gzVrsrKTBEIBStdA5duhqvWZdVbUMroOosxkuR9hFVXS2UAMnEr4
pzHt7grm4eKVhGyoq1RBoUQE0yFEDyfUDz++Dt4jgbvWyN428rzbFFWLAbE2KSVpYhB7u//Vr7Oo
FUgmiPEcJoQluJYi+vnRRAhOJiJZgNSR6zyGkTZ66xoctqR+kioYdlN3mCoc8JhSmoymRtgoFuJr
JUx55zT5eBkElMNTfDcLbPUYLDJApKxbm+JznlwKNNgwYF2zD7atHh4qyeBzMFY+oEopdYt2zEnf
JeCnlJd9Kp2s0oCLW/E7sGr1+AvGDXrT2Jma9KluYYvKHN9GfGUm23nKf072CZQtm5yMSqpU0ZCw
radVRuwOxDhNdHWu54lUNB/CXiarx7SO1yLcxLHe5PVDhUMCWqw8hxBY51ekMX1O4k0cP5JUYgwF
MkldFAFlZ37mTD6enhiVSTmuu4YtzkZ+mNxUtdN2xosYUvAaFciTQFOSubL6ExNMZAu65nRF9Kx1
DxWmj/dSFc05reEknxpLOrWgE/n0aYL9az0DHSJXKbOkSd9aGuc9CyYJW5uEF1fE8qLIICG12TLv
pEVXy7uas0ZIIOJyDEThMAxUZQBhHZIzWaUlxQe3xlgyTy3YcoDIQ7fvcQsyCryoDW+bFrApSCYa
ehaccmU0j6wi/7Us1qGlA9gzLYB/04kYWxISD25gwsDC36tmTa810ekhHekVngAVZ2EdY59BcDWt
om+ZVMriYa4cPYqEOJm5J8FSLrPlUAh7Zd4elYmTXgSWRg6OIqmK9pnRLzQ4s70frAz1C6++MOaQ
e+NOS4qFLuC+U83RbRwn+rlIxD1eF8iJ4EGJ8/QRC6nsuRpLF2I16C/gGlO4bb091AHClZvsUQ3h
jQnZBYPSmXoKT5qFX016QhosR8RZRE0rjpZ0qmvtMXNjBxgSvEMmde8F86Rp0xYk5u19aT8SgnRk
4psMd0z4rPY+dce0PagNrEYJmwEF85VURBWu5dHz0PSugitdKsur0KIaF6uUGVBQ7DCdDNJjnT5K
cwPrEeW1h0xUiInpCbKzMBawRGkkIjqp3iVFqI2QA4uBQ1zcUoQmo2JSOwIx4WEzKAoK53ZRpXsR
vkSQqdTkOY5FIBvh3bJwbaEzqKr6yJojjd6nQL/cVhJbMoFcpbgMwCmEtt8id1zVsed6ZIKZiug0
nbDoAlRPQenm4XdSm8dm/G7LntmtuusiHgHQLKheghGSZ4qWfOL8x5l6xHVYC8tNx0CgwRjXl1mV
dao2NpS0CdhJso2Pj8e3loFRdvcme1JhfwgW6LAP7amZzgofSA2f1Mr3Q+54+rrFmLEWtaPoH+lh
NsjaxW2Hv0iXpFujxO4qwmcjS4+QuM+UBshcQcmmh4T+IPYbN4/2Wounr7pqZ85EB+/UAAEJsmXj
iYatmeGO5RKVuEm48Hz8bCQTlvQIysssTu+Vxm6L9s3LYcZyssUQuBQcmaPPEopu2O2kflynTGS7
Vl1ZFj9/V/HXSQ9g6B2TCj9PXct6KYoJ62wC1Kw7Gsh5SlDn/jmOdxGzZNGiVMDzxPtOwbMsMALi
YMGlxkUIC0e6GMXzkIAvypukZ/QLi9rP5GUb7nqZz+YZjt18IvTmOqGEKWh4tBqgT2+chjLGHN3K
OIeQGhtpvgAZb7GsCRDx5y7Aw3Q1GUIIbpk7m1VkdBOwUAZk8T7eu5squGf9RiG4qxMVJ2J5G62Z
A1Xf1Fpb1ZLqRhf0plzS38YXc4F35dN6hueu3wYwDdN4GHJ04yIGxSJjnTkEjlqBIDsG5JUmB8hv
pa0Esc7wcFQeDUjSKWzSzllPlbSdlQe42BCVWs07F30br/s4YXJSsGFa/arTZEIfCy4G2Iwp+57U
OpmPcQu0wp59FHblGbBBbIDj5rQaRxIQn9B1ZoCATbCua99pNHJOs7Um303gwDrB+UMMSWEDaNYR
UpbIMBU4x0RoaCB1hfg5JSJU6BFbBHyf4qbb8VlNYDS1BfmULcgY0D7i7tWPs614x+RICZ99azqq
NcwFXeLNRPK+EeRzPyG4ybPVUFkobcefdrDWFcqRXm4uYaM5I6lHUkPW7JDsrC4/iaG6HmoL25di
qUXVdgoFRzNbTrtf+U0xkgyGR3jfTidmCzGVUDYh7d4lSrUWLaprNPAWFbuuCLtOqq7VcIx1+ZCo
0j6WER2WCG6SNsLaAXBBey2M95EZXpt+xSOGgDDQxspcVrM3cgvMn9/bTtlEMZUefo47pd2GI6sg
fngwTyDwGnKFeBvcNtAIU5JsXP9aOjZTaS5j92lZCHvQo1RTds+6TVHG18RSzkTc4hSNE7ooIM4/
TzE5fHRifvxi4Ovqw3sXzetkHbxx7ckb3aAjyL5A1Q6DCIksSpiCmCKiLdBh+bnXX7P6lA0HgyoD
8LzeiD0jvjzTz2oF1TKCwI0lnuKL5zZLXGYXnlEuB3Hp/3gDr8kQXoyO6hTS/4hQBFnLIM9izhyV
OTm7XuF0PLPCyNRENlGx3+l4CpUqg0JBwI10OHUmPrLeQmWSUVWPSS5elYaGeGQzx7pmdkKqqIih
GwpwO5RhDTo3LrqI3atpes5WaMIIeTG7xU5ShgoYaN1ZlxmkxFL/rLHRenl3jSv2TCv4m9P4n2gd
2GFawLQ6nK7f48wC3Mw9hlXKof3xLxMBu9Cs9vm1upM3Z/wFD5b+xB7TNUO3DB2kEL7d/+JxnRQx
EKh6dKoUA8+FdYWxA5UUXz7UM8aKnOUH8fNcskm+UJ6mDMJI8JfXYP2ecTCDvIYpkXKNDyhxvr9l
+fhJ1KVKgRVufCzfJXIXMeCCQpI8mT946Uyv3k9xVWi36Ht+WCZqnUYMnrmNwcw9pcnDAgDhABnV
3SKC5j6dGGh4mCbI1HvMYRfiu7HGJhxH5uIFSZOibjRvGQ+4xy8ViB7Qkxdwt/xrBUXxnU6hZbgD
EyW3PQ7BufoonlMuvd20btB+MNjs3wRQXlr3EuI9LLsFvFkQ8GyZDZggww1coAbDjVDlVWIbFyMC
XJbTMixwnbHFAns/W+od6qAxs9mTETsj4cLJx/uLT7Q0U/9+R88NSzJEUYc9JP6ykv8H2KomHgEh
nS7uiQXzwuCBsdM6r9zY493SAYvNKRM/SD8jWXNal6HwjIRmManlXz5g6U8+r5ahmKIha3AVxd+8
c2NfDQZTAIwueeKSMqNLnYzzLFoBNQcoKLOFRZ6EdSwMlAX1X1Bn7Q+YsyyKeK1LosTppfx2fqlW
OjI7x20v8cipDjQMa1q3F5UNtNBF/VPIszerjJglPhm/3F8Z9NAcqi3yvbD6xoxHhexWjBOMWOzV
yDmLpW9Md5bjND7pUfkss0sZ7W0Cu46s2rSFKTx1vXwLhhRB103Fe68p9IfnZ1g6Z+1VrYVTQ+kt
whiChYmqCgXhPKDHHkaY6gs6MdRUZCmI41PmSTQKo/GI08LtysDRdYncydT5d6aF8QfLYegVEhkH
lq7ouvHbZzTVUWoEmTE9TZatntMfvEFPOMHu00t5JHnibr3KPxiAMMB70j6Hz/C92mRPxiu0jBn+
7eir34M3wAfx3r9PMnCTXZJ51B6VtR0sK6deGmdlRYYQNJ9l6p30UwoFCfHOJr4GXHIwMckZ+AEW
kEYbayGmmrm/7B7MAKbbgNL8IO9Y49O/GEj/wdVZhjs3R+hg7WxJv73rIkJgNmLhdYAH1yMGvevw
ua7aT7OYvv/9AP+/IGVWuf95qt9WWguArEt7ngoW1iHEaxyTXrtAXLSILsKmuQXf9bo3bP/l359X
/tPZTzCpipUSdAvrF4vwn4tAb5R5icnLoXewLYEZiD3xUkYA39km6VPeE4IJt1/qZH95C2ETLt+z
v1yAkvkHNoqsGDIrgMwK/x8m4z9eg6SPA0mLvIbppP8wUKBLwU7oil2f017qR4YzgolQBzn6Nd61
N5Ku40f/nT3Hu/wSfRovWEDBsSwf9Ifit8x6eR6u4zsfGHO5daQi/bF9XK1Nu3mBoE+aigFDf20R
JGDjYH7FG/uFVpLnfY3W/Uu8FFZYua2ZcB1xS4XIDX9vXFob0U035FHQqBJihUntSkmxOIAWLRz9
W+Fo2/AJB3Tyq4QDKIa1gkTkYgHiWGfpnOzwtH/J1gAZV+0xXOo36dxu+g+Sh/VLucu2gGO76ta/
5GvtSb0U38M3NhXfypvyrJ6Vk/KUfHcHcxddggu8pCheZ/donT4Lb9YbirKX4CDs5aN67n8S1FsX
72ycEBCh+lpaX9mr/969yucOtSlWnPtghTwmufWNXWzrK+ZSh4xu8AAQCUtaflF3t2HVPgNUrfxl
vxt38GRRwF3+ct6Jf7q2/vmhy/9bWozKxEyqa+Sn8r14eqROuQ11FLsbU3mJmOXlWFvj7hges/Yn
DJ+C7kfuzgNIMZeg2ALb47o7DmttX36IKwy7YeEi/orOqNrjlbiCD4rxIMaba/kHZrACVzD+Sb7M
u3bFMAlzN4JnSVVPdiKJd+pq7gvUs7qSnpnACBaHA4HvitOmwvvYgT/4TfwJ/ifUCeJuIPJucsKS
jgmBBHMFV1uaDw6vMu5QIVk7Jj8FZK+YIdw8tGxTSoD74L+ps+oYG8Z8cD0Ru/+hxW6YqSflxfip
B5ihzI6jZAePC6pVG8T8TTwT8zfa3aeY7vLRMfbMyV+gDtbVS6c+N5jOraqTtCZWRd6SzEKh/4b0
HMccOxKc9sTS6COtEZ0EvY3UHcY1h1a74gWGmO1eb4Nb2ILjag/ktsgYe7QkjsgT7vGjC4+WZ5db
Q12DWSVoeNnn3htm3Ol3PW5plQGdWZeXyEyK8NMg2a6g1eBB5pns1ujWWIN5TogpWb/vMjfr7JaG
djkeFWHVAzhmG8LQ5HX6QjJasUBj9hHAjRQxv94Z0g5hYruTvtjX2PnBcDb6RekOxLomr/9+Jv7t
PPxNIOGJmRL6KQsv4i8KRxHnBTKbjtHF2wl/UWPof6jdZapokkBUZebf/fZcSmKKwNNxdPR/qKDh
DQAQM8d/FPvgCRpifseaELeEu/weXzBylOz6kB/IXFp5drOAA7cwr9mL5ujLbKduDEc5lJ8dFpsH
DSxXOoabfbVobgnJefVy2JrPE/TsywxLLiInXsIwyG7eZRLsEKHo+t+PovmHYlLWkCgS8C1rMqX6
/17OOZ58iVm0/S4vKHq790zbJKa8q2bBmclbIzso0TzkWMi5NLyUim6pMXToADQV5ZKajAXh1eKf
r3JcFBpKtqVVCQJWooA2vFfFDJ0ohWvQMGJi8NVK+Bm3xxQyX69hwQrRXwreyXjocOofNAMPjGar
GZ+ZV+5DJrY0GItpLPZCrIBMTucwgBnyf5Sd147rVtptn4gAc7gVo6gcSlWqG6Iis5glkk//Dxk4
gHu30cYBGg3Ye7uCRK31hTnHtF76Rgq7pqG8YHrDzxVPn+100PuwphiPky9JPgj5Rbh333DOPKxn
UZp5XXWIR6bKrVMDa5Lyz6ge/E4Rt10E2cow1nKMqgYqo0F3QdtQQZk09Zxp8b5N4kOH42aKCaHg
t4xyjoSk/Bd9p/aP74ZloaFUTcvQzGdf9/cb9SENspS2A/mD6CZSd15n+2wvLNg3EQ6xSHbdhgCa
IAoLtGlsMxwYGetoZ4Xptdhah5IKjZBE9oydk+7Zggfpydwi3SFlUcYizWzTAT0xrpWF9R0dc0fs
ba5N59/qL+NZe//RosjU5P/v97D+iIAgo32qbzA8N/3oySnjiA2aZCtbq9VqZLWHzQ90huZA9sVt
wFAku21myysaN8Jq/LBlpA1bfadsc/I5M5B2i8bPw/SQE0eKhAyc6bgkJOjQB33YeYZLcFBwD7Ga
uMI7+cgwYLMtM4EtvjTOT5QHwnMiuKiPAx/IS8wxnOLsBJqAy3EBcCwZAysJRIk9GKw4O9PtIrZB
hTwSpCnO//7E/ZNWVjYtmuO/6kbzr0/k397jtFS6ZGyQQOCLYBRxO0PXUHZDOLD0P1CN40XY8Yha
W+m9D61NfJZ8TgrSc87a5hYYITsJ/AGd99TLy462Zat5V0m64FDGnLiorvIWwkb+eXsT37lo/vdP
Lz2v9z/fWUtULUK9GcOjRP7PJ9QQ5YoMBut27BWMSb8Ca8hyw4jVmpdlvbnLPiFglfqh/VvhofzD
eY9SxdJNQ9Oo6/U/2r1eug+3OCZsQ6pIRDo1CLQevyIGJwFT63IyT9K4slqnv9PTixJ7AZ+BsHKZ
io8ucyQmWIN6qneZFgpWRR9SOga+3WRTIYCIV7H1nhR/5WtLNELpakyfNtegGEM2r/9y5P7Vffzx
EiqaqWHGs0yRPv6PD/lDG0mCb+J6O90uD8knsVvSAosdQTmSWFl5rJDy3id6mu5Zx94ox4589x+M
ybUMjq/wL2r8/8rXpIVReEWJ2lHJkpaMP97S3AQaMrSycn7D4L7EzoFMeAefLHZVdfujX3N/QP/x
VFn2C5oLPwq+9r5rB0loTl+xoy3RtTit9x0E7cKu7V8U5ww9/u2mkv7hEjZNVP1AzhVL5Kr6zyev
v90atp+ZhZptraVuLvzoxEvOOebz09O8reebIbPw+f5LyftP85b/+MbPNujvH9jYIoB0Us1t03pp
tjSMwIiWqeIZHQk1JO9hdA/mGB4DAHs3bf+lhf+nDtM0JeZoGtlBhAf9UXAj1brBPmgisi9JKmYr
WuCF4vo1U9MjrVDRwN9s2yRb5+zOe1YWcvIBr8bTxn9r+P7hVP+Pn+TZk/7thUB8ZJhZzECnYqxD
tsxsCpw7st2AiyiK94p84sfP9FcLzM5FJXt31gLWEItG+JcGX/7vh0Fh/CWLpqXrpDb9+Rm6twRj
DKklrzhoUbbtEDrVdIeRidUlOz0sGotscB5smEaBdWZ/LYGu5AjWhNSPgUX1bH1ykAqZ8NWiBIQF
vPj/PigVDikMfOQ8YfsQ/zivhCgZsgYw5loD0h9FylIuniicAwIByhRda1ZPqKeMMqvEr6hr7//7
+2MK4d34z2NGURTREk3V4vOi//US/u3dMiNtrhPZwLS9jAMOGDfy0k3/SdN7KH+KXfmuwsqJscIv
7p5oSzTtqMuZapKhSGFAljPxo8BVTrBw3Pu6uXSX+Y3Eqd/hoobjGgApRHuE2+re2EpbcdeHfYi7
dl2vxH10NumPr/K+plVAzt1t4Fw3C4kYtmYBxZRHlVW9k8EBW/dr/i3y9TlI0G0h4URuwcvxPGwE
cFoVUuvF9IKpNBi2MXvXdIG8Ij0qnoXKHSD2YXxF4zAC40PpYHrZqdxgh3VGj2SMp7C+swuPRA+k
588M7/YkBdKKyJ+tsiVwh5C7+Ec4dr62ag5obm67ajMHpV2v8B39ROvoewzQinIZ98EN8/Fi/Ezf
ldc8HA7kCG/Jkf2Wf40v1kMiqzw3Cu9LEvAIkyvdY2l/DZ56GsN4XRF87d8upsV8BJ0xahTn6dxG
0/eN+gdpkuArpBK1DuA1V00cFAkWk8qv8XcGY/MlHFBWNgMKcgd4BtZfaGKU1AIy9McGuRgO9Cy2
byBpHi4vJFHoWBYdDYgNdpQle2swSgYORJpLl3kb6d+t6748gsMzZ57g+E2CVg/B1WII0PEAhqEI
E+3+egONxJIO1SrKvZ11SreD27jfzQoBWxdIe4hb9UJadqG0rz5hH60wmVIf32LbfJ2JtUkW8ioJ
mUdgJMVgdyND0Z2O0Ht+h5Avuik24oqDW33NDjc7eqqBmIkEE4tO11pOQbtJ3vlPQc7wlUpHXj/W
QjihYF40HsvGZcGMRiKx/DXbDJ/CFR0Sm2v+v/jhUsocA8MhGykqon+5wP+7ElFUWRVlRTFVtt/y
88//9sESjArLkFIW2/IZgst7kgRSQzgsLIhkE9E8D/9yQz9vtj8+yapMHiTwMBV33592OYuQsvmu
8Q3xVuO4v8XQ+A4oWXF1/+9DQxb/u7zD3GWoFASmzOLoz1MrkaeyHlRL2qNquZvLOHJHEYX0iZ2o
3lyI6jURpbFrEPbCyNOsfiMY7DQP2DSiOLsrXvE8Wsgyb1utDbVxVQghmTO35e2s58s02oI7EbMw
p35T31j0yWyScUOQYLJEIIX4Dnf6Mpnf+Pd8oMzOKy/KaeQZYUWFL0F26H0u04/SnfSf215Rv5Pr
u+YhKQZrMrmQuHggiSW8lx/T+I6FmiE/MTaVqwPBbm2WS3ciCwFVTa83Ius75/4gadmblSXiZ0pC
zrsdp8gr+xK13ySvhew2ww7zbkZITE9b/khwuNw2LB0bhknqlxDvEuZxn6h+AeaPLwy6G7Sv6Ejv
7al8rttRATJqyjCKbx7a12M9buR+O2uHZDr071bF1MRH0DEsc47bR/qBmVeyJba9hDfFPppAZgjs
wBGqF5jRPQu5TyAKtLG+vmYvuukQT7HTDXUOOUTp6Fv9WQ0zadfgot02s9ceMIVjlp/OLBlciR9n
0fDL4ElRed2e7lkGWRQvEhrbVTP4o/6WY6adb9uoPwuEq8HG3guggdqdGa/vhxygo+Q3Pat80ofW
TCRUAjj84fV/P4nS86r6h8f+78/i84L72+ds6h8y1D8tO8a/zLYRCSxaMGZBClSTHg+PxVP1t8iW
qI0VcS/nYUfH+wB0Ob1ZyQX65v1rMu3IZzVVaiejDvpiXc6uGuPpPzGXK5BSSGsB+ifC1uFYq99K
i6YW18m8E9K1Xq4UpmRn3n30eu1RkC8aIg6cGQvzHaR8tIoV0NlAt7z06QNwGJbVb0lyxOSnhtCc
yTbJ/S9zcE3NNlVsO/s4+440NIB4rp8eeRWY1FtvfI3V1aDVwzrBcO7mqna8Au44U6Gw0ZZI9Oo2
GZT/i+qLlYtjG092l+2QgS0eB710C2IlkFYBUMrfjcGv8MZ2azSJrbARCgw2NuDIyuKruA/ED/JO
M3vAhrtiIA8A/ZcAwXOGw45XwBOrr/mNz+ho+tgv2mQvcSMSRcTXVviA4YhQdrHhFEs2Rg3WCaFa
+Gf+LS2VYm0M8usXhF7cNd/6FOSj+DNjEHKGzYTuS+dPglUuEVFkrMqLDC7dh6C2bQ0whJ6RIHtZ
4FAlCch++NELY4ERCdoTQabmeJjNM5wWc5+uzBc+UJLiMhjv3D5/iZHAJcdqAFnAGABrKOpGb/gl
5HCayWDEu/Iid556uREBQp64AT/S4fT0jftrm9W28NVs69S948LY9IqD5r2V7Xapbrh2ROKiDWbB
nhWoGmNccH8kcfhyKCAHruH19+qFcTJ+70fYRuRzuqyo49mVshdsNLgsRg+iWOuYt5PIjiZfRIyr
oV6BeVqoxLB0Lq8bP6L5KyFDzN5rSJYXhrbJSfPMG8G5CxR6rOaW9W1wKvSOzwLfXELrj97vFAKy
r1FRHosBcYRzx2Yf4GRSV/EO47G8ETHJs9VgJbpUH076y1BgPt3MJcbl2QwGdx63hMfajwuaOtAN
2KGg3VprLQJSSEAbavOSmIoNUJh6zSM9tOj07FbgULI5aAGbG+ZSMz6BBQzTUv7l0WIwbwT0Aj3F
+JeoH263I+yJPA9lEf/75hYvy9XdWA4rvB+wYMNiOTv9t7GL3vP8pBfuyJbO9JpXjpSGpc8b6kAu
mQrhaPA4ANicDLpK2qyh37bDUiFurYDKS375dCISDa2QEP10mKBEf7Jeq9sWvJq8HhKbx6jjueJ3
pKnfRsTVM/jpHyx0t6K17aTwZhAxXW/Ki6EdeXVvb8OnKB4jy9FIAVK97jeLPoqnRQ7TF4d67xT+
oyOomhH5BWB+xd75wD/w1d0E2ejdepBq9CWKQWeoJMq7A7rSASliV287ccfzj0mapgPZLhy6dDE6
KVJwIllUV1G+IGkkhCJIbABCfg+Tzhvgj7B4SD1+JPYSDOeLUK35eDpdBOdrQS1O1uSaAqTiZ2js
AZ6F2vE2le85I1yAUXE4v5LH0DZBJW9SFoMFjM9vRf7ptSPRULW1NGcXpWDLiBOJlqEFTRlWM8gM
/Tjesc5RRI4lcxMN6N7Nz86S93DjInieYOWaxzk6FFS+3L1Ow+xsLY+HiSv3AhzUU6cg0+xItHFd
cANT934g7EAowDRWCEBLc4zgA0rWUPI4p8fpUiop0e2oYs8F2px+rWUvNR9gzpkuJsoTY4zbxgiF
F+oWE3h0eLY3cRhjHiKBQ1phci/DMUCRr2JWSn7UEf7ZmuXk44Uf7RkRLX+YnNv0fQK/4cwtDpo7
4+VNfzTMnr22A4yPpES+n2fzUGVb/toY8NlF9qu1I1O7TT9/RXAqxegi3d7GZIULAQNtk2/vrOOq
JUgQvkNJeuGDM8HmGyAklUla6BGMzL4pEbPCZrNxpvgEUxbF3Gd5INhPZXgG5UcwjyO70+lFhe22
oOTixUzkKIgA9/Qs1Pvzk6YETAQJ/yjYOc6chSVtkwHe6iLhxQvuVPnTiyLtrZwHthOWuBptSlQv
6mNvNr7SemU+PixzmRlHk91FTg2VJgcr+yCgUGEqLrhZzpGMXEbXVwLKf3YepjIFsTzaAkt+8Bby
zdf7z1n96dGvFX3itXJPqunkJAqgkLvmGDuG90V11WnqBgXU7t10BvlQy4TZhfRMNV+nVQi7zdb8
mM8kNTK7Xt8mcVN0bwwz+3DM3zPjM6PZkNYFdF0LyutjAQzCSBZYWciyyuvfmY9yb+34HFdcCvGx
+oXDcu7gLzn1khSejMdiztZV5KotmMmflJOEx2+Cy0FG0MRaMKmulrTOEEk9pGu00QXE9e0nbTE5
JHUb5Dp3WkeSDLPhoWMjybpPFtaPlnn614uFoWfNtS+GavRqAjAGNUX8mp0gyXtkr7pEgKtWQyvC
SbZR0pG4sH2exd4oXsYvRpfKScsfCBe5mLYW36EVf7twxker9r+d4RERQabfXEOMzGwREYkzWPuH
tmrHFYYyVjGws7nJOTLYlzZBowQNhH19PTZ4QYj1Q5G0iC/q7VtCrmF60YNps2bXJZEhzBg9s34V
WdggcH3Cv8jfxTqM1v1FGGHcgh2fdxRFMQAUyRGKM6iWcilfKUTZDL2k9T5R1yMXYTe7l8fFkh0c
ybrbTQdVh7/t3jXG7MzdE3w2O1gMBOMdmiefGC/kkrNjjDaRn3Ni5C9ITTQP1pBgpyu0tF7BG7jB
71Nc+3qBT/CurMsUTH+971iN2QIX092Nx7CwzuUzPQgz1wJj6bK+UgY8Zjtp+dOgaTzxUi9x9s7i
FkqRyfUOGMhGynJXv2lqGlgso9y7goTYmjCMVdJjXBDwZXwQ6NQKnv4SodT2U68KBOBPytHEDFMv
wMFgkGYtWh7VDanksEIg+g6XimE9BJXBFW9LODSIwKSMiQUmC1/wVPgqh3jLk2/M3vjM53FQMO7x
5MSU1kws3hgqPrw4W3YAW0OhC5rRxatsta61e4bK2vOphDMAcAzB+aJ77JltkTOHyGWGQhSoPjjg
c51esiQEAcKsyfRrzW5WnJZ9F8TdZ7ma+m3NXsWgeHfKeWfoAcDNNnNuX5zNlcuSniuEi8BL1hkd
1wm3WexIJxOAmFOyxa/9kbV69XxVEGpXPgQ1QtkoIOm4J32pklUzutr6BphnXx4nMUiEsCh4O/vC
G/KQSMFbTGOOEpwMEuN5acuND3eXEiWvV6BZDlR+RMsSDnVM8zNP7Ejg6C/d4b3w4DfnN7+aHG1f
ajQhq/pnSK5KG1Z6KNxPwG+oYet+J+3TV86keHYAfGW5O9jKGfFyppB8hjbgwqPVs9OECtPYlJK5
Eqgm8TlHuXIiolsO5d0zzEsGguDhMpUQ/aG+UOQAP0z2LQJw6psuyHjjPE36YS4GQzJETyVTzKFR
0LC8FPsIpLL5OoAbFI+4KQmqM7GgLeFxZVGYjK9g3rXuGpf+wGaK1+y5KRN9JMcQiGr2ONa3ap7x
UgrVBqIvy3qubfnC+7N9GNcE2hsz+ca5Q48jGABf8l6DileSD2BXriA4xA/TzJC9ri5FwTa3Kh91
8WPcmZLPY1i9WsvEXAsj8DgbuAmYXuZk5GgTLFwvmM3Y+JY4Xszgsez0Q57sqA0j97Gwghn01UTu
M3gUaoJrq6yH3+fv0u9Ijnke0CtykfUtPcpj9Qierx6dMbVWFBT3E276+zOAx8X3xnxuvlJtdj1T
PcEXmC3hoSQ/V1qUCDGsn3E4tymGhmA2Lvh46mwvdbTb/r3f6fkb/rPAajlTE4//DszSK1dIeb8g
lIgjpyP79a+go6MhnyDbdhXaL7GDWnqcKoRHWG+2yj2oAMrR7q3bF4OkVaqH0VVxNRzHxssdtdig
+osq3kieEfUj3lE2US3lWJkmjyiteinLbvXZ0tttaBUKe/gqgheLVezgmCsUpI9n9Q3gzJaBsVEk
4t0H33+ZjuDM1MKJ2ucpnX+MZFZ+5YAMw85NP1Ss6g55jJhmSPcjpNSufxQyi19jL3kx+HAgt9QJ
kmpdAXy0ce1I4bI1p4HmeaCxycLExokHScaj4hsjn5TmyW0O6aHVXMTmDXEKS21N/6Bh0CN3HIio
S79AjOACBcpLg0HcHo70H8QmpVtS3fiDqvlOzpSeJ8Ywijuw+2/3TOQQ8eW7x8n41V5S7/bSExkv
eo2r0Yogf8SUOjnqRlcZYbjTJV3NdG1UPWFzLpe9zTOKX3Kt2soO8w0Z6KSCuw0iH3M79puIgCVm
odgFkIMXC6V656Nr1DskNuKH+GsNfhzhO9uSzdh4rUXY5i4j7IuConeTdc4e+WGedERngy085fo2
AV4LTnnC4jOs/nsT1EbgXAxpPUxECe4zIczi0jbTIBOWpLZxIOjCSu9X+IWa1zI90/Mo5VpSXayz
NUZ3ZZEaIWHnOe2/SBw7KUKBGnELYKj3ExKS8bdDKsQgyHHHEDLhzlikEiGc73eSUevXQ8WnA3Z8
eRxuS036lrM3VQtb1cFK3Lw+p6B8bCS6FhbDA5yqMbxZuY3wbBSOJGcyVPLVKkR9lFiXMfM7DAA0
zJ+cP/vyFcF88+gWvzqBscN1Ms54bwraFznBQenNyKQJ0ops+suTqvkm7BWBCERs+aYnpPsJMXZW
jPjQPIGEW8LL2DUboC4RH7BJvdUvEepQXPixdeXn4gLQ4fGBZsNuzCV0d0tm+gYmcZmOTt3RCnKO
Z0ycTyV1GzjLpbB/QCkeQ+se5EBBmKUINsZfNNTFIRfxbgEUOTMph9Parc1+mZAB5coLsXslIZI/
zR32TXcvKpdq5dzhTX1Nh5rlvbRWPCI6MmMJCap0h9oHnvGcDSa0rHNgDkchEN/LYYFELgboyAZj
cLnRcqAT8BWxO6oc0LiCfqgWVwS0MSwgWPhsYJehkfRv7+bKcrIXrkVDhgtG/YoPh3pz+VZOQQ/+
ufaQeYGfV4CqOVHhaKlj6Z3/eMbQRb/3at2YZ0z6chWmasw+8TxmW3WLdJnBDtIZKXPrbJXWHK/x
d/84aNEP59pMdK/pPRAoIEnb3HOSC53+sWnFUDcX903h1oe4Dpnxk3uFyr5GYKEuHQTsWAvg0qES
Ez8ftyCm+KuyHb/vLXOKn/QtdTJtzxvSwDyOuj10gtjB3GbMb+jAzCoc1E3kSuyw+mvMMa0R25Ps
Gg1d6QsyBF4qQI3xbwHDCNTEsllxefQ3T92whzV6hxuJTiDPoAwwE/mM5sMtZ5ZSEKGcnZqajHX1
6e99g65tOSpWtmE/DPsSN7lNfIdIIRpJIS87d36JV473Ynq2DeLNpQnsGF1UK+ntUT7tBM0F9Cgz
ifsbOO8pNN40M1BGxi5PFwnSsGgLJ2N+i9lqz5vE2t1V91FfdLa5O86MoTtKzYb8hPKXIHTNfCmb
C5aoRNzGFe49QOQrtQiwEdd7sTrd8D4yjYx9WdroRE9zcKGQSjNkUIvHkS0o2XMzmgwwcCDIej+6
rZjFYB9t9NXDfMO8TLiw1Bxay4e7wa8NnxNEBxnirFFR8GiXHAaXh5dv5ij1Mb5b5wLm3ZKPYJMD
23fmr6x3aDUeuDXrM52k6I5vMs+aAm3Qq3AocI4+XIwAnDH+SOPyanbrXAqZ/SCQKD9uQEWS5R3y
ioiP0y/mU4co+xdY59td+o5cPF3xickc+MLJ3tRQnb3E05cswCbSQ0oqR2oUrxTIWaHLYF23+GyX
sDnvZ+ikWO6zb8YRYcNtBea62qnMxU3hVTICatVkXeT+zVxbKBuXjG6JDSfEghBvOw4MhiASkrqn
SghIUElr8P2YA2Nctfo3tfXt3CM7V5+VczJtsebdyFHxCtRzSMWkl3pjOYPuMMCUX+rTZ7nB7fKU
E+n2HcjvHPJuWgwNeUjHFftHHoLaOkI0aJjTMZKt2tYZEkL7vmU0SS11OyEiLiMoBssYWFhhcRmW
PqIa4w1jvZ0+xVgfd6zFDsxS3GOkR9GrltVv/mG+M5amVsS90v1qQCetEaw43VT3dle+FXy9JnbE
12448rjBNEcJNADRydfT/YOcRbqDLr15Iz3170M6P8JROFjjGzOPWeUz66SPS8rwW2Y9yO+hHZvU
nsoAO41onYxpWzC/vW2JoS70NRAHudon6ZHPELcWzbKo7uqYugv+jj+mpwcV98xJy44t+5mLo0C4
1a96oYWVoTI3tn5gvMxalgFKZudBc5CPCD1TAiqJnHGNcpdulXX22BveauDgNCt3WAns/WEz4mrt
nB71FeIujTe7ZlD6JvvWTuZcZuh1N35zBcipx9500Ryw+Oe5n7/UnIOrErjXiiEBTtM7IAXXMq86
1Uiebut+byHJfqnorogECB7KCiwWSOpFSZGv7RLh2mu+iBwaEicpEgdZXku+1Hj1vGrSsLe+TNwA
8cocA1nBMxTyMWE9jeQxQjCQKex5dD7iTnaaFIizeHuZ3FJiR8D3i0tcsCQhjcA1pP0DTNivQPI1
TyUaUHLrizW+XJGJKt9mMa/vZ2oOEgemPJAnTEz2jZaKqvzGFm0hfD0+WA4FFT7xbPEZBzxvCQXb
AmWYcMpZW1wq/i7IJ/nIPjcKKR8/pVdGXStWsbRKGjSx3/s3CSADcUREVqsIgZ2WZxeFcliFsYXH
j8kulwdHF88IVqwGstKyIE2ZxDlY6ZA61GfU+NGq3IbsqPmOiRcm0TJadGfFLvfVX3vVVXSn+asW
JOO0DE2uedc4EiGrymS3BWNIUEsvydy5eoKuU1xJR7y7bfVaiNfxFnZ3w8u090nZts2reRMQLu91
bq2Z7SngacCHjuFivjI7X9QDsTiCO0vzTzRyHEQMAyiFmDKb0Y/E/XUj7lI3GwAukDsQPH8y2I+m
twrVF184WynQzTJfQ+88Cb8S99+kdI4IDVWoSS/FDzwfVf6pYS1WGO+N/6BWT4EZZYWdKitxIOKg
PKhICsz8onSvsfx28ySgEBe2BGihVevE8EBkiMaa4JT7yCkW2quy4nUhHAzgQcFR5d9klxvuJQaN
forfGWjVwi6xfJEBBselAe+mZ/fij99evx+XXBO3dtfNfsOEPJxKlAmXej41WA+MHz0NUEomw8JY
FR5t7o5bRk6DvCLmdGtMX2RMt6J3Z0+QvN0BP1ieMn1R6QFDW+TAEDwJFzYUDoQOTxEFUZ+VvNMB
3axIaqKrrF/i0MBFfLPZPHBMRndgcbZlOXn2GS+LDCO6A++kSkPN9J6ppiXycWQjbguXQ/dj6Klx
WN3W2bQWuZSeOjtHvM4tE1U0/d32jtriGZi37JLAMs5FustS7wFoF+nOi6SHBZFhd8ZQi3jDG52U
b7h2mD58ClgA9/IVSh1+vmemx6VGZ+YmVzKTxeD2TQd16dKgJDhsxYQa5HN336h3d5A8NXVm3xqh
ji9mf9rXwfxqUHgbYS3ZTI0e10YPRqDo6sYofEt4i7x9CaILzylnIqiHEo3xYP7c52Vyqd6MTX/3
UXzxGwnufTWvoj07b5gwqiMM2zlQVRQpBFKyWsJnunrQJHcLv4a37RDqxSDBy3mVXAZMLwCrE21D
WsRGAbRCq9t/dOaueXtwjBEy5kIl98DZYgmLrnWgRchdibSothxdAPyA9Knn1B+IzlqYMHYourxb
5+TykrC/jjouaPxCOLPKHld4rbs4JH55usoDgnOMv2nvkz9sEktC68wuDD0uHGt+OKP2Qe2Kl+bI
ZAwDT89G9zXhtz1axzIl9Y5bLt1X7Xuv7Jio58rrfPwyWCvoKQCDQ/yTpmv0xi5LBoZ4PIJmKNVO
AS+NBCkeFFS7QnOKPLXajAcNAPebgFBDR+ioBMyPF0skOZ+P56tlniuUv+gHVxgjbvmmRMbFQ6FE
6656wVT1hPGbO3KaOYnv5YK3Ea9GtG7V5Y1hwDHVmfgvK5/mj/81P4D7EMlG352AAfr5fLhV79TY
LYJkW3f2PLCqGX7wdONY4T17chXJQutWd2VXz0fAczlr+JgFjHmN7xyWnrpvP0smXlK/7ahepkXK
QVW/3LpVyQdDlNbxhiBNDGAM3C39zNwZDhVpg4bTWytVvHTGMjdclfkd6uVm03bYSL2Jue50u/bm
1qB0NyZSH08QtHOkNR/81dTu8k+dBF43IoGF7XagLxlUq6rTDUtpvnL8tjWm1NXT260Rgeln9DX3
s1oc7zTRwAlqmjfkHAUYMgVq9udD9maKLmqsl0zfPY6ptEvOffoCuJYJV/4h2rt6r5OXSAv9U/XI
sFPbr74qGFSQxZX3moA6WPzGeSTFbV424LRZoF/F18JnHG0O31bmpG896StUAAVYRCdewsgkTpk9
inyzYaNF0XvzJYk3R0S/kK+RSUzfIt0KKY3nyQrzgYX8YQSn56OsaDi8xgPYFMpPqOsp2bUHhWgy
gQv9zmpPwWbqymcRe0ocZOIhKj6Gnt02f4PTCg1FjuK70DaoxQ3vkaGaJ+IP4CN/B+cAPjCTNwFH
/pGijwV2wSHxVa1vDFU0H00aa2nF7r4Ugz0jABdXkcKEgXJLSndlBKIqo9Z1++EIbX3Qfwbth2sy
ab+tAzKN8wNElH4q1x2WUOMFM3Rj+YDf+LvQLCWOcszwveDaVngv4cA5evFwNcvO86ugUx/SIPi4
vOTZOZHtJ7OzXdy3JuKBowbo69m03d7q7LffGPn+90YFaU/6xWhfaI+BEAPc9EjpLvePhsTRa9Md
wO8o5SnSMKPZzb4SvaHhXFL4Zewh8tm13Ry7/DIem/IEKTTfKXZ/zMuIBjJsmZQygbCNEa3ndiYb
MkL1oG2VNLgfp3MRZMh/syOJIRIznObc6F8mtttIuS0NhuyACHs2KCGrSZ3tZrUvzeVE64WtcEGu
h/ql1ldx3kZRSL4YVK+9UF8EoKukpH0MQMvc9AzN+yYFwzqpL6K8bouQwFYkdPGq0A6x5o5uRD7R
AmoUaj22WFqLzGFa6kQfXgTUTJA9o33PblhypNt3LS3L6OPWcFkspHijUw08gWI2vpSeIrL2eyzm
6Vy4AltnWEMJ3RxzB6P7rPSvp9ZLlIGghpIEadtFVzq1SIC+Kt0fUKA+5R++gUaq7IhiWbiD8aXx
hAmkNNSoT1T2Gkn2WrVvj/upcTqMxHnM/gvy660Jam0lcs4uIm+yNlnrRRybJDmkawaZLJkZWn4p
k5t+16EwHrAeE/0NJLTaFzJcf9rjpD41vSN+5zztMlMdvC40aBkfx2THpEK8Gswjn30AOJ2eexPW
F6wSuG03LxvXxuQ0aGPZ4unpijDN4tUYLpl5LjkKE6BKA0uxj4FozI7MEE45GYVJtb4r2Cw8wW11
+sGBn4Hpr0LME590kDUxc6M7Us34p8tW1NVafL3jf+ootnv4fXO3Gu4l1ho2dc/Cwzz/pOMb01Pj
I5ZJNfhQV91nkoFc23CKvSyaPlTVtTYSO3/KsYpMRDmot0N6OzDMVfCLyIw1iBj0VNkR51NELlfp
0cLqjOfPcR9GDIkqF27AQ3WiK/3h84xcCL9Y9+8HtFhX8Ru8LG/2nW/3AdEF18jkZQg0SdgpPuLH
EioRtRimpC0t5qY1t9bHIHytaQ8YHfr6m3BgdMXRJo9eXRAUh9cu6HAVBMZxMkCprDKo+4Wtxo4h
rMFUJf3L2OwhmmqMXMX1sFdh1y/Gp006adaJgYl53ebLDjbJpimvUhbgqDehpiDA+dVKt5v3yLEa
dWdFAbKK8SSZOzlapzRJ8gfrpaZ9zcK4PCsEpdwuSv1RITKLbZkbjZ8t9bvXEmWvuiuSgOgz5KTW
MgOlt3rUbsaaA27UGNJslxT7McSqhEbmvXhy0CCqvgt8gLhhWPiglvMpYIE3DZjLzTygjaQ+TISX
9jpaHiKF6WJGLuhEfriHcU6rQJbweLLW30JYIKmC+MS78pq2WMeLDYFaDZxyqiDyAaR2mUr+3fAb
LTRYryHCwu2TrATjIlUvurIBJRiOwK8QBcaQ+8igiYufkQsXLqKxnVSvN9lPZHu2H4w5WOD6MbER
DJIq0yMC4/84OrMlRbEtDD+RETIIeMsoirOmZt0QmpkyCMg8PX1/9F3HOd1VmQp7r/WPb7QiNgHB
lEvWxuLbv/ZAEYBVCGtz6hLRRLuADvXyVLeX8GNDs0CeFot/0jxHXGKScaMwy8bWFATxM3VKABcb
HXudCVtUWYNTtcChVrfPKMPD+k8Nta7wccir99Iezoy/EeCsHm+RW7biGb1FM/wgDm/OpCpXF5Es
FCRe6STcKzzydVR+7mk041/bVHuCaNP3BfBs0tyalJsuFxTVQLAc6L4x4sxNFGecP7X3buYbAjmG
jHS4Ypod2sa3/yepx0ECbDNn+U54ZXSiJCZnzNxD4gK4HTpgo2pyWHTfaa4vM5xp22zcv8epFuUq
dQCkAGOIqHqzXNjJSzGZXrwWWxeSCi8U1x9oeE4zJ7jI/raCx4NDpxgFYYjkariFz/lOZoc9pI0T
DfZyXY+8nMV6+adpbvjZND9Rte7xSOY3SbuIh6x6SQR1sO/x489lUzn0oR31WI8U602kSrpZSv+y
W9LshBuNVwWrLtNZGThsGX3c6YtuR1RITU2IYvLDDM7s1FcbCoTRfEROIZ1bBro/lu3FSmGnfOP0
2PjFP3kKvqM3mAtZUb0GAQzY+5OERi6l0AxZsctnBePKqUqRVGzx3kzZrmQRuelsH6EpAJ5R96ps
vtrTjhe8ghsnubJYlS+RFX2tlJfWokOqPwkMV9Uh5lly+hO68LTgt6Ibiqm2vy1ROexQSdFfdTYI
tAJGeREoBaX7WYW4pq3InZW7xpZeHWaHYM3vJs9OYCv+AZCdVYPYE8i+82fO/AC5T5eqCRDZiE8x
3fbDOkwstiUnWyeDg+INNHwOxUi8nTt+vK77IssnE+wC6xWNXljtpK/ZhhLh6dfVKT6nAJwL9pRi
u/BJRyGKd5cGm4bYRpx1C3PxIBC0wt8GZukb3UE5d6wO3365GuRT874uPjv1fR4YGgFgSw7nnu2E
VZuyKSU4K0g9GmZnOHoDtQicv9QaUfT3dFk8ivJQkLyGG35h0MjQbQnCTeRrTJXuh5iOl7ThC334
CIABzQJkNrENTVg8MI+0dgtOjzZP3lUdWwUh5HYZQ+/uJlZacFTRmMtbrbfe+Bjv6OdURlPqfJEk
wAh5uNghIQL5X8CUeHbHGyttTl7ABOgkW3rYe8HIQAkBHHK7+im0FWlOMR4+ysUQ2zcXJdfVnYZS
0Ji2B9KRdyo/dYhNA0h+dgbrAHjlV0wJofomm6lsNmO8z9LjlKmtuYSp45FtadttSZKcnC72G897
Pv9bqKdZedG0w6DcWJMxfCQkmNMyKKxS5ZtuizK5lj1kLwZ4FHCRES6MBRe/C2oULlfN/8eeMNjz
4R8yHSk4teoqax24uVnrLADXkRYma6BZeebBQ4IEV4IzTkqa9yrkihD/GoJ365VMEA+SIQMN4did
fThnQBhh8aXN0ZJiZdf/DS+A4/cXXBz6rsW+mxJYM6YoxCw/CSgea9de+p44qo8JdYuwgS4baQ/l
ENxItZ95tLjps+EQoIUwP5bwm0rQD+b4C8K+4a+e6WN9gNvYNF9TimXpheW2+vM1T5VW44bA+ZFt
vSCeiHU9seTxCHRWIURpdOAfdHRhsFmGJzHYzolPO3IZJJK3HBgy1uWb4C3yJYgDzMA60zfEaL0W
eEycjGhR7YFuX9Xzc3VUaelIKFhSf/JqpUiX2fxAEvTAgGimjL1NQ9XIK6NBab7nf0IjmAbIsbej
9DXJH+HCtDMJLlNK0hz+rfWmB5GKjMIsEFxmr+GFJlYUjjF6rTXBtMgDVU9iJlBMPu0JHa5sVJpE
ZvI9JbTpObja4BG0eEUkWNadE3VFx6xVzKwh3wUsMkO6fm9E3pVPz82eDsdhRJnJbsrr2HVufUvR
mU7oOm7FZ8NHIFqahu7HoQgrKK/zmI5VtCdGWzh184etJ6r25dNnfaTvBP9He/TN9gYYKZJeVxeW
oDhyhlCWlnmMIVbCo9ZOzVKIyW4p20S9VyHbOFfY5iiB7aHnKFgnsHi4zxbrRbXhYvSFTfWBhaNp
AjiPc7sheyZ6dQrykAXG/ChwyRHXP1R5zbBg+V/9b3XtulW6pYaCMud6l/7V2qWGnAVbTLcXYvTs
Rt1VRKCuCNoLyNuX2QNH8gfZq2X4+Dcyijp3hMGlUCowi+jasVfk8Y1MMS3ffjf3kT2gs2nDFVl6
lM8lctlb+8rrWdEjRKJrUgCIzyvEvzxe8Q8LXNNYgADRuf9nW8mZDSSbYAYeV/75Q7biugWCKF8j
04HfmukS+jsy+G8z32qn0XPy8ejEq3IDB8t952NVoYJQw3hBIKzICewq6O1G9pqgdIu7RMjVsBVE
5MENt1qDfCIBGbD9/N9bhkCiQiHGK2YQ4hL9y0ZTvYqDrXh8HMmGQmXFrC7xZ5O818Vym4joAyeX
BaJENhROX+0KrCgsN+OH5EsdSbOIa8O7NQQe5LBVFPiCSnramWim3mflcovFM9fOGqC79cHFLVD+
jY0ur32d6xJYn3o0qtsqEzddGl1VguoKU4F3j88l1KyohNdU8R218W2F22XylBEM+uGzHml3J2op
24CDBiLdJHMOkvBD+rFIBAA1kJ/rZ95dB4TxJYxnTNEZZ3OFE4qY1OZNI1xCxVv3IVX4tybI1lCJ
HUfCtqwO0pwmQ4vcargpaVt9AxcIxxuDzqdeRxiZSEXy1Wde/CiT8QL9DkM8MVkDijOBjzVm2cHJ
OQsvOVMXkSMJQaPtOZ9fFHTcuAnXb/VrASZcBUywS9vHwi8ArXVeJrk+FUgZg+uuHemzPozjs+x/
FsJVE/CM7AkMpfaFIkVErhBtw5q7SABno3ojtlFEvHcIZGuPK3pBj80+OILeN9v6QID9FwY8Pnhy
GQj6xiFYI91wm0frIQcgAqE3m0nhzbeGHcYM1iUeOrty0nViA0wHq+UPwozFcCblpDbQd6tTE1l2
wlVw6vdU/rawI9P2qzOe4M/rAFhJpp4cAYgKNMPMiztXMxaeXcKjYqvy5CMk2cUR2cyDh3ys1oq0
+lgryNTuq96zZfLDbHhJN0POd6NnjVPXSNX1EtGh+7lLgAtLirBcaX4BayO01Rk2n5Z5aD0DyfVL
Vwt3ijtH6oXeGcH9mFMsuQcMY8DqUQhRinQIMQLOyFoCzOKvmy+O44CAAZvnOr5nH3fxTIKvSlqT
ateb83XX7xGqC7ZwaahfnRn1L56MYPqdP1sgEfLHFqa43LA5dDc/hSi1uJ8EW3E+6ibYhdQd6Jg0
hxdMEj3TyA9VRwYNBsfkwWQ+/WuQTGy51qlXsuN760kJr7eHJG2k0YabW4/vabBOHZrn7CVsJZbT
jeAqTsLoBOvXm2jehXYTyqZmYNrVE+ZpFnxOfDJvUnSEk/+P1snDU7UTYmVBXvVgYbc/jYVxABoy
pYr2s1HG1XgvsEnU8b8UvaPOnw2d5nNzNjr7hz1/r+elvTxXTOQSGRbjTpD/JAU/Av9CPt8JZKoP
j+GrJYJP6fZEukgLiWn9dwq/sEDajyTqo6qPGAtCs2c7kryh3CnlLmIMSv6fRwS09/zl9cxmtcv4
lnfw59R/DfT8ePxjq1h5jdhIJ7uFVxuqz9/B3KB8+rxaOx7ttqZa/V/OJd9wI+c8lz17ToADwqe+
oumu2wDT4acz/crjwaxwRfx7n0rtKbXNiv9N5lU1ysgTIoRkHB0BSmrhALucL6BVkcKOJCTwq6Nu
qAOr/cazUFMsyL8dZH/bheZI0SmEvPEfKdcldFPSb8LUjmgu5Lqeu+jJXon70QwZC1e2Kzgyl/fw
txO28oAgmnYq3MSe+As+wxPZEPE4M4OUYhJEWYD/bJf7hEBq6jwlOndIZLxmlKiBJjbX9BggYF/a
aGeb8DZDO9l0hHKzMZj5PsJxeAX3qqGn0MaRZoMSdhgPjfQnpZt4YUv/0vbWHTRW9MiRGjyC3EWs
cSv5jJssmzsicFF5hk3ggpZrs2cHS2OkHOZyOPWE0KmW0q/ZGrMELp3HPn4CekfRr/CU4cXCFQFg
TeyUpD2RAhWBFj1lBRjHo3E4KX7iTLByPtRUttrsq5/PTZDfkSftQ/NEdVLedjrsNKniHlkF+RFA
diqZHft/y+QlOLzrKnrbRCEbX1l1qBgWvgf0m0I8BuQAFuGbdOJLU5tS81f0a/QTzccb0ZUpLOXp
JDCgXMGVfAdLlEI2Rfk9a+1gWGsRmCNnW2Mr+1G5JxDfii3eabiDX+BOCKe8QaTPMMnZXWotImAD
pma9gQGPm9fS3yiyOZYOpe/dtit0t4QTIDAtQU0gOmJgd+8DCAmIIpqGQACNJ1b43wKzGxFQgiV9
TPSRVzE8dxBLn8+TaOghxtqgIVlwwnIPjxhsut6s+kft+6TzYcqQnPJNnUdmYZw0tHG1lOglQJyi
qsgsjkviVeYVWlGB/L6AWXnNfpT5ymax+C3E0l4w/PvNVUxWNFwJQPsyBw6L2vvml08NKvLtvR81
t7nQ4PkQKQRh+EcLMLymaxR4Bi1diOREwNJY2XiJahKKA6BTKrD7JZqHYV9gbgNYj1tpU5VIaKDa
58cOrBfrigIXzqGta0j5FLXhleBCaLdii/gayTHVShsVdBV7Z3LI8KEdK2wsaD3Erz5ktMx5pTNr
TnNEjkhvR6YTlqzE88keLa/x8p/YrzRKVT8WVdx0ZK/f6aYs18UUxj6DHuzuFJ7z/e3QADUSq4Op
pkYLgh5kprYmqe9Nyq45bQmLffT5ql7vXeaiPy33WfzQ8P5lZntedJRy7BDEoGEbIBoRJvU3Zq54
QTz6HhbfG0Y7VzZJ9gvGi4nGRz0/SqukOfgNpBmzGqHYKRsDgkyV7i2Dn5PQG77Tb1i0fFjRN7SB
RMzNcKXsP/cqeaSwgomNITWZWUX2nTwEozdS833Ii1c93yejVXmj4MzaKzpXEY7ULZVNS5o167UR
oHUSxVfIM4zUg8lGGN0o9kr4rBB0KEYHlBF5iTxNYHvg3gSmx06TUcn9nDdWQ6WPLu4Z0xan/Cn3
TgAnL5vp36dATPWn9UeZLCSR+Z26WG68Jjkxk3atWz6V2WngoPuaTdFrcOrhNnsAfKUw8f18Czpf
EvSS0giP4Nd4Y8CFPAoYrcgtCDf8AEs+byp+mSIwIDKzzn86WLsWiLwW1sPchlQKOcd7J9oOFEe1
drkBXCh7T1n+Kr6dvWbb+KFwmzTPeJcRYM/C6mkC13VvK3OQS/GMqoEumc18PMX/ql/azERQM/3R
lKswdXraQy0SGKo/NEt6Uhrgk27unytAFXTAjBq7OfMZFvjvZWtm5SYlT6Bfk9Otd+c89/CXLQm0
y3cNuKVqyrO1QEJ3jKxdOCqlW1Vu3z9K6RgWgb3IBcyhFO+ihN7KP/knsCt44gHBym3dTe1EMCYp
Z66wuJdKdC41JMqMXZU82gqeIO1zUYsUBVPtqEN1lEZiXjzIYw2Zrzj7EUAl2VhDILIqffalE/XP
pHKW8XeA9vyPGqe5Tb7EuBJWwTE8h2elddPtPyp7OtIc2b6e/W3Gni3GDjBIqH0vTgI9z5L+3qoW
rPRgIiL7zZ4AQpSeK988g7yAun+pc0zeuJItAoCaQ41p4Op338NflDjvY4VlKqfu1v99TwqRnzQ7
wa0LRnStln/C3CnuSzhEqGl6K0bMOOSnN1dt6kbTlYOQWxPrfAoM9W9mCnDSUOqG0oKqPf3+lk/c
WuHvOxQZg01xDGLIei3ue5xWE6fGwBifJUiN9F5XObUGb4fXzD8r56i6L+rHsI+z1YemdfSb0ENS
j2oHsadYobubWI42fUU8Kpkko7PchRhLjXljKHukfLL1ZoqJAV/CK/9QgQ8jDnPV1AmH/WAjOiun
5x4CCWqVKadSyCDPjGR+1ahrw7TivgcCXMI9t0kPv4CbhGnqREnNrL4ud8H0ufOmTV/odAUy//Oy
ZDyK9L9CAKh6jbxXjIc1tRTE7/36yGYAmtuvAfYHeA7rHIMu/iRgm7B+IS5SR3EjEPstoxCPdkQM
GAmMd25kwTaLVy2nGYdky/q5n+FFyD78VYm2igSvzTGZbNTr7KqFV0KtaYa4AbZk2Q6EMPl8vTua
fwh6FC6zANTL4iJebIn4XH742uPkXiPjxpsSP6NgnT9jH+klwmk7ka6LhDiFp3oaVV1drJsFvyBV
AZcRvifA1zhlHQ18MJRSlHspWhoLTPHKasG4wUENcFqtMmEtzsikw4WlfCMuaGWnpYZyuC9UAIi7
Wh1gypVpb1haMkbniC/ajIqj0hAQOx5l2Ff/c3l/aNtGNYNueKuRdI5UGMkbQGCW0MJ3galKmz0x
qJ8/kcXmukTzzmO5LG7x+GxUD5QdR7BE0jrDmuSSUtyveKNu0vtCs0UiE1FEoPlk9f8sdhzCyGI+
ribqim6UluL55qBZ/MGfwp31+6YwpV0cTyKdKPxC9hDR9XbAtkCKrHEasCABA8gUL6LDJ9WEKoAm
3sgH+TKke/Ai8k6WWN70wFV3ZJZFXvK1fOCFxsywspH0sPmC1nTFMXUJZSXcKtD/0nvHsbonlMUo
X7sC5dnsi1tBE3dTYbtqqOjfwys3rLprSOQfWPWpjJq+bAJrRmRe/0Ll/uCCVq/xrhIhXl71Lka/
tf9UJnOfSj7Fhkm33KAGMMIHJ2yNKOVIwiKNj6PhAN0nu2vuiKYe7yS8YNTIcz8FLvq3cw6c5fi3
L7Zn7NtcmRzSfU/Gy6YihQ2HN7Lw2oncW4rfL/LGj/W+U9CGaQoP165H7mDCxhusJSHB+eZwlgyF
WyLf1aU37MmkRfyzTJwseeVgQ8aHS5jGQ5BE6HvrEArHAu37Ebau2vxGEAJ2uc5TTPvW0K0DOAV8
oBRgA0DOXSZL3+s3Pwu6huyEvnr2N/5w66f54ZqgWsYyqF3hcqjJts2JR4s2Kvq4vaqa33S9GAT3
fAfQvCZanQqtjHGjoYjSvzchHnR0QYJXJ1/bq9FxNPrtgnu3ZmWfFC48qyh35tl+YezmCDb0GRbD
ANLA6kTS+y0Gr5Q7H/cdM7nhzSIXCihDrp39woPGsbuMV+EX4DONCtvGix/LYbuY2geWO++bHlae
fbfPHGBIzr8FGR5WiHPkTkhOp7FHA6+2xLAQfsjnEkDN6vIP3446iVMom3LkHpj2i7Qq8C9125P0
9otwaMpZ+yCPhbnOSwfVJDj9JcLTsUc2LPnWFECIr/4ZI9oD9jmif6ODpX22N5/4/pPYO4rL+aAi
ZoIE5CMIPK10BSw2NAMxUP4Yjyk1s3YZltOl+4YxwLUMtIOVms+IanK+4cDglfgGdpGRH69If9O8
cQdZ7wO2H/NS92ZoOCZY04AZo7tyAECz1KlNe4ewZr5f9voffSjgUKeQCG748i9wPM3F3iK79bPp
nAjY14adu9a1XfA+Ns1qgfJtbpGSj3jI1797R4JFbwwu1pVvpd814/VpxHK5h/EOfgnE2I4nyCIO
lceBHIjYEv75iCDdpeUE1+yGiGlx+xg8yCC4+SrAxk7SikLscmtIW8RVmvd2i8ymcg8cijFTvMgz
XQHkrPTySbzcd2VXgJU2JxCeY374IwA20ieallC5eLludIR0EOFLKiSXEiMXQraFk1gwgzh+Rotv
M+oN8p2ReW593dhlqhFapWbhb+IyTMDLzwBANY9pYwbb8lFdkqN/0qppU0BdFK60n/QX6YdRnRvC
TxGgWBoFNXozXyeIH8+iaTGzqw4EzCN7rz05MWYOviFDUd3owrvFhIkfnNlOJbQP9bxoJxyiuGJS
t2koddIxcVTcnHpTr9/Kb78DtsLlt3BAMHlU412vIsYBV/fE2G6dflcrdheZg5seompFkZoOq5Av
QOvMEEG3Rs2RCROmsV3qPe46I+p11k1f8Vp+H46oYdKW5XgsCagw3tJJLYi8NuvVrD7EwqOtr7wv
VAQ0Vtpc0n7D56iskmPZWaG1CNcIjZYyQz5xouBGAIqNJ2AzMeg/IQPBGnAY1JZfr7VJs/n5W175
hf0LU1q4z19ao8ePnTLYu+S0uJZHxEnFN28aXBuKAWE9h/okmXNaIS0O8Kw1C4+vhtUf0L8nF4XV
ace1L3dArQiViHkdoERMpseIDpkpXB1BPVcPiyHHx8iGIV706q6eEJ5RWETiyGIH5EFNFMoh2VFo
JOAamITNevwkHmB67NFhzJymMctshcOwMZcv1v0IzQpnKnpsXp74Xsr7epHjMHO5j6rZH3r4919B
dAC5aKQBSdu3p2oG8h0BrBpGAGnBN5cgpAIlSyOJJx+9vyL04stgvAJK5nGmR0giRxB78sKqEJYg
ymDrRcZ+KJdGXdmN+NXhi51CG9z578f7NJAXdoUo7VzYjRm5c+GcygeOd4SRVDcZ/NgMMQb5awam
tXaHplcAEzE/d+1ncI1YP89XLB+Ibi9Mn6xujd2AQ6zqLzpYmNfLiRPOvxB0EzY2i7eKtkU7y2P8
WZ5gIQbOWrLGc06mVbwjixKxU1qYyGyT+YX/UuJwHmt7GGw2GX5Rxk+Zcy0Mt/kXy55q+lSyyXem
NaMXVsUFzQ16NH04+HBzHcyNE54jAr8QnMwIfrXmENanwB0CK8OhtUJCtIjvQnThC2OnWCLiJgRT
0Ilrn7hlMDRwcnsnegQto6zQk12hOWy8bIpkUNgJds27+vCRUSI8ouGM4Yn/BFFEuDQOrCosoyTL
rNoPB5vWrqcH+wdEdjXAoH6wE5tch/1gBv8YNiBRoTuKNf9HoL2p9jr3yGeWm5Pi1rDrF/Gbsm3U
ON+pQWYcDbbEogLsA0LjYto3PHzgx0Cp8j3cgZE8fokyIH5pMEnwxXBKxpvb7YtnNaDCMZbfkQ2z
oCcrKkhxz+lnzcq2OFcTY67XTup+Iv3HmRfYKLwEFMWC+UJVXHlqhx0GjJtjtzWm8k3y4UzhX2l5
XWKPu+YHoQTZ+vR1YJNV18B3PHdMQKztrCXZl6fwl5FyPG7vYFM6Bw8D2XFJZaeMO96DKFoepfUM
+4JTogqsGZxGIvVgq1tT3ID+OsJWwLjzICoAq/eCDtSpfKGwGdut97WfTKkm6hwvZQT40hBa2goR
Qar35rkDITh2bxuNMhVQ2h45v1We0idR7aHxsWOOKBTK5pKTnmI3PpB1/Q9qKPXSO1Y8+Ts4KBIJ
Sbq04QySjpBj1NRyrLgYBygm3rwJHIZpwTKo2WJgEa89mqkJmo/2sXCZfVWHqhI0Sa6/AfKQcsPf
LL/rms9B2UDhQ1Ny805XlMZ+UqwGG+3nqJmIBQr9VzwV1Wa2lmYW6dAhH8FmcZqJaF8NlZ4BVjeQ
PILXFxYqOzJWdGL8Gndc98fY1syTbGJIszFXSL/s22Qw2QQkmTN7aeJcbVEJ4CA3lF2EN9tWjnM0
el/5mpQaJjiCJs7IQOS9eIHeuKVoyVHgwrqEVlw/3+4yhZpczd3cQk1iVtRt/sZ48R9IlFlvNzBS
uo46l1LB1KxwEsBEJfG9XxeKldoZCnFkp9mflK3jkwqTgZTQgTyF03V77LIIjF1yTRBkcyU/EGk6
EVpHgmdCR/zVYqhk/g8+tY7hm+wYZnqMNp8HZTvhRgG903gpDOQN4Z7RaPnedt88r0hUqnPuwNyy
7eziLRMyUO7e56IzBWtcJw8QLVnQKQ+DeJ1TwsmIp48PmQLVyaupZ3/KjWN1NavYG9hCXo05d4MA
nYhJK9sDeglr2jpgfnsx+vCF1U/Aa8mb7k480PxXbwZt1OU4FaYnSnYRSIKhklHJwtyuZQSA0E7O
+G9xbONVrvF0kIpMZzniQ3nmsucqHhuPRMjS7IQ8DpvAa24WM3PsV7M/pEbxXD8J+OC97L2iORB9
1vALegVxb6y4vW0kTs2eWZocAnAHu4dy6PlRUH996LxykWhyUS2XFi4ObBdApQvdE9b5P0xc18HW
ztw+wIP9C2iVklAZDMAQS2tsHkBdXCTwD1DFqtksiJzUc547BSWkHq4QBHUHnFSTMrpzDtoXWM+O
2j4TmSmCpAkfIw6E6FIyJBBGWp03ftVr/g/z8kyN1Pj8ePN7eVL4C6Dqlh9zOHAWkd4ymHM7oGh4
GnYDAHeHnDxG2Ud1+Gj88UDCnQ1bRIaIE+o3slem6/LeZB7ndjHYKHrslhRTfgC0w8GKD3nGwMWM
Q58wmXX43PEmD0iUzkW75QbtfKfpl7tI+ZHvPWo4W/thguL0cmb/VNjyWoMTIGZjAwiynPOcnTEZ
M9AAgwnAWtprqkFlViWzAhMqogl0h7x9iMrJLRIeamNTWf8nkIXHSA3T7OATM8tbBggAiEKIBiLN
+Z+0y9uv2eeWUj+2hdadd5NC30fVkCOEagxy/hCGfZf9foD8QcRIwpjaW2mKSh7MbNth/XG4wCbk
gVOV4SLyuHedorgPv50pl1Yy0rdpqscPGQua4QGHaDaITT9ONzv+Ae0v1VByTUjmDJMgKp3qzvgI
SJwjzhYo4Gq3BWWXn3V3aF8h8PmgUxjaM8QbBS42SgwVvZqbIyUXuggCvWRbcPAJbWaMyau5psNb
KGaJAN5m2qf6qHwpObFYrKamTCmN5LbrDtajM3kNoPNnf7UV/Kb0Z5HyZkhcUfwsTGn+iqeU/R9d
M1CsHZcGIU7hprrIF5QYGF705XTxqI4HxSSbnBzcGD75IKoz2A0qKFzr+m04hMwfpB5Cvk1li/rh
w5KaeZwLb0wn5D3iqFvwQ/TgIvcWrDSdpONZZGh4+Ai9RtKwoDY6MZsf4s1xGnBQgYS0Nxwq7qe1
2NbOlen1RuEJKIdDaQWuAHjMcKLyVzA2k/zHoy2vwYojKDPasIOrkBAw5zLmh73H1Ms3PzqRAYYc
2oCob5gtwQLKDAWLGCUuQC6IEtGI0m34Dvg9Yz6jknbv0gTulYhKgOWdb7oCEg3OTLaDiXAszJpm
zF1rzH8LoDCQrtZlc1M8pBRsn0sKJ+LkzM84HhVveh4eaWD5qCVUF16MuYlTJZqtxvAbD2a70Q5z
5YAF7GMzAyHZhkTEAxIFjheFlopbihV79sUL+b5WcMLWjFGIVN1HONLsjs2I/YmtTX0ghtF+llue
/xrlSHNfOP6+3Q2+Tb37GURnOAhgqcSCtIgcEQvxKegDhmrm4y2SiRsnLgYdHqXJ5LIWXkNqW5wU
PI0UGuCtDkxgNNp1ehaCn5Ybc+bysU6jPHvav+XijigHzHD+C4FH6buMuhFOjrDgrkNyYysBmjZi
sXSRNnaLnM1OOqHGx0c2WxqzP165bOobZbIftuO4jYMtpOIH1J8sLmK1EGQgmEAtzrwQTDzCJ1r5
DMooORnS89fsq8AFwm4nbMALFqcxtDN5W2VGh9KBLANPGPYVUdqNnkAzc5Mgowmyygk+jEGUqon8
1kh5A81lGzA6btAcGoxZKDTwByAMakGOcWJy4MOI4mRovnpcZOD8zQPvX0I0CNvTB8TDx+doskIr
sVWuRodzsFfugJE08PJJlfj6BZMjtf+SU6O73IY7E1SPzKYj77H5YXPgQvkQboaJai58oYwNiZ98
gVaLP6QN4sPkX9hwejB9FffZA+l4bkwyVgygQAm+8D8Ycwb4YD9i45v96+RfVn7Y21d2y1u75tPh
ZuD3drJXUN25mdPRXvJDRC4wV8as/oU54oDbj/Nd/JmmCs7l2mGtGV85z8M9/lr8E/51yUP8nSBc
JK7tBaFOQVhm5L3JgwbOzlYaBonlo6VhaPt28tEcW1PaiuBfKlpWweDC5zaq6EyD4E6MQ/hUd+81
nRMl8CDisUkoamJZY0DAl/h/JyDHZnPGgNCtFi4aCCbP7/xaOmi6+bEWa+xA/xgyWm40fw3pgK8X
7x0W5e9psWWmYKHe+7+n8Nauhn8Q5Kz96+lr/mHSq8h6BaYFJoF8Wzg8ecO9Ig7Fwd97LcKVDPzh
/7J+ItvgKc1OwY/2zK+islZOAxNpdGH84w/jCfMLs882gx1YIjFA3NYgtfReMr3f+rW/Vyd0lfn1
L9vUazRFIGl75RLQP+KoVuGVuwU4jwcemRvdvbjEm7loDe7uY85eoYbU/TT5m8ZVwz5WnQI2Y8AS
n3UWaBfVUrjhEV0Ia974bLlBAVz7BtIqDRsKYSYHHi5eUrCN8FUx75Id4p8ANHD0knhcWITVPTnD
0gWVnsa4q2GWTeDscvM3noToJpL8GbMDnfBQbovt50QRvPFx5gd0csP3JISag+GwROq3+X0CZ6HC
Nsk/gbn7uiSjzyymbFHZCl3YwBOgXh0gxl2jjv6d3/mMpk+dB5cBGpHg6eMEudfjF6Ip2Og63HLu
mDszBOQens0lw/0LzI8rcTkYs5lXLR+818jzBv4UNOLMtTh8wh0XQa9wCe4/A76qTZWdKDdjDKw8
XgPhJMsHBm3GrAUKTsvfFwecWhIj+BGyYD77jW/yRf2n/GDnGl9wr/xHIepYfik7fnFeM16HrOdU
ZCILZpgF7JL/ZZvGZjuJ1BMgXn5EW3JOHHkleviPCCX49lNbjVbMhOFGWmPT4nYmThE5AhAdD8zp
bRym4UpZsUhrh3QtF8QGff61mz90najpp/EJ6L8z0G2L7nBQ/6HpBmmo3nYBot4gHjYagMoJfCcH
RR/XXE4d4bmcCbc6R2vSED3zL97XT/Ljmd/xmXL/zX+8GbDjF48IlIaNlxD1sYs1tvqhSxnVnVJa
iD/66IY4cJRt4N4BDsNCXSywgso/ws6fFOOQQcqFv1FwCNRObcEAvTHeSAHXCEnApaJLeml3FMDk
686LXO2Q7EkT3RbI0/6CpaV9J8lROUxYxXSevrk+eTtH7YIK+7v51s6EDRQ/gFvizGkH/JrMlSAg
PD8Nj5Mj/QtLtGLguzjaGY14trfEDxByn31LPJEW2o5wP+PGZgQK3E5zps86+MEnYNepSUkSjxXv
cVOtQTV5OFLmuhuvN9TI/BCRCzYdoIpXrxh88GYfIjdDwXHl+qEBgVOLb4TNwik8UbJQvbD5y7D3
fmXNXuMbR4STXZeufIqwP14W380EQaAIhdyDkX5Fh/TzDTrNNB9S041wctN4qM5z+VKF1puPlRRk
God/o29OAZKTzjVMLEzGafwCTNkpqU3NOCH3yY62rklyOp1JBSqJI6coLdKdYPbVKUvJrdOV31TY
LHbjMQZJQkEmAN4CIQJgebW4nbqOtF0geiCin8blHobIj3nXQTJnjrKaP9mVqTp/Zv+ydX7qR4sp
O7hACIRfE3IND6iB/qinZkK0Fg4fN2ZVuio1BwvFdLoSboeilq4h0Xnn+37cz+s1Gd5Zir53epz8
XcDVzYFOidqNQZ0DgvMHSTLLHqedwJWDTE9zOizwXFLlanYN2hv/iPaIMwCqIgKPqw2xIxV1+ZtB
zBAXSXyOQKKUhtvqnr4lh2OQ/Bhxt4AxiV/4m7izYjfAY/f4j7Az23FW3dbzrWyt46DQGoiyc2Bj
DLhvy64T5OpoDZgerj4PMyfRVrQiLS1pzvr/mjZ8zRjj7SL6rIfmzUhAsfLNhglkjbWjFG/b+DgK
9+xLwl2g2jW91yNH+KoCi48FyECiUnwxw24uKG5y9X10m1YnQL0omX/yaQGv2EIfEdoYmyLMir5S
spDmZ+EQH0365qnAJXUj3yFKN4XNzNi3uBuX02N57PCii8jO7RfsdhJxORDJxsP1WR3w9aEHdMTk
E/wGMqwWb6XVihHeHMQbGG/r605y0D1Jo1WoXpScFG9M1hdR7QrDkmWXUpPDJY7A76TXr6GeKFdm
5l4YOZkAymf86Tb/7f+gpPS4GcRoUc2dzPXDH5geH8cuF7DxRoVNF8U2yS4dkmo1Pyadl+bYBez6
I57bs7O2gixoh5rtS3yfFpWN+RG5LEES2hZU0B0VQpNNHRsjsfqPCTu/sa+fOgy09jXQQe3F9x2x
e2qc4TcNwSksbeaeFKInFqz2qes7X16shn3AzBq8gRFLCXkwskSQR0r3YEOAJSmzJrRv+hXxEdsh
JpTiGm44kwCatqCyDKqT8m76m1HDoxvVPRs+8JCuqBfgk9Z5dccG0s1gdYdhX9DI9JgyhiIYaFK6
cPKIONuk874AGFnPSu8b0L3TTg1eZL3NsyoYDsDA/Zb3hLilmhfqj8b0snrDzn9D8cYEg/kGsxs6
fOn0W0wIu3ZSD9AAYAuIDzUW5kJ2C5RfNms7bkss+0E7mADwcWGzTGeahrUOVYLDVJ2LFGcdJKAx
5C+HOfBYA1ev5EvKdOq7XvbJmREHqj+o28Rn17t3vK7HabRSRSut32NpIJQnBCB4Ig6QW6f6H0Qb
gc0bUzW8xp60THVxq/lD0h89eC+VCzOif50u1MFWsh2p7Az37yljlBCp+Bo3zskTDgQUujpIzZgQ
NX3ndmWurWk2rbsv/gWshSHZBAarC94QHjYdpb4Fn4RIAlQci2EvZLAg5rxnJkWvmUM3omTrlGIF
Hz9ma/DAedT3JsKTnnvjk9aeeWd0GKx4ZiOsxDMaxzlW9KD+Cm2yDHUyqGHPDnPkO7vmTFZpdOcG
E3bcX+1yAzne3/DMZVAWnDY+zcR6104El0HcRL0to1Gt3Jz/ufQfJ0Yrr+DJvcwhOE1TSqQfKGex
8IKanz77ZQUvYjD5dvKqTAn3Y0vjSod74HutZSvJYwKLmVePNgtDLJ9yY14Ebsz1k3r6M5e/mHk1
ZxXvHWyBA1deJ/ZZ17GRlPBgYETnY8NqeEqHz8be+DJNqAoAKBq1HbEme37zTPx+9QffdF7lo7vI
OD3FP6m69hLbwMPIRAzB6we9jNimT1PckpfWeh/TzWbXu357PhtfQvfgi3M9JZD8In0FtqxOT5b+
EzU3MBgIY/kHnKPNO/3bhGaMI8NkxR67tUYkKH4gK22Cj6StYlht+CeOv52IDIsGhLRNPAfbr0jm
V5Duhsn8osCpAv1DgXMvxduKNlm8kzkYRUu12731LZ+HHT8iQk05WjZo2/AYRCg1V9WvCME3iwLu
X/0h8+LHX318ikyAq4uExdq4+Kf3xpIJxb1uBeknc7x4dDs4kwV515hqtU9d3JorRiWkEM29XYyz
tm/LvlsfsUbRdvK40csDOj1EqSNATmPxdswVh7ryN+APhlINMz9tkezhZFoaYx9XeSZ701pLvOPX
aXaSlLuoLrraRQK6D8ejnzyZz6v1uY2ZpLOQuqUaEH3k9tUNwkcF8GkkC+N19MwAEtNZLNxXuy6M
tWZgVcNqBmLjMoRrUFkZJSX/ZoKtX3lBeyzCxhm3ek3LFSybO91+XlzMbNcM9rtytd+/Wlus4ys2
xGjwYdfh4//Sb7X8GIbdC1eXm/an/dZXzgEoudhrHNCEZB+Cv27Ug5ZHyzr7UeW/Ov6Qw1PgX9P8
1/OBPDtCHnTgGx+KpdX4OKe5dbo0D5Lbg04vUtiNvGLmVzhUEqpYHlKR6FZxni5Zv9nKmeEBfcQb
T3MrJ7Fn0J5OQLnku2pQMVjV5PrwxBubM3uJDAhlj6LfgeMYmTjMfCE2EFmyEcAZr4jsq4Xp1Bie
4cna99e8OhZ4Q+HxgIIbP9JXNf/mYK42je5QaqdPHymtT/IOmp3VgNA5WIAsoPhHGzg7YpgamhNH
o/ex8mKQvULomxde2nlWcJaWD6gGYGesV9kSINPTVRZbpbPyC6+qgUhOvwksD5ZvOO2TxoHoHfRz
HZ7+IpqKT1QTPD7I82fU2Viq5PbrrOQ0yBAkLB2m1W/t7ybnVQZIr0eL53TpKChksMjSOUCMFyNI
YsJteWI9zEudUBRIgdUh+WJdVpCr+3Oj2ixQnAMLcR3FH4MJ3rwYQPaYaaH/quANMHEkfkyb0oMQ
XaenUvhI80OL+KKF2xnhUbyDjiJ+kzeK3QPEVQxF4dEB12HmbOHMmt6paArMy/nhAC8YG/Jf/hPE
h8KHYny3b1/On+K2Gtfo1FBBieAo4w9C3ctWYKirnSg8R8yW+l18VSCugQUuWKHM9F4Te/6uH5Ww
wycYkM1wXj8wkdcDYlcmkOLav9bWJ52xsbhhDQnGo0zSs2X0VQBebiomMNmhhXH4pD/wcgh7DiJc
HWdX/tjs2DE0gzUa2XWx6dbU2GtiDeVon+IfS9Kxm4asbLRyTB5AE1hX1+7L1Kx4exOaY7WmJK4O
z8SCTg204LZ/PJbwKthWQpZIbr3KZfaLeSaJU/syI4Djn0lXCE+Y0MTlC2XPnJZy5uXM7bRDpDKM
HU9pcZqhSFjLuxSA/tDNTTTS5UqzZgOOCoh4EIHg8BDjUXNAjoKD8JF5Kfj+HpHessDpd9WtpdYx
sVNxzF/CY8F1CUac3tds21r6o3OQNm+bS+DD854DN60BGzNmoNRqDpnFsnQFsL0Bo2TiMkRAE9km
tCTXiPahQhzIbnBIRIbLzFKcmDB4i0HdCpEJFHB/mearKwMzFHQI6j7Gmp0XG+8SbK7mbMsPasx9
W1vCA1pUgL+shuEVR1bNlNzWhTnG8/g5dCn+4vFNniK7HHPTcIYU8Hpgrli5RIW6MIy52k/2FagQ
ImzKtHl0f0FhEZb9yzJgNFiGk+FbjH6UdABCg2Wr33aOHNpgxqNLXm+dOhPZi9YUj1I7JYsotzk5
IPkFfE4H1vWHDs4D4hL0a33VWZBXYwq5m/58mY9SWKmna+eK38JnFG7o0DptyVJ+h3j3b+DdkZZh
Y26tvUjIgS5svezccOm4RCTVawiNVXMGwZpB8INk+l0o9uxLMvFvYCJYfcc3xrXJhZI4rG1V2HMp
BKhRZqsCknuJDxvxIIxMIUG2jgRQQl7fugv3KUNvhQJsiaCXDVN8Y7sZk7LiNU71RbxHadewFhF8
zKp1jG8VdrgBs47+EiboBLF9WBvMAomIgbyiThks2hUXnoTBUOWGDkMJXsy64z8MyVXxOtAsvJIf
SbgJJOQId3X7XpaWsGnbTTiDOkIdBkbjCQ+dCXfKgcCGyRbjIbuTDUPnr2MbL5DXxk/0DWHunFKQ
uFnEiS1v8gAeMtpeypVDI65ypOgMkzhMAE1d7RBummzKmrkT6Bgu+JuYqjEphY7L+cnR8M2kUrqJ
/iHrML9gA/jejL2R/2jk1+Lv2QVHNf94i8eX/9HVzxnSl9cvOgh1VWziZFPRmxhbmTOU+vpgEt9M
XcKK/Hyl59736v5D1BCeLNYTDFzaaFtrNph24AMEdnrFZeKtbqOZJ8fSHMoGcwHVcARhJ1vYl5D5
UHMUHgUIEoql7tStBug1rpp1YCxwNJzLO075obWF9hgSyVINbiH9Rag/TXzoZ0tT+S7xugucHOd2
82SM19lSOgzahtoWEiWshnW2kt+QIHVcucLAS3HT6jHsfSOwvwV/zfQgPDw1hg+McEOAa2wzCMlD
afdZ1b9T3mOyTAPEzsRs7MoEu4pD3mA2MmyUlkhPJxen9DqVuRbrnu9aJwdUZrgd1Lnd4lFjvj8b
OCsqLNvRIzhZF1Y45lYBBVx4VIFFK7wX6fAD/5LBkKTUkXZoY7l9A3DJdUwGBkV7iPvyAUYPvJ6c
9fpLADtYcqWt4IS1zR5eRtQcOBlMdVfgmIYvJA/6W+ss829S9kJYy/d8UxVuPePmonP4hW+8XQbl
qnOoMJzCQvUzn21LBI3Njl2ste6Qez0VGkSJ/BnjxADRC6vaTnkOHymsFyqJIFzpUAiBeJAUISV5
nwW3/u3Uq8xXHsleNAVHKK7Ew2vpl1ar8xGGfHkNKGdmHTcdvGDQEmR/g5fDLUOnaToZQQV4uBRW
c4jQz/M9bAlfMea3fHRty4Ihg/IzY9KCcML1sTNZWP2hiz1wksCWe4bGTKS6LX8p+mKPQWW6UHCL
zYrcV/JgvigzxBwz5+gsV9zAX0a9y/KTGfxEZw6pap1/ycDK3AtF70Jue7WHAhPIfPwx+luiOfGR
9A/1/BK/M7iROmxMa0guYfotpd/hiyLmUo0/8SfpQdQV4FMfTvlLYeEXVqvYucTlgT4BJ2vlWI6P
oEHk3H710pZmUlpVjTcj1Pd8bHKHtBthP1EBETZ+iCkZD09IXyyAEWLSb+UojOamFA7T4lZlw3EP
sD1I1Ouwsaa9tEIRFrT5VcuknDnyC7mQK31CR9KwRq3mWQW2Lc9+YKX08OppP+ZwU6sHMGJdb4z8
yFggaax+PckhJqc4hhsyvh4TRgvb0V+OCO0sIF64y//grv1n30B6waY3lV21Qu65ytnNHSIsF0Jk
DRazJFE9j8lYnh8VfWluRNDodThbhL+z3RTqxaPtftg61UgtNfFjsA7RDlyr0Gla8BVCW2c3Nl/o
cppykCLOfMO6gCS3rpu1GqJQeMaHwkVcGS5nOB+aC5i82trARJVMtB8NCeKKxBtzjm57Qfvf36Nq
ETOxsEZsmqs5cRp0nfMeft3BDBw/97RDHO/y9/kHS3Nu5EbmU14GcRlPVgj9vRMdGUL1KoeM0UyV
J9YVSoO4a6VA+w7otSnvZFvKYVovA4yflGW3TbbGA+FW0KDsJhfkXmWrliCIFBYwhs7Mwy3aJo0h
PgmrOxVa6qF1/WRFyAEjDDiI52LKhCh954V3sYdS/0kuiuq0GOQTjPXK1j3+dtWyonwmb6XDRBZG
Yt19cEsk1Yl7AHZRjbh2io7J6BmkxpF+dEB2RK/QGqKvt0Zyz1v8qWF1MWE1s6uoIC14oXzCCZ6B
OO+DenAha1PcQXJv0g36huLZ7LOtCFk0f852jhR+55nbQqTEzhIOzl92z8KToVwUhp4VHAoviM+E
8ITCZzM6mKRo0bPXf3As+UIpXf90w2caXd8i04+1H58D5KHxvuB46m7Qr6g/sWlS4B/DrAHQBm/I
aPxdolToM5kQKUufMwLohDBWvIzVDcuEqiB24OYUNraBAMcRc2UHZqHEO4RxvuEt4B8iIYXRD2J8
U5Rrt8uYeONKQo4IryO85h81ZM4Q/sYy+eLvMdG0mAqCuJbAB0uUnaTh9rRwQB+ZLf8S3vctq1N0
RWV+kOZAEGAwfKrxOdsQgDWsgSBs8f2lm3O/v4YcquYS+Vt6rBJYnvSlc2tYT201zgWAYPE1ptcu
8d89sgLEbiq26TF5yKl2aIX5mtYlQEx91RXEDPPiO18r4LasZtlfKOIv3DXuIZqBVfOe0RPZhLQE
4yfmIPJKCDdxandH2hVs/hNi0y54NScZR+ui+dIsCX3JocHS3KJMwewpnh9Rc+UYa1M+LuAZBjja
TbkAnbjwtTXhZ1puV/2+VKS5IT0FxVKMrS9jIX6nrlbVLVWwiiYFZ3Cr51ARWjfdGhj6U+mQRYFj
UeqZN2rhbu7Qc/K+z1j/Nwy4tvIuaq8h/4FLbVkq+shtpi/j7U/j6bYK0RZTdILTIMFQvcaL0MJy
N+foPGpURaN1IREUnku0DfE0VRdDb6Ewfdk8NdSnyc42jjq2qTDbqhWJUL4Ke4jinoYqgu/IlzHb
D4LmWCfBTpNp+Yp566o3E/LSm8puLLfJU8jmN8EmQoVH7wj7+DshxBjfccf4ND7haFEFFywpFGHz
BoI2FTCgToIvyCr8Xcfb8aHMOZPUrboq3fZHLE4+RqS/1eygkSuUYv/iFTEgiVWrGyISsQfJb3l9
qm4NQXAXrOeV4qjgjgSM8qJNx8WdyDUGiGiKV+Neiq32gWKBLK7tq/Vt6HKz+B5QFEWkMLN8Og9/
g+bQHU2HBpl512pNpoQKLFAsZ+91X3zi51Y9SdfB0Am1+Eo7GG9b6FYDiRF4nVNnzqXvDjb6LZvI
FitWNzEKGiHCJU9tUzzih++pHntFBc2jytVtgURECa44uCrQ4uw6+luRnHtsqe7ykcrNj7cJeeas
k66+Vl8FkHzs/8kNdmifSfetE0hCi0Jyzy4L/vqrz81uDyQJ9dDUllSdTbyPNOZxi6gio4F7EgcN
yjT8YA5EDSK7RXSvo8WB3P7BnJaO1THqczPzIuOi1HuiZhLx8hbuERUbM2rqineMeolrbQmV9W0+
ehSmOfXUdtC2oBnUl9wraeVVX5Rt5INAhNlZJCPA4kbHJt5ZF+dxtAnMGS1zmuZzddiEcuT06+8l
DjzmIaMToaOY+7vC2GghHzf9SmRMYZI7vgIxknrfPpdbvl03daUHlSOyYHvQbQ/lqdz2oUtPS7+u
TqWa9QNtfIat9m+R7G4ZOllK5rTlmnCOnC5Y/c12CvlFKCBA7bBctIJdnq/7+h5DcQRngwKILpGQ
C3D1kzy4GDIhC15ohpVuVSi+tPgeNM6p12mtHnGKxlz3jlaXdrlX1kVA/2z9cEwSxoC38FNpnLFE
cr8I4Tmi0biXrv49nGj+GXFvuI2Z5XBjxyGjxiVMfA6QdoXOXebIl+xct9ilGE1LEGAJaAEfw35l
2QesKo7sCvkHupMBCibsL2U3wCiR7kF7EL3a1e5STvevgIg1eHIRFUNQCz4Y/LoOJfRFirn/BE5Q
IpryaEvqIj7lCuwZGTsNkFO7MFZrXKcIeKq8V74uoL6Qvis7PSTQiL5qct8QvnFpSsdDZ5KCnVXb
LnE1xqmjrdImASfirXwPfSLCSDImhSE61b5XUJnMLHMTtDZDHdWhcV70bFb9yeXDg6XS7n6YwDbj
huAYTXDpXRRQqeA9hdbmS2OyOwx4aUziw51f2vrbUr1I34l/ZA28/7i46OhN5t43hO/jDwmwA3Ez
+AjgY5p9J7cGvt2G8/uXvoNlTiiIuCBqZp6T4bz6tG3MxBC+V0Dl3mUG/9Zd81pw9x43TJsErhrm
PxXV91G5cOVJPzAzs3ub73MeT1uuMIbT6lWC17SrkPBtc7G+ToFzqdkVDnl2cH9o04kDEP/Kjc8/
SBuT2nVw3rdUIrnRammgsACc61jk7GRg1Vv0JMCjJP7mvWaEs+qni51eWvR0+GSTeYXsEQ6iNNBB
FwRJcY6gL4DQiT9Eb8MJOgjaEoH7nRQVA/5Zt3kz6O/AdeCFAQcwkzeA1C1xAPPfv2JPD5ZDtlME
aOwMjGFdElYpa+saCwOCEN6yI+bewKhWXvFNMD1VSQJkwpnUp2JzFxraGQI15NsIEeriNxsbByDq
+Y523squqoQoD9u4xUQ04RRNaL2hpjKjKTicF9zw0bmhOFq873ppJ4/QUy4xw0UKIijCxOWsJXU3
HGM3axZMpYHHLUzq49rLsUbTl/hP1oB9jn4eCUIF4FqiHc4+y+8Aa+MStwFCRM4yqA1z1k/4HKsI
nHdF2tvEk3FFQj70XUnXixYaxBP2GME6yNRf0Flra+0oAjMUVDc4aU5dPMOp9xdOlg4HAXvR/8QR
jxQ6Hf0z00SmVa2EobRdh57f7ZksN/5iOo8Dp+lPw8CAhEJoyovBZR/eDmaCMdgYPaz7fq/8GqsS
q/wtAaoc8jff6PPnqCU3KMyZAg9HrlhVnwq12Mtm1D9w3SHn9M1y4HBc8aNccTuRcZAJrUmf3FUw
fDmSLUM38snKD42V/nbftyHCPMX8JoYR5y821RyXdNYmNggekhZseAIT1rMb4l5GPTXVDJg5mJVH
9TUsLBWLvLm5V84kR5rIfz+KawKeYCjMHBkC6Da5hgxxsIaZXhjmBatAfHCyVdBLOtADphBzxaVb
JbQ1By9YYtMmUU5xpO8wq9Ct4QszaKb0sU2OL+5JU/mnoiHZcOo3N3UqbSjugghl0xlnQeqeOFgX
DKIbpobwAt34Ee8Hhjvkk3QdyUP0VMvsB7Ov0YlorWErki8458R9gTtnOCrY0TPr7abaCGsTWJbR
5Hur7Jk1sYm6hYpU0u7DJfm0JxHLYumQiFPUNDcPjjCGNP/z/1GRkOXOSA0e9MACq+Rl/3bE4pwZ
ePCvpDNZlR0JcpOkYazhgS/K0nkxku2VDV+OWmNEbRl+ktNkqS9HfFkUa1jHcLJIq3/I/wPU3569
jdkLZlQrit+3sNB+cPShbH6/XOung7NucU+BFgIB1qsstDjXq1s+9zOr+qsZaiLxov1BiDrV11Hx
4Zv4HPE6LXWNHUq3PpqZ3eAEgZvJIvhjNguoaD5u/LwjAZ2b4gibTreYWZCXFZMVtGFrSHuJyTrA
LkQFGBIiUSnqJzDVi8pRWQ6KIzUIvmlubY55RoDaA9uqxouQ5EUkaXOzQNHK1uFBmNuTM0+1BMfh
+NdsieAZ5posJN0VT9g+cd0ziEtsVXHEfs/bV17YOFh1bJcX7KLML+hS8FkaJzm+8Uq6SMKzGXj/
RGws03s43qmTOFckYnAW5lkCvjJW/BYsHgUOO0KBeAuMGDgNQmPpE6lBSsHbHQkdo1YPF9gJQidl
onfSD+EwZUCK4Z5pKs+XdpS3C2bYfIjNgZWNqh7rdVt6BLnDUIeKiaptltyh4gwI8bYU32G3RHsZ
M9+KpuQvJq/NFxu+WUrdoryyN7upiKhbB4gigEM+KfOWsmlVH39M3/UMT15uy2lWMr4/aa7/ilV0
jii4Ey6VeWSLF6F7Mpg0g60ue9nS4m+1wwWxh7IkvoeZuIYSaIYuneDh+ZRfBae2sIXLG39rOhnN
y4U1u75k/r/i2usyjy9r+acU56GzBKWZPYDfX20BdPJLsIYIr2CzyrK1SWC6h82dtFEyR18K6nJy
Ct33AMB2JpCTS1cDmkX8+D2NdgeQ2SmDm5kNlmoJKlKXlnT9XgqWuGNg6qlXfI/yE3gTD2HpIp1o
jiJOM8hLcN2i9TGp8hyGIpTFRwE9SmWpMPYePiZq6+huHvDGpMf8+/znDot2DDdwi8lxdE3nX9vW
lX8jcJkbO/yT3O22v/AaJ3myneyFZFl9BHwUOwZqMOdbXGdgMwyL0Y7UIz7IC5QpPqNEm3JW9IZj
hLMfZGH5EU7R4K4YbJnrVvF5ULcSxHCQ0PRaaa6AXSWwzcuC2vrO3LB3x4PPfB6FvysCf+FFy1x9
zV5lgLPtYBjxgei5E2+qsyTmVBcf1AKa0/eYrE2yszEQtVLc/SoH8uJrWIPhpD3mEYvyc4a5A0K+
Q7j6k7hYJMji5Jzik14qJ+ZI5KCrP4M34LFGRhiBW9/v1y/xuUFlczbT64Rvh+fFP5bqgvzl+usE
cxpv3NwZFbegrgs9tyPECUpYuevLLTE8smJ3NOQPeMW0FU/CgTSSplT8IzBoXzdb1/c69mYwT744
AWdY+t37vTIcapDVLzYBUansTiNd8c0ZRYFyQ918zYeTUi19WGPI6AFr5oOHZf3UjX3SRpT4DCPF
uCq0Lb+NfngViy9x+YbagBUx8I7V7ikaqW1kvONHt5H3nWmBhwuvDW03rCXaMg2WzgWcAOSdCAkL
rFpilMbP/GuA9Tewsutfoz8To4xvamJWROq+YSYjVDDho6/p1iGQYRcIz+sDHoBBLiskkpOiLEoX
M8+PzMI2178JyMdym8mM4iiGrayzh5ZsiMdpPmdYvWk2KZgjcQzk9WEdTdG0H7miUOEiMsWgiWPc
4yngkRZNdeydLLJmMmOFYOAAphAxcZTelviJUR6yGJ4t/orxJZX/MlipA9Uj1+IwJ9yyjUgqno9g
ZWEIZMp1b/XNQn6O6mnwXmyoZ7jBv5vBjNbSCC0oKOezZ4oZ8+SGAXmlYCZ8S80PTVuPzdXkRqn1
C4/ax6CHQYsl5xsX6gysKMijHdRLuJ0JiJywoOqZE6qT6tsAn51uJeHj6uyRJrql0x3SJ9pO4Icl
J/qoWAZZAjajdV/Cuc0WS5Nwbe7NBRaHTxjq6F557Acc8coNZiew6OjSUZn6+5SlNXIyH7hUqYl6
BHIq/k2vldw+e8GTRxAKLLWIJ2aCTKxXccOLEZdfzOX8bUNRSN1Fet8b+618TWVMLhmlj/B2ud9m
WAhiO8uN/94WcOT0mfPGvpcfXAWHzVrcuU0QL244o8H05rljyjtjR1WPxyaNS3KmLmubY6gufeMc
lBFMyOu7PoDXDHTJ/aGcDM72aSbago75hieFNyEiBxYcs5kUj1yIJb55+96yJQCsuxlRV71iuFs2
2A/edURZ8stgOKRERcNFtFMEUxoBgh+Exo2wBmroP3fdkg17aG9+jof7pL7UfpXbyx39ZfjMdgYE
qGQOetCuRk7oORnLrU29APASIfBfQ2AgmjUE0WcCDLEjYMILbSCw8LXRF1647Kjt8iXF2NBf4TW5
8mep37h+XoGlEnJbLqBOtERiJwfcLeiEZlw1pE/AvFFpmGTUXVPCpIqydhXKVndjIq3v39hR8MTd
AlHkqkDIjv98aCuoS5mSoRuFzKVb9Z1jS2L8AjcWYVbtoG3Ub9Dn19o+ER2GPszGCY0cG8eSj3iu
gUbKBpZCXgAmVB20HzHZToN93+ZgtM4tODJbmoLFURaL10/jHP3FOOH80OU9lUSqk596BNhzjVKI
LIRvJlmtcc2Ns3KmkDdHBO5z0b8rzbFsnLhd/kBe2iewa6YpfddcR1LpiDkxdgyUuXPb3/bXX+DT
rBBwTkTE3Hy0gydhZKk/MKbOPH+xTq95fwNwj3lvDxRU0TdIF81XgGK+Qse/ar7q9IuKhp6Wd5av
S/HGhEVK6eGf6l0OT4jCFLgFIEtM9wKro9TBdEokIIBxNOTlsLHknb4JMTF/4Tq5E08oR2mMKU9a
3xmO5G+wyuUFh6IhgAKjxrKhW3GtYZ3IMa1VLobPanMqwqcGK5ljKbxWlNtADWYzXaYCRg6kR7UL
oB2s9Q/FuFNSWyXbYd8qmHAs6Bur/COj16PEopX3T6IGf8UGIIJrvHr9cXxFTwhXf/q3sBe9NUe4
fk3N/azc8OH8dCVDfaYz4SseHWNmFeGJLu6V3OmczMfgLIorjooQpArLwSJcR4r6Kx7F+iTGrsZw
PyR6/UK1NC3rv8QGlvJxEUQ7MOLB+gGPB0JWy6lECQRMHterDin3JTceFHgCTOoeZ33SC8o9IdA8
VSrJlDSwhdSv226VL7UfsK9Kwdeu2sUcJdSU4KrYoTK3YlEDyJoU+DZtPHJM9DxPTL7pZSk66SnX
xlKlOlCfQrsBvqgw+yYpyeSDTSayNCvNyGsATdtIL6rGLTDmkJLlNC/vKVFSlByKRawbjKNij575
RZAyf4JB5q47aj/Nmg5WXMP4tf7Gektb9PUuMafaDuTeWNwuGiJidxi4lunLKJPgHLDnS8D+FvY3
VEtib6xhIR8Zl8towImoVvaJARZGHsKDg0pxM2NvbuBtv/Cvph8ljDFemng5MMduPTOjGaLyWQwf
GugyVqnJhlqx3lDAkLTL/+cdT5AZwgQVcDLTIb+YK3Wb0vxTlJ0sOxLTsyKvKd3cUodVfJ2GjyKl
yRElfWJnR+UaAA3lf6/vVLYz3nLHItnyolSueYYje4rY8qKDaGk2KcggHjlsbC7Du7IPgUuGbcBp
afxp3GPU7SgFwsOgP0po5j9dOYVKZlt2o0GsMU5LPqgvbqsBy6IFevVM9cLllS3f6qJ8DgDbGrTA
s08kBHAt2GG8sEjhwFKGb+W89/2budlhVjj5fmJLQL34i7EiRPRPsWD8GZE3kNKr/hjbNxbbpjWA
ElzgyEWoZrBbOOsAIFrgOQ5HRuw1wSZqjvipQAGJ8fRD64OPqsNWwF9kwcxb/2mQZ0VgF7AiybOw
VSfeNmhd2+0o/eA4obtMoIpVrjGiCO1aPVN0QjF50Y0tqWVJlG8DN7JRB0Xrod7pHMrxsOLuMdOT
9KjhdEUFbk68+nkUxk76KybHtNhUMTCbhZz9GwFZQIuClxSG5lADQ2QQHz7W6V+zBDIc+4qAU+UT
ClHRuWDK3Ww1aw9au5WiZLqnIOFrZLtCvmR9CqdIQQFTIAhw+fDcXdNYEfPJbp2blga5Ztlom5hc
TIuxGJPUD9FGwsgHYJsphCwu6q3+JMTpRwFM+a5CS/6GbthVS/W7Fw4GQC2GJDSQbKf3XSq2JnYM
4aJ+XwwkkHGwa0Mk1E4J0RS6/uc0Hq2t6JxYuAToW1P7aHuHsZmh2zqhIMyKEifgIDxEEXwbZjaW
9p6X4Vb5JdQpv7zD/QiMR8o8jOEbz0tH+zGV04dep5NmFD2BbsBtgHkL0DbJppnh3ES0t2XC1oQP
FRIAY3D9yGoIZCAx6AAt+BRyTQrNV7ubsbv5RdehPzF+eynPhrJPOwBeRtFebf+0ZqLC2wIZzwce
PlYQ6GIfwRdFY+VxHMjRo8GJZLjPOFUcLLPSiDADRk+eoc9DyWZe0cDHJ22aQ+G1524yLeHC7DKR
HSBDn+rxPJqn2czjjNW92KvxZM0c/eKfiKmQ4DF5kJI9nrf/pJeMPoAQGcBfDRR5lvFFfDpCllvG
KHwND6LRPLx1CwswHhDf300IypfkkhMN+B5jiW/Y3Rqfvjj24k/hQIBCpuzKV48FSwAAjiyYk4Py
HjVc8rqb6odOASTEqxFvALLRi3Vj8mZ7S7vCQ6KFG25KCrpnc1OqxLgSrBcsGAd0c9P513/89//1
P7/7/xH85oc8HYI8+4+sIW00yurqP/+lm//6j+L//Gv35z//ZRiGpKi6pCqmISuGIpkiP/9+nqIs
4E9L/+3dJzNjNPX6yIQ03SAEwmINqU59J3uzDmHJImevVwqBZw7zBkhG5ZZDgaBiJpUhVmWT6zJJ
8zP0QxXu79TCK6jRzJBwITmq6kUoHiPOshomfZM7JbZa+CJNDHtokWBNePsZ9SrGuBaHzvjgb2bI
KPHu8aH3vmiX1sSLz9FJaU+M5HOnwVGM2LNNcfMd5P2N+atjEIITSHsdtFPP703qO/QRrlYGE+3j
3z8sSf//PCz5vzys6v1K/Hisjh0NFFoiXEceJqfLFT8SLLfh3s918nIH6s75uEXCnWmLf/8RZOP/
+RF0Q1FlSZY0cXqf/9f7GhsjC0U1IE/ij3CQEvu0yFaMk8g05SvDsNHVGSyBS48o0x7ymQU3ENz1
ndwlzRoBtSAikFGjHCYGDtGQ8bf08+8/oTH7959Q+q8ralYZ5Uwc4gmv7EpuAmuE9wsxGMwc3JQQ
4zv0tfI+6GdArRHJheGadrV1mWVx45YfFXTSwBOp1KP22MPMKzTP32Dl+o6JMydDAIo9RzAoOtkH
WHljRvi6wx7COUqc7Jey0iY3ANimBKTjaHNrqNC4jCxnH8z9m9wLt4Z0jXHw5Ypb17aJoiKFXuTP
1VNhUSAx9Ey+/jdl57XcNpat4SdCFXK4RSCYc9QNSxJFEIkgkYmnnw8+N23ZZdWZrvF4bLfBAOy9
9h/NaAa6gQocZRUKEH0euBGJhtKg7guK5ghycYdLxeLfn56h/fWBVE1DMyxD183vX7CVaFpmJrG4
JIGSwWukLFDaEJf23qzVnXhF35Efz18o7W67FsOQDVLRg0xELeY2/A742K2dML61UzrU5y3NjAOO
Q9JndZUNN6fO5eN1EA37PkOViZhoGo0e1gIOpIKm+z91Npr5K0JGJrOCco4SsMkOPkiK5nDKZqm+
Pa9tLyjfMFh0bO2obCTcSkDjOJTttleYnt+kDWOVlXscdSG9siunJpgwzjMLUBFYJGx6Gb7FPS+U
Q+AdvPkNMD6v7bh1YQaBd19FT8BUM/b55nRegrWiYwAjABcIduVHPeT7JjVhiYcIFZOEGeLNOqB5
ULG/o5HqE+o5vVMRHxNGbjmwnPfL61eqfotQHge7rU1fexC+8ApRFQkD1PecARfheznN1oJFpX00
BQmGp4WaipFhgjyG1EtX13M8Vl79RHeE7+Tg0+aYfnsygXYaHnzm+1NoYdMfQGhCDyOWoFiAQNhu
ChqUjiMX3cCqvKPjY4LGC+mSDm9CLzyJoQCfsAseXvSE5ZrOdqB3QAvCsPjdV+YoOAMZ9MMZlIiI
x3yfAHfvyMQhjbGWPL0HeTDP8JlBnfTZaSyiTWN/0WbLlq4SWo/OHWn6g1B+jsk2cAXeXe6ceJAj
cbKoSrM1uCrdvm9hPsxrOsxWTANYYPn4kc3hG29B9Z+7mpppxyIN4YXmeo3NlIormJprfMqJUCSq
+x2pHOnSLItYB9MzYnhjjMaf0Kang2eVPkuBKKV8gNGEhEcL22yKRyWYQpZ/FhZ28ArQjkhe0X0l
U4XHcKsQbOPkwyfnBINICjIvjV3ny7wdiF9E5IKN44xshRJeq+RsiDuP/N8JUSgE+FEmmKM2of8I
2LixH9yoQ2ZPCS+ZAfjaB6nQq01OPs3PBmwTioaHl8qTEutL6+j8Ot08Av0FfWxQfXb5eRjPw7Fy
eBGzN1HQc6/4gB/G7HYUUie/6MCrpfd6Lzqs1dAtbu1qEv4aYuuHlEIUkm9CxBBnT8kdiC69D5Uj
EYNI2d88fb7zlecsnAdrRyJGBA6FyZxHKuYGcckLP2/4bPEzaSQ0FkNcja3g3YCvObLgueB7TDYd
yRIvpBkULng4teXAx1dmvfrtNKGpg2+14wAo2DE0EhEc8FxHsnowA4to2rb1Ryf10W8BuQWQFid6
ic5b661N4Q5t/bMWR8pVT534RHqj4GueApGFipBIGwChhy0uZNrXtlhdrLcIVUdAQgZfmyvzIzcS
ExpRcyW4n40NsQSjJtNM53uwabUleTGER367e1Qnr0wytQhaA2ZEz3bDCg6yQqWlQ9PBTZqRQhMu
qc15cIqbqR8oPxLd4Th4I6Rm8qBtdHJflV8cErQNkzMUF5ASy002ofcdmmIXCm5PupyY+5joiLGE
WbMofyqPxpT8pOdMngmXckZNyaI78S8CfNKPwnGNfkMgDp0sKd4dIXJYF3oAs0dLUPHzd5Oii36i
BJnWBF/hAA7C03hAdJxLe2IMrGfVbJqL9FWu2MRYlz/4TYC0HsNH7P2hLDOsKPbzQ/wwDzUJfhN0
krS/o5tzJCxI5ATQyQ2RC+4AQSPYvVRUgPLrmyE1NFUXTGDK+x1mjO2XrI2KrcGNWjAHh0+sj5rR
B9SfzhvoVbR8kHifhPJKsGvmFS228qbMeIJISRZB47bmJy5hYx8iUdq2e+41LPUdVvtlvTeH4Ir4
0TLJRsAMpXnfCWQIEfIA1IIs9yCCNmSEyrJFcDNzwz8APfgs6aoY3kgZsbV+24Bzl6+A4pS+iIn7
xNzdM/aIN/JPIHPpwkbEB3/7EmSSYmzU97KfRNPQcNNrd2FHJNsyps3LTj+Z/6KxsGWmvfmUdI+x
k83wh211CCTcWMWIzb4PhGhdg9+0HFo5+Lk8jSjr5aDEd4DauXfYi5sHFAJfi8fHgjsacx2qbc3n
s4S4eLzJE0xSXJdPv51Dvp9NOzhKO940DLtrcL562vwYqCNBweyP548PHG0OssWpPHhNI5oo7GT3
2P17jFD+OiZqmi5blqwq/OT3MbHIJCkTrSZaMRKuVKI2Ax/GmjPGESD0rnmC7d4H4ep8infyUloV
J9IzxGWzVN70hb5pfZ4JcZqPMU5em6m+kI83DqZBf9+D3/37tf45VKuyKhN/bmG0sBRJ+/2lipUu
y8+7EcyheNNwNiPksEx9TlL/vowk/TGX/n6dbx+JEZzTR1FxHZ7yCLlry7Iedn7akgoxU81Rqrgh
dWmV8MOpQTaVv1xZ0yRTUzVdFDXt2zus2840o0fcbELGiQSZp80c9mAKuSKZ0uNhVVCgTEOufV8i
w4JbAwt/XZk9mMLgEODyla2x5ZY3a7enJOEKro8txMtjWqJTPwI5+rqfT3W6Pl1E+gwGTD8INtiU
r8oyPphvzC/wV0h5UugPTP60i7OZZvZzDaW1EpkKGD3KRbVnypEo2H2L98899sJLBHr0hbhkKb8z
wSD9guk5igh9OReSy0EARc+9E73gd2CvDa5asqepDe01GpC20H8WinlOtRBq7NJXJEtm9ismiLBI
Fi6sW+AItcd4XxHjdM2vIVEk2iRHWo9UCQZlW18f72Q9+9QzEMuM7MqNcKdNlAkvWZkIaxYoErsJ
zQM6IMEwHtRYKRlX+Ziv6oY0Vx5fo+8gjl592BObI4vbw+gjM6B7UGNUR+WNxJ0+XWJR4DAgiBSl
P0nFMqkijUv60uP9fOTMGXikjHMZ/hbDgHz32I8ISjW5GBmkbPLsD9Yvbyto/4aoHyKQuJalgbMS
A+49MUdRsUw4Rg/z2NlH+iGvk93zw9xZYDY4Z1CpHPBxUTeD0ga106Ja9gwPGqpPqHIWV+yi9Zdx
Are4rapN91VCwWNN3aSnfEX/NioY+UAEC8ATCw5rC6ZzbBDyUf7M30VeCjK/Kyv944pZ/5ocksNt
fT6YWMVs8cD+IR5wDvI9AJLyYVFt0vRUVf2pzijqqw7nDxyJyjtoUXAhk5VdmnWBFbdl8CHDj409
+GF1kP/22JqaaJisEYqpaf3y8Z8Dr/Uku6TrWmkrDPcw0vYA864zIkvHn/pevBzvnKH7w0rRn1B/
x0Q0WTQ5fEmWZkiG8u15ja2X9jREK55nCcXtvlWO2vCFFmMmvd4UjYSIjPCl1b8vqvXYwfeLWoYi
6YosGvzTfw7/eZ+NHj0t/SEE8wKRy5mCy7X52iHyMdRNzUJ1xgfJaeMR1YNcrE+p3q7z9gUiU6PV
tPqdTyRIWEOfIZC0yVIRvmh/QL0XV2SezLqHDFQXTHTwbFPINoZWLcp4mEB8tRGHicbJ7m8FW1pq
cp4qlJTUGG2Yq1SZ1xxOrK0uZsQSvTE+SqTFoTB8jURxGTx5eqpDg/VUlUc/fCJ/Agka25eoqIpo
6LImfvsaEj3NBEujetng9JPb9359Ayl4zV59Zt6TAw+5PKfHxJhJq5BorfMimxozzZPWtEG4+KI8
Ya+SIlF7pUNw4Z5GJ49IFfdCQr0H2z+uxsKQWvtxw/+CCcyt033VPziX+OPfb+XP3bh/J4phWKIm
iiRi/v7dUv1pZnrzSLfFtZqT0MEihvT3s25+eFiUPx8WTRFFUQcXsgxD19TfL3QzOikNnyUqZlLw
lUt2I3EWxr73tJzUgHSAWREtrdyvu6lpTs1wVrUjgfHj/iZpvhjOc/kk6xcl7cNyy2AlPk604BTC
u9BsU5YIqSUYzPzhzpf6F/Xtzv/tRX/bmKvbOZSq0gyINfTEx33zyvxYpdbX0B3yBhqis6gbEiFp
1da5Y/uqO5kIYe/fX5H250dnWbpqqIpkirqkG9++I+Vx7xT5eRNWBFpueywDKrZaRfX8TOvpijBK
YX5vP5Xmoj7fiHUjKbR8rYmdIZH1NRg3I6YXDOnkGB5lcOIZjraQwIPARQKqERORueWqtxjvmWon
TbhlKDxbRN0pJBkqMwUf5hP5yw+PkC79ZVXhszU0WbZUTVXUb8/QrYiEXDXCZN5rTqbYWkQPZkxj
90e0iGLWWt6+kh1qRFCaEEs+jqYByIS6i9cG2Nr1tb8dWxouw3W2T9/VVbugtiZrQIHAvsFLlMsD
z/0R7bab+/1zxZl9nCzMpYku/bWPLrTaO0jVJtW82jXQV8n8FvpFNX1iFafaK1tT1xGP7zj13jj5
olahljq/YOpApBnCZ6IEkH2d3o5jCpHgdzcwPQftzK1vqh/eUO4oW4HeSnP4wHDWYvdDq+5UHW0W
WBemYbDK4ynthC3OdzCdYiDKq/yJ6cNnfKkNwv0GKMT4C5XLGV8C6nybDjumGHF4y8lZn+A8w/AC
moU3+NCfs04CvSQYVN1qRNvxJFuoE/pDHZzoGNbMtTDAGAAt/pqQzBfYw2LMuWr8mL58ZcGRBZQF
7cQi3ZObNKIpvhemWp/qHkQmuaTDcmNM8FsuEgBRvge4WNcYMNn52kBdEpRBb4aLDO+dYSPYqp8N
845Lac0q9uiQGHGuRW/7ctoBAjnfHNejBeoqD1jDo2bcJtOWm5og3yN1TmtEwS6kumGHw2IeTjQ4
eLs8RAPFreYENnvGsA/pixbSMJzEE23YTalRnlWzfHFbkJA0fpxSXALD4uu+gSdgLRYgxef3obqo
HcGzHKqnAN88Bm2bLLUlnYVOTWgiMwr/6DbUMf8fI60rjRm1xBFogBWgdLXpBOIuxG+5yMbGhK6r
4X0gOIULB73tz/0zsnqCC4dYnOqwAe29j56oCWUESOyYQNwnXDcphFqPLlgIC0hIcpHO+uclNa8T
Y/6cnX2di4AGuq3zufzQJqEXeudRsiGjl9e9ZeJbdJN0RjEnelYHfO2McAUGFeijB7qm+d5cJHNp
rx/Pn92Yt0vGY0znmLIiRlLesIlm42xl0KoKTEDp4IbUPQX88qP8oANlolJHQASYhxthV+xA8YNh
jFoYCmYWDthLMTy1U3RlfurcB4QEzNttPYq2VIcSpYnQZ9wN7iPV6dzJfiFyKrefHg0d89DT2fdM
KoT61EPRRSc+ynxUMkOBWoPWJ3avDeziVJKbdCA5m9gq0qw78uJzwSPNp7v3WQm3+h00rX71E23x
aa3VzKHyqvmqTihuB/JS3DSfyVVZi0syGDyYoYG0UlYIN69APMzY5vIxpNYIwzIvI9nfh/HXC57i
3dw0R2l+J/HNll4u6XwlixDQfOsq7xGBnEzGBlmyk2cxFKhrTQe1tGoBjxErC307xS5VL3JIsrzh
05FHkXRReAGWWMw8nJc+wRHJ+ZNda0T2CpOSTgAOqJKGlb30dN0P9UWS7KVoTxITCY8SorsI5OPG
Y2bUBM2kUs+pdgEk6+De18jT2Td96iO9m8rNUn3tyYSgfYKtDah7nyo4V20mbhLjKLkmjeH4ZG7m
ME8mwYlOYxTWy5oRDDyAGjLpNn4gscVH/fSeZIugaUvthrA5CjNs6acT558HTk2RVEmTNYu5yRC/
jQFN1TRKWOvsqNL4TulobFWegFhDp+5ElWdPVPv5m0F2GyMeBzkNX555HmUqz1zXe+OlZpuHSIkc
6ytFA5oRN/7v3VbSFOsvu76ky7xMo2c59G+v0Ypb45xHz3T74nZ7Lu9sOerqIR4i7StQJ7nCfkSf
e99W2eUNJUHQsTfwtOiS37davJMqv8EOgwQsNB+2VB+kPnqxL/1mNOxFOR23AIdNFBdVOgmyfd8Z
e8NjNgqDUyPt2vtaLueCwBS9imu63GevhxvXNHs69Y7MBC2bmuI6bS4Pa52x+j/IDapwaY9GubSs
iRDUjmWyvhEaj7IWhX7LCbVJRjdr3KaEpI4zbdvKazl/D7txzejUqBNN/boF74kKxqp8vdLLPdyl
r7eax6GgpUas12qw1arxvZuEKAARm6H+LHyYPVgPwvApz0jUnUQZDcUvg1g7xAk/n3RMERrmgnF8
py62jyzlS83s6r2l1XPE35cXI7Y9bNqI7SjaqPE5QlYQVjvEaABXpBzVVYymWSGVr1xn1+y9w9OF
O+u9l0EiwCrNUS7MzFUaOgFxpE4Msj+mwfeO6c7yFTwk6MimyVa8wlNB7NwDX10JhJ3PpXYDNyJ2
hOcQ7c88RdKPYC7iinsfoVt2Em5roAKT7V85c+BtB0UwY5AyvZe+qmGVnsMbm7bqa8FOFFco6uR2
nTIkRE3vAtKsa3GoyjkZNQpuTMttG7+mCSwcdRRC52vQ3gjNMR94nF1Af8MHCsK1YM5agFEt4wuF
hekVjQ1WG/MkoTXZIJvlrfUtycWwAT23UIqskKcL+L2FcB6XMiwJ59xwAXtWwW2w3JPiHDq5TGHL
WsR11m5Qv2v5GN1vaGJ8wFpKHaT/lHqzPipOftSItdJWFI0XHhMNHxiEQGPOsXA/+Xos+m2WxLEo
nN4XEHB8ErV80OVeC5Cg3iQShaRh01F16IRtVG+U8nS31qR04DLlF5voEGTzSpjSiJtjaI/MvZ5P
bq2vlE7HhRD0ENVTALLaYecog0dLIOw1H6Fw55d4RwCGXCGHXOwWQDzPK7dJayFK9DuRMHkAgpit
9fbYSp9n9fgwOIHiz6LoGS+t0j9lwdpoB5L8VbRvr/vEOI8lEkAJTYT5Acaif9yI3urnKig+Ek6U
6gq1Jth6PU2O4VwIp/n0BkIz1RagxTn3RzgkCwZfVOZ0X3rMUc5YVdP8LXvwi5yHt2E0pv+VhZxs
puTsmgDN41pdnMFe0h39lmm/BE4FYcIp+mWxsghfdFs+HzT0PPF8fmj6LMa+h01WXfJXVOwBCF8J
U6qWWucKH4U8YCsv0cJkoxc6ZITMd47ZtQN+F2IIeJe20EHs701FqrfJoVgmQeDuxqxRLgWDFLok
H6q1T98iaL6vCnqCOale8XJK9sp6yGTMYw1LFepDatpg8ozb4pbMoLvrdspgBe2UZe+5SqUwUFfJ
uAURlKZ2he2duWkAQIgEbpwvJBoMFCasxziOfbOF9dQWKmGV+izAdOepwpdk4k7FAMCf0puhqkzU
fMeP6VurfNQPIlGn2hBveOAI5pijIn/GaKkbA67T/LpwRMTjnfTRUGco8euR+Plc3er58/Heq3ud
AiSoHqTnvdhsz3fYg25dy7uqXPD8KB3AOiHCyHXJspjfsFtoxTXpOS4lHbb3PWm8Zf7REIp59gAY
FGEqFGtxFL4IE0Akrtz30PoQnKb7bGCH+xr5DhzP2Hc8+0T1AVDym4uGs5XAV8kUA9SVIHdkEalG
1NIlHhGDFO49DsD6JbYu0QE9zNsPCbotqw+xtQ63j7dmdB6AQh66tUXtHFUWvRaBKH/LPYeTR77R
kSUJMAE4QjQCD6cyemoI2SfcAQnboa9IO926tmdS/z6jaHUGv2uOtI9MU+JM5+0a5LAWx5UxUmhm
LMZ9/nQ+bAX2suBdDFxyhytrdpuHp3LfUbEwSJaSStu0NT/jEHfQN5BU8tLJeXKlVcOs+vJIO4Um
RI1HhnZhUFpOFraKqFka3+RVxiYasqhhmeAPtBulcZtpKowb9bMLZtG+GysrQE6p+BCicZyzdrHP
gq0QxjyIR0yIRbgTmCkfM15ycNtVyNMYeHlJmInIeSqd5D4kkPvBq0GgzKrSjOn9ejYT4k+Zx8t8
op2PAtepiZReqbv0rT7ISyGfG86tZoddku4Zp+93lFS6fLhVg/I8ye47RUGguOLnVrBQL3T4PZ9v
EQmw2LtSD7cEbWSvx6rT3ba8mth6ZIcBNw3G8I3CG7RwX08pTG5086KipsEKJ0hDUfzgxr0seoDW
G/k8ky8w42KvEbEKCG7GNhVrYT17YHpvsIyRBrh/ca6P4pTUHSZt8SjAgRncxa323nZfZrzszqei
8eDyU33JowxJ31HmmE3BW6SMdJFgepdIy72N0SCyalSmpzx9GlapntbuwxvQWo2ATSZ3rqGgzNzi
kpDLWSgNShHyTRqQc52FF+QvLFQJNb3U5ah9XvPsqTtnvGW0zQVlfwJRLqxhL+IpyqXWw8ikydCi
oqEzI+Rr1bUMxCeTrthmdDu7CkljPu3YEPtEct9QipfuAz6zZA4emIBB5jy5k0hDTEyvvol5zMSx
8vaAzRcRB+LMad762GmEvTXfhOBDTscIGx+zG6ncz8qvFI9GWKAknaS3tq8/sr5gHYHL4a5N6jwR
cIdDfqVRvI4B5kguLsMNc05LfB2B3m5mgVkRHjWNn2Oig+IFmRfaoFvA515lFvocFhi5g50Ty+ff
pxnghpOs6lUKyIUKrV9mlTv9TWb8RmC4xVUBSXFbq3uS4OQaFfIoxzoJJ4TgctAzzegQiwEhFi2n
I6v/FQZ5tI5HpLcEu3P/CggtCeOOIfB7ClbZhrgtDw8ibx+2TM0YvIFXTokCY/EZPgme4Xy/JJEY
imcUfCoQCUb/Wjht1NgelV7aES3EkYQUmrmALELwTPUYthwuBYqnpBnZSkkziiF4Wq8fTCmcRYVT
kCE90N/yT/g4ssZa7Lb6iLjl4HnAHZd/ouNrz4u6jzblZ/G0IVdRwoK9kGctBnVs3uQBgxa3NNcx
3caMOXbIo+fEh+oA1VCQZOVoO4nAq8ltzYqgjOUtywr5hk8QMqRAR+4SFf5kCPIPQs28QyL1W3mQ
br5R4yKwC22AJwsSCu9YQZcWHkxW3EsuuCQSRYv8JK053vEcUy5lkNJcEYM2ekkjY0JgM2f4iIJV
EthxMcXDkMUYrBolCQsOC0RAhL88NO5ztcFtjex7XWXYQkh2L9+r2zwttk9tKiRDkTk0mJjt5CbP
mmApEAis4dIkh9DjVojFw0uccxuSE9jt1eOpLAZlMDDqX1lzNKEnHpLeZlSb3Du0VAin7EPaPKYy
6QndeZCuX1dU/idVmmePkXRGtuhn4QdHCJ2L3N9MdVr3ObxTi1wZnu8U76iryTOxQ9HMBKqugngt
WQ65rTEV34RAwlHXxAoNNBnqrq9RuK1Kpjr+dXkWFLNXMTOKgYIgKKo/oJTi88fjBjVLZIgBgf8g
qI0VlGNSmR6E5PB8bXjZyJBJmyaMtdJGZ3AUCUB4+0CEURQ+qcLPE+E/soN2h/s7Jd/ton+WN8er
tpxaUEVElByQSX6fNcXG0smF3mrB9an7N4qZhW0RTBVrmhtLIjANWDKmIHggkploulD8Lt+32kCT
RhZh9xvuE7hzfUKqYq472OV58gn3BWHz2rEue8VHtC+yAcQZsg4UEk+SUs+bF9+6gaqXx0TAxztt
KOgl6taeTqen6Xw6n3vz+Xg+dubDsTN0hvxn5a6Gk8ghNtSe9D8wGOGuQApkM46MXg46TXsy0WxW
Kxv3qlvZk8tkuBqurlfzAx7M3hE2OsZD2VD2NxCBs56uT2Kl4/Pf0jvcbc8ZO+MNl9o09tByL8ix
hWT9sGaCsWgjgAJEUs3MDKYdgXVEPo2FfviigsTMjpG6TV7vKiK8L2DkVDw8zkeVu6ELWVPvgpdA
p4UpRoeK5Wt+r/jqUHxJxXt6X/D1kKhSYg2FtimYAlyDtPLXQdDIKlxmEo4x8kmCFKXd62RlviUN
JTbwwq20z7oeZWwJKo6Ws3Z81TsxmgW3lblXCvf2PKXB6ly/N8i7ojRAV4kho1hp5ThtVzr7aZxS
iEHYkUZelEgV+LlqvLDXbYD18fLufZk5Si8hI8FWmYflOuE+uPMrDQ1v0jURJVcITVsh10HuiUxw
n7tFgRQDpcq6Icg0X1f7sHkTw212R2qExUJ8cu41pnpv5TYo2SVk5XJH7qe2dztDgJHwL78ghmT+
fBWvpPgzBI9RJDRwZDEL0bKM97Kyo3867PhaQfA085iaK3Sv3MVF/kHma3I/NRr2wwCMjgT25rNW
D1H8WeW+oS85NGkRLvetHDG+DqtkXiQjKaO8c8WBUsR9B+AgR6sa00J31Mjf0jB4M+tcyJ8QKHG6
R0uQLLxg5p3c9kNUnbLwpPaGivPppm0e8dJ8DaNmleVEgIFdBF9G8IWU0qontXQNXuuYb+zfyMvf
YBdVki3dMDVTgkP5nSGqlTzvtEImsxKwOKDWzH5+EuKdk91pq8UPF1P+Ru2oIFC6ohmiYn5Xlz+6
6lmZAeQt5i3FOc5ER3Vmi+eqcNbcaVuagTLHpr3M806cyiJ7bo0pB8Fkgklu8u83Lv0NFFN1STQk
1ULn/l1nkhRF2sXFLdlgtjb95PMh2jdaYCDn0WCSB6Rdmh+Yrb/Qfsp/r/jtsz5bYqqdrSDZoG3C
1ZvuQm7aOYz8j8Sf9KeIRut1/IphqQj6xe8sOS7qNA2iTtpOZu6b6iwy34Yhd8zhZrja//8/SM1E
ew4Zzw1kKN+YMsOsn4/ynAHDsRVCLzqmy14AWD2fbnL/3xdT/vKtmZquqJasK5amqv3v/5cWrysp
03TsTbXIeS04qxelZA243bJp/kxcSyYSUqIVw1B3szvV4Gfa7CwTCpvADVQJQtX5DbPVjYQR1RwE
jydadMBxGqKfbYtLQ591VTmVnqRL5+QaR+fJXX/RXLhvdZwiFNw2KB7+/Z7+okTis/vPe/oGfYa6
cVaEh5wtQF9oRm5prmqwITvBCfwN5dht8O8Lyn8RNJiaxRMv/+KgrW8XVF4y31iRvHgMZ7PZzRls
7fWnP/Wc98gesv39cLm/fWcoGbg/eOxhHb99Z09Z1zJDeLy2k/1kUdhbqiC+1ohehlOfPTp0Vytp
+cM1tb+xyJZkSDoKK7Qb2h94cvBKzlHTxNvK0zmBrqEhKWGd1/QljVIvI/LILuCu6u1rVswwjIuk
fY+LoD+spR15KQ795Bfs8+j16DSAGlqimUOLZeCgK47SL3H6fURicHFtrmjXmbQAEpV1iMq2Yscm
sIWkkHYBdRi81yQIcndKo+7SUGUyzV1lQ6oTco5YJI+9XwCqoTHKvLNjrtMFPXK28kkOIRYzOM/t
yyfAcm9saKnGJoNlFHkvKO66WqeUSuBJc3XSOjdAKiAu0sMLvsxl4T9ngleO1ZHhIM/xwLLsdKtC
fWU+mQ3e02WSQrExKwac9315VKD04vwdDcWLurwPbpu+glPHJk7nKMmmMJ3o/sfpDgEwyBawWOxT
IuCjx/dbjjahd6Mgntok51fHZIDVd8O1dxVQ9lKYh75eOopP08Bjzwuhha3/w+FImwkOR55uiF+f
TBUnHss7ZM2OaUu7nkRtKXABD6FszcHvxODjWbMxqu4PouVtXMRH7WokdrKu96jBZVShjj6khNhL
djuM+cjLr8YKLyEtg8eSaQfB7IRnm/YSB8hzSJXgIMMksTNmwBpG4t0O56Fu7xClOiQ4AqyOAIjK
a/Ku+MaMaYt+YXFEK5ZDtgn0HaegCrHXUfElZxwQ9SDbJq/1dgBAIAq2QNM/wWo4rZYila23fTyK
t/WeGHhfJ8mGEs5qgfuVkTGGqBJ8EJl6j25gwjnWfw6oxbCvT4809y9rpCx32QiDhiPPVtWiubz4
RFIa2W3BOw+rI00ZHurfESzhJ5AN6TMY4IzLcLfU0FAPTg189Yb+1gF1qTGO59cwmY2Ted4HAlJn
8Bwy+TonkHLeGcHmJNglq3YmTgX/5ZY+bBUfP4OIo7unM4fXBg5bsTcc9sbJikFOnuhDrOJD2ub4
17VLWfE/7wYfCwg/eQL5oCZLCQ+gQzr98OHTp+yf3xt8JwBzYCxD/PRuM2qmB9KCKNXFH+kQq0FL
9ZjuIcKESXj22gFYdNl/NfSjXFF2Q6vDVvHXE5blRFhXSHqlqmN1ntExJTraVpiGB2kROVdzSM4k
zxXoIBkQx8qmZGtguYX3GD3X6vg1Fjb5lAfKO+/YnF8r/W1/87KldT0fNQrjcbBz0fiHhf8vWjYI
OVHWTJZh1ke9H87+s5mpVmR2Sck6fHQXMPPb0forsX2W4U2/TUfOv9dh9S/LvoWnT9F1y9QU1v7f
LxfLmhKroZXOYRyghHTCFLDXrR4kAmEGK5xmxykd3JKEFdkkvtkmDTESGMoHUTYEJANpTa7NkfE/
AzogYATeSAejJFjDU+QBiQ5l3Mc0kr6NlVOsqX1yyXomMv/fb+Rv+xfvQMKjyD+IWL5tKC+tjZq6
379mM3ehO4vRerT0vXnZ1z3/PCj+OSLrimJJoqKZpoh6+tvYVj1ujaXqorqOQnuI9b95l47qV/NV
fjw+yHQgXpPgKsLDGHtw2Yg2QWvCD+9YEnthzu+iKEMxJVlRVU02uGO+CXfSZ0ROWJ2dZ8KEp8jj
gFiPUCzAsaw69/UOaIXi5mYrh6KhtoaIDpQE9QHY20KY1PdwutT1xV8pXQXkPOGtsTnekEIJXcf0
lE9KusAxd0D8LsEJvwzShBZEtnDAZ9ndhbexhnt5RvseVHozJa2+NPBGeCC/BDOCg4PaLHQU/wtp
hgT0NS3o4EjGGToEZXfr+SBbaBxheduBBrnWA9zfSSd9Ixo/wbCAMcDYCtssHJiAtUSy7oxlB6J6
IhTr1V8i0pdw1URvoflf/ngK+ssIZjBSypKucjjRVOO7SbE6Z6J0VsVJ+gK31uhu0meUFUNioLHN
OOiGxqx4+sUPY4r0571lMDXrGv4+TVSkX/bO/6wAcZAKQSHd79t8UHnqeEHKmoNW2jXdpcf+5qGB
sN8FP/9h5ZH+XAoMQzboBEK2qeItlH9fCvIwvmVKlfUZrQwHZKwWd/C6WRNOJEaISsncSudOx1X9
w6P75xno9wt/e3TPjaElppjiMxtjySKXN9mmc+VorlCRjs7uc5bucGWvXihKQnCWADvKa1RdrCVp
uvP0h4//l4jv21NlqpphmBIfgy5/X4DltMtMSy7FaYHNRNZITCJltcjpv7BkoDGODCmoFoIZ4S2y
dv3Pwmys129PaVUw89WPdKgaxBp17DrNLg0IRbq9P1RaBGEqm7MxyYiLBw9RoBtqsjFzMPHdmRac
PHlN1bGCXKGMSJZBehtB7VOlbgRvZgUAEA8VNPT4fod5HI9KGs6fZkBjpEksyPMAckOYDfRSpDGA
njvfTBEx4cvOFUJ8UtS4pCx1GqhTM6UDWZEAqgzzoBKIc+P13muT6ErtdKexrqpxRik+9/n0JiFN
OgNLPlCtaxGtiCkO4ddPBgjlz5vPMjS2PFUxQQGM7+eBopAeda0p0UIWT6l5zCscPcjeSiIpIuPd
InvfwAFntiylWENbkzmV+pEWYP2VUuumIWKtgoGeAYoV2ElJhqBuwozIH4kZnACDis8knnTmgnxd
OlYKdfbvm/gvZ4teG6pYqI3ZRvGq/P70yLkaJecuvW8LT0R0RbbjkHZXn9RrRrpkF/n6+t9XlP8E
Tv57ReW7C1hXCkMNz0k218F/H89RwtHAeKEG179eJBA8jHQiVyaKBuau4jaSzBPRS70h80wRfIzk
gATPFzwTOTGSDuksxSRxxgS/ovGRX+0P4tlfk8Tvz9VvL/fX8vOfZS3KzoJ1lvJky8tEH8U2ZVg2
gxWWEUwmJfI8+qjXoafNcUBM21XyUX+EX/LyV9W0vMRt0RG2bN8/lDkSu2yb65t00RxwrnAg+x9l
59XcqLat0V9EFTm8EgUKtoLji8oRiSQQSIB+/R3L+1bdttzVrnt8eu/dbreAxYpzfnN8Fsr3X+bD
v+zEvt/w1RvNzFOxV8q22NSPQB43u/fT54AOZgzY8oQ4/lHIwRHiIGojoQsE5iT70N5/ecdiH/Gv
Rruak9Nesc9dK0Hn2T6rNrYijG9zS4lgFx5SPNTr8EbNqVm+s6q5Qur8mJVRD5i0wHpRLQB8cBgo
t3Fl3qalPM8p7T28QrY4Dj3J0d/2rn9ZuUSL/Z8++mrvKhfWWOUndkX2s4zcaVbM2k8ocxaGPNBB
3B3l1oVwJ1YnWPiWb+bUFOrgfzeZ/nP5/HYT9tWyvTdt03ZKabs8JSopdLcMzuszWpolXKKmdW8k
EOXRpQx1KqDuw/JuS/5p1R0YPmS0UQRc1AlDt8KaXne/ymRJSjdRUWKpuu6ChRmS5wcr0U1H2ABd
PiXjAPVUAsZN6fyq/3U78JeZ0WH7oTErGuA39KtuqNcY1cqlUNe7r3acRzOInFb827tTf24maTaW
Pc1hE2Ba16FPp2rHwxk282YXqwl2Gh41FTew6HqkwZWfhfVEOMNS/hvvXrTEiWTOtWCqI+mXQJTy
1y5vKgo7EAKwiix2C3/ME7aSWedm5EYIsRAKxgZcWuEj4D7Rk29kQkNFZGNh8O9e85fIL9UQtq3J
JmuPbjpXe5Bh18u11FP5R6K0zu6U7dzEFq9uEs2mmvnpcAQc5BW4peN6/FsA86ttr0e55RAppWsq
iq5fHcLMS15RrgHgzkDHem6JNssflpwJfICSs72Gl7K9pUvm2/KB+ieK97DbmRdm9sscbfytr/15
I1dtPzZKdza6giKUEgY6VQBQ5agGJEXxCi4xHzzc5CViOvn8IntSd282vkKyDAmvHB1xs9JDUSCH
RPlIqjJq7Uj0lDKs56Uw1kOjqVAZTFaNOfQYaqiwCSFQ85r5CrWxhxAs8g6FLfBrGYyMyObw9P9+
0T8PvKpjmJSL2mzoFdO53tWb4ygrO0PJF3qLcKfO07eqHcLB2K6t7fZBP31kfRM61OurwmKuL6Mi
p/By6zTh3sAwTXrXD0VUnLZsAAfyvThl7kw4xSnYfYcYRbPFSL2xTrNMPdxfyF/hViIn+kAEHPVn
cwKaTRpVg0tU2xLp9HwL6qdYZ7nsl3uQQ2K7lQEZ+/dT/0yy8NSExiHC6OxstetBtdMLrTaKId2Y
8+0SVcaNNkWzv2SvP2/m54nuU1+yVKJtiHHbbEgOMf7x83q+v0nX7RRr8ZUOp09dnJLD5N93pooV
7FvfZ2KzdWpp2PnJbJ6uutxln9Watj0QCH4k7qy4Yeq6SKvQGHqz2YRgDyuGa/7S0dUfiwQDnQoe
OoDqMKVe1z7vKC2xerVWNurz9LGO5/PKf71MYqcOYsn7MIKZ66VegsZ4cDEGJm6V+v79v5/8Z92N
DliJHujYxBJkTpnfJzojLYw81/V+AxR70q4oBvCii3fa1Mkx+iXLpP6YVLkWYQLOFOR9dOs6XpFt
tbEozna/YRFkN0zUgl206l02UHUihZg0BTbELdYoy6h9LWMMkmL7dcRQY1zVHuiDX4bh1wW/vXYd
mBQJIh6dJKN5Xcp46LPeHrW039T+EBKidXecb6X56nSXJmbcEI7WXYpHk9w7Bseo9i5wJJdF/MmQ
I13/eVjXEUECoOHFL3f2l9eCIF51bJ0juO6QBvz+WizTqepS5bUAufC6WJy9307+Dmrb52+t8DPE
QIDhj2t9BbX+WOusVFX14czazlE/ISe3vWWO8K2k837ZFf1c366udLWLGJvLqUxt2pv62BBZQRD1
ftLcgrAXA+y3NvyxmRBXM0np0tMsoplXV+vPo6T0mSG69hgMMYZySyr2J+TaIiSSd4RmqX/693D6
uYG5uubVVlkuR611qkbkke/n05B9shdvLi46Ujc6Bm7gRF4yWeqL3+ZWVazO37syc6vNKLaYV9n+
at87TLGrW2nIrWHj+/N5eLM58Bo/SmqPH9wgQSYyushATu5S/WXP8rM8ggOzTD8VaDZy9V89+Y/e
Y9RmIeWqftpM/X3wGK4eUvcjzHw9nj+uWG9u9/iRumt2TimWE3t/Fz1VXrC2YtvL4uVvx6Wfffnr
br5iVpZMLa6Ygv64m6E6S9I5UyreOTUxVGjdUl2zYbP6W8z652R2daWr7VLhXMrt0SxJZGczcBrL
g/u88wCMQjiaxyAA3GDRbl6a0AN4+1vh989TNxcXuwcxbi16uej6fzzmZat02lY5iG4GlTKy3Mf5
8437ARvj7ew9yWGy/mROmv66Lf6xNRPX1cRFVd0gUXvVvOeD1djnMR02qMh8nXBgwRm4w7Lht5PA
z70CV9LYd9v0aBKl1y9y52iG1l7oVvSqeeEHeCe4SerOGUy3mRtU/pvi3b/jW1sRtt16j2bgdW7S
u/e/LJBfMZ9vA+vqRq7ec1PLQ1seec9H6t0eD+78Zr6JD3No52EsBatOjOtoYbt3+syDrTt5t4Pp
L/eg/LVbaxBHZN1QNPIyVzdRXBo9P9mFskFFFfbeo+U+P9+cb2iMdBnvQljuwWVa+Jv95JXlgvwd
0Gr3pn66cUieUFOQGJNui0kd9X0p/ROb0+BD913ShcGL6lP0A37WTZwPb7h4CwPR2PLzfXp5f/dF
3gKV2d3haUH13RtVjU/E2YME9cvOJcvVP+yC9QtCQsrffDJ0n7QACCPDe4fB+bkGtgmdG0+ZEwK2
f0+1X+eR7y9Gt0xYC6bCoUk1v5Qmf4yBPcVeulFUygYDmUc8kI7uI9BK9/I+nTIWmQIjpXQjkgPu
wWsiwOxxTDI5erJdN1l3d1RCJzgzuJwFYm8ylX6J4P5c6wzd5iSr6ybJGZv97vcheqhAMNaVKtY6
BP9JQTUsxQFeTTvl4X7924D5y5Tw7XrXEYdmuytlpzEH5uE5umU3jDfb25hR8xA9JQd/jQIQVeKv
r+HnTuXbc5KH+v6c/biVpX0+iFVW9c7rNEgjZEsuilaMQO1ftsw/dsxcjMQAGB7DYZ27ThTqpT0W
xo4NxOihw0tugbKwLf7/r+JXl7l6d+ph7HZ9J503BFFnVJFMJJfiIg/T4Fs4OE/Ryy7BPXFCijva
vkIaCkn4Rr8M+r8sMMAVLY25Fj0aiZCrnflWHuRi1JkBMSJy36dlsvVjKOLBw2S9YtZbOq6fjO5s
nfpPvxCIOJDx0q7GFtdUHAoeVUf+IYfrmr7VJI3tJ2U9/u5dTeSIDTu0RQrMsV+IHvcTJ6TYCWE3
Feuzc+vnoz+iz+4XYzA5zs/zNESwtzLCms29QuYVKOA8T26BECTEvgmcA/XzdAQXgUbJPN4O/XPD
4FUZKpTQJhq1PZwJH5zgNk9MTKdv+9bt1kdYXHOco0O0obeQiIJ8KgwQzrExcV7TgCS1wtkFjgY7
eYwKEZYG9qZ+GJgb5bvqZo8ywQOi5aMbsam07qia1qZ7DDyf8gDbeSpYgBvD0y+fnIHCeeT8szSi
mMst3ppnZkyR8leC8VENpYQsiyd5zcfggrJDgGCskEQGe4/iAnN2iZQE5+6FUChYt/YK71jOcgT7
Zug1uMBljjqB40OzlifUCFR3WQA4d5bHLaoVwTBEroLiwUdG/tb4exQOL3tfQ9zw0KKgCLZsaigc
qANoZ34571wKUF2g4k8mPP0J+sR+zbS+0h+VoAqqRPaLBbY4hMvSDVHiZT0BuMlUxPc+Co4w2zmA
41AHOHycVwHCNJhqiTQXmpztLR8++Rgmh+jNvqGeKdoHZ3TNYwhQ26/xpXc2VdTBQXZf0PegehZj
cmQRsFfY53xImIRLcXkzTkrabPsoZj+YA1G/pC/JC+2pfQX4n4KKDBrQdfIUgF24i0CCTPG3We0i
ouonZhIQ/Phn9VOuNlcnWItxIMdXEFZAKO7dXFm346uM2KNeDh/iE1ScjKhQYrkLf9ts/2VPoH8b
Hlens7rVrKzKv7ZfbTCdi03BK+Xpk4399HGcghNY3PbhbJYtFiCx3bu9/+m/n58oofh1v/sj/cJM
5RiGLusyI1W9FpMpGtyMStv2G0pwthxgVyMNU3lIYYBGn3xAR+2k9v+98v51aRNhWkWB2ca2/2p6
TFvT1k8tswNTgXfeYLXrr1DjqARjT9iW//tqf5kHDQIkBMyJT+gcia/2PtvScc5Fy/F07kxxkovT
jCppr7rp75hGDkjAEYoh6EfiDfIF53VU/YEn+W3nqtQLUb+fub+1wE+4MaC6P+/pqgXsozGY3ckZ
2I/NKdaCZFHFfhjpfuRS9eK5H1EQUGXjv/hsSSe/bC3YAF9NzzICQgLxwIZYDIVq+fuaux+6fS8r
x3qBkr9Dx3dBbJ9Tp1Rol8CGy6oZ1VQujvgB7kOltt7q9KUe0C1Zg39qndsLuQftuJ1q262r5uQ3
lc9z9aIdjDi18a+v+9AsFxd7F1odxdomWdnjbYqshbKVpzEf3WLEXhYy6vHEKtg2eFuSvVUaMrjt
TV3uXxqogephG/Q26BUgYp1KDShQtaZY6VX11O5JuAwdVeRNIJMMzbDdNYH44m8dnstseszxwdru
wv2un1l6FvTyc3WOFE0KVXVZGbtEMeaDvNy3O/yQL65GEMnuiAoXUtTCX4An4O2PRyHVX6SGFvAQ
UgnhYvDz+uyX7XNTD4hjlpV011Hq3VOouEWl2HdGWGpgQvbpZ68PCPvPU2lLTVUvfAjztXhotfo8
6VjVNvcyMukz+eDzCABlay4GUeOvjVQJlQOFUAfI8uadcni2qvOt1KXzi1oF211DoTjbCMtZGvCG
HXJiSmbiV0Mn7iy0luXk0mfiKRE9MPiiWhfptbkGSUYf5qb0UeFylu5qvyqSvX5nUhSlgsI4dTAC
cIkeQOXbYFKcZm1RQYo9luT42WhjgnR3UkrcQpqZoQ8UPgBEXXy5H2M1SVUDVxwOeui0F9Ltk2zE
0DZDU7irYzUXtjcUJBzAi+6WY7sjDI0YNYd/ube5gMKmCBkNo+XV2aHTt0xu+aInZoEGq5IxcRLs
TC1WBDeu8PNqH0gXJc6pIqjK5fb4cdpeKC5QkqPMcR3sp7W3MX5zvINBRWzRhy0+kxfhJXIZ3V1e
xdZrT2l/Uw5uNZSTczcv5e2dtBses22/1rGKMrp7C5xUvj3OCkOA+EEE02yKevGsbdwMZlSkz5VJ
XZcRpRqmkKfTXU46+GISGaKMiYrL4nCEMoz6tOWTD1Gtnaaytg2E3OZ8Ml6KChek3Z568HG2r6xI
UynVyCE5UAky77D1KCk+McZ+eZTxf9Ex6Hoh6BVURUkFtMOadbEvuL2aa3VYSmdKT47PWn2e7llR
EWGUS1O9k1B6GGBrDCtjcTU3sjGRHTZaOoJXXCy3GHG2YO3LvZm0rJCFjucGIOMObxEGmlmjrcoz
j7d8Nm2vZQNlq9W07eSpKE4TT2rVadKja7BZMHJD8kw4FRl1ztv/Ha/tcERrV/j9mSomGtuiJL6R
UpCj5jvSQXcnP/XVi4x3g5LeV9aznMN1yYxIjLO9agHgbOYQPE7iObp7WF9BDoIEUKnRzpXd3ZGT
JL1Obj8Ou8+xYKxQRHamer/crQ9gwDMxgFEUiL+o40l5lOTZeF4alE1TkuPpaRFnetIou6BlDA/O
wjw1YaEUt4N+mA8KwJriAnmARBZIJZ3q6SMKwmLHhxSn5DI+1w5QsY7px/Ga7sVIB/QYL11d4Vdy
8o8O8xkzYd6tL3V4Ar9Zn22UYU6cUh3LbPZocnuZDg94yF6N6kiRJFWjhBSPwL8ohG47x9+XK2K4
cAgsvKyivaws9nvZ3w2Yj0KESVXMB1ic9ggc28OyMKQgOzFYZRZso0ei+Nna70X2vj1MhguG64jR
7PFZIV18KCUI3kGnS+FJgR6lveQntqAFIu6WEiLyX93dZcTnvYOveSjDcReZvDulp/Dh2E6G9FOu
lkTh/d0Id0e63RqxbhUUdUOdO46+jSf50b7tm01Zmw/O8UPYSNRQ6RiwzeG8Gkihd5UDuRf2AE4q
ZyRhre3Z8HUGBf1m1FLaZGC/oJ5ZnQ9vHWD/RgFvlK6c0y4srZqVGXGnU05HaDh7NHS7U7Uu9tm0
rxPHArNTUaSBO3RlKDMZDyeoFfv25MtiUGwjWTt6W5gCRoufH9TNuhoDbYc1EzgM2k1kBA315rDd
rZvTc9oayblpXFk9wXaIT1SPV0qQ6Xcp84TdQFzKqW1jV55LYq07wr84bptlf7BIf9WeCgjisLgo
M/t4wtG294zDSqGstWy2tydsIdMa17gzhxBQLtiTnCukz4Qh1PSOHG/S143Xj4hzLSHhUkp0Qn08
MFelL5r8mbJ+1oVxJ9ZNMWRP0iOVeaVlzerjndLKft2ofq1Rvw1h2ACxyoYMfmnqHXf1cq/08aU0
wSWjlSE9gdYGULUCsXx/n2MsYAtIdb+0eEKDXkqclIQKSAPrHJQQM7c2DmIow8q2pKgLTh2V1EdQ
GjttpakAVcB4YEHrXNRFxSSsHTDEGLCcS3HE7KfbUb6jx7YKMDTrxaJgWz/0YbM1AhnD4FOTk6v8
UKqz79AXRcuIq9soQHp8cVMNi5GO/LVEpXY9EX98kItAzHROfgiqlrketa5qlZG9Q+Nbq6vjeFda
z+1QJSOwxwaieKoumdiy8eSL0rWMn99fBClWmvJ8lVRFxb56l/fQNvh2pn6OJ21WUyCjt33YZ8fo
SBWOc/YbGRp4iSWMfYkPChA39oxNsi+b0N45oTzmOH/i8pDrL3nRLM4FMLwOBiF8vTPHS+Umr0++
Q7eVMpyq0moJKAif0QwZE0Q+c5hidauVLac7TF1qFQAUcne4T5XqYOwcZY0Rmyy0uQM5ZPuhDPar
mOpYQM8QOv69hb6Omojtoo6akrwbhVf6dXaz0/JTllfUVu9Bu7b7xMqXKtN1RzxQKZPeXmr67b+v
qPzIcItrCgGnSbzSEhnf71vUHELh3qq7AxGE9t6WAgXu7Ao0xn5BtegMK3oiRGhIIxZIIvV9gAzL
uslmTBrSrH2oI0iK/hG/Q3AiGOWesIRDi199sFfjpFsEqY9FYHLi1Hl+OcVC9o8x2d612czGFqq3
yh98xDdEHpEcq9Ssuu09JvQJk4nD6vK4Dz6k+QXfiXy+WysP+wSbhtIVVo6666A4fmjviPv4z1ao
TfbozRPsNX0mANdwqSj28oAak6ibdA/1RLqjDGS7huhb4GP7Rl0Ctvatiw3xp0Cs+cp9+24lYMjB
d4+zirhjE3bQ5Lr7UzzGxSHA5KlO4FhTnuA3v5wVoGj9PCugBdR5H5pDQNS5Oj7tVbVvcqkflt0j
bJ+8Xozy5KTEO2yaGxnECANzVbQTTGsrsOkQE42O0lG8ROiL4yE+TXElg8NkfhhTZp9mvttFeqAD
5t0LtwB0jR3ZcZx/nAn2qfikHBYlxe0QnQrr/dCvMky/jn5m4tkR2dSLH2KjnpgvpDQpwj9O8Co+
mWFGDC+bMuK0LVM4PJeIfwLKsV/UZsEkdSxDeQ4zSpvumsAi0kTa46PGyA4KpB3GLWZ9W1+vQ6gX
O8IzRDoxk6jdI13t4hUvcK5OIXgL2CVbIlWSmzkLgIQg/aCqmSHGf6ZX3Mhp0lCUTuhcjoEqKAxX
sGhQABH6uEREqoFXmYfyKxELuttUXQwEAH0pLhIVFivGB8GxFs6UQiUOTBAc1uSFCehhRQnTmyKO
WfGpS3AO0Ew6AKLIXTC+9pNxG+bKir2OpEA2w7x0Aglp/2SO4XEX19btdqq3k8szkfQFpalsLKCA
PNKzWPH3GKyyNctwemvXbSNcFPSd36AE6dayBqxnnmpQeML+5gXGhP6oeYkSmIg84PX5w4Io1odZ
vmCT4RxgEWmEuVwrGR/Yyw5RKZNnaWPIEWzzMXmkXCbJb45kTssbZVgA+lgjX5s1NtiBLmJHmNfJ
GVSTT6OixTl+wpKBmjASBYs4QFzuIIseJqzFSyMGQl88/jLj/CcN/zNoSRe3OREjm5YdVQEu+33K
6TKlvoyDXeCyzLjz8IuYdDFGpMwgyhtdnayIClRy8C/hJewp2qFsB9wYCIighjAqP2deNmcrQya6
85lz4ByKT5G9Z4hPvjjkH8k0iWxTRp5B+zr2C8fYxoM+xg8CgyTAzlQz+H3AZPMCAsiFLsEX7Af3
AmhU95wQslPQ8wVD7Ou6wlERFk6gR/JyCPVIxzBRfsbWhrt5z4EC4O7uNXy+9lZQM9jxoyjyo8E3
Ey3kyBEA/PDw0iXJLT5Uj9SleKQm6N6AZXzxBdBb+90MvukEiwVX93c+egsIm33Q3MMXDZ21tYYj
FYzRmd0CsbbDA7UQUIhz356+wAL7ii9SmTY5RkyRpBYFrODMlDj4DtJoLBy+HmcIm3vRcFX8X+Oa
kR1Vsfg14ODCb5ii9QT4VgJ4IQH8GanJ5VFAQHsPw0+kdiKf+X7CbrIXZgUAONYgvAj0iXZmTNKU
FI7we9HS8DpoJGzLBMTUxbjy8x6vGW7LjEAc8V/4b/KDWoyxui/k0EQ/uE2wQdRqcfsUbmFWyNvu
vcubeJT9SvSM42w+0jKMdl8hdbQRPUD3dvwiwuHbtw7IUOgRC/4JFpNSFoqKqbDxciLL/BvCJmxL
z56BY/UghiIhcTyiwnyBSF2kJOXxdXdfXw3UAaon+mrjPn9sNq/8T2SrBnI2H28PD0aABNkjBuu+
GcHbLT6Q/DV8drgQixWtkSdZuCWpRNEgf82YiDeq+fq96HSilUYeG89QT5mJxUv037OP8Dkav8SU
TEOhTS8Sjzbw5wd6AkbqsfypfA0RhT9Vwv4e3b7P9E/zXfx8xQTjUWLFJ6g0r7iSGgA5DYAyMQZs
lkk16BdfHf0RIJm7TRzuBB+J0CA1ez9dvk/ufdvyNPhC7vw4yxe7W4q6aG9MZ7jj//pUuVC5awxr
SboobpmEivvqhPkUhDzXfIVzJcTtt3gbJryVhRxos5yuDaOSh0kNtwphG/H+8smcwogJ4xce9HnG
GzZDnRdpqG652kbbSAwg8UCDj0LENx77e0G6Tafik7jm/JkSJr6xn/CyVpdZcQti8wVjRfbIcT6x
QjVAxhZi4B6iLgnaCGQVNtzdjchqiFs43+DXQzNwkglyCF2TlC/odQbw2v9+4pCwsvivu1v6W7iN
eKSo3mAm/6KFxzid7FdKSIF4cCS0GohXSGrPQQ6rheBKuPmROsF0xblO59WxdSdYTppPjAjBB2Hd
QjdWez1pP2l6pPvbS/CHjCUmJfGAr+K9vRIFiIhiJgarPlZ/kmv5qDMYFhRGTXgr0VSMlAyNDiod
Ivt7X0wCYoc2ef8aclQ/BbvbPiCjQ0/BnpFPL/zTXDRJvcbrHPEuoFS+9gGrmlv47XMVFqGBVTpo
Ed6z5jdL8Z0irNfip+q18Wo8FOE+UB6UB1x+75oI/XOoTJXpSeRzOTIigU6I10XaJE/2ifZKJC66
8N85BznPeiX/I/60WvMf5RKbFvpGCSq4YliPdxQ78+Hjh7hRbpXfj3caaSLxXcJUXzcrbmcf4NPJ
TbQN2aQMXAGBscMBOBnI4QZvNqL+yis3E2ZrZYKVO3kSkvKQkg6eAntYm+aJMrVkt7jB9XO9H9zD
3WGeQm8n58HP8sWkcgC+GjTooZqITcykSQ48RL5s5pepAAJ5JRyKitvobmgtWm6bB+K3QM9oOhp2
Wj+xgwkb6p4PEcs54tiH4dV+2oXU4JIylJiYQLAwcwjMPNZUgSizbnxjvodnzAGQL3YPC/GnjX8K
sYwIe18NsRSIzkHLT7Z+H3bU8SK+9k/8FKQW/xDLoUoaSPa1ey3gcIcsub8ZnvubzhvmB78K8ke2
vwHmq1QMN7GEhHGlh1qgkOsiqLpQIP/ivUqKqglB36uz88rwdlPxWfybhQrTH8M7rpRA5cOVOXuX
vQuoC3+KzSnWw/++zi8qH24l+3ewt+/dyxCwr4mEVE4POZDD/TUi7Ogfe8H/jU7hMWgfT+DirKiM
zTc5PN8byRGCbCSe1+YbFeXBRjSGPDElhTz2GKpv9loUiDczkdseQ0ph35AGkn8e/QtPceGaWGNN
6jk2TnO2hPNqTiYCWMs4hTKWSHE1xwn7Zn/TU94MaglZa4Vpbj3PkuNHHmIFQielpK6icUTWz/BU
mgaXSB/JVEAojj8hvyK+52cTJVDudxMciSYXfl78l0Tdthme4jZWAmBmsRlq/ATHjgmsBpjh9+Jj
h3s93E3Y0wUH2kuK9PC/tuL1sGkJupfLPe7ztML+HSsw/oJoeDNE6s1VtQAUherzmnz4S9wfZ68q
gDsVgOLj2wYnM3B1fKX8iOofFyQHaJgRwDNrGKbWE3T8Ppt3uovhnRf9jeFlWB2ObhqSIHWX03eM
69CQYEDsHRfik8TtyeEhFj1t5DU60fZN5fdOBJc9bmI+yvuvE9Sr4WX/pPqHd3G3dJTwuJL9LU9F
jG2DNxuuKOKFa1EXkDVlLIy3FssyONSg55MXojsbif3mRE0Mh1U0lUKfxKycPYmYCcWOwIw0kpH9
RIqleJfgRDc/RuLlHSN9cmI7jGb7owrOVMhD0ffsEEr1AgQaqU8UUmEZZkGz7igg56QQ5dSV4wE9
O/LMYjIVO8r+a40+c+wVGxSBhOJ67rvDXmy/Tm92z3X0OUkmtNFaHDc0Xg+bav8QFsk42fFLnhyf
7YcuOqNwpCux8byhWp+B0DJcxplND3ESKWFE+s7XmG34Mc443Ph984QZN2eWbDK82GFPF+o34ncK
CqE+Ft1PC5x7nJlJSSB8oPgitBgzsN6oR1e/ZoIxHha8j0eLHLcTHTYQiLi2uEXtA0SCmB4Muof4
q//96phQWp8R6VPFyiRTIKTi3EaTpH47FeIjNgzrhMKmykW4I87+hK18wrMoceEXsMKJXpaKlDNY
AQYfFfkcST0zFKueEJWmD8PtO+1WeRjak0Jw7wjd8jfBtv0SZlGuVRNfBxBNQ7IhU8CCIcv3A4ip
qH1Wdhfy6xjtAud7KYxI1QJ7ff5MPYioxq31SypW1fjIH2ce5K1UZiDjxnzm+yVPHbzpRuGS+DwW
xxjDMQceqEpxBpgQ6lazCOZtVfqnk6s/GYE1APXmbXdNeGHe2gw24NJf7kkTutof92SgWpGBx5ia
fKW7rap9X7aZMS6N89SQOKxPD59ZxxEFdglsaH3EjXOSHl5HE5PCySEN1Baae6I+Slgv2YSl+PNQ
p+yDbcoWEo7fvKqvGgKJt0v2S3iEYNRfbtaifB0OCzeMFP97A4LeyU99w2F3N5MuC4LfJaBhjghw
lYluEIs4QcYXmGWb2DBzHhXuhKyIksByxM0UMwTqJUDusrdXAnwZd/jLvV8IVjUubEk5BfjlN7pr
34MubqXAOPr6doFp5rALzuxJdfF/E1ZBHZGgkB7O2KCuLCi2xJkYAnTfs7tHAMT/8Y3ieJDhGouV
rDCm6m/lN5VN/ythC4rgCT9qD+VHNSUcJS3bR5wFzPXxHozaJdCJOxXLTp1iFsGAoZjqY8DjDQ84
6sZaN38iYFUP3mmL6553zH2rcWXWOeaqo+DwYYqteik8Y8k9vWo9Ll8QuArNy9DMcw5+MO4aquFh
imCqmEcD6TmU8wbNwYf60tLGt2LTEu+4++XM//PlIeu2HMXErcaCpyNGxx8SwBZgkiS1plD77ldm
sulcJWkpG1j++zo/0v3EExjR6Ks1E9MVQ7/q0dpYbS/GRW1nFe4MC2hyQqIkoHJs+9l/4kEwVepI
3Sg4EqKdf6yDVnWzTypc4+55u2iEIf2knY6rf9+XIoKo30fa9/u60t6Z2bDLy50O4ApfBrgZUR/c
kEcP0lgstAXgl39fUL2W1P/XEKC7aAwFae7VaKmKamsgDBgh9QKsp+sEHIUwwB2pUnrN50dsR5cp
W1EO96qXtZiKIfOKiFilAhPpGpuaBFuAy/u2Xfz71sTcet0UOhQKoGmoLSnl+d4VRjQNai2V1Yw8
DunIroJ/E/fF0uh/Ecf9tQ0McBsOuk6TSuuryHYzXM7bihludn7LWjFLVE/aawXddeemHx+XRfU6
LLEfxQtOu8cU9BWivIHKKftw3q3Nvx9a/yH7Fy8E9Y8wzVGoErkWBpcnM1P2Z2NYXkLHvM92U9yU
SQpebtKWDYU0P+2WcBPIa/sGgbjqWR1QcVx2cMWAOPEjVTFL9Y1UzNA0qAL7njHBqCFu9HiG2mVs
1Xe04IBB9XFGLsyZlMBLDyu7JHDqESdMS7Is91sDZ/TXbUuWnNgnZ8ZsUcMSVIKBHA1lSxymAUsR
T9BSHEOjUz4xzEl/eDPahDA0kWFVmRh0Dd9+J1Wbk+A6bU76otuD2V/L+ZRz5HzPVtMAKXlj1bFR
bC6cafo443L7QC5vgRVbKvFivMCcyxvhTMehHNDXRHrcbexgt05PeB1jK8fVQ6mMamNqKcmZ8poq
VJQgN28rHDC7cnmulrm+0etFJq8PViiRYbY5XxVYOenrkclPOkzkyk/PryObx+HWURb5EBhb3G06
2G0NDh7e+LzDJlgh4mY8Yq3caMt2uzgVk5Sz73lcn0mNozmQ41BuQ/sFFU25SwaSmvD60b9gbZVO
AF7s8yDDGmcbSwTWYS1R6Hpcm+egGbCFbppFZkW57V82LD9b0uxqtUq7G0kJjBr8coL04wT6m/To
wY5ZOQB4z5XyTu1vTDugAL4pJ/tn3IJV4wHiGJ5RHOD2mJXQox96NAKXOdoL7dM537HLdtYFx0yT
ZD+zvI3YPNFPsTa8qagT4NObnnNCZSHBQXk8sPwUkM2D04mK3cpTTzPUnVIHqp2SfiNfnWBAE2nt
Qw1npNGX14blt5nbIXoEPf2GBwpuwT2y0jKwdc9CZ0kBxyK9vaRLTYlU3Cgpgr1jb35CO2lFTDJI
FDRCQ/vQuNtiZL3ghHjXjB+popC5iKzhpcboWYn79Zb6nz5wwMfIKwk46HhQgFmTzqnCbj/fFbEm
Q0gDQ3ykFg1GGZGx4LAPNILl1N2+nAvyFYtjwx6X7xpJx9HFA17xUNph3rFlxX4hvQElfCRAQO0q
hPUqGJOOpTrzqlbHvPYD+WxK9IeeQQSR3f0Dd6PnG+0QOsQ8T2Kq3N9U+kJBh9GQORxcebi3DD8j
JWZPcZ9Ry+cSxWqtJ8bLebmDsrEmU9k9yxM2SxgSG2ROMKuwfNmOCyKeGGaakX564NxcEtjiwD9+
1CNaj0V3nmwX0gnghgkwZLZ3UDKx1yLThp0F/2yxvzmE8qTQ1yaRpnUnwzhwwKxjzPDEdl4ao5x0
DJpkWFndOTbxZBi6mwzqAzmAE8PJzMI+XVwsn6P/IbtL8SGAhnZjLXHTptJA1wWspyT6cSC7wSmj
flIv62MC0kbKFgB1/j1b/tAt/jdZalRI6ajHf3iMKW1hnTtHg2njS2tpwq7Tbwm3tm/6jRySkvvl
ej/TrioUGxSS1LRTKnO9Ny+r+kJ5Z1tRpFPFwK/JFz6ICPovTyUW+euVDxmgDTgRBJR8XTSO1d2+
HUyeqglEtNPVQFeYbiJk8c3k39dSf7vW1donb/+Hs/NqihzdsugvUoS8eU259JDYhBcFRVHy3uvX
zxLzMF000UTM5XaXaapSXt85Z+29ey0aqnK+IImOz1XnZorTSZvxJOPg0R0UZbusC1lXe2tvcHyZ
Hwp65weJdwo+Lz1oyw87L3+3Avznzn8RQgFa5XM7JfWxsfZadZEmKLaY0CR0L13MkDKswBJYGFeM
JGNiYIr2UMMPrW4UzWOk3qvIyydhJ48i0/4flo1EAn97aiwkpusEXlXXw/mP9WlFJOg0zzjki4RV
BN3o5T0ud1ij2hFGD7qa+OWi3QT9nTnETk9MXF9Wh2yOnCrSnye8PZLC3NZKya2/j7KLAjyiPebJ
doZASIC2ev1QWYjPFMIVHiPhSaheherRYpk/4hCfP+U6R4K0kVF9LQkqyDCVUN6N5YrfE7Hel3ZQ
yN/YWVIKNEPC3BqtR1lQ6FiOPxZQIL1BqAMZD4pvxdHbouDfkxDchqfWaMTOYjLED27C5jiFflXR
PeYPT/Sn1qfddK5Dbq+CWADVxLAXWEXWvELEzc8UHCaTY04blo7CQvDKg/q7Ft5l+dibNJVm0QuV
G/yZp+fY8JeYef+Z54S1G8ZLkB9GGWMRwFKr29ja9NjWu3jY89/D7hCSd4Arf0hCZp+5tXUelvs4
Z82BlS35nBCb0m91kZ2Mh96ga8+GwJMcIyHMABX2G3eXMtKeR13YhETp4ee6M2uG/DmeklVSvibi
U5EesxCrxfZNWG7lUSHkV90s+LnOVEqVdO50zgxjWrWkkZSYhNLL+wzmMw3M3SBv+4iPWY6G6BpY
DMZkOArPMykpNXxM0Jt2bu6z+VE1/VG4ZLzJIWPr+DGpbiXcsCrmEyHj4j+W+WLw6OT4YfXUJG99
x9J6uBbRm4ymuuzuRO3SJ9dkffdDCZGDkiF/GvMPs/Tj6E9enQE2vLglS058TNoHBcFBTl6lPO8M
QDatQJDA+5fgFLm/z4D+2uFs8V68GwdPor2sZ4lXjh95QUeY+Vb8MlAjdspxYanLeNaDJSRtGDv0
Uj1MREREIRoLlDILhv9iu0tkPEoRPcQmeHFsOVI8PyxIyLSeQL3k3WhY62A4y8MCWYApcpm+yYCc
c9v/1kkI1ZXZr/Tlpi9UuwCjDbs3w/gV4YGjyOeuv0IKpvoVVHQzxleLoYdyKVKBtdfolz1nVrmJ
kifZuKynWdQCWyrKvVhGbBa9qIDT1XTbDDufOadNN/mjsoua69gTz5N40JRHrMEPGm/DWtnXqqNb
N+3SHvUiutSKRvelcbOHMab/Vz3MI5NI8TWwRifi6KTaTolGZ0iDfTR193VQb7Je5mK4dvk5XQrb
IGOie1UF0pIYnJeKWxjSMRJVr+iS22majwuIoBIJt/KQ72b9vp5ZjFeNM029Z4XRLiuuQXMeWZ9o
HYI3IGSVQOz8QVoZVMlLdO5b6VRrNOUoVtoG/kbGy42Zb6KpvjR+RBLXiaBdCqeSGf7H+X7mYu8F
X26vIyEeREYLxxKM2TD203RccCtPwqtOtS+Okds1IUNbJk5q4OIZMv7Ssie13/cqzcAgJ8SBhkZU
3C6EhPRQpxIJWEHyeWUnGIOOAGpK83tiCwrtxYi28/g+ZdMTdblbCic9eO0Ye4jmx8LzpKqPi3LJ
ByavwUlrNpJ0M2A8pAj3ucXi91AFpq03GCBy4+fmyUrfKx6D4MihYleCXSnwYuNTIjxb066UO0DS
O634JVmCU4cEiXgdSa4tKThJ6rUlvexIwXAFwLXud4PldFjxjS0Zvdl1yrkVyqOQ7hbudrFXsKoV
bShp8mI+2u6asywqaLqOBP7xt8/GsaxwzcuvenJblr8qifK56SETFXu0Bk+tio2uj5umJz7EHsnF
mC+ZeG3Dp4Crry5eFS4a3WAaM3lRzPA/ew3EY1GdLeN+UhVwrl243oQNWV3ia1Qd2oxJMK/eR3W4
jk1h1wtFDg0lgbRK8xK17y/zJu/uA/0iKm+h9a40klvqj+P0pzDQHY1w8LrkBt3b2MaOlN5KNcEO
hLeJiDwJbchf2umj1+m5t+dF2w2hr7EHUX/VGiaLONfOyas4sCbvi43cXHUdk8QaoVO1i/qUJ8q9
1EMeXVWDxHBM1TKG+jUJHrAxy/jyZ6xpokfQUZnbkztbIjcdtrEobkn0MSanjAoyV90ppSgtnirm
LYtiMOm9zuPAA5c8DeIAPi3GHsg4MaP3kiATY3C4ZCWKEaYY5rtS3OP0Y08z+KLiiIob90iZLHI5
U2s7R2+Ter/wsgUEn8STiPucyJO6gl2t+h1ye8JkUjuq9q11o3Oh7dsq9dvgUud30xpypl8Kha61
sgKCvmCMfhU5PalAY30btkzuoj9mp/hwW6dIfqrFm/XBacqxN6XBvd5ZFJThobNokHavjFFNW6gb
e1kHRjzWFOnGSlarjFyM6Nfhl1s+ROF1wjsJrDYqN6HKyyEjlqIgdXByEsHP5D+iWCHbgI1rNd7R
f+R8TfFbQouA+MIRwZ6M+WDMx3oocWEW7ai75+4nQus8x4MP1LcTW1/Xto14Y5aJY+jxQeFNmXQx
Twxjc1RJP5SaD6MWDiTAcHGrLaNMI6cF+szTWCCNabBQFyyVE0o6OYcPMOhO1REgl99lNbSw3SP0
G1ZoWAw2OjWxXo6bVmahUt8pYUg6JLK3kUl0RlDVCOxlYN0TTkgclL3UhrtkfMOgleqjJbeIwb7p
GfhFZtwbxchTMrIITaNsa67GcplgXydFPSRuOnNWWdosaeVoQ7s1wvdx+WUoZ9G4l8enrPpdMjNa
3FFgBraAKiAaMaJsOxR/RFoCNeaqc5va4ijtCkpCZAqxzmgYrtbgHTbgWTs9ZzrKjjXjNQJ/Sm5G
SOEe2nCO3k0TAku+C8fcbkWiskxvrhWSYc3NaMGlrmRu+GClD4UZH8TiRWtZzRBBXSCxLpPfxYL5
MsFavMAbOjp9xCMlZrSkdAyuwtcWn7AQ11Imei1IFN/cYiVcH3tpcgMVcR9xgAgZu9/c9kUfbEmc
xoA3sY30T9Tcy0mDVxrxy1joFqAEZmNLyW4ycRSSji1CQwHcIqBYXIb3WCVKmgVOviausSVmexL0
S4xYSwdfr4O9OD8T1dSJL4LOPFq+HyCke4oF6spsUJ0i2ZoI1vQId0Cd0c74qkmPgXg138K5o+B9
FBe6PGZ1SCgNR3Z5WZd23QMns5HIGWnmTauk+yXxLZJB1HpyU/lxJNuZl8BUBBT9DXGNaFR14lro
V4ukz4n7hceZVjAMNZD87IzZm6yPNSUyO0TIADAQrovtkKq8JrezSdD3QO4sR3YuImfubtPwGi47
JX5S6DEtG5WJYPFel1hGpxJaA2YGzXExyW/SB1vK76XmPNMqH2AJ12NciwClZN6MeUnQ9UIb5FzT
+ZfW3D2TCZl6bgaPGzCB/54M0LTIzwXfrHrXSH8L3VtXBDSvbjqVGBeSqIqPOHkqdOaI4ZsV5TfQ
/6L61EpwbxWztexQ5ocqYo5g7JrqUS1uqzSw9elY8aCWmOiyMjLckeaFZe0XEqkG6f6/60fru/6x
LuPvapgWnrLy1/qx6ENdjqXu1GIRYKxLHtpQeYPb9jBuLOFVleily2RfQ7eM12h6Lo7V2mA/FcNe
fUqrDkr3xZTgwItDmjyYhB0m3SkomeeTRjOFMPsrvy5c+pjeTcCyeDynWKHLSG12MuWOQq8LowXe
HUAv1VvUEzOOpmMunufsaUG7EuhoER7Urncr2loCt38u09fhAmexE0mqzTlKWXorJb71414fMz9K
dbsX0QoozmIYB1XGn9ZAGlkjncpvVKOzhyRwQwKNxazfhtZjV1MVKeI+L7O9UpheFgJHh6ojxiaX
oni2io8S76/R+LWol8oYwJr9TD8HOtEEOa2bGZHeGN0U0lUhBk3jdV4a8U/DzG9r13+cqi+V9VTE
phaupX4HJ8Iwnr3nzU4uMw+oldi4h3H976tD/7a78I+P/AJwKksWGry1uDqE5zh8wEh2PCbtcOxZ
9avl7LXkCGYtwOudHiCbSQMvqTiN/XuMSbrlccVayuOgHZllpebG0j7GVtyVKVM76WZdzErWiBzm
rWk/kumxa+lz5Q3PiGg7Tteheh+ia5nMXkjIGmlBJqUFap1NO8GznOT0piP3ecpixzC0E8aA8oSb
hil7aQGjFtEOXDQ70+7VkYAeHilChUiO4Dxut4C+V8RT8IejtY52/9X3IR8HSexqEPAJfv+jucBy
b5YGEQlZKhyjhnX+QJpXtYnqi0ZhXk2HIaMbcBkNp5dOc3GPLQgBX607N94s+dnicacEhNsCEPZH
5ABpdC8E5DEdRIK+qu1suWBL03ZmiU4Io77GNjKMZHFdlB+W6mEGmGKBKsyu9Kd8oDUqFc/pC+If
GQn4iXcbIWIVdt2gGmaziwTXGB6JdMyeahkAwnTUbjsiGjoQ99T9ZOb8OWn/cmxQzaJNpi8mq5L5
pfFiSMNYlxnKnTQizM7IbZHlppaEdsCoQppJxIxoYFWXNn9cNYJWfFITQD8mJV3yEQryPhE+/vt0
yevF+2WTsFdbE6SxS5IU88vFPSvNIIhVOOLenToJxU6+PEph7bEuU7TEi/OzWF+lgkdTpvgaaYeq
+MfSmaPqvoDccNGe1xt9onPRiiFECRmOKWkBvFxNT8oK5783V/q2sbZKvBEZY6f6ddJnao0RZCz1
Hwhwv/21kuHY7O+bn0ar334OcS84TXBMFAQKf7fISn1uirqr0pPGq0xzZ/VewvtfGT6k5KS3OwX5
WWr8JOD/pjOrybh6opdTEUV87cxOehIU1UjXUEbUjD92YpwCjGj1cW/SJVI0Vg/lD2PD7z5SU3RZ
FPE+hA9Zj/c/7lZ0zOEYjk1611YrwxlSFWyol+XjvGVJ9sPJ+2wsfrnYyLT5v0/7MrAehEAOFSE0
j3WavAQqL4nlVuBmz6SGqNWPigdmr5zMASg8Z/Sj2qImhU5Zzbt2zhxBUU5j8iErr1N9QWGrCPrV
UlInbCdbr+u7GEVYmmZ3ImXRPMLqtI+G2TjpRE4kAbS8Me0ItW1Q0kMDN5CmwRGJCU6L/rogiNNK
hobRfGzy0kbTWa9YSDKci+Yjogu3hhsby+PA5GPsTgxxi+m1lTTHSmo7E25D+VZGR1zzHg/i17g9
iT3tCMykZRo4yV4K8tdoivGMhQkanaR/CyZfN44DD6ZhZIFoFn5uFS5RxnHyPiknYZq3Raz6en/t
usfcAgrjMVGxTWJOpGX68VmQNvsIh3KJykHDAbUD8rCGkYhe5b6aLDdDa5LIOZ0TXtoJOXI20slJ
REjKp7Vy/9RYjEAm/D9SRJbxx4AufsxRxWXkor4q1gcW7jO9xD4nfA/qJaAea9Dc1moJkiGxDmNn
kMiNMWB6oR5N2hGGOhPtTh4rmo94Mu7iah+Xi1fxYsymvTArpEAHyE4VP2CfBOIw/vsa+5d5JcMU
PHhMWYQGWA1jv6AAqiIXZtgTXmlMZBfBkf2OLWurBJGfzeFJmnfJENuaehgUGgcigTA8o1KULYjU
HHlmh+R9GoSIop8q6UYIhm0V348jZgI8AiW8podO3UgMQxPNkbSf1qGfMQJfb5B1wz/dKP9tlzco
mTKWo7wGHiW7VbIggVOvtG8LtR0huLA2E9qQzoM+cjPMiJsdIaGfKLZ2s3g6vxZdCdgdK5otgeRn
+JN5k9xGt8lDTEzgDa65wj26KYJfLsZNcBL35qX/g/5h8rKd7tdvSOSRelRI4AQIz9Bbw2hIynDm
fYN7yfrz4FHZUYrutF25VXa6224jHwUN/zYJg1T9xfPCLYA5X5tVEfGpibADl9AL9HGCk31geA1V
D/UNyU91ASgvPmkevD3Y8EpLs8N7iGbA4drPX5VtAc+iHUiax91s2iXv2tbYNi+VN/rLjnHxoftt
rF47Xreb3xhiEhb9th6J/FztmuOaNlrsit1Koq/H7jDaT2iUEc2AUG2mm/5TabEea0o+BCmrSgZ1
31O2W1UXCsd2RfZlV0DPcKs4FYg8fTaYbainA7qoI0baD6I7YetHRDLqhVU8sco9xL1A9eepFwWn
MbfjI5VbC4mh4Fi3q05wlXusgh64d1jrxIGKtvVdbt8h7vgFDbey/pzzxQkP/Xk5rnoA2n0X/Q3f
Z7ZS5GAV0PytrbEJK3K/agWEzfKwOOXbemAl/isXt6tse5989E9NgD7ZGr/sCM7Qjs3Lqp5YtTqw
+3CHhsNpWTVIyBwYQa5fN+s2rjIgUsH8//2H9dnoIjngD66yhxwhQu6SGrDh/xL6j7tb/yNEfQRd
z1VAWhg/X/H2lZ9fv7Ac84hKqW5g2J1VPLNe16j4+Uq8FapPVmz986pfWfLYDd34sv6x9a9cBQKQ
Y5uH1/Vg8yDnd7Do5+8gyw6xFzfKamrWAs53EPtsgwe///nvyhuQQaQH3RZP2FbjartC6oWHLt43
ngnE5jvhGdafsE+8b2m64pOZu9oq+eC0r0dTO8yn+lPwEjg54Dro+m9mQK7prL8mURktjYD0xbwl
41PZrL85HUJ32tz5RNwfJKDTYUukGI4Ntn689cdx807zaYMM35YuFFLudNF4ym4qV/ERBe5W0Fu+
mexs8/ziAqSuoHi8i3fSvj6Gt8lZmzc43wU3wgWJYHKO89VDXiGpqj9q+/Yo7RW+pH2OZVS8ox2M
f5LJN9e7/rjit/VO9gy+wwAs7/lq3xc/em491nr+GnMGYYM3abXtPSaW95JfH0v+DE6lcOoGgp/S
x257W7npbnWzXnHv4bJy8/0NHKeX715YNO3BrWjrgc8Pfn/f+etXH23WHzCqhVdeQfTMb/zyE+Re
CX2d5scbea5Uxa7prV/hS7TNtoVry5vx3oTWV6HpwW7vxgfZ6XcrF4x9FZywBWrXr1Fh/AB3zuB1
nwCXExa2l8H0CehSPchD9lr+3H/2hsXHvntD2363uMofmf8s+Cug36IoWFns+FF3dGclsxv3GWsb
yHuXCC9oZZq1pRc8D+wKQ8wPPJGh6mHrgRgPPch9cZoPMoFAm9gTD8m+88MrEc+fRyD3iPF9JfmE
Y8XP/NizXgqC2HKAbJAat3tc0ezsNXEnn5Q9kA80qQ5VLscSsoLH82r+vELgjZdv8vVRezPyLDNt
ZbPqx5JH1ii+gKTRrz4whduTWs1fW/KxfOT9//5IXtxZBqCWUTaIXu8gEbY556EfoyNWncDj3G5j
+3naV9km3ZXAVptpH+6wNtI2hq25ZHfvcNcAuBb8/oGDzdEtnRUsBwzxM99CwTgh3Gq5Q2WEX2yf
G7j0n3isVEgWxQ0ErrNuWuFbu/nAcjdjhYXdFpwGx3BruuJ53R0TqU/FH4PrxGarwTidpGPOQAes
L24x7+KPF34I9c4+OsOF+DI2gi7nvF0NzXIvhUxfke9HTvTsWP4qUUD27gco7mpea4k/bgtf3M6f
GD1GsCSuZZ+/RzG/+n+tdL21W7fov5cs39UaOuAerqIUNVAgX9bgo5YuCgXHeJSMx6K5dKOv168x
ASTYrpSCk2qvLHn/X5+JFH71u9b0r4lgqTjLU1Gb9TnKPLi7RHGnwTMqH3uUqfOYcYrGD5DmN4Wm
Tn1hmaIhiSoO439XGr2YdAU9v/xoraYLCI7a/SCdivSno7lWZl+WUHyOyiIKu69VYP7358xtMWRS
slY0041yHc/5B+JqhiiE4GAdPZ0Kf944xu6H4/lNW4pEM3qH+IFBVUhfgPdQnfWG4VLx0HlDb0u8
CnPbOBVP0R0mv/+vzzJXvJg8Aj7w7z2UZN0aypoQcuoaG4nW5natglnYOT+5d0pr4/NfB1OTNFw8
NIbvX6UDeaIQepOX8+0wc6UcxcXvedcZbqw6au0E1YOaoXvpSCfHbTf8qdn33SWzerkBz3LVUDf+
vaNE5E5S3BXyMaxt7oouP4nZoxD+UALj2/vNXsrkmSlYlRJOZH25AaMoH6MZW+NjTktGnY1zKzBd
Uk1nnOOtIfyijvhVxu2GAOsCwGztOeI5KLgh2BndXNeAFrVEJJekstWiXG3yCLQivlQYwMTDkSvf
LosQ9X7xHObjaVCeArzzM0iRAZoFP4rNyJperdyIMXVJIWJg4VXeyYJm66xkhGIXSsxIpled7m6R
wvyRrxrkf0Tc5ZSsdSXDLxkkrC5pmUm4pdA+FjLBMswXAFMaJX/OFsamhfRbKmc6pdGuHqdda1zX
4fE4wfgE1zajhywr3tiVNv0ADAfsqL+dPq1AYLai2LGyyDUOFWOrWmx2ffDHwKmngWBiImLy3B4l
5DMpWolkUxYYPuGsVc6tTZDAjSIul0709LjeF7pxoxT45nTzSxihxA/q/nkgLiycdqLCWyhkLKBf
Qgr1CNsMRVkVAPljhHCliZg4gfgGKTKfwMGR5VlqORAmy60Wk41+l+m5HUsf4vDQZrG9yI+zvi1C
b570Tda9l2HmlAR245F3qdjKpkRkJYXnkLF4Uu4rtl0tTbsQGLaJpwDBXD9TvQLxurFFUClZWl0T
HGUT9Ei1nKUhrpULsjLrjwHwLEw7Py95Qa5D8otkvs/NRy0Rlpo9hvElr1Ont6CB4bLRVnS3RBRV
ka8cW8vOfjdIbHWQSqci3pQK5K0B1rCz25mfiE8la9zFXY7T0bhmv1EzHynswk1xi//LsSIPjtZU
9lLeafQ93xcqxvZNJ37EJsdXuFmQuO/hnJjrcQnDTSxeusXZp8jtZlgrwofkYWS+Eac7U3gWgVZL
A5KBC/umH50aqkvcixYr7f5h5SmFjxTWtWNeuIp0JITulqfUMd3LaYNhTEj83wpjBalqpzpt6va9
awFIL5P6S++7TZuxdgmQdTeojvTUTydM9+g6xvEIt5GsJ9GAMKra27koHKvNHUIg4MRVNw0siKbV
rk73qzn1m7k8jsXox/IuZcKnjCyQSms/StSjSrRXo/vcHFB4S7hWSFzXQDFJH9K8U0G9aO5asZ1o
4VHCCK6g4DdC8SEyJw2yp7tRDBgQpTno4YKwFtlqiH2mpmx1vXRllVVsQNwJWHhzDhhjJwYzsTr1
QuO2Wv2L5s54wa9pXxuhv6R4fJmJ141oMiHPojF6ERfZnjo30pR9UjZ7If5l4qSXrT1Tba+p7UYn
+atRJ6oRN8//ZBiwqYO6DRMy3rgz1QWhcUNCSUzOq5o8CmnkpIO7qAzm5WGTmNdR7OxIZT3LLCEY
8GMAksmz9rEluT2VP3gQOhXKgGGStqGs3y8BjHMUe6qanK3gPg2Gl5GoUm0CgmX0k3DaJul1ZtBU
8J2JKZ9rBEbBgCMFwMSc7UR1W2uEouioZ/V7E4+/kJa1zmNuqIGZ6bgv3KIBVx+2GwFeFbpipxgS
Tlz7Qpg7gmW4fSN7gwFjEhg5Dw38GzdhJXqBcBHRcihTgIkR8VKGA1untj7X1wbAyUFpcFbynQAi
kKjChvapL06mrXWk2xL3GWHHIwxOxYWQwIFX5XuCiUw1k9QTSId0QgQfVXhLDM+FxtJUJUMKx8d6
pCTLHujFbOd1Tg6gGI/F4xhBHFXixUxIXOyjHRZRx6ltr0NWuaUcvbcJIzmwg2HE0kL66Efh3mBO
1b4mZfqQMp4fQeQ7XAILpN9iOf028n0phF7SyQ8KfEfKi6CL8bpgVs3wb7QsX0nOcGPWciUIZjfy
6I3G3h1zMDIYhlK+FebwuqBNmJgsh4SX4sh1xZuZYTVuA+IA7p3u+haAnUl10b7q/dNcfYRq6mWT
ARoRbeqFnqEkH5VCdRg3Y89ZOxM+KaWKQBMhWCPjidQo3Im8TcKAsrzoIAjvBkDCVCpvmmjcmlVC
yruyWVry3sxk9fPcmuQHLQU+RoSxJ8N4zsTYy5PmIqMIMwsW0rFxBCVSTFwrqYQHWkwDXTcJK2DL
l1hClfjGkEW0sVSW7znADW+YTuPtK0lvYi04Xc5IontZssWuR5Hy5J6mn88Fhy7uMeZNIcP4CqjT
VAacVeK35Tsjnd64LMEMXXqKwG8rAdaGu8eISYnW4zPecH4TNvbAmzmhaWrFoWtFSMosrLOQMgwj
DZkMWKK49ng2p5F6MtnvEtYjBAeJuuwQZ2yyfOiVX0r4B8srpxEHPyQZqtSBMk0DPYmXgNEtnTfi
zaPzkuyZ+yBym8unxjiaqt+JGegojR/jaITEehO0nsv5IVyGh77Ub6c+PkJL5YZ2D9Bhw+3sC6Z5
NSjXDB5YYx+Ku8Zs+XNFcwKwLNJQxo+X1nyNFU62mBzXDTaza7ZgKRn3+xY/MnTgdHWzOd1WKW2L
YUT+0j2Y2Cnn1v2IF5pqvK4MXIOTe60ql1L0VFJwxWIdEdWkoQLmlNdpgqMNZpqo2iFUe0YIqa0X
16o8tnnvG+NptEpWRPVTnAuOWDXbsqGML3PglwQjJcFPbxIGuQIyAQDLgSZTZB7qWD+Y+bXv7kNi
sLTk9xK2t63ZbuO6xIIJ/AhtqckwRuHU6An6YrEira7aaEHE+oT4qnNqYH9j6ognxnVW1e6MuD62
Gt5XSCZD7Yfi6psJKAWVrBN0abFE/zqjwpiuk5SxWU5msUqc3or0TpuOQXwMTV546fWHcuCbNTo2
/mhtyWbDXkj7IjHLZEGtg6ZLYc1535flnniCk2nOdh+XkLss+JTTFEU4l6J6iTNfSiK7N3//uI7+
rlhYZ0jkHigs2PHC/3u5Lsi8mQwom2PUV66JvIXlTQvw8oidZtViAqNd1jnWsODKwUQlynxcH//7
YHxz6A1TlhDOioaFFfGXAVOgJ0unR9Z8UkZC2VcgPPnVkJva4RpUrR6Wyw/zBumbws8UZYVUXE0h
PeprMVYKUhfXfVk8XGd3uMUpd/PxQl+i+LHq++Y0m6vN9BppTYX3uSH/mNRZYkaZEhblWSJ/aiJc
PoYapMNUYf4+/InHPTNtTDNzTEYq6boEHb65P1zYn1Xsl3Lwr234UpDlUTjXUjIW51TaC3QLOlP1
mqD1rBJgLPwzjJGvKfRVz30D2AOOpEynAA/DDDVR90i9sMFB9L/PuPLdCVDQPBIJrZP+8nWC2fdD
UgpliiN+0r0Ey5vInENs5xtxpCfbfAQJ/V2c38IZagqksk6f2mS1pqYHlUCxyaIrSNQKS7h/zoTM
0bvkYfV+nDAUNZeUJHDYPIw3BQa/lpGtOxBIqher6Q+jbeXfJ5hJs7mmnfH0oEj9UtYrSZWEYtJU
J01+UnC3UxX6XQ1zSjFyddj7SawdL+jEV9F6nOC/BCxO4ImFhgqMFWibDPuyMhnsFX6jh1DAfwz9
UIu5I2oTuoLCeMmlkhmQYnjV8CJVxwoBuJXfCQPwt/mHA/HfZ+YbESgAiKEiApUY+qJu+vt5oPaj
ltVLvNxCRZFPDJlmCdRUzGp5FLhayvTTFQVXrs49xe6KPt6UkaNnHmAGC31phtp3BSyOblG6BWg8
k009/P7vjfx8Ivx9SSvrxBAXSouhIa/rvzcyz0xpFsWJOD84wogipjeddmFd5kpFvk1lDO2OfUXY
23JVx+5mUNsbXa23AE+2Znb2PJ+nxlv5wKVbvJoxCJQr4AsYGWsVTb+p5WNnWs9CKp4SWd2KMqZz
qDjcXvnIAwproodFW2khRi1Wd1ONLpD1gnjGa3Vww+5ZGJgQmfMuDEZ/PZlK+zTJh3ou7WSJf+pi
rTv798FQufK01RyBRwzl9t8HQ8+Xoq4CWbyVMB5+YTmp7kKgLg/dHMsYAU+gPaXNT4K0fz+0+VSJ
xzWCYRmnyC8vsHGcOEJ9rJ8GETkUjnw6pmqlGzSXpZ9sjsd/n/Jv+q18Hv8zNY0gHN6bf+9lrSlL
HId9+fAUXIrbNcEJlxXCuOYf3g3fzKL5IEsCI1ENqMJPl4x/PLJFcmHGWo6qEwtsHb7YSu6mdptK
l6TblXdBHDImw2izHudTTp+h5H4cWfF1pbY3OvrjDWqPVHV7g0nlwOQLRXs63+XK43wYB3kz03tp
sndCHJ8KXBX++yghBvvuYvjH1n+5fUNrSiaxqPAOwkTYMDHroOjBQAISn/p0HttTi+tto2iOwlMK
bU+67Lu4OCY4ciE36rr9cl+OLZbrtFpWq1+V/BGN2/0YtbonGaeQOWqhmS6inkj+RbstYamO5yX0
ZGT/GphkJ8Si3Fv3+oUhhyP6CeMN8Q4DVnxV3rKTcBSOId4Ku3Ef7Zgn4w9GNgfDhdVdEIO9G94/
tybeNbOLG9xBZkg57Ibd6rQ2nqn6IIXP5d06/hSfmgfhiq3ZNtivhomdc3gynEO1W46rTRpyZfxW
W/vXjemvxniBH93mZ8ljGL9DDI1A3LIlf8JYb7CLzdHcFJvn5/K0bNHoMrzOCaX5NT1YuR0e2rP6
ZDCb50c2Q3ZnLEc/DevOEvNUcPhbfKPXqTO+kKf1W1avOtoFzohPrOSsY1bZfj31tiMx/azP0zE/
l+d5sa3rahwX38V3GaEbga+CW7sd3nJYr1wVfmMYNqB2/VP/VL4Z7wv2fpAhJLcoj50w2hUFZEnv
Rl0eMBFwBu0PDUGSoNciTL8djPia9PFDEmP0l2a/BK5GFcJGtiIPc+SLPzDQNFL4pEp00HZtLQP5
O829mOaNroxPepk897XlxuFqLYz7aNx66ij6vUAJkD5IMjO4PutxKxdRX8OViGMG/9ts2zr+NUT9
RSiflam6U2grZSzrZCmGpk6hCOOTnOH3pJIuYiJlVXifmOrzSLi9RTnQDdJ+qaJzILtqp28mVdws
VB/y/3B2ns2tKs0W/kVUASJ+VSIoOQd9oWxvmyyJJEC//j5t37CPX9dx1S2ffWxJiBmGoaene/Va
JU8asZ5zR6xyiH27Jeaal4sySR/Lg7HRsmI2nB7OgL8gdI4XVgal71nd1FJaQwWZ1AsqcMwe3aVR
7SiimLj9eujYRmEpHUgezFMFdCedFrEWnkpfNz0E6GdRNUC/MsAznVLUAT5S116BEDkHbWYDLzqO
RAoJ7vz7g6yLU/bdqCMiqhuOayDv+1mr+pcVikpn4paIOq9rg2d4iBcQs0MWTUTQdGb2pCOzTe0Y
6B721gSUneFxsPDh+jX00sdlUlJakEN3Vo1MBypXzE1XGb+YZENM/Lc+ohQj2n0O9l/9dPL+6mPP
3u/cnxVzw+5xGueFiD0AyylnUJJThtESDqN4JjNJ4BK0ivT9QCwX9QpcH3afSTS5r4tyY8QPZguE
P69Dh1vTE0oD6p4ZZOHtcdqfyJdY52sbYvyB6k3bfHZd+JQh9O70YnGu/3SoVbBqW9pN3bbLiztC
6e4sELjzMeWe3rFtZ5Kc633cEW4iCvTvd8r+z3wHaauJydoLQxGiet/yEPnRdTO7iKyNxk0CJhH/
aUHlZyaMkWy9FWCtBAiz4qGGvCJLO4o4vKi5qgopoaegK5P6PxugDzgyzQMZNx0m9zaR5WzrnLYD
kmGHdWvvKTU6Yo36N9fapO3DAN9RarPKt+tLuVZIGB+pCHQVYt2E186EYy+z+LIC2Q3Y89a1V+fD
thggSxzWk/JPXT3whGrW3C6eUpzWxvXzw5byp7EoZ5qxG1m+gL1z/AHK5NNddYTBvZh2eEFDSrUR
O7Tj25HIVXbQlnn5y974c4X9Pq9IqKr4nxDvIrf6z6U+MaKWDVKR30AiQggZ9SicZtWn0rk+zRkL
M5+BwAfwFz1fRRSLivwAgf0PpwCAC/f7QmnnzvDL0vqTA4JkPdojKCQJuPSbA9Insd3pl5O5ORbE
kiCLht+JnEXeBO5kWcL7jKv3K3KeVOsPD9nfzX5b0E/UreXWRRENnY1eVTvTbWcGyhUG0I1WX3Yd
ZTw6EJQjELKY1PzgerVzP8bgjvDJqaXq9HJhAf9JarSSIRE7ajbVvzBxTgYvNfeNHc0MZAuGovBs
ZGlUqgBGk+LG47Cos0OQa2AV1blz+kDn4LGjfjxWgRQdm/uMzL2QMRMLbtJsPjl8nA2v7I2wrFDY
OV8eimpRVeNcuTRBgvRLXd43iD00FUgrkWBXk9kTmXPZhvb1Q0Nhq5qm4K68pI6XWnOvEVQyWuir
HN1H56BpSyKkkChenHnbhBGxiYNJ8Li/Thy4pEk7dTrsvm3oTKDLsFVfT68HhNj7FAZXI/VPkHhw
nTqqZkfkX6wqjK3ksT2ZQVIie2FNqfQQSKvsO608wrmD3e9iz63yFPTVe3ogxJw61KHxBETqSotS
ArT5JEhJJrRHl8C2p1XWlYa2iwy5ClmTAXlvQwmzDcsVsWHK9xGpPq501AZG90FnxxLBA6Ww1647
iI6iFrkiYuVEJaWlsXJQVdgPKQ9Aq81c9NCoFBtO4XCCIKa4dutrueNGA+CJ4rdTo85M977QLl47
AEhHPkRr9aBH2k3hsUAsArmJ6aX2L114ghRGAuKujQKBsdEncN1yv+Fh805YFQk8HfDgDru8VD0k
KAprBHfJOnJCR530zOTlYFbLk3s9jH/GUgiRs0m1BN1Lt5R9Ar7EelcKwzcpvlWu7OG4iHEtSlDx
FTpibh7owyVA2uHEbWqFAouaPJFDcS+T55hdXIwQUd8CUI2OLMcoCjRJPDf0dwi8PFEIEYWS4Uh9
nw54CFGpwTABVN23Zn0budAdYgQtKOfPlrFiKzErSwZLnRILwhXf2TX05aa9LxKH+mEyZ5MocPL4
+ThQWqgSpC0LMnrJbGzD0wHTbevPffNUjpQjViPeUZ6+cHkZYQdTdp/qXgOfV0+eK9Q3Tpmz0CP+
JO4Mg09av6JPoxtQEykVZf3w8lqA9VRtJRIaOevbsdGDFPIhrWs9pGQKiNf09AC5TnjqN62pzEXb
Iwe2qJ/QPcmFhUi/zpHmSk7JBoo1Xb+HQs7M/Rppow5JiAoAm8EQKkoL6w3VNaCyOkrDhpxKDOMy
VSt0FJn/Q5N+BhcnKSSz5bAYqnsILqjKgLpYAwKkdaszMWgZ7WShWqdfpJ5/NqfIrarE/Vx78rkI
/OU8RHXVDKguw90Ac2B8VYMXsEgjfBCHpegbXSeVwo71v6/Vnzji/1hZCNSwc2WfTFHHP1eWA+t4
puU9+QTbn5xJentUGLs4cs1tthsBjBVo/GVTfXV8zSarWrZ6sO32ALZ+6cgP2zTxGgwDhAS7TOfb
YtLk6SWOoqjdnBv0cwJEitSDjXd7LeXCqrAwkJit1x2Ixl9alsXz+xBIlYLUDphULIg789e4a+jE
VBR+mBsoTYIkqLVq2iE60gGAyI5/CtkkqlelDtjYvK6dX5Z2Lu2n5sH4aCBuCH9/vwNprCeTZryY
m8SJV5QJ5Kdmm1pPXbfWD29x/XDS11ndv56zPjgWzvKiIGumtNO80fxiYr0NBGFce11gcy+HZ6e8
ExIHaEoORAfNSgEdcOcAfs8Jr7kg9mKgFtzBNn3JGi91HhLyxw4kEs3lhXTzIoZxIkasonHJ3tm4
VBMDeOr6yNJiN54ItlXuSH0yUmtMhy9pNbZ2RdgkAzxW7DDbZJWPKcBzk8yPts6sd9W4zjNr42R/
0ISaFhcHi03lPayKl3eLslBK0C+X7RnxqvxyT50gy/HMoDQMr8+NXmtzH0EQYolmXE/WxTax75hO
yCCNEjD58TBvxndYZ8D3swNopRoTBIoUf1DnWQxknvK9XV0b3Udm3nQn0mWdOT/2CYJJXagOwYWM
ICpjVrpwyycnZbeekcw5XyhZVT8ONSIaPPR5pGCp3xOQBofnRLk/n3S/HEAauOucUjoKt7BeAmk5
aqSnwPGiEBh3RALaeZmZQX9JZmeib8MJiMA4bFLrNYHTzM2Ocx3v4nB4GhU4eVdU37URilbQyB0d
SJyiy7IpLo8T2DaIti7hKKXUqvKLptsm4qWegQIn+iwnEZwoKNWNA7pCVEizA20PZN2LGkgyilYn
PG2H3Cm1GdPo5twBnAFPfaI2nEq+U3bTk1ohTlmY0ITwgI2stW4Nn3vZQRtCehUhJ5WKEec0BIcS
dgAcPrsm3wlZlQlyRL+K2F4BZHCK3HdPKUxphVfAFNaUcD38ORBLz7J8rtjx4nwMjz27NO0pMqBt
w0IjQKuFQiHTHe/r41zTRy/pKeYkcK00VywE0QAPB+QKhn7rJH90bWdTG29oQW3tjcxc9nhNfXy5
ihr45yIAkhUlgnj5TW7MmTyxHagRDG/utRuBcXD3PFKWuYNIM+3WcXl1sd4R4juBlLAf3Rjuj5ey
hukL0p463bpsdA/tqnLvGzZQrgnzJtAebd+RAgTd2z/kZwIp1Zao+tQ4vWjGvmig9DQuc8QYVb2Z
mzm1JKU2c2AbGoaHwXiXkHiSrPr8AWiSYwAgPQW5eV5rCnU6gDuPW8gvKE1X9vmVTVj8Atl91s6F
xkIFYEXC8gjtqdZVYR+f0Boim3qpnkkk7TI4JBQHriCwyPAaUk0ufuwzVUQK0CKDlFVbJTc1fKuT
gujUaXseo7WVZrOL6Uy95nCf6h8K2JqhLgNAGHYXJL3Juu8llQq48m2Ej/RSPLsVKWK2+c7kvrGp
kt1fDg8ULOrNk0kBvkVinCzoLDoQFYFxL8xAOVWNNh8bZDNG4yYxYyZDz46dirSOe40rlKTPvbKk
QN+v3ebagBd9CM6Xp7z7GEk9ZuYWopw6h7J5cTmvRyVdCPmIcrjJFRat3sTp0b0yeYkosKxi7ENB
SsloFj0afR1EAVHfg4aCs0N/ynnYYY2anmuYgsxHPdshWTYrjhOMEVz1besrpb4qzlSdNO71ZNRB
bE0W5zRbm5AiQa0TnPE02ku0SABBDMbnTmGrHR+OCoI/Rk8opfHw0+aXfs045aW5VC7GrGxejBIR
Dvay2QlyZPuwTK34dVJqMDt5I4ALGErcofdjC/hqlEJDMx06yjVU+LoP49KMXk1cZT2/OrjAT8jh
N0k9Y+WYmsMN9aMZ7BxDgQqFWy/Mrp6NVrsyL/tsQoQEUsTcgi4w3rRkjVuzvUfubtqP8PtnoPGU
im8XNwpV9G35aCtwFfXYr6S4s0AnS8H/IV3q6lsGLcqFSH901GZnYizmMVqWybR2QeDoA2IDkMzE
Okw4XXGLdtWCDcOdMu7HaKc6r3kOHVWqHD4InwfpRBK4JGvSJwvUVd3DQF67q1JOHClXwp/SVuBC
auNuMlDNY/Te0A13VndeaELgUsTLGMLLtEoCdoCuCjHVJQuVMpsTzA3iFqR2DO6/VFeFqsy08eSr
mrLSETRAjHM56ndsZ6mOJ86Y0v8sW0QWeo3Z9YUqrhpqnH6q1hA4Fx9mDq17RPU5cnapeMom4jeH
ydyZkDa0UEsCOEKR3/RYCOeipElQ/bIWVP7bIkBpLhpzZrLfdEvq6p9G6so1oScjWpxcaXWzzMeY
bXK6BleDJYCOhwHItSliYji/V60D52NckioDElDfDRZycG5Yt5666gHh6BS2A1BzmF2XSJmpSeIN
T0pgZqvM8Qfzj66aO6NsVlpObiZGkDvTAYLY1+OAqnpfrEwsSVljXCx9QaC5gwJ+iEgXfsSXd6Vz
ptUdz/XYoRI6wOCubCcTCBW6fNbFLMQOxKAoOTJOV0Pb77WhnrnjXZJvm5ZRBhV9obxshC+pgU2Z
aHt3DgcYggCuedFnZAZou8mguUS5CKCrl0XHXqesKdSfwHLormzFb2Ef1VHuQhPH8FvyKJY3Ejsb
FgkmF465jrPO2K31kddcZV6KuLgxhXSCCgsioHuYgiNWxje2/dBBGPjxOvZqXvkoVh4V5jyCZm9J
2OFu7yiHfQKkavRL+2PyYDxmd3CI0CELKe71sZ2BU4kJu7PdrefbGubIP6A72dDAXEqK50pQheeF
ZQRa7zfqW5WxD6Sstg1qelsP+QK6tOnFOHpFZ17HRBQMYJhR7/hEJi/mwdc4LIdyyIyfVHh6NKph
AN7qVbs5tO76OLi/hFJ/ilICRgYkrBO7Ua1v6TFc/vFogI7aQGk2qLdCJ5yhMpwh6vpLSz+FaojX
qmRlLMi/J+J6/+Va57F1OitDkq17zWvbu3F41vHJYDYuoLl50H5L7Os/JXsghNQpBOcqTPAb/2zQ
PSX6UHamdq1hCJN7J31MDRj4pv3+BOlqBFgD+cElpJod+NkjRFs+MSEVivtienADFZ5cFc/HixyK
KIl6zyFaPfTLY7U+dKsq8avsClRnjIoL3DAWweQF1MzqceY4a+CcZDqPlM1U8G1KWxjsDGpuCrqi
pQVexPYTuK4Iieq+Myx6pDqodKIwrFlWx1n9auwme+wrpEMfbrGEEaZ5zpwZbIqOBiqKrci8Qayq
5/EKLnfaGVjMTAVQ2y8aCMWjeecsSnwac969XxAl4ZLuSWTU7RTPwxwXXTEr7YUCeVaG6OIm5//R
Ag70uvSILbcIRVEwxt6dTJi5rBHfoeaGfS65BRhd47CgMAYWIeL/I2qVa40Sm21dkmyYFo+U1WK5
MA+wEVaMLAwiOAgL8HDH0zR9O+LX38GRz6kB1k0uBE2lNBu0GB8nD6SW0UwC+YRclwvD7dzhuZh4
ZIqxS9Qg7kcApOPU0eY80R2lhavkRtfmkMey4tag5i7wDQPtWl56wNxT814kfe2FYRBxCa2JXx4D
o1tGaAy1M7wGjFGL4ilzXbo8T0+L6oRg0YwY4pka60sgL+N5qnnpBw5zrBNHnNn2glNq3bT+0xMV
4zhtQYxpjLmEOVGVFn5VUDnKrKoWyHD+sj+VOft9f2oaEFyyRwcw811fUk+QJO7tU7nWjw+Hw17p
jaDQIEky9+fq/UJgykKGh/CleriGkTuuXkUW9Zc+/GAyTCiwYXuAvJLYhGxi/3qQ3UuE5xRn2XoS
39QdObvOI5ioTthrCFlRsz/XsJAh+8E2SHPBf8bBwXlxx9DN40Xk3P17dz4t1Lch+Ud3xO781Z3M
cI/wdlbqVfSg3h/7hdUujYfII45nwkV2ou7rZYyu4AnS8SeMBQDyBN62fCQ46gTQihd3o7K1kg0Q
7LcPgAz57MLERSkEHeIBcr+1XpG/wS3YDS7wyv15biz0/i59p34d2bnyCoq0foJXj1+dEi/hMQMw
rXfVVIV+QykFHB7NTsP9MLm2L/saDVyUCcBHnmbGq9o/1L9xEsCv+5+z5O8h+Y4fyh28FSTPs+sT
qVLDc5mW2hPMPegxL5MrZGkvTw1imKRjkFpeMGObyoNoFnefw7Np181PRuC8I9/93KLvpMwPj9px
QcEcksEEfdwHxCSU1+IASxrwJ82zG3+o7uDptxZa/1Q083R4Kd2V9YAq7kXdHk67JuNZaXx1Vlor
TX8Y0L+EqvP4MlJ1F7ELn9or4gjF+KenlvAYTBz4ZqAx9JwrfKpiAtsmZM1o2kQQ8Iza1Il2wyI7
bdXkpSr36uQjiTfRqVzG52tFXVSx7w43h2ab5NewIFrBpdicX+PyFdhpft5kVO4+nrrlcF0edvCb
wS1t3OI45ixLuLLgd0CcemXsK/CywGF1ZXoTJE+8rkXaWWqEWJDJB1eHXeE+HpEfJ0cbUYkCaDcs
4ZK+MEQUxD4njzYYLN+BFMy40e+K9sY4E3SF9BXAd3DYpkGvb7ulaTwpL0ZAeMZVF+OOWLmpemdA
q1nIwZy+nzdXxzlZXuVGpaYwNC9hPpkmGBljDaK3HUI2d5lLLnRu99fHyw05J8wZu+4nwRBUiydk
QU+w1CIqPG5ceMiPAZq6bOsvV9pSf8lXHYXsyl03znPI0lTqkm6tELZ9i1oVDPBxlwRCDjevKFMk
XOyEyvxWt8IR/YFph/BnBWxjDlKfab1v2tX5CGPkEvdwNPdHsLRp4GypfDx5R9QsZwVs7BAGIZtG
seepfTYKclh+fF7ir7LRgTSSNWpartRx/dAj2UQFTAIBBeBAb/SOj23uydP0li4LZNsIl5OLUdYt
NdvIuDGzD2ilPeOEHRifc74YbJb+VQVFMQ73PaJA67O7NT9s9E/ZdgZle1UihZ2sCXpR4mL9kgP+
KYxrSkmbTkGiIwDaf9omtzfrC0hpxHmoB8+op8b3W1Bv4P0WuPzJJlsTC3oFlBk0x/5mBCHAOlzG
2D7im3js+Y5QuQzUtQVIef+7uf35kv6vJedbQnfQSMjkRn9cnxFjQmjSmiV2eGJzDZdAu8xhAjB+
WfR+SCED3/rfa3MkWvyXgbf1uomrwTqS6GW3Alvyw7G+hv3x3y/sB2ifYVquA0uNizNM+PefzUzU
89FGQl2/guUwQCozBYZS4QutIbAbzoj63PXPSbIEaQwLKR5OwWYvITbDfKOaCqd/Emj6Vr9R8SmD
f+/bD4hcUi5SgwkE2NRhNfpn31SFnWJsEr7NAm2O3h0oePS22NujNvhLU/9ZOEhTQNYM0NcueYBv
o62PzjCezD4TdQ+82TNJE3SsUR+wWuj13/tTCN38L43+sDUAtsbmA3wAoLLP9eyvO9wlVXZMawIr
FEXiTRCNVp21mr4ygS/krrLf4HKfKjLffQZQbLol8FoAkt8msWqbZTIp0K8FMwFRKIGu9IY9OlzC
5IKIN8DqBRecTWS94+o9FWGNYdpQgxCH7Oa8M8SB5WJAiRrw1rDtJtSNO6RQvZjC/72z7a8Hd2dc
DzvKfrTYZ2MoRYP2b47Yj7fqr6sQZ/GvYavdKO1Kc5KCKroh7A4RuwMlOaQgRRgp4EP2F+WXiWj+
dKccg1GD6Aur9j1BUfOIpGVLuUadjtuiBDvMZrwIk5IUWhcK2gkMZmDkQJiozyNn3DN/4p5wY/pC
gOZILoXCQf3lMJpBlXzEMPSghUhNHmLvzjM5BPKN73VDXarRPxuVvaO6Yq5QKBm1w8wh7hL3rCQ9
Ll5KXD+H+Q8ZVgTn9Vy42d8hNhqHd1sQ+abltTdC5WOcwQHYvY8/nFMvpYywRlCD15Y2JEHFvD6E
l/Nv6Tux69/ml2Vqlm4CzzCZ099siT7qVpPFKXWIa3ZZ0yBeUBc7G5fkR1G5++WJ/bEx7BZYcVWH
2utbYwRfDoruFCJ+cJ5T+P4KrRTcGsczdA7VMv3FGms/mGMWM3JUlE6jcW7JUvTXrLPP+YVNBc2B
tdtBN/dMxsOC5uSdYA2+0Ky5i1aiCPf/uUqMnzTMavrdRrRDpFr6kWbHazVEaMYDzQOZRze/Z0gX
vzT20zUKeabYXAP1im9DqoHIUrpDPmyoykdG2SjHm2MWr4uTcuU6cNwWuKDpviiGK8N4Beq7tNF2
O1X6qp4Z1u6XzvzwmFvgfAzot1ndWZr+OeDHc3I4dyaTSWgnQNd47fTRQbnP/eXO/mQVyTlqwMbZ
2JlUd/+zIS0ZqwQGVX2jjFeQc8b5o1beECgfqS8EBj4Ct0SBwNI2Ddly276vJxCGEup3/mSOzRO3
KQlC5seXEkH23F1IGswar/tJaFALZrr7IxtDuDij4rkA6RInDzWOaVrrwQT0iNuj1FaCDDkiSRqd
l5ED7DV/+Pex/Hzwvj+YoMH1CRPJAsb/7cbag2nEWX2BkI14guu8j5l2bZigPtN+FkPcCPpuQloU
zOfMqgXVASevIeoJbxG5NPaa8IsrXpNss4yuWjYUjFsXnT9GKerd2VjVv8x7gmPfbInNVk6qoMgJ
TzRS/t/WqkrriqgxHEI4aAYjafMCJe3Une4n4GYTiIMKCIcAewXJEkaeG7Sa4OeBrCiGY0hYfS5T
JJJx0mZAghevy3h6c5h6COcGwfJu87oPlsvlfjkNbm6Cu/0GgC5/3+2WOw5cltNlEE/vgpsrGJyC
4C7wPG/hh840DEPEQJ/X3vr9HcIfLwh2r7sg8NZ8fl48b8PbcTqbLaYOhuj9xls8Q/OGmGuESNv9
fTIN7QeiUVORLr0Pdd93g356jSIpvJH8yMVtXu/udq+vx+mercD0gRytwJ/nCHRGTHupgVqN09vT
7DaZ3p+97X0TbF9mtx9/stkfERH990mjfXeuP+8AN0Gn/kvHURED/JfF6yK4ZtPGVe7mlAFeXZb2
bTO96dC8nF5moT4Pw0P4m7kzviMBpE0DKhMMDI6YbX5rU6MuFBSvFt8POyExs8Lq5RDMnyJrnq0t
ym6Jx8H1zv3arSbd7BKgCZ5NS6K4U2V2uTmSGUCsKYz8fr5V0Ht0oEgGI/QUTaGWdB/a98JjDI+v
+s3xF9v503S1MVWOC9OkRlHCPwfLOquXtjuV5bpWwrjcFhnjpHuG89s69NNNoTbNENkf5CQ/jdlf
N+US167bX8Zi3WoJsUmbUDlV5o5ndNss/i2kYn+3wXI7qKqwDE0AOa4mEZe/WtNhyjwYmtJfgQBB
I2zielZPYm6eWyhE+9Aoo2IpsaTWzwmsoPrJLUt8KiBEwZq48AQuVNNLjr49QsHlI4ilZ4v2tCBM
HGlkmBdETdvH5JUEplvMNXITqK1flmXr10jSTOQ/PZ3n1RyuiL6ZxcpsgvYTRbDDrEEV8zIz4UsZ
psl7AUVji9jEUj/6sR2y20esqyE5rC3J/U9gOYTYCp6zwaOK+d+fE1vWh7+N6+cgYV2R/rSwfd89
A6dO9WwcAVKqXo3YS7tMAmc/fjLVtelUDx3P8U6BSMHDOQ0JnVQvoF8PIVrlpXsKrAMoEPzaT6Fq
Sr1yU6IxHgVIZwX24rQgUgIpE9tnzIZoNlORuMy25w8RuBWKpuipvkG9YIc0NBRHnQ9gM7ADMmGU
7S+UX67V+O1av+/IzLjNldO5v9M9NYTT0kPMtF4fINg7sxoESP281YEVfl1msRx8wtBzcOlwksEy
5omgr/CNuZ/yvdSdRwSYhgXUZVwdtFnBbx1msn733b/fHvn8rznckIuLLonV39XLdlkvVeIpLbcJ
AKTfh+2SJwkqQUI9Hyr/Jwzmnd/apbVROUr1+rB+i+6TQG5qxv91T/ecDYwEa9WTT/mEQPyyD+Fz
X/PiDV4GOF43SKWsHSgZ+SCQgRo5Mglk0LJA/jZ3Y6h7GhX54fh5iO4d1qCWdC+jHYP/q2GDQHp4
XqrhYZ1ui2D8UENzJx8kATsQuBpC+eiw/vrL8IrgsJZ3qo94K7PO3Z2C2CdgJW16BUdu5OQFpz8W
0yyYvBW8UMN4Kz0UCkrOwId66O7krBZ/nXhHftM8rcnx0kYRONdFcOIv6CalMT1k9yjfUOGcVNlc
SnIRf1XelB8egDWBZhgcM7524B25onQrX6CbfMb2jaYcXkuXdDo9eZP3MrjJeX4sL986Hi/LmRwl
j5P8O76ooc3Sibbctk0WBoFek6s6QBaJYpJ8wWAgwLYEFvhdXtbrnjQXB3yxSMrFSU+M8LSW1mDh
XJMyoShIBlBeG7xz+GxNhkJmuAyH9LuhLOcDJ5mv8SUaMUJt6cjUD9GiMbgGaTvdShs5bcBGuqXx
5I8KpWcMpafjtZ+NSkPqx2VphORIpRUeJfVDmq3XOV+XE8mQHQLMSfnydXk1X5VzEqxGt4QBQBBi
e1nKG5M3OZp7x3vxVjrQf+QM9VdP6TYn4iOHXsmX5KrqdfVA36SjjDCTiE8ZsRNEsLN8a9RYMdAZ
X6Omhz2dEyZOZiekDJ8H8+WNXMfXjXXoVL1GuUsa5V5+KLt4e/qcqJelzJfJW/zZLp1tFgzq57XK
Kb8uCf6GUDr2OcgFF8EsMN+4emEAlekKq4RMq5Q/ZfJJh0umwtf8jLeGJ3SoMtnlYKIrwsIi35ZJ
K0Mkf339MLiS6/h8T04XM1BA3AwPQYQisHcGz6WcRGalTHiZ/vHW3nFGmc7SX7kh0gsZcWmgCLoP
OTn1+tb1YW14XGtKHiX7fHakb2jIwh9MI/C27hEg4Bh5mC2O5GTraCNWAe+Bd+W0MizuTo7osAEy
9xhe6jh5Q/6kK3KcPNf0XAyGPM+cX4yD2At5KT2nFxkVdlghD73szyc6obkRsyI2IkF5iBJZMYbD
GyV6HIB261YsU0EPoy/rwRnFQBX0Ugwa6xyf8vxhUThT9vmW29EjAtpyKjgqFkkAYJwf7BpI0s8r
E3PEmfHj1xwI+8pbwlnbpXRDzj3ZiSksEJnhMQsVPwk6jHUSRPcdr9olypst9pwwTD6FzhbTfH4T
E674hyfFrzHU9Rs09KzILYZemheDrvjRvSwAHX3A9D+1z1+LQheOnrWwWBQmLEHOQr6nYP6te3n3
60dZuv5xZS2EKldZWouKVoZnZVm+VlDmmrxXrUzodPn5/G0GX6/MIPPkZ4IuCly7dtCsbN5qfP6t
kg0cRxth4C141fndKvO6FWg5clfd52vlT+NPnuWkmffVEN/wrC1MvSth6q18ixDsJICYv3xF/4ul
X2GZG7lKa4HC0Od1KRD+yvvS8/RVrtO6h3Hjaxnk6PZ59LTA9RW+pwUyKmeuTH5aSFE4DQAcuY2K
n9UcJF9tORQKJbItqPFSb8bEshbJemScM5bU+kn1tB3VKV71YTJ35d7J+ph/fC6a3B8W2T1LLKuZ
6pUQuZCmU/wxlNbkVkvHPx2qVfyocfM5OXNLpgGTca9zo2UuSwPG5nPR5eC3nDLaJ/m2TBjpI9QJ
DIF2K7df57bL+i9nkX+ybCv+/7ySzoFalTf+u698zBLulR/iCMj0lS/I4TISrMEfk139Jk+qNMMT
iGMgDsL5jVkrD8ZXe9IW03UnJ5UDEwZn9OxkenpKcCLkY5mZcka5uC8nw9rUT9L1JMC5kOkut7Oh
Ibl1vOKv6F7eFT+mZiL3n+Om3Vp7Os0nclKZxOLP9KGMo8K0Ne9U9OsY6tGDhUbGnJt0q/KdWib3
4riw9jIAPFPS7PmzIbkxciq5s9I4OYEE0yBdlv+rMExLG8QmPaiM5IbImzI1zMnnPeOFD62N3Hc5
+deTLQYacmpiuKw6Ymowcncsw7LAhrK4s05xBozm//yIoaKgZe14589lM7liZQ1ZeIxQ2bEEOp6y
K7dyCoOVVsH5McL0RhZosaFfhln8BM5wLfaL9DbWSCxjFti3+BG3Ytuda7HZWE3mLeueHC6mU4z4
12KA6yTrAb8MTjOGFSY5C6zreKvc4vn8n7WVo6JrZSclvE4I+ALnoA7cpxJHpl3LmvO1uIuPsIlY
eZOrCbzX5x1y0T6YbdDJkBpPIDxW3zuItDVf8/OQLUM+RVDL7967fG4+pmEaUp28B3t39AZ/YNdQ
enEoe4rWb/0Y8ldc8Dv+BXogr9lTrKy72tf/mItoefLhUns15sadzm4DWthPTxwxGKxQhbGTLYTc
fOEGx3J9coPLXKLYl9kiRlIMIfcXe2aRNPZ7yFVPnvxLlwfIar84WIVwteBd5VmOSGHDLecwNR1k
V7NUl1UgGwLy39Acj1ANa+GR30JQXGzVJdJbd1DKcazQHCte4ss/HZraCprgY5BeKV56JZuKak3k
fQmUGp2t0PRS+GxjmG5BQl7ngbXLA/daC6NdtoXNc2vznvybeDArcwRS5st+Ge1ymJYh0Ns16+Lj
BCtuz+7F3cj5gEN6iKl5A91DHnE5CWOa/drNRLtxKZzME+HcDU4MrTEfbpolif6FCQuvvWDgffue
+qv9xXPv5fMT2zuN8zWwNbubCWdqP+QMplfSc9knHV5IOiVb2QFWMCALvS4FDJtyp/twLC+b3Rgc
FnQhBOGzOy1swote9qg8SLtIbc/j4OJdOH/kN0sq0TzwmEv5B7qbtuVddI3W7r3mkb347I98dlpc
POmZ/MgGVM4GfmjZhuewAT8gf6feaTXcRD7XEci2Va54COXcbFi5YrSGbvUgeYw9PcgedUbkq/3u
TXoiV37VLfVb5eEcgkalMZmN0uA5lAaFwNqYT/agzuVS+Hq3LD5kK3layBGaJx2PuXnQbIfCYyzv
dEt7M/DphVvfcMzXJSKHFGoMg5xXY0LI7YFg5UnOxuWEcu4THU/5hOQRxxFf552Bi5Xfct6v88tR
E84tr4BzXuu39BrKbPdFPpFbLUN08conaalZqsE/B16uSb771aKuTaUrX81Ip786SDn9nHF8lgGR
d6UTzFF+67cycnJPpSl5/xymEIh/DRAwiHuQ7/7lJnu0guIRCACgoJnyMFy79wdfR3kwqJ7k26fF
wVdpWXlATZFW+qvmebhuQ/te7lLzbNy9pzObD8RuxN5hZfK2TGK5mfqnLRE6aRiYDisIZD1nHW/s
rb2wAD359cq+ST2sz6pdORCKp/c6UBR5H1h8urECd2tgnKwrOBkD+aD1z75x5W6//gbxYhH7SD3O
spmUU3ebbuSIljBJCwuZAHVKzwmoT/NFVGDiqxsTC8veRNzg6kPcyK81N3pnefWq1flZ3LMv30kt
pxP+xGjhPIlXFD8SDniWFf3wuYljwzyrridz2aLh1nvGHn/w3trXS9nysxbWuNWyu3HgaJDNoLg2
6QOuKssTCx9rgXMdeS1sEpUXcaEGY3DAyn4aga0TDP55NT5Hvtxuk8dAboAxhyvQz7mszyvHVMiD
pDzIYyOPpc34y22T+8Ct9x1kzhfHJyB5vrtVtl+GPw5Lr/RyctesATJYKYTuqcA061VKgMkIjAAL
hBU6fS4DxrzPpl8xp3pVE39qbV6KnZKbnvHk1n7yCk7+9PU+Z4BzdWoE/bPcdJlq8lu+aQTjs/Gn
5rSpJ795d3XilvHq0zhYjMPXepRvzv7Fv6z+i7LzWk4sa7rtExGBZ3MLbDzIS5RuCImS8N7z9GeM
vbrj/6q6oytOIITbdplcaWbOtCrElMWs8AarP/UE/L+gUIA1I3JvoWtvn444JAPicNk6IHxBYTf2
DGHFB4OeFS6RHI1cW8koTfkmeczrpKmwD/z6bMNg4/wHrnbMEVgEGvLCZ2CGv8U4DOvpmu+gOq+l
8aGlP1Owj7tAeQyFujNeoR8kjO9y9MaKu7s0iUohAvd1YP0MRhL0v3ctsD/JpE29INLfw0QNIi9f
SVr10pzHDp5VqzDCjKsG5+C4mYd2DLoG3IIweTdntQxN5YJ++aTEDMBWWrVIzzpKpOu/8LOVNRb1
3ZOVNsgCa6AiMO5W9Xmcae4bwK5p3xnVECx8cXyk+IF1EiiBQaERwIKW1sjUD13H8Q49R1MzWOPB
ID7VUc9w4iRKmqamBlcxfijD65+vUza14sq9bhXaMBZirUwanR0+Kw7ZUtcJ96j1qpdiilmup0XP
yoZ6JlE7B3sKIMJG8csBMOeiitVxM1cnhJ5j+kHmQUGUbXLn9rNLr0LPtSJIIUdXVPtafTrCHdnX
HzbSmA4nKcmvGJO94FndNRdvxedrMnavIBcYGk6PiOeBvRFQdKh7OmgPTV/9xtfrj8mno991bcrM
8F3+eVjf1pKV9IWpzeq5HeVrt/7srcD8YemCNrzraLvWp8+r/vZUmd5P7ylEQINdYusrFNqwipQg
3T9zT0HEAyl8R5wP5uw5eSyxyR4Np9zO1gHbPjtK9flajAGSZFJi2LmUTI4C/lX1GLSGLi53dQhq
ODC4qaSXr+dRsagBlixqupPdb/ZqQ7ryZxrXEUoT311H5Xe1HfSdd//7mLa8uD2aURjILLHoMLaA
7V18Di22Y0CqdiqV7Un11tMTxVEZXidEJY6tRWtIBHuD56N0p1at50THk36uBb5IEr6Dl0I3Sl7P
0rJPyZeWfr85qrRqMjbBBo9E4mbBc5C4NjQjEi9PnyAmTh6P6QYOuogzBs9mMAA81wbnl/w6eawM
B6NK+PV7lXhDg+lSjLXSj8Tn9qwbGs7jNwf+VUcRXvt9w7m3Zq753Db8HL65NMftcVst/PDpCqgX
38VKCeQQOzSB30Z/rXoI3GY5LqJ2ByGc/eEGPlwIfB3+dNKX0BD0niu0Js398/o+E0MhTb9a3EIV
2NfhQGGWp59VqcP3uw9rgqDS/6ViEzKYVIMctVvnXQewiltQ+BKVkEHtilSIL48bpKszSNl5Yvk9
cV9rpJxGCNKmnqeTM7VC/foBML2ZjcdNp702jK+FOqwidSibhw2n8qHllB42Zvf5b18PSId0fOmm
4+Pj5cmdM3WNPzt8QwGgMqNoS/PSmJ3QKl7CMjFxbGCW0c9Lhwvqwd+CtGTJgKVJcXjrzEnRZTC6
+7yt4cSTL2taSpdPSxJlPt1j3Th9Il2TW3PGe5tjsqgq9psCwYkcdE7yJtGmaJryi6qQy7M6vAty
qlwd1oOd5cKKhtcoIRJuvENRbobVwwkGZCApxOIUO6NtHnm69nPs44jwVDfToLLucVSkuDBzbve9
7CoWLB+Djjhw/hXvGT0/wsX5G0QFGAxo/2UsIotguAZiYlH+grIbvKOGRptKfg1g4KxvswLRZyLY
WlIOn3J7088SR7pRIWXJGkfCZWsOMQ9nV41Wsyz3shTfWCB4WHyT5XTYGreHDOdpKz9YcuJD1aUy
S/mOdK3A1c4+Mu0zEuPyOG9B5M3YtE7Lqe82nL0b1Q/JuyKGXRnDhuBWO/Wuoq2tpXTSonLEa+at
uaVCUqpDVxelvxrXpjdjU14e3IfckYGKlMM4UQwG1xFFL5KFvoRqUOJ9iDtReffb45M7qJWoSUcQ
FRYbFulw/tBZyj2lo4/wiqqeJ2+QUj7kYYwTkegP4WlP+h5gM5evGafoLdK+s6Y3femjnWCvEq3j
wjwvXTut5DBFPG84w3U0R5NX0QjDo9CYfcCKjtzVis017kE+ooGQU/DtuS4cxc2tHuS9hN3UVeat
0/eVb+atNIcseI3cZ66xxAym8kuEneousw9XAdgrZh+koavSeB2ONh/BTJpyskvbIkUz7GVyRkiE
5xS0KKtXdUdPlH/q68Qh+InrkkG3a5zv1jUlUNKzFIphfGvPH+IlS1XQpryeZYsk3tbmwxYr0Sau
k16tl+DMsVv/1pzOoynOdqSgz9BCRPnV4/AZsNytuxf2995332Cw2+mklZ00rq0eddl1O8/KLbfA
lrOnBjzDY1exNdydbnvwKy80g8R1DMH8QupTsqQqN90/ZwEmjhmedpKb+rgw1BXTMOJRhUcNMmiU
zkOwHh08vPh8S61tZ9IIPk69KNgM+FCzvTV+SteZ66PuaTx3+FhXgx3ON3yFB16Ct5aNsUP0sk2O
VVYlPDG6eXd1ksHxxeiTKbJS6VGefs7Qhg9VSlagCasgBJvY8btPLFpve9qCTQVoPW/1Pdi+2ofo
MlSP0imk2qw9cMQuxEDmEwbvi4M+jF/fObxu1KbyKLOPZTIRPE2QlavmJjEwdolWlaxuHWXY/IXA
d2IkYjQmssUtNBWQ7kj4cXtSRxQjq9eYUpoLqLwdKluq/2q66ipxcmcRKeQuIlDSicC08JZrl/aI
ZoyqnOoKQ5v9NLAdY5M3pW/22c+6TBheDzA7JzfmOHRGr77PdW6MSbkfMAqD6aGssCm97+PI19U3
jehEXbYmfbQzflAlW3ZL7LlGjKd6sLdzJBw9qE+6X4DTYjeN2VkLz/HkeFZC0E8INNUsbavll9ui
lLL4KCy8LuYITR1GcarnSC6OSm0RAel6gaG77sY7GserRA8dsr0rvHe7wloJa1T+3nWddZ5OVzw6
9KkY4UFyTCnSe7mFVWdYn7zlf6gl6wjYD1wXxq30XTpRaNCPf9LMrQtzCNMMw8fxkjgf6dclt8iK
mXREMIFvj7vm8ccYbxNlkZln1qFy6iu2nELnumLA944np3SYuM5HxYgN/LfAuFAqk92cfW6kA62M
9oxkRIIU+qrxOLvmFbq8VXyyS2yPRqmX5UClBlmtnOhYxw7loumpttq1Cr3tgo+UG1zAPljZ0WQ6
Q2afEWCzfUNf7LbHbl+aH95/toWjhzGh/5DpRKdrelqlTUGtQBs2eeUErJX1dHPS1tCctF1XybXk
rjNsoVckmHVq0kBo8Ah8BVUHF0hHjIjdkExARnO2lX/eNGffLiOkBg35SscJq/O7bgc7204PS1Pw
FDntgwvKgaTTNxkKrEIOV9u11CiOmEK0sz16HZXeMw3YMT625Kc0U7Darmt5Kv31M/1D59I5vU1q
JEoVPo/nePmQr677oEEw9F5Ji2iS9Vy/fR+zpj+W68s7GKNvqQY4nuOhMiE5LTVYPh6pFPh6xHpW
md9gK+yW1UK9UM+iWer8RgV82KNxzuqaFmrWw9q8euiUweA+FqL6+ourmfdIPcsNq2Ch8th1S7Dz
DUpgbB+mj9k+8TW05UPtcq7cMpXytkn693hPTmgt80SkJN4SFTGudm0YegzIC0IUzxPCYEVkcwjO
EHtCdltCLKlWhr9gV/lQobI+2jExElJ1Aq4lgpbEXR4NtGXAXLg/wWtcSyI6csSAVl0aIOYbAuza
JtSBJuwz4Vw6pfBOrTv6m1wUjELw6GZa6fdiDLa72MOGIgibJqBL+Nc4sfEpnV1F4BhZLeuHQ7cE
boLIAxvmCbhucEsZm1p/G79x5Rj2NuxJzecnXWU6rtLEWbbf+r+uyX4lwsH5xqU+IChCGEXAgxaW
F0TwpHcYETfZDWaAWPQJEGnlas/tHNE+8R0hbuxvxXj6eSY+RpZ1l+gg5pY2gGaf5zVMn5zfWLY3
EXE7Lmyia2wzbbV8m8zshiMijAnYX5sFDAVtN+3CW10gRMQVTmlnG8DWWXTLTxvibACxON6Co/Et
N2fA7UAI6/qQ6ogFMkpH5InMK3K9CnelJ/oweti0UrDDUpcH50QeI2R2V6L4CnNKeab7Zd7LkfDa
PHTy95omOzyd455GXO5xjoPTOTttQ28Raxkue6jsTEztwDKkuBzDR5TYfZvmvJUf6YJSN6Z2LfQe
rGG3b3XIy6uGnD8lkY/nK1r7Av+/hQVn7UU85f8VQcJnCuIV0ejLyTRWnCgVXDE0axAGyTVRPo3X
YNcMsUxY+4nK1YOtH7zLLIKs/MrwfK3I4jTFeaJB45qv5zksFtFojfqmAudlhqVDGe7CVLzzO4iP
4nyyMJf49tKuuLqOsYjLcXQ/p0UKVINHzBZbtKSGl36tDa1Y4oq1Ow0geP148lk9FV8p5LungDoz
97BBGZu2iMegNej7UXLawJcOvIG6hbXKg6UOLQc+MPxIj6fnNKMoG6djZYxDcYdROmxkKLa74Z2p
f4xQB1yeqKFICyEnLQvzurV7B4tX93A6jtg4QGL0YIQJuGFe5xif51fKVDgw1+BXs9+keiygscDt
wEk4K74OThnhUBAbJRbJbbWKC/jEovYJF4WXpo8wOEh0nOiskA0JYckkgw05yKsEMOXo5ltBE+EJ
OA+hoFRzjM+AdBjCHjIfonffCfIwRo0oeHCb8N2hTgzcHYj1DjyNqBKlAaiXj8woOFaYchxASJii
K8TGlQQ6v53Rk1ZmpBxgonFYp6HBakVjiHYjW5LfnZLup2DRXbNhAtsiwql0QHrEMYgYp/QKBAwO
HbY5dfH3t7PxEfN+AZnz6cnOsN8MHFMPCfseCGVnzftMLbjoxWCl7vRECRYSA6R3ck20WEe+dzUB
THBuhyYJDQbyJ4SHaUXBNsLHFIC8hghy66TLylsGovSxjwkCIF+JFLgAUD6hdaxQIpjgfLpBvpV6
ub4k0BytdQIQEdlRai16iXVAqcpFr+wn7HarU5LOScj0iMVQSPCci0HmyWVBoW1j2UDlUXmUGpEQ
SqNcXzPZmgOasXolKdQGydXLA9YZnM3LfrG9pMSYr8HFYlPqAfbzgQFIUP3b0PSwAZDLXfPtQ4KL
8kQuU/Z2up0Z2XY6eXJMqlxt2oGtKL72Um9HTuRJS0xQQt1JIJ5gCZeaOJUZyY5q99Uf5KRyCk2T
916KF5QA/Irsu/+wg5IpgQ8QxaAVfbsaOGV8ho4DbMqvTiDcha5/+KqTJYlBhc/a1chF1hC+Y3nc
P7FceBgn8pnxoXPo1sx0ZnWlhx65EHrRClKr34/U4XzoCyDEN1L39zOW+cht1IfX+GZ08Cvk/FUp
qW6rOaqKekZ31cZMaz5rre9QuIwDGtcMlm4hvodUGp2MSCxhQQB9iMtMI/vsEfPPiUB8NlCK4Gar
9JPmT1DpN/FyMCRYZHjI2Cy8VIsywlPPrJJcIyIEQA4otaqRIdKmKgkPBaKezbx1VzDq5wXfo/+D
H7KMSD40Z2+aILO3sDbobSF7u5Z9Wg+8CcW2y5xrBqbLe3BHwEZmw3mP2hisbKhLk7aKr+rvtQmH
Ei8dMQFUjGUKwBwLVKo3c56APhi/obTtEtTNif+iSoKipBl9bi4N87AkrjC3y1xdhGdqzSJ3aq4+
vR0+q3k/ZPjtxt2qIevjmzdYdVzSdnQWXpsBDT0invlGjfLGCU+FOAgNjj2uUx+nV5Y0DSI88SSX
tbIDbTrXoxS3qtHMWkrPHlGZp/hdNGfs59O3S6QL5ZXFUEXfrbNPdlVolcRKbE1goEUHAA6vbwvM
hC685IHT4Ez7KAbOnQRisQAtNvsSUDbhv5gMcBdQc4KtmL0v8AFrg+Rr2mLTxvCnfXdI2sNX11wj
FI6hMrp9+R03sJarlnKwkh3Ijs/Zh1ZhNCrgXfTas/VoAMKC+8FOpI3SxDX2XYxFbKlodPrW+Pf+
ghdMZwLOwRnuz3N99619oTU36QcvAZYlh+coOl+0c6doSnNE+r5xfFnGl0/NNQ3E4I7JD3zVRNGI
K+CeMPZoLEdrSFtI696hpxlm2zoV95ht/moENtxb8RlaWsb9DcqWAwpD8Gcv40wtHbv0KkkPz+p9
2B9NdQgdDzRa54T9NccKC8NnmISflzitL10EGk4J1brE38+7BIPTW28r654KF/KlmWse7soaNggw
wa0znDWAt4DTGI324YqRTleps4Qt4JepaS0D0kwzRDyfyCshWquB1sEM7OQ6RqfulUFUuShsBr66
rP8fpD2A0NTAVYHHH9vvaxsNV/1A1VuR6EKtdaL+ciDPR+ywy6PxFjQfdHBUIGQo8lOtyDXaLxOU
NKutK65C2kdB3R6FecUKvHuyWPu4vSfIK25p/wWJGi3hY9kAq6QtN9Yd35nGtw5OezRmfPTtW2f/
hd+e+HAAPO1fWM39sKUrfLU1/b/vETOsFYg2WfwdjpvY4Kexp0mmYtF5ozMXcFKGUFW4CX4z251/
OhlKaNc6mam4pMCKKQrJ1HAOuAQgKJ7ztQUTBQHC+IT8ufCuPR2GlfLfAynnfSfiZ8qA3w787kyZ
soqzKLiPXUAo6MWM8nHjZ1xFXoQebF0XfHSxmPUnH3ozsniAHOdBcipyx6i3DKTPy6dRDTjcll+Y
FSijrqIRnalRQ+VrgGgLEjFCL7lkGku1j1xX0a2S8aGa53ZqVmAzMTv1qquWqCoKZSZog+m9JHnO
PqSCZg1unRomPN/50DDPPK9qxcRUN9iTQ2dNczXGdCY/i+10LNbtCrC72LihdgqMABfJ8WF14zjz
eN+ABX+GM8V4da62fWRR5kZ0AqBEMBvT2HkciIni7qqU7szA42QUSkVRZH33Z+1Px3bILxB4rnIU
fnGQ778ds97R7s4xhNcCOaj4IEabCCt7UMGld8T+vTwkHa4EcsRkn1zyS3T97ZFlmM3+73GGRLt2
reNWV9rjeQeNpmEUYdIZrR3/MMpiWE7fcIQU01eJXQfJG3E7alDy0QrmfPpW3AaX3haXsqKPwZn4
VJWewSNN2JdynlpcvMPXh1R0ZVlYEVuIWMCMKZyjuyP5yXgDU8Tns0juUoMR9phLvISbD09pELo4
oNj7FLXEMzoI9e3rROTHB+h3cazmYoMYZ94TvQb3NqV2IbFtQj2vnrLUdoVwfRCTB2vror/GCRoG
exjwNppqTpgvtrfBi3lr8zp8Ui8yvql5x8xBm9oPcNHd6apUxAu0EPTiQ/SZ6oRQt+LTvIt5S0xg
iOBftlZN6AXvR1sUn/IF0gp0k1bmfVhXZ8qyvDmNhLnoSg3T3AnPgxgiMI6vE949FxFVIbUtkG1N
vHJ6/pqQceNM1P+pduhWhXjyKexjE+d6EKZ/CC+DHWFfX8IP2ij0hKGVenMCEyp6F0IGVnwAvjWH
1hyoHj3aFnuo+qG71vg5sb17BVXQXnAW4GPTrhUyg6hMrnPfyyHjDncCI8bN8uDUTZns8WyGCvUn
NZbmr1FPkZ+FC1Ewv1KerI5nLVx4AGs3bvryaMMV4nRLbBdDvl2g+ZMQT+F7CZzScWkQwzChCAI+
nWuTjwnxmpvxq1fHkYOxMXncJiNj21J/UUXaMzSKd8YuQ/wy4NMEzEFjjAu+kEhRepECbdTaEecU
PNJ4NGsLHM6FeMbqrJ8CSiF1WN0DIjF8RcPE1eKi7jeLT/8TQ/gp2OzQUe8r94et4f3ShXtLpGDI
LrdE8ha4rXT93C2Dqjj1V3EuXiRDW9eLQ3z+Y/ZYaBsyn98zeZggzIIzgFhCC8393bq+ruVokzW8
bzl2jtA+3TWqq39u62sDPnXYYQjBXjtpQq9os6nWpA1NMl8ucPqu6wuQStRPiwvQYdG2OWBIW44D
ydAduhtRtDwAtVRlD/gWsC2Q/1Jrzsy80uzGXoRaJe2HuuWM2eOnnz2uW9vncmPx6ITO1ld9J+OC
/6ptKHDMa7sMdRZnLBAUUbbHWpHooNrXhA3VrYLJQxg6cfIAJvmfRwE56GmzOIxL8Rb7y6WF9L5P
8hixIF3qNYmCDqiiZ+e7JKoFogfHjhdEGg2qPDy2DtUizabynnkxTmaUevO+wy5INykPm0YHPjTy
n7TlpTJrz3Ga27QQXjRntOMOAtA5YWk+v6U7WhPusMZT3XCjdFPX2I5opP9ncbYza8/aEbSu9MOh
d+jN2lPsEPecxYfeppE1Th7vGtnPxDrpJV61S3VDhFNDJZgs/I9nbSFm6Y7Gi6dNEda7Etyb11fs
NL27djBpfAOGrCcIGlvnhQq17KbVM+WaN73ZpQpHZ0Rq8BTCiu3Lag0HP7TGzRQ8RlRw2dTgU1tV
l4DB5q+pfP987G++rpXlNn6YQAxFvfXK96S9GH+vvsqzDiddPJxQ6yYTyDRhLu8NoQ6Z1VKnWNfC
Ip8woX+laum3GuiAY21V3S8e0qkOo/Oa6oyjyuTcg1w7je94Hp+y4yoJt3OqEzepyUptiMts5Bm3
4I2jyrQ+f6JVMp8wCVcXBUgTO+tlb5ev7F6uJBE1oVxmq0Ox2rxWpsPn3fKTs+zOzWmNG5tv4wlH
v1sue5N5h3vckMsLsRZrJklLm3bqfnq3+BrXz1zUQyF6XZ2amfvsvLddNSGBnFVy91NYzffUhT/9
hFyMellvxXjZWWMorsnMyfdTXV0sKM9JTNqaYmIGgKd3SJCBaJGfThTdaOX7ANv7+X4O42nfTHXP
s6pvU11xoibQ3H64S6KW812CHu1k7k3n8XdR8GDj+1hefU81aeT7qPI47jP3cJWipJs6ZDx325m+
qVphoaHQd8Wcqt6Xu+bgZNjRz4QKwLz2Sy2OhhlgHIC4cDOC5qAxfQv5PLqM1p2oOqtmNpU1W7hV
MB6yfcLvHNi0JBqik3s2+pC91rx7b8rzmizkDn5nXtIRKgE41mfVaZqzbLlZALLQtVe4RB7EIWio
SS9BzSKICEp0+c7jlX5um2Q8dfKPNoDR/6JBFm4/c2/CQIbj0GCbJNcJcoMS2A3PaaNlPT5wAS4I
TryxZ+aK7K9E2tG4lM1GGe2FVk113TZ3z6X3hxTGLsWeiE32zaif+bHvICuNqB85ufHuGZfHs2N+
lVlWIrjIhp5Vynws3VP0s3XsGIZf9OBuG98Zky+3xncY2p9DkMZcael+fHekRHGldB+8cWzcgP2p
mRzFA0NyOexTEv3YYZeVvjtKWa4TY90UB46FuY5YaK4Y5BU/4MrjvMO+CAkY2SLeLHpH87nwc9A1
2PNHDnxskiCGne9HUsL8ylb9O5ts38xAcE/e157O8i7BESQN+3e3MiZntDYZXl3bWnvS9A0HS651
+WFbB8PyynA9/XCmhEw2qhYyeLQyx2/JNs9X9lwTuwEVXWbg7vjBQ5HphRk6fvtTjva/cT5ArkQ9
uHxEybAkgft/ErRPh2M2l5oXUp0FEU6SphChU9QhHOmX3jz9+d/Z+v/KK/I/Z/u9Mlc+v72Uy/Mj
+dp5SCMyudo6R9mI+bmWWb/nrq+nTbu8ezpsn/Yl6vOlqNdXJF5/Abh2e5kWGv99MdKu/M4cAAUx
bEL5XBZWh99S06+pTTpa53OT7vwMLcs2W1mmXuCr/u+T/Fv+O0XI4A/KQzX2j6oi2/UytUxNS9Nu
etZcQQRKjYTNxwLzK9s87V53tPZ/n+/fmDAiaM1gNKOQCJ36a779uZy9LmbjzaS72w0yq4cxno80
lOV/6sh/YyL439P8Rmlz3a6m+1mpNO9OIurfWWdwv/v/5/TIZeEjyVBglA76ncaQKiTFabq84BQ5
TPx0o3x7vJY+90zi/26xf+H04DwMfspcR7BE/8aysbzmZ5NTJgOz+q6ZKbWzRTIqc9la6RRH2+Mf
GBz+Ue0GOgRpoUtUK4sy5eLvRCW7aH0bH3KTeReu89p5dX+dDyAl7uzz41opdapRtDU6FKidBznQ
6m4Jw991SHksan1Ct1y4VHLpTXWzGf7hqv6tBWCMLEI7D30KRbF/HTM3ynhF1ERddJfHz+Pw9UCC
Wu6hMBut9n9glfoXWZOjjbMl/rJFyAV/PVF2Hk3Hq1x53l0XOpRhqOTOk2QiHD4tMTYb/XfHFv55
umK6BJUWc7xAkdp/sApOo9n+dN5PX7YxYbTqO8w+Eygx94BI+F/ZVt4HuUpn0TrVBvy0rbSeG/cj
q49OqyOADlDt5HlCAUcd0k0lB8jppf9xaUAMWoFQaAMRIkusTsL/vu5/lLulCFCaQvSFdJTnjwLC
vzbT5ThOnyEDu73sagPijfDX9reVQv10D3r20hlXYMeNF5X7H12cuMcWBUO/XvaTylPzD6Ir4Sr/
VUBCiwj/UJFLyBWhrvr1OrLX4mW7Si8nL6da1D7TamuyiaZVIKaYTFQiJ8+8/9+3nvkn5Q2nzGfy
kB4VsxEFLH895e4Mb//ylrs+76GVnsFFX0yR7rg6d4oqw9ljJUqRnT79Tp3Hf1gN/sHczuyH8giq
ePh90tRi+o38aHW6Fcq3yXryUuzhi/0eP8Jvfk3FlL6sf6Vb+OmF+6JYCwCfVovNeQ0cwx9u/18Y
mLiIIleRsN0Vf6cKOyEzjpfh6vKcfhcqkX03RCzBi2E9nXP6dxOCGpyrgnIyzQ0+WJjKHyFFNy6I
Z/CIx3D7sMAsFCkcPGzbFvYyqhEWGh4PDU6Ixwe6WG+PegW06PV3jNtUZsFVYZSQsF6IrRu0BYPS
IA/6sRir66FO4pDW1ThtluqXn8FhCfICfy5gBOz4G2XOgLcGX6vXoBfqRg2LxE1mPqURKd0b4ivW
GPY+ZvGNcgibee0KnhUVboE5rwpniOWInqdyJuQVAvwkRb5Q+0MP/KMaVjIMolya4V6gJ34ntS1M
CrP8NppfnkmLIEKJy5fnLUnsgQaW/CDj2kQwCVegIwE20Ospxsdo/Bo1zeRwUpLxzBtENVarl56o
p5FvfMXEDUjnRVnuPcCg/HVE+dOJuiACsiLpaP8SsBN65fcvgi7ntCmAdLyfS1xWRvNCzorISd2o
Nq6RLH8/gaLD7YBf0YQFHCT1MlEzIzhFnoJDhH1HA9uc2iDVRZx/gws5cZvIfyB2/Yxm+4dWzf1z
iYHTMEKMOLkgwvttibkMS8dTdn2cwCdHMjq8nQNqaFQYYNRsr1+ee0Ni1c8QLMIGXgOPtKxGjUtt
dX/KVynOlX6dpu9Kk9qqRSYL5Gx5WGdSR2nwyeGqHFedTe31JCPFaUQ05YGNastK4SnfONV6d9vq
856Ku5XoeDemmmGfJEb45fRrlWuZSb34/LXGo1VdQmZXKVfvpy2KUFSuaxJ8Jh8rDHoKUa9z1R/F
0arSL969LeEXBGb3eqteCvUfpLnd7yqX/kuTwpBtyozcF6bVj9sH5W3uqIe2a8PkR4XXhysehdlD
Ol2hNNS1ghfhCYdU5fwTWrpyrdz6eZtVHm5Pf2j0hKP4V/lN1XGkKZxu6XI+U/5tHcluitdx7rSY
vChMgPz0syRXrhv18bVRh6UeFuULLBcvsMwSQmsvSAyAUnM0LlUuIN7W1VxzcbfuravEwQsUTaf6
0ZXA5tusv69dKIswfMq08xRXYNRd6/gx+ottlQKoD0WlZBbI4mt2RBHLYw3CsJjg+zVXHWcrGfy0
zHqqVXVK97gm7oYgafaVQjNfhRphS0Saqf5j1dv0Vi+HXvptjNllTI0YWy2qHtuZu10938sl9BLz
t0IrivFXQb+Qq+xquxrCiVVp30mRD3Gu6QfdUlL8/i1db388TeiGaf17UW32iFBNK3fvr82H6LEz
6T48PSwrvW1l0Pl5rjQLtYdm9WFcu8BXN+mOH8GilVBTqsvmAK6TxvhpXrv15hTSOcU3GmVV3c1w
KlDG57/7j4WWxe73/ishiaKoFGWL2Ge/LobLWa4wzKzm2ec5UH4ozw8gpMrZ6iRqbePjK6HB6P0C
MhGSkMPoKoch0nowfIRZ6o6qqsNFLf19OFYvd1kue7Sk/mTzVof0avhSoqQwhUwfp6S3N0656rRP
2G6Ld2he235ElD1LVSlvuUPvYZYJyxu/nxslgIfxeEfdvepuVBpQsc1qogPCpin4EVmpC1BTVwvb
5v6Ti/w8EDiLqtD8lwl9UgyXZIfj7W7+Nn49lvulDiVps+08PpXa5Ce+83KuulzV1h+zNHX4KvlS
bZy5y+6p4BNfIJ7bUoy1kjrERQojpu4Zr2sKJe1qFEM+FXB/LvD9XPtZ2Pjfzy+g/LI/ty/ZxSPM
+CdCQrNbK/00pzYUIJVxjdK56XMDO/O8qezuP8ulSvF5PY7XWXj+KcMyK1cOX4za6I3qzoWoX7hW
hkhHVlzqcFQySKhhdbujmk8F/s39jyvyt0fdwP3nmMJ8lLW+NksPqQb1TtO1xWtp+pAqDIrjx/Pz
fFojGkFe96TKrJlWJu+ZW3PXBvKdWn0Nj9XyrEXJ8MnwKd2lplWG2Njp/ny3vU9PYirvplpcEvLD
8MY5B4YNbqN1b37pLIWevzOnKJhyeVi9ba9Pw/UDZYXIPcrQe7Xj/Sm+9HJZsL01qmZQfHD4dTk2
punabFfdbB8P8ZWcSIIwUVxsUvWtDO39qRSn9zVLnwBGBKp7iCrrPzF+J4ztv43tonU88DyULaj+
mwG52G8u2XWO+tlXQqIBtgrlB0HSHV4OvSomXMCMMjBHw28MYvoUKiaQzb2MWm66mZrIEXOBTV0w
ULH5FGYiO6mRbt8LIRd+fb3LNBbn2i7Ojsw0MVzof731UmAsE8iJkQUXxXl98YeFMPqXKf3Lbf+2
Di6i6yKVzS687UN9ipyEW40MbCCe5m+Dfq/eG+Mi/Y8MczBGj4JXp187buhCIrtxFeEPZnpO2+bb
7Xur2iGBzIrvpbgQK5vBhFLD2BFBlmYAqG4aeQry/ZWfhvsOJxVIFgIcuN3QrtZ/kRfhaXqBpAi/
6Z/8TP/i+ilz68ViBNtsVMolpvH/OJq2iD4qbaauz2uYfSfDXh4Ex7h+2sXDSXNFjsz2rbx+y4LP
mL2XV43toTWjwBl0uP8tVXP/oLVHx8e0oMZtlMHKKP3ugiqdJrNhOWLkuSquY+mSjNMFTgFKDyWI
NuGPjkqBh6m79PeesSnCmfE2MGBfglKFQBNxDyMLhptUWPVX2rI6AIWYJOF+ENBhvIo/D3A4AZzy
Ggrs9BuTzwHzkb06JIw274HTpdsdt8KoRL3w6OwItyVYGgKpISgn/HbcyCYwI3DQCc5masAyGe9C
jcjBuAGWdvSYLmuGt0mj6q6omzBELpPInrsa9PMExlqN/xrbzYCoIABfqOTejbubpjwnsmRQdQ1u
G/hRoZqJDf/oUvXGJ0CjdKmGAFECNvvSD6snVa+nE1lD4syarYXDhB9Je5R5ssFyz1EMlgorZcHY
BcUMBpRAnXwBNzDWV7RdcQGGsE38MWnTcDCEGj8lNgkQAmDJ6MnlF3lG5l0jms4u5QE4DoCpatR+
WoBrT8cnkmA39Q3J74IrVO5XIFQySaS+RPyerLJ2hnNThPERkujqgaiVkTId2cEKwc1fH94qevYN
R9x+ZG8VPba4eMkNK8ZKrx3woT/NqGKiwP1DiJZzERzsOSoLlH5jaR7O1uXzbD25PMPm1h6DwhFu
Q15t87SvJtQFJOgiMhyBjNmtXn/py/ad7BKkn0aI0DYDFAY6MEsMQiRb/NWPhiBMaIte1rGiefot
DHYHRadoJ5MrFq31q4zs6biM+bJBsRJzpfECsORh/SAtQkAJSX2wfjc73fRlcUSAT5qiW1A06+cX
lAuIk06fYkEDOmD407ynACMz6ix9B9XCQHJhCYO0EeEi4kTwtwH2FWDzcVuEiYARLVyRFbvvIzlT
pn2lIYwR0rPr5H8kRCaBqeMAyD5ADwIEIfn0Iv59k2DZhCGkXk2mE41k2viUVsX4JtGZrGfNtfPL
seEULg/E0u64Hic2ifOxqKhiNcsQW9WgfYghJwZmI4hW3LXwmhNiAVEAKtawbkBDy0GYbgMkBoyT
p8WorBLvAcTN27xDTIzfM58XkVh4AcRjYfFz97Rk7fCUIIRqpIS/igq6vhZhhDiBGguUjvL+KdYk
KvTspmhIJuXMZQ4THNHUhhqP4ZBOnq5Ux3aIURSeEyy1FH/4AhgQe34A7aBcBMatLEsQ2Yy36EUy
wISMbhQQEd5SQMTLxuh2ME8m6Ld5f9kHEN6Qs4VMBLov9WoiROh8iQ52BMtAkfD8DHF4MSGpG/jZ
1AcZdpTHdAlFGF5lVUnYbhSaycFeICrCwmBZ9XhuiIADyBBeIU4CtiuEWImyicsQUQ2bAs7GSJe/
kWSKQeEiOSCtkvhAzx5IYex/R6Ow6S0jN4/o0RAP4MrNt4gZKh/FeDMQG5hYAFvBbfR1kFBrmHC8
mFHQaIWKOXSiz0KurlZVBgAS5FeJ/S+i7Toac3gkrwnIZucliYgJjs1Qv/AnWD9HWK9G/M1MT9fB
F3lIUSHirAI8QJRqyDjbc23yVFD1KZ+AofQfiCiKRrc4GuiZOeAlIPJPnsu6NmlekMULHmHFm/P7
/nn1qMKk72bGTZkhA0ageSU4fxRKQCVOXDeE6tQ05JLG0ZAQPHzOXgwVzlDriaipjyin8C/1xnXj
eOyW5NGvvggMsoDIwmgw0yiwkcckZudqExHAJR45YfAa13OxgcLRsCTPe0OoSrVNCrmMfdKU3pGX
7KzqEZF5emS2HYnUZHE0MaD8s9CCxHn5qYzUA2VUUUyB0IMdnSnMIf0JyRpRzBmR0YRkMolasxZ4
G/+tt/zuQMFrjt8Ep1Q6X8xhD/7mGN0vx/n1ajzf9zZ5fNhTfNDHhyLg8ogic9s/xJBwkf9+OpUk
amZSXD2iZgGum19Nz2M2f1xvj9vLs/4qMkj+YhsVDEhdyG8ll14vFZjAoCqrrEh/aVlFOJJi96DH
a9NNcmaGMPRJ8ConrqkkaEbJRm7qZhLUzLdV2Yg3LSpqAXHdJaQl5hWYG4fowGp6Nmdv18XDM4Vj
cMgZRMPmE7paXyf3eeYhWSxgsv5m14WWeM3xsDbbqxMJRfn2+PHQJUHIt8PG9FHZkxpFZGlMQUIK
6QppP2xdJutHWT18WAHjupIEkey/h+6Q1BaOmP72lH4pD6LpRl6EzMRejkeSFFH3n8wngfY3OpMX
wwGEUJrZB4CSRQH+lJCQqMvVHEF5admGf4Fs1kYKLaHwdJdxHx5Em3zat/HdkfMknC7pK61nNo/5
I6Izs+1TDa8ZTS+Ho99KA7PeVinVKNWvItx1YdqHzNFmpf3hDGrzSUhrmjuSq0Uq3BIMMgGzbH+y
+IOoHdm5HjOc70q32mfhBhX3jpPhwzmh5i1RXcB7IcNHNi8GtOPFiw+5WGF99CrtiGz7yF5e4d+s
lbaP+YyePPEJcpERhpQrq0hptQFugD2u3x5x103BdsgFudP4cdUiDcwuMeHmXeITHbT2TZakG3vy
7x4LyWHekq3sUyJgR+5fjQRHpY5db10WSltFghy3sKmDamKjmoazaJEgEwa7d+DItpWk2uQITiZQ
tna4v7o4ekLJjf1x1oJm1dUTlk9noS1M3tS99FHrD04mX7T34JNup1BIsp94Y8/jwqzL3r6WIpnR
xDnCaYcPjLMp89Pp6mFTdJDHuZFhZzam6W/JcCXpKck65ULJbA045oACLj6Yt7Vgdxd2z+pc5kzy
WtMplHHmF7LWqAnCjp6a3E9cMiinQ5hb+Y0rnMD5zFVi5AueFEZpZqjmU/Tu9V7qjrMhqbgeC7I3
tBd4gIHRQwvPQWkcbpdcVnQNdtXAOJAAFy6MvF2GPtrwT6ex8108s1hnAyvp3vERJToh+EYVa6Ng
1NT/wCBLPzLB+DIN2lQD3QlZ0hpUB1ULdMGTb4TZ4arsJ7kC9ygTAbMOhpbM+yLUbH+n+4h/LgB7
N1wS3occJlHQ7pV+MpVCsoBgzKgWUOULTUxm2BkLUBZ/RfJtYuuHLCe/EVUteNArm+LhEOV+HGi6
ac2VemZDgXk3B981/tglEx9gIvvIF3EBmLrspnpFML6SJ5qQT7ooyhFazYMai3nXLvUBErisX6hv
KNZv9b5+ypM/M4tPGEdnln1Vg0lTulBVkZzECC0q6AYw9bV+1n5UxSlAHApCl8z9LWwEmXZ0JysB
6ScP/p5rHL4LjVTPZAG1HbcoEABBg5pWTuDyuFrNQSgeQGPaF346fMswKvZy0peeQVoIyszDjaEm
tOAV8DRMAVCQtDcfIjz9nrz77xNnwxOEc4/oatCDfKUidoMrFmLJPprBySMHhBOWEm5LVcujZq68
NQ6T3EOAZNreyWUF/U5CF+hz2sK9pfCB6rS/6qca19rtVRC5zCxCwEs7ghB2k08P6n9pg+ScEufN
3RDJsw29E++N+wD5K3eAo3CKoW7PLwf2n4yTGsPaQLhVipj4Ic8XbVdoK3lAt0foKI9kv/0/ws5r
uY1sWaJfhAh489rdcCRBC4rmBUEH7z3w9Xet3aM7OhyFFAhKJAECbbapysrMMrXW0GFD5uQVpQda
KlQmqYLrGDxGFusEUxotXYx1PVLRMwt7lpYMA/cwNA3p5L0Z1plTpEYpFQKpbVxhtng806cihSyZ
yga5HjHioVddmaZ9tR0p9FBqrvvGsJ6X0evmanytm2zvRotW/deIbyk8Ar82y8Gq1ljbhzewiBub
MMKwVQ7+XEoEZP/Dv0VFxcPLxhBUDlLhGVm8lM74m103S9uPlInNT4iuihD6qxB4vQNcAgfXnEFk
zO3gCYMaNBlscdVeteXuU4ILkgR12aPPbD6a87nea4el2gCY+w42ecMa+qX3HJHXrcMD7jCDkWHy
5pnqz5GSfdPRlXp20Bqzn86m1HPJ9cH3ytw5oJTAjTlMx5AHWv5QOuZ744OHFcdOG50L8gZgQ+qE
fpxn07vxzRzNAD18h0dwn8tGHjBnCZiTBewp0QYadzaZXx/JdJxb+pd4IZxRWWaqtsJOe/nSqc4g
3C9WqnR8svLI3vfGZx9SuaBGuQoss2SDx3v9YlLyutIAc7LaY+rcokwh5O4qiAIClsorQYOxyDgC
ROiWtgL6ApCwiItctgZ9f9/O14UR8qjPaKXD+m+CbQInwraD7dGk9CdjfdiySu3X9h4vn39sJ2CU
vxbfRf9GoXYqEuiyZ6Va92aov2QhchftCVMLMjITaTNniYClz5QiKE9SyExGoSmISYhQS/mx0KW9
YfkvNSUaeP23pgS9oFYuFyrZms3d/jewz8/y+/VimDkQ2AsZ6ZNwpugvKiZ4pHBb4dwWwBkRBKVA
EBf6jlZviy+VupIIRQBK/Y/vAwDoEYjlgqs2YktkQ7wy91YkKyq3xGxmWT8xVrZ4TUPSZjmQ7wmT
A5K9nXJ20EFBUq/K1yGT82KQedG512K/T4kcSgEQbA1/SEomc9LigObXEoXN7Ep/oeDkfofTl8Gp
IQ/BHIKM87+X6VCaVKb53eHUHVTG8ZL+nJkCmoHC3bw4b2Q2E1wrqvXS5r2X791Vi2+n0sVfsr3/
8mC4RWR8dF4t0fey9i3/mpxXg+qxOi7c0v/ivnBZjuFGokgccN4UzWvUK0bxNMF+fUjL96iQDG8+
8ofoY5gcaTCJAGPZwoA6ogAar74O5wjLluHT7mPYz9+UyenJ0y+GO7ovZ5Lp6/51fv1R6NDuJhps
YTWx2VFTXWUjNBosgJPk8FTdRpnkNIjmH+NO9fyXbDN0aPqOYv56rt/K1IVadjct70cA8sSNU7Ii
qkBZ5ko+pCqpaB1laADWQqxGm41ugRZOWtcOLoTF3d2OcZFFRNDOvUDplRov13x4W1r/YI9GBs/M
NYwJJZ9UdTHE5Tyf2G7hb9MttO/9z6kVZDwUixVyaofZLzWP/SyfGwyPpdMjVF4c/ydIHaLSKlnV
F6SWgXM2utxEXUSW9XFyjyyabmqbTGtECTauLOvFXOMLxDq+319+7ccxXWBzl7ttAmNn1p6e4mzu
qRj1UHHP2rf7GFVJPa42Hh4ySb86iCh2P9A4u5bcCfjuYfPs27NzMsPCHvlFc7pv1dAywTWsUKr4
8+gt/Xb0QqKqlVhhirQR/N/Trk2yuf10eTo/zmtR0jkmr9U3BmAd8CdeJ53OzfrQvFlFhx+rqBFh
H/vU/CpGu2cUTTCsrq8OSf2tXIxPLLkwMUbRW65+cfFwB1tm9L6Z/WX0FQPp8D/36JeD/UZK7E3K
8/VwzPDbXMzoIIBSkrWldZomw/YGDAJs1iZVePO8knUBYgdLH7M1km8zoNrDotQwazL/KpICM0Ep
6dzvMeAUFzTTMy+m4RTNHsZIFFivumHd6gBp8RPtMsBgN0gWxGZPfK8BnUCVNZVAUWdd3OG/HVXv
rdWJcNmVJJD92VvE9uWyo0WoW99FtW8fFktMbDeP4riVq8ylkC1IbqjA0P1lYT7J6WVJuE5UWp1x
ploYbNhshgSMNI5nJDZVX8naSOfM3UzDTyG9O4FfCDH4ryk+dkcnum+SzgvNhMyRPNIU1YzaPFAz
E8xEwFhEjV3Gz4Ecb0VtHHZOy0csNSBxjS1TNQ8EWOIszIr3V+VYYXIqLN5uYncraXC5S8oIip6T
3WMhSJRzlyyLltMo/74PHwgEOqMLbh41hx1ExtORBg+Q5MCb0bu9jUMU6G5fIuoxTEnZVJYPgnGE
OkmjfqBX4V0UeyQZigt1lUu9qdVsacQXXCGJUNI0zMTQ31M5w1IXR0nj2XnfPEVkONfcBgvMznhK
xOELl3VEfkRGU9wvzB4HRMX6QWYezc2saWCyNoxN60w3EIySGqWwri4IvrE2ef5ZmkqmtqGWVKwh
pkbuvSBmM9GsPFr4q1IZ05rC9gAesYC0CZH4s99lSBt1dnOXz3PFaDjQGo0T2wMQhuF+9jOLJV/d
gMmf77VAYFFGuU0W65rMKx7NaFmxuEptjc56Hzo70DFY3ey/j2Pf2HFfX78ZN/twDd/G++tcZ/Ug
QW0ecgnLbmol1mHhVjNB6NT680pWlYbw38WhSBPUQrkGafnbSjbIj1anY3Z76J5YF6ywzZNskbHj
MMolmOiCFe368NWKF4cfpSDx3DAkQQlQOocvgqrweM+9T4JqXAeW/A8H69HglU22CAVSdePhIU+w
JBp/IM8zQ0nNYb0CiIkDDK9cbg0WkCfcVF+HYA9J3qyBPu51jiXF33Dn3zByiUSK/16Bb8tjgRgl
U4KKBNLk7BvUbwef1Fi46H++1KH9+X8vdYUOjoUiPWe/75WbXm2/mk0yp8cKxLnk8jlfjY8JPgN2
mF0lzatcfP1Wr909fUDFuaLb693n7OnPh/Abdr7n+u8hfAPZi73ycjYp7Q5d8VKtr9e3qFFUzZLH
6ORca0JdI5TdEIH++bN/Q/r+38/+TrYeLsu9WfF4fix2klcYEs+d4SLC6q3z/ApfMf8yffqaXlYf
nvLP8+vraqPFNn/548/HUDCq/M8tKFXpRA/dTJLE/+7b+2VuvJ6WqCfLX5VLbFXRaq3OA4hNSZk0
4pJDUCTcFzUxT7Y4X2wMltgbLwCHZsmkMSPaV3c5bv75EIu/K0yUy7kSHVEL1WKpXP7fQ9zmNvve
4Zg9w+kvRc+rH9kYTfc9ve7LUSZaF5JML6qurnLR4bG7KRJP7d+7k05zGmGk+BKvLy5K+5uRDQrW
sNEahfhtfzeMNjT1zUb90+XD3V8I3RXv2n+u6C+H+y3dKsxzu8N2yRVdy3q40Pxr2C5g8kV8ix1I
tEGZ4K9szVR8rbWMe+3mFMjEp2DMB5A5CsjvnH6ES+A4Ops8DILl5Zm1XuTCrUM7GYEb7X/s5QLc
8/iB/JRVNwsaiSkrTx9ABUSLSqhr/3ZrqoEh/5+TrcCrgXZKihmKSr9Eu6dcoZDdZwK5qcKwcfOV
Y6G5+KBF/QO0F0tDgw0wbcIMEeN8c9MfVBINDbeYVeyGMei2sHCoDhM7WLexBZ3Xi3cQSD9cLJ+9
UAK7+easLyXM5lxbbHhRC1CzscpN7PMsZez8aa4oN0Wig8m1oYqBjLD+mdANTJyeivZCo8/eY1rY
ppeZrcdqrVpr+mzVsPI5erJDmlg//iyhQ+mIV2wbuh6mvT9TEHvLrTbkMvQylKu1NkQ6VgFO/R41
Avp3cwmwaOTgUuKL4Z7Zh1VE5IB1ThJOkEbtVhf0N7Ng38M8MlTX01qRhQYxePUBhqOpkb61D+1j
0voGbnqQ9CG1sAexdTPu9ZU1Vd8Djagb8OE8l4cx/lgy053btgI5sqtrJwR1nN5NauC1T5nQIEG/
cNTvDYIWzLx9lgFIqBAQuIA/y7hYfEi8sV2JLlcY/2w5iFnn2NrgNVSOTd/8GP3sJbRJ/sgE81oL
/cf7ETwl/ixAP+Dgkt0BINhZ5ZMI3JRg1ufwXLNs470zDhgGShYkTKB/KgOsYBqc2NliTSFufVW6
KT+KQGrsnL/bMQp1taIfG9bszUk0iTKXyC4R/qY0psynVWmEs3pr6uKSDUHj5mvxRfRJzIQn0b6V
fwFzoqsMLV44xPO9vUnkGmieAN8geFNuW3JGZsRYLqeru1m9BB41beyaB/ApBRseKsss1pbY96cV
LKtflhGtpIyvaq1qfReK4groPUdEy9CMto1k36i+MgLDjSw9bXBslUcxqN8bedjypQDBjIrQ45L4
17VcY1ftlQifL/W28LsR7BMjFGGxUmN3DxslgGIyevTE1VpJDo6GQTgLtRxjNhrwfebwyfSukfMj
zCb5yJBTdDcwyRoac06+ZOZoeOaAKH5SYMEAwwjxeIc5R3sYvOsLYOx6mKTh7fIHo+tCBBSB5qI9
v9YFLMVOjddhN+R4ttBEnFMFrRS1PGPjrz/LqCtimaEM4HcWIHL8ra8gosUqo0yhE4RW6+YNaL0A
p0i2kCyfmEL6bvtywRzaP8stIpOutJoomylMwX7T0oUTAVdPx73NmwiomS9GtqK2ItsVIn6rMiYa
xzrEsr7fi9uvAYCvDhRqfE//hNCv7xmCDHvCKYqrN03oKJGIR1fZZtfQ0cZ1MyXdLDZtTW+KtCch
iHQ3dj9GaYtxKY7xRi5a6BIzsknbF0CPEf/G/Xt5r3N8Gm37ZwvyL80hcMcIeL5vBoW4AHoinifA
X+SNwEQbNRzUoMZplWr06kv0ahAKTZkUkigEOgU5faQpKyQhRnSlPYPtR6aXrG79LA97x3fWEHxz
n52DQQKGnu7/HE38Hg4tA+/Vcrmsap9v4cTwVCwNsjlkl70jK8DgkGzqJdovl1ggk1ot6rwO6ZG9
QvUfTY5JdRUX4+NDcZJ0y2/Z+jnp1CC+xcfG6TzHICLmta+vhatulO/iITitINSrxV/DZFCfI3KO
Ko3XDpvfKX7uNLrt6Gt+eb5mBY0GldZTBh7m6o7aykuufAken482mQ79Qop4Da2TM3P3Y5cMCLZY
MJJCvzBLkMXM4kHcu0SK+LDutGovd5NttItam0qUrSUn7Jf/crEqvw0Pq9VarZbNqyz5FsxMJ+fS
uTghPHa7Td1Ml1doCEQ43I2ya1CtUaZu5VowQFLYuF17yNWAUaQXpGyvLBmThEVTel+YBgKWuPkN
OjNfSaWcurg1aNuZi9LLzZShiWsFy4x8TUxI7zTI2t64k0D1qlv8Qdl05UByMKbUJrVOlnoocMDs
TH3yzJBNr+FWBVuc3Y5NyvzUTNW67rLVY6wzz1M7fisO5+YK/unqeV33XwsZhQsd+orPtrtIbSZ9
z9SoMe1fwlpBmSXHhJAzavKqim2eepFQNl2SwNklRLK5P/kIZCnQEBHJP9/CvHjjfyK0X+7gN1h5
NcmgNRkXT4/z59K6/qNz011JFHVznl8Ukblej6OLQYIYOSl9fv75w3O/6QWP4jlfQAJMklfKfecw
LTPL+bI3Xwv0GroZCKY8AGNgKQ2SEg3pbEHkhiKqdMIYVvPs3cX5wdrIiVdugYO0FcNj+Mvt58wm
Z7oN/FDfYRI6g7k3uco8Ukh8zrLduCBn2Z3tY8UKizGUhW336BEMv8yjOLBxNIgFe3eNMMNqyBRW
8IbKkRZ3SyKVWT18Cq+gqsEyjAFNuLMuXj/vHbywiEUz+Nm41Jqsp73RZNr65fI3wtGFgE8ho9Bd
2uTzL1f7d4WeXy527Vvevh8V8ovjfHR+PF3sfsxak4viIYIR3pwtI1xpji9//rj874AStEr5Aorr
EgnAt/R1WK2UhvlM4fR4uKvhkRdN3jo3m6iNO9RXsauQenK1PEVP13F8d0dANfkLjBvGzveRXVEx
jYpdhcG3062N17XDarZUWDHpi1uuSQYwS4F0niGCN6ty1EEQMV8wbrYTOk67RLvya810jY4OX7Yr
ktNrWLYjVM0RKcuxxcqqK/hl9wVImFSVj1STA/+dKvG5froariM8tdgRd+3jm9GCY8r+mK4V0jOH
ECSgSvw19cplf4e4/3r6TvxfUq9tfravFtfbf/JMTh+smWl0hFtssuEES1OUdHqVcKmXBKNzJGEj
6dmR5loqA8wHjK7VAOtyWORL1bG6V9vXLZxiLKOEJz/M/I0XrLMYoczfLBfTbqbfu9n3J10Lx7ae
8VKoOSa2gp0g6imZAO2T8JYr47h+gIepCYownsDen0dnyRLSn0bHN2CndK4NEFyz8qi3ge33vCK8
LQUi+QGS9qCl4zHJUiBI7ajOyFAqo/CnRHpkwttM0M3AArWhX46zLV3Qgo++Sk53oqsAIR9/jD5F
K42DpMhqSrP5CyaZ/215pVKqkGmXsqVq7buSpjibHI+D3A6YBkpUZ1M3g7Vvl6ly2W5vbsgpETPr
6hluvzfeRPifNZRhsW44T/R2dKMeXDtAAstL7qEsK5ljZcBMd3hQffdq9mXpm6SnUABlsEtaM49n
Yu2DxaT7ub9MKyImZ4GgCS1fNUuaOE7aeVsIyVXyF9JixCZw7SPX1KU2bK7A7P4uZTyICVfJNI3P
HWMSFE6N4gekHMP2SZsEgOz0StA780OL2lRFYNaS0gAQidXNclMPTUd2OTbTydalgfmlu6oYb5o1
6WSMYT8Jnu+EG/NnFqFlaxN2fhMFD//UqKPAYyOAFULkmm8suqkPnKH74DPFrznWvplGkVnT49Wp
zd2xrnWjOG+WUMWYGehMi7Lm+DULuqu7GX5HmVAKx8PK6Nkpoiet3rR/niKYnfx2jvz/qPoOdRfK
2exmiPNJlzFACWk2fdhk2we0zlRIqCsTE3R7d4t1Y3mIcDcrYPlCUPvjeDOrxZnW8m7wo0SFg58P
T0XEMA+9cTx/nuAW0R396M3HSjbRnq5y7dI4RgRJ16tdvO5uFlQxO7nz9WYU53bx5hqIAweBChYo
cW3ZoTbJTV5Fx5vp1b5bIgnexb1zfJq1que4uL7NT6MV4lDonOXL4tv6atQfQ97eIOrZJpNNRLBc
jWH6DkESiLOX8eAtk00GmfpuVq9M4xMYD5KoyR0eRKNitAUJfBtP4twgGt8uUWEyYu6Wpzj/cgaS
GSbnxeW6klTZ3egJNLqaVK5KvZiOB4tzs0J+0JmcmrlzgoR9gkFdMRrV6ocCipT8jwoO7yfC/yWF
6/aqU6NlKLpLuETQmPv5CaQLgK3jZb672iXrbDKqJjtYZKv4sI5XvSRLP5dKPOz23vLTJN/ff/Qg
3oxxYEtm2fqklqzyl7tDNAXUIFQ91Y/ZCJPa8oCAFpUost5xlK/UxxjIlRKuwKF6lcnFGWDtpwl6
YKD2XoLQd4FR4jE5NPnr49UOy8XH4u2yX94m5WOzQs36ujrAQS7qYbd6ilbdEVenV1++ZWaXpOXH
Xp3eZNWP6ioZdTPzeFi6Hg/i4yDe0/Bw1p9fDFfx9FyH97EcJNlhnFkl0zxWqhFjJNfZ5ZPCKtoM
k+EsGpD83U7n9QrjphjtO+v+hmfPcX4Wj2m5sI0wYNv3s1en9xnDqzMsJ6d9M7+Ntv1dLylfEpk/
bl+q5+Swj9D6nu9X6wTZwfa+sIpNqT6rw2SVaZzB5Kox5zB5Ps+S7QDZLo0x9gtbF0KTgAcBLFWq
F1a3lRc4tlgGRrkzEmV0t01YuJVtgtlXsYXqBDkvlLPb8RfWe4ymYy7CPhHiEGrbJV07HVbxfBUt
zxgMMlnmu/fqqj6fJPjhnegxD/H52By89LjAL70q0t6YP1l+LXYcUVy+HB4TFPGlWX39mv8YVdrZ
Yn18js9YD9B1OdueFu72u6R0iGipw8XMVW+25Svy5O3z5qZyjAYPx3EdtgZKdeLNwUO5Gq2Kca/G
+IoQqw/P0bpP8znuDZzF2iGZV5PRhKH2l8gMUeVfFpZvodk+eyhN11u2q+qjYXvaWUOiNQR6ruaz
vGMtrsU6jw1SZHnk4rPua2aQltYHDAJ2khyyrzygbYqLSu72RSafvp3to63NAb9AKByAwvXaRvNu
MqZ2opDrFvbzy9aCZVw5I5hMCrbIqawfgJkt4bM2ASQTjQhP2PJQm3uXarwhak3QpcLFsZ+7KNdI
EdmLPjSkt8UfeCXbwrIfUon6PjbuC4TMtJqKPWiojuhFSXUEdpiqEjliZnt/XtBDxPvfmOff9fxb
SDibTvO1USY3plKyxQ9jnRziDCYZqADODasmtWgTvSNoj9BPR8UYbUz83p7Fe2g0mh7dNvfRB/9n
Ok/TiCb1LPZYYZSjXVKN1tEgHkePrUHSxwwB34s5PJNKsov/fAoYVRiY/eckcGKpZYsYZyFE4flf
4tracTQq7bL44YD2Y+1hLGt7osG9wEAV+cbg3hEif7x8Me0OQtMg8E0QSvf7XXNwyevuSrDK/VuL
CDq4n+iXlEWDStXg1RpBsOpNWR5Qx2sPY3joKW8eXr2h1fZqa6sSSgaCzcZLa7p5KLkefpageRhN
7nGjl2CPrKJfuimEblRy0Us3EtSJgshoKTRQzIFIUaKTx+CecMrxm3vu3RVCfrnqhIO/qwBujz9V
c6Tq4RCj8UoUy4xLy48H4jmJ8E4URSpb5sYOzNkxjk17Yv4sjLy9mgD/+igR4HjMy3+kgCn6Yghn
xCajw2q2zUc0Fz93Uz2sAK9Itag9/Aqg3snFhku7uCi9z+qH+wqJUw6I3dTBqwBO01BYIZm/+ogU
1nqKKPuOEH/FQMejg9Yr+EF+TlFbwWuh5TfhzfpLNHHNzFiDiygfNlcS/LOaOK7vMDDKwSY00ZCh
mge4LF7pS6vODA0W2fW0iQjM/5xWEjIFV+avQYusBvk9eE9Om4RVirqUbMm/UR1Wo7SjPKD2YUBM
XYByDf7lCo3YnJEnlfmndCN/87KUSLRZtIiJ7BGp+6hkHYOzFJ+wn/eIcgMN2RypdtQBw/d2EFdX
kUKlfXaEwFLBhVUxETPGA5ohXh6+LdQomGUeXOs8GOUwajsIUlkeHYeOHcYEZQ5h/iqQ+5Z+WKIg
aU8Gx4IYhybNW2SxYeWT4Gp8LCtj9iyfRKqGgIhMDcsWBOodX04PZFB7yJ1f+9awwa+X74bD8EU+
7evt51nTsCXtHiFq6PTLOJtdmC5S5XhF0NXIf8Ex5XkZuWs6+9Xe9jBJZPP6kJieInGIE+CV4P3f
3l/0aAiDTTiVE4kUQQsP02fFOJTPa0JuWwMn+eYR/s+EXg8cwhayalqmwPXhctbJYOHt38JueaG2
NKP386RZzNAE7Hg5wNaJQP+T8tBTrrVpku7aIKo/f9neFiiLleivLFkoy3z0O1DGT8z2A2qZsqRc
BdI7YD0wz9BWbMjg6/wkaOww6xXzg6fFqMFpgBkRBhez1Z2KmRIwTYEHP7MWMCbmFiJf2216ljZN
9jHieJX7ctyYEmFqsWj2iKmbtELk1G2qPL6ZfSm8XiESxhbsieoUzViq8pnJUqwnAKjvogVc9p/5
uvTzfV+QgnJyiyJHcw1cKTwmSLaAd26CXsQwOg8Sv3sQky+wEW5uaf5HZWDFdoapNlta2hjNmsEM
J+713VEYFtBV+3t556NbXLKZtjSKfLUCMv5h5mdbTmofvPIIgqAxFUQmtkuJ36CwV9m2w9iymvU/
IT00APVjX6GsWK04LXLs68qMvMwRpR8AwAL7NPusB8ZagsWgx+cP2ztrFB6XfPwyD7MuW8Vy3LyG
4LOxfBxj6ODaoUV1qJdg9ccPp1aWdWbZLL/nMcb27cKbJsSfoUjiyY+wA6Rqki5k6YsUxKKLaSzv
tixq6acdcBu3smHFo/RGF51b8QKPSNBaJhA2A1Q/9tf8fJWlUkPlloxXrGV1S44ZWgrUiFtUgZzI
LBUxhDoT2XH+w5w5/5z/sDilZbw5sRPtzNW3eqSCRSba/iJc09c9EJWTEKGTlzkwt/iD8QkliD+c
+ZXXW8G0RgphSjGxJI65mvilf5yAqvdq0LFbn8Rw7RasMFrinaUwLS7+67C2SCNXAeUCxW9Cnm2R
uAjKlu+KwG8at3SGtV+Ha1S+6/32eDxqAbUd18ZqFkpedph8U8A8hZC0jNHSYMXUU4KcaaPW9S6m
e4vptbtK8OzADRi6bCVQ0235ldaqpKZjH1/PTZSIiOmcf6gDGbx4uwV2fYNJY/+4bm7ZsHz4toBZ
tljqaFtn9UubCEnvNA7C8ftSTfP8a97M4nVOw6VbTc2zl/kWpTYGh3WCPfvetEXf4PsqwIDkZSZe
I4/Vj6vLdvyX8Pz30NgvEZawwC8R1mZ9Hs/WW/zu5IsaR8mPMCZy+9bvSiQx+0/PuAXYqXGUsXmR
RWzByHAsoUICdneUSEQ50Lvr0NjyvSQUN6FisrDFE8iZPbbED9nQ2Xn/HC8Wfgth/HIu3wpU48pm
sCoW8Ao+xHBmdrD2Lz2PYwMKMjqPy1XczlC2Z+XM1MsvX2wY99WrYrKuz6NjfXldfS7AAzpO6v1x
8y/Fj7yB6h8C2YCf/3KZx6Pidp/Jz8+Pl5WoM2udMbaLSUrJVep0CklEyEkRSdFuVdQxUAASYoyy
kz9foqqX4L/HAXcHn1e8b77X8DaVQ3lQXlVO3OpD3FlEgPQ3x/cuOEF0AkyJbt4LLVjoi/gc0eli
8ronsWydo32PEGM0iUb16Q3M2nN0M4w7r6sfWBGgEe1wdSlptu+Ln5NpfFspJ+NZHWbr7QrELDqj
1upc1Vs0sI3iu+FXJUeXtOYkF1eOzdLtbBMXDvE5E9VumVL9aXP1JMDUOkTrReMvd6Hw21S0/O/Z
f6t/DVaL0mqaH54f8fkqYiSIF9+6m6kBV52y8aSf+yhPo/ULrcged4OvNa7kr3sC9nhMfXvKv3eV
19odiXN2GB2LUQl2/eACW6XaCx72f75PwVv1T/fpmyhiOVrOGc3L82NO5W1tfLUeJmt8wlbJoZxU
4aHU7jeb61z+elOKeot68XXyVtjF431M1Rrkq0rLwzX6vHjxtuA03unVC4G32J4DDYFHDC5PPyrV
ly1c9OXDsfC6wHAndzGC5DPFDCEX7UDDC/G2jLdcd36+yWca3NfzKdkv4x7vObjMLOLhaxXCwdMc
gCgTDWqNAjwv7tyum9n/5WL8/rZVMT/I5ytZTJu+pbLTeaZynoyA753NeGzChsGxpN7ZBSmwWZiU
xDyZP9ZlqPjo5t05X8z7bhuQlGCWkGRX2n++Rfnfz+lfDsvk9Zc5ndtMlrVNaeNhZSGOwR8gKrVc
oAatejskXhthp0ouxhFaakkF8iLzovEg5Ypd8s0KCuct+5XrrJZB8pJk6cvB4u3owBX2UcLAHE2o
DF53C1yMbUWzYsN0+yVs7+LazpZr/jiHFmXWQAbIYu2XhE4tSQetA5117bimOWn2h0dFGsID0xqQ
EurhROXCF4ZYQvPKbtVGyjj3AT3GvrU+ZZRIvZxfsnQtaSlnaNJDWnj8ofDGIMvAZPCpwZpEG7t+
nxrHvqSXVVsCDIJBwkPfjE09/I/nNa+TuUMTBYLCNFjLo8M7Ut8/UlqR6GJjJLPCE1G3JChlDfkm
21UQa2hZUaDDdBmWXvrwmdM+obUEu05obUAOSueFl+K1nMC/gS8FOLO/W2h/KUi6IfwyOGrT82Rx
zBYV2nmPTdjEvuRIWYcw5bBPl04FaENCMueNSJM8IQfyRWoqaCf0XkjbvMkItEwB7AFZi8Idw8MM
p0ZIJaUKpxwCsqx8tFBtCYEZVW96NzzZSn5mCViCwq6xejYCX/cRRaNw4L7Ji/J+TVFDWY5xHEi4
m0B2g51HI5gbOofcgC0HYOW+Rv4kbVBLIhWW8Pq+hg2r8CaOOpj5PzZLqAepzCPFwEb3XZ6fusEZ
eYvdgSyx2DwY9LyDIbj2ZyOaOIdmfu8mjeRsvFChh83KclRnrE7+vGrV5gmHh5RMIpAhjcDhbu8x
y1VjmKH+ZkmaDj+QONG7ATeG59ftCQdlSV8CAa5Sl3D7Q9e0IUNq8O6w0s9Xd6RMI9xFOoHzfatM
XOTvJHimbRnWlNJK2AQIGGBrizBgBk0li+ZkRMU09cMiOX3Fj5nczctl+sn9F6QBHxGFEBMBy00g
CFxa5aHrCL/VAAd48IvuFQH4USRjR41Na/I+bM6fDxe9R1aL4NKVy0UeqBW+Qnfw5C8VXqv/kmhF
9xR7XBj0CqwszH/IEDaQzpZwhMn92zZZq0B1kZVXwVrp8FLszgEUbHZvTpaCqpop5h+MxInn6HCU
NhZy+BzJFq2Mw2DCyAIRuoNMjpMpZo4w0ITCt6GM/qJuFylb63A7ZnTyur7aGvXTJo4yzEJQ/ZRm
0dIda+0Vfjw5euiA2FSI7/HquQQ7glz2fiD4Hr7uH0VYVSfTMuoBywSSOV0PRVw5b6FWr/X0AJss
w1DYAQEuSYy5VP6iDF03/T+LKiv/OupL1B48lbr6oHnX069Cd1GfPAXtVmgjTM6AdvXwXlOnCtKU
wrozDiBkFO+Sfn6SP8p1V/d0A4Do1EfxeLrIPRS660Zxg3JLSrFOeKJm5Ue3FfjQB0Luwge4kNRo
RzV6NNRdUKp4uJTLYpCoYoVTalQKx+VpPuziIUwu0iRPuLbj88T7DOWdHP4yhUaHbTnPh4sK2SeQ
xYortmLBHpmPkX2ZHEp92nFj3QHgaQ5hwnjH3AQUpksM6H3Ii0FxiQ4gdZxMYTaAv27Kqx3irCvu
LTriwC42t7RLPAK/cTRcnEK78OIGKNJikdnJ5/DXQkBLOsd0cFnaYb6kQti0atQIbWIsuLPEN1Yz
9lZp4/uA6FmjDlBpaMLtqUs00wOm3B9BtZYFse5O7lOhKTQzROEyImqBJIDyjMsULlZzVWf0OPlZ
SOCl5x6GbYw8WV24Xp6oJlGml9Zzy/zL4x8oAkiTLUu25phBSrU4OBJ4seCe3q377qj7C5feFAGh
MS5yeBbtlMFUhF1s+l1FgY1FKMVxDQDsGKYpgimYTY+latcwV8hw9QwlTlzPLDujKXEpH6drF2gn
I+zneK4+uq6V6xDcG6XEGeBo9yIfX2zE5AVNH4U21V8p8oQrlHOWHz8NHZxA/iF6PowchwzcE5/J
B/Cn+2VEO9UyxUtu7lTXH5NMQx5f4WB3+QwETJF5c9AU9M4SNhWBwsbikpyoYUIalqRLyKi5Iktg
FcFuBeBDOYpLUp6lrFSfsOxicUmiyvYabp7bQzrq/dmPcstw9Fc7mBExPdx8cTj6ULFIgQFMXbRc
TB/2faDUO5ncmlOLIidfmfgJbhEP3IWYTw6T/XMq9HCS/zSzcesRPXbSWhVwdDuu/Sk9Esc5mwsX
nhZRLG/A48JpYABSbFwT3aVTmEfScEpXlhJxCOYOaUtTOz1LPhncuO6nlFtCHKRx4X4QJfl5s76b
IbdC0seeSwEfnidce9gtr/La9bhgOPswjAKyBuHsi2DCj+cLoTbfE8FynbIsNrYfPVyL/4ujel08
rxQmsDph69FgBuSv0oKFqgUvPpn6irGzao2exEnXz14xmtg/7JjSoxuo7gHfdxvUmg17ADoQZNyA
ebXUuXQuQllYIiJhKeGiGgCeLs4f6cJ2uBjYd9d3deIvn23cK1Lvudh43rTCk5ehWr3b1WecvZcj
hZPCVhBGkMi8QhEXYK8C9/fVj5t/eBxcIVKTWV8fY8S+U2SwWfQu1ps8RK4sq3DRY+ODuc08W7oR
FnbJw2ON1/lm2w+FIepZGAj2MDxw3qpiU+q0O/z+w3CSwkJ7heOYlSmKXyH8EYn+OYkci044VStj
fJwYxbSA7zVzjRBYOpT/MTpj4HPPDZUxwDK20iHqiMunZVWHulPIGNU3ZJpjmgU/qDnF+sxKmWNI
wS8DhmgJS0jOzo+0hjLOw/09UHRLF5VFiwJ6sIFU05TWWH+Kkl0RyrzOO+qd5vRparZoQXZhGUck
3R5eZRq2nAOUCv3gBPhcoPjidY4JlzTvZTjUcFLVjimVz7gWemEd6myrGFZZVYO+dJ9p4JuOqzh/
qpQZRzttuHze4My/LXQVWngMyxprffXRmN4PYioTFTosD8RvWnukh+R6aTFgCpZsxCUaOA7OFY6E
vemIe3LoEgxLhBLAjozAgrbXes+V9wa7oHg7HaJOJ0Pt9c3hPl9XfWH5Rz0UNnTMI33dHJ4Wj2bY
WJkSy2vyXoVqFvVSfzcjJgj33VdSNeUVlCEs0gBGIdVaty3ppSwpC4ES46ihshg6zCxcVGj6UfXv
GmhCecZB9e/DZNyuFy4KeZLRFL9Gx59t4JKDQY9iDh1ljn0redUP5BaEExpU1R4F+k1OZGZrQpx2
Gxd6hnODroUclROzEsNBcXFKN6696arLBelWLxbX+fr+ocZhE1qTOUns6jVPnFraMNsMeGl1ioyF
HAVHk0ETe9DZ8/BJ9Lp3VbofgXCbQFngUhqdQUZIZmWWLW981M68otVgx1Xc4b6TI49VpCFQjOWP
2WsgOhpEF/k7uW+kNjmwR/lo+0utiK2uzchtqgE5p9LxuCTl4hioUpnUawjuEdXepC2X6NYidnqg
tygUmUAjKLfoj8pybyq8bxapHlBD+ICQQwPLIIsBO0/JcURrrxXoy5TFqOVJbt5TyvPzMh0cpZqT
W/+dXk+vx9crDj3dZ60JpIR2+9lbniOhC0druJ6GHWK8tsj2ioHhg+Kb2xQ8t69qe3hzxruE0cUN
M/rqvXqzLDfD7wr+Cc42mbhh3oW9wc0Wr9orHaGd0k7ZDQEyUXAJWlrfFN9pW4GHmN54dxRJJK5b
lkdlQbpq+ew6eZ5fUcF1S3JTct6eP4IVn63Uc0w9HEb4E4gfd+k+UHw1OgmJAM0W03JArZ0Nk9nl
GjtIpU/NPXpM12ALvBNKunDNPE/nY1g//Dh3guLdEgfcEiOugN/OkRFHHVYjHccYBXvqW+m9dvCn
eijtb8XSdQIw6sYNgGfmWM/6v85sy7qRovo4J4kk92Jbrd38cnLArk7pUbTiPXxAfWmlBeEBdV1H
XPnFkV3k37Tuouk4QALj0nqarzDz3l+Wb+3WjF7rkU9mUvqvd9xjktas551JnjJUp3H5prfD1g0j
PF4kWZZDhtZEAGufIXGHDQ+rfKlcgnHNCN+2Mtepc/XwxlC3CHnHM6w8Sp/x/X0zxuqRNyq3l1R1
uYI0elCykdrwegCWDj0ssSoHcO0Ex/R8Mf7hRJ0wbZ1Fxa5glrNi1haI8jvlGym4lTrMbXZx+mNq
ZKXsMTWAMOmZ9zcUzcXGXAFkdesRVaKjbvEZJIuVILUzwKKH9U69yeJqgFGbtmVOLAhHj55aHos/
S19eXteJKtgdizCJSGgs31+2V9eFxubNpTSvIPNmgCchbFyWfsYVSlBi1hCJykopfayDdyOswXkb
EAIBOb3eMew0wDU0MOYSKK2ylktRcbc2wDtR3l5iiJXHBtEPnhMi9TqZIESWaeMORMh6JcDpBu3D
DVutLFYntFhADnHpOLSVNDnii3eOR0vBBa6HuskzqipASUVG06CZewVN4B6LJ9gbPNxvuPXrS16r
WBJqwZp+4IxN1sAtwsnle+Z6/u5lYqQ/MApyZ3pvCHgB0fcaTgAGKAdQqTPGEGImVBBD1Ti42YMn
CYT5XlPed3tZYxC5vjoqF+QzHMimUXvLt0+fQhus8sFB3++9M1BAdRNPTSuoY1+d+4jyziLN7GTw
UHBLc/XXSq3GgNo9D1s92kvwG8YALn4FDN5Uz9pjAtJKaEhtaO8qDi+TPLAKkz6D2RL+0OSLOcgu
VsTdVBxSfp1Bahyr4zc6fjPQKqz31oVTpvk21B61XCYHPrTsYBxyYpPsU8vPMIkwzxRSpRcYh5by
8h2QzmaTS6+vq3l6tUrX3C3WiyLpZhbHh86o0/tMqSGC0rumWqxUvStLQ65FdRm5mnk7Fs+DkIyJ
EiiBsOrHCHl0isqT8xNdN9ACPOaa81Oce3VGKA3lQ1kjHQIU9mdNvKuAwQEAtT0/X+o5Bi2bGyrO
7grgB43QX2Xp0MenkQy9bcDOhSlVu6bkigmje9uef1IkYIqJjpx+DIhijFWMg50j5g6CC9izEX6m
qW2mZSo3J4RNUznmgxAMIVqNNHYOzYclPlDsTSA1iFW0JM8nnXmqzNkN2PKYhoZ8+6BEOT8IONkz
GFOv9+WzEwrz0xyYhdbq2xfj/zT9QJ18mXsYsO8J18gSwuw3RI77rhjFsVtpQLOpH65R+XDGq7t9
1/5tokJa7rhXyqn0HCdYHa/bKH0l6CQUg6xQWKaXJVlkMg4QuAAIQiEQFNRyxiHhNE0njBMYv3Vu
JuUipoTDKM1JU+ls9eME8R1OLMaCpYtC337uy7cN88I5Yh1A/lZqZ+iMSe0NlYdo1Onya/XmwP10
q/HeOjiX9dqrcZcbIv6UKSPBXeFcwrrUXhDGi25Lbo/aXfYCaeGnxkuqiJN90Kzhwo8RMueUbjMG
Mg5YugEZaxW7Lsn5bhiG/pwY8lXiZm8ONcJ1zd2LC8IrXOPUMpdeK7rLu/r48p7dBMLKke8Onzwa
lziRm/G7S5ABVCpNwF+Pqz6CpSPQLc5u2wSE2AGWVnJgWOCkXFNGtyGMu9qhgbSGK+T3AkSuUWcj
2ErsCXKqrGsVbH3YV1F2TxjrbilG4zlWf5Euf17cF+uqnBCe8xrHg7H+tmvGkMbyaS0ileA5hlLX
b3ORwo2MScdj73H9jExmQB8nBjYyAAZyga69O9NtKvABH1s/w89t2/ZBn0HqAF/OXRcZ9z7WW27k
kZZw3Ea5QWlzu9qrK4VtPAggclHlcfNh+MENAK72nq8SupDc9WiKc7xT6eco8d/Nx4iiFFR4TJIY
Ftj18wTet5jgPXqlphglU2JKRYI/rZtsFKKgW/jIgeQAwnHpzohhQ+Gk4gBZt4ZPFk8cYy5cxzs/
Z0ZA5HfkLWw8Ppd5PFf47DnM0QBaHRqicuYJJe6ZZryOPcMQnzfAgYYt+meJTZQrfaHtJi+y0xCK
rPv/R9i5NamKRNv6FxmhgIKvmQmiiIh3eTG0qrygeAMF/PX7y1onYvfp3dEd1au6Vq0qhSRzXsYc
c8zfgSt/QFcd3+jfbfcItfQXuh/mvbdwOYxg093j+vzo5aP2qddTK4tqX6Hxxg6eRnOzdFamjyI9
xvrtfpVP9btrEKkT6eYWynx0OdJw/sdRaH92eCOJqYtwFof5jtInkwyINVgwO9RWWPfhPIaAwjb8
I13Ca6MJQSVA24Y2SlX6+p811UPKf6SAD2SgdFMufpFueD0K8g8i+ttXBtdMd5dpw6EDSm5Fx5JP
akQsH4+XGDhfPS9iE3323Mjs6OtUKCf60oKpuk1oE2lp4c3vzZyGGyjfkB11rrnS66OjN/1TOsb7
01CkL5hQ8Ehbf5ND9iKN0+5ctxQbSisZazqO1mHSiG4Hsiryn2T5OlH4A31qHCD3Na37OCjxupl6
xzmvxeWwE7V90eurn8WD7+powO5xBzq61E8rW/1hQG4IqbRvu/yGPNpC6ahWPxziR2qj3YEm5Bmq
QiCLcIIyjnbupR7wCUHJgDZWTCoa0wrUAC8uE8DiPwQ3za79I9b8h+B2pwykOVGaccu8MHA23Zlc
+nAx/tRENdSkP3QephOha3hJnuAZTYB7XVjh/7BGmOGn0XyNV+qyzGetx9JrEq5u+f/VN30wbMam
UqNLOLoKouEsJo30jj+6kqWZuFoyVVdm+DXIUfdQ4/ll0NxpHtWJURD3/8fo1Xg/msJhTkUlBVvR
b/rnT5fX2Ux4Nd7lzzAJ/Yr6Q5eNUBLlUoiGAs3r4v3QG/QbfXhfaBKSRxA08a/MlAdj1AFUShUn
7ekF4cYagh+Bw6Vjqz/3xc/o6298a2xcX7VlM8Celw0dpltwBfyFp4FiY5/q1C9uB2alvzT1Jf2u
85VbY725Cf3WeglKPaBeX3GsqVFgW/zOI9DiyUxbpVuDXPg/GAz/NCES9YP/JVb8rUh9PXQuaUvP
wnpi0K8YfgdhDz3MR7MBmqFWONMfWovGAnkxqT3rYTI6uNB4ioZ+HGT1NDry/GUGHzR0QSAPWsMU
K51I6j9/gnk9YBa1R3wglV5UxZE60b+D7/sN8UBGgmKjIPICUBxucjOm60xL00JwzQamZj8QdqZA
NwY5i6lyRFR0AVo7Tf78BogPqsSPXnuno78b8wwHfNIFZ81GdPpNJFrw2wgKa56zjnfTpZay02Vz
HDR1Tu2e9Q1wAH8jX93obXA8zpDv9E7Tu1Xz2PV+0vXH303PV+wM/TRrP010xSsdZF67JLrXrNJ7
/KwQ4KAgxAs9IQtCCSX4L/iq6D2iItYvD1Gdzp/fU3VEDIB/limc1T+8VIRYgfT/jGtthVoj7uq+
eakz5c0/Y1ZO3iXsErPaY32yqBz/KuPqsopGDwGywUr0YFXn9yu6Oolo9X7SFc9f8JQ9y17ms2bM
66u+8X6ouXPKr9ylRnU7v7VwSmt9Y6kNia5j1WzRf9+T9j9StP6yJf/G4ctvj83h/XpX89dgFV5n
yUflYnOS7WFFb7VqDa+5Cg/YA/FRhsxpknOBLGe0CE5boh1AU0AyVTTHY4TryaaiRqLBsPLVc7fG
W8zPq7nhwwim9+ssO7tpZgoIv00xt5nZWov9Mb5FsnHg1gd+fJGs5X/wLf9ZBKFrMODbYMp151eg
+S+8ELOZPzZmFwkGk4bZAHG3yennGVQ0VzY9B/DbhA14bhDGwJ/D54mtlNN4M7lIPRNTfpfNGTwW
EyjMtTJ/0ZgFm+2/P4F/pp795Qr/xra6vV6X96bxqeYtQ6SNqHablcqhmHVoGSqfiLbWHe/cGEGV
s6TTQsuwNWy9e9dsmN4FU1UFwTDK8TexPoyZFdtHw7VPj2BoBdVZ5VP2+8DY0ELELJvux82+LWu/
yf37aPRGX/sp7Y4ctMJtTXrMwLf+nEGs+t7/4x7/ScrE/ss9/o265ZxueXFrV9W88M6oFeQuVMjb
7aek9fvgJ63Zruh3YXLU0hZHg6YpWjWT5CGu65OAXg8Dvzex+q2nbOQQHJv9MS1Snz0jdVcteZ+M
6rdsqq2dKZR4ZBrMn9II5MBNJ1IO9Aza6UvE/35Dv/My/w9f8C839DdLfrSu77f1/B3Yo4N1naxq
7FEXDrS8rM42dQWmJn3sAPRrs6mZN93RZaeREx3J6pioG+dDHSrS5EbsR/CHcIqfysW/Xy1zi/6J
HfWXy/3bKa8to7jcrVqfchDa1peJe1EV/IeXu0Jo55O8n7PTrVeeGEQ7253hOJ5VWtKqhu512h4W
360Gw5kyYWWjtiXTRu9N3xppJ1u0jcTw7CQmFx0dF8RNYoaIATOTpHMLmuQs117BTCI7aH7kuzkq
KRbJAytFCGXGH0OY1kHULrzYbsDDjh8/qKB3R9flx/Dr9ccWjinokoPWKrL5DMRONHOkB9McGwTI
Lc0V2o1vwCX6xirVFV7U9hGpWjI296ga7nNZpqI1ORRqXCAXUYshu+aLMbP0ElqN0PA2q8HVfcpp
098TC0lmoB+ZlTyt+69+sxEVHzSR7bY3auzX6zPAEVO7ymjknmcM/J1etfDVuoWqYe8o9r5SN3eF
3sGTnRxgM1TJnK2p4U87DdWaGzSgqulBbSYH9c0Q5dFiFXa/wteIWfOb+EU/jog6MjoNQBOi8Ewl
T31WzL0pXbSs/c9GeCZ3ulpMEaAWm2BbN0fGxyt4aHWAqS2s9dtRfPOmhw6LSy4+24O0t68+7zsb
FqI3+SyPiHuObTmu5BLq89FlMe775Tp/i5aEET0cXNxpU0wzNRqsH8PhIBXyklShdKunGI7QZdqI
gtnCor0fvTNVDsu+RXuMvLf8p+gQgWvaT6O/kc4IEUC12CTo97qPha5R3xyVsFWYDZW1PS6Ruy63
tdsw5cejZW8V+IOqt0XiYYsmzvQQxXZbHrz9oyXmj9RrCuOEl3xXfWd3bIv5h+bprl/IajMsZN1e
tO3gltEbPGzk6HI7uXvNvfXwjR5ujXbvVZjN0BG/LEbf38cv8f3vB+yfvWgXAe4mWixdeLP/P/sw
TZ1393PbILUzqEEAOvJ3tHzv9ZNSm9FRk5ah0w19mjdEHKXy3t2zl3+0T/5MZ9QmAiopcJuu6GiZ
HRrIyF6ubulgw1AtorFOhwvPH4af62zgmui+CD0dRv9fd0lslvpvfwRydCzx+g8tjLY2a//X7P3v
ff7Njn+MW2Y/zi0tKaSLN3fIG08qj7B5YEGBaoBr6MqCrmucAAc0mGKpKtbAgwYCNFSC5UMlTpNw
kEijJwORfV2w/ZMjaXbpL5+FUKkNLMiY5P8Iwu1/JIr+5VH9zXLfrXd1ONyKan5D0dTorRghGR4l
wkwzrzUMk9XqtKilankhmKbXF+OJMe73WyLCY93VJlk1ZURcPktWFr2CDDHPccIP6PvV8iAAhT7S
dqQjcqbeIWsyuYvXRpiLJ+r+clpDN4yD7/+Kcaxmx/rHcb/2X27rb30lxcbOyzztfuaN4Lm6DDup
Twfy4CzSi8zg22e0Niaazcrsv0kYLkgZRRmvGOrdUljQTi/xzkFk3zCtN0FncRyTIsl48ZkurJhW
vhgyLwL6kbNNyM8G4UrRmBnTqy8vq4BIF+WJR8NdrUwR7/dTQ/jT/bEXgKWKVem+kRIUKxoA9Kiz
4zhcOcy3HwT2VGXbpqwbLhLumTCj4PpFdLBs0zpdcdlodB8URDJtIRK2V9DCIT1nHiOtzmLXLdwn
XR0mVxwGT48kLoZ/hYTM9Un7tRVCNu7OvmF4Rj7GaNHGkBJRvEb0eKzuyq8F+etVpqE/vSfTq4wR
RQWUV9/fi2ZvBflCZpXSfdsrurgzerjDxGIkfUSP6L4roiiX3kGgRkFp0X30juokGpOJoyY36axR
UD5GbBoV2mKV0gHJ+oaHgLbv6nd9b1tmxw95LEexgEODDgMgDaEPzQPiM0ysWrSZ1uRZJ5mUbqjQ
VIpLouUmoY9/mO4dN5WZLUrBd43Aj/0qYizMULHS3nG96dBm3uPa+JPLWeJlQqVDFbJs/Y8/O0os
b+OL9xxBuzF517IWTi3fdDCzmUcJQ+I3vbdaBcGC11/UvWDVxc23hgwoF+aKf6klpJLP0y1lm1CN
BmvKBjzPBeMsyoAB7sH2PppLuS/FG6EMmRciXuhbddzvPSoQU+mg/JuGHIepHOF7pCGmKjiyIEi2
8pqtaRD7U0PNDye1rRJyLt357rivVH6DXqjFdycHMvFp6ZPzypWDfbePOkYpGaNxly9xXrK36ZEn
9kVm+DCNW6fgroywGQc00Nf96ZQUkq7ip5e7MK/0/nKIuiVR6epFXLSwbK5ihZwTQaporyqDHQ9I
I6NZHhKj+A+ECi2b3VG7L57RE9iKM0TLMlsdvr3XFm20iMgWvM3khNjxfTA/IvO21/uxq17isYv9
gesOu6G73gjJVvRvy1sAfsGhXbR4jpYWXWALsi3awpkjj0Dc/Ah8XyINUEneSa3lwPKnWM7vxX0V
rJo1D4Eq/++BI5aeNLdRS9zoCc4qrFNjlzO2JKSIMsMDi6LLp7ei294WDfrpCFic+Xv9zZG/yiya
Bpykp2IO9YuHbvUWgSKLq4kNZEPF30bYRirZFkwfYAd4QVdNm8Gelju16Mwhlz393EXACBGElrob
qNQUT5+aysI+jpmaQL285Z5UqeejT98prVfn6DE1grt+7fieKi4hdQfuYTya7/PgGmI046e3OA5p
PN5D1BaxHFSLwVxe5T74rl7uXcWSoEvNOcffnONULMAGOFMileyrVSauR/flBi2MHkoiEJhFM8mO
8mkijNbuxz75J406TTHgSd/E9ijm/lWW4vsl72qhE3ozgt4q6W7z/cH2ONkaQj7D/bWH1x0UC3f+
mm7t/dZQg6vUeF4pfPYmNeu1I0aDezwY2QNXAof5c7Qc7mI72DfUNI6RwL5579G8KYpKcAl7VH+U
OYbphvqTWkylu25TzNyO0M3mkBxZGTRcSjYQp4FzQuidzj7gNobompKbzPed3uowueGVWidFoKWs
fZKcsZxmcIoPYmLMxpMMVxftsE18vAQOLfFyeR4QWc8p4dUqSgtZknx5YYQWNPtAdYd0MjdZu467
Cj8YEK1jwQR1cSVeha7j9bGqocOzDz0vqkkLkAHXE6lz8R7vrt4sxWCKyCFKlP2btA/i57Ps76Kk
zAjZk3xkyFMuEmveaOJNc+Elzzd/lZ/+rDrLXCKV8fzePeJdGL5ViDWOVquPh5hK4RvysX01kQVl
wMk2TK/8vzq6YRT1nXElZi2/33/DNvrpjipemvrLLs+5eBSSUtPtHP2HzOMTW/kjXrG9PCUXb0dl
jwPDTuhtFqcLZK1q2EU35Qaaj6wQETCfjHx4fYRNWMmotmU9o44ur16Dnsso170/VTUtGM1Qeag0
KZatPQBn3L8iH1sdcL5DjBjm8K558fXVv0hmfT/FIs3dh2sKc8YeT8PNhKEyl5+YLa3jIFSazIdK
9cFEr8hGdgibleRbAy2ROkElNZf39eEpW9j4WzybvZs4p13rGHS23cvQxvNnuSAML+7RpRE2JRNg
t5z9syONu7Qf6kx847MJB/Vs4HNJ8fe1FPeMnU/LFA4wid48xCzpdyR2BCeFb8zd1YO5SKSy3MFL
IH9Dqo2NR4Ro+oskPFP1uLvfMVibGByD6T5+cEB6ZgnpsMZApLq5LpUPd5EhDYTFuV/kincjS4Ws
WQsec9J0o4vXnxx6oo8Xru/fJVDIIWQDk/6Z8m4dRRuD07M27ls9PtHd+r5WQUUSQN/rI24VAOL3
WbOqZIaZH/ArTfnKvacBcGWr45t7u1FOFB8A+MpLLdfBydlTXB2P+toYnNtebaPjku+hP9AQc/YZ
qUJvoHiwbzN8dkUTEMmlWjWiVcHGPR3YYazRJsZ1rmD9bmx5oZ8wd59MuUGGyJ62McS43qxXctIp
WX9GDlrUmlhSa7iQnyZWsrWvxTVf5HvVmD4PPS5m09ZbcAjfZBii/mXqFSJJrsXHYDluYnFYrFZp
htmu0XDin8BYthhAHpYegRQZcz6/VXNwg6N1WzBuViaXjF989pPnenedMpqU77Hqe77zGMxOLuSk
SXPdn9xwfqTWw4b+/VpgHhq7h9jpcMKLMnfHyZ4d1cRcntyTmHXYlg+R6JimO83YLEnCDxEr95pa
3VNXwScNt+selbHOZGNyoNnViz6zaDY7InnTFD9WZ3i3wgZ8eiILRJ6W1Gzl8yhmxxVoAcLdjKAf
G3JTizpTYGZXXgLeAUNe1BUEjDZOcfKjZkjkzuXSB9x0E3uVHNAjeveihtgsWlcxuyjohktvFiXF
ENNy3q/C0NuhfH/zbrQMn2hQPQE+fBh/498b8nmW9Y/NX8TRdNtdb2Yi5zr4iI3akB6PMW7LyDwS
gpGAqzYNe+eh1XAf2+O4AxPi7G+e3gHpYmySoBPl8fHhN+T7ZqnQIjlpkTWveCroGabMFo/F59Uz
EH4QzQUDF6AS63u6rF8T79OQsxMG6+AiAxJV4hjdZBtfoTal9CAlITEmgflP858N3aL4e06Cawb5
D4b9E8BEOHMasOJYS9qNjTQ4uFm5zqHFkruyB4ixs/GHEMeQRO9wGcatRvjWskWfWWJQ+BORvWzf
+F1WSr5nED6B6VgmZXPJH/YTcSTbja6rJYcoFTNiUhdXsYGkxKS//tgMX19IJ9ai1VHHowSgoDx/
G0wIn/1TfJOZxaq3ltiPsq9/NzsrCvcVjJfNsBy3k0IA2wI6xWiqoZgoUIyr2AbuSPc978vlXU4d
f5SNqcvRbSz8R/SKZAniYceUWq18sExHo+0nAdcy5JzPX8CIoyuF/b0jLiNHVLYyvjokUOJ0D49A
FSe/o6iN51cPOOm4fNssLPuUwy5fIftBZT2C/lFn+Lbl0x3i+xkdctN6TfvNhNCkKT4/gDdPUc4M
cRflcNuelzMCDsNzrx/Zhvb8FOsxfNefbngVjadwu4PR4BVRRUyeFOn2GNfXbt/0Bw+PyQKOYILk
lRUw4+qyN59DdPOqcvgZUXzvGVHhtuPb6ivNR1XljrvyIKpdr6OWw3XTE5/4JK/E87lIUf5LlkMC
lZE5d3ZNFMdHyLVtq9Egi64IyV4Fk2Ydj1J05+sqGK4K8edVLa37zKB8xYTZ2v00EBwh6W0A4FBV
NtBDz2aO+Oy5BqYqHlS3oyzEP1LRlTmy6NIiypSnH5B4rO9ozGoBy3Evztc2JdJ8TOvptshZpOvW
YeIBKrIk0wI2iuaNPMidql6xkedUNa9D+qSNVLyFk7qNyc8xKoIfXcSFJUZRdp55A6i2QxcN3rhL
DbELX+DrWaqXOr/FkrfNcxelLQff4JndJU8b5ULmlkMHF6cx2woDIBpM/pDFqKJfTNj8g2HKt1uA
dEganw+0bVfR4SXHJzmZEHNEXoLtRXFPvL9MRqNIPBnmx7uofu9Kh4DeUg6dRvk1qtOmuL1Q8POW
BXRWMVyvT2eexcNAcLxakAARL1IG7SM84rBCDvgRBhMtRf77cm+4BOrZz6c3vgTjDr+iQdK8d5Sd
RWfR1aJjt6trNcbZtpYFJgXLTVJja8MM5pGqyT0gGFlVXvCZnnf4NH/BMGdpW27A5GjGh2C3j9+P
j2Si91uBcSPC1hYPR55tfDWUk6ry8qxXb9x2PSIXWJXyepULmyQn333b3wG5iQ4SrEFiqujutURF
qJgk2Ta0o/YXDmuLUGUDPr9+I+21rB5alU/0xXGNrd6xnp5OssEPYv8M2V6dCVoOo5y+lW5IkoVS
5lu9HH6vWhVfbUMuMJ6Dxc2lULY/3FA1oHvxaKlv8+ahQvUrcuCMUlSZ3XejX5QiK4RpCnIvIAf4
KDraXdFHQpkrsrD9R28CKa66KYh41eDQXRxV6jnrnBKnxCRJu+UeBiT+oAAPnXF3ZOodp5/lRkGZ
fKlWcDrgKbofNTN+tC/5BPe3dyiZMPQbmz56kTVvCUQfLiqM8A9IxDVdHaYRq3k8K69EMxM5zs86
fqB0vYvbetmHweo0wmzIHNtLT3oL6ypoEgFtoC9WECiiwzhFHxZYmIlGSYStJv/zkgOh70d2SFvd
/Dd9r3uxfZXMA0W646zRsISJU6nyimnzISbdySSNCPce5L/sF5z6z/kHjyOO5LDyPp29p7skNPU2
i2rCwyyeNRgpEPaJH45jMA5Dh1bC9JLrmwFL7YiZmquaVj+IsdwtShQ+Vh3kpBCzm8b4f51Ev9sU
doBmh3gkqWrtiqawKB7bMeMZEbEphdmSWoPKIIZ4zO9XkaoGkOldaeBl0+gJnkZ/hg+OPsJ8e5Fu
ziRe3esmDQV7anOXC/PsMQWnk3ShHQbdko0Ro9QI1Q2IgRxsjGKMf4iePyhPkPciMz195fI5j7Hi
0yuih9H0wFAhPIe7+ZDXp6I9/j4t0cLW4RgSoy3SICKnWT8DLDhclVb7i9gfbp/kgW89gKFOkwS1
KxYVmnUmoGQTAM3aQ8IB2U89CwSD5QHE8fT3Jv3xZyT6efiQu3Owq084ZiJMwtRaJruuxxI6WwtK
Wb4gLv5goc8MECTA9hYmWS/NMPOje5+fVFd9w+pH9EhDZGQiSWT7OyIk8AxdZ9jlJAYHci8uDIfO
NrUJvMe9dT5cL8uvwr2IZeRRNzrJ5DgmqDQ2rlG7nD+vs6GRy+i9UODsn1JpornOSDE85QMQCOig
kO6AmgMuIhWfcL5t9AbktHrCnLyB2BjhgiiRjgvZKOTqSYTLxwid0542IAubFPS79PcU4cUrGgw/
VDHiJaTg4UgioqE1nu6y+Omm6vt+GGAdOTbjkvz97V2vUSmB2FBDNUXLRPiFf4cd0rF5bKWw1/u7
pAi0PQM4DMiuSxGAToKmaEiFkF8Pqgk9AL1zbwa0H2WTqBzt7lM7ANqbIDghvLsD5Kc26qeRiYmO
kjVIdMCqGXvkcUGJbRRSpW72AkWovrqGfK5adn917SeGOzu7FN+kjjbZseyVLna1cB8d8ciR0jn7
ZNCp+viTrPdj9HkA5/6yiWYp0zIFk2eRvTR742LAKGAG0MwIoCZfm7d842upnTlqXI57w9eqiyMW
Tkt8HYYHktthh9m1urhW8XFjW73mp2TCZViwNsZjC587JqDfJZex583sEao5Q103eqlhM8oVjpM5
9pdFM2JG43FhzVqTH3sEjYTYPUXbVDzOlPNO7m8s3CeDGNdjOgaWDrzWzF2/TmLUkus3SkAWscrs
59iSl0v4s8EiS5gqlSg+zPEgtWyrEzz443CW0NEh7C/2fJuWN52PNlDTmc+yH54kMYWOZJmdU5AD
qFqvpXknIyZ/LyeeIS/sVUDMl0wibwZYz4czO8nTEEXUGAfe9obD0u471PTeBJWD9ZhhisvLwoxR
FpbluAUfD0FcBV/AaEtnSNfHJfiCEcfQWPWBlm7pL5bXbankdlQzklQMtqBzIM4tSUkXAglx1fpC
FB99JLrGD6fXiqG5vkW9ZuvMOFOg7+Hs1ZtNfqzvcStBk/ZyG71UsV+/SM/e28ez/26vctWtolM3
yoYdvCmD4us+AakjwXILlRqLzGqKdsSBJK6B/PNi4qwqGoO3Qk8R/VRjaIvgqQrdMczQVeAEmz1O
X+MMhDqa6Wo7Mfb6p1reiBgZ9xGRdNQuXvhIN4DEa0NOW7zcY+7jqFmQNr+O4+UTtb6sZKJLiazu
ojx64HBaNkYX9VctzkRKrVCYMG7xlj8Z5dmb7HAwAZ4Y/ioTDZC/3mpHQvp0/ARpwGmkcaDL+EEO
Nptdp/1dGB1nSaLHzWnj9BZnGtsm5FKSDbP7AEdRWRPFt53JrEMmL98fL2OAgDTRdlFUWUk4YJhq
ZkUxe42uCEoCbDErV16/d6XbJNV66BgEGOLE9xVZ/VtRNQD6NQM8OnC/nySn0QqSwlu1rW9ybx0Y
6ZjKBMLyqJSEdKXa/QVxSeEBxTXAa4BASVGxbF1ihgdpUTpOiv7uhaWYtYL+gd7poLGRHVp8NkGx
o3ygV+cAwVJwnN5EDKxQS+wAd3DjeilvCQ5zct3h4G3R+3kvDwJselbjVsptPgmTw2R1xzqfCROS
qr9rkUttSM1HRVP+QNihnYcOCGkVlMipXZzdD+ieZxeUVYLPMMexjmo3e+2usJ/6TN0xK/wMzS7I
JD+99tcFmqhsau0NMlp9R7Aq988mZ8y4HZFz9g+OotZvmsMCcluhr/jZUN2GfPXKMFUz+ywblnw2
PQgHmuTW6IrmZfpqhoSZhbLx3Zdq+jS/M2Lip8LFZOBCULyC09bpcUcGXQZUGkkUkH8Wp5i8EvvJ
K+eyPlCHxMumpCPzfh43zrI5t+445fGr12KstvW7gM8WS2qRWJPuXoVxRlJHdgsR7Sw3cQYnTd5q
NUctDbGVjlzR5xvfNu5LozyNa9SOFuf9ooB2O0olaDSCvSe6KRE2g5jyXKwfs8Gg4xMslAVRAsLu
eMDvzZPaBAB0QXlq5fSSB4mqTIJVECsoKmDOD0aFuFMfELirnFFr/P1ed9zzMTo3ewuc0A2cgwcA
AnWAMSsdpiBbRAEAcQTA5ktsgLY6vhFfuzS7W3fJe6weIjq5rYLQdPaDcW5wTthRp98NcBCoxRhr
WrsatTqHD1TvTuMMPiDNSiludD+9DvDN33VXfdoypXNj/SlhV758c/xgQvm7/0nVMTx9IAxdfk6q
Fob/8BAdJ7Ol3ZTDflQWrAD34kh3mdrKbYcfa0UPwbL2hvePXGe52oiSQczI3IohmSJjna7RrRuS
5hn9r803WjY/OJ5ZB5//oEVh7HaEzufvvbbhof9xdM2G2LN2RXxxiTAsUZ/l4DkYXStFVekN48+c
j2xExgTOyqUmmYCgs2MULTuG7z+0QGdB8WyQTZu7k7JBUhlMKYoe+CX1GEgaDpjQW2WjJKgO7md1
10mUdRatMVVeWIZikQfx/voTb1xSqFJXxsgFQUwWuOch+fkHaOI8Xm+m627vjjab3KJRPpLtn6zt
z7NUbA9UvMUBFmAhB+94C8Niu66947b95Hc1DuC85DrdkndD1tiui9G2FZ6+7jF8QG6XinKHGans
lNG3MXFkQdMoSQ9sWFuk4dmJ98fwaOl7qurBSTWU2fhJz4oYNk1q0WzIu7weZBk8LQaGm6W7WUJW
aUDzFt22Z9bixET6PjrU58QslUZF7qOjX4NfpK59JrOkCHUUTkPmLzFvDJ7iVIq23FgoGkCc4SW6
vRZWZtCNHfJUO8HZV033Rts/zWf9y6Ij3m0PNrtmmxNUEA6YjNjSb7NYdqYPINSr+ILjwcykg2gj
q05GRg1Vjjf+Q6/th1K7yViueRG/Q5QgOS5iTzwPDVkXcC5hvdzfPur71nIv0m/zfLz3z+Bpszme
I8gmogLpeP4WcyAEC57lHRy8pPAl7rqO13gHD5fa5eXSEGhBXl/hYVcSEpq9hqmON08XGm/QBDuj
mHofZWMYEdQvzCEhh86dAbGvq4WFes2OaWFNU0u27X1KX75f97fDdHQVy9ONtL89GN0Hvwqo0MgD
Ls1adYQWSnRHxQhY6yyKOZZVpZbAOExeqOCRrnAp1L2nT/quAIO0qXlX0ventXjO92XwvZHfEFLj
BYQ0i7obPwouFh68780PcsrRQheFvZ+sN9uBUOhUTfuvmuHKyW+6B+yWaE6Wtq0n0MMW0wu8I1RZ
lRPTqxd48Gaxa8M/BGWuNtvfgPlFC8Lt+91INsxIJAc8uiXw53O2q6bd3YWBseoSQYhLXuQYR1l2
5alLgvmKdY56N/EUFTL+XTWblbo4U+UypW1KZANKWLRDuPhAyz2klLDO1LOyMC+UY6pJJUA7Z+Ca
Gro0Ty7AdFfU6Olo2KDp7vL4PYZaeWTYZMGzuWdk+Fmrknhu5zI9XAadGOz3+tOYvsGmF0AZnzGx
Ef1OeyIbulO8D8XC3aZWt51NMb6JUASUAUbEn5c2qfqiWNCDFeuZiMw4uIvHRmyNIXTMwUFOJfx3
WDvoth/kSWmqjmO4GhBsScqOS+iKqjHYroEvW7LYAvX8OfhdKkkMMU8XNMiS5Tb59p1Yrhbgl2yc
BjyiY+h0xVuDbDeOAcQP0QgtQVzNzqbyO3bEfH0XLXc0h6jFBrpdtYWsRtumIUZkX+l8oYUW8Gsr
hwaeDPTvzfwsC915JCyKXg6gGFQ6lPiU04vtX+6zTtazu+Gh7ZVtuAs5W614iEaLK92MO8X23iDx
q6K2OTk4o2Z81hVF9+19aAVwy30TCOcE8eBM5XhKoUuY/e+uKWDaPnYbl9Qr2E8vcTrAp+0O3mN5
vA0pwgahLmk23Q4TfE+LQhVHEPLKc8LPlN4HugVi1GalPiCUXzvI5NH1oRYpfACKt4tv/zKY+oGu
l0IruMR/6syBGS2ceaDJLWcRx1NWZnpgzLOm/uLmSI+ZTuqfjpKsVHsAsGz4thwTvOoqHcZ0lY7k
a/jqbyVHcKFZrZRc9uwqvsoh3ugy/4vXMcLPRS7yAVn3LkUiiOsPQ8YWwrROQGc6sV55MlFxKYMF
IbMuc5Pw2qK1IlZtU7PkrR8DET0bIDA6PiFPn2ieQuc6omJ2kQ7iER6ROvkWR2LTr6kC9DMiZE0o
i+rRZkA1itC3QxkPVO9GjD8CGtIJNmWsDAHgfYuGT7LtBCXLBVcTHL9eT3kvYE7QdEpgSXY1Y1ZJ
izizJV4H6G1pp59LQmdT3fT5vVFqzHv4qId7cqkKi6LsReiRW5zhokNaU8mLek/BFBGN74zsZXEm
4U2nGUPO7zoA1QqLF8QyKjKOnUFZKatJBSxxf6jmT0Qa90BzKEEPVaVKs86rXcu/MSD9JN7fu9AC
jsrVcwPWHHcphVEMgnA2ax/dK9xge2WSGGorxRyUi+PXnTeV7wcaSdOsnOfN8EXpSD+/Tu9BU55q
d6MjoT9LVsuwjXBdC1I0TvFCbxzTnzTswo+vnsg7UC9wqAsBT5eHsEuP34UJMCTuluZUHW6BWQZZ
MWHVM/FrTp6e1XSdOVqod1mtOhbvZj1Jv/Jt5kCwdzjfw493uP4PSWe2pSiWheEnYi1EFLhlFOcB
h/CGFWrIpIKADD59fSdrdVZ2d2ZFhOIZ9v6n7Zyoqd93lCTjSXdle7MEoVfOjATizw9vc3xHI9TB
xSlIDflKlEJCP/00D2PKFZP1KrRe7fKcEB4LTTWg2v8rV8FIgGfOsAb3hwNiiUROkJ91cnk/WBPh
3z+gx4AQYnX0ZMeMZ7JuDdxBNXmt6b9djt7Wk46qePZ8l++FE1ow7cVMuMaW1XwZmlXwQZQBAeb0
sSMpPz9S6b4OOYbE2B58Fwwx7non/R1xXKND1bWLCleuKnNOtPJ96Bh09MThwVyX14GBGP25wjfO
V/acdE3GzR0uH3Vtjk8F7r17E+6ypyu1diIv0+FUVuxnsQrN2LCejfXY1o9jglaZngt+rrXj7aDd
K+yq8JFaeumn39wrGWn0SeyPGou0VeUkfX34jdoJa494hXGx+Gh+ya3I/W1DMwRxZb0m65+ft88R
iorF6oXY6BemwvHoyR9mHZlrtTBBYig1HZaW98TS2lh0Pc5f9OGblBO0kfPv1Dy+Zn9j9Owzs3Ya
Jwmog0MQnfV6fGvM6K9Jrf6WCkeag864NH93T/Cvx2TZSNQG5KBsOBKgBBtrLAayE70yctnGq2ym
OuUOlpQL/oTGHvgf/pNuwPc786qCt9g+hwquVEarHFEEZ5ZOVnPkbMFTyaZllwdPqyh3f6I/jM5k
N76tZgc2GQF3IaIoG08sRxYWf2269SUMt1CgtheoDe84ddmd08pcLERiEi2KjKgMmahYWonZ/j3F
KcZ4mevHWdDSMuQ4WK3OX3e0+8c48DnwbmrDOy9aJLEpdnje5mXFOSZw5QaaQT/3Xs2nwyr7ub2s
B63cEZJ3fTAmbE1iFdbtLzjaUMdL9UZ325kX/WPHWHs5O0CdMkS2hpugknXbDnbBqmkYrX5x0RQT
wUxAY77FawCLNCcARurNPKA0NZfVmhj5whwyDupK/7kiOfxMCGKK9MzPXb0iU8BxwhW80gnu7MFE
WsP5k7aAB2MLUQIzat8SaQisvji1PCr4guI3ieCnSgc1mTn/MGn2n0YnRfPQoG7Af3lV/S0gkS84
6tUicM3X7FidanNNUw96+DWDbc1JYeOBTSxvK4JDBQ+BzGadASfS/23ADYI6OI9pn5kd134XL4H8
JEso9EVl9oKOENU1Nab5zW0+VN2pZ6r/BuEh5iE9CpBFaSZ0i2q1Ki7fwvnrUislmKPwjHQT8ymv
o2YSDZdMwCpQPAbKGv/8cFVcD8DL59ZjQFcXm612LD/mWf4tgg4EqL7gBaBOPqWccKdTw7GpcXZx
7u2GQ6eni62NFTNvF2cfOv4vWqQXvr9GHyugcQ4hG6DPds98C/sznQ1+ZrabkTygI+a630S/LRE2
vuZz8De0ribe/lV4NvAAEp4gmLDhlRs0jR0kkCy9l9fnMzHaBYrbdTnUtgArDdfZexHvgqCyLmBn
B3E2hjX7TjkgmmXhXFytIurJDRTL97lU9qsgPQFQmNtwvX3ptCwwE+sAVMKtFhWfRbVkl3bBWUSG
oMKirFB6ClYhqyp/4HJKefm1sWEp4lBHwPFALHJCQjdDmyAYNAY54bz4WGzpgmM5/1oYBoLX3BbC
GQEw8OTYBtnyRJVBIsPsmZlwC6shcCPUPV4i7ofSTpYUZfkSPvAgfrjAlgo0PkP7a1PTXdG2HDLJ
yVBldhB0D/N0vmiz4eSi7C+QBGAP944YLW46VFCdqCLDzhmuOHAaqq21kdiDH/rQWxhyRDa5tdvR
nvVmJtuv6T7BROKRa/3eFZ05Nd6mtZuENNSRimjqBuGlCpPnPXI3jehzKaHjxU3IIHlfgL/Mqrvo
AubVe8qOlQbgLdkali5gRlQKwk/E9QU2zXg7qxcMBcVWZ+yrJ7Ujs8NO/WvGg0LrrW40QdIazew1
ANyBMom6VcH9o2IHHaOAgF1ARQzKwHBXXgkK3Jbaru68TXvk4C82OyRa4utQCp+EHghhGkSL+TkI
sWUNIvoB+dkg3d1RhS5O8p2zmAcKPVaKpQ6EisEsJssbUV+/KU5aZJ/CDMhWlBk18sXMNIQ9zqB/
B73ozc2t3RzCxeBK3TikR5oAPXb2a/1VrbG0Q0gU0KVBCSHnWOqJVSGXFnfBBV2bwY+x+PwV3F6c
G+nA9GP7jxl8Bmqo1YNPB43JwsjA5Q12mU/JAKkwpMKoCSQrMImP+KAQW09GvCzmE5b2+zkDCvnu
4Hwns4k17GB1RBMeOgxC0x09mWifSWa+rmIq1vOQAS+V9hCdLpBozwHn0GX9irI56k3UMM8DEh4E
kPfOJl99iC9tGyKQcpMt8irjI0h1U6cEtASxdWhecDyGjGR9fEb61A2ByLLDxxrgY6dZELp3dFRC
XQ7ME04SZhoB6WGxgpnWPrwgZXEblxaf8yyKrRgi7OFsSgxGWKQHzSRNZ3Fu3TYI1YDwqgpQYcQ9
jQOH1vv2nKVQQPYLJ8Muyf2OoNV2UbIfaWHtxI4dseBfmckKZqHcvzjVmcNoJ5KdnmMTAOVLdU0n
Z6fJXT8qMTiVgTW/e3mhqfIkAt2MApo7IgYQVGAksDpPlBz5brrPh8gCUsOaKmhzHRqmGpRnMtWP
6fSd0VeWG2uZrB2RzK6sht7P/ImPH/im+/3NCA5lv2waiGYUhSA2SJdOy6n2O3anzAf8XQ4MC+eQ
CmX4xUbXyefoxisAiiOt3q6pRcDIDqgzlhJSlKe9b95CcpNgbtq1pkocmQPoNCDGAbi/ZiGE7A8d
1ZMD+pk7T/D10xspBU7eyCmhqIs5yj0mQlD6YeJ6sDStF3sHUF1sAs5/BXPt0/lex6RvtrZCcQ63
GNtFY3alLTB4OlW3i3+zNzqaSUeWDYoAqgR0Jzj2B1OdPQbpN6D+tZtwWqrbhgBZ5yW5cHEz8jSs
727gF4zlwRna2+MvasjUGaiwgxV7EHyaqzWxGopbwxk+3TYDliZxEuUZ/MBKAPSuywntI4CFNkvO
geG6i9A7X4IIjfEx4NSF3gkXKFipy4Jn5pSkg9BOYG2SRM5CwjHBqRlaYNp5OO+GnHTKKpUufXTK
aDqIuKc3YYMz6oGKfRxNa2X/JNUndRL5Lh2eksmFnDULPV2XzXIQwXszlOhrRih9ulliLPt6PuLj
DvrMfwAw0Xk1bs7VNHYMsRU+fwBsdcEtMNJMENhCJ/vJ6SloL8b2ky5HyqqF2nvhvneUoWMQGTBc
vxiuikRLac1apiTPXS2ffCrMbk73WQKul/mkkSzIPHK0EGR7cmpHm0c8p43gNbC/nxsoU2M0HZAa
QgIpwRi8EU1zEz2z3zGnKnBrs+nGwZfxISaVaam5zw/mQyuePZhTSDsaDLAPycRwuSoJyNJcJlmC
xObPhNdaoRng1HtwEN22MRcxLeouX0BrU5Zb4xt8HhyKMVtTDgAsipKiGi3zMaVwx/ySYmCNXpME
zRwNk7i7vZgUmnIvkWcEwWsm0GUvyf5AEb2dQnF4wV++RamLooupAdC25S6I3bg9vIDMQVjMR263
GFyFYikxTLJD5pVi/iAzetFUm9/npCitX9rKbD1mQGtiHsFiriXwBrC990Bzhqcu2jIuKPFLfqXT
lDMbdKT2vNHmx0DN5TE4QvF+wqtqXpGiMeq39o4/BrSrN0zgjyOkSZ7yATpNFQ+k/mMDu4aOsWEG
AO20Y84162/9tEIIOoA+ShfmFCZ7cCNzGP/4vJH3kA6MNyASDpNNbBuwcX/KWhpvaHsyi8Ujl86V
ngJ1vkuYFX+fM0iT0p/q4nzmrP2na8F6yiQTODtBgJYh9S3/wkLMgx5E/IYecyVRkPhCoJlbtHzk
FUCOaVsOIpuWaZ5gLBISuJ/lkAEF0x3kU+x0iykjhNLl8dhtMgsp15EPFnBQG1j+1rB4AMPF3FuG
19yfI8aq3LVh0Wet1+b87TvHiE+Ch+AQH+Jtk71+GyHOcLojFbxHneCdVasmdrDw4wCKD5hJGKwQ
vitkW8OvzoPguQ9tV/ioQD8FXYCrxRmiThRNtYslR1CXClC0WEBENuat43skLQFGWqrBEZseCF0R
9XZEJ5U5W//ar0ZnR6jRaDwODo0id8bDZj7XQtt7/l9ARKlwIYmfyAH4T2yL2/aMB8rUKIKV86yF
V3sirrhr18/bOjd+tR0mdoDCRqCrQTJblcO5dgLYAK1CYgTBJ7whCa0CWi+e3/yR2gR1xbPoyHfU
fqiDYpOxs9Qj3PTW86IwPReDSursIhzl1mM5HsJzKOZ0l9jPB9ULk2d0Zl3MBuRzo/g4tBvyzyF8
PNrDLw05ozvaLZodjZkEhD9cqv3//DBPSaAOgrADcOjgYcf8RDtvFmPmHFnPxSdbRxsWKvwM9EBq
N29EWX59JA/TFXotYIbw0CC52AEZnxEaHbfrbdJ7VDfFjJjEncfDlNhhFH1xdRl9F+HbT1s7hPcg
3o6+J4X6tRNCAyWmlJuvZAXqbDhPYztSP1xA8/iuls76BV2Coc5KpOknIn7HCNehgb6gW41XhODY
QyK6fiLrg49sXf+mUJ+tXRpL7tQrZEmx/O2+5i/iwtO8s/Sd7EN3MNmr4Oiy0Uv2L2utBIPN2BSj
t+2f35G1194mXAk/t19Fc/q/lF4hN4/qFXPR92HCbAy42t+4WlaK5jv8D7W0f8bXB7hKx9SP8zsP
FE2ECj2ZP8dh60iwH6CyyiSch+irHrYxo5x8/aD8jS5C0CLfx5sMfFoAhuCwIrp5/PXj0pbQBWhE
KQBMhnADzglqOA4ejVkd0JBc6vXArIEsjiSDrKWtflMJlpFNeeCiqe63OXc1H5eBRu1lI5qhPhfr
j9BqS7nTb1UmCzqaZPKqDlZQ4dUCmTlYlTYRbnD93oPuoe6AFq2YRX2QMQwx1OHnxiKlNJLNWwbS
Fdq30kUeRVX8nta7gmCknHHUgwvnD0uHtadrc+j2rZClEpx45Emjr7SX2c+v871zcs4Ty8gdzsZt
SnenXYLkjJAkNf+ECiUUZ6ZQjC57POdLPqWHdTV+K1qJBUf+F8DJzyBhWfTI2N3MqicEcObMVJ7I
NSd4xa2BNx6fhvUl2gaHSuJqjIfadPkkEpBdlIG11AJh5QghqyWZPsH6ZKdCl/qYX4RbRnQa/WZx
GuQrcOPFGNzi5XR215jvLW0+0gkq/rJ1JUJfzWeE7Qd72Jv/GGSasKGJvuQQzs+wNasmQPgXWY92
qQBrT3E8tr/UOgxrdqJztZdItIWX3Tdjb6w7JIN01hC1ggvOiWNBRWTul2TFtY6e+4WVjT3UmBuh
Fjkt+Jwr7ruNNgNLhUG/78AdP7OwXU7r/QS1NI3Ahl2L4RbQmzzVPggH1rCfdly0TkVQo2zCdE1B
MSLzd/CY/MIyopF5TDuZ8sMvZdSy4rxEujvda4eI8sTS/vZ6PcOO12Uz+RjGPztxgkFkWe8jo1IH
ju4oGhlbyQwmgs4t2zwfCxVY2M6PoWypWvDhwq4+hGbPBNC6cJ+OD/xFW2lm+w71MxzUpAH6gKPZ
6n7k8CYJRJ5zqDL+gLlI6YQsA1Z1dVjQYC/dHsUCA6MRupOi47fieuXvhTljRDd529A/9Lvpi1Zh
YqxvkBKsJPs58l5WZOON/xzps8Yvv589/u6ZZL3+chAt3tOmzC3luMsQv7VBC6+9gz9UZ7mG55J5
PmBdNLJkZs1u6YIWSDI3Dw8D3lA1d9DfD/7yYUlBPlOWtESoY0DzaWKVaTbmUjufWW6G+URZ0uBE
wlCj9Ja452B6OP/MvNjVb/vtsAYykBLNAHkFwxgmJhkG0ARCGUd3Xi5wbm1pS6XjF8WMTY9auOrX
Uw1H5QjFZ4QaTjbHpGmsHumqeB8ZGR++51VIa8hmLXC8HergrTM+3S4e25C3nFuUYAbm4JfipJ91
Qh1kuC+MIMVon0e7J8GSn8k7szsyA0helCwtxQm4z3NL7qyclMnI0pmW094Ih6XkG/tc2M+v8/p4
eTXniup2wCgUuHHuj7Pl+Bewhfazb9ZJc9dlq2u9UeKln9VTDz5rqrooRMyAPh5WxKySIGQEJ+fN
+gtszTFwy4kCQCMuJEj4SZiRHE1HYC3qysi8d1Vbr5aoP5xxZCDJpo63XvIy+PUvzTZf0Ox19A04
2YZuo05HTCknWvn0KZ0evxyWMoSNA8owq2mJS1qP+/mnA5S26TjpUbN+rlLaqnbZOFzvajp5Gru6
9iSy12axYT9XUm0ngj7XkdlY1ZwyU0UFYLWT5IIQoqxO8ZA0FpRl5jOznpT+6QLRyKtxlGwhky0X
2upgWw3MsTrvAY1zbAQUsy/5h77hyW0PGTN2niu13NFwM2gRs5JVYaRFY8QmgBWol+P64YZYRUPO
3CAmNzdzs8vLG3RmCmWKnKJ2v9opRUQu4WXxUsrtx7IgAQGrLJcmW/afaCZ/7EbqthxtMwJiPDEX
I53mXGxceQD1X3UNi65AyjaU6PbAmNa9W9e9hWYOSkZ+zyrdrko6yfWrmLwIPaIaQM60agf+eOBL
CtfP57V7F7EnhzsEAIo5KBZpPS3D1QOQjbZCsaOSmGjh2uuhPkJfU8R2UEY48B+NE5/J2F9+DTwH
tq66DdhiCSBrc8sqaPke40vxJpBl6LYK8AXHMbhLNAB3PXdEZCj7pt2EI28c/9StkxZWfitQmg/W
/SPo4co1FFQbJEvqwwZiit9nBTpJtZni0gUcoW9CG2gHR5QO9pe8Rzw4+4h8Blj13k5Q9tOc0Usp
aCLJa+CtEm3PO3naXwCmHb2zbNj9WOT15FNyLpCEVG4L4iGXd0UNgG7676qnlOIjj6pLQ4n2nhhv
GBU7yw9t5zwpHVGYNT8SNV1ua/k2YkrZ126IOgbd4xWbAgLcDNcHpZ0z0MY/vOanjOORCIPZ+3Kb
4P1fnJSBx1XXzdW/HMaIJt3hRBqtC4QFl34b11MK5KFrNOs2w0b1vaYcYPhHlN8B4vGfLIVqVs4l
VQBleWvXgEwc5ojiNUfmZjrGc0i6/tyTTaFvEe28J+20AWOa6zN04exUJBosNkZrs5kqfF9EpLyw
MJjvn34y7Kx4M9hHICCZNUoprC0FNnDaz5verPyCZy9GBFr6VqMr5+sv8pbXl9iMH+FzXynzB5dw
YT2mOVb11hoLJ3iMCP34kT3j1vttIjZEeMxVSyXhrvM+82w+ptar0N10v/1scPsci7O6jf3vCYWd
zvQReQK+oK17zxgIgTPFO0nqoTWYgUXTjPsSgbXXJ1KDAoGZbcB0cGMEGLuG6Lr2xHJyt864A3qL
i03aEQADhb9gEfdkIOnTlHZ51c2ZoKgzW/3t1Zd4gF3ivSG+7l7Tc58ywuUIOvY11uVyqDhcA3g4
KzM6UApVpJcK+7myeczzJU31YC7f31ijV+Gm8VsqpIO8fDb0+yaCLLAd49SsG9L8Fi3V3gFAFQu9
g7h0OMNDZ6s/D2hV5eszvR4uEBcyhwCqzc8EnLp4rWJcbaqtLnkQLMTO0x3K1iezGokzkaffoQNt
/H5MRvPhUdLdYmB+T821FkxX8gdWdccpwnUB7cINposn1N4/nozeZhMzyp0HBrT6l6pWRmPFgLaB
pUPeq2aaWV/FaWAQV8Th3HUPxAYrbGRqy2SeneVbsuBfkY5kMHWTN2Gn1sfhJRqryqPAVIn0HpqQ
WCt5A4ngJmPkhIPTwO4MO4+mSvGy4Xe7Zjkk8z1z0JdiYyGPFzZxJE8jZIDPzE1Ihk4tJiVQClaA
IsWEs1r6Xso8sx7gNineoqmSWCRtPBmnQoRusSA0oH9M0qdbouYsiUKRnpZMwrlDo4AXRBAG0aLQ
9vqmXGOUfG+HtMU+8CTam0ODnoACWLrky0py8kMIAed/A3IGMsFREFOAQrp3BrSLVBXz4YzPzpXv
SjoxcOf+NBRMqwcBU7zefEMS++Y56y+Dv36iM8ZmLu3k3xQ45oVelMe+pQb5FmZNrN8xuY+gMMY2
OVw0yptwU01Ht9cpBKmE1Z1jH0IYdSwHszFpHvsstMhputCDtIsBmWS7Zwelsk8WEcYIJBJp8CEz
M8R4nNtfbVoDyab2mMnGQX2RR8cwn7NK9HsNV7j9eMjTv1lQAg/lPmvBwJIwMJ8UU+RT/UTGnCL7
ldjvzkZvOhoelILyd7Aet5h4aLYOBmOPaw9w3Hjt5XN9SqhWio+VlNy6Y7vhcYak1PFSgTFRhBaz
sgHJcpLvRNex6QmN02hWpR7lVLWkhvsyQuGN5rCyQGXBQ7l3IEonMiJ1hcy/x4fo4Phrj1P72Tq8
D23kQKvUhf2ePtYy6/YHEY8zVqxPCkLvPv8K0jVyqz8Pa0fhuMfHFNMEO2pvvZE0YRdCl4HUgJG7
C2BbDSXnMq0E3lsG/dBraGYc2fmQlN9uoXTqNcNSEbMzTDu2asi50UXyX5olrbNjxPcbWuNF/DfG
uGUKG4wA6zl3pOujQqvcbkbr2h2xQNCWOZz3DqvvA7EPiiWzrR0qVJy2XL8hE+9wGsnEHcYTpD3h
X8WYjMLT0b3AflollB/5D+k+eUx42m+kz5uwtRHrAE6BqWLWfaZ+9tliqX8OfxpON83tAG0Sq5aB
vvi4nhYClkFl8QNws44TJBMa5/ufev+eRu1O65EwNa3Hq/8Q1UD36mWIoozKGZ2+ogLlaeNBBfxG
Mj+Y9HSGOiIUadUhEiWKPHIBWPVREGHYpa2gWSKoGPE+CV0BWp/VAMu5Pbx9HMOtJUu6MHwD9h1k
fd3cWM+KaiMaaBDwoA0vlo8gVpYSg2FYC5I9oMGimf4ZzTCMlWskQz2qD0qZCo8yYnsctHs49E8H
GI0BOyqvVIXU/R3DAi8lgY7lVL6Mt8YKLU5DI57YekiKVbvB7Y4Bcv46D4V2bLDiqpSg7095NmG3
dqimjpkOvjTwDS6QGBXnr7EiAbtlQ1KvUNupIE5Teorxr0S7g5R5MThHC97++C5WFzFN0CRBscp6
L2VqDYFTq2/MdZD8Uba8ESLc6VuEn1Hs0UfGHdH4+TTbG/UdGJu2GzXS41LyOW8Hw/1zUb+mcrjt
8AMB/dzH7e4JSVRbYxszn0yu5Ux7LJRKNevKGg19RfK/o6/ZQPqOFi/oKkP1m+OTTH4NGfNMZ7f2
430OS/KysH0NqW/zXw7nMKVydqK99FzH+jIOrajz8sQr2qsyOHJJvn6rz/Q9yKzsNky4w7zwSCg2
3OFal0wZZPy9eo1vUMaFbDOydpH+S9FD0qGxUtmyX4SHoNrYEblrCTBOLam9JixWeegUAC/kYzM0
lMdbX5g7nWrn5hJTj50R6xj77Fzvki2V6Zcm+9ZTsaSgs0PiARf4yMsjKDooaepKeAcy5IND2uSV
DDrHTX3GsddiCVGXyQYfOFJVdBGZZ4SWDIhGRtnQhKjE+JOpSAXdjB1k+MlPZzh97USqZcj+IHJF
OUM6Dty05ETgr0RSNJfByyl+PwIoGSxesj/WPZgLZa3vRmAv4E/uiNXiFzkPJN8wgpzAHZnEI9p7
/Tep7O7e5OsydLSHMyit16XkFKcVzOcpQbnVDluG1N2SeIpBgHf0fG2VcBJf8vkI904CWaoDm28j
Ov/uuP2jePIIplSR/3xUkvzRjt0Ai8ih/9PXW544wHXbmn+oFzx1YK6V2jqOV3PoFiRFZrrE2QsQ
uPMQBHe9eXxKbmPh4wZjN8G/V+6CskXkrgB/gfM8bFBkVEoMC+d8xmmVL3j1PDovf1lz4qkjQmY+
69/hFNU2Nq1k3pcOABJZ+YUHtoXSY9UBO3AudGCmlBysB7DycH6dc/vUTk0o7YH3J63ntfO3df0g
n5Z4383zItnWsbM4s9REAmxloUlBffFAtobyzjYUG/ORhE8HqECboA6jACKQYOyVhQ3CJwz8f/1q
fXzd12vNWWN13FKoAf5Hmyyz+REdqQFMsqqErHCxeP6etFV3tRdnUtpIcyFgAsLprzPLr73dligL
JL/LTvhNgGEEOBwYR/yWkCtcaZBfzpb9Zyav/dVwlB+hxYo4gbkN1uQNPGbvzL1uKYHIyP+DDHCw
wVtT/AR/wCjm9BmaTnM/Rr1bcsYFx6VXcJlgWpDnOEGs7NRkIBSkJWZrMthf4BO2+OSbh70+6h9z
zQrBej7HJCy+qbXZJBeMAm8ZyJz7HmeKqU+m0n2pxvbQ+qUin6KeM9o9kMFTjJXqrExIf4/6w8Ko
Vjjmnw/6CRcPohc7Zwxw/tsKPIZIYAAEfa4dCTnBCYP/6M4KSCsTZxpzHuhXA2JIAaB1H6sWwWZC
Fh0W6xy2lbuNYnc8Fn5wduUXFSB72R7J2Km+lKixGXxnzeXTIggA8PU4rBox+xvNUGx1uzayLpwK
ALWQsf/LX1+C0pdmN2wjs54xd6R9Iq7pahQNJamWrtqT1hLycFunnne2xkCsxyTDm8xHvmWBv8Tq
hpWZexl27pOxWGvWVSUAnuJZJBiNAft1pEQsFubxup4cOZ73mHnkr3WCvOQ3BhxbbElqC60y54JE
e8aO51zXW//houNR32hdJJ3f0LSB3SZ4sCrWVwlz7/iMixotrwZDQT7OcAlpaf4l1tGbx1+LuICU
y9qSQTmd8jc7weP33nhE5u7L2cusjQyV2Ke0VRXTC28UK0i9MmYRUoSeM3dGASFd0be6houSbjRh
E1d7REx4KEyuU0Cycy1hWZO0icAC3RUNAV50TNRnoZ94nU4Y2TqX/la4SAHgoL6//bJytI5phiMw
nwfX/vOOvgvvFGa/B9hxh3ydCKFGqE0t3RppK4lcIM2FVtkJRPJcMJkIGZCjBZvos4z33MOzUVBD
VJo3oMboY05l2Y6GRKXijLaRZ2L6sT5j7rd5+aZVI5oob8FXYr8akRi3oh2XLbt0KdLQDCfr2wb3
lt0inWTVJ+LixVuC++TBBf4y6bKbvybyywy4Ps7MuxjEyYF3+2WDcB4t5C/aF+MH3wpm615Ytidq
aAENxAyhJ5utQ2DxQgnNf8mMJkQtbLfmLgftbceL6WhkhzXfGayC0LHIBvkkSz6fvavlbFMdMck4
hLAhiV8+ts4yxjjULHhV9zeKsUaEhGmUM0y37a40JifCc4VYTEeuzF8RIC0eKVlvRHjNDv+ykgjP
o6FBA43+7DCsIdRAvWULvgTxoss/RBAq81HEc/vWiw/qA4n0qSBCUfCxKAfDvbp8q75y6XcQSOhC
HqTp0Nzy9hCdfX2KOBXWhyo2XanpjBKzxwjJeZdjqDf71mk94SXuZpfapyBCnoDL0mnMa2Vf/8gn
QA/4QjgX+p3IHuCUPA9g1iaNSFtBVmEik0yv6r7COmfoZjZrdqrznnZ8i3W/qNf1mk7gJ0fMD/vy
nXd+xEr1qUENBYUwfxBEETGT4v8lRPBEMzpmM7bPZ2nHBHFqfTQYQZo4GrmwFbQeLn/RIGxx9WDp
XHRYRH1jG4+9TzHHln77cLXhb8msYl/tNkzX3nIdM1iAPDZcWESFFjxIoafv4DxIX+PjQbPhRndC
DTDlM+vEBSOoAaX5OtGHtvw9ZbFJEc1ROjpFE2Qm7DkD5ousA1A66fQKiNvfyNbXZiQtgTbMnsMc
KgyVZCcHZfAlYohfc+DldF2TY3xKttHkESQoZoKHyO1PgCKibUJY3z1e98KbhVKOXJD2zjw8aLIP
yjoYcMYikbcohuR9XSYqskpN9YBktfY/jpjkQscAasihjyYALJoMzO8/kfhDDB4r/FWgkaWyOh8O
LY4vQC0Oic5FMgNQPryqG2JArQ5WytFhDYD9rHzWpMiyDFuo12CS+eMPzyQk9Zvd7IOyoK8ikQsk
5ucDbayJmY9ka+KSp2QNjIm8fTOlwaM1IdlsmVy0uboYYGykJdXpYYrTCClNvwEKGxFcJt3UJXZ8
iv+HR7PNP6SKEfD3Ey9rZEroqHomXNDxmv1cZo+m2KDsnUUcsxV7hDGI/Yrzkp12aAFAvi6JwjAN
L1g/5178CaskQyrsegHMjgtRZqFwNqEHY2lYn9kBWQ1fAAfDYE6LhsH8LLQLuwRv+Gz8N2JeIvwV
yB4CTldkXsC6B4JV/McoiotNzIN72Q879zIuSkBmAgXMgE5mEm8kn+NIsvtJuWAGtY0tzvx9E8Ee
b6P1Tzr53RFliCCtdE/xukMzgCKfq0/fAChly2hJBT3ecF+xFHAd7FQP+VqHxFFMF63u2S929xV2
kRB0E7M/2s1eNPasI4Ag3FUyszhROJ1opNqRGL9NOL2ylJHosqVr1FMogoS3RgqGkEc/+bHC7SiZ
fPzDNTXsTFh/svsLbTy2lkV1x5WwYPL5nCwHDzJVp1kD9muuIwowWuBP6XYSqb+facPrXjQQYWLh
EE45aa0vsSmN242Z3yVhiicMkGONb3tODqpH3EZc+uPFlxGaROPMGQlLP880Q2xACKjfgDp40WVG
551gRHLDJh8un4VfU3SHgYFnk88y536apJxziCAKYmLJcdkX+2wF3jPT1gIVf/KOwO7wWL1IgCdZ
BGsYUkUN+S/mPY1l9O/TulPn27vErWpuC8GgMEqimrxnOnlTzGsiRiSf69SwBMREU3ArBTi6QJAE
umW9jQ2M5mj/ONB5UNmOppC8dAPa9D12lLcT/zU6m9QOs02vBTGiBG36lCwUsM1fbSW37/6RrdXc
jt7T6LVI3BFiVR/Vmw6WM7iEVBos4IhIFmmqwiT8PTKbrperrs4O8oUvVD8w2g21krbhhirIMvOM
H3UG4sDbqTOH19vWewVIXrYQmGJj45TgrErLgPmwLHtkeIBEnGRU/yQ4WQaTPKDjwE4fa5LuQi+b
McVD/a0OQ6Ra9KYVgW3WkMyF4pDlYsDwc8aPSuckNg4YgEXgMdGTPxW6E+7BKZhJNNGWg3Egg6lU
qxjnJoSNPiWYbKzNReXGcT+DUWn/EjrYCe6kr9Xya1mR9WaryowzjteHPCwv6F0ZN6J1TDzgRllE
vc04Neob1cpLKxq7GNWew01dbb6GhxBQr9ySq7xyi242UA5FjhApOUZk69nd9U00DRe2RqCEJb3t
wQlSg9vNoB+APjpUAEOHoXpQOrv8QRdAAr4Mrc0axAaI3OAlYnyAb2OrfFrGF6hkJnCEa7VVcIMW
k+RMLtCCS/AVexmJoTCiOcuAyAqsUPDvuB1upBcRtkauAGnvs7DzMsBA7jaKvXLxgB2dAtHx7lug
QWK/xzOikR+Nxz0aHrDnxNfXjZcBpvrlarxTYX19tC4qYlV1UmGwSs2xTvYCTTK2/Qbvg0eJoQCE
EXK5pbwtGxduBKSKtxRhtPmuaekHA9zNCu2lK3/21Ws5LJ3RAFmktEmwEfdUWv+RdGZbiiJbGH4i
10IFwVsIRgEVZ29cTiXggIrz0/e3s0+fqu6qzFSBiB17+If7KbNazCKcc4/Xe5re9ZmwzA5GSN+P
k5F+Dp0AHigA+hr82e63o0WGJty+ziCJwA+jE9XIVT5moHAlGr8xBWRihEoVxCIwi7gDtXqNdviZ
meSGHGBsBhpnG2uA2p5phO8fHtZ3LiWin/SMLPolNqPZN8SJ9U0LP9jT3ILG6LJD1XBm1O6xBybv
tbHi+9ehvUBRc3zbH4CUIU1y0EAFepeGf1+NWWCUOW1a4zg4tKhuytbkiY4S2cEb0TqnfoWXKjAK
73D1rB0VloHp0vzKKB9gee4AB7Lu/frJw0WDBEkh2AukAJCqETBs0pYAWpOnaEAwK0Orgwg65Cv5
Tb3XpOa13yq2B+ZcGG09/BzZZUozbKR6VFS/npm1SRg150XC/QyZI2g7qCC0ZAAgAVM8Rvre0qVI
o1ij59S8+nzY6hWY77hTTYDdddcfpCM7anGcHIggNPsAGR4ZCHjv24TRxeXohEDqTiunYUSXpvN8
qrIKH+eEKfj5op7p5zApvdUpO34ixhvNJlQWwEXNZWdgzDrr25AZjwmhkIZOcmn06LLwJyLH8eOi
I3HVgxLVlatqNLn5cIefP0A7Dp01hjl2uTUCaLYJy8JZ7VohBRjiLQqMCfg/6APIel3CtsADG/Z9
hEo+mZpGvvZ1N1/S6sEXoc8DTpC1e58TmP6d/33mzJoO2TlNkI8EFeaB/2/0lx79hhVQrdp0vzxR
7h62VWO8M7HiZbzvrmAeMSmg6kPKgA8zmH0cf7A/JtjmuTUDFUHvovST8TmlrQaMEdZj9Bl9xi2h
F9HvouO2IrewfHMLhzO+ueDy+4DDgdG9RazgTVWgpb1EJSFkndDDdPwbAQSkqyNsIMbSdCT4w9Ov
hx8qukLVaRFsmsDewD0CngYiAhzChQiarYAWj7mTGm6aZ3rfmMGp6+6Z9cPnXhjSQBOx5CYDTl99
LLeF2JNuav9I2Ad44FaTZq8cHfmPPcvRpnvZGcDu6QJI8ovhCUQTkNjwwl8vpGlynZXM/ZC9DP2B
7VztOKaf1vRnHITRad3aCh4KnJtT9st+4xqF42JvQSVIa+8MGTn89uuFPgb9pO06YOFz5xrgxfFl
xrkz4SFw5Q0qgfQRgbN7Rc3he6uPPhTVILwV6A6QsflUnL/h5HXwdC3CR7Tfo1GUZbgF+iFvZcWQ
+5LrzATZyzao9j+8FhAXJVTDcvS7bSoalu6FxiyQrvPL7SjQW911iYUWFDyQdbRf+cwUj2W/aXkZ
Zt3dEtkbRJToVPr7Iw6TCZjdDHCXOjAMjcfcvY+9bwuGa3tFsdvZX2ctJhvcYp82nFNN6Kajhrti
Nd0aolvw9dsGK/3oZ0gW6gNLZedJWLg3KLXgxcLMLzdX8GbXTTbQx/7sE9FIQgChYy/cWmkNT/pw
yB4O0hZS6aghbuMYAUEMFOvoZvlntANg1c5bWH+5lymxeEpOb5CIe+LE1BmhXyTaiQSv2QxfRvhj
AqnHyh0kMuQTk4Mp8Z7DDdA+THdoMI4K+70fmz16MOC5c6ijARv6bWFiQ5nmtBggKeIApVabrJpJ
m2BcBXOqi87aOROldMTHZPrIlk60yts/Nkemk2r1ibJKZD2vyJGqx+bVa+isn8JyQcMZSj/sx20o
pSx3IECvIw8CLaebf8wDmflS5dLtKiLJ4MdST4aQ3XATNIaDmzox9JRXNvWAPRLucUgXEK2jjxCi
8Pa5NEdB7YEOQHxVUzVKslDIkj1ATt4nycKwTVcOlT8ZU7EzNwxDGVQGoLhfPZDMLFaQWiJaqbNz
StRpj5MMSaKbYzB4QE3M2UgMM+kC79sZ8Y88gFZcfwBzDygM7EOu5zZkFjTtL1vItgiR/HbxYTKt
Is5McMFM9XCda7k3cK8EZkpzcXV3QtGcHz81URED3omkxGiO9O5mnDWyM5RSaU2Dzt5b76jhSGPT
cDIjfV+cfWayuqFZvx34p4eJdYn3gM85nTbiP0ITrAQj5N3afuvWO7tIRsNxEfz6x+K3MOwMIPvt
r8HVHWA3v/dNJ+4gRxFF5NfB3Uldq6/PP+5xcJ+KlH38hGeaq5hepV8rFue2Nf5kpqsXfmuBchZ9
HiYEpRJxYK+pNihXMy8XabBwT5BAEOrgSnO2OcNHA+zrABTsVoP3SAL4Cw62NdhnnR09PSo0AtTH
fpcuTzE7LlH74f6Du5Y+nt2/Djbj8djO8GMXBa+YgSWZkkaZbLqPg73lvpQ8fB4TP4796zILQc6u
nMIZGMN4ceNVrAFNeWW6W/cc2wODBnjlgzQ+olkMOrKxKWhakNj4bOTL5sGkxSGKmf2tf3sRHVYL
iaRD+vQb3BzeLk+M9g9CUsvlM7sog7Esqr11zh5hMH/ySgjwLtkw5GYnDIuJ78vBHtH97yjYlfyW
+DPTdDo3mtwrD1fvik/epNdNQYqa0jftw3xHqLfrFwQztOD/tDwSNKY5OJA9dhJk625OmI+y+6ZB
2sKjeNEdZjm3mt5h+MSEksVLp5wA/WIwQy+tTtlSZ/A63+AACL9HjsGTBE3U665virDTmsNPAJTp
rBHaGaYwv//Ubmbwx5g4WCmC4k9GHPSwC8xvyPbSJhk2Sj/TeEanHcA0Nmx/sweykjFZeKthhz4P
AVt7HExv0o1byW9QohsMscLFIjXW67bzVg1x87mh9EUJQgJqRRZkIEyi4kaXLO4AVtgxt2/UhLl6
CPFdWCYggoC2E7O68ypNrotNvdxQTfCImhZHr7Vux8CVHfBCwPTtPhLTIMS4R2DXLXW1AjByDJGv
zh0otE96UqSMxkPeChRjgQ/Eu6Z5AFIM1iZ2OA6hUD/OALLUCGGKA3DBoOROZOVQB7lQORed3ltV
xUylqkkDoBdCXN8m+uMxVAQQ0WTFQHKHHbWKtQURSrgC+V8Gsuc8okw8Jk+G2Zwr+XFswFbK1asg
2cm6buY/n/bl7Hc4452TqWp1+vfUaQRchywiQJREcftXhjNoNLUy/G/bmWlNZVoglhFMr70FUD01
o65FSduujh5HUhxDTV60nd8U2b42ykAYpBcxtsdOY/pcQBIuknMiMGIQwAxeZhQcjMOR+5IrLvvk
OIxWXxDobW1F/IZER8FZch6TWjQZ1lx6T2pepS0azkmWJfPM7hgaFfR2Ie841RIfgINtAHuUf9+S
MXIwiiGt389pFYvYN8iSI4+J5kjyaikDrrVa4j8OO9ja85YT0sLQo9Qg299nzGqpSkm6/u7raMU4
k6OaKPU0ZQNT+BKIeu0eUGcR7GxiTgar+Eq4DMdPTnjg0VAi3frgMaC0oP6+U44kmSt9ZowO7l2V
EcoIaQB0mNAQ/5E72wESUqRnoGhw0mHugM4ngEz7OOSwdPM5xmUueyF8dBdHy/07fceQBIdIS5I5
c/CK1PGJWS2DuuxCQ9wxsyKRCd5hKESkRvqQ/unH3+8PUa5u8Is4qGUTUNvWutfShuwHIcXKgA50
eJ0xavlO4FX06gm5rY+CHq2t8W/8i+HTQ8EUUvZZp8VTn3s/6hbIshVdNZfKlxpySdhh6a9SPWIw
/HRN2kI+hWfSOavNMeB4REyWXzeHoRUtCwIT8x92jKX+so0nbESll8CyHvEdDXgU0dWh16KnzDEE
edg2AigDDA/5YZ2wD6HTDgWlrpoBuib9I7x+h84M6rHcbQ/lkNW/DSznG/e9ZKj56u0fPabM8hwg
uJIDHFlOFpqDT25ey2CjlbMOiGpuqCXq4uPxBgVezFid/OGSuCCcjbDbCRpFOtg/+hsTNoP4td1b
IlbMgdzWnec/hNoByrkl+i0yS6FV96ccwpgAQq+0bvsnZKSmGP38+yGXLIq+tQu9Zl6tmbx8pzQF
M/IOB57Y+ABFlNOAhxEVgWRZCLXQzS7Dr7SPE3jfS0R/15J9fTz5uwm9bcxv4tu0Qchbarwa5S2I
MrIwsjmNjvU9hqBNjAJaxdDPN+jUAQ8BxJJSThOfyEewMxJXchrLuNV3yLP8UhT6g9wroDacJZlC
Io5J/iHizOETTnKPY4RCWSqGlcqx/SIUeasQxJoYHcK86b84VfpsYY6445KvIQ8hWRfEBZs8oBzd
qC8/eNJVk9WCqEhfdSSmsxQdZOO906js41FrNyT3cpnFw8G6JS9OvSZ6OHaRycX1N2HGt2AjwPJJ
Owv5HE058bqMRsOMEuXt+V32yYp0E2TDjaRqO+BUqtl+6o1P/U3tEYPJDvv2wdYWj+CKLa2cc6eN
tnhRF7FOBrCj9x0kMvRQJzH5pS9nhXn5liRzoI1IDklhJ92MO6HoeZlOxQCHFNwt2LTgbrDlBfJw
RiWF24XJfO9MjS/h5oxt1CGSaQcy957w6KQE1RdYdGzuM6kNiNpPk2Okf1J/JWCAklXHObtv9uwZ
DX5GSVbS8oXF/vPaeA+aSCx/FMcSN4ev829yShGrlodkb5I2zZE1a5AG+psUlDxsqYJJFF1xw5p0
mETtaJTKwOtvIftcCKDEmupTIhRgaQocKWz2DJJ0dbm6pxke4cFlRpWUfXeHcLvy+FKtSLyVyelS
exDs1PaFxPw5bvrWCJG32Ycp+919e9rW6p/puaw5g7yX+xV7cR2J4c42h9WEkCrYehuJt4WI/cJl
NJMZ6ZXTQdkemUUMzT+4r5M0Q2B8uIAmfhGacKfpw83TAs06eDtXBgxtCNVdf53C8YJJqb5d0A0c
ebwO6iH26glyxZUFcYe25DxVtUJyj9WhbX+84pdvWayY42lUOxb9IBuDAZyp2mkTXN+jbxJ0QN3C
O6I7rwHnnb6JmZrTidj43f6RodErLjL+PWz0W//ucT2VzdcdMZ85heC1x9cYtLc5B57q3MfCIKSS
omMO2iwRzt7bQdGbh5q37A7oUSiHFk496QlUFUcjXlONEbNdbzW8x8W6vWXUQIrTf7pS371wszqk
SDv0sROho49sQj0tMmb06w+r5BVj6euSyxIu3dWC48vpOH2aLIwrXx7qIDFlrJq+Izr+TNkMxmfm
iIGzvWMAfJ38G/bo1KBDSkGE8C7swACRljeCmQimMcrgaw07waEoyfbci6S7PEhWzzb52SCC+V4I
ZMBrRaOZeRwAcxYeLTIH+J5ka30iJKQT5lfNUMuu0s/uNTyZUU3Bv6fT3oU6BOrrSPQyx3AoUDCd
NAZoA9Hj25eg5ybP2Skx4O7Nmi935ZY+eiV+J8NOesdcQTjfVYBbFdNyfdgdyUi3Qz+PmwzCdnoN
l6I+XY677KX+G1EkTkzTnqKlV/KJezDUCK8yvWTEObyBhWFE+rdtkCXrM/UG7PBRHmk/wupPtAqa
i9zXU1TKea5tZnRdoLaMh9uhnlJa99o4HxYzCz8GZwcUPhPDnKNCfxPnGYXTFCAqm1eaoi0xQN6J
2tIvY2tSR22mIrwdZ3TJ91Yzy0WaX9F46z2AB89bxMtdK/1CS3JrxrTMhAY5IEcmQ3T+mK/9yzGR
Y/AWAgGfjIRYdPL55ZSJgcN1K7uUfIBmaKiqt8sTZkfGrhHrWXtQM1phBjsdYnevzvxcV/EWiCwN
SpoXTCn4xLvdZwAYgZQDq6IjxCGmrwRPqtm3DL0veJY4TdQ6Xnjl/kY7NMfY8oIs6KTVBr/vcRsv
7G5gTU7zZ6Qvby6+2NQ1wEn6mECg60nggNFubI/kICt2jaT5dP6Yy1oRWTyeCxfvtWsSwdookV36
Zs8MdFfk2B8ckQCuPSj9mzeytI/Rg0ydOokkaNCMgZmnolV0QUFJvr2g5XofSYvtllr/wGFyBFEn
rBZFhMq/yDyhkCR6/L+4yhrzlV8O9Ah6PwAufjRFt4gZL8er4RkepRoJEHATjjLeTdHgVOhHu1XE
QJ1NSGxAP0ns1wGVInHzY4sS7oHhkY5Gq3DM9QyNHgmwvEK7R3OkGJK5cCPH7OfCJflxhc4I0tmH
0IRyDi2FDRWsn4/kayD9OIzJQ105/BxsOLqpcKrvQWuwl14XB5OIEH9It8i1bnwm3hdB7vAvE+4p
PdJpx9IwSoShuRGAwZJ4hIwznQ3ozrA2o1PYir7AJjpLOUyusc6O4B/OrBMz7bdLd1LqaN3ZbCgQ
sdkiOYlkS40pGsjCLfI2MdTJR9YC9a/e+ESThCmVV/BFiVYkg4xrKaOS20Q+MFkliUBWJRntkO0A
TSbU5RV+BxxBL2dwx2x+RQW9t+iq6Khdcdoiui9e9iQlnMx0fyacuFIXkGIWnMy0QUDtB0B05W4A
JZxdZkf/7Fvqvum6q/gaHBLuoKU6qn6RgqCU9ML4FA4sDb1OqC+o1azwMrtv6GyQw+TqtyFFIk36
/aHTKp8ihwvgV52chwhjRifv6SOAh/JPB3jF1ZNB9JUghPw595oRqL35eS8PtYE52n1srAZLgPZH
4VLC8+ToqbkH6hCAcJu+NJo+pPJWhPXRT7U9JCcChGJCuk/0oI/pI4ZtPwUgwVFxCmlUkFLSWX+6
mGA+vN2uq/79Y1wF7bDon5jCvkFdcEoy2IfM2Q1V7tfBnaYu8bkJTADUV3DtIlbTHtW83h/oYp6H
ZduhE5GHFSowKDvhfakNoY08vG6waw4Qctm1aWtRwZGRSPVMwiudyT4ABgbMoebj3E7NoeTvL9B7
kd1w3nzXx9P9B2sK4LzXJiNGI2ZN6f8XAO5j2ug9GuUuWMQB6dB05SMCn3awtepEp7EstE3DvowF
WaHO2Quhagn1on6kJe246zGCZom8SNdwQECm1Oeu0hjqFZNMeNkVTxNiNn1yKS9uKDnvCM8J8qmm
qO+RfDloGXCCfp3kEYPyQJ6HxivcpR2oBOwFcIy06bE2XJYL2SDLjkJpw2AE/BGXtPI5i7seGEi5
WKNfuxaRjxGL3YnkPYh+oENi3MUMThMBWmFyCWwrEAVbYyTK61XwYKGsMH+I6fW+PLRXiMPaF3yM
+IR8PGC5zn0LRC/97Tqu6PcwhBsIcAJftIkZMgD8g14QiuEjuN+sSyv6b5V8PLDLPGhkPLBpNpUc
ruRHXE7QWbI8/73mQl4Av7NF0JBalAHOmtjE4m+4Y3qwBNU2kj5NT4/IyAgicm2CfSC+/4E3OCB4
zL95E7u2CHWuU4jnSQ36A9ssFMw+BH5ukzeVcCKfhYt3aLWzXkxSIjFQJJfCHO8TI45JeRNBzQa+
KEM+eson5gTixswHc0SzF7JJCC8AQ4ySTQaWkU9EuN4ZMTC8AJVFd3Pm4IAOGxkzugMWWb0UPEID
h8FEzWR4lK7MvgmK/38yEB3wfkngEmblwFBEF4raSSYEWCSLdAbdASVKfTm6czdaHVStNMxXEqUC
iSEI2YDMZ33JWiNOscoqjKZkNsWfpFP+pFdcEsZK77wUbCuLVl4GjYMe3ROWD41WuXa54I0oOxIS
qJrwE3nNyNr4D2YWBN0lDZQ3YKgOuazkhqKYy8+XApVs098Wir2cgmhN2huAUkjhfHiobdofRa9J
2Edv7ofTDLv4D+smcUqmBNJ8kAf7ArFEVuyXY0BieLRLrCK++6G3nKJQzFeAx3XwPDX5Zp6u/Pxf
ffcJ65TYJfeOA+aEuST38QStYw4eH7DR3z6S/f9ct72N7mB2BRqZFBdqTdiwN+N+nYw3XbEme8OD
x/eG1IdGNZJm3X4ZzjdttZo+U9h+fFbiDY4FMNgci537YEtZzhBqeM8E2Mc2BCpGc4shh6yQPCym
H+8UflDekigsZ9mJAnY1oLZl2oOCCXcQEr3mUkQ5RizHHX/RpuIWKBLMaQLYy/tGKywD5s1Rh7mh
gQdkyDVh0CC2zCilAKKCBldkMmmhCNAi5Pa1L6OXA008OhFxOS4HDB//drPJXOdLXdfl5uMb36+o
NqZTkTHmny1hCPWzR1waAjyjj41aSTNuqgOtJucxek8uKp93LTT9abxwHOO/tSh6BQgN0rWU3cKc
Pqk4+dkFnE4bk5juXDz+t2EwK0eV5gqirvVPLrQd9LEk+vDYpSYgI+NJgqmC5cLwCuGpjoyQntn3
OjiCieda39P7y1l+1C9XjysV4yrRWlHTI8suEJfdvN2L4S6RvO+AOA+X8JQWvxhammtNT4vroh72
cbVWPd5TtN+YRlGBEO4I+3jVdOecA9t8p7PWgafwLazx6WXAu6krL8Jx3CIl687BxoAjJA+EjfSK
GdX+ozxrOda/Npb1bSqo+U5EBaWvLMp8je31xbEjgD+6ZOSeb37l469Dkp7ewzsO6U3Ki8iCcMYD
h6P1t3ytqPOv6V0Y32QmLzPlRSqhubCdfuw+WFgebTQdqErGmp2Ct3/Ej7ixNeadqMhkMK5BF+Sv
gUCgISgLqk1WeUxR0wCx1gWNKSBCwhZUoI8iH5s2KSCjDWUaOZPLPIhBMk01ZB0KDqam93VJz+Ak
Ex24tbdUttPKp0hkHcn7NeRAI7Icht4Rk4lmTA+YgNdUEOwHdKXyxSs+y6JaDeWj1msTWPm60e/4
D0CSpBrI4l0xbBScMXeZA5m5LB0Em2fe4JQFZUdeMmaiDXPzXxf6JJokXE7OSSH1KY1KaOiIVtmn
XdEzexumdxy7XiK5Ja3MJXiQ06CDu/j/5rRLksgwSXDH3vUc+g2LFBHs3FbDpD1HLHeDRhvx42j3
qIkRKJ8DCBYFZHuugl4UYe5Gi+EQxgvds+yD49KMcAKlGOsHwfqLy+DaBanhMBnLSLQIMYypoDQw
cI2wJ0hvYTQJKMZwNh0y+o7EGlmj9gPdKxiWW7VfJdIZwN7sfozbB6xLUwimRInfDAD47Ry1Sb5p
n1i9CnvUhb7O896FvPfsHQ4eQ4nTI9C0oGm4oAByOLKVz2Z8dgQOSsmDlCqP5NNIWLvv6TmFdJv2
ydFJVR/QL1rhNvM4v3ukXTRzqe2vqo0uIfX6TUwmlcBSITHPn1Pj4F+Rh2aT0FJf9Vd+o3/Mjnly
ebhUyub8yC7OFasQpJJMNMnzWfS8LS34Cp+CdgTRL6eu5+EuAP34Gw7KWYepLjzW2XX0TnJmkOgg
0spg4g9SjRJJPJ+Wr5jziIRS8wUFf2WrSNPj65BRjCQXNDmqu00CurGl5xyueGsOGb5BYiKwFEcK
DQF9yoeiidoZPi2HFV6hYwuiF3fv0xg0KfW5NAtJIqp+Z8j3FeQycPpHLclQW/4LbNHT/pmhvHSC
8PdqSf5xmHJGdUG1vtEztIZNKPtI2oGMA7Q4ZOcS8SIYpsgnN/3TaQlt8HwM851FZd6O8x0IMH6E
zcIEiZHFS9GwpAe7XLJxOUtM2CDz63iFB6cWHM9RCzaOo7HyF22Qjdfw+Am+KQ+byQdouIydsjxf
2KXMv0TJ/lD/xaN8/NnCcrv9AzTaGf4gVNLAMWxEL388+/OUG4CCMxTx0YF+E9ceWksIlwIYxvMC
4RvLJ29v+QBMzREE8ANy6Y+tOTrFh+ldUc41o9c3/b+btUrgG9Qghj9btCtFzvQanlEwBUS+l1GQ
QHuktSt6rZXzM0iei4j+8TE5T0AmFXt+a9FnALUdUIUR8ffkPS9448w97dUOlm0HXh71GZrQs/vM
okBty3xFyrbHDC2yFhnK4sO8e/8jvr169xkDkuPEIJuY6MyYrV2VPILDfjVAVpkhEDo6pHEFA128
bv5yQnzthPFdDDNLMQnPvSsklwmepeAeqsljdhPKGqzpF2nbZwNKAN9XF9IViRrGnn8lpPTJqRZy
rylfk9ar56mk18NwgZYOmdCABrqaUiQI+ocdQ5++xBYYBM1nRlVO2oI4SY+uuL3t/k3BSDD7L82+
0XYN0UeiXQz+4C5YfTiYAWDk1SFYXZgFH6lqjdaELBdgDKmhPvjMeOF6In6Yj14j/eCXGtGtSBqp
JIMUtC/SYanpD8PXBhbfisnzJ0BJg6eFaqPIFBlVAB7jNlkNWhVVdzVEUH7SFlQQIDqgij+sZ8El
QtDeA5A8OismPAy0xu8MoCkU52r4gU5Dg+QWAbKqkRm4eoxgpF5v3n2GeRVSBqR5LQ8fP9hQxAZK
FuqWJZxqPQ9A8bSowQznyESVR52tfu47Y+byQLDsMjDYKmgyU2R0hu1tDhZ1CIn2jJMqC5uTA5xW
YC3a5JJ03LL28vwcHszwwASZ+WhQbqBR9s1l3kAHCy49UKYufe+51lbmzXtCGDy5yO61P+77FgKl
6yKWZRchwAaEtu5EOLhv9CM1H+HGRzNCVO+BiTeF3xzT318CROcj0nxGEdZN1DXEwbSmz/pw2lfn
Nn8U4ZVmCd0bhC8ZjnlXt5yVd/t6tz9aZE6qK/aWAEGDBsTpGsmmu3du0b6+HCPe7I7WBQ/lOmz7
DNURaGGU2zpB5XRa1BknD731Q+7e8BdpIY+3XvWfnMB50Gw6zH4OaeMe0p5+qfmU/9GqItpTV1VT
OOTFWd1zgJbHVMpt6T/rSWso3capZDwlqcLvL3klAHb4e9R+ZZjwoJQE0eh2R8cmRCow7hKUX6pD
AgcNm0qodvXhY97u43vX1+CEmTENd7B1XRswONYAB3X8d5/TJvhsP13OLu8+R4v3TX+o7VPRwv0D
F5s782npTDuArShf6VVW0wuk4WoMX7u8B8j0Uz0Suk/flFd6/kLzSSP2G9VgYKP32dXhG/Ft14R3
viMxcAHQ6j7mOCt1GUj8xb7rHFD6jcfdjRrgMbkj0JDKiA/QQvDy3MPu/PAFxSaMcizX4NGDedeT
hwhJAJD9Dp8Q7vsUwsdypGlOk965tFLyGIqsAppv7P46r89eNzwoDSsQHE7n7/Djo7vgd9FaYG6B
pBtb3r6clUEPPK5CuIWYyoV5r+FjLPKani7uavsD4OB3PA5a9eyvetUC3TrN/iRNHodvIhzn3Ien
4SW6+zj6DBqhSDrkUWXZ+ubYh3LtN8al5QI3FBOgL51mqBRIvTF10ezJx49y++5f/MZguHIql/Xl
dzuB2W+h/uBQfEm7uaQjVCbDJ9B6mkNQqEasHpD3dJIdMKzrg8Os08NDCy8/r6Gk9f6j9Q375K/Q
KjlU31poIPJKj3h9sNR3+ogL5Kh5L45kIUXkYWuI+wjY2V+XEua4NlYRf0jkJAf+q65++y5+urPL
tPsLH+CqQRXbbWyyeCD/DP+tqrH+9U7pV+meGADoW/Cp7MZ2/Gb2B77P18dX9+BfAgCi0tc5J43S
MZoU+ibcEJOq5ukjwgZyllEkDUbHcOEN2BXDeLyrXNDnbscWsN0HlmeFhEOOCeniCCNled9XCGgg
juVVb++Av4UJIdE5v71LyysNdWoJBeF6wwsC4Q93lZpv+0Q4XKnOzTdIODar7AbsVjXCjt43kKao
1L8ClC43/ZRc0G4ZmB+My4LTXrO8YqQF0Htk4MEXW94F3swBKaphmVx8E5jbwx4WltcKWJ9fv765
7x7yjTcIecsuLGSUjWFUdGnkfGGl0rY8oARGu2Jf7tFG6aycC54qJc2/6uWhQyb/fVD1DAXfkIHK
oKYxSKl88tugT7l/ChPOn+G0H+qKSXMVNXa3zafyDNMtdRRukK959m6bBoc8TDv5axiF9Uyvexc0
TwAH+ZV3Geq9R8KBmDxHaO5ocR5AGdVoMztG1BieAMnDkMidw11p2xMqCf0jtqceCgYMBYm2jaTt
f5joiSnF7x9EDWKLqe5a8sW2OkS7A/ALUZXBHkApgJMNuEC0tR705EmbdVyp6jlFSKj3L1O42D7A
idDhiRt+O1qNfk6eLmSg+HIbyfURn6Yv95S2vIZfjytlWfYRriSTnxHa0h4rPqgHLfuf1jur9se+
05nejQKwNHBgw3XgBJYbONGfw7SuxyDHmf1Ea9Gv63h3iPdEh+jknlW9Q+7GThlrMhf98dNo/pS9
c2Oi6Y5F5WPuctM7LuqxSWCJHRJrzMV/bvcYwnfXXzizewaS6Q/3gr5Cy8+b/VPX4WePBWBHMhFU
9dRnatTeYaeRHWybjDRzt3G3rS36PuHiZ6JllXwPPn4bFRja6WpuRMUA93Itdw+khriEl8FvWjJ1
cr9xI6rDHORF9KCt6iIPb9/CCSK3rqZKdPpUG0W2rAnDOR1RqEmSxISOfnBbpO7u0JHRkiQkoamG
Zjauuxd/dPRwyKMJvaerSQCaPt7QxO4QWWX69SJNAamdwrthaQFOAXYs8H9SpLYgH6W1jwCxnR2d
bceGAH7X/X1GCkTa9rIHfpoGRLuT8y9KZ/uMEpPx/55pC2Vu794AMuTQmGPQQO8PyiWQKpDix0Qf
6Gp7sde6h2kcVSS60z1MAbEVfyufJp3vp5f0XiTv8eThEw4g3JkDiBQB2+zdQ2Aav+MQdDqjL8Ik
7Di/8I5qxMVGE3namo2Km19hA4+436FPCIjSmGLTDzdAZWj28ZFo5bl3gBNzIQkyCwjwgLj7ZIAA
MRBBlbROutniRLIdDOK0G12z4wJpOFRMFggo1mgtEL3YhCuAMn0cdU2eHVKlqCxn73GZ5UGZIdhC
NIRkTvbTsXX83nAhYapmM7xXiwkxNhVjexPhGp+ter2mx4FpIfzr1LqDnNjimjbbkQnjve1ydIaX
7FCr46A69IpFNdbKjJuknZ0n/x+nWpzqiKa+YyRGpmtNsUwgLZ2dNqJWtL4iiCchm/qujuPuEMS3
X8cgA/0OIDWaCEqbM7IHtIbHJOX6BfjhU6VuGaRAOg1fDLIWFpHE9L+5MqAOpsYZWTMnZ4Q3b/h4
9BW7r+I0JtTImXtJkbq1+QyFUwwaJABxGgNMXHxQbn1QBOPb9fftJfMaZUQHrMo8vnt9Htex8e8M
5YY87R/ZmLXt+rdxC2M8k8PJvNIrOOwgL0073lWsc8JbiDDfPxH6XbzVwnDe8WFxHrQQCPiApbWB
z7WoBtU1rcf3DIrhJdU9TR1hSw007lYeIPBu8Njktb4x6aZb7yR23gZ58AQJebV/63rM9xdsxLUW
azES99DIAKZOu9MVWDy3FX9DY9Kx6GUYAML9nGzajg7kJx9He8vaDAJ8MJKmlyRKBUgZwJ9AyzD4
2vdk9Eho56nmVFMT42Ov5VoA9/S4/rWuT9MTo+ijllYPN13Tk3EBgnRs0y+DCzOJY3Bf37phffau
p/BhyXoy1+Cpch9mWG4LS3wUOY7bGKZu072fQihPQTRiFqWGPTMmRzX6c9q4MgY2R9Ib8hJQfDSC
aSHPk2kAM/Dqw2nkGhSTkobHuRXsSocRO9svStO3csl/As50Fp7rRGcvYgueXIft/HOiqLsAk9IK
nBRPy0YHSMnJXpChuZETXZxh0PtmAWvr5xRHOIRBXIRxusiD9ASMpYpng+YQkYmHOyN3IfPlylHX
ARALwlLvklUIrh/N+cmg6zwNZ9CYbmdN/DLFgrFkp96H+mcENgZ4f/r98ohB/D4RW358Jp06fNBk
uaj1sW1HuuGeWMk6z5WLah/t0WfyJYKCqXGd9DZeVF1/oVd22pymKVacV1YtQllIsjg3xiRBscKB
wAq6OOWihIGMYBzJhjUMcqh00no55Qvrs+euAtCJLUYAJuZTIPLBGqYt9HPW1w8LVpZhhIV6y/7C
d8UP1jmhcFy8Rqd7/BM8H9hJxdF+LPynNspbQVSeANxFRKERxngvJz/bqfEPn9CwGDRZ9EXBdsvJ
E1UBUgtIrurUASU5Rxo3j3Kh4bFCJRlAr4opy78bRQb9WoWRcqOY3d0/L0sWh48sA/BbO+4AcWK4
GWKiLZAjVFOowYasqfOg43W8A2/adNkRXCa8MfXwR9+etqESCIYTogKAWQBGXf/LQoi3HCgmc/Rm
WoC3glfjmKkkjKbzA0j7nvMAQ827T5lJg0hq0uxy19XuOa4GaB1kIiiCc/MEfnhIqcZuP4c1TIht
uda8KjyHYl51C5/xV9Xjn2ux6bvTb4g8aXYeHwcr5DgJgTgKBnnQYgOegkr9WXJq9gjlMha+MegO
VkBNuoqNWqhR6dOb5OGSqk85uEk6ojI6AefobI5e5d36nR6CFnLpZLq9dwCNGMcNNsonufNs7w6Z
ZvAaluT4iDZAg4auCSKn+0ag4QvHmz3WUKMT5/LTjqK0Y88IP/EnMty7S/DkCCDSRZf1x20S5Tjw
eUn4jy6/B9WImOw0qCvomVEpQS/nXB4e+l9R8H1yFtIVwXni5LYI+o80ArT8Vmtk8RCTIHniKOX7
qHL2jRA5CKoffCfJXkv6ne+oN2TTSE74jCHUAJMGpO60wpk/Oww+bh13QKY9gbF1l1e3QfJHLe/8
x9KZLamKLWH4iYhQQMRb5kkEcb4xHLYDTiiKw9OfL6vP2Sd2d1RbVQqLtTL/KYkj4zf9dvfw65TD
OaXXqJk8Vj3cOstByyPqNTQtruWDz12N1QBPOG2QXD3sg56EXxC3h1Ocw5/6DomslYtk5sgfUD7v
HDF01mXD5QZe0+WsYlt/Qwdwbbr+KawuFJpvh46BbanlPDiOSIXg9edAYcSk4ms7kdXx7P4Y7OhI
/yUGDULwCCQZ0ZrM2dnoGamHf3isPm4nOqcAuqzBHsUl9VgsVSexorYMGnmzrlDmsDEMV6p3qjl9
u1HLm0+BzzaA6VH+pp2dsI4oSpxeJvdfJaU4ODHGETHTvEWAFRecaOLxdfwGATOAWP13/OWjvjJq
A0YQTA3ryMxM1P4Jj5/E80iGz8Vet8WGj47UZrr90e70eSExtSPTWnFdT7NzVOU372k/hrLOVYnR
kUABeAa/oRza1llnhdbX0wNpYSkYq/6TY2zMNBP/4Z8jnjJ7ySH/xE2UPSed6PR0f6ZNLPrq62n+
Q/Z+7iMFdxRFelDccXKxHy2XfB8DfKnJAz0udt+4zCs7+oYUBnSUhskT2tujHlS9VZNL73vFu3Ag
/sFhb3+hVHomBrNyvRN2a+/lmMW0Q0NoG/gkLf/l0HKwEOvkNavcOx18/wI9jYqyh0mY6hTNv4hJ
h4/gZLcX3/NqU1KlPQ82b1f5BTS9B+wW3GF6qslq1aS6JKeUH4ucaDq1oLedtN+R4d5F9nXGlviK
uX2taaHjWreYk8vD0t87H2Zf3Vj6yYVBL5Y6wIXDM9LyWI4pbvMxzrzai7oTsaevliyaLw9+kfc6
Nt3rVbcKfV28B8Ryl9aYKGGrPT45mNujxk8pLVfpHiEsdz+9ulFO/yn7RCQgyJgHXiWQ4niyg4hR
uHyM9q6H5BH1DlQYLRTrPQeUuDludAcRYXAw56URg3XxZOBO+DrLWdQMeS6e/6ixB3m0dwKCA7rs
dYERjKlE2NxNb8zORLaLvsbc6CH3Cxhdm9pNSuQEc5xgQiht3mRPwi7MJmp/8sC7lAFBfQbXK4k3
KCBeGJ8Zh3BEJW3Xt491XF/viwu+mSF6jztajN8HRzXumAyF29ELbgMslYIEMBxhtyMFfXL5opxA
avvCwmLvq4gwDulgpJPpGm7HcPcvQk0adr06kmEnfF2hgrVfTCFGdCOjoPZsrs/P6MuzZTMROJhU
Envf+gaNZ34Gs316RL54XSI/P2QO8h7mxvxuczQfbKyATBf30x1j0yZq4p53i2fPmvy6PmoRXBtf
IDbSQ60HksO31aDFJikb6ktnxBAQ240tC5AAbNR0W7HATNioXwRH6+y8g5Pq7u4mm3kNKBW5c8qb
/cEhPj+dP1IouC+DaEGv2EN4iJAfbgk03pouck7FCQIaJL8o+G1bfchI8579fIMWyXLtoqzyAjkl
UmqCdHzzxgXhD3OFM+y6qOzdO3gSvmVrWTt8zsnlAVv9G8R6D2gsibolOZ+l+n5KyHlzsgICiXYg
H1tBFNWPyzSnp9XLglZcEJxGM12HacHZCSrk5bHcTgBCw2kttuqQweSuNscgk72sWKCx6mWL+ror
BhRWjdJKAqW0djs1QLp5WFTjrwXwRvnaL0Rs/W6sVRTIKdWbsx66PJ5kHiDvKcnAI9v4Al3vkKy8
fbVdxpBz/1GFSsZFce0X+pQ54R1SCgCFOYI1w47k0EhNomid1W9FVVF+nHmbMlRvrKg9Llrrq7/j
ISxKi+ndRC1T57g8kTwJEeXXGCgE4rKK8Dm4498iSuuL7GsRjU1kBrz35x6IEFwGcJAnXMmCmnPa
3/ZCxmUCBVpXhER8CsKU90zfdHXOtvyQU3JaOyXcbT9zenoLYPSdf5Gebsl1eWODt3bMPly0detv
ftUOIEyZ59f85KyeNt0U+AKbmUnR9ETubaeRHfAxIC0VMmpyo+1utSyfTIhGZbzw3iEZ6YRLCyZ/
S6h75W5zQOmIGXeTSQfLCdRX0w15svPSvkxLIksA3ULCWb6OrC/gAroAEHda7Xl8m+bgX+AG9oRM
JhTPB4zT/PNOned2tsdryNPO7OfSf1tkcrCAD6hE8pJEmfof6YkYNoDk/7VwajH+7tVe1TeHE5Hf
0Gq5XAmrPb+v9S/faHStojHsCjB5UdzZJ2oWAugQkeWWHrQU58f2MhtzU78eEXA/4pixNHxvA9hS
KsFnqhnUjGz0HHNxTqVlq9BnZ0TbCQA1v180c3rDrvbJmrc1WQLc2Qdt+gJeiZG0vOy8h0yYyHa5
v89/VR+MoRWfc3VaLhjNYkQAege/6vDpSUrMruOla6R6+gr4CDHKXFRfZ+oswg+8TgbGSASRy5I+
ATQyudY3Yqa9wBxQSRsz3MTRCYzhM2GS6ck5Fcygp67kvcyejOsgi2TbDdEjM8+BkREMBKS0YF56
9HPHR69lUWt9KXAbNy2M6QF1cS4M/stFCdGQui12+PsKgcl7gtfFQpdEgN3dX8Jqo468eu+jXc4f
WetPQQoTk8H4QXi3vUdCUAqDNFjAgz6ySuYDtnwYzy/N/b8nKrcEkfaQNRLKB3WYO7N+LJg05X/X
PRSEfpmTU66uTZ6J3Ij12vktjHd2L1oM02AxRF/Tqit8etZ1/Ip/QFTOeXy2Y8OvJ0JZC/+MhGjC
EMdljrpHfViOUsDDMjxeK46T/Wp2F8W8KIOZbfikiMZAlD4yLbnnnYR4uBd3jhi6mHjN9xglM8/z
4jX+sObx7+0ZrNzFfYjOBzlkZ7ZGygEWxAgSsd7Yo4popeCVE6rQb4j6I9Z1JbqaNSZujNqI7uC5
fzNto/EuheD54jYiWg6KFzpIHi/YEyHHxdKMHWUh2iixgMvwmA6SuT9DprZ5QJ4B+6PszjsDiBe1
xQQrCzY9+UZoyM2048wQO9YkhCv8BEQdqKte7HEs6eNatKeVfxnstlt0C2Z+Z9pbx4J5mCCNhJBQ
BlD6sPD9++4D438NUcr4WNcmpl8hucZGlRm+6ROid0yJKwtkyDJpv9G7Y/E7+L/ICUUsg6Igf2SA
BV30p3KHGCbzikiUQwwGXpq9+MVf5Dll9kKNaL1W6k4+7D3nMuIFW71Xy4ghycG+ZyPv+aLbeYzg
KlDuDnAEbParQ3jA/JWT2Y1pECawlGATwqx05NviFGAbLX01RXXPshs9vSfvUyV6DVnPj9/8cIwF
9FezMfkL0s7MCUEjDcpHrjhDwFgRlM6Lr0Q6o7FaYbFAyCi5GIe5CIVPSMPFpYX0W4bU4OUZPqf4
yPG8w332lSFf5qGyq/iF0D8l4kPkzt0hqmJbw17Yc80Mov7km8Cr4T4nMWOPCvoRgJ/iYzr1j75K
i0Dg9YmO6u5oeYNwlpjNDUczxhsaGZeKFh4l8+/0zC/vR71NbGbtqJvvTB984PXoUZ5up0+irntj
zzvHJ1zevu/PaRbJn9CIdhSXZgVPMV/OSY69y2hd4fg7JrazO/SyqsanTygKk9ZYZAdo5r2+lHbe
TJRMPYZaIH8jfgKxPtLA60jGeX0czg9UY03ySNSoBciJzKqLJgNtohoZ7DbC4eGJSBXvRnRWwx+G
VaZLlqNSyEJEe4LoHbmTzEtRKPGU5EWQEHcWEILoNdP9k1DbFGo/MkIWCBPWAPdRd7bA98/vQziG
gA+NN+5+PiImtX43RlPoAF8T00oyWfzIZEjrwfOaNdx5m08DfcwWx7MeEoD3QfAJyh0yUOxJL7W3
0ALlIqnuESKLBZb/+/50SdLGFICbLXB9G48uIOBcYqhmGB8PsDJF6x4ckPQiqf8XDrC7ODFje2Du
7REdyL9hTMIhWkliGA85kc8xhxp6XYTfA9SGIyUhOWmqDs20O2ecTHAcPHxjCjvlw07BCdVL5zpW
mAJbutIlUkYFNB0gcfsBJKS93z25wK1UYeItqBGiRpGoMBgO1Qn2kFApupvbBcVIWBELHCHNww3X
DvAQSooJuTyTDqOKvqgcZYKtUtTgkn8SHXbXax2IBAhKEMEfir+NiHXRGieMWmAMJaHTqN/0SQv5
qHZESAlim6tfIj0cmcIriRlqvsTWRMJWvKd72Rhjgrcpf+jy+WdnJPgCQvA64K/Zoj96TiWPZv0s
MKoGxAU6vQ15gdgsHxlv2iRGiRE0zCTnPMxLbIBkwQ/OxZ5oX8J5HAY3+y+Uv7+1FiMW8U5RiW3l
H1yiN8QrrKCOyS7+EqcLTMcHkArtyJ7n8GJnEFb+fwZEfJySxnHGGCt6OoYKD59ZW0XNex1c3kQt
6vNnjDNkoE21oDut89EF7TuMoM+E0pjwVzA+vJddqhMGbknORelUBabATeuELO8ls4pRht1XhrDk
YnhpnGVfXGnXsAzPIzLF8NZDiaP6Q2gqdgfDYSi2CN4ZLCaOWdmO2f0i2cPOiUINgKjDzEXMJyYd
iWn84XVDm6hzlO+xcaJS4YT/hGRiJZfhd6LvMKXYhJUcsQHapSnb2R/01mUvUtJLvx0AcXvL6DIU
S35PpJjpnbd+J8X4FH3HPdwlY3WMzrseHoMjkRhizAbPT6EcZYOjDb9ttH4VLAPD6THMa++rjPL+
d/qHh5NxBMgTeXQ572Jkwrfh+uJyeaqjhGX/HIR6PNYHjy12ePHv/5AR/ZPzlzAefynKJ1xEfXFY
rk0QA2IiQDL6Z4elmkmO8X08Ghg7I0J1R8TksIOTQ1S490VrjJ1JpdppQgLNEVGKi0Y+HOpf5Bpk
szMfZ8VdgUR31uwqwwGaSb3Puc0OSGQUgnkkYWxxAyS9KB7SJkHE7hqryut6kKUfbjqJTQ7aIJcY
AiP7VK6RkUzSJ5yINfqL7/3TovbrD+UW9qA/Yf2jEHuSeJ32wZei45Jq3jlTJ10UrkuyQ2XT6yFm
FXUI+hwXNYgHJ8Cm+nCEWKmdPSdFa7vRfNCH5Q1Y1r94Qi716FLOwTNtfGoDcAEDmmX+ZCKtLZgY
eFjEPHZSG5yGPMZv8GJs5gD0qU3tep9OOtaM7ZEDQCSGqNBH/Zn0L3Lqdh166sG+OJOhue2QSPiX
F8Eu8kZCrEYwvDz9sz9V8aqLQzaGF+hE6sFh9tTsAvdCI/XwK190FF02sTvYg0KnTI9L4TxCsuJO
gr0nHnGRRH/dOzFPmvOVK3xxX8P38BfqzIMgaYDHQpviDI5JxRCC8cMBsF+wJYzYgP/V/x4gKCAr
PBnEQjGwbdBL0MsAHUa0mv1TcUbzwcipa/8d9EIID1uZk+s5p8dZ4vx3ihtoSvGdfsHHnlylVgwo
dysKuCIuYGkxZgjbDaiJJCsK5c+HpbjCpbUWPT+tqOx3LCwAyIKYToAjmwaELf3oCS4Lh+CZ0+qv
K416IK2kupPeYcKSkRZClQzAD5EJJvoGJYUQB9CsBye6Ib4WnAaMZQNLUpwdBKsdGWs14Od57X4Z
g5ODpwAze28ajRcTmyF+lq6GBEFsi9ByQd4JCeONaQUfnr6gvNuRj4ZHWnxCZG+y4sQU28XYaXx5
IpiEuY+/7iUVT5CK+hqqV+Tp/f6s7zDOlyA8elpmgTg0lUNS5kZ6egcP2TXM7OEq7LnXZPxp7nMj
+ijROWlFmWCHEoep0FFlIprUD5rUh1OGb3vLYUIhQWpQ/7p52T3CU8uk8SYxxk18lWIR7QVYerBS
9IJmE+cFASVOp98KeS7magAZAe1QzJnP2BD1nqIZsbvh0i6KVQpiSiwWcN7RASh17HT6S/051xok
gS5uS9fNPcupm5c2LgN5x9eM8dxkUSM2RadlsAlLrX3tQxIYbl7A7WJkw2BP3+nPV+aa4bR1WIf0
52nEJ6dGd2/ohzuOSgUv3HmSMXEBqx3ALd/Qdm+OcNngcQzxsA99ZWvarZTKgnMdYM2TR4kjky5v
XvOoJ/WfB7+mc8yUlF3GX2bUHLLlM47GUospCTlQ3n6WMD3DWq2AaFpBZCUY9GUmLFNou+hz/Dk/
EhiCtKBMcfJiDuH29wo5EihJKUHV0abnQonZUygrU+XKgHax0g3sHy3DITZyrZAnWscTxSMXl/uv
YKcy0Tl1YVHa8lnusTZqpeaHpUbv6vyKx0zNcTB5l9mSIGbvS1QPQSeGYzrdISEp+OTHteShnfDn
9JgN+cHG7j6ssVQOLAYcdWLg6obMPkSCIg2385rmxcOadsGVwcxt1amGn4k2gQ3zYLdJHmXwm30F
E9Z5ke+CuX7j40Aex5v3HqEfJ0hbsx+rqua7ofJpSqAv6GwH7Qepat38QqeNxM37+C0kIx9+8oMc
seU3PaTV5O00JIqlza7lKV3nAz05qlYw2v4T/v2eENeDDV8Ea2mEgAM+NWExEL7ai++IgOaapWMG
269kgauRNrsiPnwLFsPnRQtnDA3+IkQN13bD3CoQdlhHS/GXA6VfAz8/reGIFeKREgPZ3oG8hPy8
s/i8U4Z0ybllB3CiuXAYhhAC/jfo8rGn139POL/oG+x05E7ImrZfZlsBUYEIMkgI5duDLqdlyZdC
JWvFavDrg/Db2ujztn8I+dquiiga/d5cGZHkCGLOxg5+YkqW75PnREKFpaiWWodI9pPlnBhdhxYt
qSOm6GHsHrULtU8iOwiFeMqeTklJ0/LPKAJBXEATaKQ5c94gjmAgQS/ZgqOCdg6v9m3A5D/2uBfh
yIBuz38PUG3wsT0PUunuzn0EexaguxOU0Y5VMu9kevrUQUuQVdVTCSWnQ8464S2+0YeIgp7d7hze
JqeUdy9fqXD3x+wKsGQ704arAsMAnyK1EBQ2cv0UpP9np0W+ZW/Kvxaw2ZYNOeBbJviUBlwd8Mpz
Uu8wjK7ETiimRNM/rXQU++wwYn3sOMZYPAaKtz1xDFyIDnBJp1HD5baaPoIHW/Po/4OPN9qf64L0
qI5fruBf5vrAfxGzcdtsDDTNxF85BEYRy5PqiHsYkKv5nX7tGaOunSET8awhU7QGoeR17N1/mY/G
Y9pEzARidcOQw5L4f6OnxWCD7w3HHBVdw56C3yAknORkE1PAPI4L/RGWJiT87gyB7MvaT6W1I0mS
I3nvmg57A2owSJdcQ4KiIX+CdIXpAWp3u/wumtR3os/Y+gC9jS6djfXiKQHEPKdJlnEOdn2IT38Z
yO+bTCX38O5cY4ZmOurgc4ANMuiw/3VcbbEMjol2dpuowgU+bIWtQi1+pJNQ5GPzFrLsXxdB4oGT
L2vTwf0jCq9rLyEVS3ZBzd9Urpk8I7K4QnMAx4X40/t6vX+fxdNHuk7LVQLIPjAKofgjDuGbG31m
RoO54H8jzZ9Bfv551k1YatsnKC6nLQuEaIGuv1/fOLIOfY2zh71/tL2YHvgf+zoKwOA9RcYI6Qzl
98IqjKVT9FmlDebIMRPjSSPX2enOj96DoAPgZcR1EQdbRJiHTUWxdPPJIZQkkr8dd/5ec+77Vf+6
eBUAviCm4+gdSu7AaXP3elFngoblszrEj1SJ7igHgmM2Bw+kTj/6m9/QcDanRB18B2xu0PawtqgR
NBR1Tf8PvLsubpyqMRxG/FngeA4o5SAb/34BjZ0SiiiLcqOGyOeZrBZdKv6izYAOnNF7HuNuyPI+
rj9ZL2kw1gEUrilpKTs6AzP/2iadUXRc0RO+bMMle7sWDJ1KU08F8NHCmZPbrjt3i8vgzZLlErzR
QvIkmlyTVvzpn2YvSNmShfbyvhSs9o9n1mGtwC+OLw6TC4SrvzgR4pg7CoLb9sd/CtsTSUy7hffR
x+BkKmMG4Rp2DSRZXBkwC1M/5cAADckO/+q2jeTz6EDjmPClz74RoObgABgiVqChChnBHB52hN8i
nURDCWfpEOJurlsWh8A3/JNeddHgMsVV6Miny9SrpMs3idb2yLxj4gDRumuwnZwr1QoFlnui4LTq
wcVjKueJbQ5m6cqBeEZuWgcdNtbZYDDyejFSNIiTFT29peFuXq4OpXsHpRtxkMAp7L3d1kCoMmxn
W32hFeqimh0AYngjg6enpvup8bPgXsHsmfPLGc+WyDizEyaAXXeG+Q3bivB+pX2cqkCqVtyX7Yz2
QMo2gTe6TI+mGMYPf7UpFDoAei97sl0S/ihkxpJTrZ6Sxk0dywwG/8tX/Y/uHJBL8uPeTKSO8yPl
pG16BbgJhWrxt74O7tF7IQ8Yn1NG+wq5zlEKLkzdoVG8gBS3mKrx8BzEBIGe7hAB/7IrBTJyDHhk
zgfENRwWOY476DqoeH7gtb9EdM0fUt6Hj6fD+cXqlRAR6U1Ml1uv0SEsqrztPiFdEMbb8Qu/VZXE
gc0i6+T3BLZVcbacWQF9Ad85OviXtfjC4fgDhnvJKUchK452GBCDH/HiVrys2cPBKSlO3Sdq9aQ9
o2lDRCj6T8QVSWszJd1ZElnZx27kTZBVF/4zQJxI7Qwe0+bmXNe4McgxkIDD4vIXHkXmmSCCDXLD
uXuOYJgRL9jMFX24ynjpHW0fPmSuvR3ZXRVUhrC0bPzw1/KfIB4VCtFP+h2ZwM7Uvek57fqVSAV5
1lARkQ+jJB1Hy6SIVcKDYFMz9YBSHEnBg2ZGUv1FRf7Ix20m4nZIuZwaI04kNVQhCSgpRdlFWeZ0
QYjzNpLy519Sn09NXnvqFhY/PpBx9whKifd7rMX0T7SlO8zgDFIzec8Zfpw1U3TmhKQ0FHa115VX
kjlwI+Ki9fEVe5j56GrhQp4Vko7vTCTIGEaUVTslRpblyrrbvWav2TH8kJROui8jtuzvrJOj3AMo
m91mv5sLywvuwjMpCGzbr712Xnsdt4olSQu7udfwsTihY+LR3sz+4/Ql06lNuAszjdr+KWkAworT
2wKwfb+LEyT1oJMf0g5QutuNtEmdIQ4IROhRkQt4cD4cUZs36hKZL0UcpD4wsNEmh8lh0pALOfvY
pposB8g3FRzkjCtP2EUA7Tawlei8Dob3Siq0KD22fZEI7Te9f2bMTFRockAXgGrn12dAcCE9KMJx
VNdMnENhfdoiXGUh7DNUB2wv1E2mq1Pp0C7CHHOzNans5xpkJtN56PRAsITluUaffxFV0Afln7Lo
5tfJYciO52HY9PUNwnORWqDucXKW/4nKjzaMOimeAMuxyWoUXh/QUPqGRE/jG0LDDlkXCDBc8kCp
vRlxb4ObCr/E4yM1W3sA/76Qfih34DkOR7HCP2fg/W9sevKjGHdltdYFH/IyaHxaCdSKdpT3+MUn
b+xO5d0pC72odjK5HvuPV4dCDksL2QZx/0kh3Sa8UcfUiBHArlxREvdy+WD1jA7z6VpIqlomZ3Ib
/UuQ7/47uLXMHKLFJmKJ6yO+FThaXt5xE5k2hYXH6+Xv2XWXuHYOy4stp5v8BpVzo410cEXOGqCd
H/gQWehxm/0wEk6YzxPIPk/rk8jm9I7BL1C2HRtYTi1fEm0ifcoDK+Zsn+G4ECUQwv/QDVBvbtk1
1fjpP21uE2OypiRxbp7014VesMRaMzQhHaTTpidthbANyRxZ0phY5BfurMaeJrZdSJGhcXXbg28u
RvlvZPav2FDgXcQDaty9ry/jUSAm7TlQUwLosafd3m0nnadEXjSkAsktEpDhxA/rUA6oNMoiwCMr
Gx6BQxzpO1adlOqDZGzmR80FvjojsnoxLmTuTn2/6/7z54mL7Gj1RURIn6a5yL4LHZENysn0uWIl
7r7sL3cHPXziriJbdqkr+q8l9/fl6FSBWdaOujzq3OBnxOFGiWsk09ZgygKI3knLQyMgY0lQn6MD
wpAzV7yJXHpwcZ4C9H2oZXYH9sIeA5I6Bw6xG4zHlebrKaCGPCY5KvzDn3pNzun3FP8KGkqaEZ7L
+92RThIN9or4NU6ypZ0rioUmfwxLAFCDJfrpf9mb0fYi0/xQ7ibpWLr4cR1e8WrA93+5VfVswxgA
xwBovIyPueClJ18bGqN2iig/1Ai4kHDgZMoqbVnR3BzUjptQCVX+OGrRkmo2AqBTTXGqD5e8Qe5f
Fa3ak8fHUaIqRQ/OAgu4Zhyh1vzTR+0JBEEBj7UXv5hzXr0dgyg6EWLSZ099DV0nPtWtHnZTyQ6n
BB93Ob36Bn4Y1ww/jNAB+iBwGgTM0UcE4611ND5NoBPjRcgL2MSfe6iFuPBFFUTjzq++IfgmIEfQ
Q077MdX08BJf1kiLKJyvtp22vDuVX72VQg4kCErtE92SPfPlw+PfWmJ7Y4WJnLJxuxw8PNE15wKr
jPosKnbsMti7Th7NI/X/K/mBOaymJOBRgnX9Xi4q7IgH42UxiUcPjFj7cKmogAHaKAgxENnjqwtB
IfJFOsIrmRisFtM1hnSD2868PT9NFc/ZEl4JG8RGwZAhgmP4t5qNj1HNzDCK2uIiBtlvEI0ciaXg
rJWnzb7wr1gjESjEVx4z06Zc82XnxF056jqCWtJzENb24OUNadcoCRUgl8cGlzKsbFpHzHoCVgXU
hQG4A+V5QKnA7ZKXhDZnQ7FkSrAagX9Dc1iOex8fC8meNcyBQatdjZ98OFIXgLDzHrEds9bo5mnu
lWRU1dc9c8awtT/JsEBHpEHiFZlyagm7+c209IVnI26nS07IUSv8NnG5++W9fmfBeXvbXAO+K1SJ
PmQyH9oFyXIjN5byCS3S1TdTRpGVvhPHRl/wpdLfXv0ba3WsUe/4DVo2KdoulHYI0xid7OmM3vkM
eDR/xd/Huq3LPsVNcftzgB0iZAnZkiuvp8ZQq9BtkXrHKBI7v7mNx4kyiVHlULYyzZyMk8H97ZCx
V/SSTya9HK1MRuPWp/zxzmMBVhXm55S0gsLsN45DENzk7r4oFbkp4v5iHkzUS9j5dmWiFULNPxLi
zVb/cRD7gFHfcTl/k4b62cwknemcCdNJhBXCuuNUSQ59wQR7o47zqaz40nO4y40M7LmvgdNiMkFa
sASNM6lmsz5+1d7GjGBXJKrmSOaOxMkQKINDm/xjIKkqNuZwYx/KSeFXLkHFFk+TELWp/CSPgoJ0
cJk00LeMysrIToYEYYQLexvXU7N+mFQPCcvtEpeJ6tO8wWO17EWPdJ0HIU6NgyRC3O56LrOxkIv8
ZWbkHxmBth4dkZXoxAH1WH8oCFwMqB3gmKd3BhaWxlobTNSF+FYH5zZfag3J0ALriVjaMdeT270f
IClC1OGcYGmI2XEwWqBrWLz4niN9O1dsj9q6wnAgp6iEFxE1y1NCYV/Z/K8NckMR8eRmuTEcR3oY
KYWRS0PPY7dFTRiouUYk4I/1cXJ2W17nMLKClK++SHKYqIXGjQlbtyAG8za/OCVuJFrUkBo099LP
Y9frIIvMYQkcnuRv5PTpeyGs7v/uJ1e2xHSvsy92UpKzGJxEoiwSAWyVmOvLhw9Zi6tNnPprEp9N
PjspHx8SkK+egVaFoLKYMXYkAW0UXH2tkIG/kL4TA78OydHh68u4AetNKQm2jjKFLYOP8xncCFor
g9afRuIVdJaejhKImjRbUvOOXl08+HWw7aEpv5HFn36ZYQLcu374x01E11PildYi0U8jekfkf+h3
GXmOVJZm/a81LpFpP2wFvQ6+RCkfe+FO+BUFZoLee/eSZ6sE8QbB5ecQy+6tmDq8HXMUShgIe/DZ
3gI+0ocq3g6xP70h5Fu8vdoP/zm+AjOaQ2JsFpJNRQqVu6CbMhCNAUJwTcM6roCjaFR1xJoGASOs
WyGwWv5+MtvKEAVeCbOCLPSArJSRV0lv1EsAGfp6ikJLwHZ7xmC7qOb5a2Apbi5P3ZmrMPwORW16
1R09beY6AP0X5zLl7D1ub+l/6QGlPvrx1MjUiAaNw21yOJAo++ABIgKnZn+RgEyUcSwefdhAL05x
fsZ05fMn/UbPaaHGhUYOvuD+T1pYemcTlkR3FJ47Bnm/LfSD1cbzahYHCW3PUEOLgxXRfySfg/PC
aEgEyCF7EDJzwmNyJNVmPzTYizdY2iX9BW0UBSoZqQTXCAPKXyROeSOED+seb1NkPbz+maDsYH11
SE3G7LJTCWtiEwk40CVbsHSW4b8PBiJS/kiJrsEJs+lzN4VLbmDAR3Jvlnl/QH4DtzWIaDQ60SWM
AiALLtVfwNSLu3wPTJQ52GuA2ZDe9XuZySfmynM49sn4Z4JN0iKYBAhkdRn+nMfWnDBQ94U/hcKN
P3CO4sJfLkywDb4N7EIj+yicebPZa0VcCFwWIVB/LE47eadkdGXPkadOyu01U1COtQGF0t7sMaJm
o/uuhuhDhTR9hXjVMP4CFZWB/R1dNgTQUPW/k1NmbnoRquvDsOtPCdl0MdTUM/8XHTBxaL6Wl6lV
DcV9BuZOf2RfvLtXsdyViNAG/xC3HLHIkVyd3Ecrmq4SG9VKyaFu3Q9okJ8ewQV+jClu+POgWzUG
vf4vOjHoakC7iLX3MaEw6cMxhMvBKWTCyXFUrn72a2kxkIinimQnrEh7nCCaS/FfM7Zx00KCsmJE
q9axiApGACuI7H50O1qUcojF50p0wbfxox+amz3aICYKUC9irIyuFBhUkbSVlNJadE+WxQmvDveN
GQBihJr8XMVHlDgpV/zHDZRJbb1HdfYO5RLUow5FwzV6bzHVNbkYWL7rZSre1X8n2DgCoge47ukW
4NP+cRlAbBzK3TJo4+DsV/kbTrYZA/x9xge08UPMsvYHtQR6EGkuAP2bsRCquCThdZ6AbiTWI3fx
CjsadwzeY11IM3HlnsCO50Sb++8RDcNxdBiWQ4wuFMT37JJpKzauBXeZ245HfHjb7u1edAvLVOyd
LafBtI93YoDvLhpTzXtV/uDCwClT/wHNSXIAm57sRJxB3o43Bn6L15ySExg8Z0gre45JpC0rnZRf
xI4tS/uHTAStEHJXHrFS6pjeQI/UnSQhS4gxDwOz0+FiyjGxBGGZPyjCHOJtohOOFlJh7LNLVz9F
oorUnDxLWiJMKs492Y+I9t3UIUxQUJnst21WCuunAXpk4McYgJ/ynULXJRnfP40Rxz6m54aEFvs5
7VFNuW/gOijBNijI3pd/GgNsvrRORNzBXHd9yQ7Aa8inaPcRWhBlAB3sHQcHtxUwvfbqs4d15+/g
2kfWVDJBYo3eIP3Ngf3eeJ8xxbRyc9Ehj4BQsvzJgU5rCsqPUuxHHpZQJpJ7KJLvDxhApg/FE6AF
tzXS41jp2OyOXFtZTOMjKCyDjf0rzPn61Xi9ecVQd+fc5/fyGvQGBes4+OB6X6hrZb4v1DWgBsD9
m3Pn7AP+udwATgGAOsXLJ32geGorTPCEMeL9ZmdnLg07JvvzChnkMYCdJhNLinXOgokgpyRBX+TA
eB08GFD4HVdv2WaZd7ZLpuURxvyb34NH2zutTdTY2eETaVnT5Jdpm9cyJg6nw15YOGPYmXNcKaMb
Jc22UVB/iXHswVSQiHmVUPxjPhMKYLXNanqvyQvAJMBZ9e9Lkqbu4MQL9kwSXuwdqF6uRvOxu//O
oJ/7ysEixFKF8PaJfPG+U+QRGPa+TnHhCMZfAIkL3yEKtg75OW8735pjiZxsMVtZBHuzC0Fx6o4p
H8k+/cx+qDUlhHNH3WuOicFs5tfNEaaNwV6eQ/Zo3Cf7owyPu4ZAsWr2JbCSAb8ciI+jBS3Y5c9l
9XAODAhDPkvEi2XgJ9sgkMq02WV1SalLDyNimjpgHvnbZeKxvf/ZiMVw5OL+gWo8b9pLBIanlEeG
TLfzSGSLR+SHhE+RQ7hpRRT3an7ZGYt2MVniJKDQ6M8ksUVU4NpAwAksJaQ0SMslMlY5LoneUxkc
gDaC+72nUuSt5YRcSWYliBTgHPrWCzEp1+RABI3LG2L8NJ8KtJieRVjOl4UdpgTrJuEaJonjXvQZ
xpDlIUWk5EHIsfiyY5Kbi0PI3YqQ2MCVlCVwNLqEXkh51E1Mm0dGI2w6lneIJNfvFkhPvAFs3cBT
Zose5UcXkPr/4Zoo7dTFO2+HB3B30bpMnAmRXpKvuBiYE91lUgDjOjfK4HIBxieKj1dTJQYVe5F7
WpNp+vK27EpQB4hwkcZTIWNIkV5RLBeIYOf1uvQnpovcMRZBgJLcg/36J0mRrRT3udX6A40YaiEi
S8picD8OIpueCKya1u3oGkhxA50VuG3YBNnOsExWLs9Bd0t1pVAyxFwH6iK+dGRy2ZRZpLRnlPNw
qLyCRigApPSUEaLCOKYVmM00a3KJb+gomHhKt+ShsyNR50bBXvq4iqYI1omWQuOKYMcHghP0MM5z
LFFBnm9rann5yYdEZrfGmCpCRC0BKXg64tY8DgJBSf9cG1ySDssWVsDG9Y3qE3jW4v5s+aj8FPK9
PbwRwP6Sik78qo8AZyjaBdPFWYO3RhREW0aB20GxpZ0TboSfj/aId1Ijij1QGmFBEy7DxpHBHkWn
C21Ni8yEbnAG0V/sSv8wFsIBqFTcQIKbvu0Jb0c0tTcxyaQC3Ms7EQqCy8WHgRTJYfpZkhe2GNDa
u88WYsB1DtvIoVFujzWJXzDolEEqphi2Rj3Uq9roBnZ75xkZIurYEER0nZVoZYvlGfh2T3zMg4K7
TFCwawMleGxQcreZJw8JvFIXSmz2K1rN/xF1Xk2Ka0kQ/kVE4BGvQt4gEMK+EI0T3vtfv18yu7Ex
cWfmTjc0ks6pU5WVlcmcKpkoRI4PWJG9j4w4H2wBRWvU25ScoMCgGETU0T6CE+Zu6MOTS9I670Kk
8AA03g6pHzk2BwbMyurHXndyBkJHRdh8AyNGpDRAdZmr5abwAngIP+L63aLrhb5L99MdLFZg09SV
oAUynJaxvAEFIUZVM26y9UuE/ea8Ap8d1ji+14c2aXRxJQI+BKTBoNtdUd79tEhxcGslcQyNJTpH
tSREjYkJm+5mOF2C3rDkuQqMDRCWgst5H73nXPdjBY8TLSjE5WBzksKPqsh1Tfl7OdjBw7xm23F9
YAze2RTBzTIa6FPXCCSl2xxtO/tOc8QFP+k30jynCGA44MmBWQ2sa3b5Q/juM8BYNkAdLEB1kJ9z
jyojisTuYSC+/TkqYIXwdI6RdocBvIJUFxCKinE9PqY8yoR8NqRVTWvWc3wla+pSVFFLsrvZNoKi
QCyo8o8jAbyM0dEtfKCpuM+esEBkQckxbm28XShNzKt/aSMm+o2msJJ1ExvJFP61ZgbQqY9UF0wg
gKA1JbWsI4SQI/EcbwZeyd2H429hzuXVgxNbjIWu4SNY61Y8cTa0/CWau3FT03dmSYoeiVgA1NyN
EL1WxBUvAf5IyY5hD6K35OjdY3LGu+CgSkqvTmYlXiKbR9NEc4VeCPmjAfhpI2VDV9b5LETdqnea
bZyS1tTDSNlWkAhiqHr5iV/pA7WYTesAKXZw978wYimDEIdYcHg9oKCzCDA3of+4oUz7osgJjL+6
sxXInlAe03lVthGK7VaXzdmXjBTTF5zVEEzH88R0O6VPi3rjbs5dsF9XGu31MU0y5JKBWSkItw7i
2HvMYbBPYx6G8R140HsoyHJhkHe9+LoSbXrAU65Yb1DAJkcnxNuNmZWY07gm8Ho9pP8xTXv3nkn9
D2or3DdEpfw1erLfaN/hsq6QlhEURDZTs0R3lE03ba7pNqhjMnBFYDheQ1tOqK6kJSlHe9rmdKjP
ix0TLzhOrZ7+NABzqkgcjzUn8W7xST82eRYs8ArPe5/VRpURvuA8clHbKWwZ8dhgFaIDhYMSKrE4
uux8RKw/jDkRsqyjdcaUKkksEpTBgiWy+vCkhTg1icuKGOyVaTdPN2k1UEIH/Zc3kvB0hZvDVI/e
4cBqEeePFhSFfyvWCkYQ1RYfdwqIymfkhUccSpCbZH3qT2nEsXLtppmHuxQ7euKBIDj2HVK5uNiv
bumxw/zV1K22UJvXbfsi769hmU2qOwdwhuEQct/Rrs2HChTdKMGpBNDNrjhPbsGGN5ZGboN+SsPU
rcm+KM6K80+9fUWuvgju909KOaN1LAFY1M0jWQookY3jCRxxyNZcRxfA4IcN1OZl4oPCHT+gHYMY
QfrGq4pP6ZdgfCJOw3PRfw/qZ/jBZMJEI9igBgaNTGh9FMMPgzdwIdkHT5LoDT9YHxBA8zQgzpMa
AUiRNn2Y20f/DoSTePEi7xpNoEX/+yGSl1dCss/kNe8UTBKwCV1ATk58+uCvB+eM4n9QSDaKw+ss
bxNfrgSgQs8gcBpdPQIJ8JWcOmHvY08MouYufbQ3R6s8eLL0/l7p2clJ4wel7N17oRGOLjNyGALE
y+SU6FGQ9SHFLM3ro38lGp/+AFE8FgwBe1AZyZRmH639tc9ZzTJEeZ0b8v23evBBy3N80JpOlWi9
83DC2C+qKwyuSyB43t3Hdjt7MLv1FqShUSQ0MSlwBB6ryqg4X6sOm8Rtsiq1EJpzboVWXMl8TOqn
1ge807u/HPjwXeLOOTkEsD+hegOplgd11jpWEV+/gD5ArxYV48JwNov12GWplnBAXQHNdpJsZ23e
uJU4I80tid9zjPLb4Mrzd+A2icMHf484cSRyoDrCsCB+h+fgskRYU8DkFlZYH6H2X5hFUDhLzWXH
Z7iGKYOdvUMYVJOF+AoRb++9KxMRTHLEB7vpEHFFpmeilXBUcyb7Tu7VYMOXWb7cgejGzth3tByo
X9AKPeKHKQ1YUAlOkX9rEs1mlunsS5TUlE/R5lRxZSGgkFYNCkyqnDBrS+d0cr500YYuxLqNewyh
vONV0bBTP0sAjkVgrStLzMQrhlHImoSJx8LUG1HitXVQkTH8Yk3D49Pj+MEJwr9gQcAmYCtQfSDn
GKtkVTzlay2Hd1b1APrKB6HbQjx5LtBc9BreKTj39P/SCpc/Emm4AgXS2r//IxyXUJ9/U+dienGh
25RUuKPcszp2G58JXsiE8pKHJYajsL1GrBrk+Oxkcr66mQmJ/cPN/KXPXJemGDh/vXeGkWCFw0AT
XtgPAjlzbtB2+9L8sIwOR018iRlXcC8xIqv8m6wAsN+0NOOCtL67TpgTwznF4gQIUfpCwLWJzznH
pQwaOGuD0+TaQ+X0zJBu/xDwiz1A4Cdm0qEYVYCuFWj/qehLg7vMFp01ePDabGUirX6HdU7w1mMg
YXtiyJtl/05y7ooeaIo0K1AG5JAU/9RUy68UMuDzIymKsXyn7f7mOGea5GfHJdkMcCSeCQNjuLFk
MKZpZHAmkrGR6dGTMDPWbcZ0CYoy7CCOARaBXcd4Vr/P0NZu6VXS2NaAkK7hp7jd0jQM56hNhPE2
nsKXLmEym2Hpx59ZPNEyn6DLz++EVrA31sS6wxWOJpRuI3SatcoAs3QD7AmGqMXWiC+Ho8nPz1Zx
mWWhzUD6+rUSni913mSGx62mufjcv/vDBSAAxqRazpaBOES/YOtkOCmz7TXZqBXLtfPt8izgQrnc
LKE3xNd5S17+/19Zhkp25idZphFYrnxn/34Ge3sXZGnGrBxLi3jAz/bT/9rW2um/x4SdIXGCD4Oz
gl3zSCwUE5yMRf57gvzkmfMlH9G3O1mWae3IHyEPeJjumoRGX+HverQZ74obLTgIG1Z+QL8PosRL
vj2/T40Nj5/878Mv9aL//nOjrbdOfVyoeTXrZTlPQdj40FkScwEfrIN/t6X0+2Q86Bk3RfdOw4Rr
i43AVA826NicMDNFGKRRI8c4lhYmF7/RpDfachkLaEZ4/L0X8ZiIqSvdW/dkR8NGw0rg6ydeybVz
G5K9kx28A6keLhsOTgA3YgBRO5oxKRZ8BjxprSKtJRzoJhOlE4jxl38rRE4uJIxaFto1T1+y5Hd+
1ws4X9hDLJhRAvjuxE48+sEcBkWshfZekcwZ8GQC/yyexAmBScaUTQ7rF+fmpEECXuMUkMcYHL5p
H4IKdbZG9kWkozwd0B8BuGvl6PGfGd1ockJcAqpzJuHy4BQ3U5jLw2l0YWSXuQiaAXERhKqT97/g
JnTZY4NejXtjWLRdSfezYqfCJhZj+NVp2LXUyGq5efUq8ZaJC//brVpnfD4QGiT8gx179ReqgvwQ
ulNZwTbzft4vd15MwvSv4fTZBbeEHcY8boXOD/kecYlp3s5uyWyoU/xT2MsDY9zgZ19hIpQmUOrC
+wzYsz4ulWyJF75RtzOfMzkvVjw90wNi+Eul4cbYz7A5XB6H8ljOqvanrVEwBKCtaTaNMKN1nsE9
qMVwad0546by4GA8mgmyUUgeDGX4Eai1gWbTmS5lIdoDp6hTCR7QAm6gKCBvYTMqTjWca/bByB7F
01g7iaxFWxbFX1vZkgYDZYRAjUqWylgN/WYqZx4ckUUP0+gqL9U6YowTL4YiqXqNXIL1x7ZXnPm0
qJq0y/CCZCCyNY6gQNFesu9B4e/oHSKjh4kt48TS1Ll7Roed4Os2rBP+zvRJAWNyPLOSvL8fyo/R
GO/oKDO/iEY3rvecE3xLipMlE5qH1gFlgQvmLqcYA/h9cujeUiR9/Ee7QTbCXGJ3zTUfvC+WHVwU
I6t3nO/cZvhqX9JLusPsqRGenSdGHDXGJXWYkGt509XlxuG57ehmTB7MpWpiVfd6EQKIeB9mCQby
JtFprmWuA0aNepGRUHsn6SYkV7v07GVSMY2V91TdN3n4m+/BGMiYnMmrP3h3MB7r7LrHHnOgw2MP
8XFrb52xXlCpoLetcO7vsE+iVKXQ27RrozN7NnitBGEXAzWnNtC2X5qnbyRVslWSV0nagzUU/8S8
x+UFSeX2aVAabdo4pG7+GMZKniNgg2avkuj0EMDHyNQHSOTqgLSKJSK6Lm9F8QBvDZ5HFzhPi0KT
XExpswJYLKwgnTJaUQUON+VVBCT7xoglcQ3xS+ST0ECeNRAnbd/YbOSx9n3tnBkwpw/MjNOV3Vxm
ACnv/3P7esEzwd1yP0M2XdMCbHlj8ZR/camNteyOs7hmX9BxZliRgQO+odE2rFL7io1oo527zXYB
OmUlJWYv3zNm1JFdSA2GJ1lCHtzW53DaoQlBaRt8Q3hO0F855ce7l7/liFmmrmvTfGFCo6dCbyWd
NUTEnDMtmiCw/6LI9RmNEvtBhwqJjMlMLKnMwZ4lHK66J3k4UVIiD+oqcXdGonVBdl5iElcmPNgf
ZJT/HBO0s4CWf542ZeKo9JeLgaCT24oh5a7kFHk0Nj1ZytcJY76aKwedPfrIBHNtpVZ8RCiMDgvl
ANKQDIlXNVfgARjybQ4bvGA79Y7G0n3fwdAsih3Lz3zf9V1kgS2345L9+BzA/84teb2p8tdJuCS+
0qu5Dgtsv9x+LP1sdmtNyrRLO3KGk+wpYYVhIU4iwpkgBDy00eBT8ibrWSV5N/cJmEdYmL3osBft
B5qJz9aOG0OL+Buy+Ek4f1ALRrPYv5EZbULSGhW+u/iIvjb/enRO1CQHO/PJ0DZMWiOX5br4jTjy
7CRCMecg2mdXwA2cWVtX7qRJNuF4/JrPkNl/1Y5FSAwHGJ8HkPY7WHepl3/9V3Bi0xFEa72i++1B
Q6nH00m9Zq5Zfi6gYmmOBTO1ZoGtgKQA4qYwIImY3Xq3Cauj2bvPr3MYlugO3O/uN7mPBjfwxS52
kTEpePTpF+ECQj3qffrn3i1mWpp746GVgtD/KZZARDNlvDnC26y147+pwzYJ78PnEJ0IThBmwXFE
MDoYQ9gvShOGS3b+zXmNGTRh1ILt9RiX2nX/qgcAyQ1vAe+zuHp37x4yiu5cWsvlnI3ArdiYcPig
bbopMzfU1Qpruza0B5f5SBv3OTqO1pYmDdTy31qTrRRj7BsmX5XfouzAolelwkp+IltyM1/uTJEQ
Bw/gngdxg8lVaKcmiGG7ZDEULd9V3FLTj031DlLJ+j/p0ADQKWVf6twXHeIFg9Src/bzSRLbgKZH
Xjdj6QmA6Mo9A0UIV+arOUTRqpv/NRJhvhOGVnrf5DhH/SE6RpL6uDpn8H54cM2sEUEp+nGmCoxf
bSM07ntlqhvOj/AZTjvIW2L+JZ+K65D8zLnODhQsp+UOlH8MpWYKKYu41vAQfandYEVdiMkOMwxc
/QYVcsLDn9gCDKUOpNfgkFtisaV540byWMnjj0+/+dsMNoPtRuzi6yhf0aeoZGsfDaVql+Mgpxfb
KyVvBE3ikl9Ov50TM62YfmBjwB1fsYrAIfsIKUX3EaAu4Fa1S4vrixPAFJGGH2LSBW8lqyInwK0Q
j6mXy0B4+CD3Z9yeBjMK3Yh2eORCTwYQCLvNa1hJt7MPsD4L6zOuL6bZOayl5U6VeKFleU4udEmH
xSWe4Aiyax40xFKRrQ9/aKkiUYiUVAvq2K0DeZLZBNhCERHSOXHAzNNFNwyFaGwzrCKAaThUODoM
sNr14gms9wbNY5+3EWgAq1WeefXzFCUDENpRaYSZLjLhvUaibtvWFzmM7bn2C97NZniCdke4YNYY
USp8xhm4jR64larBQ6PFFy+cAcPOuRQyY1gbT+3FAo7XCUvTdQS70Rb6/5OcgqZofxcXsrvOtwdZ
GgtUtWshhua01haLEOSPyltnJXZgBG3SsGCLLyD9Bc7RfTSNhUtrITC7EulX+dhR7JYFWpnM4oSA
wHkhKy3dNmBUTgwBGtTcIQUwtpQ6OA9dSmVuKH7Trr5TcCqYZr2FHfWMKqXThOZ6D24Orfb4CZX8
xjgSbF5cKkxg3L1JBKYyKbL16xa+164rCRhkQPl3NCrQSN39rDLfph7klpMjhVZbpG4izx8uf7za
8ovECqTbPollWx1fw8YUG9P7bBevrRL7nEyd7KcY6yIwOeWIXVuJO0WoAoL/lVwPbOSDgTRd8xBF
FPy1fSPa6RwmAaJLSB+E0mqZzmHi0lre/PgfJXjTVS5AQ0tSotQMNPYizlxsZaYB2qQREBAYxjXL
c5waMLmeb3y9Qtr0iP/6BegsOeDX6sZ8xYM6HQWOFi83foRnzKx3yrCd2SRzXNNlDDiqTSqTL6fg
N2C0kJ/IdxziHAADHs7viAcrAvpAwsPawuFH2gYHtyHZYvvTlnLAq61CfRJbQAv0Ly4/IbnYIdlG
gNy1bfmRFwbMChI2k3JX6LK8TWMWKAk1FTIiyQLWOBQ43njuOZ+wYwf14Z55/V2nDwTHB+uklJpu
FLX/qtHfAzoKmqvIjsCvZxgnQqzReQdnWD57sDh1nFiQGhOVzBU/YL5lehMhfTRSPjg6ya0e4Skk
mYSNKHmrg4Equ2X3sc+QaIImhfsnGSRj35kq1y0n+YnnZ1i1g6lkDSCQNcJBjAzKkvuG+Y31ODIn
syT4JTPiA8Z85IIyw91an+UhmM3+IRzSN1GvRBrqekuOJxIURD0OvCXUG/Lhr7m8jYu9N3XaoZVB
xUKfx31gWi3gnGbmUDqnL49OYzgK4zghe+BEFOIFKpCALThQJ2BeMNC4giAoHgycY+uD4KZ04Gn2
fXJiAGTn8EO6q64zhHuyByxCBzLxpgmHZYbkcNw1Dd4yrD8miX9f0LjaGtcmtfKhEBpIF5WJB7K+
u4O0y5qpgHU4Im92kV694gFxIpIZCflAWu/DoYbLN+1/6W9drQ+1GpPCDsGJ0FVnfniLfUnBQfSA
Sg7mJ4Tgl/liFN6wpSAKnQ0LCIn6wKXuSVwXmQFGivE7+bi6pFO4G57CRjaFyb51b6F+iYwhFVwo
LPHDm6ac6/DI35T4SAw1FoaIkUStX1zk7KxjjahPJCrifucYzRbSiLSyg0eDiFkB+hfCLgbu9+dg
C8VmH1W78KOdOuIpWn2M1JAIQXhdR8dR0YVCC2tVMZfiwgtFcrgDRlWSJ/xc1Kxdig2I0hIk0V1H
q9ysA9ErYbvRELfof1sLWACOUAMiMa/VMLW+rv8LR8X2PhrQh7frffTONDdNLbzoIs+pMgbJsRZP
mvDNC4lbLbK4X4H0yz9Qndj6iErxllaI8BgEDhNfhJM9GFmorQsdm8QareORXjV5zkvR+GJ3wL1V
d0itHmFt1Jc4/tBkacJ4VnGsc24miA2UDhZkR8Vf85ejM4ek2UcRMyTjxspgJanBIMTeoLezXkCa
pmM1dYlGYXUAlglONxmp229ZDlJTjZZL1v0DH5WaKWcniGNVvQc5ksvgLHuARAkmnwGdn3skuEQv
fv91NUshuefktsNmHdUj7FaQt/p1tIotpPmon0bQI18D6t/omZCfo/BDZAWs4mPoEATi04ZtEqqZ
m7Pew61yAjMjVS2A6nLIgMrg49unX2nfh/ewRAzjUAHjYuurGDkRIt40IA426qo91G0s8l/yMAml
1dplX9wxMoi+dHh37hR2HYVkOatQ6EmTlxswLz+YWOLcO0M8W5K6aNR1ARIJYKmQi/lYw845IiDc
mmhVk5DMiYNRZ69SssCRJry3o2Rb+maUkl7eRVbIRdaK1883rdOovLjTqiZCcf5h+MU5kNDlddGe
I6UWOApwEAp5h2lNio5skHfsSfpPVTszaeaZrg221uEafO7BO1coAhy6gpixbXunybaHLW1YR7Si
EwV9BC5Mm8OnaYNx1H3cxkjS27b0qy1NmUqcpWe0Bgh+GHx0jGaXiLkTRzk6kGVqhOXlBjvuuvXP
L2c8Js3nr3YfYVFlCB9m4hkP5i7LSZfC6UWOM0CcoFcMOAl4m0r0Zis8CAnqUb6oOwnbY/IQnhqI
bQgIyS0yOpu4M1ekLtgN5nNqKGUyKDyHOyp8BiyaT7Vp5SQgG7x1v56eCf0d6vpn68WMDPobKMkh
UGlSdfIurY78CCLIyM6F84kzkUa/hNk05XAnaMAxASWHJPJAcQRDHPs9Lsf3cb1P0IAcwZiDFU/p
F6ZvATVMfedtSGGrps7DFiqAjibOdG4wtOEceuhIwr0R2wa1OIFcPQgd8GIeQyOtdR7Mzx8ZwGEs
A2plFUrVOt7ya+NM27wKy6kvx6SOiC9bB07fd8xoeUiqWPHh4XH6iJekrPxqhf3TGP3jFToWg3/D
HA0JlYkNRCIDbwsb6GmfigWuAyJm7OiVlApFm0DlBVaDqBkvt4gJLKAvuNClW6EIIViA0MnHVofX
Nq51GmOjrXFahgY4yqYwdH4graIL9rCt8qBA7CPoEuca5mx2dB59evok7PQUBs2Rku8qvAsQPN6c
miWo9WrJkZKLNGHQZeSttdAo95nIxrCeyP93hvSou/0nYBcyLEfGUXCiY55yFD8JvAOGbcxr/2My
6c6EA6rlPcadeJKcTxxjb51rXVJ5E6GDJtP+KB9xLGkq2OA0uvIcpR4kthx5N2rLiA5PxOSHseit
J6UXx1cNQuxK/H5UZmMxNwrM+FepnngUa846GIyQG1E5wmsFKXR+ioQWcjDNxa/abcPLRGgVcYU6
CjO1jmFvAKUs6iEOneEbli2CeZBjD0zaUQN4RXMluRpY1zn8az4y5FmJ7BR8yaAU/I+Hnj5/k8TD
lsW2nqyDB7ZEznVZhw2J5q7uyT749v9QfbfRg+BFFCTizkmfRE+NhMTTTCwzCRpHu4Qipt0CyGnt
i8ea57xo4qL8dDYDplwg1YMXvWzInc56JIk6/+sTafqUFt65U3M24QV1MaySgTc33hWyxC5s0Lzy
Cxs6yrAv8IE9pS9Xh9UbRkIp2mG+3VQ0dyuIidaiPIRdQ/tYpcuj++y8ezv1KwPAH7gvyupueCA2
wmK/FtE8olTGnvYxaM4n6lWo1yepthJnJeR/CGts5R/bBwYdGmifVZUV0qaMhj2EDwRAdu91cPcR
ZV9FzMNjdmqX4UcRW8wvuqIfGv0NBoib4vS+R4WSTkYZ5oKGFfVmhov7Kiv5J2VKcvJAY5aycsCI
wm6wBp0AgFC8+NhH+BXlDz/jHO0unHtUytxIRF6dMzxP6AoOwCk4Re5d0LGFGoWOBiwjuhA2k0NZ
Na70oKHJCp7ROQbifkzWeYMkGop1w6O3AmtneknL5w6ezBg9WfWa80bqkYToEcD4arTuqJBU7XvD
qyEPypqvooPkNNYIB6BibhdOHNqVh2swnWYaL6u5tqr9D8MDRKude4VIdbFvyCDkrSeTjihN9ArP
wZ362LDKm86zFtPMr93bpeMPATpwJFcLsvts1TvHGeC61QQyqi++AIbZNCuO3+z/N9Kjhv/0yPSf
w3WvkL6ZhGcSdKIu7q5bCV9xzXvEDYYxOepgDhx7VIqtO2Ce75jDjjuN5lQBcuWcU09tyAUE0gJr
cR7c6bvIA7MKm5BuHd0bZhMp3W4O68tXTaEe3qWVqbUIgFv1v2unmoGFbakUCm3O5Grvk0iD42pz
uO3DTTG8gymD8IlSztl25NBHrb89daSR2uAYulkSQmsP51IQlI5pbe8y16pjcLnnGMJVWOchdFd9
bMNXi7epDnT9RZaCxum4unXvd5AghPdKXjalszJ+fy16EP1bzP3fcpw3h1c4+UTqz5JqCVID6tW/
fIyMiCq61lb/T+Xy2jozt9LmU+Bx/yeETh8LTZMDQQU1D6q4UhcppugRrTEnwpog9xkiT58m2cfU
qi4aMOUrcemK446J8erNXPJg+6CHYIMtd96hws9jFGVBeKpcDe1qxHmwdZ1iZ19evvo6tnPKKFI0
7o/9GG9alVhuGwd/OB8OmQVBYG/TYcLjrxR07uYQpBWNnnGV8kxJJh/kbdI1JbbUzNL6V8lRn8L0
RxPrSEBfbRAigx/hljhuULcFQ+1s+ufZfUhHayydTMFpEBE+HEkd4fZTZ7saEnlb6b+CEOoA6Y1y
RBB/NYrwquP93t0vgEDd4n2XDfubVhEfg7MGujFUFYyew86dk0i9nOHZe6d5VKHyxTft7/IyC6iP
zRkHdQ7RzRJoUljm7nbYsA+sGkD/aF72sXuYZvWMFfxtm3ZAP9S1XT8By6PDlbO+pgvlqAaiSLyr
/YTww6z0mUdYJn1VjvvpYA89KvzV4iuqGZV06uwZaDZt7t8JslIJI5BpQjKKRNLgbuMxdLXX7Sfq
X3vBGMyUoI/BzPz864H0Cw17W8YHDwHMX6k6thlhim7Mw2YC7+hr+Ata6Yd+nCoR1iEam7OZMxP1
waddTVMPtdkE/FUyuXAB7CdsAxSyrbJ9TzIq5VlCHkvaglsQp34uM2vIJgGDCFRLCmyPFSAkFTAY
ZZWhXOicpBMfChz6HOQ4EthiqAKZ3rqGxQBGP+QZdRgMFVQn44MnstoTBteX4MjclYW+AiN0/UrC
3JpVI5lygYQjSA0SymKagNg8oEqTudxgzVV5B+juiNxevQcnBFcxsXSt4niIz1CP6R0DumYsyR2P
RgiP1ndK9Mh+KIQa/XVf0NrbMGnckLu7t/jIrBvbM9h1105p2JhapVkpPMVHVjNyIXyFd9kjDnuL
98mR5uCpi/4r/4b2IyWUlm8zLPcZA6G3C2WoxCEqBkwjFCkSdoACyRs9+hb/A4Zi+ssNlnVqjRDR
2uiuTC31pxBZRjzARdfEHSIQjAAI47SbPhv6h6i8OkNqlSPwFNSsIAKoYjoZS2b8gS0m6N1q8rwi
ifXGn+0mKYJ5AwGukhQyrD+0McCIyt59Z/50VFqGJzmVCyIAgG7o6Zi4iyANGVR4xcE/wvd8tFkz
fPQlP4BAgDLgmK/hPdpruo8IfZB6r0byIX5/kUzyroEEpMRXBrVDuf+OjnRziJppiVhV7D1b0o/j
w9i06egx4ZIeQxxUSb+PwAhGYXdqg9ICePdCclmK8g/WvT9ggY3FIa52gUr03zAuHw2qBXcT9Ij6
TD0MF2EvzF2YOzpFiAVwnwACX+gjfZGsc65mm+Yz4l+I2hiWm3Yejk9HGIP6GBSB5c0ibwPXAzzB
aGSPTLYwBCuO6LUGuuVfdhwsLcOtgfM0UPc2ySI2sCLj6Y+MyAI88WHfICXPudjO+R8Ycb6SMqNk
mgXtqLunBjC/0wgSyFNg/EWeB3QkyCi7KuoQjewJlKoxby6qfiEKC+wyiZc2e1v4gDX+HvINt1DF
Cp0Cq9j+JxkpKj+zYe5qbZ/fLZxgDw4E49zhb4h8INq1EuB1upsWsv4rAofZ/eX/ydv5dxF3H4hD
yRJMae6Mmvo1+oOgE2JTwlNLFWjisk1Gv/dr839RRAy6K+1M2j4zwNzyqkityJMLij+kTEDdnjii
JjG39WuJ0DAhSxOv+8D7QcCiI/6PxQYv6ceH5R5RgIBEqrEsTQFxRR1K52z2+yFCXNjwIxB9SgvV
BNz+BPE5gYj0fEG2yx2Exzgqjgjq0CYmjwGcsOe/TQXuEHB8EggEFj66cBhJaIF2zr6QmxmgiJ/E
/LVuckUQZC4mlM0XZGmN/5QcyDEfcC1ImzSwYlCnkLFmnsuaKd/d3RzUJcGIXABjFxpbUSVEHTS6
DH6fmtKPJwfAqOkoy9pnh7Tc0lvFZMdOfPbhqz3SWyvxn6F4P/+4GCA1QkNnaopC/+HwzcBGTm5K
P9ZO3SrRrtphJ9D7izM81FPhMRxmtPb8VC+iQcULqb3DZtiEB6m4SaHA7zP4GvqqiEmGVaDtDb8N
ucu6+V69Kei5nRVzw0m9Tr5ExkN3F+wmp26Dv99gGjM73WCCCcjVgFgneiWJc8g9Q71PrJ4GvsM1
fyGRnWpK7sTx6wwYaW+9aFQTv+FGgrOxGr1wwPX75KQ6Vl1/IgY4XWH6yU2AjKb9eabKw0XRF8t8
3Zq8YTRMpnBni3+X9rmTh06Wuo02B69pS/uEd0WEFcUYzndCq/wEu12EV/iBqNy9/8zoTutht4RS
YkBMyX0JHl5twSN1kwTMbg+jDmFYmV8F3/lTDC5tJbBcVRbT0brR1Pqw5Cd3nzU9olGMLBlLfjKJ
4ejHeLZzCL29Zqo/MwdcDX4EXG5thpyI8qbhhVNCbcR1QMqhqZPeQyLb2hJyPnkxXvGOeEC0DPxs
24Ps6tB1N1mcu3Zy76hjBp3bb4pVOMlOLiigA23Jhy9yEdCodtqTLoCkB24NxLB/dX2tSYHF+ANz
HUyYMUQSvJnp+XXOwyKiLV5P1l3ECwypVPauq0xZaqIdH6sw7AKIU2oA2yKuyyle5lA/+9oYeaoq
qja/MggFxlkE9hD8rWZYLiBYtTT1vMOWxWYAOrsO8R8gwYwlK5OOflZocx/WLSIK/oHc8uWSYw+h
ozYqseYSIhYtgnYhJenmeOF2vZb33mVSYDFuuoIT93DjGh7Uik04Q3ECKYwSZWOTliNwK/f3C5I9
/RvsI0acyujg7uiDEEfhnBUJ0s/cvuekJmerHF9BONjbnBExoaU0g6V4pKLdmIZwXDIaBYsGXP9/
fKA9vVYV4lVsN37IioKYugFIq3PnUQYniKDHVrQ3HvX2cfxIN2EGDMhSZnKBamE7Eu3zjqn2gjSC
Oh0DkG90928MaJhngDdyODTU1WnjcOVwPql0+XEYxeeiGoR0GmEs5b/azx5HI0TtW5Gdvh/L3eCQ
KswxgMHKmMCiJ499dH9vltsQC+jsJEc16DauaDKibREW1MedTQRB6/hbi3Qkisp0Ugbkx4uZaxTx
nyEmk3pVHdsiLirX6EJW4euijRUnZaobpe73s8Lo5bbMgR92wwX6eD0WlbNvdRfwAR82c4a5Siu2
I7ueK4RHyUfVYskZ7mGHcYbkHpzdWYknyYzM2/uiILp0a7abL2tpegzJpXDLsK90InfukTkyXZlF
iaq8DyySjjW0Tp9dxHsomDFeQ3u83If7m5Mi09n3oP9A0ICFBtFoBlq7cUoMuI0Vl5otZVxrFIi7
jb6MQiel7nye8llTk5nt8mjb3mTK69uSC/6r9Q3vjEAUDZeP2au1qmDUshntQHDWH0pUPk59xEw9
+Qu4NLKMNAop3nDYxUf7Fo1p8CEIRtXANDyCCuCy7naQUy1g3mdX4ubRMnCa8qtM8JTcQvdlIdTV
KmGv+ByMv61GDXmnh2//AXqf0Hb6NE3SoPOw0JpTggdzpP/q1tmjfiQlpf6Ukt7p2OqIayVCZGhA
zLI7dGKnnkiu3Mc2L3sHc+Vxzuxj62w8h9/oBaHGNm5M0OSMHyCWG5I/ibkT1oD1MqIGfRfynLUt
QRtp2CCio865X+bAP9mljgEipD3HhiPFUyc5T2ujExrWnlgO5X9piFnti/5a75DFmUdKwikPNZsx
zOOUrHidyd9pxdirufOV/z5daflyFJ1sJupIFcqD0OoGva0H7Aw8F6+CW+dNdFl7/Y2DiKNmMTRs
sbM/8c6bnbMJY/KwiBg5bB34WACYOXqMN+wGi/NCdz+gSEP68AnWh+tkWOlsbdrYj2TXO/e3fU65
N6NwDA37FB1nwyykO9uBckgqAfG82U5QrCPx+rDREvJPzuw0y2KPdgYo5WKBS4lEKLp9tN67o2mg
3GfRRQW8DknePDKWrzyCoQqCM8xNBgZGMHIhn2AOLLz066w73FF22z/GQjyZbfgR0yh9WjOYXlTq
pLw/g5GaaYnTe2o11LiB288ZDleDuMZRLH67dg+EAIafGJiB3JnMIFvSbZiNuLNFdxSzqWBlGv5m
SYxuue7NmTdIwupWhwJCNS2WGBxU5FcUnLkJQAnPkzzt9DLdmp44cVbHlniqZFnMQEJhk9g9RK7K
r6kk24sktj7dX9sPIhyJEmkPesPD7R9tfdVN4l9zZk5GzV6VJcOUWImUQQfvDSsBDoOREp9/YLIE
V16BMbk79T7H0m4wol4mF7J8NI/VoMoo9XAU2v7C7wMeRolVXmCQhuxwnxnutEsiMBdVT61FPvGE
MkIUDriAnk4yReRZtdXgTcHvWaI3rn9XU2qpCy0HVDp0TTM6Frk3a2Db8ONC4Y+g+qOQXDnCq8G0
C6T5wE6JjhzFfjE43hhifAFys4VgYsKJkhKY3x2EOfNi79EIzq3vDtnry6U/g5DNI3qxB4rdUTzx
kxQwBxaIX+h3OqabJj53nWEhDa0xN/bH4U3vGJ7nKCnbfIwdai66ZTWyr9OmZRxIOx43585Y3O9O
/mkoU83Rw19FTlX/GHWflkWT4rcMBVLDcW2VlGgU3Wl/C8GOkondYeG+Q+rDVGVUiMEH1V5F+Jmu
yLTVvWFvyAHyjctxNT7Z+arpDY4Rhb6oz0e6z2t/io3ah767+hkFRsQZTWYcvTKmcUz7mLjR7KF+
7q4hE1k1GvwR/egnvSkaMmVOnUpPbwXcLJ4rcktNBrOtmPQNQMqOEx8WctvYmrD0VL7T68xtFukM
pYXhtcfqcOqrTVpiIhwZCK8YUSNLHHwdFNCOfRDs8WVAF8JI90vSUaH3ix1Gt7tWZLZv2RT1uQCR
Syo0NKMTVMeQ/LhP1uYlq6CFshvLqeEVIkp8bfXHH6cd1L1XUmvxEhebz7yFxEjRecob275y4tyg
AzuymG2j7ldBmYWSbzGgRFGxJozE7t7Cx6zCvaMDYfZRmL0iOCUpK/UT/9b4Unike01/4+wcGX7v
ayaSDfBLnCnviCuytDyRRiSyjg++zLclYQQ6VnPtcf9P144/YOd1N73eIzk5BgqgvCsaNObqSU+l
98bP1sKXrdfsoPOO7USvJ/nMaw3LBCxNx5CUSNSDgH9avgpSbPEY/2OQvNW7BvqxSNLwZteubZid
RgwTpmTX+RZ+eYXxNJW07+DVInKR4XyIs01WlPan6BofUCqcRSWKC/eHjpd9oTEutEwDMI8u8ILz
JJfVSCSdDmq/eMLYOLMIbxoDJB+TW8uCOEAXFitL9GrOeJGTr1j31vnawnV9Sb48XgdYzLlSTy6g
5dULwCSiMSomJ3+TvelaWB8JU1nc/I+5Se6os9w5pBAfRFVsjwSfSkeBAiKi3RBqoN15pTHrlFOQ
MDp5eySUP8ToaO12YazZlFTyMLbqzh835eO8ARGvqJeXew8svdQWP/nVvTNu/wVHqBVfO8ddd+0h
spUZzq1zYN8g9AWMLgQFkR90dc0OCPmcKqqYlSOEaPigXO+FLsGWWoDmqsVxSJ/3zwjrzu/reFwj
xC0vDJ4UUly9v7+gj5s1T1sCNa9hwd/0Vl0MPAcUjBQlP+JEjRIkfEGcfbXAgSrM+Z9pmCJ4gCgB
EgZ44NGik3HxFeu0QNQdlpTTxn3Rwm+z6Lwo1QBxhYxh9D4Ogr8y/iYiRN3pyrG68aIpIBlj5Nxr
2cHQt2VYnjyXfxaPu+gdUVpFz7PunsENHS6UzOFoIsam1i0HKGoO3BpKeGE11PRSLvywM/AWkoen
4XwHjww5zZuqFDRbpyGbsukCO/V4e35AF8EHcTEpJsrYL1RdY3ILKj4Czv6BQjO8OMHtxptJVafC
RuYZAtld00On6iCk6dzJNvZBGdvjo6zQUXKoh7v/sHReS4qjSxB+IiIAYW/lDUIgbOuGaNGA8N4+
/X7JbHScPTM9NI1+UyYrK8uu1BiqZa1dncP6D5nu26sE7/ROiWGE2AdVX6bvTE5IlC7HY+WbtLQT
QHN6bYuBlTZQnBJif1mwWGUuPxvrUNTUTaW4OeDKHRjqivYa6ooWoBJlCVxU0qLhN9uwGZUFRbSW
yWRIZsacLAq6hQMtSWXbe8S0Y0luSTEX6VGGQRuOzEcVcNl+jD/jC0s/Yq514RvIQTWYmc4RDNFe
BRnnJDPGxseSWpB3GRO76fMoflmbNvB1oNbujdnpF0qmZT7tmXX6xXThlGyM2ve88WHBw0rBzkPv
iROK2sXTX77pMSIsi1Fe52G/Y3gO3oC56z6f/h3x7KjIcWqYLIoCB3rwyNPurBCb54QFEqYwS5HW
7kdMDOTRxgSV4LqUZFtOVE7xHyx7RJ3a/nZOMIONs0zjpwQ4EO3z2a6TBd8gu2LN771KfB+UW8jU
QYAYjCrMdH/R3MLuIr9UZzq8s6fR4MhLGdMaQmoMsRDKyj106KoTtNplt8OLLKVk8P72kxaW4Gn4
zV4xmnXP+fFq1ZEcpfZ9rehf0NfHEu/nbzSz2HQEpR4eE+ffTN09UJq/eQ24PlaBWhUK9p0N7sRx
fi3Gdl8skESIVBTGYYV/gUqV8KERcxEUQnNKzPpfuYt+x999smqZCE+H4eA+4ca5PpcELdOYQZ0I
qmG2EPi4W4xNpIznkhpES3zAzVpBxBoNzu7FOidhyw0Rjw73OJBXjPLWSgxIRzOqpYe6wAJFe0Rw
2dYWH4GM4qk5JlzyM+JPqOrLcaFCzaXxD1u8GR9yUYTNnsgzrzoG9m/Fp1sj0VdDXzGAGch5hyRX
/yGCPyw447hB+HY4XjBV9hpZlAB1GIhyIKgcUJ+6n4Nu0owlQW6v8AqGRqIrU43bnSOSUyVXSjbq
bys6IhBDBx2P0V+9Y0OQ1AcqtwhIgFEg/n3h8w7jay3CXLo07DFkwflYdY8Vs9LtehXMpBY/6Y47
+/1/xAjxAng6Fvk5aQYG939citYT+8yscbSpzH4VWHi7fKgmjt3h4FhwrzVDk2DgM6VoXg4va/jL
rT5g+950s4xA2aH3HDCHDvgHbQBN1JGUNEhZBkYfBlH5GhGM4Og9RGziLkCJfkPAhyQ2KQcxC/hG
iceWuN5NXH/mlAZTlPqd6/Ll1vrk/nyccSXgIq1+32gVEKm772U8pgTQjYBORCishTsU2rqQv5le
FgMkMj43QfZU6rQt6/NjnNgQnXYMg05yqbdUj9uy3xfl7wz5D/JND93DLnAfXtZfimvB4YEfA7lw
fOaqrPKo3Lfhm2ws5DZpX6yFDdSapuObC8WnjQZrH9Ef+tQZouNx6wlwySkS2oN74phdHJMSL00T
cIpAraXGijlghxwiVEh8oUJS5vM6kZGQkDHHfAo71aRrL2mQ3MbxWNQT0puYSD9mZLUfoQIxJXkA
4AKNNFGqNslDqD+rZJ64ZMa2S11aXUbkJMTNCC1wMoJdT7P5SL4thlycOtRSUBTFSvz8Lcf8UBwP
zXmQuqwz0g7j6pLXsqMwgt8h1pU+GYyZeDPQhmz8FHg/A0rdnKhf/cNqIpvqd3NiEEjiq8mMIRS7
k+mJQgfBPei4q85j8B3kRpCwgCho83nQZoT9TNM0oBwEapPYwuHJeV+KL2sr9cgQ5bdrpoPB7cwL
UkcwmI2bGJ1MjYQzj05vuifoUUTEgDpMv2lynJ9MR4/HPp8a/LxPUMua9VKXjsPbmg+xCRB1QdiF
V84y2wWO8lapOp7HYwhBAuTFhpUkFui0UE8blreSQfSKImFanGCBdlPWp/JdVtKRdyhOr2jUJ/R0
tFFvTkzUL/2wiWenBfhb+3LUWBGe1XVJozg6Mcvrj2O6Xrwh8sz2lBO2NbN0bqKTYP+x+W5i8tn5
Nc8xPdgKVR9Bdh1XeAM6aMdjI1ABYYNq2dvi7rw0/Mh1qQiCEKWuHXNRX3MQSnJgzzuYzDzglyMr
LM0uSSMEHvHgzTQTSKPikJG2dRHycigMmBQIHTq/2BD1eq79qpMEW/DjmiOFK7WFqm9NaFlLBbu7
E9Oh5WZEEZCDogD2Q64c6U5SfSE25pRz8NuUFDj5shoEyStcWFQEUzizfAIX/3j27TiK8yPcVLrG
yKhAKTvoBXgf35xw8uHiV2BpMBo3oI4Oe4Qe/7SXBmpLpUBS2MPEsIcHdAMomMJJb+s5k5Yn5je1
OCB2+wzr0MPwDFUJLlz9Isjg4Ime2XV+52Rw4doJKG0ibU5UaQPCqq1djIqXDyYBazFXPUPNvFBQ
EteltZnSBC3sjiukpIQ+bAwUvHNNQDnT42NAYR+pcytgItxgQJVzQ19dwxryfw8qGtSdEKfmDgxN
lOI7aWFzS2LlKCTIGpD7yAuXMRWLtUXcfQuDNs1tCa1WjB0C0z/YlwE1iDi4Lmhx9XhjSvbDLA8E
lwonLaBIuEOgB34FD8kqplBXeFK+XB4mi4ln7T4E+XWYpp0uub9p1XxGJU1MagWu8NNFyoDJ7OV/
C+SAy+A7Gb4pwt/bkZu7i/SDTjmRg+XsTMd3TJaDTUsnUpL3DpOWvRq1nevGbjAl0nlAB23ZNeCd
Ev1FD389ou/QY0NmGDgsGKs1dCkcgn9LSKgdDWFecOkxtLKT6YSgy6zQBEijGeJKajYbInngUqLC
nLCfYE2vYPdzTFV5ZXpPowv24boARPTHJ/suGTzYkE30SrPMx3dR0WJcAQEjwex3jFZf+GSSGLma
D1Tk15jWlCl1yB+ZnojTHzuXpkl86azSaijUmwwyjJqMKYn6yuvkU2Ec7JAgBDwbV3pMCywA5JSN
flPp1QAwAaBdJgGveLdEFA8Cqk6B53RNE3reC4iR62pHxCBLimBuVjKHEtkAvvE6FsNR9w64IAQX
Lr0DNyANhjnVWQzf3Rq/5iIhRjEg4WMS1/rce2pSkGY5GQA/9KPg73k13685QeB0gDVYGFU+ITdg
t+0x5xpujcN+iiCOCge1RJg+DdPzOAorvAblj+Gqj/jTgFsJOsM7ollkR/7Ap7zz4nrAs8cD2/1I
/xCNOXmLtkPBCw4KhUsOMq8uVOGXEyPhxhxSvFMXtkzAJ1pj6NeU1u7xYUBjaqQ43v96x5iyi9dh
uBhWg15wLnzEjUbbRAQJ+UiO0xqsdktHIubpDoIJHo0j5qzn3N+cfRQ1XvT3XG2LWwdKAjbNNJ1f
xCt2CRBigBEYws1mo+hRNaAoq/yxABoL8tylr87NA47u4uJjZ7MrdSvI8vb0r4/t54lsFBi2DiAk
RYAevhYAz83xoawEq0/ngd00hYSpMoeJOgJysbUdIgi4HnyWNr8OuyqOzY1T6nNUM7x2WjN7ASUR
L+2Qf1ikI2nAE0UBnZLqbIGuaaMyYfIecLB8Lk/NA0lbm4s5gBBHzGUpmknMc6lkzLLGEJ2Jc+le
xhxg1GKqWNrHPoGHFknNtxRBZpy8H5MV8NB4NQMQScrrVIpMXssu4KIRhHn5qFxsbFTCTAyoPkYH
MWEDZbMnXdEFz0O3BkV7MBYKLenC7JgdqC7UKQL62ESAhCPYwihPdPTYiSHUkF768altweiiPxx8
fw5pHwuMbgrIcs3iUIMymayDC3w6vHpsrkpfQzEKsB34m2Vks4gkuQkSFfQHz2lsZaQ4p7ZuTl1C
Es48wiaFFb9szvUtQneWgheHDu10rgkRYAMxRDujgQGgnjiN7W1gH3BMJhcnYRXLKQChyCLS98Et
itSPkXezm7D3cexmLBjMIFaJ85L2AnZnN8AGEGP3QZjhy4bweoiKmCyMhxmgGwLlbBfBmKNLjqej
zQlZykFEuhJtu4KUzQ6YoQc6E2Q0Ok2FwFP8VuuIyaa5MWdUWHgmnRX8kUuYusKq9zwcAn5RMXE0
1ZMI4E8I13hZjSo7ESxRbuz2goObBou01+mYrioCJd8GaEfEfoxKTjxk621UQGkU5+KknmOOMM94
VxeIng+kRjdw73BlJpA0XFoWCldeOwmoGHnrmJ/q4JQ49k4PVMma/PCdB2/FlFQocVyEFKwdHk9K
7Z4/bcPDYEvfIweem4m0myr/Cl/wmXXOThwxUAEYGCVL1HF1aXxrpHE+kFXiv8jFPTI9WqePs8+/
hkphB2T2DhN1+pjtTZC5ObuLBgc1dcHUNgFaJDITJpqHoUKxxohQMFJE99CrVk7O58FKYD44RkSe
uhVwc4fIoDC1hZvrsmaKFGT1crZiEbADHFkqHjTfKE64xorfc6zB0Fs4E/4BIRw2CWDHunjI9Nrg
giSYoeXoZjs/FhQslu3X6cDmpOsdr88y8T1MQxxjXPgQ4m5wPtR611tQQiLusWHp8suYqn2B+Otv
pnmZLiQVb+WwOJhY1YDaCcS3ESXREXZWMhrqCPecX20OJooo8YW7hTiYRSw2GoLxkMALLgXWy0sf
E6LFUZ6BwONjsgBTxYkacifwwAhKEX9yXhyLOUY4O2xWkMNs4HBxmDiUrOx3hzDAAR9Gr6TYiVnk
AK/7nAli4xmB22siS49joqlGVGOVzHEpV4wXyVPCWnP6vqJK4QLjvrYWTEG6WA5kUBZF6dNe1N0S
TslKSxZUoIWZwvFDUQS1EbzfHYkGLv9oH6dagau37w/P4dNLqhQ11CCOhIBuToWvDMkrLl2MiDZu
yoI1xxHE4IAnsxDwgTgXZ4xAFiwgolas3pUo1uNeILeARQ5Mzv/JnAT4jJiJmVBlEB8MWJEBb5Kw
l7gNridrRJyCJ3Cx8zprIhWQP8h5SxlKBtdMXbDqhNgYxc84IYEgxuZwtBSTQuFipzAlAh55P4g0
WCA8NUpAijE4qJoZxEbYeA5m/A1ZOo9TT6jHYSJApPh+CRBMyQ0EtHgyDgA2lEfnPiBvxi9Qyp+r
BEt8ojuB6oXBmdTUymjcRwsYxBwnRADBfzHEU4I714Ti8/WiHBkxA55cOUpNXjlURICTKaBWIvv0
IprDkUJaRieqyfIq5jBYGAVlOIkhhX4i5zTAasGWWfvwVynVxmPKhYSCSgwZXEj/KUHDlJEMWAkW
XLlB4k7dYENbOlqeK+VLMbjdNforsdyEJ+FuoHgFBHAJM8HGapJBcGu4Bm6JRtghRJvCpuTohE7a
UorlWAM/NJkVDpUzvbq879pTrzR0BO8tIjGV8xYbdvBTPmu7q1Ina4jvnHWIX4azXlCf5KI04c9W
ZnYbipgL96H4o0+ClBrJF9oNRMithRw+nTdxmIh5yULVlljnA7KhgmyXPCluiNTyPso5TLa9FNBF
dQQMZBxXKb1HNnFCidlpWGmShwH2p/dAhF1PYlG8CPHiHo8GHZJvnYj4qzb3nU+dSvQrJWuEgDpv
2ZzlsmvS23y2aVtbeJ3eizchkekgyMIMWK+Mk8ECivSAz8BqNTo9TAoXnMzI45Qtbv58MZ94pQzh
WmrFZeinuC2RY2HuUx6k8+DFiwkDmANBeQKXSScDdB8ySBFwkf0LDSzryTVayGBjB2DT9PKc1Akt
tjyJWyHPrJVtRpzPOJP+mUq4NGt/OlnTz88cujfiRTcaYCQSSFabnX8NDl+GRoEGbXBhkFsl/Zbi
Kmc11Ez60lyat29IK3t8r/2HF+S4xysYRvBhtiktHAY/j4SFrTbgC3Kc/O7NMEYFZOZB1VZdl/yK
7ZpZgAFU5zwdQLu/hKDZj89d/S4CCSzBxbJsBIb7ZdMmf0bCAUa1OJdDbu6UqALMh8bg3vKPYh/e
mkgpnnIDiewGmKc+tpssQYQk9aMeelKEaNCGl4MgEPyJLWDnkmNJ0DY9W8TrKHWQHenX4wBrqhlz
ulGKSfKMwF2Rp0A/WqNiqGttnpgmNJskhFAPOZk0JXamjscszXvAkHTouowQJNzBCGBVYuU7MRiq
T77DvcLL8rE5slMAp0wEBSFHCL9x3hDvSjkESmThJiRT3AbFbWiB5Ig3M8XCeTQyeijxEEJuESVp
unhaLlcFtV0kyDADVJ0HlHypAfMXJuERxNo8QNWLeTPRzxDBYY4Ov9rguQPUXV12h89FWkCuGqVJ
niBySNkQGQ8SVN/e03Z2YEcwKHv1PAlbkREd7kNGVpG0nmMZWzfPh0kAbS8j3iRqXmVklRbCQE8H
/CgmbuprTJfZxwQr5iBsS2R5+j404wzgK8MmKDt+FeaNnGfrtHNRQsViK3Xhx/lBuuCScddSEv60
kgcxi+tKlo83JITB1PF3uT9kyeSD8L3Tdx8z/KUbYmGwt3m+/b85gLMEV9BrsukU6TiTYmQ2QjHn
lHCw83GSFl8oh+jZBcwUycTFqx1HQER8j9Sda02Yd7dBFIAdOU1wUtiHKTxD6Pkk9zSGY/1eE6hX
SHKpFQy0txqem3Y9QT9lTRsb6LDYAS2EmRnkRHqo5sSSmYv0tzhC9BOrC0LK4OPTdXQmgX+h36T0
LgcXpbC7zzYJts0RkQ1Ngm9qJkUXtSd9afi4l++ZAgIY7uGMqisNAv7H8mZsOx6/Sz83vpKLoG6d
RjBvcYjBbqH20PbyiF4oPQliqEdsfEwWDrOmQq6CbtSiMyGMcejR0UCleywxQQ1XekyYqQrBiYGi
6AY6roHoDI5kaxktZjOlBHnUf0bkeb3eHNhXmpdS0CJ/VX4zJXBnODdKRwuoWr0Sj6w+J9qqMJuF
jXwVoU6li+WEtjXh9whO3fZPgP5Oo2HOEOpuHZzZ2WotJbb7Hj/H65ZNa/ed/oYZHK7ue2mADBfo
9X9o0th2H8ABv4fAmL6g9b3NGhyJeYEQT/fUaSfF8DwuDdoM8tL0A4R3X24FHoxUtd9wuiRcxcTl
Lu2MKBQOaRRq2A+mnTIhM6iZH+Awoy+eGw9Aa7f4eluv1rv5NNUEu5mNvN4tvzIrwFyztyenXPxt
HnQOlX6f883vm/iQWinJg+Cc9xfSURGT2plDxSYWl2IFsVCT8CgLUIcdUeT76ZgGPd91Z8dgyZZf
A8ekZ9sWnWE/1JwR6HIiU6hxoEUnwd1u9i8Ekf/aca72hPCaLw3AfEh5hWD7gJAgneQrj4nhFj4f
ZAerJBYlG9h2cPsyYQrJARvhs30jUXrtID2NaH7y9kikAuBJA5L95KTqXBMQAAgiu9WCg4QELqRj
/ukrgysRbolp4YUxTfoTNWtvze/R1yPa02HHBb1N0q/BpZ5Iy/VXuVuAKfZREA9tPuEnONK0eUbW
B5ETh7sQPvIjnD2HOPgcA+2q50XyM1Bd9Me1Y0xUeZiR06QNYhZdQZEllXmkYuLi0odcAPBY3LKE
wICYvoxKPqZ0GnkZ7iOJpj5EYgpwDdqnVU5YDn5PJuVHJWUSyVD9Rtyg7Vh4Ncfzhe58BWdEeAsv
uDLZaWpW/8SMyeNfp7KczQ/d8lRlhHr/7t5pHpz8wE1hwuIoXPrLv8KjKL2hRPk2l5SBfBIrH7dF
wUum/5tQRtxeuBbdvm/hSeZfDRMgzo4zGv3+qsKskvKydtMcpQSKgK9oShoalHCYsLVCUQMqYX6g
Hn2y1u7Fu3kHZ+fc4PJQSaZ8emGajngIa2b7FYtZ95prIGZtT3vGXSM6JDu0UphWBq4U+2MGiLhU
veo+YcYj9SmmEvrMYOBJvDUdShsaQFTLVLd0G4ZEm/KMdEE0vlCdwq+fwhPbCO0QiWhERQe9jXkZ
Iu3KK+4hocnp4+4PTtHAIPQqw7p/BoTEopILgcj+k+Wl6YkoVLWmMi2yZFrsgAwitQIsn8SREeym
sb0agi8IoaE4SogxflNTedHxcWPjQEcyAix9/+GyzH/jJvOJGJEBz+oJp0Tz1lQmWDExe8sVol5c
9DVCp0z9lUnkFF9X7o4XUSSm5tq2z3lBd/cm1oLp71RYvkvgHjz+fcWbzxyWzWT1yPg5Z6IOMYeB
eR2sIT/xc4eesIFpoxmsS4rTIres7BbHUWr/+pLR4CcFGalPjQFCnsYVPKhfCqGDXkcW/aBtBn0c
RMbVoM5kE1TIHm4RNNCDuVEvBb2pevXBjReeGUlSp+qpKEy9IEwgTuoJhNLr11w2GMdwp1dZP0eR
KXi56uWvIxKElKMlUS86oP8n6sNC6Yx5AR9N/Fn6jfCqhtRqsoyoqs4Xv0bHYEd7vCpc+mwPuG5q
FhcDT4gRhFauFcVMvAuuH5o3ypi6DCc6/+m0ZwP5H++sqSV/Pgu5pF1f5R1pQVDQInwAsqTupKw/
DmzLt8fcXlzBWITwlidVQ5WDAY9QIPDZjX8HWwugX0EuZ9nKVBDo42hJ653LDZw3lNFJFAMqzpG/
p/ENGuMiBRUyUCwRk1NAkJ5EX02istr3Jq/8TJlxO9LctlfAW6isQ0eMhzhug3rI2ZISqNZJK+Uy
QwXOLCvXRhyTGAh+v53DvOc3KwJFRgXrLeFCePtEh7sfYCdGHaieAo/+CqhyhU2MBmqBJKhBpXE6
tv2Xp5S6YvebDWsgmYcqIk9b54UcN2lsxVRLMJEKepZ0Kvuxy9RExMoSsQCafCwRj5GYsgA2kMKj
lj4mDw1p1pthz5qUL/wdluPC7s4spH4o57GlY7uqZi5oVYi0szBEj21WX5od5KtNl76Ap/ciIqZ5
OgV9JDZ9mQav/kEiiajboCSq8aIq+eX30XuEka8RT3OhvzUkYiOf2HQmmjbzfnSSFKgT90dLWDMq
qDA5jsMtQZ3vE5AKEuqwgSTghLpglBgM3kNzYYkmi5mpWrUiPdKUaHmLT/E12Q98hVEUeclvyPzV
6sAiEetL1ISKV+xHABdnfKO6H2Sa7p5x4D9k9eXfGoJpMPmB1xCMhU1NWUvyUi1aGwgIj+E9fpAT
AtZRQvboxfce33YvyveUishGUNlieDFtQ3aWP4n7feqv02S4dtqTF6xjnkBKVgGoU8Zh0Umr4Eor
piHYRb2JzBUIbi4Fb1WOwGZ1W5APYScqrg2uB53gSsr3psxK1N4jQxONFUYw6GYYP8nGCuAwwnnz
2bFSRLP7OdtzJrWiMgQNRAekS2qXLhYmzOg/9oDYXltF+nlxgZxK4n9Hrq6EHS2ZFkSjF1E4rSxZ
Bs0f+AkAmnyDH9ScEto0/yjWs1I0VwzXqaYafQkTLSuCIQVZDxy9bBEugBErPaHwxJVd+iE7BQSu
POv7TZAHkDDKPxQK44D8VH3SsTJwfuzRIZFm1H0EiEKxvQpj2CVDzUpKGERM20I6XkWboTKBj21Q
FeKSK+RHodlpT4lYdz9bcgCA15yFJcwdXpmfsFdMq9SirBp+28xPbq5aYAyeysGjCEPeL4917jKQ
IKVXq0T2m61/dWXIxJ9M3Gpxe7kmS04j26WBCyTkqBvrfcQvVi/XxV4ji4MBdRtxEdTis+YgY1eR
8ULxoV/y6YfeTQtCZCgCuPRfQBq4ANH4MzB4JQNoOf+7zpPGHJyCWj8L9DWx3GS8oojwp3kV/i0T
H9bLurkaMwJtzntqSs6b2Jo/IezvNpHnReiZu/dEcu8CWefoiOyM0ld4lj9AEJHqEne/zhAzhG5I
snDVOphoyLMPQM5H+n2ovGLS1L4/VD8zclHhl9tcoV9536+eOeW5mo3uMPWZd7ZPV2iHKPTaO3t/
M393H2xUPiR9uZJYqIHwxbwv1vT9NevtadYYPxgB8WIoABN7u08488ysObYwF8KfaUQiCkV7F/K+
xgchiIrMTNGrtlgmQ1NEAVfCrIXmlZpvkVXkuKoVlCkn9ntJvkmv3RNAOld1kpi3ARXLPsZEsITd
i/majj2F2YVd6konegfyeB61byaJIqaBGMMZyh6qH50hKapFdfPq+MVHrqADcqbtkWWTDmmFf+W8
dQQW3XpyKlScEjejM6FFSzID9lIdMIgT1ip6UJWT9pfIFBxi91InZjpAJN5/JVf4FsNBP8OqOsc2
jDp2W8s63KhhhdAIkKVb/G1TTZlBiWT4HgNY9SouY1Q0FOUyNHDOjbDxNgnZytZ7uUpJzS4FDkKz
8fDmGrOkCA1kCoQJrUziZfXGY0VltIarkFwBJD2VDP4VgS/a64I3Ke5tqBUQ+MBoB9Tim7462OFk
gDozzZWmygzdFyZKMFeCClneVqxAJQPeF3v4scvjFeso7J0jZtUx8TlV+sbi+wJ87do//OnzX4K2
xDw3vUbIY9NbPWV2CoQfzB4Oo4HuoFglGVhiYCYsiMTUtj6HsZsbHcDfHJEiStzJMzVQw36mz1Si
o3mOadGaA2yAOQmfwtIl7ck7XjU5sMdQ8wgKWcxqj/rtApziq9McKfLhqx6hAhDWFs+07W42fHaB
/2oIO4dvnPiHA6EWTUVLSPfaj84aQhrPopF9+d659ylNodtNRZu4QCVYWgTbE4DIO66oTEvZtwPU
UQK3tdBUIcO7wbXlI4GnKPg69uWjSpN1lNwGav9ruur8k6bBkfNQxxKiVO5/hjega9lbzc3YKnoA
T1BCtoEPgmGsdwxOLYNp/+Q61TXdCje96y/UD9b7wbTe6VcBD/ie3F9dugq5WL2sqfOuMEDQTIBZ
SFejVSxplhI6HspIL9IlCcrQ3empE5gynzuwrZth1zF/nm4z9i54Y3O+CqC3kD8BIjul0WY5J9Oe
rIDC2yS3ymbbwG/YHuBbplHbr7ODxsJ9sbNL+aPFwwF2VfHbgnsejOHV6dUxbCyryzaPphEFUsHb
/K3TNZ2OLnpkXD7qMkPDf0Ic2JWYfb0ihWlT5AEQ8Y7xo2wiAxMsZj9CU1q9S15yYKL8iJ9yo//Y
rwaHt3092zX70zeyk7PF2s53dPvGt7BRRVN1AzEW2ZOfj7dG28trj2ak/OXAMBCdM+JPWhqvvFan
GhQTgJchbs4rXQHAW6T423g7IvtGvR/0IwXrXnVm7oL0knkE3s0HX2cxe8f5K20MyzTcgRegUgeA
03YMSgha+gXIQQ9ujQw2BYucUvdQh0kHaRU3016Js3VE955boXQ7WJwYKEG45KEyN1CY95XVt+70
UjNBYMuqIyMEd320wB476eIYsygTRDEIVHu7CcWKCyK56Oqt41aA5HRUBzMGmaYOD2pTcdYL4kZ2
MkWev0eTE5I5mN8nJmGIiWyYiMQzUo0ZbnfHMMDvnlDn8YdInhNs5bn4FsSVCcpiy+NvRmF/pxKk
KYDEiHeRWXSf7p4gk/EFiOP1zi2n2MVXaGYV8/Z2KqMtFD+SuP6lCec/SM9WQE3vSXTiVrpFXg3u
dF3S4WBeKtbwscUoDQFgkKDo7TkDLwbarOngwlUvQV/oiXXfWzp+2iarzcmuwY6qE6NQG5hI9QrT
3L2BqwCiAerYx5NTFN6e5NV69qt7ArzakCcQRsK0D6gN2cyrk/NcXPKKtbuDOc1YZNfvKyVC+Be3
Vyc3yRm1B6rLVnBlPNIBhLPYp+TM78YlEnHoLVpWBdUvErCmXZDswiqGaaJ2NioS5EHXrwGQ+syZ
9Ufc5uCvvn27skD4+y5T1OqFZhw1uEaExtiolUOxgL5tjkqdHAipsaTBrM67SZTRituDVvbi25jA
TEOG3iSAlQGqnFi7qpUjNoYojA/NUz0QeCY0CCBEAhLRNwPesNE4dHqCj6QARLiLAvh1v2j1DLwj
3eEMoyItb7O28xnYIGgMtHNwhTJZw55/e0yVqda8z7zRf0KeYupYi7ZxTYhqm4RuQt6ltaXePe6+
/ezirJiSRjgu0B/+TZ/pQDHQF7Bcrwk7eU8Jme2crH9rRE88DZxhGuAJ7ZDWRKSj5q3HDwraUmT+
dB4MIis7uAD0EfY8W/ls3oAzXma9SvD2l1HUKB+s6uCy3bkzdEfMY6lKfEpsMybMBXw3ObDuNf2g
x/PDC7wUFA/mzMozECuedTYTCrbyTuLgXoIDkDA5eIqaQd1SHDBZp+VPdt8eQf+ndvzeA7y7wc5C
eWT77lRos6/7tRpoBO2V1npyc2urWwdKMXO3kvqadkBl0dcqbp1R9Mp5Vmb1CUB5nCIEPd6t4iJs
7Jj94BRL5uuuwI5pc88ZWgIR0/74O/sJdXltzh4MwuOwt7GfCD8Bv9ax3QUktQqgIy8hLAwo7NFe
NIO8g2rmD6ihQSkd1gAty5MF9c07ZVBq9d/EwujcuCIf9KS3I5LpDhNvzN6Hsg0JljK4+F/7+wuf
B16IGa+NWsSGg0dPc2v2/TpIk9KT5lSpD3J0fGIyZyqM/8hlZPZrdh1fSJ13V7L3YZsJaXU0zz/U
a96S6bh12ijHYl75OyhLgbjbKtWkx1uwmR5DIVmZ9E2S2oJEueqc/l4dJoVsyJ0a4QZqiLIRfzds
80E+TBO5MpSFUTi/H2AEanvGtAZ1ilDl2TUoqj0Jr9cZCnKMfnC2ixdIv4hjEcZ+UhCKItmBiyUg
mc9F6OkF+0VRUM7kmzLq8Mc+XqODrX2hnf3pzvzd5Kn5M8eN+UofO7s3OUG/3HcmB0QyIXaE5+CD
wNYLmKRpaZIGTGkbk0iSgM4QW8RqtSvId9ejnN1bNLaUFIA0RqrAiham3RETAm21n29YkX8meGj8
8kD47hmFN8Ue52ybCZrZk0Js7Ccq0oNLy3zkBQT1vUbnfCXkUPi6nb3ZXzO9lAGwBRP/M/A8PKh0
4+Hf8jdCTh6lsB013e1IxZgrZWUpmqE9Qi0kXQgK5yPBF33k+nC7wXZrrjJkZ0MdGjyDaLsaSvHP
F1JamC8m8Fme9g0O2gSVst55BxsGTquUUNAKwltfXegkTNdZ7HFtTVUoDz60o0Xw4v34nThpGt1x
RNDvNTuhFazj1wwtGYit/IQqSeSV6/6J/n1AFHHlNvM20ZYiaBrDBUI9OgZu2z4wxN41CNGhZzAf
IC3N2xoDjfGDjn5Ro+19XErqfK95tz47ivrKhDU05mHXp5C6wNGkHQRZQxIVZiVA3Z4hxOu83xgd
5mr8vZJNkq4DD82sJbr6oHPqNhm3hy31CG6XklsWArGPrmG1+06JtqSVekT+pOQ+SXPHkDSYtQqL
ygQkF1w4pjePnxEOxYAxhsAxm5vM4HYjLkVfwnnwoKAxokBd9QfCXajU7Mjdu8CgkrwMmFs2bE6a
4ABwYsEnG7EQKTTiaXSh7ChsoFB5UmXN00Dy9jnlVcJOqEO9yd3trQK0/KRthaj7dA7Sw+wtwDYt
NO3TSCD7M5ozHx2mLmAladrAJwpnBvSwGKhQH9Dei0OTn4OMP4WQQh1WkfPZGipOQh4ESd4zORA2
/ju9NWe+m9m8mQ/mGaEoBL1IX6qsPb6NlNf5xSG+6NezmXvlhDW9ijWiZzO+eD5t91b3RakIpRxs
ZY2rB03Blk5YHXXEZiRuFufc6kFcatib5d0txienHhsnqw3m1rTqMfrGloFE1YY61mX0iFuTc1L9
lplOjrEJ69lkZ/4WtIPtXTpMrQfq7oZXTk4O6jVNix5vRBYpuU5qg2Zc4zs9DnwAKSi5Zg/y+z3M
XezN5Gy/wndyuZizm9XM7vNmfJ7uls8dEoI1olUMqXOnwZFbCVupt6Zbv+61L24d9bBfIyzPH067
/5GkluRxDuNNF3/h3CSizFtjuZCKxNrsaBKhWI7IYT2tr8w3ULjZo9Hw59j7OO3QOvaeexcZjPrH
OqRvux1uug2DZ6ps/cYtfDhv+zY5BQCEpaQGIjCnVG7cPXVYN/Bkf7fgzYiAJagSZ7H4uQ2xxcRx
scrUMcVx7fAJ6TvOyYrrJwyBJDW+oQ3EfQRC6FSdpj8bS1WYMIgvwHkkfDcENWORrARwa17s1Tm+
ieU0BVWzRprmTFQCveIGng+uuzdhkNKuwZWFNNj9p+GEw5He97c35wVxHxKc/8YvMBMYvedHohEO
61RpZNXZ4zyu4/IYn+Lhg2FeIxTJyAzEfblIsJGjJxOFERBwmYkLfPbu7ulm1qxaBmR0TkBNKrKA
AN2tv2ukxi8kaGMKUlGN6oZmWRCFUwFqde9lqTBhT54hQ11QWWeQBn0yN0LdBgIG3PffyvT4i0AV
U1RwkFJuAcJ338vzuNVX9a2MvbmO70vUwA8sainZ/15YWvB2AANuEdZ4wCn/oqLKXeErLRVYCRTQ
UK5Vfz86e8z9ITfJcaFcilcEvxYuH8TKJwlMc8JPD8ie3WtXWeC/0b7QZ34B2xyNCFEezFQp9wW/
AjIPFuTrukYPRmXBIIe1tUWNm5TySf5DMZzKRrR2nkQY8iGIUzsHv+3c6B2lPfhgKi8jtGdFV5Ap
9mblifXiUDbWhDmUISviwuklSFic7XbcoJFGbV9tVFIYffIVHkfncrTFX7QdcuTvBKsGhqtNWbvV
YfoUHCZERj1xv5RMycfekBOHPm2vFlKp4QV6GbLcJH9N7vUNS1JB4Q/mYt272oZ37qgaIIrDDocH
4qNqKoRxeSOxNlhcFhhHCC1KE5iOSrS5yYUcP/8Vd0GJ2p7vEzh9fzc6aKBguMfHV02zne75kLq7
NZN6p3WvORgrsnYK2oitmhoMdadhvbOCeKgqCWkUzwyLXQSFkfxjFd1QDdn7oPhxtq/u1aXbxf4w
cu/B92auhDoRw+QZiDz4Fww8hvLEWhK6Ea/czLuLhnsLnoSq2pMnddyXtQ7u9nNOIfZsn+2fbmdT
ZZKRdQ52XdglBstzceoU/JFXCGrUeX6awczZ5yt7oELr239OKDFSZizigl5B3QcbSauDRwOwhS21
YTNYp1CQ/44SbaEGZ/dk3UbHwcXbfwu3at8eWJQHaVAdvd06TecGdd0WPal1726f0Zc5BuWpERoY
rtVfCx0AvZWhiq+361+8S1ilrRZ1BY8q5NVv86nQf7bqvOXJ29AKvXP0OZil1qm6b7ditb1j0EK4
BofD02nGSQsKKTjLYg1sStcTOpUPjUZ1/h0vCIS4pAeSj41kC+dui96p/l8suiqzxJtdKVhWOprv
qr6OV3T06v7pB0kZrA0n/wxuakSbpHrG5ZW5d7orDARwwXydjEwZuwvURxEGchi8GMLFigk4S33J
yWBJ133yxa0XGDDKmDaZHPszVFzr3XKw7tznpXgP/3rZGpSy1cVueo1phdUr/DKd+8fOy2p69ETp
rJmVNAChqHcbJXOlsA7CDDNQ6qB+M8a7Y15pVEVCnTEIx3GBOaxTyGMGWtCDrkEX4crMVXMcQj80
Qjy08+pzhgjAxoxzSa7QOa6szB1C7Co+RQd/7VXSehclYwAayundOkPKNA6HVel/NK6U5qIOxpna
wbaLIJ+ocPWETlnFG+IoqAJwZJDEXlN8ydrBbV/MNqY7sN9O3uBVWyoUa4RoIY9AdgNd8arZO23a
TwgBWwreNGYT2EmBUSOlqQ7b46Xf5wiW87XLsQ1a3dWglcLaDJ7RUoyAMc1HURMvVp8lM/v0u7En
czaQ2EwRBpQMrrB3B/hRN8IFYhEgb85QaxIosCNoHv1SumGwoopMmtd69KDWKM1TEFZblAWKHypU
02iYIy8AXMyxGEwh5U8+uR8sKVApT0DqP0BPwE3hbonJc4otqn/sQcZ3Xi0uQMERo99Y5+gecRsL
c5vQAu6dFqihx/eoQGROBeVKD62AjXWo2ftJpXeEhOCd5s8T868ezHcqht86OiUollzq/btg+7tD
7wVxIBg6DJB+gX+rNn6a36mfgGTUcYL+DS363QZ39/krQ7CjoKg6qDig+VEjrT/+Fi5cxa/kR6LA
dcjlmJyYSeJtoHpBCdd8peF/JJ3XkuJKEES/SBEgYV/lJYT3vBCDE8IJ775+T7Kx966dASF1V1dl
ZWXmzSyuj/ddwhWa0Iv9ujIlatsIpWn37ZsAjYDpEGwCqjnK34P/BB31kdM6N2AEPWlcel8mu8F+
iLSF6NOuUkpId8vsmBZjHqcGwKF7GgNnwZ/W1JWHycNu0QNz6/UuaLqgxO2We5S3+MSKcazILx9M
tm3NLQ12C+L2EDwzuLwcpI2XwfgOTT6PPv7YeyQvdzdCdgQuzMme90vt8+jly3vT6iKIfARRO/O+
abPSAahEE41+d1ejuikn9iWGQso9TzV9zqQTDzoNjROZnNmpuADrEx2JN7eKsnFqalJ5ehjN25Wl
oqIEap+eMSNVvHvpU2YbbwY6iVE+Nez4G6TRPim1d6OrB0pBC9hekiHazzglnWX8ET2qNbzjzsVd
vjpE/4yjqkOaa2fJt8sXG6OOMTw0KgitjEzYxcszgTzgoDGjsY4qXrYtwekzxwbiU3x3xkMhYBLY
VGzSJdTwNONHTANx03OAIntQbDxSjiZJjT+IjBrIeDtjXTTY8AMyn+MMEUT4wzzjOovJ+M+/2Px2
Lgl3uNXaNQpu0UO1g2CeolzxZ7rv4BVZZuDEF7+1XxVrTuvPOyB38UVUwYRUlGMaYf+12Ar9VqUt
uixPy2vdnXjs8dEPNv3NNkym3BV3jVIfUYanBqbfzskGB80GD7/cfMZZNIdJNal+HBLyh+WgEMfP
qAHfPv62tQf4CEwfjlWKco83Z5smb85f/+vxS8tBZDxwejx2mPRrjm+GdhhwgGfLhIA6JAPW/C97
SAGnU0BsNPecBJIVYSASOg8oSMwO6bbfEX1m9IUiWeWIPfXik9fKwSNou7ZfiN6UJugTJd4UVjkn
hm8gEklCD6G1d2zSOFBd8XADZpJ767lBF5+5UXudpNE3oDCkR8SQzHSKUN6UwYrx+ON/dTcqqlXO
IYjxNSyq0joT3R/Cu5HiJjegrgdHgH7GuFpEnBqouBscm1IUXQMh93SiDZjHZG1BNEl6ATdD/eM2
PXxcqEGPwQQ4rHj7ixvwtslS5WkAJaXGKBtywoqnIsUu6AupJXWPFvJBVy9J04SDHQcv6P/ssKX7
ymCQBRYsq60ZnGvqYXWPcBkMetrgxBbSu+WyI5GBp3PgjszhpnHbO/mkxBZUXYrgH2GAr+XmTvG1
FauhulD1rWnaxeIn9KiQXKX2VpEDwRiSruaha5HQGdTNezxZnbR6If0qpowiHI+83aapAsRla9wE
hrDmMirQv4CB5edNy8mhaUzj5uBCrCCrRCOLIMKtbyD1tlZoZA3Rqmm3F/wecJsguLzD+gxsfEeb
zIQApyBM1mP0iIyPFcAQFC1lLG7WvbGd2E6f8Sey0HevOiQinEI5sz18oZmo7Gj5pRBxn2xuMh4U
DbXNQWzca2qfw1KHiAKK5IGASkohJURHwE0kLhpzYX3q0+pNqyGPjItJu4j7EgIFeOnXnPKBAoKT
jZsEf1J3SVRMmiY6ZPFBIEtdVws8J57LGks79xrqX2QdQK1BoCGWvHnaV3pdDMYwJUDqj/kNuTqC
k8/+u0ITTiUoDAuN1DDbg3eVZjkmJEq/5zaZKEMQkiE+ggrOXTTCvpLxFsoxe8EIx2WWkY/D0uUE
B+ZSJVEDIczgCAMs0H1T8Lz5bDmClFSz/looCzFf1v+JQ8PrcphXDtEWk7DW17PfnhUj7m0wbBSX
A/nJ/XCN5jyk6k5oruANEFs0S+S6cEJwX/Gg0xHoUYk667K3gxyBV+b8BD7EgE1PDUOeeudKcRMc
GnQJ2bq47TFlmIIjE2zY/bSnOdN0y4k0PZ4P//V0GzUyUBzPKS4F3yzayM/R5yxgMQKYo1qBxyMz
d8Px6U+AOPGePCzA+trozDozY6YJGAuCbxCLZlMGoaf3SX+bAyApbEhu45kU9eR0ZbTPpl2ls28D
I4kx94irDJp0DL8K09KKUB8R60ppDYhZN/WRzQnEP1aZkLsx3XnpB8FBRnvm6DNdgyASJMWGrNlW
xY6kkEXaooMCJ1XCDivU6rA/B1qAe5JcEDly8KykD/KINd9TcyBxpkB8E2YXuoIkZButbokk/GW/
/RiVCL9s94z+/EK5G65MOL4/O4tbIBShisIsSK9+5LMHhB3Kbe3a0MfvOC7irA4r4jKjex+IFXUy
GK4SHWDBjVVpRjiA+Fsef8clHvgFycuW5bRe7tOrSv+LrYj8G0WK5RgfWiXxnFDvWxzxjO+erfad
ZortP0Z5d0L7KYWZ7u6/9J5rcK8Og/dAlIIvxAvN+L/2JPWVFOPuLUNyEX7UzpII0AEX1jQjqrDF
8YBwEvWYJ41aMQt5+OjnnUeH4s2+TF88q+aXsw+644YkhJ4XPBjEFD4uLU0W5BNqmyqe1Dm+7cWP
XUjQZYE1aq/mDqyi6uR1QNisGEy6qy45Pmo4CH5MTh0A2/KyUnXTQ2wtj6MDT8Ctrj48ozI9ucdP
+ObI9Lbhq1/Hg5Yk17EG2RQswaClIrPS0chtNMGKuEUbFiKJCJUTShQnf1Fv1EZPAg6Kx/XW20IV
8xFs+5Qj1Lf+ncXhPoYlbze5d/bH+DEqp8G+VT8weU9f0X9gCkEqXfIoT2jI0UhB7T+goVYF2zqg
Gul9+Eotmk9QGcpgT5Ls6A9FMEWlgvJiYaKLwkFRCAC9KGma2W/iNm9VfWaBVA+0YZhQFjHPVGNG
eXAz4P1Sh9EvBMw6UfsoQrGdriiYwOLyrY+/G5SXqoJw9mGaIGvp11eR4RL0GDlPaHNCR4YpjaAK
0y50HffhAgf5sU7ftY7tpdoaYzLGOZ4ah8V2saNnCNE++qz4pba1E4xTqPXWyzUHMccOyD7AzgF0
8sS63bGenv0DdJESHUiUNjnQINQRZUhP1hyFW9/uJUx8IMMLnlFzD4u6U+zBHWA0ecoZYzStbmJn
LEUdXdiHZmTLzCPJo8UAT9FxXePk2y5OYUeBbk8lBiTjmmvIcmHWyLBIIxbR+2cgBnU6ORCggFqx
saApOzW/6LXIKaeKx//Z4ecAxvmJmp90T+Nwogxo0EByfjOYXTDAxEUVDkm/itlqTpqghxENiHYO
VAhvVJXqxGdK980IX2f5U9zx4cgwesloOhAmjVbGnzh5eBDMbeF0YAGtt+1eMOZyECPzpgkHpgYc
8UghapMQVbsa4Kvo4GVLjhm35H1oUyC5SabYbquntGsPKBTWv+RA22v2qOD5rHlqUZR/yg8MtsK1
NcAZPqMZ7OF2FZjhSiSwJvkoQ+7pie3SZ3NOshag4xIFKTfFuo1K23vuUI4RL1sydNJ6EuddKA8C
jEj99fE+CFCBQg4xX6R3Ox/n4Qe2CRRvwaA5Gm3lDnKM/rFhhBXGPVGS6l3kBd2pRsgu+vs2tPPu
WQ4KxHisfns5xr93y/7W1nm4U9heXfgV0b5BpWVgzymyOCrQHdr0CulVGrrVqIjYNoR1HDeZJ60P
igRH/hWHKiRRVvicQbiC1hIKkPpwdBEmIhrAVlQmPS86TAJ8S+5uuFsf1g8mw8pYiqHIdPWNELI3
nPMd9/M8MCYmIVrkbUbUwfzIM8ndtPQWP8IoT3bOcSgu5+fHoAdzgCOuDf4iEtBTx5v0PrkRsdnx
KbgCxS88dxFMX1XXjF+b35A9R42Y0jOemfSJc+YRZyTQ/8cm9HOVhfPNmE5jNYm+9eLRqdj+OJAc
6chQsjcLM8AANFf1N049RBUJvXSmuogAsC/BzxnL+wTZGEXEAdZ+RMrHBmkyDD0tfPVKTAUDUiNj
+qc+j2KL1KW+0X8Z9AuZKwATNFOd6JXYjAtxpYtvbfcTW9g3y0/0tLxPDeSUa8RsgyeuFbHFH7WO
IakkQd8+HuCBz72BjPCAwnuIEEAjak04BkmI4yPzW1/we+V06qWkiPhi/YR1DCQmCmbv2DTANilB
IsIWqacydDDgFkUq8K7qT7MjdLSK0VNGWlaipq24714tYTp2cGioMbOPau2nd4wU8pT331zyqnly
bqy3CJ1QeEeaKV4q463zP6djs9LOsLY689Sa+wQ97kqST7ZkfD+mny/zNRj1JGB1fXX344MwJjJv
eWPQqEIVCUY3R4EWA/uWEVSD82jburlOn4GcInNQe5P+zzGSocoxMdvVZqF9m1BrYzFPmWgFX6aZ
3z2r+e5BffqjmzTf2t+uzIevVN6yIT6Fd7qi0Iw0m4RlVogtfSBU89O5AQnjfGP86g+lGXRGFJ8F
dIMygkVnFGiVTr2l8XyNLsI0EqqdkpPTEGZ0jvQvzGIwbrl50KrGXJj2uhBv8UBJxkHl8XmKloRm
vSB4uPYLmZB2i2BRaBw0IfXuTJlxAvS4jMWRS4bo+mSwk5XNK13HehUxbbJhrfNk1F1zXuYUHlTa
xHhtjHd6SziM4RVe9gEMAwkhfNUCco3rmGRU9SYlEsZbYDxD/Dpa+p0uNMOGRPNccAOYXsTnKexR
CXIuqWPw38Pr4jI0B3yJX6d77JBp+Yhoogp67SH9Hd6da+8d3J0hvbmghtWPFDxBvoLcP8X9d5Ox
SpsBXIESpk2eqpEa5arW78sy7JDvjhRFpUtfBAlAXgTF+NiITb9luncg6pZafcUgS240P960QwXr
n8LbVPAVniNTLfczdTqdeB4HJEhaEip7ZfY0g6/NvVZzCy4OTDUYDoBkuofpsEclSZpPZzIa6GBW
ya2+MzrFD4+iU4idykeoYcK6574qvDlaZujjR+BJtPlLNgia7pWeN/bTK4pnoKz/sVDPOPMMDjJ2
o8e5e96UqAo5xsGrNC4WTFte50sjVRbqajfjcLak1XoAf99HwuFp9vKOkC+gI9A9ocblfZZgzFkU
oGmi7AMpCRYQZaPoD/sYoSnisKs6XImGkJMeSwzuW01JDm3LDv+KohMMLkhY4peSvVGPmJCPTVp9
shcSJ14Rfg/bivzqZ3xJvOcMV4ASZR16ejyBbYYYHKKDNaeUcs7o4NGslMZ+ylQa22apJfMh5X5v
X6J4/1/sTajUW6iifBLjf5zxOmeH6KcnKMJsDf1Q724PX01Ahj6fAAJtPm0XdgpZFQmsqmkt5h9g
0qRQ+b0aJEqSC70dOejvwMhtahySDx6snjBTH5LMxHfD7mZ+1j81mdqiSaKBsFeYImqb6X9mtP6P
MUnRe6TsRcfM13205G0BSKEry3/gRftFBaM/ciyC5+y7DJs3/+94fRhsZ5l1VOMQM0t+kMuKp60a
XFjMfzIziSv2Y5hUn12ocfR+BxBV+JaPt/iK7fFzo1cTpM5fihsLz+lHQgmWPd0dwQSiPYlF9OjK
GofSntxLIyCq6bl8SPuccjwyVZTZwmIcSqrxGhOax6eBOCQy2lALuehW/ftA3dRaLEBHN1IfXvms
8LYjbtAfxAZa1fDsf1olpqD0A5ISW/BHdxBRTlMqgggWX+Z/EMRhoq/IiXn0boEFgVh/Em7ED+Kd
6IxsX15hsB5wI1HC4oyDfFNf4Hmfve3HcIcWxkJxkzTdg2Y6vl1YAAqxAhCxWyI8rjWKKoI1SwXE
Y7/W72SYTDEZcimNycWTpbA+jfh7jwvvylOidduETvo8c1lY8mgXDSTxAd7NMmP1/dgUGmcVjMss
T/e+h3N+Ar8vjvEm4r0ev7IXRjVkrWpoknZCF8R9WYOpC2v8BHYZHXtw0bdPVnuBJip0EgNdlUfz
gxPccfblAnMOGcxQ+rL7wYQQ+rMwf2H0a5CmuV9yK4BKmB0DCL4xTLtz5I2xjg4LuDOmwcW1mnSM
2f8SIPpFvRAXTW6TlmoPRQ3hnEXnPVKqr9MePDaCc92gk5XMOZpPXhXwLawQ7Kcv13tQdx+jqQXu
+/DvTIdfw1K0VmwS3kMNQFecoV0tfc7HsAAmO3tDM6clDkMHHpocniNo2XBVvqQWdxIKHZKVaH3k
+eK9vXdyzYtfmtaC55kSqvW5dck98XsQlMNamC4794uLhWjGeV5uVpKUBiHV+A53yEdyH304Twqk
40XP9EkrqBg4v2Id+eKlIGo4dws7t4JtgXdcw83+kkXlIKRw5b9Mw5UZlOMsuLRe3+DObg6/CRuC
tueuf5xt/eOQ5j4ScMMCCW3/SCyWmySYr/Bfrpej5Y6B5JtgmNQG316hQ3weglQtRAimYb/NfCBB
fIKQgAMkLkwxEZ/uf0PYWx/O13jPhREjfqtb5wanwbMx71yGYkwuTiz98vjiFNC/ZWQsDV8eTnCM
vNsWRyu9xTrnIyeT4kD3A5FkdoSx9mP1weRwauvnKu9lNRfZQve4vkg2cvHqFRPRJ4QKAhimjHDV
SSa15tnEjSrRFRgcCIQVlMYMYtBSarAZ0i4TLVnq5M1rhq7Esck9IVtpgZXxtCDtLTL8xFOOKqYL
G8WC/ZhBH2A2TYV1CYXJqmNcHc7W3fgaVjpktYJ9Bfv01smdnqqXgNQSu37IbxDVEkHNmib/qUz1
82XZE9D+JqoFiCFoII+KXdahsOkCqH6dWnTZNXRXTeQKBEeiGANnnruFhbB7+jg5f7y4HOwM/u+h
KrK27W0ebs8urFKADy6GRubdvjHBJ1UGhPNu3cqfTqTT9Kv09cMuKvj12dUrOiSt8LCoUOdhMcDB
gDUq55obHza0GIacgtIOysAAU3JDQEJ4mSxVpkimZQrFFRcqKjX/it8tKdoe2pu47SfDybi9lR2b
iFg0q9Eu5YOSNUgi622fF7tNCQMdlOzW69eU5h9vSqOPQQOonRhHSMUEvB5uMtsf6fmATls8h4BY
IiQsp6cenJPfK0knswIuDmu7LXsrcUaK7ORviOxN/nZYLkDRSj/BW/fOY+d+AP5mdw5BNj4MGExZ
t9ypS/NDNkpnz13vSI4D6GXgKd59QRrN0lKfWC6IgO9Y8AKUd9YmvqXcT6VZ++C7YNHpShdMcJFV
a2gj+t7IZeQ19W5w1+ad+lhjMpyNDK/ZlcE1POEv2aHrMk+qQ3Ii4L/PiSLnQIvK20HaII39xmoD
ELroSDbSkltYkUESp+fOs2o/wOd4I9FG7tDR6oQDGMZvZzuytEhKUNa0alhy/Ik95tymXO7e7mwX
8+SuqzejfGLNbrndoQNA73CCmJ6+9OuUwDEgSPDmVvPJp5TH7fuMefCdEnuGZxKRvD3vE64OeDFh
0gD5jCXGIbaB90b8az3cHYnwzYWR4tOmTO3XA++Uh59F5tKY/Yqk6Pq3a8l5yQo+y8Om8LB5i89q
i4b3zuPaAAYW+uRFjxmL/Mk0ZtVLk29AO+NkG/RNX/5rUtIFFF9uNsg6L86hqN6FC0Ov7+Vn1IBU
8ME+KnfrM8ZUAMMYlDCGcIKPzPvcncuyXGpQDpYvvtmGHni1H8vSg2+tdlk/yQmy5PLB+NaEtlll
We/uo9uDw+DF+EszhwhJ4gDZrHvl+9DJ/ni3pUH7YXbAh2eYJlmyJTGmXXv07leb7qLRFOmx0r9C
j+F8R6cB0RR0GHKmIUlvynal6L7MkVHy9Xt8ASCz5x16kjyiN0AeesZH9w2KDDDPxBletKlnleC1
ezR09jpZjiR5F996e8+Ky31kHOcNeP/2tgyTX1xj+Fmpyyt1jpM9PCLR8Jd2PAg1dBANJOqeXtKL
FsrCNFGhjJftorQFeUkHenDOPMIfN6vGKUyWtQJQfMFJrbssnPLsyygkF2ZfJtvRAWcK6JrN2gM7
l/hiOR/LoTeCD63lpBCHgAqhuJosktIEaguGNOQXrWK8N+JnjYoKLtnn4XCDz6Pix74B+5qYdPGA
v5v8VsPj64bmcaKPUUXnf9vb9i4mYHs6Nf1yfEueoxp5AtnC1ytDHLLV5WeC0HlFrcrkEhlBNn0l
l84TvK1ib3v7Dh4pSVpy5pNqjCVMcmpdv46Z23+78O0VN6aP0ot7H5WY2Z5Aw5xPzq2KnwIau9XN
HF+S3C1ooPvYYQPBVrqD29MiMl0cGl7tbaN+sGusyKRIN/uEM0nrO8o7+ElUWGq2lw++XgWLjoqP
pSwi/qlTa5x7h5NrILACgjim2d8hPr/8G8oEB3v7R9f68Kc9xlKHlhed6O5RYFHx+t9NNthH3P6P
D8cnGr/c/NclHlebN36LwVdQaWPi7Ff4vjvUhsPo5qYJr5BRibI43o4xY93eJqxqFhq/ff1HKljD
j+X347CFbpNa/+ETxft8kXFsQNNl72TsFLtYdb4ta1avewfWZ5842YA9RPfl5NwpnhiICb5U+XUE
YHcOc1/nRspoHkxfxaoyEd5qFThuKgmDZtOKy/dXmdbecu7QmN3ZpMvnBl1EYkGdHueLorp88J5Y
ydhz0BC31C61t/Ak0iexxxiOMRoD/S61q7P0QQ26+6uzB+dt1m/faKo4F0eRtYdszYa2eJoEuErv
DM8C6QvecbnLzxusTiJWbLnLtixMjpBLQNB+K5ggsG3lpp1yzy9sv+g8Yq3mtDWafA08YFbsvM13
1OzkeWJ/vTFtAM0umt3KEhcWv2P7FwdZUUpoL7kkxi46nyvOi/qUl0Ycfv9HpxNR6xNekQzde/Ql
6BtITlcGV6XYWH6c7O/t3pP8b//34JG3SjwnaoUduCIipD3lRm1qTHk9mT35+TD7KQsyhsBlyKny
TiONp+QMlHwb0Wg4gmjUCWm2sYREFlSRIq8FGvtRGS3bgdSno4qdGcX1yIzvavVgeds90xZUqSyz
W9ihPiZb9N/ONE4q3QIc/sljc0iOo6N6hch8uEVdPMz731/aJUh/9OiQgxmJvwq2ml/hgM1xEyoQ
DrPouUSPZVbeYmxAy2a3c3HzaVrRWVjtDhOJUs/qlFqYIjUrXsUrTi9jMOR0saoiOFPunHeeVUl2
zvMVlHoVWT3gOEDfEJi3QgKLmsPIvaJav0uAu6GZ44HQtdqqukrkg0Q50OFK00L8H8g1G+3I88q0
IEtNqZrUungTo+ahz30GYhAVaD7E0bdbCEBvJ0ykn5Iy3mriusn37LZBAWNCu8+9bVA1wUurmrpZ
DYsJGMPIpnxksOY+NsKfC12aUsl3+fR3uHeh/ojaGgKRTUpCdiOIAbJTGJbePItHvIIsRltNHDkZ
FliYlqJOtpR1AY8CYT65E4DD9SZV4JEj1pSE0+PfHqa01sOZH0/X6IObSGXgiqdzdVmKq5PPKOt9
MRDi3cUdH6zt8ck2scPwZVIHvDlO3pwrkNHpijtbYhNzNknOpM3DPVO1WUSnmj1fEqbzpD4bgwEt
FqwfAhV4stlVa0WG0bK/gBjDaC1DFoeAp6JlhngIpENkcrmuQ7TjNWyQIYbvriglXKhsDWnp09/o
ItlHtxC1QajW3+SdXG7I999EfgZH0YgTH5kCXqU4hgI0GOHdOS8KXvYBUI1qFA4d1Jrv0YtjCA5n
hudyR6MmNw+nOup8iJ3OgoOxwXQlxSrp57QICAKRvWjSqClBDhztW8w6M4LB0ylLQXFxjBfqCRx7
DEX7xaX654J8btQsyHR66gvoyaICBmrxQXQs2HbKk2OrFp87h849wS50ue28TV7Sz3qaRGYWkIvS
fpsHlc2HsT/R6mlPiegg0F+wWL0tCugp0vu9+Raso9UTKLKhuXr4R4Lw+bIJTqWdPVIpg21nDlwm
qnp5Ul+eGcf/gkqZrnzuig9NgvLM9n97cvrfb6+cid3K1uHXt1+cx3fIF85+tIus5W2THezC3Pve
mUvUoCSN0GvynRBqxA2lQU/dziKk1u3urpHZNUjG+avlqey8odxzGBUahQAPmI9TfdjnnXstO08I
/y/3vSycgzltOKroW2/O2GvVzU7BgaoeriITqZfmxei80ZMk73i5+5pzejfMI5AII0Dz+FJpYK0S
XKUmgoSC5VjLtIwPmPOuEyhLV+Jl/dz8VhGP4IUnhFQzFo2yckABFuMvbVg+wwHerl27cVp6WxiJ
trH3a838GNAvxtmw2aCp4tS0RynfOacRckfwF1yhB42U+o+6c2bgLSOkHuy1f+SCWqDaDIDRjt05
B8h5N6ffrb5om8lyhfGKRQYTFlMxXJkwZMLfSGhfCV545K7qIdf2qrUM9oWbXX2onenIRP1m9Fy+
5CPIqG33WUzudbvxtbxRuZ9varsw37BnLhOz+6HLTYTZWc695OV/cwI6HXypTbRf8nyTQqPaxktz
cEeO4+AEL2V1eS2Ymty3aHz4eyLUJ/K9Ni2Q7KauWDHowWh5kWMd/qDZMCTToq4ALKU/PkeEsieM
GE483sw01kBnq4NLmIeEK6JzIag0rxMLJYTMRmISaI0MolS3X5N3t44EId5dHZte8d3rVwPIh0Fz
gPwuVTimIbBGkrK9kirTHVLmJ2ZCrIBolfTDPoG2n1R2GZWCwkp1V1mRW7UuP9o9T0eKGDRc0KnL
jGj5Yj02aSY9nXGl/dzcJrtb8smYOlze0Vzp7zZXz2wrva+1PQwFpct6YUvBpKW194mJqFZbfAfU
Aieocfss9ZO8DeD8pDTLhdTnk5v/6iyXNE+cbGO+vUu98QWGpkhAW4SFTks4j0Ck+mDAaNJDiDER
DhYkDQkqHd02FU5p5mxt1ETevpUAcbYxNZ1MNCyH5ipfiCrL5AkoDEGCU7v9JZqgBn1xEemmzoNn
AkozUPOFWBjQ4242kVczopRup5Bki1O7gtWJhozZuHw2YvEcN5gvZSWQ5hfQj4o3PN/AlnBbpfY8
ToBh6N6A9tPPGUA1KC8MMDwoAkzxpE16ICGaaicQX0GnzKVex7XOdzyHrMaQYA/U8ZbJRx4hD7Sf
7+0K01XM1OB6yRNkSn7rnqnfadhQo5VhSrDOHxR6IwOYdlNtW0uN66S949/8GzHQSrZSb782olqY
xJqtaz2k5Yj8CxGMjOv8tK2lSVlXt1N6MnRTa2itVtvnBJfQj3OfpBAMr3a6KV7CIkFpcjx686rc
MBFnOo7SVq74UO9fiAobpTqTHX+vSLgjgFyuynOkOqOnQaJzhGFQbGPteaevcMWX2DHp1+uvxWrS
VmT1Mn/M0b4n9ahyijoPXIju03oC9gLwT7v7jN7OefKdFju0vslTHrbZ2gb0wp1iBym/lWXXhtXk
O8UdF82pgl0frBB9c/JF3Z231DCYt6jhcNTsDyUgx5Q6K0yNEPKJBvkTccSnwI2xNj83jejsbPo7
/N7Odh/WD0ZhDIJpN0mYurEpNYZ9s1HrnYOth5PeiW+od4bYr8FnN8OtPeQ2x7vckWO6V4dJg80l
oBGAAWhcR+0YMroS+AafjVeeOxgMi9kljUoU6oaHeN+et8pRXc6to0vjFDDJWYywp/KvQ6zMYpzN
ju3MPQdZvxLSsI2uLWpFr1V2hljeKWpCS3KNabjpvlDCOw1PXP+oQrO75nS7/e5nXMIsEIM4dVbY
aPvxjU0ACorrJleaL7DXi894F2MI+rG/Fee8LrVWMBoa+zah+ozF2tnBeXB2XX8gXSCUN3eua77z
3HxxXzTQsOlf6RpvHottjs9dvbOv2QYKjbuSvZ2tag5iCCAhjfPwgI6BqBKIVHOn9FweLIOLLEnn
npQKrahbY1TcEJnCMZIRBPjr/yX+cU4Mc7DeJ9AI4LlkhLxL2Fil7TAf75rdXVDpafnJHNPZYPyX
1EOrU+48wsaW7k5P/IfuQy9ttsxZg+Hovxy9+/8UZwysgAaQ4+pyB9D9GzFUP5H12WiFa3RDwYLK
Am23EHJfv0HEe/Fy4rSsuOebBteJu5QCGowSelqsSsgWCP2FaJuZ3SKXJOZKv1uMjg0dA3wG2/l7
+ZyIQJ4WytegQGfQcuZFfAjbbDbq3af6lL2nt+2d4z845ubERGby0LQsTtMzvlPVJFtstl3dxqvP
MAoW9im8M3QgoVqIdcK/yJyQLfbuMBosMmlOZj0yEizixi+M+74k5A18BoPP2cMdMOa8ujV2s1fI
EuG0mrBlKmCWRdbrnbZ78xPGsRcP/6+EOrTIMjNX0rKkWUcsLLmPBmd5O2t/eHuGigPWeJz7c3Yp
LTUTEcXv8j6p9t/s3jupbnB4RSxbsD4GtMSmk4pgjSlMQg8FWFKak/AfR7Vv+Coz6/HrJ36RtXv7
BSqAytwT3+M6YUlY7UI3pffbhiv0YoORcDjFF0+kSKXTmrcQRKQzWnbr1EZlxk4uIQ6cSGrUXdbi
oatEhFExzCZrEOJCdvRtPPfg8HRSkhfoOrQrk9V+cSGFYcdwsxRZHguSelo3/qrq1mkoefOhtO8L
MzbQ6gHNB+IQe4aCYedi9rm4aRBTs9bd3VpRgFDmVacsDXZEp0Jqnif5WO6uMkA1BpCIFrggp/aR
QYzI+oUTY8VyysoBFna9XfDFfNfTfZP/XAWvyUujulrV6ZYiAEaDlRjcrONDC6WpJWFSE6vNE4Oj
ASNo/XfLGm4bn+jenY+P7ml27G+JBFSWqVNd1xqHsDz6zuhsQPDcOK3kT7acZxhWWxJJcZ92TcM9
M2p6YYycbdVTlJWoiD7V3NtonDmDzURIDc5O/PEvUcFlbtog1DWfVEZ7m0hE7N1KvBBb+Hj6jZMY
1RPPiD4N2sK+icYqeTBBd8OnDgkjLMyrM2+IykCgQxGlB2Rq50RC+Hxc6NE/hCX/xHhGkUqOkWo2
aOaaDewEGbZLnc1r0R2tiOUhasE4HxvuDuUGFiJZ1A6sQh6jtV6GyusW/1Ra0e0X8QX35iBjl2T9
D6o0rNs1g0q/6zLd15ZO3bH9o/pyINwdkMLOhilAZxqH3RKuCf9p3JQsvhx+VISLl2S16+xR8pYL
FfTFq/YfVODRARW4OqrKCJH9zekJbdG8eA5oTwaMt9IcguXin7ekNDUOUqirQLfsSwZZ6NX1meiK
cxSFdzSrfzwavjBmhCm4qMFKay9AhPxJ1xd5CjqDdFiYyKV6VCsNOc8vMjkVZpBguqMVxOxqC9YL
+hPzDn0IujI07PaLsmVfRjSVnqih0vdYPYaX9ZXeXGtP7GxB89rslhYY0s4x6WKWiNvuHAwwOAzO
EaQ+8qzWDaQTltcVTKc6kUDCPbmcvDpYaqu+fMtJj4IK1ciHdxk9aQIjj/DYwCTdkCzxAtInP0Xf
CcAOPGJK5uKvPKzSsadavKQikh5WspCvBJfWBdmQLJyzRnrXDne1x8D4CCY4ii8wbvOelAUK3mFV
dK/RpWWBAZA3HumlpyFjHHAVybZRMYO1NxJkVIAY9mEA+wix9fOnFqDIdEb9B5YcuRDySQoGj+vW
VN8Znx7yXHBnyYAidk5pihQJeeYpIZOCb0tgkVE59U3/gnwvWT50OOUqGlll+zrfDrsryDaP+NW9
xcypQ0+AViDF4jLcARR3vPvy7m8TK6WQBA5ZojNBz5aON28qxhzyWLT9+zz6RdYscLr2UAgv41w7
rMBnKlFM5a75DGtTFhcbiTnjr1hOTRGR1IlExuTCEPPWLy6OQ62x6oKxqVk+21KWjw0Emenrwzt/
Devox+0mKLYDOcxKcR1YYXag8ocvwUoW5eQAtU4aoRQ/4ADG8vEH6gABvFfn9D6iEwk6UgefgQsK
4ySEXbhnWXrobLpoDpnOfXA6I67GVDekBzLYmEYMidR8QeM5+TYr1DS9/fT7d21VcBKmzV2xv381
pHoask0HM2fU9utdoge8dWtzPMrKPC4xwlvwdyDnIOzOe0aggEu/dy4w2pjj8I/t0oJ05wZ3MPMV
EEPSPM7FDxO952Y9qrv8odIzyYKXDOPXzzxESNxerSWCKGFyRaIUkQlleLNyDAXb1JnvCI7SiyZZ
MUimnuvcL4USi675tZAuUXIcGEHRqUHShW2XRZoGKyxvEyDvfrkJ4hTZ07vMOZjRYP63DD/PagER
i03Ah473SQ3WMpoQjto3u00+OcPkYSlew+rMPmzezo0QLLSXvtIdYZfoXXPOf7eotiQ4utnq673m
tnOEpfxxh8CZdj2+9obbEMoZ3tZ3lByw2HYBidxbJBmMk2dsauGVcbOC+4roMSTFrxzlT0EV6m3o
JIorHSTC/LNtkjSGdEZgC+T8Mdk700ciPRtoWnTD/mixEAPidPVxje4UwMJ9e1lH0/E1+7V1C6Zr
3fxaPbibwRZN6Eej+IrIVJUMFxoAC2P0issciLm3Ek24ojGN6rTPSbNzOA9SyLrzVjW68TROBGys
iZsSgFbuclhnPuc7y0qnqbxCK63v9IInrDbc/O/qVsF9EGEglwLtDbLFjuQa9e5jX/di2JePKtZn
L9JmzxgoF0PvmRigHct5Jy3w1D+tGQSH58HhReFj91Mf+VkoG67SJtVHvGLNCYdI0r+92ASL3ELs
Yz2iKl5h1Sj7YEl5j0Z5R3Exbx2C946YccV32GyuXixSDtYu70Zb7MzhV8Sd3mJ4/m/8Fo1tkAUv
ls/b2f0Z3aJzb30irl5u6OSLpGIcwvRl4eK8GKzf4klfnpI9raA0I0rlTmYq06R1th9dk1oXIB6M
uNrORsI5LJIqKM+czvrYhERUM1yEUqFFqzArYHeN1jvpKLnR1h6ebbBW+k6cx7EFu/sZFHTJWgsa
6TqFS5q5IrB6wyKdMHhIv1YxqASLvE6r7kofmi+5uPkLaqnV+wJbh5D3Y1qFAAiuNfxixTzGNnxZ
pRSiBx0/2m96XmUrNk2WG025wm5YWYK5eFv0Fnr1uJTUyBD4FlJuEhlm+c0Q4QCs3y+Lw7NrTect
I9LSwQmdHwRQ1jxcWhqqalwpd7+LC+IUu0ymrpifiszJ+c/afDgKauEj4crKH5p85TgblGzGs3Zk
LFgPFFBagNbJHx6iAsUPVvWMnxCdR8G+RpVpuJd+oZH2sQE/BSZpPFNIDSVG3NpfACH7YXXgfuBZ
cNaNJG+ULTdvXBZVtzg1XHbBt+nsQkHYr4lai7JgR6zPfwaIz5Bb9T/2Z8ybjM+z4pDKD//5O5m8
LLyZ7q6yrkig4JR+m2aYuyxoIiQHBx9hT1Rlhb6bxaa5d54U4Ijay7Z8SNDkErmVPF2iRPfTr9EQ
wov8H0vntaQ4FgTRLyICBAh4RV5IAiH8C4FpvPfi6/cks9E7sz1tMNK9dauyMrOqf6VYrKFb3M83
KKeqf684w4eBn2OdKKdMc0AbUhl7dbH6D9wT1nzoCv0D4etEFMMtMOW97iqxnbbeGV3dVt1nVUd5
9CTtXFtEUrfK6nrTHSmT/x9wyaccZ6ewR24xk7ubJjuSrE0c2PHMpOXJlaA2sPxMb4MNSafI3zJe
gjsf8xlww9pVTloguX8z1UDLXjxMMRmRAJB3N3zZrhQxcZL/hDj4rHpS0gI+9Y3gyatgtDh/2CpB
iUJAmahGC1CAMfG+YTORHh9myXNq6MUgDrLCm1wdvkiZ193E5PvUFZj+E2RJYYkf3Kg+Kg5EJWkt
oJ7hOaQ7K7DZ1plUE1WmoGsnEkBI46t27lVtqdDEQxTSicTHE8LeAAQR/1ByHrWA/nXQC2xpGVcL
1cktGhStVo0vaQCKSk7+UOWr0JJ/FQ4zrspdCZWYgU3iRgeBqCCASBFEtXLD5tzUlVPivePKHaxL
X+/jzLyFmA9PtWGdXOhKHvQkqIo3SqV7bRWiKnaP9qd95AXR2kIjV8sOESijB7bFz6tjJwiJ7IoL
rssgLy1RLgXhA8+yRXgxAxZDS4AJaVSgAd6lds7vYcNY5qU/UES8XIKaL+0UlgR0Huh+/JiLVRwI
xbOHLwjtSgTUn80K6c4c59U3I6XUlNgm6wT7w6BGqqiu5BfIUU//BJEDTmci+cM1nZwIeSaAC2+I
53ix091U+4Hu0IiZAlJn6BZU0WDpQ5P8NH0BgaPAyxvG0Nh60wqClITDpgjUUvJd8CW+dAxMa8Wv
n/MS8YARRfWOunfdeiZ7//sTb2m4u1QaN9wTqF7TArX8waM8Vq3HElq9vG/8wZ5qhlQfKKDRufTz
eXFO7XVv1/2Pd26z8ZNS/PIq1I7X8Snc46JSd/sfou/8uHPNVr316Bcha5esXXjy7q0vQS/gtpD4
AmcEV78a3FtHEKoDNZbVn8KMa4bF1gP/ewLIrV+wUwLAanX4oyaEIsy5zQwObeYcfO05ZCJHtvPO
ww2MsSErCUXOtPv8jf1mB/BMT45zuhDVMdda0sxGZxPLP+YJjPQcNthAHDsxMFD/i50XAUCBjiDf
bAzq7rNnkIhgGEPttwsr4Ga3/o2LmBlDVixxAeDr0r9MTmxPCfyxsXQu8RHj35a8wk6h6cOnIB/d
8f/6kAddPSF+fJz9FFbOY7XAvpRe+2FFe56mAAwRe9+reZsEG5UI+5nwMns5+04pzG3DPSTTxW1w
m92uUBHsNRRUTro6dA2uE88uyE8Nla0LGrYqNsOk6WFiAFjEuHeGoaw2zqsPAoP1IL9JuLhdm1YI
yWmGp3wQUAb3xTYwScemeC44D+z8JKhwKkGXdoKc9UhBqSNk9YjBLZQ5SGzen+QABkYqC2gezIi0
VpZT8HLY+sRfDAuVv/0j7EAFQXAm68IbrjV4N8gY4uYoxcNSYQi9H/MjGz1+DimESo80t4PJg6zE
Zgm+CeOIB+IfIdDZ1loMSSy/2IidmH7tRV4SWj7Dz6bdXYrCoVlKKxyyqPfp2DCIFCOGZPEK8Q2A
zBguaNrwVjrFzh1CqEkl/fVqcDk9XAcwPnpjGwM/twkdBJsaHBs/6GlE/lqjFk7HyWzvzvoZKdoz
WHeOtIgbHm/rinxAiVXRhbY75SqyNLo79iaQRIgcu5+U/m5gRb7OuRegy4EsQsegQJYH5xQGcJNS
zE5j6WucjOEfbUDn1PCBITiJpl3iI9AQtxhkdwNscgBjIRcAMia0MwCFcX+cIatrnSkzWJdSuuzR
yxVb2zYrQNEQy8DlAYuWRqRxM0KkmTQRZsaUpJQt2X1y7DH5Y1mIFIUfJQBsIc2cIGM9gZAsNHmA
TuzaeZZl1nIDcWHJEUs3h283AEn5yIXJYl+ziYppPTZSEnPGSOYW4KIe5ExmPXXQAQjyMbFp5y2x
/3ZNkgdl4Ws7rTtgt+l+WApgfSRnjoMp/Ha/tlSGfvAMlKcg2XhoEUP+nSNcE0yXGgHmOXQawez5
o9x2mvxOdB265J8qsenJ150GadHe3rt7YpSyHXYQq+7DZNo8muFiYf7wIwh0JGHnTLN8cqQKh36h
s7UBt5VuUQGiKeRsMrsEs56weJ/xbq2UsBKYPxdHIX48HRemp3LiAnzyCYvdJyPkIr9KcnLLtsXm
oLS2y73DxyvW4GKMqICNqsuYEU68ghmYCN9O1nVY29klYmSIm7MclKZMamU79EOgRXtwswcpJ31A
+s5NJShy/ymICAR159PJPZM55sVJ0Sv4b2RyuqZIJg9g+CREgnTLnYtHpDC7+se+BDZvgmveOW83
pLr+O32Ma9GVE//GKV9eXiiGneO8mGznjzEsFX9QFzR8hacyTd7gmcCoxNp9RicCjp1vgM16AKiE
bnC3l4NCnkCE9U4CcPZUGnm08QiktVK2th3FMmIYECFaa5q4YMRPyx8YnHQkCfSsmJV8c3nd5L77
9pv0lQoyvvC36kHW6SFQwkEO5q1+1kscAlTgzunTLM5J/Pk4OdXBcWzYOUbR0SuZNsNjpwwBYlC0
n0FCvqx07mANQP5zS+7ve252yPSM8dovu2vosslVsp98UBlI1QinCXRtClKFiSGqDk7ycBNsgmPF
HZ2dCi5osJqsQSmQu87SriTnIbAq+SE8G2sLCTo+IGbNaaS66/buj7S9U4gqML/f7NYCuYzZN2Pw
tjV7SjhvlSPwPlTfiEdxykw40hVPBT+AX7PKmo8/VsvertGXYomwirOCR6eK60faulRkuFF56HKj
jh8XsTZDANiDCPuCU4ZnEFYQ4LcQ7h7M+zz2IIIdki/s2Bf9H1f8/uE1wnSVtii9ZxTCTfRoBuoF
ylbgG9JvxcOGh4HOZ1ZdmRDNILa3wsMZgXozz87KDR7c9tek9lcAw0ifdzs8jjcgfY715exn4fgG
NnEcH1bK8OZjTSOWMA+mBhfa/OY9MaeUEoMLADGg1FYHBiFUcMUYESeG5qd/ZLFYx/avjMF0l/R6
09fm4DyvsFRYFH0h/fdwQAu0ktYPNiNp4X1tepiZL0z8pnB8RHUF10wrCkqPhEqCbEyX+tXdmc2w
7JgktxBbHasRXpcfb9OkPCK6tPNWep2TczRrwedkUdhoFNiOviZ4QefeKpP9gNpTVeyAqdfgUlVM
5LjHbmNc61yHhQj7+cyMtwNjwhIICHcF6CRXMtyvywy+7EamTdRX2sSR/XHwyakSyvD8gGDiJLM1
n2qxHwi0CllADkx4lEiMDUpa9M+gQhDFxgE2D2ZfC9Iw6YF+rTBmIldzn+XzfdsY5vPD2tqkN4ih
QAd/xeEurbQefw/PmO+zOyX6h87fJjR8ZUiX+JJT09BkIlxOu5s/kxj0BPGWoHnKaBpoBLRx4AoB
ex7g7V0BEQxik1hfAMCwv/LwuCoieGLts9zDC5yoGPCc/84n7zv6LPaD4xGa3k5TrnbkPRKJ11uq
qIGRKkhRyuE7enBs08UffAbHTn2x1WDaQgyFFBe6t1sKx09MHss4nZRSmMzQes/R1BiU4N8WUFia
LfP3eCLc1oi60+ELk0D9OaQV/xPzro+nJj3S+Ql9OjRNGnre7W/N+tDFUIZoqNHaZyHMb3gMFomL
7yHgzb31DA/Rw9UMD6gVrQY+fOmHE3MG5w4/9M9oOnmuDK8yMSdmDMMIlLx9hx6AB8R77xfaEOao
CspWcYXb+0w8p1OAZozlOo1LI/XJ6tD6VH802hjlwlqsxJX4236H+9V6wANC06Qld18V8BlinM09
nPbf6RcR9XY2zSETiaLJmXJBPk3wJ4DDbW/fa83BYAtPdqW+K65SIlOVgXiBcGBcEqxVK6Hvhs2p
ulJ38+WOeOHVxXs1YjTPCCYWk5edHcTpnhlWVudk0rtaAW7AjC+yARytJDu6oXUPqqvHwODhyajv
bhH1I4OySOtMwKAxzDx68F+YebfVuvcGZ4NPAd91nCRU9rZla8wq43vUHNbqPlnWJe0nDh1VauRD
GCbk00nft1KE4cchtuz2KkTN0Axn+G2tHqsNWTHqrgjujAeoAwE3w5zTzEpeZEAcfpHRpwZM37sr
Tj/O3TBiyBehe++DdS9fbAYv5FCF1X78Sa7jb3xwoEXzbtZHqzgC/ukwcxLMLTkkePoJ5YV0S+bd
LnPetc12PdsaTdj/vEXIu1tYhznmf+/o4G/8c+8ZPIM8e3XvbRgMyal77Bz8BlBILdxQhAmH2SJf
9W4Tc17fMlqPrFDUCFJEl6zMV49RRbs+2Fzg1rjHJvrszhE3Y8ep3DaSw0gIRqPH7AOGIPRrHWq2
55yu/fw6nD5dQRXUXJtYdgr3Oc9ApL2R1RJy6y2M0NpUJ+N+hWoDXQ2ODZyp8C5WVFtMqUp9P1VE
OtpZRr0y7ZJ1Ko5Pa/yPV2f5tJf9dLn8ds6tYtd0/jW1ecmYX3Osq3hkXAIACXfY2q9Oo3L2aQ8K
dHrP/qACVrnmcPy0QQrGRUpo7jOBkoxzyYJ3OHJrtpq9V+DXbAX6MsfH5wDqVQFnFZqs3t8Nr7ps
w7FEc+/XWAeRGDCCSfPQPzaUm3xwb0Cz1KDbEZlR1V6mQmjIxgYsPQCSuMoMdFgGb84UHBBGddbH
TNBJcWBQuf9oTLIXhnMwKDdbSwwh8cuWTccN4a56OZTvvZMNe5QqPcbKXmrbdmH8XDGLSXORGxlc
P7pLylIk7DXCESeECFM6uxqZ0AMoWrE9itVFi+d4Y29JYJh21LvWMKXajd4UQo58hGS5De9Mc7C0
caAGT2TDAXm4U0LM5JN5+ySwlcRIHuMnEeOY0/nVcCtoLAfRcq5+EV6WSk1MKMIXqB7dDu8Wv2h1
kG6kEAnG44+FXETykYDW7+LkR8NxvYlMANI/lPcPBR0SvC10MtxePb41Vm2LVXYSVRbfVWWkndv4
49B1T7QxSW5ukxd33TYiFU6bLtVYOt50tz2crO44GFHrOgB8j9VVIoHcpTbq5K7ZroL8CnAeLhak
0eNrlCTFnmBiursP74qqxUWR4a5H76w26H/js/3ovtl85dmDdFEYKtKBEE8Xv9QPZ8fOvjNFbgLN
h+9+aa1Q0Ze9+0i9mS0QMeXj6N5AkX5525pWOm0msrRL0Hx0ZrNEoJ8VjrFeMKj039EFyo8kPC8n
4Q0k/H/slAhgUJDrHihyAXD8g/Bo6g+5gI6kGuGuu/FnfZlRPeALz260sUBh8yhRbIPFUbT5Wtn5
bcRCINSwiGMuzXBVX3z1bPtAAircVv6jb8xPfRU9bAxHVmEg9tXQqbcxwxtebewch0MUgcjbmfAr
qz5cz3hDfMdJuCq6YS9nNjva5lA9M7ZTfFlTIe0oeG886C6kxGVmJdUrXJJqUEmOFa9EWr88wS9g
Owl1AzsTX3YT5N6nU+pA/8M6BLY1szINWo2ai0bOx6GfwR9JWuV2Hgpoo8AJClEu4q24X9RpcLHa
e7BzmceseTOlcLo4kaXuaDDQxSriUyiKNzY9Q9mW1ZszhgMPWDzJuMSK3HTrbXJbVjULhlxtdmmG
KfLXhpe7Agz4PVpfjor6gk2YgcUFnAShzH14wNtWdTAj1H3+ii0wIUdFzr6T24dkdia7lv1AJVhE
yZsM5Yls7eIcobNwPW3YQvDSCHBB+W1zfgg7iRBl2M7q1S1GtMT+nlnjT8hTyZm9lweH+E5JD47w
Z/gqoyCStS+ewfP6fcPm3YPCxcxQHsoXwrAt0Job4H9r4xwYdEsP9II4f0OPaMKURwSQk1f37GZC
n4s4Yla9JIFPQdKNRzIKLHCHIqwYjpW1q6AshoqYXVNOkLPD3QSITVvEqQkjAQhUES79L5cZps0B
fC56ZCVuM8y1b/Ym5kA8NOFInCH2MkWAYj224bwXkK63Y+qwwaBqt6Dzg1HXNCIcjLp4I315uTak
EvyNYtrwhDkUCS0mITJmtMKcxxHDHbGolL5eMZexhRQGvn6ayWNdLBKxTcJY9hYxe2Vv8QXZGKDI
J5uqh4xhtLPfI7tNUNaAYuABH56FSecszMOtKvdnuIayBOCJVl6XogV4PEXqIhM/OcNP4KDadivz
bZ4WBj4+SXFuUW/I6ggO6IfZV7ycVhrbaGXeIUkSvPruVZ7L9VuT9An4ub1N3kd7i3/8SJMGBRT/
q8VNovIWAjCgugh92r2Qs9rV8bv1pt5WEauzDxACAyBoJ5uA08q9pg+KZavGUeTIbVk2A7AquKxf
XkQrhhjiMlaN4WANSP2A09gFhcynuYIzIw/gpkyQEIGCF3BCPnUgZQAoM9ei0+DnbqLcgdU8/ZoN
Sk9FxvLkdO+qLVGhCvTqyeYPpuHhjxdJQV4Z4p3H5CYwZazmAAS156gm6Suh7bA5pfP0vQ8vC7UX
VPIADSmr2ziMCM76/QQhHSH11gwCprViWclwOwTdokBjFwsUeBef2QJ8JL3scwp9nXugflKCkjjE
4E6EpArqb/gjOA0N2Ojnjf3lSkb7unOBwdWHDnOhJ05/r4pLYr1JQhPi3ePQSVv9sk9OFzLFavoN
k82s6lXDp71Jhl/mUwtQhaDvVGc7IZVfhiKt6HruWoIdZI0NHcsiL715GbHpG1MI0olMOBTDftEP
Vc8d7b6aXzs8ypqOzcxqCj7Y/m5ivbw7gRscgFdypIIv8a7oGg5PsDrhcZDlgIPhK6KAe/nbYXhF
wOWlO5ZmK6vCO4QqlXewstIjoBEQInmYbz1i37Ei1g4suBQKQ78QiLufrdSnEhF0D3XMtxQPmZ+q
W2L7gLNNf3WfQwM9kBduyMLoJZxJtLRWISt+2jt4cE6KeAFh6xLTh6jMWGQjhEbB4dn+QGOpERKU
I7H+RSeRKwqYjh2f7An7aOqwomShzZpkgY4eLpI2YgeOUqouSGHabc3Tyq2YJOeEOySbJWzZZGZp
iyRLLRXEGPwywmXPDEmwYvI3/bNs18O9L1+MblfjVdHjQG+nbwKPBSd0Fwk+Y0tisj+ZraGjac9R
ms5uvWtXUydgMeVh/EJkipu/ZjJdRlStdWhTJQhf/mbt1LhTx5YRH/B9iXd0LenasL85FX39jF1m
eAPqmWNz/XTfKRoSkL/iKazSkL5BbPS28w8YF/3CN9fuCo45lxEZ0s11862MtoH8mr1OTuvm/i1+
eA8WNuAn8TrT4L5obFkZDUWK5RTpt9WPsHSIOloKe4zDrhxadC6OwE8cwPaEAa8k68xs7wO+dg9e
wnISOTZ9+pTo0LuWKjk5gyns1/SpiUCHPzmYCV/UyImcXlceNvzRB+6PRvsRfgnjNs3ODF/Ec3Pu
YpqHSyWmCHLLQV9C2UYYZwyU+moY4DT+9b+a9YmR1vujOr9fbg7SFfseMh6wEHdDXcAqPUnM/vnV
Lbar9mhAnl8NloPYvmArRs0Jv9dwXBbQoI50Dvo5Ejd8H30m2q7eKf4s3H/ScAjA8Qi9E8TfXRMy
9RvBTcdMyks+Yf2CmX7HYMdRdVnt1e9IZ5rfS7PY5a8jd6DXgmb8DFvUV1OHPBnb/16h6JYh7HwJ
icB8hadvdCvdQsT0tJczuO8sHpV4WUnufr5xTcO/AgcWmxA7Pjvnx2O9lxzaykRQ2IpegyciMfxE
pYJ/BmSKDjRG+pn6WrAFOLqNO/XLLTZaFzyotychqmxup+gzaT3P3hmgxrDeWtOWbz2DDaSjN1pj
6sxHjgD7m1YgBXaDSYNbtZ3AK8TXaRERXfdB4WJ9EAdD6qddQ55H/CTnBjpfk8sQSwnGa0DLqZMD
GoF8iRZ5b99iIg+A24lFyPhgiCG29Qbpd26hSlnTPZOd4O1HH0BMGPWCeafWrE+jD6AOFwGw/C3E
+woPmK38z7tZpp1Pu7BIB7n3JVyc2HCM7uLroMkn+nT46dPHY7wC9aYA5/KSn/1xpd+wD38/Xuae
5ngrQtAS4/fdKnTOcP7hftBfPNFsKcAvAMpCQnUVZ5ROY727dgXUodNQL2CoF1yKOZyy6tN+fZqH
RvTdI16nY+/c+sX57e9FJrF3bh8u/4PwX1i9g1d65VqRU9PxejRLVGEFmMnvltg84PUncEMxxHYo
BGiLULiD2/ECwHFPTfo9pMrcSJdvuxeSOHN482j1aICFBln0D1B1KV3pnl7+9u1dyFvyn6S1Z0v5
32ayF8V1QhI8VMJ/zNZ0PWAWfWJRpYq+Mc9bKnZ3CAWkfeAucjJXTYA1fpPZRw+PQqv0V5+rXyIS
yCt+g7cYgL2LR/cLpSOszZ5LWBXURiGNX85unh8WLv2UNfoj5OvPXo26CAH6M4hMdw/Z64uDx7En
jzpEKcqsT9REu+45MLEnxJWsujr3SitcMcZFt75oeB/nHFQWWBvsZsdgA3DMcCaB1McApAQLfc7u
qMCwjhqDVPANrTi3mv2B3eK+Sp6YVUxVpx+nm7ynuQOGSD6f2zTtAFyq3jT7HJknRplF1dk3YIS8
A2Xsl67h3mYNb9O9R4BDT4zuYegh52dym2mbkGZvPsKnOoKqodgk1wD4Cvrz275HtAypMJFvyNbd
9LlxrWyVcmZeHQyG610Wwc5imPa0mfnlpg/cTo2UJJtEtDEEAbSr041Xs3VXkBSsWqRh6v9jC4z0
QsHemItwQzMrw9SSFsLv/jLv5JW+vBtdsXO2OrYPaZaFDj72GJDSaIOWraR+7/r013GJbwGQYXn+
srzoNnjb/eRoiz3JpREVcN/mRQwIjz96u9J+4BuP/AF20lmrg5eW7HxYKALGGWeOCcc5wMGIClA5
xgZ5ONIznvrHOWNRqKbIWZdHaiQKRhqlJWp6Mape5JcHfi6/469v2BVSpITZBhZlLCATb4ZQNIFQ
xFUCjbXJfigprSONcAIOXdkq1fDXwbL4BAynGS774BNW5LMBTt3kB4AweyqlnISi5tTEAwX5HatL
K0MFL1RZakQCu5uRopUgEu26Si+/FML6G2D92dGqEL/oodrIx86MGpoOLrvgzSgvQkH/2/94LKL1
CKACGkF0tq+dOmT1W1fdlg/LDCkhbgaCpKtUksO3XRxhqWCP19YYbHofmA3A6zc/zB0TmP+K2Xre
I+b8Tp/Gr2sJ5l9ItXcEbV6zOxvysKdTCZedi1s7A7I9PAgbWDrw5gIIZLqMLVY/AU9tTSq3mF4d
CVwlubY4A+sOY4NFhRErBQNSMOQ7FOinM00ZvYFG5u4UfHAoMHTrtiigBNjOaY1Ar1lMEeeC9TKP
+v0bgvJ15YP8Yoo6pfgHcVcNC7RKYib3Vk5SQa6QHtWGXB36VJWqU6r2r6HBgIQi4TjEu4rGvxAg
K9SyVv+PsoYQenBIOVDp2Jz9GhZ+nA0ADSR9AbDE85NIRevk6qC/pF09+NKehnsTI8AIjISmJ4UK
jeynXx6bR7JVOF5EK60h2sEsEREv6SHzdOys0F9WhYX75faNv2/uFNsn+qDvEEtVR6alUKXCWnPX
UxXF1G5Gctdv/HOfmCgX0XL3Xi8Y4lOvjNrQY6AZQ031Q6L06O85aevE9C4GxRbMK+pOCbdr1KKi
pVesicZxHZPn4N/48YZcmhCVMx1dU7+r+FYAzqgrufZlwUhC9Y7nc+mlGZ2azKnZcC49QF9qr1sG
ptKaE06NhOvZnbRXkyxz2EJSom99MlukBBTBotPvkzppEo49/CmhupZW+wKITQYt2fs0LsjYWUbP
NW77MdkiD5ftsoakC728DkrulCk+iAlP6A9zCP7woFAw8oQMRFMBWtugAIcytSoCJ7pybCnbGmj9
iaZhmwALzQpukyFqFc8fIe6Gy4+w0oFw9aLUBuYk49eL/DCvXOPbuSL8fgVJuREiEQ+mXomr/GE0
+2/cImYWVOV8k19itHRvm1wCfNUZHkhXGZ7YP9aVyHDUsdaZ0Z8/e/SnN0F4z4SD52BCucyc7t9F
kqEAvoEOw+g+1C11r4zEn0ulMUrMGD0EMjY4QZjVHsL/AhuJH4cLZleIvmAk41kEqAP6PCMpJnPa
YLQTx0/L+NllUG2gWdOtknemnMUazguzph4qeVXth16+Qrg2k+Rdi+HOkoEJppunOmrXQ1Av4ppJ
1X7HpJARcxO8c9H7sxrdM5oGLPl4K/Xwh7VcNK62EqKpZTHh3Sad98FtPFhQ734JjUGN1VT1G7ju
baxKv+Y/MaHTY3NxCnwyr2mEXfPTY3SdgzaAy49iYgC9kJZ4vOsBzw3yFR4Msy/GDEXrSRxGmp8z
vY8RcHgbMwOKlarkXzPWe//sXRlGxFuv2+XugwlqRzg8MJA4Ty1NCahyvtjXVJPm7ryoGrfLnAnk
Lru78RcIwFm3mE+Pz6VUC1gWltcaUPFhaZWGH6aE1NbNCxMH5OtYmoNu8JMnXgHDKeoIxhlJ1ZK5
4tlivjGWpeRzPAz28TYDddNzf2erVtEGuXGtL73C03phlBbURqj7EZB8OMi0SHivAyqOVnvy9K5e
D20jRuVbB0T/5dLVn0A2KFP67uQ2wmpk4FHu4FhA4+Drop1xaH1WvDKoF/eYtlotu5KeeSfxHbc4
ONMWpgmQw2f8thkSLMNNSY8qhMBqzTPAZ5wd87rsB+bi7puqrN5AVoJ/ALNCr7iyt/PudIZdM3pT
piOeTtZt1/wuP53HGHy1TBV0bhH1CINk6Nb0j7EFaM12EA1tClicRojc+si7r3GFCxvsh0WMii2I
Dkxh9D64XoJCDO+1pokqCu2veDzbebG7q8ApqqJeu1IZUV+d6QQf6SQUIqMrSZx+7tx67ZxKdxMj
+O09m9s5Ej+mT9dggnbgd86pCmAm9e/0sUpjJHeUgoXojl0C3/8wjzSpd83kOlc1sfxpckWdBRVG
VUcriDqRw4fekDj4SO0gGOrxvuM7+BU123UIbLZDkI5fiQ5EiZGmnkJL+Re8jfAUrLtypGDrCA+7
BPeZArZibBVggcMA7hAx8j4owUohdr64A7RgcTNR2OSa0PQ1vDIjSTPE2lS09biW0awlbaUvDguE
kDWCdztFO0I9e4gM3K4xBXBvri58ASrpk4ntQIGIouENv/kVMPh/vuNX5MVTNn9oxHl3IFudUyTv
78uIDtm4DoLO2W2kI5njyL5DvaMLjNobCIgJGVUt3XU33iZbzFYqHhNJOGUd4NkTc0uuzhVwR0t2
Q0u51C4CCJwigQLTyS4otR8LphC0r6tdgG/iOjniq0G8YwTnADeN9OO2EDFxt7nkwFF0nPUPEXt3
gRGqOa7SHiTBK3YZaAtBt8x7QW9FUkF74BWZIWYBgzxlDUL45cKhH+bo3wQCiYwupq7BJiq03mGB
fn78rJID3LhYogZrlYj++wzL7Vqp2ViDCOBl8XuHTypdB9IUMDbVvrIOqzyGZNOq8QcG3rs1TQSJ
FDo2lSfu7X3Q158+kUYh2dQqg0eX/tMW/+uNUtvpUaRLJ/lYruR5e6BTBu+HL23J6uEqCdEstn60
LWVD5V9GxBqgOhYpDvU7tHMeRSwfaQBA12hvUBVgaETGBEV1AoCzC1+i0t4pGZkhi4ogJ6E13Uy8
VppMqmd2pE8PayYGi1JiRAvOtncMIvpkHNSaGrZ6OAzw66nOgQ1pAzWuTPoq2wE3QWxhVkAVYQgw
z/LsN7AloqnMW7JECIcD3xOfSdvrV1Bb1DooP48u7XuHcutIufCg/rhZeYDtAKXVtNlPVN81x7sm
KDaUFq4CZTaCfuWt5POxgYThbZN6F/EVK9GySeAfiu0KY5d0WwXIhWRN2aHRovPIV6lGmE6Hjba5
SISDrJZsBUSzbse0wYJD2hfiv6WrsA+Xws75YHBaGygZxHZQhs6TU4E84Ix2ivah21hNR3T3Rh8H
MtQJ7LgGzHsMyh6zcUY1poWKoADHAFFB9wgNunVKK8PbXr3Exx9zd6z9WHRPw2fiQy2c9fvP5QcV
QnIxm7P+vU2pDASBqnSbFcDG+5R+BZRS5Gbcv4pfGSLFtaDboBmjdAMDEPXziRCAnF1uUOokQwd/
wf7GrSkAxqqRRJIZlghZtC0UVgh2JOGY4JdB4TdeEZerHUkw2B2xNDC7/+hK5Y6e/z6Ho4cOvNHZ
Ge46awBt4SXaaXD8uYU3CfQbF5c++A5fw02Ivmp7s4WTwdtQrcWQX8rkkofvdgNe5R6bzhPKM0px
jnzKOzI/r0m5DCcnKoUqDosLxrfhgHH5PUhUix+k+c2oK+9anIRlZIqxPd75ktFzUzzMNB/Nrhls
mT7/J+EQ4784qro3DnR8NWXk3vkb1hDbV0Mp7V+SQfFD2ODaNH2nLg/wgeSMZWb64uiJP63HfIsR
Q7hxu38d2oGd4d/ROsYlcoL2pX39NBm0kzH3j9as9Z0jQmLAbQ3M+BkzzDbFlpHZTPuQdOnkXr3y
sHdrnye1uRKNAhdyLsvjfWjWnbxfnePAW5j3rjGGxkeHkYr+HQY3icZxco8/BurNI4bWx0n+9wBC
I1mlP8M4m1IL1iR3knSj2KyM8fwMnhR1wwL2JLUu82YhIeOqiWFPt5ZcuU0WV6PYzpeov+C6e/LD
bMyMJVPR7+OpW4uHCwxiPBhLbrfpDPtUkRnaa0aSVFPwjW2uqQC4ROYLM6vDEbEZ6cnfELRhbLjP
s+SIjlPPaumBtodM1uG3DyHPSKlTiCXJnjH6hGY7e3+sHkw0Li4OxBiTHyit1ss3cOJhEI2d33al
38pYQYwjw3xxubmnvMkqwIvuSSnsHEe49uGOJ7yH56pinQgWM2L6Z5xDXgXkMdu8AGSQuc1TPbjn
kM7HDS+K0MAxFQtog+5NVs8acYneOZ6aMnMGGzo0k8ZKKtE3CuHOswdAooixd4mXpfjk7Ee71gba
k51R5hORfq31LPuFKsKZlbDi10t4sx0kk5B070SM8/jDIE64ORt4O0W4CcjUK/T2G7jtF1Zy7g/p
I0OEdMNbvEkpx12q95tnzVbhdfxIQHDFo8RLobVpbXx9ds6ooz2zpegmVWB/Nh7PEJIl2JCCAcy2
nZpXtiCjE93oIN2krZwZ3IFRATrcrlt0UcOOPtbQgSGY0/Hm0k2wqeoyVOdOZVGlyIiqEwhO9Xa9
XcEQRdBDKS47QBl0kOFYvKStvSSMD9j32AboNQYd9lLUGR6jxTpgDpQ9vA2KHBoALAeo93WuMZMt
4NJ7pfDDsAjvG2IjGNAwc4bjCBfT3rE3bfPPfc+JFrp5biPF95E6k5c79NAJlIixQ4UPZurQ1DB9
8R36EB08NQD347B/m+RZ/8EpMcWi10v4Hpfyj44GnRXLiIQ2QztmHjjnW9l7upIkOF4xiG4Ojqw/
EYK5oK8XCqsCGRLM7USh2cI/e/AO+nDdce2UV1wEuyRhZiPMjOSBYbpzCjnL+kgxfB92eAaiBsx1
DZzE/808rcEHGu0C0Aka2HjekwjkLYitUCbrbGGCEbq1PiqZZgiCG9YIiTI3dfsVXnX47JitMnIA
knCn9lelsuM0DHmNkBHA30TfB+sSt0p42Dl74S9zhAlZdp7ZpgXl4oZIGbGnxH7H3qwM4P9IkvHH
AcuCVdZMiMXMgRjUpATRm6uiBFjsuiBndoESLn2xA7lYeXPIHYzenIo81Wo3+ITflKCOECoB97Qb
3T0j1zzN7aCdQ+GOlfNZ8xBknYxP5KI4xoWXQP6nIdh8DckIIbxTs7p1exp0Gtbaw5y4C/W4g/ak
ifCD0XsNuDM0yn+9CaQhHxbO+Ax/k2kY7EXeJ+iRMpmSo8Bl0Fli01RA47yMcXeUKmCnll93QzIF
qLXoQ0zHhwWR1SWjuMBAEc8cJCzDHYSEjZSCWqDcUebx9CEY3+DuZShnYNwEfsjk6Qnns52SV8pL
ZCnOfwHYyPZXpIocw+uBWJAXMuD1QOL+/XC5hCIA4l6Z2i9SHogtHtj+K+Y+g6DTiLtndZaz2ray
z9g0D2THaBvPNtudzQcamgf7Mh6y9uHhVujRnmwTbuDJfsJEJa/vSbf9RXNzSz6DCr9ZkW6Ija9E
6biEutW7wxfGKKN3w/wWZBM7FcBFgiWBvF7uroO3+wYmfWCoa3gXwnUhlvymMsJ6aFBjEBQZ0a6r
cSPRsJzeyQZZCzL4Llh/Rwzzg245QSiU1JcmbhL4Sw+Fa0o9gwl1B/2OQtm/2Ii+i4bVJay7RaQL
FcaZXN1HenZLVRtu8Q5TFt6md6tHT+hHjc5zXoNAjEtHSWYuIjJCq+UageHSoXj068PsBvA65Ysk
2G0ELxJmCh8UUv7jFCaAe3Zm+nSa0u2i4tPuJiaQTwIsY1xJH4umu9OnH9Yr2i/EpIDXcGyusCpN
9957JTv8zOz1GIn6zn8GdTfR5n8HxquJFe5rBnX+GVWJgAuG4+EGzC0zotnsHm07ett5NF0czGbZ
CDfsqekC7g4sKuJMwUO9yhF4jWCeycT3CBOMTPtnKXyNZifS4o2/80vcLGT9sKwczka42b4wdN1V
3HYFm79Surysdb8IT7dhL1soNFFFNqn/L3arkdH0Am+bgCZY9+SelF08+px5ga/Rd3SqbtmePGfb
7qYj1aKZPmzbnNC2HjAszpiUgrOKpjN+dkwLsFIU3uSBLHQlkWLY8jHAj8yJ4aXomUrMCIPauFlK
E1GjXJbDQ80G9RmcWILJFsSR0s9b+0W2eVRdYIsmyjDIBcyaPdtH06nIYCC4DMQB+wJqVVYM/m7n
IFQTSDlOZVbF5MzW9ACwF2c+gY7yQ0TV2ZcukrQHQkceT/+QoCb3sPCiE3uB79A1utcWLVY0UMOa
XIKO82pQcIsJsDHq3XqXMWCCg2uq+DRNKviMrxTMGGaQOD+YyvVw8+6edAi0wG7RDXk2v1m5d8Vr
gLNmlWt0FW8BgwaYlDNMA+Roy3uhT00T8o1g3gAnvM4MSAVoSZi5Z1jVMzjjpAESICQT7al8HfER
Je/HU/JRgiXx4vehf4qZ2aryjDe3tARLwUP26u9Rj+A6pIYSpgX+/WybTD2f36DQXPD0MiBmQ5h4
NPkEy6cC7xpor4KDkQRf5tnGLatW+t/16Ey2z1Y6W4e/1RLTLtTvmAW78L/nu2vz1KciOOyd/1g6
ry1FtS0MP5FjmMVbchQJKnrjMJSAWVEMT7+/ae/TZ/SuqrYQFyvM8Ad6yXkCqm/eGB8naOMc4TC+
1HufZYfCWHP2qU0WoFtA87kGn7VkBw3tNSsWj67axM3nj5fy5ReMykFflubxTblC30cCkj80dMGu
0XKVzoS122kurSO0hl3+114DrW+T4R2j/YLGMdZZZAFv7LGdb651gPr80Q3i/1Wydxu8CWlg7+9L
6Je0JpOGC/VcG1KdtI5th6P7AabKfCMKgOLdrueOuuYIN8mbU45rTn8h/Vl/8BrFwW8QfN1iRfQb
AFJzZE8z7CP54zLWoIxtsDEd4yTk+zQYDZ+zq+1U5pDg+2/zcGt1/JdiwY6x+FJXnD1msGonxtJE
lPnZRnEIAyXq9AgvHaHZsCUI2ntvj/ZxPm5EXyQbORZFG0Fojz6xEkqRIFe/7hPJa2nHw0SJyT1X
PWj9hS2xNsGufQEsYy+9G1HlYAURCoDHEpQnCG0EoZoc9+vOpF58/97Wga5tyZQ3nk4bKWzkEiSo
lY4lLZHFkW3oNkds5eCc49XbIB546l1sHDZoyXNwXKe0PN3afbCxETM2M+LOk3NJieFobA0lB386
R/ZGaayKdP4Zed2uvIT+KBvqdfWgFoEZnnsddab0empjH3fJIL9G13ysOtNLrR1tQUb16FWSsCbv
N/ziO63+B9BfIARwT9R9dHSHF9Cc70lhkHhrBD9HA4UrZkVnsvRqKEnhibFoeydiTGQMTnMOH8nI
vQdtUjnLObAlsrqFnTcHU8WxIZiA4bhG0upEUEBd4ulFgluX5tnZOoRCuRRGJfJiaxYhHJadUJGQ
APUAtcZS3dkdwSjLRXmvlL8Xz/DJbaBQAUha0LfFAs092nIQIDnLp3eajmB5CdZvdLbIei2qHTXQ
M5zWgV98Ec2ia8kDPq86bkkGtCKg5QWHsRwiX84uYugREry0EvO045JmgaY7pDeaqCdODRHaqOh4
82B6COEIFrkDSPVM4nIyW9CWwYJw0gL2p0XXOGsvust0yU1k0u5dok6pfXXYpkZUsShB6Uidsm9C
K5N86blGOWvyhNb9o46OXxCg2jMuog7Sga+AL9sBVLiN36Omn88Rj1AonpMga+3szDQiuDO+tGqI
TvfCywyeUPGwNUsgruXmk80D5mius3uUkL8HEACk+ERvuqkyXUXVvlmrFRr0ROAERkjTo+BLOw/f
PEWrQVBIRpg7dFd5wPrMp+Izqhxib6CvJRgH2Fd6Z452iZQ+IUS+mCil+ZhU9HYTVg3ZhUTifYr6
emd36sFYsLnyp8tnr/FYIJE8r4bIfW8A1XQ3StdAkdUfnoz2Bj+A/uaEz9iJJAVdn2aW12rrYzx2
fXSx7w4yJARlldEP85S0ChRZVu/IhDsCb3jp6L/5SkJPOByis/vSlwlZ+XXXIamqT8YnK3Hkkj3k
gBku1AvcHaLz9EiYLjryR/W+w/DCxkMhkKlTrMSf58E06GHP97UaE0StD5RTSB1BpXeTkz8go12a
TCwkYjG5HpN+jTeYrAR342zj7bPoSMWLq7fTwYTKijMImtsBO9lNZy/gKsfRwYcugGl3qflSJBOb
wJP/zJZ2N6lMweYvfagy3NO09J/mZmDg86aVDBMTd9bD4nCDtaEfv3FUFYJ5H20VcZuZ4fBr59bZ
60LoUvQeJiptzDUQ6jf81YzWDtZx+tLf48PBi5Z2n28GBv439LPiln7T2nsWVXvenbeIjOLuvBM3
KRuNYBMbfR3s9f2kdgIkZc6zVtyKu06/xM4DUSVt00EjGZCHss2DK8izK5YlStoZtedc+cK2frLi
PgPWM4p1X+eXR82tMHWLtVhF3u0/WOW4CoopSjeVso337Kg1gD/rOV82TXxT1r8f7QH1XfnpfYDF
CpmSSHEhHEzEadcUw+LSIMourdZInE1iDGSuXslHVdK7XQaoE49wMDTudnMu4vll8Mc5VOKb1+X7
MniIxdAwlsOHLpSJw68I3eKcNBJTv/Mal5mi0j4UmOy792ohCKbgRHn3AKkPf95TeDTmIib2WIsy
bhes+hgjvJ8l0A1XewTpuHQP2J2HJDItPTnkHNpkdrngj4tsBiaIiIphYUUPN6f7bKbmPnxGpY2M
7xp/aP82oj09opRJDIkYRqENTUEbU4ZLyC6Z29iCdbVb/K/BUqnPiO4eDUBMjVzxfDvSweuj0Vxv
Bc+JBzvvfkwuE+km3wKqduE16a1PxsDrYEBFe9F420unA/YOkXW7AxxGxxDeGqJmjQzCzRKjt6Wz
xI+pM8tR5MNEmi75wePq9GVFW0Nk44STQAW2438dAI100NGO+xjHrhCDl3di1IO37pkSiPelH6vR
kQ8YBb36ubOJNgede77hs8L51i8xF6A9Sht+RasaCxYA4GRyq++T3vuRFggsyl05au5E4J5X0gD+
6hLSYwRCE5aCIYOweOvhJ5CrSU9XjPsK/Q8pFQRMGnQ7xVW1wpCtRxXzph3BkGgtjDZbfKiucbIx
aKTNKtZue53ZQkYffD0yeHZCJ48Kdr0//IHWeYRZXG7gSLamJUuJEtwsQIK3V/D7N4thYhb8M87j
IYlseI6lkDiXMSt4ag3kWMlkkE6WaSlOUDdkxLHKxl7yYBSZiBY+J09+RnnBbXkdNmz0qeVRiNEf
L0ezThCLWEaJ+9nbls+3HDOcCH+TXtCGcxzLQV06lJcwKfpaqbKKwGRKFIaE4t8d8ef7WkoWOaaS
UrxQcF+qZ9QndGU+HGECGDMbcJGidUw12oj3JtxnaZTHeIaxp8TpRXMc/oHiR5H8XSxWmfgJnrT4
K28Wg3XgEZAx37RY3hdzJwvjNgY3Vw+4sJFKUzaRzxXIswIgbJBgewXOd4CSWyrrba8DREa6MT1p
dKdNtjvxyUvFaU88rqBT4jbF0+MN8fejJX7TMErkxs468nmkHYv1kuxLRH6uyOp/jD724sBO9KXb
Nlop9r56boMGKDTgzSVwEflJMYeAa13TQQaq4Qmog5K+/vYFSJHbtKeDBZr02AwA8GyCShEWWdgF
4QHRYaFMB2wyTAMmkuidy1SQtru40HH2a+tQWvUYQ8NNk66/iCZSSlLvW2gQ/Omyjm9u2F6xesTW
MGRWvjCStlv6WlAqCxQE1+fxuopxNBjlXoUvdsXvv3nYQzOk6b2F1uADutZqh9XAe2WyTmmlgzxZ
tMCZ9LU6BWICdmdF59/7cM99LRUrv5d1+BkYHtle8GFnVFLxkjzr1PiFYwCwhhsstEfC19zcky3p
CwgI5PnPyeAZMYp8GtcExfF2mivBkpzsl/VEXUH7KmqTdQp91qqQ79aKzQkPPR0t8ca6PelOruZT
tqxEtrs+EooAOSDqtTx6DheXHxGnBNwZk0cmUBXgcl/SSmC3oyzOna/ZsliGTyvF4QzVIm6djYsp
Q/1NOi93m/Pjht7anegSu+BMooFO0OOEryiDxZ24ppOCbyB7HLYC4158pXgnLoEc1ksz53xHeVDf
r+VAxBRXO87OfI1vMcIxd+/LEdlQj+uH3SMUl5XGkWJX+MnCCRn93Tk/GtoRZsUsJ4kE1+xw6pAQ
cSBO0Jlh3XXU1tVYgmt3gGkAz2a5DEePGa2PpZ6zhRK1cISzMmuPA5KCiXliFfWw2M2BnTa0FkoP
/A1sW63IMPW7or7+OhwH1/CR1AWKj2rY13pw3n/77sA+2c+4vbrFtwoA0iMdZiL3gOlfT8g8UQ1j
B1Vq0Zl6aj8WLbg5ezqtzSMtdWomN3iqN+MFJyE6AucRa5U2vGqUmDPkpTHgQEzC7xZk98LfESrL
ciTcCSEmfLTWEMY0HO6oSEHOYUVDYQM8j3vosZM3DfJrwDY3aTnNzlgK9mjvdQBlXZ2bupzuMybO
Da7oVz9VrEq8Q1m6HU4EPC2cDov/LP6Z7Jqi7zmMS2pzbzt3MVhku2EvEtvN0uiB3+n5yIA5pf3u
avftft42rnMOW/gZ2LY/EXJ9lKrCvmGVF4gc/ZPx+vxwgvfNxX4T0MMH1Xler73eJ+BgYljLVLmy
x949umkEXOMr8gJYPdf2cr4cn/5w3qsCsVpskR6CAxI+ElYn7GKAx6TmUTB0SPhaguGTColAzDps
KmwecrKfkOHWwnUDiRlD5F05mV1HBHSpc3W19SPEEIAVctLu60EsVt1Np3gQ3gzJvfs+TLtmuOnq
L3QQcW3qxG3nCWCX3iXBLeFtKFFpBSD/pI6bDjpBmERCzCN8hR3OXyqeXTAK6R0tKbmioUDxhzCY
n1NZVLwD1RMl/qiIZQu6W2Dc6AXsqSV3PVxwYSNaSRmCYI2qEMw5cE3tGq9o3gBpxvkKUCq9aziJ
aGnOZienTYz+wrMGsPOqo60aaG5UNNFdhOZR9IG7p0a699CzrSjob2nS2tstdKkhaexucqcCIvXO
yhEOq2CvuUPQgwCVr9z4R39RtWzqcI7QQIChWmE/PaSZAsuV+q3YlP4aIKUo5knT/hz3tNWVWgH0
kooGjmSV7AnAiGnMwf9s0KQrHa5EgdVmXsD9AZMgeOuu2cc3TdqyPatj4TMdfcKW9SaZpREBHcsA
eozkC3L2XHx+1cjSactMDG7bmCggW0dCeYe6eNYSSqVds20+zkZFYXQqAlolSSBVtc1HnOjam5qi
jE9fckgb8pM1grf7gj373EhC9CViJzoft1ESHRE/WwNDLG0lfr7bD08crynJ4CVF5edutAZa7ud0
q7EQUeMDcroxtpPeZn9XKQItmfaQCDdwnP2ZtdTHG4i7FgaOzJq329y04I5J0YbSv3FDnoEX98Pr
DgNAStD0UX1S8Tm/AD3LhiJ/YlqcXSSe4FldPeDpBvmVSjwfN6bfGH7og/GDB2zkYzjDbOC14QoP
lMc4PFjU1rqAUZwe5oNwcGlcgmfa7qBu0sai/4ewlYC9NQ0ZFMELo/QoxYj85xoQdVLYlog2UYHQ
PKTuwaKIv7Qk9ZoNRGOr8OMm0CcJdDMP5BQNWNA3Iuskz6QBVbRF+S1J0ESkNlybFExlLXNgB9lU
1IqkSA+jIonAEg1CbxolCKK2NKo3UrhHTQi0BrpGfYDI2YIqZlibTYAMMOVFbdXLwW4h5bijCiFY
E/mGhg+l3RI1V9FGHIjgFYYFxR+CG6JJZL8bFMgHcxHnPf9qvNwqdKZGj98SFYhq1ptT58yx5dEq
KAcmQrbOckTdBwFIlPHmgB8EeFPQWhiOAeZPqHtKyyIX7Y/S/CAdwCJP4FoknxnUdwHiMLYREJAi
ugoSRPgpFx1ZiHHXLzdC7kN/KEbFjUePrgP93mUmX9PSoQxGGzeJtih4QdAAzoIBBK1FY2YkrKab
Tam1oT8Wx/jMkmmqypri1Z1eJK1BBO15kNo1gMfBZlNCGBG0P/1GiE0Cyafa44qP/F6lskfDyR39
dMeawP1hklPkaAhH0Z4P3MdodR01AcIIcVo6Tcw1H83gbP6S/iE3JBqa0kukk09pn+rSVZ0PP9gQ
AmiHyOdfp3s2g2J0ckTa7oXOllDFL36eks67/YRecK2R69NDIpvNVWswoolLmmsNDUKPDauRQBrE
hfpHDeAE49CySGd/cTDHfoBGOsE6AbX81iGISXbjg0VzyurqLM+41PjGeRDwoClAHYMa7QQmBG0c
SpPCRfMyjhT+gyCWMAzKxEZzTUsmkKuQlUto80UUAmuGUKqD/3TbIKqyh0vTFXgGKPuEgepo9dRw
NRq+MJJFFGFHzV71mGUfDARoV2vJkKfSpIG9QywMWD7ywzqSYU908TVkI/CkO06YO7QGWWPJcXEy
u54y+9IO7tPGFNoNjIIHfafYfXLetCjY0q6zGPDRGXuJlgvp9J+Mbit6tdTZY/fWENUj2BN2KpWk
gl6TtJNgzOIMyX/oWvG8VvKAKUHS6jrpGmaRcm3KYqgJRBP2/5fj8hFp5MGdmbvdGXJTYujibadT
AHvq9kJbddf20DPipKElKsXUjmMnD+uHrYQdCkWPLYKPJn3bNkeHVHyl/TX3V6LqQC3FGrgin9dj
4gv9deYze+YtdLprg8NF5BrgdPAyJh4VTusP5g8AnaXOHkhHTZRwbQCQlAKZui40VduliY0KAcKA
On0xPXFFDg/FCDqIwuxAGYJHJuVQdwL/Q54nR9/IHwlUCTzKBNUWtgYDmAkchNUlFeNWgbgIeeSs
qmBKIHHQ1IFsNLS4msVRJ+yXFeXchL68UEdcecK/5xvpGninJ3/nKpdhwbkuMA/weQy4uqNgrbFo
E3bEayDWLrT0bO4OLps+kW3XHYICQMJL08oUiggSKgO0wCINFwWN7lwPovpAnbIzMJ1E0lQcecDk
qnSp2L8rdk0qt9RK0Zumh830AhGIWhiSmTwuQNQscA5U2PGyie/cnvYkWBAIHZg8256y6xtNtrcd
4QRV3J0EY+ziHm4pGe/OHxDeL2LO4GsSwAkK/peeCRzta4YN1aQnKd+IqD5yJXq1wpgRRSCf0gWA
WE4BifCI9NiMNSCsfUNUaYCloajO+cNu3kC2cItsqI6KS4xnDcJfew6K/uhJ/wri6V7lWGK1baUe
X6BLLf4sUy7csJmuyIfRUATgKehXPKc8wf1yNNjQXmwafmgFGl3OmbECLI6hxYpjMC/+QHwaMJor
oAbWMoZwFSLt/lJppO0ngIVvYiIxdBTOn/UACHzL4AQg5quQJm2MnxXcRDpZHxG8+ydNuIyBNhJ0
0+nHWjAAMmIK9Icae3CFgIFgQ3Mt8FBabDB1EGooXL5orguDE33PKbKPmixMuOE0w76KQTMDroz5
ultvFnlwXIjWxmFvnt1jdAYWaHLqCAVLqFZ3IlPK70e4gXdgRLRHzCaaaUYV9md1cDLpn+RZ264e
zHo8jGk0swcIV0sBUknb/Gy8EmBQ3+CGsw5NpTI72kcDdh8xhr6kXkBxfFoAPqGwX1Hjx8Y+bbOz
tAxof096D/T/C69lXEx3MmoT9hzGopXZ1BUKfe5gR0sbaCBoBELok9+L9opGXftp3gjEBUXUskQt
5sKe9yAkRmwELZkL5C06YB0i7h/z3upZ9DasygG1QOndQpTPhLl3GIsa6UvnYBI+lYRLPVTAwGZy
LrAcr8TDwkCTXfYI7ayc37YQ496w39QjASbGV2abESHcXq2WmRyUo1Ge3qcimTawaHkRkithg9o/
N0eTRtQknxnQGUxp71i8DoPKbCY3/eDzacxiN5CzTRzBX1d1TIuS9o4E+yjtIzsmdP9yXDlVektl
lK6jghojsqpDa4XOzI1I4aOvRDF8aPUzGcl6is44P0W77E0sKSYBVOpV4DIv9kDRFcFWmt7bfPVM
aaTxZ1KokxfnGocLW1Q0le0DzS5WGgkcMPVflUTYLbK2X5pQBDpgfrsjBXJzZ5wTI9ltKsHwvSFF
H5BJcKDXduaXWRd0jS8XunE6Thp+LmIDxE80neGkgqUBB9WP0eVdCw5bhH0FPEz6wkYUseDR5R+y
LEoQOqLwKwBo0qfmkqMFhQJGh3UCxqcM9wvmbmJvtQbqNgpHBCBmWlSchkLB46gmKIwugu1B7ZS+
VgKkjhDoSTdnBSSInuKHLyctbT7hbCB6UvdY4Ajv8ZK+DTTHbj5tGoRe9ebGp2o/ng2smV+7Q6ou
TBso00DIBJ4kfnmz2cFRsCAC5NaTRgbztXZvej+lfyz5pJK03N8pPK8R4HvZRLKRJ8eEHNhLey7M
SBBGaFZql7tqJ/Mj+zCqjkl3PfFzjI/91cN6gyGyHlhUAIJZa5HspjX+mFJO4OCLIgACnzUWB38f
FD8sGCdeMVFAbDx3LSzgMPu8jJYQ4Det8OwjB2oK3F4U9h5m38jXd1gDBNlwCIi+e/rJ66WXgVrO
ipb54Ix4mtD22tIWxAFj/GJXYuM5Rxoau2B5OL6I8ZHj+JUTGr9SX6xA6qXhvPQ+4CMQf6Wz6Cqz
jvASG/oUa2Cpb1eGvjvpnZXLHLDbIKRIAUTThTMATP4UpzijjdTdBUALH4hyiTO0zw6Wtf4NPVdR
Vt1PiNd/7UGRmQYirwGQ8PaTHswSkoH5/m8fVAQqYvoLb5Fhc+qwbWTdiJJ7aeCvc9H+6MgoVMcv
2mCpDtr6YrHdUbc58ShsgCiY16kL8w1XKOW+ELWRqqbaCadgbqaslQBCwZPMhSdB5r2cAAMZic8g
1qmg8OwrbTZRbBJrD+tPynJrc5HhBlSucOaM6PS4yDBviN5KwuJm+DTjp9ESj789vfkRU3E0oLXQ
yI7jdV87uYvTiNOe0OtITi3BwpPFy+ZjHWlRjvlU31kVgEWmSITRJ6IM6Ho7nPeoIvz8arTL7m22
uG+kdCBlHbfAQ9wrKRourLun4U1xWtsiWCMJ4N0xnWM4ACJNyfNF/0Loxx4ZmN33oqHuUfCl6WCY
nMu6TvtD72Udjvr0Gr494b8EQ9gx4F9oSaAzloXU9M0FXFH0NaSWTcX2V3/6S+lcSIXr/VBTyjmi
hCbkl3KHa73bRWnsAZASwhSGYsuFEKdQTrzhRKwsGEcEHWCU5ijG56vKeHR4sTBreqBoeHGGfmRC
nQ6OeNaPBgkWhkm1Wy4EcwQxkQqujvvpI7uB4Tn6d0znhIUlKj7C7fxQ+UAx3igoRB2dLjPon7jF
0SmFyMZbfFxsYUVq4kEtUF6AYAXVb0le36bU8yiS8ZtdE26JSDPWmzcalkeHcuJ30wv3KF01LVzS
NsCocLo8+r1Q+LTI6Idvs1wh5YYifda3yKThnCqscxzQahMPTizWGNi7engJUAjn5QOFCnI3PvXe
6bW4t98fzJR5L4yoSKMZBcAmu3rDzbzcTkv9IDx4xFoZYhKssexwguKrTF6YOD/RUnGHyZ55SjaH
D9FdHyQP87ER9zVsoZGtPO0GNM3pONwcRJ/CfvCAokYL+mQ0GWhgTMtFC5WXw1QJ+gt8Q9t05/Bn
3XUO5nKBnfYOQcrLjuWCD4fD715zREEL52I/kVjiQvyfj/fYlFNwTHgK4SdKQRSKD/YFyY13vL7N
7gKlSuwinSeoRLsZ6cccAg+yQWh7NOzWA8DWd1uzD016SHLo32TgXzcDH2neBXxLt4uQxzjnkDdP
wN1otk0uVMvx0IMIV1GzuJk1AY27XD1+MonNBbviHrF4yNbZbSi0OrNymyBVzQEVVoM3+obKW+0T
Fxfql7Y3XL3gtCt8ZcJbIWyQQLAO7ptPxKdhiCFORQwHlCugRgwvxgB2VWh72MVJP1IWy0UnKSi9
UnveKAHqUrsaMZR31v1ouHYycIDDCnTF8ArtYPpjDDe0Cw+jNxGJ1cqq6RkTAtabsKtEGyA3B47w
ypAdmPhuBNqMwLvm0/fUgO5qEYZE9FIIEjGByggu2gJXW1a3IGSQRWIPJua3s+mL+NBfRWzU0k0h
zsfxuetm75RW5iKnVuIFGRVoromYiNp0qI/RO6BXPBOuGTYSpaggfjQuy0IjPF/ILlGpP8ql7eQe
vZEDOwQFe7q65BMLQiaOF+m1O2aIhsyUpBIAiC+2fi9EC9+oqmYcJk3yTDfZoXig/qn+ChUwEiEb
fCkhgbci6HPpW/Oo5DAbANeVz0biQhsZ/QtbWYlzrN0VQDF7q8adAtE72UgQSUnS3PGDpnYeVxHu
YOLRfdYHs5pqntZKace4dGE4/r60bdCT0vsumqo8RxS9obA1XQCK4ATFLJuprSwUkXg9iSIa2X+h
s9fgtY6ogcbQYLtHKIjNepHC92wC75jywHl9Pv1uahMnRDm8682A+0drzh8mhXPYDW56uwA/+cYw
O+tgueM0AOqw8E879g/qdVDrWD0ys5hVbauXnPFNbsHSeukNiuUErexBGdNtkLAzBPCUWcY1p+X0
bqK3Y3Gv/UUz6sqvs9kJU1GokWzXO1Eal24IUUa9ESRqO+LL85CUNP/addZkywEcLeb016zwzxBg
RTnNbVtD8nu3wxnduBtKwGd9mDdSwC4tFJkjEoMu/yRBhCU52fsXNn7el4v3km/YsJccXFE7Yudk
gT05yq4kirwzW3n2RiNOiIrKQto0mAXp4pz9ceWaDbsdCLcNCjbQU7dplaDXOE04XQXyyp7BiS7w
z54qYpcND1jq0e9HwhS/b0Rh9geW7STcGhzL4gLTTZSMqE1qGtUxDcQahYSVm9i2RwPo6GRiVAAC
bGePNCYtdYqRS4JNOSXTPVJtfs1A2WNHPEHpgmKFTUi4Ffelf9z0Ml6EVbRecDrw1ixC7GqInGC9
8j3LnPrTUsv0QJo2L4POYz1mYrKoaATuE+dqvoIrMqC0R/kjW4MAd7sWew9uhCUf/nnUGdly12SP
EFl/fGiI2qE3+Fukq5EDICnOzZ2wDl7ky8VfklBVGG4xRIsx1KV8nxAW7JIhdEnujmRX77wwChal
rqkEZKwpjArQwwv4xLxUCrcyakEQYqAcmNhCCxU6m0bTAfWxJ2ffidzegETxdLdRFCHRIIU3gTvf
9YwLL9aOFAhNk0N/oAZTokRe7CGJROLtTQljvAA9J/LrCHo0fbTwogZdI2SVed7hyx0oGkA+HcUw
/pcFHlpOqg1hUAv0YA0GhcKAmi0W93GNrYpAm6ED61uRVBRtoshGqZo3kXLGgmuizv3mvgqH15kt
v4+hAO1hO7el7yzRU6ZHO13zYPv+bNXD9StIF2GwyChV2aL7o6GXxHYERvaqmsgYSnhNhec0AlAt
0JLFujl5jXr8040QBQWzFNyTg44EYldtK7hpAzj6RzMNAhDdtOOhrn/t+BzeLKec0AkEH6CSobK5
xheUbvkOupR0hMd3w4KTcbBAm0rrYsY/AdGR9v3JcjaOZZCbGvwu0aDJnCQ09GKQPCEqsyYPAbsN
baRSogXvgEG5A5NOJUH3fTUGuxBvDhQkudGZUPsU4h9zOIJJ74ZmcPWnlGID3gysxmtMw8kHPBFf
kyp6jUpGCqG1pTtUj+NhdlsBDNqPORFEMKKjr9mflxaSGLRNWWSDhNMt5XiIBlLe5VlXmIF72Zba
5C4iguI0oKLFmGLCzPBRtdID5iBjzkETQ4UbWRYSbyaPnm1Y1MWYUMytk0hMZlJOJAPAFUmaGh5P
jElOJRklSoN9Bwy899t8LsaUkt7W84a0cUU2gpMy4Gy1SbublIRPCI0hVk0pTYX9K75TfCtziLEk
l0KdEnBXyLMNFvhKIGcWBCJN59Gl8ThaEWh04ocb88hlHpGpcFusBTqnMypr3CZyfxEZtcwPE59P
pzA5gB2ugQq3TrNaxjswe15foxDhqKm5ZqOmVypYhmAhwP7TCN0MyOYZk59FhM+EAMNFR86mlSRT
MlikhPHAUdYo6UXbBBUg/j2KWNxD5t3N4t28K2PDO6FaISXAy2rIdKGLM5VdmU/FuOsmrpX0takT
enAtNaeh1k4o4p/UFU0zTTt+16Df2wAh9rL604fDET2NeGSBuTb1QJY1wnwo9LGloDqKtmeOO/ww
ZDtgSvG1DAnxqxesgzu3zepCc4LIhL2Qh3p0+LkoDMpHMp3GSEaJkOZHpiUEYFtQVUsulCIDyKU8
XTEi29RzVEMD1kHgpKy2DxAYTdacqIsw4xSNwSf60tlFdY8zCrQIgQwPTDZoSWqfRhB0ZMvLdFQG
WVSEX7KTMO86myaF1KYBfiBAw850bpOUh02qweOQztvZaZmiOlCQEaZMMGj6QfhosSTkack2xfQS
KD1z5jd1GQmGxfkTDRGoHxKehBV7HM20X7LXQj8EcEVYqreo46VoqH51k3mEQCl3YKYOswTJJMdM
Qw6gxZetktd2QMIFkhKDcsGZFuARTXgCU/5IcyZ0Fow96KNKPaIpGvBh1i2VYBDYJA89TYvkpnHB
dSpwuGPikJqf9YsLaj4XX6tFi1ug9CNPZh3wQTKT6XbTeCA0M3gq8nBbesA2wLLh8lSbgX5ZyGYb
AVvQnoGV29MXJvAwNdYM/gIlaDrsQNwcQjQEGB9QBellwuCBTgKeLl1bolY+KvN6ytFEzk7l3pRH
zKMQLNOLuc1jYmYAc2VZMSMzZFLZeUU8pQLEFceWTzHO8uM4dUy6yT2DtvFfQ/sCPZ4daBIv2Yr3
emf2ZMbm9joA1SXgHmYJh5BMbt4WPBPvFlNyivnnk5EyriPweDyPmEcp4ETeFLlbU/0bGDwdwQTF
Q+OPTylPhjiICy3HAD64yizmKb110wGnAxoEkA/3N7ac2AlNGSHVOvC5+HfHUkHs+9z7HvAM+AlP
ZaFxn+YSTG6sWjP5JUFXAAfdmKqcgDLGQOB4PrGvjlgwMk7hwAtvE/EgZqYYorFSWccwVeMj0blT
glpj1/kAumIinq0tZa8tzWdOXXb3lEkDUCwFyRWmz0kacnKTb3Ef4LVAf324HvPIQjFc5puwD2sd
TNjQ5GI70UzzSEMILIgO2saClTvkgKFRqG02Ks0hPrn8HqOZxvzHZAbxBKUucbFksbX4BBZAj5m0
Jhl4xHgArLFuRGMlEw4QWZMZ8icIGuzZurdIYzqPmGFZPH4Aax2frNVlOB1oI0xXJwXqdhllgc55
JzUKjiceEHAzPpppxg3DCSkOBYSs/6/ZjP1FFDMD0XaqLIZrIZqjvc2VfAFP5D3bCBuGyMwzHWvy
uAyQaNMV+MxDv+zyFYohBF934lYpL9DgkACfwof2UzXhC7ILej2l+ub0FJORm0H4/0bA67OTU4/j
FOkvrjWVQEhShtuOksjbVGCMlVOc2zkl+sSLosXaYzMVzYE3ZUYp10g9RGoZD4n+qbUoQYs0jFCb
ugkZkWgvNewvMmP56DC97CrIkI4SwHZURn1yXdIdhTQ9n0rxIKIW8EucupZCgYOc6qgrE1xEshqQ
1FWrweCTXwC7Gkpx4j5U0b35Ugbxy49kXAzXBF2RADdmshQpgxT+h5TsTuxMaQi1knJE6/K7vVPK
eW8qGNswDtkOKRFt+iDAKF+TAw2ST9QP+AS+OAf2OcW4wVnjjPy0Kz6xLxeNDOQWJL0i85nhTgPd
IqGEThZx1XPAzNhy0TJtGYmAF3ZQHsA9LEd1kJuTG6Z40QPyqownTSz2cdFL29H3oXu9mrBAdoMC
frWBoC/NPOFrbFl84dlk4hDzhynn6FsHcxtmU0p7Z7OhojFiQCSGKLs6omoC3aNJs1vBJV46X234
gwXhAqE6xcS2nWzx5tMpsEldgDqyFO84Hj0m5Ts7rCR1uI0Ud+kq0wMYOfZ2fMpLVap2UkEAB85e
cyMj3rNZAAUbOywCDeQxQEVmLKtMrHQFekIleFweRD6WBOZCEVtBxEbMb5AlyuBNpj3ie5iFOkRA
kJ3k0+Q1XePBwfA2RWanisIHMlqcdTXJaUyJmuXSdLEZYKkS+5I7guM7uedQQGYdsAGbrpw+wGZP
oPov1vqNrhnVPu3KSiWBEnC27PU9YXvpf42f7wIfC5CuJeDGG6SDMdvmm+2CZf8il36TX3Fisxe9
1b8KKSkORXX6WzG8T47mFq9HBwqy1hd0AwXgFHxDHHKne599u9AHo6uxKYPx28UdgS9lnE4aTZzx
Ww0+gGY344MDSYOGN6CH6DSp2DTB23MayL3GMSR7RpEXUszSf5PgFMWORaucf+ZsWgRgljAAVlsL
Xqdd1xxC3mHxmrysU44nRVf74MpDURBXN3Vkb1/UF1Eoyhx1TDPp5NCC511C4K66HHro9zIiSGVQ
0EI2iJXkSQEpA4q8IUJAyOsH45UjipOPegqplFSXbjCG41pz0gfY8AZiG+QaWmxezQ/q5or11oHh
AJlDQVyqrGif2l9kfdUf0po6fcmgVALu4HAWAEluWCQK8zE0FUGYiqX5RXtNSiKSkBJFjdNMpwS8
fEwVl/p5z65TtOOgwLICNWrqeGGCkCfaiER4LH3b1aQwuXgf7OznoP9xIi4cR02fRnhghtyp59kt
9Rgy3IWegl0OjhSfJILHLpo0oUPhssJRh8gI3Sq2vo/LFk/WIoZHbOeLNbJwVHAtUSRjdTE7rpz7
As4UFsHVEW27/w8yKarX6UGoFDd3AKa9r8fAMkVznaABPL0FK4KvaT9wuj0JNwYENmcOL6n0Bqn5
97aJzkoq9iiLOKniyPG7J8UuTCnmi7/jX+62nbdGUe7cYu7eFjIyB5T86DyAs5wuEL4icQGzwxP/
VfDZlLI6YdHrT4sLg0z9EQOg6V+4QAtdp9rssKnxsp553HbMB5B77sK7xFTMeAeT8JjCpXN3ivk7
Bd9qM4eX+g+v/vaGoxaAd0WPxZZE1lzfOQV7M1yOCULMQew44WKdLh3OYSJZgL/EF0A9tSKpALYG
lD7QkcrOSYPYJ+6D6LwaA/D64gzTtAICxytYfYhb+npvsqZ+4QUZJaYCVOacNfh5cpChEcvVmKDa
jS6KCOHt4awgGOcho/K3loBsSQj4C8twwUS9VGXLHX/mDa2BIELfkb5gd9wwrmyDXygyBGKTLkQZ
FRYNWveQbpA34JVX7zFbjmHSqAco9OCtWcAldB+ILDppeCHkA6fQqy5BIr0pSotnvQZo32LLatJe
ovM3uiDTKAraGJeh1kkWwK4UX22n5+UqKgoAE7n/g1h1AqNmvhDLwcmAEnEITn+MI1QQSFRSsLxY
ghuX6cdaB0dvnYJbkE8uxKk/hs+sXCwJvBkb9TRhV0k5V6YE/cSj2iHAzgX8JLNm3hyD+dXvKLnp
kETvu0GkqPMalmZCQ3ZvSXcYlUOOXME5IoAg9NK9l2vvFfX+7WUMzw5rWarFERLV6dH+JLf5F6f6
pv7c5toTr/mhdXEawX6K0gD4zrILTR6YmtmzipvWDUHubvhy9DAagaAt38DRsqvxdzWGwTM3Wov9
rjFpI/vFgDCDnfNdzYmsslY0nOROl+prOJxUZgNQjH/Krh+BWvoPOgHjoQGX+SV4+IbRfGmPWe1B
PenBD5BJ/hIDAqPBSUlQGATf9BlRDZa8KJPeJZWfuzYs1SOGhdSMb5Ecmpe/vaLuyXhljHvxwOiB
9U4fsw+Cr5DQ2D3S9rzPlEVdCc0GzMOzx/TLptcEDfBBHZZmD7WwwujDyonzBohiJGDbXheSDN3E
BCOAB0flReuvvxwZxX8snVmToloQhH+RESIq+MqOrOKC+mK0tgruIi746+9XPTdmpsfuRmQ5nFOV
lZll6DmNvO1X3LH0jj0QYlsfMfMeeSrVgc66u6aW/te5DNog7iTPBHH1DVn4zexticCCM0LJgpIu
atEpvI4+jAk8Zq3aPGNjQVm98bDb89rLL/r51kQazQgbkaai0hsIAiQb7BMQxER67/UmBKouhTfq
NbgFMnPWziUcJOfZiW6r4jiGpzARJeZjee9XFZqPryFs1yldXwPtt8HWrzZ6RAG1ocLirqluFFNI
CVrP1MAZ0ek+vUtEB8ioHDfrDk9lG5pMiyPhfKHajHBhuSaIuX0uzSeqhgp8BBguOHFVhF60s3Iw
csd5QYUdos1aJ2NAj1ZKxVhYnAbmk/n6YV1T9MrQ8mY36g5PH0Xrar7/Rc4MlaAHsaWx9Mp6+A2l
3PQStwiB5/05zRZbo94O0w244xtaAovPdX9Tz+ofuan4dcy+O2XIa2S6/c3ALfHJUXDe2dMi7Q9g
w7lG2jScZgOK4ZEy7DIfoASl+d29sk5n1J785NXYJVAg1rdQrTVKCBQanNLnkRyjccdO6Rq2kZmO
4EU30FBwth6dZpcdLIflBxB+CJsbvbm67ONnjgKxFymjevhwLrsVg2G8ovsPtBZKS5sTHGWZa5C1
xipqEOrpKpWhmEV+2rcu6DPdVdqCdszSxT9UGoqVpfYw9plsyWpSLCkTJCF9fnN2j1HhaDHCEeJH
piWkS4XhXygdI6R3j1MERKxjMgOrHmuhVQcrv3xa8PrblL7JGIeH5MHI141B/t5e9+bkS/DRfEwF
kKmXP7fHYTN94Eke3d3buEO+PxoEHZ4P7vmy52G6dXNODGwkCaPW1dcwAX1SAQKKXJZ3Rw2UltnL
u8CzcJEAop03Sx+xgf/FecL8hqo1yM/LO66pFHi9W3Ias345JwfJS7zf7iPmSYjnL69no7zMtIyQ
zqxZ9w4sqiJmW0M26BPbgmmiC0R2pHoHS0fQdnQLC8FDe1sOn9PT+JJQZmR9+BIWuMry5p3ZzSDj
un9Rkr2NO5OIZirLvfuGxY9+wxk0VjnVL2ZXhJstzdAXHx6ArnHdFuPDkeXuvT1zhUXQR6qpEUfd
p+payS9j5EVwAB7TgWK2Hubn5r0/5kExKtQaabHRtw11HMJ6Jv3sE9IZFV1ikR4v9oXIdwIB4OdD
9Z1cbnQ9WxcWthHZIIyJMpbqU+tJINyhdt80FN1J8ihikZ+RP1II5VuSQtK/ZlQ7ypiK6TfRQoWK
AFTHHGk4OvwDVZrrP4U6vDnvMJJH/a+xm3ualg7GOThnSxe8Z3CXvt9wlXTKF3uHuds8hG3UoMZg
ozjHTJ1zoM+fAiJrYXVnH27m3hP1TdeENuK/fh+x3OCe18uP8EGQEbmtnHUTueIHRCQMW6NjxzjT
IwvXhuCbETGswt7eQEdLJrc3BihaHKI1QBIUTvuprM5FsiLuIO1YH5eP6Xt6JaHk+Nk+qMYHiL8s
r/rkEqRbcoagoVXWcU1IwzLydK+j1ZWje0Yomh7T/tHmzQ8O7Gi+Ee95D8hZNho6YssOzr50iEA8
Q3KMEu4RsxYB1x14ZnV/YAKCFIsIUOMXa24BwxGlGq810aY1qKzL5P6DonVGMP2rOb0QCgsF6cCZ
YwZAWUtKg+JgwtSb4HNCsfPjtMbn3cGnsnQbMIM/sBOg1F/OYCSE9HvMIRTR7Y9jacwyZLIpfXo4
UiyAWPtDjltZyoaJzXs3JFfQKajXKWT80Bw2GI2CH8D5EG4GLjP/WAbwNoa4s/BhYv154r5STR42
LgYuferLypjS40/LuwE37NfvUSce/FJBu0CjfS360rZqqvktad+RDSzMurIZrAyI4aOWM9u9vb59
s75pAV/2IURY+scDrR7H2KIIRbKFfRcNPw31R2yb7r/3GxQ0uJ20wMNURbQAQh5fmfuxCicG4ulf
v507keT6sT4TkrJeadgsXG+UnFm49wke6PBGp8Iu3+kx/SecNk1VsVv0i+1h+gZ4SnsHux/vmfRo
LR/uc+gOYfdqw2VYr2hPApV9fYKT2jaflGdT8RfGrBVkQpba3i/OMTg/LqDl0bAofQdi6HIYNaTr
6PvpTz4doN5zHzl+o8RqvyywGqU7ZPLphe5Ge+kfjkclkj1MR0nmR8XHaKCuHljlcdV6mnDaBRvq
RgMi7x7sG2VTU7wGsiaxIYbUckYeKRtHCNZ/J8bcbz8XgtKVP4g7+N75e91+0X9njPBa9LCHBKmY
4l0RhjLxRydxUB71ZO2QKeo9PVFsuMILNZmRL4JDM/e38l5QMej728/4hDmMRiqkIephLkOYDeeQ
FWbx/ql9qBtGi6ydmesbdmycxMOB0drsPVx87DOtA819djljjyvYAA3FcHUW5P3j01jmja35m2qt
NnnkJP3kipM72RWfb/cXgHpkO1ScD7AswDR5yNDqmiVJw5ICLWQrvGpduHGAOKNAEB8NEs0+JlzM
PqAm9yVnTp63sm5rFPgh8lmuxROH99a8pnpblph966O7DQCkUg14zAZzmbNK++m+kDeuXB7Tg0O8
jsobTGaLApfFpIUU8L1VSGZF85qdqe6B1IvQFIMo1kiJ8tvR083AI8lutOBoK95jK5rr25pMk0WJ
PIIs5eOdaCjGFOJNjkETqSAS7+xiqShxV7Nn/Erhi2W1X6TFirle7PGrELxG+miSiyQgFfqwh7CY
4p7b0CbPUsJz1nPqtE3xiRMipzuA8yYAzQ6mVs7ZmByJMiaTrwXZgt65ENw4oNeX9PBs+wwRFJ5w
mqSOVYAag+qLwr8Vy2X85ojFZbqVEtPHe6KLHh+X1+1pLOCOqKivEZr0j7Ef6Wj+cvb6Wn/WzKJE
6mKumbFGki+hgt1ik+Tcp+WQDGn48j6I5HvrS0IMcQMTAVTxesFtfBxBwhl26BKucoYqGX2bp0If
0elpuk4GRp9uFCTOrQzaW8CYxjj0lpTDKmnQGQBBq+vbmA+xq6QimB+SiSHkbbMdWv1yqNIge3s9
krGKvHJFon1K9iMlf61XKRJa1pvC+fCYIdrnOXK6C1S0ANvTc7R6I88nV1jz1A33S5SYv1V+A3Ii
JfziTTBGJj96IRDF72l0Ht6FpnfmKI7L9rbPyD44x2GPcEglBmuxf3Ift8dIEHU9a1xDq3vMKC5g
athIoLWMSWyatyHS33Kynw64gF/NeL9sSdOh0JqX/L1Qo87kPsckcoflp4Kh0DX8Dg+zvd+vzYvH
Olob53nHR7L5ANc9wf3Wk/YcVQha0Exl++9QcW8QaLwShbEa69a9ZTRMoBhfmSfG40TRnQHGIIA3
41phZjmjnX2bZ56DT84tHkM9vNG4ZKQEGlHE9rps35Eum9r66TKgGFVRgyy7rs1WfmYmEDk3jkem
VE1wyeALgZE/CF5jOBc/l9Lt1E4BgTwtqXyur0uMYr079rS/YorA2FzfKHUp4TXrmx0m1MXLv8bi
2kCcOyp4BAnruHT7qUqh6vmWZPBDqxOMokE9VPMxz1X3BdrOGZf+xStYJ5kg3ZXTRvPzNJrNGwTc
5tePjc5kpTobZVQh13LLCj79oG+x/NZn94GDkfUZdsYl03NBiQp/3HaCuUpYmvXwsIK6Ktia6LP2
6CMr72iekPCa23PUT8tIPEUGtvSB7xO9dxeN4hB/EtsSXPrinLCyzn+o5ZdUWRz9ATRknIByvHJC
1zV2ADlAJpeP3+If8QXYFGMIzCbWjykxljh64OuRq0ThB2JeZf2IlLxzNZ8wShmZqIeJRHTi1Xrc
bL+Y0tMDxX5sRcK/FkEw/be28r/YSdyc1YxWA+AtJAI6DyvZ2PbJ4L04HWoAqeYNggP90OHLvcxq
cQJZJg5iqqZanN2z7qxXuKwa4Nte6Slhy9gHdE0ECAHdiqUsJMYbpVdP2nY1uTGLoXCxSfo78Gjb
sz7S2F/YxZ2ZzkwopgNtu1g0YAbtn44p1gvSW6IDzI1FHlLoNx44QwXhAVsO5offN1oHgNouWPIP
HYh/rh/rgbsRwNHkkN4mFd5Rv729W6+mTyXqYtWO71HH+NAwu7aPHwsrktPZ7DVOBasdnhckCjRL
bzpw7IOSmftELHrFuULMhwvnvj0PlZ7fRAeW9BunXE3OWT3p8bDPmmfYbdmPn8p/z67xEVw2ozPr
MX7MMIjgmYAgP1TpREw7E23e3a2G9EDYlVmbkvvJSpj5/kpZPF4FFXHpo3fOXiFc9t/u7Jqdaq+Z
Ad9/1fDOci6tLeZ9wvUbzToaMlnc6qOlD1o7WS6pn9PGT/WI2bGNGRjSAp2L1YP5/LG4AqyP6tOE
BtmyLz50WuJYWJHOch0l3OZ1tKQpKbWFaybMnDL+hEvR4c+X9Eox+8Nj9vJLGkjI64Yj+7JAvSxp
tqFTYQDQ2V0gHVLteuE4aCwt3OkCWObw68gn2FPXvDkJ1TrqiEvcJwabV3iNxX2DOtrmPjtNLhP0
+kqo77ild24uWdMFrY8PYswQOU1gkHfs1a6/o7HlCS/8mCwklDYeTUTOeYFd9CSK17s8MyB4eW+t
dlj4ITJuWDJYIyiBNLhIcK3EKGVv+1JFpqB7FKec4BwNLn75BulkXbl6r6AKcGpYWWTRPJm8m33y
r6GzTHCNJqC1QgQ6WAONhLHPqEDzj8sLXixGtp/WPMQD5K35l+mBciM7IWxhqiX+IspbaFk5JRG6
ET4z76bX6T0iSyfZsU+6IcmsChRcJ/uD2dUtDcWic0iJs6Q9SA/9s9OmlQ652YM/0sMCOP0YtzbU
PyenSQTuTLWilSjzEv+7OzGvRcTRqvyPOluNnvaVqjQgG/gyXh6MXERWR4/c9IJlKnIgujR1oXmv
on5nUpzNz9Nd4cv9cAhZtYpy5oBS3+apm1+4jaMXidLkwHsL+3gNLt+44PZ//Yo900CIQBLTBZ6B
s/2hwODcOoR596O3v6U33e9cY1rd4gKhHsJi7x4+waoxWzgPDIikvbLn3Oqh3pjzDl5QjXG4Jh/V
1G6Tq24WoJCQDrnbyoJ9649QeQcqer4Oi6Hz2DHoLgHUJ83So4HmvwY/8OQbutHW9K2l8IlLJSlA
UVmrk/BKD5VFCZfmNDfzu6HIquKpAyV+Fb1RIFPWWC3L2YMjwAhsCdsUiu+GNgk1OdYXavpqWYM2
0QJJ2J4wwaFNrpbshY86hfzPj5rhfgbFXqjq9fw1Z7e85Q1L/84mvTEF2Ytq8kuo5bzmA2Ce0sOE
rz2gf+TxRJI9A44pv6W0u5/xkl/ytYLeTaYJTQIq+x3vWLugevz3Djbk3e8hPygb2QVvrlCFM2H+
7evv57K7E6b/Lt9RN36DorMhrXYVcn6hup9COSjKS3/HIltxdDN2zF8+k34S8pWMDlImmq5GXtfz
447//v+1z0F1gLLkTeqYI+A9bCeH0hiDjnncfQAvYB5jgUI++rpb/IUDS68WXgg3vN0NmiY6zdvL
T3rDiBN5/cB+V+YD0Jd8LvncjMHLbMernxcn3Db3a+W3XnySF1q2tkni90naWeOy2XtvdCLlFztT
lGFoc1WrpgMJjquI02urkg4bssf0S/BL0xcI0a7qd4EgXtSzPmk7a4PMUhcmcfzz+GB/V8mgqQIS
kaSf9ES3yt/v+JP0rDIv8wHdWzrZOaepS/y50BcYp5D0s+hNaITq0q+052uTQdhAwaW8rdAHTPt9
d6kK3AMNQ8GDS8tNdGZdNJ79uPXbj3v4spNTSm/jR6Db17w1aWvGlzp1BhYs25MK+/xJr3kRtWg/
caAYd8/lDxv2M2j8Xmsy+NX83mLFxrpdREX0QCZKs7Bpb3FfH6bfg4XbMALT9DCVFhtSz3vjndDN
QMriZ867MjU90IUGEqyvpU/altxzdXHPP3Twi/Tsnn9puUJHht5CTmLg41CY3ml/S2dL+uHqqL70
eGC1fJGiwZe16IOMDcG/fem0+UQVBh6FlCdAXp3KSfxi02r28IKzEB7gs4iPK1l7CUwct8JuY1Uo
WhdK2nIIq/0eNPpv2tGcwm3xDxEtoXj4efrtuMkKAmEEEQ2qWAD3Zb3p4Mkg5DjpC/2kHiltsiRE
whPsyBRfwD0Upol5IrRCpIDtEDkHCR8ZCpZeCrhTaePElSv5PbqSBUmqcnB8zNbg+9qnhDzplFwj
3KxQ9FBrdM/YfFDqknXhy9JCsh6BeeGzFolLWCvWU15RrKKUJ5mc+fJqYt/zXz3uOD1PsRrLz9OW
vUr5LsISADSZsjlirFRPjxGuZPYxqnnTEf4SH0eiQ4rGF6yF9hRYCqsVvwIJJgkKhcdDgntcEhMS
8shnSlEcV9OwZytxFegA1mpGHcZ74QtGaEuXhAp0VUzJ+xbSTZ0Mmm4SSDhBcyPdXxGuE6VaSUZu
ypWcUEG2zpgT1PnZFbsrkS1IndCniRVFPqzuxFZOXkq9thQywh5THnJUweTICXk77Am5dKTWpzHE
L2qsLRJZ+YHsWa6TJPAScCI1YG8fWdCzVnbGWA6/KiraPW4KoTAmWoIgEwBQQQQzD0h4+Agxr9vz
PkFXKGeTtdN8DWyGi8SyT1QwWU8y+SCgdlzvMHgjLCed9CSUZ4nFYqcrPn4wjUm6+SCpvv+l26RP
uDCRluKsZ525YfyhmtiyO8g0HL6ZfoIj1HTqZy8useQRVa5DdxW7My4VN1dP6xxw6BXUpH0kG1z7
VdjismQcGaIULkMgeLqUNffceZ2Us2WmWtzirre4pxldLjK57OUW9NRn6HCSL3JNuF+4WrGVXGL2
yo8FHOAGUPfspNstYzbafgy+E1Z0J9XsdO9SgYPAJ9nsjX81n/Xy2AOVT0ZEJd+y679CHUnSad0s
Smhg/b9x1SY5pANvmlJyj7d9H+MhDvYSvG4uJhdNWlVBG8NpzaB6ess1MGJOggYh/PmipM+6Psmv
VAiqgOtEjfyS9/0q+Bw4nD5zei4/7fo1hRWojNIQpCK5l2MrI6Qo7hdzxzfsAu9G7nYk64cFw69l
I/mzx62LfTGMJ1Jwlh/hmRXzBAMt8h7tYWxWjry3jCQLD24e2OFEgbsAlSzG6TIDfXDUiDoQdk+O
mGmqXwjp8mH/rhDHwFF8+SUZ7Mo5K5a6lIdn5TycJmkSPo9QM75vFJdl2JSCrE/i2sWGmJoCp9mk
X7c/PuwqRAcM+U1aDowVtAQiGARim+Mg+rrkx6ipccdx5QDbTynqnudsDsPdlyx3c553S4udngnA
edwRhiX3Dbvk7wU1CGAYbDeo2AgifmvjsON1k2J15nJmfYxegLgvFp/BzdOMx4J9cBHYuljTpWLJ
8fAtV+tIDVyuIvQOlx4JagRkccNk8+YpcBK+7mHXTuQ1d97jgJ6Lb9yaNSk3jxEUNom65MjvJOH3
DVakYuUhQ1uuZJe+CWrElfkMV4hv4fb4xUwhP9cnxO3O3qcJxwfhuf5xzhSG3xYwSXESsKS1PMye
8z5FP+D2/rjL1vw7YiHN70+7j9mwxmzO4TlEwc6p9+zu+DvClWnInaCG/nSK2cM5hoqrIB8YcTmV
pTL6jg67Plt3x9yGrsFbYjZYsumG40c9wyHJXrhP7URZYoOUHHZ7n8P+ut2xwpg47E67JgF3qI0m
oVNrbXIZuWjfUWsA8nDzOE5CJ/hme+uhwl46z1tbLhoXJuZ7+T23gV9yG2AcHAUf4W61ZjwYKyAJ
8Lq4SbvM21+eQcYZQDPmtaX175Y+F9zOLsCFFBxl1sDuk8dCGDKV98QjP31+cKQZ2BPhIEEMcVum
lmUsOLBtNBtE1l/x1DDbMHmzVpgZtAXP1/2JbBP0Fz7VT4xQWWJkxUtBRUQHx9yFByaLAiyShGIb
dc2ANFbS/o8ljMvZL0346HQxvZnDHzFpxj1m3vxJT7gULMlQpolFEfawfNgGJ+D04i7zjNjjwuZ/
ebe1j6VVDrE/y8CP4JjJ+n0UIhPOaGSOzPG+31n4LI6CXoJwyktWa5wymWMz4KzC8ldQ95LCgfrK
6gEqJfmgZJq0ImJL1gyCz6NBgfLBj09UOr95dkjYHMIrcA1MYVmLyEMBlWW98Z9QqdeswVK4hdgl
dqzCl8vgY/NKVkZSRJY7UPzJxH/ijXhyriNfNgefnlA6k+Xy5CQcfjW+Je+/75voYtVYnQJKsthN
uvjlwYIXm8gkeWTHQLiAAPLOWgHqaNP+E1dI6+gt6VxZg7qtXLJz8nVYjo1dpBEajC90NPhdDvOM
2x9CULbnkdTNEDZEUXcI2Zvc5oEVYGPCOkJt9AH8wYwSZLkwk7WUbyWgug5vsOXlVHmkuV0XggMw
T/Bew518AZw4CAh78tGMNjQiDQc3d6LHLFj+fVTUh01HbZB5SLOFMCYuoCcuxV97SvzvbAHMhD8m
oQxMIoHu3y7EHmrPRuYbEA0laZba8oG1esvxYZUo0z7QPm4JA7sLN9H8QStJFsLDH7ZpY2bkpbmF
+Qb/EJY3SyI8wOmUZshGx0B/VWMBd0PYlqax6Q15f2rjQye6kClEYrOkq5Fh00jNFBc4s0zxyDNN
LDn8IsNaAb8yHK5oAbRPwza+RWF4DTFCsHOsKvQxr0g6n3SYgoyTnHY3u4uBBf5yHBlF1cG07UOt
ol8R3ALHnfwpLSewsv6uDTZRkLrc1KbTRjfp2Xnpu0/nBefqYd3xfPvG/6ym8CZ0WUX+ZmmeGM4S
M9lMivQlgJ7gVHcTNmaNAdUP/oBb6fV5jAgpuZeZk/HAVYQc2S33iRTEyEOmGuYGUFIeQdawDQt9
H6N8CkXJArdxqJz5yxQnJhu/Tc2kOZktrTxYNEyY4XYe5+KjPfzhIvOt/ROS4OG4NOaCDuMfFZO4
ZyiGRTQPCWObyx3zo7cvvY5wDTQ/7g++6bqzN8XXiluEBHZ6sPGDcZlEWj5Uqx3LnA3Rh0ZOdFXG
w0Sn/dQeS0B5zZriji/2+GoVFDCdqXwyzmJUr4OfBvbK3sQrHTMVFe4R0xG/YpM+bGUnPkm/bayQ
xDrFsNkVqkXpQW2guB2qthyLg2e6QQ9yfAU53djgBGjXbtJBD58w3hrCWlmEdLJ6WriF2fLty15c
fhafnY6femtU4r/EwKlmZ59BYiMusEOu20JeYRjOTsUBhOpxOWGPmtsaYfkX2jSi29j84B7a5YQ9
D0b26ac1Wuhcd3WIf4obN+KFX83+jiemE1mIs5TNsNxPFjauWYu/vdKQvZw8Qj68MxcHPel0t+CI
wgUeVTcjtEOx2g8XRsxLm2PBscSx2ZIPufrcTvGYUYc2vaYuM801MWpxf1yuAhIW7K6w8AK/Dj/2
Qhoc4TiluexU9gtJ6GvKJTnEuU6zNQ6QD+C8bT6c9+dcCL47YFz19ys+n8MyTJy1+DmnIQdJTz0O
4ei/rcVgdPjhKihDOczYfdl6gm9K7OqGG58xs5Gz0ZPT7At6gl198UONZUM9hudRT+q3BbGBEoX0
dCvM1d7SRqWvjhR0wkknoV+bPg7zlfcybXX5zeq8uPonouzaUiFAXJ0atXyuARpAiyjRPDuPj3ul
8dElVjWzyPFIf5krb7MlgUt5NrWphhQU4INpSWoJkqkIMZqkJMsUL8vQ3bDyYmnt97LOhQCZ2Bl+
MesMqwVZrIXL7MEouwZYZR/aPogF8+7dpZSHHbiH4KgciSs5xYMbz7XkRHDC4+3K9wn8/YnvYx5P
hkHe4F2jbw7v0eQjJFNg2cXAGlEN0+zzznpUJU+miP3yZFUXY43zKKsnK6LVmTbL61D1ZE2j1OG1
Yhg3lA2ZsquEdVyKwpEoSyhOo6NcnpHZIbn9E1yVzNpfmL8wtYlhSbnWjS3FJgeiRRS9Xji9yhpD
B2TmdDJiyWEirmLGQTL3YDrPFBe6PivJIQwgNQQz9HCITLYZ0/vduu06Sb4wx6ZBVJozUFvugXZF
w46YVQ5/rr987z3Tp9+btSf0rLu6J6bvNg6k1IhsehftmYJOcS4x+yZFvYKw7eXMq7Czw52W9XCf
wUHxRbvyoE6LsC7btMdi5E/QSHv3PgxRJi0jRFMGsXeOHBxIzC4mKEuALckunHtpLhE0IEtKpQtB
uFDseOHafqasT85aLODBfSmxi/3J0fgNdhdasMJep74MRM9qGNdkldjMvHcvEta4BloXcB5uJUt3
A/fn5SCql8660JCc35G0d9WzLuPVpJhPOZ7NFUSCMMZZYL7UtS9UnzPUQOjLBkZCVDRJYMS3HCr4
KCq5wCjmYK8E+PtAePXYiwh0Yc5yknC4YQ4TY2Zbrho9V5lNbQa84Zo4AzI/0AYhZP4XA1HhyAGd
U65iILqb0ptHy6SYy8iGUj8wYGlL3+4JyHwCFT3hM6zKt5AKItwTao+gL6gUiHuCN4WDFuwrjHbm
SyImLra6+dMbOaKNE2MTKgFZC7rCssWAlBeqg5ax63JGqOiRVCJ2+LK1OAuD/ZqoKyl7SRUE+mYQ
AYoToKKCIs6B6M5JI8NwsWyZzwKko9ge4PLwZZdVKO3ASbFQ6+vLUkF+0zBiom+qg0Ag34e/BKuw
SAYT7feDReWBhs4arm5vcAr3W1vd3lC3dRRA8WG7Moupwp6D1oTWnZD/KNvD++Tmm104MBIWFVCd
cIDYxy8sJngA/NHdqy6CmPktTOQKoBbzN5hbSwSGIglG+nLsIup5jxrUJITic6yQxsMf/PnQykwt
D/1fM0XSADEhiEQoB1t6nWXpJoMRjXJv6zsoYa1xB37zCOmWKI3pJuIRVpnG0wnN4+YQYAgQiDD3
JIpBFIad5QxFLypDML7hfdqTsn1+Sw6JWiMaS+2Ma50IW6vH1PbNy2EGY0smLHHJR8yN7Bp1GUeQ
rAmbty+YDoLYXElCyrdXr8GMmFUhGU8lZ6Ftqsu8mbnptlLMHvHrXy0XoCulap3C3XxSNeA6WDKC
VJolM40+gesoJTnO0uofPWlvfgAzNp5QwvaUz0R1x8AoUopwFDy1whYmDRVP6QFfek/qXqiTnXcs
OgJjQyB3p5+kSsgQi+GjPZ2y3k1rk2XvM/s5BDjbmlOJNcThF39iyo4sPKf4u9NgDu7dz64/MPLb
0dNG/dVQG1UEoflGYJK925lc53/GW1ivxl+McuGwhm9HiyCD82bnZtdUygfRlSaXjo3ZMNppWEo8
7sT4yK+Dvi0uaGJZAE0de263dvDNwDXQol92RdPtggmDcc3W8+BqBzgnUC+onattjXjmWV3rnZj9
foYwbCGk2WfA5+h7Y3lLU0EGSjLcFNM6ju761yClRUdIiEteSj7OX/JpdXTrOvkgyjVyV9Q9G7eH
hemJRbaySxJx3mZvSFO75P4boRs+nNIUpIhqsj+A4iTG1WpcuhTdVIT4WAYb4GjHabaFAuWL33Wa
dpNNCptFDwc2Vf2jmaYvE6BiU7F20ecF2IaUMs0kL/NdHzfRVDPVeAtQlG5TVJecTCW4ZN/vgosE
R05N+jj04gEOE+TbN7udvDeceCfp3czTCfqBcjMHTNoAWzdvK0ateZhxWOBCyKsiVYPJybATaoAA
uOgqZOJHOEmzkoRAvZ+2YmH++kYGWAfP5dG1LoottKjCIj0H+1V1ARGZAwW+1P16DZcgZxkVwNHY
bvZhh5vhylnxjIgpPhokxFK5wdJuMG545Er8wLtWO/1kh/UXJZeHyJVVH1KMvmAxqo2Ud7BTt8b6
xuwFMGKwBSWOYJmnPgKP2FWgHYj1xkc37sPPuG2T6K7VUMrsODHgZwhpZgAiESD/SRxpcLcatnmq
mFARyIl4UkmYftFN+T7ikXAfqaTykmVDHo0GrFCs9/3JKW+hmHsYHV9nWUIC5KYul/WUg0QEfw4L
wKc+h0vCR5kHJ0vwhpEawNa9j85elQoUTv2LkIjCIMPGU712dKM/XYV4A75e3418vP8LWu+AhGpm
jwko5suDhLTIuc+Al7dcpMhbYHkwXyBePd3yhQIKSG1vfR2S9ppr7PSp8MOEOptfYhewsrm+q/yb
70yyG/zCuFDsFKCP59fPaI/humnIimmEdJJ1GYZG2h2vPEGj0oeT03o2J4UQN2FkMxDVhSwf45nc
eE8Vl9kF677hC2QNzYuWIncTFbD1p6OdKAE9GoAv1sAuQ+AJuiY0FLzE3oE8MkEF6LzpoC2Egpd1
C3FtWcr8S0LuMM11/1gMSuBnaeq6uAKmXQ6BGPVm1KR+YN8EhbIs6EC9R8yK2yn9EWLhx2x4ZESv
nNpmTKdSQi+MYUjqbLOwh1OSAFG10fXoDxxao60ph8K0cxwIuxbRVQTSzqV8EJYMmK1OWIxI/FiY
S/gGKzgJRIaNiXsfqRc+CO3RatqNXk9aOUOK7VkzWLbQWgmpSVpld7xyidmwW+m7xUTCqBvOJYi4
OYVIi4V1xDNNI08i8y00n7AKGF5IkzJORMiB7rZrbDsY1cY0HwLT8vdPoZSJhkrYanvUU/QGJXQ/
QIaj3cBtLA4BX3kkvv77aqPjhONQmAiXKkCqh3XMIAN2AMJuQhqcHCYrxVXnl0kHXzykbCeI9DyD
iDUylasAHemQk3RjVax6Hf96QwYv0WIJ5ARZA7eWvks1Hfdd1u/5PKoRK5LcZ9DzKJ3woFJH6NBR
G8trDXrfmRQeYj69tUXGsHLuVoem8ci41PjE8K8CeGUZC+ikP2n7G2lEPmDCE2BQM5sFEIDb9zep
LEKUjUhXYAbCpjFXv1IakLmxnL68Ac25+wv5oCoXWblUeyaUl6SSISnFC2AwOi7Pe/86ojzOYDsG
lOJ8h36RWyUgnkuWt/SZqc4dVGu1OyyOPIzxO1YIJSTBERPS3ZkIkOMTPNDlcyOJA/3rlmmAR5Q4
QfT+cLyJY/umjFUCcDXENYFQFu0S8JEAhFLBm/Ck2LIIIu9k+MGAAR8B3QIjSyYZ609NjQfz+zX4
CfWUA1dViCKgg+fpXdTqH2vNzIdXxOfPlgSS68sRb8Q58SKJEslJgBkJtAUE74xiKo7rpRwFbALi
NcyS8EfePamZzogM7dmMUjSZgX8W0/ixVFNHs94vTxEZrRgmk0sLxjLenWSfJo8C/koHOLiC0Tni
2iJlVTGwFuqPRjCyBn4luVot9kMOV1gvelqMUejK+gAsCmWWhWGTdheCEkM7BWTSCc5BNl0pj5I6
YvIY0NiHOwMFV8BO5zqEMkjp9AvDtsGA5hHXv9Vv11Z1fEkaM9FeBkzoE5rI5E+OSrid0NujITif
UEpD73ImimMON1hYRVpDBMdoy4SBw9P0jHHOIW5zj9tu13oFbZSAEgivuzyEYlfz53uzdEAgmbHe
2RVW1Kgd1WOVnleKwZKCg0MqymCVaD1Za+sDgn7IPURdGMQvu5DNuxyD9V1eHemEiGMN9PFg4Jdd
uvsVUT/uU8pfrDBgE4eb5RL6qcyd/j3yGaFYEXFjrTkCv/ETWGGKbmxb4fWPKmd5G3ZQDv1iIGyf
RjUqXx0B23nMJ4YVxsXF8L2uIOjhrHyY4vCPh9loTARNMsAibJ2mWJCGD+9Af4P7mqajI8YJo2q/
JuhfVjgetIftEf+jIb7b3dH5LZZrDizrYQuVMpSEDzx+SvdrOrZw0Qyq9tsn1AGsUpLLVqrtO7qY
3ugofnERzJs7c2iOu9Sr6AZ4thoDDkU6pjFg1CA1aaWYYf3hbDDfNVzPr46Myl1lMmzpuYCzS5CQ
FmjO+6ffSAhDV3TkXDbGGsC+vXmNZWadLtsmsbSIg3kwkubngbUknKA2To6wlw6+KNwtqG4va0WY
+gNxWEzRyKkZPQnPVZHie4F5DCRmgjMZkNs0JN8gIJK5iGIvURqzPcmniKOuul0OYVfadc3TvwVR
pq1QOyJN/FH/BqUkjeuISbcK3zsNclK8x4DpPhNqGqsNjJ+42Z3pzzBg2RQ+GzylPz9aS5fDmqsO
bCN6B9MeR5YogTlIykiHTmFHOvW+bdGrtqEhYKVm/eO943yH3yt3DUU9bELxj5MVzyUiZaCyH7wt
TmZX3thdYsnwSaTfJr5rSEFUsZ5cSKNi1IJ/Bp8w8Rkun0XhNi72rSHsGjj6kPs+TJMOoYEP+RxH
GdbA+ZN9Xb3VD/5vs44rc8Mddsg9x+Pnnfd5Uy7G3WgCI8y57oYJUIphozltWx16kZLKVZyCkPhJ
CUg5GfdyJMGcuklEIp8wpVoIHxnD1+B3hHUSIJ3JACmIlfDm7ufT6RfE2kM3UVmSWvzOVDQpv/hC
UebDD3nUJplkjFv4s89m3Pb1EoCEmIQPi+5opqyRSQ93u/Dia7jA3j42NpvVpHSh7G+zlN/EhQfO
GUv3eOwiyFn++brdluRYw53mz+rFBVaorSaDcXTylTkE0TPt5UjW7UEHjuIAHqzq3ZEF3101aK6Y
M+LWo7QNv6Tv7FGUHCBtNR1VP8PXWrn4KppyUsvLYHKgw+fBaqh7+xcNAumowlLx4+6PMSIkJ+j9
AkE4OhxM3Mxu1qnKq8r9UJ/pjfVTWq3894+uJHusiUdHeNJXr9CGXToC3Iflyf7cGdyrF1/+Y+nM
mhXFtiD8i4hAEJVX5skBURxeDIfjrOCI+Ov7W1ZHx73VXXXKATZ7r5WZK3OFAlQXMSyITwOGkIiO
Nhr0yQWA7+4+QOG+aHEPARja1wIpJjY9vVr4A6FiZ1/H5ThBHbvwUezmHcSqZsd/5Uz9eU/N2pNg
+bb3I7R7u2U55QDSsxjA5gazvbQf28Y9bJM/dp4qcyJZ90D2tedXN6eeFppzUlB+9WrNPrysBtj7
zm5NyvQ6ruNWTxtefURNGMa6m0Nfm3y6nZV5sA+Kf0bKdmRmDtXPE33/KTbADQxn2wi7087Xnatd
FbNi+GAVs58hoOBh+Oitji9oUJ5EDbHUqmnNeOs9ZxxnqPLx70c2cVeNM/Vpt7AT4dyb6vx2FVQP
e/PGSQqTeevN2c/ouvXpfVmeloJ2Ka+HBqGwKDro5+ZV1MVhFIuAZrGeiidM0fIMPBXzPjMn5H4C
7y0rN65Kl6Rms2LXvBpOtXqZ3p5gaGrlKiiok8m9GlQWXta7hn1u2Xmb2oLEhWNcX3BKUmN9VFRJ
a96MaiKYMPVcKlaHaTaC7ESfHfy1x+TpuM8OKmnrgv1B8Y2GqNE1cKioiVCeuHOrTAprcbNg9whz
i+ZsZDzMETK6ktm5qFrE2xsmsiyBMNUZo8sicwbMlCI3fNmkGi2pK5uWfRvc9927dQ700is61vFP
owAapbuOhXkgPxzd3lbvjVIha63UkYyvA1mTl8wsm7tXA7MaX5cfvgF4bq9Ae4K5AnvlxSH12J61
fdW7L43a+tChbgmrPV+Zyw6uD2/R15hNc0HfeaEI+sf0z0sDI2lDrEksg7PsFH0j4O1+p9+4e1/A
BuzHfUiES8jKawcfZl9GZvcJ+aGt8Yx5b49XMP/K0Tzh3VRP8xJ/OHqHMhs0xMpgQOqUewgfDnOM
sBQYH9GaWGRgfEmzcL2hBduw5HYtz70kcgPWtYVLZTBFYNr0YyeyresZps63PDbu+dyDIIY5d5fQ
Fe/Ip+np7a0Iv0Qs2IKeC0NT5os+X7Hg+4ACQcoAcdT9CWQfXaRv/SXr25ToFsgKe3y3IygNcFOD
EKdFZs6FTyOBFgITslJQFR2wXhpQYj5xjfjA0O1Xfx3QUwHRcONy6SP/BFsI138/fF4MDz8ps8x3
lz4ymUXBHkftccuzszjd++lL7MW7DUbsUfZjfOAplc3cG9Ho9EvulS5LQpMUZH1b8fQ8+tushUQv
YzDu3N1qiBoEWsJlElsiLwv2WMzbgRnWDKFvmeRLUwzawY7pifqnviT9bDfVD8HkyGGUvbvdqoCI
pZMqo4UrikKGFGebTRHjCETqcmU9C/KObkwnHpEUFigZBoFp2MfxzjswFvtgIo/zinPHCDGBRdt4
7LbAU3m716SCktsxTq5sMOu1GPZHx42ZkBYcqHHe/tGtV0ZF2U0Rw1eEpuHJ9Xky+MLbn5N/zUli
hpW1n+9ILdlTe3NKKZSEG/yc8xx7cgYexbyfA0cdblN8fl6x+ANScqmkxbNBM4MbgwxTlLcHBpWU
wtwDP058C5aKgS5XkcyPB5fvQYwFc5xpO+y4MiuX8vopOS8p7+9jStxOYgJJNjneC6R+sK9Miphf
eGPFU4K716FHilSVcpXimOVK01EEiqdbzXm+4bhl0rRcvxvWAWfZfajjKSueqzj12pSN2A3kuxr/
Kc5nTyXiW2G8kYaxLx6ym3zhEuMDUPPDpy72YAhgQX9sTXieEmHWaeitMAEpwCwfNAa4SciSOirY
loOKV+2434yXMTcpifKYuKF+B84VXDLPwYDyDjOYmPy3HeragKsRk2rwQN9q4hW161er8u/axZI1
+rhKtA9uo6ankGZzdv/FFn00EkauN2Jm6JbMirueZVJmY8PK79tFf1vFW647CV/Mb7KqNoDoj9LF
BV6Ctp5vtzlsVAh3m8PvYBOf/cvkO7i5m45NzHzO0XX8pw3GydV/AZOb+F8u3LNdB9ycLsuXYird
ksBwtTG9UpxyfuuXOFXUxFpZ7zHBIjxScNgUWDzKxNixRmTeFbtOLnqAIsvngBCT25QF66DNpQxK
afzETJa1sDnaqYEM9+/6h5EUq2G7y86kX4kV7QvpMtyM/PQtYGEH/LCgI0c3QP5bkeAVLHrbYmI6
6V5ekP+mRHO2fNAs3Wzimporl89hDlroguMctDflb+zlaHSuXdbrduvQppbdbJNi/x9ys45dzDy5
W04wDoTNY4fIHoHKcsX5mwVqjFBKyKWP8cbM0y39aZXqnIYgQtGCCJVMSj/2SdHu4xhu5bA6sIV9
Zy6Oi7AwsR5SDsY/+zj+gHXr9sFQZBxNyViJ4c+rj34Ms7lfq4Ao/5TjiuvEQNx0wbYUojYfj6KV
8kvAIGZpng7YF86aeKlj+ykrHM6UcpigBdfAOZ06lmeVMl5Qghhd9YYG5wYiDqr0xISQESqc+eWP
xRbpYt1lDoCZibnCbGmKmT2GohWHV3QZNpmfK5nZfNBDC5knPKYBvWbQoD66JpFmrNonGCV4gExE
1eRd6iQcFxF+RBA7XZSmggQzBRpQAAiSJMmRraiDEyzDHCY7F/AdcOaO3kkENtKPs4xgb0To+gHF
wEGvpFEsepeaZuPlvqcFHtbAE7hfMURA3IDqc6zTU5DdKbdhjze9WMwf2SEYGsBYqIM9/JrJ98op
lkp/N2wRgcu3xoQf9uk7PSIpW6ocjm3h09wjGA5dakROwzk85TXDu4cemn/aB4xoxUNdjZq8OvMj
j62+hkOTt8ZKtfFjRlXbmL41y/jZGK7QYgN1reDlCFGiJ3iCZpA/gCkx9nuH5RU33CbzvJQ/uFaS
0sBcBG/RbdnUkgHVPI3e3FwzXKXZzOLKPXj4XptPyYWePuAgEsbrgYw9lsd1gHPTK0f5xMeBFKt9
h4UMUIiSNoQFVSwCU7nKdIbY5PUcyVpwHEjBDlpB67WlQXQUHOqpEwGOXi6vzUfq8k2QWxFU6jUj
6cwILfhZQaSv2ubiPi6kHQhIAwM7ZHoKtAUvLolmoGvMxDaQewNyKHsjhxx2vt7Uey+gfkGPWhUf
wGE2p93fh4KVUnPBS92d1vbJtPFUXNLmq9ZSdSuX2OK8JtCwdm+9C5ZKrA3Z+o/JfY3p/niffLOF
yclPLcfMJcVf3A6rYAHoIEa2CobRRvZ7KMT4FQNpR52jA7DhLo3N8e22N/CW/DtKPrfDVsoZdFmx
NfFdycb7EzQFk5wOxgOmo+K2X1kdqpSXYyqU31QTznGuBuXHomV8drW4EyiR3TOie37PrW8kOitK
J1G3zJBduZOPvTtYtJgU6cnRol5DsVJ5N9Jx2nZiIf6pGVkIInsG+4WgaDExqHjQ4ZAmhhMkCU9k
wS1ob1JzQL/rbw16121FgxvICU9CjdtyuSnFkIWH2dC89gN2OixaN2xv7HfoQiT0h7BEqgWcbzv2
Bv6EukFCBZoT8nfIfxKVl3sEUmoOsech8EXH28Amjmh94id/TkFhxttxntgHZyvBpg7Atmw3Bm4W
NNSyLXGdCM1zzi5nJb6g9MwmZwPVFvkDhyy4ZPZ1jpKyZyHZQUtDqTigzHPHMAe2K4l0Y4pYARH3
GDYw9Mt5IFmJooIKMo5bMmnSnO9SB3exVZJQvCWN9qe2ZlCR9i8TT9LrGiRZGQixIhXJ1JhS1vB7
8IqgR0lPiR4hsVdOhJBqGUmmae1EkRyGP0uss0/uWrYN2EnTbRaNxSlCzujtFlAMwInDcJtxsmDN
t92KYZMmn1CKNMjqGKpos0HywC8nK0s5TThW5FgD/9zgri41mFOvlNkpOzk4QPIFDK6VfFFKJ975
QSJGd9kjT3YGzzaZUKTPXBCDGff6iD8PKaY9/I0CBGGc4Hy6klUopV9tvVYbw9oEnKJpdnFu3jLK
sH5gv+Q45EYHxvgDuTquOWGVkLcEenC5eDMukri0XByO9p0TvdNzcIwXB0vZ7uw2qsLTQOJMK4+Z
SGeNiCoRtZmLSgR2+g9+DrJ7liAaIo1wnPEtDlyji/dMMw58XdbUr1CtWFYUrH5GSlm25dh/ERAo
lv24HYvrPJeXH2RtcfRTMgbb7MguklIKVmz2zHFy5/kigphs+e2capMPXXYpMKiH9mOBWeVwoLyJ
+SNZRBvBbEzuDNgfaCCJq1LNAIk4IpubVc7Xrrx9b6c56lQUYTavnUkqT47FScpIHhEQGoOzU7ZY
5qPYa1nsfZxM28ivui2cq+Ge4yuK/Z2Tb9L9n7iHAp6/wLMZn+KTY2O/wV7NMkeU8fyAOTJ4GDds
NYESCkoqpz81jMDhBr8PLv7Ezuou40LsRn6e89YfzvDO+fczgrtj17p6/QDlglPqTkC0nKZIXMXs
TIX1Z8L2PPgkK6DrkaDTAkCK5nQl5QiKj7On4GVI0c0LQ6MrWU0kit8gw0JMYq+PqHAxTaXSEEtW
WAaBB2WWumnjH+ESy50SDQQB1nD+CabAFwUcrGHsJRShK1Ycb3S+K06fn99Gwm/WnPpydPYf22Zl
wRN/own02xqqtIPfpggbvvHrD7NksCMGheDfHRP+h/oc3N8+pTKgIjOs8Bk/sxvcseEJcS5Z6TEO
IrhMAKz3OhhOnnAkZcCfyyIub/KrIJ5ir82ANxcAc/vDUpOPykmuuqMHlB77e3Zo2Yc5xoIwri24
nJ9ojdlYJv4hT8PLH2iX+DyKxKMd6855dh28eroDmfBToIHWZ8KEG8i3D+kNvhtmlq8FOfFGGS8p
JJgZkkOJe8cZ+1Osphmjv/mvroiYsO3jR5sOMtovajH0GND1ghZj4AfRgQummM6B08A9gCp3O8S9
H+ixzd4ZF9bw9HdfaUc074twAXvWg/zDWMSz/jB7FTORIf+1Z0w4bOA6WUI7mBO8KdCU29R8FB+v
4SHwMEYQgI17ixYJdLtGJYbnh+EVdxshEV7N+AnWXE1Of2EJMQFZAdMx0F6OTKZMB4sIB7YvdpJU
HiuMuYpIDCoazm14Ymx7zhy68DGQZ0c8B+o/4Vb29o7FY3FbhcRBeGW54ukWSHwomxz7+AzX6wMh
z0yziDJAsCXMEbtobkBIFh5RBh7gAa+K6TXj1NB1oiFohX/7fniIsDe4MG/ERfjEf0i1uCOwnVz0
0Qgba6uzBOqH0EU4xvWnloe/ZVVgCt2VKa4d9s+4P7cicUtFK96JcDYZPMP+lNx5BxqaTy7oPg2l
2M+KQoW1jlqdo/iaUP00HMo1j5wmLfolzXyYR6NIlHrId069r/fhH9ROXUo2rM95E2ovX8p53v/k
tuHLucbcC14GXDwnN9qEhtMzp6DNQ28VBXiJyWyNaFfZw8QOj6snZ74IpNjUiTy1sUe2qSW7P8N0
ekj2pn03sKPk5ZGg6i4Feti7nScnXYrvcohNH6l4naFsqWwBfASRfqBnTBkjYNEI5+jlbH9EZEiA
jdftt7mVo+EA7VzLaqeIqv3BDnNvfDUW0ZyZcfnGU408O5o/RruI7LTF4J98WiLE5YjFfYoyrLKQ
K3MmNr0Zqa67xHJnGOxlDicuxmA+VS4iIbvbkc8Fzi4TkxegA87OE06JlA1eaucxsiBmrP3rqGEQ
Q99h4IZEJkehL6F9oU4/Zp541rNGoXFpa3AqEjXVYnbsN4Lb/JR+OByf9go5GN8PDYgHBcsS28FK
66tDyqIC12LVQa6JB96QbepvjZ8RFSEeRzUKCS3TMaMl0QbrLTUCBL1s9UzzyVld+MJyPGVjlRv7
HCAhOGBm/0vLIAbpjyYUzhftTFHx20M83p/kLzUcrEnQaGLpRkH9yHG7HfDoHYLbsNwwiyFfgPVD
2ykWB8JsAWVSVem5xb2jpTjE7aDv0ZXW7uUb5AjzOKoZt/KfTUtdVYRkjwk1ZsmU/rW7j25ZU7Ht
O6mo1J9ntxUX/Ue/GRSeHJNXP1tMKBzu/n1+76oTkCqdYuSR2a8BhpUu9Z6AWPxNjbDOKrRLpMKD
u30jR31PhjyYksp9P3hUClubZx0uJogJhuXJwIHZboJu9UMu+kpZ0+WUkDDEVvBcABT7PCs8JoCW
8gScQS6wcyKUF3ACHgd1PR84qLIeqnV7TBVh95YutSCJ0BTh1OWW6RtRBOMTIe1ERE4dalXJabSY
9maP5DTQ6EwA3HtVUiedQEvGtg6wuQIZ4VPzelkGAfvsHsm0CtoDe3vxAvEGq2PgL3t7cIg/BN2p
qLBOPFRkWUakY6YVCIOAOTb6w+3lYZsjZ8swsgsK0XbkuKdPJGOMQ1/qAlQ+PxKLGDXRZkJkdegi
q6hJ/hiNWISxG4UpEi4avOmRA7ZMdkt1S4eMIYkISPZA7bdfohAcWAPDLy0tk2k8rShtWH0nCwyO
vCVIZBQqh+0l/vCSmyptDARPtGfWAHzY3v76jDz4bsht4wcoU2iMdSswE2ahSTJ8egysD/eAzVNY
dbbKruAg3BPH2KD+xAut2cPHzQmIZ+P5lq+GnwfbRtwYCCRzWl1WneF3R+8l2BWbWx3znoJ87Qgu
GtF69SgpATvhu0/eOci4ZjZri1Rn1mZGoXung6Ii/XQ/vpGb+d7VEqBpldXHbAZmoWhNgDURE2NI
T8OTbtONIK6VFLx7XyxRcRBy0gd59CdG/ilPteTjl23puZKChOyjy4q99O+2hoAf5pylfFqr1ri9
XEz0nIE1b0FqO/mviFoygCI7e/uEmyZfhhjGATc5K315UsZHGSBZao5tmz7ZxINZsdHtJ/Oxsgta
gEAdZsnb4YHhQT4Ra9qrmUNvzABZEbs5LXQ8DlZz+qxNIDRhrBKkCp78IeK6tBtNi/4s6jUI2obw
OuORCukdVIzx6+EBYBkjXTlY2IDybv6IpBC9BeCwdGimDfDVsRsC7b2CjWMm6rBjA/bSZFGDCki7
4eG7hl0+ZMnrvWn4B2B6BMuRu0zIJy6YQzgz0MAI13o+MRDbjXaGJ0M+JZ0h3XvtCyQVi96ETRz3
wp9cGfMVlqP87z0rnT2/52JNMKbEpuQFIWHzpfYcY3sI7S0zeSA4ueHdohr1IeWGZS44UOdgZeBs
TPBxUl+AoDC4h1VG+4Av6OaI/TX2ZfYUNxxhFj+JiV/b3GmD0AiCUcDvl8QyYmooMVRzSU5hMKFP
BooXlhgAuics2zi456JVF0pYCmMZEps7UwlBvcU3nkEHlwf/OWuiOcFTYfe0YrgKcGRHmV1Z0fEV
2tVn5h/zi1CQpJZYoYDMdLsdHzBk6mHYw6fpEB3T4Z0EI2OAjYm7ufZ3gzG7UmB+kQ4jK5q8V8oQ
TfpY6d0ZdERtyXhfg7mGl2/G1JbfWP6T+SkKX51CHUROChX+4WuMOC6kNP2soMPBrWQ4w+zJrLdU
wjo6F07ogHoI//GViWPovwDO3c+Do529IiInaA7qKHfQ+UByARffLWiiiYbds2TbMy40Zr+kmU5x
PgRB6AxhKjKeW5/W73f0eBAQv1OCSoOFu1xQu+CtROOPXyibZ1CUzr3bnPxizrFkiPd/TsoClpEL
Ki5KwEXFv8i83dW5MEb5GlKKg66hUsrGb5++nAB3lqAcRBueHMET5DdooIirNQbQPbTfzHUGzE7R
VUIHWUQPSw9KPDh/6Zi2WYPIC1j/L7poEpJICZEAY3mpzO4pPjIL5zvuBOiiKaQSqP5z8GRDIqH+
FUpe9JdTBw1hOAj7I9/npwaTgctsBzTM9puqG023OhAwwuVTpqPcBZRKdgyrS6GPUNRPZqVVh4fp
A2vugr2IYgnZDzno9kYEguhUf6EH8gll31RBHaiV8nbGc0qNhUMzWXCdYQfIzW/jqqFecG9+sYyb
WHFaFSauRqaDDtOyBvkrutNMctZWJAR717Zbkk5NfvX4Cp5vkJy4uMRvOG0DAYvTqCwgN5PBuKNb
rCDPeyg6ABqw5IvvU7xkJI+kcC+r08H7NLzXzb+h2hl+AWjwWbJfVK9dSkFz1BqefWXGo9I+WkSo
c36ecMZYKVDSiImPg8870DABHYEtEjrauLvl2kyQnOFtUpCATmIrrqaar82f3hEbVnyrPwNtWLbd
I09xbG7ao29zUOAdrQwfe5j0I8cwL85+GmiER9L7VtHiwQXErrPfzpgwwbL424oUXPjj8yXUyQf6
Mou/20Xto00beD56d8TFZMIwvvuH75JGZKNqUTS+8oq0i8sfKqeaB//k7XJzn+iS8VLTGjxcYiLJ
BN35hSEtE+D7q+h92ZMbTNNhX7mDOzXQxZsEFAAQniDshntqWLEjeiL6QBWu3/HnKzsjDYVHx/2o
1oW5HwwNeiVmEent5dDHqtD2hnM2o8MObzLCmpkn6TBeEyJhaGTFMaoi54ro9xzWpvvAh63yXuyT
/eZSQ6Z4dZUqK9gWhhfkl6NSs/i7aH2+tAgEpohpjNPy7+HzbR/Ari8pqo/73mrAr7YG37e9I74J
FzfG1I705e67NWphEH5nmVNC9HYf++FTSAOFH31liPiXBd5Dx8IWdyE9BTohQx7Vwv8DJ2nR2TG0
Vr1mRyq0VnI5xge05PECOyf36BccC5i7YljK/kieeE2MeQetE4x073pym0a/Xp1PgzZBmHbj2ON2
d3CwuQLOJtc1SA4mUrvlog4abOI3MQjay9DKqxmYb3fXVycoJD5sF++blUmtfMQ4DSoEx0AvO0cF
gqMyeGWtoImt6jNQE3zZq9K54j3r7l6wtuPywc4iRNxiKJzsvYvU7lz6Tewc5pjB3zCTaLiXZ8/E
hJPky83pEj5BcXY8ya2XB0pbM4dKY6Nhc+Je3Y5HOc2W1omLm9sJzsEeJd1xrBeDy9lLnu77yXSl
5j0p9p9TheF/m1Ff1/iwmdWgew9m8PG5eYO+UBqNKM0Mm2pDwyZ6wrWYsB1TVlR49jeh7TYPIg5U
tJ0pbHZS7b2p2iunmCgCoBVh6S4OrsmzXriLKjoUybvpoyx6KIHJVlME2FVUg9d037LevVv/4EFZ
7//w87EPq07hqm1WdL+jrj+nwaXfPq9lWLUocETstf/KlnPkGyysFpNNRE+cggfJRKY/u6M6BsfZ
fnNt2rk5GKtfFl3jQ0+wfnkHhcFiTiID363KOQ8LOPdHfP14DyoMDKZ50km7ubnf7+gCxhYoaBpv
XpNwUjvS7v4LZwqK+IPzNByD8hb5UsUcccOuv46oCArdBfKHEb00Q33P+cSJvrN37a5GR1MFb8Ch
OkRVAr5YZO+X8/omp8YaX/466uDJSKICsAhOSgdCz5ve+2XfjFjrvkr3Rr5kFbWzOqrqvnJIFm27
XKPWaYC5ons8+TVO4rpVPIKFuVS6l/BteMllxBUqFnjvrz5UknQcLLQ7x9tFsWuUG5p3cm5Xi45e
m6gB6qLCQ4wF+htl8BeCGeONBs6CLxsLFOwbVBSCgmnnDvD5BcUKQ8SV82bk9oT+BL0VnhNIWxiP
XsBvcK+YZH76MuxsUBd/lwLzCnYL3M+xwIEJJQ3PfO4SZ9SmeIWKxqGZBITxrt8WIcGit+tDK3h8
ZD6PrDuxZVrwt+UTwQXTTmHV7GsxmgpOvivl7MmRn/9xKMue3IFXbKB3BOHgyKG7gFWW70HtIPgH
5xRMlOgAO70mBxUO0PJVRTFxdLVJiXrwOlZwhjp29RnWJZz7gtVDDFHhotEYsD0lOEJRyyohTlH8
vAl2gqfU4DEBQWmH/OJwnt6CRyCmV3q4sG+xkkg5uO8uIGY2UmvQAbIF8Bflr87kD/hklJonfpdw
UvmIP4yYcIQ2r9DsdSB0bu4+UdN9gvW123bszvA4Pv/tsuvfC5vZlalYu+w4R61VT+gA7vjrQkkp
XH8lVH/XeZftsMIPEcq0KNy79USZ8YN8Y/+KwQAetfJI0pDix95HZ0spX8cg8jSg1KcmTIkUYsJr
cL0jCiI2paAZawF3fcz67pZpGb0GjxJOax9cZiwCB2nd4DLALMb+dhvjZtBaNeOIUd+VUCh7Xuaa
omeJn+AE2y1wjVQzF4ADarC23Ynx3F7SWtHJzTmqo5t3lo1LH995nzrkT/bxrbQK1bttooZLgIOz
mFZJ2auTmgiNUvO/ZyAw1ZPRb9ZtpE73GCfofuWtf1lLrIAfGI52HOMX52lNmpYYHGC4wqH7Qbx0
zilwwwM6KwP4dQ2og7sD1WYLJx1QaamTgRwZ3DZ/1R6urd0XDwn7FC7pqPwtqL4XpAKWuM7kEjJG
JykcTLhJDbezl3xvcKpO8AUDHbDRfd3dMzxtdMaw7HvvNKABc79uE13a8BZq3mVkRCUulB7UFvUN
6rAFRxbuui0sGw4iWmvXTLC3+oa/G13whcEwgu+RJLMmdN7HviRrhqfcieheJi7VhP+bMnxbg7X4
3jCnsfwDxRrRERDsjWOx1gQ7xXTBgS2wm3/SIcikBAFMXC2VmbcD+uUO0wkMeFwnxCa4ixHTWDt8
YToOc0L68IPGIGgzzoeBFwkTHuNNv4sjA/QudjaUvWxBiJcQ7dIz0CZrSByv7tF9omViRrOMruhE
pBKnwUY3ywQiZBKLhN3FU8H3fo298H4QOc4j6S1peuGDYuZ6UULISssQhDvKRhQu11SgRX4dw3DE
VPn034IYCadUQFuTns3QK/y5AEmgnRPBbUR5w9OAbQc70KFPb10mZRc1GIKFFC0kyrAVRFa3htJp
rXg8XCEZb4NjxyFgxOZd2GEv2VhLmonNUzB5ZDwo/XG1aSxfI5FzusrWwBck5Mabvg3Xd2Kou3ZU
r3JknvtK88C9ZjHX3MdbiAPCy6mJ07mEhs96ZrpwERwgfzD0ER+sJnNN3IbmRu8uglNygqKzmDfB
ywcdndJ9ux96EK5/T2WpYqvp9ngCuU74WIyDjcjpxRoBv/8ZFxwqO5nM3CX3YQwtzMFiVVNZ1jOG
uYCu0AleLWENv5iJHIMeLBr/HcndZH88eRmHKdcBX4kmuH2vJ4RxtgSh4dalTtrlPjG/xXCvRGuD
8oMo5fy7O+vNxkyLsXGznW8g4DBujXObc1ZuJ7o92Um3+RFMtQ12YIC8jz5xvwEuDkDmm7Tipbda
rUbsE5i80sRP85xMo53H4oATdOgJOaJhdjmFiPqV40Hoa+Fntwz/irBGBDvS2XugVCwJceeTcHR+
RzTyQiTJOGAbFGsBxhxPfyGPTi6NF5ApcAxSLZCSNOCQBdBitUor9oIP5FuDfqNL2AheDvrFWuVN
KpdPgYMNsDgvDhf3gzt+czcPVDniaju9QqbwC9wZwweISiSvHrm4rfVOE3lnDjWXyQaJ38g5VL5M
4DN3Bhg370K88LL85VxBOTNlmkdosMpfAVssfJFXoMgBxK8jnfFG+nlMCU/UeirQ4As0INY3hyIC
m0QlTogiYMnRyUve/h6fK+wN9Q2V5J2PRMH9dIIGhfg1UGtAvdx58I1d+sTY+epYQ55WB71/fKd1
tb4F9XOHGJFopIanDXkjM3lXGLTSG3KqMgXi3jFIbI90WjXiLF7eFym0/zXsgocUwzJl+m67FKZU
8cWE7tRAUjZaqHST/LgO6PB2aQUW4HVNnybzRuhYWAMagij1kKjFmCgjEimtR2zSmCETwA9wQhdx
bcQysxPQGvJfEoj4CvZdY6ZjIXkTo8kBsBxwZ+EUDfvAlBX9o8MBa4YGa5QKgZLGMWd02grAhJP/
W2LSWbMAuMd6xlAybSpXnsV9h0ESuVmzuxhPhcto+mJ9DPekwWN2wcHfLBV6e5AmRcLqP1g5eFrv
p+Vjtd275XiL6NU/d/nOd5oraiSKITAJarGGSw8hXJGOHreQugDI0xTRB+QPnTMq1cJBuPgKGjMu
ftMU3pnfWnwpS/QRpQlIncjdhDMm6lT8i14pJwOeVfR5WHSAtHE8EJ1zj6HlsAex0e025oTSeMeJ
BjIMFfkAnJx84Ul2c5Nu37lBUcDN4Zw6MPH6w0UkFPcOwtAZyyT6VkgmsVPAZVmo2tgMcqFwTavP
kCccCaHlgG4fB7UJT9CRnRwuPhRQSAb/9w6kMf//8GEGh/7HZrAOIoStgFPJuXtYQKTgrGwpmYgM
CVURlahmo7BjM8qknoRz/DHrTvzbnRyZL5/ytxgS4XiSuyrAixRwebwB60Dayo3EfteRxFWRRnH/
kL6tVL4pGGLBQKPYLgtny2gDaCQQ+S97TLaRKVuHLs4MPPjYjPCqqP/0H0gOiM5zy44R5LxtVrGz
ChYsYocPA5JCz7O7AaWSyePi8svAqOCoPC4o5GTJweI5pwm7mGCzLH6sNAThOtEUXbIIoWcUPH2V
IwzGL81lEkv+llwo3lrk44t5yYuJFE6WQINcDcFedWTkMJFizyGJuCYpLnx8WAoxM+XhBRUUYr3i
/rHLwPlKCje7GlIAWIdaNsK8CGQOEM10xUGsgUmz8Ykc4UcbayQ/cxUzEzvUVvpwY26AXLD5fI6V
AvAI/3B1SaLk08jjIm8mAbdcAP4KGPBleem1/BZkinwWOigSilnLFB3okRfosrGL5ULvRBOVSX2Q
bsk3ZX3AibCBmjRiZwJ0b/nbaRKP8T2w4K7hm5wIEb+ZrLtQduIzQUlPT0QPcsl+KYoE7+4HKt8D
lIAvgQ0P067cbqFY5CKy/QJDOw+RR6I8ZDiWoHPYZrnTXDyZ6JRDCGBaRJOvXMzHaOvsVTte9UXN
sJ9hUC+D9H2cciIgXCFc0ICi6SXxE4WcLCWhWOzdBGbHPy3YpWW9brCzjf8JvIU/OSItPnhokRoD
5jaJkUUmy99+RLvJIyrhk0wS/17Wc+eKDQNaOUgoQeyn3EPJ0G2mcpPRrojypC/fpwGEeZqLygSP
N8Hs5ZL8sw9hFxpxgcM9K7NAJfLty30XOesTI5iO/+/6nHFuf3uLboM/FTYgfjvV9imxU3BMKMYd
zmEdwqn2hfwSYYo8a2LPx3JkPaKlVTyexl+OcC6/K1KYhncZsvKIUcYDftpMOQP5zw8O8vIZ25aS
8bVVP56+ufNTnj30O/LqciUZcHPEm0bSX0RH+E4q95lAw3GbZU/aBWL+L7pVrOzFY1+KAyHdZLly
TcUD58MN6uOwx/wl9vOR+N1L/ig3nJElK4bZdFCMIaDjtSvutsRA8XzJqwhdAZXLiDRiFtGSYOK3
w7DOCPpiXo+MVAQawoqQOsAgIMQGwS3PRA51tBkChWMOTDRPIzCsYFvDttJYU6tK7/60e0juqN0I
urNrMfmqgRgHvZ69PAfjjw+PhaLf5snjLSixAJt5WC5Xa+tspvE5NHQmuf8vRpRMjVBLEQbV9L/w
3NqeB5vZRqHhp/PVimsuRVUe06Wnudx9bgcqZL1/yFvdtyePjp6xh+OUw72U3Uq2F048qeJkI3T1
F/7Z6D9DBr6QgkJ3Iul1AFK4TdzmNQjl9YGxDJfFbYTVAhptX9npHkEeS6Gycza/ip4hW4A0g6O4
GrvaAjyASVFkEsdf4QAs7Sgtd4+s6TC+8F4QgzNYQcabKOyulEpPdn+DEgqR6FxFwanYWdZAreq/
Bo1l07vDItc7f0evh1Wc6arB2UCSTljVr9x4AjrAiPeIVJ5oN9/AppsobvsLxakgBx6ZB7HMOVeB
BpXTvfT3ZGp53JY26gUGVr/2OYjU0jmUzvsPkhuVz6a5eq2O71B/djvzG57varpb3nIiJCr3gh0F
C9dgg1xX7lVzDMzFSlfjEdVwdGlCN+OSdbPri3dXg1tiYOj6UrymTrt3o6RvGzQ1TM6zmFH2MLm5
J73kyY7PLvT2cJ/5LmIioZjVog0pPfMRA0Orf+2Ho9xm6IWKg31cLwaggGeKDzr8tICQwhh9/Mdc
otp2r7iHYxFiUC3BqDFhaGmFV6J4ou3hUTj9NUZfVFMnKzRX6KYwOQD1xkUJnBKP9o/1APWbfYYY
7LaH+rDptMdiuUEfJL8gpVKwhSbfFe+K1kYvqS/akvRqv+0nk+n7nLSaMu8x7nXDZu3BF4a9MfzX
VJd8xfRs+TfnkCRqqI2ao4FC3887AIIpY3O5wyb4Q/fFbBj926xCHLkbHAbH3vIVPrAZAdYA3BUJ
kzljcGLXf3YffZSrCG5tgOQLc9zei163ys5AusqWZFTGtGj8Gtsl3W/Q3mreDYMvsagrks+2dhou
ZnNn8AewLYeZJcStEZNhUCW4UsM3oQPw938QKB1w7cbgBUG0y7ZgQaX97D4J28zooOG7P/N6xGzr
yWLIw54xQlYMdrbu8tS7S8DE3Rv072ura90/JNXgUNn++hmt1QHf3ipMa6AO2tR5a/pJ+1nz6XiJ
L0gLjPM3Pwea92FIb3+wVQ9PoKbXLCy38JgwJHLUf9CpsX0FDf/hCNaSrDVyGW1f7XNh3fXQh2RR
S+b2qd34/+uEaN4uF3o3Ht6cZr/yEheRk9rn7f39quncXW0N/WAbw9PfacwqaBztEKs4qq0QIwdQ
G+yfmKX+GwySh3MJ0WXnZNQSS5DgDGO1o3MPMGlQOXxU1gL9srZp83rV2pg3+6ek3W1ZrykmiJFm
9ZYfevDKE/jCAghmHZzxQD7Hi0SlV9jB1A1FlPZehcUYMRB+IZjMnrCc5M/u8a7Lx9MFJ4HNuluD
ClhkPTj5A2z6/LV/Zjb4gLvKxCdwT0DYJaIUkIP1NzK7H1tnW5kWB6sEnHpuDV+SQo1UXStdw0e/
irkizFHDZwVBVHht30wF/OpMi/B1YLWI2vmDEGHZW2pWhJzqj/81bFldMyYP77nqvZdf+ntxmiNM
0m/kt/DJZQpZkAIcnIc96FnK4ZnlM6WN3i6xZjNUykBNDd6b+USZcBzZ7pew1A7Vkt8KxvZzqAPj
lHTcCMYJRvXvLt9v1sj/o+nMmhPltjD8i6jCCeSWeVBxNnpjxcSAKCogoP768yz7O5XqpDtt1DDs
vda73gG/Q+wgz9NiqX31Bq7TdcXTkf0IoMGehJMJSgegD06Rt+VCIlX3DLglmDTcJ2bNL/dibt4h
rs4YeL83afxgHfkRaiR2SWL1Od1g3MJvRxJsRuwmTs0YeghFT+5izEN/Bty9JOp8POMpzVdJiO7k
kMbDoC/JaWdPSJdiXA8dDBZAHur+ADsN8bvvB9mh2k7nR/x0jkePFztT2ePgah9x/I5kbk40WYwk
NoEc4CjQFa1AUpnuKvY/JEtz+zPknYs5Ptl6eMATbc6Ia5zx5jbiZTS0jw//vvEeUb/HIuYMbby4
NbtqTZ1GKrPSP4yZ8MHuJJh2ZSBz+CvNWfX0ST5GWo7ZCWY1fJ0yj3FP7CtXu+6ZJ++zXlWuGm/q
L3HgHtEfbZx9zDjB0VzFe35jGMX42oFGfwWzO03Jci65poZxxpybm2UL6iMX2HWdzmFHAVvxTdjo
GJyicvA2PyM8PmHZS6U2syHtUWEAZ7JCWoA/iYuSAU4KwnpEnXI5OaoN7T6xc1D5vn/lXeB1aU5Y
q6jFInv2Fy5Ypurpym8gcDmbKcYpKE/FnccSxG3EsjwfjXRvyIWTMNGAL+rBr6qCAiBtSGHjhELN
ApsR2RoyB1xye6yddALWqiXekotMgLGhaW1JVcbZbALb3eqaCwhBgMiAsvMbGHhqNnMdLlWoHe47
q4FtUzAMFOEbQgeWwemFRkrbXGAtqODr7OG+VQR0WIRGyrCBToNM55t9n7dLkLcFhCS0kX8hiy1O
FljRLXAXg0fwZEAoaI6YvDYezKY7RLuZMvKtbe3KLQJSDg3tSGLzqsu7mvmozoA7QiR/cHtp8iGJ
w9qBVAfWkTlQmmYlogeIikxVhAfPANOx9K0MCFxhYaiHvcXZklpXzAy4zxEawm7aUP+JtUbi/lIs
CXnHgCkm7C9pZOTBLgAeYmNhHChu6dJyONB6zCihI3q6UIowSq4dSVSiFEGotQIpyqDGiGMIOkJI
UukH310wMFrRlwMSokufUZ/xK5DWQTHvz+h5AYTR5taRMpUJUUl4LC2br1EJcQCQJcY+nC0mGDZ6
Iz0AeCoh3ZLwjXaLv9CB0AHDUWKCgRCA3v+vz2hDTt2aIJVZ81NRjR8OMa0MNLkvfloaZqY2FkeY
m/hDOKFRGY3zydmX8p4+Q/pH8a7IgtLG6sL8xVCQ3ZUy8Yolh1Bj3y4iQKik9KowGJFwPW0kZqJs
uo80hKa0vDHN0ieLA/xDEq1ES5d+4fljvkdgHB//kcpRwze/DYam211D4PAbQd6h4zaBKpkSzg6/
u6cbDUE/T3Tm6TQ3s6U4dUD/C/qcWKb1kIZ/LySb9KAcibLt6Uq6d404y7f//AXSGFTWJyz0fqUn
s8fwjYS3zznjl6exhZpAnU/DchCIFc8ufiPMX1nn6GP762qOZ9eE8I7wOJwupTnHXEhoRKyIR3yN
aNtv/2K89hzpLnaT1Hsx5+brK5nfg91l2v8TMeGL1BORkdEvD0xtB+uMfwFLamNii4RGC9jyjku3
L20tIUQlBTOJOLVqcWF15/15d8IMzm7AHJhg+b3pLN9okz4RLx3F1CY13g6Grc1hGOMkPqGZIb8G
aQacP8NGOzJBkQGoe/EY4qGs4tsJj3MopJaJPWAEeNt8SHgIfA+dp2fYfTgQrQnSBhVHQs9rAmiN
wHjY+nY/J0vmqM15PaxL+Qm/9wwvxxuQ5GSwhe4JRDjHqaCHzQuduAJnn8KI8LzNSe7/yycYmX/L
iHT24Yyi4jamwljEECJx7558U+6gsI1OC5W5fhp24cozOZtcHYD73JV/yCBOtRVvS2nqmyHr5jYP
ELF5iNIIgp6fcqvCOPBrsEYcSQ6Nrdp4GoTFdPVdU6KySp6xIhG/J1VsIZqjeOwwINbcbJ76XRYj
FsEYECmymA7ePfs6W/gywxluqnhgGcfvOmcrYddgWmB4yS+GC1jUMgWTkR9jkn+9J1UuBgwuF+Kb
BZGhFlGQ8zcMSUYfjCWQQtFgiaDohGK+2kA7nepAGJ82/UrTmcLWjV/zmwOohJT3031LzycggxJx
f/tt+AIibFwRoOhmsYZ35+Gk+k8NQ8cpacbS2svKBqAG2gF3KZkMx2A9zx+DXW/28pL1w82j9/Sv
w5RaX+qohOC8dtALIC9EEvYRfEWSsVX+1CE0Pu4ZAafuwWCBtj3qJqzXmenbvwOuTxFH3vwCdEFC
oEEHcOS1kfkCeUsYkVx36BkdLlCuxggdWoMIcPEH2760RSsk8/TWryL+Dwsol/b2Vw+EaAnIt7jF
0Ohs9j6GT4Qgs3mGDWcJ2girLLubTN1lHg0OenEQvnl/vArXqgO5c4bjLgMRgcdkM/2jtaCD4V+Y
TLHUvWi5W4sFAdBjOYaKCTqFwf8Nj1QCbeC3LKDPW83iDWrBxHiNWQ3Ec/QuWO9AvY+18DTPJyAb
MCyXGCfCtg8wKkWDIikEJ4fFp/WubgmSzDML1AvVXZCvG6r0C3qdGBwF9vy3OIkIKglKAHdyhxpx
EJ8mousVsIYEYBA4pJ+QQgEXX/yj+KsYRXoRhCCrP9M/yNELXTHnlTMlpGjy1yClfPdiHhJqswsi
Va6UMdfX/sjlAzDBrjTi9EXwuP5q5wEGwWpWOQWp1dF+NWDe7teEpce4Qo2zoA2Z94CuiijtyvG4
mQn0icRBuYqL41DkWhvVuXA/oj7O+HXrWcN9x80hQh0N7YbXOdRj7YYfZTMFZMPxqQRSt7ACSkAD
TvOs9no/ZxhMybiA9pT5xXucVPNnEaiql5DU9/gml0q7hsbeH3Z9LXUZe3W2wji6BpmXrjQGJKT5
OVwHVHG8wa+TmzNYyRx9q9ygHznv7Rl6OLLwhBzs4PqIh05Ru4UOoRwpb4LbJHl5MMNUG2JdMsfF
WWPnI185kNXcACH8etElL4zKuRI7cXYr2NIGVXB0PkDSKhlY3h1ttc9CFRIOVTPIc8tXKH0optFs
X+Cc9d3uyyy+awOzwBrDO6AebEQfTlG57RqLCs0cZsGljzMCBl772Y3DnUwI6NvPut/5d/NzMczr
Tw9zPitTfrqv8fnv+fCqbPPk3YJvQmdlqc7x2+gxqoEApw127Q1pOpkoGAQx511chs7j7LR75MCE
acFR76CKh2Yg4k+W02TbZQEVWMIZXZi6rr8haTG+LkZt38nwNqrQOdCCG5RArZWkWChfcByFTjA+
E4Jj1tPSuylWh61+m7H1Fyx6HavI4UjioM8vKsVINqO2JGT9HTztErfscIAulxD00lbiB9EOxMfa
5AM+ccMF+OyZ78Xtu+91wxr8FF234aXTj0d57+u9GHB361A6wT5xZPvuk4w1uow+qj+Rp1YLtqqg
YTGinUMSP0DRyFNcRinJ7HDuLPiWAxwJ34rVogafNtwZpdNRgidrLWZSoHp4k0HByY59ttVZllAd
ArS+8PNgUAf5s3v13wS03WwGGRWDxZusegbv3+PbT22k7jKqn917m+BaBX0mtTiJ/QlzLYsH7Jl0
T6AJaNM9dzB+FnD8HNxUPFA/Dq13Fq3HkP1P/IyFMlSuiq6j0m/t2jif5vAM4FVAVLybGSOP8BVl
zFC8zlEYRb/Xrzbz83ZUugjeNeg3Z+rbXpzexwUwQYkZWgmXZzjRBmNqgYL7BeO2jAFCd1c5u/Ll
8tZ15N6K2QOjuoU6VNm+neJUqkSJasMs7LGODmKjEz1OTGuAvUALsHprxnuQBWgl5BmA5yisarSv
M3Jc6QIB5gwSq+tJGVDwoXbETuTHWLyN+A08V6bOIPGaIPu6ukYW66xbhU3gCvEP+vjyg8pJ/7p9
p8RjTzQSJTkzmEOydivoQtr3eHB2+zrC+bL2Nfh8rLek3cIR6Dzs397v7ZGa+2rCNUXcPEqMm3XH
1CduJsPUaSgpsetT2Vy1WS7zls/WR0gs0iTu1YFTQO9Y1k5H89PThEfwEbcT9SzpZmEVZbsutFfk
5xADigBqsnnt20Vn9SbVlZlh6xgNZOy983fmqjmP8d9qCUtv3LxY/HaapXKCRmpRFir+46dynob5
IBVPxY5DM9PzCrUV8eUP5wmd2sepomO49Tk6Q/E75OAl3OSLB5gxvr+KVeAK+GD46p1Y94/q6rFQ
MbEQV754MHouSSrG89u9LnDsveFzgdMFtXA9eY8GkDLZBiv8QbvWdZrP2/V1KZKtQ8eMDwLT3zln
T1D9gtZA9ky0hfhqXDGE6CJT6/4NmVdpMNatfMielPWsdwy/jAGJFBjg2iDeYtGnEuJ5N8z3mVmV
DN2qUNvJ0K6BiTAw18+4E9z8TBv1lr+UuDN1I/b72qSzfQjjnVtNYxuiw2nxB+Qu1VYVjVvCfcUI
WNNdhsi3m11BgFt2ZYrfnXNoawwGNunql8md2OmLD+wZAZoWZssSU1N0dRjdrklzpbs4mcxskLHM
TpMstdkJeASQfYHSCEPVm9nnfmKrRf6AUd/4yhAB6D/ORuyaTG6Q9pXmjeDUEpOf16zmQumYbKzt
7F3jC9Qf9xi4zE4Ea+M10c5UTwPSpYSipjPHQYyHpsR8HRMEovOluDC2HS8Lnj+sk6wS38Jw6OPO
h8LDI4vZotZiRi5a7753XtOmTrLfF2zV5TPojRrM0x6AwmY7rncDSM4tk2kO+qryKrPrNAHGdi8M
cBEAu3qN26cRKxQgtSODQVxLoEkXgOV+Zwpe7V9QES+o9/dY48NWKDBtkAm7jDGMHwl8rNnG9iEm
pNdt97v57RqSJyUVE78F9QdbGuXMTOxIpOnUIBPITLF2ThPuOxo+GTmJGsVwP6lV7GE1FcLDwdLZ
K0fJ5NNazTWcetYcRHFDlNE5cnUoDHg9YDIs+k0GAj2eVggkDFxbjgUeqq9xS5rTYHRFjhePd1/Y
sUfUpUOdNomiwzHwHfrnAsGUEFnIO45swy/hICQkXt6cBwt/3xty4Esq6yclWdfTdqxPAYL6MB21
DC/fCM9QxJxxBRUBP4wU3saJ/vBpM93o8j46LGZSF40T541r8dXFJ5c7Dko6hq7wwR0qJfyyybdA
9XyeFSuJWJbMBfjxyW5wIpvx7DQkvTrd1YHJmYzH1O8L1L1Q5s3SsrNI/T3dlJZir9lcccmfTBlF
wP5EbchyQvwFHWzrKabu5lgvNvE5aqaPxdWm1HUoXFuvu24n5fTfdJGZ8aiP/Yy0HUhALYO6EJgB
X+CSYZ2MhwV36SNe0SmIPwSmoEd5y1nkzYFfYy3UtwoIFyLKiZmqcli4EBwmxlTGJJNXcyS3KObR
PTufCrJiYZFlCeGP3TlkbmdTr/RNh7DJ96EAMuCAhKLafzk0QzI0l0afIZtciJCGRD0qgZNzsbR2
z5HYpctVpYhg6HBfLA/U2k1pU9ap6Bso8oTEAsDwGQ/CTrD8L54E7T+QhgyHeTSAwyAe7pL1cJX8
pQx5H7BaZOQnFfrQk1UNo0syfxm3U37Pn1AG5PjJbS0eMaojo37RNL7dFxWOxFgUCMMa9J8PeErG
aGjJ7LtmKRBhlTjZsG2i6AIaIDRMwCrADOTCEcam0Zul42NUQrsopKk9QbYpiyS1P+wesC7IvaJn
Q27CYClIaJQqhmzQJGiLxO1KLNrwwP18vtKJUx261/F9rHw0dieXf8EkFjMp/r7g5/HnupA/K98R
yw3pzNsA0tEEwiyz2C7ddd9vPPBJ2mxGR5Q1jsILw/blqYQLnUKDLEG0EwuCN49STY2ZzzfbuAnt
erH4wy8Udy+wA/xThLgrnFPgTnkkMBmAWundP29K2jj4P3yWx0t4mIRBieCJ1+QP9D1B7OU58P7l
WSZ7vAxraODUlTIt4FsrUVZS3U4m231Mey8Pb454voSCL/57RYEM5EmEHK7a6Ib4KBlGvOA3dt0B
aTZCLTdmreuJi4Fh3RmSnIVcyqjwxNSHeR7gjs0wjtHFkFdNwEfPNv4d/ArALxlTXKo9T2PeNYS3
0MNXY8ivBpTjCH6D3SaYjIzBQDHlIwvBPk00ZqDba2EIi9ljYq2gLX5o3wYVlxztf/RweF6jIQSa
oaO4mnPa5HTG0OAUd+j0ghty8wGA2QvGi1yJqlf+yN9E1AdE9bky2ZagT0DLkfsKKsxBQoGWF3cA
gKeiYQblY4L/5LoGcjhxC+rk2uUTg13+PmqgXdHPoGwXPzGBEeSGl8+ylAgnYog4WF8I2UPYGdIL
i4RI4lwExxTAUPiRSH34wwjDuiwyF/WVR8IS38O5A36vEEvE8Is7u+IOPwjRYOAmfokjLCXH3rsH
Ok8qTykttbAh5NbdQwGR5cLFEQAisEMusCMjjX+JmAZfCUNlhiKTC2N+9k4rSWekv4iYk6DoEQHV
SsGlQdvSwxFyL+QotIe2mHk/ZYLy8f+Qz7cxpOQPdQqhY1lZ/BS5salLovAqJ4ZPRm5YaPj/4MbE
eZKDS1yijHpuMpWxyTuEgkW8D6HGxBl/0mzBKYj+dd7R85PJIjG84sAMzZuNhed0Ekeh1yVmFwyT
qMWcNlwMNLBUJww3tz7RxqvUhtcldLMpqcgeNrX07/Y8dcnH3QjXK+cRR6aC/SlUAjxMnj5u9p7x
yTzmf2HOKfzKzI2IlLmteJcFvGuGVJhISOEih/guX/pwKsBgHwC3cpbH+ESg6BQS3ZtBk4TKUOuQ
scWsimeV55UBlBwYecSysCTskafl2iVwV46L8EhAnmVlB6f9xBqx0xCfAyNL6EdUl1JsyLL5Zbsf
Lhvbwhybn6mEVvDTkiMpP8/E1AJuxam3XYNYHw4psQGOzoV3IAje5xNRSWJH8JUthSXzZEtgr6GK
ZXnnd4EmB9UxncoOvPfkooXjJM4IvLJcbVKGPOkmxOXmS9hH4nLL1QiMDC+W5tHc8QJYjo3FSA+r
P2R2sqP++mIFAJK1/pX0ItHZVk5X7s4vHPZ5ey5HeA3W/QXFTl5NNmKknQ+YYoiqVgMbrBysS7YJ
5m3I8aEbQoEEqOuPo9/f0l1D8hVXK6TSv/5aiChCHOMvZH4vhJ4knKKuVxKgJXey/BFqE9sQrMUP
EQ/CsW1TGGnRk/VUpkgZ7DwHv0ERRoR9f6FieBWGoLaMRFNGSSCwLeuYrOAyuZFfGHzTxxKNckle
/mV9QXECcgIbRYxPQQwLIpnJOcehgvm9+Kbwj9uYckJMb+Q6AnrwlpyImLPV+8RJY7CDCJGrhBuB
awgTHElhlAQ3+TEoKvz56IpRRpyoTPAL5HEXF/IXKB9Ljdx1VB/AgCScEpziXz+YIIXJf1cuL43c
NZL0JB5BQtv9k6TEA+mueFshUljkyleAw4vNDIW3JuvVINIxzjk7g0jarhweXJcRSDl9B820M6Im
82svxa6w5TPBn4eDUOXG1GUSzADdWS6wg0xZeHnKE1kgYdZRMNoniFyyHMslJZwr3ImBDCFy0lb8
W3cNdJ27XfyC1Shrd7YdkF0ii6zUasLSY2DD/zEy8OTvUijuVLhZ8mxQmR1eXvm5Blzu0gr2Qyk4
n0Q3yG0hZQ/UQF4M6BsGE54lLL5770XO2T3o/o35KeF4PekF7+S/yMsx6aGMZJpCfS73khSWd7I0
0uV/tTu1E/ecDFwOwkc8TZRY5nHN5/VoRny5FU/4AkJ0vADVVXja0zy7wuWSD5k8PWkqL2jipc94
fqklt6EK95xdbXQdAUN9XYLmCy8I+WnhoUIWBchg9gQEIBQw3gPwKKJAnlnqeal4Aa24D8V2Xvxb
7hDZgd7ENmAhXAE26o3C/t5ymScuJdhUdnopbjJPdItY8dnQs0e/xggSuRDMh2ijhnymwVwiwY+6
9FxLuhJKgcrvMDPn5wdTKfG6CYg32itmOlQ/nnjYUh/Y1SaxC4YKeBkcQXIY/ux535iKIbWSkory
Qeg6IjcJv79FTjk0v79XDwYZ0OSYECKAY1IS8m8DPQUlRs9aTcIrOvI+Q99LKILzKy67Uhx9LNd4
cVlXYOiC+UuVy8ln6bzSzNTj2oNeTfHe4v6DQuSzTbOYRi/ktAestq3BSGxsCHPi1MoVoQO6KnGX
MWFCKyj1gZwKaRD/IbBd74KNf0nNwGhEzpS0EBg4sY7LjlASFgJ/ImiiHDaC8i/ICLr27B+RZr9l
y6PlQmyPUlf20GQmO7Nsfey60B7Ys31xHpDFgd1zlrFlfkRTQPmnmRQgOIpKngGwCZ9ZKyIYiZF4
aLEAzM7yFZ9Lcoe5H3v2leZE+h1ZK9AjYwQj7YzgJBpHgxsKaTZAHh80hBgaDTBY+kAvtGU1Hxf3
cwQxANPdfdh+p+QbyX36aSDdsy8IWt95Lp4BKgiWPHwDus5BMoR6Np/lg5kF0U/cx7LvsPPsBK0R
x6M3N6dMEoSpKTeV7FD/CrNyZMQP21jQzWF3KlhOI9ED9IrS6dCeozrGOAr8ipeRXpGX4UWgN0LQ
+/pXB77t+7JdC+mz/U78PqnFsrbo9DNi1CrdjsqA9PwnW0vpPmMR6SFX/5VuGXkB4ye84sZ4PKRU
PMfPQk81wMb/RA8DKYrhYERVENEfE30tJ6yjMoCuvAHp09XsX+dYeBeGNTSkvhzktx1L75f4D4Tp
cpzlj0JPKv0pQ9+nLatUP8QUjHVN4fTIiicnpwleazlYHZbJHifpCStVqLINDQd7PfnOUqcK51aW
BaHZ/r/G7ctQW5ZFiNcuwBb/9V8Fyr2iAtcLUVyc+CSBQxjA/8piUibYdKU+Fd43IwQE7i1dt4AZ
8lhB1+Roq6xDD6bazLNh0V4/W/N1RHEg/agAMbJCykPIJ7Q/MMHJnP9MRaygiDYfxznxmZN9qIlp
99mBpEnuc1+yUV3cgxRIN4sG+EB+Akfk3wGTJh9zOSyc+hypDkW1FFpy/KS8EcmOfPf2j/rLwfyT
HWRP4HUzGoZNIEe+YoM7OfMTr8yyQGKS7FDCORAOrMzjwDS4WSQcR8p5kFf7HjxGHWxPJD55MJIz
TJXJhoprHnlPOq2IPJIpPrut+LPhI2epqyL8xHiS1XQAIuFSHbg1rqOzd4x6BTfgI5vson3zU+7u
7T5cRpkvSC3+aWgax2oD6vv7gHLRiTE0UUEAYaqc5H7NrfJXoLM4/UnxcZgNjxj64dKhR2WD4KWA
z6U7Da4lBT1dlJ+sBzflF8bEjoLi2IVzvaYogLwwHoZlxkEzuKjtzqYaM9sHKaYJTiGYu826YnGk
AWWmMDgiD6V0HKU3p6FmHZiblzt5YEKKrDTfDGFPmuevZtYBsFhdd+oDX6vLrJwXe/MxuxzfC22m
j4i8eaKPxOHmwCQNyTfGQBdWdfQi2ADcMZ6XgepldeUz+lha3gGPUSFt3uweAc85DCeEFq4SGFN9
W0f6Vhfn9xWEgjkxhNP0iBCJfa2OKmxsxbAbikzQRgaUlyTmM9aX2BAAC0DewYPULq2bK2rbvpv6
14ke6kPoRm9yg3tECDwZHHVdPcQhKGiDxruHndVjdp8VcT+6h73jEEWnX87kT7mrF1Ws+ZgdhdXi
9rD2mzrFwmu4kQc3Y42v1eKdYNp1cdjNdKsbXXeFiEiwAsMUBwHmEGNyPH8wZ1Km2LZsqjMHN2Wg
ktgynZbfg0ieeD/hg8UMoOQGZYDRhQeV+TFW/RJj8Mf4Pc58w5OghIfTI2IZfiGHzsOzAJml/PoI
tXmaF5aI0yt8VmXK8V6pB3jYCJvbA+jLQgmEe4Fok3SYNupN0fz/O5wKSv1V7RdRNmbzPwKuMKnd
YmGub5NFX1gfQDwb8SjnY4VwOuaUc0XxsAQdK9D5lLokMBCqivpa3+LGlB75ArVocVlxfqhaUhkU
fhAbKOXwm0QMKJCMnHf4GgiOcI1I4hOya0GXJICgPuAPiiweiggSdFgFMAsgsFR4WyBSgQPVn9Au
sG9jvkG5T1sk2w2uH3zcWNwlHk0avuXy7PfQFh3msvqjS2N35rsx3Zy9/oUYBZgk1AAIyO0H4PjD
jBYXUnmLs8wToINdhB1GX3KA709L5+0PLO1uGQupGTMq0ucvADiTk5rdGdsexU+R+5BPaFU1r5eT
bCo9Nr04IE6DELkfwIf0SczanGayvb/5e7dxShwYkCwiSqd0wk5ga0xU1Gfb8+p07DMvzk3x9EFA
frh3nTtMB7xWyEdMSLcxzzu+wY417hwGDVVDyxhqSH1x4zGL9hwV3ou5GRfw6nX26sSqVwD25dVk
g+Nm7fP9lmoeWAj+b4ynk4rGIirAm/nfwtQf8n8Mul6ritTFw+Bw2/GXenVfvDgih0IsmGbqeODr
G0xG1eNrZWx4eLuqx9e4XMg3bkwKGBoYmysinkUL9HrbYVKlbNrxbfZa3XnYbcbDF3iLBjUlD20T
7YiUQnQ7fMCjYkfJHfhd7VgnifIWAtGEA+LxbuGAlonaMKaScisSNSTzJ+xIabjKSXRkPkgxpPP1
NU6ZArbHa5yHr1U7rigmkkjc/wwcOQmaFBSK1ilmqwdJrwCGqnF9rLyeL5uEeCRe6fAB2GlELtOP
ATn7UUMVMMAOlC3v+FiwAU0MWjImnN4tFDic9szPHY6P/0Cup46N6C6Zmur4NVE2Og/NKb90v4l5
KL9/+tVMX2MGmh7zuEi+tp58P6dyfMT8qO63E50ULNIvwaJzmCS4fTl61GJw1e7ubju/u/UOFgXC
RKjkQFk9m1gZn//x9uszj7v85H7O+znj1krVF+T8X8fm2XL/DVx2WWnlNIPDpZz5tRNeInrRFF6s
cnthVn6epwq9ZLzvz+IXXhb0xHAoJ6/Hz731bvP7ye6vuyfr+SAlOCgZhzZhUcD3psZlbLarJnt1
l0S7Z8H9UK3bi3+CSUzDPbRfdJhD+96EHeTblXlnfxv+nHVwF3ZB1c/6o/05MMC3SW99u4NX1CTR
ED4mms6H9cAPhxJMGZd4TZ2cbrIkVDs4G9aANfUcnCDoYTTf3xYaFcS4r/o3BiQMvh40p4D7Vn40
qMj0xKuLiQbCh3qVpi2JNPoBz+hjBYv/eZgX01se5vAW1QnSJkX3L43XKxHC0eKtmcFhRfgyaa/r
yS0sFxfgT4rWGjgU6wv8K5BhgBRZQ6jwK6a8a2gb0Fx0rvFcuu9HQDbU668JuPgs/IqSUAI/GXWm
TvH96NqFxDPhImZHFB1X6ErWu2M25Zem2VfwNcgN5DyGeNIKb5DyrVToqSnxKIXwyUNWJ6XhGb/W
yoWXUsPAGFUUlnBVfEaeJVXl5Vf/6spAxLt2aFO4l4g5NXRrowP4Xdy7+x7dsfFjcajv0wxvRwo1
mdW2Vy9XUVtCMQph/vnY3eB14lJfoYb1ywB+ohiCdBkDpkFF6QBnCaLF1eqMqu++pSZW83sGYGEe
DTf6uTjfp9pjXqyzpUErp3bDMxnul126N2/36RVIqWKgsUeghFftuDvTS8gqTHNrGA+2uLt04JBk
zFBoc0nQRhBKWz3VzZqxEJNNenluforGI/qDB785VPM3pR0lLnvJ+j4VHZWEN2ajxFh8gbaVHFOr
ASReMJRNIK1MuFVR6nYmj4ttABrBXZr1OGB5dBlp33tvCH/z7DN+ahtWsTcKtbdPXES9oweDiNOG
KnQ5rodsNYTtcWB+/wIouPatM8ibq3/tWeKqOd3RGoAgTtbVM1ZUG97SLeJr1loFkFJma/uRruGL
khxQhqcAoi6D5sdPo39reUQIFk3WqLPoYSYLH7lAkk6ATpSD31HdJHY3h6rbf7gDqt+AuTSO11hc
Vcro3bFV3WbqXvTAdqkyi7WA6i2sj0VGehHe3APJAABc/NK/UKjGejx4ul/dvfPuk4YAx7nB5grM
o6/z87pZBlydyfyNLJcJfg+MA4oNl1QfrhuKLAlRBfDvErTSs57ckcheu1C0HIXpYBacvvWLW0D+
mObNvMahubFuBizXXULJ2wV9qYFmIBKoDLDH2UjIFjhWkJFAj8XUtLBQq55xIylxTGLAnxz0z9gJ
X7VegCfaDAi1cRUXVhf2Bn072dNN0oUBpD4jqn1ruCpZ/lgpmgXbDZ0827EyVyEcv75yCBH3rbaW
iGB4rsAaCE3sPuRJ5oj+YEvkGCmkGkRWxljX2cU1nLu/d5UzQinBxFvvQaFSeVrPfNIqDTEoAk1P
cVYaG+30+lzvpwaX0gwYIdQ3Rr5k6acruo6QFo7r8MnIClVR+HJY2N1rfGqdJxwpEmpAJtN7kIPZ
cMHhjekoOKyx5GGVMoXfQEzRhVENDTptvCwz8+YWpjHYJAZuxRHJx2NReTqWfmlICVBg5yuTBuYl
u8u2Xne+IB/Va/iDf+nD6zET3FxvLpaZ8JT3cNvLxCMDMv1Vw1dqVes92dIXfKjo188+rJPO3syv
9D96xE0ftPRus2K269LT0+O3ZrNY/qg1JdOBRWoYdikHauaUnFR4Nq6C+Tvu5K4GtVw80YiMpyFC
JaWFb9zBekElFqvWizyL781tYO3x4gMRgtiCPg+FyxFLmhRBBzoO70bsMIlP8XnJKoeQTHtPnhPF
rn24sy/WVjsNbpn/ql2As6cnTAWZ14v1EV6ine8S7yuuDzcf0eehwkRmH1zn2sXi6Q1guZEx7n+g
MLgA0/7w8ERaSFQTihO3+jrRwZam9lPq0V7302+VU7FmIaCvrky4ZDe4TwK+fqs5ZDbOtLTHusnF
rL0cNrnCvGNCCDfQeiHRhUZbTe87ctlmo96sE1ZEr6txUyJNS1XzEZ6Zb9gDFn/8KI4dBYK97myS
6QUsxLlgCaSZxlgC1BRU8BiW2T/iM6+AyUF8YaT2MRcB5xBAA3En8Gyf+BroQzKGHgpVhCY/hq4n
1O/BFKbOg4rZ1WgQGT8QFppwuCMDBlh6D0kQbijAdJcdYOD3uMh2KjxnBqkj/FCt51L/eQYg4iA0
04zZOWg0U6gDm9qBRmuwhTmizgUzhdTqpYtsY7CFP2zF31/tcc9OIITPnvO3r55N41DgH4Uv3GXM
8FMP+ggL7nCjARgCipdinswxkC5NhcVdsIZs6L9mNLstaxQoLfvPe9QFXIaBwI4ld9WbdY+xkqQ3
32YnpCVXt7/iFG6Jl6Sw4+r1k9qu2NIu8X5oZw+rv+qMTh0/190zOIqySHxd/xGkWr2E0sO/y7up
wET4Zre5iIyexgYh2TDQcC6BRnp2ixye3lR9CVeqXTevhbpu4iu4HdHjaqA/nb1P54kwKl0owlSF
pT7q7U2qnWaUz6t1Nr0H7G6sxJCTGNkMQ2rSqJ3jGXCCYiNkD2UhiJwARyJm6H98JZiLUIlA8ZxD
TGNJJ4oIUxla9PGtXnGKl9Xd+aPnvXuoLGkMB6iljjhaksIk45fOb4otZ8UUuWuXSyN6SmNBfzZB
1zWo3ds498oHetQOYNuTGm7JynCaw2h+g8jqrLj6y9Vp+ZIxPM3G1s5+tt3PXrMSwFpzzhP2LTlC
3MLY8rJxwPlccr1xOSYTtilwFp4ApwTkHvSntWRAYZbemirLPwY7DQgfhUDAjK8Mh7xcB/ztBr0w
j/4groaaA43UJaZi7944kL947h1g1Z5BY4T1lpAK0N0l8547/O46FLstLgB7Vni6UP+060TZ0LxC
hWhG1QSgb4j1vbobE4Y4gk/UfZs1Oz3cfkSViKP+klMAwVCJdsmsYExRCJhdh76KoInMSVBdrNGl
5ljuxK/YMJfnI/FLANe5r4B3Vb7A2OpM51cg9FZjmJQcNWtXO91dh8CohL3QiLrrfA6qNbvtbpCQ
uq6aOXe8H+Bxntw3HaXXoHVKg3rooDqmTwxuYRJRlMGjBOt0hzPotPcgIYcpB50TK4MHAx8wP4hi
WAwsMNTkSk4daoo9taMfP0dwZSt2Oq62dNFlCt2zu7fIwH5jnURXZpOZRWnRAElS59BYEZXrfCmE
WDB8wtoHvfTrb59Y+TxDtcjWxegWDnJrONf4OjQvCFYbdlRDda6DUKtlpo6vG10s/fKusMo3TGkz
hbXk0GA3eD5gCDOwO6CrxKnekKs7xYzGGZJxxD17bX8fqlnhEMHuDD0d/dHmVNsFgZ59s1aOvb2F
yyZmYIs70Kk2GTTUrz2wGaa9PZcWpPq+pp4+DK65e/vmTgbYBe3AuXlymQ5fZr1fDAbsVNMcwASq
XI/e4OkMNqeQGHrGnjh+Qiu5g0YgzIP15uip38IgRkGteBr2FbBT4wrO+DtQxl23+GWPHEAGwfkM
4gzD0n50skHtcLdEKJssKxtJdkSfT8Y7IuMkYFIzGVioIdO4YpDLjmGdh06bIignt5aG7423ncOm
f4LomThFExgn3+BgI8t8TR99dzBut+CFyeh6qF1jdicCHOI97HaOeJjA477j2BzvR+/J/TrtZOE5
uAU9B/vRufL7q9i3hTHR7w70FizFXcHsxHyrCMBZ93AKeXVjQjympRyNcTZpgvtorDygPf4TGdwc
iSM7fTfgxWen7Fi84JUGhxyxY2+SeCXqJXdYeZcSt51nqMUV5E6gv6JrJqTWfN+X14Calkl+Nq2/
H0vm3BPjB6Q4brOQi27eQNCz0kV/Wmd2t6X7GXCrn+Q2QVSbDk0Fwhymq8ceR5Trwe/f3BcRnoOe
f2FI9kZMCp047NwdDiqutwXOxVBcoNEmIZdlwbgO6iobOI5lsH0o4/4G66G731ygVZ4l4+W+yVdD
e2izXU9lR948zGkSOJNwRdkTM/+XadW/8YBMYfD9Orha45zu7oVBUkIFM9tP22Z8G0y1rQ5fB/I/
K6gQTXhzLSsTzxFzFw5YQkiXSUyhrjELkGR0OyFsu4jOBMOf1+R63ZtA77gXTJWofEALz9Xizonq
T56t2CBXms2KREuY82tOck7XIcmDZ3DeZWyl8Aud5LlMs/iNQArR0vi+0MpV2aDLYgg4FON6NXMJ
/OFYug1jgLeNs3W7uYq+bP+yf3MUT/8j6cyWFdWWKPpFRigg4it9I6KI7YshtqgoYu/X18hdUXHP
rVPHciss1sqcORsUejpmK9xj9rNP3mC4AZQAiwo5XQ3ukje3by953oROtapRmhq4vgHzI0s+WRXw
lWj/j8wX4FXikba7s8235kcs2bSovrmffSK22jsyPfYmjlqYbsFD7WSXCyY0Lybg10MAHgTOFr0n
9fx7su/bHzawDARWVxC/wbJPl2VVQOduObyOif0F++JmxM27VWOes70s2ppZd50f7dJj1KogvwGY
/uY39AEXXKgVAIicH9D2lfGCFhZz0lP+xOMJEDXpvDEQSzhiq6Nz57pxD6oGrn240+PP1WUSRimH
AVIHpijONTdHh46w+PH0c64UPlqKM1IVzIatxxhK65exGm5hVMhQqF62QuwcKRa6c4dDVgYaPKeG
93pl1Faw2RUMYMff6MEuwZq7IMBh8gAZA5p2jDmXMvzigAKe7R7gHVI7fY9wubFIfq6OswJU72Cr
cQ3fFtc755aw3YXUJ4o5RWUeHWABQlgi3ec0BJFLTyklNIUwmKB5xn7gSaQHIA3daNPr+uUU7vuY
zOW0+fT20EnNlqhvntFKIaSWUNk39kk/izZj/6M93YxekCOTIxO6loXQjYYwY3RDjdKJawhu0+a2
eYb/2jVVsrKRE6nga8YeH2jgvgNR8TcGT9DR9v6Jw/DZHlR3ndATOE3Kyzee0Pw+6+N7U7Bun5ye
ney4jHSFa3bMVIYFPHznlvWIQHXbl31Ud+eUOga7Xce57cPubdo6z77Ar49nf88P7U6OzG70gdKe
HhpZWVl4hDQ4x0tPfdKO0PHedbeNk8PZpKAxuNej5S+4wMSmv9aFsAQFpHce8CDidEITjQexGRfw
5FRLYwB7ySJNhnySD6N/+Qc5rVrYNd1qzrzLU4V08hRc/COb1B/kal+SxFhRxQCA5hwJ1zBbvoP8
Bv2clEsEAd9fmIO7nF9hidFtxjhOAS7pjA7S6sqE8DYpzyEyCoCrwlw8Xgw/60BHTMjmU35pDrsm
CCeYX9vOW9m9D/NCumylQ3EZ3QTWn9U96K7oIfKMa4VC7j9hhEZ2AFpcmNkBR4JtSSqlmVLPo6E3
T2OMJdJMw9WAP+pgw2IuiTVi/+YnweK+UG4DKRKMWsuEEEse614632H74iKblYHhi48H6qGHNBcr
GqxsAQWXmgP6QHiBZrYvrJixtE5jhkzG2oPKwrNu964EIPAsmtyjJSQbryzBDmjfXFzqgBV4CY45
oB+kJyO9RMcANMzXXX7NVs3dWuz3qLgWtMyzeIaZuVmV7mXp6dIH54RDhYC5dD9doGBoyNUcMNfJ
btu9+ciNDtPXZMGBBvPwQ6pD5265D67PJQFhtNNPR2hwQQYswHb8MQf4Pmwf05PVcVq1tdXQlYs/
xDFvPh2a4q02120l61i39Z4cO/yZZOAaQJjSgsEBawfvMb20rHS59HG15tIzPs9Oi9sYmRK0k6Bd
W3phv8LP1xpgMoEU4Ghuidh6TTvpy/xwV6xG19p2neDqQYaikgtzYDfH/U4U6wjVfMPC/AVZUGpQ
/vLLXLcyRvXbG15ANkYmL2wsvPME2TAZ2jJ8PkN8NbsoMaBvLQfc8Irvy43n9LnGlGwXxp0GSLEt
TECYij+zXGQstZ8Z0z5fVPv04AuiIqTZaflCCuBvYE0BwSL5KbaBmaeZyB8/Is5/UDwm2HfkLtkP
+z5mJ4UJRUQn+BvswRw7xHYHQtNwg147NlNO1CzPYdXNlosYJcjVTHLRfH5jRBmd/sdEDV8N9v5n
JOOr/f+u67wmXQPSB4B8ZeYYYQTVNGUDa9KCJstJDm6b5HmaBmezt0z6HuzDgDnNz6yX9rZhDerS
XB+/5tSjhdcZs76892hJvkBTeJ4jMKcOTrgfSsKmxtiYHAZvcGx6qTZHJNiO0/RrTAybOhdsBQuN
vVlx2EJnQcR6U9wrT6rz5B8/qJ+cWtwnxHqqr59zmbtpT2ShvoZaEEuoXkVxiLuDrzHAbmFuqAfc
Hv6lDy+0d7Iaqw4mrR1Ht5fuJSq8Ez/v5TecIu6k7X4XhyLd3nb7j6jOKVZO4xIi7CnEbtj7+PuF
oGHC14Dw6lCpX6/MtW5AQoy+UTrgn8TWzaqgjGdoI95wxIYxDSIRw9cYmQC8MO7Ju67aY2uwMm6L
zRzkzVMnLxR6gm4losTi+YQgV4KDQwuEA8IOyG4JBdC8x+xgMEMQKjcdWA/CEz7BmZNEQKQr8X3M
HI01S9LKFTkMdmRmzgwnxANHuIPAN7BOIfMxoWGLclpTVgrMA9ZZagQfPrCQKmRR5CTjOi0zxZYZ
jxcqQvzXcRseGDb7G2Vd1/Lk37+DrTPt8R+BdcgaQyj+dqfTwlL77f5Wy3Dkp0X3qkgBK8r+X+30
mJR8CyEqnkfkBjKHAPX3EYUAV8Uf/zQ2AsaaH75TwW7XjNkrnfdWYvwgY6HVGQMXXnGj5mozemtF
atSOGCReh+UQkEEySNoM+24emESL6dqZRwhqo6tGxCBA2biRrUBVxJvLCEZB09CFlqE5pwi/BQKT
iVEWmhQXQQosBz4YnXBUhnDA/vQhwgBhXCfcEkZ0vQOfUzgkGaGPgGJQGynghaUEAsl1NOa8oZUJ
bRmmJXfyPRbGB7DERl6Q/4hu7MCEkimfXHlGxxiIYwIxE1YjDEmeUiHx5O++7Kfyij9uJ5AoC0yW
WC5jN/nBLfYM3GvYheXXH+VaPjNbB+Rd2EDywdljqhFTMT48Y+mDFXDT95RXZKhx4fiQexaDPFZ1
JHfrMZXoGVLZgd/5YyFTCzxXeA+fIUaLQ9V6YNC9rqdmXTn0v235+0IIpz5fzuVhkRX5x7j5W1w3
r5XzKHFJYHrziMPw5mnT8G6Au83Ovl9Qj6UcG7mQqI2shWaOUcfNBtG32ORxqxIPg5+l42ZNLpnT
sb7zVtqB4S4hLSn8a2/wt1q3/BYy956mO5VrT1Cl3BOSBpG7g0oKwxkqs2tiJoXtE+ZBa4jVYqcl
/2smN2yt5uJ+hFBBPGFa/BLfozYJ9DoGPPgsQy34mpgnlLbjfJBGVOZcVCGhWGLjSi1SDrgvYusP
PyWGcYj8o0RpAj0BL4hn795b8nfkzSEeaxHdC+iwQu8oSgs1VGatcJ8d+s61t8f1Cxf8YYnpkgby
1GsmkkzyC/dkP2i23mMzs9pcjA5m6cpAE6+3H4TPQO13uGQ177dMUKHxu5vdWjCAdyu//tqvvfnm
oscA/2twEo+TeDBYTwkMDAI5BJeZFvwogKhEIWIvmT21rzaUgVd+cEkC0ampxxg4mTkXs82elotP
OZe/p5l/RK2Dy2pAU9KmZuoQaoSqJEjl/ohgIRWX9IGIA4TFyMsQL3DedxziOcdyN731dlt6Bobn
Z3MOyGfyth2rGRzz91wHvwE65Os83TfmWF8X1M7jouGfdE5FcyyWWW/3xdnDbt8zerjH4Ub3JS5H
yoYTl4UdCxiDjneNVxWljbneBxpWTn4V6djh6h2nzl/RK29QBciJ9CJ4JhDK3m2sTitiQ+CuUMqE
bDRXJgn1HA48NALoEUP4JaGBrxjW9WyfsowaDkAXFDIhKr+SOkno3zk5zqNWLsSpMqwPpvG0Keo7
ikOGDPjRmeFOsryRcWIeZycAEJQINF/M9gHqsOVFVoJkrICx9ShsZXIh81NIi2UfuhcV/Ke0mowV
0bXcyekq07jG2VLYmrLLwwQ33ym7H9CcnGidtMBC6+u2wmr1LMxGDCyEkxMO6P2fM74FXxzXmGgD
oTycxrDMxLzpW5hMhtyH855Rm6rWeaW4BmZzK4Pva5gH7EbEVwRtPoZid7tXocg34US9QZumA3zr
uPQvp5rgDrXS3VpSgB87cR5pWx+vzbNApgZugCpP3Bu10mlwSI31ZfUisHouT//gPm8G6kIbATt7
qnfqKS2zZlIavGfgV5i5dVl6Rcye9EHQzA+rTJRaMK/47HicPBwCBqwjzx+oYvhgb/WeT7MZ/FKM
I+OuFCIscFaLMmCHsRqTN20iW1+4RxIHc+PsqLHKyUGBqP/Zwz97Ej5wwuNOvPF09FNQcvOP6Z1o
JCMePI99bPxLW6kWtNNmcJhShfjMjYyX1b3YP976vr74KkC4uUcSpVrX2Q2XtBYP8dJVkmZQzi7R
e7502WuTAmcHviLbgIrUblfSCHHboXLixzM89FvsH2Uge8idXJaD9djhhlD23g9PSy4MmawCdWD4
G9Im8k2aPPxawMjmkv9t7TzbHWdJyfyjHERpy0A9hKkz+n946gwWaQgeLfOZHubfCekUEWlBoU42
iIrYjggp+0NeCHJ/Eikf48qrYRDH5yFJF4l4cx/HhxgEQOvj8dn7ELeDJPWIHVNtK0NtYSz+CLZ3
hz4ITH3vPVBfwjOVma4WPnplH6wW4z9p3ZntM1d0pNKdIIAWHevLJYU97nDmiTBcjjLZohjUwDPv
DCbI+L1m+rZmHKCeMf+gcHiGhlM28aBv22ryYTai8SCR8WkaiwOVm/8MVY5PJlsdq6whIVhdTFFu
Nh8cDoB2Z4reiJT+h/nT/WsVu+vXbneSavba2+q6uwZfDvEmRkfYnOqsshGOvl28B8A3EE7o9p4K
42m+CCK52QaT01xZ/F0U1NiwIwCfoV0Ioq382ZeIcRbqu+FGELnXGp7xd5yLGbCm2zXqJI40YbAn
/Laylx8Mc+BZOC1YZ+gHeJcaAHKizph3dOEts2svsEjBapkiYSF0YuHC4gllDIWRizABoAS8DTVs
FRw3zOCYP5nt9SH7rRWcWYie6mHmwtB93RwacRtN47CT0MKKIUyZPgIsKoS0wrAbl4M2Jgk6dsoU
HFbizoaIsCfVrD0CRnkz6Efm8MSoxY6li8f05wBrGIQnvuH+OrszyePd6aHMxxpTGO9BnwyyQDtu
b8T3ThwhRdp4QhMK8yyBG0qloHK8FwMM5hEwPtg4mrbhGjBDR28Qqmu0eaMp8EOwhB9EVRSb9hDq
tr4r+xdUf9qQ7wmbv2RawPR7QGJh2d93GQwALmwYkN/N5e6KTmTwwYLdoIuXseVMhZzwnhzk5Toe
NMQLUboyJECEe+c+KDZXA2C+xjbSyBuP8Nh23jtquOW0mSoxUNpnfpoCqz07qP/R/GswNrwy152G
X2G31J5DrgSbMyBfi/IIkzRYlbjPo8SEoZgc7ASja9QgeI5TpAG04hRiTd4hwWeAECJkJCKLcRn8
GCQXXeHHz3iIzLvf6R08DOktPsVAhciF13MxaSdq8gzlLyh7kenr/ZsPE6kPY2NgcJ/neh8v9BR+
pe6d8eOrEIUa6cV7mqTgIO3gnYcv74s9FxISayOhE3cUXrpzjb4e5AkMvxpoTO6XQE95mD7JXVQS
Dxy5Ffu700LR4GihOAodOXAmDWQHpVPxW0w4786516ys5rDrc8G6/hJuNkJ3DULGhR9NssjBA9AN
fsDgoJu0J/7n6nbmN7iH/gf3EuBQMgpENt/GPmamxNg2iMfxL5G44CXJ8s/wPfwMJO0de7LF2xcx
8qARnBJZQSC3P2wFbox8sO+5+WfARODPDdsEGAwkF4aDTzYWhGpH9D08KuScoETlCMeZQgbr/+mk
X0fCWhH3L54TA0MBNnOq+lfvudLDcwa9CyPhS7AcPndHGibWPbYOyOBLHEguA0YMQsvuuAvm5Ws0
EROVApdNUrXpNMwcF0GMNQGsGIUqLmfackOK3xv8gqA22BCPDc4ZNs4ZbAVYmMCS6qxB7Lc9jg1O
aM7phvOadoE6oGhrvBmAxbInjQAQ/Pg42jt3eIHGCqmBw1IXJQKqRaIA1ZGGp89pJTIBkG2Glse5
4lyHPDZo36UMkTbm7QEI0nFJq0KCcv+SFemj19x11k8DKUCLggkuoJAKnzHII+WXvFBWtra3Oj7d
7Lqet7JnX5u07FPUpd0Q8j0vJs6O31CjCbey5T/wkYRZ+KXYEtnczy8+5nUMru0DYZ1H5No7dM8x
U/yIWaroTFGE0rBAUBVuXA7zv68yQHMPcxVeHNdMxYwB6q0nndnAg9h0Ci4ddpq32/I4aZ/uYUIS
gxpTbjvNTduh2KDU7DA0N4I6byyZ2S4bck1f/ssvtsQaMpS7MgkUKoH/gF7Ay+X/YaGI4JZBYXVH
1asHd0RdznfAbQAa8CSmsvDaaTulIUNHRJ09L2P+Zk5zR2MVHEa3LbNhdy8siGAJkKkNal8LmnMt
aFgK+t82s17CS+n1kCFNqfFrmXjAg0BcmOWadaSQRJqMS9gdX45cGvgj5ise47PfdB8iPcJDDI/z
RcbQhDWCAPdnA8NFp7jKpU0srD+3X7zlJtIstT1K7cICk3FoVV11Kk3roKDJW98AcB4hNJKwCJrr
6RpP4oLmWFwrZGcQCweRTp36X+boCkZMYt8GuW04o//YbvfAOgYZqgZgReGdp2B/Hjl0DpXO0+1R
9J9pPnScjjWqtq97CrDDJdeb2YvOUyVIMCdv8GY0T1RNZe+/GIGzHzS9mRtI5wqFBDrwxe1MG3np
XIkG8SiI1IswC3HmocavszKVZ4DntuxXwYkjajbBZovNWnZgJEiYLYg9FrsxhviA52I2oeNJLyoV
UVO23fPgsNHZ+zqzc8ZhvSyZQ2reZ82kGqc64XEYIcwFPRTVLlMRZ7EAMwVQXVdOmsHywEZDmBWg
BreVMNaxSoOFLsb4iF8n6nxCBotYo4lZA7/Exp67Kmovmrkuch/Od+86wZxvB9mrQld1CSA7XCDG
fa3W+o5OFtEhrlaUG73nToW9F7IrXwVwyhaCX4ugJkdIyucSzID2nBXiIWIzE4ynzOgcQ37X0s1/
R4baEz9QIiD2HEyyIT+FaHqe3cM79aOLqHfWSA5Z3bviRkb7ziAxBLXEjSc897ojAg5cifepcbnA
FirkSx4xVD3KrJ9TUTIQKtIC+GD4YIKhCtQh8uz/TsEUmE6QXQXy8MFQXYCEkydloxrlsY6bxQzC
/52rIyjJ3mlFTE/HAuABSP1wemr7jF7ZPvzn+Dy6xTLGAF0D8lDGQIEzEc2qObttLIgiYC2p6nLd
rTfySnxmcUTY2xsqNWK45eDkAyPMpACT9FhML7GQ5YIIXAFWJliGQJHsUSaECDIALIND1dpEC7Z6
wYC4wKjIOU+4oXKZeDhp3Wu62to3Nmwj6AQPSSNtOF0HiFthKIho6WFrdKxgMYwGMChpxp8gOZM3
GCTdqPEws2/Vg/Vk1xz0H7bLbIk78+jbJ1ikAV2OQo/Q8zupi1BLzhxNS/O1Ui0sMCkIUGS0FGgC
XzQNlvGzjyfCIM3Rc3Sbh9hUN0sLJVA4+uKCyD2bd2wlVaBWODVe4gPtidcDs1Kj38jkUkg4Stt0
Mzk7MKCBt4+8/vgf1FEsVwcmXLDAUOrJoGORo57igjGaGGynMOacnjcAbk8Z4ZBVbb+pAZDscXVn
ihVPNsSDknxIHM8szkUDIJApBJhgEfMqsesQTCdUbMRECI7O3m6D8DVAwiEuQnLTWNjywiuAkTig
SWzh238w/cVqTfQkDE75gnv3lFRjfM4Ya0OU4ymEEpN1Nk/GzqBz2AnfcCsBUIMajHAUErWw5Znn
wzTJVJJgJYWeuFS8fTuqKFa55YaHH21vyeRaeiU2SlbS0StWlAXGkMoZqrTuNZKy/6PFEQZre7Rc
MFNxT5PGSHaW0+4GAIXPgRzbEyWmV5JvtIiZZAJP4tIgKGzbrxN4O5hZp4+sA3fIp3YFVmiKilum
PoCaMmu6ws+hUUOVl6tuHICBHmwXHTdjQQd2Hr+6UHSvTL0kbEOwyYv9GsGzSUXDJ34Y1Qi4Fr0K
1gpMo9gXIUD9bPx/uyghIcIi4G7yGOHLMMFVCToujXAwuzvljsMMsqASwrmhiREJILxale1VyqKW
/UoabFQfCI7EygTw/mXfRWcZt8j11STsQn5RFB+4nRCJD2yGEv6VC5yO/YGAqbDzx13oIH9gaZpj
rYuGcDZ8s4Vp08LGOxZWEtLiVEmlsUQY+kQmCNtyLkx9djYQ6SSfzaQAvLJkJjZFj4XVYg9C9Rdz
T40h92vehHc6MLxc0Dg3DRgksatC4sLeCbI434Knj//IrOtk1XCq2AlA5/fmfasiC1FWOCHSFkMO
PwzQWYA2fx2xZDzxcQ8DY9gZHPqn7Jp1gQQmXQO9mgZUN9EiA/HWjYbkwhyM9uEJn7FBMG7DHjkr
cY/BkKa0+/cXzxOTMU9AUy1Rh08SBeAOOH927IxL13dei0SBp+xthrhng/2MoSdhY0ogFovtydff
+TTfVss5+m3rmyHXA4glKgtwaC6wDqNw+rsuiGlF2ILujsUPuxAbIK8aj0q7s6r+cgybLql5hvtf
8AfOEd2Sqz3G8IZYSec0OmFes+UwX5wUmiUBaPUpgAcGQXtXErwwaMM+3IA5AOAYATgD/FS5YZ+s
aTtew18akGzL+drpA4f2fmlhed1QrHjaHhQrr54sk8dEd18Y/xIzin1Rkf/wx/0SQD6g7fSL2THC
1n19Xhls/b26/84+fYR1ADCrYmAkD1IZ9fVnt88w8gUWBkB2+wVTvcNKW1MHfcGtOFCwib8WZpeu
Lnm6TN3U+BG+LFUc+t89A4ap87W1mb422KpWXH1aCTyIL07LufT3A+IEoLhEH1A9BXlBcPQ/lpKI
lT9FGTGfNcSoFe273cUZaH7t3Wp/sAarPXnp/U4wYgP9GgYB4aoS7M/W3e7kheAeBMm8LB7xIRyN
bq7SU9gN/syG+pwG/IJV4XIovG0QctFLGq7GeemigxuJAI+4cpbI7uuLmwaO5bRacEvs0ZjkW2ck
0sNlSlr9zX/Mb36bxHW59w26sH1SsWGIa/MOCNT/fKxjSLQnPJ/dGR95r5kX7onzlY/sP94BMj/6
Uaza2WYPsH6F4hXpKf7VEd7hIyjZDxSW32gkTkxfn9COcRVf3gG1TljH5UjLlXzJSKJmAEmNwqfE
nABZaI71Oz4HNx9Mjh/w5heO0L44Gj3Gun9zT0cMmA7sSHjBww7bPjw9QoIhZwnOmBYcN2slCa8E
x85Jij2xuOk3g/2Vxw4S+Jw+8+6/8Gvrf+ZLqH1cBGJo+VGoz3m07ugJSZVzz0M9h7nIU1rFfGLa
cT0Su6k9GsZusHuR9oIDQkmA7829b662QmcD+Qet7NXFlx2mIXwFPAkdvzquvyZxy2TbPPO9u2tr
nJTGwb3D6DK7m80R6kGFNeIXT4iL54fh/InbNARGxCteGbRwCzDVoYLn89F/2297j/AWOyQCXkAh
RV1lt0J9zVzjjRqEs2wmntcsKiI2AYslK7bsNaCG766+nPht+el9lkg4cuCxAjP35nzydmUexghJ
oYvtDC6lWO2Xa0k2aIeIjbvhPXl5vOs96Gs9DCHaYV1Y1xcaXX1WDp4vk/3rSurCHX59xIJ5Xu0a
qs8G9tZTB97pIQeYF0S+dNxrBeSyfLqtlwPBq3WMGuqItVWR7N5r4hZGUMHHW92yuVNk8zYqILNk
hkGwxgovYIDnOw5h47M/Oi9GSG91SZ+prOfP3u30JsBTZVkGRtEvL9zB1eJxiZayNx0XQ0XFQmvX
QKpp88qwhilPCo3F1ez1emeCDTEh3ds9hzjavtjHk4vcFUSosMdLw/yqNusKWFvisxtzUBi64jEB
rOEjRTg9bvrh72fyzCgRKBvRv1BRDROzNDSxPhzLfkQOJcAEmMV5I34pWAAAaGBRSWmA22PbfVvR
hywB0JBxw/YF6Yj1NwVArJIngQTP/FE5OxgKdkz17tBKXFthMaFr+CEawrZKZtUuTFghUmCfly3Y
92sbq4cgOFE1nO0858BbyYluUDxCPfeK3YXsc1j+v+YEiHM/jUowst+8vUGke45lmdCVEq3Dhe9+
7PbVe+PDPbqc5Is9o80NE3C4MdPfSOnajYJz6NLpNa82IE/LLe48LsJEfNoaeSWSNy4Gcvtk7xL3
x234y759eJcFu8LJ2UHlI6yWsrBaFDyE5GKCml6wI/rm6Hd3u85gM7z60ds6X+FWR/55PIxagf25
h20slhaUz8Lzj5aL6AMNwLxxmYgrzaJGdJ2ii5m1khne5k0LNamb3Wkvsji2pc7Y29yZWYxi9Wgn
+WI2Axea4Qe4jHEfgh4lerIv3anFzTguyTaFhjQU55aTaR9Rm8URuQNKNBpODr0J2aaLuJW5NKq4
8c35Fo7YOOGwHZ/6i7uZyd3QVRr+gGk1oaX8rDgqcorilzvTvZiODKI4E2Sm7eKYSSu5xhGKSRj+
n4Y3O02wd3e1CVRxE7fA2jVqa/Ngr7Qwr6GKcWkUWQPBtlaDwoNacAIOYQApsABvOcw/NH1Se81m
d7lwzLttoAYhviNxdel3qFSoWgH+AYyY8KbpIU9pmHIsCOBqWgBsVFko6Zas55l4fQgZMF3aQWaE
rhvAFiFSZxlmoF0ppqUxaQvoxHDd3JEbB0qy9WR5PlPXhCWSBu6e6I3txWfOVPYG0B7hkzThQMKo
3QZtCl1o64s4u1tBAwNJN8Bm/TmJE/IGxWgJ8mKfOhmEb1KueC4a1fBDaw9BFIwDp9BF4rqCPi0W
NSimyQSEaN4G6epwxpa41ag0g3Xg5oX4iuiIwpno/3KG24uyn2DAySIRb7o4hu8TBEGjnxob4jx5
ubhoRk0x/DiQeIgQBfB3F4MYx/CGIHcEuLYKKyDENM3YpF3qTxNGG1cUXtLivuoK9ibuTHXJB8ur
gQvVS9gQMLYQoUDdgsWCuFabiFuL3CH+7OFvCbGyBuDfS78ByIR4aEurnX5ycKqpWM8tbX6UNGpo
V8TQQ8ya8L2j1r22/4JAEaqaOD+ik+LUlmTCWQz5coE1SsogGFXJhC0V+CLLDi5pY3pARBJThlnV
lfdguuHQ4PNZpFUSKdHd0W8u8xM+H/EY3DDWllo7+3ZkfIOZmwtluQbptLnMccwDfP8v5GQ+IHPe
ZAFiu9zycAl/LudLQ+fh8gW481ied5gOimDQDNZeWozbKegHFz954J4q7wvfZosygNPnbeL55jK/
ofXiuY3dTHzu+JxpRprkfif4DBOaoY6fM/J/xELvNMuuY9gkfpYKB4d54SAQIy7CFKGN8j28pEoE
wiCMGv5NmvKB7haiEZCz2WPN08PVkCsVBICQDnf2xtUJ+Qwd2dpn4C1LimfICnBh0bBK6h6OByoN
cpnSbmdLW1gUghG9HY0pzWzWGQFu6YhX8eN+cDwG0AWA5v7cP80Ha1ADjoIDOvq07PhKKWYOfyOG
Cz8cQK+OsG0byHc1hmvON5yRmKzKtUwSHlKkMVf2optvs0bZKxfcdNm8pDBgOUih4/NgRzHjq0QW
XAZDbA/kCwqSXMWUd2fPjoRvEo8jwxIo4HwptiwmJKrJPiqpHbujN3kPJwhLKKgZ6wEuFuniRaVg
XhV5hnB+mnJP4CeQATVwg4xd+V1ZDIt4VquBXD7JaTW4iDN6WbpgcK/DGkrROfn53J78VdK/ftBz
Fv0l55gnlM+XMILUKFPGBTInPrUQCU8eEgjiOu6Asfx4mDKpwTycrg1Vxx86CwzjZpk4Az2vnnZ3
34VVVNFLB+1J22d3KYTQB5w/Sx/i9M90DfXx8LD04YTy/b/ExZ4g8nI6I5k90B9zMDkQwRi4oXZa
etIl3nme+JB0wGf3o1qnDg/Me/cRMeCCmyJcQh6LBIwF/VALai30lg32SWwvbPYfMMo3/Fv6ZKg6
oJiCRurYKZgPhmBnh4yBK65KHYby31hv1C4jUx0zN7X/Q53NPk4FHRFx+TjZKqUfJar92H5bElRP
aObJCiHUWGf6yGVKYhPUGsjjlPhEWWkELpHsMqJSUi2LOzu0HowDm/A0bJXGBqksyfSd7d5q87So
9rENY8ep0r1F4etTRu6YZVHK4y7KKp7FUClOfcwDqTVGH+wJsrepI8OYUo/RSvJW42NE4/oj0aoD
EYyRF/gZYy4VjeF8VyY7yogdrc56JK4x5c0ZYRljhwJM8sfoCo8hla3KB2UsQxejsP9Zvw3YLE9j
AKhEUTAkkuk7JYHmN9+AKe3evOQMnu10N5QvDKWID3rmAloxtcuee7N7p62+/KUbsFdGBAhAM5LW
qnYjzo0mnMEfN9116xE7ffUwxVQ4KVLhpwBxQGkD3wuSmFAgAcBQJEs06m5U2M9pJ6g4Ov4MxsWQ
j0kM4e+YG8qMQB5LEd0HB8p8DAjR/bOfvKYpu+4i5q/hFMtO8EZEWoLB3kIO4DrIk+Q+zvMOOzCj
1GA2O1wBq+0JDtuue/eyv/MzwBQby2vIGE1kn7OFai8WqjsT+jQHGuxotnO2T/wkKUCy0j/A/wZt
WV8GiwVH2+zcuwmUbarguDycnASfSChOjX7VhL/rB+yCbOUdmma8Uh+4XWM8+IfylM4LFQFTFCLu
GNel+pz86KTEyBk+k5B6IN1SEokJK76p9uNnp1sKpSUuqifv2ML6mwMUtzbONvYmNLYRFB8xMIB/
DjDnKX/6c8baR6qtB7VfZyO2utjloQfgTlOUcvEJmBlKthcMciA0kETLZRc/BxMB+ZQvZ+ItR8Qh
y6VtMkwXS1p5FD82FVA1konwdcLePun6Z8AGgsR2rD9aZZK4FW/Gf9Z23L7njvjbXTk5SJDyydSA
pViHa855N0sbHCkchVI6dKBG1Pbsg4un1Be1b2bJQvKl5W/Zk0YvAjsU30H4x9w0mTlT0EAyoSJL
Opg0cJe502KpL6nA78bgBvHGPQzEQK/FEcWsH/xa/MaWIWPJGX9WsbdOWBuAX7yBS/XGgbqYxczV
MWcE5PtzFWEmIdwDaVXAf39W3JyA1YUxoJqMjhZdsD7mrmCmAXE0vBe2xNgvghqydO9hNOwEQ4rU
An8SnM1ximVxo17NWJ8Lkrk34DnDzUayzRibE5P7yRZQ7itcLLmBZBdjcgckLk5iaHTY3Flv1Pgd
P2fb7M4aHLVZxUqm6iLGgkF41fvwea5QsRYdRmt4eDJPw+zP1geXCloj/JWfjcrg83Tryitg3a+7
sYp62iQd9ZfCVILpWI6lsjlRsWkXmb5t+ciUNX+LnHKOf00Fl2VuHBKCnJVDvleWdMXm9jElLjHN
zhyXKcGqvRukhT+0bb5q9vr93+5tmzCazqahBwPUIBsj2KqpR5Is00ZiZ6jSNY0SKdnvpfAIqI2X
tpe0/SwwRLoMOZCgtMWtz8wKDzGWLMjvmiL9bgaeUHNgi/Iy6veonUWUVISgmEVf1AUQ3wOX5y0L
mG0nyodsqwvl2xbVIhUUNGIrY5OKFb6TG2DIxmnJJ9oiIX+461TiByjEukwCSnOwbPeWvfrpNgl1
YRrVJLidS/sgKteCY8jEtC8bxzPOjQnQcIrkfFak8FzgGQXHATw5J/vkrP9PC9pR6cmOBlVZqu4U
++BRFpC36yN9vfY1g+0SfgsvTqHU3dfTvce9ilK6Fan82DxAxNmDY9jKf0RiOfa7zvEKhRUtHqNb
CnXYgDeYP45y7r9/3v3s3LH8KvsIYh433/gE+2NYapG6n8D6JUqD3agVCVdXgch6f2ZL4BR4osH8
LHy6k9DwiBlND6wLeo/xy2ucnCXWlAhQcQ0Dg/qQ6VtbdwgdgENw93Ucdm+O4mtR6eJAYy9b/TcW
eYRSXhQPo5MrZ6rb3X2ZgygAGSfwsgojvnHhjt8jcnRfrfhz8W4osg6EFUNUG3RX6yrasrcWblqd
h9x0xnc658vPa9QYMDXH+t51SX2gHabLea+Kn+j/H+EPXJWMHujVe7+aU7Yy0JeCtoiqwevh1Adv
oZR295q8ekycC6fGGBQ6OG6qSxZZ/nWWFWqfe58hRmOqRjyTcBIH6T5uDpSgRShOb9sAjvH0j7d9
AIExtUles8l5tr95MnvCXw962oHC7Uu0TkhsCtWTNdz4Z9Dko4MZCHgo7b83gpsllLbXvDXq1A4z
PCyCvy6Ve4fciJ+7qIN7/y6Ss+6+Xygs746+e5FIDPsoqoxNVyqLfVYVTvtHD3tlGtCm6cKPhSUN
/ILRUGPWdp+4p801NVzCfznwzb6r+4XxLUPiK8yInSHDn68Fdw6nnqc5+VoIm7B9drWhMRSv2zby
hMK+6S5kCx7ZIFMjHqPWF9NyjlKaqEfLPNbOmTJm3QDSI4sYfAFpECdPefa/hdVgU2MDo1aezV4H
UZm36Q3Y2UD9XCoKyMKcFC3KA8EgaJsQ9MmsYiK2uuICenibNKk0KHiYsV3Bz0YRIDP4tlBiYghg
0NGoAl4zzjtqFTbSvwAC6/hw2EOKCfsv1VjFIaURyHHM9BBfUWMl/qLKjlAu2dmZUE8ALDomWz8K
NNfVty2MPic5VUeTo9m9fSyXvDRUkxuEX+Rhk46j4gTRrv1ui6swOSp7zhqxtzxmxdmv4HAlM33Y
hg5FYovTRSZ6g+Iz8Tt/ssjn0vow8HFaI8ZRVM4DQApjsujM6AeyjHBbTpI7ezF7gQYBuQuJVyQU
f7uZnWFdZWXPcZph29acpwzLTroVJB8mYtcU+JEW5DkOPrkYJBVm8bKz5/boKlAx92g7rh6NeztF
ngFzO2+AbnCD4t+abovbsPxH01ktqY5FYfiJqCICIbdxxf2GwgkaEiCEp59v9amZnmMtSLL32kt+
gV0yTwFXtpiJiXzS0mQbOPliY1p6g3TsBH9T5WwCx/Chn8K6OLLD3gO6GAhLhhtIQAbigjbMW8WB
6TA9Bo8uXR/EDzxMyCRD4Tyv3CX9DUHdR51PCFjFH5OMIWWGYgdZSztqHuC6ZTcH//g3hVj1dVWi
fYr8xdPKqOBkuaTHIW1DJ02rrrf0nmtOWSk/QVRVkaiNK166uaAjNjZgD1pjwNlcUoEvk6Mx+S5R
kQlfGMoDjgMWXiGF2yaa01qIYRI180nDYHECXvHyDn9ANJTi7j1UEjBZVsXgGkRJM0TxiqvU09Hv
gu7oKORKZMU1VA6ULuWo8BThCGrQu5SZ0Cy0E2knXEWDR4E5SC4UNemRjliuJHv0XbnATu/RQdyT
QafHhaGrtczFIYWHsHKwtOwB9k6/NbzYX+AzHDMvtHeQqrjZ7R1TOTX85aSbrYvVTrKGjKKaGicb
9IUSH+Gt9rOYUAGV2fbLBkD5NyBpwFs3iO8rabtfHtZs28mcfnEOcnoTYoi2uLa82Tea+XUBQGmr
MmBjDZ1+joElcj1XXhCHDBlxdiqWnfFwuJYrZJyafGoFLmr1Hm9bxC+wNAvdA0rt2i4sviFvb4O2
HP0+yQGyaH8BUN12tjq6UYxYXpSzXZ17ym3yAOSsP1PjcB/qIrLG5Kv5ooOf7c6smyJdoDdwAqPr
abqXm7NtefdqxaoqP8d9c88B6ySfA0cgbzOPh0STP34Y9R48LNhFVTo2QdOTHt5gnHDUWmpl7ekQ
KVZzIk2+eXs59ziKMSivoRqBo3rYmBrYUAGSDryPqGJS/Jx2u407zt2f6RnZGnk6eoBWrwB9jelB
6JeOiwuzsla+jk0zPWCSNaBZFyBA2l3kaxOrJUuvvUXh1i//e3XaOHUwsb3oqLpRKxzJL5DZ60jj
krwtJeuEh3CE8NBhVITcEtIC+C5ex+TA7cGZOG2wf7ScYcyg2nwhL3eswyE4mCEIkjJAhUutwxOr
cQQyZlsf6P+abO4XiYBTACSV4ffXOReSYSNExiY7BkviYgjwi+aTS2JIYq8w0/35S86WAOmNi5OB
n6SDQsoQ3WIcjc+w8pzT5M/z6y/kFewkwRrj44S/u416Uu5SzpNiI+cpYEl9iL74DihmYO4AQ8XT
QnE0JO16Kuv1T9acONwBBENctB8dvCZ9MnPzCEkXku8bjS5O0sZbTrozAuv87ZrQV8/nWl4Bt2zQ
q7CegqRoKpPW62Htnp+TMPNXwDztVrgD28m30UAnK6+Gm++FvX816Mc+kccH4oLIiOPdP6LOV1rL
n2pJ112xyNtQcjbp121LtttHplv+bb6/zhr06jr9EF4iC/ckCCot6WnekjeAWdTfvKJVgHbl/q8Q
defaoGeGlDXAYNARv247Qn6tVw2hg2gmuU2bIphVwONJMxzia24MzHvQCVdcJnsv6J4h0j0+GL6v
IOCFICrMMWRDFOuz49VKNLm+RQHZG4fHwXAPIVbS8ItA1Ur7sSQ+n50OItRofrYXKFoAQgyFyQoz
kLr2TUqBTPAbUEQo5BPaUTY7/QIB7u58d7q9+nHUX8fHIeAKjuem/VLlXBSLTnFqeMB/n1KWQ6ZH
iU92P7keLda9vqPNCkXBaq/pHX5JDT2RPDZK6ZZpsUKE/fSPsQmCh4NTndZdWgQpzQWZBJAZnQjV
TgMeL6iULtReHhT90xsnXUq4efuKdTNkmw8g70lYtu6l3wDY6WzqHzggeb3SATgOpQTsQYj9o+0O
9zowhP6+4CVS4ktuZv1RlJKWTyTrh6uG3P4wR4FqYcCSpGttEGZyRkIDOvvksTRprNfGHHIVmfs6
vtZlyL70ca3PNwT0xX5vwJn8e8Enklgr7L8rK+QxwMS4vTF0XjoIr35vTFfPGm6/IAsaE98nEA+3
cKWs0/puwU0rNfFcb88X1uwY9qs+PFaSCLtFE52pnktqT1iaEdYuCIdzddxwn89Cuaiw/GjMP6Ie
W/lEuq+9SabvtOpoi3DkJksP3CInF7xSTtBjNKazV9Bt15xxBTaVoouxD6fQu2ENXxtqrCJoNW28
WOTts6COnFHhL5Af6z3XXk+6mkWOTwUiuCcrVAyuyqo/RopQCM+h31zwuwZnliVIf1qQWEer1/HJ
hFFNH6/6AAZ5B5+AHjAdoPto3Jn2yCPkSjExZL7mr3Zyr56YBrZ8xKd593KoN2mpQlluIjvn5C/E
0mvI/OObza5lz8JBH25ob62Ql3CbHzBFR5wGv05eOidoTKfuLXiBnMzanvqz1Y5jnvwzcky3pVEO
iuPm2pgYea/UImoRTE/q0aPZ6+D4mqUlYIq7mwO4PLnH4FrH5sl5Dv8woaUFO8yEOSrZQskc28j/
fNDp62dTAhR7CPgrndtV3v8VqX5QOkj70LkhT7upAMYj/bFvmAjVVOumOlg+kbItwt93ZhCMaXBM
27/wA0305urAJJS2dHg/lNdA8cc/ZymNdO4sXHvZZJJLsqNrzF6g06CeaNXSsbkpLILr8FLEqz2f
ioCYIVdOskQ+TeGEIlCzL/0wZpDp222M5FUfu8AFpb9PMxmMGD4OHDZzQqgsCS4yOpt9pgrM3lhq
wAg4bwi5jIx63ri3AaGJKA3quBpyaw5UYDpsA2DEMPCXKA0+fR5EYhYmTY/9N9gXwIdT2IFkXqIM
JkphKqTYV/gJvRTQ9/A4TE9jHPh6CFY0ao8JlZYHbRAYiGLDngMQ/hjcsTT4sxbAkAAJyM7Uk8fp
5Tn5GoBbcTMou1lQrV+hZwKz6kRoSAnMlj+E8VG7yLyK0Ucn6kTm3CQxLRgdPtcCX8vDVEX4kxsX
Vf6HLJh8TpB7pz7ia251cwiSCBEC1KdnhJ6syE4h3xlxItfuqf/CaQowGiP4pEgu3QqdMbGU0PgO
/j4UQLzI9r/d5YdeiXq4dLlnnDHlVFxIcOeFZpOHV9jzKG3gNRvlCb19pIxE2U00+r+ewHzhE0GJ
kLnHyW9QueDRitO1oB9l1IPvDoaAnUGK8Beweu3vaoEfYxE0bQdhjw09JHgX7qYB/VACrkgm/xh2
3oCikWX65/6pD6DvgOKZfUZqs/tKRGDjlaDWKZ64U9rRMsXEnc5IBnMmLUwEPAFWjnOnAd9AmpeF
hUJwj/qXlGU+rQd03WKnPnicMfNTgp8zdYao7T/5XR+oBLg53Zy2w9o0BDkrExhg12x+NKNTr0VI
HBK0mVlQY46zWAxj6qno8Qvu+TUnm/o9nfaS+VPa7BZHx8kOBfSUVni2KbXF5MHBUYKHPSJey7xD
B9mMqGjHzikWDcVhgE1jmI+YaUF635VcsH+6SRUwUqmS+mX6we5BiAuc8eTSBtzbm5wuWAO94lZ6
B8xxt7YJoPjGVNec66GpWIkxUPyktczs3+DoMz7tJIa7v4OUF78QGoMvSytsy0Sqn+gHOYNElFPg
RN4bfp5wGTDrmMDp2uoAxI0e+rEpkQWopfVESjunlZtOccUEIJCaVoqPYggLHSMFfb0UQ8G5hA55
L2JB1RilLNgE/UuHo2g/Zm/P6whsQCorAc0DJDGRZ8AEaMkiKqjhKUECyOqCSmWoRT2/G5z2n60j
O+EN63bNwHI+d4LDDYRWOyZl3u1QLfXeByFbIfDSf0MMWRpU/s513Np6aXNND5WuuX7gvEq9Gpuj
VUhCROQn3fDe3jtpJmvXBaLAWLoNQrMA8tdDX3Rw8gAirnqVc8aHHQQwjUvSpnqCgtKbqbECZx03
Bcaa8lMIVVz2HJnUcw3IsT+sFniDStNCsEAF9omAbNEvRpeWw8j3tck/XjYRSrwekmqBwKSoP2/U
M4fePts/Ed+T3gkC1eSsZxq8hEgun+JtGAb89aKZ+9r471iMSJoUuBxgjMGZnCj22Js7TvDeDJwY
DMID1Um0YVW82RhbgE1B5F2LL7hSovHtcvQl8BGotlOO6pzOKkMHF9zr5Ekv4YMHJ+9U9MdRiiBE
ZF1NLO6YXNeTJqQe4R9LnkMl44d/zlG0q6AEXBfNKf7B+hQVBDTJM2Y2UJM6lrrPR6tLHyUWcHZ0
vwieSNQBD5dyhi4smQuhmHGl5JVyDMlj8sKHp142uPd03WpBLR2T0Zo2GS1axfQxgVlJ36KyQXEs
0dEdE2jsHpeD0p2mOYanwSAbMQADEEBjg6YUoxyZulwG2cBLgUfMwMGDDBD4LqGEhXtHf02GIGPa
tRGXHjADNBCyKzIXynY0UGhPkPuR2n+4YuOMi8kL+26ek/de2ZCPq5wEpx3zS5DSVOMg/E6pJLrT
pYNfQMsiQDrMDihnOOSYQ3GBmZ3KqQdZyT732JjapkALinkmGRpqFczGcNbSAnV/dzZLecsGPywz
7ni+ZIYNuwQyDSeIr82MGXIXx8GFY/CxPw5KGv1LtniZavFGbK6qKfG/L+wcRsqDFhGVLiVa+BGW
Z9vfkYB/hckIdAD1OY0UAHuu97CJu1HFzLnB5GQV/QhJvjLPMadFUTU6wXv8zunHD6o485iMa+EA
2CSnTI1YBtM0ouzR2+3aA0ZpOokZvJ0aYs2YUpvZ+F7n9uNPK0c/2shC39pUe1HaaH5Z/bTgILV4
DayCKCq49tikxA2q77DH9ITupLeRO9OwYesjNyGeSBk7/IEqohj1eJgg+f3c3dOz9/vJ25FifFGG
naC7QGrQryATJ3nwpQYcHpefOJt0Fu3+vm/5Ld/iOg6HVvKzDb92mKCUXv/l6tuaA8DuAOE9dwHR
tQr+dZ1mIa0F77HV0l/36WThLQEMm9zXJsRNq+HXXstfMGAGmgcZoPzY5E99gRJeQigTyIKFiDSg
1P0h0DPvqp0T8RFdKFt3WsjPIFfBmzbc80zfMZ64AsOQgSHyoaEO4JjUv0UGhHxAeYfuJboIku6e
NwT9WbZvL/R+x+mM+WmkbajiqAZfG44D+Hhpw71voHkkRfxAhW1GvjzR0gIEADjKpcl4FoQRQjct
N6dFeTgftPQ8a450dBRq2Dgj4MRWnyeLn0gNgZdq27/Z9+cQ3tEo/LjnzKM5Mvk+AlpqNZqyRwvG
yKoPESxogbK/iU/DfUTSJVOVNh9PJ3m5hg+WUqXBYVfJk0ef6qD8aOqQTSAr0H/Ov4NPlNzGRfcE
sQ9j0nv3gbQTBC1KKf87qPvHhIa519h3ElonnJKGfT+YOUqUtff3KMex4SvRjY6JMgD1PO/0OoBJ
tcOVpNt+YbSiWkpmv/ti8Jf790kd3Ho6FDdQss9ei4J2kHniAWIsrpSxkj7DRyUlakPY0BYgTNOM
591kToFIQ5y9/oxfZK6CNAFQ7A8gcb9yjAifAoiGTuPwTtBJCL/IiRg2IiloR6GIxIeYuLaiN6tQ
foACv1sn38PHhS/iPllATGx00zp3kY5E7D99Olu0B1wYmLg+JovuurABPACYh9kUaPaCH5gmi8k3
PdooKPD2UbP1DdYfcjzpMWzyoVMrUZAgB2UBjbkRNJdjOcBrl8h69gh9XNIWUhqieSKaDS7dB0Sc
apDBR7KJHurKw+esQjPxtDyOypmxOEHg73TLGEdWhs4msn0X6AfpawDOFIQG7aJioCao53nPsOk8
veb4HBy3SC7zvWXAf5bbQq6kTT3ftyLgHKvuyVqj8HG3vhFHB0v8CEZWTLKIGbmniS4PrZYLLZgT
oy4RXqJPNWmzlpu9POj3lUh0TuBfrn/g3nWKZjM1Ut16wDosnWNSgC0q3Sw0U3OC/kHGXIJ3i6BF
cA++g+MbXFrbUbFK6YQ6A6RdSw2kYymyngvap+eTnQfN8BUZ6ZM+34CJVhbSkzs5rL7j+OvS/jza
z0Wbtw4EPaqDd9DGRsYMRQUmmuBa5+rwOHtn9zU5kcH1cR8Kz/4TLUHJv2ODafBxbfQuazVaEX+r
qIGpGLZ6OOeYzrGXpxlzARYtpYSdLU6BYpfJFzB0tzFYtOG390UERXyBzywOPsDzqtzAfJKBUqcv
kZ4mRh/akVPPxPpYQddGQYrrh7evn0gvkhNGtFpEtPNI58UxIHqyXtGmQEOm11i+3AzWKziFmyM2
xGVyGir/lDQag9NQBsWC4cYFOcMeeNJdsJTM9GvnLWvb7iHRsaShyoXsnjO7fLl5V5u+uiiYgU/f
n9xCTJRrR3RD2rQor5a61aLq5CwUljV66TcvA4DL9nSQ6iRNPIsaqDClgLNugJO9UOrAdcFMlPAM
ctBXGGggWreyC++1KDwS/BWzefrUELy1nbFrALIAx331QRXdsNzZ65mnxpC644tXABiCmcBxrTLW
5DiFzANTEVFLMDVx7nQmbdqwnUE8N4PBbQXNYOTOZrlb0abEgIxU9N5iEyqgS6ATmo9otfhutIBG
EHsY4rkopoAaRI2ALQdGBoYGMyxigd+gO83xHxzPDmuNh3ow7WQ0ZxvLVvpFXVxDqVZfADoJbns6
d2bXHO73/QR7DlrgyBiRw6CnB7ML2BtAUUcOTvGRo7HySfbXTR7/EUS/QzncfpGZvklY3j6kE7TF
OUUtTKz8BYYmBGqv5EWovVVQell4Z2UdLqolAi0NoQkZhNH1E5cowP7RyzXTS/KLOEQHooFbeyJg
1OXmVc61C51H9RREj+QXiGyIBZCC2EXEGSHSNaGLZItX27qMG4OmJ2e62tNHT2jAclJ22JIo6bgi
OiZ/MuPCHZH5PUTGGGEtX/4lrrsnEDnoJP91QGnrwktHfY8uU4ag1w2JbDIN+qW4K4ZCn+QrjnRO
BcqKCSC5IMx6Kh5JOSV5ky4hQoRnx0DmSob8PLboiYkdKtkcJM8JMKfVQnJtZH6QY+GOoje0Cn6+
7CEExSN4DHC/KXZAevGuhHr8mL+9+1SEb9gHSgSrKVxTbzgC+T9HanxFjOIaMEhwUdXcGXwDvB7H
8C+hEKEYd7tEs7DeipKTPI0IYp2gyXz/nv6LjD608xuCOC1oGHLGHMfm4IwzgD5fWcfd+jd5eB9c
v1p2GYptQNG9DxvIJrW9n1tAE2oHIAuIUoV/gxYCZJ7D0gfaj2OaSQ8dJqZLE8sBbYaLFUbdSL3g
LQaF6hQ1AzV+Np3PQE+KSHP1pOy/w1PAS3KrxEQyuuF/+VWiK/1EorlGBIvvwiDNiH7TovudyiuS
ryt8l8ay0L1GVIWqcxM1majGqr3p1Il8R94ljxirMJ7Eea0MI4h4fFHWlHyI79ujrxBkMPTwqlA+
r8F5qcKCFQeYEno7nCWYXlgp+GD8N5ynOMnVjCrEI/6IZO6dVAD38m4bjNCiMS6xLPv7gmdCsRCz
UyHmduwSEsQLmiXTcuQ3JKA/NsAHu+IhVuGWxp0laKuxDsXm6nY2Beli23v0r+JsV6KJEomqWHP+
duDRvSyfbBatK3s0CKAoxIPRaPTwXrbrnuX7ecNE3raV+NDRGi4rkzkNdj5JhpECFZIMj6TEyUkF
h08kKksWOKAiCnPohmjsiegUvr0iEI2PKGNjRHFhV0aosaENQCeyh2o0IJWR9I/JOWKji30YWdxq
nCEQ1IZQ33A1cNF84RUDf0tlGx6Bcn8wGmfUOJFEVvaoMKnbIPkZITlkboglnOzlH4hAiiJkYGnK
SW/Xu0Gw1YILXYQSNQqxE3ksEcJiFDGgXIJRTaVzR4UR4diZ2HRpMd9H+XTvlSllOUatiIYjaccn
kMajgw3Rmq0shsg/Ki2UG3yxcWXMii3ZbcnY378M5EoowZtxCiNCEXdoc6mkOF750n0zUQGSDhry
IqGg7RH7nj4OYvd+TSpEB17QTzImXgh809Xl2+A2COBHPsYg4ZDjE31QNPX+9aUlDHNnGED+e0HC
HJfu2YOkXup0Tl5qHPngVoAuIerw4zZgMPeGHyiSD/yih4ma5JNBExR0vvVGLiSyd8JQlMgoid+H
I5vsvbnoJFuuPGnBJ3o6HzsjISxcSUbfDqcPWTVJFkuIh+BEQgoBMwYyst/wh9KVOqZ2J2m6ED8e
qOqI2p5wshYdaJlNb9X7YHAojyNH2IyATjWlepJIdESnjfa6NUGdmgB2hkgofEQJ/+xBVNmYgs6L
KRwq8vYaTbG3I+dMY4K6H3ky0wyYo6WHaZ2zbfO6Oa3Ieshh//T/mLrNAKLxYnCscqqwAe2TzAo+
G/WtK/vkHIvZ4wuil8TMN4nKlx/awvb/J5z4466L/KG42XNc0CARAonsA+BznKrbGWqvwyF9EADu
Ul5DBpZCVoanS7oU9K5llCytfNlpUpQJaAudagIxBKzaISNCTcgCGDw61FYgFMAC8fGX/0qlemjA
7xdzQmHrQU+EbnVxwHSJVlGXSZz7DpmCAqnSiGCIunB+8vF3bUHBWPDIYNLbGgeunAWiq6Ygivgj
91UQF5ObJqenAPjkO+Ra8VXWAQxYSx0xnjJHFX1YzJ2gjq/E/KNLnxgT6cYo429fT5x0pXsr7Xoa
C8wQaE+z/HjbN5f2m0o3uwNCHEli+yxKkvSVfgGoFs5TFivXQ36JlGKHY0mJTuQT3LN+v195ffk0
t1CSThEAWfgrhHYiKeFKB/EyEvYBIm01r1+jhmtuWxxikmqKmN8jXPVkGTIioLs63tChx1AW4yHB
OlnaVhrdzQjPl0hEo5qRDkwYdvxAPmf0vnQ3BNuKyjUm2+hMHfDzEuy6vFPpAQmqhdkh+1IQzywX
RCqxXALLeB5hhkRBToPo50NhnQuqQq61jtaprC82StJYarRu6Sjw+TezetltPz+HTesQqQ0XhGx+
ppxAO9n/DTuUaTxCRGEYUZMiFlOwk0pW7JcLIxvp+dfZYHNwP+VeVo46/xyk1Oifu00vQxYS7Xt2
UXu7qLwk6Yyq+Y3smhz8L1t4ufep7E4kypFBlFdJNR+yBnqzPi+IUGFv0VuWbAWwFOFAXjhtFYkf
q4SyfXya6WxCkcqV6CJiPyIrI4p68m9p7XVoF958Ps++oF7gpPl3+FBOcmBIeKFvIjtYBewkAiD4
kc5egZwjre5pRnL3t1rkoU1UeRtueyFSNUjgEOpwPOSX2Chmf/dGdUEdrXV+z8B2M0+D9iZIdQV9
Cpk2CX5LKIKYB4vdgMqiJW5ypKDfwHEhCgKNrnCzzCEoEAG180OC/HlyrIiEL9MpckDWvMyk5ZHp
G9BmFutl5W8KI1jta78G+fRNVtGRUaEIqubjmq7Uz2kfCgzhO37DnLSO+E7LCI8/lteXy7jw67zX
Ojwx5JrQkGRMcu6LpfD/DyzSKj9PrJHlV54gcQdwOQdwTlXOjOrUdhGUmWaAkQ5AmmUGMWeUEuQU
ThdPD0ZgMy6OmfPX1s/HAvgcPXu5PVJIc6CSi++5/S/QPDybuo8K382J5YhhFCiaRvypHLpdPpOT
AUKevu/J6mZn9CnI8eBXw07ghvRFCOVsI9nlkgI5O2KZHQR0YwE1AENhCoxQAHIYonLRGUJ8rOHM
ilF8Cyy7mYgTPD8WnPFZrUQPAH4pWVP6nH0Z9sweiuvwGM2u9iezQefSEgWCX39XOBpRS1quDk9e
WYjy6Cjr/oDaGWPwHthmNdB+YSAZUr4GJokLmF4J6V/6amQtYb4B9YtcSUCbP20MoZzFD5EPp4zi
n43uXioloDeitdsSf3SSpVskUssgE2aSm9y9fCRHx19dEQlxyiRN6h2XQBAsCX0ixwsKbocmEY15
RthkRHQs/E6fQAJ6hJSH73inIWUDBw+EOhrKKFEBQRljPiAjjKNFo/5M5sOUnO5vDg6En5q0ZnhA
kB19gaGT/NiYTdghXqd+D72gO0MJgOq6pE9sF6xCGJqysJhZAobkJIJwRtu3dmWI2e1E6rQxxygQ
GZCWoDNZ7PbrjdRE5uE/BcuFph4SetaUCd0ost3ZKnhZs8pzTWku3ZLEfYSLctziNqAm4T5PVCd0
2TiwBiLOZPbQ/Jmmc7ub5Va24gvVuB7l0WPRCcAWeyusvf7QxbNV/K3cnKA0erd83AihVR+daZxS
0Utrx73BO/MK4CC8hxeDXkO65Br8GBbHfEk3mdst5yzdsEhfWR+qlbv7W59B23nX6Ly89fJ9Nqo3
l1GBN+2+OSsmb/xp2MzgwihAadMo9gSBykidXUZBHV8lVactCKUM0CxNSE9kPoQbRTiZypqk/keq
5SjadqmUEVD0KRUaTNbYsxno1g+19EHZwnSlJTZqRr85INxsjUfDFnsHIFdeTtdzW2zVJRxU0Zd7
Hk60GfPw1F8NtO2bGpBJ3XuKsxFOMeoaJLA6/ZHhHR5g7MbADIw5iPRmQbw9Oa0u5wt+MzT16Vof
VnM9s9R5xlVhjEwbaHpC4xEQnCkuMSYWDzT76PT+hvr41/2Bvdchta6k0XxJW4ivvyifjxGDxbeT
YdZkbloUC43ZL0QIEHpaaAC9oy26GhRsyC0gWPrggT5QepeDCAS2wXOCyPHN0FiYfel+QTlqfCAz
PWK6MWzXG6QwSBF3LMGOvFVE2p6b70JbtPrZRh3WR9o2J92hoMpINmoLNwkhZ9TIQDnMaEE1jIB6
oZl5JdIWwAMaHoYHcDVv8ddrMn8FZw60OVmRRyK6xuyLyzLP4gfmxgSYlJ5IEd851o7oFY3VPmDH
Ywo75xW/MbPCZ36vzCD7cHAtTw37O9MXBb54laUi+AdxoF+eHX2H9mqAY9Ecf5imd3xh+YeCkou0
z0MLdOJbjv1Lt8pdeGzYwhlMfZDx+/r68KbYrcq+AD2nYETuZPEGjvR1ARp3lpBdGIV/5sdpsS2j
Z22rPpYVvFl82Eq2YwHKrXSPU8QewMqMWk8Hfk6DShOnaLHcEJuOJ95b3fLQ7Lb6Srjas1h5Am0M
3SeBA8gzPA8feCjADik8Dvh/IPiSaAgBwRi/wD759J8RkSo9Jl+E0sshKJnbFD3PVg904DQ/uVh9
AOlYA/YuaDIBqElWDAIhgaLhAI/P/yK7uho+qJ3EGAiTYfQ/8/DHrh1layPRetrV/kI+Ey0vJp+r
0BxiWkJDun2mhGzvctNp4ywIfY6e49Onu3WFeDbkLnFvOqGCVCP9o4tfwF7EXXB7HXN/gbsPaqEl
NnoZZULHbit+C21aRua0NMX9GB2dEHDrCwYMMOz09I7wVRoy2KxkEPudDSsDPSzAdiBWGPUCXOpt
vm1Xc+o9e3o/RIb6Gvc7I1WzzfkSEVPoK6MYsVNbHXJRsS7DKOYyGnU2J2sVo18V4+Lm3xiYQ6Tp
2MReLdESptbA2DPQDB/8CAZtZkx4sm6rCMXN5Ag2d12uiwQp/2qCV1vcWVDaM4lxrzGuad0iYbln
JCQotpLKggTJ7TPlaUFghKaG9pbimN6FZOUSKUNgV1sdo9fXAjYbA0FzdCYmcHD1y/V3dnRfGKS9
0XqqXdN7toF/XaZ8VY1y7FLu/csQ8jWT/IvDKKcVr2BR8HjaSAlho1Wg6lHBJKLQVshFCYL/5TF2
ZZfz8OxUIIZSLiUj9FZszLN1GwUULNVYSC/TKk/2+2BuTY9JRI0DOVuNfA7wHFraIDlV+4RtoRYj
PZK22W4sChGrpO2KWjenWaKuHwMmwas+CAqAZe3wOmNqNmFm323tVHyU6Ppwzp8sU2PTWSXFSsCr
bg7LSBvDrvxVFqnGWXo+12j1dLG6XxY+crA+J9GZoeOuY1/nxLXXPOv+TIlAxKEatWxkW7cELHbe
l8Nu2RjljDHe8XnypBFMv4XX2LJJSozxZbOiNoRAw23ofU3r3aGxKlyOzr4EDrf9jTN4kD/rQ4OC
dzHXEQo6uSsOb55f9V6+grvF2zGr4HH2OK/KzW9ByPxpw8/TQTk4J2k6KBBUCIwdUPe8n4ZXAb18
+cbRbaGwR5ZP1xVH6hxGGtIUwH7JtPe/tDVtE0YZKjEZn98BoOaARewXMuy7+/6NsYulsg/2dVQd
uFOGaq/wVsEzZo3icYu2NIo0uCUCMMxtrCHPJ4csVUfBaX35MvJ0MVSZMP3XiG9PwE9AOrmdsLY+
o3oJWL5kJj4tWF/lVKfX7R1juAToQ7bYK1BWN50jQua/0nnx/ytortskupQjZKsIsKFNw1EKqBOz
VCaCBKAb7N1BcbNBNlfrz64AE8w8E57rji89CFlljIiuaPdxvhXEMrA5KO2hG9Ry2jCO4KRwmoWY
oGMWUQ6uCzwhZoBcRb1drMMG5ua7EnlF6tntO/qNfhqeyOW0RnGF5x58wvbhOb1TBFRDhJH//HmA
/XFQAwIjTBQqLDaEHUgCmJcY6H2AGQKmAneROgJ0JeI0GBKwwtDyhWYCs9dqMVCawdbOkda2NYwD
dx16Tnt9UqKIONZ7KqPHA4gz/BSYgNJKmdaIjlFMl17r5HLLWWn1z24+bQPK9iVsPAeIrKDJ10ZV
OztQ/OKe2utQTKKS3jVGZXShdUm4asOVPK47CBixP04+ar+sUfc4rNaAMipwlgPkDb9jpJYuItq6
fyHUuKzSGqRYPn4/IYorb1tYuGtx0mDzX3uPCBBeZ6qoeDl94M+xbe+2vgDRrJ6R4oQx6Va0w1ZO
k9N4V9GZGH5nmYvEeMomx8/O4alP22b62WHFWIIapvP1gPqjQJo8Bvr0k+i2MSM7jxA2Hd2d8+4K
DejFqHOHqNvJEaBc+STX+JtOeoFmwVGC8jR9BoCUa45dXnLUYbMzZLYxIDORhzwG9+S7xee4r+Gg
DQlm00bODQ6/7uZ9JahhiOCSEihoaDXscp/F1x0oPAOIeq/FG2fgxsVISXfwTZzeEwQ2wfOkR8ZI
VUAEHXADwOAFJ/cedboqcr7HNTSlK3LR+CCPQFh7cNyA9VkGiBCchjcN/mq/t5TpEKGIiAmjuS/5
HdOX4Iya4qbjMObXR3xh8BZMDehxuEE6bS8kp/BttIr+a1dRv/xFBoOH6P5IUp5AEVEsqP3W4rZR
4VDiyj4h96GjqpZoGFP8knkDjuXkOj78GgWnDFaKQ3Rp+6edivg0u0AOYB2C39snJ2xTZDCohhPh
fBg282Wk2QiiZcDfn+TP6JcxiSvg6HHeKT3i5rt2Lnpq7gBq2vnywq0qA/AV2EXq8ZWltqT5fpu9
vFdiwAw1kzL6YKuJ5XHEgTc0R5d1c/CaP6bfWF+Y7j1+kv6RMJEYdAafhPsFRyymnOgehx3/RJ8P
jYHwiEDt9o3hvRIU8TVejZtYVFkm+P3gtQHp0COyImCwBQHqKMMn4ob9F16xmCsEuPwG1VQ/mABE
XxTszy4dCtrgP+wHRAmu0X2h8slZRWBDgSiGi0I2Ba9Ho6mGVLOTpcqwCO4zchwlNoI6zeJqeUZw
t8ndituLr2gVtzkIrPOiMZfqLCeVAv5rBBnkohyM+4Rjc7WABvRDTMGp+ubyvq7np+kDCrKr70wX
ERoSq8v+3I4E2o640awJcwpjxc04g8tpZbQFMmoxK2PKfxu0Zh9kNTHYqXjiDa3NNFtylgKQw5AS
UyXGjaukXGB5VWyOExMrAgaH/nErU6oyuYXm8sulSkqmM8j3gWlZOQVVRNuGY8BrFYaCETyWFLXL
y/LDUU8GLVZDJ4zJnTalLS1Ni8BighhfeVy8XEPteUWWBBoIqH0CtJSFpdCroV6tS+v1sY+UEmhC
dwKl2X0rqLoCvL4G2jf+MGH5xuQzCjQqcDzFoEZ1eUyOSzfeub9ctNcrqV4DJDIkjV6lH7ScBIGF
ushrl/eFqGVx8qiEM5KjjwM0FgFrwJ5N+woKDOEqUbdc/pA0MEF+vTH8I7hQVUYsUYFzL3vDPSx3
+O7YoQH1z1J0gzPRWek9uQ2f8X0n3qxLNrp2Wf4J6JOp6b4Eh19fGcUtByTsm8wyjts+ugYfZ3nf
cdATiBgAos6HGFRASBIUYca2RNaiD/WV10yfdv4Z65OeOuUmg40w6BWRIkfvMkEs/flDQ9jEdH57
nHKot5c3SIKcoEgyzZEOO9C+iectI2CvL70LK8DKhhwldFybaY+ACgYzRRWF27C5QzHZ3IYAJntE
RYSfrXKItVWwaYEcf9OBftpLMMrLcwhIFK2JagjeBPgrBsxwwzBdEhy+kFfhJHAhTMp9BjrCn9tc
ea+6ElY30GHNNWoJZKe2iUHF3e0AINHsXOUVc5rhqx6SYp1DUraY+lPjeKjtOVRQtAjizmSK8sMr
RC2LAzYGW2ayrkCfzVPQlvEbjhKpypTA8usJmR9cKpITgItJ3KfvNRpXz6jX2oCLhM8QI65DK0Ak
tuqD6oOwQ/aKnuGZJKt/Wxtz1qYQKLkNzq0LqhldzxvCAqBO/nwrCJUIpfTIDToYslgsPLi5X3pb
Z+Af9LHunAu8EH4KjvvU4Jie35EkkJXGs8jEAeqIKZC/9mHJ7WHUB02Y3SoXKQuWKbKhkqYRAOEY
TXlqUPlYY5RTgVG/Qn36NQOPLgpjbe+2TnkuzB8APgedJZIaUyM525iDsgCUsPYRZym2rJS3CE+B
c++J1gLTgzG9AL3j1Cjs019qM8MyZ1hsCBWHyPWg2YWaNwpyCxkgKVdHHPm29xkxCQqn+DvB05lI
W01pOHjcKNZqSi6XPWPVNVruCdyW6jOJooKyr/Ra2Gjs1e8zfeXwq8z1T3zaETEg0CPXvq5aaCw8
10DoRTx7Hhul3zSEWWqMdGh7da9oArTJ0/YKKY/raQh1rvA0I3i72dNWa6SiMTlvpyfkKsnBDOYB
d3ONkGzlPA8q/SzUHlo7ZrnD9gp5xzMY3Smrh9uhT6+7T2Julzi1Q7dwGoTl+598xIN+JWU6JIx3
9B9LZ7akqLZF0S8yQgUFXukbRbHXFyJtQQWlUcCvv2PXuXEiqvJUVWaauJu15ppNRDw5n4IFF8pe
mi7vSIgpA0sjwE7vALIN+2pwXB0Ptjh94lEA9DPi43wCTPQRRw5vkimxh3Do2JiPvhCOUMVwHKDQ
MmCq2uikpzth8UNXirnYPz4s+V68ZSDEnRHYR6issKEFmZ69kKrGjtKY3TTGYfdIFruDHARn+x/U
eGo6pNdQOjNWEwdD0eloun68oMOBkuBYegdxHiYcjrvm4YJDf6HU2dNyJ/bGFMcuoWrlijmsRi6s
ZwYjssBU2dDHx9PnVcZrrm5BkrXhuP62xXrVrSXiwBCWDixBvhZJcIcWpUNypuxo8TtETHsLZsOH
fqQa7E9B6MMD/kI7sb1wSaNoC/C5KC6kvYFx3rGaE+FrOfz82ju01ILGjGGpEOeJ5JrVkZ+8MFi7
YuWwzDROsu9yJvyKkwov4Sw80DUdNJ1DtvgjpV4yBys8Pkxzx2KIrfOGR0IPRcQ2/jI9TM6MtzAs
5BhtT8IiCBoSJY5AQQHMCpR0zz1cVy5aJhLlPlWMPv2FJNTcXDLcazCr0a8RG2Rypkka7wBfmzPm
e6LNF+pHaMF/YtB1X/Ha4AaDnPStsa/or4of4bVR8H+A7XxfiZ3Q/rM3xueMywYxp02cShRbgeRB
WxpHqNhxbBNEAZ5NgjmdgEhS9pO4HtlqANAhNFHZZqYtrru4mjwefvw+NV94BvL3X+b9FlTejYJu
EUQpdpVTJgtg/0KKMaUmpOILaKww8V5id8oY4no+v82Aw3EGC0c41kxHS379N05FLEQTL1IJ8Ney
DxTarKZdeaL33uHVZ04xK7mVxpQ4dpq/6mUNVrk9OmLH8IXIg6kWqJHXcNTU7TFGin/+UjMjxsSj
q7j8052TMIi8mgN8FHQsoddBoQTgOCdFYfmcFa1BgoGGdIO7X7HSC+JuiLvlgitNG1nP5+Q7QnPT
xCHyHd4TejxNyGQ5hdF0sYI9SuOAXE/ae8RF7JFZESLt4XvMUUlvuIWRwCwEwz48AoywBterwihn
pQpSwmFI1deImmkUKtU8+Zwp1RbqniTRLWrHn9879p8WanFJLFKFA1/arh5r59JfnqQIspQXc+zp
DZ0JVCAOWmii0uF+HIGjjRjQPY/ZTmaQioWv+dCcUsyPNf8v7dt8sJ9sEWnbWB8gBsYeQKxpU8ZH
y4NJQlas0LNQemP0f8ZGpHC+uXHGfgj7AHKsMQcvuHCBU1Os23nrX9eM6C7hQHGgsW5l2iybBw6s
A5kBw/Atlev+cCfkHdZ3wtmVnGhg2zMFnmLTwqaMFbvt7zFpuc3ZGO/KPICdcWZB1BzRNcv96VQm
AOhFgg3gOoiBZOEh4O2wRedAFq7czupN/hoU9EcAYnaII3HQTTv8NmCEMAokS5Ol06xXXFQJ4kA9
AXw0eovLvTLi1Mn6JERwdSFHEGoECM2wSn5uRrTVg2vubfdGzCHb1fMskRbZ3xy4/FFhCyX1zVWv
qQutHhQOy6yhIUwQRMQJ+x7+igYtx6J1Poo5UGHAlmfGyU36tvHIea0BGCEgLDNcABhSimQ2m1qf
Ru7lZ+6IdFAxj/4Re0sN+Ti8Z8JrcfFlhQBrWPx9WM5BPYBLaIkOYx/RBGJrXhrvnr4LgkjQtYLz
YC4qVDYpTjkeNj/jcw/VxczGlBKuw0KrIB3GsEAx7/DAbRjAVlHlzDDS1LZiHErnXOHDQEE9J14O
00q0IYSeWe+VmJIcy+VxZwau4EWJ/CYsotIwmb8nuzFSqbazaQN/9vvmmMLQkcn8nzggRXG4wqvj
PSG9i78Q/4Y3uZzwUe41A4faQyQ5vDbEZVx7y39WddT9V9n52elfDTxu8wuICh0dwhkId7iMDsV8
gMvmicO9SFINpq7JyDBAGGbDXyh48rgG2bbJABNfNRdfO4xHxP/GhmsH4oiiEOM3rinheBKrxoyy
lXeVI2BKTQ+SLOghqE2whZvi8Gljh8hnBZVl2j1DuJhQXQmDycMMk7PVwlsoxoW3fIzI4XLxVqsp
No+CGwofAqyPUolLmreXQvfGRBJsRDB7Tqhs8bUg4+XNBtvBiGFGP55Bn2DCo0RtZklOspEoMT20
Bp68HDi5W2cM9immkUcTZKssoGhxIOJnKjP0RjcktN5ixPgVsTNJweplFk7epn5RVxq+7eTWQY9O
rtpf1sAE4CsA6LEsD9D/86UwuxAI+VEKyqUgSryXIiuVm5lKBsAvp/zH6JCT6qfSAb8EtcoYXgCv
gPMBAQXP0pZ1x/GoDtGqMY7nq77tajo4oo99oqXHlm8rOtIqSuD0ngFH6SGhWhi4gJkBy1WkDgjv
M/MabOCx6Ch7bpF+Py547pCyAttOjYvwLvixDG06FlZugNONTR200C3i9Qi8FKk3D4fOrDxCXgjS
gwIHqrDkS7kn0wBQHUyNZotj6QYyyWCThWj2/zJEkd1azJXT9fNuyH0bKkTfymQTfcdJBqOka7Nx
tEhgJOkMmmyxw4R1cvm065Klf7DRwWe7rwHn967Cy1A4C0F9cFlxNafNzB803q6C1oMT9iTNjIk0
0t+ZU/VobYw+EiyLXELBTNcyF7L6eSEk9ZYYVZO1an+Bw7kBz8ySGVq8u//41vu/gtFrHYZvaMJ/
UKbqaEi/bWC6ZHRBBevt0OnL0jeyOViqKWFZz+ZEn0D6XmfHbZh0IukQ947h2Lpn3iX9RvfcTY1x
7EKLgWALd5jiR1c4KpIRNVczHbiLFIgSzvypNQoYrdyRq79e35XhnmpYmllD1f1Zcc8v/25zxBPF
h6cgQTLe7LtJ42noRaCrFWxDo4f2zpGmj8rP3tFEw0sBiMGIVzXfGWO0/j4PKntL6BLTIxPEh5Hd
Nzb68lxIBYjqaQAyKEaWDayDT3B+f1eqsSksdVryY8qHu3EX5AJx1+H1/NdEmsuIDcPM6nojKYMi
S3iqHmlEXmR3lh6Z4XROiHigqYkK75aJvF4RTL+gcQRpFpYUO95cfTQHvhpB5T7yfNcS/Lbt5M/w
B1g8AHIY8Cwa/T6tgjp2H3BWzwxLe6tXQNrQc+z2VGCeL7fqC4zwg99vQVf4hd8yFi2Q6mgYLMwg
VP7jfMZ7uaGiXt1jLg+01jB93U/fpVUZojiizK3Rdv0bbGBEUTFaAlVrUYYZL1SECPZwYq7N/H5E
+PK0nrVTMIl7XX8AoSm9uygsaUGPRFx7zsh65bPe0zrhWUDzcduoX0TDQ9kezRSU2EO/l66T2u8+
f4mHa1ZKnxwXGLdwzL31L8rXPRIRuEiQ2fDql93W+ZEY/rDx2jdUW4KV+xLZGW62KYAPhdFxa95r
q0//3PzJQ19iFAgjXDGHiMdyp5YmIieQN5qhlOppRZTGS9yaQmZeQDG3+sj1c/sZD1yOyFGE3YTJ
4uMwOpVQrxCCEQkpQzYQiDhNYe5BC2s03v4b4XRGb9lAsNCyoV1Wu35s9flOFXEjkIzu22eNUWFW
HfvV5E6MSXYdVP6tOhZXuYPV8hpavWrAyMJNmUHDV7197V6hmTVHyzOnIYF6UOMW+Vop7G21SI3H
a8OaG5J7injqUdfOXXra/X400LAAYKlQsgxKAJkYHXob5vGhftiv1BuBqA2W4m/v3byt31aGX/0L
g69h8TXVEjFeMq+4F5T4NF5XA8zOb+vy443i0yhRrLZH7zEM5WYyuJ1+SktqGYhxhlQshapWwZDr
wa9nIpM6o7E3IKDi2wFbDEf1ZJT3bb4CQPBwNnouXrxDz2QDolv0duP++sfV1MAdHyU24nCay17j
qJUeBTWTaUxCvuD9H5f/URr/Q+GQrL71/pmc0jeCbvxu5TLIiuWTHit941ohhV/0kyXoRo/Z+CIe
zpKv29QMTlqOSvJJPnaDlEx/3H1iNwvZ1gqu8YYXi2MUBQjzTdorxhpjSHfmlzaOOByQYlHSc7Ia
CPOxnJcmmIIJZz/PSQ1AXb+ahDGjOkPd7UUULUHKXIsLmot6TlGOT8xYTxgVFyHqxs0ogzQmr8GK
CUljIEeVT4lN7dQ7ja/8INAYdiMcJzitKe+MAov1jpl7Qpl86C1AgUX5CUMGdgBEhcKJO0QsuWhz
yNIkpWky6BafGzfHba+mjsSdPCT9sjv+KDcGsBIZ/SSS+6ZAblqn+7o9etIpv5c3xmKw4JRJg0E3
RzVT1eLramPU+MmGOWs3wMFt6CqPHyzH/vzR82R0/GgAMi9OsIuC+zX0hiXHSLt491dFvv5lXjny
fx/OFiZWsXGvwqQMSshemsmvv2SbByy63stqRC/yUSyF0agxhPw3tm5gHKW+VZ7XZ4NihoQ1pgK2
lDmkRmigHvH0oxx/frf7xVamwRvg/TxJdG03ZS2bBfzOO27GRvFcvOu/7+OaGg1qmyp8DOxH/hdD
65D1H9Hguft8uQ3R17hWuTUcvdZXyToGYdZUW4EM7mgh3cDDwMxECXsMCuN0zlz6kr1sGT4IFLGY
y/6DNm9gyfWsZzDF4gusByMHctbDp2LBS+duC+4jw4Gtx9guvjvUMtRWdHyD7QtVlbA+vBHwjqTd
RDIv+73TQRiygb9gQ5s5GEDVqJgMjTkyFafZLphF8H5DLBgYv9hAR4TM/x1UiP9ZmZiQ00G0vGzy
j7c9JG6ZhpouYo671abFO5I4wqGiTm7z/R9p5KI/71DRQ+ha7yePCTKawt6qA31eSFSZRsJROnad
3h8KmhrlnUjzKflaDm74BT7Z/o6jNA0P9AKe0zIrZHgM5wiiLnWJiegM7S+l99NsYSIjTdCAY+k+
F3s8DdqRPnkWxnasU70OzO2/QEklu1DKztm7CxzIX+w3PHPyYCJesF8bLqRAEhy4sQ00Zv+8toTc
yNmKaOUtr6yhhux7OPEQ7HfhknTnySZnLCW4535hQ210562eXuDsnkApzUkfD4vDPgmffZdPZ44M
2CXbNQApCexuzhmqGIO+dYJOO5noTGk8RwH4B4o9VDTGqrHfdkzgVFRBfejp2+HAjEEpFWPe9+ic
hky5EUoYwq3NQnixQec28Cdbaeo4LQyTYgSZvw0WFwoUByO0y4tBek4m+Xzg/Ix9iGfaZA8VtynM
L2nb4ZzPApiQMNPZmRQ9VBRDfm0iAuI8M5CW4zX+uKfNLcFdAtkgpwlCfnqbNychp83wyuwdK0yi
REEBwRLZbp4wSyY72dxJRC6n6F6VNWMuwfWmDeNWCWbCz5iOwYXzxNoQ/eUq43SizBICgTehQvoQ
zFwfrrir2C8AGC+j3g5YWqothMu3nk7J9d62+FYiljOYnGGEAMSAQx9N71zYItyNmgy8kSHFE03a
NYqTj7lgjVYxGoTbywkL6zuynzlioc7uQR+nBkDBB4108ii992teEL/6KncNR8X4tYrdO0uk8NTl
mwGljLEEuFtvLivue2S/x8EIqgyxZk87G27GlT+4u6xTAgh++3vqpfcjlLgKgpA0H/aDC+a32M5N
LB0/bJBZ014o9eUkxAdP2KSUzeBwDGymN2VyexzvVcBhm06hO9BZdXdH1jYyInsEHGsGYD92KfPY
bKpBEzWL/k75Xr/YDdzwYIOpa2lkuSf7obah7aNahYPqpZ0DF6Yj457u/k5LVTVW+5tgeNMaEhGX
UFSI4zFwf8AcgktDTGu5lD5hzxr2dB44BwQvsERwU4IvRl9G2xZ0D01IIRAFIN7Sf9cnNnnQBEUq
09DWuOLU5ZZGk+kdrG4Y1C/43g+HdxX2D1lavHMM/pIlSartyHkyXEZX8zT7CPpL3jHjC5l0zMOi
SfvUtnqzP2B2eAULikvS2h/oEHDTIH/4/Fmyox+++W94XbpGFg9tIVcejxsqLs2fQUeGr9X81oXl
wB/IyEAIvrQvw/n8DuAJRV/vn8QBhhZ8lbt8dH1viMz6IDR+69l5TQ8DWDMWkk3I+bO7Gz5O3ary
Yj1ZJCHN83U8E2uDmUIHMkZjcZMgqAu74D55FAhAkIUA0KyYhoq8XKYaGEPcjfm3NE4P1YlxVoNs
+2KEiGcKdta6tFjYR3sKYTY9ai73sABPKbHhQuNqJAIHro2LoCE2GVztc7jQT2xbgEhTcpwRIdtp
Y6rTHjKUm9NbUtrjSS2iAQCXFqk7mnxXD/Y/XbUChibwoYoR2efwCfM59VbL+OdvgCMpCQxQIQcP
qnuEn1f4VnrCBQY7H70wQsdJz30gpgsQE6+YNHJBQyz+524r3QmTuhukhdDYe9la9Pf07yt4wpjq
GzMR+Er4hP+hYwMFfbq7QlrBjhAIONQztPGWSGMDXSEfghmaQNGZGIJmdwPnMbIhF39lxi8D5mp5
5dGRgPXOPtNHhCkWG+QBRPKsDZgW6ttOVJ/vLxRQ3yOMVJb0BRDueDdHssvLSl0lwOktmXHFf7er
1w1Z2/2jKwEQ6JmACa/3XKna5HXwsgs3WYrqHum0Mr/NzsFoLn3M20AfTGvjw1k7gzR/yQaCF180
NkIdrDc6A2MKQAwwkwdsge5Aaxf7tTdEsDYX4gKcXrERWIf3BRUV+P0po+FB4NPCWHTuxA+8eYuM
buVD8KBUv/Xgnykyj+cJzVsfbx92hQ7ClnuQjJOx8Wb8qcvyesCFNDyOPkIojpeEF6IOfustGkdz
SCpRSdtjSpglEF45gsADG1Q1fzTP+h65B8/X0iI+Ixuaamf/Pc5/IxrsKIE2Qo+P57+hoqmGymQj
ynqS0KEu0oedIj1G+wo9KnaIZEN+1bcIySOArNNvy2X7nfLkzO/dwqtpNIfzpA8X+Qk2XG1SR9+Y
7zpM2xlOipnFh4kmq7k3L0tGDUNSUdsZE82EOpKKHCsc3lzr+iqst6NKrlsyNeipVt4a7ud4M/nr
m/nh2tmSwPWDhP0wVRlCyDVin2Cq5C5Vdz2mh5Yx2jGrt9+DPGaWr8n45X/eDPTpY+PwaSwfwCas
Nh5qbgyPd+B91OdowNCGKr50d749tz86PH6LqlymX3tYBQpUiXsoa+Zw6FYAQ3Tt9D+0F8ymkStk
ripGzVVY/8uZglUsP03ttqhNyG+jF3ic+tbpLGP0DiAcP02X38atN5EPsLwVOFtfSCW/eVu6qUII
2YATh7tYcZX74YXYW/FULvLXTGTw3DCvI2R2+DUDsR9ZsgUT6i8HDsXGqAeV36htcjKw76n/kthX
aKiVG40MeOfYgcv/HJoY7AoxCpkgWTjdqdPOEHgl1ainc6dt9wXVjYOl+vFAaqgI5LQo8FjcYsZ2
lK3vDBNK7Z9hT19flSPKkIsq6RzKl3J7aRfOSV2SaubtWYETFEzKlDzGrzWZzKlcJ8oUHRJ2CNSg
29DC9dRS9clJWTNjMtSVEMILWR0PnlP1rure8TgQrqszb5GuL4wfv1gkO0q4wBpnthLFHZaHwX/C
td6Te+CNfaYxgbq439/OaOJ2+8eQjkwGEX32HeA4pHujQFjAfN769r5pKmsAh1q/eRPn7V6+ge7w
DCBsY7u1qLet7ohi7XVyJiLE8q1bW+GPS1phH3bSHO9yODeYEPaQxOwHPkLvsVta89UQJ7UPYtQn
y56oJfUKBVGjWvsh4pRhxTGX7nu06EAFtN/8bvxOMUESsPpivxUz/v5IZHBkqEzpQ0XKAdFbYwJh
gdPFUPofW4LmYHoQ2gNTPWTUZ4wy4mgIDCfxZ8zs/s3PchJFZAOsuTaD/mIwCzhiQewZWN6JGEUb
8iEuh2p3wWcN7OQshoiwV2h3vyXiIlAssliY9MBEVp0ppmhHaJxC0MpXZFj7ZqZcPVyaZHAKFiiN
vnFnSIT8x6kwFxF0HLUDkpqKtBf54QqmzA36NeqJ+/IsL1TjfSLFcMMi3iQO1kxRcDtW7llDUv+y
s9Re9tmZ9v0SFYG2AuGIGiN96ozPg/M4NJ8yBYR+L/RIaApAyPSzSPmBlvH27APOYPUEh3ae8rCj
wq14RNhG73i0x074+rUmzEP9A3OMP2dcBXMj0zfkqhhR1B0jguL+s2za7STSl1xMwbHgper18SoT
LonM90lL2O1K5hqub4Qsi9DP7Gizg1EDAx4EQdJdtJuMpZyuNtbh3/6DAq+2LGvJwRVoS8b1m2vP
A0E3Qyz4J9bk5OBlwOwSRsnL9xbO3OLTLQ3R93hm/bk+NDSwEl1eAEm+jtjJv8k1BCQ37tGyPDRL
iMpG9HHP0vx6s5d3a8ksdjBHDkWoEa4jXNmNUUt68wUCgNb5j8uCHKieYN7oo5Dg7sNOnQSXppqP
hmFBAqHfT71hFkAxkO9udoUtRlxkHMDw4OpA9nwLZTwhjd9tIR8GyWEEnV+cLKWYF3+shOBYG/4R
3BpNF2MPjQi62YH+9kjlh9c+DNDJrJH8GQ6KgojHnLlQwVt6M9b8AH+G14ztwVLO08UgnqEzoElm
yRHfGnUG65D1RyYUFRd3zBvtC/8NCTcS+0ZwE2AaMVmFZXB6fnWYG5CcRu/VnSmkrUI9N3+78W2a
dNv2vlYK3K1fM947oiWkLzNDnNOq9YICFAXY6OXX7i93EyVKEfIRRka/snAcamOOiR4952jIWca0
1loImTvTm9/XdDi9lMW4oaClcsF59mnKyBdtKhuKR2QFDJkZgqSM1IQACyJbtkyAUOGy2nliVlfa
M7y1YJ3XuIiBxUfkGjnka/agJYkwKYastA8iracT5oOPkklItsik6AXnAjYRmI+MEUAJMVH5YKCK
d6k1lqOiNArunvHm1XkvwiMg13mvqJkKb1ifwglhOkrdC877+YuJ0KVWV+pc/mKZ6CsxlbiWkG0j
f91RjNCfzItKNvPbHjz/uetZYOz/UB2UEwswqMZJkFx3JhWX0zT6jSP/UzOHyDlsX6YY8iiLy9u1
9D3pTA02AEL9Ts+/AGaBSlbpRU7DOKIfYKgwXI7R0kEzNbYZYDCa4H8q58fqr5mEtIaNuVd3sZ7N
//y+vrwt2fvLPvG+zDhuBukTTPetkJYyUhllsLf2QryeUTObOUPGYrNPFunZGts+dZXRafa1v/1s
uxivacg+CgQ581o+rMRqcLv3Reqmu6RIiY3hTd+83M7hiONHmLxP7FCJ3oVZiQlU2eCCRYJTfmF4
hzABY0a6Nb2w/VAkguaVjRqaH9T7U35GqLRmHfnjY3kQSVQMuAjaOfpf9nBsMwJavyOw66hVcdPJ
X8465/w6E7f8+MI/1I2Y6lqPS1PGtsXC8+LF1KaDHm+H2flPful7on9FYstkgGSvMbPn4V6hEB7D
5bIq2hcMCi/3BzeaEmVDkSOM2AATDTGyksYBGOfDV284mVC/MHi7mU5v4zgjxtRxbbZKFAvr6JS2
kN2BcmchtI2LFR1pSu3OkusZq9knUmzOaUbG+LIilQqu+brh5IXc6zBiOOyeME7gxkhm82J8/Ju8
VzAKS6pzkwBuAVhwWP+45aaU40Lq9i9XkAkEk1NCyzL6iR0HiZi1CzNPOAThsTgwlrNWid3qi9Tp
e46199G9LvOL+5v6xMrCj3CQhYpx+3MGYfgFcSjltGfu7oOpWY46EZO5e4dJFi4rz95kEGUcMDwX
ejTV+6T69mN3s2eQHJ/QriFZ0LYi1HQZcOKwoZkpqkBLcVfCRDn29GfhVLR6xqCdqGbTQ/5m/RRG
hj3h6EYrR0MPJ+6cikR0oanFEAqfsT7zKOMVZJr5mzcgMmY0+lrnx3cDO68Kom4r3InYgJK5xKLE
ZZyHnQPuKqHwL4HdXevXSBi1dP/io0ar7z7fJTgAIu/fPOcwt40dVYZUeKPWzvNZrfmISiQsbBl6
0EOKjI6pbAFWg+6ANOiL19dl9+O0I/i8XJAoXat1ZiEIeJI9NuCPUl2IWCV4n/VK5E4Q0EcXah1S
FxAA90iMgasNHekQgtFOhGzMW7j7qIDcI/+qhNNXS0ZbOxLmSRU1FPiRPpgD8A7YUsmhKbjnuAwj
iAzD6eaxoYa69vHchSZwBoA/pBQqbFBDvOgYKnm1HQyt4QMZG0ImJLuk5fBSjF/pz9oV4mkLM9KB
WGMiH56indGAmANQMy35AojvxfEoIiOAJldVJPEUmIDDVEp1NGQH+CaMh88HaVJFMo6pVFi4IhN/
Nd6I3lmwd4B/hOUE1HNBMjIrEWMPf5N7nzBerilmtne+Dd4eOoSwI9/zbaOECg4UVCL8xqKC7ERh
noqv/5KcWcdj7PdRe41Ou/Fn/Y8YejjAO2TXCbeWS+o489p39AvkhNUR/kI+IV0Wg1J7heIVfftx
JjF0IL2CKofUCy/ee7MmxH4cXudPn1E5QnPwMqAoY4EFOMbhNUP+3PzOZ1RcxGSyX9hbK/BRDTCC
pvxnplavwOQk4yeruErwg3hYM5iOks3clJtbjPwtKCuFYD+9otl7D1KEUarwfkzBUqBhrme2toOU
LTCPQ76vz6+fIID3LdAxUWcl5+lMXoNvmbCdOibowiV/9duStIlGye2hZrKqBe6qBgNZwM+cKYJV
ipknFtoUzy/FbNAe7CCN0LcK/uFwytTpudsMKTBGJ0xQN8ISXqi7+EtKg084q7GXN+UxFKeYOxil
EKHQcIQfIYtF3MWwEwXBA9thsmRZj2lI+dMqLnqi2un7go1XDtE4Icp8V27DJA2REgQS1Cb0AgzG
EEAxDUI5IqZPgD0hWOm8wJbvBXPNxnlkRhqDzdRHbMHZ9wuxinSCCxuEIcEMLOABF+MBLyi1+m8b
uxz8ZMQjFa66UCQPKaQ1IQgCt8hYRrHDpBgK94t+mmfwL5BopMeZ8+tscKK/f8Myhs3Ctvn8/5cp
QXkVKQzMzP4RsaBGEy0LesMCm/H7gS+KBA0HXLoGihQJ4nvKFslNsOafzaY243hOef5wd7veQ9gb
EJHmUY6LUp1KiOc25i14xv7XTrDGTumABYYkYJfXgjviH+se6nhQWK/OyK7Qciq2gQZagmLyw3kj
+JWt0LeL7FccX2FCTuuBSVutLDew1bjCJP22/fe24vHgLUYYkB3bOVzxIaWs+PMpzHQ0XH9v4ms6
3o84sqeNQ5msA6zzgyOTPDDL5UPBAoXMeD1HH8J0Sqy1Mcc6BdQAQde3mg6Tg7qg8tdWZzHXD3L4
X32dmWcRnD8ieTnQoHa7TPf9CMMscyR8uNEPam/92g/cYLPjLqOk/dl3602y5DWdCfGx8RGfcnPj
xfW9XsLbeFqUCrn/7MzfzchxSLP/wndqhAWB7qrrj99mHKw1Pw/33O8qrS2Ga3tt4ID+wrFQP4yJ
xsxtRC8NS+Ul0yT3T3smI9b2RTVqT+TdPuxPQMb4flVfPwvWcYtDiVGikwJFZqfpfeAhkT4Sh+4y
flvpLOGQnvnpOWwS6y+3OLnR8ye4nDljwF0zn76W/l0z/ZAKjDbp2elbiE1bPN907GPP84+9x1sA
56vc8n2eDh1IEMAEfU42lT+2omUSuRtmvXdjiS9BYxoYDUbnliKr5uwBVr1j6Qkrf7q8B90kZHzU
uf4aLqGOO564wqvECiEdkNQprYGThD9ibmgi0fse9ebXWNGRPxSUennrILsO8un1Zp5lWhW8Rozz
sjd3ya3Od5vfPrgjEhvpgxPKdAgaNMlOY3QDHzTnrQPbpLKwo8httLHumXDZfNowltArV/OudDr0
wiisTFaJeqcbRSf+snLZvB3RpR3p6JCsVluMxyFqAL07cQiGXE4B4iJa6hEYcoHiRHhCXh/mleds
n5Xz+UwZi39hArtnnbh0BELpiTFAaPV1g58vs/lxGl6DBL7FF4aV9HBZ27DEP74btRd82WnJDRrS
NdDdIvxb9kyUKCLfGwduAGSaMnMc0o5G2FsKhyfCcAzfvY48SoH1e/02huCen1wHI33tb8Yfcm2a
5rCwl7xTm0Hfpvm/RncLuyOj/gv99hB+cHdb4of0MPAwAbjj6L5AENVvJ3g8vIMCKhxMwWCSxX6w
qf/Kv+RnfRIzNKzaWabgPz9zmehqECq+/7LXOJXQHG+6DOo9rehroy3h5ffcxDk/py6Pi/WMg4P1
Efj4YxuxMZfvaQTDVRsZH6bCq8RRpPnIjIEqEU/TeQbRmHKOg9r8tJP+Y9fvzDKdS0LzS9E78MEW
tLEbTwvGLDock8NzDqpGsZotkvNhlgaYLa8zbLO56cvlUaL0OXC/kKkA50B+kgrEyQWtJ7p7tY1S
Na70APqLLsfz4uHS9CIR1enUaZdJs+XtQCz1T2FOu79RD2OUczdLJL7xrzaA7EBUoPPci4hdKn0w
+XeLTiG0f4VFCloIwBpBIerNQHGEjVPj9NcAcUVYVi5NNLF7lEe13wNrCg9fbwgHmUN3t5vB7uYU
ZJ5GT0W+qkFaZw/Ki+DZkESB1bPiYYKB/KWE7hqP9eOAKTbZm9zi3KXCbOTLVzqSUYOLwVaMzFcS
zZKBYMlIYAZB0yNFDvMnXveTys84fOiBcguyFZ3uUFqh7OVVwcGCPqqYcI6nFJZ0GTkWgQATOoZP
QFEP/CphkJcmuI1vqB8jhFLBsm6WrJRro9NbS2gRaEwYb6DR8ha2B7mV4mL69AJloANr92ZDlfR2
CdlQNoPv3rMznZ/gwfCbDkT9h0zgbGAfUgpFiCD6QBD5n2T/zcplGzAkxCaIJgBmHJUe7Beo3826
+YDjWx8YhNZgW1wY4GVORw+VMeb4N26CKW15sJUBFLGvMJiO4U/xdh3mzqe7+Ne15C5ovY6Mnqr1
QP+OqWpsEhRx83vosxYFPVYHibAav0NVBJL2ZpQd0s4Esun8jbSscZ0hk+JJfU6ZjuLEmj4ernQa
qA5QNyEkN3dI9R1kI4q7DxhlYV1WcO1j7zLEBKWZqCtCcMz+l/AUF026/sqNk3rGo4RsgsUig+HO
ckazydUGFxKauIDk6PbgkTVoT91rOSVIykyhSm7pmhfEe0v6ORg0RqR8PLkzQfVHmK9wa/ZYh+aR
lfBd9luqe3TAx4aNNc6tgdC6fSmPzGTOaJAy5SMu76nATFn4NWpd/CcsJAbN4n2EJfAMbj07EYnr
RAZh0XODaW0vMse7QK8gA7EPH3UB6w1UxLFXx6NNddKbnLl+hf8RUBu71OUI5jK7ihd+bqGim3gp
eosHbSUd3wpSKtoecVpwTfIIyN4Glz2PF6ORcT7L4bmTPLgWdMyzL6w9wYov99CvKyro5oH3xI9a
D28DbPJh8GYGjBXRZXf7E2QXyP289nQKl6UxVgsknC19BL8IKjjFPw5GiUcU4WDP0xTqDI4rLnCZ
O05Eb53BO5tIhGlMzdkMR/mVZh/bCS8DCgqIZHv0Mv9NhfAvhQ713MikRnFVxBXTxOJDeHLmGes6
fT3MRdqlmBNdayiMKJ1cSTavS6oUnF1gAUMqXfbdvp6ZN9KUce7tOL4oAKA3fnOavYqWn+5R9Eps
CKyLCpHwF3D/cP4/LV/6Q/2q+6+euXyjqgNvMIT0Zpx7T4efQ7AfGh+bBj2nB6nNqKzN591BdwVi
ycxlilvIw0//BjcrwCcDnFD2eVUrTR9JhkQB37F0tKFZehrBaLsPJPYJsk7+DaFB7GEmP4LEyXH+
iefAcxUfIH3Qp3Gk6ekHWBhesHxNn9vPbwYLUxzfgBFAEveUQRvGz9TMOF6HsP0+zDD1OLGfPbdy
P0xJzQ7LIFwz3KIzCLgubIkI8hItRLfrkx//sQvsS2sTmXbZOtloSm5alFgQsG42/4r6plv6US5q
gd5k03NpUL6T6Y4P3N6+0/16wdRMm2jmsmy5RfsBd76bqxZZVaYbcZqhOZjtRF0cxIuoalh8ir+M
EUOAVa2xhF1BzpsjvLukNjgWpl8a1mqVsVRL5/MNRQgcgec8/1nLC0Knof+pbi7UwJlhccJ6az7p
4HY4LaU2owNHrIL2gG30+fN1UvDX1PjRuLyx/zB++L3+8OHQtSs+UV9HwSmXMKDn9mclN7tIzbGo
3sDUJX+vKZjFhgMrt9aUbhhY8wGIINO3xNrXm5CGLtPxXsdcBeU9k1HhhvxkYy/o+yEuzR0WbVD6
ZFVQSkgtdBqciCVj7ddRaMUzGEyDyJnsiQVY/6bQQPbWJG5tJq75/1g6r2VFlSgMP5FVBhS97SYL
SDDfWEbAhIqK+vTn6z2nps6EM7PdCnT3Wv/6wwlXZOXk/kfM1svd+yugeCtzxV9twE+CQgVngUzk
7SfezhZVbvj9W/y8cDAAKz2M2QMn2XIPoXYcrrtyra0mn5NbGw1GQvjuhl9NNqBiXC4YO7aYpxwg
Mg2wXhSdXPqmdzZx2VWz2IHKkVcfXJqLmW/bhHIFyTaz7UX7JX3fnu33fSU1sPloeIOPB/bijIOr
+VeFrcT66EBClROzEf+kTwJwSqnUYgTMNsZmgWk340/HW1Cy3Tu+vy4WCnhsGmG74zdBDfkBf1YU
48XH/N1leNTnIYWcss5KvTaWtpNXxL7AFBuHYWP9EJhZmrMbHPRQOueJoznn5eRC/f+Tj+l6NdcP
6xT9Rep5YRZh66ilvqkgO0fGQ6qgYRxPWpTvJlM/5nQ501/DpG+gcgQQGXkXIzT9+5wICdfvzcPJ
2mlE6cTjkvIgShhnvsmrLn44FAMG/7i2ZjiR6SpM1Zf6vgrC9GG6LSrM8+XFUKia5mNabmsiglUe
dQLbDF9tYzFrM2L8cHcv7LNBbwGhh7b7w0/d4YimXfmTfHab8QvDGXmcK8AGeWakTiLia3UUuNay
ixtLRCzauFKmQ6CpreQE10V5RUKuf1lt5gstQ9uCkR8ZrePTHBYdEQ6ayzK3b8nXr3ZI9b8BnqDM
T1k9BnxP2i9GJQZ7zhygOMFz9CLC/rzJqQnmnb0ReVH/38Qk52bwoPrAmCJvjjoHwqA7045nRoPJ
bLYoxtDqcknaJRMu9uXRMT5MCQWatz1cBmVrseP2pdwKYTdxjpjYYnFxURMk3sdWp4Chhk3T+R+i
Nnxaquq6wjBipNqRPFZySKVspB9bLga2+fXVXBhqYBZ9zC9aUvPWN/6eozsOt0F6MtqCHtFHNjzk
7OPSNwhH+sHwFKHkNHE4AeiL6J0cKT31cLCGOXp271ruMsu4SbYxfxEpL9nzhnBURdrxwUfXPMrC
fDHvxTMVRg7+o74y0Gf78egL7/xvGIbb/lv6H883j02HHnPiXWXDZdst78bau4Vrdi7VRPLfJ5yw
tO5tA80EZgyo3A7PThzecGMRjBq+EInTqNmwOi2vA82vR64q3G3QeYQh4vwLVs62NwYFZm6siGLY
L8NG4rjvhrx3+PE+5McVd+8JZ0wyYCOwTpRRuJixoC5Rf94FKeTRweFzEHCXzRrS3iCAnh+pwHde
wxdhJjlUmS/IfiFk6JOq4AISCv7G5DO1IVj6gm8JnDZkGEk+o/pN9I22pJkq5mhML0WDr/o1ppoQ
r2CMwsbKgoRwwdeEFJ1ImFLjTmDwShXzQ+gzTk4TDQmC2O4lK0h66SNI6RW55SbRLJSLr4b7pbrv
WwNwMHhfBCcal6A4mRf+LNvR1l45NlEYZAzN9TKyO/GMTMSkh8aRa9WLEnhu59e+fxOJKoWBeEHx
MSOSbkHc+0lEdi+6EBkNerbXdn1/jx1kmxaQKZfzA622m7VS0DWhuBBAsDlhGMawi4rqT3bVIxYZ
TCuDvOqhgbmSvcjv3hoWtX2KD3EkX+JHQCnjk0HQLsd4nFbeTIMxb5vc++2ixh5EV5m0pf+GCXey
/A98iRwFNI/xj10xfIZrpCpzfF3VjvrOAhSa/aN/nvYwY+5CMp+R+cPz2GMAc4fZIWy2cc4r5ArU
Lux53QemrmV+k9B4sY31G4ztBfQORVC/CrPX4M1+Hpu3LPyej4/yeSUhU8zOU6C/pS6baQa4nXw7
7HTFhPqXJ+sPaPwqmRpXTcVrai4kwh/ro80UrgOPN2/HLOsXsK4xQD7dNrLFJRv+AI++aeNirCdy
wjtSiSrfYb4saPzge9O9A4gx/nCZwA+kV8xvMTgRGMP6NwUpWrz4Cx5wL2sJ7+GFVwIqcntdGl5h
nVLIAZpYmY0d0RXGuxYPsBp5RitifXWxQxfbMLpjqnSKck7It1NYNUdF3KAzRy0+hEsENNA0uusW
B281/nD0/Ji2N3NcchFXDU4edJbnwb8bzdSG/jOQV6Wtus4IDDY04Bmjm2y3v5Dn6glVz9VG1ZxC
IYQajfgePJHxSHJ1xOzkCjV07HLL8pOjqgaMd4HgxZ0BEkwpu0LyoWNGNopgySr+bDtKYALrZlQZ
CCV6aQWI+ZHdr5wtvozyOo2IBY5lYDkEyTmNWx45L0iXi8yetbpiwORZUQ0UfZhR6OluMAhsHBgP
9ivDO5b2DTUfNq8ovsovIRq/ykJ8hbd+9yc7nA3yXWIIaug0ck2jwNMQoQdRafITetckJDlYXLru
jWo/U9cxTdeQ0jyCAUjpCMs328f6BzBzuG/UJvwzKb90hj+xBzehF573qUcloR84o44/88NQ1Vr0
OtLkOMdk5DTy4KZRn1LoE5RS8h1gB9nO2VlfyQPxpOb31Xg2bT7pJZwTht5l8vhgPSUV7pRZMU6A
V9lCbKeChDv0j/X4dFMwUO5xmb+EetDlcyTQH4BXmVjyQe2bD3eKybZrJ1Nma6djfIJnfztj3Zgp
bK5GwyBboHfPj3X60uO3A3ywhN7BDmvatKFfdTCctAFhFvEJRMz+1JikziGBkGX2MYdAKiuNLkEp
4VvuVEt2lcfkgHBE8fJ0rDrEZztd7cshSDZyaWZkeNMYwZXcGV0CVVU4JneIB6X33h0zPIOT28P5
ZCZsmI67Q6OVjbDQyzzsJmowwZj75z23Rx9fgmkLupI80XUQTchHmzFOJphdWSQgD6HPUaMVmAQM
+HTqJZZQXIssPaTPCSySGHdeujiAHd49gH+JfK2bZhfeMa8IekO0JF4rw+FvpzLe6bB7NdD1odJh
TbkajIuX7P8g/yAUIXed2ueiD2ElNPF8whhJWUSAMhpZAkpEt04bx/5kLnM0y+bouB0Muw2ZEwkO
fRPXqZYK9lQA2uO2QDapvoSGjEmL4ltdphhtQEUpRy/K4RRzE/QhAPbVlAkqIrkDn/gHMlccQKGY
szD8nr5ImKdfATeD+oNHgnPdDt9WV7zhqsJXIuvsAtPiwxRIThsWsTJcVv6aYYSisEKBGj6vk37h
4GJKAvlOL2wei2xRt9ZNtCFgsGxJPCdfe0ibyayIHsvR3YaxI7ynyaGtW2qUAKmqffQYHuR2LToN
0Vn0wsuGjvy9JY960fBfAOklHoAG73H6ROEOle2wAw2h2tkgFwCDvz+GDDNuAw92VcPRyUZ6mDki
eKhdtcxgVqB8Oq9v4GiEZ4gKHdbwC5RyND+6Gb82abMNhgFWvJJxxtI5yu9DPfC9EBA/OeRq4fRV
QNN1kpasJahIb7MJY9347In/u4rX7ggei0FYwjpVQWmqYPJm3Yp6YmGuJ2r3FVie5MBbVqxtILO+
oq4M210AQ+teOeDw9ZwiVDDBcNKm5rbflkInasyfQRHUZ4VFP2+eIYjQPEFTNgk5VNU2E0YoWaji
zHEZ7PeqCoV5Mks4H20VjrxAOcvr0iLYkas1RFKxHM8NtCkQjWUvOhOHhFd+U5Af7Ap+hUf0BrJB
MUvJnqI6/uG3N2NWi7hZ2Z9A6KbCBKiPp1PsVqwR+ROArJt9jh/8fcaQlBnqBNbiYzSuoE+KfvSY
lRjVc5orBU1lIeVs2tBPlciXM/5i5MkKKkhvC4vnQe35OVLfFASxoRnFrwojHjwVrZu4jP9aWCpU
9XXQEO8uVw/ibwtCYuVqllcjJWWiiGc5dNqzl94mjAcwqmE2cJWf2gbjqkU+WSUN9zUsUnZCZ9f7
wk6EKMcljrvsjO2EkImnhYaZuz9ASMeDgdDoSNazryVV3+IL2Ba6Hr4PebGtr075DE8d0u6AMU5x
uzSaHQKuVm/G3Y0dcF1mdF4LDaORIytJW5bD3jHG1rcYVcPzx0PVOjuW1u8LaMP7uHTtZ8OpCxYt
GAV0/h4nzcCNu3T7zjng7IZQfeDqn5pCx1YCq3Bim8CVihEPLPJY/TW+/DbvDE2G7usGL1Zx3bO0
VfqHIzRvaxXuAF765u7FbgylkwWxAx6ZMEjo8JhzMpYRjdFgX+LDgYpRPCEqaP7q5QFqML4XX87w
lwGBFJfSCx922mkSw2TOzJPf/1ioBt6InYABtNHsOqUgq3wKrwUCprBnra9f91VBQ3XRUZ7eQ4TO
BNwW6dn8BNWRAK5Wm8RT74bX9C7mdLmbENqMF5cAl3Na35s6CfqSjoZFiNzlUFjQ/8hrRymr25SD
sxahLKS+lsYLUrNYje3vyJ69jIUp8bB2Gi6gEQPDazEdGI0u/PQYEbIeXUCT5e1ovGg67Q4jvVp8
P/7z493f8LFhsxj1LKNh+4rPnrwdcWV6QBsAlCUgVf8QXYkGpzz/d6qfxRp0oPWR+cekdDuQE5RB
V0buByRw9tQ+om1AnXA35uGmMX2IzqTHyO3IEX7gyZGd2svu9i5HtkQLzWPYWugIJC6oT37+NXey
gUUul8pFSiueEqqLTJ7ffj6EgQdIa/R6djGA/aJrsM1kD0ioYLz1Z1OipBXlz82mt6f9jdnwpuid
aeE4zn74VhDNAt3hDPShyM8KY+4oxxJFkuRo0zlouBfs2BzMnZav52LwiV7IufsPfoo7JdscYWB9
XnTAZPtnQV4AXQcuJp+YyUKMx33PxA2iAeDXCxTjVOOgsTnJp4y/Rw+OlobHXIdzmfHPgNn+iDfG
4BcFNYSpvv30LxXTZhVYT6Gg+AsSs+k+nMsJx/BIs3s20gIGsckLZr3cXbfvls85YmRh+2uulkz2
91OVWJThlN9N0TFTyKhqZfpZsMC5PAUO/ZDe4qtMDxnVqoy51ODzvDflW3xVZcASgyNSycQG8J6J
vQ7+g1s0qClUjC9DbbE6lMnPeL2N0ZNhIuMTgHgijKh4/83RMeo6/L0GRz2mfZNqxEKbIDpiJcrC
GCqBB8VIeYxLIAIDwQyuvbrNknAcSsXr8MYJ/0Htn8AODHvGa9GEcPoMs2B7md/nPw814zisxutX
YVwWaEhGKYzoGBCZ92Z2XUaqDyw0a9kzqRM+fjW8P8MzNsBsK4NLgjPKb3WgXvpuz9k+J43reQwz
8v8yxIesBc4yI18NiHUC3lYKgxen1MDlWuHKRAlRy9+ZQxCfVqFHeD8ALplQm3PvXnCsZVbVjwlv
einNQhsiE1v2qOk89zd8F8pRExCdK4HIBDthCqjtCuIeEZlGh7q+aXW9ATsRuM2k7hOPuMLe/ZZU
b4HrvAcXuD9js2iI9MjzD+l8MvjJ7mSCOQ7kMmOlFt+DQ0lhazAOmZNzPxo8sw3/qOw/UUo8pXfu
iRDxLLcCU5C7glYUIHjHLGrXaEInNBs83NxUikIoCdRdXwk9DF8oZfQpqRfxs02nDb/DolMVUAqi
wFyGSDcPVjKUIvYuF60yFNwFwMx3eGlSopvgNjHZhnCorQK7zpfdxFuhY0DmVgsPkrYKZYHSgT3a
B+ctPAqYN067rFFcX9dA3pzMMKSP8jKcQnLqzJEwMMS4KGEuYR8C4zrC0KGRABzdDewdzxgFwYNG
0EGZtyWyT/z5HTKqNSvGeKiveGwplOHLnyacZzpu16BYqC2fSKPYubVihOCEE3J0lWV9iPVFTRH9
t6MI63kVY9ZCRjG7hIVMmVqsQU3toRGnzlNBQXArwAoAptcvN5ODKcc3V4fn6Sfifth5m7REr8Li
lUt2g9xUkUD957DdmSDf+SkqasHtwB60dQ6zDhMO5qYmzKQPv7Sm5HWEPDVABLTqd7TkQJXSLwB/
GaI8FPyWpZR2R/bxtc+ZBeb2Eg/YVieLihqs+DJJxMxuxABzi9MTbOHiz1rJyppBNp0qRS4rUdJQ
82YU2Rzz3DlROjoeAKSfqf22OevIIlqAtnNi/P0IvQmd+8A4T3Bx7Q8nGu0sKkP6Y1uhSoWBJxn1
KCgtyK/ffNoqK6gR9+cyzMX7ZHgwQMzVFhPYfinCtkqIPI1SCXSuEBRtO1jvHxuoeXmaoBe58M9W
8IiPxI6OUaXcDgA14opoXtznlZFfAHShcX6+pl+freMaQfHXLCuO7w+IzKIlJ5SsOM3yOYF7OfQr
RRZ+mLwvpT2mPvP95kv4BdfzLtfMLcLKBQAFpmUCBQTb0Zkk0LqTMT5I9ERXM8akhGXaf0NyxrYe
KEyXmWs2gm7cCGrofQz/IDeAHK7VHeSPZieGEENmTw6fVR7DPn8L6CfZbEqTOfXyGi2Zbg6RRiix
lIN1Cv9mZQlzbULy8T3Pcc4NcR+ljK6obO6uTkkJYiyAoGboHI/4Kj0EYtZIeQJxqoD5gWoux8eU
UjvUw221iK6HE8poLhwEi0YzqF52PzMfh15mXA/ES4GAkx6pofkRva5s02NgIwCG9EEENgOrOtww
0BCkHlEGc4rjE8tcq0u9glQV0U3GjKU3KuGoibIePiByn4FRQ6YGj6kCxmZv5h3obAZoioA51PgG
CrLi7ixuzJkYWpj5QVMXScVDzlRWzWXByCC60z0bPjfKfIfr48cwH2c3VGlavNAsn9IlIZEaC7sH
z05X4Myi9kGY4NCCKDDzWH8NphpZTr2Nlp17CZ4xDKFOc5g9rAVJvIyDmkbuwG9ST2z9tOv583A9
mAvu/YlZM4V5JguWWBfEA2S4cs3F56CvopcBamM2vvwDdFJqpIDAPe1tsD4h9tT7poTxgNef6ZUz
u/eHrQGv+KK1tM2uDkr1uJohHAvG+uK35p/zViDRI5Zkvnq/isOldOHOZPaRLFBos4Qs9cGFuMSz
rmcy6eht+jRiqyEPt8LdcWWI9jkpH1gzrqL9XpfKN8eo1GhgztSAi1HvHkyebfR5DEUYzvympy5f
CsfcL3FWAJCOWZBfcSv5CcIPZWl3es9tuplogQXVFv+5/c3k+w+8BZO7iLs+Th6mvdDm6pFvmT3I
o1SVnEqZcdjphpZbh4ELXMsGy76xi50fmK6BjT/nlAxXWyYJ7An0pI2IYSuMtoliMvUyZeA+ocR+
ilg18UoRUuBwNsz9WEsAZJ+yuyPmlfcoL4tUpnQbWcoRBxPoPYHd1DAUEIJSu+OAKZ2IzaRyamKv
P3xd7DlUGJzN1WD3T8sVPPGlxDnCom0ZNaHIKOnU1UdUI6ZALiMqYNVeO7rxZ4oSO+QvgYIdDkPw
hxsyooGzeyGuFl+wiAHEXTGEGvi1+5xiOYCHYgvpmJ8Z2CdIcJqWe10lvy70tKywqM45MXSIJsFH
A2BzUkSNSEvBCZ04/UDrKNfVJqOtpAOi3kc19XXuNw+qQpG+UVyfzO9p3H0vyoGVl0mlQNk6bp1Q
+9gEN38L60ubqDIv+XWYHhpkD5O/feEQNQY05edYr5YNhiuPvfqQ94HV/PrNWYH0Z5h7jWPUw10D
/Yd1UxE7JA4Uo+vXhjWQsVvpWsq9hpiGwVkvUuSPX3v4/HrP0/AR9LvE86BOchR575Z7RXsD6eBh
v88hxUn5Aqs8LWj68I9iJ1DV0TkMOSB+tclTCG40qndQ4NVWwv7SZqNmwAnhR0DrSgcFv2nfjAl9
S2l8ib1qgGGTJ45Kh3/ptw7rsHaBMxY4P8wKdM8UZbI0Jilt832DMo1PQxIWLapxC54sQxjDTytv
EsAMKgXjCf6rVRu97WzFJslxgCbxpqwoujeFuEcZqUacSeqY4FRULQqvdUhpqOzJ0Vm3C4o+Su4Y
+v4VYuIKVelBqcEoDP3aev8C9YFRvaxG9T0A0QVW1h4g/qunrOZvzm//CRuTbQraOt/1B9rQSx4E
jVRu8bM6HtIOeD8WkeKMlxcmozD2TjVAWEZblTIfMW/Hgk3R3csA4H81jrYUu6IGcWDz4RWb7tv0
q4HwFzd1HOJcOWVnNPNhk+iFBP7dnHQoeOc3YrcoUtS+/5bbahWwzz443L4+ZQrnD5PkW+jRi3ps
zJKD7Wrvyg0eWWjWpEJ6g+/whVDKOLQaQndPahhI6nLKxJj5/nb7vJGzp/N4iR8RyHs1IUL9En4U
9AzJkdNhxmnhm5Q9bE+UUdyz0UGjLbxsqwG4labIBMzfjqEa8X5H+0/GpMh8Qpw9jXnOkUvPexw3
6lwx6/EtQeFt9c6cB+tLpFmnvsPfhOuwP6SDpSgzUt3Fv0jHPIpTj/EqueUljAH2SrnuOYzbONQ7
QZKcT5juwZ8SduS/TQTcIUyJ1fDK7vyxQ2Dx1WiwnIVMyydnLtCkzTz9kazeYq1mObqMEr1k7nXd
cHprSFB4zi7jkEEkjlXEKIBiqcqd2syh4WG7ozqFBlyNmT05PHKKLsGuSfl2GJTWq82y0Tn6BFqS
wVExID53S2PS+jS7eXBthG2rTVH+nL+n2e6CAIhZyYuBg26Evx41bITzqSYm3QmICacR88yX7Bwa
3tvuYfp7NTbF8ANF5naRVk3M5huCf0u4WWy7XegAdzIDu22RN8wF/A+pdRMIwhfjBl/HvxCmZ74G
FF8l0+V7dA1zLEtbBHQb1XXU/OAGwdc0x9eBsV2NE04xMcoYB0GyxdnyAxP+g91OHzbeGZaU3UrU
5RbhM4CBM1yrhe9X89mTUf7A5JaI0+SorDRQNGCq6tYR3i+UUXks0yO6LUoJCmpGHbRY6akvUvgx
IYdve754Y6KOzt2qftEbKn+kshBX7vXrYx3UkK2X9dMFs52cWkicPnB8BXwu3m7whCRHXa1eFjHR
AslVho0cI6j64bB+mQdyKSC8/E1ucN+QzB/VhiK68B5b9gVs/CInNHxQFWYF241k+z+cCFBUHKlq
2Lzb6ZH+93E28eBWuw2794Ld2MF0wk67kt2tx2kaMuHJpOR0ptRp2HLyhG0Ov3kQpReL4sWnN1TD
52pcKJuDh0dO2nNys0+o655y/eY5gJw0uvK0ioUo2HfNxeRyN7C4w9tvjS5PPY/FiHD1DcciDSqa
PLa4WeZHJHlKeahmpMtdMUUG2PmeZJ1+XS/bmapxGB2oozoyTMm9VxVC7D3tSc4ManURDsCSUtKG
kyskYJhITrhod+QCMPrJKIztKubRKKQPeZn3oEB1Lkf/xxiQM2KhPA21eeh5UJsU+RsTQXp9LiYn
jzycJ/HvaL5aJi3/BFSVRr5nv3vyCW511tWJojAqBtbuQYa/g2IBQH76LJXRMV06R4ZzaFNIQC3i
I3vee2pOpFMNQdno9R1asT/6nJc7fNiTxavlJ/ISf2Ti0jlEB+5QNUpT3gaDBbwxuETn5adLNP35
4xb8wgfCxqKdW/iGzbCML6Cj8+9th1bKwy6HUp96GMwB+B1ZiqEEFqQTOKQ0MqXjiGPjKIQmSGQN
19RGBYiJx9tKz8GwdfXfeBJjD8I4DDvAQ9OB4H1LPjap3oANXJJyc8dsQSou+2MPblLCu3/SzXOL
2rhqCkiCGjsN8F6s5hmNId9+Pr+sYcAwpeGPgDEUQNyUeoubBCqGDxnKJ5B7iFDigV5HeaM/wHQV
VlGhK1Lo0G/HVwGYIwJGOYbp+EAEeGFDrXl5dUwFBcKLykIJp3n2ixd3kkm7ghE5BYTGZgyWd+fM
vXnAJc6BM2foyPTftulk9PU7sGnZcofB/Bgt+7jtJFiGhkxy0pOAZ6egC14CUn1XeE3/SXmQysOw
gZTeagNVRNCBl0+j6alpmYYcVZHrnJ66ElyUypnq1Ij3L/+35cLgWnpA9gPi03PboPJrWVd2TpY3
DoLi7b6Sc0T/k9kB8RLfYLPsKRHY5toRy+C0VhmBmv1QfPAumvreJeqV5usx7Dfm1dX5AFfc7bo1
yQfTYyMpvj7uFoqqejjLos8nWT1D7eqqYYETwytMGdcOFsDsGrQ6mQ3Ghzg9gGrB5HzN0mvJGd24
Jgc2kejAKEh7hacRfNKV5qoArQncwNzLzV4vKJ/Dx8m+Qc3YPGCTdXlkmQYOT0yi+1aqbZqAtxO2
0Q9aoBVbyJcKXmqbBgGKOS4jh/QXyLX+/TfioDlYm2/7KbOnVML5W8K2deCkAtEiW0oTKXIXsHno
QOZg6vFa4AcD/6KsPyAq0mlRosD4J0CLbfEwhSR/d/7qYQrc5lCNpej57mYBF/DuZrW4QY9wCkpM
9rILXZp2J40aYA/K0OIS/fUwtLEejR2ODqpBrfgPZg0dCdr/wEOdQA62z3zawjyCnfVrcHBxxJ+2
XvikNAHHayJVsK4TZ+LRzSi/r5AT3Etztl2MA2gaQ/h4oPNsVpTUPWCTHrAf2M0VWK2CGQHHH7NW
dvvCGESKx2kskdUH0Gad+NUUcTmLD7yTEmSAlbBzDteYG+tAW4exv/xio4JtuZhPpzEsK3Y6dggI
rQiaguGQvooNkG3eZtAQYweoUO5nHcfku6lC4e4gQ1UCJoAbRxlYKK8gmA9YUeUGWr+lMe3TnbAX
ALryJrHAUlNYjENEpuazH3JpCMt5IunByjPAm8xQiQeEYLlX/5cR6eGg6TWbLBiCG5DTkF4lsPK9
GQPyrHNJ7Bi+RTF2EGfJ7uv3zWNXTjH3eR7ppkq+GGK+5mEwzznrJje6JOZ7LrkK5Bt1t4ES07k/
Z7+C9E/QOkO7DZ982A/e2CXly8f2bZUqGktWoLljRG1IFKkpYPUOgzcFKoPzXqygcy47H37Jy9G9
edAkUablLt+cLQlyv7XEjonJQmv8MKbvBQMRpFMoiHTm5lwINClqZziFxvwOSGlodmf7HjCAfjI9
TgaOMT+FRLqMMbYDBnfwqH6m2Be7lyCBZT5qy2uEPlQJKBA5MJIEcByIUxgMSaLkn41ccqqPAuvy
C0bAbn+x/9Zin5TYRaE7wdyJJJl5HXd5M6emDfjYjZQK5mEcCzFFbsWjtoNJMwExBnhKnbMd98Kd
FkDfpxEuBVbiw9hpOvmSUe1Gd3WXgVxul2YPM7Cz0RkxCOF7VUvLGJ7U3ALGxXKT06ZLy31jz/wX
yVLiDgkjTkx1Lm/QNMfjAXirqII8dcfQKYM5zftfJMpzgb2zZuOnvvyM8dOkE1dA78UZJZnI/1wF
VLAQnEp87TCzccH/bMtC7EBgG3dhg8/5lYgxNAtw12oXoHxIAPDsg78lcnUv8xKKSNdqiNPwjH83
zoqUqyoo9PFUV7GIUZ7DK9PDKD9ssaOhRL4Jlxhpy8oj7EdGRytJKrxLgT5brM+jczeiPVS2sXve
ukoWnSREfncSN7fGbm3PA2UxiqscdGTkITCuVGIwKTr65ou4uJqc0eo+R3XCTU+Y7rV069xxodq5
96AyeagzeBgZKmSLYdp2uLwqn/ElhIz5Unc2DI9AtlHJukuIF0qb2oyDgLSBjA81tj7uCEszWIom
4pKxsm9DobNcKjkjQMVdIEJjpsbKxg+eVmW8LJJRML62uOJuP+KyQK2bzegE7T2XfzOw3pCWoYZa
V4LucBBkZGZqtuGknyA9qFLA+nNuCt6FWJ4S7irfQAc4ICqVOTXEeAjwJu4ialeFqaEybvRSLSjr
tD/jV/QhnhmRAhrqBmrTmsQg2J0/Bm7V6PhBmPX98NU15+DywZ0GMimPHm5npbnrQGzg2J1daSUV
DZ6eii5LsZAaNZU0JE7VfGpMayivJjG+m0JvUafU5gAM/3Q18A1/+PiOqGuYreeWNU5wCf3T5NY2
qxMOpVJ7KDF4xY+/iGBqHEUnObtUDeBRjMGMYkNhBBRzU2K/FuPnI0gVtdWQYgKPE/tkpMhIh2ix
CK55yR1oFkkZsITIaEUBiuq1hZO6EZxmc7bwFwO47vZ1CKyXbRlz3SfiFSsByCpz9WycK5fpzJqb
13JGiHxrk2mCUAlUsI1LmewfK+m6wRvF7BiHhO9RJJ2fiHi0Jsl7uP/o1rHtbLWIZ9YlvRV3KVxc
wNi+Yq7ihiEBsVYZVH7D+xKaZtdwNYSDZsA4Bs4G50WPkrHhG9xKnlG+JRf0y0wITtWE+uNAd4Ls
bIEpN1KOacmhMEQMr3ZL47dl31hmzo8l0y7lCPfh3ebi/c+qWFwwZ+RNuT/XwjDk5tRYaLrJT4mf
wTGv4JK4tGgYrGr0IVS3Pv11bdAiXFx8qfYuHL36XwTFj5gZTJ96RjS7+AWCADv5CGTMo08OrPem
/FJTzlGLa/TIlaHKKuYBgLeRm1yKQL1LpEfjQpFOv7Q/vBgdXsYPhj5tuWxsNstlZ95G9P70rwB6
dTg+W4ThnEz8hURJwbdjjsSMDVPAxk5Tt+8Cz13VgANhYTpa2mO7YtN2+cPGWmqY9cFqHcjNY7H5
GDWcYvM57vocQKzb6X3zd8RyehwpMNltV8jhKbXnR1ZvJpa1OWfdDUHVivmE6UCA87LFd2tgkCPY
9NUAWuWp6c6Sz3Z7IUFUK/k25kzCnpO/6bYNQgLwaQCWYS7DT/TaPPX7081iedp90vHUdnA02Jfh
OSW6heCvNWbmj5fB3+j4pZKhuEP21od3yfjLC1EuMBZhaFaR0CA1lalycwdzFPvq9GsNx5zXt+jk
WONrumnMrunRqoEQ+Nbj0SVwn8J+Gb7uLczG0o9cl0MDhVvICH1yU/Il4thP8QiAdnnG9IIKm4uJ
xYHR5iQ6mkkNOiI1A9Y7hZiyAxm7HC/cRe8jyGLKJVk/qxjZ5yD8UjXLXqGyxZZ9e6kWE077LP3x
ZsD11uKrG/QkMTAnSd3JXsTuo0dIrfgd95QvIAakUJ+fMw7PEcBnQujkz7nbLdHY4J+52HAvu7h0
4ZPCjAqhCh8BVzaCe3DrAR9W6qU3EnWsgxgyepXoINGzIR1m0/ncWl4cHq5TfJ/gJzr+01Etv10L
K7707AfkbvTdvzVGBSyeETeOw6BYcr6wsyz7Hn7pqCeXll5xm5sK2lamGGT1Pq2ddLxfxXzZpJyk
hGESumOtzwMMm5ZsEON7UEqWDrTCHnlRiMZUXzY6b628MFderc8xgEKh1jFGfQSxp3A+V3pL18VX
YowVBJSHLJkqjdqh3aQRR6smpkPETphfwH7g8GIHuuIiATjI4JP3R3Oktgt11FEnMZA2RgPw6BH7
22fmRkorYLsbt7ffFMvLhGBO0fH/yIgbVavxVH2golpYA5BZvZKHGzD2od7sfovD2Qa7l11mTgZs
N8hUihIJ6WOKMJpL3y1E/sZrJHPeEU8TY+WvnD4sRMvgb4oL+6eG4zLF8cubzoMOd4dUCkqlTWMR
T9UZFfTtADOmtqmxltsqWGJJDsaf29gHW8smPSxwPMNwBjjhcg5govZPyCnwIw28yCxS6cqHaKWg
4dCr6a8PWrhr4OrJK997RPfRqMbPwKmhHholaUCbwaJNa+4Ma/UZ1LgWCqvO3PWPbfd3zrAD5LAr
LYJ8OyerLtxORvIlzXTXQOLf7Bm3raKszomg+s0hw+B9yEt1lGtKUIB4X0xYHl3R1/mA8yK5iDhL
4+kFsTUewzyCDNLYAsY8XhZOtr+hNcZ4kS/G1occF3z9+fI5BFFOGsABpxVBkPnq8mlRE+Ph9VJZ
ql+Zn5cvxlDYMNBCGEF9WF7H/GGKxBMFdSGKx7TbIGWpgcds8ne/NZMniB6TmTfbEiPibFLW+A8n
5gx7ePBf+4LwBtU1DgbCv2NJozGlt01cONZ7BQuq1J/EreZdc09JiRvHzxmTYRLcyQoiFLupGUnV
k8RrBa+1/lJyZTbM8Txnx6OsHLE34CTR9gIVrIOCl2Jy3Lqy4LgHLzoYp+04yP1R1C9PDvJLjlzl
SfTEP9lWmiKONL4K+xgL/5rwg8ctjwv8gq6FShpi4ZWFmjlWTa09RiV8l0SMqPprPsALiV8pvXlH
1IJYCKqV/ptdRy1+B/AzUX/GAYYlTfTUSiVQAaFeM6MFjfGy/G14HsQ9GPcYoquFVfKGkJKoEQEt
21/aDqXIXyAEbo14wpRUEw3TdTdEN1INfA8krkCFXBBxwzbKWFM1DmVYf1jALQiR4uPTwJAp12B2
biHYUu5FE1xO17T6lI0AREqJdi7lYfdCUbTEA2VEp9k3XJWXN2/waLSN/gHnTsEuGQTNLyWrVYAD
i9xCy1sJTEmOiCZE9uBEHv2VcY83wWW2sgO8J0v2HVAIdpcMT1dyahtEE3k0oRWWUh2SxxI2ZBxm
xpi4jTdN8y89g1LlxBLKEuxJ1Lk5pyvkEed12dcVZYXWp2P9x9KZNauKJVH4FxHhjLwyIyCIOBxe
DFEPIs6oqL++vjy34kZ3365yQNg7d+bKtVYyFuwzo4BhsvqczStGSyFCeVJ0LmdF7u4fvA7jqC8I
rsfLPTN8kOuT1SFsn/eMPrgCi2qvk5fjliwyc9AowPS/ZzYj7cgfnK1fUgXeQZ5yXn44TtiBDDKg
H+8wIpS7lVYTpuj9lPpnF1EW1b/Yt5NcQLC5GQmnJ48pSxEutPGXaawwouZKQ7m4ZXdDdL2yucLe
hIeUscN8EVqzz4Y75YFMGEo8A7wzbImgcdeeDAWJKjdPbzNGWYnjIs9ZynrigcxLV6XFeQ9u63+m
MHwpqRPEEiokPaJ8yu4Pi7ke3KWOlX4uBibXWBPdODbsMhEa0GVONk0SKillErZNcUFGoJKsgt2e
kOK92hyY9czDWi7BG+dofd76Q3YP2yIlJoinWFpYHXLIAj6x2FRR0HCGU2Ck4rQiAzbJ+zOKOZLL
nbPAtX0wRcVJYsywWL2h8GbmboutVlCRa1bJ4CQwBDKAapQWE0/vh7W5Y9dSnT4E7acFofd+VhRM
KZIuWZS7Y46XKY+lBHTSqcd2j5x3v6f0M+H4YQfht2aryi9lXMC+IenHhZUS3xGrGdjonwkIA2MP
SaoEcoFZUaIlkdwT76SjvZrnb+IDWy1dLt+2r5GPDzpuicceo1DFNJRWJd4GS1MNqCu4qTpMkhyP
stIq0Fvh9UfIIQz1GNstXD258eGfhiGuR4DIWN/IBsScRFoZaXpnoNHXlEr8yLskVfnaBHDpaX+M
M7sE34osXLIwuCjpkCuFeTt4K4hcp70BW102UDX+WHnlR9+rCUqDpZWOEBnOFBsev4JlODRgeO1n
BIMhcDLWIsDoeDnHfxp2hTg3VVGMW9eHBUeRcZWcTuqoZugE8U2mIwwabtDLfSykikjwd2BQKdK0
zdOmMTuCTwH6qzAGEv4NzcigO0GIyXga4gzQgXMxZCQhPzoWeU4fw3+47wHit1IRre9APPDpisI/
MpWkTxMRgAFBpWk4z02fc+QNn4aNTEbHveVDdqXRzvbn7WCvL+7WO4lFQwYzHGKOtLSVHldlaSQT
o3W1HFsULq8RYs21Ol+/1uOjZcBU+AXn/CXjmAcQKcQRAgHS6JRJcZ98E+fPayxxAporr/U6eBZ0
sxFtZZtgPFj+8AZWIUvaSxYWKshg/QzGb+d2ttcjuEdjq10ThYu4MVeKfWeWtWoVs92gYLwSSJ5+
H3LKSBnOM98MjLdi4B95MAucSPTzIk7E5ZJBi3t25B+x/icWl3/+ZVLOkl3hbBZsKsQ68JaDMb1a
y3H2pneetjHIOIW0nFGULvp9GCtW/FZ15FZ4t29o0WLj+9wUnuPJgLK4Pd5QuvJVpPMng6bbbYk1
PELE1I7erITrNm8ynj/4SjnZ73UmSsSC6Jwmhd7j6EEE/pywzzFAS4Ym0y74UMJWRBTzvFWsGGA3
P4WORNFJqhC2U3w8u3+H36UyLwPO2TwsyDyPaUgSKhM/nhwzjJdlz++AmRJMFFyMaeVYXNZ3nVlx
jKfoPYzY8Zg7buT1WBzUqGEdaz2GdgODab2eleS+8YhOLy7K42S/cCzafwagssGKS7js/ZTg/8zQ
DrdLflvemaVMWeWLD4aHmt+zk09MApGmld8GOXrlXt4ja7k5dCWbH81KvnKfsV8+zbBwDJKLoSvr
mCGHcTeUSXZHmwhq9R0QcKNskITGMSMRKnKml/v58RJpkcZIBWnAJ2maywTjMP8A40pZIUmslexr
A79U3KFMdUCPVtO4lxJuJQmvgeZKpzo4D5YJmkxmdogELujiA7FEO4lAsY2Gpy/TDOQ9aelSVVCJ
h1GeHiInqe0YngJln7TKdZZOEl1Y+Al3hTUH3Faxx6EEt7xFDYoEzsFzVfRoyVgoEqNleLIIu4Sv
nce57iXKHKhOZJJ1sAi8BGM8UjSeXJeXGDv4S43dGTpvJj3BNWjaOmQUd0czxCTdMIox+cbZRnlP
rhFymNrAkROK2VD6N4Blu761QefXUCjjL937eXOFpJA5RwjuKEhvg6A/CjgIC5L+8SWsd2I4vPLI
s0ocpPSYoVrDURY9nS/3675gmR/QC8b7w6I2oZKw9JHeppX7XLfNxrkwNRIpOlGAMBA7VQAjmvlp
4ytMHTY2pfZ3kSQ9XWdRYRGGSSrJbnBk1grmUMKjqSOLf7I4+g7sTGnXDKD2QBxQIPiPjyLavZms
7EdOQNV7qWAn/zMkA7LDaiZmr/v87NIiMcS5ABpMp4csESdR5C70Zr+dSce26IcKAgFbGN/ZaGjQ
iaHnyrjqkxn8aMR79LrXcZle56cAMsQDReRgNljZyptqqIxeK78pgUucXbttreC9NeXVHHr9NgCy
BwqDweF1T5FR9se39wT9EVzMFpJTQpUDMwCmf/jcMd3+1bHOtgbh6zN5cbS8ouLIlC18V2fkX9GB
ZjdLhgrl7NELYC4Y6NxkQHbEg0abRkEbsOi/xm0FW/hT21l+EGIsz71NgoRhesEXqXmNlV87+OJ9
NB+OIim0unieqBRvo75ecaCt3P59dFWkgTE0vnHxW84BAhXKLqZlfkbHrjH8MJXdHWq4yqF1jBjU
spl3Qk5JGhNQSBCMyNmKsg/qLPNYGbvkTWAWoQKMVkmB7zgFNZrAazNCFaRa2xbn71uxabWIn2GG
YoFuAA63wfFgYf8lB/6bMuIF8IW4hpkENqY9ColIVkraF4bz4QCMH943NkeSAOJ4dFuzH/Ddx01n
JSOTKcdyQa/VBeV2HmWtX2qgtM0ypoalFzOkiu4wydcj5yFlzzJGTJG/VqrJ4LUPvNWhQS6N3zkT
i5dXgYVXyLDa3sDqYntg+PhSdz14f/XX5NehlcTei/3NbgEcTI5McwWcp1QhHRgYz0l+mCKD/bL7
2F3wzKOI/YvBvrMfuGrwRWpzYDw6aBkXYd8GtoJxeD9Iz6AKtrLoYUoVfb8UXTiJWleb5dLWD+T1
fbtz47rfMBcMEqW7+ZH2FfGeJOi3i6LTn0+KyOXBLv3VZBgucQo2jqDX+LFu5+pZekgZBu2cEzKa
B4vKjA8NpAQb7L5NfNeyBvEibuTg7ASUSvJIzqlXfDSjz5BxPFMw6o4RUeSmp90OBo3O+QLiZWQv
OgIMGxeUCQKlHinSL7jhqml6ESD2Tgo+jEjp1tysG3myGaXv7dU+8OU0TYd6EgHOsKQkP3zfLHoY
mnUkGgbd0sbZc0Lfi0/D1ZJ6cC8Z737zJ5k7PGUAqBxKDO048FLySaqYjEoUSFrccAek9vgjZUvS
eZzhfT8k06XEPBE+SKG0MTuVExboDxSTyO/pHhRSNVuUhpPI8d8G8VUT5A3zVgTU2zWq2mrIvChE
BB1/dVjUVDrSVHzK9Ns3Oer9Sv7KYYKuig1k2pyh0bL4pXSj8Lnt5LTBnBQ5NuXGoQOKktTjflDr
MiGYHF+ISxQ3BxtU0Pa/Mk6Okm0tx14/yGn4FQTfl39fSG0B1AdIiPxUC9UpdQ+cuwCNhKh0tzB7
VPqoiO4mvZChUlSPYOBbzdx2U9ovv4MWveuG7sj25kJOmA4WiLgmrl/9sj6vAdPX8VRtdlxGFPp3
e2lSbcJyZdTuWTqjPigQmf4oNLfbD58En+bufNyPvt3vJsiF2CdqBChTjenERK2uA059SEGzjX6O
lsAMgSZONORQdPylN8xv0WG8dkjpGZJpzNFMN66CDRBanwUaah9wTKyM4u22S5+WkiL6cFc0PoB+
NHZMDlyL40QYqihLDVpMS8Qe0Wc8ILiy6uHLXtz5L+RKbgSYEu2OIGMz+dIx2P4iSYLac86EoNMA
mNAk4cyt/NcU1JRetsV73EHCxD/j8zLnWy5OZOGrDsNLHqHYdcjYEEoXutR9n6VMfXT22PhhJeQT
LB8xSvrToSgpiMxz9BUveb6FqZMTuqNhKHFpOQdTK2BC8EkMOMD0d8VzDzMThbsLHUzx5LehRuTr
cap80a2WdzB0Ey1cH8YN7AYuvg+Vy4AoP8KNDlAoyx4eWE5+A+YjDtdCHiYIEImRKmoHC66JrsV3
whezEjSXmgkU9Gu2S32p2HM6KdfQdLkgX8JzRA1HuycnOEPugETREqMPH9D2kMFespS4gNDzodG/
zN50Na5ch2aldxL1tyvFztUdBg7ExQUWOIw7TJzTjslzBMz2zWJzs9kd8iISMDE2QFcyupLCgLqc
g8yEAcCGdTp3ikh2EuWp4MdXRg+TUXt2enEw25DEJBVsQGFpidaHHU+NkBQPTMUt3hWFWQ9FMb0u
knAMzBAM6m/fjpqTyQ88Bks01UK67lmAKIa0woE60s92k0hthf9vqAGU0LxDak9PnHtipw94CDHX
o7pA5uM/XVEPeeUgq4/mXF4IivsKMri+ez3//ENkV/qXphn6L/rhVM04XvwQVcAfrsEbwAV7iD2P
gm7NUNIRfb48ejKzBbyadIGeS8cp7vbh5gGj+oM3ZyaO6gBKNFVWfd1nBuj5MeoLleBM0Q11iZDE
NOCNmDVeYUgaZcfJ6iGtx95vZ2iw3I7bG8UWiNBXP05BIjAPzEDCj2Rx8V5z+99pZw2GYNwmWEer
6ug2OVkPOMFg3YSsU+h0FIfxzV4N5ndYnkYe9ubeprONB136J0+KI2C6l0tub0kdf7Yf0/cWksAD
rT7gE70L+jOGV05OPT351/rGRQXYpEs7ST9MXwu9LcXnKobzS5FEdZg2BJbyy+GGjH3BImJqwoCn
1JIDDOwApTUAEMnam4kBRoVPoJNGHSsfygKIvn9FDrBU4RJHlbsbis333Ddc+Ez6IYOpNZlfQJeJ
Zo3Fein1hipnSP+ixzMlO1mG31V0otvbMcP2Uo5B3aOEvLPUkcqTOyYPf0c6AqBz5IBq61QVWCM7
Qgdpg2KEH9YYD9/OBUJIqd1oDgFPgG/0ZafCYaa9S+s/Y5Q7ZxwFVA/PsEXPpHZMkhLmRpPgYE+5
RDre8WgUcNiapcNX9eA6/KociGtNH/x25q21ZCg0q8zK2QAryG4U8PW52w91OwVtPaPQ5Td6GvML
YXdz0iUJVTOz4NkMtOZs4LYvs39diqHaeNDRAaO7zQR93d2gATDChSkEVDAYCWmQz5FJgrPqWMtc
3YEp5Qc0g7DiUWeVjwMvExd6FtMSHfWvDHoj2LCsQzJTwTPWP6+50GfVTJnHlEnAJLR/ypHuLZwf
TAAK4NMljKmWraFRp3KYdTWLxinWaaC6bWh4QhztBSMkS70lAUcN3xOOWNVawR/XoS3CgX0yS1Kq
/iGYds9UDPVqXTA3oqYWnEv9mgDXZD9vHFXvEoppmjhYQ3JY83iT7nhTFQyDdEn1iK9X22ZoMBPB
zOyKGIrf2l3AbmxAM1LlBKWBta+NL04FIlomtG35InHlpE7mvsUnYg/iqh3PVfp9Tei9pYkJOLFb
MRTz/BNRNCcdtOSFDvxHWiXYOaRenCpZ4mbidRnzReuUJvA6G6wVfQDxVLLo+cowR9UGGyvYUHgx
Eovo148OHeCECgNyV707KdiKvofUi/0mpo8az0piwP5h4FPAL6ZQtmGEv1x642aMZdpsOrKI35ox
MFG9xdVMiDGAJrSfyRkk+rYG+mB+crtDnZSe5lwphBF2DWcQyQV9TWrQgafUgBguME8BYVH41Ecz
I51ddaAPw648YXUxIX/Djt0Y7O4NHcW2D7rGZcRJfGW9rF9otFXKAyvAEI8d12u8dNUzu6wBxagK
46qwE+swIopEl0ROjKX/jrsEABomciX0mSnEbJHw+AR0eGIjQWJvwMVdu2XgsgGpY0sOFIbdPSMv
+Qxg1drR2nhG4IubPJmryT97sne4VcqX/6X4oHHQMo5xLv7+9DXYFfzBYd1bilg6PCI03R+4T3Qv
941Osz30ScCEzCLY25apA2LkxvkP3v1h9gG6HcL7g1ACOUK181IaJu3FCZxgwJCUlzSYsJyzICtw
l5px5XYsGL1Or2+KRVx/4Kzm5DKk2tmLHnaiWCwa2sUuSLpAzUnfkop974/hVguW0g48LDasow4X
okaDlEsWetzQ03US8fwT5I/lOF8HAJAOUBcMgmtMOeO1/TfBOG3tjmY9uxgnQgQEHwjpLB748UFp
EL7Trn/sGMAk/HNh9dU9PQU1dBDzWujWNEOIEtxnUrivx4sJcbAptKT301eB+bARW+Odp/MWbq93
mnD8V4LBEQh3PZSyBwbmsE9+vqxZGrVw3n9GTfowsPBzaH8l6WVCG9ug9rI5tgKomOoIwz6meMTC
xUppF5QuYRd4CKAYl4o05zHuQPKSDfPAAj2m9D5OU8BEKF3RYGR7hyh5gOZBBeQOMehMdwQt5F9C
MEm1uwnRI7UJe4HVCZjVutNhRTG5QMYaZlQFEkbY3HQAE/a+HcFHJHNQGN2Gs4oOK+3hUQ3xMoDR
C6dcydAyMG8agiRAZ/Ns6zwVTlnEQAs9se08JDfKbOg7As1hvspiCkuUkBCLuO9y/pCvUqJssuwO
iZmdQGttsN158GIeMa0oSZTxEwwjTiSpGQH7pAvP6Z2bodlFSTanECCvYbS3sTKTWJ3tJFpzxzF3
O6h63CxpexKmTi/qiTrrL/ZmxalOV5YwmIUdh2yqZ+V2DVA8NBPRjJLaeRC4CKh4AKdyajZjvqGY
JDVzkIGiUg8qgcOZT08EoHVvJ1DwGbQ5R9fOocUtsrHhYfNKeXCmVrNtmbWyS9rjHfOBFBK6pHdw
BBq7LR3HboUAOrBLoAjQJOKAP/yViaMjtdgfueMva4Sv7rmN7vdCxCcCA1D8sjwTFik+uUyzk3zy
Yjhf52PrHjPCgP4ALJcRME/6EXeZkhUuucAFyEa3l8OZueRnvD1yanZAV9WpuxnEYMPpWjaGv8W8
H/qn1JX08zLCdpbf6Om0c8pDiJ8Bc/aS4TbxVAY9Ua3osP7JyVFV/G5dcn+TkSp46iJNQXEuSkWa
b2RYcg3c4kRlZ8Mtds7rQD+7yY57zXyz3ojT4TKikAV7PsFXBF28cyIoxoPl76iGjtz+56c2fxQH
bQ0LFU04A6glBTmYXe6oIRbQe4Ngz+qZ0s+nU0JRb2StcKmlcxPuNkAQTAMqTZnhiN7+SKpNDOK+
05KzXpLuyScVhqL4DLy28z/aB8jP39pFDSmIu99dIVAxHj0yStof1vXvYji571PIjZdJ6mHkA8yb
tLNAC5XJTwthDVo21Cf8ui+OdUtrUTjFC34lOSXPxJHmM71wnI1pD/xYIwX0cgxtmvThacdVAyh6
d4eKtxuQgF6WSXKYcif3kf1gosnbJc/lQLOOqEqNu183wNcOrQqOHzpsJM7ECaJLY7+NnxpndOS6
xvGXWVZpC1h8ETzm1n2Ml6ZIy3rLJ8WCUUMyngIGM2ESUopxeYbtu6992AWtxlDJt3yWDP1z45UX
o75MRRFyh6eevbTomxzdLDqrnx8eTBiCbE1SlJG7FD2uzNK63odc9Yyc0Hu5rxxI56OA1NOnr41L
eH9B6G2IyyxNbuWV0xrDLX5LWRiQ8eqP0weBJ+uD0iFfgtsRHIIORL3xGQ+BCyPhR3fNVlHIo7p8
YRIyGnTs/t1ZVU71DsmMnrBZa+cYdSqee8UwEdo+vRlPv//FB+ViPHn+uAP1KmcF5QllItYGjdV9
+mf+Qhp8G/GkW6BFyqRhYsyQdq3aic/KZGCcu+b7a+PrlZeqfnhOeRUzLOkh2d+XMSyM237xohl5
GA3AfPWSWnpb4N7Pwd+1e5WZqy144NirG3VyH3gP5n0Mk+MpejTL63D7vf80N/9Q2XzL4OLckC7f
rd4u/6AytR4MnuxRxnTfMS86fWAsw8nGITL5gFiuGPBShifNB8M9I6UZ4A81Hc6LlsX/+xYxf7lo
xpCRw8q4KuzWK2lBeCv829Cvad7i/O9l14HVwfHvCh0Ja3ri893sN/7tOK07E00/xDItCIr28jOB
R8pu33nSDwYLg+z2CDJCAANfQg7riI3IkBRXSNQKFcCJsoQTQaHRSQzIOa9B37cxMS2B50U5jOSc
WK0uGnbv3ZPiIgQ8vWI8A/B7gF6ZSZT5C4up56nEhj+8jzpB+AWkQ7/qRgXz5T8gE1CahNPgP4KX
SfkHuDT38enD4U64miG0/WsaDdccvpTv5FUJjb/PNm4B9pMn4KwpR6AQjC8Ds/ThXvAsYeALRzbH
Cg66U362PzeYcz2L9fEehti49948WEd7jj7I+2/19rwtC1t9SBN6CHp3RXiiORS7fICmt5+Ossk6
9+1ZiSqG7LrdIr/unZbGslh9jefbPD3oQTr7H9ho4fA2P9RXzLpR3KlLBS4nhlPhrfszHGBaV3s8
/gfVBCEPj71DUF/izz1fqqSjCuHBvsI4Q2vMHAsXss6EEj4k3C370xJVh0zB6EAbfgCCoZhGsK5a
aGo+OXzjH7TC9Km3sK2oJAVIyF/R2R7OAUOfc/CRjl7/vjY0HDImuKDWnCNiMkLmf1IEfy3SVEaA
Co2zg2rNad1teupIbJjT8Sv84suHHIBjCoIKDUgaIpQh+XNCOUhvGZRklkOkjxLczlipsAwxt6Lw
l4SDiWwyyGFYw3sgx6EugsCUknfuCDubFUmBduEhtl92IVHHO0Y2nqzGOSc7I24xY+oBbep0C3ig
fTsK6ZE0cxsfO+BSjfzyu/DOL0Lt0OtcZh3oxQLs7iOqxOxg9hCTE801egxSlhCmCfFP84plAXHU
aHOYUS8xivFqHwdR/6F/GosyoDXLofg9s/eQ8ttUFsy0GhesGX5ptD8zrwLuuNMxoso/Qy75QuKg
dxjBSs/C4fpsnzIAqrZKsUdeT0WVvqf9hZBLDzBzeFN0nT5Qa+oPUtv65t9IiFm0TBSG7iHD12la
RIPfPpB/KCM7QphHIKTgpdXkMOXjLhz/n3EINkfjYE+5R8//diP+P2fcpD1uO/q1IOG6QXb4gkm8
ng7NSBqTgMd9BFPE9XaLsjLOL2PaTujeVs5+he49uBe+WgWNOCO7n5NZQv4UFZhPSTtImmv86MJN
xEkK+YpG60ZGdN5hXqBcERJ1qiQMLTMiG/sx6eWoN5LDTkb3QaTBF//bsg/MnilMTNp/wVyXyzZK
gvSN88a8N395pwS+0948kDfKHCUIgVF3emGSKUtzJATjxmhPAa9/G3+7Mi4Qv3FuA6tBhPIH+lNT
srY3ratxQxviHATH+xghm+upILJRdZmwsQTjoiGEEQt8k+VnBKN1IS0wSChGS1C1vq1o3sCgZiWZ
kdq6wapWz/Nz/AQsGL86ZrZc4bpF6iXZX1hweaH0pGF8p20I0UslUrn4QQjC/ggnv/5Wc0kVw8sa
hhaum0ylWONkA56rb+dzmL6tO+n1A2ECBkOTjygKJ9s/+ZQ09EmYaPpDaWkfKUOziGoRhwXG5pLH
LWUwlSiQHgEqIZBxMkkNvY2NLJmNypugMmZh7tlvihF2Eo0b4iWrniWGtF/gCZnsjrM2QxwKKkaK
Pg9ALY9uSd8G7ajXvWt8P9EfhkdqPN6UxrQXIMIgAAD9fIkUifmJjPZlz/GxOSqTSghvWS6838/s
AG0R/nAK/9bL7fBJtc+UBKBlW4Z4wWY8Rpd/Jw5TykFW+GB1umQuMcdKyyKZLpkGyxyTPlu9Da5H
ndiS2Z1k8CdYAV0/PeE8QrWXI5FI0fLYmv+c5Q0EeykVScVAkpNuTi/u43iVCyDyy1YBwrGT4U+S
MpRAQI/EGWz5FDtl5Bw/BdAjgnyeVCqrH3q+rIsO2yrnGSeAFTvWg7bR2JSseil0BPZYte3LJSiB
bQReqzP4CbSlAGV2Wq2f8x3whgze4EG02OYrz9nEFnQYnKwFr4YBYpVZG2JWRPmXDAMysa6J/DIS
+AG91ZoWz5HpX+CADLP7ownSnZHuJ4sNEdlE1uTHojak8l6ZvSsopIiSBFkMK05kq7yNnyhvy7Ae
09Ubhl+v2+M0sa+qc+lBDCOQRByxgq0SKAEF+zhw2Xv7g4+Z4pD49i2mWx9xGf6ZfWwE3LMbDY2T
/doxmwPXgcDB7qYu/c92ocx6EQ425yEjc2yAI/SL4jrM8wJWHkpTjhVpJLJCpLjac/f6hudR0ADB
vO2QwX2lzogSL7n7HmUUL8Mm/Ori+c2weyvYaYkD12cHEEsKI1QcsguGYlMiUaqXyFFZKgAwHPwe
pCJ+T1Ja+u4xiv//eX+c9eea18NOAmjr6YJXiVyilUFwtxsnwoJuG8EKO0f9lQnxiGYhH9P9mOTg
oHFUQQHG0foY3MATII4EneSVutw4LUl6kEGxX9EPec4dOuEYyAOL0OTI6BcSFDsL+1FIZgYGA5IB
wGrzmJY3C1IpSfbDTxhg7rAVn8JEzTq/R1pDod+fkhSR26eVw82jNgYCY8Pyaahx/rIufjI1GFAW
oIWKBuovKKIB9GHXobAimYc1i5zkazKBMSvHRO+Qo/1OBQbRR44gpuiF1zTjxj1QritMsn0jax93
KJyA13pwVRKOTbcYUZ9BZUTqYL9iuhQjeGEz6uaG3fQdxwF1OKyzDk3TA2wGmjiDm0s9d9A3ezyF
0WLziC6Tv0xNdT2GAHP+s2Oo9dGMId/W/5pLvYVrbhkUEQ5/6VZwcVKicaB7Xp1FQKYOtK6hLhMg
LGcBwsP6ip5vo+vmCNLoKY9Q+gxC+Oe05giPxPeOHkknjEHAlGnQbiwnKGOA4F7kxD3A1mKHvmd4
AQpghmcXahM1WMo++2sX9HXmTxHca449hpsfcJRIXwwM37WxztGRsmvsxj9BJwwGXGc4mQ5bckXa
jEta8kMnZINSfX0TnE6AmLzovuVqPiFl2c3Ib0ku2Wo3ZxMquuN8KRYjIoAQbNNyQKfsTCsBmAR2
lpns3hMAHkav5xHos77rA6PybCD4E2Z2qSRasrhBViNb+tSSZKRJorEX94uVe3YVwqlAK3Q17iYK
PfMWYnZo1nZNhETH8aRnz9FqqUTct4zTIiSpRjV6eDCIaD52HOyJXXzOUA2SCtk9R+ZXA6KP3+7D
xd521DgwTN3h6LYuks+vFg0mtnY0LgPmpx7j1W+VVOPv8hBgVJ0qgRKc8osYDbAhnGN4c/fB96c3
uZvMpnV6o8LVohYD8k4eXnJuH40mkicNYKQjeWvGEBvnaHNyj3GYNa4BVSgjcc8URyrjIwfOE/LI
0Rzg8oz02tjLjHH8Kadd7jvtEpRvHf4Xg0krpKtgq86Ld399lRm3on+CNYBphwlpCwJXwdCRr8XT
KDiaDuYdZJRiz3wzdxOr498nouQiaZsNyo5S3L5wVwa2tX5ndy6/YzH1V49lQtbi6a01hkIV1ll8
B4Pe7BmeOMK7nI9tmnIHu+2rfjHRjIfR8X+GZpeM8+2+XQ5EgN0uLGGOejplEKnnatT6kF8/kB5Z
qum+qWZwb4nL367XcRT6VmOmdtpH0MS72fbKeQul7VEKxIOrATZfnYHTscqJYlEmM7d9OLpyOh6n
b//ifKy3jQclXXIpM3Bf9U/Ze/rgx4YwMOjYIhql6OxSKnhorkm6C28n+A8uLThfIJplfwlJpg14
i9SFH/cIHiwmRETsWOCuknysGVXzFdcA5k4D3UXPA1s/frl3v83vlynRXwdDMLMYsW59BRgZUICV
V04A9ni5DtGPKbDwBSBGYhHBMd+mtJDQBF+ZtgUnLP4rFROtYOQ7bHLzwenZAiDfvDndNaILfSBG
NRnSUoJSZsJJdftQKOW0Asbmn+ORJ91Px3lYnDMdVobC4TbkXQWf3MZz+cInv32CoVM4PwMTQyOv
psaoRjXMujNgPNcydL7my28DC10c6MI+9OtRA1L5tJDG8TktQxI8Mnqu8GRVbm/SgaB1cjayUtru
0WbigKGxP8EdZfitAbDKTFtT5TVd+y7qs8v4EdzGw1/NqAKmZHpPu4QrWVNptH3NUGf78cW7BR+s
mrjC6OI9+fviOterGB8eu4uAlNdDgh6fWb0FNstkqYbmXJiGxB2yrs7BwRlArxx4qx/zMbtDRO6H
35E4reEGZvSJzESa8RSmg6FGL3vex337PLo6qneCdcBcLrwWbubAtLoI6wDVLMy+fb7LxLvJFAcG
muNGy/6YezwNNOfkwTG21Ml3pIW9qPTeTDcRPWXBn7bzAGMcPW2xv96kOS0KU54vmBhTFVh79Kie
5prJlfYPN4Q/IzxbZj9wffnT8Jxru/DwX+AWPfluclZTMw7RnnjCwyM1EFn5gachONvB3HRdRnOy
uAqZDLSgkqXHzLahxsc2rAW/mtYhDRewIGy7WRIFh6i8lVoTFLU2Z5t1D0g8uRg03eja3OCQAbWQ
YJkrvoX7asSKnj44gA38BixezO3/GjsksQAvWIsTkBfr0cf+2PQ29cXNqRnePO8Tz4984MvYgYBT
OBPdawp42lFsDIUl/bAWNb8Jc2uqTG7QDYiAdMyICYE8sLuV3CiNoYif/u5TDFcDCxtyOKirN3yS
NH4zX+YgGeOWiPCntgb8UtqIKMS6+vxtI0k00n509GTGI8Roc/mEgFPDvOjxDbJxAZ15o1S1kKD4
GMBgUyq0hn+69Dv2lGKN1JKeO+A6//bmnE0sNO1VXDkDtnwHVfjVGk4ZKAG3UdQfNWdexa1qCCQH
nqOAwZsypMkU1+Zxfpg32FtSQ2Ak/LULiwY8AJ2ZRsR1GvKeA+XXzNMhbG9aCXdrzRNpESZQlEIP
qVjPTIlt8Jz6WyJikzRrsRYUPnJlbqDD6DHPwNgNWbIkPBwwwZpBeruHvqnIAeEsEpr/Xkt3jn21
qEjP+GYZkVz++61fM5fDBE88Hb70z1QkYbJ2Gc2y2RGmyH6k4ngL4xF+DH+hegMSlm3aRikgH6aw
yhvW78mMQT8wtIJZr69h4fPXN3dH8DLexhQ6akjUY3z7iujOoE0wJUYMsrSk6ERK+gXT4CN7vEks
MgfgwlTIgHQ8D77JodIrrZcrVq5kBmAjPTaAnF1SwjEgkYfARoGrRDPRklmx2NkSe1iHo1PYJpCK
wPdGDwVWClwQaq+9DRCiN04xWnkPFptGnOFk4QKuGFkDfhsb4RndcUimD8cSkxu0wbR1/csgl78f
frIbtl/buHgP6z16jIqg4w3T/rib9LqUYKv07q+2LQWljDamgjywDdwqPIVfv+3rp6ztUnZMbg4P
YXQFpalnXYamj+pZ01jP2RXCwz36hJfRJ7zCuiMmENTPdt+vHRwb/MLHjDqp3Jd3T09J4V5TMpFx
HyLRK3h5bVf6oav4sRhQg/5UoTouZn3o4+fFKrj7rbgXKyQTnZFYElHCGDEudvqscjhGOL6ezo3W
mjxGJgf42ljGxBxNjhla5Xr+x3PisDsRqDQWG8eZwAhDVsSJVFg0h+wUqBAfY8vaZPWWhiQ2tMHo
2jL8DrJI5VB8wgbl0Da7Zl5amx8RB0PzJfJPFXZ4xxK91seaw23hsdXcAQEC7kA/wOR8g3wwcgMB
BZh+kd8czlQuYGDsUAtv1pjvcP3rOwPhuDQATUItyjKzdJG7ca5BMOH6SVg/IYQ7jp+GBw0xircd
yNso1VpmIEs23UmRI144HPMCbVTCVXF+NuQDFJZAnnPMNzAukY0HxohHFytrxkrkTQw54FKDmhNH
5QVgS/xB9zTJNi89lwVO5UiIohDm2jusMVJq9JkSgQV0YEvvdqlglC9W2mivBzw3W5ZDD28VsWSR
kEYdI5a0G4Yj/TFNqB57IzaTRzrNjaZKocH0FxJEQsfNbtixZEE0wt03volyij5Jm2it0xGVnXQj
Ndhv+R7U7yqv+FptgzlzH7PCL00COfwpDhZKH0rkVsQ8qxO55CfqTPeLh1+SjAyIZAjGJk+HvNKF
9uL0WVeyns62uhggW8OfHb95JrHj00pCx04b8kQkzRH2QoSSmYq1bW4Vr+L6SgY3FDLJgd+Neta8
wWggCoz+tGKjI8Q/iVarURmqFlab+hojxSUqSRI4G4cem7yeu03P0GL98bD3FtAtBEFfjsKecwAw
kUj+Q8qI5JXNQbVHgLf3rKhb2GP13HlGNz4FFoM9/FnxgDl0X/bQYEqvfrd7YwoUiz4eMQRrZrNi
Jg31OUv+bQxtdTz0ru6RZGiT11YX9F2BS3kjmA0YKIuIgoOOAMfKe/mtn8diXxldpPPE5/1Iq4US
8+GUj7p5PVPJDCP+i57XkwjKcjSOzFnXP4Tgnt6hHhMgm6YitR2bpWU2M+GBvJk9ZtVvo6L31Wvc
/qLFKodLNxjTgL5ZgBKl9elzspZXQ+FwU/hrB1s4cIbXeNA3P1obM/af43nSrZCJrBBCiKhWK4LP
1xk8K/vrnU5+AfFfa8bd57RksZTLF8CxuqKdZl+OnrIi6eWDe+XufPVWlXltxs0tOWj0s57TTwia
9nUQGgwLT8nvLbP4TnqvyFbVcPUdNavgRCl29M/YKbzd4Tdtxs8rCQGzM5jMavzH0pktKaplYfiJ
iBBk8pZ5ch7TG0JNU0RUQBDx6fvbdTo6ovuc6iw1cQ9r/dOq6R+p0bLVMPUGL+i8TjBZI4T8l1Wh
b3QSQevftAjqNMzfUat793eSX53uHulyKFU/xa+sWCOGclSTSprImau1fvdwL0EBWt3Hqu41lBEK
E91jMGtZ3KX9/rX/rrBWFaotX7iOoJxiBGr9mLZjCKnpfNm4GnefobmtuTNpr+Tp13kVwW3Bq3nd
LdQH4bNkyNukhldtH+5TBgqSppA5mLnor+BLyrBWL/CVYYpJ/bvUvHzAnBlaCZ5tVk47927ucmMh
97HRRiWSfmmKwqegBhv5RROYpI9ZzY0dkj08+eXDUfZEpnYcVMX6NYy+Tv1a7VPTViqSjo1dI8+G
2lnG8FCB1hd4/28fTrp6ftPoVx4Dt1OiUTXXn5OB7L+U1bAOvwoIRZFGsuQVo2kjec3FbRtUvZ/d
AEXSOyyZX4vl+e+LOIqFaylIizOynQk+41h9+iK5lrx4tEj+GhmWMyTXj7gLgTfu4tJxAo4Z4o0Z
tgpXa79IUbSj5fJXWv1W7gbnfUATN61XGsWb5cGGIm2h9iJAypsjGV4vA8BvDLiUGPipY+St9U7S
AzFJQlSVL6gvtKrTHbMjkGOBZI2JgomHVizymHlTNNgLQOgAbCjmpBcwLZCxPN0BGXNBzAo4UdAQ
Zo6sw5sfYgWLpyIPCYO4yAYaTz0BSecnzuLgyuAW6xaRAoIRZ8zUpxFQW+38OrQG5Bs83Z3zyRxE
FBmZYfacHDTYSccrPb5FHGSArPAALY8GvSZ0RUclLAJ1qL13D5wetTcfDvmzjbmOx0QthVYa+KLy
B2/EE9v5yrnfC9XIwlctn0Bsl6oRJcwKeJwApBlg4pgkItIvBM3xWImkJEBNftLbchkt0EU5R8Uu
RXLKDd359vmhggd7JjyI/xOUEG+YZC+IJPjW9gnoDbSoQujJESToUmq2w76bUFbeJxu+WTL7l/PB
nl4C+TwkcBUJkImHTxMOQ7uvf4ofEH7xwP+xOKhOXNR9j5UwqIEvqYRRIQ9CRwJwxWYcekD9otpX
5wChyzEy2p1QWCPXnuLWF1V+P99gIgb7dIXl4oRqgkIfFjB18KeNBu4ZwOuCyge54hQacI+ZJt5z
F3mhonLjf6GHeVBczfcdbw7ZB8BKC1zZOwhH7Hgj3v0xI5krRywVw8+Ae8Q7NH5CDIWzYex4YO8e
+jyBo138506MtV7MNDRo0nyrW9J6W1hizCHIjbRRVydfnSY/CjH4aVDeLaxpiTZh6CSmWWpbeU6i
K1HhVGFCxmYuEcfNECn6ypFUaIvMYJdbHH8qBUS3tCf5w02X/rafzVB2qBr2AsTtTNZ+3JHhygwK
sasnqAGwJzDE26uFuDC8iVVLnTHIMQ6Tng+2SmMI9bjiD9XOfrcgqukPa0Bc3sifCT3trObIIcLE
ERjA99chTwdY26AxFfKZ6xyFJ7cuLuZGthGA8dAtoUOtZcogkFFX4kdFCYrTx61riBtuwXb91Jgh
5AM6F97/rzQLNT9cat8PbLQQ6Oi46TsUC3Z1hxL8jO9zqYkfyyL3pG9STkGQVoZk15JDFYjg2SXZ
hr6xduueU7byoO35Y7xHKrhC5X7QzwOaopbAyXY9DuRQG4UQdqr9qBA036MU27A1fNv7vEiuZlz8
6Id37baL/Od1He9bPKQYbR4ZPYzxtqtrINFCHzTCg4+8Rpn66mWuSEuZgZvOEKHAKHxdPKWkwn/I
kwHcomVk7kP/ldodioCOftkaGgHt4t+IPKpSNJlX9NbGkC7bwIohhrw9M5SoeDZa7zcfdyikLYS4
Fy/+JU9HHtqqCFLCJjb+IkC4xk/OTgb8sCe+sD9DJKMINoBZwyM6UMhtvqSXJcZ+SD2oUSVYozG+
OrTQdieGpZTJGArjiLwcyP/fgtibPcox5K8eUPTrjvfmSBu397AdUXGbs9eH/XZT6MLC2ZUC2E1a
xdpmf7OzGAj/TcHbWHZAjQjq2aWyqH8QdYpzZrVicHwL8HoJb1E+VT4rs0OB1Raze+VRnCjfCFnP
bXolHLg6tD6GAdkq8RsW2NsGBP6PgjtePzLCspWcYoBFNXtCsqO4GuGat1H8bDZ5G2b6ZlT/lCZ9
fnvqP450BZORp6NqSiExYtWSzPteNN9l+XL0Muau/pJe7yokkBtcQvjwlY2pri6Ut9X0nQy997B0
5TZ68G/stmryGs4b2iUzuJRx8fZTrl4708iilZku0+yuFQ2x974uIKnCfMXpeF1o95etVhsVccdO
WqbjHE5k+T49N8LBiMeAvgevCJlQ45IjOB1r5HIVgcQor956bXYmuXuOSv8tOAXY1VygIvq8TXH3
jV8bZMcbhBPoeVbQLO9T48TNz2DS/KjjphyXo/FLixk1gwMFKqL9w9fMIBTZQSz4bn0d0z4AjIFK
UD4CqQ6dnqra/fxqyYc/b0LKi6pdCIOMCMAyaOF1jhGkXXOxuLrJ8YbcR2QB/RuD+MRz2SAVQmDI
mC9hdII24laEfcy3fbQbCQvOnnYppYZyUZEIFQpcB00DrKzQFHGpYvKYD5doEG3n67E24Y0FVBug
+cRbfKRsy6G5RgJ6gLvVJtzQMLFsdUTOhAjQWGwXK9E94YqW4pUokFn6nuCghQBWuD7fWw6G5dBE
3MYXwMFv+rsW4uHt5KsmKQECdxodBMcJI4yxBoEcVfzUazK9l/YRnnUhCFPhtBgGGqch5NwA5lOw
KLADsB01k1nO/QRmVmUnUDbQ7M25gfkWqCsAv6KNodjkMd0mcD5dNIbM3o3T9WYQ/QcFKCJQqnWp
FVD2dgn4Pe61gugSDfvrHCkCSwfCRKhQhVPFCJDgfp0Rw2PdI6GN03E6723mI6DKYT3uj1OaCrCI
QPwu2sngHOlkwOKnBg43nFKybCiMhJpkOiAS5qfiR7kbG4XbHgXXz1H4skRcwTAFgwxXdCmMXxAX
C8O1WEQixOW/R/5BHsN2By7BpkvbABQCCkDL129q9FK43cR7FGjDgO9p1NFD5aqdCZuRRI7AkapD
GIqOo3h6bFYoe6fDLXcV4Yn27QwEYxlHEcSmAGpNpzdWJiiuUDtQWIB04STac1ehO6Pa2b8OsPjR
AKx1DGtl9Qc2cvtlfidnL9k/ujW+HDa79EzAB6ezIZyWSOcn/LLQl5+4YgQFrKdzQna5PJnMdBVX
q6g9rqw1GkouBPpaESSiMiYPlRq5ZgSCEggP199YjIy+0NFx/1G8thvUdh6FFldoOvsn0eGDKWdV
6FjBj0V22hR7ADLJhh7AEkoNYey7Bv1k+OLXKa6YWvUvvk/ycnMedgnYiSuEShZ/P6WTWJJHvBLs
C5LYbY4zxfY6hMAEUhGZRxoZgQTZdITYIGXHZDJ/DyacY+3Iw+JMJzZ5e14NkB7jRKWYnlY1eMo1
uNOhE3IzKTsCuwY2j26PA4vjolheXdo+0mYEtQ3fJNO9ubpwN4woQ68wmkcyZHr3QhGWCbfYhRxN
9NVcf/BZIiMCS8K/60GOPdYwpKaHvkZoL/DIwE8oEQqSl9hraPQwy7HOWBiC5OS0kFhy6BNvFSvm
Pn8hF3UKhBm3M18V7CzhQSx6juPVQIeENg9H9WvzeYYO1cHDY2OConksuiKgqKXNpG7+hFwpYr8C
FYSKxlqXKBTzJUgCV5fLXhfYPF/A9yqMHDIY6+p9pGgm1E38q8ous9+/wuHEq4nED/GqpGST8W6b
B9Z+/Wafed2Cf+TuaDeap+HTONDTI5bCaioWEI9fPCrKD5QWIjE3PA3+JXjw+I5UsQLPuqIfSw0O
RlF+VX6IIg1sf4Grgm2AD2yMgiZmX7P/kdFIO/3h7zXvWHw8tOr4KZyuTFbmTwuMOYbNW2ReCoYC
d856ei9VkCrxLYjAgRdHw07fAy7VXmd/aLTEBLS9KOPxyonKmhPoeKxD2Hh0Vgq3lAFAPOa3WQkt
J9rI/cgDTOKTH8MVDg2qzQ9xMJe3mNDKHBJBtQzvhGcU4wXKboZXoxCjHkVO3J2bJSQod6y9N1DS
a1iFkYzFFC28gfCgATCL5EAFJX7I09f51PdAsbmpQJpIcN3xc+CB/GpUiSLV9nUhGgexetFQkHmg
m4CDBn44zV0At/qWrcfM9YFlUaanK7oNoU1Fz75NbpjBIbNkKbkkJOn4kjqmrFYk1nL53tzFuM/A
+CDu0Tsm4fDbIlf8UNeaSP4t9bvDJ4MPiEaESrrPgg8MpBGF5cBROL5Sj7aFD3cTixYi0CUW2fDk
VIQ1OIbX6R6KYE1ypjgqSRGQqavQbl/ckTln+Ox1j1KiaCcSZO7XKdVgCAZ286t10f9ybMcvttm5
OS4GP+fRgQQ+CGa4a7s9tQI+f7vygKif7x8mOmZpjAujtEaghehMLzygkf3YYgCEXw2kyTvA/+Br
26N5HgnU9q5TjsuSXVJxI9mxiqPuPEm3zZ1+OtuOxkl2yKEnWvty99rEyEP3O5+db5STD+5h7mKS
bWb99HR/YTK42qeMIRvYSAHDcMDa6nnzctPe/p52NfxQ+fHuDJz+vR91MR8RaTBLYo9eidC1Oygc
NSWfATbty5hW/2K6JE/+E6Nv3yLnJJdsdEVPFggdTSRvL6g/DTRtaFB7fUZ6nvhy2HREWwGG8uvc
Jl0WtCbb3H5gcc+1ULmETYns8Wo/vME5zxI59a7QUpoQ/5Q8SsZeAAamm/JXXLUDeiZ2IHe5tPx4
n93zhdiQ0ubvv6xCuDR8dZEa5VcXsXaOQdH/Jhxr3ZkmChnBsR9rW5BF8Wuxa9GzchaHWsA7Xdit
7meFEJISlj82kN2+xvl7ZkzktzOc5NObuOn48keuwXGypk/mRCFqDtA5o25AyOsVv+/wEzI4F7Lk
eGOWiffZCub4UvFq/eEacEEjEzy2aDje3CoUygDT3XjFk3rt9fMwEQ+fvCVqde8W3C8el+LbtLRh
AO751dYm8tcld/W2ZKykn85KNSSToYryl/OeXbLQLGaDscoR+5xL0qrpJpzNHMEmAQkvpFUAfc3q
I88MaQrKp52evfVdjgbe0zXXA/+ykQklsd8JkFryWN7Ojzrm0FZgVEF++yocfSwyrmmiCVlhtx+r
SP045qZBN/B22jlXrpxZ2JwEKv7eUuKBp2MzwLeQLYcxGLTbxBxI6ew6FhUoV6LB7k2D2bmk9b2u
LxAiQldrj2JCHimX6d84aOBzf3JvNNF/+JI+0EY3d+SVfBcrxAUc0ygoRqwLsgYPMjw8x6m3GTkv
7MOCbUPYS3XGtcF/KH2FJvMBI3cXHBcgOJXQWFroqB7EB0sdHUpIY1ve+YicBERST77BDcPDa85v
mHyTATnYIrEITpOyAq2wONyx/XHo8Mvv5S1oNGcOsDIyEQ0fW3bixSMUQ/8U8vuN8JY9QpohTIas
SrKcaQptX8AgF1Q7OlbQ87b1IAmuEDRkQH24IUQWlWSvSN4GZ6f75IONQB1ACGyd8/eIZT/ZkDnQ
wThzVAZCGUrn8B8kRo9N08CvLNjMIQ9dnLGNmIwVnQXCwIa0it8RpHGFTiSzRSqymITW0UYbCbQS
dJrzWBWrL9TACmDW4esTbBEkRYkm/OWj7/UV0U5TQNoLQVCKC1uE6VAUcSVORbABlZt9hvP3h/hX
0xAgiA9EAC+QBic1lxbgmuAXqQ4aG427dFavfGzpiWCFHBMPZ9ECL1R0Jdb5ET+CCyeBPTJs8kFw
K3eeDqEqO4Pp0O936TKfdInpvReKk+FCXbVhOx0iZE0GwDZoS8MhkNGfOdW41cJqJ63vyRfHf2v1
u2uIx8WXNp3TJ7DwfrW9eQqsB+45LJIoLZCdfBBFbFHcvO2FkPu96YegFXhqYrQAtyn9qb1CnWD7
5aFxTzpebL6zzRVN1Bvt0tCjNeTnIcvsdCkzRJFpT87Xr+nOePcKlKl1G+ft5cn0QzKECcMi1KjE
2CA197IE7udU/d0PLVmWLeP8QD75nq6Tz5BpJiV7e6ftnpM3Xw5Ag6BhWC4VIjGGBzKEyLmswbW4
46r1MMZrcXz5I0HDoOmZZ1O8Rmyy5xminb8cmuDDc1Ye1SgEnBDLPwUdxpdiJl//yccl5OsdCUmN
ycYSX3tHnsgGi+KRTD1cnWe+prF+4sLPSA9jkk6VMpdMnWaHcjPwXiHWAF/xhIQFklBz5eiGCAMi
nrLnSMoq7gkDKPzJAKUFrFhyCbq/PlJo2wBqCL7z3uFgM/JofdTNN9E/zicUXqYteQZnFUWWn08J
fKYs6pi0e/stD1/XDPJIiUmkgiKrCUUQiY0ClgVrhhajgoxScuEBDFTWoxiQ9mbcl90jyytCHbUP
NKshdpmHMyt4xFe7icv4HX9ydiOnSCdcx+iRgV1eIL9Xl5qFW2JHu9755y/1XDwI06BYqbW1I36J
EReYtBDyXR4OhQr6rhT1z9Md7Ygq6vw+TYoHXtz+Ew7WF8MemdGlcJ98sqnwWxuryzX+9k7PO8oe
AAu4Y3WGB/s2JNKGBibAoMOVwHsXKF2qceYJelCMTiLrIhT6pX9dtW+CfN7GEN1nSLUrOcogg1zm
uadti2m9vKKIxIby2T44I3ByOBLX3gzUx8UADFfLdS2k7b42HkyRPkTf+ZvlBo3bRPKkCfSwDgS1
fhY/N+WktxJEPZp/4kNMhQzo1JC+iDjAJ1gRKRCUIWoz+4sOpEdTwRQ1VBEfBEtPtIgPhucehBKJ
isuYvyO447jl6KNK5gXIghQRAiMkEZKgd1Gp3P1qzPLiuKMcFGnmgp48zai5YHxnpcjhaz1mYnIa
XMIZ6iPnjVe4tn9wls24PnkKVPLQ7qbDCFTG3sVEBwhpTY5oVXCu53HpkOYV3jfchaCBUGSJLtK6
GPHGLBKMFJQui2IlhIka5AVlk7WRaZgkzl9QBU5KUVMzlcRC3XoHbbU5NoBW+VJmL+4p8N+5aKDE
EDH/yINm/SAfRIF0hwbhgD3R5+JWmvcRXUnySIqwRIvY+5RIEw525C8mEh5ZiMwGP28DGRlnLWq+
bEk/S34QChZGFdl9bE7enTVYNJ42vfxpzmgFwjK57j+x6l4XHYm5sqPUHlFe9cm0gbf9+ccTA2C4
dLl+hJSFybpsX+xf/gChBwkiMcWhdxR677NoqNjEgr5gFgR6OgYpcQXKXJW4+hGPQihDeAt9zxB4
27lHiLK+rEX0d1xUmd0cDRemgCRYg/VVBqWMUEKcSpRPvhETPYROj76qct8ODpfgMWuS4ek6QcdK
McEIzL8igZ8d7E03XZj2fVuOxReE0MXCJGn/fsYdw82sII/BUZ0K3j1HASOkm3kEp4SOjlxfApke
a8awRfOaR6ATytYz5vEmM9rwFUuOMhklI3Ku1Ymx6rnnQ2QyAZFn49qXoiVmNR40pMVj/PSYD+Fl
/t1hPhvcRckb5JbuCd3dhakWVOl2GpvQfmuJgW73ZG3CZhwUZ8hYCXodxAiFa7I35HEW1Pa6d/Lg
7vROJK8HzgcRn+6hmiLJOlG8V1Ih0rmsssWQE5czmHdjthFSo4ED5O6/vBNiQ+awrZ/h2796N8By
qEymV4hfvRiX5JrZZfgIB9H79AEkh321NyZ6FBqJv4bUopdb7uQwGzc5NOETIc9UcrRZzuDW9G5d
l4NjHvXBbcpQ7ZihMjzJbJz5o1AklWfzelyc63PJG3/OV69wh27OfGwJmx06VD5Aw6DH1OXZBvg9
2YFrptPMh+CRJ/4mMRA5I897fHRQwkPYfvQBJ8rgY7tX183sEmuBnPSTNHrM3qE4EJ8TPTIjY2fs
CMIHqGR7e0YChwOW2rvlr3oAIf+G14BMbswkSA8zm3tFrwjtvcbqpjg1S87kCVgumHo9Ewpb6iBb
ObScB6sB5GkekrkXGrvBpmVQmZtFeaQGyH7tLKrt77iZVB6aTymqI+OsZoSm9KvHvIyU5F5ic2B2
3G33mdRRsygCCOJ2mcYa4xisPFC9y+y7kaLRX853m1nvSe4edIuV4EErv/16HLFE9OWp4sBtUULS
2s85vaNh8Jk/YlEtpVZxIMblmTScDRMlgTghxqoK5XE9f8zf+2avB+XTVrhYbz8yEl/Ow8fOhICi
Y2HYc1DPM0hi7kxW4dG4hAWdNAZgRhydmSDOSCmdUBowveP66rzoj5hHyhQZpx6Xl1A5NuvH/Evo
I3OEe0f6o+GfDV3z+LjYOp0x9ka0A/Pn9DFOh0EHQvPEVOzIsxZoYjFYVEHuvyDK+TS7EZy55Je2
6T6DETH5lwWjZmAlj5JXuen+usG6LBA0LQZvQjBC2/qqRL3erWkvlTNZkvKxno22MGO4pJ97KXVa
0nmAExEyM8iU8Jr9HSTtE47U9bfZPvsfE/Nilig5XmnGSyKYzoDe19CBg3XBMt3lpw7thJXtqojg
Kf3cgzEk2Ka5kKcqQAv7mRsOasu6QNOs2vnKvDl3gwmFtn6xAd/NA8uXUQms6dTqUZMyOJzKqbQk
1FsDnE6dz4dXz9kpO/Gq7V6nFWDc2o22kb/OjxOSr4OKWyxG85ASNzqhl1QQu/NsL4xjcQbjtx62
lQegfIsHL4vCif9ds6DpoynV0D5z94thvA6sj4LSdJduhgkv3fx+VrTKHWFT7yV/s5+MeFucygdz
YxCMMwLlHCYQgo9frHNN5tN8vkP16/LK/P8vBHOiELoFLx/0gEwKTp4MRMswLSGfmX9i3SmokBiw
PjHWUo90CFRJu6MvTECbjiF6IDChGO+9aAhHbhkb61tonRAXIsAa38bUW1RgUKMWehTKR6qTGufF
bY1eMsAEgf7yuKL3US2o/+tsS0RJQoEmBJ1wjdALizTgurQOD2ReQsgsRE6gvG8oOSpntSOe8HKm
4KJKWZPAh8wxdWjUvJlpnUgUpR7AZOvWwXWskMpruNqCGtyfiepSo5mmAQIKMx1EAggwndkgVLjm
Uw8BlGEXnGDM6nIl8saFYHY2A5enzCYLAVmdaJLPdTB4cJurpCGgIqQYoSCfsK/dkUuto/OWEmLF
G/m5I+q8IXf9mnveu/kiSih+kiRSbwnvDbhDSVkUPRdFL7lIWwFbvJkWICRbN6LFaI5FDyD6Bv0H
wAp1lhnW2/r4ofilZSa/ID7rTuoxrMDZfmzl1DoZ1F1UweHXm2wxYELiahjdVz3FyaY+0ATQfnXO
j2JFndOG4iYiJMEF6nIbv/Zr0pCRtWhcSSmhvfnhmUhj8qJU5MzMbggYkfnmL4y+1BiND+QbX9De
IpfVYhk0w306d4+RrmQaetn478rX5RS4uO3PuhlznOwbWlf/EZHJYPXhiNiuVRYAuMR9SJyF/2SE
1JPBmbxHHwJ9OBqKGwVjCtOwUBFZPyYjnCkV1wrTfO/ejd5p01PHOPxO5lSfXhgywGdy1KnMtAzK
MCn5LvQ26HKLQem4GE0H5Ok2VockBoOYXtfSMBwwbaSZEORx92kjjhK47/ofcja6esMY5VptQr8y
9FXE9VyQxm3ZLJVvQnrz3SBxZSb29CY6OoB8jNntJai1PQjwqPIhmFQ8LGp4EWsVTQsxUR+eBvbc
4LMVFMPj5ecNRz+QDYV55w1uvwUSvdIhbmAsJ9JulK/LlV7+jShPa/tFrwP0aDrS14Pmv1cThAKt
si9Ggal7ijTRlFk9ZLiKVQiS4BarZQyOdUcB0yb89yiGYBhIIfkfSTsSa2HgTcqJLC1JLO6SEaXo
EDqSIjXsZSZXv1UP2CknrCN3zkQLdVJwo8zGaKTEqTYrav979bI7basiBTzWFGMIYt29SvYKUzQw
ISc0eXvKLtnrGNKiM5T9GZAxa04u3JtYzsqIyZlMpM8QkFe/wANaJD1i1q1CCU8qz9BOGTNCvTRN
0WduXrVT/mklffr21lkZ6ubg5bDeIbiSJ3DU7ju/t/PRQYOHZ5LpfjR+I7z2H4AEF+DdkEnQqF+B
TNavh5XHl9/i4xCO0rc2wGiLNMT0H1LUbsw/HiEq4dwAa+G5CWt3y6QvrDM1lIlDgFiKzEgOSNoC
ygxugcyheqgqGoK+xixutZwj80uLFs1SKs/cq4x4xAGPSpOIpC+b/INacjiTJ13ufkaU3XRPo8lH
dnPNV2dvZr4a7ndgtz8tAbyf6UOOctPWjdC8OG8E70jXjTBtLeCX/vel2VrvGMweo+jro4HitWME
aFiWhKNqOozRUpbLdswV+YREhd+KBr2X7m5MN9i8qF43X1fhqCinmh5fVwZnfW+RDx2+yO//ukRS
JjdcFqlb9DZRcp15HqAWzabSJHVKhM0y4TMkHvQix7l9+K3sV6advwJGGNXVaoR5B7DoFVQPv1hd
K5R9roGUADTsFUrMdD/ICde1IrRokAKv+S16b+ug+9GvTrE17mGxvaFteEQIGgbLVA+fRghUwx6v
amf7c++9J/cIn79K3OYyxnayEILi22rESEyw6atITh0xBpcm/74YXxd1os6Zo4gC5YrtDZwDo6O8
G5n+ZQLLzBeXhfJUyZfXa0h6MUdFx1SToCCFZui8fy7U5Onicc6Rw1r36WvKXHQ2/8+dTIF79IUf
UBwx5b5z3kb8uiXvZ5xTQW4QU2SYT5JL4z7SiVKTjLHk4X4m+oCjxWHE72iViyFM+L+t/h5rnwki
RtbM18sal9SKqoheTOkONYYUvnBeZ6QwGWj60dcqdjOD2VSgG8nd7MDwJ5nqpA/nTqU/AN2TnD5o
zkpQTb80cW5gPkJGtAYa7WtmpXpU+J/cAt1S9puROX0kn91NiZTevj18TXZ0TF314k7zoEUPbl+C
aVQ6BMPv8MQcK9kuz1eTNFV0WZAd0DZcnxmni81T/+zuDF8nNNdgSDIjp0Su0xWJ6QRV7Aeu/zW+
ztFEBMYdH2r93nCtD7Lf55r7MrjjL8RXYSwIEUPwcYVqQoePjCG6vSZyiNr5bhGJwKz159UjR6AA
xq39Ln4dM8amvb2S5B3J0n4KUjHKqA3u4C9BB3U1S2tbc7r5pvpTQImAsWSHNZpDxoIW8y1T1lSO
zC3FRyscE9X5TFgQlI66UETeyYNkdMSGpnjXnrlQM2paWC8PgIKBFWcyzhF7EGvKKL6LxzDMi8PN
R9awFuY3F0IqGz/jwbzeZeGXVC16nyHWTZhYXdq016hmcgvBPzAjAPdDLvt09hxjgFFDOA+eluZA
UEFlEKrlalsBdFe+oni+dz1zvF+izHmd5eAejdBvQRO3m3RehLdNp8Xq/ovNJDBkqwb8NcOGgUMI
u+ieioFT+c1xuFhUTHTefX1lqS6fQ1tfZn/yXl5kjaVCRVBjAOBASSpRg7vi4X7X6pYZwJ/c/z7s
5qfhOmYqIEKieRe9wRCmJbZ2ID2fPPrOumth4x8iBnlTpf408NRQFAf9NMRq9s+T5igcw6ePrZ8k
Q1zrMHrEWypxf+yYrtPRkqvbIWEs+4viGh3+9OBCZAlNG4A6ICZiXlqGit5ZTAz+jtlcQbVkgz2A
kPZsmBUZSkc1UQP+IKV1LjGFsdt83J42Xs+VhH3VUWPeQqfeoZpeNvDj8q4fINY3J7/KOAuN6U23
npLbJJDerBq2qCEn6HmNRKW4XrEgacAle1h6333fBAWKD6bLvJg97fUglJbiTBptXnfH7veThVI9
y+KP7pWTnrpocm9BvoaHCwYNiLZh1OhelfpdY8t0Ecnt9/72OzVpidoq4/YSP1MIQIsb7XGNbsb4
+s44lZSBJaFo1CajZvomEFDzG/bjx0gQy5Ff72iNQz9HW6g9cbl+1YnGCfjowtRtU5s/LspkqLHP
ycEam/p8iFg/RR3/hmN2FejfxWemXuftP/lVmXyfP0R6l9KY9KABIf42LHBuTEWct/TPh/BxR9Ed
usIMbrMX4E98JV+jtb+M7BsyrwVvxyDWFsMc3ZlrIlmPUXvX++u4aGcvqGW8U1T3IefR060yDmxZ
aDOcdzFuyaN2GurlDkGe9TojosTuP3gH0sBOf7+qnxFfDZIzbwjxWFaM6tybnCG3gEWpzrVrIhYn
X3x9/MLDImG7LpqwwcJsYAsp6c9HDlNUR85oaHXfxcNI2vhVf6y5/fQacJvWU/FhVkSmslBH9hOr
8OyD7Irik1+89O6mZabOANkjNydm+AJ2DE1ZctEtGV0G06SAmvtIS26ocBaPUK5DlLsE36447S9f
lJ4uRmv8GabNPPYmqVf1j0LgtVPPrvBoZIKklloz2B0WwkWShJaF6k06Zb+y9zp0rjEFtacUUSMl
ElfcSR2LZQDhiAg5x8Q4RglB5jKBMNqKia/37XCmo4yxtXAYaj8Cjvnw6ll42VyPhV+OH+uKJI9z
HwxzB8zngbE1NSxWyohuFOLeKdY9WFk2L8bSTKCZj3MbGz80BMZMxoRGebXIfQ0ADoQADlOzvz86
se2PXZak527+onf2FGzZjbd8ObgPO7sTlzZwlrBdAsy6UG2MQsYqQt57G2xiNUJN7RQ2nvnNLzeA
XwHxtKi0Dfzd4FVesaYBISWQmew2qIhfxUOuPkL2PT7T280gFoI2yLH3dsHDz876JEcNaz2PAuHo
OBo0dn4XvBDnYxeBimtCkF+KyuXtgKQMsBns6nUYuJeJNv0S7/X1cN7/gckdUh916HLVhNIJWwJ6
OgzZvjJLE2A/zV7z3djZYksOabUwEd5SnxO9Hn4SZn7NoA3iC473NELptrgGygZP3TQnuetLV6Ac
RLDeC97axsKBETUw/QZcLaP8FO5u5jZ5vTvklW7BJ9FBuuE6EG5ybA+ZEniHU3wigrwGssN8YZwC
CgMjQKkAOcDoEfaKEYBySD4piD+nEmN8NcbqAnQOgl5MiVpTgmNA/Lh5ACggoNLcOjAukbH1fh/r
7t/PIxhG2BjjalrglyiCV1gvgNG+B/kPBC0ZRR3+d6fyKKed96QE4Ij0eJDcZteVNB54A+cRmV7N
nJJulS/o61GuRlok2wsKItgdQYaeuGs9Hc8Uocd35zaD6n1Zp58P3que31DY9DCi0FE0mx4/6kyJ
b8yjZwTiL0tQ4JoolVfPbY9tgeXE1SrseSjehQvvBgTKHf+ng7VJIcFg3j2Umej0mZhxNlfEc3A6
unaARfkdGDPAt9cUMo0JLOpWjeVNM88jgzEav1RzEISDzfBt1bo7wrCG6Y3LKUw3iP1QQSw+S756
LWlmT5S6hCcsaPZULNxBPbuwul/CQASwxCrg59BrD8Fp8p/HDxpJZioG/DTd3uMHIfesnWgeC2GA
NJmUMxwAIEEF9HL+e4n5AM1K3/CSFbfvFx5a36Q8JWIVEC3+PGZmRHAF1knMrw/IZUEfDzbFr7rp
Dk8ORrQasAcL2RHqU81TNvzT5BL3B8UdbKqFtLsFQ68lgBdaYcIb4geFeAPzJZQr6cUCX4jPLlYm
kBRSATEFbUd4gX1DPol2gOyCyTdp0TbzBg32W6HZqkHgXIblXe2cTUE/87sX7576GP35173+x8tD
6hILaAv3P9lrIBzsPYIV7PqfnzHp8XES/IMyZnNbpD5uoBUE0EH4e6sD+DOvWIfsVuRN0X1iRikk
o+xdF0ye4W++Ntksh8Xgc5Ivxp7nyNwNPaGyi7LZdWGc6gSDR+uShRGRyTEnZqshfCIPkQElfZQx
iYepAYyP+B3+CJPMHuWfENgJVLsgEQJmpkSioqyhbCYGGRPSjsoXga2L5BzM6MFQNNiAjy2r/yPp
zJYVVbIw/ERGMAjoLfMkztO+MdRdAiqggIg+/flyn+juONV1qrYCSeZa/7R8sFFKPewDjyVSlSJk
+Cbq8tmz8PVnwvqih3qPrfGA96mefqFacOfmEmNjAg4ZDQsZYp96WijT0cjGiNat6s56K95dZX+4
B0QA9rywe+OwHsL8tA6y/w8mNEuhsR3Z79Ydj/yX4nETEI5rQtgrPF4lH/eoRKsFg38LBm14u/vl
l4MzP97AHK/y7AOLUJDfdyYsq4NFVDzU2GyeMjeTFjbdDUBSndsNfuPldENnPM2T8bQ44jvj1SUS
dPOVkpo4PT4ZdkRclWGO8rAaRTIQaY1imhjShmzVBRnQHxvyCo1ZHt2MZa3FdcekH/Oe2hqE4mhB
aC35eaRJojOTXOYpq7CFbFNZNBhMy9uxGM6pAkBR0HbrX0cHWrmjkwqryiv58NYdZHbWc+yxdB6Y
6xGWfV3WbcGnvoar/5Fb+rHXLRAJa0f+FfgrgYr7kZjv2EdvhvxdSeAqT2gOO1Az9EQYWYSdHTzR
pIH9+NkGQGOcTg7VXnlOis+yd6TG/x6wxb+oCjGzOIdzAYRJ0AqsX+mNxoJPuAxYUjF0s9+r7HR3
kPk3q5IBI3gsouJEeddE8q9KsYfZi4NwgI7JzH56eqebO7hceQnu7rj02N0Ul32TSR6A6AQYsYuH
KeEnHuYHCTEw0AgnM3bwIjrPSv8z06UIUKM4+Hi79biV2YfR5/ZROXblEi07YmraqreZT7D7VEM7
20oETHIhIGauAqONJ2+pBOVWf1vM2UEXpkbGFsibpccavv/mAF+7JrnPPpdP4fw1bDRPwN02TZC8
7bfQrBOiq9bPiRCV5aEGNINV8ykY9v/NqT9YrUtSnv+0wEmBYvXMaGy4eTdVxIxzNbpFUGKGCW4p
LPwk68zbgzjj2cQpc/uYfnFdL8fugOd/tfF9UFAUkaijKPOu7+DZRuN9tobElR+mhKt0z0Dh6lLy
E2SvcyUPVmpANUMJiOhADKLCc0YIh+bqho08EJr0eXAeqF6YIDWMJCqO3FPR+jCfBeM33aNIBVS1
061wJDhc63snwM8cn9GjvzePFSTB1ICh7k6YhEeuHiB3BGau/IxZAE/nlQajj1fg8Dc1zt7XXJk9
Ru6H5g2R7uJKzQuZw1QsysYpowkY6VCsmZVAVMGb1NyojZDXjTqhqcBbhUOZJNWRpc4udNRFxGDc
QWT8QuOdmV41gXpFpMVe99hrJA0wxpD8aRRLHFI4OylJ3giJ14ZtlIvLwSH0Vgua08C+kQqEZpYb
iDIjNZlONqGpRKsleXRZTSj/jpL7ZJS7HYpUNAf/QDX4/Rlknk2B+t7mD581C+oY0OZw1hukj9qS
AXvo1Tf7vaRmKHjLQs15+I3hoNGk1i8bV+e19t9TKLQA3OBziL58JRs2fuS2SAWQ6lGGpjh/SHac
sQcyIZjTQ68ihlpkx/6zRd0N/AVOD1j4xOVSONT6VPBVc5Yu7AJyXIUG33Dy+qkQinFo9fZ4yj5H
3EPD3yJRcxR+mHeO6gvbPDIX1DGObFOVlThZgBQG4txYopAUaXGc4BfcO+oOMRwra879YZbHdRSI
7pQLVHGf/a1YgpwYRi8c02GJ0ogvaOKRh7SHkXFyycn2nJR0s70txixv2GeHofoiyIvaAqourBxp
0cM8MurONjjBhuEbUQNKmwK5fyUHcmZLH7PadIPwQ/s5dJnOcvg5zOvgleibh3vCjod0idu+0Onm
MqbL06L9qYfDNDUBeco04iLAeVrcz9+x1zEGGM9GGtWaU64kTMB8RxEtdm8onmtb0SW7ev6T6l+p
P6Z3kJEAr8GzuZpGyZS0hrRhGsFTgbazULzPht0YK7Sc22UONP91SWYtOyuvLQanK93p3q4YYYEv
Z4hsWH0S22liUUZg2SwIzjU6j3OV40EqwprqjewqFHaLvvN6WBnq444QdU/n8Gr9lxyAz3edKZXM
mU3EwXEcy6QiJy3vZ73pDkDRWLD9fLjK0ggPq6HYHdPPeNHufvGIlFvw+EQtNi2ksMcxKCobBTKa
v8OYNcQDH2nuY+QLEFDxhqXHvkGLyGXeX2GPSrLh7HXbJuBZyi+rJUYGgwI6tJE1MmzMe5znQ8wI
Eg2nXdyCZ+NihmoGDhBdmzkpMRGHY63Gt2zyrqKGAXyNj++JflPdHRDasi4O5i23qiPdakYLVHos
dNCkLzFb7JAZQ04dltDrwo8CW1PaBS4w4zmvGOd3VFHLULKPvUHq1NDuWePnlE1UGahOHlAKNPY0
1FZf2+OBO3xj7neaDZ0KvmJeEYLIfg4VHW+6BZYFZQZthjuxLvZjnjnz1KX/c5/EOAJzvCnyGSyB
v96ktxRjZX7z6TMCNw4V9k2B+RAubL9OI4dk7xC9X8CAXOYPyOhcxJ8QTmaR8DDGO4n+QGEf/3Ae
8O6hL0WEBegOGjLkQIdtpVYc0Zj204ze85fdhtACRAlPy6BFXkDoeV8C6xXndYS7nRQLsIBLxu3m
DyyZUybuC2icew9yMPiN8vO8Wi0HZiwH4vyWLEYdcIjNEdM7N57hlPlKZdKf3xcdwPr3SeX8pQNM
RYIzHNOYiWAe09OwjCDhvhOhdXXvj7CYo9F0HnGmoN3+OdEh+BAbBGXRmW0RRqMaMlxcG73bIn4h
/wxB4+iS6YGs/2nRoHx5eXE34uGZvZ1XZoEt6k63fI2IhrlhtiOj5URfFDO9JScW2TnEDIrIlnk4
SMbOcMV8cdQIe2HQFcwuUq1Nbz0cgi400mdJk2JsRYuXkpmgttAc+gVj8cSESb4hMiU7QIHFwNur
pcDJapOcUUPoaDSrp8OnwA01grN+vgkl8OIRERO3fAaZr26qmeTWFOzkBnln6Q1NKy94INvGI50K
SVTvTslzQaCF1cB+zqgQ+C5CAcy4cBKxIGQhsdH+M6iUqc/m8RCh4OCncNtYTVw31LQSfJCK5bV9
bOcc0ru3TYUGgnjMkbkNnAWhakv8UoSW0aDsHhsyx6xhLDvkayKGHjhwoxlb8gHVbcdfZF+3KthO
5nEGiGFdbtLDUjAzoNPjC5YwuFNN9ODh10Me2fwTP7tJbTKISQy4hulUKQN46kg6TMiNWh5cOdHt
f6jQ2IcB8D1bxLYIYvIJ0Q0HZneLLqmt1C62xoxOAbTusaGwHpEwVHtPLtBEbOLqZ+kspIVMuaVq
Eg+S1EzY3FA/l5cvIlbGrXP3OzPe3/kahZtaJTrkRUOlp5nqw3rtiF/d6+YbktCBOwhJ5MA867bh
KJYX5QmouUe3vCLhDoUfer+CcckiNo2EMATX0+eOh9zYb1JCgjOTt+DwzWtyQ4dpDxu/c+Dq47sZ
tw7BNwhrXtSxd6ssnPfLfL8cBM3vFmeoN15877umikEO6bGU6+Y55kMwEeKdKEkSRy7BUdHAoUC7
N+4t6HhSsODa18kY/kYDwQohrAcF2vRG2JKDnKZBTD6aSK2lok0pxS8GiLl5uUWV0iVDV768bM3L
FrfZvTEPh+ngvZZRs+0gN/AHWIY3EuYSgvqZdemOGctJvh+5RyPrM1wM/349xENymOSto45AUO1y
ofIOLVqU1jpYigzslro3xoKVlrJ42Bx9DrwTTB2yelR8NOfWO6kDuv65tnxdDmjW06Rzv+RMfoj6
/MkvQIlUHAyWtdUzkelO9ou0mV18jpfVe4difh6lgNiXOEjNoLAWU+GVmieXyGcxm48JzFQ7ebOB
QhA8rHbeJu+lvGYZmMvHvxoNd47aOLwu8lU1G+4axTyM0VyQh9MeJZcL824B1CObyIcnwAtnQQcX
oEBfB8DM/8QVgHmd9AwXr5NxSLERjCKgRKd0UCNB/IblOgsHgcCkEOQxWqK/vGPQ7Uhy36THjcNx
qFmVPQ7zmYQoL50Z4eE82t0Z4H2YvlwNRR9s+Uxxb7PD3dU+Jv1VrtjjuY4x+ch6agFkSZy7fBoh
hR0tYWOpmm+QVGDzjj4dTt9noG0DCYnqqXMFm2tq16j3NGIulP0j+sBnIv0nD4D2n7AluGjgMuZi
4BpSE2pRAhP6cPyTqJfh7kj6h44GKAH69dCvDc3LHVRSKCi/VIAJ6DQIPTYl92quSSMUkYF8nS5k
wZNH+9pfTyopU/cIQwnbB+vOraPHVpopgTTV2E2+bC/oPY7Qyi7/s9/kKxnhC1ivmXHSz+5Hw7sn
goPfp7M7ApuNOicWj8nlN2sLReS+VsXvEEeUFio7tCbc03LxVmzjwoMbEhEFNc4G9iHtxiyPzJbW
2fnE3c0qT0ZnKU+6H8YlPxLN0n2KoSOCyERxR2aIbg+0F6IfBHZZucixgyZ4L7vJa4oE26329aKJ
2Q4zjLWa4qCC4+T+oCGiN7U7kdDEfUbQjByInZ08tdjwJMR3lJgifskfRTdXSCIHs8H+igB02xCk
3liH2lMevjY0K4ptoppKPvfVWYxb+1be4KJtJORdiAFn5eK6QE5/2MnI+DAP1faVbuvut2TeKaHc
xugX9H45notlIM+hz6Upq6GmVmZvm6tvuwhY3+lMC9PZNTF486QJrXwNMJJOiqBQzAEFyNCBCvuo
Vsw/UnSHH+tFx39sLw+EP6Pg9bJqw1bO1yOYKhCAA3EJw797kkz3cWnprpsO+cAbXOA7l5bvvRRI
T8ZJKK1l/OQvkpbMsubuPA6OsuQadVv70Rjx+GZCO9XuGaWIWia1w6GFs7AWWEM69viyHW07Exnx
fSH1Ljz+Lb94Gj6/gJ1H3rdrL2+yMKFOU1aPgXWxjw51kK/EQqs0LNuOFqrPzTP4YkKBNxeEoFGb
3BNkxQlDBoP2I0ZiFjG6hxY97ZRUaWSMsgeBpJ+LzHlypoetUxM3SVImmg9iM++NK3/+HvJ4DkkN
18K0a2l3Pw7m7CkPgg5T5v+Ux4dupjM1bBr/JqS3h4/LghUgMw8GWKXJHK6nu6BvMmz+BK9/uXnZ
f7/Hr9tLC8mwQYQB73XORpzWMi5coHNHekcim/NpN+eU67eukifB0uGgn72NGI0R/73xoE3tBLjH
fGAxtAEpOm+58HkVCJ8YOa2hHAlYLqrH3UxX8iWfZX4x+wyRZ32C95QtbYdKVQTGvWO+/lTzxpOU
M/3CsL/gqRMpKHvs0HAPYmDUgHQB0YOJMg/lHp8n0lTKpRyJepfx8jdiZXXrTQuOv4gQuUF0r+zr
bWsASsF0sd0veJIwzNhthDkLVbz/PREJRoUQioS1nFw4OUJbiPR87L7m0DV+O60V64uSDw2k+BSQ
Gv6YfV/KW9WvQriKIykjv0Kc/lkTmnKzvzhgOnQNrnGwiN+gVXSMJF9TRtenHNsLqv8WKNPWEsSh
6BC3sN8vG1GOOqAKJ/YEjPMQVgtQXdHsgkBRoWBn4D7y4o0nOCRokPm9kpyS+R3dXu0bzmLCsNzW
VkF2MZKjx7DyCQqvFGvYea+SX/yPE3+2SBmbuK+Y44bbpCZncDQ9TFl5DD6aPVm+16QH1bQGa3b7
8uD0SqDbPY4zf9Gf+BoSqffZFPUr6oYJATQ+rjX5RMGBmZdU1BPyNAYTPU5DMkxaPA4xyVjh6JyP
g8yIhtj6vcNyAIKEx4ugTyFK3IrNTcy0o8NmruUQt3ixPuzHwCYDMVJsmEdqEbBTe+1tJZ+G6HQx
HTDXTWZ2a5Bi9sKUItSJst8yxO/0XdHyfzagEDroOu0mDfakJhL+SZGFSWE95jFI5Enm2KZah8Ow
3jyxjgnbVksAZYkVh9FBW2Gix2DOSvkHLOdCCRyB0b4qljWs1zv0WDYgEMYBKueFuOBH9B1G33px
RXShmoCLA4ZGvkhBRU9+lm9u675B67FlPV4WLNt42VD/HKb0kvDQn1AmSHSIPoA5xPQMVZTpCwlF
AcG9y8NRgcAairI2eG4Rqr8Z5lwia8MV6XTfcH0llOQzOYDyWYV7Je2q2Q5ijJkjAuhM3TDHpdVs
9QQ5/qwywks5fyrWa1kvhvF1jJz88ruhl1I2kwJAryMDm1/cTP++Zp5h9u86aQB8TFT4FhRo5r0g
Lr/TaHIa2fcT6AHuzMqijEZ+tSk2zIyCpUVnPS8tJFHmko725aszyFlAlw0p2+5jcpu2niomQYHN
1iHfgsGtrUX7g4jOE6YF9Azgn4QdoRe90GCTw/JlAw4ZnEQ+RUXOM5u45tz1xYOy5vZTNS5tXOaA
kIUjMEqOhOhBiQSUJ//K+5ZRzhCkpfXCUI0139E/VvX1Rec6hOEAY6BzxXMXQgD5uBsxgh6817HZ
QFzSHQT33xTA6vzc3DZPB+E2kcgLTktQuFcwlnwZxhe0AHeb/3yh/kRFPe3/l2cIcwoFq7mJRJIB
NhSEwDXJQMjrzA/a+w4d+yCorW6O6Ii1huGBS/R5zRwJD8grvFvXubr+C9Q0MbGRSaAfhV4PyurY
x4SQkJgFWvGlALVaIuHlne41HIFjsN1Y/0ALZbgZNmhPYMMEVQQH7HUBvhhqNQ6CpjM5Z84P/wtD
V6+GQGjs98shI5ocldR0bAdAERV01COuNugpUCeJjLXKHyWgFOpsQHyy3f1c3hZdGld6DSuKI23+
tWpoV/KmvfdWI2zycwGxqo4GnI7FkRs+n3RwrHd6f0+IWMZLnRRZ4UZFy0PIJFpVIaP1lYOF5AlM
r0fhJJKZlBCo+vswgTZpE/j48UwwnD2Yp57w+1gzFkwI5md4j/FJFTFuiGHmOY/uO31iU/fDB23w
LPW2ycfUHa6CaJGgh9maDqzPDHx/sTjtGLdNmj5CJ/I0mbuEQI1MICEQJy9EbCNiKGzhrQAcwCuA
44ATBOOnhCkfhBqIdTm9BsN51EOqfUIyBXefA4YCBJQMyZlmceMgdLQ2hr0Rf5tdBRuWcB19WL9I
ATlOerdzNTEqfOQR3MDQRK8id4EXicnvvLGHOVymW8e34wkRCcA2NkVeR7Ts8DA4eDnRpu5PFP0u
sczM4O9uAO81MUBXlAT58gXs/4towNxMPogGHSksjnX8CMj2YFsjH0In/eWH+AhGVUFOuF382SDn
BCP6+UvpAU6DwyYRgQxoC20DGinnNJUlc0UUDPdtDPepWNEv6DNjbIXWiodH+zotEvzLWFMVr8b3
S1gPl8rUqRPj3nlFOAtu3tihtDobN1OdqBMNTfsFXKC7hszh5eRYNrj5fhRPmn9/Gd3AwG7UYWjV
eMeIK4xUervvMt/+OY+FiEQgQbojUns2maeRqbUQyag2oVwnwpGunmpuSixe0uXRIeIkaUfs0tNT
Pl+Bqa70fc9kRa7xjs0I4IXXUPSNp9wUwyzBNU8pNjMR8pIuMPcg88/cwjI41Xp/pjMURiDQAGsM
GWcSGXj5NRD5HeOlSN3MUPR3Vg8oOR/8SPiOEUqeH+TvL2RLo+7lH/hZg2yToscPBsAywLhmzQqO
Z0zEIAZq5tyT26zfJOHYXuvTt2tMsCEru+xI1eUVqoUZoGOxoAUeiZBnIJ81CAy3KrofrOsW7qBC
wIyr70YmJHraj41UAdvkAicAOmsIMRg+S53nliQhvUAuxiQ3JG1JfqESRC+N7uyATt6wKfS4TV+X
blojaMTRcdUBc5bnLH7YqAXdyieQEwXDTxaoDIr6gmfMIfPBcH7UgXugWbq7sEdlnHWY+zr79AME
D0XZJDyUzVL3Q/+NFiaFme7P37MwiPOfpCSUQ8YufeKlEBsu+yjrSIx3+BBbR1ruNsVTOmQ8AxgR
3Rv+T/Y844eAWTPM7WUS34i9gKyjSEIcuauCMRwZrgTBupXsRQHI1Cpdkys+oyYYIIpHSX71SOPr
tzp2EszkvVW7jxj9yXNDABEoKToo7ikAH2TFGIcaH3i6u3VpVvMnofpkm6PccipIzdRt6AuPiiou
lYEY/L0B5jIokLcUwKoNOcalmSbNpOZ8lZNu9HsdeNedjBTIIuq1X0It1vu2xncy1qfk1maqMyQc
ysfi+xBRXNkreKPqwq/dO992/oVGEHQMFlzVF9FhNzyOPW+zvoCw+GzHOCaI3S2eSCXDFog5g35/
rj7snjnvf3pkrBf9mVDk7J43hBxqXE/zfpIBQN5sTVoOgezuDjJ+/AA3ydFGAvv23+ty2Wke8T1/
kKXQBlFMr9Gfi3SbLrjOJAe98QRFcCOGr1xXnF1s50dCojjl86RIXpBNpN+g/RZQM+wQAl/cpBBr
kTb/uEhraU2RYqxlrhzicg7Mxmx0lBeL56xCYqNE95t317dtFt7nrTdk+CXZw+Qhq4G+uNdDczBA
yqAgSH75RummamG2+w/fC+3jj7zsdy2oc8d2jXs21h5zDUQXyWxvRldk6QZH2buytRURGXu8oY4G
OxBzWARySHJA/Ag5yZMrRE7S/O5puzucIsdiNbiUCW0dAX32/afG40nK3mLk5mcpRh1Zre6Oss1+
MLmAUsrH4hfBMw+Vg7kEGhoxo5Cag8kM8Fz42qTtO6q2yMbg//gK6tDOtwOfKb9QCuv+sEmhJ6eK
D9z8/k1LUXTVSdPBp9it4pF1INOoAzhmdn18fl0azGzRSj5tZbdpNwoyaJVoXGawdpsUHAyOpsaY
Q5bY4n58QuJ9TDHaQSApg7kcPvAuYdB4zQRMDNj3vTxwl9L6b3A1KGwK/wtb2ZoBWfN9l+TuCCmh
S6Lt5Oo008IFdatNFd0S9oCwdxrwULY0e39ElIgizhGoEao5DEC1tQYr7ZB4pdbQ193MV1zZ+auI
TQCZayKJIRlgnUbYJiM1zighiXNK7SziDvJUQMc/VF/FVHubLx9san/7sLsZgXCTXp0b9mbqAA6Q
MfWI4pWxglP6Gr/n951kWK9w4NfuBppx/zKvk2GiMy9DnyjzgS8vh8TcjlDevkJ5Sa7vPoN353lA
OxGqTZQYw444ZoPLgc8bRPpk6MGn2YLDyAJ9QhnhQbBUm5oC78Dm2Z/laROyur6/GVoiGwaf64eZ
Ly6cgxxHYpfETO0Pf0gBWP0O7F/2FloBQa0wx6WmzwpJRkNRM+AouwdNwXxW/o7g9mv38A9potlE
mv1dqlNBj2u/H+8V6gzAQnI5EeXbrqcypRmyb7W5QbRyMaZpwo7AaCBMxcQrgLjeyTMezSWkoMnI
6wk5ceRdnsCIMRFSQYUHNIqwc7CEfJN36Mj5f5fripf7fakRG8xJtyKrIoufpFRkq/wokT/2/WUw
MpN3imTAtAopfF6EU/1NvLPkdCsx3vE2x5L5QdxpV+CRtUd7OkcyQuipyKVg9tFPuSzxlzwQchGP
RVBR5rYn5h8RrwrDvNTwO4MjvPHO8UOw8qfWmOywbiqkbPGncnSUYAaAnCvHYyLdMIZuK9QpROYQ
Q9RN6z3v4xzxk89vKHhiwH45jRDT6O591ge6KthkcimoKbhU8GghDH0dgdt2dUxjM5jC06VEESKX
SzAFxwfWXGuPJlSQofizXxcGkBKFBEfUaPBoCvFit0R2s9UOQfADXp/RQneORmID8kRlgFDSBvmi
gGkF3zF8LoRNk5KVsRq3+ZDq7R4c5iWMd0Glooqjdf6I0yOPstqIPA4N0hCxNJAG0Fpym6gR/faW
FDvuIYE/BKoN/7G8wiFaLhAUUqDuYo4XIlOwwUWeoHS5ByKHGrvDx4zEmI6vS+4hj43wkDtBEHUg
Mi56v2G+G12OkJfZ9QqpGytCYV1TxxGt+jyScOOxvFBKRBn26Hb/ZP4McSYBeA7Fx8cbJv2MObBz
Y/lAUnrmvFoQmcKmjCZ2mOCdKKLH21S4qGzCG3RY84bERswvnxjutYCeolOhPnPeNkJy2VbwTrgg
LyMQPUQcSKrx7VMtc3OItQmQTwjeVOVPY7angNRcNbNR++kXGj86gYw/wlOVLoPlPR5NChjHNVlk
nLBvhAFIhe1XGGHNQrCokQckPRFYSxeqaw5g+jUqRxKNzqANfyp/AnVDYzrg3Jn205FjxJVTsRQE
UEyLyl0WP4fgPMxfDKEQfRTuPUxOgFkduzwJCSQCSv9uUb9SNiJg8fhE28VrWGx49ck2JTgmhshe
3BZ8eBnLcCOMQeBt5WUriBF6XT7W5rJW3FBkX+oM+epxnVHzcZ0bxunWuGR0Fiw5PxAYqf3FCUci
k4jREKQkgJMpzaAdZpmY24hDgCusHEaEiYo6s6fwxNUEAs2KdTjLQUKECIlNmlssvgTAHugXoKII
ARRX9o/920e64hKiscASaAqKVbUPs2ItolgWZBhLk1O1wMSMCMkGdaY2XBFZIr7F0GTJXmcwzn6H
NFKhvkW3guCYPkwwqlHu2mJSp4xJFlkbxZVoPYMH6xgRDW2UaEVXubUtwHiGlyGiyxFhGdeAdgTJ
tE4kvHYWkksNtjJEC2K4w6MIfsr+dKrMqGI/FkJl0Zg03mc9BsZ8YbMf0BHtNrykpFoCapKpjbWz
QWF5WompIT29BvEk5u5iyQ4aKHPD2WxP8gjLDpzvGDLa07BTix99ILXRJeVZjKu8rU+fS4EA9FT4
Kz7ZOf1sXtx2kUglToF6hfXF0n8gEByD7I+nI/pYPEXBVOQaij5GyKGkUIxdI0ztsrl8eB1EfDFw
CaPeQAPYptiJ/owpu87+FdkWpfX7Qpnwfwsk8oSEVyp3fk6GSSY9XnvuCVpR8z5JOUcG0weFoMht
PAmO74emkogIh96mZW7hCqliok5/vkxC/AZfX16ct+DOq4JRmI3HAEj1dCIX5BGPvInI8WQxssNu
JQZTiCkojHGzpJknh1uE6s6qsgLy5qcimnFsI6rQ6bJznzeQ1cb7FZEKZk7ZQ2xj2RPqAA7pfsBY
qm1nP/Zjt7QXjHNf0jr0WJV4xeBYBwlx8B+X+C20aOaZQWqdsyAVvIK8iaHCNY/ZImQs9j4CP5ex
3iBg7EWEh4LKDCnguc/ErYjVhcoWTM2a0bCB28ZY38nW/9o73qqjYu1quy95CqT9kTv2D9EzxiQW
RmYzzdnlSN/dPX0BgeiB5gAC0ZYGL2DtUfCeCbgYfsOSvRGzcDgUeZMKjyYDzpQhx0y9ITPVeUZD
r9spbBgcZZPy9IRgI6SHinaqBHmAcL2zbkT6vI6EHzCQ5EA+WcoqEybQ3BFvFC58aLMRRAmB607D
UmDHVwmuvvMmaiK9A/nY138BVzPgA/3Aw0drFhihtr9CkYxvlJI9PsiKgjKNb4Ex2TYMsySbkS+a
hgbobWdpC3JfFi+PhsaEvEUIMLC6FUMp9kiqAFPdaoKoAMOA5uaoSWhsCV1HmnFdIdAgAUbGS59N
ZR4lxhxcuZmYxJtNkZbtPtSLhvWPgUHs1CSAOwNe5yvDZ7ECO0zZ4DLTSYoCTcd3ya7tizlhzBXr
glJ8qkr/D4qNKhbIvd+OE/Fh/HiM94SWcpyKDpHuWvkldHb+FvrP8UJ5A7s8ti/g7s56NlziNXn+
wvFYzbIIAFT9zhvDPA+j17QGNMfb6wgv+8fH8A4UTzEeJUqElwgKtMa0fvVH/v69azPYqMexsZvJ
12/mB2bc9U6bfHgtoJHHpDMGylmbQLuUEaQL7g49GszF3ednI6ri6vIYwsQRTS2f8sJgZ4iUgCX6
2phEvmLS+i37A49kxNrqmMVIGwBc4StL3IZ03ML0UO3e7ovEjnu0VSB80M5mx+fuehzPW/KaDr9Q
cKyCUUAq1oaSH1Ce7olUEToLfdpAaecrMMtBgNswUOd49DfkzZAHJKKeVsWKxCWoLCQOgzl53bmj
0c4w6kkPNI+8jEXxj8wtZjJhIaaNDvl8NL2M2ZmICCN2D/LZxSALHDxC8W+/oHsM9zkRIpufL3sk
55zClvGQoHQOtnYgTbSypj/gfWzBxHLwLlYW0wcjLOqgoRR02HZEDSZgidObkVPwhyaCuRanQLrY
pW6EUJ+8MZrdAMKXhqIUsR5iboAF3bjlDbNWpLtSSFC5cxrAqT/8ReG8vOkuAlZnU8AbK+YWcvBN
/zF3bMUEWxkMTUQ0Y9E2z28kAyhQ+K50Z6Y5mM/o3vhJB79msiOSd5AwnX8LUaUKEJjbsSCHXmzw
X3u6ODvD3Rd6CFaYQEEyN8zAYDHAkPBoc6isnA1YnOL4wqmXaBUYe0T+vRgLwCAuAuF48mJY8kpI
dHq0LQLk/TdzQiSJ/M6QS4U0omA59TaVzmDZ8X49zekUGRHCHkHWCz6VasA7xD1BFgyT6TiDWbnW
6wOWNBEjO8RE0ZLLnRlz1CQOeQuQ2ew/XHnQ8HcZuiGGVk+GIQwlpzSCPWSqNaWD2IE3qf2LPSpN
lIsomncULFQUoOgsdpEtmLlwYyAqmB1IdOTyH6fF1SVGY2juj68ZWDQgHuMNoTHRF70CGmU3BVC6
m8cRZD2pOM76crfCkZg7mDB9sKeoTK04ZhMas6r+neMjgaW0sh9zLVvfi0jTqb3MuXucsXcHzZ61
XNIHW3f/61BAnbdCu0XK2pO8EH5sbYqsJpF+mBP82ALJtgxl5q6QwljyKNiQyP0YMjRRDQvEWERn
oHA1Q6KgyPpml43Xos5ly+ARvVb9ZjzfY16yYvF4lNVgIwVfK7zMr+hzn07UAwgTGCkvK/C40mIs
5UsEIxphB40N32iw3hok15lL3BnKOPIsEgQEf8M29kj12HONCWJTRkQeTHWj2MM4fEN5wGpZayFt
4YUtYSKs61E5syUdNa9mY7lerpcXvMkvSm8l+C6EAphzVWfrJ52KUWPN7MtuyDKzhss3XokJkTil
Kf0KJFNblHR3W7JenCH7EKaRszzvwzdt8kQszMHcmOczfadZh50ClPT6fSz6JPPF6aMmbcTOnK/v
3PQwp8cW6TC8UQwIbWhrhVCDhjYHP6+RODIOR5SQvC5oZEJkJhPOcIQb+u4Zo3sYiihDGHeSJhGk
J8PdM7gm3YVngl03hiRtGLtH5xVAJ+2/TpdkUMUiYytB5WWP+OPshKvDlHXgoiAI2ssdImt+QPOE
akJH0Ban3hPLP80cOykvOTYbUSZwMkY0KKuWbL0H1n+EFuMf9Hc8DEQHMcONkAkR8bX97Ip4jx6A
XDtgGs77p51DdNitYJGZhPOdf87MWQ21u8fR0DmomoQ9MREuNiGeua24GJTg5GcGyr4nALVCvWGO
T/Ti69YfOyWTjJ+cQYQKI1vbHXxUCsDmYo8iwYOwicNPejzMiwQtMZtoIk9h8/rZge30Ugn7/ABK
kbiuRRk8N11cJCjIXdARGuMhcL4S0ogxjHVD36mHnwvxADPKBPbl0SX32aliifgFxjDwYk1EOftJ
jAjTLX9HUO59lOEqRBpI0T0iT3SQSHiJ0X21Nl7e8onLR2SLf9Y9k8g7h+MpHvwgBgR9B3ej1Zte
eT1BxlyaRqRVyE+eZ2lpAPxlQgiq7BVVzCeo1jI1g7Gj/knYU6KaBwY+zHnmZZcxezKOWqQpWLbc
jOaD+c0S1tKPgy9u5MnL+pxvDnSFIbgSoy3G9CX46rj+/Zj66YCUrore1DTbzCvR4QFOVkeQl5Ix
AkeQgzNTnUdzcCVmXCw/C+33gPIK8lMyZV7zZPxr/I7JejCjN/bCKwZ5M6cuWOGQyNjvGRF7Gc5x
M6RDtHe1bJdAS6IrvTIXnlcAYgfyjISEXZr8iDxEEhUmN8XM49ce2pjs3Fkb6XsDUyoN92mQimk4
NQlbC5ir+RVdWR499kNQJ1LDfvqp+Erp9ODQnhuBvOfb4PfVFxrax7169cr15bmUCPPRF1/2j9O3
8w8LcsQG+DEMkFD/+tNRhK8fP+W8IXTkhcyu2CPrHCIWCNo/1SgnNWfLY1Y3AU1rQw6G6HsBmivZ
qy6Kl2eWhIStiYZM5ZyP988tYkX8UvS6vhLWTEdmha1vk9p/7ceVc+V6qEjpqPuwezifzpeGJK1i
LjffncNVp/8OssvZN15IVzq8O5schshE4SyFj6ZaIjoVGQnhhxTDslMQ33SD+7Z6dHIkZvVW9S9/
O/0g4t+QYkOoTYOqm+4YAEuzU428ti/ACqGjZI7COwn3hQoMCRgU5zT9nKqXNPrrWRGz1YQ4fhGQ
i6pC9AxjTsbeJUgExpqpz2wBzCetnVi3hdJlxP8fz68ouAbQhYowFqngXDoTKiTnuhMz34nyoIJ7
M2ep5p1my+/9ak2IBIwYp/eF9xWsAr7JyRxiJtai6oIe3l0pNIqYgpBCvhF9ZgizSN09W73sfXbs
kEqNfzhaj324eG5wSK4gwQ+04OTNWk1MntokxUxMIhWSH6qZ/zg6zyZVsS0M/yKqJEj4ShJUzLba
X6xWu0kiICLgrz/PPjVzZ+ae6qCyw1rvekMA13/sG6Q2v6Yw4FiaMvxw8FdfO+G5ntpX7bQBrdmm
iPJaqCXUOvPqMiLFOvcUUPJFxsThw3lCc/KjD7byB1TJWITzA6zjD2cQsNaDivfG+3heM8xc6HQ8
gygIqRmZZ3NNOzjUI0laatB4Ujz1ErTSdFoU/hS8LbQb9eFx8bpjCmAG4oBnmLL5yc+HSaiGYZaW
sc+EvX8O2zKf3UnqZecMGFxU/pB7b2y6k22GGsuY1oi2Xhj6DV8gmBBm7pKjQzbEnAnSC5qnlUL/
qSzLeY1/IyG79ZVxIQc/98gHPQBDsJJGEX5bfDujWp/2NMN/I94+F5g6KY49dypEbPRM7xgU7A1Y
9MQmyycS9Muk7lyQVJQWCIHseyK0+6CR+msOHoiDJjiAFej4AiDKF0Amgs8bUwuAchFjae10ht8P
gsLOESefD/0D7jZaXgf6l5fAx8KmA6bW3a2qYESfiWsikedMIQJjRrwRnnbz/9hpxRQxrH8QpCQ3
HBhtiTOF4VRM3Qv9GtjqJvhG4L0xKjWHD6+v3GGP1eMHYhLzVTKTOSKC5ARoMxqF/1+9PgFZVYfF
iJBuQIk/NDomvFokxJhmwT0SBqUWvyANUWI9qT5jWlLJw5UkOQIWa4gLmkjFest0FRY9b+ixKnE9
xobrM1O4CGr+xwfPWYvLV+vCmhTVP4bIkweJKhG+ykE6aVJiZyliOIAIaZghRprysQrIWMC/2g8X
HerT+7ybjr7LoA5g1nJcMYqg7dbdmpb3mO3YEAaT9+kDIxD5sWST49YLQo6FAwNp+kiQq3s43hpz
ZClPn4k/PAUu1gi8ufDKAbwW75JrtTKCcUCa++IO4VSYVfSAgIfRdrSkuKDGWDzxdE5Z44gcUoeu
cgoH+Q32RtAfo315nZFFEvL5InWh1Ojc/ofbFZCBEbWHQ3383R8GbfH8T/R9T5ujvhyRoVpC6QXY
n6kUuTMChybQ1D7ZdlSHwy07PEXSLhPl5WOrIxuhjMctXpuARXwVpihywgw/Cg4g9av/M8DRAbi+
7gAu1W50fMAL3dWMFfF4W5kTPktgvb5atglyl37Hg/goTrNWgxfhxZBr96Xis63yX31lbO5IFckK
fh8KWooJDl0QjYTLPsDQGTdm+/EJ1dHkHKN3GMGOM2lIufBJMFkryMuLTVb4JGDe6Z+/MH5cy/Rn
Y4I+n2Rh+jX7PyIdZHQaVqOnp++sxRszHpe/S6qweblhwAJb5KuZGijEYOGAvDG1A5/rIZi6e5EI
30yZyUgz7T55XK1tr9wsPcj/HleTecWh7zCPSX4xGNJIpCBdkwaXZwXRj2kaTMPvYYyJAHUEGOqT
a+HtM2EQ17uxVbf3F0Yl//sq9Zjt73v4KaDtSTbTY7vBFiqUVmYZKGzopTLDuWyJ9mulciJvar9e
Zszgz1i5qhXUW9uA3gy2O9EFAagm6A+0nFi1J4ASE54VcUpkyQ2MBzDc0wKYmw9m7WWIsY/WLmP5
CDexGyiNGTbh7A9K73S9bdZzE6klowmEpMQuVBvcOhGrQBdM7DZDWQutg4BmzOyGvzoJn9B9Xo5w
xLSm+RA+T23pvfEU0CmBXqiFRlvFdAmxM5l+kVpD/lO86NSp/nOvg9f2vMKn7aAuhpOyO0j0Ztru
uVE9mG6QzSm6oVo45kkLaQ+LLZZP6fKBHW2/6HDsUWz+mVFr4pK3w9lMHRFftR2AXcC6TBRcLoxs
ABhKKej6ouO8vqcqMBQZuCHudvByrRlyLwuQ4vszK2B8wMeHzNvh/9CgPR8FjDo1n1+UIvFEnYNj
EEyqk3Ay7L/Ma7bQl5SgEBfm+o7TkR3eX14X2p+uc9A8prDWOyBp4dn4k1hue7OgfmvLxrKTgXv5
j7DBhdnSFQzH6k/a89qgqmIKsG2vJUs6eswQ7AKHvQNQUJqT6HVJozjqToruTRZnqibQJ5mKMZ9r
qse+p0GBMp0w+7XWd9hxY2zbBXnN0W6hNh1fH/Ox5Is5FRpC03TOHzoI+l5GqZ8TZvcciLgmcH4B
wnBhM+8G3bzjxhNjDLfMQU9wYDdc1Hu5tBoxv2IMou60RXMwXGHNj6I52T3nbeMrUFygybdHElKh
TCUM8Gl6zYmZOBSMEqy3JsAJ+O7XhkuIq1Z+FYCHEEyRoy8/1wJvcejufw1iGMynrHOoEWe91cGK
aHyYhL89ytp+ZSS28JjmEpyPCV8G0H6H79UIo3okmsW0g3J6I41xU+PwgDEphjiovvH8YRRgLrLo
MeDfS2OzqaSwOOgbOPRctWNwjQFD4qWGBmuNVmVt3TBPQs3saRP5iDjzI0U6BiblrEQOPCYIF+e/
SS/ksk+epi8vJZ/BuLoaTaDSMfIaHOGKpiAm2hnD6nkd79jt2XpEUZXYQQwXl0vHsxI7fsyOqr0t
cUqlTZR5KWJeBSNRhMahQqSeYWJ+Q7ALjWe+W2a+ySwQDROFZ4ADCi4azab5iRnAgcy0G9li6igf
jdxvv3BQxkWd+QlOG8w6Qe1eIVWoyHRC/kNmae0pC1X2zT0m3lDgPRDZQlD38m8CWSAPMA8zYRp9
x2BErTPO5jKD9ZYnnjKm5gN1kBU5r1ATIsXxVucEbLZUC9TZDAHpRwcWoAr7Lp6013iC8InZC3qr
+QtzNoA/XpAQScO7o0GFbzM7n1ZcxNczmATIDXMoF+AN4SFIILfrl0X+7juEs9NEXDAmHCMRqQjU
VgVgzVhHP27SlcFgzAB2WNJGcGVSKgh85HBmrBLzCJ7rj+Li8sgcA/EkiamgQgAV2JZMTDrMRTOt
5l0EkYk5+SiKZ9KyIyzNwQTtyRgPnqYrUeFgOcwIkpzhZbE3d50xeSd+tyrn6THZJF94rEE+D1EL
gefRyta/OoFVz1mbTgZcdk5y0PWYzYUfTEKlTUpNRBrKSHdadVbnkxxTovPMKt16vyNekWzuwwOi
hsfSfodEDjwjRUe0aBx4o5DOKQ8rtxKZ610c6vV8FHHBV3Yuh2jQjf8k7desVBeyGjaZq6OHl/0M
xgvHNwbIT+euhRkEbWwmEVK9fswAOg3MmBeEjuy32NJ8hfryZNI0tJgFTg9vwIEpexyVNk1SNWeZ
M5if9rsN1YUjFauSASmcTCF0SXHMsThZSpPB7HmCrwbTOaD/ZX/NC27vUMekcWEKhavIT2jIhcl/
mQl8gkrx8JUYZdePtVOYcI6Dd+UKGQVMwSPlXGpjfKMzGJpmpHxMqDZ5McUfl/tZOC5q+O7eF+XA
PWvN9XbxYkbBPHqKeVexlaHutuS86zCLqe451ChGr0R9T+gVS3S8IBgFzy6eFiwO1Aw8g4/Lxnoy
BJNOhsQ2epDsGaHLnTJhKNF2cnv/cKohq8HZ6b4ckWPCxswnkimgEiyjNsxXjhJwMoECSMpBOD0l
pqZFgrTq2fHND5/GR8i5raMYRJudgNLZkFC9O+x5Bg+5J+AEMSfv3WPbN84Y2QO0OYlAS86BPSvD
LmfWSl29r9ZSWFbx/Ik353WXMDbk8zozvytzmr/d5DktILml+OHCSSDag4tSkBi6SZx71AQGuo6n
d6YIQwYr49P+og6HUXKSiIutF+MEDPsbm01c5eYScoir9puZojiWDmxO1qmcXO4lDjLxSj5fzo2P
wfewH3l34/ZApt8lx14H21LdsgIBotYnxr5wdSbE5U92I2pcOheIPf0mDxuuao0MvhQHPV7GqVLn
3UiYf8ADIKEOmsbnJUx7WgMRPOYwo0C41aQGnfsdOuePMp4BYUFthC6K9xIqxdhV0bbKwVhxCVmH
PmgdcRz50nAiZAgD/s62glPKqkId8SL/qV7j9IcECad1LJUsyS0RTiO0Zuk1bkYCoiWMFukJli9k
lXdHhb7+J8bhOEWUxqz/LNDHN6kjqIso4l4gHcC0MfTExs5fJJa98ZbzeMfNg7CV580ae307VYct
17U8AmBB12n4vD+QLfW5k1DvP9fv80+fbDToIPD2uJ+FEPzDJCgY3ScNVS20RTZI9Z4QwJsMMwse
JO6kg6hKgSLy2M+OrDRWF4sImnSPkXKoEXEje5TUjMDV/7XMJtcWGknNcaBp4pjJaFE9Y1MRVpMj
soXdC2JKvO7TA4lmEQndo9kuiXYrkuBRBkUXyGXwgqJEuG4a4H1cO2+60tEXDPSiD2gwmYG46f6c
zlokKDpm2HmUI67Cgu9SMhAEZcyqgDGJ/AjGG1iezPXgXVJC4LYC/Aqwihw1m3ZXkydCd6hDCNcD
qfYfg1tTHGCptdFdTMTDFEYZiS5c6Kb/Cp6XUbaSiAJWcCEpNqrsJX5LLYbNPCM56bv1+03yR7fK
yYLoM50jYjb+1L/8djoBPzAQ7OEgk4yi0P99GNuXdnT8vjSRsoP07Zcb6KAC8WGAwjha96a5faRi
Yrb6IDOBOjyeKoiZ8YwDnWduAjvlYsCOzpwRMGnhJcC1iJPBuTIeSXl9F0ImRm1735BUgAsjps/o
FT7OvdsL0TERS5OTtH9PM76Eg/iDvPC9xr9HRvOdriqcSTjzLpjuaglcLpx+EeoNC60OVOSIaTq/
Y9AofOHln/FrxTEb4fYlmO+saKlfDI+v/DGTOWgioB16ZdDhHFpWIfj4XOlGqDcGpsVbInw/25Hl
Eul7TfB/pSr/w52jWr2hSUPzBTkj/5pGI/UTU8RqcpMX63EQ06fzV7NQvHpBnxe1OuHBRwmjio+X
aztZmsYbER49vvJpS2f/Rq9IrNAGbbMzGGSO4v2G9cFgLR6J98E8fEvVws7LF/h3GTAprMYzUV1C
5qlWWTupVCj56MFHTx+SA0NIArnRab82+fng4lmhfKLiC6VIpswVeGGEW1/yzBHsxvsc1hm0hs3D
wh5SoM0tfmOfUOm/z9l23PvkHfd6kFHRxBQ3OeIp6Mx83ySbVBrxLjNtozILVmblR/R2hJJwZUOI
PcmkErjDhJqDgv3tY29l149A4gYQnLfcwierhuIgT3KhmjDvE2hs3V/x8Yrz4m0EKcT5a/u0IWhA
JaAY90tpyyn0EN4eBdJTacodBeFKx+gtf+AvBD2L118solz3LXB9wE3unYjNfZDjqShTB8y0T+cl
559t/JCBcVF/zOWwGi9SUIkEoBSpKdLUN1SZ7bNgdvZJojNoPxB4OvkgimZulsFgrSZtu3rgMUlt
FGHXO9ArinQNkOZuAi0Z0jb8acTZJnHVS3i2CgjcnYi5B6PXn3txsFg9wzB7W1gYnkwpUkaLBpET
szXrUrTTogkxRvj53FHGPrEzw9HEdOngdKSGEBLSL+kG1K1c9IPS+Y/HdKzhAOTTC6MJ1ky/wJuh
nZU5Wdo/BGm8VSIx7JExTZq9ZnyDoQ/xnPAMysAEf/dL+nF12auGic6t3IWluTaYXEB1TTv7JW3A
B7QSg0wUjjOhKlH+tD2iSIhbs67yu3whKfsxcplq8wFM4K3ghwRPgoyyKhwYM488YqmwcMtNJMMk
W9cbq4mG11cOxmjNVGFdw+GO2+aJzPj2sc2Kffq6PsnKhSEOOlpuCu2kQ+Or/gxj0/28YErQWddo
oBDOxeuxOh8+3+N0k624ZkdnqBZCLUWHxi8cTdUlbPaAJxjUDNAPSjRaFxhvBB38g6s2Ib13MYpg
gmJ0c5+Wuv+aUw8KPLdhLBN7dUQqbxxASWS4+lrh4oeHFXuIyG82GNjz86pPaVIYqX4JZch91XBT
2sbdeXczSZnL2FYGHyxBhMWqtUJMhRs1s2ywtr+O+T7A9/djqcfBWBYmRcrpN/pshlP6W/++yXh+
zSGMQiQR5a+WAB7DmHwdNckzlbVCZ0x+OhXPBnMtg6HQkTKBXTTGInNrKTj9yf54LoOv3T3gRg7x
dMPvZWL3Rc8HFO+cN24jiGzvHSkmb+Iu7uB2LiRyWAYrCMrBmZqugMAE0426ZKJ3xGBaaKzoh+47
RkK+chF6HEH3xM9gbXZCBsus+uPGC31/jOgwBJ8COcyRR4EgY14BpoPT49Onzyz+ACB+rac8kXx+
xka7WpBbmyju6G+QJ/RpUjd7arcOCxKg9sdv35J4qc4xE9I/ywftCJU7hMy6Eq59Guj/1UCchviR
7obc6+J5RSJnFhPjygEqcbRx2MQ8Yoqteo24KX9dwJBxgW8ZleMBACou6BzNKOIARsHW4KmN7Zna
ePlP+/chwIdGGCzxSREUjpinn4O6cs4M7qck8tn6DWVxwEH8rtYt3Nfx9Jz4GYNXOt8IJ9oahzrR
nm/4ps91tCBLHj/zBieS7UDyXtjCfvtNJvFhLBQ2rQ2lChNxR15ye6nw0M7c0doVozD4wpqXAB8E
XCNf5RcFuU8gDFTQtRAfvef3Gxhm2tujXvgM94+Ah4KPGnyTQx8oJwJ0c5Wac4QIlRmqT0nEIKoP
L/QGOC0tZLq1Cs4WWVeBjqcevvsnBuyxDbes3WcNHk/kNLjDgoXZYjPf+xLTxEXKtbeHhzKvb9QD
mGS+nQRonLplikV09WXi5v30tZczXsCHgi+goxNmpvrVdiIy5SJj44oOutsguGkhul+oxz7CkSCq
hk23UtfMv7vWlgcxO33yGfbe/Q9fixYtf+LKzlT3MyVMBlgKxoQp2tfTq1B3yl/J37j5oWIz/7T7
psPrdKMOQhdNwVQk+JoDdmI+HSFlZuVm18cwjwn6ZV4SD1P0wQz7+LAf9/UHfiNUOFh45ULEtZPl
FIhI6BwTNMaiIhNcaMurG2XEgSHn3fJVBVZuSUfIt5nu+AA3aVZU+xjfXzXgR6rWLm6XDW2quq+x
XIfSD7+OAYV6wTYzf6GxQirHflGw+nyG1B/K1xglPqLsD0yh2uItknnjy+jtaFg2JfggL4vqllN7
974QY9QfEF3vMTky+8mAAqcK4ymHjbnCVwiSinKGzXKS3m4uzynbriSQ1EjrfrjxwN9SPNph48Oh
gZZy98YjL42k1pehlgfy8uWv3XXqGgxg52nllRbZThdaZFnlWBlvn0YIDvfiBBjs97FbNCJ9ZCj9
N4iMnK/b8gehPDmWfNhUt1R1bTxtNZexacI1UrpGhbHo36jheK2A6Mah1gWGFjwBbM7Drim+6ohJ
DLKsA+QYzIGO54tJsATYPWwQDHZAgH/Lb1LKv5EIvLkXvxllMNCBuWLyuU7AlPArJVyoUfwa3T8g
RxKM6Mwx6WNaN7Jfl9fbT3OYxgNXgsqohpWHx0KN9xMnSmrjh6hharZ+XkGI5dWIkxNAUiYDK0yX
pexg788kMdAgR+01wM6HnWLZwUWu+KPLs7a3uV/BIpvxRXD1lQWm4LDJYgODZR2rJAYX1nDL7zPZ
JNzk0KswceEN4uP+WJsEIXMu9Gz+hrCv1WNH72UxvFI2DamMY0AFPHEQpPms1+SmA0ki4kQrRhq9
p6DmJeNJwmMFbQQMP9qdz5gawamxcqon9FN3zFxKePHKPisipfzByj/vPbWBqCZgRrBn8wb1h/na
RJ8bXnZghl3+kkCjwef6j2mp7YKwdGAhYkhEtLbXrs0pDofzLYUKd7R/Bs2cwB8SU/BjMyHafMZY
fSZbM+WEByOuW/0yzzxpPP2Urlx5mf6dg9x4LxyiYU+/Tzy6HPLoxdpInLCs+BWTkldxrM4nnX2h
YQVqjs/TURc+yA8ZL5IiqoHO4n5dvWZZ7fEfDemszN+GqWTtDFo0pMH5jHk7xXw8beRjgWu0J0Ok
JAcRz61EdHBgHoArhyw7PRVvoBjCrSDHOwDcy1gV+Fxk+SlO/17qZeDubVYckzgoQ6p7+eNsI2Ej
Ie0fcDbjFZ3GB/OjjgQJhxXItvwfqrRgNMgbVA4pLhWaawD+YIk6TGkyJ1BsXZ1mkTheDIYGvL8W
yLkGfzxpXxMiUyQlbOAbwNfDNfPGcBFgmkICNmDjldC7rEmuOZSpjzMYn8QZgyaBTp7aQecnwobA
0dzycBoIKbYBFehg0OPl8MZgXTj3p9fU/ot0lAWQZ4FErvx5hP2xYWU+wxpnt6/7MQOifS3SC5wR
IFsmyC7hdiJbHVXDYEtPVNBownFcYpCOiTG/l6kqR2wiOU804gV8PawDqiC7L0Fv+NQqkgG/oOco
Wz4KOCRs58/sPyD5miUVNo1jPOgCEEnCtAZBvsguMUkt4xEsnomFnxL0LKr0xGZG9GTrR7xb2+lu
9J0Mw/FL5R4Bc4L4ILSznBQNxC/4lBeYG1D2oXd5MUpKugDxXFptgTPsqr4q5k9rYPwCZZlK/Ef9
OB48xBaiO3SdF5hhg0vd3iJXDZIErNg4SPq5hY0a1hkHaXCfuMC+Pxu2HHjm4zyLI9aSDrN+b77D
JPWrkp5aWIw8VXZ6MzuvrHbFbvpccDP21YO54qdiJAuvG2ec7aM5jIsjUqb4vuDVW5fnEoNSZtaz
PEg6m3Bqbg3ErXMDOvlGu1ndtQCngcdMYXrSCWKAD1D99NzlKTgRcRJOmfw1Ob6KWwyFDXJWJjnZ
rDwpHQ+OOpkWXCEBoigNELfT7Ty/xWPmV/AETHrtw9ma3xEkOxJUYUg6JOK9tzEsfVBLJayfq4oz
C+H581QB+dIHlEprv1R46CaQ3v1wfzOMUncDuhgG9D/Z0e9+iQl9M46cmSeeNsAIFRjubFgQZAec
RkAR940g0uwMoYEdoXEEdExrrBt7cteNtckKkvfSeQb7Jv0c+TB6jCk3H5J98aOp+8lolVwY11pM
ajKcg9y0W6ePzZ1Cs82+5Ba6Ht1Wucm2r5KQse+4C82TUI/WW+3lNq+lavrNAytOIPfxKsev2L8z
ZddCpVtn2vKZLd/WKU2m3INUX13p53vOUOxYlqiN8VoBNV5LRCtt+VZuF4fW5ExYDQAN9xBuBICT
ZAkzH9uqpE1sSzLJOn+neEIFJgCaFG4XHwK4Pv1VkNCRXIvAuuhw9wgXe1bTXNsamjjxdN3OruYp
3rOjzhiykBC1/gRYHpTwVj5BPRFZ2kyymK1yFweYvqBm4C8QF+IBoJgC4Sz4a2POMT2eGE6/RnDE
84OwzweC0ACnFDxlplTKBCpD6T7JX4+NdrartXDMV70+sqo5liXikA4+X90t3VWLxHC6XcxwRJ/p
3WwEr+TsqZPTG6n8C9bh47sHaiR6DbE7hCMmkjis7ZsRU13vHqWHseqZfIaHmnTa4RFo6ZLOv0aA
Cnc24t4dHYZ8+dYXZ6rBxy5J8R/7k7HKwq5KdQ2WHe4eI2maryTh7gRtFRnqYFfGcYyZlYeHEiw/
tKUWk2bapL3AClafhTo1evg+jJ0Ds8ZVAu7HymDNwpusYWI08AqnBU6h3DwTqohs9GNgEUOlR7VK
gaQ/fOYsZnrRCDyDvzjhXnzD12Z1h+ebwrxnzxgVqpYDyy9i91lorA7FsXHhywOr5gzmvHxeoCH8
+6BvuWIzkt09HRKMGJqI6AiG+sg+uBCQssvIeZ0bDhlXPWo59e4YP5SwbyMwnPwyIhONmRa4x+I+
KS8kqOJh5P3PK2Gt7PvKUYHZIQjAk53+l8VLjK20ysa54X7pN+WezEEYcPLIIxecvgMgHskFxTDu
zn41QtPRIk5CRlksxt31IR17JdD1uR7iul1r7kDpkdH55Eg1E7ZlvsAuaPmiPnxjNpTOXpD96f7V
97XAATyHzmA55o5KnpMdJUs/Zz7YvU8fJMl4Os8UEtW6zM1KsOrFu5p20uYsBS39MsysTndeqc9Q
j9ilh9OlQkugCm8ug1BC9MVv/CxgHt7XVhKkDycb9niZE6lK672iFKLVb0KQIiMabjzNBnsMep1m
9mSKh3WNnR7J+amxDYAoAungvipg7LazmBh1zJ2hWYHSn2Ak1PoCF0bqB3Vmnd3nVnrNhKoPaYjd
nuTxrO83BK0dJE6D/6x02qXsYvChFiEw9qufs9+qi8J5eDA7SoBJJTvDYx5HGcSQkZ2ku1pbmYQo
KksG/VQrvNCD8KaxGFaaT2HKXeELeYaTC60QcRActx6hzUrI9dESg28ioAyHE5J/fG9S+43hy1+/
wQ++Q9AlXAaBzI0NVzMxH7itmlPg55AWFPeCA4cKWUY/UrJ5rtTD6Kf4Ue9O/gMqnwcwb+Duh9Zl
BxbW/DK0UgMGUTNSMXD9kIIO8lIV3lftJh7c0Z5bDlL2+/IQ+LJ5YyXwEeLgWU/SNdgxtGhETc+D
BQFgJtYnLW7Aa+XvR+nS0gFggBhT+34M+xcDDwBEMG0YWEcN+ddADu/uc4QpDMUBdYMSGbf328s/
6JiZNtqKwMEG3LSwIkWvEuDONBnEv7J9Z5cHqGR/s3cVPeGf7aVZbJwYyWlRcfb0iCZTw5kmN3DL
xLxIGMEI9ZswZN35fRD6oa4hPCAhpSQQIKAhRaL8gTFGFYx+bZe5FKHCcIQ7IAqXIXvkF2tZLiqN
v+aMDx740jK8O59gDdj9hR6m/tZWjAq+d2204w8DrBKwkgSmwE2Lu2VHu4itiBCeiqsDs483vod2
ggsiyRrQBWoP17ElJtH/CfsgjqBos4ISmMXmajlkWO6wY8Pbec6/H/D7Lu/tjjFj7fAYhVbEqNw3
s/9+lvIm06C2Ga0X6OwZz0F9hnaanbQvlqHfThQaaFJv7L9kusUw6v7Ng9LsYGqd/tYaJSSVV+YR
9nMrW392c2leMxHiE+FHQropSCdfK2FxDyfKyUFNaKeU/TQAcJVErmfl1NsX+wxaENZZie6SdOZX
++19MkAbt9egNfZ6DOYSRZfxbBlF2MWgFYEVB8bLsxAA3p/kikjm12TcE1wR0Bk5Jd0be3tL9f6w
/wr/4U1xHGI4BZ3H8d7rFLzD+cGLBBEtA0Zv+tNZF0zeayezWzgS+mVkO2Q5e1zy9E4M9/yO4sed
vvAjdh7ffOZGCMEbPseYiHZE/ojgY9ImtHsAxnlsMlGid6NleQ/qUTjGwnHSDbarcmqBQZ5efguz
Ifqs+IQm67+Hs+bwhkkSPcmdOVSOpgWVU9IImWQ5kidGJjTTZd4LOWXlMu5sspqfPd5OkqvShZGc
9qYFw9//0r+x7zthNcHb5wAlD4+p9J7FATUEA7MxX51cM9g8+vr+Dj4ppKmQ2wVL63MA30v20sOj
n9wNL31CClnXOP7MmWUXF5yTFhZak8no7IyLTZVhven0VKadUz3mGbYXbMJFC++LXffgVIQBnwEj
emUejV9OjPgTDT51nzV/nTfpA8B10su/eodzsXQt5X2GRYmMiot3r06UZpWbWC+xwsiKQ04It6Ym
AmedKQgUQlg80FtxuL+7GXwrovziApYIToCrfK/sAakKVwaPXmElD8pYAV2Wyw9c+R5LKNjOzHBe
RiAtmUqGHWDxA16nw+9gzi/f/eHrdUaveJbAdUlz4KYOWSmFL9H7sYAMl2A508DcohitTKDdAs86
zlpCAP1XC60UwpECSSt/BkrsPh8rZUQCEv4QFNxZStRf8G6YJw5hcw7G56OURT1rQ1SBfXftYd5g
fQdXKzHEmaOhA+wnJUuQJad9A8RVzEPv5imh7IyDlxowEH3N+nTZqximMMchq3ZRPDYNrXBxv2g8
GHlG7csFaLx/kSC9w0JCuEo1w3bWQqPg2MnrvV7tn/dIEDfJ34GXZKKIIV8LUTAlcIFUdMspeKBO
so1xdNc5aqRZ+bu0zTigy6ELwxjyvKIhMP0d59i3Vs7jKc8Govc93+1a6U/4E9LK8KVdwEnJFFTU
zVxNeGFhPMYhuk2/k6Xvh+fnN4fhCotEuMMhmAKIP7XCF4keWC37YciHhOJ9dz7tRCYAD0ocZjT+
/MTzykd5F4nDFsKxYIhSvSNo96nWd7QIMe6F4K+09Ls+kHHDWabf8FzBDx0Yvc/3qqXq5T1jBngH
hiChNcPOmZ+GpyTH92fGPYc+d/YgG2KYy6TH0cZNX4jI1k+8zDNXvlAg4FhxX8uHcRncgW+5DJnA
3Le0EWsag9oJ1aBYI9flwiaPB5yNZIx5toQrjgJHiLM/szri/4tfxvw6EziM8GeMvfuW2ccvXzRj
943skFft70Axec2ePIOYLcBgPpPdDu8C/pNfJD4I/mFcuGxQw34DT0T8vNKxeNMTeM9sXV43xRs4
Ne/PXmbYQXwAr7iShItlZfLFmBTxnTlcFPFlTcRRybsRN2HtqG+/A2f5rrQgTf5Sj40EGU78yPv/
7OMpTnNAKKXzFo5JlSA8FJ7la18frIidZT674EMEDQ04lhKYy3dYZNeGX0necWhiY+iHO/HCxhdU
ktHG4joVT1h1cTITrl78HsaRl6gSwgbfCLiYoe2DlaJg4EOb7i6YELA4pvB+fPZL4m+W/e5yd5X9
MiYqfE7pvyowI4XCMtuZqXPZoSsKf81uGkfiRxR7UIHFJp+qs5ZL5pebZBJPQ65rsZxqQcKiFmjs
7/GxtJc8X0SqRWevUB5DAkVZ2fJE+v9c0HjSra7Ez66G23U4DZ1tLFCiSJAxMfxJ/Q1xGjpPI//e
QaCF3MM/BYOBnx82e/BYdk4ZFc4lfF927EjK2E6Mdyht6CQr7/fs8mfMA6hdlmGx5wEFfDOkJsKW
QzYM38cP2bH5WQuavVFKlO2sIYHvx5DykawgFH6ziPH6T7sdb+R3A0sMBPxwOX9d0uCbgdXFQJSS
bYX8NuSnhEswa/ETlzAN/v/ekIWcsIfib5nYFlIVmZvLzO5gpPyKQoddrmFdZz8uMgSRoN8MS8xP
nxAiANZVy31cHpy7v0JQyRGWisOY5SvWPZ88pdfurLkhMrHE3vAiIiph+MdsPfysVF47XwTfXzx7
lhN3KrKcYYpfygF0BMdZHigaCGCy4IXw7coEZTL3AF4ddDS8nNQZPZGEUD23YnpxtsvTj86cxLYM
l+azg0oeR4MMKWYP+G5KpUPd6tQ53r9rEobbZHUuIZ31KExKL8Epw/iqilk8mhn1rD0V/LnSBg8M
oGgu78auGNeunO6ATfgsPuAVpwLmf6CdGimg9RoTDUxemjNiQ42/E5f5j1wf3oGOwVU4okAipBOc
O49G7c4CRR4QS74W5fObias9jFeAbkM5N9Il+OzzzKyKYA9nx6HBUxfVYILCmtXLWsWThpoXcf7M
vpzZvf0BPqOQxWe+hIDbabBxBNdlr244l0OuJPAkbzUKDwdgfX/hYe9vV0QKLtttitEo1SDsJZvQ
UjFq4gDgI2QyZMx+Knw735sRgbZboFTquSDgzgGilaHJY4WO+oKiU12pN7IS9lBYZwnup+u/eBtw
PDOUEvlR1L03QXE9O3/bzztq7tEH+vUNt4v/gAtRGd+veQTNlE3obDoZRGDT+K27whhQtMhQanmz
kOOwuavt4zGbf2HwSRlEwml5ocG4GZq7xZ7OiEM4u2gRv6tJRXlrndbr9AKiQuojxsS80s52HMej
HW8kW7uppXdtffK1vHq+WEz7xfN7QDwMllEWsNRmTeO+iK8rJ2IUoM4fmx89KIk9LJZolNczLEOE
8Y6ER4s3NUh0gi2+J0uQ4nmYbUk6d/+Mzr6NV+XZpdbi9qE/DzI6dDVEMWgkgg30gGKNYhRJL1Qs
fHniNBT/QiPrrm86femXlSL7qoO/v2DhTZRbt/ow9hNhX1JL2uoL/eB4CneTJr76XrGs8UPoHRSj
ToV+g4HtXF4DhTkryZqBiZyl8EFmJ6mfj4C57iY7uwo29UAlRE8Bw12QhtOTAlyfLMRYDHqiQxj6
lh1Rq1IIcHJzdHaLZbtnKb758jDEWISjsfZ2923m4+cRiBO34EaviBuoacIxIZacXTimLqGGse/0
3DJnJS0Zh76Yw8Ev4fxi54ywb6r4XipMUqFle9lMWkoAkZ7HXcg1C7A3xYYCOA02Jr6Dy03+G1JN
xGR1QYLmw6crFEQiGJt8td/8xrA2G5icIwEI1lMmurkHobf+bQjt5F0UHLpMM6FcRkfhZ6AKjxsR
kaQbbt/PcP/e1bZIVo7OUQUv4ZpCVJqqLMSEOfk3TEg+E3yLYHsi3IIj70JyZWQ/NPYyGhEPao4m
KtErJKksjzQiXD0o3hR76WvcwDGGHjvuBFFP7MSRl9rd5B9JZ7asKLKF4ScyQkFEbklmERWcbwh1
KzgroIBP319WR58TXV1VbhXIzLXWPzlYXq3f8CCwvpnjawMzDPyCqcy4p8+oENlzC7wVN9993Iy4
DbJg6u3f7BQMeXiw+T9XPPInZGvccV7wYw4MLhc1mDV/Xm1uD8RM5tPeJQtJmDEcJvT94wdRuy/B
LoyRLHAGGEcYONMa0OJm3v7q7dGtcrr3vHn6Nv0jcwC5RDmzag4YtnxUWJRjSTab+1Qvbiy3IB5C
ACJso4kGAz+DpftmdIEcmdEyF601ITkAzaurLOdb4ko9z8y5NNOkfH6jxc/smHqMI9Xh2ejXbBHD
eazZ4YZD4CQe9q6K7kiB1h3QIYxjSuJK4A9Ag7zbA8wjIPK2DkktObVN5b779r0fd69O78OdaOzh
bTPIluz4Re501C1ELCxf/5qhc0VWY7lcTp5LJnAg2JJ/Df2Vp4ta5ozpDE4XoIxmuluPoVlT7coq
+uFw/D3FEd3uqyfcmKIZxj2I9kR+f2krl7pjkrvOkXOj41ctTBi5bqgOAfjijs3s7YsyKsMMzZpT
YeNdig03aYFdGHn5Cn8i1Jscuy9cm+qe0+1IKTBlFtYsbzGXUtTsZ3bMiT5icbkG7hjyDsnmAR9j
GHa58yKuesXhN5ayqxnGoVUI+3+9JgqICCOO/jlBHxSx497dLzxeNj5KiLhE1iqHJCjyw4+jTPRF
B96CFsiNlMdA9ftTuh9oYzG7ChaGvCHltwk3B1EslLgYFu0zLqV31cWJv6sjz6ifpwh8GDZ1EH6q
42+AWg0ygtX/CLtZ7s4ctEtO+ynm+e7HaTtO9xwiVlWhYFq/6EZS3SN4EygNURASWn/a/87UdIT6
61NNOobFvqjGXQ6erlNuzr3jB6eZLNSMae/tfOmPyqneXfRw9aphaC8yOjAdTWxupV9qsn+HLtUW
NetQlq0jJBjmnDz4/XA3QX50M7dXTL5+CGg6CYbBvwQv2fjDZKfrWkO3/IntBMutf+sibkwsMK6C
9J5hzwyBFZX5AxMkBYZKEobVcojBhBX8k3fpZkIILXEYnNDBroiAGrVgSN6lrUpxMFqTJVxkSCCw
UAkhJPf4iGaI5YKBf/beGlowUJKHsvvBYxPsK7IEn/dWZDX5DOtqcrnwnJvt5/NmBSi3YIx+/MJL
Rz0NmQsHJ/T1zYqmhImiX1K834+3ZL5XbJx8SAwbBFvMX1QWKsSuVyI7l3lHHHVROvW6wN1yo9/M
qLZWvxm5PD1hBqIZB7Sx2B9aLTl996Q1swldENMSZlPKKgnemx36opaag1gbLEmHzu633MEAxAaT
+q5A0jcw7e76Sl7ErLsuMYTCi+jmhA11PobwSJxkaFBZ4X2kY8/Jx2EJUBtzVjEpsfpJZ1HZ6Xkx
kIOF2urx8TS3JpGpDLAudBT2Zn2BaJi8rNLWCPC+evqsIecMSlIb1RfIUH9dP8dasjRj96EF7QYK
TOfuDz/jYgU6ReujAZaII6fv9GWf8X6DrufXRO4aUWndn5DQ/Zv5VUgtcZgf8OizrjMbJ956rADH
eMpOasXp5X6W07K/IOvBdDDF3IXGNk6nL4SF1Nku29MVTbTrmvh4vpOCL+RiYUSin1TD3aJiyTQh
HCTSf4q8dRZu32Lv9+Xe5fRFu5xo4QRjDptNjbGv993Tsfk4NRHxB4TFvNOaZigE/t3xBnM79i58
5gxJFN86skKTvlmuFGpPgeaw4tSF3thnOG0w1UAEvGPMOILynjKU9lPsJ3wVzkfiEk1H4RtTK3Tw
rV2c7fYIVoDHFIM62JxHwnFVSkaXCSgcEcEpcF8w1k2nZEN0yGPgJFjIr49YXUWXR4wQWQtn0kXx
T4rNabSjAvSS29BuzcTemAcXNEF6eLytQ2nZqsB5A4e1WaubH9NLbNtFqzH9BStZDz/QupnRfR5J
+1N8lM6VSFC4Whmc3Pgvuc0oPdaJSG7Cy8feiPRw5qPWAsdWaYCCk0r4OoWb65z54Sg3+6tEvhfi
S/MFp2zrfVZ4jOCmQgUlHi616TY5dXxIlUNbwdFIAK4ykf0uCPNSRUQ4NmOn46Uxg5tNkJR6sulk
wsLWtoffZTwdkC8uCErRZkBOIGw9YYPZjRZg7leR1KuTcjdJRmdCa53qlZf1BFEIpTk7oQg0yVAK
NwC9qxtPijwvoxL3idFOXbDYmKcS6/3ABIM0PYL2GFVK71icJHqbIe53U1hUnBxQlf64OkyJSxhG
lvF0vLsTXHAv37Bef/Yr+uDNBnZhRsaJpJ8XVxejWXGqFoPVqWsyCGazNKyZCJhF8te4utaD7o8x
c3d0zk0u39NaMAH+naKF8P6W1cOpQP3EU9q+fnFtKmwd2zRbmsHObscE9S1428tatgH6VyLvH3+y
ZsEdcDgePQ60RtOZwkjuazOTnrEFwYFTzRNj0sDD8ZeYCWxBZFI0o5M5xaSU20k6tCHVU1uIaZR0
khcOWRImAUWwZo6dyYTmfT4fT2oYKhTIlykK2h+mki+fAccY7Aw/jsq5rYuLiW5RvccZK4NyW9Ky
OJREgd0GgXxdPBIHbAcOchE4UqN2/1h0prCLE+0V9zIuS7VIXggVX1u6Aq76Zz8DRFmWOvP2x+Fl
3RHiwnGsHL10s6f195NHHjmHA6TC+Ri8dS/n+R1LqfhXr7PkJ7mKV9KpcsFzm/yoRlRjDaXwAk4j
TCsZuJSuGGVh7vOx75tX3HF/2IwZRIwua5ndkz/wKeuMP+vVAE8z6Rt2EfSvVwa7l9W0b33W8BtT
n7wm1a1OUL5cyNX0WDcvSjIyaGxi5V2vEiKiSdkEFy/g3Uh5eAhjA4tXN0vZsUmBZ2+CFygCEQ7W
t+fxULIy7UX09sPNl+IAQOSQwVu8hhfGAhcbBXZbmUzgH8fclMvWOUHGnXHREHRDusLOAzhTSDzg
j3awJ4DCX+IuM+gXb7peOL5ZBDONHrhiYtTHHG7g/JBu0l6tGzuQTg9IJNCXFhBPRE8fbYJ66A0U
qwP3FYb7jiHy72Hzl/BH8LofDKry2X14+D7sG5jVz66h3+a2BkMHIjH/VMj5RVnTma82D+nJxF7y
DuhwqCKzI+RDWQAy3mMqmgnME5ACypHWHIf1/0vDhsECtB9YOwg4qbD15L5meK1LVBeXQh3lZHdz
M6wpcTnJYcpcDa8u0spCvKAItGKpAaaArprZGsYN6I75UWwItWxWxnRGMlAIDELnjAm2eXqyy0LV
B/N5uGmc2lDbkwQEz2PLcmEXyIwvu2FucJ2i6MjFg70KVxMbyUDgXahOIfCSR/Hd6Gz+8yU3pjYT
XhIhEYs+c+J5IwXWshsFC9nRyxyBztyYnro8jpx2bBiZWETwgifEo85CmlpxyMJpGIUBTxOaeTeK
aMUHB67jKnWO6d+x61NA9kQ0dBZdT66EDCwWITv/BLuNTAqwSYFFiDuZgeHgC708fUZ8q8wh6tIE
/FLwvYCzgvFmPr4cAXUAAt08+I4L8ZyrwQpaLSNJQpSlUVc6gQFWLEWEzkbmObRJErRe7c0u4nTK
zQiQnA+z2P2f88CEomQwtHnjzE2ey+lUE9DBD7f1C+VSzYq4Oh6HUlSGPCApXtMkQI+fvu4GWJKx
TeOCGH1Gp4STgqODYHOTG3c7AiQNI3DXy5iXyF0SeS6fVvGU+A+AD4s0NKwCjQroHpJFai28xe5z
OyfUKCzXq66E4ztL2f3/gjDjq+TezUOcMjtP2Er8wcs+XZ2TeE46bzNodjuOoVdU7Jr336909K5/
606ah12x9SnXRY9ExfKgSnimK43MCET89sZw7obm7hb3nfOUF5EQxy6jga7J3yu9PrX3Z58WM/T8
2d3RsRcY9TvjdF3scg9kp0AJiOl7tRs82Cp64yjoMAdEjNwj0do1Hu59quVjnfOiY2vBiyWMqxQO
kE4eZ3+lX86L0gygw2Pu4zAxpLguzPNcc1cswtoqQIQvcWPfv24/c58DlECmytdC33YlSuxvwLSm
G0Ww2V5cgiWL/nynGOBtBr+IioSi/TxF544TOzfcYKnjKNCBUOW/sGCpYZwomWvA8hjqXKLS61T7
znN0/QTlJ6jUTaqRfmxeOHcs/k1SNQKYV2RQawwk44rnVR89dFwjaDiwQmMzpkVA4PBEFGZw+Smn
Bx/2XOVrRu8NEYMbGDer4aQZvkQ73KdnGq+5rswKcEJ81rCyaqqCCLmkPMdqmqTPCYb5qRkYy+gl
Y2/0m7UisZLh1+9DpxpmaLkqTDgqhFlVFT6He37SS0X1ieu/3fl+xOZm2uot0dyqXoC//fCGye0h
E0xMWOrWgVN2x7tAIW4vN4XcT/AysO2z30LGnqFJqtaqsulQ4fcB6LlGEVwVVeQgHeY3Tt61c3pc
8dNZ1vvZ1bTWLw5vYyQjXPf6kNE+vpKcGXiyUGOxyUAmmxPwjf8Rmkdh5OOd8bNJPCAGnC5jCOWq
2qudKVmbpB92x13nXfps16n5W3ZAQrjhV/KeS1zl2uSKefDbGbBxojqrEE6KrvlkVbyOdydh+thc
7c7QpvKj4xlyEpslhjdGCJDd8uhT44sgyANqq+bpdC42WcY4WzwEZ1bC95z9SFrvMFegocSPoEu4
Hta/DPNaJ29Gn5JhgAnPiNwHNWiXBtMpxPiT+pownLsxUAGwRl/ReugMBxYyk4sRo0bqutp31HvM
MarfKDHsJWI59JnaBKkoIP/nWIApVILOAH0pvkG8B8eG6/SYFmE8IYjMtQxpUHStQjwcCLcBZDYf
hgf1GSwIrqGXqyYCYkx+mJbC48V1RBhcrS/UGvTBzB5oMENYijBhi/mlQGaHTRAVOuUJkQAmpdGs
r5t/lGIWUC0P0OfEOyG3QZ343pe6U3ACdeYzKuhFwhT27pBrcKLZHumMYnoWVRqxF/b26jHBsioS
1UV5sRoyPpNlZzTk8nr509H8u87j0IVp7/+wvGWDg01hAZ0wgndswfgWsR57PXvxd7GoJ2yxM2N+
8p7TQpYogTfLSjHrWIGwQ2V+M1cheaK0exdovib8McIJg2eIhxSMHvOzBkbfAXbFEBTlQGs4Z1oq
m+axPhkzGZkzLIJEghIVY6Cpj0kjJH2wFpchOHaTE3vTJ0UGV9HVQExQLgNR+ffjEaQBFAx85uL4
8UHvByuo6dbAPDMWu+Yu1q7bxTtZdDDsNT0c0TDyuHfCbjtGE4OzhQtujebSw9av4wyShxmSolhw
ZmvdSYYQzcyftjocEcGIaSP2j3+slet68UOMhA7b8L/QFWHO3UWbuUMCK3/AlGKYbw0c5kVPwZ6W
thz3V6bJpiq9jX8R+JC+aX6bLkQ9XAeNoImnho7cj1okbPpOwQ7G1pUPRu/MZe0hVmK/ImgSqQDc
wNbcvHm4GIGso+/ySzyGIOPR7OhyXgTz0E9hxUk3sGmGrq/GcPeXOyrvivXCs3IP8Jfy1Wt1ZL8t
ntYUIx+6Q7oIcfiqW7QvcCP25+MZUC4FUKTJ7QCJaTiSWseLdH9wYvB9NcYQ0uw/5x8LTQcy8sIK
Q0wMkU5gpMKM5txnXZgBdcZ5I+c2Bvt9x9695+fXBHUkSp7sDKy1BwTOmSgNF+v2hNTt4zJs5YQk
OCx39+XPrKnPaIsRg+BQ68g2hiBy80XY28Vbd3uu8vN1s+YB82muJx1EDRbArKLhXQ/5AJs+qkvr
8xwhfDrQI3yYRhdfJo+StdH1FWwXUVwlxLpDkF/iJvCQfLUX82jAW9p7CmlzPl5Lk3FU/X0m4s4v
TJfpkvW6AEBvTKz4LsM5xABQxd6QUVCR/EZOz3SsUTOBR5K7p35KjzeCF8T+hDXMuh+Mx5M7824J
c2pP67kg/EpanY8VVzOX6vzvvofwPKXoGSXJ7LP6G8QobMP0iBpkC9IybBmw/5tGwClAyfUW4z4x
c0QB97laqoXl2XnL5BJUqwOgezGnlJ34c2oX71aSDhO8qAyQkJrZJexPWno6cRusMw4k6rEy7n12
7vk1hNqEKuoa3AiE0jgJ7W7ffg59DUoLktpyjWSroMjL7uJj4QS96aF8w74TtzMUcddAx7mqcBRG
QQZQdd7123L9+jD5sZUDf1C0W70Mz/2/T2mrGlcGLeuxGbwQZHlN8FYocbvYoPUBI3qzYZ+ynCC/
SdMo1osDWIFI+eptnlhwGtNVt2fpPYgbx7pOrmkweOKLgPoYeDNDv0Ee5BGOvJx+kmbV36cq3kXW
y2AxVv31lO0l020u0rASxo5+CaPuTc64i54Xy4R04CHhEseH6rMogHcY08wl4fEzozEWvvvyVvhU
YhuEZZPoypEwK3GERhsN/aBj/lLR/dqDD7NUQFDwiteIFHbC7AXAaf9iHx/8ha7DxPL42kOoZKg0
/2Ci6B21SPk7xE+YcZL2cjwedLFi9LfCLO3Aal8hlEFdhTHA4piNDVEFymSaOpg7YJMi4mMWSn5P
+GuxKquY/UwheuIoydu9v96ljVPCaDe/fAUl1+vTClBgC/1puwzwGPcDPgLQ5g/fsNvpy/sGBSbh
drcMLrTgra+RKVTEv2px74VZilWZkSJ3usW45GT1rPNaPVbc+MKABmlx9AysdhAWHR7a77xB4a7k
V/MI+W/6hbipJHXNdPJ9cTUmgjAXaZ8tvQ4LKGrwHtjPOwswR3RlO1h4rTc7AV/O0pjpScJchC2b
2Rdzz7vbp9USn89G+Xr6bT34bJoH87FRKilm4D3zsvab+xhBPHI+B0QM3AeISf86cyyVt0PN2U7e
AcM2qXFLH+KFQQ6yvfw2w1MTuYX+WuldhsNApqFtV4IJG+5gLkVgcwD/razOXIUbUTNSOyHUrOWA
4+Z6IphqW5chO5Biv+d07OMQb5e/vEgkbameXZGTQGMzy/G8D3Mxy5guGiM+RraNUwvwpAKiuGvW
G5Xf2UGkxLLuWzmjkq7gWj0QcWCwg+zgK4kUps+OVA2dVrffWQAUX+G6S0jixeZ9VDLa5I417OP9
Oal45npNrP44X7UtCHMsqZzAbV+gC3MCNEYYAZMxaDQlC/11YqycL3G3wFsWvjLq5DEmxKUZNS4A
83cs7E8I3rTBW2khzxH8McMVUhYTl+fNQrUFs0Lv71VZf6dZ16OZHHKeBIviYTFwTNfZJyD3nZnt
19xwfKQZcxbW1NkLupQ3maOoPhXPCZ6grGFnGUZtVr+3b7HPp840g2/Ejxk+TbSs41uUmi3b/y/D
kvoAYDRAxUMEo4vBSZs5fURChbhAxmskxljb3yHjJ+vR99D/MM+HTeyifQOzMThG3rRoVI94Jhgp
TEUQeh/bQwK8RL2AHyKTRe4CQsghxAOIjARgZ50pxOWMkJX7CsNk/8UBZytdAN8mJNlzY42pAPHE
nWYEEurWuDkwvlov0fTChW0I78owgL8u0VOXHsPGzEWMTJgKNuTs3xgwmG0u1g/Fahiw4PdiDE1i
jH8mpSkIIgOdwvv1LMDV7eRB2UpzBdYsId/52LqtmTkw84P1BZMD2sKpON6Op5e4BCIdLcAPGSwk
58kJUr815pzcPitn22Go3oD9tM2sf1PNeZGgT82Eqvnn698E3Q1nQ4URENZVqEo/D/vf3F4upnQa
TzX7cgVf0KBbg+GJy9B5Um5jqxbchTv4eAousikuGTZydQ6LzvEQKjexeq91YfSDQRH8zv60s2s1
Yn7fftUJ1W4w9c8zycohk/yPoGm3NsbUnEOo/0g23qYZd/+mq3rd5+HmGGC2GGrot5kF8Dy+TBYA
gfPvehS2zhU3M5PUgbsckn8uNsuAewbhHKYaeoopmB/0dHOrBOOJNvJjNYrDFWLKoeRVMtlx7eAR
JPX+9O7Zs8xKfosFbsJ/Ij+LzVvfs3K0dWuMo8rOEH3jfdOa7+Hud/Fed1frumUbfX9+WY9UbVSU
cSPSzjbHd+Haj5mlXHqzTjfIEWt9rXePpCe7OjNLrIh7fbHZZIb57iC+YW8pquOHzHvYD92FBk72
4ZYjpp398NPRSSHDqJp7DhyZCuxs2AWOv7g8yKIbLlZuHR0okAPhU3pzWE7+bUnzefsdd58O3AW0
AYXmsitCh8TSmh+FAUsjHUxZMWAhEuR4uuoqluyqoCcDBvARltg6G6/kAUIltBxJLpOcRwSWEqr/
R9ypTAxPuORg8k8B9A/rTAqE5Kbn+viI/U8Fa0aOfz0i0b1YkqwJ+wKFTDOaoN8DbsbsWCOJalpe
Rq3UOvBk3Z4e2CtsUTTX98V8WMu4AJ/tf0uCxyvIMt5L0iGa/VvwSXujTz2WEabqqAtEG/gkIVAK
JqD4iPguDr+Z2f4crIjDke8qGUgXyUUcsbiKi9OOwe2x8Xp9gy22n1bKoIQaTYLIFFXeGeUVJWJs
5A4sKGazl6hDnzVQEz+myvTh9HHZwXjgkDTUAFkAh//ngWRDZHig13UoRNn72W0U7EvcGo4rr0G5
B0uTpgZtHn8YUTdTDw9asc5iw7zGGUR5PA0eQ2T8hGHRDlNp4zvwwX+vCCGy4HEs60Tl71WywGhe
3fISgRrfpeM0Dwt8lY4X+6l/dzGSsjt3PgkfRelHb04k1K1WRr4ejhcTXcYkET40T614IFsxbO4m
xzP42PAu6wJ0wGfkTEcQPPnMAcMrlBx6CP3GyMzuDfSNQBiuE6zadCOHvDxWW+zML5OcXQNGcAFW
1o90xJ6PnZExDHgjoo26dNu9VH5czrhcc4ebu/j38DISZvwKfeDL7sdGRJ6mfGP+7HxkwhQdO3HM
FZTyAgDuK7R1Sz5/GUcCp+TZlLS7IabYRDD1LPqQGt9okuisp32XNgp4mZpdqNoSGUG8P+WUyEY1
ds9mC9ePB38/hyc63jaZq8rztEfcpLPHOYxnZLptSaQ11z9JIPqBRWeNBeACwQcRDxXC0DrIuqdc
uw+gco2Pmck9TT4laRPICzRlFG4DLlAcbaub2VXF++YMCh9gHP3itccfXJatk06eFMyg5KSU3pKz
FmNbW1svEi4zzEzRFRnbn6BmxSEUMx345zHh5pae2oruN2LDph/KiWDxYAP3e8qM4WH03WHyTIMX
0v6mvCkBkWhvdp273W8dBEwPM2JT/ZEPSjs6VcCQfFYeyRiOJN2Y7KbMydAwOenA/xxkmjsenUga
ZA5DMXDuKuXACzY64+8PEJronaKwv66WCP9cWgYJC/QRFEx/D7d/jlO8RzjzQ6RkvVl1WZ1bLFqF
wbAHxyjJyenyPHRsPcpJ8+iq0/4U42GEroQEHyjv+R9jCrEZrs9/t5sHZoGXnAP2updDaZC33NuB
4ydDPCyYZ28q2u8NU9mfGRSBQOOAX66XLILegJn+TLdOCekY2t3a3HYb5i3j+k2UzT+X/zeAKN8V
j0DXFIxc6JtaB75dugpJtGHUB6PkBDmHWkSOSyzYEcasD5ECryQm+IPDoLA2Jn0DnEtKf06sx8Ro
JuXA+73E6ls4V1WsQvJ6zAfvckJcEUlYoD7UvSXJAppLUOWNYuyN6a/ojHEtpltjkP66BitC7tE9
iPrQAdtmepKgwApLmbnphr8i7jTQdEUof8RGsiCbaDjCuWhbieBnb85zPq5zgAKj0KYVssMhKAfl
wLBpSMiMy3VxakSmWM8Q5hNycms1TPgA8DIZVAyYqEbh47TihS1Py2pAj4yrE4VNan8ctfXykwIu
iKUE843S0twfQQeM5l8nBWMTUmBrk0GH8VgaNyzN97pkEOJnV1N05HvNvl8dPB3aPY3V2em92cUa
xBcLHoy6IxsGab/9eTjquHRWgiNd1qrKeqVvkZLRfJlTg7LHXD0pgKObveP76+7qC1a4/BVOz73I
is/e8NQEuV0IscnjMOxRO1RMW3gDHBo8DOR3GUQceB7DXQ8LEnoZRfqVfOGboHSbso7tQASzkWYB
20sEsB7hoJxZogAC35grfUEzx4+O6OY2K1vUXgJgyAM3iK57jGHj7rbrfoJlKsAlim1w8yB2/uKp
MnkfZKiEbUJWXb5oc3Vz5BVuEEHYMHlPb3ZW4Vg28EyNaYr9x00sPa8EdObhB+JCHTq9jQ2fUQTN
1lMEUFJYrq2zumP+NgkDMVM4EoiGF+WIQp1XObB3doAGyw2DBZZiePdtERRA/YW7s3kQt7B8uKLD
ZPODgBrMPqOzJVVB0ao6bSLvpM//kJePz85f6enTmRdU4xxc8vSnxKw0YJmnHwF8Cm/ZTDXmcxSz
VkGM61LlBlCHjWZwBdBwm/dptat2IJPf0nn70OHm3TD7479b5kKWfre4+/i1Moo0wynTMZIOeRg3
0SvC8UWHXGCtDgf17h16runvkWjE8WHKZmGD48O8DpuAzUgAtN4Wp3aEH+PImj09iyE2+BtQgTp2
7Z3wTophlftZEu1Aw6ZZ+EX1bblgsxN7R6d4+qxOQSTsKavBil97eWLy57ZpJ8lnj2+jO3tjOQB3
Fujc7gCFBTYTFwhtJalhupDvAZD4kkU9nAxYvbm5iG5RGLYTrn1/YkeeoCdF2WQlArgQngOMBlgb
C/1tiigK72Fo70BeuOdc1pbbgQgtmOGFKP4UQLObSO4W+wpKVeW5OQ/itE+bZkP14LT5BR+DLZSg
EpvUgQ1+gWDf8PEYNgAIQaKKIeRw4sdTau4VguIvL+knOZkmlO7DOQxXQ8XesI+trguhbc6bTOQA
9xKJiCIXvHrksalG3KSK04MiNYCGB9OlMeGEH+GCW/GnY8a6gM9cTyKSxEwSiNgnNaGTgS1Zf7EP
oB86vnm5+/Qi1N/WakAwtcnAiz3tOreDgnb+woqwz3MBG+WXaEmHzdLGfuZl8iSePGhpcLMAklYh
+l42Bcizc9Zl+wfJybXhJmjzkQje/sLzmP29rJQBlN1LuOpiQzQRJJOXKf64lTSzs2Uf9MOHQs5K
ZZdnahSQ1LPwDOu5v0NvhRfQ9YLW2gUL7zfgnlagtia9NflENxvqf+6Z4WUV2l9bMIsIkouY1Sv4
Ph+wk5fLLsIdGk4eJnd2kdwnOEXTJ59BZUxbuO7gL27/Ps5qaEYsptoMFjaL2nBJlBI8wjdRPOBZ
G2DQJPQASO0CezNtZrx2lwjv5mo+JHd7aABXnN/uR2c8ivRejEpysBjkMu4+rB9zKL4DmtVBIdnd
GuE/CXcTsBmYVxnda+e7OFuVe2KxQ4FjQkFkcplL6g7InClx2QEgLr9S+NcdQs+/3j/t0raWo1KH
K3JZIOjXxOmxgO5u0wpiPk6W5X00vUCncTjeIqwgu2jpsFoE39eoyef6w91h0QMAFb81GxRW73rG
SX+LR3Sd3hS399sa8L8tIFOJyj16fcAvcOE6VJ+jc4E1+USt9hp2b5Ll3rPB0YwTGVLwCRnW9zmm
u1a2Of9VnxgcU6sXzfNUFvMXnTmlfve66EOoZnGEAKqKA/ZZdP0rLpAYkeMLFVRLqhByqM0FGBoA
D9QcpseAd0JLkRd+MkSzfsM8DSvieS5hK7gEw/hagZEGdxR13Jrznj0UJtBDWOwIafQvNLruu7nL
WLcWs+eL8NQPp4jcx9iTETiYrqu5m6jPWnzdLHjTF7rh5jrDtmI6DDVG8ZsU1beEW2iMkAxn4yln
dp8gwB1DVo7h9s+9ssVxzfVg1+cQM71hnIiAXehr21jVR/ZnDc3qzGzGgX18xYkTmAPTlBKGCU5p
GpmFcOEZp7JX36dROrHZXK4+J+XdKvBDiRRkLLuVwcCnpsLldG0jA5HAh9JqlRVyUQM+nQGIdcuk
kIU9l0PLmCj4st221XvZYk6OV8vmpm7K1yYruME8Gd8d5R/idTSRwMUulNseOnwCE8tuNOwwT8bS
etKWfrXruDVfH5uiHnafog2VoZeqLN3BmccLp42HFV2R7r4RlTKgHuLVMQf26FUhH5yaOXc10Ld5
CmPjKQH7Z4sxk7nRr95gDXIGqD+IQbkk3B0bwZOt6kw371f6SHsiiASLJ8rQf4bDCTOuNzWWKSQx
mJvYdYBAqe6ydtUd7ikvFOJ+GI7+MLffP3rjzwMvZzcqp0BbXIHGbj/Yd82HBg4nppLvHiD56hNo
WBmI87QFf5JP9nsTPKKOZkJDUZ9HIPd0cLjp68H6cvMKLA4JFuN7dwajSKcTkkA1tpNqyCe79k/p
odlRTfGrl7rJITNQwALcaySJ8x9D2LvvP+OFb4z16QMz3bzqNS351SONQkyI7GhHZcWkpoDFAFqt
kohJ7g/JMk+g4Zd0SewhExR8FBydqpDvgSUWp4tdh68Be6p721GByEJzqNI/Up1S1gMFY1wCN/T1
cOE2qDQTsAKud3HJ1nAWu/zU1glX4FnEUVLbM0JEK+yqNalEb8VMSzvDMBLrZDor3vCWhNk5Djcg
dGlBwtrlYX+Ys6uDkdI6LcZ+0gSptKl3uk6Xj11AGSBD9QQHQ9y6PreHg/TyE26hOX1V6C6PJCsB
2gB+q6XH/tUpkSbwt67ppNDphtTWTA+dGY50bDehfl11svFrGUpaJCSqPPpA8j/HCMEosWwUv7B/
dKuye4PRPXNXtTUwzBtWrz5fz+be/fB+5C+ZHz7pzflWMa/Po1XDhbinE43yjbbwSRxTia7+UFy9
LwQ7C96xesFVGUMIv4DcXKAVIQAlHWNA3F2D//B3QoY6c3gkT4DRwuvVFov8jAMtX45f1em4W67P
Q/+izMhW6WMD+L5ub4MRc7XKZp79cR/gcvJ2YWo7zfHV1DhwIYaFxL+xwsl0aGigVBnMS79D26sT
QjLPmN0jjgGMMcYbhvcDMj1GWCBfW6f+8PLw8RiVNMsfGNV2psUdQi0mHM587qFbwBvI8njDS7DI
JUAZ/0dFYUPTZlluv1sHG8L3JaRJa0G/uCItjwMD2kuoVBzY1xX9Kt9VKdc1OcT4pDGciB9UZi1R
3/jurIwylBgcuJqBimfZ4/3UZts8RpeMBUeBdyG0NtutvicKE8boRG6ysWTjCis/q/kRhRZSQQHF
lAo80FEBIRhiA/ladTU+vJl1MrI4PXkOB2tYlU6SGFAYnp6a8MEyzdZiKW0SFWD5JdGVSfdPJbCj
f3Wau3slkcII4H/r/fWnDIC6USMCNeK7Wwa/Gj94K8fAp8VifqW6IHb1ocIhh4y1wjFaj+lkt2FC
CO+CBWwbaPCx9ew7+CnxO3SoLTYCX/lZmYF28MuFpltgryUQISJl/PTCNrMobMqr8zxgb8vJ0rm5
/EZ+8drJXY1LJfopfrd2B6oF0a3enNGH1eKHfIb75CkPRLJE5QgS9/DE6p9HdWUBj4FxoGT44ZXJ
KAys5uKm3xkAdg/UuJKM8NsejPTZuJSQg45vYOo/xUsLjeA/T8fKSzXwMTV3qE+zY4bm4BujvsHj
bXKZZeQOpSLDV+vsXFnWPpsy8RON26imSsj2Rp+fnc/oMi5qoSKuMX+bbNW6vekg6sb5a1uz7VHH
cr6nozYVt3EL4412KHkxO2P5rL+xemyoZ2JI2Wd+4FlSifGg0Y/VthoPUSEaVj7ucsxiR7zRpwwb
xldTn2jz4aIkfE5Lzqt2YOkhhLdsT9I8jQKNSBdBoT1waLjMcNGaJ82aZZRcjJOt++jt/UfTeS0p
jmRh+IkUgQxI3MobvIcbAiiQwwgQck+/X/bExuz27nRXV4GQMk/+luAGe76MxYFUdIHupqmju08X
zpLsneMfwGMP0egm8+Jzfkax0l+VvNN6zjPAG5Vo66KuvndoiTbmDNvD3qgceouPXV4gZd1fSEBN
lEnga25DVeuy+2sXSKBX6l+ROfW82icjfUV0A018jvRnNKiBc3SY5/LFzMZnbZX7z93SUX679Y0s
eB3UqTerbyU5IHqQrPKNNlaDLyickrgvRPU4vVU/nX7GUXFFrFdSQbl+zdLZD7RE9aDGe7v36ofE
kqOs9p0xoCNLfiEFRcGjuY1I4HU1po2QUBvCIHq394YEW2o3luT8+fHtFw5TLtyAwgZ02BA45V4K
auzDyzbKvEekCzmO7DYjjsxW3nk1SC1iL6IWQSQ64eX7eeDlURy9Jl9I+QmJ/+OOWMaUJAaUEyK+
gvtqiJeW6EGQbiJwZzr5jjIDbMSuokvkLfGyqx35CyjLPpjW2s4kLhqg8PiXqcEHlHc4STG075Pp
CjC+dn/EAqcGEL5+eTIK/iH+pXKJOfwrWx/GY8PkOyNG28b2XN4/KJbzjhPiaQ6AXvUfdcmDL0qg
dRp4UF/JFntJ62XUpywe6QT6QcVfJTLzYP6JPXP4SdhpoLeebi6ZBseZW7fJ/G58P+TpPjsUYlbN
5oMzp+kwJybfJPEyIYjLbEfDPoNNf966LDIEvysZRw7q2TBCoFshdv+46lOT/c0wNGGbQnKUTOIZ
oXULnQ9NYb9Fr8h2eJ8kEw6sg6k+NtKRsmynLDJw1jDiBSmQvkEYHtfrKVnvMcnrW1koKRYUAG2k
3TGE52bZnf9EkhmPZj0vCkf5600HIj4zUsMOGyUDm5AOMUdg7xHnw+emZPcCKBE9qSkHcmHrIuoT
ISnh50BkiE118sK1ZUkusNnNvzuQNyom/CHHGNjcLUdn+Ak2Z2KQsc3FzkLHAvi+0idgp2N90Z8w
bnDsAQxo94OVRpkZvp8VRWfjn8v+x+GHKvSfPUGXI8ziLB6a247UTYcus8Gsy2+ZCyRA+GGM8DOT
ETORqmC+FgRB2dwpV40BPJsAEaLP5B8oWzDIxPWuDFLOxYApUGaiGh6H00hQNXhVeO0Dm7y2IF/T
URo1/C5EdqTZjx37yo49hpP50EkzJx59XXRhTknryOq+HXDexHlhE6TptheONj5XBWhS+4s9+cEs
JMK6tD9jhDHLnB4M7/A1gxkRiWqYB9sLP35N12p1PrKqRgPWdXQbhEmsIDFXSM80ajHgKDpfp525
tPK5wNrT8XOrg1cypoy0FXHZqDe05ZPUrQ/decIqODv6ukMFA0kDNLgRvQlblpNnkBLYgHaioCUa
XWBOOQnxhfDGBa4intUtbUHhm9CJr0kM9HC5YxgVlj8CL1hRRVhHdX6Nhd1IVETHztGWJoIQ49tE
L6io35pv4oukLgEIHX2CEui6wFTKF3D+8haXxWLaOgEuU2K+ZF/+RzUJzohlzzqfm5XuIg1iERCJ
AiKha9fzdo27EalJcEYxhDHxNlY5/R3e82QH7o7edER/qtWt5FG5Iv4GNH8Fj3XoqNdu7M49JIQ8
QZLAYkVHO75qM6IgzuI2/JJt5ZWRwSUi8IX03R4qR18TiZIEE1Z+n+XJx+CLuVnC8sgTjJvQxp+O
MQp6g8pti2pXLu5YCBT4alIO6DcVL51MCQe2yKKxEbKEl8K9zwhDEoI0uU9x3kG7CZtx5R5cJGuq
3dlKWAvLLqwLZD5poG5KnSDmUDQJfWIrMtRsMMd+zBXNr82Zy4X3FMMoM7x5flICIv5VEIOEN2RT
AjPG4E4knNz5aEXpIVozitu5mfAmfyl94CdhhBR6Ery/6Ci8wD3suNXOvDWHzErNcoX7F/wd8oxD
M5Ys+LwC/2BJ9ASklLO4ns84xzzCQOB3iJHh/iJCjTwf9+glM4Qwlrhc71Dmnf/WhDGSHsITKmzO
woksGpBlXGW6iw129KQl9eeIamk+eQvlQcVGfuANURMXcCNOg1ntXkAiLRBxap60a7umflV0TTxn
OtuIbm7mLTAOyYJmg7F/wPXdAA7r5nSwif0DDYf2e0GQibkbOGgjuAD06SyGZjLTkHKyMudOe5JH
RG2S/sXobiv89oKbwLwKhySgHHOEyxSGkUh8wX/t1/xkBQ3zbQ3egRzXfgi5RBJQvc7rQAn8rxCT
p5YVRqxScMizq6huh/QEeQKFQAfBleV9Og/nzHYK9SrxNrixbd72l3+IhwgR1Zo6dxwDzVLe4iUR
DyxRPkT66C4HoKXkfM6VORv1Q05SUNI8Y/xQZ42YVSxda6hs1SanJqS+ihCU1RsrsxBdk3h9dBeC
PQQ8ZuWkqI7Reg1xi7tZ3OfculPu4v8ug8HDgddyNzAvDX9GbAtjgEPxtgcqSrgThVKs5tR+k2on
HnlxDxJ9SNOzhieZ7FSv4puGsPDOk9uv75LQj0tZ+JRZ8lSu6Vk8J+LJ6vwf14WjPqArJSMOMejy
4orUFemUtsTvaGmE1skuDKNYwlEMMATSleF87F445j4X+QeBPtnKoXfffrYIJVT228tC6JIJ/QdN
QvrBT3Ovg4DW3sVvx+aHwmL1RSUNQU6IngZRW3gM5T3Suqq/gtH5i/pfWI2LaqPtMWHVTCkPOKxt
r/Khh9Nx+Y3wPKIMgXnW+Gt9r8fvf7Qp2yAOMm9AX/rdSh4QC83ikqCuqEHYhLA3lg4PPNvyqOgC
dIG043AKQaJ61Kc9/fTRlyWpxFyRhkiH2fCUYhH9QuhsC8PacqZxtgWAbSag4rwvNuNRdmR1Q9tn
eiI4BBjFW8ZU0FEKar7gpeTxEDaM1Iu3Sxbr1n8ZbnYFT192jfVDtXFISA5BZRMjo77NBy+A/GIM
uC+t0GOkEShzVXu4ay4Qy6PhaDC0/wDeSf+eZ+sODM9R+ZH7BE0C6KcvjUi9WNyhTdLpMgsfrubn
gzPabQ30gV7cyRDhK0Jvdo7eFBCtejiP0WtozkgmTkgxtopkavxdv7QeU5m9RU0RzxeMGRDuKRO3
yayRXVyd7ar2SGsmXEnEPCG24N5YB9NqhjmOhzJGzGHzhy7dqzkLHKtNbk6N0xh/LXlt3EcJj72o
Rqf6ZzKlMQsgl637Pf+hw3v4B6qikCh9D2euAEsEnuoeAMeYlCfk+xwiMm7fBK3eHArwU5vFRZnX
coiIllZyDidOX4HK5miiochg42ps0lMAn92/W++8rMt/Q2XM6giK/OEhRW+7H84QsXytG8qnzc8a
U9mVsKL3kR40wNDiDZzpCxUCJ8QMSP4JdCCHHNW6CKA6MO75Je7GiiV9WLsxKGlQ7Kfvw0qsEpgg
pQkrE/FCR5K/YL6PNuoaJFjpnFpZ73dFavI4TKulGOh+WHAsRKHueSVs5ND67EnGfkEKRWm6v/nQ
VURYMZrAyLgSZEWsh0GRJjtMnIQiKoiVh+WM3Vjw6ynNndQ6s2O+RGRqeuWRYeFBVo/JeAimXlqa
kLUR782azv0SCrHLd12I/HF02BxFEMWwXdo5uBozRlujg6AxnI3aPfP/upDoMhEtJUKSVnf4aTQ6
fIpYSs9kLTHXyGZN2D2fOR92pdiq+2BLRFvZoE97F+xFIvqh/DuGQ05TwldRuZCxR7Ru8alIcQJ8
Hcylo/eJzBEvjtC64G6+/g7DqJwVf3GkJ06d04wodhO2mtL/iJuwA1lt7bvqELGgmiKhxC25J5+E
VqdugyHFEgKjMFlyaXJCYNxuKxOkRbzX7xDTQpBb5zq3v+t/EwrxUh6OR5TdnwiVyIILnLlkbG2Z
7wlAYfpPeAYaH1qLoIeUv3ScydH54YDBhwoLHu+eDwF196cjMAG/iFvMmuXXYpfn2ZHAzUkdEz8K
slwQY52PjhwH448hknS7KXIi0isIhcDumGF7ZIiY0rwspERPbk+9NJlRioQMBkdMCWuR5TVo6Qxm
l0ADQ34XExUfxMLYEILP4zPP7OP+zR+/Gfj0npi6vDuCXJH47L3Hqej+UM+o+Ld4z7Mp2d3Q6WiT
qCa+0oZ4QWZ6OfqsHqMUwi4bAZoWHWoR0LDrQLsA5hlTNAvUGmLEJiqgJIphc5wmi9p+TpS+E7dR
81v8MEoNFgMOYPADMNqk1oaJMt/DJQ7vy0pBz0nCAaVBa6B9jZZMDUhzr10QKbxB85B3d4FRkItA
YGX/IgGkERNkWDTS9YLeBUiuAKdsXRBLB/a26LsNAyAcPJ3IzwgcsQt7H9+Q3FYcIkvEXMrtrV3K
fFnIqwaVY/H8S4bb6rfWaaNbSZ9FTmPawzg9Mx8kq5XmHU1fYMxD1ftKgVaOP5xWaWV/rbUetWL9
Ia3Sn4p9X/LSan4khW2t6mySW31BR0UfHWEVoELX+RL9d/tVTp3RQW0bM/aUo4UwQR6EcAZV1JOu
mkRFhdnH3oQae1GdGfn5L8IkKiAb7srH9Z0wwyKrY01mycEPS9ycm5GhV374oO9uzX1DUJ+YFlk3
5i1dYodSskg858lG7Pq7o5S10tYql80fC68DVa8wzAJ20IWkbO5AnFbj7p5lWNr3n7XLmBWZjisb
KbFX4QlXWVCe49WDNeIrBOP5Vdl/5eiNoItUEhF+ThGEOMW+Ug8Z45bgh3iFCW8HixD/4SdLERG9
Vtj6jCMszD0PmhuYNseX1xUzwpfnhyM7AtsWxr/d6a2VZ6PqV9ikc1HAYsYvtwTV3191MiOsAW4e
vJwMOgmuK5cWiJSoSwstO2dWRjt78fERl/B8CWWNKc3hPddhQYrB+g+TmfwazbGNhicc+Iv4h1Hx
+xW9x42VnAA3aZ7bNo5hHnd7JDGIprzMEHwUofA3gmFuRYuhy+3FDqOk9xptUywNAPQj8ncG5mv0
IU+bbcp+Gfwrnh5QwykBG+l7Xsrzr41sCQuQMbqfr+maMubqzDhmmAuC3szLFmwatgZGEObQzPAN
jwcogd/mshct10YUTtrRHrgBvFhura+Nnmk2GA0tRfI+tMJ74MmAV0sovof/klHpbBiUwtLxAJGR
zeTAJo48eZMZsi1uW4ds+0fiiLJzUwAUMsqiujBncouEXzh+ZK8BweCt9Wl5sU6qgxvfylhA7nOq
iygi4Pu5GpMAcThmS9dD4mV+wjimrQoy4YHJdIWSSkdi+JloKe3F4Am8Nhty9JWvU74U5fZx9zhS
/bp4IggzB4ZfjxrnmK0HVN1pBDdiLlth/STkjl+wAO1yxdZ2Cpde2zz7gOCdkMRBSBQMJD+UZRp/
DjhIlYpd8Ac4JfgUFcC90ZD7cA/Eb3zmRc9XoL1oxk3InhNsFobT1JZK7jeqKufckcVpMFyjAsvk
8WPF2kYPFzRt1af7qkC7MFAx+QLuHKc164CK9dakuED1spOyeybjRprJN5yzlpBPld7v7VyOFGpg
pgJV1mP+WqJ4BOCQxz/p6zZsE16ZgufiYXvoaZ4ONHELgQI1w4vvr+HosRyMpHED4MMnhNfM7x++
HzvcnxKubjbqK6Hx3RnT+wm/qae5hMdER+elBh1uJ5UT0Jts4Hn5msVCAyN/XHgdKKN4FkOTWiM4
G7VjtBfU1l1yoHuM2IE5eXydz42/wj0wbC0oNdgypIcvSGxTdIJou3ivjboxykiHgVtqfZ1kWizx
CrwvQTA6CQ0k5m1gcXSRj/6iP/DxHt+RDX/c6iaTjwHvhfKTIFKr60fPzcdBwWa8bQWFmO6lmtMr
vY9wJoU/w9PegQoNUdv9Fmp2nY/uN7Iq38UKr1N2wiunYD+71j4ReydlLqu2MS6xMe1eTy+pkHDj
Q0iDDicIRxlmEg4pvUhZaAvD0Sag+jxuH1YIHt00UA+Mzw12OpZRntzazSb5KvPx4BHBjsFBJ5WG
biziFZ7Ia8ntDFp4XUANe7DdE/PbdyDEKG4gH6C/Vj3IG+6qXz9B7JI9lngnsAzrY/kAtYi+ihox
WJFI2+1PGu0q8X2qIAN+THMkfoZdHeozxXMK0D+DsRpwCnHobXheDLCS8ZfmArsZASdnHP/ucBPg
sWiX19BVDzNGzzYc91mfc48d6CcYOWXXc/dIyavYeiF06YdglXNjJM5dwecR0Ib6fWGAsB5zYIKO
7C3NShvnPbCfRpjsag8GblX1EUN4Uuwl2GMHBH7jkh+zbO9qmruCQQgS/r3R4X3RL33Rh370xLFZ
RRlK3y4s3o/Ad6qCBdYutNS5w4TKIDqwlBet3kGzVJlalat21V3mdY7t15hCFM6XD0RMSFnDwiEN
ZV7JHvcrd2jyhNT651AjEImtzXxdgBHZSNUoV6P3laWRYt/CLs+MO+cP2qU6rHphO+0R7QaTi8pV
OJjY2joCLa3vvvNwIi3rj//su6F2p+TJqXrj9pIGTUjhFOcsfjTyzpEoJPScGE3VBI1sSf8dLjqW
kSfLFaqH9xsSagEJeqfnJWD9hqCDYCZgeFSC05P4QcNO6TVQ/l/MNq16fSSLL7MMMEm+lA4s929I
VDh0FsOvI895s9jQhmNIyn0DmsnskWwp0+5mABi3Ht3kcmgsQVRdOEUrXadS8LrA6mUbjLH8+Ldd
z2DvTPrUUrhst2VV/pqI4sAnpl8X1EMgFcAoEIZHv54RKz9mZwCeJYCYhGHK4HCg6SIqP3g4YPPK
Sl9w6gFU7U/iwxdzMdk+GYYcIdbGZEEHxSdSfnvtiLXQKs8gwGxYPWCfKb4Ki23P12bk15nbz8Nh
kehalmYeZrLrZJRjyLQaZ3ApsJXC4+5lxLNPDt/N00ajArhdB3T4bXXSDUkjJk2CY7qt+ZzXWwpE
x6+p+rMf0ySMl9lV0K5rY4FeZvzeJmMOjULMR6R69FnUQU7iC/kIk+Y05ENEPQMQ81dMnpMB4Quw
+PxHZviF5eIUSVAuB2YOjifeBR8OytOTfON/+qh6GhoeVo9VzzZYSFE6ZbiZNmBBwJVvoJqfGeY7
0jigkPqmUPHryMQIU+PJ5Ih5DJ8URpZBA6IGDvcMv7NmQl+2Va4LckGIrh9tBhPd7q/UVe+QnjMa
Re/X79lwqDCzwNWPq7a0qWR/Wry/v27STmMPP47YMnrTi+jJ5baUw2SSrobeYKcwcbEqIfmdylRj
C/mESyFeJMKLGs44YbGmspQfgrueiI6c1LrlZ527YA64EUhNEorO5zqBA+FfMocaa/c1IwWDDDTN
90ESRUL/Z/ygwZ28gPkwIGy8jogjea6zg0FJxByV2HAPX/fdGgsYLgPd07Z31inCQdEhW2QNoPaQ
LRpNUyb0WL9UG5QtoxRXVBao3nBes68DLzHcZ6sPnwt30A9qyx4OLg+Wh8bGEXFpwGR5Sqn4GwN8
JFMaKrlir5FCFjzZFdyV2/yfCn+ROl9CfV9WPK+i5xIMZcI6x0n4MVeZyCFkgoS8x8YnWZDDWFQs
aXbgbifS9Wm/IRI+EWATydXCM9KdwZVxbrwxsQCFx+T8vsblNp4n0wrFf71/+nTMobJE7+dte4Qr
iSTuUlgg4ByIevN1JltO9lRnpotBWIze+PRvvRB95aUFm+V6heK+ehkclp+jt0NzqUCEWZSZ9muC
unlG9TUZ+1OKduDXsAGMYoZnpvR0xcHpuFQuQkX1CMQoHo9J4/WMi3Y5TjtHtQBjvKGNeLHncpLz
Ouf9l+4/GPBK6/QNDNQHA3NEDopDCU4zkYK7N/+DzbROCKxRNr6nUAIeauE7HbOiSQE1Y/53ogjE
K8LnBknY0+tfYxq4HnZu+HEcUZ2Tr0p9VzqsidypP5KpjeBNluVJ9/h35dLodh6w2qN+Gei+3Pnf
btLcsMZTBH5pPu5wbtQRIbbOezg9voNBtcR4Vb422IRVkTGAXINCjWQxyF2qCXNtRhYjUnvsJilK
jJ41JJESTw4WzB8S1b7Zjdnq++DlbBEQqmmk5GM5QEDdtROSC9zsPVZ4qjFFiNuP6II36oUD+p9y
cK7xnYc7Yz6cDi+NrQPnqcwedv89poX1jmrGjupNNLxs+t0kJfOPv94DwDN1JSa1wCZ8kB419chV
YMCaKgM2Ouu7OIbHW3sSVOVzrznN8omfBEhALM6gyLii3uPkQvuA/XXf85SGAmJ8XdCa1XdDUcPk
vspmeMhVt1zSoBHGkyRgMlF3rLnL11UVsMRjnobqmS40LL1AF1wgiwKuQAt/G+NWOwNPFJ5QMH3q
dqScQ0me4FLATbYpRBiATfDmKDClvwzDbJBv4ok0TWYtKbM95xNgXnyFqj9klskI/fWMQ2pY4sJN
GaWI5RDc+33GxWI95GnevJndF6roqX1MKN5FD2T3qIL5OfHkeytGRQJyfSSn9ts6r9bkEMt0lATk
3ROhxU+fcKQ14C0gd1iceBfdVPEKMkEwDC9YYlKXFWe4N3hlOYoATm6TdCH3HZkpdlORGm1Y8USh
gZBzuxdPhHRoIgICfuD9pY8ohVtxl0Jzotyxn4BW9Rr6kjAT1jPnFQ1HDbzQy8sPYFLkhkTpQY4e
86cLoHco/UFg/B1Hg9Hvn1WRkMzAGKGZZstFsbpkF+Y0zoYzFGKghFt3g0f6FhtUTDkc2jS05LGN
cwT5DVsq3C3lpVSSjIm+6nM0BSUDkFip2JDZncfHP4NccoCtYYRAwVG38MGmbPddZfOgs+ufOiFM
qZcRDinWNDILoJ1A55hsxStjq/+cDbrL0jkuty7i+D0gAA0+A/8xbV6QFnBt1Kcs+vgfURWVzml7
tC88OdN0RLcSHgydYPCrPKn3PGJv9233/igcZfacSf8Yb2PUiEF0uEDD0LEon/kB0iRtRIEicGY1
7Xqjnwe6DOFHIxsZiWh+yAV+09XMffUJ9ENGjMvP50l/Sa6OJUML+gsNuU/sGAGFnED8EA5zOvpQ
A+nlLK1WRJrDOSjJ5bhSfsFzK4IvUFQhLscl50k0yT79iqI9ssP4mIKSak7dIRDr/PGlgoZCpxOA
DyOSuHLY++7bRPhyeIaFMnVn2OkaEJB9OVH9byVscMcAdzzMsTdYvSUiBDwiozHOkeFK9yXw0WNM
9c6ZKskaQugFiA+q7VD1AAz95Qfv5YelfqlBCmuOiyjX2ohffygsN41dBTW433v9rxwRgkm6Hhv3
2QXtkey6JgQX63pODRoMa6AfqqMDZMOpjfErTRbbIQITzcyQYgj+iRUwxrwTI4lrZyjRmudsS8AE
lh3sO/Wlla/xh2nLyoikWio7GLeoOXPbVGgj+PVFHQm3BLm+0PSZw9V7ng0Svm2cugoKfURpS1w+
Lf1vrH7tLDtrgfbHakw2K5mf+D5z677pe18sEwUpwJVPAkwIdo6/s4MVlhxpQu+ES/EVn8eAPF5t
n67LaOgAX5PHKXLkWc8njzGij7Wwc4KGsp3K/pSHiqdyAbkGmASgxCkZYI+EA9l7I39IAFfh3Jxj
MATIPJGgBzyObXEsqG/NZnmYxwFQDxJdad44aHeofldGbVBSo8avE0I1F0eEGDHVmZMPGymCe2PH
/Kq5fbSr6k29EVu7IzcyaEdvTtMkrIDriG/IKIZclVPoHOEzYFduHd1uvv3ZDGs0H3O85lhgLJXp
b4d5TJ3353yCaKU5Go2TTXsBubTTwFiyNOQjziwcCjbyPA2k5wTttMCKkk3GAnbBosXK8iAVdqlx
EBrY790bKt177WgaBSLx4gAqCbc1caeVCLsQvFrRWu8Lhyw6HpG1SJuYcwINaMrKGPEZluD8/1i0
pza+n5HcKLPSH2IZib3jHwkRyO2MgBMD4d+cBqLcgxmtKRbw0EScQe4BsVUE7vaT4BQZ5l2QM5AX
83cI8Frh/oT2Lv8+f323XPX4CnVEVW07SSPdf8LoFst3Q9Qz4xs9K491c36sOdhy6thibEUBgI6I
jxAVoYX4r4QQ4wV4SFFgKrnrP3xKqHXwQZ650+gizGSr/M1Y68AWwXEFbrul2lZMfpJPCj2Ib46q
n9/FmCzOPorzRenBgHkMaJ6tEbZ9xVlnkERcn2opnRBT9G3oTzJCsqF7lEymUHIfMqtICaJCpsIP
RvtRClxEe/B4bMG3iRZ6fUPQR2YfsDIEroZqAVseZZsHFxddMsDsyhLT7zPL/x6WdhmOJUJdLEW+
dezoGZ88W+kQrxjY3kTu0XZic/YVGDkCdfh30M2UXaVnl0NqCAuxkEsbdc7PQXkL5iVPoAnyNyZm
9JEw7V9HIu24sbZyZSdAt0zBWyy2VDHQXBMVtUtgwzWRTZHpTU0ZGRdPCDACvdFNEsGZum3lHP8I
IwH9xgUN40VeONKT96QhTHadz3MKQCd90eJllz10+dQ0jOT7HPc30d6E30GjzUfGbrBEdLWjXdpJ
4+BeWk8Fl5tkPdBJikvIWCTj7dFQJ1uEhBx7UQ/vBL5Ip5sgJya3CMchSnjC3wmD36o4ETkypZH2
c94oYQQcKqEYrZkPH2JRkjYNl5iHgPENTmz1WuGDYEUY2ARodBbMm18c7uOHbU2290iA0D27gtkn
pAcHLEV1VIGJOGjekb0XkgMIb0fkgP8k8qCGYHcq53R/QBxksYnfK8DBTxYci3H83ENuoEPGAzE8
4O1FSdsMtwaz9bBc41OSdDdeQ5XnDW7ZyYIaakhcmX3JpW/X2AC9DABsxG9K6LoIpwNFYn+lHwGT
88sh5El4ZMU0AbhBmPzDRgo9HAt0mMSqvkNgtH1cVuVIP27jWQMwz2GXd+wMljrNznMOgIDPCHq5
K7CcSqcCJPT23Iwy7tlTA6rGS5XH38KsA+3xsOpRt8krDzuApm1kyfmNeK81R5QHgeNeP/y8bu/e
bHChqRJhe8UARt4cM5e6QYyvESXVdz9o2/A+mc2GU8OgrE1E9fgllGY5JPKYQ8UTzz4oNnM9B/Uy
RL3OoyNSqypcFoicA+goheaLvfMkqs82LtkAfBQPF1o+o5sl9xDTQvF1i9xP04WmbID9waCVS0Vk
UBcA9vOQoTPsAtwobyIjMfJeUO+XrcNXGJD6Qr7OBeWiaMqIMCz08r3dY/S5tTGiaGjPEH/MC8oE
29Q86fDr6l6y0El4n7QqGDEODBAHlsJbdlzyl9Ohx68/rgmvoHWaG98T0EdJFr12wkrxQH5ITBqW
2K95l4PHCvaCkgDOyy1K1lUmjKW8SW5fLAl4EQTNQcjegucclPc4zVefzf1EI5j1u7sQdJwJFao+
hLOgFQwgwa287HT0hikkglKzGQNKPoKCfzi/kcadTdickEFyoQ/sBzyneJinWAr7IMRh78zEfT/c
rVdU4wP21KkMK8Vdk9gKZ6W++W3NwYHjCGKApqaP7eX0lxx5n6Pkw7wI/uoa8zps59q4nRtrogki
hMPPp1XtZVI/ww9SVq9TJklt3YFBsN6VImdYjX1a6WJIJWNOpXBObhkW5cLOYNjX+frBcIwHTR8l
y68SdTw61H6xETAK9o7+a3gFd6gFd5KSVbwHL1OC4VrUAYgFoWj9OFBDZNaYLpANbS/XywWE8Ofm
bGyEw72cAUYFr/Oalk1dudw7K5sYU7CubNPBCeGfjMeqYIqh11DMhfnhNf8sX1y5m0KQ3E4pAJxd
yR/6vFchi5P9BvoQUow8lUcTglmyNOHEfEks7roWsYmzWbB78Ci3RMj6hKj+H0skQGswrWXyHz2w
dqwVzP8Fvhv7cwNSHRsDRO5Cx1+J/UZhyo6d4eHDGjUYyQAhaDZZr19C6XBhNuM0XTpPJrRagKLi
1gi61sJJgJ9BwPScfVCxoIcWL4BCM1yWHkzFMARzBWXE5ECai+7Xu8GUuzyh4+UJrWoSQnYEqIeJ
SfAnkHPm4u8kJyhxOT6o2Lp59yAbZMoTIv5zikhDmsrcrx6Or3EfpbF44v573Pn5fc0lsv3eEUUU
FmyWPNM3JENK43boMfGQflAQWulY6AXf3qqMmFPIXY9KGpgKoZtiZR96Ql37vWDA6L+cDp28L2D1
/gJBDWKoxFIQoqEjERLC3GNf0xe8Ro5FiviQSLAQfRK8JtINzZnQ40GtwvVmU6QB/mNtSCZkMI91
xPRT8wMRmDKubO+pyzjAzMl5sLX75ERJi2Ibs584CfMLYX++Zm6JxQ0lMhuEWxjVmhCsIn7MPWHQ
59a9R/UeQiVgqujNdCYxeZHyWPyrY/g4eJWxigA3FX5M0azF54iSqncBadY9hgxgzjd1hQtWDtw3
rAH4hx4cxtWCQ/tGkUeJQmcx7Yf9iCiAEXMFspuVwcGateXjJDfUz8Sk+tiXIgEwwwZpU3nOM/Hc
Mhzk1yP54hEKXLcKIe93+DGQLAuDZ4PUidNlb0/DMeWtk4qBPqO+h8mqMNzPthngTIu+V7QOGcAX
wYtH+0WneA8mvM8Oe3gdtGrKEPLLucdDAAp0IqKkPOooZSA7ry8yKJG6LF70+5L+MCf+ULDcLzdt
VpzpKE1Hk+SJV8ccx6TGEW64MOB9OF8U5FPJplZFPCyzqiXG9Xe3aticnXKBUSsdzu2g9kRartBG
iLP3jMMq7Xxy1McujFLvgY6WMZQ2qygfp+PY6017GHmBlHf57DtCKAFPCeqFxkodEQVbVQspLBdH
MluedhJPgarDEjYFq8L9kCyKDZQuFkSVheVzgXDI8eaEJU9/TKLSQotPUrXOcj8GX7PZuFSPHZ4X
Dt/HkaLp/D4MBR+Mgo/zq9NVCqHZGxKmCilKgzWiD2C4NKAIDW/UfaNhp4K90OfDfqR6VXiP0Hl/
OJT8mB9M/VBfWOHSFUEhoIyME2qIK+wLrc8DrY+VSzJhIyIyubWzCXsaX8y2iQexumm7fvha9W9s
PgwPMLncegmpJoA8kvscTu7KCm8YnmecYJKLGIS5k1NdtdZzwMzhgTmX1/35npmbSR2Eq/3yghnG
Wka7NYuDIm+64RZ4oB34xHgWzfRDz/RWXbAKG7OERsb6SjsN7XBu2keOVRuOhNTSY0sw5WvHpBg1
18qjBDRkz9UueBC72/1EWkXnK0iLiZqidgPWhssofYhr8ZULOzdiFgrK09eUh4hPlmH9s3kFcGv4
mQASZrWG38RTbxqCuB2XHzOifGvwtZrPSbdpYOENv/Re0+raoCFa5hduEEfHdsrunsLhzxJCNZFH
O7rs5V87nx2JNAvwnpLAjvv5PmEuOO5KkX5yn8RHU+c1gJnR3ZtiwkLZuDKmcu7DAsAkXYh00Hte
jbxTmscdDKjaTV9MpKMEmoNVXCEM0q+kmQpiLW2zCYsF9AGqF3lVN0t9zjy0Oi7ZEtod71caCw8m
ggQOqSSosz2Kf61d2K1s83HEIV/Mj3OsDKrXuzxGiewxEfFbkD2YPdJgsKxCfcz98jO3Yt9RpiWD
CEsX9KWEwrXg7A7sRIkdGlsWoBUR/ZgTEMOA+WCJGy5IauRMJ+KY0Ehxuv+ikhZi6meghETs2SJr
E433nFYpcPMGVQ6nQ3S/PPvtHzKtCtEJCD7KXPRTaMVo3WWGmXyFRNkjamICCDqV2BW2YlV9ngia
M0Ukys9+j3qXwmlxpJBHz9Qfe8pshq/PVxfDzuS8BQ6ILNghwWZCDlk8f69BCwUOC3HAbitEbQBC
2wdExMPSeQfGPl9XPjl/DPSMSrAKGQrnjNY4oUbktVsLBtzw7uZ8CyJOp5yvIwnnMgo5zpjpWEAk
BqAbChr2rdrDWQD/Cs2JjwDvjvAtUAAkviEuaHwK1GbRv/cYA16V7Iwf/6VjyRn+OHVgnrNLcZJG
PCtZEpgK9hEwmCHzIYExl8oEKhVS7CthvyAaOJQthFKSNdNs7jVf4J+vi/g0t1e0zg+hQuYrHqag
ZAYzsZ+lqLE/rB6EOCguSo5/XPvHUzD1UZ/REp4hzZI5w8A5dckIcO9j2PGnRcqFiJOngVmjPcwr
xvkytzl7mrUfL4UHKieWQPPpT1oKwgtai/gS+CwoK1E218d79fa/vjEhk99/jh/Tbl3/QVc0PAIn
KdTJbai8chLXZuLrrGaLLUUxBs+XcGiuJRtal4Me6McAqjMLqQ/AQoBKiO/+Amvg0DVJ+YUEI93s
/6l/CWVwCyosuJkWKGKNRfayaNHxlOi5Vs7SrPCe115Um1+/2zPiEtXqoxP9e5ONT/4iAzaRkcie
sE17GnEM2BVmn/GXnbSxDPcxewX9G0dLleyKz6Y8EdzL4YfQvTGOaXmdRd04C2P7FdE77hkIfplo
li/sdWs5tRtR7m54gr80Jg+GFIT6CA6pOQJD/p5KqJqNSCXjv6gf8FWAIDsCIcrcYlrhtTooTucy
75de6QK9P8xk3mOTdoeb/9F0ZsuJa0sQ/SIimIdXzTMIMfqFANNCYOYZf/1dKZ97iO7T7bZB2tq7
KqsqK+tB9otkcQcyEsl/aBWLfw36F3OY0vxCEWB8Rr7/d4yQHiHthL4mp5tNMRcva/xCneL5TcMK
HDxzjefj1umthHLaXwBVj0h6dd0jYcTDYCr3GkE7RCW21oS6zsYiWjiFHX+Xvvjh2vcr6H6R3KKF
j0Javplcch4EMkOb5WVyHmGF/bp7nG2mDbo+B7dVAVnY3kAys5hbcmxZP9CI0Ai92i8a/RAUyxij
adwpvYaFl8wVWcoUSPWZ2/WPE3V200xqBleDGzyzWQl7rBObVSNhKtaGmdVrnnVIHR1RiC6/X8J1
TjX56lJJLQzkqJIeQl3XP+0PvqbOzp2rOSJkmGi3QHA8elpQWayvzfAF5/Zlk/am0YYcsFM1W7OX
/bJnsAMtfJF1dy72x2V/MHWm5WvsTMunnW+tJsQHvae0+Lp7JgS9GGGvlzRqVPXVpaPqUl444aWt
KvDV3Ac7+xn/WFWj6WVUkuyxftOYFYkOHSApNSHUFFdGnCPRSXGQPH5wccRKWYSkssic0pLLr5OF
2+P/ELkcwlSzEujrd7Nh63v0Xczj9GGVWi1SJ5W87izfNspE6C9AJTgb4zEJFxZyrUr0y+PwayIH
3aoXr8ucdob5cOB7LPfLoNWVefC0QmNQCruwmazpFeyoD3K0YEFq7HeXPLu/YfYUQiCg4k4w7wS/
E32Bxz9H5IZpQ8uamajrbi4O4nSOID7UvosP9cp8WRFTAgbRPGFNctaP1QNIx2BW1oxsD3mVml21
OsgqnEYoPdtHHngbLw1hk4YZ7Yaj/cvsnwkzJZE5pqcUNNHvbKxa/+QdpppawnhTrNzGeXkLHtqG
P22s3qAy12Mifcd4o86Ar1hHVze7VYeCq7k44GjOH2VILgTR3XpY2FotTCF7gv1Ho07FQ1rbZjS8
9iO/zhyoHZr9a+TsWcatcx2fMk3Y+bECPW82tY1t1eKxDXa2F/Cv/Lskp9b5nt2z4CXtodO0mXg8
Ah5Ix5rQ3WzxQFC40TdfXfaTHYyXy3GG8qY2mcdMJRonGkY8gb/6Y8xwFxZxJ+0wV4cSGCd6wmW6
sIepYCODFG4d8Gm5c2jfwMJaqCKY8wLuQ332Ngd3FKECHooZoJW0RDyJfZOtw8nBiMP1j/FAsefo
cvGZF/yOmZ/gdSFKaELQh3P8mxNG8VAZ4cLrY2SMWcLQtG0mpJp7PMEuaE+fCL1og9eRmfkZtMzl
zoAl0fbqFrl2e4GUBw3tM830HdfIbGmehtioj+hj2XUnEkdmanusUYiZMQ6GhS/Bn4BQab5CedbR
TTfRgOE13rtFfAtbfuE2Bu+jifrXCo5mTOP019VdrC6FUWeC1S179LvOZXCyDhZKbzy/omXxfHT+
yOjQEiqSjjSF9uaadKHzlhxQ4Z5WHCW+enCYDstR3tn3mI5+lI/cPRJLr9HBGlc93q/PHJiQTRDg
dT3yLh+vjruuwfTC22oVK0BZh6G8d8gjxy+2DAfrMCigHJBjLELGmNud4D1RPouBMJxqfwewYgSa
2FTF8Dn5oODSydtbzl89QurQ4ZBFT3Kp5LO4C+1kbKlDX43fiy4cH67b5eTJpKATZo4hKqQcbDTY
oK24zAO2t/T8H7/qISbmN04SjRybwmkCwPwbQd1wwIIgQdrafi0aZ0BbA3vORDJ7QGS/Nb9R5JjP
k+XJ0nti1xzWmYwT2xnSz7CCKeID2qbWRWukXRksUbiO5vRg8DaMAeLMkwIxe6O2/R6sEYtj0I+X
LjShTVZXduiRwbClksTEhvUufLuv/jl9uxcEoO7kn7G73i746Z+ZOVVf5W/m9qCWpr0H7ra1Zqwl
BFNjih6ZmmKvME1IotBlx+VLwWq58+q4GBl2jlzXxoBmGb6KO6Xrln15FaYxxuiUMZIH3axlK1hm
yLKpuxxyFUBM1tNuhsToEFygFMnC7DkdmGMrjGGBUbefTNLUy7KqERyYM3J3j6n2YRW20S6VNKP0
ylB9C2yW1wUyuqwPT8wgjdfze4PXCg/cG2S5vkYrvy0Eh+3DnD+mKCa5tZ0RsnEtzvHLRMnTpEdY
fIab/Qla/Qch6sQLNjqLVQNBLysMrdiJkYUPK5LIplHxau2hM6IAUPF2EfR0Tt57QL62MCaFz5yN
XiTBBSwWecmgwafINiJuHFZCNETYaE7h33HGD7sadAy499AZzn7N+XV6/b2/8/eRBKAh2Npddz9q
EorAz0jqpFtmxYhV4p1b/i/VU7P4pzu6hbJHfHUClom6XyCUTp+mm+Tok6QOikE1P/sfG/kd/8uh
VeB9dKQBKMPLSAgbi+oyI6/ib5wtK7374ov4SKSs2BggQvdj4Yb3kObJ5gGVaaYLutM3U0K0oUUI
Gj9dBK14/gssRA3qG83vBzTIeimpB2I8sv7SrHmA1t+0Nnbpij+gMklVmXfDwfkwkPxOfM5J/6nK
Se7wHdRakmY+hpoRqmOg6T48lMTGHueet/bSdWq9+g3jOZjgaLJMumemZbKRXjaLsRZ8CuY1F9VN
AzUsiyFweZ1NsbODpsF/HCDLYhhKFtTBADX6smht23mULLkpjMCPwwIJ+eeowNXh4AxuXophwAuy
BVHMrmJPaBx4fjX5IZ0wnJpx/8LIMbCq7t3R53iPz1/Xr0uGaYMh93QhFVjLKshkY8IyNJ7uGJhC
kVi7mU5G4sSOiVgm8v3oEeqO6Vkq6cACCgvE1KmWYBUgYj38MQl8a29T7Lf3Hpx11N70gPDo+LYC
RyuP/iBauXmFC7SxQ1blYp+thjHBUaackDusK+59nAVIzHVc/N2yyQfuhtof0jiD4WUiACjLTyob
Ya1FJsZgqcyVd1K07p0HT8e0vQwUgSnaYpq4sOXyjD9NMAc4UKHTOuc2SebnCRWhg4/IIhxVQsE7
xN2Nf+eBPKTowyN30PlEzhTva6C1Px6b9hzU9Gsu+mLFRYMaA022MTE4ESGKXFYXXQs1pvfVJ8X4
XhRVzTZRCW3JxhuhY6ZWA24rKJdQHbEqZbN3Ya5aHs6EJmu1WW+JTbDdI3/oDhSp80mK1PkjFcEC
a6/bF3BMxkc7a692iObNBeJg0BF09NKWe2fizY+2NBxb2jm+W7ar+LagAYVMruL4g/lPA0Phu9jf
328K+9rTT6wmLtBaLmGFsjVJgdIk+sEH/Jl0HTEU7oWegcT2E9TD2tI+hm9DsO/lozmBeG7TkXus
s3ExjuAgueecaMFuD4v44QHVk13cTUB/xK0VC1ZefGxCqixIJFjdpCdcBfwSiRMXapfRs2Cvo5hj
S+zc8WsUE1aVUeF2RjUfOEZkoctFug8JT+14mfyez4ea6/U6p5+ScFo3w/EROtOdCXXusVYdqz1s
CIfwS93e2qeEf5v+MRaUIyTHDAk6KhxnS3EZzOwAcLT806qdKOoQtJQlgmZeRhBsL/ugM+b+AG73
8SPko+Lin5D9Ma7MK4PNT/k51Ozt3znBDNZzw5sTO+EQCaNBvsd47/aQ4ekmRdzydy66LgDbBh3k
F/vu1F1oZHWXQDg90g5VctCcn2HDQfQqYfCJ1SMarnxDOl24u9E92g4p+kVPGIp0KjIUJymQe7jT
cwV93uts2Z5otbAlXzZN9sHLJgz72B9IZWf/NWk4t2QTbr263eJPTTbqSmTg6+iUtBhEs/H0rQg3
EV+z51GQrrG1F9A/1cDfwiGFmtKpS29ZNf8RvMDo1QQVIOLAl/l0WnB15aGAsUZroFhHj2dPa8kC
ZCj39deej4ynMdtSdYFeRTMt7bLMB55Q/7apJNEp9uu0UfZBTjymv0R+fIza6dm4+BX35l/L4KVO
JHepGQEyeaUVRwSWbMiVbIz3GUBPNHuxpAMps97YzsIQso9C0WeDIPlui+1ziFopkzbLAHlJ+ta/
Jqf1y0dw1IH8ouCSEPPicCaa4Gm9jvYN5EOg4Wg3oW8XKoRWLoADFh5jtJYYn4tGu1MNNWsQZNQE
rOrb9aqGbKj+Pl3QRSpus1M1wCzP8ZEgdrEajwnRx++Yjhym1WLvmLpZ3ux1yHwmUKJiNr3+buVq
0EuIPT0Om46SsDe/E9Qd0q8HfOUBWb/foOFerI3PYG54co2EMbkUOKQLQMqRMpSqAdCq3MNMBqZj
b91N3EEshoHPWGDlu2VFNMmSNyach3rURabWhHVBSvUHXhLWFhFWRA3011aKYTtPZFATTmYIkNdr
YbYsNMOMioemMMHcIazHJ+/ktaye93ErnjQB0JE3787dUVKA1AJynK2BMAgDo7ESrQGzXAZdelMU
dbCV5reptteCzFkFCcurVSfZU0RU7IhMUOC2GC7AV7VZT/Yt0Kc+eW/Yvf5P3kJq/fndZjjSK2hS
nuhfERNdxKhCBBUUhrLGgzAHriob/k2E13Sfs6Zb+9aeBdM1nC/S/uhfPK0NM9E+EDbPoLWbTXcl
h4R9/TEpS0DePEZV6Lpvhy9Zk8kEOA7axnb5BG1b4uRjTPv4a/WYbnBuGVqtuLQ453esDpCY3YEV
Uogre3Ut8bgMSwH0zIQfFL/2rA4JlI7V8luYzz0RmZr5u2YaZnzepGGsJ8riKceyF0iFjNocdqyb
R4ZnnatToYyKFWRVsLHtRL+69lo//OAQ32hgKOJmwlTiv6Wlw0PvxPv1Ir0PpsxVLCw8SnmYVYOY
xQ8y5oavk3DkAVdd2o15yHrdHVmLlsW7yz9srDzPzCgJkswLw5AJI1drpvdq9GUp9AzuPEytPeAW
4/B9n+2iakpft/ti0fVrM2nHdOXBKImryWa6WBKeGtUh49fsOzrG1u/gEHbt+7wxeqB6vCMJQFxp
d6L7nOYGY91gfSpeY02bBCtwWt0QwyIXQQaqAszZZIshqUIL9QPKX58BuA9yuhMuLqtz5ety2AK7
wYoxW25jqWmKncbe6n7Vuf2702YsXJdfT2eizf90hN21DZn/crFrfS3OKyh86N3+K9AJ0CI9HW3A
XXSHad9G7qQaNF1imPQcoXz7AODT1YU+ifYbZRiLaTQuuTfnCm+Cbbn3AfNIb8QA1nNEm1TaduEj
I/vhVPq9fm22gQRo12bkeQgswEYokKkk8UWpeOSgj/LrPOxXvvf3PmV1d5soeEAmyaVZ1937s8nE
C4++48z0HXDTgmZ65GMeefVgMz6tRW4/io+0npxsmN0/XPEhfAJ+3SadcZ/4zq1WvFOunOGbkKXR
rx5cNG9enWBDrrTmUZk+IjwjYQEpkZydP09HeRrwtqEpn444u8F5/P1mj3BCMR4tztvOh1tBzlvb
8GXvotr3dtnqIwPAUcSPbry3dYCS6O96xiGkYJ4y1JkNADUcEhAaES1SDumB6yJDa+Lb2tZvn3oe
T6EYyftJEu9svaFCYzqYedHzJvfZ+/sRoMzMGPACEwQZO6xE5JmUS0U2hnrAV8OglXXrqKVuYT9Q
023iMCshOuOkclHixXOQeUeOggiS1mFhhDMzIbpfL46JsgmtwYPk8WHaUk45QkIyfVo/Q/LmzoeR
Q5yUi30Id03rNKU3LkYIBKHtAANDGq5MsgGRPej83iNsoHg3bS5Mq/JnPEddmmHa6K3HT6zECnOw
H/eayZHmRoAT/8C8LUop5Gox1hxYf9PfOLI/j+xNxvVIqxB5LHyW8otK3fTEk8HLQ9RVro5czp6f
3bsUNrAYf1nQdRjGMXpHPRD126H1k1XQiT1xSC+eLIf+DgvZmGCIwlk8Q0nXPfqsF8foyiIIX8hu
EajGVJhZb30yaANtRICWR1rK/M3Wa8AYM8krWM/6ipTRm6Q4+tBbhrAvhsyghNkkELhjpg2R/SPE
0yB5qMiGAa7lJSFbjZPh2rFWSlzLv8iOK8GysCmYmEKawnK6IN0yzDZOu/6ul1SIns7bedPFcLd0
mHqZPEKvX4w2SQ8p4mUxqmS1WRXEMyOzqLfZMsKcDaWXYJZS7EwcxIORZlQm9GTratjr2rpcD2HX
bBZ/rToexGpjdZMyEOoYcIof0sTqxycSi1YKss7lPkhn5hsH7JxSJ0Lo2q0gYCJQrhyp0C95FjJr
yZh+dv2FNerrjtckUITiof+CjRQSLJfLuQJKydzTVeXcHA5u2LQGkZ0wS2CdpgxjTeYR3Pu+OIpT
W6ig7inLkuX5ZILmp0lDmh650p/MATSlDASEJR+Cw7xMGWPGvusSBuaZYgEugGyvkjUN2zYMf4MM
/DdUKEK6ZLzsBPshtF+yrS9LyTsSZBxWa6CeAvGuBWso7HUpon2Q41XsTy2N698b1A7Ffx4wRYW5
FcAYomSNGyF81mB0MkCET1vicMJhwTLSVsrh5hnjZolFiYqVMNNBVoBBkDCGfOAfVgu7pqP3V8/I
8x88/VpJaI6CLVCs8IOn8o8Im2dDGgTQ+JcfV3RM4KyVYr8SaPEIOFJref3UIztMlgIRnxdK3QrE
biSfyJh7NV9wSA6HJlwi1LZ7jegvYrQsLkJuQ6kpVWN+KYSR05a/VmRLhxGuQ9/fdhXTVoktSt5z
KRSiqPcDNq8pD4mniGdWir79GPHQEo8Cyc0xJU8wMUmxv9Q/m9RK1+QXufYO4ORCNnmDGF9CPqhM
8GyZCnBZCUrUsjJ8wGd1AybNwDxr2rcEXqJ/HHVdebHfGTeD88R2vwefFLfaf1GpmMlMEERQj6ER
LIKRvFRDYDVsrwpj2Z6N89tKlQx8OhblxhtV+g8sDn1AYL6CSBqSEEDit9+20f7AXLoY5B2bvq48
DHOxR82GuvelmFDn8fOsgPqEpLDHrctU9pCiXHVFphezyp/o4REqEcRZXPWA6edbySd9ghuJLGYE
9jtE/hQ/68OWta4MHquOD4wiAieofnWQU7WnzVHTPwHwaJilLZZCn9N+oLLQSmuIN8Dpo19TpTwV
MWgZJl4d99i4AeTXjwVDA74vGhcNaNz0C0gI/EZ5XM208BqDzwzeTx8mhOhhP+4bpf1B/WU0Md8w
B7h184qEHwqGd287hozMzCNK8Uo0wG8obtAU6nNyuDaDz/odd/FdhUTiKHPE/DnaUH+pIPBgzHbY
Xe3t+1BpcWo7q31cPyGL4XQGnTkk8gpjT+a9OXE51EbU36k+PLFADRQKmR32r0O+tWKh0I+wyu7M
ftlR1VFKAOHW0kJ9KGUwIOVMyaWbnGjsZO0p5aB3t12qJFkjWsD9nM37F8t0CzFxEjbFyrFijfXv
HNRKOyNzLPmZAwpXgEBOqoDh8ftFmuD7gyZtKOjYi7z1zuXI2RGhDyQhfslwfGhyRNRAM3cg6CqG
nEcaJI+wgBFFA3fgRlEyTxhKAtyiGjevkh69+ISZgc04RUZzZ0jl5gLeP9hjXh6pCTSWg7GZ5Sqc
ETBk/Jcjp6qSa65vxgpgQEKP+laemlmQmXyrJIHLlIQrM47X5eb1rdh3uK0WWQtMEkQF/uf0fH1J
8w/58yAvoKdheTbWjowW35d6DAgQJqfoywLzP9sz01QOmo/es5iCMnKAZS2T993yVqANDsY+Jtdi
nhm+IDxQIbci0FOJujY4gxLRjZLSxrqtlDCiKIFYmbwzPvovuVg+WdZEAQ8Rv9LsPEAyVl6eIziw
Q0EQc0V2AcCC41PycWGyLiyTdbfCCT5S5Vc94XQ9EcJzgYWTi91mmI22B1DcFkDXq+oecpi8E3xp
QSGbEnTpa8mx8wZrhZZYbbNMZUxmD6A2v/1FfQ+bYJOSmIZS4LIpB1LOVjFQJUuiDD4mrLv4tY8b
TsJwkuY8rQbd7nhAiLABU60ZnwyptWfS49SEpNhIyQru2TRKB6ostxwnjMdgOykAPxvTmjnHKPAG
eDTxOxmBhixmhWPahaYz+PevHNQ5IM8IBeZ78AyiKc0UescBsw9svJq2LFW9NnrlTAaJ9U82cxrI
1jmYFJuSoh2YZpYiYiavwt2TTsPXYLMFc/ZmiDsnnYfLY0spHaeXQkpV6JSc49HIZwuysqzsUTZL
yv9UdM1xA6lAjTb7Hge3/n9BWpSZDeca0OElzB9S+Sdlw8uoBdkyKZPVGnNlUzPN2D9puFYdkkDS
moWTOOa5g7gBakDofs5e5LWLhQSZoo47RtnmFapOjb911+xv+MAJ4WfqEYzrs4CBlFHRqJE/D8px
JdSYPDMwxw2gLaMDqJMlDDUxPVyuFwNeZ9yoAH6JAjHC8W21G+/IiOocleYpsxlBRY63TfZbyVjm
tASBp4Q/iQA2jTzu01LG4GYrfnlQz5mwYB1whlKnqUyDxTlP2dBKdqbsJIuIjg4IrBzwaDYDLrns
zwnHTKu9Y7V7vjybM6GaPOHJ6ZnlOWuz5q2ByhR3DL1hTvXJmoRevnFkTHgTjpXyAaxF6lG86DsO
IWRdkWdJ05iUQJisrZ4/JYwdZWRqOWItjMdnEBB6OwBLmBmuymNjti8AMMjzDplbHShuQOe0m+hY
aeUmHDHlLvS4QD2ceb1k4QXzZJ3o3e8/VjxAGFEViw/OyI9TjpEh5GQC03msj/LNtD+VsdAD2ZnC
lQAPHq8sKCaQpcSAKw1CtoH30m1mGfZFtRg9rnwDwt3zHeUiNvyuDIn2DFiAK9nyNoAaN8eB6OpU
Mn14bERrcuO5IS/KMvNxwsbkv/kt/oQvfhShJ7ZESZdJMV2sRGmvlBTFBpeVV7ARqu4WT+EQ/qwI
jTAzM55OmrIlq4bFAft8vl+e9lcRt9GQuYQwuX7om8JnJ5eQR4o8GnuvoPepfGN4WwvrjAIEfweI
KmPP7h/uXMZ/Yi49pai5vzR/AWgZ7IO1bw97I3yygzEEbfMha0wteSyar0iIGWBzgcWvr5WzhYvl
o69orPwVTb1mATuLCW9wXtnHhY+1Y2SUlR6MxRhOk+gRMrxAUy2oRc2ZUsgFk0RLwOf7DgipxBFk
BlWLOKaAZ8INco5sIloZYopYAMurSwjCw/Ca9C6QZcYd1r1TSM3gzwyRs+LME4R93F5UhxRAH8aA
HafahPJhIGwWqWNs0VkmnVtSoIgDa2ggEx6CphmGE7QpYJ1CcIMgFfpp80qEx+naV/KNTMchSFwX
zKVGtfBGBm+XksQtfClVVNn32bZiPcf8qb5akMTfeL80OVnI40h+wt2Pn6i6X+zea17nydB/i7o6
bROMGvXvbMPPikwgYtTarJf+IqwhfU6DGbw2OsOa9AMizPmLv0NP97uDDuPRoKB/uLr5lnYD+xrv
0kXCdaB9TrmwCY1pHy+Gj+m7aTzhi5mV6ED5k6lt5MAzpHCO6FhRyRXseWTtGtplDO62xo3xQRQq
imZXGCE0OhVLGpEYeAIRmtENL1QKzCZTFdb0KaCscTKbwDYbHQoKmx2jdvDoCXuGm9Q9ZouNo6H1
i7e7ZawHVFP6c7cQPvekG+mh1sxYNHI2iOPS2hbQuwTkr4v+12Nnf2mGql9JaE5mQkxbggPtlsmY
YNQSaREhTjEQuOiiockgWXPzxRjLwyZoNbwF8txjGipsCncXmgJMhlIvsJ4Iz64uT/vSsW/8Da9J
6zAEW6QK6V7WBfyqa+7fYEBhkLFC06l7tgF6gndMfeFXDUKM8uM9fpaOB5taGyzRdlTHvnDxBbpw
lYRub6eYFNNXy0SP/hwuIjWjtmkpoEz3RqQR6Zo27hnBPwn+muh36C+0RBC/DtT9Rv8hpI4epTxp
7QWNkJ4RYzT0S07q0IWU2vvqxC2ARMcc/vuHKDTR/S2W9uNwOFAQDH7YJVDsHyTvGVw0UfWTAe0f
s1jtVzRB041XGx69OuUQr5YcQ9DEvpRlUzTwEtsRWHCz9FXFxW9klZ/shpvTMX+TK7yGQYeWvmtY
se80fdyn4qaM1Np/nD99xx8ONmj7Gd9Rh1GqzKl52jTZ+Yxz1EQmBs1QgH0gSkRF5uHXcnFs7hOU
FcE8lDZM1WVQ5afkqW5G8beb/Ta9UJQmNqQQ2PfAnh8Tai+jOsyzRwO3GqWI1hupyjkacQnLZB4l
1L5V7qElkexFevA/jiohJ6rLMNbdOl3KkLn1IaoAlTWi71/0gQxk3yWX5VZnyKQZDAno7In0VQtv
hp+nY0aMfTuhrwJPGeVNY8jydWIKJTOUw9rA4z29TNercbi7/O16cH9pXFXj5d2g4Tt0STEAxFDm
Ny6zhUenUzT9vvJ5Y+7Gps8ZnUgE10BrQEM3MsTBTw4ZtMCxeAR1Yhye659tPI+hVZGHEJvAOseL
8DCojpiHSXlL8Re/LOYpGTAE/7hd6Aqa6OslHwvefHvGuCxreVZTagGfh0oUJS7xevbe2x3jY0v3
JiANqvNSwBDAyCMTQpkccUnuB3G/KcLNN6rZIpke/AUl6yen5wheYoYh/CJgJh8KWb/Gk4VOR7qo
7Syp+WtwImpsKTLOVP5VUCKDxA8C8X7MKGKcF5wBeAsKnCLDdYeGzV6ylQphdl9G3IBHIR4EdZCL
Gd+xd4Vx6T/Hbcibd+7mryicPTCS+FkgI9K22U9fjMEdtcTCxu0RdcorKryCf1ik2dbJc8UaoBDQ
DfQC7HLOsApYGRe+Bf5FCkkJ8hAJbcI1hJ4ssmHKjtEy62ithIJV213YQC7908bJxOWkQkmyBies
hE+VBjBwjxeCYkAmGUyQHAAZgEgOQJw9EReUE0GiDRfEzAonBdOCuyEskWEpDC9jDp8u1MsF+NYb
ISMWN6nj17JUgPvHCEk3xkQeYHcrBKAQPcIwgcASxrOYLPmSiSM5pZa/l0KYT6DfGVuO5+7w80Qv
1aTiiOZoAXerJpi1ZYSoKOMmbzjLd3+zQlRGWaMNx5uGanIkjn6Y75zom5XR0ZvufMknC7MzAhGY
WfhKuKNWI4ISMJbv541udgzC5c/xg0JaWGIOBXpkPddna21lFowNm4joN7DZOHrpuCO+QxORzIXi
bhJ3g6ZB3EPkzQYyx+OSXbFMlqhakvBjR9mcbCQTlofB2dAO7MX8vEgw3ROUB32NEInJE3vEGLXj
+c8f+n1HSisXI/562CfDcfr+6N8Qk0ztE4I1J2AOm4N3J4jTieDnz+whxtMRBGh/w9Zk60DVrZkM
29JXZKlIziRwUOZTHQPInWgWwUSfQMVBAAgJxxZZtQv2SFzEDp3KzApDx++DQNJm9MaUortiYcf4
9Jq5ZG3udlOZHms3KZYKmWgvTplEExXLlqsckiYF0/YGE0bJCzIVTVpguFqCk4TJkB5oFYgNO9CN
CCJp92sxWlacFZ3sHnStP8IORCvONqQbYjOGqMx4I5FWDNpSpYaErhuS1oQUMWqdjOeVSFw3w1DO
6FWg9fNNTfoZaNbHrYf0HTlZhwk2aIxWfXq5ve6IwRioCNKxRhfNIcZRx4jUotxOYgrPUzHpOvFG
o34fekIfVeYamEJq1Si3oH5P36L952SviOjS9IF6KSobosj8Q3VPKhzqbEHZY1BYTLpYgDT++aR5
g2UALmIuJWZzIStWLkw0j6aD8s/zCErW1dhDJd+V+DTPPEJC0wwSWtu+//17ekMwBEs7Pxvzqcrh
zL3G+imeZwYhXFFJdcIH/uW5Q36L/pzegy9X+XPF5R/RRIOfqc9h9Kyh2cBKECidLkQscEyDofje
ctED3ed/vS6iPrxxhdp9IoQj45SQkwva3438Z3Ri+2gbvaB6QV4lOyeawdW9w+3BJo5Ffd+L74K1
gg4Z7ILnPwVjda+0tSr4FPATxF1VSVqENFi8dLTAyIWEz48Aq8W7pNWXGOgvlhPTCKhNLlYUfpJG
hEQbp5tsLIKxDkYQk0kwxqArAiwFIkT9irYUuhNvEcoomAeL2y0SEGt9WfENL/JLMrgquFCTUB2c
oUVl2qE2YGgVVFaJU67Th4c1bGB2XsrjeCFuzFP4qI4bVW2URCLcUvw9USqVcjZsE0g+vKOSxopY
UYg3lYgqk3Vk2ymibbh2QD2xChMqiSDlcTg89OhbOUQfrrFrY3KVEfrog5U6uxCxyvDTMsRNfbz9
WNEpt0coQITr4TBwVJjsjwkRVFMwZFAtK1z/uRZdCD6ijJSNcbAc4wWShjnGn+KvSaawxA82CLeY
Z0yWZQasS1MZOcjpFGRo2wxWLqs5SpTwyklbcwMLMydVgNVl1oIj3o3Iqio/K8mgQsGXND8pCsAA
qlIU0OiQdtCgIPvCSqv+qDSGbL3y3V1WtIuTu9AWMrlaZBDwdrwgGTGUxajbquP+OmcfIzrR+6s5
ZDNEGgRDTw4WCght5rwZKttkSKq8/j7yTWGgQ1fMmTEklX7ziqd55C12gC86K+U1XneuXuU28QX+
/kxiiIh+AbEgV71MTxuu4h9PYed3xGpVMZFbphqu4rZeUga7R2f/Gr1solrcme7uXGaXyanwcET+
6FEMUZlcpSry53xuAC3Bb7Bb0QdrQJvAUjB2k6o6xYa/nyYfQ0yaZes1yUaYbg9yIAT51JFkSkGG
A3GkVcky2QrABZIbNMVYfwXRAxzjsv5Xy37ZTuRlRKqgtsgqRGIMf4JdxNgMqj7d9GEXSFW7HVhZ
kLmOPv1ErDx9/HCS9/5hqdKxypBvh7LkTOSDRlYg6aeToPXcIkOm/dAzVk3ie559fvSLwZHl3vu9
7DRR/QiqGkMTDOerD09y1HdWWoz+CptKCVK0sZ6xH1z93YDNU2cUKAxJxjt4+wGsaH529p41U5Te
0h2tTxTZ6+kfy6NDbb/r6sm/7J9EC42IrXGjZfBgS65+J1kChOvpY+ee6uYheYnslnfLB/iLBl7j
e89ZpOffqX134DsglebUA9Eo3o72loqpFU91LyqjegvlNvTXi82uVKoDQXJOn7qV7lTS9E/sA6pe
dXhqEDvpx1Q/590/DDkIy7fVxdZxTywpxbKva0TLU/5FCc2+GOqC0iPYjZCYe285aBAoQEihMnPk
V9cgrTqgi40loraWVdegI2mkDErHPgIQyV/AM+Nwl1gP6E5z5YiCF6yvIyYAIWq+gpMWFL8zBveX
DjdggR0kfEl+4eEImdysaMAYcH3RtAMwL+CU5ItKKqoLewiYGxgWYKbSssro4Q8w47JwhzINhomT
XYcOWXZxKDuTZUrpbhwSlw4k+T4kOEZ+n/8dEe88ugilBDDlqRkzF4FUkVoVCKrKjxhTYUgi13BN
tWyJ7rSnDQmfgicBNN//NWXOyHKo7rpP7/FYKTEqJMD/8tu5PtwPDR40/Rwc9YBR1i4/jnUqO7dM
1gqYwkBL/HmyRF2cIi3eRreMe0pxYuY5UOTAFkXjtRIU3g2SYYU5yhcEqFuBtFYO/sH/IYxsuHQX
A6NqgbK6lIChzAqNZ9wxJ7ZnfVZK+ilXWLyhUnymB5LATKHGe2xJrii0UNtZlzhLnyYifMXtBdQs
xWlUWKb/i7E75sKrDtLlfyRAgjmULhU68ZFVvku44smEbfotyyqx8uW6KQAcvp2qsQdCY/AsHUbA
0CnpfcCoi3Wh20iLSlRxJeGpsIX9hfvlYYMx8BEivwIG2BXlwwcy8AkvZ8obzZ/2XDlxroHAReXq
l3FZyVCJOavSaKabLP+JthDR1fXwnnEz5P3l7EvkAPNYrEY01GmzU5eIgFepnn+AZMn1t0rWo9IC
bTHFgUItfeoS/c8STCWgKf8NfAF/YSt3sZfR2ALINoPDyKZuULGojEE1iNSocYaSzjfhsWV/6wxu
zAB7/DPxEvYXSEA6OOfvYz6katEIEEUuPQHj8fabw6APpn3TGbO+2cZB5GUH43/9mCpBrFShsrot
/6IR7ff5Cd+n6huZ/pQcasM4W6ESv5OUZkkuYE2ycdKD9NU1Q9psiCJbjIL6J/KAEAFHScQBHgwL
ukY2D9pwx89JJpMph1bdHbYGLZ9UKqNM5/ISjxWL/28Pf4AuUxjHYARa2WhYJmVQBsglU15Ptep9
SEnTJ7Nv4/VBRqew4qxV3wE+pZPFP1RqCPh3Jl+C5TQo6GWlwlLL2nHz6xU8AvwOsuypyg71L1KK
sI6MejCpM1uHGI8+d9wCNty5Qsi8eZ05dCSziJHG6fjKinNRCsfphySTW4B/2CBkCg1OCgfGbBDL
cBddeD3242yjS9pZ/0I+h8wFtaLH0FUUS1l6oBtg4zpjQInXGP2emY2p4iLF5B2tcyBL/0j79fFL
dcVDlfJj265+1bIPxfbCbcy7VeVDQ4lyXlag0OiB7i267L0GZaGaX48LiNzdBMIpdZTNpJ4uvtow
1sRyBPnR5XT8t49pZ5EysQsAztQgcYZ3HL///f67OE2nKrYwY2a5q8r8dBbY+3c+cec9vz3kynHa
4oq+4TQt2G+4xK3HhOvhcdCqMBNJ02EKq2cfUe39cSvDbgtxbbXjX8xX3LBQDm2awkHokAzOsCqF
2KoBg8gPdiU7opz6i2s8BYX5BMEApChWksWnBgMGuPtVAMp71iFm8tvuV8up4tA/Jk+Sfpp1Latl
F7uedrIPovJpF6FT87mxhS1uqPswNyjtZdKY3SERvF9XwWfxabJJ+BeoTTH7g4Zr0JRI3BWDcTJI
liBqcXYYZAevpM4UW/P9MKVByPSV+LxUJKlgB659eiYjrwYEOting0aMrqXZSh8E7ZgBu2Ev30T6
i37PJU4nFm1ggSXQXkwGzMF2LtEl2o4OZbRdw7AS5DgylJTUd/9gEgx6ko2PKbls+t3k6P5kj1XO
U8vplMSY4iOqpACx6Dy5A/pSilxwEilJe7F+7szRPfWP9LXVrR5T3F/0oMMRr45a3EwbrcQWEfmd
IF5Rv2xnc0pzIqmoLp2PyjndT+YT7fSVLmiLgST7XxvToOYdxxUfEkKtAlueGbVYYzC80j1YQWJE
/5WRlA/lntU8UBtUnN7otGpBBhSRkENCHYmNrvpKxRGTilY+kKPsg4q4ZSk2nhEpj/orkMhMCA8i
tjOZVF2g6beOOv1kQOMPO1N1bbHxXmZKzbasfleTv4r4y8CgfAxawOkxh/qEBVEcIQv293+Vg+VP
KLKqpVZX1KPXQYGLwiRZI3G/dngY0lVydlfcnRqWzojNMDGCbA3WVp5UrrlEJB6uavkfG4JQBedy
NXNsOYkxuVK9J/Vq+A1lTUsRZQeNWkOEA7VzyD6qKLiBHQ3BQ/EaaTTBGbZcqJYt7lEBJgFhgifD
Isiak71S7oqiLOEIDeplSVUxjWB7BysiPrR68ajYqV3eblNQEx3xNpXV5vqEn67yYYAjfXxpqFkb
VdJLDmSkalUlVA2Lt4d33KHwVOBWLlNGXXNHdKYMtLprhStiBP+VifX4/q6tnYpXzt/AnAtXDUnM
qAQ0XznmauvQeEP9+4THRIGzxHDwyslhyjuzcuxKwaYy9ObvdS6W1ZYbUQi+GLKN2F0YrZJ0x5rR
AmTxMkAOeqR04+jWwHxUVYX/OgNF4RCt6L7RbWFMf9ld4lWhJBhVnO0KNUubnyLTSg8vyJCK7wFE
AGF1JiA2Jo0k5KokxgvAemb4h5Jrf1169K4lY3ZJCehUU0+0jf4apvgByIjsULgnQA4lUXVjRLk6
UKQOOBcY/fV7QDRFyfaPDKKHQF0yOzjZH/2OhdLOAnLpdes/XbXBqUdKfRrCerLramMU0tR+ElFU
USuqDj4VVfCqEt1comZIfkdCGVwGXpbvY8Nw9pQPUOpBZcYyptdu10s7GqkbgGg94vTrfIwDdAtI
uuiLdI6iuQ/uE1RKlvP/sXReW6pqSxh+IsdQwcAtOSko5huH2gqomEXw6fdXrj3W2WeF7lYkzFn1
1x8+LI1S9VPWTlnqmLVLcSwwssAEfHr7hiRLgBdh2UjBIoT+P+APbntwa65r/is5/v7N0Rl3yuMr
F0s+EM8vv/615EejFV/nCudOMBIedG5Rof3IzQKuLX+RZ0geEDkTL2h6d+sOCU4A4H99voAFqp+P
j3GDGxUsgE5KAuuaP0xAsA5BGwRMGNBqobKXF5OTJAuMXEMWTf26oPgGR8tcbIZMhdL5PF7rvYNA
k9kYpbB9dhW4+QowmLQ7b+/51/BrADY8H7020kruXxtGny2TZcpwhh6tQULcgYsw273tz84DEUnm
kBgwukbXSPIHMh8dQHwbPKYwTyuhn+KuIkgW91bQaxA0b/GgSLI0Kk/KXCa+p294xEN33g4+f5/w
3EVFV2HKN1W31CjZVK2hFH/JBOa7H3te8KTz708mNcs3VsaldyadARcwYhSBipDymqf5QXaTm05u
O1g9RcTJPd7jysq+1o1me9Cca4Sc0F0yOLxZ378nfCc22QaoSHGoqJHQCjvZtFVaKYpy/3InSqbZ
FtG62ZV0CmpQZXzZkodT6v7z5TdNbX9NYISVGC+OH3TLzD+J4r6GqdlmjeRBhsz3iFgV8dRCHrHF
7IxRaVAyadKMT8kt20V335gQycBd2xmlLaZ4hFaSD32evpGfhCpMg/AV9EAfC/slLA3OIxaHJpLS
qewlUr4eg00eH0nvIZIIZBvWWDt4oOrUfhA4A248gqA81aJQcpC3a7KOTp9M3dDDHCpHHBCmsvlf
HPWJ0rGwN8seHcVRX6YeEVwwO5fTbrABKQUqVj0eoQ0nyWAf+mzxEuDWFiLezWkRdUckM0eBdx3N
IPZyRnk0MFtSzwQd3M1q/PLxcDVOezKkxmSTYr89rlpWN+7/nRxyGDlWZXhm7A78LJGOXWNSMY5m
tOqfoMv3TFwI1aQxKwUfP3QwLNXva78Nqgdo3k9eD/25OB8aqwtGYFAYC6dxdPvJE0PDLvAW3d9M
IdzSeEG9sDO8xlC9J/hFjjqrkmIL8ljQmH5HaoTJFQ9u/DVSPsSdYZ0MeDERh8nbcMhmIrXd6uMl
i5Uni/CBWBOPqQOQ8uwTNu2cMId88jrcw5avwUzNJc0B89U3UTH82eSI4MWFb1vi1ZuMKi6SyoT0
tdaxUuOD5iDgfVSCbMGMKXDjwS9NPpKOhY+Xez0gJjJE0l+3nTOGL/gPLzgczMiD9j5mSWgC4XrD
vt13H6V5sX4y4s19+Z60DFH6WQbUo3KMgYuPaue2wVqXu2fJaEb2lHmBzLlwMKsGjjFwrAYdZVjO
1Cwk5hwq+NuWyewL+82cKSwToiUHAKovX6tGqumEMfyIEX7maG2RVP8TwX12MkmWrQuTD0rJr7Tl
+LbwyOpYklLpyFxWJihr0UtUT/0xvv6dh0tZuyq+DfNDjB02HLxrwhkKRogkFoBCOLGAw6Pwu+Vi
xIxZW2PAyOnQGLTwOHsumlHLaUdIhGERfEhdSScd7LH63okPhq+6n43fYTXDSSpzZem7Muu64o5k
XH7Tmg8jcCbidneHq5PbW7VRiPcG9x1uihiHllaBpA8ZMmXGD5hgmpviF/gO2zb5aRSon/A2xCfX
0JAdas6aN1GMNmSSp3cZwzy2Ub27DeYqfHi9i1SRPx3yiXwvWh+klOrvua2sDrLGnr8GejUY2Ql9
uA7P7hs1Zh+3HtZvtuLKqYZfHNUHLwmDwy9DhLWM2m3OCkrKm6+Gn0TBMuBqQidKbZeJBREOg4tV
jkp8BKj83KMl/hTq9sgoucUxUaXvy9WLoqEZqHPhnt320JAGeEvEaiDyaEqJKUv6B4Y9IQsiNwwR
5HjY+qLafwbZHueVsAGqrMBzvbvfuBd+kxt9ZUY/rcSitRM9XY+v0v1RTvWWyJ8n3eEbPiyF6lBo
V/C+gyISBKoaMmZxj6uGpy0PWiy7zIUvvufMsYOaBhR8TaQ5KQ1MzUHKFxvLsyOl1ylqIAXsjitk
RMsPI4aGV2+l+WFsAmddPhWt8R6VGsW+wl7Pq1OeAUvTcSDKMsASKILfRntV0wR3YsRMKZOLq9sd
FoEyuVoitRQgXcHSQYMl1xwqHstjgq4Q/OPXm1MzYm1oVMuW9/Q/KKzwExKMvROhbkOTLLAB6QKz
/iCjwro5VT585YHyjBoX+7EQOl/X+owoiodC2B81wFGg2kHwlplRJ5YBTWPSgcJ8c+7zPiY0IgOV
+r21VOK7i4maL9dHm3AM0WtXQCuj43kT1COMtDALUQ+Mv1TlmSNXoY/iSLqqLtPpv0bQhV0nmlPC
m3CGEhrJ9G9RmRFRZVCYG0AbryXbaXdw9vorEkH4lQ/R3onITATcTVrxWyigM5EgikaXDXRgiImH
OkJIOn4zrlBhiOjH8LI4UVJJrBFF9AYQ/LIr5l3rYTM0EHHI2zvwI6cxXrOgTjOg/Z006QmKSsRm
TfpFJW7F7fGP8aZ+QS9Oc2lJWp46QEwHRjM6h7cFTbf9AVbhyMHnk3NY7tAgvBkW1KgOpUrv3HRQ
GgT8qV31rSIR/yGIlUE2gCvoMuEP8DSlp7q6zeHTbw6JvzKzsD3U3AKJICklTBlGmSc6vnMoVivf
HYBAzkCQQ0ANNm4xn93WXb0MsQYzeiRSQd9doBSv4bhxTG08beVoNU7BP28wmfOVA1BVeWwE5nig
ku9Fn6MnDRAVtOQNUtA4nxHHKk5ylM8w7ng0BWB5mesRAxlbkTaZluMcdpG5/fKu+ViQ3l4YWZyn
veWbVC5ejmviaxEzJSCfLkKazrIRNgGmpp248dcfZ1OaIK4U5QmPm5uxdjwIU8BBhr6p47V4Ti4L
+HVNJhhPostPs2pX2q2oiloenLt8XgR47T31j/SV3dUx1Oghdg8babIrVEUenafbHbeW9+A0L5cF
t/jaUJHfDa9zefkWypOxghq68Uen76D0Rb6AxZLBndhvWt/k9w1kiQU1N1gxr/FSuLunrSrXUdQ2
zyBHILNfD7vjYg7mBZSImBqiinivUbdj34TPHhzQP1pPehwDFzKmnEBvnfgOvghct9dIhrzQ3Kcs
MvAoT6hvnDux5VsQjOUZfKR2+VFOK5D6dzP9K231UDEIyawNrqGST3H3akgONTPxCiIR9v0GxANS
Je2WJeyg3BzqIb47Guir7OEuOMSCAZioBWVM07KlX7AHi8DFAlsAcEHPW5a8pIBEjDukV3wdhPCO
IoNis5toA8WBWKfvVJh1Up3F+xsEv2VsOcxGccqFP0YglhVT2IvXtOhcKn0HOchzLOxQxAKDrDZd
2YgnChuxzDZoMmWiIdNw2bcKmiX95t986fmBNGU15aSyJAu02ghvP13B2Si2wkWVZkkw2/9rXc2T
9lTQ3xR3CUbk7GmpDR9Z7NAOMksW8ncvZuEGlpeGGXiE+uAxELcYmT0IripQO1sX39Hiv7b77tOg
otILRDauuip4Fl6yNx8LR/udXLHSkpYSJsGV0qIN7CYN5pRzOVGsaTm88hV+zajVgeDlb3WSBTL7
F4KVwm4tiBwQYdg2P96Uprw2T39cxvNY+Gdi6CWb+KbN99e4Nfx49MBl8ma/vfoeAb5bvhCjIB1E
ApT8cAD7ZlxtTG8o5MXDCTyCspZeXuBrORNylv5YmyA+XwMaWtkscKHgH478iW1tjKTaAxn+YcTS
gYq5wI0BbMP9pzpHcTsHU5E29c2PSFP+MV6Lc8jutOgl1aJDGLQOlippUleWboaUWnKaqaPWbj3Q
Er7Iinf0iHREkl37iLwZEoOusugfvftBZqqizn7jiChiO5IP/Tv/L2Nima8LrAQow5hf+l25r1db
mcuK68XnsO7oDQDWklHyeiAvKJrRS1heWVW1SIRlveiCZvptaajYjl46lGmtvB80WbsQErYsQR+D
wzMuHi+I8rtpKLvS7POnNnvTv9G4HARyjZKlUsaWLONhk+0ZeflIJXLriO77CYzQN76729tYr9ar
2qe95B2+dDszMbRqO/yw7CLM0MU24XFmw30zJrhglsDMW2NM0HBVhPn5YT1tuJeFoNWylDcCmRCI
zQPnV6xEuGA8K1J7CFjUm5RMayAR1GPKj2LeHro1IAIZfPqLdAyz9dfyNC7rMVSp2Ae1g2MWgN89
aCLraI8fH53vzJyC0GQjqAWxKHhdsZsEqmHjbsJiaNmpe4OIoKKqv8D2fIYVT/o7urOwXCcX6saa
Z7hJfYeX1JRKKektz4jSQPgG52lz+5kjCD0y7jsyuTmO2hB30SogYmPwl9LUP7oGDEONKmVa8vdp
tjolCJBTeI8sksAecMjjJp03jHH4rL//Nbd9UVCkSXdtNjsO6DTWMpAW95/5g0TWq4HOEAcmKNr8
PCpRwYzEp5LnKxs99jdiTJAa8g5gycTfmB98XxOwBapFEGalQZn3W7K720eltxDTD+4RqrqAmSsD
0LvdDyigo1TT80U71GYQVsBxE4YL9H45hs2KL/2VtDEXmCdoIUlRbtu9Q/pHO+0KQaziv3KGPzjU
M5xfL0Mp8yHfMkUVKtSTmInL5sgvbbSOmiTvFRJSAKNoc/LWSXMHOXhRYwOdbdo7GQwQmmfiHya2
KqynZ56G2UFmuVec9EX/lPsNbJi5RwaZvYY8DdcuIk8woaH2GNTitcj8AM7bnUhjYhBoCDlmcw/7
SyebQ0Oe03OOHGQeF/Qk8rnyv2vcNBt+mz3s5jMaHmPBuzq7YMUWVy7h7BovjqxclSOGxrD/DwIc
GP3gtCA+si000Zuf1NymH+M+y+LGLltm8XpUQOyOOrtbeLqzNnQpzahMMZ3AXyCjlFSS9XS9b64o
UdGEz9nQr4BfyBfZF+cpZSHusSyqVBoIVQcLUbFKcuc3bBHjQv4ADm75ppG8DxR5F+95eOw+IzDq
PzZ50fAL5piFoGJvuzKmny24k8NNjFYeaNQlKAOlAnjz9Dm/b7EZiNlxgKdDVHGUlxR/FUFSTFOI
/2ZIoU0Qn3RJJYjTedtpJNqblBMdKW1l/jE9cvi7winqRtrqRG4C8YVGpzaWfko9pizVHujjsnCq
o2QhXtx9m6R3XGjWk6qn3z9Gn5Q24iaWnfFt278xdDJVHvphc5kPyJjdl8F6uY4fHQnc6uvXyjiN
VGrKYfev7ZGAgYs4UUXZsLm4zXrMdYYAAl9muh3/tkkn7UhZxTXTiI5RknHwJZlYz8HAvI+iV6MW
UgAWrehOJtV9V0fvXUmlDi//Ka7aC0GcSAtYgBitF5V14j6prDbaWsVpEqsyqT0Vc7SH84xU98zv
rUF33g1UDpIdrZr2t9/9bYTzpMObD/AeTE6msm+7bfeGOwS1BG6m6vwFJo7xCjg8YbIqeLaImBBZ
yRAKEyr2SbAsBtqZ5Z9RCC0FIivgcTQYIIjKDaZSiP8fmwxUUQvqvkLtYsD5FrbCCyz4PWf+61/8
h3+hlmg7oyZ7uGK9Rtckj1iM2GgFMxdNtTwFlNVWc3u0+vP1vA+e+TCkvVbnYLDSHa1UYsePo76r
7FlTcIWcltPyrnfnT3buCrt7o6WK7RbkbJlOE87KAJUlqbntzjOfmnrKPHWQg/bPYbZJVuttcGOB
JQR2ntL1UPLijQEmGPWWNXit8fZZ2z8iPQVqCbp/xznvwviQAR/fxjPqnacsyQOsuTw6OIomRopD
MZ5AJkyZIDMfCq39e06xykB9JO+SJpiXiXAfM1NmhLFgkNJX5zKHz6bAidAbcptmYCJttnTTaL3F
6FOel96SHh4jcH5FtA7UaB+og1w2LkkDGqFYSiB+fCPPZ0bCFlja9YdtvQbXvcaYF4Yso5xO7NKY
9d8gWl7oxniCpjL514Rmww1Chch9S38uDjGQBCz35vQ5Qv7RxY+ME6h51zkoLxZIdDjwSQsOEy7M
FPOGABzzg/fbiaES7rRQ6DEzgw+PH1UCz4PkXeyl7fsWEZVfgrgIwR1YWG7OdgATFNtNxopuZSvw
yo/hiHuaN8jjdpguLxxcm8M+jsT0ExwITOUzr5mu0SEhvib/InmDDjdgVJD5xVjmMhIDrSKiIITU
9OKCS3IdBluurKhFglIR5gvlIyPYhRCNHtxq76hFyu/Nb/ItiIeGolS4WF1w4xYAD7ei/0k+zOLF
sFD5ObddbV6Mye0JxTfdfohjC4YwmXfFVJa4Msi51PekPhcUr5ovWc7q9ufiBZqyHj65/4SDT40y
7o5FhCjz42yPKRVDVTHfkFru0Gfgw+Uav7caLTL3EFexI8/o4Eq2HLLi2zUUCP3q92i4+opXVT63
BCadiNHRo7a4YvvnlrMb0xDw7eLeSZ75ZVLoCadgubGIvkJBYUPvGm4Sn3FvbLIcsDK8t9JnUAVL
RSx6AqxbYoGGogOEHnTY0MYmjVDIPcz8ZLQnjQOlASCSmQiBlThSIH54aMzv+HMHyh51Q3CfY2iK
xZ9QYKXh5OPNeWh4Pd5MZjL3QGCXbABdRJSjsGuJlgWGuYtJDFxJeIrwWqQH6hvum/IjeLqcDzpP
k0pOBl8vCo/xW59RM9LXipBPM9vyJWZRNElS8ScyPOWAcxxr4HFwMud/Z6cLdMKzKBdB6jLtT1xK
aQ08EXKi4nS7vIpYE/Ju8vZy7Vnz9nI22OQ42RjDssKkPBB85AMdBc8QCwbV1gUmFA6HU6i4fzzg
2Fbs2YDojaZUUj/Tfh4hW+ZEsAFOBqNCnr2KTgvC18nmr0xosHxyziuRdYg/seyz36uR/NpF2hrz
ToXIbMuv9gVJ9u05DzZwiiyU9Go8d/Cj7O62j0iQYAX6Fh6XBg8lD20fdjGdpfvecskYwUITCIKX
LfRnsWKROaEMzrkLOH8yvT07QixC78lNIgO7zrI7hk3Ed9zF50dcAKBDHf5c8XhFRcy3soTRYP2Y
1FR/XOctCxG19B5oj+kPrwwPJ+XeBX0BFGHsznqIp9HHBa0Q2xx18McJ1KecElSgH2ahnH7xecRC
hyEaayDebZwomW4/f/pYOGhgojKjhB0Et6aeQxhnMxDyRTaCQRfA5WGPeK+hTjeWaQRhmiele8SR
RRAc1u59v8clTiN2AEDU5vw2rWEhcqvWQCSHIb53PQOVwzD5/ZN0AaPkMN3IUSDeocGVMXIfQ1S2
Bsp+RBquK+zLJLO6kP254mx7U4W/9IMna55YpIKn12EN+I0xN41DgzpXbKCFKwlfU+bk2BcTfoLW
j0AGviYgeJvEudpk8uIfN0ThMDchDHGmjXq+QNH8ACMKhoDSORMgxBUeQY+pjCY6N3J9PAYW6KzY
zsE5wDaYQmlkaFeMcb4432qrO3qQ5i7b1BTWMAOxo3hYa+R/L0txcL11ZLyE0xdFJXMUse6okV5J
iAN2sQAd6LglTJupRx9V39E++arVtrYTqZa7aG0YYDKYetuN1WfxIVmuMSitB68kKjpicQaiALsj
QRELg9puDGrGABeGcvKzCmwdxb96TYD/lCaCbLmfOLDNOLcdGowqACzi3gHzxbhri/liP6AhwSMD
u3C4YTxIMIecrvByRi8q77N/TxQmMoPXFMf26WN/pg5Q2SAbXC9IDSwQPYZ27eA4onnoiiqbxW/A
uPZ2Ytl9A5OceEKpPLidad7ERroBKIZ/6RTKUIe7XJj5LBqSpXFh6QeNKdgy30BD5vUOYYwHq57D
09kQb8vjfyRF1qeSbpd2g1Qnxv6AY+S6Mg3mD3R6FDFpgngBRQT6X4otGpuc2VppDd0rTDqw+WwE
T6zp+vzTEI44jTVx0bwIw+kto2ckbAiYRz5So3CTsK5TqAltl0adscDZaqLgp1fKVrw+WzkwNvse
cP9fZrHU/cwGWQ5/Dz+1QT1n4Co4Mwi/NmFKYb0UvQnyL350+Ooc0iFY9sNsEzg1xHy0rvUSfxf6
4rX+8u6k2z71QaQsLrg/q37XT8eVp0AxEqsMjOXAOCQlBdXFCJ+5dHjChuNhP3ZMfmH0ocjmVK1S
gB2oA1dLXYEJV3Ef/twTW7W7hXZcKHJgM4ywNX0FprAA/m612G0eZpN5BFV/8nNu3BHAXe4AFsw+
ZPY11mw4vAGNfOCLo+lCwrmRAQQ2q2EHDOVDqDhQBj6m+MdxaEwrC/N90JILJo7Z5DyBigB+L8IE
EqtIAl/BWvYlhxuCjdUjqOZs1tP34L0/WRNRHR1h5l2n8O0Z8d5c70tt46SrI2olc2XTkU8RGUEd
se9O4V7iXM/1MYs742OP3ByrE3AazdEDi5WTvlo7QnVv6dfRc0SYYmE8hxjYG00CTx7eJa43xfj0
1QftWd/P3cufBiBoYPn6NY/xF8KIR1PIt6lcnbhtEUjiv5lSe6n78LZ3YwzKGQlhHp4RABgcRNQc
1+HL69iVxzNiF6OnLmpeqPcH+OxkqGuLNe5LLfuDNi0+xlx9xX529auIOToAsrARn8PXZO08Zy/M
Yz+bMhRmx+TkeINFxwyIcSH3JWx+cBpssdkDr/VXVwwbi6AXYpI/T/HMn/QgW862zQGKFKfCbHlQ
JPApiqg/7wfpnaLxape/vqqzZ9Lnl0RdS6a0/mBXBkghr9RZ45kGFyN4gm9LiS6GlS0JXbkizxgq
k/xBCfiyQd5vCyZSnaTUdDFloykHohudSGJ/FMaV2PfXpA16TEpTaVxTvUrqlWKugY8hMr6S8667
bz71VwxvxXpM0uDGWTkNi00LHRGp1/Co/JbdNGgTelhBoqiIoNOI3wLVokwvFL2rmb1JAfGryQ1+
NDs842BiPx4dcwYmaUs202bLYsSjxawj7FIx5nRbwKAGfBrsn0g4uCAMEKtOHn1YKBgl0RFgQxu3
Kam/DAKFEk9pQwlbysr3xo6WAmEd9G2ywuu1fo3hLxJ5xQZ1wFaAhnZDWGrIiksbT4BMxyLmIAWF
iEUgXE0vK+p8KvUPK1oithzk5FEx0VoIeA1s/TRYdEhgIM5EAk0eU6Hr0y9Oi6S9LfcluCt7K6PF
kcwMX/Z6BZ7PPfOx8o2ISe48l9jhpeMmE7IPdlwPwFJkHF3nPXswZWv6CF2ojgmoZMqKzJYbj/fm
U2GyzvlAE7+Eoupk+oi/GQmIDE5WftN8kmE3PMVFzJAbnwrv7Wl+w0n/1rCsNp/wAqu9M+u7Fx8W
ChYONK5tMa4adbeUXnFzXu7b24ry8YX5rBg/aA1OuTQ8mcUGxNxiHdTEpaFZeNFf3Yx6fjJ5b0Br
GkBcS4Xw05cSuOCnIR7DBx4xk9s9gXBxA+TRJfTaJZr1q382Dy/HgLkPlgvwZgAV4dKGIbTYjsO6
Xl2I+UwUxojU4lg9Eryxem9xgojEMu5FiX+K1Pk7uazYp7ZAN/FxTxVMGd6Ku5lN7Y5van/wMXKI
2Whtu5Z7GDFWpRCkm6x1cd7Pghb1DEEzVoHFHnp0HbZrrg+hTzGu9VqFdZqexsX4NSkRUsa9RQfu
b4jPeaqf3JZ+S15Rd+Yhjy0cT9+fA8kknTwkFvKI11g6kPzzvtkDs4O+YpwTQsMGWEmk/t1oV4Z4
FuYnotD75vsIUQZSheB3YIKbpl0SYSc+byByQzCUcenANHrAjBAv+Y99N3vGXdFzpwXiZXWw0zDO
87aXE+PYx6Tb4j27WFl7qX+OUv9FSe8fI+jWI4Xj/npvkhi6lV7vFfe5fw8aTULRTpVRzVvYnJyT
YnVBgpIoW8VV5hKWprgfFJdIMkb1/mmUSX/GWpi7abD2u5ia6JWHbgr/OuA5LqFXgta1CqM9ExlW
D3vv2tqS6bb9YqHR94C4yBwdQzoxlZHkH79NArhvM1HnNpiOwro5k6WB8kQ4z59FirOKdUIKvcsO
L7wmcnw2tGFGkNrTUbbF4G7kFplulb5mO38TcZ77+QhPjAfFSaF/t2UAjiaxa/Njso77PG8B4W+V
fh+09CcnYaAB+tLPoMxg9DA7xxouebO1X7JV1LOmVbgts8ChXLMJ5Ebfdf7jg4bEbpnqgR2gy/RX
r/7eqxdMzihfHZMenL89x3Mk8+1ok6HJwXznXop65YOFR//o4ArC/9of4/KE26Sry1ZPbxMOw1rI
BYc+iDqdNocnwHnv1B/ESwA56MljWOzKVUa5uO1REa4gXZMp8DQp0a+w/ypIKF9WuVNcEWAMdhcB
iQlIDCEJZXJHvx3eO6zxzpZzzZ0miFJJEAeBw7E2Vl9mkxB4t2GtzQxiaAToyNANkir3Ie4dwPZ2
qY8jBGv+9mSdcFIjUvcBJBg0Vf2z77gf53nSJw+AkEgLjrv1rDngoncCbqh9gR0IT0Ud85SMID6N
KnTeeJvE+R8UqZyUUJbfr/WeNA74QPzJgO1CGPYfFpcvC6rMY7gROKumlXOxKvxSdcPpApiXhJ+P
CVObclmQG3HPTOkrplCREAbr8xz7EJBZc1mgd4crj3DCU+1P+BrC6DHbvCTtO91beA7m0gG/DHKm
Sui2QDiTG+p5Gf7J+6jAEqqdx5gPnOFf3miTqYhvoJc3wB6ZyfJDh2kHDqYU/qJOnWoOffvDTjia
Yayac4kr80ecVosnu8fYAC37lcrfb6LXBeo8Meyg7IfAQo1Lm5wAVLKqChwBt9ARtUs9R8xE5Txv
6ux7EHPFmhbOD69TTZNDYdO98VF/0us7n/TqsRnQipSMIxRf3QmXjbBs4bGJfA7pHENj+jJrDvmN
Ox+QV+KJukk7+diPByg6nDWJhcshAhJrL1ZG5I0iD3vbxxnVyVXc3PBQST47xZHfmWzA7YYhBhzq
9XG3hNWnt0b9RFvVu96qybeVxqU2Gy+7WKROb7omm95saMaLEmScHSpIS4RBWuoSa/f79lMnmtY0
jnfOZA/HFbKQAfeBeuE3nszkwAQ5NxnNO0UDtTQnKFC5g8Fd5/WcKVJ9t960ZpjouDk3oPeZ1MmU
9d6y7mZrGKYfnb88I3fUCDc1Hi1kpULX5KycgdQPKnp+2mku84WwIvOp6c5wSuOt43U4z2bQnvV9
FrHCs9SLUw7uNs3oAZ1iJuvbSwcIlDvjbaoQzHojXhomAD2tnFLuhZfxI+KxskIPYGovIhDOsgd/
xKropjFZYL2/8WLGNJ1Idy0MQZIAWStFALnWCXmci6EIMr0lHS3cTFh80qq2OIliMDLD6IXNBrcC
ftC5YgCh+DwzdOAW103EKcJAX/JT1ubfTTvUrZBrFz9tXBF4CViTHGxtpyV8v4rCBueYAW0ZG1BK
j1ng3ET3ojqSuyOsIEjNVDIWimgGkHBeor6zGrQocQAa+A+9J8RnvOUHWcwfGCwzJFrz3WLJIbaD
EcINiRyxV8riF8cVjbcr0sKEfr5AgAvNpydpQwNEPW+6lsXsr2/M2j40wpm4xaH/mLC0Y03P94ke
GB1PxoT4gjeHmA7zvL+Nnt6IhJ4lnh6dX39wgtskWiWR8wykbpYhNqLgKBe6BId+dmbMo/nw9EsS
XgHFx2XH6/riI9vGsLzvtAmUYPZIF3S276Nt1NP7IzmgaiIscNUvNCIsKCfYGe4j0nBpmdbL3L+e
rPKF/ffRzom0gbQMOmN1AFUTTCGmrMFpakxOUEDmrYD9mLkZacsojhjA7DMSRju2vOBACdLVfV+5
X/cSPact9yY7UpEaxeps37jZYOo9jbprvPf1XVfm7Fajo3lJGNI5L3b766pFlrd8N7t/dIGG7LJL
GoV/T423hGffp+JNUcAt8Tong6zlLU3diDzf6BzJQRKePdZwPnL2Xq6vuOqKGaWjkuqC8hlCYRcn
ChJMh9oY14snVdHXjWiia6gBgy2RSlIftObjPavIfD8WZyxpN/ldTIjcckur6WN8YV8HqV/0rXSU
MroxT9P1kjxXqqucwupsnsBxiH6Gzzd9Ti/2P5HZFUMNzrA+2Ta5QGSzIj3LjKNZ6U58pRQ72hf7
jUPW2isGKeUEhhuIf10G9yYOiDX3mtHlte/O0+kaGi3keXmx775i3uyeW8aFVVHNghSQMtIloWSr
MHP/msRFeSIHE125VELcSpMxZkqYXA3pZkyIKGjAQqkSX3q844zjXcDyCZokrlZCG5KMdMyMgJVw
NeE57TnGBu9K2L7zeI/xyxILDfFQEU8ncTYj5r1eoHgWi6mPKSasCn4vYk4lgXdokPiXt4dBTIU7
VMehyALUwtaE5x2+t6fG+bQMTjR8FDFYIp/G16F0xfVBi56zgpaxSS8sSStixC8aHKThOAi8QvUg
gju5lpKI+YZtUqPK/5oPslUEhhC5/FffBsiIWBi+9NOTzITYIQDKeiTPO4+06PRx/Bdj079Zibav
ph8X433kd9YKDIN2Uxgmg9owVysxRakge6igHU1nPcAtwa9siQ94wUxh7ZmtR8KkWrMOLNA2sb6U
oi2KamNLR2xCGsHYoIQJIpMSFhcNgL/GIHn11Fea/pnJe8Mh4eXgzIDOlMgYGULbIot/8gIUfhyu
4KcCFYNTQ2/MkFVgLQSIIrYD3VFPjwq8+EV3KLYRHWblkvQgCx33tvhwk56MjcAV9dJaCJrk6Qlg
QbNIfyixMGK9Kp4NbZ/z4DPxnql+GwLLQtYq4KKJAC9QyQAP9LHDa505cT1OvyhN8AXgnC1M4VmL
NaRpcMMYQPFgMLhmGpBzRLYiYc2N5Ohp0XrEuD1UCElr816qT8M/bERrRyVShxxamOxxPu6CECl0
z6AmzVkPptNMCXusSKlF/jN+BS9pNiyccWyUsmQt537hvweX6JbUV0PZPgcSE91xC59sZ76FlGz3
6aQsAPAcYJqzL8mZGXPkoppRQoV49+ugmGYsiOKM86Kiz4yrwfbK83SJvpjcdZdkUY9RSLja8Dan
oua3bQeBAAwoZI7eyaETmBeDtccvcwdYjVEOMAhLWg56/NsFp37osFTnLuFWgFyYuy9FFEU+zm+a
l1n0wEKUgy7LsFiMYa5mcuerKkAu3S/SfgTwKh023BaboQGoIwotvxqU46xn92awx5Dd992WRb4x
JLEHoDojPMzPWpss+HhZIBzyr3UZv2GVd23KT9jh8l0tBAv0niJ4FQs61S/D3AWbghjBKSLM3kpd
FTVcHjzHgoKltC1ti/t0vEYf27FpwNqWCk6mmC3Kr6USdsKWeQo+ztUY4/tzYSmCDeIw/yG+mcxD
kbLU5nIp5niq3vYwxhvBcxk/0OnfdGfCtjECN6H/pHXREIEco6fTnDoO6bnKrBlqviRtSd0sLLmP
pzC5lI9IlGwhgwi3GaooiGWESdlpV7MLq9KbCh0G3ZOTxJQBSANKopcRP/n0JIa2ZdGW85riH0SK
JDfRCwmgOG1UoSyyr0kV1ps7y5Ri3wl5Kvjw13GngzvFMS7B/QR90MAOZZtugUa0cHw5oUkmDSqQ
XdSUS//GjP0z/PDzwsRM3ZPbs1VYa7jE+4AY3peygAaaBCreRZcNhdPMTXx1zrbCG9x9zc7YBZob
NMcEU9UzTrR1snL/6VxHsnRsWfvYsVE3P41H9PwlQP9MOfRtC99HpO/0H3EWiYFjg5nE/qXv5E/i
lWiNe8Z+7G23WzvV2UnpF/eTLs5Qd4cNO+hxdsSFUhLThqm+3zmUd+FE1ixMTlhltye2yauBBCNg
3zMn9Pp32QFxh3zeqSIkFZ2oAfaqSGWPpMnm+1qubM9Hyo771ciS75zN3sYLkqcRFqvF4SFHXraM
1+YZ6lRuKyLkOrYUPbJHcF9afHQC5uQZ73+kssDAipD0q1FMPZ7NQcXmTIso9BZhOwGbWF3zFvTN
VkpTqsYnRyWfGEus25xn+jY/M8MganmoxrfgspUdtOs9XDGszJ3L/A332NznxjnIOT5xxDoZO2sn
45k2T+ob+YFMMAFIhXIJineAcwqeBrsTWWZtLzs4Mz5NYdOKtlE8C5/Lpodoytz1jFvAwU0eHJie
bT/EzMuxpg6mmKHqPfjiw+3Qt5p4YCKBNNKpAg7Z0LtePugMc8fZ7cicjVPnpe9VMJvcSR3M6TnE
MQW3yGpuxHgh5LPsqDJXL2+7AmOSwkuzNG4GfgzBi94ad83jlnprnPICuTEvmXv1BhyjCMV0R4Uj
hIoHXszdvLk7gaNyo8cv1FyeGsmk8OZm25t7Cb4OT0h0BQQbnuc5x3VzG18EYiWTVNZSoSnJmb5s
OdTpbZ5P1WU+XXuZ3eAu4HKW89ItA23cSPVyy7/EzAAqoBnuQugq1NFu6QLa8Alxh7REXNSFuwbO
tejhGombp3x4EWKt7W74cLvey9UsTEQ1ayy3agUPqnQLhzcY9z2qPwuLALuYaj09s+XGyaI1Dwus
OHFFc+C89YbasAyoFI0xCqq4Mb4Ovi54P3d6y31yNyqMC2TF3MpzO5H7csxqHyvOOlEjyIycJkkf
KOmPpWn6Iv/6OnWkDNKwnejHw8Wlae0NBMBKQ1AapERMCxnrIKk6eRVtmkSuFSR0/jOUKxgiqf5x
0ot6UdsX1up6gIziiRM7SoBQi2SKJL7tL2ym2vQhGOi6YkqhtPhnlcAlcaeGNMbzI4+ehnOPw0dx
Ctb0NAA2Mx6TFnnkQbbEfoD5xlffc7PQ3oGCCDYsviZM4L6jDm4LagLPiygzesQSmLDYU6TzGz50
FRav+hoDWxW34zPV850qPbdOq+cAewOfRYxzniU5Yb0PXEnTAXMgcaktuT0Lg7uGi+itl8X0xTPA
TeN1aAk6bMzFoHCE0vYAp+zRKXDleN3O9ju/8j4t916xj9MAsUayIlHyZ6wSXHEKG3SGmELI8a29
V0AXYI0zW4x0IbVxNBM5IfxMa5vx3lfjFgEIDnJLzlRnDqbA2vUfTee1pLi2BNEvIgJvXuUlQBLC
qOGFAJoGIbyHr78rNedGnzljugFpa+8yWVlZD/fGvxzGFzZTg/TcuvRPLlvcfrhlRgEQ1GdelYW8
sXIvCiDkEnuYWvzQyc3sDpsNfdouAUz0jI4EWAcXiVbWgicS7le3da27rRgHcqE5teMbw2H23Vf8
xkIgCvFRR7H3ZfpV9oecvomcEz4WpQiyCfMUkLEMnpiQ3bJE7NQ2t/SVKAe9RnwMNbjL7Ow0Ut0w
w9gOg+fw61d41FRKrRadlcQ5Hp029pfjeIJU8uET9mej1jslVfzOEyevG6vgAG7JLeRTTQR4MzMe
wYn+OjcaEkldKs6s4dWsp39Jnr3t2XiECjPufnTrH8nC4LOQ8avttEOj3ZtwiToGox/cEkVWxKCw
xCQFE6YX4iaPfOAtPHDe6uZzdAtvRhFp2HvQ/YN3Cd6/39EZyVmnPTlOK2xWlZ58IkB8EDubg6hM
be+M5uiWtaH7oCojHfUnzvQTEtvAwpk1etufllcmyzMuQXtxCV5hxTshS/wMysOvi3oaxOwfiqSU
VcnAN9QZX8mJPhMiyqxb7n9JzCDvISDCUhpQ4K2vN/eJWvnonMV89ujtgFYGq4NUAR71Mb6OWCe8
7NdbAlI82X/RhIIygTyCznbuPZI7PR7ObgUcHjyHDY/c2d6TmdfHB3LZJ60WOMrN+pm2e01/S0m2
4m97mhqv3IR0ILyZrfQyuMCSGR6CW7/S7YDHf71zlAcxmtz85TRW8LGUs16+KdWyxwe17mdM/ZQE
PDi4tbA0nhvrE4cGp0Ppk/Ky3yIx+vbAWYOHi+r0YfC+4tWJwd0r0sVv4xwdghZZX4X7U5gOPKCw
+JhGzeAUHKPGktXD9HQjSh0cjxPKk1AKOFd3ok/WhF6M7ibI36g/C5wK441dt4A30ISOMRF4exnn
k9lvGJMWSTVgCtV4lISAYw6a9CO9OgpHnFhsQrfmHWbUK6KTQObLes9Rywd58GVe7Uhy7PyDQZUP
3ASDzmHnkFKh78PjwG5nJrDLi6Bs+XKfQwEAR87RIQBNIFGqkHaK2Jywch71Y+sUnGZYNhzqlnf+
2Cpe1Cw+hdDszEtz9uXL5WEGLX4dqV9R2UZ3m9An9H9+Tl7LwADpHIoedjKWFKnnrmLK/fQaH2Ph
AC2n0hM0wIYj0qp5wFZKHPejr3X3T2E7eM5pnVDzBO13PFyMHLfxNldvPFEbtIX3poTvaOH4FOgL
E6m1qZOClBvMSWny21KFcXYKpY1RJ/euAnKBrmDJpa09B0IBTcLRztRDAmSmpqwbVAEd3wppIupt
ZPdVM0+yBBE53hgtPLu9L4K4zg/lbYqVlR+ms5KXnZkxN3cpiPEXm3uWND4ELUZnSFWP/g5J5vH1
mPC6v8aqzs2RWNnOz4vU9cb970bq7LjC7qYTgx4+clrNaiLxbnFZSsS7PMc/9RgKIzzkxSTB7A/t
voZR7X+j8+pFS0rVpUfl3Lv22hCbmOTaDrSgDWceiCvQQ9CRelSl93Lfft79+h0ntw92c30KrlHD
20MDyIPDALwMb3oa5ISpR2J4+vzcQ9DongYHMlfBdDuHh+yd1rsoJwBGzB4ZA7TVwUrGFNvacXva
jlFqf3qbNYEEQ98VYUNiYrgy/wYSPs7XTfKkjXEtKx4iheVFPvqtPJXiV7ctB4dnOfH3p9c4Ecrk
/bzPVkBulTIhP74hxeEozS2FzARhHC3NNUVkHjzTJm7qZv06fGECqKsHo/x4V0WpSYkRN4zitGLh
4xKYh28tqccQUNp4V7dNi0EHwfRGSOJdC1t2e0QIhEta4d67+kuFwFWa5J/fOjB30yJK+63G5bhp
UT4nWJdQNuruyCKgBIxwDSpbw7EN0v024YbRRMBiKEoh2cErh2KSsKQcRAncykNvbLllSjW5eSSE
PntVlAUqiTrZmtRmPnGzd4BRBIYV3ZxG/8t0KIW6FWKvG+OzH44g7i8q3c3oVfzt8rPxm8MrcZm0
k5/FXJL5z45N+HsO7yF6Agjh7bxFlWYINXlJ6hbJHqX4hfyIlGXvE4jvRSZccqU+SHu5jVTAjsNJ
WPW22zDlNQ+q4+r38+Jtv+BPh+olV/lDSAZ50V3/blGQQsSuNNjEVOZ24QnBvc5gt5AzhdlPcYVe
dghSzz/NsgXgh64wy3vv4Ml0b2JRr1wxpMbwDGDsg+UDDFIsUJair9ZAf9LN0iE/ZHEGNxbkPXjy
7syO/xi83fVvPmzDFHTe5p2PfDjVhwGlXFcVXyybP94pu+pbyNrzIJrW3KNasVggpicIAHYNeVCF
4o1KE+pZkfi62t9KkOKwYPydtjqy+q0Hj3R8NW3YW0VxLoQ4JkxzHuEh+fogUALBn5cw6B7xaWne
KR3bGeyZJjrVNzQZpButQh+NCOhSR0LsVFBeslf4cldST5/avTgGy3myk5Q3KolokSX9S0t1+hK2
CRP5yPwod5AasKGLDIRSqKMMbwXZkBvTWD/SEj6yUBteMR2vThaV954N/p0l/pHEADuLpVfJOlWM
j8bCpCkJbrBTV1v/Ab6q0ev/3gXFadKxCsAtjt++To5QyfldPEI++spl0F7Dnx6OFjeJZksOaVsZ
pl614rzHVC4BhhVclyido1RhcGUS2ud6I+0MvVKDAVaUyfMe5apCQCiFQcCWe1mMRx41ggbdTNrO
mm4slfwPqjICiIGOw4WeA52KiEtwCsx7mKmcqZInZTEYMbRhTz69h68RA2DGVMIqcN+B/IxSncJY
KND5ZZUGwMqkrPqcux2vwdQwoRhOzjg9pivOAetb8CUlYyOi8QYWRzhN/TcqpwIwibtwehTb/vGQ
F9Kao20IHA1eH1gafF96FaT1I70ANYzSUgG1jx860OoJGUj4FTL/ulbpONKl9bf1tl4Wn0bA3hEV
PLcFPICxYyUBBwhnT6DfnDe6dUNYjE4p1vBylJrpD0JUAAawRL32YibH0iwcNrtlMCrkNswSYyMv
DnV31kpSblpNsExCdzqsTQWVL/fs5OBwIkSAo/BFVuOQJimNSaFBZFh3WfQlFQcKCzdCU9hnDC8X
NC0h1zpFpbdzQnRBHbY0PRPMwhQAWX4pj4iFXjUcPHTZvkFJqfUcAjWt5jYCK+XXhWCOoFiJsYOj
cAk+QU6hiNi7ISQIUjLhMLgq/J5eV/P+gUOkPUXy9xqD4kLco22JGlJmH51iCE7xPfLEiipWNkQB
5wDK7vOuRNFF0kgoT2SGx48ukneVcjGOfQleaB/AenYOoyVAhbMBfrf7gIOy59OJ1JwX+YZkzrMg
Wip+mEVJzg0IpwWr4nV8j0wLddwjSKZgLxauwN3udCdE++HX2+F0YC4S7LiiM7wxFtkA94Kr3Vqq
Pv1ztLrvL/HjnqRDgVFJ+SuJJeo1uGL5RDxjYUj0Tv8qT0SQEcwTwj85qzmI39s7uQQDoA/+kw8D
ppoCi5ibteTb8z5gSR8PzLfME4+dFWLBtDZH8GuCSae5EAVSq7pl28B+LLIplUMiTkYLbJ4caErA
kcxjkmfFDhpHMh9t3Kt37panTKzli1mH2DnNbcH6Fa642RPCTS5FfKH0maqicz55pC/cs1b4GQvX
ZGPy+XuLHUk+UZQkttHXq3Uzo0A/eWo5RZJZ8vR8WcaNwd5zsKMJOkS4Nhz7HuyAFeH6qNCybHfv
jp6kB5JkfuIOQ2QUN4CTAHTBctp3FWt3Qm3+nG0mrUdKaWyWE0v0Rghfib7sdG5+3dWBNCajzBdd
mhwfbbUtRmXODr6Yo9HX17G6cdlCopnQImhEse6zK7zhDVpylAUiFWOzsVN3Q3A04qsWXRvsCD5o
rYBL6SGBASsDXgTuRTCVEYt1eFRCLTbrkrZtlwAQ8GHLbiwl6y05GKkPK0kdp9hfysrUW69QW5yk
mzli1g6YJBtYSBmnPdiQxWQBq8XPfD0Krs5XWCg1zcNgD2DaNHP2tt5JH8gvkFZG9pAAcfge7gvA
x2GQkG4ULJbbrlOj5doPnuBIgEEKIzx1oTrKxkq8WICZkluthh4+zS9d8OcCc+PJxDLADZIzEKPV
Ok179zaDI2wjqRg/FP5gcn6ZfU2Fmwg/Y6fUzavfgSpM8dsRXxFxTeApyvFUHADLdzF1zlPYosiP
dDYJaNksrr7FjbATeYAl80u0Gp7G2eBBAU6FWp4wWyh4MDRh2EghnQF0kIx2j1RcM/uNVeIED54c
KeJgcF5u0tltgcCgVu2HLbJq+6yK9b/onT9cwPvyptmOr2kd8exp3u8AIJBagaKw4VL5BUkc0z0L
BWj1Nm8/oHeVWWV2hyW1ZTTNMzj+nf+jTeFb516j/6aXgW6Gm31bQYThB+eEKD1wWL8+xQbAsYMs
TboAGnlPa+r5tMp0RS93+z5pMCBt8qDePzp75ahhb1MoXtv0PdiAA4QM7T1Sfp33WuMNyMu0RVdm
bcZgiUvHuKFXhCIYYWoteDmtWWu24QcJvMO1quk55yrrQyY7jHN2BSaChOScXiW+xUfUwhN9RQRw
dGHko4e1nXyDMiUQ4kHmESHotKqPvuEGi8IMKjIUsuOv9+q3ujWGH0WP3DjNWM8vhTNQ7KbPbXF2
3vC+UfkEKBX1pWR3Er7w3mrAoBL9N4+YTgJCBqGMY6wcVgacAoL1GO/JwHRi/wF4MAeskZAbAAev
lJBPcToZXKFMqNCC5clSaKdkAj3dmNBQ70i082P2R+wYemnhPILPC9dmzhF3e4UgWI+VYeVjqihz
n3s6crkYGvmdPR5EHjHnZaeVLBO8SvbVvVud3rvXLuGhUicroTIB/gzGEQrc1CFuFW8xumCpRVR9
2csL8SY2fUtuyM4DZajz9QgrilHheQ5I4MZyM7phObgvxkEOWMdfVlthZyU8e/9sYoONpLsGP+Ux
8DJdKwGs0qt9170HOQad6w2xJRxyPkAHSjNDdD/cB78IH99cLrq5fMBaDr9dBFgwGpR/yV/S+MaZ
1PWXzSVFIsJq6DEvxDQph7GJ32DAsroohLDq2DBcHk5PJR/ML3ASkQNkcPgagltLMDEBbQaEPtyi
amBvFp5VRy4SByq8gX1z7tZYRuZZsac8FWv+GR+5UtWIQD0oTwE+iWFJ2OPK8zuabP8FtpQYPvxU
kCG2EEXmBnsKW6mTXLeR4MfAC+nXFVDUAmN4ewlImnDhDkWOZ/BAmU0I/Z505I4P64FdsUtyOCE5
PgcDboDIUJW3JPCgkhU0ZaAfqs44Pw1oBsOjbKgSWgfAA0YR/6dxoKArEeAIrhDiBGvCf7ha045x
psb4tOi5eCIYzeiAl832ValdwjhSzBAySf39AnqLtDRuWBIZCgKyLkVFjO3sSTgoxgMtEq4KdPuh
4g5O0RDyiqBu3CfMF+KoL74EOg32GYtJJF1gmIXbG9XAylgY+wHdlaq2inK8fZ9tTBij5WKzsGFF
+R8pBFOri2QrYcl4T3/Wf4M3XvR9QDkKh+TvbHKwoXrAWggk7gC7XGkn0RSNMuEpxAQRHTSVRNJO
3T6IFo9oRhjYhbnBNaApgo9UGCO7oKgxg4ZLLRTA+EuJEgcSMV6GGiT4OMfhTpiTkw8xvJyDCIqq
pKfN3mGDCg7ceNokAs94d4Z4XP02/LPDQnAcM0SFzMFJg9RRg/m7pVBYj+VIxGplIt2lQDB0rrAR
To70oezUfngcwiso/HmdI+T7I3gcS+3CreXGLfqWGDvLNobYCuipMvhm3MAYb/rcmEkBC3wUwhy1
QGp8pmT0yBPvQU8ZCFTQi0XOqMJuV5tQhkA5I3kSIRK1TLRIWSJmCYoWxon2VF3Z9NeKPXIiPx1y
Be/yObpcPwFPBlOC6fA2yi+IVgdBRwprMQlKrDq8wcEcQaTrvuHAYkotni2FXkItoN8HOmdQtNBp
U3uq9MSlWHJCnqziA9levHryRSmqEB3znmjNAOoAIzLN3L8y48asxWp3vHUlqEUvarJz0VpAQyM9
LBH8RZNK6qrb3tUpJy/8iF2jO1OaUPR+o8mkHtaS83EHk1OqBnYU1uxJ00XQU00kzLWkt0oDG8Vb
kWSd2m2lkYZcy/oRdOmegCF05lhKDbhuj2R+sZJwmPea4U608w9UY/doRRQhEdEVB2UTCEs+sNdl
h8iqsDl33umL/WkgplOn6oZBcvpLBXxNfkZ8pA84rMRft4wTYQiL89MOJEAscBbCD4wM8MyvM2c4
yQ3DQjWae6FnC1HOikYAQB2hUxT5dum+Ihjs8W6GWnh5KhOWm041r2X9npCQ4RbpsZZWbanQjene
Akn5IiXDeXsz6wOOjCPsVwNdzj0SRnBZtHa4Hl2CpslQq7G3I82fUdrYwW7mXSonz2GzOHKiT9Sc
9w2oW1lIdZF18RPkJxiynxJKZlYzqFLgaThLlF44+HrP2qo0/LJyoVSYuVtzPjj7LaTQbsZjImC6
8lNxFCi23TttUi3nE0KLA5n/ycmnpQy8R54HbMUiUKzw3qJKqG60xMpaNapWiqv5Ao/NcP44F5lh
pSt6whU8rGLiEebKpVkprhIq8bUHb8dAj/JwPwKZhkgErA09zW8Rmiqt/vK3K2tVcZbq6tp48Nl6
W4Z90n32tV4T2bSvfwT7SJTFd/hwWUoVGZRoVN9cXYkPguVpbwgfwiMMMWqz5mWhz3+PSHgB34Pd
VFAAETNrKoaIsqya1/CoU+6tI87rXwo5gsEy3Dnv7oUSA1xK0i74l1GJGvWYMBj+hUBT7Wv6z4Ka
R+Ww4T36tJ7k5pt4oOpcZi2vlFZpU8jAzPv36P3bXkPnxINF396hbdX/bk24bGwRbDzVhx9kiSM8
zZnFpFQaHMbXpcKEc7otGxU2fdhICC9/b++g2jDntAq55+jx8s9tTMs8lheGW1JlHur6RWu0ArxT
3epciY+AieXJ7DsyghCNyJagZflUiXvl3zK4Hz1cyCjdzPfc/M6JVzvhNYXfUcZfhod+wVjJse0D
CknnLeUm2LC5ylv9Wm+7osBp1mBseZ2v8/XLJ/PYNg6weQPmsPYrywMsp5ZzsF8n81W8HDwAcu7L
voyfUXVRp/R7oGm3T80rfs1KBHW/G6hjdbUUHuxrfEreo2u8+72Prr6afqgf/DDThi34RdmtQ9/D
s2HfUEvKzF2dvsItkqCrx+QFIT3Zx/sYatDqceo+wb2Yugu8ubVqDDkje7r0m52wTZHmQ6ub+9xa
Z/84av+pxv+wS6sGnSWU2nHGcqt5mC82ydV/TUo/5cl9dICa9IZgqSKO0k5ieifOxxV4WyrnnsLS
iivi+PZ2v7wCSkPFiM/0FnSQIKIVObj5h7gRIMsKyhpuprSG2PUfAGa6lBuMptPAOsDmyRxCRjua
D2toZeHLoUYjm/o35xD+VNA6vdKqW6axd4k4FD1V0Qkt09ps3yWWg1hfgiIBGgA8jmytMAB2ycZ7
TB5fm5KpxQitQNAVhiao0TPPprt7TasaQen/xHV4e9mYPmy3dZNITfO3/dtKcGT3dB6/0+1wr8rm
Hf5fNjgOqcofKY5egpMBk/RFT/Cn6FuniwKbQrKk8GT80sDZVMnuQYSF6AB9eUmyxIxXQAgIgAKF
5HgTeEE9+j4E7MP9B5zP0YxZNFfczuLjdAb5CLx/v5hHYs6/aKojVIFV+TFa0IfDbUgexb/SOPF4
mLRVIE7EkYW0QsY4pK+iT4UiIPPaTXqi+30YEXuBS/5T04rVUOZBLfr5x5tWaLRXzzh/vNNiAYqc
+TV3OhW3n6fiQvJPz2DHQPgIhjRRg2gYdAQMDz2Uhtv8thnNo01c+xOWWaGIwWghERcl8oXYF6D8
+CQ5A+roOFEEN2/+BV3CmssESDXGwBgIzhOudDN6MkoPAp57pEZx6TWpx8FANkqTKgCQkH/lzdXh
iX0BdM4EXaBsnhr1o5Ydk9f+qSRTjxhH7KGbZMNDqlvfUAMSO+YbrtIxJWMdN6ew2ShGdckHvPYv
lE6yoY1fHTXsXapeim1arhnrawqGYUJPwvZgfUSpIppZix8kDJNcBdpRtm4SylUxM0KouKATHRAK
qVTDoOzlwgTbxCZTQf80wnA6NaBc92jn6LnAYnHq9lYAWpDDCW7J7HryE7RcT8CYc2c4YFRdzrS6
TRKN/qFMVAztWbttVgnofMy93fLOw4u7HVLoZlepOkF1GusjBngddj0Wj4BE0OXNgKACEklGRAMe
dGASCY6HXemhfm1/qRJfY6wL6eQGva9Nn/pg96CiMQEKhmnucr6tO6UDiKTjHKgBzgyNcH0IsIAg
Ajw6ELUaNJJN56O2f/xa2fiKiaagD9ANKj+4jU9uPqPJoAbqRBAdKXsVBHfwGGOtaefuxd0MyD6t
B56VmroEx2JY/s7Z4TQ7RBJVAn08kk4PlDNwiwbP9UvxYtM/dnfLO4qeMZhZmI0bZ3vHNT4Zv1m0
aFft9/C9Jde48a6wFdC8j8FwcEtWTexV5clgN3j3Fp2HN0TgcCNAuqB+pYS50+F8JIo6z53OxfOw
ph4HOAmK7gDUeYjdL0SEU38/3ObmLjoNzrkJhQWnG1WRpJgJdt2axIdzkmpYOvBaWuN7ANCo+Dij
toU3K5JfiCA4nE0XWN3KyLr+VbSJp5SjiBdKUASNTAQCIeMg5GyDCpzPc4y/sl7jVhfbY18GkEL2
U3gvMGryg1Gi9kdRzidO6pAvZp4AX6r7dP4DkmM1qbir3T1mqQHBVfil5AyVGvJD+A8lATrhLubB
4V++9O3xRjgk5q2Ja7CnRTEPFRDO3Tu8ULXw753NrNY9BZebscMNUzcQAAPD6vZx9wADAtAPrFmn
AjmbaIT+a/brE5N7HJ4Gamf5lo3r8DXrtI0nXJEKa/LBeTETEXuPW8QuWisQ07vVnuYD4AuhX5R7
4utyj8oHsFAKidOH+FVavFvmbbpPm0gd7DglO+cMFFLm8zL7OnyADyq/acbV6ZFO2qzP24CCg+Oy
MVsUW5Zsq1md6AOktW2caHcpsfjQa7qEEVtqkRiGGrDqnelZJ2cb0XQ75k4JJRQv0hoz3LOeTEMf
wkNnFSqilhcBw2Zw9/bL6i9kJ/AZYT8ts9EH+3sSe86+BEWb/rx39l4ASst63MQNU/EXkg2jJ2b+
O9xyES2KMh1ZFTYKOD4B+uvXEq6MzRuLXnvqAw+Psz7V/zDvA2ryf3A0FiAQy30HfEgwxFzYDKLm
oTDSTASHKNqhRskoWbrG9h4desYaAhu7VXblyfDBy2Q/0vaE/ghaz8H1mMXXu/7MARKyBGCKbhii
5uAL/34zoy9I9qN+dg5AF2cb+/EFHGFJC2APW9IJCfKI6zomtNx6XK0Z9d8rOS3ETBqWGyG4zjVl
uPxw7mcDESISVWHpa/W3qEb11SuY1oP9U5J9IlrVessGNqYAHiiNtBJYvzJbB+IF6hMUOICxFIiC
1mH4+A2s7PeeChUEZgIohAhLFN2NYDp3tUX7D3ARFYYwgWan2wGvET0RyJ4kHPCJigsgEFDC153r
abD4eFp4zZTZwZB3sikslzBlIg4g5aK8sqwyXI9nSrWAz+R0jKkofYv+A9LtIeYUj0WRksy9ae1T
OZnMfEzpX4S2I0ir5qkHSONDFfdfOJ1CfeA5/WLvG0Z/NlJRFG6qG68SRSIzpQ4zzjiZvGoigkRo
+doAY+NrgjyAV8tXQhjzTimPEGJtSWCL+fCqzDM4AL6B4BGD9VOeSv8VuTP6WAldOsEunt3951Pp
iLGWM6RYLTs3EgGeLeyQ6IC6FEVK4LBOl+wBTmkGrqK8Rdk0Le6jMiyjpahyuCMubs1BwVxiNGV0
7WymC986e1yhyi7izWDXuxjfG5XwCmetlTa60Quk9DWWoQetohOS84jLGe8iKjYMP4YdQhqSKup/
uC2vvW5hbIjSnYbXITF/wmvEUcAM4JK3sZJZ4LEZucAZvmQNilbe3U/3U41wRZECRTNmqDHHVoOL
tPgnY1aH10VbIjAFumD/TaD1xOqfs1B3/xB2IpFtm3bnF81IBObS0hRtinPTPK879GyfyMeRooG5
sD6iRryJ8iFqaMyfqXqIUaRXJjleomZ6Hzyi8MoXCqJ/JTebPvwzVAf0V30p7aMRZWURDSRIt1Ul
iI+OHEJbhejCromgwtxsoWJVRjgAuahMoAoCvxWS4KiCYERttPlDAzjYQil+/lylF/P9rV7NB4iJ
ZvJKZhstTMriT7dRdEqruaMEl6XtfXmo9FwgUmBJchDpPlD1QxeBboSI6UuWPG6vTo9XeVIjl54x
3zQ9Wp/+LQE+J7ahrn0KXsktgbUJveo6AjXh17OHWo46IoQeXFWpUiDeNO+/sP/ZROsOqWPRXwB2
CYN7SFSSry8c4a//IUm7xzW2CsFPg7pPo0u67fozUBXk8Zm4s/4nB95BGEyjNjtIzDXRwX9ijEtA
S+jCSRSaFqqG9Z4Cq/Ro1ryi3d5Cewdd3kYkFd8X1C/I1dmEllVAnKAW1YbwV6WL/vxBQEcDqAQl
6cxKLxhlHtR+IdgGzT5K5859a6nzCuVhS0DlfFKls6RKll62X+GsGdwmWcjkuJcFoftkNJEhrvwc
kFs5joCDmbB6BgqiqKYlUjlNA1XrptilT3hLLEOl13HmE0VhZ1zhAbygtaQUawuVp+YJ5HEYVMcd
50FqE9JPRFTRIOFcvCZttIpGJKNNJhD8gei7G7q2smQDPbFl/ApvudOlKmw0o58Fj6Chr5Tnv9ZM
/V57RF4yOvjPDk2kAPtimY1G+FKjTEUygPN8JU649AW7tziIsgEyvHhUnqyc3jMdjW4gbQ5pFlJc
n0gd4A231Cc18Qu9B2VfGu5yg3VDMxFV6lqS1y2F/oAAn2l7VAuLxtBaeEzVUvGvRWvVsQkK9rAj
GHCYjhB8oNH1zE4k3uE9LlDRyD/wkAYah7vwxnQqZGqfJotFUdV8wd+o2K9pfP1Yqo+vnZ/8T/JJ
mwkKNdGN+SSr5qAYGkyVhjAzpMZLW/sYp9qrBgwddhCEYtSuy/P6ux+YmQfVnv9tf7eZ1cBofv3l
HMHlTiFolzkVoM9uk2osY2bGErJBkIOj3ACOYmDNzr5RiJzWmYniHH+2aDSM9xBHfHqaMcZXsKn6
x9j9Eqmdf0/IfU9q5ArTj5qGfaSNcANODXDvjHlbXhH+c8C7SxhaxHLbkrMAF7rSZkfA/Zl9QtKL
+NKtTG/BZ0AbwaAttbBk2+fffks4NQQCZudVk4tZ7XubSUuS31WUp1aPvxpEbnY7ZoXmxzZAHVTP
h7lJzk+aEb8/114zKEHJoi4A0FchDq6MkCjGH8Bid/NuRjMaSUdS/juAq2GiWVqI9iDKjP8B/0Op
Bb07cW2Y2mW11leGqoEpI2RNaAsBGmQAgJOJfUxs3kyYYexcd1wAeuevoDm4/TENm/78q3WBjadG
T7DXRWfFKWhSdHDLk1e4AcUsLfer67SUknK8SRZUbmeNvnU/nz0ICN/sYCU2F1E41OZwGlRR9unX
7Wd0dm5QXvDIpB4wOPu1MnXC786s7uysT3QEceeLkGZM2tEk6SrVXXEEaDwOiDgZtkOt5NPnTdwD
am1olrJprzBUOLMFq9imbM1+7j76h0A/dyBopSpCFZcaeWmy5xDVp4Agm7H4E/8YYploETRQtCkT
IiL8K5Jnw66SfanzaT6qkYUBwqnkMGrTinSbNn8zgum6JeTg+CcuYWU2927OK2ZsUprBj1EerlhJ
xZDcvadNn1SYcobiIiVCOtx4VULMzK5x2tT39zVIoCAyYCmgv/BgD+BcxlovaROWIEJE1r4ZXynw
1KdFMw+lFeIcSocgOqRuiZvGjCQg//8XpqmYpYrGMb12qX+sYI3MnVVKPQT2G2VkAhaVUxRPEwUJ
B0hoPjWShIR8NNIQUSVgsIOwkDQOyCSRFNJyMxqNyLc5FZ7fIenmc2AZKGTVP6pkSLBCDnKi6CN8
mVYMHtsoGlErUuCzxRkRLpLIc/Fwf+hDT4gYXYpB8Mj5PNWTiaKpaIunUJCh2FK1Ja0hNkGewrwk
UXoNc6Qof/PNLhfMq4UPYLbMbPDtJom/WvtJQtEiObADSJ0p/LAn87WaqLhgKGsKhHXrqs7C3eKJ
bWl+0iMoSt1+M76jdbMZ+M+l+MHUfmCusK40T7Vpn1LVo6ZWLPXBtnkMJerI+tucjJB1V5WIuBCj
e16KS7lx1de2Wt0cVFwd9BSvNioQqCvCKL1Z6fkP6kQPDWpMeqv/+Gn1aZGjknYPVrLJGUIUIjeK
HwQXpQe0zFtCh4KhDOwLqPMoSFeHNXyD05hIgGbAOkhd+yVWB0L0Q8WULAa7E7oQ0udaGMAQHhzF
u19ITlyyQCElQJe+ipnwsCE+c3zgfJGmrOoW1FBY0VCKKPsJDdTD1s8J8xCNmgRHP6qy+bkr3s/b
WFOXE8Eyg320AzvjNigT8nZ6R34ls5/u7+S3+9OlAT2K2LccSgOkhgvjYuAHVVJVGZVUHEyIkOqT
q7/YeyWTvUhCQclO10HSTb0cmIE7SNZJs5dwKfA5xMwRkRVbSme44C8dog0UEhwPD4qiY4vuCuHu
FQ48dWwq2dBASBebvaMXU/cX75Uv9kCJfPjfkkBAM7kHmkfnTq3/QFw5ECWFcmSfFQIk0xbhlTXO
KviR1lllslbIhic/M9drKg5FIZJ/KNkt+B7/yOqiWekD1QCoNuBWqCfW4rjp57TyMLpTUZJU9Acr
Csucb/1ZXxgNXs+ts+wN4gZuAmSm6dPfqQvSTtyn+n8+LpGH8kn6LP2/7tPiuQK97aVIIVw9ro97
j2NOEWe8eCqFkdjorC1HWl3jTesoprKJNcjG9MeB/q4AJwxRbLn72E3RQekVbOcbTOo6udXq37OP
Kc3ClQ4wSuCKgb5DsGWk04LdXjTX7UII4QZ8WmaH75gohqLKFIIshJi7LQp68dJ42pu2gjdDGKoO
Kj38YsijlY8gOiPcLmz3xiVAzw+RcWcG+nNxLli29O8RVcL41gdKOka/6wcr5snnj1ChvzZ0WvBl
Xv+ypm3jSC+uRhNc/EW5t4BWq3nicyOA4H41uUy8bVxyVSsQd3WOBkyv05/qfQPE0ZhWjzosb6vx
6uCmtn3yJXIqwrhto5JEmIBYV9sIQn7gA3l7GAT8/CIcH22GmWim+geNC31nXLSM16h8hoy7Wbk9
JrSj4Ia0NyN7wFfRUSq44oRwan+FiS7wW0/TnqLViuqRBpYHNu2UdBnbNXMx5Q/ColGMdXp6Tcdt
G6u0ZboMvAnD8XA4RNd/h9bLH5fFnPMtlzH4Q0LaMyndPyxzuuBBINSqvn/WirZ+7nWaurAW11yg
baOMS9XZ1D1Jzvbii+ZfPBpp96Qxdk6Jv8jasOQhorNwcOWvBsvJ+jM2ohSwDgGr+LanVWfaM1yI
hq5r6P6Z344CvTcOwoWeQRa34brz0MLFnjFyrCBj3YZMOeXqF62AfgIVAqbTHg4+TtHkCewhM2KG
QzNgWbie0BwHLLX990cmJLUoVuBoDwd/qE0hUcycVg3PYD4kcrss/Z/n6QEHZjDUrBnkpRFZZOqT
2UBynq8BL1+gEISTjuNeGiJCh0gBhYOjDQZXcPWHNBWYG3qpYs2etZBJ5HGi1DwcjheLQA9IG1+F
IfU+SDOgii4xmpaI2+paz+hRfIzfwe/DtAaWFtqeavytOPYMb7BE2NZX+mWgxqXXS1dPFpsTS4yB
XfVGKrX2VYkVKkShCutOPZDGuGjm0JjFAO+q20YphFZZqCFi10hJAxoK/9FS2P3p96PIGfkjPPQ5
5fcIMB8oRqIa9EIZP2gSIQpi/VD87zujBCQPE++tCY5srIkspHyJ0h6RbCIc/rbwSAkt4TGmVOwW
LHmCGYPUKs6WvBRcW993XRfD1RThg/9StZuLuc8fEyOhGXmNcVKlQw7nTrxE/SeAuFTqp+yftuW6
e3RjTLaDmzYNumw0HPeDLplO9aewFflI27Ghc4oGDCMLMU2LcbP77u9EsRdhfTFmf0KoYErAH601
PA8eQtizXYwoSZfr2j3bDDkHmeUNg/EiNM2hxiYwp1qM98Lo8HyEPKkVR4EaJaB1kqzgj/KzdIMN
PI935DrTxMUw414xstxIL8TA/A1Fehjw3tjNnttzE26X44E213BIRz4ZFYMNx0htMcEEayPdL+0q
tdackbpexQROEQ/OTwyXU5gwDTa8qQO0oCpf7f8+iK4S7hjy13TK0EkOkWD/XjpNscRaODUA8E2M
lB0efEZE/qgFfwGYQef0v/aIQqj6i26WHQzNP1bL84Ymk4kXMh073lq2uofc3FNmPpXE1xTFzX+L
FNrw+RgJ2USmc8wEm3Ggzgb00s1ifjF3eaYsxSXqJrlQ1hlrikRn1WNeLyojDISE/JngE6/eg7za
r1XsbzonXwBbPnaNf5sR765OFvy/4UOYLfYR28xmRXHfhHYsvLwWQm+7cBf+61J56xWBsmd0x4jn
1M/e6lcI8x5UK0uDLJbRVytOvXjI34RuF/2DLKHcF3fKnuQ8UFZSKKNHDJRMyW6FfycAUY+ZfDbR
KkEwR3cV04WgsDA3C77jZkwQCs+6DYNeUQtkt7Hg1hNlHqJWsgtV1a5EAwkEJiLvDy3FCp8lTAFF
7JVAZHAqW06hyCHtYPt7QWyIxgd6wD1FZaJQ6aq0Q/9Z7KehqCOmVU8RmiUwmX9QiLCK0zgm3uFT
IV25CceTFWVtCcvX0MXOtqbhNqgOqBYpkEJ7P2ZRmaxaLNPDKQjEdULJhIiPpVFkjT0g0NdNd8w4
0RVRnjI55jTHQwk7syIkenx+5q7FZV3FYrlVKZ7CMsGUnKleEyyZ6FMFCqkUlpYJgRp06yl+FamM
LKlKbKUIihdSMSD0A1QlVWO1oqV4nzcYLuqiAk7RwyJ36IQJhGFh5ZtA9irW7ZZYc7rxpMKAiVPo
TIMnX2qrICGhHetoLVFOmPWzcOZAtcQcqslQD5paBox1HhFtlDLLMotHMeAPJmGWIutGWOLnFB+L
atsmVgVvJ71jMWyeRzbejBX8iSSg5VJspiBbeLNyQPDvPpcM7ZhXaCUu1qrE9+ek4+LjEYvSkUnt
UwRDlU30iEUBE4wNIwV6HLkJfYdcELsijhVAaPIEHWx8adAcYyTKGo3OKFq+o5iHOvk/fh7mIuWM
K3hVX5beWx7pCuNPl6Ydq/BXO02hJU9y9e/dj8lmKsence3MP8AR7gyNT9Lfd29ZhEJOWGq7DKax
NMCCUj1WGSw4IUqC4MCEOwYoFP/4MbAiY6QP+Wemn2sqnjT+NQV9zoATDbKvdjFUG83KQYXyd9I2
J8QGc9z9fsyPIE70gICHrN6LaVLALwwZ6DdeRu1F1HZ0mRrDiI/CL0hmsnD2xAnMUaIjaw8orTkZ
GS6/Y7Vh883N37NVM6CozcF3wF/p8IYCjLgK5fOP+8s4C4HkA3q9xXVDKdduwx/kjVB21Nguxk4W
HzO+OIgosfSKFBQjnJn4ouaubfFY+MQZUy3sp3sMLqDbWg7NTUCUHsbDu0/TvsMkFx6iUG9GaTAt
oooh95h0oXuAdBeLpchszPEOD0ONv2SVGTLCTfFXuUGFiopd0YVhrdDXHApZ/n9j6M7IfvY2j+3T
/WiHYM+D4Z+GTiBz3bbRQzDQKgbhXG6YMEHLmK6waiw0XVDCpAqfRGXkofHcz67mXLCsitgKj8C3
znpEfPgwoJBK0Hyh4ewAqeffl/RGNXNZ0wcIda9kGb1ylGKH0WlUx6QcmmQk09AOx4uhRihJIFvT
PxpM51EHnWZhaRojjCQ2FTME+N7G4RO5oaIPkyEEeKp/ElBvIn/mDlF2zI4ork7/x9OZdiWubV34
FzEGIO1XSAIBQiedfHEUqDSKgKA0v/59nnDue711qopSSHb2Xs1cc83VJerQMsDH9eDk+MAsIk5P
RIb5dBfSlIeaqe/NTdtPm2YCDJhhqzBg5pfxwqcpUyGHDOOkTFHpOnVgFXwlH3nW1AEnymof5gib
8jggraRjOU/gmG6YKgPlv5h2cWoemSpAiJHrv5X77sIKLe17az7yUBlbx4ZqnmAyB6h5M5eO4Qg8
YbYvr3C+mbnil7fvcUuXg0GgDBMAAjQ3mT+bKI0/PpD8ZhdeahWm6VBNqsHP5CkDH/8yd1USd0pi
5WQhbcCUWf+ZZ8+gJQYZxVmUu90JjE9hr3PmuEhmyXicuWV+xHNikgQxKnTjsR9XEbAoRNdU3fs5
TcS6zPm+cEhcEY4nF5x+DLfjpuUWGkbl6pLZ2JlO1fDN2PD1tyJH/av+sAWcPTcpP9T4GMDbfXvj
dYThBgwEdtyNugxvk21jwhUOeITN5wxi6kw6ev7mh8rp8vl56dGop+ZnzcgkN5RjUflMRm19cjz4
EWe1PKfPnpPdCsdd8q6wHtbHdXIZUiBCQH6AFObAGWp9YOJIuLgWbAb36pSfJiEkcDpXzzl9/uDN
zgzlQrAK6+xqaR94UVPxMBEO9uAl6ATRqVdqYiF5fh8uL6h67fjimmD5mutkR9calUEHunjpqj+x
+4NW+EKzMQVJIDt0JaxoYtz5gttipfeHTobUzFPfJ1TBuT1c3AanTHsEET4/B8pzb45whmYIW+qh
qM1Y6yaYhzQjibsxfH8fAi73bKG0SgohFK+pG31fGk3hfJf9/l+9r48hNBAcFO8b9sFEfyNOoKlZ
PBqhtcWIvCCpUuCBp4iLnyMMaIbDLFbKWXKo5TLf6uVaIlcYNcBzkOC0e+QhUTRXbyGB+ZQSlvgw
q8tptNa2uwNNPcTz6GAkFOPaNkRJ1n65LGJ1SQuSc2htZJGkstNi+fyA37hAblAE1J6PDbWfVdxH
5wqKTZ8A8gUt+m4HSzJkNQSmjGdIxFZiUBt8uvq59sVPl0vVBsqoFhEc+ekgqqDPwp8uv/xc44wU
3SoFDf5RqNVsa6iH5jJFslk5AyNTMq9W3c/UfiGBNMNqiuo4HfdRTUd5w6Zy0XXp+2BXBHsGKrwV
MmUWL1Pw1Xsz1hWL4+q5HJoMH0GwO4Y2A75dfFIkk6CN9yCvevVt8vE7nYePqAh8sQ+yUKeMrDT9
jYpzmso/PACJ+3ZoZzUWXgnfGw9skDnUL7NPGtD/CDJIN3ADpg6GKZdog+7BFvmAZBWXka1yOvDP
RzVRdtmV/V/M6pupUEBYYxCbLociolcczjpVIYS/inZ0CYHqPP396M+CgGRhfl5IDQ48QiAMDSiT
ZzjcXGeWDrUqfaH7TgXx6Oly+qLCcNEc1Q8qceGo1wsiAVWZMek7zKCQwSYdVSWhQjZ1oyceTG96
xkyYflL+2aNTwm+PibJl9IXdzv6O/uVeHSMIDjbuoCs8OROHMIACq0xZWOGUdBgqL6jHeJweMcT4
ECITit+4Ag0zHqfe6rNbh2wv95htwDvSJhN6Uhb2zmMvGfMTvy9VhTZFUlKr3NiMbPrXoo1D4D4k
lSBJfvNUaw3y2jIvHIMcslBC5OUE4iEAFzBsXxwx+1ygLvmXqkDwJDwItekUJYfgJexiRNEgYjYn
yWg+anXH4GCYaqM4o7ePDw0ubnq31Na2xthdp5/xRxLbK4jWP3/gu/7GHCoeljO31uFPI8/QRuc3
YBi1rIA94y/a2cdPwDsY2IGxSgoW6fTPmFbcZ7KLdtGxV2DMsvO3CtMv4s8dhl0no79c8YYYf/5O
luvHUngl+MOeI7uNd3OMq97dre2FOBMIFdJJgPS2/ngN9vVyIAv+QVybvV5JIQbQv3r3Hzcyro/V
k9wFz+Nn4+BtK0UFRSPWYb7N+I3Gc+vjp9FUk0Cw8KuGSOVItslTmwIp0Jv8TYTG6DVPkXfKMqYm
WGc0lhQ2o0FhQ80HEIg9dQ6AghZ0wAEujX4bmhmNmcbYNIz0jYqCuNM8SoJ2irPhr9pBEiEHvqnl
33+hzUvosYAI4k+fFu06eJMSzDGYb6qkVVCm+1lQKUAlD9EWiwbaBAQTyCDMMfn6A3RO90UhBjj9
Zlr4YKBALiunD+bBuuA4/BzH798LJ06GLgeHISfMta7/65L/w21F2QzWH8KwdNRlrPvL7SErfBTL
0vofiZ+2ewiytoFOgxvjVlDWC0YyeqBcwd/wQOjxeuhxECcBqs3xKpZCRtg/DbK5Jssmz1LydTLH
vezhXI2hD1H/lKtn25rfihpz4uwINW7nvZKdYTBDeQQXyJJXUki/NmgmD+NRcbrgI+0scdK6zYsm
srIwkASZ8yFzdXmr9N3p4sT8UAiW3yTRAroPvxa0RMztd8wjG1r6uIUHqB433ukelRqypZTLzeIx
tSD6zhnmw3M2sW9PAFE5XvpGbFWjj200MoP2mZpa4vu5OV0eKWBvLU+MTBhaU4MWfkSDVgQDLWpD
9G2zkGMry7olfYlFIUWsfBaWDskpX6gkscxfvKUKdBZgzcL9DnjIVh9Ho3X91l3EBCHxCIF0MI+U
EkG8Ym0sBnkhJTdWsTtUp9onbRUyvwFU8EehIiw/5a/60n2mJ/C/KPpLn17F0jRwHuQBZLOFoBYD
pm4ZN6V84U+wD9NloaOHRk0GsTpd6kzI8U1fj/bZPzOGKKg+2/qEtDsGucyA+FP43XEG95q+cTVP
4SoPtOyZZzuofOeZ47lpRKmVkhPK8Bf0EiWwtMESUQwBJsccmKegCEIwxxRFsGtN4ivRq1+DCh9l
0Pj25gPE8r+dWpMZkY7EWSX+IDxQdkzr++IbjyDOw0r1zu0Lfe+zuYPXw7ezEdFTDBSCsuUUVhO7
7hUqjU2H2aQM2a8AG9eBIavmXwe6T7fQKnxcUE1oB+1m0E6oJtNhSXNQB8oObU5ZJD5KreO/c8rc
PfKm6zoKy6shm3MHncj+oTOKVj8duhiRwb5CNirSqnRDS1Za1mf3D4a6vV6b7mpoJ+qNU3ONpVjb
AJdPoW5Uy8/BpluGH3GCqevOztMocqORVYEtGUA2hnmG4NChYPfER0BZXKoUB95DiTQtVw62GQ0B
uxeuj5HWAp2KyaqZp+lr1k7wyrsaEecMm2EN3fUz4MkM2f2Sc5k/PdRmKlOl9ey/T5E5tazGyXnU
6k+QAaEUGCthotFi9NBjeojhtLrRQl2EHsrW/1VOsQ98A0fNo8eZQJ0OA+0beM2bcMFlgAU+tFBe
Y+UvPKE2kR2xUdowr0RsadlvdLoM7jAhZ3p5nigHvBoY1IaLczhlr61wgXhgijP5WeF5ac2SwK9V
bHqrXF+ovaeJKBWGU5lknd7AFa+T5hDvNDmzgSDBpQCan2+U/dOGyc6aaO9TwqfXJIsdyjCH13Ko
uJ9EY1Cl9Jhal9LPEzh3uA4pVMuH8sfyoYBrobRKlaRAJb4cZl/AAGESa2J8lDw6GF9V04BTqOmG
iToc9sv1TiMkeLRwaW3RyEb9pWJ4HVb+mMIF9QK8bPQDC8bW8sftUnyZRyMEx5Vh6iIp3w2J2Zzr
QySPFZm+7OIwbMR8P/bMR4sDVvMkHr1jkKB0KcRSHaZRPGE/vJINJO9RSgQhsxgt0j2QUjb4YVea
9/Kh8Y93uuCUmXyiy+3rJUJ6zll8s2pas7kgNlPGktvsh32nMfmI/aDiM6MtjVFcCZfhuVbhlIbe
U51VmSfprAp8CBUhUWrFNWXZfAIfSmRQLkj9J1ME/96gyvpCzZQw+F/Yge0gC5dGKl8h3ol/+0iL
CT0ZGlFYC2EAsMl+wH/GD/LlP5z5LaIbCOsaqzG84YMw2IC2RZjBIR+QRTDbSMynYoRpTCfw80Tf
zpEnVOYngDoVq6GEf2a4AmkHvQ2jL5LbwCcVlVj2dTTs1Dpd3ijs1hgnb9KyXP4QXMAj8CjQ7sxx
sZyW0ChtY1phYFeja/dEdytdu2jgr+PNP/3uDx5jCSdOv43t6LARGJyEO67irdNKHI6MoU0QqzSh
9tSg4Y6Cdq5jU/k5Fd9OfTtObYE1kSO9Gdp0vk5bG2y8xCrSqXmI5U7avAh7jtbbnzhpB9bkGNCB
t0YPlC+a3zCQOvgqpE6vS1c4krpN4S6guEhQhlYMZp3OSQKeRW8hAJ7MZydyLWxjhu4+FffLUNls
7nSbUldI2HR8Lez93wwVVhU5d9ukCkU4ahszbAs1sKSpHu6Qi466ZOqT/f7fCREDDEGcj4Y7mS+E
0T3vrpHfPSTlGC0WBmTp4kFmoVEn/Zf+sjaMWFzqlLy1vaiPH9F4xdCb7EbX6u3g6ssySpUxeeVR
hsSrEdaihEALqpYfbUQmOVRImfzaNFUZYP4jftbwBlq0jaY+ScukLCPDuwstnPt59sVAaUDz6BEG
sbpABw1OPmkaue+UXnYq2hSh6fKh9vVdo1qZ7uYhie67jBZ65G0W0uyR6r+zOgjXhL2EVVn354tF
jrf0k2dJFMdmWoZR9lAR76jeS8jOWU0fLFFGMpv9RUEUxcMGMml8hgm+G87Vid8h0/QexsOVeVgr
JHUgh2FICW7necQxXYK5nt6eLLZtcOgXefZG/7rPRyjy6YEgGm3QWPXvs51LvTC8P7Yb/MZQVfg8
g+F0rI/W81Xz1J2zNY197NE2fGwHMzKJOfdoaOd8ErMPKiTYOJ4hilU8VUPm/WAT9gBihHI6Jcbr
suKOjfBhuKtdJQJrzCJkLLxtbz4nNuL5BEmbXBeYPNiGn7sws26t6MrOUeL9plHpKziUuuX5F9QV
IJivsIDlqFXogFvyJB7whOy57TPiRHhPo0ykeebY5Uae8wpmASJUXxbDzETbrnOhqFGtf03JF6Bh
oXZgmUZqDwCZrRRmVfp6USSWHeNO9sPyV14e2MwvUtK0D0Bt41sUpjShkqSlJBnEOQrqRLdgYoRg
5bZ2BHYpicvjcRFkUPfzqPyxCPrgHNGBvHHiH72GnGT+mX3j4SRM5lK8CX2qxjyLpEBgs/IrWuMQ
O7uW1jhCfIMYV4leEHpWYJrpBexu2SUYj5jdGkX0kiwbBcrHODjrfdc6u53IulNbIeo3hbVoDdDk
1WL1yy2gyGwUQX0XRJf/6VwJsEvwGn0HQAIaiOsr1fFakF4GT0Ay64m2WZeQ5zDk4741LJEHGJU+
iNp7hDV0SyAMjwGxbFlRT+I1KgRfi/d4P340jMDyrHJftGJGSgyVQwjX6X0adcCsQ0vbn039wSF8
bcrXox+HZVCSSrKd5Vs4mgRx0PewNMhvEZQ5P8dg6pHemvb4ijvHFTc9dE9r6B5/ohWbgjRVyDiG
Ecuhdpuxi3UXPi/3v9bM/FSHgRuoMceC/yJfUplcY/q90bBetZ2uU+Ud7EyE1FXS3mKKGAFtOfoF
YhDTp+maZemnhV5uoLogK8T7PBakQ5n28dCs2PNdq1EnyyS5Sk1yk8SvKWEenh2wBHjkI0XBP0CN
6B8xj2C6KarFFq4oFDAQ9EapbAsOkk1xkhJzP75DoJXlV3hu+Nqe8ZjUUYwrr41j9B1aL2J0RZ06
C3URQRurI8pfEn0dI0ZmpDWHPQgLbSGGZJK5skxxs+RzCaRcvVCgb8D6uKDu+PKPEdneSYVYgh4C
KA7/uPsf2CRuRKEAFStt8/2MM/PHa5YzL/Q+QlaQPujpXvbdzVMi86dECl5eKSrwUDGuW/RS6KFS
yRcrluKFf2y1DfuJKZToWD7RSf5grxT45Mdnl5nyd4J3zC63XrpEKDb/Yr38EB5nl+UflIP0hPyr
NMG2KpSsUh4LoZRkKoRDqHkJNP4SBtFpwx1OmVz4qDhxr8CRFfatkaC0XTeabfxuHi17vo5DJZ0z
6Pxj2w79xodrtjkBmir7mS6uPtQcrA+E6r4uV//hrgQoClEkytHBJbwgfjBrt9943MyjBataBc0D
OBYTdGbRnE0I8AG8w5buRe0JCdHkbXKpJwHSRNuA0zmKo2A2eSsDP1pi0Sm8DZqt+oNoOO3QmTzR
V4CGAW09DwbNWy1gQjKX0Rr1SJJBi2hzx5X0gGZ6SdKuNidJEkssqkv0Rg0wgQTeRnCe0x4f2vm+
uPVrlCWwBEpc/tLCMz7OTrBGl9XUCuQwu1IqRJzEHDd08p5Q0j1QUs/HByrvpdg0hKeMGBqkbF/A
DkHo9FMldlIc2FGrp/jNC9p6DS0sTMV7lyrcuFXYQOzL9USA08HutPxDNenYDq6dtNf8D7zZh5wD
X17VESlgwIu/52m+afyDwvRT+2qCD6NWOmQyDlNiOOqn+IW5dN2XEBLVFBtK5A0qcKjJmvypVakN
O8GxwCislFJjgpeSEN1LWgB3qcb7D04PQyGbhQhhzw5NmgP/9Zq2qvjv/o2jwbx31V3FdlOlWPYe
LGb8wyhZ4O8NkvgtiRqaUIsI8NdqXwyt5KotyEm4esTxU06doAuYHpP9eDkFN4U2qSQXkM7lFWhZ
/JW+iDVpQzWu0qYFiGsN60tq5cfzo6QaDIwx/ihBzkB/LANdQE8UU3+qvdXrIRgPXE536oYKF9zA
8fhfFhPCf/IMLjr1UsCW6qdlMpkJH4Pf9tvHsxVgHgCnTLtCevxaowRuRfWVqOxMeeI72UeM7cFk
9Dl6Y5oi2wfnKpSgmkPehpl0pxjpOIfwrhIj7lUIoBLzPfQYIM/GniEuqHI827QLW0nzgILBNoEC
eguC3gBMJyXpoXqC/zEBQx4Qvwq58phSUVej1ajKABHtmdLJnxz1j3JjPcRmQr0icxoWUM3bx4Wl
m6JONorvMG251YFpo7gxFQx7avG4g2LylBQ/a+X556Z2662I4JJMshkhmfdXK6FrgwDHsPxx/XcP
L8RD9Imfm0+47rcbBoMnegny+9rhX5m9+q/U206eEN1d06W7i6tJZv7zgTLEOawO1v9OUOXzv7XC
c657ebkP741r6/5T+2PPzjfEBc+l5xsNaqPyYDW6bLiPoiqzrUNyA3hXd1YWarajaznTQVhm3hjD
DNkaVMSL8bH9BUGkC3hH2wcFM6Q9thCJi62/SfHjs79n9iPVGSaCFnh8RVQechApss1vauPb8Mgo
5CLF5dcQnacpNfr2cbpNaG/sHaBVvlfY7q1tUuhWOx/ncEfKW+kgt7cAsdhmkVgsltXZo9u58cWu
9vJ+xuf3Lwow423r71j7S2DARbu3/RuX8kKZiVDMdoyv3nGMWBU6Ed/t16bn8o6SxicrX26gR3FB
rKR6qJcIvm9wKUsvuWptm2eatxOz+f8nQpSXxvYQZBgy8tTNM5mGxok1zVBzJRXA/ZFQIKCh64qp
ArTmd24b2u5KFMo2xO6bbuZ5HWeemQVXquXxku2/Z8Z+DPatE/NxgA2iIg3iG9RNz/QFUBUqHOgm
oYV9xm5jXPFutCY/CSi37SD8Hup7TFtptIKprP9DZQAggkEvmeZt+BPR5NU77YLLx4He6Hg7OnMw
ugd4XFheAodRbvZEQjTajuhBXb6i60EimmeA5mZ4YPYEjbC0gByaRYLE0ohBZ1TPtrV9xe5tGpOq
3fvwFGxGJdYMl59/UWo0//7Tf/1AB+DfdvnU+RzOaMTu3EekGqs6Ar6/40tSaZ2G25dPmvpo9oyv
UTF4ejk2q81K8gVO+4R+kkn/BPWak5MVDsErcH6uRlV0mA61+I2W7IwepH/4VPc2hQZyIk6zJQxj
y0c6usHbdY1kbBhxf6omsoo5bL+zYoLVBE1z3B/oGfQpdDn51zS9FmfJtThO9VLzX2W2jzNJ6fl+
q185tfaYIMCJemW5vt4T5YIrkxtdaqvp14yJgPMrEiuUMhgKcORaQAB5GuVl/uMw+npTlemOfiyN
8uPXvhII7yJXJAKYCDQ5UaS6dFHURDV8Sb84fSjo/RIOo2DSrnRusMKH3wvkCHChZJwILBR6W0Lw
Qy3zDxGd44zTTItabln9ra3jXO/YLA3TduJND5oV7nFxnBYvtR2RCMSVyRp8YPAjQr5vP8WlYTHI
MtrgHDAbCO2ROkRxxvZBlG63lUVUT7lIZROVtM/aWyU8NTn9wa7dbgMndeYxdRs7USzIRL3ZxAHH
8l6K/ZRqAi28PcFdzUm230X0kPkjoy6ic9aeEJtUA0YDKlO4S08ai1Ea3OrtIID9wQXwT2v6Fc/V
Gjk4ACIoE+b6BtpsCn/lv7MZ4xZlbBgZw0g/Qi2BT3Ih8LHVllM1+6EmoIIZ4mkQFc7RpJLkByqp
6dAKyPcpV2aJ10T6E8G4yYGf+IuUUzuF2/qmJx9lcEQm7bM2WEHnPkcH/viE95swg2IGg0SeGnS3
iHidiJ3W4DUSdVZOdZCFxPqw/COl6miWjivdciw3iAtXVpz+Aczrm5d8G/pQ1o1jc90odYtxprOm
c5ymZKh2lh7sE+9loJxdak5ulgMnb8WPgljKlxg/oi6M1VGzWo7qV39Hc664viCWwzdQLWwd+kd1
dYPti+oB277/XSMtRecui1J9fp1/d1b/tvFr8t0p9r5wl70tR1YMSw02SlwLHz1ji1LdbjqNxNjl
nAvwgUHX86AW1tQsJImQeeqAVoiNccebkKM9m+zDc3RknR05cgb6W8eUU+r7NlKVrIr3eECxF08B
d3DSpDmEnZH0RgtqgISACLv4Tk/t3VzNZToeAcK/ue0TmZ4axmBrBOg/I0F9O8ltgqJEQsxOEJO0
J5mO4oPHpnrn5VEpPLVNuZQnrPD6F9wq9/Irp4YuLAIfNTPPipcixaKUgSU/xqFskJ4ro5C3jZko
igXLUlW5IltiuW83URmviJ6N2YKd3lf6fMv86RSu/in359lygzzJ8ypz5MpahRh41LOH7h5n89L6
5IIhoFuTYylH2QRNOepBVDDaBdLWz+YfcgfM5olfW2quMOPITNQD48b+CXDcP1S63Ok3MPl8ozJH
hTi+Ddx1ppkEQGBkt393RMOofAb7f9+oDzKdBY2X1XA1dITplleuzPZzE10DOnTjTK9CR7MXSpts
69Y6okLor9+WZwk1bcQNNtNb47e1D7ed1zFyArTZ79F49IZFfG8NT0i2cRscuaqfADOTY0aqZyzX
a/vHX3qQEfUafM2ukG/Qibz2M3Q03wb3XmGOKeMtX/8BHM9vfFglVFfyF0WCCty934W582+TmPbj
B+LfB/sIzYIu3SdBFYnIdafK7DMhZ2bFEN1KLOVEV3vf3FmpUWjcmcP6kyoUlFrfyCJZAtPy+Nxz
0bHExNcKBTrFBxnU3DngT/M7VAx33VQscVPbjirIqHRU76OXGumHXKC83J2a2EMc0GPyGB1kufBn
TW5JN360fQPh48xwTEBMgfUKSuheOVd84odjZzgE7IY14KT6gk1aE4YAKjC/4Fqxt7GDnwQDlijo
aW7nk1KIAZeTx8RbybH8+W0FnQ5KRAS/lDSgfh3nwY420TrMknauwxWUPKmDlS6EA3KD4A2G37a+
a+f6qf5kkMGHfC7UvSj3Ybj9RpgiTovGcNsgSGxWwkIXsc/mjgt4/YfyQ3hFUkLbm4ngJ2KYH0jv
hQr5X6p2AJ8mzjZyvWzjMDssM+0NMgMH9oq18nOw6iqukEdZ4br8LWIrDpwe3w4Z2L5G00NrGSTb
zi82PSkLX2GpnWNeXuOMX98HK6JcqUS7gAwHmCQooV72FD63oGfiQ6z2fgYgJoApZke+IgvFlAhj
sK69lmHzZUYyezAN9TXqoE9wQtfJY9+dmrk+olTdH4RsugibshrlDivNUlsw/iVs5ovz5iqVWUwN
N+XtHcUedJkwilciOZ2cB1U3l5mh24ftrFKn2FB8DeZIYDYsRVipKPL9NwrADjSCbXcKS8lkAquS
j8Av4UJn1LgJtWq67xJc6KeUprSOFUynWb+x7bBJWpVEM0x69/hsRmpizw6d0weTk9iAbvdUMgrb
Bjx8AlKPR40Y1lStAYkxzkHl2BPQADQDti3E2uZzKmXgxjhzO6/whEJZlW41wHddmo9dt65xkf8r
pldHEMT5HpfWtQEMm74NJixOe2bRh0NAlAqqTfmXdup7KrH7wAIg6INdw7inj4OKCFO2+CZQwpRw
g4NCUfrBryoPc84Q3IBEUW9DwptcYnPEPwkpMo2JVvP9+x35/fv0Pr0u1s9Md+T7+yBCr5FFMIZq
0v1ZgZ2ZvajOQ28BY38ztEUQ37wyFgwOIuLetiAj8938mZqAOlDJVvoyiTwghvAv38fbNkBjswym
gyMI7EHPh1U281cEwm0v5jhbVLWlC2dL9QyZHgWpSV1Pjeg3HT1o6otaELyjDVpnW/Q8kD3EcuzC
LLPEEXtmYJyeWE4S0uAW2xtDbyDVB8dFuF4jRsz15lZJKNk6qdp9kJjrZ5giqT9ADqd2GAlRiVvp
5nnKeF8bzawZpxA8IYHJ9f8KTlKXAOeZUCXGzy8+iX/j2bhDFrCgZDagKyFZwEdsYU3DqgHFrWpY
taSWKRwD5le2zqS4bBNLeKsVWpUG6ni7riIypRaVwkOsJtkBO211hSLGb4Phz+Ff/xBl0UpDDCX8
ftluoTDcGdKlWsxlLhosHueVHZMjN8hqPuKZK5CCOd7zOtol7BNQBIB7hNDTwjxPUbTamrNRjXd3
ZWXEmNPSCVHGgluYSR1iZQ3OuCLLQGRzFMUMJzhK/ErPDDqbVNDSuotLLAWkzJODdCSQYBLBmOAU
ePRRHomluUlXTOeAeu7o+0UdpQIFuBW1zzuDR13AbGgB3Y//Q2K4wBA2zzNuI1bxYCk+VKP4N6yF
U0mRnb86lN/0tIC84VCgHVnhjeVhUQ+jBuSNUGflRlHZZ/aezIkV8gMNKvTU9cHMwvo/usEa6bLQ
e2NyVq1DM0JnAEk3SVkIzyRc18Jxs34YlTQ0UtGrdTE8u+A11FWGHhjbd+jC7uvY+N9XvJuQ7/x+
ZJ73k9+P0uA622EkMKPaijILMp8vvi2ug4jSVCqUS4e06ByjgwLmU51QLV7uwfOk4y77S4pTHgME
C5PVYMuMb/TRuO10y6ZwK+wqSka0eGEdNp8NFOrnucX2mbz2iIAA3VWrwShiXXYkJEkvkUrFSTTi
NQJ/It/1NAnY7tpKVKOLTY7eVZE9F5fQXnYo/Ntbsw6bkU7GgcbyLYDzcjfH2Wm8733D4mJQUjo7
2Ewz0bpRxAGJ8/6yLSPif3KztpCuBHe4ZMSss5kFO0w93QpxgQ/cTzNvZILF2HxCO/sMHbLSPtIz
2ymOX9vPQTOYtLe4hy0yLQygIKLdTz5peK21meLePrUvJDAHDkn0U1u/b5OvNIH5uOEhpQdaYsgz
HOkUFyelCAQV0JPmvsKs3DhM9uTgDBDLI3FK8/QLGNO69vwxIGdzJqOuCs925/wjgvtR4bmae6LR
UoR2wwA+xK0TXZy2qcCq3jgSi4UiJzCRwkvjd8BUn+EdETS0URgrgczKmX7t1wBdNcwj9gftr0+e
Ndpq0ED2CF7s0pl6NLd9NvpUviiv0VDaRCmGJdUPbZNy/EuLhx1Dm6h0D3YEAtPP3nYAiSf5zATH
6D4ed9n1XWIG6aPWT+ithcsoqR3kZPOOb6qQQ6JC95l8vTqpo9KHN1Eo1itCPJk6c3sKL5tGrltG
hatWGZXeULZb5IYnCDFIE1ZGBwH3K3Krw2z/RKMRzrv7NKyeQAYsL1qzWzX+EOQCl3IUrk5mB1SC
4QJgnTsMBngKlAYm4BgnN+Xlh5KFvQMP/r9oWKn29yHCue7aJ/zzse5WB91WC2QXf12hAXs9+DzQ
0EE9qp2JyczWtMWf6qtnWsj29duCFpTn2yJD0Mk3fI/5S/s7ybyo/UXzdkRUmWRr1/lqtos+g0Jz
vEpxaYtN1eR3+VXrhJC5hbVFYAtpscCeuzvQ6/KdIsR7JUBmI0gbAh6uhKmlFOLxvXYrqJdwCHMD
dITX/MUSLONGIkEbHSscrKX0apr5wp82gQBlyi6CUFoXzb+VHR2BtZxYdQ6VOg7t96UWzKBh2cdm
3JhOf8X3pNcITerlpTZ913P3zyGI6T5Oi3uF2uXFSmgVFz6Eg4CtAwamSNhwi9FCT/WA8WhUBKeP
EoHkpgLCybb+SlR/udZZCfhNbVndQs+7GEja8sU1rUHa8QuBmdHKltMogzCRNrQhh7Y2zjQbLkb0
iCY6AnOCQeo6taAb9mnmAGbuo2s7pPviCVYoiocWVDgNw78abRrJPImjYbxcshTvNPdSRKVJxcYR
PI4cXGNTIRuoePOE3niwH8rWrt5Ieiy2DnhArgPWHOdG0n+CZatXkr3woNbi+eFCzZm/QJ+K6JEQ
AXhio/oq+qc7IZjUho6YgcrDobhKfcvyG4MnmA7NByjjqlvUAy7Q5JvjoaRUzHt4N679fch/iZkw
4UYcvcVCCiIjS1uEHDrlI9ewMFihuQWOw39pW8AMdGOatEGE8S72TLgf6V1sFiAV6sa2UUzvP7xL
jHMQxe/sKwbDUOxDMqEb/oN+RV2jNb4mrVCtAUdzW+th9aFc03xbn04rqG1YlN2Rkowprlq6ofWd
GiUD6TAkPt9c+I/SbNqcpzbEdfIb35mMh7xzYAvDecLQb7hwPlK1VxxMX3mrhpbZGu80qW4JV86A
pRTXhz9Tela5Ssaic4DkIcjVS33vjkYZmuLRMwbmlFBjRc195W3Thc0NU73jJ3xj21C4hfc+sQHR
aeo73z1WfbrkOSUJ4CYt2RTKKOhbD13hYumfh1dEhFmuAepRUaR6Z/lP4JaL972BQ0P+iFok4Oxv
7YmpHrizHewg87xSaHbfpusTBAg+ztAkN9VMSGZ4R2A3wDjQQMa6gvBIBWcfAJnApZhDw4GHbrzl
xdBmEfq7h7IHuaeN+2nSu6gHozkAtYpx/fkfYgb/SA/xT80B0xHSkurbYACeyaXV2m+XGrngx9uA
C3yq5RvOTacLCljQdJTGENyZbyy0M7ug9HdFKGKSbZCP2Uvi1RnngnhPrPu6HWXTVloEajC3Fjv4
OUCdvks5RUKTKCLOZ1/GtUZj2pc28vloexqhKU/A79u4p9fQFsSF1vUeu9zkjQIXkcArRCSWYyOL
gcaPDkoCmhlrmqhMgeYhFdiK+PdvDovA2WJ+56ocqUAIchKvi4BxuQDhN+DYHufpSMgLECExvJf0
CDbo/qKJrj2ghJcCeMCVAYkcLpy0E7E1FsnytCiCUckdMODSyjQntEPSHdJOU1DTXgIpCtuEc6K2
65EWJ42C2kz+bjfNZSdpi6NhDkdQjMsI8AQA9Qu8lQVUAkmsZTogwHyun+7n++Rs0svXWq9UIlPl
EIRB+bIurZfIjD8hmz01+o0hwWaFfUT8U0tSy92o5QawA6aQNzwekiCW/N2QBjl6XlVv8Eg5+jV6
bVoOh6jWqdeBwN0W3r1wsAiTJCpjLJvl5HCtGW0ixnftMdAG1KZYg2l1go8lYvYTrCbrGNlNUnSi
vImQqaN+wEkwp4IAKUGHFgTJSWg/kwT4pX1zU7H9xX7T/I89tEOwgfwCQvmabgoPmwKNwkzCK2em
gkx27dXC7lG8Q62dRElcixrL106BgWI4I4XTpHPRy2LrAJzj8Yiz9Kh3slbnAMGquVuyniME+00I
8ckisOGSack1h/kLE6Pow89QzYZOhR1JBY1ba9oOzSfpl2eqmrpvsg5xAGoqqYKLwLqdcJAARqVv
/gariEmLEASw9loR+iFkB8CJwqTTkWMyYfIp5WvFaqhxTnukl/6oWfCP8KSmRPWwhk7vTJeCF9xb
4HgMLNBnw3WgifuI/o/jr55tEg92NzgdbuiP4jsalbvwlnwjHIvE3vj8PHItgGmydbylqejjUUjN
VKtw4XgsR0Sf0ZQw0VO3XZqZxNHHl3+TFVqe4pz8JpaOgPbw7JNjVfn7o01jFPOxTNVJZ5fgHv0X
uBv+xl+oazli2q8ca+9yICDHoTV1I8dqERtCREtpdJDPfA6Ex6HpkCUoogKiZpa0ZwndL/00iZWP
8vs5XZX0g0x6eY3MTup++umAEiw9ccF98R8Ly7/7oxbfuXFyXt+GoYJ1YW0kEeF5fVJI8MrcXntQ
EDlg6gwTpMKXE2N5hLYKfYiSnNsoSCAsRo0SUUE6I7kFdsHw/dx8t7n0zAy0Ur88VKk6Y12W3bYa
l7tm7SATcqDbf80VtP1KoEAhMnVk91T3+RwU7ocPpWCqjuT/eXI5yM9oPtBIpdZaVaIh8dPwsZfA
ZMZwywbcDw/N1tzTWEzhQQ+yPEy1gnV3/X3KPsIHncjv4r7ZWsTnacLpStkK9cR4UaEu193XdF+M
ag/fOQeujQdQah33jRWPBH7fvkDRKCdNcBkxz8pHwH2TCjzr7P05VhZVENeCHIWVfEfLmRPk8xsS
ebHskYvjaXKwnB7TERmcI14B6OENeEB1roErIquAp8d/xXXS7gru/USXhHfHQeBOH39yR9oa4TqM
+HB6BfhotMp9FqwOq6/8iQ/OSEWCOqIa6eBxhMu5nv9nenIFLuKQcoCE6P8+FvyPnzfQd49UeT9j
DDQi24yzkgiz4UUppCmiV+aPqHMaGvEL6TtQPL5HTTnumRe8a+KZ9A35ZwhcbhW3HZuFaIh/581d
0j2/sw2wR3ww+naVfintLUg3Lf/Ej5CjARES4gzh0HMrf1OfmlHbjg/1xlxSoIcFGBTP/diQekrV
jajbPeIpZlkfW4mnk64dZhB+i4xnhUEMwYzPvptOaT6EMj0VDINoNyg95yAw2xm7gY+UyibC1SzX
P9Eyxu0VmI6xmz0lTCBMXy7RJ0pPGW/okrho6eLVl2Kgp+g6OEH/fHyryn6rlDSKkChriwflZoVB
We36OuV41mlu4FeFB6hginfMvVPkvjeHMGMIKdHqtXPVTgOq8Qxh7yt1I3GL+KTcKMMtKZNZ3aJc
/amVY3yI88OdSV5srEZmRnuc9i/1/h9byOSB+SUvwg5YJ4KXGxcYCzve4i/MteTw2B0ME9CU6jc4
QcWJIPNEvuWRASyP8ejG7C83RqmUGxI/V6Ovf9moiIqaAf2Fnlw5k8rq5RjR4njzXWxYBZkw2Mev
vdyNbM2XK7C/jrDI1IOzTZmQASbja8839rYcyn7nxiCgDL4nhSoUykt0mxUblV4mkY/5oCaeCFjk
NRjhD4v0nf4RqdPT3Ngxvb2cVIAWmffi+Ld0AYhCVvFTQjzCZJcoM873bL7zZ3x6kHZ49E/z6xC2
Y/vSr/67d78VOF5Pi7TAl3mAyzJPtMTQUPiXsPWy/e0CNkKBFw7tw9Z/A2nY8ax54o0ikspyPF9H
PuI9wz8eGJraoiAgzvrV9ulQt1EORVeJ1uSG9k/hDsFDn6J7sGWoBEyQ2W/4OmDQEbldnoQPzBC1
eDFtezVX7StchU230khOWLC0WwybohWVQP9F/JuDNp+f3Km24V/5JZXXbO9IZ53laenx+iLJ4orC
4ypH7EvoO3/4FDEGf5W7W87pI4DATiYKrF3bf1PGguAlN3PttaOlfxPyUWcWOvD3k4MN3ZMVYQac
fHVSSOmP6APRUWRvmgaKsa91VU05LaztAQ5lPr7TasMUH4baKAkpHxAWY4Au6jeqBtX6dqpNy9St
IvxxzOE+fk/JxDZxkc0EdEM+leUHoHfzYP0sfn4D+QX+FLa03GWIKS5Sg2SgNfRBHUI/xmd9Ykuu
u5fo3oCzLgSjot6V41ggmzPgddc6x0TS7orrpqwRIGGo9hnoDFuFnBADzCurlI/j7ji3i7jdPLuE
tA6bhcVHMxXRXrjvzsimrJF6lB1Oj4EqLKpAHV4oDcROPG8DWBgLZCHzzxYuifsnBTHawCBKx8+G
Njf2qlNNJMPMJk9NCv/O1OwUxt8MJEmDvdbry30KWZ0JB/daZmHToQquJXzakeCrVLcJAD+pJ2Pu
IjrMelkYK0fiTtcN+8qdHGmqP2Lj/yg0KSNV0qTFNJQ4fY8tiV0rBdnedzNLh4JiDlWellHMH7OH
yiFaZagkFEYgNcz7KCOQfF/V8v3zqubrmtG/tpRFwECGVjCNgp+RK5/v80iAxophttf/RhfkxpTK
4jAPfMCTmv7xJhnYjit2F1OckfndDz7RXt/QR1JmDIlDVBhwQwf0qDpFuND6cjH6ozQKNoJToePl
ciTc3DUPDPc4x9/9Iurw5/g0LHZOtZgpchbbQLnptziDW/aL3RwcYLqGAcy3vYpgEucCUBUPwuQS
6Lx5ivpkIONtpp7D3eyBqOtUVtZBhklNXZohOvfB6RQeUGMS/bzm6msCTgTX963XEVO3R/fmcvoL
829X/36+oj6tEO1TA6UzvUenFIXLVQJ4AKr/h2Xv/y53kDKyH+V9+AWaXH8aXrPhNxr8MM+Cw+T3
C6NbLdYqP839LNOoNJkxlkeAoHOKLsF4PXhNNV5QhkFQCZbjiV6XVf+1tm2uB9X+a8iogq/GdVyB
6ctMACC2IrqlY0TEU8wbgc0VUuQwxxs/78wIe3b41aVZaKIWNYSKS0U6P3xzlECuf5u+Ulv/Rpcd
oR+UgqovfDjtLMn4CgDxOz2MsyxJnF98jfO7Wqsww5/VvxunxTas8MnF/raFghWYaucwuLV/Gn9j
VWzewWCRlXmKSmDUi+O5dmnv2vz29c40iQu/H6JLew2dFJ2gz973/A+mca/ziQbCdXJ9cu5YPov6
3jVcrwbXey8/K9XW3dJyj9cfnVaNfZXc9bVbYMrT63Pxnqn9kNkxPLPw9gWXcL+u3f+PpfNaUh1L
ougXKUJCCMSrPMII714ITOFBBmS/flbenuiY6b51qyiQjs7J3LmNMsn3pqvCGkUCDNcTp1gS2vAe
aP9C83Rrdh+1r4mXR/W5/Piy3dSWXuOh3z59lfAnMWQSbJZOfb5r/dZxAv/pVk+bKnA0DsAUqBLh
rdb2Mx1Bznw8g89vWMGaulI69j9U3XGUDq305vAayq1jqVnwK50MIDjrd0xfqyMVZgCjKiblxulB
EWq4KcryYdOMeqM3LZwBrNvGWg3Ps1VmePFN3i2OCPqUygKKQzPRoL9dPXWgjZLxPmox0i4dpQ5a
2ppc5f7VtIV8p6Zep2tf9+79ZeknKPu0OTEjYYwiYcnE0xtzbblMAT+P6KG2f69LcjGQo5+q2V2e
BbPrvuNhgs7wbbVKu8y3BGrRhIlr9ctcfEwvJ4wOW0ZMK0dlaf/WxGQnqlBi09IG1WbnAvTx478P
Vw1ruimRJfGShKTBsxQPUHQREJYvCpb9fjWbmIsrORyP8ezmdOoNKpbCpDCanOSQqbrWKUZkmlvV
VBuzz9RY1sGSJtqthe5aA8vCqKu0Mto5Gks+kFSsx37ROFfKM9XqpX676DP9yAYvig8OjztlKRdZ
PeHRYhuNlfBJYMyun1Moptn6c4/qCb6/mvtQbfu61Q5Zy68wBaDMmGAvavdCycPDV3PJq14ffoOJ
i7L80rtdlx1IF2yEwV+HcdbiVbs3MsST+Zci2QGpgYgKyZagKjfsrbA5U4NnNm1HzayA6aj67BWG
y+bEcK8Y4B/OmJQjWcPQtKuH8flApErTdRLusxReaqSPej0kst/he9J+e6bi5ORpRS/byT9BZ3w2
u5aNT1W5tl+xPS3X+bEeXI3+K/x8J9oyVoeG4fz+8nY/JpHAtOoga1s1JNaK/Bwn8yvUW22qaUZq
bguQJHoxLBm9qv68toJkp7c8rQ5bhZc9/bz0rlfn+UHNsIzhFYbl8Js5yvQALbxlJWP7Q3Fg2o05
31+dN3wpymGOOgx2KQA6ltly3Nhw431UP4Y9bAFyu8VRCu8l2yRuiZXGujjeGCdjd4gxqDq/9tEj
H+6nfNj137nNclG36vma2yTpTUqYe5vbDEuQUO70x1G5TX+i60Yk4ZVIkBMWDei2SuNGc4YBG/RX
Oov92WT2/FzANfZe4T5xn8wSMZD5TQ9lxKgMPOmHumnP5svuYY1di7evQ66OXmF7fXeU0nqizWpb
DRrKY5LjtVdxyUDyL6+v9chW9A7NrnjPf/riAckm1A4f1uHgA/0jTCfZoeoMrv1Fy92lh0cLufei
N+6RtvRZY270CCoEG1/mt8Mkll4hZ1BE4GXLaW2enZNae7dxLlGnY3ab9IHhHrk7bEudU/IbNpr/
rAbd9PRNR3XWj/ejTmv46QzMqN09QjcvfjP1pL3d65vwbt02ybTpjdWCLuAXtj8Rv5U972ucOvvw
+wU87M1bvaiIJx+O+JbFD9KmaFPDvykTY9p+2elQtpi3n12Sx9oAsnyn0/pHZK3mG8np03WusNqR
oZzUnuSm7FDOQHb91Fy8wtK+XUauXqk5D2adejPSUAVpUzNFNlWbhxdBOLY+/ek8y/flt31qemvj
nXjt+QdFa2/0ULc6PM7klHxF1XVtn3qfu0MTgkv5Z6GC+JWTJx+Q8fNS7X8h0e5tNXdr2o8XYyqa
8Ps0hsTQb2bmAqkQ+NmYLhJmDWG7R3jX6y6UKOLIJu3Jl4Ew5qMEtkhH/8eGRaUlPWaFJlOiEgRl
EQV+ttUdCdAzAooc4M9+fwYAjrUwXokhJ6jQvebAwvMlHDEOed1lcOK3UEGEuLwxzMFY8b8B9xzF
SvhyxQQuREODAj+QGaZkpHHcrBjbiX2tqDxEc4RMkL7VdB0kWPMpxrs4Iyc4BnGoWxiLjxkvXD0H
dzKGJVthm8nYbn4JgNFXgylD/JohNKQpV1i/4sED638uJoKi18HXSCYW3g8TS0k2kTfIZxD1jpDW
9jJNlF8nMo72hiZ32EO6JKe8dKPv4v+dK4evHjYXHipcffhqtnow9AUUdW8zlWbZ5Ni1Opsvl/jj
ViARL0uCplSevdUrGBfj/PybJSBVqxxpy91+Y/O+arSgByvl4Rnwm0gu6nlNGVCkPGgong4VQ209
poldpdYVln7HTpZXYHhWKCUibRp38MpJbBmGrVJyPvyvhi0Uu2GbewGExYsea5COkcYzv6aAwX9j
+OPhSe2ksB6G+2ZKCOcVA8UoGb4IQuTvyJsZGTcrrvmdTnba4/jCzyU960qPg24dGXRmdZ9ervp8
heAmRJaocR59JBQdP79Ej8JyPj3f2GA2hKaoM9QxSsByh8/DE7hOPyjOBzXMiIEhtN+r+yOqcnNn
CAP55mXlpl1BOLqQcLP/zbTnsGfMbhMMbBpoxJn1nGVsjCmZtcBJo6Zr6W2UdsWRCKVacaE2mSMS
0ic3etvtc20s9kvKGqfe9e70yPdZyp3ZYG/DJmmdleGv66uD5W/W8TBTp8qsacAxvvF6C4OuAIxd
s7t3P82Bo4O95g4eoycZMWdjEQcxXcG9zzVqQ456M0S5IMaxUtbTkA3ht0Otep3fRp/K79ROTK0Z
YGqmQgcohNRiMrB4IssxcOqBQYJB2fDLZ8f8LgSBt9+HzjNo+y1oFUh9yqO2fW3uzGPY1U7VCarH
7efrORFZt2/QMSwkFXgR0DsbgMdL5hVwQAHFfuEPMdWiN3y1LbP+Rypk3zdxAUWZ0Is6PCDwg6z7
vOrYlMsKpaRuadu9W3EWEaGF0LBrc0uQvrcvyaSc5Uv8UxjZM5hL385vHzab53iPmNY+6l7GKeXp
wbcN0Ech7SubGn+FDxvgKgF18Npu1Q6MxGkGVvT8wxT4XHQtBRpp2/KIIYbVKRwfygF9UoFksZrg
Zek8A2NBKWi8mBieX0sOr/K414Natezuw7evwq6wcOqjf4Ao4l6glc5ufvfuVIlVMhz96/ZvD6fb
djqz5uHqSr/quo9Rr9+dnL9UXvghkXmEpEporzl7GDyf4+Nq/0YGk9dBRXrdn50TjUVTsw7q4zt1
1QFEXxTU3puKG/TQhzsLg690i/WHd+MxKyEQEbLYnUzsxKVg6wB0Sehp++l8R4x4fpZXHI/Uglrs
fGB12FlCx+lpVaQsOxQMSG1bVhs51ZtdpOAOXJ2UQuPrlKiPXutXy3+fs8bVLkZNGCbnLLHAkbZ3
W/tREyMCRmwcEYWM0PR7Qnx67gx7lYtvjCn1+HWSAmkReXEbc5I2fq2xF7dy/wHlHzz7lKzaqQPN
ojPo4G9u5xhxQBJJ7VbLwW/QtK/n4gsZOKytd3Rz9acF5QV3T43rxsNRs8vnwL5+e/1BkL5ka6uA
hixu0hWi8QMlZtCF2izJf82iGO6hHXraXPH2DIJip/222rXzgOQ7bbPy5fmAA65EmlcQgzLMINgg
qXks6jAhI1EjeavhSRrvaR9n8PLJDf/61VFbGC2rwYHiZO5KVDi3YWfZg1nzE9/dDjTktsW9a6/r
YMDCH3R/zh6F96jSRfHJ5XfZhAdhx/RC2kITdNZ7k3w1NRk/M9GGUqbush5D+tsP5KWzqiTaddjV
7XhWwtx+pvilFst5MS377WF70C6og7BmxpgRqBm+ateKqgAbUjDXBJkiIbkmZ1vM+P7U5dwgOwOl
oaEt8k2CYGn6VHxg93tq/bUANLAPB/tWKzCAVmXllaWyjJg2zEH/UUJ9guGzf18IWlKK/yQp0uFv
2R4eXuRe7PHIqKn17d6HRakBXunhPre3yrTOAn2qwWZHt2abugSzaJldMof9Tp7ojXFdgtHhF2tt
bWhuwnGH0oHg+UmKSKwkNzjsHaAJ5x6HEh0BhUFX1CVOdlZXe//bWFn/tq3O4rmnRo+OlXBacr9O
Fb6ZKLF+fqfyejujQcP5r+4CcvXBl/VQhbrps3gJZMkaMu/tCi9rNXiofT9kbAxE/Jp3Nu2rn4w/
iFog7bD4XsGdQzkfGh0O+HHV8l8IIr7TUneqUTm/UbrxbPXsT+MmY+OvQQs5Kw5knuHzxhP310kp
HqqdbYt0b6giMONqkNE938/0xOpN0rmGdgYzCeUZPGax0wXD+Vi32GakpOIAybfHEY7iDrX5PWLL
/8vPj1lCPZHVVA5fcN/+8xtQ/OL/wb4XtoeP3W+kL6ka6Dce41Y3qPfh7eODcXclc5aH3AChNFwN
Y/FkxAHPwhSa/LJ9ZMcDBbgjA8Z4jVbnRhfOgkbcdgt1akuSE+EGOdr2tuTTzctjgfOZYr2W7+j8
JUI+KEFA0Vgh6Po56eo6qxYNMqPW7OO3PlRO2vbutNe8x/E1sVg/oq11Ie48MEgtrdaVI4ROe8Rn
nceq03yt8LDNDo3d2twYASsMAPBDGI/b3uMKZyeHyYM7JJ0I2AZ5kw7dRWbxV2ZsjY3ykBxUJvnP
YZzjW2ruKTpYJp6SPa29MMABLXBp4rawF337y/L8dqhM7/g539co9H/efgSNcMrn312fYXt3zbwU
Wp6XAlY+eIb8PHYarB80V4NVYqUIZGM4FQgWIBlYAafJm6O0G/5M99Hypjhh8hFF7v+o0GzsZ2ds
ih+2CkggxyjXmwtoAWoBYv3B5PMo0/nC/O6Vxw8zREthPjNqN+wCHcUJW8BLhFX8SRGaRjWLc2mA
zM3n6vpJMcc2eVGcYHCG6gG97Cg8EgHs4YttuvB25e08XNQZ3b9lzp78l/f3kLnZMWA9oGq0fhVw
WRvOaUWBm+Jd8NjxS2YI4uTSMC0Y8DL/5HlS/14p46Fqet0/bl0yunrk84i2CxmMj5BXWCWDdKCc
IWK+rSlAW2714t3PsBsMTPd0jNzClD67qf1Lb7L6Bvi4LG99ykFwQWI3n6jzwXqw7kg9Np8ti1h5
45dVgYa3IuHs6Q1AcL0l3op+ZNJYZVsCK5mxkkj1AY5nbr2ICryjZuJl8/tCUoY2eBvRpov7RXKR
IU4G/XWn1/bNtDnlirBj0Xpu99HnQNHJiXVpOaxVBQG9fWf1nTQTrf2vS/88rkWVri+aFdwycyCN
gnoMysFFrNepsDvj9xpr/If9qbzSvhOEihcXdW4DPkqYqAKi/VlQtWrAWpDzS7JMkanzO6zrekVJ
jkaLHsl+x85ZOU8fVK32x+AEooqfzu9Rxa4vTwB+92w6zwgTVg/oRbzWTe4xPJPoMu8cMfp+jAjM
Jbn96SDfTuzW+glhV1jE88ffC/9RheMURhUEFeQwL9QIVlbYKN2OfcCt51SsmFTINdZvsWtfPhNk
ChA++N62b0jmpDCYCwfOOP+HIDlG2n9OG6vFSNVSexKdLMSpEkYxkvLhl3ZrONA7QrO53HD5ENU3
rzZH9Yi2FyeDQ89KFiN+fY8kUTGZE2a+6T8WGhKJjabbu9o9Nj/q1D7vFt5UrPnJ8Ae/IxnTBWyq
jfPMrNXNDx5/sKJUi4obt5c73yhq2nIc5SN9TaFFPeEgE9PgdSNfM/o5utTWaEUrQ0HAXVj1Csx9
HNhNy3lKiXfB2p/531I1sYO/OxlyrvJnLx/uI5TMAnks59RcYXswD27h/JbTkgY9hZ0VnRaUKIJi
cAgaAvSxEH+rfw9f4SYrtOXb5gLcQ1kUDBQP7LnfiwzkRs2/x0CJukiz3B8ll/SWij/+nlMgnObt
MPAUahXK6RAKJZGAX2gFjKoJqVeFr+AtalEAMMT7wfMWTWQipgn92dWn37+J8ff1DxcS9QVv7R9t
7e/+c3halHFHgS9CoByESzoBOe8nrUW5/YonUp3bdG/9W8aMpUxGsP0l6+u0DavKKX8YFd9mGWkm
ErT1JGTnauP87tsB/jium63GeIKEgOaSY9VyxjxsJ21MpcTIxtoal/tiuIdVNjKYOTwXbzDJLw8i
IBuuHwsCIcCcUobm9OkUjCjjCSkQ+J/d0y0K1+gO6wEUw8Z0E2hMTgVa+vd5kSbR7JRQ6To9aL7u
Ie+LuzJtqsM+x4YnTw+NM2fxy64YoeKM5ZgokkvoijGPq+W2N1Ur3HLGHjKM7jF3OZt2HGjh+kqA
TY9CS9lRX/z73hhAUIjHLedJjXQp8/DVuNv7FmeSmIvRrMJDh6WBW72I+ApGTdWQgIAjjyvYwhIg
1+dIGWQw3s3NFhQMb52XpZ4qDnsKgCFtI3XN28n7tLSnUIYh8w7HjKtRl43pJzNkU4o1aJmeKRR7
iuN/osANsbeb1NKGqrsrLzwrz7HOQ4HeT3adLjw+oFOSQC4JNK4JjWhiurewaXk/cwiekEPWZjOz
Y3Ku75vlQbmoLSud6GJiMq+P2d8ewlugTJSJqKkJp9VcQ0LIeAiBiO9+axwHPSKcF/SJkrEw3Y/p
nyt/uWVGC6jEeUUMsPuI4Mv0mTBBTQD7RCsJ6VczQmCq+OH6b/B755e40NFm0YKRI2NKJmvZjc2C
1j7p+h2kGyS8457DQwxVog0B/Y2XmYyAH8AP9h0fARtnjlN26ZBZJ5UV1QpR9S18oDB4sH6NewPJ
gmdy88s+UzXMaPLFWESNAZfAP+uTfYYM5DI/3CkRdQAtysLw97TaxxTuvg2YzJbgP2EkfgjxHVBG
zUuJXjAIRKGuvN6dgg7MzWkGKHDKnu9+J0uWhNRRtC06/Eq2I/EWyi10fJ+VMfWpduuTQWvdo4pp
bchq44cp8Udy+PxIlrqF37uXOmofbkwBAMeHH/cnUCS3eqiboJVOvPgVsy1Pgd6ihYuRH5jOOJ/M
W0Ex/dnjW2BcxBn+ih8J9xTh/AUGQu1QnFK49S+3XRwRxsBzO75CclixBmkA4mykgGta3d/RZMf3
MeWBvwIOUVjbVBmJL3xiOjgeFLP5Zzpvf9lJAZb8R4dXLSWsJbqUrIfzebC/RnrurhB29hbn2vTi
oyFX+sF0ui3i/VVz3tQUFkKAZUFO5DkEybgPEPvkED9lBXdobT59TADI93Wnpt1BiWpVAguIMHcO
4P2kzydSQeLuII+QU+q21NnvimC15sDbGO+wwKDMph2gUk+mzVJ/umFLYeu5We/5JT92Znv3ua4m
wF3GoPDU8L3qYaZRsinSR1bbyj8IbvlbUbR0nzBhKtwYrDseVCgdP0fmtbFM2WV55n+cr6ASV7vk
wMfCQ8iRaFqssrRoetHJEWb7g0VxD9/0UIt9vyy4sQWsb3Fpe8KJjK8oc8xL/nF3cWONHhvdafCb
HaKAHl7xx2y5nhAtY5icQv02YpdZDBmeKAcozhYZqgUmYk4bYY9h+59gXW6GL87S6W3MTmZaN1QA
3rgNrpA6vgFHRcy24Gt6Qi55bOFaLr7+AtKVPJpWR/EVIoOFegWFgDwLSuouDPHSh8FclziZdMqw
kvkx9htvq69xYi1+giin15ChGomiJ3XSGeKYSmQg4G/0cLxyKaS++5QZ9uIzJ9+rsd47SgMcP6xP
AR+3XCV5uIP02V+kIw517zcECywc7AAoKT5u2RCLrt/4c35HWi5EbRMgapNehNj8HO+ieozcgHcM
CNaBXBjGQBPcEN2JdilkfcGtBrgfHPV1Mn/NXyCIyZx3QaiFsCsbBfoYwuE5h+2z3wNkmJSuXns9
K8P3DOtsHAdeqK8FlkJQOKO8yqdgEIiAW07ydXoMBjvWzpBSqTfw4qt9xCOZSoTP6ABiWVEfaROg
kDX6F2YodGJxSWV9ipxPXXIHIAuabIdQBuxyyWrC3Yl3g2aTaQkv+8+XWogf8Ez/ZtVgdpT1pVl8
50J0rXyUf0vx5XgzpoV/0AjRvv5jBIFr2UnEWtu9yVbWjkyVJKAcU3n/PU3IGOggk9dVuEEFMbbW
B8LUj38XZ9GC4h/DpNCOMR5AL1m+w/2FWvLuYmKDYUqgNjjrs3TqB5wPs7S9vlcxzX15CXc/+v6p
sV1WVluuq9CTAobRo+QoXD5hamJ9M+hZ3Ngds6TXnB1vJivz5RSsDmDb4tygqVVxALF/yCoREoi0
QF8YTob5gbg1qOH98Lq5N8Ol2trdtiq7cwa3yTwwXPnOgCkL3v2+cuKZwiCo8PeYz/zcSOf5epwU
IEnVAYiEHwlXl5qSBgT04sXXKbLtBO6E9QMDArjj3Rxl3UC9cNIHB1nMSB3qKIxQmpZqRqIKW4QO
cNqy74b91+63t9CIIokhKf+Oj9Mx3glvmxz30mZEjbEOzsWQ54QiF1Z4DRZ/rTXn4GjJ5GD8L0p1
8t6AxHTdKvd4EwqPbyETbBkSx/Tdg8dxdv3rZQNqxe7ehpYNoCqe9jlpAAwROPq49XilQt6gvbNb
DA5EKsiX+2l4xNv0GjyvFhfJKRV3p2yyPjB00vN71Blt4qv4bVYXj130G4iuwmMLiswyn+JSslWs
KA1b7C0urc0k5s74wrXfsZcd6BxoRHaL6L0TLpnK4/9PNXwVQi4mXgqKIeBqUWx/Y1ZaBZY6Z55K
q9LFGoPPwtWG1+u8/77Ykz576I1m0Gkm96urzuFQnpHlUoXDT4TNlTnD6+S3cuvhw+qt8DFQYnt/
vL9sHdqjE3vlHeytBWuKJT01PXX4nOBcZyUrxuujoXWYc5D0BHykBUZNiFiTZno6fp+1F/GPZjD/
4snZsTvHpxPuTcZZzw39P2AkhevHL0j34uh+dvx/+Ut37xkxML2CGdjgQkj5fDoD57lZdqn42gzC
9EtNGgUFJqXDV5IiKsUdY4Ax7lFX532T+jbBkA2r6vCjusX0G7WDHB2K3YZFCQB1OTdbgHq0a0r/
/eQMJn7DXTajsNvY96+DffpVXPo0eAQ6HxwQou4farKkD9nYuG56KKR1Br0fiw6ZA7/2rpPrxDxJ
TBl0ypqCqvvGRbI7FffIgiHkiDnx5qNwycR3j/O2pAp31sl3xpZDmiDFjGZ3NnXjMUyr+2GQBtPg
54MR00i7OGc4/9Fdmssb1SS4kAYn14WIQlGjv5kgUtPHMiaUeRxAWWPfZviNgfLAXkEBIEKSbnjd
7k9xH3BI9IVP6GRtYdXxO8wxUqxBPbk+3DZZErxBDfaR5t8n1N+sS8qhZ8KNuG7mKvKQP/LNZFgm
/idPHqq1zjwD7S9uKvgJWE/sblr2N6HI7SuB1jcWxln72KtvCDBCg325Hwpn42nDiLT5O1Ki3Sgb
JkOGzxdjjo9oZzPWVoefbSznmU/LKZVRCjjS2iVIrz59DiosA1DuTAfT+Zuh6oNMYCrOAWM3j+bi
0D2ILu4rdVzqzSnaw5gJsNWDncgUHnm9vfwwXu1eI8aIDBPjbdi7aCD0d4sCcOmcy9rJuxaZWsd4
TftM7e70ghp8rDVN++PHwR2THxYz8SakTyJj8NCkVfi3tZBQT7kCAwmXTIjWKNNAnduT1/FBukzh
TsrJ1xsqu2Edw31wtrcv2kz4MEzT1yxrRrlKeCAWNx6Ot2iZuZtgqIcvXcY3MEyWPoME0pVJVACz
GiezPVS5oKTMrNkJDDeHVYYVmwVzpUhspvLk2wM3WDnZSoR4CqH6XVoSdIXUURK2pCEejTTcNRjR
zBAWXjE31MBc4IlD8mMHWdzf1uLpznzlsUEUDI06HA5FPnqnBmbo+8W7HwqcWP/qXWcIufRu5wqK
2BK0aeu64T9k7XJNnMsr1EY/W1/9IFx7YbF7bkINtMkppu7yNcuhidBknPXVWyenkg8lYbWPl1PT
5KFY1zt2A7cG76zj28lEOveiwQm38BDYyHQ+LrrULcumBzb39ATpAbPhJlFbypjioj3c1yigO3nD
oFR5qsklY01bJbN27xlSYU3Z3SMOPdg9/Qq45HrI8ch3P4va3UFnJNQPct9fp2fXX6tGXmE9Y7dG
lhf7RT9bFP1vx1Msrx6jFnhO9QDiOUrqtZCQAPa9vwmnNc7t9y5kYfZ3ffEyA+V0x8Nwpaa2kuE7
8arnpdpvl04Ljyz0cGbmvTKnpYU4pTC3cHO2CwSLSUnVP6B3EEOyAhiGCn/TxSWrF1Q+qPLlG5yv
iQsWB8jqYwawQiDYbDIespohdLgx2DIsSuOizb+rq29QTBVASe1QnPxqe4dGkKswYQVXQb83Xsjh
/WKQ7cGkphQ8bEYI3XrBKMLhwjWG0eiz4NphD4R79OvSpoFNXsIuVW0dQXnXa70x6jeH6ePY4Ali
5bn1uWiZpUy34RdFqmaP0Sy/yULLlyKb5HByrYMoI2uLR5XIQD3cZi5MMsQTsxll8wxHWCdj7PpH
LQ/x/wltY2iNp+Hbkehh4Yrj6rCdtM45S5MoIbL76Lenc3sMh34ofr9VQPWBCPmNPEfQoquL/cQL
+QRj8mPV1wNPPo3rKlPUeNnLqaZr5i4wlXepw+Yo7GLM8SwEMSjb6HP4MWVzn6HX/SY2K2WkcFx6
Kc+ic++yRdit8fvYJR3JRqD4xsy/OFMAW93NdyVoYkadJjKunQrRG9u/jGpPCMjlLFIskHxKZToc
xMULCtEYiBquGdsds/wF3yK1cG/zOI/AGZ1p8HYC3M1WFMmvtv2YqJQYx6PIobTB8ymO4+CmRNIR
NqwBFtoFz3PQVYep1bAiKC047nE8ub092A67HS33KDIGEhtVTI5vZJv3QVQuqUYHPwo+fRh1N9dG
JH4fnBUKGAleN9KQGWoZ2Tqy63cJJWP5DLuWElUZBPx9zXKrbbxfB2D4pnPYD8h1L4NzZ6yiJo9D
UlgVHOrUsfnyWy+n5ETiJwq4vyYPStmx4Dy8Fjo+NWBxCzM085leUwqDRHmq3QX88Qed5XlK5rYc
7QEw5mBUyYXuoqTCoyyF+B19kNFBzBZZwPHJto/fMDb1Yl9ozPObbUS528Y+7UZ5fpFLkS3q8RGo
BVOOfvSaPzE0LiZRi7Dpcb7KV7sXt7Q4c13/oDKLdZwFZ88CsIHV9pxKxYbxldPbI+l5A/8J2uPR
bi32ZB/eMSAlYhdpQFz02/CdXwg+dPFIz0tfnYAJsW8Hqb3PISxfR1AHOWqid2B+3O432GVDanl/
QABcEJpwZu4SgDYPgqkxZ7uoAwAsPBMC0tfCVssaM9C8bMfBfIoutAseQ2RR5vybnzwtXNdkJRZn
8hxBqFN0jgZuKg1qoWeYFk40IknBiEx/l+IBKGFC9F73SvYIp7t+7mhs90QTMJ6gsvVI8rHbrGge
bOxDIGI5mRFxDbkYgkCLjvC2Yadh6j9okCL+C4FAcGL99t4ONyAoNA4bEp/0bn26oy6V14M2j1Rt
fmEbTNB6M0vEIfVfQ/g0nZ1O28nPEOnDgFn+6Xr8gR2tOh+PrNh/2xmcWR62jSNmM3jhYwvD/Uii
Y46NgGbVoyOvN/SOUR/yfN/DDHm0arEU+MdxNiwmBw8DlI+OrJ9IxyZPctmMwUKUVPRex9lbOgme
N+5bKAHZqOd69oT2zSf6R5RYf5+1qEuZUfHJuM7IRXhnGGoAL4hsgfX1pKtCAjKXn+IHevwUjFT6
VobYuBZ40T7kyZbsHpo/fu/RPBzltUQUiOEbmhbtKGvs37XG3rkc4QwKoJDCIAI9kZuS1mAjbDHI
UL0FrTTfiybAG+W2M3KQrSRYQIm6D0Wr/YcUQHQCIusqsI5w640ygoE5eQ36IzVEGL+pvBGr4stF
j+QyM4bF2Ygh3O0krkHVEKYSwL7ogHmka8YMu8ciY1fHlkXOHlrQ3Y4zhT2GJpkiBVTJbYUjcjUi
cBymHbWNZjrCXxKjO5xo6a+Q4uxGr8WIXYeXpidjqIRyR/TGr4n8d5f/bd4ItyWeazPCPYKoC4zH
JVhtF2FL1XDVlbGURbO+qD6R3c3kHBJ44Et3zRXlbEOKN5rM/F84A8kRkaTcJtZs0F+Q1cDAHqOJ
2h1FuS8Ooqyr+PKfacC/X8tVwb/X4qSEZuULXNab55fPcP9yfsz8OCFMG8chKGUNzOm7Fa+4TKfb
RPPuULj+M8SobWeDmalDchkML8kV685vWN1B/3n1eRXxddQZdlaewrRxXnhXJDbe6kwdsNLncMJG
yVDE7lzlEW+Rmpv92dzd+jmEZ0ubP4bpzVaCKrpfGCHpVs1gmXAxyIr4RiK9BwSgaZXPPpBPbzrm
GRg6O/7LeWeUglT1PhJzNP3I9QilGNYHcSjqGCQvVgRnbQZrji2wWKdK0FaCfeG+CD469lTW7Ae3
HSlKsyH6EAzIbk52/B1vUbVOl+muWCiAYNvfuQuBMAE56Q54CH4En2nBd4SKBM1yynJVR02f02yg
ItQSARZZtcf99sGmjfa1GpQw2o7sNev39D3N2FU4XdGAySrBdPJE9uaR8BhiDufpaAEVa0Zc2mS3
w4YSrx6Lz5XaoyfuA6sNz8oMI0Q4ftL8MEioxz1rIGaIjRf943sBe9yiMmR/xY8YaAMJ94vx1Ncz
xgnNl0G1LXmK2uCL6ThBHwMSaaGYztLlAhkWDjJ/gn/oVysJ5KLSz8O7JxvnHn5ovAgDYSCMFiz3
e7M9pQ4yICpvdS48Xe3ShKgywccCjKiHb4KzeHg1/3FMadIvylQdgJfQP84aLhz4DWbhNGUgEmTq
qOPSTghg66Ds05z99h1eB9qxOcbLHogt20fXvR3rc3YskeAYjKKTSzNtZlX4RfGELirKmDFijITV
JU4exxaTKxDNfFsz4x4yTlvLfvhK5zC9e+MWuwlI8BJ+NyGqjj4twtvh2ucPnb5aWt8/3mCKAT2N
IPoofJhsXPfxAa/t8vR7OS3dSeANnHVM2yCiHt9/ra6rKn2MBNwGht6WS4Wm6BH377V/3WGtHaMH
xqDk1Nl0eTxQUEEo3T43kCSaQ/uESXd32uNNIFtmA1sycpr1wh9/8x5eIaherovvsLgUTM82r1UC
OfU5+V2uAILhfcHUzu2cK3JhYVnkpHnyiDA8q2jcK3do+C6jv8Sy074CqFFhOV+5bXzKSb4Qpai4
IpXoSk9DRviv42QyVHH8H487HlRru2UxF6uIhn/tir90/nbMNQNFssrtL3FllLiHhKhR8gRhuON8
pXp0s1Do6XhhobOl8JfU4jTz4iXPwF6YwDc3Gc2pmSUv7gbbePmd0G2J1RQUNqacJttUjZ9vSZwU
u+WYgTtucWC3nD6QQVmQWOJi0ycEaHx42nbWl1pKB/aWnYIdX/Iq5TwmqAyGnNvmRI7Y6wvH9IXp
AAn5h91e6e4cysx3wIFDLcuZBnwFvZrzixJB42RNfeYIVBFvvnLER1he9yi2PPcxpw5+z6mrRT9P
XGbFBEMyc394fQItoEbEC53TRWwREpo51b5NKBlJj8pX4uW3551goKpvEo4f4BvcVuHB+2IZjcIh
UAbicGpYdSi17AaEjtMSeJAqkny1J6i3OA7JZ+DwYboIC0DgkNWL/AJx2fhCfJAPLA0SqTKIQCPx
cgeFR1Io1+S/coX9Azw+I/eX/+InIEPA0PvPDVnG1rxPfqgc44MpJzztPJWPHLFuH8PrEcfefwcd
QC/dBbQfDpvoX+FPTigQsP0cv8fy8uLRJ4ctjEFsDiVgVErHWm7JtHLu48dCUhmFrQDZjdNX/NLk
+6E32/+MZiiusUixV2It0nibUTDoOeeB3MsRO+dmBKu8pjGdOnjnwMSR5HPxMaUfEf+aAc7VAhAC
cQX2nKyQ3CIW/er0QFJgbP8jngMiAstd4GbFRzA23E023EvuIDB2joMvbEP4BFB9BszEmFLz94Nz
MCedEmu6uX2ZYm83D+YhY0GCa6hqE59BGS2rUwLnOIF9sIlJD+ZM7ewLCFMuoclezu/5zzV1kNvn
ZnLz6Zu/4bkDC0WchmO+bPAx7usVnyxnqjaA+iHGKwzjGK6JyzCWei//HK/fx9Lq9vUJf4LzpODO
+j+azmpJkXSLwk9EBC636UoKzg0BFO4uTz/fomOiz8z06eqiIPPPrUtQxEU43KU7E8drySXSNVjH
8id4oZyF1cqHTMHrS1thyfSSC3LlMkAjNKreFUuNVp/5GFgj6QgxFfSkZ/OHkMoWmVf+csFHfYvF
klHNJH/+MCT9B4LZK7ugit5OWSZcsMW+FvXpGK0d4Ezb6G+ZVQznlv97VJncR3zlpxnSCBOq6MZQ
dXSZioyZVV+oHR2cn+UY/nI6xFV5z6EFzE1QYeEn9A78PICl8godx1uG2zEARWro3HBdqC4s77pS
XAETmcIyZ+vE0sRqoTx542hLoYMAQqGRDC0rPM2ys4kiEtBQlA8ZWA1Dr9NrIyrIonnZuZrEvbc9
CkzWqkbHHkXp3YgMG80/BQPdJgp8yXihapTTrlP/xXF3FtMq874SZMC6N2PSnxFbqFHUzVAYIxHy
WiC2wQ5IlV6aIp+6ULP9ZVMhfbXgGDBk9EFmPawLwXI0HZUAJl6it/22wT4A2Rg1mVHbkctyR5sm
up2Du5gPmPVNPF5ExeWFryz2BoiRFXE+yv08ilg++5AvAjtKoQqiFlj9XaEZpX77p7+z8iSynjx/
1XFc8Snt7s57ToNdDh48uMTUvyFYtZiz9OcxwT+bncD0/vowi34379M//KpjhYrn8NTXMq3ALUtm
irCKK7DqA8ZVvLuT1kwQ36XH0WXhGc5ULh/YykpERIYoFGG0BqRnnH87rPFe0OWf7HTgoKs+pqiu
ELNpwAiL2u5rj80jF7ZGbAAcggO6z2sDOcqMfTuQEIBEElfmvf++9ghfTFgBrGtfcDT3UF0ayKVv
AZ9Ii6vfH3oe8w5Z4gAPLKA2KTV1OVTqiUA0HzhxBYojaBNJUaJA3u1SywzUoMsEGmA5PTh1mqRL
CuZxtloAKj+49REfIJz4jHQP7KpEPy5pYS2TV3WOBGutMhMoVfxZASb1WdUMO2bvzacXLINW0EXt
M3gbujAFImQvZ8s3oYCWZSIbmwCBRBRreQV6ejknf71/u1UtxTY0efQkXFx9ZU3bRqssrzBlQzor
583bkw2NTOuktiZZEv1Owl1NKy36gHQHWldD/B81rVWviYAHWpDcTG3RpP1RpzUv2yXr0b7/8QT4
xtRmqTZBC0DFItQwKjJpm0rugoJ1jM2W/uifvkPNbkYQSVll513gloZhB25EL8f3tlCLrNJLXb0N
inFfyOfYWpRT/o1NXgtOe0Hf5TgzxzFcUFG2O08XHPQnrKyW/aPCIz+5Qs2AOR5V8P92drt/3z4q
2A0kZFpMqrc04Ezi9Iu2gj0+H/KnEoGBKB+VQWHLzBvtTVw50LIwk0RSAGkE/lIj38Sr3tpBfjlU
e71C4E9YO3Dq/ANGaJxUTQdL2bmNa9BAA0pJLAOWcquqKrFMQnX5OuBotFt5i65ZAnZ4b82kLpRL
NmdjdEnNBxKmHHqcrq6R7fKTNqiq/xzU5RW0snM1Al9PrZOa9W3n0OOEchqkaLGWxk8ohR5ORMyR
esENki0gIbRE6KZ/p4Hl+aSP16Kb+wiQAhKaXGVrUdU+8Ovr49hAEMQcmW5VpRATkRkVyZA585bC
pvarxsjnWgrol6oalWI3Xk2ywYpXzHTYJtpn5gQQiuwaYhrKAJA3qDnejoRTf5gdpPQwrpC0F3UT
DdGwkpSzZ4vkMqF5Gip79nl4VVxQNP0EZEOmMP/KDPBbvE6ZAujtrNoP+hGVLHH4Z1Fe4YA65MyQ
ZFR6cEV9NyWB2Kcx/SWacTlq9VsL+waZRxdtZOQEKehqki3tB1VcUixbm7H8TN8YEdSpbniYwbIA
fEYPTjDIh+6Y5rHMuLhKeJQ9zOEYB7Qu86Cq5UaumwO9aPbvqU4MKHSHonBI6ZipKhomDtmLkZlG
CEhGIRBFiLDzrsPcglpXSYcxS51p0JqjokGWsswCRUXpbA5SzpGiwm687uw4Rnsn/32dIaE0KnWn
JXLyi8Rj6nDiK4MK8+ZWQslmSwxTLSfBHi1rnm5OBC8XEC9GkpHiu4kicu4kjlBfcwQXkh5RUFCw
kcwSHRohiAg/luCUUrIEwWdVoh1pW3G9+w8coUgmLSZpfv3zxZBMmI4YQzsVpQKYXK0P8u+63agi
cwqL2oVTZOiOdLlXlMbSSeGHaC7FJdGs+qj3rRmW9ORgWPMZVXhLF5pGnK/Rc/EP3ykdUPYVDAWY
wzxyFdVCXmCCQBVGQHJKXAZNITUMbOGnMJa7wr77sKG0vewrPwbXCe4bN18q8hOznp9sStqTBOGB
2MjPmxumDQX6kipCiwEjGSaTmmrpVcczHQS/m1OMkxtavM2ZjHm7Xd8GQxQZBjgZzKGYDurq6FTy
3P7qePKu7gi66RafhsdSkzORTHPJIHKTTB//Ju7UP9/t+sb8EA4NBgpQ8mAKTOsHq8Z+m/Uyq4NS
tzBknLtN35Ge+OvDqE2Yytanx/Rjf+HQRNWsnu27Ncbw/q7PuV8tK/7n6N1HNEHf6P7kc+0ncOJQ
NXnPgAGdXAAb8LBYmATPwSpqjF9YfZ8W2zmrgOTVLtGRY9Nm1Rd39mBAmJ+gMe1V3bxCLT+Sm7Az
6hf6BVRaB+y9KyCfGVW12EUSuZuMBEaMi4G9HEAygFM8OcfBGjPR77LoN5EoZZ4P63xr+iXWaMxm
wwdeWyj4NLjVdsO7LNaJ00Bj5k5YRwOBqVXR2aDZd3bO/K239VlO4s/BvfRbYZdIi7NT0egW7P3g
yjbCzEkaf6DPkkODwdQpBsHFKKRqjbRW/KQs2gvmmyFTibR/Hq28LRxf9qCdwxjWGn9UsBhBberm
XVOOUgO36mMleV7NFW4v8bbPord0sFpBTZCUI3xa9IyZxD9deP7w0BGJuFlG+W7iogbkptEDfG9s
yiipRNuvOaHlKlslu91abAB3Ir39daFMlCmXOnsGygvAlaBUWyjwJBuLTfc2hGNyi+aN3vmI/El0
8c/ZwQGyegbV+q2ZL+wqCi9OTve+wxTlFML4He869cEDIZLztLG8N0xWsGZ1eLeRr8IFLD1yNP09
jrtyXFylo4fPwg6thMPTBdiIaFTLh/kP1MDcTyfn7mW4K0Xw9dPRC1RocgZ5xtKyaj8b1huPgQRU
xt1ESwTMjLnv3Rc1UMKsAQ/+oeXyd2roRRTScx+UJ2z2LeCTewBZiRdGLuN7XDTwzmq1930kkDdG
YWLX2TCdscSxSsHjEt+/EuTYUQSUl6WvX/6mdcDskLM2ayjepdHlw0H6AiDknpfc5lFaBJdocs6e
yEbtO5Pr8LEF6AsBt107hpdtVKKJrpi7h/uCs8BWdxutmRIdGf4kJ7LZHanOprk+td+sn4w9siTH
0etGyCl1mwAHarUQC7USvfwejQ++/341omrycXDGdUvum+HU8B3c8Ut/OO9gD8S1FdeTVny3UQRB
SE3qn3eb2ot/AyQBVyJZ6CvQknrSTGTkyHoNM8cvGLngAFP4vKxltWzSkfNuyb1+GEnpB21QLivE
N4tG4uVI8Yzdp1kG+JtUsnfwQhhMr4ixH+e1EX8DBln+a7jxr5wBkHlxBf+y9TRqNPZWvdQv34Ii
eJPadVYoQPJA2rrQMM8fyP4H88Keh2rF2h+WD2vDVCUpF5zv1gPe3Ac5z3vc7KzVq7Od2Aci5Cba
X2et27Q4GV+JtWAn2SycwLDzi50ups7VT7otZsey920fCHclpzzxXgJrgtj8YLVVMoXUw3LxApMP
90N1JXX8u9E2aQMuqAA9FTGwc5wiFbNENo35onuZn+oeK+jKC9jS3Tnd3W1rcLsM52eQMKUI1mC9
Mt8f0xV4t/fjr7nq7ytFTI2PV+PQivcoXKx7Z4KYX+E+lywUX2pff9LhNtyP4W34ffR4/UmRYvQa
+qvexKmjWIUnwCpC3pBqlUk7rgw3r/GyJkkdhOZS0g7lrAFnazs9vQePK7xWd8+D0LAOxbRx+qtX
c87i+2DfW50q0RM2V7HhP69OCxq25OjOp3azZcAEvMzr52zL5GC/HHzddy0sb99gF+RI8MTlZl5x
pT4Dn8EYAKAevwHNZ+WV3YivNoyGnR4ls91bIsFPQ0VPbduT5BYhFH5dmxvcH28Wz+rDBPYhpblU
AAJ4PBEDBghSu/4VmVguE6OirT98qvQadyVVRuG1IfN/EVlA329cTvZS9HIfcy4qgnCexLs25uDG
FBTxggtAnvaUWab8pTmMDhIUE0QqeCR4auqgzgo9qbNU4ge8R3Su7EZvFV0YRcDIBeIOxWRjlj4+
LC9i+caiVif5wlFYRQOdvaG74LTxv1eagm7sfrPSz+B3gGsAaMp4Dka+Bmqw3vVd2iHp2Z2XUVrs
yKCv0t7Pmn+QHTWSpk4Pbwv/y9iZBoKHyyufnPcMoUk0Xi5Vq0LdRlIA7m8hrcOcu9WWpmOT/MgC
2i1TPoxWvZ/SqA1rBTHQXpnRw8v4Ip33gPnqVs8GC2S0KJBwZFU+4P/je70377WwdQkx1Caecueg
6hTcs4dH9idpIORqg/R58jHYhpnX2Tw10kM0SZpGA9x7LeC/7h3YzCfZNs3XsMQQenwY4oPsbfuw
iTAVhi3Nr5JJXyQHlgMCa4N3IDU5FHVchSMpXU6EpPCbHZDSEQwddhKEZUY/TbfK77jbPAQNCGs3
rBKrTsku08pj5uAB8nOu5h0EH7voRnBDNqKVbbpnGJzTCiFOrM0TTorlTqFXtaqdaue8LPQYsl/m
n6RC2oVS2m5NVyzAEBAYqQ+E+XoGp3DJXu41eRcsdG8zsOHBvVOMN+EmxIQS9adp+Wg7lP47sMos
9ZkAvex9y7/X7Bf7tjGEqsMN/AD+Y7T2HFnAqw1L8CrSFJfjYgLD+jQ9KAFH64mM+urGfzisE3ou
89U9OCenjCrXI7lm33g1bIbH4Ns7Z+CeFmVAW1k9vHWu49ri0Skt3nHv5Ojv1cO7C6/TmDIwcp8U
ZP4OTtTDqSabCEXFEmqV+LEPq51VVPQLU2l75u6gSWJG0MvapFLd2HU/zsepBSdMUJvO2206L/+U
3vNC8Oheb4Aj9X/L0fQTrcNy9PDLsGeQeO+uw7q3tw/OHZhkAdNFpxo+3yoxbFFXmkzPigiP3839
275+s0ZaRv05xDWzhn8r2H4m3OeNB7/7zoJhNAJaGE1W8JUZboqUBAu0tTX2uKIB5KmhfZbBUKex
U5O4pF5CVXMKvSHYj6/xNisOrj3UFPCHdffZLjl01uOipApkhXGNoZMkn7AcHoCH7jrXxQbqHwMd
D7wXSRnpMxP2gnRUSA3d2gJSTtlbIYA1KHt8MSuHSDFBYNCq4+BU2KD0+FTe9G23A+9lZBpKdbxe
jzFixsQV/Db8lL13GDVEu32zuOE5u8GbLDoTqKf6hBpYo7rCoC4tMqtrwBUrmAZqTtLnPBsiuPxc
mrUC0h9Nqduyls8QCvOxv1f2YCxiNTBExunDqrKPI9wilc5TLJ4b4D6uKcwxRtSmGQ1cJiGMP9pP
L18whPngJLue7vtUAR8DEbvBk3LhjYwn+GO2QljHl0w4J/scpJztTRERss5B0zmMHt2vLWYap002
8bxL9lGSlxm1WRq9LEaaCrz/tMell3q1Sy6ReeUjAfS7BlUDzcmvy5twWTQhhPYjqDaNATUIwdi9
I1UyCto7rCCiZmcQBRPz5j24yObUsEcpIyLZT7VMhiHtO+8WRBZQaUoYUig/jFLobtPPEBgI5VGT
7dfEwAZ+gACKeHZMe6dEEpCZgFGBBgKPdHoCeQldS1KZu6NRu8cN+yeFo+ksdyrskVL4kD85+neA
NA9gTyajGtMOzvYg4oEaMcf92kRZFyqMBxNZC4mPwTS28COGIZHDMTubQAt1vnFPfzGW3LsaLNZx
HWNu6Z7da7wOjr39opAut26zXYGd4bWwb9NcEp878+8WiKx2Gexd+HZYB0JEx0JwMGm/GOnfGOej
6e9903cq556CwxgFwo+w+tuoGVezsGbUY1TgQKT2s2/KMzpjPD4seKvpql0OLn0NttFiQe+9ZiCE
P2k/AINprJFpGn51wiPcrYbeu88CYWJitoNj8oItTs3nlTLY2wxRM2SCmLNDhHHb/MNtCrg8TYdT
ySXoZKAMb+wtIHfzYXjAB/88R1GHAAb+GrRGwglDy8NmzccNCBauxxdWPMMbh90GvKct/dDR9XBw
MR5k06ZTSK8AU4gVerZpVlAgeveeMXDdjFaHp+fEKV4Bkn1mQHDP5p/WNVhpmrewcETwzpi0P+Fr
9uInrLNDUkaCUd6nV/MYPNsfX8Z8dQ9FB2A1IHfv7glLhquJj/j0DIkNqvWSe4Sn3oTQxXuJ6dQw
lIHZd3SbrMJIWxso5BvYggl9HJpCCJgce+WBHMfRRLAVY84uTd7FFiP26jbDdxvKpnNK4LMT4lbg
3Vl1oZnyoTcenTktE7pQ6mqi3ta+JQcHzKqiL30ea7O0mW904sYNREZQfTwkt4LJNTpCad4ilTqo
VS3pfgCRnhXYNbXOcND/1j2EbaBo7d0aVUz68BCnwUm7t+ucWcaOquSG2X4Bvn5t89N2yTO+ZkD9
H4yioUv/VcDH7+NWwd2/uHkUurM9s6aCcUUndcVVeKHkw4QENCpKKsstGnPchVJa87kToGX8jTDT
Bec5kgND6cU+C30BZAsOXL1JW44xkNM47dKamXyN++jqVMdnFKj0jutMP91t1VrNni9eq4T3+8UO
173GH0o0vaaN/2Lc4kFao+LUg+0byw0Sij5IBp/pHVMbjjHrwZWjU7Tly2sX5LQWwspDSAz8Zc28
cTYK3UqKfyWU1fAjYYqJDU49BXYIEfSblvFVrOfVPJseDZuk4maCH74tdp99bSxgBt7uxnLjcMFW
znnRmwZLlFlWyYoU0wPJjABgEYQ4aDsecMAAatW5k+gDcC1YtttL7odz7n08/h8yW2FpcbJq8A4V
oyK0wdqqxKWjVZ+vuoNDVJ4rvFXcgvpDQv0N7cgRmy4C9t28uzsnwLJFltRNo4Znur31mg4PFusf
UJX9sK/IhSEFGxIe3J+3unlhrQEfgR1C/jYYjhdYDjBoZNBF0ecqRuOFUGuDG6n7C/TNkYrC4D7f
ma9RpV1n9H/15gMMqdhx5Yu1owk6uNjfXJ6pu6iqWLfUUWp91UwK4QMvh1I+MYAuTaq8sl/wGff/
xqTMGRg9irzV/fRmguXMZheN6jAyCJjPsqxmDuy82iALHPSd2EqPayAN6kGVIQ9/odB5fWDa3ewP
E9gTc64vTsIyzK0lMdgoVDkwAEfwgRV4iyJVHhZff5ZoinkKJM68G/9WfxkSvkyzaFtOiwlLoGZ6
MOc5aHEmucBzkLFfIKLJoIROphKr4sG9ZkG6Sm3T8/CP8SwTeSXFxyyzOibHgmUXD/1fZQR/Hgyy
F1YMj3SwJcAqllpMl282O1QkBMKQzR/ZFrAI8gp29HKQckEGnbSm5Y6uMiNaB28g7pSWa46DX3HG
bcUey/xA6FZAroPrqrHc9H1Yv2+DIRcrhwygOritWn5m7OuyFforoxMvPHYd1P4xNOaVeOVPnIdD
tclsAdN3aQYAsEuMuXTeG707CB9CHnQT2j+XZWoTrC9j+FzGRDoR8rIqw83BIWzNXMytsnFCBi9A
OYB0UjQ6Uw4v6Ttq0EJOVHQEBLuz2e54JseUXDFiHZ15No0iqxI24V5g0MLQ4lIdVXzU1sCxgskQ
jA1lIG72BWA8S3DW8Np6E++H30CZHFVcZBypkhER8NEIMwa4ZzHZm2v8YrjyMWAx83aa8dqn28W/
RjgNK9YA/2HLk1SffcbhZOF79m60gXcoPCC+NaMzI7MCR5ZtjuuLobk2DcdA1oCfQ1y2RtQZaB1Q
jeQ5KDhjxpL8bSXOi/U7WEIXboRpBwjKjyA5YIuHRZPTKxI71iyuIfMjzrnsoNvHZtb64RU6xwWz
u/RFQvsNEVUPLykeyVidg7VckuViNpk2wjnOliQfFyySW0cZq+zhNR9FiHVru7RPVkzq2U+xibeL
lv0z7doj9LtySKDLPhfzL1tSPVOv/dAMLQvcQrztQWmnLEiAYbVrQGpJK8TSVeKZARLeVHGjqRns
nM6VQ+til2E8ebhoXQxJLxmpEaAp4dChUYsh5MFpeBn1/B/comkDMfyCT9TcYM8+mx/s3U29eWSA
ysqfVs+2UV8zBkQQFinwBaFwQgGO83kD3wYC09wFTmsiDc6GD+WTlkboa6BD/LVufmGdItwrHFV3
mxyCw5gdtpmnd9N2u1qksG3tNf1abthU282fLoG37OCltXYIhDo9opVxm9BuygrZfnrsX5CKglVo
D2ArpFTUIJFdmmNCwtvkeG94dDXOKJl0xjXU8+vc8ynoqpI5VYuGAdRyYy1VOv5RafJG5BSiCAm6
W5eNrUOJX0VWGWyX2HQtGibE9gUfnjVQZaZrILMtmvUqHld3RiVX5NQrNOecvOiJUALdl9uCZkGz
kl/7jQAxitFU2QzqFqv3bOuSyQhAO4e3orHyB1bJzqLb4NQbRmB37m/DXA2lrQOYIOMJDFB61bs/
kVuubofJrZws1etLCFP7mq5WIuMZSI5wbaJKgmHizoYm22lBnWeBkv8GKsStmMDhdLXpIt3w6+sr
KpfNxq8p776tCqcfbCvR/9idXEGfgL16Yki0aX8xHEZKBmSW9otV92K3vCPh72o+iuYnW6NYETOH
kn8RSNj3cItoM1iwpouxNdL/YFmQDVvVgIPqTJyRyEFUjjWh7FG6D4TB4mPnzOp1x3LrAJplIX2d
o4MfS3fDGu0Sf2fQXWFgBLlrM87orHeG2XtZHH5mHu6oRyyGu5fRuAGro/c1bDxxdxn+vF3t58rg
6b5OngJrNLQlRB+eNd+TDaUWl5jPsXp0uqUBsACwnRCfF8RCXodC82p2VpZJKc6c7sePKYMABD74
iNo8sXI3DgKqhpSYyWUNxHkHRIIisxEgNsI4mUhODBaD7EgAZ2jI9pOLBPzjyMqU1ROVaXzwU4MN
Kwsm1n3gTeFMQXeCXT5OzjxHRESQO/bgYPqMBeU581OWv4eK+HOG03Y0WCz4xGad7CnF/ZXNACsd
UeTaNpfalHBq3AQtljja7mPwoaIgwRIx+gxfw3NfdllzF2LvwTraqrIAf+iscnyNKeAaPAkVzn+t
NYpE5qf78g9O0Ks75wDVYT6qnRpqdI0p0nI4cEOuYypiekCR/kKyVhiYyCqdeVhUM+k+jQZIq9Hb
152mwzeN1kZ9djVNckgZMKVhZWTDljGLaVDKaHm5A7ereG/zF542HtWOc5mWHDBwWlP6LPsjfee/
f5ja8eP27YMPuHKX0n6X7LXXnnaCjoYiFiRGmv/Uxdqv4OIO2rIUAXH2m9sYOcom7uLw//ccg7Pb
CXpbhMLaLjj2tZmAGPBBoQt1PvYJ79qEfy3nADQxiQtyW7aSfBFF2KGqz6cf1n/KTiErO3wMFY2R
pjcPdFsvESxEm8/TND5WtJ0i2oLlZI34XoxOf+/21mOUjvIWgjGEkCOt7zbOEFgcNNLWH0kiv4WN
kfzHW2ldmlcU8ZJDaePnqdaIeM5YGQUN0tySho7Bi6T9JB5GpuJfQLrIf8RECOKzm6evSEqUttg7
hZa3VVpCfQQNyVoKtEfUwF8JDjKIo08aRJnoGC9/QjZbl9QJ9Qc/vyzkpy31fFzCjLY4BINHdlPV
gD6nUU04ba6/iesC1FjcPJauPkUvv8tJLr+gC/KDU7rrKXbASmeRzuMvXgcF8zzlggnSSwRA8a3V
LTGn2A9WvY09+/QlWQCtocsrEChBqzRxPMmBEwjODQDZA4Bi8hVARHL1KAJvoVx2/bWVgw9PtgnY
MeQIWMcDvAUhpNxALJpAzcP0IWxRctfTFo5UTSsXRACA/YRtMvV3utjCcDOBsARmR/cgQobQuFLq
qwBfO4cebx88EL4KAEr2nCQQ484M0YD2JJCzAyAHBIOiJ5D8s//oH/JnJDBrBSinj2Ckv04PWGEL
ktZgId1cOhtvRXEuDI1yl9CtgAhv4M1Y3sD/KLOZ/tjbP+hF/qWt76qygU+SXdhwNvwz+67JIfsO
6F/+3eWbwbT4JDtMNEgv498+nm28S6fh8xMTP40Ysu29OqMrBGUe5mhlkoGRk7LTAgsKbizRzz5S
rMlJHrCOORiIwnt37+7yEVKUQrntDzSx06gxsJ+2BMInPKXXft1Ibw6XtvkDLKU7svgb8PlgzoAd
T50H7NNRAAQRKwNjDtaduFp1kJthiXF0O7Y9qFsDokwP/WQNSOgmQVMxU8uR8VXWI13CpKAEj37K
yQadltB2W+cI/YAY6eKSaJZCDDWOiE0ICrHKgOQB1UBFAQ0z4qpuI+AhY4YgGEPrLm7UP5einw3Q
sa+qAPp3Rp+y+10xtT/CKvzDZghr3EegjpGIjDCHe78YkH/b3XxxDu8eqpQ5Vf3f2St2GPoxDvdk
Fb+DxK5qxeQPkO0ntKNJq/mnsGIu4Jirl3LpyRHeXP9VDZznixz37qMxGhi0f5QuMEYCHi4eAHWc
Ky4GOCbgcOzzDRJTDM2KdwTIZzE/hgUqNLyU8Q1nwJdTyr5BZdpumy2CbY4YYqpV5leVEs4zs4/7
t+yVCTaU1MgHXBmwS9MHXKXZDkZYIEWS3faExsLALOAupCkbsUGUnu0U4cskciNDg8qcTIpTVYCX
iEOXw5sWC4uqBQieGFQvAOu/R5eFCBusLwp6k0TngDgvdw975AJ25eQqp7NPJtH+A74zPKHfID6P
W+BaZfHJrGPLfDCk8F3uGY4gTtehiA/AN5Mh3hbpBxSV82Ho/gKMzr6tLfiO+GJ0hUiYEBccogo4
HYBZiDqPx1XWbKmMOtmMsiSRCSsbFO7ZPxa4IGYYumziVvsEnYR3UkjgvwDb7VIWk8AFB3oboD4M
HzwZUER+HFErpyHK8y9suGbGZ5j9LoEaJSxeIwbwps3GUObnozaEQ9uOuGAo73P4haULiNEmbR0n
hQ6IxhktZydtmO9chTY7Pp7Vs+HijbbAzLYScKoi+LkEqgU98B7kIKGRE09BQYHwWxMWndEbFO2U
vGynGOcduE9I/QA0XOhk7cbAwnDqM+aQ1nhbcqWimiZwa+zw6/Ds9vTiTNsjTZlHkRkEJnkIITX8
bwwmgx/4EoGoxaNoPifVHvEpZnDgJj431pldcPQTmIvrNB5rxyF0NUbFzhgE2QcIFvAkh0GWpZRO
QmUsZGQXb+uCTh7CsREHdfzl0P/M2McA16iriA8J1rHkNA0py1avA/kDUjTnIR7irkO+B6RW49cr
GMYP+xh9oIQ9wUiTbhJfXc3vjrD6taNIineRnisKr2HMiYTS9ktwJYFz40ufGYpn3qhZYI30xB9G
34sQo/rVoym/W1TIILJxQAXkB+heTAsgulkYUquCkWOOoX6VLM3dZSnmBYLcE1x0zusoDunTMdYB
xBdblx9Qeaxe4Sw0oQfU2nRmBHTGO2Rf0oKaCnqdNK9aCz/3HZDDJ4aOMYjsp0fRDBxReRJE9wvW
Xf67+AlgyxfjPnpImZryxOCIrVaw8APUsSQ0Fi4HhfqJWrrNVSF2ISSjjgt/LYQlLKKEmtNsaCFS
BB2OG6k5Os0uKHsw/8CNqcE97kH8tfjr2dn1VHEDvWHax9ym6Jhtz+MdgHsULWQYZ6G3XC4hQDBz
92CIedZSL7AfylL4CnvvgzbhOYLFQhwoAonkDNmADql14C0A5Yb1KBjdGINeqoe8gFJNPLSY4+/5
FfbDj7ntchT4MoBhlAcAF/M7GHvkDVN1FpMXoaezP90N0SRL+O6CBY1mlAv5nSi+ckEus61lhXXA
AAvaMT/IjyXHFk7sE8dh657gYyMxJjSm+jCYmbwRPdmVNp0AgEBh1GrQhFn507ks5hcrxbFLrzuP
ok2XroDckOthUeL4FTioZHuLPCF1jX/snRCcuoeOq6o0qI4Zb53LYPUf9qr94WJpQdHiqvPR7lYf
XcXs769A+QzDg30B5xJRAvi0YBqxYwUkvepdiY7dpGziq8oTQ6jqpjwLyhWa3nRVRNDcxAspXuSG
a4/UJaGJQflxYyyUiUyfWdxKvrsvNLqzzArO3288kv2xKOGixkn3DTx3JiMxAgLCSBAfhjWL+wmR
QYanJENZ5s05bzmHVkcbNFrKVBfiQGQDYgXFWoIjYVkd9XUhIpikQDkOgzGKX6H2PlwSzIk9jt5s
Rsl/MQ9BQm25gwPloOIvGKgCvSIRsGmqQT5s3rSIV6u2UP7K/DJFPzuXTOhLYl/2g2awduEJxLjM
qwz2CZhzqlwM8Zg0ynxMZAB4S5RdkHBBXw7L9kxyWl0eWvjEm+zr4WkCFldGWNJsPPktt5AhjuPQ
peJy4Uj5ExccXAxHB7/o8AAikWu9aSN6DKXf9r5NEfe128ydtIMB4s+4kL4K+3KyuzBQQBFA6HHT
fgU/KxSjY7I+nhjRPJ1EtLjMna5Gp9/iwULmwYbrgXVCHf1rpo9WGGtQIJaKeAG9Cd0zrzp6BjxI
wu++HSsed4kUrjBXczKD36Uzbf8CCJhBTV2Jk6qZKojF1qxT2AeHfHOxWuemkpEMUpdmjGKz0EQ4
XTBVzGF+68Y2KdEOjIiHgdIUBZZ0ZHNyoSq1T/6UtmS57ATtEU8HD8oAFZO2rdyU5kaXUTdEdBKu
HpfkZTcDOnIeWoCmdAckiAZPI++SP+UPlcnUUwh18c6YRs4r+Cq+syqIfW1l5QTJjSAPcxh54wNK
nq+5zdmBRtXhV2L4Lwu4D7osDJJGgKYorJ7Ujx/kFj8svjFtfFJQtmKeEma2XISnw25FYZF1X0zn
mNMWMQ5wGbFu+zTUI7sNWppPk8SkQvg2DD+5KkiicSQejpuC7mcUt2DnjfISpQ/bHdQPG8zFjvGH
1f3yzHrjnL17n6bx7R3H5+yS3OORyxViqGfVQvQwSgajRnGH0EzvAHuFnshTrcej4knhdqbeiVvF
avoGQ2ekLM8VRbfVqtnMvpEq5OrLbVQcCqwU26ovNI0BSw10HL9aYx8y0DZldvnkckh0FuQ5q5M5
mO32Zij+DtvvY3gFzqRKmWESOA1hh4DMsipZsO0+51sPEVuQePobZw0nfbKqMh2ne2cioBg1ejhR
8dYolHddxkPmHAnrs19ctgjdZfcm7+51JJ9xKG97dtAZTSyTbOgoMLVAD4NXZ5StQN9fWQ2S8m9Y
roXwidkuKSWGBQeNRly2GglvPPvAj1ISivsNviFTArWQFLY0WJPqTP9Kvn6ZRbfILk2PEHgFtluW
ihHQZPxBE7UZUhuMHOvLUuAJJ/1mQ7nnmx/Q7t8UrVcsFMkX3aZAUZO/AwkZv+hwx2wJRj8E6uHT
oh4oEPQAmKCJMgT7nDhji5TOo6sXrY+LY5GYqHBUTQhGT/FLI3Xj/JehLDfB8pcoccYxsssOgjR4
gkuxD90Scm3JV1UAMUr7n7IN3zSowzllOUfikoewyoMJBTQHhlhPdSXwN3lVjMo7/MAa+R9pzgTr
dBTV7T8y4U8yfYdbFgMk3Yi7c0MyRIz8lwDkoKtY7bxpY0ni4d0akhxU87BLdMSl47MMh2QIRGkx
EwdEQq9rhexcUSsZjodELYTkuic0D0jDKBawlRAR8sReouTNoLKJXf6bStF+D4oxAaRl3w3WPgbd
0z8mqMxezBaGiIu7lnfscTBXwkDSGEx7U1vP+jytExDLTNHaeNIrf/D4Kl4MGkwR2RL0RkwY2zRM
rJmohjGerbjqluQuVPbadgGJs8GZYE3lH6WYK0O+IWYTSwg876z4N29hpK26oktth6Vp5z3AS9JQ
kXuKeUPaQuG/RNVONADocg+bTIbXFkR6PjKYeIrqGmFGxSHh+DogudP6XEwuHSflYw8ZPrgHNCwl
7Xe26cVX7s1ZCGrEOiF4GF/uGr8zWyJF8jss5E/9fWx7psX8rR/COQmKlONUOgH4nKKLXET4CFAc
93R9x31OTZFpxtV/T4xXnQOnYSXrBp9yFQmBNaeH3n39m70oBlK6JkOIoqfB3oSlFteBcIityqIp
vmMKwBD4ckXBE62+OzUsaroBK6VPpxohol2OyhG6ku3SdMvMSz0su4KQSpDT+6u692x6VHhwSA+E
uBmjJaJ/t84FvbhdDpW281RLKOEzcaYNmD+c9JfWONmqkR8myq28Gva2VVO8YH9Qi1MCdXcmq1Fo
LwVevME1RxkAdq6uowjBJaeO3LikfHQMa9Tp3S6Opmwu8MCGDvd75q+OqkxVG8fUSRhANWxXwtsq
x7ubMR0l5Z9Us9+/rpmCiFSmR5gYBvlY5G4E0GtO4jN9/lfRtPK8W6Pi2Vq5fhALG75Bh4OXvXcU
ozHPIE/TIqrPpMxadDkcE5ex0+rAtIlhC3o7uTvXyobd9M/KG/Rn5+Zc2KzLiZE9NuRsqE8B6h07
0DRPotmvgWAFvDeMEmjtM1jskov1BD9k0mEchHvjfhXd7OEkO0zLAXr68NArRrH9r7Tn8UbDkT1I
fNHcBhrpwLhE0WIBnVT8O3Q2f52OiINkRtrTgbvgKeCT+GkKRJqrhB9r6WsUQWQDYg0GoLkFEFOj
ph1P09hTYxUZcQvgVWbQLIDXOnzHB6s6Y6r6MtZUOMJYMdV6+UJ8lSnBpp1D50xlwiCE1GS/LIOa
VA+/ykgmT8yWniHQXUZ1mr7E1xC6BlXHHToEih6aBMBrotCU3tc9bCh2Mnak8RCFSDWo/LfvXpO5
KpKTFhQTGm/cb0pGMZELMdgTZmhNZtFFkDn7H86ihwMimY+JHZOBlwUsFTD3QNtFaTKSO2UZDIX4
hp7n/B/iTjFD/RtySsw/GFyR0L19WO6AZv0ACC65eHklj+HDQa/hYF+sF3B7oYpfDjyDG48DaFNh
2wo9ub8CLDbLf1gfg3G9WQ3sUwiRuno4XbovzsrXbfwwGKL3XrqfCEilhxhdyX6C9ekJFKita5Nh
onU1Kz0kM/Fva3OLYEQAbKbIEbJRI5AUv0yUMVDTEY2yRgtqIluBnw23/A7wuuG20Im4dHVxQJ2x
UAII6Z4S1qErJkw4QpiHHmtDcx7Z7WJUBDP4YYaPBsQbdgCaE0ukp5lfIH1Hb/ryHz4XcsKQSxzO
K6P/5pyaryn+cRswK2U7MuPUe6rW7ziq8VBUKP2B+V95kMTCg42XlQMt6Cbs0USlOgMfCF7Tq19R
EXrtMvtlJ/RqlxkOHzbmqW7cpvv/aDqzLUW1ZQ0/kWPQKt7Sg4iIXeqNwxZ7ERvUp19fWHuf2mfV
WlWZqcJkzoi/i3U5bP+BRcnhZ42Xd6c1uTG16sb+0eZnPQEDPrEihF2zf+a54sxt8cVsH745EVpq
TpXwOzl2rkCxFpW61GfSw0gnJfstikLFMYHTpXml/OWO3RNprSYbdjXx8HKdGDnUFZEkPKxQSQoh
htDVv1Nn1PCaAO/ite3pON0cAb/JXMA4xuPQ5+nl1yu0sKw02GKOzvPBS/22PCE6Xmhc7Ds7K+8s
M7E5ozLKELyhrItlvq9R2PxPyiex5e+Sh//CL2kQjgZYwyARVnDnxWBkK66iAyOSVUIuyILlWpEW
BSsMxB/Z5EhTBRFQcU5Be3Wf+clICzZnhi+riSDtdw/cAcnfb1qf1rmwXERFJzmAABgEejh33gf1
YkebXUNpY4y0gRXom3Hu8a5qOqHdi40eBjX+cFuaAfkViGq0imriODYoLMfNfmMge6OMlnrxER7U
Y1Vi4IiTHV9PyqzKJM1KLtmXjEUQoyYXSkgJIvTRibwQz9S+7KB3PwK1uEtnJa/0K7okokJOe4vC
j4XQlYgK6XI4PvGZsvKCD/73ZTmV0DvB2uRYMuLG6pCpEON7JD5FaPHuz7mCnjuFT7a2uk+Kdb24
pUW4hGL9uhUhQZSb0GcUXqwhb2hOnkEd1F3idDqkXs3uzjMnbgZTvDgbayTtJd1Y02n7y/tMWOMT
0Vgwxj1Mv4xy/5JK2FiUHdAqTv4e9qDExOGKi1g2J1ZMm/J+gr8fvfaJQEPgh4AmzPTowwSir8ZC
I8rosXI8wX3lXSMi213yIf0r//VxSW/xDp155+TdsgeBtzVEHpp/NsvFC7D/7VgDtC57tlSVH64G
7RmdhuJrtHSyL6CjyArnmWDHIQTmHgE50ODsnFdkJheQdxY3b3I3ETRHQ1BAQ/IN5qE4Q2TAu4EE
R8T/Om/6hdThFctWSbvCs4b2OQQROdOZnJIbcUiizrkkRqCv9ova+dKO3BlUdvOs0Zjhf15JOyFN
o2k/kSZE5DEDYvDoeM/ti8aD2plmpEkV3RhIemCNrouZIPUPPN+HLwklbTplVrCUefuvqF7sQ9Xl
krOMJNpcaKZjqPCnOoCjD35TOTGKVZECiuSk7dZkchjp81cJjTskfbTDikMbJNV5rwRs+9BKYQ3A
FsqSN2n5dTL0myNJ5yD4NkK8RQf15HnWI4DQU1D0JESESs9CQDkljl8rGLziEnjQoZPtdJr8ALI4
aQle/zqQXx9AkYjr+0ybLwt9NryhTrGm1EIgTahtUEtmQrHW4XOCwBVYJEJwizqF+avIhF8Hqc3o
ounXGDkImy6NoETGNHoYkT3ZRiiJpRBjgADtl/DSQsQ16aVkKpyqcR0RwQkdBDnh/GteyqRNXth7
Ou7I0yaGWXppwGLRiX2mnLnpakOeqUAiw9kruS8eUIItasbq6TQG7B6ypQtZKMWy6j8AI0gKMXHi
nUCqHkTAXVNODQUCw6Qor/wGWw+oqIChCqQIYKfc7hYFvUq4WVIzOjw+pi1MuuSV0U0+Pzbijwr9
1w8UvabPxTltEvSuOPcxewUbAQlElJNgVXh/h22YxT0hynx2AVdl6pB0RmJ0nwc/tz/8JiKI8B6P
2cpmexL9e+yvb/cXvOZJGIDIEYcqrBulqhzWQAKF98a7KscjfRga1n/bFRfz18USwv1bRGQLMtix
AkumPgcsZe4B28W1e+xaTDrwlzPaPAyqZIbR/pIP8CYEarqaBOzsu2kREsnpvpPHsMzgR+lGmTTo
3kb6BLjxrSLnUpfMfIJTRsnXorTZC4TgUBiZKc68lifVRYM3CziJgRs+B5XShABpdC/InvzbCALJ
P/Yh50S7Z7gAEsRjyMnalfQTgr9a7sFAn3HAvsWcRGvuG6ew6DKMF11S0cFTc8sv2S2/8qvxawda
fssX/7UKQEjlgBed81MOAwmu+JnT5WpSvQskQ+8u70Sab1Q4EsLIOS9oqeQiiFztMjAn1349wmF8
Jn1/R4ro4NwnYq/5a1pIpwOu75E5Obtj9jHEdn7IzvkhM4l0PNLjy+4fV4zXHKr+MTX/TsPTcB5w
WG1vLNx50PorsBCNPwzaI403P+an7BEJ//1+Ubnwd5wprBKfnfyaK/x8iptgh+BZpv+STE/cmVyo
2bWP+ZxK5QT0XvLuHrRU+041eI4An5bSrFD6WPwxoELU8pUxsamiKBZLfIvCgWKozCzCqOSdaIRK
lkBaZNL8GPJn+llozunuWtuPp0NnDuvFIXueBWzpN9lGP6xmlUaZGRBy93ZuRKDGlf4sKIY4OuHi
MM5ZJ2q7hskS02HPRdUA2woVex61UqJ6eaKtaL6+TA6TIM8O5F4TuWyvchO/1UHENpkSrVqSvvYq
nWairA33CJqalR09nQ8xPmMN8h5MvmBDs6YtACj0xFjXJBhQ1AtE6lKthXDZuwGN8gDCZoPzmzwU
zOW8ssTAvVRy787dOW3GgeKKWXzMIGEZsEhu3glA6O48qJSfNIrAnqagn8mLTC+5hhrk13wGXhVy
svSI3/L2TbvIK3B06ZvnfW67oyNq5bgH48s5cySLBgWIa7Jnfd15DJFFSv45MPPlEUYU8QAdF6V9
svcUaKcj6PCHumVH4fHZzpYrKbOzFj1slbzc5ZUBvUCbNyi0SbakggoYMIQyVFhtmicQv7yn/xGP
2kBY+PStRE0bztKkS5WBrhDbCGsyY82f49l9eE9fMA3RMBO5yn4DgCNb8AVpgQN8nh27xyDLsrtL
3ndp2oxR562BLGZUuThbuzTBGB+9AIETzVYzAvKl0WMS4zAlwbsnDBgIe7P3Is47HclgQVjGe0Qd
S29BHh0K9EZ3KugDo5kYx4jO5hAA/wwKymd0LlQXK8DbB0igLKZM+ktatFHMOB06HJBJRoMxAIAs
JLGCY9iAhEcBKTKoWwTc/LEn+tlDTSxKyZoyiFDl5EPnbkE9x7cR22ukEWKj5qxDC6T2ztetjvjT
wW1Bi1i6ygjIu7PSndWRkFWLFVVOUJg3GOergEqum+u2t1tiGW5GE6lgUGmsNmzBucTA3NxVhZv6
hvra1XrZBdgWm+amkXKdMxDi2s1W7FH0g9IkXYc3hrJMXjFDQlFSLWjCyPDy+iXqMkK5jA6Xc0cf
RaskMxa1P7BvNd6Rz4+vG/lyvQI0YEvkZT83+letyTymZyM44xTQ+Xi8SSTTlwntS8CcmOOI5wmd
xZ43wye9S3fDE3rs3rrm5DM6+XcWLqm3bDj1bxcXsv7oEMW6d3gsxeuN5WDITL+x4b9JwPPNLTPq
95l4CtQWNt4Tbu/jnQVOWSqZ8xhCjT/1Z/56ut/4HRuDV3x31T5YHx0iLSwSItGkMWKTmlKYDbSm
mHJxWTMtF0g82SdPH6P7LkVoRrphC6XF91cxmoFJLasw3ZeBZxeSCffZnWaUlLjjr8YnWCGrvWYf
gIhjstubQXyBykmRKGpgZN9gZyeRzPr4AF2MYaosUl8NpgR0qzHq8EF//WOb/05JsRg/wWcL/4g2
Oo7NDVPCQrDOheKfUu7Nr+NNIPNviN1MZhmS/seqdz4+2gDYgdSD6o9vvuKmDqrl0QK2KHWYq7Bf
g1kM5/auw5Q7vBrU6Ck2Ds0WxVECUJryAxqjV/ykM6GeWb3jYJqYMdDSxUYvmEz2+DQtez8sMjFx
4EN7Yy2eD97gImywpIt7hlv+/p+5VROPKa53Ht4gQ/+/YoNIGOhuUr7HO4+JJ6PRM3vz5jxkp4HN
QeQ/1mDZXrSJWLQSiNTwXuEGJU9JXLpQEZILyR1ncf+4qXKxy0VJiheOBuHPWj3GSACHFV0xjJCN
ukkUzlfu1CHnZUQV1Y7fC7SRYL7EgtOZfGisbHIOQGX2Q6aP4ijkgd5j3ksXOm5EtgmenYTU/ctC
enIoJelHiNmArW36Tt8kr9yA52HAsdefI5FgW+5ToIc8TXDWTTBnGGw+L0Zo3BQQ8eGZK+iX7AJY
6BouDqr94DTCYOeTEIE7J6xV52ih5VJvqHIh++7csTvN1TO5Rg8LOBCJyS0STfTXIXJCtstJRfU0
9+uMy88VW01qNwELP7gChK/YOBF28QvRGUH5fwDMbQetJqgLhGfKzZ3oXWLiNT+zc99X/T8hFWe/
GD1fUGMhKNr2jiQ8oWH/ueYpNclC4q8oeDabrI1cpTF+kalYOXuqbtl3vkGTudck56/ufumZQBc8
Xbzae8s9+c1dG807h7C9wQMLnGHs8Iyi0JY7ZMrw3zt7KUWG9/VkmEdj+3Ef+OB0Qke9NJXsUe6W
4CQsMUZ6SuACbSTmEwG78Lm2QkEZ20DbIGBf9LNlbm70oAWRSAZUc0PlQ4ECBCHVnlR//6KzgOvb
Nkn6FybKye9fCWk/0F3SwEOF+JUrHaJQVPN+M5ijT1XIYkKYkpr4exTvsv66NCmxcnYZvYD+C11D
F+qksaMUfy5wftGPE/YLX/0kgxsrzAo7gBDodrRZ0Z/i6ncC33apy6UbEiYKFQU7iEWAMi0Yxhj5
kRAHkG+gAZzVcJP856+lYOwqncHfffulv4DDr53Od4VKQ6FvvYOl9x5sSDIhk97F1d+0tQJ6P9xT
1GDIFq8JGeeGngOx8HSMGUlS3R/1XpGvj1hq5kNOPSGlKHWhLm3JEKbh+ymi/SHMsd/763Yp9ncA
DLvevcuGSIEPhIDcbQVVCiINX+ZySRAn4BEhGIuUA6LfB6Fmx/BQIXw3r/gHhiUup00+BGChygBA
m9fE+ADF+K+lGB7YVy74arAreZhlWVCqeJjQiWxl8gxiqoQXLDx1yRsgbdwn2+gFtTXj3QlYCcZL
7yG467DHNfwh5Uhz+AQEYBV0FVJlXiZ5Lv0SrwuWiGxwRHUaXRnEVdjPAgFJz7c2wvud824RntM7
2IXkRC+soDF4et1277RzW71P3OR6s6S9eVdlSKXP8HK/3kpU/QNb1+wPEnw+26eyvGi6P2QbSlc6
uxFQz+giCmoWJd8BIrT4ktR1p4kk6iUq93SrUj4yw4FxFasWrfM+PS5avX3a7Ld6RVommA1wk8ny
NQJZwEZfieUNlEm9bSCJGpPCCedI+yYp5PuF2JJe7m7I2AP1T9edemv1q6TCE+OOka4ws4UT7TsQ
eaMSC4729i/QrVUiCsGekNVk+0WBpMU9XS+Sm6+HVEpuybCFmTK+IqcVWvSJXclHjscK4prP+IAM
bZgi2P26X4bRMbqkGdPQrIU27KlEW9P+59KWGgysusWsRA1ecQy7KnQqijLy7vCMUc9RjMD0i0iQ
6S+9atBa1jIg1af9VFwMAKJNQyyRc1g6iwFlgVNSGm6RGTmiAZDlzPiV4Dq6BUOUFILWYLWzb7/Z
dNwpFb4Oo4NP1f8DXGVJn+39SXx+oLi8kcheIRCU1TE7rOcAFlz2AKwvvlqO0Ufa1QjPElZOvAva
1ZrE3a8KRbqEWwpxyaDe/mFK1uxLLEjwWkkhsYvuceUyzQcpV80oejG7aBxF0AoK0TovojtRpogl
j+hZUBv5nooBCcVCGojjnoGC7eWe1uXBRueVE+pLKDXCH4E497NGTtj9O/yqzm4l7ey+BWbAdAYB
RVvcksdwHj9TIdv2+Wc7B6CpvUv2oOvl8QJWgHNFK4y5nV3WqdJTDsL/ddAFf1xyMvCWJFkuAg/4
T55furcIaktj0oBMdJ0GSXZ1qonlNpPzwW3/r42Sdl5gA1OeSYIiN8QAim4VWk2CJ19cLhTH3bZY
qu626NNFSYP4ssm/b3pEYZBBPEGE7pake3RLuhjK2NaIIW2J4AUrKSrkWH9T2JrepjZRcbYXjD1O
wYsQNsMDDVV4n8kmh5MVVlaYFfBO4MMgU6ZFIFJ0UlFCoAcAksLTsdb48DhCj7HF98HEREghf9vI
DwP+RchkfhSTeUmA3NOZwlSLxGQTZHvKJQV6R9wLclEYS0TdKbe3GHJ0XhPtL3lspXT9+NS7HJFT
eOx54WoruheizYBAaFk5/5ERow+0Jb3V5kihmJ8TwI2dBHetlzFvgTB30gZzsmC/VFQSUJm/8Z2h
IeH0gX8AUuY0ZZdE2yJnNkpV8hBurjdiKlafKgZDhMwrc2IqlBtDVwKrJ9FPQpl/JMDmwfcymQ7e
ontGQS038keNo5ohaIaH78ynhiujOMWk4VTBSM5y4mXR9EBuPOFAeb9REfCeIrrPEI0eJw0UcQhI
IJF+eudGo8UMWfg9PSWgTY5/BlyhUSpDPS8gIgW7ZmuvOe4gzKWK4WYoGR3am7vDzYU8aVEyYHTz
6ghUOsWOfMLYX/h8khXL0eVlJUFwKNsZTvw4bQWi9Bk4xAtRtrKNBFycdlf4NCJisIN4mENbswzW
gykY7G9Z4g1isRqi6tpEAZW/PZE39gAi8cU3RIh+26OZ25Nn30Lf/wH1vgBTpwTb90jogPzZZJSC
28E8hRCF9jzFFRsWokjSgchrcLix1HKiTDukFLTvLdYs1T2NcXFAIbYucHTPqQE8InITUYdR5HAx
2yzHwKB2+6YPOib6ZYydI1JUfAY3v7xdfstwHdnA+1+CgneLJ5VW5Zl9ispJE4NEmzQxnPe+DBVq
bL7BoyCTSGJPJ/akaUNPam2+vjWjxX+yu1On3NzdWII+GCL3itFXXgvaYgAIRpoeUB+RhW+QJnz1
ERdRCnWMAeUc9dyOkI09lu6ZQD/Cu8urvk8wD5dDeHNf6B18pfeOVRMGgdfRBnqX+jPXc2XNw+4f
kzlfFRPKw1iClvckvCV9c77b+kycwh/KU67+9e/yca9vn546ZFWQ7bez54SmgBp/S8iDgnCgfnZz
oYA/KquNBfruvz6Ya5Wa97WTFrxBJoLiA1pCJxCyc4k13LgHu1UTMuW2D/3ThKritSrJW2HFKnRD
3ZNC/wwdV4Vz3W0O58llYkTgnxZ4ddkBo7AiG8jaZh1GJIfVF4IHm9F+Y0y1TB6NM9F4OksemAsD
8+QyMfN2yjZAQuymwB/HT8qKmKE/l8E9AIkkwZFytUDSNrR9SHs1RuJms5MZtY0ro92SFdJrkWn4
7QDxvl2qTZ/dwR+CRcNFdsmG9SRROEAUL7cO5ReK1Ol+VP7WdY/gWRnYmAffwGZPrkACuphaW8BN
YlHzKM3wX+JeYQkLgSnudEwJM8w+kYxCZ/NGlcHPYPfKmW/ewwL25zrbT+c8CPGL/3U5g8Gte4gS
UO0iUulaGWR/lAOenJELWUODYyFbcf/ufnPw5PZy7/QZkVJo2ToNjhfxTn66Qp3x0mgCKoX8MSKT
uQaGiVzAYKAgl6TozofaurGAUu9wv/S2W5beDkE9et0g280dLnp1cMy8GCEvMB2Fb5fhR9zStTLV
C5uhEZJh3PZMxpyxl/HfIsQz6Fr04LGFlepbDJa++SbCJ0ke5gs0AirPwEO7AdYoICo6RJZXQbKV
kFkvvDu1ex1CqSUft7naD+ltyFYbQ8tZDpGN8MZbulgD5BctDLl2UTtu3JwP+Nwp152bmMvPWWUR
ntOKmWR/cnbpvXJ5VhXd4V/U2FiRK8TshVNfIRfE8s2RSd4XkSMKWU+v/ggAo2BW4Yfik7cgkJvu
PfIzmfRk19MxoEaVjF4qOoCQMYLWU1/CZQ5kX5Cf1cFySvcsKUVkRUbfhdqtGeh+lJgpUk1QwjHK
wWvTxXmv2QPVgXkDmSOwvCDPgwbhCGDlNBH+dJi5ZTuvrtahgceb90AaSHPjfHudcb9vpfi04Y8/
MvK6g7ph2gb7DF+LOzP5Cufm4w2owPQ0LofqfRA0WlQqdXTbe49UmdvkT6VtjuJWxRWt3TphksXF
I/erS56LTxwKooQqjo98sNMG1YR76VvLBxUJ0gnkpuEh3sVtw71/8RjqU5Bi3VZ5eomt2c04Oh/O
IazsGx6FOmLi/Mwg2ooYSwxYCxIxNhW4nO7NJZeFU4C9nSk4n44CgMwUC6DJV+G8ZsXqRXSprW/K
2UDrMJVcQIVzjyspeovyzfhr1KaOFR6n6kLf8oNvPYE/b0R/vbhrqc7wwrCkCbJNIqXovoVqbf6V
AG2HlPJC+zs/vEPe2h6zJ8Ngh5zWHNm3SNvbVXo/+5/E/DpKUnO3wZUWU0CXnNMFQsRWIDeIK/66
VvwYwgPx7QtE4atj/k5oE/a5MBNb07fGp7UIne5jLNN+le3DR9LoNfv0pEgq6aUAoRt2C5TGPnZE
MUGFz27lTZ02KHSF3Qm98gv0+stXQOj/nTj//AM0LAUs0QYERP8t0SBKHQmbyjBgcO3r2EIF8GXa
E3ry4CeOQPQntQaNuLSKwrUhG9F9egapNhi/zdbBdgRF789qb5fd7J54IuX4Bx0CaESdy0FZEJLI
XQQ/pU0AcXss0Afxjsae9WeQNUhEOc+fQ2YQ8AnhohTGdFhuu4/NnhQ/8F6xO7mH9VJnVonhlGuR
UERL35+x6Um/RQ81u3sWLhgJkLbpNALgX5st2wBgQO6J/FKGI1+SA6RRw/6MfipDeu4DwxEJ9ObB
pFuhcavoMavoesdk9XaPedvHvUgVtRBZ6dkzkI8ycIvUfFo6tnHsTi+wNwxP32AFMz+1OlXwGN0E
vAGswpMSixwlCnr8fKQGZnjs37vMQAnLATm8tPNwqFvps8Xyu0TS8K/llg14JRr5y8Ig4q+QhT8q
EUTx3Bq+JQBQCXyNuNA9hRfvO1N59Ea8Fk0PkGQQcG6S09YHFwP7JDMsrAcCMvJUM5dPSyy8kFNs
5t6XRL/OzWd8Z2N7yfUx4BeSZs0Fg7IbHEz5nEUWSO7ZrgJXLS+ukphNuynBjNzZGqc63mOUUI3g
Hu3XuxBVKYjglFdi64IW2IUFtSzk+d69TZsdnk0d9Vn3MmODYoj96NSfEyLQI8BgMAJ3g//G2Sca
tlN87e0ZE49EtSYOEf5sOfoe3bK/VcJv9+TxbUqn6iodiw6Lb+qee58JEXO9Cuhk8mwGJMVpkwtm
ZKY0+If4TniU5Ss28X1v5OfMvb32DrzGIVZHWotyf3O5xM817Gdp7wgjhIhW3Cprz0lDRVGpnRHA
GBur6VzfJELC5SFUnxw0UjTtZ+19RtdZe1IHbcA/fmGikEcIeWJfDfUOXyNeSDMkrYJTjryrhwzH
Qs7O+Dbn1sUOGl8GjDjvitKdJrtvUs+fveGzS0FPpU3cQniNJYabHqp/Q7qkd95AprR8dOVqSO+C
fYP0qofz7N9RP1/7Ai+Yk7szR1N5Z8oWm872MfywoyhQlobDp4H6nG/luWoCoeTIubbNeEfCsggK
DJ6qvw6xNmP/D/MaX3GDqf43WJHRAtHugLrp0fTIrn7mNfsRSjGef9mXCAVlkrgk2d/tJUIoOFSv
O1Ndhm4Pj4q37xSdc/h+wEAz+vLsXeMvB0r46CG/ecoW+cr4plpa869bDss5P1CQNYgj+o5N/gBR
32Qwb3tH4VEH9WN4IcaaxoRRhgG1GDkEArLhmhRSkroTEgn3QgbUnhDico1YkDEFfajYHIQInG/J
6NLfxZyg3Cd/1z1PIEXoe5zAoxPQU6pThx6oyTMBfol6N0VF7S0+5KbAollg3TBv7g0WwLJH7Whn
j8wPaU+EoqMcJK0AQc8LDzK73whCQ7DL8fjdszxgcAKjOJXOl5+gL154yPOCZCWSbzJRwFFogzCQ
SO4tp70UiNsnR9+AkLdm2q8nzyVQbp5nLW/zxgHOhs/wjncIQ8BbMZ07HwldPzEgDIHYkOPblYoQ
xC6gDg4uHQo/+LPPI3hTfFkFnQzs44aufjVJghTHYDEAshfiwCAvyF09V3vMJmKMk7BEWq2DwdGN
7jFc/CyhPxJCyEfhgu6sLvZ4NpBKshiMyWUUxiNoQkgYEiOQD4ui+uxUc04R6SdunBfIM5l0D5kK
scr2jlFPY7U2F6ITRleTn4EO6BLDZlJKwiy3+zvhYWSmuKwEpCWHTNseWMNIYdDfyFAoxu1BkuXG
9oUxJN9R8M3RD+Dg9BsrVYNtPuYXLNJ1JdFIXaQi1NjMu0wjSX1np0XVf4ncM7DRE4uu3ptz0rz8
kl6CX92Z5lzWPF8896DP9dbHadu7MtjqQigN8MSMfPjuGT8u6FX3lcxja/GKkAnMvg1Crm5K2IxJ
12w/OYI1p7Hij8a4T/k/mf+E5dOG9vfQdQqn986V3ooCnMWs9rlLInKkLRB9AhpqlgFsZjyio/6h
iwy7E4y9ATouysvPrNWR0VvGFOWvsym6yvTLs8TpjuMJ49FLtjzpFbr8Q/zneviscxm62IMMICMf
ydcfwLfPVsZp1aOgxbhHwHe03oYDKVwlhGKxiMkEJRWvDk/BYMASOfZYrZJL02F+cLSH5MNrigjI
F92PiADl4RUhvsrgUAGexYr9c34CUiAcApBnLvFPJ09ozmxW52DWXUxKaI24PcSAUU39LAMn9GR/
X7erYtRhxB3gSm8meP/YpLBwOQiEb8Tx2RfXiDv+J9XsEh37u+BFfHUoW7igWIAwjU2lIdF6K0Ft
aDxXtJ57YIn5WqttxBVOySeJ9qOW9KQbPc/UnG2GwUOApKTW+DgeE7HjsIH21/1Bw/3yngjNZGh1
HVqpwrf9LJgKkn5XC8bYQw7E6k2eXJsO7008IYqzbBASj15OINQiPL1AgE/ZcyExYLnNEYz5yaXY
itrk9FPekCdJ+C4jbg+MPhBThJaH1/Db249rwHN6WB52lHh/XTZYEUoa7NLtXwoDWye7h1j1eZCY
cV5O9kFdMza+I2FMRaCn1pqSEuzvlyqBHZ1r64pzdhQOUOMpmJGCQwBoLkK7t6t5esfnADFd1glt
uoh/wAPQnZ96cwElZd/Gx4TSrpXNf8zLDDSZ5ppl5YanDbTheg0zWNBK7Lzz4DiQZfSLHe2E445M
6Zrjk5UBVdRuFFLMSRUNj73c1ba2wSlEtk0UeBOKNLp2Myn9HpUeHxz9Ek7kUE8YKsFAKJHkLHva
os4V8sbIpOSq4OQYf2FFmODFdCGsPJzo9wBYlzV1DRrAlin/4DcEfdAqGGPfy+uGUYQDsII9AqiB
zDxQAW+rjp63OaeYXBgAyxBKDE1QsudB/SlEPN9X+6TgssQq4RgUwH4TZ8Hqvmocbf5HIN3O/hLX
K9+jlhxDFSVoxDb5CPibEg2y/M1lxxr9Nl1zdkxOW62n9sUHiFL+bHhPOllU5aO3QRjYYHdPTmbn
EfOSfP8jpkD/8BFsMtgL91kKP6kM6b33CYHn/F4AasTqy73Tijfd+/RABBsi+hfCemtwGOs74MnA
XzIqo/teFnGztvMTmiFUCzIZaD60IlQyGeKyJQiDc1c75Js0MyCAN6DWVG3ZEQA74qIiZgjEiLmA
9rVw9rHo8ITp1ggJ6jaHD3Aj6p5Ay75g9ujs8myTGbyTI+cSf57jZvAYu4tztovuDv5jDS1IIpCG
4FTuH7iJamOvkmgVZibRHB2ZRSsqlwpxEwPBPNY2Zx9+ep+VDkZJzNJod+Q4vTpUEgOsx1P5Yh54
AAsvb0a3GtDaO/KQCJgEeuLwuDxrh3RFI1KyqwnCdmZtbF/O7is3miA8/sgYXjq7JSVFME+qUOGK
c13fOVHnnHoPiXP/mrb6QWHBvAbk1T01fjOcwBatF96+EogPaLF/hNi9cmdxQtKuoN5D7LUPWl4b
fTtSXto+5qU7h4l+t5vDPX+FoitnrhKh32SQpny+LkHe4QmVMxtRJMklrGDniUDfaS0Rwc24BSFr
HHE++tkOs1W73wnqwn4bGJQmlgKWraNTTpG/yBUCEn7bAHHi9yLCUrQ2V0RTBOBjiuivxT/HdBKn
5RJLR0aqExsJgmV124rnPUDMZg+5ib9P3vlustkHzAbhSG/gGZO+1k6oKASO44mjDBThtjykX5cG
+JCV0QuH0RvqXUaeLYdSAV3YSmQAmIVAy4Jrp5bkGar91/YYkUgsr/bugzfCjv/yNwssZpr9WbVn
N/qZbXtWbjWUxNwUNBc7542YDEbK1nHLjeZhe3RjBkIw1xwGIpAHaM7OPCY2T8wK4K/AT9zlxbKj
/OFnbTEdh2VFcZN/ere/efjuVyXaEMarBt+U3wNtcAJ8+vv0TFgd3EigaugsyKUvErGyamtgGLYL
bfjp/baK14dHQyC9fVB1DkvkDS2bySvftAxf0IrpnVAtFMK0sFc+O0Cr4P48QyU21ktnUwQfZDqS
gDNEhPUER/BMlLsE0rt0Jf7D3jDhzOMQLEblkgG0HW16R+yba9gQPhJkr00BUo+BnmsZ8F/TPc0d
fsC7ZVtDITjwJMpRyeC1yXzddBUdaI8xMc6L9+SRPKrnzIA5Aec23Wvt7JbG8I3NwFEG/+y4+4TK
BoHEjnBKVE9z/xKe/y5hhqr+EnIXBSUkwn8oC04PXzzYB5V/ofXCLuKXWNq6bf/K+xk2FzVrJTXG
76jM3sMbio20XLc195KV691UQUtcZhLDRzSAjVlGXYD6IJWxn1HTv2b18D4kgih6Dh+pvrD8Q/hO
rV1wq4MyfqeX+NGfN4NDrDOM/kXg+3yij0iRwP5+7Slioh1p9pV+8xFo9oNOt1tKz0GCyQ34SiV/
fb68xIfOA/+wSbsL3GUvkGM1XDoPgf4ICd+TGlnbgxHJEiID/zhUMkd7TbIfhnpHcga3GnixwIaS
kPYgILsCIHDuD6+l9inwb1D6kz3pZBT+COhCqK8ufUWQwUoiHmEyCLlw2MJpcP9EJXIBe0W3hxw0
hn8AV9UY6+4UUXOA40og/paj9uGT6HzCGnXdgzXVRD5zJm0GPJcd7obODxEjPFZPpOlLKLz/g7gl
7YYWWYiX21hGnswOQSjFYQLjAFLuihNNzlQZgyaNARzRl6medSdcnKP4hRtudPIGBUnvIlqcpzRP
W7b5dshYMsnIO0/ExiyJcoTzxSn8xYtIOYIE2PuiQFeckrlFpL1S0GkRzYy4FSeTTTRUeZ/EXyzR
7AivB8jHIGHekkU0v9jbfh4Om47vZU8k7+HjZyKlQ1sUthcGj7WQdwCzFGNKj6D/nwEOMV1ecVO5
xV74YdrniC4Q0mZyo8kSqpKEdSDjYEf/CZQj1jAUZS9Jl0e3yYdAsVFy84n7HW3rsJHR+8l9Xhg+
dMz5F+pikkufcAhy+IsSFa3vVKI0gaJI1GFaBl3dA4EXGrY54k/YKjbI/iG/J9X4HEm8FbgVQJxf
poTYkY9lOoKLgNLuiWUht1ze9oUe9iqRyAR2iJlCnM9stSirsWSoSKilrBT1j1gnxOEvwxklfpLm
erCAIF3waQBRzbGwgFoYfibIuSS0LZTaGKXWH6WvHrVxVogXW5wNCuZayj7ylg2sXhMPypED18zl
dD62uSMM4UgfcJ/UEaRGwXoHX1qbI7IloAaMZbusQesn3t1VhqCXzR4d4PxHxcp9I1RUi1gJsoWS
OoSPrEvEAzxoypojKQCP5JFMkwcN9UbGXTzdaswnEYAc1DyU1D+L201LBqkr1/04ClYByjqdedHQ
eCmav5k+M4QiRrUb7PI7Sik0ckJSvyqYOgJzL4i1jkPFF5z9kQvE/JasBn4EvHHMxDh02ULHwxmC
LseE9KXHochTMXdO5eX1wBpovX1kdg33uiq9xqjJmm7lYu5E58EyXzVR2p546mCyvRcD4mBf9QsG
+neHkuvduRG20HBuoy/Vm0rUCbUzvmh6UzlKDeBqHcRKXF+i7MFl6RSIQHZ4z+WJka8SuLYmBp5h
SBlbk/TDSyAfnZvBIYuPB1oaNgmmlnAU6S9WV6DigPk9X2ciukNozQzCpMiaqyI7XDyNDhoFMJSt
yJFlE/0Qf9zH/YYVpoE/BrNPQDByyb5LkSrboEcDKrmzgAjZs0NihcDHgdgjKzZDlckoSKGfQLM/
3YBPLSz2dR4RnhAwJLweIuYmOQ8/8JFjeTeenMaIZR1gfSBrtxGQMA/wAzgpeRkSc9GOj5nEEKML
ZpEPdmSc13Rz8u6ueIL4PWc1E2Mjk3vHhDjRjI0Bfv6Qisl+rkbkHonLjf6ZGGnZzmo+DFIvaB1n
hB3UDdcNZvyS94yxWlQviNdcMnHWfXSiYkaVc0HP9HXduXVuS0pLXs6iv+sxJ5UgRYRQjjGBNyKm
3uho4Yu5XJIrsWW0V4BWiYDmRgRmOqq6mFslME+GY7wX14x/sgXMJ4qNLxXQgB/EyKTARPWJTJQ6
jNLBn/LFumNLyvdh0LsD7bEoNqC+pMgy7rkvwukL9tYB2FFMoCOAmUNAEhPNY3aSAZF5iT1Czemy
OxHK5Voo1HRgcm8xKEcxcx2Adrkg2357SGCak/CQoTNgB/yEg0fAEXmG46+ccHxBqVQF7qlfjQbb
Nc5MtlrZJT8gXmdwX1kh21M8aEQsl3kHfmsko0OOA9SlIAGEW7IP6dE95J+ZlpvRIWiiVYrUKf25
iTOrPSUamX4/apXMt7XoQ/CJFWxzqDkmUAUwMjj7Y7r195++Oo7bA0m3bZIiwcCc2quGu6kgo99I
nK/wNra+khiNklL4Hq51gJaAYO/+Ay1T6T7FdMpRxtYrYwRkRvQDLo5FsWBKtIq20/BTGMxiTb5A
eMEjcco0xz9NkRytISqiB2WvQMLMI+JUYA9QotufVFUUe0amUPlz9DbxnxNZKqYBmZ+AZPpO5I4e
o+UmuegBkbpbiHPeoPs0BRhcSYVwB9Vf0cJ2DHtzmTSjI94JkRsVdPSPyX5ExV5sqokI26sljoal
EVXkMiJdp1RjB/LM3Iou5NB6dP+Tw+C+qZgGQhNBAszkeuPElyREIaxkm/nF5sqnOfnq8jYSSeKT
Man7mJ0+vG1ID6VIeAYa4RwSFRPeuuLAkHcjP4N+HgMhpwEWE+Ss7Ei/MYxDEGg0rmVP77AL8SMY
TO9TOXOmdcVj8wsvkWgxqUEkFxg5A0iGRAit8BZE0ZLoKbvuAizQ9LAlAoYRQMVE9kvEX2SrZLLa
VJ0hXjwBGu6/7XKO2oUZo5QzJBwItrWZss4fSNJvUZJB6A8RQomQeC+BiS9c+8S20lNE8Puq3QWl
ZPsMhvy12Dk3tFYO3z33I0R8e4aQOTRZlS2hlNA/owVCipNNdNIGnIBTg3Jp+x9N57WkuLIF0S9S
BAgjeJWXkPD+hWicEN67r78rmXOjY+bM6enpBqlUtXfuNBu7Obl6uJgm3mLBCzAcOTfCasLXjpLH
nlCyAyL2I1hVjPwpkjYtEEKPxEWL85gbJxuGkbD0C+NmyutScik4nynxiocSbINLQAsNCHLBF2af
gMh1v9Ge3bJNQ0Dbd9nweRM3mG1UDioLXONQGp9Ne4Nmj5kiBIAsPThgjgi9l/gDfjlXlaCnVASw
8FEbghsdJncjD/sYKwCqzmne0WJdUfiVO3eMaV5xOXjAyEyL43PyWJtrgFTgHViNcIega8nJD2Ws
GMlXtAKd97gK3/OLpUL/NrzzWtpHgGLQXLiInGyorn63GOYfF/7sZ51cbDqxZD6TOlUD9+w0gFIB
hYG+hhMl46T+8cXg4zGXqHilKSA6uhOoXk57scii4/pL6SGbgSd/WepwEkILi+udMpNl9HfM6Wbh
4+jQsWcR0TmKQPvJZjAUkFU9qQEp6AuBZ6Rx49g0672APlGmgE9PAYfX747KygMFITVBR6mC++EI
vydzrO42mjQf0Qj2Z7xp1TnrGDbiJ5xDPyPmiuHKF7eWkaxFR6DBp2A+BTDnYcxiuHy0Y8tPmxH7
8AEcB1x5T57RleFM0X8m0sqxF5zASbhugv/gzd7s8cthEstyb3elBVSqNeMGCqwuAIPPv+jsMaN4
BICmoL1+qcFNxts9VIJ33plB2TnL0rI2EQy0+oVwz9/2eSTV4y4GWgdxYGcBFrodxSs6Lcq9KtFa
N98Y0rqjxemZPS5EYAXP4fPvyAw0Xz4wygBxoSI4/2XL4voFXFa182UlLuNBhGVEjWCOvF9c1yjU
CD+jbizGVudLwfeI8IMwNZwk4at5S+LeC/vIMtHujyhzygxQdTQK8Kj99ufrn0F1QwGc95sVGg1u
H/+v+KkZByhWFa7pbxs8eHqwAaqLqNfPiC4PBZ4y/9zHWeE6s1uFdG561pytI8bJyCNt/JBuW63a
6jiZ59Aw2atUuaArkuoP0g4A7TvEXxw3T+Ze7Q0qM7ENVS1X4c7QKNQdvsBDtSdUATbwggoza8vI
gsYi2jZriwvnwd93OmG4Ip76hbKRPSgot8q90eRv71EUpAOqo79D/+UanUpcch4tM1G5BqTmM/b9
hTvxypHpsiOjHPGZQs4RUDB0kbEAzGvch5nqsxefHKsBIHtGm8tjzEQ+x4cAmjbLcv6ELGEwGpge
/dYVc+ICm/pj4ENgZYCJWQUkZxlt3jBKZZvl/a0sDx76FNX0JWRogOg5ZXjv4I/Jmc0oYOPIDNJw
BwPHigdGBGvQWSLVCsaYVQQG0fI1DucjWXzwyA9NqlkJhFUo907kAp4pKTrQK9FX4sl45wR8zlck
23izSZcjUS3irrPh/N34vE/Aa19zj8MoPKbUf9QBPFrErVB9n5hjyWzlBF9/0xy121ErVVwF2d32
nC4d/SSLHbMVGp9m3TOL/ooClaDUa6sYnZkKNJ90FOF5RYSRO+vOiCGkBCR9x3s01gZ1RWw2XiOq
FvzCCLqqdTsWFhZkE5Tahk+DtuycvNPVTvv15g5Cgz9d7iib6iTkmM3T6LqlEpGX6SbI58sX2RPu
hkLuEhZ7iB/hUyBm4yuoy71hIa4rttcMFOytBq4RDuAF/YXh2Q3Z2jQ+fCRUeMPjAr2uvTbaIrrj
+LgJDDTiQH20jwS5dZ5jmR/hxNGqkC8AksUG44aDNTl9NggJliyUdZ9weKUdeNGQln5ffW5PG+Gz
EyIC8pfMVekAzQFWH7a7J3AAu8cHpZUDgEGyXhJ3vCbBuDTenRplt0wNXHeAunQHWM5rv0bvqM/e
hWNU3X2wCqY5CdoGFBeYwbmdNvAcaBz7+vYNOF4mwsD4iHK/HoEzp4aSR5LpKf6xuBudakgLcPdZ
gsTAvJwGY2JmGFJ25M095UiBq1ihoFQmn9nBqcA7NFGSINGOty3Lsle4GPFQw0J3CYtsXE9uYSJP
B860BEDyhBDXCRi3IugSDa4KGm4FZIniXShn5RW98x9fUrPbkmqkG99OFmp4KIHc6vAeIYWuj99R
sY93iwMBvn9EA17C7A1MNWH7QYT7V40vHAPA/r5MzrS7oybpoOW6qEx1w79L36HxaTSmX4jU/nU5
v0zRA7/YKXtVB1sHRDhPSOeYdvBvh524zvZ7gWBdC68dM7ynu97aHY4l6eVb750bZoY79HsboEmo
F/R/zt05uM/VNShDklN425HwwYpbxEjisjbjY2SExQ9Q/2k4S1/rd1KN/421TG8K3Z+RUX0i6eCW
F19F3yFyA28FRyrxE2Blpk/sCnTxsxD6VQ1SPNRrIwbqhNxyaSuWLvOJnGgpjoaxTDJg7sBVLnWS
47f1yO0RZ7HfvGDW8/QgGtdTCCSa0YcvVOBcJ/NAYo3L72UGBSV6VQT46ftlZ5egvnywpslm3fkv
zCTKzQ/6t9AttXguIs0yS/alsa5EZD4zbI/Vd1SJxmGl3rxNn/VCB15D42JDYGLy4WYY3FBuvl2k
VlhwYEDLxNo+NYrR8GU3NkmjEyum+k7ZQmHuXhvepgll7xgMPm6B5xmAA5JdWzrMR5KUF5WgupDV
57nJ+6RPaIFPrYXN4H/TxXyeLaFRki9dqV1BXwLZ4GXf5la0RMeC7I29edseroG5WDHqPeV4Ue6W
lmxMpajYLkXsAJ0zEXpPt9Jj0DA+LjbRJioujBZ8OLHbqMfozbjdUT0sdBpf1AQP+8VJM73CYtv0
YXMSVN0fg0XM5YhTJ3yRQTOxZG9uO3PPD7qeGjMyjo9D9+OV0eOPG6gvYFz8SzxQL11nQb1bF68Q
PH0wVoXeUlWCQ+1BIHKaVnpvfDqarwY5b2GZMDra8F0LkJfyWuwoubkItQACprnOWrf5ccB+VPN4
BYWY3eLkoeAadmrcHyLDlrCS4iNz8JShXgBXzC9gKkTUHD+IxDGyv3PuB1miQAJgD2x7rI7OAzju
HDRwIOHI6t5APmd/n+CMnEUOkgRjs41QcZf2mHbUW8igdJA+3XoL7iBvusSPztw6KcjQMY7BjSY9
fQGDlu2OMXmF1oRT5AYd6ZMo2dFdgvPBTkNZNKvI63zep/MRZtZWTcH/44tLtWJHLuYQm0kRBuPH
M9cmGazMpJIrRmzMaGpx3jUg0xW4SR/8S+r6nvghlON9tI2eSLDknnJaM1SSkvLz4UGU3yOtF8IW
0P35dWOXGocpMT8uRSKtVG5PgZowCrgmNOS9t/9xbky8q1g6lLEMkS1Ki6aNDE++NOUn8LKoFkRJ
otgNL0GFIhLUj+qr4hUmyg+gIKYJwVJiRJi8fafBvTZkbcQsg5JVc0nVHDSJF6BGjPlLYDKyuJIQ
qB+d0j6v6I2MTL3DPWpt6EGZ57YgZsnPGlrAFDPv95iMG/0rnE545dwobEZ6jXLnDY6K05PWnJRu
zPFxLGM7lMFtkak1/lCb/hjHzqudfzCuucWPjH1gycGRjb7L6uDGjcvsgxCo69F5TurhjiGC0zEI
L6tCvXTz9YZZWTSb8swInIBkMvxwvOG+gkGLGbAzQ5p1nix6SgsGmYQ9zpqbHXmFWKa3CnOCWsPs
aK9Zl0cEunKGzXu7jTY60u4AVSDjAv04BariArDZHumI2FLwfn2eE4XZgdv0YhJYOPkzdylblm2C
jWOcrQ9l/zh+t6qYXkVywZGpFa/c6ou2fAYboXLTGFd1Qy3l6eTK/TD/9dJgRwaBCfYJYdWHC4v1
in1NFuZh7dwAlPDfvdpws7VdOpZ+xX/ABGpcRPQZfiN2/0h+H4+Tg98IcMB28WTqFL57W4YROxfm
p7n6pNvFZowRiNCE3hagqw52GlKhRc/wymEBE1Xu1K+UBpPF+c+iWY791PSVpz2txhqEaEzKmmQm
juMEciuVvOAbgCguReY7ef3VMbmyaI/3PMw4gw5rvxxOnlg/bPy8Vz9O2vj0QTSZAXA6XmMLn0+S
tC6tTcypWYDwveecWKeIe6EmitfwDV+DPL7CrCMxGfAJ7ixn8snb4XHGrByXGsu+DI+5vfvbcaq8
WJvX6IpXyrkv0eCpT0YObNJ9A9wnqi1zGr1DUIsOwXleiy5c5ZT5OVIzSt/uDm4Zj9GAy1OdIOPS
l1rdJ13br40lK3s3wGutfS86J4oTwBqPFBSG1OT1CduQQciFC9Xat37yH3QHpcamR6LglO+F7yBV
MSNPIu8eKRxcin4unNoDbTgYvzAGhjxL9Z9PH/SqkAARN8JaojDggatzGG3oAwQdqSeHLPGLupZT
X0KSV0t5XkaaR+hlgnJPLfxIfxgx5bLS9iwspUfYG8cwh6xmRsXuOTyGZShIFEeS+PDd/IXlta/e
gohymN58iaVBV7gy/jJR02m9ClE52s5fky1gNX/DEEoDM0CzYvPOyk6Ya3RLzS+eww+/2NGsSaZf
DJUSvgdqB3mFLGb9E/zlilNeZkG72DmuNbQt4O6VBSSYcAQTCIFpcbiqulkKFQFKhgCjutMWjZss
RhoJw7E03+WuVRmlBKB7QaDRbSE6Nmb6Zs13BsmpvSj0jo1juJkjAixldvlsv154HF/Dc5gHcvAg
i1B8h3u4C8CMmDBoFahdlPflLqjh3wnbwK/RHNXa8C7E0vBYCkwoQnDCNmNDbvuvo2I9qG/KYzQe
/puqWya/R8hJdE3waxhaAABSvNIfCbAX9U+9M2wBBD4YLIrmidsHkRR4IzCBZlsnSseAG0KvhaH5
7SdPNlhrXdKY1sQFow/TgEY06zKgS+4EANNtMjP8IKGT7a3FSJYP2x1qovAYPujxxKyA8gOFDmsM
/bqAm2l+yc2pePtGha8W0Cr8po5fzgKeyLVh4gRs4dgr078dpqHsGuAb9BZa2/rYYZGjI0ikPjXd
wDBgYxA0+EFcANX9CqRm5AqViNmQuyi0NPHRUmUp4nRwhqxPfDf3AS0/i/VDxougV9rHigNWABaw
amudIJQCs+OmMamlzUCMyHMBqgnvBai1ISRW9k0gsaCpBKYxYBPW+3u5vLHrL0Um+4EKAh1WWpdn
guv18jGX59tAvBip09AYdyWm/D8bXdEWaNP5NzyDvwMY25YmO8YsIsSQN63gPvGd4T0zeZLNFLh2
Xy4CNUhM5YQGo//54kP5+JvFt8x/AtQ9ePLffj5C5sauCJPThGd4Cl9Q60v+2Y/2jcy7Eo/68nZx
BeDhgl8ZchB7tip3imNA4bNzecP0foFC73gneSJiKYRsLAWL7lkOZQp5BaCMXh1gAvqILLwv35iH
jgy6yZY88yBnTIrI+0fVl3NZ7cInOhFYyzfIQuj8EK5i0lTu6dplSihpvXsIAd5e/Rrc57BHyvSY
nEJYYXlbTHd47D921bQn8Lho4K46cb5UIhNGtKyAmnsaUM20UZJwIZHvpbXWFZbygpIm7G4XmgBY
3RpbI5QNRhywLHrW/L2sOrzByghS+4PejqoNRtSchxn7F+xwGHffXK+GfvEj8gg7gwX+d4KV9bzC
kaqMdnW3/Ha3NzfLHey1mvU7xxrcTXZXkAxWf4HT0ZyY/YwHvwspwID+9nQYOt+r9hXXGA/ln7tr
oyJtL76oG0Pm3c65W6aJRitT6QBdBka3vvGB2/H34akErcP72TEz5kkMqZ/29ysz0/HNtXfJja18
zJv7NjFJLE73swZ71BNvsfwMVxiDbA9X3/7Vy4LrKO8YTfMHvIGaemSePZtH9mD+XGsd6jZ8ui98
kKNPT40y9HvyuCmvyZl5L7E7SNxr4OZnrwjjFKVh3d4fG2gcs1qAMjIvt2uzsMJD6ryL3pmmx4CT
28MHnU9hPjorQVWnfjBI2W2agLRTpHko15kLwDi8DLqZd55MgapZJkOwEsbE2BjxQuqcLVjqEhPw
tDNUrCHGXx0G4LyP2vLIFV9azocig1lrDwwg3M+fgJddtXXaKUzOBNk9cm6lIM/sGmX32+WqQtjY
sb1Arwr5bccjKz9yFD5iwpIzZ0Mlxobqp48Wq1fJp6NkJ14Or2TF6MBgHReO/FZpUifDJHHabAJs
A4nCMMxJFdBaIyCKacbp7Cxs49IzoKBnnMn+y9RCXpg6cHmJvskOvgKnB+pdwfLJ2aE479jYISnJ
oNg3mjpMLNY6bjqcojjyN47U6oYaWU7LZ7xLst+3InYQ8Yu2QsH1/D2cWKFJ7Dwa9fNTZDG8h4rG
fzi6gdh08HSh/+W8i7oTtL2E2W8BeAeAs4JXpzyJzpzv2jrLbJ1X/I+1dVLN/E4+vUAorVByFyYG
z1yiO3xEc8IboMrQls3FWYljp5m+m0d5VIzRJAMnU268CeBVDhW3i4K0b0YYNVSax8aeD0RFWcRH
AnEQDcPT4mzL0iuBXbpvTH/aizYviaIqPBfgL3DGtnnDuK1NMgrbGx0PDEE6nlKjik/aFch1zyzt
5IA/ku2imZfOFZB2R/yTB+KDb8Dj8Gq/u8XmE8rRpNJc6dwmNDmi2oXaFRlN7ni9+UsRYV/nW8Bv
x2ULN2mB+Ubz2dDhLVYlhtwc5O+Q84OThdGkPs9sSb8Q2LkMVqYIZ6dMJeCawjiE3I/pl8LQ4Byg
9+TY4Pbo2+h3yLU6g3R46tNM9TpFujG6Mmo9kgfCn5oGi0O2AC1pFXsr1Z/sG6FBuaD6QUWDVqMK
R5P5noKBoVszuj952foRXwCAlZFwoxgme2H6TQz7EErvxk/CIpt2jvWio07swsUFPyWVABqYynCo
zAc1E09GhTWbDVRoXUecJyToYkZMmUt5JB757/zXsauh5z/v81mMvAw1v3wWFWZQYmCpE3HDV1Fv
1CkodEazLUC+nNON6v3wNtlJdMLq4GUo8u8X8tsahwrWd/xTw/kpgXn6IDBLVyyvffBk1QtS2P6i
KdC2/kEKChb8IBH4NN0y2+qS9fO52D+MnUEaXhUas0KzpwIXKojQhQ773+XUZ/5ziKRtblBwAhxx
cyjbdNU3zlyRFgocVDyF5AW0IHzAkuS7/Dhj9EVYS2RitnD4kSonmqZq5TMwJxZ6PCstugknWOkv
RrI6usIjQ8dMjPnpxfup86Ry1qIQUX1fdveND4br2lAWYkodeYiqbq1PleZlmHaabR7SsAKniMBh
OJVWEw5Od7ZEuk2RI5N0mDRM0HFEb9Lb8JnzvBqVJ3z7qNpmg+YEoNiGFzmB7e3xAFtil7D7boal
9DT+UtPnfMZyFrwK/kIkFJQu6WOsvQUx9vgZ79f6nFh4VeZIJCtVYcXKZMAKDuibXy4ZhbC9sagy
fSZLUBkwO4NRpoUnEt1vW6N6n0HVLrQ+rS97FsygccX7dphHpjcfrXO3C47Bh4pz9o3+akUa7b84
eN6G6h4OiP1I14xV8C8k8fe1vEH0EJwibagFg8rBzgdySD6PCobN1iNS9p1qiPDJEZNRNgTKbta1
QJtfgdgVlTj3DvGDIt6APwbci2hsLm79IwBRkVwOin3Os3Zh1kXRMaJT4ONMa37unXvo6HgKVVTy
jRvYiPqvQA0guAZbGh0YPs4IV3ky9AbpR1jESq3IKbYBvPhzFSExVb7o2XhopLUjXUqd47LuHVE7
7KhsMayEx1hqqppnp0UEoiJ+Pyo22bY5AaHn937YL+T5UvAaM399wyamYgNSBVQlM4PsuhflXk1k
vzIL8TEpYEiwn3evoYwPLUoci86zDu07h26kun07t3itHGT8zZXDT0cU+c+/o40ubj+i4Su0P5Na
H4I1vQRQPgg5I4EqJ325XW4rZFoNGOaRvGfIXmW27Wrb+LdHMQjUn3T6aaD0Y6vjFNU2urOo9nLO
J7JK8aFr29GLu2U0sfZHv65T5Dk69kwY0rSGcRGqBfRqNdsyTLV8VFnYNeG2lJyGOVEGbKW4owUt
5gduMPKSv9PSi0iuubb6MkrlgDX7FHjOyOjAqU1QsSJiJRuh5MUi9EB8kqdLEedBrjJX48B9hodB
c8rejrk/8w22Vij5Tc7JA/cjONd8oAenwIlrsEvRNrHZ7RwKcZpX9refJ8PWL1L/62K37ZXfPQGA
wO7EofIdP+PNB5LxzKdz5l2zoRxxn8HPfH4YaDVcSjxYVcgyKsh0RO9HtL+/7yyHIybefLPt8hBG
UcDc1Id0ykvhlHxDymTD1079CMCtwAmxvTpCWWAY5abYQPiifJTjNOqvghGkQET4wwrlCA+erX4U
o382AijRBepEDgeOch6VKQ6lIJse5H2iwrbw4M0heI4d6VQClbk3qIoapWmx80AEvsoGYsQw4P1H
c6M2ZtNE4IDuBTE7dZKMPyhc+KpOdSIVgB2QAfNHvkJzlpyOSRYUGKrTyTYhfqMeeN+bJvqWAQOp
3omWuWzze6lh4iSKmLQGivj0q8SqYI5BKwu/QMUF1zMEUQCa7mNHF5qTRxZSo5RuzrOdx2w3Fa/I
xkiHC2aDkOCUzrKYJrTByxxWksPgtaWXB0ndnOPqhJIA1OELGqSDU21NcVRnIEx3igwfXiROOWEN
/EklBy2svYdjk8d90yO9TD48orhQzmDUNSiFD1STGo7XQD1fdv7yeD87LId3IcT+5Douk4tiLXg3
sryhYHerT8+fkhT5cXx534wyisXA7kbb3iUA/OVgi1srqlHWAS4VlGEIdd0tV5sNSpg5Zx9OA5hm
/x24Xr/RNDL3Is8u7hviq1zDMqOfHrwnihyq8T46r9Focv4jxIxLuSpyO68Y0TGAgx0jR7rl4Aln
Wx7ulXSh/r8pczjgeUz0+ORksoNH/fjt3mwuaW3JnaEinE/xNfOTEcNBlQMwQ2ec8Sp0cPTKoGkz
9mZpUdkmC2jQApgsTwoS9mn9KrmPJjszvX3jDajxDs83B1kADyNLWJwkAStXppJSXuBTSwtR5zxH
vJvCSIsLkQRFCIMaz4JTI3YdwgK6hu0I9OTF4yzTn2pfe6AOWY5h8r45p+WwQiXITocrP4LgJ7UI
rCwgilpbxaWqlJvDePO3Ith+VYGb7B3GAI+eYAc7+8GDvGNxYOEsv3I0diqJZAdVw3VANHwS7ygn
dFSIyq7+YOdVQkFRAj9nS4o6XtcRNcUdNyz5cZ6Cva+ybe9CBOsqR0mbG0QfpogmxkVK4NBPhklP
aWAMZWhDi8LKE655BzGb8WjUKUCEkBpNFcFGtzrhZMV9efBuiBbz5O4RJs3hSuehxSh4hHLLUy5T
CXE/SmMsgT4+4WVwJTPXAKxXPPeJzfXtvYdnJlXyRrtCAUVxzG94d4jNXMQ6CD9NJnTY4Pvr3qH1
TnM/62X+PiX8m5nAjOS2GQCgZW9SuN6wJshFkcnBC3AM1yE2nKPFH/Ef2HZLzoce9vqBeJ0YHaZi
TONCNtPbwuyheWFR3lzsQ3/kHCsQ0+YgJI16DxQ13KwrU2tAo4dKSbeWnAy7DSEXO+32CXPXGoov
J6LcvQ3eYLxwiKoUy9hCeGkV5GiudPs329uK/Y2GMbgQzTDjiMb8hTMDIc64mkh7U8K/Vkc0C9by
FqfB6qkvoAdCZ3XgYEcQlPW3w8/4ccX9A/jmjFsIDm7j3dI0UssY1Q+Q9r24N3OckD/tARNvqB8o
YNj84FlyZBSDl//+eLh0K2G9HjDOBtXZNCz8ocN9XD7H29UH2szVNuIi3iCYthqxEZSZ5BHMvhub
Rv/I0zkHhmC2csRL9DK4HLqnN53IrJYAiALh0Ox4994DihlcLCCeBpYFmnTx8HJQ70KST37ji9a+
d2zdmAaVbIAm/lD9u3WKOKVFB7K+K2PM8GYHN+vOgiOkdl/Doc0eP8Y78zmoclbdvhy9l9k5wqMT
oRVI3dc0C6aOT0B4fL8TZcgsg0zaft+XFR6psut9Yo3PG29GlDf5kABZSQVH2eElzjo4V2Yren71
3Kp+2d6YlMHtY5IoOhAP5gXoXpyDl1PtMCh28bSK2bpH1rIM42XyZII6uJJakdaXM7AwGIdQDxjy
74Z5k8iD+8OxWps+k8Uq7P2vY56hY7B+vQugSIl3Ze/fMTkL771T4ojXzGwT8R2cMSPtZdEnsv5M
RJ3wxeKCm9J8YxPO1tpnfx6JdYTNAx018coMu3sEQkRWwkjKShSsVWC/Z7/88VBzlrEqbpRXVRf+
JZxCdrH/4HCKXGUzlXHY39AFScMgpqLeuW5CNVAKy436mRz5qIomTBCxGl4qAh0ikC8BhKpL5JZL
9pUG/UfVLTY382K30iw1+d9/YkyT0WDIAU5rA6lO+xaiTAAW7XE0WY0iYwnMlQD1EX3poxYJxOBf
lJHRiBlaaYKAEIRFg9NkuEaJltYmVTh6zHua1YhxQlSYgIQJMSD4fvLGeF0IPD+lvXGfc4xCe5qd
UYfSBoMMMU1lYEOkY+59UjT+6OZV32s4q+qJIgdAgEDTDjD5jsMaHiEj36YAAVVoX3DZ5mxCNURD
oOhu3CVo7yn2eaZ53StOWl7lP6RdMzkM/umri3SosvuCTqqoNA2HYQoNFQ0mLABkMjF6Px0zxBWJ
06VJkZGn2lYZ26JsoOLAyY5d5eeWjAvh4lijCXhT8axkjS8AH1iMkw9dj3pRWfKoZoFxp24VMYFb
pLtT0gscRBa/IB0GU8gOBbAttBXxwU7K9+QLcXVVcpWOE4WQ403CcVUPSnExxvvK3wHekqY6RwLC
bv5CRFGjeq1wAHPQ9gvtG3dxWWp+aBeyFGMuvOZ/hmpWE0kr3Ro3prHdOX1uD4ec2ggsgTvqYJgV
sG4AF7CMFMOwyt9hAXBSiDAJthF5lHDO4LEEEDMgZukSzbUTIR9gE/j6X64iD80cOMrXZjXnabF4
QDTkF8hBF7cCJHBuNKBal3Qqv5afcu0nmrHYReUkLyji4gBrqI2q/QOkYA+y8FTWkk/IKgKCx22k
jGhFEIuWJcMkOIjEDLAhMpVnwPQlBVcrnpY8GnF88WMgusfMVaB7vuMHcNxjISc+XUuhif9+ohBJ
IY4zSiOVo/SNYIB2G+s9DmF1t0XsTj5M1U1YJJKlK8mqC8U62RAOpPO/zIMLnEKHxMQIdSk7nkBI
4ZxgnCwdSasFarSVKCLYpQhHGlqgiGraUZRgY7EvoFeb2l3A1t+rVPaX+gUVMTKMVEzj0ztjhU3/
0stxrm8JOtFbPIA0qArT4Br8inpD1ZUAKgpQnkWVUKigoIvLUOtEiNsVHxH0Afz30TvGV6oMrEyp
Iky36D2iS3RJaNDKi9nD3lwcxLUvlIRFzngJow4pjy2wBzEFa+TsqGLH+3WhVWiZ/XJ/Ft4WhN9B
O0dxxxNQJnwvY/pO7E2v2nqgxCHIb6JWEHkBk50Gnn4LoJTmxeDlfwM6a1B0DMwTvgp3FvZDl1UO
SIqWNU/VpzRVVf9TQRV6hRbYORr7V9E9lJzDzTNSqd8emLlb0IR31GbGdIeb5gOilldY7C3XnMX1
1JgiWCosSp0ZICDCR5y8Tzv/8Qhv0NA4GniFf8L8+F+MEUvgAve0lhzG59v6eg5eJTSSBSSYpFzY
923nBl7CPusZBQ98FcI3rnmVq8OnTy8HWBobif6bI48Tz+W/LyNaXTlhGXY6VEFUERBDO9+UamEP
cWvmVNHdLVG9YG+RuXA4ifOESXQNYAS80Sx71fDWK6ami3nbo//F+L3Cre1jFkmESD3YtbfMD69Q
UKs4RX7j0vS2sAYMs2j3M144zGWDLQYvz+CGMxILWf/q62HPFL7rsMU+0WFhwQl+prdeea4ffCDQ
/oYqB9LX9B8j4UCRQcSVXsWlfZg8m3vv4Ffnh94dj7by/I7iqTp6bDCD4tOhiYbHcB+jxzyDrHoL
zeYmuP1fLAgRYtt//wJjl4UGLjg5pnMmb7HWGGD2iWVdcv/Ll1uet9EGJ/hgVFhU1vc/Cq9SmgEE
WHAnTC9vqlVVWlWFeMsPEz3Mjj6OSV7ZJzYDfMRUdBiEpI3J+7qy2XMA6Bgo+fs2W9m0NZXnCIah
lFz9CCNXuu9IcR9tHkC0SkiWnDZoh2YmxhAk7hkvmLBH4mHKs1KjbGodply7+HaxD53K/BEcOgZC
3o1tPEkgU31hNcoDvJrxbA/6IA1YOOE2w4TTm7aesFd8MNU+JxEp4zDIpVPptvp4XfB0IF9staAE
ziFX4N0G6go00yfwG7TMRTryb5SuszL3Wj7Mri8sMqYFPv0L5JRi/xBaaEfhYf142Vi2Y4QDQelk
Z816D+ZO9PZTQAxexMcb+8r9w64GZzggIhnZFNjM9dUfzBjksAYLA0styIupzJfFsWuYwWwAAYgv
aBwRcogylsERhbIWiwYsbpWuOQD88tAcHzEExxQHYzdc3VIsrvU1NSdNI3/l+1jc1G1otnxB0LWn
Ea+0byjZXLoeygK8h4VgSTsCoz28EVOvmJwWOmNOA6CE30gAxIE0vqmF9OVJtfYxflv/IShPMjpO
YMQrzCaNHr4ho09gpfiQVkqtD3CmSzWUr2ZLlO2YRJhbL1/9BoKzQ5eZJJYYlXdyFZG+TG02gT3j
Huc7CLmqFARizr+MtjNQVfQ7mAION5yAJpQVoPD3fNcBPPMSELJ3iq2pEnhjBmg1gFRIiH3pRqkV
I8HATGTnxt92VG5T/agvzQcFXPw5MhBO1U/K4zHZaWhXNz5+UJteHzlWmK94Z2V2VZR/bC+aIBhl
VOu0VlDQ1l/0P4U5hVc+PQOWNU0mDnXHxMnVZyt9Y0xzGoq3JEIf8EZx8WBijjDRHJ1M2pYcYvpS
SR4iqzaWjVt4PPkYQUDO76Q3j9vWb3WjwA7sNvBF9/QEi+92VQL+iCQcmDR0zCiUHAUaCq0ui6PL
auNLJRbByFrtMJsIrFq3MofBRX9oX6929DyX/BsFg4HAfw8egFisxMH/Dfdu7Y8oWpgEL+JJcEYc
dxQjMOTFiZoHOyxr1lILEuQxsE6GW82cQgqlCLK+E3CDAc8krdALJH4SVg30cA7UWGOHXVqNSgd7
RX0eFF72qtxerbDTkeU6hq9vMGv2T8bo/du+wBIjb2NISBQ1yaxNMZ23HkcPmxQ67RP47uMVvmsh
12Pbh9QQw24zlL52eKx2N/sDzWoNcm09gqKVfLfv6FuDq4phint7tCHYWe6TIdkGveb6blEB7zaD
73p2Q95pFVNRqMovMlSP689yz2QZHG0bJbUWOpXOPb5s7csip+TY2tkb75/uZeuyjnmjFXlpYxQl
TJk5JCULj1IWX0cS4NWoYwBFaIMluWaUxOTTp7Se67FTjSYXEvFzDO/IgmuvJPHBgpxLQ7W8MnEP
HlEvPee1LdXd6mjHNrwX6PRMBTJqzt/UCWUqJrXQ56TSGhcfbIh31CCch/RN7xCFEz+LVgo7mujc
w+EXDgqzCJ7gDLwQdgxeBfpxGm7I+xlvC83DQVrpj1hz4GNdBhdsPtrwFEhZi7X1XxOQXLk0IvVu
S5SNaa9YQls0AJTaWHTt2hPBb6rjNeTBHoG8nfP6vK72Cr0KypUtVYvR+STXv0oNRGDfrY43Q7gL
tcX5b48tAZMdRF3YjhgkQzBFcLiKC7R55xDyBIN4griDER2aGgkWD2UyI9d+jYIN75UXFZdQB5Xo
BwcTKxrMLO6qPz143+hLVtdpID7OtwHu7/I9m6WOeGVShwN+gJFNizI1sVSB4pyE5TpNH6cKc22g
RmwFGCPwK6h0ns5CAWFPQLkoD/aWjSu1G6xIH2vJ3UHuNDfoSFSBBJahGuUCIXlfLMB5t+sLdeph
LIdxhR9rfKXA5iSg/Nb/gvsJ8Rss8qjN9IOeiCI7G8BpQKKmDZt3zRtUWX+EKagemlfZRe6fD55z
xhdqjNnoUWjyhKqREYqH/JI2u8VwiRtboUO5R4QoAKf7FPJBcqL4q9o/KIyjU6z1lo+W4kbWkb0g
HsZptd4k12NS3rZ9dmbdIKPT9hEOzvArf+U2RRQeATw3PvJmxH3yKv+ZGgM60fo1D0xoAONlNUH2
5NBA3/lOhFOKwiOWVoGHp+JBjWAcEg+a9aDIVn8eylZCMBVSENA8Nki2+XgRQaZjEIEuZLILgsVo
hIXDu4aGjd47gJ7zTSwfHPTARsla0aD8t0vq5n9HX9sq2K8V8C7TZZBrB9crnhMoPmhW0eUxxCk4
tCP0H5yRpOL96Fh8Owukg+zW6Wb5Io+y0oowMQJpd2a0K90IQR/fWCAwNFBwKXXapL/glSeU9dB8
gwAwS9c7jrh5It1e2PxVROBlTKEijpmipxcjBLBiTWfimzAIXnTxo+kilKIJvMFOWJit+gDvo1k4
slJ8Fz7uJix61/hqP7sbtPpvNPufxAJJ87C/GFVlXRE68d9AIU+oGQhiTdie/iVPU+LeZeyBJgUj
SA80X3hw9+yx4SHoog12vIE32UU1EmcuXmNNBFqj6n9JllCXbT7ozHFLhFoHb3NEPjMOvPIEutOz
xYUeHfQ+oEGw0dh1xLP8ht1FEf/LbomUcxurJlxt9qMzFdDy3OBseVDisjlOtNxZ9HO2aZ519wv3
Y1SO2ndWwiGhmXRvyigyI/LLfg5F1n51/8iaBeZQluBCRD8V5skRgE6QOr0E6YcoKmDZgPXkLM72
b1CdRbxuYZ/atRAws3/Pwm+gsLkFHl40aN8Ol6fsvtrnK1dkMUuKiEWYZa5uL8zJnMWCrkscKh+U
f8a2UcdXZk8D6NW/EYM26GRwtdz84aBZyjE1ogfbrkspDWFxqinApz3LvTLDR/Rq9Ni/+Tv96gjE
6Q0/0Z/1SYCLuDQ1g4cIV6EHCBgfGKIesQVh5vmaQOmHhczUM7q8mYOJZTnLGRhkwZcZ6Vn9VK2/
4Fz7dowpmC5FFMgIwQK4OkFEGFvTYgxmzcfBfTfLTNjRwPBFZAaAqt878dfbhA/ieTWR//IQvvxk
4sUcAPi1O/KbkcNKkTtB2OcomSCrh0+htqcXroeVCJlhz3ghy+M56xVC/TOZeeKcFK2xT+zF/AAC
FxzuacKxSVbFH963q4N/jf+M4HD3jKDCej70d8sTLXd5XOJGR7fklpB6dWSZy1UTjZwUJaSpXXFo
qPp/BffQZm862ix4Ax1rKfawt34HjFqTIGGInIiuevNlqaqYMlYt6BQDYwYbrJSF/NWKjAkhiixO
Y0NjEoY7PRJsJn9oXagVAyw6RihWcLK0T3hg3Zk71F1rcmvMnCK7YYinQrpFsIVyxVHe4GvewxZC
fal+FdNba+8N/mEMHzeZ8APNVjHgB1pN3T341XqZ8L3CCgv3M9nOeYmbEVhAlaVk9m8ULNvhfqhX
Zg2KxCzWeuQ7kM+2/VMqJg29PlmC3k2qHWchsPjf05Kx8niTO1U8D14uxELl4xXpgPUvdSsVXXG2
ByeUDBK2Hh2LnnelDBnUNf63hUa0CIBjH8eb6ErctuHrvV5GNXRryP54zxueecklqMqQxRJah/8F
q8J0aXPfg/Jo27mvJJbA1gjDjNCcY3SMXzn+ElzOW+OGO8hz8m0LVKuQc7PDoph9mT4JqRwdA4f6
jwuxS+vMHKg8NzQL/6PpzJZUV5Il+kWYAWJ81SwQSAgxvmCIUiFmihm+/ixnd9u+ffp2nV0MqczI
CA93D0jOX5fgo4s78MF5BXVXI3MpVDWk7MbVQz32VR2+AfX1fDaZPCdwuZihm7JK6RVHEoCMvp4Y
krPB+WWVfQp1ekZlXwM2sKrn25Dm9/ThXzgYYXC/9X7YxGwsrRRG8CZD6bb9E9tzy8xJ3V8rSDq+
FzI7b4ZP6MZaVhz2zwhgAouVmntJcC7GBfrtXyxsL3qj93BP7YAPUq8UbHMtI5Ym3QdYQYGlUlmn
64xRzgklNWfGg3iIua/mdLb7JQwwXzYlfBctSbeLMASUxu4xuu0IUySDhuQzgj46gjjQebtlgtNT
qHHv/nGGzTcwHmojWigH/xbDkcUuDHNS/rfuKlmlIzEKNHG4ikXnHLT4/yMN6wGCs2/34KkL70MC
6dKvb+IBMbzniIIMHoZgyKN75faFGUotubV3WEQf5vVsT32zngtLX49KjLPAWTLhBIgarMdLlzDl
NmSuBMNTWEUiTMVZVnpoI7G+luXKDWxuOBzoWer5afNdEN6caACWOvibaVPr6hMBsT3ikay9YrKz
qFfEZ6S8Abj+dJvEkoZ17x0ZInya36Lb8MAOugQIRsAPwOEYhkRLlAJA5gZ8rIsPOqX48cKj0qMN
TUDBgZL5Eld31eae0V/THxV08Pz0Jh+fp3FwDLvMk2quRAbbjI/401M6Om0c618Qr5l0haR43dfP
6eC8WXy6rGVWvU2dhgMsKABXMIzsmjVHySKl3fnEUTm9TQbbvzv682mD5hPhO+s+BHHeg3NEzXdD
FScrVBpIboWaLsEsvFf2bm4R3s2Su8UX5gJApHFRzbCalNyXwY85+DozJffCe6tLdAnorlGHS45y
dKH8MjwYl5JewUPTHVXps8hqQZRYA54eFz62TYyC5T4VD18/3uVFRFU63HS+i84OOfhVdHV88LS9
Qn03YHx3JF+Z5rAIyl7Ze7JY7w546rw2/35LmHQ3m69+DC9os7ER/dV3JllhmdijIDJjrOyx7zXM
Lj8Qx1DvAhv+p+4yYABPAudM523tGyA4dcr6Kg4mOjfqjWhkdYkPg3o2mEfpFvOR6BZI10seLXl+
1cHvo2JjF9V9A1jRGMNLV4vwbxkg1iSp6jVhQr3uGECoo+eqX0dxq3hGSwUd4Bo24PyLKtFqHwDZ
966jfYtMvjjb6BRoTMw2OWAKNeKpQhHJgdCYEeIfIEcTFwnQ/4xuVimgYYU7m4NspbhaFDcvvOHg
NoEsPAyKH5KhdQ1CwfsevGfXGfyDNwi50fimNYgq6CbbB1RwUJyJq6AiKW8gtcqaNfozN3/mti7/
MFhS5ZO4vyD9Fcu4mWANDXhB2MqqYCj/ts2MXHLVMNWBFupOW4cmgGwjr/QU5/cnQ3o+/QpFgWN8
+BRIi/rPhY9X3rHzqHeghIG4I7dl7HdCKieCwAHcaMN/IGNAp2HOcgzf6E3OixBLFFEUapMH7Bp/
s+tDbFnjSMoJtN6l4ID+niTvDCf53FWaR3XkrXE0pW9Iv0Sc3pP0W3jHceOM33R3MTyBkmDjs0H+
1Wb9LpNmHys2fgYUot8l1ZqpAM3h1JBcsts9yjbPDPv95T2YhSY4JMzyqpURPPK8npBrftndVZid
CKQyvhNwgsi0oCZWrH/N16a3AmOPPqJ4EYA9UCTiLYb5YnkQPwnFmgXIgPUTnSW6JOcZ1vvs6n8k
QAVxsWpFFYb+3cH8V7+iHd6GfKjDxWxBD59iaErMdQfBFFla88XFPVQlot0rXowwDjHbjd6G5OSJ
28qXv8ki0Q4iH0b3RfEAC3gdxCv5dSoU8ldp8ZDEIq7Y0LVVRS0e63FSjY23zS6lymWlVvvJImw6
eo+DwAfChvpKiep0qp/A5EKjQubVV3rBlcgwrDtrQ3PjkCPn+Bvp+1Hs7sxU+5B0B5RLKKVY1NCB
g9ZMj7RBlfbIKImxSgI5GBGF+Xtqrao/Ss/UPcGXA8uBTgnTGgiQV6Hjxx8tBnhhIodsHqHqMny4
NdVXaLam/tF3i2ABQSrVn/bWylEAlAEgL5mo8NAsaRZDWgNI9PVH7bI1N/UB+/jkJcqTOlEUtLdu
jX4yD72rTrRqf/YHuTy8O9RcrFEOCptR6EMxx+WEbyglIfIC4UQ0hQkRdiKOs//K2lfEsOab0hlq
DmeFV3tDdt1QJeCCeux6CdEYv1laeGzD7gq8osaw0Yadm3nJ0v9BARaxEMfMJE8E6eXwYzGjyW9+
HuQ5R8DOgfhqcUCIOZNH8C/014kMgv3aOiYxLDlagNis33Bd4qfyWOfFkN+ZCQ+BqPal4NETAKm5
AgZynxyJpZlaoyK0gkpzgvgnbQf00NrY6mPqMcAkUA2/cUC1+Z+J/kugPgdC2/079BQPADB1jyvW
keW3q1fYzv5Atsp4PbSnohr8o2RjkRniv1LGxUlSfLVFGCHJeze+yumC0wW08t0t24i5VGszTrjR
1K9c0S/917mU26fUcqB/UPGoqCk+XrCMpKSbgZBQJ6lwpeoWphFrSyMkpM5HJcqasjKgB6zYBh5P
R17/xBZfoT8AoRPE+Jj8A4aVOunD/JOM6XsDCUEARSpCpsEu5ZIAAtrzSVlbGpFqkFTMAA76KtOF
dkk/pBkV91WQg9CnJhYoRIGq8DoiZ/BrLMDaf7NOp/7GvwRz2hu0WvRmGQ8GEsah8wF4BFuCsfWA
ogWK+yX38wm0deiYd0XVAg/piq6f6ck23TNXXp2LeBvP6eh8wr+EOWLpPjoOd6CX6k2LYaZjIBTv
n4T8n1SAE+iQBvJDzqDmd+rs/gtRHnqQPdkYpDf4inCQEg6L1D3UTWs8LbWJY2Kueq7FWIQoXCbZ
mKumg1YGdQn1/ookGs0VPIPzJEtplRMx6E8hxyNWZ+UGQeMxKXHncsH+rPPNSGT4SpOLAM4ANqYc
3zqdEI46p7iprd48O7dtdGHQ1myPs+Guyw+CJxu/W153dlV3w2d8WXvsO/3yuMH8X9h2XpEBmm2d
JsOm8JUnRc2ucHoGtGVuJP3+e5TqqlDD4w+Gz/xWWJeDQwMYZIG71RhUGRlb754I8pQNB5N5ZBvv
VHFPiBV+AGKvx7BR7rYxiDzZz5LourhjXuC/c5lip1JjdOUNuZc04b2/+T0HqPKq/D1dKOqifLJ7
7/PnFEwO587dTkgVnrP3DEUUuUIbVxdrb7AuPIhSUAbOgefRcsV8QRsb4qX7+1TNGeAhckIAABOP
ZFgqnRuHaUKwhFh9M7nCAX/iBpqtYkJjGISIRvBXdluNQYiIlhBr5CUEdlcxE6cxRU84eJJO3Lad
OjR4/JkBfpDyke5sJ0h5Eka4IWV4+AD4IPrIUbtlWuiAETfGE8DwsklupOG5TODFY6zWrZ9kEN6Y
7eve8drd5M2WC81/QTAn9alUpM6Ki6HIPah1qlwXBCF0Jaur/Z7SRz+FosWDLPcM5Mw10+Nsk1Tn
lAWU3sMdxlFfjscdPmDTa03ftHzPTwxf8tcwbvq75fHmRbUmPrfEktuo5a86I1gUdiN8HMxVBcNr
8Z6gwXOlSomwmJHw7EiwKOPY+J/sMIBFbD0YZxaUpm/64Sgy/zAT6f71mDwKGeg6OHT4/6E2gp/z
zKAB8wDpyYOsc119hyHT9wG69GmNiQbzQfEuoaqyA13HdBPArJEh5yvEZfmDtJPkhdSMJZR7Wf9B
l4OOBv/gQcH9YKhrytQlxsy+hncPs/KhuGDsr+8y5qz3Jgfn5lzfClpuL4Yfmfthc5ImnGlp6Vk9
DMMLHN9CjP1iCKX4huMXbrd+wP6QsdHk8OgH6L/ifKLIvGIfbUC2zYDLkbtEY6RpI1MeXL6YAMZT
c9obr0A5EqO8tvjiGYT+b7zLEGNAt1Kys6EpO1ygNn4NqtEVLAQJGzTfAtP04mAL9h5fflvRAjuz
3wL85cEYqF+4+0CAwd/FvjC5AAytoFgFVPGY1eSViDf/CiTiZLTrYLRF9kEXAWCQflDn+IsyOzzS
h4yuU848uCPHrTQWZF5P2N8xgHPtBwtxzvrRXwelEaIbb8IicadYdAKPTES4uwSD+5/9t4JmSCq3
DiWZLi3vMxRbJkxdhvPyPPpV3MHOVgtOgDgIzBFa40K8R7zQDZonulM8UaL53m13G8t7Ig8yavzP
l6nIVURGwLEiw+0STB6T2kzxcbuwkdaQ4rDDeMLRlhET7ObubnCO0KwsDzxpHsrVeo/ETzuR6zZg
a9mawYF/Qtc42fpNxrWS6V1z0ALuHaYI5RcQnkE5f4909YvRhKdfAVSh2u6MU/9zhMSYjNfZo3Iv
uCe5oyaVTL1Q/WEwWvoISjTtF96CITlP5g3gN0mhxxjcf+p0sijuFjWVSmPg7H9TSp/2nf4HPuNB
xdr2LyIZOZv0jWlJgOrlFB6ZwwhdYihunBLjImta66CaXuAJkyhUYTBWb/xErpNXi9cXHby9ROOI
QEYkJdmNkkvAw8LdgGx202lC0ygCVOKDOk5arqp2vE4qwRsTMyZGX/Bcce9YqWKhimHIK3on4wec
+wtzYza/TxR9re9UCArjdrRbYngBmaAKKgdhL6y1GOjdYAZ4GYG2h4krdSaTp0tdI632S2GjX06a
wRPnqWHnYANaHT9MI/wL6p0nVOorsx4fY7yZv8grCNXZu91tPGKj8+jpH0clG1sdbGlpy247x8F5
0PKvpFCgNa0yzvuWf9IxuIwKB4xthCNQb8042yKvz66TAhMjXGir/Qs4sgToQNJJO376cGt2CGYw
A2OEtHx7hZ6W6E9nwHLeLjo2LHyAgf1xlMIkHq90px4zd+c0adU7DzoA2S776zYulpECW3ZhzN47
5T5jt2G+PEHi4Hb/3lZv3PmBw0E6XjEM2WdV/kuJkdb4PS5TxJLnKWY01cGHNxkesQDHsyZqV6DK
VjtFWqRVtFEQQDrVwQ6POC4TrGcYiX4yN0sEENenXWPyyPxO26xnAEHON+PbGTvdVu+JE1+5D1+g
5TSSRn/r4Xq0ddawst39HDgr2uGFxcqaMutrJOub+WNgQT6WXw74Qo+eUsbgox+MU3CPk0Pzwvq9
AVRbd7Md0njFzneL7Vw9ZRtNQHPSbQ/gTj50ZygN4iZO57Sck0sGPYNGFIAcIdjt9fyW00T+nYCd
Nvo/OKseO2cPtNv+xYSvyS0BaW7fqU5gPIiTvEhkRsXYIf879+iD4RRAcFaf/U0e6L6SOm16YFav
3HI3VN7EV16qHV79GlKMEQ4FRnAHTeZDF16NK7zX5juPjsDKjJyjZz5sB1hhA7c22Dxl4GI5SW+G
MKnqqH0J3lRw3I13+97FVwfBFSbDbSbwmhcDwOsEzodhUL9M4Tt6zRg+1JSZgnV6Ww3DQwVL5xaI
p2q/x4f+veLhEsNzuuOOhVjp2b2Xwh0D5vh0F+fwe+JB4J5l1f0ahinb3z0QOvNHEbKOaSYh8lm3
nDX0/IV9hZgIOIGCEvJx/3kKi+GakYjb4WGuQm5DvwzicItpr/uMS+0NHvDgoFm1cnfxozTqO1IP
RgjFZgOIOm/NYBkiBjD8XfcVLOgt+2RT5mlwtVJdXDANEI9ct853lu/DN/AXIhbm2yFD3tcaak+i
uuUcVp3jcAN1IAPwKmKZRiIW4+xBD9LgvV33Nmz6UNlmeN5QqlFwRxk0T+4KjxwsiDLqC41AwcbG
aul3VIKt/TK4vWkvvG1aG9+TU9JEufjnRfMMIPpo10E0Tx7lGsXeE/z58M33dckcBrsOH+swumUq
m6kdFyFJBrgAlCUugI35pOcKVMGXAfWQ840KhSCFhfoIo0bDSnfU+rv5ZUimSBOQfhvIj9AwkjTg
Zw2XEq9NVH/OjRsBPjOHjmFi5AWR4b970DYgZDOvkmoyq1otL6vwu0wrAz7a9OC3sDQ6IBIQMeDs
+bIgsLUrFo8zen0YwaW2N1oVuxEj5P6CN1LBp6wmZtXxHSbR7WdD9UAwZ64mkRWtXLfZfSbvPrRs
2YlZzGt7hK9v8Uq1w5TPpbIS1cXgcECDkmVLLUVaQ1X3r+Zt81D2gbQJc7BLRCFcr/whwWkAPJLe
8afH2zGL/ivtuUPEYTEEKDUJR1+vqazdpVYBDVUN+AKc/LgPPL1VMpbMB3mSkCOKtzeANcpHmUs9
go9dzBjTFa+BVmGOTN+OPChrDCSoIUrQf4sUB61u1fKgIGAAQLOCDjkOl9D8Re2lLgxrXMKsNtce
d1G/vToH4p0/cCStkfalp/FXlhbJb1P8uhr+XVAKnBuh69m5QmB/0XF/2JvlYdzA6vjlSn24xxhl
H0DF7igqg7MzpQsuV2uAbday1qlMP8y5q3P7ffB/LGJh4+/vepyhHIn7DiLM14kr/GvBZmUK5hdc
vVtYZiGk3pYa8skeY+scBnJ7UM9EmUbGwou43PJaIG/ywsIWgwRUcILYGqLuQO2Z34awdsip7MaS
2rbRmUYAHqIOVSYKwOmuq5VnDyqFUQ4rQ1mDj6YlxfKpe0ZDoZ8ru4W8s9QDe9l6y7bb9NXA4Zj5
B5iAnD24Dry0Epzal5kv8CwjBWazgZS7FPkIIo/y8cqyHnkwkjeZEsCQ1q/zhQ5cOlfeG5MAwBlV
4UBGQGO6fr7ttnkGIodpt0uUuPNMARceILhBkF2ZVMPmBfJhxmFPH1DcdI2G3XHq7z35F2BdVaf7
gGDU5iuwhPrrp1Gq36CrJJLCPzK5kj/mgWPGR3NQcKgOKahzArOaGj/0+BT/UFPW0kkxNmejjO9m
j1UEn8BYibFuAHk55uUum7wOl1RAX7InzkmlcclAseBW8vmFqQqfYZghR8OlnSa8BsEsSN3X/EG1
h5UTEwhwX4hKSnDkHwJSYTHI7+yfXFusEeX5Kmly3D9wTiJZlDhMKiwqDfJOiellEyQxSMpoQLAB
WlCSw8o+QqBzoRIMLlMjhTREvUq9haxFOWsel/jw/36X9wAYUkGg2gzdYCxAHMi6iFTD0aL51jaA
S3o3lXOwdxmPEq6eMwZihv3hL8akXXr4kJYkrZ016A6LaU9JuwJQpzpCNk69DbQISUPuK0wnRy0A
qAJlxabGkdpDgBi/jpmqQ36A5RROI1CpR6M+KtIqs2Oudmmu5jPjMRgSgiqKtjSqKnNGaxynFPg9
dby6Xh0Yn6sTmjm1kxosG2kzpdgEMoOExDAy0RoIlqsNEbNNRMaqeFJiVhAYq6dfjYzBLmgOzmMI
LC5e1FN5vOzQSUr5GGNszMoBFQFfH8zJrK/Jo/5oxhwtBlE515nIIon2iI6u7J3yIDTh0bdw1OpX
+Jhlt43h/JEWIywDMbASFla8tDMsSSAdKINge3AiiRN0l97Ognh46Es/JsEU11pU2BxLwUvSn3AD
6uYBlgNsk8SahohUTlrI2RNFZ52SW10MCke2C+MGAZSByVvfCl6BiJiBr4iHbd4kATblo3OSdSDr
Tix6e8M0E8jcUlInlPE6MnIO4/b3FjM+DZsZE2zty9hbDGf9rdOHqIHNjDbwgebf06tL+AcFxaZr
Qqf/hbfqwxnVVR/xdxhae5lgGwdzFiswXBR6HDtkS2xMSl1BBrwSP/dWwNFUXKwq9F3SAVYX2wUe
7y6gfuL6VqUHodRNVjIsYxzHjHoJLSyXHjQ8zYQDkkg2FJLSj+jQJuGENrx39B26xiPNR0KiumIq
oY9LHT0TfAS+yha4nISHbH5M4U7T44Wyp/4Fq1Exn57ARiCkDXnGhks4wSYDVyoQDSQaYAOVgQfA
+4QasLYMqz+EPQBjcbLiCKiJPT6tVpoJlgBwBkS/NE5eGPQ9rXkKc57cDmReV7KiMow+hL9pGT4l
756A0xAdfR4BB9WbwYwxrBnHh3FALJqYD7IGdKyRZj1DyFwuzyakF4YE6t7gMaPZwUueB5ooX8Pn
P8J1jkYTxiBAGaYbnQOXHg1QdUAykQDrCySdATzxTpKz1i0MvhW+SHdoZ3Bn/GCMQ7z/ukrcuvmt
EyfyXsG+yESXQbedO0tfBnljIij8FMDfLLptqGmocGG6NNgRCjZtgBWjV++xlUGT+MlIT4xwHMcv
K8YOgNX9Io9EEuyFUOXZLZLilYNchdetdMQTZHKLJn9Vw2UY14HbFA5WnIIt+DPT3Oag3vOytP7J
zaziKE7Pg84SOlEzBIcXJjzBor7Bpyy7IQd/8hfOgGzNWaVDOR+EAHzbKJtKFcFlJ/BrjaQvj49m
f1k1mSyzZOwEv3fxCcopUgYnDVYMGqEvJquBXU+U9w+0Yb6ylE7q3co0j/ME0YedijMTH+3D2LE4
0RXXJflkt6ljxXfgRaGriXq0B28gUqVhmLAHZRBEqAKD1wpxAXPG6J0WGWeBI3SxSrxZ0uR/EA9u
WTsBllc8aoRsef/NFSHbByhnnDuQez5anscYd+xZJAUcV0TSgNiArwfcrDUXKJRHPq5yjw/XOosh
r9eCLzIJWdE69sraM7PQifWRZJsEvbMvHyXofDCruODoigR8fq7wYnqFiczkBZERCfINwGuE3Gir
Z/p9sH1oqwGuHuaowQCox5cia6i/KjaB4r2owITqEBDghpNwfzF1iORcTKsndLxD2OxJV/3xGlBy
V1wqmmegf8Ora5spCOL1hbZQgq/zCGpW0a1CkET9zPgIEHainuEnX4NCj3R+hEGXJ5r4E37HK2Fp
WvBwli1X91uINcEKZjDN8yndnAP9W5Yb9LHi8X7w9h0ssICHF75gyLarMY17dgP7DZ4tcY3BdOJV
MxnG4ormZn7G26aJdw4uH7OkREASDBkz2+2FcaaswICM5DDFVznDdlXeI/EiOLc5AZQZbiFvNVyC
ArCwDWkIVhevpsGLeS4ln3BW5VVJgHzHDL9jonhCE89Lk4RwkySwma0kpdAJSHogPgRJncuaYUVc
5TYR/oCNGXuDg7TucXGu+AIYp3E3zyaThLHc4dfZi7pr4bZCj6tFQk+R63QQeIvgW23lsvlXOlej
8FVPK4MV7mGJmPCY5RZ0caSBLPrrtD0wOkzOw4WPiEVwpevDdUgDUzpFLRHhjHz1agIyJ14ycWby
C+I7xatLl7+v27gBmUW1YuSOdaRl44KZsxvA1a7eTR6qzjJekQ49bZBj5U4IWFPOKqO8Ao2vbpqa
uMkAHBxMOJhKihzmsPKysLzM/s1hRvXE47EqyhCqbpBlKwTSqtuCqMguM58mgVqjIpqkDXDueIUD
WPLZZJtzj8jYiP06UwL0dA3vhbEB5PAeRNLQKxs2PIMGkGE5EqEc0f4Qs0BajxJByl/gaq8wrcA5
lf4uNjsV74+scsOmKX5rNjgwmQOjNsGAZaEJaX5QDVY3uP3SZeY0bhS1RHLQzSxHpSMeJnSb+EWM
OFDRqSdxI/nQz/CJ8BppLeCXmsxqwFa1v8bYQk50vCemMmj92LWcuN330N1H1D2ksKcex5t5LEQ/
9kQ5Lkscjo6EG+prI1pkcsWApKsChe4Dyi01jMVxqCK11zOmn8jdSF6suwdxdHKbbPLNXQ3Jr2sa
v6Vm+c4jzvF9dkx/rD5JOJIcS7Q+BoxWKX9cSHgVBb33T8KBVzoDC22iwl3hVd0J6gNmLwn5Bm+g
zZN4Th8Wb6fAQ/1ikvIRdJTScloIaLKmMOw0iZk/QLYhiGpnW/gjkCzDMxMqwBVA1AqXw1+/H8IO
1qQDGhfLFTQTFQDiWCgOc6RYVinUQcgoA4geH1pJsxmOldr2SpU0kbfdr8KEp8wg3BIl2B3y8qti
vUQnEUEWT0aVAXVAT4mnoZalmAD7iSaRakiVuYHLBkDv/vE3yCgAC7bfC0Y6f91B4kL8K0IQqnu0
kDTCg4/9r9+jHqvII68gSDjGfAzIK7RgdaWsJnwNnTyVbBwsrill52w/7I2cvjUaQozFG3uGvoO0
GugxSJh85JBEDZl2NxxaVfflQE6vYwUGcTfnhiwsvY8J2dzjrCqWZ9R+D1ey6jJyhSAhcyJjPfvx
7MHJ6i+J7RuX3A8zeZ6Z+JPY9S+XOIYgtcApE/tEeaWQJpFpQAXX5qcJzZ9vugwkgfS9IyhETkYf
qkdp1yiTTa+P8KHPFnhwcU5bZqhASc0aiRfB1FH+jdPHShpl59r+He7sqqQsVwLiNx49MH3gGxDK
iPiO0x/6/ngw6BM1Yn5GDEy0WlQyTxoIrVDuepUy44SgJvFLtIlSfVD53+JgEdLkpceQvmNo5a58
ms9d+p/qp7NLrBXRHdr8zZnUhgzcnetEyx0Nd0da4P/ycP1TNnHKRIVf8BW92NMVa0Gb9lakOV2V
ktwz7ON/PX+VtzxyrLjoIG4YRI3GnQa/qIog7gwc++ahXE95Tm7piL05cpbbg83O4ALkGkam/eVi
Ul7DPBCM8YYESP5OIs6e8SY6FAo4ioxi7J/Jl0y4ExhtzphQU4bfRuu5h3zjQ03Gtd2nfwWwcvAo
lbAlXb+9HfYh+W5nX3M0fbglXUftrJgKBqwi1Wh1CrKJvJjwMREU5chCGtBthkZhvn7+Eigpc30o
yGspjXhMEqueei1nu0bYsqk+LG6TeYmvShEhZ9gzyk9dFXezThvixDQORlqAUvASEEyi028ZHW4T
024McTX4ZdN/Yvyx8EQMJLHioT46SlZWMl3GX5aERl00wY268Q37FgdJ3B4oUKjWf85KI9JpeeVh
TaOLGMVCdXWgK9Spd9Bsw0t5M+/Ork3xdwGXZ3YjKkvnL6i6a2s52newuVZT6wBHZZ9goYDPIKbc
OBYtQjYRLCRdmwCZiF2gWg+O8MaYJQ8lobBSpDd8LOUTOoGw//gOQmnoC+dxlX7XhoymAUliQosX
jglfcM8/cXxi6KhwCPIZ0wMxkPsee+SbomkGHXiTSCBCVigRqQpLTurSE8PXv/Bg+bqNhIWfwjWE
icpeWkulSMLh4wM2bUQGVcJwdiCtFf8coJsRk2Zt+hdOGiblHYx9Jp9LeSUqj87In03mjtWSWCjU
H5xdGN4/Pz9b6wfHFJopXEUoYKrMQq1uUEfMUJq40BNqKWlCV5BNEq9m/WXnd1Drt6C/d5YvDg+U
h6rZ3NvoLnpqIauQJXn1nmvCci1WOgYjjqInXKmFXb5Rbu0FOt184gBKHyU6DxMaEP6LMvgGoMcW
iaHE0KofgHaFRdAR9sugZBakNZhnaFzX2KYBdZ74idwpBGpGOODqNoCQRprJa9+gKm+Xd3sVZEC4
cZSsvaTEDYT77tsstDYTxB5rixynCYJDPeByXL8puyrePullnaGeW8u3Zk+b+X2hZf06DoaAykYm
iGCUw+mCJF2WegTbtPl6tLD/RhWbSoMUTxABH/WEjJkpJNMrmGAdEJux7mwirL9CvAmCFcAa/QLr
SLbPM4yMOiXRLtSIH/KmER2pH+aLwq83t32hBbxrp+4oSspmPZ2flvMgNluRUh4uGk1s2/Vrgxal
vY6UtD8aIqfpxFz2sSfzSayh3DxRJCQnbSIGDLK24MjEW+kNzmRnK36WuSi0PL59W0WpFwL+eGhD
LWInaJbyIFgrWXn2vHFfq+Jq/UD148GCHjiLnzahikuVIHCmJw0WxEiFRJoM0pCEV5A2Rv+sme1l
e6lxBAvs6WTETiVRwac7UjEq50WBngTHDMoVO2KHq4XgzSbukQfnhh6iPRXaqqSV2iUyOtfQo3Fz
1TV2t5tcD0nQmzPm0GH0qo6czPjlQ/JBN2BNuKBTWZw+l62OMP8aFxd5Tr9lMrIRkvy36FnRckMa
hhwf8pyqK3HvvSTLAfmEM6UP05xniMScmJEANs0cmvxwl4egvqclDaPr8oknjJJ/mQymaRLCmlgg
TmIqNOkxK5tWBYQ2uZqjnpJ3ALYalp9SXjah+BveOjU82EAoF+fGqozPYZuHt052ySPM1p0MsJh+
6VDoOEWtmWAhPvzOtx03QZ2/QCF3P/WajFPEcwDl5z8R+k6KmsuEEZ+geWkQ8UKQcGHB8Nj0SsQ/
iLUGNxBBgGGHfG/aLFYSZUmAIwLMY2KKHAYZbcwBuuN/WeKUiDv6AiiOkNt6WZILggVuxKIyOi1d
2L8EPPX9yw5F0c3kCasKiXq9pzUutxBlqBNDC4t4e+4mEUJ0zvnb4goWbqe6kScrQxlG+cEqeYmS
DocfUIRlxl8GwjEN3iY7Jo0nJCRwYNxUsSFWbox3Z5yLr6jyYhXseAIhUY9aVuk4FZK4KJcuYu+H
73kxcircfwFC6mo20CZR72jRk3ynbq7HCkFZ8mdLl6SQnkCP5mhBGH/Z+O8k7EwbcODKU5F9sejj
mNvRa6RpdbZtNlUaxEHT7A66eiLC1wRnAgp+Wwlwu5y2ia9FlNEUO/gZC1VnXtS8yaOpWbLU0rV8
5jLr1u2hPcXsitlW2+DeKflNc/5wWbV5+vBzZLEq9IHIOjXexlui50bfQZcBJiPadQsE5OVOs4xP
2QJSKTKEfByscDLDw2iFjTiuFIB7ivQQXx/gkChXiBOrh1WMNUuDx7hz8g3x2AxkWBjwEKY2X4Nn
SxXeggJEzsw55y4a3b5RlMsBfF0ZEE/yjYMhthurHIALVx6+Hl0JdLrAeBS8AStScV0pBCl5EnIG
mkDufKoJO5yGB4OLWI4q8m6gRbYJwnHwnqjX8NQRxUgjiQWZgQMRl/WjhcddcqVNp+T2arEmGrO7
BljlCyQbM4iTIPVilaOx6AYDS5u4xsYL+w5qPOBQCkGqqwdnLHSszgJ8wiI/3xEkamZzjmzy7kIH
xHuIy6+LmyL3GO1TMDuuVdLL0Y5bAzasbL6p63ZkdwnxFFweMfd8vXebb6toKQdqm9umfebg9044
l5Fevdlsrw7uUJ0yyjJyDObFpRSb9CtIZ/fEaGVOlV8e+sX+w9BKEn68qkT4wj2eA1sNYJq1rSYa
NPBiMMiFrzvyaj+ngsgotO3GUKJunhFwd5Ob5xQsHWUeUWnEjFQGlktOephukepah71V/F6YG44S
sODbAvUwv4RHe7EO0+fdvCA8fnqvZB2i7Dt2b+Yb464CcWvxJuEw8EGnt+LidNzX55CD3N+U5ko5
QhBbGRjcGuXpxyoN2t4ZSKbBO9YBNLi45aRZUL+8Uc2I8NEaNKFBXfuSAajVj3fX5NSwbhULjBHy
VjtZj2rY9MASNMwn6jPSS6KfKiUpQJ6kdLC84AumdMYXNC2otpH1MACBnAYd68k+TtDMLlLI/7We
UbjgL1X5pBHx+qhazQXw1Kjdb0Or/dD15e1Kb2b9PZCHIrMn1ZnwwPv/RnX0zEeZHJNyQ6J2KCy8
C+ICr0pq9lON9xmvnDQpp/wzbiAl4F9AgPKjtxttYKLDYINKtiZP7ZyBfV2De6TWCjfO85w8SHmY
2qdrczFed7O387LX3Bd/fRjK3MsPtDobzs35bm1aVsEmQRmGHGnRO4yrb6fe8o4My7PmETw2pBTc
Af8TGiFPwAnc9aWeHJx8ErTf+amf/SURSQhggnseArdpj3N0miPGsN8o6uCRawoCB0aOXHkbhPZr
7IbENqzjwRBT81GSQ/sHTTkf8WZ4Oz0G+04JigeNAVXHyQymjR7aPzevQbCk0M/pj8SNZ6fU5m6/
rz7IRNuMR/gSI+cGF/CBMj4FOif4y+GuzAC9pPGzqqWTKlzBQ3S/mzko5CRIjS7JKbfaYQo3I6Ye
mbDqZa7sc8m65w0KeQBJbnYSzaf5t0aZbJ0GfzSs8c21dk9/R7f5a6RPuUUt1zWa/P1i+P3xc+c8
shwaYIsEVlNc1Rp5A4Bt3HRftdLDmeuAivFh11QkHvz5++i86QVqzEQjP26xlLE/ofiJeMrg5NJE
HNZdI09swiaCxTQYn/yLDZ1neiBiBmWDHp4LO6Bb8qdo/+h94yA0t6Et7p3xQ8NTFQBphycKeeWY
wUbEW7eHoyPyPRr1qdBdLAQXAQzUu0v+dx6boJ/Xo+U1IrBE00UsB9M9oBvEMa1FEJHGdDQ7Z/ND
pyAFN5gcDHD0MoHWbP6SU+GvGdd7SMWt0wmQjK3wjiY3lK8kvLAQF9N+aXAKJ7hx07zBTxUUzg7f
K/iOy4mDirglQ+YgMMgdzTxhSgdNQkNWv4VtHJSsOJVJ2iIIZHW8GqBepIT7oxFgfBxUYPMB25Jr
BMdhAKO+pOuPS/aP5jwWzgjLGAK9P3NBQbEH9DuRXvJEN+aBcJyK5kCJMDwNgvMZhxtOanKw3lGM
ABk/0AnuFteZmsRyXgOQqn1nTSN0y9sKgHHe7LOiyswsppHQauIKpdaPeBFh4EA7EJApxDAxQE5l
GpnB3VbHABlUPVi3QvIwoQrRKyDreO+hEwAr/2tiHkqkPK4QmscBXRazaMjdL9wnJhKuhMDXxBur
bht4p/b+8n89uYIannAIGiBE5DJD9aNQQEhYvC2j5N6uDqpKRJGDYmv/9PDKwBDZnhoVRtxp2l0f
gsQ2Iq/jgasNxDoeh2mD6xcWjZgaldU2qHrVQcWw12M8oU5j2PtE8F9YgmyyStSiYA7f3pjhmZ7f
683xjDQPOeC9HBU24Lv4uJ6twC0X1nSe8k3z/Fq3thmGs7Uht9nnl4E9B2fClUjm1hzli6Mbv38u
BYkEbUDMK+HotisOsPnGLP/jpuwoBLKDfxmyLzaYkWMsvJ+Vx1V698kTQhsrcIXNIqJcrVOGh4mZ
fafYzDllfzasUrIY7Ezjpxf1yjAOf2Dt7f9MrJHGd+Sb07/xlKGNSkVKEfwrYJDSyQ4MWOusDCXW
fYw/yY7uFn0WO8YfwOw33L7J+SOOAfmxAkbJYoi6aR/DXtZ22Qj5fTYxPMpUwh9R3oExchm+leWT
SCmyRfOverY6mFIIYfzFxFO2MAEImE2jVxACcJWw8aQswVShq7/ew9b752/yw0cW5h8Eb+Ayk63C
G9J8JsunVXLqJUkJfItskLBsER8PPlJW4BCAsHG062aNTstjwjEpOX/k3bMNus1C3Mt6LWYmEVhS
+Wxt2zx+c17bmxHpGtAHe75KtG/ceqVnqMQITvckxCqHvsKZJ1/qhUYTo8xJ6yZBCKY55SE4Sq7Y
mynrYyRqxjhzexujNibTfv5+VromMpaWJPvsX1jcsnsKyL7QUlI+ZyQXXsIFi2nULZ731sm01bu+
rS471YWUxTP7uLirsUYHMjIdHAQ6O4INBn6UvuxDCFKucE3u4gTze6as+ujDcnQdEJ+hsFkwEXmK
TDQHXq5w/EkvZrRXmn4Nv7Xu39u62PsQGIl0PGIsV0oebz8HPeb7pdBgFvhKCcx8UxxMaBJcMHcE
jEyJZO2PTb9zM0rW85RmLJuOAaaUrG2TkzQ24p05bmLwZyvPJ+lGX5oHzz+CGrmdtfryU1Z8YkQQ
oEz4GZUOkGFxzVNHE/k38fNcsZDQuw3rmdCG6M8pMHtA0pw6xCGYsUbcx2RvcwP7LCs6UzY9KDkK
tiTev9uf08YqfkCrFULGeyCbX/iMF7PLSSq5J3+BIpMBmfugy331U11jxRsYeOhPpwcUwpd03hYs
pG+7rZDXsxGRd0H57DDLFyu5EnZevNj0xKjZH4YdwtOqM7/XnRpuL6j4yf4YtLZkZi9gfJnGcoOe
kWQdA4aAX+zx84Dsm3txf7CmvZJ/w8AhQWlO3zaCHej1bjWLGuUC49y42T/dNzsaAuDbqTCtdzg+
OeXkzVHfWsfpdmOOmSorqvoYYR2MFsmB1ozVtj9HKgsiPQTXfVc8yiD6cKxo/9UtqDrGoNLxvMZM
kn9yICAoHgx3NIryB/rEwM22s978soa3b7gw5WCw/kfTeW2pqi1h+IkcQxQVb8nBiNkbhxEFlSSi
Pv3+qtc5u3deq20F5pxVf/3BW6r0TjwqJQcthUjQoEo//0bpWvka8HFBsZo0CvFKFgQChi3bBpBY
wd/ypbhKbA8eah7hNIjUiQa0f6j+1RZCIiE/hTMHNujffkOaacsf2hgOH+GPHKUtvjKRoYc4g4DI
kQEhLf1Zw+VvVhsBF08uatVjrwweo+2zNLcdlxkFXQwHMvvF2B7TYwUZjhpfZIcuuyM8blpwqe6U
4BivQH/xx2o4e4OU0Mh0r9hvrfAZyD0oBjQNen0bAWeWa7ai+aFt8uo4KNCEz8Xu9x/UtTXfL+e9
5ia2sEVke9QdiMF8XvxHB9CI7uZqEkLKG8ZzUhp6ixzJj46L2N9vtddP7CEN+yCjR5GHN5GVYANT
Uep0wHKYKNPzdxit4VIXeCxtGMD85Kc5nn8IICNlo9pMRPR1dGhGwM3w7Z80T4zTxc4ETpeCdvW+
GWPGEP4FQ2InU5kr5zs54/S/KAzsME6Pw4VgafILfUvcqUajwoD7ndixDhGk79R0boJmIHXiR6Bn
8V2EDu6iHPvaOtM3zxxTTN60MmXC052HVNSJRUnXHVgDxSAXzSc41RK5wiy1fUtbE9gqDiiReV+U
pXGZNfnPEf4d7eWfycfHcr5jQjkAIDaD7GKNuD3YxkNED9SEKHgsY/1p7bIc7nfDdG/2c5HzMu59
+3JeC/jbkOidr754T8lFUI3O09Hy+R2X0U4BC+jLo7WRbk14fNTFDIh29oRu+qn7xtWaTTHxnj4x
KLn4uT2qodikAByeBsqKL9ODrharVYYId0ZHmiI+JOty8G3pbTENgXRHsucx2opgbCFmSPJzvqKR
Z2hWmpa102vVsF5L+tfjqmN54ZUNDmYUDxfmcmTskfe0gvVB1XUzrNY6v3IItYgCn/QU77OngO2T
LWhGWHb/oH9cBb5+rK2BsVgk9qKlZ2HfUb+r9LfqOc1PsHlfYP11mFiAobCpg5DVa4HLUF054AXF
Mvcsf6EeQKL3EA8khByj+pWmX8O/qVnPTO0Rz5WyowcHZoaFBSzc0g1DnhjNXVj5W99ccwN3Fssn
sCQfWzwTqzwC67XaFwCaK6Wu8wQpZUk5HFA37AJhO+xhALp+weMW0RId24pfQdHGWNIoVNIy848t
rtIyLoV24MG79+hj8eblOe7hh2oZKePN2wTmlo9Ky3FxKvG5AX7mt9xIsgc+5hWMGKMGoz+9L6s1
QEjnbn7vEB8gLX7dAVpBNTeb2hiCwus5eUOHhHoYWa0uJlftB2rOwZu+E8v7r67A7okJhfeaLWZR
2qi9zY/f8fPm9VBBjzukGn8ItABhqCKzmbsvYkOhibyMJgrUwk9y79f0+bO3ULvWM/bLj93GbJeR
IzTryKQBTCD1lZOk4aDLRHZ2D5SP9Zl+8QOCv323+AkZ8JhiYoqsYixR2pXNjWpgh8uTuP6umZM+
5lf3N/wGypR321+wYDvbCgtVQP/lbpzx14ffC7UFX9B52TbKNewjPmF+zHHq13Po/2bbqgcNllHh
ZAQSIA/qcvhBIgD5xLxo2FzdK8IIx8o0AoX6YRX9wXUQGgUP9n30vojJcuI9lx1fXIVFT3SbNBwe
ETYWfjZ8jZFwimSW1gyaMJOaGNM13avfRA7VJ8O+42nhbYwhkFu6kUnhhh1Q1307Lwcf28VtVrsZ
bj1Nl97NxpFqmJhvqAK4rfx9xdaC98oAgcmTWG9DQWI0DZ1zcA1jvJIkdZXRLHXRQHHifcdJvT7W
w5Jgkf0zBpr0JveFFhFSfadKZG/TG7R2CExnGUf6gj2HKGkJi0YAP+06TX83VKfsjAMKoLtB3ymD
cBTCi+cQa3ynGr+cu4U58ezpRGP6DIOYdQLr+5gPiZJqZ+y5jhIZ25bMLrt5jOYYIkuCHwipzCiB
xEC0Wcy2xoQRj2xYRwUDMCbesI9ObfjcwF381TE1a2c9h2KqdPdTG1/kUwk5vKvHGF69MerSju2v
XtDzrztiiI2Qsq0SLFPC1f1YK+lLgc2hGSqIt5FwD3GY3PKU+cQpsgfNJPekqUAxYFTEKq2w7yqs
1YeYRGyep+URKK1AXOYhjaas+HANGXlDgnMAFRcAXzsSHH+jalOA2L9ZhHC8DDkFvrqxohwXXiU1
whgoV1wbhcYtm6HELkZgnDhHtofxBSkgD3zWobDecPosszRoEvaFXPB1p/d/L/tTprM4OBFAYiXz
7np3hwc0wHgb566OToNM1Z8dKMM5xgWYa50VVw+bHqZtDmGo/n5/d29PY1TO0YoPRvv9e4rrBHK6
fjLCNAX1FaqxAPfu+4Uqh9q3ieW2XonFlf08f10CzDmRuEGxv8hzc/Tu8pTDHbDyEYMo5mgbqiAG
MNdZ+/VX55/bnJU4tjjAq50v9QeLADKNmGXwO26MAJmtF7yqXqNgqfcsSoTTqP2h76fWIWes9B4o
dqcyAB7X3cVJmWTDq1XD88APN3YQZNEnNoDIcrz2ZhIXj+1rmRu9ddeXYgx9tv8ZiCMplipfkY34
osgQVYsKKjr9MqZRUHR21o1xCoixbqN7tZQ+KI3aM1JkFyhLhsoMqZ9fT9VhThr8x75dult+IN5H
fm8gSpKXrYyv7DI8uvrytMQEiS+xD6tZTyojSkKK/oap4n6FGZLZRBLYoGpbSokkhmXyJfiq5F5J
oSlT2WTf8pO9/Fdhfo4E5Yo3JCUhykB6UIBYanSKd1kg8q0tsFyfsbIjk24KcTsetKb55Yug82s8
B/Jhu1OO67AH0HL6eV3gy66R0YegzwmzyW9wP2HbQ1YZ01RK1zvtWIwxz/bv4jEv6ts0gBhwAaXS
P4iYHvqckJ9E1iQyhTNIH8cSRa24MlC10xAzeievZuXY+HHIfRVlUT28m/MD/qKiS6kc+brBBeIv
tN3/+0aGhoUXz+N5MeCKLJO9sn4hHrkaMuR9AbBi0oaEiQHEZxYxIrJ5vX/Uq90GCfljwdFKfje/
LQmjp0nvfmBJwPKiGWypYDvYWfMxsWKBYCESpHx03bwHGaKkzG6Ab+oDS6doobpkfiBmPjRQ4sIh
dIM+C1g4ufcrLBrmDqQ9ZfiN4ZZy/rydbyh3T9gs5MTgstOh8YMBa79PN34uKKQvYdGCF0QoDG3K
BoFlGV06iVWMpfiWuXwNt0OYHdsfQCK4iHiK/2zRYtGG4kSCxAz3LLFokz6T111CFmKDxBtPTKQT
m6OH1IE2VAI5K0juZX9tAioj50SFuRshj8Vquu99XY4kvmRzzcS3jvL4iplcg1Vfr9jb2dm7pHyK
GXlugXuZqtPyb6Nkr7LoZLaNBoHOEAI85jTwKejPSRrFXCZdpAviRjbxDEjxn7cIUqfcQrS2Ui30
QX4ddgZi3HILKi4/DyZIAUuXusPoj9NlfYn2nZnqJPrr2EaxHMhzvh6Klfr8Bz0vKw1U3yPJk+xb
L7q6A1vz+y8noI3bAbv1L4wIGwB36hhKYaTMDtBLVS4uD7KVQ27psBN/20x1JElgN2iRlgtkwv8R
jcyn40NCpi0hcKp+GmnPijEpWpGYnqJfUed5bKFghBl/c6qXSUl8cz54L8H81OZk7uU8w68JHJYM
IfQKYx6TmraqGS6bfBt8ayjeRXA/EAXDfvQ0SoZMzE12AW4EnUj+bNY48uA8wT+VJx+4zcwNtdzo
RZ37lzHfByO0QDuF9PcBS2DjCdtcAAyWwWKAbIX1TV4jLs6vldrA3mpHB8cYAYo9SbJP8MmH1Qd5
wqFMc7ihjZmo6pBbig+3A68uXtIhIoJS/SfLSZ7keaPHk6swU1dMQpsjF2KlIEN021giUwkJRQDL
IsQlICEoEL52Mo9HDCEGQnFXSbXCoIlRPssJ7qIz8ZJFeIaMegSFCkUuCkn3OMEeVuK5ECa0ZsfJ
5FwcYFA4mKiIiolKWgZlGexb6Gd/XDjoKZ5H9M1IVta8PWA0Cb4MgMXT5AdrgHpzbQ/nwAZ/HDQD
9QZzWbICUniHyqjpObQGu3FzvQFhx4RnN6ZvogeiNewv2kNEJUywMFD6rHjOGXrli5sFjnwoZgVB
3iK6gTYP/4kWHI0F9AxKE6tNMp9y6KyqrbAuYJqxK2wFA6ZUwnBuyKJuyvj5n8LCEzY9f3go7zw2
H85PgnkgLiewWMTRBqjV2pYGIPES6TH7hACKiTAy7Dle/CqyoA/bxXB7EFGa0OdEqPC7UEBAH1iR
nLeAnFOKCbBtrVaMHvAQEkVcG+gOK3CSDh4fve6YQBl4D7Lz4bsH15e0YgaY3MAdFC/oCeisF7JN
AWxwfW2FmcZ1rgDiNS3Z4v/pEOHQYBZ9FlYuozQjpZamUyshZovD9WAgH5TfK1iUR9whvqkr0mlX
zpvSG/zmPBFe5HCr+m8+NtC3gMxzsAUgSEH1aaoJJeX16gl0WORYGuNTKdYt35hVbk0+myFes9Zg
APB3DJGpwFQ2Q5BXNlxw1y4zM+iWNQzlgdU0hZg1gbDSqinQGHdByYY4fvOeMqvlRRSItF1OBU3H
OdnYICMSQ6l5yPqWBw+d7hgO+pC7FcIUZ7PGSIqZObROFDveRHFQ/Aj3FH6wID4iqZQCpWf/Xsgy
YVOMwXPanBxMhzzcS+R6V/YEti5XjbsHzsXfR3tsBmgRsYopwA+a5o5FMFgJI0rGLXLoQg/9k325
uUyfNJM1ojv6n1kZBBx50mD3jjQT1Dssa5QEFuIr5FkwPuCM028bU83QrOnMFaHdatJYbvYxnXQ9
F5vf7ri8MatSoeYIjZ1hIxS17CLUJrxvh5CTFQAE3m4JFXEDNX3fFgkPDVNf/etYeubpMnV9jOn1
tvUe0XN/0WTVptVlNC5uspleA12l3u/SNhYxHgaX2dQ9ua47M+7uYsc3+nfcJQrDnfFGe6a8GjFd
hgV7uMEhrYy4YCDTl7YDuWKzIxZ4NUCX9QvrDYKZ4wqCLSz/N3eyN41AwnCC5HF0WGttaA+rGJkj
hY1xFq4CTw4OJHtRnPwJC0WuFRl3QLclfaA8bpyytm+A1eBu7Lo7KN4Xw2+qtOmNy6glBsb+bb3/
QWwY8PYl+6W7uk+vej2OjE3Z0ovJQTtrCclkT/M7+syVHbyMeel88WHTnwXpvocDk4NAhaFFegF+
WIDRMzI6UCSEWL/LUyiefH0batM64bYst7h9dqlyG6R865IakloFTgyjx+pUwbN4rDQLC9pguYYF
mf+ltME6pahMKGAvXUhCfAfVKQ40HMRvW6pZCpFqBInTSZHSsGPGUJb4qagRO5RLouUuvFvIjMHB
OZaFytuSZkRoxEKfOxZuhIWSJYceFTtbE0Cl5cEW9jIhskROHwMfoUgAugo/mWAIoTJyionyQ3AS
KefZAA9jDDqxvfxT/7Gm/1HFRfzJdm1Q7VjsKzJ4pRLQB9Q+lj4RVQpjXaKlXjCZWQzAlHP7MGT0
LpJcJD38sZshybEcEYkiZ6Nry1YxHBp8CQ9kULSEXykKGOGTyvOBwZ4L0q953ZrggPcqxeWSJ8W+
5lTF8Ywv+94wcoTWtNBj0hdbVmf1PUuRx3RQXYj+u4XMuWvcAsVkLBBiDOhiC2rXy8JD3OkkI1Ga
ID2XCt5Xp19/t33ScOEQEntQCrThvcKpldki2wjeRC+7a3WtC4RqG1sVtAZ27GM1DE2KG8TsBc8s
6F5QA+kPIV9Dx6aWZdnSLBPFbF975hf69ZYFbrYdCJPPy8+HB7LKWeBCzWwTW1kf/7Xv8O0Qxlb8
RuF59bi6sIywkoNtw4lCUQbJQo7DI+xaTtEr+/+TKCvOAR9xig8qlQG6aTzRGFILUYwbEDLumbDp
CksEEnkYnVEVcHekvuVZGVPw/s0/PTG/F+mpBesANRevJyckBwPTClE3JcD2MO5WIY9TaTcW8YUU
ao9taXkd1fYOHkzHWsHWGginl+/+F0/xZ/mdMlcXwKKwUna5C5cGsmubNjtqSWCXpHdG3nHCRFmd
sEMwH3lAa5Zmm4XIOMeghJmsJiAe8GfCI3s4qhzALMbY3JI9jKFFZPh/1n5dCguhpjsZNTVd8orn
l8rJplMS2hknuOedhR0n8mSVxQGt2uYAoS6QAd3ceyJHpbkPePI3CAZ8wa5ngJ0L6xoKEbUHUUO2
L9zr5fQW/J4vi21NSHq8UfY3Dgyw6GE+fOPGYokbqJC3hLmaLDF2CTC8WtuMp23eTAiZH3Wa6Kl7
nL2opcIUOpVxXn2IuJicofA4EeQVxLZS0zf3toT+ftnPIzzKdoFs+RwjkocGOmnvYXjJgbLhyBBc
63pZcb4J1ip+hxAZSrMDbDGyjOnldHKNEecLyogBuyan8eDI2/+nd4DWDOvrrM5/owy8CAhZVrD6
kmuKsxpVIxGvIDIwjOU4oyDhuRQ9DEURRcmaDDuzMwXIE2oZzwRqOvBsUYVO8J1xyYLfKJLk6LWJ
opmgXAFV8DgmTOXwtyGJEYU0akFpCVzFpNRmkHjWGbX+phNHJCFUwRNkfbJaLPYowPiCp8BiFRmf
sGzzXlozpAokPs3iZWssb+44oVPAYZPgXItUOq+NXTQ5rLBroYtkFkuHLQ9js/Zw5QCqrxxjSrDq
xkJH5gBMUywmVrDUjGVgrqPR0LZ1URdyvh3Eg0SWiXY6/3iAVFMc7WHQD6y9O3PBkPHuBSW7UQTB
s+FScje42VDAKYZ1Hp9/ui5R23+sm41TEKXcBJWfTuVceWCWtzkz5gG8XjZb0ZVJ+IR9PXQs9nVY
YLyEI6pMIDSj6hjUIJ2RdtK6g8QpDjuzs0OX8XKzFW3U6RW0IYe+XASwOKa2aOD+NOrzO42viIXk
FeNVHzUw1yIaTGQRtQgbGHywKXtgAiBmebC0j0+mBXLxFKc5xgORD0WdeewMiw7SLmLNSaAJaLFe
ZtEPtJsFwkw+ZMuFp3LD5HNy7Fl0jy+0rHDs0C4MbvRl9UDcCzDc4UNOgARJoW8joXEiKDjVIxTP
2obBLz6rUbaCntbIZw11SF93h2JDGN1t0q5oNt+EUq072gaufo5dUNzat5/u/b5muFKQgpVv35r9
ey+LJ6FFIh//hk/FYBTuRjo2ayhHh5piX+FksG/iozRhDu/bnnLdhPMdapVzcR9iqHelS4F/A+bQ
cTQVB0KUFQBo8eShREZXNb9KsGM++ho9Iulp85fJOOiodQYTfCIHjCM2tPt3F9Cv/7PeaIdkDKGu
n2iZgSDrNaVedFqoAwy8MrfseoLkpsC/Rgy6TL5dCe2oh68sdvjYed3GL81iv3pts4+hNebYDn28
L4xGfXZ7sT4yZueLJqQsWhVM9B9wWmdf/XMGr87OM4X2RP8gpHjb0Rg2YInjV00ncgtaPfvVwBqq
XblJakbgvoMyNadL/rM0ar388XI79pUwatm3c8NodYyKYT9+4KrT2F+zGdq2b4x8DvXK4+1yo1J1
9ExFCmdobzwOubwd2IqZkAh3DXEYupL0qkL3g3tRccBBMaSgiNlcvkTR2fGSgmM+BiYRm5gfJjJd
B4AR4GTcD/oHAuyyGCv0qwHn3iwBzF/W9epwEDM+r6/GOhlt0TBAdcNTmnCpPs+UNigrd0JmCaXp
YxDvVwk7z/b9CDpDOcr2D/NbODHBcQnSUcB4LLDMtKlP66Z+qft24bRhIlyZU3BLrvqFZA0sshiR
GhB8SpYI47sYjRqm8izxTcbCyZZRZdxbFDwuzMIXI/qwO2dodjd7jcGrZv+2fs0hR10XTUIi5z1s
1cbyCPlZuwVi4wzicl1p4FLvWcxnhd1BbK6b0LIwRESzCcJkqdAOjEFXYd/PSzfZ6aOY1LSQYaxM
MBrMFXZGC3AjmEn9zGKxd+tNPBpAYrnWZkKSsPHmB56gTXEbcB6FetErqXaKoElGLZsKlWxBh8Bw
Kr8DRzOgQlLNLmozdEzoeMdHQIjOtDHMuIao0Rz1FnaaXiGhP85rWQ+ag4jnnEOLA+8zPZ97PZ2Q
LxEEXffovAuTqohZHCLYwg3x0tqZX2305V2TnZZoRvW1KpjjFgxDWMbl8UYyDd86fyyL0qqo1ZnQ
DTu41AHrfkZv2urqkl5uvCK2WbA6PPaQU2eS74xTu2v12lYicrGe99gRI6KGvZNEs6nU37lJkAMl
258b/a0DQINdG1Bve1COhg+85H8vXxEznt4M9hjI+ikBmsJDLg2ejzEkowYNSuw+dhbaZ+xhC7c2
/gI88sx5AtNbjXl+sytXCxtzhj2D3C0j2GztWdEfRp8xVMmvMYy93nj9KcwebpnK/FCOvkuea/oi
vsA8fhIisSgXP+xFRbbT7rsdshulCGnD+B6UgpTwEbaQ8gGntjAciGWshj1NrxfV3XqKjuw7ipjG
0PM0Ly2f8Nx/VoXGYwket7N6s5/NRKBPDmOpGSy7+6A7rS591hZSIRwiekGcjRW4kT0zKXWIf9x0
1aov2nAZw6sK+LEi+hCTpE+T69eLBj16CSDs2P62aDPu4yTyas2qhD7YQHnJffod02TJZotDZyTq
wXgW1Va+iHjCMMv3GY90Wc95NkDMnJm4lv2oX2tPAQJjU0KrjzksROTy/EF2qIqTKt8az+54+y9S
PI+K3FKopThWSXSAurtQDgK/04GA+XTG/BOgu2Vj68p85copkWqD2KzoJ1cKQlRt+hN2Yl27hBw2
w3zR+5nt1C1rIqWymt+94J3EdpUvClhXvDUMSg7QG6E/N3EitBSXbe6bjHbqrAnDhZ9KPiobzmP6
Z9Xa/ywzFiCfI7JeuVX07W8yUVQXU82oP/jWwyL1Xs91zeyhQ8raJ3PpdL9IvDDIJNFEYxJQRcaH
ranCyirHwc/l/YA3Mc2qhl3x0ekwtgLATIA6FoxdIgNydiuxXi1Q0VFTsxhC8dNQbv5Ul49dyr1p
YkKFQgqqoZV2zHR7m1Y4CH2dH169XewCNf2jTfGrot/LfMzvYkYbGZRwM6FwF9+Irvh4JHj0Yo/H
CZNaJbUCtCscf5o2IPuSsRQH2wXEXE49JVuUcEeCNyypzN5h+rUzZwpaNgZfZp1C9XCKyrzNYnpx
dAkt6zrNOCPYt8iyLYPkPSk063kFlE954ADeYQjDjvw6/HtbHUWzGBPuijFy/dSjI5H3vJUvKUEv
bXJnpl4xAShVjBZvGlPiTw4PpS9K4l00+fycnDhFwpEa5qNhJuYTQGMaWxzNVbKJ6CZfRkLODPsF
MRH+lzkrR/nv/FrUnMIm79Pox86Hi8l9HyXMySOjcFJWZeaT0oOgCa/EoMUFTfRRxxilPzufM8s3
20sO264FNrLXXl4bVtvTzJiCGBmviKdvy+iBMK/u21bqMot/ELsmzo2QDVYP4pXZeZyKXf/p9Sdi
64lNPRumXk6eTaPyHjdTRV5ZThYvR3ULjuU2Mvqvy9H2NIzFaITHwUqA4omsJ+ZYZCTetgx135Zn
b3+Vg4zmPR8/WBzdyMVhIqGREKIjU9c7YClUe9BDpE23oEnW8kQCHMKQ0Ijzzuv0dBJNkSkAeTAP
mtA21vaK8axo7NJi+Lt8LoCIl2uX1HhechBzYO7JGM7IURusWoXVRtzUcd44ZIgj1PdNKvLUv/+A
+jrGb0i59AJhKpx+x8je3vQ2rgMlN3brKyzqvrHQ9GwPRfrnZFTYRUD/3BMyPtOAl2LhBgnkIqlf
TLFFR4rg9HWzQ6ZVjhJWQOg1C5XhtgMB8j6TXSyQiQDekJB5ZWNm42FNKHgbYQEg4Lk0jZ5q5Qz4
3CR8hHc6SKiV0FCjp8XxQrwEsz1GC+623j8QAMIqsK9MXjQzDTsMphnUW+2CpqmdD5XC/XxHt/ts
bTbw8kPA1kEnxVCwMenSOI/AAFCdzaEDigwS1UruNXjA3yY9SiiYNU774ZhXLYjAeZN84jIg/I2a
DzSuHTtxQY5oUynTjWN/+7I+hU5VI5jFk+QgWvYwImT9n08ETx8uk/R+wGkIJb3PIYQ8jE5Hg9DF
vxTs2i/zfMXtUciFjziADSzqlEmLO/lHDAANbjw8JfUTR91op8R4U+Ew1KGbLWAoWFD21QbYIyJU
DJb4NfiFQQ5piWeyySlBqcfuBlDzSMz26g7pH+7+udYGBAviva+P5z/qWK6JAxMztcOYApVGBzO2
p+pdx8WB05DNAAngD2LazwSLyYIJlCJWmeELoAv1DiMNPd+CvJNfsuNB4eENdzV73IvqEF3j4sXM
ylb3B61LCp2x65g7qJBtnVlH60wvp7ggFCFlxly5gnoZdo7DsvEef6iEQfuYLCs4ioI4sX/OaH44
x2g7ZM5fVFZ/h3LgS5IaFFlSFPnEU3ESrZxmzsymJEBrgdZIJnzeYbvtVwYultS+S0qA9frrkJSW
vO3+5IJN7Mms/IdO9hE2fiIs7624Qnwruz0fd8ZPJL1zwxUBzScoZvJjdHDWvJQfeqhFbsp030HS
5ax/hJPr6xtMZUT7/NK4h0cn8srgMIwn8kjlqAlr4yJO3B3eoj6jtZlVGIDqLTaewYf9Rn9f3e8q
BtCzb11MhwGu7+cpTXwYYzZwM9MAruZt1T/dHfZQvG+nr6EKRMgmcYUYr1+t7oHCC1db9pJhgAgb
KQD1DLSICr88CPtuj9lJ4fc0/8vmpXNuYuPzsVTGFHpFOT99TRrwBUZYXzoSs0XW+d0hIjxZV9hI
vIZYAcPfcAMNxsEd6u8t3G6hm9Tcyj5OMUFe6oniPV72oWwhzngTQ9Q2exjQ0KTTbhtFht5xd2i1
hvnogUHciLX9egBWKcmg2j/yk9pbXye1de/BbSqtEpAeyq6104xt//jsO+/Sq5CgwV4CWJ9kbyd9
2SnhkC09IloCOmActhKs53dV+GZiHmRjkFNDGZR7atXXoM0i+TOIJd6pDJ5DMUnIL8ixXTrjdUJg
n5hMm8rPfj3sxrrfwsrfeITZz77ezIKb9LPVi0aldzMS5B+/wSPsA11TZMan7uW71AhaQWp5SmBD
wLlm17qf2uv7hN/QxZQaJHCk+ikx41hBN70bZjqTN36eYOgCv4oz5VasPzU/xZlB83ctv15mHpas
0J0xXGd8z+XoOv2j+mUouXOowxnJA+TiIIqf+CiFbXqMgRMgPTz2L6gN6E4hRfFulkppJXse1auh
TWNyIu0GFLLCU6fp5UtZqujvY17ouwUs0mB6mdEMALGaGeLwkOcubDRtkAbmejwTU84lY7pD00Qd
BGRVkXEnTs88dw7GKrPU9Gcsa455egApVtwI37XN07gQvKjZXAzUUYvqwP+gnxN3Ist3R18i+zCx
Y0gD+wnjqG2u6PALU8gwTc9wp1N4O/opEYHLx4w3XFPNaVHqo1+d8pTip+xN3dniaS2IefRncLVa
9sYf4b9C4IJ+CabDQPjajP7bJm57LjAlBHd9iRqicrthD3bbaSofBVYNYRN4iOJQzZOeotrtiTHo
CXY8pdVWGG6pi4U116kmVPI2vvovw5IJFGRc1l7HjFZp0ArV0Wk6M1K7HitDzc54JwvwsakZBMOt
zcFyxZD4c0I8yUknmhXk1eZaWygzwjMXYjILe5uRjDk0eVHuy52/cf2hBE2hVgQuTAZQgS3f9WW1
mvD314EbG65rzBYG3NGXMdu9dEoXAwsCsHgBz5NBZ9vfvqH4oM2UeaRMJP0Z087ldM3LW9FSiELa
MCYuhbT42RrKiMTP3/a30Q0yxZMNBboe1a1+J08Cs/OgtriODbetw8zQ1zXjaHSBFu8uRT4gQWiP
/ZdgQHcKP4THkQBOJkf9l2eafTcIoLnOGEmGixeERkDyYCF75CUITMoBnLUSzARaMivesU6hjlsQ
xfLw4aKYTH1l3mUMIkKwmBWg4axPxpld4W+5laET1Y0JJ6EWT2gFi+B01Ia9JXeeNDdS7csL0Bzb
D+2lKZR13rmsMoQTXZ8miPCqPltofWmvW0hp4gnRAyK7T31xzZR3s/P7NIJ/HxmM+7GYwz5no5vh
NyX2ILmOcnSaTCmAaLg4D8Tb5ibj78O8bVKSCOI/Z4hNjTEXtjUakIMEF4fkvLdajOjgJN2oKK/E
LyH1QOG4xcwalaFtM7tQJxz6Ib7VMsuDSwhaADmxhSoPhLFv3Zg0kR4mcyzsJgkZpavqdnAs4bQ/
vYV6JJYjAuILtJ9Y8hqP85+pFSJXAVp/U8XpLwrcW/CR58kByJXpGuCNCfQltk8pJh+Y7XUnuGyq
DsUNfBdiSoC9aIC62NQY4hviPAvnif5VI1mDWqW9EjOcM+JKKgjQHmIDH8P2X8+V1xblyw6n+atL
99hnwg5xF7bVkYhwHKsNddlH/cXosB6K6mV8Z3a/51YQd3tULx/zsW/Mvv4L0jDFq632ZMpVWrtt
R+T3rChZ/sJLE2kFt1xCgeB4HDk+cNFivIa7BY9OBpFry83CBwCeGJky3nu9bnLUtzgpAe48jBOe
3m3Po8REfM4NFcpVD/99JpgXBDM/vJoZC3t0u3Y8Ed07T5msB7F1OEBYiPRJmgYZYmnNRRfIEWQr
HFW4ZwCus9e/GOYJPeAWVg+io16nOyLA4Q2fG+ugWozoMf1JhvB04Lo4m+TKQIqMLTEK3kaoh+AN
SNWL0gUPQAbak88O+UMpcyCQQAZGbsS0+32IuPVipAUZmSGwtsRlGrpwGhSgapAxKOAzKnqM23ns
nvZ1PU+5LJR6VP90mjG9tGRooHAZa3vhI6Tb+eEaU2U+ubeRVQSI9WWwmnsorO2N08O7COr+a9lz
+BWsGBaHOZy68AwmKAIU3JSQ/oFD/DVZCLjCBiUCLcNj8dOBDWRW04NuQ5gWzKUQ1swmsiRjW9Gb
51eGyrwYfyn5qSqAirjomFtD6pkThBfuXPDO3tfIQHCvUPxHIdIc8UGHZSKzXV8ZjoyvoHYtu3rY
o9sEaSyuJUxb9TtO8W0DZvyjWOdm/bEzXkfxAf+Ryy4lh65I/b4wwcoN+pzKbMaLGyv02NtZQLmt
GQunBxgpi7Gv7H/sCTf7wSgfhPGPAQKjy2G9tN7ejZkqeDTRJ48FZj3MiJNFHTsIR7q10aATq6c7
2rCXiAivQDqQ/tp7lhaK6OsGKmUS3Hs+EMUP7w0qq0MPdzgBX8qOWTovGgJWrpUP69prr1Iggv+P
Agh0BLYRS/qH2N3HKOjYr5rg7W5T1ccUtU/86/gXltuBV3AeGlvGHQyLwtndanCzdHqye+W3KJq2
ca2nFO14zo8fT/8Q9YxDd//9mN3lxxOj8nrxBogoHMAoCC3kKwx3czKk2U0I0mIRsLhxbHQI6fZ4
aL/GJIP8ijruo9k0p5Aedz1SCT5u/SXS5/nU8cJXDljBxYGS+W9cQWkoRIpH3hT6+FLeTM+ON5+b
yTtjWsnj6TdJm/lBynq9beTifGhhUMhKrvbbSlhRYd0QByT+/PAlrYCYaAJBUjxHxuFzOuTTnwtx
k6kehkmf6UuXCGQGtnVlvC4kR3/t3tXojplwFIqTIkJZEugavvbKpfnyN03miOWaLNcQ0h8cO2ih
PcbQ7DOnYxM+/lTw+OfPqCMn7cA3UbB5LtcKHTcihlVEhefLhIpQavc1paklMfFKMW3O7hGQy90g
6KKX2rPiY0BetIsmXVxCKdsL4Bxl42ZLkmUQ6fBpMKiCu4av6E6PMh02fbAD7NFHr33eMjU9vrul
ymTvxhlNxaacKaoOsAy9IFqhpfjYKPEQepj1YfZLnKbOO8nHr2mKTXNEGXi3qsycPRkEIBqIzWag
uvRWQ38PRLFrDHd6QW2gR5u20YDe/sEAuPnW9288gBjFLhGK3fUm++s0a1gbNdX330Ghf2cPk8yN
53TWYCZDBotxHaKEghpXMKyBpHK6qvQvRjPsLrpMDxzNui4qUu3M9BAE0viR2cooWv8cSdmAVn3D
/wGlIEUNPSL5IJViKSxP+OPE7BjZWV3hTvVhtlRSH5JWSplS5HZZBeBiq7znU2zNuMQPrs9s9hDY
KBpPi9R2XfWQ0MBxHbq5pa5ew1TRUXYkdn9zRYAHw6dzTmBgrplww53VMYbd9fTLfTtbqPT53Idg
VhiX6zSy6Q5nl/viZoPyXZLxF7WePsuGrWDGcoVgQoesN+7+D9rCBbZ+nNvJ8cr0IzMeZL6ZoKiA
yH40awYfSmXyWt3duh58TZQni9s4XpRBY4Baglijwihiq31qkfkDOkUOXNv8hvX0U1n5F3Te4//W
hREPliUj32+YC3PJLsjh6S5KK1+S8OOU7nXb37BjjYiUnt23X/c6JYib7Z2Ls+UCZtvU/gzz2aNl
PP0bFiTTlPiwe/CAY8Qsm441MriiydN+P2mSW4MeCVgbnFXa+rMvj8gNYrXDbko8DyQUfx+d2PS8
h/mY/VCZcX/8ctx1r4VeXfU2J8e59hCd+Iv2fyyd2dKi2BKFn4gIBSdumScVEccbQv2dQBxARX36
82X1ieqOqq6qdgD23pkr1zDPjceAJpyGVt1+YSxLorNC5DtviMCN4GtTn2v2l3nvRnmYG+Pdc1gX
vF/xV42+UZ9Hc34+W2BwndLRAz2o4wFDh80dCA/iZuaeGBBQqf5dr5b+MFXrlbLyMvm5d7LLN3/L
PvPqD7OjWm9+XVs3PFr+7lQgBMJerSZ9xeVKh4jwc1gUZdzuwWv7Qr6Q/0ABd014Zk5AfKP+lfR5
GiU1am8eQPd3o9QsjblD/I30Q52yyE5hCWppvsB2Ua11wkbhrY2eapfk2NvNWAEtmvGItjdHUMj5
Rzeb9OINnEwsktv2HV4oR5xR5MZv03NeZ+tCnpg1wNiFmap3JTGcYe307AwYXLNNobZ7mkR85Ww7
uAMC9DKanSKgWNTbbtzIHOq1KMY6FL7G+DQi0wf0vujRfZIV46Nms0I6GHnh4LLhTp+fXgsx0oYN
6/qjNLQfykbFstdo3g+jqT114Gu9paqZWQdhyxGfw2pyGQ3o4IwnNoBI8vR/t+8Lq44jvcLz/3PA
EXzCnqdMGnzyDrx092H2ThZ8k0Sfj340kJA+gFf/E6tv2lgOGO+1BiHLqhuXx40y0ujPuS0wUhJI
D84p3JR/DQDp6uQ1fzPofCheWiHXYvLkPl0tBc9/2T/ZbxyiqvwBueHfsMupgW0cm75/p5tGsPVX
eXEPsjMkKg3FAlPNerkjt5gfjPKGpBC8jJre/tBB/wWsIgLEd2Opbet4srs/79Qzfr+xrsT6bV+y
CtWAffR1cVYZrozH5OXY93kXcUrlRHUT6rDYMAiy1YI0hFbFcAE1Y2/csJkSV/0bXvvW+WQxKOUP
3MURzxCFOXGhmdG3Y1+LQB+SLRiJHOkZPsOEsgQDAXKePwmaQGXOKsVKidxKBnzCe6TjeAm9C27D
/rZcIPo9ImZ6wXu9dsOnUX0twHNGn/v/snYwUYA6QtcE0Qq2bnT+G2lACIaK9zNHHOQLqFo3Czr+
EdAbiPigqR62ztTkR0BB6Nq7XrTQ3AEuJRwxfystWGHctoNTUjbQ8+IjjLTM47ILm20wbQfCI1XH
EDjgYqtim6/c7d6KgvIL3wTyFPGU+Ke/P9E+34Lo3908M+VLAuEJGTnEVOxjAJlTZmd/fAyS5ABU
X+KscB7GjHx26MOR2GUD97vkNraWuFGNMYf04DHaqQ5E0a99Kj+OZVrD7iJluESnKI6XfORHz3Mh
2qHoUr8O/HKZEvwO9o3nVajzffjt9JcMPwdBd/murKtqiXJdslMGyOLxLZodX2AZx8b6tI25NaSb
BGrB8gBaZs+qsScoCUo5hrdRRRI6aiHl4Tc/X+lxTFce8+hn5RXV9sINrfo+v/Xrz44dwfgnCIzo
5YEQKXkn1za7xATjIvnDp6VMHw100PvR1QQ0vfIiD7OV2RyJbtMC7njvcL2hofraj7bbcduaCR+F
s/nxG8pZrVz+QWBg+kBmU3XSEFvh44PiD7u1rbIepzUGSSD4oDwDhKmpSmLV6OSzrk7m49ApQScU
kGFG6Hb7S/CaA0IGmyJD3lRcQS3yv3KkKQG2u22AhDeFOmZlLeqEAcN2ZflJBURAAsaHZ6JeGkvA
PJq6REiFPyd8nczhY85+2bW//Pg52vJ1wMKALBDm+V+EKZ0DMGBVTda9w6PlDUhss7LSXrdafvaM
btm0OicKhvSvZFAsjtD70MTUqOTNFhS8wuviCWNkVfQ4mXMi4vTovD0OHJ3nllE1I2Dr9LaveDSY
jz7qN+sXd1Wzzj39aYYYFqzfkbPth0KsPU3f2zvVMrswPNQCNlqMYIR81o6+fzTUKKIu7KX6efLU
MSErl1dcQ2ng2od7ZleZ0GVs9eP8cq/DYZr798fu/vNr0rToN8o8us5fX+fyXevXPzaIUo3YQE65
30bmbOdzACdtMP1cwwe3uvLy+mi/v+Kf9sN4jv+ZFEK2lIKC7Yeysgk/bWRSP5l7XBXmm0XQ/Xrv
Ojmrh9PXVlHi5sGjmebgJhnEQl2U+J8uU1IXSkd7cquDd+413W27ebHPzIpmelbWCgLmAZ5j3JSL
/cuAejTz1isgqx0V5/RBIcsrvAmFr8zzMbk9/H4VDUqI5m3jdCi720F//Cv/WppVtdLiNalabo9k
0jL+qP4XJsNl8/vYlzfON4NhqwStb1MoPLxScW8vvzXt1P9kzCVEgBbGDs9ht6OalTr+kVXW66Gy
piaMuzVYer69v5EKCxg+UjFMUXz3p/otok7r1U1Prspyp7RmWXTquF+Ihtfg2aFjk022Ht10umQq
MwopbDsGp3mb5XZFCvEo8WI674piW2nj/LNrfZAxvb12Z/3Gpf3lfIohAqPnLfh0hsfhAAnWadf9
Jrd3WuU4vMjUqv647SejstP4rB/eRBLmpX8phj2rAV4yH2e3e58eFV+DVG7q4Ne77nrB3AxMCxQa
wCnOk9qn3Jl1KYq/ZsAA+FA46hOKkUf2z23RbQxN8b6Qul7WgUnI0+wxMjlhPnCBHLqmsnsV5vSj
OjVxrVa1/9EHfMwgtw+ZdBaMgT+z2QClhQQRMu00Mhu/m0nra5KzXRde70vqKA/d9P5FKu6d8qgH
ucdvTToICgOIKo15pZYu8kkGL6XFUF/t4uPnPG5Bq2/8RI7Z+1oFSBVBwfZH8VVglQv18jXqp1IW
t52azWxFrt+uz29dGmMy0VcTa8CeVoOdtkYokhMiFblBELiQdf6d9nQwrsDtPB/HFpYKTjf7+yj8
CdN3c0B/Ds8p0WLNb416dtd/GU3brr03qQtwQ8wsYVTEq5Nm6LKcY0Y1swrqyfaEwQS4tDvRjHln
0ph1wB4RZiOh+5KdIjbF2Fl4E92f9K3LkEPxY3pkXk5zaBQAVzhPl5PnXa41FRxyINgbIh3vLO5m
t7AGqv0aB9MnI0cLccXs5myQC14IFnDhUAiVgaaLt2rvD9OLO/ljBFfby07fKvsM+bG1PHtjQIR6
PwbGLW92Gy8cUyfMDdi2v3taepuBgXnkrCfX8cTkSf/GzdkvjA/OOg3t3Mn+N2Ow9L/8jc6wDuZf
0BjC2aB6oYsbEev510K3CGZdm3kedjl1yZbMOLj781ef1rUD5cLv6Bb+FgUskn7U42h7U55pkDR5
5oZHiBZtQJ1wSufCDookftqE+Gng821pOCrnI1rGxfFuhzyj/bsxeS2mhymCaO/dmPJUw3OVVk/3
M7IbC0qkNiL3Z2OiZVEXLS7S2elz5U2YWBemKIeSd+IDUzzTA73o7ztO0KSbgZi1BZptUmsf2jmv
R08KbN5xNDPo6mZu0w0zX2lCloXZNTcUxaWvuDNgdpgltLPsYowoyMK8Dkv6x6vE7xJaSutbB+D4
Ihk9J4CeJ58ZCDNN0s9e6459RqlxTs6jb/Bx1vVIcej68MovaVe7JgEssUTQ4uKBQ8Lo4cwOSkyz
Snt4u1jzGjYqV4fSpTbP0+eNBe8GoyKmZPlGufcewbQLp60tV04e3XxI95vveRjLMESvuUbfaaQ1
pj0de7xeXv2hNl5yp05mSLUBa9Naw+w6w4t6e8Shx32UxAjrGfind7KG0v4OlJcygHU5f1pYSt2j
a4oF2NOyVGb7nJjMtJSV+IUyo0+yPx7AdAeT8PinLo9+y8+3XazpLgASG3vKyAefjrv9N4G0crIV
//E0xHmBXYoeFNKKXfhikacTgGctIBEHwcU+gHvg8cJq47h2YauXVLz/ssHwHt2Brv+obftEO2ym
zFit1/a0vwwPgA7mxx0FkSA9ooliAVqB4C9fQ/1ZSsNj2CP3nBqTkxcqCuo0YeOTnnqPx60h5laY
YXQQ8bRcccJQhm/w/HWBRqF3dDdBK/0adSFDq4v715P9xe5xMbbXoeBHPFZ3b9pa8Kd7D4iFX8gu
9hmzAqfdHf65GsqdFhxe6jIZofd5Em9OsZTntaRLXmU7kW5iavs2G3HY+xgFBMFZfSJzrweCaIL0
Smj3P6aJJHm48hDRi6BFS3ynY/u0D4w1/rlO/6IxxgDU1+B4tltGHZxhgN+podGwMH6n8gLxj9Zn
L8enrwFEh+IFogf4NDB0UB5j3x3Fz68l4w8eMimpsRxLVDQkK0i7DEkA36mGYOZmZD6JlcqiO/nJ
qMxIDQYiBOjtc4Bi2lqHKn+sI/1CD4rB5z/I9AdKTauKamAwXYEcj45m8xfg6nFMAZ3F6PuDfEN1
NsFxObP7NMRxRdBQeGPQyiNyBBN64Cu0M0RYuhZUdfDAO12TwVEzYx5C+XZGcq17MCBKm29HFKfg
mEk8iDqWOgUW5Gp3dAOuEa3RAonm0ZxJB3pC7oZcwI7fAcFPN7feJzpgESEqCW4sHzYA0GQaVAQ3
WNDZ7RCC3wJg3+2GsIRIoxJHZ0zc4dwjjxMyEG7VTE++1qkXqCsdrxYcbIb0jAg8OtaAOAiw6cNR
nJ4aB/DZ4DIOxhCU5iqPPWLejnNLa9SWYpxOaRLkmNAIz15ELdjvwsY3FnjoT6PB+BfsEP6QQ8Ox
sxM9L3PdH/Ldx1IfNs5ANy6bt72IuWt/9NAw+WNCEGnHrmFBQweMt+vDqipnvVXuiN4CqDn0UZa4
yrAzjsUjLmZdOcc4mJ0mSnw367g729h4cfwTTTyWZxxn4OcgEZEYAQkMa3to0Rh605iW0Bww0kbm
JUqCAa0XIwqs7vu0pV07/u52e3lexGy/b0arY6xjfEIKyGIh4RK42XQJeOWCKgx08nF7C+HESvY7
CMEasMAvySIUTOkYXQ3KVaSh8S6WnKeznZCUg3RAHN0L8xvHXfdzEB8XFDIowcM67KdwRxBhBiOi
YOTlBEvOkfAzrc5kJoORveiQVqhZ0OPgUPX0aFnBugHfuVIVK2fcAeNN9l+ELPj7HmOckHCWgZkJ
Vnc0SxxcsIMy8ARpRR8QTYV0BKCfW9zjQa4o2Axvqlo/wDbcPWcy3kVGwzN5CV7jKXSioPGbcT2t
hiB2nPI8hDMlBrUDLgua8O7enDtHb8v7zAA6naNzCq7unWbRuO6LaY4G5maNRmyxJBZ1qS7vIilZ
YdHlKT72OPZsg+XUm41b7DzR7rIFDrBBlVSGM7HhWvwlKwFcAC8wp/QBlFi1fXG/31xHXSgWdtdd
gSCZs8LK1ycjGOUMy8FkLjxZoAIjN5HVzm5u9H9ATW0Ts74d5197yJeko2CfpeQd2/Zs4Jl1JMYr
NMK2fdkgDsvn9wMlPU/11YsXCx798duGXGl3uVcsXPkW1oNDE15O2qRYIA3lAla8W8vhaxHVIV9l
A/gEqRIeCEx7bjIaZKQmjJKRuaRthp0140ZmieL4wDLFux45u01aqLvDvtbXAlo14wkv4DL/OnXE
1eAMU51s/CT6TWK/6Kg0rPrbiHDFAwJkiCUN5gXkqdms49c/zTSK5k54B+U7fI0/zhCzhx/Qywhh
ZjCqsKhDuYZ8eB7FaiNX4l/SSCwJODHuY8TexfEiMoPnOmA0DPMrWNBiX7BROhF/mN7wrS195AGc
D/BGZUpX/30t8A5JzqNfxV0InTWSuzP5jy88gZDiG5BfeVMhUn2NzezLXMak6UQuwnV7b84se3S/
76FAcqSxAQIYFRZB6qJ8irzhQlYo9bVPFkAwY3LTw32qt+0xVhxmU5j9LzPbnXX/cgvZtPJF2SyU
i/XObFfF2oowouJt33Jir/o6T2ARof4TRVQhUprH/k7Wgc08M5Oooz27RwyyUxN7CrvhUyecgT2s
mc5o0TFVlVnDddLj43YcFvOG4DeJLW19nT4WMU53UtcBTSLAim41hI9lppaZx8Z7bpV/dMvs74HG
lPUCK6AQ2df98AVzOl2CFmahL/AjvQhWg+kC6QU7JvTHBidhrRV0sOwSwuMbeTYtcXt9zm3Z+Ue3
j3sFBWNf1TeuiBXls0IJB/tkU/nZ3JLVjX9Lf2C0mIcqRJLf8CsktQ0KbYfYJ7+YpGnHHuaA/Muy
hqs2Ljyf8XFOOOHNfC9K2GJYhbZHu3ppc0vBNJlEAd/SWoD643+WZk83V4HrnjT+cTuJEVQ+hmk3
3KqbvpPNNW97/FrAaWaBfVwoueRt5Iaf5ENIXM9+Bm4+X6zeqMz1ksGrcaHjTu8Pvl9yvYYRj0pv
fN3YnONQd6ZXszHaqznB7fon/jEH4GRhRjOrb352hy6PcBa2NMMc9LtW0Ti6+0BpWc7g8U8/rJvw
vIbU0b6Ravx+hhlWGuzdGMueYZRgjEyANEuTQLoSGqWIdUDwenOIX6/5j0zp87yunIsavWv7bUGS
RXixhPyjoLP65zTaX/Z1QaUQS+hB2XJPGMAwL8XB8Dg9VMOp+Z3OBlQUxMhULfvjTmkTmI2FvylE
VJKP+5X3souW/8IREBH3ANHvU6WyxjP3drji7Vn3jcvN6Y1OM72haQDYzm3MBmdcN80EMWp4GGgA
zenRmtBoCi/ss1teVWMAg9noFH7W8qkVS9CycvQTiWjuN+a8cm429QRyLadetPv2SVt0LQCsebaH
ZzXu9mefpxvC5DFOnCsHemrnS9UAE4pWd2Dq+MiCHHbFXvWz/A38fh69LfC+vCKMup7jxwxRB16n
ZLavu7C9wCr2GV4CMNjolOncu6AfmfmPykZroeH6ZjHV9ALtI8tOEfYa07zx0VGsSbmdP1dLlX0u
OPW9Adp2LPDAVSVFab19j9P0jE+xTQzIP7JqbVaIVMSxCFIBaOGX5v+LE3Hb16O/wUhPeV98WBtM
afpjZazeY5FrY8tKW6K6YKhfExiwZdKpPA5zet/OEKjgAZS+wsu/sH/t8NwdnoYVJVc36Ftfio/w
jgsnMJVP3VrbGnEYtX09ut1XG9kafTsfXfLJi80pRU0Gr+ltlSOhD4J3Fskngs6iRbA+0CQTtxRe
xuhO1rfGfyAaJ3+tNH0KzyN8e57VYZPcdtCto8KrzladkP7C/vEOyF7EQ5/aFPzpPLk+vByhEd0f
thJtKlfcCMQGpgVLS4fV1Qs0SI/Zv7RyCTbvmDz6/F0RxzjQFoYf5i5tuPZ9xEtCKqlx4k+ZwgMT
IGFwACPdymL4HL0MBrw4m0Bc/Js04REmLJBH5fxjb/HU4Z+C30zHviEylupm+pq9YUcPtYUYSP22
hNUh0YAWY/SYRkDYAMziCx9tZv7CZn3gN8y2FKKDzfAYfEJM2VNRJ2TmtHwxFWE4wHkrTBrule3v
PxiCvBzE8diE6oTAsVJ8DikJbM7G2fT35Zxj1sCRsr7Tx4/eA8qEvspRV1stUj8ZDpR+kQI80Duc
/3T+vjnaKBjeAfVywB2lUNpsmBTFLyo7n0A/NHTZdPGkKvxwqUTWk1t810Q33QXnKjL0rqsFi3iR
HMGujS+o3G75slmR78jqg2pjpnvI11/j6ExCHkUROlEUnhGZtWB/nEw4FUSDP8cnkqBQHXLjK/89
8H6RQopSz9xSZ7D3YD5V+ZgSMFcAzvRTsb9lG3DVNbg5enDJyi3sDtwqmFaY1xIqwvVec4ivGLgt
oIDQiSCH4oZwVJBHKL1VHPdxp+cIyxDhP2iv9bVIiculGD6w/7AnMYC5jmv8wbQoIUl7wwnB6c40
F+QqhGlKBZVRgq0Iy8rMGiNFb7bBzqPwVVqLEVRo5xExFsSLhoXIXAJnFfpcRiBGKhU+P3jGZbJE
5ByO48ytrddMugrNu/CFGrdjXtM8RlCC5UJj9qMbpmvCqVWxUwL5y1Wc17q7i99zL75MF45ksnG1
ovaumF98/rhmE48yXke1q2ktvuTs8Ih604x3a1u3gKMtUHaXWMJXriwSLVSF5pM7UIK4UiuNlOtz
YZC2Xu/FZUeRbAIs7JbXDNohg7RIEoD+PSJ6wkLF7oBrH0PM8vaE2EkkyJHwzfZahNsUhKsVinBM
fsWNjUEKH0e245f9+f/Ke9i4fYTgMSCnlaN7J7d9N6x/e/YZKQWcJa8PeAbB3KiDu/UIe0l7NTDZ
+b2enZlXtP2taDa7TkSj86VTaAzvD64eaxtSnu6I7ZHQ6GAGEqpwm98jiQJWOCJ7q/u2y2AMrmLf
TMRWBDcO8W+HmYhLuD4aAC5gXIX0Fg/FQBsVxGy1Fxqkr3QLp47UvBIbsWoqRKfflptonfh7SpIW
wcdIcAYRaKVtbcc/DyYmY83dCweYn7s7ghxwOY68mZwvkk9MpvW2vUWNKMEDOg4R0iPAbcf+Le2j
lxBapyNHNu5Gbf5f2SUgiWLeys5BKYUiRgzmEKQQ8zBkYDOUQCGm+cMj2WkQ3LznFD+oh32dal6f
dJZ9hdvdADcejhmI1nvZMOEPkuD1L/N2KwusXJ8Df7/7cXH+5b/N+iNSzgM+D5RzE7kD6iiIenv1
L7l1YOaYSbVNyqGfdr1+OGa+CeTxcFn8uYE/m79XoQbRoA5inJ0IGad/jPQgpqQTS20CEbztK6n5
KkRlXsipFC9ftPry3wCqVJwQRod+RzPO+4QIqJ1hT6eAwyzOwbZYzkbdA10pWMZXTPWNleKuFrhC
M4YT+xCGjP7lmRkx8AZOr4QL3I9DraT4HJBdw84RNUssQQwtgHH1w5wZbkWhWk+ML2VXKVLIAZek
TGlugB3Fk7VMAUOtn40XctyiZ2DYb44CuDRBlXxGpXWdYHVMD40r+lyw2dPkgndp3kFiZ4CaKqkJ
Z/03R7n3NulCB2PhgBuAKK5BzugGMYF3s25j6WHbudWNa++xHVCDW5f1O3lM7+70aiM1m6lea3Fl
9pz0RlpcLpSzKx6P6HPxq+wltTCr8YWBlYZMGW0f6vSX91qcxy2vGn69p4lIjIYBNwW2DtHV41Or
BTiG4Dhr5WeT8wJkUvVU4zV+QIf5rIl5cYvl0x14NN7Og4PawBV1qi7uM68Zz16LHN/gOqRd+5l0
lchSLM3EP1bMN54jaEU4z6rGpuNA813aI8RxFMAWzWgAzHyhqSqWqocxFPsGthewSky2nRgYCAtt
zJra5s5IeCpuewIziWf9ePIsbrfiBFSPeuypPE34bB3dPfYHCDX3FMgQUfFCBAEWH7MbCxrFUo2L
Yi+WwAJkIrlx2eISZBBilv0RaIgp399xmAt1T5x3Pjy39xYBMEBVH/wvfGWEmtYDvWJlk1lnnADU
SA6laRaxvZQLnEuX8X3Kcr3HWzFEkwH5v5RaigYctgQwlEyyI25uiHUt9oSYW0/I2liaZDAwNY3j
xmk5F8g46c/eNPA/AM2Yfp3CjDYGIAsnMzxy8F/5AvJjxYsnqm2DEsLUszS75dCn0h5TwwIlZuA3
OYcYKp94+v3vP2AFeINwFpBlkLZmL1RT8Mox6cvfTiXZVRm9rvfZoskztX/U3//SfZnWQTShJV8Q
j1uijBMXddwOZp3xaQMmx0fsOQxcL7ZKF/xI6xR/7dXiMsdXC1zgzRaHX6EkNYvPyHGvxopsspAq
ySUUpDqK9jA4mDzL7L6hYEdbfpz+9VN+7q9CBBJDavShpI1IaXD669JB4t2ech8+aNUu7CZUgXj1
3Pn1bd2G+5O+5p1DkaDvUy7i6npM3lY9LzcoOsfHUQ7Rhty3FggeR4V4oMqo/smbiO1n9HZkuiHv
9ZGuCV24ynm9pRH9d36fjC2xPdsX6LnEKf9SUTWJ9eYj6FGrrmX4IeqcT7TuBVLu/zub19f0niqI
gFCCBVkAYNsPcexkzq6i4GnNuYCrvrPthiB4dUI1L8y4TnAWQQO1FCcADS8psInrngXjR5PISSE0
k06OS0y1AP62GTBczM4UH4irlzliJom9C0c4ozixLgY3gqUEaOcR7QibFZgTZoEMcnD1WDFaphT7
cISiYFCl4LtX1pvshRZ+JyMxmRVT2d5sjt1c68BFvW0YjcoRT3k43uLQ4LySl9sMm6HcGbC0H1uY
eYU0Yd5vAdaVpwURaC1MZzoijQW9vRqzKgja9giPu64NEsJ3tfZNAzcW5md6dN9EcWij3qpihXSQ
33JIdDpWi3/Qayg+bC/w1ZfTy+0HZFHFZRHLFKBEHy5HNXWItb+jVU36yRus+gGHu78dJ1hryHgA
fenYx+qvWkD8pktid4GJTR0o0QfHIO23UGYu9lqHiG71r9ezJfQBEBW/CcHUnqX1ijDuNN4Msp6C
rnEJTQhldrmbQfmDeqeV1IRO8XNGPaRnsOpaHGDBgWH1HY0nkxNc15kaZqPHz+LO9eXAuJqP6cWu
Y282G61sAWGYSST8LCqc0+Y0Asn62PByQcmKJaVsMJ2xm9c+HbtolM9eBfZ2lmROrcHhQoLRT5t8
DjIlmBw21ExZOlj94Hve7kMJHgU2yGaDJZ9IT+9ea9oFDD2Dor0smpGSNDUGBtj9sE91gVxX3xxH
jcq7LFS4WU9jsSh9MpNhqrLfgL6Oz9Bc1VBGkjPZxX6mG4Ffq/EA7A4WGlYYOFvsekv+5VfF/+VF
33G97MAP64wBPZEfTRhNdCxwICxR9ucee6qePMJurPuCsNy25UJSKXI/p4P97e4RDPsxEUVHqEP9
NpOnH4102yEtpDvG3JF4G6bp8wqGmsnEfTlnw4H/4xCZiKcWUn5aZHu7lSoYXUQxF6/kFsdrM0HV
BTvbYraemxO6xmw4cCuitsxs8p9wY4CwDs8HhxfsuZjWogAaww13tmg/yJy6UOTzlyV4GbOtZ3wO
a3TJxiO4O8/rcP1E4QoPNMSKcRC/40dnqkhTUyJhcH2kJ26LmWVu/bYiXWiLJQTTHMy5IJQjccLF
t2CUnwyb2mlKANvbaE1Rk6KkTdsUk3LkwUPDdpMm+c6BqHJqAjItZOsnH48+WUY4n8VLvBgIpSH+
A1Y/XXPPfMe3hCL0iS6Ck2tAXlj2YgngX6rQ8DJOMQooW0w2fz53bMFUMpcECpzWo7sdu/e2LYEJ
0YiyasPZLLtWgVH7To7YZ3i0cbkYDz9ng67ymHSX0jgXHpWskWZzqHMk61w5yBF2iatytVoPDl14
6Lv1loZywTAuGQ+CNyX0bj18xtJuPCCJvEnZ1hwt2vpEQUCW50phCAzdGpEAwocFvLlumJZDqaul
jicGhOr5FwqXvg/kxzDsgg9N4feMc2le58jlY+w/8YCjJ2Z9GdW0beRw7rkb3C0MrqnUK2tMh8AR
gwhNtCSXWNnxG97WFwE0hydFg8UO85TEkpOzhz/zL44l7UZCBESVQq+Pk1KCU5w4W9nGHmfBnez6
zGuBNkxkfw8mt7b/gsowS8+FvByTkP34xZ52DGD6WO/xk7mqWTBKYDODcCDNAx8bjTSf3WAAdbYf
wxeTqQmFyJpvo+6/HeMHOxZdr838EIn7iecBr4Ez1D5VnZ7hpFTmQwLaEF1YyihtUzhJscVACGOp
d1h3GZkgEZoSkCpPHNwoL2XaiQjC/3Lesc3/wbpkJsjyBdEGgh8pdhzTLZqjx8sY2dX8BaXuUKNX
tySnM3WGRc8Y3hHfCYtAFqnju3sypPrrHVUEf8V5+w5benIMLuMW21RCHcbeq3J2Lds6DSZjXtka
7i/zveQs+zhknOtvs8DlgFNseUw05zV6jVigfZwnbWRAsVyiHyMqueJFcJw46S2AoJm0VnyVmLIF
u/sEXlMLakSFiKPsRw1dsGLQWO4/C7mNMvXDoBltnrfnu7dPjnJOawaob+O+aOHp3PHvV1CiwRsb
gPaCFCidlAWD0dl/kpE0VfMQTQv3UkUy6LfoppSr14tJ9WLwR5opXtefkDmy1uYAfylGleH1vP8k
+LZqjEYgMpPUAvO5n/Mk3XAeQuwlm/5r1zHg5Y7a9jOZrXiwi1iGFrodtJgU/ThJOCwOd8r4TUXK
J8SBQW2SBGOegHXga6MC4GjGHkuJbxD4d6NbXCWjK6fJv/EK1enieTLdX7LrCA8WAi/VUXqcgCa9
CSKmF6RzfF2dpKNO+XZcsgdQpMXSFGMmhbwt1GJFcHEGCCsMbcvUsgQ8+zKzYlJLSVNUPq3cZSPD
Mb3wGBZYP7yTr3ZVG5tVl6zvDjfQHDBOFF4XpOpqtHlFeh/jsFW2POIE8khfET0eKcwuVyayK/JW
NiVdC23PC18ZWr/2ISM3vcLWV3TC2Q+b1Wlv4R2gn/f9sNI4AaCyVOaMuXoMP5iJHv4Kfc1ln7Mj
LqXqaAFV+mnOeRrvXR4C6YKf4f6mUJ/tiWFEHhQ+XKDRlMeChS/e0JXIQI/kSefs8HjlPBflkGmA
pXmDAzrxs/dLS/zn2YWBmqW5yB1s1EiIkwfnY1AkuVzl3c995h7lFuTCIrcRkfUwQgvks/yjjIBR
u58NN3ugWEzBIgpDyp+0+BgYE3HKW3i+Ygbk+9mqs3rhemmwGeCwzknF2hKuFXteZqzLUcs8aREa
2sZ6vZLmMW//w+y0s7EunhQ7AITaEqspIwRuvzbkPBDgd4oweKRyBK24OuPET74rtsDPv9Mn3XL8
sXmvx5+/8Sf6SR7c2Wj6Vu9rDMeP5D0ezIG5zJrnrfCaORxZpiLstEXYDwdzFn+huo+L/AaE5sfk
OxrcTE7GW9vri1tDCVRCuwfkHPGkvG3WAwAA0qgj1gEPHxKfgtkmfTAg1n0DclqZUwW+FE1scI5H
gf4wZvZqBRc8/rychGvdJVQDsutCWS+ElI2rsQKPbYTTp7vbJT5RtlM0lZw4WzaHPnV5HCsz/DA4
13Hsroccpw2dLSzInDQUg5cCw49rq/CYs+GihImN86GggMOccaZj8fwP5M+jLvmFBITvWqjogdce
0ISpd5QxFlN3euS7CP3X/TPIqlCnlw3oGKQbiXqAfyyzoMfVfZTWBW6QXFFlqb0DuDmgZghGD3Vp
Db9mR5RBTCx+zjmpAT0Q0Y6QpjHYQMZ8iXWjcwDhlQ/agkHHUGX6xfo9elptPtpdKqMH2jiVfHIb
FSEPUoBRnYonxu7I7rp8K0fE+maHce/F+nztThMqJXPGqM0X+foMuGD6U2SX/q4LLGyo4wURQihl
jI3+ikbkOB3vrFqmzIQ7fdjuRucSpCY7UcqyCWRoa1DtJMj6l0SQegSiPkN3R/rW+x6vuiXogxTV
O8ZR7DyAe1B73fxr/FDZo+IYgZ2P9IkUyexXQEp6GdJw4X+HchawnU3IECdgFq6bOfz6sKojtsMV
EkWjp5mnkWuTqZpIxiwHCB2HjCBo9zL30SPWz/BlCAkCxZcyEgBYm8xYsHIO64m/PYaUn9xx8VY/
reB4U0kY39GYe7Bl0kK8lXS71Cstg/Mf5E3Kno74jl2RoHC1qEhwGOtSlBkidn+w0XLTQCl6xvF2
YOH0qAVB3rP3Rmn4qaxB+tOvPlKvYfbzPx0auvMIGJmXpfM4W2OJmIcMLBQ/Mj46jj7FZY4FCOvH
+B7AH2/ff00gYd09E/yTwUcXN/7rdnf3dl0A9+EVLmtEwDNz3ReJCMxFSG6nfmgU4lIx2FjtqPQz
mJMMoCS3mpsBLQ4TQHH8/Q1GynpV6u5z82Es0t7MKkLeGGaMKDPdM7OdsSSkCT53Cjm7AtFnQSo8
6FGngligW55XmTIXjuxZgMXUHi7H1d5smDoD56csXrM6ZGNeG7GY3Vuu7D3+RLYvUtDWkd25Btak
/Frjea1O0NgyOqvDsCdeBg/D6XtOoiTJdZH97VW0KejnT1Puq+ZJ5siVCtYAGUpE6fH0AECPbWvP
tvfxME0jyMLsUqC7vbP1NnMwwdV73rJuf1+MkeGn2wMSpMyqZ0KkfSlw/Bgbt82pygH3TfnA+SNm
gm69cBQdrc4dHmBWzinBPNDKww2z1p/Zd0fVoT9pEVKItyKxUzAlEHgTgdWm8YJ3uNtRkPCEpkX4
cpPbHl2wOdYdZUzoiUMnQOqeZg2X0CFvHn4e/fgbXmZ/oUJBRXlGgBPbhxZdrZSuAuhWqs7rlL13
jLL3YyGXyLAdNt/R0dPxzsFrz9wCqiOL+crhlfjlBBfvswfOQZQAUn3BvaGuTpDI/2uwSCCBVDrG
uwAHvBM+I6HUr3zGzx8Ri3AKme0aKLlpGCBPrSiM9mD7xHWWYs5IzXv6FzFgfRaAgFSqdPkXq9nX
Q7h7/yPpzHZVxaIo+kUmAqL4yqZHEcT+xdgcETsQRcGvr7FvpVLJrbqnUdzNWnPNhhvO4R5CSyty
OUvnbr0GBYDdFl/XtU0dTqITCqYX+hrHRjAjjYj5Ot5AicSPf7BxY4xEfyTH9JTa13CzucRyJrRq
Oo52GJgZ7lA884OOTRjtI5Y4yF8ZVQ+ensw4QVcqBzuM0AtGS6KPFRYD049/Xv9LC9LEFwNwczNk
2kwbLh1w6GqNBFipQW6P8/U0fkqHqGn34nZxk8rMPpAzs7Anr3MbQ3Qg8eOK2TkfLA0fPVE2jg3a
HgifhcNatfSB+YADNGENTByuedpHRm702xlDAX15ty+rbSZ+lIIaBtWAKD3y/HpQCxnRFo2n6F77
N8s3zF55fLgMQpTFRXtTjPkR+R8vCB4cXEls6egGSCD9ecAqGQ5+2JXTcmIh29JPUgcwldvTD2ns
mBkDPYWr8+yoMI6JsPDPXRwIxXAo6El47BwlyANgTdn1CKwU9j6peFF+idr1A2IvJ4u0AgCFxfXq
zIOCQ8KeWyqy35UdL9RQErFhH/BKO9HU7VnEhsD9GZ7+1bT2kPHO7LJ4LJb1CkoKkjW7oqj919ej
FMQQhgzRM1iywPvy53y5ECfErRKMPDRXqvs5rBglA4vJlIozFUjbAOH9OJDpYPc8F5a+z9BkOs03
U59eqg/RRVfAlzG/6PLo0dWDzz6hKxuLNheT2wEXWzaWsi9oOaktnrg2fKjIhCadyKdTEDFglCXW
4pSfRnojX4Q/8Kgw/BKdHa6F9E0/j9YX9Jlfs7/s6XaBBJfwV6eUgIqI5QAJMCBs6f+VUE4re/a+
5fxCWccZAQ5D7ycnM+LV8b4XoIBf5C6HSX9CyAHDBEYxmLoiTpzKwM0XBiGwFPnMp33MxKXzgQ1K
vW4JlZPTl1G9Gjb28hcQsshNDeBJJJfZSUgiq15OQHsi7hx15NvZAeLVHm5FXtlYsCIps1/2cl0x
kvC/q/dJxUeexMDbgOG2XPzN8k6Zzf34z7qMaOUzI+4BpCrS7IStNOZ8rcDlUVCKaCehL+b/hNiS
R98PAdT/TXmxkj9IGJ0wijSI7vyhsGDIPmD3DegWBROP69tb8zYeJ3LcqN5kcbNUh6jtShqRx91k
SGy7V8W69724akmnoZSsJF+ssGR2yJNhPGXI8Dc/EJSYjPhWbiK708hZAPysyxIA5RfB/mQW0nU0
OIBrG595qKR/jOiwshO6ZAsrSf4Nr29Xf8TqK4BA/Ibh9XzZ/Y6jlsnt/qe4Vyrwvpe1mHrUBqJZ
kfMyYYzfrDO78TcGL+4sXl+h4vFOLh0r/VV707+tnK58yAgBTgVmAcE/wx8gbJF+fchZKPGbgYN7
/NBmbN+eqMO7Y0w6fJNqdvlBaoqJRzx4hocrH6+6Uk5fq3rYIhrmsEMNSzMALOmmaLZO/QghxBsb
RfmgGQP10O4rYw3je+AEuqWbg4siC9QEhKgEdXSHGgMjf3zfFTHSXIMZ0l82/9ezkKwk+W0X3gW8
diaRtJty5ssRRReQjeGtVUNLA33wDkDUXX/5EaNBMvpR+pqfmxW3HO44hd+W5K/mVpz7la3WhJsg
zoLOxRe9b0zDYSpLPmg8gmfQUEtoF7+7ghUG1FWYNhXrY7H+spihww5Z2f10yfF1AKwGGOBmvkEf
pciMJe2XRsvnzyNmj1Sn3RETlLtfb+kvR3UT/vuyNnaJFrjIXo502eFixyuZraHy8Z5+Sw4A/7I3
aNtHILIeP68xn1i+xJ9SsM4GyZLvhIbSZaXG3wPYMIGOqMIRVigC+T+w+Vhd5s5Ft8oxmgET5bHK
zuMKvNEtWciBlyXvFpGo2V/9npLFNaQmP1Lz4r8wOJ2ppV0Vlj2etrlJq47eFAL3x1xryOzIb6Oi
ltKF4dcCT6bQxsBhbKTXs1XdZf22Uy0BRw5+cJhie4cGvYWAjIPB39dsC6u3FSeGjqLdi3l9hFxc
x4Zqzus4W2HXKS5Jx7pPTkNqZTP9YNyN9wEeYPjhwR7Q09Kiav9ABnsFYxhsEznxAR6iXTRfYOhE
EX67Ah8DqVj40m05jc/fKf5ZSFioCPYNV/NmgK2LudInBvQwqQ1nRnTmIAY2JLdSWx81BvQ+Ib3n
hHLtxpF6i892D3kWDutu83exu+EJjw2IYj0cHYIq2b2jLWkJuchk/9KXInSNRYGmYwo38yl+hlg3
u+1h2MLhoQgG5EBa+KN4NZw0PV7+Tpfgu0ScNVhffXw9EU+DNWVcNdBa/B8spCK6rOHPbWkHddnA
41ldgX7tODek7nSsSGAVccLDzl507T/r9aOxcytfz9zG6pwtaaDcx7xo+poCmxPMTVVRXO0iw29D
WqZwT4MvcsGCiSrUiv2+0PbSMZ+Mlavgei/wfacEo/SV5OX7iGZpfT1Ks9ahuz5HrEoAHSboSFiS
YG4zqGAxRBgTVGYxGw2TT0X0T/dpafDCuUGIVgO7Gk95zQoUaxtBEM+GTQhaqYu/Cr0a8BzXqtC4
eSShwOfDxGOJNCIQTVBKXllFGouD3IN5kCSCXLHNAh11CdD9mhTD1HVUcc0/OTQ39n7fR/FEIUyp
x4j5bGD0YX8/NrXybEZkTj0dfMR+4HzSX+g3nv9HqfL3R+aZiXPU30ydD/aSwfGbyWCEw8txbSDe
SMx7YQCD2bbjsjIPUXkLRmDjbTylIppeNzkie+usmPsOPDugIrqFGWFPDC0WGKSdQnxL/uXTDWg0
KNw+s7s3e7rEdc8mtGQrY8xXdiYaGKrsxYfUVM41mBVzfJAu8nZ3cEwtZ5LpnffBEQYTOe78jDab
dzzx6UQlPwtuhv+NY3v7pDE5P+yIe7vG7slafx2OhOGYjp3RdPMveePxMlGVE7tKqCdjXzMmhfRh
jZ3P2eZewILKnv5pXRFX9lprmfkybJIidFVDMBVvZxyCJN4AZVOxwPs7ORD1bWuAIxxandY5zwYA
Gnrt0nTpeOT4K0TiC2l1qEmsg9lLy8T1CsJBz6yvNm/fqeL9ligvNBzYO65phSOcp/hIzAeEMAav
UDAJLDYJM8ZYrGTJfiqXtuINy5OiSpb5WK4yJiwC+YFy4WCEBzonV0oXREN8CsQu+LDRO1Cjzrqf
GeKObfhgUx/pvAz8TWkx3ig/4e2gk9WnSram0mr2WZATSU7DD0RwnzdULMRlMI5kw2Rrxo91Tp8I
gbq8jr+YbPzp0vcBRC9WFFychscDNr4Qws/hgaNdVnzy5qIIwW1Bxt59r84vpxiUtGSzj9WK7ba1
3R/1LaojhNp9mQnIb8QxzTlIb7+eZg1VyCiqBkx/W7rU3pt89Og5uejlXHS9I/T0D1Om/mjA/FRU
A6K42zXXSTO9Cn4ohIFIHSx+g/Ub2vVQgI/j8ublX/Gkxa+1ocmuxIZFurwNp1fV8dWvCQLwDtuP
BxoMHkq1jlkY3QtTeMYJJVcvjQvILw49AqP9w6cSsTHDDFMwwDy45Z7yf0bSczO9D2w4yV+m4Qxa
qOkzw5ZczDE6rbODWD3+4YXRmXMNJcDh64u8d11Zs1F9/Uia0SJKHHlivVwYMyAyHGaQEc2fQqXL
+72bMTqy9XU2Qs8R/z2WCKCWQBzoX1i1kp+od/nuf8cfyqMrkxtrCqf1nGIXdgX2ZeTVQJrjcKc2
vpQ2xYkypR7detuPpPr/yKB5WIeh0C8JvsWF8wde6DaV83+dYFYkJEGfumE7zU+hAojv/F55CW1+
s+HyWcLic2+GxBtnzBToeTvRW+q0PpdZj+6WZtun9uE9+m/p4fWnaSQT9jrMYv7NH6AD+tPckKma
dM4FB+FD8/6yQrh14/b6I7iMj4B43ZwrhmE8ybEhBf0UedcfA/vG1KUFdMPsumTpdLCqBIBADSNX
CXICPidyE7zt1nEHAwGgxodgf2G7NWlNAnANr6WQrRxlkbLGR6SFMNurJdFleMKhuh7dfbyqF0v8
Wux1dD2C/4l2FlHLj84LIkJasazhh9BhioqyU8L6pA5Sosq7hs3sc5+smxPZP/htxVsZKzG9z6em
eyg64Hf2ACqSRHhVjjIMX0oUsj0HJy8bsEjdSxvbG/kh6DYHaoje+Z/P+enxh/IW8Skk8aeZCJhp
JrESB9sMUABU/OWXkZ2pxIC7X7EFlfIk7vRIPmPtD0l6HA2D6KkDj9rlFD6PMj4jkk49vs8zCBBw
nqCSX5gA503JD38hKSoDzI3OCMY91AfR+tmm9DCq85yx4zIJXWV4NJnFBMgf3Hz3SUFVmNLaHWpY
cRabzAMGJmXa+nG/Yb1NdEZyRjxPv04nm0K046L+42KlqT3Grk+SCIajozaCoqyTucBOwCfQnmxh
YIWQmrJETvjeD6QLW7nGpKwU7jfbIKMplyMg+I0IxniT5iujF8Bb8C3JU+Sa0FbMJnBNa5o+5sxk
LeDhNiOnjHYcjgZ8qaUPehhvgUirkL1g57FNyRdBawK0kSR9CvllRlII7i5S6RfVoy5nV6QHZRmp
IPJ3uCUoDCFk7WHj0JQjaDowGqElFzg20quvgLkp9XRuwnrK7Bl/XWW10ogmRzhRIGEemsUU0rKG
hdHB+NozPBaxusO8z+CJkfzcNZ0JdB/8xVecVIyvkZP+u0ZvIkXelDy92vysm8kiHJe1K+NOz0AS
JhczfyIaEfBgMzRb1ZUIa6nbY9CB0UYlsJEZC1WlysN5x7P2bwJeC+0aer8uLztmlkhfLRx/sSjn
/7a683Ng/IKt74DPzliy+NBD2ZiKOTFOZFvDlNOxjeT6hzQlNncDGNDs1AFREwyzJ5fc3b9VkUFd
IFjmCvGVOkcFbZkCznAqzh5YhlkKNEOPaXWeUEHk8FkfznfM9Uq20tdpSdUGfpbIBifnjElBcwRH
clym6iRR/k9lyO/mftJiBUwQE5reKi0nX0a1swlzCMy3YT/JkGFOKe5AyUaf3Q6Qd0ePs4uJo4Wi
9WXetX+YpCQofKyvO0TXjQzgA8Eb7tEN2yQI+H1cs3GjELPLE+/lwVLWd5cO6/c1np4nf9gC6ozg
z9ZnyZUL0GJnlPfNrJ0//8ipfk+66L0gsn1FAy+sbzfKnNtt9iF6xykUCaDWh3fp5phjzTR3O9E3
l1fUm6D5YlqhjbufsPzKLgnyODYQWEUoJ23IaKceXV+e5OtzsG8zMlH7KdiMzvV08TJfh6veRQda
rKQQlhr4TJo5FxVX1c/V2Mvy5KTL/Fo4pXQ27TelPWRk8TLmL/zzScYpbs5Zd3IoW6LEkRNhneHn
qjX8+a2DyTrM1U6wW5+naNcpQl3qjVi6SRkpkiwr2hmex2zzZEQJDQXto8tZUymeJqKM/XeQY3u0
8pXsJptgybcAScA5omXZ9UaYQKTSOiJz9DVFfOuIaP4eB/oOHghNekiKGQI2Ni1FBhWT/Qc5EpaW
O+372F26UhXGwYt8Csz/bZ4yLAeOr30yBIecYEhHu+oODafFA44zJ7Mp2/MEUOIC1RjtMcNT5qIQ
GViSBe6RJcwviXZakC/sSrXhLvt/TwLJhaQMMPQEpw0mek9QAcJUY1SoyIEXEgpaXfwDwfAkrcSs
Ic05zymX7V5FLLGQ7L4zjxIrA24B77b1jXuA1yyHDHBrTTFAEbklL9CH3L1/bbqZ35fJGoyOAjpy
bc+iJDBEU8TdGDlSu50nEk5LXpvXHH6qBltHz51O4UnA5eLiOEmA8vdqGx2PC5pAZ+kFChWND/Mi
Kzsuytkdbr/ms/ReVg/gAx3KGPRTPR9g2Lh6z/0R0w7fCLSfRIehRUlUhlQuXcII111dAKq2cV8K
TCAr74DEg0e6RSNi6VH3QfBM2j0yemfqxaRFmfLhPTtHSUToodGSm1t/x7UWlVu5WVimfc02tj5u
Xt1Jjukz5xb6FkiWTK0SbC0Hd7tVLMKLIGA/7OvQf3f992BltOkPiICcz59zQycxedxsRbc+m2aD
xY4+x/lv3RvVNHqzz1BcUG4bmDq+4teM8pjz3lRx+kd7BwEJEWyX4A4QAEJNWuAA7k5Yy+zHF6SG
u/Me99GlJHNVFXDsAJ/KDXSNvwRyuXSa40smFy8yuKV4hqzJS+G+gTIc8ImHHXz7bjkkCIPtlWKE
B9fg7aushUPNcBpW81vx2HF/H7cXVles2xrDBpymQzU6dEw1IL79kZLQD96eWj362cXxGc+HXU/A
vtaL8JpP7eL5QbpTQZ5GvGfyG++Hi7fLKE4Qn95xixFwrPpVkg35WMRvwFmT4fVHGRQrlwAWmFO1
qNwbaNFS5yEz5Ie2eXha7uh3WlPhrCuEit3Z00FQNosGAYjnOVovPxh8/nMYe1oEE2JcLys3qNFr
bnF368UM4x6TLeIwie0YQ4CdgD72etzdOChMCaheouUS5Q0UugVfDTrEHXzb6cHFew09hF0r+GmG
mb5U3ld/Ca1EM3dVn8OpgQMEaQlqMSmdMtSKopmUcTpCTuiNjJPDnfTpakgQu4VNxVjg3oKLoRtC
uBvjMgK4/nA6qEC8Cuc3oVGsci3cq5jL+zvXlpWRkM7T/v0YPHbRwbRzoHx4ddgOoMKhMPqYTLj0
SYai2hwSxG4Nu87Twyor21pJy7kFiPjPJ0aHk8zN2llAv5VJIdx0XLD2OGQaugFYClcKpNrLjOl6
Y226JL7wRTh+01xbyoGJvHR67hxwrWKiy41/oTPNUe/9kl/f1YFOyBIi8VsArMwK/ijOiF7+aIrn
ew6snmAYQDVwm73xYKXT5pdTuVIFG5jE11NIcRlvfd8dTzaGnAoziVpIMtXeOeOUeXox/4TvKwsW
DKKH/zgUpVOUAMLW/m7zeFrZ8nCtMD2+ekQyQBvkBM1kpzwjfSnHDBuXEOmXMZlmEkz5h/kAHqU6
o6EG6gZaPMy4hyzwwpvphoNchGk1+EWPEhSEQuE/dL7skdbjqgO/Ub5kBKj8Vnpx6NbeBV2e027e
6f0GVZLjt3uCBMahPHJu1LmoHkWtBVSwC0NyEspZBbt8VkSlj3RpplRE0PnwR8iJ0AKFgnZETgV7
p4R7SkJY/YwzI8yfYT3twgd7+92OXa67i/PQvc103f7+xOf4iCG39OZ4jhuLhsMFIYhhPVgbT7vx
z5Kn0bxcpfMvTUpmp+Dxy5vSX6KkESl8tEijT/xQsYIOcRy+otyCxldaDswvOlz2ZQ7++EpnGmb/
1kAnqveGnMp7bp4Yqg+jQWuRyni7Jphn71kG3GC4pIM4KJrX06j+xC9pD4Y6Yk71Ay9++kD8v+Ca
uT88DmU/pfAp3q288roHJcDNPx+91uAY3XQIEe5hZfibeUZDQ3dGVHs0BiP14xn+cEBEyMevSC0g
FamR06gLFxckzC1hMhILuTQjbg1GqQjH1TzufxL648dSQfuHFjs0MDfAxQJohMSdMYhxsdrmNi0j
DS7A+VdSwvsjTQ8pZXYv1cx74rcrCChRl9gzYZlLKUaLm1FL5PshL6Ydt7CZUClmZjAgtSjAGvVu
Vi4tkm+E1wm92T2tgv6oDI0RBtJyrPzGiTzqpd8Yuipi+fZYXdIGdPfsbI/4k3VUj7DL9w+LRK+s
3Pschh/ifDPfPZH9d+22kXxIpn1XJusW+6ZgJDN/JsBrnZBszQEj76nvKvie5CG7D8Dw522x85wx
a1l+lnvjYrWP6eeDHXBwd3/LGneEn/vATriad542TQSbBMsGSb4klg4ZMgCj5hA1Vwhl1t/pVPPd
U3u3ldVrZwTNEUYn8TfaanATyjY4q+z/YtoLeKrAQgG3KeVxtmmleqE620brA0oPZzpurvTdEQFX
PYAojCZo1uGvmsahQUxJOLRzH3WgqaJwApvu+DfyHM6zZqK2Fg7H/UjB26xw+pl5I9nsidHv8ge8
Cyy50eILKX3rKsfz97uo4YHieoKbGCx2kHojfLhbsEuj53rPMDjPb9QWs04Y8sgZ4w+drUsEi874
6C7rIvaF8qS1/HlXlGWCxChy27o1IB2G85urYTtZwhZ5fKIeDv8mUCyyaQ6N7dduC/smXeuoLL/z
K3QAvr30fFjSXd3qXS1+aIdpNg/8GZzrUOm7bRdAnmIJFJhBcjDgmPo4aubxK0oPrJWXDS+W05dt
myWgOHSlzDI3cmbNHqdvIeOSR8C4B8NszixcY9N8BigDsaUzRUIgD+Dbmk2kWvkUD+Wx0oQ1vr6n
Yfgk/hcdXQ+OiPIIqJh6GDd1zfL7V5y9Hs1TAmj+fc5hoKpUgJjxbMqU2rYyGLon2sOfKNSfe5bu
x5wwAOPlbbNg8umakzsMIx4fHSMUVhTs6iVmqo8VvEPSnwY+Rbib1RR+24/refNK5cvUl9t6cnbe
lct6xxL/5zHzdYH3v31RVa5TXQWypifbAcUYxPOEhzPoiGrdWd0jvRaqYSkMc/0H0m/5Lc8A9maD
JYZ9ARDg843xoqSTeTJIvobqZ9LjBQaSF7arXtZz11UTWsIahjwDCk1UfgHV2LB6OyycORDrcMhz
Qty71H4WuXvP+Z2LEPD9Qj7HHzfR5rxi3sDPA9EAhQJnEEPnNgPumNzCgRHhfaFcg+9291p1M4tx
MzlcqnXZ9fmMaQxaXE1KomogR2nmu+80P/tLBs7Lu846zB3QyqGXmvRTxHLtQVYx6P5qgQ/R7DZ9
nm3mWoruGCvOr9xu8DlBgD96687rY9bH9l9eE7M1am+qJWRIX0sd9Zc4IoMT+iquX26u22VAOfnS
rJ5zIROyspoFBsvxN2zNT1IWrrHKJNw+4BMYMVXrjMFxCz9CC7gvJq/jFhb6mGbiiFCZroTMr4H7
mA76bPH34o00Z5g2BC8y38UWAjXHtcb5h9+CRnhAMb91EGaOC1iD7yDPcJjtMvtgLMfsjaN7CWve
QQHmsbxhUH451AMaizsQPWXC0232YLaIYeZXiKPEel//bsvzXgbZUeZeFudl/QUVJP78moU3uwfa
4VVBdryEnTWkZrYY2DTau/0x/S7p+ToU078TNfqS67ewcckeFeivEPJisBnfr/ae5Q9RAvC3PTAb
u3IIDqMuyW76/xNKgOyhRed9rzyInIgMc7+dQHz5YG+wQ5EzkRRnmLmnctHYgx3zZW1gdRjh0iJQ
SvKeB7Bj4C9VYffISKZ92cwyI1f0IeF5FSdTfKMawD8YJ64ceqSEAnG2YOP3jwx2u9hP5bPL9Oxd
os5fdVJ/iFqbbXRRxqpTUk/16T6uZDH+UOT3YBDAgMQsHqcY+70qUX+f5iqJOebpjGEKUJJFCCLj
0sX1mP2c9uZUF1/tTQmIM9xBa5cYD2255RfVjkOQAW1v8rxPhmMQUKiVoAHkfACuESoOmr7ZAoOT
Y2ndWqsxxPNjvghPVt2H6r6fYp4jZHDv8RZCH2lnW/E7bjedl72B6W61p55bYF8utJUqfTreJLdG
X5M7+knDj1/isxSd0TAux417PT5s+YgwIGRQxIMaZ3SFiO6pWLoTVnItowMO/ZdXnxn6EAGK/wVe
BhFO7ybDZAbNvM9ilqOAYCwMtvrAERIHVNQhXWpmvDDd07ZyWTm3ZLhugP3R2vbMVF//wN16QcZm
Xr0P/Tn1Qnepdq3uwaB3quMeF1Ih19jd+aeBSqWtWA8ECHYdg5n496eMew47LBtpWHR9SuYRTrZx
Pl577KUIvcRdjm0pdKDZLOu0cb9mttTWlfNs8eg41tgPiDYpb+Kb9KNO3MOpsLv11eWFmkhxMnIt
cP6j+f5CDbB0hrvj3v60gDi34spWJhqbQ7cAAWefHCYu6sOn9QZ/EN8lOt6ycWvmWoxEv2Z/uv0b
HDsD+9PxzrgXwfhCzQrT5Xe4nb0XdMJz8IHxiZXAe1mXfr6qJ1ixdx7wEbyWcHNIGMOx9Pg+dk75
hZNduNcZlkV7/tpBmPUz0oz/zpxir0IT2npD9PvYVll4lA9wykfA8QmeW9I+RhAbLpxt0l9cd++Y
KRTm+z16A/V+JLWknXTA/TbbuLcezLXTM75gx7ugZe1RAcppAScjhAqSmDlqX/aA9jOHJLKEvSI1
+Ix5URQLnDywXHq7NXocLIFHPnht4FNrZ4G0mcOKMBrlUJjeTOyG9ppXjo+YMelN9ID2Usm4lXja
J8w3iXBINJo8ZNpND+RcCQhFlaGJxYhboOcZXJLj50y9OYr7i6qB+V0/PLgbq2x2nj7xSDfnN68J
GvuFe8gG/wKYQBbFUTfCz7kLG8vJlySyWqpnEEAlQxawffwkV94M1tdmDq6+gldh5gdd5MCBrDYV
n7FmSr3LzMBjoH0dc8I1zNOZmiOyBd4h8vSkpuosz0Om7kA174od004U9wWqB9uM5HfcPTSxJqOB
x/X1f6e36HzNs11t2nAYd2bffIaDvsxUsr/XhHHFY9xbPlBxK4vhIj8Y+xJLYOsl2xWuR7sLy4JA
A9WlxS8HVuY/GM2Bk022s/59xBvJ6K963MHjJ25h4jqnhKKSIZp0D4hfIArgauEYKr3zRFsyHIUm
QNhoddJ4dFSkgwDFOTwRkyiCEFfqpC7MikoQ6uw+s/f0P1uO4MO9FoQskNYg1YcLlWV8gzx1m9/3
TaxCzQ2+yXBGGACRtSA8966jnm2Mn3Keyu4tGNZ8id9AB5JCHSviGh+UBT8JOMtiO5QJcxSuUy35
jkCR4jd+8Gad4pllcOuv4YcX2BO+VvXBHkWlYWHn5gUc2rmTXNwkTQKoJ7vbNEIoA9L/NTs+tDM7
+a1DNiR+PeD+MkEc5GAPmIrfbpqmJ/nk3dMHmzz/o5lJmJZzy1ssxuEFp2RseJA5G+L4bEYJGtBu
eEuwvTsPGPzwRk45GZCXYD5X7B1sMASgu3rGO6upUHiUkBTXD6gEwXAxDziXE3l64JY+PhJGx39e
ErXwzuBRhhfsWst2lxqcr+/bdSFPvXe7xk0x+3uSThEFdToPpAvAaOByd4/iQwyzB4akKez7esew
Do3fYqkIyc8LZTY4h3uNCQEReOH4vkN2VQ/EykIFvVrRmYju9JgYA+wFu3s4Hq+XSK4Ohzb8mJTi
GsS59ZLQEAs4sHBkUWrvFyF+dq2XZg42xTjyDj2qrhFczXBxavfAd9Dw+HdLsy2gzATAxjCF+Ewo
KtwM8KyQdx+2hSyz9UhqnnalKZl6w00fPN2Qag35MM62fKoPBnbdkBQGISxs6IjHK0fAOOHCSt9X
XmPAZgIcXc6bCP7ffCu9dKJyF4F671gDGs6C0gQyso2aH45rAbkQsFLIhIogt1nncYJLCbmI+FD4
F44H3JS9LjglPLgyWnN3j+5wIZ6VN7LFjjiJ9YhsXfstgtfDFO+BmKd8oFai42cVWviGpfP3z5z/
PxOkejd/FAumjs5Wzc2gJROR6VTtLmEESKqY9On7jiJ9gSMtpBuJhYKuc4HTMJkvGQKYFwH0ZM7c
n0U8DNcZLcRGnp27rjWCzbF8t9BK9QC34ykLpXH53fLpYWJGhKP0E2zPKGSCNbqHkjH5es0Dz7Dc
49ftCAWKdg8b0RxKqq1NdiDLBDp+iz0sG3x09FKo/Hw6/QO9CK9X74cQ4LgIfosed3UVQEybB/ML
HtE2jhvo0ECKPSajvFLBNzI5f5mEzu5YC6134sXDSBlzrZjNeM7kgGf3UgRr38sM8yS2BO/Mn0dP
WJqfoALwRHgRVvrkObZmnp6CTiA3bO3zzlJkBN7bTfEuHEU2y93w5lfHWymgpNijMYu01w18UoET
hnklsFLbzT+s6ntpCQBRObO/+xHmkl2yNPmMhPdaesH1IE5PaNe2PA+gqH2TMAlwQ4MK9C+BkgxV
5sTUF7Xp8avlrrXS5HTskj6bnDyhMTAWPMsoORWYMqdMiXmY/YePcfKJ/0D3+HHo+cXz6aoPL3uF
8v9lmFjKlCCMnVOLPchfL48nHIQr8YCoBhYV8Hkm1CqcOi2FKienH3EaUmqSEiK3TGniTWmL94K3
xd7inOS88VgDUOtAa5Ki5Hc83MW7Qy2UPDgmjX1QrKMO1Mfl8mq4S06oYB4kuePhTOyJo+KzNR5/
/2ySjwsgi47XfUSrn8OskzFpPznP8GBXXURj/8RGfbfTcf4nXPPXL3s4aRkLYaeDt1KMXGUxceSg
cfre4wLCgHm8CbutWI2zXOCLp0/GFgFNq819Ol59DgtpycaPxdTM/PBTB5N/w2HmqtIdGLEVfKOf
BzD7cBG/rDYFKDq/CmpVNygYfnFGV05p9edYBWiMY3DFfkJUkKkKpCI9yOEsiiBljwGFWrgYqR7A
kaUxmZEW12B9H3sYX8bfgs9myzwXtqy4FZz/L+FRUnfM3DrqXBNyNcy5zOd3B7X+F4GO+SvZGc2G
xSj9whlHslZkXS7CfnQU3m4Agi4CNvONs0PsWobmlehjWRlQ5JRoZ9jcb+a5uISm/X2QnE5JBpkP
6kEafFyRrTlLzCaSW6hNswO9wSSt2OiDgHP1E32QGeJhLVfpKSk8y5vD/QRUIpbIsstIIOhl6+er
QEEOYIrBbnf2BixvOfWRxGedE7MBh6Go6+k+S0G1oqePRUyAjykviWvvYTOckEjV82kF2xW9QSQT
S/AgYE64vsbMK0dQzTkB2KbpgIafeeV3kglsk0cmJd2BY88WAgYHH8G/DwEd5/7SCw1jg3fylZGP
qfTNgHL2bBJRjwsF8Nhih1dD1rcVjJl5UWhHqVJ+sFvJVYSeJAdC0nMBwqZ0ZCFq4oFgACqsamIJ
Hs0fwbx/xyZhvcbZwISdvm5eDsdm4UbbA2wEO395kX0vEMuiySX6AdLEmGB7dfZmBJ1WttIKOfCl
ruZaKDJ32Tfd8x2LYxvd6no0cvHtZBjzaK1/XGE74uDwbvNsgnMECDMHQYrDevS210ATULC3DgwM
JvgO84cGn8bJngmlInyyOdFHQJ9kYiXSs+2FTYdvl/+UrpjD0l2POhsbKjxvVLAQSAfjKkPkFqBK
ErvLlOfsLpko+VMENDNUQgybqKWZ+YyUYHTgF7skNAr2499ffAu5GRa2OzrvmSTbn0V0DgOaZwgv
c30RMVkJ1riP4ytrc97ZwZrSmMnSBRc2QnBZ2+uF1Q0wmD8atiw3Qg6E8UYbTcYrK8S574T/jfDw
XpKGDWFIzcOpBKH85N05owbuEnPlONagcf0I4LFJFYWCeYtYHp7VG/MjAp7ZoqTAST2vT3crpZ+S
XxkOzLDO+H1WTanjeUGArWpA/7BoXZzaEk8Iud5YiDBRBTs0TbyafjCE0c7FdfqG1tYO1WjhIUEz
Axs7KplOBGsVgIZ/vxNqj7fLoZzo/lFudPg4F/NUCm+hHZOk9bAT8VjBXJTt/pic3XBMO04Ar3X8
mil2aNwEHNuL1Tb5Oc7AccbhbXW0ePtUgryZIvRSm1qIj4V9JqR7hWFz++EFSDeKBSfXmDzCLYyY
bD3geE7zyelYLI+ynJNCwJV1vMwT3v+1FeWKnN3HzFpZhXfUqGrSQIiRdAVGSLxYRuQKsIMtMil0
qkCLYrAwx+HgbB61GIvFLMVTz8O/nBPiPmtOyyVjxphY2MvZiZdcJtTISRL+4qN8S7qFbo/q8LTl
A8FD1JsHLDpK3cFmiS2yYX7gR7CAeeUR91hKLkXU7Cj9v9zl6ek4oMiBs+VZlWONSRkOxmHrLsJT
iDnnQqPg/neR8AJbVhZ/A/uhYtVJkypGvXOO1aFmysWQOaxJ4t+4yAj6otb0whsFombqFkvNO3kM
m4PnOoOY9bHjZZO4uFZFfWeHwIPJtCeAwBXqsQCdkFgLRPU8AXvoysqAUtsGCjMwl+aTfC2PggJD
hIQZeCkfu8c6s/jMwoU0LRgjnMZrgpyKAKYCFSrVKbtdXUWB9fLCEn8e9khtrwaZtVrc0ZnJgoET
2B6wlzkPo3e0a3Arj/rIE0QS1sGCOSD5JlDi+YFDb5EykOc3MF6R7lGUotgHoQkUZsyEiQ2Cr5cs
lLLJafFi7MCvA8rfrKzFfySd15LiWBBEv4gIEP5VV94h0xLmhQCE8N7z9XOK2dnd2J3pbmTqlsnK
yno4HFiIaNwLLg5bEqEGm4+kEuMM0gdqeqc/sm7vmFdet/Dg+it2NJL/0KKAL7Umv2pxij4WJOh3
ElPkRGqz8MygbZMeN+p23AnsJYd4p+LANknnZf2WuHmMLvHvY4fpIg3KljvGkqpjvkKVUot4BB+H
h8B5iMagUmPKcIbhJwycsjTTrBUg5n2MGuIkcuwrVPTj1xhnlsLCUvR3U33ZMXAXpDpJ13WY/bdl
jUXUGgWmjRAK6iK0qT241VaKs4NQ4ro20jpkSFE083AIyWbIQTmmJLmBbad0g+NY59SMOTwO5z6h
Es2fMyj9HsbE8mHHT7hqxQLOMSkTVZiEsY3YgZit0J+FqEYDlwKLZJp7W1EFgQWY+cNdUc5xKE5j
MKZnypCr1YcNpe8nvaGsVpEFN30DywaNC+wjoIX3ZYo5Td35oAlunQLdCtfrExIqhAL9HDJIBSta
VPuYYZf4CrNgz7HzvTGu3lysK1sPiIzYumw6SXxgMp+NF8pjMidB/cVDIe5q83ZiHvpT2Lt33bR7
1Gp4pja3xzeSghSF6PP4Hyb+39ZLFc+HGLNhyDH71nQn8XYs5tE3PVyzccKXKIrZMYWYqmpjx9fq
JEPAaKxsbAUe7VoDgiiCDhO0u4lnCj+RZ9cQuaUl9lZvmCVrw4kjIXJE+qSuLA7QrYunfQC+A908
6OMmZ49VkpA/NIAaA6gUzNGAkwvQDzSHLySSANGi5a3Y+gtLHm10hrc2kI+Z76Vtdgc40V2GF+E8
woqTZvmNsT5L1/Xx77TkrNuM1C6GArFRkW4zfqDDsNP/nvHkHL9sK70YsRnQzwWUYOacs+jG9vBc
oZdNlgFzFKKJh33gpXwfyd8dmBSOU/w5R8PeV0FQtyLT8RAPzDxeGVGPk8Y9rhPqnTNDyaxDocbA
L4s+Pom93QkW6d35TTAcuNoVpefgpv4aQzF1/pQldugxUq/Mzh59jvNviYtRkT5IRGCYB0J6o4Ii
4JLxz+R4MnDMUndALpnMqc+zO6nn3vF4BFTtHss+KfJywgLbU3Wud6yi3cPkC1BY540z+JyDvoIN
+KEIL/PgycO7+nGjXyq/+KS3en6aqvKAZp/ROFGZ0r1DSHdjUcpUnwb/3g3OE8owRqsNhoVMrEAx
85+346TsBoUv6IIUYiyqKffYiCMzaAKCHM38GbZzEePr2kHQfRrsbAnwVXm2G3BwZWaUYp//YTVK
2TzrJTL2pAVbfUZDZ3bBmzOIpp+GCRM/lHOzDjutKR7pt+qkrpi9JonbalCfbwzvmIArSTcHR4U+
RzsJthGD3Xf5PxPEXncocf1yuiT1ALqoiO9Gkh2yjvP9QuWhCzRD37FipaP6XmHSsEqNhlvNgooI
niNq+NdiDBbA9iuUypjXjZFTfSZYC51+GxS5ZmAlnTn7f9Uzud/0C/pqMoiukSWfJ5msh+jaJJcf
kdufZsjtiwpZzRZn9SovmLtFZsCGqm7N/kCTgcJG4kgNnqApOYeNtSNVy9uze7qC9c4TftrEbnxb
Vdb+SlRvmUl8mD21mbMyo7wNQdVOBmUGidyKUDfGNJjUxRtH8kM5yQADZtDLgE4yXmnSGJMFvq5U
RM2YAO72DdKd5GwALtUeCGGgTl7gJarf3WyMTir7ljjsdXqmg9sneIh0TGdOYgUtCr9BvPhWPdKb
c8WYdoD7s8YMyzGVmpGSVCtiNFEYJxLOt6O1CmH5hCSgEGIppzrRO65t8F/awaEcTDr0a5XWsnes
lkKoHJNDpIjkAdy5AqR+s6+32dK9r5yRM07NmK4wDSfJ6C5wI+nW7pKMdU2slAypb1SZNn+h/Nyx
AalWVtljBFw9/L39oZonKrDmgdEQMDBI8Gb0iMGN7NsF7Il1yxc6LLzTRojh4KmBImtU7+SU18kz
2lAAXmBOGN8QFygAARbGj7vTSlLPlKLjkhEHT4MGnWkF51x2u3Ik2JnKp+ypEus+v9dzRI9uV5Jt
0FTkoJ8/rrelRYOulIJvv2YRo1Do7m+uZHp3Ls0YPBXH8DGu3pFdeF1+KB/IPlbkA9kOGL1DerWy
6JjVtTPMkhGqXOs7K+Z5rqa6HaytYL2zpimwac2jwQYZrwLxpeMIQjylzcFWLaGqfQx24m6g99EQ
Q6GAkp+5tw3VF3XZpaB4qxE9ajuq1tuViTuljb6qQeXXNd6KNseDFYP6lPHMhtFcq/XsrR7WbbSF
wARgSXt1Xa0P6BnexouWuzix+RO+ceOA8aNixRoHBramMXOy6MQA9Ls0ucF/GfmgD7k66XZrQA90
FbP2auug+LrWE3J1gL9trpgQyKuTdRLMrI1l4q674eUTw+aWiZ8VIy848bYkysJHBDtGH4aBAwAm
QccZfya97P7B5uT06wXL5ph9mrBk7VZ1daS7kdDTT0w97qBI8wUvBp7GD1bi3agB13ptjHO4T/Ye
qfrrjCf97Q4nsx8kLJyemm0UrsLdl/0E6nEydu+gaOBnFR2X7ZJ6oQ/oyQAnPGFU8h4Gsw6Azzum
NzOMMdOCWQNkW1aHv+6wBb93CxDtiXAg7//2FA/Dqz5ajfAetTSdV62x7T64tWikftY2DVuEEa3o
R9pk6wObmHvsGkA3mocNFcrb9ylmT308eWPv3Pk6m5A769VmpxbdKL/rsSwYgsfdnV2o7WHE9LgI
TIDuBXOY9EyBP5wtwA6z7Wbd0GjngPhYhxqdIfPNNIRmv5BglE+rBzOAW85RU/VG3p0EB4iZ2DjD
ghCsoQhXpGuHv1NLnRtuQ12PZhc3lCCbet17J7f2dUS8kcoABcnHNu331Jd8mGlwzT6jOBbW334X
kRfviWTC68Eual41+SPgPFyF6+wmMjiI43SYFsBQTrsATkKNQqoRr1p31bs56luMO0g4PdhPNjgf
snMEaDTDdPjoL88JHVnNaOAX41e7JLk8x7WtW+tHa0a6xlqL4M+1EtkbppYNr+RxX77vM2AeFPIM
VOm7Tda5kk5gi/Kwv3G7bFBqYDDfkLkmfZqtdmT4MgOoH/pw26fIBsRtZjrWDBhI1jllhRb//z0Z
3VbI3KaxHbz15jxl3mzZpXFI2x+4ge9kdl6ADmZfg96RhSFlz/i8oJnDfQk7kJdgg/n9tlczybzh
x5zUkvPY/Sl998nSSH+sTUtPGZDSV29J5hFS3ZDW17Nf4khNQeGum0N+uCDN9tUcvhHRyX4fyiVA
L0JjQyiqorb4Yr+Xejsd2oRsQ8JE6ExyOAkkHE4YZspmHm3Z3KolPDIWX02ZcNuSnp/opDFq0CO5
pjFKk8x86xtUUpbkjCmXDeFU7ZuOTL4DRJFNMjZMf034sUzpDGi8Bsh2ION+gf4tBLfFen4are4G
45Z3lH0lNX0wwY4EmQymfnVI1kw+6J2C6V2DPOqE+Bhr0uCXFuwY+M1xiJr3hZLIQv3hTUtW5t5I
Ty+hm0LQDYJxRAXz0b08Imu7AqvYF6jGtjaG0S9jiLxnsEobFTRXtrEtmefh6Y0DKjRmAW0qCprj
zDMqqJB4HiTfmIZkaO84XFJKIcuKqDIU2sGBtc5uM7VTGf35O5hYiOi08774de1xMykyj8v0i3wJ
xCCg46cFXRSIWB6JmwpXvquGZJcGahNpbMlyQFdPvwjvsLkitR80BP2Y4Tkyb/QvTjlGsuycuWVY
x1vecTfdz1GVHcaUgXgq4SC+hlXmmcpeyq66nyGtwiWMD+4bqQMOL3WzDEycHSoCVmChu0sUxodm
SWMru7bYv6UHqPYxnWWQfTXU01nqgT3G3hSpzIo+sUprfWPJo4AMTflEF4QGSk+BC/0wrpVRIZ2A
00I4FnH8kKzGQ0eXN76I07T34sHIXuyU/nLMGwIt/LUSyX08BcyztStFR1Z2ezr0sdlDAKANZ10Y
0DUfTJnMgx6Zjvgde1qKNys0exOK05L9i+grGYmK2Jn1skCz1vh1x+8aDqlkTgkvBTggnKwvSRJn
domjBuNSQB04I0EQyCnUiuYexS/NQBAFl2YKHCkEvkgI6SV0jd0cgK2ZFc9xggRfTiCeDsbeDESn
YkQlc6S6ebIxiyW0GFswBk+5ki542W0Ijs4pHKK0U2ghqtEv5fsGQLjJikFWaoFoKho2CEP9+agl
amqHoqtsNqyoKWEBsZcygfBPaJXBdKrajPIBZApkb9oHpVG5Yh0aK/IA16WTVvo9hk+Ik/2yTEhL
TbaogfCObXgvknpJ7xgsnnQ7A6v7sIu0oN1CS8FvMYVnGRT9vHIH6EuQTRJIklXHvw3p3H4RLnAc
3hvJrlMCWz1M2vmIMAri6T0TOnR757ExZrtyPG0K/sGIAx2yqj+WaB1nGXh6DeoeGhiGd0e28Ivo
BuPesxyOzYdvPJOIE2CbHQs5jj5lM+JnrzuwGvvNGAFbMJNpM6J6J6dp2sP1BqDhmNIriN7V3SRP
WTC21BEyMUDeIpaZIjH5JxjnEJ6aCdLvRUNSplEMyIB+e/rmeLHG6jgnGco5jJwoReVYCxKuWCmg
AUHvbYxVAUb1Dfq/FZaY8KwSxzSFrTWEAqdmGQ0kwRYToN8ILYHIA/o2dXYFLHe0gPRYB1jOMwC6
zPFUVEukHYBKRKI8L3rSUNjqRia7fte2wUe3YaWwzMVYsCseDJtaFGPCTFhDS/hmIYuGItSv5IeX
ajDhfkD8Uw2ZMITMwsr6A9tAYyYp8R+MMXcj9HZccbRw4jsy1hzj8RR/8e4ec8G8HGnvz8yhtEyv
+vguEJPn7JcZ+QL+SBqE5YWJFP2TUuM5yqMVGyzOfqsUAd4huAMoInaRAPMJYp2dBhl4qVMe5qwk
QmcfulkwRD+aHp1RrIYJHbdIjad7ZVLq8/M9srm77ZkRgpWQge1UwAU0VnC2hClKcJrUJvk5KOPJ
AixaHnIGiBFG1ZF3URF7WSsoxRROI2ql8VjW5bFiCWQxZgPgxq6R2OKiE5eJpOXep5Ux1EamHbO6
OiZgvodENuYF/JoSCX4yKB04bbFxAz1lqVeqm/oYnmMj9NjoDHBArxWV6VEc0wFhNJbHPiQfpyMS
nOs2Eor9bXiDIv5Na+pNdGUi+T6UITEorWhh/NFL4kniKgghrhsffT0VgKYh+z0e9h8ypOinsAeS
yTKSs0AuReZPiKVErSHvWA8u+ND9x8QKINgjhw3AZ4J4i7s6+JR2D3YzUSmHbNRytaS4WgUO1CPe
XUTpD38h77e84CMrFSFLyKgyJAqvMqq2IS/HtG2mAuztEJxTRgD3SLzDdxfx1m64w+Xs1+pYDbc3
lgQg+h8B3f/MPq87RyCdZDVw6LebMSN6qS3AJZEF+HYVmGRaPKmrwxT78IEkLEgh/At4i71g0Tc7
7nCML9sCImFRCJxRk4iaTJNZ+JxQ3vn7xU89fO2BoOFsu0Ru+u4sRXPdB5oYewLyEnncPmOHBskY
mCwo01XPHYeM38kF1uH3EObjJsm0RFrP+lsiXGba5sVFq5a+yl2xBJndsiXOkdHXnUVP1SzkaTFa
HQku1KyTUzK+iAYne1ziGAgNz+gIISfxMtOk9gEn5lyg9wp6YZIM0yxAUueNy28WtPq3ocPSCbzE
w+CW5WC04w+AwZqfQLgdQS8iOLFfAaZIzu55zgabFgDDBcwf2zED+i7KHFODsX8XAHM8i+gU3MMM
tgonFu7Mx5jhPQLaa8RsPe0B+rFXyUElZCOpJiRd/+wMLyOm0QZwB/ibtB5PY/5eyAI82d65wlQB
++EEKmLOebHTV+isqkYT8yL8qLF+ZHD5xBv80L8H/uC94drpTECEo8jDOrdXna4XrZ3ifdYhAICU
oHamziJ4s23DOIWRtMbDXizG9Ol8AWERkmtjsJHaH4iSZSoE+SG6Bxi6SVymbMTOmSACyKIbgllv
6cCe27jqC1OgRtycLFh4SZPPvvpP3WXajCp4xmkCqp95UxNIMuJdYB2Eei8BfONXRo+SgSy/5f7H
+5VitMNxIKo5OBbTXEBwTZdtvDrYJAADSQYsKxKCnJdIL3kIMXlIlJbFe+zNHmT/vSQQkaz2sNNv
FF/6egzRmHIlIk2BPqOkRYpZEbHvSqKrQl+At+DRBpMe4nvgI86HFVIbQ8IlL9oNafAz9XXWmZRR
9ahvPOaZBmufIMyOLFwhnZ6AgxVQFkpqQZ/QBEhFP7Rm8Z4k9/Ic6mDgG5bJ0dnyL+Y39ultwSNx
1A/VEnEmSKfdCJ2qo+KSmdOlTUpuBDj4I8kQdLmPDWK1LDthP4Ri88GyT3b65IM/1HtiTk9P8uuI
kHWCm1wH5n3BfrnaF4vYjphCEAxpQ9ki9pEitwIHl6lwkH7G/XkJOO7hEGI6OpkZCpoiAwXEiaGL
LSCUQUKMO/cuTF//pezhitHEpWEPtQ1/EtJo0ZxVQwd/ITubDuxGWx8S9zfsrCCz9rrzFVM8jmhk
bxHxghzOlRB1kF5vuSs73rn2ENNx52zQoiPBCbdhN+ImV3+UU2vSPERoUipdCDkIq9m65TYNFNMX
TF4voLRjW5gCzRDSOE8QqwMDz1EkuK0Ua4u0DtCq/zW5DOqGYdo37fVaxRJoHHBCQ14bRGo8iTSG
hZu0sqojq9gd9QnaKm9DMAW1ouUv+nRvACJod5g+gp7C4LSggMcbu2dQSLiI3awziwD4FMmxv9NE
hPV6boq68mCzosBihn80mTOqD6A/mMOCjkPcHvODk8Z/MbAFODi+hEJPWkYs+xB8yJC0V2ho4Nos
GYJjg6X9TK2V6WPYCNHBqpLbsIIJkOMsxfKnmWyWhZGbxste3KTG5rUbl5CZSirXjsvKp7ZJJW6P
6Q3+9LNnOySP896Q7lU/5jEa+eOPBkWBYzJva9mpSk1PEtTQh6D1GDjHGNU6tOUoBiQm5uQVTIea
8cql50+5LnfBDodvFytn4FiCDnUNw4AGirY6gnYp/GEVPz07OBZoCxEx+/aQ/JKaSVWOf9oq3zFm
Y+TEBHmgy5tlgoSv2fmg2e9RWw/XAerS3UUfgS69m9E/uo/bxkuDVk16SWTM8fj2ZxwjA9JkFzo2
3RkdAs7mi33XOEp/6256ioF/W3q7+xGwrlK5tFnIRTucUvh8UBJm3j6KIsiGPtloQ7E3jjJoiEun
J7RANsce0iaSNkp/IowPSREUSX+StP8g71kJ9CA/pK0OfQlu09sKi5PplD/6Y4tP7mEFB5+A9qTN
SOugpDhhUc170ab7cV6wcY/mPk1tWuxrvSj7JdgbOBydHFooNFUIJZKeLFC36ZxDjW1SIHp282oF
PLrxzThWwXBMsKUX4ijwa+nIE3Zfggcm0JDgKIEC80M3VgaXTgztDIL/DL18/OBhkVRuZBURKl3a
6ORSPioU2JmPIFau4kAf2h9ZWz+Ov8mQJ005CtUga83xQ8LkeAFQ40VpuZDQesp+Y75X0v4qKf3i
ChNr1LMZo22Do6/jEd1ATh/BGX97pbqhkQUP3+OxBi9KBLKnnpVzCxBIky9BTnXHRxIPGEz0CuoW
XIEG8fTiLmgH6cOeUL5xgHTndMFN0OhJf61dbGwrkowN5anTQO4EPWfBte8hhFWYl39ldQyFA+Eb
o1f1o+oKMcvJpLypHLrhwNv4DHodULc+XMhe9WDgJQ33k6IwBy1lAiNYas5uUJ9czCsNyAQuBZoD
yITy2jvU3WCvN5h3sl9HEsmzMVXCiaN5saH93z3qBVkmm0dYtcP4JkDW9I8CQ5qFMgL8gz3YhKOv
ZpfquTKLGnv5BqOa5ScVjYdyBa98a7bS4gS6bryll8yCvat/r9lUDOXLz45vvTouEw966MpqPoFa
9QpybI81Li/wHfW+SN3+432pDDhYm2c4+zXNLGDaaI/4OoSnSw8SxGqqv2n/1VskWl0hMbGL8Uag
Hos2Dl1C/TJP6B/8/ps4DFMOqOAKhs9DuFo9ojKeGN8HcsIal437C/GUY0T+osaXPq0jEwfyZKjs
8Ho3Q5BFxniMACxYYWIwhj5n5W9k+yskBQadP8XLDPmG7EzOuDJgZqcj/42JneDJolaEQn09gmGj
5x7urZUBb1HVEDvojl/o1HhDWr49IN+xZ0KsEfJF2EsYXoMPz+thky9qHTgCmsGcMp2UimSF1bOT
l7qP1m4BnTihnYlToU3Ifcof8JEISmDrkBr0jWym2MKzqa7G1gWFuRtFL/dvJqawOBto9q0DSC2g
At3ASIThA5DrQ3GFAAeFtgXPmdyYfQSgFew5eLFZ7GbQoScoyPxSdAYfAVyB/5kIvwS6B1wJ3fio
++JusGrjDlW7gGmt98spPEPVj1/0XntTg0IUFIES+dFjqKBOqJvQPton1xDaqNfxtZ5e1ygot5ON
UYkrSfziAQG8YU1Qpvj6t1Tm8xgfHFzHjUBm5a94cVukkXezsM8kJoPy3QVLpwjxbPakDLlSuj9r
eAZWOLSCnGYkKQOPmqYp3JQ3EMdqcW75NILAa4reRp/JSnWNIQjNulgq2ybMVRGOsFLALYqQldG/
G1230WVRKLn6ytruDGeVNU/WETPk9lgtSUssIzcFiwfeP2BIe046o2585AWpTQY1ve3erPXMe37K
ni9zTVpuvZdXtbkw82mg1FA3GsyEISXysb02rQQLavb7Elwy71FKrSao0G9NhEVlC66kCdMgd0ok
Bh6yOvCJxIO5hj/zMMatzJa8kNHcrbCcZihdsuStxTehV47+k7aBLpyTCdAXkj70mwOjA8dAEkg1
dJyQcIsWwK0mw4bqbQuZvoI+R99YqFIH+IoKr37Fgz3i9cXPH01jewI/ekctENWbnoMCXaR0hLC2
XAL7/oHZIplGYQoQB5Znt7IfqrhO0apQ+csp224TBEyC7V2ZR9hgRAXSJ8YKSKi+Ju+WPgyKZzrY
E+x49In7E4JEoMghX+VVGNCdH04CXQLZkyWpCp1BYKM6rEFhR+e4pnW4Q8HMMMA9CZA8GHy9KGSJ
3OcDGKkVleWDiodTcZW+9Ql26ZVxtwL3fzUQ0iR7eSgkixnGoQFNWcWvm8suxwBwskt0F8IgAjyH
P6LCus83f4L8bZ8T6rzqQW+L+b8LjoCmnEvArLZvBcPgelL0b882x8PZevflds1IwoEpVsKIpJD6
mYvPmBxBw8inCxy1ojM82DP4E8gWj45mrt4+mfHD4gB3bXQLuDkuwGdyBb7q4gMrx7zbh4dP0WE0
aRiuXvbt7qKWgs12qG6IRYeB8B3qoEFNRg6p6M4tvdWgTGmzLxA2L2AgrFp6pd03nVasenZMeSfn
vnrczVm0xh0ZGtu16Anrq4e5o3XEMOLRqBvTTkmxq1HVfzuAtGn2OBs5jJHhvmvseyxLOhdbMBzo
kHggSqechQ53E5+pD28synDidgS+GKVt6pv7QYpCMicUUKl+kYEGmqNsqk4AYxWR3os+BvQH2L7X
s01uSdpLAQV0J4+usWJ8AkS4WzRkpI0Pk+LuIgQdyUY4VhlLaozEp9iVStYj5GtsnNsxsenVId9R
j80oTxBGUV9WYQRmWzpWtXDDJtszvExdMlHU7VJ3O/gDhCehp4hPU4TghwDCF7g690IPlh/cOOOt
0t05mDWkkfRHi7FsytUhh1xyEGZqqmcOfM51hxlAhodr+aq2bdcHXTHu3guwiwcigKfg+yBqHUUm
JxsMqOcBR4BabxZ+g0xpuPiUlBiiP8wOurgteX+b7W09581OG+2hwAwo7o7OUkorqTtA24ZwiqVR
lyfnMPuGkUQ0NDytp7offASBnjorZVVv7P5954/lhgHqz+SPAollNE1RCgSVW96shfxoXgftPAQM
NXcN3sZ0ngB16MkDCUGwRHA0RELeW7ZocNOtItfvK+r2OtV5BybS1bSBXCOADimxOBaMNVQZqAm8
ODxKQKH4OVoLuoFDzV24qbR32Mimv4/6/Ksfe8QQBkNVDW8ssk96eh5Ka8qBmISPoPmCzETcncQk
e4QXt8erYP0h1wxzA4iEsrENWJd0t5JdUOgFINcLchJTASvApiDTJgtj6IfxD32M+T0WQTSOtEBY
oSgPeh4TFNVlyOAp9A8PLTpyAcEEBQmEpBfdIB5AOCPbQajWtnGZK1P6dFdfbsVtOC4XhepjQDKK
HQHZZRu6EvnsW0S6Hbuu7JZs/A3+qGxtWO7QB/McYgaJ/YSLqpKRfzUooOhr9cLCoJ0Mc94a31k+
C0jPbTh0hvzi5Y0YrABPhMNiTgfwr5xjCOWVuqNJeYlejjVBUUX2EEsuSXkgojekKlrklMLWyflG
xM0peAFLks6KU3S3ycn8euTLT1VA4abJFX10IwEtIXNcZs7NZ9wt3P6xEkSN/JtHqlJOkdoCmPkQ
BEkdWV0ByUhoAtO0IkbTrDr88SrI/dFGIgf6eIXfd/yLX948UmBINYdUU79G3hWSNqk4Rb329a+K
oI7uYu4nJ7Z9Idm8bxhIAUH1tSHk1JibcOHMjkKhvE9usoXiP2OMjGord3zzTs57TAnllrBoNll9
DunHp3O1nwlcDnwwyRLmeA0Ycn2NhVIajRIJH02PwwO53eYYmRIYU9HHs10ERiG/exuWEryBdAFb
UMSFH9pbY0b0Da6FivLcqbmO04roveOn+BRYq/5xRLPNuhCwbnMeqecF8bCNpIY6OtTrzBY5yVsC
23q5VwWsayAJzgz9nR1fTapV+xObFRlcVmfM2RNhMMDWo4eJIuecJLeBTfCzT151IMx9eQWv4VHt
iBPP/Gl3iZ6nuF+9URlKg3gvnDHu0SPeqXJqGquTIbWoHFu4q/UMEMhUUpI+PC0kyaNNBwlKjkzH
mT1ckPEgZop1aCuT8T06BBRmlKo7bC9RHYddXqDW1ABYM2lC0d2Q9/RMnwAOAUi41Zuxd511FmNb
G5DXj0ls6LTCmtqqb9wPYNGL2ayd2RZgDG1wpqurtQexJJaHsQ+hfMnYJVdIY6iopwYJN5THapzf
BrT/Avj3gU1vB/oKL55hJ4pv1odjsbsIkpIVGq+kvMvzvqKjB80frB5CI3GN3YUQNpiIKsstmriU
sm2jpPoQCoMAsCD7/Sk9HXnFinYm7gqCLcNOVIGHlv3QYcM9qK9sAGgTu58xfgvQmfOUKf63rNfr
QvzVbDQHUepmS6VF+7OqrjbVPqhVQ5V0enYw2y8DRiZIEiGG8PJ4T5SovOIVsKlMBADTAJMxloBK
OGBlcmOmmThI16kz5GwwqNWAFkd6nAHrZHSBs6xj8W384iDCDCoZOvhh6s498fxHV8d8VswO84sV
09y2oNBl/y9Z80MYQOd0E2NXipp5HLwQpgK71+HkqSw5DQsotfC9GFE0mDga+4TvithdR0SND+TY
iVzAPZRBI/JsjZDwobrIEGihbYiSJ+zggA0IAcUYLWVYpNhcIVOiDHa7RT9gHD4itY//ywXRDHPA
QMzXQLDPqw3n065WPRkoylYDHBLBkkEXl4oc99FLZanbxrguqwqCUgZd7WR9lxRW2yV5uxSCz4g6
JKD0Y7rQwdiTq9XC+J3kGGYZ+guMC5OsZC8JKMeZJGx3pjXYjOSel3XuK9u8pPhCL2QMjd1sp3RI
FakVWDVTLtiOHl/xQuZj3GKK5I2/9hx6CU5Scp+bg81dlgUExgcP+aV7Cr+iWSeXZywikTfR0NNP
MHFJVH90evlkNON4bt+KRjuJq7TlQKUJZMONy5PgBzEREDJ2xkXAvpQBRooSDTF6z+sMhdBA43tI
AJIgjaweDXUMoLW2GGnhHpIfXJNVN9Jc4T8a05teSoOUpVwKD4+5M04JstEGxQmL61E1ZdcidSZC
RfrJ3A3LNcR8EAbus49zKbRJG1/9wHixM+ujl1SggO8d80RznhEY6XyS3eNHpDfexdlzOgrqjOJ3
cI9MYhDaQJagSO7tGlGChuXao29JSSqdVFq3vEXSTS+Xp4jjyeBJSFDnt0nH2HDwo7PxZ7zHWUTj
WWbqmKkRoOHDDRQPju6DsyMrAUv+wgaK0ArnMGYG1gD9V0LyyIeTW0ETYNjZ5GuShHOdlLCXjczz
hOT8m0TjPgnSPkjXhE7/iSgFL5qEV5G70o/iPiHQQ4QHL6Ak5CvD0YgvY7UWwq7yMSH/Nwl9A+I/
bIKK59AGKErYoGaUXJ08iLLiQnJWvMFfy6eg24xxMHmgC8VJhhTSVKCVITOtM5XnWAssvIIOiJif
SoA2AAe4HceoSLN5WHBWYCdUEPC9vZOTGsDfkuVr/IqiHNuXXE6+jA5NHmHwM6lYaY7xLIFKKHmE
QchF5RklQz6jyMa5cwmBDSoM+ksWSp+RXvrCtvH6vA6qq5InURB9aHjhromVZXliVhfvnlAKVBWm
5hgkTnYAfsixoz3FuaH1TQ8T9eId/KDW3VjGjJ8h3x3SrSUhNzDmssQK+IcEpZQ5pXKLe+bA4XAx
AcwaVjZu+eaAg7Dxiq/kOth1xUORXKRhATODxZXycqkzEkAgGBshf/gx+3rHk6yDplH0UZvZEXxa
YE2Bt6SHVBZ7XLMMvPCmgKf1ohI3SkA8UtSueFD/pzlPTLldubarcRe0zhISi/wULK/UIhQQOXXV
BphW/DK3VJRfYCGmUU2xhtKoEo+fymvj4ksfg22jL/C0kFZPHqZQ52WOhHcstplxjLF32CfcBUm8
sOAx47UN2AwCy331dUSjDZmTwWhl+6DPCfWJmuHEskRFn1FbBt14Y2I6L/ibDBXJIfn/9jA0RVGc
ZD5PH9eHpYjNCC+BJO9XPTCAxu9n1MAKdyq+gNfNU8WThBOWHoQG98S8MlyYmdBr5CfyZUJG4kRY
7CieDCZhyESbE+UzuXMSxlCuWf4JB13d4C+ON+kDiK0jB1Be46hu8y/+wx9xsW13qm7O2oYVZIDI
c54SYqLhc9atOevJLjw4eRry+HgKTJE9cA9r++K03R5jWVHP7PGt8s1yeOXsS0QTc2PeWk40j5T/
JB0Sh3LzCGKYgSSr3GqbiS6I8LRuPuxbvcLipsXDiwC1wT6Log3kLKbJmceH8bj4giOnoSjENGXo
A1cDTekLUiaBHnPCJWId8kt+qMRcgaepKGjZcV6EJw5VBOboTLw5KZFQrTLCEyYl3wVTgd3sdFsE
aKIglWA28/hvUEd89YsDA+CODUFMZtCprGHVXBy3kGFEPL6SCRMoL5l8CYwFPA2tZC+T20oSJEEx
Z+4YHyPPCQaUJIpwu+jUQOyEfATR3wRY57Rf/K1dcl1Q3UxmPsQ3yxPD0zJjwOOWjzvyzPhoeTJy
ecQNrkSew17JFLwEGD5YHv3F76nTEPKlcXP4ueQGXC95xO83QOmNtrsOb34vmpp9DhSkep7nbz17
Fxv5PVbMjw9vIntnNlB5X9uNuGMeCFqt8GRe0CiVkb2Pupl792E2Fm+LwS0Oxq4C/v95BPEMEs2m
LNzsMob+4mBOqchkEaeGhNrZXcfXYPv3NORPGxanT6RGZWPL7yjWOWSPnXN0r2i676Lj38cU5/My
j+4uao46V/FXH7V1e+EFbZqbKYlul3/uxjFYu6C9HFHk6VUpg61yHrOKOyJno82hKRa1io0XI/66
Gg/zYd4NzasNNE/MX8I551N+yRVrVc+W66T39vDq9sVEnoUHUPdadt3z3zieVsIwF6GrrujuTAR6
lrs6avyLQXubRWYc1QEa4ixkp8nBzVpz5veZcONncqMm8qyPNY8TW59YLWXhiuQJyB/Jc73jX68M
rdJGMAsCJX/8RX6VG/5/lfKkteT3XjLJHzt4VPGpa1f87N16KMlUObttYzVvG/1gjVmtQ3kg0ne5
k6uU0rDABEsOPvt+fq+TZARfLEsmbyQxGKE9Nbv4Qo1Wt9mOH7pGcuJP4Wi2IaG6fXcfyrFcWUes
aEW2gnawIeHMZ8Law3RhYRilBALeDh0Y/BUnncOK8fIPH0KLru2KgTbjVrS2+RRDXLUWSU7cREgd
E7zyGCgDucWbKX7/Yu6Dj3fjDdY9BqkhrxXPXyiYJpp3dDWEJI/uE11YlK8XqLkVH5NX1GS9oqbm
E5Re52QdvL6iY3+tXiIE4XfT6AHc082G41Wjl943d7bwtCFd0eqGizsf8PhF9VYWKiF0O58TKX4g
xwo8RNAcvmaCTRuWgTvADRCyaGow44BaDv+Z4zLE4SDhAoJFuHA4bzx5hM0nmh2iszsJmy31+uaf
i/9hQRz41btvsR9vm7ELUpQW4b8Ovr70md9OTSixojneo+1tL6dWvLzDt5COPfwzIDNaHWyHlOb4
hj3UsjldCLQrT7agrcwt/26yOXJnth1tebZQvI3X6gxL2OkSgF5I7M8fNtp+9PN5eJMBTwYO8wRB
Ce2AjV8Dnr3q2QQR1C8NNGW7a051Q3TLrg9Oz+4e7F3CJ1JI+pVXRA0/atVNpI5fdabPkXZYGc9n
eHP6TJnBISE7WPCi0X7hW/Fp/a2JIyR9xpDx6lTfmUOBvDH24lzhgNDNaajexsLIkulQMmQZvTov
xbQydB7qGB9fDfdMT85SkmN4+5xEidk4XOeRutci498SUqp2XHybIpjNyInVYjEO00OAR9huLyo7
pCAlIr3MyBcFSiVdA45WdbYzT9ZciHumY9s17g2rfDPLwnoc48sT1KepXMCBIlcz0fEX6fdzUHfo
ze0GW6RfmDakrEY/RJJ8HPM2nJo9VkWZR3yDKGDUJ3frcBX31GB5LeZpnaSPFn6qurpDrMFxHr76
5MXqgZUd1jIetCG2hFCrgH/T/DtAjYwuOuBSeWq5t/n2YSCJRdmUTKdcW/MZ0iI0sv+dpWqrWVxd
ctrDZ2q2DG2q1nnPvKK5rNeQCo6djJrzG5+cJ7ztaKsuNC+nRwMGFhfLQilp+V1xfvZ3Z3XZwK3X
sr373FN1rDV9xSFnlYe7Kt6Et9FzvLZfXf1NHJuSQYBCdJPpw9qr6yvpsiqUSRL/9Y+k89pWVNnC
8BMxhiTRW4okZjEsvXEYUcwooD59f9M+fU7vfbpdKlBVM/0B9/MQod4Rhw5eZsySu5/lgLCCLGyn
WYT1+Dd6Y8lJjlanQGJh/mHhLUx9Tjk7sZCM+k1Nr9JSW9b5DUjUADbXrxHD6Xbr12fpOzhhmQ2R
EqQqGDKV4WBRBcIbRylJhwXIX95Vyc2r94nBSDYxJjmCJfU1W5WlTxy/8ZWzz98SBwdXe87tQ3vq
vNCf/btM8b3W3b9s/Ie0c6kqWoa4pLyifEwiimJwLxuLY+qTBERdDvzIjV+ZBjIevCxbgaewW6pf
w8XxKuiXRZAdB1ur6YkhB/2xP0Pm7BaTP1ryOMmAMJQnbA7YWXXu6jUaWjorq9IhRCK1xzicTkMR
/N5SEHUNzuZgX3ZpR4UyWX8ahPQ2Sn30Femuudmzv1z+2XW/3sWa9T7Ucj9D4HG5MnK1TQF9fVDJ
befvmBhQTQ8pzT2yNnKJJ1NzdqEoK+EUa776ZB/pvOn40uw6+bLYGFZiI7ffXzT4UAGTKP6GLcso
sWQYHNFi4uUkYyI19uC9SCLBdrBlWceSPtUKNi+wQmqPa+bV0L/3tuj38qqvR9J31YHYXbHKC0HT
ijQic0lIjEhZCMmgks1P+kQvkZfZODbghIber5+pzwj2cRuvm8W0khrtNSE7/R+xjjeUnZkdA7tZ
118cACDrmJ/GIA6kJcxm0jwDBUX/uLkO2eNlXb051AIhuz6A8zsxCtH8uRxUexHqp/NMbEyqdZRE
zfneBHIQJPyU5tGquspKS4PfucUFaS3SYkSK2vb8qNPE+RyCW8RzMOhGuNUZRIfKjI4FIU1Z4SeL
SDfspvvdPEni6t23Tql3m0EXtxlmq4pv+RYYxJAJ2qQm071yCKWRSfVR3caQOCBNKoypDSdi8HJg
8lGljDzqhnqJARTATQRWZz8G1PxtB/4cY4Gqz5iyD5A6oBtGsUxvJTlCQGN+16YqK64xCtTRllOj
Irk0sfidsuYa6rm+YM3FsN7xn2t4sh+Mv7k1Tb3NUJIv2xzsEeqYsp3QUSUCeuV3hnlMTtRBAv0C
c2CFUORD6a+W3SmGB/WZFIjMd4hsrUfD6xLcEfQDMgpaCeMu13vxgDEs/tCviaVytka00VLWgwHA
5JB5GfSxTtPkLC5lNyIJJz1IzlNSFiAUGXnRJ1N7BCtpKaEYyCGmdVC9y4EedAsIyONgsb4ClTVn
4zUSxtexhiCq35iuq298+MNXqoVb0APMxBIjdemE1GLMkA3VFSn/9e1n3ViAjXUbQ3JWSfBk5IEL
Gmk1RtS3lSSaF1Hef7d0b9FNR023a4JJWCxxO/wK6ugGl4oUw92+5hf3uAcRcaKk4Uh5x5nUVAEo
5QlVobml5zdE76DpncQ54pvGRWS/CGV1tgQVRF7JvqN3d00RPuMQzIQ1xAomkMPIRrqPX+WEc5Ql
SsR9mOxZtReFgqrttLIdGhY7+oQcBQg2eA5Ea2Vu6Ze/Ofaym8v6FC1/rKWLj2tv8s55/FgZCjHl
ddE7tQ8Y0HGv0N9kqHT08DS7eo9FU2Z6/RO+BsO1WRIj3QXgjPb681brF0QyEyoqFCuyEFH5pfFL
AnT0kYdNakyMhzam8/lL5QkvyvqM6D4gDVqP7rhfjJgtrBbVEzcfHWVvfPcIKU3Lty5+PSzsALAb
9NJu5VNaLPLBoqttAFx8SFX1+kS6E2g+SFDirmURIhgorhINEVxt1fYYVhmqb3ZYodATkByOz9Dt
3lwFueejaxBm3JbWa4j5JanaMAv0SMfkkYUE/eJAPgGvj0ENxkLvNhyGFMMqMtAhGejJwRjpskBO
GB8iV3dbZucIK4GBkeDPpjTtG5QQ3fIPT8W8k/Y0lkfwYhli8t2WhctTISmlkH39UdgFBAem/cXS
3RKohzbXQxPgg18umRbnASCwqNnioHvRpUOPjQO7OT/AsLiHjbW1zicZkY/TC+l0JrFufmjZom0F
iAGYVaxPczcTwY/z8AsIJuI1d2VEHEPvSfwChyCQkkleQ7suuDM2qNpbW+YhUANIvjLfTnGTRn9b
ygoNgIGlxbCaK+8JlmR1bIGp60APoTVXeDZKiWaIjMBL0MsQOlMPRKZBOs9PKOfUElK17uPpYfRS
ziNbPUyfCc8KgMBU+EF39zgWZBaM6j3iX8/WudY3sWQBrVDRLo5fZvioQuftomhJb+42Xq2q7QR0
wgqqbo9/rxt0GQ0MJbhkGoq509avPlCf42toeKhm1GF/LUVYr2YoYoOglAZEmTvY8fqaRHPVKy5q
fkcDudlC9/kPwu0cTeRbp/gO3uAXZbhwdQtY6eh73OGH4Iowm9yHS0bvk9v2ywSPsVidMvKhnh2r
AUYcIbzKKzQmSrBWB2ireI8AwYaTl3fpvQjeghiHBsY+1VQiQwf0oBpWH0vdD0c/xHLOPSZ203TW
flGmoiNHM6kR9y+5SiOq4o9/GJQeeQ9adAjPnd1pEzbDzbepvtFdD22z5/A2qrC7BpnOd9Sg7iMQ
RxZS9T5oRi1atpo9LDX04L5Od1VZuvfTsOHlLwANF8wshymUw2wKAoIJtyDC8pof+1xkBnozW2nd
73ADy1Vs12rzWgZGHAqMbKoLTbG7R4DES45ymb5d/+ly4lMwMeX2TuCTofCi1cgvqDncXaONBMcp
wZ2A+TcTcAqrb/SY1Hand3RKOYZuIX8Ob2pJHeGNl/eflyL78snRk/d1951UvaqB84VHCBph+/X2
rLhpqnREawORiGu7Hhpxk43aREbfX8YcdmSF7isxvcXlqIJyi2+5s27JFYxz4Fru73PlWOh8VPe0
kmbI8tvFjsOJrk7kuAfDQ7j+7WGN8ipiecdysJbTTp+NtQbWZOa6zzmkuRjj0q34IkXeew0spf3h
WkLs0pbiK5ASw8VZhq82t9Sp/RC7vYWD9dsoTd36PoeW/vbyb7KoeoYYp5zRQNiaF6XbPpcyNdKg
n0YEqrf38fvZ/JBRt9T3TVe/KGLem9o+RzzfUI0Hb5kNjH1ZKipyGx9qZZ/UU5XbWqNtKZwi5hrn
X3geWA3VcCjvK05iLcFwotYtfBPXTP/yUOfawGA6RjMzSKPGlBp2yIEYf6GM00U/hTC17DWmL5Bb
qV51Ve1aEMvv3tlQxqld3ANMrsbYMKwzAEuAy3B5qyN+gbyE3cL3ibUPRiIpJgYvyzxheEM5+LmB
wTrOy8A0o8wTnbrn7tHl5efgEZ4W1zvPwf2uLzuOdQ57nl8TGQVMFsSLsrhj5QhSBi8yDhl0Ol78
z661zJi1t1oe3XKUtUXa9UhFSH3FPPAFCqELIipJyQcfWZ9KjvzEjPYizOAlJg2Y7B6mCovl5Y3z
gBnumKGvIDowUMY3nVryoChIglrTfVClBXU2caM1f5ZuT3sG2JXD0L0liXUHK2LMkLR6R5faj5L5
YVNmgf1mCs6JhjABGuanP+4VcQ5phib8tt67Fx0eo1f4tbmgcNkGbg7Qj5kLeBMGWaKmynC3B5Ju
1JuhAExRcWY8qZ74dO/n5Z5BpRhcInN+9Wb6kL97Qcx6RSNCnjmT+4c+37rh8f+51/Rt2MDE8J2x
3WF2RpsMIjZtDm566ms+i5RY/P1jjDKAtAkeKm+zGy/uTitgcCxbIyiPjSzU+AzsbAJUrt0Lpnqp
cOBPXU01ab2pO/E7w4nd2+lNb/PZEmKAhSFPYYKCaGBF9V5N6mAc2xMtBGvvooAoZDkg2eABJiYj
VVBwcNA29b85UzSLuT9gwrm/Q95TY7MHLbfFFYe8jiPALVc4gqn3ApAQgYHUCXgl6JXJ18SFnZ/U
9syeakH+4I1RQuf3QhhrIlbN5QBbuvB2KGor4w6EiRpW2BubHLiTv4OLDZgnOgM7c3XH3YVnvOrw
0hWkUfnuLCvOwBw0CBDJDXy3jZ8qG54tYLtTiKAln4XARO8OXw7Tk8jKu8dSEeRSFA0VChLo/FB1
QR+bNR5eNrWXhMXr1BfYBeCiqgV+AekyTagL2lCCsBzfjZJQnjphXI7OPNIzE8/YOfkyeQCvS59f
uupLsih1T9X+eQyQp5YOeklF+b1RI5GcStvSJkcVgXlKu0fywF8upBVvXCMqPMiNVpeSjkZBk+QH
iyXXPvictekQbQ7kUko6uU9/2QWRyE6hsG4SrCgauv1mu593QBZTPWi6e6uQ1mL2rD44tPV+s6Da
GmV3ckz3u/gIoINufVLMqFgBWZH9MGh49D/Ju3fEZFBwhc/xxwNGyrMZLi1/pseIXTw7OFtgQg8G
Cwr0+e0dDLx9vawWYQo707p2BiYHLwzLxUDh2Ko5wPzO+1qyuddAQDJjP5DUBHZKcLOv8+s5sAUW
VfjEAlp3n7OL98HSpPVQcFDiElZSIIo8ivvefGiS5waOgbEks+mLrJd+ILRJYGsSG1upqLvQdqS1
KPEuda8J4y6O+3X/nozFbXfX2DaKCDULxFuqYAaKDwTlY1yRNzUv/qzH9k4vssOX7vLdllSF/Ama
PBCsZX/mlrHjD0IAgY/FF43vgUG7gR6nefOWHn6Hmo/7b3iacMCeSwg3fB+2OrjD0n+vU9eMnnTd
wacqzvUUYi9CDyc62dixBGXhr+/BNaM0onm2PM304Lk6b9eNaf/eJ+7sOCjqamSl20t4l8sbHJLR
qbuzSDjF8xpYI1jBQnwJATdYOnsM38q38HaL+Ub/sMdMxwUPylYaCU96PK665fbAs3XfmI+b7bVD
j1XycBOJbf6F7OlI6cCCYmBgMVIwrgMjfOyZixLJz5i3I5woXUCZPDhsBbSVwsoHiSA/e90umhu8
+pQTlKb/VI8Ft2Mxwrd7h9/AwChcznnr0X053uxRiM3mE+l7EZfGHnrwJQkzWnXv2/SOEBzrLYuj
G/6UxLJzfzkYNbzqxT1/RRyR8Iph1VFIk2k8eOj4PBrB0quXUet/OkXvO70HWVIeg3FGrNPdl+ad
RWJvPGponLXOEw82kk1R/KfIeUzEiuU2/BLNXBRf2OkLQjOgVJ7hudto7e4ziICQEci6VecB5bEa
hHiOjyyHc7ygdX0cpGVkE0cbQR0cYtFtYm0AndGzL1ABrXnjqkYwVg84g4vkxe3WOU3o5nOqf9Id
FpX/IzD8dti53ccOh0oKLbJH4kAWvOhDoayCXEg6vDbH9zLYmR9PSH8HSg2ubPwVm1gWXn1+tHo8
qSy8ndc7lF3KqJ75AuXsYiWzOTu/oL5p5o5r9Ad3lJkZq47LYvq+xmEd6b1ANzlgQIFCXEMpxHFr
g9HgcQv408YAe9APmEPYZHT6mzgHqNv3Tzej48M9VcNL1uMGiIyJU4MvmCnsnszA9utekflhhi4X
VgUCqxGV+FsL2vBljHTv3a0sjlV+Af+ICMEPsBJv0gC7Nn6/QMySnSr9RlDIZksxyE7JocBzcZH+
CBr6O3rdouW8XI/eurp1qUYzUllK0u/dI3W6N5HoaC49ALdsRqCtOoW6/gwrykgUpSuISjLQ8MZc
z8Gr3XgiZ0G4YtS3RRIzIeKTIGMyppoHZcf1d/tJ3tHTctKTAr8RkPRsvZw+820GGJXlXmjRmYag
xe353DqjHUn4eDe+TTgcyig/DV9Rc4TCjMdOthBCwqSdlJPrtRAoxpQhF5370ytG/cBK/bqGsZDT
7WxgUhqph8wM1T8AHNZjk2fkXY+4BLqtuoipvI7946TCdrSMamV0CbXHTOtRbEe4XxxjPNbYkbE5
O3hYqJ52+TFYtvI1mYmyRwMceZBK2HPfxTJmfvoklccBuewvj5O3sof2HRLyef+kWYjCEp8bXZve
PfrMQWnfHP8+M65qt+R/KddANPIv3VsK6//BGMRDvtgugzNEbdbr18VJC5UbZYrTkVbnnGCFL71z
ySllRi+cW6DpctDMTAq6zGotM54RP/GmG+HyzrhEH/Cf5V1u4fh0Cs3ZFeUjcVY+1BkIFV1xpy1E
/IYMSYRsNDumLD5SomWNoHGdNOyOtrJLFIHKj7rvZ7kDqD6T+AdslBanjBLtObNpQLmSu+AeARK1
kbmn7isKSYbIHOaiWHGA3zrUfd1/SwFNRpshumj6j0ENHTdZ0gLwsqIa03LsjINa+wQqizMz+rSB
owDUZVwZFrNzSBfat1vY9kR89NvqGddWGoCeE8DZ0bvJTIfsOVdXR52OYYwO8hGEaQbDL+/VOljh
uI3ZUlOHp5TZDtNq06sHGG7NrWf0NJBc+irf2JAYys56qw1jDUDS/3+x/zzhfFJ2ePP5bLAB4D2A
7osLsaAyDyvR4+DZQzV+uVBc66RjHIZUBpT3L0miXBJ1fpcfoV8qCXIROIt3fGw9Mavi3fgZDTi7
QNpRYACQh9hYSx/+XryTONagwIWxzFl6fbk7WtneAVdP6ZBxIvJL/nnjPGYh6+ssGOvUMzIz5FW8
7s07wGaue//fayCJ5YF3O05EPerVJlWWfLbVR+moNWYhcYK9olf71bbmwpQ15mnXZk7JpLJT7xxm
jVLVWktyTzi3X7wisIfulvGdbw12z53NO/BZgWvTkxqit9BhRXDRcyCUPdBccPeh9iNThyTRm16P
kCfq3ErkOfQYReYQtSb2Ib9GoaiUzjF3gVIqT0BuIq/4/1jgCv//UXlkH7iWxzEJiRBfG+LlXIoJ
GM0S8pgCyTw7JPKDRISEKT8lKTiZLmqSlcd2/vI9ZvLuPeRy5iglyXcVPNocnBgXMNsM9FAHbAa2
B0YpLQxqG/7LMgclD4UUeBsLQx7w/68nHysLSf6kCPjGT95Y8KRyGfL9vwqhERpdvBtcKz4FWZuf
W638/qYEQVAyRgVUQVx4xQNoAvyH1wuUDGj2C7kP0Z10uWDAZzD99u6AxdXhNovQAC+GCijgFQpQ
xiA0ghhoM9J+g3VluA3G8wRz9eaZ/hugPe6+PahWQqMe9HwKPAB2NxfVBHaL7oMynfc6fLrksdzf
2ezpldj8WsRL4f6TIvJRoOYEJwezAZ1qKmCKA6QA+M+PhdwD1yfSET2xBecq5Bm76J3Q42t2Achx
1HBF8MtZBjNI7E0/3IiqOVg65MfUaLOBSiJcCQDdoEVYVSihIV/YAlI42g3Ajs86bui2AvBgHPdk
Ekg5o86BmCzrCBCvz1QfUFcEUC/ao4U5BFwkc1wwR8PpFlijQ5b2B/4pRsxnCUiLGSJtwh56eHgt
UbXA+aF7OvmK4ozNiUFX9NT/3hTAIlpZiM6fXfa5VI5z7vlLMEopYLIhgCRREmZaBV6Q51BatArx
RYiyCSDWZMjsz/dn8NdpigGVFCEJHg8WRnPHu2dgOYZM0hC/xF9gEs8frTkkailPYfAlE3pcinlc
wkNFXOrALoHEQxUDRqTmuOmXYxNBd8vbDvU+uWkdaCeDex4EJMXl3wqmhcyysviEhSjYbhv+sEzH
Czom3YS2Lm3NRRIZNICZrdLdTcnN5J9oN27h2IOsHDJzYfg8TCZW9Gk5b5XzK2FK6IFpYiaODwMj
K3WSiTzz/2hyG5jg0zFkAgTAR7/VHT4ZyMBD9HDi/ERHdswXAM9GsnJlyZYnvy6kNzQ5QFVxlrb3
3EKayXfFUJgLd+qDC/1mBHBlhZf3wLzzZd9S1Z3+ngNkGJID/dlihtxXGtF5Ad3dNniATXgFwkbE
KYtRf/DBy5VNIs4S+gkjYgz7Dr6Oii9pWUCH5oq9C8CCHwjrZREFlz3g5xrryKJgYa/TU2R+3H9y
d+5gzn4jJgFLCspMB/OzXCxp9QGMCu8tzaTXRRnbpJ4FGkA78O80nS6Bvqg8AFFWZtw8hvZwb2m+
+RpMK+Ll/uzW38GmZLMU81H92R+McgqfEi1cmk/akN6/pXDlfsvh539zd/a1Aqd75LimETuz5oQO
dCKZp9JKrJPak1mM8kjEwNGDp/oeA7U7/dWjjIdTL3uT0x/PHtNA3T2YAS2k2rdjRQ1auVI1v8Ic
9gbyNDtmBLl6LoNXqB3i86F1BPbif6rAuYP1yOjA7Wr3KH+T3DFjhaa4/+4QCmu2Y2j9+9qMoUGs
P11MJSOtQGUU6gDGl7hzY6xCp7P14FaEtWv3AHSISUAVpJvjk8eEdG1+8qz29+HydJItk2LQjJhM
A1Yc8igL1JS7BaEAcZL58g9ZzAuGuOHX6dV0jifa/3UbzD1fOC1w4uCklEUSMWVvjFIvgjS0p18O
lAFwJHhcbinBziFEIy1LGVbT5GhqcshL6Gi4Refz4kmFVMf4cU6WzuY7fdGScQuEgYRM/PVXGXlw
3HuWIY0XyujLPFWfRDR/YQocYMcKflAOmsYaZAD831qpPod2A6nQJ6s3eKmm3vrqrRz1xDF6n/ce
jRfnS3POPKoCAMzuU/yh+Wn7rALpcHG2sw/YJb9eFKh7GSWCBRmxGVpmi3dC58jsY/8IKJcOqysI
IOOu2pyHj9WiXw5oQTNtknayWYIdAhoncKr2Hwx3wXovRwx85yivQBpFPxjphq1IxqEsNv9C/DuM
jADlUBbmnOPwgLE4zdrpQfUNFTAANtQxerfWVZdsd0byQr47GoWO2swI4b4SUylbNfcMrSEy9BAg
o+HZ6TRroRgAwZxkB6+wfD+ZVE6OGp3C0VLIf2HFzlG7OhKelwnildTIB2mtkaK6dg/xGRRZTgYP
rYwH56rzkKjzI2V2ZrQzaIq8ojcYLt6I3oG4ZXBecqrW1ujMNnoP/Be4kTwr9gmECFjSxRlFLL98
C00r3X7RHoA8CkcC1ROzi2IpHYij5WOdmZB9MNxXNrNy5CCKL4oQt1bWy1azK1oRyAmxu6/tkK02
H11UuQYc5hAEQaEhUsF4tgnflAfIggG0j5mCkIKEeB1+R2FLMkMKXuzUUXURmZtwtOnAxnn3MI4A
Xjmk06aNiYNHHhE/fBpAyR/ifUOXbxOOGKWg+y7O6i0s02/qxFEhfVd3JoGJzh4bTVrWmngD7dn5
oEFErLxw67kCKAAuknZCv9Wlte/BIGqXWsv2pgAJjwL11MaCUk3XbW5l8lJ8JSFjUVG0UIxBjOg6
Afsv0FS8j9hxjL1Bh+MnRxCC10JewaE2FzlZcpBTZ4b+U4eybCYJD0pSEjMFGoJBJnGe8TffM4Dc
jBUekJSEsqOnfHFsMIdfbjQFy4gKabejHf2s4g0GMa5cDfufZQi9hlCjYGn0kOLqdsAEAnkWxQhy
KRghK98f1Mjj6eSRLwplI4nwACChgigAYhoHFgol7jZWCgB9Fu9BrYbuwhK2GHGLudzQSF3CZsLp
4LPGwHHU3B1fQtTxmbuHYKFTQGsodT4l5DQZ0MsWMwDKciHY1WQrHsmn5ffO0zmZItQPVDSA0lZk
R8u2ZIRoW978D/1FWotCfaEOBUpQS0XQO+eGbJfgkWb7QxUJqoQZ8B6P0BxXswqHpkb87BcY1q7Y
fFf6wzl5yY2aDoTVAuYplnZoUXRmTzo9IoYeT64LkoMtSiVboZPwXHvvaQ92EpGZv5B0Br4AZ/I1
rpIYH5BP6VadF02D8InG/BwPYFR/yRf86x5XH8tlEgUi8r4uqSbDCiUcbouAefClmPizZxBynsbJ
0WvO04T7s90+2jiGT60RWUYk7mEOxGlnVKPj4FbNcIlkEr0nr/ddANwHLMhWSoPPmqdslYM7zqlE
d3rVvB2i7FlYz4ZFObWZIoKUAmXShuoSJTp0WOQ/twKDuAjDIPcOBTgBA4dgzhzP0IdN3WVuKnL+
BG4DfKzjmbagflLXqo9rC9v7E5zP6wf2qIj/zpHEs0mAESGeIZwQ4twwITXkY9ztXwa/SBCaXcG8
Fr0DwREgzbkRMdSLHqOme+l1u3YfKLpJmgXS093KwwYso/UXC6AmBtRKEL6uzXjPu6WuU+tcKLa5
LJoPNXV9AOc+FD6KyuSgrg0Y+agopcd1tSQkyxS6h0G8soEsUgvYYEVHl0P7ikHt2dcfbWYnH4N6
voFdVe/WkopLxJk27yGh0d9dow2SAlRDZgP3PtwBRP78w/8vpcCm0HlCIXt439JDrOf0oY3nA7pH
ugngbSNtmz55wYVRZXiB6cV0u45fNZiDNwedn+BWdmJJnTwy1bvKu8umPHckL+iKM2EE7VIqhxIM
BS662TBwMAD7KsFEsdIsUSeRRNqAKNsxh7hGsMiIusxsVCGAtSRJSc0RToRj9B/RFdmIwcYJCvSs
lWzyE1SDAfwnNF+903TT0aJr+OtxjXavd1AL8DxWLBMJQaWzWmBLZAqmz5SBBcNQlB1UW4qDKcjn
x0MxYN0UfrfLg+bWD7qLmoP68GNBj6jo2vT0nchYMeb9sOQATorJWg/GPpTpcpIRjmwaaCEU/ykq
3A002Q4pZeXbtwFZNL9R58R5iYDlDE28asOtbw47M+oqem3hqN7ZIJJDre2D241IhRI0N1fxHDXW
BjJB8elJu6qNn/FzTFZydhSCIxkkBoYRX8ZeBhNAddEHVnA4dslHVvF3MYFLA2iWg0VSSHSeZiQ3
6z1HnuJ7S1V4pUlP2Hb8lEl86zERi5LREQpWFIIAkWXkQ8tCxZiTFtWAVWcGz5lHSYkqyEnxMArr
7ob2+XeYUjXLrK7mfRL0Hlv8uShcNvijWJ/A4ABkSFveTmBoEVbgnkLnBqt5uvvCKyOWYHgM7wOe
5QMKCDO+CEQ96QzZvIKx6HFCUBoxEAqIpjpElEspklywTgn27zj3P0ydFNqZyIB3aoPlmGQEtbVb
KAJj0vZtkji+3NmtM7Pcnz5yC9W5TgdWGO2uX+0CDeZBMJ9XG96zp64wNF1/BzWNPo3VCpnP2OFP
RjYh+UhdYnhCWOTjB/aXfIdIwreGA0kSDJz9AvUtekbb4bF/JYRwsgjytGt6XUD2cniAMmqD5msr
MCyT1XvFMpeUxnL3RCneGA0B0TwXhQaeCJkG2MIjQdsgo6QOzz0gdRvCdNsjyVR+JyffM2P6ALHS
PObMxMRY4dJzcH+YS+KHbCP8TlAPOvjieTafYxDTptkh5M1o+xlNpZQENOTWyOWHWXfYAB+BwDGd
EH/uzzYN9ESPoY7Rp6/k2+7Zx6m7VR4iiqX6WXjh9QKmqQWcdpruyUEyqtHfd0MYDn8xrKrgKL0l
EXYp6oBrAqETag1WHCpBnFP6NPQLoZ0i7Dn1oHfV/C5gvvYU6ckUJdwa65nJOCt4JaU2OzryJkqg
SFywcKG3eHxg2LYX2ojQVICoI5ZA6PMfyWR/BDArhepxQ71RPVXCh5JmAIHBLkKi0IEL323t7edK
ogYiL032t+S4yaiYjRmVaD+jqcN8kyrVU5c5+VAt8MNOtqf5ZrtsCIfJO5OjOQIyBHTUpFcbY4CH
cRFsHDQwOL2gKDfouVJf0wKhFTFZzdMBcv/hFzw19OBfrU8WRUAtUpomRptMr0lLb7liN8PcaYtD
G1jYz4yvayJVyUOmgkaJTIiEINUlKWTttc3xxdU54CT9OMBzwnt2f0ruHFmp/EQaOJK18chYmxV8
vuIMqYbkDyKNh3EWzWFOYdKH5YdWhq5B4wS3CUWcWa2BCh8MdM6rJBnSCyY7iLIUja5reGfezTei
uMfXhntdUVPa0+MTDO+YcsxSiDolEjHkA6wIDhANVP8C5orsGqj37xy5bYWjO/+New/RDVKBO/Gf
hudfBnjN2g2F/oaERGkwEFC9CcXAR85BPsH0GDH/oNQcGz8RTFbGWQE+jRgvs+4segShiGNjPMMt
Bu55IPVsy9TZADtQD6tEiLEQqRs8FlReV2AwaMPM6W1zjLa5XoIJ5xe0sWVva7aIK1Nxhft74cwA
TRme0sd/BTecNLtYJF/ASAt42mBQqUB/w4L+XkdAy6PE1vhueV3R57iI0znP0cWOWxZifc2UUQpI
vYEtCiw8ui5dYa2T5DLngnq3r2bSaW9WrHHWxFADcu5zNnE5h91BvHCHaFwP4WzQqufi2AHUvxwi
MakhoieJI1j8+g3mHxV8Bm5CqpTCxbT4m0wrK2DY1nGGsxvDHpqEFbJcLkOh0SiNx7cYqGIsfgdN
4sbOBQdm0fUGFYJkMgPfGYk7J/TKnOrE1lpEwHzy+OslOIynhIUdkkRM5oIsNj+xyUAEhOPTfW7R
Rdq+juoQUb1/Wlz/258gAr1EyAjHmfGRWUmAgRSt8YYU17iS/1w7qu3NO8d0ogI8UiLkLh4zmFg1
ZR5hETtv0fUg8RfwZHyZl8MJCe2T0EIVlb0Wh2G1ZiPwcPj1GbatDEVILSArx3kn8KG3Q5JGiSd3
D23i3aSqhPWw4FGB1q65UOcNBhuEv0MEXnDVu9b8r46SF14HAsqZ0/OmKQvvQxoCvoRnYSjSgKKw
4CyhHpu8EVaiFYYSGWgk1Hp4pqLAZ0X3FUmZsUHl5ZywHgEDnPVu0WnawBY3hyJX8062Amju1c8B
3XRiqXRNz1NKdPCTfv3vMW7GKwvbXgGWQsu4ccLcTXICQCHPu2d8O8Bc/vQu2JTet0vBly1ogRh+
BmiKA7CPJybHNRLj1+EDyOufLTvzTbHEU1r9Oke0m9y4WQA6wVuMwXmTa3pKkkBLk2IEUASwAz8v
RtVRrNMamH6EGpwblwkO08mLv3lDKVV5HkCmCLSV1qTLTgbxVng7iZYsReYKhMuKvnivQWjD2JFe
nxzEq5xcdd5krsTHxHemizyKQ4RaZQ/9KvmmHBr0hO6SXNZIKaqZcJSkqfvqIQAFvkj0zpBuhjdr
d6oxLPbkBoDzPMHw7zlL+5pXm5Hz7hTGcii1W+BFZBiHm9CKCyWaPA0fPYeo6q+wt0+fnshCr+Y5
ihCreoCzaINeElZ1kyXopQOt2eYg9QzOIvoXyr+v6KIo8XMmQw3oEsOQRABXm/V/6ettig4OSRPn
Jdp9PJofag2bvSfcZ6PL68FUdxeCVUxHAmjUcDp2b1Mg3EowOfXucieUuS2VJ7iajLrlRmCrZqkQ
D/EavSUgXgmkqQeUf5hw7hDp2Fw0mlvxE9GIpfR8gG1c24NsbUGslxxLQhz6rEDhNh0fMJfox362
qJd1moCTqj8O30AcIylh6R0wdpLe+wTl7eDEew3uNtpLNO76M9NiOEerMkdFialUIeDj3A7eGCrN
Nt8eDgqIBTArQoaxg1A4gTLs3A/8bWe+QpUDxO+eYOMzF+50tAnx9YIocbgTo5KcdwQnfpmMBsuO
66o6K162u/Tno6TRFr0RghPKpI2eRE7st6hqEaki5MGR2RIqQfbCR0duDj1qj+XFYzSoPbhLCW9A
iKN5kizXHK7eFdaOoMErBMn4rc6DvEZOa8v22TMJJXeBFfBj0nnaHJg/7X6kqIikuDvH1gyCzX5o
9eCfjunVc3Sze1A6ii8bwGI9h72+Kn3pNcnM8rFBZkUdoQN7YdV0UQpGswfbLWYhGX6IMcuJvIvv
qbUQ+uYy6FrUg0m0/zH4Uk9IpFtWVHykUUdUbtEn6EtWzkH3hxDZBX9mZKPCPS+j8EZyXA4xvyMd
++QX66ENJtJ/hEZ9IymjYuHTUH/cytISLvWWvg/xZR/TlPFx/GUVYOa3bzj8kAhC0Fzfi2wPcVnk
8eTukExy/c8POeoBKR8vU3oLfduA9IQpznIn5IC/yl8ctmag9TGJnOov1TaGhR4L1zrH3I1pDTSg
T8RQ44UJ/LF/CiyKEZ1KiK1zD3DCsNYG7qa+6Og0FTeZR/D7CDLpx11NJagLM2O5uiGBwRksa0aC
fnIM9uSp02fqTkml7IG0qmeJQO9lDI6Y4n7vScTQaMnzL0gUxjYwPSOYA1ynWyKKvj9FLhkYRvBg
RGsiclDBoyAjR+7oIfNMbMvENXzIUoF5MN56FQDGHak2SeyWvueWFsw9RDVMjsWkM3//IKB2SPF0
JaayRdi+eyST675o7FI/k2VuWdRxgiwWkyD3GQ+pAZNhNuEtL0mCXyF0UtbnXgB3BhUM9RDJdwMD
OwCCKBBBvW0OZM3IjckD0FWYtnRgoaijFXLSkPbc3EUaAQ+U2kbqbSFXIXYgqXSFYmeoda7lkJtW
wg2rNYLP3ZcPJLgl/JO+WDmfmvRbtGALg3OPEjbIflWLS1PZOnKoRthY8IBKFBq9KW2n9EBHd9yb
k5vZcWcmbatw/uysgEjUSLtXoA5YbuxLdqOqQL+FSX3NxXkseqqToTnYvvvUXt3uQoTQFo67kAOz
VoObv5wYkP68VfwE5yLCwMLz4lF9oNgdTj7nb5PFykFakLIPkuVx3ih6n1f7nLaSJyOxe1RVMtgz
UUPEm+0Z0hK5kpkxtVlqJKbkPJL5nrw097nA8JPAYLgiOu2DcZRsT0qN5EToZdiSh02J1o/gwfA6
+K5KDYEVf/Jz8DAPkbz001qdyl8YE7MCeBCOZJT8MPMZUV1DuvgXWqYfpW/+2FVGri4otLFSDfWl
XfWdw+BKuVUmyz1o6CSlES1JenO8zUQoufvLhVzPQ8hShneAgS7Tyb2mDObX9KZIMnoXrxQlJxqb
LFQvooUJXcxz3MLxzq2PdFpoqwTB6E1nH3xWAMK9vfgG1pqPUAVtiWUbWXWZwl9anVMrS7v0R5gb
i+RW5d3GeC8/ggvHNZn7Pp6YtApwTCEl/eYiWdQhwSJZpxWCCp+NaTDD7HPb8qxagEi9bbs0W6iF
QRRcMQH/x9KZLamqbWn4iYhQbIBb+kYUROxuDHOpoKJig93Tn2+4T+2qVStyZaYKkznH+MffpJxm
LfJ7/xFfDltHeJjakLEHI+SON+Njg41/HYeOwgfIvfIpAHjlzBDnOXpQtj0cw7Ef/fn/MQIhI9QC
5eJRE+aKQ1IF4BalDgA2DR1GsDwvFO10GBG4pciFopSeGu/LmV7+HKYYpogXD6g1e+5dHogehejG
x7MEFgE4DZ9RYgR4cH/HF84nkq4kIRkc+VdbGt2PF9GeMKXBk3IHFYJrBIQBMm0MLgcotzSBDzri
V8i083pC4gTaj1UJ3T2VN2GDQ1jrpHcGUSaWbw5wImkBh5OTiG+twL07SMI8E+YNgrLIioCCoRJo
1rdFA9y22O5Ech4TuIldAkxJ5t+WQXgPFW2IIfHsyUQUfCXkKIAAkJbArhg8newhe9ngtgNiyNkZ
OUhNAAVO8RdnPfAfEskLzw2lPU8zQ0Fx9xU3cSviM6zS6xpRGVKsn1HSewCOulw+BvhqY9m928kT
wiSVpx5bKvK0+ewkyELwnOCpdPS12Qg5HOOw+GnPaYKBU0gyxGGUXT9XiA2AUi6BnwfHx2PdsPGX
A8tRzCyKsI5r0TK3QPcI/bTpx2WJVI50zLveghxZwDaI7ZlBntUA1vBe5ipymwCKxY8xZi6QRgXK
MPZ7PJmx2hChomI+J0vpwtlWkUa7NlcIKki9F+8VTnQxaOplJ/Ptfrvc/N+bBrfxsy6dydvrWBJr
uP55d509bHx+8jRGdqZdlfhCsDfDSkBIQu9iFUNxyADTfH2ZMTbeqeO2zf6aYSPgPyUKrUqzKUkY
zvuG+4zBFO/JZ/CcwsZiHotH2L+3hB/fbZz0ebQILFx8BpbE3mLzxikzXJwQa1HnywJuD6G4ed+V
BOah/rha462Qa0x4/xZ5rtBC+lhQWoB/FuuK5GZiLewO9vpn8lBuDNr55UAtJKzPBkLmkSaWvQnn
gw3EEhp2B49lfDrFQiNN8RWEaL7RQYQgGbAzOF6bKt7y5JeEbFpssoWLgz4HFI8JLdaRaYpHzM+M
gT4JxrnFrRbgDt09G6mYeAkXh93Xxw4LdN6ndMANc8F4G+wO19ks4x8gSIjmDvshfL1xFSRWOuLE
3rXxHnDpvi15QL1e7IGHMfobDiveTcpwhZNPdkzkpwxT0T1G0dTfQRQZnqXbABGl/WX0x75DWAt8
IXm/8Htq2gzZ+PrM8gBVU9/mhgtln43KYos+Dyn+GM/ZaXvDgyPeQhzzbayf9wh9XNrZiJqW0tda
6P9WODdTs/MCDNRYzjm6BafVsbTSmhUBewGsu3RPdh/EBSBPx7sWOKRvx8Hdm4xXi7fZT8Y/BiLP
Mmuf3kiNQIpC1objGdY4OGSdPwbRGXZkUkzDYMho3xjnPUxQ2jdEVyTHwAmQhiDT1GMMw3jvVCO/
/fY55CNyIjHY+9C0kGM3rHBuFpCYrp+naIoF6WAeu5o74vJjZIMQ3bfobM17gIGrBH3JftrmD/wX
2Wgo6MSHZs4lw8YyEPN7uqQI3xlOLCw8NKaxx3QyMlz2lNM6pgixbTZpHoswuwKX7NjYqdBh4Rex
BBXRJEiluDn+bX4ZNhZcO9LgFxeaIdVmD5NKGRUx3gJMFuMM1NEZQOXCOFgCp5j4bgPytTAKXmvT
LDthgwH4OkQY4Kx1Nz+Aq7H7cQjqM/lNZ/Ba3C5ZNf3KHN0y9y+2H27k71iNwCveul8SiYK9jwMe
Hb6CTNJ7wG4X2sdct9kbif6b3oQqyODyBEhIJjH1BnZrMaU21Jhg+UCsO40yDol8yEhjuIqwtuae
2BgviK/LAUW6q6k4npwcl2wtjuMkof2ScTZJBdwJZTTfUyZeHXLt/bxFueBbjNqIoQW7xXKPkxK3
uJspiJQPYnzSqB1puRjO9v/BOIRZDa2dQTp3WsUDgT5DTsk/8PlZP5sxRLJsuP8GiHj3RtMAWR9T
rzfvTgw+KON9ej8rZIcW762r9BXTq9Me/fJuJWkB7y+KOYD7KHJjEaCf0h+89Tk6V2vSdShd3kge
I3u6UfFEYk66oETOfCa9OxKvxdEWrz4lwq1/Pq8Lj1WzboXVYE7Kc4qBPpRL+tO77fVCtk2ee7x6
bT+OVinkR6yh2JSn+CswOwWVlCZSq03GJGIRGvVAeE10M7udKnnODlI9cjYHpQ5pskiAIVCtmVlI
+wSdjYJf7Igb6I4PDMHzPgue3iFL+e3PBSfxzWSD01LhQQqd+MZ5mxKRksZxFzUqBmTYLkhPLADy
kUgQHzNbFihbouTIy0txdkOU4fT7pFJLtEIaXY+jdeNzEXDuZRQqQOg5mC8fk6U718ypRq9Lki2/
/ptMJVIm+uAqcgjm5eTuRN8MwtVO5NHPLRGRHhkf1Hl8crFliuYrGbfJTdq0EDiYlBY+LYPwKT9/
qEuPYH6AsQ7w0JgPrYAew6ikY8EpvIfSCUsUuoppHCEmh/8r3ckK9Rp0Kf7x/ieA30O2gYinViAW
PrcGUYAqhAOMUIW1Ps+B5GFGuHF0QdPOzy9ltCAeVddhjKZloyBPL5NWw+2SygGDOvJ0mMas4f/k
sCpAVDkPxF1v9AyWlAyWPZdOTPB4oSQI5yh/jodQUeBbenAqJ0fHHCeQKBcd6knsbpmgAcxilSJl
DghR42imPQW2pbbKstUQcOtHIbsnRBM6CjdY8EaLrcy2p/ePhWWVjKvk8FnQi9PRY6i68zfTAu2b
zUxUbqrcdvF/nOMCGIxww6VIYYI+aI2FujD9hI8538mYfMPB6NF8UN/mC09h47Nwj6WnjRiYY1Pt
pkAAUtkpNoUSLhBTqBdcm3zoUOlBy75R6Mu0U5oxDctc8aBcd12rcnZoHUMT+qysOOmUebjwFxEH
sqPPc8i2jtcmG5ZkcUnqNFMGadHZ2iiTCCkH/EjJ2cJDIIrPqs0x7PDMthd4TbiKq3c8qAo4KeD1
dnq65OPwD4g0kun9Ztp8tHbSoxxr0TJavWTXWoHrbIq2tQNHwc8f5q2p41KOBTRZRUJKXzGdBdT9
MAp+T4WVIbyYXjwDvjx6sB+S2x8ar4QJXrdNMUuZwykEwCIcWi33HJ7UtYOI3N+PKAGMyW7Ky7MN
Hm2KLcepxU9k30M3KMb795XXsmGvKTpHPsMOiIaH8YfQaYBpPKbSN8o28LUOxzS0kDWbky19SxlK
Pc8knY7UbV7ZFRKZMYJaCXXk7VFwSY9IPT89RZSpFZ19zyzwgeNciNoL9kw8hcjzJrfn5V0p8A/5
DoMRxg4Cepn3tlN5d6HuFLgRWbsj+IPVj5i/ELc+g01jbeyrzwSEyaNE5EjB+/NoYXrFyheVpzXs
znlu6TEsijeQIXz7OfZ56+n5nxiRArN4Hy4VEe31uPfh082Y99ITvem5isXQ8pJ/CpwiwyL9tgF9
XDhcwXSDgbVMRFLQRz8jHHz9sh9XazUqh7OSEtOTKgVyraSiRPirNx/2qJtLdC0Ff0ZkCmrRilKL
kmZFUeglQvDt5cxhbMFeZUG3P/BwnEHrn4SrFwkX/Ya5sf9CrkCTQ02PycgSVXdFj9AaR/MuQDVG
dPjHTTht442shg7l23fKwyRFJKm1wBK3YHkcIrmMwHEwWHeI9F4TXMN9wqjnzpJ0M7ZJHqcRTR5t
YyAFKg83GTQgs5Ra3rg3JifO8VpzIaNKyq/QvNIdhCCwZp9+A3s4vHdfnES438OTEqZLPOpE+Ics
sZ1ljNrr2GJ+Nz+tdY/vnmPPjhHjpmEOurtAWGbdQuUfdNjdhVeHMjXuS38nqUk3l45DM8uJTGHr
f1RUb3sV/v9TTVvwwlgR0IBqaCVViof0DgYXxwudPvVql+rmwbIgeBGGHFM/7qowzdiSLS40eVtJ
72z/uznSFSsep1RGxm5qT6cSysMEEywQntjbwVhCZ/rr0ANUAn59wB6nYHwtDYxtMP0R3pCo7n+5
XxjEX53jzSxmLQI6mECju4duQW+VvxmJSFoKVAUGMekvtvZHRMKSnav3Tbgxlu8Mk242m62BUHap
DZyP0YPoFdFgrWAZndbYq77/vaQA6Y6tFE+h8uPBjz5vmZvXYqqP6QscMtSLKqs1566RzERFQDnl
AkRzRJ3pgDm3rcGKwFV2DkpKvgmXJHs/416dO3zKai4pYT/8B/O3naxEqVvj5Wdt8DbOYoUWxVRf
nFbWusfQ1z74jzGVHTU0tLXpiQcBmGKSbnCdwiuas/ltErkRUp9Bop5zNkc2uDtnCH/lSExjbAdt
+m1KGNkaCjvqDumEOEOwKriY03sIxJiRGcURA9yIxeTxazXOEx+M6LHgtYLLDJS3wk2D6d5buPrG
AhdzJhQsdOwRLWr7F6o5157fXEKTVzV+OhUYZsPRSKvxgetH2hUtNAHKHJRUe6nR/QH8jPB5pK9y
UFA5yNjvFZHOgqGcjTF4BsOYWbtBJ0B5urNCoDbpDukodvcZ6gHc5iD2wSQEnDq42e7d2B30QFdH
HxuDg+bfp/rZucf4UGTqUFvUmLM73eg0hbf8na/wyjcGYJs4XjF9mpVtzqCgLvB+PQww6m/uln4J
S9XVgfcOHjXXqvYgm5+mt6+r9ZyqY/dGTdgZ9eMnEVPwXobfuR53Y5rbaZu9VVIWwLH3XTHEBTIy
TgOKseLBNNue/Wu92Luu8z2kVkTtC9SoK/Zp5iJv/jx5Kp5MCNh7Y7QG4GLfcP9w+iMVRunofguK
5LpZqZCO/C4GZZXdaTmK5urJd+/eS/89+0JIu4RF/O167TPaueAZMrhDBNk/Q1AKnzN9UCPjnt4D
9O3HDjQFZVHR4xy9tup2Cv+YYRECOqtevc/TPeTKwbuxePau9gzuF994+gfOUNUlRKKt+HuwUCLe
BvCkj19fidTxIce94cQwUcUtANe7btwOlOQWX7r+i+1jWefGoAnfoBnJqXSV5M4nagLdfWhW50xj
3ElbyQtSw9s7FcH55hXLFtbfB7dR3QfhaC+nc/V0mITRna16/RpAF1et/t49Gq528FAz4P93Vt0n
5YnuPNE5Nfb36BUkCKoOmorD9oF1r+pcMBAEGu2azK2ZQVy7fvvldw4e0wnVas0Met6YC2L0Lb0F
mfuom9/a1T5eT3U/s4ZGJb+DSb4cDKSYHS7qj9f1+6qDSeINeTPvlatvf7Fje1vH2sdI/04s+Bs5
Kd9iGeg3kBuIsMNSu9Zj2X26QBFIA0BSX7j4ZLxTfuVpdGkYjR8Vu2tgD+bcln1MNlqMUOxO0I8P
OFSqTG3xm3HbjbVi1x68R907PgtWPz1MHnv7O+dLbdtwew/zoGPjUk64VV1OukBc5hS/7yjR0zWy
67Q3+jARaGbwlNbOvz65j/X08SExuzNGNfucsaTApbC7HpTAELxpXGSmpYbsqTWB5N8f6arFGFZJ
OhOePHazW9CBbmdp087Lub7cL166zPZ8yjJtigY9JJsj36ddlI2127CmZh9U5il07+7ojNDknDMY
vyj2swerx6xZHugars5LsbFYOsB4NLgJxb+6cr49+1v6Rs/GoK53dPYAdHskBK/Recl9ux3pRF5o
PUKUlD2rGfTdmgHk4hafZjJXmmG5gNBK2Le6e1Xsw9PuYwyiWg2fB1kgTwOGgzDp2OYxZ9S42jbD
ATwkXqpV46SKvasYL9rF1eZHVsiGbs7ZcMrK2TO7fMJitC/Q6e/2pSMiy87bPoMkFnZ5dQ+HsGqF
q67VhtnbON+vTBo+NgF/TrH+4kC3tx4TwNN9y8FOpjs9jUEU9uO9f0gOk07lnu4ukKF68J+4xhzD
A8bGbbtbOQdMZfF59a+noAPa9u6xV5oXiFWbqkvPIWYOFLTJE6GH1wcTPSz9fMVqMdt/F+uBtth8
Mdj0FEwd0Vk+akcPqr/TC2MW22BANzvBPGBTwPt05RxwcMCn5+DrWWteDVvz69dF3XHwoQW033YL
bmsXkOBgWAUinaulnJz27ozFjo6/oHMnMUG1b0hC+u7h4dZ993l2WgjAVfvEAEWHseDxlU7L7xve
keCrYn4xvIaJ0OhGbfd1z2gDj0Gbytu+6D7BTE3PaVXuKrudvQva0GkX+o9NnvLHKSZHhlJ3t/+v
9XG1LxuPqvl1j9w5f3/3n9/A4CO3ww9eEx9X6br7xtMVt9D81dFtH3xCD5uHV5+88372YrW+3brr
vltAcY7ad8ia7an+se0e396xCI1LqLfd18uvsd10TuPl3+ljF1gbW+XLfGSTsyBqYu/QFqU12dv4
uY1EoYyzp3mM9Ze53XuMZGjVsVmO3cDF8+DO4J15siVF9pd0GMehfBbgjOETM2B6NvGtAUVy1k3C
lUxJzTYTyKxkLxHi+wXCqzlywAq/ITgxCPyvikmBb7IegN9+AuF/CJqVvzZAqMwAwIhbWTLQvIH5
r1kkC4nt/jpDVq5pQFmnAyBhM5fBWc348zbMjekQ4gcsWuQtJRrVIcEwcCyo0BZfYg8XEAmpH59p
jyyuz4C3yQNJF6TEmJzNZkI0IXegu+AP4uBhoTgGz5xp5NstQWVqQjwxplqjno/9kVy9iXty/gpE
3ePeyRwjG2b+Q0MxktEq0/MMXdGEsVC13e26fzW0mR30Sd3B/BXxe0TPSZZMRc0C1Ydw0mHPW5B9
ZdUwbHDppfUW99xdlWZEigue2zRcCCUHcGVywqZ7imbQ8r0Z8c+MWUdXaACivbjSJVIer6G7hEMp
xr373HuPve0bcTnShgSHJJAimHRtvm/4X04gXx9/FttXbf4jv1gacUijFJ/ganvc3RLMMrWBgYkl
g67jjOd5NRblHv0Y/ywYAWC4zVyueDise3FJ+uXC0gLh9WpC8FDyLiJsD97FCfV+H2D4g1m1CydX
34jkeVykhfnXi5gqmhMkpL3xGUdLu4ENVcM1ng1KMBQYW9KehVBfQ2sXSSCzUGYAVwbbLTSzIj5a
Kx/JLanr6FR8UFE+g2D53nirjIPtjJ/kf44jYqco/VzBeaj+6WrnNsDl0WdIz5Dd1hbppjUGvwCP
wG0/2mWXERcTzsi/ZPv2obwYDvwT0HbmCygHgUyk5MpQXPoAO9OIxwbJG0ggUABfQXIS40xf5fZU
t+io6aA+MiTChBE4cbVg5tg2GZZPN/fZy6df9nMOErCP21ZH+mntR7vViXZNVJu/p0acyNN0Wg6i
+dsFzGmo8ZlpQ9Ull0KO1Bp5QrRRj/F0s9rSyv+H+5U8Xi2IL19r6ORQroGdLzPdofk6IZGAXAvD
VwQipGl3IK4uLOp8kbpsHkQGpcDETOUYsoKtWcy+XrKRd6Et7Zi9GB7hZLAL/StVZyYRPvAHfUJT
5v2jjzklQzi1gu5MRc4ncBgqZ8+t9EQ1gScZE3FhN5LBaetIbCEsThm0JLufP7QgwPP4NcUNw9xH
S67TkfcL26MJN+kmLAqZhgk4cPlDMEQKx5h2b66Y8QS7ygn+Om68AWWEmCPKJXzbY8R0I8VssyFe
vRHmcJTqQpyafsZ8GiS8O64NLu/05R/z67bCQxBPKW249hZwlKwcIzFwmxYHXDF+p0mccuCIsQxK
ADcCDtMSujh6FoKIgWQtQShZtIw9RHK2eMqKcZgFiuolPf7BjdmB6jvwdwYAlsA1rRHX2YJJ4sO+
1O8s1H0LT8nFPKqIEKntbwauqgGmqfE0baLLBKp38YQvAkl1SLCCcHYyCCi0Scwlaet8ZlW34dAT
tZ1jspGzXgjHGHQYqYpaS7KUoXoIPYcx944GSR1DPDeVK1jUTqhg0FTvAsJ+EKoJSsB9EH+n+SEA
HTo5+mnYgNM/7KJlnv5YNFfaKhOorJdgn7x3ITTt3S5e0HZGpcnQyv1krEeaO6/CDgtTxzd2lg/M
Bhk22osnnK82ukCtssUJSceBZbFmnJ1fsIEDR0Tk64drwdElnHOGBIosD+gAUen8iApNi2uGKTbD
ViF8H7bqhSVCAy/ToutshXsKg+uuecK2bquO+VCvj/88uqure1bc6uGpV/fS9a5YPiPk1Bzt7JbY
yqx8/RTcnv638GlYqOfvXUAYfWWdLv69j+lm2OoE+vja8elAiow/lLd3+Hi3V6BdLHk9HWN278Fs
5+NxhVaX0KDdeLqwgXAMhvtaDQ8QvJVBJ+iMFGRyfQwlJqtBkdyfOHIY/mX6HvRTNaJrPTvf7TF7
PB3pCPvDe3Ce4uuTNeFhchwjXu4kBVmulLz77D47RZRrLSxdk8cHQLhMO/zQPsOHetpNqcoPW4go
ZUrvRWf6RuLS9Z+eRuaVPntuu38PNIxXGCkW75v/hZ57HK1onbC5fbpc8WdOEUxB3I7P+TWCFLWC
jzDfG5ZWeP2UlsG9YuW+Rw2zFhJECzCnZQsN9sjs3WRqKfOen8KcnmfLhQA0uB3xcUYc5jLKAaLF
+cNsAL/YlTDEjsU2mM3mHj0O9gbmIg/m/h99SLrTUNjvekJBh3immKCeULwBxN6w5SHElA6oPgXp
UXTpy/WTnUvCcwApgFw58iRhrZNwAnupfxqF2MXhz4dVCnumC/+PMtmUin2IJg9jZvvH/cbRJMos
KvgtZIVCN0lqyxBLCnXrsIUzFWkybE2xA3R1pKgYOKD0MfWFqGuB9YE8oaLDLpEiakvgFgobsnrJ
UcvYZJXf1HIV5WlvsWMa5wi7kejPxbZ3p+xAPzVayDHPkFAkuJYwD6IpdAr4BJqtAlwxF8gfSFvS
+0ymkOCYiI+AMBmjiexKYstUf7c/Q3DhFzCBXTPwEJ6P7K00VM7g3xEUfIQw8WB5IKXYXOx4Z+xs
BAlkSFM0DgZeWqaRftoaphtmWMB9DH0CUER7zgqDJjctFRMIbPod4Qz+05Wye4Lbc5VI58bmAhJJ
hhZ1Ae3Q8JitMz/NmaD4QFZaTXqADIoEl8Tg2EbESrTWHajLBx9WzetknX9xXmXT3Ux7EybfeZu0
SzJ7KpIF2AiIyKxR6VIHUkWwdGykf9+fDoIHsEEPdc7Bq1R4nDfuN1yv21hm35IPHk35ABsAKfBZ
EunY3k5/MCHDMLmerX+IlRbEFt/4vT4WFumXcSDFG2AclSy+KDM6Fpgux2Ah8D4oWSYHOh/a20QP
MJtd1gTWjgXNCMYH/oo4OcSxr12A4/4yF0ifpDJw2RyupBPDZcxWY4CMfvoMDtKlFWMlK1dmleBX
+qTh3PSRt0z1uNitNLcp3dWYHQiOAq/B2fvksQnlyT9vauyVSoZH8dN9WWrfRvFHfc92Sx2HVVhA
28Io4dWlQEeoccCwZ9oKHrNTXvW8w9NVce5iSZOoSwuGWd3g4sJJaIMkg2fcvGPfU45IcTgz29Ar
/uXZjbqMCrJ22s/g3XbZXyW37OMjm2MywDnDIQtrBlcOboQVPsbhI5biElIIU1LwUGRgG6VxZAJK
tUGdLVTdrOIlgOncw3DmHGC6//TqwpDepT27M9lE0GlbUo4BDqNSEZdNkOadrcECcj4t5DB+JFxA
Xgo/FEY2F2BdpFUsZqmrHjz0sK/S3yuJ+FiKR5bDhkFesYbSsdqWBI7yrbxDHShZCku1xR+saNge
YfgWdooUD6nBBAVYT8rTvS0A6PLxDm4oVpDs/3jChv1CT/Sgnnm8vRVY2sIYEByAfLoN+8/s91xd
wbv8PV8t90hK6AXmBeg6QanltvFbQEX2FY9134i1VAsf9LrYayB3g9Jzcg10vYB7VBDYXamYZwVY
iGET17W4vXTE173zQmJt5NXsgc+tAloQ0EqqYE8vvwEbSIt8RUQz6NBlxLaqRodlDZRpCKZ0S0FY
isY8I95g3COG1CS0S0XLPmrdxhSK+nw1h3psFax+mR2nfWfDQ4dcegbVy8soWyDzs16w03el3D/Z
4FIboGnESz62UC43j81SyFtc8h6nAwwtWwRdsLOZmRz3GG1C1ct4hjg2HGJJuF22Ad7g53SGyfqy
YAoEU5wl81NSSZGLDfPKapUQNSj5uiZ0INR/yMoggTOGgHQH/axxE3XSkCrNzIkHIdeZMcivLhlv
R0/K9znviV3+B8c7Dk878dM8xZTFFIQDcFmGlN8RxZNmtkE/Ffp+WlmVE477pN2phC4c/N2e07m7
+4yYxKiOX2Hn37XnPsDYxgacZV/1ke+dsazR3XvA+T35zkFkBsXD7GnOE7fAiLwRKhfSK8LXB3p9
a66FStJPX4M+zJCwWpc+ZQACt3N4grIRUS4MrngzRve/viaxJwfqC7YHXOGsF5ke/j1Q0ntjKSkw
6oBN4enJdzRQvf1L4RW8DoYJaTs4rTujy/SCpB8MZEw5092DfFH/allxtZ4DPVZZk7CHQEoqQHBt
1HgVULhV5QrMX6TV08NAyXgHxynb0knM1ZlgIUGGxNujRBTjFC0uh4siYaQJy+YZfioXD3A1qvLw
OGiCc/4A9B5+oaSGHFulD1LKs1CN+kxcz9PKL+YAYGe/GJdZDRJIQbWgfumneijAlu4+QTT9MsX9
Bog1h1xCw44W/Ko4rfUhL8dUY8fN01Oj3YNQBwjfveQCh5OPbDVeMe6AlA/PQy1lBFZ+rUf8KaGa
a2GZNoOrSwkPEKZkh5wXxJPVv7wpeK2SaSKeDH4534/vYS85O21MtTEwCdvzT6Yk9bQK9bHMBy6H
4Mr9woG0C1+p66pRf9hPV/wMt5P6itQcZQC2OdkPKqqwBmryWA1eM4iha4xiYn36CPCASXosmJps
rekhr4kuIXIYWxFCxOKuf6XE7APIXjd1rMfGgAbPGPRG38YyMM6thk2wn/TdZkAF6QO/szbuZjEg
T3FYZBqQwN3iz4tPbM2AWBGUVZxDEYMQdn0KuM6omvRGFThMJW86Nfwq5Ec6wQcaYsQKx1c26Q+x
AILhhkrZJ+DZ115W0w/ZULSL++Z84e0IXNztejVEcsypBhAa+ukXQxnDakin/zpG4a0wUG9X7kH3
WUuGSwnQpjjmDj8DfuHZIpahCZVsdTOvwBVnrwPwp7lnv8vbY0kdMKRbP5CiqFyWzwaf437HLHAC
mjEBMCvdVYO2xnkFBUDtWO22t0+ADnVXYEfojxvcGaB26zaF7n5UhU2AXE0Lr/GxCI55n/W4wrVs
dAofLbsdHQ9gKw5GkYfGXfk9doM91CUQEJ5xrNI+Huu6Z/O0VioYo4c9FM3HHuXNhTSJgOkC7PB2
7T5wCn05rDWKfZ6iVQwMcJfMFmqk8L4Bp/iWoDP8/05+Gb1mq6vXunoovvpXR6z6RvjQMKHN6QL8
T2aEz5T3cDzIvOWju68ZkwqGAawL8jvaLh0P/QwDjAoGa2GBVBQd3MORyPDztMc5PRZbFQA1csXv
tqpdaoLjqMWR4h5S1IeYV/StPS1mUqZPEpkfbPu3uPZaEfp5avRiRIud08+5kLiw0mYjRSAncTct
UdiJiF14frKL08vVOYoxBLZbUqMkXpwCtrAJi8Im1qesWGlgBHzbx+d4ptDlr8eR8TJff5S5RMQq
/x2/dV5tYSqP0Np4PK12P1LxoWr9YRS+lbazNev+sSnCwM/q5XN7cuv0Lhqilt+acWjZHIYciR/o
rhCRUvzvtwdHjZDDHGFV3H0JQWGy6Tzd9z98ISDbFS4/GPLdSO6sw9uuh2KPyHzEqtEBiSSXiTO9
jD5GUkT3mj+20O6r8MTGYIgqFEWr/MebSLl4OR/t7HHbznAv/6pliWSPq8IJLOoXoRbRKamzY8Yh
JxiNVB1iIWnAiIwYrhJP4vEy/JaPryWgZHwDRX/I3+TVoTLUW1FMtSIx1OYl2D8etId93M37Mzac
+4jIhL/nlkjx6Bb/XpdfUMfcZxzcwEFRaGHt8XfGqOa8VWz5Okdk1AIdMOx2UszuIaYz08ZRd+/B
3cG1M2YGIqaSq9kqatiE5M5gRLXLyb8YlhiL0iah75XFYevDN7IqUlaIlkGb7nZnN5wPIryQo719
gApcLffuswj4OB7y1j9em8upouc7wbVgzOLxdVZDUi1vFkok7hwBTnYrKrmU/EPrT+7sjSvElL1G
tsH6Yinx5N28EvKZ3Ar+3LJi+Jv8KL+BWRqiG0JbyiVUl23t1UvhcaozNeJjdf+OYEV4odrnXCiL
ZfCwP2F3SbeNexO0NNpKWLqjzhZr6QkSZ0RE+lzc0piNd+lNCpvcnz5xYmWsDOS7C7umEaJ9oadG
bTACfHbR5ct3VmE/Qvvk035UlJzEdaETbVsllTVlCN8gK86wlY2w3/g5vgaEC8p6DRBNmV0uFN8l
3zHAeW32SK/8dubuHlcMa1AS2thGRByJjyrMYt6jauvzz6BHRVWnFeuvy43e17xSM0PVRqGPbYgR
8MJZ5Z23dOY8DlInYwIPUNgJWHNvecD+Ku8QFwRg8RBycQXsYeuenDZ8Bi60vK9K8t+QU0DdIsMB
xxUupKcOH2wdkKLvdjMXv1jxsGKxhG++/J1CZudpusVKwvbA2jhmOjk/wARL/uhgzUQjpv89MdQp
Rjy7QG9UYhZ2/JasAFET3KxXcLGbbDVj51vyMdiI8Kodizbi8mfwSZXNId+zid2T5/C0eQWwCRxU
y5a2IULoj14pE+YkVnM0nRzgcvt+DeimmZDPA6S3+ifEMulFqXqcs3eHFWCxxrlwbGEH8HUwse4f
W6VNzsOAu0U5XDqP+JFTR3K3GC1TiNbWionjEUvXC5s1tfGKPDPJohS1ogrcXVM/o/GG4c+Gw63+
zOBn0ZQULvfkrw+wRyI6u0yMWf2ocEHK7Tbz8nGRyQdWC968bhUzEYNQTUPYQXuPez8zgmFJV43D
IPldnUSZGEkdy87NfWUHV2d0CfxXLwnOY3NbljCKucVs0e4jFxukLRsinjP8M3Vfl62f3afN1tql
aa8o/1fjC6/aCd6Ic+XScQ2iFguIIosPByjjc6zInRq9RhVXiQGAS4YT68UI2BBl+bDaIBKtzPd6
3TLvGXYEoJPkXdj15DEQI0CJNyxjfUjAk1wuGLMKPHIEId49A9LyeTbZhdkvIyWRoF+eCq6ClqyG
vALAoyE639F11l5QmZlCSGyc24QJrhh8BaMYOESWgagUdOLU4Bv+lxYE2b0LMC02Qo11dQT9+FYu
2AqEmWpyQ4AP49alAukwbXUYg7PdP/lDHRV7Rj6aBZdcTOAxUc7xIotLux9Q1mNxi0cd3Yzhoayf
3lHs/hOfXIolRP5jHaKiRhQ326v1RCYBKit3NCd5Me1GXTydOFDsEvPADUugs6AZF72Po16El83D
yR1ifiJ6ATPZPv0kEeM2n6fUX1ue541P4F/MEuF00guzikM/d0y+XrpjM8FvFVQahhYc1dBJ/m1h
Sp6Z9w2hKGPSiY0j3ilfkgfgc6/yksFz3ADkCFOSMw3lA0oTcbH1WgGOYr/BFzJhWIC8qTTDIxQh
2WLG8A/XCMYdDRxpGUlam+nFR3mXvSx4dpsfyT2j9Xtb34+glHieMQjie/FmssYlLsDe+Inb6iUY
huB/glL5LFo2iTbzmzbbRZvBKNqlASxc5QiMdpwMGIQhbgDch3mPF0wO+CVsLHR3SBMtgU4RPt59
kCZ6VriPEKlAZsIp0WNCHQ71GY80/zxhZTNrOYRPqho+Fjs4e/dGC2BqQ/y5Cg/7VlnsBN3BfoHe
BbMGRmVGPMPhy6H/hk6PI6yBGtwVKh06lh2p32eXkUYiONeNsSysVMXA4MsWaiUjRVY4ZCm/l6Tl
hfeZpnUuICzvBpseavWf/YicmcCA9OV/gGbo/7LhcDBrLxGHDbnkoCoWY/86znvY2i3EmnMjyC7n
JyF+bAooawiAGr412ynHiyGiE74KUehm+bLEJLz+IelA3QPZJbKEwgvmOztFntAvvwyPNf6L6j1z
IGMAeU7QgZrfaYvPKUoknNuFmADwCHLgD7GPq0x80YkiWbAPiOygisWNDe9E5kJ6ZXMlXU7jxsxs
zl1n2J9j/E4LxkjpNSMBTlQxLHxeBjQ0t4TVXE4XLFrZ4nywbuasGOJihLE6u4+T6SVwTeDfYtUm
mayCK1k4LcgmjVQXkjYC2njUtjF4JKec3kni2Ak/3w/nwuZrLLhkMAbZ+3P+L7SaiRCCT7YBNR26
e56J4okRps0bELHNN5Q1Cp51XVjAltEU2vjHccvFEjrImnmkfYk+g+HpxGQQ1PIRo6WhckAfA/SB
DdTFO9gEDQRjRqC/CRUHFGcoRTfVwO9208nGLIRNhMbBdKuO+aeYiG8sSLEySLgu5GmWk0Qm/oVi
M59ynA+qfRYmhibxEMoGf/kiMstRHuE89xvjbmVOyaNPoc4iSSHN0yjyH1m/pXU8kfr3uyjxfY0t
AoNCGPA+LCpGqOiuIo3H3WIbxu9OpgEs6t0zZ63sRylIoLz820KIyG1QwrVe2mvhhrYoA7GXoyKm
lLxhyQIRlTlc34fePnXe4SD5ICxgMwBnYo+iPGLS47IJipkjC5kZJBewFi7kDo0VMg5OUHmgBTOU
Fczy+bdwGPsLqVH2Moa37HOO6ZQftj6ZvTOnFDWZj+6K3QwOA3AyOgmfkgXzZ44mKgXIleBWUFkt
kY2J7w7p7T5KVMsS7yNqdFRBMh/cUWQxEACAB+YlRhF/OwoOSJGbnZLA/8WPQJLIMCiExoHNlXp2
Ub7CYmZgcOd2fPY2gnRmCwm0wPHekuGlXM7/X9X/AC/H0kewp2EAy9z7LHacAJLo+s8uqA5PZpRb
R4xmoMV72Q1bNAd/ZItBw0fkZ2KHKptainMlSD1U3dxxaL5RtA3ZKY92/48ng93SA4r3b/Bolf+R
dF7LqmJbGH4iqhSVcMskKybMN5Zus6IIKujT9zdW16nTXb23y0WYc470B4ODmtMV3UqR5+pZ6RwA
wob5CoP4v5Y5uk+cxVlQqaPFCWoOut9RSQc+K2TuBCPYxhlAhHpBaccit7BWGKDevXjjAT4JGPV/
uuPxZSsS8FTMwd156ITVPuVZzIqkWcFUHAw77hj0TGYLnBeFDrYzoRIorn9eeMUX+XURhdvJ4JTV
2OWKObRJqnm7wiXnpEDlPhDFMGYx8xZ8HEHUpHdFAmBBdTB7byzueNbmUqo1ggXudFyG5+TeOMBL
CUCFCLI50CyBmYvc1ujApqfVpfp6KGMOqWhZnpImPShCyP0Y9FacujN6p8LNKeOdIRoMfAIEMnMR
TN8XMy64B9QTOGVkAYfRAckszQCF3KMC6Ut1EU9Jf95qc0OwYJPG18HhtpcROyWhMJFvPUxzPg5C
ygtCF7hx14M4LFrrP5TIjyibI9pEO3HZC8Dec4tNeQQiN0j4lpjSBXtN0kOMCYAIsW1gHfbgrlFJ
E4BYvLx9LmbTFzX3yv0x/DLQ4ZiNtLA9Ktx6YWLnF+M6EUAUwvec24UvYw/1F/HSjhQZ+OieHMKb
h5oZJKkFnGXYbJAdFQjhcFcdnZDePZBEuNxoCh9EV5hRW70R4fibISGzo24MMGRGj+fwevrx3ZUV
CPMN9+ZwRfIMgECUBOqnS0De8YRlwMQKejed6eGANIj8htgK4+twahE+hXGIEAb4WsSo4OBBHoKo
wZMxvYryfImMPAdjji4iG52vQw/5aYp6GhQFNPLAYS8WPqpy4tBOjDgF7kiRaLS8S1hAXmJ88wV9
9YePTznl6EYAJLBgMDVLYN6EdJbBiO0XS0BRaOQKEqQ+kOwGxE9eLjIaFAW4EYOo+KK3FZPgw68/
COX+CUsYAR5oC/Q7pDqiSU3crVzk4Ukijw6ArjkMjTVRimyp+9xCvAKiYCSgCVq8L9claI3OLgcE
fmfZEAoq+840FTAwYmgy9UAWIS03XDfcf6InJftxk1KPjWbmpBseoI9I8kn64ZJUMZ1Z3Hqzh0Bu
uvoXygVIc447TA8aE0LjCHpPKSyyrs14llBK/8IieUF4mklrmpYD8o/zhwlrYCaijdgGHD1EBBF+
+xfbkV6AmNuyV6IaSBIr61KmlwKLW5JibXSwXTFBADZZ4TO7hDAhOmrwB6RqAekpratinzKWQqGC
MhxFqf4Ny0sQWE/6rLRyHHv1bLq5V49Kf296yP/NqRXa0LUd4RYm/ht83sm3ohrPQ9WOxAhm7c8b
/55nfpg3wwQipjsFiRoX4h7VAJlTvh3/Cz4EwFt/eQmnKYM2yTOFFDCb8SZ4Fz5iDInMxmT0TJ5D
eoVWAea4C5BNO7RXmZPxIns/IBrgviANcDP0ItZIhJhYTXmk4pTudGtkkmL49UZNGRnhO7JhQAWi
iyG47Yi1G0q2rB+knwNmdj0OmiNJdXSMQVlFkL5QToA7TEqDuh7y/+1/gBdVX2QXN0D8U/S2U8bq
U4EfIgMBAu9jUdU88HGnusBbmeVyHgr7DtyFDJSnXCQZgT5mUIMsDPWaeLFtlt591ltexpbT+nIE
V/96Q20/FJou0RqiLItCqrmbyjtAPdyO+2JwzWiZHcs73oC5KWYKDnbu5d5+iKWSM66psdGZhAHd
jujw+0JO6UEgiqcuGnGMGvGtEyXUawQBlKSNB3gh9AtIqIfMLu4y80mElBpGOSGodP5oDfxKaNAk
jSRxZMIyxv+HKhL1EoNm6ZhwlrG6Q86vEUdkSmHqIa4MkXg8NNUw6wWECttDcg0sXoikEu8QoCRl
jVTHnRM/TG+OnQ1x4BskbqKrQdQClje+DEA8blcJSgoAzuAQhvAJpMXxdn6D2c4Y73aS7TMinY8g
WJLB5tGC59Q9TcnHZ8kCSDG5odC2X6PPmGaIKOSkRB3ohgkyrQOXITtxMQWUMU1ZkLsR47QrJEnI
OAAJ2iPSVJO1mRgbMGC3STsG2xVNbinauLT64YHAWqTwCEY7CNtdMuhP4TKWu+h0g9bQ/iiyRg1q
FyjKtACkn4tQK5GWHkgfpp3U5I3VerpI2gW6faSaUsoBoaDIktWF9IwQYyBfTikBrQECF3+zPXkM
pYQSBU2NNu4hhDcI4CGG7/T0uiNSyB2ae8BKOBIZq60XkhoKduIrjRJLtUspAEX47Q5WgY+eesfD
LLn280ytuOlHeCbalmRd2qiYGaTGhmOwec694T/LPSbQV11E0ofBnDjIzJJuXcNyTLZkw+2bG4Yt
AE4zhIcE2iXSkB1QEdw3Cc+fkNubVOCeMIB/oGUJ9gOHF9QZPuo7wDOHKZcvRHOGhe4tJE1etg7S
DPDgGR24C9Jkc3kLpNEih9rJeQ/RmiarIrW+IdDDPy6zNql9f4muFMaFVJJgzhBHodBKyfj08W6E
phGdgj6tF24UFSrwPBMeu/sS9vMhpJ+L8mZAPSJbH0muDnl3xYlLe4i0oP/y5gJjg27GoB1oxThN
BVPMqDiGMi3S4dwstiIvH+E0QkWuRF8HbRL0peHFgxahzusm+gGenStc0lNAZKU7eQnKUOvxn3b4
o6Dv3ZDlFxPo9eirrkRLQeJRrAsTmS79AWkvEGocSQY11P0IFLqJJu3EApLXW84NN9hbwwgmfADE
WGSYgbQ2E+6W5BdARtjtnlD7F7rhRX3I16Cpf4LP+AVugHiJ3qtHIY4mxdNFOYGWysfBA4igRMZE
VQ1/9yTJA5k+bcUKLChxhlAnwh8w2BBssXy0A2np3pLLXpE8FQGx8u6hBSjJXJt6Pxt8+Sc6NEyK
gmDJm0hTMnrIweJzEzj0TqWnZ8aSaZEgZJOlnJ4kDDP6Md2PS3DgDDDdDlkF2S71i+B1kfAp0Q8G
7CU1j2AyBAgtndRu++YSE6mOKI2yAULv0sY/cBt/2YXOiUbyw5k15Dx1xrc52CPPY/mSJDFC5xez
PshGD7uDPLU/JR2UW0yRsoHnrw13PA6urVLYVnj/i3JfgAUKQBOS44dTBpTgPkXukW+idiI4v1Gr
36H7RfbQHMxegDxauF7yNA8UNreRRcuRVc1IzLmvRPvzVNHHcT8JQpoos/1VFkZK8GWpkyeGsWwK
jqVkt/tTQz8j4ohggCY9D+n0irxm1qVSV/SJaNAI0Zkt2593IBXScXUV8gm2+mufxUBkwErYy9Ho
SUad6JwxrNewS+/6D2o2JfW/eAbKVFQCMm46bncZtP0un+I4WlRsSQ42Ok0iqbWyFxR+/e0KMYMF
j2uUQpwTlATpE49DMCwEU3JCwMH3CJrPYsEWAjIjaq+yIkmNtBFZMGuACormG3uWAYYAz2hhIi8A
w5iTJDZV7ukT8OpvxF84xoIlJ+i84RPDUzl9qM4JpWmc0iFDqQkryP5wSLsQjTR40aDd/w1FDCNT
ppj4ZaoxHGZ3NZRYKpfaBYaJhipnBus7xg0WdHYIkyT+tzd2QccLqLJQCgGHwenKq9do/7iEW2nM
sYOGjbvP2hbeLNFDkmIawwjJJWDUkBljg3ffXfDAD8cqiGFk1TNWDdEjpdtFQ0kRcZXlH1WHNjI9
c+6JZcymPtC0kdSz9slC4V/0WECA/dnG4rcldgUktpRyXIpMjmi5uXTRePDBaKT5938zOnwpqQ2K
QeGMJJVCIgZkgg9440amn6O5AT0xpqryNgX7jK8KYEmh9clz5IY5VVi9lz8cII+Jmg05CLfXEzX/
kjZkc4yG4xscu1rG3EcqVTgAMWgJ3ube32y+tIy8OX3LOSkuB4mXXug/bioGDLQdqAIQSpyFoq6B
RMBgEP1Cx39CyUctGBqiR73Fmnt7K5oOA9KHbEoKQa+77aF6gEhl0j3OiOiXYUMRbjlAtDt31gf6
LWIBNyQMngaZH+f0jbK/E3ES744HfpU4fNf4flqBi4AR5Rf6RvmG2MdH6ajMGoAEUYDqwXZDiqR1
crYrXw6FmZ4IXFsPoLPJpSUAKXidvGUluEIRlkA8E0Z6CM9XGRuQDaaiKu04v0hz7rtkpfGFMIOb
TfcuoWCTR0npbN/TySCB8+Qsnt6C8u9PsSmBQGU72ywcrD7uyky5RWbrmUJLYQaznD254xJ+/nON
/TYgaroTQlSmeebzuCYiMpPAFaAj3BjvZuLDIUKetc18sIUmBUvGcWkMsMRo9BZ8bjFrRmgZ0HJ7
wOZmn39EBx9NSOzNty3fb8cvJqTPpDqR1V1tXAUwFNfVqtlWeBggl1/TJYhfPevrieG8ukwAwB94
yjdnW/XRbY2/KOyqBp+2F48+BOaGOpf+elQBXHN+tnOn4K/ffMCgvHbem3LWjk+tXpvDiJZRVAFq
evZ1hVn5EYQG0NV24Ze/8NJCRcrrGGGl7Je69ZDFAuvG92HPtMav7Q5g1DLp4OQuzi2kQe77NHiY
tEGPOFw69wW9dsIm6Z6r3XgJbT0+EhZlPPJbVJWbmW59nub6/s4M5zy93ACuz3iwl/Cr3sBzolZr
96u6rcHpvqzq1bvwP4tv3NH8xdtrxDkAo9FbGwIaMBd8vx6bTVcejja4gIZ+mt33j19aPhEAeVTT
yru8Y+j9ldsBMeN8Pf3ufY48PQ2V28OXQgjHkTIkhWDsuIM/y/hGfSLktXAbOItr7YpXch9yLntU
YOSgFb/t2GG+g5mER1K70C9RvR7UVkQOkrma3rtb0YWv4WHiqas+i+agNWAQprnotn+xvc1BgaGr
S6OUjpr3+vDeaEo8gczUi0sR1T7L53QaL0iUF9aJv7Nk4GXbjvELjYA7s/9u5efpqhwbWdzsvRiT
ATKNPjbWyuHvB+oO3oyTr2O92Hacp9a7MolFkZRzbvRZvCuXvz9/B6foFt2siP+wU67RnPJZiOYl
fga9RvA6985Q+doxvaOLd94ybr37tXWoQWn1Xkv9krD6TMYTlR6dtR4jXjPq4Jd3JPOnvhu9Pbu1
R+KjoW4vzyxcE7DWzQBfAhnMYBtcOIq+bO8G8mOkw6rpszQ72J+hkO4BEkpWt2j9ZQkHrO3aNcvw
cfes4IzugsXVuebgw0H+6z8f/SbTOfLB8wl6xQHDEQoGYsNq9ezbwuzHRuitxMOp9s+WYr1Xbmtg
YutLU4p9WfBKW1bAeXMD4straq1Xj5ur37ziNGy/NSRF4s6ZU/RdD1Af+L2SsuxfqthoLZ71oBKs
nZVRaphgcFyZ9rQQkfuZQbszyt1G1ftpJ8I2wEcYkup5TXKGfb012g5MDW4anV8bJRczKty8PW48
ZrejV8VW1r2eVHaJtVNXK2ItZO4B3xRK1r9O05U+3nqks7Ir7zxuqPzkrUfNen46jx9PcGRPo2sf
vbI5yizFMu0UuKjZbGorMjtjm52Jb/OJcTiMMF9nqfzjYSdHA+kW9pOwEujlyo0w3EQSCSF3qrLu
uiZ6chFk2WdRFDVBfd873jPv5x3vZYWcYhhCj3X1gn/kN07R7wKVsd7x/4v/Y7zpvIacVZBWbWHy
cF3r1edfRyjItGPsiUWTQmekTkqckleRmDKKCRnFXKs9KRppyX1sjSGqtipltCIp1mQKpNNO/BFP
MJJG8Qdd7GDbaAXwgmnUOtHdcqLr08E0t+iu13S29VRHhg/T559DqdqY5ssSqiWwc4wCvJYVMmBe
B7qq4PgFF6bJbvs1LpnQb7INjL2/u3Y48HMXv/R2L8elB2bisXB7GXSfHNCoNrccgx0aVLAUQtMg
Z7b307hck664S5FYN8+k4VKaou5KkTIyGDEuXy/LOa5d93vyydTKbeVc/2RNP9MbQIwjBY3QguOv
a+OzipL3hlHJ2h9CyEZZCtkbE0HlpjfeX8X42Xr4R+eOZ9IHRiT0SOcDjsSZRPzlp4srpEWn2DWW
1sXZR/ZajR3TG/b0hY5/vLNE6PyO3CROWQI8FxGquianarb8VwvujNoASz6FuR4s/7rFbXJrpAWR
NEIAXoROqTb1G6aY0tG6Rr1Wrp4uaVC2aLWCzmlCgicKn/mBZhO8UDqZIzzigQUKC2vzPnnvI1ht
pNJdo4hepouKLrNAvUbHJOgE6HOB71v2SK6OAC2WTXLql9eiBnCuWvxgrMYE608+314WWNu9S+d0
jJ/zUzVpkV5QybTafRQ3MBjLyPdt09NffXAtaALmAWr011e/2VG2VTvv3xZXXdM7gXuAgLL8vUin
d5jMTUFRgc6k3mCQCf6NfmITwyJchyPrmuhjuSKHw9KIZtnaI2k1Eo0EozmkvwD65CkUzfNAkGkF
4N4PTVzWAbNj8CKpbfZY+4K+Yewl9JjOHqF3cR3cvOjM8QIQdH3ZavNu+IxGpPgBwEXzgmZ2XQFT
YFf8SPYLf70hAHmyv2q/+fXBDiNVBMHR+UJTgmGwaAE8MN0fpZ73PXzchIitt3FE8J/33ez5VVWh
fpCsWijBlK3oRv1QXwITgcPDxVA5lYOyl1lBfq4xCSFJT3MafMfebVTkYJWugyI4fPTuM3f5LBBy
6wKiqlVFVyZoJ3gUhOAIVIeQXBrchQCvsKnXsCwCgJTmU+m7N5j1XFVZz3QgUd6rJsnXqrDRDhk+
A+FC4P+gXTxA/QVwDBF+LgETOa7IthG+3e3Z6XSfDKaLNXz2E8323D0BzXHqu6RQbdWYEVS/Dh20
mrzzSUlu821Phjbjwyn+iqgKL2lPlYcAHRXYjyrRnrQmb17py2eMZaEjcCSPNPGUga+d5vnopK1a
IMAce0CYCpg4+KVT1c6A3MQxOLDpntGdGJEPQbOzovWI/AveBdiP0gEvuzW7d7fIne19SEh/6e6H
bpsZfsjjCt+kKd8gBaw2K6N2tvpe77i2pgz1/k1fdpgvr3TVvq4ZDo7hqugtXgupl5HPWnbEF6/c
HgeCzWF+g10ok8bDGejkNkQV/xc+cNO22m40mWATQa+UQ5MjZf/Ch33+on4RgcR+tgToV6t7IQId
NPYb3uvhFSgNOy82jO7VNMT79mF50QNCbAw3vy4cWwSp4/Owj+9iE3frR0UTmjPkuitoyLyPwb2a
sq2PE+Z5a2EN/a7UPiLOSxOXHU8DHLpLEX5tpFL0/YOUEhmLXL3zhNQ00SetseUa5N2Ka2Y2nsit
PNEk2SJ5CSph+HF+Y7F3Wpa6s4QpcGEWZ4VTKqy8VodvUwERIuygCAE/kBYCQDnmFq9xv0DTHbIf
Khkcapi7J/9+MUAVZIY4D1ttaJvwoX4GyO+837bC68/XOIiu5FTuA6w1+U4zwwcKg2/o60CoHO9d
TNYo9kfX4xDrV4a8QFlw6sTzFHCypwFs1CI2dAE8aXjNQZhOC85zi4PgcLv2DymbAl4Srb2KngI7
0OzVFB2XVnpTraWGnDxe5driGdaU/cHt3P28JwZOF05F4skyN4i2Xw+pPyO5flXR6OqnwfMkYOxn
7q2vyQUAcnoJspKSr3WMD6Bzf2NUgoopLKJ3PftRhj09/qkdI7ZjDsoAbjxYvh8Hmzk0hyLPTg/1
5zT6hV/4jyzIi5A084aejFfh69h/N5enSLckZfuZERJvv+h+Xn3shLzRbsKt7VnNEUnZ2Vl9f97K
PqFI65QGu6jl4hZwdI6J9fboPn1oTAP7+eK8En662H9LpDtj716UfCqLJ3U0WN0nCekkeTuIfuvG
7NlYlZ7J1vzJEfHJ/OwuTfWr4ZA3UdANKGDK+A6Sif7p19Vh+5je+U6yYXjvhuIrZsXCpt5zsnWq
N5IGi8XJUThxCqqt9c3Vzj1ydIbZzq8YNdjMk98xaBhQ0DW6NwgYAFKNm7bTIAdfp8QbcVsDIjnL
pGx5rt01VPHKRWu7ETGPvenIzMQmTLzBGU31hp2AlcUb7hrXhw/g66i0g9YB77EMuPy/eSew237b
CorfAOhJJ3Pboo5B4UV18/UKT4PH1vZAp/bM947jZd213hHy0E+3bLpGys52EF84kqpAHeye/8Vw
i7EvI+DW6smADdhsRt/zdWgw9wFjA0qMc5opdUCIuCTQM397rEl8Nj0g4DeYWiaQudqcfkLPEd2s
UbeZUgz7P4sbo6xpAHTTfBJ5EmgtnZ3e6nqJX1r0/roGddGFjPlCgbOc/e6qEz259Prfo+yaUf6J
oNLpR+cCHpkkcfpc0poxh38q9PSMO6AqqAMSYTrSOcwdlAMOhC+BQlrMHu6sv6HVBnJY6NHjHWre
enlLLwNwcI0KrxO7odYGwuhasC/mHCyYnu4bUa9zwpQPPEY9/mfsmlQUoQWgAckPtocT1VvmfhGO
psEnxwwQX0WuL/fa76hs4uXj6ke3VmXbuzNg9zq/pEGV3kEg5Zhc9MmHZfNgl5jR6xzxSYsM3j2W
Hl5v+h5s4y+0s/2j9EqufNQMXs9tefefGo2jztG5mj0j+uIm8AjH533t3NxJc84fe1qJj/Gv2wyz
Wr2rsOxAKXTqbPRUaMas3m32lnqRnFceygcRwQkoYpsIAH3JsT6jH3wTEgEYzruXPuis3mX89jur
G8Yt1LYIK8JQ8i1kaYNXQ7URDLPdrOkbL/f+YQo61hrqyBkK0QDhfefL33O5JXyPTvK9dFFGacM7
TfI8nmRydvvHUTY10WdYnmEcumz20Z8OCpd88p8qOmO72FFA6S84GT0RhHqoMvd/4SkP38lkPSsR
hw2L5RbOGZognKPd1xZyOMyOVjhp9TT8VY2J7mHo+IUX4l3HjG5tNm9ytIEUpmf8IDFQdu1XbNbd
RyZslHNHSBWDdZCb/6oZHPOXh23ksxmtf3DB1Tex0XFSDd2/+NX+unoqSHlZ7Ty//PorGVzKChiQ
fhOSEvJwmdtJ7fGcPhJRmiihY76guEVGtj1icbGXu2Y1Ub+4x1pxl1f3N38cFTzTANbWxccvGnAu
0yFe0fxM5J50tpMzUPhv/FBrTUyCmYRYVOo+hyRAVcbQ+ddtUrhxPK3eazQAW5forcUFrK91emwO
EQF/XUOBUxBcP+r9b2jd0Zj5gkldk1cDUdXAVHlsgTGC4BiozXpv9kCFPsmnHaAWnmOEe0pvT+8I
0KJIJ9ZZFQyspMqvIw242Y+007V1krI1RX2HHCxbdUr1eHK5p6tCwsUEmoDWGm442jhrkQg7+0tT
5cwf7lGOrgMzvfDGMPdbBx/Zc5cBGuVH56yF+rlr/5CLgczd9L9r5jD60opeZbfzDN7InL0B+SlK
HWymt0cUPvRqYn2iO4g6niOTiE5iuTfC1jsyvbfRy7NIqyhXjHAdlhg2Tb411l/NWYf+Xdb96v26
oZ6UCAY6qd07LKJxixcKSD3Zf/gWl81429Zl/5iNLcPL3iPd6LhXetHAX07/mg3v8eQ0IHmy0Yr5
vhI656etZe86Wdgy07fez8th55K2j+Nvk3qxxfj8BuMXe8bgZuGFNW6BkhZvJvNFQ9AMm3Z6/w0Y
Qd7UEkTOI2rffIhSejFaL+AlwIV7EqjhonmdwxF5G4vBdIYSU8drt2cFekkd/+Mh72AX/tcvqLeq
FGqY0u24eXPbR0YGYBekReMx7KFyc3O7ey/7mRZkz0ikjryTQSuDo4jxiddpTJoIZlVHzzBCw5ze
McR5vpoYnPat5t5iHtZ0i2xP2rP2zgiQOprdP7EOL/AZcE8s7p7ZokTOrtOqMbSf/z5HjEmxorpk
bnFLPxU9WRrIOoZn33xCWPsp9HcsewBi1h5Z9ubr653xpf/BzAMDlebwZtBeNFluz2V2GeM+1560
y/BidglrfokL+M8jON1MDAAbEeUrYbM+XO4njO4Cq+21X3H1nFCUNiiZCgdLpVecnzCvG3BM8+vf
Ouxs6p63+rT9b+sMOe10DzhprWBddcvS+7aIqfrRO/EKXTAq4oQuZmXaAQhqKz71oYDZnW5WRD2b
mgvg8x3rBzQafsOWyYnpF1DZXvHvO6ghidpJQW+m6mqX9EVP6T6wmr1TMzCaqNA2OmMLaEp19m+b
Ps/TGoC6qAv/zFGaRW9EifjtwC/ut7A2u9Tdj49czcCb3yU1wLLFJDtsKXLV/nXHtBqIIFptcHto
2THlpocbV7rTpnFK1HK0FYUoKGzyZfqrTdcaHDMF+RTp2uB3WH7bHhhtTvkd530bjM7LHWrTt1+6
v/iF7o+wZt6TS9hiWHUGnOWTiksN8T3czf4lD3Sgx+2nKOpx/kL1Gd0hcNFZa5MjIbYFe6GUaT+C
q4xUNIpsetFBRR17o1f7GT6JG2gE3vzvUUX35YDj0qGLeuZfX/WNjRUN+99wxzBtaWWCv7vDo+Cl
70ddtIZR0GwomZKUHNkIDN39s5OsaB+rBXPMelmRdLx/LsA16KrhA6l4jyEgmTocFXvICPQxtyfF
hZpCeAZguMCiHxrMoITnc9B6I40pFhmKcAdqwYVRfVbqtsADbEczKPv2AIIe7kdcYuQepylMy1y6
YV9aFuQwR/8qGfqupOpPGRLTAKA0B36nh1O7VqkBdwO6nrgEAagyKeLVh6yW+Q/SMPPSdI6lAiUL
nh3aT7cMS0aSJPLf8FIh14BcR67s4QkHHGlXbBF5kFEMDHfG0wz7Do/hZbx+B/18hukASG1VdDNF
7fggpbgiusexbGjhXxjL6BOcnPHafYVrZOT2ditq4RTxpP919NqANlAaiFGKLZBvccYykUKdcNK0
nDYi2/7YYDr/c1rdaFy1mEMG4+u0zY8qzv+mE2UPSW04N+IPAK2AsPh+Ez1t4FmO9UI1kww3HvZg
X3in2ZDOMzpqpBmEx5Pb5Ndc9+A19+ePp2t8J3/M5f9vDT9e77SfYH6y5OhdV/WcqyGKA+tsR+J5
Qv8OhZJRvY8N38PgvjEgJ+8C9grosHHBc+gdw/GQ1n4kKCMcAkXpbLzO3RhempfWgix/qUv3BeT2
s6mOgczLsmGfkjDuH3eGv2lO40dKF4hukIZoMwKGsFa63lK89rLJRlB1dDMhBWHPCeYOXQiBoX59
c/QAH7opd30Pl+M6A99hqiB6sJIt2oR0psgq2wOd+ZI6YXvc/ge6Df9PBQo4nTIkX77/SXZ625Tu
OXqKe4ifw8jIODg4bXmYUFSAMaFdsKYBMADfQnVCF4/uXf8NZPPvWKGhFxRt/6g5+06fNASpOcsF
wzvvUd8s57evM0f1Kp6mIWk54A68w4GspOArpfZgKKqtJNRcIcDss+Sh/Cy+uRf3xP8s1wRSZzSd
+0l9KDRGnKrw5SvEvB2dvmuuCJBXnorJcBtJFVL+kEEMAJ37xnJe3AJC/fwAwYaVuLciZg853AXx
P5lruUJDXH2bTichU38rzEgYBzOIfW5R51dxb8lJro1y+gP8OUpg8h7j5RMof6bqDQDqTyBsUcFP
Q1tA1PyyDjVQ9qIEz6ELQq/+qgcdJKeyIlKIw6OHnBI8dR4uhZfhnGYGT7en+kJr/6NGCJNqBxTr
8L34uKjwdACQvwUyvbz/4VD6ahqCHgV7KigrFzt0OVu+grz6c3lZ0z2EhFBtBfrgcdqxBIHd01Rf
76WN/u4ibEdUBT4KfAgMnLaynEt/WjgYJ0FK+Tc878G1cPksS+EZANVcq2x+QOYaM9y0UPBNcbOA
BBg+op/RtSTYMAJXIl09O2fow59nplOcOUIZczAsB74D5oUGYDvsYOWqjgIKEqEJSF5dsYnNdu3v
/I6J7FSH5/MBAsNOoh3dt4A7wOCie8MroEAFLTNFMnt3Z145wdodx7kneFcnKwQpEdHyuPeoDz8j
mk23nyp7YkH7nYCsw4CX49xE4bhSsGXSm1eBiDpOeky5j/8UzZZ0xnwGQMeh0QWxqZYiZYLwyeYS
yi/WQbaDJO04J2zhnWaKTwJnfzGlJN59ljx7wZc54jEqMiZn2sfEAvAMZ1r/5gwpfGZjoJTcuuJh
VALF+0ZDzEg+XtwX9Mo4RpzFYYaEbDR4BdqGOHSwCKdLJHNQpLcIDpBfwTrQ8saIlwmElmSREPyA
iIHST/8KbzBNYIGz3vw0BpsLr9lnLNsFSMrTn26Ak+lgr4A52GAEKOfg39Aplb3O6waioFBWSJ8p
XOEgvcP4LJErAV0GVDqFlyJIGoiPNLJB+zw8Is03gMcD/vnPNbXff+ouCOdTF417vh3y4J07aBLp
5erBFklLEgQUBtMoH2yvjKpDWJ0X5NwOHAdPPzYt4ATTEIzmn+2V5SBhI+o9TCrYhYjeiolgiJTJ
t9eyVN6PcSIWViYjN2Fq0az5IKXDxQHs+ROEEZKjzoH3das1Hq5qWtMKpG8HO/MEe1Bu32T045Vg
xN0z4NvRspj1+zYsNeBrGq1wwVki/ge4IeUCZFfXMWJMrOKIBAvptiUXvkHYFHthF8QQhsQfrAXu
I3Rrc46NQ7XFUbuv+TJCf3pMhQvwFuj3w/6stmnJ5mQhiR669JXboBENqAcjFHPSCxAXFjK6mpc+
vBKYVI8/lR403Qi4U6SpIKiwL7wOJ7li23NLU9BhG50BMRMaBKRFBQULuQvcd5rdHjPtmWAr9R9D
C1qFzPgSeZWzEgjSlMxvSmDZADoviC/ABu9j/u/Ma6Y7KPewxgWqBcQN1yu6LYxcExA5WMypfIW5
QIJVDS1kRFnwgIIlQ9uzA2vGeuB+IQnRrIW07hhJuC8eNyz21MC/LqTxzwvhbMD+YJNFXvBCF3Uw
HtOXUHMk9ZznkEVbJEB7QuGoCKeMIcrR371VAhbb31KZkIYMnjEuLryvo3+IixFjCLD82o61zszi
scV2kGtgt+5wJIcdQKd+1Qq3bY/g6MptzHaCvwGDJ0ZGAvPFsYu8DZgIKXCm5CMAZI4ph2fagoHD
kzgP0ifSCVh07msyylxBFeJgzjVH3ERjcy9ustAc7h8Eb5VkrzWHf4ImEjh7OQCnYocmJ0KGxsMa
cNzDk5YZ/ijkbjs4UzxG4F4p3uzQPaVZfQIuiPluX/F2mgE4LixG74mIKxEqgJiPbTKhf21XH6D4
PaRbOieqojtYupVvoC8VoK4d5l1EyIm9lrABEAICzgcbmh0LGKT2C0DJZAqtGxcfznaFb6x4Nth4
wEpJ0XSXISwdtS5q76M/8uOfTpMdLuRJkTcaIOOQR0SrjudZwSOug74WNPzNlFUAhA7EHq6rBrOm
ET/0N+RwTxEgnmR17oJhApJUqRl8jVR0Hdhcf4aDIM5DoI2sVtAwpfNl4I+nF59NQJCymsATg+ac
EXtY8Pa+fxtzNEjfH7/MnWCJZd5tY9Syg/Vx+jusl/o/ULtQyYTi1RGnsDe5g7tDM56fldgnrgPi
Pk/+rHHpo2qOHKk05AmnuzIH/R7AeQPaC45z3J92puqNOB3nRMpJPltkbDZgRyCojZWUATtiwqhe
Pqgw5zroSwbZLRElLfDCTtCeHeFV5XT9pgv621KAvE9tASwW4C5o4ng0r/0qGFx0tbVBel1IPDS2
tSC+J3d3YG1W4C+/Ck1NRRW+TSx4aPzyK34XbJPVd1WC6EagiIcwCw8/qbVwEBlxYcLlxQEIXiJu
Nt0FTCmg0Mete03ZphD5XXdwUtuLO+BbPEKUJoVEl1c8Q8+TMmtTbvzBzWXujNbrYLtqLRI8OcdP
nA06J6SXgh1QNVp9gs8a0D9iRY6N4QMIeX1yogmtnT0j68Z+Qg1Q0FedCM8CAiakDYaab34UlVTF
sI7XwNajWynG4I0YbATbktNssShn/icq6YUiXEjXbTKhaHgm8lxsGvSSI3V3LrwlcThNBqUaIH7v
2P3JwF+0/j0Q/AHes7J9fSqQTBiaLGLMSG//Et/tEothY8JM2cE2Kz0t/UkjUVyafHpwbtMdXPzo
GESO5jCKu26eGMBw0oJHG1QBfajauTxCq+Edka55+ryxHkJzswvICiMAuwI18LNIgBytg8E2ogb1
gewfPWFbVpbKZosPw7JgZdNx4JcC2+PBd+mR5x38VFft/hpJI9Qsvfad1r8W3f8BmCYKTqgAZxhf
GWRFgrR5zHIMgewQLwYegh93alY4dP+Xc0e7zGqvmkPL7moaiQ02CGvWkP++Jd8mHSim1CDMWW8I
afH8aR2GxUXWQHN6JdPClMZD5wYZOVRlqjnlxZTJr2gI6F67qVDVP+hzohw/uGVYZXrNpXgtDg6i
c2E9PflXgX0EZzU+53XAFHpe/Vy8vJmQObzzM0gI9h9OyhyiDOgvfaNDHlEfsQjollsUQVmvyMw0
tmiT1kyOnkx04aJONRoEQE6Y0jNUZpZvVxNSG9tNr8aKA55cv1zjxsdgnyx9Kl4bFOj/kXRey6pq
TRR+IqoUUPSWScaEKIYbS2WZA0bQp99fu2vXH84+KwhMOowePcZLRjqLjz2vv3zLloF5KSQ/bAg4
E536DNFXbQTP25KyAzsjs39oeLVpSeH7iQ3LgRNiulcrAKVbmC6rNY+QDaO9Yq1X5Asgp+IEidLg
tN1v9I01AaAd5IYWQhmdMEaRfFgemTpyLVi3H1CNwByeO/tB7arjsPnFs0C+Y4vNEpoLes1eSFw9
zM0VJT8GKeyc0o5UdlptFWKhFHFbz2IgZ+GNxi+XsqbkzjLCVhTXbYY5zd5nSK6bTo8PzwSRgy0V
H5l72Vcm5uLeBu1owXE8jQTCODtMFW8fpqKM+TjFOgKu6gApbItkzycoUA1rUPxrTyW3kmFXu7/Y
OZ+9zWSpmSIf/5iCNb5QgLQNCrR1vWF3dMiRL7oRfMwF3+LLr1J3VBRJ4GS/7U8LMiGeyk0mTkUN
pnyz7dccTnww5jEuek/qPwbDVwco7WWTLr8CyryQXuhvGm/UTF82dOzdGDI5xcRdacDYctsqKXBN
WVD+aQPySM8ofVk5lcOpG9QArVQpjwQayJ3K6Wlvdi/IwejrmXuPoN1yrcHjaeccoodYjrfDD0i/
uorsaYpjAvYPGunp9EfR8COfaKOW7A1WSFDcwh2Q5UdlZ5hs34dLXHnJ7T/T7lKdOToroysJejx0
lEaO0PE55CEHbw1Y3LRF0C0DyqOn5C4zLbX3OfuJZsf6w3W7sjdVGR7czZ7KDaaGwUJJ/LoydKaU
4AQVRQfdMnQoEHqqX5UItTaoWTGEanyi3byM02a14HJdPgD6vA49Y/cVLvfTMeJqMA05nff5F6yC
3gAt3/rR/x6p+7la4KwPSFhen909mKIvhTXFtL3u6st+WSmDCH/1PZ9qFp7Fb3JVt9HkamVAd9h0
sugG/wYqm4QxRAYNaHjkObPGvIxHK8n8ATEtq9Td3bHb8dJscPo78/wBfPPdkv2XDSVc7z6k5KNg
6l66UEeS397vnOEdhfXJ8OuZFJelI472p2xizWv1TjktoMkozt6s1wZIGJHJJU9SiG8V1Pldj0b8
4ViVe+ZlyGB/s7+OOG29SWnDefGv8IhobwP+kyJuRIVH7fr4qTvSvRt1nyc06FwHbGKXrAuIKNJ4
A9ydYGA4TLLXVlaewBkE9KwoU+AKPWUvtGE/ZaZeiBYm8j9/ScqLfPV60RFdXKSGzA5ceJoNti6C
jLj/onognqrs6ZGAEUUFd8HtrFzRgKkvm7PKvPkmnjFhrabQU2UR4EOxlb4G/Be/lP4pZiyesfYu
27Hs/bI6kUsTMYXxAl/bj/NmjxdmRV8EaptGfAEfHdYM7V3ZYZJfwi9ljHsUMWjpgXYIDF24TcZY
uiXxCUzFVYhWRrSuWa7HO1WdbuJvQA/DiyRr0pRZFjXgGYq4ZdA3odGCOFMX2wDn2eZ00JE7j50n
nlYUPjhkGgKKPLlpqsGqkOmf7vxT69KD7PyJbm6bVgg3KSp9Stf0DSWENBrbQ2ZqN3XGWWBHK+Ee
YbHtkV+NGnAXFtDPkCXt9erucj9gT6pFcKEftVhzlB32wZ1y9+oe7vbh7q33IMc3x0iAvAp8YE/g
tOA4hCdOJyvF715U3yCrcRXaY4LiiWFXt5BQW2doDS+DCGZexSWK7SibBEpkP+Jv0tu0nigiBWbh
PC42Mf09X0zwV1jirdG7Y4Xt0KbBkuugoRdaFwfpGRQ/9DaDWwDYV3D/oJTy8dBMYAPooD41Wg2a
R8XgXnWEtWd8QkgzPdJQ/gYWYgqAq6sPVK2lU4cVmZx06u2Y/wI8xGD123WZ1zpXbGSiJYG9uWZE
xbCyOWPJRXUAEjYvMQhwOUJVv55C1kV4yIHPBfCh2/vSFhELbqStiwoFm5/ScD7t+nyw97Wa2+ZT
0fqojUnZZo2O57CJRksaQ7dzHitscz72d15AjTuv08UTfmW0izEKx66Bs0uIhqMCki7dkrWMdufo
yuo8OogB/B/02WBmMK+djvEfms4qHseSaCVv74tOdoM/kOiy8QY08ifnJAjowNo+G3QKF1CeqlJs
8p84evEBmnFzpy6dp4B+tOsAbym2XCcYNewKNP0jfgR09jtKKosHysKS5BDKkJtscchLhROeoKHs
XMV5AVOZoo8CleV6Dh3i6i7AKdkNXWO2XrAgoPcVGSoumMXdQTM3G6CmmlrXQbAns14vRYDwP3DQ
6/1f9sMWGudDvzazpIlnBZd7t6VmA4RKNwfTpqlq1lRdyBfGiPxGcyeGcDCNUDajg2OnRQPl0UZI
J4SI2aM47GHEN3MHN1QJJrveMZzMOEdi9tGcFuyr+IedrNawcBaQBChNJgH/XvwaAMF4y0XTwGCv
AyFKab6Q9GVWgpbv6ggslSARpPkvtl+qzZ6BAypC/tuy118kjPjaCA1jHDEGGeui2QP+euVdXdY4
a6x5i2IPd/SiDOL7Hy4SiEZmWDFUM2Sd2DBlSZZlQUoCdMzhhCDufFUJyNW5TvR5E0QBlBiYGZhK
AHOLZ/wE5gWENl6lWrhutB0Mkf7qPawKZaOS/Sl+Ruvl0RVKTdwIgVif3pufVfLrHlsSu0ArqAJJ
gGsF54FA78DGMFp9RoiHEwoVrbUA+KMGJ+fzID4msT6PRTkxz1Fv5aBxQNjDGgxbDOixEDF8MElW
lQMgAYbJsq9LWEdAMHlhMSL79DSOaLNgqREjPz+5NpwQ3ZG+Hk2nrcr9qJ1O2Gz0uTHUz6Bvmo8f
vcXnR6hRShjcvIRezw6th+eyK2Oa/qo/p3EgC/LjwQrEbrfH8BkkDFgaAPLEWy2iL7lusbBV9Rd/
fAxRBGTchpKK8GZRnSZ7WKyBocne3XtpazUWL2h8YthNhBKI1EAjfrKF9920WBdnhtJCiH7/shHC
Rl7iCiOqRFITwN509mpXV2sfV1dqDz+S8AdM/ncCanUnCMSLUBC7tkBv6VhN6r3hczK0T7EPWOrq
AK8AiCLbknCtdOiM88lIKP7hChBvNqkCcih6lO2mPSGqd2SFbSa6LqBHwls3DDrijJa6Gc2Ll9uv
OugQmjTagN0imyEs3AXDeX6wtJ34C/IG0z4eiY+0Oew71qgWWewvJyARriEU2n3/C1U5DUqQV2zw
KB55dSZGCZJM/QhwdcTUBpDn1SkyDgzRk46G1PW3EV+G51BdWs7yCsScnrpUubkgzyh93uHtKXBY
xHey/LdU3v30ur99qTjL1Q2wOuYuUQODlSXGIDfsy1pgnltLXZFXAYn+pglK73RjG3JT3kVD0q+X
BATOgU67/xNz5foCEfDPWmMHYHzrZXpv6plqPrqpPVYf/Zb/4QCyki7oOnIG+GLcO/CkYUBydoPD
XwKIM22z1UVZdYXpoKQs4fAHpGh+Oq8QuvXdGGoDN/vrTas+LzfLeKbPQf253AJUvAin/M+X1x80
ZcM/kt23LZu+j7jrg7TSK+xnSAEiA6beCeiQyCSqE9pmM+PDIMy4e7tjQCZ7OX61QQ7ozneKz3cg
Ug7WprcteVvDN6OB7cjnBT52rg90ZLGHAnuDjGLAPLnT5RMsa2o9NOFgWDj8+AgSX2SXdh2GBwgx
+x9xJkRaBO0ADINHMuN4k6P2F/7P0XH9wS6FkAw4MtwhPqF8EKnZ+JWPAWFjBODQ1EuQDaCapUZa
MeU5uLWjimSdOrzai2jha2uL45dQI5YdFoWFgUDuYoEAzQYnnrKfRnbfZtLarXDC5P0vONvXFaGM
H04VKIooeO8A3rWRe3ZnsgJt1hFoQM3qE1K/AZEi74r2JUGhoFwcACTJ6WeN7uKMYPqE56jo9ytZ
OGzSTWt7JKOmOTpJkkb6XDAfXxQseRE2omcqu7qJLPAjdQEac7R5ZWASMvpcAQsQdOjD4DRTtOZx
Nvc+XzAufmdCJZN+KLqJhDz/PC4YkUMV+ZXNu06XypCXFejZfXDjr4kHtoQQE67YU7wQ8KxIGphW
kBosqGK09awHkttZ4bOAAc5D8EbU9mVszxpgH0747o9svg02FtXwhR1nAGni+32O5MqNGkmUu9wL
Sb1E1SOLMfNesac4Z+EwRrFtc+rmQAzixw12CdeFtXPeDuzbZUOaWv+nntCd1zv96U5jsdv0PwLj
QUlAecuB3du9qet8tBL/5aw2pBRPEFiCjqMx+SDwcKk1Nfe+HQEDnYZdml6GFARxF8xbCLs1Cfa5
yAXpK34y9TgAJiMU3hLQACBtbjhL2aJ35bY6PrAxTdLMUACiaZDV/DMFJEMKllGQfqFZAeu58Yjs
cdTmdcFLhRO82Wh5jKPDBnjxx94gVPnsivcaiGxEKWFGQiVE2bbdffnwd3dQ5erM5FemCLWQ/XjG
yDZILypyau0c01DJ25jTjj+6jVUytAeppCyQEf7I/j31U1w8OP6O1FyMbCSSM9BwLX/y8hiLYWxP
r4aQH8+a5Q6Z2ZE/wPtfNGkMxVNkdin7iB+4dvATGfJ1iXE5ghyi69Skeks/Eyrx8elso9wSndc4
lKCjQGPCM8VUl7SL/A+kuHqMQ1kXyyX2l6kOnhwqGqViDoYsAzT6vDigDp6J7w/Kfy84F9L7Pkdg
jjpzDAxagbHfDGCrpigpoEkzG8uOM3U129Zx9l3LWjRQQo/OjacLTshz/7AzN890keuYe8dAKI68
clmdspJOiktm9WIjp4BVbPwwKe9HMVRnMfMIEGwONjnygzJsZAwlgLz36fWP0ehhz3khzzKe5LaW
E9mE/4IfgG+E+XfAMWYQ7aPCr3f3K56aYh27x83Kc+Y1ACrR06sB6jErbDNRY+CHYu5V4VRAr7MX
dssmbVJvgqxDzkFw+4czYrMFET3n8iw72UUB89tpjPbcLULdZszgjECZplQxO3h8gBwMr61bXD79
Dqm7E6GdgD4zoOIDx3BiDB6NvzTQTet/gglspGFFSxF9v3YOzGm36BkUVRWqGkw0N7j8xIAuE1hI
vNMXG55NTRhSfEIqyJKL5/xxrWVcW13+HjcMg5+iCJnWOZFz2jYaSaR20Yn/AQh4/6KsLtsv/G2l
Q/W4yIINHKFaAcUElr2T7/7w3TrT7oJLtewxI29DMb9mikuFd1LZrVABPbacC37xix2kUxVhMvZS
SMIk1kDalhRyEs47T9okOnA4z8Gpy2zb5OXdnFfy5pasLfMkvldP5DqZx8gXvOouA22ZSt41BpAI
3jf4UiOVNwnpBHRXwzdVvfQZqOQZEZ9sKdZ+6JW4CPjVaLze7EjccOArKhsF5GUx7J2I9E81K25q
RkH/TEQQDUTKFpnMB68gz5YtQNTHnIk27mCyB+WOgQzzGKqRVGgz6FSJcQzgFm6Hd5sJz8KgouS5
HxAUbWN02GQA5vrhorNXPoQU/E4itJEpOmU+xzAvQF2O6uQWyGgufq4TGihXsBqmdx5VEiIQcm+/
Gqv+OAe+5yCMnWHD3XdhsLizXgpIAVPllpN4sUpBYqTW6RkbF9lLJssTGCF0B5Pdyl9DDsSkEV6Z
SmlIhskmeDMTZORPjSRvObpAv+1+5tB84quC4TtszeCmjHAJGYkWwfJM2QoqLSXR3ZtusVrL6NPb
IdwgtAcZ6avecS2lzAZ1Q6y9Kh/OJZQjl6zcw5TxjtwdAHltGBNlCOPYZ4wNGmC7+Dt64Jv8ZDo6
wXRI4ui2yAzQTR0EhJD+wdAF5l8EQkXITH+azj4GisAkdAbc7x63+O/YtRAmNT0XbZUZZulSQeEu
L+P+TQtgQTI4w9k79RV6tGt3eX3ZyNoQspcnFxcu+QJmCEHeGKEDEfVQyuUX9ojLAvhMmEVsSMYi
maXsw+qP4ieUeU41GRmxJ5NNdKGAN8c8zY0FHGQLtypB9GySKg7CFvHaWU/GsJs2CD1FJGoOIYzg
XrDsAN294Zy5FEI9ftuGOM+VOdQu2SkUTgiiLN8HuNSYkeGOkAprhAMknR16Dj0R/ZkwikWizq77
tjp6saiAkikQfoJgNRjUhwNhi3HM49QM0Mbg3fFldhSV/cgfGMM/GN+hPCpBUxhnkFvipwCaSKAk
ObgU302vh0DUh1bW7zA3Z9bPX1PFMe0FaxqI5BDctHAoOrYXZPBIDkjPeBIkGSrDkQR3myCIhJcg
ryU3NlUkDEkaqLLAdoz3k5gN4P4ohLPPGhVcsZXXpSKHHzmwNIqZK/1D081YE2SQ2HWIFdTQ1fgQ
FT7vAnmEGsB2WDJmfZ7aHvoG+wfMFxmaMecLFtRxJ8ndCbgRAqRM6l/BI/immbyR3CzxqoCw+CGs
chO2lGwOiaVUjMua0Wl0jSFfYRM15AthLPIoeX+cpkst4xw9XIeY4W83CNtiroZbG0Kc+f1g58LN
ZF6tIF25s6X4gSnRW8qPV9o25rbI2v0AGiHAyVNEO5k8L2NhLhRgyWEqQMDRQpAWWJBZySoREy8/
AQZJaGRLm6oBjAfU3epuNY+DyIabCP9oCE5T+RTQbaHUIBF25xVj++XpmV2GdVN2yeFM+LJouHdY
ZRQmlQkQiwAUeQm1V9HliYnfQppgA4OPh1jK0kh34Y9GRR6eolFDlxBh9Yh4X3JcQVVCmxFqGH/g
mCaRmKzSjsB8E30nLpVaIZHIw+Yf/Te/H99Tmf5O4+2mjE5dWYutTTgXJqneG1V2v850WE9EYwM0
BaJT97dqShLZYbHNAIQS7EGvpfWpzMU1kYDK4BrxIDXG9RMyTYWTICpyK15TQXvGJrLSLBL+Poso
oyGFI4gZBbXs6vxn6WgMtMAJx0cBM2pw08Y5XAhuWECTEClim6gOQRpjxsBVLY1MXjDiO0Uil4aE
c2zCiuIlY6YvXwsfAo1ZYE3/MzjFxGbCi+wuCbuSmQdJs8HMi4S6fag4q6ci9zs32BkdeayJqCyz
wlQM28YlspSpiWoa3T5d/FSGruBvLYsfBrwkBVfpmkhxibPDmVPMuXQ+CcoVOoI49FDS07lQ0iUW
ItXbBwKhYELbmXkeVWqNcT3jfuDFOAUz4RMlKZo74wo6NkuxqPojrsOjZ2Olb7rdtg2s05xPLzt8
gT/QDopuiscapEFqY4Pnu6DMYcEPCzq2+shoQHd1l1EvXRXVa4RMjj3zq0iKoxpiXvwGJg4xeTg5
8jrQ3LNcNcp4IRhHywqNbMsIVVk4WnkuXqSx+SVUMoaEn1TfwypLUc4VmISN72pr6yPR+cZsmrCb
kTO3A8RqRJKRckFlzLOS+uw9SyCDfzNUC1OC9iaD5sKGHZqb+rDpdqeH0ZTRBWZapDENEVIW+CCM
bzKWdYEl4PowH1B9ShQeSXb7DU7zxJJ7j/pQGY5170JIlCoNKwQfJUrYPt81K4HMQcBs2XfzUqTR
7Yme+i5S2Cohi7yCRg4qQfLnkfEwCaJ49xWwMO6hruBXYtHCB+RXiuhT9sJ47+z0PnIbvUDmExTv
RHTUrigiKIqpPUCR1dd9hCww+TJm6jAv4mgSPduw3ZL9CnpRl/tBlviEQJoTUTMkP6ZI96IhQ0Wt
C3aUxSql894Q6Hs9mCZ02dwOW9RmHtC6eCEQsm6hw2a4PQDZg41EqYFCGE1NEMAu5+VV1YDOVqhe
l4ZCKdfumgR1wDzoGIS/dsC7k8oWLsUMvdqdGKQh87SNDvC41+zggczNIiiGCuMBhnmEEjFLAKdF
rzcF3iXRKJjR9mHii6Qk6RMYw5GwTkQD5S4SagN8Lyj7EHe2yxW6vRpn+e1cwjkW6La1qtuS4kkj
Z9aP6kHfo6HKicM82DMLp4IOW53rpju9XXwZ/RyBiaZtitP9hBET8BClTQJYkCDVA8rOTHgPk+ki
PfW0CQEU8gPwEa09ZHUU69ZHmhB3zTSPygXTiujcafjFN6SCQ5Dx61LNXpEPLaJK+vm06EK4vfAy
FzB0hH0KGh5Y/QCa1FdFygk4wQclwTvCmsmNiHQU1Haw6+LE7mL0B+vixRwTgn0COvwBrKX3snPq
iNt0j/Q5qN6MDvSV9orhE471z/RQ8+QAXEgBi78YmPo5xgJKYGtIlNihyilj6nanqJZ6amMOrxc4
NpnV3yLRx74XbQMoC03SYcs7CcNs4WAL/JIeiJQB2EcIZu0IcTaydk6ehiK7KSIeXZLXyf8YZj35
QaP4gSeM4Avccqb8Uug5KHhS1nYhic8+3gF01oUtTcNDE3WFKJISt7HQNClhLOYSNr1YRAnBv3CX
5AOyco2CGCsh4DrICywztj8OpgSVjaj83yVA1bSkljfIaTdDLdKbzIhMYE4fnItY33BqyffoPWQq
WFIhqR6uW8DanjntwZUVjqmTtzuxlrLoG0RCZAOrItbuwm3vErb7u6+HgA8w7dRyHinUZ0TFzw4f
TWCFJ/+pxc2JLoeXcQlMt5yBzo6lLBFi6ULBgqTGxn1rWPMvHUbSexG1gy7L6X5EtYJxd85AouFs
N3RmEnJ0MtAO1NbwtaY4LMcCmEbKfUpuOzvwF7pEhuTq3lwodYHge7QLRuOnbUmch3fKsR2sh0e/
iYzHUbGdymoCIQEKHncXJNBHqYuhnj7n8lkfpxNsh48gBwqLUc/s3aClKaC2JG/xIbz2a8SwQt2X
RBDms+RXmheQceBjf7FjmJW3wYgY5zYYEzrmdK/Dr0eagnP05iK3UgsE0Rgx9Q779n8HzJbsgZZt
5RVilV/dfZCXpIxBcTJm1kbltcYtmTmSiGD8BLIzjGtytbk5OFoWeFIQjKFRdp/i2yY41Lb/ZEYm
2ElFj83LhJAFpVeLjQIr6iFMH2QIlPWzJNhEqILq3tYE3nRB+vfdgdvj3LNa/9yJrQIAPMGAwqPd
Rmw/dqhAIc51NsGSskWXQXA71EmDdCawhu2JllFb0xhFDrFxU9o73kzY0zUegt35IAjYY7dB+LXL
VJrK84oERnQCiXDAKKl2qIN6B/ax+zWPQR2L9dyyyUH3ngybCJA2und/l5uvKR9xTrFZ4JZhbqEN
eFjbCbRvpcjTxFJ+FrDAI6qnXQdqmQMXgppsyEiISrVQed1Av75iIdMbbwgoOYN/ggJkafeNbqQQ
0X3onw+G7CEPigGG9JY3Gm4APsEpJdVtWAPBQxXdXUfRdQExbLBdZ1YwPS/BPLMAPeoT5hPyreKG
QmVv+6f46/PSsLrTZxy9Wd5tEbwLYj7Ag/0i9PHIuSZKnYLObpwl6IKNjCnOID418qSdNGigxkED
YkvhX0FVLj6CxwTrbtf7xv0+BDggsinStF1k42KzZzEeJxJl3RcldnIb9TqHJaKBGw5Nz9dD26YO
I3eeupsICwiXNRj2kBY8O/ot7gQEl5QkS8NGvhPNJod3KkqavWoAo6HbAnGr9bZ8cuIaSBQwWzlh
vt9rKekAjyutA9bPCwdFGWheZBD/0EiEJEoHIDKImCwnJM9UVA3vrs0D5Yapg0ZR0GKwKuJKDLID
Jg0EP+kLDx2aPiZmBz/7lYzdTO4UIKag1jU/YwiClDgr2luXTas09OZ9HgbfwwrX5MCcCn1NWnPi
iAjRbfL2LJX2BWR0CZhJ7YsGiN1e+hgJ9ITjsBlzdmvp3RUYlOcMMPFaJYjmUPAh9Su1DXP/Rsp8
NJz22XlGcoSu8DtIkgZiTKUYLchH21cdVIalVofq7tZ9Cxq8gBVIlviLJAauoMBiXs6SKbM6ZDhY
a5D394YUQMxFldwLOCfgri6TYN7nne2LpjL5UsqsBbRX+OEQE1Rnz3cLdpGexsYApaTWQzwZ2GEk
UAFtOD8gtVgL9AoYRnySyTwKtDKOSN+8Dozko2ePJpJVmaaftTH3KKV2p0nEHqEtuQSAKkhbcmn5
dUKCqCAAD4mMbmCuNsw2EBiYoW+HtiDlsdIKu7Zg5wngDInEN1qqoDDSgR2Zfe2xLRlsgFE+toiN
cocIjzbHxkeXlK0I4eFLWSl7Cnen3Dxh6jL0ks9ZrniUsKYCRYxBcmGyN9SEeMugn78fpCDFEjbc
Wjph48ZFossOrkHDjm+w67ilaMYrsuURoVvA9U1ypiqqzYVWBlFCnXsIhfF1D5eVHEu4o7CWk+Ty
h6BqGgDa8MTAENxGxAxVanjNF08dzqnAjgwTN9TwHb/zp6nnarhXHfTsOpEKcFJnmiSo8i5KuPQF
BElnehrR8cYZBwY0yIL5sOAq1wDBCCmSCchyydGjFWnad8o0wh+i9Y5joT6pCDNI0wtwAFOPNR3R
1QEONxxv7yJj5Xh2/1dI5WK8kmUI3rDxRLPE0IIRQR0dCW7tA2Rb6wgfUDZOzFg6UJeY0yHPAiMw
CXl6mGBzeHbd+P8HgpQS4OkTZA3YLkKdwt0lIWD0oIP9DBFiQDNACpp1d0bPkNJvhVrc9XR37tAd
MF4xe7kU/i9GmsRWcUdEllfaRm75W3CXhHEBg6aW+xk+ObL8GR0U9ZUjz9Zt9c2+NTd+b0Kc3FCw
1tJf59MaZ60F7GeYIfbBctudTDAexanZr6jiQlROwesrH7FmyUSTnBsp0/3p9czxmrZYWqDDbTgQ
ja4xFR3YvsbJRMl11hxTVErLncLEdRhvvPqUUmylMs+LmUS7ncZ8BrLwnQGVKZftz5szUQq1PvFu
SIWgIgKzl2DiOirn5eTRnrr8vWuSTCAAfaideHsDw/2IV8AatgrQsdmRMRKvDNSIGkVoVp9tn3bM
iwkoCcjL0ySMsxQF++XlSNoIyoeiMTbT+xbIiyKb2Mzx6r1WafAcS8nS3Y0RaRPHLlDaVjxezk5L
kFuyrfCb+Ji8O5BtHKL/YCOwQh1Ch+eSysWYibLIAxwgvfF23ibiHu8gew0ilzKucjETsqUMbGNl
xod7YcrATqhA2TAShww3JrTO0glzpNlgt1FTopBdzHbOnzG04CPSjIEPEHDZVLSbY2F55RuYzCRW
QMQnVjzU8uBgAknQbjEOVJ8hP53yEwrg0tqM2dBoDG5xc/iK4QakpH9D/H2BJ2lSpS1+uTKg7GZA
ddzIxfTl1KPOUpzlryNSkei25GeZ025k8UxSFO0iTtDCxnqtMLITY5IH2iVtR9xDukW4/8I43w6n
4iVD5arRAPK1Gz4IhhXUSs5G5ht85De3DXcwnpN7WZrrDjQoFVMQO0kkKrKo7uZYn5NXvQ0rDqBW
RN+efQVb5wTxJ6+H+4lkx23vg9stB2GJvMZeLcEdu0BNUx1tFuB0UjaUAcEpD6KNnNcJe6ww9XOy
KMOoPxJnfXZd7XzeAKR0OAvq7IE9yKXSd/8CNZGH6CKAF33wdE6IkW6C+0JlT8cIeYauGQdpySQE
WCA8GcLhJkQBzfOW08pLNX9lvFatbnZcwpe2YzBkuvqgIqwAEHQPHWJMe8Rcdsj+NxdLqAwKdOhZ
P+TF/Awb5J06ASC/BSCAkiw5n+f/0wMyCgYqPvPnXNBC3p/o10mxpijVBqt7QZNTxIxXfnUu2AXV
FoH+EPJJBEk2ZqQxykC1sAigjScXx7H47UvmbJMgSw1DWUwraQ1UTkb7PcKWywRI5dbIcjj4eyeG
JM2W4x70eucHdNgVPGahqtK3yA7emzmHrHa9253vuHnwxJEqyAWrhtT9sCmFE8YsVsJS7tnn0iwG
w+61wTU8QhfyijqInDb3niGU0as1ovpgx1Z7/oEleXW2n/XnnfFa4YkkY3QsEmEa+wxeT+y3AC7L
ohbRDIiIfxT6sbSezA52Mt+sUbIZLshY4BijjMuhbv0RKWvQl90vige8GRnOZoq4z6mRccPdR02I
sRSDo+pvXBvBKMJ3pmPiqMvvs9fDyq7i0G928EQay9Lvnr76j0E40V9ESBFdxuNUHiQyhW6AI7a4
pb0zim60muCSKL/1VgPXXkZAIZQMOAxVlsvd3nUuU8gK8HrfLqD7lAKYlRVeMan22ACiot0R9LBV
5PnTnPNx/g7d64Rapc/Oy2eDbmXpclvAp264KjcAaJ5PJ2GqiMAZVA5gUujEjCa1kKwMhskS4s39
RCcWig7okIqSF4aafRn4sE0kexne3ed+AwWRIOZibAdSvnCzF9+JbBZLQqX7cnlppHh5TEACAMAL
vqWG+a5GQ60zDyLmscqwEmvZz4rahrOcXO808MidgQ5NTzBqxM7orgiNnwBk9obfpqeFBkNRd9el
qoWl+GCnGMCV24A9K9jTReakEJuafCmH/xE8oX7L9ifbMFCR4QQciBucKxZStBAfgYRHX1Tq/XdF
+wbhEryLT/P3VcFwQWHQ240lnz29Q/j1mr73duDN2G1MZ5Tufvjz9cRL8+7XYDEK94RPw4Wjs9WF
Wcz33HW7bQUVhcfZaT1X56/7ZiOJsbsVG4g+ebcbWs3+fXS+pJBa7SMSvunXOSABfHErB/E2JOD5
WODpXD8cLvvE4kAFOf5+9x/dk1NWdt3+jm7M8V9Zy2cbqJqiivxtDHe6o6P6xWYTWJYVFB0kl7Es
V8+He64njb7ZgNX2iWDOcNvRf0Yr0KsUyjI6RFKdnHgM9UVkfcMP7rbP4fcQ3mR86l5csf+UxYaG
hj7EU/ewX244b7j2qhkUlAe29RWTuAbkRkEFNF87RduC3QfCpqH2WFPu3QtzYr0+IEk1NPdixYyI
cTBiF7ilJuX0YjdKSM3o8wZwh1nYhCkta+AWO2P94xRyxVNBvB/TwW9TbMkBuBowExERqcnErg19
nefbGjI8Rx8P/f2KiTCDlUI9UrFyrsNZpdw7e9jv+pwtOS28sDqXI09eBCt3btkibpzc7/xClcbF
sYGkaP3Ee57lBfAGeHf8YP5777BR1HywQISjTnzDmYg3o85vO3Lu+fs9M/7fvs6R1mW9mJgy8Ycc
8B3qml+stBpR+e29Gs7nlD3fA5OB5mX1eM4N3W1AAGdjeZc2+Gyrx8d/14ZNmBFo6LS9J5QTNKgm
+6Nf+/hXE6iENeXdzbeQ6Oybf4e0hPlz91HR0KvgyL7lirZtWwb1m3/oI4jUhIqXXF/OAcIx8Dyu
M1Zk7BEOudacCiGbu4+M40fHKcx5I3bY34IBN8bvLmSBZsA4v/j49zGqJ0i2o7USQZDAxKJ70P4o
wBi7ovw/MdEGistWcuwDINahrePSfsz4jraZWgWO7JhCBrdnXLFY8u43Srf29vTL9PX2brpbIGhs
dcu2t31TGFv7bnOB3+wxLq1oa45vB+/Z3TIpuUXm17l+2YT9Oo3j+mNZtvWm7EcYbL8AR+QMaVWi
fzvV0deRBaBPqcJP4fARykb4JMrcUc1xt1ck5eKi8N6F9zCD2qeD0uhX9/YUmq2orDmNKuTIUB33
CRrMoheopwUXa8DJAk2imEGmmDWBluCqPJUnMigBuZLSTRNDKwgeB8awUUpNWr0cc1VH/O/l7N89
jeRVe7Br5VNDJZqR8rCPjM4fAsbiu7gPaq+4GRfzO68+AUB3T3ORaAEEk5UhsA9qfScw0IiJDEIG
izd96Ch3nlAl7MgNn4kkcYyRkCkL5yel2sQpGMb7+DbDeswgXXOwpSPiHgoJ5cVVXMNrOXj/Hd+9
zZ4LVee+eXMRl26PinrBF5uTa4vYxwNsbENtF73xP+d2i4SmjrQIm341pi4EZUVML5/xFoS7YN74
0lRDj+XaYG/xHvCvHu/Bt+yeS+/wGGtFZ4c6tXtMH23v8+r9lGLbx/h7Glxb0e7ry1VoCkYN38sp
vI95BgUqcs5RQ3kJttMbvbVdFBW3zmUfXCq3XXi4ca8K3ePkVhwz9t+2IRAFL9CK93oboiz7o6Lv
YJcqDggm8w0IiDxSpOo7pu6mp8rVWzyM5mEG7AsfjlqdqmDPujPmqKxfxIi5aFm1Ddm+OLjaaVC0
O7dvpxbwO5m6tdgzk2rk0oQjSj3EGIIl6Z5RjaSFX1ylmj/2+d6St/7VNye1QEPsyy0Nt3yCYhlH
59X0T8jMGPXpscGOVsgxQievCDjBRKOvGBOmFkoM9/FpFx2tqHEcnAzk90SPdX+Ytdredxe0UUWs
OYbOER/vn+nxMKuX7JnZr2Z3b46v9eH93Tfb3qJCqWOk1xgem+e4mjYv/hlNv7b7RNruFF8uSeOR
Pk+jB63MLrrTkBuxprvtBXmztzi616N/2c8KoPXjMfveXH0XLLJL028/2NoMXy2n2Luvi7O7u5/S
LVA1BkGp8kVt2vz4hLYFod4oe+9Gp/5wmnp3iwI78vhoiAOjW71jMXx9UUCL3ryVWCKbZPCas7+s
7yjHL5JGO9ixNsp4a9/VC8hpr4treGij31Sj7TO1vOXPBvpFT/em+010Y5+uiaTImY1iBBjroosW
fR4s7ra2yRYd0QctVIkeI2t7EQMRpLJ0GxsDHelz8voXYRiFjn/r/HcxGZg43dudJtmgl6vnekUj
SwYjO4xrLTg27PnvPfblEDjm/U21wc6FkLWlgHabsrZCmf3YeznFTnGft1/saDtWzqLUgYVdUSKf
6ZZX7NbVK2wHZ0SPPjWXbR2Gp226HCT9YcxPWPCp1Xf2+tKOry00HjW/sjjlqDaoR/sPScY3TooM
8EhM6DCppqg1VQGqkBw4iMs2tOK2GeAtoMVb+/117mwAP1QbkhcLeZExFI3S2V59QMM377tXGqo9
JzDfMgoEimqWujXTZcxEv+Qwvnair3s/Ow+k9RHe0txvDU+FlDCBFNt3aV3c+jn6dCrd3zU93UO7
BOkODVE7Zib4A7D0BRu/HR4qZ1/0G1GbIurwQI/cXhbvzmsrpny7Vwf0fHkZMtUaPXGiUcXbIdte
XvN7u/NowqLffrJC5HWb1Kqf6/RpeJURS4I+I4BD6YGfyDPUiW4H4iCyML2nuh3ZdGp1vqVLMjzM
D4UnybzmmLA9mtcwJRMtyFbkqbZQl574n6N+3EDVyGugtYkrbxkQ87Td371Yfh6TJ3meTC40/95e
H9bqQzOun3rb+hCKvybJsNtaJPvtAD2t22n+0ZbPpnekn5uejmFju/4S31EEKN0HN7uyHwTf/5u/
hIZCCo1nt86SpDClzzVCx/EfSWe2nKq2heEnokp6uKUH+z7xxooxAqLSCaJPv7+5dq19zl4nJzEK
kznH+MffsG+IzTZLWhzq5zirVUuQHa/kU/N+S68FCYWKZ8GMgWrT85KgQ+yh036pp277dF8oa9e5
4mJR1aHuIBdnSgRt4dZCIAOoCVlCRSCIXZJv3+hosqheUEA8P079PRxENpY6OM0SmfHnT+emLOF9
TSmsrkNs7TndZPYvZruy0865W88pn/CfCILfa4z76Yg9Vfyb/kEcsQCAK53XvHuKV3K1/oVmDdsb
kJfC6endkN0CHFFGkpgVgIMypQZRrwPqPWRQIVr0gHfxj2dGfYYr1JT9ln/4MIjEtFOWUMhdl5xg
NDXM7kGimBpuZPf4RdHIi8lYAyNj5RffPd19rTtOUCrJgHqOvBFj/KEeJFUEb66algPe9F2swnrO
pYV9X6InpL/gaOUXKvtHSDsVZZAQhAuO4lmYsnyQlD4hxxqRzBLnzOfO8ApiBFcqnAKc77ApSHyv
xD0jgeygkSrAHaOQMvaiSM38LKFGuM8pEB5hhm8bpxli8dAiV+cDg3aLckZMS9VLj5ssD6XJw2eR
RDbJ4Ze7mRBMqxCjxTXmd3RrPhQ6PRYPXGYkCMNUB9cbm2IxjDj6TODD1tdCLRQUCp1yG9dEv47T
s8WGibnFxRKPeQYHgiH2MP2npioDsYqCgQL7JqTF2r7AI591dWxd5UQ+6el9eu2PK3p+BKff5cQA
AT3Ob/iECPpLuaDEx/FBXJtuzllRspKn8pY3NbLEF+kkeKdUS0QoUNSIgpVoBkippOO59BJDjqWx
sE7JfyVsQjpnOFAIQaOzsDwZw3ZgOmeJFRKyzO7BA3hrODxDsbEsr/8e9gPEBiQDnKkaS+4ZVoBH
9TwFnSd6a/P2isXIe2JDEluBzu3lPSncxCttR4MfDO8u9yjOqJHvtLm4D3lmiKAMu0Rfu5O3d2TY
6sn+LRJdEYs1BZ0EPGBDREmsuLpY/FfA26nBIzsK/tESbc0xLMGZY2PgXc+bwTU7Gm86nLAkAldJ
GLFiOPmYmct0UTHXG5DM1Zqbf782743uymB+WtAuym84AXi4Pfw78tOPU2EXK643gQ7ib58paosD
LZjHIv0cVJ+VK0/ruRLxm9ktqHb+9dCgMNbKBO5i0QntpRTWE+SAm7YHTXNzzdUvPcih4h3HzZJV
pjjcSa4+k0Y+EcpRLJnkHwPH9pzNKmdIuhhw/rbd9nyL6MoUh39kpj2qXxM2SDw5Da/LMzTMCMjQ
f+zdjUAS58kJGUvoVHi3NsSiijg9bumSzY5K8r0/zshqyB26hPRcH507kUs7tXb5pzjjDU8yI0sE
Fwmxqlhn3KAAW4EPVwOPgJo38HpGH7/jvfp9KL6dZ2fC0THCOm7Dv6GKzKyAa5SlyLC5jDxnI7gx
4hNMWCKpC62X96lMrIC3qEzkn2Zl73CuMoJ3bGThyGMpue+YZftxrtEIzQvfJy6F28/4tpd4+7fo
te6nOpxH3lrxLS4d07OoFa/b86o8LClAV8STXoqtBh5JwxPI13jxD0uT71TFexJffW8qRHKZze6Z
RXj6fRx29evYisgeecU3vqQcaexHE3HlNTpnDwAYCq9YQgrJEq5GrCwCRkhONq6uiYTV2kKb9PBX
sHziMexnvGCzYpVnYpnf8dyb3L/tBwvw37XlUhkBd17dyT+97fLz76OD4J7nVrm7r1a4ZYgr+cue
znlPFzUCTHr+VUkXK3PjLP01lNdYJJNnA9preW0flvfgWoZXy9NJKm+XCs9jtnzj5mxTqrr9Lbo/
oxGGiBubXZtYdQo+UiFQHAJ53F0tw+HZufHZ04A1VcSlNLe6sDEc+3NQGo/XHXE0dYnCEA0KTzyq
5p9bogTDjvD6wo7vi8oZXj/GLZDBgkS4SldM0vdYZ8F1Cns4FDG7YN/HCTVdNq+foTrfU2Zc/U/L
JebDyFQ3NQ64TCv6ItLar/7ynd5dHHOvNY3qpujCjkQsEkiwyIDV1LktETVhOLvVuwzul15z2t19
1WZW+IJk6TygzsQlMTc35Lz+u+rdUXHnjez4PGqxV67wR5HfG42n0Lj+KqOZoolTwgbwxgwb24XD
zedwF2PIUUNj74/KSEqTe7EB9DuXWK1ITqrFwrtIm6GbEAyUDz+/ERNVA437Og0gH3A0HL1zpXmo
QRT0YuWbs3wzWmlKXCjRMMwALgVkLeN4LydP2csL7NQkjKi6d5TfLirso5YQ8VEIFvTEf3m+22Gf
9PwdaFnvix52ie3ayqwnMD4Pr1dK1LK45O0sL73j84+sJt7WNwBC8fHM7+VHEkIo/s67gs/5iHSA
/cIUXHsyVbb1vuGtEJrjsrExJH+UwRkGLcYhbt26TTlJAz0Fl8Zf7M4EFRBK44FF8gtv4E+IJIF2
ywnzCKBrpBrQWfI1tSX79L7Z4jzyQnJGHQNHPKJxFZBL59Evo226NFlCUu3FxNp9emZC2VCfoWlF
S457vMccBSPGOnxonm3tbCbJ5TjlLUIxWALkg35CufuGDYk6875nNmNDq8RJkrmR07dzINK08uEZ
MUxhH1kIPdj+AVPFVQ3capwMux+kHxVvxu1wb8n5K0PYy8sd5iOYEHoepmzS5ZgxAx4PI0FOOpf+
lxKOEqEuJk4UzDrDq9kd2m8hz0yhs+B4Ieh3g+yNM4OZNRrk+sYNkufWgWFKQ5sWt/5VdQvTQ639
XpjVFBv8y+MGKHtHf+1Z77me+s0tMOEt4T0MaerZxABSaShJgQq1hzaNk8HJ7O01A6HODaetkcA9
vEp15lZSsi+7R8zaUYr/fF6kUCC9wG7YaR2rQFEnRx8GVdhRA8EOJ3bXpAxNoOTKy/2rV8O6czek
y1EQFe5tzqPcvQXm1lKucx76x2oi4+oeVet2uwJtyw9UeaDuS5JOcDB2M3MqNWGl+qNpUYWUDD8a
dm9eikqvE6bpKmdZoGs0p8cRiVR3Is96oTm04fn7PdjvbaEL+yYi+YjyOlgXXB0U73BMiuhU4xwP
W5I4coReJ0PDuda74jXLp5JOkPKfdgBa7Oh8FOdUjtzr79xG5doLePsnY3qUc5+dQHF74Y40rfCZ
QhmJwQ9pab8kTf2L1+lt4hvIK+MdzombMTrI0gXFsnMHWnNSLIqyqACCQL4X1NtNs66n3RYXe76x
8GUDZ93NK3W7Vebe8eD/uZMViDeh854ycuPhcTMmOEfEa7DyaMU6Ykl2I5rdL8h7rwrPbO/18KeF
HBHzk/mY8Gzm+qR2NwIq57VzSvog5kIEmzda9WFPV4A0bV+LoKyGM4Qq1cvSKb7qbetjhy9oZPUt
GFg2DKdujzNRa+USt9oE4fwejZQcFISAgDCDO7PeQT0YN3XRXYfLcDeSdn++lwmBpzzwENWaPxgS
6xq5Aaf39rbKz+k39rBlT/kDu8xd85wx/vAaNgIqOBoRS3KvtzEApYFfh99zOGM84nL0CjE2yidq
EMZSYrQnrITua6a35gKR0h/4TxPSIGyRRxDaNfi59qfrWOkH1jvA1180MviNX+6x8vv+3XMG6LTZ
zj8LX2ilP9Z8b5swX80tKNrvFd+bBZ6/VDm7x9j+YUV7DVIsmRLR03GLmDS7733u/toscTyT81eC
sz3jjXyRM6apwua5qK5QoZ5Hdm60/qu75r2RjQFRHvHB9U3uBuUWgMMdPiJaQ7/u/SJU67CYcoG2
8n4Af0jfob2yuM5u/Zd33ob7yM+s9D7ILL6YJ/Rcrz+8n08p/l8+X0xf/o0ynlYQSyJpRabFEEnH
f6rqG/yL8Ighvn84AP8YlwZNtgkSDHsQq1zxEJmYoe06X7YFN0NK/SrF8Zo4xuvkCsoiE0D08EGZ
sHP2izKcfqTkQMCS6Ygowj7IIYl8lT/oPM3eOR3Dl5poqL3k8NAXW+LkYpCRkfv0bFoOkXgjCKMo
oHGjw4M6dx5B2jjzQ7GqncwNNulyHt8jsqJu7APlz9dj8gmEzlfZHebsXrV3aqFiOe/d8TlBb6P5
DW/2Rd4QvJ/dV2q5mHDxEQhNoOoTMZc2GLl7+z70E/aOt6/DA767B2xtoQ/ytCXU8zElrXfgKR9h
ptKKH5ubDBvf0InyGXNEsurczv98Gcb4uCR0k5xEogdEBqMSmhyXmfi0X0Pw1hEK6L+kZghykeCr
jdx692C/MnYHLqNCCCOgGlwgrLSGOXHw/3IbqQ9xdHFS8gdf7hjr0HA9kDyNPzE0NrSLHC4nYS7g
7YzDi0rBt9fj4w+EOfgw7AliLvr8/VJ/7zsDwWmHSqlvsOgsnfqnJOrzcYawj1vn4Ik0inLV0z0E
Bkgq/5tFIBTG6Rvr8vpwImLoK18d2pVwE0DQRJom2+udW/MW/m8Hwmf5s2F/BFHk5jNbC9pEMI7V
+T/ahSBsrM/LHWR9bs5aGAIOgnVDNDCDa+BiWI2QuvSFGiuznRRVr/XuhT0ow15U7KkjGKPqBqA8
55UihaeFhsoXrKEXljJf1a/pXDed/zXWPSEHhrW1Y7be4Xj58Q5jSJHZ9sWcCmILNH+fsT+q9Ubc
jB0sivPty8TZdsLgj6PbGS2fQuhELhFMESweGe7HfNdFAa+HvJUH/AJ0CWtm51fRhjxXMDoeLtxi
FVxEIOVQUSrMkOk5QGqkENQPQ6FvfDR+hE+VcXqtBTzBdNZjOksnEhrbxtMqyEijZBqok7mwgtD8
08GSOdp4pN7TT3zCsamggHDF04WLOzPvjhpyB50fIUq6um0UN7ddhc9MlpUuLB/eHL9+wbc3mdcd
13rmqWnYkHHhSzYIKCeXltERxJJxyjZPLAceR6S9bo1BGGCCOiUHyvhRQbu8g547o0s12TXeaOR3
NmvfGZkOCC6TFYuJeeMmDDwTGlUPQq3hkSzHhmW7Ob7hk/17Aj+3X7o96pUDlKaTMTuTx/cmttBw
y5v3qTjAPVQMmop0nerTzEMV6RHUj0WxL6NRyPk6tTE5F4+Q6Qy/3ujQBwczMGtfLuYDXk+H03Mh
Kw7BURC6jsuBD3t3Ob5fLMPtJkcKiAj15X5OI2a7QFMkEYJEzz9O9nA298P7T44k+lMGrrKr8C1/
dgvuHBZ/EuN0rNcewaZfP74/itOCmHCkZ+4xqWI9aEMcse5bGsOoFj765fQ2H8bK9zPRMGW3FpKv
Yg7oylG2xoXhtiDvE0yejpeH8pQmdVImTLQdYHe0OrxyGhXRI8cpUw+um+tZY3MqyGvFJWVJViC7
Mwc3OVcnDV+J05tK1XmsTdDYRJohIXiMDYSPtdvErdMvKraw1rmHlhAO+FnA7Q7kPe8+0MLBY8NM
eMqFKcvV609lOOyx+vXFG7vxxq9BfzIWHCdRuyXWTmxS/scjWWNhJEJ/mP6ondsTbX370kISRi/H
0J5L/MFYPGHfimBbkez+gk8Z0dhc/8qT5Bn7fJ6xR8E+vIL2jYApqB9L91JNdZ4t0CPXOuWeCX9b
1OT/iIZZ/IL1QnYep003s5KHd908Y/t0nRsvsozSMA+t2AJQmtZb3vRajlpX9kY/7KmH1uH+sI2T
Jxk3E8W3uNiFr4gP4vR7bdGcCF30H+N8gsd97SlQ94in9Z9s84sRTMqCuhaSw0RfwviMq3FGeMZx
kU/l1Mm8Ziz5TCd5WiV/ha7zSLVsr8wZuVV7cbnt0+b+dw2GsRr1iydhs8OX9Pvkcotrr5K09Dg3
35AiLIeVM/1EHal+bu1KnAiGm/t91ESf0PbvYW75zHZuR89CiD59Ro9TtTcpCOmcaGRWTBH9JrqH
2foZ6b7pHr2eURew3LSJHmOSbRZcpW3PMkRgEOrTFuHSx/kdxQMWJChvnTzHgd9lzL20HGobavEi
qCALn27eNRAxH5/N3LhgBAJAEEOlNVNQbtbwLj0NC8FGnmYENNe7dDXVA+no5JUb1FN1jLWuQh1K
AZF5T3Hwjt//3H6wreTkvzYehYWWEFE7BJLs1ZeehPErzStqtoTDg/VTIqSkyluUPsOUCAWxME9a
0kx1MCH316lg5B3BdEkOdsXujnGDUAyhuco4OsSYMUpmLg2+U8Q+uzPi4TFb+r8Xg4l4cRO4Y1ii
Qj8jTx51ZcM2nmzhaNGWLqF8L8d8A4fEkqWIpR6yxjRo4SQxvEbA7/xQecWIIxKog/9Ec16W5B76
zYt4B/jowHVFgj5GTGEiHj0dDghLe0/JXEJzlbufz26YnxGtfpyl3rdQPAj2/PeMeTGwhJxYSGW5
Qfvez2ZqokAIAYwViIXlfNuh8N6OeO2vLy6h2CNf7tfXgedQ2OWaDjUALSgOqkhr0GxgZjPGCXg3
5otQNmEi8g6plNfPcAtGFFJaC/dxWvERrD4kqP+8YKbT8XK8TARvrQhGSDCZFQ9/DdcS3irfmbQx
xodQbTn6OMp7UhEBezht4V+5HJS8ji70Q4JWDdwXKtMRjbQQYXILR2EfGAhBE4Pk0GGOp/dcmdJ3
z3bj3RCMcbDBv6bBAGUUGowmttCqWG9dMiw8+EVnSgUUNrX/DNS1IP7uan+noCXD1D7lHkuRHX3m
OwpV/ohzFO8Y2bNZj+MpF47kWMR6Qm8E8DAXaprUk7+BQH15IQXSRFjjM9iDVAnBseU/gvAlSJ4c
+CqaRfcHskDFWsGtgtG+WGw3PnUBKQzPoeWlYrQt8lIfISShUBRurChs28C73cvljHMqggDLpzbl
F4EbwJcSv7AJ5LWOirv038sRo0N46TiqxnfmzqR8E+RIPKr/hnaUtgHHGttD8cPk5DXGu7HpRbz6
iHSoYYx2nJb//YnS5Vt179vXc5W/tvJrjWeTMu6/VOEbdHXP2JZLEaHzMYICd8fjo37jMwVnrfTP
8gKOGGz1Z9AldcOV/qJKghNqLDN2Rc4Q3G7j+8+/kg8IBEThp5mA1K1HSe+pXxVOtxoWK5X3Wewg
aLDjP7jM6zUyHp1MEyYToQpszfqBb7vEPVpeCKEiJmXoJWDZYtlA9Ae0VMEivoaodQnjpBjj2bpi
03GJWNFHVj1bUeTTx3kDbn8zrjnX+rw8CwKwzTpnlcPB8i5UW9F6NhMuGTy6Q2iQFgxfkO9587zB
zGIXRJstImOYuwk9NuR+sSyoKeF9bw3AdYskiLfX+xYv8rxUOzm5s/9P30E2wx/W3etTY01OjNMF
aogzJmaR90kbMP1nj4VXtJjsO+8+0eaMqTCAVNYG9zyA2/MrMqCymQaJUg/p/hi2Nfwi0KqeWQ3o
ef5dkgXLdITQKjKo081xLjKlmAtLy3IjX5of7es4LyfZj34PCSfL0ozL+zMDFidRqvi+jkfeD/Ij
a/9hRFEE+CrAxDyW+D9Ki1Q4+uD/8Xf9e0d23EXp2oAz9v1CwfKKsKDBgQ2HGLSqJxhlM+iHPJuC
YF8iCnTF8MEK1N1P4/LsA9GLJ+K+joh2KF3Fcm5Jgz2gJwOh+xpFAJPM0svAujSMFxi7FCAmZzEr
oRIgzYEJa7+6RsPsfvb96qdOw29mEvkZ8PkVq7uXmHPJkCgjJk7GR5Bd6BF4Oo16/ywnw9XTucPf
wiLWRv5iEmAd5npgz0XtSA8EoxAuw+0b9uHU7lyJbqb5HdTJdWEGR8D49YiCDA30PHfUifEBKXYf
VPOa00LBZKbSeBV5T5AHozSyxOn1iNVfpLQl2G/Y/JpMKG4kO2QxUmxkCQ9Yl25+omim/kFFicWP
EqYzsRvqC21VYxy3UCtANaFy6AiW3GTbJ8oX7PPON0ibdBkP4FaIyEJNO1oa2+M2zYLiYm21w2ch
YYYDfQF6FUTOgHiXz5oNcF/vu3G2lWkiFzXoCw+AjPvyjW9d/++Fxp4DEIhlCuNmSKt0JEzlURBh
ViVNbI/giNtSGevWhMvL0BlSZyXibrFJfp8g8ajR3VpCEcIzhDksbPWzvdDl4IZpFiYYGxT8IMeg
OWAlb5J8ybv2lvBag1mXee6Wm4XoBdzgFJ1JBWgSv0PdIaxeEWx50DgwqcCTj+HwSeLoMxbS4s3o
9yCGs9KF6QtKha3IKG4Gt1uPetTgKM+XzAONx/SIizfW7M+YieDjFlbX6YjJXp+0zTcCSPkPspTg
gOETDNbpEyvC9HKSRY9RZHz5DFW3Lvj9Y7lN2sWM2VcOrxJuZrYyfqGDFlZIeGGJuhPRMRaD940W
JMcx8/Tr7HXdEI17f84UPZHQBd/j0ef7CQtIoVW7+gVIG8dSR3Qik9E3ybZvuO96MtLChv/341UF
BKAAnZGl/BhqrCFTfsB9AoaPP5p3Y1XSBkP3ONZjq/0zR9wGpCHv6REM5v1YtGxkdWxTOvXb3jpZ
eAd/urBY9Rs1eMRigT784qeaNAAEsnPFlVENn0Q4kXLBI8NOTVPCIiEe3lpmWXJ7h0dsETALhXDe
EF36S6t2bCZ55r6SFqja3ncZwdeK+yF16vdzNl9Jc/Vu5gQ7cejpH3h0OmO0R7Vtrc2NrLZ+Kcnr
ER4Ux69POTXrqCLfGKibARRpt9Bzc8l/oX6fd7h/r/Um+XTRswCUzbDbpzV/vwEsaTmemadwyoFR
BxLROkdr0rz/aPRAjHDhpleS5sPTt6CTUXnyDue0Lrhw40VsyQl+CLtPwNLv4dLMjtKkt9EYPmm0
gYqgiI80guEX2pRDOJsN3zyZ4+v0pWzNPspekUJ+K83WnM92r32osjozj16KCviwlxuQjt4l5Kg+
X+HoFlXBSWbc+8EYoXMhRz2ZQ2XA91B9w/JUGIlq+ho5LP6rDnnsjkq0ZO4Av4lwOqM/FFrYX8E/
qlC7LtFFGCusIyOYhrlHzF61Rbs8TGE+hPou6Q3EtCHOvR/v3s1UmZVwqK2AGuBeYkMWPTF5r/Df
oP/iEa3ndTtV7LhfGXvY3VR0n7/Rk+F8/wdOC9n02XlMa3KInygwEFdHTEI2z18iebBe15s4pUeF
pKH74GuADEo5I8i6lhOsyEuIY3yp/EQ3FSP3sUa5WrcTxlXKwVSQXZNoDVJmEQxnxaRM2V0NtqDb
R6igrjnvNd8cglbnpjuYaGTkwUBI1UMerz5N/o2TjiAAr2n5CqzRqqF31We5HjcM5jAGN2bUibxN
gHm58axLdc45Q8/vn/do3glevSudZIfoUmh2oIxz8nBKOkAWPHyBP3zu++AJ/jg8x683kDmQgNqs
44KOIWrm/fqN8NwpP1SRD20y6DSkjAOgctG5oVcsEn3+PCYWgk7Ql0tqecTi5rdoBEfmHWB3Aggp
Zj6DcHo3Ps65Z4/vl0W3eA+Tu85Ij83fPD8kh7W/UwvmOjWGDRhDGL+tDNqVPicVE9D7znRetJ3w
9TqnJBXDmuZdIPYQmPdHeM9iQ/7negCL53FIB4OAAxIIMfTQiEZcXrdgLAz/0r28ziYme5fsDV/K
c/UWo2JA2hCKPPAmH0QhhMl2ugZ40gjrn6DX3BuHvhrEXL1WHdfwXyT3I7mMUzIYsKdNLJ0+m9Mt
9w6D4hU9k2qGky9WsYsdRV4kjyZSlpzL9+vXXQsUldE2bgV3z5S9W49jaU3XQWWAOiayxo+dMeAW
l0hUvM9kIHN1O1izG+HoDU5zbkqEdemT3EdMnOR3MOTXWhGYmI8x9mINAndJVHNXUICFddrC4dar
4P7ZDVlsF+eu8x9sLhen+6XZ1VRvT43WPWuP4Om0nA+whDhNWcefOX+5vjx1ejOdGvWcBMUvlPzB
IQB4kyYjJSiG+FNFhuFu+B8IYDa036lTbK9CaOFCP1RU/3Mfm6bLBUl6akpw/ZZLTYxQtUNhgEMd
A+kp2he9RYQua9Nn5b81z3zOTIF2qs5D9tWPo6351vo1bjBhxbccYPcT5OkYTT/zdA1Uu1pOnp+o
nCi/M/Xl9RKpGszsIZv2HFPvtXD1dtVqe335qRbZmsdfBKLcvX/B8jqJk3SfInEhiUTQ+p1oyJPu
iJN1tWo/++szuNGk7W63WAoNUEvkt1ybu0ohC6qQTs0uIHOeTb9w1bEJ2a4YZzyo5aoTyIZcxg1T
U9nt7Y1kOjJkuUckIxApvY5qCDFC5ipzfTnRb+tHeWG2/7HX8mjK8uvewW2H4fEvKYOMekgdMeIb
/B3sFPFF0eDJxu1xWuONYozreiodFwoiLqvaaK+x0vpPnwDGWU0F6C5eX3aRyJmrg/jYAgBRSGMt
kK4jSTQTqYKWSUB137r1NIP8CXf8QUvlwtrNsUiMiyOnrRq+D1rtiGGFbRKy4dyMxOaRtocJdz5m
6zArpLhx/Rfflz1Bq43mNt/3ROY7vU1/jtVxOQXa0W3npsbZ6YbdSXFk7IFBxl4l/tDadVfvpXmv
69jkvl399iUQG2U9ofT5Sc+VaAnYC5qbXwEKg5YSYJvjOe+2FOCWy8k6PQZK/EER8ohGcqAzcuYe
hFbhb8raeYLd7tsSo9YOacR2WC4MhqDykrHXB3v6BonART3IlQiT7EC26w1dhbmUNBGGbDYBjiap
GfHfA40HrJFWmneai3tbCjQqSOtoIN7Xb2O0SglZzICEqfuDJIXEkxEk8fJQbIjMdiPnwJrCyfgY
3rXb2rabQhdV52rrhB/EhrvnZeh/WGN4ROAk307kfC9fkx6DHKqO6xd83k4Uz9F7YVB4L1KIcul3
1nLW5wtJC6s8YFsv/pBC9DyRfwY4oboeiJJ7uWRoNwhESg9cTD8o16tbH6d0c6pYTmH7W/42KT+V
gRyDu11nLV0fgQlAFvHjBO8MiT6UJabd5MbWh+pU3abycfywgpbY3c1+wLgQvHAGy0ar5kYxyRdH
ZvB97uddWNmzgT7BLfAgZo0hvJ6b0wZYX/a0TYviL4VcOYLDAvplSIzfmQpqia3QlEHSUCO9TJQ+
5tYe42G8EVncINqPuKed06b1EUywAcrRvJamjUgQifHirNAXL/QR/FaVIEplo8DMtpNn9VtTA72U
C6GhVggmyMXltmhnfZVPV/W0gt8LlS1J/eu6pOI3gbOP0OHw20Vv0Y8nBD9ovyMr1rn5C2jNMhje
Z4Gkvw3ebZT34acad8fwWM/V3WdX4Z0I79mCHOtS+XU9DBrIRYRv510ivX2xM07uANVUe60/mhdt
gtklj6/1xQNiNgvjHkh3BFlshy57ENsgXJ7uQ43oZKvbikGEEUkZw5fn3+vpeHX0NgPCbo4ghV1g
U5Gqi3HnDo1PZjH8Do5LSm4iXe4KU2P4bTCZ/CFMIHpCcEUmiYq83LfJ+PnFqfS1G6+bv+NKkEhp
JXnsXAghi8MLS9uX/9V/TXX4F3hD9GZMtcQNhmmGSTfEeI40eXkkHLqNAAHfRZxxmG4qenbH/Opp
01ebzWPNLqQtDMJZUXC93JgXazlfvbc5qyHYvmnYEbd50+fkpiC5DJhZ3Z8T6+bZkG3dXiKylV1b
WhRrCL4XylSGadFly9R9hAXO55uyyhTGWEDoE2hODCW/vii2vP57WCCEzSS6UXnxeUyOI/cmwQSb
WTj4Sp6l+AhfhDwX4XShh5QalinqmOpLqj3qweo4bWhzYrtaMjGm2s2kqdz62gcXuQnNRx8UM2Jp
wOpuFBSJV4H4o8zUN9jcr59/1vg94WbSb91mFA2vW/BqYraaupxbjGhghCpBHbi3P6mdL29/ZD+7
JH8Anw3fmho2gR2ll5Hp0mCDOmLY3Pj2NpcCxcBjBDTVhYdOSzR+x43lGZmXRW6zwyeHwMhVTnrw
hA2d+VM+4Sip4OytHztsmer4qPrt1wQx4P0dNAiP6E4qCNA4sLpcZrx2ybgaawwUoVycH8h+RKA1
Fs6DyItCB1pNhFl19JojzwR3ltATRGM1JukALw0aS6NK7sYUjR0+M4OL+oE5Jceur0DWFsr1bQUC
VcwR5j0KWNKwu4nk3tKfaqfy/VfghQ/vybsO0TWL+y3mu6MKGLK1DjUSmU/4rFZmFjUHjEcNfWte
L1f1K0PU/P1BE2LdqeVIDwrgR2LYjhkiWkQV4pE9N+0ZJ+/ICi0zzofxyP7RgAnYGUbJ9cKlEsy9
yXVHhqt///aP82Yvsox7N/RxMyw91zjdIl9aTooO5YL2ZfGBFAjI3t6av8j3vKSYuaquE5Yvp2bc
gIr8gRcdHiPZR6SqJ3Tbkw8mYthe5Atf3WkjTokIusRrzm9wyq89tAb8DdA4MkuEZITT/fQUxOxX
AeFwU5BE9HevsfrAhWl5l9w+jWEYZ1WgteN8TogVK8vkZ5dKRFwJvlwUjxP3B5SRH7G9ds/O8X7/
H/pEEh6r3XOh6xfMCsBr4PKtozXmgzMFh44IxQoyNmJWtg1WhihbQ6w2eXkw9zWsazQD7hPJJCQb
E9Xpn2kEHyOwP+z5cfVIRgxcYBNlQH0fOFC3vX5cc3E0E3dp4upr2K6usZJjnjWaMcYCq9Ee/vmS
PRpMM6kOW77hPbna7KMCTK2w13mf7qc8C0YzGWHBE6sWHnHRlHwZCYRBa/epvNOwnlebO5bl7J+/
CODXmJIu7Q1v+oP548sZf02D5mx/MXTlJ5VwjEDZ8Mf33XSsrFjyDFa4bhCxYb3u02CME/LEmzKA
xS6eg5u8LZhLCb82Kfd4EnjQOJ57KNRwPYBOnHSv0KtNvc+aKbTCE0yP4MzuGfM3HLZ+XAY/1jSj
9wG6f3kkzqWwhyT4isjHkOBMHr/y2kLECdDYgoqMYRxedaxuAZpGS20qnMu1K9Mx00drKTkMHVFc
0t9MyYnAFPflPl9Rd0LYXIRPxr5SQZ7QqWHz2aKhvEAu5GdJsmzdNZtocjzhTGw5azLmMcheRBXR
0nZ8cVMTq7/bH3YmYzAL3a3x5x8XI55BGssXuRJPlJbYLuAHOGcMBIDDy8bLSDllhLoiKEUcmy1p
wC/EUB/9ge11XGeBsuKM/j6X2N8RIcGoH0wIFPEFcQSPpJOYc0VMdXAIw+SOcrhw0Sjy4bj1WNB8
46uauGz35wwbKrwsgN3D7GAh+3cqNUBbYhb+HfIbGsZ0fYGRtMIjaQ1Ess5r/MLwaR+bLKIVVirh
2fzGGZOhDLT5ZecPQOiCL7leXzpYGTiqCtdoET/6yHk7bzto3EuCjAe/DD0yCWbztt+UCazuf/4a
ZzRiqxsrhwwOcUKjFKUnHfp/LqsYT1VhDmrn2jGIfYT3x5GqJbRW1ymIEiOjE+9yDViNcnl2hL0O
MzTGGRsiyD8JKDDHgBkaMgaUp/PC49GMITpKO3EPMNEE7b5cl50dYBp3zrY1c741C57fc7FWS+EV
MBIe7ziBixtIKctLEL7IUATvi5RhoLAfBsS+8C/hC49vKDwqCmthjFAtGaNBgkMMk0A6I/fFc5F/
ClXLixQAzFrFhBBY1I7F8MvEER7fF6Ig/x0ZkomFDBxWvoep1tg2mGjqCPOB4Yv3BMtj6RGY3t3a
2Pxc9icsH7lEdsyFP6D5LMLUXiqncm6L9NsMbP5S0gH4YApagw3p2eAT8GZQRWon9CDGCcXUlEHU
bcugkyFX4+obQ5ljfnLtpmBOFqo0Z+jJplmamkdmOnUAGnJMilnc/9Lr1tftsgVGhsqBg18WoMoD
srLcYrSl5WXvthrEfI75j9/LUB93SCFBQSPPveCPGP+z8nPvvUf9+9wiENMY2Rbp5D+SzmxpUWSL
wk9kBIiI3DKD8zzcEPqrgCiDDKJP319WR5+uqlNd5QBk5t5rr4E19hrx2DIkBOyxlnIX/D4EpzD0
QtxF32959cO6UoNi9inh7/I2tqnKilQ32m7LFQkQlUDTgWEFzMxEkzztNX8T9g0Paku2DHA3z1cP
nja3WKUCZAUZkbqV3+dwZEgw3wNVNz98XgMny2h+5ZnHWO3ft7nTGPMZ5kvlGGO2IKhLAORrWqWO
b7XWPhhsOj8EiQxrVW9IRzYPGA5/gPs9Yeo38FA5NLYUsiLqpQ61fM30AyUdjRuOlPRQghGFhToG
GCIx+4MIT0V1AN0+csjORrvBhEtcP5FuzfVfrcXOx/OK+NR6Cnl+v2cWJ3ItBV+K+Do42N/LXSTl
URxvhegDd0G4mkVDAgdQElKHR9AvbURNoG5AFozp8F6Gek0WFDyzPGAOmsD6frPM0mmlbSoq36GN
48xyl6kYzdnKBkcTjWM1r6F6fLhuXqO692p8VXzq0niB79nqC6b/EESfx/Qp/kwgIIZA7GbCF1S1
qD7FBm/vpBMyJoWpxJUTXsyKxVBfyfhjDPrtEcySxGGjjW2hzmZz/Y4/WIkkGNnxoG93eQhhYFfm
+McQaLW08J72AjZ0bzszaS+OiH1sj4Gtdw3BNiGNi/dtAJh7E/C5nwzhkec4yyZ5vRjZeYgJmiJh
ice6U1v/s2fps5EIkTGDD3wAVfp0PuxSVReR1Rcb1Tu6qgsZeHfgqn45BsEX34Cc2FqGGgCkiTdn
yLnklvpR8ZPhvx0Gs1AmJoAva0wSYIcxouD6IGjnBtEN1vAu/L5HppxU+ArKudFvrJxVMBMotDQt
EgcoXmtC/bzE9/YfRQxogL/mPs8ZwTaz5HjG0CmEdGOyiS9VJLI515QUhIWwm5x6pCwSSJ++4Xoi
Ks14QdKSftRgFId7ewE0hZmmbJoI+u5qj82TZ5K1IEPDF2kBb1egjtXlzqyCOokLlPGkPvl32bNo
TPDlRVxpCqsaw+LRgMyBWyWDwZLzFzUmS67o++jtQl85P39nHQXsZ4UoKGsnD5IizW1trpkSmsvn
VuxZ9WyZsk94oz0af6A1CBx67CWNsZUVN1aZEWvQBJl7CC0oE3oc/Qk1/67emDjb0mmcj+N2WROd
MSrXkrxlcoin+74xdm9saU0VvcD0Hyfwg6tuH3tnQqbChbCdGqmw7uSFGJ1ZRchhDdBOf0nz0WLB
W3ERInYE5qMRp3Ku+sUpT49sD0CwxQnjARXd/XAWy5IZMfWA4z+yXgtEjVMGr8AHhD1xcBBCWq0r
2Ri0aIecEqEaMBX06Nd+gBxnwty092XwWgTDcXYqS7D90ZjXaik4kjnHDE4gXwJ3p8lF8zPXrCQh
2KyAQ9HmTthVdJdWHPcgEgGRH2JW+NyOVuqRr5KOHHa7/ozsKK4BiDUECslPZ88NCnl4AWzskdXi
c38lK3lW+yNXmEKlQXLGBmY5WpJ0G8M5fNmQXEj9y3evc7J6rapZey2H8Eu/CaJ09ke79TNoGgkS
EwPEhulLyVAdL9xDWRlFbT9qrAbwNyDZmb4Zrj+Y/qc0Iwx8oLhhgHzQBnbasxNUP4qZvf1HOIW1
yUNv1Bd1Fl+Gm9FEggLTOClHyxmwZbRuUF9DCQt+Af9lIBq9ncYlCMc0LTCo0dxlO8w6x4+L/AbG
UZG9k/dhPS7xXje/Vx0MFsUSkh+YJ0L+HbmgK9k/HDCeP50CpSjp2JGXn9OzQjMNUYrqxxquCli6
Hr5D8+b+4jMP4cpW2jjH3w9pB+woiuyXzeV6omTaVPfBD+tkbT4goUqxirnstWOdSE4I75DtebIh
+KXT5mF/8B7mG28jVMs3EHnOtnVy8qWBtRos/hq4Xju4a/N975TtlGWx05alNRTwF3p34wfDKIUB
l7h/uY8HhddQhz9X4LQ2jZkPZXAOm82KTgCXkS3kAny1zii3YLw+TvBSFMC8Q8HPkGi0u60IlDYS
BCNIJbIjZjxK8KvtbKE4H9oiUojhF8N/hu0Nb+fK0cJpEZqalckOrF6lZgX1Z9SMU7WFNfTPaayE
uExS6QQtx4LBBqM/gpStDywssoIOo92lgsxM1O9dkJ5jH8pTdMEtSpxBFYYxULUoyzl9JWNJmUhN
1WPz4bghU8bFp+lpMcoEiPjLJlm5FPxuENkNMIo52s3JNwcgOZ3CHS2KWQzMbHFyquUGOjpreeov
NNNtnPZOXsYI3z5yGhff601HcgvUyMUKLb8FS3Z4ZAFdEXksoSRcNgydEuM7hZq7PliCv36Znsjx
FbQ0DiRIZzCZDtN56zvTfwlFY4CEq0hFep5ozaiQLQrU+5Ug6nG6EwShURrAymMkK8Q9/WXGsb3J
L1fOSWpj8QNlkDhu8VvERWPN2ZxN2f97k9HPWNJAfyKDpAgOSAqI/Zh3gldTH/k0dFpXqnzoNeWd
H/DE8kiWII/DvO7yLy5X04MM9wxlE2np4yv+DlSZTJR3ZNiLIHAmzWwUzvOzRgwAZoWSB0bqCjIG
lzlNkB4N7E0MX0SyNsLFKVkyO/FjKyTdHiOeetwzvyTJcqJazWP2b7IARHFhe1G9buDx84ELsvmh
l8M9EvAWK104jbWZv8a7lKmCASI2XJXPaUgPPcZQms09uh+AwBgzVbsTN7RdpGNY7n5nGL6wHlvd
2gvRc+UUNJ82FTQOq4eeKX1MJj5czGOLO4DzHANIWivGCWwqT2No/SUuqdD7ntlbrfxwEYHzV9Oq
MzY/XmP0QBYy9N/e7Xv9QZSwH41TG5ORAD/QmFiaqZsrBsxQjWFaT0WQi68C5Yon47k5nV42G8t6
o7XOhvFB6pXGCTo0lZnxRPDFmNHl+urz0cfC2IqnAEgOmBOxl7lzDlz0anWSkQyFcLG+AYNuJq2M
e603EQ/GZ7lTrpi6wjyhvKauGSNXri5MpQnJUoTiizPP3QDCcVMAm/lmkrHqPKr+fT6Nmfd0BZ+3
Y2aSm9pj3skmOwOz09D0/Wczk/fsxpCs+avMHSLbmWdHuIk4FrLEsd3DusZBauIDK89OspUHG0WG
Xw3gZwvqKLoEFFsQULkdFbuL+EcXb0gW2nuRXUl+G7nc+PDEgHXq8Apz1qfBXdSMG3xs5tLcSTXj
M8GeFgvvdGHCyNQWsqm1iyceUIls7qQZNEo2IBjQ7ACL04g1f4mxl2LMbzTLOQ/ugVitHtbNxvSi
jZGnsfH0+IQhWJLBYt042G4CNRlMYSP7j8ekZzzhdnh1aK5AKnhvxRsN+am6/Yz5y5tPtYOwEYZB
+2XhxvxCOi1Lb4k7llUhBKXIGFuNfZqGwXzzWvobDU2EB+ObrsR6WtL2En9II+H4wNQS4SdXAF1f
awlF36acgqXPHuASjYFYsnPxikwOAewXUSAu0UhetSusoMcNGg/tItYeNIP3K8x7JsRsF1ROlE1U
o9ktxg/FxEbMrNnsTZHPcicCiopChVFGQOjwz/4cGBNNJOe8pcWhMbUA1YN7s09gxGL/4KDSjszZ
rK6csx5scVRwyAHktwImWSGuvTiZIomgd6OXdKgfvSvo3EiIZHk2YdMKUwcVBRmyeroySsooNddm
JVN+PlwknoUoqa/XMLOuVHSlbEPqvfd8ZKUFJN1/mS+VpaCFxVW7tQVrDswa5HGG6yiVGoIMYV1L
zXQFbGFlsR5EHrP09ZVkAl/4n6DkgeuJkVzIEZRYceqcg8x6UZI/ucaVN6YJWAHvwgTDZ5KpCwGo
yEvAE3udu7xWAFgVJiT2XReJYiGnUiEYUzjTM57490fdPHHg1TkpqMyCHfpFMRoWa+rMZvOP4EoP
jpQog2NJdYt/LyhLoG4w2Z2QPIbMmNei7Wkgq67jE6U3euO626zzOZMNO5sJl2g+xf1eXtjlPyQH
tFO9c1HlzdfFdKlbMnkNJL0JVbJ3FzEWX9AdjhC4l/+fo4/bP2ov0IhoQWlReD6KJa/5dEVoVpNb
lPq4LPN2nXk8bnFZFgmPwdswJxUewbSnEAbXrzlut9A766cFzfO7+Pztjw+ImcJw5pj7xp7miGpX
Nf8Sc08UAOHG/m3kv1ymTyuAVO+Ps5fZH5uozaXZFhh20oBzGJDmNRQpk2uSZ15YlWDTyUM8pQHX
RUOJ08gPaIBiHSwxYvKHwV2GXhBLDICjt/DHQkf/z9vkLJ/PW7Ac/CDxQkXFXXNkHu8MF/o2GIBB
Q82PaHya+bnZjEC8kDBy0bFTiA76DtMEjkDwGayymKwZcbEC6mCIAgwj2lryxYftAiojHDcIeLBk
G9RQIT0MXgJ06h8+V7MfAm2h+xCZcf39kO8DuQ3gRX1YnOlDfDEofkiekccfgBG+PtTrZA2o9CWX
gctRpmZ/3M0kCgaYIUAx8RLDii1QOyEXkQCj2mnDQ7ToOwx6mQq+uW2QhA2JCdd3rxy/49Eq3zMF
gALwnMWz0RykPMK5qfEGM3mt+fgRnSoCUR5LciG4vDnNMqDwx4dOUF2hKmGOzRbOJckXn3l/HB1q
s8NC++trQbooVlJr5BsteK++ftKamG21ZqFgbgbDvbfTIcgdQyeUDTv1y8VDwxZJd8M/ycl+Zhrb
0h8T6FFjPs/1PZxrS2p7Db0/tQX1NCfIHE3rcN3eCxBYRo1OzEy7ovaAyAZux9aNJz8bObLaevGD
28FOohnoeWKE1EaGZ0ptFZchx2Li/uiaODPZoode+vZaKkLiBoZWVTMLc7/tmHCGWrcK7HMGnDqQ
mo7ZnnEsvxox5YAiEvnyhcMx+boaxxUeCMAlefCUTRW7kUXN3O6C6tX4Oq0Z3zuvvmizvLY+R/Qp
MHlZUahd2C5iWC46atVD+xMNIKbR49d8hEX8vmC91tzfdwdNkXWO+aqwD4L7eVHlcdS3eVLA8r6X
aM4OoeJEALV3OSTOrsIoZQDbaQLtg71ewVkUMuAw0Bbqh9aPBwNVs9U9bKgoVJcSp+8FOc8EHVgz
Rq8/VpgrO/FEnzCpoHby4i0wH/Ae7a9ypGXhVTASYErzcyQiAOCyC8uUbtYyEK5XHD3hPkTFxaxr
jV0UBcjrQlHKZ8z+KCTr72z48NoM5yb3m41pLGPAcBhFnS3D/sjQvZodVFeaX968dLvObUr3rS76
zPlHzo8mKRxHNST7uof1BSVy/HWK/kRdv5Elo01DBO6l8DsMJpYfjj0MqEtmtjZtGVINJrclXaxd
HF6xg0Fwbrd8D3QcPsRLxiPpqqOFPaNlZR2vmMMbsgNFCYgX3S4WYm9uBgowhh/w3xB7vLzPKvGa
n1nt4oVyKKG40/meeweVD7ApqUhz3YTaUFmP1izPX81qmSTG1gvj08QQVrTo9SbhkslN7Xe+dJOm
MnuOFLzXHdvN4Zm42fGJL8PPll/mezHafc/ludqVqaegf4isbCJjb8qsu0WZ0TBn+SIZnPfWGv5l
ugEL83dIYazf37pR/0GoQ+E1qy79iF2hN27/eut4gW51CBfkbSEInj+ZhN+Hy/7HimbD5ev8DIWv
QH5uFZPL85rpiIiagaFeFA7aRYupa2fxyZLMwuZjEqI4m/XWL5FXEZ70Odo9mmOhj2HgyJcRnfF7
8riiUb1mzsutgFDtKJn0hz5FFaU6UIcbevFenUF4gKHR7uWx5n1n6IO5Ma8dcA9n8ce8wKOw9U0F
DvoEbLTbnXBGhsxqNx5maP1ZFfSXEOsa7m8fq42BO8RkOrrUR1TUA6sYh5T0oG8I8mi3sHWACAE8
5nZvI9tFG2UJOcuvx8Pjg07AaWbtpB+8Zn2m2ba2rhG/rFh/xhzDMTcPKiID8TADMa07J6a5mOCM
oTYtqyReVEYPENJqAuZs/L1ILKCmWUAK7vQdVGwFO68T094iKDcdCkObwEHUXGy/6T+8kJ0NY0Ux
4p1VQ2STFBrjTF1UsCBm6HPouN90B+xCsxTqIxLrW9t62HBzSsHH+zr5rjvUB0qe9ML+Hkh79Jn4
PQ1BDtstRVo5l7Elcl8+rJ2aUgq+2NvRTyHMGA03VRiCzbQiPHX9u0fX9MBJ00dc0TiPexw7ZGSt
lEUppDsqQHlpIfhlFkBZv4Eo12OYzj0+FHf0IShtIUTBtxb1kUX/rhzhJwfM7F5oF1O7PvF9n4Fi
PmaKihILBee25w8HAG54xeWuFLmFoYPX4fv7Mzkrcux5NEbnmABMeuH+h3XBusMFR7YoMjR4hyjc
BQuttUv0FWFp6W66eC+HFzyYP+45w84GQ6vtRL73eDj7GwbZDGqzYgHligfcVZZQPDAc7JAKDMUT
mio4DRrR11GWof8c3zB7nCHd7Hhm96n92SXwSouR0Ww/szfI0UxxnqAlrVXOSvOW+I9ZTlTYR7U5
JocHLWBGgCMVxHZcoWHtdnR6wkA3Q3Gkc9ofS4Rj0AxSW//AxN32csLb20o4MJUUkTyw1mPMOT1l
pgkqWsBqW3Exe9xWaubPBEtO6zsu5y/hBMi/a/yUcuuHQvCPEUeD2r8zB9IaRyBcm0guwj9LQ/A+
MhPgfYRPDJbBWZ9e1YdqTR90I/fqYV8/DCIoODAd/P0gC1rSCOKuGe+iCUbnhLq+0LVxH3FysXvX
a3+VjzVrRIE8suE4U2Nia/TePjigCoJan0HK5IIEmJ7/oHjSaDW0Pp3iP/a5KF1z2WZKKo9IrXA/
a30xXH2hGLrtTRsId65N6fSOFL30N5MvIADgKM9myGhI3SXM0/puSE2O0jk3lKfxgAYNiR4fs7PE
Ma+h6MEk6FzY0E9jWuOOqf1gGo3sfnQFUxuwWpOxgnMkrB0+ROO8plW2irYyQSOcoOP3/DlvW1BC
M8LsrXNbqN8fZLt17NQBnkv00aGjTl9+unj9DXC9kHCYl/0G1QiQLG9vcd740NQ9sNuv+dhprh7o
u9TCP/OGBswLjccM6gpWhcFRQDVwyJilLIEaeAbt905lSsFKKf3RoZmA/NJ+L4vKiLHYq12OJKcg
XELUGuGZdm+KyODj/5A59A9ieUXzLYbWJ5FdlTgc6dQLlLIvgl5ogQdknyLBwJFKD5LNmy7tYWNT
CL1pyRXpL8C0oVO10+SgpIjbukO6x5BPuQG/nlmyAOsJs61smfwNHM1V+EcNYq+HExzuqxTS1YSd
b9Wb6SuFhX4J2fg7NhbdT+ak+vSWW2zyDDUoXAnOSU5G1ofcgCdV0/+GFngAaAuxlx45pI8SVCqb
2tit7XKiw42lnLCbCLMaoATMshYU5QwhWSXg9iyeLrNgcMhPT951tuJWxwQmJvfC+TCLhIQ/YLtK
bBy/cVzLodvqPovgzULhf9wFtMT4y4xf06E/sJTlI3NzTidG7nwv0QtKrgzUvqV9RWko4uuiA2QO
Zwh3w5Gs9WPackRYo/FnowatmUxeB+pau/GFpz+fEQ/6c3f/BXhJmzXiYwh20z7UQYRt3EDOkCbg
IL1yhOOU4vU9fCXTP3k6wGKtXsWRkWIkVjlKOKtJN+5N62dQhfPeC/jdj5vVIJ/387n2tWXVQctC
THX9mycYyFIVQe35OvCA9R+u1pYsTeFGpbhpPI2fjJezDZPr1WfOa7fDcYIBWmj/6Bw1L2Iuzzx7
wmVQ6NygHWU4fFniW0kbpTN0mjIG7HsyVatLsu5cLcBR0FVPH+c8mjUeBT4Zmhw8xyGt/4xqkbIS
cue/QT3VzRc3YCv/TKSV5jN8Yk7FPjHpscUx6dpWl6Ed7QpBbGCXYI+eoCUSSjfMbCTOxRVuxVym
aE6qD2rC8lgIIzqqvdaAaBNdXz47HiazdBdI7bJz2ho66pPd18f9D7YDaikGCQWXO5ADWg+oZpIj
JUzIqLOZz1qvTYsutG9xtR5n6fBmuxtBgzc11PkodSC9CGKorBqDv8GhmHU7GYgoNifPM7ZmSWz1
4BEC+f5x2OhTYucQAFbs1Ui1ERVPEh/CHP8/6hvJZjjnAvnJEoqWq9oFnRTOg/53816xjyt2t21X
NGTL3MfzMmgucYDnVfBBZDirz6X/cUornXawbghjE3onqEZgVePnKoNxdM5mOduKBjdfN1+u7N3w
CKfm6lvKXbFzJ51/4QGzT4KkUhThrsw48qiQJ5Kbv3oefq38QrVPix6u0DuhUwN+Sqsx4FH7cNPQ
GsDbzUWqLr2r9eYeoIR7zGnG9zLS70fA5SxuIYpiQjKtB/OXARxEEraYz2e3EWr1/WhV3HjX0SoR
FSybKKyPplqHXNfXpKE35YAZXQpRTqUOfeqGa5aJt4OhV10+Huyx6lJd6Lk7F/6IaGVk84PmD/QK
9t5FW8goSTWhnQJNY8pJG0KT8NKM6B4j1qQDRr+FG+ALDpAwShpLxhFbIQ4La8JUZd3LJowooFwg
8QNeaml6IJiFZjlOLs8JaZzY/9Kzggrg7jBVCKw9hG6xyRZDtljhK2BHZ/SEgNAoFvBWudd4N2ZW
vSkWPXh2FPKwrjbfnTQ0qhkA6898JRAPF8nP7roxJrrFDPzwpYKS1fDicfHcMUfhJZ9PJ346bSJc
dx7KpOrZvKPyxmvBex8iipM3hnlmrjpOvAGAW+BBE75Xv9KvHuuCHpymQnOhwLZPp2GD+nvUbjxy
f0MPIRevwe89ZSumIwmZEAjTD3CzHuzIt2Zz2Vo6gKqbVFxZzaH+pK8bvceNtkSuCPegq8XJA/0n
iNZsl72FEOBMS9AkSEMvI/jsEwfSJ2ls497xfeLP9md6Yve7FYAd9IWhZA55+gj/0C3aRJ6818AP
dCjSY+VBOAWOlLUF+qgqsyFPdFl0ohHuWQU5H7RMywpKCjU5e/w/G+Lw4cCxlW3V7Z1D/4sgfuiq
YxUnCpHFcu8yHPGnTUW5GC/2sDyyqVWDtWGw95zmZBs0I5x+BGJHXNgQfkSjToHz1A5fleBL191Q
10hgC5TywwmBWLnzTTbPA31pjbszaFCE9R3kXjXavkjrwkzfgRzybrySTCCNBnlTZj4NfH55Ddyo
QD2P2vQF8jxw6paeDgVOH3GU19bBuJgMv2b/4ZWSq8zbA/1Yim/mK3ji75tYP6sLv6jlvO5lomww
Py7TsuD1dkZT7e0hcXplY422auBEMNPgjsEEel2qkiKb8tGVtQmkOoAzSRYp0ySM9LC6xqRa9ap1
gkFhjXIYT/CYFuc2VDwWIps97HfFQhZXI3DUeA1f652qnxfnx46cz7E8chkH6/O2XEpmNqFXzqTF
sD1L+bjfjywlMd4LYbOBh1xORKvBsii24DzfwQylytNRKMdX/Ws6ZcQwau0CDgulBhPFcdiBuEuY
gMjmPEYteqv6GMYbndd8phHTVnfekLQCsYq+S6IcctLSkXDb+vjyz8rmuIg/X9M3Jjo0TUww/ikX
Ewy+0wnN8dwaunVjHnDC6L3tRzKRNfxpq+ChmggzU+53jA1SYw1zj6YPdAHFq/ZYFLdoHUCMekF1
hBxHlVqzaOfKxwM8h5oFC7CfwJ8PksISStnUfWuLVzt7rcvv5P1Aq7Ys61l5gT/Re9JjPUQweA+f
NTPZ0a9retAKu8Hw/rims8EHGd2AHX/z4hFb6MrNGeNulcpuNWhhhMFYAzSHgE7Hqvecz3CszZ2x
g9NU56hzHoQCe9Gap4266s5M/5lORtK0y+fjVz9QojP4yoBhfP/2kqY8dm0YNMqX0A1b+9M5kNz6
u2gSX4yrSEDte2+q1b+Y2+8AASFji0YA79lh8BCtcghGQwddJ7ve69z7IdSYPXsrFT42oADIlb6S
heaO+UBXnoTFpYwN1ERFYdwxgXekC2v5AQ07tU28jQLrp02U94mDSPVfz6noMgrMnDG/HbjxYPHp
VjKo3RCW22v1hHrymrwxD+PZcRmjceg9bGwKI8FIhHCH8+4PNvy4ToIW8zlsPDx4Z+3TzZ7CYTnP
lmk8gWIs6cunuvaax/GdEN00SVtGm7mCjBQzvo+rYwcpWTqE/VuP8ZL9oGeNTBBd+MpwtyhPiK9e
0rEtR/sGK9jSxmb997STd5CCcuuHbBXrJrZ7ku5HaBh/dtS6n/d0JM26dlW2hzA7STECfaihc75a
PIUNPcdI/CO0c/K0PeNPayG7poJUozm0tbKyQuEx0Czq9yKk+Ek46yHZDpZQ7YVh7rmTT9VzotPx
aYJ0DgWl7Aur2jJz9I6+0SxZmmvwwGoN+exB1bfOoCb+bqHq8bkz5knaHHVGiLH7MuQgxZP2Z5c6
TmCoE0z9hol0HO0H+2aRC5fhFqPF3P9c1gy2uC5NSLSsNphtNTZNzPYvI0gzLsC75AAz7drTcJ9j
+8ioD+/Zz5QiBdlkg7MJFUsCfxVz5lW5huStkWLf3aFiDVOzm5boSF/ekwEe5qzx7CdDeGKKsOtJ
3gej7Rf128hFhdiG9vN9UVx5OAYnoT2ZwXAPv2Npoz130TtAeIsBcaQbOcdsEjObHJ0Ycumf6Uh1
i9PvhNzO8whk+iqi94+OhTytO2sQzqPhSnmuNcAyhVHIIN1+oN9Qjb5NHQGZNyhgc65++XigTGjC
qMlQUGU9Wz894IV+HXSBHclz1shhu2UQBCtelDVQcQsbRlswKt1cPSnI0BBAoWtHW41d6xvMS3Uj
63kCrS2WXYHGh1BNHofiaZvgOX0GIfgMRZirx5Y0yRcY6zMaeQ9o8ddPGM/Md46Ntaf3PkIMpvN+
w1fGToNGCa+PoSFkmFgQaVtCU6dPcoVW2BGliCuEMKnQqa3lVTRpzb0IXE/7FkuJSkEFjyKXFWMM
kydJ5BSlpK11xtslspB4LhhqkSN9/3Qoeh8vTZx/kDTBVx/PKy8pEyxIcG1j3SOutPjCc07J9xTz
+DWyDPRfcIbhdAnQjZ2Z4IA7v+0hdPPemP2zzT8XEe4R8Ktx78aVQNjqr2FY4whIqDumcL077Twe
79jZAw98z69FHhpn7tcPN5KKwtj+gdfaZ7VjkGdJVvQwhP3AGVL50G4GZgAxFeyfo6bDQWXkbEuh
nMLpoJ1F6OT7fk56hmCSnTWa+BWEnGusOeWiYHBBF0r16BA6cIqNO0zYRHgjUV0LQxtsB+hANVps
Os8rRQ5XBt+Oju2l50NgTBPwm/0D1Q66aiSliD2X4U3bWBoGbZuWg2L2wLmd25NaTDY/z2VFIPyj
McPvJCtWYY3HCXnHRGuZ3wcKeB48EdJGulka9JsBkQbXDOcYyShzb8hxLGXeu+eVPwvOLzsQFroq
4SjSMpZvKVhkDS+E/6wtR+lSebjMKqI5wbcA+fBcfqSvm3rr6ZEXhjjOMlTJVzmozJdKLRvZA7xV
8hVTWOEX8WEHPMuf41dflsNphgUElpIiGoPtWknHpM7EoNeJHR1RFGIDV5tDbNqIlKm+E4napVHe
ZvaPmsw7/pI/zlUpw7bBl3EyrK0wmf9kR77y6VPWZFcF1cNXcNrBXmehd2tKqKZZNSizP0BD73Ty
e1vVvdbxXAVc1lixuAtiYucg0sDLkt0hXGYDNhM0O7CHceXwFGxhKnPQ3FmvnDlPEniKCeJ46TXV
vsxA7CH8i9gbKNv3NyibmUgsqk75wKfWHYbjBtL2e65senSaoLUD/6fZLc+yIi0/D0A0d/VyWyQS
VrR1M8ZjiUsFypPKT5DVfJd2dQYEuaKpGRibFd/iBNfJ3wiOgsOQawgiba4Q0f/Y3LCog/gkSmMN
v9p8C+hwik4Pq4ERhBcwPnOx6rN79e0m9hTV/XBAmHEzRnyIVV8WHinbANWe00HurFLYNCmFWmj+
QYR7HXpPd7F/7AjRevNqiI4qZinAFh/1SozMYMeODE8cV/GcUgTUm43yr0rFdqxn7i+e0tElEKGt
alJ1Y7GYjTYoreJr/r3Hhu+oztxZraIHGT3BF9/qMY3jBMfXldGOb7eBJSLmz2scOqF240A0mr+Y
yb68odVf3EAGkvmtoKfFFpHTijIc/hzDre+E5eoxQXZeJmVUsedo7N0Iqdje+rlTI9WhUN+W9Zzr
Gi78XumG1q3pAqVZCKrNW3fyAYScix6anfGszA3Y8lIZurivtWsV0qgjWxUUGQXGid63e4Mz8kk8
2VLFoSDFxGD84Mb0BkxQmlsaUKomweaHcMLFhTbHTC8JdEBb2Cy2DnER+ZTICacNYt3YOALBJAqk
/NzBcLOGHzg36ciG5GKH3Jd0g0PtV5sM6nnTToc9I93yt/FwgO/3sHkoRgOLvxBfP1QaVq2w8Cc3
qJWtodp6x/aIRHy/+Cujvy+OWFhOGs0BgigA/J4bM4UsVm034WK0CC1mrKR6FPbN/WiTlW4PUXMX
1QwvTMZg3m9GU62Yb1ujzDL6OvZ2P0xAUNRMMipbeEaTfPBX2EBPGnF07uLVc/9UymETdfYNuhVc
KEP1Nhu8Iearvmb3YDu+E6cz6v1qhUIzv4ULGgMwj+UG7GbzsitT6kwe5HVX2vkJk+ckqGh3Hi7R
mJgOckkR2447aAjcGC4CuLb9K+wcvGX81ezf6JjSlihe0zNuNSYt1pO1DvMU61u+AmDZPgWyDgd2
6SZwssbzDz9z+WNHsNRgpY0an5Va2E0PRllvxJI38QtCKcjJSFaR1Uwj3W62r8LZzAtw4VMXzxiW
b8sTq3CDyE6YbRcwjXExmXLryBChvyRNY8Gop8SNw6hgDmwveGK+gMfBbXd668znJwKSeMDhTkYQ
8cy0Pz21lY9ZNTA9hDP7N2nOkH7ffvfd68i2hD2jpLgZjTt2iIoFq/l8EjFXTM+0oUs/Udo9Eu5a
q0pBT+my6MPBk4k/tN+qT/zfJkx3G+iujBt5oHsyMSJslWThORtfGA60e7TfIOrH1WbY2qsV4trI
2IyOHUQfU9V4cEe507MHH34VymM9XfL5cwuuGHdzSKXeLdLM6oY205GR1Scix/jhk2w+dF9tXAqv
oQtnjBBago3x8IfUADPe8v75xh2gecPVtQ6HhgGupc4xjjB/8YNmhIAYjfEIu/1LdYbEwTNNlbhw
UsYbYewxhuX3sCTyZY1PyuLENpy8i3Sep7voM/2Jo4ezIYJn0BsdR7Lz/lls0l8qLPpxKLmXbv+5
vWssGJi6Stu+juzQYtWTgkGtobuAOV3Nnmk63yCLWRCWjlNcMUvAMpPmgjHleyORRUvJuWxy9l2e
0wrVBrrZvhVX/kfCNHZVYSfEKrPlSXt9MVShdH/BPcULw+u0oKTloSxHf7JtGTaxDnrRpE+1GJFq
xQljRYk36kAv6JvM3+aD2oYUAvsH1Irfll+RzgQmOo32MTvFnb0GHyMu0yDcx8nqk3FOuiN8xUgj
ZRKponKeSYrzQG/zc/Of+3py+k2eLNyCoD0S0mSjwkOy8PB8h8f8dZ3cfc4llEAPp9pCzMOKFXts
djBdncbzbv/zYDiz03L0fMi6yWBDELjxxwC7jt1cCVJmXS8Tr8s2w503WxTXTrF+k3Kmjpn1l8GQ
Z4MOA4h0Dgikqq48xv6ejVXr2wN8ntbJUrmoGLMzwGx0shXsB1C+YtV48+B1hHEhdLq21wOjOfaz
fSdZOSTRvYoRupOjfgydYl7ptjpEtwyoZVRUDD9mzv1dj5ElWRxrsDq8nFfSDZUz9lBusgfwG2pW
usJrJ4vdL+zvaAEv+92aD/Z1yWItSk9X4Rz4TrWKL0rBbdXXARkAkilxHNOvMghv53HnyKMASKMP
SDPEPmf67aYKzqx97JfSuX4JtYXyWj4q9z+Szm1JUWQLw09EhAgi3HIGERTP3hilZQEigqiIPv18
2RMze3Z1d3WpQGau9a//kOGI2CVjsoxAPAVV4aaHY9SSwB7ObSdr56bzwCXHFfoGlAYud+QtDp7D
bBy/dmit37NcCSBQftNq+y4Ijfm9TnTAvPsjMR4xPupXUYTJFg77h5mBMZ+v04M7X6LkxPF4IVpr
w6MIj/WNQM25LrjdBwBnpgzEc0wPYHwMHt5jDFQ7wx4cfCV+ZWwMLav19rGzPrwDiXAYv1mZ+m5w
c7sPWuTAwHEFL7ByTJgrdIccc/nrAsGuqjrPz77D14WByPX9c2XdgKVLQLekYrBR0d8N18Ze3hfs
sZPGZ2pOQAGE3A9+JrM+vDEqUh2FSSgD5i/Bdww4hS/DCDYKQBpz1qc3SIST68DpsTRozGrK3l7s
K2+AXnWE7/iE6kPJXcbwQFiX2sefomQBcTpD9LzMspd9fsocXMPhRAYxjFgT7d2pNGvZHY/VFMuR
auoVzJBf8fs9xTt+TA1VxvJRFAe81Jz/uGIiUHoHtAHYH+PCRGtyMZfif3ljk6CHOYqe+dwZyshP
zXkJ3Ulbwraqea6xdphJ3tX/CCW+CjrGkhFZnShCWZIerLVWs4iUg9aXURS6zZQEUmLCApopadec
McGSdo9RUjEXGW2uOUY2C2aKPeGv2CaQbgR3mTgKZQFPDp+uEOIclLp2RRcNVsGEjqi8ijQJ7Ao8
bwjrpoCtp22vX3IB+o+jG+bw5Y3/vr39UOx7hye/Y20srd+0zIC4tzGt5qtfUCnnlrmjWXTGt3MN
EvkND4xjSjcDcizxmzdsbdm93FrZvOAL4YgH3/uInVRPCBe/6vxiOMFNyyxw4SI7b+RVXSJHZW9T
vuLbFuV3rK0bKCMupde7dlW4aDtwREBd0MC3EKFccHKZUDrBXa/wcYL/fbprp2FGfAD7E4HB8ow4
oSsOdppZUtyugSJg2mfOVTyMzIUHbozMNbOiD8YQq+vkCfspGDGkw8MBhW/tjAWF4YWtPQPFkSmd
lbSng+Rx88qLp9KPl8E3rvCQS2EnQami+Lm4zLNpVWW0ObA14ciEmAjBhDz4/cSASMSlopOvggya
LKgW206fjK/ekHLkDZabfKXtAGHQGDojvFDBeCGaG1hVjM1bGpVNWcZQ0imKi3OGT0UdvZjCYK3E
nX4m9zq6YKal49kQKv3pfolHfTQAv5M+tqxgPrJTbr4xAhKDSIv9ZvcrofORxks9Zz5FLzSGlCW9
1k+kszyD8i28VIE2ih7sVUU7JtgpeD7S4pYYRZCva8aN3G/lkX4eIa2DdgjrsX+Vd8Lls+jwnKRr
0hIsh0gl6nVLgyjdNbMbZdzNgek4iJjspgbiavpUOLizjxlzc/BsYStTUcXZCAZiTHaeFGbgqNBB
UDDpkAnW2cGsO+GW0TDmgbPgKtbH1hMYkFS3N3z+aTcrD5cXBqwvtgpEMdj+wuUFcFes9+7NCBVO
MaF6UBEYon3S5ljXLh2Hgg8SZGR0MpBmMSOUYMk5GoPkt3XvfMpTJE/Y6OhM6BzWd3eUwYfk2lZx
xaFWRmR6HvDb7Bgfr2F3wbwLwxt05//4kPxQTtYHlt6Uo+xKFMYPKHzkuDHbYFhn1zmjfJgFdEMX
dEiFaCeBb7HoUW224gb/rZeb4WqnizfLAwIxuDw3m1fmV6tyytO50Oi2qhXPC5vQAEggd68jnIa8
nHJ4YH5hR0rB5xebH/QJjKL+pPW78GQoBwMz4fLa2II5xVRyTLZj0pDtLwutsTnCFezjNAcA4wBj
F/rmwaY5KggYzEN6GVAVeOQ1hiy+crBkCPZ0rUip8SIic7J2iVv57LrGezLTwIaURxvzIgD/DS3x
3IhpZyUsGiTxNrnExSp3a1yL7PqcOewBB5ACJFjmczH2CdbQdZtjmAo5/xcyw448wvr7RniFxgeg
DKhgL4oKS+YLapfktgBhqVZcTX3HVb8usA2nqZ9JabXifbNa8fFx+vBzuv41vv5bdbies/yNqzOQ
zcHvnQMGHASiIbl1Tv4BgDaxJRtN1cU3PvyOHPyTmP3zXI5RkIPFf9l3XDyfBg8WHDpWnzUAMwIu
Gf8tEfixeLaQdkdALXg1Qr0auexLpHjxS+fyg03Ua5v/SFcb967ufuqxCP8ZzzVhB2XcZl9Ghs8f
dUhzePNeqjOizWNg/ekpRj1pVekenH84um1uwVSCaT7es7nhe/lX6AfzOVyCyX5OjRyOyW4CheI7
YQqsoAeriSJ8qe722x2wVFzoXXBl8N01vFr4ckScDz+ktTrDLfkpi8Pd588pMDdKPAxGewCZgEiW
STnNPMgVYT17GR7Tfq4JVkcqnEQmKNT3gnfNcm2ZlbGFtOYheUVN2u1fS1LecIxKrmtohclgW8EA
w315CVfFvMPGZkbP1vvFd4W//oGd8wpQ4K5AYxF0jyXiyuHl4Jdk8vN6u3247whX1ID86r0K+2jx
OBrLDtTnASGG6SF/L1/VRyyRlt9kOL//ScnBGziPOaZ2RED56h9dwEXML6l7QKwDBs5ljG+hf/D0
uTofQINmy/SNaDxelxRsM6gYzUnTcVLDdvRL3TT58CHha8/RKB52TNjKKef+tEl0CNOIy2d9VMaX
AO3YRItvXpkMqRuZL4UEM99Wo10+BVCYDucInL4n8MWM9KWtnFQos7HIHaRfkrK+bnNJ7zdH3WMY
AV+s86TwzrOvuZiu8iUYaOYyTux21cDLNvotPFS+vFCS7/YOJ/k0bF2or9peW+FCO2w8JG3X146r
8qull1U+fx3vxwpT2xuWmAyWGK1mCRnjE5bFqQXyZb9zcIeHd83NGXubtATR2cTCVLmxfj7uw70x
oIFfVewjGfryhQB3533C8S1QXcmjAIgepy/aBgzXF9/Xin07i3DjumOSCHdZdavS5a8PF2NnFGtk
PQDaQ4q/OZC/GTE+qAFIXnPfKN+ZosHkEIYxL/j5MK+auYKFdbYrdkQoTloyYM4QK6BuMxceL8sN
1jiEkvBdIzHgueyFnoAeZnK7R+gawGc/Ubmg55q/Ap3KYTuAHW2jr5lKoA4i5oGZPHR/GFHSrFiU
RNszGcZP4gw3DcYI05/vVLBqcB9HjqS5xcOWrjDlzHKW+6+k2YvLWx+RPwO837Cjh/QIR2lyIbJe
EFs1WCKgzApGULJDJCEvzp567PgOeFuzW4hgJRnzhmrx5vevpKcS5CA9sNBAleyqC4Hg56SAWhDX
8diY4YEBF44XQlXJpWg82GT4dzqHkZPjv/4M5Olt3q6oNTfA4R98EPw28y9SqoOGShNmhtf5+7f6
bSkLMPPG+fTgAW4z1XrNJKLK5eljSYbiAqEGNidk1eOA7OP3ksjnNqyB4rbPWDO8O7bekKt067km
MFD3oRJRGaCRYCxsUol9nb/sa4929RE8HFJ8f02zdoIn7kt13x+QOEQFgsR+Qcre7aRfBhUHJDw+
c4MRyb1Ie4eQ8ZppO29D0lEsPea5Bb2/ePIUblr8K8JrrnPyIwEgCAjDgbK1+58Kz5YYMA8rLdz3
tsLYiOU45Fm/R2UAFX+G0PWbFkGx7P5QWuCH/MMzMXBLWEMD95rCRnQu8HRNnG1m9URatgi+veHx
yoBuwePAzXlX1gEDVd02cmDCqUwKLJ4gEFMxwsJcg9y0p9OgXuNioiqrSQk+pHWiON1fHrecA+1P
PXvMCjilhYObFWm7s4ELs8Ft8eUDyiqtV4ndDRGzGE2aeJ/TzIMg2/CARr88ZxaNddBCiAbeMKnN
1GSHx5egFiE/edif4OlVm18SP9GaSvGTgI+5yrUi7LyOM7xKwZohbYxtY96DW3sfRE73CF6Ok+9h
zMLF7dLDdlz64kAsfQFAL5U1U6r4McPfavXZCAOSB341TFG3OXX/DZaLTXMp/5W/w4j3YsNHw+Lo
/Y/HoWKZ+RY8qvaM3iN8R+WSZwZyG5SfAMTgtu7WBOb69RGukzWaD7eto2sBZDJaTMWLtfTqUeIX
8D8hf70YvlWLfvWBQwuR9nFs8dLVqV8Z71sXydeoqfBO4GuMA+jGVvRdKqJq9r8N5E/UwQzRixFs
BgQWhMaxAlgQr8bOZByFmdgKhiHjZo6ibp1TKkIpfvrP1MgsTA1UiFa/1AfkgSIc+ns/nTyDbcSq
9/jisH0sFVARrLXfSIo4EmDpC9f6wYZp125kC03SfXcb4KcCT/PjS7D85YCAkeJnlOTR3VfZFI6D
I31hAyED2KWxaQI5U5h1Xc4wzEYSWimYOvPLXmPjddspAczPKeOu/opjsmn8PdMHsZN0p4qOzwIz
zmeBWqY9cwOQsEnv4GI4z+lTNdVJG47XXfwkbui3zglfcGgr70vMf+EUwgiD+NVaC7iYx8a773rn
lM1vfhX1894acSKtsIe16q3hiGB5q4F0SGMdQq+MNethdZPqTK07TtVl6/CALcc/F+YQVpF5VwI7
PZE3wJxBj96oo142Ldmm8fsQqhTMYkwYXZZYA/vANBzDGgRwyrHJT8sViYT0pO2mxQkHimoW0K7M
6uDh0mwTa/FN78pEogxFNLcqJ+WkXwDl8RtU60daAWCAGrE0JpivMyFEmDRDZysn1b7e50me6LN2
Qy1dvK2C+pGhB5HVxqQGMpdd+r/i3PHMMEfAydxsEkBB8EyQhmL/3Gi0rcF38vCwvcSrXx6arrq+
nqTce6Qd9FfubExaVY0HAmQsokOg/QFlDMSPugrrS/t9vq9eqz44YK+Q1L1VY80tCDkGloDIc4ip
Jc5IiZ6/+t/zF/ys3Qm/1wPNy/nLAG8jHZWG7FUsHlxjQ0RTqriDEPkS4h3tDxRND8tJAdR/AaET
BgfRGE63wKdDKG0IhqdBDq/Be0zp+FG1s4R04SNrcLl/m2WW1nHptwtKeSBppOVGJYKoUJfgwTB0
uuM1qefv+Ll88pKUhThfUGiRWgue+0Hu8+9G5NvnAnCACh7g4S6TOUXPlmG+AEb1D74FXEHV8rWA
rAkwICBTc2VYbYDQpKFcgu/psL8GQ+sBoSXk1sGHggfFPJARiU0IUQUgn4W0CwUjdb8W7rzIjnH5
WnSzwY+OVoRjiywG+xo97tYBsJstRkH28wxarG6LvR4YaTbHeHpCOJ15XQ5CVLMQPlkL98loCdt5
+nXzHWKp7QDqsHtY422/lKmYHdDGym9mFQXmAE68yMcrXtEzkhZP1K9MVe3r4sWcaEfmkm7d11V6
wQ6XzCXcKIAXWEN3FYTHPITVjzpncA25treVyDgOxP3gWpOGeU34Ef3y+osS2AVl7y2U54AxzAcm
byK5WHETbV2nVxXBkTyhwwSaNCLgm1cjphEqIecLZfP0pZ96i5tw4/Rs1SvQx+Ce8nJDp5yMJvez
QiAZwi0kZaMtsXuwE34ZytGifO3XGtMT5rtAiPpfrpj4piUCkyxc3krLfjMbF+bIHUU6e9Dmwm/4
N5874mjndvE+jzb30Mgd0hXX6KMepvY3dnu/Qnk5rcMP7sjWKDLoA/x/ZsY22VGTflPMiTYTN2he
r8BBZaSh+8d0NPkGXVCmjJnLK1mL1bwX/SuPVhZekorBBOqpsAtyXHgXMEPO9fkxbdxngAP6bQkA
NnmtbkLIMpoUk2sXytHbY+yl05EarnIPGQ/Q7jcLPnbd2W9aRj9zmMOIcLSLW5HIRSYXvWNQx/lM
xQ8w51mBPu4QchwaMNh1EuMsNC5TEAZt92Dyn17Z3DYQPxgtlx/mni7mzWLNNe4IZVtU6dt7CqeH
YtzKJgSC/WQP5PYVyRmItxcvR7UgC8SSs4RnBBiszcrpd/PwXjEBkUPn4VE1WqAMHmluG/Ay2qp/
CB5Yc73SgZoL58MW84iZ1bdE3SiLD8FWVJsMtiyCXNnMFP/Q22Uo0lODbiKlsg9LmZyRx5Qh17L0
0Q4J+U++wDcCOAQIHOABPSpzQICO5yZfMCUgEY5NsKe1mV12+h/iIOeD+OwwE3FfWVRvB3g4TQz8
KSTygQYr2T8If5du02+UDZOP26JZqA4GJoGRYKcoUtquM+aUU/mICTWTUpEP102udibwYCSEymT8
tUHN62kxVeL6dNlcj+qunAp+NXtbSwxbHTNcIKpmm/MZa0/Ctxs2tatBEycwDiJ4N/kytAJatfMZ
YZz5rAsM6JKkpm2qlYx4ZNX5Y2wkivnNrlPChC8LBnL9RPbxfbCy1WBmOBe3nqPMAgr9fcxHjGie
PjO/C0//ejAdb+rSewAovTFD9j90kr0/LL3yGhPeoiLxx9UlBTDU2XKAoBY8D6Txpm9HWnwZMd6S
0hlBRTXrsAiBQy6u4T6Xrx9l+1gDGnKvCTiIBpTHfx/2AA3HQYsJD9M/w1JXGDhrSdYHKlBXi3Wa
2UjQSJvC0XufxxuECHSLXE34yyATnFTM3UYOQtFg5FdKmMWjxTVogmfwivsWV3B7QEm3gEnKBRZ+
nFlK74EFqs+UpnFJWxaCYbgpZkXQMfObN+N5HSBYpJyb+YtD57L9wg875afScDLNbncYzHABK86M
HjhzzjY6YvuAEsgRMuVgeOkWHPDJbdfyRprocgg1fJ+nOZ7LHkRibV//ySfcXX4y/x7qazZxwooR
Ql7dwfkTP2fQQUki9vSpcgLrx3y7ijsXBeEwhLiNYBUqOtXL+oYdPhLaZYMlEggCbY55SYYc/yH8
S5AMCiavCu9nKYYJFKDQs3A/8fvlSxizsKFnHLJgerBHYaaS0Vx5maPYt+AWDB1oDM+Fer4uvpNx
WnvACN+oI6Dwyn1kTV6o30HTGGrb0gkS/HA1cFRxdBesMU4p5UkGNpOduEuwPAw6X+LErueYcZNc
MGc3vs3Kn1KbGMQ8vLw6xXjbBs0FAsJPyqOO/HvOagsw1sVROOuC50yxMyo4iDqKJUDMm31G0m7R
3NrSeTAbYhpFcCax73HtMZ+xiwjQnsZJmr7cL3utiX7A5fSdP3YQeBxAtWD4pnJDeU3xxxN32LU6
pu6HaFAejSpQi1lVw7BV/OLtg68I5oeP1AQWqKhdpON4Mz4yUsvmxZ7zgCIeCsmJ8GPmUDaJgavH
+SACoROOzObIek+fC+gGFZtfGRqwtNm3BFTPrIF6kBzJGviBZu0kgzkAR/9KR3zqe1unRWF3HK5l
86yEZxaXC39kSnHHD/lnGl6vWNwgjDOdiK0DKncGLkhG4Lnx3JdWvmCv7DcytSZIwYsT+sMzxRlc
7KmIHvvr4rAbx0o8XukkR0SIplI5hGa+1+1seuqw6DNJ7q75ob48qbwG3gOMdacmOcWs9tofZdKy
Fx/s8vvhE/0Zi0pzr7svwrCvO4QoUHq4rrvwLYn/ygJ2POzJQAm4hmtGK0DxYM5cpFoR/twwljRQ
T2Knrmxvt+GscMDmkoFL9jcfrGVsT9XIqtV38qbU7AG1r9UcpZTzhHGhK8XZ/M3Idl6G2gzBOq1B
cvegvqB3G1tC7/UInuunM6Taf6OEu6XU73T9q6FvhO0axSq1Fu0mZ+KymIqN+4v58oywdHZOZlsm
KeMEWYoYVmac6JUNM1/qnsqJpnAbrZniGZY2E3+RKf9IxI3mbsEkR/HGnnYShgkK3s5vFwQ7lZyr
rZ2NAhLFncld+N7WW/X3Kzpo/kT9WvyR+kMIEC1GQNUISwij/UizJXaf0jmss95k8cDR41QjoECk
mApXHgZz4dtjXt7B3DjYg8Bgd/tSM9XWSV/kcfYLUvqYAcO8I4rDEAYP2x1L4QiV7ImD8FJeMQXJ
CpPT7wKJHJEN7eqKbsHsksalz98wdJ1l85F/2RqT2yLD5WwUZ85xYGFcQTkDWAYxSOedQgZwGfTF
95/BSu2iNrkll0W3IbECbku7gDPDExg8ffz07XpoMhF8RFpSRsNlDwKCjplbCMqfmeMYdQHFPPSm
lxrrvPrVHk9UHgpBlCRWpaLur8Kn4X6P3QZKyawfWKgYaX5AJttp5mbYJjCfN4V3ds5MQomLFXU9
qlG/mB6iHMiSVu0QqTMjrVe1IK6LQpHCcSfOmVi1OpXDt+AWIwv0VFw7bj8dqRJGXJ2L6WDWOAp2
IHfK118gHPdHJBcSPMai0l2wFCYfiyp4BL1Tk1IHDY8FiwIBfxsqh+lTrDprQLQ9owevSd8Q4Z4h
Tn14rA/91ZsAcffwRLkJKsK/chEQlUX718ITh98Qyh7GGRpDvtNtzTibpIUPfvHPxr60rnR3X2TR
EEhaRZ+b22BFhzb/hv/ffvi0i3O9Othc6Gt31nf/OGow1phIc3DwKN+taUZM7s0VQbvV6rK4LGgG
bMOBtwh9wr97jUsoQuYkKGNxCjt4lBnzW3Jj+asE+WLFr62RkDiYcU37+XCmB1+fwSujWhzMObkN
xSpTxUZQDR9NYqFgxOJwVJGyPeuwWJCX+ama00OVnpwq02HysN9bqSfexcpzSy+wlSFLyEIIxLzq
ciQaxiZZdYJmb1p6Y+pSkE0+RbugnVZ8Sp0JRoa/45ikBbYcGpaBc6icN8u9sLCPyhgDplRe1owE
yN97hJPJDTUt/lO9xcyAR0Tw+uhIicW9YtLF8yK232GgpO1Gm+XbA8//lCaGVFk6VdZiDDfoNQfs
h2wGyxXXw5oSRkenipMGLQ0Tfn1Nys5bvM+Px7yu/PcDL0eG0ngxmtcZRDT4cZx8yORJ1bDhY63z
n3H6PT79MSMUuJfORv3NpgzoHMJdOHvQFvGcksLAGflymwkTL3AIHrL4NlGTg//eHcbrMRXnhVdm
7Dbn6DLfJJg/qC0fHlWsWfhvxPJMx7g5vHlyKugAaPSfM6ZTIHvNhVy+cl2v8cwIrzZv/ILt3Igi
GbKgzZx82lnfkFRFZvD8GPECtxlqA6a2Fhxoynd6XZ4SzkQGCT78T+NHEK2ObHruCzOIwR8uD3gD
Egs0I5h4+15TZ3Cr8FKxn0d4DVxPaMKWWCx92Id8RtSSYDHO42IPd1R2ogmhW6fYYY/DtC7nY6FH
4BirrFMHXfEA+WzIuyHSzcwFeXPsHimkUGbmNiZslB3icRquRlHBV1AzBCok9pUTHq8+2PfX0pM3
uxfqFlO8/mDHtIarL05/RvXifmOyhwCKo6zAyV9LHkG3rmatKVtomhk4MFtH51kvwVX5wQSEcZvH
oWw1PxnejHwLbSmdeyncD/mS73gBhF4myrrjkRBLrwxrS2Pm6iJhhvkKusVL0oZD+08gLo5gA8D6
+DgPCnnrvWb4zSb9XoNQcDG+LA4quQCm/Iq6rwHY3Y/85wL/R3BGU6bxws0LAxZxJIjXY77ECQ25
zcrONGviUwmKimBJYooUiI/Oyc5tpb1YwGdgdsvln4w2Mj1m5VV8V2nBduZjfPl/rIBkaQLgBH6O
J4Wlw+Zj3OE0vKP8wIq+ILay3ymtUcqyQUNHJcJL6pFnIncglnS8ZuIve9cJGwxYgRaBFoAe7UG5
2NVgheJ9iM2IB3ifRKZhneFVLxGNkwMMJzdIvYc7083uz4vMmZze/MgzvDejP7guCpdfW6jmCZKF
5MODlIiwfzyjGnq4uS+fbiUFcNuuJ2xXoeRdkeIq9mjDjaIMeSVFCMevsYOlkUqWOhOU5Nxd3r0A
1bo34y05nYNWo/+BLYBixozQEZ878yynG691NvCboEybs5fKh5CPF2ZBEIBoxYYMqtmqzPb7j/pM
1Y+1qcwTlp5rK3CZf0ySgNM/SM8UxgwrrcyLWkf4Zjv5vwkm215rR1Gjx8bPGWkAyD7NP0tYcArN
afkznVIosm4CiYvfh+wRLR4iEOd9Xspm/M/NZJu5ImMeoSoLxBviTd5ZJXBBWW6VeJPLfgMQ+XYE
FRDAi4dD250vtBgIyq3uKBAKeXgE3Zumh2AG4XtjRh1JzXxqUPQXX1CjxCEbjfmHePhjttNwaMYv
Cr6H261QWgB5t1OM9xCboScHT2dqEFIyI1f6uS9/yGMjzqKGD7jwV0xGHhQIn1CeMpOCZWD9wGQR
mHmMduqSkleycWgcxk7mLKWNgmXmufR4wE8bDWnxlvaQ3pXBVmNuTt4poACDiWmnmKh539D51t6q
I3EhLjsrFpuBx2kHywk0RgZOJSh916vWkaUG/Z4VslQohFggtLONeh4NHfcNCm7RqaVaoGHMaZ65
nf0rHvvAMyYF9t6lsztyWTFANdNPMqMnIeVigfHl+XzbnMfO6eW+ttHAQOwDIc74fd2idtIUyQj7
awyN3w5UHXJWsS0x8WNULDhVVBP2RfJ0XMvgXglk4bDDAebOk2IXdJU3uxP8ZOoUD74DXB0BwuIP
BBoouOb0Igc8E8cbOCPUqV97j2/n0DZMLcQ8xHUVVgO5StpjN3j52sAtDmdRT1opu7KZsgzRX1p8
pCKEiwHXMFPjFgsK8Ytbwg2AkQLzKS+WikY2JEHNQ/+wzHW3QFPL9g33aSDC5OF819aZqg2k9UWv
o4UiL2kJDjl55OHguzUGpnJwi2J+ZJIBP4PlAetj7HTXaQWTvgsq68ySAuGE+j45l2jsvfxrn1Hn
R9bu4n+dcpouH94yM3sC2XLGvd7lvkkLrOiw6sS+M0j2LqzlbZLAkh5yaB/3t+U9xfOL/lkYdfLb
BNeLhfulcUGvdGEHemN4TXWf7BGPTxW7Y+s3RxR9I0q3JFEmsB/NZccZmDHcz+ZE/cDrNqzKB9iH
J6P4bOLL475d7m+CI664e8S40Qibpr38CtnCo6NMKDVUHivJQFrNe8w70q1RkRJhEsDIY4w4sqUj
DOd+aWwS2aYNQzPW4aFuHWmiSHS7OwnYmmkgVbH2mKZxJ5wPYByhjYa1T6D1cHTIpgsl1r39KlA4
eWRLLtl1MupI4sGX9iXKLEaT4h3KNrjvA0+46ZBSEpzX3PdiT41rc4J6vTK39x/8suQE8Fk8+oZw
K/338ar0ewCMMDB+wFkoSW4z/pxeiQNNlZztJRAGji2xK/bYbDB6cuA0YN0KQEKnhyOG+yTm5Wea
w+mL7zfv3/upeYX97cnD21RuF0D7x/tsw3DmxucB6+Z60p4HtbknDLC36eqKp7vHQkzGstlGuYSd
MSmLDwLR90est5ylmDEtBfOKSu8sbJupOMi5o+3mslxyr7clKVRD3s/YfznK0RvDLsUzuxgjAG9p
F6OxFzsoW0UHbjMQQMDeIXUwn1aXhl/N/FnxiKMuA2IWAQUgi84KSaIR6xDwNTPDgnzdXhe4Mo3f
hAmuYcYJSlUY6UKYZ2/gxvTW7mDgqKG/vPjQb1ANbsbI1nWOSRURAflYrVtfXVA2GEXIcIwwVDAN
4rXQazEZnlXBW7bf/BPHQ7RxngNgutlEN5gYJv5DMzU4KdMZOlREzexxoUdYtMVPxyg0OrWGbbQR
hCy4QbDKrcoTRdkAxzPzSeiZCPumHaZLpDwyplkAnP5XMf3SgscOpU74gtXxdA4uzcLeiIezO1a/
9DCY8LnlTNsOknH6xKhvo6R8v1UH5awXYzrreWw2h6jZjGNchDQbloQowsacfoD7dDwBBL7uDsiU
7UXD/8IkCjWg/zwiu7lsLkSmdtPPr4Fl6j/qNcMSSuV3XA4sgabOnkmTZPOWvz5/rWST/bb2MNQJ
RhuI8HttBiqvoVcZsMJh5kAFxRgoboJ3ZUPhaWBvLTG9xccN9viYofMSabv6QxWj/agrDgj0L2pp
64Kdh5jN+4g29U2tQqqdBbzMKEBBzl64tBSUZw9mPTDczMHYoVPj4tD8Q/LbPfFrxHQS/750OLts
VDykaHJg6mF79If9Como3QIp27T3aXZbBqg0nsSHqdvnn7GCxgVMBi0HtHjJPJHNnAvPWS6GI9KR
rQEwz4epldKYqiiqJGeG5IHSl+zTU5V5n2358BmU2/IGzp0jWwtCSCE3tLHh3dbj/WCREe0O3ZNm
bwHP8hIPTwTIY5lyJ00si+CLwXklE9e9b/PNe/ZiDgsK7LTOYKslo7201qm3z+SLh6B/nuEA+48c
Zc7TPcaEBudy0KUw+5XX5eyFLqOiR69nXVqgtn/YYwo+aGVopomVXShUL8wPkvE5R3kDRP/AXfO5
Hp7yn/vHvejCX2fkkS3tjg08d3jUeWZJNEW+Ppojo8UDEwXKKcdo72OVTIeN+cH914QBlQdyTJIM
liiGxTGEfum2GS6hTz5O9LbG0y2MXLBK4aPXUFYvtkLY6kuw6WuqJ6EFm19kcF0aawPriAkcTqWP
ePYOM0iluEQ3rfc5F7ojVSYG9pAHCBzgRuMM53T0MUPn8/G+Ev6JBSgdlcEnROkyPl7udrugDWBY
QZ1uWGJ61hBHbQKZ68O5wJ4zXw3VOdwu4b4n+ZgUdCelnsrJCGCPx55yIalj5qwB88WD1wc35shf
t1r3J5z/crunDUmRP9FfDref/eDnG4gMW+Yj3aLB+z81QFqfc6GOWHEANfkEWYO6VsBQbh4+DeQR
4FgPYg/h7fOTYf51x7mOcfkq3zJFefd299uS0nnmoPmrfogp3RnRMFan5XoYfiN93TGSg5cseKij
GBIwZCaXzWHznOCmtfzWZDFPerr7xpRzt1V89TXNR95NRbrCvwdUF4ju2C/AF/Ij9+h6hLJLxjFq
QfYVfLz1t5kpSERdFoEejWP996st8USRhf/Qv+2wBhTpbGji+Z+WxyAYgKFys4GMPeg9dddtKIuM
tPUzyVTmYETjOUSo34cLPIz7zqqCekNjZLjwfmlcCwYZ7G+FOaQljkZMzcHfEbbFCr5laIVYNEe+
U4Y7Rz3VuQzO2RDYzbFr8i+K8/IYSym8e8qnxubGy9TnUamGPMErhmm4nbXxh+L2FyLr3/CP2TIu
FKTkOuS2x3tYhqp1CPcfJip28kXVh9EW3Q5dsH2EeS/eAEMOUaXtS1BK4JMLE6/PlJYSnU5v4t7W
LgRhmWcAWcyZlFesqniu//GXfUplWMLM+clByALGpgL5HdzN44e+fkd5RRuvlz67cBuMHniQN/iQ
Gqg5gpczpjiggMid6hV9nPcP01xrWZ+pwqVjkyxr5INefnBaesXNmbkWGgA6GErJpzi/Zd4OaA4v
CN3Ve++FslD8Q8kdfR9Czqp8pgOwhW8ambv+bzd0lXC3kVYMbu7bqxn/1O6qZw/FtJAQiJccDcY/
Kp6LUCgPlneS1ifWMkoIZJDniy00v3TnsYY4yWKdd5w4CNbp8PLXLIWtwjwtSLrfpAopn6+Yt6vc
VbZcoDuNGie5p4lhMgQV6DHFOnDJv7nw57xkxFRbCeVmsERxqdO9UKCMJ8rmqFnTJndUbuood/a3
t5dNbpitAIpInIt0deADgGbgBP4Ax6Id1v//A0Kiw0wfdOvsT1ZK0wQ6z9wZCpzVwGgNa4rfuqHS
pcB6rTV8y5ji5qDi8CpEPzPAszkCEfJ4JCauGPbuh966BX93frPFHOIJFk9/It1r3diTEWPgp52B
9fIQU9/xOafaz9ceWD3beDrKPEq3Ze6yVpH6qeAcFdUlzlxiTEjklqmuqbiXsAte3hL7WB7QxkYL
UjmVf4SKYAWM5Omhxk5hjabKFId5KuoU+ILri+8+kmzasQl36MV9wDM7bSczwmOrYtIydcL0UKix
3KNegJvQKCR7kfG333dLFG1H9ef2y1QHe03FTKQNZrzkLACjLqCegG/fgqs0edXRRwXq9dhEJMyZ
WEGMGQG3xLPYiBGDZDHJftO9bkQTfq6m9OEezTZNwycWDZU3DDqh7kIdTYsNFQJGvpmmJ5TGHVgR
02BEtRnfDqrqDG/wURi2EFgILQNsDIIP9ro3iOjWE//43rn3EM99nqGLFrxSYAXD5OmjccB3hKKc
Nu8rclaHDuU0NbjQzYbg+V4XetmSGhB8iOcC1TphHyLrg1uj2AhcxY0ABxEALdam8RdObfpyr5PZ
WeK7BW5i/kfSeTWpjmRB+BcRIRAgeK1SyUvIIAS8EDTeW+F+/Xx1J3ZjY+Zu325aqjomT57Md1pB
+YuUJo6D4XJDcnrOU8D/5O4MaC1KWMlgd3mSfEEJJozULHDaee7WAGP0JvIRD/8+flO3qnAbmJ6U
dG4BE9MhS+3IYkzYNOfzaVOMGw+S5pZXfHJ9Rh8P8dcHsPoUzeHGQqba66L3sxeD/t+gCT0JQvjZ
0ULEDxupJkNeP+nx47CgvHoV71M6sP7QX9eT687FN94MGYA4UWkOm6HuVd/l8HwmgMEAb3qOAOqg
LlABmwCi9dd6pR0kwlFfa91xJLnKVjeGp+3hWkGX/fFRmzmYqmdEaNWejnmjHwV4glIfUxAh99wP
LpehQVnVyd5aYHtGYmZzzm4VrwBxGeeDtjXAMNLIWmXviixrZEneQmvZa7rTuz8gmumIotEaNLvP
YJd0cig2MECK91rQCZoO2CKT/nuTcCPgx7CeokEj9up20d3WjibUhON46lwnTeb6cypj8KaYveJX
gXIYtPefTV5qy2l/bKw5FAcme+gX3LG77378I5ivfZiSYIm6L31+m1C6tLG5zg8Qf8AUh4DV+kX9
C8UUePVkA6pmKLyCHYfD8kD+/iVceBB7hw0HydCeLtMaN53xORpPH0LjY6ve0Pc5+Vd6u9GVpkcH
UCSV/7lZlCc13LRFblw5GFZyrBb1IiVNp/6ron2nXyFu0ukzr7hvhBslQc+TCXHeki4phehA0F7t
ndzMiTxMm6uP8P2TGgA0uDewt/Ociy3xx0ZBjDoyOFY9U9zeGsSA96FRBmKuv4nSFX++5UNRCJGu
UK8tc+Lsg2Ot/JX+Cq4NJieIGDTu/8DNP8vjF8tR96fwyrlkrKA5Ligm8whCgqYHvanoZGtST37Z
zo9+ayUqypjIGDxFCtzCrcDnwgcZxbMZVbVgIsBAhzrsgYrlbjPbRNHJrw5ypYlxXEhXTaKUZ+r7
wKi4kINX+0x6mLjw2+hUzxY8uEfou0IJGcDYvKFncyg49UrSmCamDJAWDZuVTwjOfX/PFIDvttj5
FcZoczaGpXpN+yMkY6CWyvrvKNfSK5XqZ8lGJuxxiY3Pp8//YUHCz9tCqMsQz9OHDcY6f6TMOTGy
s3P/XkCSEDsyjhwC7AviOOfA8v6gwqh81UlWQ84Xoe67ZvV+MGwkOfmD50+a4a+xrUvw+xuS+4Bw
q+McMHC12vHrASG1fKOo1DFRKR/hz7T51dFO2Do+Y4MKerKpgkkdJRGa+2IhjHFVO48oPeovItNs
7eHwhicJIa47pIl5TEAeiVKcieEgP9p+nkYqWGuhy6RPjEiSCcdKXwtiVjwUfsuvHjZotUs9DAMC
2kLuU9XrFHD+02eKMV0n+nuv/HzxCeh83WSO3LASbkoU1DXZANce8GvClJ4tubfIbboLitCTbE9g
GVRvh554knzmNIxeuZn0ROSDFO9ZFBlBM4luJ8l3DJpKKXelY7WeuTazVPEO/pkDrjUmq0R+ifOV
gnV7nidgutL2TH9UyJOdRI3Y/BLXO3hdPNc9MWnZgbe22Rw6iGVn0omjCzoN/QOXjgU0uzzZnv7L
NrbBt0j9VOJ59meQJW/uZLMMvng23EvEicIz4ltGhVbSb4U8k8QyAm4653bnG4v6KKOco4rcaeJT
G/qcFo5qcvwJQBVOkfvJKjHpB1Lk1NuaMkT1g6cSF5O6NmD6x7/ywJS+MUk9UBzIJ1qlSgXnIJhE
0AC6JvMjK08PgFXpglt5FVHKAELb1lyyIUQArpwl1WQfPmXRCtebQnLAd8NJ0PUILZuhC7FZK5/Q
DMJB4J1cQ44z8BuFSeUDVVYfGUUJh725ivhdhkzamRlRKDJ9o3bdO2J1DlNm7CA0d2VOqSlj4lNr
uRAw7Jm/TvitMUcnZA84s5xv0xXukEj7SjUNt77BU8rJvULN3/4k4oYivjpg0CBAxgOOpXJdTqvv
tJQv3PeYotTnbk84JX5z6Pj5jkcknznvFoqEawaJ8mwcWUaj+7gnw0yhAcxcQkxKrIeJEGuGHgWO
lKJEoZttCuwWm1KJVAyHbTkAi+RUD10ywMwevraC+IhGR86H8p9/ebolQuUVR5THSnmQJUFnrqJZ
pMRs3GM9N2UZhmmBtA9iFGI648kfyFqxKYqCpSa8s+967QRfL49lbLyUYtOhmRkAx53sdRbiEGWH
dnGxk9ZOJE/ikKk2Y/SlntyOVlR6We/Clso6G43Pwx29n731L07h3amSwynaF+IxfyRfwanXP2OJ
NXT8gI6ZbOUtoZg+cbF2YkoH/RLTd469l/MHc8+rV7gcxV8Zn0BMQZzDT7p361AWhuh6wbPELn3d
zXETuq9eKz5esLPvbCVJftu5/l3fWQZdK8c6D13//FziiQnajniVoUXEklJ69u3P85KAFea5fjxa
QtlGGngjr8n848r1OjxZiFeZuFkbktwfd/iaWULJfnACk3dVcmzxLE/uWeCxYS3MJUsc0KhtyZvX
Jk6sZur5Lc9KFsX37+jOaJ3Vsr8Xcj1L2BrJ1lyb6hdwqhfXCvtKJ5FPfJkdYPuHyJbH2Ct61d3F
1HiyDdYnJ3glNVq7r2mwc7xewlLDHnKnALkkvGS46YZx3HOn0/cczvr454R2WPTC8j0TAaJ0XliL
cVijoIQnUYzYSJkYUWDbYWuKU5tlW8u38DCawVGDdvsg12E7OV3VCH+28Swet3By/mfi5HlHdoEC
7Ywb1AOP/bSCINPPZNIs5WmQecsbL3+M/Jf4uiNEadGOk8Wd2SDo7kYeUmW5VGeQxAdABZWVRUgR
a0U2sP71XOo7od3QeSsTZs/iOKqgqrL7GDM00pPVxggQNkGUCWyrJyp2c2iwnUjx6PhMGTRr0HXG
a/5n/A3YfJPZDtcSUgrHVo+kUQBgjIq6QvVS80Bmb3Gpju767gbPBDnnCXPE17qPftyk+RWKy7O8
UROKT5rh0uNJdqPOC1R6AfNBzlG02cpx3FmA7zsD9Do8Zz9gycBlCBO/lSHDVvZZsITied7JlhT0
CdGcVbdwV4Faqa8eLny8YdOe2h17ielQGH5B+2Na/zisZcYfZXs5DmPc/qax3TiLkcXDk2xuzWv1
/g0aG74JfeUlodlUaHWf5vACnRE62ZzKrgpZodZOZ2ODfFbL0c5wceILvsOiyIB7ULn98qbwg+pw
Y00nRphmdF6YPi7dvOg1G3rFfVp8kQnFgvGASBUrHgSaSNF04o/b2Iuj641qaYcXPR4BuRk6cTzL
LLgTy6yfYlBbY9XW5TbPMhhzDDemWsRRfkdM/7dqPOpDUpctUD8OaLbe4pmOzJFA91h6fXvZVcD0
CtMq/wvC9tMTifuQSUa6AZbTg4vEHFuCARByT6jci0cw2stl38/oqMe43bhwqqYdgQkWx2d9W48a
jp2d4wyfAA7K+L1+2sjEeLcwwxrR8LieBuyTVcN+40DW+mveRBB0Rj81aWQT+omtJLcwc2BAFFUv
QN/c7VG0tG2Gz90ah2BKRO0/6IrkkgZym/HaFU8Mg3q+4hCB8PiTMzoIopTciWtQnoqgETxzbJuX
gIveKAaIvcMTVLOZetofXbXjWMOdMpJON+qpy99bbFmggVEuarZWsGX7rG68PxoWRr1hsd8zT96i
gj/qbzKMVFh1lexsYZb2tSUwL8rDQaCYelTGwHW1VSIYOtt0w3NYNV2FgwHYD7SHktkiJuD6/1sd
QwYbXA6KqUn5WfEQolT13aQ0S63MqPln0sMdOBGUUIsnlQuHhA1iZtlSeqPmU+JxVhQojkLvir09
HrdO0f6TSNAYpD3Dnl9QuZa3JXt7zJ24pFs+H3KRNdYC5/kRAxFEy/2z6iFVBWpyK0prBJ4e3Wxs
sk3hVmqbJ7Nwzu6bjbzQ/+mgDjOAVTFCZesoYkNfEzYnEv7pxFPl1DuhR0q5TfAaW2UZVojT76gJ
TmOPlkSMadcQ5WOAY/2oWdSBKbLvn+E9iI4L7bRNkkTrTrvKtaqiRMEmYbtSSuwlvMwU7fhuW0UT
EGEBMc1Q17fMGh3ZfLP3y8LtGhviDggEdI68/ssY6nfs90EWu0EjPXHd9ht/DTjvrZGk5k78GDMR
EdnFXTdSr/yV7Yq9m/FdzO9B+WAkIaxRUIMATH6wU9Rh+Y56WpZu8rXb4wmPGW+9C+niks7YDU/2
olxfXS/oOlinvUa3qIoO0VFwtxO890it35C92mTrfe3JpDc4j57Kis9CkJ/YGKMyfVD2SfKehX6A
k2GrLgOVXnqDKLgn1MU5HUVqxlWEJDzW0OcYbzhUrgJ9SVB3UqAeXzsgtn5RNQf+cvdxwX6vLtR/
smrSu8hITRSVb6CSarGy8pWeZVWEfMrNPaVE1tr+/3M5YZ3AVRAEcqbaFm2JKrsoQlMn7L2nRQXM
adhOeXK9P5KhTBqcZPh/AXU5bRNVGIPJihqivAp+t0ZZUeO/bc1+Im9+pvMEvgY6o946awzJh4S0
N8HQ8MoWKctEFJrm8TpKVDP1OAqc8OLG6WV71lZJ9OHz86e7wRuB7t9bLK/luujR1bF4eCG7/A5i
nuxSlkBlVeFp504mhk0qK7CeL2W0uCo/J3M6KUKBR95VcOWh7RyiLobxrMIK/PAoeog7kfue5NGk
Kcn1sJwkJecSZ3WMvTOP51zt29rjG5XUSJ1DpOfoXJoip2//0ME+btS5YhGpOx6PGT+CKeyRugbD
csvO3uFXZDUKcBU+sDxDDFCQTadKQWg7a07CN7lVHo6xaYq6Wq+LAw6N5HwAzgtNLLFf2wEt+xgH
8dfWSEXWT7FGdZ04jRsLFYRnh4Z8Kw2VXsSYLLVn9Yj/UJk8SJwSE4cy2cO+FDBc+iC0RLB6aFKy
2q2XLLxiubypMQqaQYyDMjP7BMmgNwjq+Oi/abwAkOZQY1VA4l32hyxq9fnTr6ffOsqAXbhu808S
nAbrjDqd9NkX43dAWnnADoVr5aAIEGU876DtdMclN7yQHJA84bfssRCdbgbLJQDueH+Sg+dw2nPj
B1n3TvFB/VPjB0n9oJ/EfdFweor4zZY8fkPFhrqTqhM3jg6lfwJkl8xPdqljZPH1UfxlkxqCrML5
8OquSbLkBmb696YdviYhV4oLwjYzA2rxK9GjoONbHt2eGoVUKIS86cf/i/dDmDIBLAw/WxeEXk16
h53HdPAxpKLHtXOd8Q5GFLp7LGOffPlxCM/j6VzCpa5UkfX5uxG/qSggKHHYLj4jT0qAyWY5NyJJ
5fLvbQVxm/ze4wNiodMk+cZXO0NA9/kRHrrt/RRFAGl10uuqMeHovlypPoqD+wRe0qElMPghy01F
JRJf5pYY9XjDHbH7I1ayTmsbdmLN7/LM+TS8e3ywDX3RrnKNfc1GrNU+o6Mp8N7AMpOcc7NHPWWv
S1QvWVYGvWqJ+W8EY6rAevIdEuV6eXuqV693y/MxwIAoB6E5LIKmBDsk1do7aWUz8cye+IS+q9fH
7bDmeVMmIsMMztSHlORc160BpESmkpGF/MnZYzvB3YeMv50N77rp3x1ATs4iLyHrIg2A70oLhmHa
T79hJ3gGXwj3dKqsgXfYz0aFhyoZEmKs3cb62YlNa7zoPDaTYgNTj4xd5KrhWH4d9hS/tUZKLuiS
MHv1t4b8RszAffKAAmGksfiBH6DhFLNcHyGi5PGkFI1Nw2u7HcpjC1KLr/UMujiXbZI7HqIITqyO
yZGKpMt2OO+Mqr1HwNRcJG0FgrAkXRLDwOBYHqfb1a1CJ3qKWrXPsgzjsn2ke7V3da9xy+QKBy+n
4TzCd3gZvLK2c4MLx0rA+OE3MjShR0iGDX5xz/ut7uV1dUISI3hhedJHFkGwoi73waEgMVyFAW2U
nehzieFCHe7Yor4Gh/EXfNo9ZtDi9hkL6CibWzRjMIyhhk5b1aVhP1tOzQY6a8rUD3cBMLWBNXsN
o5uzq0U33AZYN5Vw7xDpELcUSLrYo6VvwDNIt0zhHBMaysa5oQ8II2WTWllrjKyF9545m8V9ulv0
sJRE7qDHhjn6FVGDfurLvAP80b7NuNoHUE77HuBDNTXbtmb5XUFkodaBWzRsKs708OA51z5rC4iE
1QMjpN9T7wHmg2KEzj+Q8xKLO2cztFzQmtMEH0mcuLABZdCUHYMPlSbfP27ozXZ7DhGmV9C6bNI2
kcw9ogq9tOYYeh1/7s6w+e9hgGRFe4ahLC3BHDWd404+YDBTztKYwfUJ0M5kS3vy8KsZAOkrB48a
HSDwdpen8SdoLV6jfvAewBzouO1F9WSmCpQG3Zgzd3F/4cdrp+3hCxlbLc3Ntr4Duyk/0l120pnC
w7GYcEzlFZNV1jUjUAPIwto7+h7PDyRfekZe+3kj7/+IQkd3ywxYIbYgz9X5D37uw/lxX+9yffnr
p+UGGqRqxAmDcR0IuslVovvAZiPalRKReqbVVHva1snvCb1eRVnbDD8gRbzec9Zz5lBHvR40alj8
tKFvYOufXhqSiP0h2H1FdOSo3h4ScXwUFE/0dQa9HQI1otrSSZEYX21sc3hY9wArCWJEePWLzXlj
3SeI1wyjvL139N4DLaTzwlX1GxHOEE9okp8eOCPvcW9tOz/VQFieoQjTMQcLrLLBP/GLLC20QKF9
ItaS0/CzY4GgX8ql99GTJIq/Oe0IhDBHhcJx5HSwmMEKrBEsGc7jtqU24Hro150zxDHcmp3mLWKp
P0bZeKHwEsg32Uz1oy2f4nXApO9NrMRMCG/aq8TBCls5sqBdcySX+KnMPw69PfoK9+CneuO914wh
oDYmraoNsIUqmpzVtDmmLG/EwObEWtZhCxUuiMBMnyeouHTRLphpKscWWYBkE7MsRYsTtZFVrYMz
LodPRNPUPke9A6egnTwND6zc1gGVEp3oD44lrf8xaY33yQMlizp6Q8Cy8C4RHCw4ZoZ7Wn8pKr9Y
kwGsj2aL3oqNURcSzfoOVwUVDmgEkKNYr4IAlh+oBK/CBbXpRrdxZ8pEbod7zcC8Y4P0HUNieGKe
xalAn2cOdxHfr95iq22N2k0btsMdQkj8ALbMKRa7CzofglzH3Z/sXV8Y2kz2O3hP4LejOfxNNeMI
H6WN/VI3v6l6DqeUiSbDc/uc1EucFZ5YLn/m3TESbQ1ag8RgHVM0Mtqg7hjFJkBSrgJ3ebq1rx7U
B2mxFUyh5e0DjHSxKeLHoJXzGO6TWWEGpMlwl96xcGsT8p5S+xTSnI0PWvsVVpGZtRDhgt5emjl7
Pn+/EN6Vc0GEqpvOvLtC6AQjvrdH4Hq5lx7n1hDzZmDGX7YlZv4ublKX+BVnRrcHwPqEKDhILlUO
F7vrdJ0eJ/5kk9+BmvYRSJoi8310b6CtuqhupJluA7QrCwtwvsO3oxJsAJLouhkpb2c32kcoLAE0
tPO+j5h+2c826YW5i4Mmkmjnp+qiWjhyNhw+XWj8sfTpdgf0r1S/RHKYbu/BekMSwMbw4fP676Md
Qddg33u0mbCf6HyHvxEOgVwmPBLNaM+nmuvVvBMHv40ZsWWbILWUQAjcSZOqHkE+BSuq4D6St/0j
DQNiluoG04gKCF8bYIuf86R6pFxxNyRthNSmZ9A7ftE1t3nnYMRA7g0WXRiO0KywyPLugMxn3MQu
2Ij+GObNwPRMxxLZBjjniBZLZ2Q9kSxh42/GXkgLuSgtzKb3SydPuSv65ED/m1vc6gPoNJJkWB68
lA63D7YIKE48fjLfALM7cSdcitccN3aXLQh3luDVrih6FghhRTABPVMbvapwNwCjW3Di7B0tKkpS
LqTNss9T2ark7fyylyJ+Y3k6A2RFVml6sblXgPW74cNeXTLYO5BD9PPZDK4u8dZCe5LhtDrj9aU3
1zo+j64oZ1XD70lzGHy4xPSr67s9Y21sigX9zT+AW5sNauPzgYGy6k1mwxZJ6U6p1Zh84dkdLVif
R4+4QltN+PogQuU3tPCP3UEfq0nOMIYYOPw1eGwf5gNfwobCC8W1olaG/Zc0IxytLqP9sM/Smmim
RxdCPpTNdWtsSiPCJ2HP7Mg5uv3hV5Rs84JzPFKtNDNDfOwc/aBwsMXNJ6KAuK6OwSvXzNSNO1su
IKi65Fq3hTqsg5QFCM7XEm9sR4i6HUSCdfnyxqoYwUpO/Tt7KDhtts4lusr7olFEZho1QcZogMgS
KJ3ZazsEeGO8DckEnogzQq5R3cHBGOFg0PFT832It3f4rlDNRCUNdVo+/6bAVcGz7HED2O+X0pJ4
iO4FyLKxpDJTXQ08OX3v4T3InVwYK21O9IEhmfvcY3RwllCl+bvg4fuDnT1C7gL0tpQDJF8InmB/
BTatgkeIDSUHujsgrS4Z4rsLqCMgSp/cGMwKKm1+Oz4h9W4/AmJH96mbW8MCDf1XUNv8/S/OwV3V
4XRoG0OgQQcG4gvnWm22jlhZ3kF08y12RV0hZ4SiqAEiRPDhiXFDFReWPWd+qxqxjwfw/MEucJ8Y
fPilv9iXcwaoIEnq9t1uBT33/2dOz8JzQsvB2yPKBq+yOI9v2kzq8Id2WwtRrhL9NbnN++4zwWjG
rT0UpqLOYId378bbVY2NB15Dgblx2DjFnLUmMKFNt/jC3043PbEPzhjksB7GKUG+NiNc0ZPxYzFI
R5sGMQFW0DCyIy09R/wkNIw6NmQG2H11tmWFaHenogXTY+HW6fvAgipj3t5yXu6rPCv2Mpg+BRCd
j6MHY7HcpETaTjuTW0XNJWfhncnc3vkx03uGM4e1rYUFXoL+ojqyK/+DGNRmLqhnLbvBzQFkPLqX
v6bfYfUmCb/h8qGswUNhMonGWMPlO3JWjeBLtWABp2ZnZXJtOBwuDW+J7ilx3GVJncgPT8PK+u5d
LJ4hMkS8qX82867pP1jNaqlWfhhwSRK8S8knpob9gHFadits7O3+m0L/9cEPTHyLLQNCez+9OW2H
ITFedcVxAM86p1FRN+jNei+ZG771cLDS/Yq8Y2DNRw7bYYev/4D7bIhk1+xo8YCvAddu+Q3eSELx
RRRHbB1/oiaR2dNH/Teogw73EdjhSENq/vuSrLn6obh45ixRxNE+NpWpp03g8xAVzz5X0Ihq3Otb
f/vs5rCezSm28HoF+X1ESB84u+Jc4pCAzwtL5KO5ftHcAS2VxlrtVwCpqMd8toZRVue78GRI1qFr
16xYPwvZCOYJ36pbA95Yz+3G2QeJcXFyUELrVdcYKADRMmAW/Q/wc6mnUEjvFxlkzOWN716j6dHC
rWusbQ/REgtoFliGNcFGUYdTjcHex9GSV4T7UA74ZgWN9W+KXjuRRnPSYOeRYSDCdch75www9LM6
UHpYaR+VJIZ6uu6meQMjnp4cNHPpKsMDIQ1dK9Lac3lePpCmVc8MIeVPcnKwK7Xf/AnSX2BKNMuG
Z660R3Uj6vj65G7Da37VGZQrcI1a645YomznGVHXO+ed0cdtVXV4oPu29yrqxE13NmjSS/1QiKIW
8esKJPh6FQ+KJU2zs2m1QOHjHyJ93wiPYOp355xg2mk3lqBFeNJjAkaUYsgOZktYE3xpweI4J73+
I4GHX9YdO1DFdZLFJ1e+6YYgm1XGg86blZ7D4um2OUQ7Clh1PuOeIzi495xW7o1WOmIPyLaz/Mp3
S1vj1kNRdPYGn7URXYFNzQ4OWmLz1/1iaV0TkflgNjAUi4+TjnoG/bKFIQDcmjZ2ploy6zbz+BdT
PKGUQYaF+mHJm91g8ZT94IOLY4JeZMQOQpYWq6Pt0ZZFTphc7D8iROSebPjnTVnq5PuMvyLcA5c1
fC2qiISABqC7YBtdvIarecNuUDgxeoUPA1FUfMGcfwHVOlQcSEXODIjaAeeT3lN1sm2C5j1A1ky+
JpTqlFWn9B1xvzt3FqN1W9Ymv8CdoEKi1H44jGEyI5zcFWsQupd0yeTFCR7Igoj2+iKwiuzGambf
CHUmRM/fEL8R1sU2qanAP0OePs0rH4wK+02Yol9A4QwJy7PMDg5ZEY09xKPa7hc+7YfpAz2vxjba
4NDcSwfBX9yfr8HF19cQS65orMudN1I9TYc0V54XZEemiZYLoR6M/ep2MYTjYBz9jq5Jw7NLGpdt
t49w5D3GFVQ5S3To6INNwqGO5/oiPRnF9l1ejg1MQvXQXXOvGoMT6err9otmYeR9S5lv2Ux7ME1p
L0u0cQVwIKscNhmKDVgBZTyigElwAUSGRVPUZokppveUXQp+zkM1nffo7BvBMSWAWA77wPYdBQXC
47BNzfII+thmQOlFTwxlCaa3VHAGP9VtRNtGDt5MOqW9Dp+Z1streViZPbgCKbiMheM6+qjuPrvS
TDdH78GrvJa03TNFymwlW+i1Y7yGj+4Dfdb2hhqQm23xIKvPqgW0FOMbx+U/BrrI5pPYpwFXCOxG
HvODyRYoRKB39EkeGGko8IpgJm88XBpJ0gBGtKu62C0wfMbeb77dxbslSROaha4hkYQwr9rxth/v
hqf0MDnBk5mdvWO8z9re3mKbBqlMANh5a4y8LvuPFrxBJsvj67yf/QCR0Rs9LMzymTCBus63z3xW
IEMwQNO8piZ7ZWhrAHqyPndqsbhxw0+3qY4e3wLK57RZMvGiv+t6XZjv4s0kG78BaOh45+p53CZl
HRNtI7hT27BNs6GBto26sZoSnSbXgGRaPbx1l5Wjj17VRe2h69Rcjfdy/QgvVJ3fv3e1ly0gKx2/
f4PnwhqY4/7izUen2XNZQf84hrvfeBRKTxZtG1QNdo/zYQkcal/lK+uzYq5bpaOn3VSBrUnmZA3C
sr130ZuGHsqM7DRD9l50SKrAfPwqqLyg35p1eeM4DX1mmDgKA5763waqbliHIGCPCsFObKFuBW//
PO3iCNVhDUIaf2cEvBh4gd4Sj/CCYDEy2bot6sAhomavSAvjoSlAvwlcdvV2eHN8xBtkH0FG/pBq
N+CSDVrU/nnT7vwR3kWfL42Qa3l6cOBHvcxASsR5eKBMVOAsTtPCHgrc1AOUhVCCwzCv7xGOPDr9
T8zSnUSA37by7uTsPEY3sfolrUFrgXgcFd6tYLnUAWLlrfE89vKJrPme6m65p7WpcCweHlIi+43G
auv3RxQXDewAkQfEOZxtqQJdT7L6h+lTb4CxaH/6suz2Q6FZELUWyJ6ynbxadRcPXLrJtu7JR/qy
u+CsyHewG3UGrPmxe7L1N6Nl+ZP4RfQzkA//DPJ/jrsnod2oKbiSLbcMc/Eht+Qy5MR2x7PBffRw
7qFRfIlxX6r+WzhLQJ8JdWQneBQ2rmQcPK0sQNMidmPd4HTSna2+6NCDwgERmUjessc0R2ZWNvym
xM0evFqHAipzWo1jNodmZuLj16eKP9hgVynCrDnCnKsfAk32d9iOjgQr0D8Nd26ZS+3sWUJxAbe3
WzQDngwyIs/sMJhJtKD9Tmr5rK46v3gzQQ8T4BOp1UdAZxXWHnE5pmVlMLEv8VEnOb3lt0flRsw6
ltf4taICxZ8nAgvzb38caWzaFDwBBloFyBCR6E6Cozg/R0Z2HHenhD+GtYc5Icbu7fRN+HHa023G
IcXJ0jOmzeLVtE0oDBy60RNi+IC/x6LcsFk8x78+bJePC+yz8Q3cWGBkLy+IVYH8NEcdNCxutkkY
8/r5c6t30TY41IAF1pHh0JOXvWjn3v/aKHpml5iBPNt+UMvRS9n4n2APvwyhffCZMR6ajJv1BPzM
aJUVOKSgLv7HfcZULpAAKEeiXpOECGhGvk6uLoBohwYVXVytxWIGN2RIYPTxHOlDIJ6dL7xP5uVQ
NVFRTzuciY0/18g/Qqhxo4CL8DOlRiTpmWEcTh7wYrdAqy+iBjcXAMfrkdEs+6JuUE9qxKhSBtzN
g30p6GWPZRuiC+a5QwLCrfqCDdDQ4GZvJhvGo1t8mUzZ6PDjdVw9VsfKOEfn6h6aaMbcWM1CglHQ
1si2/7A7AatnLCfrSuFOgpjlVNPplRNKieKWjRFCchRwmIjGNEec4gcREjM3j7uKDKBuuADfAJum
VqwHLegzQ5rsVWz7AYb8FNq+LtiwMqCRn0NheR/kuGuSO5gRd2Vwhqd4DiYfYIt72Qqhw2Xb6hqy
6R1YyHpRkGjRVJobWkJ0Ytk5oQmkMty5u3LjbvxmUGktnpd3A2nYZA0Q7aYLLIhwvqQ6QZjV7mAX
A8p2Z4OfqkltqC1m1M98P2ZJdWUNt6uL6sYWRJIKNBWTbMfUluKd9HbRz4OOPjWS16IVd3ykwyni
/TYoAwEbkTUYm0zN/rZoU1SkjYvEZB2v3+NVd3g9ltI5JiG4BDiZkd/Lkw/wgUIj/aaz8xE6Oavm
ZLYiDVCarjZjc/QhQUkAfps/+1Y9lBjXqO0fUhZgQ7IkmQ+dHZqiu/NazMoLiFfZG8zf4uax50bP
s5FPVeP5zE4RWdoFDUj2I3P64T1//sfBQwr2zwJeU5seY4qarnzhLCNv3i8lBrfzIyCI4TEPY56d
fgbdRtSGBp1c49sAi9UWwiUE0b8Z84Xs8AwvxaVgsqA1H20Kf0Sdn9NXDBHHwKZhhfY2hM3d1j53
nDkiCSwwoocV/YKWc+D+yt74Nee2cTWf3qHss2PUJm6yzYZ1r4AXf3Iv8XNwcQ/6Hcvy5GxJMDtQ
CTwsbEkUwVG89oyERnKAgGrciB5/ZFit+9pVZrpfURZ9mdD25033SnXwC8yMZc6Xgt178yysI1bg
Bw/gkhn3hc9KgVuwSjz4cEmZVWIwkH5cHGKrZ0zj6bBByifdZKeSSjnu2R1FPKLNpJfp+9ZKD9Ku
sUb8QNaI2zRlbHumV61mvHHMdMdaWPV5+eZku3e7LAi9JUhLc3KDjmlh5v6PNLgZtHbOcUVQB9W4
E1irxz9/burVfXmqOJm3p7j8UcMypPB3B3/PjIv7BJq5Z3lbti9B8+UdV5imnlju1rKIgvYLgSlA
CXvmX9yXWADDUqgCLT8RB9pQSyh05E/+TvZ8lj910U8LoJ5TansBK1iDClCMMUVtMU2KZrZWVGFp
ye3R9uhCtu/j/c6Netpn5rNnFhMnkL2oMkvtey6u5RmXXrq+owKLQEnC09JaoPPrH+xOhiv+L21P
DRDDvdRS5TevDptpJ0XSINry/zEBzFs5gJKLJbeLWDiYqxUQ62mQ6vGX+dbG3rDwxLL7I/0yb7rw
w/GUt7shlSgB6+sn8HFwaNDaXcewpvzT4tyE1YOd3JAfOpQ9AmEPiA1VV+qNGS0Wl5vPeEhbOLgi
Bvi26+HHvdNNmYBVrKPbv8kjaLutYBY/I1hxYBZsVbNgq+FmeWECzI52yz0v0Jm3acaLy0S36h37
MMKChL9f/xPTf2G2qB2lriNi8ZpNJA42T7IWy+zq6udkNt2df1Vakont5u9YV0wfBXDuNYYWxHUI
lw6Noov7yp/F8gKyguGaKh98kQMMZjDcewUc3iDreR3/Kif9Kd1oQOFK1fqLG+tvdFkeR7clGhlY
2BB40gcy6oxjXjHOA/zX3ATXGj+Cb3EZbAZkQGILq/Od5PrXg0gNrMYv7rEK2UEY+zRua1UyLnuu
NbI7EnipRURiNcR+hh31WBgYenoGiuHi+ofiyfCT7aIOctkvicJ9fFUn98P08OE0Snaio7bzUQXk
QiRdMWgTpFIKl/j5b484BjUSc1CwenFIfyMQFeZwUWvQGxz+4+i8lhXlurZ9RFYpQWSXnAQR49qx
zKBiAgU5+r5m119f/c/G291rKcw5xh1nNEDxvN3S84qWaeBuzNTKKvfO5LgkuBhQL+8+3i88QwyS
MjnbJPX2OoHYcniXwDcFXMYzHLHGOrXLg+XjjDp9ybWC5eBvXwwWChc1MwLfEhSvOkdKJ0VSxJfh
MbluaB8O7m9zsGjj95jNoP3b7PsQ8KF8eurma9bnmToz451nzSqfPrcjR9xK+VFbP4ESXFR7cQfv
jddlgGbvc8BChmSbl7/a9ayvzhJPMPH05X9P10ge33ZXDCcECn+TCx/0kpDxSJ3zM/JyHs/gTazV
TEhfjyJZ1h7VLPYasR0EMcb5ViWiQI3pkBp+/PZN8JDw1AEe0rgiZBuvee0xLyS/SU0nMefMTuZ0
wFGHvg2n6uIT3XDUlQApYkzAHo00gqcGigY9T+NBxn2eeFls8q8CmSp2xDVwsTemMOhir7K24gB5
7Bh+0K06T+ySWR4OOn5zRJcxpb10CUBC5tDmQ9zxMDO2WK/quOGRIcsAoEMMMpVDHhZMEYhPoAfb
lgkNsIehDnmBcXqFKrgDs8wMBeAnE0VPrzATS4ocYBcPln0QlAvQ4Q+QpRMsCiqLt9OYsk/CMT0n
9+gcf0yWvsGkd3jf0dcg+TnwdMZ5+jyylZ0zvhwAVcSkHHY9i8b2NTF6JlZo1CI/FJqM09MReMZm
fmNUQlMB6kXyqbCvMnSbOcmo0dc9ETThfuwVLHJptIRp4NqISbRPv0fi2aZ0fXAhkKYONQmGl7CB
+MM56oNgFP+WUNrYrgWQzbLCGoFIij2nB8iRsdjzLPZ4/mHbO+sWvCilruNf9iRD63p6Oy9+3yuE
Ea5CQ4zFMNI0i/HgXf6qZLB4TW6BgkgeODXWLA4oBF2qpfu3I2kw4dm6zzVf9iEUA9LCV4R8Y/nL
QW6IivT/+J3QLQvmTfjACwikZEi1fAkceOWQLBfX7TOi46UJrxmaYRX//X1Vnt6ru2x2GRhHs2pP
HGYPH2b7IwtlD0V8r+izQkJ8ZQDad+CFTyZNwYA0ycsnKyxjWrGLwy3+ppcFX8RHgEq43lVTVmGB
76lEHEBYAy6xyqL4RdQSXYjtu5qqJa/ApeFbPzw8DHO1y51ioalFe3SBQ4RCgZzhh+RU2phadMHY
+J/zl4c2sQbJYFVBQSTaXgqagPrn9C4J3CC9IwR7R4VuFtOb33d73s1HW2efl2A7O9A9vztAzFCE
0QlghmyfMVQrcNmPGFgeFRopmM5+3ADi5WQxRb30MfWs7979DYgaC3s0JCkGTzv22QrmqckJ5r9w
MAaqr03Adv9D67l/XfxS6lInn7A3gZQhBMeFMzN6USeTOI/wkJbTZDAXhmoN5wXxcmMphGXj9M+D
R4KU9wXAdbUfa7hEeDwRT6n+DYIReyXEJ6EG3rJNr9CFgsx4eRdg5yYpD7RRlYwJHgZPqx4/5/rk
sezN1PVddoYUZvpy+vBv04Y/R06eQ5gZOS3TUdRfi6xNoSfZjlDlDSGtXwn0wPbrXp3tiEddZGny
eZzxHDChTsV8BQcKwkNvFtnN/Fj89JqV1bSoQB0GGWdZmI9R09o9q1qyZJ2e0X32tbjS+WSQWfhk
YP2xp7DUHaulZmnR9W3Ifj6WffIwATGTJ8k+hpwB+6+7iUomP0A24iVT9xG9v2E3ID5m/JYcaawd
ujd/RMQy2BA4goCzc54rBNFfamQtJlSvj8hpIQhY4FZvgIwbRwRL4xM0NurNquXoaY9iQU3xSqPN
79GBBm9FArZZ49ybj65mk8HkVI3zY8B50rViCjiF1333WbMkqyn7x8c8o9D6THVOzI3R0vBW2PLd
kjZ0GgJ4Y4Yg7YnGS7fsE2qScIFcUHIy9fPTnpMvfDG5lq83VXAmuLsGdG1cHjY0rvRf+MTJc5tK
qACINoxyDSuwIfFqUYYR8unoR45LZvjCVmj4KS26iyxBAhvtXFcMMBwSXz4Uz20xg7/4+xb5Il/+
OGw1+CgM7j7R2oxrT54DIUci0WevOB+fk5MlET1vDfhR+S9SZqgrku0lsX8T1KhMNlz9+fQda9wp
ilG416NuC6B7sPhiCOJttuA9KkLdIK/16DJHM0vUBJIDVjGW2atPOwAUMGsW1JdHhCTpz29vA/hH
NnQ7VZJHhLKEoXQmrFkX0os3oMF/3yNj8VSZKnG1O2dAy8kLcktQod1q6FIz7xXMGzLZ/wLfGgG1
GauN28OkhYeY07VbP3keH1titB53+xXfJz+mdoK1VtBht9lvSyBQEStuTlpJ413M916z7sfSUUKF
cynW/DvmXTiAMWxyLUOAIg8njHL6VSx9oh16DRklkEjlvkwuf59Qh1o6Aigwzo27v5GBdvsntHaE
qWa9Q7njvuLJ1H3O455P+wuLAo8k8fgbZ8JdByxHdS8gqbav7FU/Zrli63FggJhs1AnDu//g3Ebo
oa+LRHCZG64nLqmCD/rn1ispfsGcQUsB+QJlaZY0vbuv7I3+keHEvkdf2A+WOs5eTpPOOq/eMY4S
LozRFPxv/HMP3LqRflAb4002zaTjetHIvlTeLtcXIP0QyKY9kblhvphC43ZRzCRHW0hO6W+yohY6
qn0d8/zS+6Ss9OAzQdKIYhtkXCzzLAx7Zggy/Zh28Op90+e0WH1426w+gHqJYkRc/D8y5AzxK6PJ
RuNOA9qcgTkBheR3u9n19Ork5DLx4CPVbGN+2roxKjCuGP34uO+J2UR8DASypuQCk9sVx5ejuv4h
yEhqp+EqBU3jmLXJQM2GduWRVkI5Kziq8x0YIxRUc/UosR5hDvvBm9WAvC/uDGgC+xt+Q4kaEi63
MsM8wZHJv0PjE1g5AuIqEe6T0hGSJ32NNxDmXuaXKVFuPkVPlZ8K/9A7WhTsV8zX/9nZ1+INuH1N
eij9N6tf9A7qP3T77fzhkI7xcIu/CxGb7tDfs0p67FHjcwaxaA3GAnZjQ7Ca7IluoDem05FFbcQ7
OwzlY/swHwAqLFRIkWRT91KVq1GGI/9OSwdW4/33PDa7/w0VI7BdMmZPQ++Bzo7zmjEelxCKBG0h
YBOefrOXEatYWxomwBoN8iNrFxLk5muH0rjhk6jHX3iXi/0L5bW8vrtxA+xuMSJCYrG7oTi6odRE
3czwzAXSWWznP2NdiAQOAfeKs1toSaNztL7YtoJOg8EOnQYVFHOaULkNOa7v3lqIK1/srG65R/0/
w3IMvQyan2hr/l4f6VmqM2uQtxxuFtDHEB4/cOZ8zIGRrYcIA/NQApmAif3O+XoZvm10RKaaqCtS
49LGVvdEgY/SnHk/fa9qPhJ17tFwOx2e+qaaPa3TO31k9+Pzrwlxd8KckWsQ0xqwwsG2vMxXlGn7
TwSQEYeHOgsqKxdwn4bu4GZXO47DetWfVnYV3qh3NPgoYSSpcmWz5RyB0gD44PtJL2yZ9v5MQOlb
zAY8UK0tSrUUp/9ATDBAsgRoBfvtI9sOkG2o6cuCN57DiDk9GsvAhb674o/UyPBKma7Lw8vhCz5F
WWJCbjETHc9YQ2o8SVRcFG59eoEDA6f7Pf8WrBs2pZHz5X/zDvfKfsOUIIWv7D6+HC//G2E5n3pI
k5SYO5ez5LF8ana5+2rRZhNKU4WsWfSXb+O+b9e8dliO8iM8sj6BejnzOB9xgyCHr2Yflm3/o04p
ymXguISSAxwAzMfsag9k+FYUkOjChNpIMFDChElmcAaWCLjE2/U35DK4udtX1Pj4NpnUesAXbVys
mwQRGAseVy8rD7uXtmxpxDV64m0WD6jZuq2tn/jwEeIMfEW4SwUBq1FK1uD6AOhDPYo9iG16SEXX
BsHFna8buYDGgHmCaZ9evBNR5748Q2KXKsR8PozhafTXouSHW10V6zLJ5xLHdywRI1jjUrHPHNxs
Av0/MtYZcsLhtCayhN9FoI0COH075+1gdZnI8CJl0M06KVIzkjgBM2G/L2ajUZrq9Ieo91CXtS46
dgiyJvzs7kdU6F93CAzjMn+gnbvN365kMbeDIj0D9p41Oub7HKQejIdrGpF2FUkc2hePPRZq18mD
D15UBmRAZC8fS2ALUC1AvVmvoJqQ16YPN5SxxENPm5/gdTpvX2+O1CvVZZdIQ3uP7aKPYCuR3Dq3
pJMUqPQVbNx39LEH2WNBVtBvQTBhVjvd5PtzmuCh0ii0+00hrKNqxmhBMceq2v7sD6e2FumRcD8A
ziGobRDchHJiewAQh74FyazjYRXOaLYsdpBBxrGHA8lEIGmbZuqF7J13mBnQamWKXQUDLD7y/yaN
jFbzZWOcYMdO2roxMH+yqaBXaoJFXxPesvTuZtngiBeO5kWeAGZ2Y8TC5ulrrHERLa7sVkYqHzAf
oYykCNrJe448exBUL1sH3OEl3r3WjWOIXVw0/71TCHvZlHMsDkfdnE7bypzOFFuBPLKIgPBms8Im
96Igit3d9C168JoQeaOJRuE18rgqjPcNlgup/sio3mNGvmgppxNX8Ymk97Gt4e2XEQk/sYwVQPgE
RRRWFlzQ4ZnB8y/DfWMCeUX/nXYKvP8iD+N1vRCWNH0swEozqJLrKkgxeqw+toX7yhBONpoe0ZAL
g3YWpuMuCS3LxMxGjkAE+IsK8TorZ3j7wP1wxJlvXGCZhL6ai9/zBr5lZcPlPA8/OdrBkZcxFVkp
mQDjywS3o7U6HD4bwwwXPQ+r8Rc5xESIaMIeN8+k17opd0AuCRXFcYCHQng6+XLDcKwZ1mrh4WSX
6PnjM4GvLECiMZqHqRlst+uG9waRC7C9gp8FFdj89DO+wo2xnT8ESjIyzuvznov1ZcyhPcjQwDAR
bz3x0xEm6VoohkPP5BS28TNgxMOn74VYd2vwVSo27S8G240xV7dbMVA3lfdVnQapZTwXJnKArPQA
uLgXOvcTxGSK+oM/3hfC9iHjC4tj5ukjHlq8CBYwAB55lCEet76JZAxr2tNaSC77N2JpJEMXcyF8
00UXlYBj8OLY7/GQaS4lRuXN3C+jTXY3lgSKaA+bi8Bs0MnbSxTxvOqETc2epMMgMw7we120MMZ0
xKBM9t5cePWFmGIE7oCiJholQ4Pl4jxyI2LUV+unwafMLu2hPnvwK6Q3N81gZWkznZIfok/Qh3hQ
VX4edzBnJugDPxvI2cco+WB48eyMPDLjxI8NyRyPJAFqR1IP4FE/yQFk4/zubbPM82j6nJ74/Z/b
BzrPQ70YkbMm0k7dQWgctRi6smcsGddiz/QUCTsmPxbsGdkYDTwqsQgidaLloUFLjUibhBRmDYI5
brsL2kP+fwMromMbX5a3ZLPExBrf45hgBtRwWRAz4GFH1cdL3pM1T/82zqc2c0uWpv2plQpoypiL
t5CsBjb+jMZdOonGfIMkpQSEp5oWX3ruM88bC1zlH/Ak5KnGYsWm4o/JtDgc7ibGb3otR+mA8wvw
gdjfj68fbjwo9/kJM+5LQpPj4ZnCw45+DhEuaK4xGPH1bNEEZM8/znWz2TGzJxlhElGNpPiOq5OH
NPCA7PhXhcmxWnJ2FSPDO70y5cqqcuLL4nwjBK5Jeci1LEeZSPeRs3o7aZjW4zjGIFrMlgpNxkHX
R0jfmhFeXlSBjM3B/JFhCeB5eFimHT2JKrDJcohJUBH+WlI7L4soHu1tfpw3CjyTAaQlBozOoceD
EJ4p2Tvk+cwpdBlahmsTAuPFhjuKxDli4xLlhxcTrDxJdd8zJV5ccAQb9TRvoIgsWwq91mRSG0eq
Igjw+J82BVfqvxrSYyiygmzhKW8S0xYRaTAyZFcSrTQ1igjI/qUzMkUBwYEk2Cq8pNgG4sggTadH
4zhVKBSCQxzv7uGGMsq2sZCiU6joMeEaxCbI9quZDPF5Om8k7pFoLkWg8p7WnPH9yuNBp2lFTUWc
TF+mFiC+oUAmivgWdKpDboT+dn6IjmOM7nlJGK0/RJLsCMjmTS3a18yJBcRvpYu/hmpRAOyzpYIy
H/Ttx4E9YjysDI099lDOmjeSVFQ8l87M4/cJcifpyKnY4Ccg6cCjq4bih3cI84Qe/mx+0X98IsJU
tw2XurAxipsUM50N5tnDKDcC5jAoKmWpSL/TdsuefUYvGNc/QzlbE6FvHUyvosmKWhYJ8RA8OJp/
4nVRuNxOgAQfDj8sa+T/8Ks+rBfyx6sQXqcFqWJw/bjp87DjCHib3y754f3Yk77HMazSQrqlQMVS
QQvofQ+4/DKCHG+hPL2Ov/gAQ0pwamJde6R23kLBdjAzQ/MKMggsYXxFEzFtgOPWGxDL0qC2Hokv
QcEjyP4bGYJmlw6tH8bhiUoMETEJS8o+1wXMu/dFjdwuaUJz8qwlTLov8jMpyuyZEGSRKExRIc2P
qO3RTORx4ZerO+HHvUUfRTKvmXTI8aLH38V9CgrdI3oDJU0x47b69QikhSUakOeCGC68OUQhnn62
TGuDBnYJZo2MDxG1TWkIHIppjShTT9mUTDrQLs6IzClKNoBpqRdY67Ea14iI/CuRzZ09Kc0rNP4t
VDIcOlA4CdxL4/NYET/GoA9/536cNaTL0LzgA3Di2wJlBlHr1+NoMhD5rM8QJrwfKp57R3pgUJLq
1R6uHkghWo7/u4Lo4mGDgESO5pXHiJORU+r8l3kIMhNjlo9Kkb2NEd2Mh94IaeSZ60goOnGthQ0R
AhGNWRlICkMeo+P8FcozJsTV72cqfx8zi684RHkdAUr4WYkPZi/8r7pFITupoZt5m3zELTVzUNSs
+c55foRGQSyIggy5ore9g0xNyru5FDh+BScq+5stYYxT5Il7vDPzh/BQNZOrSHwRJhoYFPsWbN3a
G7KRfs1eur36iA6AN74298QY8u7uoYgoLEre3uDW/Hn2miBWIiTtJiA3pPLxNcMJ8PfAEgpBqkBL
+8F1Rmes0e1gj1FciEZRTcRBUSGU7Fm+/A+CFymscF+JxVv6WTq/EPw3Xk+hnoon3bSyljwHpuoD
lRyEoBX7w1izrhfTw+slZj3xcUpUo6jBYyJiBGq0pMjuNn+LS3wuqVB5Gwc5WXAR/o2WiMq9Ekzt
Y3BSDAI27yVWYLsA7CJOAYvDzxV+n5Hb4zj9kUDL3xVgD+QffrOUIQKBhHnYm/Fj8VpIZgn4suio
m4bqWY3Mk2peYFqaEIsiphw4INQUz7F4Wvp9s+YBO1Wnyj6gy7HXMJvoCEVwyxnTKm7SSZ+fgP/R
ZXyKuL+1cQmngrY5Lnd88k+bWgz8ZkBrNzRskI12D8/mJR3GWM3aVbFo7KHZzFVHIygTeE/kyVeL
D88s1ikbYYYQdgGp8UxsBdgtxAwvknB6Y9p6AdbBJh2Y+zHbET+DYHm1v2fMkIVq5w1fWzsmKXJf
5kYSJW3g0Rrq/OMVfCGsdOr65pZhi1kApzo2zRsKPA5Nk6MZ9URYYGWZDtzLok/czAJ7Hjgw0zzm
PLGXZD30XlcHjJusEUI3EZ6gcuc/eINmowEAE/YddpfTwHxEgrnUUvbi9M1HRWfySPy8JEO1E4ba
3qxlyNg9cieIsHP9DvW27332XclfATLGNBpVaHo4aW9boeeil8hTYnXNigXenGwYBwao0D1uh/kg
FfomCLplzlOAocjSmGb6Ka23xEoGSbmV3AttnQgEz8BGxRLBTu6imfNzm8TDD5ZwKE3GRaRjrkYJ
u5pioUDdhCq29LktPygHH+ijeMJhpOEV3C/Ljd2tEXHZSqq4QCgMvLSCkWPQFzxEDqiu8w/wlvC4
KSG6Q9w5Cop8l9I14kbQNdfzHL0Dpj14ag01RM+Tgte2JhQMoAj/IFosbzg+be9byepO35OAr++M
i4BLPMgYvz47/g/nxZXmR8xYGWP7WIEmOtMh3UfjCRmHQ4EX5JYI51J/2k2Gc+VPpvfXHc4lt4hl
QnZ9AuVlp31bvdVAMe+H29u65ba8Krc1IkxGmZsDyKRnnR4MDr3odnxYCqUvAo6ye8ElaEK+iCGr
bPjAJ5/PKPBJ2JK7w3Unr6G7XXYVoRBAMhCc9906U1HGs39OXuFoirDKU7g6iMq4eLmwTJZcwa/d
4AQDxEf7RIMmlN4QE2jn0Ko8TLUF5n6A20XYtcPlDzQcE0rKU0altj90WENAIJx39CZeswxoeCHm
E5cEvN4RsHxEtpBRzaQlzXagoQI3HLUGe7tz83tJHzvd/uYrOEBuSCXD0ctYLLgKw5JpQOdUF77n
i1OCXfUTBCchXcFMa41LkDMvi8kQQxufsr2sivCZXdNvdj+cw09KZrTK9f+0GreLHts3kvxVu/+w
xhOTGg1d6Q9FMjJrNGrJ4ubWisE6WmTapF2fd5pfIj0UhhygPrT0vcloKogDiTaPj1umDf6E3SCk
yppUuDbrZmU8WLWrOlJQZ77c8x938YB20Z5o66WI0W2tJxPi9O2fydvFhtSHqxigGbM/okKgpoUE
6St4VPgl+pDsZ1snnZxmNH2PvlEokvS4QtIPgJSCIHb7AjS2iJ4rlgLlD0ANpXUfMKRNcr8mr2b1
XbF0NFYfmxBcLlBJe6imd57nSTVwH42FpEiCQo7Lvl8slLfzQDD+pD2wXgP4DrKbbEp4pdh+9P4i
V2zk99Ifh1f189qXx6t4lweG9dwPWEV0cDy1rxo1EDCNp0s2CjauDlkrHCKaMu67Gdlvd1Q/mEOU
8Pr0pB3BVUxMc5SMlQ3elCNEurFcrIYE8mobQBIiCogd4MQtsk4xRrsKzOKIrSZUdfN+/NIV4Vde
l2xaoIByB8H6/vo/jQB3CubZJ0wNmSLAz8YCkzon2uQyNG/pcwzLsqwR/1c4F/leUQdzjszPCfIw
TpGPbqmFBT4HKvnaoaIiw2Nkd0kePS92wYp1RmpAOTi/Iv8iF9Jgcke5IXTGKsqvQ+3ytfg/sCF+
ISiENyIVLNYZECi2v7uN8hzpNboNiLo442Rb4SigjiLRfM1/W98VPeP8WnDGhyFIH4zZL22WVfBg
ur4FN/g51R7wWAQI6ennpMLu7XSMhIwc/JOarRCETG3O10FB39NsjrPwuf8Fr9KiWJlwBWMA2A/q
zrU0v7sPQoJgq4QwtybJAIS+4SxAYEZEBHcbrzik8/g9v7Ix84zGLZeMYIeF/Bl0Dl8IyV/BiLfo
DpX9yb7xkFNn1qKiRAJ2xFCkjaxnTfGSO9iOQlYaGLmKEFG60vAa+bnsDygUmWh8W0R+9GlrlmOi
doeIszrsZT+gy/NEL+1RknMv/xzkbVS1jUhp1c3Blm6HZ9Bt8Vah++DRTGSID32sI5XnTebkeiRc
/4q0e/I380ny2pz6ul9RhwPRgjALcIGKWwTR+H5G1EVsPFq03DbYZIghpNVbs/qrfPvTsQRKq2KC
Y+Ipmn+8Dqvy8XKU119cL5NPQMeN3RXWA6tyoCeKq9wswG0FzK8yam5MWES0XYA9Y/Eu7vCFeE12
8UQwAZ+6kOosdZT/MBSe/II9h7zCSC5j4cPyNtwp6GKtaoLAcLO6eRBAFnlst2lF/gBCUsQ7Y+QU
rGvX1Z26hqh3ahAaPLlsXx5D42/arfPxKOYqBVs3eJfu7mCN8vQsWWJ5Q9YF/kHlpy/mVmkJ1AlP
CsiA1M6CzEUXwzDTi5q0PVsfTnpQfpvACJbc9QvlYAAvvVnxcaqFye3QiQ8UIwISZ54pCIMqJPRh
Ra7hSUObfEuhlnxwJ8x1lNpuTsJhxLeECCD6BRtXcz7pE0shPt+e0044Nx1a0mnpMQjVaKkY/+8V
4g/5I7eK+4uWnNEvdeu03QF9DVBj80zitIDypr6dEqEWjePTQrXhidCUhqB5LUQvyQmciGIEgESL
fsj0mQwwjVFJdI2ryhH2jrePULy4W4OozeRIAnthSVx90FfmNqHZC9yXwdBW7t7nB4mmTm5jyCeU
yT1OuDpt5+D1B3zDGG+7CbA8ZSD4OC8hzYMcH1GLbUWA1gOqmq3Prr9UQjQNLEsduUcdiodU2fGN
Oa0zEtGjo76HZt4YrpMnPwQpOqdu3+0bzuRS/NXcrhN98UhuiOxyGq8b+3y3hlvZgaz6oH0ipLS1
qKRYNu63Ny5f5oVlKjdpDbmWNic3Phzp4l1jLDhfU3VgmVkGYDZZmz4crFjsaXini+zjqJYAzDW7
bswG/KVmLhFJMg+U3cB6Laiez3+/ALiL+CnHPzVQYcB7Hs/UTxmrqEAhgl4uAphhzBlT8HXy1eLn
GmwZFDp0rsVEAxhrZhvayynXE1SufLHLTqRGXI7wSUj1OXjJmdTe3j0CGhPEDEIX/C2b0gGYuA1N
NMElD6/C5zwKO3J2WneIGKhDpowq+DfD2GEPmRsZMyifcYYzbE+YGtmgMFOv2ZsqHLAZMkFbEvog
0LvpHE8fkIUXL2/h4K/wEaFhweNrtc5bEmIIcww2NMJP71sxaqG7mF5cIIk3Wt8e9bwVTYl1/Fjf
U8HFP2ZD5wcLP8IHShIfrKI3SJtkSFICKu0N67zQFPYgh5F998ShIdtd0E7Jjk+/CBuvzNSkUSKW
fWxJ+ARzZU8FjenP6r/u2P4p3k24YC4BHjs8HrBZbBT8P5aSXnRCxhoIsWA7LrNO4k0V+sEhyyCm
C7YolAwxyz9RykLxJ55h+McDZHqFFaFEv3ueNKuvzfiP4UuzMYyQrSMkqZBpmfhHNlM0sSpqEKRL
6Bm4ZJnOIx4yxgzsDnyFgDifRBdHrTOYkvwf6MiEEfyt87BJsMH4bIVg3O8j+zUnF5a4maKY1UE9
/eDv0ObcAnEEzXu0V3J+Spoxbxw9LSavtSzjmFb9m7m9xfi5C/uRpT9MyazNrxkNgogsbx6EHTQN
5qDFYI4mD5klrspI2XVjuFU8/PX46nw4EAQZnNssLfxng2KTqBn7HZeTh79JiGpB5s0QHTDdktwk
xJlbeLrxd55/Lf5gLbj2/u6Sot7HbeQOeaQoJ+eUxZqfILgSBlZtW6yvKAGCPCaswfSxkJUQP+QH
AT7wmJIFFeiFycV4Qy8OwOldGVGbnRKCHxGojONU1B+JxCV4p4PmX46I3QDkNMKnKFPjO0IUQFBj
n0DI9AokjDbGFBQqUtweKLvsMvW2xiV7h1KGIQhZ+svYhBf7jTbxKYK01iAF7MFWs6e4G1H/a93O
iT7q/w4bm+OBfirGQTHEvY9lRvKFtEOo9UPzWDiIVp/jR/KmvcoFoLr+PR6mvPyN7NexRXSPKBA0
aXc9soA3GB+wf7yxpijhr4KxzI/ij6NzqswPVj/0eUse4OiLQ/sFwC6gAyn90J5TUo9hakuJzNE/
xiaOd6IA2RuhNvHR3tC3o9safh2BaRgFqwQ+gGPa592TcHhqmH1fHvGrq4GleeVR5MIqU3zVIwyG
X+vKudicJA7JAZbw66Kfhj3nseMxHljlUsRFPfdFhpFnh1oOW+mRNLIVMxiGBQYzOMmzVQhnqQwf
fkuFG0hjErCHnYPpxCwYwaBkQ2WHJMcnD0GcKvsKEgCsXDNjxSv3RE0lkkfiKhVuXcwuBF6zU0Ae
vBtHFqoOblXkgfyd/I9UWOsz/ln3WprAwy9kDejh5teE8xzEa/k8Cs+NIb/tIjclGkOxqOw+3JRY
AwIGPYCAmI8HOagQaarzFnCgmVUZYRGMPZDz2poxLcaSMmVhQTgoPIaIYi1c2Xg+QKAAjPq85QzL
IsMBjQHa6CH57znMFDNy/ID9P1xtmGKESwX4b7EaccOxFiPz3X2C0d8z1Q7I+RD0/KBnqGIv2GVZ
RYRzGulJ0G4Bs+EaNe51PUpfAI8IGWA9eWPj4IpuEscLNAa1czz0Q/TmWCxdwE76kNm/zQ1BHFvM
797jWM1zOFSRojWYN7OX8yWk7ONB2u179kQoKr/meX51l9VMQW2DAGB/OhAhN/sjKzIkiY7b4WyJ
OIYiHgaMtkHtSzaKUXIx0LwwJJC+hNlU8tL+BoJxE7Jn1ON83Au/RBHC9uunmy3R9jrg6bI7Fnn0
r6Wz5mVnrBjLaX+vzBAa9nAgA4siiq/R7RWmxAyNZW3N/ULr2qGMSDASgpdx7nK0nPki8p04ktFF
8B31l8I/d1noY+L6Wah6xHWjCXCk2d2TXWw4M5iOJZ79sMq6P/HWoZoiE0wnWRIzN8Wu/IK4UbGk
4TJlkKdZfVYuCzS2MmDqxVhuhTv8MiYvglAa0dBs8zTIBB6OQhHdc0Wb9nA2RE4Nl23Cm3NBk0A0
GP46oe8h4GUOu24iwVm0nEnfWCHqlIAy9BAZ3pX/kC9l7KRqmPf07AyR4WL11OZI9rwbST0uWshM
X3x2L3Y6PCTT8270Nkdx76BHqEJBjivnIvpszSFHsAgKHgBv4RGH3qCw9cmP2l8iZQbbedkVIU0d
U0tj3vf42IzCk/DUo9Rxb4F8Nwew3uRec8ZOH2x4vIPI0IrojDEbFw0NeiQVcLf1UWzltoSKkyXQ
YQM3oDh94D9Ww/mWDXfMuAGKTJcib/4BYXx6E+qiYirKNVurIiXku+zbmggy0ZNi+p0pwZUzYLbh
4WIkQKWJm9t/Yahqx1LPZLJ/pqjH0P4TFQMo5SvsxoV9m5zj66IEzCgSuTWu+ychHGWyATlVidDU
vc9CZcLmyLEWDyjeIVcPyn/7N9MR1QzGsN1VJGMpaIDUqgiy1fweHw7AHB5ENOIdvjqh4M2BcIhC
ui5etod7wOFzELmP+GAmQyK+wSsZ0xYlfyN/5AOSJIL5i2WRAZaCVuV/bAtB5WtuQb1FHvZDJg90
9D3v7iPs4Pa286g68R8MrGiKyQq4RXd/eOqFGbcT1AAB3fb/AOe05jNq0Z+QHJCWBEqCfCP+AAE6
73gqjN7QoimQ3JPa5QJPcpBxTiv38bPf6KewAwSvKR00YTWGw+vMOvoS8H3ggx1M3uDF9OM4tOTC
mCV1VHgjt9gycIcEaLLWfOyaJr3fhLVvSrBkQtsdfaQUYlkUGr08Yg4imfQXYDWrtFELxU8qBTZp
P9ASKnmsLiQfnYATJf0CDrLOpfe9Mlb+8BgiCJBSoBgQj/fHl6njw+d0J72rXICDVdM62ywIOyET
RlHXH3q/ALuZhbggIQUx0AK7kcfQSlQhGw3z0BXh0sjQUXJjVBEoK19pR4lR624A6dFn8XduUMGf
p2jjkWIyLrj8PShtPcLtVmdzxIkETNmQq40enlsPL5uxyGcjcHAn7KhUH62wVcjbJ5jtDJkuDy93
6g3YkbxJeDKhE+QYpyqK7+LdocmE2LPqKVIa9z1Zwf+5SIteiazj16gXX0aiA3dBZ/6goiltUK2G
JVQhZ7CEg3C/6BvLycC7MiKAj+r8TcClVLUOfACtFb0VyIoZ4H6zXlAge6DLK6grI3sQV71oZmCO
3zIAFOD5dk9n5utKRGZexg9E41seAYIwzw6C/h6burSkLogQOIQDGi4phlzWCuGMsxjrQYNYbTzd
WJ1v7M4rBZjy7oCV8NK+mQiJW6PvbSLwuoIkYnXOLNsQdNMsWgcd/efQC0aOVAnw9ReAZo+1fWOS
Qwkn8mGveR7z8X9BGv8OKRIm4+dmqh6+a043lVwOUL6CX9yxfkt9AtskkBBYKOxOAaOtBJZG4iDS
1V8iq/SO4ATniqOC+GM55d85vdVQeSrRrII3al3NFckOLC/TE0DCH6ptBgtcIu1UtVUi+XKyq0gZ
n0NdbtalS7/PTANpmOcZBDPMqaiY4AGa9Gvcnai+SRDoudoCuax7XdXkT6xbE38c7wO7BHUsG0ux
deebvPlkeRquNnXYznt9WV+9b6YR9I5e/QpDpQLM/xhMhD90LbtcQsqRaZLqKlqurnT9UolpECZO
qKyD1oiYBB5iHC0TFNhb6D+iak0ZRXnIIWb7L/d4bvgtAem8LSs8EEK0QQcGwo2GVThG+thweE9q
nOxwMbDXURe3uwIf2TMYkF28aBeIhbrFfbuHfCcjcDRTHSXo26oALo4f6zJluUH4yleYPMe0FYQs
zashsSR9tkG3oqjxufuG1/Gd3LmY2YLkTQSuirHcGFyClY353xC5g4efxz944TosJ5xhTGEIGT/E
ffvLNm6PCjpvZG49UtcGlgQy8nJBaJGGQzcBmOWB4jf+xlbiswVOs6Y+4oBpxw8b+z1BjG6SEyCo
OUZATKaE23BtzS7mOc59qDPYK0N1dOY2dC1fLFtiplNOLUmjOHKQJCnilidvVngQ+vahS1q2bkwp
Vj/uu8+oRfFyEv4VFUSyI8GGWJVEn7DAYcUQPjxoSq8D7fT7k38snVmT6kiyhH8RZuzLq1KpXUJC
IAleMAoQ+yr2X99fnJk7dqe7p09VUVJmLB7uHhWl6eru9+MB+zXgMLB7FjfK0fRAurAeEZRmlnJY
DQeV4PgFf7ly3+Yt2OlH/IWXjh8PwiNe/sa6j+Qx9hFLzx3coLxmIcdyp7esh9sOf/4AhgjLNrEA
kkSCCqeBsK86gHGzaB0TBOu+eIC0WSdHpjsbJv+QEfJ9iujBvb1Q7PIkWP4GYf2y9T/QJFknTqtc
o/T2b2hKRQH+G139udsdz8mur+i3ruO1StNtAWS3Nha1M4tyL2OGKVvwFrPjPA8syhIYtDIPzPc3
Cas395wEnCrUlZF/d8zU/oYfCx2wm5ERQ7oxEBXcCUcgzz49XsEV8RsRc/WVlFlTSlmjn7GVvs1Y
6OqIcW6F72SLqHai+O9HEt14sjxtaVPbfj8S/XvHDvBOZdvSxwFgNuT3w+tv2LCrYtlT+0WDyjI/
sKrxqlEmI67v2LjvikAIoN5izgMVHQMOdUsqosNBrG5QkvEjn4CUbaeOBqRrf7MVemtYIn8wwdeX
P6EZv4fPndEe79y9g1xvhOtKHaymCrY+EY9VfTSQEmNJ85zQjfnBqnNEVwRIK38ezKXvHgmN7tUh
PVxc+uy4sfi6O0vQga6jO7zTYXfIuwSovK7Pa6w30EOaFyt+OKdwWzIfthCcEtuJmogkIO8reB1T
RhE0lumLlUZdaoF6SNMOMPxjoWBNnBTiOdagGOBitzwPBZtDFfoK+arNkJWiVCoVWgam+j/rEvXx
bqTAwnZbD9gWy4ySPUKqn7CSOqsWG35BLL0WHa9aPcJVywUsxBH2Z/V2aiXKyq+LiRoTDJ2z/xKj
KYSMjCgonODqmBWUAOfKXPcbYwlAE4TZofETF7/Tv9Kvnez8Afn8Th5lOzBwJMZG3Kwd3JHHgr+i
4tqGJzz2gc7gdmBCp5BFqd9WLQl8fHd2M3jIjDMkQDhdircFok+LBhcdA3xo2MgO/rZDlJRU0KeM
2dfRze52DefuxNsUJ1Msefw68gUk+hTf73LjHPwWgO7G/y4aFm6CFrG45giV/uyuTim4at1k744s
FH8tMOc6TU8iUaycjtm1M9Q4a2rJ/Ch9EbmKgSlwHLAoupi2fR4PcZqQlQp0RDfd9zd5fYFxOa3p
hkA+wOHugWADUSIIG8Uh4N5KPtoeksUXP5lDEyh7zolBFZdilmijfKVRflNdAarH89F2Vr/BCzlv
jPxwUfe/S/DGet2DmcggZcu2iN7q1CECdbwNBcj4SSEAvqrKM83y0+kzFZR1vhjhgUMiJWGWxJSG
J0pLhqIUAIWDz5e4HWhHRDDMWKnr4vvkE+KaitQHH0USyj92jZg2CaWkDTs/qMejgQVZgFffxuMP
Kd2CnhuWSAAXCQ0OsIR5wqm67ks24qedGngMDMSzQhA7RJEt4HyWOghtpok8YR9CtSbOeE8fxQIt
5p19c0QarsMS13RMPROMm0ZiTQ0tPvihM8pAdzZUUY1VUkG2QFsDDcP9MIW/ONQhWJHFP3ymxj/3
gDd8598kHUJ9uXfZ4Y48iv5E1MN4Kztf/QCMTW4UoHeLr1UbmhAB97O3Nz8jOhZG+g54djJPjxHF
RiI+O0+nZ7TLG9W1DFFYY/LNkw7FRXPBLEELY6kHMQ2wDeF10S833I0Eg68EuQzGVGYr4OEwLsPX
bfixq7SdN/0HLkoukx0mazfnjcNpxTow6RURFzDZwxx9jkTmNOznOOM4XFQAtYfNFW1kX0DZ1+iK
OaQQfWW23IFP8aErnKPd5z3b2wkZG9dEVgsBYqJpPNp1TMl5eQJ5U0/iRIiFY3y2drMKU3N5ZAzs
sIfDPTVuRn26dX5i+MBkpgb3doCv0nmZ5hfiC7kHrdWEOdlg2kHIuzHCZwjNDAMMfm16XTAABAfZ
9sxgJXtDCzrgc3QDhyKvrU55Y9zAMCqBMfTv8FBSXVcZluDeO0dZaTah+GSnERtLkwNF1/CazqfU
uIJtNozzuFdsSg4eyGvMA4XCxDMrz+F8dAChs95e135GbyZhNv5rCHGmb0R9i4eR38S0DzaU36Qt
ELL2FrfMO/7N1xE+rIrhOd4qqtPGGRJPQHP+x82+pdQfbMNZvRBndKyn3c5eY3YXEQM5kIQqxkbW
a2fWz8zbL9glH5b9/JY2/07g84iTAAQGadO7OK3hMdiryVaMmRHrQ5TZGFszFzmf6KNOTPSIxmJn
hDm5D+DGuH9AJQb8CgAEENmL6dsxSGW52pU28k6PCPKMQVxlbIsOpAbQTdqDCfJui51JIMPFb3Yb
nmAjieIJMYEZvm3eyA02irFCLfDC/A8Ukz89t7twsZ0LoyFNiCXFQDZ7AGZJXH9nfRv7vTi5DBnN
0+egHNed4uEe2A7aMuvleYk6zqqYHyGoMFPYIHg4fGyGuXIzMboG7fqL7OV6isOETXvEkf3jaLn7
VVvVtvo4lYILgD5rw6KK22w1q3t9rzl61NhagFUP1SojOLT52ykJh7II4biL0s5tjqochml8MtsU
vHPeHKp6GXPWwM0+5EfOOPLoVVU2kHcSh5Ernt0HS8W3gbQwJi0o+RtDgqxPVRp3aGkR6/+TmKJd
Ml6zitUD/eKhMcLxt1RLm3jrDzCk2pmeFBMDqUUQK5oJXnJYrP7Cq32cHIwe/0kAmhucuLuR352P
c2SE9jF2obhHfq1OtnVKoEKbr8JFkWMLD/sNu4QPzu6MMTnaYpzFosg6DkgvazPq06HCK3MuAGTT
jUl3nzEeBMXEtZaDwa8m3pnW1z66jDk3/j7eu82kNqx+kg+Io8cXWmLaEKE+qS6W1PFGWu1vT/kD
B7UnU7ExlxnoGpy2PYJVyX3aMAo/s2hkoPYP8wvKWNnfutV2D3vzstdz9Ffq/HfqabDA8kc4hAr5
JnHAfz37PxJiU3h4uv/XwSbwl3wL+l4DVxJm6UItxoTq4PaSTgKhMK55QW+0gb/FKBMfCLWbtBkz
4FeiHljF00bKhg6+DdCZ3k5ATYdRT08RkgGAgea6wuHCp/+BGwzBh6qBOw85WSSU4woXMVKXBICd
9VCsM7BwccMK4W1fra/Gijj8J4pHSd8IZbzVNAh+eA8gTLw9DAiJuxmg7eXvYYHoGZh2+De7zSns
pb8hlBeMhugW3n4r3sKImIiy8WX2UFvAMlIYK1AiNUHkjU4KERpjiy4fo8rr/g9cCVagOmNdTQSi
bsBsKt1DT/nZ+67Zj9HRcQ7fTvX39h+zB4pMYX+wuAg5CcNkmGssA6+oqw2qSwaA2BLtCCn/gFrr
ll8VDk8tGz5mBAB1XdRY3XKzMPNDuCHdNriQtVOtCMdh6mAs3Mc0dtbkrvc5cG1xCO7OwxdJ+S+E
321UUG2owX/U5C92k9EREMCu3gNzLd3XWAdYC8xi/LxPp/iw98mpiS1Vn5HdBxCNuRpmvzjRICz9
RwiFCCfyZaYHNmMtzvK3pKrS1A98cBvXRlRtmbAjVgdsbgT6w2jBxCcUasKOUhdTal2TgveP+Q7C
tw2bVMQoinWo5hFoQC7WA+DqBWAKcaYms1hx0+JAkfB3zNEH9iPa+jVvS1VFpoCcjSPl3YIB16aw
fPJB4VwijmaGSIUwsPoQrF2qC94Yj3PHE8VBFZ47KnXeoreHRaofBD4muyOKrTdTLGfv85Pg3EDL
wAHwMJQxFKQTrLLq42+ArXtrup/VggN3FjcLZt/4q9qsLTX7S/Gxl5KFc4O1QW3YjnyzaBQnIxtw
eO+2x9mO9CtZvBbseEaREZekqxJFFZtN/dBiG9wsZOOUmZ0PMcUGG6E2ZpKJ/TGVBOPl2fyEBWnl
DuzpbjdCpMO4WXwJEKfL+skzb+1uT96oP8S77IEmGdEqFCjQOb2DcS/2/AOz1TKQxOWtkCVe2gNY
mD8MrwRmAHwa1R1MyODCwRixKHaYQItPjBGsO6OXsZ6z2JL1oeXbWbGlUrAmPjwn8Yg1DWNBQ+cb
BK9GwAGaskKadLVnAilyZmpbt0AZKyKyIvNLUHoDJs9dUU2WcAASR7HAl4WiAz0ma7v0FtZUATkw
2E6pgRYR4hIipu88rBoqKEKA8v2HWTC4QxRz9OY+1po7K7likQwZLGkIe4jx7nTuTKNJylomyg/F
qJHl35P7JJ30LX4TqkrqXBz72DFz9gYxe7UQv8uH2uuJeLEh9/sY4IMghH9lCU9WqzwYjWUJboyK
SGMmj+hp1xUXCcYuH573NoDUpPkVb+xncNJEOAsHw/9ZBetbzeRqp2xFLFfs0VxhK4OeBWPn1Ecy
TDbmoFqnHWMYGalBB/oxP/jFaCEB9kakgQ62vduLBQkDmsSVGvRnrMABHt4bJhzvb3XG9298zLsm
u8kHejRnFPKL7BFbMbzTmn0m7gfwg3+HRbcBNz4ejW5IsbEtc3d4nLUtHQwUAplLyBbJuLJQ4wjQ
EgRVw8yDTYxyZAnvPsh7B2MZH+z1MrBRgkUi2vohYmkOYZPrRUXWH7KNZcLf8Fp4hKm30NruBgaL
jF8gDdWQAWPjYL9E+2ZKi8FIHR+AM8OZZ76Cu/s1zmuOiezJ6qgUljubsvj79xDpJEvakBCi0Wdu
qFMUUfyVA9Vjz7QjWFtKSQd/3/uooGHzmqYMxyhK/F8oY8K9hb0IA5Q22nP7ObuzOA8LAPY4qJS2
/YsGD4arKzt7E6c8cdpZOGc6LSMsjuO3fiOVu4+AQXw8UBgmvLdGitxsxQX+mDMgCp/XzC/NpKMl
wkKa88RL2dnBLZiXzDC4pezxW5zGX/MWN3CFew9NKre6noVhQdlkJOzw9Zo7VoRS3XiOmQHutb2i
YB134rBL8O4twByY0RD2PHh4jcUg4+YcqLC9up35otFsGaswDNvaalgzX4yJDP7XND0T3J1tkp7M
FEKktMe3m530Yo7gPSyrupHMlVOSS8s322Oj3boNH2BubtMR4xSG4vrjk7s6o3VP7WIIZZKYGqMH
jQVgEVoDljMw4uLaftkFQppLKPgxepWldqfVBp26mw6mmEvYqafp6husBmeYgwuw3kzPurNzUrbZ
8UCvHpOCN5QSwKl44y41/Pxq+EBucQCjfaf9gQMFCsA32h0mCAZMcMin671TjwtLOFwT1mUOBHvj
OdZRB8oMWz5qlOTWrWjZx0XcHdt5zgbeBTJPVvWyc25Vs+iAE7+smbIKmZh6qBmx5uh4PLvVG5oE
ie/o46L0grEDPwPt+gn/uGcPnmjl06qQoyAlYZvNfPtlFGGGKxT00NLxPojoOuDL/+S4N5eo26cG
geqUltSVSbKqQ1BG+gxUhgV2WNd441OO0OQVHWCMfsLS4wsQ5t2EmUBnS4ZDQTh+ItayVwPK5vI8
qf8xLSU9T0tOLbvil0x/zav0sL81WeEWMx4ZoCFixQxgNLVxbbanKMAgcxwA3BnuRY3sB9eFeiHt
Yp5AQ6w3osV/1VhB3wg953m3S/FYZY5gfm0H8jiPBwrBrwy8CbrLvkKpSnpJoCvx2wiF+bToGcNn
NHvr4mVlT5Vt0n7dKFMzGQQrn2muSkw/qxPNOaPKk2arc+LjsUfMZGzF1eJ9vCbYaMyj8kDykWAB
J5lfOYUcyXRqyw5OP2XUP+iYaYnvo0gIEr9u+8g5Q67NlQuRECgmLKZmGWpcpeXX7gwvsl2O6iU9
xD21tU7eDaHgPesvG94O+Gv/x0J6PZmkKUqBtzthDk2xLgAkTKtRzeS8+F8P2bEDFp4eHsq54t/2
NSb0obwWchDXDJmoOWWDOu1/FinKgAzGiReCJJlUWgiJZc+87OZkvaXhZ+fiSfAgtIGPel659VKJ
azrq2VMVsZ7IAcRiGSyb54CHzEmLr3sG0fGfLtaNHK6xueorP5zPfKl6TA5E6hw1b4hAmBsR2Zvk
mVWYICGJLp0PDZGfIuOmMwVRbeiUorQJqBgl2JSgqC6OgM6eVTFd4EkZsz3yvylEGiUbEXHFILHh
3AEuicN24Duc9PcQrS1K5/S+ho/rIN+lPoaJF6HiBSWEWeaHLHRE2Oybkh+d0nSk/AH9kVnEzCk5
YdCWSZ+kzhUpEHrqHYNXEsDOVCxH5cbxsCjSmKtyBWWhKD5oDrhuZ+IhcHccliUkkJaEsXIMk63d
WbH72QV9fq1T2RyKH8/bSVakF+L3kNKP8PFGMNdX7WWg70y7RRHGSqBZY69IoiwQxgvG8/hlcDmH
th2zBvSuvH+LTjd2M/6xRsBw+YOaLzeQUCuupN8iBTBwmfOeJQHBlfj/tlcyKshCPkU/7nBX2JHB
EnQ2XXfMJAGQamGSbh/iO6xeZqyNq7Eq+ewTRd59x7ZGae8kN8oHlmKn7KaxqNB2YzTKJAFR6gb2
766Wo0eO4/S4xY3ai5K5pJQ8QRYANeLNK2oqDwM4xLPMxpj5yXTYht0On82r8ie71V5In9lqwiPi
FK2ydwIP4qg42Ii8ex/+Z8dv8lKJjW+OWuIXxS6i2OXYJAlXlpCbHCeYbScpRoXI9CnocjvvAiEl
uwLEnNRI5cT6P8qrkhfOFqPYQajCjruij1fu33PIqAry1r5FVyq5lPJ2hPEflKPxx+p+JcC2jNcU
jwiiA9sO3Z7wRPEgQG0oYkUe8dmgPMHvju1IQ688206GVUHYshiXWXICyxIOG1qYVX1rcWgERnTo
CYk6TESM9rLN06TQUaM9RBVIWLFNSbRgL62zJd6l3N+5WA1MFQ+K0ZxH3rqxaNtHrHNQ7CJq+5OI
0Ekxw4HGdreFIMTdeJuZa4zW82Ap0Zb9xx5qBUXuxSUiYYsSReCQNLa170tujKaHXXwVG5xxoTGP
hIgtluEQzjWxrWjyHIpmKMvNd8TjLY3mzKMi2ZkY6qUccXiB0Ph/MQ7z9aiN6V6N2MB2oQIWK7Gx
pzO0Z9Q6RLF67jjmivuPDoHz28Tzd0+eyczituDVdiHvNK2e3VnXTabykbZju9li7mrFeXB2jNHJ
Ht3A1ygVXsxr6DcPEyiNenD3WeSGIWpdLbfZ0R+gAeSgsNxsefTX978RA4b4n3L8TO+qqcSp11UU
7NT6mq/XcWCcuPtceJazGiO34pvOzXUrgimpWWxuTgD+OI7OfuKgHdVs4c4DHT3H0bRusRYdNiMy
cL836rK3WO7xdwyCO6QJ0rFN0nPtpTawuImMIKAnUmQymg7eZd+hY3KN68k45x+P6Y/prmsLPDUi
gn2TOcYCFKEaL6YakGjEWNmiKIbHO+Bg1ykayytvmtCExbWh9BTSnO3ah0lNrdc0vePYHR089hxr
wgAxE39yLCEaKW4PvEcxzCD2D6zWuk1/hrB+yY7k3YZPOwrIS9QOj4P9pVh8Gs3RShwPUMqzIxvH
BBrH+R9HQeNdt8UWmEy8+GEYZwxf49l5fIsoNAtIugk/B0iXhaIptlvGHESYKIXmnGBwZksxa+nq
uPDU0yUvhzIALHDilAxvqPWMVcZNR/321rO5NzuMrIMvBSyRjEBqhQBiVuhnyS3/pcKj6RHjpFXj
XdHDksu0R6/jEPuK8K2H+70xY3cYpk2E6yffvka7R+iK4JEwYznFsrvxN13hByKqzjCTz85lDqEY
GkWHygE7ht+BRvbtrygkQvDdMKxGM8gXvt/E6dbfM41GBhb0064Ehcij6nM6+EW+eQLkEMbiUcDi
cejK0yZAFhYcVCZvVbxLjBv6tK8bqqWcGBlFlL53Qi1sSVMEPgsKJnJzm6zJwXVAHMxwNqN2yzLT
KcGKqzEpmOkxFoHjK4OSlhSFYlRBRWCismXOJx+UfzApgffsrmfvOZ4jN2clK+FZqdwtIi17hD7D
TwFNibqK/3xtH44aCAIFiNekTpgXCwZiPIV0sngGHnlCfgLv5CuoYQLaC9YMRXsFpY4TxmwMjOnD
XoY0t9/c5GDrdOFxgy2lJcRZTIOo5rtBZwR9Ei/ifYcRD207JxL+HlxHI203qYMZl3bgf8Cc8HHP
ULyLydznV8DchE7kzmFJiGzUZBD5fZoYiv9pfiugZZ3A1Vj+oE96eDF8oA8zKYl8HElWynyenErE
ZaFjlvLewyLjNplJL0g4KCkVd+KktJWfUWBH9C1dlpNShYlbz35SOnTa/qpfUSmYCpveKbeWzlHq
zALLVCowXzkXIqV8TERStNs6BKcNGQBlzr9+EMqzT62lPEbzOID0JjkSgf2AZn7ajsrkmSerxhRJ
elk+2ka5QoXGwZXSdL8u6XGIWiq6ufQwOclvEX3diSq/3EyiVckokfNK+W92XDKP/L5PAzFGn53u
LpkFCVuSNlikqSooT6biyAY6JpaNDAu+TmO2x+bdEUIdZDvBFM+s2CQePB0Hvuhv/SsjzWGQBK4H
4y1LExQb748Z5Aov2gwr58imH+8aEUh4BOg+S1CRJ5aeVZ6ke5IBbrss89PiqsN9royZ3PWL8Tfb
uzXzjbpunzTSJ6kfkwvj+Uexymao1FF5NOXg8UC3GPVQ2DVVEe6yLNyOCQ4Up6yu5y1hTtWgjusQ
Dz4T0O0FdT9yB69Xsv3FgLwTXDN9WxpTglDE2ZaMZvHL/Pu04hkDCUPTzaa0B2lKGl7WbE2Lnz4O
GmsDdm7ISU8Y19X/3ikmwP2vdWUKBAmEjTpNtXc2e5NsUtsYo3gXwIRQ+E6bZSpzKv6LHxmxehKE
hx878fR5QQXOn6E7hE4U42lIhcN7ZHMey8qwTxGbYPhyUOri7DelZaA9GYpXkoZU0+6707ZFy07n
YZj8OaSWHPgZ15JBoPlAAR8gVwYPk3XiKSeyvNAkfQEjFeU7zfSHWpPZlwMNLPFRoq82/JUWp+jx
fa54oUHhOwYdmEsvWmENhRCdknmwnAhcDXE4J/Bt4qOmXmepX/BPSb9+AonSL14Q2D4WZkt+xman
ZDD+91I9PwTi3qmi6BF1rCbtME6z1OXGDmLDnRjW5u8vJhSRBQjfjxoLexNj0pUQL+JQqcmM5xV9
h/gzsuYKxykixJAXzkIyFLNdVBjocLCxERMo3Ml4Nk9/RcnbWfXGLYig+yPjSDYWGs+yuJW1RtAW
z6NOinIZRqzaCi+e6gu72bj/XMlUGzy4QZ+OX4w+XL05lg98Etaf1WLK16yT0j1f9vkTHoZV+0QE
99rw7vYZmb3JUMeggBtBXgfPuhr06ApnnKRDz7eTKSzhBs/5LUR3B0VCsrcdn/1UqB82/MuBXHs2
DP1D9xxaVRaTpnIG6eHm/uRaYcIjp8V551/DawJO2ICfrNuDTQJWNGvx1Lb6hVbdeFLLfKGPlD1z
tQEC/vJPGG3hIUvcPdRNKsvj+r6uOCjkItRQHq1imVDO0fDy4knM+ErZJYsmqOMhT8KhgtEJ/LNL
U3pmeT3vv5QKP9pWdMSyPZXvTNDuQ47ejrwodXoxzMaP7Tn+yZd+UWYBUjOTbJm8G51/bkbEUJ4Y
PkW8IZNjNLvB0QJgMydsEp4qSaHlfGR+KCWfqurnrW1EOP4xdL5C8KUP8yTTJ/x6zLvLGu6QZecC
+LnHNxRGEGhpDy0OvwygXlJRkcJlTxwGR2tAshpEok/AyLE4OBaQ+zIMN84s7BDcvZ4xg0tNAUID
KIhxRu4AmQtNQNfOGEC+NSxA5i/cGZQJ2sKBySHQfv3G6jUwftgvKu7EqxBuxnXJrx+GNeMvLMxK
+1+7PvMRCEMBTf4BDPgDf/lGsratZQ2ts/nJ73+3CYp0tkcyV3p7nZZuo9xOWtCRB/Yb6+l92Qpp
vFiwCzUCirtM8qV7SN9udF8AVwU/bDHhVEMlKZfzu9eaXRg4snK1YKfCuFtRoVGIULWkbMz5wfAN
IbW0ATivoz4gvHl0GHYjYvt4jyOxg/IcG7bN0lNndqoWi5v1WAOfFfymATTdBnNkivFqA/2sodRk
UmIhxcBBRRHbVgh8XHqJiFShNt+MUB3dGGAtWtneR4wCUgoPvGC/5GxYUfxvNM+BDr8GfIvinkeW
+J2Yi73BYpk6dS9FACVn+sG9Fgnbb/ZuasAMkOMfhCdj+iEJHDPsc+HNxGvaiq3psjrAGwNfjxgw
UOnQM0nkJzGq4HGkICa73tXkCf8LWP/pgAlzNkCVxHYLxqZrvihDWIAnBPbkFX5+yGl0/rNzm/is
D+Q7gQ78bBtk0rLzvWkB0/K6xjANnzKqGSRcgAbUPM59BmlQLXo3At734y8WCHywx51OERjyJOFH
0XoGU0RdV3WcIQExWCcZLTolOXwzzmtXxYBTsteHnEWb+VSB/ZzSfLSPVsB6QcNm7FwzjPVD/LBA
fppQf5Bvy7VVirdgxID7/KsU7Iuf4uHrGidwXIgI2TFsW2/oP4y6iT/7mVx56g7HrxHYK09Yn5x8
qGZWDX0BBfIH4l1yI1tUd6NouFlCzal4HTxHv0NFRgHAZt7jamA0S2qf8KKzZEtV7bdnkmMAAEDL
9xrsnLpRLaJftvCkHI9IXPb2q2nC61ak+Jcmd/riUAWEjEMo/fk+aNCxUfMzTs8Ag1qExcgh6iAX
7NlJpcpth/5sbstVFfMGtkvCATr51F0AgpiIwiOkDrJXFPgdWiccy/gpf+QQsNcn/QtiTkQ3lMgy
PABpaLj9JJzRMTSZjRnFHQ4EEgDMWDp69mKIYQ6g5Hf5eU3JOzf2AnW42MdASpcLLoUov0jBXRO3
K5Q5S4ZdwTTaOyjw+kYd9/5lPp0PoxtWOiLgY843oSDtMtlNNwRfp8clMAm9TYNVfKiPXQ58z8P7
hF9FrAWLnhFmGZ27A7TBP7SKgufNKZ6sypIvQgOCh5TLC09AL4CZg7AYOCJrmD4h+/Mtx3fjM+C4
QSB3ThblisPTDbt2GCLEQcOs7gHc3DBVOFzPKThSFIZO1hv3GUc5iWxnMRR3EwcTqIk767mC3wah
WwQ+MotJH8BCi+nFnYLJwBXrM0d68L3opbJs1rPCmfSWvpM+wrTB+B0fpQtdr2bZDWNLRRABT6I6
SrJ6lFDNg9DZNASfcMI58p0OpnjXoGdkm5K3Ayb2zycP/3voq4H2cFss/WtHrbj7gnX08xTRuYcb
P58gWWUPmb3wa3RHjQlmLk8T/1PoYT/ZtYOdlcKQEnc5oiZXHYE7WKNkZOrXQ85Abo0PA4hi2Eji
I+YS0dV5w2eg5F4+vCX4KfO+BXMpkOQTNfTlpCJGXB+KGlop3KbsxPzhsET/e2Hz2Mlg5zpY5MXk
T4E/URO/fce5Y0V6GBO9ScgMK2himaLSfLi/RJMaPPrHcm8n8hbEhW7u2Ota9IHMBxPYYY1TMO14
izaLz7rLqdS7FLjYkeIOTAzk9UN1kd0afJxytfkDutm7KB1wmVsOjF7TmGE2eOVEvHmMfTZDAF5T
dDko9tQCn3fmE0+gRNDmqG1FLRZpYkYtlPi7ihhea2YiI/fgDb8/Y2i4YCXnrrXvWtHifNFESEyX
pSJUEWbZETRYuD5FhdOnjLE7buKQolL6dtsXPwCIgvAATKZUf1t1OxhDCNjDjxmKwWUCIr33+CXI
Fv6Gooe4ddOyMZvz0Vd0Z6gyFr8FhaOUsTS8XpPPq4kxaADBK8VNFMW3XPEPVITrAunHaRx5dFyK
RYTE4dMLIEh69RUgwheBNXc8q/kZQRYMj6LqnuVvawp277E9xPvCMXSroqKnlsENouRefPJDn0rD
OjhDOlMwiKef0PgwOaQztrNj3940MH65mzfIRMB4xWFBJKW7NPmcW9oLCnMWHgZcJpBhhhaBmsh9
lEkHuYqvIoFS8C6IVhKMqFG8iUbsS9LgSXLKUUky9XQbQwI6PQDFWQNaM/Oh4xhm9r+o1cOnuCf9
P/Asng3Y0y0GxezvG+2MLaI/NZzNWZbOzgu+GFAV65peccEwyL8Kt3EPig5TeAWgS6EG52+H+gdT
cs9hV4pCr8xdY0FZ46S3Q2SdqzWmyuvtXMVNd3nV5zqNKrzq4W4HqUpwZg4p03hOftP3VBUjK9rq
2wl1sQX2rvPHVnEAa3jwGGiMviYGGQFUghiSAwn1RAu+CWIXlNGuqGuNdQ+aAhejFfH39HHLPeYb
0MqHp7Vdy0aGO/hzAc1G8dXhyznem5gk2xwGwQKOkRtNjQAPSOOcPgDAf+RVFrAbgOnaWP7DBZek
XxpRPjKdG3iJ+jEC8x8WpS7eLT6cBd5HdBpDFVCTM3Fgcnpq6vgf/5+aCW+srmbtLGxQn4YgSUx2
KDINpRj+Ys4jVyVZ7fe6pZl1BiwzyqG4TCcwRhdvADfpEmhfTa2BpRS/qSGOmJGevFPOBQgMnacl
7NNLwH4g2zXcyjBcdDAB4yZg0Be1kjt2ZQD+ygK+SWtm46vSLFw7bmOkCMGsbsQdTanQSoIIg8av
ufgCZwYGwPTIHVZ1Zbkj4Mrlz7a7qVD5gy30oqWmE2YkS0CwR64Lz9qpDNf9AW8SoHATRnyJ+e/b
aJJgpLVr5zRTjBEXdJ6eTDzI9yE6tv9hXrDH6Z59ml5QVZnofbIFi8u1Ano5JukcbJItJubVHX4Y
6rPUlDLhxpz9AWDIai7Lu9GwGpcHPgF0TjK53+RUelsgoPQRLXhv0vHg4oMNUzC7RTfB/qn/U2Hl
4QnSNO8uNjt0ln6RMFdOTT4Nrw5EM7R2I/kzkPGkZMKumj8POE/5Y5qcAu41N50lO8zB2J5AXJW5
kGbW4RHw7xPeEZ9J65NYLBMie2PWdGoM95hQsLgyCNopbrpAMixxnE6iFkjImRgKGwcYyXEmUuoJ
Lc62gzyn+odD8Aj3PqQ74r1cp+nbBJd9Dzm1Qc6ubcYV1O+eZLdb7pR4AN0INeQZRvvU9Qy8vUUK
Clb5ZUkpqe06H4KPphxaviRrkpMpkkATOZGc9Qu/JhNKcb+dMUpB/CKbU60u+lGOO7wbNTgrwgKQ
Wm/4MJuceRInD7doPA3ap1r6L95JwKMAHFEQ4dM+6bn0zTf2QzhbwImGHcNgOgLwKzI1PM373cI9
FkNdEDxFy2QEcWy4tABrfFxj9KJ9w1tMmHU6q6oHHx+NyZQM68HBQMdMznOYHRxckuWD7wbi/0PS
GLWXU4I3pbAgSSnHuHL39hmR8lh0ieSuCQtAfjfDi2iZaP+/OMO6aA+mHwCoK/gSGKwVTQPoCDkP
J/Im7z4En3EPCITQ03RH9Ctc1I6e8ohTpwRhU9l3RErw9JRsMq2KgNCd76iGmpbWD00CwLP4RjOM
OjcJuPxi6T1RhyI9eiXgc2HWCByQhhiSgS7QpZLwomO0MJ1mRN91tFekGx+vHopd9IOWhupEvVez
MmoazLtkeP5EHTSc8IDo3HYQq/gsES0+haiVcjciG6vdtcpJ+gsOBuZyGXHKY2jDK5NK0GFOMs0r
KyYk6RdAK1ND/D0XffEupAZJIeMQCvdGtGEMZiY7ytgB5FP8T7FkKdvWISCYWO6WYGL3ZFSSB3dG
wWioqIEUR3K6GQeNJAeRd0BVuhE0AGKebT9OxjpvpmwiuSp86CKwCgDOOhzuqXQyB4Oylg3LQHdI
mtSua4j594mJN8iwz6vm2zEiIF6HbFY/WuQ31i3obEuJ32RkpzzYcFJqlCaQCcVCI60XHPVuaoO1
yRf79dlxQN4F/tVBnQ+i+Tech4XUJo5WP1k6y6oZ+5FxsTo8Ll+4fEi7QduZQiS8NccvbjAwhhcu
LEkW7G+VUAcO+MQUIw67+w7GIKEVxxKvbj8CVou5bfo2isGXmH9OF05j8nVhbHuk5IJI1KMoaCYV
4r6Lz6dujU8WaWgKYvCDN155XXwp2OO5/MVsI2b+jElH6FNDkISGR2sIjgv/QPTuguMwJFkA9P2W
n2I7vpRdu7Zk5tdmQse2D4oefUe0s+Fpb5jN4T43WDFsY8tG0/GmJCMkQXdm3jik0xqLIRPLNFls
8fSQiyQdqmWT2FaDjRp3ZmK3usfGgUE1/ejATVL8HdQZlgp32vsK7wcQaBvubQ7nZLCOpvOngX36
ZmviDF1Tsk/nXooJd0R3wy0+G8k/UIJvkHcSmww4m4VWW7nDkcuhzreUGxxa3guVVivJp7RqqQKn
563DzaWbJ+8wFDqaTLfhojh1btfFjfZ+VLkdLzA0ZDiAh9GPvLpTDyJueyicEOjyikKMB+BpCe9B
cAff4QdBAyDN4edVYBKP8If/kyOWZb8hBJ4ewUlsFA4pcYYUjXT3gd3Z84iIyuVY4RsLvs3N93vj
BN4wPYIVUerJk+6nVH2Ky8ZTGWrumTAjnFW6x6Jeb7OcAwteyUE945yxfCmb1G9JVh7FQukJGOdR
MuJ3TxEjwEnXZxM3yflJdMS11GgKPopnCDK7FoGda5+q6ck1OINkdKBvdj5y/BnfxzxJ6N04hhX4
JQ2lVqUQRQABiyeiNCevQIzoI7fT/I2AncIQktJLTgqdr1rtIIYq8BmQuE+RVV6GHMmFlWHRSo29
KbCMx5+E1RbNhxh86A7XL9hRlNT0iGQYBPOj5KSgbbbdb7hkqM5o9eSKWbhmYeCU7kkj8WSAHGN/
PVrKnw2YXhL6azHZwftaEGISXjDUebPhi6fRfySd2ZKi2BaGn4gIJxBvHZB5EhC9MRxSBQWVQcCn
74/q6D51qjqzTIXN3mv96x9AsykSh/s1eQimREQdPldzho+7LDBXuCav/x21HOtk9jFiQXens8Ff
4HZC60KQOgtN3HGAGbwRj0uuMv3YqAQpb6UANn4xP/fHA/M/l19qxHsfMoGXXJC+sbZ3W+rMF89R
/5oqp+VqwXbN4QXS9e81x/92PEro9WFPqCJn3HXDUDjTOB4ZWVJalOTZYC4Hpr8IVxhsb1n5Nsfq
H4XjxwrWfnuDxrLd8a0hLe8VUIIjdLPS4Uv0N6ay2fG7CUsMrJkyDOYq99OAEsFO1s/LYAyUq74d
hyGneT3vNrayo8UpH4EAj9YP6IJ3hZ3+ZFnUZskVBLAHjAFSAQPltXIashwzkUdK2YvxntuPgnW+
v/kxrOAJpQObWc3mpj93+IrwN9GueHK26ghJhyLTt34rY3Pf35YUaDigGkurHzQr2eo2T50W9cNK
c/Keg/m9L1Efss/RfA1O1+eajwAoHs+IHFowPQZ6YnpS9iY5l6HW4yiYPwSUGL7jKBwWFoxtkOIL
RyyPjHqZ2LIvGLI3WNRHR1oEyHORzJFV0WEnbeGsNo5FJcg3Cm+6n+IiDJnBs7Jas4ykBfLwmxco
zmjl7AtYTuy+gFPRh3ko/e8Su3olWQUT+J/wMbKTYBo5uzXiLGwTkNMr7IhUoEFpl1FMxi8nGKFV
pD9yfnIrOWmM+Kfsnc/i5DAkFeeva7ma7Hkkcby8zw3OvkLrCIDCXTvVfpBheszrpxy6/srOH1OK
WGnP5vQEKU01QKfyQ8lr9Dd7SuYAgQAdf6Z0flKpzCuYg+oMr5H+9YVqPcjWDQeaBzTPkcbncRwn
GKqa02NB8vp/riIg49I63ZDomDfEaP296a4i2ZR0Roc9vgcftX0Fglp2SxEG4FRJxcVHgEgNz/A9
Y9sEX8iV6JJj1DSAcl+2qLMijrUR+smRiCfpAbVpyih1ip3nBGQHlA0pAcK2BYTBvma4SL084Cbp
zy4GUki2MzxG4esD13Cx8UQBN9SzbI1ZEgTSmpckGKyGLTWe37CnXpCLVuNE0wKZ80/zXkXj4PfE
fLVECNSQbQVZjZEmFSgOeozKFyIaz8Hi0xcRRgx/12npz7rbwhFNAA+WzozWXFp/l/3BgIcDkVPz
kkn4nJs4VOpyLjLJOLwXLbYS5xSxJnknDN6UnhFUF0rHv8jVMHYS1IiphTh/XDMMeec3O8ZKdMol
PvQlxPLHgExDVpT9SLfqwYE33U6D4dxcThb7/SRDf3SIFGH7MABAWyjWV+HG+KPsFoeE4QnCuUpe
oWBhIg3a9CXn8sacnflkt74z1+kWNEEd/gVTSn4jO9IAKLRY2eJLY09mKXUZIAQAKkXWuyfn1xOE
oZGBUyYVj/2GDqxIYYTiqwd5MQPBMAVTBd7mZP2M+VmvFZ/n5mesmmOGEj0a5OvsqRNRwcvQ56F2
YRbgXozZl9byH3WgT+nxEqcfFl365wPAufcyYd+gXk6WHqeS3mitjWmPepUPiysKfYRANKJ3VJ9I
J71Imq2eYz+53vwmqlxHOPVZPAdh7gRtqgTppkXLvkhQfPH7H+zBxWcRTA3oXQsH/e4VOoRxwq8g
wXTiN39Wi9NJLpUCO405H2DxnKBkI06HqgoM1Krw48fkak+9yCRd3MkYJ7ANQ5Vl896SYMoMMhrw
TEfyvt8VCSidOd2dxzexGW8gjJ4vv/2Gyb5Lnen9Jjztcwi3Bt6kkRXX1+K2HiBZBcM/lmv2sL11
89mKEJTxjnJtn/fwPilm6NhX0/OAzq1/uOCgCTx9VOsuoTBjqHb4zoK/TqE3DVd07DA4aa5XoS30
7ULfVzIyiKGM8lr9+2H91uJ8TJAAKzPDjWPRTJR44sXPEe+5Exl/SySv9QAVBt+5yeaWn1+wTfrA
Hyh2dMKg5WAvMHq9F5vyexlP4zSQSKu/bdigeYGnOSJ0CtMqSkKU4A0z0jlabUF7yT2Xf7IUTAqU
l8rxxQUihoLo0fLuZEaF7VwwPmdCb7MrngfNksHw1AFDk6bU4s+4Ym1+MXFCEnK9Dk6vmwlVopcD
MP8g92kDOnHfX3UGtoL7bla9poD8nlJNDovLi7h3QrHmF15EXjHI/DnC+AwJj4MkTAoje1hvCuvD
+9Rg7yDqGGjmWGoyuhAFDmY4OvztsSOvINDA1RrHitPYolmwB+ssqnkZBr5M1LTIdV2wLiGH6SQg
vxZdC6yX78QXQmV1gKs/vQn4FQA5AyxPrhVEZ1d+Qk/wAZ/Y516CFJRubl4MVmHB3VZ/uHkblfVi
Gz0Ptsy3G7XGV5VgHL1PrO5LEpwUx7uGdaIgnJiLbMHzLW9NozLPlvjw1/2UQz4VEigwna3VLnY7
W4Ia1hvEbK49KQAwbHNcYcMSr6hddWJrIMsB+bK/YlbtPxGbMd3psZueYNHTzqNLR4SlOIcTUCkv
mATPPfeCc7yvHZNlbl3pBHUMW+y+l5wtKWeT0wVWMrPt1ABK2PZ4az+XwSKdF5/uUPxyr7zWelvT
C0nV+izEXsZAP8VQJl3jvIPwH/cKZtP/3HiwiEaLaFC/4rYs8CMQ/SvJZmRDLTm1LgmKYbKd7IcY
KeXmwGc60sGc4kNgewI//G7xt9ypOzM7xv9TjwwDS1B7F7KZlpJ7iKZVl3st59h9KA/3xZhwoN2s
n/1FS9Wcyu1YeVio2tBt4EaYaw/vrt3Bpaw+Ifi5EkmCyGnDaW4MAjjJbEuWvHm9UiT/YJOAsSnO
Q2fqfCJJfUcTrg72vXTP5tvGI25d9L1vepztBfuA09LPnu5757TpJXF+FkAWHpFTzNdkW/Kml9cJ
iwP3sLn76X7odieMHxldV0B/5sS+m08coRqTpubgjK2nWlgjVcCzv6aJIrEGH8HTFLfP5jRiUMD7
T8ObnRjilpFdG4tseBue5ttVKuftjiNAfM+nl8c2j2W93WXbu/bbCnwKIoTNsdPoD39wnDkYKLMD
HHOo1sB1vFDvCP3EDUBiJow8ej9dv//YWQc+0T3MXp0S+mM0dN8W3qgalO80eh67pYT4iDDi998I
NPIWvElZhiEuq5X/uKR+Qb5PQp4engi4uNbYp1ryptuRjNXyubyEvGKMSrQfUZyNi1+GiQ1ImLhj
HfNOUHHGs16K6mxs4tiGUB0bWDhok5O0qkyuqE7CsY55KDIks8TQ7ziFi74hdL2ey+TMvGmMfnoX
lwE51Brhx5xB2wl5giN0KVOWydDDVsuyW/XBKNRoye2uNYIuSbF5c+ERhiHeStyKYu1HXOu8PUve
2EHXar2IMk+whX5gk/bCx6Y2XooET7ofltfGaFspOf15bn+UmTnSwVQG+j24rxJXisUrAnIymLfD
HaeSkYHAtn+MzU9jdHh/XCdMDetYsCbL3zZHKRSWzMArv4NfDSsGox4zMX6nqZ1zaWBgRCOjYMQx
ZU5L7UMUwcwp/ckKO/z1ZFtZeDF9ENh3HOGkMkmbNxhSHYyM+37swp7DyMlqLCot/8bx1WgvZxwW
GLDKIZbT3meFj63WEGmRkbVOIDUCpkrHuI78aQyRjScp4OIGaSr1Pf9p6nTk8qRrqBQtbIrr4fq8
PC+lhCELhXC6e3m/bWpiy3xtnn3co0hU4pkqnyBtJJEAiGMW4bHYV+tmxLVrV4N4RGgNWbTY4vkd
OyXb8pS0dhgR1fkqOVJMdC2aWJctt6+L6PTY/JAJa9mWTQHNN6fbx5g4b1Qkl4JiDs/x2/x+X8y4
kmAi5yy4653xNibad814Bi8Is+DGSkiI4JiAOuxu3EZrOQ0wsz933m83FObjC1XtPWzDLPhAym7m
QwSCf0VUhNP1uB+1/Pyf/8AuyPicknPi9LUgTGPBIxhFB6jujNzjHbN/XyTlceIZfzgDv95M4knc
Hg926n8xLEmPtfU7vSN8EfdjrQFWZB6LixvZk5jAJtqEmBCSS7XGulkFfgcDo8Hl86D27n1vVsbX
qgPpvsTNY/vacr53Wwy4cbkl2/NwxKBk4gtasyUSRGHihhdPrhG+iRNGu6t1ujFsGYxe5pkaU40M
eK0zJtsUIYRk8xwq973sd97Xbc0hdsQC3/MvFpYcYOTZVMBD7R0Mjp2Vu5h4Q06qWVnVulMTW15g
s2Wg4kPgPOrNikSttx0vDfTN2882P7cu9DOt68E65HmFRS6G3TBc64uSkY89D4+kiXpYz/ctnrrt
350xwoyn6OZwbVkamfFzW/B1wanOYnAIR/7HQe2AngQ3afj12lhng95xCdBj40wq4ipANoc3c7Di
hoA9okIYcGA0wTOEeTXw0QBbD607pQjXL+DGqTbszV9Elzu4LeKa/WCyxS0hZDd/OOMdSdhrcKA2
akMmzesPu+ofGyjVi2T9zuKGFAtqftnLjlSbgkGJJXJ2klLsD61hmOBpy3xVkRMcc1mTifI2Uh9S
TDh2ZgZbjI7fmf02S4mXq3aj/S2iHfvhenJuPJ47ycaJ8U9QfzFbCgAZ6l3cRZ3a5IAmtGewRPo8
Rmpu8X766i4iZhbZtmASJQVndyME35Dd1MmtbvNSagIWBhT1T3d8EhV5L7KVykYJ0ZlZOtr/8Xl6
fh052d+IhF69NigPe0NbVGc4f4y1t9vip3YwSuY4CKS1Gr+HzJ2Yd/wpCMf5aLAObUQqgDwnElbX
opp5HeNV2MUqUhYJ2KXDYAV3QbX2buyWpSdzDkCbtuQTq5mmNKz7hD5OdEZHCZVD/8gSBaWnqDIS
0JmZ+zlN7PqETqXeTnyW0WNDbiQ0GP1uybpo9GRycYnrO5an6BEx52iwPB6t+Qf+OaQzVXQnNhJj
DqkRggVef+bONjMH2FYfeBSsQjC9PGPhMvAfW3HMZjgza7VCmIEewOp0QX0HqFGsIXYz013nw9X0
p7sP3BC8DI5Pj7oK1hPNYuvKOFAtB8cRzgjFnFaQInvG+C5bFkgZad44rO9Lfq2v9fXnQIPoyKJY
CqAYfEWaU5LUccO++tBFjBXYRgGqhkdikb5HzMJhLlHoB63zczI3jaZh67N93RGfnO9HwZoZovHe
yrt0k5/SbbX5YP3f/Mm7+wkcszsTvwQN4BdBzB9fpywhJv0ylMCAAetj+SBokihc5LatxcNGDAlJ
xf3zWToN/QMXvXQeO5J0+fYkbi3YMOF7W1071KusuOXbeHjD7dD72rWLMS7pyQQru3zVpkPbFNFh
NXRnu5H9hY+Die/EH8dfHsSbfbNz6+kNTiODGHlr5opnbEGOM/UZ9DEhSDr9j5LBo2pOH+cbDa93
Toywt4AJ5aW4fW7EVRIXoXTCJ8qFmZ+HQ47DfDNVX1hCY0fjVUQFk/4WV/z+zqjhj18I/tiUp9Lp
TK7GgZ8s2zP8qG4OHYlemXyHwEmd9pHX+DyMtvdQNp6+dMYC7kFDZYElp0ceQ5J/+ld4+mIEB0mV
YglLx4jsCmyHnXq7OTjiioteBmLE6sHhCMIwftjgSiEzylcksDPaP7PZyqckxknYnVyrYAIT0OxI
AYGyu6FDCUmu1+Xty3gGN/tHSxXX8nKs3PrHVQgKTmfesoRZLyf/zJxYt83PwlCh3kgnvoNokvnM
f29LJ90/9wzJnp4YiIHkDcJmMn/gyjU+JzgAzc4fv7M+1+z6o3/FZhkzf/LNaBvwc3Nz/7VLDfGv
2cxYGez7UHD87/6xwznpcvcP50OMIXcZvHZJ/HHx2fLGuuS83Jl7p6Mcu7fNxE4RTjYO+dQX/LP+
kmPtlxS8mwQUwR9u6HP18iKGj3P19wuhrjxhsyBh3nz3hy12fTx+yWaAwZHMOubw40KqjT4DNao3
XVCBOmMsVwWN3agfpwprvQjy3exEvkVUWv02zzrg0e97HORm+3or8pGLuCfayit2INnntnxQQoIt
NxQS6V8ePy9iDJE3rqO7d2eTclJK9xfN7QZ4pvZ+FMpe5qe71H14nVXbSXTzhfPTKh2EQFqJB93H
G1yz6Bln4GK1/nVyV4ilsHU6fwbIi4F+5cMcwBxLAx4eRS+/2BVuF378AS58M23gp5d098WZ9Vwe
IQvmu66Y5/EHGh2RKVeZsUT0I7a1p2kR1THoF1Rxqb3kNme3l2HmEB2fzWEU/zjspgy17Mdm4pfH
BxWUzpWv+ITfc/NegOsfMlW2Pwxf1BTgm+65PInAZn4VlN67D7Iu5ne93Vc0w9U+399qGtK63xt6
N012e/1gpdp999Rkg7B4dvHTg8imwZob9vJfDvTMz2r6mrNDn9rwQ6/EIXsZQVOn+KOgGmyrPZ2P
uHtsRmYOrxInevtBZLrHjRnvug22KW6pH85YQqsDZaYL7Er+RP/9Ce6EaFqwOO12FtF+53985uwo
X+XrGM1GrZLtgo+UUf1hWbmDwttXE+HvKOhMptjP2aFv/IRyW17fwet4MOoAST4M03fIjN+e4LsI
L84jIP2C8xQ6EHbiqVlr3+i5B4kpYtLXrM92uMn/Cq/b/qzsmmxHIMuQoilFNvJJIgalLx3XuNSz
mWtiPMa4gc2iDjhRtBKuOq/5ODLvLBAw5nvasqgOeM6EACNm+86xCZbrjQzKtrjG1W2y7bZVLKpT
Zxp/TWaw1WxenEGEKB8sWZlpEr81+9P4pVInpO6tWFRO5bK5TCBwX6ldDsd2TDWsiv/UB0w1inPe
MPucWI/r6L7g9hzW6S5T02u6+UKfAa78O1ArMw5zH+VisB/jxVZZPKQ5dufFCVPcYUUQxCtmgv1D
dXEVj9kGaUyRLtlEbr8lDvEwKEhvGv+QdS3xRRWwgMAeVlwCz3wnINHLUTX/vhYEIzzk/o9gCpA6
RLwZWZOvRUmvKM87nJTYGrAN/SjDv5fQqx5glYt/k3rNYuFRPcBnuPANnBZINhqI9fzFZMWvRCth
XDiW+DrxPjI1AjQExKIYhcD7wCN1h30bX24lRfwtxvDDAJzOd78idBbRzn0x/i3KywtUnuKlnUOL
wK6GjlAUF/z7nSzxdxFzU/71GLvwWVLa1bR22IxNF4D7MiPs4RJfzCeeYhmBtovivpTuC/5LAbHn
LIneZwelPU8W5Wgp1XO4GySYQ7X+0A3g2P1ZFJ+FRJVRk7hIstMTLvtsjm8lHIQfp8ZzeQcPxp6S
kpI/MlTfCVwdDEH9qTfAuPJU4CP290QbQ6LPlLjdpcjUY7BI30uRWhedEmA8bqc8Ely226JFATeZ
p/W/m9vOJVIxubd4BvNaFQGRi5ovbW8Q8hG2IIvh/Zx+IQADf642WC5PzuL1eyyOLAkxKjx8McfR
K5bG8/uJ93P7zL/X1RArjaPUN+wDBiC4QXRzPvuXSS3nHXDbdSgvOGjlepGSsQAEf3mdaQff19l9
QXkEiSx7z2+77oy4iIwoFKGVRdeU7lPv99fgCN/FElHvAiz5v1p97wt9tofk2karkqgs57MpvHd4
t0b20yIDZ90EGF9iWURfppab0s3oCu7BTX05OJ5ue2PI1JrYT71vqrINSdQWJ+3YHWuYCNoHpTGf
9mwvOT8Ca3Hm3eTHH4m+E/zjXla565+QQZzblBdG43XrSsEm+ixan3PjjjZEsK4xMySRYAZIVa2I
9rVuJv5gJBkSJWzkmzIcer1n2IsgqDExzZIjeO+oXZPgHhJ6yExfjhttZJKugttkafdV9wtQ4afe
3Lt6UF9B7pOxohIyUOFKL+zIdzqFlMb2z5MdVsyoXDUxt4LK5e1zRFlY4egteZ4zMK0WNzRAEBfc
NIQBux9ihfVycu/7B2CBmpbID7uwuKBsVz+EO++QIupPssfB0/34iU1HC4Wlhwcn9gRHuswU9d3D
oZCJ6X12HyDlPumzJl2LiGe654FZujzm6CV0tjToQqT8hqBMUXO97yar25H9PcCgcJsZGTRNjGvd
m4lDFVVXCRCW63SNOa1mYVUe2+pitH2H3TaxH6pA/olg5Hpf85b4PXuUBsgHUhxk7kFiP8k/k/2J
x2zhcSyvE//5x25HEISgYKdxzQzcIh08x1FOUFikfzTAWurTnZyGeH9iXuvLSuF99+nqjrdS7k2P
I5MEMZiHOaaXojvVaiKC+qcmmDigXudv9Am+0YNoa7rHF4sOQZN/C247mfXCIjTzY25Xx7dec3i8
raGeq5NlY4lGa5CfqtYEN930ZP0ycy8PobXWGl5xtOmkKXgzCzjNSELWtiu5rX+zsr+Je9gdFNGG
amrw3+jdRuwoVuvVcRU9o7SPUHvCpjtX0HXPN6aY7uPvZtC+GjIdh2Qmf501Oz2dHJPaUG7m7ale
v1V5VxnJLnOr6Bbc/e8RDApBe3hHatszZnuTqpZaTtwlynj93h4uKazSg/LyautNReX2+ZLbCpEt
WeSC12HpdXBIR9E+CiFiTm3V68rJLCLiyAvqHXgqvHVSYnHv9KNfYpdGznRFyWfAwNNz8MnDXqQe
KyzMzQhgSEyBZZCv2qjvXQf6LCj1l/8wSo7K2z+kslO/+683JTEi2eFnvUdAbz7cz6bUngDXsg+x
mWmDQa0GvgGFyBmsZ/EsfuJIkDkf9eZLoMFZAB7w7HfDD1OjfM//6FwdaX3nuKZq3Ey1yuyOhftM
1tPt+NQQCC1qHChfC+A59z6b3BudgLoNIWa48WIuJ1s3hoJ+ETSYvOJaBkn8qRd9EpRBoHpACqFX
Kenl7mbHPACjS92fIqvjiOgXoO449eXVYA3J/dybRZNjsyFdJsw2X+uF1/bPGJMs/7Oa/pFZ39cP
vzV7M1GBEx4vOPVBJSpfE+PhPwkmYL/9rF4KFnF4Pc2irzXVer9cQbm7PT4/gRZWuIAHynP1peZv
UOs3AXUdJrIyrpI3hUGpXTPgkdnjaNGsgXpB8a5Ix5Eur0mIM4d/XAEIRJtnOA0SP1Ez/YG2hAK9
t6flCp/LqImGZrMeGOO/A/bzkxit+Yau6NiGd4/SiWEDAArQ6eKrtqcfC60GAEA/HLIy+qQlh60P
oIMoTxO7+QBzWbL5EvXyhj6Eryrhwh+oicSNuGMTupj/iZ67j16H0iLBgDTdD4zWzB2Z75BosoC2
V62CeRrFV2E/w8/2wxoG+99QknyZVySEgk3tkYZQTfBqWvgST8AbD0rvC95sc0uf+cw7zJ8O55Rb
QpQJJkv8v4XdW287w1DX+YHujI805fTjv78+mLY+VoEcFdzL2qGE6U0i2bMxwZBIZaMoRxN2vxzY
yb7rD3y5bzw7f5N5MZp/gwEl+f7B3GhoMoz4a8KnsHztReVtSRV9IvBMtnn+fc32Uu87NMybYXDg
s6Bwsgbh1yW6hZQaujrgoT3gtdoQQ37ziRBW3y6787rTyQj5zjGiNg/6j8+bEMH5DUZht36HQ/LU
034xbPo5P46tXrGpLpX78EeLGfB0fvn4aTzdAu6//HvQR0gKuGZjfUhBQs5kjtFtUa1Es3ssh9sD
rppYnH0VwaGyGjt4kVMCJtiePrForswcleXDpTLMPbx8mSfX0dus7NyvAS/h4i7oqv3Shs1gUQpg
6ZoYk6ix82BEoCUtGiHvTq7TwM6ZuCrZWkDqfgdKNXDUdiZeHSWrXEm1hMz5wlQefmKUfhN+tdaU
dl/tprKp3Z3htrRGUZ/2MDSnxCtLVsfUqjVfDMXepPm0YeGxvLljo6uIgGKyxo85ynZfr6YZpNnb
QiExEqO9tMF9h4O41drJ+RbfzowooqlC0DXiuT4WPaeLee8HeoXtP+LNxC8YNvdm8xMTmz8mGuxG
tzOIXw/2gvlrJC27nz3Hx2fB1kF3CcNk19mTvzZIIYHYo/Vrw96wfpqQWpg8gHom83fw1MRIjASE
VLJN2tiO7qY5frxROKKBBxHbdFZmUy3plQcHgFahhKfCJvdHQ0ZP12PCpHkA8vsTu1HkS8fPOgPE
Mjfav07AkuBx9IbIhJXOoOZCp8Tk6WUCV4UUc+WWw71hRvdZPvF4lOJZjytbcCUH/otJ0EcbnD7b
2xYbWhdLEI9sogUOthfJ58Es8XMew+KEaXKBOkSh3qDVH65HwzmnHtXqJC4wvxQ2N46JC8VQEnzI
tpsiPJSWEkkNu/T0jPC5M5rtW58Gb97PbAmXisA+BrSn8eVG93einTPeJ8kFkgN+hyK6TZZ0Bsvn
OrVCyTywMCJRr7f3P0Ej7xR/17s9QIPAqDvfysGAqSOmvi5K5pCRfcztOwnKzCVkcj1UZ86sh5j7
Qd/nxPgKjIP6A4tPteB6/PpjNN+O/VqjQpF9yb9x3N80jLF30AScxgBxJlab3Q3oaIdrlfLujc8J
juuMDP72SAWrq/UJdB3Qte0G51mjcTGgY9jCzybUlNgn9ii0UDmxsbfNgV1motL4pla9TLdTq7ed
xR+aKced4xr7aB+CF7RlwRXdn0vwzpWhivuJ6LDH58Z+2d31FgHu9xghE/gCaGFgDs7dlrGbPzHf
erYMZ36L5Bhj2OvB+VLKvvGBxWY3ZC5tFOdX9IlEV169HNFhwG5+j3xMai7zs6WmcktnypR++zQb
lcTZFTjF1BVUeXGwZ7seXsUwiAvoSBRYzGUsgbkf9uZEBY/UeyS5j94wpV2MoWjzWZg34Wn+vNZM
XdnlmQXd95TWhqdDr9EPi6fLkwQYUwSJMSBzZXqd4bAwIbGkWQL28oe48MvLm+MARrQuRbl7d2t+
fTsSQ0Dh3NktVtadzm6KtTgE/s6vdTS6KAumywdgk7DEJHzdxnzCTySQ5sxlDqaA96neESfxtWeR
zOzntXn2LUoG6snAh8EyP+IyNkubMA74fXVYhk8H/AeDaE7O0ZbvrY2a0747HmAHtPbn8nLBXd1b
PDKwRCCjNg8ZFTs1GVSwoFftslrySCof423KC2ppWZW2X5InXjiXFy7XZv12Bn+iIYGyMhCLXrPF
jKwjJ9NbDBdIxd1IR67U+zId9VvLk7bsCPsODG/Lfy79zC7gBQKvxpPVwGNqBKaNHSSF8J8cwybN
+8+Md1eP5mZs1Z329cFB1x2JeH0vAry0pgpfTTDD7+O+JNj9714G9IKIQ7Dxti8KBerkdo2/PVXR
Y4MARNFdmSZLZLj69Au9VhnkKh+zN3bGg5K7XuEj3WiMwY0RBUr3gTNJAntU4Qv/0icLGEB0Wk/1
gb1/axIcgYg0IX+B5n39XjP01CarqZo7RCptBJbIiKKjT3Y8MCwUSQqQ12PlzVdvlH2TK3jMOlEL
Z5zMpWsDbXO0npq8zIZsFjjLn1UTCfHNZxFwZ4g3Uwa2gCQzpevBAZlMKsDRkhw/OhtLtAWyuxpf
2DZ2uquC3B3w9DXr2enzh+fUvtLw2vAxwzcbDrPmWFvfDfFtG/LQdiOWuOQ/OPWlE3GJzFL/r7RH
OihT7jYRZhb4SU0jXJLjFDgt4wO9VvdVtmkWtA9u7nZreQWqhSXOi0KyT0c7GB2xg4Ka+VOltIkn
g2WLG4UnEzE4diUVTsgvpChWO0Cvhw+qODaHZtGnG27afUs3nmKDj7YfEufbnUgK4cYcOZvKaTd4
wxNw8zNbCtTcnTJezPxMnfmFdufAuf7ilgRh2X06r+jupoSi3b2nntgTZktHiqSnKbjMo3hoHka2
ElWo0uT/icuD/gprnltGnXAIIC1iMk9MgpVDzGVWSvAeOd0OrHsfKE5Nd6VduBTv3yXRQLtUf66J
Htr9tEH00RtG+DPjG3y1grS0u/5dpm5zHIQvL3W+W75ujfjxvGfjAE+HA45ZB/Mw+6V+ra+V2F/t
p72RkX7XN2WszKhMe2SwNcUztAd7SgctqR8js7/B2MzBxO9xHdb7D9F71eXl/4JP39bMp/Hkml+4
tOJomaBGjwoKMjBluo5yWR87HJgZP24aUpEGFmUx8/2erDgA2TnzlfraQJTIqXNmyFa2WFab9Sn/
Y3THZK8IS8D/ybmLK0A5YOzj1ybGYEtZ+/VygPApwH5AqzL1GBKnEQDEyHz7w+MwBHOgb4yBNZx3
ry/2v0yAakYs778irMIbzdSBLN23f18TswJS0++GPv3S5rvGsdyEkRlkEl4c8yEzNeDOg0UJTGiE
8zFeURW8CHAiXKyHSfco/x3A6V+cXVv3HuZxdZ5dxpcHgCgwGYYqbNszvlHymI2Q2SyM5xD8ObF6
Lm66HDaM+yB7xShJDj7TOU5kylIAZ1xiQAarHh/kbwKktvmipwaRYiUrLQYyCLJAzHDLhxQ2mGO+
wm9m8E8JoyYuCtcaGL/E9aSLIUwJQuB4ccTKHmcxvl7hPUhdQjMn83z/OAOViXTvNfAccyAKLoYf
BKXdhhR9RPYC8kOBO5y+e8BU+TSlpt/337RnU6WmDDOnAM3Aqh6C2Re8ZsRNnJR9MDXkyzEBB7sX
xDmk11vSSRhz/mj3ZC0fLZtPD2SOsiXqW1iboMhSt0DIIwPkrWOIBvroXKMfhOwjLzLGGqgJdlSF
TLkw2voeX//wv9Y7INSI4MvcdiP89XaIZmHS9QfmewEqcQdipCIHfMTN+pQE6bERoPPNAaAl3Gj/
xpQPuwnBn5CBKFKZvhf25zwinuW1TBiB9i+f+6kBdMofKZXP/E5yKn24lmI6QZB4YqBZohAX0iiL
C1xqT0PwUHXI6jduemVM7UwbOWA3iZUQjZlo3Q4rYH+o39Vu2etXgIJ4PvEPUxplRtcNzLV6r4YQ
esiFhsw+hvh0Dwc2QsJ45AFQqClsLNFDhkHeA+8vor/B6prnUMFXF/P9hL7yRZZEosgxQT5k9kBW
s34opwZLSKWK7L/X3VLQqsUt5I2VCsezQi2mgEeqQ5K3UR/ZJBFQ+IwMmLYlzm1BQvgEXJ6RN9uU
V9gAMTrVO0gL1+0DrYuYUZMcySWMU29g0iD71A3ByBJcwcSw0hf/OmLvMvO27uIpm6BMksrd6JbD
EwWo3WidCVfpX+OWLLmDyaUOaMFYmj9uyTfMMNU4hHywdXMWwnuUafxQxtCYHxPON14xBwIryBRR
x3rkoyTKdHOwZG8cU1nhz0DKMGz8bl1SIHUkcz3xQfgueAnrrWNouiWqktaZGkVNGF7SCe4xlAzE
zdOEbRP8u9EAGY1Tbx7ngjvDOQmOQuiDPoUlSBiSkx9f7lNNgpKMx9JMr1JQnOq/zCrgEpAToXNe
uQmVc6rmUQ/4MhxuPbEXaHy8yuhTuqd6spqsnqAttzXGIC8YcMBxq2Z3QA2bhQf4jqk9Ww9XB61e
0wYsOy1fwTrouVoRgfLEeRBevATZI03i49DGeAd9bLbm5JoGuQlMTTbFMIKrwKUe47eN5YfFB4TX
hjoKySkUObvVX0G1oCfREpdkdgVRAschkXXmWyPTAGSsVNlCHRiLRhJVZh9IlHOAjK4FMgWGe4im
hni0kkVioRMwb9pEHW9gT6wZs6+LYABYMvqPpPNaVlVbwvATUaWCgVsyKAgoot5QhqkYwICC8PT7
G2vX2XV2WDMqo0f3339wJtHIU+ejE7U2zqJRAJcwPoe87c/dm33KrvN5oUPxZC1vFmO1cKuinyKJ
etY3JIvcPn6xm3MN2fHCoVHBZRGZj40Mf4+v2ydXj8Vj0IOFdA/zzZPvQqIUj9nj+CTL87tjrrZe
AdemDYWODisSDgq8fqzZeA83nBF4OSLm/eqqE1dqrdHQGq7prVMAt6B86YDjwYfmUJ31PMG/N/Fg
pfvANgTqpFF6Z7uBIXYB1OQeMnPiZFn3oVgepo+EVMnjFSpRs1DAgV4RzOWOJ/cbKtP+nGBU3Mtu
QX8mru+xARwR8nNOX5tndHWAtWFesMMvLK7AD9I7HcOshPw4hyOyeM76Tm1Ue5JhEjgWzI8QIb/7
hvyy8Vy2ynWxYvnfzQanFxtQCaLlddbs8W1IFhPrGl2Xefi+aNvpLbgCzrD/e3m3KbQe/WNnBLfQ
pYJYlDB5aKYX36NguVS8703wBVNlj8i7rC5YTJZsA1ycElzZ4jf66hbZnTdCWWFN7W4QXsRavra4
sFeA3CxqQD/7knk5vncNLLUahOG2u8TWe/kmBPiGvAe5z7XQ8yNXMV/ntZtEFRLs8g/MlBL82/1W
71XBxkJHg0ZuuTkEVZRCniIEr3fye18u2an3uIRRRYTMvNgxVZN3jRM+IvE7IVBoD2nd3sQqFXAm
X3NwNsg816WYamr3Gk5g4UhTJLuhwiMSE5m6m6zfwQjiJbQ1H9CCpjJb1/YEuSBiGIY4eVZs2YX7
4nYkJyQYz6CVdWFxegTFCjYBZIfOuyx3xT+q89OWHAATkjtkkF+8W5wnHXRnvecPsnOJAcbOGBRa
py2bkZToCHf4gc2i1xUjycAjjNccwf56r1r832LB1oFcU1Niae09aONWRxOFr5xPKhETYu7K64sA
bmcqvJmCiMhDM5usbyEZsyQ1y8w6X9Yk3ZFGn4dxsJp4vA76z4dMwbAIcdnDP9caH/Kw2hXB0+2h
xyRDlzn9y0qrYoAZz89AuMDmzJDPGcwycCU21BajNa1V3MwQNJn3GdKJEFUtKdcwa+Au0yN6II47
kpfA54ul6uV8EaHH4CkGyv1yVhVHQb9D5FC+HIJr1qQJc0FRmO7+h6NfTRErcICqmBnTG7Di+Z5y
M49bAq9JrTVEmFy76Fmf6YQCK4N2AX7rV+vChT2Yi7DMF6ae9FMWFkRziH1Oj5MtPOvJ1/GvkCEV
r1hwy2wEteRKhEdJVi0074hhx5lM+/TWPeSiV1Y7ZTTUJ0YF2xRYQoyagB5l9FjKJsPnpu/LoNc8
QATe0dvHn3m7ZfMOONr5MihtNpWTjJEcnvYf3NH9KIAt1j9k7HBPbN05KDFepMivriFioXWxJJjI
AcVdnkGFM15uLGbdBqqu6pDCFkn8lkTNTZybKLYFb3br3gn0fmO8USy/y0tYsx0cUPeJq3YmKcYR
s+eMGjo7B0UgHUpOeRlcNs9d7zA4QEl7B9ztkcLNOaaatDvYg6RIwZ+KGeoB+XHNwn0Lgx+81FAw
NyRFFfY56gd9XJNDZVnMBOEZwktYzFEEt1OAJK3aEx/o5S6iAfE76JV7XjQmYw5UpIfD0+xL7tfr
5lwDjKx3RMdOwqOHcGXgsTU4PXZ392HVq+Kowo8K6pW0/Xm//W35M4lZDibT7+y6e7NyUlCsMKdj
OD9kTQpX17j9DdzOq6j+Z+o/755N4Cm9FJGC+IdClfZgORmKpUY8U9xH0M91/JLgs8Da8/pcysHE
kmjACPUBhsTW3B+HpPHMXghoFoC15KR/pzuyR7H9OLNAvrnDgCWmLvNN2eFaJY8H0KlW0yagDMBA
QuYeHupfKohkKWY9hVbg1lbm1WgoG7/PJgKqykyJHgZHmPpIF4LzyRSFqE3IheK9gn/Hb8oEKrZW
2Inr8LZhmBkkEBsqxZCu7rVjmLXBLYTH3nlZ0Uovy52KDprIYMXBZtNkOOOmhis+zc0vJQApn19g
7vFz2c9wTERYEHLCNn4exrPRtlz3ovbUkdX5s4aHZnudgSsSv8QtzG4LVL1yutnjH1nlAooNqMhQ
Bv4kZDKEvJEcP3RBJCzmlmCyzvYkQpM2VP/hqO9d7YKu4LoFMIHq2nOyeAA4P3TJZQPho9eFjAw/
c6kepdnd5QWD+QzseZ4z4xlXXzXGYQWntGVWuSaMTuLUwt3O/XuCvbOPnbBYMrKtIIHDHPGEvVm6
DMViP3nggTaeId8cs9bCXmJWGjc6yiZFBAS7qJpmODWwioJEhOfkPBcEQv6FJNCEKQyI15p4fbaD
0tWEliuPTWa2hriPp/YBvo6Jquapaw49PJMntEXVvDejUJ6U9YumC5KpTbHkoa/NnO1yF33pdO9J
ZbE4NXpMuVevcGH0bvNIgRL7xGCGhFb/uRUrrLEt2R9c7Ikzn3Oc6BfKZAyjDPwOqwHW0tCYFCDB
5ypb45hoMmF9vPf0i0RJtvvTkVG4Y/NufZMXgdt3AzQj7AdnW4ZFUMw6+5LAKk0zFwmpjk2dwVB0
FgPS70TECDnFnSvpLQnqhAS6fWDY6+IxqyCAkWbFcZIBs+/xQrIn0xGmx6VL0L0rMgUBKLloRZJ3
zqEuDt8l949DhDbqiN8y82iGIRN2W1VktHH47gHtrUHNhmkBoUznxLFEJ2MP9KNB9gjZfOKDoaVD
5xaxyorGTs/PPGkO3W+Pa2P8CrPDB0jv7YvOAw/a+F+NJDqTL46dFk8P9myN9Ts17pPowYlD4vEC
ECtWAFeKFQF3s5x9JsB1VCyvMb+A1bJcOM+hzONHgg8T8Xd03+sJxPAfDSQqIXuhRpI/1NWjIuIf
+ywCRC5pvSI8yCYZFO7DY8n2EXY8GSDQmHOT7Q0zDwKt7WO+YEYv5hXPN+lkOG2iD/YVFpMMhEbr
D8wMlTPiXfanP1tc3flUNKDsUvet6NTizspNsns8Vg0z4SstsDPQEDS48Aoocm/0Hw/4TsSTkRPO
3GEPgNoKu3OgYLHavs1xxPBzYwj5lddEv2A+JpgcCJe9/vzuY108U8HJnj45rPBH0FjBgyvYX+Hw
h4Thk+C16ogJhmWdR6YrINZwWlq1KUPJhWdeRvi6LrIUjQW8XPC0AdTtIYmzF70DmxWP97/UwqiC
0cPml71E+CG6deSMFqz3F4+EMGPvzIEWX7zCZqBnhH3WPmcS+l5+Pr8bfE9L/DwC//5gdPvl1R/Q
Jg7cgTXUf2ZusaByJAzgZF3gdmyZo0v0TSbsiWkpyDxCMLYcTQt+ApRMcHA6s8fPiMcp6k8UTCyI
G+wqycvGcI+g4+CBpUKfijiZsq/0sBGk3WhBp2/UxpzMabzWAkqef7d/ZMb3AzW4JKQ6OwQG4Iv5
cRSXr8GMPL3PFTLrBik1cSregAH2ePhZEQybQEXjH6iq+L9BoW6ncNE+yeVKseul9wRVr9mblVu6
EToOZVpur9vyL4vP+tnPNmdeCBI9hUvoWp0/3YdTJizKmf2gbKWfP9hiJKMFKJxCyI3tqQ9bFhOm
xXgjL27YZmcxWmSWcVNMsTveRXDmubInyBcF48Cjme+HvT3UZeQsjL3HbNadOP6sc9gkoawq4ia4
AwuCXbEueSraU3xHlsB0JLcpW+Zews7kxVy1ubFjoW56VLa/L1wAqBBqqn4YYMgp/4NADZV6+7rp
zEN4rVLshuFl9cMVguqf//jTBswfEhcSFXmq/JGYraYj/7V7hsTBOxks1F765oW8k57c7l4dzOoJ
GrUqvKLbOIz2l8XpbdEIo2g+DgT9tmXVPjKf7DaYYqXTiOPUej/aJ8QZyZ2hjr04Ivx5g/MBe2oI
760NRopMLBmgJZ9O/Hojr9npLCXoux5d2QT60dNX5+Vm9Fcvqr96eqGTqtM+7Ue9vG6eYQ1nTN7X
qRy8FzUslU9YRH0oatCXKOXLAcUsg9yNXgh5xSsYO4r3WarTmwNUYJMX7zeJWKsJ2eB9MWI4vk2z
WQ7dmvErd8GD3IzlcC9BmuawhLvFNfCtFFd+b5cfGe7uBRie1kK8/s2+Hqsx7pSf/t4K7qNYKN0W
/T+QGrgZH/cTjp3fjI5wCij5EvqVJ3vhcvaDuC56pjFrtWLBw9amQqpL6G6WNjT0HWtyarPYgtG2
oSwU5OIRaIBAAnC566E6qpOJ+Qax4KKzR1hqTuyXNkXoRfyrPAWgtyr2N5gQRJ/ZcE2PHqIetgi/
oxDRUbCIUdIeez2AgeDGhIygMviEQ/eyzqZ1RPx5IlI38TtNZDcPR7bRMBJVoQoNjcW4hwfk0Kn5
75OUSYDtSunixJS0uNBjo0pJ+NLuIN0HFn9FTdLz5z2TzYnfJqAAomHAhMvDmxDtH4oVL988vDHq
HHVZCE/L3M2iKmYHth6+jFx4EjStBnEcWlLmgTHT5vzTviQTJhX5UAIlU5qF+ihLJnGW9Bf3NVq5
QZxtL1Ces79uIx05vMDgA7o9PnD9W+5Z2sF6eQrxIvoHyLPi2LNJYFsrA0jzGn0t0GjavRtOav+Q
adBsMGl0Pxr/9Nso29uKw9+twQJg8pGi9gObp24gIawT2H70BKI5YYykcWOGjWRi4nALUdcjYQKh
Z1vU4Ck9Euj4G3oAAPX2xxYs4aniCCtjJH+6aF9g730EpZfdvwwtdjZeXTbwgJ/R86F/GZAV8ecN
RpIk0MBqj4tWA6JohpCaK5q4/W2RsGFwehSCtEXwDWG7hUVKKg12mNBuR9pEJWLHAKT45vZA0r9h
w/y6gq4qMxvnuQkvtQNHLnVO7iS8WgJUXiM2TtDh8X4QIVAnw2Sw54VCcYIpLT/K56yzT5Y8yb/P
83WVFFzPKZ8I55Id5DVhSMS+TBvHrzUEV4LJ0Fy9lkOkrI1N52WQNGL9Aa8Yg83Yr1cNGhYRkfdw
7yuJSxQV9AIaJepCNUSXordkjT9cNaIpy+b3Velc8JgELdWJRNwM4+vug8C7DEZOZ9dnLV9VxsjC
ZYHL9hnpIyr4K+ReFXcrWYTpk6v9zO7tucSQBC6bBBj72fFB8zs9JmLo8APb6m2MMCF5sSBrPTEd
faB4C8Gz7JV78GLrw1aPCQxCnuohjIJpeU2oA9R/0Rkv+msMPtQ5W6n1iFK/ZaVw2VFfOpYDguUA
HVNXFg88orBKOHSn54pUAGt4LIBqKFg8/1t1MUlaXBYWGCwMvJ8rLZ4Qb7BOOZ8mvqIDJYYsrtMn
Kz+W/OIkweBIxwTrWjd39DIw0Lvju031e+n1abDm34nKe8zgN6rbZi1HD6BfgXbmKLyrGbsCWAxs
fDtUBgN/VBvn1SX+2qAaJzbSDZkHQv/eN0ZUnu/q7lKDscR6TDlZWdym0K5n41m9Oa8+648Q77yC
R3yJ1YVgzyN6tKtZHg9mNcvpuymoSMMEuaUxmue7y6xZj6OOVcN31mN6kniV1WjoK4vaUyEJM8hE
ctSActMy6rzh6PTPWIHdzdw7u1JQpsOgDXEChoGBM8X6NStXT7NHiB5MGn90N8ZfDeUEsgrVze1K
P0cstlieqxuO72FoXPblGg/qbNvbIndAgASNaY5vjtAP5GG3ntCVI7OMkRYln8PIb5BXT5IOrQmk
ArCC4bIjz4+JeiOAr9z8B0yAnFxYuxVGMftF/Wg0VxMYFAQ29FKBr+SRBE2tTPP0GrDT82nWtnIw
4SaZghjQSiPWewoVqNApF9PmpC7wC2rjCwRPTmHABjD9ha9TeyL9mC2Ixy7vEvM3gEO0BOjc0V2B
u0ABGGOXgOBhkqCeOO8olEXw2JdbpEeXI1cbHYT81ywnKcoD9lN1DFq7ZVdVRxQijjmMMGK1hcoy
B7hkLvbUw2/Btvi6lgYIa56ojA/XPgHo5RG3EtQquWusH+zG0QZ8aAcQXyz52UFR0RksWRFCZCbC
r4JOOSBBDxFESkFkgYjWgQKLlAIl1/HqHw0dkSsFnC5vziuTV/oPJ8qOCqr18WqgzcH5A+05BjzH
cVKpqNBZnH1OTP4l9jTItAlUR4aVpVyzckLE2OtIJhwi7RrY9XG8HfmYKpzssdCg6/OUIwGoynoC
KSyUTtf4siF6MzdZ43yZ0eqEvQrWKYLYn5NrXHN1LZAUcKgG1FiQ1QppP9gl0sNjs3wdxycEctnZ
BnTN2TGDbpBXAo0JeKLQGez4/wKJ5Fd/rVU46pzLx5qVH7/dGBLR2RyArlzwn6OuytrXBbSetTwf
qBk6rcdttUWBHQ/2ny1xMeiX2MYQA8ndwQspHJIYJAQrvReXDB89tKU4LojW/gEDa7AHzqWQU905
vlzbzNGT6QMM+3JgqEWgvCuO4vcJ2BYhVWqi96Hb/ASDflGlPyh9WfyJqrD2P39A9NCJQu6KKuX9
QpG9n8QV7QNfczBjtc2s3i5ojdftuqPO8oNOfMxwADrlRXfos9K7BNdlNtR4hH/QapF/YilD0eOu
W6KU4gmgB+7tMUxMf3MlLpYs35bDNfJXFlMfZtDb/jfPaxG+smdH/VOMayI6HDwd2GxLNA14x9M7
09Gd6eg+TwvuD8xn97ZjJRk+oxFfHnXpTYevxxDW+SxEPnHOYnTxEMl0csJrIa8uB5i6Cu2ysi/Z
+JRskhN1g8iNMQY57b81eQYZgtjFT0SCq49PDfu96/bCOI8VCxQs1nDw24dRd3odnzELhPsOw45s
AbdwQ4bq7LuWMbsJulbD0wR2Hou2t1CBXFGDMleg3EOlTw+xrfefNN+PYzntx3LUoweKZbrEDU9L
TldD58FfKddhF5yXt5CaslbSjOiQbM8uiYyWMZYXdSxek5845aM9+3K6k3ykCzYiRl2snR8GxYeZ
67dqjiNJFxl9rDzQhvLyQFsxqHDFnprEI0nzgEEATcFQLxXxfuU//ff34JcCEUBajVmuQqEAn6uR
4ugXSDpQKKEIpIO+VvyTm6Km4tcddhqn/ImL5b+/ikQKPisW1IP16DCEf7FV4HVnMz5GiqgZ8gaX
gwu60tuCn7iNwaLg+uV/n6hR9NG6Jumaaxk1Gd6W2Fml8JuDej7eF/FnfffHK3mF0tcZLm6rZnpZ
jizZ/zDMPvZ8xkGeD/G6G4Oms7XTs8Vg/jnxIzSz4eafknM2iB/OBLcE3GDSBm6dzEUN/VSFokYk
33LMU3bVbiBV5RaE3VNYcKD/aKiH3DUgLygQDgPkhWgEcRxcoqiFy1SfnruakQHWEJtuVPb6L5Wo
g2SauOPoBa8EbOtpZzs1xAYFicNkUTFVwM7lfPtnt4UTXEjE6GgdpirfVMCa0Zkllfs5tMhHlJhX
rEhxYskiTlkZDlZ9t9nL4SCYqHqbDnzuCehZlAxfOlwXT1S0t7QgXOfwxZc6ok9F1bYt5585K2o6
qxacBI386bFCi3cOZIz1aHfKNUdxEtA2/sJ2P5796Azo3hnTa8zA3T4KKVJycujjNOUI0ZmGFtiI
PSlKVNNt0+oQUsBCzho/7mDLBcZrySv6C7tFH/sl+K2S/z18KaiYb21KjKCP5ZiS3DDMH2CxvvFJ
y0X/c6tRZvdhZqxZ7fOxCH6Olw1HGbUMZc+hT7yRuas9+DgRY1KQ337/45wj1OdX2EqHXtxLKaew
KSHmbiiXI/7DBVu4bRWOG0PUS5AQVvczaTs6sJIBskNvnyfwKdnDALDMJzDXlNx44+UPgZJfMq7w
KBjsfwQq/rMkwp9kcUf8wzI91yd3HYIQh62/ejy1N06Y+HTAyUBdVZvvXQvRtLHOoerVcQ3M1dcU
oqBcgoBtxDdo7hyEqdZT65/QUvkP4+WeeRg5DlBN6mBwtRqX3fTHhCQMosY1nHILjHCQ6PHHLe5H
kwUmy1zUFquweMRrGTSV81pOLIylTKEafZ91GU4SSb7uC9IHKilaMowOx3Ps5Vnr3p1mScSEAubA
iAxhMsQkiRMiLLDYphwktgOQLlwx0pcEO2E0asJDs5mE2P3dWSHdfTZntkTMoEwbhESEfFH6lKNg
kFbpeQ73hkdrR/bDg6WZagyNkXmHwin484WiZ+S5/msAmEf4amMXd5HgwioKzBMPAtQQSA7ZpUC2
AfcSNHGWkpYctaxbRxb3/MQCmh1AMKcQv/7n8eBMWqYDfNJ0dv3csBTHuyD5zqmiX2cANH8zBGXw
5VATjW/Y8qJaA6u1evMfqNnD6OOLpcw/LAw9ajbwXc95jvSvIwNOga7xhMFG4cY130kDyDqG5vAm
uOZu3k0V5gAaGUrb9vXExmjMy4g1t77tG6uLRY0eUIFoCnU4YGB9FxHEhIVfLwa15bjd+WAk9Qgw
6ZKgHBocEgeztiVUmRW6MHuUdokAeT/WxzrdlkNYFBDsNLxJPWkt4zrBF6vYOKmesKwCeGqnb3ge
IMnRj6cI1oVxRt1L/BcbJX1gC6QCZwLvCt8ZKQE/4JsYhMdShOdA6iYjoiV5+bociz/mKcE0UG9X
o9UdzUFuVGwfP9CmYItWbFkRcTx21UiDdfnDkIPtsznavTTxuWh4THKPmHMdaqIpu8NFExVDrS80
G9iJQZnBuZcP49vanAHeyoGVHFl/BMSgwSe06Iydxdno0PBf0VX8g/ZeUC/Wq8vizBcgzJbULCyf
NiOcbDP9baAd6K/hgK5ECGcPu8ueefPG+w8c9RW+PlDYANn90q9wzcPIEqBnyGvyM4hGIzlKmv5/
R4mEmz9eSGhzaNgyAmvIZgK0eBq/mwlUCBVNMOm1oam4coDisLF2FwN/xQXxzovGgupi9pgHyTQe
egV27zco0lzd5oGWyUKBku5m2DDT1LAFQp+rC36IpoThhPU43iQYRf0xL2EsJJ6ElrVITVQCAD/A
Yw/rkEEqHoBGRxNQzQnkXlCGhfz+y9E9lrrQJuvpxO2oGQDpT448adl3r2XXRHNZs9D4aW/6Sxof
OgtJ4JZXnkKuHEhzbO3AVmoqxpkN1cC44z53I4MPVqB2BMFyjsIxojXx0ygGJgonaiTvjgFkkNQL
1rQ4qaBedO+wNECRO7JIySbHIcgf4uj/jfGaMNHcGpceOiVhWqhqY15vg3coM0lC1iEPsfkWyi8g
Zwxt/mhf+E4Ku3K7dQtiaUUkcu6zVDCpdfADcpPqzwJVU8zbyBhPhxBipjBva7fB6a2AvROeBUpy
tt52+dZzBNAvBirM75B9k+d1AcQGDUf3DSUFO3CMWvkRScFmyloMzzjqpWcTmN9MuWqhRrNwY0c7
srGHmFVv/YwnkPXyISS26M957FZEAy8aMhF4CI+s1SzmFt69qRpKZGZV7J+44iZOY+QrPKp4x2lw
LNlkmIICzr0WfxUbO0PJoBUDk2+BwFpDMTZiOqUPMTCb83gk+avDP+NtDgjx0/OwT/4LbL7+HBcY
E/Q65mpq2RQ9wi8cFuoGj/7QqFEwXToNHmF+LI/fOD9IODTiQWb2rfNVx9ghJ6w0+dHQ0jZyscN7
hbT2VzL48PcjmO/YgqYsPolP6YBDJ9HAewRMm60Jc2AFRbWJLqunwbYYBYmPqv66zVjUQ+haoMXZ
9VY5Ty10ymMPpjQ4zr8HhmZbpzZNkQnw+BXmQO+Mh7d+OdthrW+nH3uERaKyJwP+Swn9TbEl+KAW
cPvaFoNWEwNQ7wykqcCFZscfSTNUFWTpsG1BDyhUMY/0ZfYQYwHnu0IA8aUgcyF2O7Xk7c7+pFkD
HYPA9ViGmcTjEg6sH7w4bGnih3H6V6YVdtsi8KdenY85iPPTKFZDWc+pJRh7mmNSwyQqCiqB2hhb
GQyTXlTO3rPrZmK3Zr2ojUHUREosiNNInrZfom3o9jrO8x2jJeGN9PafP52D+RSBLK35Of3MIaW7
WwCv/juJYuHy5ojcZyK4tcFafEegHGRBeBo4Pson7o4K/5ebJapJz1Bmkgf9TUXBblyoatwwP07l
ERVAzLWYGdc/LnIUVhxBXLAIdwROwvsZQiOCyMLhO7myqDycFy1nS3wR7HC7nRUEVdolvfXELrQI
FgprKmR7OL80ks55nVR6ybJmYg7gwl1hHwHL8aQzBFEXhwhe3kbjVsjWoSGjLPpob4BNIEgP8BWv
iotB96YPA0azEWnWVCuQZCghGIoY79No0feA0qa1c44k3GUUIxVvNF4OY0Aiqh4IlVk7kgkjen82
BZ8SPRUn+KK/zR1dFaalwkezs0eAPYw0fG+6P3YZWGq+ZkBy8GsUbSek2W8CvJIRuZkM1o3x100f
9hWjAm3D/RbBACK2FkyUcwidapMR0G3UWpqMxOQhgFJetvTs94PKghAZ/8xUu3nf6KUfMoeKT/jO
0xTLZHyKcFrQgF3EcvkAaguH/QZpg3A+/LKauaynEnSih30AR/3yWcwShpwW/sR4mjTPKvmJdEKZ
2+/rRYO99tsp/Jd/NrlpePn6PlK82ce5W9V2vP9ps+sUXji/5WhztT5PrYqK6LcvK/2dotkSNEBw
5AjXhFXP6jPs1NDA6SAxBogLm2kWdOdJ2/R/3yC5NG7Gy6IPIsOIOqllLivZzTUtp705nG1PFCAV
AAC3vhyD00YLWOn7KgjS43AjkaA4vlAN8rbBXUGMQf9P38obaX4tyMYG+FNV6VX6uZr3sUnS2fxh
rk4qtN9ydYD7GAqT93R3wVquEiaKwtPr+idWfmhPetrxyQ3TmCuS1hw4+wi2Ka6I2MGYUQ9BU0by
gE88+27uOnYDEusDxNm8EQXG7sr/p3r21XBTRAXGi4l9DU7wzM4EzLOpXeMkicr3atznVytk8egF
v0gF0IQHDy4mrDUaG0zeUnWx6dHDSTiG/8CPwfgJe4QOaVfTvQob0YK28AQGvX47mQEzwn8usLGw
QlSYgNX6+Q+hO5DF66/weQwriYdkDGOCWCHs/jmNx0moBkNzuAW7tv6e84etml0wor2a8OlQpBjR
XwRFJGeDEfS0aULRKI6wupoECCKHXxNAinGrD/WJogiGcjHIP9HGNoaUBtvuzdCEOcn/Ngf1rB0Q
a3ihpI/cs915P04m5Ca9NNhmYhPCAXtPpV3pCDIwGJrOq0lCJuQxwIcJ35OLOY92inFxxbPEVp4B
RTYv0BGubkSEz6k0gW0AHlvqBrAWcxo8KPrfPGz108QBuLD4GduI8X0oU9wW7exB6cB4nWwgqM56
cGl0DMieYx6mH5E6GFmAFk2FIVtD46dq3NxQOJiURT+IUx7HsZ1z3v81dSqqlaFxxjFvaHFrlqGC
0raeXrmifsZqzB1fQbdgl4e2B1D1TuCDzPw29ki3ipmElBmqfO3jZt6YJoUaBg8LbUpFfVtRrcEc
YfeaEHjoJ44PiDeIKyYPenbQtTOzhIykrjJJj+SiOPWNO9aiOgtHzgIVuuWT9v0pD6OXRXvJRPIR
DfTSyhHc0vua1s8B6p29Tl8ivdjMSAwrpCcwmUEwRM2dKvvcHAUVlA7JXQ9MaWQXzoob7qYNERLs
Mas36Kv0wV+JEV8TjOkUz9a/Gx2YR7tbQmjEjgkh0pob4Gys0OWyXKY7+PJvz4jyjmUQtCOMrqEu
3l1ea94w+GfGmh2oQfySl5ndQrFpCnlbabZNjF/qhbTPkIop2uOvpj3EcqTyz8mo0eaEdUDl0R6B
on9tNurlTcfPBYhx5LGZ9nDrtTqevZte6ERTWxdaUKRBUMdAukXCIjx7UjRztrpPo1qJTDyVwUxs
rn8MtCUDL75c2kuH+gqxbQ2MvGTHzPO2v1pz1Cd9CyzEGloXp54NTPEoZC7DgZ7T2IJgFVYfUeMA
bvzbvcVIndyVQuQ6K0VYtlrh4IizyETbQb93947ixZWtGrvX3/JpnU0O9HzIawfLS1PNPzYk0EeX
lS7pg+XH+TnNX+GQByCkQjhm65RStEc8X/vOYRrmSX5grvhJxNiGEsAdglarXINzTjzh4qIFr4QZ
gdPYDx3vavPK5Q6LjTd14MD2gavgP0EJ93jOzJmx9rilc/Z4VaYw9N7G3nohPN/eCUbATRBfMVBQ
+uEcqPi1l465qy6O6ITRTAjvPFaXzn1LxZ8ga//y3SHm/rEcoCl5ekkqbsQNayEHKLkem0rMumTB
LEkeCHXiHuGWzS6on6B/xdz7YSwC5kL7hvpWJdOt1tFfETyOcR/XayLpKRWJ1tEeKgiScyLvnthx
fGFtvZiBS+GpTW9OHFmsakfYR7CEIPr+OBafA2Q5eB589gNpDJ41miDXYRJ/ttYEGUalAZ3s8nQe
6Nt+Wh8awB8jXSwj8aV7QWfL3zqEE4pLT3692XnjdDQhyXf6/Lv7MgbUDZcQaMcfC5QWiiM9FPSl
UudGo/wNj795xtPoP/QlzwPGboxj6LqcbKwPgpGPpA9C1UT0ynqTFEw7OksdxlZsNqAKYHbJFcYe
haDLcdTAv8Q8OQI0bve0OVgVsxD9TpHtzEEe+WGEJenVpu8DLhtydDb98L4WoRqHK30eLwec9UR0
MyXErTxhyrYedDs+kBzGXtwGGzjwDTs9GeotEC5ulHAtMqEdqxuNlUNBtsW6tVV0aUY2BTfRWONk
pTPcvKFgKPGDXlnC8AkJlvbbSzFPokiEeJgdQnBY51GDRp3ckNpQiGpAaL2Xue5/Rq5jIPTD4P8c
0fxDYgdYygLWBHw6Ax25DUZnVeLPzZ9LZSgSNSiQrOHPfDUemuKLQ1X3NDLo9x+j5jVMnsZalHHU
T1NZ4RiguEAz+7VfHjXUwkURQw2W93QqE9R6otP9IBC5mXeg9482LrRlZ6Hd8xDD8czNsyUGYdqt
os69jazjbHSWat2215s+oTTjH7tRzT3V5STCNtYc8SAziAWmAEjWeIkP05o3GzbtmErx9V9/Zw8w
Zc4sbsH7bLQTx2PHuEuxIV0AgMy8RZRHNd7Ch8dui6/CG/Ka9hcfA8ZOFrKUeGP7++Nx4Q7iUErH
QdzaEutpVC+8ohfzpcuAHJsrPgxUbfI3eGt4UxnjM+T6ZABrN7OCmMYlwEtT2bl+C/akRNijEFd9
BuY5ALhIMEFn3ejdhugQwADcvPBE/RhYcZgvn48AOsXhv2dTRWno6fT7ab0f4B6k0AHo9Dm8Q2DR
dAfB3bwmpGy6xQmEA+YPoA1aaV4nUkDjH6LZpaplCbZLvCyELENN4QTsKfnRi65aNMWqVXh4cM/7
zs3e9y14INvOqgnZlZwfj5JAOVvK7m33ZWQTtDEgO0pwsRrwX+8QhK+zikqfgl2PUN5gWZxtb0EW
3dEfAIEChqDAxOYVHBNtXDWl0CgsuLP4lhmwM9i4h6gLV3xPyisTdzBcIjvWzt5ePGsgHlCoAVDJ
RBR+UyOhhOGWdKo9iPvQBYXiSqQ7u+2zHSatpmpNTsQwNjsIC5AU2F1PG6xj33hNNTSOrMdGpPHw
+P4sAjqwPNURcHrdgsUdo17vDQqBcQtLO53EZA+oTb9tsXDT6ymjuuill3w5ckQWONRDVsR+REMb
z2xAeo+opQx0hCUDxFJzPnybMSjClwBy5hQdkExcNUPori0BNPiYwDSkhyaG6Dg9W9MScXFtrJIL
MmeyiYmAGwUPszrBdZ5DidJb7F+Ob6x1NfH1J19D5kHgRomam9DwB5Qg2JOtQ/+Pu5D+BDCms4eY
8zEYWDD1/SYlFzl88bODT5bgzgNBz+stZGiyT1LVvQ0A/Un64X5Xp9ChiE+Q9PdCNqBlDfr6fctm
NZVCXHidTOfbcA1g+4e1EjvaZg9HCVxZwmGQOU5X7P1Lv2zfKI/Tkq8i+MfbRmPYZZX0YqcMYsTb
cSdfJBEntgNkSj4MgyzdAGlxITojaYBiQfNUWt30bpSu7HSUO1EQQDjdKRawPEpgYyaEFG3yh9hu
fXGU5Ll42fBFDPrNlL0I7/fHFndP7k14QY+MoUhQLtiBveCG4rLBESSwQHRbNGi82uQ23eEocgei
9KW6suwNR1yZxnDWTW8Jjlk2mvGx9rfhrXpqML+etHz3xdk7R4XfURtW3QbPf/0kJiuuMcAd6rq0
xAjeJmrG53YBuwYL6Ygn/VnIzfY06frZ69GTkZvLKWerCE31arwAZfOFGgxCNu1m3ymNN33keqKD
0/AznwOQjSRSw0fKd7jbpBWPRjoWO2CvjIEJvfe2pdKKugNoIcuo4cWzJDuFiQ+l0W2I4xT2S6x3
//gxs+DIQaAj9JGvMQxDM8XkwKL0BhdPteCdeDevc7GCYnxgH63yfsAWmH6o8gu6gKj3Rw2L2P/n
C2o2p6qj9QVp4JTBsoZYVhovX40n4WVbpw+v8nMeTz7OPgNC3EgikMx2I5ksemweUBwgCDWni63M
LbR3foUHzc/L5ExWOgrRNS8hvXwB/m087D6dk4rPwvYGWMvFMKE6cpNaI/OVjjmOojDyR/kCW7Pr
lH/qp7C++hi/kEB+icsZTg/svUAZHQGsKfoYVHzs/EfSXS0nlkZRAH4iqnC55WCBEFxvqBDc3Z5+
vtNT1SOdngnk8Mveay8BoZWsw1Rg499rBKTB0O5gzts41iHXLuerxeL6KPGkoZejfhscSp52ThBM
1H459U7Uof1VroT3tiodpsdg+imtF/9WQM3rX61y+jT3EbcsuH9hO/YEH8AYXpWq1/GmcCj0r7W1
ljyEB40vxQxw37IdPDhjzEH6lD84TgtTFIaqyrlw1v3WhfsxP3NF7QJORVRwtGetlVMjeBZZRx74
/Dl5Ve5LWpl1LHAfJvKREvgeD/1OY7CvQ03umgS7QBVPVBEoemVO+Rx3DQmjn+mUL+W3CsbZPDGv
2ZXGb3TPUDB2Ld8c8mUPPa+yRStjKDOnWtW0h5dWKj9ms2S3oNskq/1TWI6KfCEB5jlSBRFyk2N6
lY9V9vPM9NhbpoN9mUrgUoqq6rbVxPQq3JW88NiIoqauQLbWxZfEmW5o+hBOZ2B1yI4nHKpLafd9
U6CE5+KxkyuE3jY50quUY31duzRS6jZ1UDIfxYwpTF0sSe1gyc9GI6+enCgbx6thPKhdzmZ5MWOt
J/4bPNTEjvtHfhzLR35K/Yc2Cq3cA4qWw/bqicIfCvE7h7+IadSmbrrzlfV5N9bjiMbKHEttWQDE
JH3bsLC5F6PFSXkoESxk0b/FZSmfEHVxVGphZzLk0OqLTg9nniyBWEEB1vFRVfiKyeLEVYjCa5W2
0RoaA4aIoyaWP0AF1SOpECQ55BvySS4GQ65Hbt9kYih5qodZvC4wDxjpk7gT6Rx6F+jmFH/z3/xh
8CnMJj9vhX9zQvSEKPrWyTliQdC1+zSr0f2GDGzKUWOgcEKegRk5tkup731114n8hAuaFKvCRmyp
rvlaFnohktV5VjZe7hnOqjNfZlg9mG9XSkbgjiao2hsW+uY+rx5vkvzF5zt7+Ni3jWxbEebcSpoR
utV8SE8JCeHIyv5U4UIddA4UqIfwn33pPGZit/l7+pRII53hXFSVqj6bqcp9jq70qvLcyXQxGQoL
YKt2Sx+SYsV2KzB9zkzyNatccczOT4mFK+ldnUJfiU+CLS06fdjrJ3SmUGHZTCs8t3fbd9EgFkjd
8ieFZDzgYmjPb1/BeDZp3yeFm+YdhbaYst5iDPCdeK7H6XEKW3OSMUpI0mG9sFqKB5oV5znE39v5
8ubMq9UDDyMFnX6ikmE5n2L2tGYwfazyaEwNIlwr6sl4KTFITcNDr7JpJPh9JEpqzua55tpufrCu
Wm74Y2c5tFtMCEoxNA4autqqDGXReqVzhd3jK9PcK5B8BtfydG0xHQoxhPkD2uf+n6tDDxUXqurM
FNZVYCCc5G5LyQpqECbbzIhsD2u6RI3NeWddxXzb93AQwqvaiOTYXlY8wILJPLi8Ct8Nk6DGCyvT
z9e2ZI7FEBmI+tTCZb8LKXXHM/8z6Nte7pBS0vPfFW4DHrxuT9ifSyGQv+eBCuBQMKFTrPLHnvvc
Ww3vX+upkHM2YCayhUsAB97muIKqGhTuxXX1n1NF2MB8QAFnjZJzdlnd131luSmPH056pTTCrFHu
T6q9cskwDW6gBGpXoqEH78aklnjpGdyypVvl3UzP7mhEhfDnFiUHp55Quo6yCcqcfW/dozA0kauk
2goNM2RGUeFbOjGD+WTzl86m4coU1Md5/KUkYC2U5+wZde2YMRXgHz/nYGxTlB/DZzFeZHmoKXk5
28/5fflU2w3UhNWj+v319Z5nOHFUH5xgXUzmiKGceb046Bi1dvN4OKOuX2h7n+fwsX7ltFGXQ9gV
xqbH+r4H2tbCN7ZjL/+GkX3K2X7K9JnNSCwezhirjuh738ij8pjDuHz2D0ImJUA5PVqV0LTy0Z9b
YazAYN20DjLw92Vr40y0plEQbKoEONoHTDOkF9qX/S1rZLCsJ0cqkeL955wO7af2wkU2/sHepEBy
UeCMcWc3qtgOyZn588cV7hM2++dXIdbe3AbEWVLenNNN1chXuuupAHnEhom+TAIPEoQVy9bVbg3r
wesRRKayWtH8DbaGqbVY92ZoGgYvhk06ZBGRM9Jeu3KOxXjbufT1asRdASa/fyqpqCkoMZs0Obo6
soiNS4PNlNoqac2u6u+2EsedXd04tSblR2dTyppKnGp7l8n6h10dtNI1BD5C0cizDfI6k3aIlH14
5rhJeFQpx0s3d1/1wyziQft741/2LMYKpxJ0WQWUlsoVvip0BMPST1+OtF14nurqE94q5znrqObG
9GNxTOcfeJ8Y2W6iT3A2lmWZyKu3JaozRP6S1evvuf0uHlGsJ/y09upD8pt732g8SSPHOMhV+Ami
izDwjRpmW8mJHXzVlmxYTIlbrw4zVTWLldXZF6O/YXm7NFj4uo6yhT2S9CDWjaSK97HtEIqyd7OE
MZi+6oAUXmZps9k0dqR458KVGONVjBunG1gDcZKlSO/yDvaH4OgMj4aUWyzCd2N1/Xme8ke9N68F
B+4zeG+4zHwdOYFLn/MBrkqJZPkjAhshR4iGtMvX8KgkTJbPt8JmW08ci9l4gK2VaiVWASLddpJP
mmrq6i2zQgaZfiUvMEjL/7Wey88Sz8CHQDUPJlPk372LBelXdQt4q57L+3q68Go/SEY1V0X0zbsL
ea+SQfNJlQX8ycR7JxvLSHDkiSXIMWS4svjI778g7iz0aRx3rbWe/2mgR+WGkFs6ybehyjXwfNdW
D4Mmr9j54eLxb0IzojQVyJFpnsoXQ7RJ101vkrNh7BcyXgkTBafmdz8y0r4iKp3qK5xErFgK4swI
xEuyXy/d2b698+smOx4MJAAw2juFKtZjNVU86NH3+cQ40Qql5Gv2itkKh/RUwAaXxjElqI/N2Fdq
kSiebTSAaHfZjS3IPlKtpcEI2+FrSSTXxHGAo8T5TL1K2LiqEE1WXv1HcfkVziQzXzib8bAqiFa2
wzTdachF2knAUcCY+ZtxAhsSwInQpsocsJASQn0hjTTgyCNvgoewhQjZDTTksFE9fwx3rlgmjPOb
WxYzbGo46jRR1dCJBEv5RAEs53rcbX6bZ0sxoc92FpDGdA8R9nAteVyh/zt61s+7dC3l6u/huumL
HwLkPjutojfBzwfVtJBS3+eKyNHVbGP3k228FpnP1zP+jUO6+lResG0m46DUcvIrOYpTrAyySUMN
zuoFy7Sy5D7wp2G0O7ZBqn6xwEtSqloRh+h5eBg8sPbkBk2XBhmzRyteCik19i9ddbRwNgKTED/z
pvky8l8462R/LOb79nt5K/qVT9DAyp985x+gi3807yNZYyz0QoxmKvdz/bwrPRPB69hM3OWrBMtM
Zf1pfrg+ES5kMqUjflXjhWDVyBY2jVvlPjoMUD1r+tJdPHhu2RhPCofpsqeLSLsTj8Zojs5ZuhBB
VF6Vouw+pxpfDDk+PmdM/+KN9m6dCxKFuZPp6928ljaL+6sUSZTfoyfS7sCVvpxfdIQPpYILikhU
xyy2tZfurrREkypbEJj+uui5UUXwSPoKSwk/T+8436nJ0ES4uJ3S1WWSfVchHQlvOxUX0O9cRrpu
TxY3lf7QrUxZH/GmNg2VwKsGQKuFDZkSwix05PJPtc19d1P3em4THJAAkCQ+BXjo8V095UqJqWdg
CtrJNpFWoqMDmLmT+hR8vX7AUp4fgRjvnu9XytIqBYl2pPgxA3lDNl5fmWksm099G4q9P8XV7N+4
7bqW8qZgUCFNCsu5t/9yTZ9f+fM/BOBajnVZw4nc/c1w0eU95IrQm788kkPnU7Eii/FGioAIzbPE
yUBmwRXHaZHrpfwgjoED96NUjyVWiZv5V9e+pEJ5zJaVhFOhith6T1FnPHalZfvdl9DLefKERJKs
p75WPdWyGp4Ri3QhVe3PFVB5gk6DorL11dd7wRLQzelWqyfYuKINjcHj2uIwEvGpHkYNNKTG6Qt5
klbL7nvSeooxDjsqdil8r5hrlY/Tu1EMkxNmH0uFnQFt2OPBWkc5ByaCcIBjg055qxPmDp5T/Ak1
budVwiAhCsr456eU6lzgumb49ZkaOw1wK8Z/DoFAXodqLwkPC9vZn9ws+hMiRKz7FSlQnfm7Z+X/
Gj666ngJt13l6hdoxA/i1q5EchutvhGsIcpdkEBo6VQOI0Rho8VT6SqnfFueH4PU97X8oQxbl0PF
WbZ7qy3hMA4ud3Y1VrEKBBqeiRjXRZYiwnujC7OO5L879714Zq2SbT9ZTZfTY+kPEKzl3NnAyeFU
PLMRcKTy7UthmUqeTZaOBiIGpy7aUhbO2eQ729pzKKjFm+kUkPhTO+kAZ0BQ2k4MdbPX3ofwfFK4
DNQr4BLojA7PmObnSjMcK737YQlyXAdhnQ5FOFLZgTwReeqoRcHxR9J24juu5x3oq57r4M0iwD16
r6LUxf40FqXQkpP/ZGnTuNROCudadhRvYq+S2OHELNL59vSF1dsdX0an0ZVKpfwqsS0BX77FBnOx
m5RvXY/5+2wykX7nHUFo+wFy77MaPpP7T6IUxyy7FF76307WGP5QEtaNHD1/yydDgG5qP4xNvhC3
QRKVJ1ah4DzDf9p7mZSlRwuxrpDrhoNZxD06V6wlg5ht5Vglmvxe/k7qvnlS1bXXUJiz/7NFFXce
4QlrIEvu15n8LlPVD+rTo5jUWTJgv1b0ZaI6vd5zCpMNh/qvfJzcMRmmHpnQIVumRqcQWDgM42UV
buJajICNUD5PI1PvzZAIlreWDgetcMtCIle7fAnrWhhDZmJS1aNwVaSkYQodCXGSoZ3NTlGdy+dE
jkbYmQuMYAEtiV6+dzAx0tkUeCFqdQ/lR/sUDeI1feOm/HHckIhEJOEpYDZon7Igy7swP9pEOzeP
FaGEUiKxJN5lABoCGfRFFROiHUt5Xc/a3X+jQlONZfJLVL1Qpel5RRXJuvscNjZAIUTfxC9/ZpFK
VA9dvbhu45gId5spKxkLbNbMWlRfBgMgkHsm/wk1D4i3haV5N4QwEB9EyRetvv5MoKuRDrg/tyyE
YBoCBeGORbJtr3n0mgS4NZbwsdelgOY5WWB8ZozGJ+XEd3S+Uf5+n4wSo8XnTzRkdZkqfhzKOrSc
sVcq1NwuJcpV03WBpWDWpO4hM5j0YW7yzVcwD+c2ieQi+pv9TeaC5Cd489Px/JUrdCKgaHx5kgoe
tdgoepwRA94wKvTYmoz2rc21NUmMTlxgo+NJvJpLzTLeqB1Nw7djN+cb6H8Yf3n/N39y+dpcChbf
0ddlc+fyK5UZz+JY3lrMxfI5prMmN79Xaut0PS1zdy2SAhihgc8VbpsCREkzv2ND0zuPHuLbPmH4
bUKpZkgIJAmTAFnuTlMNP3fiz5PVELS5I39Bt+Pt5+LQnPSvP9iMd9PZc0Aj5fWXArEmgD7Y+Cg+
1TX1jEXpLvahWtO7jI59kgClx9B/vOU/qRWa+vM4wswshlzwd5Z2gevGB4ng7R2qr7JwdIq4S95Y
yr61hs1cIQeoyukxZcZtFMPqa8JbDI4T2iKTvKGTdXIIzr37r1n9epFy0HbfyVDGdrkG6GXH+RLh
ZZ3nfebRuu3eFE5oPrOYdmL6bB0XEXLMIShirQKxS+u+bXxx95ux4ITwXyDyoIDInDZC65kNuy/t
5+6ej0wTXr28b7/3BUaBs8Tf5y8xuDUEmjmlx9dfBdN57IFQsv7iKXyzmJXIx07AoCMyRBFn+dbU
lmdqbhfRlJ71uRUd5T75w3TT8HginXt909l0Nx2NHuWVn8y0rQnsRJu7Dbgf/97YNpj34ig56dUu
mdq9fRuc8Xd78d6rGxpvxHvPOrh83fL/3aa5th82OV/N9Nysr3thPxl6U9+Va1TT9DrE9abuzRfn
xFNz1310PwOMuEOqcekke14rMQ2BGHO6umPqMr2OkOsaXBWAwf17ayWKKeSz3KaxwbrNB+L70UlN
vcS1l+znhod9eNmFg1xrmSS0Hx/HQr+Afm76ru/EQqmEDB7x79c/p8Zq8P97AqFBQTyB/fzinIFU
Tu+R/Ht0jeSf5oDKPUg5BEWVEQ5RoDdJHiWfbykKdxC0f5xm+lg4XzfGZG+WZW7aj4hxTI+e4xck
Nvr7wKUBrE98+vg98hGKHtjcG9ChT8n7kILGkUxISlvR0LMd7iUO+U83/nubPWUapPuXZpLdD8Sn
fxtkemlntTGdO8qAyOY1lyQOa+tic71kN9pJ0l0Tlp3OQfZvo90IFUIu98Qlr59adtcaK+U+7yLB
InWCuMK6rhIIfTn/1F3GER9JVQy/2Ib6O/wB6y0RMtsTTrR/8EmcFVbXh7L5u3XifAHm+/HxlZci
8wzLHRsnBfsB2EyP41s2n3C7o/gAYJMhnm6cfpxHANJzX7VEr3MJEe9xtJf+3S5124Xkr4wkbMpl
MW/GF4GEeDBiJUim8HYe8bwr3rnGNDFp+hPKCWv7deBXzP9r3mzUiy2n4TJrPBQvSJ7gxWXB3bom
VKcpMkpe7J55tAzzia3mV3P7DA6vUhzL3mV4FWwCDz+3VO1kTEsdXj5Op5XJR/p2C3AkHMCjcH5C
EWvCWbTIGbkNfFUoz/zRSH0/56lb+EDW+mSuu3Ms9KjvMN0NVs6ck3rqNnWGrPrP4bO5m67n+BCT
7lt4ca2rNqqcMcbzqemnu4kJ4Xrpbef3ZRAZ2ALv3ksQ8+/bXVJcVuQNdtYW5nSndW+uoT0QFA/2
2buEOO9+7KSAqJIjqgH0XfZiegTxteC9w3dvwhjEuo33o3CHbW87B21uhVLfx7FHgOke/oE+Kxw4
xirv381MXE6L/L12H38GgJ4Fa63S+vcIgWvmwvVv768BPOiGTiqb5nc56G+CjPm1LxmJcYokVTi1
wqiTWez3A1IKeX7kYLz0x4YEqgm+Xg7qXw5SBNzx7yenFxkD7DBPZneR7+sCFNXeDC9MERHk5vGe
0/LecmcqdGYejFNZmZlexF1nKFvSuJHXnM5/SfJh3DM9/S6ARFlvt8a959mfgANOKQWCytPM7Znf
g9f8i/sAY/pe9NuLTsVvP+Hn/h6dh5dUfrM4aGY771lknOz4WH2bS/i5+kbR5rvH5al//8kc/y3X
VcB6+uiaowNeuLldimfxZ1JEPT6aHl9pM7MuFI4/19/QXfTd3fNuwbul8lgFCRrFTozVaD/DLmJI
1PdYUAOeXfCQu9AmWWl1mauV/HqlAvfwYxco6S6JwI0YJ0J1vCmd8CIXpmurXChA3LkwsY7oKoza
jBKNt//d8KlM0bznnM0/iZS729GSkALw/AmV3Zt14NUJEOOUeOPJcM1Lxxhpdpzkr1RROmqw1yzz
iyZ6GWcHZmPpH6V3lqAQKXoXHBVq1G/Ssskq7UVuSPIw/yKuykCRoGBLcfD792erR2DNLCvp6vZX
eXJ8FhQJK4zjt5s9yHFGNvb7uu/zJPkX+Pa78PCx4aMdFfDsS/FwC0dYl5wS7ZrWbR5HI43mU9xQ
8A7oFeYJIsKBl3VaZIkGSOxXBVh1xHRXvAEm7uyzD06zbF8cisP+0birtlID+8dU/jFdj81qj/MN
pvN8jaAWrFu6vKsqebxKFHPTV2di5vIc31sbLK6+BWooa6HM2BVpcbCQtp/8Cd6rjT8Hyju1IAtu
NZ+/L3MByFWBlPMjZ2r2ztpsIm0uAqC4hdPa9C8M+Fl000rtml7r3lbu8OXMdCaYg/jl9sZJ/zeQ
tsLjRrmXwCJPIgOY6ekfDhWrNT6jMX3PYuPjM5yBwCfeI+D1cv75dy91jSt2WPbWjqMD9HiCQfrW
DhInjAmE9UQFTpUFhvZ4VQ2Do1cePa/5OL8mkAS1DMAPWqQcOwcObz/KZRJu1VCFV9zMDqMbAuqW
pRfAoDTcVl5sTvfy1ch/IHj9HJiimf1VO8DWzGFenWs7VaMEoHuWCtBVBVePLeSycEBdk8JaXFdS
fJQmreHnO2r6X0v3H2yGc3+xsAqOLvxN4ca100zAkWAdOqLExZUTQ+q+tF1WTwz3VSvxvWBBUWcG
OmBeFzYaHIjtrWygoHZBWjrRTMFJE9ac+yCTCD6J8HulSZwA5TbKWIXtYDwuTn+IdmE/GtaTWGRq
4kXy5zFaLzKzo9NndsU6MsVVjmgO/7ZWKwO/dWHHMtS3ML+I55+8LhH4HlqfYiJVvH3F0SkZmn3g
zcUbacmhcOtGdS/xKlOMXbacNRe/VM79t7KdL1OibMMcN5VdpPS4YYMvm7u2EKtFthtrk93FxjY0
IBteeVmQIe/DDZ7h/eN6d5j+xWNhgOQLmIAsojtaFZYTel5O3JlF8m+JfVVL9Ze5vC8I+GglCOr5
JWSVEt2TWcwv4PNA/3PnVdWcNE79Oz3kmOTm3qWHH10gmL9eAr40vouYHMDVwRJ3Oiq9sVOEFH9Z
epuv/jqJvV2DASr/zrorQK7sneZ+vdGbJaRUSJZihmQ+lHc+dcKOCo1jboxj1sHKQEVNYwgPw8KF
ZZzR92P4XUr3ABY0qkoEV8iMRcLJAsDqvMzK9Mwnsiav+Tdrw1XhqVj6BBmONP+kzM+JO+32yZ9H
r3HSXhmukWbDf2aQgiOFTy9GUfXKZ0K/fl9a/62HR8KtQdzH7QocvQm7QGwuq0k+Gnp5vJQwM2Ex
/XMz1XdLLu1gnOUhy6atMzIUb7+S+bT6hVlHLKDGY+KhI1tn80lTcSQBdB6FrJEQEiZ0JhVSY/E5
9L76HxzLI5vlUzmrlZ4EGq1c991mG9DUtc0+Tf5U4rPTjYS5dT43i20KG6/GNuWffROxEC291iBq
HksI++gJQ15TohxHnAHrD96Pk+/tP0P45/cWk/hUvQKar/5tUxH4ItvQRKW7+l1xQuDb3jzKUMy0
tk0XXI4pL2eRV9/zSP1SY4389Kn+JFcRlPJzK2MbJGuR6qHFtrSSnh7DGONHneHK1MsOd/kyy6Ri
tcOpVqDvLhm2fIRV6YH6wns2/FYV6VUyeddEuuZBcefEh0L7afC0pM860Vcem5fWEv2H/LP8aqIE
rkFLEhNc6v1MLn/h6fGXNTx307ps8JI9kO8sOKdl/v8k66QEAEx24+14IdpctQ/tWyiBFH4xgCnt
hokZX0DzlHI6rPx0BAWaGITAv/tQoSHIShyRXmgT6Fz583H+puMwRlGrNCfDlQ0noGUyiOJeIAtr
Sv2d8sra4LnG4GIVJoDH/n3SUTMx03gkUCdKJi/ON6vr6Non3hL0/tamJ/95w87CuHcdhi2TGG9z
+aVGwmkBIFO+TgLXRnb2iRYPCxtj86vsTWVMGwK+LepbfdJmcOpTlnOsGYeyK1i/1C0399Cejne0
XMf5BIUDKsRKYwCxPQ/ZRNjeb5S+qdtFq9Z4Nr+0TKwFFTOcCRAH7fdL4GfXLn8wljJwymDHghsx
JxYoxiLhy78PQXr2NKicbXxROad1iAW6uc2guavR3pQ/P6dVkATVpPL7EALJH5DGmKwVcp0YOUA/
gkfpCv5WcjkqPItn94PW3mVfooFzc+WcO9e/MyXEKLLgR/ZWAiqJjt2N8XafQQ8PEBPAd5wH3lOu
+U6craJ39KYTH2enb8O66WuedbOq4VHruDtMH5hRAzv21VuPbHCmZANkSChbi6spiuH4YdIRUitV
ZJvxwiTLpuOMO2FPgkc1jY3WnSMCPofp8q6Xaro8AGscQIOXSDC1DwdZASmprxm7vGmqO/m9EHFT
5qsiUMDrcgT+lEcRSO3MASg8tPySz+K4uEeDhzXlvf98eoxf3nmfp7MwOth7EwpFM1JLSpWojtCD
hgFXUPnb3z/Rxx+mo8MnMrMu7SyHE+GuImwbujZp5iA2V2vYtdKyC0DqV1VK/Z8LgzN6kWsd+pos
/If5s+Q44SeaLWVLZmaVk/zN0/hR3je3HGZuPx8UwrHYYBdNN4NmuAh9Jn7P6uZWyqHkJorVs8lw
HBv9y0HT6gTzLpUT/eIyf0f8CysbHf56rMiZjCK/mqClg0vrHJ3ZdLq3WyxITOO95FwP1tj2YrBv
x3FrMntMl2MdQ6yV7Uz+8PVZIi6bj0W8426KdyJlG+ljmlGzKkSfHBaclS5Tl9BmsFrs+h8Hgr4c
1u4WNAHZm7/xfd9cVbHukqQNCb/8FSHIewd96RVAfZ/eXtQHMHgprQfXKUIOR42hOvHcL9RBHBp1
dfZmVXwpshkE0L8uOfc+/k464XgA8eJIsiVfJNEGY6B2dnweSg94ms9GF8DsDc5nkWWtAsCDG3jg
szyjuWyDnDa1F5Oz+BMILR0//sDSHdKzFk9ypb9uk8mvQUgYuP5sQYLKvp0lyba8+x5fOsZd1/m+
XFKnmaMVtz/Pus1+rafCyMTqq7lePLq7blSF8fv5UzY9mk/AkSpLKq/genyGbvb3/JMbwCpgfK8/
t9+Zua3orsah+VGHoZ855UM4TqmTvgRoWzhKb1eiUwdGgYv3NKoxM6rFWgoE97gfcRum1bx+dF3b
ma+8eqcxNcdjnB7435CWhJ6MKVb5NjtXQZ1+0s3cPo2MXCCJkTsyXlsI0KoyM5+ueh/QnuOydmt/
6vD5WE/uUYuY2m6YIp/a2fhAU22tPrxzInxQDS8e9choIS2vIweRf8jhLzFzLbMf+JY2Gvqf2VTP
6bWbnn6a0VZKsuuR3ZRB15aA6DR//e7aVvh29mi/5o+6QyOhZGita/f+s5WZ5ZqpTmqoR65/vtIt
2XhzGzPKwGNZfZuODlgPo5DNcl9ghtq7HW2ZdER0xupbfBQngnsLDVIauSfgE82kgrta/9/tsx1c
hsm6o2W8WwafeIkn1R449s+JS1CrYzQ081g3UvNYffkntTmsBGP9NVuXmkjfYaR+K147ITP2UEUi
T2ACOdKzDptjh/s/PbyiefYYgaBdr86RaBtUq4HlWlRL8gGzCYCd6dbjK/377D/feSC2Be0APIyd
Yf7Y8aTVTPdIreLhb2ACscZDWQjOx/K2xUZWjSvyYrjjCjfZ87Qz4ezAS2ZGnEDM2qbHQWqYqBx7
mUHmbyMV4e/D1e2k5Ek0b2EAT27IRxDWW98hsAHrJGhna9n2s5oZrvuOQzsMY+2KIaIzcF6e6rvW
rbfumAu04lQCStzpJxJMWvLK4OWpW3l5KYGxBXr2YVkfdhLJ0lqgFcxtF/j1gl7zm6/dzRF5YMl0
Qsl1nyKbyTngTIN49EDp1G6HReElVgOykIR5Dz588xSGHSMpooao+34O7GuHZgb4TQDqZ+85XlcT
lVRFvxs7l3WFBuBxDDY8usG+ZzjdPLtlCcKPBSd42sdzw9sMtNnOp1jdx/70s/77/JkGO1OuuVLI
9s/k3YN2SHwag1d1eNO4Bi7HkEy8zapoC1cqS1pX/WQk/zkEjqg0wmAn+g8XhTSBeCTZ87xQ6Phk
25u6zIZ1cPi1l6/7QAjCOPU7iReyAz3Grg9BeeiH+qfebR795l779Wa+qVhJVuzpa9h3KbR0bIfu
tu07X1vntkPHKgIov86h5CkinsjdPQmuFtUTDIh4FJZalsx6mmzzxGEZH56kvhiAjG78e6hL14Ur
zhG6j3Ur7RobC1OrybJvP1IyxDmvaG+YkCzzOe2+5lz7uQ82GiiXAN4mRqdWyBl6Dj6/bzg2cMRx
RaAx5ORZyywu/fjw9JNarGqqjV1b+RL7Sc52U/btlddiOwvFZ73Y/NlhSXHtvofXUnVSASBMwyUY
K6oFQ3bvMtgq/BC//7LZfGaulXutAy0Iy6bcmfaeG00UOroqPBYJO8fEEr8vFz7U1wLA7CGjBnhj
r/bGH4+vQ2EOw5AXpW37ey30V+5ozvfn5k0J7BWZUQ90D1kPsxWbWyIJSg4NZDR07zPyA9Imvv55
Xf9/kKm0j9Nwkczp8x7Ma5e8ZRGZX2GXlVwXtxoqfZOL9PazZYvQz/UvP2F8xnomzF0o1+I9i38J
jqp5rRtgTloCaSKHa4ypxg8ngg6GdGWCl+gN3ObLv2cnzgZ0mngp36LoPodKpIeYObiKWGX4ScG0
gLMztPKJMhDQIcbh5O55M2P1+kS/K4qmNfkLs75WfFaT0lyuw5XE9Fv72EwbNH0CFUB89GlFepNZ
EpEn1qJFEYsdGb3qqd/08LVQcTIcGbOrqSnvlNrf9+6jHc4YE/IhxLZ6PEnlRl1AbFeGiEBJKGV9
OTv1912tqU/m1VZ7q4mzbMyPQiFWqszVPDNi3LWI0GYEbi8nIhQy3s796/MuVsT4sUhO7T63gjP/
2dJMePnl4A3ZIMlFtKLQ/telHKcTkfUhOMVg2E51J9hMn85t5PwEupHaJqfM0GMB8SMysbP9aZyt
jLmUtw2FiANALRYmPK9H7+6FncvfcQgYKF67mWfhUSZ9nLJ59LG07rP96NNP/j08W5XS7VffMhku
Z7ZH9m/7AJFKi2tc/5ahocelH1uI420p4ybXwilMNuRW2lh+r/r7r4zYgKtAtTDOI2vfDjLwsdlV
OBDb3R90jktvPzv9hpXZI4QhTFwiYxjAubnKBPcZk5jvz29oQS16inLo3BUnwyu/l8WrS9Si9Xtb
2lgr+uvJwJrPfuxMCLulPRy+AesmCiDALcMWalU6/yUbz0K6kxNvHuufG64adfb3YRodnf8ilE8S
yL9PPPCjf88/Xce3+fBQAxZrc0NazhNj6xi/bPt9GXzKicBQJzQBuywe1Uf13XhkdF7vn0PjMoBT
52jy0GCqGFVfp1q2cS+kpfAcODlE/zCm5p9DZTMQ/2uIECxbls1qkHYr1U/lW9W/2ONaxMMirKEN
WL+rPT7bwi5e1Tj1sgAlMuNlWUZHaTP9tP3XudAFdNOPQaNhRG+LzKp+Mrq9c7f6VDn1ShqISnaN
BRopyXpVVER+ZMtWsnD9yjaEP/TZtDXQ4sATuQqaA+YuTmT+VMnVjxRrYebXpC6N5FtYAL7jqczy
X+gOqVB1zxbAJViPi5e9cus9yKDcf2+7Rw3Tkpm9IOTxsYLFy0qLoVY5UigGrAR5TaV/kmFsKHZl
Ekfp+Lvtq0pVDfA9dp73oqbR2xjz+uss+1wx68tODvhxZjZsJH1P5VUoT6Q9pn/kA3n6BVuG7tCN
6wByen7BnBbscJpmG+3ocNN+Y0VBZj6d5QJryoMq9w0f3HrHcFZgH6Jc6LbQP6yPu9pzpjhxVLpK
z2LwTi21+TIUISNqrqHc4/3fSW+fY6ySGiMCcjbcNz6/YBX3jFMFGIi89Bo77J2cMRYq5uiQesm9
GuCFYWFvYCb8w05DzxwPbbh9Qqh9zF0NRlwnz/w6ZMntdHj/RluggPSXZEkelhCHgRi9Glki/UWm
PEFmpeUgLo8PHADslQu7anLgeVdN1+umF51dL+wV8HiZThgEqG8ZPjBS2YfBq038m16sFTp9nPrx
7/eX864ho3Cg8OrlKjGdhrQci2kyXv44fnwr585FwMrzO/q9DK5DPtvVV1/QkgyunXioKwHTiVVJ
jvHxU/qGlPbfZe3WzXScBNGxQ09fqug9D6j3OqsuXN5wIt2jSHVNO1HzetrTOK6Krtm035fecRBR
pFaerTSvdP/Ra3T71zcpfS5zYF1yoGP6AT08vzJ8lSfIdZP2RgIWELfMw4lC8yGiL4vj9hY5l/6B
8X3qXFkZKkdDaIoajfLyJ/Hl5TeV7fdp8ED6jtp8SGuItFFOfbsiX7Jx7kdeZSU62KDCUNNUnsip
24YcnPGy0JGB0tos1vUHCXm6u66/2luhNqBVfke7VqREOF858zBkv19dViY25I0rgn9vxNvadkVP
jJL90IoODtV9Q8paf6PYSNde5YcAi7iEM1u0eGZF+BAGdKwcG+/yss2mY8ZZ6utQR0hHR0ctpy5O
NJZsOmJ/q+L1CyFIxuUxfLtf6MZfMvAYBD0HhP+CXzWz0gm4MpWi8juwrFpiceViHXr6sFUvxQmD
uqv8nIYmTDlzgdfftrTvXr+4ln7xbq6eB5u6fD127eoaQXi5SidXfpS3MuHS9VA8nbL15beU3/nW
sjB75iv3/Cy0NdvUM1+hE6q9iJnx+N6LcjKnHX++yOwFsK9/Dt1MIyZXSvcWhnRXnBDRxZtoINex
dcP/I92nmYYHdB7fZrIhb6//abyn4fx5fuhFx6+mCM+/8++yEh9fhgTKV60Iiale61E0x1IeJZgj
fkLQxB6xRF9WpzrsLzckN9/zZMWMUoGnaDx1lQPJS1PAHfBKqWZWBxqcaUVdt6dX4Azh20Nve0sZ
KFiYYJS99FGIdCywol+vAKuHBksfkA07scMLTafI8u4zXw/TNfur69jINi6LzQ/v1muXireymQpa
Y6IVa3+qSSH0uXGyuRpkqmYG1yHsl6nDe7ocHXEaJ01+fw0F3y4VxFRGscVS4dsg5PBXtBkvCBmS
sAclQeTSztHbd49/omFnazDQ6keFoBwdjvgdVOh+ndBP118maN7yg4/slHjI2OMqdSsyMG1m26nG
7Vt8IQUaxiGHd9zPxi04i7yTXVXI8pbiXdnYfm0cUk/OKr2ndZb4OdQM8enOxKbVxAQtS/fSSpae
WaOL7l5KlgwYHDLbBm51sfwsMCBiBb/vOAtKia/lNME8K4xxek9To8do5UV2doxLSs5VpEsM+p2s
hdJDwVLfm0oUQ3zLEym8Bi9BtpRoOsWcIxxpS6k6Iv2mn2oB9uvh5ghDfzbfn45NgyGFcqeSHO5+
Tj8TWaH46OV1Iyyjy3doe5KZriMj2Y7UWKbrlf80x8tp/EfBzc1T2MLXfyyd2ZKqyraGn8gI6URv
pUeww/7GUEtFEUFBuqdfX869Y8c5F2t2VRZkjvG3o5DCVFOa/z+lnTRYCoOo0MFGoOGbjyf5VByb
r3WylZcipjCna0s4SzSTqF1GYq63YgIiyYdNksoEHR69tUhTKetTfQIjl88VVgoT6RFnw4+sSnIP
8fM+Q0oF3GJT2sWWuXc+nN6nj6XsJNu+y3nkiIRBSEZreMFVGlAquNHo/Knw9iUbjcZELWJUA1Ih
N/67k4WiSwJYpnWBKtYFbjs+jF/Ai8kTgLLWJw5BTHvJttxlNJH03Tvd7cDmd1ebpbdqxwSrXWon
D4BV3rvhmvOC3kmkiIsPIB5w7g06m/f4jvAf+82JGx4dxImLoWEgCrTZ45yc+aGAoc2AA+p1d2Z3
Zvpj8gLxis8M/O0czd71s9a2+ey+HKzvGzJMoR2ZLPgX4qvG670asd7Q1DGhG5JB9iIq2+kdIBjn
cyhX9DyQyuH3J230Xuj7z4QLcF5vBTaypCQYoJb8Y51IwPsZgHUHUIY7eE1t1Z5OnjOoip3TRqDc
ejwz1OzxgVChHcSLygF74jablxeSQNEHou3HinzgUwF8GF2qSD8rAWokpJEMKIjQuGlRnd5PDAjw
gWcgJQYcMZuwUjiQL+QxAXSzYzwTU0MXidifje0cL2G6ylN+Iw882xFBve4xqqKG2wAM9Xy+oJhS
MaDczKTmbi393c+DZRlS73Noo5h6DLpDiddsz/J4T7RNUPoEztVkjWGbob6MVK4T163tDL3j39cV
SbVqIBKMtT0qJwLg+bmDCo1xODJN/s4K/1nCs5HN3904fpv9gP65Rfp1gOT9gTkiA07Ag9ab2ElK
Vg8KuIMli44ugyXkvXkEATp04z6XfGUKDtA5LXB1s67CNmhl02Iva192FpSYgaCdFSsB1wkSgJJc
6E34E0xTKqJN0Viiw9hhL3MeztEtzOGYBLmwHx1lY3SAiu0YiAb2E/f2cansGRfpfzjcbYTp2RZY
/kExIM4HJEmCaQB3L86FEMlW/2IEX7yMBFZAzJw6Umi/gXiwX57sQyha7eIZIFYdf1zwzcG0N6mJ
A0YCsuDshAWOjmt18dkUNxWshNKO4Oh/vQGBKNmEo4UsjX8fB56GHmURP2ryinmGKq+bfgovrWiE
vhtDjkkUeBQ1RiJFjqhkycLMRHcPnhuN4xE0gXO82APA+7CFhDM/rZ73E+XI6+rSQo7PmqD0kmmJ
boDH7l9agh/PK7ouCfVa6qv+El0v44GG1+3pqTcaPSY60lMAI6h++hqA1GWeZLwRyTI/jr/c+F5q
tVMNQk+L/t4LMCdquK5083CusF1FXBUm22bBltQPpNtw1/vMp98lPdWAASLoeuTyBi9UFoVWSAcI
98Adl1P32VrAUzrlijkmJaYWEgt31VJCrUZYHQoTfN/YqgYsJsTDESN1tOihA3W+pKmlLpJpcmIt
R4FaGwvwXJEKuj7yOYgxAqA/kqJXgOkW10rC8Um+igMQWhvpGSvUbIS9khAaCC1CbFmBcpOBJ/oS
VBfzBUONe+BmL09ddL8xCljEwJSaKGa65Y8t/oZMdjxIMZAMixEhusIIcA+wj99Ob26a90nU+5Hb
gpHieBAnoYHtzGUZr04ShQhvn6niER2XEAcsLuU+Q11HtBuxAS1q2+NpYha+UGRZ3fx4RdJz3yqr
1uHQMq0SWxbuaHr1MK0vS3KciVF24hir4ebNWPKkta0XUDHGy0Q2NAnBnJd/cNvvHbL7Ofgq4e7E
8bfj/kJ14PS6yx0NuvHCdsIv0kG35JoWaqGcJGAKtZ+uihFLRqZGzCRJIOaHugPelPsWxjHcj8KH
J/k9nzxTR7tiLHP/LWPc5exQD4IMYRHf8NIUoByIf+Jr/mxLNpzT607PX5/lklxG6t3TleITTRMl
AYYqPi6sHuvXv0oivraniYyJrpbSQBzCi/fdsTgyG09LAs0jaQR+4+VY9gg87fDoEBFpIUrCObHp
cMsixiOZZpqvehekdzQzk9aKZIs/5YsMC3LAGv5PN/uLV9Dgf6bHuWbHhC7qRXTYaxgkihPv1I+k
Df4w99ZJ16z7ffyaP5aP41Qh64lU2Vm6YeKwy6AyS7wVDPTi50YuFR9rt2fsRp4Oo4WSxs+W+Di0
oI8GLrEyzCDqOjNKfEh84f2QpJrlHdkstZU5XYZ3l1QNzMsL5fxzCCMxvwycswORA7A1mkfgrCFA
4+mtM06DLco0IDzSIGDweXv3R4tXllGHbU2vxx/4HQ5V0sQGBsFUXD75GjjBlxEWoV3nqCJ3Z7D8
R97co5LpH3ig4fsoMnPz4+ilU3muHkRD0hv74l6Zw+543KQbEUr8G4/2YPj8LXHYzBRmh3+4JB0N
/wLuoBOClLSjasfl2fdB1JTZUBh8UD6vFLIFk6vOfJZbA9LT707pEuEF++Xg76IMKTZHF1GmjBOB
j5A0L7pgp13QWmyeIPq2YqJC4M2XyA3BtFuwK7znyMMkXN6w5yIMBscya2nworYoOwvL9HH5mImg
kC93BHnkKJx0mtOoBLrlaFz8kk0XXp7j8k46bDxRKTJPiNlGGkGAEEsemCMobO2m5/70eFXpMJN2
hONAFRvEKVlU6JlKMEQTHBAf7lAxjjcLm1FK8AUpGCZHLv2kCa5z2sqnjfdxSJ0lOEuHLHa6AMLD
HU1x+K1RNddzITOymw3htG6+HXIpZja7UgfDAHGwoCPUxopcnH4nYSP23wGfC6JkbgHupxF2DB3S
B6rE++gmzmTZhxIqpv3wu0qJM8Q3SYlxduItYlnwRyRdJ64M28zXgDw2czSCDEumNLdYtCKT+rH4
kFrwmLzJdekttaVmYUCFBvP6RNEnWGkmn+tgTuvjmFC+cWNk6MuJZQ6/24SQzi0J584RrD+4K8ad
U3B+/NMh2PQxqbNewu7dTLIwWw/nxdMEMGm2b749zOBv1JL83ekhBoiHIDqzqiE9ZWZ1ZI9NSjko
1E++ljLKMCTKbNGIsUtDOeuufKpU47VHpoLVhGZm7Q+6gi4XQr7yVfNXBQfGx6k0xnpmMFLX1GQ2
/F2DmRq1MB0+Xk+uZ4otX+f7lcghRQjL6ZyE8Ea3ARaB3BvNN5pgleg3ADBmwIHDKIqKuAw4TUQA
mDyVHT3qHxQq6zRS8Z/Y4l9mQaSOZIPyk0nSmOj3Do8Dqub0MIDP/vHL8eVHN+JzRoAC2SqgfIQw
mZ9DRbd3MpV9zTbVBU33e92+u8y+5EM/xBTA+XeRFyV5YHCixKdgGfdfJqdKXYxjPscS6z40pCMt
9Skykt4SbfU7ekbISD5wTaj/I4KEhFWtARPFmwhzTMRzGSjBw32t9Et9GjqFeP/uVo5GYYJfl1BY
WkfncNLkCCp2MSVgFOlm43Ec89ghBIlCMjdIufF4O0vQUCZVrrjUTHgt1JAMOyjhWWl3M8CBbtab
KKw9r5AwEOaYZFlcRRLCz6roJOpmj60ADr109raoCSczhhvPpCxwM1w06OWHfA5YBZmp7uT09Mk1
/REX86bwjcI+TAJzTgeI2yOZCO0NA86comqVMMc70yEBiPfpM/heGACUFTeozkoPrEYKJnl+/KDg
RjViMBhCwOcrt6JC9VwLuj7LjBcGpwqokAB34rD2YOtpeA/xETuOMnkcYtyUja/OB/N6jlyCYRbz
c20PzCsmXALSKAmieTWOEuII8LpMNVei7D254rEZ7Iertws5J0cfyut/Hv0YcD6MHQpNsc0/OH9F
ZvAkW5MiJsK+kTOR7rtAEs3urIrUeBiY72ZwoVDgYRRz0F36xLvTx0s9RBn4kDmXiumRhN3Zw4/x
gudW1Y7pgA0Rp43h9smobafHHysqE6NQbLtakPkkgognnQoZlQHq9dfCekyF1eqfs0rBzEwBMr5n
Eu+fZkt+dLW9L77Rd8ZxyniItm38RUV4tybsenfE/qXNNcjBPySBDjaZG3iTcBmCldsjkluIZ78h
dGBLBpRgQBB5to+TsiPVwsIz9LC0iWZzKRQdeSB0WthvzZK46C8ci18vPSWn5oLE5+5QqmmKywCJ
IHwguQBkB7kPCPID1wBeQ+6G97reyiRj7wFAxDzPReepYOPx+KRCMD4n1VKU270WUPwsTwW4BeLU
jPmShkEklVe+2M3gY8idIbT1SJ17JjCX2H7XemXnPUMnpmZyPyhuf92/PkhWZv9/EF5lDoqorK2h
5nx6BjUgdFZAnu/Qwk9ljmHd6BKD8xhXiTQh4fa3PnoaTM6MOQLpzshNW7OMHsTYHXifR0P75+ju
ETJqzs3AkUER06k//Zqqg4qXSBc+uNTvhwjHDVoOfwR1ftwPYAEI3x6EAbLqwC0is2qx5qF9XfPZ
GOwMtzaSwkKwTmlhovss5mzP4wSCFw3sqevIM6XjsvV+qIfeFr538q9Q4gD2vv02d1F5qjaaMGCl
DSH5fGMzUGkhIrW6TbIfkXEx12+5X65ppl9o0E4rOKV9QSLWPPU4mDXUzbC3I1ZD6MVg3py/W3Ku
wchKv/9XCaN94rF5QwwyWxT0mPC6BAPi83fwn5+goyea78vL3cpXQNV8/gEAeVHcCuhHmZkNwJ/8
KX67kxZy1M4rEm2CN/pZa2g2kxSbF9cz4g7Y47uXXYAVAevAV0HwcBK18/YvCSirE5nj5L2S7oMm
j1uADxpoyMWc7HGQajtylhH6pgZGzC09JtM7xnDqY3YjmXBOnM9CdysgP4lwWFPdFZ5+bSx1R/tN
jduAtxQ3NyNeOznKxMkyyvtMLWRCJbOny5RnAp7jTf9uXhuB4ZF/TioUeAw6OMnCUfrPeCoCC6lp
B4hFESQQakpgR3Mq3LlpQVYR0u5KOw/CxMULb45wHS5I+Weknte3zq4CsoVHvHypOzx9vQfhzqS3
cEjDa7eQGZxWHb3SNulxzgiZzBkpLuDsu3bhPHkFIU9jPzXX9Z92LQ+dYndgz3immHKipwWfnVx6
QiIMVttO/vpOent771Vx6pj0DXnRLhDn0TW0jK8oT3lLQ+An5n0+NqAvvpfBlHDwdWt+YTuyOa5C
B9szjhCuJD2iaNPpIlh/52UhVUfsbLMlGpPSRuOBJI0dFhsdoyohJKAjMxgwCpWYwQCRTAmTPAzu
Y8Zby8v6ImGXYgd0KbhReVB28QrLtXGcpltgS6ZGM7mA4BAT8AkK2ouoHPnMOotz+YHIrnfNJ4M3
AUXdeWgiTUE9rlMdNBznawAjIFI0vjTEe4haVAQeraD/ObokJNRrZGZuO8nJIGDfetiva3aO4Lla
GwI4ANH0ocGGkggAwQKHohpNwVq/Sjgd4Wz8DF0AGKH776vzIZdREBDyzr4LCp0S2eRUU0g0Ns0t
8cz2Z0VSCfwQmiBSTjKbVGvCsKuHoZxY6K0+ov+bQjw64fVQVsL9jTGXbR6GPPvwNihGa2PjEmg6
dBQZ7MSiY8RlaI0ITDXqc44Kj4fivUbhd1TpH1eD98jQU7PcyKqlLQTWLT7+jL2Vimb4XIKxwenC
3u3xx621HvCLL4vnTrSN42wrAMQ1E6XPYEqLS+t8MU5Jl1fQF3I8+naU/W9CWpA+VlECktflUg+2
+Pol4HXfRiNK1iZpFh62dptTTFTFkfJGsDq+CDLWOdbU87+YGZ/FnHjE9izUPeR8Iizs0RjVx5bf
LDSo6GIG0LwCXGaip2rGRM5CdzLwG8eEbPOvTQpR1HUkTKFv9lBcnxHJrGpucru8UkqBMfxFxhHB
cez86PAeUBYEM215KqYs0CEvMbHmOKERzIE1ojCibd3twlZEMwZkMFOtpZ8E+CcylhBrcXjwaNB8
f2WPLAmch0cjtIaIWyKqDyWvHfojtvivWQXADWQ4o6HrTZp5MUH6LnNUYDtD63wV1n9AzZGHYs4l
dYIMUoKE5vQRGJkr/jTbtwP5S4eJSNnsBV+g6Vntd2YeyC2DGcHDJHNki8Yd0HshuQrv09OOLy+C
Tv6qeX8NDL3qvFFOknnf+KP/jkzwRbEVaeJoZl1cOEziT0xsbagnRuLnCeGs+mTExpJecwzoZ27c
gvZmNsS3J/OTwoxHXsSXm/MOP4dnf/3c0WmLzNKTNwMDhcAMU7p0YCghGeRDquFrfCaR7GvFO4Gj
3b/ibq8gThaf9SfEYQwUgrYePxD4WeGg1nRqnL+zLhjZx81zD5TAELnOViBDTBD8LHsUcwnnCRF5
tughQN+XrfLxFEabOYeJlRAtWgH6PGN8x7pJwKeD3Xc1JLPLRJoI/z0wyuvXB0dl7CXKwefkadDv
oMKuBKYb9oOkMKsNCDOLGbtE7OQmm8rTgHFBdAys9Jkpa1QcWDRilJDFmecwNRBuhcAvIAX1ZIjS
uJwq12ImB0QgHbLZe63PIwJwQ5SM5igzhI0giaDNUDci6JaozQ1f/jdkoGgYG0HmC34cjCxsPzDy
c9ZucxDCFax1ZvUcqST44nr+JQNHmpYib93snG3frN7mkXQdGDD+/HDSNWNgcyT7jBPR/gvs9tl/
yALhA9D97qSMrME2RT8gVJ8aL9hEVDgPt1w/PKd1DywU2j2oPkggCsmhMdgB5n2QC/Yk3I+WqD10
+xgRRdQXWlYRXPklJEPmRlNBfFCpGzE0HBL8sLKAn+hMF3KNzxYEpnB/PE66zQ/s33kzNGifOU7J
VYSKnA+mWGc2yfhPnSDzovptimYzImc8GgUECoh3mK+Q03hQEHWOWBcnDwrjSNkL5THLCcHXPjYC
6zHDW8G5WJ9T9Ia8Q3ORsUJsQAsAPDLqTYaS5wLFwbJEC4LI93vMH0Pvg4/XQgBVGn+NzWM1luG0
K9Qqny3pE/v7GQpMSoOWXXo0znfV7uXhtHQJ4UTrY4qmgrvVuZiX7+P+9E3ycDcbrN87xJ2ZtSBS
y/10gKn6Kj0DCEGLEfpf58xe+MnMvMeuNJHImuXKbXYfqCOyX+BN8jkufbj6vcQLABAOCeE/QybP
Gb8nuxXQKugycMztqwB4jfPTApNiKhlauSNaym7lgpOSVzlh7hmeH7smxMTsFfTMFLYOHr5o/P5u
OCO+48n8I1kpSa4cfBEMNvIqelue4fFLK9LLGtjH3XcDhoki/cuxGYvOFwTTj3N/qdPpwhd9kqEx
qM4a75ulaBZA1CuYY0wnexVnCCbInhAZp+fH+YkVXcdNOmk1n1+gcDq27+Az0QhAg+0NcRVXINVN
EugvRriSYAXdbG8kPfofi42WTo6CULyf9Q6y2xPlhxDZiPQdhXjAnqEQeUxK8OLn/JZEl7D7MBhT
HaKC4KG0popD++OEHU6ZNN3CIuTN+/EqOaxXbs3JQ6ne9e00YSnKCnoobSpgvKmyKkR1XffHeuDL
RJ2TCuii28X8MK/IUaN7CcVCev6Ko112tFln/4j44L2wBEd1VeYgLGCPdxDIvy/BsbC+TGZhMkWz
K8Bpbij/OOX6FLEkIrBNTKPwo3zHdHFwFCWo0sNFHEpzpKAnEs+pRSy2Pm45A00mw2sc3od2OhHn
RrsF6bxHmkcmXFAdfenr6iWZfEaqm4pqtd9xhSTT/px4cHA1phpZvnwdBPClbwvK7nNSLmgVqBMj
AYXXV7NBJgjRy4MfPymwxVRkFzEtwYgj0Uj8Z3TE44FU0nzPRltVHWeHOnxMsK3GfBoiqDmxQJy8
EZCAYmKaJWPGEcUpaPqsPrz5uRsTYQlI9PTkw2OLeOSJWGvoSGbnltssREk2l+IxoBgfiQhHxHub
c4r/kaOAsM8B4QTYtcs5kNUUiGHoa4Hkoje6H2Cxg25FTCFbMdctoX/ma/UExCmhFqRZLyrGuttA
sXarkvh0fmpcRpIJ2gMrCBuLSM7/kUfAMBA1WxHsyFxLamHqvLYFY4qTrXvgdUt+qwggJDTMQgxH
QRWmPkqB6v0IEb+InOjNJPMoEBs4UIBUDHQGxCj8NzsFpmNgU1EvLvsdo7YPo/ov8NFILxUjC/87
gFnz3B+d3/TnVHSx9HZMhqJdRabe0Khg2sBrHLbOaUIbw9ET2IQMTFAs6oNqEbaIrQl8DEEKswW0
uk32OO01mciYNHhdCAEiiZtouaH3tDURhHYPMW6OadBwCUhYDjyOOQKQviQjKSQt67Mq6EXHBV+q
IO41IhqfNkvLgrDUQHT8Nav3/mUjZ4SHIGQJBIy9XoRQAciTIIb1thIAr27r9pBnIHO5KKDVg5bp
n3TTx2JFZWtqHECi5oprV+glt+ki52wxGTxGu4p6SMaZAX+7+SQIDHN07oGfxJQnrdTNkVAUmey3
zMf+Gwwkpzdrdr3GHi5QytHLwvmPI5f+IwSeMedDS5BWzf+HGRkIUcIen6KVe08v2YjPKnUfOKRI
A0d/4uDxFYsRYZwyDTmWkMTSfFC4olahJyK5KKUC7oxNpg1qDUT/6/S4RDBDNBFPsb5LlzWguCh1
LByiSfAhv1fapbgBk5tgF/Geu2wG3JuEHZHrpccje+QJGkWqn06xKHOifU5MXfxDvw0XRrLs8UgM
GUcxebgQsBZA+TYOcXMKuhMBIGugleyQ26BSFywimf/4huqICEfoD0Rkyt/ReDMzrdFKA7Tgncrs
ApRC3AzcLTZUB3cO83Lrvp3BFCGJgZOVVYcd0WsCvpgywCDdKwQqSoqiV5/KVf2xpRW4WOcBg267
iTapIq42CcVCa329nPQOkDydVAweofe8DYGC8lk1E5nU0M2bxmO13vVIm+cnBrgSIWtCZfC1021v
AroLhvkiMZXzi1kaJtTNMa38DEJ9AUlB2d23NOZ/gX4Reyfn0LSeEiBGqlKf02dKBuyI3GOQNhgz
EXdK3wZanhDcSPX60Y+BphNOd6CS3G1nrLtHongfQBwcLaDUW/Wq4tChzpJ4qF1ldiav5JpXXwte
89FOZawNjnegaFJU6R738qAPbsGa3uwSuGBwDkqlZ/mlhUGgb8kpR7wa36Al8TVdaOdqoiyLfQUI
M1XhAjiPzI8IUsS2hn6/5N4GRE6tjxe7uqMtfkLOTENsbOaYx7g1bj3dOPLtL46r9/kREps+4Wt7
l5gYjM/A7IYC+NZgtxGRMMX5Klwd+pR0OWioj2oJlTmS4AuqxlWqBToZC1wAklmHIwQux0Wy1Dir
bqLjCL7ZZr9/wU1FfMwliMzQAK9FN5CBhNAkabLAcsMOpjRq8SKy2iDm4aiY1ycxRJGGsTiGQoHC
m4UegLRCZUar/eno1EumceOLxInHhluzZNDxhwU2e6rjMuIEkvOQdAo/NzV0SqfPyxx+bKaIrrGT
G8QaLdFs2j9jsIBvB1fN4FlHfPB6lMCiEfXmfe9OtoGSrO7w6ZCoyem1Et+9wn1BkckyBrvRdgR+
Jyw8YNleS001OwVpEFr0sTb3M8AROf4+6egB36xmF7rRO5PnxnuanPSZHnFKKjM5FOUogh0r0BkO
1g9KETATI0neavQgg3K9BRHNSNO/ZSODlCRshga/m0CB1BnoxjAsA4FNQsAvc+7n5MZVqfDl9K2C
J7ucQaI6+jI+y3+xGbZGPBK6sCcar8HkfilmsciKq89UUqO3xYKzpxUqRb3JRdSnaPLJUtAzlX1i
Jtgo0Debm8GaJuT5D5MK+BAvO4z7RNmjalojM0M+ckguSHWPJnzgcyyIfmV1gxxzGh+ZzP/EG9OY
nugm/KF9T3bM1qRE5hi68UIgcwOz2QEu/Tw1+FQGMAn2+w0e2iK1ixV6kN/IUdkfbukMtzQv/2j2
lE39TqcKAV/0u4jMtIFmN/jxcfVzO9fLjNGlIw1jMGayYZHGsAtzAvFBAgWYUE1oYhz8iQ6X6BuK
uS1D0POyslkdsQmNrqoL1k122ocYEkIM+AJ7kFcOFlGZz2BBo7QDgIYhRkcuED7QsOJbdvPEKkO6
tMkVIqAkek0LL2mAgGS2leEYTADgpp0gg/KQOzLPcHZbylI1f7bIzfv6xy1CvhsadsQCwLLByO84
nimiwhdg49+O/Q6IgY0QbSv/SBb0bTUgjRZ6bjCTUNJ/XR4xI9trNwU7z8cjLtjLECq2EUs1sDPn
z5pUEeZNbiuaaMcVzZr3CFMW+OwHxUrsYlWg4JIo4pYhxtapZq0j8LMHkF+B/BxpsIlY+u2gqgkq
Hqp6m69pPhaZwq4v232UwaMbgNkJqw8QdroiENCrL6xY06+vYlc7K1cK1CmL/ZfhN8ZlEMasrFhd
BGfQP7//lYnwLoWNk9FUr9qkMIh/i+40rqIntt7RpoSA7gZjHcf7nESIBRYy0X99PCGSbZ0KzSFL
Rp7Y5O9vcWqFsNos7GQJ93lKATOtfInHmuee3ccHjfNxLCm3/o4jlAoxPP201/W8ZCaF9T8N898D
ApXARnZZmZqymC3pTqgzzz4iEHDwY6RGuvNFLULNEVWsyammXYa2VpffZoCPkR2p/zHziQJML7Ox
FnGxmznQLxKFEFWnQymqUV7YCVCp9G41D0VtI9neEYox+c0byft4WaDB6B6BRT+2lgBT/dzk/DsX
Z+52dE8hNDdngAghHYK2EkXt16y4dHh53ELkjR9qH2mYnS3E0VrZLLMoR2AWRdKpKI6l4J4k5NhC
FIwARBxD6mIEJsJz/uQvVChIR68Xo9/K/YTvFHy8NImVQekvGmFiTvjWes3vk4YrgGPHGQLweA/3
50gExX4hn6Pu/DSZ0SBepC0UzIv2qNSlc8nVzsBAfG4Sqeax/SThnYZovnZk9oEYGxtXnw7nmZP/
K/xtzO++mnVeb6e7Ery/1250qK5ime/LVUzgEPju4e7i7+Tkxduc79IN9W0u+ZHO74ag3Ogem4Rk
G+TaAojDLwImX1Gg+F4D4NC90P2V9uE5owvWTCbUl4hsoge5S89A+cOqKbpoHYxVs2cgeY+zfKBV
Ofpt1IXqf1cv8zhHJyDDoF1fD7ty3xMCteT5V0zUAHHKtl4/fLj7L7VhiUUgnmrikDBG01SwzO9Z
zbTK+vgVLoKvDeMKpoCXwignsc3uxbddwDUPQzR1FzzgRK8nk9KTGBuYLT6od4ToCcK4Qe4cH9gE
R9xhb/Dzfz0iwL6oAnNEYOKHm1nIxW2QBjaCJT9yyYa8eJfWFyQROzCFTswkNh7GLvpMyIU3WRNF
eu6NW8JDw/H42Q1p6dtBssA0erQghjV6zOdEYbg85PWZ62bkfR2EhlTm0SjOK+QoAMyUiEwgZ7Ih
9MQDWOkHz9jHaYPmEGkAlITd2O0NGR9yjSr4okcLUaHg8SRFox5rlVujP99W4cAlY9zLOMiJEAWn
xjLyjN0mMwZuPsXS5wIWDVmd/RfMC39EpHjkBw3fX3PDKcTnCZG/AL6zSf0EuOdSIXT4Ck4DXIIl
c/xy31bsc9LDUgFnZfYLSIcyU4jWBcI1ahdlfwgyw/M0mnPQcz4OOxPBKdUFxSw/AIX8xKcgL0FJ
Q31Gkx2wg9A00xS0kEM4VC42vqfCrc9vDp4a1RLxpt/EasXXfbff1y78zGA8Sjrre0JwL/FrgHFq
YhwnMDdIU49TGaC9x7/bo3REnnZ8DFd2dkF7TB92i2SaphaghJH5IxoE/gPUD3Sv8BcoH+jiVdD1
UvlA+87H5ZbFpCv0Pxp1NUMrpgNQXtJTC3wtXnMMxyQFoNST+LPG4/Rc9WZkIvnKXBk/V8i6js6Z
kHsb/Q/RElSA1i3aOmalEWGSVVBTB34YcbPCCEz7V7IZ4c+rP1AYFBKELnVGsey/HAVNKw8bF+YS
mUaTokYbHX0wyeMhBqR+sMD2N40AbEkt2gwYR2GsxMephglxac/5N9gVloxFJb8W2yENqOAKfPjp
mXAe2g3EqSKDSYUvjpujA9FImiFOYeQMcxZ2mUNSonRmsByMEPrV7ts4blvzvQG2wsAmhJL6TMGw
8m++IsfsfXh/jWowHtr82AlwCJFUEWGPGJRFUBRPq3wTyHsG0feGATH5ekRW3GRm5g91JR6/S521
tpAIlTCpvRBv1YOf7Zv7ne0IDRi7BHpA+sMFxfZEowCcZGtUgyFx8jSBguUcy0haTVhqv0F4R55B
uh2hSn9iO+H4FhW8BrgtFU0KXMgoyBE/sTyK/j7OmPFf6wwP6a25UEs+jwOdBMnND/XqAQVA77XH
xA5XASWxeix7jGwi1lPihNvGEaZjc+ioGuQzH64gfrAquzhMh7Z6xngzydz3BZFwTgIOkHFYULeb
sw2B9gUg92xsPI3g/e+r7MJehKhql5g++MvZMumjM+qtqJonqnF9ZPNkj8hwJVQ5nEsBkxrEf6/V
MWR7Qk+zaG+veQkT7oxaG+kumRc8dAgObmADAEMweDf2jJIS2U2LQxsbeK/vgQBr3E0ifY4Qoe50
B3VlbNr8mEJGGyYfL69NWOsag4pAQSFBmcFQu6rsQ6PxHd4dCczlTSA3s8+mW0DDP5AsspUG+ctM
7paGXpzlH5Eqw2OAMg+ZcAHhTnMSpSrratlzFF8xLCx5XfiGPiHlDbxeAZp9WeIf44mQfB4ZbKw/
aAjEdNOc241Zg6hpBKnf0/fUBv0CAb05EMyYKMNhLjJ+5PXyrHDYN8ACPBCiRL6m0w99x5Az2G8O
Hxs4b/fzGgg2rg604TLTC6oOANEUgcb1M/uVBsZvvM7118I38gxr2GPUCH+4bOiKgVs/TqRrtY4P
w+nTx1utiDJFdnbnvk/3g2LBzJY3BOdZo5tYFfjJT558cjYiiAPy19ri7JRdBYMXEyqZ7Jbqyshu
ucBg9RCk4wOVTYUBpDb7FyoleDjIH3F6q+xofDnwnOcBci76RXJl3C/aNd1rnREP7B6Mg8jN6u52
F8rntjO5o+BQfeiZ1NQ5ph+8do0wlFOf/r3C+2HCg+hooLoczHr8vAgL2qaz/sjmP2M+WxGTY953
GpFmdsXeDMi4YR69F64uOS29766K8j72v37PGSH/4HZ5+XDka9Zf2E056l/YCZikORR9CCiJQxbC
H0Accbt/3PVjZMDg7ZJB/uAyv3ZPJtLphWMCYmN6D37myOn53+VreSQOS+JPKD6SyKW+PP7FW/Jj
1BmJWafGIcGMwbfZZL2wkMfoQ7xm+eGqo+1j2VtnwCwtnI3G1Gc2tGRzm63iLTMVVUkDU0bsdzvt
H4BnrC14awKlNdW5rBm1Zmi6PVh1C/0AR89ys3pxleMr+dMQR+lhfSFB4F80WoOnwVYcVCB9W3M4
zHAQf85sYcmZ6HLRwlFPuB8F0wBLOpddlafAvq+GOL37ZH9hQjBfIRdSvmZw9ofW43zfcnXQLn7H
UnolucXo+KM833hLv0afpeUM+/DjlWFd3L+5PBFRL9UlYeQoTJIIrp3xnoAJspLW6C5ea/y2xJt8
HmQItVGHdoEL/prtKzh6Gmlw7YvIN+XpsbS9dXOAc7xBMoPMRPAmCKVyGDUXeB+3ncrtEBZnZpt0
9qI8MiV0BqiDKWRaSBa5pT52nWzzCj45iCerRpRZ8B79KYv8x21w8jFVRd0A/pmOrScFvV8TquKc
bHs2zY3CjXLkXn/ycAnxMt+rvn/Y2AB9hlIrRaQPZQ7tuyYt5v43InzUeOfC7IvU5mHKAYkXa4LQ
CPZYpX/N5uX2zecUSKmD0SRN4snxFOHBfZDnxLZbzPouE0UpAjMVtrXgM/mc2QH2qY17wQNiAvS/
6k/hLnU5qZ0Ts14IyZ9ANPO1hJXz4XXFwUAkBOeXjC9dt/okGbwmyIZ61EX3xt9ztX1GINEOkbmG
fqojhp0RHympncYWZg5c4Kp/RILl3ZrDq75sTaNbhVKYU74sT0AG/NU9dCoIP47LaHv8A7JfI7rx
B+Qw/hXLlL4x4j1WoKWgpsjZnHhFhwd4d2xeC7NGekIQHfYNdSJZWcAJjqpQO7Q2rbP4U5qNuksJ
n6sFrjbiXDd4vegEZ0qIept429EeNP63ufPIx1Aol2Tk6JiI4wnBPUyAkJRiNPwXyV+y2nJ2t0Fz
EBWD7BNKVFJCJ+MgBrjQowdO45xZjmQLiCoy296VVUp2rXANYuAZW7A5S2X6cMpteX6fc4TFP28M
8ek8bZVhnLMNnRGoWDCc9ZySA33DbshGyEVJ0kU8BT0km80raoEuA8hztpyPGwm15fwXiixywvgx
E/JURTpkAcEEDSJ/wu03qRWbskcxiFOH0iRx+tQdclk8JyA644F5Xw9NAu8dPs1xdW0cybio3n0t
r36XwazcIECBX/g5VDldO4dUSpd8mIaf+LQGjOALaQ/dSlrpZKniL6VOh3pc7xd259+6/KOp4deY
9fQJt59Q1lUxybNxrAYeclvSDbIKooiqtbU20TEDbMmvsWQkWhPio2M4iwImsHOZu33JJmzU/Kx/
YeEIhXPNxOWmSEwRbb87kyg5mVC+M7xFhZB327hxlIV0JRq6m+hGPhM6VkLHjt598eMhXbdI9CyN
/4CXw0N/fczHT4rcJCHZmLxmQMt80PRzEUrOB3A0Hwe+RDrnGUChiX7rGm77RIe1hYBd4Xuxv/PE
xXSjEF3+QfldrDsPNTW6DZDzavUWcPqb8NUTa1t96IInKVE/iLXyP5LObFlVbEvDT2QEAoLcSt+I
2Dc3hM1SERVFpXv6/ObOizpRlXVy77UU5hzjb2W7v27pkR5E79lnpoTooj+ockufP5DJk2SW/WfV
mwzmlIjOioCqP5Ffi2b6SHH0zztcwmJf19ZgnsNHKgjC3+Fdt/v+la6bx6yDAMB3w/UPAQYj1PsX
9Pe1NNIEsELNCTXF6MpVWbPn9sVvF+UzKeB8I6ccNifEbpLPHp4ePucPdxD3Y2XM1KQj+fqiNZp8
UANV5/JcbG7n2vmdBJwUZT5yYAi6+Luuwsarx6mlU04wqtDP93GxjXkM+P6JaJN9t5l+NkLuyzDK
4zRc9OPBrt6AaDHbILsnRZu/6Hr4KGjKHj6aSJUWLdVPLbZoMzcpiYjvIZEofnsyBtNSKBlFu9zt
rNstCE4sJQ0liqDpsk/XSWUZy/Ksj8HyEE7SxISCeLi5CUIWdbHPx4IYnjaq3stmTv4QHJUw4ayY
PNGk4rz42U1E1R1vlGF+LHmjTV52va3M60qYgN4kS5B1b64Nm2dNt3XkaASqzK7cg6G4ZF+2McXr
6hogrcWR+9UdEnFK3ipI+aEMKaYDNS1sFOljrMaC1nAIqOFdJ5GKZ/kC9lgIkwVpHekcbzJTH5Ch
+dtWQRd0HJFzvRGdZZpm/yjt3Q4jbveUHSPs/RHJqPpfSNPqoMdKPIh1k0HApF8KC8Q3lPwSIHYy
nKujWc9ESP+dXOjENngGFAdbKIY7AICI4HuanCpPrWktpP9A9R+8j6xFMMMXG+E4nD6BfPSdVVwN
GuS9pU4uvszfLGqd+WMsRNZB6WXLCY/CaJZFvH1D5peGtJC3ZQCXDSNU+FM0364xUxdrYe4RwlEn
nXfUGU/eSLoNAcVq8wEFN51ZA7RhF3F4ML/89+ZapM9KHGqoHKUNt2R7TDmypq8QtGZJY6JqqadL
RKbDSjriAhJNOBkd60XQfRPeBc4Svj3VquwjuI19X3/LUFUsbZFj5jxdDzAYV+Yv3VQv1us8oD29
sctiZex4zJ4kbLg0Yql4ybU5Y3qCcInMUvS4CRrX+56IoH1zTkESgSR4RgAPWRdnpPmQb9FQH5t8
Ywq6Ihx4TNt3N1uLK8AIkMYOQRF/PrmqMZm30oRR0L7shn67rUI8KUnlpacn49MyD3RcGHDiK9kG
gPIGtuIyRl5jogYivorTz5GPvIsuIsTxy1aTyx9CTePCsUtDbfxZaQGBffD8Q6syCf30+fR4B7tZ
H68gKmfuDN4T1S+xauNMypfX62jxaEbXeeq/8Nk+FtUKAtWsOM4/lFbeKTdUmGvGVWvlqZchjNuo
fi/u2SxwoyUm+2WqeP3CIU2oU9lRLKx76DbkXUtcBUEIj/Xn6jDIXFCbPz2gTnQTUxChgFSrDw7L
4aGJB/t3Yjwxoj7mJNChWrwvEdgyWkDfotQUW8JWiw2/GYseWaa+z6G3JfdAI8+iFX287AuGj1SD
6Q0lPZC7+QoY1DxVfEk1PRGIcbF4zoCrictTFpyw7u/wzO38hWwe7KAo2Qv4ZYIPEnENDAozGr8E
1CIz22uGrEaIuHs7ySkIrSKLkMatxwJFplBfdXY1JVYUPVdvYeDvamfY1vtzrOF3q8ZcMNWWjxDl
coHws/aY0x6ToUcqcTfWDsR0MsoSKnVzB1xanMgseiKdrc9W8iQzACahjd6Mx4AblsZ4lJNE8iK7
Np/3iIu0Ym3+Wj0wLr59SEZU/RiWGPw9xF7vA/AdHz1JKTjiJrUAnz9Asjsc9vh5kxydgA1S9EQq
DPwobDsMU35lQPpiIQKMULC0Icwo0Uz8mOPXN+SXKR49pDVYC5ld3XrN94ldx2runJgW7lLvAvIP
hPx/6Xzt35bddrAlQcYT9gQ4IGZdK2cL9bF0gjfwa19H2LI+FkuWgxyXaDYHHSL6xZCcqShbKO49
vBDGchWRGdqClT51GgyObnm4IpWIC0No58MeC9Ko0wkfyuBSng5xZ5mAeJgtB32XOfIHWLHTonth
/epRtiRgNN2WYabb9deS0Bzxg0zwUrUD6zLljSpBUpi2Fj2kKFwtpyuVcOxps0uk7yr2Eyy4rsYH
Rm96nE70F6dbSwR1hO/gORu4DPceZwt/bXTZst67us6ZFsPQbYypOtF5gYGmp5VdibBtacPWprv3
1WfDzXKl/yvzQTCyCASVdwxg8k3zpPigsackLL6/COpo3PxdKKk+SOGDjUs+fN3Wz06sv9Lmzdqo
8aEWPC7qhF3DbIiKBM9pbDTULvkbbmfLpD9fyJ7JIbaeATxD3EZfWlItFuHe2NiBMmQE3jOGo8gF
QEYpNSGEvD8t79Yg1jA68JEztnWv4Ira9T7p1uXh4kp+gRTGLWr61dG/ouoY41LY0YPL2EHVHwdP
Ns5Ui/A9KLTU6m4m5/rALja/LcFZXzElHz6MxQ0i2tf8EpRPn+HPLoKnRRRjVboG2YWmAOCRG9Cx
+Hbzu22o3l2xabNZ1n+4U/5VD6Nb+rnCWDb5V0yhey0BF+Bs/H/zoG2m2GEIQCBkyif+H9AzDShn
087lqVnUM/0gpmUcBm6O8JJPfk0BIt7EEOwSdoA2e5eiAZJ6mvX3Y2LEaqnjsS8s534n0jvBnOQJ
z91wnql2HzOlhGqZuZYIAQJzmBj8DMctXoUdj96bWJIZr0W91ah/HFMECC8hHISX6YuGp4uoc9NU
S9y30fAEv/HY3NcklWHQXMB8j1+r2wxxNhZopPykIQT9nTKjTREwjDULbutq0knzEiqL64RZjdqH
Ua7afMc8ZWa5fnn8zRFWX8RRUe2TdzBjLKeNvT7rk3cr7JsoypdPyFDjJJGgxFSLlcQiBHnIUTMn
jTwgkY1pjCd9/IikDRDsD561M+/nL8/c3QPL6v+sEpcalDcDbHxJWIwE+0qjBirgWCs9dnziHECh
j83+kwDystNW3Lcc0azQFPF8AOWzuVA1GBbUkcvynlvLe6xMOxbZAjYa0jPF3+Txo4okTbBNAsaG
dObY0j91eAilcHMhTx8+UWkpGRTDf0cmac6SRdJlfQB8DsVwJkXYgaacz3dCB2oyVhC7cjQ/XWNx
ASGELLRygnsvXHiOWubmVQHOSFF2k/MElvBiP26WnYqbHar7ivyHZljcJETLr1FLCyeFyTZNyz0d
a9herrvbWCoCMJYPBAdjK+huzxuyR74RTtKWfm69h6PY+5hB5V+sI3NUFl2py6mJnvmen/vnCkNC
63RnNvQMKx9czQWzbw8WQYFEB7PBEKEH+VZjpmAC9b4rYjlfcUPAWoYg1ETCLahb1Err6q+Ytwfp
QOIQP3f5d5+Ky7kVfYpwlDt6FkJ0WKYs9OPa4RlwbeIRGMMHfTAtITLuNtr0xq168/h2AQMuZjkF
PtVXD3CVByOadORoIbJH3vDsoADlbwB6FtA/UxqLlKNOniROU34aPU7kAQTKGA23ra+qmR6ooJgY
BXgycuLmfpMPHkvsgcgeuQJuLjIs/WejIYa/AKVHJTCH6Wom4h4D9ECqi4SQCdd+21xyTuWgiL4t
L3NVmB5UUVr7Myuic+X44iAOzSbc7iH2LaekdPNbmt9p7V9Rr96gcxDJD+cEmTgV5a4kDXNNO3hh
RA+wkyVAMzBKN6Tu0IsNIjFBHoB3xJ/zFVwTFXOXGAu01ZVmamscJrmpNGIC4ZPVHFgMC9KE6KCo
iGpkE8C8stdgYDh8vI+Ouw8trwokzRe+uhLkwN+xSceIcd4s30wputUn/kE3oY5QKzMOEHnB50NI
MOSdvu0tlAVC4PzMLY8mpQ+AL1vVVXhghFaKkz8XhRVXGrGQiHR+d3z5jZWSTVJRo+BigGTJwjCw
II2HcCHBFTxeiPahGcTaWuGNeAljXzFVovvpdtKCJsoYV1O2M2o8kjfy1HfcsZZubkk+mndmf8XJ
0dmcQS5C/HJc4gG29LepEOkZDT3qAtZ9YORJGNKnd+zIREt3xkTfqAH+T5yWqN6R9A6u9EKP+F0w
mx9VHhKkOWxV2NlQj4QVMuXD2ya4Fnlz3+9j4sf/JK3xhY2v7tuuyKBLmeUhJL0zv32Mx4a3FUXx
qR41wH5YiBawouhpOL947xCvdCg2ZIR6xZpnTEiuroDo4JNLQSIxluEqdBgPCYVBkujjsphrIO3o
gRdo7A/IIEyiL8ftRJ7XxyvoGBGy++8OLHP9gWnsdtkGy8GjT+Qo8RIC0/PJBRzlLK1b2a/MWA5T
ZqKvjdeJumQcESxhY4IdiKrJIS9ajIYly+SNDSmGFwDJxHoDmsR5uc3HYO8EcvF0oM942Wxv8WWX
bjWfKmDGnAUxlkE/aOHKiCJ8LOLgHnyZz0UcnEBlU8IqGeB85LkvBkT+y5HaG43vUQuPFSqnBnKL
GwSxFt1r5O0slQNwi4cWjgXDL9ey358y3D02tTMIHkTlxJgysaNR9sfvVLh58Bn34mzs6ibLSTYW
RmTmPMhkDg5CEhFv/DYi4uwriunx/+lrhA9jROk8gm97II2cnN7GvvkAyRIB57cDEyLAXfX0sr8O
HIAoWP460j+c2x/USAsqbAJCzd8g7YgV7Mp88jYytJsPc0j3UW3iowZNhV164yTF5ie2yW+LTc9+
ErjXeaD0V/SCUyZI1rGoZcBYg2owLlEo939XDxVi9/6oSr4LZMgg3QssOdnsm7S7wbpnC+mheqyh
VDH1B+xdrMwfkvDWz7VEiPRh6Buz+0RfSwj/DfOGUJTHPKTckOD1QEHo8sZ9q+ZCF32bKH2bJZkx
q91Kc9ACIo9zvOSNUwUlw6wLhspZcwXIABi4s/DE5B2QjkVk7b+evZLtVGPv1MlNo70YMEPevsfG
QV9fdt91yYBuwbIxyFyG0RskuJwUIAAG0Cn8yITp8K9bYFLSNzt0wYSXhCBlw4AeVKR0pZ+H0l8d
055TRTf/Z8ucyd2xRgKC7JSAOewXZnNEBIw++LPr2AfXNPI1Xo6Rmy01RnCJXsoVgsnBoZhSuItY
/LnuscaCq4IJ8JnB5uI/H30Afxrv98dn9Zhmuyo0iDPwftaWsmTrQ4KoLSWdUJenEO3N6LMsCaTx
69UDaVicD0YGByHtGxzN4iOmfTQPMuFu7kI+dhoSY7BzqFq+k8FaCcv5b/pKPqsn2fgDNNcizyzW
EV3v350tOoeHq890AGxeJk8KpovGG6yRVw4BZvpeunrjhn6elAibayYc+MIKQFOajRC2ZorkP0Ep
pwDI4Mfrj1uMs4CtOmbm/o0BTbdqUpJFWY2QwxJa4AhbABHIgKXZjp/2S4b3XZRTvXDeQVxj+D/w
jX/xCq3e8cvXJ0+fHDkk+kG67YB6RToAuP/HV/A2CdsGMwV0GVFJGAkmGfYszkLifuea7gLmoLtj
C6p/MIKggQARL74DQdbnm+H6Nb3dbQIxmcy/poS8aawuNU7RUzFDCW4VxN7S0sTdzRtVWwqyHGfH
JSSxpEOc44CBwGYnN9B2T0Cv/vrcOBAXFIaTWEND1QVwnwsDgR7EM/L0k7q/O1cLaCnfvSY683pY
jE5kLpFl7imkC6MfQ5UifJafBaT0ZftL6KWeCyMRxaeTm4/9aLLa9dYpRUUb3H8XN0VlEYEJl1ib
dsTkVKEek2kWUjsUvPeSLcMnczg1gLciWuV6LIICKJ+o7JxnsEVDSEkNuAyP3RXLVKSSjwZ4lRit
NcTzhvZrMpjxLgJBgnzhnadOj+Sd5WfMSgKUXRO4P3op3mLDoG7R4szWNqeaAaNIuUAP7TQHQCU+
GRiE6XUF5EXhSg2q9GYLkfftkh4uipAZckgfKn8u9RTG8etXk3rWEQC04POGGjlKdtvBdug2UbS8
oHgIBIaau3AI9zCPSD4WeeKPzROMrjp069+4mQu7gEOWwLQKIU8IeTEOjbhpJIuj1KOLDW+iaYSf
ZT9UKUx8r+jF6I4DyP1xf0K2lnL8ohn/jOEuLPQvBErx6No4RejKvpMgxuRD6OUef4YN3kNnllBt
DeNhLI+lKUPWfUOkogUVTiywDcK0rNyej3NWe3oK4nKc2T+bx4XAAZTkAPJc1oxGyiI/X863i91j
3jpLM4bIAZC/bragQyB6d5r/bJZgXDJ5gH2GK3crjP5cSeQIXgKAcSDsu5DlCV8+6jInR7DsAUd3
h5z0ZWV2dT5LsPklQaDON9BdhmuTeHMYsSMS+NtB2ua1B7raTzr+k/RBS1BGxU6xeKLxwpK98oTY
wg0btEvtrx3XS54DELy3xr0UZPD30iGbFksDWnTCa30RZ1NzEP/ndTQ4iHaAnBFpSanKA/UhWzRo
w1zQFqAg+FW+wMEG1hHCY2REVtcxXZ3fO22S3aZYXX3hnqHUizxFhc7J91qzv5tuUk9FlGuL8Tu1
qbSwVne3hVjXLXksM07lZIgp/5zwfF0LIdvOoZTl6Rv5ylxzsfKNZbu2hYpRNb+ThjDTg6riY/du
PPoSU0s3FQQaF6lxdcBmHjAj62Kqf0cHKBXE3nw4lIw4aGXe+w9xW4ojnDYyQivJBMjRSCXQyYa5
5Dag0ZyyXVf++yFhhwnCwvIhnW3Erk1Uj1MhVycPiUtGWxXgAxOSIknDb1xuxmVDfxS7gVk7GTcF
iuCCyHUr9Wbg+Pgc5+SM+io+RJ/sMedvUhMMwOO1L0+p257zWKXCxQRZ91XrusogOAANesLL6P6W
CKzDlyefBrOhqAoEiKpC8CamnAhxkv3+S/1sDCPAK1/CyTxgJeRt6n/GFNN6HZQZj5tg3uaA9fF1
peG4dClRGwSXhTLVrP+xcSkRHVAqO7VN5AKRqNdYKKFZaimhBp5Cm8AY5wJkCKxiybT0Hn8PagJG
5tyhivh9QZ/M9PTRbVhYV3G3OlHhxGaBCUMS07uNWRPOF7ma7Gq0APAedxEFFwxxjgqcbMRMlAt1
royHiwtRi81UPulo6enzBVDDxu71UTAbAf3NkzZRxnUC1gFl/bKv8ce6rQcxbJ9uf6xrTKZFPnJx
Kbzs7ZuTdNwQ8rAu8KJulW02cFEnDCg+5/gXTadvkfnBUUEsKG277M8CD2/nkvWJEIf9rwqjR80q
15cpslmHsxf0WHcGcck9yc7rHLCRnaUp5Zag7bxW8JQmUxuPp1OM75a8fwcGhlpAXsKfmPen0CXh
vQ/0002pEEOswgpRh8TkeoLFBQACE3YZg/3higOdHJ4SRFm24mN5IJiHL1qftQmTt1BIPW12eWA/
C575dv5tQAX/hKoQeIfxDjbGTX3eHWeAhYMpUncmZHecabV3WG/5a5p1bg/I9EAHhlUSUNd9gI8z
jiLFB6EwHCaofPoIfmNeqjbGOF4iFhVjggyDRe/8GuxISnjuhgt1Qa/tl8WpG+vP+DY009+owB7I
rbxqqPeL+4Ckyt16oplE1D4eRlj68HYCipElNEzYZ5ncxlenwBqB9Mcn6x110iSLGfm43i+xfH7j
yaRd0kZLht/g6dcAS5vPkxGQcAZbW1SBDCIIycb78TwDpZKBzw8Ms05uP8A2cb2KqxDPKZMdLDuG
C5Mz/WWuNOntmNJ/IN/cMiLLRSbv0Sa9ZWwIdGF/w+QQA4+kEFLTO3kgl5GBao3+jcGqnhga0Rui
NK71W9jTsVJwejdEvhFzspQ/Zszj+AFv20IRcBSv6cRmKLchkYlWvq6fB/5HfPtkJ725ToPO7WZY
OZac38LUmO2Ug+gGPnDGqbcwG5P1dbWY2IifKhevCDzf+1yDgh+UZBcXJ6h9nTDBIensxOD4pp/l
72MOXUWUa6q5q+EmOuTBffINH7iR1GSoQpVerQH/+nhArgFgLMp9c/iz6j/DEAWiLOsUJFcHvur3
H2/DuB9LUIuMtTa841pEQVUew4mafByirD0GKEuNWHmg5sOnu6eNxdojmaUBQOb8WhpIdHD4o2VJ
2IbR1BBHKYfwOvmQMsgRiQFLgGmRwfkMqGKiPBCl/51IR40BiN+1Z/7/XyR+BFZIx/6JICe89EUg
9gOFHL9nSJYIYKBdEiDLV1acNGf9cN9/1IMmQxZTQTNS02oyXb2aCJNqvuzWn7HMSMLei8eyoGK3
oSIHlBA5CfygeOMzUK/CQy5Om1Hc8tvmpRAe/qwRlLN9IQwCpAdDl2vQ0myYGph8g35peY2vD853
ZfwNCtUGs2J2daHUmHYaNGhOainYPLkGBuxRL9BXmj3mLCKGJW625d2iQjNhoo8RnSYvZ4JkAsky
64j7iNQJQ4PdhLy5Gqy6m/mUYPr+gNOY4Y/4oaEP8AyVEPyihMymNZGmAQK6WCcptGBz689u6x/5
Q+BrPNkX0IwVLIDLxoK2akX+rfOwfgtcNcpeWpBfILLr/cfQfZJaP8dr7j8YXd/jdFut7wpW1gP5
xFhfr9DKH/goCP4RvCXegwlLkYwyHQnNrvz3SMk1iRqNr4QZETV/DwqMMg5cn4FwTSrG4Vo5iEFU
SgHLkOoC/nUebDqPKPbF1R3pFOLwRxvEZ70FQx2ybjLX85vyOm3qkh1hpJPq8bCfD/tSIg4Lauby
rZzwXnXM+4o35Af848/lpsQ6TSWvMDrzD5XU4hu/7Pjn33WvZZG19BkGwEROQFY5OMySpP2ete/t
HhisyF6ZIztk3CH01CGUjvTxh9Vi/RFRL8h0JwYiAcWFzPYLTjl+VFR+E8NOk8tyYNcJk/7kvv/a
KWG7d+8z36sCVkgIo8LEapYal0RDKsLs7UE2C8Fbbm1RekwG4DUMKbDcRGvep1xLAQrCkUY+DR/W
+FvhImgFZgw0Pk9NEWXTWP1Fi5Cow0GtBv3jLWpdFIAHFaHN0O590ZnedvK/wPmHbA9FDBkiPe+5
NJIP7V31dDDXJ6U86jbSOZv9k36z+5JkBmJHI73wm28l7ghSB6uNhmPgw/kXiGDOQZLGDFgp2dxm
A5FHid5WX333eWVqBO8dO9yKiyEx0AbeNT4spxekIe1uf1SDIjnkUltSxYYQ7s13x8MF8M+dCrF6
8S5tRJRDWwQfKOtDNxDh+vqW8rHLHKKMloP5g+HWUlZgiOhcDYvo0MGJ3PLdO6wphigmPUs/KYsW
pNjKVr8AYBTnv74gJCEnSY8imKCZDG0Edpp5I7u3mw9OvVCwqVvOLUqGmXIwkI6WQLSfpEKq/LPg
qa3egug1HlB+HH5+EwmlkQhJI+CucrPEF0fM/ZCThdM37IVZOeKH43QzEv7J72aSeoLWcCjyHGCK
YQTGWDpE2Gcvuo8fh6d7UlE0MtTebBBfpgnDgmKvIQA6S+NMhMtmZUbSmLJpUnxyH5OlYJyuKqYn
PaFGgugIJfjGXB8teBaVJMsrXBxm5KZGHdzNha1Gw5TwinD78QQhepoOBSY6/R34Svh0e9h8Dnz6
adwTs1XPwcUImEmiFPwMfEzvlOFv64jdIs5fIvVc4iyF3ccNhHIUzRwgMQI8PgeQc3xYqd2zPvMP
1Nuh2Ba+zkmUzaE27QfEIx+xtOtv+VAXQ2xiaqj8LS8m0nAH8gR25wfzhMhrSepQAkZODMrouu4t
WXSl44MJ6SxEv3fvNqVug7GJ2Xv+mzyExp/iTX76Cx00iq27RwP0z9YYzcwEe/dSYRPCAEN8Cncg
EkjEGuMnNwo+ab/A8pzbLPFvsrA4bgczaV4F1EFFxULwLXesZV/yAVgCvkOclcpqcJbRBEPSc+xz
3XA/cZBt0FQhebydpQmUjXrMI5ictbz9Fpw9+fKNrVQjgCsVMKcvXAq8HDj56Bzk5JFnKMUvRMde
OQTcjIUSDUbGlp2ejPjmvJz2T1oO90BjZuoNxi9P12Fav48Rs/R3jaKZs1NHcU5u+5wroJzJ0Yv+
l56lxsisSRb5rmoHWr2y7x78DQ6NGrml1bq9KI0DerEGSEUGwSBAl7m4MN/UMQl+gcghJ5uD+6yk
2BVHYnluDcFFR7Djxg4OGayFRgbChok62N0dlKjRFdVRa0NTdCydEMQlrxF63aDmkHa/YRfLhKBW
gTbvjfMF1UJEm10GxBSJz4J2Fjofcj/zs6Q3LkCngfdsFqVl8/TabRcrOmA0kMezsLrZYyMl2Vjl
zFvLpw6GCPii3WrifrggH2LC13zdPmrWMxT5l1xOOkeHwGEYxQ27ZZSo/1rNlBEOelzepNNS8OIz
hE2fxHLck9vmhwWTSD1uJzJRwBM4DOm6V5memQuRinGBHyuG+T3j1kaZJkO0tf7Q70AvTW2FHsc0
zGyEwXjGtP2ApGhcON5miioqJtsCWow4yVtSkI+Ab89KI26u0ULh1vG/YQbXTWRf1Cj04VkAKi0W
HWoR7vhmJIo+sFkce0eNfFD+AgJKkTTKIqYaX4gx74hWmXZHIuQbAvbeVEuIq+1z5l5N8EyRWqsi
ELktNFdgTcITrbMpelqL1Z8BAPaeci/nIsKQsY/JhDTLBA4q5uBIQRMClGxECXsPOCd6Jrrzmgtt
3pdl5EKaaekbYU24soAiLnbuksi7wJ+HSkPyVRqCo4HsGw2tw+BXxjL1SsZJuxjP2Hi2z3XHbFMW
YsEF7WAu4ipn07j3zMfP6s1AysFLgypE7I1hp4zIm5d5U0j2ct5EcGMW5DY6AeYr4h15rlPuTKSU
+Hjn2VKJ0xOKQiBjE9EGRUXqyO8dKxbay+5ZORdKWOgRUgWSkoNaV1HjEDw94aMmcMIjrJh/dThv
kMNiFAR3kkyeitT//fXg5jkM5AWaLqQ2JMoJTMeIMyqcxP5UrnVUfh8LZZ84CUX+ncvadJ0oZCOn
AS2Ufoez8+qU4TeAz0kuQQFoYtjfAOXwH511BL3x1oxYZ26hEQxwM5dm1B7VvtDWmYgsIDjAR4hu
QVc4a4hoZa1FDEhxh6OE3foFmcpti3Jb5olB4DDAJtqLpa+lim5ehedzyW9+nQ8RL5nVP91djQEW
o2AP2M3UeMXQuvFyJvcYOQJc992CKpGTbx/d2gtwi4W/sqBO2qQ80EjFZB2JCgjNaxhnRi6DOJhz
8JuRjUyiNrHUCI4XovYIktyDoMRBgUSW/0VBy9t4zGv+8RtkEYEq29fBYFh9ekgOLXHkmsJyxmrI
Cw0cWVvyAo6nAWgVo+ukIYaNsJ5VFqfuK8Fb89eEJDisi02OaYxz+zCEK05+/GashweRgtvM0khd
KDuhTbL4/P9uiJm935HEigupESz9d7poEIuaNGImjO+wNpge4h4XBJknlZArj8mIYDHtrb4vFCwm
Csl6w9eJlc+9mPTPjLZgLd4DXVRpc2z8LPcJEsbhTaoo1K/TjJ7WgmCnpApYuMGe/yVYo0qhrzOE
9mA/qHl0MZuan01vyplMo0EP6YOwVewHNKdAMdHSwQWXouLspqBGKHyC7wrDEU+bVUz5GScPexgo
EYG8YbMgag78S7/b7U9EQ2il/T7C3F3G6pZHIrW+oewL54notvsxSDnr35AFKe85L++NDgVl0RWF
yW2PLEsBDknYGrrpUT0NT+225FphltrWW3lebD5b5OQIjbVIbuKXNzyBQAeSYhooachO5coUji+U
kBInz8M88KHCzNAz+wjgnjgV1Dm/p25+sPz/g8rLMI1EVECknTRUzVy/pZ1aSNkH8W+rjIl/sK7E
+qigoyDkkzcElj77/8nOMYN2aJo6l4/odhbzah0hTQBhngqcoSWIiC+ePotuUfDnDK120rlpxI+f
OmhLX6BAX4/graAMkVcPZn/I9NngOgAGnpot4l302Gx4Luv/D5cEL7Zq6TuUqAu9ZGsTKh+FZgec
CaPnujJhWyjtIJWEUUkRP4IoTBBvGReNxJ7B7VWMdQJQCjzepPqbKiiYLU1qNuOIFQsxM3kBiNfK
FaCfMeYXY41DGyygqdbKkkHwWunTLLqtMI5wpJqd95pABQi7JuwXl/zVUi2Jp8B9hQPAEyozCcu8
2XwhMFIPVxePiOYjB5vwRT/I22Y09siGdvW1AJhxXAeSC1TDFvxdX53rBkrDKnvgGvxXwh8jBUn/
Ps+W3Qc2x9HuD47NBkE9J/rDhdliN5s1s86VjtkCDA81Tx5p/FgiVlFEMQvcC/jlDat7tyshyW+o
0t0gc6AJJNvrbys/wyPJsAvEQqHUZCJgvWPHJEKLjJABHmjslY8zJQMMbokyJ9akBVjAlgIQypIv
Ix1RzUsAjvvrO6lisQDXW045CRLzBZ3K1Y3Ki7qJk3BcMGGwGR8AqnLwZLqrZ/wr/Pw+hTP3Nf9A
pY5gzR8moCyEpdxZBCS87DLsfk4KIktuVEe6AbnQd3O47PN+AUxGDYZIDM55UIw51LkFsz94f+dt
9UAKvqFKcdVlceRrcZsD5yLhB0tl9kCOBEnz4Q76sILtGA05vgVAxlX+NHkh50+kA8fejFO+WbMQ
o5wFNhwOI4R9X4R1Q7sgJ3laTPGBo8z7MRJ6mfflM+E92hqbDyqDhCZxF1Pbv6Ssh4ugfMSgNclN
lMgejgck7HSZW3rQOsTdg2k/oCSGZ50OOvGj9+OGR1BDrvyoRzpmF8g19GMAX/+SbzrCAmDUsmkP
npmX1VZH2878GaDIPFPSyAfcUsilRJrF6HQdPUzcwKNlXHEtv9ZH2Pw/LZQiEfHIpctR/fGjt4Vr
pLKFJvVgbPFy7W1jMNJhfiX3czR2KE9TZsuK/GFWe15sotM3Py5qedHnVGA94c4DYR/OwQBsNCyx
kgi2o5uUyM6oGUTZvPzymyNp7SlOY26f5pLcZrhv3IcPK1sAskNbibSS2wrrMd9d/0yTqgj9wFVH
+4lD2GfyOIHbxClSkXR+ITr6DZAtW48JoDBCjCboTRHSiEoWNC7oPqnEfB1/oyWgzwvh3fcMO8AC
iZhrYEb/w3j7nKaJwV+L01fZSt8RWDanZI8UKeAj1kVqmnC0F7R+iwjbs8h3HsBgoWBmsuTkVkjF
Ey1PvWl15mBFTIicZLkEk6KVwRUYRw6ZxhNAi7LIILWSxs5O+YmiKzujJ6nnXF3gDT6a61mJpRPz
t3ukRYH2l4FLuEsriu1ycjtKRyK56enDkrgvs0JDizwbmRQ0BYsG5qIpiobk7d0i+HYRHAZPiwFR
Y//Fn4RTmtoFPDkTaca2M38tyT4Vin4UMJX99Aawsjij+R4hdbD5sFXIIRjDBKmu/d7AK/jl6Hwj
kw0HLHpfCdE2OcIE+mKLsbMFUTqcyxTnmfMrdlkEMNMuLpgVcLg6X8o5Bj6EHX8qltIlzk2+B3AC
VlLgc0wUPw5Vamglkvszrntl2vJMFRNs3H577NGPLSqwMgsf5aKerkSBikQXIhlrVwISeuRAE1qz
FY5VyBHQQr4PaHL3zFchuoIAAJAitaGEACgz00UXQy+BVhUW+acnUn6PHY8+IjwQk8UvSO/kqWC8
tkEH7/t2sz9rthrzGKNWeuX+c1+d96i+qaNDom4JTw485m/7w8IJiuEmMzthhnWGdOgikyPB444Y
DiEMvmnVuaHPmt1mdBaZlzUZizQ9/UZz7IA+i7svgmIfyXt7s38kXCC6HPLga7Ye7S8JCdjBazYE
F7ubcIiUwWEb1sBSeihSSe6n6KKwvXlnlysj4K9HdUDgAYauKqxGMyFP6k0Nuu6hNQIjoU8Fp3Y7
CgKwfczXgNaW5tZ2+F7dFuRn34SBhT+aOC17BRxEwgCeLKrIUC2sr56IJW5GBEOUI/u3IE3mn6rw
QdxjFbXmibwMKFMSkE8DMj9kE0O6NdewXUrkm5Md4H/sE9+Gi1XE7fVJW1IDgufaM1z1kiQIQGVQ
IiLxYiGza3j5evw7BCkSkcPdxPDLlfXei7oPEblJ5RMKfQJkfAAK81rBVSE+Ckg6M9lFoLzvC7IH
UDHXZJiwl10TMI49QYmbIaZpxAAoE6WzXlq9u+iySWlEFWvjD16QEGUKJ7CwfZ1+wi8H4WMJA7Bd
w6DqG6KgJDc/tJ6R0N7nDub9Cb0G8flLH7DgX9rRirWN6w/OBqWIuYL7ORNH1t98STapUYumrjHZ
bEi24C81N+Hz2GyBHuqRGX6ETVf+hN40ZU7nDXwRv/nzpiaaJa+ngmPBZE8N6vYKT+nDPoZWKMXe
qP5XxcwDgi3z7pFsMH7wtVHRNtJ6olIze44v5KBIVsYHz23veVckzIwpnL6cdyNhTRnwgL8BSvyh
x2tCxjh+eBLkb24Rnj/0BxPpBXBERhE/zj0o+Ly7UX119TOIp2J+wbMe9AlryJGpL/U/4qrhx35h
7bDRCwif8M2rVt0KZ+1UXaPQZYf6WO8E2CqQyZVY40CWPADN27KHLHsN+7l/8NeTnyNSmH6h6mkf
3q0Moz6PVNj+877zgpKq0c1P16DH/ocS8XlERCXdhZvjic22HV1QWnE4eSeNzKZu2xG3gYRVKF8N
YpOA/am+BSg+FI6UgrIrLh612trjm7IyvGXD8Y8Ad+4F9BC8y2DB+3qFqKtKMHONjf0LlOc/ks5s
WVVsWcNPRIQgCtzSC4Jgh84bwxYVG6RR9OnrG6tin3PiVO251lSakZl//g2xR9v36Cs2YAVcEMT9
oAqYJcZdAhEgwYMTQ3SC8tZEo9aoGAybrBi8kGHpe6tSxDjDOGK/2eG10Io8L1c5CPtPWvE3lKin
lVNVIGXCcJkDvEvrKuIGdBzEG+exZ3eDddp3hk0a8YExrHI6XXY4m85lRfC7jCCq6yYdPAIE84n3
PhPPAs8wks+jl6tDxVvna6QcC+N4pY2na2SSc6E5n8NKt3+YVQHVzHs8EI8AdQszK+4Dz0TBYFMc
GJhI5Ig33svPuJq2Ez3r2BVe3Eo1ZR2jBbKrQxRPh8/o/XcNQcUHEHBl70G1EqoVMWEIvmGcwSPE
DQCS3ht7MSm94arlIm5nrbWZlEuI8lYTCLcTpmrqZG8kls1GKnmbBmfZUH17vYvT/CFywusGZJ3r
vVG9G3oyX4GkOoDhCqre7khrhQ06IIqZBxig9uWqb5NeobcqyXRsE43lCHrGBYaVIPJIUb4Y1HNH
0c2fTZWhJLV8C2nWaIBldu8CYsD23H5BwMXLuDsZnupWMcZr0SClQnLpuCMeHHMgvKtP4DQpF9AV
KlgRwZNtFI4vrww7bu9qmsjLkYWAgz6xYoFzyr99Ei8Mq/xFwPubvdfLxSoCwCJ9ctGu08u8xWsU
M5ETVOJySgoF5TyiOIufhQdN/BU88juVT0YY8wFniL7zdryZfNnXofaj2mccKkB+QqrOjnGBeRht
4ffQTwVHYdZCFORx0q3LiDkSpooNF1Wl8K/O8WeP1oKUDnJWfCSFyuw+sN60KuF12bqaA9lUkYTD
Ze9NBCZDwmOH1yU9FlSd4BfC5IHkAjqTPRfwVT9Da3BZs4/dJPeIRT1yFB1BOBI89rffCIfeHkJb
pCcOWIgSaMgrWUUJD1rWmRs7H9gd60bqC41VaetHtXHvv0X/br2m1fwv0lmV1eLl1VOQPI7957bm
AXCJX6eDTTt6efwmWehtTNwRSTcwhwQodai34hZqnXuBxEkWwrxOX8Eb6AilPwWTGpKzrq9sjcFi
BfRHDXlh14olGDSd2pZJknuY1aQvUBXmOx9vY8LIsNXyS9TWv/kZJyKPP1fO1QCjaOdlugNzxRc8
YcKNadZ7JZI9VitOMChlFh4UDcXJ68/41MReuVjjpArEQbIvvMJv5tfDr/UKsLUYXb1y4pNd/A+A
KjBeiAHt8RUwXqLNYCEKgxbYHPZkH+ipmt1T0qX8HhC0WNf1ZjWpSqzm8Jp4g9vyh7wGQCRSrd+4
9T5ezhwYIw4KgIjx5r3N5N3AP8NtOWiI0/Eig8nONUTT/vFezEUkZtXIzuG0jijT/I3XCT7HaTVq
MBPOj4BN0JgOaJOqSZtCQe03zFzmM73hxwzxZOADZIIC66Mu1LcgFqrA7O4MibBBVQeRU/zc6hyn
BZnYrFKJMLB58gocmPo4deBg9Hdmi7r6bLvDIOQHuI9HnXfLI0LNexz4Xa8U/hMO9NMSAlvHwAXO
KQmeL2ikKruCYeUUELFi+tYB4lT6tsY0O9bcXE1AhXFv3ezAwfknBrKvsSwZLAbW3av/4CVLmczp
zvmOy4PDQbbUghu09HN4n/+CzQSGxQLG00zBnaCxNm8LzO7V2M/Ow3aBvwhSrAMbt7P/MMQbMUrj
3FvwxPAEgBFcwvu08IfbB3o+hGzgs1BHaINuLvdXKOoxPxeaO87OjJHbmuDUPGe5bg6PGERZyvw3
rVjtNVY7K4WdoSkt0W6ye05oAZKX+4j628Ktd1zxOV/+T2T8PHHjZcXCZkix8GUmSlk2p0fsNAoS
LJHFuBX7GhgV0pFhl/Ld81lZUa1eGYHYa8wR8dWXrQxrrONwTPzr0JKRHvz7oER7YQsBxQZWOcsj
dSIjSUVC7ZXLgWaVJ7Gswe8JYbmRbJk37AaWOrhNK+iJeMgiKGaWyraKv6WQgq9vCOfdjFg4TRp7
bjh8BaTpQpONAzGFE3f1UBoDLILiMteuiFUgVN421jHaW34L4zJ8pMk1DUhw68ewP2yhEFBszNuS
lF3oOSB4wXnOH1stZc7hD4QuQA7WglAZOh9QCl3pCqgyE+SJH32/5FmBFdzdy6xHN12Px5RZ7lIi
oc/PGj9DE7Ao/1D9QHvlodFSkXrUitqOkxVNODVYF7tXix3k05cRNKFnJXUwlomteDpSeGOvKY3J
/Phnfd+s35T8IyaYAYk2kXQYQMgC+/8IstiwNkNG5jO0vj9pBpYbCpw5j5Hv1A7CBu9j2j7jB0rE
j4NRZVuJ9nJCV0mkDRZT7595hqtK/Os90OToBRMQyK71KpQT4DLUpZ+V01ixSgLLkJwvcgXF7pdL
7K2e4yfem4C/nDUX+Fs9Bwj7kQlDRmEbiKaf2gbOSLHEiuiKj1UZKys2nkYkLeoVIlo8oFS2i/E7
aHAErhwA5h/DPXSBD6peW9bYNdyPvNi3yT2dg/FEwCge3KTNvOr7Q80xNCgcvCX39O7Me44BXsaa
hj1mcj4UjsYWAg/3MWc02Vc+G2D3GRSQfWl/0VzCCOC/mAFLRR+vH2IufRiMYcJ+4L3U9jH/A37l
SfjGP7PMzpM7DFcKFMnzo7OLsyv2zh0wEUYusF0RPNo6Mlw4ZaxTxNLjaSWQwniVc+cD0s3DAxMM
4g6CTIh3Cwoe/CRoSXgvMYnCVrZoFgnfijfsqfTDxh/Ozif+dASrh9kemI6UQ44OUAkj1vkDCRtf
C0ZYPGBfkzytP4we+a1HI1ImewaHP2N6d4Dvj+/d/fgg2RBUyrukeSC2wZigJEXEuAKQdXVH0E2K
o7Lm/t1CzmWWLfqcPQBDlUV7zc7xqrMQEsgVEfcPNIUqa29AKZQtWxzarMf0A2oP3YakokFajNCe
/07XKWzT+zoxqFQdShEcOkgN/xIzBR0f8gDL8Ca9wLS6sOCu/YpnXrnyt9b/fPL4TWenW58amDNw
EjRakECG0FYeIWkxursorCnuzr7o8Gmz2Bis+95gamDYyuAwebpP+uzbgqMCYS2H5yJ323DWmL4+
7a95/x7e+jIiDI3efa2zZ8Yn4BrNOgdYzaLGDawj+SuODqWRbsE69jhtDSG2wRYErICwKaI5Fyht
0WUW4/vI3IGHufXfi/sy52QUzQ67KFvjOG893F3+pVf/nHqGIdsUBhZj0JjKAM7EEUUqGrP21aRF
Zqu8KGdPL8kIBcby9ea3826JBCfGXg7RjzRq6WTH8Ed4Bm3Q3QCyB9J1cizODmK7uzmDGzWCrpFC
ukouVI5tz4/pA3kWMVYF8R6Os7P5CoPnXHhEEmwU4e5hEF4CYTQgkpTr9TXH3HG+fDvCbgUMSEig
7JpG6P/BEC3Ongr1h3gEzBLAExUL954RcodD76TAK0r0gJhU20dyhvhLhDSpHWlfsKirCfm6YKXb
TVRAkD77KiAquCkQXsTQGnxG9yS35TUWDZx9zx1+hD+cwK6Ovrvvb75CI8OQg1gTE2CFWfk+c+Lc
TArrH6RVKHZejLXfiPa6C/KRAPYk81w6ok1hnaUAvNPk3D01KY6Pi5sfiwhJCxuJtXKoaX4lMGiu
nV03dsOUCRPtM85A9teIV7wLgaNA+pSQg+G0l5AV4SPray6g7t2ldhJDhNDnT50L0yrdpDQBYLah
NZa2TIBE9lokwZmDueBsXKCaPUHBCS/z6T5Yvw3iEnCPnR3mzTwJngTxTtlTLrHsW2/8tdE3Z0L5
g3+SBitPco4b4vQ6hzDB4DnZemebu2iukTGDJl0p2/vH7DxjP2M3zigH/76CWbM8Dt+wON47stbD
wXQIlND9QYIylsAKImOdE3gnKCJsqJ1tthVDy98wW6MIi+i/ZMW5d1Yv6g2t0eRsfby7j1CJRtLG
Jx8OIWUrvPoP8MqXCwkDuxzzRbjaBpNqZSx5/Fe8uZxQASR6k3BNKB5gWhkHnHehixZnK707YPmL
eAlKEJF428qZ8Sh8TEdbcKVZIwYYm4y1Q2ul6wfvJaszflBkL4gIwLGo1WefuGyhKu+geD2iRdbE
N2Fa6gCvrhBxyo4O/LcCs3MG8xnHAOwrl2gXntzNobPi0lpACsMdWkOHnQX30T80LIxbF0y1IpJ9
d8Ud5x80TpoOwJtmG/41onLHwIG7gBQLBylbGT58rNg4w+pd/1ACxyLR4dIQDYe9s9PB9mZ4k4M1
IX5iaD697H3JmMX7yhaXRWXrkm4FnVRKrumWLoQVAq/zePY4zmQrgCWcCQgr1s+8nEFu9w9XrK1v
0QNWvZESC4WsB/QCCeLXre2WUU8wOCA38r2sDX9GiyANNWEmLGPA+J0Trx1YqkAnsIfR4ydSZ8NX
pmdhLBkvUjo3G+oX8XdJPRYtsVhU7Hn66a6Go3eGaw8s8SNvEOXjduSuYTpS2DA9uV481TGEGGD7
c+nyQElgFuvC279Z2/zMpLVvsRS8PXEGARUgOXk4HJgWzeAckZBXco5zSKA29DkGf8cxvE92mu6U
GkWMCHMa0mUB+ZH1KTl7zj4iaaHKFB7R2WInHH92PIUm8Cenfd97/fMtW/XElMPyNOScgw5mBnDI
guQRZljABRDRKPOg37HEdvTH5NuEb2wVe/Zr/k002BAD1opXc4t2b83W3GXsZqo+u0dI8Y2ZKewY
tpymHBHbytzL/JIeDziMab/gA4iqfyQhjU/yM6mje64f95i3AWwUwxx/w4n8s9aWpZY8KAMrGaBU
iGABiyWiB0mRd521B/CWeZnEhZVhtSO8+RDScB1BqM0pP/azxHtYjJJdNyvxY8IjiX8uLQdmJURm
MGUzeVGo9rI1Pt4Rp+aYKV1Q1x77gYJVe4y1s4NlutebVwssKnnbktH0CA0cAX+fsilzzn35gBAW
mCvCEoI1MwK0cYgFu5yDyIxPzwnyVzPRzSnNDq+24jbsv+v1z3OA+2tYXWsUpTCj1gz04Xenhm98
2bFstzBZeEf0ZtALFbAvWmvrM/7MjeU5+PgiJ7rMUXPclzhgE9b1L6AQhxNQeFRmXLP3lNWzqWfv
BRy/UEdFxNiNDsEWZHDDPrFpTXCRZzrIcFtzRAk6C41yQEj1vg40zhEeRBeVCq/84bIstvXLEhlb
kFURFpNaCIL/O4FGIr5/Zucg/sWwccCFsD0EXQMr58k8PWIoLo44cV7sqL/LWiLDBVYcXB7ZBm9C
ecOnKkFeHB3o8XYko4BGwoBEApjMUulfuIIxMpLvThjJw9IcjEqbiBGselkluyAPX+H2jaskEY6K
J890a0h+FMxzRxvxPkcb5+k069yFMv0jtmRyST7cIbxscL1H0/AvBxQPQ9YReCyxu9AS6JSeiuia
M4cpbYT5xfg7vzo/RNl8ItWzf0Sx+q8lJKxRDTvxTOHoW9K6F0KV/1OzejxAsAxdkiBQvDoxw2cm
xs1F4aGVbGoe3OTr0FoiopDtIY5gLyb/iz9cXny8nIN8CTGM3dgeDjNLUgLdbsRKnhecICxqbtbs
R5bu/IWDQUM/xmXmI6U3vyOqa8Pv7WWUhAgTWEuana2/YWBMSAHyKhs/76jlpsDF9TdhPVMx++Cn
GteONh4QEW6LABzoI79kmTxGBC5yr5iPLCJKO0I7zjBRsdff//byZBi90ZyzWfwc3oxcQ4fAzZOw
TqZn47LiEJ+0y3za/B+zHQiHAHw3LOYxh/SQL4O8mTLymJdpu30tiRIqIBIJNSZxSHEv1UwMYzxB
KycHbqnDT0UCBysONh+ZyQH5ThC7HvOKAZr9RDMnvWxCIAGxwp85/urHf54gN2vJypn/FcEf7PZA
Zs6HbixNAMjCfgiPCdAaM623vSTAcArg6hLswX9o8L0vP/+Yy0BSUwY/yKVciC3PfzA8sY2ZNSSl
XUK4NLibtrNTeJl27nuuBz2HVHbW/oeTSB8n4ZOv/HMfWE0jhLURxzo5fwoQ1cm3z6WAzaAmLsvx
cOA+43baIEgBqEDUgcbT/1qsoaDswY4zDz1MHK6ePBLk8SaBqYeOiKiTJXYO/guk3atWevQY5VjV
I93DX+Qncmi5zhp2h+U6D5UFSWwsqwjASt+s7HrB8uMvGSQwEMeiDGUXTohCD73x2H8AdhPkxKSe
7yjY/YPYg7aHJ07Y+9xeKt4Ber0FYcgXhl4DlnVAy9vtAYGo/eEglintDzDdM7Ts2uEbr3Vv6Al5
ZwvxZZjKYJE/HMxXm9NdxP24m22xu/KyvPE/ojcWwe3E3579a0iiIY0wRrUuLqtEpmikjAo293P6
s5eHw8fhRiEk0VkjY06INkPDKl8VaTtkAfKmnBTvR9aeo63OEGS8y7bZK//MvTe8E4r32BvzQsPs
456BUIAb9Gjk+hxsC9Yvs15QmByvnF0pFrjMGJCqBb8Ndlz4MZcYE40QM+snQoIcoQrVnCM9HbTJ
x1gY8XzIlVJ9XHnZJ+SGqeNKL3I826UE58E6aCbpoPzlAIIqj4YwDD8h7jC3Z5p/1q7sWEVDtzon
pIVaB7K1gx1qsjFXGSObai9OsA//zM/ipjAfLsA3GItyG6YXrCcZ8qArePTuZjEAaZ4Xu16ckrl3
oT1CAc2qDyTRL2Sr1kxM2Ywxu5Y2/Oxy9g/fG/40y4F9CEOihDHAJRuAVa9uyViZcLHaEKOzR9TB
cATVyV47ssGRqhNhkt15fb0vi8kHzwr2ZzPyf3Wk8aOKOOFv8N3YV0YkyHSGK0ESUONLCXOHZ350
GUa9ntm09oOWiRH9OdJlh9+TP0dPxcmvLhRErI2ab0C4gVoLk5/Nz64Ke6C4rFLuExlkrnT7MC0Y
NijUb2LKbHp8vSDqyenNDdSYPadPh4SqCywADubzjdLeepMNzNqNsxj+LsfA/oJiBClwZ97/sCyl
Q/khT8IqE2naVlA+znSYOOy45wcPfl+YR1dYQxhT0UG/GMGYASFYR0MchmuQMlgkwpLktHHb9T+a
N+SXGVYSFilZfgkRYw/DD4Ihm1vxH4w0uEepgP2o/DgEfU0gV8nJgpK5/uWIJ4umipAG7j2KI/v8
MuHPSHDT6ejMhga6b53QVFNpeNJ+9h9r1VmfMntO8wlLlhFxLSbPGgWASAwYLBj5tQTwtaQDD6da
0lIcYMw5D9ocoaEwSKpJZWCJeYnHxkJOnruBeMwcQp6gKGPOZovTaYOo+Ae6TFUHCEBFRdwkHNQD
42zJyn3obwznypxDiiUrafqrr/De+aEviK4bHzeYH+bY//5Ha6IWRGzE6aNd7PfGvzbrJyK1Zllr
swt45frR2NVwfGXNQ4AQdBPVlpGEIctak3j86ZlXJBIM1uqoL6JNzhxnKgzPblQNnSH5fc4Nuru+
3jQ2eBpZLOyeUM8ecx7zJi2nn3H/9EpADHFvf01KDOkB8nL2v8q4ir+KTREeYGJzUvdjWu7vvB7J
SBXOyCrYyQpBEFee1XA9ExySAl8qLYDWJxw3B94ZP/c7fQWvwJidCkWznVGyHNoxl3x6k3HqQamG
AM9en4tM6VD9uhARunhb0mn2t/WhIIiID+ZV9HTcZBH7xezO5wTqNQ+0NY9RCfvOTJ82aAvxCUCm
qyvm30ggUBkzWpZ7mEMs1AN2bxz/bFx1wzqQt0KCbSZwj5dLS7G7T761dbm6SjgGKKAJorFmmpr/
HFwSVNrWMrgnZ/9eM8r07O74Pm5xzoSW5uU8+J+ZDHPIgUT3V9onPGFhVC0x16ExRHdgomU/EfdI
QsWXCgzv6YVWHRrO3wfuykPoDpGaIaBSuHWK0/c14BJ7RUP4SXNXwu+7SSs8sgSlS9ADQGb4v3R6
jE69leLK0BzOYJO4lipshMHA1zhkOK3fmz53hniPBTOss7rpjbc95y2GEkHgU8/ma0UceB9zs8JZ
Q/jd5pwI/LiIJkZBgssd3Q0Xj9oSdPtieyXA4So4P9VKIH7NSYDFNEj09NcUcIcdO7GeSeeKL0Pa
6GOcippliOxrW11+fxZGKxo3XJo1VNEWYPc6L5a9QJRzDSuMYjdIPrt70j+RJuUS9G6nAIowyMuF
xkaB5K4qwnKz2GOPFuEvw4037Bm2UjGTq31QAn/G9lxdiZot2bqQSzHVhq1D02kdcNtbXg7vKatZ
el+r83TyDREaBQZw+u+PzS+nP0VCLFbef3IgbRzAUevOwiBDVsOljt9hArjLcYq45+zzlDEg8fsV
zcerCGe0DU9WslfwMzbSqRbOyeab5utm2hv3qe9AMoAkPIvwVDDdMkluQMe1EcS5C3piXH3910ix
ZU5w9liYgrDu6JlZGY7v+6d7DoY0eJp5Y95hLi0BMgeiHRXuTdsrmjGCye0Kt4nWFB3UORGOVzBu
XCJGp3CdsT6UM9plnlNoOkQuIeeY5vjxEePUuSr+LIy4Qv3XrGzf4Zvg2/2UIeIhFYa21EdwPhYM
kI1FWIK0RtRElOS0zcqI4Umj86MZ4MmuaHlPB8QGbMs5I9CB9UfYaIACuxg/kQtETBjgqpwK4gAT
A77/d1ykBHZ0+WsoCcA8aPLYM62UFbpGdDtXDzP0kHBKIAT1H5uAKwSfk5kcoBgXqdfXQ5b8Fvi7
wCQFG/HO66syTge0OoEmHm7hl9rCVKz+nfVoH+yXU9JeT6Cy9ie0O8iX40MLVZbdMmsAl1hClgLA
g1xPzAn9dlfgSBT2UuYyd0msIhCoINiAdDN+Cu8u+h6nHA9WjBpnQXbfIkVCCTbBHt7/zlDOuQdB
dulB29HsCgWbKLJbwX1B2hdfx/qCASNgrLG3JfZ7Xk48H3H1C/IlntaXU+g9fZj96A1wJTEzGykw
AVRZLhpYQ81qS3g3AVQLsjkOnIgasN7iEconV2LvzwHN1omFe1rZp68tny5zBj+Wbzj5o1Jj/DRR
7ebIhn9gd70QGoyDwZse9Q0hjjcmOEQdxKxxgFL1GCGrKYB6lzhfAEsCiOKTAivsioIdy7nhtKbp
2l1m3Ch8GsmgOvyzRYEvDonUxi0LdJadpzXEpifW2bjSEWICDggL60hcjja4LIcEG7aEchOp656g
c+05txBdyQjLwc4vKOWemLFUT5Kq2mWIIx7FzAQItOWZ6pUjQXrjMVzg3sv9E9JZ2rJ8dovIvKZ9
5xwYlRnEaVd11fFaQaesrn7OjWm+/zFPRCGhF89d3I7owAmnFhUP+bMn7T+QoDtXNMQIi0Oczm0Q
7zbrr9WYRm8Mj66YvmGQM1J5GotmTqDky6CPJLPvvDC7R6P+xq6/dyWSojo2C8SiIzJleU02U3iw
EGwFrx1QCzUjIV+kLS8qL99f0zNdgKlkN+eVyItNJg0hvmDmEmBvTpzLhAcA/G5AIIFI2ruAUdgX
TOOBV+6lcO5dX+wPVVbnMEWDm2pzTIaydocrcfgDZGQGsirQus2eDTjkI6st7TNL8iMyzS9tUkqZ
pwf6ekPud5BnH8YyjSCGM4knlGamnN+eGuFBsXLQDXrlQnKV6EWiD6ZL7QTOmUQjCmEpFcWHlEZS
7wG6++LFxFU7H+eRIKgcOiBEnkIBsfBDXNuvf5lg1cd7FW9k4c0EG2ZoXxZETbjy+AxzFTER0Ifh
ZT+sCnI2ghc6TYwQkSfBNQneuwRmjeKzFoElj9wxqBxRvDFVIG5dmrc75hC6U8EkwBaOjSC4pymZ
n2U3wtgJigze03ErtIEabWiDEQim6bAAc86Bl1u4qEIxdaIwY5sE6kB/aIzgdClQO9ARJ6CPhJcx
QhCBxutCAB+OCE7/LMQg1xPaieEIo5UKMohB1xqwxy+CgvWL4noiA/TnH3WzA3LMnlY3OzZCO0oW
BicsWCxpEBvSGIQRpA7Ig4mh2YMEBRdBgndeeG8w6HJKy858tidQhHcix2eT6aBYwXn4ezhG8B3r
ruJDdYVuZN0ICeriW3zeXkgvIkXYzI8cvGDuGp2y++TY++wJwBAXi83FcKzOPjnrNv411CjbcO4L
zVFoA69x53yAH5u0sKnY2FMWCb6fF1YbJacut/2DWsBwsvGQmB8dZsFgqSIVqmL2VS4jEd7CLxcV
WcAUI5aK5DvePHVKBcRZPKW5pEndLtgFOAZfE1AVvj6KrL3gEojAE9XHtaAKz3HFUmMFDWsQPKYi
5o0kGDwhEgXwEbXv+HW4OWXENh1qIO+kFXTBmsUwCyT/O++FNB0KK2vyArHQnjKUAscP4chyxlsc
FX32XHOxhHjbmHShuXZ/qEAUq7UGQuD9oUSose6cPvBu76EavU5q+iG3iw07wkqgnZXIJSDUOagI
Lpf8weTDjvEtkqlLhkW4w1egcFL6ADmVaZc0GKrZeSYx7og+BuEsfgAvohE/2xvvOpvKHnDA5dS4
HImfMV3dGE79DtCVTl0c7GgcHQmjFiZg+PLs9E0cgijg/aQmm++yRGVONu0cXy8EarRIixzCBgIi
R+a7bT6wmAQbiCZlRpTzvAUg+eBRWqJe7uYtjY0HKzyR8f0/JwUG9SbbMeaJcZt+8Lz6Y4LNFAeK
r6DJAO8DC4CP3eMBPj71AgOix4zKi1kyuOdwkW8rVskvnNeVnWE3CLmIyS1XHFw7I+ntbtHLl/zL
ModhCyQKowWw1AgL2PrQKTRTfzr47j405wHwJjt4ktdAisAhnL5s2dFbI63ONiDKc411C7woEfB3
XawmQk7FPdDXP1PO/uqdhuM+L+/XhxUOFs+t5ZNwqeF4Y5HwmPbzAD96iMLP3hQ0gDE/L8mKNfMq
6PHy/j1nnLvvY3XEw3dxh1AgO+jZ77T7ilsdhciatSeJP9svFywlWIwiB5cCsqL3YpTCf5vd0nut
4aKAMawcXR5kidG+1yODS8lNpB5tc2Erc2HsjXVkr7AfIX+c43z+nKuK2T8pdre4c0Nt3t4B04+R
PgCyEXfbghiJk8gc0ipg/zv+MMVsc2gqIUNdcYBNCl+UcMeNZXDlhRdvOty1E1xP5AiR+KQhXB1v
9KTYmPlagorJ56jwoVtitTvqL9QQnb7q68K3wJLZgLr8wnpUTauh3YcygcHbdEArMcciGHpOgqMt
K3WozFIQ3NfA9w5vH0JxRAbvY+mRtPNe4NQCaeY4YLhN75ADpNNt+pmoBKJPmunpHLwjoPkp9E+6
dEyMZRzPKofVb3WDOPWx87WOkXALdbsNqr6lc33pUH0yFQKdM4enBGJBPpPmjwjpQs3BGkHRb5H8
49Kcfny0NE53OsciKFDsANh4U9rEthKO8USaPJ2OFHeZk6AQMGNjRzdGmR6v5+QaocVABDX+gTLw
GZI6UVnJXfnCZo/4yFfYo7Dg7CqoaNJIJJjdgl72ZQtmX31M6iE+4F8EkgwKx3D89TGh4DJzsPFw
FrhwXGwqzzD+F64JZa+x66H9XhuHNwACzXm8wXfkcE86iGAtvOgzDuJ2s2Bf7FQ7IfgDysFSPKK/
JontMvlmw13lQS16eyoO0hwqb2+4+2YblhKSL7kbjgAlFJlUsNmzDZcU5xXsnOl9cgskChQJu3q/
5ytZ430OWA0Te3euec7JAwZTFDwUIBJb9DSs9ybPkXA5vhyQGNhs7HLreOd8Z9MJ64obDwC1ph+a
vTKdpbuvjR9jbQJODOH8CpDPXeyISaHEUphpbTGNtGqfXK155W7+MJD2sdt+HG8ekzI2qznuXVyP
WvjnDpCjv22Aw9JmCzTgjduWyy/NaQGJ0OQC6SvoLlydFjaF6ipjxb1tO9h6aIpiFR8eIUYy1psp
0/ofjzxBd/fJm30US5sIcfxC5/AtR38wVB/zL5iG2EJpQZ6UMYTpUNzawVognrfknQyx2fYHovWc
8OZJWJuwMAeKFhgC/x+Wvs7gKDY2YJ/4efBwGAAV15C+NeuOTaq6YBGC0dgEyoECzlkCvg3hZL3A
A0sQl7IBHxcqNfT9xnyfRDzIc9EZGFZStXk5QaOfbrOAqQw35ZYKck8NOiNiyPpJDh+CA4KryJlB
cBaEHcji2xblgfIvqVr+k9OBg6noQqisMWxj+7lEZc2bm1OLMG5xpAOA3VibMYkpgMMGYXtAN2Dd
qNnmj6kRtBxsTrn8kYVcJBImwSgCtgYrUszbqyWzuOgfcNbDSiqh7N+AqFQXltIghSk+IXXk38Km
9F6z3m6zw2OcQX8juiBHWus03Lxam/CdvuYgd1m/Y0lPUwdHBxURQtlEtVHyYa2t1FhIDLAyf6DD
YYXNCpqeK7t4qKVau9zt3w6t9oqnHUXNiAkbY80hUM19peAxldygW6BRZjz9N9tWL8ZhFvL20G8W
pX8kKYAGq2FpdGjtBCWuAmSOngTPdghNUkTCmNdfvGxYqO5vWQZfHViG7EWAT3YlLBI3CO3UsAok
GEBbCon/mp2dLcev2ZlzkmoWGtMOQJFTHf+5wtQ+g/nLubH9uvjQq4XNe1KgEruPEFNhnYlVIJvT
h8MjzBhQLnBUc4XNEyxT0fn22dbf8ZFXXHENPW3MmmFc2kg4oIDx0LHJS/NZMRFmmIuPmLD48oUn
iBNC18ZNCNkPVkfOTGNNi39Dmfi1EXLCBmVqnxpR41zj9dfdIiwGjEDzJ/zZdwypjrwcghJgyiRN
xWccur2zWUUA5U3HK1p6ZxztWNAdP+iV8ozZPGe3RJy4mtHfgfpq6zKiHEHpIcKSk51aAjJsKekd
D05NQM1XE/18MQcQdbmSaxH24sieIFMU4pe9F5wq4AnflSHsizNxK1/oAu5uBQ9hwNq4sa5/BJtH
DO4dm3jaGD7xL/yhQtamDx/q2g1jJ+oXG58AH0dmZ1dda/jpwC/6orTbwogsWBfyJ/hF/GkEtfWi
nOiCPsz9RNUocj4wjsajpZ7/ojPzFeIwlBQoZzgsRMBmiLqA0bQjulZDjIdWEEEchz8B4Oy0KGUc
TEJAd0UTArnL0SJBwxTKA8XF+IF/YV1nPJeM3eD0D+T+PzbuYlvPtBCqIcMn8gQvgL7N0v+Hs2MB
esw6OLstQF25/riIjBjhLBJBCk8ZHTGV5zxBD1ItblGbsZ/FkB/qw89udyyonj7GNuj+fPbI06db
LRTOrBySokGIBcaAHIHtrlrIR2lkCEMkevLNxlrAhRpDO2HXhESEjT4akuMGvFB4c9gV+y7V1snd
O35hiMCQYGO5GFD+ji3+Z7qr4qmg283GNuIN/gkQGjlJpJhIJB53eNgWfok8f/qGfRm9EkmkHkWH
7Sl8dls8up2gRkRcTx5SMX7O+SR50JHhjf73EpxdPC8uHdaNCW70LndpGDLF+JgxcnW0OQAvzkJc
JVp7IXCEtoGGSksYR8AZhZt64R1rTAE5gDQGPtLgY3AabhjvD5D5wwNmcbcipnLIgDRYs7L3KWBY
H2GqJeyaXujAaq6fYU0Nh+cJZvbAeUMqE2ejQIekpMd0c9xMH5EyHTrEEd7JuWh3YE9WGV3/LpAS
hxzvOaemoBvcUpZr/TXJogUTlvCV5LmbfzigQU/iKsj3gllxnaIhd2iDuXh7IqAckop2w/hN4/3H
Oj0kqmEHrxFcloGCPTEqm82sdL6Y6fA4DWDZwfmEzIlxzNDiAzYAVTDplOQdYmReHwfZPaoysU7q
2fpOQ0e04rQS+Kc+5eUC7YWkBn6JlSE2S/Q0sJUDrpb/QsfTeHUi1K9GUkgE8SIH1zgzOE76Dhuj
CGur6+LsYIRRr+4At3hHs8UQlErsbiIQABFouK/tuqZPw2NoLfJsZIYMD7QqQDmFbRqzFQSWPc4L
WMWUO1Ucb9QnAr+PDC27ik0kyMw1JgKdItw54gaJNdzXlVLUS0QugI7BNRN7CtETMUZzsylYf7cj
quPHjtOU2tgz+5T26OMDptVrLEAmZAO4a7z0o/50v66JtioUp5g4e+zrP5ir5ilxJjxaMAEDxIus
lJNz1K2fu4ZP48GXvY+agCh7MpF0v+9hZuOJN/zi5bDcgRcLEFpUwa2ZKpCYMGHlpSavtmDmz8cb
mKWSx7Tpw+mtwR9KVLrAeTzIG1/aXkbUJAdWL3R0wbdFXcfwTsXkyeap5e3UTBZbGnaaSbMAbWDn
ylnJpbK79MkFBx0MJcAFYPqwDhDgjg3uJ2FbvrqDWmohh98bUd+KL3sCni0MLQGEKxoWwPNNvMDL
BLcKrrjJNfMJQjY/GSUBsB06/QLm0LGwM0LayFeNLlESo0fwu7fzyYqZAyiVg1SrHGXVDrIq55o0
ui6GU0ZJAkVfe6E+FrRE1AAQlSz4ZLdQZu8MxCp52vbCqGZ/cEYXPhd89ycQhygxSsaJYjF8HqAy
OXIgexV0u/v4u3pzpA6Jc9dsqjVmSHxcYHjBXSt5WAOI3f8ovULJ/ZogZMvqkQAvWVyP6VVlCC9U
mC8KuRLdhEeHB7DMx8YPtMNBS8ckEDb6WHhmcR8xA9JpnZFJe+CKcB9Bf732lKqs8tQne4urWGNQ
dPD9oNxpfD1R1BFDEpMgWnOYAFdzr9vdTtQs8cID/OasnkofC4S3f+SRc8sFjMcLzcgaWxDeOvo2
QZZdG8HPyfjekSCok2IC6sRbWUTvXb6A1mrFZMB01kGwEtjGH14zzDvRirzhJ7JsZw+wcWWPC24m
d4wHrOnAWbPuPKo+Ry21sjQPUF8nj4huk/MSpYU2hsEorn/SRf1kMLpGXYJ647yA6MziiDngi1pf
xte2iMUGGBdfQshauB5wo2S3Gw1Ydt1GyMzQcMNiYZOkgRd+FzWyJ2OCWGyYdi5zIxK7FluRQaay
3sO3KWGnwHahDkgDAUJ+YO5iTH/Zza74cmIjcYl/dm9huHduDiVv8oHe8PmiGfZe15HgTGjYegxM
Yuw7djjlvPqPozNbVhXLougXEaECgq9KD4KIYvNC2BwBe0RA/fo79o3Kysq6eRrF3aw112z4QGe6
RjZKubvQXpjqWu0bOPAaRKPPIYhALZo+g+ci887rn6XYOfJy4Y4NtmOAaFZxPe+YX7yYXgzRgEOO
qcDVMToMezuZMUjzHeui0OzmCsEJkLHmFSybzL68JuvvHJjG7AeIuvlUZ617PXQ71GjvhbbOmSY4
DWEDCgXQpIqvhy8BDejsYLSxuh6A6UIhhuA70fxuK9B6zPrQ1PsSrCZs5KjnpmCZfFiT/SXsj/WN
FJ6NysvQ/HVhdhIijcVv/If6dP3zNPAasgjH+hRXlR/Y2kFyvjmBeCTozPQVT3eSQ5TaqEE3H/A5
Xtm+FxplfXI8nc0L85ks1LHf603wBLfrvz1MqTlOYcCv8EiDoVeF102XAu7x3bdwiAcJGTKEJqaY
2R8HkzWtFQgVKJjdm1PKWZTgAnIHsTCuR17ZlMLgxzRRsBUGMVj5rDs9ykl3us35zN/GtaWTLfDs
wQ5fSIhAmGij+5xgNRaHFB1XTCjmP8UYHStfhVEIC023b3NsZKiAI6kjbkGYlN5MH+LTdUtJAs0I
aK/0CzgG3FY2ahWMU+Yiu2w4+60wCzQvdHHooMeUyZrxjYdTwcBqecuyc/G1dRNemdUOtvIiZ850
fN4p97m+oFE0K0FhP0PJk8d3Qk7fcIZGGygJSzFaE2v/bn0/lJDCoWzIc+t5Z1df4gP6BPmAmMMh
DjDuQHe54xJJuLuJWxxLzy+WEiRd4TKpHU9oLHdDi6ZLYC9YdWDCPwDXaMwRm3H8TG6s4yE5Ar+Z
mrzgt1UJPSouwXB/ViX1RkO679nohZqBLBrO9SXKwtGiEhaRwkKgNykdmRghxbvPBJdolUoJJk9s
XxsxkdGC6eNnwtwzTzS3xDktxHuAfxLmG/bzpNpk7ZFf3U7ff71VjylC/6Db7EG+hlCeJeBCQYsu
XL/LYNdJIBSkcPBkbltiWqFKVmIudTZE0tfrzAz9bd3xmKkJjMEYtl4qMATV8ZEfg6YNItVK29R7
aJOcTLKB+9vNEwNe3FVh0emiPGD9hwRG4YQ3RIgKIwK2Il1es1PsFGqF9SVwj24JwsYJU1LAnysn
g7Dn/saCXCGuG35zOow1ogn4iX/SIjd6YwG2QR0VQDiGyRy76kwG5YAjhq/mA4bhm8gOrW+coX/J
M5xLj7LLlQvLCjnSz9E3eJWBcHeQh9yigY2CZINdSmjhpErr06XCO5ocSFB1AFjtOIIewPF2CX+M
33iNk/o08Nh5buZ1c2IMSN8rY0zdrcZuMRgv/QFRH/iJegSefEnTe89g+nk45rl4FzbzGyJXeBjs
NeQEjNzZgfKkuTiKZnSMSxAwj5I8xMT/uvjB5Nh8Emz429putuDpg2Xl5dCHyYRoFwM4woufe7uS
bTS+YvHxQ3gpZqFixWAZx6fFTjUHxUSBKaQZw7PDSQeTaMCxymvJ/SyNICQyVKa5oc9xX4d8/0vY
QAiFAuGXS5nhiJiunqdMC8g+0ObZWLyNwmrYNCFstsr5RdglrmuP2uMGDo4KnSNgi5++mFciPz7h
jOmNkO8wJg0HtMVB4ZbInoA9rM5TYj0+K2Y2hYoKlaCFClmZR1+TgAyfCGuwV58MQhiLTCc+JuiS
FAA4WvmBtnK4+tKY2PelHrIlwEIJVV1qs1QIBJu0xfsXKJJlwUq8UmGRSCs2AYwS9oTEf/LwsvtY
x6ddJ5fkTA0pyjaGxIzt+Q2WmKQzbJ4NIGecSUFjjg5SLMUKoIh//28dzKFGfbLND6d2ma/bZbEd
GZ13hFDEgkYlRuoZ1EpUqRBlt6J8ecBDItOdTduAhFZkd3A6iD4W4+z0tvhPa4L6Rc3GFCis4Edx
dPIs4TUzKGkZr2BsbBVOJk80IQ9VPeUA3U00yNjtedKUGFR525q3WQMxGqdQbhE4tAeFckNizOSC
dyFnK+bnsJg/w8dMXfKh2gRuWUD30BUsGnHglT5ADzpTlWpK+PrejI2ASz60hAD+PA77ZXUx0cHJ
ndoRxnk2F1PtX6JP6xPL+m2chjx4uIJXKq0v50YxuwsaiBX3IwlVnrLPmEmRLhcLFSmK0fYzDu5+
jcyuxk7oy2UIAcGmFqdFmsjLnpHPZPtx6OAL8aISAYuzzjjOQF1Xoj0ijWL1Hq/AfBLOIqYUWCII
bxJ1Ixp1gENaMJ0NLI8fOCl+t5qlcSGf3aH9WjCnsPJIn5DFsdZtjqqv+d024QtWjCdcbM7uLYT/
/HRJX/GQ9sNmcdkksJIsGSYfPiVQ/WrInu1Bj0nEUzC8+fzl655feEl/eaJ+VcfQi6iheKfrN0Zw
gZKOxheaCvFbB/A3rxOF5DRCQ2K8gg1UgzSjlHodVk2X8QmLhoC4xVDns08gVE4KrPB5CexeoFmF
MQIM8SzOpkSmJL81GumgPbyglgS/DXxhqGv068zhqyO0NnMlM6v7TH+7uwdVZ6xFz+CWDiB9/8Zo
3ikkcNahC6iLyX3NZYVlzM+kExTj0nsouCvA7o4QcOFgWAeMbN3Z2YiwwfoP/EOSz6ZAErDdKOn2
NQvj5r83KgTfOu2vPzPJIb8mgJOA3vbl5xSejSmEDlsd0GMmZvYPhsed9SNbMbcqH0rWmLEccTUm
wgxECRcCgssI2AUmgNaNKasF7+W7UuEDKFPo1g4hjBvsRwtIylqQ0zq98a8QS06UoqX/Dt4BnF3h
a4zD7fi2w6ZVn3ZxDAoBEgqQbXKJ8Ti1g2bV9lmArEIW3zd6XuE+nN9syIDWfVGK3UK5mexBef8f
lBy2HoSLdadSaink3vAb4GYQjM3HjdtvSOA1kR675Qo43LUZ76GqfpJe3pDjhUoSNE344kvjK1EW
tc33uJTl8RB49QyJBE0FFgvQ0VmHnafjIYETmD7FjaLH76jxr2jGg4z0v1uaMeG8HnDkncnEzb1X
Ikrt5jbBwwi4rB9IzyZ9Md406h2V/pk3JTn4G5vbJ8T73rSKVTJZRGr7HwzEB3rUIRIqFaNcKaJV
sECGqQvwMDAOhfXkgOKj3qL0mvWdEaPajrOKWEljzTux+kLGTL1HQD2aomb6paLfP9K9BIttBP5/
TXBTfULQ5L5Y5v4r+vmgXjzgqEf5zTlN5gGeWAxr0VETCIbguLJVR16BZcFNcN74VBL+4qEvdfXO
EzkgOuUMcbU+3ofYXvCSRLAOOsIBcANOqfyxsqzx11Pw43nT1QoTODHRNd5oxbjKm+XFfzI3/nHM
1dmkD9nGHExhtM+fC/QCFAx94xn1MRRgWPCJBrB46bWr0tIUo0SLikUh1YfLZco4m9DXBZm9Ab8Z
ONRROJOBGRE24oIh4iZkh/7Knet/zZIvg+SBgBTjE9Ugo4qAOZPoOpq2a4RpBWNNoSoDvmdI4vdx
4Ovv+dIiuYggo9eswSG25e1eQs3KMNhD18A03H5uoctM1qP1N23IZIHbwsjYGP6V6EO4UdhAUBon
zP5Fb/DbFxBVZCAoWOEklib84/XhVgofZc98IWHEvrjaiZKKagCKiCKsZQXyn+vjFHPcJelqQuHu
HsCuJ+T49n36yAkhujvEsbYOpIKWjtrJu+NTIgj/4nGQE8Du5H9tfYaOnvecpUIT+xvvRwkzzLmS
KkvS/Di9byH/2sjNT8AqcLjKI0wmgt/A0F6GKlhfkD+DfNWfoUoivvZLavcJNfmmIXgduQ5NZWv0
MSv9wQ+l9ITYABkLfhHkIg6vbWcTv3RnYw5ZGowkAOanMroKC8vPGbJ3X32I5y/To3N5IrCCbDEd
bCmQfXYC24LkQ+9KnoUOrUGjth6hxklVggjHSghDo6ahxdcGcMn4MqxAwGD9d2l+Q7h4GQVFN3aR
PtaoN1sUlh1nUbnv2WxwOD9D6lf2CDUuBzVVXIrJ3/RrX4PmRIVVLLJtgft+bjZgLgkl5cfAu8a5
Qj9Y0L5iAo1PMxAwbvlAskKse6eGrXfknfYoOqmZgd0KDJa4WCxsKCLAsz7HPrtw9Vw/vuPmZmqJ
hEEen70zDOvVfXkj4ZTlCL3pMslUW/BTQKL356fVraQjgFFCgvnkYRFu+wcRqcdz29JqfaF/9GJG
NvQhetzSrl7tBtxNtG/mWqZ0/MtZynSW3AJP5Ax8SOjBaSs4x3uT9dATJrFECfwV0kReCc1Ns3vs
sEOmdHOo9DrQuHZznXars10R/we/G4YpPw9UW3IprNip0PDq1cgVIg60DH5BRySqVpWNMxIVQkQ7
Qg/OVlCdx/zpFguRlvBUmeKOaEagFujWO4bJAiBD2C4fVcboe0CsDIKBkl8KnkEYHu4+kFTurFLV
vyfCocYb4MR92elTNg4XNKop+isSEO/jR+cidXaa9MPuuHMbcDoyf8NvlB9RYF6tYjjOWHZRh18I
ITDs0+usmKGOAZL5Tq7rDAYtaaOjRI36woCRCxWKUTbnwV9Vgw+JOZr4O4fRwKQV5cGi72AQrQAP
UnTMjyOqYyH1+UwvyR2li2qwDEQxckezpnHukGeJGzbvZ3XJk3oovMCNBtMeFHDYCemebqNEAtei
7exjEO5TgfHUOQywt7XbKcU7/4ere8TsD2iOj/UzbjKcm8ZsQQmuoiBNno8qGMipSVGK2BkBGBOI
TNCRiv+kpLc4+GQe1JuZ+3DK8R5jn8TEhTkXLRNYgk+e2WPb2G+cov4fXlP99JjfGLKn1VDc+yN8
NzEOsu5sX7yZRPrv8MtTGH8LSKb17j5D1ofETFA/rVdtlvoEUmmxGB2EZounXUzkvsjVRdahkgP9
nPRfJoWTILzXnJ/7goKC6bWJTwCy9SoZUsxjcA+rYokRm0hLgZbOkJzwEjaGOhvMARpmcsdQ5+z0
RTYEIivu/irtoGp3K5oa6owOvykjRbMjJEKID4AgHNbff6MX3SP8EuiCNQr9FxUWmbPX9ScabrVA
mZ+nz7/BqiY6gMhtsRzYUgkfxtkU0b/Nqs/DPzb7+xJ0gqiJC1MZ0HI/X8BwRmAsNOoIxemQGDZB
U0GMyLwpm3fOU+D3TOArIXbKwt4e/kmLnOszVgBczZfXF1PfQCVfSsiBOQvgzl0gCd6BeRvnBsxL
XtJyuJJc8L5ktFBdwRDdiZnEJ8QqjsOS3T5W/y4INyJB/hRyLDAntpgy/SEI/LjiLhbjZ8gNU3Ry
KDCp9j9ApFMS2cyHhdYQ6QwyPHYQ4fV4gz9YUTyx+TvppjfkAD06e+izZgaCF8Ao2KpWs33Y7Nff
6uPkU3LDkLouWg6ofc48DXg9fKQVWB1RgbFkcd9MxWCfSG62NMKFYkHHe0Pwcco8vMP5OZx7nzEi
ay5VjM4awta5ZeOOnrznrQmEjEbjV1JRFZV/3Dp7/u050eEOfOhM3/6FHHXU2fCuJ1RLNxg3DJuT
AQycQKGJ0IIWOOMV9dHJc+zPahuifWW+W+sSQ7zHInVATdriPQw/hvq0pElO+n42YyBJ0gyjKZ9a
F7saZuBsI1Sg2xz9H9aQSOFkUx9OlGXmCftMDqT+/o6YQaC7ol4S5jnosT3NaoGDXcbDemfWF6PH
G8ise1THpE1xiiUXinz8HGF6UL21xmjVR2mMBJvfOMmQfH1d/vUIxmV82/4qs695SuG9cXVIrN9e
x3X4EpM2wQW05yXy0rrwzH4BzcG3WoQOAGXIhw6wgZqWNUcGW3DW3RKP+Y9Vpr8DXdiV0DjwFop8
yeonb86YHuAQxTYXJAclibYas3jnizaTwvSggRC9oktD2IFR9nZfeq+1xuA9AN3lRuQyBBNpAQ+g
1OPuxrgtKFfZ8nYSbc5r1kaqTxIerOe495f7fQu8BRZ7qYlXFmCndLo61xAN3JWJw3NS7O4Q8e8M
/5gIAnSKiWjJDJ3zADoeXDRIXhd3mLyKyTcqVi03O/pCBBhUhuy0sdoY7BbB8qXKQi5Ii9SK2/BJ
9eJl+0tEd4TDoIJMuBAhQ2VygzGQFVQpDB3zoG/rzJMgyGFMAlKwg/yHx+3NvYYEovq9ZDRlMDSB
DgXHgLpmVa+++x6kLNmsEQ7yre/pnapxKaRQNZXuSUEyQTYaIIw3Sit3RA5rkX5pZD82+E3dgwIg
ZqGXfbX/IjCcfkBIIO0hXLj/vf8QduHF8wDrlWrjS1HjFAzpBMPoh/mX6r1JzCV7xFFP3eIjuBce
8yoG13343NzqXn8NiIjG6b1t/9JbyF4ke54S4iquOqLl2jFy5pSN9P8K77yMuoTj0NJignsXGprC
zTlukMBPRdiv5MjsnOiF7xVeqHDikKVMlQUrl369jLo9tNo9824ahhp6XqONe3j64s9HM0eyq/ea
yUJgDPGOC++8fD7IQ+88+cApDlD3W3fi4ukbCDq9Dw6zQ3sY0xnf0u9/eFCZ7PPdk2cM9WWu2zk3
MMUi4XJhEQgvSz1WD7+1KB8//hD67fKz2mbTN+ue0hqvIq4KvHxnekXli7oj+EUEyMvrKsSzHJad
1bpPt+tI3qWOGIMB9MjwHZ7Qzwrj3YF9XcvRjdwVfjvxryrzphFsHfA1ryDJx0IejJ8edoOA1VXy
dWoKcGBwkqPJpo9q4CWP4wb1k8E+bV16og/K7rML6SpSOt7zewMGGVzJmAKswFW+C3KwcehkeN1w
WcA8AqJHiGoTOjsH+MlJxvKBowykqywieGG9PR+qTuUhkGyRCtZDrIMk9KTQ03M5ZbjakHmUoH7e
N6TqoexSAcefPXN1+PlIDQpI6NAC3fNcoIUn4c709mCtYXJSjm3ZlP9Gf9jzAU0h1EcyLi86L69o
wh/QFIA7pM19+WGxxiwgJFfgP/clg2KLttOH+Qyi3DuQ7zknjniyIatlxRwS6IpiBWdtOX4Ds4y8
9/zi8t28Dr6Vhp2AKKs2cTXeviwtUN3+RlrUUJD+Dz1izgZmxRxA01fMmHvov+cE1A/wYgxeXhO9
xivcf+DQ1cdvMhPsNwqS12QgJNUdI6UvosfGIQMthlGBIxMcJ6onjAsnvQBvagaQSvwMBrEYBXGv
4tkCKiyQt+sfYyrgn5en4Nj3+Rs6sERx6+CpUtogmk2rq8AGJ5cnKqj+H46BLh6JIHNnnyR1F/ni
FKhsReaXN8QN5iVEFpYKMgV3KPNvEQzKCYc1WDw0R2Qr0kJ2e/GIB3C1bwxaQdLFtJX0PKbQPEAI
GwbYbPvXA3tGfQnhxHhASL3H9+0b2SHAIbJJH2F5+hGu8H6sMf0EtU5k1YAEEzDcw9yojvoQfCYZ
cdhC8IuCmRvR2Ba2YBpPhcG2sO1H0AJz4AVgfBeG+3jSyLaQMoqnsRJCZEa8dPBQaRyIwoIzCdD2
nUjrTmQYi8VTRg8dqgvcmVCkRij+nVUlJr0/g0mtg1WjU2GVNL2EcsR4aC9Z58XZ7dGql1a7AhiZ
EmyCk9V1iz0XZQ7SJuvm5Nt2fBAk+o8rYXX0CO8u6KWvzIslwbDgNBCBCA+Ae4dFligrS0NZKf7O
PnBeWJkfKEQlNBjpo9/YC60r7rT2SZ9sBO56Nr8sugdOs3BKYddgucwoihcW0A1edrhx4uZHRPdd
SEFU7GGWTfwNCakLiSgW7DY+uNWxMJ/bO24NKi4Y9Q7gyipxt6AJk0BQBujMx1fiPghMAscunO54
xhqfUEv+/gnPnrSBm2DD9fXB2DgjaSBWfcKsEQySudafyYvrZFIGH+Ri/XG97sdQ2pQ1HIAQ4bhg
LUKPdqXjd/46aEPnwTyY8Ss9eXBZMAOJMaBhFcLDiiBUsgmIVXGxOjW+K1weZufp7ygFlPb1Hkc0
v7eAtwJRbHX2xRZH3wKBgEVp/6hkz9szYEPjgEIEOWdB0E9+R3XRE06tY/7SEcUstA1ebeByX15D
ip4op+GP+QMUJmiZppCwRxobsDVu8w8TVmxzZm8EdjssVDGS1YErOXlTOeltB/MnrlGUhvg8fXFI
bxnGXUL0rdYDuF6wkHoWF3dcur9JgeqnMVqUU1bp4kqHuT5MIJHfDbgqOQzs7IpRIrKqLwWy5mj7
irnM/SC7PmPsJ2OZoExHfQZMTIyR/3I6fTag9XSNFHrogsjKgN9Gpcl9cCp91f8uX0nrMvrz8t17
PVwy7EUMv+Yqx36ARp2m2RarP99pB4byfF+G7SUjVnjPUNVhvQYipEIMcYSctrVUuO18xAwLwHgV
Uzu8yO27ouArURZ28OzXvL7ny10DYnNl55rBHJ5+rcbYgYCURVVNckoB8lJ+7uMkIepfDD3QL4Lk
+kSuUOF7TALB+aTDL6j4NzoX5SgZhky1YKsKdj02W/ttQ+kqoSI5I9dm2/ypzm/xDkYRBcMBt14g
oZfLHIEZKWOe9q9ZHXsCqCOX1HqMU4G6aTASaOz19EqZjW5oz7Q/m2gbv/SbH46Sz+iJqGoKqB4K
u57XbEB4zmXS+9MYTz4RlWUujMbjAeeE5JlA9NteA3EegOyOpf0XVQse98c3CH+2HDnQYI/0f6BQ
lf8yKBWMq5vvLuH5mDE/RPKzFv5P9BZYPOIEN7vuZweKSx1/tz7Bt3AggFHwV8FPUcaCg5HScRgO
QsYUOKwWhsaSQojCK2RcYlG1P6ZSOHQFTosFw6wEFpPIsmmdayTtn5sv2//sjg49mjLJ4VwMoTvg
OzyydPtBAwPAeEV7fiTqC3NpDCgVOjimVTqoCB+vdfFogrnGODKFeAeUpQbtxXkFg19YBY7IOysp
aLZUE2bpvTgj0abhvYs7JXAykr1ySyCAq0XMfBkK4WPp6DMIMFFJUEK5xJSTD753UiYX70dRDcvX
7i+6zmy4GmpilUCXB7vbnKcLf+Fs3/oTSYDIQRu9E5lMVzhJmHsC2xhQrSzG9XOWNTW3V0T7K4MI
kqW2DySCrbPNwwGv/+dc/gAcEVylfMjPyrlpgnuTDVF/Q2ZpZ3e0wDcKthpX0iEvLWPeQZlI+Ibd
AjVm3oiQsrejhmccW8VSfqTAI5NbLDNdb9LKFIZTYI+iO71S74FRYXV8IYQZBWNSTR8eobQCW+S4
oREiVOcdCPxF554tzTYpJgycNF+kiEmEyBHVa4yi5iRgxprwIrjMY8V8uoCiGDwvLgKHhOEDDbWF
anBxWGdgCqhfJyU2CXAHUMNRjOOv+ghbl7m48qVO/D+Ww1GVPFZMUNhG+MAYdJS2llxuePTgNnPS
p3ma75hyM6LOHTy3v1SVBQLyzzrDnKcJsxRKCzPsasdr5pCAfALrnwQKmefESsAOOPdbfou63j52
GRRiT+MDqZcaR5dwYx35xfosGSMgUg09ilUB0/MRlKYyYmQ/bnU69QxocpZJZi2m72YDdfvhU8l/
cbMGA2OOeLPzx+zNRkMQDJccE6qr8bnisJtIlUH3yDGVgTMRZQkDjKIPNhCgF/nN8HAdrgjkYPMB
Hrj4oRQrffFckUpWY4lkdVSO6AHGH49ZIfNczM+E1ho+rV+gNniZ111z6CW/+X2F7Vj9hCrd0BpD
WUeK4GKLfllK2Ocy+GXiK0oXwcruY6aLAwB5Jyhl6LDo+Z1yxl1BdjM8RMbBQiIvhyQs/4jpnKjb
ihEgIChQ7kEmcRnSKsJizXul0ERtnHsJdctU8pJQi9NZQi9fj+/+8IjmujBIjYKomdtEFsLNYU9C
RnFkH6SFQDhqUO1r9JCZmChT1RXMPU4kQg1r0EhITSiuG6MgPvhlq3vAm3rMaOKC/V09HrKBbKKm
nfKPhPp1g3PlCK9z2e8tz7B0cEXjkL/titkIaZSKW2JNIIU41LTFZ/OJVMY2UEHMH/EdtIUmHYsw
BsESyUZOAdeJwhDsYEJbciBx2b3tr2uBRclWSr3JwPYeSGNAidwBxGb0J7R8ZhnewveC5p+rzWZA
BpUvZ2HVy9JneIFi/eYPQhB1vDfgc2RitC5IL8hTlDk43x6auWb2qeny8QctOedt5RFNgyaZU/zD
9XK2+WNTWgM0gUkB+5Hkt+3FeAiIGmkvutCbCe4ECQBwgGboi8bnShWmpEJjJJHmo6FteHmAsaSP
Y6PBgB4mGDc/LtFsmm6S7wdfkeELmlASLpn0H5Mem2CaWx+6KiuDKwR2YKE4rujSSxzldtAO/ivF
qAhBkTuP5a59oByCd++loxIiKH9JDOLbgyAX6tPhkprnwaTWge59Af2g2KL7p6ohqdYAloK/RFsR
vNPHTOjpvs6LPF9G4GhvnhgFIpuHtvqZs2QUiJMWhTj9kVf8CWjTFbUDdDWE5nSPgCzcvi/zuQY1
byv38h0XGPnZ+c2k2VE1Wwdhy0w2bsVjrKz6aqg4OJVuxVCtH3Rx9XXv1Cha+qa0K2ZPWLXaOEd7
0KZ0p8USjR5d6HOJmxNKhKcN5AJvF8mFgDuAkt3jExIrPFo8JmoX/y1orcIoCBrLhe6PubulclbK
a3mtAy5imkZ/Kj57aSZceAUj+Dl5U0L996wEEBUP47EQ4S4QAL2B5xPQQWBKBkvnOynnsK5ecOaJ
ljYK3DtMERJVIMwALoL/jmleNhlssWQzU+GIg8kaGTvocej9ySfgsP5B9NKcnJDQWR33/dLTMRee
yIyouBjfyfmgMCnjkvhrx/srKZWMUBP26wDfyotMgF8FrxwKxlyh9tKN+2yQPki4+3otQ/JmfEfb
vdMoKpGsNGJYyHi7b5QppT1z6Rgyg5pQrje86dH4S0VMMYfMVh2/119aCQe02R0dR1T2AHLfeb5n
oaKfVY1fpFJZORKArilDpGAwRItBO3hkoZ771vBr3B5GTj4hQZOfYAQp4W3AZiIAirHXD7GbPOYv
iDoDPt560pKhrls5uBr+ZH0LwLviwlhoCYlvFvXCFOcWOuQR4Raa+HsOmXlZJ78/BZwshwPaW5VJ
s9cWoHuXPTZg4IZgzahPeLkC+yfOBfou+DYvib3BDmGUASFqZPA12UhohpHrwhscPAy+HriJqX/f
BOxDQyh8feBQsgAHIWeVtMDTne74WNiMF/x8XSevuPhMoGBfsf7iLzzU2cNk+lITIIdRxmKc1xu/
iEqBKvQUYCIDIpk6E+iFiQB/yICb+QDDleOZkSRFOTPXA4L7G9FxbMR5huLik/5O53S4GGwoZ0a0
G5rdBK0PREzC4y/FScfATmTWGnhb3Oe0IVQdFdleckpvEsj+Y/qAaokHbAgvwfq648uMFh9DkiE6
oWHMfQ8NYs7URFnpe2wCIlzxUVk+EuLIogrNSh3lx8xXAjbXede5mY86krJLtXWrR4/7OUFfgZN9
n/ZCzlSOPD4njIi5+pa8tdum3PRYkccHSv0T1vFE8uKajFrj65cu+ZHo78sINmhU+NK0C4brLLn6
g021/sXIJOJB1NuAy2pzUlEjGXCeWo/oS+Kj7JarUQ9KU48vZJT1Y/RVLuml2CpCtCUorfUGibSk
hzOu6TUdOFIsbUfbCx1jUkyZvhM4ByYEWjKYypiAwTOFPpctf5GEcvAJfoSPOdu8cR7+WRDelDmi
uDmjnvdf/w8zyiOzXeV/OAzZoAWqlc3ArdbKhkG+q4aXJdm5iyzIF2TIR+8QAyEwrIcPn3Z+jvVD
QZp2+UcqcYJpmHsjwvl86m1AuLe1+PQ3Fy/fqihIi7n2NIebD1Lyu5N7b5/WdHVFsqKaoykyVASC
wFNuNuMKrShIYP3ven7fHYZIqgjWYK483F+IqFNCKGKeumaIrgWwfTk0wENxL14OAj7+YtGf4Qgd
sD3fkPTo6o9sBERfus/7PdzSbo9b5/y9zOejteLp+yq6x8zO2CO9uQTt7xVDlfFef+28WnRr+DlE
9WI+vGgQwvYCcnSIv+hWdSSfEFxtW1tmxiN5GCStXp58+h7yP22L55Ivb/rRYIXt+QKiVD4Ti2/g
69NLVGAtW+wacnGKOfgavl2IbK4h0LVHTUKstQjapYa6zd7hPYYelUgwwYYH/TBMyFmMIPalmoeB
hX31Kjh1oyWJvpa8bPFjOcfqBkLx+heUtJxVeEsabGtrFsojGWF1rFvltF6+wU2ecT0bBN1KD9u1
xsJtUyW6+yJuRFuMcLzkzS3B1Rfl8s3QYU7w5psSkB+ShayjmOml/4h+S8Q2aKPnH/8sTEhQjNbW
4280p1jDU49LZZWx/XpBOz27Xx7JZwMgjsbryYxJqICeOHfguxMCJZpyRIXCKP9ulwvkwIzRmxnC
Is2F+zt9Q13awvSwPDg1s8bCLAVDDwwkJJdtZ17DkfnZ30/C5cMlGpBlw7B5qiZ4oWJ8c/XIK92d
cS/AMUwQEs/H2zzz4OLgoffcQw6ejkhvaFf0O2ElAI9tviKLlQlITOifP7AZIPXAzIo5qnS33Q2M
zeiER+cBsSudCunQLk/Fq5n1oujuoVvXHBaO1UQIZ7Kwv1YQiGL2szrHfVfyhziOdMYvfU81SDhd
WO90iOPg4tCdw9cU0SRcd3T11FK36EckPbd/DLLmSxEtyuG8eMzpbiCyR29rFNH14ICENjh4h0pc
hsrpY8H73pV0MtnkzebL55z8OOAAz0AZIlCTafPXSGM5eZEud4NY/mIyE92B1BteXHVi4DprdwyR
kqexbtfZXOegfMaMdX0lgQ4byZs3VPseujyMz07fSHG+6MjK5W2G4gzsd4AKs0hf4TDKF3jUQVVP
tIgmCLp3Fl+XaqpjJHCfD5wYiRl33zDk9itPnLwoep47eBQ1DL+Nhofqsl4RIUji1m+L+8o8Y4LJ
fa7M1bg7NO53X/w9fIrE+7Jdf9wbecN9nFiBwrRksEVeEQ9PUPT+X1FFrK6xPj1vbrvn8hU/fG7m
OyF5WURZvxakiYZSGTJy8ddwN0NuxeQC80gfdU5Myui8CavTJRGKct3pJ5n3S/AidrpInQF6UnjJ
5tcim5qS3gfGKrYM1ygt8LLTZgj6gipUvDbg/zPrTe5/BTXjVaR4xhgVzAA9y/ATgQe/CTKXnN8a
41u46qWhJfdD/8gcBJ3xCj4ExQFkynLBkcCJhVX2bBh2wRkkHwdgSONUcfHHfO4vC6SRDkbXwSC5
py2KeQLY8BdkfM4PIspmcVl8pmL6roJAbvoJ88uvP1w/vTr5oDZidMAYgM+RicB+6GN4N6UuxCtu
U+0pcfisdPLaHogrs/nDL3fNarD/eajH8DTjArGyv8K8JVpwO1G09/ZQg+L+XBNhYVCo1+XmKmYE
4YwIjCQwC4Yc9eGyeC4Hh6upbDWos6olbfDE0x3WxIPR4+M48M9w83HZ40xlvNCtICmVqYR9RAnn
lQlV/DQc9H+YbsA6xpeX2q+fPFkF1UrmZ2Ps4FySgpLht7kvsN6lc9lD3hgdKo5qldJg2VBjw6k4
wac1rS6toRBRil7hE+Sxjnv8BS8pTHDgU2Q74QWGUkKLOFLwvLEI9POY+wfaf5C9M547wao+4xT3
whUaBsuMdk9OPlFhw5IgNODrYPicA/zyPYEe5/RHGLchhWb26XceUzVIUEILqjI6/oDi3KbqvLB6
cyVESQfPryV2JrMh3ywI6OkReMkXgs3V2G9gHiLsvsKpkA0RY+315lA5mPpOTzKJ3h/3YnLPMUKG
kzmhLyHJ6IzQUInPs17KPC6A3IZgIUdheHnhLSBvbquHOeAghB+ZXvwsvhUWJep9NFbiIbZxs3Py
PeEoGz2nEvEvpD/Hqn/z+r4WZVvcdoKeXZCNZ72tG2mGDyibpaf6r0Cefc7+f8MMzB7oVusdvELh
zg35gTndLYVhg1/5CcyvSoFgy3mN/9qLkqJzbntt9t7oEHP5L4PDGjtvnH8AbLPlfY0nXnhZwcD5
zC57AOm17FceeNDfbVXhW4l9NuUOR06OrJg3dtv9vx+gCRSLu/tx0EXRp5958IpJXuOOuwIsev1a
89s5GYJHekuVE7wwvIK+HrA+B9lnNoCozAY5lbu+SIZx+NJKzL50r6K0wPEYukpplFHj/XjEHFQ/
gL9qfl9oY47xOh3EOQRFyYDhU/vl6hyUUBxHWBbgA2FOy113UqCgxfnptf4dxNJ06dGu48tJBdem
831OBnSmwsY8393S4QzMDor1BSFJFxMevnyuzuTaS9vcfdNqhr1Uj194uueryr4mdHj7bpIOzV8H
ZlzGA+Cdq6XgPPYUvEDGOWj13AFAFCZN5+CStnu4WASMFZaGube+U9ca7WE51712cdk16c/tYWCv
rl9RsaBiDNqgiqH+864PQIGSr26kIFtyrJ5+NP06ErBf0D8M5vRkyLU2ACgrpqlsbv9xqlO+RUtY
MT4B20uG8zB8NcKO2wlFKjUB6U7+YKG4Woj9V1wGZfA3Itag/pNXVfwJfrj9no9I9he8UXjuPtxM
eCggvkdG0IhN6pMcXWekiSd5DAt5BpyCQQXEvYtgd0Ij4xu65dV6bAWrE6ZKlfJdw1PNhI8BFVs3
VWFCMCavUrkcs2AbUOsS5qwYHQx0kR7LnzBQLwqD2XuGip2vwXB+/Txc/pF0XsuqG1sU/SKqBCK+
KqCcI7xQhC1yEEECfb1HH1f5+to+exOkVvdac82QPL2pN/B+sRx8AzDd+COJWcVwSTZXnWNkvgC5
wfFmc8i6HQTyLTd5+bBe3t77kR+xYr5zNPdE3EMXzCALxcOws6bVN51s6adHCSwcdxafbTme+VDe
fBkgN71ifYETGwj/d9NtZvFjA9zvw1ZxaGSFlQuhZByIbLfMPkxCu0kZUM8Bw6W2IPRacdhB2lyq
kCkVVCuAK8sxJtarjJ+X/IdNreGPIX5K8Tj7RZDkWLFd0t/VFUKnbruCgx3x1YoxjgIFzMZVymWW
3WlFgcO1Obg088e84VBBuTVYovjZ54+B8sqP1RkG6jm/VnXFquRjJavFK/qKUFKxg3dYLfW9yxKq
Iwe9iwdiyhxo5q6WXTld8ugxjMiGZOml9d8r6tJ6zUNEiXhwH+XLf4ejbR/qFXM1DrwQYFbK3xZh
ivs1D78GqQipBS9yx9obr0RwneHm5MhVPW+Bkgr+fbYYCvlqzqLNRnPM0RY8xUzL5sx8fbA62DPo
STCmQjhyUfdVR6IpwUxchhK+wzjuuRAJH0azhmWCgbQ/2r09ubqgfeJm8KFuAaSnRzorzhH88Hcw
zG67Ht9cw13vEoxIq8YIDVOA0VURggGPxLIShQiN8uuiCMIHgVZbhmA/W+OLskjv/mmBQ3uGjuYQ
TXUVU+kT3e0te8BI404U9XbARJKpKGPQsO2rAA0gc+NOuaI1YfkDfzCz3guuEd8AuAUCxI3akVYM
SAN0ZNKjPK5T/pCFhbhdKiiYLwyiV+WE+0IVckxgvvD9XmLzGqXcezgjHjf0Ah1q15H1ND2Cbn85
V1f+J+E4f65xoTxygA/tw0Apy+MY5rHyu+pQqvYDg9d62j9Si3IpFnt2SFXNjYNncIuwPEy4CgPO
+PFyXMkJ49K26OcPWs6PC24QsWuvmD+sb5QQDCL6JQugdcAWeCUuGObGOWGLe5b2M5s6H0qONeFI
EWDKfTOc4IZ5yw4pEoJ2/U9bPCsvi14pU2vA8aEppIGmBHbRzqxvO47PHRvGLPnFKNZuGvfy4wl4
uk+1MKJ6/N9eCZIIiG+PFK4dEOZo95rO+4hr6KZbFYCRPxELnn9AonCYH/7wZ4WhQQt8+gM84ndh
2R7+KN9Of6BD4FIgAnzeMWBK1hYq7m800bjUzBqYmJixbyg1udfd4sAr76Y+vpgRjlt/q00b8LQ/
INKy+v54iXMAud6unpgpKeMCF5tuOfqjPxxB/qYvugH0onVUZn/EqxxgXH6UyR+ebqRrvWgiIfDR
hDMYLGdjpcVoZkYY4EPZY6wIXRJ1DJ7cu4agJcDkBSZwoGPw9JkGgHhzU7DH+Kjyb45w54jcG9te
gkagY6KzQpmIu8tRnT/hxWHyyYFGxt2/eQ2ikjO0EUqaToUyOF4/mZ8Qbr55s8pJhcH2iHVN5AUl
GibIf9JZQyLKeAJ+JEFQckFdgtXlaKr0CJQFzcVygHOTuezfhFSSi8rUaJAxzR38oQQA72R4i9/a
RnbQQ7MA1hAFLxk6tDe+wchC7iqy6iE0Jny+YQfBy4Saz5CxB3kBR0AF2+V6ZDVQ9rl4UEWTjj9f
HmUuCdfn+I8EM1qfAEOYvcHg4nLRtDdi2oOrGZS35eBKSz10yYT+sc2Ky80tmFE9DFXhbndVERRT
6C/7NcGS3BQQPmA/zI1P+G8D1vYFUkhDcCI0VCwoJofdEI7NZH1e0PdMaR+a6hTLnlTWLngEj58L
rWLe02BvpVB4PDy80Rs+85WOHh13pjqHjbs4O7+cOtDvpdf5Gw0DG+9PHAGjrbwdqg9KSOzqOSw+
FfkvByjOe1xamDK8twS2UBKBfYXIOf03m+uXI9mTSzbo1mAinA/jT1EXM3OU0GBWk6IXc643BYmz
wqRt6o9Aal75zJ0sEP0BrPOobSHMhTCNGDSVU4xWYb6h/LmQuSGVM3saj6N3eQ1o6Odygp0ADDgq
f3aFS8gp5zT4McCSAFiaWf0SwXvExFlUsJIHlGbQr9n7+LyBenaLzmUDkvNzD9lng9oEGJHzHmq2
nPYWCBYgubO/L8U+8C2k6u32d41Hnrw39Q/mjNqJ4eqcVdSFD/tTiKGVW6cNx9A54O6wA7QRs43+
Al46WcDlJRkswPTA5UnaOlPAPJJhyKkAkXKPw1IPR7qEv5EOi7kbt3OksE/Ntp8YcMTtSkr9NhIv
tX2mA48Cgft7X8sJ1hc0V1M67865+9TbHU/ruivZbmB7+iIxVt4hEZ5m5/wUrpb1mvpA3J4pYQvn
bGBQPUTXv2kINU2yEPGU0Nq7crykpJ3t5B0E3mKMFxTav82PKviVM5aGWUn5NW/Ku9ffDpczHjAe
vH/GaeaYMR1sb4xvCTbClPpXwnLNRuG5OvuP4GTxwUbh3r+Dl0zSg3fCP/XF6x7hmx9D7GpaDWV0
CKuJFKGL9XVFRM5NRCvgjwhKeQyYaHoi+HEcy8k061tijy16Zp1doYKE1Ksc6wP/lEtbaLXZhwqB
RfZFj8jsSVdpUUlmCDic9kyMqW1p8RbNQk7qH7SQQz5NGLKWl/wQX2AAtu4dqxy0rxdjsux0Tlj8
gJdkf9PEchetkfdbIJ7BeXe2+MIanCwbMkv4CDuiYKAT5qyPx5ZOGOHCe/sNXiI1PXttPyX4ZnAF
v7xg2dbCcd784tn2Ve2LawDLFlCVE3G2O/xxZkzJ1j7HQ6yZqjMers4XyE17pHgURwitEU2gmUCN
sU+GBdg32obL8oqjxzCbObLL1myhmOcyPkPijZv0Ab1/ko+d8QYhZkLsnPXIINFIAjs5hjgB/IH7
0vy2ABUUVEANbPUU4RCmUI6qg2APxpIMKNGfRd+QwBIHQT+6xDcb5f9mVfCcIqWATBhxpztYBQbj
PmzguAjdjv90+pvs4Khdqy6QFedjD8maaucjHPgwp5CQttSbxuBbj2PkLsV1I4fnQk7eC371uJnA
R4wmzt0eJR+7R9xvs+T49y9um0Oxj07Ju5hwj7w2m6FagyghngmOLcTtrU9fM4biIyORqBDbBuf1
M5G44gQjO8hhrWt8dSgDJs7gb2wjlCZZssLSZXNwX9E5Q2A2KV9VKaHAz8/K3NgQYugR4ubDeQJN
wOatAFNQb4Fstp5ornsuS5PCS2yOVK5WZ3bmEWRFMlY+Veo+uZvjCDMEsIaDBRV6Tvyt2TnPZKh/
vKt3JrGZ6HMTZ3LIfRePQ4pcyzq74QnGMSDGmBMAxOP6VU3K+/oUHoPV9pp+McfYh1izonw+5sii
k/72mD9KyGgBMw2Rc9F4wI0ZKmkL/DS8RTX/e2QoX4iDQlQ7sJ9W4/IgoWLaO7U/mwsBKrN0bbo4
2uTwWCv/Z/OomUywYGY/PQqVXog3ezwKYI4wdIdk/YcKFITute5CrEHmN3KBO29KstHbJ8ACbhs5
CwQXtgGH6xsNjIhk1f8PK2AIh8URbsbCVxdnfEGLPNlQT02sSDJYRuAFcCYf1mPOnfO+m2t2CVpv
GnKfjS7Yk3LG9UVgiH/GPbkYd+g5XFmtsWrs8wBF9BFK4L199kQyOjLPABQFV/IbtWk9f3tccdbg
k/nCAD4nnHeLrtFy3nOR7gBuCE8eN7qP8wCG6HFuiQVAHqfDZrV+uo/wtP1aQFeQuieaCV/BPCgw
doceTIBvwF7cBR3RisAoq/hcEF4VyyFV4WeDU7C8gMhdndyHdf871sq3ILGd8hPCO4xHjiiTxteY
IVIE2UDJzw5cvUtAczI2rza8jFNy/5v4b0fAZdB4RKHzKDkSPvYPy4Dq+uMg+KGUPubUrPAKL+kh
HUFhltmK78koeuQva8DWDG6hQTKFN6njyujhqrVcLY9Vbz6Mepx3vehFPTFdkv4B4JGu4CvcC6At
71myWwxQOPG4rzDqZ3hsv7zj8qrPUpj4HLS4uINDMr1E2Ybl+DRpDkI9EF2RmjOd8dC5U5Cm182Q
mEfq4ey7hWMIK4O4HYUJtLsC5/vFqL4HSwBDNvJW5ZFCM05nNYUVCggTHFMJ+4QpFrTfQHwgX/Lp
TvcxX9t+br7UNOeCLpkX8+/alDnQjGnfgBHLyB5vH+LZ+fuGMxdi6HeBR7l7+Cntoou6GC2C2l/w
/EJLYZPupWyR/R07GoZn8W27ymCBDiME7WDarQEsKidg/FucjlC/Mwnm58Y3c8QKR+6OQdSBvE4J
m03q+ROHJLxS5HvdgpOJqRiNhGjYtsf4mtFl37MWb6FLKBeHFBiS45b6dDNLm628gPp33Dh3Z7Rr
4N77L3aN/Tyj9wCxlnfib2G3OFcXYAlG8Nzxze1PijHrj5Cnpe/wXtw32OOGdJL7gvN8ksy2HSQc
YPCgF6P1KZ4B24V9ms/RqiMW6BLqAkq4jPLHnYDX7ZdHRFkwy04ud7dZTL98cjnlC+cHC4aG+TQ+
TGr4M8B3BFIPSxD14FIUA/8aTeYsmHfZMzl5HsZHYe5zjB7WSHx3KrZr1qBHLGZQB2FIYNBG28uT
mdJSS9m4AtP6MpuSg27LTTkIW4gV7ngLhi9LWu4OPxUeO74WJzB1EVF7w3yPR80Ie55X8cp/TJ5l
Ap4gx9EEcEbEpF8ARa5pWO/zSXWnkgGsvGFr6dHmHQDNTi71CnMAmVAwTvoWD1LoLQcb/+HguHjn
36pmaLu3zi78MJeT2YQsDeqOnwJziXwfMu1ertjMejiHnNNe9K5aa0jy5DUgk93DxGITUSKzs97+
OEN6O/pM2q7+InkCno5j1g+knMcfMGp/wSLkLyiaq/WxWv2Bi2DN9DZWyW/LQGBxwZv0mUsFpAn6
1A6ClODEsPUwe0BCCHs5FgNbQARM3GufonSCbGqUDKKnS0fflDfMNIcpuaVYIkUjIAuepZzILDmd
8hlKihxxupcDgwWe3KP738+DKPcUxRjhiUjU0e1zP4AMYE0h5eVSZ0yWSa3iqrab5m/gMhbNHhlA
N09Lk/YCJkrbB4DzehJ8tytOpG47AeeSMFOChoxNM+SNDZxb2PqH5dVhKD2X3R8zRBzUtt6QJoAH
vgtgp6OlGWbPsNOGYPMQipIrzvXwKzPYPNvPlEgsnINS+C/soR8P16yRc4YnjdLYkMHQ679HAN6M
avAUgoYwQvbGjHt/DmGy21vaK38I/If6rHh5wLHeiOamS1tMsZMTTm4YJSGhA0udGpLYdp1PfHPv
RQ8tNCKPUPKk9d4ZZiMXMAPvkD5Yy0JarzD0A3z4CoAW3Mq9+mCYKH7WkAeyYfyI6oDW/xA9lidB
baIauKZXKhcYOP6Blppzsq1G2LvI4Gnydr+WF1Jx4gQWxnYfSqpffCdQYIgeuw6eUR8VRnc2RouV
cIrxB2zzhBNEtd2Ek2RqDJ07+Cijf/MUYm9Hncc02Hlbr7yOUc7ZEg1BZ10I4twnqDLtAeMW8mQw
cD76z+BiMXYNR4uxfY/qCG9/rJ2pN9HGUn+g+oJR/sV6l/FSNDTGVbseud8tkoJiv6VfXQxKBvYp
BqmzBXwzdgbcC5BHkFKlQquO/tX1WFA/6MwuyymmYhNn06FvZ8hZIAwvbykF6EZeDKKWiurk3pCf
Vj2cyuqEoFkkIgjJQ2xOAlQBLi5w/guaE6bWHtTtmMQCD0kvtSE7Y/7NG+OyvGXspsww/Q6XaBJT
2XQbd+gw2loKjzc5YV4VsCN8AWK/jAmv2j3FF54b/nJodqsBoehSObEFrpcPtx2ozS/G7Ir9iw5h
S4wWarym1SbsadWRs/ZKBuQAM33sswnB+2BdBKeekfEkmKECw1gI6tnTuGpn98WYunHxU/PrfOAz
trYZS55TSDrBoULSOFt+AQheSCUoPbaQDqpjWlv77ccVSRwYP/GDiMWsT4mLMchz/MJCU4owTFBl
tIMfc7rkyf+WY1i8GNLAABBMWrEbCO1DrdLKnsKhoe6w+nf6IccduR7DOZX7nqk1VRsYL30tjwvB
9zT4WKJAUhkHK/MWkCkJMeC1JDkiB6emyE2+EfWyKeXHGLSUrQDH4y1vCmY0tmbxibJtT3M8IYX0
CZYOKYFgElfWGpP4yvUxboKzcwn2njXzL8nZQWfOCOCbvtN3ecQEDx/zi3nPEQVfwkFG08tLD3Fn
RIaIJZnZ/fXzWb6Co/IqsCqEfMiBCoMTZWFU56+shS36SF5G/TehMLzH6O3eKag2Gu+F7MKxIXeA
b8bkeNnbEA5k7L13ShTHjqrMhTlTceptKGlAoeCwvCl79jFM/YHdFifvFL6WL19Mz1Fr+tBa/cuu
9b7pIG+CG5O5Fdgm5a0NFcCYJoTKwfBoPKqSkNb+U9GnM/t/5ic8hVhuyZHZElIPnBfA68OLq7Hx
MSwK+ngogK/d4zqD7M5+t+KcP6gIE6A2IAmPR+U57m3va/AcpirB9Aco1LBFhYeEQG/+OmZNcSug
RHHxhUoD5A5XyjfUlUnR39aGtMCJcPe15LgpkCDUSAEaB8OSaP8n6XU+gzsQCM3BnWQkUF4wXo5r
jtaeJhp+nvZJuC/HzhQJ7MCj1FstybVMuR9YKpUgIEzuKLTYmpyby1Bm8bSvPHbQktbTmDk7ziAp
kzFLThBuISa4YXn0BLTo5Z/FAeOm9waPFYGUtRuIEaCJ6XcLezQEEk5PC4DvX3XGnkBoQlseWy78
klTaWJB3v25f+wZgNcwRoEryDyBXDHORscT9dOLDDsfNieEFtCec1oJJ0eaPlJUtlH6nFEdbEcvL
5JbdXngjgcrSH74wVuKQFkHBZf9tCOsiuZRUukpkDcMVWACWGHr71V/D8mOXHnz5KQEdsMfnPx6y
VjGnOgD/UPaaBSNiOMK3hlAV2IeXtyZb2mdTkb/dU2FdQQO/uwL2Ek4reC+iicPVUy3LS4r71BX3
DUovanhmInB/afX6KMK1L5AaiORXSVRpM0QajjVjT63ozxDacfJoZEDGWAH/1KvlJ70wSZ6KutCL
dlvoreb/XB8keE6A0BftuY2OCBYST5sJiU5VzcYgizNKSMPzwUPXbBimz6RU50m1/RP5PyRbgSWr
F8XAgjG5qebJVMmo5dfeSrWj9msZElS7CxbTCGG0+h+f+rYC9NlNrASeuI7frGXbyU+J0MltHOTl
OdInk2QHy5kwWi3BEnRvI0Lm6eMNz3trLFLLQ+bl0YLTSSkRb1JUgKDEbewr6KjRNXfKPFr5uIe6
+XDpfEunVbFOlEOuLWHa3DM4sqOxRWnqeF6Tzr2S+pWOns6uyo+b3Q5HhdVmWPRCDXYtLRiJeQeM
sMCTj4gVmSvouJyQ9U38NlDSXSknSY1TJdmm2AqZu9aMqLTpqbFj1Ew+DqMnOlfNjI5kb2A6mgBS
E5F9UpGjkYWGNNSkM0YuylXcXR30uVjC0UJ9FFQR0BtSpiwonbTo9BcRe/tjJCW+H+MCP4qSJBMX
3oGhBGHdLY/AmOrpoKEf4UHAUjUGu+zD1SgdOdHKr/vTCRwUsKY3Ya6gLgd6ML9nVkp0Foi7zkUu
GXKcFYTMHr86IVUOmQfmTfRNqFrwE8CSpRloLf6v2qx8ux4PY75aThSZE4DhMSP3MY7l6gGjnJv+
bxDJedObUkcyaPuiJ0DkQcfBjEelBCCuaGwvETnafE4Fw1i4lkrAXaH3FBN5xOI/Pto5p9ZQQF2P
OcbS0e730D9fd08p+XlhBMNIYAKShc2LegQgASlj7ItfoHp7B3e8tjtcD+u7/YNip15OxvEYyDil
el+k5hBegdgol2Xt2SoS9bjBePcNACBatd7YfQy18SGYQjhhCcBzocW4mV/Eayvz4MlfY8eUscXp
ZrIbnNQI2wvMGWPS+WgRSJRdafQKPNN1MlVfzooU88asAV4QEqKVqiG9f9+MFJwXCMGIIqOmTWKA
WAs93Gx+Oxnv/W7Qzzr6eJizXAC6Q8yO7qTlPTGJb6zZMGT2WlNi9eSiubF8fjN1eC4HTFxWPxTL
bzBKUH16kjtlsU7Tw1ffq/se7R3+NtULXd8/6YNw94aJI4lWh5QFMmwV6a5F06cT0V/CwVZY+PTM
E2JatYE/SXfdU0cA8NTGS6ZBalPyPDAU1AYonzotGLkpJ01an52j/mP1KPijyZ0GfMd5tQd+x4NJ
YiaKewQGu4dgv4qR6Dz070p9bHp6u7en4ZiGC33Sc2RgXmOlFq5GF0ZM0R6XC/Wq8t0XkD9YGzMk
MRjS/e2Va9YpFgegJNRov7PxOphHxepvTlOFtwaCxBdtr6fjNqXuC7AGw2RNCUAkIa89dAyLravX
OWOEowoXGp9RtY8QHYJ0S8fEeac0DD7AsnW81pH9qrPDfBpKUDXNg/Zs5jHR8HSvjJ0ty0J6pcSW
JZ3CA05xck0vG0knDe1N/EbvTYJYx4/eiE5DKZsNTtpUI4uEv2Z+x7Id89WNeKUNuWBDRpZzONnB
SUsnG6CrAl+fD/VsM/+zHpLyd5jHDEWd2LgSisWlQoumThkQHENkKaDyE/2EizozUnTHy5ZFo4ww
YWJSx8pu0YqcXclqZOsE7w4bvMnihAb5zEV4AwVrPXYL0k7IuTz76Ry1iKQO1aWnyUpOMiwiD3OE
BSVbsuN4Z9PTvJ5JG0xrML9H6UuZAxDNcZNK3xbOM6Sws811bIS1g70zmze7ayO2UzYxzlXHK6dG
gAEqvqNwpRR501BmsxfD4uEfWEnc1oekUbeCc1z/uCLc1mgjRLbcymeQylygF2YSCPC6h9bixURW
h7jYXHWMyNRRX7/xPdWvAxGf+knwBMTS+ePuvzfxgKw4pV2ZE92IJ2BL3Aaku9x5R1zhS7CyLENc
SYVRzVf5g5avstKtuPtpM3Wm37HgVcKtO1YKRbEsmAnUZywE1vHmrMZ8TIf7KoUGwEzxh+/Bn5Ie
dYubq8VyTHOfvpb8WwoIvUnBHk8S73JBJYC5fzx7KaF419OcH+EP47MeoyUdLCxcETfcobNKjcc7
fs1YCV8n5S9+F2AwcNycv+1IN4z0aMfxET86Fkg8BQHQfifWKWY10dHmSl7/xrjYAXlCM1li9ZP1
HRz19RvJg8ndG657RZMeUJoS7iPMtu6yccUyAB/x/fwJV2ik9e/WjeBXPh9r5+h9lR5OnPOv+JIx
dfqQG5g2kFGjd21iC3yRtTF8IBx68SLbIHR1Av69RzKbAkEJf1/MM/DGeK0x9saLBoseWnRk/Lji
09TAlTtMrRHIL8fd5YXH4o/B1Tv+9W2sBabGY6DdUgbcgxnLT8zHZ9zZEPokhySjYTb5lcLudAj6
EgwNrOvOmLBgZIz4Q09hl6CfJ+9nzl1osLR0NpNNemGBafQTMKjnrLbOgm1y0iyrpzYKo7twKBR9
W3R+JO2E3RcMTpFAgacat2uvKPOVPSnI+jBujlE8dZcyrLVgHf+Ug1IBxphmxiwGb0huhZHWxlln
Iczm0HUQvrCeVu7ZHZ/nIVRj3lCGPMp1VkOcpGJ4mU7b6NOQTHfOTrJqkfixIen3iYpHXa0zeT/q
UobS84b+c/lbcyVBjNHW8VCP16ABU03SN6tcfEECANmcXtqSdchD9fIOCY8bGRXtkHglMO40Hf4N
3/Mj0N8N/3m8pvLllYwZ9QlCgP/fhBkRdvW8CT2GP4P0pJ12G1mz5t8CTTk0ZzV9nCnweATjv7+V
uz1sDLZKjvOsNhjPZ0dls4TfIxpG4b82wQGHIElsHKZ/fODOBf6iDIEWs3z3PGwT/tU12HespdH8
TpsqWiqE7ghV7zZ3l/fGhyHtmyk4Lm9zYGfTUaOyW9dYRKGSZIlddhRAPPVYokm1OhEUJyK3+AGp
1UdOnwJog3/jd4Q7qYyj1B2NZhMOBXcCI+txT//1kslbb3bIkaZosLtGnQ00aqkLHLTjuoc7k1p/
0ZQxKp/QzeFeBXkMVbZfK/At2YGmWvx1LKCsTlvW+EFuaoUKbghaQTcyYnTG/3XzMgiOFFzKst8o
ywdveMUyUqoom+lTrmvKaZD5/EoXynd5q6RAI+hmTXLxPv4BiKE1nUgyyvIQepihlQ6bblnuakbA
u4emld7e2YAv+/ug0pxyoni45GOy+lNzXP3Y8Nn0MWzEkhrzn92OPKnI+cVOBDHuplQRwpTdrhXc
mpta7XCwVdGsv7jmjYk0q6/u6NAMRsJOLoFVAkDj7PfRl0uOJBxj3s6HqdUQJ5PBnNv2DDYPmQGo
emXo6XwAGt/aAQnyhN7jgtUJ/PmrBo1qv8UAe6C/9u5Re/zRyowhk+fehep2+fM/xsxBdkXvmuNq
WGOsxUL0gsZdofEs4XfN2H3my7errR6q6PxAXxVMhspWZWicU6ubAN4VqSJfvhSD0ergkVuBEAq2
EAz0obYXecoE/cIduVKvZxEf6aPY1e1PPNv70jYryi96wxNTtQTsTTR8eDt+lX95LBvy267z5PRX
rSA94kaKvpPHFI29MMmhx8IXQ2k6e3TG62V+WOLrgyceh2R88eij7Km5fvjZwzZpQ7Dtws3mwO0A
GQp3jBQ18Wb7gjvFNoNTh6KvR2ir1dHahqe0emiJZAoDY6r8MOEeJk2WYdOCjTO3M8KNRLliOwRm
z63DxCOq3n8Vlzi/lOQZsGk1BthkwrK4YOahRpHJsO2VJElkRs7wpTim6ePnQ0caUYWFup+QywPk
Vqm76CY+/s3mA2AXrrAVrjFj1u9IZBTdTgYFLzqYKJGZqDbpNLiSLPrqLf5ZycOoPsVKjzCyUfmh
SLYi08Yg76GoA4XrhaZPQTeyKmyTP25NhjNM6qt3lsy0Xsp1mjpX3GgkpX4akpIMFFu3/cFRWZMx
ph70aEwu7ErSP0rFiz/+tWozLYp2wE8OXWV1wVx9+o1XqAxFK77XWPdcbS78krfjeDaqIZpFpboG
8p/EXeaXIezQoO4ins6dg82lsMUcUFzpLGHhqpK9vTawv+v1AaduJJPY0TCOuz/M201f+PYaNpnE
BBbDFoipu6i6cMlMIc9DQcVyAD1QnkbWRPZrtOvxi9Zir45Xit5XdfepL+yGq1PvmK20XCHb1nXd
LcaJ60pzX+UyXf4i2nNVh0lBl/9RipHhzpajpYFV0RojM5WnzegN5uIr1w8FUAFfcpZyIp+1xBw+
dCb6wAbELZYL244qoj2Th4qUD3mGD2M04/GQHMhU+FEnvqtclLjbUA5dnC2fYqqokAgzZORG2Pdd
/avr+K65uj9VdHKbIB3MMJPBZUzhkyQkVu7niT1QfHIfCe3pptq6yfl6rluER3zsOF8rd2LodlVF
+bdPsTrjMUjUsZmt65WyRm531gZK5pPLpyaMM8Qj2+6y5MEDjKH6G++F+eqtE/ekcZmZ42tvw85Y
xV218OXcX4xlddHXSSKyWcHeT6lUSfHPoZ99wlvMSk6q/ZylgrLhQlRV0Vte+BKnGu+gJ2iKb9P0
s5OwdU7nu9m/NcOcyYsieI3VzKq4WLb9wJ5q4fa8ohdx72y2iIMOT0BdIcOMisVjPapVvcMYA+cD
3/9ZfFCQEXI0sCmP5MXH4REClNIYQgI16FnHNc2uAfdvnj1iXzxMGKF36hdnMiK1uNo1uxDCUqkg
nmLJ7bsRpg19Lm61wd5oNdSXd35+MPdpIlT7ElUMv6qbQQLsJasYemC8xW+jzd6zmYDFiJMA09Sz
xtYsOS/0KH+Hn2q/Xlqd+uguL2OkWMdw8fDFK64zaap8WVKtsps+1QYu0v9bxk2Xs4w9br1OwOoV
rvFJSUyWfJM1xnliXNk+UeSe9Bk5p2fOBJCyA6pozJkwWhqgAR/dVflvXFR4muGkJzZtcYQIQaJO
FtaATy5tmDCzdZ6MO/oJ8ZTg8ap8G6/i5nKr2Ktuy2zA4zbquJQzFZmV5gOQwffksUGyCaJPWn2n
8xSgmU3gv+1AuJgFn6s+EeiciEbtkA/F7XE64yirrst9oyFR1ouPK1YvSNtNKZgTiC8+I7Ao2oeq
btt8PPumsx6O4ZpM3x4Lgi441FGPIq0Qyn7rxskekuBirzFURDz39syfU4kvJCAj5NsQIS4q3z/Z
a3CNK3MAAq9MEejPoz2iETYbMc3E4oodxb4mVYtrz4Nj6FNE7MHViPwGtRIX6aA3LcFlCW70JKRS
V2r3u6nxbYnAIUoXLiKxzjun4oIxIvsJzq0gIvGQ3ZHt/6sedhxy+Bz5nGF9qLacPAvuufRMquhO
fcK1f44591Ds6uKzciixsjKZap2AzXPAS/MzGx7Z6PzxKw5IifRSSKgkYopzQX0Ptd1gCrzxOqkZ
h+7TTsQmNRV3FOzyy8tV7Nni5MARme34Zee0ojgtE5qiRa1ZqbwWIbzQUUkRC8TmUSOfYOTZQqUp
pjfzvgHoQUH/wW0Pc4SSZDrjhj+6+XropM+NqG1mC4yFm1H4upZSs1c+FI7aoK8mwuouYawDq3Vo
3e/Wv08E07V5zB/YGz30wRTeIrFEOu+zu1HbKz+uDn5avy1+yG/CWo+7fn8Th0NFJ9HP5vjI2GSH
RDsrDxCCscJi+iV+z14pxyF7KnwwzjZc1G3/3KiQjThzOOZ4NgCIb5AOGMFkiUldJ0JdOJQmPQvo
/jMBe6wwxQWnbIWy7AGHHRZAY5k1GCb7GSNQXYDe8gKErN7wO338QXg8a6UicpkkxuDi7bgdLEI2
oebDhWydHe9QOy+zElkMhJQrDoQA0AkR0BoNBqYZEYTD+uJnJ8Djee54vxwjKeVFkB+Ig+gCZyRj
8EXXOuZzPUz4FTFcZcPM19+bhl6SksN18cIbKUX40vaMlMTpeaaDUo4D/qUP/w5d3W/+OhAh6EI1
yMdPnXEFVhCcTScyv/R6W7jNU3HvlqraAuLFcUWJIsoWlh5xr0pV8Syr0kTZ4Tmc2Cop9rBZuuX6
R8seiv1Sd7dtuDWwiHk7f6MYeKCLdeOrKjqU4vAUT5VMStnZVR5unbPOuFQvjc+Ieairh4jFjbFb
vMD0qaA+6qLAEFU5+eNy4HIyipOaoRuHEk4IyldvZeB8fWb79oXi7aBTiOGpoT4UzgZ/MGe/JRUb
+nfpc6CrplabJjuV7/62bCKdyma2p3y62W8jYfentt7i4wxrhGeFlkHsZHnTpxTMQYr7Ozz9lQsP
zr7IgRidCWFu1MOiNK1uS1wnLM4uPtqBbe6hQG2kx7brDx47IAAQHVOGPbYvP5UF9QUbO9eXCY7Q
r2Cyq0G2xZhUYPR080C8JcD2RCnfTxPfaTnIZQUThx2YUR5dJYWU+7xP0vRL/7/v9BxQZMZlzHDK
C0EuCqotQ7tj98ScJb0Xzk4yAKxo7ufWvKda8zngFISYG6/RYVUGqh+I3z6vJ7QogOZMmDDooxdq
uM5v7MkZKACzG05HOBqEbKiKFzWn5xBX4dzMd9Bq1S55au8SlZXNliL81anpX85hryZX7bqlos8y
zmMdkS1l77rv2dh6/qwnRSgDZcWm3st8mG6uS+mLj+2MW3Q6WVBbjzgt3rdDDQT0roW/AKX2jFWA
75BbELUHdKxsn3p30Y4uub2LcBgULBTX9dndTXoLqo49F07Mhoj8VjkRzJ2g+vEBKYbbAKPRTdL3
qNc4eEB/s6e6XuhYfvoG+w3eSPzzRI+nFnWIDk3dKOjf+4b7zOsUxm/EDucbs2XRateZNRrBvuG5
+CUcuHpypWq8U0hCI65edFXVSj/RJZ3PKi0LPvFoNQyCRaGrLKIHQhkWFAFYOhdwioXtQ3tu86GY
qzCFuSvz4AgAM196zsF94oyGtR++iTRqwoScEDE8gY4KJm4Ahyf9vVkBCwI/QwxoZ7Cc7jrueOow
cj4j/iOtKKE2S1lbzpnt5BFFTPJd0hDiXUlTc9dLbQlaMsw6K+jc5Sls9QmroswnpHArQOClBw5C
6zhQPOyPyv8IO68et9VlTf+Vg309wjCLPJgzF8xJObZuBKllUTlQogJ//Twl7wHW8l6w0bDd7pZE
8gv1Vb311lvTWwAOUubbOmjNgARYwkGL42Ws4xbQYXzMrdFSgYQXS0uY5q3OPu4MdyFBa8vPYOmx
qA9TXkpGkk+3N970uiBjshRWTIduG30S/xpsjBdaBFLt/nZnpwe3BP8Z0D/uMRMkdBPqWt0xhcik
UKZFuwrM10CxafGns/zNPBwuldbSArwHeZNCM0Tohmw5hMpkTEzfJzZcx2SwKDbGy5M+F08vQ6LJ
nWp4TOfsjmYWwAScRlK0K0IfQlvvQMJkhb4+xYEUxz49FfoSTayZwlsKORFOy0x6zyyvtAuj4mkE
bAkuTn+LkJYflte7TdaKxL/raln4xCyfmHkwOPVS9eRDpnrHz+X64g1OQZsI49UeeTgFJy+j4oZ5
RctoDB9eWu5CTab8UBrQZU1/fGEoUKiitypuxcAWF2hQTRwITXDnDzTIWhvLdS+DFi1cxSnlYsEm
sWdTpo2c2zEcpShiIvDiUrYg+6a3OovxHwWTwxuDfWq37zd30Z5/t9tsBJd4k8TZxpUQIojZZOMW
QmvazV0qIwC+IVh3C1TcG6/WRYc48jEyrygizdZ4Q9xEI8tWp5HfM91pi3KQS9JBOXyJFBGkcGaH
OUqn03OMj+dIEL85umnpDWTW58s0vRle+uiN6vETnY5FPdPcmIKWq40HJG7cmrZcbnaHxEb6koLO
DslXK8LE3fNwBlmDkrgl+Oes4ZJ0XfmwvJ4db2AsOa71LxJsO0Lawyge6CMPXXpCtgjt3nmOvGPE
aTL/Rq7Mn5OUZoSfkwGXHfQa/qqH5VnxEXE68oJJc/QdRA9i07bmQwUh6j1wqg4IQrfJhDM9wJEV
IKlHO3rHX6mSaqDqboWb+aPXY5amrZkT3judlljYAQ0dPh4vpTdw7o/UZ063NACgGuHpnd/yXh65
3LUHMVd4Q8sjtHEJPfObH1wWLCSsX4nZ2zS9FFlgSEY4SSdkdpBMJn7FI5H+N4T6fu/0Pcah5gfO
ilwsqAF0I9pQ3/uLr6+I5HhAhzSbe0dVHJenylaAYj1sVjbm2sa37X61CUYxpFffDQjguQiZ4MDb
tduLkkMZnXNmsT94EC8DxO1GaNuS//ViwTdyNQ2ibtcJSF1wqWAxz2K2J5l7EJoxCsPu4aPBWLn+
YEPDrHl7Ta4la5FA73Q6ezKuw1monl26tMxaWKWWIIYFkGEPCLAM6bWCrDevnnUAf6MOvD5/pq1l
M5gux/8xyz4zKG4n+W5W0erdG5PxTWYzgV2BNQPHHasDnPjGVzywlum1u2hXmrs4sCmEOvbOnC4J
cxpmwpUAS4sHg4Ue4LNxTk0nFHIEJfHvLojXux8Hb4tf6sJgLBlJT2O/HIE2qc/AtkCPwBBhpSQE
I+4j45V+oSE88HyxtdOHdHKBaJMh472LD3a0SaoT1AB4BN4m6nEYjZjnauhh7nsr/cJgBWukn6hO
AClTRylVZ2h+tHPjO2DkCZ9Yt1+RMcijr7f/9oMrdCjwBEHvs4xKhnjFulgPWLiLq+j4REF044mM
aZ7Xaa5IYZz/DCtO9WYajK5hmntdA0Ypeo0k0N351ZcYsNjgvZJR6Dt9srk51Xn5bq2CIbAvviQ0
dBEDUYMjlaYetxHmtIOnNs/NAXsAW7wBEAIE+TbsL+LRUvFG1wHe9lrBrWDWRkj9YJnaX6dFO+DW
CdUAQ7z5lBy3T1BahZP264MG0Ee+dNvbB64tLiVHAaRYoU1kM8sMwcml4LAOt+23Z5KAptkqh6JF
stS/PFzOQxYRpCLOUzQ9hLqxnazor049WSzhRHb57vXeghcSjiCvjGoZawzIGYZTi7wg6QNIMCGV
m6MOn3VJoLPXU2BHJ3ZyXc7c1uy2UI4+eYL09AAGn9n7GNYPmhauqODi+FElQIMj6uyoeAsUWhDk
h7mQliixA+OB07DlGJ0XrYdP/z3RNnxHVEy3MyC7gewpMp1ZZomD0CiD8fGNvPnKTFDaaG3HAOKH
qR08QeWr1uocgE7TRdSIrGNiAJkuzSqpYERTSrJkb36ghbpP9UvhI2dD4MCRdWEqGFgKPX/YSIpx
BvXqrrgHJn1LxCA7qJfxfPchth9eLDQw0g79Rp8c+C6Y+6Sttz0kAcmB7sL97OoZ1H26FWg0eclL
1UarAO+HfO6L3nK0x3JJy1bt2abLvFHC25QB2rYtmSPNU8YGrD+G8cWXP73THuQBY0sfPPFWSJ95
G8owzuMpxS5IGdf+Fq2uKFV8wq6j326m7a87zREnuzFTEZW4TlP5ZjPOwaiAshaIW32pllu+eMf5
CNLLwQ1ERatoSEwlXdhIEVx+nMCHMfm7liAocw9k8XEOqc5Yr1FGJtZCQ7N/8dYgD4Mzltf5QQ++
GxAl0PIuJpy4LLiQMwYZ0rEiWnhNNiSEohpk8sGO8Nk8TwIMt704fo3adSNYbOLzw7PObtquW5SS
mgDIqJ/hxT4HgiMLVCCLk8oFMAIM0LgYTyHzzd/4hJUXA7QIJrweDRZpYH3XXrTNv13aXfU5Ed18
PgC+KII8KMdfnuaCjAviMDakrqXpcyiuCSb5xaO3WATF8IsN+RKwCMWqtA0JdA6Bcz413AiFsoeU
6BRdaF5DzirgQDY5VK39nIh/dw8fdbCwaDKPLlq3TrXO5Pv59d0lriR2XJy77af44CmrbO/jCgxG
zXGDIu/vWz5x+KH77iCG0N0/3W6zRbSCliS2RXPpeL+4cIFLIwjaZQ+ZAiqKXQYZUI5jD8JG1FYe
LlY7nxRwjNwJJkRPv2Q27kDKA+w9cxUCAKx78QoKwNQ/InaIz+jh5eCuMALeyFzEAzGi2fQ8fvit
eTqTLoLTFl2/WZ27IfVb+LceHrA5nUIY4HOs4BpLkoOW0fgh6D2uFkS6gLcAYZjImniI+B1zi+oT
kPWiMgPdI/mR+iA+WY+zvEe6CzaUHk5nfCTnc+wR7GyxkYrmLYyw/ewAOa4B9kdrohTOBGQqiW2r
bQBmnqFWslrZZL+MFrKLAypGWSAZovzeoYVoJ0toNGrr64u7GGmfjMoHe4II5PZIs2BQYdZwF9w+
MSE7SQ9GIDJv90rk/uxAAM6Q1G5RPpMx1RWcL3dXuEClNrjube+BpoI/3irWORXjbWIfDp5MAnDJ
ilSQ2rDUbFb8uZaDTYRpMcZ4wsVTv8aZPiyxbsLhQVGD4L4XNzmtY9JEGD7jillan/YBqEcvM0u4
Vz3Gxk0/WMMXuPkoxefCEI556g6OAZs3Nb12E6kAj8N8sO0MzmDNvWrCkl+wQBYgizuXBRRoGRu4
R3zAHJpuCxkumjYGDpRHChy8emiRoQ5mTe43kvia0vsCSYUIu+lD/X5StyMUvVWDtyOtRpvJqco+
ACB6+DN4qHgFPfqbQRAj4znb45KQG3RF+/Y8G+7j2QzPoTUr4k7n2sOqGmOk2kMIEOfWUHU7/OaE
/9JopM6c9o7U5I0p5O6QCWZJAgvB/HGvVljtk3dg1pPrlkZ40OSU50INm/SnjX5GDVf2B6eG1WO5
H6nq5yNJKUNfgChFEhfW3vc9HBsfP34+yzLYdD0846zHqcKUIeko/DuYDvxF9EjHY6mKoG1HhKZC
WOgRz4dNDqA2QA6GcPPohEPIAzh3sCVWGg/luKSH7fWSZu7UkZPobHMSI6qMH+dwa3BvgNSoRLdp
QxVcS0rSz4TY26ixFxmPDde54LCo2mC/GwLtUQyF5mYT6OX06M0vEwGWDw8JtvU2qB0kUCDRpwsP
n5YxozdkVDtEQJcsVrRGMA0lOemTA0P16d+vsrkE7Aiwu3Y2INdAbT3QvkMTCOjSGKoSC6WPFLpt
FRJA7TtxTOw5JUGNyNGNxvUQhGiceu0v9XxYEUy1Zi2cwXNAXBJBqSQ93fXFUYVWsTh2bwjmg4IS
l9k3H71D/zh3v8BL+2L5ocTmeNEjUizilr4pOgRDcqfwCNz5mizy8+DOHHLFR1rsujMFku5KTVbU
zpDZ0+kRz36XhMGNgI0oEmMHpDNCTGDjvlpeiuYgDxkTQKwenNoc3d6adNmh9xrFW0w9EXozWZ2e
pERJm2ENMRZAuxB4yVU9t3Kfwr+VBKVXprSL6IlcK34z/ivpF+SJdZ5zve+AzltguGJ6KKxAlJRi
MB7xsfCu0CSZEfhAizkfn3rrg0dIgqqwKvDFYboqFJdU/Rq4PK1nFUHrhaoGwq3oinqAN1JHAw7d
Dgj3KqsHCBJRQBgi10EaXMGVTEEi3JSUA29sq2tBGF9EVOiULZ4dYqdP2h+DrXJHXg9naEPzjibR
1YWAa3AjoRMcboC4xddiF3jPSc/DJ2wH+MXXb8lRfi3IkwQkqZCQCCgtDCTbAUWZcIlLgyWugS81
P40Hp2jtm6zKi4/j4u0Eg4MmC1USD5RAqvfJJuzS2qAVo/++eVipgUF7l2rFaPNZXvpJMgmsvaLW
jVvtbQKyrYWUSsWDF24F4xf38IR3L4YxHd2Bg9cgRERQJpYQcIrQAvxFiNC7aLyDeAF6ta6Q4gzX
GDDs5gGwYo+ZHT0Hi32XtDNKibD/oBbhC2qM5NF/rtgDs9PFc9Rkf/LaBiPs77/ewy1yvJwsrB+S
GteBLDN0c2fE4XLStPkv7ao9vMwnlA6BsY7fo0U93rkLQAIB+aolp007ABgcSElKhINwASlmp/xE
/7lx8YB4Emwbx1YaF2zQSCJZMAwnnvpW1AK/mYGt1qGKvfpQJioILfa6Yy/gFh/7nfuq4YZULLoE
BRC47YVO+TnYCvQdNWPq500eAdCDW2LnbeLR8RtrccNZWQ5GSj6qa+4p5dRlAox+jwrSGcoBDOwh
aHu7Pv6HDWxOBT75fXZeTORKep6CBZ+poYhdDdhVTSRhTaIaajvXcemlJIxp8cEiYcM2BAN6tMgF
E3AzxUVIIGoZ6ICzzmOgWC8nZQAWLz7NqXSjXDxLiYMIAxmuIHiGdAX7Ag2yoCjgtz69dTkitQ65
SxzeknkhuOQsZx+WnpGBd76XaEvfTuQwr3F67YDQgHjQt90T8zFGe0wf3ALk/MEtUHraI//iodxP
iwDY0pgdOOsCVE5nsysang13Vm98gm6ihLXDf3zAwc6Wlg9UXgoZFo43dZkA2ZSJHgURn17HfNC9
26EUzHO2IXp6wwSephxIQEDOkFaGEHt6ShsHi5dPm99Sy6l5yw3W70L5wR3+2LNNKfcxpI+VRw+3
XKVVE4w8j8QM1SEf38y4cc2d92IPOX6VrbGB3vbLOrmpdYnxZ0g8CzLU85+9lg/saozRxZD7Gh5T
fYIXQJ/ImGKlOtx0ZxeYVO7pzlF8+NK8Gb4C9vcdWUH25qj3CA+IDF60DZXMzArRa3Yd5Y0AgRKw
EFEio30t3TF4MqT+S2Djsw+CwO4AnaSPfjxYx/TVzloGV/iAFx2ktQhDgVb90AyJloRWVXIk+xrO
KAWNWSz2G9GeY0h9ic2ekmrf3mZ0p7wSHMXaeawpzAPds+WMkPQjhca+N6gGhHwYApXUm9/4Wg8O
KVm0uAnrDPoGeVv4M2y/nkXXSsLdx5umVIjO+yZxCcLd2+V4vMs/BLtW65XPqBDGBRo3svGertAA
EPslhzJyJlJh+nGsD6l43vcR/2nC1kZ3an1o2X1kGSGNuLsMt5lbLX9gEjSfXGGbaAkropEpQHDf
X7GxThEFbkBOm/EkBx8AECj7ZJmADIiS/R4eb7a3vSmos7fS+qild2DyOoBNNxh2RQAjmpXYabjL
6YvVMZVsayMnZOrRgSODtHatwZxxqtxj4S4ldieyZ9YEYC+TkOJV0IC8ZdCzgixSmBxA/Z9tlG9Q
nnGVqwtLUvpYNIm9Ie/pProTQyOYbRGkRoeEjiFEtO8xfTNyyMtIAQmogDhXl+IDpnveE+we7Kpj
nli+CZcCBN0lLYiiugMuZhOsKDR8677HjYoVsTuS8cMC6pQbhXT8YcVAEfQQNKMpO4nU/NQIS19N
MpBmtFFaOHOYyBN1WbiAL7icp6+r+76FM+SVyKd6iLI2XxmQ/L7BC5DTEZrjCbfeJd9ALzgwu+HR
c10JsAKgIELL8BJ2AEbUEr41+64WBrA4ePRoBDnB2CYYg5YOSxKyLIaEHr5E7yWgHN2FA/CLNR1n
Jcb2VmQ1BAEh4zLGTfY6U8q/Njyhl5G5ehQAIje0Htagp9zcVqPxslW6rVc43lCvdLtQzrKf9MiY
D+LXi/zOHBby3qeOfe+TOKT7G4aNYAfthQJzIEcwBLXSf1I9MDU5LZtk2d7ro8tNMM1G8J41syWF
d0osM4nTu3wHiud844tRzo7YFuAmRS2hTNZyfvWWZg40ckdG4x1UtxCSEAjywqg9XNgGX1rtzXZD
jNsW2Q1Qc5QaWuFyS/UHy8xxS81vNeEz8211YDGQiNnwnMfr6r0H2CNJAiEtNKSixhwAngevLsub
CLjmoIlFxpQikIToqRFXIGAaGzZETLCLvqK/Wl+YZxeSH9QivrCswcqJM3qEMh/hDLzlM8ylP6aX
5i1V0foXiPOWCrRVuow/RRZjfPQm6kmzWasTspTYV1Mp9yaqqMHp+7eF4y4tj5oGIYff4x8JpU2S
Bwpn8wL7z6HBmw45g03Zf88HqBC6HsYq0yn+bbqhiZWlrIcKa6wt4wzWhRyceR6Z1Ed7NTYieroN
+V79or6rhgpD+yUWeqRM9pzAkqwEIGxEhfdO4CBWGFkf4G/bnxWkUWbTMr/7LTa9FNATs/mmS7US
hUCUMKM2lUiRPa7OBRohSWkcdmFp2BTMFctV1luv1w8UWshsUMV2HwfQdh6jwQCYQDQpptS3W2C6
1sWD4T3QXXU1hmjSwgY2gwweKKslfqJKvUnxlHA0aXXtjscs6RtEQNoeQA6vvSrZU8LQfe76NZX4
kz3S7ROC54rokjBiIvwTcj8DO07haw+gNeIwI37iRBQ0aJ/U8LcmKqS0e9/FdOeZUtN+Xsw6zYy8
sr+j2lOI1rXmbr6YDuYdFVHGg7QKIzLuwcFFwrWm+SYLYy+LGJkZ2O6fWKOI5S02xF702ZP5NiEj
3QgO6GSHWipeArEs6wgdxfzgEHoCbBbZDEbvJ7pDGGLAQYYkLLlixCz7tKu9B9tztO+LxhgSlCba
qShOVKFOtnfUbkb4OyhWAcqsVjsYnSGdYTOd/XfZBOV8cTh6G83nI+UgJK3HkCNYweayyQnOPcEu
7wReV4qDzijeOugL0Uba9+/bce9sRjH8S/KIwAKIme+OAOfbKacPetFyMIknZ0K6xS8EkMQpjYQu
eBgpy956RdqHLC8FGlO2IzRgzgDazGj4s8lFqCHsg85jCGbUmtKxZN56cFwr3ccmILWp97AOCMVM
z08OILKVMmaNHedB+WDXEzQ7hLlURofbPkXOrakR2TOACZ380vE2vrUlooYHr9AWfUl9yfAY00SU
SATNkaChuWyh3dbvVP2hILRHWDGal9QJYIIed7asAqTxgGHvUzKWvd7YbpE8utohZIH6S2uzFK/o
HkG9UbL5Kb3qnes8WxXbsDi0HFrwFhiPLSw6fGX8iJHmQ3KhqSy5Pro6al66J3sQG9j/kEdY0mu2
EFSU7Am0Nzs44V9CgryHGQD6Ut36s5lPVnlPFDLpxVAYgL5nACFIJUzHWj8jZQIbm84w3vkY31y6
A0EJYbF523j2It0+lPrz0n9bvqSDBI4HwutVsTgRXkH1tktMhMW4xTC8M5y1lraw76E13j0JnPGw
TkMmYDE1mh6fgeLrJTo6XdTdzbw8eQ969yC82CR7n1UQrlDiqqgUpzoPT04fSpKWCFfMF149/Yf0
yMlvBqcQZgPSNvTfGLiRmHprRRUNwqKy8qlMhV7A38D5h1FNDQGuHV5gU4RGjsvL3Vex6gUs7vPF
X+9aPew2Dt0Px0eog66+brG8oHfnVrc+ae+xIqb0TD4JY52CMnDzXQKjW3wh2oRJSoiZlSFgihjc
MVR3JJjK/E3zO8TnaVLizn/MR+RQUHeienA7ucYVcRokMiJW0wq0A6lOEU9qqfQBffTQupGQBKZe
w4QWsTpPpOJqCYQA5fjeQYe0pm+X2SWMWkPgwqs8UXGKqETLmiCTqDUAO4zsgQOKYt5nNVVoYJoJ
Nx5zvsupunRWH9gCPiccP5TsDN8+Q6RnECLzKRx00u+r5smjlPnxCOD5EZI5yaC3WusGjaCydQ/C
1+blct6TZRIoxCY3JSeGirw6qAbC/xgkRiHFduIBWDwvZqGHxM4aUfnBE/vvzemkLOAll6TkgVia
NDMhdGVGBMRCKYI8VzP5JzhjPasvTCO0Iu0l3ahoar8L7Qk70Qmu8xBE9A097Ie1o5TNW1e2C63E
LUAxtHi0QSmBat6whuxERHYS11yikWwjVmhAa/Wz4Cgy3zQRUvCdI5B4Ok0L81hbbn0COh7oi8Cz
GBDfNPLVakBzhiPp6zUTB4Vlw9npvzN2LkBq/YFo0CniEgNzy8Y9Ew9wCUBa+HXPuVdwlOHyeccB
6EJbOVLq6G8y4Zde3AYdxCC77slIwibczAhYGSvLJzUAYkz74+94MdcBvK1Qg1lVg5Daklk5r4C7
XOcGi48s1dOPjpo7mZQg8gGUMXIRJ0LLKUzvTuVb8FXqZNOudA8NHDQL8+Zx4+bPc+cZKo3QKmM1
beL1P6k0gVcOWQ4OK72xyescBSNMLAJkBcr4y2sXXdKhz6ERQuGGmkcC8sCrEjjch0Vb9OxFu589
7k6UadS9NN2u3gomNQcmbTRoBABOz50BR7w1LIqSSfgyIsJ++/XCgfRNf3TMIeRflzy6q3XygMJo
gnKSp0uClHp2DmPBqllUcwIxgRusvqKy3uggSntd71//9b//7//5fv138eOMOs67OJ/+61QhfbU9
3W//8y9V+9d/XX7+OFn9z79su2k6VtOxHVNRHdUxNIvffy/621Mhr/5f5e7RsE66sh2ZeJu7TmNC
BuXydhcw5+gg1f7T1cw/XK7598vtyodi7g+N7UgIOEX7vZaicbuFQvaDSMYZCHCMUk+oIAF3HaO/
CYFrLW1G371bKo3SbnSVVDPkOCgPc7IqUifn0YsV29mPEN7Zzmgn36FH3PcxbpL2p1gwoJ4vuqdU
N4Keb8R7wSN23P7dLeFnm5E1AKCkYiOYD9AHIHrxrFCh9V2ZqoGRWyGYK9kiY4N+Ck7GbE715saj
cRTt+ZRQ2oZbUziq+24d1EE1LNvm6EBIQAMQrKqCIaAj+UTpQ6RHimZOdX+DzlzkzHZ/mEhNl5n6
3Uzafx/a4/mmF5V+fQ1RMY1KhPoV5GS0zxdpiOEbN1PtSP8l+ek72iHfqkVoEdIS4ZTbs+v6kJNJ
pYc3CeDokh9Q8TPQ7JOfyDtKGrg2YgRq+JwH84N4BZ0uy7jpGclhiV4cNWAbWnaeQgqcwn1w8g+h
il7hIXxkd3igTYa4GdxorbxP9GibqBFCDLFJDyU7uceoIEZOgSxLgdqVQeNDWMTDOjrFF34hf8rY
To7RnIv8+ysrUlqY8ka6KERvSkqQ5CsiMzB8CpCTS4BGGh9iBtfpLaT3VlQkyjfUZulfg5L8LTxO
b9MKIgPiCkmTe3KiN9Mpf+B5fZspjZn+/TMzMvk9LVSwLWb0pL/iOak/pRVaLEyuE0RrJ6k4QYlI
hlbwprk6ViewyEog+Pt1oBVLRMvpAIAPuTI9MRNEoT9/k3JAkWET8dYHmqe0nojULzO5xvLDumsF
9xA+S3KO1UTe/PvdaKr/sGJsxdFMW1V1w7Ccv6+YorbvReOl7zjN775FZ3BRRCxRDgQzx8F8e2qu
IXNI67eQFqHRLiTA94oIjl4bYjh0jRfZNFoGcyxR8nOn2mKD0IqWU1NOyZFQh4AGPc6Yyv3DnSu/
v/Om/P4vVkutHu9CvZqvockmR0wlOoTXiDYZHJJRwVo5LbfS6yM2CZxZX9CXKZb8UXHEqDRGP0UI
5y2huqN1IhN1BvuWAUcSn5nZQO4kzIqfTIdM7p+GXUb1l31qq5ptNTXFsppN7Zd9aih3Q3m/ddoe
6t7t5TeMpKEGheYXp/BJHzXD//1Yaf8xy7atObZhGU1F12xDkRPgL2P13tT27vq0zvmlxJdSdiGS
DQSWoCLqtCx05O/RiKZpnoamK3klIcRwUj8PFS2XS2+7J1O4Ca8vTrbNGm0Hf/cY/v4Onf+wXJ87
tBVbVxgSu/nLiDzmzXdxsZuItuEAqH613mu9QgHDuthSdnorw/26AXpDXLyPNxf8HrrOdZzz8IEm
mhFecOQ7JapHiD4BHBFLGlvPzK70i/Wahbuv/HppdA2KYeICWfYtntpXmf1onCflKaEy4fz0Hsfs
8g6sIjjtJoY0m/TKwFJz+zrdml4t8U3fYEUVwa4OgovQIUoqv+dRdDQ+wIEBABrbBBrIztwFXWl8
6YCC5L9HtUlG/okd0n39Dd2pengl7VuuPiI6eIpEn78fTUuO0F/Wl/WXXd00/j7fG1O/70+v03bk
t1pE7SE5XzT5PlihAEQNt6O6B5jEZ8roaVbsdqPA6+HjkgJQ+fpiAJrew4NyjTDOoDeGHwJV4+Th
w4nPBwgBQR/uwO9vu/mn2/7FM7CLt9PcqhxfZ8xmidmjBzMHzzN94gpIA8xTYtCqpIh1OsveouMM
yx9flkZy+Rwuhq/OzKCM5eyg23uy/VHG9BfhSNhGNLjzKzH8JDzMqIk5V6g4UiB4HgI6dFIVU2HA
xfg2+XsTvRpEf82kyjaRmmB9MdGiM/n7Bzb/yRX66zz9supfm2JfOa/rfoRbw/kKpqSIzixBqVTy
vMBgSWrDnAbTA1rcdJWgc/Ycbx5aqJt6P9BliLoT8Vy/X5zBkPLq1BroEdkehA0SvNgRRZh+feFZ
0PgZmX/atf84YapmOYZiN7Wm9YsNPlfXY/NRqa/hZUrvovABHYCWDRQqHPJDvknQ9/38Lc+GvHRE
kEtjpTc+hcBHu+ShutZIicT+nqa0r+bYQUuXU/4eVxzYBXPmzCo6Ixu+uAdo7f54ZGWMTf8c8XXE
IU5/WJ0DGb8sYn556tf6zXGupgqHdEnJrRnpfF2YeXR3eJUc3jsO2gpdYbnyO/r9pOqyuf5j85k6
Z2qzqeuq9svmMy3nvT3vjjoIah3uvi50lXn6NDi4o4VKCqe0yN6LoioBNor9awdmXGKNxVCBTCqB
rQem5e/n6RleA4QmUMiHB+1LB8tu7amYSX5/v5/7+eV+mw7Hgqaapq00P8/zl8Nht7Wven3iIL2H
9DBGGZg+63R3esR0/243cdh09spR8tH0lpXAtUQD7k9bQf+HpfS3u5Ct8pe72Fe3+qKbxmt4QhNN
j8/RNr1Faiz7vI7lcN/i6YmvJ85dzezWJEEpakUK4BQJlf4Jj5cEL87YO6twnv4wSv+wVZtOU7FU
1rmi2b+6G9fb6/7eb5uvoR3RSD2xUmg0tOqa0yYLoV4aq8uaFbfRiW65GjSpVZb72/xhdf3zbP3l
PuSo/8s4HbRXo1bn1Ws0RhwcskiwRCzFCWT7X6GAgxFgnWHTAxIDkvzh6up/ntOm87dh+MWTuDUa
R/12sF5DiQFkJ89biLl23ih+A/HktJ6qkO7kLA7p+YiKL418dgmyeih4Ysp5/QEAxZ4pvP6N5qci
DaR3+Z3AQgwCL+hZvcZAS0lFweSno+QhAQXVeKEYDwlWlPSdWj2ardK/Oznw2RKnHJIL4uf8zTFR
8B4BVC+IWCqp/M5iykDZ+dSEf2gayhEivuIdlZxL/MCAoIgUXWlkaydnXEczEPOBVCauYh0QA06r
vILA4UTUjodmeiNlroRbCuQSsT7aZQhFk1rtZqSmZ3ToN22JF47JUTTpMT5ijuhhEKppY6ZHr/SV
iinaQnINt0lNWCLhyZwb4Yz6JhjJT2s1dVr04stNwqQnb9y0z9RQiY2rQqdVhWcI9HKOcUNwJH6/
1u1/3It/WWP639eYUhfa22bFj3Qyz0CSNNm00mpMW1L/kW+60MXeAY2S6Yj2yC/D3QqGWZvqHzo8
+fSbiyFM9I99JBNTJZgffXrB0UC6xX4Z0hnd18aUZETuI63Cq989uQa1X3q66Z8TDanEXMmPN58+
mKHutVVQoNJVg0UtxBp0ZVB4crdfOygSVEym+y/04El+AxrnO9f//SBoqiKP+R+G8S/D8IshP1fl
y27OG68hdMO0Ec9bjVhON3FFZIWZECtYSkZKwnLftlAXhsRWIrNp0o0ek57qUEfe6PPS9COcI2eL
vcjl+wejiWotPyPJTX94C59Gfmul4t3caS5s0J2Q73ufihlZ2XZUfn584iMQi+ei6EliiuRtLylb
uItQ5AE1UzDj9Yl1Ty7QjmjrtiqTLZLJSREj757PI4Xfyt0aOFN2RN+Bz3d7uKxFX0svSQOFbjpm
yJ4rYZojrFLmWsr/jZIfnUAE2Jpo1XBUt/kcWJud3VBLd0MLoOC9lveIl2ZF+7bTQfqGnUg8uaMf
X6PDI/J4GM9I0kQNSr4M3ijmlM/f8npuutExvzVSjjzuPZcH3LdNegK1t9yhzYca3BaXl//89Adl
YOTD6cjSlgc4JXyK7PHPbPAXHcF5RnkO+SP4xueFOajGUGGQL9wRGSiLX5JkAgj6fqcmd6asZWzo
N8I4WfzLQ/EpF3k4LjOPyCTYKUI9W4RyxfKQcNl4YoTEzpDP6bxALfkPasfc1MdW8WPUxPk0bS2f
8P8/kYZ1jJFBv0QmPmF8ZWLkB8AvH5+30eHJUMFiJkzy/NztltuSybD5cNqOynRd8hJuAR/0c5C5
UZkcurUy3gom02CcZe2ixol3JpZSTGq1xk4OZbDlbo5cVtbAhStx3w98TvlGhqhk58v1ZEj4oCFN
OVZFXCB9/MhLluWxLUuTD+HVskEo8+TONDSuZKZYKDJyMpY2a+DIR8ij0RRTltLPL7kJeYHsE5UJ
0EOeQP6rw6CR+3K+ZRZk5La8X2OzkDGkioAf0T2sexbZZSTWW5/PZG64I3nJJSn6+lReQ2fogMrG
ol/msgfQBJKStNNnKuReT9yxHCU8JdtEpkxWsexFuSdZDiwh9vSmexjeWUqyoH4uCnks683dAmd6
z6DBXixz2o+dPiMnDyozKkNbH3ga2QPyR2OKZbk47NsLE8e/G8/pFG0ZQzojpWeaZ8oiki3N+znq
LKA5BVCFVzOo8hHyigM9c+VslB/LwSfH35vSSdgJP+f/wAcImscJzHefk5i3qN8NJFlS6XTFjcrj
yKJjVBPA2CpgFkXPWAqa3yFklDvR0AbqQqOMq9vyeAosBOS+NxPt6j+18QnUfu2U4W6Mkq/aRwNC
ofwlfKzlNNS+5RgTFA0papA0QdHkZCzXRw42Gtq0NKIcvjGj3aKmw83Ps+6wVjkB5biUeEA8/jlq
RGB8xECECc2gzMz2bjIPL7GEgYh7hUVkDA2fJpKBxp8LAUMZawDAAiAeJvJzCQ5BLQkVzTeRRQme
aCTaF5Ejv5SPvYM28tW67zwrAViUN8tP7wgcS0y5jx7SF6YtkcoR0UKExXAnHtkL/xQIc/vjsaT1
CoJmKEaBNJpgiufkFaBijVeB3i3+gMojyk+1ELUg/nYiA29DtDc0gtJ6TNaB/6yPCTFAEwec2nd+
Z4RWSO8IXudEOvik3TnnMqLWt3gf9rd4J1c6ANSB/N6RQDfVuZb4IT+/JACSsX8z+vXaiUopLHG4
wD7ZLWT0dV78Ssu1+DZ2541PK24NM7lp65H1LTOoRkfcD6bocwX5W64mAZd8zVEM+fhFJiApwibc
ntw+IhEL+bWeahzkRojWmn/pvwLUzzv0N8B7/gCxLAZ53B1V4w+8oDl9q495sye/q1MV56nmz8/V
ICuk5s9tKmCvALqkzVgn26RCPmfT3vXlem9u6+dawgFjWJgCri9QPVloYgiEJJiUeqxQZXNMHh+A
WhvU+PQ6jQx0/4pjiJAd828n1pBOm1zr9ok3NT7ZiQ7BIaIknpjoGoMbhjDgfB1PrjHSuI+KezID
qjPFK+TH4Q5/UjBmubFzQn0d/ydr0EHhHSjCZnbltqB2JxLk3gmE3m3BN09hBa6+A+NESZIbQ5Ny
rPoFQyFTVIUFf8QdrINL3+C78783UJGUAZob+TnfMfwKA3NjH8og401Ji8AP9EFbB65fs1IZ0v42
esVzOg0Jfl+kEgKKe6qy+VRWjnRaQq/Fia6QLI7+vXfuctnFLb9ykXcoHalkxRyTA43D3oyA7F5j
KEB8EWkD5CDYNbKfZI8JVjMPBbiv5cY+cToeMQ550XKkS3MoXpSBiSzBB+jjnn5iBYIIjrToTayB
WcOkzXHem1xHnHl1JleUz5J4X259S2vqz6fHdeSMbmETnOjnK+Dwxk+86Sdetbjq8kfu34yu+c9/
5RkkpSioQqMlj79laGUbyYDu2iQGSRJIeEABMAMKRxLsmGGlhkYgJMGWShoeQLOEFXmLYSM5yS2z
kVjhkabGjJ7MkXiW/4+0M+1KnQuy8C/KWpmHr2RgHkQU8QsLvUoICYRASMKv76dgdbeXa+vq7pcX
rwqSc07OULWram8JEDCRhjHxFUH69zjZt38lXHDoaJTnyc+CtEgUxhhXeFHJ4CiKNozKoGRs5Nng
IQElFe9IQ/EpFrx4SqREiK+BYh07B7KmYNxF2Ri1uGHVIxq1kitZwG4ChyjR6b1prz8lWAEEBzCu
dYlkPG3mBNpPkfuEHDuNuD0QNYhKKlvQZyDv99pCYIT324sJwlNyw4B4OnE37v4nOoQ6Edo4AsEU
4EXyWxTkWDzSPkHZpDUNN1fMCORbqJVASJssVj1UQ9SxO0aEuYd6VNwlU5F8jq7wEPApiBZcbS2x
+MQpl/fKXxmBw1cPR10NrajGCBfzZMcxKThV0pVxBL1aqPy18ELvsDjqgbwukTB5B2JUV+xKDuKr
DcwZekOzSBsXkEvcYRj8aTx68lRKKsQNyAphuZOJUSF6l7wWbbtTseLVSHkVUHJJ7EsCWBlgizfK
Bg0ng0w8WTrbLtHmC4tb9royUh9vHqLgnBbLUWZ68bnueteZfupn7SOhmQJNqktbYwmrHBZJh3SL
9i68bShmtIdLCuKL0OA3cYelzmXkYgIaymyWr1foUA5fOQZu2zbbJedRgszWgVNK9niVr9vI4g6I
PSq2go5xR5aWhLzcEGKc6wfLwmNXysOMpbGmpBGart6as+O2lYsTe7skp9GL0SMr7EkZyuLKw713
jcbS07YWFm3iEmxNsk0eJnsaQ5ZwgJjEqh55Yi/Q0E338KI+ih/NThNwkpHLcGL0LdhC6DNjmHOu
15z0sgfdrIz8+cBur/EJ9XOKHkZK4hhHYq/BlT90i6ns7tp19DnwOHglbqQGehR30CDjAF4vjtxM
q5eOWP8USvVQrJet+ECRtBg6shduuZHOg9WuMYE4mtsb2EbYXgbqy553iQEkx6kEQuVMEf+f7Rre
5t6Rg0zjVkrMctO1xzU3Z4NQoAAGJok+/FKAhHVXjCfQsPcSi6tHpZP34I7JdGD7t8ChEtp2HJw5
cJKR9ErHPEhHB/Yr0R/LeVV6IMYEY8t31UCPSlDxfbDjdLQ7RliDYkE4HO4nqKkxFWJmlc0YXMfi
emRBNuSnYYMcO4lBPOWrnKuJqBQxZsc/8ju0zoJqJuMYdw5d5KqCbCLX20l995GGXYDMHJqyEAvh
iMLoocsrMpGxYvi9GSGWcj2ydW6pNETwmRgjQhpUdePOiXIsuT0aXckmXlvhYSGuIq/Ika9HStv5
9HpH3msCaEKAHbBM+wij9EUpsniQrkrz9eCAhSaojcUBz0mKhaNGx0GKSVEOZGXIJGHOTmQ9sDLA
fjRy35lNGucGl+UmyzLKwG/s8aZb95yh3C85j8RiST6TT/VR+G9Ae4YZx+3+inUe+AryyRr3Hhqa
Kx21GN1TOx+mWBhyosi2zBYbeWzhBOVftUfZ+b3ORYA02bHlwV7ctWZikiCJCWWZnATGn1+hbl3g
vn8hElO1DN00JYL8N1LkbbUiLepT/UQuLGEl4YMlPXMJqeuALN/dDACjJCmbEkDkI8nJmNTBupPO
1lNewEurnqFwOBKHauFuUIg/JVHx+bCKUYztZk5fB/4mzZbKQ2RhILSaUPfeKOFxdUTBemUVgf4p
Lz57brc8RnHZO+QjqGYhf/k0IJpRMM/xYNELnuxw18zPLfUmLuT1NKzS2wdACKaa+2Iqj7BA61lv
WfupDlmuCc0zCQxwbUOa/bH1JRamYB5UUpc8Go1qPxvEzxBBuY9ae9dawcW8EgKEbHCsHtdplGTY
CzmZ7qtwULfeU/JE9voHXoAWqGTG9tYAXRF0G2hRUNwotQtU5/4JRnNSikjHjEIus1CWYbrDwI/J
kVBCF+m66OIfBpB8uNRQn4F6RQTDfd+cQkmXyoLlO9vQEZQAvoTlS+L5BmwIFXQKMPOVA6rwIFug
hBABUnbTLfI69Wrzx2FYOQzKLuXRTO6u14svre1kSb0QtjkkKKiFC9p2gRhG/rIZJFMNYsndlN9n
k3S6/SNrEKoFZGtXO0xPkDqW+YaSa7aXRbgk3mn5cPYTJEVPEnXbUU6JecsWDlf/TFUhtZY5ZCbd
aRxQIcCZ1bCkm6DnB8Tm9x1SmLM+WuBzdPSUaI3Gx7G171R5mxw8LI/L5NAnm12kCoyFNTEm1P5g
ZS1DjwLqgbD1/IILGv8DBv7fk/4uVKEuvXS/iY16JgtRJ2C3/RSbDNPoFRMAe2mPXfMsq5NaQeyj
29sk6CVP8dW3ZD3FXRSUiVwgMfwuEMeyLSYO2nzUIRnEE7ahyy6/wSe5HbmOnNc9l+wzAaLVCAIy
seOx+p+W0WZwNa+7GCMtOXcJdHZsxNK6545YBgiWTd6IOPfUoe2LDWRFkBOyFDMuI2EV7W0P9i0e
6+7NnslfS/YMxvHVjF5z2OSEgeSQ2ly9d5dEKIGm5fBq+E4MCJrKdicuGgEa2iVHbToXY8UJYzz0
C9ua/P7CFshreOv7lyVimllo+wYtEigJmEUwLAHTBKRwkPoVxB77sMGOFOwCa6MNmxmURqL01d6s
ACwEBnHGJTyNY/vBADURmNbkTwhO8DUmcY8QQ9UTI02MNeIUWHxIIkq8FS1KjFN5ihmKYNdnGfsI
uYCfYEdjWV6t7K4x5tsUATmx89CsxACEBFssQ2xU+UZQFxp/g8cE62w+BVK6wqbNpyBn0j3B0cRk
Yvq2c0xtzHAqvISqTcxZIia0QkKkS8rnbkFSAS8F6nUoQigGKIJ2q0/pjIRRBIyWMZKn92g+UEXw
StAVsBa1Y7FPb2EVaay00+yhgCXwmxGlE4Bekn0OpJRjQstFcaUYAJmsMR8o0Vr5WDBFcvYJ3kqw
kspnhlBuBiqgzODTuz2Un5OrES1uzHW8xClbDgWjE1RJ8K0bzpUAXoE482oiaOmw6dXkQuPCENFB
Ik1i37cUM+mfwkKSW1ZyN+VnNDdfJFJEHjbLjHsq4aXbS9cGXD+EQRnK57rceHyDwXrkPgBhLYey
7q7uxOAcXb9jOAQpe0HkGmBbZpBAZldrFk1gnecNcmM4mXPSk9tXGVXxTQhsyZTUkHzLX8T+r3rZ
5/JJPFSZvSV3/IbbCawqsJoA11cQrr35FC9Ntg4ZcnpMr6S32rghcrajIy4QLdNZvA+a1hDSksve
2i8NYqYxB2XO5i/iKqkkKYhdIBlMHpuPPHAQ+V3+ooNMitMi809AYplVN2fsgNMJYQzUNzkukUQk
zt2CB7Ao6SLid4PscgMFEhSBWVBmGSOJP9zQ4kIHdl5Pke4bXYNu9DtlfJk+j00PuZiuxQS67nsP
kgAgLgPdWY/IG5cpwq1hpltMtYoesxjxP1EIlMZpjzIgiIh2jJl4q1DJydYqbq9OphxLcrBcqeSD
Xl1HrikzxOQqeL+sKsYBU+iEZLeMbNljPFC60h5dZqu4o+LBukOFnOmuTGC5eSr3VLzW5ZNMNWlF
wk5h8AFyO/S2zXBfJx+utg2hh3zwbmDQeOR9ibUw6dDF4TRlTppIBJ65vbL6tPG1axV6s6eo9iiy
4H5K7x1WPKRDPVghbzMPtJi9jkpjCL/GsnMRylzJZiXbH64tcwJ9WtmTaLA8JDHw1hBpSux2zCKq
dhNIovbAMgPMsDV54qg1UjXTik/DDbXEwyP4xjpawr2Bx0JgiIpowmlqCC0JpYZUClI65vS3G0Bs
Alok/6kh0gDrzmlmRYepjjaicfXDl70lAD1x1KkTbVHYO02q0S5Qh7vImmsIDBtkfe4CyQWVHFAJ
4Gd1S44ayS+AJQ+k9Nw3r0gQ3uyC3J0rznvDVsROFgRY/CfJ7RBr6iIZPTzBXkGOiHhzvOTXrA45
qARcziZkpve3/jsJW8dIHx8jWGzI8CXqCt9voFB90SsD0r1hTN1AddfSGr8qw/cCHjowYQeJi+zF
wKyzDx2hjtmHadLLXt7TouXAW6VONu0G86xln/xp2upqFC7Bd9dRwhh5k5jMnGnW7iLQ03bLkBRq
LfFRRVkGxamlJq128rY5BY3RskbbNqo2foC5Y1H+EXysh9Nk3mza1WZiUAWifJxbH6jfwJo1ic/R
OY4SdeWd3/da5Garg/bIp5mT9d5Xk3YxT7Sw1EcDd5BY/XQZVma47U6MtuI9zsUbJdF9gY05Pi0n
7Xc8Rw7TVoMP9C4MWRe/5ZAOXfqXzwrOLph+mrFDOcF4ppFWJSnTp95mFjoP3gPOLWAnBYifxwEE
YGiAEoDtjco/3jP5+JQVYNI+4ua1zLPvRoeJGqz8agAtEZbkoWsc+IExPwYadd1YvbD7sFQI82Gk
ONUOElAUA7sXNzoXpND30zdzVl+GxMK1V12A0EU6V41W3t8miGD4JVwBlM7W0Zkktpe0RQUA9eWw
rrSB3peTep4G65BizUN47pPPCIBfLXJKXtA7VxABqaHWgx6O/6eTo+GvJ2cQeCl2h5ldowzBNfx0
tIA1xL/yJPo2IiXnQGj9krY1oyq2oBzd06mqUZzxRUUu2Q6D7M1VfdsL3CkpcrDhUIdPcfRkCac+
5cdwVFBwopyI1cMSQjZdAm1Cl1qCwaJ693ymlaKGVdKaNpPNGrw2G/ADlSDBpcZW3jkB4ZOgLAIY
UmFBPRTBGWdjTuXQsD3HpsJdfYhhw8KJ4qbKWqDWX13Ewcfs2LYGF2RkMgkSkkpB5GtKLtkuQC8w
uvQPHy4JiK3ZOjSoL4mst4QCWgXJnDfzySTxlypdBGMSyHvnkTGyA9YK2i01fx+V05ja1tMpbELd
z2eXgCDzhgCo3kM/tGojVXdqUaX3sHlYh2keUD3WOQ7H1ZOB8Agvuq235EVS9M8T+D6mCRV8awKq
BxIHjBPnzYlTCEVbv5rYsLQE6vvy0YBau5XhmpCR0CpflpRXgHPF0foUFLgm66B5V9fBBZb3dxLk
jhF5cLUPMoLsRHuRrOKpWferYA19SguiZQ7DZ8AauPDI7Hdflq364DNNz8Rb4Dzew7t06TbUTg1a
JeV3QQm6fsL5CMp8qBwl/w40btgy/+Ad4o5I5YgVcpFRGexWC6/d0lhUCjWBgToQB4iogD8BjIvO
zw3f7v9oLCPMw0CMeb9MYXg6hxIN2w9axHyqyC2hyC/IF32ofW+oDO3xMVh23LhFBIz4gR+TXboS
X/DSoxwGtO5xT40VdjCAbHgIklW6CnerEGItPcKtaoSceaEdKBXFIROuLjVw2gcSZlsOcQl4/y/P
wDA0rsZTXK0X9gbv7wRjG+1UI8CYlNDCYSL44QE0SOPfE/ja+UmgFLIoA+djH9QjDYQRnAzMR95z
wZ+TP1++76Hs3pMhfhzLU3A5wfLOvJ+fwEkL8LqUz0zDc5u4gnwiOeTFg9kR9h0F/VoFq3k3jF8l
Bw3qi27c27UtIhAlFKoCA5nAP2oggE89KrlCwifowXFMhCbUodwQIFM8S3lfCRwk70UeDRywpp3S
UvkMeY94yYKSqZEEvA6E2K5hL3A9g8pfDiaB3QRqlBTFZbTsSB68hlcjPo/EG51QPCnxp+o+KlKd
Goj2evh9bML9awrfp8HZmEfbnqSyssCiy7WogVOSYhUimXOppUj5rRyTgEM8d5EaIjPd03jnBjI8
i7xmnDaJotzio4IiSuOIZbRJG5Tgl8C6gMgPAoxar4K8srOwPYBfYQ20K4xYDgmJDCoAVAI3A2h8
akCKAmEJyiWA5p60NoEOBUCUAdKvN0/CHe5cBllgbgIcwal9IhwGR09b7+S4N/JQwb752ina20jl
u/Q1A4reknKrUjlhd8gPgvo+5y+hj5nLpBGoV6bB7SpSSND0gdFJ7RNAXf6qaCcQTet8plxL7ejX
T5Df5W3CL+z4RFr4WISoc4A9tSMvnYb86XjXJlsQdF7KNeB06+yemEevvOtD/ljeLbixfDSzvZdF
2jANb3MzC0zov5mcAqHLAhAUUbmGOCWAdB1hvN9Nl++7loQVaRtljl2Yqa69MiGRvvA9v2MRIe3F
U0DSdCATbQfYJyMkPUV9IqKWj0CSBI+qfoLqM7UlfQkwxu0EA5g6kQmvAAgeOpSFkbQsZSXX6A5I
nzgDDknM8MxTkwJ98jWyImwjwjYn6IR8J2UowmIPSJi93WpR5NcSyyRI1EGQZs9JVwjQKJgGD3Eo
JLVSiaRIYju/vp02kRpKG8QNkWtIO25fFTHGqSmFkFLsdgkuCSYiAaUYv6fhKRaseMHpi/h++6uJ
LQ5A+iL+Uc5XsXIP2P34yW30zttAmUgVMyD9lG5LvraE0uTzsaoxuc1XeT/M/UOvW7TPw4IpgT4A
1RyiALBjKGUQGUbcOsFZbgtPlpsyOgGD7DBXD5irYsDW14qjIziDeFynyAIdhNqdlt86yMDS/Xoh
cKsE5mRgxU+RKhJuGq+5Txp/uf6Ufu75+SChL75rptdBwjeRf6EApEekm0vKeUdue8U0lyUgy0Fi
6LIDSaRbAJRb9FGAH4P4Tx7Gb06orDJqOdmBDOLKYN/Xe869JqKGSziTj0SeDeEdHh5tVTrpQL3e
jQOTCflIuOiLaIe3KO1UImnjsddMD/1Agtoya+QN3CycRvGV+PoqEJe4m3Q34GWZjLex9QbkrTMK
EmoU9y1mvKwuxcBm4TNCCZPuFjCXrst3Mc4q8+2XpF3T+T6F77+hurvSxrW1bYy1rdezmCCfCk5R
4T2tR5IMtW5aJZBL2Tv2MkaJRnGnFubwCPIgIIhMXVSgmc4yA5t2/s7MvfZE5hcjOJA+ST+lOIvR
6ggiL32msFomL35gDxXMDhbt/JZ9smlnbdt3cQSBnYbuk3iPEtTGJ4y7kggL0MIrjK44xkBRWZji
8/EGEIKUMb1hL5I6iz/JnASQkeilXCvp4kAvAT/kA8k6EjhEgqH8JB8nv5enoAjyIK2WAj7+BGSG
PLcmlJw4HMwn++nmykrc9pbvKHCGwAcSRz1zsp37ghxKopfJcpMBFTgj+2R4aX/x0vTwh6UDgllI
aaGsSokaC1olXu0JWEbQLUEjJE1KaCAEH0mBzHYUfgqJh2LAjEC24rPkPlicikYgZ6GcopR9kjzQ
Mh+pC4hko5SVHYdQr0pmzMjwZcVIxolsqxK+kWNQCg/F20zfiv5lKsCmiaGosqoc7AVZd7JQ3LB8
KzkzOGhYebeYnYCbAn3eknYlMHcrJRSgUw5UiTpKBI9/X65BOlaoHKgSWT1cw70SB7xCntfjQfIJ
JAtlz5ret7Phmjz3PVWNS1qHOBpdM0lO2pADoXO2S1qHHMtGu/iUI5mYIdE9KVaUXYFPnt2yd44c
IgcyLizScCQ52aTO5xq5kkwTBzkCTntBkuWwJwmE4/0WP5SAYvWuIe4K6blYM9qDdE9MiTO2wC3R
RlIzBLEt38+EHMGXkZZkq8k7KRFn8dyLUJcIdcd72gzWgzVKPr5gxYJJLzuSm2W8rinrlM/ckYIh
iHXaJ4NroM8kX0vsJglcn4kCyzUlLCommZyIBYfRzwi+8U31HTnsjul6uuZ4li7pz19S6NfVrr7U
NenNIndw7urhZXCc1gPjLBybCE4uyUk5BNh9BQby6vPTQQqKeu1PhMDg+RjuHrB4s+gTKoaHn1tm
fZ94/V8tM+7qaY6n0zJrvIMkXgu3JWxL78oLUTC3J+nWNcT7B4qjzzDW4VWPlm2FrMYomhKDmkM1
slIkDF0G8xHU3fAOtgchXLLY46izdYUMd7FASujhz8+N/j5b/FrFRPm441p32eJJnuSKut1mT8/n
6BiWIRzVUjcK/0s2kgRRF6SI/FSKrnezdSedmEQg0kmCiEtoQZF06pKYkfvJC3KtD84cZuh2G6kw
DPUZAn8EsVbQ3xKThnqdvDjkv4C1cKcopOE9xVRk3PDVJQQsngfxKmJVF/wB3o2WjYSIiT3jyQhB
wm9FqPo/RaguBYvUzTgqM8qwr+fPl6m0W1pVslZS4+EYBkQlsgvVi0XQ0AKc7gsUXjAnPZ/s/vLU
M5NX6gFhlA6a6c934N9yP2mFp2m2rjOj3eu0+tKKWtOU3XJbUy7PeQFu7I1J0l85L+TkxwtrcHw4
PqhP1VPJI2OIM3RxgUXyt/wNEeB8vlzEh3D7oSfB6W3zZIsdIVvaMVgUkBWhxeUXGNx6H62JbHwe
1k9235yr82IbIo4FT0nuhusc/asYqizCSk9xL+8lfR0Ct5/7qf1zmv/dz+tM/NLPpDKrvGjy7eAM
qdklHlUgOUWm+ZmmwT/2qpofm/LhTN6pZx8g/UHUa/5zC+7Xp25alqa5hm2ZVNNa5t36zE/JMa2q
ph4cY3hioOEOEs2nPCvXf6kM1CRw/jWwfr0SW5Nu6bqh6teJ97WrxyzVtVitBzYcPbB0Z1rXo0i3
OEGjev6wGr8AmjCADJajEgfCGp2sX0bbuB9taQJd9DxVt23L8e5i+2Vpp3VmLCn18TFNSD9MgZE5
mUHQQImREN/47rgOk+mu9b6hKvwQSLmrExzfoJWBTvZBnWqUr/98B75tleNprmYbls1/9yWTZbk8
FY1lzeDWgXMNPmC4rylnnU2ngHt5P++QRbxr5c8ugF4PhT8fHO6Pl4QoBrV/bot+XxPGCNm6a2g2
ZWFkQHgygl9ukhY3zto+Hi4zyLSoxnp9e2v2/mzq+dMQoc8QW7cjim4wC0FH+f+89l0QWrcyy90t
19YsgPxISAMj2J+76DK3QhIDRiPhB+08BFbw83W1+0Jt+uxYhuFaFjsOB+jdrEiyrRbrp2099ooA
ArusDso6sGBkaSujy64bx76qDzZQwB5CczeE9ywxf2mCcV/Nfm0C6SY2W69hGvZdDdp2l+zWlnus
B9o6UEjPJ7Jjsbv7tR267mBjTyy9o4F5ImvIBrW0Rmr1wDp18o8NE5mcgmV/40U2Mi6XbH6pgmKD
8EYVULttkqVrPsbe88+D9k/R3rXFlkn5vWeYMKzcFe0dLifNbZZLk0qi/usQkWokDPZ+awri3loM
VgYCniJ78vNVv9msHE4mT7U9qnMd626lOJZzbk5eVQ9KtQ3JwB5D02udQFm039ak3PO7zcqxIBdw
XJd/rOs6+bIOFMu0G7NILzNcwbb+qWHPCx3hknAEsX0w4LYxVYlLIW/S0kbrgTcEVuvFnZzyTVz4
4e5jTf+B/YcVKR8/j8I/nCjXsXcsFbYFx/Fs/Y7hIt6f6nyd5dbsqrVD5YTu65+HVrIAcT6ybWT+
tMWsnQzQzxFjAmYy/NOot4TrfxORmBP8Uuauf7OxMvguO7tjaa6q3rVIX5brTeJ5Ji2CzX4II80Y
DYxuu3v228CTI/jzoST9eRi0b/aqrxe9vv7lHrlupi0vRVEPVI5GJ/CQs3V6x/XHCWo9lB096CRJ
TQJyqD5jfDtvYjq/NOHKJXI/TWzVg2XEYu1C9PD3duktY8UpLsnmiSwEqAYdKnesYP0Ur/az/Nn+
Q1ThqPrH9jXHN+0qgLDdcrjFCMaXmMAwe4galOLLmXEJYg7FTjaDpgdKtAVIKBHBp6PSKig46zRo
3w1V069Z/DC7w1lwCTIglz76damNTal8xCPtozq1TKjQJ/lwuUoeFIynyxjNvS2g8uREJP5/W2ct
E9HmKNVt2T018+62Z0dnX5xMjIeTSfH3JaqIB1MXULesS3TClz2MMCkSCgcvkoCGbWHaHbYlzAub
E96AaE8bGy6M4We0v6CN+HmCfDsrbcNmgzJUKpzNu43ds+KzZzRaPdjAtmWpE6hJlL3VzdLuofZz
ddgYn/t4WjiPZ2fm7UaK2UdsMrWMtlt0DBOWVlTM/UJpLdFLK+3NL8tYk93qn8njcOxbnicNvJs8
2/3lcDxrXj2rfPL+AcI/3sHlh0QbW4QeseyLgLBa+osRdN2Z7y9LcbypuyqF+5Ac/D1nXWdtqads
q8wQOtCi10j8wyl4fmtL3AiyUD14gnD8z8/34h9GLpkqHBOOQbW1K7Rcf1+1Vou49JqUnPB93FIy
YlbsnGdYT7J0VOBBX2rfJXJZXRpfOcAyp/ziUXzfbZNidw3/2DDVu8mgl/vcPm7XzQwWOsj/ECtC
nsgM1yGcu/3TfAvlj+SWk38IJT9RyskvA/DN2eWSeAdXjaWbHu34ewA082SZuqI3M+8RNs7oFc8i
oPR3aAYFsdprQhy3/DdHSpNJdHe3XZPuuqpuOLhTd+Ou66fLyaPEfpDtJ0XziAVRtxptjYkfatQo
i4pm9ZsR+Y1BRS9dzdBVrG2u+3dXq4OnHkt1J+fTKaDcFl5SH/KR1oVHd7r1J62FRF7UYO13HpHW
+Hmkr7vOP13GfIUvRhfX8c6G3djb7OK4WT2mEjmFboGqH0BMY8HOaUjskIROMH+zDXeq+Xx+PH4s
F2mOt2gGiuPXU/PRnBFrPsBfh5jS2rcccimal8tr+gH/ngF/8Xl4RCikJv9HQ0KgXU3NNq+sNYI0
P3flHzYVVo1rOprw2Zmegc/y90jut+khV6pi80RSDJXY75Lf8+QEBxJqcNdCZ6QFR3h/SHoZNFNo
b5lTzXBDpI6UHDBGyIKG0ESOldH66QyulwSeT7CZvNh+sW3pb+soHnJgpEOVMDy5C0RoIe07jPHr
12jg/NwZ7Rsj17WwETByXYuN564z9iberJdxXQ+IOaRd6/3wAD1Iye5v+ESoY9SVfzkAZG7fT4Qv
F3Tvlnx+2tSHnb1R0VMcruthVrktkmNSvW3UwxSS39PmNzvou9Xm2qomPibO0z0Llmrk6+Zwupjj
dRWoduDCptqD64nsb2UJ7WvLUVtuErRM6JcKv3lPdqGyfvAOvoXshvJL783vluGXxhh3G31VGcnp
FFvquKphAG811/z0Ytk6NuGROlfS0KEhJKU8MnbdpESoenCATmvXMXYdzY0aM8gsP4EPFx4vrZ9A
orrako3RTXN26Ba6GAQPqzyAH/SEMDpsW+jzeVF1CU5J4Gj9uu6lNao4YbGDfPiXhfFb1+6WuKHu
ck3f0rX1wd9p52B5hpN/qJ/iXw7LfzhcZAG68IMAhKkYOPdIoHM673JsH1Js9+uFom2mO6wbA0Wd
Jp96pDOoKbrUQGFZmDi7vuNRH39aj7CVfNWjBPBgBdaS4pC9Oig0q5+X1LkWQxfA8/RGykfsbgI1
hiAwPwelOT9WGqTNh1ZxPs3zPSVUu83YyoyWt8Ga3UHLq23yX/Zq2Yrvl8jX/t0tEUDOxt4n++0g
LqyWjf2an3tV0z6p+JZW7+cNwPjG4Pk6mP9wK+VeXdZeUo8tkN+yrZGXB1nsG0Eg0oBe1Sna9t1N
51iH2tsucpG58r2RSnqawmYcqI/eq0Yleexrn6fVZlGMyiwqZ9azvglygnFl//90dn4ZHPvOxzWz
TRofauzHYxbGiPkSc8EkRNVjP9bQ2UG/TPtlvl2B+h/uxz0QsM72y+boJMpMxNYuA/t5PPPIYgpm
7e6pNaC0GAG14+RR7z/ixkG3qXV/vkcwXX0zI8QqhMhPN2FSvbNKU2e7y3ZQeHF4Z8+JcHAcngl4
TXOiYPUEIn3IQM5jcwVjwdTmbKk3KBxuHpqPGM1uEkdI/IjfP0jqJ/vngwOob3W2/TRQWueo8tdT
dg5CUghagYQPLq33K4ctxWPdI3wZvkKOW0msggSo1sR7sB5ORCbfs5dmQsabMVVQItWoXMFp+nNB
bWLvv6NIMqnDXR9s7PnybDxrPZBqJItQapygbHZAyBGCZhjcFxuk0T8uJD/kFLK6oTE77gP70tIe
7WFJ9pUSXcb8aL8CAH9uEEmB51jpkYjzyy3+B/JlS/FUw4Wd0sYKv9VifHFbi8pNk/KobSbaY/ns
zZeVHAeU5Wcv6jvlJ/ZV9FiLfrmv3xy+ngq45xowYsml/7YkMn29z9QqbmaN/5Z1xBA445ijZ9T5
lXxXPupuDv91qbtz3lDLxlOLDZZuB10KZsA29Kg6amt+BfvxbxGmqxf3z+Wwj3THdIBlPNl1vozn
0ssBdXl9lgfCmv6SjUQ1HvU61Ncc+BKT4MKcmc+yNirIxKD8E6WY8013USFlhXj0uQxQg8jbHWWC
+hYqfL+Bqt9se576pYF3Jniu5geFaZCKIk+2p0I5e0vSxxo+MvWIdtsvNsh3ZtaXyznq3Xhs08LY
5w13Gt0FSs2R16PHsh534ecvk+qb08PTDGx903UMaIXu9opYOalLa4NPtYfZD8x0vG+N4+CE4nXV
H9lEVBefv1mR3/lxnsYKIj6lwTZ6Hxna6OY6ty6WOetDG8P13iKq5CfzBUqLI1jCHoLfqCf51G8m
NLCwauI+sWwt2TK/zLDEJZ/3AEPZuICuJws2rrBIN4XvnKQQ4Y8ZIqNivVvzGlGzelzOTkH9bj1m
o2ZlL7LXerxBZKtcKX9UFG8eqlX1qSAN18wVioMxyjZNJ3vdUEJ0CZTTyMHn+DiWAVmUa/jX8C4u
o3hVP6gv2jOUzulq+W6+Vy/m4251fshfqzdtoU6rh3rBOTq/LEh7Wuj7oNkHLnlQb9l8/Xx5r8fb
efmGcuV0t0qem4k9u0zzub6o32D2WJJ5TNhs+xEjFfCmL/L5bm7P3FkzMXk2k0oeL/FKeb2MeDzo
j804n9cPNOv5+JI8O68VimXV5PKA48Qj7UN2vOx6T9WEPJ7n5r30SGxNnsuXI0UWn/Cjk3fp5H2X
ju67CNOfF5jiu9f09QyVfeoDDZRQTOx6NhXuyTC1OwfCf5t28qt9/I2x7unswPjdsMKxK/99W4m6
xMqhPipsHDX8VmlwGbir8tKaqsNyWCy2OMlABEmE0k3kkUEZOM87KtbIzpwv+2tUz5ASQHgPMfKw
GjStZ7VTIh8NW93Tz8vsO6z9a0PvA0SZmW4KfMTN5AX+uy7GUz5bqp3ae/IoBoIy34lcJuZJRBtP
I8A1ZA0RlEQczT+9xg8oMCAL/3OT/mGElEPsy9hdgdEvS8I1i2WxNzCNwNTA+PYu8jAba3IGwcHH
ydGL0HxCevklLCjMM6jceDx5j0Uyz3fPggMCqlVHaHhbjtmrrI/dITIoWKgH52xqH1FiFAPrAjk+
/5yFt/Tn5l89v/sz40vz742cZeG5a6OE+vDV65B5FJY+OU7ILWWvFTWL2mzfswjbD/cIlJPKw/GV
P65DJWQ+dD2fEFHgEv9GOhWW0s7hgJqzVFK8Jt1LgK4YxbWX3qWH1UZJgkTLFlJ5iHHjU1wdT+3W
pOQoooq1gE+6erxsQ/0SOBAcBnmgRQ/baB1Zf2hR6A1+7va3R8PXbt8ZtMnJOcSGWV7jJ83FBwxS
ySXgdLRaa3JTz6LL8btN+41F+XWu3AOOub5N0lhzzJkkgAy1gKgeYPd0OrWD9wFib4+AGuFj2qaG
x//z2+5tiLXx960Wf1wDQRHUD+jv71We1pfY2VxY5dQ9Ca0cif2sovd4giPRgQXQJ/G4804JSWBT
MLKiMh215o7XW87VPj46tN9UHJEuU/xikX3jntuqYdAyw7FdjtH7hjXFxVYyezkrkVWhBgHxxvpx
hql/bA2pu0DP6yq+1hm3ukcMRLLzy6g90D4XIXw67NXoeXT+mNMO+bWX107nz/96rtiq6RIPVW3T
cD337mzXNmfNcrdpPTuCl765geMvB4MtusiHXwyWb2LOciXXgV6Wkx24/u87dKi26vLi7CUqDzeq
v+5Q0UfJegz7B6zdfhWIjnYejnp/1hFbW2sT2NP9LzvClT/6fpqYTFOdeB+gpXUHlpxz01lahVvP
yBpEpjiDJklSXQbEb1B5JG9v2ylXengmaWnbL0lx+zB6IEideah2/HcS3Gmj2RmIIMMmhLRqD+8E
sbewZr2vIPDx8UPQtEwwujUpJ+rqrc+SGyl5/6m/RxBo51vBnqy99SPELVDb/HI//z3tGGXP01Rw
jCsA9/cox8fEXloJ8kpnBclnymWsul2Zo8J4yOM9tBiWi9Icii+/XPa75fflsvcmoltZjUkKGO7k
I4pZIUuOfEsSDwl2FeGo6miL/W89/df/IHtBt3VDs0xLNa8O2JezSbH2Z13dO5uBg8Q7cQXLAUWh
1Hf5vEPux3wpDSpplOFpdEHPq/xVDOSb/QaWZKIcpq7+C37v4qOuLQ/eeYBiUrn/02QhYT8MuovV
W8Nmse+fmCGLXyPW324nRFjEzwBgte7Ta85JrC/tY72c2a8IAQ5fN/236nmMiGgcdcdI0SF2Nby0
PlAIGdQ+tRTh6IkqhD950Al6q3OIKnCnGCJjHPyysq6RnfuV9bVhdyuLlI74qJlJMnCsaZVZ4YlC
KmeYZl6rUDZUiDktCyiSHNE37Dx3EBMXUuE4lyL3errfVK3/01L42qI70Ku+VJs89bYCcVBXTjRf
KoaWHNW/OSvfhPhs1dUsmFg1vCP7Hj7Ud656zLx1zdFXB8dW1VZ9Cs9cDpoFNHhckcNmEx3m3uzn
ZfcNjkRYmsw5kq0QwWE5/L3a87MdOzWCDGOINUnDPo+dSfYJl0QLLYaJNTg/QuH0Aafhund4KhH0
etrjmo+xzMs/DaGMnSTBlW8/N8r9F4+3dZIWmJumbtmOe+dHZfpJjy/16fCUsss6nfhxB0DTch/O
E7VuKV60ecgfDTRolWD92iSB8aZRsE8t2HpottaTInQo643MF7NlQv/+H4yd2XKj2Bamn4gI5uGW
QfNgjbZ1Q9hpGwQChBjF0/eHT8c5TqXa6qjKrKzKihQC9t5r/esfoGYlOFODv6YkebmKE/b0Wgxw
UgTXmF25vhf8qdc6qhmd6JoJyCx5ux7if+bOFFrEVCzCYfOuPF32kteqdqTaJ5U0yHCabGSQkeOy
HgpuTtbRaa7Z+GGv8fw8EPomI3eUnn6/N+qd7RlaHGvX+I6LEG9Ks1qILCVVlW5Zw4Qu4ckPY9/L
I0clwxTO48UVey6YujcQxilEMeSVapcReHFydfNiKSBorrZZSOHNtzXrUVe7jbmr+l7wdJCXsAul
+XFTIZs3ySbzCavGH/Jk2YZJtgSNpZnAyXPPtff797rTKLAVq4pEKQGoqH7b7fzYjE+aHtdRHSis
gGmfYbccD7LdGOcOSL6GcxTsYNaunskPX7yNNtVzQIHRCjYcK6d7VNH07/zNRvTXpdws+1Pqn+Oj
ZjT0ezVTSSoNHM4NbHDEWR9p9PsX/y4Ybj/NAOADcIOuRFTJ3yswyk5SFQTmBUmEiTL/+OajVfBx
EcIpA+0DFnm4J9RE01hOCOJJuhb08iOe5/H47Y/u1vbz0MKDE29OSq/CrbnWoyMiHZMHJQY0NPi9
mgYZ00M+3J0jGxqPZRmSbBkEIdy8inGUWXIa19AmLjZ2x8aLUQ2vwtmOlXl1HgRS/0ZpQLiXZNQg
fB7Ck/j93hn3NgoDIqTK/dMUruXveyda1amsTMFng375jhyeS7NtPtyqb8vzACBve/S2kEzWrT0O
HX5jHMyHQ9X28AN7xX6nWU6cIbxBfiAttp+1+fNiNxl9ZO8rYlKHK8OdHgnHG36tRpOJRXboiDhM
z3/7/VtId2bvOgkS//0at5twHUh+m0eVuNTneODqZ4cx0hBcBr9EpbKzrxp7WPS8aLOZh0Dy/sC2
BPPa+A0JFeFFZKfiQhx6xI2TEyOcBs3RaX07B1jbRnxLYpZVu4H9Q9pt5gqZa4HxIcHt7BOiPmKB
SsewYNWCLLcrcys2rHlXyVz1NXxntFcRJOg7MefrCxJ2fRNsURhrbLHkUROI8p4cp2TEiP4oKhcB
lhNoQyKaI9V6hcFx3BCjdzy7p4M5PWNZHr/AZgr+RIfTjkCHKiYZEaqo8EpDGYUYyE58fSKe5h9i
PpTzoVG6XTaIsY+inVBGKrt60QcQPngA/RL7Zwn+uP83jYV+kaSQkJ7rNkQyBDUfkOeznVjOn2cC
a54eZpXd28Ih5EnwqflQiD1/v7WhHBVlpebxk950dsuYubJwiTekcKZeSClNJi05gyHUzOBavklN
4IY+zqExVBisriTV2OR6MQ7UURBjq4RE4ve78d2w3dwNRWIe3LMyFOrEm0VVh6eUNrgHTvdzf0Xh
4y8Ol209TpjJuOIEHTvZ1O+MhQ/vS9ZaT4lGFx95+gzHCc+bbD6y6cfoa+R5z8rqFb9uQgGFIczC
7HUymXnPCZs4VD8oHdfpaLOz9snrBBuw8/ArGpYN1gK/f5/v6dv/+/voYr/d/zhZwsI41YofCNCF
ydWOSUU1Jwf9cznOPzt7sCQgiGzmAL3+OB1st5/DI1REsrrfFA/i/8mb9GnuI0S5xttOHuzeNqNV
7q3QMkwwLvv9Uu9sZ4os6RZhJKhzrG8C8o8rFfTSONbBfzbUi/HeYRYa7c3jLL9uCn8g+g8aoO+q
8vbOwLrRAMh1Kk/15s5ojXw6tj5s4rQdaFfNTc2PHMA2GDLEPOMhJttiPE0spyJQCkk8EJ5l7fTU
qwCCsSLrmif+AMfircTwhH2p2DD3DARcNpb8HKnLqhley2GMjWEyPIk7upuTMkrrgRE5/pUhKWp/
r8yuQwP9RMJM/CiSaSFOkiPckw7bfVdKG6eQ1qNSfdR+3VnzHBp0uYau9IqGm+/enU3lasjHdgt8
ZhOT6F5Gf4K5jFhoEQxiSvwHmNo/cXOyyhhPY/QEXx5am3kzbtEy66SYouJvX4gQnx/ejcGBKdR8
qu8Au+LFYZCMlmOW0tOYTWEKuLzBEg8520J0NYa5b4BNu1HqHF2X0VMzcpMHb8P30/7nbfhxgTfr
vokUwLdG89kFiScXHX8ITeiJ7OSlMdoyVbYHPPLt+2kwtik6mLD6+KssehNLb9IOq49dOewTsj64
vN+XxR1OYH/r+sKQNp0EmpsNs9IDOTinYbvFlsx775HTdTuBOMMZ/QgGvDM24rN0CHBKT+rW/wGs
czm2sgbos65sgdCO0jOSbYYRPAHHpzcNUz4cdmhJyTZKyOXEaVdeKTiWtg5Tm8KwLSW3SyF4sInd
w74UxUJzwfyBu/A9jf+xNchWetI0EErK42VnL13C01+IzbZzrEV6RmYOMYt9VSYA55lTd/DgEdzh
t7BMyO0T+7ujm7cUBy1U5USgVwSExMkFAplMxGU0QLtJBSrsE8d3w83nnxJrwzdm75NXdkdhpjwR
o+fqRCESpQdZ0qLZ+v3duLdlIi5gA6NrhkV4c3Q3kh5mec6rAfuejG7TfZYHRxQ4v3/KnVk8X5/2
hOOQ3ku5fQPD9qSEmk5/XlKIv4euPtZdf9a4cP9Ipn2UNfRN/7pdiuwTaAo0cF8YYn8fWdKlvpyM
BLYxnkn2C64vW6xpzP2WBm/w2at42Ro8b9H1ecJo5ilRH2wG35yvX67gVo7ZnS+pfpa5gulBhaOf
rCKOyLWPCfxTu35GhrjDweL9a7rHmm8+Tab7PonqwUt3965/SwV6WSi3/wYHCPXyGGuXkHAUzoRC
dsxurud7Tf9slLl53MfixauplpXzZ1V5lX548NDFfwcSKK2o1CDsMx7nGv5+DH5amKeg6K7L3Mux
sAB9mlzf6KPFneK7ZCxIZCoazzGCYemLTnokkMRL/PkK5iKa00E2v7znn7LlRfFrpbl+46R+//Na
YMrDKkodAy+iztWSpxQat+oRA4FlD1bGfb5SOZIHJhnc3iVwuranvluYKasDLUf8af5hSjs8fwbR
t3uG6mLpMsp993yeQTyNhtd1W2N34MfOdU1K5BqJPO3hoIKfvtboKQPRjiOneEe1j0rdt7z42VDo
bbKLXY3On9ZYOw5DHHfwnsvAQ3CZeHRvuXW37xfUW404MQScaHX+vrVi2RhKnUTXpaAYb0b2mmOA
lKrrpGUrE15DedwxcEofnMH3Gi2Fx6nRa6N+Zm39/amIpyCx5Sn2pa7oLFHVE9dAYrUTDX//eneX
z88P6quPH9v1uT6nPme9v92rhxeWiGXPsY3aJp+4AXtb+zQ92TE+bJ3jOBPotKTQf31ly0eUl76k
uL3Jhgmbh/tsMLG4+bpN14TmtbiIywuyBiSUSjCPw4Xu84Ftufz9K6v/kh905eeH3RRUWVEpcpjD
ECw7TPesRWScBrIgDpPqXa+gf4q91Zlq5/lbkBf20Tq5euR7R5lEgHQiqCe4Enj54shbSaNIOzt5
kI+u7ZtYKJ5ZM1gJE1fHuSc8KiNDzveVWDm+CRLMslTKbN/prVN3vgtEJeaM4E15rjJ7FwWS4DNp
Jlio92FVnn3x5RTgq2PErn6CTdseH5wV3wypf+86ozAJ+QJo7s2RJLbHWKp9+RuUyPcEhNnteMmk
DljnuOjdCL0DOhGCzZ1qSC2zjodjqAPqBCu+5ctyMMaJgO0dyz6Mz3oOdi4z2Or2kGhluwi9RThC
2MkIeN87u35gBpPOH8WRfg8B/vkOgDoKYY66SjLizfurFZc8PbJQztjBEtwD6SHw9NdyStie3QCi
Qnfr3akaxlUPleX3znToM0p/8DGP/QbLfywehf+SZRKozh7HqbcD1oSBvRyHS/RqyhVC2tBZkLVs
MyLrT1+73sUu9KHVQwuVO9fBV7eg7coaEWm3w/9ET7XqdAyOT9cV0IrcOfr+CiFxY50nzS58uTyp
+GW/dZDFW+c4wYNvJLeOJNoqJNTSjecavsynbXEwVTeCq0CEeolBtOUYWEbGwBjedeT7DsqskPjo
nQWyrLvX5/PhVOMsdtmd/H2lz39fpXckgf3j/N93utkSgkJqpLBmWmukdosZXrgpmDigToBGICyT
aW+Z2hdSPUUT5var4ejU+XitjBBhYcxOEp17fcp5IzfFCOOY3y/vzob119X1iOOPJx8Xl6jt1KO1
vIRedXEyGA84cOaXuY667XJ80APe2bHQu/Tpn3AdTP27FfjxaVpsdMdGK9tZpoBsuWBgQTo44ziX
vf3+te5V7zD9CUS1JLpA4/ZNukjpKayvQCq9yuVQLI7T8dFb/xkOXyuZQTWeDs4ES6v/D5323XfY
0plVS/B0pVvNslJEpp6r1McQBxzSn3Gp9x0c5Aa5x5QP6ycJVPmTJ4w9ww5h4hrUEZ5S5DXv1egR
YnwP5Oc+/O9qbgq6Y1moaSl2xhb+1h4HkuW7hNQnmWtnSDOYuTVPTzi+OGQKeHiq7QCImukGAbna
2R++t/r9qdyhmfcDB0T+dDYW+/TNJufnaXEKUp5K5r28GPZhiZY+Ius9Vu3xJ79a64r9pLp/PBu3
v4kj9A3M+CvohbGG0F/Qo53v7upUZIVOj79gU9zcnyDNC73Dv4Uuq2/v5oV9HhxtDOUZQQCjwjty
tIVNosVsgTnFZHWdJgOHy1mFOG4Vz9P973fo3svTc2Egd/Rz8luuQxFHV7m9ZvDayzeEs2XtFHCs
DK+IDsAzQLa/f9wdoS4PBLmyjJKJcfxteVakcn0W6xhduzWXwreLcrHVbicYhzOCqywjzV57wr7U
lIh20V47SGtnwRZT6cF13JuxcR2MNGDboFI2b7YhI0B4rxY9Alq+EEw8YJ9c5vZ4G23GvXB96M2k
Cya6C2z6z/jvMxzwbNrvV47l3+/I3Y0DxANFF8YPYMU3L4TkIyGpQiHa4Yj1Jq6VcT3WdziIovGi
nAJWP08CHIU6zfapD2YJAlu7nAsg9rHd0qIpj6wxvk/+m8qAUQuaJY5n2rJbByHdyBQ1bmq4nX9k
DA/esjcd46bLqJbcnEkqhuz6qBId8aDGdkY5ZqBUsYO3MnGyrs+7IM/CwJbzOJLqYZ0MzrkL09k4
DpLaxe4jigbH2K2EERMFxRxYqJfDUdaM08wNqPes5RXPu2LoK25p2IwhSqiD6fCEFfd1iiL0usws
m5uhSJP66xwMggStZiWtz7ob1q5RwRacivEy05YNnnPtEMmRGTnGuHukO5LunS0aVCV2fawBjO/f
/3G2XNPWyGMJeBHjOAcN55+zZ2KIHA2EBcMZZxcMkgJ16e+vyx2HkJ6eyoHWD4dBKf5pO7r2nGk5
qpCXan+Ip++5A3HXFZztuB1vCUxvTWdmt8PNcYBJLyQjZ/Qhrh/sGvcgNFUXWccWxyq93c3ySYsr
M4SszXftDBOEffhHdaLNiRpySoaamw+63M7GeLvbSKwHMJCr6aMRi95/0du3FEYFhRu2QCY0978L
iaDMmX+XSbdUZLckqSaYBkT4mG4BMa1zeBmL1Qlk7zmTxhpZ3+917l18t4XLEA/1ZtTZNbZv8aBN
vNZpbXyCE2EkXNfXbBDE++j0EskjK5l2Bkq2Yeo7pt5XdEfBFXEGvbLyZJievn1UZ0dpkZ6YsE9q
3G8Zi0m4Mm+tGkPAQX51wkq082yiJuwjrix5zXFZGjOzfFDofKNg/9wOcGdGtUwXGNX+fTskq5L8
05mJNpFdR0CLeI70jpovjPHxM2zYAROQS7c/8a8OCTNaZmfr7TAIsdKVyV2E7Qlj7Sza9fQpBiKP
n1g4joGNLTQK5/xg17uH9yLA/t/l9ovrx+IRukutVf3lQnfr410H5VRZq/j8YsrrPNLZ9FvoP/cG
Pp+OixTEg2/LtB8fdi0q3ze1rlv6WEfjJyvMsIJIY+/3pXkPemDI8N+P+T5zfnyMdGySDvVgg65m
7uPh/lRRQ4M8POg+v5f4P1+H0xNElFLzH0JPGCcsCvSsO9lJdCeIYRefoLGtyHBc5ptL6wRLzfAe
PbJvR5XfPvbmDZOboi3STuyW2NGcx9Fr1bghfSsS0MrOGy/49M19L1k4uWfEw8R7H7g0FT/X2Avi
RX6dWJEjvpaJnb5L69b3Elg6X/TAPikZhV3ISI4vQESW3VwH2JOY0fZkzmL2lMaWXgG+wKji54Lu
8DhNYqc5j4yG+agjYa88NHiP1GH+/vsT1e6McVERiUxyAIWRft585eBSJ0UpFTmOdcepxDxHs0UI
RE4B/u8c2UN6q/vTErlEb5J/5GC2Ba8rbR2zk7d68RQNartz/BHHNAO0yfW91p368/r+QUozZPBm
ZHxkg9TZk6r3AN01751OPy/9ZntUhFINLpFQ7HoGaUqqL7kWFRrBi9u+IEHB1sFtsLHDX+oyNgbS
c24rVp+FjmvsafAiDjuGVZcNMLirkuqmbv3eTHacObj3Gw6hTI46azYYhQccdRbdZLXKDj1iWlDc
00m/QKbh4PWG4pOwlze5+70WvGIGj/pZNAfBJpqQfTeIlzTHkZfHTm+W8+AmgCfcWfmGSFNGc4Qy
6btb+bEkL8ekSs7Xa45oXrAlKGatneFzuNHH/ixmVDkQzq5SUk8sTdMzXiR04LY24gmSjEw4KNmD
mFDD8yIeK1rjcj7FFvnJGFZP+garahTyoX1aXDfqS33Qt1fdwUwkPw+KYbPAB763X9Sm0bIlTfc4
0wcw0ALu17WPZOgXaanYuWe4p5Fun57zWTMTpyYHiaNgNGo+69PsKcRQGafnGYa302p5nZLHggMd
uR+utb1in4EYBh8D7Jg/q2W8LN7xJV1kBygDi2ZhbaLGMZ5Ord1sssRJITqIW4EZ/jsO8fAqMeSt
BbsqHPmgfIRkwOFz8KzjaYR2qHmwZd3jIGIPhYMt5QJa+FvqVxd0oVhdNGl7HTY4XrzM5+9bPM3K
KaN4u5+AeihVRs5q9eCcueOmhXNTj0Dj+6LTctw0gIku50nZlNnO2hwXL7Vb7MDKhxFu2afPeuCv
ohdpmjjS4vSsHYBs38/PwSx7KgEWwY118kr99SNd7f2XEtojsATuiv/I1s7so1ctpYQLvs40Hy/9
aJh8Ddign8J6u62G2/Eae1R7yI3BiX3hVEvjDY74l/lYE3H3IAaJk1UDFqZM3/73QRzraSj6J6EB
LwfHdMgfgX0GTz1kIPBIDgp17M56/PlpN8d+fUqi0KxRYIirPdX9cHAw2EWrHRlNnmBn+iADPgUJ
Xhn2/hg6q1G4+vqovvmCpKRVbLv2aHReMf4bnnZf08q2Qns+L2eZ/VK/TKejavrxoYwr+yverEbT
GHcrcwgcMukGl1mxT/Ag6cXaI/Tt83Nf1QDIwvs9I9YxZDtbHFJKpTxB5aDhQ6p2I79B+VPYiBkJ
f+g1GJdXY1Qrro8BOqNyt1n0ZBMdApppb9v39TpUxtBQBS+er+WnblEMnkHBjVXrPP8Rx6SMAHCW
jLdrW3exk2U3RYZalVAC2tG4pN9btiMLgObIowiXbc9ube38c/zpQ8JZJ7vP6L2cyk+fONZiDiR8
Dh1QUkd4/XqLRqI5uuDxlTwFH29vC233pg6gFb9gHyq7k9d8tphMvgI3f27sHngRR7sFySlEreaW
TZK7TQY2JJ7J6yxMMMeclfs3ckkPhJi0vXTM1lEv8W8qyt2csZjDSGP0QYeFNPx55YaTXerhqzVc
9ChiCaeZX3rZgCT34RfGZ8yrPh5s7v8Y3cK2wDyHcg6GO7O72z2lLo7CparqYpfgKSMRsJjbU8Gd
8rDHyQRifeb4it1Q1w8x9iGvPNw8pwuSdpi3lcOwtY2n89BfnOZcYVbaGKej8XqowL33wmPp1AsL
6e6l2y4l82u9MJq6nh2PYytwa9nWP0XVrdFbV2OsKiqUAaHb4cAyghilXR6MbP5j6nNTtdHLQ/Tq
/eGYsN7UAbEZMMM4JfkTKnj+ep/vY3sz+fId1l9m7/HBYVE0HnafeAzm9sGwe5EPJES3dTtXdQ5N
T5ab9eYyJ2jrORgjUXsB67VwdEcm2050Ks/YaExQDcm+wE6E+4UJg+kQ8eg0DKICGoiji32VJ3P8
+fbu7ND62ytnQrvaM9/lEYExZ2f/MoWzjP4ps1f9T4PB2B3MmfQf3SPAXEq9lM53Jw9G49qnSaBi
tD9SZ/rBHjr9iO1kgY845LLplZ8ifhChw+cQQmd3gLEhWU2HeIJLCJNB1RM/pWk3rZ/ZdjWy+ULC
76SjHUz1vbWsZyojJ1jnAjYEyS4dGMzFS1btVoJ/ENgFwp5i2E4JOF6lG9i4mH6oLrkm5GhCUpcm
IYnHpVc7f1jy327LvY90QtTqee+7R68eWR5pM1NZsONVN0WNMU2REvKnwMny90xKq0OCM9E8XTbD
bpY+XfBx1kgRPA9Aw7weMyywIFShaCguWekkSBeI2zNUqomX8Pt9XGmJGtnAW5xJ3Led6akP+0zw
4M6G+fC6a6leXImgHEJAAWymR1ZOPQtGcAF6e0OmWNs+8DQdSwMMWhdn/om6EUNjgpowXZeW/sGf
w6acXFd4TRJh5u/ESR+qFvBHlUvj+UyrTQkkOJRTyeq6C/9gX5FjDoPNdMi2NqTgJ+hxexqZ0xPH
bWQHZHkKK6PP5/DOU3HsD4jtsp/lcQD3vzfcBvohruoMZrgUzk6F+pWdHAq/5ACUadDWmb+btkXN
pS4vo+qFRFBov/RGsVPwP3zmHzneO6S21rb/50j/ETrMHLGhSz4EwiXxTsodYrOCWTm5eISEYU4e
j83ln3aiHboMS/Di9dybPGb8l9bDYRB+yBeZFpNuF05Po+uMfoiXjSTTrYbx+nVGYbjPeQcudrZN
J9ar9SQTJ4515/r4fF0Zs3AnbKvncCWW2FOkxG+k82Spxk7LRGxz3BhPylhd8D8T4ivj9NoHZqgL
FtqyfFHn+PWPryte72lfyEFbr5gUWtsMGRkRISShoyZ3CcNhiHdiuewujrBlp8uIkzhRGrrBoP9R
TeWpMN7IdgojGoLHxvnspargi85+eZh+7XsjBJ/lrLkfRzd2RSJz5H65xigPT97FaTiZEQ54BiZ1
Jt7YDW/c/EUaW7PYXvUfjEMOQr1+jhd5G+9VtD/20K2vI2f39QXsvgHcHn28uCMSjkacFMz8NqmD
/wKMZHvXj865TEQAoxVxQ7bAJOv3Lu+bavPbFnlTAkWtrxwxQbnsZMxLi3nA8kzmx128M8f0q5PT
3h/kbsGdvE59ojCyb0v+fNpnQ2Skljw6M75LrtvrUVEJqNgUQge7BRblTr0UunQRtuo8ysnXwByP
HQvAhmPOZW/oc3vDJf4o3tpPBzQTwyNEA0Jn/8xmuCcSCGSr9uxse8S0MNJI5x+8JKsR/zYZkb1h
f9SvH6uIN+8BKvjNGLq9cAbifbUtcdRINzdSza9tehWPzUzLKCUkFxTYqqhgDPwHWurbrVqTQ3Me
nyr9vdPedNxYrqELFoMbp8jme63aXkmPv67Zlt6Zd7VrSAg6jX3MNDHkledh/qFLjiw+6E/uTEHA
MHUTtacIC8i6GZkmcn4pO1OoZ6U/72hsW5thIVfOFZ51WPnnB6+cemcKCiHG6C1K+hmQIf9ddXcS
Q1Bf8ItdAc+uQH0cj0SyQq8EYjKlJdAidKjGJ9L0eDBEmxaFc7chYDBeQcf70F9J3JiJhCEZQ4v0
NLfdNSM1sQtkcyKWik8pki7mRorXAL+ehg8RqL5r+udBW5JMw60gLfvOEP7RVncnoQrgoiBszMch
cd4mJ2LROqHkpAS3YNvYuJVkn7HveTSc+B4Q/fvR/cQGiqJpfRt0/Phow89zCbOUbNeR6lkQcQJV
fYBKC2td4kW8y9LCxBK6plPCf9plcxkizLT0olU0snAOcsxFn5veJ0Ak468ot/GKmrI94/05F14f
8QvudVcaaP1/r7Z/D35cbRdbpzA0pWbLljvObWNhkd3YDJjI9lbij0y1+vV1e290xoq9jry3nLtp
dkOzvaqWr4c7yp7BuOsTtMKl+UZjhUVgxFEfe4LD5oC2qHOeJJvs7us4huqBJdkw/wiJVSLhxSsm
ysfDucWdQpgJdd+EyzoD+dvn5mst4/n8Im9lFHS9xB382T5oiXM4bV+CxZK0vgBDnmE6ItSRA2jw
yjZwdatZwSB0oo+cB+3D3Rfp5wXdPBrlqmppV2YmABRR5E5deaXOWE1zBf3oFFjZ1adVIk8NDndj
ohiToJuU+SRux6CaMniJ3HpX4euY0FQmJGvp2tSvLzi45JNIu3qFSRoytsMI3hyFThPlYrq6Egvh
G4eLPOXvup0YguRYwvokvlj1gx3tHhj91/3ut7wfb15RWucm0tjSghAfjt4uPJcHzHZl1Us7WwHU
e7Q0v7f3f16/3sAWhYNm8dr//ZHW6aJbQg6U0A4i2KwdknjCPWbqBjghdSrO95xS4ffDW7q3dX+7
5n5/qC7eIAonvzkG5wS2S2YXfCT5Ve6h5ZM15MQgGZixmORt+GuG54+W271dsPfoZ3qOtbBs3Wzi
R1muJfGSyzCoXty5YC+XAbu0gw0L3cJn9fqcv8TN9KkZXAcUtosJsWNMVIg3rN1IsNVi8aiSuTcT
I6wDiQFCM4uB8s05ppz9oL1WVbhTc8JK+hjjwhMpVPFT2+cg7Qdrqahec8HCHAppT0zVG5AIHDcX
7bo5Ts/PZbTNau9MUCun39EtRwH9BPhGshLWEgLSaNhEbq7Pild9qcQjbVXur9tunlF37M336/sp
c8IJpLxY9oJNMb1i32vsY2knkRT36S/kR2OvHoG/fed+fuObZ6CGQQqL+ixvj19nXHyBpt1wy/gN
TKdvZMgrqMHRzKCPkXxBBQc2A4+dDtxYJI4M+SMp3Seb7ZiS00LfIoykhu705Gg0lMKDPeeO6QpR
EzB0QCRlWBC3s/4wMgXhZPnNdi/YyojR7WfnXGx5Ggx+XxX3ZjV8EHg3CgdmXvpNJVbnWml2BiUk
rrQUVNQIeIgcmvXBn7xLW0gmkzHg0qvJ6Dwi9irFfAxU3PCdPyBW14tbf+n2M54WxmAGN+w6Hm2E
V8r0jh/p/Ev4KAp4nG6IYwpNwKjjbV6Hnx/d5sHXuEe0RAthQdRAE9GP1v7eUoJLGRmJhHadqGzs
y8olyANqZ2SO8KyjeqFdhjIMssoN5unXeYoSNcRfuB6QVFNbTINn58tQEaYauo142MQjVUTemcoT
y06FeWoNz6rDCsEFrkH6ZAP6XgQs//xdXDjaU0gwmP4lYowHGFB4aK+jXajaJkBC5mjIpqfGttmj
Vaf9vWLl5vrgY2/+ON2ISCcX4lykYV7DGC+3cTUjSyIbBc/KC0TD7KuCanjB/NoBTCzZJwlevE6D
YOkT20c7LdEvBa4cMmiOlliBnbt1zHSZYZjgVCp8Ck8ORt1xENIcFfOatDumCP0V8odb5L0enSOs
jNjtzpOq9nI45uagg9WuuMJn6TsJD70awMEouVUQMzIIG32g7ZkxTON1uLzqzkUdXys3ZNO+oFT0
6mJonN3jqhgq0wJFKk3dJ218/ImjHtHSYezoW3ljrckiBhjSHBVzZEx+dsH8OMwnxrqZy175nA2j
9xMdpDJKuJG1x8is36ZFm32oew8xvUbbwfZt2thJLc2PurSbbMANOLG550NErlR2uHGpO5lfKm9m
NG3fNX3SMtsGFdnAy8RUF6+Aqh1e22Gqzfmq4btQ2D4ylcI2PjuV++LUXPEq+HNCngYTTvAaLAhM
R9wEB+TwlyMMlYV2mvNHoXYTedKpEwBR/0FUO5RJoQowHdicV+ognZzXOJc9tSTj0qHoAFx4ggKz
yE4bI2l1pfMsEeBUOVHrxBuY9oxnNS4dxHiiL405oVbqSzmJ3jBdAAohnMig2CFw0s6X2evxRdNc
0+ybImnX4tO4ygdi7MCzPn8q4+t7uU5X4ntyGSK/JTfySXiNmOUDBbWOoDktj68dBdJaPU/omsJD
9CkRYf1+YfiNHxjL/7ISypnWHeRoJ5cTrZw1F7eC34Ax20yZqGNhTRB3eGEE5lxr70TnBdzbONUf
YeW/nEEyPiMgVAy7wBmgCgTDazU8i1icDAPNO+nT4uTkf0g1Fnb6R/+EeSFQuqytSbZMUtt6zZfa
m+/bPkjerPtiCtxsiyc5dCsSfx3zKRi2q4osNfHFHJXzdB1vgdjUMQED5kxaKSe7I64sA9vBpz0m
LZll3G/ikY7Lp2uVbvRJMOb07DLF4d+FUXKdCcKovk6S9itqR2k3TLFDVt7rgxY4OWnu+ayIBg0H
djNoWQfhBJ/wVnPQUYS74+ZCrsauRTb+ByRXC9zytbXs+jrQKju42sl7umsVCPC2eQi+akRUkPpM
R/VJ/tQoZZ85+X14XcaobTeJNri8/CfHUyQt0F/Jq5STmFTvAwD623Ujvou+Y7AlGU4OB7q2CywE
hbHuGNdF92Jel12z0Y6HrtpKb/FbGQ3PsacTG/3EkPGlxA+QiDxke7xePKb4D3B3xUh9mr7lBA37
h2DP4MTctS8JThbi+rTithWTbH9OnCp3csoDydXAXINlNBPXaCUD2Uv0eQi3qno6BV8hY/panoqS
wzp7waV3rgJ4BWNTn1yCiSo65FGuA3A/2J3N6MGpcGcqj7aDPkfHvx8FVV+X/Shtldzy5YvGaDv3
tGX7jX5SbJOkyItRQqKMBp+AIfYnaV1u+x5/kkAOFSNwpML2PqMBBqTkOTUkB8Yz6AfxxY0m16lG
8x2tSAL1ClhLS0gHyhPH3aOC5fvEui1YmIBB3sBMy8CU5e+Lb85hlIV+l+/MmCqcbXxesvIK7xiP
T1ssFnwQ0OYFIoR2MHmvyEnEHgBVQDCs02H21AIrnub6gzLqngwLxQx9o4SbJqEtN6V7qhybtjiq
9SwxnW52sMAxGy9iEKg5etHHeEMGTUmSNLa/P8t7fNCfH/zdxvx4ljTIV8WK0mYWA/K1u4tROkru
/VdjfO44kGyzmB6RGevrwpxwQP9+CfcaiB9f/buF/3EFiSFomOFxBfAM6YSPjvFeGgBP/Vd+aGdx
twL8tvz9lihRDf79+C9nVTkD/NX/V3uK/vqSDlS15zoK2jTl9FcRszzoVO64RiKeJNOK5BOsUv/h
mF4SSW2Tpsl32Bu+LVXvMoagfuieObj5u1v4Swh77Zzy5RkUmv1mnmMy5z5s1u5U6/T/FHK0pn1m
0823Vyqc+YJLmO3O4+yLmmyYfQbUAa/61ppcdiEjHIYxr78/37tf/seHWv128uMB6+kZW6S4UXqt
yTxncAs9hTwEWxksx0MGf+7MsBY0QHqfizQiD/MBCf37md4sebBQrHENCN/GP7LwrCiMOpLCZCeu
rk7tBosWQk4A4JftBWYt1RrGBqOzay8QIoLEwz0B5h5DL0dbQ1V57eMnYNQo+ws/V6/BtsBMcrHp
MXGYbE/CB17VJ1B2Ea0qB9OH74D+03D/H87ObLdRZl3DV4TEPJwyGs9jnOTESjoJNmAwgzHm6vdD
1pZW4kSx9tYvtVb36k5BVVH1De9w50P5rDt/fw9MIM2+sARcoCeufp/Iut0JWSMhzle7ZSj1QFcP
ttlED0/otz0xdmYLtNvGd8uNn+nKXyPf7JtToWnV4Wge5jmaumCADbd7LAW/2T3Lz0dpuDOnOTxx
dDJfcmVYmG5L94oSqW6jV+N06BpUR1dQvL1lH3c4ENhx5UnaUkOvFLaOOFcOO6eql8Vlo6Q+2Mhm
XL5dyCXO+cf+6F+MUWWDk9pXEwnZnso31PEOQs1hQFhcJg7KSwTg1UuREhoyFF2urPP5e1yZhhM/
wS+/olYeKr56cPLn46aYXLMlYfmZXCMaGhAhI5JwYWqVI6OaUvt6Qha1ZT1PYLLmqsH3OG3s4p8M
dEdy5YIKlZtXXlYvDfJd3VWqObF99nrcXN+0QH9sdAQ9Jurqunsxjh7YH2OYH9yKHRbG6kLg+Sxh
epInUTU5VIsjHiEvsFEFYNLVZZQjjpUFxuVo691cIMo+YFgxRNtHHlImTau3FtSbsSVwumhhLTzU
5riTfbWZmhXkXTdGvWueBhVC9Zorb890NfPwSk+OhBfUkjC40MKRRiI6NWhSn2xDuYP4+YVY3e9S
aq7QjGSK7DcVAbm4ml3cmFDLJv7nNsX62l4nw/UyKNxtrwI0zZbTowtAWnAvo/47uadH8llo/blf
//sMNxFKaV5q5WKiswAChT52F86QVHhvbMvxENvTHNATyWyxeLtz0vWfwe2wJnoXOnKHnDf6zUkX
7aPidD7Il5n1T1ntny5A8nQvGlw31ZQeLFAI2C59tYcoH8ahhnrx/OhbT2IQfaR4fQNHvHe99wWn
2yeCQ2CZUHB4MOtmIuLWUE/lRYvHaTng08xPQdSJ9qHbwJbTWtmp601kTPbH179n4pfi7v/KLnLH
9NIfN4UwMc0OUdoIxueZrw4Le5L+m/RN9BkboVd/fxdDYYOdrQPJxrHmg57esRo33rC0OTqRf/9s
qd6TnviF/cNzMRdQ/rGyxcDw+xG664S8pEYq0qUIWmksH0eHbsDZVTZ2E9tJ5yjjdiTCCo9HTfTU
1PPdOayEQatOlMv4nPjxxYU3e+oGcT6SkkExEy52uh/sKScnXpv7eLvRq1ZcU5kI1Z0v62eg9P3Z
b2oxVglRX4siKChZQFUbreAKRvynhZvUOpV8J8z/JVQyYJLhhYqWSs+puxlvH+VCvjull76CXcbj
ClLFHvyRn+/A6YckNzFwPuPOZf3LJ4QjC505Stg0t8SbBTocE1XO6vgIYXAYJaUT1bMCAEhBD1b9
vwfdbABQTEgS9zZBys1JJdSXcyWetcv64oCc4KBYC07vi065XBwYd1bvl4YAo33KT/bO4LCWv2+9
k7GL8uuF0XqlyzCZGF4wFFwt/PvL+4XO9H2Y20wi1XYXK096VFbTwF8CfMetO6BmY84BQjh4e2D4
NS/8vAdEo8iIeNhDPX4Ydnd4sL90Br4/Sb+fv8R9u9po0pNSVhtqQwRXJXHJSPZydFT+HScYwg8V
IAyxl4Ez+HsOfguUvk71587+MnIlw+dqcoL8Kt7uWsXvlf1hX2KHdPb/dTquiKvjWpTIzak/dR6+
rOfjBGGZvx9DU38evqTH+CsTbeu909b3CRDVfZMpjdYvBbY5Dij11xq/MBoDT8dR5e3AOPoQXgI5
QJn2PMQDcLc4vnRu4TSD3Th9PYxVt3CPZMJTVOASkuG1tLjiz3INd7PeagU1bN8KN0XIy032Q3oD
aGzdq5l/ItRu7hBegyvEQLWYs+Am+AOer1/h9zfj686jLCEGpnh1E9JCq522VuNaIn4t1gwT2JJj
9HhMKAWO6N+famcnUp+SA233pNUDgQ7v3hWqBQ6aaeG0aGCICICPGqpQsO1U0H+tq8ivvWK9irZi
NNyDBwdKZHiNOUyx2yE57qXSoyBpiLqKR7N5QBHINM429lZVvNoflgj8qlXkdt02ImyHF0fv7aA+
nmTF4V9rqG74+mW264LanOTEeAX6HYLk5b3GKjW5g+rlCMbXThw1TpEGV2N7SNIR0slOl7zkAhE/
UC8qyfudG6UjjUpB50fqcN9WvmiONXIISQ5iQPYH+7guM9dItxLuN4hhHM5Em6Kvdv75ur1WYVHv
fQVxyT2rSK2cfNVJFFIjqlwd3ndcR+cKmeLnOB/CxeOcP2M50cyAUp3UwtapBxpZTbF5cDz24v59
SxGj8Lx28CjoM/YkmcmFF4ERwucHYEdT4FwuAPjT+vhzXhR9gq1FoXgKqVimKYbfQFkaSusHkBeN
gtxUAuimKLzaegRQoOsfek7tbyYRbu5ti9Lc1Rqoyubvr0bpQ5Lb7YaHqQhrgF/xZ/z+1RzEzjoL
UaSu+zb1CGZfNaWY686e1xGgtZay0pi6FsqrzzYc3drB9AGlUg8lSYBB90ShPnuIfzzNJ0Pl61Fy
1QUy+6OKKpE76qknE1/6j3Hi9W25RNxO8V+t0ey5cZm7fw89am8SI+7lT5JRPlz7y3qAdZbjjfMw
CJbLZBEa3n4rhltpgTTJeDeY28CKwzkFJ2khnzgXPa+YO9Dk7VW8+BBcQGEPVuY/FKegGNEz1sJ9
sHt5+3vScZn/Zda5bvuCGI7jOAB8n/W06k6CWh2rDQW5qUY6m8KQoRpy7tExj9VDrtviB93Lx+5R
e2z97rEZc6y7GG4A1QbY3Y7x7ACu2QyiTS+Au7k+rdGWC9FXCi/Os3TyxHk2OLtIl7qrbLvPXeR5
mmEUmGFBl5Pyywm45tXfHMAsU16HK3+y5ZkxFOHKZIG+Pjj9tTzyxLAHT1Aj96JeeNV+aSeJz2zF
Q3NwQk3wMsAXGulgAZB5wU0rDAybLBNPnEdgcpQaayf3gSSC1btz3v96w3+dw5uD8qxLl0JLuHYk
a1gj5CfbhzYszIddNuOWES8Pd6+YX297qhpIOffKXPhSfl82Ky6zXFQSKhbX1APo7JkEayo91ezc
A6hezgkwLuF1fz1Ouk5dXqLB5WyOc31Pr+riCHLzeJTehXqpp+dFmlZTXR0UOeLzx4TZzzInP+7v
xEGfUdXtF4U9FM6vgL36LPH7I2tx00gJwgAbyt8QCsYWEv60qc/D/bz1r9P9THV2cCd3czM8jglO
qjAbYGpDqjqNwubh1Ov2A8aMB/qdgFf+WddGp/HLk93c1+buVAuKQnUM68R3a3SEkPOyA7KDKvr4
/HJ8N9enj7p1kyfD9HrAbIajtH24kzrdnZ+b86/cFbIVa3G1QSdkka6PSzQBuK+KRb44eIfFMZg/
bWEqFHTQ/C1K6eMOx6zldd3iMnNyUGr5Vz9jfzO4R5v5TNz/WLjbozBODmelyHkw7uc1DVdlljxw
FoTNDILhMPWT4XFi4HO691/pTFFcbEaofcrOqzbqBu8geamhjOc0R90g6PgIneNbvk6n++XxDf5e
EAfFdrcE3jq1e7Rn61FOG8WeBSHrAiuqcU8EF/AYMtQqUTq+k3f8UoH/tvjabcZa6Vdd2fHxatUw
IzTMNN1rSq87Be3Vu8abppudKDC91NKAa/Dv4/cXmQwGhyIHMwtFhB88Ry0S2Jepoq0fStdt3MNU
/Hh+7uDz23kSzvYOCsuhGs7n9CfJTmjond0WYI0dT1+mxsuqdBSs6mDm3PlWf6GZf3+um5ylzUUi
vx5nSCBVdJ526JA/n1y6GeFRcLJ6+VSApQTWcTcTMtWxGsWOKPcp7ck1z8OcJq2KRPWC2OTvGfv1
rO3pW3RLmDYq2t9PkVSN5arSlGZMzBdX7qGcq2oPFxUlNzvSmXus78Kr+h95u/9xAAYNoXPg0vv6
PmSUl7HYKEm2OQfn0tbn7atI06636d3Eg2yj3bmTf8uEcUymWaH1EnnWzW1iXNprmVpZtgHz/yqH
ezzk7xV2lXtj3Jx4Vp0Bo2uh8PTfmGCvkQBxrC1K1ygRG7DYw65y0JTdaCOAMlvA+cAonq6r3L2E
iQQBqSeLvIFwdkr3Qj1cXP69yr9QjGhS9Gx6CyobKna3+69FQna/k8X1cc9Ij5FuPz9L64rWwfMp
nLxWjr2EpPBvC/76ShhhH8/OuNf7ISyEI+2sIn9hvb0Bt+ru7D/jt3jJIrNDmF1GsvK2yrkr2tzs
ar1bj7RV658wPUDH+kTQX/mdbykwe0+h+aH4NVJkaDNQ9yuc55M5kPHUkZ1mzjcyWvvHIAA049vj
/RIzNkANY/DYxXj/Ijw3zv7ibvcvNHqfdopTZoG3J3exk71XVAPpI7OH6RQcxBRXzQFRPvK+PaH5
agMK+gC0PwJDBZDlnlXSrxHH1xe/KdBIrRLr6EUqa2EwMuwz5/JzaHn46/LffJuE3nSwWix6oUPz
TloPMvuXL9BC7o0emgXA9rY4JO/OB+uSd+J6tKdTCMi2CGP4wnZThqBHMU4QJ9a/E+V+b/ehnIeg
6x56zWTEFLwEczBHskEvtY4CB8MhygnDnr7Pn+0gj5cYAsajYxD7pbloATfNYhfUd2fDmucX4DsI
ecUr+RKCj9npc3AZMGtskpIkd0zeH04AXsv4FJHelrVdmn5rH94tFbELu+u1VVx9Xp68GkZJ5ugx
SGDl7AvHUDLQiAf+FWdhuXMs3G3dXXhAnqWeSns/o7cknAINJOsRDdpr7b6LDXK0AHeaIqh2771d
OnMxAJLFcQQOp0NXd9Slk0YZ8HOvwptMD/mJ1jwxOJqq8Sht/NxZhmU+APcj5UOFRE5Y6s0gIaTo
lvD2pGoET1JtBsLUdNehHg2lLEyPPPYTCX178mhaQqyPnQiaTC9uZeXuek1jxal3rskVv3sKD/Yy
usBXP7/jeYm/A0JYEUlj/6hYoBMxFHbk7eYnycH1cHmwQ+vkrZnNKxpEzbYtAgR+2wFXy87VhcE7
/1byCki6LsWF5cHT6OBRU+EHhuuw7H9+xd/ZxVMJrERi8yroGJowrxqs7SISe95Z2kLyXCesuZeu
gF3xS+9+xjPmTkvMIkGF5V1hKz5rryW1QNgQbov53PFdq/oNA1P2Pdzhk+GhmlO9Cyd+Dq2jHPPc
3AmVfFBMcmeNi6zSYcOHwoWzaybwRx02EhwCSl8ntK8soEAAt4b8wL17Yhj7KPvFOxW6GoAa5WQA
8+fCrrjSkeyG5YMsrCK+9nPE0xZBvlkDjOrVqi5sQlJ8WFPe51bNE0QEz8wDIpD+et1s925I8XRF
ncPQAmavY0LWu3m49humiTU04ft8DnCc9JPP3MigZxP4g5IPJC1cNyMZEJYwusQjqs0XmmYXR8a1
hEwKxNplvMcWJfHFwp1bk7Fply/wCV2z9rTNhpY20DuqEkBaPHZa/9tuQrkjhS/nRYor6bZ2Hu/Q
WjVSuwTkF8FvssJ8DdF/fHnL3RxW1IvnHZBD0YYnG2RRPHk5h1esz/sxapwDuvfokVdxqjdxbDwM
cO7qG8hCuPecjbmzSWMoYrxIke9c3Scj2E+FxdPQExJ3GDnTqrGdl82K0zNewOPHRIMfJdkUNyL/
JYt8OGkKe+lsU+8wB8pp9CIEl/C6Wh1XK30w9Z7MFZJQ7tPLapWbfZ3lajcIJWIhKPdwOVSANqZf
EcseoLH4sox0LVNo7w62RTLL2watc34KoCSP+KJtbeu/n7zAM+3mhWi+tKdp604VmPnXg0sTUQWP
pdvDA40KaQXPpA4apHPQHNUd9fXkINCoqT1Ls7b3i3x1cLGmzpD9NyKn4VQiRbZbLkYjo24o6Pam
hFVca1CHUSryz0gu7FyF3YnaQuIY5I1O/U6KkwZAkwwalza3SvouvuIVyS2j5f5hdf2kxH0IIbFn
tgEnsvf3mzTYX4OenXxwB7kw4h8FAK+WkgBG0QOpepJ8+OHiFh5UBwHJ477S5hf+fu/e6XyoS2jj
ZeEqkFp3AyofkT40nUjy4to1u40ifuD2ehQ3+PHI5QhUOQ6K9hkJsXJGL7PmBwF5ds9EJkXQdxYT
g18W1WsDdDZ+v+Ci4lSvMJvSgBnTYvdi0wtFAUV33oyQryHpCbOzD6pwFBUgwF9gJr9Z/d9DPhVW
bOc2Kio+uxOSw/YHr5QGhjKN+qew3owYym2XjRmbSuPTxV4tKgkXhkG6McLdMnKZhYYSST/L0PoQ
Uo1WJQ8VAaCDtWtHPivIyn1QhTvrQzl2ini9MGL7DTxI2+DQtnMk68NMJjkeHpInGvDCHWwimzhQ
c7dVeUzDLU5eeYGQSB8KH1cUX2f1PwCMfHCSnZ9Wwi5M9xuDjnS+VePVMYa6NEgvw/Px6D5c0QGs
hSBRnq9QmyiUvgCtqw0q1CPlOC60YaqPdzkQ1RUE34Z4Rw0SycPFUbiTE/1axEcUD5V4agQKWqXf
w21Jtao4RjSIHi5Ndw96Gm2o1Xqey248vfi1pziD3iFh/nfMKd/GxIgUmSQUSIrRx1Up134fVzcy
UTebrl1nj/rzBX5rgIcbHlk+oOKj6T4nXgPidgIihIAj9feDJyiskjOcym6zyO62sn90EfrnIcq0
VKuX7wC3/v15ZKFCy7BVkDnD8pTqdzsCJCgfnGKhCITrmdLLpiZJePnoHulkFlfHfNYXQER8/MtR
XludQniAEmqfXlH7/BAxdQ+jdHbdNHu3Qaa38jPZjbhjEOIAgJzNwFRwLcWt7699biNEaUClTltj
eFio4SkZGBa1OXUWYRA8L0JyZZNLVHW5hU9qaBkUjlonaLfTWg1Nin7x9Do+ynCRQ4wqWtXXRb+K
R+Vgfhrl/66KI6CQoo+tvQ9VxZ62To4LMuFG1t/jr4COs3YcIVCROO/HzZEjpI/eKsk/QLl76kbz
5nU3N66UtoZ7LRjv/b58RZWgCE5bAHRK7klw7BeAd4ITWB87u4QCjrBU2J1iLG3OA5oZq4kyHz6a
4Pp2I+pm8fBx0bbOqORQdq/8/hmfsTKZ5jv/8rp5FFtSHsizD9lG1CdASwXX5LQcxRuNcMgtZuVG
SdyT08mjx/Qd+56hULvTOFhsdOoXvdb3qHjtQ3MX8/FNlnqAQ4E4b6dHG1KwGnHaqrvRIyIyUOl1
T59Qzz+OchYbHTcbmqH3OET3P/cN4YPOtTyCCXBUB2XmHB/EoSbw75NXa75fvDyeX7l/E7R1fOlO
dgqJgX33NR3+3JcIK8Dhgn5DKvR9Xzb7qhajVmiQ30vHcRihgzc9jY1ZFlYfanB61Na6J9Lb0oMy
PPnSoB3ElIiq4Ahl/jwtQ/UDGjtyqP90YP6yl3gS6PQiSDwEgHdI5Jbjq5dCn0fsIxD59ejFvhni
EvaZbJxINywWUcNAvv+TeqCPmwHYIO/0+ft2aW2M5yi8+nloBaIvBMfGkSapBx8T8VXNiZ6iJ4jU
bjs5+uI2AZV7GUAjCw4+VLyVObqsUi/x1a2I+L8VnoGEV4P2Sff+Pm3uzuJNhlsW+amI92K7BhtF
egu9whixg3cRF5u98/Wz02YuChUKf4YJsfR2zzSlH+D7MspUGKAMi7iLSTgkfl9GtAyxxOVfTLXT
gjLjQYPiMBfujfJzs2A0qIA/gR4JFE+5GUXTz3p9ogM13XUTI3rWNCJXLiqLwLu410DqN97tG30d
6+YAl/fnpCiMc03f2RhIYH660XHTvJruYaO670DJUEF71xBeeVEhwZvTPVK9CWUcnAUC+rKDEkRS
BXtf/L/iDXQMfPG34HJR9E+Qw/epLgvxfDQ6NZ1KGFif6RIS5GfDpgwkXM7jJeTFaKo0zxEMC9P/
e5/9ssponMJJw9dEtWhSfB860Q9R07bmfnwoHlJjcrjQoFhk90SYpb4EdjP1/V1NoYb8HHG8m90s
XU/RVTzpp2mvcV1MkSOV7F7munKxGp8U43jwgdqAMI8D607x/rYew9yiootFHbRnmu2G+v0Fy1Sy
EkOt9GkXE598dO0y1egnjyxtmid3kA2/jwXwna8G6Opth1LoUlM9X2N9KqgecgCAI0m6l9duahww
AVDvBCRqv19/TKqOex0a8aCWbmmOXWo1cd7G6kiiL9LqW2t3WOg5hk87dXKo1cHldByZEipHx8wT
Ndrkh672pfy5UhYVzCMEuN36dA4SIWgVkxopzYy0gU8jutWB7jy1h2J4Jmk1W09DVykGIaiqnXO6
LHeY5MGlPRGNWgqRblfM6qzAe0atZy3NYqNqZ+n59FGZ9+prP8BHn+v55aVvoh6t7E6dFOnatI6x
R4u2ZkoZlAyL4thueiI3qTdKhonUPWu2nx8K1VbT5GNBcbAnOXzfR4Z66YQ2qXMwyZv2NKTmUUoT
Ub5zRv08Dr+NctsDsyIxKnfdJR9L5GP1MGon1HgieV6Vwd/fvfJL+Mjl3AvwIXUGjOsTqfelgX05
CHWMffhlLQfiB3EfdZAj6jnXaRZejoGwusoLo/NFlE2sHtvQRMEx5a7FZEUPro4CbwbyQXilukKs
Xbqtv++9nOVA4X+PCT7BAusAfqW5Jcwi0zWlQKi9YnnFjOOS2DDmNDy2wcSdff0JDWL4UGe33lYq
VZ1/76ZbbrG8hau23zlEcO0pEOGtUZl4/ay4ofJ4woGWDFKysxUuZrqwPF9sFbMjKejSrTXskShu
ErkAaGXSKosCGvWsJYmoW1dbk2wbYZ9LREWuJ6MAFjZtRCbcFGpqKjux+HAt7JrsPvYAS23xi5lr
x74oZIy0/ThFc3Aw81+N0yCnfviOtg0yhQ11NvE0NhNPOa7NCyDgISWlzvHNh2QIagV+X419TKg+
ieqUH3WIwkwNICbvZwCNq94+A7ffMTyvIqSbjVqLPD+OO28HBhFdZd3OXmoPSluAcMRQAqn6FIXv
5SvNUORerDl0tvpdUm0C+lcjLN5UlabfdYSPzMmp5hbkfSqR4JInNYY1JrZhqkAI2lzCNA0EglU4
kXMs3/aRc0GJ3aCI4/Fd4Qx53Vbby8BUaKN3H6XtXRV3/wy1y9wmGjIwmmKbSAnbmMY0bpmGZes1
k0gPCp/jXvWwEAFy4izSjVa7iB6qW0h3BuMsiEjFZfkIvyoidCeRb5DdRBP3HKJeVNqk7AB4+nJB
Ti0wg6MOly4ZoMBhQtKjiv1ghVAB4YjG9KWdZlpIdjUnKmonq82FWs3cPL9R88iC6EzNRKn9+EBS
48m9dqnhxpOVkXOMubkedMVYNoaK5V1fzSlKPytxhCnEuwm1ELrfx3F7xeSHH1nCCs5cBQGkxxWs
tsHiaIIhwGpYuDgQ+YyQkgiKWIJNopMBgJrjIvgxaqOhudSrO52GXyJE4MQi3AU+XjJAoz9LvnzA
CIilUlEkuzXqGrOl7ixt2fUoH1EJwqHkLkL2tsauWwxn9IBI8k1dub1Ir/HZymOd4cBDPkhIkImO
gUTiGgy3BKBibdvoDzm0vl1ki0t7mNggKoZ3bnNJ7O/r75fe98fog7wvby3E5V6qDjC1O9mt5Kfa
xaiXJ5J6DD80VVJe3Xk2Ly6IMutxB79aGdJ1iedt+Mj3tNG0MEmn6Q7Brq4vkzaCS11bSb2d7KA/
1SIuVY4ge4DCnLP8MZXkIB5cZpz46+LfhdLILIndral60Zr/36FhfUwddjxEB86AAQdEYIFH4AGo
EQ4Pjf0Cc5GdLowXpt8Q2vbidqXTQVRGZXS0exk+UklTXah5Bnpvg1PuvDXJyGDzu/j5nl9P7NV7
zZofXdJ+MfHfEBGl/rRUu7nNxJ2iH6q8SWd18myCw8sHRlPZV9HfqV59nVyrVXx4+PvGkX5buS9j
fqIsvqxc0hdV1LyJZ9du0BFH934t0/hKPy5Zq5rTaCdby7w6tavzvFQbp07v3eGfJZrbzUMyoymU
jXr9pptsw4jU6w4yXTzLurmFWzjY7Avw+uyllJ4O0Y569JqKLqowjX7H/upnAMzrfRn5JvcoilZu
Krkf+TRpirXYkc2ODtayhbVxYbZz/+/Z/vV6/zrgTZwUITOiR+cunSUpbrUKcylVWdi2eKlGr6eL
4h70bEBS4GfmZr93r0OjiyfVJQ+UQzZBZUUGNCgslaPmtnIXahEXp4W6MPjLNMsmEQT5E6jvGFmk
Q2kODihJRVG7TSTOU/odWWIMUrMNkYyTNa8xELM9aVNZYY/VWI3kk6pM/YIffu60sUGVVi6LMM/X
MXZD+6J+OsgAsarjid5UikTVbiZd6Hvq5Z0z9NPF7uuGgCvFp9CnuL0VCSnozWnS5a2kCrtmLc2S
lxaArYWuHvSg4P257KUVA4oT7jNSVyPdJVxAJ/DirqHuoKG8VR4SiupxkHDancfcN3ymlFoAqHTB
00fz9PeC/ti7PCrVPjDpFtaYkL1ujnsxF4n1xSNEbEAvwiOsAiocKWr+6QCE151z9jaT6QfDdRkm
rEhy/kMJlyVPVLHklJWHCKaP/j3hW+/+/UKfqf3N3JMm4YELWRixUOMm9ewSMo5TbLUY8/Q2DfYM
E9alHXNh1/Y8HQVROJ56q75xc+ljDCpgRxvM413u4+2n+fmulmZizYTRCu3j73vgADTfqGKtXY8m
j8BJtfHB9m0vY01fMm81cO/gpn8ZDhU2aBPgeQj29ZuEVCmyRDvVTC3t6TUKUOg+oesyTO4cAD8g
OrwWIqwiOji8F75dNydO3hhSUZoqryUvSvfxccYdHS7ft4HXfHhD7FP+Xs4fKf7neAQivX11X8+4
+ZTKJD5c85RpBB4KznX2HNrvaT7UXe+yWj0YsNXfLou/x/wE89xsISzSSOzVHk7PHvq+dMb1UGd7
/dATNVRMLTwCkSBz88nOnUvevB0cHOmzPXhYFX45SZ27MmK3JaX/vPR/H6D/jr7caYemzPfdUe6T
qF58nkQF50S7ru1/ipMtjqs9SQemT3de+zYX/RwV1rDcy2QZWIV/H1U0Ez0pUknGVdsMokHrvu4d
P7SXGj3CGm/S0n4pnWEWvA3u3OFa/03+mPAvI/dP9uV9FXVXC2nF+16xKG5CY5BPuzX9D81HQFel
f15vo6B6NJBl32OUCrBvo9NcVpHdP9k5YpnRSpi/4E9AdF5PsCUnd9l7OxYG8+lxL/CT+OdVvaQ1
fO+o7/f77aNT3wLCjDaBpGg338MZ/EjVlIhgmYvdQvzIkNSwo+lDbL803iaxzQkgvmjZuS0IBcMx
ng+oEyN7Jn20nLL1gN6eC9omQK1geO3lUcfHUHM+7p5G9x7z5t7eH5Isshot55i/fpw9yV+/X3xr
sV/eg3YrP/YuOBpASlwmHBLsopu1LHU5OhbtVV4/uJb9PHkQg9Fk4isu+AljqYfvLW1/x3bQplxZ
T0h8JrOPj3uH4c8vuH8ICF19bw3y8u1pWJZWdS3OtbyePE46d+b7QeL8K735ExqZNFnzwb0j4zYK
pYSj0pxAeYkBKWvfHL/iKb+k8HKktTAa5eh3wgKdkcJgsKu788Arxk/AB1aDxZ0v57cXNXonW4j+
lCMhzn3/csSDoO4o2Mk983RWztZYKgYpClho6AHNIkn9ML3Fnavm55n8qTZmKtgSyb2H980VWwpd
q7WRjIVxkI11DDv/5VOwewPByQYNLCevcvM1icoRvL65vIfLUvvj99snx/AoG4DQ45QGDndzsxqt
kSjniMXNvQJWMromoFgBZj26ZjDx2WMtyJkUFEu4tJeYGzvxA85eMkyHf9neCZ4c1Z8+cVctHu5l
s78tx9dHu72thGt23OvJQeHSn/T6ySFYtfdgDAl4A9xg4N5bip/X8edcAA5FHgUduNvr+Fpcimts
7RU06aCLZGFOzgwm2g+6YEvxEugF8Lg7m+5HiYDNjo4pjvf05LAR0G/OPPGsJ8f2QisO7WObS7Jx
Xy0y3C44+8MULgR3k3fvBPsBBLwd9OYEq0643u5jUcZS4hHc9zPhVAjeKCgHLOx0qrCgg8gf3Yk/
Pkujt5vNxLeIFBNiKnWR7x9Y2khX2TrEqEk8YvjaM3IMu9fJfu5cAf+4niM0l+HaXPyxx5n2tieY
HHjp9MXZrEb3lvtHgo0KAywleg5QHSG9f6rNfLkoU96/SDs9R5IBvVhnjbIVN2DMrP8dC/zg5zAQ
tRiGYIWp5N626Vo1Uhsrzq/rwmMrhyEUG5TNgzFvdbVH907P/k74Psm9M5SiQy3hFCXYu5lkSS1P
Z1O6rkePlffo98bKjLikRIoqeLB9egIBlAaLhRYK/t8v+gN+0b8oxH1CPdI0OpM3Z5mgtbpyPbO+
iJHYVJ5oEfuz13B5CJCj2krB2DuuJceRQbu/Peibv0f/BJXcvDiqzwReRA6caLeA40zoxMvxYDTr
/RrIHhdkOWpAeF0xkkLFHL25O+P9vKYYiu2DGBFGJFghfp9oUastYy+yf/RJ4+qO0nM/R+j+eVbw
UmP3fi88+ple9u/2ZcCboyKpLhX9AgbE/winw1esOAPVlv3IiYkk/367X46I74PdHBGp2IgwG45s
o5FhTzh+1z2RwUYczxl7vSDn4ANF77uQmXuTenP3y2ZMNWLXDzvJGTZze3fPMGgcj1tmuEIwcbG4
ewb/yPduJvYmWG9NLTZqgQ905BJeLcOliRkTJyGZpTK/c+H/cq39Z4cqMmBoIo2bNxQj62wqBwZ7
eHwWgHpywy5ZRu61l5eB477t/18rqVnEUSgnwJS/eTsByu+BSkKznqgLUbPPmh2H2ED2pQmoEOvs
A3sA0IkjAbOF7SadZJMLnfT8zuH/++7VuVsxcEUs/PbzjK+SXnS61nDc4mWJO8brESExvhUZON2d
zdtvzpujAF3Z/451c9HQT9aMk3hiQblpJoflc2W/AsElcN16T1W4H/TC+Xde8LfTDztFwBh4myu4
o96cfqnYJqbSsrCEjxO/cmYHb0lRKgz+2d546DicuKkD7vLj3k32S+CCOIGi6hAuKFvg1fz9JMLT
TugkKbmSbPbECo57ojX27xD0Kf+tRu7f8/vb1fltwJv5rWXzUqcVJxGes/gTLxMqJFdomfGdvfuD
UMyNQuGJ4oFBHQrm682RF5+NqspokVKAIkygrGcMBHsm+c8WGGniJVZ0TqwgBNN2WjqIBz0TGd5L
qX+JW74/xc1ZaJnXupatrD8LJxMSIIDYXbh3UDkKQ8MJOPLjB91+enKmg4/4HfAmYFR3RY5CkgLs
6+/JJyj/ZXdz0eET0F/zpGXfl7u4SJfyYqgZJN0d/k1msJsgPndFEQZtLCznJ5+eEpNnSOt+OunQ
CHVrl2qx4TcYZGF34fWlugMUPSwoNqBSQ6D9vXILQKl4HI/VxdnDvmbThqJHA69Xw+cvI/a6D5Ww
9Gt+2glXidK3VhfPAuHZI9pzm95f6cofvZmFMXuFa24r4YnkLcEYD/ajDTt528e3vXryMdCWODcP
wAB0bmRnI9NVw2XjnocQNnHFqX0x0IE6T1/Pw/8h7UyXU0e6Ln1FipAEGvibGplHG+w/hG1sIQQC
BAjE1feTVL9dRtBWf2+XK05UnKo6qZx27mHttaQqhiaSrr0Dc7+hXfETOYNJYwG8ygddzLeYgTVT
YbsLYzFIqTBDk5mK0cFJB3vk0Z1jmIYKPrUWWE7cubYurcYHUiT1Zq13bJk0qe47O5AXHXucoSxj
DuZvq342hmuHToT5QNOcpNWI8ShoCQgzBOfoavVOi+1Ad5Pxpj9vq+5mI0kDtovstQE23Wilr/D1
TPTMTSDrgIyUwpWjUCwKDFPUXqNFBHDy5GxzcXktOrRTIyby9yHR1GdvGgElYFjTIBV9U1H45d3q
iqKf0uS67WfqVIVe4TxcASU9X5CM9045Uq9n271SdV0tNwDlOxn9JNGW9l17pq343X3fjPrrK/zH
8dVZgqS3YHWMz1tA1hPN6J5hSzhSjo4O78dNO1GgYH3fUG6NzZ90/63sB41dx0wBTzZP9mC7GyRp
b214CZqw5+nZ8k+6h47hfB1SZ7H0Xt362m77VgrTbAMMNzSg2e472bA8+4Wuf28yT8u8ixlqDWTu
wUxzhO3wAO/8sbldhvO9a+et68Y7N5r8JjiZK9nNpL2be8ZplG56jZ0kU7WWw9r5BZRoUbjG6rU+
n6yXvrYDFN2NauOGPa1lXyvtJDSYPned7Pheo2ffHED9Iuxja6u1V3mfrKqjgR2PLv0cslu9XiE5
9dDGfLN3kBwBYMF7r5djkiJXkyNpfX2C0wURwXvfb44G+M1z4ThhVaLlhhwrP5M1WVMBBkoYVGZ6
uhir3EgKrOvOdd+7nwo8VxeqxERgQadjf3WoDS/faZgogMliyao8IenplIfHEUBFnCcLiFTJuGdm
BoHkmgezJrCrXT9vNrVwNLK8KQQzZEiJQceLk6gaVvrlj8MSHiGzohp2OZ+FM1/si32GNbeD964m
UJ4zsA5TT6q+jAEsOIuKIP+pz0dKln5XNpVsWumB3sH4kc7nPCAo4rUmsv0nx5PueB8Ru4ru3tCo
vP/PJolwmg45Eirk5ZizuJhF2rBXF0oYu+YBiwvpioOKUVHxGmmPKUroen4NVNrEeook4SVv5Gwi
5XFp09cupM2wO9RR8Xo7IqJTlVxvPD04v8YsebR6EtXsSLmSvnD669hVkZlx9yq9mVJkKx8cxGRN
B+CcLOlooDbxhC5eL3IIHhI3c8at3psgAjdCOAnp2WrKlIfsq/noHNy3nkPXTTiM3O30Z9jyPNH5
DhBjdQlhBx3x1vNaKZgJvbMSmZO9a9+qgNF93a3U3nzI4uP4UOCD6pMUBRCSUl4uIk2SRTpTdLuu
79OLr6liNIoCQTZy7GBEZWrkZYxNcBeVQdjTPUVwT2rv3aB09w7Geb3CyMW4zzdP1u+PYjrhIM0R
+FokQ0MEcKXClJSJ+/vZeurJGvg0smqCLIRa8qG359p5t1YxCadWm3njy8qc71cHWpGW04JPpSrL
+NBGLS0uVVsycDrMZcTP93Oli3qeKhYjtuPX2Uxv0aoMu/DZufoEDc3Jtzn4AmcytcdTFQlCp2cL
78UJqXfiKwWLXcW9fb4Avz6nlFQwInt9sVaYZELR967p9CfiKwha3ktrPP6pGuyZI/l77qW7S9Vh
Y+xyBktE1+0fsRNShkNgmqitfgC0h8vGrxxVuqcP9pfyI9gOapCoON2veL5vbM7GnlGllu17zfVj
SoLNpT/CmbccWdb1HGeJsgOL3GgOh38fsceattzwX8OXb5ZW2x7y2lzWkjW/35gjS2q0E69JyFSH
3WL6Rmch1mIdtnRaCumiG5/bw7lX8SQ8yfuSdWT2dMej+vWP9uQv/8yI8nR9sP+J2VDb4AMCzJTj
0NFXVffVn9nLX2OVz3ix0zaNE/Ji7PNGNMbdLsFpU95nWPHlZiNeuhr1Xuj9roJ2Pw2Kfw9dOs9r
oxZfbU1eaIcrzSMPAxOShN80bbdHg4GHwUUfo8kDuPh7n59GSZgR3nekTiUJ2v0xI3RSDluZZ7kZ
MdPhNbi0v+HSki9v5+3c+XDG7lCvRD8/O96/xi2nAYq5WZ83sttiSxNG6UTpBUeB5X4Z2qOKY/TU
XvwerbS+6l6ZZ0ZdhqZuF73L5qhBPPqBVh3qIlX+4rNEtmwZ+s+SltHsl6PRSA8mgxVBe9btT1YA
9FBdEB0nDyqt0421pWwnuBtgf3Qb7eubr/zrhtSvh/11VcOFkSqqKm3aIvowvlSv4SdhhEvzhqrf
HNbnlZt9oo6w884uyopRn4I+/vLFgXHIq/t7vx5ePX3WaNUh7YI4rZ2iygImVnGtQezbNLkq/rky
WfukdCuflYYmoQ98fPn45XG2qddP0pPv1r66y2YbsoV3mkZ6n0ipchYDcR0FkKa+RYu3s1ujzhMi
ozMcVvGEPL38vz6kfB7Vc1zMT5QAJ267K8uopFNHI7KNeDxUecYuU698xuXDcb91Zo2Sxw0HhftZ
To1n5nF72Sc6p5IQWMzUFiVczQX+UHenU0CYGBxZBfj7xj9Z8vtRS8+ZfW1cdrVMjpr7FsABrM3S
aTYnQdxVnACBx8LFobtS0/UgIHNogD4LmMSqIC+3OvFfsy+li87Fbm4fzUwiMFTnc+7WhfeWiZ/K
na1aZWn2f12QeKknuhEx35qYkR7r93EXZMHa62gOfux47FY4DPVHx/B+hUuOd3w4r/bbyz8jkuMk
pSqJHjbQINTwpHG2B1+KZ+7E93Tq9KAFFsfW1COM5An9WQUoGpMagliOztZU/L35T475/aeVQix7
ubIUJQYmKLF3slEMdTw473zLX7sZlJwoinVqtHo23EazRjom9qv24/m+A8kjzQ46AdbQ+/1Q6qfr
apnwCRCcf0h2ktixhXMcZU6FD/MkngSqSlJH1vhQdirn0rO9WTued4k8YWYrClezRuLU2pB1QMq8
Di8BLelNHBvegDpp0eOIxknnv1hvkvjw55DuhlSmdPjUq3Lar3bU+pYdTsJnv7nswxpSd4m2nJYz
no+GsSqqMt3PlrhuNMiLwK6k2wx8v8Tb/D81N2tsk8kEzIRsdK2FRF5VYHCLyUu3+NdQjXIoEje0
Y1SceOzcfj/1m3Xu1U68hEazIh/xpG6JQFfDstS6QQof7uT7OWWqksnKcT6xBCW9/oYeH4lk5Yi6
yqTqkD5xf+9HK92TY2ao+6jOq5r59JoHEOu/Grobh9nAAFTlHwKECYLMQ227l3+kCDQlzQJ2I9hJ
XZ5RkYxXbQgIK07TExTM/VeVCgpqnFz3DVmB6878zwmmpDnovOEM8yJWrcAth1beWDC6EmWE1CLS
HvfrfdhG19P+SHQbveZfVKnfKZFTSyDt1Xmb93tKwk6/OD/Dqpj+mYmShNX/Z+DS0l/OxdFIL2x0
geo70rXUTiTdDrhsss6i8GmhgecjvmlLW7ybCf+MaHKVpXxMLeAS//qM0lorqZIm0fYW3b9SZPXf
Jz6BANmN3oesV/xtJ56UipDqUUlkIK7YgB28ZCfO+TKv6cfalknr9H3AkUMHx5yZVXjCT4/Q74FK
27q+bJPNNf/HEyZyb+aCjI1HEUx6OP9FnH4/rdJebgFBXPe3Ki7CKGQK/CbFhS8JcXhxHHe4oypR
sZBPz62FjTDoB6GQW0ZHxlmcFoXMjcDeJfHYoIWba99/b1/77RlMFzMgMsNx4lK0Fu1ZCq2a85r8
IBsmyGV0+/0mZXSin6AJehLLCXXRcEJLn/g+H8nY5WLXhtIG8ScznHa8txrJ33G4QHT0tYsOG1ys
cLPwZx39BEUQKMKGi9BxPt7oyQN72ZpOIZnbzjqq7/XywBG9Gm5Ir4UQC+rZVD4rjOaTuId2aOyl
DSbUQhyhlES4Fo3z3r6y26uGIPThGE+I4IN5qI8DkAKVdIq3J7VkNQwyYqYMJym9lTPz+519MOpn
BkwIRACkCQK70Sh2RoR49cD1P/1gFwKJ9zCSzg9FA2A2obuovL3yYP31HaXbC63j+pwp8pgfv7Y/
W5KueH6+GKXhFZTEtLN3JQkRELnxuGrNn/ibtKHS0KaaUk6y7NWflGts5LIM6lJn7vZjCVgLmLBM
Tv1UGY4npRBINX+NJr/ml3e7MeyzBoWizByowQzKwOaoeRQiSMkFZl7nBQDg3zdM+g4PK1unuHJT
FYf2/X7A/KhfktVxh0SPH/VIU8zDuBnB6vH3KE+CaOZVJ9VIghM+vHJm95ru40Lf7ws4aiCoIT4B
wUyGkU17Y9eqJvUkimY46BflmTU0ahD3szqa5gam4RiNX4DKOzhRYrjC3R3MG2JzdXjwv5dO3M7g
//TP3QK8oY/s9WTdPkHEPgfss+9cXi6Jhyq6KrYumng0EPetgLh5CmLfpiAIsw648RdqoFkr78J1
krjtuQXGrGLh5Jc+7M+vmZSu/DFP1ShJOBAch5nf59UaoUoDlVArrDrpMmtSHurG5yoB/DoJw/tF
S2p5XSlyknMSEIRxB1ABg6vwKO4CdYXk6u+pPcmSkVaR/LH/e7zS0QNGtiuO8mbBGtN97/eX5OYm
QBJHX4JT0aLnMBxvMOwVZ/GZR4IuAKg5KoCSkLWU/D5f/nPH2jKAJJ4j/Zu8jAKjNxiQ4idgE7Qd
F6Lycj/eNbIDSIXwN4walKjuFzjVlO2aUAlge9eFGECcezU4rUg9X523nSg6bxqgduOFUkxKjuIG
GKxY8kdjxhfAOYE0AmUGML/3X5ClKcJ1yQoSUGnJIMARdJQlsvLp9Vrj4bmN/Ga76lw9HuH7QUvO
kGkr62OaMSjHqv85QYqmD/zrGwyJNKOtjY/De26HwxOkQf+f8y0d6cN5vU/WupzvbCZxdfK5VMcM
22oNybKfKisrT4JUJkvnswyFLYhoSgZcW2/zWpRuJAlY25f+B1VP2C9ZYg+kzk1mrWqSctPu7y1D
At1HHw92Yas8pFmPk+3xlKms77ttcqoy9rYZ4N16Xv4KHAqxHR23Zlj1LD9J59+PXDpOuRLvtFoN
tvhEfcdNc1DeEFmDtmNrI9b0PV8i09PNptIAUpLQka6+zo+Qxhyv0B8j+3VEsvW4r5AufBIt339U
ac+N4nDaGevoQuvkcnDqnbppe7pv6mhpVaKSHvhdIVRh6W1JdUajl1Vu2khq+7VhKmuNZBQltPck
7Jot33T8zTfuJvjj5oBOFU8C4X7ifth6+egcXyl3jH+gPgyrLaqc2uNJ+PdzSlNXz4purk6pBqK+
/a6TCvKbkkF29PUVyNoW1ApjOBHbVc/tE7/0fhlKllyZ1zen45aOSRlaffb7/iT48njbHYqGYRXW
+/YO/TXL0uMeZ8klNWvrQiZhZu8aII7iR3VOrw3hZwMF4jhxEO+qtxoQoVDcmzSp4K6F2e/ka9z2
ERiLC7VFzaaDvuddeishaZcL8bN2AGj/bYCeFFrvV6Zk8i9A6HKzwQF5pXbw3qUdDmxWd5L1EeIY
YQTJDQ+mHqJiO9HSuhLpS+1x+fI6rOqsfxJI3X9JOYkEydF8o3I26CZVf/qAbPbBhHgRL6xzgAj1
Kt95cBlhWFT4ME9Q1XdDl5PxjWJZFJmFgZLlmroz0cLJ0hWjOTTSVkC+AxDlpzs8VRbWn0TH9wOX
6kRz2zSOScGcjz5EmMKXNMIEyOKt0xu3qs5l1S0oF4pW+yLTlZzRXrH8n36T0LPhdMAwkQkWVfDM
2tOn/F/TU37KE/O0j5YKi3pyZhKr3qDIGNO0NAlGX50pAA4eHQZvHRFphTh03a2sNT76i6wuTYt4
caqGW1+6h8B+a5tDsSYZ2gA6YIg23TRkxbuy6eJryvX3WjKW/vtGPX9gf41aulGH7TwuFJNRwWR+
8ajzpNOUXXevzLbnUM2tusPPj++vEUs3Z1XEyvy42ciWLPedGzzZdkdBsUAJx5syySW0Jj/txXLl
Vcy0Yn1vSaZfseAp48badWZ65mZ0u7IbjURGMKX/DATMsMJUPTcQ/07z9q7+Gq52TAtYDphmEfCW
XX333Qd1DDKimYU0vm86VBIJ88PQ7FXtadVMS07T0cxPNeWfFZZVwo1zIfVyZa44ajIneVg5i/Xs
f7y8RIckQ2n0ly3aN1nQX/NNdznC2hcukATiyaYEslk0hfNcf1AmA8tcMd6jG4x8I64hbgJJ/IdC
SW1nb076IalNZsCD54EsiwrItSmKNk036ECMn9Gyg3IvtPjVr+aDyinkbw2gJ0Q9tiYVO0q+gXK1
bEUBnCLthU1Ta5cEcH8StUbYYcpnvQKo3AcIFKKAygpG/TH7ej94yUHYLPV8eWys8cNdvystI1CI
79FkRNKbumxA7rkFCpG/foY/7sJyX1+rTvejubz/gpKxMpaNIlGOMV8gO2ya22AUfAWyasOQiyoj
9cQvpDhEeAm5H7UNEnb3cZaRAIbYFoyGVVSdroQ0AZ+Huxx+wfbkE6rs3NG9K07iBJSEIPOYffRa
ekyFtmgupUOCe7jcC4CglZWABycRbAGMcWBw6IpRH5pfI6tIo5ORXGnF8d1PmiBlOlQmjs9vyLWI
IcMiYcO4a6fqnj8EwAyNumoDPKhtgXcrvceXBDloNalr2G7uQNZB7IpLAPtDk4GnxvDiGF0q5bnn
kU0+RLJOXfUJD+dAfgLAGLoroJ574CaspZQjlO0NavZOs2//OmlOwLgHdFO8HJ29L+Exf1/8moxv
7/zV0pClKOlia7CW0Hg7ob+WwyDBQCPFGV3aJFgCceH+SfeUH6wdDjOs3grc3HVEQ8TfX/L4dpa+
pBSJN7KrWtQzvsSddfeiLyajpTvi9LHeoZQeqZj5IxqJ/l4anzCyiJijXlu69lcwNStoViSeE198
6XxG7abiDAbTTgsClcg9BktvXDHoY6pRDmqQagTaLYVvSoaudrTiZH4joejn8oKJ5neHh8slPR75
FUb9Vt0u7S09tORzDLpdeUtKvsF5ed5CJCAvExmGd54QnPoRjewkOORPHtK9LWsyWjD9Dqxe1qZ1
B0eFfBovDKyt9JzZHpT2AVKPrs07fxK0aY3JxQwXVS/885VhuaF7IqmPpvC9VboWepZb1u3mU95t
fo8AaHU++JYq+pFHV1juAU1hNpVynjqztCxmXFOuCm2dtz5KDC6PetD8kpUp8pZh+D9PJd6PZ5UM
S0aKKdpdmVkb4pEuUl4AnGswP4nNiyxXiKCVv7+E4eFzsW+/VpmUJ/dbklXCSUQPAza15L0cOB6r
Y1HDqrkEeXRskaUdUReRqBQye61WONxXuf9PV5gBoSYGAULzXWkvuQHHA90prPBWzKjGbJ3Io/1t
Sv0YUZ2fsOKgPxYmWGHJkYtwFYkt+IHuz44Wze2Lej0xngw2/gHB8IZOe3gMPFZVwz1bU9mjjrvE
WX0gAUW0R4kSwg7ZfFZvzT71Dwnhontz6uVeb/PWogUKR6XCS3gEUzHH38OWttI4Z2tDm5O96xKq
+qQp29tABjWowDoB1XlMtEzfoARPvmD4c4I977XygZZWsWxTfn9EaalN7aodbfkRgMi6FDAhAyTp
H+CtMDhpPOmfVUz86fb+HrN0nOLG8aTYeUqOli7Vd7aXaimOCS+STI9U9lI+exPvFrpkpDODary9
luPhicoWBnlt+v0JvgDuYEc2W3stUjMFBRgy8VXn69EhZaNltz6Vjjr493KBflmHNC7V5Pg4wt3P
SeoSPVMdlmwM8if4JuSR2elw/IMsF3+Dyw5ffyL3p7Lu8sQha0BlzsWS6uVm+Spvzvl5s6r98y0+
qdu+LFNPAkhf3j7CF9nzwNDtRYUvIE/R/SmDMxMnFZpFncKcWjpl50MD0szkAPjEJVnW7+OXyp5s
Sfyyppxf3BLyFWNKM/wwpgy3IPWholrOkOinhOfyaMh06cy9kiQhOSdxIDyKXqvmjWO3suby6O8x
zV9DlqaZWwC21ilD4nytmt0Zp8xHMb0upsChKT0OqwjynxxtS9NgLKCZDU8TVqd7S7lb1g8XTcHJ
7baXgy454SWgF5mGlbFOMfgGCtLqcLyvoF+pmqMuK9F5NJoVo4rlfog4YdGk+AlcQEZ8dGnff4m+
zurHZQSlUFv2Ea8GXZjsaAwi40ci9CBv2MZ9GcZue1H5IMsAp7zT9JTh+kGhJOXj74feN+bkaKhz
32p7ZgCPk+X3+6L5pTZrXYpNLyT9JM4JY3aqsuJP3FxLA1PWAC2n64xd2vOjtd9oJzWTjWdAFCTN
yyht09zn9cZU1tzFoaLk8JjlZaF/D1iynkqcH9NjpGlYTztINwBgda+/hhqDPOfo2yS4qiMh3+mA
fO55H8u2B+j50P6J/PSFvvgKW/6IVy19Tcm2zo3CWiOyq02u/RkNqxkJcrn2fIrRgzcSnxjMiEax
8+B2YJmh+28QhivRmove3g+dn8V/cwnp6YJ+TyML8UjGsLfVfWLIoGtJp3bX7+IfUf7xyO8I8g4v
uIRVB/CBZlSKv5sm7XIUOqmJlXmU7OWZTt2ERcAne+/rqLfRTdbmErZGEPwPLCeQIl2dVa+n8M54
LZIAs7Oz6xQOHd1tWX1t9QAUv6x5cpUBxv9Q+Y3PzundN5a8jaJYFdr5fNUgFNgI13/3m/7AbA7w
HHl5wpAe9iqj/8QAQycKm4psfQVGW7IIcyvfZvpV4vNdHj1JyTMiR+1RB2lR9V7D1uBW2KAnz8zd
iKVMyPwQ6frOZo70mX32JaYgGE2nJF48WewIK0tyj9lacluyiw7fGMoRiGruLc8lN+oXJb7IIvut
48dccfKbAxrqRE8V459G8ydc1EfDink+pjbuhy2tbJ5A61u7QinmujJtim6dJF0klZkEo3R6BBWN
/0avrSpaZ7H/bOxgX9xWH6mnG0yLL9l43GYgYvezB4Kfn7j88lXv0++0RzZRMmt2nBCtzfaw0nd5
tr0MU0f0Chq3h9XODttrY2muVcnrgomn5EEzG8e3B1ta6AwrH5ZHgLIUG/41YGmdswN1j/qWCUpH
Nfa2tM+ZbgeGEZjqGpXsaLdAtfSOka2y4RSAilflTb9fT3u/320bJ+aXkI3J3G7a7Hbnrb7klqKE
tXea5LEge+Bfyh9CI9l9cesQsN/smviekwjA+tPmBtIJaXgnhZQd9vpw/MG1q/fFm9f74ISKY5fn
4IygS8VroD+kXuWC/ZpB6W2K0ME4G429yomQgTEfR0p/FHgf0s0bh5Wi8s8ew7sBS89Pas/pPl3b
VPu63XeSXVyFYZNEg+fQ3A7glzA1lR2XnVYrg6kK3MkYyvzEEhU38tGtZuJ1CHHqgCV5eUqGYHle
brTdeSkLZDj5uuev/Oh9hLc5oJDhtGRXOLtxpq230gN5El7cj106pSiggEBIqS3sXJQuxfx9JnVn
Ly5+kOms3eZkE4zUt1yyEbXtySCY4ovqbrhqXXgMoVy0sIuVX/UIuOIoSNwPhMK4purtPfpd8aib
iarmB5mskkF8k9rZaCQIt7wpC+KEmIeq3Mjj6ZMXpyZz4FD1wOd5f3+SbbEkEcXpk+Xv1MU+nPwL
QNle6CwWlWmnRyN8P1rpscmjpZXPY7zONusNUvg0gl/Pa9JBHogp2FwvQ3iTXvfhmN5W26m6anIy
98aC4UmtU04C+oNFvJ/sNtPmZnyqs75dCTfyATlavW+2OjAnshTLEyshskOt6ll/tMJyYASM6CfQ
0HYuHbe6cszMw/J0c3g/sTgmqmPfcl9x7tbBz+J1UQkneHxo7ocszVWbr+1jyo5PoCRCMgQtPEUE
I0YcL6UgpRSuHCqdsOJOS2NVWmGoBEnuAqnX4VOUX/XrBJ8i1d7XDSCDr3tPlrB88IJiRKeTH0BE
9EFzW7syoHuSxaZa8GvQkptmHpOstt5zbTjDElD+rfRG3zAa08QLBTj2o4qf9B8I4l/zLD0729y2
L9cL12YjSGg2BOTfFAt3WM1G7F+lG3vBjEtTbm9J/X3HwbfZCTpJZwCoAkDfRTTWsBfsEBh3vgcy
8nnBwT92Exd5vZ/DNpRv8yJbidfFT8tLe3PR0l2YR3iBCk7oT8pr5J7aP+OV7EwXLYzDz+KSOvVI
AJpT/MWhPXfaVfN+ktRkpcmngyaQ/nu9tNLXy7HeUOMcBKpEm4PdwT8lDWVBU0JKIuR9r4rWK4cs
PY96dMnig6LKBx5aUJwmiiI0hsiWfMmMIgEF/80Z/jXJkkmEVXgZbQ8WJrENUSU5r2gI9Z7MtZHv
ern1Z/IeVgz6xA5r9G6AF9HJCVD6ur84qm1djteUbA/YFNYVux91STCRLAZtVBnvPbumv0crTTHN
Nwo8qDv1Vuq+dUw2Cbpgkup0KHCzplZz+FoZajw++PifyAMQ/rK8sHHez1FL9Ph4OHJpqHC7Zw8I
zqQZIBjWCbC9lFt48wXVNbdiaaVxLd9VkyOLdgf2l0Te/bCEoVdln8lUtRoYYpY22VToR6EOueBo
qc0pRQDvY+PS63yqwhzdcPN/DV6+MUacW/uclW53Zd4W63QJrzCCTeoO9Gh9nlx/ki4xz5JhiDhA
9VvQSEtmZwpwKEL3aGXRWm/crjH4N+kKwTS5cgyA838v0xOXiN35tUwlk3bIrtdrqm3lRcNw1+AO
ney7YJCHeMtNxfuOggHIXHqkey8v5FtTfoZDx112zyAizkf4/Ko45Z5k++8/qXT3YQpbKte8dppE
Qncm3YSm+qT73bd7XbXbH8mCyvfe7Y16Q2f3cqIdcAEJztxJA5SRnb9X5/Zw/bWPpfu5jg5aZsX1
EzyRFyTRUXR3pgbxgowI/h7q6XPGQYWrEf4X6nPloaz9taGub51wPKHvn8jRj0ZfMgcwJ2SjrFLh
A95I1x7n9u+AJWuQqVbSOCc2Ygit0089E1rmphtfm6Cs2orf9b2odeyfy8Jqo2qiwtRJyqqTKZ1j
Jo5F2HjfHlt5S0OBfWifxNV2lu0ssOdOfXSxgnUMY3VDLKHcyyxvXriF7LJG8sqLjOCady23Kqn6
iCmkbvF7+Uq+1npOkHja0cny6tO0KWggEx5AV/xZWb6t2Ct5ff9aupKXtZzjrceRcZrYwWcuJn0g
w5LtqeZS2ewAk3K8Y1ATvVY6rBq6cp4la3q+mDqB4y2JyjWVBCaURAKB0/P/kkd4+mKAllel5B81
kJIR1eLTJk6MM2ki2W7nwoFEb7WP0Dx9QjCXqH5PIiM2nxVn8/8yy3/HLdnPnBgtyaMLacKZX3jv
5MdBhwLH1QUJQLeqaluTR/1hP8kV1yH4t2nAKN29mn24AD7hiaKdkLgQWZfup0aeWNrAjdM8vdU5
wWIgmVPeOpTeZGn1p7HAHxsuroOKw/V0zS2aoyzEJ2zqQPcP13y13SqHNTYHQrE+gj0C1oYtigNe
nbA87O2cWXsuhj+vrSrDe/PjHpYBGBrenGyPNUu7fa6nV/sas+q0dMrSBO/lxF/61J8uK0d6ts2J
1fYhWCWE2U96ztYf/0T9xbI7J2jnER22q56nW8Hvr08qHYTorClk8HI+KfdnOdzo77SL9NkUSnGT
z90CcUiugS/fhIB+f69ntShijKOl+BnT+umxaBbQjpE9+AbQg8chC+N6O4RnaB5qQ8gJiHnBAbeH
l3NwqWBQfG5ify1oaSuNRDvUYqOQWMbaiRbY7VrMbm2wYBsN0lJ2QFJSVqF245HEQNMSQQnIs786
nrqGGOjQQclctvpTA+DgyyrJf+P2mqT/dXYcB+1BVck6rbTdEUf7cGMbC/rvMjXEVgudHnSL4LwG
Connp8I/e5ITwJ78O27prK1jxdzv0P3myuXutRl5ubNHIMVq/n2bnjsTv8YpHaDdcllstmdpwSSt
Yx2Y8D5AN9ObSKzhSOuJYHrLgKHKBerpRwHgRt95ldl++rpzn0ny2DSrUuS+v9S7xi7ep9djAWjY
7Vo3DZGm+BoEJ5rtA6fnAt/1Fn9P/akRpc8dYgxsGmF5aermLttF5wtjorooYRpkW1IuwBhUdNX8
HluOJGyA40PtQurklYXR5ohL1nXJY0ks7q+WhBVksEhvk3VInSoc59PoEHgeJgpbDUSvdHhgmNzt
jRozc2cw+WAaR4HdoXQm+QiHWoq7XNXxftug34YIVAIpHMYyIOcjDC5d5WVDSbNsZ2hDZbz5yGJR
G1s7UTs72ZduO6urfz05tuUUapDv3fXZ2c9ROnZjVczn7YsmLhDy8rZ0L4vdTO9ujkK15P9MxjnR
nHTl7TMxX7uNi3/KIIz1L0sPPcrz6Py+Teh8dZWTT1/8eu7FW3E+CbUmzNy7XN1s7yEliyDlKfc2
K7cBZ7EutjtRD3eRgxh9KvaT2uiiOcrWNeuuisd+Co29f6h7dcU/LF1j6awPIhlcPvQUXUWPhlmG
UCzRgE/xxezkqGR9rUcZlLoCfl49C/L31XDv1+rkQauC/gfykdsawwqvQkuh2VattMbxfGlklzWS
S4WDW5XDm+NvnGkv9k/VlFjyzyrvp0GqCuUPMtGQod5fyIYytw5mXt/29Q3ShiI2JubFOSwLUaPs
vx4mlpfpgW4HR0+9+AeleY19TDLSGc61CNZFYNEnugqzvGlSJbyG84u3CtIoNHT/AF1G0Yl0pNlF
VhcVl/rBoMlFokFWEnlJUkyrdKuvm1P9vMrNbX++WSgwBq7NRbJ7Xa4OzuXwli5XAtYGcd5gVokv
9YZjRCv3HI23ef9qXDrbeONlBxhqNobY7ttFA80G+qh3jZPYbuOulaygTBrFes27xiij7TM/0ZKe
ZqydaDl3jQuUbnr0oe/6lxgVw8boEH9pOWFrHTzQSRO6vRar7ULN0sDm6u+VWDQKy7FR/10baJXO
tpomzE3Nia2G0A8GCK41Oojmm3K4OnWzn+Q/2qp3RitMPblb2hbjZc/KqdSkqjiYnhIPNhddNIL0
dBQNtNNOKKMWfc32oo13WY5X2dY5r33TPgSNK6WnUxv8q1O/rtzTccWct861vnG2q5WTrZaOySXJ
67umsfZibYFcrXO2F4dsUtSpglvboChisVwuDuuVv7bTF2X5HZsnJ44hD9nHvWgPAXfj5C9rjq5t
ReOIlrhq0ub2ndWmdXOWR9+Ka54PwlSXwY4IaqXoYtWAuWa5pfe9dcpX4nIonKWGNjX9mdtxel06
yhJucm28qVVpmT5UteW5ofgIAZqK1PwDJHYzv+pnzSa+pF2mewomsij4JdvIqb7y6lU5Fg8vQmm8
Ms+jkdi7vLFkvBp8nqrniya11g6wS6cKQHtL4JfvMvgFLjK1c3pGSs+BsjkcdlFWi/tLM0wN0Glq
0Fj5WtHZGO2z1r3omsgGJ/pncjenoftjXmsVUSs9BXPV2+57EVin1K/pQrOaOyrDcSwO15f5cmHr
0238skmLHkoKQq918v1KJEo3jSZs4DGpiUj7H7MPyXWDJFnS4oDMUMsAsPVB22opTWtSoAeIBJ3R
B0IPMp4/h3DuVHhhDz4Co0HITlVaEnhRjZPByK/M/c5Q6tb2QNMm3pGEgjebVOJk1zlsKT9VEJiH
d5vafwPRNphWGY1++9Jox1w/FYeD1Jh0/Y03WcnCUy4zrBJgv6okLn5IbpXHK6U4ioOt1OYxDbDt
o9++zhAVQ+hJRjaf73HsdNEk6pJXnkIDlDTfNk2vs/OWiCdcfqS+C6m4itV+AEHcvkdqMOJAQFVm
lR6dLJ3vEnXH/AmnX2+tj11ZKWlaHphkeER6JPQp0IA4//vVeL7wsIySZqYOhsLU/TZv07keRTZi
m1uPEhjo1e/vnWTWccZk8yozS/IJur+PbDP7S5cN8MkHhdSaae6j6AC3FOIOvhamb6kftxIiyLq3
H15CqW118JOmMTwjF1SICKmGrae42/AnG+qhN+8Mekc48STdlEoDoxSEiPwq3THC2vJ32jitNLxY
UNxz5YBB3a8K+l9X67wmjQObJ/7Mhl+BBXAo3y1ioAsB2tLHSXO6q34fFu7FLPZAIW3I9Rwhilj6
jV7nOHe7i/ZME/02L1T4Dh7Z78/dWThDsuwgJI6uvYI7Y7J96S9+2v3RYON4SUBjpn8SM6sJEs1f
NEinNsTGG3Ui/myJBbigEfHdPYbUkEZqQB521n9d1KQqGQQ7R9eC63lJO+DeW74sLD49dV7bze/P
78SR0bEB+R13eYtQptbEG0ZM4+ytmkVQd2CZh4fw6u6aSfhJTEAlhw58kMymsEmMb4OcmQ0N2ZTf
UlvIa0RQqFONPr31c/JaX1r4SrILkTIH7N5AE6+nSLzOwLJ91wPVuc6MWQ3I7oVA/VN1NFLKs+Y3
XSYIwUwM/8ASh7MGC+OwvC6aO+8ckRPXDynDd1cV7Tb7LF4V0Q2xdZ0h1cSdpBTX+F2zdRAjJFsR
YTqG71KDT3UKT/VMZ7Z0VC/yVOcckF8/kBrYiOFs9FnwT4qD9rJ3lUyPg5TGpteLW+uoFJnp24QY
QRDtKmIybfArwnNfZiB7nybtK7qWK3fpdnEGaS71FnVn6XR6yH1GgNPEaO1C3rt1LvxHff6Q4ZYB
2t0fO9jLeSEd4arNizOwxQC3xhvKRZ3DQk+7hT/t0V9OCMiKT6GMOcCupwUHtwcWCTTSRvQ7ndH/
Iu3MllNXkjX8RERoQhK3pZF5NINvCGxjCcQgMQl4+vMV+/RpWxBWdJ/u2NEr2turpFJWVlXmPwwm
y7akP+JnE5zFexC8J+JrDzyk3X/H+Xgt+u8QGqhsttuc28S43b24Rw+zFKqOZqP5Mfe6/lgCXtaB
2W6qCM3njt2o0DMETB36vHuFuVnj6LfngzQ/gjr60/zMcJhsChL87vsIcaOgwyMz0yHx7UwzxxRT
ylBO1Fhyn4QH1u0S/RsHZHTFwXWnMViuKI23aXoId5wBXMMiXXRjPFPOUAn1cNmO3eno7uyYO873
JnUtLB19idYBumMR/KiydevTCBjERQAEvDLaypu7JIoeOwY8vEFn5PU7jum/ed+9YeAsc/CT4mNp
C+GK1gcgmpnq3vnT3glGil8NiERonRknzaUbDHwBbaDZ990m/XimMnboynzxVb8Ub+Z79Rm6rKZo
1Qdtfr8xuISpqFf4MgbWMDTo3HdCFzkCTF+bujtIhUDGFfTcI6IzAn7ZG3AGbIPbfKvn72A6KZTS
fk+F4m4CyKuVHhYrsbseXsQCdz9ev531Y5DW7yPmb5a4uasJmPh6c+W1QALlIsjdu7MWs2Fj7KRQ
xm2cZr5lvZkOd4XHmyy+bdb/yrXcjVjkoVXv9DCYCXqIFDvB2x27hcRRne/PDkk0bgz2AWoTxCC6
iRIR0GGie7GYNProdPqdO2loPVQHhviYwHplsi5N9GIjLyBTDHpn94Aiu+jsUfTEwYBEUHFbNyKJ
Yr8zXROZ68AimX8hySZv/p0wnPZRY2PVdKruigDi/MXvfRMbQdUz+cvqi1hUsWU4ifqn5dydq1dz
LWeWC5zA1vA7NhQtIoeEp4tN623sOGMWgHshI8yaztzLEMFMxl4uaCLOUpR1+WDtu5iEnUHmWINP
KSV35Psefcx4yDTDIxLfTnWwEd8Gr/AdXvhEnxdvQXEzAwbjDjPSpkVNruZWGXoxHudSBuImZohN
ie+3L/977lV87FcbnzN8fZYz0rMpGjVWYGdI5vHe7s6gN6qht7qY80KZmFw8wvHz7UDKdha7gK3h
e0+bnpBg8Fajgy1wRtLKxHC2FkuPyq7bruBq1JlViJAeiCQiYKKIeitdmrOYRP2GONEHrQfki8PO
jQm0O7NvXXRr9fcmgjZ1b+VPsrd7pxVMFgNqnmOaM533nKnHG6kmvipimgvbyRroEvhz5rHiZk0E
Qsbw5uno0YAKpytBSs6a2Ayhn5UI73vH/M2F6CzJqvUbf+g3+gjz0y0UgQFNu6G40+Zs8d3grTo8
cWvW5Vv5d+cA0+tAeHY2jTlBvGVXPROAYvaN4ANaS2wpI/Kb24FgCtiBhwHwIPikfR5nGZOEYNhv
+c037p+d/qA1Gy2E97VISKKjJLi5hzfe2PUAJjQAGLVbMpqdJkcJoTvD+oIyQiqCm/jCvMZhuvoS
ZaaEmyBYNEexmC5WroSchY3YXbS+lwx6CeV2uGxUnBnfdNiruBN/ZDJ5kZi8x+4EKkrstnYOnwf0
XOI0QLPv+Cotf7AcguJr5eJrWmf7SNE24WVj0dedUQ/RuCvICUO0kUW5QG89unowPItvqXtNkYPm
6uTCUphCi2DomdOahbmzsL1799smiQ83fPCEMwkrbRKOIajCU5SY1ZDlhmRr/6sq+tSlRHP2GTFQ
R5qhVVh2udtTPH53MRot3/186nxOAGIFu/FJtCg9HnxAuOePjE/fBM5xCIzOF1A3h/J5A07oSYyq
YiT5VisCOiLYPNvdOzU+fZ3k1uT0Ojl43bTerTmAXCbfjHnwaGdLX26MKvBgAe0rhWQJIYc1Fgds
SaIdkZoGXH85Eir1T/aDxXD55vVTzlysfZczVLgcsjg2wbC58h3Dzdxlbzhe6CTFwcG7CNLEdEf0
LhRWy3AOjHd/oi71teh83whv+SOpxvsO3ZM95TbAMMsfNMKDA+K4J2VA5CoDATGro0Y+iQR50iVM
hh6iZ54269HvZWteWKAjGuSd707fJnJq7iLsO61eo89yt9zpRsa0w/lWZiv+YjY3iQFSfJnZWq3v
zwZ6P8xd4M3nnGfZtukfE7oXTpmfKDP2ruxXg6A13DnNmHNY+uGRlsCLsd6Y7bPTuDuNNbr2KWne
mYw+Pr1loz/GLuwi4m6FzHINRd50D22b5wFDQD7v9Kcxy2UU+ESpJ+WfP/Y8JEE7iwVnxm/PCcKU
hPS9kA/MQ5I0Z87ambIe8S5vtNClckO5JyfiowpMIidDfbmWYB44sjnjLwQ739/Z6WozV9bUtw9O
fX3Dmci9nXjLU1CpH1yiIBCRrw2+KH84aWlp3ZKn9J+3jeIpvlg1rBrR+ZwDF5i+T4ecZ0wPlmB9
/BG+f8xGGTnMed+4MwNpysx5v4rmwLmGnChcyAeCk0LidHJ6RN8Ai5xA927NTZvACldsfWSeXCB7
65KQljNFLFss479vZqa88j09PR03C5tnwHOPn/+4gO80fb6+nOm5gVGZwsb262sQilKG7h0R1csM
suGUlhdt3s2Jz13H52DXZeaJZzgj9bUieidu0FZw9xbgICjmDPtUlmX+tI8OqwBqHOiR8dffz/10
o3zM+o/nLlytzzutpldscCNaewqO9wPyit6R/kbs+SzEshpP6XiF/j74odUp0+njME9t5F5GVCos
0qMsVXBXKEXQyxtx8btwXa/WYEtJVcJCVF2OXKSrMMZG0qbEbd886VfAmXm4dvXOA2SYdIcOInmg
pMt6Yy+w2jQNfwxeqJNUktt1uzsxuESvS0CllKEGzjkanSFP8Gdxag5w9wXiQPZvNL5Zb5Q734cc
TUrlIV52x38+TaFqsVatWE9rPI006JZtYcB4SZ+rY6WDC/pVem6KmvcpO5fAhBpVR9LXaBmqlldG
j5Qv/vRVdGoLVYjyVdhz/PzHatEuygp0EL3xab1TEtAv/2pEAZBDpRxmFmtTuXavIui+gzIB87Jr
eDt2IE68n16r+mgp7yQGp8yIVnuFPMBy/f9GLcztMVX023VXUQhrt5umYkQru44tRICEEachTWxd
1FdqrgSBlaSeF7oDRNmPsQtLONKyNL/l9xyC/JXLTcXTOzo1B8wt3c8F8NnOjvKByWf2/57qZ40s
6i4/By58xf15e9tVLuQODHHBPK7aA/anvjzjiRbib9yKH7Dsb0phzdrK/Xv0Z8UdOTpcHIi9GlZ/
SmH07QmCVzKfS7DH9KE0innMSBoQJZirwVvxZjNQuYACMMcta3Fpr9L9z8ELhTijkhnJfs33llg7
INouJRsgdhMPEob0XPk6huM4KIHTaC9j+8crF7rPeZSlxr4G28vlpu37H9C9QHFIThCwPgdXvL67
pkz090Q/yu5Pi1VasNvYKdJrK8RXZh6rp201vo0MKgIativ/kHAQat5yQTLdyZk7WVWiXffu0OE0
3vwalzyCzNJ/PULhW+fW3j6fTzyCNMtl16jD/UyaPn5TyH9ANvQYmguIPAUOQ41P0P8um3s5xF+P
UPjiiATb2JrGIFgqIXsX9Go0repd6V9ueScxyd0ZFx1pCDgMS0L90WP5a+zCd7eiGGzxCr5LE0fN
67DWBMLIJjYQFH/RiFiNWqZPyVmZ9CsukkbBuBb+/QHUV4ez2r9joKgxeK/Y57uRoPi8FdEgAiFf
5Upx2nCjj1ylJIW/2qg02kDS2PKRxQvJ1MhXcwyGWFxoKVKV07yPnbujOhO7VNkx/KHETlFrNgNW
TxFGsNwQ1wkliKvso79Y5r+epBD626u5OlnpWjI/bEqK3Qqlb9hFYDBgkdJeyfwtlwMuol+lMhUv
itr0V6i6m/wX9p/MBT+2yIp21fgeR7nW6a+QZDg0eo+OjoMKfL+UHaC+CHBpnaeSUOF3qkYhyDbq
/pxA6Hosc3ckLk3BR+YcMAxLD4Ev4PI/h6rKn/94t9X2au8u0Ym11KZAW9+3lygGQIUAoUQOAyBd
9h1fTaauAWoxVRhrtaKO0B7ny3w9j2QT8+hxk2h/PI6dXJpbQGlAl/4XRrQ1WrQavTgaEgj1PHL5
j3c8HvP0dj+zPe09NMrQUZXqmGaLLQIvQqBtYZ8TXpkElSEDspApUIRS0UZAL4dNsXDcrSaAhdKT
ZAeCsps24xaHTgrhXI8MEgZ98xBM7X46GQzioUT2kLSRWqnUv2Fio7vSpZgEB6Usfz81rbll/Hqs
QjDbO6Sqqkcea+peuGVw6Gez5NjbwsepgfxImTL1E7riMSBsBRAh4FAQqPgdYVfET4BGMPtjKbdI
s5D1+06sjapUBygZSyKPkKqwCp6QQ09q1YIHRRXu77z56lzIavr3cxRevFbLLwcjf0T6tNvuKm/y
viP1OLBlabwpFFbIXqhN/j3sA2HzFAYoAqAMhhw5nmm/X/+SV7OLtcGP0iWBclS4fuEtMfi8d6hV
GV0KuZKi6SC2wk2eLoS75nZfugTAbReikcBHKgzRJgVlI0hehW27miq3axSp+EVl7jbfijhpbaMp
pCDwIOBQ90ttg2tL2jxZ4fweqvORzeeJRwoQnPgibpePSzaqqjeh7jPBj1Zac1/tpUk7SxeJ0azc
httKJ0pMYWTjalY3Kq1kU09PzWstvJwah/1ovm3q+sQ6tedKX58v7rfhIQtuq/FFX1TXvnb8PJ/8
TTqtqK3z1ttvvFPu31feTvHXBy+riExpAjfRMBlDYiPz1X0z065CrfrnE7YYV6V/PIf6ts6/Mz/X
7zdv36ruXJA31KO2Wfuy7+XHulkLVmnfsOuXuK0rdU3p3Cru7h4c8vY8H5uXpWl0Qaxs9p6VNPYn
z9zXlWp40YLqilmKmpu4ftKat0tjvvWTxK9EjXvUiPIgArqjtIHq2PYIsJh5VoLUmkXa5Kb4SSQf
dx/3eNREXc4vYezuTk21Ernmvm2u3vi7NMrjRn3NrrZxtSwwlEDV2gx2WPcq6sR2Lud65Tat5f3K
pW1uutG+D5KG30iS/t1u3ffObdvP1ME2bcztGf+nYbXtTT/XQ8NEsHbwdzw/wxsIJOy5aHmj4AO2
u3j4Ql1ztVGOdjM/6H7lZngrfeVu1sSI1jjHpm/ZJ0/brwHv79617cCo3YNTNjYUtKiTY72mEW17
czcwju3TtUSd5IGm/rnWCHJgEKR6ghy5sGKiz8/3+yZnG2juDcVNc2iBuzS85hUXJqU7Dyzdci+W
JiLiPI6uTpqjR3fXgsyK22nVwdB+tflOtV19noBNIQLVeT/fLmsGHpIKC3WVij3AF01tadfJ/t6z
1EQoQ0X3DpfWIR1bm2BT6Vxu4U1fHrZeZLbgaIHoSoLVrptrtcEuaeRR75TugSJfAn19cux1FiT2
YJud3ftebytG4uRxsL+BrqnRFrMT384UYfOtb7d6yYd8kRFw15HOIVW4MXzO34lpfcpq10hbWa0j
/SkKyre7v9rEjn2+iZP+tjs6x81gDjDNrqvXN3XV3+IegttIUMnLUqQMmcJnQ7jHBkphVPGreKTQ
H/uzcjyYF02LlZa6UgBd3r0La1tRwmQNBLAyF5fct5RJdG1HSU+mH/rveRBbLggMYQ1sivWJLean
3K2to25qamsR1Zb5xWrMY8D+u1trtX6APK1K73IGZ3CrtL4TzehUT3Z3cwUvvNq9n1R/Z1XL5rh4
aMUGgLsajFqIvDLxFhZL5TQ/x2jpJR3oJc762M6PV6diRv4mGSUpi7Znq0s7CjKFQNr1N+ber+SN
U0X8/amtp08NJlMDtCx9fRDnKFbeTkghmnnVSEaq7uSmX/usdveKuPjm1nXp2O7mogb2IbSSVvs4
dqf16me7MtyPq911rUv63i6aF2M5v4ltJLr28mosuH3Ub+kC3YfBzqJB4GJ9sAp1taFVvw6V3tVp
XJ0D+v/KBYxhPak4xsXPKPzHNKputlhNlVGUil2ndq/XQAplnhKiZd81q+H54F0jh/Rxyktm4XkL
BAYGHxQDA/k/IGJ/B3xyIjXcz7d8BAq1oaP8JunjmTNvnFrrUWWoORt/5WEw7x6mufRvc86c1+wg
dtTw2kwaFdARJ4o6a7/mmS2rffMXN3p5ZApf8xWxoVRs8c/ag7bVoQnVj0ar0Z2T9GU83DcxlOeE
QcP2o6wo8FQAkfA2Q6fYjRiXdIwsvFe2ulsbmFxrjrenVgIyY+MjOQuexAoz59rM6bT2jK7drQWK
q4AJu/Ygk31lsm/0d5ypxbP940koA4HHwr5LLcaZdT0fYvViY68Erc/ylb0p4rU45nVL7xq7t3vU
X+9u/iUTVvpWMvRTDkHmFpdFneA2cEQyC/eYS7o9RqvKhsrbZzI2gw+U5YJdmLm261lttX93YMzR
Osq2JVH1uPz9Sl4MTOH6ca5C8FqR1/UfyUu7by6mvTZyvHDrugFYKBKfSX2igcNS3zjMlRxjn0qM
lI0RsbPxelIBvAFs/D1e9bRLT6zzaGTvOme1cbQd5dpf12Y1LcxnVT3Q9WB1cOeqa4BVObsJfMF1
b7serS/h31Mu94enF2ckPBYxaUOp5veDpFXsmtbrCLKjg9G6WT+7c67fZZfvpwrE431/DFOY31W2
NZVsZ165r6CPSYcVyi9wpMDubWWvtDKQMktcIBaJtO8Ee7edUHdpN8dlXK4X0c3Mc5JHStCmUP64
6Pz40vuoerdQecpHY4Xm676dtBMACdwc8rDa+3tuH/S4p8n9MVbhuK7Zl0N2Uhgr8w4Iq5yA+0rn
rppDRItWOlBAR5UMKSfyaUgM8BA3Ar76zw3ix+sZ50zJjBtDHiUiDPiRRcM5p0u5gyT991iPRFAY
y2Y7ohXEZRPpmkIQzxOQ29EV1KaL/gGNIOk1IDjIIwRJmaNB6aH0+vfoNhTHpOsEPFFB+rT6aIf9
eL91LTa0PGGhGrvP/UGMb1WRgpXXXP/sRd9akGrihE7NVLfCmrDC6jQ/iGSxq8NVsHz74s65oOjO
UQ3m7zG96MnKaHNMvHOyWGRb1+rqn1c3G+xSEZve8S5qvNh3dwx1YV7lbDzTbGfzdR+lHPoW28a9
WRmka8eoH09djjRpxQHGnoJbG6CtJTZ393TqXCebT/0jdrIFJ+yz6seb/nVX375tG7dF1kjegvMy
7l6wXB7EsUi7cQ5insqC+n7vRG96E6kMOxZXkEYwBhYXJwYOt3eSRFT9wwX09iBzr31YLDTB8lVw
OvW2y8w5vkeQanxVDcyuGqwPYt39mAc6Td2ac/arWBrVte5xVvEuibP2K06uA3BMAYNc+xOw/Xof
rot24ibbX39kEGoUcQjXmMWJ28bX+9m0trB4r3NEw7gGQCFLfO3MNQ6wsA5d2lnVgsNiM1DHWa9z
DXCzo+eVHgzBaUWxxNfW544KiaXi72wnOnkGu1vVSxuryX3jxC0z7uYH55pNt9fB8eZWv6weXbyk
u47Qnsz8q1d9q969vZuACGDP5pjxnk/0ioi50Tnq3TsNzEnnxK1hmd/dey7U5Xcc6CMYBebbbtUz
j811wm8eNhg7eRkGnFwlMHYK5xzRw+vOs5vbrhFGc6GJ89pfuaequ+1WNnX1LaO0oNTcSHXsgZl6
W/BXXX2WQqJIg1Upxf6pTUDO5FRfrelo5WCXVS3kTC3Wz7dDBDa52W7eNmA1BOa/73gsTiVgc7qV
qBtEQlsUzw+td3S8jsTNylOBaNVTf4SGQvAZeOeRhqG6t6q3Wvt6C4UH3AyskPSLo895idCV8G5u
g0phBwzKpAXqCUyG7KtLV7tULDoL6fMDILrj6TdIoY0hIjLkrT6iBxR7gAR8wl64+dR+Ogdq5iB1
KJkft6K0ZP50DJeqNhA0OABzQUQS//dWdZnf5/vV5ZjTn8qxSbSBBptgS7Q61myV4FZfe/2/E9zz
Lfkx4kN6iloL7anfI652hzzb2YcchQ7yxzi+OFFTecsgeZv4D+V1zSeC6scvQJclQz/JoMmPj/pJ
TdcRBSMMCrl1M7+sd4eVdR29Q1Fsr/06XU8oIt+UFnGQ/fs9H0mzmFTRgaKshxyJdLn+/Z7bS3oz
TAm/T4SLSa2LPvdoQNeR2DjWG6WOhpxrn3cp6enwrwHtQjXxmGTG9nqR/ANwcD36Pi56Y3CFhL4X
OlpYx+8V8KFppSaiHVDc9nmhojOMJKvaPHRHAk6zhMAKD9Qb7fY9vStvRAJe++DtsFaVjYw3ZNra
DcfxAlMcI68VdDqAQL4cFkP+iZImSC3fA2bmtQ5g4bxZ7gOZiJyOp3CVEqte5MShhtan+3V2ms37
51Q9O+/31ju97o/QdTq7ndvp4P2QhNwiZNX1ux8HX6XMkFdB/3Om5M9/7Hf7vZVfj6Yt+0Qoi3/v
O/5Itt9RCEM/yVsPJP15GA3Dr79Doti7kOGHha6U24Cai5B6YVgrMmrZeS5vWVkHdgLoX9v/ewj1
ZRAwDIULWHtAC36PUZ1vqpU82V5HG5gnm2Hc3aGScfZ6jcn5Y41BUrXkYqO9fCkIJjAwbBMSRiHq
DsnlntTmkmXSJI1KwgCloEjowIXmuDJ5rUp/1qDmBLjAH/bL7fee4CtyVilPQTuWfX71ccP/8TEj
GGi1eENGp37uyvL1R1eilhiewG0Br3aQexsia7cPIT4769ChV1UyCw9KS3Gxs8rRmJX1IhqCv6dd
v1Yv9zThIegbGM77xTUD88ZW0r7Wj2JDo6q+BNNM198bcSxHQ2CEzkHvCOA6mIFUdY7dbEi87Sd9
lMbDN69zXElVyBNPjiJfItW2wlwMSwJSlReR4mPLHow8uONT/kiYP+ZuY2bza4bmOwdbCQgGRnzw
VHotZR2fV2FJuYd2Kb6YNkMVwjLZq+nKTrKc1hZsF/dUJ+3AxUo7mq97JbevFxH5a6zCMrvoenzQ
b1qM0HDVjxpqEIe1suqV/J6FiWMMZK0VNNsBHRTeJ6rdttFqxY1Agvp3KGrqTUQFxGcqTsHpLYUo
8fe6flHJgOWk4VlDIQFl1+KXouu921B9lnc9C8A08LBRUB30kPEmYx3EEGCn3pNWpmUjP3VcWV+/
Ri6cEO61lXrIt4R211xKnxwwyCCvHO/tLVSUktd8GSdSi95UcXmHblxYR5lSS+8XAzJXFWrLZlaF
kwS4U8Thzd3660ZZ4evx9xW/I+5H6HaRkRWsJn6vW2WPXwj9KfbMrXin/Ql1yKf1BliXtt/NXVSd
BjplJcvuqd/2mNIfoxai5xZd5jKZXUft96h5qn/U8aJyMO5Aie0mhsB/a+Da2CT/jiGqIS+i9ufb
Fs4/tXVqVSHLUQny13XdT7+2Xgo96+rfGtq7tQpuwc2RzJP9G8V61VNhWgyS5Y1LBmAlA+aBDSzX
dLbLeW/uGmuv0pmjZjmzPGNodFOv1onR7El7VwqW7Riqx91JI1/ASjYW+8YaiLsBTHn1NRvRGWK1
ZG41MP1DI+pprtHUmrV6HKydmGtIp2fTeJ3MxcnZvGvusa5625G5F6rHMZl71YYCXc29AC4+u7ep
LbRW5udDT43EHFalTUEx8Td75xiq9Yt7amFNuLi4W2owhz4Xm/DsWN1svO1UxTcY7tn9fQ3/Uv7F
SsPuH1xjsIeX7thvuIBDB/BNz3yfQ9BzD8uyC8lj3T4FoEwg+IOZwBkKpaJrLbpr8xNHUuk1QvHG
MbhBBriBOQ74LCul4VkSBS+KU7VHyvrfEYvrOSO/1DbymIgRApQogg/ERu4S7agr/T3Yq+sWg7G/
UPVE47Uqy6I/Nhh1bV1W+xqng2lTyhzh+wlrggWGYsBjBwz4VKfOYt5k9wu/1gHnwr+f4NUx/NcT
yDXx4wmqu5OS72T6mgLKykTU/DhCR0fnhqsXosuYKJYMKFPG0xele0SfjYRSK0qrRUqqHe2rXNxT
O+h+JHAG62KWtfDjxJdHAoDKcKpPwIVHPvkxZCGfRGc1UY07mwNIlaPg8L59AyPbmos37o6cH7aT
ksvNE9LqnxENXeE+hYKcKYPsx6xS1DW22ml+QTxj3lDF4BMAqQoToOxg9fLVOC9zT8QDCMGXQsq6
zCun3dWQr8b6ALCOSmYPzUouUdLJ67tZFi+vrqdoRxKv0hbS1KuF04OZz7dnLDcvI4OmM1xQy8+c
Ggwt9veTmPvpZGJqIkO/p1K/zWEw/B09L3db1Ctl91jVKTcWhr+j7mCu5PBV5AhjJ8GHplkDQskE
6/iXbf00qPVuH6X9iRcnwdrPcQvzfJ5rqyi7svFuhQ4DYC/ppLZPjenv93vCw8rAkV1ybt+sD1qs
vwPHSi/29oSk3eji5otmDPlM7vRbb9XI2+cMVC6cJc/WoBDdfJRFfGmHeYb5l1AW2jhlCNkXLQoJ
P2H3B+mFGqlVSIY79DBqFbuaj2rhyV2FUL+aNW/S+tS51sbe3Pv77V8EF+BU+jDoH8iPW/TfrMUR
TSBd2bMBm/1d3YBZ1bvDEYY1yY1abVw804++TmPNvUDF/X8OXsgSGjD3U7K/S9+HPQ07JDmWxijw
EEMA3NMsNXx+zoPyXXH8qHJExum0EMnW8W7c89vDZmLq1xChokYGkc0Ts4VDuatsX3uR6CXwl5nF
b1O1+aa/I6uyzud0MBlP+oGL0caF4glXBWYgm7vbH/89my8O5L+HK7zedrsyLOw95Wz6kLnROLmL
eQ+46yei9hpRm/hDcn0IsalkZLln/t5gfo9cWELX2/ymbWI5sRR6kIVuc9V1IXTtHvDqb4h9ZYv2
OTkwIi4lXD5YIrXHqf1HtjdW27U8Umgkh/ZlSCU0Ho4CPiV45lCbKLRBvst20ZcvaSEegYuSAf6h
8DVtoEKmvpYvKQW+EbRy4KFcpEAy0u3CAaxfqtL04ljOayKJii4dSj1s3r8jKAIIkK01+Unb7aq/
7cyDLnWhCElzDNo977RoYI2DJnYf+uPf3/RlHvoxdLEMe81TXc1MdT+qhBdXc86do3MJT2Hq3XzT
N8K4sQ7+HvFFtRA8iYlSsYp3YPXpQqmcrPyi7jh4UombJh0KNzDOoXk1Kfvt34ljgF1vVbTGJbsb
08YNtWjkghH+3AV5M//4PrQ5ixtw2SlP/P1sL04XuARgGsWFVzfYjGVw/Ii31U2f7ytnSsTjSjcd
qa36Rhh+DltDK4vsV2FmolREXZijDM3x3yNl9jXfXC+EGXLR0qGXxEFalEmKlinSm3hjlLybzAvF
1UuliCYblBBGLOSN06GqHs77izaaYoIMP/4yMWb0aCUnOHKtXvxWMt7zcZ9j6I/xCtlir2xXprbH
kwZv0jb6dZIIQDA72H7AGv57sJc5mN3dIg2jXUe2+D2dp/y2OyonBhtL6kd3zTkC6iCyjs4bHSsR
umVp4sVsgiwALS3rMADQCwMmlX+9nTu1uvQujgspYoS/WvPa//RmHa7RQO+lGAJ3i79f9tVmzslX
ikCRG58hdaqyWR2NFV9SvqzizAPw2nCTJWwVF29nWBI5LzrDFOp+jFdIT1pavZnnm3TfnPpdOAaD
gyKkQaBkc0TdHRfir/8qMf0atLBANqtrqu1r6mZkBnbj3tJdHZjmylmBaVC9vW9A5C5Z/a/S8K8h
C98UW2rVqpx5z0SwwaFnvpLJKHapQeAei002t6hNG+5SyQQbL5IBUDQF2UWIBWSewrta55N+NrfY
qeYOd2OAQiNzIz5MdAtoavevE+Qq3iLRqwGMVumV0PrrHDoNdcMdNnJCNMHdBLCTM7egwUo22d/x
9mpx/Xq8wrxsNlmu3zK5uKaWeMe6GTYbvJ6WM+Me+xb+P0cr5A1ld96fr+k/XlawH3DP+6APhOYt
dolQYLeTsqz/ohRCfHO+wKcNUAuskt/JIzulMerP5OIUTgC7UR21CFR2W7TooBmXnd/k8xfy8K/R
CgeMi3HFFkhl9WIP2E2HUgUJAMDchTQjb5deJ6RBTjv2Oxp+rzmMl+08crX+Hp8th23OohFFWbyo
WJdX19nGqKKFhmIdPjEVAS8QCZUlqs8TWmbhyse/tyRlvWjWPOhKEEzklfrJFPGcaqfzPUImjxFx
BWAvUBzUlpcrp0WVVbriiGEf1EHPQu7nnoqSSX/iYgJlBWcvu0Ty4GEZhRR2WqebnXE4qvJ2G7T9
W6d7fIPFzZkOP4KODcO4FWFEBPPkJmkO0eQ/Durf4xeWUO260dJNmuCMRgmdfrykJsozJT13SZAa
NstW0fPu+3vAwirSs1sU6WteuAkX7/392tKcj23ogwoZVL0eb9uTcstzrtrDkCY0s/73Gz+R8goz
XiQxrW+VvV278wDjqa95oxV6O2sbcR38ctg5pA8HCG4gNPDymAJOdGVp68U2Sd3P1mC/0naXroO/
l/XN2m5qtRNzLpntXShNA9CH0oUJeWnaWn+/74uCPog7XVqdwUC1sZ3/PZq+3sV5fmC0KfiNNocB
HywD2wZUEq+B9CRy7qUb1tNHNujqAp3FbQRTgCfzD/M03yAYQOJyp/rU+kRes+5TZZRQPMuipIut
BeJWC82tGGKYySX2PS57b1mo+JVOgHbqqMtpOBpD5lIKK8u8X287ZUu6rsIdk7RbTkGc2z1sRxyQ
fyUL+TlXMxytPAUOF+U/Cma/p3lznFvX9VHuDprT9rG6x043IIV4DYf+5bjWKt0dZJgUXhB8IfhV
tmegrLXC5nzfH3axlnI5OztQ5qUwG7cVaVrB+u2sQ1Ac5VoEMliKYxJHkqTGZ9WK3ahYpSiZWoyp
S3IW+pgfo4HZo3O7HvLPBCCQ3pByklyFUPTBGlrpbKYlAf1098awh+UjbWx5Dvrsv2d6t9sessuG
4KqF03cDxTLKKAFt9cO4wxGzbLU+H74YTqq2Yp9JPehJOly5rKL5SV4XEjGGD+DdJHClPlh+9lZO
1ftEMR76I1Swsu/7DGaVA3PZA7aAUzGdzt/vGaXaxtpk7MfS8Nxw6pKIiHXlqJ4s984+qA9gozlv
18eljC3KdvrfbJFlZ6znKOMpqlQCuVNQuipKV1o4Jc8V/Upco1vV9hOpJItnjilMuUlBmu831fp/
/oWpb3Cwp7lL1+/RQ/l5290ZsWHtOHZK66C2NBioi/pJnH02Jkodpb7nz7swDFPJBVKBKwAVMQsh
lWjcQePMksRWBaGa5hGZTv+hmngPkaGShoTAEjng0uaNEfpA1yUsxeDI9fp7bfEQ8uyDYDz/KSpL
1/L4tDdWkS63BVpD0pmAqzcCdivn1MBLodFoQDtkP+qXTvhzrvw9dGFHsufJuZoemXDJuUSoR+CQ
BHuZuwXWzLAUwuFX2Tng6Wohp/zH2xa2pft1nZsns8Ld7ea0Ed6powFR7yGITFkfkiXkyvIC7IvM
8WvMwoqCFH7Y7OSYLrZQbdYTeSNwQFVJz93SxPFyNNuC0SOXj1Es2NXs7Sra5XzP5rSbhDI3wyDl
iAHnP6TS0C+7+b9YqWCV/z1eYUbj28m67zcEMcrFaER5bRj4BBBQNaq+cdiIKDKXlhteRI6lqKxR
S6d6Q1fzd5KqYlmS22mskx7OHuIKOKX4EJQn1F5VPmPZlf/59AaqXuGsjPkA3KQnDCF3pbMWKYw3
ruJvxLWvjaGvX0+bc7TM6izSnqf4HmABTAjD/lepweOLSf41fuH4Gl3PFITvtX82QOrMyMmFdh3A
M9mQGv7G+ZYWpaUHqud99/drywPXj4x4WSv6fXM0pSLRFljqNEO6DHV0Z3DrIULHVHvQoOlafDeB
zJZkY/lKhbz085XtwifmPH24R7gTyuoDmq1oCkZhF9dFDLJQMPf29Zk3n0pmPHXgkt3nmcDy+3MX
q8C6EudqcmJs6uyK08ULXNrIQH/nfvJddUvetGSW7cJ9G/xJolbkm0oU5LvhfQBNG3CO4xamyhGd
CKI9VHvvq2TgF6mCCjsAbOw7oKWa8sF+fF4zPaK2FJF/27DJfClysEKkGbFKAAj9cVlL9RmDwKxS
jdRRVgDJRGXn93DGYX842xmwy5zN7tzXvB2Cwcp4e3CWiEV20qPoQXwWCyDrw4NoIQf6tvJzmhpb
N0Hmz/n77Z+5MoXHKRxkDybCB1Gs0wN0wb/7ChRz3h8ci1sbbxAQ/Hu456rRYzgbwgzsUSB4hc3e
tu6neazJnafNZMMm+R/KznO5baTr1leEKpIgAv8iA8xZ0h8UlRAZABCJV/897XnrlC2rrDrlmbHH
kthA9+6d91roSJd2D1um28j60Y/7u8DLegRfTBqLEieJjT93O20uhaJe8FenAr2LBZlESh3XVxbu
8cgMSyAMrOQLLJKf+Jv+jsNYmikdegVEA+zX+Wv5Jt/6pKB2fmaQo3X91pLNy0/S+3fPpHjB31b5
opzaQVlH3aS/7simXyzyNXAWXUzth9v5d0Xoz2W+Ngblch6lWtFdiXdqWw+AXCaSVIG3HDDpsb27
P+k9cQu+6r3fXusrPLlanKv+Mp6IzbsaYWFenI9jNXPBBwcReYw3WPlvnXm6gWIjryZWagP5Z/8g
q0IW//UMXzRSMUkoT4vyQe/OMerLlx34c1An+Tq4Mi0Amcjt4oY/URuNYv4U037jo/1+sF89mOJ6
zYuwGuIvWUuA7+hTso3N7H8Vxy3g6j8B94y/U4TkwmgjJd5BJX4RJaU9S8mdpAlBO/QtIIN1+N/h
+/8SBxTg5mJegAge4PzqleblwrGfgR+l/jkFmGUCjO1PR/DdI9FMPcSJw4cb/Lrev+nmSaxl17D7
1X8iGT2oykDEiXHR0C+9u3HKQCgXqM/t64gM5U8C8O3d+sXp/Asgn47uP5VHWY7G8aVRrhjf3L/4
I/DUV+Gynv0k7N8EH/9xR/9vnS8bX4bJ4KEOaIWg6PfSLjBBAqcqwa2h89oXNIMMogM6+m/5/jsV
xp3+7fV+vf5vm9sqcTfK7790I3kTEr6CpcQUXKyf0x98iV++wte7NB7hOTJCSJ5m8uUuJVnZ6K2C
1ZOmyUG1FZ+AdkhfZrMd2MA4vMQ+o2Iu41bAyqpBxnCcU9kFJAi1fV3kK/T2Ot1WbsP8HACsFkjE
FX1Pq3hz3smH2yk+VYDg+5lLSSRQbnbnaYsYZFZAax52eip8LTf2oDKuJjNQcd3MSefn19S9uVdr
YMlBMvqFza0umOivvO4HKrxvjd7vL//VCCV9TmggNnrqYIJ+AXLRbi4yRYZHN8hPnI6/6sT/2u0v
Lk08gX4914S2tkP3uoGUgF7X62ywnFWOzQzcRt386L9956n+/pJf/JpCLcdNWoyFhaALz2XcfnsI
15F3gTtWc85B7IR4y+7HUQs0V4zYX9z7OqfP9QepFu/2r3f/4tCM5OTRSCmSNm1teVYENW3ANPf6
IyOzyvUt2P57vW9yjyByMt5C/z0092RO/lQS4H2ch9kYQEfLmkcUisiIcW+7/+jNf+5++dZhI7cK
X6c8JIYff/Gg7qks38IhKvHlHhsPTyU3IxhDrJub738i5v279QEV8ftiXzSgdimjng7dK2Z4+IsD
GI4Q82aMDMn/qQXku1zfH2t90YLnK154AsoLeeveFEiBIr2Iu0ZFhhnFkXEiO0FCl3rfDyf4ncT8
l9Sk0kdK94tuai5E7nKVkCuguYfGMBC/aLLhfoocPdCy5o+R1Te2nbkrcnrkFuki/Soz4bWW0r7n
DDVmqnPQlkE8LSxQKlJILH54u29MKPUtOt44Sh3r/uXt7gQicXLGqk8d61WgX2LE6O2HKfST+soP
ev47gWFwkwy8jNvLry+HOH6EmdRPaNzUaBi9LgSJAShDzoh+kp980u98+9/W+gvXYJBXJRyj7OJT
LFvL4mE0qyyIl+pK2dzs5xLXUHqXrEWpALRZ+M1C9RjZOObzCKYA2f9hm/92WPWBRo1nTK8s2F1f
sawbqR+WkwSHVbjGHOk+TPGQGy9y5caR7Nt0NvYAGaLFdBotQecyR0bvqYsKCXB/eJS/T/zPR/mi
kfJIbimAiRN/2S0ZBl7BAmueaGhf/5SR+SYswGVhVhcoAq4OIIF/Kr+uHebn2zlu0Q8DBBkagNJb
galSGgxk/5Qp/SYhwWpcHESZpB4Qj3+uNr418agJGRgZmBrwXYfxKZoOjbfjZXF9v67O1mAKA+Sq
/6lO/I2g/bnuF/t9z6IBA3UErUwlm4JD6hWCcj+Zux8rlATKifQEgLkwOfxwkn8n+Dgo3HEBgiAQ
Eb6cpDK+1FzsXqhE55X+CjERerdZU2RMf5Kbb+6uEAvmIph2IlzWvt5d+RoNwuLW7e7MzaROuAKN
37Ph5nOHq3+/2DdJEFHVYc7pV38LEeyfJ3mr6yaO7qhckVIjB+0U6HmBQxyRWwOt9OYxLGmnxgK6
Am+r+QKj99+PIF7mTzeBJyAFo8LTpcnI759PMLzmKQyKvGy/Lg5ANwCiobn62w/ewTeeGMvoE/AM
KYeCA/PlRWMUci2n6Khp4l2DLAB+n5QO7B+jXxwccaD5xQ86+BtDqoMhBcAQbN4Qew2EVP3m119q
KVHLSyqT0hEA7ho5S9HRMbQMBk3k+diY1ZZNRtpEQ05/iGX+nhgY/7n4lxduq/SW5rnacLISv4C2
sZggCi3RSn+DuSOzwk1k/WTlvgnVWFZcEfaYIRBV6MTf3rntJC3PxCwZBecTg61sscwrCjrcf8vN
N8485U+SSTRLMub4Vwbr8hhp51K7/GogeGKKHnRdf6NRW6AgGIGl/NMEz6+OhK+SykCW6Dwd07bw
NQ1bxLdR3epYlswYBQ2IUUPQum9HxtGqJTxI/369bzU6tx9fgYQoOuCLElCUXEvg6hMTH63dwP80
9G5TFRqmodnAvx7aP8GOfruhtLyKFBlAhf8x1f12dFGYRIP8Wvc0WkEm58x9WibRdPaxoxMGZIJ/
v+A3/jpjLL8t90WZ65J6l4YdHJMZ1U2wxX7NOgJqu9jvTcuzfiJP/rtPkguBNmV+RxWq4CvER49X
kF77SrBfv47sJSAujB2IRkn6MlkSmamO+Y800d+ECWJZqsZMPNC/9rVZILy0zU2r8NxvlsKIM7Aw
9ltrmXuw9H/Y0G88H3rFB4KWl6YTanx/Xr1oTBpB4hW58U9E9S9nj0amDQA5Lm0uOOzMHVCxff8p
yP1eblCrYPZxIRm2+HPdXM7uAD1BhH04UBqh6VX02n4QYoq8nL34/5/oEAdJiQ/iYZovmMX6c72w
zyM9bKD5ntIsRrbVId3AUYpmHjoeg+16/ZNWwyDxmV/vvgB5gu6YzNxf+DDEDkO9DbXbUppeI2P0
mUGptRkXZkQ8FhvyNJcNJbZGmjVR7DKxa6iGnpIPjY4QZYYryszrkzqvDwqMZQV5b91X7oYy6/yJ
U/rjw2DfMHD6oYJKPrDOitXAlhT5LV6qU7uX5RnMcN2R3bPbHaOgCMJgFMCsuH7cUQqVbsMqy0DY
tTML3c7u1nkF+3dlnsdGoVhDWI0KQz4qqVlOo/V5fw30rXyIIFyc96V12Qye5AUwShqFyln8Gc6a
u1EE7WFUmINDpDJI8jhedtfFcGDwgdloOsCWyGbWmFfVls/BRNrKxWpQeWlvgcWpwZv1cPttsot8
6eVxSp61QwetAwBAsKNtuk8F0s3ESlWrb8F0dM/1YnQNutS+pubwTXlKf0FK3Wszgy7qc7C+JUY5
u3wIoKTSaJ8697xUF+M5cHzjufw8fpVSI9yDmDd5bZby0wWUphH4iUa+Gvr6ftzb51PixT4U55Ij
TYcryQtFbgAQKDN0mmk1z7dEKYuzd3lrWkNJLSDhPEmGMN2U/e65apwY7vN56EB3FbXm4E05W90B
qsqHpUCOVRk6ozabNDTaeR9ZBRwWhdnfzcfDlFL/lsFEly3y60yWOqNoP+LkPcp+uvVCTf4lmbD2
cPdoGGXc5s/bMG469X4botZkMfRzFZQoG9y2Gc6wSFcSNAsaHu+HWP3vpmgASyh4c+HJUQ8Ya/1z
We2WDQtJNJYJZmUBgATQJZWd2lZgYCJ3KDpIIPN18HSkU7tqh4ZrLHrwXyyvsNfWZf4Z71Pz/d8q
8LvA5I+n+uJMytllWDVnot7epO4/mVbQLQmXZ2x0tN8T2y9FoaKa/qh7vzkFeaTTWwgluigoftG9
SU9/eJbq9M44EJC9LGlBE44WkPclPdiRBUzTD6/6TXD5x4pfDqB9RN29EROTGpOZGQSpHzej9a+M
U/x7oe/s9B8LfdnTuB6cz3HOST9ZQ5wewh+fHMlRExMGnx7Esv9e7zuDSU8Dm0m3CBHtV3OiF+Wk
T4Wn3sOomtl372OCE6lCVgBT6A9i/ONiX86NVphbr97YxbMxOgDW6rvACYQgFOhQI/y0mvZfJ8iX
2/rHy305tTIk7xWHkkC5Inb2bv4giE5jV2IWuzWzExzu7UEC/T6cN3QGX9gDhdyxMuFuK07udK9n
e3RCwem90fgPXw9AJuvtaJpsxqXxeLt+RtB5OuF6DOZe7oPwdIFZ3mwqWy0dbWJ0j4VU+nrmSbkj
PRaD87ZjhuFhXk9y5Oqp3zx1d/fx9ngaBxr7UDngkdaFWZ+tinGG3El3SWXUC7Td/r7KVfseuvnk
rUDBx1Z1QvcOn0Z8L0owN0YgpzYuH6Nr1uizgdN2iBUcfJ43GM361A78IeTn1ylAa8XVTW9GMjAl
6GcfxiA3SCLdZ93VUDUr3snQ9X2mpTUqDe1t/NnzTBPzRsTKZdaMMFA/ecbz4jI2+fLQrQ+Z16wm
YPhNXEy0FtuVjro2J7EtveW7rNlUG3ACp+1HczEyAFaNdl8EFSh2z9Q0+srISrPB5KXAT5wt2Rmf
BnPttfPT1b0x8vd6QfGjyiDT0BkEn7VgdfSHBKysag9u6zkID9qxoCOG0uiHchxC2Plx2xbzzrsM
jMe0jb0S6GVhtHdtZvWZlddTvbXPoyc5o7HxNo1m1cQEkHVgt4sewN1m+cjMsWpWD3COraKY5Rce
hz+OIjNKvFCxypvfdoYeb19laK1p2+78qHDqh5s93HHsddBFy1NlZCuKP+jMCVyHj0PbLouSzzQG
B2DsxyBYW4VX2dIyA3434Rz71gKF6/oAEyN8OWfeZCst4SvXP2vdGutWezif1Id3uxrXU7a5CiwP
9eO6rubVXtft7mL0L/HFvKRAcdNcoatm/pZxvq/JNEMpY3GVmaCALhge6hgfAiLYpFoE8esDLVPh
mmfQ5WoeWC8j6J/P9uQ1gQezofA4ttP3zr++KFOkZfSR2YN5835ZcSm62H4kxhkJvdjS06Q2mdNJ
MEXzeg6OuBtNx58lCEMydh9snk37MphnkCyOU0PgQVaqecnM4uaU4W4MoeXASkAPicxHPU3fMsUY
7OEP/7gsR4VRDo04ss6dzbYrx9SawN7I0zrSEzdOe6sWuQyy9iaW9hIi/Ik84wHyJW7FgOJaYhaH
+jN8kTyIY3FgzBb35GqnwDcOQDvJsKJhQOWG3D6Ii/PYBdkeclrBUNoH8S50dbLTvJ17XlwX5ewA
nyP7bJdPNXDJKpqjW5bO2NXph02BHOoclU/AmcQ1B8HaDueDAO5T8zIrAVVZXFaq+3lxc1MxznTZ
TFaSH9qxfz1ob5oUnBdj0JwjwDPlKS7WtICKEeiKIZ8/Wud+vkufNSciqmloiOIV7/61NGW8WjEf
BZwZYLugCE8M4O7BTYhgpIbzUKEkdD1M3uL3HmbReGRMlqV/54KNTeBgvIeVVE6iGvfYVtBThjYF
GmpWrppZspC2OHUeqrG0at3UY+59tUgWDW7PY+G+NE/9J242Ajwbzh6zeNWTeJBW6Vy1o0NtNk45
uy5A3mtcQclJZfMAJ6OZuOquPAKKtq1fpKFAV2hfri81XsP0PtXMCJb4MdRknQcE/zZSjPFHNpWM
y3u+k5kHq04wFQQQDFgjv5jLU52+tMQe6VavW81sskx9bTn4VJ7GLsC0XgWcdeMMAlYHpaL6vPjl
rLDH89sT3u4TAkGYKC3HbpwYsM7btV1S76bjDDc2Wdx2Qtc+KY7iiSAifJc38hlwAlKEM8qs5Lot
fZXZXWJNQm7Zxb9jSbJFAYgAjuqSiqB7d5JFLj6m2xaMzo0gIk4tZUoUE9+o+KKj32BacM+nFmbx
IriKp6BECNkznY03jjVfvtYQuXO3hvCTJoRe89KCo21ewQ4r3k0cpsqujkB6S5eZDdBPiAw410Pp
V+ZwKpjr5V1yjP0WKvUn8GDFboDw40+WyhOyBIusdYeXuLSU5ai3L7NwPTBFf1bsJOZouSGeeRpz
4SguU2tW5vo2tM5zvPKgegqdX6SwTvp8sR7ew7isLlvUFNO08mu6lSD6DkX0oLqCRT0zicLglmNE
f/eAjlo6Cj7ZO4VqmYZReaGu7jS6vKStkwJTzj9DA8T7MLMh4JDRGJrZTuy+82SOo7SxSFlvxQB2
xi72a1KtiwXKDjTFFj20SP0qGG1SiZubi10tW+Nqc4sCxbk9V5vbDrU7DoDztytXPp7X3ZTTWZ3d
AiWVGNLZrDbjz+rUzC7AYPQGhCHytsTjxoF4B7uI8xkF2UKGE8So1hWhogZx7NXNkWn9oJH/W+nr
x1vpjBbdqujNivf2ooVaGmO39q5eCsqSDJT7yNamRYQyq9whXvxllvrMz5qi0SPVMDLG5TMzqalk
+9FzfnwsNFsnoI0BiOItZf5wdXXr4lVvTZC/JvN4mQHx9CZYr3MkjXhXN1QiXIiwPy5O7FyOkwUD
dnVn5lTH/fS526VPVWTetv1iGBrZ5jayMMTp2Rx9PmZnL/OU2NaB3bVvfv4OfLiqTauK0Rq9N9nA
EgfiJC0xA+K+xbMQO+0SF02g/329Cmr73MfGbUJ0JxjFgdAUIRZC9oDXXYTc35YIudqUu3yHFxWb
yhtex/WE+npQd6W1y8FRiIJBim54HM/BcFaGRr7DVanxkHyk1FFeu9fJZoysefLx4nTHzA394VSB
BKwRFLgl7RTADnfGZXl17/zpQwzTn/fFh/KKcdGc+vCwroE2Ld/HoFFli+jU5Gbqp7vO73zU8ezi
5PACuJfpg8n8nrnb/gnQrEXpRX76eY/NsjTUmVzCMM5TALu9VqYjm5REalwDqeJqFi6Cnd+sBLVm
KvNolsAkXc8FS/t4O9qOdwqkzaHPo7d29XGBQviVhMVw4mgwr0D48jaErlm2lMZtr64y8SPuZj6r
HjbuqL6+O9ERwIInaZs3Rri+zOJZKypF5rDGxMR+TQtpPDaq0FIXI6L57MCnvihLIb1ju5qHz/VH
8VJtitNhvBjgj8qOSIBmh4eD50DH88XvD3z5YtWHhIuju2EAinQBwTrAioJsjbYwCyxlg/OZ3pz4
qbMUSimx8xqb8TYJBHhPBhTZq8L1meCLa3QRx076qj5H62vQ7FpcRGU2RsYGtNh1vmh+w/9G310A
/EmdVbxYTSBitepFdzYFGgE6jtye9pR5Nfdm6OBXnxc4KI0f5ohOZ+k4dGe7m91oQbyt4N6hIoDD
6g29Hdp5+gHQsYFpDYPKTZ+vAU73RsWQ7Kq5/qFMsVHG6i1/zhmdf3tgjbVFFpmyVy9wDh/G/Ope
rNFBe1KDxCs6+7bqZkLFj7knoh44Jl80NIpDe+oPgxNxxzbzdHdoKdha3W38ek1s4anW3dDQ5+Wy
2Nzv3hoXx3jMLjXFAz57Kk/d3tkU7gYkVnuV2CK0Vk1eLxM+3fgzDLB8N6b7N+UJTgVtmq3deIFf
AE/3w6i4BC1tRuObI79G6/pjoJrpMvTDG5wzaN7BnPOLpg1JMdxXYCc3YQAlzIaDW5/t+4646O0W
ijYku2Ubi4CN/+WFmKIhoqOoU23YONy9jzP+KpzUqN7ZfTm5WQXlQjfx8pq3uS4GJ3k2PjSrbtdt
y+dxZE6wP6GLe7GL38tZ+3nzLysNmQat1AjdQ2T1Zm9nU2DHzbfGnNj04dmX1cOv54UrKNQvWIXX
ChczinBQxdDmxfjI9vkSQmo78ValDauFucmdkCn5KDWr9TUzygzzlc2jAIu4G+zr/cMvFh1pghT4
YwKp3h4n5mBOfLXrZlxdZ8zRaAGnk60L8MNT+j0LYwLQPc0nfpy4Uugq0/4kW67iNoZKzWeRYM3L
gVOurhudvNXZzJ+b93J57Qz5xp5pr0Vw4+UetAW1p6EF2ZT3mM117D6HOmRd8iQChmmEw8eTNdbD
4kpsUxKSr6CCRowy3pwJhqLhwqlGeXo7Y5VV3cpOkTc41W6yLoIXhW3ErBxwtbcc6NlIppGHvowk
OzncLCIhT3Kyg/5CiNmD0LcYffYB6gJVoAZPOk/wWu0t1e5NVAAzjBojQaiqZ/XjvIyWfPBZM7HE
yB53LdB0Q0OKuRjpCkt4gOGDnrqzhysKEoLwaXLuMVDzY0ANX7FNCaRuQAcew8UVhnGw2G1leV4M
kO6OgkthQnICoD2qbNYKv9e7H+Hzvlka5t8mrYivOzJh2OExl4jGPLLxGIwmNaaEtfPhdOg8/GVs
vj52uNZs9nUDTwpvUHBrJxhoBsydO+rhwRG/NXgkDdN1gopkxJcIM5hAEt+MLOPMlFM0jt2aKkoJ
oCyzZVWBC5N5rXthkie14l/JrpAKX/LrQQpTcQRI+RlPB5yCNbKOIhB+T4IXXm4nR9GJrXmjfbN8
FbCaGezsBEjkGyQII2UvQ0D/y6EJ/cbO44vie7302BPxg0NMChqPAebaLjavBLwA5fO0rBY7o5aF
tQ1Ro9EdiHrRyjWPCGADNOLmWwkF+n2JReUFUx4/sl9HvLdwd1KHzLZxXxbr2tXYIBkxfExjRz4S
rqdMeUagTCbkhSZClfN7h9vW2R3KkZ8jGzBviCPBD0Ox4wSyh9oTwGl8jki8PPxXtlRcfDPeJRtS
8BwsBw7ROe/hVvy3sUTfEwfXugXpZMpv/+/XgJaoOwof1jURrjiEtWzMkMcSXTYx21RgYsk3mHfk
h49xWywTWosQDMYciVUJclGI/GsLqYickCiFzLlRb9rFyMZOD06vE344s6u1cuT3QIb4UUgOz71P
WC5keEsyXsWaOL+mtgjxjs9rkh4Ue6+8I84oTRIZ+gSJMh/HCo/o4bCLv+SJfbEy2ojvpEZ5XfZJ
ONQhJWIhGwPnYapPiQjmNjm+6WtovfXLN9LjZrhGIFG5d78iQD/vdZbVrWh+RwGI2qT+1Fq05uKT
CMUPWwQ6r3aFYxFbalChKOBy3I1Zvt2zpbt+fvb6eYFQ8oujq+zGkUHnFHcESz5Nlw8sb2Xel+W2
np8/wBbFscLYns1sH1qVPfHEbRH8IhLLKQuJvvTIRix5m8bEv5m39Knj/9nkqBFalRO5UW4kal/k
R9ECUMHqMOEFpANOHra6tXUiGhHJKEQqndXsBicULlF+5MP6JcQ0xlKSH6HlREh1jLOUIsV4Ck5r
j83X+5bLjwSAVGe1s8uD69ghV5wbbfMsQc0gmYsHFQJTW9dd75PPcxVmxe5cm2J+XQuF39hihWZO
5YORBdm+mYmj+aEZuxPauPakbYzR7uJ1bDu0EyCLJUvNejzrtsAZ66exgecKxcwQ0LooNvJ9RSw7
Nt6G5l61cN0Flp1xc89O7o5o9oVeUdxKkSq/8ZM3EFcnUH5TanbEHvVg7sHcQmTJ2iUAqw+GcwSD
DX8NfZhFx5xfA44nkalA6oLEqY3LfOLXnogKWxN9aygH1bvxibh/QKNkFr2nvEU44UWSmbbm/h5u
XOm5WA379pa9w8RkifMrKLeJqx47g1VJYJSJ84xRYiSzXjOuGjVVsJJcGBZ5/pDdEJcqnU8siakE
ynK/3qQ8DXlkjmpxQQJCqI7Ev4DZmhWKqeV54o/amFiJM+BY6UUOurXK4fHeLbfiGLIHVJxGR15y
Ixib9UVsl5T/oQZbD83OFDIhPE+uFcKnssQVyY5ZhqhoVR41RE7cgCHbjIPN3ZH4mzF3Z+SMHTYG
lF9w0+aRFdqhSV6HOPFGy42+KbyWIPn6KpDSUy43lgxZezglYA0DNlX1Sn6SFzDG28mcpLDAhDRD
XCp6E0gs7dlrmlMjJ7Yz3C02BFgpcW7hInfTfW+EVCqEMJdGaY6gk2EX+JZfCxGMp6ayunBi2vPE
UlahMGUsMfwleRGCNDD2N1Giq2aROZoK8RDzqwNetLaiVTXrDmD883iwmxinEgE8JluNTywRpVHC
wu2sZsy2CxBB9us6lzYSfBvW41VvjeYowftnlMcJWxwyGXuK0PTUeiFFmecBUmZJO42nLT8uH5GT
7jWT+Iw7yf0SlCvYCjtz7/ygxJnRd45oI56vEoJx5xdm1BJ3Ci08lcg7CNWZuuyd+NyMlMEYk6eR
8WnN5JUi4i4CMSJymHZxqRMaMcc1WUG4wmZS1YdQ00z3Qohi7m1lwfBpKOsKlVrMKivcZaBIT3iN
2I4cIaShnc4vNGLr6E9h0RJesrCKGY6bcYJPgds35AMlS3Tt7K+zhKfmf0yxwUM4I25sdoG+FaZH
KO9HMDbkBSGlOeITrtYetk+EsvZPNULe/U/Uxe93401eSATsodVNAaXYhLOSOc6UNB+DlYjvw+5g
iZZojFCesyM77OwBavYf64LjbZ3KynnqMRMfcsvZqtPTsVuXwJFmvHrv6DzvzQX2CNGZK6s+QscQ
Ujg3ZgWAgLYnaPZ5gwBkVjs9W2er3EBIHYQm3zn0x2A+A7WTzrNjv7lOI6cbG+F07KnOw5Ze2KjP
hm8Db6n2hdIZ+ndHfsvNK5kQUqpGaV8OJzapNaWdWoKf/QyzYeRfZ5JL+sT4nDBxENsaSY/Yl40A
vHn0Uj8tptDOGCGaejVGjBu7fgq3l9PtgGxfZ2h/G0EkZfQIzXs1pXZsq1tsy4a/0vmyHLTOYHlH
J9zng1caIVHDpEE0io9jp7BqZ8GTkpNjSoozJS0MDP3gCfpGdP9DeDN29kEOT9q8wTUB6Y4cefuh
+Yan7EoHdUddBIAthONNdlODuoGtWNsb8iUdSD8Z4YaTxg83nycV78v16EkyXl8lv96mHorvlORO
/3QurYEMor+8qB2N2rZi34Pekdx2Wb4ghgyfCLV+tuzCerj6e2M+q9aNLhmSMigoO59WTiegzBQ3
I6EMo41oKo73Gsb4cEUH67zbHQ1RWZrbW8+Knc20F+ERSCaxvR+tdYtIUzQjG7n7OXJUvnQBk/jB
xdBs0vj29f1unrdoEUc4jA83cVGZgeQyYcL1gm2LPMDQISXphQuaD4wLu5Ht6Eqw3u+W8namVbxY
dvscBA592vurX8R2b7AfOTC+gh57N3YSd60L+idoJVeX3B89IM/l54nJA5IBZ0MwEzHR9P4prOyQ
88AmYP07u9rJwcCRg+YQXo1nn26Qek3yFN8kuGylhb4Sly17bmelbsHK9D7h0N5rkMoTpPyxaklB
qVPYqcj9j4IhyVJSXO+SVQZ50O3vLl0E03eSbIezL7OL8bo0ilnh984Q/SmUC1hi4ny8gfA9YsSu
MTpu9jBQuXBu6ty9kT9cD4MBOe5sKfny6uJegsF0wL62T1w3ohq8nU/NzPju8mLoN3xtoTpuxkyY
w2PsJdygZeFDw7u8fNg3L+TAP5LgDMBIURtqZp7JJDlrzRC5l8NnjmfCjuPLeqGhLnUDN2UlP/8X
esHQOx9SVgvGZydqjQH5diclhWadQ+CdDC0zstl1Vs0Ys2UYaDHayghN73dusWr9B+TEPDeJxbPx
NiK5yLxRJmgws5Wsm5V/sctgNFOnulO8xwNTCVRikkBQSF63RQFiPJjvzKnFzmRDWvUjWmf7W2Wq
iDh6Y3d27mbzES0XD1Net/gbZ1+bR9Qw7KH9/EGuBzAsdyYB79nM0bJObY0J7Rs6VIU/BhGXIZYT
HJGcTA1mMZ4YJBluxffVqwt/QXPptEPsrk7v1d5kt445h3Ru4uJM6AQyr369G0CzRY+8Fc/jzpVm
cHIZ5wvsYL0zCe60sG86l/E6v6do6h2vb/0KNcPE333ezO+b09BFDc72EWnd0Uu38nSjIq1zM7X1
DfM7sR4yg1RB7aSHbMSzKmYcAEW3793yE8+YmVHNpVKAV3A23mEdW1GpMXsmsoLSFub4+RMvzjxE
i6cgIVTX/Ac0Y0G/fLg18PupmAOnNEC7JW4IVnDWre5Um0huWw/n7iPIo9ndpE8c76T87GzRCBrP
YZ6BvqyzR7ObSyILr9qnUd+N5mDJuDlnm9sZphFgfYIeieOMF8lKChgbMu+LHHNHyyx8GujLCza9
21O/BpPkLNxJQqyX9CXf5yq2XCdWJYXm9Ob7fZFZd7eFfHAlallj0Pr24ULxc/dsIY8v21XoZ3tS
em2L43AxVuRuAuIamwIG77aV7DcYV2+LeJpZ0bZndIvAQ8eh4tZ5AwtbiHovsem5W3NJISyYj7xU
MXIvXqABcu++QXlan1KgO5lzIBloeigc6s+kGZTXKFD9Y7yBttp9oMgrTCuDCdZoGpn5hoPE9o+W
jZ3Sha1TJwnqpXLoOanWvM1Iu58bcwSRzk59Uj5LkuGBFowxwbUxcMe9mRxqOyb7MYvnCSwu3h3q
3ClzmhSoj/mejqS+gXotsdjJAcuKEOfqdh5KFy0t/Eju9rQWSjU00MH2JZChQ8PIF8eBkT3PQp62
Y1rxU6Su0G6Mki1qnrg3tOfUOBZ8yukCRnfvRgg/XT+TZzViAONZmgumI/giCLb0Fx13ndxeoFi3
eWpntAjpi2SbrwegOirWxIsonBXA7KjMJ6q2NJUcKiitxwXbQ2+OOzLETsTOzaudYfCcm9lRXZQO
ZbT31sdxtSBAnw44chS5Vwzx6sNt3BLFBLpNC9mMZbHRXGxszW5IEA/ByFKEThdz6A9epovRW4T/
qFIareyMOOjq6HiLKm3zr4jaYrJKHHU6mCYZTm3xXhF97bGCwcgYISCyOQaYovISq1qpXjzNbbyj
Rb7BK7b1SLDDvKDPt+Wh2MEF6LZMpOCS42Kn7KZiBc+aG5nqg2hmrb6WaxR0hVuqewphkByMn+rE
yA9djP0vW0u7mQV8bYX/1qN4mcJpps1RVShzyr+IXUdW6U6A0hNmE0fs0NmT4HYalASik4AEDX4I
NU4i6Gw99JojJkHGl0QwSWO8P/baAcNg3QLsi4P0pOtLZqjH6/JsFYmtBfGiekoPd1yPK5uM80h0
MsJWybE5frolQCugQ43JYmwdiTLn8bQgfXiiuPYygPN3QNaBZPKs9s8wIfdOshs/ZX5hfRAO6JZm
pod40YnRenQJbPOWmQfj4001tWd1M/QfW2mW/h9nZ9bbuNal57/S6OsQ4UwqSHIhzpKoebB9I1ge
KFGcRFKipF+fZ7uBpEpl2EDQ+C66zjlFkdzce613WrE8tDeHp/I9n1avUu2zz701nIt5fDr189ii
rrH7Eoc4INiqZdN+TQdH6r8b6xgKJTaXOiXknviUi0djGlS7A8XydnLr9ZORFlAojdAjGlx5ywYk
yvXrml3Kmd/BEKi/DMegdx/fgX1bdiuVwjHrM1WdC4i2OlupoR7WJ/69ZlStM1LKdIoNw5F5LfUq
918L6uLWE9EPuasj5CTr+UB9Yrn53qU/fhNTTW+8j5zZa1TgrgUSJoz4mkczRFdNpcfL0X1pVrM3
RPZTMW4JrVjqE+nFnPCeG5csp82VRIv9zOAxXh2dNsVkks7BZyjj0/ZNo70DgTgETKHSqMlOb0l0
p0oun3X/wgNMsL8gVWXegcY2DJYn9nPFq/A5UHMkjH2wWFw2PTHn+PP2qV47tpAfhTnI07oIiw1T
E/qZ18a86mU3Up846Lu3q9EvkKIMzil/J50evcRzQ13DhpOND8ub7sl2wFMoy4lBbwzuz9r6Godp
2GPN6Ccspa3X6v6dAZkMdc78ZO/2YPBHWTq4g6BBV2P0al2d5N/FvJwlw3qK9oftrmYlwO8bMIxa
SBbiYXAAYl0pYGKwnyc0QmXcMrZDY9LrMTDGXdVXxvjZRvuw9I2sTzXImEK3F4vSmeeguqdIfpLf
bHbvAm1C7W0XgBweV7ZYJKsMxS6fUTNiLKZ0owDJnyyQw87pjcujV0wMoK8E5LKMVeZtNo40PjFV
NBlcERExdcftnuaggJ/XpboqgOTbhkk8oqy2gnN0ngqAQWVHGR3jfNWGOiueEtlVdywxDBmlWy56
a4buocr6lHK3h5SCkVXz5H07Ud/ueye9eWfOS5iNY7/cT1sYAoDnwk/pcDfJ6sjSwIuf+ueVJbTP
WgFYt6d4PLm5ytYxt/zmlb+FPzGY+4cOC0ycj8ny4LMDFYSJ7TpESQzQLu0M8DRapECoe0BEPD1q
Q/TFo7f5fZTqzpYZqmHlg89y9D8HEDvgpxl79MHLv3DHq3dG+JiDL1BW5NSS5ygBAJ/mdKrSWj5H
ldXXpzz4/CNdHDQA8XKgSK7MSwWhBy4MTuBwDHl4t0LZduXEqaepewER7vldXD0L6I+efGQNpl1w
nh9gNIaokdAeFJOta8z5zQim4BuetSFcqQmwfPHVQAC0mQ81VkUWZzH7OLxg7wk9jPVEXbfQXFj5
ywjK+gb+etmcoXWMjbk2hlDD+OfYOea3sQwjTdWb3fs6uyb9bh1SoFC+54Gyox0F4SgW1/DSt2Y1
BvwjkTWZDeyu8wELvyfnj9+wSC+BubP9fJpMW0yQVXhy92NjcF9fxpeXfagN2CpKWJxJfnbus3PV
TxRfGXOMdIB6O2OcoNrYuj2vCBU+fSLXR/awG2UHsQm/SReXk4Z/+S4HfI5bhaPMHPUE0QzMKcQA
9iKPGordi8eU94itACwHdNzN1vrbdVCFlxBpuTTW8QmlYl6TMqY1CGSwjySuNm3er1jY8ojTCeAs
oE4TS80Wm/DLcdI6xbgDcVX7FwJKgLOz1REBzqgODv52zB7qNxc2fDPUN7Z/F3DKkd7CxAASm+Ed
FZ1zXNIfL7JrdEC8DThNjXx9RgkO07A4TlTa4emVph8d/tbdAkBOZZfJuAPVNY7umIE6bcAZeKMK
UMfotWYsReXsti+0MUgOVPoVdPa+/JQvr6+6X58o4AfvenBaDw3xe5tJz3Soyth8AT0wTq2Nfi+y
6RQ1H6rMR14z7UVIw+CZhpRDjmgQvWbBNQ+TxAcgRIdVU5qcNoeNHgNosXvb0NJC6MLw+tNQmlaB
dkKS2a9jPmuBmETth7bi75gV1KtSuD5Muh3i+l0n9xvKNIdTgoYOK/vRBZPxToKoAIso1X76KvvN
NCVcAH6wcxDdF/Cya9Zxb3ELDBCAW2hNM+iHYRemLy2D5I9R7+bkoytzTGggaZg4m7I5t85WCb2y
4p4+S+5UaCZ2Gk0VhBpiuLBlJPzHfvjKgLAopyLPNgZABBOJfX2XhSXFSLmg7PJug5ROVJ/J9Fw8
p+mViU7u+8VFBYScLvHLBbdFzkHQALQXbNECcpF99PnXfsZZWU6fjUG1tmLTtSN52hv3mHaKcpNR
yPKGGvY+Z79irMV9ZYYJDBdFw5XEHWnQkNbEN3dzm/eEc4gyCdEowxDoK3wW5/xK9w8jNFAnore5
UQdyKoCLnJfaZ5Hz32ZYZq1BOuabuQySwMQlERYhR+x0Gz7ztPz2Iw3HUN34LxwKpgtHdvZR0EA7
fEJnV6IP0o79an5dG5a7RT6B2RCIGW5Ngebl5Ks8c8T3fAUGH9eNYygO4hGdxUAFgiI1lER77Ww3
N0oAwcEJeyBEdszctlfxRbGUWHa3UTK9PfViERmRDahe9oPTRCJBQgvuZNs/32iBbVDVqm8MNLCO
dCWHhqOs9yDmA2OA8YO+v6CH03dnjKxC1Vh1fRNWSoSQQBn4NDv+PpamGq023AXVAaOj2iALyuFh
l8YpIg1UHLmnoUJOXk9cEMju6TrtICQunpo66o2aUwGoplU2DoG1pDanKl/kvkYcHggKmjy+scSl
04hunlAHwg3HCrhqfNscJ8kTBW5JK0z/NiqYYAffWQ5oVXQ+yug6MUALnstNGkvRZaV57RiMiL6+
3DGigaHI9CxA+o61PIdyWHiG08astIT2oJeKoJMQkqdgdfJHOrCx6DrNXTPhtObRUjezJCgTYV4D
syeqRh1MhipQGymf7JfmpHujMD/TZCofl1gG4RQgPBqU+LCoP6i4wFidLhK4FRRF/dGjNXfaJ8MF
546A2efFgL6KAphKd0svyZXKKIVXcXlUqLgaF7jUiq4dkGEXquHJz+bSrBwpM06AXsx/QO3ac3O4
Dwk6oEWXrQcVUObeQ2sclVHnM/0vW0zRg0yvDCjJoK3op5jwYLH7GG4LIZQFpzDh/AMwpH1HysOp
CG6ExJ0rikanwvkDzkGTGvPyqfVP8Ci8XbqtCjKpwTzSoIi8upyozmnDuHD33UDNl43uC2tkRAJf
PiY0s0L31Xmoz3VPC3Xn7muL+0QawRHQw6a0Jfyn6LXKL7EhAW+xPrx7x6XsnhFCDnuMXAIsA5I8
cmf7sEFpcA5zIlHZYVjnVZA8XVYnzvrhYSq6mDPcC18G1XnntoIBmevh5/rpKJLU4jUWpojwgfDw
iqRxKb8cd9pzR0cW1Ef3QlUzsdiGANB9a6CVQzkJ7oAz5kKOLG8btXLfnCKlWx3AzI8UPNfBIeh5
F0cZaGyS1tRkyUpTpevvZ7QxNJZm/40doOuTkEvXZCWUXW/UL1FvIIEOD/KpoCKswWnUjUAPjz6p
Tf1ifvLNDc8Y4+VtcHi9T7aO2JpjC8SGEzHIS1e/8bpz7i+BhErYsI2I3nU/QFsCMT2pV73nhqb7
OklHyWu+vipuOsqHKPyX5CtspEIAS4PMe9Wf7BosJ6V/0p8ol2mzj9GqCsb7tRFAn42xg8HrDVzs
QoLTN+Kbfx5BpoKtqu41Nmz3ytEF7gNF8Xl6t8Ma+XIL5IRo+gKJ8A5sdHb2rAyR1tehgpou3o3X
YvDJshi4YtWJU7Zbd1B0Ad1ALI8tsKDj4oQALrT9Jlqp+D/8rPVP08LjAJzroGO8IZHuIofgonED
nnDjNrodhFMkfim0K+o49xa+frEak8SZWowqANu+0m2mYRukx/5z+XTl/Ie7nNjzfRKiLvccgPSW
DEkQnvkxMhVKN2aasj+CpMBDAlKonLTAXpe4W7ZUNUIyw0ELbSeQX91PHBs2y5ha78YSAflCH8IN
iVnbMB9hGleuGiRjxHeuEjekN76bwey8EKe8PVvLMDjcFd9dNaoiFCpDCT3pfnYuOAayue3bGycB
06SaBlDldHVr5DqmBxhNAdS55uSoOfeBIFTqD+m5CfmKy35OSn+HdXl2Ar7psB/2expbVOqlw4yN
qEBE3vbZj6VTn5qrnIiFiIFpqazacfu6n5ejsw+HqgcoxikgqoG9QWjn1aEOZEHrj2mDNllkmkwg
vYZJkFE7a7v8Iw+g0F/Fv5O+qJs7x1d4GqYfRXxFb/ZyNx0DEP/md/7NNZzqRZxvQwqePYE6q8K7
rw+NW0ZbOFQBwOsj7jmiiz8slb0jvRgzUcbWc3Ks9qDNCjAE328WAq37RagFYqeqGILRm8qbli+u
obZni2qZZ5pMOZabyPaVOA35O73q1qf1q9fJ8/nAnNPspVkANUegJoK323vCrat4d0/h38sdeQQV
h/xi2I4Tjs55B6NwRgY/N3lw7yrAAIjIJbg3fm6HCmVwNeyk+AChVg11ahLUGLKvICSz0F36MspX
GkQINbzk43JpEWVdf3Zn5zBtIkHnUNaM8F4OBa9X9e81fEA5rRH1vXaMMJsgMQjSiB2nX96HFf6F
+ztp0GuV3e6T4+WNrnbaCzSM/+B4wXUlRTAebKyD7Rji3F81sGS4dQ9+bwpo228/6dxgomWSl3fm
HM9Pf0Vf4N0iFWw1akYaWwUnIszchhq2NzUi9PAj8E+WqOrzamBkPOZhzRjMmsZWBHF4HhrRGcCK
E1J3jXdzdUf3tEM0TR8s90/oVcbWsvYveA2+Ms4q5rt2IJiKr8HFKbDImEBbYOSCp5QjjQ9ZS+ns
NsQeugBsBfyuMBHguqLVQjzurJIJRzuoqrrLfZqPOAOvNThIpJh+jDdsrK2BNCO2CSquw10l9NRC
CrDvLzru+DhZtR6KZ/BhSMU765Q14LCwng9uFo+V4FkcpZG1vL8XTzgImLBZj24cR/rYmKbsjhvq
HT3pG8sGEeRLzv7MgKPd1lHHmXPrOzBCYmYY8eiHSeaNN5XHFHRq1JmA51SXQQ9CPqEyKxfwla7w
lQe/UHcUNcWsHpRTa8BYXn6pkJpUJ4jmuUafNr8g7uLjdpXnhGJIY0s2lyxuxreqfoWAhQ/7AEXJ
qu7XATIUixLqsDMiuquIrUmZUo0FdFm852KWTyD9oILyBZD3uJm28WHCP921fgZAS0GWxfnksrLp
bMsIKKla8xenYip6L6Y6ap5aPhhVHMWUxazbgYAKRdXl2m/oVdDWsFnQvZ6jW6SzuHuj91eKcVDv
tI8FAYcFs3/dcoK2A/NSoIe9tW73sxmLroq70PYUSpAjtJgUcR5QkhMHiOUm4KB0yqOzeG1GCuUQ
65oC5OwVyzVnaG9qjuUa7Y4UsYsPxJ00Oy3SluDxMFDsHezs9KoTSs3TMAd6jSWoMJuUd8gJXPvb
uTH9OrPcZnCbX1jHNGaomJ7qzNEp40LEHBMjMj17bFH1jZNdr+qXw+ItH96fWRQmy7r0T/aSP1au
AXj3K4Kfe+eIKqT9KMVZtPUkv/Vz9JI9iMoebBT/4R21x37Ah3uc1Oa02fED7blNfdg4NEZs7Jbh
9IhXsvuV4VINKat0JlHR0Z4KSRFCiUnxYjiWDUpAYi53NeqNpPciXp2WNWC6yHoVj4Ov8XjHz9Yv
gLriMx8vjAS15Xz/Yb2Xu20u9EvyrnTTuUHxYVCB0kOisEAhE/VQF9CfetUIBf5tIA17781G42kY
i5QSUeLLq2florY9QN05VcyuC7mE5Ja8BOwYyvS0wyDO0XxWPXl45mZgjptfnKbqNxFCfzk/H2y0
hpQpd0Ujocliuynw6rScrwP7Kz+TsoZelFMRysOGDqFF/zVQ5LvwJH6ASdYPqU3KP8FYdbu1pULM
5ljbjLl5acjfdZtVf54EwZWES8UblJHDS5ltvXD9W/rGNyk/ZAwZGrNdGb9iqCJf4e11fiiS5n/9
p/LftCq92FWCzxah3lyHYdqUz3L/F/u39t0zZu6b1SP+i3kRlnBp/3EVuT4akiqTgAEhcXHtFa1/
1h9ip9U9PyIEDLA+fxLBFNdPysnesf82gjh0nND9z//47//7f75d/0fyUU7/y8/7H8U5n5aHouUG
vn3Zf/6Qh9vVT/ZZP+tkm9TuOt5PX4gJ709HwXMZea/k1P58NeW7h8s0EgZqmzi1bePBVNzeuupm
3AjEoMfCjyYmoy3n25B36hBI3vV/yTX61mWvi9A8rP86kXYPkQPV5ajIF4W7Y0akBb/q7/LB2wjW
3Bl7qwUjmn6+P/U7qzu5jiRvGPjBNevhaWp3m/G4FYZZgk1aN14qjMKYIl4ilfWVsWPrny/3/eMU
012I3SEg3Hx4nHsrUSv1yOM8O0/uC/rTDwbmfA1R/TV/UPzyRzs4aUmyLZNZKTN84+8Fa6vnwjxW
Bs6D6I63HnMdUkFjvpFRA2Zwyb/mSH67VETqDgOXmGbyeG/3s160Vsqkr2HsEm/78UaQPHlJZKZw
tvz8HNVv8mg0xoATz6SSz2R+LaM/vkZVkfRuq34F7hBczzANwk8v3geS+XFAoGOHOCr8TAe8QGv0
86UV8Yoenysz1gmHIaOCSPmHV3iuTlXa3FihT098enpkk9fsMDLluHv/5Upi2368kikT06woClkY
X4vpj5vM5ZN+NGsWS+fEdIjLUx+hCHBO8Dz4ClL/+XLfvT6TjHzGEZJlZtgP96WV5TnRL18RVLJz
GN6hAlKQ/d/S4Q0Re/DPXYlceEaOmwpJwX+vy20jqVbb8Pxafx2/xMyeiePhgbnj9M34GL2hFN5b
kOUnl4lx8ZKouBw+7CPb4YQWWm+suBt2VmJ1xRTp9/dZeOvP7Aoue/hbztm3L4AMe4bykH6k6g+P
5LjNu6Kp2PNd/2tSbUBchHjZhbPInF9z7A1x5/88Gc4xkrl0Jh5rD5djfF3R9WRSx7Knp6v/hI96
wGSii8sMJn8J93INI4rRXQTI1/XbXX9+cEa0LxtUO6gNGFM5JoCECRnOgiHJMmGF9h5cLHV+2cRM
Ee/2z+80NTFU3WIr64mj8o91WUhNrm514t9arAYJTgUNOJASCDcAlmg8JOhWA41qkT+y+X+ESQAR
Iy5olPUAUMMc96A17iGTuwMzv0nz3lh9ltAso+r3RSJHL9gC3qTIPPYvwEBCmyYAQtTekA6wD6Pt
+OfFr3y3WxKz+H/vSdzzH/ekqaVp2DVFhB3sn+9QQJvnAwoTHGyh2v/lUP320PnzYg+fADloen0p
edEMyCUMrXCX0dvbCJTHceRfo2+VbysGFhURU2IYBYMS/r63Q0Wup8rQYSqGIlJca6i458Bemzfw
buwc6JBuMeEKWN1vs4t79JLBDpPraW5ga+nGHf40VAE7HFImNig5xn54niPgGO0n2kYkoL7YEj4K
/YRp2xJdBiaUdllPUh+nUyDE6BpS9R76esju2SGEWoXsAuSwHA2BLnjOBSWdOu1cY319FdLZ3vNp
QWFOAjGSXxmNUE4R36fDkCG14RAExBsfn9ExDxNkTiBPN+QSY/0tgStIw7sQVm7IgU6cdgYNfXxO
P46L5BkJze7nZaN988mKwqinMgWPrFLj4VPY57W2T6ycHUJMWdox6SJ3lks2C7FvIXAAMbUCpNnP
zGwjMWk2BDP4+Sd8t3KZZ6Ix9578UIWRZn+/XXW/Tav7kZBLY9+3OScKX8J9jv2+CI/LzEMk/Fv8
tvrNBvDXJR+SbdJElVslYf1q/bWYWisKmWhOGBw1E2PpFr8lyyvfPuY/7vFhZzzlVZOYOfeoBtSg
p/gQJCBAyJjO4bD87ev8prb46+7EqfDHVpCZHaM4FO7OHb48TXbzvUtVuCSCe+sTuuQNwk864fdf
Ct/vV9IftyiO5z+u2ts38rZWueo6TiNQ4yuEFMG+U9CzwERCMA2sF/Q5JmCLG0ojcp/eUTr+spi0
b8phnZBGSm9qOCZLijf/56+42m2eWffrMid6Il1CLKA1w+l62bThUXdVgCM64xKnzDb00sGAjI1N
COVk6wE9fRWDuFXO+28jRb/bwfhZZs8i6bSnk7T69886ZUmSNlqm0XyRJML/+RMij4WlaNSn5wl/
m8v8XUP71wUfVrhdXu7X1pKKSXv173agFkM18ZWTJ8NIIH3vwu0llDNQIcJ8tmErB7c22Kru5Y7C
yYBAxdSjRScjsEWm3+gOdZ2E0sG7bH9ZrMq3nyL57TwVUtpk7eHrL9RD2h5sMlEtKnwEIkdnJKw6
B//oyv1fDv7vqm7Sr60e3ZKlM5Ts4TV0pt7o+62Y5ctYVdEJwtD4FCZHZ/rmjUieZKoE6gbsA7+s
y++K7r+u/NCm6YVtXa8HwteE3Uu4GYXJLke1U2xAGLAHwVaBkP4Wzqh8uxdQFCiy1TPYYB/WQZud
D6eTapZLnMKnoAlUDwuls0T8h4I+wEXxW0TZtyuP5GtZJHuSMf71Dv74Ag9EFrfHnGfssrHylMXo
NSuMojc5CgiFdmanTe4v8ALNfrv0t1sQMz85x0wGntryw8d/qIo6u13PMmGb8ZOMvFl+PYZNn6OM
gSz9tynTCsUwnL48Mv3VQvjBCjE967eXLfbXh/KSKV3/72c8rLK7LR1T40p5Sd3Yt6cCxr6BqP98
bIoX9+dFiDDVTZX5NwZdCPGpDydKwWDz9mxl6cQ4RV3p3a8jxRyq6S9TQf6BM74uQy9F6C1zqK2v
je2Pt1lts05mqhw2e3gEzIYJXN7eu9SxhIzk0gR4fZJ0ZJIaAMJZv522YdPra+d5Uazr7pem+SvW
9597/uPHPLxfBsEYye2mlyNzRXABdfrFp1r3zmtmk5GN1TGkRTi/kdwRyyNIu5twH/M/xFeujr1d
c9HZIpAjWwtTauprYTnDJolQzERkZy8lr+dZ/O+C5gqXdNhDAXBB33pD14mMHX3V5oJNGZPuzbeC
e+6iyJUQkyog6foo9QDxsblZ1PkW+G0WYGHzMAYAyhJw6jCrlH+aLAR1gZ3O+XlBfJVqPz2dh2VX
7g/l6X7JtFmxn9uGv5f76mGUKqtG8rvnIl1KRZhSPsP4Qw1279XW7bbzilGE1siEXTRXxfBWjlr9
5ZiE9vn5iI/8yTTjOvFyuS8lg1R2KjlSRd6MAITt6+hsznrFq64494tnywOreE6UQXf2r5Cv1jLP
nu5kEVyDq/rL2v8KeX+8VYBM0tlJ2AeKerjV0zE/HWq5LUcGahAvi2DjiAp6q0ciEUYnAVYdwNeO
CKxAAlwTNpIMEScGBFGR91JMDoNLWIf1sA4tzny8iWTLDgvCZmJ9CaODItTwzrxy4U6RAhuhGAGL
FYN4bngMWpTwd0SV+KD0kY1wZT+sx/y/w2uQDf7rheO+ETaHJsS+iGjN/flF/4PBMVQA1Ijqhkeg
GbL+sKc3V1M93i71eeUe730Fb9Cwmd1Da67FhrDKQUxjWLmMhjh0x83i54ur2uOB/Xj1h43neL+c
0/Zi1CvlaT81Qt27jC4j64lslnk1sibWkzS5rcvX/TQfkKQyI6ZusQ3NSUVYpR1U4t8dFovLxMDD
b+2KyWmVMQiUSKdqciQVD/XofXiMexfXmFH9j2/uq3DLfxz4gtOp5uNE43XmA/Hl5jG65JoUsj1R
KXpU8dnekGmnSLCxMpI3gWkTrfk+7A2u0AenoTlHZjewVrdpMrqs8ZTFaLi4YjLI+umwi9ThYXIa
Hnwl2sbpqAlR9Y+Ffk2DbVKxJWAX8lIYsgTVdRV+sGtML0NtLKSWSPQpJzVkcBUpYkaEaVU4GeHx
THgxBf1EL+oR6ZOO7pO98LF4jV97NcqiYrz1Epc0vSEGES/hgXbIB7hcbM5v5AORHSZiF8YiCFO4
am9DI0D+4+hDGZuJFFSecCkS4bqGNXTv/I1qpLv83dgK0KYMVfxRtoc4CHVkMjHn2vQ8NMcdbKE6
z3kkSBI00rd+Xib/NDyPq+ShBzHPR72VjtJx2iMLqyP9jbwVxFF6fDh4KdpgUhd0UjwOXnIm/jev
vV+u/w9E8fgDHtoRvVVKrWI0xQoRJh6q/VP5UvX8/aTd3TflS/Nyj8ANLn0VfBDF2CZd4QbxuoB/
NFNIX7SGZ7TFqW86+cwiFOXOslQJmigmZ6y209yB202WyPodpGjJlhNBASkgYV/yWI+0WoVD5tSw
3oh8jzaoYFZXPYw2RAq4nj4Vps0UH2yygL2MpefbRqhbrWcddR6yggAhG+Kc/9LjrfEhCYZPSPXy
iYoyZHPwsYeCIHpd2IRSaE1y8vsSv0Ht+vLb8M1HWNVSBSPGxA3GOQmG4WGvLRqlTg7MdJ/eCdXW
8cNdCE4mmhIyNP88Z4SnkC3689t7rG0eL/lQLEvNye6dyns1rdvZESfQIW7q4KwHP19FeWTEvi6j
kJMOGWaapvqwk13yqrgAisDeJ/Oyei9KePhmda6dIhtoJyc78Bauq7x4+eW6j1Dd43Ufvo3ycOqk
e7nl9pRPAzeFJiEv4olqtXO214ZKrKG2up2wPMayXTpmJTk3PJ4//4pvn7EqM+YOPhA0+5GnSran
rqoSTI02aOcWQvn2Ue/RRsuvP1/onxKS26VINZlgAucgyuK/e9+mumpandgcGBPJvwKGiewVAakS
RkhsexWaIyvu0Dz8NqyLeuChSBaXNsne12m5dfqvB3SrO0kXlq5ZrxAn4hwflx/ngGS2kHSqmDCz
j0akn84Os5ogPmNYLSrCotlpCRpMhpZv+emUNDTSUcmtGxI86IqgOkwJox4ZkwSRxOJPTsENecAF
hLAJCOLzyvmFTJ77yILI1j0oQBGN10eXgDGuChhK/JX93Y5KVLCqP9bg7G3+ivgwL6KCnYdQIa53
xXV8+pJpbhETEXiBzq4JGfCIWpKszJH4HYT7km7U8M+2Y7JLnXsojmPGtwyZP8pRmwZykJE9iXzD
qZAukrqOTbV1K6Iqt4E5SEJOm0Hti5RN3ck9OyhGZG1SOJ2oqJVQJWH6FJCuRrYTE8AiHHThkTrb
JAVM5AfhPonIGxmTmkQtXQ+ZI4VrFkdqgLoIk0o33QD8eCI+wcZCahGiwnaJHi9H4YXwG01i008w
Wh/RhhGv4ZKpROZHK3bNlRkBu45J8cNKlX7ZqVCEB/mwQybdY57maXgCRRIav+sApRzW/9uktxIi
zAM5DsLBjhkV5RAxbNMeB60wpuNYJEK29ywhVNlzUJLPg3vlhhyejBL03SjJ0CAL51+L8lshfo6U
QmycuK2q4Flk0kT4WTL3MEh9akiO/QplSoay++iivxggFrm5hxfhc6NggMFA30bRSUETHB3KYs+e
1B7eB0By/LqB0Ita7m2+D0pPvBnEzXhbgJbvgxuaXkJtLih6sO32pui7ID+JoqCTlTzhkRIJNfzn
ZDRIywZRJZEWHZoiahLU4eTUhDwAahAkixxJOMSoGDp3O2IaBMFSdDljm3CPnnjoZIcecL2Q1EAc
Vc8Tg/PO2EckN98J3adIJXlG2UfYQOeS74DySrRXNdfH7wl4LcQ1BJuOJLwGeHvJmthjlRMatBM+
fjJFUGymPG2YxmiLIVYbb5fVUCWbtMF4uCW21MJMfQhwCY+Q+1wDk1KLwhsXwY3oi8JzhIZVHxZe
zlxbjGsD4T+tvSMWsjNSXdThNG/CDcrBxCMV9nsKJZRTFEAuCjjApFL8MgRkDeOpCb7gY6oCCyV0
57zgra2DAoFmNjCDbXD1EZ6R4NUFeUgIJi0by6gK9sJ+6ZrD0jXDDothwmK4sixrj2gthwAD/ziZ
ZTEyWdaS8IRcaTVb/LTcwoS0hCFK4v6sTQnvwOiK9PvLHMhtZvg1WDuUij0KNRMBoOzj90LcfybA
odzoY3t8DqkRhmcyj835b6CJ/s0piCQExARgTADwD6dgXRyyQ3ZMzytmJEwQw44rlsXkNMCdRUwU
6WKI3kZvpptOxEfVeujJjlP7TQa6Lj3UI+SAETqxsJYSBa7GeoSZ985TAg1+6Xu+3c2hFmF4Ucsw
mvvhIEmVS5kYSZFNT/eXNH092lfnaJFvdFn7NWFxLFVVmB4HW3NdnoNe/VFLTdCemVvRasO229n1
rCvjA9liifrLbwMN+eaosQxGEtExMbrn8ajZWt1ZL3OrXqlESl6imEIONhjV9fMeMSKb+LRatpEI
udT8Hs65cqARGsnOF5bMre9F+/jkmajyCaYM4RCJDjBYqx0ZlAB2bPng02getjGZ9S7xW9EELIOs
IcTdHobvCVrp4BBXnt7fiQRTsdtulyTuxRoia1zPAzSZrhKm+GbxnXJNHHq4Bm6EUrRDol35aqzg
in0dtwbOwQPmZml+wL6SIdnDyzRACrnCUDVpaT4KHBkI5NkRShzxrfh+4uNChmyv6T1L3nzDd1jw
eYgUpwRIhVOOHQMvO2sfpXeMG8cbnvs6kS+o71Mv99Pg/AsjIRbunyCBOPxtRUwdZ56RxWCzv+sO
NEa6dDpn2fSKZ66sAqXAo4Q1xsTRKn3+XOR81Yr/XAyViih1ZEish7V53pvltZXL8wqFIumk5P7N
zVcZXIFcOqfXcrgcnU0T6YxwMdm3k0Wz72O0rwPBDsfpoA5m/z+/yLbFaFQZbu2rj/8DuZPvxrHu
bL1egYcELYnf56BckfUU3gDuQhAr4vbKuBkh0I5beI/cZ6dHEX9Eqfob/6F8TaH+5/n88Wseuoh9
sbXyXpuQz4fhgxDR5xsGLdnTvYqgYRoud2KMEixJT/n4QrascO2akSiBusGVKqGctYsPE/GEGE5H
GsvuGDQveD+JXak5M8jxR7ymzS8DavjWE0yqQjxTRkzHq2imMOC8tV43SkMhJ2X2wpXuqwACrwNp
ao+35LNICyoLiPtJgswVGT+HBEcHkUWkBvTvsb45h++APzNFiOYr53nrv3Kmom3lzRqBFUm/rN5v
cJYv4RPMCAMP0Vs9dAnHbG90xqlsp1aq+t1VxTxs991CW1u3m9PVildX2ItzeXA4IIIvlGFbDfbW
LMvaFZIb4DnyZKKEPP29ivSz7K166taX0rp/05HvJienyzK3uiJ+KChFyQuuiUPtmHNhtXL481o0
/63DbSGXEQNXTUM2H3fui9H17Mxu29UJH1ioQ7Lh9fs8SN7JdnpE1ALCJMEWW/UxxDGpZ33i1vNQ
J0LyabsmDlvE6xBkOurxq6nuTDf5SFYWbkfMX1Lcku62yMlV2E728wNi+Kfq05rJ+HnvsXZ2L2CV
fod9V1gMdP41TKcyhm7O8csHStdfoAf134aZIeyKqdtikhqz8B62gpO6L/MWMdKK1FUSDTfNhyyC
PW1yooygAiPAa3NZmSISzTVGxGRgZeUYfbrQ6iG+Hxbxz0//H/LRYvQpD52pYPCiYoDd3xvhRb5J
yn7ba6YM6SORQQcNUmZWk3raAZhcNcJaK7wb0VrH8t6vVHKLSrxyrIJKedUyjPQZXdCl3p2vN4d3
eNnyQSmvP//If3hAfqSKoBAe8L/whocNAqKqp1xYP8uhiILuzVVcQ6m3+OyR+fTzpb4EBX/vRQzO
YR4RYxEhiSh9/n4easfAqNP91K4Af2l12l7fmlTEnJ7iy65cFZO9QiRyMTWYWDU6DjP/AItjOGey
CYjBN4bGMHnZusUQ8x8wTP2B5WuqvmXrJFLmN6ZVyCDIDXlIqqt4JE+BKx39HN+4CH9iBvbi3Aol
CJVcsB03OyIpoaoBNz+uknBeKNPSyz8Nlz/d3tw7yUHtL53/F+f30/0/rIe9ebjVidm0q9a/ukCO
pD1chtTfz1/OLP+MxfG0UaY/P3X9mz1ABQagOjJR4aIQ+/upn9vkalh3rnph6ETrWK1jnHnwp1c+
9xd1rSzPL8UkeTGfjSJEbHUnO4awn+fmTZ6Q2CbTgNx8KnDsj9s5/s0qwPr12Y0uszaQNwXq0FWC
S2Xb/PK0wNb5YY+PC3BIRVNhQBw/6iWzXD+3p/1+i4qxc5QFcykIWr7SWRGfA969eNrNyRntG7jy
M9InPNN9I2wixZKF6CeYbkgf+D+Endlyo9q2bb+ICOriVQWVEEKVZeuFsJ02hSoEAgFffxo+N+5Z
qXTYT3utHZlLEpqac8wxeu9tTM7b2FvYzwtv9OG8v0erm2tNVy1tAc9zOKDA84Yvo5UAJwTt+bvj
vXkfZ3dQY2Og584z6LOd93QS7ZyPTTYCPPkSkafvYc84jryN3U29XXScjEJndB2RfJDaDDuvNvah
4MPb7GMHlTU5oOQmkv/F7SmCSHaHibC3IR3wPod8PfxAYwSosb0D1b47T1bGlHxq3rJFHsqQ8gKR
lYrbS7ltE5M1JTZ0HofDrQXDHV1pD2f7UNjMcABZnoblhcHX6JlXsO16/JQ7F4SON8TCw+qm4gXS
Ei6f5wAS9s+Kt0x9lDezIbUZ/5zmCba4wi6HA5Z/TT6VEYlVDPSWF6AoQ+7nckws6nWAJ6ChCNY/
L1Z4rL986Q+nb9WqSS42sYVCaJBrPO/32Wj/xLV9ObBqsbeM92+ow/hfwpQBfw0CG+cloVOgjwLm
Fc3IfgP/w19FUTZ6a6lkFlShtBgctJ8wg3dkbfEltGToEoqbjPbP1MP8IJhVtpT/dJaIws3pA8Wk
ybejj9WOCLoG/c46wVczhCT6wftQXg//TWP6kdIbcN6DV/wqCNCGngb3zU9/7Hxw5jibIwkkK+dl
N8SC4edZn8efPllDu48P/lqAV/IwWfu+40Ft5F3yetGLzx86jtdMCsbLzy2GSJoaZ/yVQ/jtCRvP
4Gq3MMHcR098Z3+SyS/79Jf0458fHqT7L02jpIrDd/SfCla6xPdDrt+qbbzPgJy15FoVgodbqIO8
crYPS3mqQCtlv0V3af6BOEg2nLxIvEJ0GCARc2Oy+do3/PNWZK6Ml3pWAfP4eal8Ddr/fZemZIjc
nk0u0H+/y7ySCiu9FOxrNmHnYxzFyZ7EnB0SVz3Cpj4wC+hqfeV26Jv6NqmxlgDJIJ+fANmoe49d
YbwhUITL1M0V/wyOseHx4te2k+cjycBdQMsr0l4ucC/quXnA/YTZSChGJX70blJzQS/HvxFvvz0l
DC404lB/0h9/+Fy6FJ+SW6FbiC4JrctYkfeKBQl3JR75tC31Z9P+fPr5Yf4jkxmqAIM+rSxBotas
x2ZExeHRZJZ0jS79QtFfz/1TWfrabXYUX6u7X4pQu+y4Cc/tUq5mMsyW67bGL5r/svS+K5lk6MKM
BmCNgzUdhqD/WXr5VTqVqqVSMlEdxDd8oQdFA38G2EGax0WQyQlL7EmCtGRUFaC4w5piyRCrqW5t
jwJpbmfCcnHhppezWx/qZXv8rR3y3QUB1KtpKGhNEKI/Cm0uQq6f2ysVE53deiz7kI/qFT1a8jfK
J34vHoM1tA/aezJDWDQv6QIypSKMfz44T9euIYzkVWn/8g1+t3FanJNcvvEWoAD6+8nJ5TWtE0Gy
EL803uYwbWbRiOCQL7t17lPs/vJVfTPFgT2LOljEsSFKsvFQOFbnuCqlk2ZxPMtjlD50cnc74hW4
xP380ZRvKhgkTXTIFJMuFBqnvz/avepvdSeq10iofPO2kvqZnvpm8XoqTqObsVcQEJYpQbbn7fWy
qvLZTfc7yANwxIyVLq611BfNpVG8akYknKYpumQS+fKZeI9KcZqhZ6k+5eu6YmHrm5/f+jfTUARv
/3nrDyWvcMyr8nDiCiDVzIFPzumMP/RCzUccSCOTyY2Rukq6WX2xTxh9lTbgWY+bG9fgS7o0a95o
vVe4crdPaf6LmkP9psBiQoPEyOA9wqB+qEdvvSlfFbUsI1Py66u4LrR+Igqk11ZY1bKzfZO5ORVa
kIlEHTR4Vi/jUqpJNSFEtr/7l0rykyIw83ug4hrWDx3NjLQc98zO6AY2fR/ej+JTrZGmnrwmDNtO
xl44iRMLlll8u/jqEZRZVhLVhsLpwtZK7miqRJdUcGthfjCP84Isp1xo/yj1HPT4tFK5EtT6PtPZ
8c169fOX9d2JMkCx2XuHX7UoPlTK6vV2qM4Zm0/WYGo/+sbp7NWStbwUxjiuUmtk6cwbSKQzVv1d
mhfc3hITiFQSDu2AVu2nZfsk8hRK9bTqtTkD3JmsvTS3JRrEiUTG1pVPX5wKTiDai3dudbQTqjPj
ksnZUqbXLLNLgzZfOwQVHqql0XC0JkT6dR+nmmSZLGOSrhDQlxq024WaoQP6mfZFMKKq5zJ/Mwr3
zqo6Zjcnteg48ANQ+2x1B3PU3X6bFv/b52Ntc0axerh2m+rD47qbRqxc+/IWVeVbWs2Hz6fUr9fT
tjZ/6al9M8o0aacpw2GPxUj5uir851hQzULXG9x9UauulNi3YKFhW2dof4pXJWLKW7uoOSolkjTS
ES9/ZBMgtr2ZXXS/7n5bJ9/9bvCpqexGeFgk82GrLU56cavvcRWdZALFTS4hoCSLO3MyOmmaSoYe
C+Z+zv5I53iti8fP4RcRG+as1jkBTOJaM+Jx0Lnp8VTRwVJmIj10/bA6l9etRaZJVfmKKUyrQ7uW
8nxm9gYhO5o2OcbPcnYlte2OGC79NAp4IjkREOnySqg0i/Mo0DOzhAkT7FtL5Thk1+zvCvP0qf4c
Qyk5xF5mxhFfktY0Tly3E+vauRo3vvikj1tIfGr1drlnv7VCvtvC//vIHg6LrKrKRL3dqqigJ5vK
5Zn+nTKLebulWo4lFfCjbIxuBy6gLbebnA4fpvuWhKhXhbbabYOd+9aOE6mZ3O7JJtXynVJJ20Zt
fykrv+uHGLjZsD9qkoLU82E+f+8q83ISjCoqrdfbWdsejvfnU9zNteJo12pvnyR9rfSCo12f+pO5
7s5Q9X7eh747WU1JYnaOOAKF6WNl22Xn7C6J0iU6xOsidSQSNZj/de8oCxVCDQ1lRk5N8UsBYQyr
9qGexhcpU3kp9O9hRv99yjZqcr1VeXeNMu25Uf9YzDBRtqizhMiLD0PgkkSELNdtAhcA1hSjo7W7
K5F+d+RmIxWgY5fmi+jpz+2ZKLEbgD6kV7lrMZcEUXaxYzo58KqIgmAb/JOH/Im4cguOi8/8TVvK
hJdu033H9UFwD/kG7PlSYIKCch7OpkBLzNa3J8VNmNZIY53JHdQh1UvJrsxdcd+dXfnkSmdAsiOJ
q6P2y3eiflNeDW1FicNS1gxqrL+fzqXtL4djXF2jvh4peaBxocfzf5+laFdIDn1XwQCTEkuobj6u
Of9kGIATaXOkhE6DYxqhGDQYyRI31gVHkT8rQQreHplRcUlqtgSl6Jp7J1YKtAf0i8vslNJYnjWc
d9y825VcV0hF6U0RUPCLLuarA/T4zf/fZzMfJSlmq7RpUuXXSDdxwmd+kskwjNFiHK/T2riOKvW8
HoY4crbsDRMyUXFvR6IuTPumHQ0VTIznYSQeGj/m+JfIJ7keniTjJdHIYmrEsZJZo2OvAi/Dw3WE
L1nqbi0Rc3PXHelEPDpc9mx7oTWNwpktcjj1j4ePDp50fycmpiunkpqPVYtUuRKYpXCYtbnlXuR+
eiTG4aCSXkApKPLCclnZ3SWm1UIGUjU27oAbSE+53LWpYVQLRLEXnrxAb8/gjQklch9hfGQ3uWV+
mgDnsZBl3LljWCwvos8srfmlHzc0MB4eNtW5wuVmUJHTBv17IVW3q6UfD9dL1CMerTijG5Blh7ey
IaI/noi3zvt5N/nHF8DVzsLNbdB71U306g+/66PMjEJSE3DSoM2yp/Y9Jq0UPcBGQZLQu+ofmNdO
F5Q24ehEQ/sJnXmTsT7tDkb1P7+Zb+SJf7+Zh3pYy9WklS6X4dNP5dNEhi0N2OQwof5V6Wog8UAS
QeKsPoeP8fNr60M98s+T/8+DeBi4m/cKW3t2vDMKU95JN3Ub9ETxEj4w6EZERoXXBIOsnVzDyW1W
zIhcHFo8JL2RhB4k8wOphRo9HNK+SNbLnIbsGeJLlhfu6I6+SFCEpgt1UtkHr5zLMzU8vV14jbND
Clq9O2/VUCZ4b2n9MX75irlsffvRcHqb2L3RXD0cWjclry3jnt63xgL8sceWmD1Rw8+bd7kfpYG5
N9ZNoL0ri3iLZSGa6VOVGHLRqcc28QyXKbfpRQe/rcTv3wQdaXlEpUmL02imzstAglp2f1LsbK7S
kyRbP2SqwqCIlBisuPpYjRTy8q3VzVdCLdSmpHs7WaCNzfDI7feGUlcJ850Wyhs0+6AUlHEeWi/J
WnLMP4nTRf0QCX0MzyTPiAu4NGMwHvMCPEQWKEuVJNXj7Awe4jhTfHOB7mSJYMc2w25lrjr0HSUc
ZemXR2p+s9/zq/m/J/rQhTmVeXwpq8N9q85r0v2MM0+zX+CUWsO5e+5WqiMulYU6b15AAb3DwZ5K
C8UTNvdpNm8MXEZv/YRGJXIgjxPSI0p2LjydZ+RfnhnMy1NC/Bi+KrNuIDHyA8xDrn3T8uvf2zED
K/IGR7IHk4fOsRmScbaQF8Q1usIGic4TCus14WaL0+5AbONGi/TVz7+Wr+v746+FBAFiBJC7o0N9
2KeSVjhTzuZ3qAyz8l1bJE/HwOb8QafW+UQnlMy1CxewNEjvc8ART2BjtoX9enDEhT5hUwm1fTKH
++FkeLdFb4OeinTiJCJLFFrL2TWDE33xLjqGwlZdt2QgLs9LboEyWzl3QXonG5Kj9JWAdFueJ5+S
V9rtSx/9pplWvtuSvz4lSTA0dB5LPjWL1VqKjWbbQoc9fSLhQ/W+KN4HWT0C36kKwhjuuJ05oHWg
+i1TcBQLcwFkJpJCaynshWUVDFGXja8+i4G5uv+mGv2uJiTTRKMrqEjDxO5h88rUIjaPVQIBSHTa
eCtd9lYhja36s1Xq6XBScUc0dXzxlflL6fPVcHxcCZbCkHAIM1C46f19YglKH1+EW33btouUbvd7
GgiIKBXApfYX4f7mgcKd6NvD09lLZqaPNPlE1rY2xE7HAkYs5TLJ5i25XHtja5Gt/dQ72pJROdm2
S3hDEtHVYA6sUQZ9KiKM/xLJk5oZsrwjAqnanXbintXQEfbrNu+g9XAabX5e7d/MjodMCbSquLsM
dE4Pd1ncTeJFE8RLlJaTHAolUXPlglv8/TC5gtzSFpY6U3LSus7T28mTYcZeJtIhYaG+WjeCE6xm
btFzy6d9F91MIvvUamSq8+rtyFXn16PsH+s2pnFRt5C7GKKKe9N63O97TYjrurpE5hCjVfvxDfI7
8zxN26f3fiSnr3UW0ic1+rmZ7IdSp7om7s/P7N9fzd/v4Z8dUuxjqaeQUbTPvkESqfqE8Iwyddvm
T7+Kxv+3nfD3MrRkxsfM1ClXTNpVfy/DvBAa81hzxtXIb6txt5Qda6GjscFbBQy1m7a7zkflBwOl
8+FsOPpSmsg+Ro6Q6N5A9pOQsPxJt6v4t2OkA/KlGXd1Tivy5hHgWRttwgo+2pVjQUglz8sjlWs3
EM1vgfJsLPQ92sGpEvVRMRGC8xSSk43ziABX00FfsShteTVoQmOcOXC/icu6uGd2SSRxaDUb+47K
sZhzUpDu+awtoN0EsC8hmzUebji0h0EFeuDu3bbybAir7oCwa65B/n81rUXMDCKxpfIY2RrKUYKl
YZcQnuAlw3lTP9W+tBCxmH6xZfybl0wtRN/kNMxzWJjaQsK4R1T+XFv0s5JdG1y3B2V5ZtmNDWR2
oTwXgeqwwxtMz/Ig9YY3n03NSGAGDIdmLzu05naHN7jZvjnn4gI1WuRLeMsIwDwE5loBQZqtuAjF
yOCEbRLIa34MgbAoZ1qYbjpHxYixgOUTYIGOepLsUdiRGmF6cnTm/7FW0gjpv4CxAnnAON/RSbct
wvhpqngWUjwZSZK4ZFY7z1BFG2ho0bD/ib084G8oDONufgHoR4c5h/6Qz4gSFq6SAkhOIkIbzfMA
EvVLV1/mMLRh8LAmhj+HmcgJPgC1vIGORwFdeoat+3wxOzm67ZgsZXOEyeH9E4C4jebcPjFaIvsb
ghHBGNfXUzjIw9kEaycBf3iGlXb6KNGjrvm7GuoowqyXRN3OT0FqGwR9Nu4qWyo21W8AGHzQtA7c
YjgRyPWGWgp7GSp4aXKaw4bCeBLpAVZLn6ID+jf7DEJ3awbhdseK3kmzyzZ2tRXVhXsGnHQif3sc
Cnjt4j/aKt5w5gZoJFAioiCdfrwTsE8A5MBmFKYdea03xxwXXjEHuEQ1ZS6wUi2BqYA/YuWGMA7m
BjI5puI7KQRUF6Cq3RECzjyYlHsUWJVrkKTJykUgIPDnbiC7RgxbZcRhvC/H2B4mAtpE8g6xXsXB
oDTX4SrCX3LLKQNOED+2Okv9y5pYjgF7KTCmx6HkJFB8YzJXC9IzFRgUjWuQtatTYlhkMPNAI3r8
GELRMc9a3G3tjORynGj3GaShDwU01x11rwa2id7csgKTpKFZ5ie/PAwCM4dBrIq2YcCZEpZLuP0n
jC5E/RXAPaTAg8WttlPiN+5v28MYl6KnTd8lXGRMf1lgnHMsgXMI+Qz22hmrW46AfMo9QHLQu6Ls
KxjbUzJMaOM6JQHqABKmh3mJv1WPYAggwh7caA1+2QHwIS9k0kIlqiXJ5cBE7nlC3M0NdnLcEqpN
qjjRJis5vC9NAAJ5CEJkLr/0IeqmKalGg5aVSO/53TfWhBxLEe2Vp0H2T6hoYKzz4DiHJRdYoCyE
J5lobG1qLempeQcHZCGC/44RNhubMwj8rzMDEWxBTUr1Ong2B8IY+i/nDg2j8QGtwI40HG4+w/oV
h6/XtuYSScpwa8aDSWpw5F3JHCdxczZACio4UjJicshx9mHdwg3PkMnSxuXXS6CmR8/PkZCHK1ES
Kl63G2Ba0BCwE2bE3hbbE0p9I5CditsphNbVABjtZkjKnrEWbDRPdcn4eNIWeljMMX5Pahx4sovb
zjHnlI5jPBAoY93zvETBcglk+0pabbPLeAsVGwl1KXgYXA+zwclqsY9gJQzBM9giXq/TbDCf5BFV
eYDf9Jf2qDJce/8527CUU9qJIvq1h2txI7ZdHF8lEtzX8Zy9apI2I4l/LJ8TqLDsKW/An13GeZOP
ATYBDuBFm8frnsclEzU60KcGYq4VDVKd6pdJ3ze9L07e/7y7hwLwlijXo9DX9RZcQlj2NuG0+HtL
8rk3p9VwiWGnnNwC02+xtxR277L9o2spBr5kPJNnPtRPT8pZ10MCMhIJciXhj5WwBUu/2pxJ0gS1
8FsEwzdzWlqZomypaHHJBXgcG1qaUvVZKzZbwc3X2qq120W2S72CQ9FiZmtR0GHS0Cnh4ZdiKkHT
A8aBTAguoARuwwnz6x1wr5ef66ZvSvm/39fDl30+C8VZbcwyMjivGl++Xp07hAUKNLla3gCRSG9V
Lk06PZv+/MrfCPn/fuWHS0R30PPrPTGbbb/IQgMX/ukL+FzMyqm20uZpqAdMraZHVMpi2EYU3e3i
9svH//e2pRBKRx4m+nBG/LQU/67jmOPVlaDf2q0kjcTTVOhsGkGF4Wao5YvNSfZvcJyacY+bBnaD
GWj5HUbTKu8CU41gJd1yv6VPgaq6t+8Qz+RxKduZMDscl0LrJLexmU4EmAzZ1NJHUjuiXcxogbnl
zw/z39/s8DmIEKSXh8ONQL+/P4dxOuWxcOmb4Wu8Iuc1Uy06XruwOrUo6LDK3JGhtJ/SeWkxoz7P
09LvaaLWw3JPm3naGZ4gHUeMGlB21G5pTcSeHeyWhJX6KbdAbi7dWDt0s07Rd52uTKo2nh7vVych
2F471t5Vh8RiLEs9nfz80fR/mh8PH+2htO/y/pycSqHZxnh2Am1mzJB8h+Ax9vpKx3JT0J0gJdk7
+tKLtqg+LVfGb36Zn9cW3J/Y653buoyq5YfTu5j4CfDSpsVnHyYf3ULzs0BfpK+723i2zfcUBZ7m
WE/XyPJp5Ae4fCjfseb8tokN14O/tlg0kFxg6Z0hElbNx+FuIh6KXr0bHUaBiUWJSwoNfTsEYAO1
XU4wZykX33xppNcC72CoOGRwSZ/TYiXNMVztSAwktJQ4MWOSXuwS28fo8HYYnWGHv/M76Yfsi5+/
BU3+5R0P39J/hp7pQZOtvKnv5HDKTv+uD0ZB/AT2YCKM0SY2Q28JhAjIW6/9vNuKc/NVwBmm56X2
lUd/BWs1bMYGoQoiDBic8hyAh/+XqHAegq8HegW0YYxwP795Sf6m78xmw9MWCY/jB/8YChOX0oUO
Eu3WippVHit0kJD7Ph8DfJiX48hYa5waop96HM/0dHob6460qJLRncY8NjZFHhfv+aajGbg4hBXu
AGWyj+c6QsDUSciYKjfX18tUn0mL6yeWTP4LwrrYXmZrjRQsYUPfcnEBBvREz2hBKMBcWAsLbKdb
qujV8Xnoih6D01qwqxlREdYfQqyfpUnsSGsl6j5x9qybLXNY+j6IZVMMGskQof1Cyy+QBurjTl0J
ttutrLW6zHadcx/CL2ghF+hO33sQKtYy+dONntMNwQizeI/5Imh52TLj3ARICpaJMO7o8JrMuH8E
l1XMt8C34bPRud1OnVXr6yxZSWzVh1dm+FhmG/ztL4C7vOEe1i4aasjjmxHSdnktuCtpC9E/oAlE
Nhkv08hcwvCGJ6Mu+0ntN8GBtmO+iJ3eq+fWikBILLY3V5ocwsKjK2wPGr0kFFhfxDxMztyY0yjh
ncm+ODaooclAyMJmkc0u825e42M1nZi4jyw8YyFiakyvuOGMLTz0OTSh6Z2Fp1ACQIB1czRqqS6d
Eha3hNfDsOmtPR+mw/Uo7BayV1B+954QlruKdc0Kp79IDCB0eBwI50BbtARdpGtlSNtYZfNjoO71
5c2zQsVVnnuYXTiEdzjnVvlaf8FlM1po7EcHPx2jCnAHIfnL9ePgJwceYNaODsvr9krA4FIEnae4
3IUn6ks3rWZuPeabnBY77JHzEzdssOZcEFlmoUjMhrUCx+efZsB+/GybRsqz7le4cG+MB8ix8S4h
zpj5edcEcB0drBLhUGmrQxASZ625iQMdJ2Io48ekcRgStvdKRkekes1sQNRi7WWEKi1XtNPGMJ9X
SnhxuJq5Pc1VdXJ8Erli5R/QAqQIBK6zVUmcuFNnm4EVGmR23HnXiS/Nhtw3Jo8YZhHW8HlYBlT+
dDtGJwCyJVfvAqa6xld9c7ux7jS0Ai6OOpbn8vj0YYAsAVTjZEvLPq5PmOjuVOmM5ceUv8vUSz1h
cY6UrwecuEqAF3pI3VgJLB/JPdEBp2b34mFhBclK9g0kz81kgr9zWQQXPpK0yVlxRdAGZztbCitC
HqgbW57EjcXVMiqgCvK01XANQgbB5RvY/VRYGavT9uCwZt3yTfVq/MvlGxfzVYsFGjDh/jLHruIW
awlL+QGHE7dIH+gvZXM72hwXl+GLjyNuieujnS8uzL++oHPPwl4cJ6HucGOkH10h2X2aKyigoVaR
PGIjFZbcRc8iaWfqi7ISxvjKQ8lPwSgTlDqB4zaWHJmNmNugK3occnM2YtCXAF7dQVQN4gm2eQEF
m7sdVyhfDYc7hbg/OtyrCBK5EUwS2zA5OVmvgLquGMQzcOIZPJAzeTjdjL/f2Tog6YGQidsBPAZ3
y4i7d2UDp4JjsQQvyA872ZPAu03t8+wdw9baCO/RGZCMMAEijBe45z4n2zCV6KRLa+T7ARyDeepD
B3EJLAkHtTctGByDf4wJZoktNTAxRFG+vHLNpem9ANPHGOgCNb2f4S2OgMMAorDGeIsjiLCQ3Jo5
Gftola8uQ6M1oQ4vqn8NjYXqGPDvTtHdzkNxRqtfesGUcYFkfaYRB3R5a/4pP4crcP4kbzrvtE6v
I4beV3gU/AM3iHREgyBbW0Mwpx0MxjTzPhYMIIpE2LCbiNEhwDs5svYmDfpDpD+rtBYoM/imWUvL
21wfcAx+vBDoSphb6Kz4i2nwwHVR5peAn1PQzXQmoQnYOiL7X7Q/cph/cLHnqt5O6Xq4tadHrUv8
THB9F/bNEwbzWeNjz002xvyyEd/5KrnyiIuYM2TgUssb9FzZJnfPYfkKY464Krxvrzz/PwqohYUW
XaftswWU+jwaTTFe8PAttx4gnHjSJzf8ePriC+h39OVRh8gSEM2OS+wknytOvjtC7DPAVQwJSfKq
h+WLW5o12DxZ3LvJ7YZ0F1mBGYJe97+4RFPml5QFl4ninJ/qYT2s2GKWQvRKPxHQzBUKh7Xvno+h
4R9fb0+Ao1fFXOc/BAWJr4sK6Emb6n9Ahac0T8B1EVigzQVITbnDVNRmnrpgMhR2M1h+frbgyfLc
oPJuIb9EeqStgC/SvememWmRCucLEQQLrrHKn8NO+lPRC+mXyl7yIQxXuyO2+cSTNy00AJVv44CX
NWHYwn6BCx3mwkCpqCbJnE3VaR0IjT4n0mS4y8RUPoLXLe8wSS5uSU5TFhyfaIFNY5bxlWPtHF6o
6iJuFb64ZsN9b3xjfgbuTbDMLF3e+RnDT2mJN5CY9xVwyrINraux9sKZsBPh5NZv2kvm4UEJz29Z
cN5edrFLM3R/D0TW7k57id1uITwVnxozZD41u1oyz8N0BbGSFIXGOS4tmiPFFkowFN6ClFII6jvW
8dtx1sxrW2aviFfV4rLWGbN2C47ASJ7p7mHRvQn8E9PFDzUSlVG/AvUaVPABhZecedvQ5IFMnG+1
SIkGDMsLwzU5TIiDWB0+tcX1Tdj8Zmz/92I0SIgQ6yGUUYj/EK2/61b5fienP6OZIS4THIWBSB8b
LzLHtmYfaObobIIDa3n1Tq06gTM941gMukWNJRaj4M6KcEF5MKOiakc/+JfC9F8lGu8OFQDDXZMR
ytfd5z9Vdd/pVSXJh0uUQasEMds3F7dKMci0hicmU/SDSq/6GlqQIZVFlaxx0/4S0qRKw93wr8vI
8IhUVeIaootDPMvfj+hUJTUpScwyQHlN8dkylwCI5XHChdfROegc3ZmQ5M2gnYAQczIQas8keB3m
WnhyBpDrRFwhkUBSTgqKD9eWxBJ1Sct63fOYe0+hOQtmfS7uzW2ejcxlvNXxl8euFaa0QtKxslbn
0po+cnCaVkSWUDotL5RVV/cQEiDLSayRtJH5FAWIGthYy5m1BFTDUrNo32bw3cqQUIehKUrpVLiY
+rDZsdjY+ZqAlj+ZpmMdoMXByZ+KJ3YGeJK6fYdxI4xPbuybvO3TlAkNiQ/J/uCTmEoeGLsDG9Ax
tIBOgZAjN4yZv22RIdJOLw6EkjB9Oa3a4LaRvzrh7TIJ4ohZBzFRZtTxumJ0p1sOYZLxerLUPWEp
27V38FQbNis++nh1hNKtjtRoCOXQo3p+XPdvtOvhvdHTNUIJ+rTunrDjccZiKCtd+UVZ3gPNSUPg
8C47Ip6tQF6Iz2iNovo5YfMF8UsoGKHU5AocPNNt5vlSi5gLrQSsWeLsPsuDFlOMD5XrHOY+Qasb
mY5dsmZmFKhhxnTdWGdPbPs+ioxu2XPr4Iqwuj3fngln9sptEFJTEbQGgGxI6ZjDbQYR3Ds1/ECE
HcQYlFCVBPq+8hLVyaLfafad/PN4PH7qMVtf3oBEksdTeHZHGGM1b2exj//aE0ccqJHBfi1zNjVO
CnSGHU3YXN44ckuSBiD57komNGSyLbQlT5KNk9g0/m5Kooc6j5FG3LjZMftJab6XtknP2YKRNhQb
A2B8gNCdoCAS3A0aeOh/R9WEWAJ8+iNt6iD2HvQcPPQ7EWkkhmwNBI8Rohl66ndy/dkG2ui3oe8/
XY4vqaMmiSpzRTAeD/dr6V60R36aZSRWH0xIb90wuPxltxn2uscfOmovbeh4iRpeqr9/6If+ahqV
pJXRjbzxRqD3WStTydzXBkV9XdlaltupClfLWN5UokpOe0Vr5mXmGzkVoya8kGwx7pAPq8Yvmuqv
Peaft6aK7NODT9kUH5o8vSLXKfSdePOVu75vPBnH8ZM6xS7nOMGZG/ryQIuXoTIn+vFVy8LnmWAr
3s9P6JspsqwicUVXMASRf/kB/7Mdk33aIv2Otdn99pZBkD0diDebFdgj5P7jcnz++dW+0YBxIv3n
5R5a2X18VU65FcdA1ubz20YY7a+jYgPPeFKF15X8pODLPS1bJmPUhEzLiKsaHah09UifBObIJ3ho
4vvjOJ1syfUZMV2Chzfn9H8hF8Bn0XLFmIzdTzK2x0/sAE+/Zdx+o08ePoGBXkUb4tOMhx7upTQu
8a3kEyhr3QElarit270UmAIBQHZvf35+YN+u3/+82sPzkrO2Se50QWd6N85AArbqYdSnC5G6VdU/
LMjZv7lSvpEI/vUBH9X1XZtUSWtcb5FkvnbnZHQ1o16rPKN5OsifpVyPCmucnx1dJSGO0NCb+EuF
8OXf+ueHMYB2LFz7ovIP9UDMjZNx4IdxYwALmtNiPIdSIAvnc9teXMYrQqVEa5SwvwXT/vMQab/U
B9K39QFyFMkkSB3E0FcP/T+/isM1LXqp4y0MHtjelsfi62BqZRzOrLgb0/2iwcK1HUI7nGEG7sTJ
jWycOkNPczd4Uy/bbJqNyA4G1SA+4esh/DoJGSvRcxtbI3Fq2/bIG+106mZrn+HyhrvHuG+8S4Lj
iI/XjneRM/JspDnKtAzhJ6/T0efy01wt3WnkqF7GIRq+6i6SiOmxHEMub0LCiUhMHF0m4JUB+G3T
kev+sm/9+2xoTstYPmWRmY6kPDZysyY7HC35rM+MYtl7lupqyDdJEaWRJ8xTSpnyF330P1vUwws+
nBP5PTlcyrj7kl7dhHljLtWcqHSiJVsfQfHPPzjzn/p06L1jdpF1Irwx7T9Uz0mjqHEtZm10ojJj
MC+NblAgYVu246ywc9Ul2cYSxhwJCklYxaQibWmc3+0SWF/v3Il1IUWXfCJhjKw2S10ls/urI1Vj
PZ+CsZeBK5LhDEyRO8BGv04KZFXi+CiNb6C5wYnPe3FkApkll6uYolQH/Rk/H15K/7ykj4lCOR5j
mSvvLtL8PnXrJjQbO21d8+IJXB0vnsLIBp0ECoXYLSVbrMbtHlq3imf67l0LX7kv4zq6CrMyd+R8
fLo6hfrLAOPr6P7rJ/z1EP//jOkxFeiQl01hnHWmFk8tgX0SFW1FbGC6Pjgk2lq2stNWxQ5rcLmj
hTqTvctWekvpQ2rL1gdhvCQ4jtrXCj8+BtbyiAA7WhwQU2en9YAEN+HTkB9kTOU4kFepPkYnFF3d
n5eC9v1S+L9P8bAUFPlay/fs1EYSCcuI/g4Em2AjGiety1KQ4vFdGcnFyFLtiuw1InVptH4eGk+t
5109Z2OsLuM7lHr8prcJf7b/ZOoKB7Grxify6C+uANKdshfDEWo2Y6oXU+ZYpN1kd1snpbrw62rW
Jv5VcblM8ldQ00uAiY2RgOdzp29//rz/u7Yfvrbhl43Tk8naMK75u1rKGzxxdRbrs74CBd/CstWm
ygF73TWfqJe7fVW0aV45x5rbTcsuVUtufc3GiCGbBKFBtjw1bIrdJ3K+6Une5+cmuveLY9O+yrd6
CpVhVRkU77LE3i3fd8VBIYHhFn/WZ4STOIzEduA14i2UVLs8u5fb/xB2HsuRYtsafiIiMhNIYIpN
7/2EkJQS3tvk6e9Hz26fiHMGXdVdrZIS2Oy91r9+U5zDZKrnEe9hjdNf+eV2n1vtIn9J1jKxRNz6
Pq3soW0PccKeGcdOHgXLJrl9ECR0RaXnjCF930Y+SF5np4v9n6bgTt0FziT4+2R0xF5pqh+22Emh
1yr2UC25EZnxKf6UYeYbnlvhZpFjAocRRh0/0nqGACjS/U+3HK9fKSB28+9YyZzS3jfmMnht+TkF
/BZLRjofjIyHqmX7ovtqwKFIKTHcHGEHb2v6SY3QUx1x+EX0oCu9ahQ1rC5L+ZDP1JRmLkPw9tJ9
lNGq1XO7nUXkEg/6UEh2N88wtWq1wfyoooOBa+lCY85jc3xK43cMYEqnhT2RshMKVL2VYrQ8Vuwx
Gg0Fs8qptwiccZullHzNMsJ2NTIasm0WnCYKLKam1VOO3XkiG0UqHBru+oArQ8+ERoqsZg78FgnE
j2OLqxbBal4fi3hiN5FwqGTIeUFstJWyST+BIWfquQuG8akZUleYXizt2ykEj9FDSvqKpNAqSYSN
eUXKpLGrBqHIqZBzqxSDRV34RIA2wHvSZFh4HolxH0h49baqumcTu6saCz/ZFc89O51YYhfJSCAK
76lMsEcMayTD50VB91cymUa/OZmQnzqhIUrgrqsoVWZFtGkS9aV5BJliBpY2L2na/RAhZuZaZHty
76AFdpJaxga9Eqd2LAu6kIDDzrJDnyhwMWInTOZ6ELabrsJdGS8xGWVJMJWsfALdoVN0L0zXksYt
6Ctnnm69umBZ+NY0/l8NDwSLf7c8IsfzyLmYY9kiSv92PaoVX6gzt+qu/iY4RTv1RX7to8TvR9hP
N/42/4nu8kG7fO5Ere+ze/tQNt5tyAhx9a8dDeQGvdOff/jc5DX1DbAxZGPYT8rb+474HsGpeDU3
8VHFevLlvloqYFu2Hca5ExQLsxP2W0QNE/GNhPZPfDBtw7LVFLGMeWD3eiJU7Knw45lHFP+QCEkl
ILvgFh8IpAp++UW553Z1jSFTfgyzM4hxYYI2ffIhLOEnO9UHrKh/tZOKLcde+SmX0W12Cpc2M2Xa
VbwKkGquXGip49BRdaovDYdWdyUv0OfKDLHCN13ysMeu7lj9qathh98mtPNsV+zKc/ZV3YbHZ6W+
EujRj5hRYaZT6L/Ul3+Z/cN4HYlO3p5X75atm/uwl5jSISW1QfciFuASB5cLOpNszRxuIf/Mjljz
Uwsm2+FneBBGK22VTbGrN8NhciruyqbaKmvhLB9QhtwmJ041+QLP+wDRev8abO09O4ln/8IQ6iJs
Zkf5Z64Y/sY2+YFHb4856BVkvlmXDvnhKDFwxdbTfQKaMxqpVNvwHSzw5Lti7bsKr/PdX7HGeDsz
5INgs4pxnMowBB6+B3vsvBT8ZSbWdEFBdxLXUEy3LfRWQUcy5mibuQVaoZ8IAxu96rH5tcGycK0a
RTzq6vM33hH3BHCymI/qCdhQ1DV8dYXTfIPXY4Qvfr6XQKqnC3jAVmxDBoDbsA9esGTJJzCTW+fM
WT/b7Ih5vqD335+drT7LfX/nLQZidpIX5VF1BGcj8Xvkg/2qgp7fsXIuz9pdWYv3YC3DBLbVaxvC
dI3I9D37+5C5Bc5plN/RDXGBfP4YD1XWp6xNgTsV2y4IfHTkuhgQT03xNGeQnAHe41d+YIRqM8va
wLA60J3uCtIUtF0H8Dc7ctytVVSyOGpBcirXIzHY9JfiOX94H2ab0ZVDR2bQYnZHbxH8euvhR/G5
zRJ+JvQCMziW/QoCIDl5Ez2GaprrnxFH5orcd/NMb0gcFzKOW1A0H8HP/AIFjfgkdBlv3Nb979rj
8mMGsB+GRQGl4yk+aVhu1RjekJXdPETHtbH9l5ZMPrERIPVSPH1sn3gLXboINzbAgD7ljyFVqWvX
kDoLrTrv1v2z9u/h3T13Txk74nKhvhm3XPniYTfcmp9ZjFSRFGxS1eNVQeeN9vs8PVKsISopzPQ+
szW86CZn7k34kk7KMb0jc5ZINsP1miyas3aFPYcx2GZ+kc7dQan0+aU7TE/+92xJjl/ByEJ6zp7Q
tp/BKrqK8DkhsmHC5C/CKwZjG35H0BLaEk7VLJ8ltpLfmaR78OTUC6AhwgFDszhmndmBhzR58iwG
Uoe4SHGHUPLUH5VEbwTdJRU8YcQAx8CREz3lJry5xXiPB8cZCop39WzwRnaNOZbhldG6hvRWrkwQ
jvkvNqSMvaBklus5Bjfb5lnfeeDpXTtpL6ixW411a8tG9Jtd+fOQRBRhh5KY0n4S6h3TLxh68as8
ZfuIwIiUAGiUYwQ/n7izDY+Wy0iOBfXY0nuRKMQ2Y3jAp/v0t7mr5/J79qx+cRI/8QmHHSvh8TkE
16gYV13FbK7SiwcsP8jQ+KPyrK7dgesScXI6zM5j1slS4RxgurhPDup5tGhSdxAwNoSkr7p7YaML
yhEMySfvki7El3TB6q26Tk/yqVsylxEc9yCjt2I8ODr/V7yufAHLdJyz97v86iq4EBLMcqnvta8P
33yscttN9AFXYw2vs5AvRs3MVbqizuP4PLknKoo9m+vH7yzAUbrWu6V3GYzKZnWYuDyPLwq8eMaw
pVGOBHF+praFqc3u0fNCzCFJDysI1b9syxMwWB7mU3j3YKTtb/I9DRmaoRV5piv1RzlWD3cPQ5xn
Vf7JKyjI3/xQlRFYR34xU0cnBnTPF9FBPPXk00rQFKVFd8726Ukwmiu330yW82c82ms2vJxb6Sk9
uVnH+NizHY9gKp8htVDZ9Uf1LdEPHKQnF9/T/587GATDX3qcfQtm/ksX53xh7Xgk42XH/NyJdyUj
P/8qvBmWHb54juDMeGNzYfHWG+PO2RkP5d0Jrp9NkuPt7Bkn9zB8V1cRS9xWZ0LcXPncY5MlEdWw
m63DYw0tGJwZtbbwxlDpjPOJnkv67BtN9G+0P8++sw2bpnYarp/vhXDwCLyX9HTF/AJ6OexjckP6
658QQuCer6t1cdcWFMrohbh1WLyGx/Ja2Ji68A3z7ey7/xWcKcTnej3FQzezu/Nk0x3y0WrUsrjc
W8v1M+mm1j4XNt+pP6QX7YIZIJ+uIH7yNPkZcEufGkTJf8bw9/TFe6fJhhgiAx+/inmtiennqTin
v1xa9V1t8CVPr+mxdZ6Qj6+zxQRn1ARYm+kGUGrr0LP8zA79d/1d39y1/DfbzO/lr39qcfPOTTYq
CNMxhILJ5nP3sCvXmKVPt1U6bmg13zq4UyE098+d9Ryc1ZP2ZL665bNo+8muWgnHa4NUyjuXv929
3ca7/PfKYFDm1WBdnz/riuQV8RBvPtd22fCZIntdE7lMrtSKmTicoGX/na00+BaYteyS++3RPueI
4fxmTJit8Vn+rMTLP35xBxKWps/ZsVgwan5jNPz0j9X35KhcsKv77daTTf0nrcc67pCulMNkV+xx
uNpi4dEgbfnlAlhQ/qu5I81un+rVZQww26K1h4zwLd5B4tb5gZPvl84QbUSol/Yo4GW6ephbkMbc
l3Ce/rRwyd1XBJWKi/TumBDoyb3GmvbCSJHN9zlbKG+ZTXQFtB1c+lt0Fi7oP2B2icfJejikj3GW
EYN5bB+zLb60A7EwvgG9cZXeMrO/dUvUqrtwl1ra5b+3vySl/ffK+d/xuEGWlWUwS3uGBWbPR+h1
sdM9+n1q+wC7WD3D5Jz2jKkJWm4YQiIOL3aRGUIBx0oDpZ9ZwtTyusXcw0vAinjHQrTvgLQGB10f
m6k87skVMHtvtNRaTxlr5tGKxvIUzB2M6uMMqu7TFXIsM76ZGkpgJ8VGwHcTQS4BYO0yIN4gcDTX
SFu76Q0FvQI7O6DToKe3z5sA+1mmGwo63i9VVx+SGZ4I7AoovHv6G13KIKK0RDWHjtI74Wzdtfbo
U8JB2azryEyjtfvZZMpKntkDWzzOZzMboAJBfjqzJ66pQMr6nedmOTjzmVXhzo+XfujMJ5gTmQU5
wpLj5k7YmNPfvDPmH/AKm/hEbWKrmQW38L8/tf+UXv//duffA4ywEkLYviX7BfaUMwcQwqP17yEd
C3p9F8lo2IHOdAcMgLVr95Nswi91aqaJWZDEEOvZGXu879xbNjS4EWFv//3jYdr3PxbVv0bNA0mz
TT8beqaCdN6dVu2y2VJonQyO2Mz6wF5CvOLaIZwKUne6hVxYeW20709sTQMz6nm0OFaZWYhLgeXh
Q0kyD1Q0CC2tPoRwm+05KR25tIynFqvAixxRXIA1Bqo1gZlQrzv+WmeVPKd2wTpqXXPACz235shm
AAnxTO+dAdOMhubbmnlm6pqcpqopxqYq3loXY66FN9On4XJOIICiu5UVVMtJbDPzaEBUiO+R9eHV
v1x0N/iTYmouMjB00m7RY+sO6QPxk7eUaOdZdcEB1+jJWiU3AMZs7yQZMM+6k5ZTdQNEKcMjDJ3c
Xwmh2XdGMgVoBR1bTT8PIM8IcVKF2DD+BvMcYKezCnHNGaAJjAeYkhpKaE2RcYfrlg60WtftsiXU
7fM/8E3knuJ/yhtYePgc40UCQqgp0r/md0kgVoI4FfqLtJ3xNE71mHKEi/xaBN3PcMTQaxvAozbV
Y3XEuOUz1z/QSjyz+ehp5+Sy1eb7lETtH2jmZ0zzM33uzIz04D8bJHfwwLJV/FCw/aLT8AYc7VSk
0d4ixP8Q53tG/iW+LuY62GW4cc41Q4oYQ+BRrN6qxAR/iJf954xnB42OQi+O267FHg/ExCET0QOf
s/W6QWJAp1HpTaJH94idNvtNUhaJLt0SzBUJPljuMw2HOTbEDnEWbf0ssdZKsZj+0Fs/5pQvcHhk
NNDkqrjHcFUbiwGzlRtWDbSoxlQ13bW0GcTVx3/5jPNfRu8Z5uRekwS1IhQHytQ7W/u/gJuQKiJj
xQhDokQzwTzPpIFFbIK5fuN+Kk+ywfAlTzZlYSStAdcro44kUyu+EUU9MzHex4Kqd9zIyMhv7vRC
0WNG5PTwB/EJoQ6bzNAYzgpEOkPxIczGnZ7+tE8oAOVaEreAcPA62ThGd1IsQXmoGnYl8L7tEQvY
yMrCG32Tk69oF2BhKhqYbjWkYpzACaYfm7Gc0jAmyjqT/N3tOoUrQqAFfA/U2lPTXECgbjVdpKTr
gSf4csZKHyivx5ZDMTQfzapaoUx9oT9ZdznS4jF8dkx3sNvS3PvuUn5kugxJdrAGZcEz20X0RKu8
McJy0ccGNCvfIJIQgJLSvvwOFBPfMmC8cON9JcySz5ypJuuwD/R9mdjqzAlpJDmhrqO76yAazcdw
r/V84ULV/SJ6wYBzxaD10fuHgUdQ7pWLO3D686bm9ER2TQDXYKy5wBs5bZuQmkEjzLtQKdPiDhkt
oTNAlOvcgf/4dPHwHZkXmA5Eh+BJiZ9ShR54sr8k04CZXeIvKJZO0ehxa17RJaXGihUKouIJxjju
XXCG+VtF0Cnjl0fGoTNs7Jvvz1okRQdjLV1Y1x8bt3WRjy7r8/rkv4tdH1/7ktuEq3W28hAEvjg6
BU6+wpLAY82OtUKEpT1qHkFNGtpZgxwD6yNYAd3FmFpxb6Y2Vhmqhwiv1mEQw19dNxE6E9hVyRYH
FVY6p+xdMEiTKRVaaNkiswWrrZ/lRNgJmp6SZJQY1YAXOdpbd+XheKhnJ37pvhLPlnqz+0KMU+3s
DmtXTE3aTQCDTZddJ2Ar3+aEyzzZMsQHRq8LOO7clWBZ/3CqHxVl2fb3BkczTg8KCGPm4yQsPsnX
UAmDXnPr1uncrM7htaL527k7+TniV2AinJzrx2w1B5wqmLlf8sgAGJ7So5rsKQxifmvEpwr82f4I
Ckz0DBblJ4wx7qHpvRoUz3cYkvD+MntKyEYwTslcdwFzQjA4owz33S+/RVdXXCg+mgIchDns6A+k
i/CK3YmOdRywOnFRh9L+UAgtwG5icmwgBobj+6+Zf+IBcAM1gVxvWQvVWmxh1Mp4ydJOggK8Pqf+
4C8/k6PmmSg1msnW95xZtOCuq1jna7BqTl13YhzAYqhMNE0NEmv46VCvV3RB4iZuAafBIj9GdaoF
w4Y0Ti3GVKAbg0WqbYylbXfNjuGUQY8eh7pA+KYh2xmEbpa4AeF/Jd24IkF5p4GZvmFY8Q5SxxPH
O6VZcQewfFIyqpNYL7ITIMh6SloM6BKC8kN4ALmsaSeszC91k1aVDecR/Km5IdTOxCk13ewgw4U2
kVoJ63oEy408MGepKW6WkwhiD8yuznIvgEnwccnZABkEy5QN95KF1knXJ5KJrVRHkiTo4BzAoy+o
SvX5g/JuxWxKWrD/tq/yGL3nIP+6GhvK1v9rYzKmUA+Fpj/Rf5fBNYisdDDH4cFBBy+BEcwj4I10
es1GMdbrUmgOsGNbO/odC49lsvUgy5HSIpxaKg92fWfSbD3I5Em4ju9du6hdM4jMGdUqYVNlrWO7
xftEjBl3EJXgSBLsjRgfdEkv9/t+ginvl3RFGwL4DGS5qQYmHEtFBdzDPyCR9E+yiqqbFy+9+ocA
TW/t/om2+ZqUtxox1CWaWDLBqFyjMewJlugftRl8sVEKP9Vuako3RV7w2heMW5bVzhWPA6P7ain6
JlOdenqQP0goAL8juF2Njok3s3vP0EK9uOHcJqhgUMmXhPSV+cBqkhtUlj5um545EAYX0QV+vvG0
aSXLIzLJZu99fFQD3J2HTobMLa8dnABSnf8pG3303dDHLQVKjEuBZPyBrUBhEKqUKVDPEoKc2CF3
SWJyhGiI92uzfXAOfG7pJVh0r0AhKtXtLLVfMIPCRONdpebnq/C3LqSwSlcIkzjD4Y4X879peVRj
6P74paloejgmpmN5EZxcZk0mshbYDqg+RANOxrKWf7gFKUZynMjHMnxVFsdLA1lS25flktsabtzp
B1sj756h8sFYjUNfgu09H0xQuW+gAQzm4H6CW+K7ePTOCV3WGZKf2d0bZro+cJ6pdAaqnMVknQBA
0/7fAxNpHE4A1PUL/3egWkU5IUGfegW3HJT85sELzl8Bandy6TAjltgx8Mi3TOEyoM44uRpO7NLi
nJi4Oo5FG84J+NBCLteWa99baco/UcW+ZNKHh7HBeCQgt29breonaX7jyZcbs+8Ib5HvEtX5wmVw
eIgINegAnKf2Mbwi4n6/Yye+qpURv0A0OKrm13EZBDo3BqkR+x3pfFDJyTI6lttG1aN99x1mNjse
AvMUnRH74Ft8lwU7nU5hEeOi9sBgb3yBcdfUP7MtQrq5g5vEklrFoOnKr5RP2Xk9xsHCSJcBiGY6
iB3vaL74S1+xapUIvRZ4neXbvNC9c/DZvIEHBVPMdSrlgOG0Sk1WMSFJxjaYwcFlMG3mvFSwaeB8
CjsIV+2yk9blE7PN/hz66/aCxQkl69cYTPwno4ZYrhEvwhuMHyqOyJn+YcFWZIO5H2eikjoT7MaJ
Q+cvXFzjJD15SaSZ3QPKt/tw50BFsrKY5HjUjK80bPkZA+RKh7GA3D1x+DqP/rPYtBj9dcZwF79l
yKNMgdiVk2BBCz0ZDJZpVhoZrSie2RYDhbnp34PEoPtDETU9DoAafxLBBpuKO/s3HRZOt4neYJo/
CvOfL2G2osuSRocAZncyr5Gl1WzSpjpdeNjfE4i2ntQ2m8uEoKh6USnkHzLqUp1tXBJTBXNp9BXU
EZP6B06MuUO5OFAmavp89R1DY8DGz+AS0nq8uZPUEWLbtJNd+P5Uerz/XD8itiUp0bHPbjfzl+ak
2E1uON9vGxwcdZgGVqvuctXI0KbsPz8yZk8i5J8JfC2exiE+Tcz6SwCgX6Y6cH3y6E8tvZ33qx7A
WJPoAKa8Z+IeqzpGORWEux4QParNnzke7i5eQPVPhxMhxgm90WyVwSSFwUeBwhnsgINjRNYZwetE
DPvp11vVKnOWDvMW1Jz8IKwXvsqviJMfGJOheQ2S6p4lD7iUAahw1DvGd5d0lAnTFWEaAb/3x3P6
UyUyswXO9rbAxbPMbn6n5B+H6Xbi4WKpZyxjPizpSBwOyu7CERdkRqNaLCPGtB2Tme4ypz9kOtUv
/Sdsq3aTS0wvP/l77huNhZGSxI5N3vARSnH3PVAEDnok26HxXicV+w1I4Opzbp3P2b1/dDb2N11I
i9Ts+eG8OSeUQAY7Q/IxeG+kxm7AueH/+p2B8G52YUwHIfyqLebXojPrR4alnyGXpqwuxJKCYf9K
LLEyZHDZA6OGtrXdC3mFHGFsOCRE0rfoSK41QrSyhXiHHV1T0ikWnJkeHGyhmvM3a7L6rSNWP76W
c+nOKIks73F40DHT/S0HZFdRpNs81ZWC0czIQvuHtDa/DudiUXuLaWjNGUpb+7ZxOiNzrVOQ7/Cy
wVEdEvPM5JVOG0b8rN8lpaWwHgT9w46cbul4wciJ0ZH0bs0vZtwTFW2UTIFI6V0F7Dc2lNsyM3LI
FAB+DYgshXw0djtSfGb6pVz2bP6oG2+urNMpdR/sVREA2BK7WrTDe4fZnnKfuiZoWHvgZe7hyYfx
hbUHHebYYuNpnSaHT+8EskHqc6g70y+XaJrMmm2KQ9Q6STVi9RcIeb8c9t1RAC6XdkJx50YNrjmd
XYttmJtzIHGftVNseSmk0JlmplqbE/XWQ4N9EhtFmCe1q/bLHGQCO4nETf7Id82quzCxrv1nGdgg
Kd8WT43edx30TDdb9AAAFYZ+qCkzkflxJPzevewyq1ZRcppM7LlwhFDDCd6tRmQQLYqILZ1wzftT
96y5+io11E3JjxaWLUObkNQiq/8uszG//TBNFy2RocTbSwRRVjvmhvJJUiwZt5NNOnagxvA1Evml
hxhTDJnJE3UFRDILYgXBjv5CcIYbOhtUjQ8ZubVonM65jmpmI1S2txrLNkDF6U5EYYW4JV9MpoUO
/j83h2gruYsJ2EbBEfjs9dcm4OxpdqBTpCfCbcMIP+osNJ/hO5/RDb3izq76Jy/vlBNjAq9jwDaa
f1I8SoRjd3LVdaOuRQLxAPznYz/QMSLeHPfq3OQ97d1VhDJgukl8A4swwc7k9eqV9naN5Q2lp0IB
BCqyqYDL+8iOa0dojZwmJNXzeiWgq4gW4fI2fzX1porPnXB4lb6Vet8hWj3JyHYmeXnEWXuX2Vfb
rvJnAobJuYnhhuskGNynx45k0d4MRb0+ZKuCZuE41Dqn2vBLP9BsK8IqAIs14DN5x2kh7QMCO5m4
MC0bzKzQhe/6HR4CcSVSSr75u8lvKr/iz4aTT1a2Clt+4bCoGWhRwDu8uYVnBEeA5gy8/OhpGzaM
0BbXc3SrjMT8BYdH6evTu0ocdmRhymRKMhkbhiSMHth2Rcr2nZ06yCxBrVimjuA3+lSlHlamBa84
L3NvjufWV53YlWqm8MoCjILrpVzzXXDlNwYZaE1dxAd4E96xA0rV5F+KQxlfBMLqyLDv5rjofGWk
mfoWLeTAZiCJR6/YfQi8JwTdyOfvSjhLKsVhy2tn9pOdB4V4uEPk4nxstMTQONq9yV7GvKvFmERd
VEBIXbQUo00xz3QJOnozc4rk3FKYPyhKZeyGmkcEUVAl74TsF5UzeTslkpyNcUgsF5FxrS5U91zT
yXTo0Fs6fDXBRx5OXkiXN+bArSL4ULVF61Ux3x/oJUcaD9K0Yd8z1AEdJjKPvxhNU73BDZHfXNQq
JF241+DkLbDJcB3QYyPYB3ZXIajgruBuizkB8bb5o8Ah59TPdvEmFWzGIFToKq5bXOGyuKELguAM
iNd6FolwzYmnW+J/ypppzCqmJRT2tW9qmv7K3a/8Y09jA16dhnS0W1doPHIj+2uVJTyDAPcx8TyB
lPItLs+INF2SX0U9O4DTmvEiPbLR834UMWHXi1qyJsVPcpOozgkaKi4SaStvTnjchhMIju8aL2Gg
HBxoqbSuPOH8m1MnarYSPe8Oo40DjUB584l4IJ/q5h4xMjuGouEv56+RLU3P1m/cm/Bd5F+45uuu
isRoRqH4zt8arAL3Wx0MaGGlcGy6fSIfo7VkDReoeKWRl/uwNYIddScBDXb3AfnySciCUYt3R4h7
l6cPi09v0PXKtQVwABcMxZRa6m14zXb4sp9ZW3fsnlJdRXfMbiXq1GoMxAtsqhZsUHVl5HBYYNFL
B3ZVPLMrK/2KU+xNkwuu563h79qVZ9X7+CD45gQJQruOGlN9jkQ1mlhR/9V2ydU/p2a8rHGqy2gp
pm9plZxmnp1rrw5dKNK7VN6Im4SSmgBGnJ3KRYNXFZmlLLm0W3+GhQr+8I2b+HMsXLFd8d8kptIh
mRqaQ0y7GOndg2O493O8mhKOnJmwzF0jSzGN6ldzba/+DJWNc2OJiT08Bu/I+cXXVLTmpJHo2XxT
4dBFcIER3znRZk8B7x12NITpnFQUF4A3BRODfEWQbOcRHaFL1/Ex4IBAXKfC9sNu9NKc6F1gq5Ds
BBcviwK/HoRlW3S/HKJLMB8Sm0y+lapa2bASF8KwmUfrRFznFH2VuFVoNNLSSngdQBfQ8O7Eke3l
aXpV/pLJpqs50c9fA45woGKfeCHPfxHleDCRiFld8hCGmd4rVMgZWzWLrtjl4VcGt2yOHyRJrpLx
8YnNBgOWLp104e9mDMDcVXrwqnehQmXij9zC8JtlT2TzHbD2TftMlLarWVGBQ7Y+syBgp3aemx7W
VOFOYDInO1hoFpEe1ne/WE2gRMnL2rVtznbXnAuUCpjnDemSdAFG2pFVp77ZShLVNBr+CXJkGZdj
Pl+WrHwawcEK51YeXwWqycB/sHjn1S1wH64DmS7dTBvDz3UhtJOVxrAEyg1AyjO7VtsZxk43b827
NBCo6908GKW+vy6Fawa83oadpYSnUoWuBK7ffQ3JK/QKJwQD5ymGU+LIcKmCt+l/CIUkDrw++hoM
rOx7kK7+fIQ8rwHMiVAwRGEN1JL8gtLNQjjqFryMcgE74iJb9uSAO7bHdhobYyZ2tpQH4H2D1a2r
a46OWrFgp5PrPlCaQxzTDPkUN8TQWjkGqQGl+8eB3xLJZ3ECObfR5+CNXfSTrOLhnaw+vzQiWpmN
ZPHeWE7vDLIgz4ACRdsG1z7G5piTMPHPneSDOli5tgDcs9vUKQGMeqOmK1en+vzM6QeeG4JFdfgD
tOGel7/ODU7Tek1Ixyr9ULlu2T1kvZluELofksj2mRVaEQyefjWwQ8MRAu8dGUDAkDHAHUfkr4zD
4FOrRtJK5K189Zj8UoxmjHNfLI4UMgh8RR+fA0f13ip6S3TWY8uZU/+tfKBeckZ0hmfz4qjMcRj7
6Mko9ub91HSce0PYD46aGgyVP/hRdk/NYGj/096Cd7lrvX3ZmxqihOkm22iYBzoJsWmMSbAwN6zu
jPe6qQ1OxTxYOaqncEv5PcA+lzfxqpMWMYDFQlhOFPCT5DxfyGi553sNAfvkwQxno2JZKVtXIzdW
E9CAbql8hTro/DLEoHoKxTA4U/1JLU0PjPzgMhjdo22uU7TFdF/qCvo2nIj4N+cc0Ydsk5jr/Miz
NCJUS1Y92yrNZqAigBWDG9ytoBcEo3fgkwXl4lA8oJ/lCOuxQyGKVsWjYe5uk8Tg9K4uA+H2TE0m
xoW2vZHwcGIcon/kk5buvEu7m0kLTbmv5F+vOQZjBetREtTE2Wpr1sL0Vf1UZjdgXrVpx74Flv36
g0Hg9BZlbE+Guicd97ALT+J1uHboMsSlcsi+gdtCDPu8jceclrJsi6HidriKczrCWUzTp+zDdYb7
pkxebmPftW2YOCJgxypNrAF+xEVzqksPC6k9SQxryZYuD/3gUCF028/FVZe105VM4Q0Bz5mJcipT
Mz1J9aq7kEkAw0LUU/GtzKhXDGIXiJ/vl+q9fiVmd+66R9eSw/JX+Q5UsfkiXnGyOiFS01A/vptv
XK7m6iJTfps9nRm0cwKuo0Njaxatw2TfzPTEfwVMaZSQlwrudthYfaVH2FwdxOTu1pYbXyfo+Sf7
uAOU2c2LvRed+M+uOqb4J5LMyGnQMmlftkS8shf3k1fyTuCV/KWnggFHbSXv+FRTGP5NNEeiAhCc
mAzanrqLivKLA+ah4iExGE//FFY6ZlwwFwRI1X/KMYDngX3GnTdQ29HuiarOGZdcZx3v9ogCucte
3vt7Aa5TcSXguzbQUWc4L9WL1vg8ZPh9eFKSQOMoLGeLV9CHftXxAg6r6iHXb2HcmlmqTNkwD4gp
k2mRiu5c0+dnqWeEHz37aZoFfTdSD8zWF551uZD2gqqrIxABU5ctgMHUzG1uaYFfz3uWbDIayPcQ
XmYXh4ZO1faF+j1Rl9K0B9jFHobXRGzYx8vc7homGOxcVUcFkeklDymPjVLDgqcwRWQx3UELH0MC
JZrM6OfkPLp4B7AVF5jcP3NLY+Kd7PDEt5Tr1Jm+gLWtdFFgkClDevzgkUIN/WyxVnGonTwnvg/I
2UiR1MyS2NNyQU8n87cBTBpD840pKm8cEewCZ4vlx9Qcd58sFQey6GJmj4R1yRD/xi8plvLf+H9k
/CI71r6IzO08dVB2KI4fwNAyAX2YgRj+QEKf6T40R/5rv9QHkweRH1Kh5e7/oAFoOiU+fyCvqo3i
JMtkWWx6vjU6Z1vGrhbajR7/idi6BNQ7WG3cMjZKeHq4229dXHlcHF2YQ+FwThHh49hQlvD4oLzu
J7x+vNegYu1qCgVWWkIsfCbwEyhg2HZwbcELHv0V5H9MYyRMfv6PpfNaUhWLwvATUaUk5ZYMYg5t
e2O12oqoiAgoPv18q8/UmTmh2xbc7LDCH+j94RoH5JdmNhcsjw230mWb7AUWLO8eKp/XQRGmO2ns
1XLVqPCUjbq/oaB2QWddbhsaEHn3MwHcyAf6HK8/JDTAQIOWEANxSLaEaEsZlUY7zVS7OX7izr45
4mOErAW8buB/4OMYiTujwJsg5EMsKlo7fOTaf/n87U/I9p50RROF33lYhGQMpfyTBwjBKtDvCPr3
12/0R5vRY9LFOKGeXGMdHeRAD1MEbsZLpQ+px84pk5a2/hqcyqFxPzx7SwNREli1zc9DJT5zT4vs
B53WfZVD7fFKICIzKItDwTJuq+FndE4AgtwT3iQdnVi7TIMk/emcl/BX9Pv4nQesbQvL60Vdibaj
3nGflRSK7s9AQRH24iJ+A20OysnZ3Vo2JYcqnF2P2UAHZxteEeMUWcgSl+z1WZ9lKEe2Xvv21TEF
zWZKAomCrWLXYU93Ly52Kdav0XetTnhio7+5zSYfXjcI6KJ0R5AAnfJ9VDCD77oW2q8EmfgfN84T
ltFbdHPWlI/iPsPMJtLQ66wjTGF4GyoaNEBI7+8TmOHpNVKRPpm2rIbC7t7ctlo/oB05VtCjn2YF
pwPnEFvjuQkqfVov4s6N7Vc+B1EBj8qofqgwA2N4JEQB6UwDZOZRpQFqFai1cz0Rnrz7qNeUl7hh
eZ3cBlRlS4cYvG7jIungWcPHnTnD3MqgzYneTB5+Ru2kN8u/wAJ3mnnaB4XanpP2AUaDNGC2Re5J
mZmLAlTra41MSyfsQMwIWMB3a5wzme5eusNmouf16+l1V4ZAqRixVzqrL7C/HMt0cYB66hPiK0DT
ZIK1T7+2+wu6Sq8jTQ/Ov/TT03knGygZkqlG5jzv/j6nUkx578LO4T0r3D3Sdra9zWa59nND7QDJ
QbpT5uj98KznoIcaLcR8P30RWrk1lYH38AYWD8zpyY0svw44DHJlUcy3QIyu5EeZ+5pRyXgvCo7M
8YMAyiGm9E/24mS4dEHvYrZbDzVsx7uJxNItRU8UZBKriZsDCosA3OwewDtkn5zU9EgnvMeMPEh7
jJ8zoM0rLdldOKkoaF7gMbRDLemyLG/EK6Gl2nxXx2Sy8vV0TW+w/1ilCPqodApmegusYotKR9BP
HUNN7j8QiOr4fR8r2q9lLatFg7oWTolOB8YCmFwOH8OFdf1L2ZuY/PyKrM6MQeIMfLWBokeU1U4X
l/wJVW1s03/T8SV+hxDlKbraH0ouzgeUw4U3oUcSZ6DF+fYHXa9PmLICwjv0ixOUg3vwGbzD1Ee4
CanCXyrnjCqDi9kqN/RCDA1o1bzgK8/N1Yf+yonHWYfHAZQmRrGgHD4m0FnAiaDaSbtVCvOXTW1y
RYpIHIoN+OVzcBmeAqScC3TJgFHvCHsGgALMA33f795SX4ApuyJv0X4bnnrQWpeU47oD4Vg6OL4i
MYf4eUAeUKHvA3S6QQIFdxjy+owO0Vtm2CU40cj6RZ2aSw4q0G+8mDAgrMIMryrA3tzH9nAOWFXQ
GNrvHpv8BZF0UOv0rHkTeSllMLqAaFmfuGfaXN9kGwTlZnQOCpSye6is0xXccpqeg8+MtBvlTFgF
MHe5esk98W4lZFvCcU9Kp7Sl/u6ozxsIdgIqCUlUGV79Erm9x8PpHJkSavxapd/UPrwe1tNa+ERk
JUcZ9rXM0THXGVqgt0jEEPzkABDu3LV8muyLGx7cJHULhDBFm/eH1pNr+KpXT+WJXLwOJXZoPdbX
Y/PcNPMG8ooCB+scqp7OAxPZPZ10uxrLdUmOALFSvWY0xJaIycK8GNx/r343NJENkUY79UB9BQKV
+aF6Fk0xTjKWXs5LZC79P9G4xUdAmSWiZMsruQO/+Kb9H/a+Hv+PdhPeYhJuhDS7Pgp1RzyAgE8E
elyxFh90BpsJpbEx0+sNrefmlWNKbzcU5cp57r+WMt+6uzfaiR+w0acYXmD8CERxruui4otSjTzS
hql+D1Sv5+tn5xxi7RkjMDehNsW1LUb8349hpOzpq4r6E/lfaAJv/psQFx4zGXiGN7GIyshUI8Dk
Aro8jZChunmAP2ByoRu07wfKvojMuFqgesOxPi7n9fLB5TPsDFAiZGnwj23EImVQBPNBEbPYwgtC
RwcmFcVaefCu5tYsvBxlHlabf4m7QDo2542M7L/F1Ofxk34+8A8A/0V5oS+ilxGk3BToDmejAHkQ
K4L0VwNOwTAHPWh6H+ELkTgQenSdmIGfkMKGCJQ+g+6Oe4IvSghKcbn9vTOO7LBczoy6IYz3A+1m
QRUGkhUfOtB8wS7BkXLbi436Y3jZ3CgcMdZn5uIDXVTe82+TQUTl35RePrlONU/3oB4ZZMo0V3kf
fsnH7ZFo2RfZPaBf8YPIWfNwL+zfBZP5RvFtwXY0S9eyFFD79Z9T06F04sjn7ywZ78ED7tifcgjz
nrkjS4X35tvcItvXlBo4nmgzi/lOE5C+JMsCbwe/QcXob09jfsukuB5SZnRUH8+jDmqiCP639GyR
NIhUfCxy8WtINH5O88vEDADoAH/ztQU9rWrf8vIrrga4PyHMqQofbsS0fq1kXr1wUeDGEHngSjJ6
1ULvuSVP6Rq9ji3XwywBqt4JfJd8yNytp53hxevyiOTZ0+/jud9+2Ut+qXzT4d/UzIDn1Ag7Q9kk
RASSTYT/9ZUscJrNp/DDx9OZE1DukAmXETfAy2g+mT6N0U9CDttw0b9bi3JMnFxNZrVsOIwwwkMI
s8hPyUeWn93Gzxmg/4Whsso0v/4B8MSsYprpK9S0eU0F3gQUKCjVLgzbwxaRUrRN+XDtkfad+jcw
6LBG/BN3n88e1XkKqNW+ExRrXLAYy7vnnihip8ET4Ub6eIGMZ8takDXNDkv9VxR2kaFGvN+MOEE8
SEmuvpA93fBI97e+SDlqm8tfrA8XY/nkKycijxfQzJmoPeJkC+6zxzsZHjnROVC/IdrsZKunuPAN
1y2SY6Dn6a66kASLcOkRXalQeOq8U5OBUXuKxTaKOu3VAfccAMimp3aFfupcj93guT6RYdS+Qslz
XyGhGxA93Uh/gndck9dEwPZSp7cpjvLDdI8lgictDSwEiGxxOqMDF2kbdW54D95LnUvegm8POV5J
fuED15YbK45W4RTHc4ncpREoGxPA6fFOrtKVREjf35M7xht3uziqXVfZcActEXZQHP/9gZ612+lF
6cs1Nk/i+htRybCFINj53TaDbndK7PnO0EXnbTvf53zZVUONlloNweZUN3Rqvk8XVCqCgpsq2qR4
rz7tYcvmmLXwHGBud/q4L9r6CS0hajg0mwalySldxK1BODVUHnG+nZ7YDk08mb+V6ku5Zd6FHmJN
1P+8rTToapnfdNxtf1Ka0fY6wvPaNqxpybzsOgX74/StzuopEdSNwNiMbp/A2oEooTkGWSO9+AR7
BE/QrZD4fuwv4Gcst5cS0cT9DNCZB3vj1JtAIkdU7PeCpOjJ7byHhoLGgd1/JOm+t+vp4dN0+qQk
pN6N99aDDPJxl9KGNegByNq66inW2r2uj2B/dGDN/m7Pg7L4Ut8NhiJd2tLgDF94NHpv0D7I5iDU
DX1DOdCJIEY1jAAeB6yS3Bxn9eBjROdPTFnA2MEIyD5JaU2NXgyvl65AjhVBJ3nDJ4nAuljPSMWl
FDe4YTnQ3jOT7qkiaDpabUTM7RveXcNMeScpzjOWb92jbOt33xNgN6fnsoHX5V5d4wslk9wMqlPS
aYM3KrAv2ulz7etJK2qZExi63B8x+Wv5Mp0Fiihwm3daKD9Hi3XaT8MPwTq4FAsiaza27lgqMwNw
m0JhctQP30i9BihebAsSMubmu7jNQFwvzgCJmqiCiJQOO1r8QYEs/1K6E/aVC51e9ioyjd5pV2z3
TxR3KOoXuoOmQnpoKi/VuPm+AvU3L6e3H8uye7pHT1p4Q/zX71FN9mCfPlEjAIWpi15PmXScetXH
MzPoEOWP7zQVPG2fLrp7bK3mLwxOhEn7JJwAdxCAME31L9BbfKFqQpR/gR+HV2p4GSX46cXXvz7L
ZgSRhKoFZoXo/VrxsrvECn1HH+46fY37trqnNvhSNl/cE/Z7X/Uaak+LJj1tlc7WNpY56MGbm1P+
n5385u5gAfJxQYweqAUT3tofw2ktV59VN3Ly8E6TCy1rSFOzbctZBr2KnOcVPIQsJILvFKTVh/2G
iEe4hhI/lqb9KENMdzvBlbAA/Co1WpGRb371wXkPMAnNEaRoHP2rdM4u0tdlsLyMET9Q3MscR5J0
aC4BjZ+pLyqRMnkBGMLWZIYrjEFuyvLGCHpg5MmhzaPs9/pivjn98PbdwiPwieiv1GSza1jY5ilQ
4p+t3aFl64KVa6dryCPCfMgOqlP/0AtRnX6QATN+ADBMb6Bm7ivg7Z8bVnA9AO41JzBY+GsE4NvH
f95F1u/d//3M9Y0KhmLTtWc7RJv56IvrLh+8rHgPKVYAQn4JPZqkgYiCaCgp+/4NpNIsCE60rcwJ
OIAxuFGou/O7A0qc7pFqC0fbHIIqh3UyOe8eW3ymHTRS2V279tZ0jasDEvO6gOhx5tzLDx3PkDTq
sekOAMmS6YTd3eKxMQmbH/aKA8DH2hydwlG2oORHSMqPvzwgfMS0UVm6QEUVl+YMSoLhdnldtKvL
4EUUCe4M+phbfpMBRYhJPZzGHerkU7TMA6gK9expqxewsdoXLRNOsRdtAE/R46yUgySwWTlHfZz1
HTsw7YYu8xUmyNNLf6B4Iw4UUxnvj690dYPKu1LsS87PkIWqQG+j7FFzIrbepZy+Sjd57ZWVApQI
is6gWwBy6Pwu2GkdEEaJskYUHhyhvaXUumW1uICgd50Vza4yAsx+Ahf/ooLK/Kwcep0Ph5TpD3wG
HNJ+M2Uffe/kKeR26JBjXEDPGpSW/0ruC6xnB5c1XY+U5pRvEGYjjO4B0MvRBDstT6cYJlyHTjfF
iTyhBTx4NN6sQgUJW9uY7sps+4ohxJ7QVy6dFL4e/qAwN2PwZHPzp7/SnebmoGRjzfOrbwYGvBHV
pa4ARH5LCQshbrrN2MnZavygCj/VWAsUdFVWDaTQ5vfkhywsKzLhaoINu/zUYF0rn05avSk17/Ww
MxRwwdlRBKCHLvsR6u0coxEiiEvCuteM2REUjYNpL2FjvuiQJG3uI2vdx1IMQQF/84FStIUTUJ4m
w3qlYPvwZIfDPFVbo0ymTpHmaR32O5YGSdWh/lHWm25jA/NND+iO8c4Kuv+C0gQA0JvXht3Z3Gmt
B8d6cDy56UYNrxcMnBELVvoJ9Tsh1HzedrO5N/7NiNXR/asezPE4t1GzGhy30C+M73RJYsz92yGt
ydwB9gWV91RNzuyjIGIJVWOO7T5eBLBaOpgi/QB6ru31WoO1h6q23WCw1dUdtnC/mzBOmksv9J2g
Cwg6UEtK1SVCtiKLXp7zMuwp1bJo6/TBqyG/TtTK5gEt17vMZVuD6ZrGZ7+hSQ1DHfzG+IzyKEKW
3+nbtlxlMq+/pjU9XRuGARjVz7oDJgPzL+Yn8SVCFDMCHi7OrVnbcW8NVaFPD11WYT5GzIMfdABC
RCjR5WHpEbupvnaGiea8XFq40/Tp34kloV4rHjpQIPMbzMasnaV8swUMyjm0ApKuEIgnlQsv87M5
VIopSbePAONtSZgBCkPn6OMxIr5Nr55zlbb9EOVEzLuwvG08KspkK3BHkr8dFknlzw+oxPBR2HR/
OosOWsffOEMtNJb0G7WLDR20S6BjDFuNJbsHjDMAIKGMGnLABhz+BbO+A51NrkrL3Z59Qql+oflC
T4ZUpgW47DXn5NMf3ukzG3a57s0LXtmPlN7uoQBYYWZdfeyk4cO9jpcVyGXtkJ+owKCCgRm3O1iV
vWVhHT69AMTIRnn7IFjX055dFtNKoQc0/zxc6M33VXPHEg9gB/L15p4jzCz3UHLNdf4eFMipmmwb
oC+rn0rqoCO2agRu1hfDTi/jIdgfJoPpvcp9pwQ7BsYG5NtJDcqWOpQAUqiRwJ1B0Vaz+/mO4ko9
pTpBsvwC3fy2GXDKRpSdLPcGwxeObthrQ137LeQIh+/48q+tB34medbh8zkmBhwXejAGXWQDf33p
Ex2HBzPsqw7647TM0RbFqpK2hZddh/p59IEWAHEfIcNDtppYF7S0PHAS+LaS6rGxkQE8Y2NeJiUo
bw/xkwvDQPWnVEDvX9QAf/OUUV30f06F3/SpylF/of5ILEOlHwuhNsCWdwAbLve0pao7JUr7gVIP
VWN4ovYweGZrNZXMlRuZ5nAPq4tP0/SZ+l2O9O2gBBc46XsPko6Ov8Vp8/5MTpd4DAXB3IGo02+o
wfSnm+wxvdPGJvp3T1+GxlyAY5fH3QP4Fznazs6jBy59gMnO20mtzYVAcAy1ubIWYAyGL2RR7N0J
TivicIBK9HfcK7zL8h7cfhFk0X+DdQ4Zqwo+oEzDek5VvwD4wzBBpkEkzIXXSAcaauWxy6SjerBv
buMUF+Wr0yXNBhBna8QxX8lt0GWMOBrwMMuG8JTRdxoTX2SNDcWDI3nVQ+uXEI6mB0Ut+kl67r1W
7AE/5xG8HELLBpgIZPTTz32V02sxB80bew66GCB7tDGMd51qCOFVTGPnAvOfA9a/ZH7vp1mhRUBl
FeDvNWYt00Hrl8P+Wvs49AXuDaIjbvV2L4fq6l3cgznQy6AKLoiSpV96eLqN37Rg7/hT0BlHB/Di
3/zPbdXv2N70G6YoYdQ9PPtvPptb1baKG+Y1o7aNeKGPIeZXdooVw7KLPPlgfp10bz9KYkxUbfw+
j/CnNjQvqx2KHSSeI/Boyrxv2Gf2lSMp+nZMfNlTXZSLIKjwLNir/NvSXNDqSrZ7cqFj16kZnul2
PLkncU0jCgsISIipLdpa4TbJwwV9ZM/CeALOcUbL7WOvu8lmoDyHwHIg1pQ6dflg22X7mGWTAZLb
Qf3zuoHAdR4rnFVoRqtBAfLCDch0lHW5hyc/QVOjpaNrpwWwlg/gOU7e+WjFzrDtza0HWlA7prVL
pNGZdI4ESnwGjecGxmhqYleaKNxrmH/DoRrcZ5/KqSkevJCy5lNiKjIA7kav5IY8TWdOWvXpAoL+
+P2pOi39NIBA6iKScJEjhgNT3VUgPbFMWUCNuTlXHkuKgR6BdTVVOROseNoDkhtfgEXE2flqh3kd
bX9PjeXcivlz1QP+DldYG39qB5gHH2vLkYSTC8hHlDZRBHXB8OHcpoTzK4ZqQ4N9jCAOhj3anx8y
atuEIBGcKvtguNdASdoZfwc68GJbt3NABosrWLRLJdoZPQUGvJ29IWQ5tLqhhSyRFKnz8JY5GrFu
aSbbO74ZufWKtAnShBbiLt8FUmAcZsELalJqv/ddTmtUgF54+1xWWI/c8eiADppFDQuCIgUFjjcS
2Ge8mZOSsim8oP4PvNjzJ0qfnk7iCbRL6EIPfAfPS17UjhCROhq0rLbeU/ex0mkdhcIURj25U3AP
bu3oKuKBo6wXPTyuYIASZDTTBJTfm0Vu5XbVjthq8wChp6tqqzS26/BVOp3+qDbWwpRtwRUibDGu
u9OqAiZlq3RfTFdHGj38nFx1U6xxtT15a+0RjfsbNYZj8lN9QL/cQnDrz/e4rwXzTWM4t935Cyui
UDFQFw+3v883IA6HdGEADWD+Kn3Yw1CIEZZG+QByciSzRnvhm/j8QilGidD7grmKuiK5NLB91Li/
UbPMHR6S8n3yj50BTPrOAK2gUG1seod7Yo3eFN7eTzsvoME45hZCN/ILnuIbiI+x4MjEQyMyPdNj
yl7XUqEUjHVw/iEsJMMIst7qQrSvBYUJD8jr0R6cpmheBffjieLu8r40MYrX3Kp1vkafKaUmJIX+
uJ2UFaHEvFwkHoYW6Yvg5nRbmWW7GZU3+rGP7fgRvYibSSDQKohe7nX19K2l9XPHkaWXINxD35Cz
FbsEHQmJWRc9mBFAQnooqW8aE2uE/AX6hgEY8ttw8UCM3v3siknt4XwOzyn5uBkns24GYAxX3edw
8IkeZCCO0azNLFaaOQdV9+KfydCTcScAyHp2oYEzKu8MFhih7nm3tQAr2x9rCB1n3d3jbrUi7uNd
iOuWFafgkLDM74K5aX9Bj1y3+5yb5gPa92twRmERjL9qs3EhMA+8VnXxYmRbgav/QpNmcXqyqMLm
7h9ZLsds2O/72LgMMPDAfm7rVlQV9WEWWJptju4kPF/8QFtgUtWDxoehDexclrM27ndj9abiLby5
zc5cG1Hs07A3VtHYYPvC44QsruTUW91WzLNGA9aKWMAdmapm9cAXd/feHglwuU5FL3HGBNMmWNgN
H19bwL1u+ptilZHqI0L1mtC9aTwS+ceOMyKH9yPiOjVaq3fI9GwgYFQIs/v2s3DbL6h4c7aU6vfB
d35pW1d2CL2YwGl6PiXzwnDpLIfF2wFKxj8oIHgPBsVBXr72b9WEOOWuhhZCaLnzmVyJ4+FrUWHh
SLlML+0eZSsAiH1fBKuc564eaJRsdzlGzXe0c9dUhsPtT4tLJE0D0n9EmUt/23d3WTpSHf8N9Yov
u2ZwJnsZGgTt3GaXQs+lNziN3rSNLHj2BmDMzGNv3Y5aOrk75gcTdP2aCreHsnRJcR+3vR2DAr6e
jKL47cAQZAxQEQLYpvvvlQYGwwDoocX5z2ki6JknrqbcpA9UOHjhO4CFgfcMM+rZaWBg6sy7pYE5
S4fUklLR38E2FKYfw87vLwFqKxG+BEQJqLPwLTxEcKO25GtjCymz10D9wukgKAK8AhBBv7uqC4/j
p4O/rwJQxQTLwx+3CJxnbO6B6pH8AWMBSvOmZC3IFdRGQLCw/AAS0ctkN/dMjKikCC6tSnkJJKyY
miRvhIwbrqxvPBMyL//9M7+q+ThsqfzKf3NukRLl5oXTK94DhCFtCKEqfCFmBHh+UwSdXbVMYxgM
/LtclkEZ6F8gOAmTbm4Z3LEGvvk8JhW9pcqRkQX6Dvv8Txqqi6IDmRXKP4YjGJZiZjinF99EHIVf
Nz+N5SWmD0ZwZaIl9fFeB/yahhWh13Nc/Hn9SLj0oJh15acwz1mqYUVZJ9CTaqQnAKOg0bpAnGjG
8Rb14vRd/gBUgzn3XlkxRsY5I/uccAs/evjgdosAq5yLI1ZRaOjQqsi987eUudg0fXRUET/lVu++
CgZxc/NBuphf8vGLIN+oX/nFFVIU7radAU9T3gKye/AcPLG5NSINeNmvDCnaqPLHadyStrZCdCXU
8PPf6s6yAwYedIB08p4U4hjXQP2q3uhz8a8KuAtKeb46wMzmC1U5/tbfZRRDsewZtR9w4eZl+aje
NFjIGIIXQr64AN7DGm9efVcEvAGPqxrmMWUBHhIxKaqpVDm4WKBEWHiMAGyEiM9bB/asiBUkFoYA
D3G58j+5wxzG8x0RJPv9TfbPusLgkAWrLchKcBZsMbFUNxoeAIjD+OiBRlpU4lwHJ7ZHFPMI8a3i
ne4hcrs8CcQO1EAvZyZQWkiArEwiDPr7Pe8zK6BV0Q1DG0xM2tBbWAta7Ol35oDD6Kq8pzVIuTO9
MtpXYuWWPK4IoxAiH7t0n6yxioNekZRYr1/pRSlzrsTVoGwjsFD6nYBYyH8YxNQtGiAWtlB4H+5a
sLq4b38ZuDeyptk+eXZ1eN/1onoADvO3j41fxpg8sQd7f+sASZgmJgSl93fvwHig0pXI837wdoiW
RjlFxQWA9M4I7ltY7PWPrbD/CByQi6YJu9uPMmiDR3j+QrgMs0ve7757hMSGBxNdcS5wJRb/Zr/6
ypIMDddiD+26y8v6KEK4Ehh8gPtFbMNPPD64i+9utIUmRNbIJ5Rm20BbwMKTlmblp7hC3o7nFew/
oqv3Xgwws4ixa2PILGiJtHGGD912w3hNO9SQIKPQrFM3l+P9eEUcH9HoKF3QDkUu2YJCC/yV/jMy
mJv29xRSV8kmBs3jZ/CadRNpIWo+qQ06p3i5R1VCueHK08GpcAzNXqPgzbOjBQqQgl90eDbohAP0
648VTK8vQPTww4ZbG7+PpOZwS4enhiSduFK+eEnaPVKHl4QfmDcxu14C/I82YOcArvxQAqiglTYA
4jEAHysSd8T7oC0nxaC62dukTw6zTQTJAvpiAN5g0KWnLn16km+86uki61i4a3RXr5MTLXn0OuiD
nmnHppMyyiZQ8kHgLyjYQzvvU+LD0c6nn1xS+L5hpdnDYTNd5IlO7166pLCFF+lkOy1TN0NHQiAX
lFEhQ5zCfCI9f9xCaCi/6Z3Q7f2hJW9Qe9X+/qeYmGynOo1oaMfqlNkQsWyU0BhXPqafXbs/zCLa
I70xlU5eiFbLjxnT9V5Rb5/Q1o5Q8aGRbRbOZSUNamgmU4hIZSIADYP05ooC3P0n51GZxxNmkVWk
HxuMBekxTaQOWSR9TNDbOE0IY9gWrkg1spxkWV0TiqIrcBJRNzlZYEc0FzQv7eb8W4azQ0u5SlBh
uEbQxNk05MzUcnwPIfnDWCWCY6siec8infVo1EzXNmbFxso8i56A0Lh9JG0ic7rFe1MNtpi+MQAZ
X+zOaZycjhISYsVO0B/05i2lXF7N+Fx5sY7Q0q3nysvlF21GpvuLiW7N+Qbo5OAj66OAzB7oG/KG
NDHmSORghtmbK2E36o5ff7JLa17y76LIAnEToL/4ymn0WXMjvJ+YdhbJNrAw6wQ5wu/UlGXN9APM
DQASYIbIB6hLZPAylWo6rcfQnBrj00jWW4ujo1Ain/GjtPlPViQl62SL13qLhpfAP2RTp0tJAuyb
+EoREacRMfFnjreVZw5JApDqU8JOwN9jwNsCbpAlaDo1iINPWJDVAus5AcMAsRLjfcu0LCKdHeAn
+64WV5r7wObWZxZxjj2jgFsAV0UFoEFzYR5OdNJ7nghYov4SZkS8dEXQwwU8cxVIGS0NbfdgDQlS
SVAbAjwC4gCMTRBOXXaGjlcKoka2/FesbypqyLIDyoaXBoSoCmY4fe+JkiPHCSepbGSdII06we2o
Bugb/yU+1PrYaHvRdkSuJXEJ3n7s0tTItMOrxwn1CO8ADeRk6nIIKoyTjCPFc2vMWYP+BQRojgc5
IyveX91ITCjl58eAHVX2eLSwUB6L0GqKzr7CoU23GGnhv4hFopsuUU8HlGvmtRz3BOJYFZAoFPtm
/4KuynnGgrkmLwf1Ux69TBgzbldNgsSDMlaPbyHUMTWOJB30j7zsIEwn70bCsqp/gKyAkeDQQv4G
o1Q5pbSFcrAIEcqN6r4W7IyeRIjX2TOyqBK3icRPun8jpyE0ImycXMYVDK0L43PxL74psbuEl4GE
O6qr/4WARqwEkMDuIJOpZLw9oqOgvybYxWiXlCsWIDfo8KmOa2E+AsZKzGYSmZSESxI3EENzyvDs
EnlgIoIiv8Ou4VD99x15uv0hyxofXelwQuPnQzGV+0OJxVvUVP49A8QvjxxELOr+kkOHnSDjvFLC
NLomNSu28vO9nGF1/G9GyOOVHajDQ5b3aTnWC2pIaG574nTXfJ931HRYEVpUoBLhMYCEHwqnbjur
Y7lPZgnzRMISiVWIXAhTLF7BV/lUcn7Kgc1MImqQ1zwH4mq5eyMtRrA8oGvqMqo0J5AbIKkngAeY
wCjfGG8yiwBLsiDzCEyfOHdWhMUUF3wDuMD1FZVDsjzU2wHugLoaKfQ3oRtjLU3f7zS7rPQpY5RS
vNguZeNm46MWyswVi5p/SCa2QtlganQ3xGGBv+ZsRHwtZ+akEZwgdlQZxw7j1MbtlI3R2pcLqG20
tkssmluGhhgUoWq7VGwRA5cNXVyJeDxLKYg94Ukw4muKnP7ziCDJSB6RHlAs581FFwYW1B4Cdtx0
CTvwH/EvR1KtKx2go8xfCSjamD09Yy9Oo8uRucKUVrklbSw2qSbrUvYCjUjx34O8fJFOmSPJkzKy
JVT6BySVXKv0ZRfszq8JnyeQACpL0uCRUSth72CpUu4i8p6o/LjHZ7IOHT49q+9LnXaC87Hyb9ie
UYD3a0LBZ+H0eIs6NsYycgVQsBZclKgPgR30BMLQdc9hSShwDtHEu9rslDFiOcw3ZcB0QtSb6Sfz
XuKsAg2bgLOsy2ySr1B3p2okk1RmGIGid9nJ9mWhiycx+r95hTA5M4/ZuERZlqne3Z9G55lGl/f0
xC0Q2BhgXRiTfocOHDExeYH+t4djDiybuWAyBZxniEFv0vE6vdJnOz8TpggUT35/TGV3BnXI/vsA
9Es526t/gTH+ZnAeOQc2uIN9CTBPIKlQz/FvB3gJ0jp+TAUpfPHgfPqCrRTsnuEDmMM+xDwKeM5C
Zol25wcwEhFDGb1+Gp145vUD+TWSbQeyWrNsUHnyyrcw12RxZB6wETaRNjRZEaqLy9eMzG5iOA1b
KjarfFUy4Df6pLbsxJwLFCgJxq8kSGXQzOh/eKafe1Af3ksL6VYyszupqP5FAsU+SOpEMoPDJ1/V
llisfmtsfKorKV29eEZ1VEw7Yc6kkfnFti17AaK+rDjQN3gaTh/HS5fjoSDOMKdI9eOE0HeePwKR
S79PxIHVGHg0Q6x6L6ImVp0eIBu17w9zzZG1oQbM2CzS9lcgcRw8akyTU6aZoAgLploVFUR9EgGL
97yA8lCDYXjPI4kyJABCg0mQclLzzFn1FRlN56jGZUKLWY52Weel/+Jz3Njy30Pdp6VOfiRxs0od
48N5oDNKmSfJebuTFD7d4AjovkeMO5m1HGQGrCiSbkmA5WWyb0khwqQovJFnVc/rA1SJYTN6Rkho
QImg16jaHbeY6byFlEw4E/zP6nI4HbZ7I6Bd1tlr0Igkgu9BCoLlfoTwzzG12q6l9CC3B5qNaELS
OYUbR56Aa57HPF4q65fD7UQZ4eZXy5uvsqFKts9t/UpyzhYd9Q5AaFjmj8E7I25ARQ77dpYVzxKy
OiUx/iXpq6RiDwjB7++X5WoHOdfly7hascPLMwdtMsjwU5q9vykXnXfAI1iP94G8GREA67b5lrPg
PjD4aXZI2FeUlXrsdegv0P6jhYn2ienx0zKVZCdCMUqyZrkYys3PwWNAO2MJ7IidQW7oPrjJzQ25
ekOZGblPUs8qdxBclkSxl2iH09ffzZ3RxKAEiMSUXMJYSN6ob5PtD1G0R4xIvVMJAVmiCvZ3COJe
ujE37OAFvH3CRuZQw/wzNxJZyzn5FxOnTC+QFGQpEN3JL8jgUNsHDMvpUSTPIwkhgB9m6pOkr1Pa
T47l/lQyhZwVLgEk2wlQTcmwwOVjPGsAv3x+g8Q8ReTupFWAGiVWvK8FZ/3h9RW0essI1WXPh/sB
EpZd5ROSl1GWkqoWZfS/4g88Re8x/1cIq+cySV+8V4/XCRRUeA5It3BFWG4SiEL9DYudhKMoHFBm
IMikwXMG4y03CLYU9HI7bEcCmq1YQjknaZkQjf2lZP+2fSkTCMqb71L45sCQSEACEFnDLsK9a4lE
ZDzlgKrZpjt/hbK/epBbOeIlLuuIKpcPqpIASb5yJUJ9/WVHpBWkyCpHChKsgN/x2ACLq8G6QC2S
9OTfcSH1kb9SEeV+g7kjk1QmnswD07vtZBYTnTJtHwP+52tIo/1FuZhySKyr/FU2JFTub+TYIxkg
fJJ0iWRHDkziLtlWrsm/X33OXUndOvwuJzMnGSmURGsUQwi15bzmvGe/K9lq/hIfzNNNsuCSnFjy
4hKveyLX+MHVKVpw++hhMHIEKf/w1Zg38BmtgWDHM06af8B5hJZAGhfMMMli2SbJyCSuQ2mCmmpN
sFowvlJqzjY5Z0RnQEWZ2ppsTBJiZVTd5HSA4iqz5u7KviWoFbYLKpBS5pKXUrHc5X8VOMzcKehI
sVbWtERypkeecfqSrEINyvX9L3f6lznx+NcydDJYHWJOIngGifhDxq+Ny/W/4J5JA+5eQNaE7CQ7
n/BGrrSNYILAejn9EVEegUb8AOCH3F2N2bP7wZZ0TF3BZiAhBtmYoqXF577+JbMSHn9YiAyf7Pal
FLVk0QnAX84HzVf2OQtXYrsne+J72Gcc6rFUrVk00AHl18e7Hzou5mX4jysBJygK/WBI+A47OY+W
mImRN5l3QMgYTUqZDBqnIiRDIUWiY0aZWarEQgNFmxwiJAxPDgta/yxU4yh8xl7wotAiwH7gWQQL
wisATs22Lte5cr5jD44CFxEydUIqyFIUlV8KxW4peEsJvAjuUKPFQkBOEW5c9gGIkBTegwwKbBNu
I2wZYjkv/h1l/z6IysOXIEHqvK9xM7vz3K1fDL9Zhll8jaX+XBFo/y1IFmXl/FWg+ZRMkZurcbGu
R+zAOfivOg1rnXuWfyHJ7eaejGs/lNvS/y4sNWj5uwWJ2/SvYbuQBAoIiQ9F/VdGXyaevLdEHDKi
bXjd/AEx/w7U/4g6r+VEliWKfhERePMKNN4IWaQXQhaE9wi+/q5VNSduKNBoME13dVVW5s6dOwF2
+zy+AX3bJI9IWQLx0f09wx2ZDA7d0h2RrDLbc5q7H7q+PusvAAKJOV4rcH9ZWuCL/FUgY3DtgiMz
vieQZppFwHIh+j3woNE5IlrdxUdMGW4+Zv1Z/9Qq0zSY72iTXeaBKPL9oVVOZnQV8llD70oPFSLe
4+rzYC5lPO8+u+sroXNTuxN+/tkg3sup+Ty7npusBkvD5D7JG30w1VIsHuK+xh+VQzqaFqYIrlng
smWvmYyMBglKYkiYZePCQSbe0ZxhvDA/OXgJxkR/YBar71t30rYiJUMBhXUuzj1xu53eLF9hgRPA
BfZVL1e3GKLam+9GN2PoZ9y83L4OTd9njc5xKOZ2HKb7lyalEvwUKYVbtQqtw8gyp0vzSuVSHjAr
/+w7sWcECNZm6fz5uu+/4rlRX8P7ShRUWIxRCgUZsFioZwJLfI6VHLqL/gDI3FvH4xFKiAGyH7A3
huOTNMHPZpscXajRY6to5aCI+lL+mZaLGFQrzYS9J5gTQMNeaXzu+VyxA0pIiyPtdXQqZ3dr/k91
2GB2l6doAzEbtj7IVyDkAWHDA1j29AcMk0B/2Q2ObHFGZ8eG+wI//MZgYDlnmGUMMtPu2mKNYXvR
9sNhBxXAzcyxpFw+rruw/lhOWVxwDThG2+fIqdieYw1mwoLBsXPR+SmDYxdPnven2QBEKuZvbgTb
b3MiK9Y6CSSSQn7jjirsSrNwrXY0ced3vVBkMmmafeHcSLxU2rCw4jSesJZMmzM/2UqF+73u4ujE
BNOUlobgaUS1/h13x3OAm/QDfAg2iAbgByLcxqF0IEPmj/R8XC2XFnl9FiK+WFusCLHTsP908y+6
zwYj5ycNzS9ByLxlSq+Iv3MkHGGEGDHHSQwhmEywLPRF+9gH1pVxIuWhrWN71bF+haLFj1i3Rucx
nBsLxgTb4ES108ns1RmRg4GM+jHyjgQpacJYQ1or0TIvB5wuK9II6EI1kPV4Ak9nUEvCN8K5Iugl
uxAQcxMlqxDgG77H2WB0fiQZEVGUiK79ki4pJxqXVI5xh+OOX1zkNAhFiWX0emY1ltjfA3ESC8Qy
RqrtmMnHL88aZRB8X6ZyBkwcOvG2fSLGYqPkAgxeWWBPfx8agCLuJCs4rP7RacR6Y825cjcjqqZY
IrqUSM+46GOtI/WL8LRZ9l0ajHGE1TcOIY9Y90fFanASLSoNejj0bIXdWS8+Tpu7SxVv0l3cCtLt
xyrUCuJZ8lHI30eqFK1DvFEmp1WxrM2xZWShaHJ9lTEqMxgDh9c1W2YL11fSZ4KohLQrLfzCI985
EdFdO2fmpU7H73PAUhpFkFFXpSkSDYblstHntmTVK7CAlXxv1rIhdl6kCjrUfPMoNQ+95XuapbF9
NxJcISGgsIP/+o71u7lt0ihkWqh0ylTzdcqXOASSETw27UNvh/OQblzR4f/JSf66cAC/wN9lytPX
1b/apZF6IzND9jmoJPTCgRCnOHYmrV1ddYZUSOdYBqXMg0VSheaNPA3CDGSoLeVdNPHYu8xoil4F
iFdNlEEtiiNzTeIG7QY8eQqMuWTqdq3mMuZIvxap5EIgg2z3lO/Z8pcxyGZM/qdFOyku6xdxBX8j
vcijSN8oz6DST/UX7VunOPS8M1wv5VRDVGdWvWkblZ3GCW3a5Nghudgz3rCO2JkjeAKdnAIAbnKj
9CJQ4lZgkV6e+lKb5lwT7eu2/TsgvYKPbcAwA9cq9wvDlI3zCNR0c3U5cTKpjksRHhwbYA7efjFQ
Q4//vFBSAm/Fp/2Y8PRNI2KyHDMJWoISPKEymVgWYhoDXuxcQhGkK/uKynXYFjhwXKAp1iOqv26p
Bo0R0XTz9nG9x7oEf1iwXcj60jHjtx9r+Z2RWkns4/u8ffuMGcDgl5aRh/NFpyz8I4HuwvDMjBXm
xqV/1nnOh/QitCIPRB0EB6IrEoi7oYebypZI7FfZaZpx8xZBbofAGMbvIi9FCe6Wvy4/xh2mVYQ8
iG/fGMeOn4pRq79xaYleLz8Z1pjN/7hrrBjJD+QuiBit7i5wb7OPzBHkVJwP1Ot1tqxwBJrUEhgB
uBEN+z3un8bHhs0xlGZ3YIS60Ie4SDNIx8Yf9aFr6kgRU/aN+O+i10TZXIrg6RIgxaBk2zw+Xd3S
2OYWDcMRHCVuhZuqw+/NMPbRI5P2xf/p6XkIfxUeM2xfKOgzXsYiORpJeCJC7W7JUFiABnIk2wUZ
dy1AERCIlwP49oGdG+kHAHDCfsfdTyEn1JeSEskGMxWe6GxKf3HYDJI83K7ZdsOPyIvYy7wjqrYd
uWWzmX3j3wJ2I/CBShUfcN+C3vK9hP6w9uDdyUD4A5TjcdJ0Z6J0FVcrIIp9oyIdLzKDrCAoQ4PU
55GSGS3k5AdbR/0dnpHbmo6PGVmBR5ec1bFUBf/7sHuYtcdmmozztcQsU0z1ol9kq8zzUBHgFyOj
iTl/oC/MGzxACMDZPkjXOnfcZUVQSJzhKRTg7OjRFh4hX+JwG72ILp9wvOUCuPEf2KVJDX3pNEOL
KOGj315JItB0IITtuuxCUA519GhoUMsP8MD7jV2fNkwEZTk8GEOmv/cJOZdlcuvrFxFKENNm6YOo
3xQoR/hF3oj4+MU/gnxIfLulB5iRrgwmIFXAz+NTujUjAtKHQpcS+FPjIU3mMDw2Dw8aEn0xgx1B
1HQIh/RCIhAbfTnPidxWSzFZPS7DIF/f1PO9Ob3pj7Xj6DA0B2af+lnr0s5CpqEg5x6y3NfhDh8v
eIPigvT2Qq/m0L4lpQ6EHI+Av3N8EgTeE9Qz966gks40T7TwnW0RyoHOWvMh2utFZ7nMeUeySgmz
kMOrPn9d7hel2mFE0wPmEYXj3FVdcB/HoZsxhUjA+A9Ot+Bh18vfevhirG7NZvjdrP3f6d5nyt9W
jq8Ccu727ev4MFTbGcYrJpDjL8Q92rSEqIvWhqrvO/34VWLduYhuJpxQjuNm8b5oBMKRPUk2CjYP
sfjSi38ZDvk/5/NulGJT0TUqcW3G+lRZY36I/jFFfr+5AL0cz1PWi8CLblm2SfLgTSgebJl4iTo6
FhzQjFVph3ctpvZ7ukN/M9+0B5GWAKFRLVDHDYt0EJYIClzdILtAuG3AjQ4gk1NhqGtd9pv7Dvyr
B6ew0wkMBsvmTTSG1AZ5Lpp9MW6xQ62imwnpD6rqnjB5mD1/9hi7XLsCV0aDFc3gjvWkcdIkumaI
DNincVA+9U0skz6xV6cBI3Rl0g3FldRGWrVnA72WDJQ9wQsdHH9PPivMWucs4FxYC/tm/kOcmwxd
9+jMY2Xly9XLUMqYULbsLjR/WOyGDAWK1rXSS9Ehdtobjm/xKV5EtLyaCm105etg8vkFM0GEH6Gn
PfkHrH3tAKRBqILb84dTscVhyTS3iVpeiFbpaebr2eDLeIV6KwfKwjPNXV1BqByuXLqx4xBZbou/
ESk6tNf3ohEbltumceu7oFZ1wY8N60XT4V0x8DCI8qHZIFwDVD08aEy8e/smHHZvpZ6et1g6oLdf
+PKWCPCAyn5eiev8MqiC7/SP6LEVcFjTOoBzHESoQ2BuT2HDfnSsPeifmHOA3vcjmuTj0NbY5Bve
MErVf9ub3pWJlW0csYRSEZXF8mOZJNXJByTYu3aij4OxpJZv1klj20xdSKP8pSStK7EyxHkRTYKw
xiv+PoEAQy0R20gB2Tu9YHNxJ5mfsB3Sz7rgBzr/4ZXribvTH3vUjLLzGz+HpYeJcYkpdfDfX4f3
M5ifsbXgndDxGnYWUB3ZmRtZu42ouSt2b1DDbgXy/CxMWCZx4yoWfRZ3zrNCliT66D3dQTedGg1f
kS8SXRyrA1eJtVvBPcZN1jnG+e+KdiNPg2/snqZyjT/5utxOkykA5U/wqO6FwXVbC3QjcF9cff92
cGX5lPIHOkI6yc7D7IO8umkbgf72BNf6DFaCrWKktr1FgAooJuHvIs6WLpjbdJoABlcXHwi/DoDH
NY+3CmCZGqaGv4M9n4zXbLoYSU62Va2U+QfgIOJLB51RAkSm3QtXHwcTcFn3Di/K0TIvblSoboV7
/pwM5jzs/Fpwt241WnTV9Lok+2nmztI6fIL+DLqU4v2ynTgiT/O9IYlh7ky7JznGkEwpDJB4rkJH
wPN01qTfdAjSTX1zPd0815juHH70w/QBd8l+zCv8vcZGuPvL0xMd8Af0TWeCT8HxCOit2BLqL9xZ
iro+joDEkwYdntHuZtVr46A7JvqoB6DVaRNFUvrmfBQf9WLQxWiv8G/wcF7stH2AXiWPxpBjTcgh
eEG68UxUYRihIfaEoTfp9WmbhfmjK4vf3VbNqcQXHUKgpGXyq9HCOKCA5HmQz2mgicHMejWZg2yi
pot8XUvVjWl7n5xooEIKD8G83rGjGIcvM6taa67M6gAPZWzqax7Ouacy4a15+UwD7BrZGcjGcF2M
btf8JVCHhfekg+ZeF/ZGVpISVtFd9E5NUGxxDZnq0A9nS8GaJqCfKS4eHsmA8Jt9VGYSmXNqYJ6E
/TIkvulSlSB1ya1ANQYHUwjBHxp2hDhbQaRfcv4xw2FuTGTN/xVpnBMxtyOx3p7MyLnt7VwFjMBM
pgB4AWNvYxMDctQu2buMNPw3xKNBAmSbFN58XvWSwNhmYZbb8KmY3pB/8WOEDZ3aWBrupbk/72tk
s0JG8xaXKzxXIZthRoL7TW3wT6p1YW830Du+rsdutJTB4vQTApKEAlFwK3NyZ98kQmgSpctUWqJc
KUKWgO0kmS99YQfWxSAOmBmaniHuIkiheRL7tkGKx5LFQG4pzDpjSUFhN0bDmpRhTnc7Lj6ZMitD
SRNhi1ib0SEcAhavYZNZdilYEWU0+VV4BFV+5IwJkHyevCuZ0fZxXhd8Nh0Wi2GKB1ghrlMvziSX
p1t8AzJjjLQ3VyyPly3hxwC4W4Ye62WQTTMlK5Kuk41CI3CAOQ/qW8KqcMe+NRHc6Kv6koZiqk7L
CWuJ1fwUdHA+I0JZT4ctPEIRJj9dzHFFuZzP4eaLL3jTS+g9+hpFk2zwTpa4yc9axxq0eFzsc9ih
JRKB8VNAEIFMMXloMUKPuTb5ZX2uwME257zrGvx5Ud4Tx3768vuxSeDkgCcwDpMn174PI3D/lQFZ
NxtoatN76xCKTzDj3vx96uhYxteI6OUyGN77+/aJaj2d+IDuPYx5RqN3mI1aSpiTTTkPkoUNoN0p
vCvy4XgTBcaNDARLmh6HeSJJy3vsFv3vRuJ+IfyIk5qG7rNntQlhXgYqPekkG7/RGz45fAdsBvNI
Znh04ka4qWk9V2q+qaQmRqePzR4YILz5y5a0NSCTG+SB0PJfLNiAuMk1mPjzIp3/Zttt9eIKTI8i
YLH7cYyEMxyxWVt766YxeeI3xL/Qq9G30rGRayacZNwFkJ2JXA47igNqgtaP+1FXbLp5o08rb7fa
y7VTYb2sx+IxAY3hw2E6j53WcSobr7r+gYgaee6SB4SHBZXOw7reqBnNPGgNvLXxnrsAvbFTxIrJ
9uY5HVbup7fMqwpWBJZd2N1g4QVenjOFujJnhJbEY4sI8/IbzFlPO9vsbuteYLxkjRBHCo6BlM0t
m6QXGmYWn3bOedlAW8/gEubXpz/lt2vnjxOJMwwQaRsYNOJO/hzroLGodwUOsXtdxFr87Yz0hvil
gvhiM16xJ+qpOr4V/vI2eiJOc7E1/kfwEfPsrpD1OOI24jtajWDaAP69MO+kAw7Lg5vjKxLY9p++
E+q1NzR+kV/g1+AgSD4+f7JC+Di0xWvTsfDyHF4XBafO6eui0CWIPH1wp9p4kdL7ik3rdKPPEYcA
brOJX49w+9RldJPbE+oZkhqYbtvpH/RTOxVah2lVfY/sYwcJBQBcH+rOyUPjw/LbxLJCJTC2nmE0
wfvNkHr2x7MSV0uTJYIuPfzHGAj3weNSJzCA84Wv1oMeZZKgQDml5+X1pTuTt7joXfzqgfm/HLc2
w1l4c5yMzhHOkFsBldr7ge+G5p5e2cQSQFQp88mVBQ8Lnq0WmYtJc3G/vMsEN42w9efI/kuI60bp
jwNgFiOmu0yCLQaT5go/VG8hAnp73Hz14SZ66AyaR95zqXhPzJ8YteYYWn10T16/V+9KmoOxO3hU
Fz/kyUeM2/GVu9QUEvqHRIpW6rc17ULrb1wAFASowm7+4htjSlKLE1KU7PMo+8GyxhcJCcozgHeR
WoYTgdIOBN4YzB+i2dHs/QSy7ZaTvUOUEscf0UukHQInZlrNopi2xLIVBnl2ouVH+kttzjJ0hLL5
UgTmpnAvfjsIu5BKEXfA1aADCDWRzY16f14OvlH4Fy+p418LLtmL1hELUFyQHZx/Bu1QUqOcOc+E
YeH1cKWI5uJQKSZ3Gew6wZehlCKMzT8f67Ey9hYbHlh3YECBexywXeMtnwmTAFE2bvDu3uNFFy2m
Pi8DeisuqO7PfSogpwqfgDfhRWtLBZrIGNvmGq0lyQZXiqWsqiOi/wC6oxSXLdWX1s09PVEbS/gl
JievXcLarpFygAqEC0Jga3BLJA0u6m5Mgg+k7YW3810G1mKf8+9YBCivhB8AYeki/9mBzY/hAfti
EXq/S1Lb5CNaZVOSZNKJYzfdSSJzAM4EIKMstwhDmgR0K7SF4RxPJZx8H5iVv+PFUK0OvcLTSbUj
9rBuWgxuPlLfwc9Yp0YYTfOfF2GJWQJJQp+H8JrQ/e97zygQ0COu4lFAdcVvRXAtMDLliWctL4AR
ZeiscnMQ6IrDqAqJzvvAkJxV/kNggKLSC4ZV/4ysIF/P8A2N4hlecGZKqXyvdY8ez+NI2HFQf+ts
NJ0ZiV+/x+f2T95QIZuIYgjfrEfz0c+eU5BgsQd5+HcpCf0LvavH5o7+HkPhKU/HS+cCvaWk1rnT
+1G+uwPoKAM1bO93sE5JZLdMQHOCocTVs0rBXvWcwCYZI8EOU9ORXepBPSvvAQIiQBNiKjcgTb9U
XoiMMFK+oDLz5K/PSJvmBjz541XT3dDwR7LB/f/fYJ1cHynJB0id3V+BW+XiZBvL++mXAuXqhsvI
qfSz6LELE/11BMGgWaZQh94maWTOJ4RdxBUh0Do00Kkv1QTMSk0B3XS90NkOpncxLEHthJruQzvP
8752apuO5vG4BuT1rGjODoSrN6o/mgHiPY/KXJPvj/TNHecFU5erFkQS8UmRdUxjqlJBzzyHamEO
07UgOXhq7H/MNxZIxQHPNdM03uDJbbLC2uUIIXM43tvkb7QZExzeg4mRmYXc1xXAN2iE3odLrfOt
bDpZvDcCypZNLpR59+ErHsl3GaMaP/9iAqfEZgE4aU2+zJ5iYQk782SDMpRMmHl3MhuulwGJ/Nff
LLqA3FN1XyMEZh7rVbuH68UU8NPxDkbl2rEhdc21rnsxh5hu0kcizaTWBQ941M8+JKXgOcNue9LJ
Cj4LO4xYwrxdGsZCJsMhfRatg06WkYoZnus9pe6EZ/wvGhhc5X3D8n/dDD0TEojP/q1LCp1T1LdE
skR9XkTiAtFRpw82X39BeCwPjqTTnYSn7WhtBSceZJov/APAIHnPyp2+eL271rZuhgMYjboA3bzM
Q/zaEtHgpK8ZC7Ed7yQmmWMhLHqWsS8iHDlIHpLyAoYQ5xDFr2D4cIWJHfhTk+mw6ggQjH5ukr/g
U1EJak0Vw4omji6mEY3euH6tZ3vt7KCmyuQoDcucibGszxNZwLGlD8i9seztlaJ3SoRIqUFl8u5S
FfCwHV+pPjVStYAoYtCSeXX5BEqMaFPA41qwGQX95QHFavJ5533x3jTsX4r6eQTnkUvlyI6pCTg5
UKcqOyq20+NDjzKZRD2nxUnY9sPHso/N7KJej8Imw6Vh18D7c2gd5Zh4YDzNKR+lpXCgf2J/Q1DM
YakKpdCzPkIpRAB0zhlS/cTQWwMVtw83hlkndYeZ/V5+Q0XjhlANwaX2aWVJbhEqM+yvSIk0Bl4d
qxvzWFxTpp150GUmzsDBMzIXnAM2/UHRTHeVeapPG6oxvCHxlgSsiyN598N1cjISobkZLB6HVvDf
2cAsDx4WMxVeErDktIPYt8wucCHiYzFOiZR/CINPYA8itw1zgzy8sJky4QvWOVL7RHqm+NYfyIf6
9taNqoVbdzra9FcASX8oJ0kWKXTNChUo7EQsuakyNumgu98Wi8NcC5kZHsu76CPq7YXL1qv1x4K+
IqV85eaOGsb/8J/oo+hruwaohRkieubKJfzDW44eLXUxhtoxtrJoyZXlrHPKG6YQBXSQ2u2gklbH
Kw9hDMwkEpn6VLrAuqjT1uJe9siihTPMqg7uK4FBhEz16PHZ99X+KVkMPM91m7hgTK2Awyu2Gh16
k+jo4zD2ZTL33gE93Ai8wNbpSwnzf6cfGuBSzwHwZI9gA3cq9AIhcEfk5qKUtKs9YVW2KPSJxTyi
u0ZJruhUgJOEgco0X31xHZA5ZULE32aLr93sB5g+EkfsrsdyEjZaHJ9rq/IKuu9/yQa+kWDAYeBz
RVqrYQYoa34F5Rnx9ZyCAZUhhWiz7raaz2hCU7/TVYx7D7yxJG74xcemYVsyeU6/y8TZEBjw05l2
YSW1s+9IhpmpQ6wWzl70X83B+Q1iplzouDDMUWartSYsInZmqLj3V4ptDduw41nCoUlfWrlZgXKz
QkZ73+MeQPrl9w14gboPaGcVStHPBMpXHN0dqH45eOiShzd9+dHwG/v/2Ik41VZNZj4C9olJN1ww
3SmquerofiPZz+Q2O26o8duhQEiyowcIWCd455pLOTwx/ykCMhVQ+Ng/qHjumlg39kMz8bIlCspu
9wVZ/SyhgqyXJFIlIW/XH5doNaPQD/NJsoTy+6QnXJMSsmTG5FCFj/GCkQ2dXUFYXWSGXIKxzmLh
dtIHHdOqJEob13djJfWrf/n+HBybRSJk43FnMDg8+rmrl+87aIbZeaS5BicZxKj5mLlVL9e779fA
tG8w4AVTC6C8xiUOmGQ48VunvElJatn+mb9U7+81Ttq4+YJM4HrKSZy+mvQMMglY0AJolNsw2gGA
KtRDhJUm0U2JezNIV6rjzLV6HOuOXTuU/3ByG8abq+YTMLr/KCPU8EMfYFfQf7Z0FZPexsiTWIS+
m35j+9etVlHCdL60Cjm/xAmAZLojrLSxp6MxAYRBug/YAgyYXZYVEsDXxhZEw/ciZUTr4crzjZRp
BU5YcZxvxLqr3d28m0mo35FFf7rL/mMmRtdw1jpM6O1k+lFvND7kiJsf3rQvSOUkkswUR+Gveh4K
eQH6WZbUsTofKYSyzs2Qb+UiU18ZMCqRD0Nt9pPOWUBDIxtAkABALaGqwEp/yX1RXB537MC1YIgc
JHglNJFgFDQlsFhSVcMg7YlhkbxU4o6ONZc66qFgiL8WjVkSyQTSDAJPpY9sJOdkdKCyA9wJ9klD
QUsLYKWilmkwZkhEoFNdowriDZMJckG7o9KGZ9HcjnhXHXrPkylVgoNAxzZ00/XRZlKaXGl7Wls+
jk6l581l4C7oSeAqhL2S+7r+ZtL19QxgdCs1uuxX2kgSHz7mPOu1fk3rZjb/8xZOXVUpdLTCgcLO
rcGVceL3u9Ublwoa41fgHfjvvDkZEKq1SshYMfN0HXzBB+6B/HFJ3x5VX8TP6gl7HH66Eo1E3vUS
9BZkuBCmwvfxG2S6+K8JcT8ZPsGnkAsh7pY547v1JT1K8LPDMYoD3JHHcO5w5MpPqa6rRhBmikUI
TRuwMyZC//sR2DjiLugLTO42/QoFX63pGw3mySXRu6b1J0u8T3dpnz7zHwmFOhVYFdigOfqSaomc
dqzUsbMyYmqRCxS3RtEzXHVL7iN4qbMZkUY99/hjCiPmGMXC2BTYA01DGy8uk8q3hB867ECHd6Sd
lAbBFaaH3i7gLSvV4XBeRMKvK1Z0Ua9R5zDOdjSeAqEZWxHcNPdcJAVwOtkB8VigjdKKYPkFW/7L
hDUmD6MKcZRXRCxz/GWcIRRn6bCXth9L9tZxNgWgOkc0z5gyoTWKPMnRAtJEYpYyFBpR2C/tfNhv
LuSJ5WeVcK3QDsTMaup9j0Ze10VoRjYMany809dtWOAzvoez6zihifcZNQvR/GzW1hB+zNrb+CF3
EZK9dyeMvAlBG1msYfjQJIGv2MM7NCoRdxFGPLPVst3iyph2NcmraxfzdqmxJ5gaOzi6fW4eFF8D
CJrn8908bAHBqRmcOWQo6eAN6wyYs2CusL5cAUZK+n5OBgQlkDJx1gJDA9tSTsZ2Hz3ISOxkv3gj
qGMKmSY3sU7tt7luYFd0lRkA14+pqC3TQTMgfGB1k+JJM8g5xinHT8097+VsvGJa0KcotTdE0Hk3
ovIUg7fNvybPLBgkkoiFVaI5rlvSSM4vl+uJxFFY2ix7DYALf03NiMs4ppTSlDp2c6/B/jIdtUDA
ad1lH7PxIgfOt2qbnJpaGcszpcQQNVEmr2VwCjLVu2hz4DUaSXqv3B+96k0yTYeiaed+HjUd10WG
GW4gF8M9VkmP6+CKJOiZPuKjbLH+nygRZxSkH24kpiNAbx4eAJ7UOzkdM1TaFJw3Ak3JT45fqgVK
R19x1CHgJZllrKBgAP2Spej1eBfYaD7yRO94tfq01oJZUHdsU8Df3XfXgaG8hcycRxQDfjKYRcv0
khzlEsozdEUAa8iDOOxbWVKIPAcuseW3GIV59lw/PTwE9MLkOZWwz+K/5o0NhU4AOIfGdUjjv1Q1
JzDC9yy7Cn1l21mSx+K8k4Z/0Wk7GyxkJbFlkjQRH8rbUA4MfXqB7yexQxUS6QjGEnT4qe8JfTQg
zivntQl0/fxog+MUdV3Ie3HVyM7Xq3OxC7xLdpk0U2M6sYyWkDTwHZPQqYo4xpIYqTALinRW/d9m
ZWCmzuv3ZwGMBa8cwCKEc1xqvRcz5rxGntxMnvQBmVCX8W9bQKnczhDFuWI9n762zCAlxjLi9vh+
KXQm4nkTp7GLREaPZAmNWeQRX/DVDHdKvHdO6oG8krRlM5X78RW/Cq+eyRNCOSaSUYCbRHQR/c7C
MKQL2aY0FSZYNBUCv+acNgGmWJK8izGEw4t0K6+I0pzRXQpGBZJ4RHGcpMIOeSJBcnJMcBAW1/gm
KdtjrG9dJo7enQec9GnLmujNS4gIQUBvGxxhmQpmddJsDLI/ZVHNWsKbwniQ24Ae3ezNLrr2Yq5R
uEG7oGUAVIB2KWaL2xG2JxER/V2YJJo6jaP7iLoppvdPWG8tjwlbDxi39lRjRfJZExlBGS/pUiCm
dgt1tu3ZkvCPrBvBw/BDkbzsSnQgxGhc2n7cjCFha+dCKmjBZmPBlJmW7bBAaJRFwgZ9I+646Rqq
ecjUXiFJc0eZwu/GSm4Yf619NwtE6PKKUKJTaQslGZiArI7uOdkswI7yaGtey/3wHhl3NhANOjcB
+SQ3GBnfivI4Cu6nMdVmdGdqLN3JfZaGv7SD52CgB2HlsGe9ceAn9xVJSAab6WfXn7kVqWKWxyqS
A9ZJ5EPRGqkaujmRtraG5Zcw0BBRgkyM7cjWECkZn63rpnPs1eVvX13y2/fRFZCA8o++S3SVo+cX
sSUBFbDIOdTS2e6KbgZ8nfoSG8pykGsi+HN3D0wc5IKssMNswKOx0FXm6a394Zxzc3cn9swJDEfx
PCXWujZdf8h6kWxzBzfvZS4MjQr+b+Cmy4IuFloRptbKzb9eFnKt+7SQhUwb0nZ9ohkhPpcBGifv
G4L3PTumeUJDKVhyU2TUyanHdKr7nhlabbXZFROeWgT+DfSdP5XK5PzpyBzb50coUJTV+q3FJnEZ
srWgL2GKQwvjrmghxV+mLWEUqx+gzQJPaiZcwAb+WsLzcPnKbOTeiuJAN1tyVjHfDELBR5kKOCE6
HL7dpWvVrPeBn+4iVLcUgaQPsME0/pveDXxf0tCiPafotldExzOg/ic2hVyAuQ+fpwYtOal4GYOF
h6oXdgnaxVJ/TDl8KJZRpokQPWwHR7rmsiXoNvOsm5DQuNJOqq/RW53NiGfZJgy5raZcwRqUb+ZZ
CqK7qf33WL5MWrNQimOps/zEMuw04TmujIqoDUFxatgeroebJm18u2ir1nLo01VapfrsVEduo1TX
MSjXQHZQwztC6ik+7fKNBXdxRG5+X+2WlJfLd1JD7s0JDRq8WPSWH+tfy1p+OV4takJHommbxJ1b
42N1InKmW3I2kZ66fKNalh+tLji5rrwmfvOjO6wtKj24tLmfrFYX9KR//gwTjiWuHsxfroZ+9r5e
pFL177PY7Bb7pV19Pe4X0N5D1DH7ce7ne/prEXm1ONccIf+aujId9mF59YHYekVK8bcB6kUqy7RQ
pOKaFIJ4veOs/bmg6RLqHBF1IpJWqtMmuhZsmUhR3c4p4JaZHysmpDInoRxWPZaSoFOBH8k5mOhC
lchgOeYmVaHRszGogEoEEKzpjh7hZYRnVu8qOSY70IUqdDQPlkBEysYIC7Z0LYSgkRBPBItW/BtT
xKaANT4qyewfVslmlGnt0TvQUOl8xAqN4wOmSSY7xs9IQJORZrG5Qo58s9/tAjVGOKIcSI4efKG+
q+Kqv23ur8n48j6/m3SWwC6r+0yjT+sgJL/ffhHPoGjkUHts7Proe9Hr4I9azBqdXw41WrYP7gv3
398VEuirJm1rS8nmjZ39Npx8s6nSc6A6r6Xvp8N1Hm7xulaZN2+v1Oz3aFQxGd04Fj+q/qH4V+yU
kIFHZXyg5nhqWcN0pDuLZ5rWfILvLeso0NVQTyQ9Avq3bEyQN6if63Xb2qRrgIl5xGXGNFkov9G+
gUziCE8hPdpkOrlqXsjxlNA3FT6GSkS7WgaJtfIzomyXZ4zj17n9Bnq9n1T7+UULueb5XbrWD7n0
EfKKlLXmvqcDlAffL8m2N741JiNC6QEFqqBiNI8eTgd4snW6iWBfC9XurLegvVQ6OV3rz4fSw3Jf
P51RY36jc94OS0ujAlQK0Gn+40naDxmaHZ6RQR/RAbp/qZna7p9WTbS8083F4lAFjCrSG72doqnq
Z35Uwc1Gz1vQE/n+1arJB2ghluS3ZMjIrdEWCKY/ut0Z5h+0sk+UvAPZrNwfV4bp2kcajPbMsJF1
ubVRL78iogntDSU0BM5UhUh3H1AwbtAAmIrkAvr27f2tem1fHnOU8RcpVESotUv7+qQG3vN3qv8+
XD4uSK5vPuglcEeKq7ovwoTiZKbn98xn5agiOeIyABcXfjbbZPYGiIRZKScnCAatfb+TbdVAfYq1
Hwjogwc0fBt0GnshAVRFAOvS6ULoUeu7jrr7Banj4mBLT6/05mVHdFesI86/ppbvUkuheo/gXaZR
eZ0MyLqH8P5QW9ZGxUGeysx7hNPupx8LZmYz33c40Wyh10OVQSpVj7laaciNweMdp2vbu8muNnFD
6qWq1KzTWzehsjNZtWjiQHuSPPUx+7vlXZ972PijXXu9gOU+M5n1j9/4TFLKUoi7qw73j9mkUh0e
HzP14W7QuKJRDZ+gDh0Zb2X/emu3L03wYhoXoeoCBXZLY99TE6q5YtuYgikznaTGqbb4oWaaYPPn
8JKrYreREstVa9RKdbOrVmlWHT9nUo1+PTM+PKOjeE8/m7e3VQtT2KCR76ZGn/eX8l9nU7tf5aub
fHVOs4/R/AFsZ9aYP0y+Ps/X+vWuUpsmaIuvnn5ptJJ7QTy//rutDT/m9fVwWqWFVb+yTc7oA7EE
htJgEJOrgn/9QUsZLlqlT7r8PFxeJocB02pbL9SFa0jnlBqp3/pZWKyAX/ZKD5yfFKWrebAsCvs4
wLzWPb92p3/DLCQRhJ/qxzqSX6l0D0Fz9etTLXrsDMtovcJRXXWP9edr53Ct7qfJ/vO5km7M+s+K
xtM9r3ahfc3zsgZIVumV0Xud97ZjpOvTgy1Cei/11rw2w15NusdctXtYPyMyNqnVaUVWTz3mUB2s
oI6N5P6xvq2nWl0m3qlVLw9oNpC5ewYcuNYRrqLB5v4+93BlydQRDkqPsE9vpd78/EhmZbKud490
GM8uU7XsMlGQ1zDm2ulj1Pq40rDpd/PW788ueS4DS6C33KeR5Dfr4oG2zpZwzf+QvO/9phADH/ww
PLbuPrVG8+bqhUFM/yX1q4xRbWABAH3xs+ztktOlXtc20eKoToBBnSddFrq56uRt3puW6psBnZbx
qkRxdLbFT4xMod7/KFw7fY8hif6meDztxgjERO0ElNCXIA9jZGD0SgLszi5M1pSKB+UwqCRNOqzO
n8P7bFYHcB6QpGiimmlWT79CprG7ZBZ7Bz1AnAqd0PH0WSq1uMP1XpqyNFbfympNzPKKq4TW5TEv
W+GDvy+IzXAk32RZCsBXdYL4B7EYupfXe7T2xrooGdJDYiVGRCLZ+6ZVROCJq/pv/UHwUMx6nkzH
WDxksC8P1vBdoXJkkulrFhrGrp1c6qWOPA0heEt3Us0cv2ctBR9F7wv0ll/SESBUIGagfEBDQQ6s
UENQB91+XA4LqCjKIfCFEC2FY4o7KsGfZnFkXldt+CO/7V1P4abFnUV9MloQwgRMj4Sf/VP+w/OW
J6NkBLD5gxBSwJ0pWozMmZAKxCyT8ttC9/EHPgblzmYN0iGFTARIzKTbTzCgAp8Ou7TH6DnoL+hX
W1oKwaN6rlHMfk9DZij1FphbvK+PPRv6NxCEtJJX6PZ3MOMoRTVsOlBXmkZ50fjGPKm3QKCrdOdt
sBbMjIqhN0lv4xO5a0Yu1rZaPmKhSsxjqYB3pI7AZyxhMbZQ5hHUb7x4ETmTrBVlw/XbwPwkc+Gn
SW+adX7X5D6prR0iyK2ui/GxE6/wKP9BgAykiuhduMD5MkEe8wL7wYmZB8DwJJ27MhycRXQpuC/d
STATnavAFiBMJ/lQHDi/PWKFYIlaPPA6AcBce50iesFnJriRUEyzHxidCMtGdanoQc77B7IPDk5+
sOlC0BBvs3g7HlKP21OJLFnhA1EOQSXxD2NocXMViF3S+0AwMHyXfGrot2Ed0vU2ufRL9MGVQGkg
bHCrf3kIwRlbRJl2yTqWQdLl5fqkSKK3kzQozqvOqUjB8StLESZNbsqGjVqJENJzXyKEr52wQEiL
oJXwRHyXz8fSbloV/kMu8HAU4PU6vF4RECO9WMIogR1LByTCuCwo/hGM9Y7J0A54C/dLfpBAya6b
v88PxHRQGPPLhKRpZr3k/jN21BLTYQS4UbjBwYNuHwvwxSiE8By5iD9Y0Rmfi4jE5C1yaPJvl9qz
gx2EgINCOjlrijK1oTcgKI8cUWuzLcZAlkppS03/03hTV/EHHXkREDEPc92x5l0zK1cCeeu7HV6p
AjMaZiLuguLGocDfU3Ws0zR8xUM+/RDIedLoHuMXW+qVpahM/oJjL1b3X5YYDQUmgBnbIyE8PUlg
NEvFNRUhdiKmN3v1flo3rlKW90rM3aNEMRPxPnaEfRVd1BSf9yQlA/ttZRgdBJdSpT0vh8Tf/0H2
1i84X/Hf1UHJPIQ9h6OVyOp7RTFD5DRwFZnyCQWjMmxcnt7UeC/SmwQxGFOJMgPLqE9R3TFQ75IS
cIy1VbYGdgu4PATkMtysYJiCGYv+xtbANgmetCJ0pdY5olyInrdVVYzcwEoT3l1zJ/uuaZ6Wv7Hy
OzaFbJ0Hz8jDEzfwwzdEONCGTE6oOJrmPo6WLTl8ivl4Phle991SbKwBrjTnxarVp3/krtlLTEqk
0BWjBUX7NLZLs7A2YhqkKgxxUQnAP7CcfIckkGpbppU9j7j/zAfLASzAzq5XCOd1aZSHVsEoxcE3
coGCwF6uNbPidduEv3nW537bkhytKWMj2tb8iLokNxQ84BYWOvnGeeDVyGrMsil64jvYlI4RSmj8
b3pXak7v6G01H+Q/KzTHYh8rjX7bQVmeS+LAi54y9Iveopd68ht8ThSadnW8XX0yT9YyIQfW6Nzq
Y0mal0aRmllFWNwlS81ypZrhSk/1NTBO2DZpsNXOf/r6HpVWTn3/E6/1gkjKFEh8ylehogj4Te1R
Z03/A+Bw4hC4kSYaIh/y9JptS/WeNstfJyx2oEWVoU1OOxVrW8iYbmpIdyNt404Y79B/cyDe29S1
9vdzIGPvjVG28DAUJdbdUINA0VCxiUCMZQIfn7Itt/PzJUnj2xIacctStcmhhqZrGpx9+Z6tEvQ0
spV2krs8ZXKj5XawptK5QJPSM82FNtUBqnuj87JD60+6TIx2p1ox04PFWqoMYL3e2gRnRJV/Dbb5
ZENPoq/KrSoHVLUXW4Kj9ALH1aFxyLbJyx8d2cK9cFLfOkciI96UfSivq1OSIgfwEuvyuPyW2ZcI
Xwl6SY0/dummqpjSol/mS+gwKsBlyaLrj6wJS8qJ44Kyos/16PJZsLiYRl+4V6N4z5VctRTS1zc9
chrtc7KiNp05oJ/kHPaE41RKN6pORY7KZMz9KNJaaeZ+UhB1dc/+mLK6bh7fBXl+z9azvR2F1Udk
5gr8j2fDY8ayRTiXkBtbEk8yGAfmWZj5AfbPcHD9vb9nwkFWu2vD2+zBoiCFvWZMNgpISWjQxdzj
uaEMEkQidoHjC195UG7MWjeOQoecxGCBLxWbsmDunOARXsNyyNRedSE37SP9Vkp8taOlsl9YE2R4
VoyQA+JI0sic1zVW+qGeWA4FcpZsW6fyjIf7/5OjxRPtQB/Ot2bh6UJHoGm30ynPeseyix1ti3mx
NqILSqk3/Tk3jvRFPzan6Ra9ZNV6ZxtDUX1GveXn5hlU73ZISD//5Eqt60+eMuhaIfdDhXNztf/c
kXa6PJ339d3zbvuVoTFUEcs5pnUeZC7Qnv2yQYxQuN1dSvXL+b1IULYYnE9N2rDS0OWHvhg7eiN0
3p6HyzI933K0hB4PafH8vCY7uhtNKGeubtaULfbSpTrbUCZXOxIrbwVtmNmf2QtAU7lQnU4e8L6m
t+EGbOJUaBzKtcKnbWVn0AX7gEoznFMIosN5pTnL9WgqfK2m6KFePU6bhVILeg0NjGmQed68khUD
t1qXGY1l7nlRpDUq8Zmba/9cv40/5ngs7+tUJ0/+vM5lLVIJ4pSpIeXtiIin+5NZLV+qj7vZ2mr3
XACNpXNz48T2DYB2arLDpi9P03Q7M84eJb2lqNhJJYd18/f+RGu0ZZoRWcPHKH3SkyuVXNfNIuUr
t8EIOt2lNiTBjIQljTQuJEE7fbpS0EUuX+v31/Q8ZbhSu9HwLU/DtwYtP0uTPmfFW8a5cTH7ujk0
uLJ5IcmML0QCjX6mMSqW6utcj3M+7J5Ln5vtYHX7H0nntaS4EoPhJ3KVA063DgxhyGEYblzALE4Y
44DT05+vObVbuzOEdrdaUktq6Zdr9AQYsHI4Op/7oqAVYRwsH7p/XC2ifbZsLdemHUk12ffDii6C
XMoXj9mDjn8iQhJs8sGVuDoZS3TYpUSAjRAg2PahGNzxZvAEfSOyHWlaVWpumI3cnvb0QbiA1Axy
6mkGfeKLqnGK6Hr42MEp0O5UE3zzaAfQfyqKv//29F7TXOKdrY/FShtL1fRguow0pcHNCUDyTubt
TxCSHpPECNV7yeZD2lo0Q3zs2RP4j9maw9JQdF87UQRPu4Ebo7DTY7aKnrtlsJI0dO8Xq2OXkton
Kv78WsijkWiDHIODjdnTzcNtxzUU/VnR3SxDVTdWMu3Cr9anvYh22mTLtz+MM2Apn6o3lBiycHTQ
XIC3jrdio7TvvrwJ0nei6aPGZQPNV6aEKYsjvcDpfBYIceAJ8h1yZI9ZC9BOxFUPoqK8vxq88m7H
k5t4Sy+2x94usb6yS+OBC7XZk88O/riTO/ptAe+/ke0OfsceNZODkU5Uy40Hf8FEr+xvelktrGGC
Iug8DFLueOBG6FvqtCgng4NU0QhAZSw+jErK2jmchP5g0dDjKLvhdhgLsdV5hFFvA3UD6VZnOkbT
0xxm8DaFY9AgE3XQP2Ya6P6qE77RDYObEPynHXrjDt0u2Nj9mL7iMKkiXuH0c4hzGHQFqtz6Ow83
THgYP1QvfC3ZrtaYh3SIy0M2jnhtfkFRoLVMcyI6Q/vFkRHwYDiuM5c2mA3B9WoyPLhkeeyGGsMI
fnyBdrrXkwP7wa42dINkk6pjox3bdNILGcyCnf0G3Rx+1rQjsA1K574yGGenF5tO+y6OPcoOUryv
ar2tR/+aYMVmpBfzhoFOC+gSdRYZN0vMCKq1zJyFd90Om7mh26P1he61bwr3RJIP5nQXeW8Q+r+V
E7F0yA1P0HYV9lUF7mcc7ISiLbmjlNcIss69DPnMwwTdV1CMN7OGlUYTa9G+Rr8VauEjUKhBmFci
O105SdFW634yk/C/sgjp+G3qt6A5PGzageHsD+eh7cbP128o/cju3MxXbZf5SbmJ48dEYyPwNdp4
PFL7cVKSYEaPxujS4JzT0ZjewNvEukrBikVbL65W5bU1LIhRUBOJm2m5yBPy8ARTMIAZctqe4dki
h/IyDZZGWXqoWwtOGSZ6TYyu5cKH8//hFrhSRMef94Qa6YSpmkPqQtTI/rJef7V2b9DyMoUybGBl
NzOTq4VWqGvdnPZ65QfFLep/Plne4aLlvHrX13f1cFHlMKY5otYW/pXIfF5GIOEvLX3MAUMSEddt
DRDkGw1X+jTQLFiKm7WtKC79l7sEQIdhaYaXQl4MQKeoexXAf6WfdHLule+AQlU1J8OgxwwlqfhU
HFvr7VvUWpX6VlOPrSp7xeg1g2lfHGHoWIkeqGF5OyHY4liEgYujQu7IHr0VbsWfqnBhl6xAbfvR
nua1yf7FRsM60R4mJ+TNJ+juuOVASPbKydqwkGjPSLyl5vN0y53NaRjRGIOjNT8me40YMxqKbtJE
/TWOsY9FsG59WmMWx2CToRGG6fPNvXS05+xHttEA4nvhtjjCnah4eDq/JHu0LKHKfXF87DlyoCyD
7jrxYZoG8CJaK+HdilFp9RR+8cT8iC5/7sOtTKa5aPzSVmP5nl7snRl6ow3ucMUZarkcO3ym9SSa
ZL+PGol19BGW0OLhljOM5bK6u4zdhoLXXGjGqxGPNQGX2jxLuhZop2jkqnfx6PyonArRapexK5o6
58f8KDpPMQ1pFW6TvX5iVlk1Fu2SeVGsXNpBmWATQr/qiCTzKQ7LcMuKeU7Ew2Swc+4UKUf7/Cjm
Jd24CZNub59eUjwIdci/TBu6Jvt4y/kmCIgxQj0B/Q9YHJSMoE+4Hd1V/oh/k72YrrWhzRGmQH7k
I6zB9NR7vEUxw8DFkYkhOjyZIcSaUQtwzDFaV69lsHnsI2mhvTkpuHgQWUDMr3DZt0TsFq8+9mw/
86J9x55BiGljxNEEettCwr/R/e1jqhRHRgYsYcN8rY1yYsKaYCJBGEEeKI51JqiSvZbJnuGSdeOZ
N3vF4S6WEO35CofbHnMlEk+GKsXRXjGRcNtE/od3IFC0Nz77EWw+27DnVOIAFGQnSCJ4V6xQ2gmC
Htl0aJB1xCY/o9BHIfQN8UFIGmxqj/0LNjyLnYoRnmif7KsPH/pCRMRsYEFSUjB0mByNXRhZrGbU
Mjf26c0n/p88dCslUfkxaC4cDW9H+3gQ0pLs7RU/8aKsfLE84D0F44tzRyyT9fE7ZiE7ywIenlJx
EAiLQ5gjSAJzk0UsCdkWAs+IML1ye4irdUACN/lFWmHbIjuCffb8w0bpjME/iGOyZ2r8H2x6MemP
tLN/zIidgi14qB3M2Ffmzs//CxQzCrdPWBGiCAZnCKEqiiN6Cibi++LJTApO6zMPIgUbtg854pMw
Mt8SksHyqqMiTCf4TZ2J77DcDuGjIR2EvaBMrxxwV4yjKN529ayVF/pIZfSr1dLdEPuuH3mld+2j
zomRx3ordqG6KlzPDQAGklxGuqG6uXIQpk+fvxhMttMbc2OYqhwx6WttiObW4m5elUkR4Ikv7Tuy
Jhzkj2HJM1MDW10TpgY2mEbr5vQnp6iYSxdN8DAvYhCU8vrxSrwhX9nmhDlcrf6McF2x+yss7uxY
qb+4AdxZsx5WyE6JU43l3GxYUphRmd44KQ0sQFq3v7AChPVnWC+udr00/2cMkysxxDs+Qg7ED9Yi
noI5QXHzwLTLHJpLI0F6iWl2sQJ/JC+aHNAoiXoSzD/hBGn/gAuA/aKLTW9g+m1MRl9IEVvOyNhA
b2k9jOXHDrGQ6dV4u3bFngkZ6p5XUJEnaJm3hxf1va2XlHsNZX5hPgUYX+b1TYnMs7XpgovfrHQ0
x7Zx/VzLOMX8dIW5pTYSRwFnIueEXeFgT1oECzUZfnFws+oh8nWLfVmr4aLy4bXEmuKIoUkDY/5I
v1WZZ6dcG3Hyw0FmP15ByLTg1u75r5IXNYaE/I7dzsZoff2pxly4JbYWue1A1FzMymSPfjHTOcTZ
OVndp+qmS8+rBsiDbDijxkPoboULq95qDMcw+DM4ZyNVuIHaG5OLBkwf5xQ/TzCHYe8yhfbA8TbG
zO94CrUy+S8ni+Tr9QyrlHwCpdvh80Zk7GNCayPDUepZDSt3+QpjM4m3EGjAsJdmsTwto0uJ14NZ
YE1N62sYSyR7ipd9FUbHSujNl1vIU5xR00rx5CA5Vo1N0CM5vLBN6YWHVOX6uPGw3PRoi9Z48Gxc
tlhZoJ7idII6Rtlw6JurSlrr+a8qYW5NWJQwqEeIUnsIjFMIUfBsgyUPQ3nhD3PU5oTO7S9h8Eg+
ek2qZ4zzKDeIzzNYYVlb+V/IDAT/8rQS4irW+8vquMZuDzwWCcxff4n2/aa0BMC8F77PsGJHlPRs
A1BxL6SfV33q2Wj00gtGpPdi79fdDwyqPnb9HUOUowFJhP00goGAI0cu6SQy9XwUI2Y+0XC+itUL
w2Z41KUH/VIaGWFHMs3ID8HNhEEBm+/90pqiD3kdMrMInF/UlFROksh/5iuF8h4cpMh/AW0oTmuY
D9exMByczhivh76VwvqaaZUv5Je+lQgXNyxkX4LgpYuwBhZa471Z9kUvPQRjRKWUMe+GpWzMMdA1
XE68Y4ucHLLIhT1Ye9Q+VkcehQkOzwXyQurHFqrHmHOvSo0SyTathyWpMODoj8ejEB42GAX+U17n
rzVxjqSbc5KgLhTaanLNY02hfM1XGEkXHjcxfkJKeD6Vr+hbxEPnBiBwCBjkRBix52IRQ3mRm0O2
FuIpbOb2RdoFntGX6bALMMWqInAvzeDWFcGHRt+m7QEi4KpK8AC6il7xTiut1XSG1nnfkTLmgJVc
2weDPaKgM/zCxoCyBGquLKDPl429GqWz9DGD6JI1xcVCr3IysGetMDYfpA49xhxdOPR4V8WRnReR
kScpM1gPWHytD/NzNY5+R7pke8d5kCGwA/G0dFISX6ELKGbkyE/qGTLKcM/wizOav8ViRYUx2MbQ
Hw6uHjPYHpvzhWdEwl8o3n6WGx6w4mTLQF3gvjg9wy8MzbHAwcJEiVIQvsCYhdcK4jNIegaT+piZ
rI1XOBMIG9QpEtA47PB7hNN5h7FwpF+49JGnFQtN34aVE1teddTGmXMdw9FsQDi41fOut3Oz8iPa
m/Q+QRT8TpgXl0AEjCIh/TjR7BkjwWh0l33fYfFQ22fDCjlKVKfAyZWngSJ8PEiZ5/8QFfYGqxnK
eLiPQrQ9Ihq8iLB/jFvEHQ+J0xFzDDln1z8nybETkjIheBf1u17dYJjBIVCuBVLwmzM+ofkHN8qE
j/hq5mMOJNA4X6HcWRSElgntSH7HHTJYCxTtPb9wUTl1iWvxM4dFXoNEbT3nnJhDN6+wnBpHHlxl
wNV3UHwBS0KG4AH48M3Z1e1iTEp2nd3RRGsYg0+wgU/7gFYbiITF7UF9HZsM20Pf2tTzo3XqahKo
++GEhEE0fHTOPGT5adPPfgK7sYMoUFnZPCMvLW/C7Cr2KAFxZkBgXPRyWKZV+jl9InaSjveWq0bA
r6RnOV+icNDjbLE+iFzm3sX7DtBVEAzvX2jE9GzB/pzsmDmMTQAAT5Q9bMNFTSSHCTQUxhbHsp5h
U8B4uLiS+k0kDCngBMkvGD4QlRdYdJzPYUw0Qnrsy7E4wtqDYCfUR1tzX0KthHYkSqBr/8xu1zEN
dOpJk8YZoUNymYtFi88v28sSqyKYGfYyzOdvYXZJfnYxAh/x7e/aDUrhOmYX7EyCwe2dk0u8LO0Q
V0xD4msXKCZixY/I1/gvBVYVO5zPmPx57J94hhmBLmk3nMSFZuQRbMF3aTm0LnxSu/3/8RN+x8ne
Kaf/H7PjO633Fg5lfPHI0SNMIj7OodDe8VL0m3ZSTvQALNz0SFLRKb1kx+wi37mOvcH5mfgwJLuL
WVj8fuTrBEVvZFBdMogp5u1nR7EU5YYLzB++wRhHXMHPpNDsN1zpIwqxvf//Lq+UKCh+E9MvXPHY
nACR+AMT6SJ0KYYfTkgeU7xxemB3azfWzEqUEyfSq/Q6MCHu7T2+xBweHyQKQWdi1hxoPCI/ks1D
/tOwZOJ8QL9BaSh7tF5YnsZGu+kn/ZSsq+NT+NDDKRdG4nAKuZ1ARWwYlcQqdkasXgwo3mzv2umz
mmARX/BejxWxJDTa5YWsEydP+Ux6YcbH/p4hi4Ia7MBwMqhYO0FRoXHEhgviiX9HFA3il4d8R+x1
/Fk2U71z6H2YgrVCyvaeH8VzP74qxw3QDWwMdBc0HU7YuIQX4Y/8gkQiLilEYXKUwkWe2LTuxJoe
7y8CbDdCukQuBRvxWs6m64Kw2gk7Qyx3OEFrEyrCWZxLPIe/EOvW3zHL6U7Jj/Cx+O3DHrgj0O6o
8HLLdmTwRMxqYBOxw8pJTEQ5fa7jP/xO62a+mvIxQSiIgxnQ32GITHyLq2ZIoN/E4Qy1ebu/M9TA
AB1PEdTtiWSgBJj1h7ribRgEqsJFn71j2WIZYi5Mjud9nHgxOTFlfoPDsRbvkBaVqgmZwRI5ipAx
w2fH9o6Zw+QqjCGXiXAYc3Tk/08PO8jsuAkkjVATz4dqjAhvAi/HZgSLgkSyC2tChCX2FXsdS/jY
fWSDBFVUDW0bPx/WiFVjO9DqmiuWT2QNC088+cOq2QUtIVYBS7J/GCE8jXgZ22XiU5s34gWwEApD
vCiIwnc/H/lsi2CLToyMxEAbaCJ4jIuYHS+kzIePin0SUs82IcD8fOE9nio4htQNHCdewnYSG8L5
kx5Vodg/km1sOAArQoSuvdNX9o5p4XExn/YOcxBOIpR875EcHiNo+lE7KUFNhwnzCeGOf4jwYQ6C
CbRtOgVnYwPlxKTgByFg7KHgVmDSYOsS0jBBsfEMTyiXH4S48wHlppgTwaLsKZx54gn/iyKWLiMM
J+IC2o2xCV9+SCxmxBwQ8ffdXhGOdEXESiybq7etiGcI/hQLZ4+0GwcCCky7vVE3iBuFCidmyNrE
HNBVSCKsJtia3aHKE9sTSogB+RibgB3Eawg8igfBo+NtS/yCdTEZwmTcYe2E2MBWWAx8kpGZWnVn
cpD2M9xw+ojHh57YremFFf8vn889HuNHy4qnifbgGUZfOgn6lcXx33dUW5iTOAJqQ9wWFDkg0OFr
3eFvDaO/OgrcOAucmutsDacQDL9tSzPOutspEZ1O8U8LLr40amBHg/euty/1HiWWg87QsfmAN+Bg
rWcP6zG2KCC3ptKu12XuIjg/8UFbda8bHemWO20gCiruHti91EuIV+dMJQpWKSm63UhyCTlHVuCM
8vULC1lPvtOQi8DixjNwT7kBrTFksAkGjInn/QUfstyM+ERnHXDJdVpRYAepzcHAvy27HyxAnPw3
XRvIa1K+MgxOeZEz4cHF+CSq9ezmOBxv7v6RdSu7Yz0RlA/6M+ehQsYZfUuH5Rvkcyx+rhuLTf3a
Y4oZ+dpoDibwAMJLciKwdDGqytjD4EUvYC0BuW8TNSEkYxKxqbeRFjmPfsw8uk80GY+unAgjPSFx
/VcJEBZi4pTomnRjJpIdLK5ICumhwng5ilB6pN3xVkf5EimAgq3xueaDNzvKqvNlTlS0oMW8BMDh
7wuzBG2J54RWIaQjrt04CfLfgo7swaIqx+hCHC+GVR+B0wc/+FlWtUUW7OWz24mAOcYx75bOFQ+G
R6RYQ411ECS0XLrQ4ybpt4SghogsUUIdWokL32Poyq9jELIY5IAImy2MrxJMqueqj1yjJgrBYEeM
N4pzSdvdEeXHMcVp4yYJ0oLcPyprJ8GGw31v8GbzdcK+hlXtmJRHGgap59iuRyaAt57iTdaFx8zC
dIK5FSWVuETgzJeGtZHu9HwvJ5Og+qaaDt8Mt5zAwiv4rpXatYrS1eJDZS9TLg/yJwlFb1cfba1M
1FFcH8GK300FVLv6i42zaeRuTiJu1PK/4rFr7SVqijDq23ayntyBgRBEtQ2fg/uE/JBLTnfp60ge
YzktWLfSLzvNcDhIsPDVYWEBNaMbV8j+JixftY4a+EM4Io7hNv3Sgif75/yd/5nB7Ek0Q4Ut4nQW
xFN4hFMGp+mlHhWzd6zUdvPnPynvvweaWr02RfWtmYGTGvOBne9Tqi+SiW0cAtMlHFYMqwbd9WGt
HZiGpPKGPp4MFtIL7mZWqkkBSxUTVtC8zr7Ur5ejZveuXza0DDMvpNwZxvzNzVu1fXKJV3+TzZwP
C3YZwx0fm6h63K/Cipx8E0tfwfSrfWGuIwB+/jomo23erwj2PmjSlf2TRVOEUeN0t2yYDtEh6pd5
uFDgLSz5PJ010aEup3L+11ffpfKPqcdh5zwxwGBG3NP4wFALKRRYXmTuValvvjlPFQBa7JFbBKFr
VorzJkNaC8JJInU4XwQqyOOoIPKLlNh+qRuTfJj0+d+TJqfwwNM69MMiAQehlAY3tndGRa2M8vu0
CTFgwVXxWM9fFNuAx0+6QVxdA4yE1+jWUNMNCVPlNbN6gMyfKzkkHRsJCZS9pJLRRVlnwTVKy43A
KwUyP28BQEzwiwxX0SktH8n7iK7bIzq+a1TR0dw5lbgD0TK3s4DNUkYg2Jqh5fT6wxukzAm1xonw
RaHv9zWZXts7EY2O24727eSl6koGWjf+6WhDr885ZXEchS3yTmcSAWfVQUlWvvgiI5RESvjrrvo6
HsfHkPRrlb4bkeGoZN0qZH8/f/VSdyStcpJH476NxGUr0QGEKbkJIOr3PqjUTjYHoiWjYI0t3SEY
ifpPkWw36DpXezsF2VwljKuOZMfuDXcI2vnwBuBXpt0DWxZFongndO3CHvfAKDPXbDqqTTeGZrmw
LlY1BYcPdvEJpNyTDWY+KaNar9gLCZ/jsnO6Ulu1TWEspFQK45m6se3B7XXyXCN1nGZkOLWulizb
l8+paJzbfpUkZwIjL6qqLZ0I0VyjXqI2QQqvHvi294FJc/iAw6DBwmH2Ra3eM357Wb9S7R9N405v
0WRECe2fpyjlLhbcBpDV43O1AagnzZdpj4y+eGSJZ0pjeYbGNquZGR2s/NhQVBIfY+hsw3IhZ1w3
rBNbKKG2O+uQL+TkYfttVXWC90EpT4+Rsa4QbynfK3DjG5YfHm6F4PVPEj7eT1+qxTEE8z1IVKJh
4g0hHVQ6rqecNTW960gkREASZltibpTQYTS2KKvilgko750NndFqtcL1MVjV6neqbNDpFVSNLy+a
3ZA+56tsjb56xyPXMOgd2p0bbpz9EVMktc8GbUKnvAWLw14qrExSnOZBzoqnrSjUarzaPIDJ23Bx
dO+TSeNx7koxwYZ1bS+QSUqPKqLjD88mr6MFtPR9GW7laNuUrYPuso3JcBP902lAjbJhRZHK5KP2
J+IaQCf/aFgzT8Ecw43nMQ9RigbUrzN6gZtXzYrRqRzdxP5ZKwZS46lxfnCxkZw5ktG4pQ37RAfZ
Dt3+fdCVb6ggNrecGM+lDD4EueqUQio0KO/d4Jm7MVqFarysvI5e7vBa5L2f0uEu+5fD72bpR/Ts
jA4cibsw86PyPWE1NRoKRda8Nqj6VvqOn3/dqjBIDIinfb9iV03Cbp78XD+ksVIVjhSDYRd6XfYr
SRu9G3MudIzBpjX1V0B8215L4IVGzmBd7Lczqi+t+O5Ziw4aXzXeA7Fx1An3/1i+hUmTcfSR5j45
gZrst2qNqfQG0xGAr9DT+zXocuhI5pEjWLssWNsdlyN/qjwizevSFjXDLRJiXPpc6ddPc0puErU/
VBtanQ+Vukr3SoIe0IsarT6EheuMq/Mbixjoc9gXoa81PynVnaOTVYwTdhsqMd2ge5LgRSVhZTu9
2vA/dQL2zDKXSTsvQ496Ph6hdOO3O+oXcja3rYXZzI1+mtDAKPRbChHlpOIeRyeQddXtmSpjgi+k
GFeH5uEluYC12ylglE7Tksinx1craznqAR2jkOpJxoXixPBjfH4Zk+y5TnnJMryCsgj7553sknDL
1DkBFW0ry3u1oKGYeRlRotmtkugQw2dqwUXm4x9Vh1C0y1Z9MtPBRel8M98YyBofpy1l9P2Op2b8
nfduqk4seSbli+aFpVUWXLaSC6J8q1lCst/Y6BdhL3tNM5esxavZnQxWOWSrd3E1K9q/M/Gk+QnM
0O1Yoh0BePL4jfNblf+UbE+/rvi8UV3mobGhVIszRzxZvaXmrx2dDSGjQFDCHYmkTBNr1fbTkAnK
6b0vrvxi6o0HneWlqk7jGljnbC6X20HFTq1RcZPw9RO/iWPPIjATrFVKVU/2FUmOoU5lUHTNr3d7
fj/+KcpfPQociyrkJrjl/aQpptJcy4iJyk70iMZ2t26gTbmto4Op/FmcNOEDJdy8nShKMN+ukuT1
lIOVzY8BQxVE72dNs1N1GTX2r7QNN+A7OTgTSumXJu2pm5Irk9opWR8E6eR/hvEb1Wx67RjauYjG
YTQuktnoeQwHrKxFEG8K6dS0XzwCmhpEHO3wKFH1pkXLRhqNJTpOU4j3VsjsiIHueo3INlFdU6ZI
LSFa9Xakb+Uvw14NRPGp9fRgTBolBJ1DpSWIhh1JO6YThX7OZ6KxRmtZ6nfh+NrlyNA5pwqvoI7u
QQ2nI+wT0lLJzCodAD5Qr9kSWVN2QPF/Vy/Xnti0eg2959PlE/VNWfGiFEwflLEPTkPq3E3f85xx
S0aN4qSkhKM2cKhILsLCvJs7ecMzOrBoMbJIqn94rD3+oT8ofaffPpRnmo/WqUCPuzI2HT9GMPhW
+c1sgpw+5OMpw1/z+wo95k9bAI4VFkW1cw+jOPFVWIagRZQOL/DcAuAx06FKVRShcFQMVPJK86Zl
fKRFcM3geB0zDyZy6fJoo3JsClHXzI3L6hwi6rP4yiFOJW0YCCo1Gjdq3/VveM3AZhX1Eva3umyo
swYOrACujywBH63tSV54bTflzQYUTCRHwSf8ncrnbg3Fgn+jM3WjzYkKv9DXKevQbmSjQKpFQkKD
SJrQuE0OJ7FKqeGatK55tAlXyQHQAWtJGXyLsUa5HuCnyg6Cmd+jRb+Rt8oadFLSGiXZ69bSHBhP
mlOkRBj88D4yPM6T+M4qeLS2F0U73IBS7dL8jhaI/mZYtbNjNQuv6iKxneY7PLKR/baaUU1Frchr
OlpABbYG0oWULsAU1Inix5BPRqL6nfBACRtAbbGZuBuYZLp49226PX8bbwT+YL7oIbbtvLoxZcRq
9IOuNZ6eba600k8ermxiwx7htL6jC+5YBQMDBKmcbH3vEfpN4SmahzLlwxwZFHy2m7eYR3rEuJsl
BMWeDnWhpuq2pWsdwFK6KWuq3nSx6uZX3RpbjZpZSk2JAXTkfe6UdfqT/oQ/rBnO4hBLucrcxEdY
Ck28gUlgEKgIt0E7+ZyZQsRYsRl7cKj4Agc6MBYn+BvmY04sOMy94MI+6ft+W/92a/NbPQ9/sKR6
Du9wF98f/qwDo4MiYRxI+H6YPoRNdBfMQNhVksfsLCL6Asc6ccOrkLHT/HljXTwC5F/KPoUidZC/
8vY8MUQpwL0OaulSWWvRb3v6trkumb9udvsV/JPPza/2p+2bX7n3pDkJFEniyWdtD6KyKG6F/Ydd
v6UjzZ/9x6yQlK72alq9UxdzbXD3tthHz2+Jqk/TGX5HyJzsUF9usELzO2oE7I6+TmUnRee9x5Sb
KgjVUv8bUbyna07Maf5bJr7ym7SIrfILUmSL0QDQBbd/1A795T8KdcDRQYJqukch+pqUwHmPAUsd
mqj8A7VQm2ZzYP6yH30dbIe1tqZx8xb0sG8gktldgTQoCtCBIFYX/bYFT204BZhwvmghoe8EfgBx
RYz37kQkvTuBI7XAJ+FUcUrbwcLkreCs70bnmEpnazH8Yvp3p+bGBXFwljfGRl5GU4LGE7RwcGYP
MOgA1UgxzWhc1W7EUfx2zF13Cw4aMhX/WAcmUJ/I6+Hp5jf2UEaWmLWAyPmdjLfvFxbtKUdJKqv0
aCxkar+RRNFDubv1xHbL0/MUYRzeFKbVbtTz8yTCHmfYHEZo8Eleld9zC+ANKwF+AWLvl8ApCxbl
2KOyezPa6DtthbbP7u+Hx8UsFzUbddNvuvXrpIOUPPrqVqlJyAGPRV0EB+4rN8pKYDxou9cNDg+P
Gkja4icUe3xXdhwgr5M9aUIycjzjzE+GKIYvb5DleRqdkUKUAw8/A3OGB5Y7/UbZPahNvcnnEJoM
OyorN5xj6FttBwNNRUVyQrlD9hVjpnGggsDASbdjWPnMk1+34PIUUyhv8CyhqG5VnyB3fq9/wVL5
qPwY9BVx5DTdGIWKPAori3d05I1tQbI6egUuciGEzxt0YON4ny/XvyR5H16Ydht5I9CBRfdZ0qPh
oBdlvJthhz583h6n/0eMxQg8CLmrb9ikYkn9RttXvQvna1NAsIwD3avwqHweABmKCZ111qCiCiAJ
SyTuOMA2nisqMQ3Ym7r94SVYp+zGAnaC1Q1/w198R/NI8+Bfu0l/hKZHu7ckpFA1hheOhfNmlJeH
9GILcIZbnTiObQCUAnES27HPv1gH1GZzdgcwDO0fUwcVjMZ73lDYu/A67AJtHPxDJzIOI6CJsD00
VO2Oo2LbrWFVVBorDq+oqJD4ktB8bIwY6iQvbbCnNvUv3xjlvu4BcLEVX7mWJ3QRiDe97cXX+Iej
Ut5imIy28dWedGvWjODbew5ZTuL0B/gOoUU5ZmwPy7T7RfVxcg7r50Lfz1GfWDRG6YYytj7RIycY
HOW3RRHVjv6X/fRAtKO2UFLAm3PuhrVj/5FhhH4xlgp4lUD5vcH+5F0TtfpTFV9Sf0qvaKRF8YO6
joCV+BXooOav+UdssLrykEohxVsouhRQC20nNFXiAEuAUczQCVABVCZ7OONbjD97rXsUvQPN2v/o
U76XX3GUNeACSDH5ZRBz/Tg8DtJvMnueLerTes++hBQ5lpQdUtbklD7Vefw/+JTSUU2EjX14uhim
C4oPHbIQKMKbhe6ld3ZESXzjDhYLd+neRtQqyt6D/lvZr3UywMYFLsRtqdnQAboSsAFk/1MTRbEV
8LDY+z6E9Cr/6aoTUWnY+MgL3ympuCIHBhQGjURxbvDdCjB+7klBdyi/lqK6qaMhRDoO3dgLfNuT
qa9/+SSDjfvpsgEQL5xSExV/3SqPerPGV9xvMveXxvggQCIebuRYjjy1WUkxJQ3VrV2m45df9hoL
fxX5MXAgojq2YXLoXJdWFN4LCrCJIFIEbr7T3RKwknRXfrVUj1EiOkeBgo2SeiC+ueq1XWLL+r3v
pQxC8MGHFbwe1FKMc946k63CeHcQV3AYnf5EmG6seofA1znzVVf5Ft12VYqDwKRRKJHpiUjUHrI+
Kd2jPpWAnwNZV/xHyiUVueQqu4PogOMJ/B1S82aJM0m90tmlDobQ95hLk1m917iDYiu08WvPfVO0
5j5pSbIWgA3zQHSBETjXVOWgi8eGa3mmmzABtFg7sx2gqCmuNX3JHSacVGMT0EeDUuCrQE4DQ5by
SBqCnWsno8AInXECjGr8XAMIN+u+mynZWmOymkBwFmh7tXcixd+n3dMXUCGk7ghwcdDIPECrvTFZ
KK2rU9gweGTOehZ/En4SB7JEjtsZpOsJtyqgpKhuM64mJ2UnJBPMGCjkkn7ikoLkkjkL0sqc7B5+
wYv0el+AvY/cxJP8F8Gu+PL8XigO+Twz0lp8ypdd6qv2FkwpSvyOsZcQM4u3ZDCTaUsxfTAl1ONU
LoEgCgsWXIMDdyr6GllfguzAXlGMLc+I182Ub9AU4GHUzQ/laqyFm/ypaHFFbcpSgCeCeOdL9xDp
ANHsO5wLCITeJZfJIYkDKUDkuM6Ktxm0EEjuFPCtSliPjq0raxb9hpNsOTp2nrmaA060kLfpNQQ+
59NXh0qW4kKa0IhuByW398N3vaK3sitA5BqAJQFsHXPb90U25zxawLizfoIcUmLOJRkQzMFSAnOn
hFWCLzLCF4BbgS9AiQLp7wP5CUDfEGwCjmKE4Iqvoy9Bw5J+QSGDJahjcTUgjsAnR7Q5pmnRYk3U
ufb9pGPAAHqmzR98Lq/wLXfTTlCFHp4bs0rW5XfHpSUJlgLCAqGsXePn9dVC34TyIOlHoBcYruGe
RaeijgrbzcPlmoMCqo7CqXT1/BK2Vgu9BUx9sssXxNgc3Qt3KrBW2iSbXV9IKUVkV9w7ulXS8Moz
PTdGM0lAP9cewQyaLYGuNKG2ZWqPQx/oQGAEjiigsT7vMZvc9wJULw/sN+eDPg/fFl/y2gALMZ5F
O1EUW1JxXI1xekDtyjEc2e8xlcUOlxogL3Ar7BkAInApOrO8+CvyuOCZvjziooBiiFYFsm/TmZV2
XcuO4vziAqQQnEuWrf/EHKQutuGSZsYjbdFQdmaOI3TLvFj2R5Jg/mPpvpYT2ZYggH4REXjzSjfe
IyEhvRAyg/cevv6urXMj5syZ0UCbbWpXZWVlyVEe24fupkuNvy2DpJNnkPLXDZ5MfOEn5OCG55ki
jUV39TXvYxcXepKBmCKhXS1lzE54kPnr7OusNPvtohCNC1pQ0hcdwp9D5l/+Udryr+EaH6o+GSSb
8gmD4jq+j+k7TD5P03wn11u2hfGr6Y0VsjJ6AsQBjPDCU9XBts0DT71c6Exy/J6J6kWqS9O3S7G7
DCFlzdmd4sECWkGX8ZwwwuIPBufbBadxD8xsTjq5VTXT8xmOc2gatQwfmgcflJqBpGC28/ydTSlx
BEPmZ9zDNvmsdRu/3rX/eg8QAJlhcpb5Qu0Lh6tYiLZtAOM2XAtUeGkukTiNS9AJKdUPdqorKOdr
e1WvTAn8Zcd3HYQMluYVXGpYa5uPmu9wz30yvAeCumxNwyUDqnEhmkuUs7bFSAwP5DYlTDZIUHkZ
oFjeqy/oeHFr8g7Dc3ltg9OUB7g0xaDKtZKvPDDOGTNPWoSPmx6w166Q6l2aD+r33jA8tEcBXDb5
qq6hcWHAm4i2GS45z87fHRN1V0kPqJF2FlrjkAJ+gPDLJXge8r2/Xowt2V92/9ZM1DO9bOcudO7M
psKFddvTh/wEkdX9wlPnO+EV521PbsDShsG93YzMrF4XSHwaO7oM3TQzuyU4enh4N1jwrckDDbfx
MmBfI9KbTQPY5P7cztBNM7zXpZkuRKGnDw+Yjy7KkePelffUrnv+n9Fuz48fzcXUVIb3F6o8apxF
v3XcAUSTNy4Xkzlv738E0gVdxj0SIZFb6Njp+T1NkMMOasVh7iiv0Cu9NQ/gbXsFvhyuxt1+1MIz
hduZg/CAYYmEmeWW1mdT7T28m/msmxpj7INhFjnSPnTyTQ8nwBi4yCCsivC02smKIjrCECtPpUpY
Rz7EvT4uCOCCHsL2yHYuQDD+Qi9oxWS75k2Zswm07ib/HjXzCjfz90cNUFWqG79s57/pS4QONQ2j
EGAys+y5TdVsUim4d6oBiQCZWFu3ZiHI5obMQfgHdrktly2qjeRpMqYjXM4ON7sip0vTmJCEHqfd
xiZxyfA+XHkxc4Y+4ND995GmhZ8hQDQiDu0wCP8NxKnprVunZoB2LLNdncqb77c25C13rfCMzqGw
5kJUbW1NKjZ0LShWh/WZ6lkNHeP1t1bpyTwiNw5618Bzrws9YVHuVXdr/Tdl2c763v3bPcJNC3ny
D3qz84W/t4DDQEnCJ/cSUfZhGJgw0Abyb/YW0/BZNwrr/vkbRHctsFL97fl7agql4CfJz7DLg+r2
vO1h/NDXk7GHlm2Sv/oXZmHyz0poQTZTOmyG57UxErE+N21dpf7+7eIg7ZTUOVqiu7oo6BJW96U5
+bd2dpIPArVAcAhZtnZgl11JiC1AS3Zn00vYxCodS57BnemRJTyi8Ck8bqk++Qq3dGlgN/Z9Lb+r
XEQcGxPme5bhv/2P+5E2qhfarlw3luHnPmxy5nCUrqmCtARURPu9QrvUPopCvIWPoKHWYC1u8y8M
VTZpGg8tfMTvTMOnEm0wpkG9h5eYnMCvESTUtP/tSkPza6m3nr+PpEukQl+oFrk/z7drpX7ny3jP
LbAa1+e4aIC4qlrCcU08ze/6XhOhCctKiVrxGAGMwi/Q+kfuVeun7bWiYig71DZBy+LXwsdylGg/
hqLE4qgYGkYkv6URL5vO+V/i4/I+/5f6KL3mu+luWBTm8SX5KRzvQa0y/Wc/OwwW5TvzUuyktQXS
UqeV6l9af0NOGqcIu6TPU/trLT57202DWE/SEYnQtdFtaMUhXAyDUzgbrl9nXYSZ/OBCmu0co6Qg
UeVmlST9zzdJTLLpYz8MraSLnSMGXYj84TpjcyBbYeGyGSEqP8TZz/2PVeEYOT0aJi0P2eRZvRVe
zhhpi7dCz0GUwDlZzTx2ECoqvASK5MtmulJwATDKYYg0Uz+FlyOhTsnNLkTXXqefCPr8Yh5nXzoz
NrKfuddUzzf8wnaYgokAHaVg6O4/11lFPsi/HCoPAPsl8kdnEdMe8pA54KCl55edf/4xtH7tpsDg
n9U8JOWevdYCcWXMAlKMZQqPP8cfMIFOvYP7D94e1FQKIAuYBHJYqenPYGIlbHYhlSCpux97GlZO
Buf4Q88i/XnJqysK6Adz5xazNzkrGAfLsl0HXP9KSS0MgN1vMH31AQ/j+OGZ/EHK91U1QCdo1uFw
4QAoE3KJ2x3Mnfzc4yiX/zqvbMfAouliasgko5LQp8ko9+J6hwp8fP+zvTWhV+mBznEO7k94LVx2
Hu6ZhlV/plHC4d/gpoC53Xtu7oxyUgEkgtDsbh3nYKfQFSeUnOSLftNnrT8K7YC0Tr4mgqrx5J8r
pnoBMDtCWpKQu+dvJlM+CJu1rBiHkUfrfvP//Og22P78YYWpxvN38sVS0HX9spQmo9nbYppkUSDS
GT0I4O3vbIg3HM/e773boFiKFmJxCZdHwLgYHCAQ0OsSEil5WztRlkTJX0PqZLdpyWx4r81SLjvk
SWDarHPm13VBGkVvX8Cwb0CNStdoQzlMJDTv+d2gT/5JyJwXlNkMVABjzVT60fAv5tVrHJAqKBrc
wmJwPYbWX43k5J9ELazpLdtZfDMZq/fzx/MlvDJIBUb3KFtdxsQ3zYMxhhplh+nh/ePZL9UzL1mt
lNtIam/WF7HsREjQsDnnbUC7vYP34QBNRqEzXnh3AFAm4FgQcqvFg3mM1dQI+X/QSrvCPTe6nJ/K
zBhD4neI/qkZpD481uyd/bp/BIDql12cve9/XKb4mZX3FHKNgU6zgJpfP/xWqtvKVqkDwn0X4Mjc
6+K7kKyaT5kD0C4DZTzYtxLn7DpOSA1zqvXbETm9ZIzKYwCWrrPZz220CmA/10JOKsB0ckC4UYHD
5v/PS4Vs44eOhaWKWZ5N4Xmfj4GU2j0V+7qMgiX0xRtr33tz4fhrcsgA7+lO/+VEJAAth3DYedZH
LA2TWFRu+dgScHWDL/Uif2js5MLsSrmMUiY+F/8Fi3YqOx8kICwiCxjAeCvFTiznA+BONsWC2T1i
SQufKS0kF/KA9JZdU5Q5Hi+UcqmZEZ6WItmd1IvN7y0ZRQaJA76bmlpvyStysHk5Y+nleU2SP3Zq
OAclMSkMMKPUtUKS4ljdbBp3gmFruq+SslV3sHhd1hvAcifril2QONmqnKNCYGkwK8ER4ymoQDX1
+zLgz7uDv7Mbajgvcspmxplv7i6P4FP4jHvZCI98vMM18JPLwCsYKFbHgWetGOhPeebgohEvlwhU
wmUo3+eloQdPPsJWy8PcDvEs1zLInPfnvSo3hyAwKamV+7glaxzMsJHsvm3EyK92hHdimGfm1+A5
ary8efN2XspDXT8O80hAZfCI6/VMv3PG7pGXOZLCNS0OZQKdyZpLBscjGbsqxFgOztuLqeSMGUSD
9pfjhH7+WbgkU5upFLNNpsSkp6Ut2e51cEiZ6P2PRcSaBB9KMiER8HNGzPPwN88fcoxj4+eHRlrW
lb+wR2a0uErBNJkmf2YVw09+1uMQCcDC+2kA7bO3VEl0qSeH+piAwEvyB+iFi6nXtb/zI7+5hIQD
ENpaDZHcaDEtvXK9zKn1YmMZZL/beSd+iGPZgMo6MF63bRN2bhvcJY0AdhKVBySrYN3CCSOmPUcG
w3Hhl4Bh3vZKPug9DZl3c3cD6oGXh9A+lU0xH9asp1tYjyl0tor1G9IsjzDcBsVGuB9iH1nH1o6J
M4//d2yPYSUWNm1b12cXu7BpJIfNF//bjNg2LA3r+ng0YO2Gy2J285vJOcRslcjDAx5OffcPe+bR
94DbVTWcolIGYMh15LBwDPuDxWPqndyezjj53WQaeFvcQNrWlsT5I1hDZjtZdV4Er3If/uolw1tV
bAe5DIPvvR4DvU89p8H1FrYlu7Mh73z6S4uadFkRCZYEtZMyZ5p1SbNaYZWkAoZ/31alLffjFTWy
JPW1cJtF8dQxj47BY2TnuCYz4+fBGl24n3MdDL2pRc5o5hZxmH9zAqLehpSFdeXRvL559y3EGAlX
iyWEb1wjHb0W7z5pVD2Pp2AAvD755F9jwbpcNr/oD07zXL7BLBhxV7ccXFfKzKPMSx3fT/VSlmq+
CyxoW/0burDbsBKSujh9hqHA6CCGfQ1pXAO3mVdtAbkNdwzZHKlX1vK+jWQxJGplQY4Vu3fyyTap
+clYey9Pi/kRp4izfTOoycEhZHAW34bUl6wfd/MrbIWP/U/47/lruRhifPf1svK81N3PLZg1s3KA
2/F+qCkXyk4kY21Dej45FDLWLvTM8J39cVOsypfw5KU2HuDOUzQxtg0J1dGydtY2I6OBBhC1uiZV
svhKcQRRFwahkER9yZQZcv7OIM+LqWU5+Zf7dUaKuCS2LW7Zt305ORRwco/4RSMxWG0vSTvcERGd
/1s849374vsxcJHsYDFVjfheaOSkzoPofACUD5DYZUSUmT0vE4DRjpKqbH/ZgLZtX7cN0hfl8+gs
KbGKUUQgJMfYqdd/1MXqTWjtVC92FXWyCLfQr0R/xlQcGsBsFff3Nm8lVRZkFexx/L8woTWbyq7X
yubHutsiQbc5tvxi1sAbHuUlQl7UPvIeYcefwxY2us4j/24dOijOyL1hL86ms3dm1Q7wef5OwCLu
zG3HFAb4A6PCxvZ9m8ot7PZg6ObBBDhJXDpsHPfg9W4ajHXwM/7MUXrbtOvsXgfmsz/7DryVQjAn
bMDJYZz58wdp3EjAA4OS4XOPR8zSOMKtg/slqLSuk61E4lSeZGrkwhNpJcdh51rvfARvwdpY2zau
g87Jck0E02B3I+J5Hbm+HKznqMCOtzSzTsJUW6Dc3l8P5+zkd+MWhDxhWToMGUA4+N/ysz1C5hiV
WheBX08pR4i3I7Pnjh6VR/RxJ/OmOEnQ8PL8kOBLC7by4bm2P1Hhl1UNHVrRDt/zQ+Oa+t0daiXy
KEpyMBoVgrXmMO8MCYuKjfUYpj9Lr+EV/pKPnKPsZ6CAaHPoJL/IkGZFtlFuEXK0qQ8VCBOqsiEi
ZyU2T6oUfKHP2fVfcdHbncuC50WaqlD5dO7OroI9zbdS8PdVrD5me28e780SJf5U5VpoP3nv3Mz2
vUA9rqEXXv5c1igxvI4zfqfIAs2zniG5norSmg6ii2h6+OkHx38TPfiK5eWjRlW5T9kwSv8kx7t2
qZOKRqnOKk6WgzKh1uZl7ZkBOrsW76PqhK9o2NjCWqb5epalDIropd6zmo7O8ayXbmkjX0/GofOl
jN6ZWPPjO5uKVvG+eWpfduV2TlaZ9KHIrp3/XvT2tUNv3io00+NMbSKwaq+/Us3Lz+TlGZ27226m
mermuqKyxqlxjJT75KJnBWzSu6NTg4WvwyRu+NuGDNs40Um+UCidFkWV+fJ9moQbyr9LQUeJZbxL
4QKV89118/rp0Ktf5eFOXSmp5lpGUfvB+Nh+tu/tUu9BSTwZS01X9dDWfGQ+KMQZ1iGhU9p+FNo0
5MZ5P0vHmSjdQhYRmk5hoLn44X3fZaal7lMv5j87yE+ih1RJ/j3TXK6b8+6lnWiW/p3ylVWPA1pb
DtvPShHFS3q3LNEkDs4P7lWJA/onjaVbadsVnavF4aK3dkq+z16KoetdJWj28kC+g1itwWslPnxX
8kYO9VAhTiAfovZYlrh3pvTCF/56NO8f638uMumex5A57fOWw3Q50b+9azXZVzNVSrVy/eSAYoxq
72386Gabb0nJWGf5QIXys1G0U18OX8f+oXP9ntXWvUtXNlPzv9ezA2Woa9BAIWBlSY+VLqjWOZVi
Azc44lPGl3+70baXqc/I5yGiglG8ZDyvTMrrbrJcHObwbo5VeZ26CgmpuXlVA13JuTGfVo5x0dTV
KQ4dBBddtVlNpRUK3aQ/APR0dM4/ch0PMj7N5TlKc8V7Clb9SCUr2EPmDyidjSFBhbdzp6ip63uq
WFnh/r8fL/EyS3Qe10fuuHrGiLPxG0djaj8tvulSvZ4n5ZyU7FteZ8ZDLw1JuBFni84RWbFRaqwq
VxdMEelAUsYE1JdPCafL51G0yn1uP7qnkLrM4fTE2w/ZpnwQu/4UxRZUct46x/e0fgaj0jDb35j2
f7nuapDMR8lnefmR+CnNK6U0c9XabiQWM/NAEgvn573vxFUts6kEb6FZCAqGs9bx5bGIZJu3mgeU
k/9Q0vVEvg1X+jsshtfqNR2q/Z8JZkKe+E2tlwIdeZOggpCqzQhvKus/Ymi9pR74NoLMALpL72Sz
1edilMCzZ5oR3589p9wtW1XS8ezdx6WHhXOEH63I1SKWn2UrSz0OooNPXMNfV9/+mMgQF1Iq/WrY
31vJeCT+fDxxCpHdSdGbPIlHz6QOgwMo9koX34sX7iNB2Snae6HQW29H2LCFe3+Lwz04KAtINQsY
qSTwVLStoyKOBeGU2XmYO8SP4BrL5tTcHqCi+OorkGkGx3Fm0cYTq53PtQPZjpfDs3H6VgYXzuop
pkv2M59rpQcOTK5U8dQWWodg+N7DYAdKnJb1GYWQCQdikOfoe4Q/P9DrkOb5MTCqDbS0EEq8cdbB
ZNxPzxO8OeXT9+oqW5VCOF9bApIntIsHvK7cZxWvz8ULIOc1SrQEqRjyirfLh0llqZY/WZsIewF9
eULiQq/cboConr5u63vW5jjclfoczdLrM9Nf5+siTVCWsRQMCw+PixryHvqEQTqPVqX+TFuvZGW+
q8bAE9HXYtu9snIfLuELhMzXFS5nsWMUTsvBqeXo+13smpAeR9qKMqYUpba1BdjTokpYUXaaK+3f
UI73I6jw39n3WHXOfPPOpLK36JeNHIZHIpZrltNnoHTMvGlsETqT6l3Yvo6Ln7yYwzT/yQ2QYkO+
Stf3VP8nreRqvJ/V9YZJdpf/lp1U/1gt9U5fhOXG/KdTM/fqnhU+C4n8kJVetzG2pEz37dTLlqMX
mhUE1XdqVV+rbuEniMNf+UhU5dQKxJv6Qn7Y62Lm3ZKvK7UyCp6d+DVrIblscurVZZTyjW0kwMK9
Xyzr20SN/3PCW1rogxECDAnzKzQNnV3KCrnsFCC0MPWTqrCDg/KoT1qqA65cIG2afx5NCm71w79M
TEEkHyk+jSV3n5G8Rz0IrsnNkwc9pD/UfyoikxqZqtnAdLdvbrqofMIp84objvfulnJ5w6QBkiub
4zB3Cb2GsmGMC7+hcGL+ehwXjk3sJf5fKGdACH0Xa/Dwlzg1t1pxiOGEbVX6NY9c7Q3i47aRKFSW
ZFeFRLo/qDFDXHJZfKnX1YspFtThILFApyFphZ7Zl5rY8l3KfKzJv8WXoUkHShOH8Wsr/YB3sAkN
6Hlp8s4f+Jg10SaWDvEAXJ4wU5PoVnaP8j/094rD4ffN7EkHbVoL7AQU9nLGSRl6CCRivbz0oT5J
ioqbN+/HsTG+n3VgUia2qes18QIjA0KUfj0MTFQfVQtaeMcwPcsLarFU7ppUtNTu9mQPULZqQQSv
vVdp3MOwBHpBvI615WjzLptXjL6P76lWPto3wOiA4V7hJ3NV+1ZJHyJFvYKNbqp3JWN4bDzfsa8D
yg5iczRuX7UMSmB9YTM8OtvXjY5Rt8qVsjavZhHMxGN67G8GGSKsiQbNA0HLV7G5az6DDfbIqNo9
sVg/SL5Em24JR80JEJV69nnaCQCCD1VPqjHg7ffqsdS02Z0W6WVzxyYD77iwPuhOC9DQS1rJwWq6
3fSSt7YY9nit30NEzQPAedIeK4RIuVR0GtwoBlzxP/RRzuKElnpyr/8s2OsL4TkouVKYTzZSwlwU
IM5ZHsZc8P1P8VqqC3NSv/xgFgYwZ+zxhAOfHF1bqAtRF4Gs+qpbltcBhPsMh2ydNr8iil198b17
33cCde1Z+ZphBqUajnIcq3V04W29rRt2LwqYtt/1RG+nlw7Sywk3QSzYKPzqKcdrLg5PElDIevGu
tRyJW3P9QwW/sXaP9SOIMnqvXDBkEFtGt3d9r5rCnPq2E88HlN7jrw1ySfCVVvGh/tDSV6ebWJLr
9I2J6oQUtokaH++lvoZOiXa2oDdRZT3a4ZkNT838IFG9fZ96i1Vk3y3b1w+pBWCakyDdLfUL9tv3
2uX1TB6Q1f3SYqR1avMrPBBAXkgWH/q3b0O2Hmnp1U4Xy7OljiTZ79Ukfnyfl63i4QXGcf9hcLiO
Ip6/FmylKpXb0OUh5JsEZincRMGnkwX6IAq4TFNyIRQeqRTYunXhKHHo2hvKh0g4/XYlqai4R3sf
HeRWle9D+YFIw/NriGD0i0rYHHhSTnX0OM2OCZLk6pvRK6Y5mp+lkB7ouBZvW2etO580j7KflFi6
Z18HnkXb0SRqnSp37t5qHDq8HN5vE9AMxxWL5fm7bVwPtU2NiCRW4VgbjspudNSjszS+f1MHG5TK
+Wtd26tNnf5i/TCB8RQH9tamnN1Gz9a+IW7k8VFDbmLTxBu+shYrrzfeOdrKKVvOUUkrL3+If0nd
qWRzTraoRa9aKTrYard+LJd+8V1QgAL5+aCrE13ILCRal7MUhedmXJqMzPYnW8OTjZYTLLo0m+Ak
CTw2qm9684SxCs4ssSkEb7UcwW5c6yUcOK01NcjgjGCySaZU1S4Xm7CoCtZKpFl1Re+/S+VQEbDh
G80qnLVyMOX7OPC/rn8wA0HBAo8vC7hAtror042Ei89zOXuPUq/PDeacL0XKfaJtFaOvrBUlBiTR
Pl3LHoghaxCvkrdGrnVtq8ufQateL13S8bHWlO1j+9aZDWySSqG1frl+PxSIBqQE/amzV/yEKUUm
4AOiX1ngEc4q39xjGsZ3HMOnzqUzjQpFMlioJz0X1ZyO9lqpl8YzOKULzlnyaKU9+7VoHk+jXJsE
YXaUqRe/Ut+lqnqUrsRg9zY8dW5vjw5du8b9nUf9FBM8HPCn2q0TOGSMSK2Ic3rUqRvqEU9FbzUN
vGiF56pIWHAmOLnS1iSPy9iZ4VIVmbl6fC91M919fTNet+7R9k1J1yB0rng2U1FuoM67vBKALA7l
1ehZ5zDn6ndtDK5x8WsJDEU6atC1qKmYPpF0JbS+KF9uo8ICerHv08RaUaAs1JWKIsI8HmV6omrE
xY6kXGedydPR2trOFXDLyHIwEoUaD5Vhlv2Y5ONUCbFJVsKvAJoHWxkp2T5eInpgfHXaAYKboBix
J9MY4n24KW2oxqSVGU3O5bnUlN+tDPAHmB50+G+3qPIGCr8hjbwfZz6IYnWT3eJg1l2qEFcclPhJ
vyUPEflhQQZ9sMk8Omaj7D91c4KxO5+wvE/L4oioggIqOyxoeIP/5bayxyE5THvX6KowfZbFL6ss
FYHy9kkQpVVUU/BQUBbdz+VH6Emp+HDdOMbnKpsk+6HI+IYqxpmohD7yYVHRIK7THZuoqoxX3bBf
fxO0ZBDPlFDO4kl3WYP8IGr1/noTafGXt6IO6HizZqqeRA5da6cGRUxofTf73NS05IhvFb3l95BS
1q/8bGTaHoV08N8UUYIgCv3XyEBIovJ3ZYg2Ncq+C0rmgxWVPGX05yZi3dVy4se+8BTk0R28cLyS
UrlEe0XAjnmSBCCZuar6LHa+O55IezguVI5JwGkmuZELixzP0MnbH0oMZ5JlgNcKZNz+sm1J4r5c
FDxNlAiGzISIYsZPoT5+rgnHgGAFCdZgzrdUGsp5IXTiNRFA0qXOjdDoEbcvtZUri67ov9xPGlI3
yvsfu2R0PcX5aX56Gu5qpW6pFdRbacKMV62CmTLhfcyt1nGUrl9ri/GkdemnOnzWZIvHhgjTDLgl
gHPZT4wPzaPzzaORZiuvXw7DIj2ZE9gWxs8xn30LU6WQijqJXVu3jzs+8u/q3149GhmdT5wbedYc
Z7OcfLt8zl/Oan1g94Mc4mL4IYqc+eeo0AnUFg83zxZ6qmpex2JPJbjh93xI58EOC/k692PxoONY
USQrpJLtMcoSg/D3C9gtoH+a6BnsnwyMmxgTxvUf++9aFR0hCz+CfwynJ6fb3fYfFWtdWTfKRkA1
hVd/+KnqQUDi7D0kf/q7t9vXYfD8zo5y4zBDF70wInmBrZIbsrzHKt9Je0OJmM2zg+Ym7+6WKSmg
YrdUqCU15w2wrBOLiyZCBeviQKB38J1CGCs8JwrJs4LkEleUviz1RXSia1eF96PjzfPfS8Kbj/ol
KZ8/Om1J+FPLqW2yVTQHBiT9DCaCBycgVO+6WTbThyo4Ex4NkQVqSijJw0N6z8g71sqv/DVtEnkJ
MiwV7Tv1yZuJ9VmWcqm9HIGW+AylxrFmhXX3wrrktZmsw8dwZUJpRmAaFV7053TKo/S+YNKLChON
ZCv1X1MVfewO75cW3ZMyixul3wXJAHaRomKH0H14qdnKrJrvQjG3HU3+XhRtaCy6FTQ+8Jwt7qoj
xlmIUV27tfa1guqty75iZnChOSx43N0ASqnTqqKeOPY2zW11Pi44GI9YZShwA8QTzPG79salOh8/
lE3o04SwpuoinLb4q1D+M6PGuryuOpP+oUwWuLJ3wITDMFVP1TedRS3TTfB0NvUbZm6h5byu6RLs
S3wSnPL5L3WV7uULhFXZO5YkzaMj7vou0n2vrMFK6Oe40r7sjkp8iq7a8E3qidGqraGTbm6vd5LR
cnqO8/s7nrJG95/rhl1T/mR1PmbNa+sUiV6BsTouYo4pFFZGsFf4ecO6lzLT/w+IGk3wkk8RZjpG
Kca2Yan+C522xS5x8RNX1INMamo1h4Ux1gbW8sGJG5yYeRVbYRpGVO5zeG/rgftKs7RBq62s7xo6
VElX1E3zycfBauRoHOM8bcnXO75UqBsoIN0/y/m323A3KL6tVBioIa7uVd7+Zr8WUt7cpfb+9yTL
8W/FnOXL29/967r/eEOm7zmEVp+7AZ51+/a2flbhZtPtMeinnqbsJielfgcNBr1uJiPfIbNEyp+J
08zMoq/uQI6hBRmVg1DZWcurts3xVUFK1YS6iOBgfZJl+ZsRZflMUIfbqwNxZY4peqmEgoxLZRA6
AcVzUO1tsNej84HHbU41AywI+ub9NPmhGNO4/K03X3TSsF7rZT6vVu5CzU1nM8J1122D7Dcne1MP
3eUxT2S6qh5bEaBSBpoV2iGEc4CNU8AH5SZxNDhNmUOIHJyKMKOg562zW0g0hwYYziFqXQEC3ZAB
Jw/LaDm+fTr0k7+rCwhf/rvDLB+guOePo+gp95OoLDYxuSQu78+Eeydg5MOyFHgNHpuqK7Utn3s7
/wAb0MVg6jTYQhnf5o2GBY412A2I5ZhjmQBfx5LKrl9xqB+ieImzWTVSlMoRwTSyKS8+AWlzRrp2
NoQsIS/kFEx/Qmbqk46UaE8xXyj8422A4BDiZLxUuqLJfhoPGPFQaE5zw+9unOdlPspO2T21RfQf
uXZcHAyaXOCZ+1tIue3IxGHmmq1HeN78KJYjkfOVURSwOJCxyKcllK7tz96U1OUqq5v6Vi8EETNc
4lgT3jbSfFYnRmsfB9HxezvXzk4nTrCHAmcpACAEmSKiQ8SFwKoO+zSOs11yCwDP5kuj9U7aVvr1
45M+Dn/DEMDXYkABC6tQnxjKxWcgnOoe6dP5A5veR6iCK2eJQXYWHeKTkPTYCNwQdZouFSb/JfC2
0VuURsMo/VllOhv5AjDimzx/uBDYKkrGCW7/c0g5zm2D7ejwvvgCFhPs/JsONL7JcJ0N2Sx+pTJN
QIRAdBFdvqWWFOW/8KmEC/Nf0PsQs2E1nYzMsjkMmJ36wuCr4AiMgYRrhLX0Z3KaGFuij0GoXOuZ
05xv3WITbwqkoTmq0nEzF2huYkJH7b8MrJ4Zrd0EezvRIl+/7WenythnFTLDtFhTPa+x++bsALKt
aecuQKOrOK4bWh4K0X6SqoTDG6ja+Nx83/vmxnVuX6aLLjIC++/W++h/W3x7viofOlsm2QEQ4/oR
KhxFY/my9TVTNSvJu/8F8xRIGZrlhJB1CSfYvSV6jynpunX/NCRjayKtLOraDVwFB1Tj9i2tVp5F
u8akjMqjs1m+KqzsieC7kxEzW6dZUJk1c2p+8MfbR702d3oxz5r31qSfaskpapqYHGqEWX/WMeZq
ofJqIrOyu5Z37VNM0fUlOcJz6K2ay1411+YF3+ODKvDPzecBd3XblognUtG58LeX/RIPbycoTr0e
/rpmDGJroHbqLF84Ru83neP3DQ5aczWctU7d9NtpINXCnT72niqnnJkt/G2oa7D/s+7ha/mber3p
IpupZ0f7l2t/raL199oWUEPKstCz12Qn9b2th46Mi0iqo39+FTtNptmRiFUIv9d8dq8usJXoHjqH
5rw320WZVqlaGC9/te6ayq4sytmpSrf76/ZjtiGZECenhRf6D0He4KpsGiiKmD2gjNQiu6yKYq+U
K/TKXHX1l21vhKbLakri6dC8i8rl95Ftb29QgvcH9jKEpB+QQpr61Cqci+2fZC+jEigbZ7qv5z5V
nkqmtajsavPqvb4RvNPMNWt6G1Ul6KXoNmZp69/29ZxeepyVhnW2blyrOUfPMs5rkZft3fRmNLHq
atR7jfQrqDzeZALelJgMhFXJaZBSZBiLETO8OJXnH8f+rhZGDhltnIjm1U0n835uhDRbUQ/6a0On
hc4Vzpqi5RFv7tHl8yyQI96kplOvXmSFXoGuaaHnZiqK1v2r3Gbmh7p8BdrUIdcAP73VMft0N8uM
Q6S/k8+TAZXAGNCFnQZyQX9SWVQTv4fKNyZ296KhL3E0FFHFKtpGXyrKgwDpytp7uCGp39m7zHz7
6WCbx/u+9qd9DTV4iq3GMp40TpyFZYAmNk7rmUEXy1UeKrgau+7pTfvYgYghMP6Jf0fpN3NbW70v
uVHdzn8bxYjEt3+rQa7++EyOEpye92U10Q0lWqd//GHvOO+zKRXLWv9eGfJ+UjfVWV3jCAAX/7Od
i6XB0J2gPT4oP31QsbeqPxuHTqH1lCBIVIvNRYUiVidX3Qy37clg0RUNqiHR2WvXBbA62wSsBDM0
5nZchhrSUL2WfKeeVV93OMXy4sEBWgHInrrt5p0gFOxjOZQyeDPaNTMK107cKAVhqkDzQ5FbPwtw
Cr2xc+gpaiL3sSo/OJGkBoQjJ3a9gTGWNYV5Kkb1FAHfUFyTu1jGkIDavm/NqbrkrbXUIQ95G01V
c5V19dZJ8dZC3ep6lNNp7NBkLVubwWYWzXtaQbdCX1XFyQRHFvjrmV7oFU7uE9tz/BAx59V2gODf
A4xylaoRR7/JujadwpUEWigoIkLz4TWGVuU7mYtDKwPBEvb0D92QjOHQQRkmNU4gxdLhRqlmsgYX
EjrMpaLFt85b8DA+vFpHjmr6lV3Q/Df7daqdas+W5jX99EiG8E0bqateGyh+eIrP4JA4Dsa8HVWd
d0YfDnu8qV+YdBQh1bOtrBHVb5o23Nupkh9eWqE5c7EzJ6irvrB1Gy0Ghe8k/KkIRf868EI3kSjZ
PWiX9OZtd5q57QxMp9+VAki5jAoRuT4tys5E05erRrfKGca3t8Q7OAjVXxBVDbAOWkAa9nbobvma
8gIN3JDSa+k3PTyLW1L8NuWRuTF72T3Uju/Zfo4pae3kx9GWAb6lRsnB9DQM597p87qKHqPzq3a8
ETGh+kkpsg59leXvsb/8AMdshqQP+2pVwW6ZBlBUbHJHsRIB1XLVTPsqXb/+TSMo6dUgXYG3FCxY
UqOZ1fD8uv09dR3TSAfqQGXl5EHCSuajr1qPLlWlZzv5tf9Yji+j5KiopLiEqy2GqRwG8pCfxVoA
Exmi1lndJlHMxHupte0bzJ0TZA5AlOfq7orx8RVINJnylC2G5JtDosQw5vulYZjlXDv9VZxqywYa
EjnaL6+nqNTKVohvDh+dZ0PWdV89NGFQHYFfUze8ug5IjW1fq49h4E/cQ22euuAaEDEqtiftfStV
d7L0z+qqO4UXgE0434rTErHxoahj53wLlbHHNsCiXhiuPrcvVoNvaIHQ0khJ9/r0t6HoLFEvcLZe
AeiQRu3C+lS2mGp4IAHLaNddv+p47mEPXfp1akGWWhDVRAC1ZW81mjlLC2JHIHot5eCY/3vUD1qR
k4wST95Cc/TmqmWgs2+PLxnpzvyDm5VVjsdmHl+zb2kx4qS2G1gtX1ao9gTBbbNOv5JfxOabyX8X
bcHJjznq7/GqpcdUdzNlPpdaAnJcVNkumgEkW6j6LoVe8JWQbTr27mwL1se1iiX7kZ/EiY+5VtBB
l2+8cnYuv0+dS5x9KVRKlS2UzYk4K6ded59bMOuim2FbklYbqndnO5iNC2FnTDnODHpBiU+olb5W
My980TjUvF6M9KPyyZNrWO/L+NSZeZ5CJTVc1Zboki3yp/rNroRiCmsT0aO/b2FYwLI51/VcoewY
rQCLD3BZp6KkuDB8jxsx13QbivMucAJNh0rLIlUjDnJEJb0b/Ajld2/F5v210Eq9ByBZ+7crdHBe
zQu4eTFSCoOVAuNQ0y5qbWAmMiriB8AsOkUkA/Kab95GNBCdT2Ys/7bv0zIfZKNJNal9rlGtz+Nb
Z2G9nuoDfA85TbS4Nqrb0vFzJMczvjSVrah7x8qLFrUQes8/sjBzCon1A1QkoZOfQ/6NAF+LG9+b
NApdvSvqx9a9te1tmodmbiLfuhseX+eP1l1HuK6n08TAWgxFx4MMN4fAQPUX9Zd3wpu+9lPqsNXU
HSvXnw2LWGrgEeH5yFI2nnWwQDWryPlaf7ZmzUNnU3+2M20tNjoOFo0aJ3Swvx66NaSVOqBNaYCz
KGvXwuqqMNIZTu2xJjSICt0gffYVYp28kLSy2wkMYBmY+rkKleDZUPuZKP2hOkPZAkbVsj9TkJ+s
qXTsX6upavZNTCTo4UOnqueXU/dqEROflupA5zg11xy+y7cssaRTUAdYxC9fywqqQ/loSPG7miEg
v3SdDRVc3cq2hpHbs0zRyYgUiQ0arE8se95f1P5H0n0tJ5YkYQB+IiLw5hbvrRBCNwRICO89Tz9f
9cTuzk6rJQTnnKrK/F0awVI51RPFew0CmCcxL16E3Ng/ox6KExDUQVd55w/wgYvi9R+s4yBWNIAD
WJKK2eKpuFImeMBxj4f8R866In8ibsiGlVY8N9adZ1P8xNe5tmgcKqrpEMlACZVr3wuXMgy3YfAt
YX370L9/nOQ5hOnuBl3WTn/xOmSxdPsM5vJXoWdNloWCGuD+8Oufy0p0HorItyZcCHjGrINj8/In
UbXukHRuBIItQEr0OwN5MJIwGcFFYKKJ0aKis2wUR2M73FAsOEhqUvw5Cgk5lyQVeySW5UnxWQ2a
rWN5t69Hw4Cy4GCHWDig4aE+53JVSu+NWwVDhHusPISgGgYY9SlDObGwOR8q2dqiklQAPosreVft
4EXP/YRZpdpRb/b4YQaOINYXSZ2WoRhF7yTEZShlqqnmI7h9RtuW+BD2ajsUhEDYUU+xnDM2BIm5
E8FqXK2iG66vLVjZh1cBTjNbyNmpntbb9mTIvn/w0MYY3NDwJZU2AMT0ml3G3CDlsAQFjNTVUKM5
+VJmEK5X6PCIOC6o6Pi3ThPiYTqZqSdx+3hZzBN5yboZlMHatPqV3Sf5nSTOSlfi9bSMhXQl9mPA
g1ECIuA7C5mgAQQBY/SwAe93l0s9N9g24xVoxeoTKnL/yQ2ABZCbyGBdS3SAGfKXfC6WoH/xUfeM
so9IKhx+pB7f8R61DH2/pNdH0b9QIOH3TDZrx+shiR1OQXywbweYHCDh2GQBVgSTY+fU9g+wFsAG
z3jKXwed4+BZzXYXrUg/ESu8Z7dDYffMb3HFEM7jyKCj2YV0onyH6QG/nA1CRAphivhytBsuB1R5
p+GRsPc7c5XDnU/Moovayz4+egx34gpO36nZbb4zg70bfks06N3us+fo5NxKBOlfQ7jBViB8nnLj
a9KT+xy/lL5sv3eVqQMa7reJudcvlsK4cyTkKdjY4/UwzuEJH3UsTu1HmrplER+V7sEdIGaRjpx7
SdQe+btLcP0i/i+HURXnODwLIAYwS3VslijwMNFBwe6OuZKu/J5LjA5Ty5kmP4TaLHLUFxAGUgj+
x6zQu3/DKi6fQechUbYS3uqxiSEtwXsqDJ/hjyHV4/plAfu3dD3695LL8sAa229WuOO9/Y5GJE5F
6OsqYY/e4Pa5Mv46NwjeMqwRWYfQ/BisOviAl3Z5l0QgCowg24tYVqv8g1u0k+lA3NSgsRhuw2dy
+rd9kEWbOeznUfBROpyfcT2JyUBhLBmRSgTazcddR0uFxPl/0Nvp7/rlU8uEOEomN/2jDSXv/P9U
E8TlBkeP/t6DrUgFCrpcYJgDQ2qiI+yPBN6SBOKxof4kPaaisDXo3uPf3S8ZWNBBROgLlltwgKdL
AUbipNAvDswTMPxD4FhopcKl5r+j/wwZ3hlgOGTPcy1BIlPTiYZpSpMWmqa1mIbbKMq4TvoXWHf5
4zUXSC7Eoh0SKhhbG6irG8kk0DoArKmBTesug3HxCYZLf/ttrs7l4e3dZKbsKgnisoGvIpUoCXk+
O95hGnCJ6Ps+7juitOouXgj8kBl/eDMMywOlGSzv/gCDsUX/HPuUlnumGuZtqHsRlM3hjzE+/Du0
KKRBZ9fWc7K1E6FwYQp/1d0qu7LM4CE6yS+iDBTVo7mSxAhCk3r0LAnBFNT9ctrn2Jep7xnqy++f
+xdn/PjVu1O8JSsKL/jfqeZlbDTBgLBUCetTcqNgt5FyMiCgUtR0Yqfae5BSynhSlnRzsY4UYCyU
b+Mzo298D06loB12idfVV49nEC91AODc3xGSxQg8RXReObSAtsK2YYuc8Lx8zNQfF8GP8baEkEyT
yW2TLScICRxFI7FdYymB5Guxbq75YvL4ve3p+YjJ4IU86nhY4pqi8ValtHPg18BQxzpdYVYXGMRF
IeXvwof+v91zcSxx/i9NSmsHO2LjQfGZVKwqKsxIpFIVzX1sgYWhlMldkHt5TklQk0CDFrRUcsYQ
qMRvxlX3s/oM5IYFYWe9FUwP6nBLeFDt2EBy51AnkRmyGg4RmXQ9ID0F530lZCLM5pG+SbELnEqG
yGRRGlg7J/D7B1DoKYNQezdBuRXiGhgFsfwLdTPEP1KNE5O+Oy73kMT0/IXl3MXqudTMLyI+pBEA
ozLRRStXCDp8c+gFWUEHHs6WbJOdgQHIPadcnRyUQhpMvQkhc34/qhOQLBgunuPRSzn+QFmvFov+
rQo3JimS1vuGsDbkvQqbZQeZzPnM5I8KOCD9RPuzG02m9H+Pc7ARgppRiyxLTfrMB/fyasQzsjuW
creafz7HMY2wKEgA8gcbbHcze4RIIj9PsZeMFs5UJ93DKPPr5zYtCQjd9TAXlIjMsptEzcNnukHh
NAPTygyQ9ihmIfMxmWJic9T0+FTOnL7Vkywm47XIuc7TVcsUOUcm01dPYKDgGARXbGBf4PXgSTay
uIbXg1XSAiRLMTSkDnexLwamqh0xduk0XfSZ+V95pS288/1t7uUGdFx/fBJbu76092H6MlG6iri8
/4j+3aaZZREsocJhjeiETK4lHd1U6+FHsiZhfRJ4TnVtYVu1Y9TMUllfat6Ffk7drEg2hD5na0lq
jzfV1JbTpECUhI4xOcyJFYYh3bAVwiPbfC09eM4nUgLecQ7Nr2rf1uhkyP3sybiISY2SVeZ5vKZG
bbwdDfbqqAbKwJknIhOLJokf5rcrAbPCdJtE51kmxcWlnT5f5p7VHcAmgDiGbi7e31U0HRTTxu2E
NXUKHK63qgAa4wZqBfgOTyJkg7LCMAqJsEtxCYGZk87tq/dkKa56wBxtJ623WWa6Mi/74D8QW1+1
HG2vT5wTZPJVtsxUbgob3+YbFlMac2O8iUOsfRUlja6nlplPPmVv86k2FGUlQQQJEc6HSDUziIS8
gyD7vn4RhTRFcU5E6Ye1l6XYjga9uSx1t7ho3hBsz8mmdViFO/QlnXEQ7dnF/W4DCxABk28L6R//
ZRKDY6i5ExIQ0huI0E8gALvJ1y7QbSo9OgW/IikZE0lm6/q6JMuJDbV0QdiCLSXdCps3G7p6LZXH
bPnncT+WUtR2YJLypoXM2ZtEg/fQF+i0xSfGxbCFUBX+H2Uj2Ub4g3f+I91T7AlYklnpokt6pSom
ObeNwTMhN9Kkw+CpKoeADv3o7IJ7z5Zyte0wAcSmFhLityV07G0r8VVnoRkaDtk181M1NYmt3mgU
n4huyRCGvMAfaf4hbQBRALQdc29Eq6M6Yhe2fwh3szFxBEQLepxnPjg6JJW1VvfahNSNsxeaPilu
CYLym94NT8qgoxVOVON8PSPKq+p5EMjRR2A8+LSLb23dFWMa+0gA1KKl48fZIIigW3sYjJb8e5Pi
+Hc9qrtn0Egp92VU52VT22UaqS81VhvPYaWq4I2ocoPN+3oVLg3aJXLRXL5BGFnRTciQSOQdUtkC
Ngy+7ZwPxQMJxw47GMXWckgg/mjwQLyLtoGJRs8cE3/xO7sd3sPaDKuHosYCD3EacuRC4py84cAL
qAZzxqZZxdqp1FdQoYdB7BltgglRDm7PwXTRjtsvLtU42PnzkC2/I3VdjGT87kkUXUaMmfQtDcap
L+MPq3H9MEVeq4NRIkds3z9IJwGpGTifjISiPJBuSnTiopfmdGzvSrthQH1jVcuzDE6t3qAM/tdI
j+nlYMEEBvVJk/AcyJEUN8ev2t4N15GCUcbjZTa/UeejDwkeUpVMgVazdfhHQi1qmVa0KpG+u2rt
NROb0kRA3XXtiYfaHXowx7QrNHGPos0oLkxjG2fDKB3SZTI6E8OdivjTEl4PhRYbrHuwt+rSZr7o
8+OSF27qq8qhn6G5CEPpbVjvDlUw1Nroh26EOCEJjKGY+byIViMmwhWMDvNlMTc7d8/VHHjs2Fl3
Yo37aNHwFKm91+X9YNOLtJOa8P0g5kKS48ClKDvyq8p7pB4hk8jC2GHcUt6eDRNeCcwoT0FRsdF5
xBlVu9wcUflIf6I/B1DNU6Nt5znK9XMqFyhpe9K+0I9LZRUP/SxfP3Jfj8qJViS8hzhvfWtTmdRF
fTfQOqVj44hR0uCUEWu1eC0NzdNKhH5LG228bcVGxiYCba5dSymo0I2iauW+kTQ3XZPGoXAerMg6
APDVyyxaPQjjA8IpNd+QskvD69TutRmbRDFTTTQETbYTFCKRPJyi5HOXzp1DbzG8QI7v1Vjh2Hbz
6lkj5gIaIiHy3FnVz6PjKAr1G3kiXu1df5It6L8w7P9vWQKNhza3msPh1H43loPNPFo6N+FxFQKc
/lF83l4k3h3OFAXCh5XgPQpUBAPOCFq+zS/IweLbZ3skHLID3Qx9FLlsvHSjU2+ZyfZLjkbpTbZP
sbHLn3+XnBfN29yQy+nj89Zbd6PSNsFIH/+YhOG6k3UAP5tuL/tK0JecKleitWUXyAEsiZfeXICx
5mn4GGb9nQi++ur71nO7O3xxg8zo0gqA922+qe6qt74BZ+1n7fV9+c60bxIiMOWGAeVvFTrc1aN2
nV3m58YZd/YobWeJxnEQmS07sf5dCunojBqiKjpWlx7yxWjForSsTTa62H39fVcRGd1Rmq3oJq8f
2yVkuHw7dX2+iOnBhwoOG6BdDwqIwHnkOioNB2Vd+gkflipgM1WlRj60CHUj76rnbuTn8am8eNR1
zO8aeLu9IWwxftHaPOIAjp1cOdJPjdYDANh1IxRRIzt4j55hiNvPopf9vYRZ3SCUfISYirPI8/eb
wK2tyyi9QqR/aJERtTmB8CQQJ1XLZhr9zJosl4/M9oNVK9dfVH3kjnjXMoK7uu1ka4chPmqo4B2s
O5k2RZXKxMCuPmqjecTM5Row5GqiBLFweiC1bkRYcTEC3aixbZJY+/B0sIkr85iG5zDl6T9m808u
0Wt9ec1Hf9bEWZGZY6M16V3aab2oyVz4PJVN6fLptSRGdy6VxGzVNBWtTEi+m0ewOJg6c0aapz5h
9b7jK6AqCQnT92zTe86029HW9oM84WvVSI30sqD9QAiac9aIMrIv4HlMJZnuopGZXbgDAxNk2GJP
uup8UsuOSZnrO2yYHNL2msSYpJDUvhj9WDc23VWBrDJWfRwKi3m8/D4ZupCn6yNXYV2GeU63IPZD
/WpdTGiwmtvBATdCoC5efaP5VOhS0Rn/tTf4t0DAoYJcjBoJA0hIGj/B5ttuJjTtEGRw8zgdpn3n
d5Qfqfqzd7AnUTndvXDuezOOkxIp0siOtOPQNdMWirtFaXOntquaLZSMzDfLOXA/KE3zu6PhCsX9
sWikOpKWYSBXpgMjvCjZfD4Xn7dYxcyhTJglt3ZY3cJ5h/Sc4RTb9+ri+9lARreCzm1VP4rv3ZUi
9v9YI9c7lradU31i0mU+OYi1Vz1sROseFBTiyeaT8V2v/4R5/ySLNqujAhnvOQ4A7XoQ706a6Y99
J12bFNejY+M6OItnyl8qk19HAx9l+S1xrOxcZs5+Zbhy6HziIAgAglR3+xAq58qZjbHRWg8Sjec1
P/lwbDdSygsZ4jrRRPnW8mCXb3ZjwP1qmLH5Tr7NZOvgmJRJEXmvF6bPfqKPd8cMOkg+NyWrrXoa
ZnZ5br18yrgnIvPSSyJa0L5lRqlRJJqHzn/75VQjybGHdNV7fuxar3GsPfmXR7BprBr735fNNhuO
xJ9td9NGnkqjBYr0tj/hpCPpbxy+s80T7dDfNMNLOovL5rGBOOc41scX10tMSSMyyrhnD2smWcqq
CpblsO9u+SlyYOWcj78jn+knf/c0CL396Nx5zJ+OipjivWFcbcUbvLSONNah+EehN5adOP3sbP+x
6u8H2XB7Vr1F74CMeyn8koUEkCddTHIy0Kh2nHYDptcP3tO62YI/hM/rjplKX9caUqS4H12Qhs6X
uwKQqkNllBrZtS0B8rwQuUqqyCDSSTdfdLkXUb6xIgahsqjEepvCVnLtsSyV1BZ6r3H4Dd+Odt1m
xxoWEDsZR9oHwYYdea+VxGgxTI6z3STFpuRVxUa6LkP2H3ZH7IFASdc2leXgpI5NqBWujessXTGR
xISbfKa/qifaT9FK3y9xRG7RmnAyPlZm1Mw7G6e/9+VMm+BwRyGNp1WYbhx58pObS1w7hK8aatfo
H0qide08B4qvzChSijUu8xsjU6SfJK0Yx2WU8qfhn2Ltg0tYsgjeo2jr0krJLj6olmRh1lkzqv5W
kb0fJ6fXjvzdcdSmuWmkmlYfCycN6xtVfpsiZvcfRwnLqxGHd/MC0jmobOHhxWONxRLSYZAU0mOt
iPTegiyJmiPQCP6Mg46oozRnxdBYad6t4Td6f1E1JwInHbWGjcjLx5WPojqID0wYdktQQLJ3U8jg
CHP+qpLMr+brQaBjnrOg5Lc71Pdu1aO1H5jJ1jj0lHyVCBJKnnE9WQ/k3dNr3ETwvYvfQfTwJsQ9
kP9GC98fgeq802VMbD7BqcKEqbXwhrps8pWNFiSUzLAM+8KkzOONJXyUnjXdHzpZmhIm6IJKSpe+
PReNJzr0wOGO2/DO6SRclTgGiM3vVPUd9Dnp2trFoMJsmBnf245dKF2YTbHsIgTospTtxjwBqnGq
w2T70rqPojXSKIIWZxJIfL4vziRtd7aDjYlaHckSig4mtyo9FnYm3kqUVy2HySJ/r53m0fG9cZp7
1RZyriGLrnma+zlPogmA6v8UlD2JNz8UbvPELD0/fiidcqHbzSHAn7OEfdSplmjEwHihzn7PpLVX
N/3bcDfNjIKm2PGC0koW0tONEbThSNuXF5V959Sb0Cylewstw6UVb71/tmUGmuT461nLjFZESFfl
ne12HDRD+lvYHhNnXgXQ2jGbJbrZtq8Uglcj0iaDBPnFqbsjzaBsxmhW3aIWRQvtmUuIHnJZ5UcH
jfOlNVMHlzdDWtZyoKaSFAW0vbyilzqMy2PpuPawsW42nW2lg0cXEObPuZLxruVkMTd0cvYMuO+r
r50D+h/fEXLlYzQokw8NB+ejOlzam0bS1U2Vv1VTUrid0W2BEqVJOxCrhCwfm0a0lZgpN8eCbopB
CSwipnH6TvA+CSjvnFrRoZYon5mFc8SZuQ/7qXzrYcbt2cqIvrRZjgapxuNPqhJqFg2VT5OjUo17
tUc/0C8JSp97A00m6h09bmgCM1Zn36VjGu6shYlwf7PLPaOh+dJ2ofBDB6tQo8q5DTcV3pUCx1sI
viblwr1F8jOsOjNt4Yp9JokoBvYFNCNBPmuekp5g5TPPTgVNp57M9pnwaN9oGs6NXEu7x3X57Rwj
n3Vh3Yyqajh0oUi9m20YK2K9rGtRD6gZBgR7InMgHnQJveWACKa99YSjXMsRVSJmFlxEJOmkKr6r
9+rPpOywmXkavxc9+5DkhGtDdUDyhX8hnHx6ghjcWulCaCyUtsIY0p+I5c/nx1u0QWFFz3Lt3vrX
7rUbXX1lo52MoT3vjMydVTHu+FinaXo/o2qeRPLzdu4eU58u6c+mF0I+GunpXnG+K2DBz/cCsMFs
2iAN+gUm/vsG9f8kGG0yi0oipVMpxu7523O4kC5xr+wz/QUZWLIZy/5sdqO1mm+X5qrdgSHMLXps
98Io96X7JlqI81Lbe2KbwuryEz3QyWKSiK3Hhj1gv8GSH0h/bA2HDDAExHTuZv9wLLro7CufNtj7
UrobXVbQmSG4wtc+EwrjewC8Ua24PXKaeNJ0j8JbfJNojjtJFAiLS7Z5w6mTHJ0E6ITvtKVlk8X+
ynsdJMhdvEcl/9cjW4xkq8dd+AX7H8QEpNNfaEV0gQeccPNKnEOp1ico3s1o9SWJt16tQzs5TzVz
o9Xcb8547eZ2X0h+ngca5zF5zKFylPINN4lTrQCQLoWNmHZvdbR5lC5ZFHFs8O4kP7nScqPUz30m
2B2u3zxeCl5NSX/izBMk/8yjGx+cAB6gU0+nHZ8/+tG/e/c8iP/R66hx5yqV/UfChKUHAbcbVrif
Sic+x38GNkuDWVa5maMuMGeaieKbdlX5nKRkkGtDCm7SCmcczgpISfPjcq4jxThEgN8zmj+asYCt
UY0KBPkJ/9+9h6189Rc1BcwBMo1PH5AwNVqE+1PXBS131sFC+Nh/MXco1OC++zo7WUbZcSJbftyK
qzitbyG1KehD0kOXPT6EHO8B6CeTiZvvgR7w/PscnAeGtayLWcGW8hlEdEldTJSSvw+9moKVMMAM
06+Yu3Aw6BmuV97MdQHHzuMnqzwebnxT/+btbor3zjULdIt8JWFk3ciU91S0ya3viJYgtSmaopes
uoopGTSRwm7+bNzT9eTawN18/EMnFjmYIZiPjnMzeunPLW1PqFVW6YK6Jg6qmYTP5+ddhqW4MEoK
+3fvOlIB+76Ivod+dBS/t7Kx8uJZyMlFigbPr4cyy4mtbnbrf95/k4Hu9NY7tBL9TD9RiQ+cw+5W
ZFLYOSuOJT/livgtMSBmkl2GhLxwdgtippcWTtvCT8Zhfy88doVbeEB2Bmkka3te3GfLzbUsPI9U
McnPDT9Im5rgvpSiUIDc2b2Ziz709t5urAHKljL3Z1HxBUfp3s7jy3fu5yWfLP/OQpVLXmz7c1LT
UZzmCgvfHy+lyWI2pfihHM7slMFjmoFJoRylgXrmvX5CSIKUv2xYONFOFu7g88k/Pga/6j5bfsZK
k8P0jug+1neqKqoqjYzkpl1te6j6HFm+KlFAx0w/ow9L3/txrX3sHvRzy8jwHsN6L2ZP4SWRxa58
5WJb566lBxpk+S5fYXg7Gpy9RLvr2aS1XXGV3RWSZrOnltNttvqgEqG1pUw4ts9yhSfT+PF3c+zu
JoNttMs8cK3vJEtP6jJ6Aj0B89b9W8echZ5choTEB6fG17oLqfTwlam/k/AX2A/sM1O9DR/khxbg
WqpJOSqxx1M7xmDADbeD1HOwohd5Dg7X5jVbi2Qrp1jl7FUpMjb1K09urp2ejJ4ZGWFFBMMp184C
kbIxUFUYsr2pmuVtWjCawizsN1fdrrQWt/SqmjMcpyY/GZlWZtjh1jCtGHRvtKpod8JtmZx8nbEi
dRO62BBFRgwEHEcGdiwF9I7mTyPZ3DUIen83S/dfqM2cqiRb2FfEKJYEq0jNepdS9Uvt3Xq2zq1d
Z1tPmlR2Lc6oRugrwzd+Yq8ZM+UTcNIxq9W39XfhWPiVDFww6IovT+pO81COkr9moZZBbQiwDy5p
MH+mth/SMn7HIVTlWClKo7YpJvhbVmX7YOVSS5er0Wq2fa5Iimrdh3H4v0zI2q22rj6lhT1MI5LS
23BBCmu6mWg73X9I+E6Z5rKsBXY4i5+9NJZ0k0l5G0GSLznXRLW4QWev+jWYuwn0TfOgBqZ9EbpQ
upOTnjqPWpxOW2iKokQAEgjeduXjSAZoha8rf6ucL/lrCZtF/YUP9jWB5MXl96qcKU7QFKsOEVo1
SDbOfvG9GNJCOAu7pm9C0jCB+ezoPl9W5Z9B93teoJysXgYXn0cwDebs2TwJ2VjWvR0WeZWwFX4t
S2xS3evD2mbYEXiLqqxvq1tTTW7V2z/1KHWz8itwbotTcUt0VCYuJN68UDLhFp/5K+nMFxWdCWwm
udQcwMvv63e2sa+vZFztyPnQgsvf1/Q8JpY+wCSx/ZVnezJiY4n9nD6ZFL4k0+0ajL1b9menBxS+
KDCuSDFTiBffcttWnWX9d1shiSsP9/1bLVH6MwqJ6TVemGGvSn/Dt6sHMDWwKRA7D1c0MDjGE2pk
wmidSP7zFiqz/Gfq44Dq/7UhF3tUb/9+arwuCRcahFlPQc6+AUa83S5zJ8iSj4ViTziLB/lTp1EO
WjzlZr4Xz2MyNF0YZFVoyD0II46sEb8+ZSDTWr4G91pp11i3ImPT0Ro53lPJ8eR2TBrUEJHBk3Qm
/LSCq4CYEhejUS8Cjwrhxu86h0G2kR0lhQ1IBi+d5eDmd7Uonb8+4tfeV38179NE6TXiUa2KMytl
q4KFOsKcvt7spZPSJ3eGDjk2PlaOw9RYrgByOy8ar4U5q9EEVtJD66SUbD5bR+kgVJTdc2tbejTX
jTBr610KyyNTkzHd9vaqse52GCaPa7v6ETn60iVrkW6MBmHzR+jRBrYTOHIUDBZUInw314+U/jhK
u8NMkH+3bKyItVjn/MUWFmboGWvSyXx8RnmG6dU0OrdSpniVIDOCub5G6f7TILHu/udm4hj7gEw7
l9bLRZrLuhyGkaKkuPdpzr6WCL4Qt40qwZ9ivBJXaRj0Yj7vpjPp58LK9HZIo+sbPqm4/L8wTCLk
Q6DgLOu/Z4gkKbMShzSz8skAq2jfyLraZXQYLHvLuVVUu34Bz9ztJ+SLBH48ab8athomjIfH7mLs
1SrYMfV+O+JHBpjSpCRwrnozJ8DUpNK6vi7luhStoeOtP+0wy0q8n6rtXepo49B5tkwIKqcbx3qk
SF9rycOY2IjtSwU4m5lKka8wqyyn3eYJLqtTyk+eZYqu8jTd2I0lD7UNC2q9aoeyhVJjJrUHCwJy
5tZO1dQg85Pu3b9yA6camClaZykrRCq/lBtUskFpbLtwxyChUQZ5C7IOaDUCq3/7vNoAPm8Xp9eq
vtWVTkpcZbAu6GBrUb21o9NV49xcf5z0I9l5oknPTyW1RhOtWwc25AwB9b5l1FyIRHEBWZMpbFYD
SHCuSxRbDSkiqRo1Zxhb1nEFqq4SEdAd4GAnKonZHH+Z0qBfRexA6jUNw1UZp2lolFz90qUTbtyS
byUH95KS0orOqKeMWooMHn+KyuMHGXvNcNqm3O92sm+6txFn18qy5fAJtpfhfigFJ2VX+HekScyM
5hNdgzOHL25vwXYk86s+0D8PW/Xm5AjZKA/5r/MQw1r4VN0w1YrM6gpqq9g4ADQfjzaRey8WRoyJ
Zkw3JrMbkr4Rra57Nmbb7YFPg6Em5/Ox8goFetX+ZNJVkqO4EMPLzPyJyrHGhOl0Sbdt0YXVZxDh
Xvq3dhBt03Bgqkn7aYR9er2vzb2d+ki3ZCva7GHA7Ly04mWndCMGICgdPbXia9nSL9Wsp8fZXyal
+tDfcFvcW0fU++Zz+5H6ITwvHFvrxmv0rCRKp4EzEGO80OkBMaw3Eih2ShlA9i3Sndqxfartysl+
rnisB3HxyYwo2Sb5e/to6Ukqot1+5OPVxc/x+9XwcUqrBjsFZ2p+MlpzcKWJL5J1Eo9kBWJSPHuV
rF1SWJf8WH8bNs1o3huikvZTIQ3Fp78W7hz2hvkWbvIOuXWL954y9vvQOZVtpbi6ZCVq1eeak34Y
YgJuK6cNZMkVF18EFe7VqZyuPty9Sy1ZTVZtwWWzUJA/KVLBTNP8J09YzpI07wMBzEedyv+d25Ao
H84wMO+N3/1nNd0yfOG/DV7j0SwHdC5RYzbdjdCZiEpuk58wbXADf6SybW64zoLQkJmKumBR0W4S
5UClVP2TLhMTICQxSlQzpWOpu6kl6rFKqrVtLIChp/65c++Ao7Cg1ybrJHr4Wb0UDQcGZK7y6AYW
u8t0UkmATRPARNBeQT5ae19Ndp51wX58nD85QBI1bIE+pf6Y3iEhkDKmruOY02kHYvg+jnQSeo4d
QgRHlcy/fShxyIJJ5fT8JtlB7qVERV/F10Nhy3H4mai/yuTzHPer0scS/JEF4Hj04NIf/Y+WLCbx
y5VVfhYjiLjYSYisw0W5alEwAGT+FBC8VJXLePkJxztWX4HeVC9Vo+X7dFJOj3UOqT60SdehxtiO
vaX7JfTV2amUyzso993L9bLEiwOEZnkPS8rW3nKGhfN8pb9OzWjtNjxA9ocB9N3VF701iOZivWC3
vl+QF+wdMGjjb56Na/fYeYtDWGC1QU+FDHKGIAFBsCtlgFeHr/NMTv0YbwA4aAsDkU4ECYazLwB2
gm6KgTiOBpl4nuqnvPxMNS/t3GybzSO7Fs2FQqB9nm00f59Pm+LMZnv7vs8MU9uMNUe370XFz7WW
ApObB5Dub/o3OY8Pc5Kw+pnhdZT8yJIr/yQmhRRiU8jAPO2OZPNBsPAoR7IB/Di0GUOw9fXIMCks
6DWUrpkC7T3722mgw2jIkoVpkhPelp5eFeLpfGJXeCcLzJjbFcVrEaXpzeD2to0k1xejpHrLsvum
V9m9pTXFIyUS+vgcD5OsvduUFl7nnM0vNc7yNej6yI4dO7B1mhs4E1xukn8rLgwcgCi7xUx20IJJ
IbYtZn+Po6Wy22CFV9n0At0HFGUpPfxeZJYDGm2jxSTXnkGGb+5RYUL6dQ6fC+zCPMxbccKsa97k
qZBMiNSRZOA/GR7JlaF/Ky7JDdHBhveQTB+6GStuSulj+dm7bIrJRSE61Rr7OKtgZToPEq1JdfmX
ae2JI4eJ/mO84jaAWZAqq44PQS/+dEHZXz0DwMgBE51OU0rAXZ88+WM1OVHZgZFNAPS4/ga/FTAM
E89LCRS85q/djUBACMmdByHvymqD8Z3DdTS/w2+SDN4CxGktRrSSnzpzhG5mU0jPTz0dtRWJ+gDp
wXXizJSHQjRV8Nc3hCZYCD5yAwBk88dRFODxLEAh4GY5iup76MaXnxmxnPHyfVVe3IqQhHus5B5d
5Lj/5eT7J+Xl59dykJBjmg5PAbxopF/fvPMeZL/IZRUU60kT8jdNDgNNRpGP+rAp/S7y/Vr/o9OZ
vfMfxBkSe3atZ77Wny+jxUmmlOQ6ICCWc3TOJ96FZLyYCFHXxVfM9LTKYlk67IwBkHpfvN7KIJ5b
X2zA24aDg8dtZJoLey9URLoXqvxeyjj+pHmqLOKls7HmPoCZA7N0xBsVF51PEsXqyzgNfP5dUZss
gYFw+vh1UBLRnphqeKIqzh80ArYnumDh1/LGYb6wrojhHMV4LkRT03NqjWmL6QIpwnkezvvCMlHg
jqJ9zhQvyTw4RGqg7J7TqZCJ5xdu3C7k4CTbXjTZX+rDVvkMjd5mWdYUZcmwjXmAhQNypiTqfJC5
YpLQ9JG/TR9zYBeBX+Tn/uFhfJEisSnO4vMTmNrz8O9W0PFAeG7z+8T0lXwOHgc3mz36+8ZmGB8u
xzbzvW7O8/mbG186Jkx4PPteKMFcwNL+lRyuxzki9r9jB6lnuQZ08VO6XHz+hOShm+dwyffsUMPQ
AeUoA/4BsNfBux+d2sFBHsSI9MFyN4CJBJiresypMjwcCjnIkwjfX5jwMVyu/NW+AKvzx7/7X47z
b+SEWRm9IDvZ8+Mii2+QFSB2j155bIESENhJEN1JbZS7NL98ZbtIUsJH2JMcFnXHpXBK5u3ygO6b
l5NZSe5rNoYjuYTP328K5HZizWG+/ku9e5ExtfJzJXld9LIRz14yrO71hZWlQPm6GQmx8JQ8SU/u
fCFYXqvgzEfpbHE4QkY4hxeFB8vepvT+YM1xv8NZcMd6v4lmQLoXE2z3PEsF6+SArWXJ7Vrsa53k
P+wOu30piHqgF4wIt4CQUzvfy1Z4wFBBBrQybe8A9maDeX9tx2Bbnys5ty1k/5JzQRzwtU2RQ90W
Rg3II/r4dID6uBD27NRG5Wrcf6GuSHT0O41SkvHFcqWc+bZzZef73+WP0/9jySYlBFvyeiTgc7lh
bERf8ex7gmxKh98E0bX24CBuIPIV+bp4CMF6YvAFJJthPTraQefuLISV0GUxhyFHn4XjOCO1Nb/+
Sf5EWpGQce6/2UHukwIR2UyaM7/Ms0g3WIl+ewq/X44WzSOd4GKecDReRytLxiQqBS/iH0G5KLxE
8wPspRJN31/WYY5QNdQlyd6Er2b1ef7d9QHZu7kz2dP25ey1MqQF8Po2aTyyQj72PsO1e48Vcu3I
n0fuXfeur6PLz/LnNAzCkiF0FS20mgM7X8nwMOHDr7/nibhjjNFpGJKF845RHy8yw1dCZn18gsop
+Hb5dc2FlWfP8hMxYj3jrvj8fx/LUhTzwQdm5TNAUGKbMfUsZJ6lE7iAWNHgXdKWdQmQGrjym3jK
TflK7HErH5g1XYRJ43ysJ17S5j5OOqWPJIxKiuOiIIU1aqB0jOCpfNiWjqPVd3T+mONZugoDUruu
955qbEdujvS8+XuWWfYXs1jQ4fbXTcO7a4dp5Oso2Gq86Ud0BlI4gI2YPjKryXBS348TPw4Td4B4
0ypPE9nkMUk7s7tfRX7RMHhDe/mTbKUo4f2aPhvCKlOMwvKSBSstOskfBNNxAwfzJZKH7Mp2Gft5
TR2t19m79Oo+Z/RXnfTvvnMfpaq87TiwR14qQPfdRHjdB7dv+8lhnhy6Oc7Ld//Ws+YPczq7SDwU
QaTpWAgYPuhfsue/oMnJH5p6Iss38AFogtqx65+3aZwDYZ6xJdBmTG/fHBjTtCGMlIP4QgVoeGSs
+zSI71C4k9wxGyroZgCTD3bQ+nbwmmc/lgk+jE2spHrJDWx1vuVBBk6dvhHV0v61Vb6mqawhOQW7
SRyf3cpECt5wwNnvATmO27U0Bdd/u5lRMR/bwap2mJ8IrHCtdBTZscbyKztO9beNVXNSjXavo8yM
I/brMWXDL70rruBtumu/+M320r8QzLJPHu37INfwDLMg6yEecwV1cuwt2thPc6Fx9Wzv3JOp37Jv
nPpvLv/oJz7K0UCdiLDRzPjhZ2HXSv0d+7fBvu09tNd92ZPTc3X9JdKreWpG2ufRebaz73xtF3mq
lV6qtZ9djGZF4iNfxvFhdP7qXNu7mgHX5V2X8LaWqSxq8Q+S0e7BE9883/7g8s9hrP2Y/0fSfS0n
c2xRAH4iqkSGW2CGnAVIuqGEAiByDk/vr3+Xj+1jWyCY6enee+0VcvVT66XnehfykqYqCrw0YDVO
vOUnjIwwt1uPeNlncBjoI6fQE2SlhVfmP6dO8tJb1jftZGPzdW0YuChK15Qls82H2VemUvhKdfed
wuvfZFOdtzKvWzLVPIzD4z6FVKH3hy03Xk9OLQdisbOdPWumjBgEcu/w5KcMxDjxBDFbrmy6tY/2
HYduJz9RuJ/iE7F3ff1x/pTIbveOpry21XcpkMfxXrp9LRubj2z06GBQPicFY6pJYXhIgsAf9cLk
boxZPUe5eqK6YyH8AP6ef7Yfx/6+kUF4vw62/b/m4Xv5dewss6atjcXvVmbH0Cqya2XbKuX6qnGs
HXp5VgfH4XXmA/USZmu1bPVCPq6Cxk581AEp9XsjwbKOPklHv5+g6TdA1bVdNcu+Z944VbhHYD7d
KlsWhqVNvHD+Yi02FzWSpffT6FSZ1/9tlddeMV5kyx6SIsrZ3ytZP4LzOeBNIDKNwPDScSx5UnOt
RQ2cGzslFL3X8g6R4fKTn2Qk0NUWxfK+ce3w2G8YSq8NITH+I/lgNSD68KW2qA3ONf72JXIUfBws
QcRY9NdE89i8YBqoK7Wv1elnblOiCHtbDLN4uE7fZzXTPITKG3+yvwWRsv8V4ZTnVh1oHkrXdPOl
/jARjJ9+cPOxQu1RCB0Riye2GMXnZaW5vecb17JNv2kmZ7Z/3NcVxPT1sd+RsOnP0j8vw4TRZHT4
8SblTQ8ApPuUMPWabxy+7UvT8gvwqJ/vb+N97VZftcQ65Nv4n97y87xQuvu0gN/P5chN1Gle0V3P
mvtlR1xnw1g9u6tTdnorzgMLBrzsJdRZ0135XkeU4lM3yEbFmWdyV17RKsXba6cA8tj8XLu590x8
/py+Tz1969mZSRfewx1NM8/E5+vytv500q7zlbteZx7dkqVlPkpxkFSeYL9VC/eq77vQi4tQayMj
+ru/4mL2jkyGNu3c+2rk3Lnh+v78Adw/gUMMKvHG18EKu4oT03MYJ1G0Uh3XuuLUx2hSPEHzHyNS
nqAxSoXuijFejY70zTFUn1Jd1LLoI/olfFJt70cW3VwiNb9E4ouX0mWEQvK7ZAKV/MoQWDhWcIQe
0eHz/E0qVNUC56HU5z43lJoybjn+45WZbnIe+8lAU7AFTWC76Qa/4ybEAO8FFyO6dU0sFqEcOteS
TdxIHhTT3nWWi/VoePnL2vKDoNIGkI5yDLAWzPwx/vlb8UVp6xoq14YhZ/XQPkapinl/9Ptsfwqs
b2Y/7x+ilCMcQEyqgee3eYzc05L8iDLSMqZ14nf6lh6d24W4EG/qx9/Hm14m1822p++cmTPmz6nP
bc+lyhvA3WJUwnTl3vTYdQNhYd3ZojtDFJaRYn5ZS8yUpthIcaCR3DBWT1WlXvxsJ6onPkzGz+du
oTd9fYlZV9cQKSrZaqKzLCfbBhNzD0niLYue+GycB5gY0aWP0dYVB1hnjt4+9dKfubft4GGY9G2G
Qd7avdSfDZbujWhhFLitYKYBDnkWw/QT5ff12D1t3tHckq2VhfzsJKrLXqIctCov9fDrd5VkdKsX
vpJV43qs/lV/U6OO7cISHiPO302cforRmwCTU/8YB+PzBOQ2eB8cW7MvGkUp8ssIANBYvF2HnlY3
bFrfNJaYzfdymoMN+UvrAgvM1c4dV99u8YwWtXUnWVUgJDrWfnyrZ7CyRcDGt8Gl7dD+2L87pJ06
Zbt1afkRAK45mNRZixSKuYju4XbmEUOwnTqF+nm4jv+5EqdnnL0M8XD9A69zgJFa/erI8IhX9Vt8
gJyBKNr5svgQ5mjXeqKcLNu0ypv6Mtp2bzhdVAWVoid8Vb33X4NtPz4Zo2mrrnynM5lXb4S2/XVw
4WhNRyYmzqeGra6KDtg9xcXqAijIEbT6Es2bz+YSmazQBprUc9/ZNneH11X1pbcfZ74PP8xGXmeb
6IvI71MP3HxO9jVKi/j6tYCSok7Nf0LPryeaZYlfaitj2G0/GZ0Ei62q+Ui/1HWZa18ZXnJInqDH
ecS9ulWsGlf3FuNp/KXf5BLCeuGKhXzoH34yGEHMkmu3wfU7h+VanP31AgWP8SlPToJybpz52rl+
gaTg6TrCzEprp48pW/fTbPF6C14k0fGdsfmrs+fz2MWPRQP1SjPHkAtVIMKX3dG4V9KtYvxGO4bN
YNQBTuW6jPGFTah/LdSPtWmNDR6vDSc2HtoCahS4oDy3Xq+TmZw3tjiMY6porMHmFRs66+AsOu63
ooAW3Zf+00o0V/ECXh/1ex09zGAnh3iqhMRNhjpWi9HsEgzb0JU1EqzfF+WfQulQ2Zc8muWXinre
otsbYUyk4hmY5uJbAHgpeXiqVB62rmt5W5uk4lTp82q8Lvkhek9G3Puqd9btdLN1uG2EAoEPt+1q
k6RkhYIMoS5qBX8bEVm1TOvgGjh3LDjvaK96RgiIjYKhzmSPVJwWYwXObAZjN74u5VsM0fOB4Odh
b+ose6JDY7/n69m4Vu8se/YBp49T/nu28VfLDS0Ql5OrQ3Bg8NET/eR416LurkMKGqfy3sP2zgaZ
vOtUwedQtV/+jTkQwQh40s0fPnZMzmSnVvL4BtRrcXhez2DzYtmiU/NwPCzPG4jAvNA3Kocw+Lq1
jLSRnS+u9VdPPklUKCU8CFdLFeOsnSsl2tP6rhpKl96idh7flJ3JPpAxTvcLcaY1jRV1q77GZ5Az
ewrccrM3yzxjApfvz8vpxuZVpVq5VjetQ3dX78HVm8XqWQzYo5P3sC77nKBqvL8A5PnJGXX/xFyO
6DZi7d7mkUf45Cv4K0J7lHydR0opDj18DYiiTniGX8mA6VcPlXNzQ5gYHGDTrOUUljXboSZm88Gi
Z1icaKN54OI4Sp23IC99BUyUib+YWvEVdHvbNEHMUHDQwgFVppAs34dfLhkuwLV1rj3ceZxL338d
/QQzWA4n7iWAyB4uQqOsy2qn0BgJil0FiIBzItBclzYSJuo1VdfXvpvhU7vhXLQOejrB8aU8uRJk
rJlWYQeflVVtHFwI/96I6rvX2uRSTdd+Lq/Ajfgx1KT8OUlx2fuM56rC0qMXi+vr1MpHZ5VXwnqe
fJladxUp7FqCBxMspn4rqL6B+hJHJbKlukpN/1573ciVjHv7J3f50Tp/ar+6uNKEOD+Q4JY7FS0Z
nxXt8CsGjMDWzdupvo1279nPg8W3a+SbWpXytPaI8WvL+cEHK6TWuuZSto0p3nbvqVam1SvqJ14k
vz2rhR7GcjvXSysmPEjVFbpS1cC9fXnLesazisxU69a9Y7YG9meydo7wVZo3D2iudYuLnSOeQjE8
drSoUjS+UvG8vqlzlhqYYAsqbE7fFuYuoZ6z2eiTZ3f4zcj++vHXoaCPHvFLqzN1Qhe+Ntbwri40
pZHHNy30bgjAr/OzUDs1g/p99TjEaSUq86P0Gh+52Do2CrUFTniv4CxvP0err2A/PP/9Z3INahOv
w44Roah6rt6a04EYgRXm7iz7HfSP6Ui7cQomTOX5N1Beks54bxutrU2bZzCBRVtMeG+vwbm9Jj99
navq4VS5dlKtoxJhL8jkOLoEuoM2+ieI+JXUPZB5GGn6I5gfjdxY87RqEvyAu7qB5Fc3cIhUqYMX
9repZINOO/7jvcpzC4DCqJtfjlHi4W2VHrzswzginNrmYryNjrU96l/9PJm+Q7yV/6/7b8gGje6c
XPE4uVQ2rdX383c/Prwuxpnuqf7o0WUOhPi9w342b4VWvnMAPB/Hudazn6mDtgytDv3EQJ/qGbFu
FWm5eMUpcNUo9E6EFzymuvPeo7sZvdTzjWL18b2ekawi0uebevNlNWvhLnDVFQEe+RW5X+F9soyu
jWJ0qxRKYFQlnn2+ajrZKUI2xtvPFHSJ2QdNESoLEG9hKBjcpg+dB9EmWlwdDBz17IKNhU0p0b6x
tkkrVA7V/Ww2rRfLFwTyueIDTLN7DRZRi1rg6hy6D2zKtrLyhZ9Y7YB0kWhNCY0Za6m2iNv+ojSq
Bp+F1u36eklPkqv+itIFv54B665y1/swRs5ca9vjcA2Odho9eWXUYC8XBqHs/ZZx7lzZpOIz0gHP
00w9m237x+m8sWMR8tedz+vzW/uBqkrMI2GkuxPtdxzeh1Bl/7yN7SOV9evL+PRJx1QutlfqN48s
rkbgn+8awfb0YJ/jbPWzJkE9N/fdx4/5zMnEycm76j1TUcK0FDT/YZSz781HGth174UT9q2+P1ZX
P8aNCWjCs3Z+1vz/1DreJttHnAasmmy0fUbpbZSyFHsH7TaH23nl/HuDSqmbYcm/UGwPxY51jpy3
NzOsKzbcs3zFlkBwQAk5Vo6/OZa+0kcF+VJ836qPXOuaaW/T9Xm+VTw2p6duMl3fMdxEgOF3avD9
11k/WqtbbZWKkynk7UVpfRpe0yON9o3salHbniaHxDh9bi52b0u6Hl70bAZFIApDklBJv39m0/RC
qgtCfg2xKfc43yLCfUt9Xvr7CdDo0F912oCQv95zosIxKDIb15DhYAVx+Gl8VJRBN0Qx0VMJwjxU
C995IKYbdZ+E0duSme+qofVoXj7W6WiLnsFknTgWb9Ki+rw9g7G6ynHb4+g3XvSUyqP7BEsamkf8
6lYuy7y3Atg3vr6D8UrFA2r1/BfliH3g+EqsPg95DkHBXlDonoLZF4NG+n4J11/n180gWctDB9v6
SHO21Nh7Fd82gzmH2UI5zxqLWEmFu6icnvIOMWYTQnxwFbAkZbUs2hl0nj2hG/EM5A5PThOcDja4
shkwyJPOyo/T7/NrmomPwfaADJvhTGCTP3EqJ+tR8b0wnOc/L/GxkbxGjUK8jWCCw9yx8Z5hdSUy
6azuNwySoFctjNJqlwWrd2crZntAABbLoMaHPpnIZd8KrLlwCx3UxTCFNENYjrnvCJjOjXBU3dTO
cnIzXB4u8SxeSteP4HL3emtw7s72tm9XKOGDb/Tf6721kJf2DaCAN+4+dgMGaewbXa1VrWDJanuz
Ea8CcZ0vMg69Ck8imQ5WpmxjSDYzNxTXUvpLgszl19xr9/t0FhvzoOSRNhlfXcu5QW6QfMdTqpt+
ME0J9GmpwqXMYPtmJR2/w0i+ffBcq2AG164BxsM9P1V2XE5pF0HgUUGUD2MCvEvNZDLMdfLsRtbx
34KPQ7pb7GIEitQpE7AhZzgyCMlfKFHugc5ESi0Stnz6NK5Zf0MKqCEIIXKgV9ov/kAIviaeQxG8
YhY/NuYYs0uh9AdpxoOElihsmRgbVJDRwEBQOQ/DYCbBRn9Rfvs9SofA02kp+ljzrl/XqF+Ldpq5
wYkipoFEAk5O4NI8X4m7CXuXMYONmEKgu/m1eh4DRx9u26XBJEf+ayGN8OqERU/Vhq6Hs8M4NBwJ
RJo0JhN8Yci0fbIci1J8vxvIlNHbhgd4pXJ1unnbRryFxouO8arB7osLhUrzEE6XyyuHMYVupTH2
XXnXEmlbeokTbd1xefEJ8ntUHm/ZbMn/TiGuNl7U/hr7Uf79ZFTlPnOXMlotBkdb92KeC1cyZNMZ
Jv8yre3sR4C44vejGoyF96T0eXDPigrnGC/afz9O99sEulLKaLEuiFqN/lFPEQhB1lh3G6H34JAt
+GKyZCmnSoivk+z3qfFSY5yDtnfrky1TL3US9UDECQZ8PJE6DH5GmQ5+xuQI0FNHoh55fFbyqgx4
LQFwFkIAQadU15Zv0ONf1c8NUkhBUzruEysQOy2SQns+3I5Ss3W7f6nB/4jwMmVIAI/Ut28bbLTt
cxKyuuzRg/2bSSIaWGPau/eTg63nN8lOe1VV3iCLBpZQoGKdNZK5XvB+TKNEMtzG2trWvwuR1v1V
smUlSPeOzfSAIMEiOqE/raEKIOr44a7xX+WwuxooZRTCm76HZRnN7C/eKJjNSPatZmFI9b/GrebG
LoeSyrjeGqj2KSr9/fYR4AdjUIKyYPiJchnk16cmCQfr5UubPLAe2Mz3Os2nzjnbevwIJAKE8cuf
ZGdmiZUsGUR5ynBjp8Cha0KhoZWuEddEOc3rXIzWFlVLGcgSZQ0ZSbK2gLaa/+OvAsgF3/8Uengd
gCzO1a0DptCrHasylW8R/D1PjB1lo8TpMtuwyoQDNAIOSL+Z6S1bENChQF87AVqXhwIDoieTMtyZ
hlYkovE1e60AX5p0chqgTCWAUTlrdnzoPfV4985LCzumU9Bru5bF0uavAuabc62JqYBUTNJCsKTu
dX7yzaOb0puySkx050wRllRr9s7mmUh6o87HK+ItImMVJViAbRQW+bnF7qAauEYPjHBsBRtEpqrz
LyWgOCFe41bGasaJy8iMDEctQi0zDvjrv23LGeP8SscVHvIVZMiSzZ3K9hzCKDORLQogvBywxtU2
8kLHjJVsat8IRjBQDhsexz7OIhzuccJ8SldVO18GpOm1rw1y77P7MwU4ZkpfTjodpkbb9pjhrWkr
5XdTdDNl+cFULpAONR4mTPiNAHiQ49pJniOmA580dX8ElXL8uqBC9plpDHCBajut0qb8viz7lM78
EB4SdIqcdJTdyFIkta5DdCeSRgAYk9ZVeQOirR5bgci+Ia1l31peOAzZpYREnJxLvA7IgHquUGUR
CIUk+zZdSfdTL7Xz5uOZ7N3dplz8wnlxIZUvDM3n/fypdrMLx/lkukKgkWP82bwk2wUnZNbBlD68
Ghn+JUh1qslLFYvhyWwwVeF1tTrFW4GKnw41W1wesf2K031vrnfdqcfoEeVPUeY6Yg6F2k3dK/NI
7sVDpFJQH2BT+wLtZ+/vY/2xMEj1XEGk2kWKbnlhDKhTzcPk1L3Q7s+HLLSVNCdc7KJIv/lw073x
PbpN8u+JV8TpP6//2Y82Q9vTTNE3yPP3Tb8We/ufy4wLUthVuLNPjfe35cT79kdOr952uCPJUP9a
ULtmsbUYFXt8HDnuIOof27nZg2Ysus2SozPaZp8xey/9uhNNVXLIXWa3GTu702+mf1UZTttpyUAS
Ruuiz1pUmuPUx6UJVPJBznZ1noxSXgaZWpaDyI+lLaGgfny9qhi1U/ebtbkYyb6dFCtrLN4dPmZw
eUGDNoha99c/h+G1c4jxyJrOQHnlgQnKDwbFnlwFY/alkmpmavt+OCEOTsQzJcaexTzGRmcX/pyt
8MfzryKi4ttkjim9Fk5Lajk4NRkMoK9qRBBVr+1z+zxasg4LPGO2OmVTnf62L/fJ/pcEh/TnGk15
SLQF2/IwJWV9LSOj9p2KKljg9Cl4ZPCM8DHv7eUw1yzavZkcOeF3YabWyDUTtFX9x/DUDdqXoILx
h71vaHf8SNWmZlXU+C0+Pu+pSE6WA+7clsWHKb7ovzTPVS8hs9nXEziGKAnxSnhnktT3YYsIjxI2
pwX14uFfyMPlaSY4SHoLWYxXQpcY1gxRfChrzS5tJvoVk7rg9yr4sJUpS3hhVXOO2U407m+Im1Kg
EtEUZPYcTPUA/CykDFsnAOhlI1WfLVovH1j2/ZStH6NCDuiNXe9ukBrfxjcS4S8OQi4Zl53ZsiPV
YfjXQ+etXyeJDgEbrjn7UWzp4EKwnuQphl/K7BAMJ+UuwXsnRl7OG6conQFZdeD/ctQ6MBhQioIj
QWTRvApX7BZK26Y+04a/FAOFBTFMAASW9TC/gFcSvejdbcWjYG++790GB6OBHqta+/QlDoVY8JHW
PWt0Xab6rs/MBQCKNVwqvPL/6KX60F15TuZ/hfp+dntfKPe/dw3b3E0vfaMCP5l4zX98ZMkHnNM5
E82rxYHzqZIsZ9v5Tsy3e3b4SE7umL+NtIz61YB0s1vA7TcGGFUEEnZoplht0/9wQT/w/t9FK3CY
cxd34iKJ4UCkc3Y+r3HTQ+bKvs7xBsPohKLM0EthkhkkQQP0sD/ksdWgoGAPw8Yga3chyEBLz0EL
D+xSoTthkdLPpOzlGAm2Twe0ThNtlwaejnmrN04Bueb9jUAvzlm24SM02FpAGkKiqo8YZLYgAnA/
0U26l4ILvR9ClEG3Z6f2ousH34laZhSVzhue+aN0WwlQ6G0+HA2m7iO5cu9ZuGGSKboBQ027GTCP
lfLp5EO5rXTU+/qphskSlNdKkmAzu+jd60GRvp+lh4t6Wk0wr135CvC1U9sk2TMde0tO62FWRXUu
isE+JFzlwf6XzH6Qf78rugKlnOrrC8GaiZP7AphiObHt7sIc4OaYYA0XY24MDCrb97dgxX+FshXe
hTAyMDIt9bmWzVzb/CXEczi057Qe3Ed74efWM3zg3n54BQh1FxWIJQgi2EwgXjZMBLChKRqcyIwy
awXOOuthKF6Qdp12ZskcaDrTGtJl9NfbdeaDG6uecwt7bGDdDABV8HBjJwUAnJd7E6/KT9R/6RaL
1pNf97rLAax0bzjqHd4SgKL9zOnGFi2wuUa8SyrdGbwMFPtn7c87ePID5t/DQH/geaVSzkRPZ9HC
xmYHxoLegTyNQIn9yfXqD57ry/6Reuhh/lV4X33wq6xmm7gHtkV+1+VgsE8YVf2njzPtKMaPyZqa
4qn+NUwcLl7vzZtaMyf3In9Rv567H7Rz/2qbRBMvmDCNPCSsX6quezvRTHZ9XVFBjMeQ9x7jHWnB
ZrDE1mHXV2W48Op7sKqZR6n3dWWwYMl/n+2biFzsyQ4UGlYBRwcmdDGExWPAldwjIsSo8pQPc2qv
hxcGgxSj3AyKrJ0ZyWIKh5NONVMxpGgnOisxulicrX9KJ1kE3Bu7L+2/SohFYsUzWjUW0Nszq+EF
2BhLfYg4lpyB/Ye3e+B83QUDX2HvEpKQ0Wz7nFfXrcNvMKo9NaWpfKMOi3gJ/d+O5Ij0V6G+aDv/
5qXlbGfZ0CfRz0g+VyLeffpEieWVFBWfjIQhWMuuo3wvdL86oeivbdAdp+tBo8RCu/yYgClqPKpU
T+p3Q3DzQ8uOLRadESQuWnOv4MYOrHHuE53cGkhatI+VYAqxU+rTpcao92Fu9e+M8K2fpXMTo2hv
gLOin2Dur16EVJYpNuM8Q4cAzeGeMX5YetoZWHVyxsTETcD9u9kG3gpfvwNW1KpPlGxGcyHWCkNk
+UCQ0pQp+LKVMRUN/dvVl9ZbEYjOW1mZGgv+JH9x3jYV/h6WOgGXmReoEVEAqgBgDzOoEGacrvqU
9VPlZjo1uTar5zI9Y5ix6UHD+CPYVTBlMGZjKFtZk/ScUWbOYNFbnB8t7Xzv7JdCIY08cqxtS1u2
gaaFvmSiPNPwqO1l4jqATbx6q9YlVmTXICPNYtlX8VyWldXcJjhE1Qy0JFtMW0trK1fZ1j7NRDm5
PMUouZo1Li8IBRgkBkTL9rX8Y5rUoBH0u8Jcd9ordnQ7dexW/o6cSTzva8YvQb8WtBcJfdOl6k76
L+ZEhmKCh2x0K592rUHANXG22T3crMCbZ6himwrugajedvy9kVuBf9Ff5c3+VTE/ApjOw5S6yW3D
FoQEa5Z5tIbtKRhoSY8ODRWfmCPzS0kAbzbm8REPiKxbM3v3tRUmMkcUP9w7gxJUihwHcaRcf6aE
Pc4rx/aiQV3VbgKXjb2fDnOOLQ0HVjv3uuhenLwG+TxXElHWH04K2wsClwF53vGNdGKapG0J4bpV
8RyGZrAPG6wOTqCc9sEJ5GUn5ix2Phwf3g8BGh72rtw/7iE+S9LB3LDMEmrSfMd5yqi/hqlEhV3N
aDE5R4nqFfcq1Z0OV62X4bz1bCB7pRvT4YtVu6wnxqc6Vv2BRDhbTjT+PiHFOp/3E23zTx6wcivn
3i92LQQCtlC7ehbPI1Fb3qKigRpXh9flfrC59xPT1y2cVmlfjFO3KL+MH+vm5V57jLaFxi47zN3b
f6nBgYKW7V/XZpP7Wd6x4ht4+ogKOlfanXxpHtzTowM9kBxVE70Y9OpfT2FZawQRoX8ojvFKa7Wt
zLHYzZYelS0zGpodyrlCO93aDdCL719C2vj5XF+RgIdiMr/Y+7fSMyZiHTxtIHF+cgvQ6hIuc6uu
8vHTsHNZ3rjr6leQPeFWIXBVl0yUjeZwv5eQORYdOyPNPdbj7lma5krEKMBIuHBxWrpR0yiyU7Sj
TMWBdlPQ87KCxb7hLT9Iv93YGmCidvwlyx8AlJ8OfPm9CvlRPy5mf5vR49rC4D4fuhl6tkwwCzm9
Hk++YmVxbRyXm3jNP+56D7Etd7RWbEJigWL98vSRd/ye5m8v60mRdR7HoH1ng4Wa3XXP9NfPL1WA
A920AQYVEtTuBItgZFue0vRR2ozBMqr/kAKi3yvBRtVmIX/jxt8fsqB8eDBsvjVmg62XXvx7+CZX
4kuNT60wydqF/O9Eiv/ggRWS1kJvkH+vbT9M3ajmzXsNjMrBVV2iVntO3JtvbKtpma+7xkKTGWJJ
uT1VmBWne/guHa7KjLpAKnWSRGDumwRp0tl1a10dkfL2Fgxj6euHjjlvuZX1F1SMzJtwKW6s/Jef
97d7N9stEsTqVY0BRgoBfYyEqo9Tf5etqGlm2c6ujkJInM+d1xzgO9m/1HNvuk2T0wsrUASIJu1Z
jRq4d3Akqlc66855fAXVKwZGd0FBeMr1/Xg/TtWTghuQW+D3HCh+8FkNb4fT7pKhGfcJc7V0pTgR
Lhz/yEoZF/uZt93rrrep0wfFXFRt3+gCgRQdXYdLNKmt4JX5zxnPcWE0Y+vMjXP9xexmXOo/G8ga
2dcw1CBftYLS9hRDxuVkj8SNVJdN/kKm42ZYNWj5X8zpTMo78AM6XbpPqADKTwF0TpX6uaZCUuuC
s9mvngWrhlk5zKn8ghVyJgsulK7aq3x17/f+cVbs7M2LodXVq0wTBWJv2S+WDbgYPjayFG9nrEhJ
8+3DCGe5PnEhkHPl2ksDxgDBCJs3eDkEukIp9f7X5f5TP1T4Hv08lP1zP7eXq8gTN09l5Ox+is45
VQkwDPuyEwKiwDXCzD3FFy5WUrkmqRWO3GJ4wnDhwBIXX/+AoQqesukj8eZBM7sqoVu5DpAqzmql
cXCKcNXDgRHwGlyayX1SwILD1/Yz3ki5CxQcgQaQCvQbBq9OPUYpoMVQwhbL2+7/eNkinmBcV96/
xBoO2fTyVXMXzUYf3Dl7Hr2OGtBbr/UiuwrdOOz2s+fg0lsUAsNqtMKsWpWz1S/eNDSY+1rOwSPf
wXc+N8IoFc+jth8c0FhEUTvZ0D9O9SJ/iWI/3cBwaCUbPj2Rvj6oUClqG0mBS9nIOAYWy8Ow8tJ7
qc9bIPRS51lF/qwmysaVvZ3L+LTVVn46J7zB09t2nMKy+RsEMsxJtg8S0uy1+vo6d2UmkxHE27pa
lveDxeDSRUGJiz+3OkaPm7uKM5NzddO7f2xoCDltDP/6OOH11bWUx1qeli50aY8ySPP0th//fSKU
rqB3X2aQmWRp90aXZkNLgKTLp6/EcpJLs+DZ1ZbnrDpW54+sMW1dfVbTL8U6fpiL+oxghPW5QeKt
Py2OixzUrr+reT0b3OYufAEChQExUhfeFhXiNE62tt/JkBmnDGJlV/0bZwJVpHsvzeSKVAkko9kg
X3atgpR130nFd3+yVPmXBcieeI8bqlmptNy+ysT9K79vKu/X8gQJyEpVWgJ4A6k6TUFzL+9WlXy2
+gQk3B09N9Kywg3SUksvY3T65LG6/uO/trnXDmS1lvi1x/JnXWgUbtFyHaX2g6mFV2ivjNWXtQxv
HRz8djrhAI3mCkBHe/OxDvKyhExvBvaH+CKQaFVOIunc9ZHHZVRcd/8KP89z/e8W5JTp2su6+tRO
Teu3TcPhswdJsGN0rrIJQDgqNJPX6ssexLGo5m0xmcSw8If+u/9dHN7/hJuuYROZ8fQwfu67G0yM
RO+JU77+2O7fcwDlYKe7wXYRkMen0K6c6KUXn/vD62XfWab7yXN1pToiT8mo1isbKd+QE7a6HCGw
SowHQcMaHIEmRQ43BG1QM4EH0oM8FNoGtVm8JR7PSwLkCVsvSmYFoUraK/DkqPH16vY5AEcQC0Ya
6V4CsRb/ktNCEgDF0qByo2JnpBIF+fmD+tr51+6v225MM9iwr/tU8MBOiu1wNr4YGuyr6z7qRynR
s5aZn+yri1IHCU4ryevkn+lM+NHastLfVOCFL6VRhEL2ZyBkesJr4+RAfVvwA1Fohh6Px1rp+4HB
22h8z5WaYzkxlRqOQnnUz3pHiIIDeVvu/JWbvwxXwg8Ypv0etQOdTuebr5jjOFsa/7am0du4fy7/
Ng1+hv2xrDSeGf5jM1/6bXAk9HXX1T4MHmCI8/6vHAgv/j4J+/o1D7Q/CgWbuGiNX2/EpcNFdKX0
vOdK/3dSnbT+MWPKm0nHyq7mPDHvrSxPiXk557y/jrZmj9WbOVJfa+wJoGo37hSh7I9QNOQ42Uwj
11TT4qssqrVREOwXGB883CkMbsYD4ZN8s6DSthjLhZn2dwj+vJX6iVifFybqv81HeVxDXNYzlZQD
l9JH3piAH0+2klbyK1fCbEqvmC3BmewBpW+6LgXNuP9gwW6W4/97D2UlXdvGUVCZ+6TjQlljn638
cilRdXyHowTEUO4W/dKCn/0dubYu+nhd/l4F9fix8vs97rbHl9Loe195BbR5Caa4a/k5TJdY3Y59
cHYfGsK7aZAm1duEH8qXXkOYPRxHYm4AaLJe92ZG779wISk1rQkPqv+0bY1TpcZwmCtVs1ahaxMW
H5TWheNu4IVUMhAAN9O1HovkKn1cymMpfai+T7YgsvD8wrePpXrEfS91u/PSDEbYxuk0SxyEE+0S
m16IOow4a1XmgEwmKP+6rPC+b+FVLxrut244RghuSgMnos92ibwXmpNu+l7qMrzhGDqbZbSx8/CP
AaU2cU4huIUO74uzzUCP+Cy9qee0NLT519KPV2IFghHbXRoQe3y+SipuJGOWBoUNlpIkeVVuNsY5
SJNeZVD/784ESyOuLR0VgqPsgWSqMBkOz+XO+9f7QH1iFbLTLf94kfKhdY2ic8nvDxekWOr1zlHS
8C0VZ/uC51pMecdph+myXuAVK1/eRIKA8ExTgSkFgMy6XD9Pzv8Znsc+H/wFzybmjOgnn1Whf45l
Yk7XUBAgrE+DSUKAER/vVRnkkMwvE+1V+4RUrx4undpcXKF/ciVMo7qviohD5RiRwPhCLHd0tH57
6XXGJjj0vHpgZ7tqy9WZvXKj5NeAJB4foJ6UaX5vONFyjB1DOXR3oxhuwgINTEwMJbbyhw0hKRxO
G6fRQkObriAt0QjIMiNz8FNYnfO2xDql5abNMqEeHJ5vpMpfqc+/L6eXlix1Z1J33BMRIsMEt746
0nFPu8NfPuWjt+RWX785lB0DHYYT2/UahM/Fr8Pv7ld0JKdMPFKeMtgw5ryuXl36Cr3Evyl5/2IY
IaXdNDnVz4OTg3dScOYp1kFM0L7yY5wYgl3hUCH9i/Pwa8ozp0P3UGeAsot3NridU2fb23ToqUXr
Wr2WKxC8wbn0VUJ47DlhXghg5EtWmTfnzWljCiRY9BgIbF/zJW33k6sOb2X2wqwtTPNeDF42HU67
DTZdq9IMVMRHO8cPNAtIOsW9c3PK+/alDlbF/sUs9gPIZ6p1KpzKJf4ylfawoN910/17f95Cwgsa
EwaSNlTKHTDNOyapvTVg+ovxsn5uBNtQFTZGYwbT7mi7Q8Sfl3WBSMzqclD5vrU+l+fr6p8Q7nWz
wMNnXink4qX8iU0rWxTy8eg43+/D6e/L58JAsUWEeO4dixz3060bqeOvMNtE6VwPHfTJULHyfMZ3
T8e/lnauIfUz1d2yvNpWjt/xR864hIXHuZZhJ0hEeq0meFZAmPclARSLdesPTmnOeapzrnu+dOb7
ZmrdMN/MLNoPSe7KgWS7qL5sbI/91M5QIf+m3VjVhWCe0y3TzbPJPk9TvB7XPBEYPadVTTHotsMc
+xZD5Y/pbaA33G1joPN2Qdr2LeLCGImu16A5t08t1cNCLf+9aBRDG7g1vhIcyq+KRxzztE1z2nlp
LvWJd3FKj9rWesKaMnfE3pg4gkd/P1O4ZpcNfxVhQUywSenoVr7HBRkaT5g6V2WW6YWe4cxEQV+d
Dry9RjrRSnLTTVOaHSK5tI10N8UY56+9FFyi696/zrmqcQ3S08Dv13bbfTNfE8Li+eUoYbhNLf62
BxDapQFCp8qhBRY0/7r+Kp5lG2KWK0+1S8/KrGDbWHTMR7igxUEactI6iJsUnBk0BQBWjf9BdzYy
L6mfx9lqBj0bKouN+GxtUavytSRQL93Yjy+70ueK9ifdkXldncZ/HSLEeqp3tErJi8BPIzZlI37i
Rm9FCadoM97/zBqCh1bo8p4g5Hk4Xwzqc8IlBXPzsfm+yw2R+VVJz1hU/yzxnWGkGLzV829+lI/S
7UePr6NNUtviFwP2hAjYiG1pNFI2tEbax2YQHfEo8P3vZDxpHxr3H18/fKVNtXcF6D6jCRqVsQKo
pPp189XDPsgkWtewZBPTIeLVOHi90zLYYGtPA4pb/VwZuc0FhGAzl11Juet2/tx7wQa7/0en1lhh
VEy1jUtps5u2by+xkbNj9IiyBFWaf6Se4NPmiphtuQPY+3Mt4V0abLI5BXe6SGidhXpygG/iqN3U
NXv/BqfsuB07Tk2DI7N7y11igWshJdiEDMaYlLIiWAnen0B08MiKaWXofxHlMkMisb8HzDskJTrH
VQbfi/5bujajUROMmPJ+8wHmjEPEAY+1FEJLF3YgnoFCGO2KoF/jHRZBIcR9r2DNlHunCri7vCKh
RXn5TMWU9Jf4Wk6TYXieDJsNDmhJHNSma/l24Gn9R9OZbSmKRUH0i1zLWXgFRcEBVBLRF5fzPCui
X987sKupzK7KKhXucO4ZIuLUuuVwGu6AwyDsrggL/en5nXTIeZavH8isAOhdcrYuim+7RNJ2Cn22
sSePWG3KsJmNxxeIq8tx88xDq3W2N0KjJqFNteQYRn2bm39qve3LTb7t6ybY7bsGCAsa1xuDazG4
SKrusTRoVIWFuvXM7yi5jWsouNIhhuQdhJic/7hHL0bdAM3bBEBpbLr0S82xjgv1yq0+nX2HVZAA
OULwJzTJHfX1kvfoIKvhVpDQyiOip65+EXp6AET2PiXNsRSZaNLt0ravYdAMA9sABCVB7pFUFyDC
CvU9VKIb1R5+i0PjiFODYmaHVURWD9pE2R7sSINQPwBvCWeXJPhnvWuAXN4EZGWqluFjFKwbhYPO
Jjx16J/lfwITTNrbNlBYoUd5wKEHBO8NgWhDf+wL2CMk/0nyoHvQpORNAd4u+x/nBQRrcPp70B/3
6BboAQtA5tS6wvRA3hV2CEdtyTseOzWjVSy4ZDFfpBQ289tphLxz+uh3dxvnA2UGeaWnszNBdDeA
pT6NVvXhnIw6v9lDQd7WU7NZMJuvY+tc7pCZvBWbtJA6v7wapUZqd9i86V++1r7eaQbo5a89EC/T
Q4ue9EbFqRmcZt7lNCxS/jp6uSoFZSS+wH6TfQU1fujsXx6gmO2DLKi9v/cfEEPRxqb5LVQ++DSU
Ls9tRDSO6Giw2MH/wKaCujIy8INoo8UWeEKjmQ4r/Ut4Cp5Ed5RLnF2z0FBFJ+1WVpuC9Ro9O1S1
eqhUIlf+/Hsi1uDmver6GhJtDqejY5OCG2gYekDS+6ZCphSg3ghdoJ5Ee3qPoDp6A3qp0kDA2f59
QCSk9RLyd+CJeg948bU4t7iGFRrew2unMJICkmBgd+1lfz++Lilkdl+ry18eGNdlgpAS5DfcuoQW
uXKDcc4pKFJRUBWEjuDk1kxAilNrIWyfGDGUbXwT96YQ39rJYt/Mt3Jox9C9q9oAIciCTmh19Ubr
j+gpOCEbhu5Sk4II9COkLDIkAF2KMR9Hbq8UlFBOqzpXgGNgVz1kp/DQgHfRx2nrkGgjEjlQaFeP
BejuzgwxOXcfYmU69+YHONdOaoDu8OVVu3fKD2Qxp1aHjlUddNUpx77aT9LQF05QMJFgvZF79T5E
y+SI3WnPsBPKuFMqLjuQGUjLgQ5BWG5Z6Rx91E6mOMZg89DFwgR2H9wI+7SdY6RPER0hqVRR6S4R
tZ07SEo0TceEvqvWuNtxqtZnj8GmTRqadhQqQZXJkZWwX5Semhf2yyyBsMpyVt9jBCe/ThlNfhrl
Dan21jhGpYK/pTfv3QctjCIspSJAVg66vLOrK8muV/NZkPj2prEdcr4vDVrZtFWDpleTnVB9oqLR
QJWnfiQbkUCpntN1rAXauP6RcioNUyrEOohCVKkGQVRuXVcVorBO1d0ivl3q7sLtkHp/50Bvqe1i
A1P4s3pM3uSjKHzReXrrBFcinxMOhjlQxnFKjedtI9dzIaUb5KHmoROHb4v0L4EGoUEI/qp3biDD
ODxTYUncV5/kPt4zFeDWwd82buPP8E3w/+knHQS76njcpHbBWgxJ0DXpwgVzbjoo5kl6bj24Gd6n
LeXSK5llr7imOTTArjTaDj5uYX3tQ2lz82ziulAS1MRt+mgwfm9wrJu6OLzHRm5BvxPTRkaxW0Cf
BIZNycWFejdzA1pK+riaPRjpu16hc+pj7XuG96QSlIZ3P53fWs9xYTRdwjdm61MkffwR4kFNqg1y
zfyoQsp4bz84RUX3aNRG+3HeewmDRsM/PJlmaYwS8ZNOwATdECBPcNCtB+mZuIzGuPoPnbyaKg0F
HygZi5b0DvKaMPUGMLZB34i3hVQQIgN2JTD9Y/CKEMpBUwakKbl/ggeBFSv0uMn1kB3LD6vhCS4C
OBvgUO/1NhDPdOvmew8aZaCrbBmDAjJSyxKFmBpRfFyIL4NcjO344m7T4prOlBQRquNHBPz9CoSp
GLHyQYV93SuNsEFcAZlBTAjYgsRFigCk/Tc9p8qTW1v0r8LDeg+r8wcsJ2Ao2+UtqvkIH9BwcmJ4
xdVnBvad5UQ/EbgVJef9B7aqNiiM9shyAGFcv+AQP+eQLTAG5YnBdJzD3CIdpfMymQtct9sEOQNe
WVy9JywpQHV07PLK6wrQ57/daB9+fVD7PAswBcQjqE3RChUNKfJteOjUik5PmjCidJKzKsvDnJeV
SRGhEoq89durLE6DS5/V5ByD+5haYLs2uDObf/f4FRU/rJ3jsEjxhBnytC0nNca15pc4WEtoNaY4
7ltvQ/9jAGLO10chy7v7hQ587i5ImIg+1S3mrxazCfOzh6qPVLEilH9Y2S7A5w/mkyI9vSkM902L
t/ckCYAX9o99ymIoRSL/dh7fepTosjOf8mSJOFNq0pUxKHG/0Jp/R4c+mIrz37lLr+Fe4uZnwP+8
m8OWg0yMUQ9pz452qEnqc0M3mWNQJfShScMNuBHd1ujZ84bBSDEJ7+9CsVrQatqduojSA4lGKiC4
EYwX++kCaZOotlAXRFpKYVrfBOHPv32/zCS3QcSH6EH9Vdq1OdISoytMLFLgznU5BT2KrmiX7dcC
WopW7cFHrAfBkk9XvTii7aTYO/gfGgSeWqBlJcKHJkSfrlT0SBihbtC+/FUDliFoBJpT9SsdvOoV
QVBnwab2DtjAB3AMBGUcRBi/I3qOjG+rF9q9zIB/IxeApCpxYA4S2XX5jmo0jtngO51g19zggiYO
+zRxLyxhNKqIygxOFA5kE5DfnlIxZKrR3j8PTfrlVvxCAGZth8tWGyBTsLpK+v6AtAzm8jqs9J6j
AzS8IoXyTR8UN6qCaLJQkSmGwVYOtwdfiIgYF2W3lt7uAyHYLWag6JWhgqooWR4QAwIUpT+1+x7l
MgXeTf1QLwTa1m+WxWdghsUmKDzyIDRb38LVPBJY0QFZz0xpB8UX/0sF7wR5vjA6cVDeHaO392og
kUizkAIF4tkwBgYfhXYQRToaf3e24WuGKgHpNWDrJ3ugpBqpOaKLaevcvrbzCzDwRFnqCnJt1Pg5
B7pLBYH64LN1W6Uj2gFsISWx58jGrxKv2qEF2BKoWw8zhoLpm0z+tnPofSIJTZbrmz+DyAnJrv2w
6qatuRypLbEF/f2QNCfb2y32AAs14RQNzc5jVMOvAtrGyf1owGSCWVQhnzV8fCzpseoZAPUAs6iE
Rg/Az3cI4Ql2SmkMwecaXjwTZRHCTycJmb7WcVlqmwCr8Oi6NTB/aDShhgCYBbBpyEPQwgkZDdi/
XZVzB9Aivfzi2iq6YCbIj7172DBTH9E9Ns3OZpAbPpfTqEQhu8Criu4mLHloHDZhnaHwQAMK4mNC
miKlUVo53Z0vRKdRrpO+rds8F7yAPW2enCIm+/aOZ1Ch5EzzFtqox5TsODUBkS/O7okDG2AT4ExS
g0T4eRegiPsiNq14mwB4I7Cn5zCFOfxCA5SGfgjNXIBQ0ZLe3pP3Og3yfy922WGjHCmIarwTYIKo
JProNV7b51ZCCYNQuP3tEdHSAOkyA4npnkaH+XdpouPXRg751lbLeGIWGMHhbQkD45Sz7/17DylG
TlyOw1zrNpoO7n9wH65/m+HHY1eRH7sH8Fl6uR7YlPkqdeHffBdmmFveWqSjI0CvDlFXiuMwu4fI
OcPL4zt9Xmm0g7YJgdCFpkeofMBYAS5FBzWztyersxk9xxw8X+sKSBcB5ccaUBCb80a/v2OIi1nt
v1vP/mZI2953nc4l35IFMuG6vPQPnVK/HLyQhi4janHpoTc6LwMGfve+CKNxFkPE/EOHaJTMaQO1
3vRoL4soKri3jQXwfJoHlGElb57j0gPHsygtdoM3/Ts5KINKfO/cfYgWI4Vwa3a91ELENqF1fQ8I
hosmmQ3KXhLTO7YXC4FD6vuy4Md9XXbUsLaojfCdRiCSguOyvC503oN7UAZQPuZMQqJz9AnKFdv8
y8fTIXAC0ooFcEb7eii1/4r/ulvkVFucOk9UlCTImYaACdiQHytB2YwU+MyMixEcNHIwiADmOB4h
1LjImQUMUWEBd/BN7XRSXsHVBwSLWd7Oq9xvUGum3nsx7bzil5umdp4EjIrNCPj0C4hDAPGto7Tc
McgOsfDLgJgMt7gm1CcZQr1Meky5Pnql8RYPrXOkB8gZFld5+W1L6AVHZ3JaleM0yisF3Z5S+hm8
3Uo/rVkAcfbDJLq5tTUlwmNUojRd6Bv+GyG8RrWddBFIsIvD3IyNjVxvrpUvtIt7uoK0c5VuNeki
gfagJloefs+0AK6nF5eCa5kuyoBab2iOdg3R1Js72g6nbhk03Qb4DspH9SOkZuRoahwYJEKrad0E
J3m3qyfvBoHr3NjVnO22TaCc3zhAeWgimkPlgcCO8HDTvgB4z7cORvuIbcr7JdzRXfeJHPOrc382
aAxJo9EL7wPe6GqnlRV1UQJYJgCVZNzFQreAYDT6c6DikKOjW0UKa9k2JjkAqIhSjNLJ+e+1PhJs
ox6Vo0CwhgRYWD6hzQyKeLUTdR+BFU4ahuz4TBhqJbzoDR2cYWnSyq1j9GvDNC7RQuxOj9KynX/X
cQ6fZF9JeLLe7yuo9ldQI2P4qNgOkPPeFtg2co/025wSi5CNBbrE4i7YmHa4yEniXEecg9XhW31s
CnOUemYgnM4kjnBDrVuOU6l2tJ+LvX3/483uz3oRPBcq/SR04TAgwwtzsYGW0aZIITClLrsF3ZcM
i2QrZsheYSMkT4cjMr/SlZuHe2YPel+cnA81EpI6tP3coAJO6hBaSHDhdtecG6fZfnyavUdp77R4
h/kJjZxDkxoG+lGzapTECJvizaO4Wp6dvGfmWWIlq9EVpZ8lVC+pRL76j/gFU3q9IzmOTdg3nkcL
6vQnZsUiPXmnQMrWLlsFAliw2UkP3S3QbQXWF515yR18G4eC+zg3SFOkOe9+oqUG9MRblMYfyK8b
fwqUnEUg2bZLAypNgACrQ8YjTBa3+Wt4bG3mD7EQcjEUnjcioZOKy4wZkwTl3MG+KebPi3bmiBAQ
mNAf8iZBUVAAG/g2z8ambKG+9Uxo0V7fIZIKYBUuaU6ynJsUFxWIzaZbHZ5M0q4vmtiCXJC46XkE
KuTSrY2O4Z11sEYkCuXLUv/U+ewsxB2M+NUxhqjVhXfk4a/qd1R7BQ8k0XAQNvadTijAcSjkEUYj
D0CBAw5n3mYJlUF/YoXQDiCsq1pmCfgdBGGXrQR27XVw8xRmhAtNigi6tYsRDlmK7O5DQDFpohKs
sAYuswMaXCZH0btdWj7jaf+GwRlW4svf5Q+v3mzz/kWyISb1tItp7/Fainrh3T+PzS16C800sfPf
xpHqDRFQsf4odEM4WRhR7oA7e4KnIchU7pT08Wy/3I73y9fsQ65Xlwq6zoTyAkXIN39W2fvpTlTZ
pL0AkfmFTqK3Hv/nJ1e1HIAjR7ZkjcQPrhd3zktNa6LM7KW3L9tEEtgBaP2sBn5/DulKfA4VNN3I
Ichhg+aWfdRuUMIl/ER8aO9EZ8eqZyD5U8XH1b8hzbsjkwS1IMTjjtByCr8gVihG4iVQG+ODKyIZ
0N+bnokgY2q0dN/QMHLH151DWjd4xVODHRwSftNMg2p1j3OYeh9yoWBkJFhATWG5oXCpP5nxle7P
h8G0iVQvvRHEIASyjaIQFQhg7RAE6LJ+6bGVieekCH93LwxNys/SDhqk74hZZXZDWtG7DEEViG7V
I4VG0heHHRa8JuFNu+kDpzjSpVfqUyzETbsMMIjUUvaLykolPoaPiOxaNO1P+6Zv8LWbFRZpvJlN
JyBF/Sqe9BbEIOAS8t41EhJLKvpnG4jF+mP128SZgAh2NAb4Onp+cnJ1ZuTOMIAngMAAlPHDl3zt
mzW5WXO6/JVIlueyS0lzwhy+cBUtVwVrF2xAJvst5AUl/pqFAiBTTwxLyg6BqIleqhcVG/Oqzfsp
lfewBLoKw7k+hk8Jsz+uBqvBAJwOf53LvisdCNvCGgTVemACSILmSh4M9T2g0ko27fkuRig3Efrz
yVz3IOiAIBL5niAEFPmlxQX2mNUbAz6lxBCfrDY/7d4sf45StpWgxTMYhEJebwCF6rEGg2bQbA70
W4pkFLg5jTQYefoHUKZtkAJl8KApgclF95ApR0yDgm0RJ/1NA3YKOaCgKd4JD84gs8DgN5P3r5tU
MiAaZGP4sLhjXRwB7Dm1RT1Y0dtav60l44akAWDWoo2gf7cdRRFrgpsLd4yJP59P8o0Ja5EP0BqO
NfTCHgD1Sq0VD6NB1H7QRtTOEHDFT6wBhFQ/1KOT7uWDGZU2g0R+gz9SlclWv6pqtCAigcGakGRZ
vdDh6bVEqC1zS1o4WOI3d60rgZihu9Cj1RzN+K6l75SdQaihPsuL8tQlBcT4rSs9RDaiXx6R1a7a
EV1Hjrxlwmg9KeKoNZMAJHoAXRm+jVYLecqCKoOL81dek16csUP2wTaArQXqCkuh0WUWIHxqDjii
WZS6BBbxJzutXHdg0NYNuMBRIJ4YlQJukM6XHbGVKF1jeUhe9NToCGZpNhE/1Aw1Cqsd7e0oInTI
roRKlaYB3DVYA3Ub0v+1xfgbPZnq9/yf2aMCJEwIS3EC6bgOK4bX0o2MV7zoBvp7BzLD2bWn4QvY
NYpsNEgCt6E4mybqJGnErCuTMKPdPUPMJ7WwKgy17vSDSwIOsVNjJNN6bvH/2PF0CXcFtZZOic2S
BSRoGTHrDIm2qxaKbhLnhaK9Fv2c3T+J2y9hzyjwRBHGQ2sMB5InjeP+x1Lee+Osl33aH4F6UDvV
b51DnDGbLPkvirtFO9bAamkSGKINWmHIeGcsQaFTgAipaiKbcBA0g87obI1X87kfvuhGerZGTXbg
QKcCsR6fSVKEO53MtXJ1c5oPJs60KKdiAHDxeQSgGv9fNUg4RdBToMr68PH7PKeelMdnpGoQV3xW
9FxTMZmwYLhUnM4gNOx25gmD0m0pZ01oi9XAkgqh9LZaFauLPZnrNoqMqtYokDpyI+jGwdCzvX9r
Q8cmdwpYnWWIpDHnKEPOvDMUQMCASdFqWP9I2Cr+LvZIsdUpwwFLW/YjDfi9w2DXeRXDNpGp/Vpz
TYJ6AqtPddgZLYLEcoImo2f4VcaNDU7rD5N/BBCA1XHkLZ71bpyzfCzuRBOod9AmloXIDGxqLQa8
wcfpULIYjQKyE5TwtfoTF5NNoWDqInDqhKx6iO6Q3bGgSL59W2i8slou1vKHtAP2VY9iDpObRdXo
ZJWbjPuc5Dy3frNZ+1hpLRGN9sVeBYtV0w2hSvBJ3E3XaDKtRJyq9+qSlZVFANvTOXfATQCdq4IO
++29qGbFshb6VydruTyCtNclIr8Wmr405yTN+K6jT0tRe1WG6t+an3MUuQE+UQN1I6DliDpZI+5J
3cN1GoDjWq1gAXGBD5swYZoy+ThzHoyzgnNrIT7r0QpOPBTE/eGOEcPAhfQDGON0L2+D7ThPhyn0
kXY2ENLkZE/zbunh4u7z68O8YiEwil+UnLCtMqUpndgEpYtZ5AcYKfXtch/sqs47Mimpma/mbVaC
CkIlA0MZsaUZDm22n70DO8lZ0l8u6avT1nlYYjB+W3jSnYfMBMcK5pCHHwxoTwFS52ktsgPG1Tmv
/ZzU41sjntAeG9xezCI8d+RBcHM6BDNfQUOh9wBcBSZhMOiMuQYsiGwPkU3RkRHLp9RtLft9OSF4
33zR7o1KYLudOG0WD0delJki7qrd5+cglSZvJvLK3ut+7C7wyPVwCxiSJT7uDQkLwJFS0OCw13r4
YQ81Nz8XYIp9Y2+zQjIXgI2G7ZB90LmjtYjLIKPxz3A4UF24dHoC8WOfxEuZjZiDlRlnuHRihVoT
Rxra7Kg77bwvEJGNJ7N+AmZxsV06b8gA0RsQJ0cXJ7xcGH3InGo60tXEzN4hqqFTuotI5yROQlVq
ufaEwFyjagKskl94AFc73/pYIHf4ETfy/3HDXVASVXdqfzKJu2BrUWv7tNZa6MzTFJoAj9xu99t9
WSvwtLx8WbKWjELBwi2Qjf998Vg6aoBXWktwsnxAO9amlI3R/v19KdCm6MjPEeRG0g/sTr0xnvU6
mofF0Vos0EuBf5ezybL+v4a27Js9SPaUftTsnhTCwX5IcwpoGmdnrinQ2DA7rA6u0I/ltIFQ/X+J
yhjytxgLDTpCibzFnI2g5YBuvJbtoUHNmn/A1mUBc07Ai59rV8rC632yMz/K04F62tX5rE9U00Ia
B/GeejZChkhO1o6E6Q6t55+Xi6vDysepsdvsH62BZc7FqATC1OIp/UynrKLJ0T6ZzOfgD2i8zv0x
aRt6QfIKLcifiZKkHUuCNye/kvlBjiwIATxr+W5vmer+MsLUyyrJLoFG4wni+F6P424N11hOaeY1
AA6mkmv5DuuQieTJtVt9X/+e5S1nGRURSDao3eIfi1xK4lEl0uyBGfeSU/bQFPCunZRqc0Ip5V5f
0o4Rnb9sG2EjALDxXdPBQ/y/5s44E+044kRnU+qzchZOFCL/TDGT3E7bpAlQckv5tLQleqrIqSCG
uBT3iHWtk54UBvghTTwPyKlABofbp6xu1WhjdpPvi7KtzhxQnb8TiFZ4zczgxnH0sxK1ug5GWTlZ
Sc2HnPw7oDk1+tSb/WyL5j+K9BAxZ9BSe4hdpFNXntazHgmmnllNncYyahMgvxrWkBHlMyc+bb50
3un9pQXDLe8w9oy7Wp3rNJHxI11A6jrHGmX54XQxem9uQ3+ZLZAYDDUxWHvCmUilhrc4w4jQF6UP
WKh7YF+EMrwDqpvssSfABqANbC7P+xvKYeQu9I8ubEtt3TkeEjqSzC1UzCbAMwjXCn9waHCBWgpU
dLJpvZNNIjJn4mXz2P066gHX8k2evIJ/tXEHCDb4khg+Ij+CkdwMcGU5UOUEf8QtIbCHho80ASgr
lihHbW8bbFAr3auP9BRUCMBFNCKRiQL9h8tF9huiXUyG+O/dN/5ObQODgruqoxrMFyChf04pR0q2
qX+HFcTI/4/vaWPZjojP9CDcvvDBJEvtc3fj75z11ZbnuWYZaJxxMHUWa3mpL5seEc9xNcDDjvnq
YkawE5pL/R3H+UquJmZpy6BqYHRE6bEkGwRPrww443cx5f3937TfXS5xTHB1nNRn1z7ZtbiCuMZa
bdktdLUeFdxo1ZJmI+gh4wpejZMCg80yl7mAd0m1Jb6CrDhFFf8ZGxON0DfYIk+lVSKOxRvb8IE4
Afw/aaq1J9LCSIUdYGUckeVCc7DOYkaBzKIOzNlXyoLdo00rAq6zbaJXMhwOZzM6nnF9HAgVW1gc
4I5BHpdA3muBUkj7P3CT+deps6nrkw/OGiumVrj62tsGJ6zYBtqyWtAFB4Y+/5f/VCHQkxP5rTNT
85/jLFsN8r1c52SDUfdxhPReJFaQnaras2/Y19mMyO3CAzzZAc4TGbMenKwOjF/8/oXmcY4UBUu9
4rCypcMtfWddyVBiRLoUl2MCGyd71em86h1e2mnCSZNjmjky2gtyvX/zKz9SMZCeXqOAUh1XCV0J
mlIBs73WP82c82nyHQTQEdoNRnBJ3mTNrRnCrUMwy9U3dH3cOPQ0hEWCjhQRhuZEw6t8C84I0CJo
/i0yoCwofaTMurykkLCbFcmCVBCz4WBD/A5KgQmSaccXWfdujp+hyoJAVDAAG3uwa70cDzT/565i
CaheCoCq7f1z9aRwhkQaTjkQDqyaws893Vf57pbxwX9uoXj5ITiiQMVdHdSpFZJLR1ZBbCH5Aewl
uBINtsYF1sNKTmFZTuGBzIsQp3N51AQ/7CX5A/L8JxG7G/EoWtbWKUzJrE8mA8lXGfWBPMZbA/un
M1s7RbGz1hHL5coTcGT50AzlKSB5y7/4ne7tfTN7zdvGoeV8nd8sTPjR1WsZOJ99nPkU1MEP3Y3V
ze5qWESSvsiZVm5Wwdl/WGnz+c8crKAYtp7epoNpzSxAvEddE1CSInCsuMlny47T084uuhqZKWyN
BasWWy+Li3MA9fGX1JRF+tZ9n3J1aFpxFE9ElAND+HN/VgypTD8UGnnDGupdpwnPRrtfrgMHiaPS
4ZT6tS6RemhPLIeDjZElhohC5YJlYRWDjFulE0FzNhhsFPaaFqMGPZOfkji2UA0hhJXfo3SrnmZj
NaXDNm0tAJu9smUPu50TjS1H4iyTwtBBXdA5pxnz8aekDaFpXS0ezqLQM/V588m3o+g8Bz1VWP7F
okyc8wKbXebJgoFOa49DrwFWrM7xucIZXGURENbvgUXWwi8xX+wAJSCE5/1wi6HuJNQ7IoEW+PNP
g44OyvlpaimJwAo9j+RXooKD/6lhMVnaV7Q3qnCIuF9/Lv/D7FFhYfnssxF74DooAaK41oDMoMw4
tfhdvcahG/AnACBc0Onj2yy/vm7r1Ece1KjimotmYFCghy50bEh47GrBzp1KuwD0A2jttWxPIxLE
G4Z9AX03RUybFP7RLaNBgZ8+e9DxIaIJQvhAnymkmrElwfyIXlFNSDy0T6/BNXj1aN1LafuEfgf0
jey6u6SAB3qlLnI5cYr/eelBZEIatp/4nwktQ7k+CKlAbQgeg3JUjJCHIsOcAppFiuXCRWE3yNP2
AFE6+g+joQdejnQ/9+2xuEkMkT4jAyFXBivh/Aw8YZdNPIaSTXYaKGP0wSP4GRswoa486poiSxJA
2ita22gUKTXJ1wNOrrxmaPjdyZxYWa4nU1FQ1JPjOCx7G3BrRbrjUuXK8mH1nK9ovugJA1n0Tnjo
d0dqoQDm0Abd0y1cUYuB7AfjC1Jznx30qUPplH8lllyM/ZEf5bN45UCgI6nLjYzGMtJeqi3Aq7K1
XzytCHYfsJlZGERK6tJa4jfI3UOIC9vMQ3FD78Y2yNJaesFS3gdBnIyuvAo5PtomsHeyhazTD9+y
2uCNfrsdwxnhnyqIPXMEg/HiKJfJw4DJM9Au4I4Zmw0ewc8d1+6QQ1xxGCvCRH0W5xRaQ59ISVfc
RXY10efPYOIHFVDGkC9EvBMEwSgYk6bIkj/aMHh1rNcdXVZRkx4SIXb3kAOUHSc/PtTEUHjsboFK
/qZIj3WBGaMdoyyt8l+4K5AcKOSy7fjXWVgn209rQlzUPX+3a7xW9xBsg+Fxismn3+q1pEqkpsDK
x6XiU72LTd9Cfrcnn/ZLWskd0meQ+fn3tKiRkhDWWlPoophUx7k84ZNNYIkgFPbhYJNe4XTgZQW+
Eyzy3krJYJ4zip1OIY2JkncMJNGrPli+HQQlF7AU0i3ZcUdbQguYey9YcLbxgE72819WpwgHYscL
/tkSxowoBj17Rp/sy4mZAcRSf/RDqFHcsDYFqYWfG3tTWE2Gi3H7gs5SMkAGLMlOKQoKGFyd2SRW
23o47jroBIF8HhyWI/7oSg0WxPxWHM0fg5UO3lNHhy8VTqjrsMzcsr5Dn0f7K2OFd+80X9qBwEPk
AOL2lG4kKodsGkTinBlQ8rOLHrPNKnzWDr0hODB0kCABGr8c8TNqNJ0yEYNYoR4HcHbKu0zdFLzm
AUg/XZhrXqncKpnO/e0ke+dkNl5Qpu0t4v54LADZaBNL6h8ZZvozogh0t570rNu6h0+rZrYA4B+Q
qyuJjX04IUSqX8Wq8/v1ujT5NYWM+XASTMOX/gHWaXDHVGIsQ8OrntgNB7q87YHyHqAuYRbkGiOJ
xA6jrxiXWLYlzk/6c3PK/ZsQrWo54Jf+Tk5/GP6mhKIw08QiZOmb2DzZk33mM5+cmz+UtxLHWZaX
BEyGhmKmdd5rB9LklrQscsCgvOFn20vIn7rYPZKD9eg3AP5wS8lBFQ/kQsGnPuyvm7CPyw3FbHOt
cKgyVjjBS4onLJrMKe5mnyuPMOSkJbpEtTLbkl8r0Jw/oCNrS2gPSjxIVEaaMBFf4yNz7IPLx9OT
nSipZKsqKaJzlDk5A1An+YLQltetCCelmpC6KPa0TAd2I9wj70LaCzDZCw2uLxL8ByQ2TFp7qJdM
SnYLgVHSNij4Knej/cDn4fZnFoOB5b/fttbWpjFMcGEC39FtRt3jvX6SWVkb/RLCM37OR89v8Oon
IKhP/ePwgfjEfoifOb80Rdb92aEqqDOVFlMorEdrtDg1j/51eAcNpWfetDjVAYuiv9rL+c/OLxD5
VbdEgfp5L5gOXkqO8GwFcChkA/viJ5UA/xfqmZ+kCf05Y78TDfQ/kbBs8aZF2xsQnifstAylCE4J
nK8D3NZTF78A0OQdACzwc0BWRbKTYGwxP3iPVKs3gx0syjc6Zb/4QpkoXRElPcKIvgouv6nSdFFH
gs5OSuXnGyrrue631q1+i2NDq7lCoakN6x3qb4807y/noMNKp/RjlnRUgC5iphRvKulydn62UOZH
JoQSszX7Nq7ELk+1I7E6obxp0KP/b4EYGc3s/Gfpw87IjjgdWCpyyl/73Yd+r1yGRvpLFMFhRsGa
n5Cg5uT6Z+5wxSk5UGzQK5Vyy5LYeH7//FppVciE/3KsulX8WKWfV02yiVeMlOLzX5Q+gpfpfwFV
Ka2OrUceC5OOhR39+zech6rz5azBeDzq4KrrYFB6RA9HJY/VTu6vr1uRKyAOt0r1T7gGOmvlb27a
On10mYSbSv6uTnY4p1BCfRXDoZiAnvEcYpx2vzBBLqqqGfxVU+hRbZW0pVVssE8JqjxZ7amjRXi2
ZmNUwfkdXV0JLpgU+kae/gz2VV7dJ2GElYBr0lKa5jzwX6ltRGxtBluBgnwRXIgNiD3Tv3d2vR9I
go0NxEJXCqhaCxdodXb+6rz9TQaeOv41Ny2nT1Onfy7zpGNYh5wkiXXiaBL0SPMiQ5QSFImCx4J9
WX1vDBIB0qbnbTNtAFGVtXF0tXfO1e6jxvCBeCenPqkjzstyyYOVJONU4G2VceIONHCYO/6KdPyz
Tr1GC/6i3O9cZ3qBwdSpdbFJu+mhT7ibUSnG/KuxAYB+9gwqQQBSnccEoBG8op4RGzxVe7sotU+4
DyjqBWdk7Q5/+1k13A2AiBpXK4/UZOu5Ntx9AOG7W2lVw9Lo1Mlt7fuaDhDXEf3aAfQs0EcyaQuP
TwDg1D54ewiN2TlIWylliMjq49CSwZl3NTG6SC0dwz1NlTBeeBtl+OpvxyQYFdSEkW358QTZRlUH
kCNqHSbvPwkRfv6KKXky+4ByB9l0+hmmLgAhoFjJFk737exBNh+UG0/yn2ragHZ6++ahIOIA63G+
If+n7xdST1/35umf7AoIdfxSm29uS4eV3Cs5lHJdNKDs7P600WYCFKnt6AVEMnfd+ht6HpXKdzbk
v/wmvdQAwqh2bNbv4HJMElDwRNDJ38LwqdJ06cGxAzOpV2ylWIFeMhqsjhbyGU2iOW3qYDS1ep0s
W0JPCTIYOq/kuv3q/1qG2Atl2h/gNLlHTL22EqEyzbBYa2o/hb4sfu3Pch+HhfajS8ckFMwVdMjX
rLEBvrYxKxr1mwn6rlOM3gU3CTb34CMiXVAsh3fyk2Bkt+D0GqfT6FagWkSrSAY0eQIxNECQ2NUc
9U2jQAFaxfN8+ndd0jK7ahfvEXUCdGo/+nWnqyrxA28MkIca4dQi7gPUw/vzi6jvhpoikQrAR0Hm
//8OGTh/lpw130vopROV0lTsq++GYVfpOUD6FMxd83VuPjdN1KxrnNw03KJEYNI/pnH5Nm7Zr1rO
Q8m5Cvef6uB7TQddSHmSKge2fKA3RicBY/YHu7wGdndvNovuebhFJykiE4xSwzaYwlLODav9C1Sx
Q1TuF3ykhHuIygR/f6o5/QtW3iS3eDK+ttZSKUAy31mGtSh4XoLQlooPspyyKG9crvIbI/pESQKN
E4RFOPRIqSO3kFgn1KynjULBAkktnW54bHe7bNgXcEHOfl2CNEdLvMXm0gSzy7JDBBJK3cZCvvs+
Li/fPfLKez/t3wbT4WuMaNKdkA9aID1hPJyKRw8PmHET3YuuZQppdBYI/QCwiFw4xRnEykNBOVRx
0PHIkiM02LHciCeaqzPl+jySk99GbzbuoVqql9cc3LQwOEaPejOrqmgHCZijHCcnBTtd/kAGd+KT
5LLosPodaFXkEKTbdeBnWqZzsiHAwcjPKNOmuiFZL+HXSWcW6gN2zIAwbtTpAOmv8hPI4xn0Rsn2
Mwnoc6fETFW7KK0frVirYp2W7Gue9iv0n7zDjqLbgBl0jWodZtnOM3slYk6E+1gAhk/vpzX2kF3a
rJKU3KoDLBUatbBUiJVFaY09+CkVM7WzfhOrHNWvqAJAsewaR9sAoHsAN1phB5E/iHifKyqfwKvJ
hgYXwjnweIlV8OkGgrrBdvkZQ3w/R4ZzAdeMFHArHd7HlU4V5hAU/8njDzRg4le2jYSmBzXkoiAY
3r72u2AbdytdTJvn8NYc0fsxsdQVmWVAqGY0a4sNudFKCzzEOpmLrLFmUyL4RrA7ATZkdHY0/uG4
sXNz1h2GRX7kL08s7dsfqlF5NhhbyssiU1Sp11xkDUDLsdBV6P1V3VOdY5xi+i6gn/5MmiTuH4aP
0aNdiXfIGWACYCsmQ6wBHI0aYQjrzNuOwHqSTyfP2K5t0QmmHaSLygQRKGkmuIg+/MsZveRIvDJK
tODAE6+y8EiPVA2VUC4QNXiwTRe277O1gWm+jYqLb/uF/EG9cMLq7uYUKQ6rw6ocMhns9ds8pWmc
n3J4EgaTiFFYfQ9pkUorBTk8b/CdGD9kCkgZZcE7jC7DE0Qxh6G6CYGwpa6LR1nBdKyzb1gdI0NK
6jsMXlo7AcoEevBBcRzeXSiIlkBad7SuyZ3Fpl9aFGhV+svNalv8XAtVn2oIYiSdEzw5cIfuq4EV
oyUDF6LHjK5KAXOlc34pJrJFXG972fN648aenOXGKmKEsbR/j+i6yi33fSxehRwNdVQg2wj3D+9/
mOFSjLFb5Cel9qd/oWWAf+h/+8Qko8e46hV7r6g8OVE+/1LK8KeTRyuFDLwvWqwzIGQAIY9BCLGz
/0K9BhSTV55Uewh9tt7zzwDcVJ45DDBNbwpR73WxX1psbtZ5zNyd1udltcPdmIjwEQ4Hb1hU5uI4
RXXTes6h9Nznu8nOe5Fy7AJ+HRholxrDWvvTrSzY0096EqBAhBIhm9T0EW8NEqdKNDENIOP3uLMi
u4d66QARBO/VTRG5Kc3JTbbxYeDsEBXRB/PWRe8cg9pOIgJ3OmYi5xCbcNVqiy/6F2i3Nsk0tIhf
oNtNrlQjFtBy+iZq2ySw4w+pI7Zo06TUtfOApZIPCQA6Ez+VdNx/3UK4qNLsY9/buZXmfVjB/Uoa
UySzK02kwRvb2bF3ne37l04yN8aEmoMLmr0bprWjji1Xu4acRYXOiyl4vdaTD6tBTqr0aG7jH1t0
AcBHhl7jJQ36zQWGUw33gK+d1C4h6ZqMqnE6S6IKXskUrM559QlffjFDrl+8j0/OvnWNavaRjtVX
ezj86/W8sUG2mhSLpIdudZop9mgPM9oCZgqvI100RnuTo6I92r5eQhh3DNT7OZIqBjmRGylTsXQV
E0IvQO6+5oRUUVmsOy98cKgIZKwq9M8pROgqKs++raq/XZxcs1uLpwFaklF1lutXaeiSN63/iDqv
LdWRZgk/EWvhzS2ScMII4blhIRoQ3gj/9OeLqj3/GdG9e7oxUqkqKzMyMnI2gVu1skHFornGGPN7
6WXTwvDXo+lcZfQ6Vb1tO7Vme0sQDQPqQY6IXhYUIMCJz1XzRN/0k8CJBxBAcIxe3H1gP5cYXY95
hrBC3eV/P/e2zkQ2xDh9qmgG3s9Vily/6++6Ej3nKPhjfE5c1J7MLAJibPxyBJXCgS3toUpD67pb
+9Y8+MQ2ZOAIN5u7kXIoSkQQHWHCeu+1FNFJkVCaaUnXpPhBWkhvkb8KBXGQvyEC8Ev+fUxX91uH
aLwhDgul29p/OMQRVXYgIQZRDecVVvVz+R7DGsJJk74XeZWxP0ZJm4uTeHxlepxdxxXlMmg1Tk3P
WCNE6Ne70dcGFcDfQR29YzDZTrng3vrpzgFV43OgXZu+JZTRXeiXRj0TfF2d+7d7N+A6Kvb+4USF
aaYdz7ZnNzt+BKVGwU8YQr8SJfPUJDXBX/MJ/k8nxf/vRI/z7P53/7v+7bZVxHSTR43+bBRtlF51
HrscSiD6XjghJvrvkUV1COXJnff4e/xRsvAGmTOPInJr0ACzbin2YPMnH/c+5Hf34X1Yoe2WeaQR
Uy678ORAzdiD7Pc85WHoI5MtBkvF7j5qGcqKzOMESIv0QFFOLA8oaList2V2U1lVVhhTpSqOEPJF
LrsPswiEd3mfc/CjMoGqk652jJNLUFa56/GL1Y6MfBNO3dm7nT12dbzc/z1whtHDoH59d2zgVeNN
wFfDk+TBLvl3W6ZWqVVC/RY1B9DiKio1vi0vHKVVJfHOcOmxEYZIgPGkd+F2Q3ULLugedXbptqcR
ZHtQ8MriRK+Xalcq7cgmiHVLzdLfcXaf7VepqMCdo9QcuZYThAn5invj7pjw2SAENC/GwxPtWfxV
cYzpdNPlluKqgRR6iuj+KwVQ6C21LAEcSmgJBNk2bviIFh4AQBnzN0OFlv9gIEVpX3xJNdrdEl9D
qQEk9+DkUy9cvc4HcOIAYR7tObS8tOPzBB8Wi+gwckF0chX4nkKJruzsylwIi7Ckh0gIypo8MkYE
jYgGkT/teIWYlDyAblK5gCYCCkuI34g3I+Tp/6EMvIdqZ3pEiUyQ5Dya8zwhVuKmzue1OeZu67HS
RYxlTXsGrVmVHB5FFKvpYA2owZdSg6sdGVYLOicusi4iiCE5xq9IVxBGkUNGPElJVWH2RNrYLUKo
tbI5kUJX1HqCeZaMEh6cDMiakDwUGY+/80v8Z4W1xrWuh6QfAyUlA1SKYJsAuSSIjN2m+xs6I0cE
qhT0KPQpE/rQlfqLXhXtESicSPVU5rFAd09Mcrk1tB/8jpnzPFCH4fuJuP6nJn/A0tchgnmUnbKe
aP9K7WG2im90JGO1PITK3F0RHaUKpuDxHU8iYUaXYvc7TkDeqBzJ7XC+PZYmcz+1ym7QEE1v8ghe
sOJSK6jviMXkN4jMQAKlbgQ5bpDEZEn8zZOheF7kmFAbsnP4oF34XMZ/KXzX2H2PtVxLU+rT6TmC
KB+Baop+USZurazSGyowWdy8mvdgfeFRv+irlHdK0xI6AUJXnnhyxJWHM+Wf2Q19P6lR0ZGwPqXe
UlnRKQk0EcctN70sTxBOc1O8bS4zv+Ebr9XbkPUEsbmNVZ9zWSa8tU7HnBXPSG/eLM4NP12WBTKv
yolq4errjj7ahYZ37mUp60PcTDTAtet5F3rk3NsJA9fCWytQ0LsDYdVBsi6rMIRLU+kQbnMcHLrA
PF2icYTuugTu+IVxgMbCjmejL4DzSZflti6pwrCkN3Rwpw6peVc5a8CYHboZRnVaWeHOYXjyjDnx
CCsaJgv36OzxnRaIFwAo1ePd2OOAfsB4do5OFkNYmBIJcKk8kpSHt7pNN4jsaZpJ0c7P0YgTMqiH
JtimCfSvaKLwNPPgZz4BzzS94Rs/0gHzRxtMeg5OC1O5u1NuIw8+hEiJYdl2S72zaWJR7mT7xU4F
udcd/Y9ONenbbCPWO30nni0uKDVUUnnrF54O25ZcDjXO4IuNW6k3lhZQHRs/QZAgI/ESmOB8IXwD
yoA59CuNmDKmetyaw+qfC4a2+Xw9l/xALwfXw3BIsHt6BzVm3JOhGZ+FqhyH9Jcf0PsLHGR0WcI5
g2jqvmF9rLskp0iIkfeqy3pA4/HaAcyXHZAqzANswKUOwUdShj9S27DSxs8ls5NGZuTY4wAkztyG
e4J0jplvx2GJNpPMbjxyBvuTDviBWcIDwAXq2oKonp2I/p3EXf/d6RRJCvqNcSOUYNh1FYlLH4g0
cvNmCD13w5gUd+RDnbtFlgVqKb1uvjNfBdf+pqd/yOhtDHqAS5MaQEKld0ZPfAx4ZByGgtKiBrWZ
auhgfBGMV93W1f0FxKYcG5s4QKgLsS7EP/fVUcFZtqhjJg2mWoQ3CDFNcVERenBu6E7W1LlQCSGL
Wijzk3YM7+Lh5gARDJqBLIY5Z0EiBqBDMZ8yr6ynajYcdJKRglYqQN9E0lycoAnhvypXwchhy5U1
xGvAmRL+rM1TsEWR4RLYjmgGVvhgtmNLFlMOwFLjxAnVKGgctPUqNv9xmrbkh1kDBPnfBmurolBs
hNqTglGlIzP49EQEefcvKGCI7aSbARUXgDbCSyyLCeXlmIHa7FjszO65gB/l3gR4KN0UiU5gkzMC
eXQAMSmFburPRRG7G3KQwGoBXiwP6NWq4lClJmJEAEL0PhEghBgZWXeGUogDyLfBGgrTDzxJpSDE
RhDdVuupzFFpU0jaTuDW0Zow8WmDF/M3fY7NZMGacOR3/SD9C7QHtQIeVyZfsG4F0o5umw6gt39A
PkUhYuLJM5GzYeMRoex6UxY2scqJtxVvQRetvEIJItsbIlvZ1Erot/ZSBQQJ77BVHhQRMowSDs/T
LFNUtjjQwicpTlGaSBIC1mKnAnRm0/9blMQZa6JQZaaLZKY1ODp1MePBlBkS0c5FWksoTNCw0IUV
Voc8FaHB/zL5nDee0M0X5UP3Q4kF2FZV0GNxxrhkHC8uV/fX5Gr+5TUCpUqVMCVro3kkN023X4QA
Mu2SAWEWkKLV1FWhm0iuKhPVbWUMgbaYl+KOGFoJ3+/IWqQQdWXNctXMBKgu9qIivFYzyjoNO/Yn
W/JCPldUATV0VDRiASkB2C+KgUCTa5EGWsTEL8PJzsfbgCOw5WmoS9SGyhJPx8wWFWpRfTHtzJmk
cLiayk5xFhAigTZpbMlJ4ST0M1NxahK1t+R4OufpFYhLDE7RAytUxUBe5NjR8HXPsVR+50pOfUNr
k+q1g7H5O1TdvuaH5olhtooE3SNj4I9hpGtrOKluRKRa7vcwQk6eHJ7y6wr0MtVeRGUc2LHOCFqZ
Se/hna5W6xjMU8xqzUmuY2jz8ibjRiz5L64mtIYmUV2TLlMyjQi3YznRdGKvr+Rdkt0lIY6MoL5E
LoVmSpL8ifubz5PpJOQn8SudYUOuMLlDPh/nkzlRodm6zpRzZTlRp8OhWoAM9FUwY5ussovnVB2e
QEtEfpF3S4dl87kP+ljoU0V/06G/2vc2SzFYuPe0CXyFsJL6UccFLVVUFmiUlNSJmb0j3EEd6tCq
xXzpkwVB/MXm/Vn8f0qw25Ix2e8KEjG/Gjc/UlpN78e70DvCFDzonLkflOlMeQbk0pSKZaAi9an/
EEWiRLZAhCetbo073UF9JQqh6RhqiqAfp8SlpDhNnY7AazhvJJOpMekNmXG8MUvPBDSI1PNuJi8J
NbZPDDO4O62BAy2aEuONmBmQ3ff1J6+oRZSn6YKHvdrQsNNh6DSmliOVYhoq7nk7FOUWOEezsMz9
Z55g5Ki4ASuHPQFXUHcM55W5IYcFrW2qN5GVZDWHkFiFQ/wPh4eAA/QIFCaykq6SiaaFqJclhhkF
akb3JXgNWp2KQ0R2ori4XcHjED0HZ4KTVpTCZzK/EPbWJBHXQxlv1iuV3ZrG9JhlsZnqK5YqD+a7
HVr2grpuE3OAE4p7oQVDlZ8Xx0mWSiC85qLAIJu0hf4LV6mzFp20yMH8wgOSGiqZWrg9N6y4cgfC
nBat+ZFponIR8fNVhizDX4b6WoHPRtdN0evqe/oXKl00NrtiseuLt2pqHhnuSHwJY0Y1MzTtx0hd
cIMfNehvQ4lwotjDCetKZNyVgSfpk6wAKYvteExv12kyz7/1ZzKllzVZ3PpnmEKJoQ15BDI8uYTG
abRifXE7GGzYLZ8q5XXdHA4LdBM+389N6EZHuTSNMNt0o20DXPzaJ7omdpHbDq5EBYDUyJoRdRRD
imj+nl2gi1QmAGyIdx6kSNKUx4kQEMBASLyx4pTvILtHj9PBlf8BE+itgaBpaJlUHGSBAzpbLoB7
70NeUeR2pXu0nj+8wko52oXFQ4PPxMtGr3aYO86Lv94HGy13U1Eb7mWOMyLuCcA5FAJCLSCOQDKn
/fZE4/zgAP6mv+llXFh9NydADYUcl2UK1OnY2g9xNQnfK+hLy5c/dK9Js5jp5J715zh23kwRFAAU
Z5EYiSls1qHop0KDdREqS70byhmP2d5B6JodFMd7ILeRGgC0nLdu35pfmw6WYRE7T3xAQQHcHQo4
5V+yJVAwuWX7iHSbRRfUU7BTUAGlAa4tU+tjKPyOvLzqE868pOJStOT72AiM2I3NAe4KXqibnpzp
ZEe3I8xAfyrTpLCdN5FKsFL82754iJAsYOVpUVsmBUUuMAZ3LbbEOYGF0gDGg2UXA+6FDbB1r/V7
/VCrQLDXgbcwjfhPU/NCSx/QT+yr/s1MLg7UIi6X88YPsWxUDQAGKHbmWANVB6jITeZfFs8SWVWu
T3c7NudbaJ0alhtpNNprYRNxGJnDEcZoaPIU/3mOLA8oUCLuVbikpsKnaYeMFQsaEKbY5CJlnRhe
jBZlolw5rAWXDcniJKuVFr2eb3iZOKcaMMYNxfrah4whu+8QF1MAKPuwVAyIvaLhxRmSqCDVyaoz
BwMM/082CwmFohvKotxcdsxHNWD/pZUQm6k1OjI/utE6ZBMpRHJV7Fqgs5kKlBLScxU/yo/A+6si
HudhBKOGCnKfwwGybBpVUWhGGGLwVB4B3jemBXoaqu7/pRNFkIdQp/aG0HpRIadQsY8r4+M/cAcS
jHQmAsJ0Nn+0JSE+pNq6wyTGXSk7Yx/ldHwI9gQ2gL06HjGKcc0aTCaQrKeuXpMH64gTLu5jHTJR
vTsiUvLadWPP7bM+1UcUU5EYDzQAuvEy6uA6cIBKDLuuUkehJv5Q2jngvItHJIaztY9paMzaR63L
CTQmA64V1aMUUytOW6Pq52x5iTxWHXqBJjUXwyTSvJMroB2CWdiRZZUDYr0PRlTeV/8Pp0wBntph
sLV+HVqgqMyeOW+3s0dcPfWtWynrrLUUgMEFoueLMcWUYWLa2kB9NC8DrGf7oZMon8j73KpzueGJ
x5raxLQt+dIP5uxModb/K1cwp4wHwPsccPOY/TieOH28bW/Ohs7UlLsWrIEDaVklp0gfP/s5s3oQ
pghZKENkxBF35068qoCSYHYsifPBDIIGQkMhW3Prn+CWItnHd1mfB+Bhj0SVdvEdf9e8IivXEhXk
BLMBhP7XXIzzo+gzKCEGf4fjNtSRGRbHH/QnoTeinwKau/Oz3gIMp3n/eyHBKQwhQbzmp9wGJW9I
qUL1MAozNtCTFy/cFkTWZxJi+XqEfcxuRRm4DCr7ZR7K9n0GsfOlRS6pQkPoRzWedoh5Wl4cGjv/
Sa8nVOwX9eTMlv0YZsei5ZdJq+qbdjvUYVCA0QHuleefLNKU4lMJMVAvO6YDkwHHn0USoYrqUH/K
xi0SuRFBEJFU7OQnZ6zJxfQyVd3QWH1ZDpz0JhX261BrCF7ZSyIoMi9IhyTVOfGbggzzOX/MrwF9
f0idxV6aouPvP5otQcEYIjpTCZVN62rxzjJoCks/Ddmcrtdtt+sAu1qjB6xcPeQDcy5TRzNExjgM
mRFh+M8eykAooBaxQuGkfBd7TLNkhgl2FGBgOPkgvQdm7RzJA5S5lASM+NJ8h1YNR4tD6x+laEX3
pIeGhYlWmvr6onAKAVZNMIjZ229Dmkyc8jpiZnA7zXuLDqfwQI68eHr2KHQLiP0VuqXug56bD8LZ
lw+PrKt61x2NvbWp0B0UVzXKMxmYg1B+c+4rIAyBL/VEq+PQOvBEPH62mkv/bCjlKe2ksgUEcfKb
6GXa1zNEwrAbD6QHBkx7r71anZrdHjCXk0yE8TDvnWtcIf+xH1AB5TJdZYIimvtCYeTOq2rDhAzQ
UWp48XMwEN013SLj9vH5wybXH3a5eYG5M0raD3GZuXsBFZQVXM8yric3VgcVT6agjoFLnMfg3kPH
8Sz7yNql3LdWmXxHpBU7aPvKtdbopEcPFFqBHlgfKnwhnUbGHLac8AiNlv5QHGuV0iNyR5fjAzlJ
SGzIETG8sg82KEmqSPvlMcVDghJM1xTpAH/MtSsWjoZsiMpNREz/OcNLAQdVoZguZiHzzgmbzMRh
ECgdqYpaUpKEOTosa0h5ABVIgR71B5vB4OL+TRNPBl01K1CXgbTEW5SQi6TnesxOwQqKqQhp2TFI
VjDzHfU+6lCQglhBnxjM51xkRe2i4+zMNmHfi6WrJaubEUZzNWqqDRD5wdxkXBMm8wRt9Ka8UaFI
HXR0RyhKaie8OVy2kB1hM9qtdOh81GFJLBZbHa2cj+CRDmGc7jSx3rrkkTaRxxGyvBItgfqEDI1Z
sUM5GVFvKO6zHDWp62sxKDzc1vMUSaCjRj7+jU7GubqGTAwrUhkpATtcHlwWs7Vw04x34f/n38nz
wO8L2x7kwO6ou1WH39poea62SYiHlPAPw+HJ4ybp5mi9KwhDhEFjJ1oyrgDjNWRy7mSZ7YBiQ0Dg
jDw8AAuVa2yCK+5y22tn+AChHF0AgDrQcoWrwclyQ7yGIFhN2ld4rd3Rlb5TPGnGCFCIUeQnLYV8
k8lvI7ZeGbED/XbFO8vh0MFN4RxZDPqHD12vZYy0ZOWMsJhrMNyBGTk3fO59zXgqPE8Oh8S0Ehbo
sF7PV+uqJtdhhhGLpyuHHcRNJ3jFR8Bs0Ab4QldGyjIa8UALVyObUDbOUEBV1SYqcOE/kyGfBHJv
IJOhw1bt2Hp8EUo16aGbsZi12G0Iul7lKXsseDKwuj75EypDCYJQmI7NberGrHEl17pKDQ6+o9Nk
Bstv1oRTXfd/WQFFoHLh4UKdlaqtl/BhAGTV+MxKVTHPWbYh2fz80yzUYB1md6PHyXuoR7M98A3I
0b/iKjTf/hcUs3fpo9PcgPwaM9mUoj0PLIOAvplo4MvoVvwKcpVo5KnUAAPEF6/xMVUlOo/wQvrE
Y3lke/7pdKGrVGjEUJfekCLUz1iergSwlCNUxlfJ12mHeUc0slBmVKbBh7sv9wAsLjp5vYw6svGY
s3jntD4Ty/aNBaD1kgbQ/MLfHKo+84Ylz/zBiEwBaWKjy0YJNdNbRgw1jH7S6FNBSn6t2kTLY4yQ
EqlZcrEXmlUSCohfEQ4xCeahjCpauuiVee3ubIZcfVhvr9qrOoVFTkAju9ZsRj0vdpAsLDdQ60Bx
XdzbEY5t++oAqiqPW/3cwymdqwWpwB8Va1n7aDdqqhK5kDMWRXdTh1QRlKCW3omMABLbaAPqcg/d
Ctu78iJ6H+08wr4onJQrl1Sjkqo9/Ux1srwjlL9nEYp9atIbMHBYvJ8667M7w4+Vc697/P9zWNRo
6JLudcb3tqJGoFtXDa2gfofUmeDfQPUwh+pChgpTKV5RDxOWAGqE1HmQ2YFUm6mRRpTyGOVdRr7q
aJB3KnzzWHnuLoGmamaxS5b8+qIlhC5M7WhUvteLFOQQ62IA5x0Fp2i4gGshHDOdd8rOlJKTTI1O
zZoyf2BdpWpHG1aP2aSD1wK2gMpgd5kyBD3aVIxtYSJpqJlpOKL9hSOSgKyhjqs7x8Ez/guuITOO
9WRWaIhoFsW/9fbkRQL+W5sgfV9tt7uISbTg8ne7Hv65UMsUEWKK3rUo7vagB+UwAIYhhOfN4zpA
6PI9ug5eHNdayd9nINJUfLhx/S+tx7LeM3x2b+EtfAyflKU+gsOXe3GdXZEpkxBeAWn6fSB9xv2w
WKdVM5mhHzlIwezSV6RVqZFKkGCefANUj7F6ykqa0IzpIXBO9lBf0o+RNTs5pRAkmVgXa4492jNs
eF8/+Dxaw5Rh4XNl0CnO+Ze+yme3SCRs3QzZp7zzxmNP3GeX8pdQH35F5QocTeQu8Dx+bVMBiGJg
x5TeU5SvHAA94gDRjyZdUQxVcQbCPeVugMlrG+cBStqL2O3hKAG18SdqSOTkKsqkXDHbNIp8CO9x
0q/q1VNNo/GhuTxanbI1IzjYZjF068IlDibXw/bM7NL+Kn096RgxybjnImPg16i0hJtNv1v2JUo5
IhPVk9qQl4Yx68jJyrmVFIHKj/TQoDzmplEA/Rm+OBSRpGH7yMAp1akqXZtAQIr1XyUrYWhr0xhw
YVej/BSDJ75RANfIyKYpM6ZZyihDLlHCQP+nCSrN0Cnz1pQ3iarCpBcxGgdDzuHBU1nuZsNC8Tso
OVhlJWY0W5n+rsUWFUREx4iKKKOvDehBf8pQX0C3bTQ8lVzF5gaBUsVpxLGme6pDnyJfTwbQnFrQ
HGdHgU+KcIJt59/GHeIXYBilILRmWmncpCVsYVZxhzVNBLgqHyOfo8fCxCuhOld5ORMBSOOSe2+W
onbIYM3GrrrNKxICShBkm3ncqKDdxpFoa3Ir4Ne5yH/jMM6SLPLJqYdAo6MHTokcE+rQq8wIqXi0
sd86P6ENSg1cwKh0NppPTabOuh3M2AWEDQzxLtYTGlqduRpNMTl+evNwcq3K19J7mPHWiydvV5Ib
TKR2XRuG9DdRD3i7EwIArTzeXbYiCDwu4FodtQS6B2u8NhsLauggcj5adFbklbzlUICaUlu2Ckt6
ISw/yiU/tGxTVZb8VIMt4PDk173pADiR1qg+N0tFKhJGLNH5y+Rt2SM7WFJ/SnzKvdTMmoJ/8kSN
nhaH7ysPvvG5A+a65EsCXBEkSJ6D6FUcBpgdzE7eLFLuVCiIphnbdoTXyQ+6IRJ7lOwjPoJ2KIWn
BvzAF7JkZjMy7YCy4Xa3O9rSipOBJ7S4OXwmoyKXqA55AeIpmy9DR3zFvYGiFISIoHxIJIgKtdLa
B9HCo5xM6G39cVBMo04v43Tb3DSQlKuH+ChOq8LlocqH7aVpXWhkwaqYemf4vYmjvFEBkf6dxDRu
qLHy3vWminK4Ki0jipfIltTlZQ/DZiBZluCA6ZQ3ChZs/HT5kKp2zmLWbTmhnfU2pRwHUu5UgGGm
K1n8LX6U5r/eheXD1J5x4sE6DW9WPK+YOLpM14iyRFsVPZyR5P91PzSF2zn0PXXy7jsowQbGGZFH
wj+rFQox1veUV4v/y8Io4NWDN+ljQv1NzyT+qQeTWTfjzL5u2kV4CkorK6pDx1HKLHoQUulVmq9e
Pg70+mNPf8j5HI0cBGEIgQBIu5KDT2kf2XV+nR3F0/xIR6G9BfQHEGLt73Ahvx177Fe5tHtrEYNS
ido4lBj3dKfQLrTjgnNQ1MpXllQESvdGo0YOlCxJoYGXwo54aKiAa+dfrnBPtVs+kHF4BPnRfvWe
Z4bnPzkwqjT4qHxGK1z4TqTTEBomJ+boPjsSwaHb9T9E4ezSAQkiqubCwQNfwHDZfY0MUVPikNDC
/uQo0fmNDVfCyESqDd1Gva+8IqAppNnx5OEyUOHBTPrikdOGHuGJCmVmxpUWWVZfJ2o53mF+lKo0
qF2j5cu4PE6TORsvivzfma0SxBqCOvBXblG95eqZxC29qk/YlI8Adz2Ua6DzMKW8SJPYMOFDk7Ec
v9M56u/yLygXp1Fr88SmYh7vLjjtizeX2/4Mxc6lxwzcWxQ17LH1d40XYM+i9RpK5+NFERj02vyy
uMwv+eE4e1bgqrpJooJdMkygiFwQ9dD5cTx7L7/LeEbqCcY5xF2+8zzYtVBrefAD/QXiaxUgsXz1
9RYoaNDllr6sdHr7e5cZYhi8QE03f7GjmKW5Q+c/ruchilWcR/A6jha51vPjUgQFhes5JsdzHF7F
59vjJklNm+5WnP/WfzV/0uxIujQ+SGj1qt8yolt8WtUyiaAqIvpvmKCRyY8FSiuAEUEw70Mr16tR
EOy1oOUImCKi1XdyX+YZFKc4VzCN9pnSN1MOK0/5ForDs218x4UaRHeBk6+2GJLXpvhySO8/2mSq
aGpF6Qek7PEpVD5NcOaLWumsUTsWfchumaqXUbQnaRtIz43rjOdIvf87Rm5sCp2WZAkjh79lnXCd
ICEWngiZzKHhBJlEg40h8/PDJIWsQIdU3N/OTxeZ1IzC5j059+8sH2qhMkN01Ct/lcZ+lRmexjda
1G34dZotZPxDVooZf3EK6MjgxUGdo/30FXzDBtmWBaD1JWUAOOLGMB6Byq/A3v+tqbRXgw2qQWOY
lnRmm6H1zHA9u88uUzzTznpp8rXbqlBmavPpluLZu6n7oLvEHNJwicGmN7HDS/iB5yXmVBmamdgs
ot7qkIe1p1JGGV26mCg1e6jSxCRdH/8G8ejTu3i78EV3ELoLIruAa9V8+59u1t8xjw8+9gWSyegy
y072dE5B1rgTry7hcV0JSG8uP8PKilYfLXTEA6WXUl2khSdX3uCyfgVFZOqdHWkQNNobZ8yvc+uj
FtF+RAnn4N+j/aBMF7MKMBqw7CFEh5v+jsdeuvPwiTG+sOlP/WxtgT7Fux6vMq0UPdsHF6rBtpRF
vJt0e/F/9eea1JJ7Ct7txawySo1geNy7e/oiPYM0HECbINN+JfRJ6bX9JAOB+VK773vPLWWvALRH
KnppPzcqTLRTFPwCySfr9SqmsICqUliS+92/q5iven5E4YOXHl0JOwhsas8Qi9SmrRRW0Tr+ugUa
fr/YefqlXqmtNs550qvFVipAV4Zezl6ZxhTEW+43ugdsCT3a8PWeKJmSh+znep/6t1lqYix+I5iR
w3f1QRPo1yDduDVetULj0ifY8nezjBOvns0DXXae/XjwbT8HByee5iYPbxF9ovPgsQGOGGCEw1+9
AoU9Mzn7aehUi9ppbcRfJtoRFc7/282JGoRAKbspZ0Ex68m7tEp+xG6iQw6TXC8bwhNvTv1smBvk
WbkXD3mN+i6kG6HHTCKdffNjClB82uQg5YH9LHpJCyWla6fscadpH1Er97YIiJwG39oenbbrgDqM
Z7PoV+rv4SLgGe/w58eNBa0+aieAIpeNJU373WfzqOZTv86ZhiQz9h3an8xzrd+E7uPteFIeZulp
daoXvDO50j2zqVKjaSEd3HVos6VFCAUs+dFnqKw+Ivxtkij15+aHnZG7LzAMVH1+ISNw1bSksmNH
F9L0crEpb9QresfeBkjEP8P8+EPOKD9WTFSgzffYJgy+7Ah2VzjOqNE+zo6o79pUPIaVqaPiEctb
WFDbmEXdglerhqRYpADsxgZEPwqEmu5B4eHtZy/od+P9LD9Os/o+CANXVBDTu/euvVxDWSXJye57
8WARpLrl4Aj/3CIOcp+1URb7is+y0PCK9Rv8RlG6Fp5aLZp/PdEJi3wV4EZuNyk/aSFC1RYLlxq9
FT0Q4cRL8JGrBNxa0EmMSo9m/HdvqsCJkmTTI+HT1oa0p53bD8XFodjdyVgpTRsKp2qEvpsW1LEN
QaHyZGSoiAkhjaVhMZr0FLFRREA8Jyssj37s95XKVJ365u+P/a/qSmZU2isU53CIs8BX9dHNBbsj
/Rphsnfz/VTtFJ26Fbb/dXqNYzb6kWva4hwa4vK/rOCdgkodquGJ5B0cfLk79hDBTyUdFnHI1NDv
KgySZY6SABI4O1nNk3dvnqiVZtujGZmgT/n6Qj3lPCsfs58++5Wa/IRPU7ysrX8OtPNpB/yIdM/O
qm1sUZf3JtatTWhZCOFLMGMSwj1MONJSf3vy2wuv/6zu62XvuXmtzvCINiWymT86tcW9T+tD0/BP
mN+Tx8In6FzhyVcGlfCLWaZIsH/w74P0shxs5xhfPIPTets/dRYB2mGzMw2sS1izF7nSHLvXewYp
4NY5N9WmOE+9r/TSBOujBAVyzCIRz8tAYkIZgPI4ExWDSFNG9xIf1ARVmoxwg8Z7kg/W5gihFxL+
QSRhP9BmCsNAwbTAOvRNuRVRCmczRaG/XFFxDIgzwK1loUmaGd+W8fy1wRjVtj2GBKtX4kArEywc
Vp6MiljVZkNfGndtosrsloB/IW3gWutZpss91HBOlF4+LYpcpYJ2a+1nT5oxFmuPl0Oel7RtyCfB
9+F0uJFXIzR+I33LMgiKSe2GcMTm4F8yzV/WZTc/D2MY0xRlIfdBgi9HFP5GmZmGM6D4J1riCSNI
8IGOD3oI5b1LeUqdRoaez00c1Qzzm/YxRSdXWsWv+vnl7FmgWfeG8pND0+DrtUcJfDaNZFBuevzj
lfHx6GZb8jg/oxIVoswyVAZebc79Pab8hGoMmEG1FM0Mr00W6KNN98oFJRBFYwPhrvLQbLw3D2Fx
8yPifrGgVVFCgyCapauvSq72X9oZ6dYNi0J9SFTvIXsgiRT92XomsjUPKnw1hYnKmSMKvNGHmb9b
lWZmtjAotZYK8RoeqmAewpVq1COjMf8saLK0aAlno/HX/Lf6UXgC9Bn9R5cQYbGIQjOWhMy2v28X
WHd/FHqJhEsEu+PvAHFQ2J7Q0iy0JED0gLGx/NQvpGBIj5Uqky2KdBra9ExovwPsUSQl/bsHNg5N
QAZEsAQ8PpbqyxVbSz8p8JI8nd0btUdqp0zR/3RHle95eBjRLRf6q61pGIMtjaHpw1rEFkrpjZbD
/hUl9gPdtfOdcouOmv3LphKU/n6D3+Axe272bXrmfevJMgMDTe5eafrF7MsHybONbAmutt2k82jF
NBe/1gq9kr9rppuTGWCtd2lSHu/O6u01okwPv0AsbHPqYC+TQl2pOLJWd+9dm7RZn4inBQISEFWo
IgLbXW6dJWmB2cMT0kM1BN+tulq+ukJgyiR+ro2UIzxYLxfUpOWtpD3wke53z2Vsm03AC9AMGol1
xXq9+9vRdbLtbDs2YS4+rEggSIy1sz39X4XW6WJc61AizHAya9SoTjIN3Bm2Pba+KCm4+1OhiqpY
AhOa0i/6pbuFV+v27dwAZV00T7DpMdiHgP97oAysYjdr7JXD4fcmN6GbGAeaJyBFKtKITbICfBbo
B4Ddzg5NTTBbtAfoIHQko9G+d8owd6jVekKYYgLdqggM7BB8xcUjVbkqED6iuSyAXfhfihERjIXI
EAftA/3VFpiHDJ/1vLANHCaPzQzULFStQNF59t/zH4ZBB0iLQ0MA0JT/qiKsls8V5TOVRmkNxn+a
nXbNaaJ/ZvcRuzirDv8J45Bwe5Qf0XwAyeTzddNABEkoiqdjfUAtCOx4mmWp2N8kqSISVSRgMJ2i
GcezeKbiAEkiSSPyDetRzWqEer7R8Mi3cqbBR76VrX48OEnUM6D80RbswPPa2TppH//JzvKBKAN/
rMFa6g3pAhLNwf1s6aIGnLoBugM3D0stZhFXpi65DS9plBB6LDhvnyiIyhHU1tFl+PoLr0gI+/X2
Dg0E0JjGV0i3tu5oS1ppG1KuCU0mC4xECA5GKtz7jbo0xBlqUSASeRVEfeco2HhYKZ0Z1DtgQeGB
EAVrVzhpMV1wy94d2j8tVchPIExCEQ0eEz6/Ro+CGU5bwGWmBmjp0Fi49kHxCUpGdZjqfGtv9+Zm
6pQc0oz0B0LzaqGU56wpsIHKo89km0Jx4oHpZfqiWIuNB6FHPoW7hq5GdUaQwMaY8jJOxnnxfe+M
tCg1jtvW5Ol+nO7VWfgXMGRe3XpCft+zBp0y7UZiEswv9IYmD+fHoruRln/RxOKLIFEZvPxa39YS
8N2DW7QEYoj/ab6w+HUpGpexBkilAUpePTBBrmq17eSbhW7ZrTCoIn8osW2lJbV66eEMsUaGda4+
2hnSUL0bBTAvF88E7HnXpUxnoPLtAum6H1xMdNheUObh+LFtyaPYu7Mi01TvQlNFCA1Ahk6Bn1Ru
X3tRczS5MiwVLggRGZ6ZEPlJiZiyORe3c4WuU3WlOS/IXCK4M/mWB8SZRweuGtUhUFHqAV4mw8Cw
uN0PpqiM3Sc7DPWkjEcIdMMT8AkwUefqmxFTmEn+S1prKh24MO4f6gue6LfAxcSBKbfyTrtcnaxJ
FbuTMpf15kVypwBVybZL/YuSBNTAqsEouLlFpG5mmxzn8uMYqRgW6TgueESbsQ16ZxPx9DDBMBTg
aapeV7RvO+yH+j1SwbJK6D+NV4QBpQ02WRDoTnsaah/mMqXw2A/9TEOIYGYiMqeCYJECcbQgF1K1
a+4ZkOTgPBDLTq4XKMgkO0IckQbm7478XKg2yhUljsrg817hTGPAZ/gFeXqTJ7sHMlaFNjpJLvuq
+DmyHeysYxRSPyjEKg0q4Og6fCA6/SNMfpmNVY3Z9H+yzoLtPkOBTdDv+yl0LSrwwXbeKzpBcEDI
vgNbt3PL0p5W1Hyap3gSyOdwryRHzy5ZBegm9BCLRI+S1csI9sVBPzWk3xRFXEjBEAAySBy8R8/6
l6vbQXrkrKOevNA5E5ZLhIbEkfQxi613/dYSFqpUjl4Nls5PiiaYd56NLdC8rGkhp6p0XIeH141Q
VIRMRgzQxO1paRe3Jl8GVOCxXnuyKbwIOg+GgQarGihylZGssQYm40Zg97XKSjq4+2al99MnuPn6
lamqCiyaRsJJIvBDrOaII8ZL/BuNSD/0G3YjVaRoHQHdYyjWiSgFQPxsXcpsYPv3rjY8faoif0G/
/86BkZKaljx/Tkb5j6Epk+hhHHHZfWVJGDjaDg97YFlUPOD9EVhzzjmgERgPgqpo3I74C24U1ZBp
ou88fSvAT0ieCs8lIFa6gJCCRkO8xQ5xaUnMZdme6JbKunkROIBQc6OJvho/pCBEB77xanqc85wf
GywbEeUW9APEWdM4oJrD+025Ps4AE5vHOVXF/1H1fIIbYWppxGjbh9mGgaAzIpXLVoc5ZfwYFHwH
ftYaoX0oQxW7PYUiWjwxp5tSSiLlREQ7/LboTH/CtNsnh2ykLN6BHHWgUY9dxjGxak7zSMkjcfHY
Ftn3dFDphd+rCEVd4R70FD+E4kMwsDwieZiiTVQQjhThGPkvOiwobcZQ/amboaoibTMy8dIJXniu
nq8B1j6tyfggJNVahDLGi3F/qJqQH6HuhRZbJUiQJoG4zAjN8ULFW9+lNn9KLth8uKv6dJYp3xm0
lQQO5NtwtVy6YmfRYDIEDc8lOC06OfSNUEcuZfG0OWqjU/7iSWyh9D7d8ABCQHSl8UDZAgXYu/BE
Oa26Ker3KvsW5oAsLLUT+vt+SAfsF3W3NMPmz1vw0sXmQrk9AZCioVANGPUGpAc3UpC2n6msgXWb
0kDLVsFTWYSsN5erJx5TTEZKCBnaA8SnKVQLSDzxHdeUQ/kklg169U3p7Fe69ODA5KryK+4tAuSS
e2LH3DpJHiWqH+JbsCUI0k2jk9M6BcDNk7Z9hJiMYTZAznPNOhVcZ3gIhQaJplMrn2fq3D6Yplzj
uz73UmkIzs/OfSB50wtMhTtESXv0QP38LYuuvp++58cVraCVejG5AdGX7XXm4LDgFIt2qnlaYGR1
aOjEqHiGh4Z0RT5NUgfKB4guVTFImjQtkDZhpiIQotQG6keMM42q2TH+imdT3aopLHdbnDFxNTQT
5Yvp9orFAZIEdwClA0I63XS178RTQyvk96KuRhK+h/A9PoQUaucQGjnTo13tr1S7rTu+pbs1elBo
/b7xB0JNDU3Za1OlNPf2la/S6mT0QC5L+uz+TOF7bvrIVm8bGuchsRS+GmycgE1DVqJlwClzGNce
k7j2msCXY7eUlNFzbXeVn38kLPJx75E3Am9LUKARb0wbKFBkLjrML1tkKUglwq2Xqi/5u4a5TWXu
VrHsnfqnvn6nA6I6OxTbb+17I1dw6l8pl7r3vp0zPiOZw3tSp7Bp6+QJuFhHwGS9cw3KbFzNbp1H
j/2HHFuJ7ESffCKI5uQbN/dIsVSPK3ooq3XYOyRfSPSTH8HcuPOr5O7ot7/hlvJlZsS7W2gnocBG
WSkpycvCAGmSiSLnAhEdbsxQWTWpwUPIgY8u1XgOu8i0cZv0Eik7QS1bbI9m0H4G7MKqt2CWxP6Q
XaqRiCf9LjPfmaveA8XUoUxARIpWGW4kOXZVNjHZKVkqUtIq4AMip29qKCdgC/79qZV6X+A+2Ltl
9hHoi+I90mzAwtJIK4sBYDYKAoaSVPQudDciC1Ks07ShukxXx/o9pRnOKhJN/un5rWt1MAbPbv0p
iWJGgeBAKWsF8lhcEQloUVBvYxBcPxJlhee/2Y4SWtCgtpIHIEWTjFcAgbGVANapghw2F1LfiqFU
uvz2ttWxK/4LG0cQSUEkIgiTaGqOJ8wVgQm0wLzfqhNsBo6BeETCHLSpbxByYo7/BMOyQ2LrMEtw
PNCWxHddy/znXN0/bS3E2mBy7NRUvdCchqQlbu2zho9YncQMr/Y1BTY0T5CT+eYvO7ZM1cOz23dJ
17FWwQW+tYd35FRwlwgGlss7bQozBpBLnDqubjOhHU6uJvFPNkQu5+BMSN1T44dHPFuSgmFDzDiL
6pcwh5r/arOeqr9rqfqluSP6uvoF/N50LYXvm2u8CfS/ta97X8bhx+uCQzA31uJA7Jz/I+q8lhTX
miX8RIrAm1t5JCQQwt8QMDRGeG+e/nwp9h9nNN1N0yBk1qpVlZWV5f0DqYgHgxRfPUZ2kUnFRsFu
g/CtQqMa8Z/iEZP6r3v1SxPE0D0YjfN4TjucQUy7Mcm8/NJB6pcya6+j/aKZM/claNvskbRSrSQF
Z0FLzWU1CkuiJDNUezB4R4iVTuheNh8EQZr6V1MCveL3IszVrdlc8byuiJ849Xj7eOk8+CbQE0Rs
+OMAYMLMB2fTEVOY1229H0kf0TXkhehIQr9v94lZsk9RXuZGrZfqlr3R0xqNyF06xFvbNo8+LnsX
89r7+ynPCj4goMcrljGrLn6ZSRHjXjnCjY+Ze6pKaxmsvYrmoSmCLLxb51JPBYBXG+Wg4f7YdEvN
XHWL6h1Ou1bf2c/n2i4sv72zX4wfGdHGh5gf44kPxnYChfqx58hgebupXG/lPoHT6b6OI4xSl2gH
EBDEbfgR+GlkDrcfuApLSWbwEKgk4BNRAgOjVptofYXB0yAXh10TdeKExy0xV7Db3OR82zI/WptU
HNBYc6papPJAAUfwl1IWdqKs3h0mooBhpYNeZGPnFX7REiW0+eiqMui3Tgr2LyPcI7dGrozIoIp/
gCumHCxkBpUIrSERsJ7ySF/a9Ezz6e2wBqjT49IpX6PUPKn/wvx59wvzU68wLAKz9G5x+UlXkW/7
ipzfB33EE0206DtNV1PVF13i9dFGzmtbikpHpBfEicQ5JDBe+485Raey1WAydO0QE1Hei5ZvxFB7
sGgpTbrxdYlrAXo9Emp8U6+EQ3SJORQ9VpB1R9RGaBEla70OqycHqoU816pDG5NX7Ls3GDe4X8hq
kmLWVxNQhzQ7hU/iwco3ldlXC+ufROOzjbaOxHK01qt3W5m7cUaKkk0NtOXAybU0/uFaPtulg72B
5MtnVVaiGKjntY6P3bBdmVDxL7U/AwQhZjjQ/EOGXgeiVQIhLqLWOWKNYO1knZr/IIOMUdmhJIpT
R+los5Xs2Lbg3wp+8x7s+1TQVr/xvenREvNS8DfG/Nz0asQDpWD9tlF3Od3c1ylsFL2rEZzf4fUd
Gjdnf2uh/XKqNcwTgDsah5fofQ/ue/dC9DXr7Em73INX1qJ//Yn+nUdv02iNLy+7UDXfe6u8tpt3
Ce6eWDmWl7NzxJ+zrxHIodtwD6kxofZ1uoYx9TZLICw4hgDVBVRar4a5y6zP1dqzynysWd1CWgg1
zgecGcz+1yzvRL0pIldH5VsBVCgkgU90d7AbHx3r7GNdy9aGMnNEX8madqpGa41ZpYD+lpbagBdu
kQQbeIpzjl6jbXocrIzuZdHsl/vncSkpdi9hIy52X3Di+5fR3mvEa/LP3eqyuuS52tV60L8XiQD+
r03kSIqTZnfvXf+2ZHPxa7duY20e6CdE8Ie7f7TKZwmyFaYNXJp/5fSwaqb7Pug3ykerIspPr/kl
pjkpLtpnXlntek0MRH/nr3EHCyQDqKhFDZbUWbc0J8F87c/gUpEQRWrhbFXx0KkQSt/h59Epn/xn
pbX9eFktWJ/cB+gQFTh7NH6s2s66lZw9wSTCSDSieJmN5brknrfu7unUiRYRuiJgu5OdoXLIqrRf
ywLw7cw8Nqwn6gZFu3lxS8SjhbC2ReoRRUX7mZEAMHrlR/fwCQqXwesTZOt249XaH6PqrrM5JsVj
tC9Z1WqrcmnXkAYF59q0K8dRmYX84G9mrVvNnV2617uDRF75alPhvZtDQRmfIS6uHuhJjSvB2mgX
8DBOYbVVzcyNsw+o/HaM4ORe3HrrTPx36j0RAD7Rru3m1yIyPEzgXYyTYTeDu9fs79snGAn3diPZ
MKXQhSdoqiR3NGYOGIgHJqUZnju3wSW6IKGsVuUnXqM9nJxyi9xei7CbUkplsA8kIUBQ8PZE2Mmc
nXsZZV4p+SIkBOyAa7kNaTbgZHRB3qYz2htQBIwZoTxqWMC/uLsnvxCoaU1BJfpZv/oPoADFKT/z
6inFAEx/tG/Sd3fTuoDzZtGVe25DC3+azbTcKUVGWIl3i010Gn0nl1F1Up4YPkSD/rebtQnxnUd0
g9+xwbt5ufg43QPxSU3C3FbnnRb956h6QBHTLPZOUIqXh/H5Y1aB5vbm+2NWQANYBIpoa5sF0B/m
cvIB4TvZFbq1PtaIfaOz9ewWCAchzZGM39oneqrAkr65CHMTkO6CL/n+W1DeIkVm0/S8/albxbsm
zYl10710D11jQnZ0PX/aWWbXIbdcluvlBnJNw9r3nr1ShDnsf+bn7mX+7FxH62T3jPZFC+7iucNq
lkv/Ij5Wn5HoZba//62Hleg7+f690mZ67zfid2Y2/PfcQLeAvheWEVQ7r3mzVXPLLdpe0gtjn5xt
lOTgcATnaD1HBHYXQrH6X04sRzuC2eQKmQQhuvuNyVjl07btRiHJmtjPaHeMv8X0kSWbp3MuI0OX
ZPX2EX+dYnkj3JF9CT7+tgM0TytUjCFaAzMLPEhpfCXy1Xrw1/VIejk831c7TnkkIMWoZJQ7uaIY
eDpN9UTpVh/FvP5K5ICzt0pXSb4a4CXLOZfEyK9By8UX4177VOvnDY3mlDrfW5cFvclDBFwRHsiQ
l90QG9AKF9o0/SGtt3e1voODe3AlHLBzzx5dW+jjzZSj02EoERK9cAPrpQAsK+AYeWHAYEh+8kMz
8+AW7uZrtHuYtVH9rwY4vLY+xI870yBlMcJKAjsPka6rM9pJZyxrf5iucpsIdXa2pD58tu/1oFFy
S1W71LABMUhGYq7JF3ycO41UyBwC50C7obCISJ4Cg1UdxSMoElBiBl/M7DI7WecKOqLWHVI5DNid
eUXz9W2VDGtPXnmJu95qguo/bBwwrCn9dwp/9cV6bb6b3r1sFWt+RuS8vL6sStF5wUunEob619Gj
0wD2LVrNqtWYMl9fiEKUTDiMsCxr89ucvNgBMA2E+20WiUagRICpGeYBwzsqoi9NO7NPAA3r1jki
p3IzH50tEHXZNNIMTWnoiie7emyzUDFqiTY/QXlyWmyCa7T3ixVzj6M+xZUhG/9FZ2L+oSceyhFV
BCxOne24QMAxOG3M+tzAWyb/VzEbi8Lo/TIrWLT3svGX9S+ffIF9mW+iIlr8wR0/47fZs6bNNX0C
CYx2R/OafCu6ZieduokdfhrYA+dGlVHmNArWY2ax0v1rsmfyMHnz0gv8nRS8nazfiRTfYpZkUuOr
DJuj2/R1QZ9x+zEvBfNycbgTm+QWlvfWnT0jubBGjNp6EziQSqVOmbtXNGdU3YHOAetSyoRHywiU
UAmQxettnVCrLVtl7nmvwe3jel6t+82+AYOiwUpGKy6wSIwKNx9b1oyqyXbw6t7a5/gaGCSD4HuM
9p1vfz9BxRLG47DsXztfjFH70Nq2Kt2ddxkYRWKlHYosr+jcgds3ps1mfBgcBiUUhw3v0DIGDa6W
XU6exHxLo7cdAII596e7TZ6L5vQc71pnCNR4meB542sHQheYkv/pzsaHGRnBW3vbRse5YBUpve0T
g20ajAhaER/WlsEcIkeKxDXErD7j8tg2Og3utsQS8XWHFWJKAOnp7W1dl2uCXVrKDp4UAxetW9F6
FcwvTRu8c7AP3tEWwfZy6+qGd5dqlfYb43gAOkiRAoZwCXF5uPPOzo0qoaDyr9CZ9R+ZXXmhcG4C
grEKE5pPt6Pd6AStz3YRBu295pXhneQAZ1ow+zCsu4DzbYghkEAohINcMyi0iklhct1HlVvnOXow
GyFumC90qJBkbxdbRQCPPuN3FglORbX/Mcqm+7/tSjLtON4n5Dguf2gRQ+htDI94kWAOYA+4gU+a
GpbFrKmsTebmPsK1OqB3OcURw7vK+qWEv5+r1hvg+QoF5N3eJgi/M8mPVv3AlIFdeO4epl8p4p8G
dZoEsvfGnBpIJmxy/5j0SdnOzAMqOBvrCoEDFcAi7EV3y9DzDjv7ePYfgwL08XJYvzhZ2anXvEI1
wZ059q8bb11zEb/hTEse7kz7+7L20fGCWWSGN/0jLn7WP+LxsSiH5fjhnqlOh7ZPlgLlLorl6cDm
VexzmI1YoI0/BnJ3P/quzWr87X2WcB18OH6LMsMpJGievSzm3bnz7MwCEMRWCervmcWiZaTkaFuX
6OBDQwQuQTPHcGpXF07Kujcj5H1z/z82/vWaWRXd+6f4FVQiRJhplLKnkawxKobP0WxZmUAoq3VL
QOoMycX6AivRM/6eI+hUb8bPe4mlvsOBQClyft/CHy6wPiFFDLaeyqrFl5uVBWUnc9adfZR5pxCR
TbvaxweiNmrfIinSovtX9zSgjQtQ07dzCLOo2doEx2CfrFOj9QhZ0QJIaFY2yBDrfIWb6O1u+jSH
75fNk59BrX3F9fCYMv0RFaLih9a0pbiJI/AKK/49PidfeLwXbKrh4riX4m8HmkrbcCGfx1co/p39
oAxdswTFXjwCBXwlj7UzYE10Ku7g+nf1NuHeb7ZgsIYHFmMP7nTrEBv/Kpzu6tjFLUyrbZDhapuZ
QE6OulrYh3e3an8nnIFz9o5REe+DlslAy6eg3BZGTFqIdJD4CyxOpNKefDJ+J/eOoDvmDganAerf
ozMEF8BWdNi37XJAr4iWEWT+FTKpEW8p3ruQ+6SNBLwS58ALXu17ck6e8aX7Zc7N6T6xDxvdZvwN
196l/ZzPNnYFEPvflqUu+QZwjLtVxI0YUJPLYPu324HmP8Nadx0V4RcfmpjHmTtr19kB+uhMneKd
hY0uI/fuu31Dg6/iIYtof/xNhOpkUpqiN51cXfzV8Q64ldY1ZJLlUzcxvhQadyiB7KyDWauG5GE1
vHd24XkJA2BYbMP1bD/tcr80rSRqd5m1Gs7Lb/TKULdrnhilJM0ZzvMdYiSf6OtDoabKvpzsh0Wv
OTiihrOo96rYZJYHo/ceQRRNttyMzVL9xgiwq//elEDUKYt+UelCwXRUmRjzqsNi0atNoORSY41I
CoRZAItv/w13wmflBZ6Agvak6ruE5CwqqcXxa3VhtR2ymq2xZA9zNi93G/EsZpV/hEb/GGVvi5gW
kVJueZPTvADWlN1juxI1+9U+arQtai5CykDJwUBbdws9Appon1zcilu2Su2SLz062iOHbypSXj0E
aV3ixaASF/yGW2UgNAMmFjnFcucSokISbJJ9dAiP7VnUiLedemY+JzBIuoXoMOXMPoNDUhyVaaHF
A7rJRWR5gqMPZbIlinoDUidLy4CyVfIMKIkhYOGvo+uIoipq9IFcjhCTGkv0PJCHB7zvQhaGfEGl
OJwE6K80L8BfwzscvBZ8NqT7YS3ZkpQoDBtUDVGackp0yxmsU+UvOST1ttMqHl0G+A/XBYv1uJ7U
k0bHgMpZSbdUd1UZnzO36n2he7zR7N6HOJf+FqNJYWuH8U8dw4FGSwZyX3iTNLzz1a29ggxy/R/I
gVOkPK6SNKitgBrsHil3I6vp1pwLCyO3sJEchrTdg5Re7WStTeuTc1FUc7sjo0PeHlyN0gFARqxz
hvAVASEgKg2oB7WWQe0q6bCaXXW+EFsq0D8afKe8z6qenAZ8DkIm6lHxMcijTE/UFQBzAWitG7aa
jDwlwXtbQejCxzos7i+r5uxpYLbHPn38G4hd0cccwXRrJBeHHvHRKzD8amqklyH1K3Sv+Yaf7nFx
gOl67teiG00uyPLt7NsfvhKJtnJMgYHTjPGjLn/XlAlIr+JmZt0eNiY8m+wnpXk2PqdkFtfmY8q3
ss9JHUm4jbJFoVtr34NCelx9Oo1+oXunXYJXjuUv1ZMmbSdoWZHKbyI6+y72DXq0IchmlqjnhE3g
N+FE3+ZUxOAqfpI9MqkEKciPY3hI9nZepBTO1gHWSda6Ghx1UCKjiCAW9ta+f2wI8zf/QkkUwEBm
3x/wRgkW8KaqdeR0+g1UjFiegEoxvF4Wv+w1ABpuBFd0cjtaB/JUVN0/6DKFCl8OerCccZAqDCsC
OLWKXPYJ5BncnatVjY5oN/evCGlyt6bn9AgX/tl9zWdJPS1f/fKYmFGZxx3JI9rN04IH55g8OiEY
h1E2L+M7pra3nzetF0sTqzMeWWY/i84Whxx3tUBJSqv4tatMQeKiu3kh8kppW6YMX8j8uHeyMg7a
JbqPzqSaR9URibD6iLRnhzfUQwCK6WO669GKNn3lzYIho3rrUX3ySdYxKSP4zXzWd0SqlXnO55Qm
nzFXsEh5wKn1oNSi4RoBbUbtEyVpzjHexLXONyjCl8bFxnfeglLBaJnKAYtfXd76De50BLh2Gq2y
V+vM2s/gHDLe2iX3424jyifiV7Smn9LMfYYnrxqe4TJtWxcatW8HRwYEUgn0s6E1GuUFobr/QRNq
EcdYlfRmF9pPij82ZNydqnf5d8dlMLxbxf6s/drkzWRtmA/YGMh6wL1Stg+b8SS8wwRUvU97E1eW
2I3b32492jSnuGQ3IC9SG/9ghk63KzwxAPPwMj1NP9Pzslq23oiCE2JTo/kwP8zIamxQ1gd9gH4V
8NeblDp6oKTPq11DKQVqG3gI3S1J0rausvzlf9d/YA2GHNBL1dsQZAP6de6DPUZ9t8Add/HUy/+y
7iPhyqxOH6kWfluPwXvxDhvMAMYM/iSR0uhAe6etV0DzFyWGOut8Md7MH+NPdzcQ45y7wYrDKDz8
NVgqb5N7uE7IinbprUNIwNB1Nq2OREZ6qnntL9C+CENKBhJhAdDnqQUgWUdl+a8T4XQhjl7Rp4NW
f9i0SdUtE16lMgSJr6GkIIoC9QcoIi4FPNCtfbFQbUyfPAuZFlHhpYTRJ5eYv3YqXVoVh4MOwaOE
7NmHNqoUwsm0oyHFOxQ7SKsUpU+JC8JEQbeD8e8q0UidMv9+ZcdJok+XZAanI4KmzgjmMwlUCTok
S4rTh5zNCRUgypBVayBJrANiIEmSDkhQoaeqCvkVr8x1RninqMnKUOb6QFTWI6GCFBt7QVRCuVZR
PnVQLF1812eCA7CpmaoEhFAZ4CD4n/NhpavatHri+vCHVidiR9OIvZAs07veHE94tyU+fOCjuGq4
6WiLwC7tLGj1OYaIQ3MIksB8LNkmCrUp/ejn9GtyodCIdFGaOmsyxwte2BoiZXzhxnJhBfIgJN76
4yh4/zSCpClKBhqo8JC4wq12rTNx2hPVof9Rei5ghqRb3lqCNjqk5PgDxFyb/SqB9rvEC9A0Ugtq
hpsXi/PJv4w1ZeIBn55fcv1dGVqRyX7b71r1en//en/5TV38dbu/+rE+ygxdVZSj64gMEonZXBP5
Eane+02rQiUxqduPYVmjc1ehMx2Xuk0fRMnat+cpdzGdwHpEkJh8nxKKf6RXJ3EapPhDScGMm55O
T1xtOvIFHxM1fK8rgjUSPGWvvbVGXfjFlL+qzryETSO1+D9m5iwv5NBgFOOkHCpB99uqcK7UM1yy
NxLhkhiEmIw/fpIIRoxGxrWY9P2fKsBCN3O6iKZqjq4eaHBnxQYiIOhNlbY5IoMgMUMcAEIdaLnR
0k8D8qEzM5X87zKfZzvTD4SokSb1lzXHcP8b6gx2hsXGojcms1SA3phRoW2adz2hQggyJw2cBhJ8
kKBwgpDoklQ8r9QtE80Osody2UWTWw0hzKtzw/mjNnbOKPqplvY5XtHg+L/4jUZOjl+Z6xpevFLG
Q3aAEiX2HzLq6OEeakZyi9HXoGwfsSPNhb//bqtSz126d19sYAbGn0YAxbGQF0TZ7UmSxPv3Jhf/
sIHreAoICOUF7UQv1VATO4JzUEofUpLVhUn6sWca2kpEk+jmCrzyDYwygL/PX75We5RrWXqipoqz
iziAjstzIPera6YGz3w+R+QlTblknM7wpwOJE0Nd5dmnN6EnTeFy3HQqrTeIQ+sa4rryRVoFUB2W
rWhSeTEhwZCoTSKeqnH5CWW9ywCer0OkBI0f9wRaTVEq6pReKlN8bmCFz0QaUGp2gdQcrxDQczZq
WARME21O6ndK4kqJRyrGG6tOWaZaUOGRxKIwwSMlZPyRS0Vr+xHcFjfulZhoNCTSDYY2uYC4iBED
s4IggSpKbhl1W5mhCKL0epgwXgBbFDcJuEZkCnajPXOPNaxRW1pAm8JsofKDJZv2GU6YUg0ifn27
6C31WwhkiuwCWMeIp+ltJEXSvIhgoU8TYU9lJdrrYrGgAK3/56HmwHylgaGJpWK2yzRMXnY8ao+Y
xlIFUWErT18dYyrhjVE5KAbQD3hXe+TMg3aMDMcfYjDcdsjIMTc1SAc0wpsxHOiSaQfQKuYfG4y6
6NRcNXGNLWfydt4ORR7zgs2YAX6D6/G2mhEhtWOW6M7eegbPYEbBbcX+9io49zdX3ys2enA1ez8q
9rbe1b+GXxy/Vm1ZWxaJXhgdKIOFIsXBnXOaPXxuxomHyyrxxYN33MK1EJt30wFQvKDSuqEW7Dva
TmEpI8K9ZxjAoHKJPhkYJUABRINVV80YIfIojqR/WPSRcIBRpXwUEp+g5afkxAh6064MyoAxomUe
Awepgj9JHsig4ThS1VqgD9ivJFSp+20IyQ3elbhXki5QQr9MLl7EpwtZaZQ+8du2Pq1R+7PhiSRO
nzAP/GxynPyoACLXQcjldqo91E+bH+4/fEjwcchEEet70qB4zy8dzJu/4mESaoxIi6mFKkoPn7kG
laX7IurpYq3Po51XmajTHNNuUpnoN33XvLuHUp3E2buOtoPtABJIT11OKtgvHta6+EjbwXX09Hlq
R2xIjquBZ7VxdwPV1CBbzW+1nEfNjhxwztoEL17wqztr3Wni0doN+K1OAXhOJT8zr4Wr/IENEmoe
eQEObj7pGxIJ9rwZNRW8u1ehGHO0+yNw4HOwAEhe8kgD4H+rTqNbe7E34m2/1kW2bdTsbeQDGihK
GTEBBIcU63M46C4Hh4+Y8dxu0CRKIRZqYHFQNkS5841hbPWRp0G4d9Su4NizSG6GzYhZIlOn/lFa
Nfn3xzUiB+LfF7sBF8k/5FUAkvTXzqQyLbEUbEAPJ+Ivb2HPcJ1RPw0MmVP1D3+HP9BrMW3eSCLn
CwKunEpHRKj/eYUnPBz+4uQrk/P3B8tHLtzBaiGCg5SLyQduQN7VE56Ly1nqIujQZnzvGWJiy3uk
BCdffmBXn9A5P7EO4HsicMRvlEvow36OGqOHaom8UwRHwU+Kw7FMp6lcVTFXDmiHarU6upgpEbYl
zk1Uww84QQTvTK+fHyM5skPcwYPDaTk7EvDDezJbnemCh3K1Wv0+lppwEXFG3iNIYIEu2wniGDtE
vRCifR/xd/kOGFmxaLVMZi6Eqv4UOp/+5x5abnEXndaMuufb6lnZmge6waVb+xxtXXpKIMVkS5AJ
fPFs7Tq/DFxhtO0co8/dPApHXrvSH8/+migP/zYl5m7+i3yiYa+UJ/yYALXe2dKXth28h6275W16
g174ohQ6s+r99T3PRWak1n/OhYqWFVS81bmDKbx62g2KqMUZ34M6Gb6+St6aij7QLjLZzslZzlAi
Es19Ty3Dy1JjnuMYoJkGINT8IZx+CO8Zn6PWGiVw2QvdY/XFHwkwDLfY3Y4MoJg6+upVvlTvrPyl
nJ1y33Cr/ZpTc3ajDzH/spGnMzekM8+8cDZ/dym0ymutFb/c7QgpYrTEtOcmWU9WdvlY8pHY0ruV
3tLMHCBRghNQdGDVlRBoSi15nKtk/HR9MpYmgQZeTR2XLRpHQ6I3nluRf8gLJ2W5OqrUxjHWGie+
vjbcuLwHNO4yNVXmUCleOnuwNkrYS35gjeQ4VE4ur3aFvKzY65IeJaVpqTaLXqzgz9ueJI1VqaWN
Tj5UXlFLwE9R8+FGuDQPOyJ+0QTTejjlf2Jt4sMHv2MBRK3DGNrNpUymPjrb+ds9Iyl5budAFzAM
Cg0dJCYpFoNo8Oas1Uio3IEt83QvjnLPBboGKYMsqXxVw6sv1VApa42eo5WsBvEgTUgn2rqueJ84
4enGtFaS8tuY8zhNzxZXVNd9tZSieQKXhrMm4FsmqxRvvx07wctUESuacPIuE381JGzlCSmAy6mc
EvkQsfoSNUVPeSo3fLHgx2LaP9I+B1UxIkmFltCidNFU86DRWu58Aqgo9IK+MtwK3tXdMyK/qeHu
8QdoTAXQ1KNvw4jBOWqgA0A9ql+c6PthwXqVeZlHER/jiEz6L0cvn5xbyvXQ9rLCq50waiR0p+HK
d/JsDV7Q0MC2juV4Rlb0e5hTMucc7Ku1Rv2qaEFFcz722by0jr3nfD2puFCblg1KDlprq8ygpL8Z
bav0fWYagZ7Rc8wftjU7+W2Sfiz5BVkJqvIGc/VwIZ9jXi1rT8qCP9LzVW87uXojY51PnvEIW5PK
Ry64fJvPS/bg7gW8z2y4UpglS8PU0Ke/vbt1JK64e3iwbAN9m8+LTsGeNIOCPfjPbWp64rlOgvlg
sA90OHr5z5/CxeVPV3amI0EkmxGCVNuAHI5eRGlazhvI2QzMsI1OoYYnNhkAaXNQUptlV8/hx57g
0e1s3s90ZR4zn1ea05jKs1Xyz7z7fzHAUrXO4yGiLwTi+zboAykleRy/LetLYgFdSTVQGZZRfE5W
fpI07eWQEcpbxAUeD8WmUDtJjX34oTJFF2fop2iYyVMUBffUEgd3BfiAvQHMxAsiQxnUabqnj2IE
o/UJwWicpCm+aNHi7F62dMt4+LAnMSfC5EC+MgJDeNv8Z8yj7gfQwcxJU7Q8YxpdDrV/NTOioQ2y
EnlwPp2WXdULwQNzvu0SZWU5qRUZtl/M+uNHoiegyjNQJdYjioSB2LX4/ZQeFD7cUykZiPotHsmP
uS79nDMt2Z6UVVWSSlIFEz8MjVTfsSTjKunGLb3VqDy/+pVbz6AHY+2w2g0Lx3ANdI5vceqeAcuy
Uru6dmr0PTbc5rp3OoaHVVaiYS64eKU3e3egBJz29rCMhIX4AzijnSdEI8gpJAiVvivFDVp/1W0W
p67RVpODaisvHo9khcSo0Yr2MtfMQ6PLEFh8JP1/tbisiF2fWGMa1vDdhYzDHdy0NE8TJPuTJZK0
LH92uKS36DJhTtBlwU+WGYaNBcNAJISfy6RuJ8lqye8pt0NkmbOFimJmhcnKKuijFHhnYBIBMUbK
Spt8WVIoHg+4t5avuTAYBIMBI/3rzDXV55kJSrXDaqYHmxgFMxpPSm4qvdoxCtiJjzJMupQSdtlc
ktnErCwxvNXWzV8qyN1jVZnCq6OnAb98EPImcgjW7rJJBTDLP42EboAkpI24WPQVoukQ70gM6pJX
OQfJqcUv8u/LGWw52T4WLtS/l02bXTFUA4EsaNr7sL33FjX8HJOG4sDnhDn+nU3M/Ma4xEcn4HRi
wW4r9P0sQvE0BXzLDx5VTyQ7mI1aGzVBWBW1MofDJQykBxNqySwT8PjRIsnAZjbSuEvoxXIYaqQD
pGlh+m8yGq4RGuEFWH60YdmMDfc5aZBeocygTWKXVHYogllYbm08FHqw0uyPQmnYK/w/LSAG9qpd
nIxWDQCjBfh5CyscHrJDt/ARNsky8x2xM8RGssGeQuA19CcD7+qPi+2fB+q/JIuzIZN9tS6dK46V
TC1q2AgRch0GacDEFUvrAPGwEh6DZySx7AEdCLF7cBKmJfOMYZO9hX7HWIHf4Mrayh5iJGrmv1EX
YIRCRW8SwOtHzoBXnbHJMo1tItsV13AVpDLSqu5OVm10jeJgjteSYorKZsJFLCDVvQLXXS5z3wfn
j6FotOTHyGpKKlMkLhI5sv8HWwuHTkSHw0FRWF7Ivy7de1wAqle5Bbaa3BuoIvUFcRuABXnLBxLK
XZSnsNhBIP2EI97UgMUoxh+IcazQhV+RvtTq4a9SzOxq2W4zYFIOjuYJdDaJwqXPW9ujSTvGHVsx
OYU4DgUgjMcJYy3mX5pW0faSG4pPpt4KgBVbB7caB2E6pcfL9KdQ2uv3KTAl7hRCN35I1RTWkMNl
CQF/aa2ylNGlkCJg6BbMwdXK1zU+RM8zDXnXGGLdKmFM4oHQREQ0O9SJ5Y8AlxA4TBeqGgT6xRb4
kCS5v6vh+OFgoLexHK67jZHOXRYgFDAcHMZ+jnhIuh9GlbtgT1QvArrirgqd/sE195Z+NoFhQFWE
uGlDAGDMzMxdS249HYepytWxCVMUzpKDMxWcP71HscevU4Q+4eeY6sX6iAVHQ5iiuuBcMBh0Z4oM
NE4U2XYmoPyaQmL4Z7swlVrS1W7619xjlz6SOiDtTkyyCla52G04pV4Dl12G6eFXCFvjPepKdKOh
cw1LMyEN0wPinTNIqVwBlnkDTE9Uaz/C+ZMzgmYg80DX/T8HPQjmb6fp8Wq8cu7PPC95mVDF0u1l
dj48ck/zN4g3JtBPCniHBU8Chl1AdYymQa5hKz09bvgO4VMZHy35LPpYl5VusS4MaQ7AyyHRi+51
BIZB6Ngx9EfFQLnJyh1+afYKhOXu879/swjnwLr6oohOcQ8Yrtz8KYu4xJ3w/IfDZZHFRtZNQ1mD
gbHMHuouo0LOvj4f1mpOP87fQrsus9ga1hBuYBWcnAmD9hbGWKDuYK4Jk6LUu+WCYsvhq+Zc0kpP
2lIcP+uUuKUIA6vqbLxkjustK3nn2JW8RB+l1Pa/FpgF/6nqAVk/UtF/sSHOUbKvuUtOlHuibYJv
KP/zyobDBTHcpMQRk4/kUL54ccuck3ty797dy4JSeAf/CWEMdvDs4ENr28IfrTTMQ8V/AeBRCAF9
kVSoqQV2tXMzZ8+WORW/+FfxK/7BJvXNaOGQ2YUiYRF9Tjafw7OI4VnXaGcfOjK5eNMMnybO8YzD
LOMSc6AQsfGzO9dI5o2v6IiOwRb/AO7qaG0/MMQe3jwEnpdPyy2Pvi3ws6UDNmMYNyx1fju3iXkl
ul36IIuiCKzhCddSqglEFCRCTL/KZC3oCd3ikfzbXEDhfwpPW2a4BCnV1uGCXAAyRZTxq9kJghVU
0WqD7ZjDKcIyWF6fdKBVHKfiEVXHUVcirgibaoF+ZUOYDWqDwH2pd6F2m6o7Vd6pEW7WNnyoJ4rb
XwyoXzP3L5VpiLqg0K3S1yK19JBG+pLsLAxfc/l7Kvd52zpDFaMjwsdohVdOyG7QubOkyDGgJ7Ta
6+ABNwZ399M7wWmXeL2MjkoEpfu7oRBKnRH6sE3oFF7vwKRmVFMVmBTYUOqCiQYgUPivF+2uDilM
4ZcBCZ4OwaHR1taIfwuwGl5l3Pl3lDn3KEuufN2jkv8baVfvHu06JVatTim8yfMqhMfBflDDnxgZ
k9cIfUtvnW7dQlgIM3izMMjQI3yE+8hobWE1i6sPpsIrmkywB0QQ9fz7ojei0iKdD+JlqG3JPCrr
IK9YMfcsUauTBaoKgtt3OSCv2n6VIFE32BOgrSshKF77UNZF9uJXUa5OgwpMn8QWuprySoEurNXa
TsYCh+iIg0nBOk+B638G4tgaf+hS81tzaHyj0ngK4+cUr2ocYuXJAgmNM8ilSDdoZyl1omyEyvLF
btGgXeRZAMmtY+e1BP2O61fcLukCiS/8J5VLKwPBZQogFBNo9fgZqgwmnOFfQWgKeA84xMvl2TZ8
CF5oGHwY8OjhkmwQDCxsP9eu1m7ZBIORKEUlRWXjfEOtkSSO5Em6IPvev4O1IzFX6dadrbf1RAuS
esc6oAdkXmlcX0jugI4VyLbcKOmT0FkFJo7G9r77myiqyVAST/C4BFdUqqbiXZXtb0OFRrqL/31J
+EhKhIB41OexTwQ/ktPgROVHOZRWLNVqvKJICbBKqwvBsS0oAalQgK8Nv+s+/qAGwU5ZG50H77Iq
wfPLWCEVVcwwOWtI/1oCP8TPqLA3WUCvTKwaAjuC6cSnP3qELbmE91hVs8oZQldirdHdKaCno5/Q
xhAPkBbFDzzBtfhV8kuXoL63AOGKZau5t54TbjJ+EXcefZsDlwKvA8VpxK6ldrBoBBqQMgZ5mwbY
A5SksSThmqhH1Q92VZcyBuIP41zwbm6mipZ/N/KXkxP41RlPQyX+8O9hCAzzUcrSqNwubHhubp56
/ccdR6ml0eYBpZyk4GQl68J+BUBzs3m9sGxAXhJOW7hpRZQvdLiajEop6HL8JoQCa6Aw10i3scRe
ZYY02X69uPvkajXWtC/avjCJNx1ayS6U41XHDoZFPqkVBnMy+cT9DFWdV1uVKJbOxd5gUiuHK3PA
MnCYf90i2kva1vGxXUtu2D95ST84oOZASiXEeAPXs4Tg+rj7wdp9UC328GeEVdokLZkDneBCanqK
+gfeoToCou7LzS5YEgF4o/giY4OLmeMGioMYRrD6NgoyFUICqPEY1IOYT36aPBRdBArCsdPSo8CQ
LHLXJK9huZH504j5ny8zBqLuUbiXZxjJ4MFkRMaEpGI+RaVLLqxdIL9mJykJNu4RkLwIHbrnONok
AfG+yy5mKXd5uO8I+eMKA1sQoy4T/HyBSHloDA1D0aoCvYecIvwSuVQahTJDTZYPSXH8hjfOqW5l
0eyMQSNxmxhTuEx6uc6ReYwUaQ1xLL2BEamM+GLBwfv9oR/KhNFuL38eoLBJ5gloVcoiv9FDXxo+
7ZfD17jShNLo+v9nqIS0UGn+Zfcb5MdpC8XGxeaaE9uULRCvecHGjcU1mtzaelC2SCW/OuB6ZcI/
In4AJIW7QlL08YiwuDpeATWczJAgROU4uhr5mTHP+j8vvRQIoMpb5shpVIHQ3vJBgfD6iIYfaP1p
cqtxjmBPiuibCEZQUYJ1kAqJTubcNfI9aLooOIA5K7dUQjS/wQK1C79TUrZEGQQhWiMkpLYNL70i
YYmgIWmb133muwRBFvQN096isUYXUcmNd5ddXTscYZK9ZEzIkEDxUM5DT1P90mGNc2bUwqkbgZoo
V2B97VuPVSGYRUoQwD/XazgosJeQB8gDs8Tq5/Fk8l+zBEEz/0WnVl2NHaMoSQqQUbYEklsXvEdh
Rm5khf4InlchVbgCscDtlX/IzcBTTrXC6bg08F4W11H4NQG99SFdIuwIZj7vfIAJ7fEWVR8qf1HP
aezShpMN0jmP0hVB82jL65BhKLPHMAGoUr7lQffY3z4VXv8yLvpe8H+JA6y9+0MTHjksQ5sbYjqi
EFEOfqNMI017o2PDcMmu83FP0kAjGanG/HprrjJilJ7/pcCU51oswBo1KTWlfsZNsYriEAW+EbEM
kbAMVlXaDYo5NbG+Lll5TSyNhen/EXWm3YlqTxf/RKwlg4BvGZ2Nxji9YamJIjggCIif/v8r7fs8
K925t7uTKHDOqapdu/am5hFjKZK4s5j2oPUT3t9ZhPT3mDRyYbqIaxbPGrbPu1H37voJ5YxfcjgI
z2zH+S8R4PMhzqphuHy5y/Dt3sBXzSfvnzDZCB1NViL1GauLtEfeuxzgwoOUHOqdDP23NSQMSsIq
IOXnSBMhCxFXKt47WMTiJGfv8E5eSM7Q1sTV9PNbmX00y0WrXCxiyIyQu0Y/g4RcmD1EgpF8VnkF
2bKSEKFP8X59eVNyXsrFS9LyJsGJ/hNvUXqG/+4e5y4bU1b6nekFfGCmnxsu/Dt5ur+AcLKoFBbv
99UZ/sjKEgBMYI53KSoX1eH2SDr3abBOQG6hfbwftgRGeWk5o+UCP2HufalYfolLMBQTiXnSrqWR
KjgIT/HzDdLKfLs9crRz7dAL5ghocWDKJU4k1sqdBEFBP9drr+7EPLGmEoMqwbLlugSWk5L5FQDS
yRUynSaZjlwfZFV2u2TPQsUr4I18MmBBneXmybvlv3Jecy7L7PonDzap1xjCFZj5iYBgNDLQsqQn
N6GKGBU0oKQqAsEnbEx/DwIvStHbgIJ/XHI4TQcCL8S+oIVA5pgHQtgAEGYzd9nbTGkEh+kp+IbH
yP0H3qzBnw4HSWAlPlEtvjsjkqC9AxVPSR7W2Y3fZrrSXJXTRs4XKY3obfbep5QvLl0MEM9k/crz
a8S5iIJ/wSv8ylP+VOliRPPB2ASs4Id9HycnClFm4OXkkRPnfWbwj1lIY4STS6pruiR9wZs4CGxX
CUDyOLQS4G4AaRAzVsyOJyd3k/lHTwniMA45VPgiRi793zj8lVvEkUBPbCd9StmM1KosCdVBn03C
vpwe/Bm/ymUujCyhCMzAVyB4ChXyswZxFxEOwZ7kHS4Dy07oWKTYLEQc18SZGaYe2KRgBOMcPg2O
mLySZAz/0bZk7T0H8pnQIaGO5cDJQsItLyQ5hfwslu377cl5xCkmqNcGxikqJsvw6qzXS9xj5Avk
u+SLxeVO8rnPe0FklteTfxPTaTkb6QeCBX6YnDN0cGBG8P1IBgzY9UgAJtjLQ4P4Y0b3BsMArSOo
AiL6NxOBWPk+Eh5RehaeB3UBb5o3zwKGvVkFtcvtlVso+483xO6TTae8SZhaz/JfM+p79E2ekNV4
ibfNqrxlkU+WsgzLBATzdKhgjFWgrSWTAgrlmxRxcE3e1dH70uQCcZmG2LCTPSTiz/glMCfE8MhX
w54TCWCQpn8xhP8KOMpEA31hWbEMmH4n6OH9F/M+cS97UwbYH55NH11GjWULs6xSYCT5MGcflESC
WrmkK0ZDYaT8Fl1ZaZASuXzJzyWtkagiea4y/0RVicTsLumUgNy9YSQ4Wssx5EzRDb2ywSAJhHAN
unqPjoZ0+t/YCxjMWBoTAmVJM1Une2nelid4yRMNPr/BK4aSssWkesgyAqsydCIsOaYeyO6RU+Fc
ltskp7mIn8hNk5QSU3JQlE+5pw8kkL1PSl+sWhU8wJmIYliLz/5xc/tJbJ6qkGyExiP//H8soja3
agCd6EuZQWERWtdI8uQHNa3QGaW2Yf3LWpWV+l7zErhe7+BivkOOVNYySSKGLhEcqctWgvBHX1mu
zBoI0U90yUSOWmbQiNdbpAGxwsPAjj8hQ0JPv34zAyoKCsmk6ndX+l0wvBMNwbfENxyJeIBCgQpj
GuBSvcpci5hLMj/F2S59SsSkyXbJMYDQV4PDOy+SDCuQikZ+A5PwpN+BDFQ3DRoyME5Gchs5v+S3
5EnSbIqoWSRfIgS62EAQDvX5nfE2eWgml4ZcJuX7HQkwdiEbTraFlPmwiviAooRhcDUQd+TPjhZr
NoniH/6UzUaB0+8LIxMpOmYnhSp36leDji8jNwbbSEoY2ZbvVUGlq/nZVxtFTdkukox+PoBaXW2W
ec8Jkz/cSKnFzl/UYwchWtRAfpJRiF6j5M5Nv+RD7V0GrY1U8DdmtAR7E+zjAw6+APyk5pJlKmkM
W3aJRTwzlbIukeXkGEhijsKPZOcRNlP5I8sQ5t87UXl2o97pr3rfBrkV/50IQpE1aRnXSE+ViKOK
fKV0hoQtK79FrfreE0s7+QADDCo342ZYbv5mTJZBAidMpqiiyUvUqPZnypbP1y6Xe0SxeoAvqIhy
D5lC7jHT9cfkHx9PSKyiKFqguidabuiJcqtVFQD0NZjvJPJ98HVS0zulFdKfI0bscCtRLg7zDYjr
w5N7crqKt1PB+crQEY875hEy2grBsvA6YcwA25NZlGdods3u1a9BoZ9cH1pWZJmfD3ZfT2OU2uz9
v3H1DaHA11suUJyqitGNCqSv70Qb+/NmGapBWO5JTKghR8LUEh8rnE6696k4e1gi0HRH6b4elU8s
Gm9MXnbYeaR1dxfN4Y/UesMyub0LeEF0pFcqDKYHYK1Gi+eDAlVkNO0A9EsgJQGWHii/Sg9ezh8+
Aso1CUsp90YwptvPiTyNFR976Ca+Haollr3xCXaEHGtigNUB+xUtKNhlMn9ecxnC0XyL5FmD9sBg
mlgsqBjppyt4YLQ3q2TAl9Ek5qnNbb6ufk+Es98WarmH+DdeS0otVtDF+DbL59k8l7Fy5GP4zMBq
ifAuDXhqfpSPaFWTIaA/zBDt4QzbE0SR5h+K/8SwyLmYzhG88eQign99/8ro5EQO/2QctAPfVcX+
M/ZQLYpao2Paq5mLBDEmYHIfZjemCmWukD/I375/AbZATHpQ/IFJnB1EcfSJwSyeyRgjXMF5RBiT
uJCjr4IaQYwZpOZcaUUguwA94fMBFk5uSKUpOJp8CCD5KNaWuWgY5Wf3mE6ElsmqWj1Wp8Vx+1q1
93nspdtn6aYowt7d6v0/dwh5tvv5XOlui7qr47zev6Kkq6iOhkhO43RUp9pX+8uh2qeONi3bzhHt
FBleVnnijaOTp5fyPwyhR38FlFVmv3B1YQJ9rfJx29139rj91SFpjRgYrQdKDymOQdz/tE+k+5HT
k5WPo2sGmmcE0ZtPo74pQcyehdKvbS80Rzop+VT6JBZpfqD7TAfzIURAJnKpKxVPoKnrT5TIiQ1J
4Op2esVOQi5FqKQGjSMG9pLCAo3ToVE8iAj8nXSLaYaSBkzlAUgkgBggvK2zSwkAp5eGE8DGAjqU
lO1SD2yknLk40gc4IqBDwf/vtJAzg9lrtHmFqyf9OQl/UnUJqiCQM3LfYwFPZL3+456vyLkEMpOf
LE91Ry4mCXDLFYe9GvnUD6hEMNsMBrcuyNFmF7uTLKCuFVRNqkZQPY8Qx5wyq+MBanLoj3Uf+j+s
pTdaJXm2VDRSeDxJoj7W5qK2KkDjajBdyGsL9kTWKh8g65x7cxRAUYEUOTYxBJJN/6HlA85SA8Vo
s0lYEDhTshcpYgWIIkmhVkJckAtm/nMub9IOKbFIr+R1Pim+IMEmtRgBbItaaF9QH7lW+QrpPcj8
+KeE+7w3G0Wvd8tCcC3e0Ls6ljYNcysgLFfAF2ZgiWxS5HEjBfT5KJRK2JOHw2Q6Y8MIUoNQSJG9
exOEyYoFhpOnaHGDpBEMdHOXmyDwg7CcPtFAvkaAbGkt/UcnkoLvMg42Gw5WIAaqZzlo0wEIpIyb
yDcySoCc7KfukNQJVIFUasaJH872J2kV2N7XvsPgR7gektG/QjjPw7A3A5e4QDym7njPDAj7oPJx
R2cGVw2j7jurRqFdBtbETOEDfgoA/AEOVN4m2RkoHRr6rCN5CgKrz3dCEiZl4Ug33FUN7pSHXC+K
/T1ZljspzMX+USBUHb1iSedAKBaUwAzsy33/JK3y8CULTTwo2HRn9gDiws9+c9xYexKMpXvYDh++
MXkS5Kl43onzw8/4KIPcp2O+XEuOKeq74Ogwx5bSspUpBYb6c5Tia4ZhhHUkPJEXdhKtSSWmEhP0
2l0B4EVzUaB2RhBEX+KtMSE6vVjnnKYylXLq5yjlb9r0Wuo/5vTfkuAldYr4MWKXiBOYhDTdk+4T
w1ASSLisB1tB78rikOxUhqRknUtlIlkpuqMsh5LUS1YX2LpsVGmg/xuLo9yktNqQekLM2ABhsfbZ
utRvDKF8fiR1CagxhZdsYYFmymki0q7tJXRs1XaS70vf5OBlCQybcU5DcJ9BLHi5CWfjvF26yv42
xuqGtstZxPoOBKmGaoQQN7QXyerSb/2USKehH8v4+V+bNP47+U6nx6l+dLSv5qu9eRydeBfNodaP
tSEaMr6J3s6+TRF4gsUeotOrLbSj294xpFpAk+AMwdTBdnQO34V2sMN82GbXXjwE+g7lAc+ar7Rw
nnt7g17XL6oGVED33avotzJXgiBEnDl+Vz8oqfitcT3NiVdESYJtZ3VDoPBwX6RjIicONhK4/6yd
KheavjDM6SLwob++jtiK2aGNexohigxxWe/gjtuMc/8psLNrOhYegcDCYjd1r/TUgUzjrsaYMJGF
iV80E5jHGNk/NxSIOytMnL7jX5RNMMUxUSw7jtVJzVIjjDax26q98zz5ytdIdx5da3cxXVtH4fOx
K6b1H9kOaVgBSg6b8sldOq9RAqIBRLoK78N2ak6znTqky5fiMd/CbLn61vCegY7A01w95hbXn+2t
OdJRtdO0nKJAfshTUbZjkocYg0YTKQKsQVdHZU93rrX7QtlKcbJ9q0GPpCicHElnE+Fla18v9NVx
e1zojMTcF7hZ6VDY770k/qlhQ1PeBczft2EoXmZHxI6q6Yljtgwoc6dsbeaxOygK30ODUQ/UByBD
PRjR8J5Mycv3yBhJtUNZiKFgwzlipgr7AZfwnYKuDDDy/InyRY4RFqTr0XNi/9C+azeBnfNom622
fUy4CeJndWROiifwq5TBc2dDVOfR1MxEO+lfizJn/FiyQ//ufXX5SN3Wz33b+TZGWO6h7OcfsaVA
MDd1ToWbk4gvjel5aCF+15mgiBA59ewMj3fV+on3gvtn63OAoIGyEiZ/PAS/Z1HNkBmfUiQeSHbs
aTLHzWfMIPX4+mXDIT+jt0cbE9qBTpRfpHI/e51hHF4anySKLNEalEgs4cqH/AFaLX/FtByjrFaS
YTE93HbYsuRF6m+JgQz8ZmhARDE7SFJXT9wigWXkan/Rgn9QkRoHSWEpwIj+0X4QYisagI02Yqxf
Bhov8NT00YOnvUJfANUJ5BsLP9X65LJ87TUT31IVvY8G0W73QkqKN4Lu8urZ/jjGDqclA/hH3g+N
Bk6BdY7OABlojiB0enFiHjQpLpYBpdscuKnkcOkh3eq6axzoxfPFW3Ym31FumdhbGr6cLrT3Lfd8
DvgqJHGy2C9tz6bptGDjJ7zLlxtzPoP1tX2GuFEMU+Dx/lnfKHqN7qN8bsMpylY52D91K2Ty989g
ftyI/PTiWye/hgqnc8Y5qKgdibjQaPBrr9zijs/aC7mDgVYE1byV83jQsvzWv5FPnJJWP3rxV4Ps
KHLqyAJxbFIec5IRrBflpvpCpXz1gE2DBUEMf901YZh1TT+DumjvjKVo3nA8QKJdqomnM5vEPAYz
8FT81BJnj6tGns3gaGDX5vMXoqe3RdG/rhB9y1aXhqmDZ8cpDuq3cvLNn3z/XKMOZF3RHQusxNcQ
ZGJbwxVCvbF2K6Qqdtd9e5LuaJ3rLoSWNWfCiQxkkl2dy0ZlD9xGlHjhda6sbiy7UtJ0LXaPZPoU
Qxy4pOJwY5ppMuTBIOBNFo6HO9NxPwSLO0EG8DHzLTLw3wtsjVRmr9DLrMC+cR3DgUVx8t1LdbWb
mzLxd/Q0BLOgNLtV5eJUmKEzW2FVG02pXFC1yMgt6cf/tn9fsOjn11WaB8c4QAXV3nBfogPC9BvW
3MN2mg1Kpui1PuEwkVRfnM7va/20QkmwzSy0nv0Trd2uTQSNONFESTT+u/6Uu8tOmcc/ZTefXibR
jPkdg4TpYH1rh3RcsgFK55p7JwqY2KUmsTDmiGWpmITnw32mVw4SowuEHZrRg8E3NBUSB7GIaE1w
pyHTkeqLAkdjKGHbkKlQPaySL4R8v7FeNkQtARGonOmDRDxhO/Rbdufl7UdnYPCBrBZCvVPua1v2
sWNHQQ17n0SSr+TG0bM8uTqlE3Bg7WY3L0smyYQY8TB+4tZQj4LOJbCKUcsaKPqQCpF3wfgESfJW
+0EgaGMtkzXlaNB++FeUY9alGXTafoV6xNO7ZAMLSVstVDs9+9yP1BF+vccZfMa58pX8ECWiLdfW
OrzmKNL/IVFCznPfPLkhJtWk3dXt3uM5kBMsI5AwbvQgDoWoRE6PCPLpDg+hdXEyRmNICVjHIiXm
wmtDX4rRvXH8V0M0UtfVOu6pq/s4nxTj6++LWZs98dvCwskAhzxNOcy465rlP5njpA5AQISg7Orj
ffRtDjtjnoe5vv9l4CXmgoo/bTvIXlQnv2HGTsVVtHszA+5Q8/wpufP6tGPuFWQEjf7pBJmSmG/Z
PyUamJw+4HKr1zrdUULnbrlLH46Ke1bb1alOrnIdV6wq41/jYOkuG8QqRUE4L7zHCZ1RCPrIX7dz
/7RLaM7CyaJoaznPjU16S3GLmDRn0uktGfp9WSG/ot8d9Y60iv8iVyvlViOvkfMiFjgG4AmxmvSe
ScXf7JdjnPCBySj7ENiOQx51RjA5o4s0Sz1q79CWSlaoeKir4nAicqyIGhrVKGZTnHpoLh0gfp8W
7RWw3Zwo/6AUU4fZ9/0PZ5SWrEADNisJwZIgUt9ciwEY27EeTvMXHTqr7Bfo5F44GFfXP+nTSUhc
DY/gY1F2/kXziL5uNuwYPcMePm4969ZNp0rkvTKvYbgrC1owy8GvrjIHqECkzsDpkdKxEH88EmjI
z0Ja4cFtiXnlrLNuf+m/xiiaYjXyoy+vSBGnYpnWxkDoO7k6/GLStNqVhhxs8n+PnfEbL88LNIqT
7ZU9OUcJhMTghpkVVQm9n9RV3rCMTVmDTiNeyz5njMbMhja21vW0g4ILUCoi8xXSvyAl6pCcC3xO
Xcor7+L9fWZ03GiBeZG96OzkTf1ZNx9Bw/or3qmqH3+31uF1xxCt2nhHvABrVCFdcjPsGTRkrfoX
NOtP5EnuhZ/TiA3cc5VAaOHUPSQnJ1/Blvk97dRfMBAy0WMe3A8AOOc5Qp6rGjYBHh7lzPgjVUDR
ZcKtPE2VWba0Lm/1nR9zqE9ZVzkEHeqX7WObfqnTDJTSINeDubd8gOgmHm8wDRNIjk/ExF89AL0f
fgIpk85nkojNK2wBxSiBRZLZdjLUnvZ35HBYmsRE3hrx9PCa6TPONa7RSAasxJL5Nwpvui6ArlD6
5xVab69Y9oayIuUlK4oOHEFoV5V/+rKcFn/1n4UCYDaHr7asOf48Tj/bq8hyBqeNxdZRyIO91tNV
gI6hkCUBk9k1wEGsUCim9RAdvSwKbYYHcJHu6b/pge3TgoJZBBHS1gv+hYpmcaehyMXdvQJJIsCK
6TX2c4bFlpc/VHpzonJozCuo2saXgkA8Wu24utUssl6MYg788MYn2qWQ1RTP5uxf2I2YeqKJmh7d
ByJKqewWmyVtS7xtgXFq3osGeTW8oU8OtlBQuSJonsQub4lYS9woWHsbxEjzR3haNJbXAVorAp42
meIVxeygE88My0OzFz91/eJe53zSACDkXnQvBuoKxKFnHhZP31TGHHj5+mWjx9OlI2NUPmsfiNIO
VCY0zB8m7bVneGzCcx7WbaQ/ubmeeerXr58jwBDBqePatocpYsng3dVDozi5okLtx5dAe/l3gBXa
m+j4devt/RHoiAvqQ2xcKB95W0w01dfwRMX9AgaASGt7pTW4oJKu+PmZToqdkXJ19fltlwztS9hK
u5rtGlsRc2Iam/usysF+2Wji1/1ym+yviEcdwz8y1g0GuY6WbeoGWsuHjEYWU3aorr6AcC2vgk2Z
I23VO158peU9y2718OK/1kDz0IzlK4/uPYgoVG9uSQ0ML/pdsV2WeVAzKEXm07e3Cm7qtpNg/nPu
FaQuP3UbpTLLvTPFyVd8s23yGxq8Hs87R+zxONTa3p0eKyatdxcze5xUmNljcixQIeTU93G9yO9z
ilNiKg6lCijU9lQOLUgR22c67LRn2mtyTBgiLGdF9F0/honSlyGx6/pVf9dJt4Hytr6Gbazj0rAe
3BAUfU2MxsUw0uTX1ET6icC4K5YxP4S5Fpp5erdalwCGNSMIeu0St8BPX/T0NNJ8E5oohMGFuUUc
60LX5DzPzFEHkTNo0ZSDsCV+jWH6rRPEiW1B2rutWl+UVY01fABT6OTsWtDSkIxMsu7rOLx3/Pw2
5UDsGENZBalcvwnFv9NTVugEIjrH6Us1CTsu7xX49l7cuxV0VpfsCxycRVRuK6r3JijOApK3iYcs
urZvtnqXeGQ1S3TpSad0DR04QtEOgLxTdCkf7FdXz7FI7107uzO3O7oNXrhnnfst+pOU/pfA7Iwb
inpwAVKZ0/b16CPXb19DOYuMGevKKkMoFRZ3DpgDQf/mUBV+hLHEbcD3smpvV58a6J52i9sfpUms
efXVtxF3AL6FtZv0VKC4wrdvA7wAiotX0+bjGx+z9DbgaR7rk1ugAAvNtB687FDSDLY0QVyLiPYB
YtgFDA56YIYXo2pVdyN8E9CKS+ClHiPvevrKOIDozJIe79vf5pXhwsfanGojMARuGDLP5HDNuIN+
X+Vo92FTkh0iDI/av9vep4tykN0IJo/SRWJ8lN9IrxGGJLHC9kidKHhmoCFHkwACx1ekdtNXWKUu
dvcItqKdSHc7CbV0fENu7K8hCbHcohm1tjxDLOnRD2/6LD8gfQB8mzdlnz0SZi6JdsS9TbectPD9
1tVA9yjnT5X/shAgu4vkobU3N+09untuQR8J5Yjb8FEMqPxbMLGBuKh7xcYYKKUcd1YKGxmAHnXA
MHqL99Wj04bvMh8o8ruXttvsibBnr4MFDX0YCKMgrjQxKZ1sNi9FZVl7BnBw2n0vCG5//wWTPe+1
7fBOLgB3HxqBuT/nUwqhEzRpiu5qa+kLFZrDVp88oJfOzhDhdZcjI5tXv7AodtaS0t8kTlbKNtKm
ueZp5/7jteRAuHZ+ODbvV19NDJIdUgCkHEBAOh06BOagsKTe4Py3fpUkNPTuUw2g+VN8pOgFUxI2
oKT4PKNgKZICRC9qwTh87m9cFtQNJrSvLFb6Zuwge6cXXSUZ5kyBtFH8ZsPg14m4p0dvEY4taRPU
oafq3GLGubWMDBdlcGpkK/ZbZkAnK/9CT5GYhYpg2ZrQYOBkxheX71IZ9WN21XZP6ehGEydyM4QU
ov55iLHF6erzyGMmtBiBDtPYjV4O5WcpvCTWCCBC/EXbEBf4tsQ6NkCGOypl3hp57+qMmHpqIzrI
VEOd+a2Op8MFqebVGkzqdOlReRT0puqk17r4bdVpo379HGi4YDJbM0miQKd7+AYjSizOkeEwPZIs
9XYnW5kYWYDU1BO9N/dG3N+w93W0CRVlEBOpZ+hLPrVuzKF27T0i956EYCaPpdVyM6pHwZjci+Yo
1OXcFCpWdvcqPjRrHXnAAXfn+putY0o1AH2KtMpHcMWrqf4fYdX4CpDQRtd6KrTW+RMKDCFhyl8+
SDjxTLeJgqibj6KFtsVxkPYgEkeAp+awQOR9ZL28ZH/tgVZwoJT4mMxta1DoIY7Fz9RF7zrbFeuI
3AxGHLo38+P8huczNfi2tSIdQnCPc4djft98NbXLv10PrV/JDrF5qOHP1KWn0qvRR1nh6SfnlvZY
msA8WuXV6PKsTYuYAtDZBuL3AaUXpJi5jf8nyQAuxTRaxh19wUKjXIkLX6Vaffbfz4z1wYNu+k+K
iMTNAzVxYuqU7xuiaWa/GNh6j3oo3TVPn9VMOvZkOXJwCk7TJyOK8Y0COiIVv8yr3DffipjPZdZy
9BlZ521/Hyaoqa4pAVPfeExayCJXPs/xbAdXHmW9SGDB3XrU3ORESebNuOzXuN14ZzhsSk9D50Dv
qeP76orl8FKHNL1s/jg5aAtrC5X9ADcEekfOumtPOJmN2XkFSkGkgRrOkZHMSHSoLJXYf/VaL587
Qi1GdZqjQHhmyfRue8VvY91JA7c11X91MuMNwTiakjrh00iZ9nQFzMCBhQWTYDVhAWX2VW5xx38s
iHxAOFQNpq++dW4AW27t8b21EskrC+4Rx+19cDEG2Eic1aVdLAxEr9fXObgcKrIU22aGrXw3Hdha
2B5WxlAl7zTj0YOCHSsbq6wd0/JiiqfTY1c1QXybFLWnQCXgrARkx/3jOXw8Q945hauxO50n+tM5
T5M/YBMdD6BffQI0cqXS/mlcZpyA9eBaxL5GLI79NkXi9Ro8AFWpDxWvhDaEdwVZ2Fe9yZOAdF7w
7RDwl4LzWgWKMVLHyIdSUhxZuiiaGu7lq73ltuREyvkV7QSgrpmRfIEia1W3SAYV+t8wIMACDKfQ
KU6W1AsPACCWb8fL4TXh5oEc6HLGGmjZQ+055ajAIu/ZCY7YFtd8B0AM4kl5u49MTyfzYtKYM3K4
D8UF51FpsDLiZKCX/GBlBUZDveNbSLGOY92v6V1TaDPnlg2e35Ey1l7gUV2QyuzRk6OfpBQJ+A4C
1VuMdEjQ7ABB7mG0IbNvQeDq1zMq9VePnAiyQRnmCFChvUT07t5+lMuodZsZ67rEv88/gYTeewrL
eg0Qxxo88oYanjhlBpUklc91fq76LRNEc0lcbWGoI86Ilr1rd0L+hSQB8U6UNSNQ0cyh7qRO4lQp
1BELJj/5T9o+hQeeqUySzsRkwBJeL13T7xi1nbFgA9XdrwhcAQc+LZNTNiBDipsBOC1hJn9+Z8dQ
LcPWuX+LxuXlm+UFeFM2jrkBV7yT6dndI8KgmKig4PYKyPM6+t+r+RbsBQhSAQxqXLPx72mPe5aj
cKoNy+w3B/dldXYY3osmSt69R2NW2skcpHiTc+40AUcXX5Pc1lkTRM3EPI6KBo4cLQMo96+vHF1q
tV82E+3KzPrREYsVtFj1IW+bNJHP5HZaHhCpbEC56idBet+hhtAdrdgqDKpAoKEHwcj6tUenI/JL
Op3Bef7InLjkLvjJLyCQZFrGmOgKtcLeCNBycuuxwK0GsKKjjl+o5VfDzvBG52NEcpTMwTmW7Iy8
DuBjfVMBPbCsQfyhdsgfnoWnxSOCvM5EIkUsWLdYSBFB20F8pLu3T/gzjStmxwgJinODpeSDoXJ0
b6ItiLK657vNi0f+ex0WjZtCs94pg4QwhTvsqgX8FtFwzviJ9AX0dVN8gWudDsDT6bINsP7DA7zB
ViHzHxcjS0fH29NqiFkALwTuu4+BGlladKRdIV4U169H73reXO4QhJ2LsoyNP63ZkB3kZfh4fp8t
7F18sl50ii39L1eAZgBYb8jpkFeTZrRMDxXj5jUiIdWZzGBX4pgBEW+l91Nw//Fz0RYqBrxMUsez
q5EEBZ3fliRrLCR6eTQb8pMMQqRbeglts1sTiCAJj5rla5P9aaP0TU+R1kDZJ+1Pn7Ajkp6Q0qg8
caTGpNdrRuJSeZ3cmUKC4QgScqNLgoUwfS0g9O6jH1OeOdbo2m2jlx88C/dOIPp7YY4JaW1koHkH
paPAH02ZtcckywdjoTwgx5l9m3U7w7mjg+B/aLAF2fD9C+QmmqUpfXcYXlqo+xBKZiXXOCr25XlL
CVqvU2DWPjZDHBK/OSYuQ5OKgubyyqT4dq8RT8YpHp5KqHMixdF6duUe55yf6bxggGxsfL/GBEht
rVrTFkuANhvDZC/U9ioZziWhqO1hZvUJ0nH3DsDBXMAuV6gt6DR5ibYn97+7j1+mHNHI4wB/ZV3M
Q9A97bjFy+dZaDQa5CCCeQqV64RhaANGAUiJIPyS9bJUGC9hjDTETwsGKNUltSJolo71E77HR6oV
UMnbWy3YKD36Vrw8CvXtML/BOt4l0NTZh2cHLOK+OA7A2DlmT3THeZatHs0hoDygb5gjL/d2XGGK
peFN9RywMHJz1noMdbSFYp9jPH74d5OuRgwwSI2yo30NhKNCbTMDnGw4VNhvjOH2jWnrwnzEefXE
v+hdaqU9C7JOTK7rIgRVe6xbGgdkus2B8wtfMsWvsd8Gxzx2L61uipQYZwaOJQ9MeuBTsOFhzsVW
eMtC0hwqB/y7Iu5kRJ+PXXKhNo09DjEUTw/P58Ag903sLlcqxywcm3qg806ILkD88fwEcRQnvkmM
a5SGYIuMS8h0sA7SMIp/6c1pHt0fu3uakenre6NfnX6gbaJNMW6F0ejlVcNoGoO2nZaWUx8W6h2Z
nlaXE+bUbWArALZgjIOAnLwiVH4z399wewAARJaZVHdqhBgVoAnVdrh+oMtow6FfTxV7ArxaVB7D
mGmXjclBVR4UyAgKhoPkgQhaEoZOx4CO29nuUrVI4NCmWOgBipBYvkjXXqvjuDwUx9FJ8S/1jw3c
qHlgHq/eSzuQsVBAmWwgBQpMOr5jrfdcNv1WZblPnKogHzKkcB2YmWsXQw6GatUxI6eCGAxOQ5Pw
OmhBtDgNT2SVPEbnae74crtxM2wH3cviiFsICgbXcclcRcxhOk0wWoOP3ZmQzcUcBWkgLmcVdXkr
JBrRZ9RG6jfjWEIsVn/vg6ztmckESztK+XRnu+TJbQy8TDEEQkiGlgjbhVLFTSPvboTZ3/kvYwxb
+oW+io43oCQUrwlx5bo/No6NxAFnWlp7luqJ/t3BjPzLY3eElUzqfKRVvCWTrX/uG1iLlW9wEnw9
qO8FxaoeY2VxpnSZkXUiUK990RjvzDCsYJDy0vJNWi/rNnO94EKgreAIk6YEUT/TdDIH5aHzXVqe
YbsYIUZT9nz28Ft4HB5XZatnAPrNyP8iOtlFcOSgNzCUmBBUV5I2EfIf/QQz5WqrGPTJW6OHtSOn
vie9W+e7pk2ftkYkEUmPDnS10i5wRqUDaxRDqIXPvJfgjoY6/I2hA9i6F//46jLlcVnnpFfRkk16
uhya9LvMyQl/1IbCSnYHf59oWBoszuxWrJGuY7wR+0dgseS76WceEHCqTjsFXYAQqsLNnL0w7yR2
by+vXmGPFeCG0ePsZo/wUfRjWJi09bpFgQ/CvXfJYWCFBp9rFTxfWpjaqRfzeu3vB+us7Cu537l3
09tCg8sHGHKOsPbInsHlEnasMMot9wJMUzAjTcfham1rRpevrFumYh+n8HiI4x9d3xPTW+G06JOX
k4Q816nq0sSv4ajjRrkp7/2Ko3QTF04Nwlh6+YpuLi1gyi7CZ9E/7lD7gTOHreljK+hM/7QlDTJT
735oMYTd3h9xAzHQ1+MpFTazhNiM7VeXxZ2muRFQn3VyskwT+t8pTNAgPEcpNM+1bQAtAqy4MSPh
fAFKFAMFtGiulZP6D4MbvEyo1rfWQvXvwZl2Q2AgaDG4kIh1T3Awsx99XaDPqFc+m6DbrsE4+3HD
ASxeZVdRZ8dmcJ9had/B1EU7RAuQYWV2abmPOQadMhuZHs7AVomvMhEFmu7m2ndVdVuRe3t5xYkC
xHnUvpZ1O/CDscS5o7qxJ5rfEKIF90Eet1E9hTbhvkbq9DY40z/APMCJWWNR/6qGt2Fn0/kDgfeu
+9cXFe1J9Tu/Gd5DWvdeD3kY9MBRE5znR4TzEPZS92CsDzB6KMbrCu6ARmj1O0effOV0oJnO7AlD
BcfuSXXJBFVAOBts3D21AMd6Otz0jbVoep1DXXTboQ47EvPZopeWfbBYMoJ4VHVc88jbB9AKac+B
PDrZ4rwtwFQDCihX/1FKT4cP54OMo3qSecc87HzRZj1Cwgbe5zRsusdteVD3+ZBTPNkjjIu0MFuJ
TmYbMipj+zgvrdIg2h1RT+IHn+Np/Edp9UU5zB03z6E2IkTQcIQqRHdAHItkC3FIYqjKhuGw1akL
AY2Ou0phDivuYyD6q4SqS05y3U7P2xYudjQjvzo/xZ6/U8KCMx8CBUIWZ+6Te2Wtgvj5rSHee+ik
cUDf9O7N6Olf+cgik1RDyxree/XKAnD8uvBSMWYDjjVvT7hQtIsNdrJxiCB8OK9DdTgvdIq/UJYj
SpaC0rtx9wUaE/EungSt4LHIoQGi2Lq4/6bes4DZ0gU8vXMcT48yjMpwKqP8E9XE2MC/+jirsXpa
cxhiCGnQAsNSs0RZo5k/3OFzYaw6GzuncYI4sjLrzFLJx4qh9ouvULTkraoMNE7VUQeuY5/eGniN
MjWJONBm9Pnxq91vvJeGXWpwx/HBBIKYgiBh3VkP4O5ANas4iWeYvZpY/e3zsTQmuMAqPO3TbF1d
+tFAhTQ/MfAD6dPoBu7PQyQ9UBvVZvWuHGabfAqJYWKyr9Z84jCJaz+xUcuB0XYtvVr1LzsMp7ix
vm5h26QyafSXFSsSAAKqJN5gWaTcb90XSbSG2Or2Mew0nRJX3RXWTHj90PFLiu4E4nm+otyDXaEa
vpr3iFcITw6VlRqBEVY0fxb40FFiFKhI4BG6o8sLJ4K4W/iXtH+rvcuW0k8DdA9YuRcd94wT0KXi
2//j6DybU1W7MPyLnEGU9lU69hrjF0ZNAgjSpf36fbFnzrzv2eUkBp6y1t3WjaONy1qZriD+/DlB
L5AcR+Upjo24jNWJ4S3vcbzVhBCJI2MVvriOlGe1gXkgpv5HYNwVmIQwCvVvogeOgdgObROpzzjk
bvPkmW8zD/fC30ehZWMsUfwnrgd/rSXMyaRnk6yZBeeQi8hiqwvqRnbG39gCm3SHdEDahAq5nv/w
WyN10+vScbgWwzidBtQgtWf+WqaOIb9CofPTa1741JZZVljaT5OpofRknE55E3WwrBkDPZRrLQ0g
RNlqORNGQETp7z/lBbINPQpJpCY/LRcfGn7lvaq8V7SZoSdKXgYrr2MuFMQZdp2pLvCGGbmZ/MIb
tcWxxe1uvA7p5e2epzSvZ84sgt+oG+6fk/xBHKBzhAKN9tNNQ81qf7b+gyPClM40f0Athx5V6ef0
wldeLBFAVB8rq0kkJEPU57kzzjhZZ6+tsPHPlZcBntvpU0XfPQaGTLU1bbG2ANTmETKXej+OTRI1
ndMm3yX0C1b3A1wfb8DF4cvQhlAVwZk+RwNut0q/RQa2PmJ5ySU7AwLWwV4Ee5CpiMXEmEx+pj8T
2Z1t46mdD6AbJ+CDPtfnSJAQQm5V36SAFOycyD3Std8mveQGhhhhVXQQpzcIF7qIQjFONeC6Zqvd
4v0HDQUgXz97O6Kh1Us4oNUHVG5Rc/LhZjeSfcYF/wy+esFs0HIINq0KnUt+ovgFMeJH2cQHfhLK
Gn4yzUbtt+0AZiBZTsjRf5VD+BdQD7MvEBx7032sS6ZPUYfb/1D9UvYxIgyxLDNAiOxLx9HRwV8B
Sjqki/qKzcNA4EaeUVvoDLgW7nR1gjaaU6SxMyglE1wtho81Xv2SsUrvO9hPfPdxsXGew62nE7yf
CgjFiRGKgxnmbgFyZJQ7gs0/9gTlnFM7Vet9XkYJlP7Sh0Pz0id42iQnZSLMPYYHjtaDRoc9e0AE
fUkM5PK9cIf9JtnBorM3tugG2zsPm2+JAtT5YDV369KRb/EfVbdqBkyYGqORqN2hL+a2fKs5p4iQ
6YCwRmjqs6ymAJUX5uhgaFTWwjq7hT6zu5bsUoZfd0yeg5ZWbaH4DQm3RAjCHQwJIFiaz1Ba0hc4
w3KXMwFogDblEmsGqigUy2pvQttKDBQ0OvcjbxAlZNindH/Hsyn2koOUmbKKMnoibF4ByiZAenP+
NpAwMvm3YoRYfB4jw9FocLGNAJWJtY0jZ66t2tHN8HZqFFXEjxrq+vWT/jDjDeHxFpMjXD6CHWYC
MXoaJnXPOBwGA47eo/kfAA3oWStZEu/hg02C8VjljxhYceTE8ZdWL6UvARF5MCaHB1hXdXpmcpRF
S5WvoE2wKAy5l7YgzK3uWwJcgfjTw2iUfMyUKGpPus0Os9tUdAZ6Wpu/hQKrIZZpfADIJkJGnjGF
ND3KenATXInMCa5jy7eiVYFbC8Vxe/uMSBz1THLxMdwf+8Dwj3OoWMT15OobKrI76DKDUUmwYaAV
ziAvipNQfM8uHWQ1OygYjsGPnG9L2Xr/zK8i57i6+Z6BBLoJ7SXdm4qGh4PTTAOr2YROfEXi80Vp
HBkftDuGWDFqmXIAex/a/+jELzmpIf12NeuZQdo4Ep9htmO01DMB4Ez+OiShXEkExUpwagsF/OPJ
m6QtijToK2dKCelp++k9xHT5pXLS4G9VN0VgpmAKd1mwkMUEC41R3R3Dxc0IgYMEqqNOXGUzR377
MjXWgfAjuNWTMWIwoHfFhKbyv9/rMXyBV61PAktBbqhLvt5sOQDZOSNbMUx08VkO+mLmRbt3bYrP
d2/lF7wP9ITca5gqTt2hejIHYPo7MImJcZ5WA5LVMt/WqIjlF1DeI3ISG3eO57SSdCl1C8KajvAh
GVOEgaJ5tQP5asGxFa28OgJFTtDOMdKPSS9Ds3t3etCg0wrcT/zMWF9sJYdWQeUB4b4k+mHUMsrj
KZCzG9FIfLXwFuSXjWjXwFcvU5tfzvhrEvP3hOVkeq6XYmNGotXF8JSyzjbO5UxvasZGehNmPAZu
+j61yVKDqHhRt1w5Os+lYHCQ09GkKpobkK3QlYSF/zGEs3+pohm6gt2I+8NJ80RFMwCVEDcxQC8i
b1zHnQtMUyXO7KGMJMTw6NexRxsNphnOYbDel94kn4EL1kIfw0K5NeM3eDuiFzm8VRRA0V7mggm9
eXKJFD2U9A5so1hKkTnvnJRmbskoUewi2ihfhp2eI8IAXWVy/QgBIil+e/FZ1gnSYXzt82MjEh3H
VBj1qt76u9nysyZYjBrbLK4TKuGvGO+FRYMPMySZaFH4kRQlAEJdpCdgX/WQuj2T90I92nBdLWiY
vfkdDaSuPElds2NYoakFwbhq+VsB4zkyIvI+vwnIXcmPL12pdZbd/wo/ZqRLPUoBSf0vkPYtYD8Z
8sjjVu/URvkbRydj7vlpllzcSD/AtDDuHoQxxC05UsaN20f2xHOLg2dVupEnH0Nj7FdPL4y99bOr
1sgJ4vAqA36pOMNpXDsmIKbCrrpThsEVzPdtjvEOSJaLDr3dDI34WO+wvA5jEfle4u1wO0rYw4dF
NH/GXnPsHOUR/0Y6ToFruZl5ItILI4VeY46x3vylX/SrwVqt14qmcyjU1Bx2cVQuPh4htLbQH5fh
rP2GTm1OhVNLIUbD1aPGU1aTC01HgnbvGV5mex7K9GMt8tQVJ4u3uprl5iR1ev+v8A9KcaxVTuPn
qz8UH2QjC1FNdTm1ggBOC7TVjFR72OQ+89663lCYHoEaclyQ7MBtqFkJs+uWsykMztcn/kk+qNFO
LYom8FA/9D43GfioMt4QzdIFRE35eJQ0XAsjHzXSjdJynDwCbkpVDU7KS5jW2JL6mS2pwHWVhUMt
8XqMrMyVvfAKhhUXjzDD2jA+4N7kHyBHymhaOtgNOBBt1D8A3U4e0rVac5o4oaW6KVgAL/qzKB81
nYahniLmrrFcQZvudQb0SYE8AqBlsFJQpl2i3mgjB+cfzqO3IQPBDv0y2UnbKTkDGPpR8LWkhsgb
xIj3aFN9YSFeIffbCxef9ga5IdiEHosWzC1LDMq/Exaf74j5FQCnRrjhY/wKl2ytbQJWTMLJtuFu
WieM33vb0qbz6A3R/RD2wCYeDwJcAytm0MqAyAw2NWbL4tLzqOzqgsyBc2jHc623ZWHGS5mLkOER
YCLoRBD0zJaM67QB+EtEkSKTnwWU0ISlRPb8MtRm9nnMOYVh+qqFj+umvYc/zMqDh+omnjA7fYZt
gnADmkC5pihC++KSCUyhGNGQ1/nRoDcJ43Md+SiBM3MAQWfGHjaHIBhZH5s3JQTrEVurcqJhV3F9
6KQ34r2zhqpQJguV6rFcleKlIrtMQZ48wdmKU1b6rzWlrfeF/av5ApWsWKeFPXstX/KO1r3yIJKG
TS09xalH51WvpfP8K2dwTKWX5/Im3WNx3CtcdSIU4z6c2yppD4ouoo5yQQjww6P7YuJ343C4QnUQ
xrgVjm0EWDFx601Lai5avU26lo69w81OcvRSQmd9ka+Fxf1H/kvwFxwvJHee2j32reyS0WKSi7Un
efrndcDMy5FkNbeemtGlP0tXxRJOnMMiuDNH/hu0g1PgL1khKmNitlOu0Fxgmt4hJqH8RWHe7uce
vEI0Bo2EJ3Q+HCkOSVx6+wWUDglrJ7/cBbMTUA7LyExsBCz0aNydA09Q2GhQX1BuaOkMjql1dJ88
ta26KZ8DkDkGBEJ5qIqvjPB4zNcFxP9mfosfgUVzRe/Fa5jbSOQItTN7x1/yLNzy+l7CE2Z3BMmU
hKwcacWXgmrnqGOVUkkfVLS97xOlCZ9qh1OSyH4U9WwLPT4VzL9BPutJjr+L9ejE2Bjwe9FEst2P
WnlExKjn3y4XGHX8/n0Gs6p/8u0UWa3yYKmznVyeUneCHnLTE/XoBLUB+kXNSo9MtiGT4PX9MqZ8
fVnPmDcLd82ASuanvs8RiEblUnLWp/lObUwgVkEy/MsLCMHIwdE0U8NEEO7b1FDJW0ttjcHCqqrD
GytI80xq/KRyEI9JmLJyBLDNgLeNjJ3XF1RDblQxnC4zp7gvM8ZTJHo5/cNJU0xZGaXvvTAUIX6u
P2zR7hHx8N6po4UrhYzZyG3y26v1GvwfnGrq66sMMFYnV+HWfUdYtQSQJmIqGhTHH4ulleVmBEDa
H+i+ZxM3CS9jEzdz+KNcg9GqlrGG8VrjUuFtifd2MKQYnTS4qKWC4LewtG4Ae3JGA6BAOkWSLeD8
wg8pWmXviVQ6ReaKYKsSUApGIEMizpZRvsy6EXjfP369SM5AsWFAZeC+09+iuHySI+QTLBDkCj8f
pDltFAJJ8AO0b4iFnfnLESm+otnCmWq6AurAkL4bSpA+2MQEsSXnnMY6XAqNVzFeHYdlhcjZrJA4
TO91zKx5BBSr2YgWP1vxgp7iTdPbkcJ3bYVal+H2JAZyul2w6H+QRod3CvHKB/oujZej7XLyYjiQ
OXjAX7YdtNde6vReJGM4QS1Y2glqKz1dD6EXTBHc2CIkHGVRAYRAMlCgD8zhJUwUdO0g3F4g5ivo
ajFeJ9KOhn26E1WrclLstaOhCs3QunASGyiit1MQNwqrY3BllMDLSTzqfG42ZBl7haiACU4yBg/U
aKdZhd/zL02h3Qci60dMf8ZhuvnzD5gwwFCnPzNY4mQFJfjShX2WGWQlrHPMmUhhgJ4/+zpdzchT
JaDbXyoYOOHMItxFU3P+2Qmv0AAzVJhbJW8jvHia1Tul8jJyyKyQIcjPKZX4HNMiBqGc4ongHO0M
Thg6AmpvhCGwgaXb8s8HYuY8FxcBewp+OVpIvkmxn2/C5YD56aQxUo3bVoosZTPdi5xvaIaxJNTm
m92+ElzgzT3KXWfy19ktsAgw49lHJmnHp3xDFkIFRl+tWhRSOguuWgVXaEKofPSdVIyN2ZzDfbGd
3VWBfluf0km9vZnXwVh7/rXaiqe3C/A8w9YxmNME+bWlQAGWexksH7kBbCGZOtEGQxNFwusIZ4f7
G8yOOndnTzYQje9fDaL962PMrcKSvxo8vtvMCAloGAu2uRV6UKFYeJfAnUzrfluAoJ1diAv+EqPe
7NKbP/wDQM61OIQnjtZFS52OZ/0h3UOUzuM3nm5Ow5LzL1qDNzPsXXT8o2ajUlgPt5qp0gbPRTjN
UvP99K+fE6wBElSzYgTWRahNhbc1mKrzhl6Xxj31obF/LZKpqz578j4gt/GeIYQnjQ05BIVsQrh2
u5UuOWKLW9QcldxKENonhsL5xFx7DSa6MeSv9ljHBnEu6uEjGDx/laZ1yaMeMAaVhzC3a+aK5MZw
m2PCNnNPFhdz1ABHnvdrkx4qZBGIvX4ZtwBdv1DX/i9AfP0DMgsL+odA80QtgegZfgsDBHZDNjs2
rF8esgzA3NmT79R8bYDofzsSy1usswyL7Gwafy6m64gTvxDGUBJeC7i07ZQonXPzN7FTrzwLYxA6
CyS5L3xHAF+HRb/E18wKjPlt4hBT9zbmIHQTZot/mOc4M5DaYieIl8lW+moP7QU130Y+B8RB5G50
QfTIKCHMtBBr70IvXerlu0/idLKj3HcAlkEIRvXUnNqMAwquD4XLff5HKcy34p4M7tgK2XzMMyIT
Kx8blMmz2Ly1ZfKDKm7AqyXjjjQTyjQWJO4uJzsEa9S269khvI9RSFx+CXPr4C/5yLRe1aHtGQQR
C4bw+FSjbbpBgImpOzjEh5rPrTl8l/qDjlXPeL/f5e8b4Cw2+csodJAAz1pXZZy1b8zyheYM6+zo
j8IvQ74292FmV1tqgWrrM6EZQ9jEeX+Bt8svtwC64Nbj+okrPYtPaPqhBbpdSNSLehA2wxWbkgCH
gxANCwSM/ucensS18oPCVn1wViuxy5bhEZ2Hjb/1kQnFzgeOxSs3/6VAmCA+y0hyle8KhQC2HbuQ
SVAurehYsf07HbNE7yjMvVH0/NYErjJC4PBFvEZon732+2mt8lxI9vAN2yhw3PBnp+Hj+XuRVN/S
m1BiHj768EQ5Mb/NTi0Xlwu3qy3+DwZH4L0Vv9rS5GgePy+QFbOdnemaMzNBuTPfT1U3M9tHfNU4
VKA4zxB87XZOD8ONkpMYO0pwqRHMjuYiyBdvnDaL2UXpFvIjRrx261dslUBY9S7QN8u51gV53Ytm
L3EwL6XpcsLdO51vNIbtDldurvkmmV7S2cGXDQQEkB0ZXHCpOtywlCek4sRUDOz5yXo6Iqjpxxtd
d/0XCWyr9pzlyNDJcCI2RODtEFn2x5EPWDfF3/M5gCYGiYfiDmTxJR0+2Y4H07GnOTjJSt2Vq9yY
/ARfSW+VTwE4g0r6SFksnUaQGZSS8z00YNmxUGAy6v80xUXJOdILuE8+HjK/Yg8yIGR68j2HY1YT
mysuWeCbndPZV1iM0FwMOkhu3h8VNHQRDUpASVohRz0hAgenmHKWIiSZm1gXgsrq882LE4WRF8v+
mCcupyHoWnxMiIulrCiBFg0cTICofWqOnGy7pF/QTPWh7bIvMDDuDJR9Hx2eI6ycSb+Tp3uAlVSz
i8R70fJTA73XDUkv/3HG+or0Bu4j0fHUCg7kCm4Q9OrprMTIPdaTI276PvTCGpEIkNBbR+oodgYQ
54jrngBcUPr48hLlLXJNNMGBJ+aWSjLcmBpLCYBvK6bpWmD5pyuCPBL/8OkMxF7jTx421FT8p+rd
7+3JRKeGLRAwhR5gl2JRAKTkUHBjMHqCG3xfXEB3VJxOzB+FmqueTWWE18rGblie3t292SF3baFQ
IQkAAuH/Lwn+MDfjrCPrhAWbrAKU4aiLv9A64efgRcKekbB8aFbMqtvQfKdPdCKgO+pdgesAKM42
3bDhGi3zRUmjf6fA93/6Xf2VH2mMgWGQGr8Jz3wZCIpHqQU8ILxOpTcEc2H82EPDan+F1RB5NyGR
9BjgAuAAL/eUc+22vuRmQFnPF2I5qfmZRAbccK24CdDWx0Z7xt3dBhZzWM+FAtEW5DpN/pz4XVqY
CyaFeYcoGA/juWUvgoDVeuwlxzdzGQ1GZKKDfakejyjfosPKzrQQh/bqb6kdsqviyTyEPYoU2Ify
G91chWdv8Y7NmtZG+5qfB5Llcndutr/c6QVSQe3uf3dTTgG0S+h9yU5m/8IX56qNhDK68KZQ0tDi
5i3mYv/lwqRF8EhUNL6VfPuCM5MumBZ4DVjpmnodcPBxodN1cxJmLgvgsw4tOfS6I1rbiAY2ro/+
oX5qtTctIAC2FcMfpscMfe2iujQcFYdmGx+gEF0gxR6iwAGFqe7CGh2Uh8LpwPwAiDWz+P2fxRI+
A1Kv+FnDXfiLDs+NNhliB+5+I16WWxL29GZs2yDHWBhvMNjRt1SMnn0WEoxd+SxqRoFFQGIqZna7
+Zqy/EBYNlGOhtIM2rPs8TPVKEdJvSC5nJAj8RBqi+KvXCEFIKoLIfd8qnO8d5ULOKQxHABoKljT
XZIDN55n5bOuzNcpkC0+fBF74wGJ+qFggC+RAS3F8YK0SrO/kEByrC7ceux0pkVA/3B2fRYclqBT
D7rSY/2jjVWg3+rSJtwI5OmR8IBm8OE3J/ygWO6A2ADCUe644RYziaBieWI5+RcBwydekiVrB0cA
ixybI8zMBmHUbGJ/aAejJXJ7jkMsicK6mzl17vks3QlNeHxhI2cz63WclTqSKOgVvkiXMdzVp0oR
dniLw4vCfAX/aKIh+O020zfRbzzHxQiDdDduIopH0oQYEfeM28VAlIiyUomWbPCy8rtCZ6kr9Zgw
zO2Q9baIE4VWOS2YrL5778dTmtxQtmSoD1bhkLNiYNGCfVuyU0unv3KzwM5vqM3XsweYI4TlglEq
lBNQKVZn52NrS3I/D8hf9Vf6qdEDYlXu2CDobO1ziKQK8GA980qzU3FJTX6nYKV/05EcGfCpuPi9
hy8BDSwlFU+mObJ9OeOHRXXTHNaNDljPu6N39tDGonhLGbPC3IcrGVJkFcrMW6hgfzCD2MLVB7rR
G7O+DTiHNoKT/FLrCsyjCddMbjAjN2OiqrzMwCe2LHFAuvqi/U3X5T1xFK/7yzdKa2S7Dycp7j7a
G9XhR2kZg16tMuM16BPP31an2V+tU/iLqyZf0kTpIplfj9KLttqpXyqdXvxkb13aq4DbOJM6UyXq
MtFjl06kxAxKOhMy0soRn8qEZgUNTWtNGMQ3drW0XKy0CB9XaFDhtyvlEn3zITG2BEasbtE1fTqr
82TG12ZfTalrAkv+WjVuMFyVUq9BmVWrKWw5P7f+n0QUKFcyWsrclA7DzBVSyGyR9Rp4ZYGzGde0
duqGQxuWaNoWU7rI3pDb0QsgSTaGt1J4FNqFf5lWaG/gIci3BYkB+ZSjn6K3tfmW0YKf1hGFSleo
LuWb3HxP2XCxMfKSBDmaWPBLFEQgtBhc1fcDrDzev52u4bXCY07Ac9UBEwT3njUCObnll7fkGLzd
NNb9b2Xm5pKdv6/RbYqfXqGyKb9mD/GXK/GlKIsQtYzIdF/6ZXk0ECbptZ7gCMGJYiUoDeJtj8ZY
PJMBgAF+cKUloHT3M3ngyc+yQxU6DWAWTuTQmbQ7Rdt/WGe6z87SKIrk8jzQO6tGBDomGSEKg5Eo
YerXYE9PFarwAnu5Cd0C5E394+8v6Tq5hlTC2QaIhFzYI/XafLRsNuSNkWIqMswbza5Z3OAiDuXq
zQFeruhLjnguBrCywcqv8Lg9NOfnu+MuijwFNQaHy5yXo89uaBGJ6Zz/zLfvX0nGMY1JYyHV3HGi
xaejdVBhVfVklKrnnJ6AOfPUyFCAmSnbtPSyzuXa5/fESxjZn8EGGOs0B2Uw4XEIbGY7iaRXsOIB
M/lI8WiiycQZBuzgjiFohwKltRWkACrj6uM3lQL1DdZIxtuRmwMJjvIFxW6x46NAnX6/cXMf21sz
0AeSkAuwiS0ZE9q6qU4F25xYlhaCMDV8L6CcozYtBQtKCWnJjEtENLqahCC7eZ0n2paCFYUN9lyc
YMGmIm/5N3RharIvmq+8HZN8tB1AmmRR0QCvzRABTYiutD4etij5l6hgcjbJgE6WrQVH5mQrUHio
pgvL9rc7lQ/SLRSz4rNu4MGWyZImSF6FVpMYsz0FLBTrE19ba70zYGfNBk3eV4bvIs/5U3SIsV4b
PXzceTRPu+CXIfT4X9x2F5UG8+ddqVygMNk2l8KaecKOE4vccmU32a8UO18wGSuzYqOx4aOxSKwA
Y1JmD7G821XW2S/VIpplOl/mD8ie+uHD0c5UC7G6hrI9ax1NPFN2jXb6NVuzpy9UO1sr7FTBfcjp
yglPcu4vkU3Dvm97AwN+u8YCBKXJAoeV7I6aWIzpR3hQw2N/Tp49EVz1ZSqtFFi0bD+JUFSaMgT6
6KXZZrCRBZ1giMZUOr2o+igMQx30fcWKNduLRv61eo9u9Q+kbDzap7XHfI+AhVPZi49VCUc3MC56
umYPZUzAwK6FpRAtPe6cp2ZNDtzLg8t9ifJDeo4pRwpzAaSrhOOcPNQb1iTmvfzRLKfr0hv7Q7ok
WujjiD1U3vwgr/HZLmlNdv0ffX3z0xKRJf7GB2j1NyiytHz/wk0u47XALY+WIDM6T9twI0MNjTuV
5rY6MBIasg8n3CHjP+3XwyhipHaw/T06BKYQXbZ55lTXZjzW6f/+qIm/uZEurcurMzL/vQ669KAw
Muwar6QZCzQ7tPPjVCY8CuQWq6NoYZPEUxGrq7YjysxOjjHiwhmgWGyHgiFKX0V3anAHMqqhath0
2B3ltcSYbu5Fe/boATwdjHozIgxEbdWHrhi4vMtXuubtB+ZMHXcgByEKMx/8Ml34yLXCRYtJtv+e
+HZ59C9kZ8TpM1MIfSIzZ0cgWPhxMQ92PxyEOKR7ZjUhXWNYi1nBiJONSQnIVJlG3M2o0tDUpbXD
/0qVTWoctV6S3hJkQqHNkTMhJoaanIhOGfcrYKUz1CeJI7ndJBMglvkj+aYChgkczyx0x6vPXlvy
8Toj4WJ9oa2ykviOGDclj7q5RmwQ+RKNggfKXWIfxjAIImVlq5WtuScqJCCZ6mQDySFHa9qaDDUl
iQ16dZDR1dQmIP3oBiAsgwBvuq83RYMelLxQKIJUc0LExpX1wqEzeQhIUaj5hxkMD/Ki93z/nroC
/hgjlaBekX1S6kHizahYcDOyhQeyCJ5NwimFj3EuohWVLQKoUneQf16k7I3HH2J6XELCprpIiBYF
4i+UCDlSbn9YDR+CE5DV5egBwFvA0ApQBwnFdBlY4WCh+OituaR+YR8RprWtzP7inj2Ewp52v2A9
EyWhcCBUThKMDg/BP5b9lzjr7QY8lOp6Ih2QJo6W6/SPaB4qVbSbsniqCQXGkFKXJCQ63QfZ3cv9
BOuM4Fy2H0fQT5p9C+L3B719usUTQAteC3A8UueSO6ttK9TTVxgBCriX8ohQbFdcKHK686vVh6D2
4DBu5fOL1jfVRrN1lC6j9AewaSJY/nyNqBOZLTVmuu5iY6UBQRBBIB6mcF82oGPo+ZuzvxUezIZN
vQS1NLIOIlvsdMORjF6C6XcvgtDSS2MDp6NGJwUd+vJv4qkPdlW+LygJC5VSbuYVBr84ol0+jRYh
BhiGB9jFUaHChMzPsrYARalxkRm26Lk1D6hsAne7bR/BVcBZh7+v4fvHf/yYLzPgq2g7rjIYIqju
jbhMzvEXf5Qd+cbS6bMM9935dat8itPkN7oMR9+MuBdcEH2XCRtb0iB/o4NfG7ODZIOltYtqgfYi
XyZj/hBFMmHqeyxiHbjl8OU72kZCHS8bDAm0mPIGmEjs5w5L0v9QBqxDxR5rC68Ck0zzBD+j/mKF
LgcDT1tJRiglBDahdbDEvcu9h90XxwouQjtZ0iTU6LSUNWWjCzupLeZ3rszCbg/hVr4X6FwE5BCf
dULkur9/EI1Q/yDZoFGof0J0RHRVm+QIha1tebV0fBflOVwRt0X3+puUP2WLgzG+SW5Nd/s/Zw84
BddRaJBf9RcfJltKmfivrJxpYAO4jbEmaN3xDzHVA8CdyrngKm/t10+8fNvi7s1HgwVF+kFj0TxQ
i9BIwKfjkkl2HzvTNaYtMkbJo/ubvCx59zJ64HLBQOgvrd57WEP5uyGzMTozuwFJDHQV0kayWlKK
CiQayBKIGr+AqFiIamEAkF9rK0AY1CgXCbwIlUyGn29UwWCIABwLpmvsuZvcDbGh6NJ3ggSD+2LE
ekkvQ2KDqm7MEELtQMES3JPd9MSXaXZk/xkiSrsbcWFYvZh1Ex7rrXblhBQJYB9DWsf+CNGnSHLO
qPEp/vq/gOjk96W0gGsn2MsP/wFsr3ik6za0Po/0iW8nhf7GEM/bhrbgPhXPGMV19HXyxXflVbQX
GIa4erHSFfSAPGXYItrImpGgmeU3JjVb84XWx3oX8C8WQQ+IleYL7YuHjRcNwfptnMgH42Z+yJZl
dl3714JVgd9+aR8gg3YJKMdZsUKKSt6kjSv6xdjEyaHd+HtlO/2hs8c6SoExc+MLLlguLaQMN6yo
+KZ4VKPiB9HA+P8zJ7fKHV/FExjQy80lDPZwoj6gmiQKhZco9t80BCRRkbH0sbAiUThjJh1aaMbW
beIt9+Z7hJDMPFwqoe0nznSwhAv5B/38FBKy+hGcz2D2MiozyZoIxN6ktpp8CYL76o/z5EixKijX
6H0kx4WthqdEa5AZr97BGtgtPJE6SY4ksJ4ouLHgZJixBTIE7rVIwI2lTdZ82RmGU+Ka3tbshV/H
CZbC1E4QCMDO4kYFYAzX3O1lvs2ni5J+Hkxr8EgMUuebPl+J8k4qTDocTH3vAxjJ5wDcibOMHPR+
bmEutA3RxiUqvrx0BoKNlU3cpxj/SQwA2mCIBPclNSGjZFVTbL8Dgsob1HeLWqUpI2Qrik1yM1fI
5RXFjUBV5k8B9eLrMBReVZwr7fJ5bTLKkvc6x6wu2nW8UnzC/Wwsbp30mBRXpT3K3L5YrCZryonk
ZdXt5d2eyuTaS+iB9z1eAof4K/R1XH0cEMuWwiUH7IEhtSqaOFZKIS/nLe2Knh1eDQZXWEljQoiT
tAa3QNCkMcCrNnL+nVgnB3pPk9yoPiPlzoEZeQcEc+ZrOKpStedTnOoHJBbpdXqcHtXzTEYraPSi
m6puL9qRYPa1VeIMLfhkabtSP2adkwFFPiBitGqRxmcyjD//g+AaS6v0fkOCrdfDCLXGMOacLJJv
+qYYhyBVeGNq/xmtjAN3buaERjPGBVZ+7hIWN4usCt3KGC8C7odS9lkVulY6oWZTO4t3gj+IQpwc
QItej/FnhbxW+fIhTc/UxRFBwwmUg99mENrFG4VKxSREMHc5dqCoOLTJF0A2SdwUFRRw2O+wfB2p
zd/OSA0THKiYCWGPyJAkfVDMVtH9W8htSE+OThvhAKpM3Kx8IFR5yBRptXyGXjBfijEvOnlm5JjI
3DuM08TEC5wcLHLExehWSCQhvvftJv1BYb7PPiQxqTKBPWj6rq/PKSBYM0VJE3lIPP7iUw1VGDs9
8q8LBV7eQ3KA3A6iORBTEBt1rRMMzSHhd2Z0h9HhJ0T/CLM2FQzXzy12B4+REvczJqNZNUkv2kUQ
yRIwCdNNNjFjinu3bMm/2wQioS5u4pNFhY2AaFZqPYE+Th1FgYRlQgHQ1GEPh/nDmIgjEg3X1JaO
8dxWEEtrhwa4FP78xF+lcG0ThzaXZGSCrwUNwoBvydvkqOPiIxSJ+HL13j15lHCO2hOgBK0Y2DHh
tjizGVJLVdkq+NPHxcqSJQuU+G11DNjVsBiBwz06eA9bOpTMCjY1ZmegTSLRpb7319mff53PyV1e
wD0DGNFDSB5qWKHdA8GDcObSliyKxEcRvuYuz0JH8b9ZFdSZE8iHOyrU9M1olOTynlkK8cfDXkZQ
PiVKck+dKxMUUHw35FlTWoxQtnSYMUMiGS0x5CxQn6Lhn1WmQvfEnObKotDkscQ+1ka9IFKUI46l
0m5kjNzUUISeLWhG6EQYNHqK6Fr7/ByXSIUgjHqvpMjRTq+GK5LjKdOXb460utnJ3an1NfS86zr+
HnyW1wyoaCU15OAsX4SbI2ghp2ZYcyATyTBDaKFlW5lxHA2zHrslmv8w/R/izfDhZj+t9abfDdfh
+s4uSenSgFY3brR5ZtFrdkcRGZZGR6XHN/F3kjnUEYjPJJ04k2msfzYRDxtuLK1IoQJ0ocjVmuXM
H2EYO0K9FVnNuURs/jEKn9KKzhdd8CdzaqQYyo8CeCrs2WPChW4qW3PSjqPZoNApIX+nU8vpxK8p
ahaZDXnmcsEmrGrmpIAGIq3I05w3qZUnVfjWXGlMJQi/OwjJmNCK0e+PQ/9VHEkXnJE8BDAzZ5fz
x+jVMIG2KG6bdfyHQfkl7LL3MaD9/gtrI5h69cSeywamCEyrKBaBAK8TIkvR3DU25EUFgcOwVU4m
Ga3x5EtutgkmoOz+ImuZrfP+TnxHIVvA1wP8QpoF0/mPpvPaUhULwvATuZaK8ZacFEQaw43LiKio
GNGnn6/wzDDdp9s2wKZ2xb/+at0m98+6PAx7V+vwoEUJWENSoEuEcYlO4gB98QRcRjQ0UvDD6Hj+
DgtKUGBBFjaEEh+QrVAMtOEzp+ELlw93YPMekCo4wEoX7F/mG7bUpw1/C/ro0XLAeDSTz44Gz77f
Jffd0Fp7FLoO+IpBcXcbWA+Uq9BLNc273WFQw0ODS+P6tADfgeFrTwAU+9fMeUzKTHqWm9snO3Z4
pxUGCjX4Zi4a7tCeVoPxZ4kM3I4mnjbEIzT9Inz7vvlu+OjCDhx3z1H2mOEwfa9WbZBRnc8aYZts
12LZxm9YN24a6YA7A2T+8KTBOHWuOBwP7ZDrQP8P8CgdzT5pP9aToRKTx7ikVtCf3bv+vUvfyKAg
nXAN2RafOywjOojfvCeV90XXgtvnTC7hqTe/0yeakIbxBf0q2vVjlECf1H6R6xkgmHQLzR6as0OJ
CdcCn49Ea2ZyOik8qmQZuRcQvILUO+JD4+B+yU1kbgC2l0C/oS9qRgHGgv9h905pq7Pvn3l+cHrp
4ADStNCoRTWubpOaKMESLOm4awcf+GECTuZb0p8A1jo8rfABgMlZORPkFyboa3ZZqxN22iGFmdeE
ggRg8Fe8oC79De94uoraJy35IBOwxFEkR0Gu+qn3F96RPqjvxaX6gQ2IX9BBH29z0i2tMj4oRm31
Jd1Ohwpy3WvY9Q9lpmXrbDyTQ0jIfO0Kj8BdmTX7TBK8KT4EAPS3FQe7B4/3wq0Tt0JnoZ8dALxZ
nTFGei/TrrNiTskOiN2Dbbnwcgit7lazoe/ZWnv9W/Np17jXzPyEKLpf4EfNVbF9voLO86zu11CN
lg8thfCkJ27GBqKlevdMc7xkx5Z1ItVbckFZ3JUYZOoLZxTjJ005dCkHuMQ9RrJ96JGmc9Yo9lFJ
l+JC+7S1LR5D82B94QxFJvov83q1b4WgTVxCvN4I163J/gMK3hcMot+DDqodvr5RTrfB8QVMQq0H
p66uNKw67XBHNomxoHjw7b/VD1PbFOdLH3g7dyAR2NxRvplPTaPzMZ/0pbXPVqev7pefvgsE/pHT
k6waywb0PIU2y45+nmtv/ZrgW1p/N20/3Ea4y2RalTlSXLbMY3/zaoHdGLERbWRBTZ8gn536GB2t
Q7u1mFwxO4P6uIGRyIlTY/QezdR3/ZBQxmECB1jEgJrUHD5w4PktU/nreEXw+ONUdJg1VUJ2NdVa
jKKnFVVVjJbZIBlwMtCZwKlIcFO4QvMZjDLoRDfcLXK5d+fp9Ey4rgYNnkHd+L450iNL6UUyD0E5
uMdkBD/+xWzZvcnJ7RBd3eGCCGpHXQHgxSwQOeomhA8OLSgAvgiuWIfc+bpHpzdWrKe5sJU5NSVg
s74MBoPP7Ub3Dfh/TdG+xtunY36IE25ch7Q8+rdhHvZdmS+2H0IUZrPXmCrXqU+olvRTEnaD8uBk
/sJMnS/0Lw0S/Uw0lOPk0UX36qpZ6oJPb5P7B7nTGteneAuX8NSw0ngxPi9741st7C4MHI6uYqUM
/FKGGMMOzSiwxrTYRzgk+XNGNfJ5/WsxAgSeGEwOmegCroCz2n4xAjswzS0jq9VQtWZkCg2kRCd9
6hqH5GrDSdf/QKWhwnpOWhHWL5UC3WL9Stqg595Aze1n/IyzWTorh+XwHgiz0Gl+MB7WPaQ7igav
PTieJs0V5GKXJJ387q7OELOL3wUpv3Abi5Asf4sxcsy4e8XfD31n0ql1gwv6DjDWfGVB/hoA5YWF
+BP057cdbVS3ZZ8YFKjSENTkY3mL8lnLf0Sf+IJ+pI6lHgOwgg4I8s0tAni3vuAzYmEzv/bXX95O
dPfS1co0TGV4YqewSufo/QieJbYVLhF4GWidxx8/Jvf7/HQgwUdrOVsXhENb+N4aFGpDzNnnIxnh
Hky6Pb0JfVVufT7OQrHeTxyNgGZjFGPTzr/QYfmn47DOcGFSXZANLmgjdmtleKiZZXMDUv8C0OsT
YGzJXnaf03fNUC5BeoJI5zY775dXOiEx/v4hoHOhrrVSIKZXvyyEQpL+4D7pQhqs0yX5q0dpdX3K
XucYNdSkaaZmX7avtoPP2mpOHkAfYHxRmkuFkUOnCB6Q1L7anSAFyWVTW8WBZz6FiSbBEyuy+AbR
xCoLX61JfaHnHetAYKpAsWcduJU3Nau57bsiaFSl5j/6YSuHL9Ls5oDHXYojWc/IX5iuzqDZ9BZN
cII0TIKoalqwh3wVjEZcB6ZaLuDtYmhA04cvg+4BRuE8ITuIGr1BLdM7c/qn8VkZKtG74MjToIe1
A7Ma0tJMsurUAmK7KaDuy2vjE5gQDHmxzAnIv2OYZ7rFlHrUAswY5WNcRDp1P263AOzz1rrXCcYY
+3S/+p1y1KNc9CGlXz96aWkfmsxnay9PdR8SkgXkVdcu2EeyJtl3fccvzdvWZwRhAoAQFHqHhJBi
N5Tl4wHC1CsYCIxjSYoXSlwi+ZcBCTgzJ+5Hg0ge3/uLx/pevGl2pzYK4z7ZePJuXbvT8QhW+42w
ng06PfqwqOObpzdJSyJXadXQDsz1KuxFYdLk231PBrj5rE6fScMP8uIWTQyKoWSzE3XrY6DQ/flY
6ETKMKOoObEQl03ZuPm2H2SLs7Z+6ro3yjWFscCXfg8LgHYdE/ruxt2o14zvNaiR5yRrjqOurMsp
WZTFDs57nNv+eg9t/z4WIt8l6TOCpLZJU++Fdo2e0dabg4aT7aCrczhpmQ1bzZaiB4kZjBgVvaVn
Fk3J5iJWqiCg5pGAd+mTCpmjypBewL50rEpnBHK3of0I8hcyKJ26BQNOdoT00ar13S9cFUCESEC6
0OXDKFLrUpo3DzA49+F3AywH45ee00kAsRRJRcbh2pdJDf6RG71yNefC9DO6ASA0uUw+B61pN31M
5rLV956Tr7lwhPmoDDtDXtieKU7HqPlvu+YUXmcIFZz18WB/oFJCq5rXGiqbeqSEMjjkQ2YUEgwf
UtgTxDNNtzP6uAxsEnqxrpd5txhUV3JfXqkE4sRR4Ce7R56k/1DrW9aaFCf1ixNtwXBO4fp8DJhn
uXriAAhHyhtpx/BdGqe2TMKgOebv8AZ1ZNUrchIYd8rUKvoaoiAraDqxqQaMcDDj1V0LAh6hmUOL
mSbFYPKvGqRqzD9n08l+D7zJpx61Bqn8VTp6edkAZJYtE2QfxMYG5X7jaMcgY1fMZzGeg8O4PWyF
Xavp5atueA8+ziVo2lrN6nmL4cOq+WK1M6tbMdSTSF8AwGNAx6o1w6UlAj5jTbkvA2JWwJnU1Ait
q24VMHO8iLzFZ0svCVlgxSOzScdp/WiA7KGE3piQi2CT3ecNWKnrA+nqpmnazkfIOiT9JdwjkZDU
RfXkGp82j/gU01sPSUW3qYPRowAGKddlzvZdI2Lf4JgAeazZ5frBBNTahHR012sdLFonKfA6+xEy
pmYgOBrbEz0ozDZ7mW2KwoNGeHep9WmKDb4nIqMJXq8PDyrDWq7ER0hXY8xUpgpX2WLCCTShffUK
Qg5mi7MFeIpus0vysZjbuBT05XgxoFBKy88bqD9Ufl+H15bE86nxKAbfnkUuBKorFBFJTDq9mjmI
J3YndCwvmG3gAoPBAB5au+ucfCDhfwf/NG2khlD81GxoDvQT19PXPUis/joroL77ORRVKNxLX//U
NfT/lf0JPdWeokE37uLS0rQiSOTzurFwFn2tdnJoJasx5PihtxUT9HMHf0VlZBQXrb+ZELo32RhQ
vrYIXghqIBp3wIu+ti1aSpneAMzu77L5cNKTftScNv1ycDTLnUJthKiWPNUIDP+X6U2bj9XePIAq
zdBAFNbJRK3P6xJkAfYbquZ+QwDJUALBZkUECW01mJZZd/YN35N0nHv8SmQChEN2MLuV03Frfpdw
cdsPH1bdoz9xcB5d3etoEXWMpgvNhnP1e7LrP4A8EdaGmZLaPBg9jDu9PXvzdCBPZcBo31XU1iNM
nQxHrjdmTf1slaJdEshG1hlodgg17uu3j9VW4gvDOUEfljOyfh5X1CI5v/eJ0gnsgpq+U0I0fZ+q
5c0AYf6AB3p0vcSNVL+ZSshlvPFDPvqR8Egj6W7cbAaS/RGXFfB+Yba8utFmsmBP24mD3JuwI3VQ
1BZjMsOnV/MLuxl1Y4TystAIw1OdSG0vRMOCgKWg0ifhBMMYvofMFcW9eEuGhNFryhgAdL80KQrl
sN8QEiSfaP93cdKgFZXwRuJyAKqE1oBso/9lHnXYJ2bshWnXqteg27I/qAAtow2OX/dQdVNK9J52
30dq7Nf8QTsxc3GYs2ArXSJmlSCDbNpp9zQzJyRhpg4NHzAY/xfkVQqtM77CXnAlyacBbgdZKz4j
fAdaZwNE9cYGHbamnc0noJ2CJr7gWBOK2TaYXhDK0tmi06cKgq4k4qCkA8Og8x3RDUwH8InbDe0T
kf9Hf+FRQ0hIqq94WFAY1Gdt+Ky0bAsIk1x3j2JLdcgN6aqEewzOmzYprTIS87veh0eKMz2nbxQK
CNWU5ixI1DLV7wV3vQ21Ja3qQIVUuA0UqA8aTrMFBUKTLPVsf1OBsp3grQKOQoxyMxYsHbgA+mfe
wbPGHoXYG3urU9qmQ4490fILYBf3HoWOi6HkoK0/lF3AB4H/6E+Vz9+3jiXp7HI2EpTgoJBoh9Av
z+kHQMg9uTIrp00zFS/HjyRP39eUut0nw0/TFlqKblIYYY5mfpgfjnaP1LPDO9W+LlkzszcjF/DC
naT/tjNujGjwv2OxG2GDBO6JfEpmN67ky5iBw/iAJ6L+IKnW289g+WRYU+tcY0ZCpAAgnAGsbryd
Ng3OHy4XgqV64ZbHC41QmGDGFvXOep3hBrA+9RerLI0z6kudOq1lGVq2SzR8iDp4g0fA0G2AnY9b
zdmTJn3dYnDkTThyFm8yDADer23QjOcsohB7mIF0OoQX6Z3YM27JfMugMlht4YMgI1fzoGW5hfC7
81lAYg/SbC1tpdLChLaGOndTm5JYpiyaLmvjrsCDsTG4qYwXpjOPdCq9LBQHO8Q9LkkKIFXFsljW
Eyn7f2QaGur9mbR2dKpQGbkJ5XAdYaVpOQGX04Tssee8Ty4p3MfHhBOvC9+WhN4eb5YzOgJqZ9gN
QTjenTNVL7K+TPaMIfr9WZfsbOWgA04msH/ps0vw7wAvMJLh/dZLGicfLoyK/FF4eJmZQi6cWo6K
00xvAvM2KNF8YORcDOi9PXtPhtJAmrrON0/nZF0maXDxmhHdRPbd7tsdV4FKtRjRcmeyLyKFiKyw
2oCvBRalP7tC19WiwYixgzCmQsu+yxKW+K1lgMtHCzj5RpipADV1+Lswlnp9m9KZG0Iea8KbGzGt
8UEPh1rblHBpRO2Y3ClNNpdJFz6m9qQMLpA21t2+Q0sm8Dq193eKvsk9fNGJyrshpwev62cTBZ/0
rbZJWUGB5DPmdsdd609vIWB9kpWYkA0ZE6kbWnvnMnwP6wPCqO8q/SMfROO1yd3O53uThNzgPsrn
/UgZ9uD06PkkPp5k/8iC4fkAY6NdKSKYPowvW3BiKRHjgCIABN+AiHXKNgezXo0o6gKxIu2zAnBP
ZHlemGDmKZfVAZCGzFaCxitB+6hTBF2dUuhW5311AOYG5SNfMju0Gh0LsTp2mGkCtIWNm6POKF02
Ua30EdC5Tyw/gz67GSw2JExhnr1SW+7CyxHJ8DYwh4C38V26qpOS6odBwqZ3yk7xwGjP+2Ma9fAp
1FlH7xXkg8vgBmgLgLJ+WTZHOSXkfSDNxyAPUvezPbpAF1pOjyY+Gd0ONbn13LK4wq+xFq7AvGT+
iJ1fLXCNF6PZZFyXQ6UCXic6PoBwGicmM/URKgTCZG7w/Dg6BQ3vwoyKBkO9Gf9onQPAAop9Cw7j
RdiwIV+1r0En7DHV7xTf/040J3QjMhgfSDEBAlBq1jg7KuzFsE2prkGRCL44a/+mCGlTe27vgRG8
DLBT+4xegC1cGWOYf6MTdrc0P5Dcp6Q4F8/xvTcogS017LwD947+Im6C0HVKVkyv64pzGzyid3xx
cuelUV8cKiDJr0v6ECK62cbM7h0xDAq6IjV3mGfgQY66uQ2vah1n1bklMFesgZcPc+ehAnmk/1qH
2CI0yxH9J38l/HU+6TaNFgFoHOiGMiAkejKcC1yMfmdStXaHDgpDRscGjSdd4+blBy7I7IULoCtQ
GI5atFR3tNbsMcFaPiZtwtf+rPca3Pdu8z4vHx4oXph9mPoBJk3ikg+AZIirFJpJ4ExJqO6V2GmI
X/ur0zplRCXMJA040LXSZNwgtFAAcmlUUQiPu4PO4Ty7N17aviyNBoj/AYEotTAoO55k+cikk2EX
G/lu6CRAgGY8QVpqJDex3nzvzzvBfQ51DS22TPz8gkI/zeCs21BqJdlPsxKROYUu1OY1LObv7ecP
wNX3fAVIbLCRoKFR5zfnFSrmzUkeZmtI72rY3QAXtNPgSeA1SwOKU1Soc3V+iRi/lEEkgfmvRQ2f
Hhey6vtCvxb64ckEM4OGJSrhkiT5SLFiPzqeYbwCUSG9m3vrSwG4TjuvDSgDJgGnMbt7bnE23w+N
lFBBYIU7zPhg1mPSJMgjWDkyeqmGK+t/QyzKg7S3zEijVYEU+vXlteCbATJHrR7wOJlhyn52i5Ch
R/agU5L01hhXA4YAjsbHIFv3VmerS+uBMO51N+e/YlygDVDABRZ4kRQ3EMuQJOPK5UaPDXm+XAwi
ybT7NSi4Dp/pGfyt/h1nu3R1Xtg9UCgyRMUvM+tc9+oXow72nU6IOD3Yd1zii3sDzmEpL5sW7PrF
ZkQuox9aAyb5rgoYqGEb5hZcje9Fh4IdV02xW2Cm6Kx5+9c3SHsSuPshiT66g0iQ3Czl6z861olx
TJACMu287RxL43mynny/GGCFnn9AQ4uXTlYl6wh46HAz2mV44QfynIVHaxJzwsBQPedQh/jnKYMG
yGTid5MqDwAhDYDdLft/rTGNrUrEP4ODeaQCRriGzjoyTEEDVE00SRWAzBGdfEA62nBfwaZFiyeq
gew3icijXqO2rjB/U318vc9ZB0spk7SSLk2vN0YtCJV6jZ7XJVAhGtTI/tCAA9L2i9+xgYkNEhSc
Mt4bXkO8OIPnImGvTSch5/UY7+HM6kGkxOAp3D2CA7WevJeKj8xwjUU2KCBSADkCFBhf40VfEC87
Ai3HTyE7zXm6eCavK82lZnmICqriElEjwzBpQ4NOiomPwVOhKZz2t1wDVAzMAbK7w+YhwC8TVwJi
aJALkJRANkDlChS9stmwnjCvEt7jow33f98Z0Rgk59hdBjYD3x/f7U/0YnpwRqtIOmJcBPbnHO9p
AIPmN2HyyQ2YPlQTqxTjiWaim4fwbfKUhq795OJkcXd0Gp7MQ9Addoc0sDMhgYKOddKf1pv3SN2H
19EbFln2j9kYdo02nRcA9CE9oXpI0mqMRjdvx10dx5IdUkUJ3O4eOopBnuyOt3PFtTJJdYBMwqFn
3CE/3NlQ8yNJgS/DFXCjaIZN8iWYVuYvvWa1AKjyXzO+2p+gHqSZ2owVSP5hpTMgxJ5+hoAx3XxU
/DVW5+Cg4zzFis/k+pMBig0BAKpRm4JvAGIPlp/blEGWscZFhGEZSHPcST7Dvtf8e40zt7btbE6r
jp+6xagR32aK3TR6f/fdIzzMWkkfvXYOUdYeSh0mo6b23CK/XYzpV71Ab4KquD9MpKqI+uuGz1L7
aVeSIvzhwfjTlFz4WUduePLmucyW5/okbccAnfr4ujnzVAf7Q3TdWyUd8/iwwIMZDEwignG5ZPHo
MqBoA4qRQIZkRUu7Cv1QPWm5ZFscIMMgykGs3AatIgEuCMvgc1m72wx6YJIW1EP16xBjD79lGmXk
0JkPhsm7M93BZiwpmRGGcZKUIcGYnWzSD1QCKXqXLHjbhKiTRlDaSZf0lDZ6MERo4FMZhUBhFNYW
gtFz3Py77B74SfM4iI9G/IXLvLCIfbVSDcNwHeHzqJm6Ituiin0AyMevOBSmYsfkLVSyh9S42JXa
lmY4WkGpQ5M2upc6WB68cwhDcYTYvvfhI+bCuT4up323WQxKgm/G/DVdgogLLPlvHYzvjZhsrwO6
gu6EsvaraoKmhRtQKNVPsNUxYN/2Hd4lJvGS2ee6hEDbz0gbHH3gWwWQrSPd1jl+bE067WhpbHKP
ce1pqMKwj8+rptMJ0/lrTK/F5Y8yb+pRHGj7ANmBKIJcmxOSgOpfL6zuFPVq1YJ9KF9pBEonaZik
rt2zQ5BAcOTAa7TXumtA/06TOdZ1vs7sd4NBOQysl6H10LjqiIY8vY/PWZqM8NCBFHHQx6POj8OG
yZvyxn3wsOS8nAsT7MlDxvS0Bfj6gELlYH6P/oxaWmbDXI4jC2oKKtO6xXYmruYuFhzBSu4LKoqD
sjiVq3xAxww8ZoUWrFY8gSw6zH1yK0lX6ewCbUsbqbHd7vXIMvyG5s8mZ9UPVX/7UEM4zjUqlzhS
9F+odEfxneCMx6gLaBhkwvc9/Q+LMDX2OjkDC6kYQNSh9/QjhdFSo6ihDsfj8Wi0gYLHTMhHacge
X3t1R1JNHTMCl55zmnqoMPZUKrEQDZfVIZ/znH7dVoATQ+Hzqi4X6kzOQM7poa7XnB8HEBOjMzta
Pb0dyTnVNFyHagVEfkHRIsdwO1aCHUU1LXzx0nAbZ4xEU5i3dtG+6lYWrmZsEf3tZPJ1ycO7Z5Xd
EDTgz2TlVuwD2R/sEDj1D+ODHhdaFLNRwpCeFN78FADON0kLcdC8ZHDzBtOp571dZm1oc3oKJQZx
p8EKmBSvoCW/OqyAYhNHn9u3CmLpjGKyiy5XBgUX3/f0e8n1wPzClcFgpFGtYm2J8qrdJ/dZduHD
zjVri2klk2QCwoK1EuiGdjCFXVNuVGm/7BzCErAg9M5UckEXzGgv85LJJX+9r5e6X68YNDw5FC93
O239+XceX6sjH+FlG1ylfhzJ99yg5DBE2mmkq4MjC57MzoYNeHQLbkEH9Lkh+WOLjgq4lhSb3Bgv
kzz50Tjr+zWdhhr/avS000XxBZbR0ihdeLR96Ged2IXcsjynZTSrQ9HfFlzoNulrdw++MTO+D6eb
w53Wo7vUExBtiI65QQhHJ1vGcEXAGAysIUDQ3tjc2x3MjsH3BgSyEI9hx0PZ17QlkaRCfXMI6lcC
SdlccKSACobcxmnz0zTxjqo32v25fztv4009As1pFWXK3ruou486GnmJN53WtUHi7Tz5xRvx3w6B
t87aBtpfHpmWJm82nc8RKGc+4F0G8wE1h4DBzeqKJg8ylwxE0wNkIVXZneFk4jdn5eqyZUAFCQNU
2kxuU+pmLoy3nsLSgsPi2HM0aO1ugLIH2m33XGwRHs45JDS0Gz6xwxCtSRdb6WOTiiHdKKewGEKS
7Yp+eRuyDF+GxwBE57Yc4SSBrpBG5SaM1dgZxaQNyKRqyBeVUafjXlGCkD32dNTpfnNfygFKnKYC
+uiobKWRxNxy0DRgygE6ESZhWZq+vjlZb3Wz0GQ9Sd4atHjyb5vV3yRtOA2TDTOodDql2RxsV1FX
pbpdr9nAPzUnv0ulRm7AgAFj1Z1LCtVhkp9K/YZVscR2ibqrNjqQOPmpYMuXahROwsmYHL4Jysu4
WfhF6tAPw+02ktKPfNHgjGoAA8z78cM22oZWOLFQNzR4wY1QwGqr0tdP8EMCa/6O0g9Mi7LIfbNv
wiqJND9HbBBb7uxPwoFOos4vEaXmC59BSM5MGLavA/UdYybwJcQvRjDpj8BVHWLuyJQO02gxAtd/
QenGdBYwjVel9d2H9Sq5Gy+TddKSZDPapfqIVLO+6eoLHhBRpgbDd5m8ATUk1CIXm6CLXKz87a2m
5lsdHVl1OL1RVRTzOS5qLGWv+0DWHI+eI9finM6ECw9JNUoWUA7a0P4iUf1yL2Co8GooI9Fsa0lL
iy4n6lKtLVoS1WWhfLfrQgfbh2ZDC2N4kHFRaPL0ycMIJxHsCWB9Fqioknoa2ovmjhQ1JYcYGppS
+KqhxI4agTsKEbPzt0V5R5xzjKQEZH7kIthlgWwjHu/pUd+ItqL2fu/PB2/X4dqfzPzJ2gqtiKv4
XemFkp0YhYbdsDEcBk4qeu+kix8EPMVcdTQxB/xqyXeEy31bV3oO4VzFTaKzSS/4dwXAxoNOlM5T
el00UW6y/xgkgsKQJx69GvYdQCsTdsnGSEYmFEsP5XclKl9MtYiMvIpJ5LxSIcnDOKGoJ8/f9BEe
0mcqY7fUl4PS8CHH4ZmX6EsLC1V0UZ5a0DQwX5RD1IUl34PAdALMUbVEXU6lT8sGZDMmyozUmdz/
nwyAkNDmdW0+n/PwTUepeStZy8jCEHI01AEqcdfXeeFcVk6a/gI+aTWXxK9YtDl/QsPNY6bUaFHE
q1crPpf2CC58XuM+8Tb8IlWCkrNn9gz9QXww2GJejcMyX8Ur/mNsttGdfowBc6aBnBrUn5z7EgC7
cYyuMRTUdD+WqDDAYCwNiBm358KXPk1tca/gEYV6/qVnwzfPkuuiYKmWPI9JFNDqN1B5ckDxH4uH
B9cHj/3cLphbtbYpKrD0X768hqCQ9/hpNckjfmDczoef3WD+xDXV6i71PtZLNqSoLwjteQqdDS46
aj4PMvWs42+vAiZpajUoE6lacuHyxdLhlPzzIRBj1pJT5QNlSwI0RkHyIp4uMx8WGqGZlrD2/L8S
C4ILycfzcRiqzW7kTUUceA+wQmogN+IJazurXpOP4V7wAXv8TAcNOk+S6VGV9+siTvNpdceh8leT
qSe3lzfI0H5f+YlEkXyknEWVZJXbhujghb55f3FZRTp61tycA5rGkLEl45gtmIsurfwOtnUcO0Gw
4u246AW8LVenZzVdydLmZHFFgEQW0Wibjd3XRxvM5wZj4U0HTXF3kaqbPm2rXqKftBGvmHK1XFNq
8EGR6HYr3FrRS3UuuL6y4/DH/p31/6dIC5KsOVfUMBEWWcjf5yYsH5/1VOHz4Jbd9Fz9VKpR1oGz
FhxAxOc4gylJDNYXbiEiz7qBzoysrSWKK8L8iHbA5SZnUe33hj7Hte8AMUCeg6//RTTveP4UaFwR
S6mRldQEYKkiOJAvuqJgN6EtOwAYCtXeQ5T8BpQFAJDC3mM9R5tRgiuyik86H8ge1FN16pH/0vFG
RFyqWyQ36IJYPBE5j/+wsrimeCFYSYiC+GWzYw27qie+iZhs2b+xFYWiMQk8eef59MGZVD6P+C5R
zCpvy1EV++VoYLETlU/NH1GQZA/QjkileCWy/rXqaw6eHnmRXUYLCA/KiUEBVd3tJ/e7uvkPtuX/
lcMkeVZnyOkhxNXl/HvPIKjuGBzU1VGaDWAJ4qvB9Yf/ljBnYjSSN6wW4hdwnZ00kq1dCYOIOXM+
3Fz/IxJxFW255IfdaKFx70WmBiJo+oi4Q5YnSZZ/wzEgfrerohgH1V95d++juuPxW92x79gIg3mw
OmMw5vxpNBqPECIYk9lWjD3nor/m9GkgwUJmgjyJnIuK+FUpJAx8+ZTaqvZA4k/NvWnjpjoe/+0+
eEVcidw2ZB2pFZ+PPbxiB6Fa2Cq73TjT5ZpzdVDqU1EHch95Kjc6irbWbDjEm7yIbcNQEmQ6KSa8
ZkSPicQQ0cPuEbqJWRcTL3/L8XUWUGir9RqJP+s9+O32n0DRZwEOibFMFvJUGAgOZ4/Qyh2WM+RD
ZSdGluyVOOZEURHo/9Jvm+yjmP0qnxQdtcjhKTEpd/RCEBN0VYqBCwsUfRWItuQiahiqAOWFbPFk
Vhpp4SKxUsmIOzldFRpaSpZD7u7TqKRDzoN60QbGCvQ+s4XhOoYI4xA2iaxpvYONSbiUa8FilPG9
FrwZ0ycq/hDTBM20aRGuUhdVIapf2mWtA4G6CKjcM9lhHUs01u8xWR/xYX8H/hclE27xy+Sm3EgZ
kxy0PB72HiY3k2cFbTWBUwYRkGADkAs/SSBi48htNqRV5bWeguq76YlsXPkkOPsqD01uFumrP1Y6
jojsWHJcbyyIuKwoeRGPoFSt0A/PhNdkU4nsRUtkeMS/fI7EqyJJAUsMwp5LqqMDEFo+q/q5qXHT
A7yAKWeUjFDRo8IoAdKgsjgZqktsaRlyKOsjuxY8KY+KnYGWg03eoP4E1Urlh8MOqMtf5JMq/Ssy
w3AZUikirN+AZZIfTo7YTGZunQQEQtQAaSyLJGZVfhK7eyIu+3n8otjAp+HMSn6hsOkl0KDw4gD7
9q8UiPxIUJUbK36S81ut7ly5rMGZ1ZADoaoEEnWHL7nQt+IzkoRY2HizV4OwA2mGrBU3hz/D1EKx
oHqDhvh6K5nt+LtsuhvgA8ps+BxQNCIpJ9QsCXOXOvr1pbWpexonxmAdwitvaorKFduMPO/GY9dd
DpeYn4RgsstjKG2ORMKgq8/l/BYGUalewzLKZkMhb8OoP4wuKAjcsmRvPWkpFxdfVklkRiQVZc8s
SkkysTkkPyX7RvQrEin6X95VL6cfyMHk11/wJuK2sEp9LvQYles4R/WJxRL3UPxPEfrqbqIVOcOz
87M7PCiXxh7F7xFfUN6+8ihjcTrE+vMg/6PK5oF8DDp7JGcrjg/3adU05iiKOZcoClMeEXET8UGB
HA1zhUZAxrF8BtLO+82ncE+IvyGvqhSAvJCrZBk3H3WMTXgjJ6Iif+syx3OSy2EpOFPeIa5cJW+D
5yFBk+eJ2yHGEuZrrIU2UlR2o7yYqcrYSV7G0kx1SQ/IIjYJcN+yMbgsviekLLkl1ADcKSN8sJ+Y
XzEsc3wiSYqQzE9H5GE8+D1ccjEGg9YIO4IV7jEqWpykylAI63RmkxaQBWEZ6mI92LM40nhb7rz0
uzZM+Fbu9qffPvnGGxnHFIlsmyLuhPDE5Avq8rKWsrGbrmw0cThEOmRNxUzz7EhcmTwi8OeY9ixs
iWxtujKrXI2ELF9kHea+TCMpvxi9cVXEaxZXRr7kdfJqghazs6vgr7Qbv3enuFjWpuwBkuJHiIau
PoPWyB8wu2AKnZspjo8ctPNZeSIpVElv4gCZXiJ3DRP7lFh1QxGSjYjzgtCA6+C0JYBpSsJUtkJa
OSMStomT29FQgzw9qiL5n1e24oazl8R4PfGq5YuYGq4wNNHTkPOqkZbjJiFR2HFRPaLQxRNsouzl
X89r63ij8iz20FEdcWoiA7tMP2vj0Q7sYCXdbEdvwM8oS1ZT3JFKZvgjLH8qvoJD3Gut11aUi78a
ooVEOTnoop9Dt9AzgmD5WfSOXDRu5JQ+NQ4JCxuSiozRz3jgHSwxZ42IZOp6YhGpId7ieYkFyyFD
lAPaVxKRH4DDcvMlOhGniakaKv1fQyyNJArkciV1+csM4HDUeB7sIjoGCvAnktNHPhU+W7wPubzK
sfnfM0fyK5stakcUVlvdkJHAlZP7yYTEyhHFO2IzSCwoiyNaSNx9WSLxh8hB4NISmuDzetMX9BiQ
AHA+hX3QJMnGlbFGbHSx9r9ToOaMeAfsF7nKaRyutzHPnIsyqVVptdUKCLi4CXgkJCUsdDy6Psd/
FQ9WskmS2USbV0pj6r3V8ciWM5ILk30iyrZy5zGZTAckPSf5jZCGLUmIk7zFzwlW4npJNCOr9DOH
fG5lb9GWCv6n3LwbCbQm4vM1ZSdnKnpL7nL0y0JUdpktKTZUPlJkPCDODqMv7r5DcBPzmqBrYtMk
n/BzC2QvBPOGKAbJJOKDoZx/CySSUcVUyv++rfi/iCwpSqB76t+7+jPKenXBYxef0cJ3E12KUXmZ
6DFEeSSJzeTtJk08Ti/ZgPNUE1F0ouLjOcG7qFH5lTcX84y+3W1wdaZyttW98kByJrWfFcYsiBsn
lo7XrCo3EMU9X3FnMRDyqNh63gsRZDOSJs1ILDf4Wa5KPo0/eWRWySPu0Kwfmm9x/uFNCLiysTv8
c6+aPYZ8X0QRMydBI/677Gy8Zj5XvIcR7y7LKan576q6A5UNQdWiqsWm3Q1CYaR4tzdw9TcJOlwc
3IPOFksIuJgeuCHJu0lGxIzFUBIMKzwOrJITZVbtX+a+RUaffJfcYVFE7GM0h0c2mB3Lp+Kj4wxb
oqnkqFwSOa1rfHMQajmXar0UuYoH6ifB0nAJbBh0SXUtux2Rv1wYOosDMgtsGMZc9BS7bCDqiEBB
PNDNroaLSYTEsrEiMcMQ/i2rvKOIO+EbxuOrr+Z4SfiTrJgYc5ZugtiTM0PtiBO0LTX/Vyxpkdon
s0GMOWdzckX+hP3AGiz0Kr+GKuZ/bJqoBT51ILIiOrv04hrB9u+WyNrG4pZRRsG+zaeJLj4dMBYo
QQ5WZyixOV6nqDmHvF7KDo7iValjMwMHf7fFUvJ5LCSnJbu6IOZJUYmsLJ4yLyFfSbeaRr1lr3Om
lQTLljPNuHKlJb5HBDgRFn1K0nUsVSSRu58ClfLenFQJWwOllSBSsmTTTYIw/TSFBNGi1MSJ4tZJ
5gef5JddFfmeP8gH4I9SdjQk40/qLqkbV5L1laT/7iHCShaGYFbKZ3UITukBIa1E+QOLK0p9IHtK
PppCNh8nhv3nD/IBlVOHxHPf2WVs+57W1mEh1ulerlxpJSBgDt7iZzPI8ucCiq8n204sI5FP5R7I
SYvbIG4C83LRDmbijTaScxG/4ec8y0JL/WxNxeJlTHyUK+gKdGJtKNlaKU9JdgKVTvB5wqjJIfuH
oI8HpRyHcFQbSnQdSVRKlEeX51Bt47l8zGq1krWRiEEU/sGZShqOG9RXA7EeCeIsUr0bbUT1/Ay1
VGkGcxKhEKTxInGQWZP/mDqvLdWVIIl+EWthJXiVRcJ76BcWHuGFEebrZ4d0z8xc3ea0wUilqqzM
yMhIOHx8y8iQfDgws6A7AZgzQFm8wD0XBqRMpXzoG6zlyuDQPDSpSWixotg+mEnBMouXlCiwaSai
tOeekOy/M8281n/+1r8bQ9BRh8LUKY5rTKVOsjxf+1FlsjPaB7ZGMLsdqkcG+g1Ivb65XGYdrtxO
TbR/K+OMlg/kk5iEDsVEF/9j1ucM3KuP8FWVHPazSTm3Sc3b670oxgck9xZ0JXrC4+Jdv4jcXIA4
BZWe23LWBH0KjHmN/0Ge0DHYnz7OYwHuiMsyR9HoA2cTmLps45BzbcNjOEQGh+J8Yd3fn+XdaC9J
pqNdIXNB1f7cmO4JcijguB2rqCmOX7QyuW2+Fc8wnNaNljQFmGJ+YfoOzQ7tJysdlEhyBeYwzDIB
W4+ba5T8Lzjn2qRELkf1AhXEBCWEX3uxQCkwnI9RzS6sjb9b64MG2h86QlQEXVbJjfbovyBuw54b
QtQFMH71oK2go45NRClvXG5DY5MQB4WQ+frRhK2BoFUCDeXXgc1Ty4W5ilul9S4dff8oLRjQVC12
b851W6mOEhCAHhRc2mwcWqX1lwL1kkVdRVKwUE0nI/+1bk3IHj9q20LA2m7coEef1AagKfOOSO9X
6Nao4gb4y/kt1djfmq2uO0xjKp7vDoKWx0bcjkpSsiicabiTmxTxrp/updgWGybYNYwtBBHoJZAs
3rE9z02epTGFTlX7UIBGnSyq13YOgQgu5tCs3inVDlvFLx227EuRSkXqul3aVcMwt+Nb47XrGfTk
7p3j9uWMZrRB052QgXsjkUxLGfqs7D1ayJTfOQth4wL1LocmSr/9W3CqrC/VZdRH5zK2r210nmmU
jYzZVr276dHzqax/Raf669zgy8Ac+A5guyQ0QSlvSzH65/CuhsQqu0WZTsnvSQ0Bm1qLnjV52hJQ
oQwz+k6PAXpmWVV26RBpsyadesJ7s0zm8TSM+keOUxeST7vQRN+CGApqELn1e1j9QdSARG6qHTzW
kSrJjxqMl6r+/t4i/1skxz/NTe4NhGaK1M/CX07YbObhjSKeeMFtrkzhjdf4ZCoR7+LwEBjA9y6f
HKpsTJxgmPkYPdhiYCLUfIoLD7WehfilhGkMb/o5g1dY6iR4RYTU9LAJoJ5XD3U0MQqxA1eWe3C/
tfiIYn99nTCN9y2K8fatR6PanrdNzbAg5yGxXkexCJB6R0sxtliPgmD/4MUbihLCT51S6CWVgrQ8
3R0R5pYCyRlKGIQjNDpBjff+84nwjMX0YJHEB83YCrV97CVUZZ2AuS6g7wLB5/53jFzaQjkUZd3p
bMOnvRdRHfmUF3kbBJ2LTUSJcvAte2cAG+pl31aJHjQUEVHCXUu/qu6DRYxmJsJaWjjiwyjposT+
kVBGWcUr3vb0Z5AimObudRTi6eFpQ6ij1300kQOnA50QrLiAqCKpsF0DijuE8hoZaCWslbqO6rCd
SG+DvlA3/rZgEP9VGnH4S3wDwhVYLbLw5cJwl+wk9XKouOcFZWGFVa5DKppqg8Xx2kA6UJOeDmHF
vY0IRIWiHzI8TMOy/7yjUuwy6Ve3qzqZjyn9eYeHZrmHqs7RiiYGnT0r7B8aU0RhaGOTRDZUq1cV
5nuxjwaCTPhElCeK6i1ziHYJ/ENKVifHnHtbZVVF9AOhoXj/BA2oR7XRp8mwsgBPa+cxd2NERKgL
sQ9gje18Lwme7I/QLZ6zfCMq+MwJdvV+hZXSKqLFNHgty38Ue1PF8FnFvfLXvjY+pN3E0cHQmkE8
jpcIEp0pgLt78Euv/QLd6difEaRCTFMlHoX6e/sdsUQhtTNtIE5SAPG1WOdIeK1IQWDuXIYi18Bu
lV0sFxUAkDnQgdy7FAbEYfzFYTJfFoNIOFdPYMj6x7t3f7gVFtOCWg0SA+SwVA7EXsa2dUTaDUJc
zb+tdlCLG1XK6cMEBWNyFzRK83cYF/zAXgkkvfEp2Wd1vI2om/FxLojcQgo6avTWsO+TV9VGnaoy
eLXfIdTN/Ow0NCRGd8QwGYZXG6DxR1J4+4Te3wXHeIf7ipvflqYPinrosjU1O5/V9jcum9Zj79Fz
8brcz7g5t9aNbgqj3z0oNIq+GTvo5KkhS1iixwd1c88y7sp7wXtTkD6MUx4eG7/0OJIAOT1qtLmJ
z84BzQ4pFZ6Xr4v7fNhHlaK4p4CthCli0SuqgOYF+5Rzz1Giyz1F/Q0sdED9S0JM9HSqVOEtucO1
ATN03vvmeW28MP5oZ38hVqe8JELTgnTkaXP7E5LFnbYLnWhsDj60Hyijam74ldXLjdk4ch3MMw9t
g84p9E5p1QaX5g0rD7uuXabgD5yH/2HlmdN4QWkxxVtixSXNIh1A49aBYocjIMYKLOO1+r4giT1m
5bURfCalyWdiOEUEpJfF2YM1fyeeKbsRQuJbAy+MAuCzC33kjrDB5B7kR4Up58+qyQW1wbme/7i3
DZoChyGy+ehumqoouifu7W3tlt9t7dNFYqvYK5E69uE83lbseWdq0WiKWbsHjxYrY+78nm6lTYl3
rV5d3CfF7RFcuE4xN1TpwfnlfUGkehhHDHLM/aZx4AwFzz7DHv8h9L+Hl/Z1T4AoDDQJEZiVmx8i
Yx3jRpsWj1qV79OH6ErHDhMqo4UMzRv63azajSv2zn941IyclpcGpSTR1f4tqYoBPKC7xQ/fGQcE
Fagx95/ZVTLcuPHpPBom/bE6+1bxj/2Ghodo2ZRsvB0qbwm3nvAobazFvcOiRv7UfTRylIHeBN+4
v4rqhGq0Hh0VVabXTjaUxRuTK2vTFEu1bNKe8PwFrtGFYEAjqLbOd6GezRDtIgR6od7CNXDQxLta
PWNbHCEYV5vGPaRjRhgNmrLna/b3bX3Hp8mp8xlW//AB8VZn7C6XB/RPx0RT0DKGtBo5rcqzb/vU
faKgRd5nmi97xTZyNXeK3HFu/6Lm8NgHHUSzJkYI13AwxNdtAqPh7KGxjB1An+wW0S0JiUTcE9Ol
3SH6BuRC90jG4aSRXhgYbBHUYsJ1DXAvIEcRXU8+MMFax4oFY7xUP6BhDXf/4moHB8krpRGEogni
Mu4KVT4Hh9CRsE9pyyX4xN+uDnL0hMYklPEScJZ4ZnAIhEwKm2RNpYEUVYrkGqjkU52Ec2opD0GA
QQzRozbZ+qZhhCDnLP7ooDjsHEQYAp9TekT4LWehQ1EqO2NdcZKSC8qfgFcpJgTvUiYF9EdZe0gs
BE9nsnY+UmjW7O2JGUlUvtkkdaJcZYYgA8I3DuYeTMkUdSDMEomvQFsIxOcgoog09o84pghU5BMh
VjU0r/+Uo9HWS5iuALNBepFsJt8Ah4AJ/1GwT1jZgyruUGkKpg5Hjj8peCQYa1RtsO83mq1C/5S0
0UauP4IgcLUaZ6UEl2AaQiHvnrb61GW21swtBg0nmzfEswRny4ZnKfqI8EThlxlyKeySaliARZFZ
gPPtJflCvsuC2Ma4R0aUk54CmewDBFspwGFDTO9FJ0PHyCCSs2gJ1wCPPbqAUgKFsMU8i+oKlikh
q+AMolRQBs2BEsAIiS9QcoK1NJWWAXyi8wgt16QRM4R08V3i7tA8QJmx4BUgd+Zs2S+S06JFCUaI
etThlaS+HCbqq/vHSR04idTxwQ1nTe5vszkjdTvYiqs1ODoDItOTXQlO9pZfIfLP6AuT4iqp7GQs
dYBDQALprQn6X/gpioYzKpjuJskMMKEUHwCDBqvNu8sC8ATWL6WXiGqCAJJ3tFps5YS7ZP7IkIzF
Z+xd7C3h9cdLs0dkr4Ch2P35QEqo/PVYNxgsWFjhlozLuPH1tTyas8GAn7fwFeSQM00EkHDz/0jy
6HyUUuJUANZ0q4T8C5IWoCLEQ+d/aKrDpdBhti/cCCvvZ+6h0Ios2M6gzmkvy90APQ7g9LUR7zEQ
cuIEtAoBnvgcTo8xBrrhWjjnbHGCYXaGy/RW9zfQ1iYMvj/pd7v9PshuTbDbdHxujCtChYApyVvp
pdAmHiFzZrqeuwwUw1Zx1o11Lzs7zXton+ILiITBiwEpp2swSwYpb//7yH6wgVqI/cEgMKHAFUm4
zl1uLJhdCpYJEmLFESsFDCBLkHvIhWYrq+qDc/BX4D3u0BoSAx0dH430Dfa+JkBDoCcrj8ujPwlJ
YC5JVmapRFmLS1OaSktRw8lTwbFF2xHhWXmHzDCKgC4Y6NnUowBQEeqkoyEsSBRmfQBpfCHhgPMa
6Om08wengrXMEIDspbjmBusEGPqsR60+jEtOit+L7yuA3iDHBGNy/AnKWKhz3eCxKKhMH/JznoG4
AHSZwFzRA4ocvtJTspVahLKYCg+EYihNLKvDS2VBgBgwEAVrqWctsRIZy2Q6XmsGkzMld/xK5x2B
mZfvKe0jDO//plmK6G9Z29hJASW4hFk2VVfm8eaQ8OsCNGXLlVPgqiJIg0qx68qIuLkEGZXMQgjB
/gLAGa0nBJF0FyDBk9lQ9KrZC5E4wYyqWkCnC6mP12eXSiGIEwPgM6dpBUpeipksS5ea2Gwl6MQ1
tYGVNDKMkU5A018XfIIhykLkBUwdpnOnI0I2mORSq0kpaWVUEtxLbD1PkemQbcFw1JqZoZEZFhon
0FGDCbmFJ2oAoIpbnWeXS+dzhe7RFLNBG11+UiYEU77UVFKaEggRgqw246KdZpqxAVwImb41k7+F
NZHF5jTZjPBlyR5pHen50EEAVbUGs+wcL+NU/1olL82HaZGyk+tqdHIZA0ffkdRTOvo/hFDDrUP7
hxLH2bVrVukjhTN30tsI65/FoqHQeevxSE5t+veVGeDFwvy9dKrBE01fyeA+HYAH3lzLMx1jCC5a
VcMCKKImhziTWSJDb6L1Q1hv9dmsf9Bm0nsznqajJTOfmXrlpWAuO6Q8SlpVb5KmIh7pHUmK8jZL
fcqHf/FhWuD3w34Q6QzBVfmzzl0TD9NNihtomJ1jqo2UPVt8Yawc1vXMdsDdBuGe2+xIoGxuj7wn
G0Nq+8WBosuCZqNSauLzBEoWacE5FfJK8JA0WHR2IVsh29LCJiivA6T/D0bXNOJmZmYs9+JO/jeT
x1jI1HRi69K0kwZRi4afmRyYz4NyPVkqMrNsQpCpw2AMtL4hPy51TjJDD42r2UAJ2RFg3inBpVVO
DWukJasTwgASBHsNph2mHCeWjfv59eJlhbgJ37Nr9I9bRL0jagOBjNZVAFGEspizY1AMo3V/aUIh
uIp6zvSHovrmR+Es9mRBSdFzdceV+CsMC6sPBZX4WEi5jSXGbZVxdrYEQGiC485WWy88lBVtmsc5
JiwR6wK/8zZ7/f2aBH7mav5X80qTXzNHl53KFJSSEG0cwRd7jQ2qzGZU5zbmAdIEIIXFLdz/zalZ
/qoWk2qMHEIqD4uICTX3Cn8nK/91iKQRrOLMX4hATWvLApp9KKTvqJUkgAT5yn2dXW+O6llw5BOW
5S29QoHcduPSgBjkLNXfz/A6vgxpo9BL0AheJ7NzHx2q819uXO2WnFqHRL9gm/byCkJX6r+8ZPKj
a0bcv46QMpucR+dWvDkN4l5tUg3LICqdSj+iTJD+cKMkvKOdj6W7TiDRoYmVs8wmEkd+3Cbf7VWQ
h4eoHX6CuJdrIf/NB4KvWaS7bfpxeitY0K2oF6GMfaMMAZ2Ettn4wZQgL+G/W7sWaqJeEkaj+RD2
fd5aUUFJ5/Oya7Sjhenl0MR/t+itV/CFhiWrAgUYzzosIPTNKpPILzWr8DaqFFW8F1T0j369l0fN
KeyDmq0adbr4hFGLfg31ecHKN35hrnUIy/WkZfpnj+rzpkFTKXxoNBWZoq1iB5pHuftZ5Np0CvIT
P+q+p6d+Eh7cWqvmG55p/xq17bn7W+xpZ5xs8wPaybuvZmEdN5L2d5Xrm/5zcuze+qde0j793WmC
+2kVJxd75+w3O6+GUyF+lNE+8RuFJyDWNrgEOWC65JXcIgX6BffH8XWy4+PmnXNX31Nlmh5fz/RN
/7M9LL4UlxJe+5VeieMOZV2x8C5guJybez1Yuc13fannxrkFGqmNW6PGBGxQAMDQRT5VSsMvOgvD
28R0UVamPImEEam7oz0hqdhdUVpA7dPKnzWbYq5FoZJMZ7DDMylV33DIQS75D/csqeuXsH5PVlNU
rQxk3GxylB1kNVJHKqgQC1xX2qI5Gtwfg1qphIowxCrvbpeUZmIDYewCFSMg2OYrnloROsGem12D
uWX6bhuZDjsE27UP1gi6qOyx9lJy6PBEC/ac5sBfZ1aw8yizUrQWB2hi2ze80J09wxE9LNCnpLys
QJEZKncUyDX1zYSPAvmxAVCas487Q+qAl/MP7fJg7iE9ggubPpFnTHR+FFhQQpFYBjnlo12CO6K6
twNYEqOaXSJD18rhZXW7PNcGrOKlL2cy8SeR7a9enj6y+US0c2JY7R+nN6sSa2zYeeT49fvdKqcN
NfbooedIdUzkoV7ZIh5n59lbo2bzY8uzbrabiwU1yRxv5gI3jjgnLeigExfKGTe34q6qNNrmDA0H
kU2XsXe5A13VCh5B75K6yj1y7b2TNFANThoJNdGfOnXRIfkemmEiJjnAEQ3RpuD/XyPCRDCWXtSj
ExitheYBz67/6pB+PJrZULQMwry5Uv0Gn4PfYPbnIb5H5pft8MuycrqjzV2/u6sHFXMqtlOQJ/cU
nkWXyYDQk1Xy0+F+MFoP58wlS7CCWbJCsIlyvEo7uwXcCTqOuU81H+wRcKPYkN4vlU2ilTgurvLT
0+KyuAY1v7SlgHeqlZQw+IUQpSWzdwyeruRFS+EL9dB38xWUkDsqMaGwDN6L4+4+Xdo4o44kxdWb
+0Ja6EKHsEs9H9waRb5uDcxZaz4szsqz18H5ouLY342i0XNizACk6BnCWG4+yx8H4/jYPDZYttKy
tKy+66WlooHjn6ocxdgkx6Z/XqgvUGmmwrsKdni/opgPETn0RW6dUuPSOXmlJ+AsucfWo1WibFAV
abzMf6XFem/+BSSrowlB6yd08hAdwT7S2xlEv0Lee1eHnVsvcNPSYpvOr35FT28eUKyYUmqYvu32
aLR42lfnrM60tCADsMJIPYYJ3csL6McidexVvcRH3oBCrrN3+qMprv+tf2HRml1wMCbs1amk77B3
Iw/Q2Nu7SHDZAKx2kV6QjRFtpMJbC40gP/b29RpNdGq0fLYNT29ORyUPIXFftWJ79zm60/5bH/T0
r96Fv6FI4Nv8EmHeQ0h3b86wZJc4U3ryOJ8WX/43OKG7WlgUU+NaRkdXE+DLF2aAr9ns66CN/9/r
9g1qk+3Cf4ckdeNmIZQp0REHiAtgXFibor2utwdcN/Q0KCjJeWL/i/6q+pAqh7L9JKeUwKRQTLmY
rIBF9AHxoEXfE6FA+X7lgpUJvoDKKTtcDuUbrwejURvbUCEcpgwXFV/O4+MiftVF/MAqpeclw6dz
O2FJ3rQ9R0aX2RoRQfg/QNCKS3tAFj8mF/ukxZ8ZYYkjqqxV61EsET7CnW3XpB8J3geYwGZTNubh
YCAnK30cwmLYzTgwQ2SLo/WpjwuDNC+yVHxhLlEp3jc02vtGbbNHOubnksfzP+rCydi/hnwFJOHC
B29RCR+0V2InRck4QbI9kJmv2N+gaEVoL9mV8dOuehTYc/tpB8dsYa9k5mR8FIVQN1v7J2oblBJq
LiFyxZ3Xul0UvfaCZk/hjIUtky2bgAQ5RgXz7t2sJttL5BtDGBNYepVeY9RXksiRLToDe2X1iook
s4K7M9bc70u/La2xw2jZD0dfFLeidkFZ8DHISu66t3oXK1WCC1O2fr3MIqOmwN72Cf8ZJ7Zt5Iav
iOVEvEwbjeqw9VX2XoEx3VGazTAVrTkdDrvP9t1aoH/85VPPzad12n56P5O9uHrt/Si+tWojmsSN
ScqAZT9jJ0kmNyTt5jfb6JHrRi6H7k2yC3R99M8kF+ns4zy79PymTFJpzSOF6jFYrEg5m43hbCjJ
pmEDvjwwJbGh4hZFAGXqZY5tSg0o/dJ8JYXOo2J+KucoJVbcprhAsSrUUTA/8USIIWmw2PvAJAQm
I9Ap91SLr5KtD2HrB5DuRfkZRf1wUWlwBT8hakf0X6d7X1q9agA6ZZWWGYUm7+fJzBZ9soc826Di
rOQJt1DRHo+8hzIs8VjvKdAxw41FvMw+ITvpGOI8SAIEjFOXllBkOj90QK9HBp1kXHp8Htvo9l4X
BQ8tNoVt8fg8Vp2Fal0EU0ZODvvWoywEFEfBY4qWLol79Wwx4gjskBwERlOdgQBcjcd1MYfLD/sQ
5ESnm0EKN0+jffPiUMRZEbCWAl3+L2RUWFu0q6ECYHHaM/wiNxAoJVOhoEpQw7BLPQmOhILpacq/
JRDbgQLoDusJgDB6Z32swrV36+adQwGt+jmbBNcRzGjQX8D8UJyZUoNYk6qi2PaWhOkqxMpiPT3y
bsulSqxEWNO/S34DnrGk57yPSBAXxnv3lhdPhUmqkRBaJJBCzLafRXN76wLJSyej99uxAtnG5SJh
eS5swuRJMbvwWXx5ebeFLFHNz+zRz85PaQE0vo0lYIBLpM0f6xRMwA43Xh9vSh5OH8Tr1kDSqK6i
Vx+37E4lLLPSyrX03ST10fRxRDLBEXWsii/lBdl/fUmHvcj63OF8FlxWI9YYZxHnCxUFiI6oWeK+
X53amJZNNn+VqAIG9WS5+HnYF77Xu7RHcvMPlhuy4bRle5qzl0MSIfVF9RKdw92dpC/Je7iFbwdt
CJ3rLkhQbsdO6bQns1nzZoX4wfiDfJ78WZlrvFpeLYMCG8dmEPD6bOx+JGdbRDAa6ED9Em5Y84gZ
mGh6/FeKodyGZAuELc4p4RPOyN3jGYKvUv5SRkjfAUeKmHRxkLuiN5ru6TkUg1dHBrVljNtsaYq/
xl8A43gOKZRYqSHeWlwzCL2wGVVNr0moQ5jUkuyAoK2MIL/U7Dxikij3WAqk/UdlkGEmTvlXy/xe
PRw5a09mDTL5OJKTVTFAMqUhz3Ay0U76wWwXceY+GFN5lbLol3q1SasAjvh/d4zMj5SfyLbKpyPE
Sx9pbXU4i0wEVBxbeU0A6+KOaBOXOuLr7YWYbtBuVxVELEaDb30AMS4MFYMY1oyKIGr7ZgJ3+z7/
zUQBRgaOg1fqH/b80Qjniwo/LcKr/VmSlarHI7zqDh63Qz22pxtJ/5Z5FzS5lelKSIFDW/uRAO1e
vzWqioP5TVr+KUSU5hL0B0Zx4tqCRIdZIFNFjKVNr9v0m/7MmrntdlvTe1FwR9U62Xen5B4ad4tK
PaKudOZzGZPJpMuIS0uDl+OxT4hjNP+q1oLcJpdDPtJGeqyFfGu6S3+tfB2xawbtoLUj35zGG4zm
jMVN44LMWdcOSBcKD4+HD1nlEZmbe9c0ua13N/2Xswdc0N6smdLpUHmQTRgq/ZkbknYs1Y8UsauQ
HY0VOJFdTo33U0Sotwc44kvRtsRPOJUv0Z5+bXha44jmpKZGPhbqLBJWIfiVqoFWwsPngxtSDc9u
zM7FX+YO7KFZ0kcsDf4QFFjKpdLIZ6ohc0IcuRSZgdPAi2ysoZOiAix4PkHVZJrf2FiMpH7OKWJj
cj4czp5cvHUNNGKaQzoyr0bzVq5IlbCYVsU4MRM5M7xCsY+O9H4gB2blwsXi2c5GWL4izfqIeeQx
Imjkfty2S8es1HNOh4g7JZ+KyLrsQd0bZqYv9mDqpE+Tm525onqDzEBqRPXXvMaYxwPumiLWuz3C
UC6aDCYEKZv8jq5C1vpNaJUdcloVhr1SV1burGL6GJ8Q3Y303XTfZjPT5+J+hObKD20AEawnZn2l
m2z67a8zm2H8bQAcvCMI0MvORhE4bWQ5dLH61BWe3srnHTQl9IINVlKrRjhFYt0Ghnrx3YaXdcF7
PaxVgTa51sObe2ZLRkOHbgFJ8iHKY19oomxST/ewkFf39ogU8ZoTTK7u7wrVhQcXdxorfswizaKn
bh6KP/QuCt1lkmSKJBxT5qbe6ju/uL6hTV8MFOzuJzLhJv2nacrjxv+dRbZudrQnKTKlFVMdHWPy
ta4d9HABD66DOwIbBEvaNtOZPWcTXSzkOV9oLi3sicZkrHNFS7zaO3o0JR7SJ4Tfl1kRWja6GQ+2
oRf3tqvJ8nYOfV3AD3SKqGqEgLF96xcJ83SnirwZltH+Dj9+MT0xYRYyA7kAzKZOkc4i1PYI9jbE
mMzejiZruuSZIVoJWgtLeUFKfp1b87Q6YYifIf/gja8lvFl/5WAX4elpmQ4cVQ99yIbqpiNXu5O2
NqxcX2+K9UyT/7GNiPynUXxDK7FzI3SPf/57ep+7+5dXqjnVF4jGGcwyQdNt16piHMtaUFo5GkNN
ybxz7aJ7z3lrk9GjYi/dyQfbx80tDh4gBAq9tIa1Ayv4ivyaK5yNVgyBDsAW4S/E28DGGwy8H9Nt
+ur/AFTQbeCZeUjQ/70sg8wEmz28MtpyKQjBxMoCEO1J+tKk0uTK+T/cDflNlfAaKG6r0jJcjkzN
11DLMnABTSqvdYe1T1GMbWCiF3hXcjIUy3zCCSHgDevD9V+5Tr0wDn4uTguoYFM4Vn6dY6Wp5Cul
ViBrxCirmI7dHrhYSRnt1reB4CD5FhsyjxsuPr1wqZawbQFJsVm58+GbfBzf0m0j2C8lpWR96df7
H14IJMDKYskTRa2AXnkgjltN3imcVvujm4/OV37izTq1NU9PfT1qn5Fl+SdwJTxJhlWWQdEx3YDS
nf/dNaENvWemu/NXEbDdw1MAHQUlX4bXTB+lTwWMmHqEGkrdfViC6GehBcGEy+IQhUR4w570KqhI
YjH5INtQDyRDRtNddz7KQQH8+l+fHt3UBRTWqhEQXvCGJwFF2U/Ii5TJZGcMBoVIejM5/mo9oezq
B1mfhOBJyh1KbYo+onjrndYVKKuidB0pJJN6dipZldYhF6zkn576/0vQFNHw1IO9ptKDl0Gt4xVi
AjSyc9K3VxdOgDoNVMja1pq5JjWIgB2gyCTLX/XK7NE4+OhF1MRG9cRJNbv6SR+uFyh0V5Gw0oho
4aDBLGH+lmrKvnyTpTizosAzhbQBGTxV1KjYZKj4pRNkAVGN8kpJiEiFhbCMY0k9hxyAzBnQb9KA
jUvUoYj02TSSEQxntPt2tGz3af3+QYJ0vwvhzE4SWnOgmV7CTNXWKNH7d1jIhLwuGaRLotiVTN8h
QLj0sbPmNP+g75J7QNgRvXPalkGHL7n7ZrFVIhUV/mC816aInEfo3qOX2Lk/kSgiPUZvTZSb9ohv
O+hZRrcGhHATAUV8XHq2Tr9kvZGpvkGIZ6DomnNfIY5tUk4FqewPsuVrm2VLcYtVF+Qs5R7rC7uI
l8gyIwdJko2cGulPqR3o4e1GwIjFMsKgHlS2fRO1BtiHMOJLU8T1xnjphHdasYSJ2YG99LurTIFJ
ZCi+GifvSBpZt6GAyY1tJLDwtxTbpXlIi5MRWUrLnUizReUI5WKy0TLpGaqCXBzYE2kBNrQyvt2m
5m667OE0lwKrwo/BMcIXEgVL78w76u6JCqDkvy7010RZTPNXhyJgkzR5gZSial618ohSwltmdC5E
F/r8OMU15HjgmuEmyRlTZZLijn/RhgmVuciOoWWBWuW4iiqJ1pnksxTwVyEJ5O1ldrUUT+ussgyo
Kn+U39b5kROHX8fyfrEAK4Mk1d3iLfqC+WC6+y9gEboCAJuIqSQ5jBKVpBnnW5NWoIr60qAtO9Rf
BavQfhXdNjY8alFJTyPDFAAgU9DDT+f/jhzfR+FhkNBfkQxqlT4C9X05+M5es9MkmRSwS3TRapQN
Gji5u4eba+0hwXlPMiHzZtLI5OBE9VCslR2Zifg42Thk6I9+l41RXkwwYRm6ZohfWdZdI6YRFKtA
NymmogneI7CM6BdCOiTBlQz1HkJAstWZT6vrs1dqDGMiRc0h4dki7DGruXTaGaW7t24BxFeiR7nT
WSaZXHKfoBgWLO4RQRCJ0/RulwdA8xBQyxX7cw6i1qlMIPwGuKnYZUAnPBvU1GgeMv+r7Fw6dRRW
91rne6c/gP8M4sVpnXTvnccmyaNydVq+ZnPEzx/2rw4wjwA7Yt3o75nIt7VgYFMPXAJZl0wfMTSi
fxS5pXcn59KlBkyj/jHVpPT4d7n0KD/ZoVXtIqYchSabdNoagkRvrU0ulA7AkfWF1bi4YnqILuLu
KbJ36wq1IlZFSQrUPdvvZi2kPwMQ+HdAu++B4PDj9ON/yFwmfmGU+Bc3Bj8VRv+iEZ1Q1xr90U79
8zAZ00J3fFoUIe8C6v26ZEjatI1jgdEZfpqn+xgdZAPTnihUwztQjCqyIb0z60dob0D5KJ7knJt/
8y+4Xe5xoDZ4d3AQuX93+xDmG5fWjYSrfqff6sVy/yTKR+JdsMUIQDv1Pz7uv/Rm4goVPXPwGJCo
DX7bXO9DwK0go8AofNzrsOh9nQeimZn/BV5D6BTIGZcXlIU0ikpM/+vJJSdPGr7gUHST+n3w6hcN
eNBk6T3WCh1vTVqcYl+oK2I+A0DjtcDGwyOgySkMYxCSDoPEmBxj60ns7EPYRWTn2C386HALWY9M
2tef5m+jW4wzzQQ5U+9zgWLvInN+mHz6pVbFpB2q87w3Y/qCNnm7+zZxa7Rm6SF+3JuTScQ0RTt0
ywe5p1cEHiOf0KJXSIfg8eQ8D3XTfkIJpbshirdslkjKh0an4pdgb/pPd7/YL97A8IqlCr07AcLL
y/69ETDEckJthIhxoKBRkOiNWlHrtnw2KmemXP6NEk0VkAwBS1xUwyn1q0NlDEy72lTQobDEwCP8
hbXWFXiyU+l9UBgV8t0kramh1t3Z9w9kBLI8SgHvWBGmQlYdNRxSOaVZ3EOjvCflEn4lrPnFCJey
RprA9K/ccNMvhaXwTDagEha9mk+PWfSVNYEUoNyJJrPj3qICw9EcpJeOd/FJK/1F6b+nEbLoPjTN
2X6TeiL4IfMzcntzVxn4/Qj13pY4w9IL2LvKHXytEWXYIBz0RMPFrQIKKDh+ObneQc4jZG5+UC5E
gFHJ17rB1c/CNgV3xsCADJCESVgCX8pyttsRwQ0tlvENmcFsccAJbDzdrmJHHcrVvJ15p9ajGQ3O
ez6NCZ/jmq+xezVp87J486h5n7hAfnRgrRFcgI39UElRbSc7LbVNFDvQHhdODDwV1M7g08/bMUHQ
6rqNDpO9MHdVb53QjJQ2ZLZ3Zv6fgHqZ4cytlIGXCc6O/0w5H5bK/rnVLvHLCLVXel/x6eUZvU0J
VKrES9Fmjhgq3yHPkuWDY7+glCOqxfLM6LKMPua7b3pHRBcpGmJzQ434LEWgcztpGtvX4oDS82FN
e1Za51UI8chZkAoCEy861Qfb5D7xYctwdZCbw+P20KRosf6mkooaLZ/uafW4HjdKQYXjUdej6hn1
KNEu6mY8A77vzcnh0Obp4FAaPD2afBwn1Mz8Bne6q7VeYa3WqlJj9fEOQT5UqyHyh+QQXiTqch05
30hI43UkXtFHa96/436XBg9as+DUIuFOz7uH/+uY+W0xXkpi7m0g0On8aPBw3Ob2owMFod6VDNjD
n1M23DjDpLrWzaF8aqnmvKwt/63xrmk88u3BDrvW1+gMEyVosuYxwmCJcq1V8rUjzYi2shctpNCA
Zv1AwsS3Kd4dxV86YMBxfFPPSH4EDhm47lGRTQq3PJlzeVpram6CSm1wjjCgKXwqgoN20j109oxo
infNLs5g8buaoAisybyZQY7g9UAqgr3YriDo0IGDaFvxuWDbJZ6N/CLqqK+u8YdcuUf1W1NhinIz
mLOVlEiUrVGGSPxsXYk42r/BbfX1a3UyqFUo2gda+NFitlvhMDle9XKp/qy6FK1gG4yaVwT6TJOB
shgL5dN4EGivNLXARwXxoiXP2HgALgA1RxV7xC6VT8kVQkXE1wG7HGm/UvhiOtuas4XD4x47+97F
/y6V+r2MdkSa2s3oWIaJATnom0EtMDkMF1rdoXncyh3kkrk5hruHjU0xT7vi5Lw72WJjRMeo5oss
8YHfK5iq/Fchrro91Lb93OAzpc3ff4kxpcYyfVghG/KQwJBTIWhwdMA27zRI5YZBI3c4QcDDfjnY
+RX3NSs7dOew6RPFTuAeIPwA+QJiKQZm68xQrdzfIYuLY0Jw0URQ7YTVgqcf88jNF/bJ7YT1809Q
lQDXoVGAVGuKY1UDcmJ8wUaW7slj8YWkK0I+ZVVQtrR8stutGgLo+WS4FfSRD3wyM+iqwQ93QmGK
7l820753hhEIQ3HML3pEsaKM0xgjlLrSgaoq0u3NAjJ950ZWVi/BvrtmUypixbziY0g9wolX2KSi
1IIHI1X+aeZnZtnNmpJbzFLBrsQLcEPpsJz9RPIrjYmUHg/AmzMVjOVQY6JRUdBVcBIyUdwNEI90
gDRIOpRaW0Y4s0sorArNBGYpHGKB8N1R8dqBvBcL75NWjfRFuWJ/bokNs4mIdyD7o57TB6mHSsm7
ZAhxn3z9RwRVEG6BX/yduKmMSa61BXQdnH5zMfF9wil2HLS0jFmtL00J5RuaC5f9Hz8YKi43cxjA
ddXpgEJzjj1UWTaboE/mB6ebExweEEfpk1H0gxXMMLg5/eVfOQjDogWtapR32ouZcu7RLMajBCZi
ZYHFfj3AJnc2Y3IAcvL9xwaWVjEFmXk9ZdNnr+DiUG3sT0Q0AHIqW+Qg+CzOsj0a3NoFF1SRZII3
m0MTLHdfCd0gHzEX8gVb6ico0NL9lUG4qvJEfne6IPgVrX8IAPiDr4yXNsoMZGKgUm1bPvkDrSRH
sxSMlN4AVPrIFq2TkMsiYFjIN/gmXIJ/3knF1/UpvahDvKQT0SSBRxZwpFrg4FMRvpwkCeBLqs2a
s7nVV7qxOif2Tp3KnLoG6eUyP/gf+k26vB6U0sWhzDQ0He/h00mEDZTC3YtDvxuzDi9I/rNJAVTd
3s5Th1pbQeTkl/SuAs9NvRl53HkraR1xmA5hEVBPvBvZqTlGlA6mmKM4VcO/s7tpzaikhE6trBJJ
FUkYNkvja7kqYlWOWbonF4q/Uq6yClte0Pb1eHWFMonYuG/p68B3c4pkzHUlEFwk4ZDjg1yQSd2M
0c/AICnECY46U99/RwRjTDkFkjYUhkia+s3L5toPtb91qU6/jveMMeEJHGpVzPDPUvGlMAFF3+Jh
J2x1NFwg4oQG0b1QNCLbA2MZHEQuDqVV0AsEjIx7FE0NqGmrwOHGD5odiDlH+w3nzw4zd5HHXmfB
yqnF6Uyo+mF0UyreQO3H+QnSYeQNKMipKy9GfLTlST12ih6/7kVOb90DTNs92/xv5oIzPRyBLu/+
jqkIn3cXXh/sLp+Lyu0BZRKGGWCONZkgE9B/ENjdh7QIip8eXS6q+eBCkazN3/fd8rxt0DQ86SNg
3XgvDjPF1tic1PqYE/DuJYdAD2WsZHcEhPCLgzOfsdZDIeFYnI9VntVcMqd0VG3D+CBTFjtw8kg1
V2DKKJ5+hujvkRvM7I3sld4uA3wo+06tHlrNxOippmVWEJBBVLo1Q+BUcfOwT329FFPa33t9uPwo
J9onb6gkJMiFEpI+ddQB4CGez1g1UOg/idyjjVYsTyaHdofEQ6iKCp9rvTJkzmj6UHfTox+fM9DT
dFScYhsPmLa38vliRtW74gJ+/dNU7S+fXgE3SVz7h6vtQWJssMfHwk2PbZPJojKHax2QEx6+sCfV
UOkQAipReqrafV7B3wWaCgWS2yxkJLsT/yHhjHeaaodUl43bL8XDMNg9rXchlGnpQprtawimEhFC
L5IMtnTHskP7hj5aXwCoLlhr/eRfmKYCWWvOBdfwQOx95PFM/uYDRe5xsZTKiXAR9ZWjNHJH5+/d
/xB1btupMksUfiLH8Izegogg4FljbhxqIp7Pivr0+5vNyr8XMSuJCgjdXVWzZs3qMHYYlbzrNpnF
vaQpN1IkljogbsJjjwsq0S2+ior4/zYSt27RrrVNZse7e8rqHTpnUbLsYmsb6PA6Ug+dPi4+Jwgz
ztN85ra0k+Yqt1V3PRYqPC7ZC3hjxDXiN9B3i/wVXpq8M00tAw1szQKsnIv8sg1saXloeb6b5K1J
DorpxTvl08nHU+z2oL06jbXcUbWFKAkpXpy7bYv0WIPcIRXnhu/3hq0G59adk2bHYonnq+zAFCvE
n7P8npIDCnlNKiTYwdMqkAlQ0lUZPLE0cJNs4BHAkXyoUyCABDMxGAnpfn1wPcj+s2L/8PUjNFxu
YoEV3H9Q1QE6G/0MghGffaQPDQEgI7TB9ecab+1qW6QCZC4AWI7MBQ7Bkdgr/Ep7AD1X8rlXT4+r
c+qkJDDJtLExHNau7i5Rzb/RW2lUXY3+ZzNFCDUfoFDADHihQiP/bNOnQBhIUmumxrJGs3ykGcAs
7QsoCvZ3LdE6SLcrBkhjYYUZGqhVVvvYohyKfKAJJ+Xr1Zd5R2CmkD05hUiFsGxry3B7likVhABX
a8UWGki+w1O5Cmu2UgQlCuu3Evhg6knMIotp1nSNKVPqRK+baj3ekHxhVc91bmMd6Q0CnW2LHPDc
cHFHsnjx8hcLGtLxzCNGtxEXFe8M31WvPHb5C1VrWeKGTAM5Y/0dWB+Rc9xFQcGE1XxoKGaa4Qua
WLIDKvEohjMfTLvjIaRc6stGKm1I2vG/VOZiocI4FQSpLgprpJKzcyhd0dSlnaC56oKBD32KWlHv
50edhE50wcI5Y6XEW+gsKNODF6MqW5zsDQfAUYMEITQZIFYOYqdDjkZml8uoXYjouxgOf9EC/i4H
Mu4KCf/uneqAMTpj1t2fNmmF5Nx+9ZELAVMXDy+r/sowAbm0T5+EuvJ8N09JgZPT/wWh9Oss88h+
sc5zmroynIk8Sm3PVo1zVOJf4YNshugSLHI4ZlhBY6aGpYZxblkEvT7cI95Mw8amurGLwSInz4Sg
Ee032JFpL8EwFCdJiixylW4039qa9igioGvlVKbiBCFpbwJYjJ63pQIJThHXTYwOHUXes04UwTLU
fVo44PoZjxi32Kgko2ouK7VBow5GH5VPvbdsjREzpY0GJh5Dv3q3FJSv8Mh6lGpvGgMCSFZDusm+
W+CkrMP8ZJww6sYGq9U+OkaybI9Wj/QXE0CtErSNsYBakjc4evZ7ssHBIMA0SwmvJQLSMS1mtfkb
66sKw7bYTmXWtIazpPPtR9JlgA8ozFGMrGJltOnGKlMew0iU7cqkk5XZkEOnanH65djxlsOSdWTo
ZG6VfowYHwtiH05TVWnypOis1FReQHYP6YDge+ahXsrdYGngUWaUZ+/XYiAzSfkyK6KCOf2mUwBn
N4vFX9bvSkyXg0Y97gXzujdVBleROs2EnW27wqL/8LXKy0Jce7TGJk89z0g98znc4nF1gyAkEQZd
j4hH4njT3XSn8celc6V4VwQewdXmFyqsArEZplndBKwUKDGuO1GCisiDl80DGSId4u6ADIgagRkZ
cRTWaSX/M2sDjS+cx6GOyUNpYCzB1phMGcV4OoVKBQM54zrpWfZctINjMDo0AoiCQb6hHHxM3n0w
+riIB/Y4sxjCjcg+8xGvnZNod6fxHC3FXcP1ul1IggWHVjqc4IqAGKLYFc52DD+Q1Df2rWab6iGY
Z2KGGHbLxZ8GI+jTg9EcpgbsnUbaqbUvTWzfvNzk/RxHhK1TE+tCEpMLfAQbtRiFKfTCIMA0ybKb
BDKohvx0Y9BWhucmN02elx7G2Wflvk/xwrjXGirZ9hdBiPErxynFKNGqj3foYRoMyM+TEZS946x0
pyqw28XPmn1pOEBDGIv/LjpC7Uv+A1eJf/rUCspkq3c+A8Dynu4lxLDXTAmQrL78DFHXhVKLNgpx
aTzXDhgaWHF8XeX0dTTAIXAjNwy9rjvVxSlyPqRb8H5032d2HeqKaFIPn2wuP2vTyYqPmqUpgNPm
IoUcaJeqUzj54gt+HI7/Jpw8aRxBrzuTQrKnNz/OPpzGqQgGIhPo5h2JnM19zIhSCjUB2ZZ7aIyE
Ar4IT+I8qUgIL4MznnjoXaKMp+D1j+qmkSwu3t8m70sf58qlPlNEIXpWuXXHg9jiKwWMCnHsz9EG
9hAuHc9n9MY7/kW5JafvHrH4bfAsVowCjMYWukKJZaGEPG82u7WgCNN7AGDB2QYEKw2zWU5Whf7H
2eKTB7JWbzYVNlNlnw0E9mfGAi6ufcNturVQ00Yb0AX4uTZ7GmEaaapPQG6f8UfP05hKZZLuHHzv
3FryXwkMsppWimkpU2S47WkO92rKU68QGvpaeyxQIYlDIN3mSno+03RUxlUPS765aRagXGzmFMlQ
ys3JVjStZVrd1FNFy6CE/YwDwvVY+yr0gIZh5O2V6JTJ/XOTcJRYvnGsm2dcuuzOMOALzhZKXony
FZqMs95VmwyTq6O8mSoflD1bB3Ivz06+vXUHIh3r5uJXO08W7tL40pUTmt1eRljG3co6xxkyj5OL
lIvQ4CLrwAHlh+chbdGtmu/nfuW/7N3/0yy4kUz9OhDlQ+rb1nN6opaTDF80oDrX8musFNyYbAlg
ICoubuDGkpaxc11Nabm0z+iOwVOCZcR8nbJSaVGegFCVp4JxDo5q6YSiiASQ/xGGok3smzLjfamh
D3UKzLnW6FJY8XJqnf876nLLiVohW787ZRAZsXteYJsqIys3mN1/5FSRmVg19v08RUwVPr6o2JzV
3+fFodY/TQfdmPkIWtQPQ48hhaXHQvLJ9AT/Kd4n7+TghhNpsIiv4crKVFSoWtEkn8/1MTEPrFnx
YOYOoExJ+5Q6v1lHrHZVcrJcTSZ3ei9NSF6bE/W0Ej1d0dgHsNm1KmG82MW7UW6KkXfx3xvWhjKl
TlqfNER0icnEMnUPg32vDPpEuSDjxJDu9CS51iuLOa7HYMWnExmT+5BtVNoYvEgfwcQNObwVpRhI
mBE9aFEXdaHEop1r3ZuPQOCrlu18rOmoSY+/AKySGX1NE/nyiqoVPZvZCB6u1zJRs2UeA4Iz0pay
voBZUBrLhmgh0ImpyfQU20KxA8oy41lPDYJ288N4M+aZh109NkoX/ym9tELSKGBAqi1kvopXCSsB
6eAj4yXjsMiLRwqYMjpiF7xShTEIZQhFpSxx+Av55HcIpoj3dUJumQJ61Uxo5iNmID8RwJe/RfRC
UlyQERak0iHvRrtfCJkVCVlhQEeiAbxHILh61UB+0UmwR7UjTG2ru9p7rd6KNQ4tl8GuAROyZ1Yz
TZI3Y26wYi3PgvALS9mPnLkf4R29AZEv42yAqszPGDezN2gNtjQnYSi2kIVG8uXMOIhjxiuv0grd
Qw2JA2Tzz8TNjAcNkWLrPoIXGs3iZ8qibTWKvb1/bdRr3tVIYVKKNsh/v6hbyXn7Z6/SSGa66DVk
LBVqfaX3MNk4CL5xsa3wTnSa2BbZ7rZanbZKEEntYnR5oy3Jtwdxu39HaOISK6BciCsy3DcXpiQE
h1G3RZieOmQpqyEOShUnUnIk2qSKIfZIIUSGZEzSvq3dSABEeuMC9hfcvCzSUNGCnGhiDoiV5Cbt
ZNTnHvcn3ZfjWQ6rjZerN7qT5ZEkbPZK1ZqI9lt3fqk65c9A0mKTXtBLoNAAlpW2DLY3HA57CH4l
tulWlHAom6pz1b6IEg5IIWfRiyA2sT+UED04HzGONkDS7FxxhLKt6v2KHLI36TLwhgo5OyjaWwJe
xvxipDMUe8pOCdrECRe7ShslNoo9E5oE0qvVV+8thdQK6USKg1ozVhAvyk72oKz3X4svjVukNrP2
PdILER6ahbekb3g5h29I+AfbqnVDLGHyXQxORpVBG+7RldX83NsHtck+eLKYAEOAjH5+5R8U20Ij
tq55B9Yqb0NLgZrOH7UzCkPZocARoRIn5IhS9LIc5WxZUky0L5Sr0NH3qoGVJYcB4hwQM3jb8M3/
KqMUXq12XEALLB503vp6EVBvYl0vfRywR/0Ty6jWE9EK1d1+Vq32MvLNilt0kbKLVwjLVMiJPoZW
b3j8yTrFoX+dkZi0zzptmZ0U1QZKNO9cY2PvTQ+AKvo4ui0mIFc8zBiioIlBK0UvqTkZpLJuLxSx
Dg/YsEr0a0oXjBwZ8fTGcJoV/SpwVR4pS7UtFlq8kLig7d2iU1DszwLFIMHBIeUlP4evIpiLZAYF
Dwq1xM8JuGryT9RIDAwU7ETLtJygrS8kX3k2+WHaGFm6XGC4wjAyeAfMmJJA0fcUspPaApnc8Npv
y7xFH1czBxEAMeapFdSsk23Lzl9zRmzMg1Ej+r22SC7leDbbCvTeKOVNhE5bugwE0hDW+JMdYQaM
IYeyTGJmyVuAV2JrFenCkh0gOvEPkZVtEo3jbyMwyTDSrELUQJlvD8D40vrRYKqSg+WCySQpBlEY
m3cEHrNkrm1W4h7pEYcFVgfT0quwmqYIXxeMgz4y1z4iYaChKndIQmBVbCAHYrGWqzOixOLhv0My
Y/E838QFU+YZ/0KiBdQ6E/iN5vE0OJCJZuZk9Pirc2mKeA0DRaoUPKNvOHBEr1j4u0JQWWqLAAOB
TvMzWW1VZSi0UdBSs2GD0fU+wOOA4E/MSeTcxGcAWJTDz4nAnOrK41MAc8adwPzDBofKTOpC+W6B
wHgJe5c3GERVvmW5feX8FfXkYI2rtDpx1kTj1M608FH7JbdABYCqAKRY8XHXIK1ZRJSdqNygeOqK
6yKvRiG9gNgsYMritjXngofjxthvfBn5NNkT+gycG11fR/zwoThFYZtc16dLiI4DbK6Srg2fhfKV
DyVZV3Zz6BZxjebsKtE1p/gdH0+/pERsFXP+OpK2cvvQOPeO7G0Pg4Bb1EAatVWGPX+DM19wKGgO
K8R4ANWNavPEsyX3MDVuMqV+hejUuFBaobI/1T7gU4bITjovT3UQCZXMOoEiKK58NHma8aWrp2rN
IhdXP50DjYtqSycDvQnIXmXuig3kfskJq8WCjHWH3u16N11AbDJsg8vEMBO6ctEg8uKMqdBUrpoG
JPeTXFsCys/k8G4k/7uWnzCcb8DOymVoUdJaoWVBmG2Ft/5t+rskFvWKHAJrVLcjfa+t5hQgR1eG
r+6rK65CDf6zku4K92SkdrGwXnHRF0JEC6wcmfHELdLiUqaNUdYWByyWBLM4nRt4t3f/SYvHWiD9
rqLIpFopK61944TOmzZ0Sj10W8FWtU9tLDZggRtWLyoGeprJsgbyyuSK6dhahPANfI9eGn35GVkA
989xW+Dd/ct88wMu3J+xZAEyX/JElfrMQj4ZgELzEOu7fI+MuKu1+cJhbjyugyPJtjxi7IIjwQ1/
AUS1lMuslDkzNTrU2UF4Qo1hsTDrCfgyiLrKIiQj/aswh5S9sFEVsMkWXPjOtfMe0REBZh1rkcGo
AmD1tC4h1FicHy3B+BvU0JDn5suTrgoNUupOnyyeqTSTaSq0N/QE+7dfGzR7YfxlfRQDx5+UWWwJ
8lbIqku7iXFCVg+QajkvCod1PeR/Sb3ghYMiMyLsnecRCZIJlhdN7q2j16c8g5HR5dKNL3AVZHw1
ZFSsoE0v1uG4/eIXCfIF6mWJLtOaCIklk93VtUcfFblsheWiZGkRt7j4zUdcGybtYr9KiTy9GsY3
p7KzPxhW9g2iWaHfgu6orGfqArmqk6lB4zNDiS3N9ywSxCaKUTUBF4XsKW2L1+DJQooR6AhUprwF
I+bi8k+QtopY4XQgDqrfJLWmS0slD6cvvU/igZvz7FjUttI+G4Mqc8rDXC81SOCrGcGo4frokgtf
yBAG2tQJWjkzz1Qagqm5tTTbtf0LwAjKFJaleEVZnl4fkc4MEdqbsketc8mpJ+g3YbnkIAlskdnn
mFZTQmDZBZG/xHTQqZI+UON7nZ58xyoXWldFtxdnhIHIKzWMdX8V3wns0U5ONs3u7gtB/c/2rFGd
HmiMxAGIDHckFpX4ukxkl0Gvx1h2Idgy0Cm2/gvROPsnMfKtG8yusATsKw6fAm/FkHpk9w9BOh2M
phI09iB/hpZkb6XmjMxZzsH4UsRcAqu5rlmbRH08fhN6o+sjyFsNNQV7a0lTY45yfx398xq8LZGR
1lZZRKD8Vb4tp/XsDFpxbMJ1Gmzs3Vqrtqze+OTFAKDUAfYYJbA73m4yoLDiDREg7seDzIemhyRO
BoW1pBzB64ICHO1tqX3hTXmgrCul4xlIh02TwR2QbKV5DqWc0pYVU4+aYZgxfZOIIMsukMq4bYjl
0BUbqNMBxZ6BChQcHAPsIV/7eNtXvdbRvnDaKv4qBZZX70nN5EHlWnW5GQqmzFjU2OBHoxQIKpel
l6XE1mPP5VGo0nMqky60dDp5OiqhFqiONmoc6H4JD+jlCUBNYWaIHwLUyT5zPUhBGQNYXoCOBiiS
UYTzoY5UxVjLi7hS1Il7gFdzMUg/XpDcpANmV+WkCYo8spiyl9fgGozOoNYjpXxRjGdHRwOeAfEH
SveW2JW2DLyVuReOKffqSmIVZN/bB4qos+f1nIKTs8MR3duglRVCyhhfkDoCFDl1tjxIeTdRuHGF
8+jCkBEomKJ/2f8TJ3riSfK2LulYtGoCxUIC1omBocmff9ekyfe9T5Xbq5rYTAKn2nqS6c1OV17W
sa+rQnU5MjS67jX8NGHCImWK122JSKUNDxPlATAePFiAG6H4ozke0wpn2fjL1VhzSZ6pskUqx9aA
JpQLTCYZfGqOpJYGt4YpjtYcgOqOJ4e7ituE7gx3PRsM2fVPwIl6woZ6j1bup9LtrdLWT0uuNTAF
K6gWFwUIKkKLNvgCynBiP2igcFsp61QMzAKrdc5MY9OITTYAHcWz/62Gclr9MMD0u20ToSCOxzKT
eerqr6yVUTsSY/CEM69NwJLlo/8KxwGXSZ95ZkDLH7gIW2d19KQ1Ox7XiA9OLYNDZWjlDM7l1qFJ
CE4Uu5Czn4VRIn7cSZNLtlj5qr9VMltAM5RbVBBzbjQzENh1MrF6Rgq5Q+9UJKL38sloZFzH7uEU
EV/rhvxQ1CZGLEgSIo/af7ahBI9G4CMqfEGXHL6WiKF/JwfJE75Xx4fdLIXAGgMw04tz3zYe40tU
j2/99WBPCI6zNk2jwqQ4PrdP/dn3cUgfgP5jfluVmufGESXPCl24a0EVfJgsX1QEK50DmhH2ettp
HTcNCkVcDUgPL6tRPrql9qV/JLqLryg2IG2WOgXEb0AMEvvWz/1SBd/Jjyux1S+075N0VJ5eO/U+
A3TXSNRQ5YPKfmFCaXXZXnaHZMSxp7If8t+eTVKjrcP3LNr+WKMdxG47h2dV73zaW9SP8nsV5HRo
AxtWwtekkOfESk1KZeq9D6vD6EJl4HpYWT4RxLcWx8mx8VrSALRN/V28p18X6u+9WZBrn8bnr0qz
Nj3EKaya7j3EbsiwSVuitqr1OI7V3sw/zSSuSOFOm/LhFyOwQnNjuB446iu4Z73LOOWtg/qEa73r
lYCYx+vBiTflKLtvH6jRnXUvI+7CKbLinQeXkN5jNH/97VLWRse4Z6uPnJ3IiB6Vry+b5rzLjdOF
c5VzunVnWcBdFM+zT0b/4IAlLUjl8Hqdk6iYci0uYGOKrzew6inGc9ORgnRtB3xoi7anSsJKo/fT
eKLHIUdYkNCLCSb/iTpSEc3o3jSkMQng5F+eNresIuuTuVSicSggyLbIuAXygpDVx7bjlrpIUHBa
8oGMirE8e0r10PIElYXjL/8MB2Kudr/77oXHKb6H2nb8j3u27orwf+if2I7d87BKk4MayymhV1fP
qRfK1S9RmSXksLZK53caIzGK6ZRSDtQvRTtKD40bhdzUM6h7ihzD+te2u+Uur7u7mJLNXfxAnHPX
1+OB3icamV+PMbqTboX/K1+n+ZU+C5IZutIvItdJ+vuhHseDsx/u+cOsN+tth7MebXnoeXP1y8Ft
XPqiJ8C48LVGdPMw1neVXiCx6V/NRywJzc4aNBTfaju0Y/+bOGGrVezH6rHa+7s5TZK+aEb0pi0W
QwzQlWu4vK1uaYNvq+J2QoeQr4TH82s3fn5txjuQ78rAYnt9ndB5okvKZfxYXUFZ7NNYb9Jz5bNj
DR6FYAu+jXoBSyr+M1yVU/eDdunzyxoUe9ZgMy51ANg6xR59TIIqNQ/rsN7iFKrfhwP9FypFWi8V
aZFW9OgwUkev3z7fvfK+QcuNEmg77VIs54SJvbqsqOoaBTJLhsc0Rihu/BR3zXy9qPjFTwBnoGcO
UqU/wPb578LPfZoskkWuRFGTnQLuma8SDkNi51k/aT206QAl31PqdGnuclpYpJ2gaZJhtDiVzg6b
2C+kdrnWPCNLeJpbpcEZDSCgxE1x8am5e+zExjlAvz67dWQTyw26XpRocEEtx7VBp6obPPwob9nl
7+IvRb63eXXOuLzxHuAHuGB95vHVstdn94aDUXPWFGfR2wA49ux8sJaALt+3vF1DQnRw/a6Mrv38
JL84Eu2H1nAzLiwrIWKr4wPaq7mwHCbwVHqPO0XErGHJhNuzxjLuxhcoeLcBVQ3RsbsZGKo7bi/2
QebonOIf/xhGGK0U4xGmCS83q41mXVQtN870mNi1P/QgUaNbTLA7NPmGrAGkYDSgMjKziE2TQiXn
0MJVGMRBTI4pxBdd2z/PJrv6OTpSZlhZPjyR1aa5Sjqpvem8SR8IsZW1BGbEwcORBSsDG4Z/iNNA
hR+OhUDIvGstP+31sBzn2ufRYbWZ5+MCCpxUJNG0CwpFanMFrz+Mic8X/TKErxnEyVVGU8xFTFhj
3auHVIJEr07Otxpr70zjH9IIVvcYJ4O6z/s2TZawe3yZv0MSw6Pd/Ep3iH3wnlTj3LSCgCHcTJc6
nnHl5wK+9lVp177vX7PfzzQ3hYG4DmbtW5t1nX4YgxI9jcg4UY49w5yUOre4RrO61Xp4GUEvC9ZD
KvDI5k1rojFG6bhA36u3V+tTA57sbXoH5Xvcyll0HaIW0qt3yv3D+Hs860Pzw5WQirkBVMhfQ4ZG
gBrrA54sNKOAj4SnRAMeFgiFJhgdE6DIdcL5kU8gaKa39bi4CrDkAykiQ1xbsbcgbwI9lY5kybiS
rlcEki7PiIBcpD72qf0qGtd7lHyX03Qh56ZAHExBFOoMN9kOnw2IsGTBJUOo0DpLvilsTCk4y8yI
Ina18tPBM9z9Tl+RmYcGMl0rqkEtsL4grx3QqkSEB72ibVjtHdCuZIHvnWk9X/piVXmiDIwB99Cx
P9nXnxLezdphZjE2bvGDLMrKgibOfOxvErvAXVyUf6urF24Pwi7UjV+cd7yleFYtvD602LI/fnlV
mjzmGJFCyckhqlZuVpCYImK9SZNcPEc1AjMS4Lffl88Ldx+HMO3ZzR3sy2/tSM4JeP+xus0Rt6Mv
F2W9ZLx6x/AdVccM4UfaoCNMNw3OXwyZ/Co/Lv9eRutpsqqOXv5h9B4XV7R0Ow+tJg2R0BYjzDk3
KC5YIzxFlQxUWrhTO/tYcC6Y8VIjwaAztrXSlJYFwKExH3C7LIVFutGvwC14JXuormA7cvwiQ7r2
U/4psSIiq/aO3vFxer3bp1Hu6xL3levg424YYccuPo7uO2St8RXWs8kE0K5AaJIeQwL8hZA04T0C
dwTk8B4BU3LOqCqSYho23gX0pvsqvFCNy0P8LcTk0Bdqol+fIdkALUniMhq3nVqlA0kYsRv1YBCF
9c6t2n7Prz/YKuN0PsGlC9AMnWfenoE0No9oabQeeJzbRh3xFgoEWQ7LuDhnVPhoz1JGDuXZpejW
OXeQee59/Kz0naZUrvJvfaVch51OCSHqWnSLLRyK8pX8xXn4mL/8yuS6XA+ubUjYE3zxTsTB8aH8
hOgWbivyAXf7NTjQUgSmKXMFFOpkFyD8rO1H2S6ODr8XXJ+3vZ9iON68YynyPcq1P3REZCwk38nv
FvGGGi544122S/3DL+X5FSrpOrPVKSqF17VtLdaUXvVZCG8jq53M7zV7gxwD6ejBa8rkQNV6O6BQ
uZ/0uALtSmKXuLQOFUCH6DAq9WfNPD2pSJvQnzyyXI8Fv889gjLRv0PoH26+z+2PV26cvFIbIgUO
eSVOosTbuHWMIlo3pDh7d9gVG+Yo7qd7Dzg2UrG7NhMgQYbz4CNDA0SoTbWd0CPd50Q6OFQ+Ec3P
oSop6KSOReRNUEYnGYm3cYjWlBQjnAkBQ8UzivIrnthYryAjaDyoNRT2P6BckbJbqYKAmBBjUgek
V1d5lwqM9cgE2V7Oe1np3VFMelPSXDZ0DqkjZdQoIl/CW5F9ftZeb5CBEhQmLbu446TfRAVR3e3r
X4Xyo7EZPni3CBbm4+FgL1/wtdLQopb+6c464mdVl6o9zjcf4eNJJqUUpE0p+UiUSrI574YQBm1n
8g4KmkHoQYiETWhTIA0pCm5Fwcn1kJyh2llpiUxn9rWadS4h0mWhtAV3/uMrrEf16EiC/EtahQWv
RJn6nWPpVKACcQwR4UQL0l9VbPxBJ3XzbzNK31dAA7eCItUu1LVL/MPXxytQuqG7sPFNXkU8sv9r
hmWqNwhThVQqO3ebXp+NQqzqDwuyzcWwZqqIVEnECGWcKN95kq3Uz7o9+n5uXdnKvihod/ahevPy
4Iog8hls4uyeqSykUsl9d8s+zbfOLcrXOZ8cZMDI7AGdnVe/PPz0pdRQ6qvSEEUQxKgpliIP70G0
50taZnyiUAe3IPIUzYmIH/TU7FAp1RNxoP0EejCfQapIIvkILtOZ/Hce6LmaWsZ1M8WLARNbnSt2
tWCrtF2CuCifN8rdWkP1WtqlHs1fVJARH++i+nRAGVrDHmFtDdPEL3J19DlU+5rVSKKfa9SLci5N
/Uy/XamYoKWHljh3UjdAHKz9WLNBl1Zvz9hN2kEVqWiYx+cJ2uHueaKqywPlazlOR0EkOT9gNGkt
afDrMy6J4Th/KV04urh17qOk5vTgSiody3nosWEvdbdAhp0JzQtilCicaztHLMeaqc3vdyddJJT4
jLF4IyZxmKFLE5Sd/OIAF7hpkUDQNkN4tuJKZ1E1vyqq2zi/k+UEifa/DVqFd2y9u9Vwx2m9kRcW
n2sD84KPQ3csqdrpJFVqN1GOkit88FUuqKqKq5tJMepdCFvz+62hka+ZIREH0SPX/Y8Tgrwr96HQ
U6QRpV8InJn7JDz2UNxEmczK6SVHoNycBKypYGm923i6bYtKI1UT10iG+KfW50clQkXso5uPgWQa
xAcGFhbx7RhJEElA0xvm098mhJregrh2+osAoKp3DpFbxd636E8CcV7gvTxAetsASJFUNnQeeYd0
GKUPwPq3FleAnqwGdesUKFVpStd8MmuVcOMEdPBMOkk9xHUIpSqAyQ1wLpOrjJJp+iLYifggc9Ih
pA9m0HGU6hurGo/2kcgoQhMvTNf0iaq5hS5B1+xGpdTaO0yUFkeaCV/yQWFI0Xsti3RcflBBfjYX
wuKMLZ0J9UY6e6ITs90CECVISdQtKyOPO8tDH0ffzYsphk653m+IIWX4SRCeGqBxRw/P3zuPVLa4
dvWdxCSRhDYhpddo6yK40hQCzvCQ1FZWLCSJPabiss/t73OzVZIjObB7sEef8ktjRlZIHEfWe+Ye
4mZaQrWQmmx2S5RugE24cIjg6YmViCrBPBu+8MYlMQH2zgve4SiTxDsNVO2kEiQhnyqhFEvgb3vQ
P1alZnxmbqmo+zkuksYFNzhSrbrSC7qQD9INSC8NanB5oANQ8CzxgK/FIiNNyIayiLXLjXenOEjC
SmQ5+c6Fhc1itrAkmCqIzPpq9BPoASd+CxRNTfJHMmNy56QN8TIZNGFFeHoL+f4Zy7+mvIugaG6C
si96sDFUlQ5RMskKQfL5Hc890t+McjGvUzo5bSmNk3Syz6cUVA6YU3df7702AAs0ZlSnQ3+1f5AT
fp+yhCkaZVnHa9Wf1ALVGuVJ+qlBDSiwTgAKGkV3EgZDGszZTA5tCvkytocmknBs3QeZXuWws8kl
lrCw7cGK9SuYg1iLZABKSFYh4AsfQ3KQH4lLMTM/sZZMXWt9n0xhLcRT5EYzvrQGy2Eqtfs1ILjs
O3ONbBAZIbdMXDdAwjUmDyLu6puy5nigk9o7hNQ0YpCZFc8WqJ5j0YPap8j+YD8TKu9lXh+Is6T4
M9qynzJrL0HFAqR+Nf8ghQBNQKkBZSyo5yM5xMZ5ZbyPpVb5ZKQKYnlmtOyg0L+OwtG5fWxTJNo6
0t+jgmW1WLelEKitxPKZUvL2/pIWTrbpr3peZraG+6AVU1mZfEMpkUHAlM0GMzoIJCtEjkDV+O9E
JOMiMRdk3U03Eu3zamx/4klbQDZYR06bp/DCdgsfYdmo+RfcmipKReWtc1Vk3y8NJHDIicm/oRMD
8aOfNg/dMrXXGbuk2Ewh7r+x7UvNlQujn1wsV7js94ly8gymc6jhJOg2y/t/bAsa2XcKSdXH7Ovy
y2LLW9AmsVbZrxmuq4VF6+qUd6j86YO8mwdfHyttYqX9nHNs7XqF1pH2Prs4NzjNK1/v8S0WR2EN
KEuyull389OdJ3FdecR9rF53UvDwTbqCdJmEBGYyt4Qd/V8q8Kdh7ELNSRxKDUanBokW6g2kCvzb
DSfQ+m+NMIQ0Q3EJ+XsMJcNN+tcqfiClphYmyuiBrVdxAOVqK6F3d3lmKknRIw74m9oBbayXISRX
T5wC7FsEX9Gkr8WYVCJefAKSvoKNWVAWnKmPA8m7Ji+eU6NMJbHBCuB0EFRmiV+FfVneQrlYokcp
KsBYvCCZ+nbJc3RYdSgDclV7p3ZYQqkEGeuaE7NMPFKCIaerQkqRweeU+48GIXTIbnwZzk3BzmYo
oro+HWEBgo8H1B3L9nZ1KjRoGeSgQKx3k/6kvv4vchGD2oo2OBQKRYB5epWIPyl5Npl0eRl9/rjA
OqIoXzjrIQ7QZMrApkzUGAkRFVfHaKWEbJ4KUskOJYz9EgvL36bTkhpm8eFUl3hnXPoRWBnomG5q
4rAo/PywcwhYqKZO97GGk+IUySBkj52vJSTb5BJm6kz5gQaiFgc9s0Yc0NvQQjVgUpSQ8dxDRxIh
6UIUUcDT3zBf5OZI8vPl1gPCGb/WPJG2lIXdNJVLnt+oWML/6UqvVzpLn9XJLzarX3XmrrykJ47X
owFZ4tUv0mCJrrwOzQS6pf7u3tie0S7bPFv51L4uUsRKj/7ht0wdeWqfqt2k2HzQS6ngzpAHgVMi
qXh6kXhqAs6WUCRK12IEf+pN2lSTqjiilKb+I/W2vpNWatygrHwfehfyGWIF3kbqKYP6BgKoSKDi
uU7XzUyK9Wk0U6v+tX1uFVnotMbmRie6QYMxVpqPon05ODf6Tb/bVpGCH6tfJICMZ4ND+PGeAUpJ
SC62D0QB0wM+4zou9deLFIBzF+2RiLvZpehDJFToE5P4CUJf6O9qTTiFFZwBs8rl0YGAZhfnwxt3
j9QYnB1k90STbNEtG/4SyYtergM/urWGuZx1w1kT3Zg1x723josbiqCIz3XpdB4ftg36xrQQn2Wh
lN48dxsNjft4132HT6/cvkflVr5xZrRpA3uwq5zYII0OvTs+QS+Nqk6pkcalxnWaeql3oBEM8quD
7c45jbSRohrNurmzm/RebVTCmb5R0lt3kl7S23YuUaF943GJbiOyaqP94NA7d66dd1Rv7xB63NPq
/kQZJtEJLW7IcEHZKQZIW4Jrp8CwobQL981POxfXujP/vqDpTa27CVLvFl9i+psE92bJX0e58NLG
fA7L/UL3ERRRLpUYFV19x+n4Pb4Or8NNCygWWPDqP8an+W5eWqIw1csNrM5hXOmUe2tfQk9n3JWg
3sqZ7bzU/7SDJ51FNpV8RGcb1iJ6ww/Kvd24PsgHQDnNPEhQCIS0/CytgUR1bu6WdIfF5A+RjkLq
L7g2b61Hi6bVPlntYbH/6Ra69SEdi2PxbKqucsFrP++VIyvMkWSsRSo4LlBaVFnu5nv/UgaIrVEz
O02Bdk/h2Wml7SK+KEEsNZHBG9Cfg9XwPWk1NlrTHLQ+/dBongY8lS9QQK4prTPARKzBQZ5aAhXs
BUsJ0O9tvxBDAG1+NWd7sN764DK2ri0a4Z39zcdF0gZJTfxLCt/Hj376jTSye0tb95vzOvoXK/wc
W0mZKJMhTzuY62qPUOBQLc7d3Q8S9t+nHKqm9hWCP2VlRYouHv5h6yU7ZM1vo9oO/0WtoPe4Tj5C
qKnVOHycCo6Kc3/ahYeTxEX0Nuf1JdZjforJsig2rDaOJAy7s0YJF6b5AdkP8qNtJ42S7xeOIaH+
xWVunyFkjKq+dXZz/fwzyiHAj1BywUUlFYhqcqoJvDolrV0S5PrVbrVb79f7uf7M3/2qSRFiZDF/
iwlr+4xxoqFujqerVKn02TtYG4gWq0T7ED3bO+Tu6vGd/9XgSn/hb7Dz1QFL/898AWXgFP3n5F4Q
df9Xy86dtk7yrIp+1S+zJZQjlTyZ30ydTlU4BTiw63a1hcBH8PL2rZQGN2pxc47f4a67owxVr6Xo
lHdVPBbuoIKoYYG/8Dv4TrB72icQOH4LLIYxT9xwmPSGWkdKe5VePSp3rH+P89uugxxVO+yP+Be5
OZFCBL08kefTQfRemc4HHukJ9US1vbr4OU/EVuirNE5CiZ9NFX4bghW50lkAIHdcbroq16RZKlJo
0ny3pDdBeQfBglgP0hPLoyi2gc6W0lJGyWgtFRfvOEDjmWVPKQcRA6u9rV/0wPqZ8Hvytkf/09z7
moMS4AAfZ/+ZG1/yL+0Kj0srk0I+tOsk898IbRA4NKSt+Ql1TGUgHka8Q9pmUrObeUkLOiAdXN7k
JiSxrOO9g2dz9l3k/Sw0Twhsz6YiekWlR2fEbIEx9MbfFqFZZU8p81+QgII0iSLoSpALUTZX+eGa
l4P2J6K7wBO5mcrAiPLxMRKvV+I7aLk+UZI366e0Y5bmDUw38Twu0PdNhfpoKC0RRcgil13paCVD
jVoGS4x6VAuBJ+8EnKFW1srdX4Glj05KkNd5LgurtGEFoibnvMpKP9EG0Fl2cV/ldgqxleyXoFgF
wsx3OeDvJhwPIhr578nRMLe3Zow+fAt/DYf/nNj7k1snbH46sxtrB659yWoc11FlN3lZX7UlXZ3I
5qHclAtyQZ1+mYEI4CWXPjm4EvnmCQwHdyXORbnohUSk8MxbM/ER7fMJSghM8NjwVRjmLLickkzd
k+hh3RKr+tA8G2aSSHYQ65pq/6UGUSkz4sFgzvXO42SoqfAMEn/W0qZY53pAJ19HSGhwl/ff3Xc3
z+MT668zerNJjnETlhm24YatEqFnE6gl3ovGeJbT/Xgoon28IrhTkJgX4DyGigKkPGp5mt6PIbOG
6Exq7yXIahfm0KVpjdV6rNr8uBavTvET3tDt1bnCIMX9NwELcxLDeW2vm+T8KNqRyAQjuUnykpL5
TQvSM/0mn8NLv+juSJfNqO2GP6HtQPpjF9Crg4DiZct7UFSlziSKsky7micA091L/B0puuDjldAK
zXcLMQHndpIFYboee679jUA2FKCQ92vhtXVvVbHlCQExQCJa8gIZFIhlz8jt6S6XRB1qiCfXElFK
gPR6JK1LeYradMO1qChaLBKultvF1h6hKYm+mmUFEvsFRPzmJBg/IpK3d0/9/GJNw2i4KefmSc5z
jMpBBXYcsSNZzgXKVmxY4XbafrRLzKJoG4FfRdX4cye7qR+zP8mlSAAI22aD+QNpYEMbsHY1Lsf1
sFCyy/Fx22ic+EOhmxveuXr9wtEp96v9y+Q22Y5yeMQFB92n0X6UTo6jNXTGmrvp5LpHJDk5AbkD
cgiqCSINl4UAw9c6OCD4t8UYe6dZ4/NEoqrs8ekA2t7eeTau0Fka1Ofz9eImV4PP1qtTAwtqMapi
XAlYqVfeuLOkbXGn59Wv/zF1nkuKsl0XPiKrxIT+RYJgzuGPpd02YkaMHP17LXjmq6+cnul2bES4
w957hV17Qa0MU/d+8Y4P7LgpSlVnxclzUsT8cnPApPY4f8FB+1IKTRuDEhw1ua+uDRtb4M9fAxpp
0T+lzqPgRFWn/vNySm+rygYKveltvbbP9yR8t+oDw3vaaMlb3A7zfHTRJ5x65VJQXzzpD5j2T73K
3iZ4Pq6hctgG1HuhFzWMZw1CvhR5Sq2TECS0o4NT7ia0nmDP//kuDqN1X/6l+ZDIEB8q2zIV1H4U
EwQIXlDi/R2oAwI0JtbCPoB0EcvxFD200GapsAVMo1KCSXgnxMxNVmr8m9JQDO48/YmUpMoHTUFp
7vIWAhnQrRSf5UKTFI9kktRYSo2QcgnEBtWRcjaFajRCar4Ik0V8VDmQRG2qQhEVxrmHA52S04kK
C/pGqyktSrIM/UHVcqwSE5VClQWVAiLNVeMDKanz/ikqT36csDlFo0RlEEk8LXwOcHJ7SkRlp6hS
/a2FC/StZWBTaRcH1P2pOqQjTerCtEKnGE5Ca/iH9jIFQDak0BCpQQLAFB5znZMQh29fsIUcetVQ
ojY5zGscxBhVfDWhVIxCvb9Gb4kPIZjqJHq8mPL0A2JqNyiERNyhHNAhoe5r7VLx5tUU6AGouKcy
Ih/C/N8jTSiETDTIXog7WTciDCVpTTIxHXYZ+ipRn8irYRWWE93vBluQ6pU6ZZVZBNdihMVHU2pH
hDCOhlAD+hMylK5Q4AGZSTfClswgXuzTXxSLMh5niltglCQgdCft44nFV0yXDJZGeW3D+AJYp4qH
bzKfJ6IwRjtfr26fPV7XNUne+YUPwd6H3FTDRkw5cdS09OJAy3A6Ok9aYj7xqJW24pKlqSbfJeQ9
H3xr5GVrZB01315pd6UTp77OAaQDWqq34DORz57sahtxRj/p5g2wE4om1yDTrSAElpIlA1uGpLjc
Wt0VWeMnxEja4qFi4Bl+UcMMoneiKe0V1Jby+pI0HhMJDHQI0RmyQ/G3nhFaLzLJHnDgZd87yqm+
wPk5Xi9TAjkbKZLQ9IkDMQJfdFDQUQ72BHRfkhkh9yaoveglgvbBLs6iGtHVjoIPtBTxPVIXApdr
8v1K1Ptc3yElgUl6lf/7dDB0mKmDuAgs76YoB9ZKaDvVJVWJ0A1kR9Mp8s1qserjtwPTUeEisg8V
n/SxVJrKwBwUFgOwpQ4VlvmgsBKWpi1r3aJvMFWynzmFxIaDypcuLeWRGrDSBrYnCA+YyRl5y2Az
dVT10bsgt91OfN8PLWQ5FH0G7P8SBnkjkomsJCay5U4jXzTHPQ6gqHXrNgJeVhnyCbzD5UHEyO4i
ToFudSVBwKCzNoRWgLWm/J5GIySR/4C4/HPkskhVATmHNPQqBYkhgS6aqvuqPZkye2F6nGdmcR8h
nFRtUbdO8e7H5oQp8/EHfjacUN/j9RZ4t8eUHVHV41EEHNJd5N65KLrIG+cjLYkyQulwYSejToci
29/w6x4IqAYy0kRsKpFRrA9MIUNfapxT52r4BUnfIZTp0rFwZ820WBl5Q/2sRQXWRS4BEfQ0/BsC
O7Ux8qDQCVOVQ5NPSR6vl05wKp1wMF1hief+r5a8WXq7QpPreyB/oDtMJgeLNY8c+Bfy+0+60onJ
3JP018GCSyXFgnWmJtMbEMOgl2IJxbAUA0KmMXox77oSWVYVpjhQlana1lxUpURfisMMu7h5TaoQ
ZstuYSE5kXTDsAbJbnKelRilcsHMLEMgeomHjgutqFjitmgaMDleHZiBGr0CIVFlK8Lryg5Et07J
ioqqMCiRv5eaMgu7+zglaS4U+pqksLlMmZ+0M86XpqJu5drj2brXle8SmyVe2O6W2qzBosF9FCF4
b/MXS3V2RQMN2BHjfcG03PbRlKup0IipdUUa5mtTg01kPzP9HCJfzfzt6gG1lnu87ffF+JmIGqSH
7j4m8KzjXNiBdvFXkBGV5/TGXjo9SppLj/I0zQyp3M7r4+qQ1Z8tAFH9QPfjyOwrZMv/i6cHc3VV
1AvgzFC/1xeR30IQHTmstUQXA7FEZeoOaTAjvDGEkLFUC7PkquPOK/1zp8Ncz0v4Ckwp4c5JbQWe
QOLq0i8sULVbOCFWSVNkHeQReqwhODRPQ5lagGGg7ABPAd2rt2/oRw5tOgI7myyjIdNoBLIjfHek
+BRaoea0h57a00b0jAQLBzuRRfuSLtLLq//Rx1c9lzmpwNib/+ygR3NPUtrVgEaPdpnBgMIJZhZG
Z/he6taJXTX5bF/b/TjFKmuseoYedWJyQRoR2Zseeaytxli5ZGbNdcrlKjiJI4jR51P7rj9xTkjj
RaGUpkQCGRI91Dt5F3l51yqZAdwA9CQ/0wXLbesb3TLgj24NxJgdaylRT2i5LiO7BqSioaidAd4a
IgXV4WpD6MrnmZa8XPHwb6Nh4MlpQ4Z7FP+PqBHlMq5d/wwZQdSERrZD/+RvJ0kT939I1ZnkiZM4
NW9/Jw4Neh5Zr7OTBvc/fihz1ubQCIpZv25q9rJjUbqhC9BatFvEZHvaa2LCOkS8LZiesA8Q/BdO
K6eZP4pBCi9NnwRa++xDvg4RmxRfVgK8aDar8nvtFkfAgUOBIYJkbu2/PqDABQzG7DbTsGEoIbMa
xguJFmaWs2tkLyWvJwEDAgGXQAoU/xUsQnfjb/Gfcu8Z+BwF7zyg0EOcuinLqlIOY/8N2w//CiiX
Y4ugaezj7ONFXFy+3TvFbTTeB8W5DJpu0zvNEFfCz/VKIZbohjNLTk2BOx+mxOVB2OzuBg2INdou
tZzn8DA21ySYRptn8o6f2cqgdZiSNvuCopR4qqU+xsg/DFQ/pqBGT0nK2YLRaJQlb/E0gxHL3EbF
kcoF4GyROsZ+4qviZAbhoDBsDAs81JLLcORh0zODrBOh1OAkhlQnKPqN6i4x9926Do7LsEmRAdBF
qrb8Eko2jo69kl3PXPSeX3BddBnWsjIMHtZAq+SW+KrJ4sby2UBYVAsUFImrKjGEuKwyHcH8mQgy
N0iECUn5+UjZPtceZ5GIk291WhW177PzanVjsui9xEoTKQhbt0A7M90+ueVTw9GFF5AsKEhStJ4s
sjUGPg6EIHZwCflYxrXuKnpTbKbIzHQNGLIlJxmF7Q/4cQux0EI2tVS63C/9ko+ZGkmu+e9Mw6iS
EeKBGkUudQOrefcOUcCm0Jc8Alk0JhW14LnJDa3yODBPpNhH2SBll61USjmHIMxHS2QkcgoSkwYR
vqJ9xfwqkOZFUgXkBNfYmmTdRxXQo0mROhm4j2BU+OF2Qeg4G7bxKsR3UC6Ily79OEi/YA0gXD8n
UENksZyLx6t2sYeNENyT3MFddUF9vm+AnrVPXgiLAHYAnzR9EoRm9TZ+lPkGgC8FQYNNPYeS8sa1
qpco8SjoTgnlz5dTRVlarDVicv+3embWpjKUwPGcNEalnJXqHyGNzMVVF2S1ttPNUiSvC6hwWmCo
ojNxZzW2dIaqG3Ku3Bt9Avjf8GlU36Q0KJoFFhGoShHh61+5W4tClKl3s/spFZgWKdghHE9jVO+Q
h+5Zs+SsJ+/hPzTs6N3nSsv0RW7NjRMdjO54ZJoqbRnMSkHwqg4fgdNVdBPCpLYqQrdZc1ifZHYL
kq8Jid+BU22yum6mhxasmQvjeKrZiUoQuHS+hFJCSEz/qSz0I1djmqFkd1Aul5xyR8ofnXC2FbwA
wCTkr/zdoUJRjaCKS6OofiVQxl8LGCl5JsM0ECFZt0tDDDLiKCOsMergsZLgAw0w2uwPENOrrQ2F
5WqoHFmheE4AU7pEXKQoVisbDGQ2J/DXXzVamEG7Ej2EGs9O9B0Muzxyedkny0i9YacHK/OMS2gV
Yvi/alFHmQVXu7I1/I3bfIP6mtoE6gy2FhXAMeSmMD6DI8UdO/gpEXfqii0vmn1eGZfALLHwatWQ
yR/5fCP9HSrRncgbim7KDQ5RH0Lvx4Pa7Jv9j9t4sm1p1MsaC9oMo0lzYb3SnIjZiOXoOYvbRNvD
cXP8HyFgqabGWo/EBRW7JKFQCGdu+MnYowq7tPuoZ6GW0awZq5o0TfGPkvbzy0ViBxVsrY9Il7DM
OSZXMH6bJ3qh0A0l834/8XdlKG3krC4RJ1P/bA2Hd2oeerkGfqGl6czFx25lbkiCAgmuixm8SFJc
1Lqz9ySPzF+v39Gw1yTS8qyIWfFEVjYniNcqpTKP/BEYD47JECFW8uqT9GxRfygNyj1NWpU2ijjR
ZgVx1mo99vZlPio2XV28f2p1cZXwzEFkIr4Tn1crEbKdrUhchQ4Q19b8rYH96ZIIMaAgqfWLAhIY
v8aMyUMcQbnJZH4y8tNRRESXPka6cAjCoJhR6brK0ZUCaRPJE3+xLpQoaPPZUyC5t7LimgiVsDQH
hd4ZyHY/BqRdhasTEuJCU4XgFJg2CpLYOo0TkNrL+Dh8Tqvz5/Q9paVV12y/u3Fgtp8UR2jnzleZ
SkeFWvJzlFeVq6jyZOwLRWMm9wpNxEdHVQMZAulaCIr5rY0yMTfEr2zsZZSyD2uS/AvzNUn1Ci22
Ow8GxpyGw4OBWHiKXvPoH4CNoK9KTkIDZJJk7Rogei0guY/6nVLrCqGm3ua6narxEB3TkBVML+8c
pOVWvflO9n1vJTXamhoVKuYnKrniNarARpCn0aPLrr0gxaKaVcg+/TRI9uhO0jHW7PBIITuVv3hT
Q9lyGNT+yh3Trc+ovGQ7vTJs3Qit4xp4x5EG3YQKAUmRyCxSUyqAULXjgDCRhOzGerbCFZoiCXV3
EkQ5VChObrMMLDLT3EzarAH9iKwGxDmcQmdgoCakCBO20Uv+W4QejHPEKetA57D1v0hujnhJyE9C
HhIsaQ5JMysF66PGEIYUFzZpg5AbwE0+EhipKZ/NdwgWXgZcyn0SG6ePP1sEn6sJf45r9MVoPLNH
UOap2CdqYyEt2myKoxSnY3Ayq7eDtAhY/+CvacCD7OTMnaFrYGlX2ZQ2MXsncCBAN3oaRkiZfgk1
oxkV7W+BZIMeLNBTIT2QaoIMv9D80cqiMV/DmQZaoNRKICdvPvDq59kuAoGhpqOEFu+epCjYCxa9
8K8+reM1sj3On2eahab0l0AbuVCME0iXdRk03G+NfQQBV43l6IhLibmnPyYgP/oiP9lcie/f8zb3
kvpb/Ut3D6v2h/SUQHhQHxInrYQErgE198CR0Uy+4caiWLWQ9zLea6v4jxMFbz/+rVf1rilJuzKg
D6WvPJvIjUUX1794dvLfLAoQ5cZjkXtl2Ef1FyptnSYbPJP78ORWzVHOFPRCG4Hd3hnL7E9Lr6J9
MDj+vjfx2sWsfgOPUf8zREoAoxHPgzGurPB4AvDke0/RJE6QmWM+9gNlrJDwThB9UYCgYCfydK69
vVF3ZrUyXz47JCKCpYhC5Q3BT9rWN8I+MVDAMQnPBFwKlIpXm71pIM95Ui0RhqBHfgEdSwrZtXsE
cqLMmLXLXsMzmsfBzbpO8rfP0p0lzsoGPCO948UKKd8p9C1lQbv6lxt/Ct05K8XD58l5Uv1mJr0d
kvqfgdyOeSesKvEy5L04NX3RIBqrCXHEQTOD2C/jDJz450k0UPAS+6B0PvYLHXQXPpjc7DK692qL
dR9hB5kKdtIUDjl9KH32fpR9giU7Zjlw/h+Xc5l5X1AtoyU1hQlO5OX0BG9wPflEaj+o1oS8gFoH
hHbiYmLkmZGuQGsK2IBVW7cSV2RJjtO7wA9b1ttX++JIH4L6a/HacQ9zjwuuDdFViDahgTFgoXWg
dSE40yNq1a/B4R28wtGzaF0IbL9elXDxzUDQY7ohJcKfmqLJlGFEwroGIrKTm7NfRkn7Idu9/ZFk
UZvVG0a1yO5fujAi78Q9inLBikwxY1o/57KCKPI3mBTbmxJpASdSnVw2a9YnssnT8F6yqF0l2/VP
aDN9eUu9VL+kYSuK6tFOdwQRMvgjG6dHFjolh+5rbJA0C2b6kA7k9WEWTEW22tq1CkUtrbpFFqkX
xGX5scRO2leJ7Y5FeaFVHNYoQqEEChBykgShk8MMqzux3kShHEErrCTt/yJuVouHq9is5OlQ5b4S
pzKdPnh2wcOtd98BikE4Q/DrNdu1NFLc+Lt0TDINNIjJH2prDPJedF9GF0v71oSVMJpV+BKlWe0H
1PeGnmyGX+ylfVlf6T+yN0RJoA301Em4jHCLjExhXeka/csCOs/XW28KrT0Hf2WUAXqdBZgN+qn/
8Ruu6Yojd2zlMv6oVZmxXW8iGrzQBK+zZ+Ok/UJ5bZ1ohzPZQjZSsTNeXdzCttp6Qv1CgpqVONXV
QO24qsAj2gz0MDMyBhfWfi3osVZ1qf6FrffmBoUe1aa07VLc33x2y0AtAsTSEE8DrSZnqw/9Twtw
YIkT//9mP3i+lNEWxBlht+PR1oWQnKDmRFsxtsWIB9yE5TCk7XQe2emMVG6FvIE7iKIy2Ts+xWMP
FAsqDjEw8isgn/2VHZ/uknIjbbPF5n5QJjRxKJaiSxSrXKmXMsL9QCGKiBsaFhoYSh81sPSodXPj
yNz8R6mzRLJ6Xc5OV2IC8QUNJh4Ch8GXH78cKrPkVGhXI8c2qcfi6wqSIABHIbxq3FWsZZ/syNqM
LzbIfVN0V5oRuBDxspbJNF8O1D45g76cY8CrQZH0O28PFXH35oogcnHNOb0SA2KFyo4byw8312w3
eKS+DCpRRRIr9HEllUmq2Van43Mral9RC3YuIOC8ck/HA/U8kLGknPiVhakMID6PAiUZrKoyfuEV
ejwl1CVYRG/ZbLTvyzhI/Rrf6aOoYYaoKIqKqPRzkemeJmulIUULggfaUflnRmhtc1keIfBVZulE
JhRqpZwPQurbKqJnqTIhcRnlfe9dt+PEKlOnhPdX5R+GogrkDVqQyKLqgnwT85J6AKpCSMIbxhZ2
Xfj4Uq5W7w6SxzKBWZZhIeRquZCNlSgDL6Ud4iDT3arBJHER7FOjo4KKTCkovk/whWN6CFnWv3vW
YbvqHkNL5xsTJt8Ghk2Tkk5lBp1zQgHfMd1kdP8lnOwkIGhgJr3b4MKj0lzTztE5/d4nRTiMtbh5
e3lxj2hEOmV+4sO9Z/XgxjQ/2zzNyDpyya7WPrH7cdTku5CiKJzRenCvNKGOjg6w7Pil2l+NtJkY
fVZKYezY67/1n9HwL79myb78Fmf3F/6uxdllcJ88CHIps7/49cve+z47tMm8DMKrBzuPZwllyufm
uwszoSR3g3InTC3Yewdw37QZ1dwv7A/O7ul9SrZ5t6Nnp1H3M4sXj3ZTpVNwP3bCklcOvfdnWkub
998GjXOQ/YXeLe2Zpc4hnqSFABCkVnXXZHdnr2IE4bX3rra/Rc8gt/LLgy/xE7XIUYJ9ePJ9BMXS
9LG//BSp293s/cm5f1rvt7suOa+webujKqrTHQjixpFey9MzETflwY/1LNp7kBp2Yuz1V3dyyqNT
K7dMiBxw2g9ece9Wbl4FLlXs1j7OGky+4l4S5/5sXk07hcIDhkPWX+dOWfeqc6W9qrM229fUel+d
OkP85OCxU7miHrca1CP2tEu3zsPz6rg7zIs/z5KVzqJBQkW+4HEE/2QXH3Zcnl+Ma7NQRJeIU80W
/x1q7wX6r0LrKjWcBB4ldbufsH0bmM/AOIyuUbd+9NfFVp0q4i/jJDMhMfrV2D4mI067cHeua+cZ
fIfRtgjCg28Erg/bd9bgLWPTfKHuhM068xvlx9u5pV4N/1xob4DAXi0E268+sNKAbCYqZTesmN1G
RMTZcK7ux6u7z99Gzd23YTC10mmDtqDr4RHHwu/JfUMwGR+GlW2F5mQP62k0a5TNKVZh7qnuo3A/
mzcVJVlNfgADLiXrmsIPsRismGi8CASK9vnzdMKTU6naybUJUzzpXqEg7dduudpopmHJaZiNpaqd
hR8C82SG2D2mFzBs0qiZpM0zsVMPfwa30b65KbIn2EJ7v1a1vx/nOa+yjLybRejBzvugf1+s6Af7
jViO9luUsLAq6TWIOJHn4Un9sC67InwMhIvQf0zr5BkPu7GkafO6V6xP7gf7jLsQcSxXGV+jeXnw
qTYvkPBJ/+E+IiEjnundusm2sG59SP5h/6CI2T2mj+6rey1yMpbJc5xV2UoPjgHERKCJrh1DfhTw
FftxdUtQ3NZ2ghNkkQ5al41ad6/b73mhHY4KreryQlKP0psc6thM4G2ii0B7AL5AAFlqH7Dxpt+C
H28ro6j/B6mob7pQpke4GJg/2NQE90FqY1hD+pE1AE4X9dURb5oPe1TUvCaYXUQ91i5BxKosDg3n
2xEpMLj+lmc17EcRtk+M6Rq3RlTN8/iE39L7DxMXRiW2LNv7ju7TAbGul3RQGLVoPD1+u8Ul9NTJ
9wrwYaJJL/Xr4+IYYsowHV729I0+Ts1eaRwvvnaFpSWDdrCb/Xu7HOOzjfzq6jPES+qzNdo32PSr
COl7CAf/jiaabQCI5URqca9Z59865LJ0R1+z1S14DsrTx/Q2/exeq/MyQaW/XY8SMt/lZRjSefk7
SWlwCxzY3Q+/dcJdXlKngFpqXobfqlVqv27d0/U9KV2MVuMeu/cVz76mw+RKjR+C/GNxY7FZIPiH
SIZTxoF+9ftK63yIplGp0nzQXJwtcRAt7qH7bFABtc9VqCS41oSU326Utxv+l+0BsMB7bU2Il4gO
tw1wEnV3vkL8PJTXAe2oL90reRoWMg+rfsZ9gKrj7WBVuh+Znsjy4Wut/1iwywC5CANxEMWyGSwX
ZJ3+8HW7dLbJcCu0oYRk9PcFWAQ9/blJBwFCjUVR6q6/+s9Hh5T8TmSDDoRuFYg8/6innKvuOW7i
WQGj22T7rzefb7uYIrpwPuVmveKaBsdvxpQH+ZFSTOIYhm0aMj65wtMjdCLvx2kT8qrAx1OXT3F3
8fAirqqSdD4x9UbrFwG7PcGjGv51/hmU+Dxj4/cLEQrKE9p2Wv7U3WvVK5hOzDSMnfXVfmO3i9D+
ynnBSLNOw4a/Bzd6dkir3sCUYnRed6ex0SpQ8ARH886YcoEyT4sQB3+rUIEIzcpW4249MA6mzYtT
DqpBsfPwrvTBDOUoAAsaCWRwdW9dlpSqH7r1noz+4E5gs6lCIALa1pdEpOyj8YRVCP1wCp/vtCvN
T8O4f9sxyB7dK8lJd/qakSMjFyT/AGwq2LfpZXcKHkd7vS3HlrGL4CmtrnBhCH3hqxysNG0mRAR4
LdAJAlZnmxItQNzNFRkdAzdAB7G8oskXaIwtjpK9qHWbBlgz8nt7QETRpDBGKq5CPzR3B1thuoT+
cWmY3KJ0Iu7DWJEW8/z6CeJztUnailkx44ZMnx461ISFi68x+UHa6UeQOctgjyF5I5i5L7p00XsP
692Yn3DlISCP4abcYYxjsId5EXXqVtLeeyeg52frhk8OXOrghkOxir5VP6Km0PCxEGp9WyE8cpZC
/g3dQ/c2+kJ+BDVdPuDNNbzCEAMKWHURhgI3Z1q0ca29tY3WDfJpOSi6tH9qtcTA9TCKBODGip4d
ZnsmuwhhENNaCjMdwKSRovwrNRmwcuh/BTSENde0T/7X+9AbNKUHMcGwbHqJogm9mFWwc7cq3R58
WkJIhPQkWqRcT39K4S5wYkAnGrogYe8yAdroPXxjQOctaqhXsDf0MK1i0BiXMQJ8cf+l/WHeOOfe
zT9vWKjbwER9ZsKiOi60EVaH1hOrETYlOiDzDbAYDe2pNR9dNKdoUWi/MVDrxiqzSjjRwUtAgaGM
Y+ayJulWz3qGpGSw3QOYr/pqQUXHELTAzKQrhheSmB9Afk9eDJWVqfeGmRtye3kjrtg+iPolnK+x
JHEPbXGtqWwgLvs0CUwoHXVMT/UleAFhE24GKmrMJ7jkKfxf+BcmZSaVL4rgvBVeLkfOHiI5VN8X
DDTr7nKpCtKxzzPMqIQOAIXBofsls5Ok4Im75ochQf3htrp7h6AyV5PVYx+gMDgE8VifGp1CR4qH
IiT2SUrPrAv/QWjBIMZXneII47jM5LeoP7pl0HO3ijOHgOJTFgPUoJQzTjDhhE7uscp7f4DiXXqo
qWPrcEg7b7q2cdHHOhZifRLFN/ujTGfxzsXq6ldt02xsI6nr4lbnnEeNzosahpJLdcdSC1AloosD
bczQQKNQanAIPh8PpodbpRhLkoIgOubWPHmv8mD8JJWsU/GgDjhmL2hXBw+vPIjn5/FneqKmfbGI
ESA/0Nm88sPal7Sv8yoOMU+iELznNiy+GECSdPq3yc0FOUUkhcRmcXTCHmZYLP6zq7Of4Ok2uLus
+aKcwBciA6ww2j8+gJRbXx060llQF3U/uOVV+58BuX4XpvEuRnl97+KHikSgiLzyaJ+IdK4UfdDo
b40xRnnUDF6dg/8MXgjTRni6sNbOYWQP1HzpPK7O2L2jZbJ99V6reNBYHqkoLaLf9Q+LMqu3wco3
YWV+ddONucS0k/hzfqdDCyKnX8jVhHSV0Gosqgvs4eLecfYZGz+PSdExMQWdlP4w0ll3kL7F2AnB
3brZ79EeqsgP6qJpZZJsyu0bJOhtfRmzriAgHLzy1sCN8TtAgQL58zS4La494v6ye+ociNOAD6oL
5E0lEtnS1Oi8VAHqFsbPvwo0M+eNjWCjVe8W+qmPZeb4SVLtELS+E6sUNWMIoJMrmQL6MDCk4ORX
F1U2PRh94wonuSksUFBVvpa5iNq3yCI/jEYrdmb28nfvjiaMelbY5O1JCePR/qe6JYi4FC3e5gZI
jTsRNDSgTkKl3/ugTkh9bWJCiajvSBTLNASSJAEbHgFNJmAO9JnnFB6TRvsqDd7m210H1af1+XnP
rqNS7s7VuFrVn8LiOjz32KDvPkkj0W8v3pntwyLx1t3S9DX/0mSkHXXXyxitYFUNd/++X4uSZbxl
3VoPyYPdeFqkS2n/Pn6PPpPbnNUuqM7Pq/0Y+TXSy2E0xK1lTft5Ym209Vw0kEUscSuW+bDeuyh4
8lak2B2zFVnknlRwrn+4K/E5yFhubJfDcPs0rXT8bp86uK95qf3GBXNAuQ4csnvHNtHsk4kwBu4M
A7eyWk/f3DXKNVWXytq4qE01aAAnp7/V30Ir7FHezypyL/wJO+nyGTx+QAL6cQ/MDAyqymr+bSED
mh1n6240i3qH3yvoxx9uUuN3L2rH07RT2dzHHHEe967efUzYSM/2Flj1Clqwu+8LxnvDkiAzHR/6
R6i/mLX2Lp14w26wC4dVsIsi2p45Zc3bmPYwMJ9P4wOL5uoMjLMGPCNtxJnuPE3nIYTo6at/ctGy
HagJhUGFhd5Lt+ub9ZozUsr4gkzD4at16H97jHlyrncFG9nvtLhDE9SOsJRivjDKEIbGuxjFP+I4
Sv4xdOv3NISoug25z9GKV31SOo9v47r9xSji6dVZRggaJ/tOOCYRjBEWwjRYFlmzEWWqOXc6DueF
DvJI7wRY1knxjYaRDYSxLVCWGeBMx5Lh0exvaRyssH8hSiZzpRA72AesDfAhgn3JNQoE8pfpta9j
GyRVdtIGOgaHHSHvmKx3a4ovVGowVOkYP3XoM23z97w1lue/u3ua8hvElNi5KAzB7M8tefWe0a90
S8NCZ72J5o9lfXR330MAKuSSrJPB3sZQNKiyuNea8bBGDnazDj9xEI7iXm333dX9mLF5JAklrT3B
pcXba/teVXj1lB9f4++GidWmcpAMy1T4uV+Dwhwz2zHs/fGB2IphUFsaUPjXnQMIxBgrMh/SLba4
jP8LZoXcMa5n+zq8D9Z/X5SxEAk6YZvldXC8OFXA9R9scH0Th+vAWBJAuCVIfOPyeL0yxwBoILS/
1IYp39oIOb9cXkcyuVcfT7Woa46iD1pIVonjxyojfmRoMFrIuc7TcNUYPVoIRWrLEv3qsAXCLw/F
P5EEjmdv1mRMcAtNhsZpW3k30VHe6m5caOHYVi9bX4wtTBIX22SwPWyj6iVh8wmovqyBDcRO5eh9
iGL4/UPzHjkFXMvo79BonV6BgdhLcr2XymWvUyeKuikiMtOmTnNbRPODYphz+9oKx7KUiXoqoId/
B7hgLmheEUs+mkyQNoetGldFF4uPv6oPXwReENrH6P8mRXgZxs9lgpY5mcWt9RBDwePo7r//olbq
0xj+pz48dJ4eoWBwnGFRiJfqE6Ff1LpuBP6h7Zhx9e/kzbfJsXWeMjML0B4h6m3XS1Ss8/ovNn/a
X5hGdXb2LW5LUyaxeDkJE//QB+FmSe2CWC4TyDl1mBrLcIoKdXRpld7iJoVdnvHh0PVKy+cy2n3m
x9jaI45ojI7ThPl6tCx0DKgG4EKvl5Rq3XBUqlo2YzgiQY/mJ67FurvY+2m/+lMZVrpltAxlu6/n
oeUEh/EJmgFt7q8zE/Poe+c5fPTL8vc/9yhG9ykbD76rzxYReOs9lX5YMMtc69BuvazRhxxJOOvR
tjzHX26OFmWk9YtcnVYI6CBgc7fjYQGjp+mTcIi3nFE8e44uYybVhq0ViVfrPqGiaC7YOrrmz3qK
eyYLtfkDqptsILf0qqi+8YocIgtBvn6dNnpnsI1XK+ryU3fvGnNG34M/rFER3J86jIni4ITIbe2f
+mgj9pRx37hJnodHD08+al+FbbkdUZBn9qk+PfvMb+MzjtW38ZMFmkk6/OAhsGahpjznXSFcApik
LuaS1GhLcbMCy4QNgNYaJRvUmz9lvEBdaDEDYhOci34Rs/eIT+6+1tZG29i+sTJWXRub4cukgoNx
YdEYPwPuBEkk+Q/f1bBEP2BPTd8uV6JPHRLOWIekhKQiYVIY3D5Tt5CalMMqwefHVRqeU0yDNPs6
DQMmc+xFw+v01Mf/MGCYrVI0/BT8MQaE/zA4j8qL5O/plH0qoeApv9KsV8kd+Iv4m+Rg3+G7m+pV
Jdyr+f9zm+/XvcbvkErZdR475uBoUyPbIbabxm0UfHsSZmqXqkWysbKONlD0yzW44hGUOtgEd2o4
u3Nfw9arc+3hAxtAzgviHl02KEXbkk5Azm/S1n513tWATyCFLVlzGqNw90Sf/mkjtGEgoCEPEmpc
z/ZhmhAdJ9hGnVon9LlU2arI8q/t8xzC7jxuXXkJhChfJlr1Ua1HGQKIqfUdfb0CoNDLfWNsXODK
f35whMba64tmPhwRB5PPVnA+RHMPR4H5Bf9fGAhlFQhqow9TnBlw3hV6VISCY4+nSgzgIuoS3A1o
JWjQTG1izAvEaGietuIMIj9Puvv+OXj2EuItBdplIUA2fpL1ARut0eHqCMUSdLWCpNHfSuMBVGRY
7iSzwuC7PvAKSEYfVkYfxMKw+zSJO9juxIXMqo414qX6sEJ8t9g9g78IRV3RDgJFQ6aTvk1EK/rO
xGnRc1EbkgcdOT/LnI/NL/a3bnagbWT5MJQ42ggZDPr/Nt9NYq88P0+NrbQXEmzxNUaLTz1C6mJx
sWLmOREYbwmaJIkDoqHe6ffDxgMuQZ50GtQCEzxHgJmgM3nF6AtIlXTo5RLSu+cZRDf99xPeHqn+
r5iwgpVOiKnYQ3kHJN/ZQ7ctmZ03VKVqKMgvvuxcRf+pN9tP/jrPASWhk0o4DuLLW0C8BNcDWQQV
FGmJq8rF5h7IPoP1n+vyyUBCKdH1ctHVgAlaRTiqpHB2o2N2EtZ75+rIQVXkFHW+fBBV5JCoqJ56
iHmrk6rTJkVyxqvVtds2rQvcbmb6T5iCJKNLqxVsrlzQLbfr9v2+5bs2FKIujSX5x+2CcOknbv52
ix7Dn1ijl3XbikMlhVNl8BFNO8DNAy4Ze7xFypCx217tXaMH5sSTknsg5NB4IixvmnP6+hiSiyAE
Qfbk+hD7GSgre2Vm78b7ClXbdvtddQBi1LirC9jYqr/qckL8p8Q2E7/v+1I2QKxEG5AyXvpu/9xC
heNvy61yqw9I2N03XXhKaYvhguGDQNEEI1LmB666gHvYuLNJq6h/lfE77s3lxXlTQs2eklCXDrN7
JySvDntrKJVv2/gp/zzsGxVxcAFGUUgPg8PdDjfGDyVK/Pp/PgvZmUezx+L1c/57/LyOUMRss+yU
a84LrezANNxkS5B4oTZYn9+8/fC2a1QsAJJbcO5XWmmX3rkfuA6qk8CywejCGweQToKg+UdhQrUM
Uc1wJG6JIPgL6D9LnDZPQOzBSBs6qCiSlDNygpDQ6X9qiNgK29xLlr6Ohj8M7kxAwYgVEQL+mOoC
GWLJXddDT2d6IvEahHLrKcJJjq4D7CcySXtn+KswXDG4RCFLUAqpY4b6KMuOQNyK7QRxmWRW+UCw
DQsxI0Oi2KVwy4oiz19oZ2ELNFUnoZ+24uJ+u1XIZ2LURkOKzMxzAcgJnwKe1OjTWQckPQCnkNUo
FvNb4s19oJgj56bdABs4R+NIDDje/Ojc5ylOcgs6EOK+AltOpyzYWSh5eU/OLWOpC+16srfJKNyU
olWV0wtYXITSHluH3yOgIAyErs5dDQ6E5GZLJ2fH+YpbCU0fjvAZSiHRAJ/lxmE5g/6tn6xoIUb2
hcASjSp7ztMuQN6gYwQ9mVppaz1I59fpYZzODSScjwGciba4FCeMio7Dy/jwk06eI+LiIN2i+uzv
OT4RXzhUC4ZrYEy+XWk2S5tX58JyX25XpoTuLQKZ1XN6GV9XpZ20/uzsNpFHjyT/A33/PHvQcSCZ
3SaYhgffWby5+aW/8wyKYjNBeHZz1ySs7x57iQUAgIG2exgkvRW+AJhTN9q0JxgQ/npnglmksHxi
WAf8rZtp2LACuTQrQz9kD12kKIDFzvTVDY7hb04M5B25FCQndDNlOYK2F7JBHrqmurJs6Xxd7Mk2
auuQ365+0mtFOMxokmxmZXqHUi3wNT5gX3LzcprB2VHDNnWChBXR17YHh+LbhEjJ4iLvNGpXvKUo
sZIRbDU8s8PySvX4UiOZZHbJ6AGaHNk7IjKgua7Oil9O2KIJ7gKGnE6VI2aLpEE5QZ+U2i62SFz+
Y5vLAgmTEM3enltbba5VN2wD41siYYqLuz07LMAQBnQWFHntbYXBSNvN7G05JRboSZ87xPxgafUR
X+5wNEU5Lmm77kL+pkRkU9ZDGJzbiQzQyi4yO36TOZlND63dudxOo1XXPL/q/9SVI9pNZmJ5jrrd
ihqBOlabw4TNgS4bW91qPkE2gXskCrwiozI5UJVUlyQvtN+wxrXX3sv8IM3irQODEpq6GLPaq0R5
5cbxoXSkCvwMJVBhRsvCeQSrb11/PbTYhG11ndJW/+B/JHyQCEKjRvs156mLpodukoxRtI6pkbNW
M91AqR2/jpZFaW4MBCpsP81wJEatHgsxdtR3mS0hlxdTH7E/PmyTbYTT1W1ARmZCcjkPP9uEEGTx
HhUWJQYzmAH5/OY8iodUqii+zqoXi4Y2oOnke98uy8TwM76CSiqlIhoKaTNJ6PvzP6LObDtRbovC
T+QY9ugtIIKg2Hc3DjUJ2Hco6tOfb0L94xQxVUmlUdisvZrZoLqu0CQWK3mZNUcaCp4YUFllL/lz
aBBbpTFD1pgBgF42X65DL1LrgXioS8g7zgAmN4LLKJbrZQs1ikXZshtyN3LlWS8wjEl2/5EttWFn
WQ9LP7tztdIS78YH/DzwQixofIiVGp1cVnLF1b1+tJ8TfZ/uLNY20waQaxn0RQFT+8rBZalAwxNI
m7XlC3eOzjx3GC513DLmBlgLd47iscDclP5kdQRiJNgREIOfQG3Bdg4D/tWKCXopHSi6idVfQig1
Kn2nGtkRmkj3EWkoMPUbGPTjqMCcu7W560Id+zSp5dh9a1opzZQiBizv4Dx6M6GlFf5LEDXICdUb
jLi4CSnFFZp/IwDdz3bYeY+ew+IvTRRk2htEzEnysPiIRcYrz4mqqK9zSFOQDQf99ywWOd+Afwgf
tMnvNsjeiKXDDkNB4RfKMkaPTcDAy+VmwxXhPxF6aPflwjzk4xsui/9tS/k5DomUuuM5aQSCjbJs
ru6x3+go4imKZJdLNyZBiNirVUthnAAROvgIYuHDUzI3XK6ufrRicdaRB+v/plvAU4ha46FiwFhK
AmKt1a1Q1/k8OvNTkVayeSUiNfHVk4bd16vebkEQWdAQZeEqEqKEr0X3FuRWClKMa7xFDzpsBIdO
Tm4TwMWjojvi79yYvgcYFYpPngCJPsi/mNpIHENA4H8msExHgKpq2pMTFoUI/qCEXgBSK+6JzMlE
hMxIkluc7CHjw/Jsw9CVaqWQv0LwinCS/URhio9DEfv2boOZTQGNVlFW9YCzyKERFRodPJVrlyd8
YHSz7/ABo4UP7cPkl+p0BoWsc24zAluWd3YJxTz0Suank4W1Xd3fRVxuiC+mvDR/xWgXS0qnTXyw
LW83eM1vOFK5qp4onAbKHutk/RnXJvfBftBk/nLaiAiR2YtlCMU7gNaa/e5fbdUFOtCPplgw7NKV
8U4upgvTK6MT1Tzxu4T9ZvjGOAjei0hgdD1RzJXIlPCIYqCKL8NEPJSZ2dWG1sAsaj6f6udBTSHX
jByISuB48UFG0ZG5IPz9fefI0dgkeNlppk1q+wjf7RS/WYA9ri5YA/1brjr6Yi3xQMtihPIJ+r4Z
+Hi9lh0tiPOTfWyhXrtYOfeG33DLftJL7ahfdAoDCS897ZP3tA8ePHDCzIZG490VSVBs7O1Kn4Zm
NFuf22CmRfTWbPCFJlKSsc7qyJM+nE+ILgf0DlHzcIYkT9oof9BdnMuuS5YcoeNMflUK/CKJatXK
qA8xZmXpazyHefq46/H+E6x764+90uJ6M9pv8Gu1+NdQhOVEjCVhZ9QZjZikuiyaEcunB7JelNyP
DZYb00I+BGUuGDZY8wm/gi/Xn9Qd/Y1GpzChQMDLvPOSTyAI6l0Yd1h8Fi8T0ZbOt/NCj+nrgkEg
bzzRjzlMrpsdLNJZtKRg3pwkvpgpnygE6/GAtoFqbQvVEEdzZW2aWe7DZ6EGodbCnA6SU5bD8F4O
oxEanzrFOilXYOxM8pGQa3alk2vAqX0EN0/CurEPdq2VDI7cFpKrZhgOnl8kvrL5Gso1se6WwfZz
y3+CK/JdwvR/WwSCCQK0E/DbCgB4FGZcBChHhIDJutVbBLOU3bi9Xwfc2bP+L0qy2sZU41GOwu4+
kUaLvVfHU0F0KyU2Iueh9xJmNSnuEKKJ6vi3ycgGleZhzqnM/0eqKFnv8zuLnd3y0iYt3KAhwWOP
tJweaEB0Kj4PFEZx2iWjF9JW9QTbIwWDVLN2bo57LsxPqk/oR0ByyQ92z80mS7/Ygod9ExFegSBY
MIpi+BExfWIVNZB13Y2l0QqqLUCYHk8IkSZFbT5AnJSVhFa8KKNSaU0AUSgArrT6RPrVAs3j2Kud
2zrKoVJrlboWxQ/QQ0SeOwirt19OfdkB6HgxypYoj8FDcUvHwdr+t8XxnGMbnRKe+u8QVwAgpmJ6
tlBAWczgce7xgqyiAStFO+50rv8RjTJG4zY8CGSXGfOzMg6jVcvwrt19B2GEc/eA1PTzR3uDCApf
qlPG6/tWtgbousVgOg52fUP/rSMPy3hw7haF4LBBCC7Ls8/MWICGi0YrxOzPv8RmoP+qm4WfQXDB
NAbQT1uv9mEUD04jZBgGF8Ahe7opwEmg2X18UFULjFDZogDigZm/+M+ZZAmLbonAaP4QNA1bIZB3
IrnnrAPuaHRt+QWQVnDPVkyDCAOxpeqIjbL6tw8qHsEIHzat37qN7C9MlBkUkmxT0lfpaumF43lg
jQYjiX3/CXmhXxSb/BJBY1CotKtu3Wcgbr5I+cJo9Ajr7quXeqf+a7ofxgDAxsBVe49+7KejW3if
7Eg+FytukLN5Gu3s6uzkVP1DKMo+cE69INTwGa+DaWhV/ar/QVSAlQzu9BMYlOAn5wZrpdAql81q
maV5ZcY8NjrgZZrlDus0gYnMdlfBQMe7f3EXsgIAs036a38nvn76gtd2tMrM4pF6RlWFKBPXu/tp
lLb2saQCVx6TXYZ4OEehMIyssjWmA8i+2MZ6Q8oaJQudDDaPuslqbInS/7QXUHZg4ax7UbtBpcMW
PYGWJDGtuv/qKk5L/41AOuEPRre9ABePCrEKNCo/pmomHQCgSygv651VQ4LvuVg97HqQXs227CLk
QlL1nnvzQemCxEXVrjRtJlq8lYAtEss25cXq57q5bvZofE0aHikobw2vzCL8TSAZJjhbaCKjgRuh
V7X6ieCqhOtGg5f6Kxwr/6Lcp7ilmUnLlhSZ0JI3DZQwK/GCt5sVWMiz+vhLeci6kNaHpGXULaR7
IgZSDIqpShpJNsiobJzXRKooJEN+QU0p/lGFxZCuJarKvNGmHrMpLsTYP3qqyU5mPMZ0iyIIKsN+
LF9GaS4hOknUknTTY7ghkSX15HdT9KozTL8wBU7yr2ZSRTQvdubInzvz5Zy+XeiNN9QcP3BxBoPp
vHumvFKplSs/LZX98nX8PtVo1DL8PD6ZVS0KkHkDgCn+GPlB1SxDFJC0GakaUVVArk1E58SSOrdn
AZrcksqIey8iIQukhmfDu8Vi6VVaGXNr0UILow2Uk3T/ME75apw8GiG7UK6ccUE+BRr6YtIhGekp
F59JjPDTP/vQq9wmKDCkkplV1npK9vUEdBDKQ7JknRu9Ns7Mck79thzreVLH8+5LpcRLyNsZv7TF
+r/kLNttrft0yiG5swQQ+0VE+g2LzHXxtOGg5coOih3Kp4kXmKNIX0xfK2n2/sqtLJUMyfdG8V/C
zSLVv5gZsqDQhb152lDQqmBz6bHFdiaoipBHtO6Dzrr38D6EZW0InKM8Y1fWrkdP542v72TpLvIu
YdF1/zqjwY8B2dtllybQK20Ddgk4R6x9pEQ6PTYebe6TyckmbIG2Iev8510ABSdXGbj9U28tOEpo
C87gh9YokC4d+HMV0OC8D/SBzA+UjOOO5Svj0vZF431nxu65t6dqpDFNqkzUIXbUmqP4Rv8eNZSI
fp5hv1nMZnauh/2ZNBX64F5Xzpa3/IxKl/Y0bnB6eKmUHxKryW2QtfPs7Dt5V3VT9tGnNWHfNZeF
JWDPF4p+4FznpUEZb4yqvXIfCwUNgkd9rNiRLhBjjCbHjep6KH/kk8BL29UFyogT0Y/hVmdNbJrn
6HHmd30uKQVJf/6wyhPk0WhaqUkEt8bRHXhlVrao7Uywf7xPINANq5YkO6lCh0AEf+iV5NKEpMax
FS55lChQaTmSCXms3sRFDOk/yYxRpmCn+g8xLanz0bQMuZ2o1cstuk5GVrQqSIWRrxuSKY2i126g
JEntfb4t6/urGJRaDxkCWVk7QKFh1t5fetv2GwkUrewWIkpB0Py4/VrV5PpcGWpfrefTbFdwpBrt
zGK496+xVVveqq0rNNSjtcMZs9RufP72p17SbN3JIBbfL1qXdkJhGjmvnXWuO7evg0wkIGjWQa1h
cV8fmu0GQY72DubiSMEGhe638+4YXS4UvgtVmzltAFOfPedYNFc1i/r+l0R3dELvaKtAnf4SeTvH
EPPN6+hOtk/My6Iqse1UaifM7VtAomWiLK51Hs8it8n0lWI8b7hgTqeAqVhMRFNIWBLWrp6Y+IzQ
xv9vsP1Kuo3U1ClkVkhDD5QCAonktb9DL7t+SGZlIY9Ui5Je/TYK8Mj0lKXmOTqWaPwn4YQ3tAd5
mf0Z964E6hTX5GuQ53PK45j0q/KkEcHW21+VnDPEI/J8xmnsQcsLToawVbJ9pUszPWjOdw91w57g
n2jsd66oD+vIJcnE3JfAQM0RxaqMnuEHTv2+YZVLy/d5adBYKbBaae2QL/yAfWs6qCHesLabCRSj
7YczkmXCF6gqUtVPENvIpR25VE7VziOjIuFucoRf88Lq+I1HvVuuNq1bhX7GjQBDETB8m1uZWhG/
V3G5V+buP9wKXnFvJ2uAfezznea5k7w/QaPoHWr9avz06R0d+k//VSSZZTWzP6swoJ2uVi3hXFfw
J6eMMmRV8Davfq0OCHpIK2m1KCMr9fl7FsBg7rkLRupRXmkvypiwSWdT/9YoZDUoAnVsbqsdfVb/
H9EbY/yXnWitHn0W2g66E6KgAuY/w5RwI35EGRmP9J+Ug4qIoqAE4Fr4bn4MZHF6UERCDj1btTy1
Kj9sqdqANYFTcSdJSLW1STa46XXvxpk/VwOlColWgtnmQWLEViORGsmJ/iu9ER4+0ZIGuQ7fN+If
CbTvI4xMSorzqPZwanQ1Wq9pERsHqXtLq1hyWkrWitt0+9ze5sXRY/GOpO5O8kSitPt9bcBOfjel
jZQjpPNvQCysQG27MlxIvM+OHuvOf3vAHDUFUZGmiRCmAghA6fFlsPFFrCHqrDzSrdmpXV8AiPHo
W/tv/+t6EQYQqutygSG671zeLKNSa/RemKirWrToPkP4p5EmGh7UNzrvmvtKIYVbrK1gLeUIjdXV
ZtDmqwRSmmhalGra0DisGZy6mcTX606pZdB8GJ5QWz+NV2FzYHBEYznP7HuPAH+f//TP9bVnWBgJ
xUjH/ftjq2OF0KeQtFR+B2O6cXeqDf9DJnPzTxRI+24SmQcSZXbWWvAC1vP1108UEKxz7JOyvl8B
HzV23fLPoRZsSbGHQyUpxB2i++u+aNSd+oPEHb0u9T9bV3pf+5PXvl2DO7OLox1vIT4170xVpWpR
QwBG5vBix35Yy+rZ69SxuAQDoJc8Hp+4vXaTO2BhTEDjn8/TfRbJPutuur9bO1h62HhUJk+oWg3r
Pat+AY6Dk3sUbRqAPf05eIW7M/y6RTjpfhdcYUxPjvPrLCusZ6uA6ot5erSOsF8s0BDmHWSNWfqc
LNKD6c0BFn6EakeOBQfsBrsoIjEIVxguANSr/KGexs5bgSvUPl03zSsrQuzldXX8rrBJlL7tz/Db
fawcMpfPovDuXuggIFX/PYEZf1r27RgUF00AOMsaEt1UUzeEpPxb/4FwtIF/arsCrL8xOn9U00Ql
BN5qtRAJOeOwLjWcA5l1xUx+wjM6/+F+YzzsBPC7hHdPrSOeDlYqAP3haF1uTqFsV590ggzay4+X
VaqYUZ189xmD3X37gNQ4g5fz6FZ9W+VFuWwb1fYbzsWZErJ32w154wyd2ciYjcTnqPsuTg63Mnfm
g1D7curTxKtXxulxpoQ1L0dIRn9p4s7uf4ckbq1S/xIPlW9i22M/a973bV7B8JkunRjv4KTbEUB4
sxpKGzDvD5S9qIseczfqpimrsXd+OPXUvBW6lfsWXuQ1ZiFx25Chzzip1nm9hzpgpjGYW7xLKnQ7
DXsw+EvJFnU0b+aINuug5UXjj5cMi6xn4PjRKAqRx3bTmWSrmmjby/3s6a5aCVfkscHNE3OsVU/v
j21jcYSLoSalGN878uLSoQVrML14Kf/sN77Ms3cFq3LHrvB0aDXKQR0D8T0yX2SXh+kz6TzKDmBX
wVdRU2cCxkC3Jrnr4xueTBN05zlagoAyMDzcsHt2HlQ11fZ5U2SNHJD5xdwEnTpZmTw4zqM8cMmS
hjpho1FHNuJmwKGiUNcCEVxrM4bVnWUI7PPsjNy73vA252c2Vt264RZOrfffY/KsiL93CY7TxIDF
S5tLKSUmrOOwwmQMHKA9JKLfRg2zRnLAXKFkVmhbvxAgpHnexmiScYEFfBIkO3DBrvSKaeOTY2V9
HxUfM1rmqb1aSCDytUk2h18jMu8b3pV5qS7vNLUV+1x70EYbmsLDhwAB6wPi1LiyOti7b6F9eDFG
ofe7bycx/VVk4D69V6W1q+ChmyIh7aVJ8IITvQf39xrfe6sgSV7+pfExS5vvoxLUZq+4GMbPErEo
qlfaJ8N+NcOXXcF2eFWFTnN9O2XQjej+XH9vMs9uxuHxa7Ouh+jS7qx+9OlL01XE9qNNFhWDAWA0
Qvac6d+g5Za7J7xQmlkXO2qLS9kHcRZaJKphxHORvWKF4wdX8o/punSFDuPzodewpBv3pm0uQ+tq
t9otCv7IzkvjJpCHQ9qhvd4Bo+z+16yP24WgRmPfAC5Wg6BABtG9zcpDAYcuGRIIaRsO0qtpBINc
KbnwCOhRwpQZ3MPCCn0Dq3LqQi0Yv2/tRx2AIKnr2UlJzt/WMxrF9gHFG25v3eD9/g2CjGYRKii5
4S/Aq5lCxqPne4TO/KuFvehfFXg1N4aXdx3Vebxj6PF0bnaKT4K6j7Lw0FHDAurkKc8uYU6b55jK
M/ktHPDFrFcEqgqh0moMXtfG9piEcvay/1CvIUVowE3Drnf8aZBERbUWLZ33bMmUL7Xvjc3bLa7W
h6d92yPl7h4JIdyEoA4hFtov7i204mYGuTOMz5R2oUutno001fi9YzBcsJDyJRduGZRfZ3altugn
Q91SavYjOLwZj7FQLzenET4EKCierdLs6sHI/jw2U5TWpBjxcIW8IdrQj9P45OOn2OqyJPxVj9FK
W4bpWRNFBQEdEXozD8HmyPr5zHxKx/CnQCexEJQ8AJoXv8RafXakKiisFz2Yp3ktR5CaPcgmsJ7a
V8CkIXfo12cn45bSXFuNHlSemI6XnGJ/B1GZy1fV7Eiyj3ghxNYrs6KQw0PVM3p1LyGTfhES3n7t
MDiNgQFbxZQKBB9v3JWtNp7D/bq9rQzBAlOaSkeRIpD3lIMsC9Q4TwwRSKTA8u8mJxny+NGv8eEC
eAXaXQxXH4LhqWoVrkHicoJaVC2JeuUaxkK1ybeEpNY90yBE90wCHki13Ym9EqginegwXkpwn3zy
f4Ik4dGUPQqurOYhdyf0fSk+Hu0PY0Cn+MeppVHEd8OcDgVIKgMx+Adlyobn07kPJEqQvJcDUMlK
BxVz+nLgTiHU5We/uEtPSj8+tdABoVTjigF+oiXEIB/yJ6+cpWrc2tw3M/UNlQ7nN4RmjLVOiaak
+uh02OvwBi/eI0CX94MqQ6tAjG2uEY4tv53zxzq3zowJyMqIg0EcXt0iFKUeLgmYagFzIi+HE5bg
KzK40afOxF5VswXB26I33MjEiFJuTVwh8UyYq6lelWoD//Geik7Kz0EVSA+pk9LE4O0R27tfvNis
BtO6B+Qv1hN+aN4VSjZZU2zNKli1pBAy1UvNXdcOTBJS+0G/VcNa6iiXPOIzl0rlwYNvElba3OSZ
gmPRCQwCzYOq4m2RrtrnwbmjLodKS+671YK+Z6ZazrBeZSr4kz3QaCEDNZ3J5p6q1PQbJQEI0O3e
5qACq3ATME71kyF0K4cPeUGLNa28DxFG+keMkHuIm8q27hBsIXDtb2bQp8/AfrW6djU/WewZXCzL
ALF/j3XEaU/QC2ltuxR/1kSeSDKL0ajtTiEcMYBCYnBU65YGpQFyhaSkkqssjoohtFzusF9+GiK7
AY2Lb4fWxYUuY+o0RlKMzvpxeS8JReogk4cK+OSshN/3LcAthot4XtCOanHad092Ih392Yt8Fq06
VQ9Xcz98YbJ2Ge9+HpjpaID28XTE/r136R+Hx2E8PK5ff8Vtc/mY7wIcZv2jXyNjGH6HjfFqrLsz
kYcU8y1N7VTaQezKypQjZ0QNQL1clW4VPHZkwqeul4ygKrg04eTtMG2w8eirQra70x5EoYKiTkZ+
JfJYVK5qcJaZ8PGS4p60OzWCIvHlgIjPyshfmYT35DEOVZhtyCS7eoKsz94q4NZBrwMIhc3+MYOH
8+pIPB8/qzGOKHRmqlCjlVNiMMXJOdCy1yrRRErXXnJb4hi/Wg/0sLNntTo6DbxZEzcNdDQxHCwD
DsgHzJ9bybwtauvHz+1nhSjWX/OvhnEhidCRUa3uFsEH1ALMG6z6165fgCZltAogHZj6ubFDOXki
WaIAbFHwy82BIxsEMlAhYGVvQoZQh0ovUMZzdBUKdF8nVz8elqbRpDIs92/4jPSb13aBgE7PYhjh
lqHL9x6mWAQxln6aZ07WFgOd5K63OjR1CPXYDNVDxieV9pdJSl/61eWF0WsOReoSPeM4OgItTLtA
JoMKDiUl+zS8QA0+jpFzCFcDuCjE0FVXglPPzj44BmeEjtDE6F35Vxkw8XVebisaKjuJvb1XHTRH
9UF0swqjnd4VRh9EGSFW8o2dVTdFs7N7DCLDvn3MBj/XCKOe4nzcB8aVGVTpJ1cHRY5yt9y94Cad
UvtLRa/JZnjy7xl9IRHfABBXDq3WyEIfqZFBUSkYnjdko4460AtFTqKTSsW0y+xbapmfrGaUucyo
chPNRlOsW2WztHJW0NI1lKxmGsJNdjn4gL4SXT3quS9J4legaWX2JNr9QMjDkdt1JG1ZQoxaapYc
LEHaDfiJ0eTKewZnTzubElAA13ezCJ2SZiDnKPMXwwkMgS+ooIN3iOfdz2sRbaJZNKtPzvPGpLqs
L8vYAr6h7Y7ucx3RNFpXtsa2aUbD5rb8V5kj0/iY1uZQrSrzylw+Fkdvt37+Hb3SVr9m7723n44R
1lBpNTIHRAOZLIlE7VxIBFhc1iAdSFVKB0VJkMHJ9KwEEpEwIMKnPWWfKpbQKgfEYnhwHDzcv31d
o4L/gLFQ5/pCJR/UwsvfHhUuQfY+gPWUNEsRClXGkfSayiTGmf2ItD71EMJRkpZllhoue85FpjpY
JMow8dNWeq1EWoZu6BNQockHWvVas/+evlJr1QankuXfysL34jbzDUDrScbkhFhlspa5Wcs3vQYG
hj0errEEjJ/gWI4BpSp5hLoX6lzMm8qlpHJJaztXofpka+8N715MdbXNXt6Sdhm9lR6Nyiooo54I
pmH10vv4X3DH5rdpngl4Xzc4M6yC0fR3BSp+Bwy+2ZtgOYu9zsUNuW9NH9ibCVG0OjzQsqTtlDKB
g7FyIGa78HwQgGFqXO4sACbNtto3BVkokLue6KtTCGoGiC9CuFwm6CHNkJg07qNDDP//MpHgD6S+
DN2Qo1U1R1RLz7sARKCtc2u9k857E3l0t6OyDZUO6U/YiIwWjQGWNRRsLPFjeCi0osEKaETpA4Uq
hzOg9slaV4y7UC+psCOM8p7pbUa7oOtMeMT6kG6tdnSNAnJUifBs/EHw48sElrl/rcdvbhBNGTrs
6had2OZwBx683mdE6hdaqx85RkuLVb+uhAYZc9GKCzKDD2GVU7+iigTzLSJ0ALWYpMTx79KYvH9o
gRXW8exWMWcgfsD12LMAP13eGIIwszt0+QLQglQKoEhbKq+p4PGEBR+D4hmUL9dwT9wrB2groMn/
cTsAtKMXUm+/aeEQ/fBxQ7Wz6W7yskG1Lm6znPhfVBiz/KyabR6NEYOBGisB8YxrS57eKClaQ/1W
ag41VtUokQPdtk+35bZkFHUqB8zLQShlatg19tGDd/+7s8lrT1V+0N4FL0vfFHmVZUKsHTVG/FUh
P7LvuG19sMgkCZUrgzK5Or/8Rt3FLuomcOWDd4+eZDYw1zYakZOhFzJ7ciMh0TH7zLkSgqO9eZZx
qPOjlQeyQ+XiVr1NARYubfM3QysIUGLR4GNEJg2QhOQystYN5+gKDAVvnQ01Apen+RmErY94tZBk
YCN6Ui+hgnLQKzGY9b/ISFGABOXzoXajQoYhJWJLwSn4ant1jOBql/oqhB8dsAIEoTh4I28oVg3W
jASoh294t8R8+jEo+h4BoYeigyQlGdsJ8AJ+g7tQSQ8mZpmF5cV7ltne5VmMLzGpwgNHgKS39/Oj
gB5LoXOXSeaP8Vfemchokp3Hw/u0MNiNozEVIgaX6ACVQC1t0/l+WmAamM4/89XoPP3Mz9PjWjbY
CTKwD7fRYALmy/5SCZPe46fJ/qTLnDpMo8IoOPpJRyLpOx7Z3wiON9GSliOekrmGB9iV44Z9FPPv
EyW/WuQA34NH74gqoPgWcrEkNPWi7PhQWebK9Xeb8gN/ywtgfh13T6B4YQUEFBVctIwDgTRwub2o
mPkhZWY7nw6EU7GixBJ5Z9yoeqYhnWvU/QekF6EBScFsVMK9T7Uoayv4gANiyuAAQZ+F5EArfhNK
4HCBpq22GO3RwMgpFQhEZGyuWBY71HZjBNTJs06EA/xewEc2xo0xLYR8OWeb/R2tGS1yLXWlbAtG
/OT6zLVpHHAvzh5SAwna+lhjYlUCSq91L6FR5zEZ69BRbp+RCQnRTTs4QT00BoVuI5T/qUFng9lh
lioX2msmHTir8VOpxUrW+knCrKJvgXZClpQ2zF5PtwEoNlr1C+RcVcogrowaLMoxpKw6wMNkizBv
5qtmyYcGfZCgj5dfwDcIA1tufMzdSaafjLuUqUiGOkGOmqlg6zXTieE8MaLT4JD+gth01OiMihJ8
5mmcIduX4Beh3hDUEuBpUK447RhYE+gEzN5JplRjEAN+6MXKgqH2DCApHZ1+AClLfT1Xle/OpM3J
M6UBLhcmxmGTvV3xbwQINox2YRpxhZSM0dThyDsAaQZLRs06Gz9d0CMWcp0BoS0rMw7WS+7FokEb
7QYR/IDq0THSXKU6Vq2lk6tLDIoI3IbM+wS/MKwvhZOCqlR6zOGWIOeV6V/ov1Q05PCHB0WiCgTq
RZYERRiSMUg/N1qTSeYfAOR3ndXvXGZdaNXwIDTvgH6lDpxcfur1TROzXG7s2WoUr/frj1OcK0SX
Otz2MsndoRGs48A4R7d3pdNs8zMmV2orfqsq9zPzwhQY7HV5Xu6Xu7DZj8LVkAg12U9ijsI494Vs
QnVVYqPUBvQtTdPshKHVA4fVkWopkc6teeg/eaRmWFHS+3YLHo4r/j4vmNuyz5U4TxGIHI0H58gw
CaEdoiCgy84llKurPgvo0mawgEHoe9e94fo4P0KV4JMK5qAEJx9euDBi0GtpRBUA2tNAAX1NeRMz
0TFfv6/fS1gFXKXHA8EBViAA019ae0CFB3UXrFR4HaCXw9O7duNO2T8v35PvpMKgAiG5sO5Pvt17
5+OtwYEGMcjeW//SPw8v4/0wmd6nq3BxncZr1bjptjA5yUhUybwUmIDIjLZsnuqIcHd56ExRXmd9
xpvN/HF5m1/v5pVGpQThVg6cdqT3Kz2DkmErfM0qGqL2cf+jht9naIGIucNxZCDbUXNipkIEJzpD
88/CsGjjk0tdbEYYsnI+/cpTXNmPJogKZBWE7D/Kd89ODSKEIBZiP0cdKPYaPaK9yKMa/+gD2doo
71AJIWe/E3FQk3IUKtuvgMCMyK1Bgl0JlWY/SZkzy3AG7dh1eMncGNGy2h2RuYqm+yBmiONqQ6yj
QyCLcQT/yKORWeFjZenVQQIFj+oxe0OBr7ktcCzTaQHGg0y2xJBDvJfRE0k60YIY0UFAgoqHQKAs
gH7xrq38jBQz5mXr9hZgAciiwKUkBaRZQ3odCemAgPo4q+Idp9vkFmhu9AV5PByOw8vgCxuHTfPT
Ui6RNSy5IY3WaqxeEU3FTH5f/EDSDIU5edhhqN02YCy4al9GdQuIwspD60AfHiYnjtVCUYnjifsG
OYsPm46B/a8guRwuiF6ukQ55qkVuA1VhKQ5J2xJTGrwjqm1VajpiLyH3UF2EXBd9/Au1TwFxtTq3
6212m11mzTEgee/irtaPToGq6IBYWZgOnh204mjpo9lDSd0cnaYFHntQYaSP0qZVVQGGRrr2lLMa
kajvHNuopmTgGa0nZdY0A3j2yrJ1AfRZyPR8TE9S4Ds9Vu1LdVTFMxOhUx5yF45oAiX0fL947pZ4
YLrL8e6U6FVGnjATeflL9zvrXohvQOrd5nS5wkBnCG/eR616Rq9UH/fKRLCGZu+TVZ5v2JGPjAC5
xmGIihAk2dP6sP5YVzw3DPYfDc5VsZ+9cqeM0tBhnYsYCxEo4CGOQTWxCDQ2VsX8RsdZxWgVnWYm
wbSDKQ3ZxbSHve0HAqDIPke4YcYLoRxEGE/CIm2NpP/s3YZ3RGylSFv+K/4lIKDY1P6inpoPUW/X
O3GI04sIimNkB8qeQDJI7pF04Fvf7JMG+l3YHevQ9qlfntFUMzB2DspRPpwQQuTqzFgYN2KFlRdT
kHJITNJec7OLpG85SLSE2el5tkJsSP12JW28p6CRU2huk1wjet15CCX/cYy22CaiE6jBdhx+kcVX
3vz0aNv2ydiD+/A8VEQ8jFtFsspLsPNOgdr7gqkKhHgHXKocQZuzKhKVijz3tF8/Tpuz195pPqyv
0YkYRH7aX7RGIEPZRXjI6MPLuVoHOLnb0zKuVp1lR1uYqP/7+blxlzGr3uw3dXbHSEo+0e/ul27u
AfkBIPGMAf3TpNE/oSuysknxHqQEN5r/wkoM+4SFmKYZuIHnty0IjQ6i6b8jMxtUqS2EhVINDUDz
To986LJaCf6ReP16HxFoiAzSxEh/cVklQwGE78KoJB3C9YvJzgNM372luKR9ARAAZzVv/6VnhSVE
Zw8YX/xV/QryVcszp2C5mq1mtbeFdGe48o+u+sFH9/Gzpyu8d0EyQmAAvrGCNAb2DtmaBzgF81Ps
XU5OmbuYBm3euG9sU5IrWuB/rz/66wevGhaW9RHmuaP3oDhK+/T1hvtZYyyocHVBfd+mM7jYjxgH
d2uzK8k8wtbBzn/CrFVKf0Yt4zS8ItjxpPUjTnoxtQ+Q0x8nuzI/lm04bLyluP/9PaHUo1Bz0hvp
O2xAdNNXvBcIbdUWcVK610q5zyh4aPPRJsQW1Tt0632jh9qL3QfNpKlvkxYsLbPYNHcB8wH209bZ
pcDWXspfQqR+Qh2lQYVmZIMj7jUHtMLL/IKsLirODwg7XqfF+XX6iW3wmI1t1Ncivk934/q2ui1v
43V9pNB19ldBfhhW48fo6SlhMROyT7KKhLxhuT52YG/Uj1NCKiLalZcjOW8pVNdRtXrbu+Fu+Jgi
YUIG+0fZcvtDieZOOQNMjTIUCBQp2/b772A7PaOWP409jWI/bAJ3ZGmSf6lzxdbejOpw1vvLGiFg
2XIIZtOBQu2+0QygYBogCzA4EGcePZqtFGMonS/VQ5B0/te7dW6dVB2GbsU/hqish+AlQ3os2LW+
EP2K0QtLgYZGk/pCBBUGIqAkf+HStbljnFL7S0657wkm9P7T0dju+vK0aE5fw9cwHcdu7AJMBP9a
d1LvgKyiW+ic+goYL6Qw5skU4ti0Oq9vv3/fv+p2v74B5EaQDGhktZU1KGZb1Z5Hv9Kr9BS4NP1r
LAqoaXVLzKqwKX7TKfkigQJJiv8jnGWDRLB8SD7AJFKTlHBe8ouXDxi0TVwc0NAyZjuUtT3eofLR
i/wKLchKdqg+OfVk76PHoXccSyZfvcQjjUyuXH0QB2o16qgQqCKbH0wlGyDyuj0hMfX8O6yNLbvQ
vzJSiZeeq8Trtc4jOOnI9gz3Y+4W9PGkS/BW6wjJuROP3TAaIucc9y89ZJkJSUQglPJrPoJCqPyc
pYnGI79OJ5pb9X61n/jgRFWKCxUq+2nVqMhlATxD0nxWI+43xpXhcXOcnVfWcQa2LUe4IWlF5ATF
SL0ClFE9aHKfp7NNoUXKHDDBuWOXgr2wy/hkJ51zhuI22GM05QASm1FnomqCei/GbYC5U/Ks47Ly
Vz82zKjI7X2nlL9DK0IAIOp/y8ua99kPkmJYa5eFl6ZFOHj0zxCSnIQNHrArkKmy9yw6xeAAYdAu
lZb0MQ/0I0uwb9EpajarzrFEx5Ixe6s/3A5Vbpnm0HFCZ9kVQ1ut33nasru+/3O1/a4vYQ6PtqWH
DAd6HvzpIq/PIFXWzN0u38jnPQEw+v2X1TatiaxUYGMAbl/IBfQ+pfImpbx4V9NstdrtFsafV9+w
fhPz2+uLdNRnOHKzAfd7AJFRiXh5Ty6h00W2xBl7Q49nCL7DbAfkMeaLdhk4S0Rtu6fdD3J4jI1u
1ht1w2NhXWFIkxYQua5Veo0IdSkai0voB4x/oU1I4wasM0hbfipwWpi48HD72+e73kpfs6IUBOsw
UU8mm2QCBQTy3gK0U0ynE7G87G2Fzjb6OsxGaXcyNY8mq3FtWOsV2Riv7sG6Ek/paASVbhQUw2JY
DuujyqAaHqe1wZmNedd8tSqnZBH3LsElOAFdrg3208ZIX1Viyqbj4XyPdnMi2Pm3rSlIYaoJkvaa
7xCl4aCZVdKqpV/WjKllK+ix/upB82xf0s7LMPf7pnl7einEAKPN9r//Y4mC86Og6Rm9asjIbj9d
uTTXyIHSxYkqCFYRownaU5Vh42xWhnV6R/os6yqeragmwandrVIPLGLRuxVb5UvLQLOm2FO+XJ98
R+f58+OWEZOHnIv2UU1vL8wOyYuZTGdvACGij7maXLOJCNZLAKuA2v0iQg1wotwr9e/glfrn1KrT
gkQ9nT7j3rqCzUlN0IxfNFHIzA9/h7+YGo/OHXv1qnVHkqW+fG0byyO8f7I//D2ztypzcGC46CIh
KBCjiCu98kETU1n0R4HAhO8qWzvkqZRxe9SEUsvfNdTFeF4/VXqSNfMZqFNMrzibtMh0RI2zW6s0
kvJPbSSjkoKv+j7HkMj2ptCn8QkfTVLEBxsORQFoSWPYtFXYU3uLXCvmmvAm0HSRnBPkSPZ/ZDKE
RAYjSxhJ1qorUNGNNDrrFjBR0ZEwaHotLi7QtEHB+V7Nk9+kSEmwl1KtI8NZmtq4FI8uDes9f6NZ
oyesx631YVICRIxL8tHbdXtHxcZExOpkcPsw22gGdXijaCQZZkIZubggd3jZPGYlJCsA3UWhurrI
+SKyC2XkbnUoQR2oEhxA+9LZsb2nNnHSWeQgxNsG/0STo+BksJgnUZ6Z4AXbwweoqrPlwnsdjaDU
dXoP3B3LPaotXr/wHB8UbqV0BDBkdg9UlBjbLyrQ1JHDXa8QXgO0fBrH30H5RgsYEM+RmVHEqd8P
LuF58EIpv+7XfSiGCaRIhLeB7K5oDUtk+MDVwWHPfSBIG3uXv9greRpZIorr14cxHRxUt89WbdFg
JlTwUtrQHNSOqI/zQH+8o5ZO3G7gOiTZXfEWRWPRWFr9QVjC2Rm5CkxE91uvla6418wkftiDmZUW
/8fUeS0nrnVb+ImoIodbSSgiQIhguKHAmJxBCHj68w2pd/1na+O23bYboxXmGnOE2cUdo/b2rlaR
9iweZ7xcfAkXtmPHMA1wxEZxXQe7brof7xWd269ony7mACEwVrvoxQuI0/d/8CKT5We5j94gL9UO
BBUO6LScbtMTfOGg3FHsdB1yBGDNG0PiI8bGepz9bzgPvuE3PEcYV4PofNyEl0T+Zeofb9w5AgDh
ykroqQIcH72tl9lSTT/OBZPyC9BVqV/p1weVfgOOIa1FvVQw7mnlAGbpzK0ybEu3uUYbsxrVQ1To
5bAQlMNitzb8DHB4nZSmVfzUdDX66aQ4wewcsed+tuXtcfYczZfP2e6nOGyM/Qq3UdfWLUBYLzg3
rwzchZ81Z6ybravqIqKkNyHA7HsfTURwR/cTrUl244bljl0CzktcTSeRZ1c287CYPNPgUyuR0y54
5jWrbc6E3KoxKzRBeIKanAwbp8bZFoNt7xAUCUIUQHTy0w0nHuXxVPAYPLVb/PVJHSiabSrLxWGv
gQJMGrxZPv5Ky8oyHalDJVu1DbFLc+zr5OTGiQtpECToPtUuDfjTx9ggjViffxNuNny4LN7km8od
jw5JLTXui/nPY5gMX91SGMfVQJjgvs3Nnn0Yirg6n3rv9eY4TIImhz8srqh62OYmFfwQhrWp+Il0
iQcFYMwd4tkiTBq1VxJPfZSkMwdEh58wjy+dr38BFAUk7V+7Yq6Ix/INmwEM4iRO4u/oPapO7qjX
d71C/xg+gnpX5LiSV1pt1oRhsUazOoNe0XWrUgFmOQHkIIJAnCj2Ndq+dGb9K+w3LKWfnSqmnD/p
+ITbYUI9fr8arYDUlJtf6qj0nDvKmNRpUxfplv6F4rPQw/mWBQ+/BG4X5n7MeOWvFoNnNgEEcBKm
0dMyUXUlnH46MS9ZRGreSJcWCIGxZwwBcs+uEUOMLbsQXjoI4VGdDeVXwPo7vAxv0FnF878C9JB0
UaR366dwkHX0vNnyGC8GrmLRNr2EvADNlJsr9FfA1KW9P5riDBYwOHz4rOedCl+w5bVL8FLXOlBk
HZK/LdhwC5uHFg4Q2jm4l+wnOajLMrANdTW8D0o2gF716QxODyy08FqNGFFgLPxYnfjPREu4bC8k
SJ5PNGWI8rbFtKazxVqULdXEbc1hbybjM9CKUC6Oy9Re5EZezyHGK8ul2ID5BTlYHVTMv7gPJTAx
SB/smikojA6rwgRgOmpU8w0ClpSD9cIh/7RI24F2kDMZB9iisUhp9PpbLvZRf8tN2aLlRtPdO/RO
vW/V2PsA0mXu5keXpOX/vUoQw6EMrHDpY2feM7dFeqkB2Am20vWyMnoDDkUKS75bxUisBfns/beF
wrvI+sM6wIhtceKo8SbrSyDW16LyteY0C9nfGtwG/hk2bRht7Qd8YjEZ5aAmH8IibkhaTeSrwRPh
NvgxJDh8H3KZN9tvBuffzaRX5n6V2U7LbE7ozNv7iPIh1i3KbxAsOSvpE8bEHpD08V0wdz+STcI8
zK47P0k+JjRF/SIz98LsU4v0xGcO1ghtfFvJZwB6NP20s17W6kfIa0SbJzbq0EMUk5CNLCoSfjE2
O41NvTaYtv+WHcL1SCcWcfnJT5EroZZFJRCI5VEb8moi+8EKT93JB8zXJHtUHWGxR/qUJRz/juSc
oWO+QCMAhw7BgxD9CugFVgcdyu2COCvnytshKBFjDn/vwUOt6wqIjgPfATTAWMIR/RkHqhbyDDfF
7JHA4aKW4h9Wrh5LOXurGDVawoUgtlgX8pVB8XKQZLJg8MRlSfwSIM+8CRMazzVPw7/oaAdr4vv3
/S39bhYnFVT4B+LPveseuvfOE2y/yRapKDuZP4iYRWXMVXkwvPUiiYuzIv5ZFYBeapWJLWsfqvij
lc2oR9PCBNQd3MU4T4NGVweNYW34jZujBi3cGWaDWI6r6jlwzH0Bo859wFUA/se4xPNpxRpoup9P
S8We4FfhHk34Hjj4C/w8DK79tItpbOcWnYOE7l8BFE8tyLp3dTnfcJzlQDyVMu/g0Jul50ZqVqwu
y9lFOyQEia9utXPHjYLpYSq14yvh9Q93TqnLO+QiexIuz22xGTjECO7A5WUO1vSg61kDzFPgMAdt
lJD6hwV1V71iXz9enAaxA3WVvSp/W8XtqQGPqwB6VOiqx6Iui/otp/AQcurmugZZM8h9of5shVqb
N7XfA+eqt3/oHDp1QqDG5fjb1VPdwUbHJRq8Qyw+gYw3BBuA4vYhutF/2/QwfEdX0urP20TmsJTm
lIXyrIDgh+4GcGF2wGhhbsjQIrcFtqNMR+XHycpiMxgJHLsXvARje/ThRPmpgH9Se3N7oCw9KTw4
OMNu/0lp40t+oDVII1fLhljKS2aH2guaVXLjgYfOmh/F6+wwsYPACYWTBx/jmMH4YZ6zdmgZX6PA
z5LGqcIpvbXzKRJTVDBcRimQNfw0t/UZBmb295oFKudI/8JxVMeEllsf4bM7ePcrQwWBbMPTRGVe
qV/t6lIyzZweMHuViF5bL4faODqxnCjBqchSerfHTbJQYHIwmR7BPtPq8KzCQicvBzIyiFukrEpY
KLQ4vK07DJo7Ud/QGoZv1lUODKRDeI9E5u5QYWqo3pYJeWz4wXiFl4fvDF47661TJZ6WDbTo1ENx
wg8GzryGqODj1PwJuC2rYDxerR4uCRvRnj0hCIi+MlZj4q6aNLZe3hlzpDXbY4wj57E9Yo0eaRMt
hHfmAxtjvjxKipQwVBJ3FafEckekeXywlUcjkuILy4ef5YFZjVXFKJaifeTHftO9+lna7cu5wCZX
XUW8ju03yUPRAl16m/F6p3QQjEdW0d1uju72f21hYoJYTkvmreZsN+Zn8mCG2dBp2ur4njBn2jJW
85Vb93zLOUIuUboFT3JFx7Dl+V/Oma0HO96Zqqbmvp+k51koBYcz9fJ15Y3pBvePYCheQAkjEHbs
HA7ktLz7LQhnyiHXUSi7Hq7GRs3bOrfsKHBxLxT8dxZNOdiqxXbLmmz6uqy5rQJM1L95xkhsduuD
+qA6KPVbnfFTvlV3+IrHPSvZnXU7ZVaogaRt5P9tJTc4g3WOWvBnoaFCGXi0yDGwOZRd42d6lRe7
fyj1XnUOhMtrrICPg5k6xVV9cZ1qTsIN5H/+k/xTRC+9Fc8lt6ajyQHXr/8W5RNnfE1XuWbk53B+
rl2fIfNhUu8WvMUyHkGPow1eEaWayxpbV/Qi4yb+Wyqmmplhl9JL00gHvafNRNtm8fbajw7Zqr5l
U0xl88YCsKQnuMRPmQ/nzhlv5Sb2nCpbdInTC8kTRCA4NKyEHFlWFV/71IfHlvMZJzRg7zMxWBVb
DTb9nmQ00WLNGCcyJaBxhfJGLGZpapsg/9+z+2U1Je9nIZabhAOiZ9RhT8hQjVBDqcgMdX4T+z14
4z+2NcsIa6G3RkTLIUuQ8w/UGRKMz9A7xNUTaVcxxtB26A9DCb94W/dJY01BUde22v7woMsHaOUZ
cQceiDpgrfDEGUMpbl9oP9MjYdCSXlwQIV0a7o2j2/padBGY3aGRP9hctI3ghQ1yfZ3UEC9gKM5m
nrXpnvTRdEEiYe/J95bCm++SE/sZFU3ZOy7Py/nq9ldI7MH18wsDDMCcrevxC14GX3sjUxkhul8f
jRLEoHv7ldH7c+KSNkU09rAFpYI4tAu18LvcE79nPjY+Rtxg7FQ1R3RSYsqin6cq1qW2quiody/z
Yw5Pxrhoyt6UEfC1H+McX03AY0FjU9iskuLrWMQrxrcrRSqXM6ushtC6xLIPm+4BPET0TzAiBlUP
QDKQlzMiQTZr+vkoKBomqoT+L1Yq4qPuJ3UkBPzFb63d75eAgw+wcKAFqsPPqVk0qyY2UuIeitaU
s3gYL122fcaTSrK8xT3cmnABaPdLlEWSZXBfqtOfI+miW0szqz6me/nb8oVfdN7EjFDzSS5CC5d+
7NMV4YhnK+qPpUqi3z/wq1QtzML5b2PUO7fUoDSE1AiY3YUuDrFU/W567jBYqCHpJeKozw+RVuKQ
lQmFgRgeBbj0Yvar5sl4/gyIBvQSZLpYa4lRJPHNN3srbPbQaYVzt8xZ59zt/yI9gfPDvWcGdDqY
uXX97oa+WLt67x1ZOtJtpuHkX+fFxCSrTunSZHpdxJci70v6dIkN1NXEkhPuJRbbNJ0BeCPR27Pn
gcXNmV8Zw7OMlQEXDJIW0Ptz2SQgEu06oY8w2dmU0Cbj0y9674MeVO3fRUwOXYMbrwyNGsB1yiVx
9ja+NCP0dOEdgIXTOKNp/2Zv0IkHewZSxIQ56hhT015BZa1O3LNXg75Bb1FWZ9VFTumrM3Dhe7E4
a5cQHpYdRNtJsMNt6tArBhzROMHoMLltw/0MqEkO9pqQ7nWEOEtFzgnPocrPPCLzUes4FRUGo0ip
IgoHxAQlgrGFecqZVXlnYtGQLr1AWRM0x3UuGANDMQfewyR6xa1JEf5+Y5KOajyeHIeXrWVhWZjA
3uH/9+q12iOr79A4ojOE7y6/kvqAqA2CBt0xaBZZtck6QR+Hns4GbyUGH7ao4N/QvGhl0724GbQW
djNdmMPORIuUyRx3J6MKSjrG/potezer3KuFog9UwvegOkSAPijGlVnye16f16yFbx/Rh8pTjGoy
KhMLUZ/oFGgv2Dz7J7/8V8PnvDG5zOSCcKOxe7Qb8JiFExHkSKPt1M3ogHS3DpHOTOpqtQaNQbVf
Qyy0n3wH9WFxel6qnN/aJZ2sODTJ35y4sUGdrFeA95arCo7MyQz+rLIbV4E/65xBHlzktY8wT/MJ
wiwHZfc1usWv0SUuTrbRJpZb5VaiDzcLHxetib0XglNO5G1REmj/29gqRXWYZLditKig1kVUTliP
GihXFKEtAAfgay1SR7UNQZxhfcMMQppDzR8Ml6MHCuv59DDS6UQXBxbJIF8no+zRrZE6vdZt8Aoo
yUQtTFluoZNFNtMIbkQv7IJnvzx+Dcvjx+DZf/ZfBBc9yCbRdY/xc4bSeuREQNTSv4lDR7TPsnIC
0KYpqFKBp5URKqEo6AgK2UeMBhY9liB1seUQWOf1ffdrw8bwNFH1qwsRBjUwyI+bBLwkI52z69TR
DTqiKWKaLeQbVP/emTQoYYUVxh/Nyh1PKdcepX/p353c0fA2K0ySSIVxGQNB88X6Ts8P1+MCr349
THzVG3sk8+DSVquvgp/MdJ+W9oCjbxkzHGODGq1s1D8EzlyHn/F9eBlsp3pl3sNnXz4c4o+m4SW6
xpUJcVG8IqJjXRrGHb4MLOxN74MV3x5kVoCNMOcXlJYd7k6DShuvPsiWnEcI3NvAOyxa0GCQ5OH6
SUHNaYWK/fMyC6Nyj+IMEubnF1YBtCYJ1GhLoSerYRUA/+qI59P8975oAmwKZFQZXQ0uPbCR6IBf
ZtmVE+l8ebI/TeOE5SDgiFN1QYVckc6BTFFryJlYrGT1g7FKZn8dg6qAkRwj0PmIb8N3jtVbzYLi
nGSh9gWiJczF2rhpV8BWmq7/dq7A8OCFjH7h0jzeRrFonEkiJI8Dgf5TkGoDoB8kijmWEScBqObL
T9wErcYr8AGQSl/Wrv/uhuRqoonEaIXn+8QakaTETPyi0+AF8O8CZPoICGQE63qG4JXtb0hyIqUk
bZ6jWQ3zeXsCU61Au9+GJAkXhiKy3Zi0xF0BvmopLi+PsFPfo+bkGb2i5+AzrM4NIvIwdilbtz69
kTKsGlpwbBrFzhvnR1hRpC9hRnsikfkYodZ0yggFaaEAk77DK0eWT3xuV9qIK7mzucqwu5ii1TzS
8j4jucNGFX8ULmR3Kde8p0t0ElGS5nEtqkWEj7aLvUZI0jf6VZSXFFREjSJe1UA4YHmZXxKpXogh
PVBdkSrspdRYA1F/4hcdqP0MvItneJ7dcREVfiI3L84pHIGE28j2NhcGCYJUBsqLvUvmdwKFdKFE
QKum46wOpTquCKumEYGzSnc7upTM7YjuBi+8DlVXq+ogZtbJoO6QqlfM+HBnr/GrHsH/2Ib66WcC
ku5WOSpHAqPY9qBB9K/g10lXPYESqwpa/zcuXFeIL6oN0hsUPfnRqFz/b7M90U3gEmUbavZpRuoO
fJOEiAukaxXEa2JD4r3Rw/WCRauUPfRFD5yfa8F/5BZCkrJNdONWOGarpyMbhByllKatSGyJUprF
ZqwiLtNkkfYrt2OXFUzRP6AY+PaEZAgALHbVtNxguSGMEiNG2Aaa++mwNN6t3ov3onXMIPA38Ln0
JGUXt7fwFNfJq+LQKgi6SGyaclpb3DMhY7wjcaoKh212uk1jpidTtQgArkYcbiAh7a72g+Yivh+x
2pBFSaFVpl4hRFyoPOSGKsb+ty1bXslbX2PM72iLbYNt8HaEtOYSl9ffnazEbALTQNECvQ3JNA9l
McLKyZ+CgPRZHW0FLaY4QHz7u4nm3YvcZLCQJ/nbalrz/965LNUXAuuJnr+14f2v9EvZcCfvDzyQ
ftC3QiZm0y/iy9A5DwXLQbbDOwrNP5hoqNc/01ZBpoWNpL5QjbcZrf4fvUviLJQi2LhJnLqHbq8z
hXBHDW0d3nV8x9FZ4E5D/VAuAC1P/VEdUwXUplpseF+fEwQFTsN4z86vAid1K2hVA1erR611FIY4
D7Cl9WoNzHGkmSJTlnn7NklJBZWasAC39tau0BS/0O09TC4cwnjRLigBP07LTf0CYZa5jnEHSUgM
ziaRnqLrkncmISk4kJDkPZBW2doC+mwgX3S+4+Rk8v/xH1tS1EY9xJ+SpllWjtuxanhZiKZW0vlY
p/6HAwv0JrMx4lwjG0UONOw2V7iV+wlaUWo2ymMHYUGIBzRfeMhOdPqsvlbyDRmMiwitk49UIZdh
wdm6Wo5aTpVF7gJyIwymPiFzmUXoahLHx8iFKEXxC3ivF56tWLrF3eTCqwAm4l7PfAJdLLAXbzOM
h3GXoSNJQLeJbk/BK3jqZVwdCQBkcIpz7q2nayQsnzXOFskgpw0Iyrta59/zr0SXQhjz69hpxFRG
DnU6Cs+WW/LytxXulpq09JXI95XjbpncZXUc9FbtFjVc4qpbDWT3XaaPeM3GwJr42hVmi9MGQ4NB
sNKsjYJVEAThjI7k/A8p0U8JPuMFMmPjV46jZ6/C4RWGI+eNK7yiFtpE6VVFEgY4BaNLzbwvI36F
FJx6VFgwheBVhig94+ZsPhP4fu6QedwT4i4VnwwoIH9xhj50y+aeElIAV94DFJddqu4M4UAFRQVA
uBO5iNDfOPuhRpE5gc6VHFUzQLuvz4toCzAdi3Uu2ZJOaicSSU8Yjkmaox8HZEyRV+Ifyjtep8Fh
kIwvixs6GKEue97e1gk1YARQs972de25iKZjtIsiR+bH9EM8izKJSChi9FMEMzMu6xf4cXbuoeei
adSkM6EGJGAyK6Om27wtEJIVMlt2afOoP8aAUV9TTkl0BtuFoQgJRz7DDebrCtaBWkDfpbWVsZkV
PKQhhzLBlDAEBPLvOmriUIV20AUJfRSlDoG3wFiAycFCsBbQLNgSWBPL1BFLgavFgaZGtLMYSJHW
BfXDGBLjsXgxUv6K+EDHkoVmFRFehHduT5lcWqaAZSueFiMZ1L6sQk+bjIwCtQWRNkGAxnKJxRW6
sWURUhZPjrNodoomU0aQvc784tiLUa/9CpqazD1Y/dht83VQK4o6VNqvNerSdgExd3mdkpKUrzub
rppTsGErGNjnMEdqtRxdwgLEM5YlqS7xOjb8SZdOPDuJak5MIE1IzNrNrb9D7JhNJK2XET17tjkY
Y21ZsZYpuHbTEhsk/qN3PNLp0OGVnu9DRSLd1dhUmzOlRawmBG36rA2rFjHwfHTlnL1HOs1wmGYL
c4g3NrunbrH20RtjmnfZWunjPs2zr+Zf9tyyf0T3TqbVpfaiAm1QvAmYT1irXiEO3F6Sc6x3LKxn
rnl8HO/HdWSo+zFKSFl58gcMYP4/UNf/4KULikD0O6Qq3G2QEmYUaQiMJGdDl/7yGe/bxh0b71jt
/lkFQAK4lhZwfMHYjBnGYk+rJOg1v3Y+QreRPs5oMgwmoQb6HaT33NGbVO66WqliSlWM4G4FQPqr
Vd5VaUaqaASbfe0azsdNqhw1b4WdybSHgDsQKsyMi6wyWn0yBENwbY50rxilGzuKYvB8vVzYSqfa
ML0ka9shnuc5FqwjJUPA+Meqny8qa5pw8b2J8UOb4WMGP/neqmYLXm/LPRXECU9vzj7oTXQS1s4M
j4ioN/niNtvY2KQQ21QowlayZBgkVop6IlovGbXA93KwovvO2qYaUfbRYGj0Tl9H6Fxzi/TTQ9qu
Xf2XlO/7gvUtt+fA6VQIqiXpSVLipcwBeFQ8yY85LthjTca0PESD/fu1Nry2lUiMn01maV/WQbar
b9bB6fYJ36xeotoilL+Zyfg4vI01eeYzTTNt31J+yDL0sWg6ADe4GZlVf39wcH3f+pWpVJCTOc7+
JbPh7Lsfm0MbmynocBF4WR8KckSSWUC5J+xZfH8xGMSFzuffgtHL+xR9mLwsGOO0ZTxWHhUptMNi
Ck1joZYYZLQY4Il2CjWiPsq74+qYIRgw2prEZZ4LYO/ZmgfPo8u3xbthE2rtq30dp1bBwecXxLrh
XIaUkcDcb0pJ2QFpYdhy/JnjoTIH4ipYZRJDmIgayfTq9uGGm5ut2ZRZ3G7OdDI1ULqw0up1JJcd
MpVOqCGidb3hwVFhXOcMAzmsLrmt6HZAVCNV789MLfTNwq6qGYWCBHGjhMroX9pa5syk426JZRTV
nnecvj0ZBxcR3OxoVUtD/LXxC3HJVAot2mQyVNKcaQC4qVVOH49u9cfZ85Q1J/ahetYg4Kz0mMpf
zVHN1wme8oy3vOxqPULek/szu8BrtrHorq0oBjtzswZhjpBPik1672Lzm59QGLhO4mAo/CIijtB9
Sh3SsrSEv72aTesD+i+ZN7ROLZzvZvvhNyXYc38x6XLNu2xzUD4ma/gD1O3czZ0drQJ3Df2DFWWt
Z9fdGotj99htOF8qN74G43hOrtGRsnVOJN/O/vCEt947TIznuLF+Lt7jDYrxzXTrik6bwBZjD/Cn
CD3liCOJOaukxtXdvK3KTzypS+2Cv3cboByPPssqp92n6TMeGFqw9v2PEa1psLHAf4xVEeU8W4F1
sZs2AlV6tcXOEX5/E1QgGR6mIvY/PGEEpNgPEduzMo4o0Lg59NnY9zc2rSRAnIRjK7jZaXz9EUXT
pwl9YQbWcRqBripLOphs9JQP49Tn9TfG19/UPxOId5rgFEEj9oMOrgb89/Cv1pF/gAbousjOwt/Z
inGC4tv/us2psPIHImze4RPBZrbB5v6ZIWzA2jLChhRwYZueYIS9QsoeNPk+3BXPYLH3uBJce72f
m/BGUs0kHNuvaFDooFIwtBpLT9ZEHZaYNNTCRqkDldK7tWEFU8rC5mjX8fraTbAPw/+RTpPXcq+W
RpJWRrrtND60m6tatMr+7G0XwOLo2PlYWbFGyrP+Ae0bO+ZxhEoJySGxBG/ZO+g86zmk85on+OU/
X9ZGtf3ktSsGWZXVVcg3KFGJOfRpZ9r76Nip9AruF2sCGpPWeDVdE6lj4ePFoqMZouV/zfBDzNI0
CpRE2gD0afbCU8O/Y7r3++idqTAwp0MKjUNIMNpl7gU700/MZ6QQJLRMVRvs6d3e9Gv+oU9pdEXv
ezmY0EHTai81ijQFYQNBfim1OX22IMkGrYv9AZvoWacehnOj0ux+MX82t7Z7H33xoOscPkF7+sId
FT9tTivuK23jpIhdZ7Ks4b3lYmwHlPgL8BooM2//U2ga5XbaDQdN8sdeaDwkxGG0MIJSlogOXcwX
PaH2lpUH+7wqL4WbWydD+eSifQXMljrIkUYHf4Zo845Cf4yXzLd9XvHLDu+9ipsMDCQkT4hCz9Xv
d2e1grC0tZLxfeM4exkMtT/hqlHgXoCA8CoaH781scPQsrYM6HIXzvJ3JfxLUBmQjUxugAVArLlt
HGjUFRc2oPpMpKg6cb7gpbFU09JOH37fs6RHLqd1jwAb32bpxn5eD27xRZKy4yx1G+Gx1an1ng4s
yhH993qpvd5wmwKKEgpe0EXLda3AYkWnZFt+pNk+9M/hakwE/XHkvr/msbCqvmncGcuK1foGir2b
iRKCbkINmA9sEFyECOzU2htQEXMzgrHF+MHtYsCNvkxq586DshF8Gm71Z/L8KyXWkXCS8s0Jzz/3
Xx3XZ/W2DvR4xiHjon2Bb6Fqk60RqXaH/XU3VzgaWnFcsMRBivZhHPiqPmqq+QOXQsBiNQwC1484
z8GXsNxo9UMrSMecZU/SPubEwyBCdgvEeukenFkvDKzZT2aBaBPRh7xi6A3FjjtgftkKXiaRv0tF
CQfvutMnWpjYuiFS2SzmFbWJ1gFpPXJ9hmsuTLfBJzzsoPgbxLBGj1eJvWqWtkmztUKI/Cb7FisL
H5yM8IddzHVdBsVSGEq4KlkGHdKBndSsUoP8LfJHHXiiaHRDknH5fju0enRbbUJlEbEgW/n4497E
3njYT7OEYMizjxGGDBloPA2Psz5/DAe85zllc4CclBfZsU/dAZ6YaKauXm2QUC4sYU2RYMAuWFV6
LHod673c18BoiLuH4fQ3H9a9Fks//aXvEs0V/QQEOJXRHPP1BssPHc17MCm8GQNFXxVuYrSG24NT
qVprDn1QxM9nBdacR/yJOvDzNtKDMawROY62cgIuaP3RejQ6wyE+svSBbyYxlT3e9wykOd4wCwfg
TGsOaNDED/Clz411r/9Wp4vcgBNGOnwrSpunyzd5+kAfDngZ//6GdYRt515lyWy2d74xf422BV8a
Bx6iqHJUjIj+WLkqAKBENNtUB4y41IU+O+9Ga+ZgODI3Fbd4sWCtH/9afdd09b/LqYm3MQ9xcyij
A6JCfrhjP0RFIj1SFDNTw51H4l9//Jd974+p/sfR2KJ4X727FdbCFWNfB2aciedWuuSddmq4MH0a
ViCKBtwaK2LoW4EbRJTfvnuaW89Duxqh05AMgZ3bb5PEG8ctK6aTAYhT+is7o7UvYAQfBH8di+QP
fKk+RgwGHZu+y+PGzzFe2GKW7bTYKWFPfTHniMxZootAJCyxTf2erBWJwXrxw6gmk0cfh9WBa2kN
YVgHPyzEqK2CUEPTHl66mnU/vOtRsun1YPEomzZzjbNub7bkREMEckg2cs9jc33gVFCjWCencVZb
vmEjULhPPG8I0+NmDh40wviqp+/hMs2YeNrsdGUvnSUHIzMSUa7yGcIIf5I+2rkyIx4mc20IQxMf
JYR3c8d2DFJFsebQBNnhJeV5NbfOPw0Hxwj/PBLDlfj8NjytdHwX89EcLtmSbUmvqPSIc6PEU2bC
khCFcY852JsxGZfh7OWRD6l5qUXSspmwNi8GBza9IExJXLL4UmY6n1jyPRKe8TXkRSMSI1OcL+vx
vfwFCdK8gDzw++zZP5ZtLzXb+YZer8YnL6x22Lmy6L0gG4FdjOJRheMyzteZpcbdjPxYIW5Ubyrg
V4wH6HYQ61agHYyiMe/ubJQr1AC+v7gjd1v4GMSYjmmyjRQZSpzxzfhu+vpvow+7XRNSNo0pd03c
G2eTCHavizrIpaaOGXc+uSuxwlRSI97qq4hf4eDCP7jmT8ZP9j0HOzb5GT5PCQGO6RI6Z46oKeP2
gtEorRH/lh+sLP1Y/VY8QalzKNNH3VEMGU2NrCy5DWCegAUh8MF1BGDBqZbzEQpqbEIgmwM3CCTc
WPNBRTqTs/nMkInxusvvwaT6uBToJ5KpgJhAIx/tkofRG3O+0P8ER3BwzUbRF1egxtqnmAwnmoNn
Qu4QtgBxCLGiJyrXKGv7V3pCuYSgxlni44pLAHGbqC9wESiDW7D42rTV4ZtGTxoTGyM+4FR49ga0
R+IGu9M+3lAFh/i0kstc6L6X1KUFGB4TiA9+aQJnFPfs5XtyCude1RgsvT9Cm+h04NNNZboLKnwk
I17R0xUMukxDziq0ZpCk05NnmDsEyNknlL6Pv+9k7pUCRNeogLcUTj5OtfBrcDVDtkGc/OTmP+Nb
JGVISlL5wS2aqLKgXBR6G8jkqoOFVcDgYZm94eago9Eb80OvZPQUFtymWvXEtuc3O1q8wSMuVF66
7TkhEAbx7hr3dnnGdL787LRgS15P/i9W/UyHg98bDljU+bz+R/RIUDu8myFiSlrVouKIuoMsJQuO
kC2CTEE24hIx99WV0ns8n+GQcKrsnZ695R/2WHL4kUebL9NOw7QyUFTyfL1dmygo/TuY2vG1zHxb
PyT/OTxH8JcZNzKv3XPWtloViUmlZc0X35WA7M26iYVidaYHmA98FOfUrarddF3hlnRnAVGFQFAL
ZxyIdqtkbqanzgWWu0AbXWJg6rim2cCBX1cZ5BLUbYGz7Mda4HiKr27JvGLp9LFke9pycEyWIy4s
Dvkt7+gR7OgKVDFXU8aMPFLlNCYTNCVdvp16hpFfRwxUmqVqmRKDGG5w2slQe2k+1N8SSnd11MiV
5ITtQcIrus1oTirEmaFM48uFtOdfTm78jOFPW4ydE2mBejOC9MW1lwlYi9/8t/XLMQgIue5/EH33
N4NDdzPIsWbhzUq8L/xIS0QHnMfc3wVbXB+88mKHY8DTK4+LYzWfxChTALNAV5oyVoU9N82MM4Sc
ldfCDASdSoyohwQ116zjkFMd1SpKaXtk+X2sMQIZQUfdYkfyZJXf6siCE2ctg7UWCqpplkhst8ip
4lCt73maXZ8gva27UBdvbpA+Aj5jPmJl1rHEcDN9QNQFJk5CUkcXK+2VwqP7GYploBiqImd2bibf
S8/IUl8a543MBfcMTtYv0Qas0B5qkUcgCye1Bp8MDoEbYj1JvpFLFeBg0iD9oPq4dGWnhvqQvzsY
/HGHtbJ1dpP895dnPJaWGchax3O4mpFkaJb8u7YzRRJogVN/RyRZqSAlnODnMODrrHScynvSZUpI
sVnI7DOnzrY61W6dq9FX+EFrmkqcQRNAvON5+zLZO4VhA5BUMKk+v//jK0zo6yCOQoRlBoXVJqfK
E4l6WVcMjzL8zbojwBHdFZ1VM6GqdRwJfhW4ynEps5cShhKPygYFrbUPip06zLzuaXqaXng0xnVg
jAotfiQocC3yoS7LKJpUEBXgDCDOuTDYseKowgXLc0zPdFRFGapTj/WF9G64JA/NXxT6QDjONnpN
fBdKP7fxgwt4cfFYtH4KP5/xC/uL4QP7DGnysJfDbg4XOrh9uxBgghI7JzllBB2O82oEKTZc5i+C
VVkjULqxQC3lzqN17xSKrkMrlbUafhGjn1gt1n0Web4foTA8JBqwGFGIbIXhDAd3t7SDrLmjPDpn
NhL04N0dNjbHlZRrl24JLBg+zblqtn5ycxoF0dMtYk+4OND4cIrB80jWf9nCopZj2ROFqQ4hVyTK
BjZTD0eF2Ptg3mEI+DKeIqgle04NntNnIR8EXfI9EgXunHEHZJ/BN9wYrC5lJJ4vYEh7501XmzFS
6/8n6smbvPJ91dn5AfYgJokak7nQoWLUZ9UwjxnW+Fbpq2amFiM1mdTh0cyXfEAyAl0CLykU2Mbz
kS5Ds3p7jFaIPpDc2WtQ9XUT9EiM0vQT7JmDNyz0sHwPLkvq5A+0v/msFldR2uwWtd9b9+u9vadX
6mEQ2Sfuc1BhKtb9TdCyaaF1SsHpbX5YvyhyS9Z8fHIrnQs8eqthL4ekVdDO20EUOzhnfC8K7So6
Sf4oUk78vTO2KcxK2Lri74lvIZScl96gpn4wUOSr0uI9idk0YlQAs3sy7LJmU2blxBdp2EjR9sl8
hjBZfAuF+t/1kfMQZJOvPY+kcFC+zjwUti9Oec4r18quTplExTqrNJjCZKRQ6sGZzGZpqEwSixka
64Cl9Yo9jxGt3VPX4WTRVRu3fnGMQZU0rpH6vb6sN4vdYgctu8RpxIAnXwi+BD6zmeKQ8mwZx84n
2nfKs/PvbnklbGPZiMt+keTa4uIxqHVqTSMdfGYPnGou3WRW5jWZKXL9yqCc7XuH2QvVEmg9Q25G
d25/NouvzuWNL2ENwObeP0636LAoXLAPboZlyFKLFlEw3Ws2r57cWTlHKZdJTQm9OAB6ND+ftmT1
ejGkmtJKq26JznUScCLSGj0Qzs/N+kC8enVRJFLT12nMilsvt+lcNKCXWC+y9q9vxqEXj15CrblT
4ThThHNYbM+xt4FPWqO0+sA1RSY11OqvtlF+6b6pJyPWv6S/6syib+Af1TIuxlaT9Nny4DuVfhsF
DUT8F/BfdGtDsBQpQk9HRpu59EdPoukU2MBF9xCVW5uvliwRHfVgyNHfYUEIWaD+Sg9WKqimkQar
zB0lMJalkgYuGByMny9r2ma0wzupBk8hgkgEWzDE44VCCBYE8Vncq9uIZQjStBjXygpRtIRyQqoZ
06HmkHBAsRETOIx/Dk6V20WeN/yE0Xpvt2aZ+Rh6rmvGoIC4nLFeJRLIaOJFdpoNzeS3o5ZyHWEL
4UHAUFkd8E8d8GGXnsKfxh0Oa0m68NCweWwceV5JIfawr7yVL/8DsRKOZ1+fuq7zxb/UQdCxX6T2
eZzaO2/H3+kLWUjxwu28B+Kt53bJF8zxleYlO3cRvTOqN6Br2cPmyMdo5SnjcHcH+XbDEbZzqJgP
3ITGpfVudZsm8S1Gxm/VTNUMqhqgDiFrSK0iuZtyHn8iO0hRLKRkpRywZ3vh64LhRwefnQE2IAO5
QN2Xu7/nstUFSOex7Ql9zukD2y2sbIRs8Agg9U5uzuNgvYknmhAsHaahPLAw9ca5x37HN/OCu/HL
KLYPnLDpuH6IPgQpFwgik26ldOkBOSvb6jSWvugPtSlwfKHqHupWQ5b/+/0tOXKLkyCPzFAby0xy
EEWDkGwh93beRf/ZMOUqdjhnYrNqQwS9BDLXVeGna8ktdfQWZ5vcv817dSA1yZdKPnxzIcfUkZo6
ety54AZlpRbIkOAYgB61cCXzEWHpCWz4sxtUcDg0q4ysu3M/mAnbw8HYuXvKBL/Kjze/nSSaowG1
jk9esgra+cvsGites4DxDcj9Enr8dVLvnN1a+PbncZXfNRtOdg1hAZrloMWuW8Q18mk0rVpXA5DE
wFB6Cb0Wot0D3pQ+7W1MfYAHWWkimhVBc8hJ9HYT7eN9fIhEu084EKZOlcVDEzjpqkHLXo3BVAkS
b+Lo5WngIdCwN5CP316p8+18xp/xg8Km8VNdf2lI6A3/Y2BEQ4DS/TzcwSjZDY4sQ2JFZ8J29h+8
T7iXupt39485Y+ipFiR74PaJrqJFQkRCqUyyrkZWeEh+cfBZp0uBzJ5O+PfqIcNhQnkwHRaPsETF
kTgyLRD3r0IC8YFVwjtPdYfJILTEQEevUTeZXHxn00OSyXQTVYq8WlLI6Y3B7v3P/WLv3qnv9xiu
yTea2LbMlwHtm61Dj2rlsw+T1G3ia0HDepBfn+Gjfx/okQxpzVaxSCdlqGpeqiY8heRlPF5GQlnK
KfuDEAkpUo+gZ6ZyCX8rnNempxELnX2aQZhG/ABTO9zN3kulWjWnLdzHcHn7lwuwIxlAAqAWilGC
7TObnnpm9QdCm1/kCuTykMTGuHfy9Mv9OREcxX6xL/5Yf5ILRrRGcIbB7BTxUcQp05IJwLddcN4w
fO/jd7vliDEmWiytbI4LRY5IHHx00mGThR8rpmuaNZVxDxhsXRiUfLs64BU/pRuUa1KKeArWuCrO
XaIT5DEybJMH5BuSGoyQXmt6/EsmLa8p6w1oJBRsOoTIwCBZcpYciMu3pZxTSQecRROBY1nWO3cj
ZI+cXP7ojmMLoObJwb7FIrhdepceMeo0U3RxVrD5JrGQBOionNQRRKS1FPoaREBUf+K8p2DYWVtM
EsqcPZP/xnpbtzn/fg7mO9Qh+u2k3s1LMxWONGO1tkfUKRgiuwShrZYh76lzn+w5odloZ7yBJgLI
JjDHlw+9/+PpvLZT15Yg+kWMQQ6vigQhhAARXhgkk3Pm6++spX3uke3jbWMQCr26q6uqY3/btvx4
1QCqBkHxWdviPQKnl9XQMPvVCpupIu1LXhEDKqxJ7S0tQUW/xZakHJ93/OujfsNDEvWw5J1ykMYH
C1SGrVoWDlSSSPFf9GXfHxb6HGNULIhAcaNoRTh/yciZ54+wqpJ0HWUAs2aZb4LSrWYHRwZbDSM3
RhHHC7wZSf3CAOzMlLztKO+AOdhLOxgD9Ekaqra2eAIqrns3y2VEdTp6Fw9AbvrMevxhjuB8h/Qf
lgS/dEvNPO42NX996WSpBGxWtepyf/Y2f1+w2b/CwfoW7VJyQClydPA0ZARQeaQRK9PFxy2o132F
bPGzLaRQ7rjMMzIftIar9hNaBklFI9PNdBmUF0kldW08g6u5qOVPd8Ov7hHn2jTSGBCkQJCv14HN
aaZfWdsxvWsXxyUMNAvtXxf7weiZpUh3W8r+aPjI+zRr36i1DauPH2kc+WRyWoJFU8QBktl122k3
rIb6QerN8lV/NfFoPmlAr2hfH4f2jnBlrYImk1duKQWlMI43hYjIL21l44yA0Kgpumu0iWHeoiil
F0lqBUr24zKRqSoG8L7PhB9c8VcV2/It1/IXlhXbbkxbz7KGUXrqXywjWy4BhmzBmHbKjXbNnkEx
xgqNSyNqoju0F0ONpb6iD0J4J+Ih43CaD4uLrsEcpizzmfDvCh8uBz0IXDuo+OMocH177POCVmCH
/MMLPHYhhIdSlAua1ZhTREJNKNwsi1BzsqzAaqz6+/YJZO9oh1ysPm0cHmhZHS5L7giQeY5hpK4O
v/LwPqMQvdLO4iFWjGV6w0fAP4zQ3mHIVuS+c3lbPs+xBjH0XdIHqLQ6JliyB3JO0x0UcTv2G8D+
9NS4KWkMtL3FFXVf/87fATf20QVqWRTzig5g3p5oSLIxgFDaMtJ0Zb6Ii8Ksr4czorIZpXNAEnlq
YWeCdZbIrkr1n4YHkeqBjwmc505aVx1w5yWZMAJ7FRMiganOEqqjgkAlU4mvKirEpLgDv6YbGKKK
KnJfqgzaSSoYRB7T9vMueRgyqXFIGZsSqWq/LLHi6999Wi18HjyI+c079EY8IaXEg7tI5i5yompM
FLbhC7PYq8nU9EazcA2USW3siRDuCtxswmb9tzy3EATxNmuEZ6E4V1RnvdQKRHxieCDs/cObDjaN
LUaYkIvVohCeI58pHmA2TKSsZBMUTS94erN/F6td4ErX0b5snBzeEBfskU+Qtr72aPThBpCVrxKN
EveGbpOne+QPkj/x7Cq8UJLzKlDQyj6WbvyiLS80tPo0TyjZuEevVvdrnSEoquOio5XzENg/OeZn
qwDls4U5pc0wIcPwRQJW5Xbscn/y9FekL8UwB/1DqMLO7h3sTJB0W13+XOBuC0KIdpNb/+2OJu0O
8LIkVzLEperhu5wZ6sxlrZpGo/D2gEI199W61I/2juUWdD0Gn+5zD8SrfhUnziNFfY1074OloS7S
gHZpIz6gF7vzfgF8qF37ZHMkVxgGZqw5TS9d2HSXcsQZIaeKOsKgCVeYIRKI6NB9sIgh2Ey4uOlH
d2jYAdvzRzS76Vzxx2rcqY9Hb4sYp28A9LkxcuDsnbkneJ6byaObRfI+Z9IM0Y8m7g95H7tABwBc
HRm/RaNMe6AIyh2j3dE/1VCo6WApLqq65mkmL2dCkFXfnVfETVWtQ/US7QYw+rzPeaUzv6LJKsZO
wQOsER1XpNyH06Ky9QX7yqMnhYUVo/9t7tu/eBlaA7eO9CnnrkAoUmVMkatIXx9mkhOT19p80t/W
AkaDgRp04+0H0tOdscDWPSJdujTKpVABRUuwNiHvxLqKzenTJOYUmf9Az2K2jVmrpMm+OsMtrqoL
f0Fg8mOfjDRibfb9aGURSglzxKaYBnhDGQUftPX9mMRgFZMgxABvcRTjgYKMk5QAEX4+gmHIw1Ye
k114nIrVEnFx5fssADWbFEPi4lj+KEQ/HkhBJS01RpKraCgZ08mzCbD8aeDbgcteBEM/YgDQyXL5
J8vryw2bTYHVN80vYLpFFQYkNAKS6TBkEWAsAo8KGIwwZqeKi7WDvIqf8/d6KiKvxYPpwjXJJr1C
88+1bYYVWUMtBKEbMm5oTArzI65TGGQ7Pfi4o78vi9YwXmy3Gg6EN8rVWZn7Qr2bvteYN+j7wtbg
zZsP0qZ8wQpPzG942bF02FSiFN5PB4/TshUdGJYntcRiqGmgHPwVImntxHBY5ORxLPwn03r8kzkh
cfR0gqFruVpJLW5UltRP88J76vv9OeCaCs2tFQPezVW08m0Hpz9mD65YQ1bRmYWG1K9TdY5yDOJq
0XXzaPU5QKvtQLe0LqEbWDD3O4vvIqg23snXTHhlRcGg8ebAGhDWBinRfJckcNKXSQKLKUEC82SB
wMiCr/VuLQDBpPELE6cEIreEMeAspxBUHLNYOGrLwPO1kSfYywc3zTHhDnuAN7cO2KQ/GRQvH0eI
yBacYDHeEQjcXZz+iZmJ1jpuUcXPv+mg8CSKQmqACMT86eYaqqb6PCLiysABvLdIGX4xsz7k557B
d1TK+g0SB91y8suWzl62NuogSsmgujbFMQlHUmLkcXa5eTAyJa8wdbexR8ZEsfkz7Q7BXzg6cHML
RLhB2dTIgi9U+ZHimX4oQZjQAAHSBHWBudrw2oL70euB5u7cHpQ4uipw/iU90pJEH5lkGLhf5Nh0
07hmdUf4KT0MdS0MPs36KzzvzMEQ0wNGMaYR7deoCOVRK7nW9BQrU+gTrCCYsMLJACziSSRwwklN
FBLqoR7oNSUOBHL2NAWfhUNoO/EseD/mOlWDuV7pZcsBS4Rsg+4xmA8pBpZXXqWDsgOr7kOEYAO7
pctYVt41tisi7TOf0uDp+Eszwqh6F5iN3EBdBaHHIm2TgzbPsealapnFgApuk5yMhQtcY7Gs98YK
fYcjUxo6cZc351LnVD7+KvBlmq05DkocsiADOW/XF5qpdYiRZ1woebCCArY5NAJhZl8TGYusY1lf
q0+gMh7ckGp/1zljHXDa22qiYA4gDftAfkgvtpr7wMlY2+Vv/7LewY5lFhBP4N7PHl+YCalm6M+l
JM97hzDDXLEan3IEXL+sTYgxIOOx8O/ITJ4jNL49ediuaXsU+zd8OLZgfUUyYc0hVuFbA8IGVJv2
3p5gxhu/LLlvgs0XU1Lbry5L3EesA1oDKLeaD3IdIEKl008Pw2utC/9KYMMiVy20bZS6tUnR2sz3
vDX/fvb2PuVyAcikFl7ql6HGfzx29guCrX1h1jc2PTdHlQmqunLrzsUHZB6WYDo+oHdSTqOlwyjR
KsE7aJdwZto0ngxZfDfPGBJ1DoF07OtQvrLTrgzGSBqZ5MbXK3oV2ohFGJQqcDT0YFt/If/cM7oP
D0POCH695ioSXLHzGH1rbmJMLWruaa7GVgmbaVIALJsj3oIGD2x4zH6ABQRGEJ/hdIy5xTidrUYY
gEyA2QZhXw2PFUbLxOmbm2MR1XIZjjX6Ch/xfX/a+cK6N4M+eMCLLevB+UWUW2rLORx8JLi01mAm
e4mgBp/hZ7jFuDrLtKcXEzPjaYPrHWNL+k76H3DmXD4FaWpMWGJih3LgNeEKYZVBp4Qg/hrfEB0+
rOZprKAAg2yOE66MFpGTpqEBVj8/T2n9tJ5gmsB73fZAILqKGdpEokd1rcbAf/YCakklhFs+Xk4B
TnPJW9dB0chexeOVD7k0IfCOSIa+FBKyKZIRKUz4ru54FQWYB0Mdhh308SSfU8+KXBWGCol6JOQj
F1UIWgQ5SDxS8dOIiCWGRGvBVwU0Y5JL3FP8k8Uffouk52kjXFR6yXcUcRR9NnCfMcj9yfLIKbZN
iUNNoIAmpuZ9nn4neVf6Z8hQLIUqQQN6KsEErEytZR5GB9/nIuXTS8RDONlOn97SUOpEKRSRQMuf
oj91B0CyTD9Ucim0yugwxxqWdSdqhabN07R6Epd6rr4pHJG67FqwuudClVO6gEc1K44kfwJllI/3
hctQ1i8LDZYIeAuqwBgl2uAShtQpY0S9qF76zUKohVmb6WqlawqrLYOduwxgr4ZUAcuqnUC75gEt
GB+s2dhsHexWQqOTh9GtoJQvt9Uba7WUMfOc1ujNi5C/skxrSDT9X/29XMDEVVZJMWmzDit64qZE
zsw6WSB3H1GKwoEQ7DCqkXu7k4m6fx34pkKp/1BukHPBMlGXnA2qf+q6qGl42VYWF5QM/lY6gzvs
1zZYYV3wiZUAjevvZV2ZZLDrb/p5pOO3rcwYrsnPk7luGiJSyyYF7D1BQhrgNzYYdypKyb2ZDSk9
uCegVkYZUgZr+FeKAusE3VnAf/h0fhpiBIIDgeFreZFXidxksMCBfU43ekqKXgVZU0da4ZnukdmO
DAJ4QBnEK4ZgoveulWyeo8LQggaqBcVIn2pAqX3+hOmtSiBXV82rvurGqU2YxkRm0H4upvUPybtm
oxSI88TZHFdf48v0Q2YJN55ehcaSOjk/vzb4db+dQ0tAbJkAdOVCNUMWYeCYeoBMXJCa7AS3rOCr
T7dip5NbtAowCJHc+wb7BHcnI/jFuo0smKFE5KBaKVRbyC9wBajIvkIB+DBskkUXaP9INfhqgQuP
cUtxsEZkWjpeCEThG7971FOPpNXViXjK4RCIENnSUE5WWooYWteU9+AROwPeEj0pvP7bcj4skKyS
kerovurSkWJ0GGWwi1LGylGGdhsDBOUbfBFqqJpU+e9ZLiOIe9L+NJIe8IOfCpxFjXeJSV7Tui/0
DW8MYbNaZyW3Su2BVaO2YoNFjqpKpo1KjOVSRe5MQavPK/B96sPI5N1dj/EI3SNmH6W5zGaYusD8
wQKt3Sa1HSQ2TdLUmTY+T5QDUMz6GvhCHA2Vcnzpn64ZwJSmNKk4SSS6C5p1CL97pzKnv8AlXGjd
2+kIhoMmGuPXRK9TllFchqbue605Ept5bXYfZ/hkiEgdp3nyj/5muBnm+2cYtUz4UzqgDYgSyPKI
Z0SmndK2bu4iorigRNDOwjM+tRlDxCWsTQ0UQbTQo6mnae1zt5sJ8WnUWd4cqVEVlwSVKAbih05L
XKtWulTrXsJfSIQBLbGKfmeMuViGIXXrlJEJUj0CM8QN+e0UXe4b8x4lVtWvdHZXVUfmWUwtczPm
zXPDhKiTI2ZfcfOQ7XFgdvC3d84J1dfO0d34qFcLuE3iq8XY6QIBDzomflnCr0+UwCb9pPFfRO6C
Jai2a/JhMaMMPJt5Mogh5OuBFPgVKRXXp2wNpVwDXfqXkMP3RDsshwWS8bespWEyh1mmnRrPvlrF
3Q2ew92gMpb+Cj6STHbB7YifVz/TKzPRi9ieanrl3aTrI+cZoA+bx+YRhAvRGzJOtSe2xgVCbhAw
pUwrQXN/34hEZfqQGj7Ab6KxsBuILiQFLBUCithrvWpn41+E6y70aq2RGEZQfqi1ccZ/SqJRkDHY
thLmCiWT7Flb2sfY7a3N5MggcN72dwintk7ng0erYKF1QsJx8RFFaw8H+qp+SNoVkT7+Cy1WgtU7
DjC+Mhg9jdT+sjqioEEJKM2Jej1neGY52GYwzvB+UQuHWUI/9a9KzQ96wjyyLyTFsGIP7NyWN6m3
ByGH5CQlhuV9YiYCPW0Aa+B1mm2Dpy2OCld4Tp1fJ9+WEQWMsbgU7bAvlU+/TEzltKjTJ/5Z6meL
vuCCKYnW29QmQLbFok+IRKF5yvqpDq/cUEkzcG6sjJVhbfzcGLfQxrcC1b6qcg2vdoo1KbZkCVLq
Sb0uCocIgvqs2hv+Tg0mQ9xolyIMH9kEs8qlsup+8YVAbBjgIDW6GVxUfAi1UrWhDzT3rKLhR2mF
Fp/OnB9Dn6iynv6HUr1NAqE3YLgicEOq4KkoLZVj6dLQhq05X2uGIney4Rxz2SgR0iZEFnRLmlhy
CD4kDlYYELqnfFAP1CdKOTRguCnBM/kaR2NhZR9QP2WYUouJdbaGRazdV+VHNxsu2T/CKpHSlGhq
6l5pF1+BVLVWK8LoE/qXpTij0YMIPsmR7zF+gZT/KeNIB+Dg9dMlXSbzWuA//VKg15sXvAmAshjD
efRx8t3GGR0Dsx291M8Bf/iW+BZgJqCiWmWUrGk1B09NN1FPJIFTzaodXNdlsJCa5Iu08sKwAJJP
WP3TTS3KTBGetN6lcEhtpFF80Inn8hI9RheHzkuFdPdP8tyBbhScX9RXRAu5o3skIa1uAX0VtfDq
mT4xwwpkfARntq4tzyYm7WZy8uWkvsMVI19XZ/I2uAxOuLVX8S2Tc5mcr5BLopnXKz+AzJe93oyG
haAppQXMA0i3UlPzQc+NKh3JGkq5UJxUOrNru2mHIpU+oxtt6jP3puxk/o3Q5K5ON4UYmL/QXEKY
9SGAnbxCcLs8Aezl/umV0ykQij8UDEvUyMYH+q8n5v2apxTRFfFKAq+14L57V5iVm9YtfAINhoWk
lHz7z+jRFWMfzr7Mz3tbs21434pJO3SnzNkkyMDoN1zTSqNYsXQgPqDr4xt5zvA+r0Rc/z1kaWKk
KvLuPXnkZJ0cI0NF45Rl1qb55FDAj2EprVp8THN27hJUczY/Kc/ZhpfJb4B49rj4Td7L5/I8LszO
4xK04dl1mePzvNyPC8l+/GEWwZMpFLvw594buE1xaIEwNbvtzvHmMA0P8HhksSK3UAnA01mtTGrl
DEheQ3GF4oA4S8mVbrSaWQFkgaFi6sb+iyR8Q32bRnWVVkj0ucllmWGYt+ImKiqYqkehTU0gRYkK
1wbSfgxIEBMSpP5AR3uQlWB5Xxs5evkpZxxvIbLlZaaJVRd+QuXRz12b05/au6RVqFrg2iuFOlVl
S9z2OcqmNtNPKqZg1J6gU9JLiZgOTvZm9dGnNpGiGWMGR/cLU3cXZtoaWlztvJCJCRrW4iEqQc3H
3aZfHX3ccsE+0AwErN4HGIrBHvzZgCnpB94Mpa+VIzdEOrl89l24B6hTuOmada46yhepAz9Yep0Y
lqKb6DbY9y6DzeQ9zIxrEXAyK6rVS2DcoQa/zosUduMP9hHL6Sw7Wf8VJ5eRs+HJYRpWevvkMzom
AunOiahyF6fsHofKDNB+/KW1JzobZkQCpjDaJx9nY00Nyr+MtjfXwP2agSMPh16PGrvbNQOs93GZ
Weg5//YyTPcX5imvYEfOOSuR3NQYJlLCN2XaBm4JigzrttXma3XpiYGyjXSyKQDbGfKRXcOIfUbJ
EX8vnS0tBTAWAZa41sQCV59LBCWtilWI2dV2llVXqxirZZtQBmn7SylXHWi1NOsdglT6ZrZ+U1iK
Piuvo7NsfQxXUEV1njFocmksN+X/gp7LzJPTYG8RgeCOFn18khy5ZmmrNZ8NZhBmmjm5C7hlYgE3
6ephK0w+EYjvEJJ/QjHTil6lWWpu6nmij0pR6QVV2suiS6b7+Me6QJd/lc7D0XHVsdARydPgLHHR
X5wRZXSrJUYqDSwV5qNklFxp+5EhtJKW7hohB8IgnvVqLFUfKiTMDurELrRKjPiiBaGOxTUA+iO4
Si5vbFFnGjiMGAPjE+nhudr94pwUS1BIDzsGaK3ioZh/ak3gyYQw3ridEWscvbOnmNhDrtAWgb2n
4BpV7AgyEMIM+g4+LQZeLyDWhgSYkMnd7vhWtd8R9RctwMWm7J3CTT3HMZwOf6s7wyQwGDnee/dn
uD2h9vXfremakWrIFklRuFtFtzAZI688GBCsZmLn4P4W51gtiEqSUOlIEycO/mawZwATI6u+cR4P
x2ML069+ISo1imCFJApROb7Pi3HGqzDwR3aHZ27xJ7lOFhyeQVbMQjK3VT0ff2GMXo/WZUEWF35h
OeNA1v9hrPlETy5flzejOLBN6a472G1y0PL1Z+fbkIwKubLRHaQsHRNB7BdWG6nmQnCT2Dom+VGi
z89v7b13819ktNl68U7Cq6E/Wkjz8PjThZalmBC3ab26THRh4f0MnsySgcQV5YN3H9uYfhES1xcX
SImyfsa56N7cBA+v2AWwD57ciVz2t8Yp+HhXBlw+Gne7FBQC3AValRbSYDjtb1+aqP9clKC+XqwM
qc3d2cD/YWpAwT6/YU7nHv4dl8Sve73trR+aZqBRDg0oQMgAXrlBPV35BqXWdWnrIk28eCkmxzYq
zNTtvrH4YDjka5yLcuPb23pdrHvFq/Rr41133avw0hertLP23KWDytsqIuzApKO9HW76IEATIYGm
HhSbW00PdXuK4IJKDWmpIsTkUXxITyhgDVCZDjAN33OcJrIbMirxypX2iWKsjEoNjMq/VrvoCtyJ
oxHPMp/3qzxnf84QgLZG1/HylFZ4QE9GnTm96FeEOIHhvXK7ymImp967evfkxXdszlV2P0Plhfpe
mZysY3Ro9P2RI0+WZ9JqFd7aPqh/6RkZNlQEWMz45yF3csjn1yGlwfLHwCZHHpHaXK/pL6lpIEAi
py613p6qZb2M+adKbdnTGBDDgv3RmR8oatXCAHWI1M6QsYmwIj2pXoBWKjc4DVcVyNr0/M8BPD64
+b3U8UYl9w4kWa0vun+N/UrmXEzHdbeQo6cOhX/ExzACCWLOO4mFWDqgRpClBsfV72E9V7GKCTU8
033bqqy423Tb9Tb2ruY4nRnuWanXsA5V14RflVo7KB4FlBjeg/XgNN8f+AlDlZvpNgWTf7WK3Nf0
33tJ3fHkbDztnulqrp4acHr3ihmr9PTzbzvzCF7Jrp28kgZqkBqExG37gAFUvXQE3C83ssA2ZqPP
IWAJaIlmicyFN+HPlv86yZhpehR5e6AdAEd88I46yIF1dhkKgoOD6QcBzJzoaX8T+T7eDPotHBwu
sdwCAREw4RDofdR1pv8pd09IiCipWK1lY09BZKROAS2QerJjcVD1kxZ7U9QaWuhSerxKKWBWcQL/
awkS8Bm1RjLXrWlQAtxBFhXMvGiP8rxKmASVCucnKWIlvnYUZYmxyo7ImE3OrFApCPcMaQTb4pSu
c6DMY2YN9Z1SLBJFCv1tj8Kd/ytIPgZS1Ek9Jr32AQ13KnnSc+ovlksWOGWThGwSM0ztJDDYrWRt
OLUZZkbSydJnqkgwZOOFYGgdRCNufDmJisqThobMQrNHj+EzEWz+YTyLRhulx0XLrjLNUl++vEWI
TEo1MDYBNJBBRR6DPSltxJMXlqx1qMcxQEHA0pzFBIqFzUo0eDu3uP/9Rp8FbdFSRyaKSNSCTf9A
U/mEFRlqNFIP0TR2Ubl5BxSklpk/0ds3SiwovOe0D6qzpDptRPNbfQSZEkmbazJY8m1B6zTJFeFk
DqQ38oQT9HHEMxHVGUwPIxxu+suYK65/azhoKmVPa6YcGnKVCEJfoDOpl+hrQoCsCLR0G/tQZhcy
YN3QHVBCfvMcUUblvvoF/kNHcZwf57+dpbEhnB2Ns9JAq6N33PjvHQnyo9i/FJ3NYZBzXth9FjmB
9ynz5i93OFyoXToP1nqaJGX65wKvMb0hUVlVLBzoq93cQoQr4QICmhiUJbgJnuxucmun2675GAAk
eYL0NZ1Dg/1uJAZKF2cbukKj/ae1RRUH+zmpLi4EKmfNXUm6a1XPlv9KPu6Fe/Rql4CHfIVTt1k/
WYxGRStRaj6St1PDfgoqVVBp7uJjdO1nnVOcJQmUcW6Bmulp4ca7w5uR6wOD4BfM3MBt2n9O3bYx
vegyX9UO4X/0lNhL1Kjsi3DNh2mrgofSzCOHUa2rClfTG8hjSG+UlOkTVaZutDSDHOx4g/LWqpF+
Xqyso0psMOCeVAb31112l/RQdEGq2M/Q3tG/dMu/PCEpvRHzYkfsXa+OxULb8dSW0ZUmxhgOuax1
KUZQw4gdRiqtlpQ/pYvhaDGiRcEHWTPrqDhoZ6tKr+jj3GcfR90RbWqkTv391r7PrrOp/06EuhQQ
7ijGpSgEVCzwh5aydIo+Rjht/OOwAq2DGSX0w3S5czVFFOKEHN5+cyBB74xZtdJHwssZh2nxjp6/
eesqyWo2NZ5JGn0cIviLDTfqAaMI5rmETWbCV+t3GHh0oeF/4Lngf9/Ob1RYlH01djS3Q+7mUtV+
IFGJ8apKBb1n8oKIh7XNB5qBAqhAE0VdmHsT0R9x8yFnlxgqhbZwBAmWF7T0aQjTaelx36HvpLgb
wL6Xh1Caww5C3pE4w6gaREhiJIZ/RuvSUNH9RcFSweMs6xVHxRF5Fs18ik5OOrZqIB3CO4RGnhGR
yl6bzb5HcjtVYimIVMJRepyklASqplJRAQm/JMPFXsNYUIx3bcfGvvGAT6yJHzeE+BXopNrUTxEG
Jahbah2aLRC9Y+hTLNeiFInVXuhqBoVkRvRaBBQIJoAopaJDmxj0eud5EtYqmBFXdMGpQErM2lsc
r8Z4bP2sDBbnqIJK1ieeMmq38aYTx7GNCpN9zTqO1EkQh1uUM6UhZqdoEJjllF4anTV6Z1pb+Ymb
CdWqALyHDBX50JuCsctRqzJwstxiiCIesJTLRKuThvxQUjgkyJHY0OgXWTzPrefOvg9BQOmetpkv
GD2h5m/cZ1TCunE3EBgPCNQ4RzoRl7DowbF4JVM6cKsHPi0rPDmvDAqDWA+Uv6L33KcX30ZQsUIV
hEkMVSCG6FRbLanHgc+dDJG/EB2HGBgDvD8WhQ6u1fc/YiR5OjXHsjx4NsW8BKHz5YJdDGXUSy+a
fVt+wCsll2PuHzAJwb1RZc3N9N/1Epgwy0ZcW9b6/H9tFQnbZNjL286qBAyTrQT5WHMkLwNCaZeZ
rIP80Spi74tMpmJts1btIguHUy2pqXGNHcp5fh7SPdj+nO3dBmW+E12ovX9RbpkJyNJrwMef6OGd
jGEqOsZt8ljk8JwYwXJBHpJU8MD3tmHVf+B6BzeXTv+1+W1Xk+zg1bl2d6PKfNfLhI/WulkYntDw
XJkpvm3dsMPZefLR/mFTtbpEj0aVCNPdjWseIqcmMEQt1CRgdn5RAWs49M+zM4tvsclL93KLZ/Ji
ssTUP0Ql6vpCIEvYC1+V4m+hCb3bX/qf4SliAed1jj4OJAdrBFYcaBD9mUbcE5eIfXfbvQ5KqIQK
wRP16xo/iik5PAaoyHpODlpY2Ax4+I9yhAsixQm3vDQiMrObAAgsDtAlhSIFo1YrLipWfrzT4Kx0
vswYkCgLTrNzw0k3y/y4c+tNbrR2Sg2mUJK2vGfr1o3bEhWSMt+C825PmwgjsWq+wXsquoclPpD0
B4/uZlnFEEk2hW9fzeoHfDHxojOLS585wTS3s0yL/TmP4BpWPOVHNdL0GwOHnv4UJhXP7aOzRoOU
IQMuxIyTmayD+1gym2JjWkfZEpTQufwg7ihc3emWvUc3ZtXVYAhhiwY/FJqV5JD4yswh0KpVKjIp
NkiEkoX4RQ+Cx3BxxowsVl0kYZRm5EAXhqJAXk/1hoKYWuzS0Fo0hw8778eLhaiNfCDyg784Hg9m
zXEYwGT0eW5tTBDvdOY5ZzJXoaOuN9QdmKzqsov6JYBe9HAqFw7VnReuJjqgpaBGz14o/pXYl5ZH
vKhI19dYFZrkn7L3TAWgPF33vpJ6k12eiPGnYqcW66uKp/Qd/7ByUrWlHcvQmBfN9kZ41VycDz+h
1U2v8g4RQMRb7jNCHuI1ZlzMsf5oHtvcCl7VocHn8WdSa7hiEP1o1UI98+gTc8grPCW8sJC+Yync
DN9YQm6t4kgzTx+TYw+3dOdPRqwk9ZIvk+k7f/zHislymQdRGbAkzWYSUgpXAVGBfHR3chSJx/hS
376GNwYcHGxmsbyt8vhVrxBBYfyQQswLyFysz5zv18xt4oTNTdHW5w1T86mrDSlXRZ8Lwozmijzr
Y/tqDYvwVLa+C5VLahcj3JFapwo7ssofwpKEBaGaVsSIKeQvbfJ9XruH3qGTgbmy93PH9nfvIzXP
vt3KKyyUO1l8Kk8WcuaD42FKvL96TA3mg+9LrUrW2eFvx8pbtNegmdgIMCdnY1VgEQcHbODfh/qh
uqViv3+cA8MYDLYg630VDQhuDDggFcvb3ZbweYCB2k3KLmx4KjPlSEqqpEUmzRF9tYWEBS+spCUM
EELpF/KpZoVJvPxz0NGTHeF6SC6eczqlINuGfNaUKnXXwaGPbd/deC+EjRIAYrCsM88AC6lRyza6
wT2dzPoUsLJba51/3NpVg2bKu7oM0JMjiUU5ZOhV8lTWpqJk0692N/0yc/w0i1JV5iFQ3/LNKOjy
RJ126d3F2OIrHUGZWlQcyiO3HKcgPwUSmcbWyQ+PHWWpeKySgai6E3ir/EMli6D3kpONBemfyfQk
IZAqW8+v7DTdvuCfOtLa1GPUZ8piB0nBiVSWD4yYgU9DROG+LUC4V1MsNQHXRaEt5dVt3dIcHwCo
t+8BRw+B6qd7hMMCI2pLzw0TR+JiMSkECMyryR5pU0Ri0spQnH1o733XwAg/5z05s+wRORUYRC8w
IIRu/h/HHMOWUp0BTxDvHnMxOyA/BqL3iE4gRo5ihSTjskrNuse4jL4LaEnrNWvC36VR8LRQSPzE
GVID/pl8SQghJibYa8o1Blws9/RvhWAT8W32L/ftlaYdPC7O2fqrQjnHmg0hGEpbCJoOQIXGCl7u
w5m21yFjRmfrUBbFApal4hX4DPV2SaF/Z2AC9Kc2eJo5Q6L4km6r2KDKB8AeYJZKZZHWFvwmLc2Z
Kg8BUH1+dVNUk9J5YHROspR5rjqyKjnQKyiCEsiIofAsiMmmM3x06bKCP336RObDmHsPT49WBs8b
wVMM+jGYyDUuseanlA7VpgRq1tbMw/pyLkV+0XbrfNvfdjrFWydHV0qKuL0C3ZkpnHfxxHrasEyi
tuXEisZ7dDHs4NToFCko/3/jetImyEweEgIGtWOcPO3XjVavVif+FI8083++x0ZJTKuUM5JyKPUv
li6dfyowoJblwaeq13hLrWBt/BaxTe+LIgbiZuKkyGFKtYXzacXAw4/uD98Y8A86OWFwfCMHbqd5
r3ZTB1h2GOkeSWRZaMlq8NTTzgs/VEu66HImRPgz09wM11N/fIc2psPKWDQWsh0Tk3QsVIfLUANw
U73lya3BFx2GHLeeDi/Xfx8Aq5+OHrp0jl3K6jYBSBR33Xss7ixfoPaEbs20yxjUUEwnoYes9Ar2
spFeR+gZWQXAMhcrqT9XYtXo/QvzTG9sEeeg8nRePZ3GIlKWanIZn8Z0nh4kMCKOruvq12imb9ao
o9LBxe+fvQFULdhvnsx6spJRhypo/zZO8e3saMXyJpMcQwqhBTy4uRTXQU9AUlQC62YEkGOTzkpR
Sbgy5mDQwonoJ4b2vhO8nXxGbgPM6bPs50YXaubJaKSi8mjlAOtQDwRnbgbheBS9KOpEK29Xjd39
y7vIa5BxayrRZVJCzkl2PJlvuDS5LNZWDGqI8oVChtNej/WtH1FpoS6JYcLp+EIJLIUoazmEvqSC
Q2h06E+iC9EoeKFZ/DU1Dw+UVWMyzo0Tbt5HvmrpTfl31G2SuWoCJH+oRRgBJIhs5A/NE1wd4Eyt
0wIpOGXGSMLoYsIZZlDkCzP6MJuYn4fYgsu5SZUqRWAZ6/rFm8ZorZvfBbtYdvOIX+J3MXn97YPT
kOyhuHNrR+uKXGfjZNfOB3gBFnoEboxjpi6Fq924s8ZhFbFi+X5Opm8rS1Dt5bhlQOEvXv/RIXc/
drkOe0rj5rpBsWbrEHHincYtKhobtQxHFEElkspFxMBUm3c4RmmJYoUf8W7JI9lkIyGWATZMgwH4
AjgCwvS4MOSUgPmjzOpMQPtFbeF/oHQM74CjNkH7BrBqVCvJZB7Di1+J5baiEeYHvEy6xZEUSb5k
TXEsdSoOvrRDC1YXPxnzRMkIM8zl31+XeMF1xMwGvLPbCRFWEKx6RcreDNJzCP69fJIYRJh/pSlH
0oJQixLG5CLJCAy1SwRKzWjMMuttE41xwVNmRhZin4JvU1Dii7aJLtfUrkLjPvSpx2GxS8P1Zmhj
akjqxtCtMVIrEo0NRF9d42+Xi1z4TispqUvJckPXiXuGQwUyi00s+1jifQJc8x2HEIdQvR/I0YDG
Yu9IcMMIwlwkGgC5k/7LBKSdoNwaIq70SrbbCaxALEhbIN/LsrsU8IwGMiG7pafNY/9RlQWnaj/A
pnkieE5A5VCeJEhZ8pA0Jbvz4kzVQ9fJQBySNA3aOaJGEu1b61pKQypgrGz2Dm2kDffKAf9MmQuY
focSpYhJ010q/UmpCeKPlLCi6y2V4mg3tAvLP6U4IPzAZ1WI1i9nHepoYvtDjTMCrb//vbwUuBMS
lcWgX0EpnZwwYQiRLjUdQw4hf/AiJRVSp1BT9Yk/HCAXhO3jyPiXx/CviiVqt2KVcgS6GIis+WHa
YcizE4IA/9tEFVRvmg5aR4wrpBOmm6as1hxJzpCI1upAcOFpkvTdLWOaJPuch/NjDIz+/8Y5XFeM
LgxRqV/4gF+CNKDqaMhwSjOplaFoR3jWEZg37+gN8K0Lq8UZeoPE6YU3DRHfsv7VHbVuXlJsPzg1
3am7bCVPu6vmfpc/z7K7Ctfqk0jMJXI84xnsL6LjNAwLGpVcXcQAmZPrrtCIG/YnUJoOa6ybqaNG
41f8kXqJl4VyVRZyrhnzoaQYt0t4jkAfTJmCqMh4YR0arijtly4etQZ4O1MOHpSP3heZpvZLry7Y
QXWt0hD5A8EeZSAq9NIV2FUNQHDxgFbNlLpWOgBHNjwZFtOMLfkPrSy+4rBBbyjatjHIpOiUGEld
N7xE5tSEvQ8V9LpL5asZO8xcxcxGL8S/qIJZo5EG0GGjx0eNbnh7JLUWA9aJlYLUyGvmyjHiVVR2
olUc99UcZEHiQ0t7CXNp0a2JcK+6NL3YNMiMg8JcVdwe806Ryc3iAu8gXXD0GwxutBqpdl/cHdnc
lNUQBLFjDeApBSjqMyJn1MZTCx2V3aN6avvGB4xB/hpPalP1K7ZAlgqk0wAPdrvQhrELhKmlseaW
4kqINAY+twzG9hgO1cx82UyIFc1rrmL7SHOV4/OvDUrWz1vHpLQpHyZlSjkLS2UM3qBF+/xyr5Gi
HBeTuOmxesQRBvHa/Ei/UvJVdElwRQu847gtfEisPZiR/ZieZn/bZEES19/ogMgW5TRkThU6aaiD
8vI2d26LjjJAkFy70bJy6HXeMInhNeY6UxANWdhYR/xVECDy74um3m9MyPm09LECIkjGA1hq7DRF
1Rtdu3rDJGkNRkKfwjBQ40HDAUPOTIAwlFHKPKVgXsYwxaLB10IdJ/WDdx1QEb/KWAkxq4GG9fW4
koQIbyLgFS4oM/GCEgzOCxnsfSAiNmmpZnOCwKxdDKq178zEazIZr36VKv/YxK2MkapFKwNS36kM
S/PzpDKvDI/ND0mLq0c8GZdXqB+bJ4yXxVBoP32K+eF3hZwflx8+mYtMloPm79x8sn4wd7UCmYF0
lSltqDTCZ1zzdiMcY0cvZo0fFt9JeSUL2O/g0WOU7iN6h/ktxWApuNEPDN7GmvMXnKI5yVn8Dm88
4AHwtitYhzFl46XgUDnyuAfO7+E7zM524/fHOS3v4Q2aRHiJbkwTvMbn+Dkr/hX/yn/PWXZWTqrJ
r//oS8izrt+oA2+NzKL4t1lulu9ZiUk+ywtbhYO0rP5V/wqcwY+TGdVGz9k34ffTvx8jNpIbHNAE
60XIaEX7nVRGJL4H5AVRCR8e7A7xOewf+s9kx0AU7imsSNWCOUU/Zxcd+I22fXyItO0BLZ+zfXyf
8STZq33qV1hbtnFtMX07mcWJp9rHeroz1K7jLDcqdsnb4CIlQkRA6ea69gVzqRThzmhvucxWSPwt
eSn6wZDkyg2iofQQEeQgdB/yWPHKnSIWQeqHPeiiP1CCyNaDi7AZEicubvT0hm44CPyYYIBCe+wS
HOip+6IaQTZiArWRPWui9cu61IfDUI2WsOlyZY95ueFiHWxlmYEFOKGGIKG55otF2VEAi6WFwqBG
wRV9OOAT2TGDo5lnnk5TD3jgcKHAxY5gMgTwuEXR8mi+SJWn+KfoZknbEwQwwZLcROMxqXoQBIBd
U4KfGyEKf7kuKuyPTTgM/F83IkX+1wwk2fyyx7MmjFaxGun+0QJU82SWE69JzFb1NdP+plKLARbW
g5BPivQZSbmeSn95sfXbWUhvaTaAr0YbbKC/henFw6HMNm23iZuu2ozK4cW/0psdfz16k7woDTOg
wJs9UK+xPmOEqNmj9Lkf2KaCFQ7I92cDIAHa/0181jcWvigBzSy1fOSMM5sxSnXGe+InJNDNmStL
lIXBFHmIfJNohKqUMC9Kw3ZW5Si9PX0d34NwHYERhu7YDbkcEOcPXJtn0AF7OmrnoM+PAs6IiycL
h1jrCwd5PA5dK4g4uhSW0EvKFh4547FWEzVZeWoOtA4MKOeAXiHHrhnaIZbg4V+Xlm04Y/AWE2Mk
+edn7LxqAV5NZUFg4VUAyY2NhM5mJ3iq/9F0XlupbFsU/SJaExCBV4qiyKFAFF9oYiC4QSSJfP3t
fdW5G3UrocIKM4455l29DWyi8/q4Zz4i8rb72uMyavfHm6jJaEdRHDMANcaScedA2RQ+tgmwxlTV
1yDgfY2ZLYYpMNbzAVF6COTZK+P2yHp4fCRAC1iVcWduODNwuphFNYOAIHmEAT16/ByxEGj4FjOt
8TjiKmHIxxV79ZzZQ+7eGQg+eMgBewhshnXI+X6lIU7YaGrlc302m3lngKVtfMYJH9lLUf9xDuDa
T49A+jF6vPBqeAjS9E3zr1WMIQPmi9P+1cbNzzF9hrgOeRRYe04YW2qJimGNVJOACCwwvfta1I9W
3FF7FvPaXZ3MLnfQj1lfxWj22mXOa6R6+2TroSJgEq7xjFMTuv4c92dOzYwcnNNqRPnIsHXbwgy7
jI1OrlYH+413zpJkCHkEHl9Ydb70hCwaDglODVNwixTX8dsQ7xBaK6ISyUIECWJNqUYmAuf7CfsH
rok3xFcV7ogPRIb8VYil/0JABFkAPqld7VKIsnwMzuU2ST/KfcyZLKJdjT4e6jSWj4yKpamK+OuR
g5AdCMV/PJlZPrj4+qpdchoJqh+ihZqPFCYMYyVExLHEJuEAWHIo6oFGr/YzMRstCII3tzqNpBZE
nLgJ8VmTCfYDliDX7LG4/ARBhZA8N4ZPO4QZ8muoaBsOM7FWjTD+hinZ3+/IW/VyWwupVPx6IcWS
pkpsLQcGPu4yUxwTuZq8kYGlxIoPEbY3Dpi52hgyl2BxqSmMFGlVtH4SLRnOoZWxaUxgzORFPxE+
ZcIkfSAjMMxhhzBwOUY5zSKLtyZ/f/As/rYzM28OiYOob0Yj3ObR1I4V0vaDiLUIQKHL2mTVxHyQ
AZ1g7DquiH+iUF4BjyyOtSLRrIWlcXaF4oUJHmCDMRh+r9v/4KJiSF5uMNhQces1Z7E544IY95IB
aCX6tFwq3DPWNhlrLHOtuB/q7/wJ/TB/GX3b8puxStbfD8UnPr6ag+FwNoMYGoQragHROuvP0C2n
+KuFRCRwgcX2lGyJ39Ri5hDWkDc0HvqHlS+yhJjRDahJF3sP1At2Xkb2pqBrs9dBTrDlMnSXoFpE
gu0QvusAWOD4awgyAUVgbPixrTp5ZZPTaKzSQCiYxOTNyHyKM9y+yJQVMIXHtvBEJBtnmLGvT8jn
WTUptUukfgw0GfdrDbtJN2ELs3z4GlKsmTwdG6j/YXd4BBuDtd/AV4DjTXaW3ZTdwBQjLf7DoI1f
u32iNK+IUDe1uuzV7d/tQsg1ixB5BKUex+CTGahXpx49zI8rqgOKLs5MTcnjK+2/jU0iHWaMmWUO
FKM8sEyQSkFJX4FiqGSf1HJouD4yfawy+YZSdQN2GLWoOMzHBo14D3qpUvtp9WecnHc/tmchAte/
xpg1BOi43f6sFNGkTCzLT8uyCwbot94N2tEbCTqfketr0KAO+m3uhYMDxkYWP84kdFQVI6WRfFhX
r6iyGffJgFHV2wAoih+ZGSdfbLqMelXb3zXqAjRUVoiJ77JUz6BOH6LfF1tr/ZHr3kNwtKvjjRgp
fuI8hfrrnjsGelR9vBsgclIECBMzhJ/vo8syave7wwu1ofC6uF9Jb4aQtikRj6Ek1W3K9g/7CMcB
76lDDofuCQ3dhFCtOcaTiI2fsy/ZW/hhFjnr7vgoN+8eAX8Sij4nRP2pwiLEvXhBGpnp2tKPBfpv
DFUzLcKNiP8SqsUTJwhiMICwR2fEUkdxE4kxJ5fBn3oL0cD45SGol7EK3LWnFpsRUyIOYW1ZeMCq
YiRfCJR1EPryfNRr8z7Tj1K5thR4p+DKUfrLNBQGQ1rVQH70g8er73trP2BOKjjf3oKNDFANF/rQ
hLiypX54C+Zqm/EEPJqD/ZCGb3WEXPbAi0sYxvENvlBpHXiQCqYqGFfVeT33JqQGEsaoZ7bKlLXS
hVKQeHEc4QzFf3RWM6YfovrhBXIZrIY7V0Mda94cihm4A2GqOwLo+5aPzcTcHLivtjxVwMQIFX71
vwhfkbwiiFMlTGjI0MDKHfCCu3YWwDLsYQrfysEst2dQRG1lusgoeRaeci46v3CdE7Wy+4sQSENJ
IYw17fzEVWOaNIQipHgmPnNH+JwIFAEjg5LOLeFYE5fEhGwur/gPoUUzX517EJTQA7wfgXYZWGLq
ex1OwonwYzaksow5PpOy4eCdKQBZKA0MXvo6MaxoAZX8pNTI49mB6xgatBfbXWB85Ed0pZnfE7Bw
6e5bjo6hO+8d4gLKS2q9/+tokXM5sPHzkdTX4QyuK27MC/qLAJYfwKj25B3YBbYinnT5MjKETUlG
E+Y71aFH4M4J3nKlxIQPDUbA8B9n4mCj95/mKDuksb1wgmeXM6+R5GBYBQneSazA52huZDexbDiY
tzZhQIazM63WiYnSMtjGk4Y4O+9cBIeAlomIJuMk8vf9M8RTBb5tPig6rn+qfLHV2GYjKr7IG5Ji
lEXIxCMVv/gQCLA/SsdMI87jDrE8AQmreIyN+im6WLoR3o+p3TTwNnUZcZXVJox3XU7NF09bTUhs
lyuCj4L46ohmrZ0Q4KU3T2/E8nBVGJvDIBix7Y0Ck3kxzss6Ybi4elZTaI1sqJxjAD5NPunPzOTz
sU1PIlb+GFHTTIzQCL1tP6BPh+WD8CNVOQyr/XZC/yqS4xEJ00+wzyPngyg3c8GVfUrp6mjZPs5H
JVovhARV4s779L3JcAF+rHOa0bEpu56RximeNgNtsaQno/IHhg2hicQ7lUPH2Fn75v7cUL1neqgF
iUeLLgUaOYTO6FnMJr2URoC8uZDP3+bnqI2e/sR/oWHAaDwC0UyRG4O9ie0jPd5Ts4fS5y00O7HZ
EQw9NEUcn2i+xRS18a/pl1So49+gFPp02Wy3+Qu9+Bqj//ykWvmGO4IXFvJGqifckAwoOMMR7cOh
2cXEmM26esYPaLF+jHJDozFN5D1Wyfs8ep9CBgbX4IihY9pMpHov5TpjPyXW6jaAooMEgCIFSkT+
ZrfzmU4PmZ9FtZ+fbSwGawizcQzc/h7F1/zp9137WYaV23+o1zwsTRSGJev0yj6hXQvJe60xa2nl
4YK/nfRgJgazw/R4H0YxZjcmd4PsL3oJHj/qTPj7HrVKJPA+GizgmUbiLhY0Vg3PmHJdRSA91rUq
SldJTZo8BwYX452sCUFAA8cG7tm43BlD8a72GoVsPUAyIRif60ZoV4X/z0RSKs+E7hPm7VOiFaLR
3vVF0Z5ZqXgEnB1gFm02aQ8WdMMCcyCAxnnXguw6N+GVw2iI9zBZ0CBxgWIZVE3tIIJC984FHzqa
GtOniDWcYVUQ8GSVNKnuYMk6Li5WBgd+6jba5YUmX9eujP5mbqs1xgohSfskbj1DdHKB2PV4EGWS
pCTYsuGnmWGPdxbJlVrfLOUZHei8lh5X9EzfRt6hCHuZJy+LIvRCOQzoQrxwzMm7U3xNSXSP64Kq
ccIALAaeeABSzNlVpT1zCQtuklkzZOsfGP3JgDfI7BgoaDgPraq5cQ6aLMjk571P0uaLgUARPuFH
GRIz4rRn8o5JaSCbQLXjj7wjfXKNEkWL/xAwGWVokc3NuPJlJgWh9Yewe+FmSNdIrkmlk/s5W88m
ELJlx8v+Qpvv6HnKAkGIc6WEDHXRkACdZzYJhgzbaErBAEoSsjZFw+Jl0aPik8ziiJU0HrOzps/1
Dm/gg1PFZJ0+k24NdEnnk6XEmlP0q0lMCr6Yyd60zMnYfvsMTyg7UkHLCbWVVPIl7so7U71+QkI3
dbOa2xQxbelKRuzB0IRhIZtDgQDi3BqLfVSAbFnj2peRugF00t/0vLiQy+N8pOqQNfYfV0Q/07dK
Xdbh+ZJWX5ahZyy5jQWTWebinn+wBLmK7xjFoFZkmIEL7iYnUKKW07/ct5epWVCzcvZf9uOKEi4c
qVxtjebwSY1gGqIVeSiTBEqMoERq/p91aMzuo6PimDvmXRDd0SnOPCeN4hzKE12TRFZxp6hRxVaJ
kbgOHTCvCJ6DrL+GQCsa2Gb6MOgM9UaW1GRs0SlE4pgnFid3t6FP6X/bTGCIFHfa3JCAsSJCI1AS
tJp+QkdcqRnzkKtUT1xf/Af3QAiJcEz5BP1/FVl0RcXbpJVQfIZDJk+oyBE84cZqLKpSJ8KRZBuw
XVIgMG5+RAd+XmL64tKEBzLEbj9SZCMbj+ytJUfYB5V4Cv+s8hRLeqEDTtAFobJu06XYrC6tTp1y
1kin5KBhoLnuM3gne06zlU3mplAjTiFKXbAFTctMJrXhMUGJYjqQmX7vZBn8gcmTNGWtZ7vqjulV
7AaQaQGOfQ7Hl+bqHy9piLHyWQavNLdBju4ZbvAnKQwOiWpDCuJrw9lzDr9Iz9p1V8nLjrJc4gtt
Yr8Fk4paQNZXlZE3mox/PK+hK9jEDK96hbuDFSaUbrFWx2PUNbHAJjoQ8YaVSJZ8qkgJavGXrjUl
lvYfKPBsB78Eg+gF1DRTk5nzXj7jbcG+tg22k+vIVKfmDwtJo4vtabYUA5oN6sEcFIS8G0HTmu1D
TGMZIzytW0QgHmvpOiIgRhqTCIkuyhAcLkEgYjSEdD6I9j994DDCAY9vaPDfEFs6Ibr1j3kmApVA
8vsy+QB2UktRAsnbRzp5Ifd4aBI8ezI1gN+UXinkdM4AwBju8USsEyaFJbfkDyNAydCozoRQ0iRF
8k6Ii23hYqWeUIJ4X0KbZbGlAUlmTG+GGarrQSE2bQbE5ok4BpFBcp5vhm3AWbKeMknwzDtcUQtt
dGJnRMtIRgB8TnM0Ffn6KBHP2vh1HpWa+1Pt+3E+rZ5qZGT7l8XD7LdXmdHygrTfc3lkRjMdygLq
XYRsGmky0W47umdVpvcAlFWhgB1rDLXQMwif6ue0WAev2ikEWKJLUxYkMHVr4HHwXLoJYZkswPxR
grvS7lcluFjYmBCtoQF6olZCm04lgg0FJ4JZsi3wyzqn8+6C2BXuN/IkEIK7ap6Rj7K4V9kHYbyv
RBHD3+Bh/LCbfcBA5vkZVEQmBk6tjHTq2iqTgLu25iDQ843is5VnFqN+g7nfDY99c2wnymqj02RP
fg1wPenTCjjWSxdyTC6P7RfgKDdQX+XGflbm9oo8cs9bMlji+XcTesGBbN21LG0+tMiTHVpZest0
F2h3ClHaYuuVaUEGhpPvyH2VCBtcavfgNkDlE7zob/uboe36lulmkhsIlX1I7oO2s6pyX7fPOG7k
Myyo1uBbhEVlzyPGcL+vn/IMVuYZAfCOW2aIoYxAQOXjmsj/R3NbcIAvaP6p5iGwjfj5yEqTOU8B
gvZibwZdK8v3Lz4ex/iN1O6Ztmc6JhhkC+UKoJtv7Cfnk81BxBh4GJuLbUUYjQDuQ2iTSO5p+GRp
LS8MzYqBMiD6RqLN2FAu1NVArQmw9piUFwYPCESSUxVAKST+Pr7CrfrVvHUvrQpVjTI9XAtkCNcM
UpUhupISVJteGgCKok/Q5dxBoHpESaH8xpnSfkdXiQ7Skp2CWJ123q3gBJOKqY/Dk7BIVYC6MB38
Tvz74Lpx41r9HdTvHFO/rhOEJ4wLr7hVhfr478OXRjh8kKDahgwtGh5rD8HKWqJoQ3/oHFOz/exx
gqO0EICNPUiBAbbnZrx+MWRrAEp5sSXoRGMGgr9EXhSAKEmT//70LwPDBo1ROouFZ4S9kvNTgxBe
/vggSgai3Qj3NzFsP5TFgOmG0paYUR1KpItTfHMiHghukJpMA0JrYj027W5EJvA3baMnXCnRBIy9
wSIQQqMrJ1hkWtGq+BdWB13GmMdjfzehBc9gQ1OPn+h3HQFEvpvm0VgP79W74e4hXeUGu/2gtHr9
2SUPKX4uDeffMVKoE2QGO/ovdGzHg5BtgyBEe9eV/PcuyeqI7TGiupBVAw0xzkqP9TfUiTdAZCU2
/BVcjKau1iGcIsAxyUY3NKiw2ZkXvjJsjjLGjpaC0i/cbZp5aJTrkmv2d5eGS16lZvhSta8bcOoi
f8iOw9xbgIu5yBDSCNtWffIfIpEbYAGaN6hdr601PTdtVggLQWBvLHVsC0sewtm2+xM7YYXdBJlm
Rz4+N8nbsQHMxd/WyQPc6VDpgqn5iv+Isjmb+gOuL9YUd4VL74o0APatK/MDVELDhsIFCOOutSdT
VOSFu0mLV1kL8TeUeOn2kVqncfHp7/FndBmfxrknH/ePhUfwjwci6tT8kybAyrhE3/voTCrvLtqv
69/HWrFQy4ev40OtQNTxXw25ViZwBc/tvHYm5Bi+fsmGfn6lEB1Qel5sZKWPlBNlSHQ4nNlORYIZ
mwTLNBt7qTHdfYilKdCmvb0ZzrTltlua8Ttf60FOAmQO08YwD/2XccAlnSZB+v6HJSnN60XIqw48
4cGwLdk03nvGmI+ZoZ852SFu1k0JteGxVikSGFZTuWs0K9m6mdOglNDYNLZ94nvLsLq9brWH0V+E
bNDZ0dMxmmyRs/tM9JO2SJp2a0N3rhBo8Tm2VpBT+55A8okDonkk07oGUpvvvpJunVLZep4CKS4/
U0j++f26h94FKD/LDnZQxqiAM0RHBb5d55uIrSTxKdEaRg+3HW2gh0XQiW7E0yvPCtfHFYRC9Nr9
47kTrK+90Q4ZisU7p2QCh/FTv6LdnUHe0m6Px64rcW6ocpzdzojmzoJHCf0El3zdHPRe3BaDBQhJ
Z8UPKFbxgAbISyXwizYSwsoYMDoo7D/saNQKY+WqFsyT1UBR1kQGS0S9jzUD/QD0Cvr4RdizC/Jb
ge4cnk679Cx7omuDsWVcngsgtiUCtIcvu2ph5/+nw4KJDkLK7cK1YUAE/6zMlWuakOnhaDoazqiW
TVZ/5YV992hBwhDjnhqS8aqYUBBQJg7yNZq08fYyjaP1fghIAE6PSmz7K5u/CDROEexKWQcrS/JV
xO4jzQ5YbihSaouy27ed5I9pCGq0HC4ELLGCcHm3sOy4zdQIgn45wzh4QVOE1IefsdAMG+p5KpEB
Gl0NyNiawJ37woJPfOE5U00RTZ2DBaapeZPwiMmiev8p+VFVxYIGz0RfmKkT/dhpXaEcJOzXX00O
0MAbRTfavG9BfNDlkoQXzWG8U666GjJBSRHTBWlpTFoAqhHqQlsTUETzX0TXEdxeIv4j2oNQP0RQ
5UA1Z+b9iindtWRI1+rQ0yLywppzlRmiekgUfMAyO3c65MSluGu3qnDkvi4H64CoMpr/gR0CyFI8
7xEThyAlu0NfFu+WnaEhMcUmwDnsEOjkNWPNavrMucoO6yaDmrBewljSgwFDjXvTGXEFSiFdLIHD
PlDyGFwe2A9pXuHwQEXPrSq8Oh2AEKTj2rsI/8oy+mBqvSywBCbfCd88Me/pyynQ8c4/RVHANfRe
wjDzmWxRaywHRBSugsLFOAwBx2Wf+yH+0umwevSuB5zfq5viGqKyQjfE1JNIXWM5gvZxmbsfCQS3
kXSm1GgqqZ4B8SkMVC7vI7qtiA/gbXBdnAd7C5mH9p9g09IlG8hVDRQgDrzZIKo9OD/VTfG2PyBX
z+Z2TVGZwvA8h0QW+oj75sJ1/pSW9NJ6ImNJ0glkGCv3hhv/1NUF8x7d5GguXAm1oLtjoRr0O0SA
6hXMBnIjPJvPnPsVTo/bzE9jp6apePIrTvWaPWnJOYdwhcJiYCmR9piXoZOXWjKExUMwwskz0ySU
t/NMvSU3qVphJ/rehRUd2B22SF9oNfFxtr7XaDYRN8X4+oYDEM0jA8WKIcpPdFWlrWKZTHBah7ie
3UUeCsgBpnWC7gknwOhqTXAn9SiRohpIL6yoz2YWzrFDi9uIC8EvfUspSMVRcum4XDy8+xMJLaOw
FsUHbLeScFA5g6x1Z3uAib4hw2Za7gXpvGCoJQV3xfFr2HqUkLuMOi+rBuuFDeYOQziyjBG1VY4T
dg5zK+x5Ck494qKZMoMHv7j8y0YwzY2YMKrT92whcyRvlYGrsnmcRyJdLHfkFIY5vmTWNfjlJ+k9
0H4ip2eyNXqDOKdyiAAP96zy48Rh+iBHmqQYrE6ymeCJ4SGiMQw3aokAKxnxUCeRrT6zsYpUpoGx
dWe8DIZw5WfrADkPKDbEFIbbhBaIzcpw/fj9du2wsL6Sb7iomj9X6mLXo9MxOlwa9BUs1/KUto5t
uIp5/fADchlkMIECVzvW8pF8t+FuIoFc8IRUMJfOoPECq9SFOkx5I9eFycPkDFibON4EMJi+0H6G
LjVMXsrKcmm6vprv3kXockZ9n/NfNV7C2gkLmrsB8a2y3AZoN6sBtLa2zo2UuEJfi5L0UWfM4nRO
ScPxFcY6k8kczzi1XkY4pOgjllTC3hQiFO6tWPdaHfZvdJP5ZfwQ78ihJWBKshFNtFBiCShSNZJ0
Hlbjj9aEdDdbgpAq6mahJ+KKViJ8LHVowshMgLvQvIdxEMEBJgD4yds+JpwDQhvck9jMLSb0Nnqz
sZ9d1+bvXzxh0jtgFHg3mEy+4DKmlHJzqOWmx0aZgueb9c37ZvUuWiYVuaah4kzv67edWhyBpEj6
Vy8KIwBqTOcMxBO/ud+0PqpYp6G2CwlJApe5dFSNFYG1h6uMzysSQiCfn3tSHnsSBHmCBHnyPK68
W32RQSTAgcOxfQTHrEkAmn6sr5btYM1Peihx5Iw2HHfPSRUCoQVjcFUXblM/P1bxsO/xT84U2WGZ
rJDeRVwKAtPEhNbR/Bav4DWoNkjPEOmBvFW+NJuYW+SPn0O9G2a+McMrQtzVyDpliUz/RahA15tE
LSVCdTmiE1k4WQXvqnQ7omsNo2ZhZAtcLNvMUSZW33RpBEbtieSJF1w3ZbLavoC4ROkg5l7Y6Eqv
EnaBNSsKqayuweu4p08NHptPZidSBDoHKoMqV9auNh4+XlB5yr4F1uZispjkmwroxUD7JkiK1gon
wC6zyn2ny2HNHIAlCx1LMPwMg892Wbd/aJXFG/XC0LdqNx5i60ROPFA+TgF5yyX4xj/niTmDMd5l
6bcVF/PujrazxT7oNHC9diuxUNEig1yZ6uHo+lTi/5evx/A7AI80+C0oSbazl835g6wvx8OPuyFn
QSh8UP3e0nV3l/PF/hgSkOEVNtKg2mBTXjrLl/NXPMcQoug4hOsNq+t40jzEjiHUbpywX1cBHaM9
mY1A5i0rUQrYS9RgWdZvSFm/w5BuGTPCItoj2yFFGrxda6UUxxVyFyj4aY9MpR/DJOoHIROGwVoK
E7G/9VUqOcNuupz8UPJEi2eYWbpfrR8wllXwWjK3/cBHcM/B5g1H9K0KQValcX1anTp58Mubxn5w
Iut7iqp3tfxDUs1F678Wbcgvg/v7dglS6ZcDGPeffpH6etoP4di+L4HdUFxLY+T3LR2Kt03ayC87
hdcfXNs5lCHLzrV7t+5V2b/dZee4nBRet9Xo35AgJ8Z4N58f5p7XlASzmdNDa5uWjvyY36LSc7G+
uSSr4fyv9m+4420DwPGHHqj3/vYWl2hqfKSb7xJ+RSzx1/KEfEuOVh4Yn3yFnJqqsJxl4akImmXF
Yavusb3Cve79xNcBtWKdXOcBYnA6IUMMTrVYy61l83GrxPTjylBGaV2GXDX7U8DJT/MhJhf2DqBA
04GElKh69+pCUTRBclPbg2RBVLuw9Yask73WHmiVZj9TQIuHTgWjSWeBFYOwsYkOqoginCflT66v
9MH2GiDL3BscQiwjXsiK924pYUfKxjmgpUJY8baxRZZtKoRgnyACUmksqRZe1apccBusY6V1vMzu
j/QYLqf5Ta9QjHcHupfNoe3szekWQc+f4d+/6N7GC3cwhZRoKvp3rvEFVeym+U3e8F8NKol1a/V6
7OYIWA9KyfL9571IfKoCWr3avl9AI7a6Rmsq4aB9kzogACAYzdB7XuIlACoSp5JshHKJLJuhVX4C
LynOaMtCPxh2RELX26Ypcuni9zLvPFGvHO9phHocFGqXpFCrNPO9U7QVui6ltJzLp/7P+6ozB0rV
qrZz7Wobpp9q+7crx/C/dN8HbNxfD8+X2qYKgRgEwLOY9qtwKx35uYV7vhQ/YFKmhcbXu0/LqnGP
wj70VsfauVvc1vlrd4tP4DKp9y/U4Bq7EK9pS3Jt49Zye0fd07TQADDZLnzzClyyx/Af1E2F+v41
T8PX+2cZou7grK9gMiZbCJ04ighGawIyBHS1B67CNkLAC8E7gskAM2gn+O0MWOcOOAeQ+PFXg2Jc
mPj2QLihAHj56+x6q5cMtqMfpbfyu2/jW1BVkGuf+juIb1edH1id/sGLDPgP0EZ7XKhdp3P4o4+t
6ucdY7VLHa/t8B4wYVoB1l0E+76XEPYSmEZE2P/rbyl+TykNpjLBJ37rSwQ2agfmq8P0a3LXELe6
Su8wc6JrzLtnD2+wd1PaTHfe1sPzKj0xUneNI6DYmVRrnBDGLO5zJl2aFFSSeFs/8V2/9fgNQm0p
WVdgXWS6dXUYcfmkBXP/l/Jbb9gG6HlDMBnbBX0DUAw8V4EOMXMvl3WbqPFXIuTJxgJikTYwgvzW
qpMHmkJRTgHDLREgzAy25XtlSfaNg3yUsbw7wIH4PGY1eWJ5F5qjFVzT+yhcyxl658+vhhG0MZ4F
1h+BILE49DiA4OsAPufbj2nC62qvB0COuAVpcrkfnvW14Bd/ou+NMpyJ5wbKRA4lfimwNv7jvSD2
uYoxUJ5cG76yArUfgfthUztxwkN0gV/sX8zP5D+vl2T7AP5uuL+9XxgaIZ2axxyeSHCt2DJ1ve2U
Jve95RTiwFmnnn/LjddTKBG5xIrtkAusz5fox8z9tpHnVv7F5R+Wh+tmRVkKpSfx4WMLKW/9kwHc
9Q7JhpPa+OG3ue9Vh/JnbV62oJLum9+NUvTAd773L6aTE7scVuLGAeIuDgH98dseqMXbASa+5JIc
x9CUQBxYaZy4MXl6d3EFIjWKZOwFcR7Ma9DFxAXwS/+4jH/NXPvSn3cu/X/NVYe236HqgdbN0OIX
GrkEJl44n62EOLbu6hTyMKAExsn9CGS641ibWMavQ+8bdNXqK2Yy6acFroqBh9w3PiQUfzPJcAnz
dmt//LaUx8H549tB+2POWY1/o9u5VijVNkWaNs2/QC3lVfkEGomelFtg1mjG8STUzlJxQRQBmfXK
1JKkAljHjmcEbZ/BLl/T+Lq3Gt1B4wOTiyezwYZxjQOftCbl0PN5fu94IVntSCFc5jcSY4PM8H2+
kpEZA/NrjMr17SCPbX03T0+b6O02OhDKpQ1CemjmpveTXyDUmPulQqsc/+PDp9q/S+O797B5W48u
3831fS2/be2bd7Ma/XGA/f/LR1V6Am2i9Ya2cvPGz/O5gWeww5nm72Iv6VIA+nihehznenj/rqWH
L5IjTEG4d/zV3tR3mOoh7FKsE99Ujwo+/vqOSoSEOrtT7UBRFGUZ2EmEHxqQxWY2p++SLCNPLuwr
LnV+exZ76nFYubtt7wc4lNhkfhNUiLfUh/Lao+9ZB5jFYoGli9LNo3Q9b/Aw9X8Xhg211jGC1ckT
/C/eG9xL8/ugk4gKmRjmtS1RSRIU/ArPx4nbMpKd7/wbYB3yl0mqHPYuXgkRhWXt62NOdNeobXiE
kGZmn+oAnp4OCx2TXKrFkPH86X/qyaQ0byKDCHieKjCKt+TVRGpSDXREe8MECjU9mgLLjnXlztnF
eQTq7aXSrDTnHVup3HfPLH2s2SZk/Tz24TCb+NLbQWCdrXCOyb7gaNnLp6jS4TxseZUGmgEtdaXx
uURUPy00BjLdoqysgMp99d2wrYDsn/5PQ8DxzkIGl6LLExgi2xlKUB4nNudrdgwR7PeN40Qd4cPj
8ak95VfZolYNZpUOQYQ2hUrQ1w2KnEp6fqrSseC8eDjVaPbwARs/1hydFoHoU6WXdZPItGsAlyPY
XyvUVElaaf1UpYlgrYOBDNfi/WV1Bv605rkyvnujBIF6B9tW7Wszqp3QYHw9CvGHkqfStCHEhpFS
3vxOSoEHMt+7jErRZRQGG6LFAgylh/SQPiBVV81za9X05/Z91by9nltLPlnEwFnu4Q+96/6GJ6hi
KDCV3/VNx0k9IAeQErRHyGSA4w2skyu3atDiPa/ZOzujq21TX2pvtE0u02pypUlhiS5iPv4wTKrJ
esj+TY7df/1N/6f7gxuxXlPs99dw9NXMzhWLqM4F1QsNSy1sd2+3ynz7h1KN7eQKccgfn/g3LSV/
jc1rOaF7JYQllBhZJ0Lx2lQKy2rvBO/JEasT6hLaTiXL1o2mZXOM0F2z0LpjEXTOJaIJ82412nUs
jSDggLhJvlqHz6+WLdGKyZ5OjHk+Zr8uiz23z4Yk9k17hG0W1WiPoyhnp3n1C/9nkQ2dIBrMvz3N
MmOjwI2tOn8td0T5w/4fUHY2UE8s2RULHdWU/FTg3d+9BHUEpf5hpPbK2laskd4S35+b34tS69ih
rwP/NbeLIzSp5TqoYSxiDRN9C/tl/IPqFwoKCQxKtfzAnoU6H+ZmsaSrk9wEQkg6NNkIyW9qVyzQ
yaojZ6+oe4pKZlTAPHXPdbqKXpncM76gxaJVguMUxPBmMonEQ9/KxHaKfUZPVzkr2P/CQbT987le
GdyiP2hfysl6YgNRv6GIZ3KLLNxitMYoOwRb2yV7IE+QqZC72pbdR4EThbt2aPEoVi/9YjvnozPP
aVnyzfbd18rtPYuH3RpIoxElXOEvFUN2dpkHu/AHTCtkN6WkzOPGBGwbculjN3T+9c6dDd/VmQ9b
XWGTJedOEauvB20ZI4T6BLQ37y8H3KCW9COh+PFjm5sGwsTIYS+Zk7P6iktjLQK9IIZpzZUVh6zP
Gxb6DXsXmlrQW69FrGQgupqWwcb24rHrhIXgup8x1sYUWla4+tdPQn2Ax92C2Aqfn7tHTDJIdWBf
LISGoI65yUuktf0/XZB7yCJYkNRcNx5+kyrsCGDQ7uIkhCIOzTdftV751L6vFcYJxdNv15Hsqs5a
NnOnePXKtvzM9S4U4EKel56H+fhrpkixq0oxfoJqB7vZNluwOvPQ4lKKz5+O463LG3uMFjj138b1
SsLmX2v5/bwezMHXEKj5aRX2hIRubLn9uXl7399Akbqc5zFfTsMIXPq4PYatNiscs5QZu4UiZoqu
Hv81YfBrSMpDQZd1qtSiwogc93FFakh7RonlQyvaBh4N8yMolP9GBKv+zErjsrjgtG8ywyoACrG+
RL1jm4EgtVPYsn4CSVls/J6S82+tuI/u7ze121f9nCs7JUD+7oGDgyKpQopRifNQLJaS/FzQLjyC
xIzR+LnaA57rYJ6UF+TtCYiZYV283IA8U7BybhOuAwxkicn75zvgUPqsApjhGqkYeCdji/n40wGe
N60SHzBGTlSfgDzNMTEfx9p0Suqxpr/Gl2pwPP4cj5tkh+tjRigM5ONs/D6imAL8DauLHTNL7mtJ
hWLBf7XkRlE8JXcsWavkiduCC6I6CV1IQgYz6ItegNvuLy1PyYvWL6toW6h/IezoShkVfxO2APWE
X5PuLUZVwSDFqqc0+LWtyxXcLYZ5jOsCwOYscvGT7B6dRX7hBnyfpzhWbIRyXea4KVPAZOm5jJbj
M31UKeCo9chUk/kbqQzZRK/tR/qQsGP4+hxldHTtmFrHdST/B0qZh4aCsoPVH7/BC7eq3W+mUPtv
fz8q0bX9A1nggbNsKHcodLRs10jZzFsyYem+xAWE3I4mdrPvhU1HOCXblzQJCF7TRddXhEkr/ri7
1PKQ6sJ6Uvu79O5oSPP7nh8ip1+2e9zbE7Hj9xyx/9nfpkZOfEXbul56meQa76tELsTQd63zSYKA
laElKFMkgoC5Yr4UCIDFDfqT3V82Phk3ypFYAIIfeJa/pYDPtZYD6uRpc8JDX7RDeUkhmb5PQVKd
odABKzqlnkRF4UM+m+n72DINyiER9aWkmJRG8n4h10kNlOJ838B8YQJ9K+HRPWry//gKMmHQfBIZ
/aKHZib6j3X18jXOR6+YUlRSIsCchn6bCR3LJuBikMrcfWXZj2UfbS0ah3tshI2b8QWrS/lg0EVu
TyYoan9WH9fRsvtHTAr+ZfwlXdDvgfsad3dMOUrAloFeZy83maZxGD9hYrSm5cjQm3Iy6oqmjNZU
R2vElfHzHSALIp1X2GbutICLYAZIU5dbc6IHYnMSqrAp2KNMb5iLU4R/ie6VUuLgKdjhmUwCz36Q
iGgRZjVzsiastUT2b5Fi87S9Z2gws7BFkt/uNio2PthpfDidTMxPkK9bgGD5IKEZUimtkGvQPSH1
2O8aO/YVXpY0ULufxJbF0rgx5B2/KOlOW/+lMT6oaAc4S/Xkst0iOwryofXRp3qcPiuD/QDUEZ4E
fgpJDD56q3NeLh+vwyQT2eIQwoYR0FJQj75kQeARfNgX+vhoCDrlGol1m3C6/ReJzDC+wYMhuUEN
yzq++2r/PFbm8NaS1340oijyaeOnCXwPUZJ6MEvQbkDmSFZhRVjx/4fG0az8asHM2ru2v1AaVDjj
gNW/uwR3Wpf4uIY7cN2Q7OaDwQ59UIx29cekB0muay2DkAEpjd9r3TGeBFq7X4wfx5+ae8NuWHbK
QyptBe2PIUdHLf/W9sQM8C8Hu7Y9typ49sEMN9jdHdo0ie2imjzE3MCt/aThuG9Sas0QwSEQYxSV
Y1O5GRZJIvUhPHPALDELyZQNwS1j30uuwDJnbRmfyloWsST7XLN2wadCmvVKbzVV0pgtFEaNsTMH
AkCQn+ZCMDZq+AtZ+wB3XeWZfuHEFqXvhUuEodhjQu1eJf2T/A/L7uFM3P5+AGyZpsNNuUIfQKQj
fkhUG+H+psjopwZopYEjeiRvo/Pq4mChSnpnMRxQjx6/9kCpF6hs5BXyTWarK6MyTQTCH+AGKFBs
B1I8ymUCYxmfQYn9RvB3mTw1sRokH3pxIEUn6Mx9IyRSWCJ0uM+yr5YewX/IXS9eOoBp2aYcxZ4e
PYptQtEOFTIvPQ4StkiWMDVrJ2QYrQucHhkck5LlhB6NdE2O5Jl4CfbeYPExhLFYT52nLUbKA4gr
I2rxyz9SE4OhE3kh6uUbZECp/JpmWBqyVwTUKTp4Ad7znOXzB1I2QE7AycVt+g0Ek+SUwYeQGacy
4VK3zExIDrvYx2RhapJ087uhGbg+7MRaJYch/uHfhEqj1gcw+NRs54eUmfDp3Nd2zVK87EJq80RV
MT/LVMhDhHOC/iR5+sOJxJP8C33p+IOvIRf2FNYJKyHF3cSC7vPcB2YrEuyhft86dU5NkgmrehUc
e+tKuIG0moiLOGU0+GXgxE9IZCFpjHBY/gGxAwxgeUCUNzDeRZmszF3FFXyhsDnsaflmZ0eYWLKH
RDyYGJzb2yJWc51ctsib3a3zRdyOnvW1tz/s72R/ae+o0oyPp8mtdzfenho5S5SXyeoGNRxZklzt
dARLtI1uf4/pqX+PHVBlD5ITZq5Ba3x8LEzdtgiGuH8ICnFWsiA1zk2QA5T/WzopNhYLAjKU3q2B
ajDIFIMtEIegC7I1yuJSIBpQ4RgM/gfShnwo9A6i7c0dG9lxbw6eA77nO0rfuuCpeB9LWv6HVtI1
gypQzRR7aqoPaC6GlR/kosByMLrPvLe9GnzdIx6thjc9M4QEKWWYmXmIs1DJ5i+X2gzuWTnaPpIY
agB1FeULcDAMhwfSm6cQ0EG88q9CnUEuvieXBJpVUAXhoyXY0Nll8e9GzIqb5gIGqZABNhIqB0Tf
tVZrzesTAB3PCwbMzsec677FjiG1WUOJCXhWhZDrrsaFIdX/6EYS/JGtvPGA4CJAag6zGFUt1ZIT
cj6EgiHIQNzr1tOT3DPQhQgpIB61B1frxeaiArUU9cMiRxHsabDJUWn0+xCdKlAvM6vBxjaRbBXA
HCJFv6tvooqv3YddvTA1h79jeJfxV7W/f0h3pXX0R23hsX4s4G58H3pvD+8YjpDpVQKlnjkxSdwF
IHmzZm/lKbgumJNAdeakGBIEnc2Eww0HRS0TnGde6SFba8gQnkeo7lpCmMU4z7muv9hKhhwEr7Rj
hbGAKg7QyMCTYfn2eC2J+Si96sm1v+1dMLioHekt27cOhVtt0QJXCLBFxFC5JsqLX/hD2TyYaAJM
UmYBncBudZVuSBBASZ/HUpCZNyNWuC5U/ephwJC9yTeLiGWWQSiAjnMZkKpEtyYEjs1cb5+c6uMz
BjJrzmw4bgO4Dp3fJ72F2dNPNKyMDz304iUBMYxpCL/BsBQnT9TrfLWKSYE0HLalv57rK4qANRzv
B6XRljmg64issieaonNMpM/b26mNmXVsGF8o9x7Gp/noBNPbipB07XdJnmZaWcwP8bV5fx3/Pp2B
Jf2SUhnna5VrnAOD/V1LVoMBrdrjawcjolnLwSC6HBeeiSo1Hp4LDbhHPr/pexKSZJ/8JPkXF54L
z4fpL0cLXVGORMvOre93cgkwCcnKsac8eV/bpHP6jt7o6Wgz1uAOE81//G2RICEI6QOnmLhO6EGN
N+ZfBtJs1U3Ch6B/hzxk56+zzUVkBztz8h29v8V68D6txECpiuCrMsgwQRui+fMIewBz+lUvS9eH
v7SQtwM6DcWEMAjQWcQNBpY50h/esCe1FpVtILxMDRvdzaWXp/B/jKiFhY2fqzpANuPcKTDddWRR
VoqmExyE3EfgwFjEKykbHhQQ+xwj8CFgeDJYKt3N6x/VPu9kj0KBVPt4mq1FNWB+UjjF//9oT/f0
AwXPE/k4A0v63TbB3cXtscnCR5izGD/oZ6ATMT1HRpAwp5WeFpYPyVja5Oe+YYSv/z+izmw5VW6L
wk9klSIo3orSiX0bb6hoEsVexPbpzzfg33VqbbJNTBRhrblmM8aY07/ZULUpxFS4KiqPTCGRR8SD
KJqhqIIv1RPzpkrryuFwGsFoofMLsikkb/2f8BvLgshRFI7zXA2O0bzGRZ1qM+J9MEnsTajIoBYm
jZqIoOiE/K8PIXYIkZSa3JiYhTP8as9/vTVvx5lE8znZaYR0cNfw46bEuX9os6ATxlvhuP34Y16p
p/hccjANDyeVRkZ8dt4fsZZwrNQFyjW4ZZ/wji4IezjtEYh+CGKYfBfEuchoIKwDHU2bJeCb0SDn
WXt4kp4nQSAuAz5wjf6el9kV1TlOE8+Ps6Khb/iH+SQYVsk6xr1WWuwLKuYvvyWlmCrdcOIm+98o
moZD+L0bXOZebxCF0e8o+p7u5htQ1DQk6EOqW4FdtB3whP3lCYIiROslbVu1ucmx9ADqyFnJHTpZ
Jv4J9iPzzEM0rbvLlTvBVRLXQ9gfDJh2O3k6+sXVP+6HnhHGSOIt4LfE+gYAwassQVf6Q/4W0y+t
ZQUgeUGHIGYUYP5Qda4DbGwrC4eqADMo13ZGjwpJUrIBuBz1qdmyI0kHorba3neZ14QAzmiD+hcB
hbYftmaerBP14tBbOPTrwfrD79SRU+J2976Y4Lzc2rL8XaD+aAb9Qgm48S+1fLWQVYyznRpd1K+d
vHMC6dl6pJ4HBRBEAAZWPHojBSmapU//KDFrrrBnEOnvq087bftcAZ51iDuAy8tX+dDa9HWJ32BC
ARBxRQjmJvLYi1sAi0LeLE4LV+7eE2uvv9R2JcIvCHvwjVxP7sNTsiMZzi4ctPyFyFvRmwmRFumQ
8zuXyUuIM7A2As6zBUECOwJcO7l3b490J6pVoSBtKoap1YE2QbmyeK/rFxwr3f4Sbytmk8aN7XjL
0ehY0RHg/XWoHixIhoJ63WBLHvOEVjOlHlr12HHdYYHxheCfjH4hlArdT1YO6PkHlsoTxlFxCEZe
yPnmXXVnH1eEvQ+0R2mnXAJrIYV3KQJJJ17tFuntC7hPkvAn3L/GQh6EtDg3kCUt12gXnOd/HlpR
2pO7m3N45JjRy5JNu4/FxMqOpMsvlB/hPx0pEShYzEquGFEzoD6FMIVog7qT4vO9XEm4KJk32wbb
QGgf/WABTnwbLESOAcPLN9IrogMQTwOwN9mQgSWhnuq9AIzjXAiZX4QKanlQwPYFuCs7NJZvnr/x
8GjkJ4mZch2g3ofGSxKaFsn4DXiPKcAKhAkihRidFEEZxdCWzmwXmMMnHB/JN4vXpVmioedp0YzY
hmQ2mKA5q7HDxNHC1cvod95Owhvr1CCaMj/515CbxESFjp6371AMK9cR9yrcjoEsUXF9NbM50Qfd
c8A0AWCl9Dug1Q2cXKSBWXZkK9dksddKvQhmeQTEpNd44dLo1djQ6AxAKFMiM5P3YsA2xLINpfIA
xN6nLKJV7rCusfEsZbxbMFT5y41eeMwjvjt6wA8D/HVEHpHF+/iEARM3OLkV4IsoYhClglN0iT4t
Fy0Jt8+/n3IP3RpJH8JI6ZB1Up6O9C/r2PAKygIRMULXAn8X1P0Cen5wrEDMx6EgexqSmVa1MQYl
kDnrSre8rCIW0KJPyEKaH2TyfjAeGM7FcCjgN9jcIU4h9qSzpKYsjDnqIOBKfu7N2YM/EhH9Dj6c
whA3Uk28316a3zlVHHhJXlRNtTXdMAeu8ocFOxPwPMtKpBDJO0lpA+KgGtUW4apC1tw0r1aYD8OB
n8CviEOpQytIYfW/NaS+sqyU/GrLjWg4m67ErRUuxPiA3vOr7hgBfsS84gEENlsqwimMkENoIgva
KjKUa5yLqhc93ZSf05UAJS1lN1QoAlHCdnqk5oLbQQmm4Sn2INIc6XdUyKIZdYoVR+7RGax59Ywd
nduvfMrvLzswIY9gdPg8OrPfEah8KRqfp/wMMzWRJy3mZc1Z5uBVTeg8JwfcXN4T8or8libZCEA7
npB38UkNEebm5FDFE6gng7sblHqUbvLSTIEUTbpHConUkOiNHfEnVOEVJCuxiJPlsAWzVxE5rclh
DR4shwfNnmrBxjPzpS0kbqmvxIIoE7T8IQxS38WNX24rUaFonaDFJ6KA2wilEbmHnGxAB6rNr/TE
1btKsVIR4sCwEtSPv+KEsWwAtFqCIQITkHuHuJzwFehpc3oEjZIEVwFUT8uD1M/qLL6Tg0K5RzbH
pyXYBdqk1TMHNrQMGbYHKGNp7Guoq7bG1T/O6Sfjvwnh+e/mW/QVvfkV4AedG71GrbxdZMlN5uqE
R6NpsJZbb0t3VrunlrbaXLWNXtudLT3O4FWpsc3BO1FbOnnveXFofeXcIsCYaDCQVRJJiUw0S4yW
3hpaF7ldzCsQVOjERRbbiGVVDX70WDpQNbZtFOB5TL9YDsNTjowVSjYZIwqpquaJAPskVyUjqR4f
Wiw5mlT2Uhbzk+/svJs2tOJ6cFq0om3LYyj0rVQ1/P/I64UyIbew1pYDwtvxkRczad4fIjYQ6ic5
51bMpEL0pciALXUe9oGTwGvAJmMilfcQf0V0MHb9FetZ38jPyLcEmXu5NTmalZKyrJTeTlZCGFZ6
JvgVIF87x+gWDpBFBYLajfKZqq2ItwAHTIZQ0PBijxK9h42hT+88XARlU/4lnQV40XxVGppNlsBb
wuG4ATgQnOZtxIaydVYgvMmjaG/WH1ZwRlc8X+FT8bw8GDlPuEzMMaugwKgTRdytjOPv16AR1abJ
vP5TFrTsNj/Pq5fmEUCT2ayh90I2mLp+1qRAiXkc/nV+8jve/aEQJ/v9dronD7plp7Xodtm7lf8s
O5+OyHZx6JKOXCKToJQO7m1r2YKsJ7KyAN/ykdVZtbsg5QrpatmVTBz23PTMoZiQauCkPZR6n8WM
sODHFeRqymigXmWdZa/1TGHT6YoA14RblbV2gcx1YZmr0Bg+Ld1nmRCtQAnh13sYJiMgU0ig9ht5
A8KO9XxNmP5y5pjWG11AJViYkMLJCJCobQDAYnEjHiBUu3BDej2MB7h6HrcL0yjrR3UBNg3/lCIp
HPQrqU/tzQLnH7sFv5IUBH+mPVsSMioN8BIhsOPC0kCvwObwu0rCkGvMCWGQu4p30Mv1MdaS38Xe
/po5/Yok4pl3QntESGkcgv+MlhBNTHAZM70QVljGHtvcb84DJbhl7ylziCmg1InYlyChcSxIDybg
xuhVqM1hTWg9kg/Np+OUXk0TQ74Xc2jX+s0vEuAxJMVJFYxwVPOtADJaH0+8Dxs3F8RBUES5NRfC
DnEUEvacaX1+it19I3r3UPKYiclZW6qVRemn+nQ2Y0CiNL7fdmmMC+rDCjhoFfoGGN21MJYyfrV2
dVKhf2QxLq3XQODzzzh1U2gcYuIbCFc8cvWMB4Zo8518H4JXTrCvkTGzyU4VfjF5+plyaf+85PPI
aGcPCPaSGjFyorg4HzpOwb1dXX9cI21eZ7Ce1ydMneasljjA90ncNbo1XOzuqV1bPRN3bwUkdvvm
6hDuwCyS0ZkD0aSDT48POahV2oC1gwbM9tgp92y6qYCfnFOwVcvvvEqs4ieF4hoCkHKT5F1Z/dcC
PCmNbOpjq28Od7jS5z+DxufFYeQd7cRQv//X1ljLrKCuPKEbFm1XJBC16VXWcnK0KckRwj+XldJu
+oRlo3Cj6KCufjmNsXw1Ce0UbX+FvqkM2HkoGt/8egDCt66PsuMWYUFs4sBSVA3OmGk6icB/Vsz4
1qqujzmuE9T5dz8QgaotFE1apfmJm9g5kkIqt17jTdrMxo1VCdzzpdVwX6BDgv3SPEe0WizmrpwN
Fd2SPLHH4/CJgcExll2UUZUh1WPNbnkpB4ogW5eIHZggBHs03ahiYJ0IjCS6kuseEXwTPzJ5cdyx
pkVgycSdyM2Xn4jVhGZcFHykHiP7oykgBxf1IBoIKiBTIEF1HHOZfD8wTqZXolCn4lCRH4CRgbCo
utao/i3dCjWTfhDV6Pk7N4mfFjl4wl12C53oUrHrCk9LpoAP5RMz9GsvL/NxN+qkpTAGvxN8eKWx
cYm3uXYOn0PO6o2S1oRlPLl5gZqiTMj6i9XEyxbtrj/oVXzcS5R80wBWZ6ohSvVmZIaSOngzhQry
tEExFzKqT8CtmPHWzAZbQmfarzZXN4/0LuobqwqP9U9vrQ+Jz9wnfnu09j0j74lDs9+urqjBq2tt
aTc49spOLRTvqpiyZV5S4fVKLd22zj0vPmjPExONxDFmVGGVxjmsUlngDCSPI5LvYSLFnWQkvlha
tJpYbHxpZFQ5ae29SmPnaeJWni5unYcKyrmuwaujbjP7rk1pKOmK7deNIyOII1H8Lyu6jVKLGRw6
ScSGASQgCV7hK0wCs1+jp4M1BAmWQ/jO0XZ2SL3n3dmSC2mepkeSwnu4Fjipqf8AWfxu1saN6QbM
GsC79N0uPyrNV6m96/HkC1uGCwNk/eq/2Ht2zgXKGX0Vdu13c/5gk2Q2MoSJUqiAi6zmOUUxVgJL
Ciqh87NMJiTM7UEFN8DlA9BEpp0kNAc0aWcNY4gc/UJZek1yTWRN6jrWrNQv9Y/f4tjrtlyC2LvT
2hw1W4QfamGd2Oxf/sAiw7Dx8xt+g2WqyaobJgqf2M2FS4UjdhRLXr6eLIlqouqy9VqUEVaRaO4l
kmn+uDF/ihyFuqpLZCLlnWWO70N9zYLEbxgkMXRn1URSfyG3QR2V1P1IX2XBDhOZux0JEQwhc0AN
iUmN8IJ6dAnu1JX4HPoUChdkBm494Q1wtq7N00R5PMkAU8hI+pWGd931RD3c263GglUj/SnDyQK5
tS9aheiDanJhhTAnrDq6FEcrGZEzV3nfe/8VRFiyH/J45VnuMeyFH2/2SIs1jZ6+w80+zm1C23v+
K/pfrb1EA8LB5s+le6udoBDowmaLaSudXq67Tp0o7elB0dUNoHzCWiwqN3w0wlPwcMPz23vNS6Pd
2C75VQIXS6IvFnNnlYRWCrkeA4IcyR0VJGXP6KH8U4legfZDJYqKkQWHH8vNyK/CzuTBRHOgyC5p
6dEskP1HaTjUR2XT7lw8eYEfvsomrQrNTS13mRZ5mHJdBWAB/USMDizSFwb/DUr/CXUD77/ws0Xz
k3VVqkWOH0irfGbxLDEJDYDnkDBQcVNMVPJLvtq7HhDJ0dvoJizeoTTrSmP5BdoJX0ygIl7QxZSe
yQWDVwzDMzy7K39ChlyGXaNBLV2KB3pBzSFNk3we8ExustCqwWhVoLJVEO8mdSKwPDsTF1c9WuUm
CmuisVIHUMUkuVJTfsXyJBnBTeoCZoJQNxZJVY3obu1qvz6+tj+0GCvIqtIHS75f7gHpIIlUPNsb
ZAXQpuJMdG2L/OSNwIBgg3N74QAqP6EBUjR8TgXol2ASJzyU8syVHfM6lS8pVSadqXKRyhoKDMF8
k93WPicemgSRkEQKi+MQHAL6QTaamdGyQJ6SV3z9QCxuN1ZHCVGJc6m35wqQK3j5x6kcXL1F8UY4
vWNF31dHulM6BdpXtz6wm2/T01jtA3Ry7P1DwXL0iBNDnVXVmsLPpPhHfVof7UbiSt1A9UH1ino1
dMOX7KC4A8paPuZq0SDnuc7mKW9cXwfo5t3cQRKpoFt3buscWg3Etsi1CNUaArGR4aXYQx3jkjar
nnlyoQlW5nwslZUBI5E05SwSEsY6a9SNWhKtUEvSetYzspaB5SDB2Av23o0eTBVyBma9nXa054i8
q3SRKOMJ5ceEUyEDdGlT82gJrJ22jfEFLqoJpkC/IEa5shB2YPOncQCewfhS3qLI7Oj/PVkeDckt
6X9lfMgRkoxSpkXvpSwgTkTOyqd8QMJD6An4HHwgoiaeyGnra87k2oqhE3IJqkPtPpRGaW2gdJRg
SRfgOEIqc424PBJ/H1A7oCkncGEAZfVeRuW5FpQ4vWJQfcBzI0rxtasTrvz3TpwMZ0n+he2M/Ak1
RAhm7UqdjIryKQ3QFgkAs8TbzSu9GkUOmlhxwnlCLeHCqelSSnU3oeoqxJDAGJDtzEW8FnRP7MSq
UwNcFaXNd0sgSp283SyLNkjeVbkqg6ZLxSdWIk4fWWiobY8isQrEQt8rR8f9EWCQUFFQZDI/R2ff
NchmdkgI7buXFXfHf8zVnk35v+KuqRL8cqAMEXXqVXWWOXMiBKbi6bvIm1OGAclALhigfT4tBHKg
YpBPEMFWilup6a3klYJQPdKSWqmtxkQQt+LWcz25iXSsEy5rEMHgALatsl9EAKwGFeXFZXbkYlXD
Y3AHfnbnWSUYxTA8Mrt4UOQT1bZJoEUgsDngiq9CINNJKG6mlDAd8+i8SYqhhOYZSfu1zJZnqM39
+iY4kDeYXX8ax9YddPeovG3H/UsvrS+ASfT2tr8/OgcLutPt9JW+0a7wDDR++8foGoc82p28Zyks
vZvXgYkIUNysY8yA4HSPNVDiaSeODuWm/XR2F3QKnqQBgDedBg1c8Wpkw8Ok0hMmi8rvwb8Dkt2j
tNsgCrbbyQb27TO4B+JcvoHta3LwWZgP+mDf4soJRC34schBl6Fgc/tW1uXwDN/0jXwIYg0y2TXn
+5yIt3cZcEcpf4rcduoKe6uC+YV+UfTVoHOM8gnxgGqQcB9HOvZB389bG0JBZjx83epCTWKP+2nS
l9UsNe2B8O+a5VrA/4X40gkoNL0EwtqHoCTUHFY9j8Fs50nOQpABJSYERIr+iUqE4uqSWC0WFWAi
hhaTBnM0PC+Ac3p3cs8pdBMBrDLIDQXFoQzlQaPslobbW/5Nw6v8ld1jIIjsE/LK07XH4ql8nEf7
gpLO9wNWi0XuZR+UltAnwj3HMarhPr/AzsjS6thMRKAAYRtmsBwpdFOp1rppcE7S99GKsYbl9RNe
3G52560A9eJ4V8PitQXCuLsV77qAhJdwkWRTtYwEF4vdhiM3freq9qo9YRg3ntWuonlCkrzerrUq
MPDE89djwYg0Gg58PLo6444bwaWjkMAMTEwZWOe0k3a2ADy7+omFa0JU2KOeisPRLn/pDerOhzfa
zmMgXhgtMu06dFpC3ijfo9Sybnaxpj/0rdYz+l4/Of+qRrgn1SYIAmZEoCiMDof8fxmnDaZHnSDJ
jjuSFtFFSWlIaeVDN+nVVjdiAdd1dwRh1oSXLSQeB3oxzbkYFYC8sEmY5wfoUWKvaDwjwxU3Wyzq
Aulud0SGEP1BfM5sGt/Al5c7RmfbrjEP28ctQA2D743OHaUN6KBaJYf2Lqc/pcCkRVi9QFDXgIxM
xlrYEaFH7vPDVG6fCO4x2YbPwJrIX75z8buX1nt0aWXumcxFob9oDI3hrW0vlYI9kQomHHdqSBQ0
ts0zuqd+2SuRLSqOtFXDl7Kd2Q+cTWUyLq1yj5fi5T7j01ovrCOeyn/MNq06cg6+uYynmWur365c
Syl5/VDzyrHWwFVlKQTBJ/dLdoHMQ/vQu02y4dF9/nymZf8EOQQY5Q2CeX3w7JxvMDPKtlsxW8/O
zmqVBu9zq0okT8PhrXuBlVhqnkJ6Erol033f2rnFO7StWZW8mzGsNahZfHqIdFQyaXSGRyozCc0i
d316SOXFwNGO0/FNy6lf2vaAiuOZbGipl3YshLV6Npv0E7kEs2Wg2wuOHtu5MVtx0q4Zzp7y68F9
lAY7CFb3aXlsEJYiioXBZbLemukoPjpPWMWmn3plu7kvt8wK2hFJ/wlKfdusTK+B7V56GVRFKMUw
jyE57SeH0ujUjZEr+AUOZJMl8ao/H3b0Z3M7tHDUP4sy65uqQefx9OtA3MDJEUh+Sg4BS2kETJJt
zXaxe9dxqfeAYf6T3d3az509bwMoeQPlzfzBjLEiL37GUs18mG8kZNrZuWV+XeZ4C1NzsJlWR9We
1gfJ3xcegpA0wFY+GJTo7spRiXBURiNcQrlwJGDI2JM/ujoqpY5GRyR5WO+Y4su8PCj3d7Pn4r3Y
fp+jkkVp7uYm2GsWMgX+4/Q6PS6f03R8HZa7FilPK6IVJwrJ28V2kY7Pw8tYX3fr3Tr9qn2nP9uv
0uL5fWccR+hXHgY32nG+AsFMr6ExvS0bq/fvk9k0DY7D6ny//KzOv8ff/W+2ylabX/PrtDrNcxt1
8dPOXsi6crPUU6kZCgt23myJP5xgGy1QYUewYQ2oHaZrQHc6t2z/1b32q2bz2r+On3v6YfUb99YG
CHXX7Oh4dGu+xsuzfaHX39iPf/ZEJjjFLU3bN2iSVSiO4v0ZCE98aK0HMQA6+XVwGl0n8Rr0WXZo
3kjg0Q4Mv4qGmEZf5yZTnHgpZb7qppn6Vu/UOUH2ErU3yT15io9hpYPmFcBd6bqYSLJoYyqD+60t
GuhOPL5LCEpY6J70ntE92Pk72Oy3YNfb9vAhwA0lk3SWzSSgcOgdevfo1EOFoX38Mt0nzpx2GSNI
mVA1vrJqsMlJ94UlHNVH5kBb5Z5TlEmXHExK2XbDCWuYrST4hNuc8XmZXWZ6o/1kO0oGO464Xwk/
4Stlkjzd7C/7Ew1N3jsZU9l4/zOnsVHeIJawgaIlSxlIo/KiH1jPty7MZ9JSg/JAW/RhVWOmS5I1
ZZ5nx3xTUr1DbYBV2Lx6SsiR3iJ8kgcgeXekPv9qobpG6esVLeh7L+lcw3f30r9P4TuMt/14YA9q
g0avhq9uDvIb4D/YpUV2VHprM2kMG8O4v6Nl5Q5665ZR6m57x6gK9FHxiXwEDXkHu1pzgydueKnR
rR+aO3tR//tU/HeV7WV6bgHngjulfqH0JkRrTItOlRMuxFyJPrbB7s5NhpX5bXonCryMpRFr0TZq
/N44Wj867crqMz//PuaN/A6ZAyIFFYpV4K34kha/IAsumLvKwybJL2FYr/DMj9xjmLFQXZXGO0PU
xYdIm6er06h4eCvvjYcd+uB6jDIPiRaz+Sw5NfQ6OnvXJidHhRVPzxzHZ18UQNgLoeGXO3e8dZJ0
rcvySal0P3j8skvybIlMG/Zu30yAnbeeFSe12+atkz6dZIV0vu3U9mGp0iwT+9f9UrUdk0SgHGI5
J5Rv/NRwrzA9Td+MW3w3s3Eb7hR6Y4fkXuXkZ43WmbrfEjmVRXlxDU6gkKD1edm+yYl/KCCGG3Qm
wgcqcN6xf965lStaFzAXwXP241Xt2j6Fh/AUWmfHMBBNblW+U0AQeP8QRAz/FLKN25Z3IpCfn6Z8
fjPrWVTibs7n6RsdM2vyAWPKGpN7x3y3zuXm3QzGGSGQU64248mOgGfnfAwWfqVj9c7m4Go58tgH
m7Pb+K4Oq1snrbdOqEQ1Ss6pf/WsecVPt3QChlFQ7VTn1fkr9eo3UNFCIknCliTbaSAQkxJ5wDFm
5uw1uY3uo+OxqZlNU7fxaVyZJ8vP/DpFqon9ZLqzm4TkrCjah7mNOckuvTrtxFLkWniTCr+qxuIg
Br62riDS7LVxIH7Ao1NjdVgjq0dG2AOnkTbr0/Pi5pa6dl9LIe6fg2tuVqvANHBocWvrwyx3kwsf
TPaSIPO77pUB6JZdA7uFzEsJ01XSdDMR2dhCexeLGlKo6PNmAnX+w5DvJYJZ4XLgutnrIiZTfAuF
CGwqk7/UTufm191kG1JASiKjga06dK4AT2ShNyRdwjOb2yDetsqmk8Xnzv1s+0/yVVtWnYAg8iV5
gdkjxCV2Uj9xyiAvdn8nHyy5e3NNTOV8vW2uQTDvwW08wruL9hJc9Kxt9xV4C+JO1N/wLnREAnkZ
6gNQ+6EhUgylVR8GfjD8WFfX6xooOt+OkBU6k1jBQ2lZodm/E42T3uZdAH02nIF8fy+Ak9qRGu8m
2LBuZXSrXoXAEPb0aI40ASI5C7bzSqiQQqGKchPP/2QJuGCLHZ5Fez/Qzrf1S16Nr1nvPmaCP37Z
Xfn71nEiVp8Q2+xPQnsQjqmWeqZYi0lqn3M10qyjbAY7RSfN7YhExuRwy/oZjFcbDDUonCJ/pEbA
Cpn1yuJKK+NADX6w9dlFnwQylmesRd4+BhI44tJ9l13JBCEOwG5bsMmfMXC2BmnWpiatLKSyRhf2
Sej+QRLt3s0kKvc1ql0b1r9imOITqLzx4ow3U+PLnnxG1e6D2Ct7Q25UFaOCeADBGFv3bDvbzT48
lwTn6ENMJU75EeGHCpgiSR5U/rTVKnR4RlWI6tQx85hZiFspP0jjAl1utGRMF+/Cjfm8VTIbh176
nX7ryghbXm5VOOCpu/+uipRbrxzbmSK8h3OkzecdvmXhqWialLytr7smyu0zeAdoaHSkElGdlieP
oSSaPt0jYYsw67y/0+OWoVIiyKWyfCRM+ntWt8By8RcGAfrDa/7CI4c9oFFd7RH4hC/AIR1uUFwi
peTgoUI3r/bfOSqsVSjFcl7U8zteDSFbnANlUI5BJVSQqzSUPlKRyTOC2uQhd5ViTB5dV4Y3V3Fq
sWtq53wylOO7QwtAMCZ3Lxpt1PpYzcKM6pxSSJDYReCodEMUuUGEQ/GPCFmdG8h0XUJM041XLsLA
Yk8ugr08oCNwi+dyy6SeIR2MNIw7DQoIJTYX2z/g4j1/nj8Xevjybc2/hMVx71e6Gp9uGhrkQTu1
Ds5i/zQ8DQ9Dzegigmc9evc1IhORaI3HqNStoGuhCL3uRbjK3VKX3BnqrOs9M6uSX7BrdA4kmXGL
bmTSZrvRY3YYHUa3yX0icY9Hz3arZGIkVHR2P79kXlBNQj4sJeW4G50nh9FpdB6gp8HdlzeLRFv7
isbE2dW+ZnTSbrlz6Sb9E3IHu64E1iyY+DESUUieMO7IOdXhC1cQ67ccsFgdatidOlpqoppnDCV/
UsiTJH/ctw8huxRcvHIe9IqRfgiLVIGkro+OizfzYF5pxr062kmO5HcyUgUm+QO0fga1yadXi56D
2Ee3IImy8MVsKI837dqO9Mw5T9HEeHiSPQa/1n+JIrMdgzQbbMfbMR7er0rBMvDKdT6oJGqd7j4O
5SrKLfgzyohUwlukzUbbjdSbtIK0Ms8ks/DtN+vPr+kfQmdvOIfw0a0yCTqnEFYoanF2Jw3vZMbI
j0X1kOuMx3fj62awn5DzGe2xXaXQdg++7ZrRR9NieO2f+wkGtF/u7EJd8nJnG+5P8La5VASNBInk
Aub4CyjEuKziSdorhWnvHZ242dfJZ3adsCEes7b1l3zptWtKsfG3UmgrWCVPCCWIcUmfrE5BWgoG
3Nekr1Ge75bluTHPpkiHQRwpdBuk91JhB1KkXszTPW7ldfqZv+bxlyKodHVZKbEsWpdBSPxCVkUe
9WXeaOMNj6o70vTpipxu8ntZVUeCyBeLu8hINbpvIsErDRK+s7/0r7wurx9/256c5VskM6lpaUYS
llH2g2gZcQ7D/5CxPcHyJjcSPrzHUoopJCdvgzKbDNNY8/3hnVGdk5RH2d+G25DJ2rlz1IMqgHdm
LvO5i69Y/LNpF1Yf2L3GoD7g4Pr0S4Okz1Tl6qceCZtmGoIeYEbvOhtOqz6zkEDTailWzLF1YZaL
vbJBtoT0pTYq7ebaEF/4NUoBFjon2qXsdd0rDaWf8Whn+3kticyf832YNLzDp02od0GPMqyUKUnt
fuqLM3tqdXg8+PV1BeWNu1M/OLeTR1U6wTJWmo9y6/R0P9wlZDw3oR0k4BxsKiU5GDMvZKgHhcpD
hAn+GyLmdeOouFadq5p/9aRtf8rBAVUaYNy9C8qyR4D8ZtvIj8fEyB9d+Kmg/RK5JeTyRXnbsnIV
8inhJ7+pjAXX8Ry8+9aeQjvRbbE1USKhsjF44B0ALeM/mi0lHkWAtQjzOCy18cNBlIdiCvyK3xKk
C2IbKkSEN22wKPxLmljyzi/cC3Z/I/UxiB8yzu9m9e1U0PZiFlES+DtuqfZT6odcaGIblg1qnvRe
mthjJhvA4AvCAeC64v4iIc0KscJyj7N4WB+fzl/2u30D0Xpr7T9NYosGl5tq4gXUxdMxIXNU+mXP
7FIO7e5BUtbi9oMs1/2vsotqQzVhPVDfA8bNeOaD316WQVPrOCxScmU2NX2hWgVSUrfWDDrgp5VN
CoriJbCBDRwmqsVfv2+WWybMyUaPbesw2YwOE9pLjOxQpIuYDjtFVV91/UsUd6XNe4jQ5gUoSNeh
/6qNB86qAAjEXi0UhMGiKt1wLbyhExkwBc8JeF+mzqDkmHLNsLiqDmgYARkFtt/zGk9WTnEtMifb
+f2r+FHWukSnyBxW+k8QnUNwpX27GzNU5TwTwIIje7hPtta2BZZJQCsRMISbAk7xaN5mR7qjCRNu
EZBUWhbtqPb/NWF40cvq0Y9n6tFAGdRyV1Jmlu6BCpGQALA8SmmQ9kDq7bgo442za67Rw6VOgJo3
rGR5IvBG+KoUEzmSpFt+kn9OuvqQRQJaMOOHqxrxNkjdN2wdcFjc7qwFfsx9cDH3dOGo33MA59s5
RfdwnwLzPVBljrunaNNTIxp9KFXE1V3mj5XZSJp15itk1aNzB2BFcwmizcX5W6yMRhPSNjAKAeug
fnLHbQrSgo1U3RvAETBOM9FRVJDO6TEqK+clCTlWiEqQtlBxTFntE7GG9C9eIzlJRdKfPCdla8Jh
KCwfwBbC0arEfcrnxJt7c/27/mmGnBKAuIYnkIl65laplz+AXhe3iYnJjTpMBEk4CosBqEIJ5gb0
g3qrFO3gK9kAjM2uweppjFXQPgU3sq7kqygV/gFjaqyfM7rIzE4P5xMdT+BGLhON9+w0eAR1JmLd
fYBTyWj8lQYPEDQGfSq0iF7gDjSKVj+IRteY5QbIF40d1fOimq7ZltFWWvA8MNQ5TUcQxZQrTCEe
hq9q6QXEQ1LZIiDFofA21dYRstIJ91DkJI0neOJH/xNATHBO1MyVQ1OBUINsrgRwmUaqpCqjJWQ9
1RFfdYU6d0AhFlsbTqSKP/P7muQCQI2uxqHzoWYCH5+8K3+nsogZcPNQZMJwtlVQfhGwEUjKlLY3
09qX/fVYxV/H39fqw7j+SsRaGS+B9JWrykEnANjPaNtcmuZR/+pBbWQNar0qh9DxFnB5oUWLhH3q
imtUDPQH8jv9cE+0EAT8+Q41mePua72nPAKm4+HKOOne68K+HV1wQilAxZg2pzx8wl7KqCioFSlv
7hXYTpk1jQL7IfTHEzDLG8TQYVCSzoIe7sGa7QZCmeRg0UZf3Z4EOAM3hZEADj+sDYFR9o2huG4Z
qxNcx8EpH1rWtVVbpi3Di5cFzMTA1qWchuTMVHXIsLWI+c+0qKsAhfjm3/oUkvUs4I9ATALkGbCm
G+5hXfef5JqL8e4qwUcihKBBq65YecL/LZbS689BN5v5c9OkulIN+L8BeHPrbVoi48pdQhsb2aPN
gHjUKZPfyhm/VG5OCIhJ//WGvCuCw7nYMKwDBEvlYN873LhRrSfWgsxQ8lfyLQSV/SN+NTKsXiFy
bIzqUbn36X/6m5m9/KyT7+qixmaw6Ww6cYjJiSGSv6LSYvuz/Smtjb/T47+Wde93k3+NfoMO2317
eJ5Vwd+M631QjNndSQDdcIPjpb1MF+lCL/1Zn+utz/oUHYF/sfIOQGbSiH7jQM+GCFd1bbYci+rO
cV4jNkBe7jXY75zyyJqcOxrVQGgs8RwBKHetQdyjxUs35rv6pDqxp5dFbVkCG4HOMTs5UvSg2q3m
mZbc1kDjOH997fPj6l993mjLLkprixwDd4nOV+eBnQMpv/Evkw0xHznaOHygAl5pvXsyfjaWWUgk
dVAXxO3Zxi4ByzlEpc4tvNOPCXCVgJeyj7LLgulrYVyYYde29s4Uk3ZBQ1obmQyjdrHSuDBNDf4X
mMjghcxQ1kdoYFhQeSFZYEvaAYAh1bHBfhfbkbg0KiTDZ6PMcITF/0rc9ObEZzdbPShD7PMUhfYo
DSEqLQqvxgBNQjL+sGUwRznyTjDEZ9vwaqyF1zpe7oLEzsG1FebHq19mMpVcIOGt42q/Eglm5zXw
/XWICiNRQGHlKkG6axY3zArKkDk6x/l+Xp+8Bs/hGXtx5i0yqF7qbqNK4Zarh5B5tzy0UOxNZnsW
G739uNZ2Pie0M7Lnx91N7wROUVdIaMU0EHmyzrp7gpY7hpZv0TI2v0pY5UvQ6FsAtmgZxhqWbTe5
rkgkMDuCpJf08slb83ZGbo9kldSHDHFv9iytcrlWJRT8KtNcw68LfkARLGreij434910Oy1NzJGu
A1OJUnPP6JrdGqcMUIxxoTVkxgakdL+2InX6kmSExinYcwrqc6Rnq8jOC2opYKedm6xbzlYSe67k
40Is8RE7l1bqxt9nyqk13qHar7FohPoS+OwS0DWcjpaV6OgfSVHU53jheQENegrZZCZazQPc/C2O
qniyBYZS3TMFlROr7NN5dEo9zRblWh84cHLnEZgFsg2OwY8xA/sbqve7wYM2ZXZ4GpxHl0E1ukJS
/Dc3SdaQvgHWhj0EmMgd2vubzoM+jpTRJvQYnZbm52WFkO+x2v/WvpLpZmqNVBNkHyOdSA4MIQAB
qYoYwPipO8IXUWkaNOh52tAgHZMHihTntZPmBXyi+/2UOquAw1mnwayGRDJv5HgkQQ9QIYALwT+W
p0Cbwi1q54E0JOijCst41b0XDWSoJgCEFEZUnCM9rvKzHYyx18CA1Bz+nNuQHMXK0W0Rv1IshAIa
uQMEqyHfTTD+83f5r9SXs6T24AJcH8AxCmEuuwcJR8QIPTSQkmSCHpimOFHq/Nno73ulfoZS+1r3
TKoe8mxlDirwn2ugGg9w+/YMlcU08EjtHzTi+PRAITSEmTj56Qb1HiOQgwtghQj7qyheZVgH3XWJ
gCiXitAChFTlWXNujbB7AvST6Bd4kC80L+ycaR6Johc2SHh2hIBJxb58MNuUreq9pBtPqqPKqNJ7
D/D2fbx9htJsElHWABbC/SQ1ToLG5+Z5O2JbNZzAnCFHIj625qFeDq+7Vx4wAaI3+VTQWmSbNT55
ck95K6X766FS9nszKt1cm6RWdIuOlQEy8eRGnijFKif2XGTtHZKtT0oFDQT+lPVa/05G0GPgmIqB
8vwWm1xs8YI1Xono3DDZjy4TXL+ZjvPoOCqax6ouvPcfP6/A+K5wP6rRvlPuPrsnyMVAGbmmuhsC
yOXQlu52VlpqUGR5k96tjQHNLO4Lc/wZnjo25lgsRYXZOl4klUTeRFaN+VrEzxc1EgwLQ552aj/G
T+nb+Kn9bKb1UUblLZuT25pTHOf+JmDnHviJ1eG1pbJho6vj8Ue996Uv2d+caxhZ3Xr3TE4Q4fzw
Glhc2U0AsvBBMv/pCr5D8r+jir1WqEK04+KGC/pep38Z2ZX0r/gM29lneF4YEw+V7a/dikIsewwl
sXrv+iBvw9JmGCxe9YnQrKKxU+vKbn6NnQ0lqWeTr1DhjBGj9xmY3SeeY4N9nvafRBWftb0sD9/D
Bxaqby7NZbbO1ue//xF1ZluKss0SviLXckLxFHBCnOc6cZVWFaggTqhw9f8T0N/eTWlX2868Q2Zk
ROQtteoG9TDLaFnXKi3pmCleMHmyOp1n8Sic3EYviNVlq7lTq55ljUJXA53wabLBuRyrwmRQgv+A
1lOHjG7rs8pEbyEasBnp+MD3ZE9HgOk2hnFqmaztyrXvUFASu+WVvDJWUZPWQm+9ucgm6ew9zeaf
SRlrepw2+9j546bbwoVF4VmCnDQYPsA1m4vzurbI5oSXCo6v5Jf5dXCH1dvA/JPdEZ7xpLINfoPf
7ORU6S2xLi0uJZo/WAFIVgVa9Ql2KA1R026LkPyJ48nJekEmQe2S/+wyq5oCsAbdbHvrCUrV8alZ
ZZYxXbQb6wihKg+zcYXgWDoARSjK8CU0yAj/ctkGOTWHtKOD1Z9Elm/IRae2ORD3CFjrN3AxZ53K
pLU8AOpiszyOodYccZDZcyUnmlJf3wSW1ohj5XcpSWxjxijIfgK/nVztClQf4PDRT7NG1VoarU/T
w0m4kTrPt3V623yeOmXfysDfPxOrlKCIikmyL+RvJhTwIrd9oIHBDXB4GwJ5nfBS2m2f6+fa3MZL
ORTRZpiqI5bqKAUkQJKuQIIrZSQSCasdevFU0hgoSFMW35B3Jhi1Ons0gfWaeTxZHzFiuNRHyHK5
AK0Q24i8VCYHJrsh8Lh3FDHd8FVGCNwr0wYABBBYsQq+JzVJCYsFKVaXWNN849ZCcJ/bJSu0R4W8
xauWqFcRhoT0Sk7VcToafdQltF8m5UAoh6RKAZBCoNhVelrB9SLfH9i/CRoJR8dfP2pj3JiBUT4G
XGXART2NxmgP5j4xiOKE42LUPMYbE///nA9WmBQ/BpJFK/m79Y5rjSZ+56FKCaWb5uad3fBRJyt8
F0FL2jSl9ToYe9C/Ejfmcfn9a/2SdwRMH0hPrWGYTmtMBuUJ/ne2wTRidprEI5pu07dKLG4cqVha
H8NkGLnkVl1kaf3/7wn9yvNr0S0lu9DJ06lroXkVTqEIMWonnHQVDhUzSwyArgtnMmQVchdIUUso
+pNThXLUIuM0GJ+3tQTXRcz67BShnTk0xgXG82THbhJJaXf3ye5nl5/jgJXHrVURv5wWDbJNIlky
BjkxFLYGcus64Q0iAZqkI00sM9SsTf4qpnvsRb1W59xrrASVNjsNlAHFBcjn67kwNnslnwoSwOUc
MCYtR4BzYGaKlRV6NoYGrHvamfUCrRBVxJjFRTS9MtBaNk675JopSwf3If0RvKh3+SEMUTD59KT8
kaoIXwtGz4cvWDvjkSbHwtWkRDK5J8sEnwzhHdCkgUxm3pw3puaUFkejeKTUKadO0cGg+ouNBRPv
QVWlqOvv+o0tGwKcfAz/CC8wcuDFKwdhoixtPGVzrKxyNy2NtRpJCgWOOVErdQ36JsKGJhGm4mlW
Kt4M4S0fQfJTfTBWBlbFaGASt7it3jNXaAo91DqmvF3CQ7W6V+h6m1aseKquzerInEuF2cf1d155
hB+Mr+gbZJxSpnaxKC/R1yn2mfCGFCVXqE4HHYjCAGkyrlqvoY0Lby4iVIExdPKzCW2BfQC5JfOV
LAJWEaqPZwDBwqAZmTQ/RbxVA0Ggr2JkoeKGRU4oTyyA9ZEDbE1QkD9DB+NVwNYc1p5BVp/JTkhq
Y90TCnJ7v0D9/QXzsY0/jKCTWodhRob66O73R+wGZxMioH+aCVxP8FgELce7aoZvBlJGlPpYG8nc
aAJXGnMj4mduwhliu113MbOYZIRyMk87SMK9xlbKA6jiN9ES/nHyIz4yfTo5yQsefmwjwGnzxBx8
IuGvNNCTESJWF2qUASKzVjZSgGgU2XMTw9jdg6fx3YCkydT6C3HmXu+Qz0NkLWUTForjPb25AUkn
L4cmxVUUUJsNinbJm0xgBE3kh7v7lk29Dk1zBe5FuK6gXPAk8xD3UHx2eNMUDXDaCTrPwQxbGLk3
tUYSpIOUIgL4NScfuGMlJKAmZQtzq7N7XCp1UQlSFMTzkg7FoMU64Jjr1OsQPEcUDjy+fQ5QlS/P
jCT+xp9ErDdjFNncQ0E484U3YkLmI3aCpcaN1B+RgotJIDaEyuuSogc8PoKwdUKRTmie36qvXrdS
vVn6DXpy6bUZIL3iQRJGaDiKVhPZdbZ0cj/itPylTxK70s78phEKO02d4YEvu7pw3lAn6d+6FNdZ
7/yl/pGwhhheGaaccfeowchdUOHos/BqeflIbgv5v/Ew0kDQXWOMoPb/PiGfiwflo4M7TBU1qsuI
eh/qcyVL/Q1unxtKihXCUM7HpkY+XywjWf6iDEENRaRC5viMI61UKA3oARJV0IVgVlQiqdHS4Ek8
kdQ5vmwDleHF/mQW1b/aNzyVZ4hfHKIJKLWXEZE7ccfJ5frEvoKlLdXS92cAQ7ghMhEkywSdqRqS
tb5g+ITf5iF52rsSjN0g/KHAiEiw5FB6jZC4L0/tBjlNif4Pp16VgDexHsSWqzdChyf0mGepfVWl
96fSrnrLsoOBturqKmCG1AqXxEpUMnGoH1QhTgGLwhW9uaHc4zClps1WYC0BcvFRoAVme9Kt39vm
nNepkJ1SGqRVACoU7gD7A7kQfFycM/mzXlMwwx1akjhWWYiLg/1YMmB2zSMtdCT4JcyI3NiNpwn1
y52TrTVSOcPd89BALwvVg7lypvqjTET6J57RZOiR8mna6zSpaeVrQE0l18W8KKKwxOQqHhbWttpl
kK9izSky6pHadc2B1l9FT0o5FDrb5EqfFiic61nyagc0U4m89Cf9QQkswhDNPkQPETlERB/RZvIu
B2r0ZIRQZNTaRTaLa1z1ID4yZlAB0hhSKkHGkypE/iCwX+irBfHT7rVzmQRb0dwUEQusCX4ytLAJ
ddKej4cGnmXS/CnwKPLIwM7Q++VZM6lLfmgon6dRu7Z+Hjt1QO0RdLFr1L9A16OZxvr21ezdIyHh
/atTIApapGS+IbMTXQcedSWPnR28wqFuVOMXhJcgDvnSzlIoXaQORRyKaHQRrqXFjq6bnbi3ud4I
4N+Ea7QWgwvvO4VrivzT53+4v9BZCzhP5RiGpCsxLIWZtgzig6UxwRlBjuXEk6Q/1g/j7RuFiP4s
scufY2fD+Kv2cAR1iCSVK+R3puOgNAV66Gm4o8GbdLcrg5CxZtGIe4qTIksQz5nLbnn9lbKosBvA
FaltW45JhH2yf+hr/sMT7UZ11JB5dzR9ELlXpRhq0+1CXec3eN1NV3N5VKKs0KfDkCfvKdekhdi0
RX8CNT6g3wVeD3M1Dfj7Mdt8IqIYR9cN1A7VkUAewTzaJd5uXrJSDiSZsxAcqnOAxch/XSFKFVSa
yKVcSegVePo9xYUN/i3JbWHEcwRFQ1wwURmJDs4hIch9Lo1kshTSIimoMBehWhlLL1pLrdgDSfNK
62BOYWlMABABuIWUzWkQ5SZDrb8CY7So7vothiLzLWBDEjsZq1nm4QvKEw1tqe3JW18qHHY2TUVM
kwKnxYxlx0IJxUXK/uLQPHjkIloV8EuHGMzDf82Ejd9GZRJW1PQM+aIwIzBNOJqcgdJuoTAvIDY5
8EgZTsV2rPIP8DnrG3fWthyDuOo3vDW4VgVCet8HdyLClq8MdTsMQGi7qKqQFLjMB5dMiFlR5mWk
ONFRvAl5gWf5WdA3v+uSvl4WqKB1LrAyUOXzQZVOEZbRK7RaKDcGWtvwbMbRjq9wwAaXPxhgEGjv
1cHX3x40mGjj5wHLjwX8idsoUpdanXAp4TH46CjnKPG4J16GOt3/5aL7ChF0kxeT7zKEaqrNaHov
2tDAeEDqCRyBW3NBmLltxi7xwIgT8uk9Myenx8F05BHEI3ICZAFpR2rsqh18QSfb2PrBr2maDKaa
paolFbil1OoGo1hebDovQjLvjs7MZVNgGHJM0siu/rNRQdMttkFA/qMsM1rBuR2aU6gJU/BIJUZC
SRGIb/Q68KV5zjP5hW4tJNECU3VidLI+ZCdvtMry09B00DIkUFROLkp6CmOKioYV3xxEaNINoxPP
Mrqea8mFg0zyo+F37aBGwTFEQaEw7Qve2Q8LK1Diu2v/y+wSDI6/6Fr6f5EIdyx0I3sZqXNnTrmq
Mnodva5SPZwQSPWlSC8WyyQ3PWSGs8jRBoflY1WeqbdRaRD3VnRMmbNETLHOZcUrFuYibgyx9OWD
YdiBhYhE8dV8v9D+wWCzn+PmIGLDPDLglHYKsYUcA6eaKFgmlvqnHKdySjV3uBIKa/7nhEdbEKim
ZSEwFSP/A9+CFNGgil7ZtKr2BYNGEp7gOOI804yJ0gwdYXWGBEvrHGm50jevs4A54hfBEls1mc1C
sZ8AWELVEQEqOl8w94kWAV0XsHKrje6C8Ba8nYbFavkD050VJBz4XnCCf6W2eq3lZ1obivC4rXyJ
syMGATRzellhr3w4zLB+6sqPnW4GhVzu5ea2vQo1sXIX5swaxgnSlFLJC0U/iroe5YbbyIemcWfJ
ecFKBNbEwQBuxSgw/sBt6+0SLRDb0exFbkjR3/N779V1UbVf3ssLfk6TcCKAhzl5eHrPFyf/4+BC
WrbPo2IcAtAzGo+jeKXTp7egtUBbuB71ASQYq2m8JrRWEbbX/RdZxrvLUk0qq/g/jzjzJZgzh2yE
ZVUxO4zBPNb+V+vHWUprMs0puFa8bfbrEzmml1idcVw/YEht4jZ5OBy9Q2WK514TY8I1LsHzV3fu
Lj0yylke6i5YU8YY1uMCtTbaE+TDfLPtbzVFQhfM96r+FdQ5FGRNiICx25KNO/cZtUdsdX9/I6z6
J3gUQofizR9o1UqsWhrWqMlHbbOyavjtCtoNICSiXUZR2kly+vbbaXZFMxNbWHbBpe4TLjl6M0Ip
RdWZ3ZrekCuLqPaEgm5MH474r0DJm/rh7F1WjZOX0dVnw0tdQqtiDLKojfdKHRokfTi/n9cu9NwU
ve5fY3xJLXiZMXrF4Y2+cL372wvqG+z449roHjrBX8N7NRwxlh90IxATUHQJaVSR5x7EA6tzqxoX
HLnWNlhQxHyCUQ1Q2M0bYyiyrij2ou42nGzK67+PXjY9Qh17uXpOdbBqLUXKkPYVVrRbByR/ubue
noEG8gdtsHr+yctFHHS2M7YyBMKF3pXeAN36z9F+oEHuidKBx3iv3D9MaFVAtw788wMwJmKp77dX
GZ7fHfi/8PJojw2nYdYMrdaq4qMQeeN3Oyld7GrT+sSdJhApjD7vcjj57UfDOYEh361z03lVHHp0
Pq7dR7MDrOr/lfh+IqKq+I7NCJtmHSkDjd7c5jwC0qblIUoNSDhnqz4Nd25Ucf2/y8H/Y23h/7n5
kk3CKxtC6IXEA2wiokoIalHxujEFhS1IHAVsZlgBLT0qTogZ/s250BOb/X9bp1LuNuPhpTJvHdvV
sn2qOC0Mwz4b3nSr9/l04jflt88m7Vae3drhBq9iFWU9kTeoiVMKZqMf775kRQ9O6KxkWSgl6Nla
6baVtqJiA9SSd2JTorXODw6Aq9Xqba8wthv8/UkNxz4OpbJKunbndzDX++jWqVIW6ptscqvYodFy
3Tb8TSNwcCe482ED5524qXeDejUqd84TiXbfyBo02oORJA6FvKGJhbZ8QdW7TRNu+2pvZVBP6nUk
8kJHJ50GcjNuY+pKM4x3BddYW5L4zPqKyBSTkToxpJj+6ThfJV9WDcHLr3wN8hQJ2ivUnivAwQ7f
ceVJIaJDDe9CX51b2iNy7upZI3u32C1k16CgD/kUpdVGHy2QTCCwmMOZSvlYvjaBBvCfrEpkawzk
SSvPzUosZjuHuAQ8A/TLrfdLQ3jHs49rTJPOZ/pxNVuatrjmB32ewlJB7Pv7X637cMw5Jv85CV3y
tCM9D2tdJcjdlHWGkh75KHU9wloa9akAnFf4PtKhS6wH4xUpgii++fQ7ue/X/AxZ++yZqIEg5Iwr
hkVqS7ewz+xNnDGIugbcNfOuZaVccZpDgygn4amyeof2XKwgre/G5AHv1m54MSH6HJOK+QWUfzyZ
YIGqMxOipUH6AI6Fv8bk8HtgLfa8egepKq7ALBkIAzirmLbjtg701p+NZ6zY3F+AGNgXEtY9DS5Y
eYrtsOiV131xVrp8t7MJqxCvxDBQOzTcY79H5Ot/f6nVI3lHF0Z94EnaqoZZJOWyf8cVYII7Clbu
iGRlPcWewFgqlAqyAWFYyYhKCoRyH48sGzBP+4PEthBhSXJpQDsMQBvrVnCgE21nB3kfdswmoljm
GOA3qqSFkwrgGQzg9zLrn2fBhEqcSaIR+fZuG7MWuXWzfXu3zdMg/lhVrJRXEaqqn8s28xIMCc9e
k6Sf8+5CstsZ4OKIpqk7wOlvLBt2q2m9h+cZePyY9xEjAm455Z9q/xVZ5PGva7sMN4Mc8YlK2or4
mof3Hqm/EVmHElkWUgBYbd+nS6854nusbw3s5k/2kwy/0hFJgAeWT+33afB82LhRVF8o6JbIl59X
t7WzL9C3sKs9dq5lev5av7hvWrQ7wbUX6b61xiif5j9au5lvwnNpHWEM6xD85o2bdewRexgwEVfX
Xfd9ca4/1YdlntHMXTqNtLvjm+qC1QVVx0Si1b5DH5m+P/Zj+Ml+jlP/q7a+P+0AVwCm0f3USdNu
c2fXyfwHQBpR7NUnNTqJ4F9l2E8ty20+dxAOW0gFllcQoyuVkM/a6CW1TtSryObKKkHsR7P4clqL
yjzDKaqaODcUN1jCQGL/gGe3Opdxs7fje0bbcu4C13B9pSMWckLYmNDMx/hPxXiOYELDV+TsTO9K
fedsNWklnboPYoRb0y7toYDQ+br93HUYPE07IcfolXkFwCj0E8xSyDfkNfhQjT5uuK5ST2YXj6BI
1w/VjmkFplNDhkTqVO5UvsvI6zq7o1VeVNrp/FizAN1qlX46T6qT8GFdol78c97GP1dQehwp2VJP
Fr/wQ7uMl530q95/x2NxmRnkz4vrrMoqPctW58lldJyERxRtwSxCA3xeSDzVZLcRYZ6YJabijVsF
FxycvxuH6qZxQLmRgqTApWZ/SWwCIH5SuDKVKaRwM0foWHHSQ7IxQud9YOmZ6tKg7rmqTU95kb98
qB7qh5orJaLhlgAFc+UB3trqm6ELra6Z3kWjYxMpVdJnp0ECXT/S9vTRf46CwQunpsG732L3J0xq
qwmIjhsqhBfK/0JOc6bOeh6HhJqJ84yhBobk39h2naY6zuNo/FrG83ieXyOtg/iC0IHG02hROWGB
5V/0swOBXe5m5iwiS11Taja2KEsf+8ee/0l2TrKvbdOZatWNrxocLvG/EN5SwSxULFV6o6cDCsDE
fXeygdwbiQa3ivTlChLzXUsXow1Ba5WiLRF4gA3ZeIQZC2UW3HEbnqdPcou55ooJYbWxZZY+13KR
hSQ0Mj0ZhjC/cVAov61q/tPY3vc19FP75qjWtCSdhuiKqEQHvWy+xFIRoUmHmu6wjojnUtsB1asw
LFt94qRpMFbOBbTeKaxrMSNBfCK3D2nVRCgS11baywriqgy6hDkvDVlx6QScdghDCQjFlr4Myv27
b/Ep4dbdc1ZOICw9z0qxoJLNDIg/qRYplQ5WM9KpBtRfWYooPFATuStjFFT2AVPm2oPRw73aUsNo
FyZFm4u2jT0TqgyBq3Kg0qNlO3Lke2Yfxe/TMabGdDcnDIfKOt/N/cVufkIiKxWRdIW4tODh1W0N
5Z3YHJ49SbFL33ixDLNpGUuAxhxJ89XEcgnayD1yMtiAGBUybW59uQ8Uqsiyh6oGoRIOA90LAuY6
4rUao5XdFmMDeZSggu7qbwneaLyMcPbTPi/ejnS4ZYB3A2kXziQc1+VjH/xivl3ZRmsxP2sLUa/8
vb9/bY97TCtgcGbbaH/bmzM6mM5pmTvR6NNR6hd9dhHnDOI9qhzYF81+IdVp9WXI/V5fuoHZZtSb
DAMsC7s8C4XqknpydtWk+I7NQuim8GDQ/PgbvIfQ36X90yAYxNvK9wmhqk8za3xZkHDpiDsNfBme
w5A5F83L6+syXZe27334e+K47aE4rB9r9fIu3u4FP9SlP78sL8vS5LoM6dk8DabpvsVjkn1za3Ku
EZTT5x6zFeBimJPGIp0d13Aq+anH7WbN8dd8GzBZ6zBPahOxEG/rYFk9jo3JaZjhJZIzY9XFU5/p
6LROFkokpQ/NiT8/js/j03Re7tUHMXHwMm8V3QmlPmc/H6T0wUKtF36V96ev+295H9/aJ73HHk66
4jDch9VBFUOK0H12793QRdkHHUQ9bgtpdLXDYovSkK7f8l2yr7/qxJlzCyCI3JeQRPZHOJSXLha8
nB/ca/vmrHmxuZqEv5ffcuZcf1uTt4xNAlLarAt7jFRSiwdTCqKaKFaSi4rSoQllOuyhDngn/4fA
Fk4aeqQ9Ej3MNIBRX4MjvviyKWlRjaMy1a6sQ+wMZGkQTY11ULUNKc9Rrhxd4LmdcyFCqNjnd+96
JkzexbPk7BgP+1VDhDIGlx0bJ6Lp+IKhC+k2yW0tsHc45oT21eikm6jfr/OGzcAK4Dj5+MaM74M3
VI9jZ9d/VwZ3Y3hretVXL7kmgH27kpWeulUKO+yeZKA0HfaIiEs7dSVn/dRRuGXkrhrI2eC50dxz
gnvXKJrEk5LLxlhyG53v1Ds+nODiYKfVv+XtkcXQuXZbk2AZQyIKlnSb5mSohxN6OASJ9Q739UQD
a7nsRC3YdEk/KLZfotDcZAg5oTabYMrIyCezdJ2vbiEHrfcezBfAE5quYrSM8QAjnkrBVq+oo7QI
l5qgoXvjjvS6vCJ0xNaAjQhrBD47EEzZyhjSBtQohjWCg+KAqiIjfqMPX+TNtLiKLWYg2iZiKVP0
kqMDPy2Edv68BSPc5KElLxjiiIP9yZmuzpL6qQyAxsaK6aBrR5gOdmMEwjFSWLKC3F1DGX1pGPVv
8AUT79a/oofUgZUJMUIhJ0421XmZo7SMoNXFXD4s+qI4Plnw242FPEkElaigiLjd49Pyndzr8p8O
Pvk3w3tBM/m2bvjfve2YyhSAqe8+cQOlbATZCSEHKwB78m95jatFR55nBpZGRBIMiO6DM/NAhW24
n7ZJNVNSQO26Uiqj8xjWfxhFMTvqyWksGv1dZ1fu7IAADjcEpIhJCQrnhJOdGk5r0mNKrfth2X4x
pwkaLnpvJcLKmvWAMZcvklzvIsqe1nl+mj7YauZoD1gEe89lfX35qq9fy+fwTptfCNIEFsnTCoBs
2ZwJYZ8W+MINu1Se40E/+RtMotrkNqiPSl7Lq4+Sk91cRAyQG5ZTpe11WV7r6aWTlD0VHCkLCzLJ
yY+whnVgpwJlQ4ryU+eV09nlB1bu73o+yINbXQT7YB2sS6vbwacC+3f6qy5wHEJ/5g9xd5yU5C0k
N3cZ0svTXfktdUlu0vfHb6pYyoOY6mSM6xDUBQsMcCwUmSS1/V6+l/EXFfEv1aRxj5uWZlKv+qhS
/V9yCqITrgGB+FGrP3E6Xz3q6y14tqURYQl+GBWuz75ElFOZy7TK1mNId59cdCzoFbouG3BzSPYI
u1fqy13f567RNJomkKFqA+y5VQKKXJFP4NOgsbsiXcOgQe5rsjFQQ3WVPvG3zDE5XRcOexh9txWV
6agxkqRM1iFVf3GR0l/c2ioFrjxULsdYE0pcX3NPODDKzgGluEdIfRohvNf/PnBv0m0Pj8iFr/c/
9kE0lDBBoOeRU1CnOnTslr7PweqMdo7Zc+xGJas8r11tMv7GGGsinvVa7lU78ZOYl8G+Oo24Ndjj
S4TrN74249egiuIKKgQVG7fPQo8EIPPkqQNS3Jf6i5ytvefP0eIc9n2l2iZuIOGK9twcjXltWucL
1pdchVxcHRvDKxjZV4YFaW1YGzY8UZhlgGSMfHjIfP+uT4M/tzSDoEynIFo87jF82ldmKWV8kZJl
0VAlVm90kgmK/cER765hGTsN18Qk4e6eBqfB6+JEAJzMDaoQ/e/77NRjlUHjXXINvn0Zv/m21kcF
FMFU6pYabEN868d+rq/G0Jq1hJ8z1XtNOfeM5uWsBfj46ZBIGd+EL2zXZcufn2EahiSOmoynL5AF
tuRnl5qoS7xedkb4mwjNRVpklaakViARKpWbFgY3XCNyzXGsLeREoGPVV2kYnFg9gLWiLj24O9lc
NVvKUJRz4cWrgIoSpC3lznlNiRg/Ugq36r2eNyBHVOaPnvar0nk8AHAmoekRuvk9lDysoux8+fLX
orN5ZZJNmlAEawt/7a/Npbk8eYUMVhXASl8lDikLd9NXrhu9oB29eJ9HezdE7kWiBl8SY3jv4ZYG
0aDkwclFZ6h4T3YdCtTL/dsBznMQWjHjHGXIKlyVN/6CWDfGA4QIl9j1hHkBl55Wc1Iv2XBpD8N5
gR1Q4vDP16fb6Bm/F8WNF5waRO/URZh8fSDc8Zv/AK8R4ytfP6b3cTqUNKw1EONPl/RL4rF319CU
HuiIXNnlNweNOol5jU46lHehxPtDSP2OrCUqWJ2cmcLFVJbi/X14bM6or/CLOnpY0AFUNckbklOb
eKXK2wZsqPVudSclExrVrxYw2O0kqCGmbJF2/AUJLgZ011Kb7PlEIu+Ru/Qa7/75bGUkHWDLiZP8
7rbJb4qAu0vvgMcNh7k2mZo/TOiq/dWcJkcrKQOWopqGVw4EiUcJCcptfD/aJjVypzEfX8JhbXZd
+xB/YJBuQpAzSoEmCFk2jRAyh9R6WGQIt3qVIW4ZEX6hF3ycsq8KmCueRpBqqKNS8ERZKfunIMTH
kLDp94xLN9tKKptfSBYAIkAdkEbL+LvbKY0xb9aVoU0cjj0EYqhK9/RNTHBp4H7ulJuHI0bgmR3e
SMkzDATSZ1eoId0PwCCWIfLjN2IKUESs+0iaqKJhQrR69G/QAsl5X3YFTOjWfn4Frfa1DibvthA5
jZI9JPP1p6QgPsVzewCh+QlwQIOB/R0BKgx/zIXOA58xsI6aOFF1kj3mfJDWCbUzUJ2LdYPmuP5Q
FEmsCB/eAa8EGQnvB2zX5O6ngVj6q+HNUfkW1qDgR+aIsicyrVHkoFsyrRT7LG2vMYAj5gzWFtDz
iuq3sFehfEF+W65ZtxPJ7UlFcdHGlJmCzFLvq/dJRyUskXen5CVKdaXQCRwRZyh7kuqW2tU+hQ5k
EAldmhOW5IrVbdpUx+njmNqbjW8h5yEWVwlQADQ1biJayKQq7wd9kZ2Pf9WXc/yD64J8lKmcuv4o
iOxbeXz5iXr17+AQzpudyxwUEUr4V2UQE0yqBid62iDbU+acfnSdvwB4AJoKtncAcDHRXrS4NMHA
gS8heOpQ/h/kLiGFHlqfik/Yfm+DP2PawJjRO3dlV62YQdfKvwUvSPAk+rEEnmp4JQ2IgASVVnWt
wq3YngIaeIElEAM0EiAPn2xDLXmbe8U0Vcy0OulSVNncAeeXXQ13hZB/1/gaVQq/giqK+KqevqpB
XnOj+He3yfoBAxyxlfTPKFOgR2e5qP9G9dQTLqi701Iu1w4qupFrEd51HJfeOwG4eLp3qsVUQdrN
rMeKyIh/grfCHIit03MWpuqZYEJlyvqtO4n7u+rcSm4NWeYfk+qBzVnn/rIBPv2BatSvfuxyY4x2
8W23Zq89C0QK9wX9YQVy0ts6TjGW9jAJDgIb0ySpmlXGK6MZ8ru/Wp+z0XuSjT7TdFydp+PSsrSs
z59o4OagccYXI1FAu9+lWPKiyN3kAjNnld4t6Rhu+CnAUnnQ4wbvzG/jkG0qh/PquRHVPAzpHCVB
42dcH1LRKvjB1W7I/vGGU+dltBJGEFEZS35HVarPBUIeFTeDkLWarKRYF91ddSj1JhRrRXYED7aS
FV0VUHo+qZfR2Cj/XX4KOiRxpaaErlgSQ5XRdORqvpy63QrAk613w/H/nocaFbRNNo8RXItij5aD
Di9os2+Dyra5eIGarJs/H+Lk/XEfDZqoKAOvPix3324ZGnXKEuKkVTSsjcwOjo6P0GphICkE0PRS
kJy/x7lHTa8S2iDITcSSxpjKGWEWDy3U/KmLUd5KTSlExUlhdkggIXW0VHFif5EmcIs+OBIKW53H
Kp2qraBLh4Y9Dlmw3kTTXHy9nMYUk9WpTyeSykbeFrg6/NWnDQT/ZzhjVP3hMFyavUZgJ9TQcPWA
WZlaT+ipuKp5z36ws3j/rXHydsxj/36gveQNWsvFQwSDjGEDHw/fwCM9hM6g7Ec8KOSOxgJBpU0F
3pQizT85HB5mOagHxg8fohBmE5vl5PImfXHE2RFjQ0oKkc6lGLm5xiCevtm3pbEoFCTyGigOzDD+
6qH1/jY67+8I3gn0IIk6ZcXx8SLILZknupFmbcKcxmB/DOw41mR8opuSJu+y/xA4nYAAnAg+5+A8
2lXcVwI9F+lfC/fqRvuJ3xZSLo/qCi1Xki4EiWfUOfuWAR1jUFlU4TJc+39Xkl6/XUeDcF7VaZed
jhK3NdelOqWpEF3oAqVlr7c0WFgKwpEqdcOLV6k51HDr0/oQTv8LLtYUPf3m0Rg843EVSuQmew/w
ZxjXnt3EjVYP+gW1rPuhhRHt6DGI8HhHC5L/nBr2ZcnmJ6zrvSc19AlUl7eBGhZI+Hrtw6TqtQbN
Af1Z8Zej10De5JVxgyQA8QdbifoloGnZqJWA6DJXfAcNSFpCVLVzaP8Qg7SO/QvXDufX9GigGw7q
+Z7FCiHEFnds4FEAadb0gx63KDaexUwNIcjwoHio84Mub3qeyaYYFbJmtcrbOkQGwxQGWggkVFYE
bVPSQCC9Ze88VHLxhMThcmMJgB5zq6SydZyXAbvW6RoHSSFq5X26bm0f+3ifbbMtSix2y6fd9B3K
bLvAlnLiwYFdiVeGy43q9kMnVcW5RLro3y6bcMPagJqH1YSZ24CJxNxhecYlnrkCu+FhnfF1CWG/
3FDRFEFl0k1/Y6I3NnToxzfr/AvN7K4EZr3rZHgpgrJRNfXKk+oEM/JJDBxfG6QUDb7SZbp8zh/T
rP9i441xdZTSUYe82m7wYAgrcZJsUAULtEucdnZynDdwM6L1bsenjRyVCb8/XtTbZYB/zAVk3WA6
FdhS7ezhHH02DZaoKzVEaLOG96h1wytD/FFBEPPqX7aJ6UDnoccuEhOqkV3ceRs8TQut/uCyPR1w
GoLCvI4Bn/wPlNpOHez5O2XzC6wPCtoxKk404arX8V6Cw3FKPPCwa2YHrhOfNq2v/a/Xg2n42hM8
hiRBkIy9MyL1XqXbmKuuLfKHHJiIOqGTg/KAi2eU/5t4L4lnrES7CTJeYGpCyKmKggQVzkxp57i4
rrI/WRPqKFAiUQnkF1ZQCEi2ZeKU1OxoZ7V34tWmfVlSpWUP51EiwJrhfCgANRtW6WbfMSxoN1Oy
Nu7e2Mg0/4Lpri76fVl1llv6dX9sCsbK2E2evWDuyBOSVgGlrmwDMRF0PqvXyv9BSgtsUOveqcur
IarvhahTd56SXwxyeyc4vW5tTxGy1yJ2R+Q7q4FQyJ+2hZZUD1Z9rUlaEvWpNlLuf1BSkArW76aT
lN08ndSGWJsM2fGP9G9SuZ+IIS9rqM5Coaetp/P7BsUOsSMlQ1d6X4RFwRh6pHxm34Bl8M0zC36n
dl+mLfzo4lKZV+bmMp2lM+rNywuysvgvRkj6+Ev+2JFZPFuH0iFtq3us+HpQOGlQdUVdZVLLI3kV
tUQbu7bTAPOB2jglosB/6IJxAywpT2vBDQuiFw4FcixJUA+K/afLHfeZY0+rPOp5IkHq7XRXQ1QP
CF23zG1rdka0KzNjiX4bE1Nq+16DDgQTchJiookU7CBIlLh0D+47apIZAyyd9MPzneYnamQhXVmo
FDftk9m5rq9rJvLCXEhLXMO3uTYKB+EgoWhJWWfXY4ZDpTdRpehrJtxFVvf+ZbmlKH3+quAMcwYc
a0CdIiHCmvwGF6oxr0xTksrgu3p4/oWrY+Ckm3CVbt4Ybp++y6DcjFihozVSBi2yst+Wec2Ry65T
7Quaw5J/Zswk9K9OMN7LM2/s+xkXRltYC9wRzAiJM8k34JK4O9/BHtVDsvHd2Ny/Pytz81nFiw+2
dLeFhN46Tr2j8O4UkLtKyo2XKdATb1qlxaK4qGxGVtux59ORESvoO4bQ/sKk00FEdqzFrt5HccOJ
QRKY6yQLjQviKKPz8vzZDvVZCx8H+SycR3c2+fL3s3+ZXBchl/MMRwf2HM+kX7laNB0HmVdevb8f
HOW/3ZQuXnP2S0aNBg6x4B/OKAZ0EwoFgU2jHmIZY/P4bm6aG3YQ+UDQRAje+4U8NkUoSpZGmbbT
3Bo/CfwH6rV/1xbpu32MnEuAo5h9RwyG5RgEM3o4tywznmDmdlv5s8Zf40/6QnHRd929uM4VUmBt
qGI7i+MoLqzEAnc6zakHnFbVEMMUOjI7am+FvpAOSLCqINv/Tf/+AJTAfigliXOAMca792a3v/Sj
W5dIFCA7wwkSMPuB7dEgq3RQgpKBjxDh3bpAQNnP/RBeF/QDIBZ4dWIS8Go72fNU/hhz+iuWkir6
xTA0Do1hGthEctiVXYw28at7fQzF8byNYF9DMfHxst1UEtgJxK0mksPd9A6X9Uhbvw/n49UXktLE
DERafuVLj8xKRsmoVLWuExzdyYyk3496TbAWA5wFhXjuhSTDOuVYR8jIWLzmWkGeVlYvfEdIOR/t
1rxMHirfKDVmM101RYvE4c3diqGEkhASaTOgaLcxrpDSXWD5R236BGA8Bo5cWchN/uZmGjH9ZIWr
jPs1vPbfdMmEXYKIsgXnmni8lWvbvQsFjJQ+Zj5MnNMkIjy4TL4qXjKqeW8SQMFFBprYG3ocAiMX
6wGmHNgEFsFOnU5F0QaMq9PwslE2ukDqxoMtjB12tmsv2WYz3S3pnCldNdoZoSeYyTbXiYG1Iybr
seLstuimfx+/CcHAxyoTSe8zvGSJDsfvr8gtrT9lByoJqelvdVnlHuBeYIC47R+Sr/tFmd72RLmM
IKBl+VBf084dp9hVy00IWWJcaT9XKNGdaIG6aXZph+hVzX546b5myKncDxRC9xO1g5ExPJWHtbPb
SDun2XXFQ3kCPssE+h58PW7kpuPOKn8GTLV2c3pNxw/UmTYOt8iqnNrfLqG3SYuEEzILS+MGqszr
YlUWnPCqFY+OmXXtP5APwbR+Wdj2QS/mtFF1utvnWbMTPpxT9BUumPhY+flHOwwcplzERvyhlUT7
abTT2iK8T/0ep2lr/obbcFEixqG1WYp9mg6ssUNo+ICtszKBGgF7CpOmfWaKg/BAxUMGcsWE2+hh
YNDCG4FKZbaGwkSW8IJeFuGlfxphbwvC93S1eiabzL2smlMcmO/MiOGRGj1wFbAa564DMS4YgXTH
P7RM/B9N57WkuNJs4SdSBEiApFt5vLc3RNMMSELI+6c/X/U+f/Ts2T1tQZSqMlcucwgOkBW45IDh
H0eKVyO0EMvBPoXULs7nHSf0ut8Ot2nuMICMX1jmm+pW+DBjMmQPqdXHi3LzmQMnEHXHncVqbE4x
ZoJcB+1r14QPkbSOgSIYSWuoWJOd+5ruxOzGe2HHwICTvDOoRqig+JoCRli8/tpBPwOlu5/EEg4p
sWngtwqFqj9rh+Z4J+OQUDXXg4jdom6geuRsiR61EZ5lLuY5f/gOrxkdzU1gJZ9ZQfjD+/aF4kEq
wzmiVmEmBNnizpZiMHcYbMK7xSQhf5TseAzpoMbgvAqqPi9WDe7Y83zfIGx2iwwk4Os7Q+JfhO1e
QmWermUgWS9Z8W8JGzF2efrGZYa9+mawKmY9Qgyhw27mwQ8Vept7Gagz3HJ5jcOBChdxuChjs+oe
H2Bxxh5vK9fXkGPXLWD5oYbvXxrqMw/tAUUkAzr+bEa3t2plX7vHzTj04NXy56MaIVITp4+dMU4T
lRcABUSgvteA4QCseqoZRjLavrjUtPB0Gni5s/KgTfKwQk+MQFoiRAmjaazoZwLvidlyg5EiLtKH
3g10vKmhT7KsvryL+RqJiBSBIEKMUL6UPvZIN2oIzL9+bLewJSG1JnPsqSmafWuETgHyRPUsntkz
9LLKyG/xTWPW5RvJnhliDKEAM1rMX1oDIpN8zscrppCW7GX7CV54THnXNdxPyexH4JbY3UtT+AOy
E0EoC81Ammuk53DnMKVumR1Wj+zBWQkpbpCayUuBG/0a/vpYYVdm8iO8XPrF397JGA8Iw+oXySrF
6Na3FN+SLhHwEy4v5SHf5BsNoc8u8FQgVMyVvhgTJJp5v5WUk5JsTjJHZWfznQIfi8Tu/LW8Ug/l
32t1T10F4kFBCEw3k89Ex7RGntj1NrlSuI9/UCCCjMdwhTjKYOn8DEGLeZpAvupG2TAo7RkDVNt2
jbmjeNJ4/nOx6o/dVaven+mUhSjxlXkY2fUt710Ji7d2+l13NCCMZa79kzKW8xEwJ8ZiihNEOFGB
E2BEJawOhX4QeGjfoyo8sIbFUYeV2f+bJSJlwRFNmAKAuP4I37b2933CUQDAgCoE/JpJvHSQDuOr
yuo68wBDvLBEULSCF4bOvEU4pgg3S3193753wS6kYPru0k15SHDQ4ZKyaQgdVbYKN/5GmFiFxMhf
BCYm45MmjDOElZhmizj6AoKIoIik7keMrQ+xLexxxXA/nAnqmbDXDY/FOXuIG+dc/PF+tBXLIjZx
s/CxJfkQksQo3Smhz028zBG+1Bwu+6+TrGHIAJSH9gvF0ygnBIe8XGwHUMtXZikbopwryTRoVgnS
hJV/EdgNI1fg0xKYlALSXzOWpSmmMfY+QBnKooBDK7w3JWrH5CQQvtL63xWNsU74LwB7BLBUmDni
avwtAHrHXrYV2DnQEEhIgLDqCDFTmDOOH8QrC44agP2ahQqUUdp3gr38k7wX3vKCC8Zw/K96+Xhj
6lHeDnJrJbzmks1MYxdhbfdZ0HcDFFUK5BZDx7nNiRj1xdgPYNy6HJ/R0wClZvMBaIg3mZhjjNgh
oPHPIVIOhGnzglrGA9uSEU6QPy9TP/5XAA8XYowlxldEPrHQpLW/QYMDKJ65HFz45NM6zlNHfHbA
noqStj1ku/Eifwo97dv7LyWTAvV0h32Noad6ubtAbjyS/pCCZZSs4ZyTOpgHcxKbqcIELCMAmho7
DX4EQL8nijJhXZMSPMxpjj8EsoiVMGFLD2B4i489Pn+Xv5M1jDYU4dQtBpMt9TE66o6GussLtoPQ
kipHZXRnddfJIiZD+qSEW5H27NSEHsnA0szZHTzLDp/Qilu8d+4IKCfTrHUDZS9fVUYJCx22cEu+
OMDBRf/MMNwHqHkOd/yI0bXIb8N+19InI+xrvDrxhuS81adhuZJROclDxyfYLNWvw6EdBmvO8rQz
pdYe83dHMz/MmZmhkKGMcrPDhlb+Y0Tz9vxp2ZP24hDFC+9NufmZKXQaTFV74Us84TP6PiRgqjKV
t5uAfAd2ATHjjnBSXRdIuJnJyscEyt3rDZCz6HAOy9i2J4zOdCclnaEw08oKy/W3XOkxQnZPhomS
zSWckxRvfJV3GBH5yZqc8aA93qNzw2KxKXeiZ93N9UuWQunZIaAcHiZmGDtNwG3Q61ix6ArmfuxQ
BcPdNzEYRn/Jtal+maDSICIGbrLMLIPKV3wH7yvs1pHLwixhXx4ybT44+VedOhDnRImunoynksZD
WivOkM4VLLFhlbAiuck4mzrbh+nx6y/u/7CaVJ8dN2nu4M2c48j/NXMk+KuucNIpscPDsR3rXogN
0HBVQ0VkXeOKeein31MrzarhUsq3AR6giPAI5NWcuBforfIA9t+CYo9O0iPDT6ZmXjZ4NsiONbNV
mcxj+m7c1wowTsyp6OPcdGfcQ+X6qijv9GmIjdBOKZwMP1DFKAFTZtl9HQS7qt0r5U7NfsfJRh8e
iGHkAH/7dhvPmVfqE2vMePttKZHFwhAszyX/Hw+u8v7cbhPuVR2vS4pDX5myzjqUPNOKvRz93X3e
Q8GXPCC9+7TXHL+3CPki9AIWh9ckP+/G4x8fN2fBj01moSXaoqPqSMw9kpXyiMjJrpuTLHl3SrU3
NvkNsxM2WCp8iFCNp2P2Cb+OHwe/7pi8Z4MA0Ha0z2oj3n0pys8ZJLLRrR1hdZDArO3Z7iprsFaR
iXAngjbsgEZ0uwZq3nyXk9jMgB8h0l8xkgMYgiR7GiPwV8ykRvh+Gvx2v/fd4EbVlE68MrO01NXQ
k6tIFYzvlaol3nE216Io7q7FkYnYqU1x8+/mErR8DUbcIOIx+C9AmYlsvj8WKut03iKBGewDbB2x
K3mNco/ATLjAv4jGwKQcZApdNsX0jkCP3tOXozVoGJRcSiamT5UZiZAALpbssAiyiwpTEpeSy50U
LX75LO2N8euOiGBZeQNhTciJNpdcSrUUShicImYCkNULu9/+jvbSv/eImfnfetrn8kxprPgnoEtx
tYgOZz7CPg5u34hB7ilsf95fR+72UiwG3YCRstUWjiwbnWxJ1Dh4xBDuCb5IKuibcRMnbonMKLfo
3TC9yHmaClwrhoC+2XzXb9WumYnxkgDKE1s/shI0c0TZMSf3nYA1NZ6xTgbMUkHw5aNCJisKCHbM
sHaqkQVNSqXvsod44Q1ik8VTi0+nw9LoxE7AiE/lEKJ15Xjf9oc2pPwzObVKcDp1FjNgj7ajepnC
reRBUIRjoMfxKRHfE65IG/mYCdSmwkS7kkoHmXGRSmjfkBgiuJd7xZqcRm8zn7jJsYXpSplOOW8E
lFXjKY0Mm2e00SWTbkwbGQomy4QFbptVtRz9Q8wWsAnTryxLatWPIU/YPkwFO8m1lM1SBVpOvBx/
zOyoekm2oOFL+3+BtvFpA5i0IwpgEjzjmdIwV6sCPUazUkZHfhL3SwhrN3Skah6/rfCXenQIlIgh
qVPAH6itBwOTJ+/WgXWnlM44QjzUJh3GTZLXjlx0NRw50hg2mhWT6Vl4Hwr70hahIoJ9pE8cqbXa
yA6oFJ0B0R8E8KjjVYBGJbI1MtlBEtKZDKatOwPdgd8NPArcZE7GnqrM76EzPqVDb/I55oN1zo5u
+spVwmo1tpv2/K1US4IzXCzyALtBfRm+JMmskn1IcBslO3uh8CMQEWCYpwN64qkjgE5IfbjWCo4+
FRafFpEd8BrJQxPkF2klPCtJ4my9qIHkqSFgMqA0kp4F4CrP75nblmt9k9GsROEm6C14ouG/ES8N
2keUYgjckRBXroocr7TzvxkCM4ZHrwr5UXCkA/9uKbeO3RPoezN+3FmKjVM3myHShOv4wgx5fYcG
m838MWcfvlxRtO60zZDTARULEypYYsKtLL1+OotXDdvIH+Gq94AwscPw4ZDNOxE2DYpMuzfeS+vv
Ci0zzUeCvw1RHhv5qW3yKQcH55DMDQl6B+KBqih3vpR3QytkmgDu/xrzuqFEwVNSpmodvu3ybdcK
YyBLDS04YWFrourQoQC9vUpi6rIYjvZKu+0nZpfZ6sRsP3Q+zBctpT3Un3nZzZKPSTOWQBZFlf/H
XH03TtyaDT5HnZve+paz17kP0VM5bWuG2BilDim+OR6BFFL/0sidqMsaORDr5L4t2s2YwIQ3nrkY
4aRW3bsmjLghcVjfQx7ZCiwVgHYbWryPh57vkVFcNG7LXS9ZOd4g5LoQdJw5Ayzp67VPUR2xL0jX
Mn7k0abicaJEoznNP3OfvqiYv6OlX66V+65KZj1Mu3hHGlp5vZvffJ4o6xYPX0vlxojYkvCdY/yt
YzFWb2oIi3b8pPIyRyhfl8ljHJswkfcVjHsTR+nKlOaDLb4Blw5XP8wsegp9Rtxgiiwp/CEcpgRf
Z1AtJl+r4HZAVlo6WPVhEhpdIWJwQZ+JbpY18vPxb7MdcYpMxw4LydRvgLhX8IuKPbSw2CdCinNQ
lDWejjDhhDuNwGsTyDgEbmKC86FLuM86G4tuCaV5DYkACsZCfWL8w9KYGDWzeJn9AuBqiLcbSivK
6vtac5XL4OMlsVud7p+pj6UPFUy6+kYzYFVRa1XuV56NGdWpVkk8JTyLZN6km67ccdfKi3u/rItZ
jYUJFkfTwXfOvaUNZtAfYCWdmuQkEXE2udS/ZIt0oMo3XGokyRrstKNC7t/8S6YKIpBgAwOwZrLf
+zTC5qBdwPSWnoowguTSJFYseQmWKKXRJz9QkPtwA3O6Gtp6f5EQhP37wmRkKqsaamhX+f5bbaAW
G8pVxQIMa4dVFlnKOptHlwFbpJNAEGGbEybwERNakHOMIBL6A17bz0q/FL35AfX5K/UGLSedaPz1
S0Mbevn8xAzVdQCmwmCIeizp2ubI6OBIWa0Kmv6f8yB8VOEvkG6khwE+VDOvVBwAcTRv3Vnu17xM
yWiLmTiciwVFfgobisch/QoEjD1jPJdPAFuz3hGxulx8xs3YURsQUvoLHTtXJvFUMgU2ha1M76vY
3fIMkheW57DJ/lGYd/SFSw1OzKVCpjxhGmvpbrzUn8Nn4JuIBIe6mBWzFpQFx8+Ee69lDDAeGt1R
mTM5Z8o3mvbC7vzVAbjtCHsEhdkMrQAAOOFuRAKszopQ4xVeIZ/Aqu33ffPRlf8bWs0S5gCkg8DK
QDlor8x4M5asgg3hJ3pqECOor07JDB1qanPoK48vp3n5nJzorEexBbDcHAcfY4I6lSMCs6FLwIj6
kE6BWokXAkFe82qvg11xo9U76jsmC4zo/cMEusvYGi0rfs5tDGAQ4aKZnPHcNP1/7LEjWDciEoAU
2AebgoNh/BOE7Q1cotrSdbLSWceGAjOV3oUivEPiBlEFT8zAntzCiHXsxYqZfZBrrHLdHb3KYgpI
WGtMDSexC0wgg0isGL/jAEWGuxUF/Lr6wIJQLvHIvKsX2nBFd5fai6a8pz/+7oAbZ5qEB2ldTBng
aILtyAENvsIm0S1bnLYYD+t2y/fHbu9b78LpNXfQeRqKMazXOTyUvWoNbv4Bqxt1bMvpvKgW/qEe
2R9ucdTok90n2/BIv8Wpos1jRxptv1BsGndyyoFdNZyg4ERb/UOTdiGz+lvG/o6CdnIeHEuFTG6F
iboPXzfd6puIY4B7RwB177UyhZFgcp5+dqziwZhbD+YHLCkIpGd1k4+QPEJcXMLSZElOPOrLYgGL
O9w1++L8YRP3OIPkjMEPDKvJbrCracOuncfe76uGxEi8RuYAG3qIHNS+w30BHPjVgPFje3R3g8KN
CM0ZEVo0rzjkkgXWrJPMHdAtyHbHLb9HkbAjMoxkww42KbSTfTlTqfnpiF/qUtv7+EC6tGNCGN46
jKTz11c20Kl+fXcwWgyqWQGZDcjz1/eXAV1zMBUNQEFCmaHFzmhs1gPIG9QiwPPDuZ/aFHKdqWen
El4wHXfwo8L/QpyUr+p4P5HWHfybV/2T7r4bktVh0NVmd8g2lY/o7N3M+i+jTPQ7k7eLbhWbn6Hb
KabPjA8ZKPx6en89PEOPlQIGI4H5pa/NLRi2zGFxNkMdgrTWbLd33lfdfEUI6R0NW4SRXP6ivVFv
tIEcDXaEWOrEVOQVkreNSFQNrHCke83k2YZzWG0zRt6w4SRsWxuwPMmLcEFWyIjgJGKR/3nqD7Zs
SsTwkNcief1a2Se25DQz/sa0/vOCXjexuCP7/RiG1pefKvLehhtAlsN4Kgy2vmd5Jd4T1rLaToO1
ZFXEvD7HSE30g5Yh1tOtILXC92vQLWjE7prT4ZxvADRihLEjaKvxqABz35Oa6b7SjNb34mV19rfz
L2og9Tq4JeDkZ+WKzsj/J1QKwUI6Qfg/4HiSrjAIF8ngBQZ7OiVCEW4HnJTXNtgo9LsPH65/ajQP
mPR1QnMslmW1f+MqMH9/zOrBxLKm+eywsRKMOAkKHi1YdekMq8Lw+UOWur8TVhHEzQNdqBYDrkX0
wjvgGrwhGNuZ7zW49mAT8FlmzNSLBbMrziWQp9ETvTrS9hF5utjTkBIUMs6x3v9EGm+HMry3S9ll
aTV/wxylX6aw7H/0hl8l/gDmX+6/7Wn46tkGVnJFScXg2MkLBx0RXZ30au7Gh2Gu4CyjUnOyEeTN
aZiIENQJpA3G6SPaOzMERNKn0tgpDnfDfxtDtix4KnyPBovcgDMdkQjOpnfik90iP/ENCVzozqh/
OlrOS8oucv1w+F40LjoWBIEV4AdM0+m2EFB0DnujOPAzIZ3mJ3QfimRDF/d3+otfXMOks4ra7eVl
9dTubrEPb9GxC9lpupTm7BYqu+jyfnGIUdfhe8T87OvecXF2E9yVEnKFqINJ9CPWZjpZJXcLdWFB
1CETaKe8Ie9k8FWv0qOG5yqML1RqQyhuNuWrTCkMx3+XbtGmj1trTEesgY8iM9RNkPyAFxvtq3Ks
3fTfpAeDN1TqXpF/ienMRV5AiUNTwPVjp/7pb9U+3yKHh3BTamZ+GjCvPMoimu41uTDITFey07BO
IP4IU0ecFWerFdfIHl38lbq84zaRzu7wLZCnX0WKpAgBh7K3q4hoJNPLzY9oNIRWKt51i+EPe0sw
sXV3Qjy3PxdTBvbabP7+Lak1MkOTzMGB5kmGHQ6Fm03d4gVUTzT70TRxRgODYrrJz9Fk05N3SU+w
5qvj2rqfGc0AoYxd+kIEmjiL4oMn2PVGxSztKt/e7DT0s0w8Czv1bfkFXWvAzyX6LrBGwHcg6jlD
lpSq3hz9q3bhhQbb/538YNfBWQLXslqlG4rYwanTxIc0pIOyS3ZH96pOHKi3iqrKSZ/Uj/nhDTHf
o175roacn73R3UhZoPTFZC9fiyZ5aJXPT26mgQhPgEzgZT8UdvAvRAmGo1QGCgJTlRJf0Fjtsnci
Mppbi+CFbYtNYHxNxeferHw8HV8pawCK9Icp2JIOI8DMEIJNNS3h5NOrMG7wTXXfbdUndSvlRCRI
xECqY7blAyqYIxkeqomacd2NBX1PBrAcERAFiG1lnmw00wFZmNAvPsZTx5sxnIExuDD3Y7c9NmdY
GM53PTqLOEfOUC/GSJzsa7tj32u8N1Es0O8MP11En1+/3YLWjsauNA2PiGvdgF4LHSdfjFb6Y9DH
+TYOkEKLyQYrc1Ly2h67kYeKuUHjl7u85tA9Ind0DplBcTbbhWzDRkMRGj9G9arGbfBGrKSMOEOW
cYGPZqg06N969gEsTOp1htxATczTcLJCtaEcQReGx/L2xiqFHERZyMX/iffCmU7RAP2Z6SBTmV9a
QZF7LUKxv59rfauidR3Zk3Qap6aO05lQR/KjUzdA5gyFkDfhVy4ykf6zTA/OOJEzQbrjZKlxTU6J
TTtqSY5wC4JA+Zc99t/lupuCYC2ETNzUJFq+/3zZU1PYNfAK/GlImRLDNqCbmWEhZIl807+3WXlj
p+BxI8jSr5/U9jMjZESJ3lyYqAeOMMHM3Q6v9wDhrXgFgCR4E2ppMYsSaa8/fR3iUyByR7GednAN
I+gYXAjICwGDsIsTnrhTYfQrtArizLhbu52OWqP885wRjMQVCs/Y/p/H0YztwBdesDj234WQ8ti6
sxzZ789sNfMNT8Tb6FeJOZp4SMi0eYhbLDXh7/g2vca6XKI/YxKwjt0Xtv7W1ut49QH80QB/14GD
AYXZYRX6fJ4EW05whoTd+cQV/o/CV7ARbsrrB86H2xjnO6GRcAIYMIgQkG+uQw17X8QRLkQDxBGH
4vhnhWdhCS7cEXtjOmhzR6FM+ay4tihqthSBthD2JnvYolzW/96OM2GnX5o4UlIuikT7/2SPInWa
yml0ybipLHEWi9RMnaDc5s+9QOj4xaYeecIPVvAg4XHyHFfdgR14K218tO0Y9n6xWdrEzTSaFQzp
0PMlpoK+Vpkqodj5Ub/zTLC7XeXW/TjCX2gNA3w4nZyk0gbZec/T8IdhFAX5CAfArzkebu60YbpL
7a0wd8Kchielm4oPX5zxhA4LS3DuT6dtY4g/1VkYlfI6nua3i+AiJcbycRCRNncs/CBTmDRVbwER
CBu7r3G5KPhfwdxqjGr+thhRm0/xI4VbdrnA31pYXGd4263pqOZf43b7Y0CLiJr1TdjXCvmI6shw
eiDCw9UQ2pGK1wn5B2+BzSo0oj3+lTAb0f3Y4V6YWqLzFNoYViUHyh8PD/HLHiTKYoKonSACY5qT
rXSHsxIEY05PGN6Nauz0v6RiXBlwl2/TUvfZqf+F3YAYYrRtXhMkDP4lXmNRA+jLT9Bgb91n7Obg
awPAg2tWLyCdND2EdxbZMLWGdOSyPVFtdCY+zQdEmiXCttEvVUkRWA0GgW4TWJyM3X7cI7IfXFKo
04Rwa8gvaX+fZWcVLI0zPMZDO7QjcM/MBgMFvmMMNDITNCy3kQ3QNHEHFX5ndrBVgX0pDgP2PNq4
1dgZHuppOoTVEjRr6YHIX2OIkzBPQeA6x8kICuh4pu8I6gqx7oIfD2lUwQckgc1nIV174+KzDteQ
sAG8VRTyzCotuDPD98KHHOrQ/jcwM07W93y3tRX7jgQIAWp8RUepP5WGoIUhVobIbhb+BQRcEewa
bKorcS/yqKmdyazjz5N5WkXXyYPGzCdiz9/7ktX961Z8guMXO+TMFKx/nbnxmpJXUCzIX9lK6lSC
G0MDt+1eLOruhu9QibgdGF41PsUaUJVRUrDFMCq/jn5aSJPm16tuTKaZJSc4w7n+BVDjgI8SEHuB
/glcP3ZghE1M6GYq1yPF9zI6YEQ10434IJws//NbHRFJIFxdBccduzuzfGrwjNAt7dvYyPdZa8Ap
ArzNjv7AUutVuWcddh92nOEZQvvb5MuYMJtcTK6bpWteD8NqFVcXZsmZGDNCCgaF3TDEHQYWzTKu
12+mCfNId4zvP4w81TkYBWhPAViAawVhM5UQCEIuetvCqkme3e3wn/6nhofcWKJ7yvb9pkpdSCTF
1558ROYKCeSOPAN9YhOQ0vWwmOajV0MZbBNKRyvfwnNg14D7C6zQ0sXsgK1GA1A867uDwAGreRDP
AYFhbvDXx+tz+jmArbqajfxtzIyHl9lMCxfD7mYZMdb/uBEs4vbcJebwABmjL7Db8zfqOvHA1CoP
YxFGJSZiIG7ERXvtG2OSmxlTGKg6+YVH4lPNksMpYJ3iNC48bUYeKUaHjG7XmAlOc0fe4iPNYfCY
UPzsQZNTZMGMjM1EorIGtzTi3Irpsgce2OM42AWAIz/wVLrmiNaFZ4cygDtNiwVFR4elG3kyvnuV
+f35nCQMoD7wHKlREjulbOQ6sBvA5mDijPrrvUYdeqeoIV7qNGFghQZv/vVhmSJ++QBmptwLZjqw
S/T+3NFQwYERiLwAndwo0xh8mOSPzmzGRp9uq85jet4MZ9GbCcPsTTl7IbkGtiPGelA922PRzXOO
/K8BOSdZ7/0tlgnjqzI2yb7jAhZEG3ywM5yk9Fm7VPVabTo53rvdCGOTsQlnjCsNtVcdWh95phb2
4BXW9P7Oe4VNW8mIv5uDSXJ1BrPJcYgnhLL6DkHpPHDIPxAWN8ze4wVh5TZAd6zKbtm47522jMBq
0mewG+FG3XEQzYR8EIoc4Doj/G3vIzlDd+F+th/0frHV7ss9n2THQCnC3cy8rn6wQXFif8yW4Zhi
IgIl4AlaHRd4wljHJMVCn3PKIUApYUffb/2lbvesBq055lMcsFftYPWV3bR36q8zXgxstXEk3EFv
QEw19876TbF1HJy+q4acHN0MgJQYukPqBqr0vRKUUcywDaWY55ozZofEMcbFhnKuompA977HEeKR
gg9CuKYdAItsn+xj+FiQP0eLwm1kjDfshvJn2aLrmIZjE3WTNyQqku3PRDSOsftWhrHNErTvGRtA
eRgeuJ5dvkitwVZwqk6sdzbe0bb9PFLiCjeF7kquQhuhIP7oT3R3xCyDBMMNbCjzfQudxjBdJYej
zM2yf/8yd8n2nEH8Gf/Lcnv4L7yNmeDt7uv2VNBQDKxet7M79hfptlnriJc+U+WFpnxaTGUn5qg3
f0z9pV0CaZkcBpa8qNY6Bm4fM0/MCS45sDCHSGjPd15U800Fy31YCtuA/omIcUJuISr74SZafcwU
FkCCsBHfi84sULvDNfbtCcuPqmw1ODAjh5omUBYX/fa/+DZ4THqreeAv5mRriqHqmW3+gKx7uq6+
jp6ZDTb72+gD3+EVHjWUvdRKO4YdgDBshEdqA+oWBxLiF1rsHnsapGv4zCCNJpOHCe4UgiB45o2/
6tPdY94Di5XktvfhMy2R4IdmeM7P0BSGbFRwEBQIDB7uEQj4c167N2P2AaZroRf2U+mf4sZzmYEB
yVEc9P1Lc+olwONEBRGEHtY3ZDoFPI054wUSuiampjkMHgZnHOrnNADHwCm34W5IXzIFoHFw42Dg
8cSYlpE3N4TED0ppDGr7Ayyzgxspwx17MSiXOLe2+CHDbcLsfNnSPofvay3IQRGUUVD42f033eWz
KHLhRg5+ofTMu+sQBUe3yS4kV2Dai1779/4rkW/KEGr+/ocFBjtAjjqmQu3CeZ64xbbcMPvlYfmo
faIlF4ypuaJbvyMUhbv+bkIcizETawlMW3UYlkpzvuBbe/13+q5tTRhwuHXo9RFjlEuaP4No8Rmf
5NJWTJZlSEwWVtPNWqluLFcwISCd1ez7lCXORDvjIJusg7uTb1nd5nBbznlMLhScj11vxoSvpWLm
Wy3ZnJjqmP0qqMzfeq7GU3zNl9kRk0F2Gh/3EvINMQWkymsZ4yazJhQvccwAmKtNu82CgKZRBmZ1
N9qf9O3oL4ZHbI5MTwMTr4Bi8alNIKb7nAdnqDiboM9XZuz8wdhu+tWmQQbnFIvUSHxbVa338/2s
KLpH9t7PTgmThUX4mYK+prtmzfwE6BqO0GvwO9628MgEgq0n8x7LsX4FpSIpPV3BWS/nZlLcASeP
BsPFycTxar5TL0mtL2kxHBA8kRIck77fGJw1inZ3uIxntFgmLn+EFHIq8/4XxguafW/i+Th0CFpQ
cPhPJ1afWhsUD0ktW0D9U0zvl2IqMCDxlrMfDA7Eg+B5yT9o+0RvKfy4cto+0cEKH66UUC/xXzcH
TWDihvLiDypQLQyHRN6D6JJVSzOFaKNzewhRExsJla0uxEcZQ5PYIL5KdBOiQRY+UhEDFtyEhUEQ
k7rqgUWJJayXxK8Q/RluhLOBEfEfD8YV/fpXeFJZshgO0IqKjwtvOGF3mlgEHguNWm/+16AJgzlh
nwiPDeiROd1GfET8O/TwIuVZ//fswRBn6ao9qTMV7yaORNH9iR+k8XqJHwY4Oaus8xV4FUmdvPDn
dMOKiQXKEUYlbyKYQiAAQtOt2cMN0uYpODVxZew1PPW/LNh5R6AXSi9XYbNa9B+H06B92xofNPJf
UJk1fi/f3wi2P+3FwBP/aQ62jAAjKQ7OpeuDwLHRwzpl3g64Ir7ii3unlzQr8XV0P9g7PgZYPT/H
WGmAiytPjbu2tnztSKmPXJuiabA6fjEqhuDERAQnYzo+hhd/xk530pkdYOq2BTUCCnDfv8LtKRY2
dY4G4+Q4PAoDrxwRIRu6U+wVJrLiO4QLJ7aTWEeALTOuoU05ZHjZtKvEarGkpNBahMxhEosHIFzE
CfV4PoXHPIcy/b4Q379XInSEYTqCOEpXPATaFem1rvKcHJHN+1xP4BGwgsb0W5eRm8ifY2KPUesu
S22c/pb0gSjL0TTPZeKwn5SchVcqRvDgwyIyRLwi5KGA4ITmiwb39Tw9CSXYYtg/P6nGpXfwrk2M
EzsTRZBsC8+m/9IyIvR4f7AC2UQZCgGRZ4YU/k+zV5ORNZrBVHIgxFhLeO42YvWCwObaWQ4JnRgt
RQjL5zVwU2tOuWCeJIfYFaj3vkuuoje2yBgjYGousgLfZxFMKCYhc5EejpHA7QTQ7sQXhWkHGZC4
EjaMyAjp9ix945PV/ay8gp+b8TfjJpNYQ6Kp3+fSYQjOVAUC9CYiVFHavNfhUr+KeO/7SnyUr/97
r5pjMThvzs1ZwgsNYJBMDSTHjCq4rSBk8prFW3G3CdAJb0PrqGBO06w1TFXYLdh4aowNxU4ytIGt
nZHT27Pj7AfAmaKJv//LzPG9H74PHOxtfq4SwyqUN47mCG+1wUJ8Z7fAEv5HqEyHgONDM9jIzkox
rz/Cyvh6xsBYNTcb/m9trhxv4i01rsKDqEObKn6reF9yKUug5YlfDnHWvvb2D3fuUeBuP5jcHUuT
dHTMi3hq+9keU5Tl/UHjw4YXzVLXn8XL+HhfmSq5nhJ6CmO06nY5sfUjXs0K0PWWvPKLYEzgKISt
QX2pLyjeXfTxfy4OvROsGAFY0EoQnfWMv3vrIZ/gcKDsRFU3QjkK34VVI/J+GOMKlfaCsXcY2F+v
v1Nhk9FQjhYjaMKcWNOyJJkFzihhjU6y6xB9iQB7EUM3sIuVfJLNctrh6fwspyNYBvG1MPINzDRz
/RDSvf9C4XSnnip3t3ymyLAZM8dXsCOCWJ5xhUoO+w1SG68BT1Kzql3vu9Fz9BN4wpZZO9XTgufR
Y6GQH+4vEaMnVKpQsX+KlUR8WjkVsM+IRntkErU0FULBbgX0A51btktoKiJn8iGE9/ixYN16+N7+
ywiDwGwePsS3IXkTqXNQTh/F7T/3BOGXNjQOwd/3RJQAf8r+g2+u1weh6EeHD/o3QyuHhYp4EyYq
iOamGV9BzNv6sD4I5xSQHYsPHR4ij0H4SoiwpscDCEu2wbBEPvqaFBu7NkBIUbbgwC7/9Q9ztHat
MTqCY519xHibeoN9CdwzfepXs0zUBc4dS+yddrcTZjPs5Eh6ATcInh+Gj/Eew5nm1QMSsPmyg4x3
2hgwRegTIdLQlc3gWmJZj+yyEEHC0KyDGEUKVK2T8p5Pyt+u/P2WTvGd9RirAIexrPn1qBWxGYbO
hd5Wt7HK77hsNOh4W3C4XOgR+RVsoDnspKGR/CApQ6xBk0srOL5EzyGozDy80gxLfAv1ZmQS1Y5I
Ss2mEYUDTcQDfgD1P94TyEr+QlradX0VOaRvTDZEu+lyV7B7kfe+RUSpXOTBjIYlR98xnLWqN+LS
BICjtQsNCHLMgCzI3CheXKTJlpOoM3EuuWjSGaTh5jMkWsivUrag1FB7wi4S/DU2X3oe873rCX5J
N0JCQcGWXqMxNGjD1+GzirY3RlLb4f0Gk0FmcUKD3AxeTEaQi0Lc6dzPGYHrFKjfkCOz8K0B4ACW
82Fnj7HIhM1raA86GnqiUreQx93K4+cpcx1eykxmmoCIyho8IiyfZKdisLUADhio3jXMcyHCQdri
jigUKfH3NFHUbNG/EaLqY/2PU/7/aDqvJcWVIIh+EREY4V7lQXgjBC8EZhAIhBGer78nYe+yszvD
gJBa3dVlsjLb8QgCAHwaWmjdZEMv1NOdVxtzJERJMFNkWxl5wDYAcreL+qw+rtzAsw8TWKD8/c6B
7Lrivu39KAlpqPtkhFlmXWjj48fE/E5ugOnBrkzyD5coBHKIpVhZ4zU0eo1H+5jN6hgd2vwHVeRW
lpBZcdwWHKE1nC7o88AfoPK7c68PB7xr6eyAf4VUXBwPKiI/ae+bEWZVSWPAakF6hZQCqRlm6vBD
gwzJOQKut53jzD9hvgXBn6N6Cmy8ZnnAK2iOcqB2OFKJuFrVMV6wohsaWMAXrV6bEm5HlAlHYlO9
rY6N0X1Vb9+a7x69DwAOaBnPNjEKJ0+woKBvHVrCzp3yh3qjXXNLRjOOKJw8QK2KpfQ1o1h9PjTn
JHNA3hj4eRcXRq2TSy8bCfbnpFB1ioaHKPB1siMTQa9uQP0Jlup5h3oL7ijkcvZmk5PyGH8T6ZKd
TYetxyNqh0VZKgg1W5Ir9G5D2sm/VIkb5ofA1zG61wi2ENooN3mEg3060o8bkNukutwCawZm1mmG
EPy0mgdb3ogpeGL9h1f3WfO4UvrhENEefcgmF+guNsgOekAO7oDoFtdbu+I+u3uiJC+b4Sj+vD/5
hingUooaqQ2cMj37Rfboe+9NxiUBRlC2k78bg9Ipj+9sJHufAv6Hjh5aWAdVL9fcDspXd5tRBy7B
fB6f8QfPnQLNOcSTe4vyXtJM+juIO3MJ3sFxXDpRmXCMvHXLeShLk+7aviyY7T4U69i8L104eMnY
2aW/pFn6exEIgRKo+aABaq8JAS0NtdNyJ38mc2dmGYR5BFIgSaK8kCh0oNJ52qjjc4N2dPc3Z9e7
rJ8N8DqQ5YEgpYJY731oPuficLNRBmbyNmBj2ibOccX/lbxzoQHBTArufMEvwWNdEGY8D/ndpW7T
eEYyAbbQoITyMp5rUKu6c5I1iNzBE0tbWisNBNr6d5g9Dpf6UUjpYdMP0DlUDpK3AmMYkSLdh2jL
tpP+g4X+UlXrNjsgZP35SyHma3Cy85JPzekFv2we34Jy9YfMRty9sEzuyn3cvM8+eKskBLtNYU8z
pDuf4HzlvgEeSJGkmdJxCgDnzh0n2dx+s/EexkB8ErJsdPDXIgBNBeexs7YkG9c5Tyx0Ti2GDP9C
8HMlWcbNHB2xY3WvgKRGxYX1lzAQKr2tT6j7eNmgQK6j3c55QwR4y3cvDWpeZOA3sPuRj5qvrq2n
O7UcIAeGC8QAEIY6HvgFwQ37fGMKNSxZPNfrDK0OrpZKYShKWtMpHQA8aCU1HavThJHFybvoUUAb
SffiRJqZNF3HKOw1nFwTZzFvU2PE4OZHuyn91sliDpCRqXqxqjTIRpjafY/om/9GmPA6lNte4uPY
8beMR6eKpXxVRY56sIbpIbBqrLvJoc23YwWtVC15ELx+6RyrfA/QfF1HgnvbJr6GwL4Bgws6Xkol
/eqtKhCTrPFUEMtR7DypAg57JsST8GP/eLIV1vJwKp3E44CjK/Vgegmt9dbLuXpkPEoNMD6D+ij5
ciirsMs5EkE2EQjbmiLVhIOZ+FR+6rshFkg5xwjeYf486LOfk7IBPhHvv5G8m0fv0Cazdt42i1D9
MfUAUIMirLTPtMnGdI5PY3cOgZABKzxRpn3z9l0q8GIofz56PGsAzIVFJ9gpuf48jOo92jEg/leQ
fvgG6biEBOKK+zWS+gIfnA737qa4PNNoAnhpqH/3Q6rczhb67xvhIfGk88sa6ALPFgmP5fGrgM4N
+ZYkQXK7R3pJ8140g0bCAReA3u6s/bDbFwnyLrujEaxaJh5cFzcNJ+VbfASvSi+qgWCipPoQLaIo
ySZj5z03DKMoZ84aO1HxNuQa8m7eWjXtoD0b8TMFTn6euTPRcc2WVJa7V70Kr1AxnwqckmeU5p0e
ikxBLCMHJIFBdhlIYl5uFPr9IMrAg57MaClvdqaTgOeMZI358y93Zjs1Ib9AXihq61RnJ+mDDl7m
YKTr4AldUMmtm48Wv/t9LmVXLoqGxchHzjJo81N7KYYqlWa/HxPyEs54jyCuit7/P0aqqarezQuh
Y4GMol9qHabGZncOPoAFslX2CqorqD7gE8mqPg7e03Bp1oNez4EFmDi02MnRMQumBezD2hioiq+7
vW1ys17jN30dnMbqy+L6gwRsgAWsN+v+ek19mWnhbQ7tzeZsbTb9/rof9oO9GTSHTGtC/CB8Wh9k
w8EHWvTEMkyvSG2XKSFx1ZwhqfYT0qtyG3Sr0VocIS822PF9DZ3zHA+mBNkvRz/AU2s2NCYDbijP
6y2IsjHEXZ6JTWbAclmwZ0Wio2WRmcXxCNYJLZZUqfkN3jhvEhhen6sbwnxbViwUtJkyNKKB69G7
Lv+ITrjR/E2piN/NPt/WzS7xC1p+4f+JC2lI0sTdvzZF/YW/2nkiZLhexy7YhjU4HOL3MsNdNvt9
8gyRWFVUay82VW+H0ZSYjZ30n+rflYiFlFpjIDgDwME/Ipvuvi/GHpFl6SvmdsAFiZNhi0myDPAK
OswaSEEJiL+APVdxVqS4J2GIn7CZYY4IhhghB2lqqR9/5w2TCGiINJU1yX6PJREjo8k66RJCeQOP
cdXvl7+RpSHBkTYt2XGiPPGsKUrT4wIUmDwth6FIRFynMj8R1fE0VQ/10B9qrgTr8Nm8wIF2b9Ia
IWILdSbMllX6f8tujWD40apHp042kg6flgj6e2Rlilit8B6qO5dAmCgayhsLHPypZicf91j3yq8h
oCW81cPWuR//7qmTbihBAgNIYFvDXBbgGoYFsZEfIOlOzm7XoZPAoHGnPUcGAT51yOaSGZt13X3N
nGujqv2GDZNEFvhjEuRqhUkAd9dAn1KwBaf6BN+KtGuYhvXhy01DrggexB/f22sFJ+LXhMiU5D36
2pUipRL0AUW09QIqK0r/FBrkfUBtw9M4X2RuucSSBOBIF7xWDMdnLp0Yr88QsC1VJBmnO8fR0Qpr
UIvfrOPcAUfG0fLYsd7jIUjqbpmHR0vUVnrQsmuKwhickKNt6pezVYJSEhla/WxbkBzXnNNE+CfA
eGSRGBGgsokFKtuRWYDKZ7ORaftfMQ2mFjRxjU7NKXEJOtwaKVwya1t2YPLQhJGFo1WndYOyIR3+
OvTW+4CBLvORp0DvMAZKEVe57me/1HhNfz8VermWfHLl7X5pwnuz1gZp6lyYNm0ggpX2cWV0zjmo
fpsJrdZw71r1ISnOUvezLuatMpj8Kfe12oPzoZhYdX8fpgtE49IJGDr6qZt8YpMxRf5Sph64HegX
nHOTtN65oXYMWWvZ56RRpnD6y1NSseEZMVhCRkial24KLGe5l1srDQwACouKrfiNklimZR9goXHJ
HPVp+ADui1BobEcRy2sEpdyXgAxcDnQSPAQrBKlwglfQg6/d2cIK9lqRBvTmbfJMAKME7tG/301I
linsh1T0X0CXsLS1fn72dVvpVcE033n7g5aQkCwUiBgnoeeNZvoP/JHXdilvLg/dbKtgsB6b9790
BipBLYrwseYmh7xdCAz008Y0f4f1d0CCggp5JXwBMt5k0CRVmi80HMkYpc3LxzyuHzc/oVKcoREH
K8QFjl6y1mHJ1e76M7da7XW2YhEwpoRRfMFy//eLqPZUdmDaXK1ak+NmG8IaYEPZBLLqY9UMp07O
oAuzW6O3ooPmaKV/1J1Bm+yb9YJ1hcK94OcmyA1P6Bh3n4PUOVO4oyW0oZL2BwqPHHhaw4ILYJSs
74sTDWM2aMzCwaUhI13Q1j1/owTnPHFW5vRYbXuAPPl7DU+Qk4WQAKjt5gWgxaNrDLZSqcC+XLEI
nFu5YTXnwgBBvw1wzxjb0Ylv7vaBfRePFjrEpLh/Wtr6XtlBcEcOhDAk81DrJaem/+dNZdJE5CBj
zE4PIfFPBBQibLgbQBKhTbkit4N05Gpl2ChvevVxke6EORUnsiMO9VFajfdeoXPzq1aZZgjy8znr
WGJ3m6Dkdb7DUrr3QVwy6d03zBSwKYASgSbV2VYHB3RvYezhjr+d+6bevb6dGt2x5iU8tspgy2Cz
q8wnhUs7LjYB6dY544Jdiq60HH06eTI+dK0nW5tM13WThpCIkOxJgQXtP7C10umFDkTrFl2BHM1y
REDDWvsDyCnfvBNrxuS9twU7BNQBbGIYExDimyHxU7TAZF/0XHGWQKeb9/SVf7fxZugcq7WNJrm2
2tuElAAyls+pCxbidjLhEob7PEVClz37u+elHrOiQG6UzChjbkAoIdnlR6/WPNWCdJB3KpD/03qT
jGh5O3WSkbGZN0XsomQtyVvW5s8pwZ9QfeDfprn8eRWxr70pa7yRlaXw6WgLkxSsWDjJY+HzpR15
HUeI037vYN80v29mvSAJLghxMkpGT+cDgZgqIS9QkeAimVpY7xEgjtfWS+EZwUkToSCcPnRukrso
OfO6lcCCSvdb1flQJaHheE0J/3Fyy4kDzJpCIlvY5+Hkzw5PFqvsx5elgF8t4uZ88PYu/mc4//uV
rMBksmXxwK0hdSeh5jmUcptKu9J+WrU24B6LlljvuhFHCdzb7DIlNgbZRPKfDQrr3vf9PI/vKqbD
27e0g8EjSacMOXVmLlrGTqBFmVodsjrchVLx1tKCd6gJ812O1LrS6/WhVtuhdXWk3Fk2w7Bsh5Gs
C+nP0XchQZMbQ6YHA6gRSg6aRjISw+jAkVsmgfxNFe+daqCff4hRcWyLa/v3dbkAC+jUaTbvnvfW
mwICs2jff6LBPtn3qx20NYaXaFIZplGlBVkANFnVcW5RXL+nRg+lkHX+CU+jMc2W6biWmPB0z56w
80DebpMSB57JjH0Tl6PqYwJJp58vJaWvTHyv5M5m555y1HIx5XOJ8j875Bz2Rlx0OoOjhEI2qw44
4gxGHQNlsLOZZ9f6cvGW1jg2L6oxlLvYhtgkiCUnxar5uduPQcFJp0enQBFOX/Xmyb6SXEHHoYja
QM2tAHylYJf3C2ry1jOKQLO6pffcBh+C8/0w24e1Qa6BqM76NqWt9bTZNqo3nKKkPHjDy8uJ3VGH
3XOKRVLRVzZL6pD4M0FpfeLAzAEIrDLHgOB4/TlKscbfDYHo7k4NI6iHVWi0weDfgIlDuHYoNk9S
l7gt9uvHoArqwDWokbg3OFtoJSNCQxGIqZS2n7vpvkJ2ep62b7N7N/NImfB6KKIKY3gJAE+evXKj
yr7ApZ1IQGJAtl4VEk9qR9S50CqJ9qiWkE4bZBRHBjvYyN1tEVI1ktLkxyGqp5eLZqkD/Gk3GmWg
KCXdzXVWbEAiPoCRPE4wTJ4oNNkwoVOrOuj/bJNrn0lhvEm7lPtVmkDEJd2bT1/Li0HIdm3Hs7LR
eEKKkbiVGh410A54clMIgWirRKTF+Mtq/MBe59LleBmn7Tucy9MP3D2h0d21wKbCSHcM+RyoK9zr
Hbz8H/01WUhHzYWGRQr5FOpoQXqg1rV9W5f1joieJDLl+rcLCCJfH9MWIr6IzRNBW+/dBdFzYpd5
X+wbAyZ6D9QxKRpDkWFBEYMJm1uwVF3GuBB0/AFC3pE0eHqAAyFYgNtqH8CugOzEEqXrP5eOpSr9
8XUnt6zW/So+iJen/ZspAg/wFTT6y7u2t/Dpt+NxjjoygW+TywJsDYsj4iKvZhHEfVG3ID249Ur0
2fsVWLkgAd37l4OLHnR+He845zzCkaWtlU6z9nHvVAYkKAvT5CKMQYVcAexmPRrR73bxM9iVuzmD
LHj7CGlrn4aInIUYGa0kzQJAzyFdQyRNSE+w65KrCeaDl4EOkcUvK+UGuBXaYIpmEb2svFWCJCE8
4Iq3S+UgR1M9VDH+Neu/ATZSdsnZlzW56ICjlf5OazgygBKX0E+iRPkY5LDrH+c0esA+OqUxmRQk
hORIjiDXhht7WT4D1B2M4D0k202zfJ1+eUC+3xyN8k4sxsYluPhCHFwII/QgHh2QEiTAvziFbkZ7
awWuWfm7MtKEAtZ+WW+t13LS6TonX4gIG/mzJhB/6vu/DBrxmr8BwE/+R8VRDAblUolPUtuNAVL8
KrASffmIvu3cqWRolzaQkGmBj46jTzvD3YCWNgatSx9u5r49gOVkgUgb5L7dDBt/s0b8ZWOR/2sO
6UfZKAM/9JtkGMjDD8fKCtJbBOIjTx4MxMXeJuU0fPuknPTseJy6Ppl60g2IVrj8ajhG5dUal63m
8Gj5fRJrc7MzXowPDifNT0NltXbDDSEpZ0Ix3dxQGhaMg5/sddkmq3EgSgr6ZEjYkDC4+HlE/uRq
5LbRfv9NA8xKbp5SrHb5nd+tg/lj1jj6X0WzX/Kiykav7V4RLn9w9j15DdRCVZa9eyp9Lol9qVp+
K5RXa6T4f5SS4FG6ajk62KPuniCAn5UlW5LMWLZJOgWkKq4kLuCyYBtV0qSLUlF3eTID1Kuj6EyO
Sv4pfndTUczXyZg3lT6JcbpHif1XsUfkTuSfzNpcW9ZS6DNrA+PXZc4QrH/ZaUeXI67j7y81Hoo4
SkRApGW4Ck7S5hkGQ3k00nWchJIrEU4+lb0u0TvX/+GA9YjGgQJe0HdAFvfwhTtzMuEpoIuAI+YC
skU1wkycBQU4QRgcLDJJKa6HIq6MIC0121HBzXCqSP3M9hShlSocjTimiLzobtC1KjeoB3BVh2v4
3bYbb8pbzy8ZqzwQvV7+hYYI3Acn1cW/6D4RBNKvK/g0ckFeLjIinYed636IAeSXyTN7fv0yiI+8
uwNm+hM9Hfn4ehBX4sNAcqQTpj2rA/8BXpEALxtm+5UeDBJ5QQiFPo4u2cY10SDpCE9xIwuU5Umi
qU8mbW/SifrNkHF25B6rBB6AUwg6g6BqgjNZ4imMKHTrAgGhcCk6Abx96GcBlP4bBY0an3gg1yl/
lXkDk6zFTdJDdxVPnQHOYBvQMMuZ4uW/pFaouFWRqwLgXw5LsbhiWjhREFZnq+da3009t2HNkh4l
4fV7hW4j3px5aNS729ELZ5ZqLEIQukm1b4irm8RlkQ/kE/WD7ip9A3CGsdD7lIE0x7UUWAb75ohm
IIEZRkdbE11hGMBc3nYJFQ3jIj/s/UJxpsYBOStyUJS6y+zjAr9L34kzLnAx+SargtDk+42EJBIw
zkWYRha66zAJRrrs2tmSLocOp0ydvFON0RMAF3oz8kPl0gLN42VvDhIv6GCKsBXyYPNvaxfeMr/U
5btbBANAbtc63GltwpmuIS2lLwrY87aanfj1Lox5KKG02+R8kqNDDPbw4ihLqw6peJlz8zNMu6/2
518LNHkbUlHg4r99a5elcjvl6cGrNgzuJOqY6iNTYxudZLJ6XcAtlow7dpC/nXFnuph2aH12SPJ6
kp8HN/rnDXqDozmp4aoAruksFlB7UEo4m5MJNU0TAORiAWBQqDpRxcPc7CAJRnITLJUSHEweJg7R
hMNcoJnQY2F/IwD+Cfnzm2Ry+PF/mQwzXramg4AE0xXtVfXQCafFhkE2FWygoznJ4DLUUE638LEY
cM3SkAWkPEuAPZi14TgnV3Q3gwWlp86YC9R16ve/ecgcw0TIoJycX1bmN491DH32b9aS8mpwS7/B
jT5f56Fuv8B/m2wggBGlSqpSknJT/lrtkgp7yNjpX1P4rCu4NOpAvVcXHz2MwjD4dQWyKYr6mqqI
vnRHVCHZ9ulpBkNFrXl61LD+5CabnR+//rQlZXZSIwcT9fZOZ8g609vZAItAPVV3Ga5p7sJw/q5K
CSoNreIqGX5atVhWWhKKv2TvZLg+NotNNZQw7+l90qj4WUONtn7BM3gLGnMKvljPCllr2e4ZbxR2
6UnHhwy7Yl69hh7Xju6Vvv9lO5Tr0tSl5YKuMoH8ZA0KLHl9NEUYWTDC8iXFmK8d+ybbdf7aAB6u
FqPO5vfQ0S6OztLlDErfbY+wnH5fKga0zHAk2cPlUluaLptOM/eBzFLiyvZZbLJLZdoZDFnMtMOe
RIlJIkz8XmM0mx0b8wwmHMAfrXKUD+99HNU/gCdQO6Iu0ynoIjKyI2YBL3mzQyhjHhYp9aJLTgKT
UjSR9HUCJv03qcgEbmKXlaHRfFvQ2wxlS7AkDoMQrqsN0qVBHxeEP+u7WWbb6FdtygR6A+voZpPd
w+BrhulLFloGRpeggogMPTkFRpOQmaeFOePyN8o40EHFJbLnIeny/0Pbg+5D7v49IS0v6jMK9Css
k/6zT2HoDnkqRoX87I+R1eh8pqpmEi9R2SRxg7khKUybrMxN4m3HtQGlRodS6pSiJLaGmmh3Nzy2
AbVKQZh6KehhCFj1RdcInprqg9XwouDjbaP2KIGVSasnmbtU0tXThWrHQu11qIp2FoBb3K8t4slO
xQV/21lMW1STHSyRFhILyxwC1Wi1en80NPZaTtLJwnmXNSUTNl4AaMUn/K6yVuthtahbe0mn6k07
8jyHw37Qx3xBucQYK7P/2/dgdfWAnogUSHv4BlhIX3uaVhPoFYe13Wch+uJ/1bgSZfS5bdtGqIoU
05FppbGngejrmsATx7tV/cILYAnwFw8M50wZUaX6PiZVgzb3FwdKC5iaoo6C3pE24KKHYZW1DKnU
YUmxq08Ls8sM0YRT5RpXgq/N9+/BC/r6GM2Lf26ATDDv4i8M+AgxKvWNeV5fggrit5VBbqTbqj1F
HLqqF9Scy+QrIWkXVAU/LQXlXl/oAGbCaki0nxAREBswjv01lbGUEgK/VkLcKQNRLSEf/LXu9PuC
LOT9qoDIWjLgKnNsW/h/PnPfHw6bB1pXdWkUzJnxmu9yBjG0fB4BEPjZb52BtwaB4FmxNfY39joQ
hFd5td8VR2GfhdMPGeenI5eLC+dS+cN/Ee6UvHp4W6jvsjAZon1Hb9aoC+D4AcpI9xKlQBUR8ULw
u7kTXZxzymIUZzFVVyfQ/ZvNyNaMunmrLdebBYZ1Wn5VQ2O8me/NlxlmJnAAbqZMnpI7uG4vW88q
5Ff1kbepBjz7FR+xVbwUYKSs1tdwyZx/HSbNIBTl+JfbH9Gtq8Ht4132tRNgdL73RhPkbqlSGX3N
CWUTrCl7kdWPeJ82xejrdekiZDk5Nk/R507qj0H0xVmmrRLhH9Jx0ueiWtuFPFr2l6lLH1OTHOJ3
e5abJNPfJpagsD5b6qXyN7/BSYx6XjeIgmiGyeedWgZy3Wbfqu2A1KzgoKTjJHtiotdiExvRHamB
LxBiubM8l8st5NYREmiur6lkAe8uxmSY7swrhW+xq9l/9b8rQNMS5UwCzIDLx1Rads5XYf9sV5xw
67EAWET//rn6fNdPvH4Yrn9zm3FkpyavyiLAp1DtTNN/7mjbr1P0+lXQ1NNAPItZeJqgB6kJEUPq
dvCPRn/dr9sbqsCKYnT6P8cF913fkhN1ywwvmqgHz2dmsiy1zGVHNJQMz+hkvSiVjNh2ZXVkc5Ro
fSN2qHVxILxkYmvNmcHPtf5GPMwhxQXkfLsvxa6EbZqVhHrfgjuuAFOL6c5k5Tnt9l+r8/PJusBh
Y2rCKhNrxnIizA9qNAMmbZe7wN+gzzJlnqmzQ5ebcMr/JlPNE4oT5EXEtpXZEYZPk8AQNrfb1cKJ
2t0la6k7YzvVNKp9UaYyd0LRy3X/HooAUkppLBFdetLQ5f9KKf8y8DneEUQyHuFSeeS8NVtSO8cV
YOWMGDMAJkyy//EdhkcFIYo7rH5O4htDKn5XaF4AU0FgcSXOnkXRRVtpFTfpF8LoFmn7xaZz2hS1
X/5gtLUHg7/ezvJWvYKWJzAGxQJvS9ZgAI6Dj7gK9cHJ/CKtKNK4sTRBqow4kIoSMSZfGmQphr/g
J3YZ8m7RNKAw7bUMswWTjZ3g5CHuvHO4Gw6iQLwtRXkyNkk6tCNuHktEn1DzdJuI7tuDhvATeo6b
jv3QJzVWnvfHQsMGzXTPuWglxku+yv0aPNU3fp5T7MuxwOH7y03QYcwgKC1M0Fn43eD293CCaCxH
Sz6BmJwolSf12R6EEgMkc0ydgB7yqjTvsc7YM42d+XfzBwPS20cblI9gCQw15sYC0cAbuQeEbRbN
zUC2ifsE1ybC//vr/en0R8KJC2PAoH/h4bHzVWPTMCJ4ZgH+XuLq0SQpCxWpQwN+FDhSCq72hW/R
gFXGMmNpHjxtBxBQfPcaDMC6D2cTvRCsfJYzivD/+lTO9qvL4vztrXI1tOVjWeZWHyub7+AwKXGk
zUZ/0RFmhn34RH64W5if32cDOuK6R0DJYT1YEviezN6qirfy99Dy+huMNFhRGNCw3f6+625FAA8J
EIEX6GDYes2iWTTLabQHvYZqhBx2BxgEmW+GCywLMf7FbOdYuHmHRbRM/S6oeY0HvqOcESUSoLlp
KDt1bsnJkdNdYX2oRCk3/bfXzD2W1HctaCUoEaAHAdeaZM3kxL6D80GYR0dkW8//3q9VwLkiAkQk
LK9IC+9NfHVzfx5smcvRHkY9/7tkODFuTfiJUpYYVXFuc5eBUNZDRfOKVrEe5DyEsULKoF2xiBq4
yFk3mrVZ0HKMa4TSOGSy8L9kkYZMl1I3uwKZ6RB0FvGj7FFMMwZAISZxV6ZSv+Bj+E4YtOWSb4gG
NFjKD8kc6DteznpiynZntSb1Gl4qmBkT1e2SmvhWcRUblewiEgVUYmmQrm2bp/YZSamBcWpVeud3
q9Z7wYUI46O97eYhsJvWelc3hlKBlul2pZHrVFraMWPne3dLvpA1qlX93+ZAv6NVpbdCD9Ju1HPh
wkcFjw4MKO6pHrcoydIjrfM59nb+o964wMsKi2ANzNG8ZsW1GnXZxYtudJpsHwuoA+NOAuT0DpCY
6ZE0jq3sTkfL8929F0bbHS3R9h4U5qxkVhx42a7spHfY5YFSg3GtcG95Utri3gu2iDY9WpdqfwcK
nvC2dUCbodAwHmCccVGrxLoNisfkPkpdGr3rbEQZvGWZv6ddsQt4I0KpY0g7AniOGAKWt3OFx6BO
a+awHF079w06qLShgErw4/5zfB3Xepc2LSj0Hb7gQy37hIZWrpMtL+0CpOy51nxwCq7OvvlYJuyG
CK+SKM/RuXC0cwNe41Ov2A5fAXkioqZSj3qVDXiyexgXpqXpfVlvGB4zgVrunX4XDu49urGPrNeC
6nYcolQw2l+CGr2YIC2BNj7cD/vIePmko5LqgVmc3mHyMLrFHnzVkJzs0eyxYab4aNepOe9NfgOo
4LKg0AyvCx0P4Z6KYDo48bjweHaenSQq/qE9eNtKcIF64hESZrLZdNQb5gnTf3JT5jfNuUuOujwM
CwhGWqfMopsIEuEdKYubdX/BS2/G8O+if27fVnGHV0E8/Qcf0CJFAGd1f9opjQVoNu5f5pFEGU0L
rCZ6/JHRgbf0ISLsAu2RcIIQv4Hun7vV8dWduyWU72uApKEZYdLPALW7yKRZc/IeSPR9OkVkDmBO
e/VhqS1NUtQlYdyQQGqBCptYBXJkgm4jNnT43nD50VcD8wfJPCjnRralPRZxlWK4I4N+sc7obY/g
VvQM2CLQpBBzF5N/kxBbVNbJ6FU0z8kgidH+SvYtmmYKZXHjgg8gYxGfsGnwi4Nx8IjZ56jlToxO
4QSI6dU9R8dRZeHyMVTBZ7kCTSWHhhEyhVtUNsHRIONzhY/p7m2NTeFuQbFM3tDaDd4AgsGAUAfP
9851lALgYYVfGm+TrGfq7am0NetdVLhAKdRsKAyK1Ocan51Z2XzcHO9PGqXp0Zq/IX0L768WUz8v
DjW4KPY558S6ITW8bSZnn4kDZfjOF1NMRP8OJ3WumfXlfXbs1Ze3R7Ne8iuFIJvU8xaasADecSFO
0Q0goFPsVeAsulgn+sL9LVTm7XlU3DpZvkH3wXNVoJmhdYoQ/iMDVbdL9ImQUk6sDLkQxAe7V7f+
UQEQuvRdc+vuZxQtYePHP8nONmwrd8psyB7A93akJx9GbLsGqh3yBZROS8E+SJ1TM5veutA1uK/1
YZWbvGkrMxaXwZHta2edmqfrX5mbWPdfuW49ei/Az1Q2l04eAvIgmXtxANLzygJJDz5kEEcAQtWg
Bo4SkQMhaN5ld+dve0yLEkR9Tg7leHpV3jh9NCHluljrJ1gCpKbeArgYN+Rq8aRJGiPXV44M8CzO
4+3eYCep+eBgToMKyFXkQeY0e1MXX13ZxgAu0p5Jxgd6jg+OQApq50yDQ7sc3XqXP9RNkJnbYaPO
3SOUEmWHmm1xDLfIiUlOITnngDJ63b0E9fTDXQJgGXC+Lx9OxT6RD15A9ov/knXP0yq74sKABrlJ
qSnFsw2zVBQpFQ8sQHcfkGfenPr3MNeApLNfH6XAVZieMLwCCClA7w37Cg1t8Fct5rNLH16aJ+3Q
yMoL/cuIlRF/YtlFn+XRvwNS/ZhUaT+jCi1FyLLm/SPUw0/b8OafBsl1yDMpH/cuC9LtF1hBkDU8
TysFrwyigXaVG7TiaEWn5PdLK2NBUzKsyDnn+UaayD5mkFUGh6zBjyXDeT7tAwN96Sf0PVX9K4yG
B9c4W0+cjKO0kUpQqO3dCuV7Utlvs571zz0D7R6WDwSJmf3aQ5+9hF4ISFoFF3FQau0Wx5LNlWWj
AmZrwm2/9rdTaIM2tJhdeZfJh51jCqMJSnnoVhMlQjKI/VhUWYcXut1qxz/48b/8g2w81xCp2RXb
YYlMNK3RcBiJKJKRgLcW0cXS6jNU3y/vTq3bJL85d6+DZJWinjbkpnO/cn6BSTGfniewk2TTLfVu
yKodrDiruB7dMbR1LD8IXbSB6VHBCQNEX7XuZHpmCIywHxioPNFm9vBQXd6ZMP9/nu6RbpXB8wXP
tAlSL3e2jZpzbdO3WOulgGLJiRCxf92LHEv4bl9meYkC8LGYb+NpYlrZqu4wq5Kcgp6D7RwkAg0h
UHYRWoIM6lWX57OaTuOKW7j6Lwo0VDlh/S4T6j39rEllvAMFSKvkfpDwobfPKwQs0bt1gV1v/Wnv
Vq/pI2fexrXJm6sC4UXX74KOPoymQZIQHoyih0rKLoNbhC0ofvhV9PumuEzsTsWpNDeNUf4JkAAK
aYzXawLjzNiAxevq1R8edDafIrAk6wQTIkDVRuwferCN0z95etmQpFdTN0cPSa8ewYNTJ9BusZiq
AItnMTsMgEAojUx+tfs4l4/DC7KicJKgiFmeKMZkkNqhRke1e+sU8CZrFpN0VwnqVwc6/Wdqn5iN
wA8OdNzIytzIxuDEJC10vvBmQMBVrq07zWCMFwlD8DrgLtg5dl/SrQXLvhyVV+WIt943uw5bR78E
+/d8U2qhIjksBI/hDWrqcN7ZucB6kWXfdc6jK71u4+LRBquI6WeG4D0xuMX+nQUNIG72hD55V7Dy
SGiP56RfumnvyR4RzicHr0wv9vRUQGZuPmOSl+tiXiLTnVr0ns5n88V+ceslnCm4DnZ96LTAO5zV
CniljYYaCHcPhSDiRagAKuJfSUFP1O3t8grZY4JDG++JUdM2k3AHDTCyKyAwrPqy8oJzI0KQAjJq
INu4OGzEpNdAxZBwum/QFipBGYM3W/PT1FQ+HRU3vPy/tHnsloJyUOdeF70XeE3IaXt3CmgvMz9I
z05ygiiFChM5xBjb+bbIwTPGxQWrL2ayJmaJWb+l33W7Yq2AjUzpWIvNw7SywEPKaixrJCoPq+ok
3Tt76wEIDMepDDMutMiSqHrWLVwHcIU1QA6pyzkAEd2DJ3vbccWu0nABymu+Tpa71jE8L44LqHuy
BR1XwwuENF+UzHNcQlYrgwv76UBwBtXKI/NKE5Yk3HdlFGQTw4ccnZpnjs5nEy6TO9TTw0/jPNxx
DbGdM6sX54okwtltXEnLIBfaSNsNsgJIWmy7nEBtepuwXxvrK1xkZC4Q6Lx4FbDPsIahuVRgPWDq
bLo8KwkYVzcl8/800ztwpWOZzmT3RXql4BUN2PAbu7tXpkkTRxlvmd0ih0ClFbMWgZohEH0aoRg9
j7JBOXwPEU6CblaU1FmnGlb/nkfzPcr6r/a5f/hLhzFdw6k5ftpxI25dWvOgEN46jw49aYN9L+0Z
7mk0j2hoK2KBqUQjLBmhRY2adLYwouPgNCoiLAP9NvgesMJzs76hS7BCYuHMt/NoG7wbl8axcx09
FqfRkxXdqbk3eAMOgxoMk2QGAyhCEOqAurnowhrRyjoZ1Lcf5zp67UAJ0VtJwxrGfQSFyuK2OAzi
6btxHOSL5mFwGKAoAXH2HDLkeM0hScc3S7SChme+joNcO+EMd6AMAUzgZWAF9EsjQko0SjqXomkA
5+4gjU3fG526g0On5J0X5w7cBpsbIsiHTj7ajQ5hiS4v2M/AO71tNH1WxiotmpDPZEiDskiedkIw
CWs46ZmIXjuwJdR5aNODrJO+59WNj3yWWjXkigqbdMRYpj1ahgdnxrC2moM2XVRWd0iR3rz/yUUg
DcE2zIeurqRYkUHmZs1ocaDtjPN8umiTneAT3fVTL/OhfYec4VqE+OE+mgd1gD4D7kDWgfrQmpJr
uZJAguQ/qLsIHOO5oHUwJgphPzh2652zvw3zqzNni2yiW4xys0rBPoSf5j1CWuqyglIdsNmdnnPq
jVOAcPieQan9PiuSeNIlUMaN3bWL1CGfmtovsJ5EyHX6xPmuhLQDyiC4CWYMESJItFaps/97gsHE
YaZMWrAq8LitiayNMkz4em21s0IY1U+6HCD+i8cYhRhOTniAyUTFJkB4FstjYrCq1pWnnropTtqN
d95xyTF5GSRJxa/NK1HKSEg9Ic4dG+Y32uMFeHwUjr+/Qpqb78HQPc3zlZZQ9jqWK5+Rc17BdshL
+QjebUAnhc/AzhybvOexrA9i7MPfvMd/8ylU8Q+YJODA4jShZ7FfRHIv6wHZCxF1uf3A3a6JwYkj
8H2ZhLdD+w+l4ycMsbjC4WreKAQkORVAPMf3McwG17/S5OXDGckmmxSdR4AEFp0ANzh3chaBJd3g
n4kUxXezOcZ7CZB8njN5EQEz4lvAMVG1nySoqvORQvrt+hWEv2hm+bvAYrs1R5xlYck3hQmIphly
J+3rX/pX73AANatdxigHNue9z4Qn2OZ54dwuTJIhXQj3vyuagm9A7HG7FPB7utIv7eOQyPcXasjJ
EYniqa8eAGAjp+a9/eQVS9om+gX/1oVwasYxr/0zXtKyHNyGz3F1ciVnkOE8vzsFwmfS8B083rCy
yKO5Iynuy6AE7B/hFHbX1geyuaJZ+1jpkRDAgk9aDJTkLt1LB1f/P5LOq1lRJAzDv8gqcrgVkKiY
0w2lHkXEgICK/vp9erZ2d2bnzAkG6P76jQwaKhsZAktVZEezeT227/RFcpTt6kxPYKNvjp9nz0JP
z0mBVYUTI3mJXPkjFZlOlxDcYROOyvGF0gUC7nRPnGIYtIlWZsoA/Lis9AvKEb8mlvHs1qpj/Kvs
AXyQU5hb/CwnNPYW2hjU99zdIgOC0ypTiLZ90rCAiv7Vl3OREnEjjNUavUnFA+1F9S6LI2aNqpOE
Zqjxwn+yX+Cs2L+pVSNklUYCzX1zpXMrkqyQMS7RCuk0jBeU2iLflSgT8PkfVXOJwxfBTvpYBDwJ
XSKUFNPG1ek2zzquGRXWL5glWSOvpBMCZUeBq+MWlDjl97W83x17G20lH2u6JpYtvvMvNQ9si/gf
eP826lwFoL4y8blMDkwLNYQBvlNQvaW0e4+7Vbvn1qpmJJZMaFtO7SkZmty87HzEx3HzceszMaNc
m1IoH7FAEDWLBezi1kAaLOnnAavKF5A31v74EjXjBfLuPF1SzqCjufcZ7VwcNG38lAdKFkjcyVQV
9TWiJXgR/ypiQv45LujPWoHPgLWwaGlz05GnABN7Zf690xrSBw257xGOk0rGqs96zix1Pf2m9xWP
8TpjRC8nz+0jamfA/o451PEF/4ZKUCT6tNtnm6fmvt4eC4fG7cYLS14DHOXiOcnGFQe4SfbHnckq
wq8sJ6xX4hZ0rZDHSTwsq0THLMLfgbuzuPSYifBHFtH7sjGrqKf7Z9RvVsItSNwbc2DFol4QPrWX
vv6HhtYtp4fv8TP9zb+jl1gHnke1GPAoGBv/P9uU28fWWGYn+5BNcMrl+6oHT6i671VGlrjLkia3
/R69PPt236bk3XCj56y7a/vACV3Hp4P9fPriRWgY1PfG5nZ8HFkAjbHm3hJ2XhrRy7jcdpR9GaE+
ajZP5OPG6rqlwINQpAWuOvKUesmZGUTZ98ZKUEXfsJ52+JPfSEbPwW1uHIhaiIzZY43LPu5Nf0DS
Mf1/03JxXVlJPrTGhV8e631vak+t8XlmsM8EDI/WjrHsN7//ERT6xxkNSwfF7L11D8uQVVM51D/P
1TkFgMFFYQ2hJZjtcvDbSKN8KXE1jrlRi1E5At4bfZYdn1DGfNv3XIve6zt76DvAKEAUJivMNetj
xzFOePoZmVkdFMu5Yq6qGUPFQfjeBBxYJNPlVEK4KImvGTI2CvlwRaU4J4TgUWD3v39LSKYNujps
SMC6hB2FNaSnVfhvEoOUdflUHzTTof2NJMEDd+fQpF1XBgxz7Lk+ewRVgruM5YJrzuxfqJ/da9jl
KX4E7SThcVjQccezY+WcUT5ts9eaDK8kixXlwNqTC8/yAXwI+Ej0BVfQrD3afwadRu+0nsn7zFJ9
jr9gLKjmCH4hetS/Bc/tJeUCBjiN7sHzSAByqTvmwkhua8xNo+JoEjBqiShFicbZPRjpd1v/qSRy
Gn2KA4iUpSOUdVlbnD+ELCQaeAamurP7JKuHcyqymefHlaIzkqBL/3LEkKCaXsf0seExXlE6gWuz
NqBPcGmPmNw1V97wmQ0H1cUbwnLNOZK3h0CG8HZUNuy8F1c6Ev47IJyXrOqeADaTOhEQL4nVZDTl
HrcebXTnlN3r5j2PjNskg/ezSPPygIoE8sSXZBwzCES4kBDlPE6mLZCKNoG+5bDWO+C1IFOILqpq
TOfvKAMlIHl5APBWBBhdOfi+ltxGSsSFokVfRKsw+1yYQF4AzFN20AZ3xIyqn/izKLbs3+2el5Eb
uDAdEeRcb/7BDsAb75DO1NeSauOmEfHBmexf3j6kwhts0zxcHqkF5GNA1CyEXdRCZjDlTkqwCAdg
81Fq8o9N1qELrkP4wqcv0Vy+4VUcUziXUSkzVPv3r/jWPEVjQqgqCxQhi8RzkFHQm38m5kw9vE50
rFKp0CxvS0y8/mVYD6/kDFxCMyVcwafjZfwNegnn3i3fFEGleTiHl+S3VoYGbS92AKXBYuvnqFlk
tmv4IvTG2279YZl67diSr/Nypw4Egsd9N8b+dSFxrbchgA9E63PCqtPseut8CpAbPybCSvd0qTwG
uaxV9z6mnjEEWcRpX4BCbT471rtEBla0+9mkXRMeolxZDEVqkgV4cosV+p3L6Wd3m5rr+7j89dcl
I8aOC1a8Sdvb5DnsZnLCNawKXUj199heEQLmHAc5xwY4sR0xwgTI7iKyp9+zMtJCYplnRN0yjXDg
fqI1L/pEdolfWDAjA2T0u8MbEze81VEludeBoFBMuKMyaGl3Lxw6xU7K4jZFIgBm8lmCbwGJ9g48
N14C42SL8aXBgXaw17gGKXOmn5vg1gggPgYZ/+M6+whMjUse5swWbkjhVmOOIsUY8pMGU59deEap
L4caxIrWPzFK40HSwNh9BGHqDtnbEXQDEIiPk+VU1oMXPBPOZz4HQhmG8enF6DnlFGYWrajgFmv3
nIhUNv5enmloiK4OoMikKvzvtFhJI2MBTjLtCI/BLcH3FSKY+z/ndI+UZXNu0j9uDNH3Jo/gN5bD
bvwbN1ET/WbS5InPIhuhoD0+aQBnpsNfYXK/iRMPjVK7JpJGj5UytZMzTUWP+LwQk9A1uuK2+mJh
ha9BLfeERxIKCToVgZEfdHUITXAxEqaBPCBElNzAj/dl86zGRayv1KA5ynEx+QzFfEsiWUSB9bwN
rwSad8kd251GPeQd0zB3Wdoh/FcJ0JZTOb0kkm8NeVSTKyQ0Lzgpg+ckJxWLepBe3EQKmoOU18R7
Bi/++QT0sKONyby7/281/wSsh2RDyGGDbFvFKY8vXJi2fSwmYFJCkfEThuxVE9j0KkjEEOUDdWzy
VgjpFoUhA6g0bslHINrZu4GQgxK9KNzqlsfpzJ8gIByS04y88BWQvsNNCrsXEov/z6iC42qA7gbR
Sw51TJgIjg+aHXlhz7Q7kdWHGkdkc/wgxgUzLZidBm0nU41j8MROaInRQD94p4XWpeV9evlP5+Zf
UzgylxNLdEl/lKffoaNEfJway9hF5fgXYypCjCRC9asNkdzbXxDmEetkOVSnCgqQ3DP391Ra3CbE
M8Rt2sWcYtLvkfvqZ/XZh84EMJODLQg7or8XBuZq/lRG18H3KK+EfuPCg2gWKhbsZnh3W6xQOU5D
4fYgqWmjLN5cAIKnx3GAYbUa3F17pSeXAVzKhM7mBOvTBKsYS4M8EFZHUGmPahm0IqJT/gksS+cr
KVc8B6q7AZt+MYe/e/o6inBqDJCDGzYzPWi22LKwnLEXYI8kFRR6ELeZy8XWL7AutuN2fMYCku67
OZ05XTCci9XCOjHyzHjd+nqgcwA5XTbtH0D5EJM1tmnufuMkLbfKEAJ7+g7lQI6rfTPBKP6c8pcM
ev/jpqqrLa+bu/vhV9as3p6x9UmrFa5J73NkNn1OyglINme7lNOfvIe94MA6a1dstvlWCwGKw2uc
JRYjx4aBm8My2cCcH8sISuq2oG6cPDFc7m6xEIdwZKDkGVMgzuLZCRKVgyleWY7YjB85ZSyOoD9T
NeBFIRmHCle8m6BvWEmgXjg5zKVNOWxXN958cHeOx2Bwmzyie8W9eW0AclBM7NE7vroaoRzG+D6A
1neIzk/V1WtobWScpNXAXPH4qPZtZ9byO5KGrwWX7kynhnoJfYVgRYuIgxS2fbYDpgF2FYtFXHXr
sXaq5vaAyzS8RVf05zFndpXH0Y7vdN2XXjZ+DMu4w3hR8RnlpIWZyAOA8bGa6MFne97gkyfjGHlA
wVkQ2sG7I/APbyPQYNZ5jWyGPlgrW0D78t2OpaQWUkk5OtehbgRIAUieYNUVsgvqE7n1hDdinQOT
I0nm8mrJ6amaEGDsQ2x6L2mxuqzbQ7nU5wC28h/BhQV5yLR97n62mIywYzSnK+L+FmC7oXNW5Cni
pofP4txXLmmIQztFsmK26z6gPjhrLtF1eye+kdEY6J3hgunDV0Yt/Y/AFTQvk2HPGYPAKt4GkSFe
4EDlPPv2bpS2DYvVJeExMXNE5hqyh9R5mtIcUbpDQZGrzKzZHdqIUAno537x95hb63akvYl37FND
BgbWjj5hLaTH3KLtXERwGt4PPACUIOvj0a4AzVQAWK9ax3pOvYs1ymc9YqXoXfJu42534R33bkiO
1p1/m9ULI26nxl7bm1r/OoG0n5Rr8DbAdvL+NJwWpHn9gSlabCR90nrNI+1yZ050rCsAXHmf8zYW
HFd9hzoHLnoxgxc5o41Dw7EMkIv19NjAAhzriQ3YxOpKRAaaA+y1/IDHXw8qIxM4ZvFHPnBNc+AN
PDLrb76uAQ4LwYQ4iykfkIbUfiq8dP9BUmzl6WgRM5cHowA2M0EvtH2WiWN7d9RiHujt0G1vs2py
X5BgdeXogL0ampg7/MJU6Kh0Ci5s4PKjSofTRENqAFyq9V9Y2TneogBFJ6gPuCAleoeIMrkJDAZM
xX45suK+dgqAQM9rel71Fj2qn91lox6KpbUoT1VDMrIrmQ5mLI43kl+7iCaR1JEhd/Gy14AAYaZN
FCuYqXEkmxuFuNcCihli8B+Rh8Zm9dhSBsLy3UxK5uvblH4vjmV08jDegMhoQCsf12Um/70EIZOx
5T5WUHotnwxEu+1JAy5FO7lqZM15j8or1OAreypuDJMN9/cYlJlr48+QHaXyGkjnh0viJK5VjeCS
8IZ9koP8im4wufb+B01IN85slxf/XHo9tFRkLmMp5F34if5mzP8dEak6yezcvl5HCCRXBHZpLoPK
LRAFbLlwyCxJpBGlhSDL4Oos8mdX+zntGFqtYTOFykQBzZIEdzIAa6QL+kLcdkUXACejVY0ce5NN
z7mj7H9gBJQ097UV1y2tUD2Xum+rXbWmo1h9dVcenn/mzj5+wtdftq548d7Om2MLPmuEg39etXwI
zF0/Cdy/nVyDD1FzMKOP/iZLizmw+kCfPDkWbpR1EQKbAGjbE4t+JtH9Rbz09BHWQUEMUhYoqXY4
77iMnc/Aqx1j0IT01gCFVtGI1p6BHuHDJvjb705nESen+oYrT85Lk8eaUnN9KsbaWln/Tg2LwwEf
+lQQHVz57bEblrNH2vkiEojsPgKWKTgLuVmjjen/PNNvPXtI9DrRSwf/TcFRJ/DP3hSE2dgYG9JW
ZveZKZJlIzumrj15oe+pxu+ZHUtM4UACuzYsQc4p86RRsy8NofdsGo7d8zPs7dX4sr5vSA0R0gWa
5z473il68DhJFhRyA+UeNVY4gkS4zRl4OCfgVGOzPXzl/nfc7iXOr/vC/01aLuuFIAPI5Qjz8ZfS
RXAGwrSJqOTgu71gN2W9qlA/w+/Xg4Lz0e5F9PrpgR+XLM7v4Mn4hR6GGZ4lye5/3A2NAGPTl2BT
KVqxAOmgawcvOiXfDnmFT3FYENbnnPcCTTLfEaFWDbtP6SqNAv1nUi35M4+XEMJq13E70crSz6Fz
cORvmnG3rOCOPDPiy7lc9C/nnAEVtIXzQwoU1f4CguLbJ/VQpSvK8NqRNFi8q5Fx9vjh3VLSWofh
7DB+jGUq/9pIUZ1SXbZL3QdgPvFTuap0CH4y+7GGtEtpfV++ODaD6kTZDMJFPjsi2JP9ER3hVkrV
ycc1qUv9DlRs8+QA+M1AjmxHjrMwC2klGBpJG2lpG11P8pRMlug3MhfUkTvqkBsgyriqL8uf32xy
MMC4ivNE3Srpiz7RvrSBAsn5BhXpLDQZ9Hbv+LGoY+NP2dxjQmXR6Vz2xSLbXGjTEvzi8DO+ru78
o46UeTdtNt+xPrru1WGeSLhstJBKiUVDWWhvKx2+aZ5UcZE8IVF8HklAhlIsj+iqH6nTOg7rWNlU
3tNVQkJlJr/ISqHopAEXN8+o5jYyJ+/o7eCz4XLPgjF3Uqj7eVLHVKmHjdvxKZ0jErhpPyCN1CZd
FZmUQ9vosPLbEdD6uFzZnDoqqglRm3BTVUMkWSMRU9BfkInIhN+HbXVntcOfggn+8CD+BMgjKHCs
UYrjIy1Ar6niRve4k07f5YcsLnqVuTL+6ThiPc1P2Y6w0Bjo7ba/7Y3pk9DzfGaN1PCcvIhAp+eP
Mwf5K7vPl17OPrkW5ZLf9ZmAIfYiI12aKBHVyMmXZPWlSTksft3omuipMtFnIoc+iF3LIf3Odqkt
wrcsTDJsxOjkJ9gDbPdvIhwEeojEGEMYIkQ+NuGz4sybuC9SCm0sN//XI6A5Pg8nNK8hTjYHLw5H
thv/Tf7IwD8aTLz/MDR2XPA0kJa7QznEjZ2XzBWAgfEXDwJ/gh6Duvqzkef++9Nt/wSfBSgmOlwY
8n9yzB1OtRLbgg1qPjRWr0B4bggBBJ4i1RsDhETLCYWOvQ/YY9+QObERKIIw0rE37DUqMxgpYaJw
u//5983p+wMxMz/9DwpVdheYLYvhq0/Cx7EHc4R6AeKMkYUFC+M6YWAc6mCzuEqgaUHAJPqD6Mdx
HvR3AUmV6HxcNpkLDK7goG+pXERmO/hKRFDEVGiXIfwwXK3WhC8kW5ZLajUmQcV9tp4FrGaJXg/d
UZILhw5aLQj5JhcIogWktI2e4BNiiT9fo7oaSxSFa0epixWi1dZWGxnr5jtj2epJge2TvH0eQrMq
5BeDCXpdRL8JeMNyct01hIL3bZrtPfYnE5M7LY8dkAX1KyWxP+bBuNK9jVjQ5dfaAoBHsw5Z7BGi
Sv+YTxmrmtiyT0xIZ67ViMXzjMoRfRgQvUM2cO+y+ohoJaN/YKGEet4RhqoNLgED4Z3jF2qqp/PK
/csr4VlS+wHeTDMHI9zuAsvlWIfqtc8Bx5uAdiBMcDDelcUKmZHlL58n+k4bqPm8zefnoPPptCEL
qje8/b3lMC/cG0q476w+ybQRE6QIgYXGSwoURi26wXEFXuBiEGaK8TBsCPx++K82NH/eWXIIE6bv
vXuOrxaBd6uymRj6kRaUmh7pn6P7tHpB7adEqpAwZLJafgEYdI/u+ReJ5+ynMiFlQfvz2GKI5GNq
pt+a1A2F0l8Ye3o7fkzqh3vPK6DrxBJFPvmDDoETyShOi3ri5n3t6Hkonftl3eIf+fjNdWpg9Uck
R7baV+wjbPh/JOkWf8Wf2fNI2WUkud5d2r0urBksbyKgmpHGB8nWsc0w1w7zO4iUZ/Sc35a9hlLR
jDLCgoJGLn7GY0hyYj7o88r2neGIYNRm1g2jz0yJn6mGKsHMw481rBcNzCdcLtkmqK8SBmV02ugc
uGxF9ySCgvzvk9YMXAv2zt/y+nVvG54rAoF6Jw/fw94cJg0i78GYiTvIEqQA50UChdDZvK4BJWgQ
lxaSyHufeQ4JX/sna87t4T9s50NfDTb4zDeuga0tPx40BMIyDvmM1VRYQV5+OcydHQUGFA84vEUL
y+6ZClymayDrsFwOjjf0FEtQP4RyDYJd3HM3ESJmTTgJkrm3rKj04tFAYFDXiKBKo6um9fgM8yqC
rYxsBn7IaF8SS5xxlOnXjAMEln77fPD3Xd3ouykTforCkA+Qdg3KqQI8+/K1fwh3y9ClOjfqEl40
3bo6xCA7SEuXgcND4pBAYS9fTdLbRXF1hIeAQNXonbNAhHcyUiNw31707kUFPT7/vqZKhpZvnGBz
2uccJhWdV4/sVNu3NaH5ks0AaeMLIT1mVnIufyRNmPjEPR440i7OfV92OiukwrhmAMvvp9vdR+Fd
99cI4FowecG/BNovMC4hFX03ffCQ/evZ5ZjNN0Mhye0uY4cAOjWQ3Z87IfbSs0imbACYCzMFL6RF
CwoZMh5S0l9N/AHdge6v8ZA38iSgSWld7EHJmu797FooK68DhHyNEdM+QFggFDE0SCe7mekQIYY4
jbblNxArMxfhmje/NfcZB+mG+qTn/dhdtp8GkhMNn8VB6MkxK6sOjUg6oinXHGnNuMhcGlosZqBH
ykbV8lIdXuC3lQMt/ZvdBInFK0pY3E7zbsef32lhzfmUaCFiA44XzPMmb5Vr3b3CdhoEjlxX6rxl
8XnOpe9WQtRlvHZ03MkQF/aIDIUFacqOvHsP2dKgrxjO3kKgeffbSXOCQn8jvyMsT0KiAlMGD9TJ
yKGz0qOnjtpUJKUIgW8wTec/QH9+ZMfbA2nHPcQF9SNe0KUgAeYdESoDBU0H1A/PVDgBm4mC/u/4
vLUBR/odo9ESPV3ajYlxQEqnJ+XkcpDILH1u0cv/aDhd3sf1HydUHhEPU017f8rKhkxyb6siFb5W
NYVABEZ/r+1Apa1FgTC00wcSr5xQOqLooGMGNw+v5L7av1fy4DK8LC6LZp/P7ASQclGOANzHl0UJ
rIuXZnpJ32lz0k68JNLC2EAGV1D6+wpUhJdC0OWUexWTxxEe+HM0BxIQVbXPt5BJ+pTp0qy8LMnS
Js1ilsRqpEZ5goalt5NCe9It7Yjfh4QeTezhB1qWGCbk/pvLSjClBA+y+n0E0dQcae7Ez6m6PdoA
Sud1VKDFoAOPCqX2d4/QcVrMOdPlfulBcH9E62dGKhtA2hYJz/NgpRov4EwaFEOLZLcxYYdEH553
b2znW8O9x8iGepWPowY6Op8IMgwtDE0kR2Qi90Ezhf0jziVh9eBGEjfXgEtSOCmMzTvgGsZNxXHb
/d9YB9bmHcnUJY8KYcdjAgHJd4Q0Q3oDyAR6eD6gNL4ewAlloAwqR89kYeHnEJa08wBtvF/6RtgG
/Be/UbCIauYueMc0dHqI5W85K3LfLp19r8+1gcDv5pnAjchKhhfhibB2iHwvmwLUfv0cmTdHOpbR
PzOs4nWgapwVwss8Dy7j77DcImhAJQBtmFjzavUGV5RjdSUda/DpB1mf+UQk89Leee25JkH6iJgL
9JIBFo8X2w0bdNAFXKGtlBQA/Q0V9FBQPlUnsDh0bkgNSXMeGhX0122isr7kk4wlBuKL+Z+CHK+b
2XuVal7O47p7lamSpRoj1Ejs7zntrE6/W2H04FXGJVm4wJZ8KeHk6Kz+UBnL/6Qy6MWvjQuTCtpM
KpvR7+YvbttNN+tx1mKXzn2k0niZ2NIujXtTJw172h2yD3not3OVVw0QE3UAcxaVWi8k3h0kQUk1
hNLPuXg/sV54dTHt8Rk6mv3uu5I+5H7uykdcoTBnbvugMezpoCNEVCKZeTD7VNa+RBz/fUJb9VZs
Evbj4q5zPkTzak89QSezXjYSTmKS2l6oKn8Akl+KjXWlQwEIfokyU1aS+jv4gZMbjA+AWaadtvrh
lQ8vKN+J2uTMivlKKlc/1OYkv8B5AX9jA7mRrTX4stVKoWLEUJis4/c2sssBHgRVZTaDcH8L/ZxA
RXtxdSCeAW/eY/mJGwRx01f6oUpK5sjSrJ6cj5pIJ34LugLlF9iEdCSwYt8wkSCW3eiDywzYGzrv
JJjDJYE9x2rNYeh5QjMPCcwwgKqh3DGPLV875B7ccDy/60zaaTtWdwAxZPvvDT+a79nD/wXKl0Lu
sP6zL7KnN7v7HB0F6+D6hZMJ4QRyp+dUGiIPLpbXOUq0lTE3p28qYME0eVLSVE4VIXYM+AHfr9ce
9L/fBrEBqfdxD+OWeoCMPGAm4ymEr70403B8WSEt0v8UlBX8lT67TXtre41zBnZTyHC3+RDtnnqP
ZNQdOk1nk4KlCuHD20MwhrTGrB2xLuZOtQFxBGgxVYde0gPKq2yLt4JXvFmJlJdXhBEC2W82kMHh
6Xv8jAENeosKEVqdakcMFbfKUZPzn30AO1zaf48WIvOX3BbwGt8FpigJDHkspdLs+el3jYPinZVZ
JybjiDmqhVd6/0k0RHH8mjKRIVyn09a6+7hckNMzUrHdI4nCG9IS5bGVN6+VOORd3HZTr8slmhA1
LXYg+/y1tdBG7eY2+IYkvwW9MXU1CUeJIdWZEzNVNwi8eM04HqPvN4YUudJZxG2QVCFJqaRv2zO+
05DJpBoYSRYgWMNgS+fjFMbhj9V7w/qtP31QiRQ+CcedBKWq8O2vC07dbHWXIXXT4TX50Il9FoLm
GWPbUPd6oyoRxhhRN8lV9RbsGVa0PhqTL65/ffxZvVYcVrmUaVN/puR2h4IX0yKiUITfCgzjjDWs
nv1WrKT+dUBsy8Kc5sfeFDXg8Dn8reTkQq/2ZdBhrXxNcLMsTS4J/F7jcqgI6tUvh1VQhBeUSWX0
PCKb8iGDoV5zls6+nl7CX2BCt6Hi8F6+MTaSwucWDZF/0Kl29V/w8sVUT+7jG/tqOZFXhEokjxgV
LmGevRHXWE7tJhsGhJO615PbjimJZFw5zWkU0UXUh4mvRDyxOvmcmAXi8gh7Za9rznaMdFfqfn3a
jx5KhOpCLAgH9AS8eTnw1ZJVmrWDedqaSqsTqv+NuSln+jjnitvke5QPnOxRuWQcCqbZVBlqE9K0
xy9AjE/EWnpOBOH7WeUDbWT4NfhkjrKXJpHwEYluX8JhfdEe99mfF1wmveDpKQAUuUOqNlojykTZ
XyPEghiurKgd40vjqcYPinCyoPCrIJvLK2PMcFEcjc1jrW75X31bwyaBVVVgVecVIc9+vTfRw0nj
DOGVtkGh2ps+hhIcJx3tcQeRqy2fkRyQuodv+D7XD9IJltrHFHjijHMRNFjQ8ICefj1+p1moTuWJ
NkeG+918N9L4ugMiPkmHz0HaSKHfTavg+w65clHVVjPelSGdqzNe9nxSbO2VvDpjjq2ds+507CFk
7eYDMNl6zKz6ufsPsCs2Tl7FT5CNAEakqXtbZhPmi8/pkhijJrY3+l+5hIkH70ScuWb3Xt5OTNPP
pT4rdy+Q/RT6CcnbE92HtKjg+FFSR2aci1c7vg+JAhu98II2C4YgPEXNAnZTOl7/FNJ3EQ7xxmGb
8CVPD25DE6l5vhDaxJTTogTmM2NU/6wfJBuxikO42TORrf/x1eBMcm4BsWGFIkvaXLyJQzw91xmz
KIoC0B6Ioh0WJRQc8Hcz+g3+VSR/EV1+/mkLeZo4P3WYY+7ds5OxcTJScew6CCOzFj1PLJkQbew9
QlWiTV4nJBPwEb6OZvy7NA+I1EYVuvFqz/0Umn52KMb3Xb0r58R5Dntb1O7XHYMfQPNaPZnbbiq1
bn60Nu89w1m3esCnyuipz4N33JGjwBsn/sgyWqVq8sGdZG3YpWyHCt6VxVDKLNQ6WulWqpcb7vXw
oGz0PFZxEElEZbs/nEFIiMmbfUCjKtL2R42RGsm2r0nU5IzoK3uqVIE7H6LBb7NzE57roWW6FdA3
Sd0374qRaFsd7mzGRILoggsDF9OmLVcYmwunFXhq0CpIqciI8ADzkp56MsV9t8Dyn9Pb1h68Fkya
RZCje7unbXqeEerdb3jNQGEgmymFQExwTuWAMdXF/IubhTEVY0kMCneOpD6uYKjGfHYXmUwbetJd
k2bS1n16gFC0elZwl1Ik8qmfXrYQNYIcgOhmEWoJGE28+ddxN7jjfxZ6FXwiIdfrI4bxcLH8i4dO
KKJHKDayizq8ItsQmpZuoK6ZSsnGQvHvKx5p8HNBO7/4/zuzH/HMbiWm19E3ksNsSHbWSUiYqpAe
e/+DD0/mJ5GwhE4GUim4TYVRX0EWcT4QguHZVFhcULNi0yTVmXGZieKCZuaJHd1yRMcIjafjy9wm
Mz8WAWvC3N+GGS6xzKfKkPzDkiXt7tapPbD3BetJOTxa4c0xvVbA9rjy+c8F9XBANn17oKP2FrII
Quvj5/BBoNhv9SOZl2ruGJc03YXPYTG5p5fBiyvt6u6Xk9w990tyiG33NgPA8iuf6tzgln7jYtAL
tX01vNASJaLusEsSWCATnSWtvrhpXkgj4W5F5qrUX0AnEu/i/eGTwjvfUv7A9M2JQTwLkh1IECGo
RWQAIPxA/sGT4exyI0MUYkakBgy4QgbHd9zG95gXLlgLeYzEe4KwMyDwl5QAkaZxHkAZ8tkilH/O
QZgvBSPyz+6Ho5ZNjlqGbLFkl+6x8ekx70adkHU1fHg2xygAGxdFLD/Twm5sE9uAh4pHgyPXwzkP
5UpuG0+AsxQ/C6zKmW/lAckU4uTz5NmLiD4RmyA0D7z5nIJyJNw1SQL3oTUlFADBGrv0EmM2O5H7
mFYpEhBOY9znv/l19t6XRHBMOd+a03b/8nElSMIE1e2/KPY+y+oVIbxnqmUpU+e/VJkyKZb7e0Kv
/EpGaL3iJaCqsh5zyGeDNVArmYmZPPbSFgiEhrDyhILB2N6gqrBOYqFAM3Cljlt4EjbN4nF8LdBn
lP4P2BpEj4Uuw7j8mJSxssT5K+0oZGL2w38ecM+bs9+mXHWYJ80VLptjsUVmre8ZyBFyC5p5qyct
Nw04BS55ss3Hjd+OTZQboBSI8Ewchn8SeAKxB4AADVJj4cJsOWxx2cWoxyass0pEreOPM17efwJk
HRDR8WTeBz7E8+BfPsoCBW43h5z+spnH7PnTZsXvwx4taV/m7nMob7SpPuulj8ltyIncGtvbNqpW
gAf5ln2ZJYePvuPi+IvR6qLnHN8DeWKlV6qo28Vj3C47kjlP2gF4wEKF0zoKEj6uGwPSXKhxjItf
VriBQR8dthKcKVeX5/E9drOCt/1NhIMSdawKwmMkQ4FdZtbmxxs8kYbAgIpXzZBNMTCSnQvkbgiz
Wx2bo2v6GXHUGDR31jGFGH9lSUd7eJ+/dvaeV5kT748Wqkuy56hjDr67YlTsqtljcU4va+7rjaT4
IvtvLx0hS8vkXSZFvWS6wKrR5j5w4r31OK/SyYnVXGZqyQcc8F6WsIrk1PA6fLWpcIQ1Tu+EfQFJ
yF2M8fUcxbAUwN8yLEHynv95SpA0cKJWTBf0iZBBwFCO2+zVxAi8CbpCpiYgKa+6LLhwOIvh3xLT
rhHdIBa6gVaEzxIU1wNlAz4DxiX8oaLTT/xQHiJXP7MiNlMC2bMcIu8WInVZXUOG4H8tDepMGpVp
5duhccAkN7ztHju+gsiQJaBVFlFEO7+PteV99oO5vrFe03GBlBqFmpxyWPOwOUe/ED3q1GTJvGJH
J90zkoYqBI3XrWgxHVSoM+kyQ5H722g+EahCFMHoE+RRh/BdAwX5hde5uUYXu7yMARmbHapgFTlj
h2LWGPIuh9WcTlPeNpYfjPP+88QjYfx5s8/riMxIKvGekwJyBMtxD+UhktAQuz89sWiZh9DqWP4t
wgTkhDPBBDfXHDgR+63mQVyOpfE70Fd1qievETEc6ds3qeq1/NceAXKiJ5+jHgPMBq8hFwp2jzib
IMWoxiDuvTUmIsIScHTUpxKqCDM0SJRo/ewmxgZHyDW1QjIzkLLqh6+1kM7TggpEDOytd/95Orgl
LvMUdpsOecqNO7LnSV7NbwOrCXTu59ajF5Mjot1NbXOjvbAXOd/OV4sUdG9YL5t5tfxsuP4zl+wG
xG4WUc3ODx0NBt7vZ1JXkf5NOnIcTE4fiRGR+xzKI3mSC5GvU337RHYwMCoMCqp3UYL2HulKaCuB
3I41ZXYFQrvg08v25QZ34hn1l8YhON99hT1dnAnd+6Ijbn/K8bPDLzqSwAEXiA9gWkyTLkyhErnj
V38PKviyjBpUR0VBC+ic+5sadphIdMj5YUMfJoad0xmGoW8d8EHCP2SC7PvRJouKY/5oHV3r86+0
V+eXiRnVy9v84f6OCDXe6BcprkGZ9I+7bJD+oawhH3D9OOG3JgID2kkgM+ArWL9BKKjMBfLljkNJ
Le2MZf3Heq7sSpYS7lZE4UVcBh/ezU0OEMBzBfOFYBlRwbyDMKYhEgRdn9tyvzyd7X6xuh+KVbnC
GUL82QkA3GJlfLs5r/Dixjq/JyIWvqp8OW8CJ7ewaSMqGXj7vmsrUI/GHm70tfpgoEKptceAVVLA
2czURX0E2+g234k6y8XHeVZ4Luy/N6BOD9tVOyCwZoXhFIvsruZRTvBXnvdtRhiMczcFqvFELo3M
IgGDeTCtim5g5/Z2qATAH8p5cvpu+t/wNbYCiNg81YZ8V/cZaJNe/KUwSZvcUDdqhMjS/gI8niO4
7Xl6HcjWgnZMRIBC6J7AI1/QUUa3738kndeWoloURb+IMQQx8EoGERXF9MIwEwwoKuDX9zzVt+tW
V1cZSoRz9l57BTsHT2K9adeDal9jy8a1eHE0ZzhhxHnBrYVpFz3HO7gxs6V/UKN8p06kGZ6fA+s1
yqA1ALd96B5bU0SpRu3HStD4Qw5xYHQUkl1rfo/COZBD7QUea+V0uyHhtpysXXxputf1dy/3xj3k
a9tUpmtSTsSCfnSFs4ffUQZi0Vb5eggtw7y5n20V/YInS1C6yY/Alp9wXB6bQFq3IQYD9MVciiQE
FeHV66IfwHT63F2X3viGqO8v0Jv1knJT1MdwvWfyQZskDhae0DH/E29rpC2vyZ00up5dWLD0yQwn
Stp722w8NwOUvoIoB80X+JaLd4+sC8lIYSHm5lX1mer3MDowHviOX7yWJuzwidS4dvq7/lOHMarE
Tx7sbTyIwSLlJqMYrLf3C8nSIcByuWFH2HR5u5fQBnnJpCxMsTbCKMR50fx+JwBNjCqODAcJdYJ0
BVOc0bYrjJe5FHIolZvnjHwU0RU7jFVAlpiScXOJJhPMDB4/l/Lb4CqRnlabuvyO2fYyY0SBJ8D0
c0on7PC3LcMBWkjwL1jS4ouOXnAK6aV73zNDqGwp1mbJwIUhJDFip3AnaPnMuVLjerMrI3UtzYY2
rM5SBGxIhduiZoZWA5bas26K2fXLvq0GDypL6249kNsTokYFfPMr4CdKycKDB6RCCSR11qgAn7AB
Yeq4rjHBxY0KCpk8TSmfjsnoQ0G8QfiyVod6D9y/MCuJeStN1hsCWkk5Ecsx2QwwGC4wAEsT2lsv
7lpK0GfYs2sRlWICefzuWvviqXNKqN3tqAbJXiRugj4ij1j3ln2XKxw1PRr1+Db5xcNRS8Dqd/uL
q+NzWs1L5xV2wXm8JvyNgYMJbMBPy6pNsHr/HUr+y09HrNxuM9amuXNDzd3lOy+/nJUOE3T/uejb
xeEzkeN2UWwkh2DVECF+AAGsa1RBZ61IqNWF3kpaSkZ7ZLlgl3vthiG4IGsMfg+akEPV89vivvOy
do6En4oZYSZm6UZBShlvVtxBO4c715i2L2SgywkEJQdFUgdKOKffHKSlGdqc1hfIg/HPux8bKic4
DuvrukvRAvEJ2twUet20jqn1KDGruDPGDMpOkRNkLn5dUTmSZ9dRO22i30xa/qLeGJZae6A+PRNh
S1ArmVLgjpKpuEP76/RH9fwdvvxuapCGbDW7C00AwgFAU+YnrSC+KkwaGHIzax2rE7YsCA/35fd8
6Vk4FV8rO+Mwc6pH0EKglLBgtlwcpV4zjccdiRaC+8OG2L0hUe4EwQ3Grhg5i9vBXiDbhpMhgbMS
ME8bEj7GHAYkjFKa6lxP4/6qnEGkKLdM/K8i6TlbtxloiuAihJACAEDuP6PT5Sp4R9zmC0MzJhma
YREPjeqN8TndOB0vFAGgPkQ+gE2wB7aDPtMuA8ZGLnslaozKLuUx046nR8T0V7L4tanPc8gszTKZ
l5bCFnf8Rg3EG+AiHpYxPy7Nf4xMecfrahUdAmAJwkDwHBtgC0+vNikzXiIKfDKY/iTdJGIRwR/s
U43YYdZkxnq4UOCgz6I7+0wvm8rrTatRvVdXl0N97O5u09ti6N7jG6oJ6EasASMtN1VUnehyt0wA
qfFZXOAyjLogqetk1edUz+GqkopVstDrFcA4MqBRDFUmWzzKSVO46lr+ib+fgZRYGeyWw/v8HZjK
GjJtMAR1YRKCJwDsPJYZSozmv/FCa+HVxmlprihBIOq8LYKJcEhoDDoHFoyf0RgfU/Zru+d8KFMA
6HfvB5xDLbEcYZa/6utOQIByfyKM82/BavWxV87Hbow3N94ENy9YOdwOsgYPWduZF/DTr3FYiXtf
9YN4DD4OfX0KM1pvfEFqVScvi9dpiscUT7rBA0nnlXhD/okNBERMYaEdbPo6dQBfyTx4SUbzJtz0
jPCl+zFhriGhKD/Lfxu7eGjPOUP1OYEptI92RvCKe0712Zxvu5g7F4AZ8wLyXq7HEPPCuerGih7v
vuFfJEvo70KfQICX4ce57u/ikFCBDU/DP/jwuam4yc6yCFRPeHb+Cnl+clm6BlnHIfQJO9xcjF24
YWfhUK++1t+/YyPG/Jvb/XlNiCCCzY47CgdwHkCES4uD7QiL/M0m3u3oRf5ex5nfmgSN2XmOrbpw
259J3vw8c4/E1rofHRdvSHbns3CvPgPVXIiCEdGWV8M/3x2+4bfcAzG7AGL+Hxph+CmCkBmXmyVk
RIsYmTn3gpvo/g8a4IBxN5zEUx41Blk0QsJyGLNw1Hzj70Dd7Hhe8pJiHwIM2QQdrM398MxBmhMt
QIYCLw2fJGPXtTapS1B2/PQgnlk+L3qzcTi9DSBDXjVHpCVl2990jR3VjcHhbuFbBomuOaFiExPQ
WJuhzs9qM9xwPgx1J/z+HTzep3jus+EavJW8Er80VJdn5t3jicVL6WNizwZMWBN52w8PxyrVfSpW
XojLUHGlM6td+tNh0pWt9cu8G5wRzG86Tvp0urKF6P2e2RWsbDZzkCnoyKrXR32Cg+YaNi9LJ4th
F5Ej3Q1K7BdMYTPDdIArfpPgoCCjm7cutCtvUZGq+NNd/RSqM3dFmtEPf7BGu9NHb5LCD/zAzLIy
xSB0/SX8J906twe1ldViB34VJnTmPsHccOr3w+gHuAABGF0sWB/ML+xvEKDgCcM6eW3MDw29IkiD
BRQl5rzIdtPxFxIaEgzjGn7Pb+txsair4eY+zf4EtJt/ZFuG/QsqXcqQPYQAEIyHAxbn41oxofmW
1p+dMJiTF2if/LJraqMe7yFtHEO2h3HvMCpBasbMnByOoVA+4b6BRj+3C1KfBBwi5Ei35r8D4/Qn
G22x/PWcQlpmvFCs2qlA2KEZtuI40hGPwZ7ayNZHcknp6qtoxIXPQfO1U3xsRz0clnafMN/Q6Aj9
hFAdIkbPoj7kKiHCEW73oJ+4X6EyAnGjqmNQD0fdA4MuXTLKLug4FXNQefhQ3YfuUwor0oaEMV+L
5+NZ2cHigut0XZBp9zWSJVAeTITBvkdZG1PyNStgMsZCj9ndLrDrbMk0S+0BZFZXovPQ9OA3o0G5
4+2OUytaQcDJOTZJc5RzUNyB+jHWjF8saQRZ4gvIDIENPEXi4DdgjTDH0Crx3Ad4UNCl/ttCteef
l5w7scrYGhsJBqH/mz1IRVAQ3rQAPN5Swn0E3koXa4Tc/DzNHzXn2w8Gt1El230+GAs/TAWrXZAw
GCqDIJcE7563rZGJJH2TuIW0a+DjydZI2ErYNzJYMIBANvNDYiLE+5JqddeQ174D6F/u4GLhAMiA
H5LOByYnDeHTFPMSIJ4bIiijPN7NHjPHErtecBRQccat0Jww6Ef25FE85wfq8AZTFipV8EGblhOb
gAQ2GHhrxCGygeU0Mb92pQGAnZk18F36D5sTpZy/mZA8MLSCPdEIS7UBOz2EeqLujgwtkTMhIpgh
ZXA6MHtaXHoYkdNA4mBLQUgpxkvklEhdMLwHsr3C5HQFnb0/cZPz0tyWEiQ/zkd83+1KPIkBKtVi
e4IEYMnVwhwUJJcH49TGr7Ig4YyCGP1Khd+KxW/+S0xOGlR9d6QtssXQnjO6Rhi0wgrDqMbqCbf+
E11IRbwiBeDuD4qhT/kp5L5RDRA5/l1LE7Q44473xUgAiih0+warAVwB/1rQ+1mgk5quIlA4sRz0
TtA0hF6GEIDtd5wSEdcY9Zx669UXLOYBJY2E3QrGGKLiL09XZo/55I3pGdONC5CLUVO54HeHZklP
Vh8801Thn/YOs40qGaIs8xFd3fs2ZRnPVc6U1X3GSqZqGBOYEtYhhdFtHWrAtzFg6FkG3+sBqOR9
HbE4SoXThU7dMdOSiaShUg2QjROSMUjdQIIiZp+gE0BHXfMTaJIo55Shi8CrClRQfZMlriakTlrB
MG4i5TuqcbSHVc1SrhNxyTn5NNSbUb/dlHDZy+gFAK/tby/EWd7wsblSOV4B7x73CXTpO+cdk4eO
94FDvfgogVMEaW0q/Or6akrhzN+HxCbDZno4TDG8PvTNry6JtN/M6VnTKYRiECvJEH9uRlTw1/T0
diUrAkViXCC8vS/66YKtuLfQvSHDerhaTgRTXOhoTdmNTicCupl84KvETYtY3BEpLHd9GCfs0v5u
CVXT4gcjuguLiPXLjDFbpIUdrzOhMOvOemMYaEYyvY2VaZd2qtxSyIKrLLqQIE5otdEfmGzwPjs3
2Zg6EB9BJB1o5+zbFDO+KG+Mzl8lJWqB89ygEnkZLZv934YL950/bL9i8y8N9t9Y/Iz8AFFjiaKB
AqGwKbfOYmpnMCwya5cS5MxNqFdmd0dIKJgmvrZ9ThrWXN5mOsTbzUj7QhADliJtrTQ0vk4eFQif
UvIpa6cc5csUYUgPlB+FAJrBITAMujimOigax0MP/3EsxPXocHrrHHveH44mdijWiTfhFE2dwxT1
MxMeOh6duxhRpBknlSPLzf4Oez8lMaLGdKO8mwqKto8ZkenIWjHQzC8LKtR1TCSo2joYPC0SmRqm
qjxFm2TsJJlBnX8jgjFUucpJMN9Lqv562jlVVxe3yZt2uIvFjUGJBELQHXz1siVd7jK+iFbebF6W
cnMuJHOqxC57F9KQvbY3+QHaFkJwd7uz+Di99/iqTrn5BeMfyILsiazpEBeI/nzOtSR6N76MVTKz
Ike5jt+52fLUyUhtowTCMMZ8PpdgDx36AGqqe6XWwTczdXuYCH0EIIC0gU7lzWum7SlGr7gH3HKq
pl/WxL7zBqMiDHXaLUdD3KbIK00myS+kqwTk6KH9zINbanY6U03xBZpxcXo+VH+gYcoTPmuOKFMg
IEBUQblHEqriSD1bsZXUfN+tbmU/vVyvA+n804znhhZaW0AKhhktWEKV26KZQSZ1Ryyg5wy4coff
602BYV9xfOyZl3UPVv75tqnnFxPdCy+6cbAZY6KAgA4TUs29Xuxv337D3384F1wN8UeuzN8FlU/J
9AMEQJ5NFaRAYxhMXPGa1YtQ0lK2subjSDQu8RNmuAGwD+kxvozLP1szNgCWeITf35Vm9T22GAhR
3KVZXeJOV8+wUGPX6VpXzl3ek7+xkRIn9EQyXMnBSH46KKxQaUGnqvEjgreFBdltJqGNd7+Q9Cuj
h309vxN1FoajpfE99nfPbTGDJ8ophTHxvDkisZ8zRIJuyzowxHCdrZ4ypRqzd0JXeKDQaRxBLEXb
whaFaRzWAyOmdmjEYYcy+JOi6oM8tDcq8M4k/ZdsKUkaQbv8duBGC+ZlD7NmoJavA2NxcCiZDi0U
WC3t6UPYm7bUsgmYn/rZyN+lpjpKEknFeFAHGSgyGPK8iag6+xA4ZbNki7/b9673OZWdiAlWNa9R
1j+2Srm/3uJf/9STeNI4bQ/wYvMfKqG1xmd61sboPxgs4mU+a46vKcBfFxnt1cWYuogEgKli6s3o
8c+otjsU+eEAjkjm3z1nOLAGyIZUp2M3sDlbL3GvN6/DewM3j8cEnx3Yt57xw7Z2DDI9wGuFvqE3
ljZIW2fzGSNw06XVLFkWM9FUWqL5ZMkj+2fuMity5yyvdEbiPxHtSSfJfx3TD0TXyPdFl0RynWiA
+DoIfdrGcCiSnjYitI4v6R/5HNIM0yXSAVsbEpCtDf8IiYiC6WqFf60yNwqsQPTHwdcK3hY/Enci
HWqjHgbvoC4CFrPekGWAHOTbQQkem7uvLd9bGQEaCtzazrmmWb8U/6rMBjBbX+Pu3bpozAiMZjtY
PhL9TSVytz4f/x4NlgZgT6LvJAyWwSpZOhmSsDmBDjJiAGbpYbfYojR1oOctHusX9lIM5n96seks
3jA9gmfMyLTTM66Um1tcDk79mmrCLBlxEE7ZGMpuANUPPjr+tYyKIUZOuhcT1lsAgcSQxsP58IDy
SV18YmBaKbO1h8kQL4vzCVgb8Zf9gfCWwtuIKRXc+eAGMa+yf2ewsAfyBuAtxEnwh7ayU60bozIT
gjuwkRF0Yy6JkRoRVOiASnKBg4dTh0/6WxUaBSfrBO4N9mbJ4uIkbuNfYhGATGlLEM5lVIRUrRB9
y2MH3hR+9n3j5j+wGy4M0RgJCQkEx/ZGTehegXg8zHsR9aSC6431bKuu+vlIVuKm9N8Pt6DPqCgo
de3udZ9O+nKAm8dVisiD+XIKceW66B7akLpZiWWsUVG9jfm4ZzsQ7yrsMaFG6ZoIPUH/DPcJI/n7
umXC+XHqqIrK41tlUdFJGn/2dRl28Fhl+wUMHLIRWBrQfuWyY/UpXlgyLsYLXiWTMVzzap29EYD/
rZnPu6F2SY6zNKhqL5fryUieLDp0eygvsBIROBvwHqOvKrMaxC0d74f92aLLoHAtM1iEFgPJBful
Li25XpB/hC4PIKfv42H32Vxpok7wwFCRwh95mDUVNsb3YkLSwOCgFhXyiC9zs8Ro6GygzlIhweJk
iPjCpI2ZWSriBpjKPyiWqMKhZj5nGmxjpHqCZlXbA+fp3QINPn427QGgZfAiew5zzgiXFW7CUA1S
j2JqOI7g3lcyKzcQEH7hU0KspjlqbGy/ZLgwGEj/XJk1XfUpuTAUeH4EHgccj0M9VSlYwwBT/Lmy
yU5kdo96m07UneI2uLuu+/FdUHOZQzCb0hqURfbl7hRXvzMQjoF0XVfekB2UdSRLydlOu3hZcrT1
O8+BeSN8WfxtWpO+Eg0vh3J2c/MNsHS54Ch8xskyWbJMlqpgvTdHyO35mnv8LpwqCNJJMTDSIyYm
i48lky4ygjMQ5hP8YCi6w3QzWHM1sm+3oA+Ooji8bu1tYAV3ieBX0sTJoMXmE4wZqj3WCxdTzpzr
16r39f7VHQmeIXZ9DLdsQI+a6q0w5LFwnxjg1zIG/uxwB5KYaQKGLiDL1WUMkbXLa9xDsgu40puC
hChRJ2TroiWCRkpvyvljPkN5we4akWUb7GWX7JwToyKGU5XziEDukV81v/BdbGE81ESut+DLg+/q
9x39dx+AMrzqj6HWQCm5r2+5UQ2IZdcHYFcffTMwt1egpYRBE2SRuRGbhmuaYxcNbO50SgvBah+Z
gzD86s2xIEH5TVIgo6oYAv7tMv5zDB91huEHu+VM5Me3gsyCpulyR10lTArYzJKH8YQ0o8Zca8h7
fvSZJyUuh9AQzc7XAg5ROOdlQ7p5jEOhJ36XDb3cEzIxJ1qDKdnDpBbiqsIdxBui674FdInVWplc
EUV3Ni93EMHDZRFLTXnPxJCB2MtTiDhmjIfyQ8V/9Obn2Ly+jfxALkwCCVZjsMdNEG5gDmYLXhVn
m1npC3Kgjb9gN83eixgmEgJ0wYy6mqz0/muI34shXGIwLYX59/OgJh1lE0YrRo2PGY589nUOSxrg
BAMjedXd3+dQ0Pwv1MevK2Q9k2z2dH5QvobAxLK77vhDB/5UlEV4CfmDwxCmrEhSfuy0CdhDsUN2
Bvvayj0NK3LeS+HVfiVRQTha4LsW39dACG4zyVbNFIM2JkC4dhL09xK011USDTG+G0uQdR7WbSV7
vcVjleMXxbBmBc8YRQ0qhNe4M0JloG2KiTTNT5d5vSrmKti/uuqU5o9Wm8abLhlKAVD29uq797Eg
ffwmD1cLhoTezuiEGDnyZymiXs2jezbcOcUBICtFA+2WS34m5xt9k2TSN9FOgRtYqo1dO3kX9Uiy
cdkwpODp5uOBp3lJNPDyMTJwJqxeGj/Rg3c9hs3+y+6Eo4cre/IkiSu/e6xIdRVa8HTcY7vKCZzB
LYxUzCEL0sv4UncLKwZ9sNAWRK4H6aLjsySbGS4+KolFd/s9/87lRTOvtiymDE/Fu4b4is40F8hJ
CkRAZ0o/xYEgcB1VKGLqUBI7Pas2/+iQorIHnQIT4QNfsP2VBWFeoZoqJwO7IjCmXEB9XuANFWXh
G69187arz80afiRsh0lvfg+SsfmwhhFmXnG1x/ELu94947Z+dFs1GB1uKrhB4WDRx4Hyg7SevIQX
LiXCV28nH3vHFxXdorco9s9VvsUCBAXH6Xrq7FFb0LuDQc2Vvbah7vugNBs/J+kod5/2FbLjx03H
v/mAnmSeBtqie2xR/a249nHmkXEDHG6VSKY2uOhvQLa7wWfsfqBNsKxIzDni4ba3/mri8s8XBARh
x9aPIPGt+T6sCwi0fxPGzxJ23Bg3vRaOEp5Xeg6jixqd4r8+UerLkCZJ4fqotLFCt/J5UGXQMOJX
nfif3XWKBuLQx4YQHJR467My/m5+MOeRnVsS2fAJyn7o/MFv+nAxHjSxWjtcgzWua6WhzIaYLfYm
InMdYHXZziT7GpOWY+YT9lPIOEMTGnIroffQeVuRLcdRo0f8DQFVAU80tUjij6BeCuwiasivBRmx
xDfgyWFS3+BM5/K+IzVZvEhhOtXCc0xmFARaSZYX2fN2QsJKuunCIey5r+MDMYEIRIOPGGrrW4Qs
jrycLW6vlIGYFtFr6E+NwnG4HLjygtN0mqMkwkY8GvqQY0CFayBwWz0P/eu0xi85G8GQn9GnQM8t
Rt/pa4McH9MSLAZxxCIKiXWLLjpqFgpWPP1lG2cjmgKXM3VcjhJb2glfDBRVLc7EgMlfs0KH+rIu
SOHZCT92OdBPOLmYJ0AcW7LubwiGLGsJRkGsjfFv9DBed/2DXgcFOYt8IUItgD9BLevlhbqGostt
Q42LGjotb3Xm9/E+HF0PGQ9P2ocOZnrIRp9QIVYon969L2nDeDyiar2Z8O4d8BEVJ4whJ95cYozK
9IGxMaA2thKlcRfTYhO4TJk/ND2hhFxUm8+mMN7UDXT+0HI2gyg5doj2Qt8Ag2p8Yw6YuJ8NP2uP
nSPd0osBAJWr80UGB/8SGQRcqdyosQrrG0QBdFgHwImAPv8+A/T2T49ZM4dV2CV5Q3j6ieRlbKEN
UA5zzbCFVR70xH6wK+BLFpcTqHqOapGCPAYDi58IUi6zLH7EUMfJUcMbzL+zQ/30xKNCwjKcet7G
WPVv1oTCjIcXZPEPsR+CTJDoB0ySXKoT59Xovb4QrSd9JwMsWMg75sMYZTUWnIzJZaEcfqjBZh2P
o8+8x9dmT0x6aCK+yzTKpk/vaVeY1D8WxbQ1ryCX2P0feYjLpthcNr2zsn4va3qxji1sYbSZOsl3
zFzm6iSx6+lz3Z8o3o8mNB/V0BpyN9vkF706trBnIiVgZsO4nKiCaR28loxtgy4y0459D3P3w3fy
8MO/riLMAFuvyzTfYQacGrRci1dULVSYUVTyzNPO3x0wKg9XHJH0r4fr107y8TnwSshuIUOpJ95E
2uwCXniZfpd9zP+LBYYCC2lWhilfl8tnUGAusMh30L2AlzkTsmAwTlxMWeb3UTO7BDe6h0V7vK2l
Ru94/aAzyYLynFFSC1uixk93Xae0mllto70fV3wWuqvCu3j9+WCM3RGdnUAvu+P7S0zZbIAgOGiS
TUP+WPfYLgKV+KZ2MoCf2PhwO8Z0cLglAPpS6qCvOA/G0ri2IQA2xorJc58kZjLgVX2Faz+lEPd/
BMPJcPLzUWRgWXMLZFS/qrn6hZfgrSf2y6WnAwGSsfynaouwjY+ZNWHK9DVeQLmCRTKSjGIskN8I
CJEUyD8YEfGnBRKL0zXrI80ZjRvQSbMXu9yWZgNSUDZr9rlYutnzYOCTLrD/wPBjJo/fGN18QXaU
aoHKcCYLayXha5thlfSaPunUcBiGIMqIKHNhdYUi/HsMH2us6TjkjTTMmCjQ9hkFGNj35OYMPS18
j4ZTWnSgZsF+v8TRIATrHKAfubsDi+GE0RsXXm2jlbVe1sd+mq1deKxNnuTAKkFY14HpT+D15Gbj
6ua8/MaRLSDi1K05ebCk8Lp+CyeOnAhoAJlXeNK4Mu9LFSS6Nyu8r5GGPecZ1ObAh4c0xK+qsa6R
YtP2T0V2Bv5Pi8qDe6FLuJP07a5RgwNfNgOf4ZNdEdSBEQg0Hm38m/0c/BFxLWSmC4CrhYzbkI08
HUz2T5/xz9WMG5cpjWOfmAWiWoHr2Kp6RgYgB+iLgpPq7m+95bPw2tdwZe0Y++sKFw26QfIYnWf4
9Kvxe39BnSV7iEeC63TokNSHTSm9qE3laQ//SMPCSKdAAYi98fQdZGHrKBbac59oWwQiNNUuSevw
iQfc/s9xsogIqAsVRHLVWQHkOyRjCd/RPSMKEg3Bq2Zfs46+05+XjYgCGhF3JQxEcVMusUBMZrcl
hJfgJXwYnWYE3Z+l7wt36L7EUX2cLrFm2pJ5BGlJmWphEpR7GJK9FE9sEZckryCvARr+2HM5B6m6
6TgYW6U68zIVwhgT6gqrb7p2UmFg1FMilcgdsOA55rFsfcOh+3IIgHKGTFtlG8NbiwGOyQQI9c0X
2SIR9WzYg1VvVE4uuM/XFv6h34mQvdynCo2+rxC4hFXvgDrHrg2wszGxK3/mpy8Othb0psOoXpVQ
xpSV+5g3T/0DZMdlwd5YmhqELiQjOF+hQpq+NynyAbZ+jMJxIGdXnyWzZ8gwEXk1NSMSgxwRqK7B
goLXI0zNZ/gkTy4rUZFRlZoaku9KuLzdaaHg71Pe1CO86dQGLrNZ0v5fnWESKA0uiyoQ/gBUzMYg
r6TwxmkOugrmFPDmUfPQ+TGLg5KKioQeaYr5Megx37hohA1gTGmiir5CoapHV3LDkPtTV5Af+h2l
fff1HXVeQTEMc4gRf/7n1d3CCJBEJ8CvHplvkFNhk6WbNa8p6NnlqIOKgiLv7ZIZp0AZxMCtZiQy
KiJc0E/pgXd1CPsX5udCIiUV2sHdKkRGlNGynQxN5UcfbqUY6aOGh8fFj/iNz2/FhP/PBF2CttyY
5EYNXiaiALKCOsJ7xOhdbfTcT0xDgOsRLebeu7WxY//CoJWDLLEerVG/jE6YrRLUqC+mzqIllcD5
qFWG1rv1m9otcH82n6sWkxncoKBUYpsksvrQ52Xn7lE+lMxUz9UO8Ud+1NYgV4J7f8LlVGuCL07p
iUm8FmD4Ix5AsSYSB8kGsDZLLStpTTdJ1iNC/tmvZ8DYSqkqFLREr1W5Ai86JcfBvubMBBYevT46
BnZb2KS1yANID1wkVKWgy82qrS2aZLFiJIE0hvy0JIuJEh82x7JdPv7yL5jNEp1G7YIyAdo7mh2A
CDzZSNBBOzgwH4X7kZ3k5rSP6SsPsPvIcu9R+G1ipar1lqF+6HdxMjFXF/07Hw86Nw4HEjtI5x3N
xPaTw9Tv4N/KYbK6d+PXMHQXrou4JT7JV2TC0zc6oFx4WgAFgVEgYiLCE/EbjmWk2jLoVbFTtHhD
GoRkhCtsoKXxlqiwWWRDwBel1el6TeO8+B3A0sA3K/ErPanlgg4yB96menSxcSDf5LMLQ2VWEpom
jhbDY0HBeUBkEb9Bn9JxlcflLJ39Ntd1turAri90s6a5bYSzZgrhd4goAI8UXDT0wXLo0lVjpzEE
t/ibVDP12PxIA3ourhddDYQZ0VFJ9XryAFLbc/bwCgbHyxl6xBk5P2FZv4PwZkFNL08EMoU4lZIg
NRBedM79c32G1P7WBBcB78y6ND6lcUPWgh0ndHnm0plIiufIMPCii7t1iJ6HI4xlJZxiWW8u+Mvo
IFkpVwKDl69xZaE7XGuWUwOiA50cPRvPlR4h3LOJsYS0OpQTkDJQME7fjmDn6jja8KwVk1FRf4uH
+n50Ln0DzdKdqKva6OPm6GET5uQiX89DAVj7Cjj0wyJfy8zsbNKb9kx+0fRhJ7s3TrQyju64uwDv
0d781qhw9d5cGmWJUazkYwGCtclW3Q0s/bg7FVLI5wjZCsbTUBwARGMlVPbDlebn2/7+/eeHCX5R
FUzMiSQxcO3shzkWH/h7wO9E3FXrN3ZSRk/Ix1Ya6CFhcTh6pnRZowHAQ72/OsJYrh/eVtysBpCd
sjoBnuQx5+AbkGBL4m4iW4/E/PT95B12v678sLuy/SnxMjUz1nrob79ITUxl9f5MPppd/WkkGFky
ewKvZJx93d4mzPTi+/Y+U0fl7H0qARZcxW6Dx/TjQbBfFtPCE8aHr+Vw/Zx+psPRe/Ydt6sUp+4O
PP3pBfXhMT9W4X1KcOahd5DmdMp/xnkcWux51u2Z+YFAF+HIP0KoNweWpB+iZ2mCBRFG6V1PDeWN
PK3xz2smz2WKEOoMZv6he8b14uNXGDtAX5Emt+iFJcSPFFh9sH8J2jgiry74yP4yZjUP+9P3qoi/
wjXmMabvxDT7txAFBIm9aNazGdLm2cXvIufHR91P5wnYcX+DR+8I0bK66UX1phYt2oviqNl/cEz5
eq1VBhpgieojsne6wGfXqTQpQhyw+mzxoP6LdyAdqt2XHMp38IM/33g9vs6iHN1TBqmJGeAY7QIF
R8+6UCleHKeethM56mySKfWUvKeDB6r8zIbLIV49L+j4f5dfAWfswM7TnjF4xooRC4NwGFT20Mto
nm9Bxxsu+gvBOC3deqouuj+EHtUBAkd5Trle5nxNMdNOWj5Xm0sMqzVOz93tAwsSuO29WXu4ghNE
pJpQZ49orrPTa5/joqNZ731/czkVJ/Jj6U43zV4Ki7jhB5nzHl0AGFUPygYrlYNvLdeBex0pE8i0
53JXEUGwVNbXpTqn43jRnE57ETPc177+Wmw+iYo7Fb6/BgQkxjVXUM+jdEpXA8rRCvhWsZkx0tID
1Ny2TJL45XJkTIxXADWhmqxTHDQ/yJMgNQX1tFxRaz5EnCmdAYEI6rHePNf0nMqa/Yv3iZSDmONx
Zbh6zALZcSCW3aia0Z8AbJGYyCKzeEyTFUwJC4+pMA+hxkCReaZmCXcqsfh8bScq6xcsZ4B2tC2Y
syBZY9OhAqDzvJDZNGoym7BDNllC/HBPKX21EIM4zHDg9/33w+GpsPjpAv2CURtCvIulDuXddi9S
xVmmDfBMEuRFND0SHd1eYKa+IIKcaG8UeC+P3t5ACK7TsyDRboi1//J/n8TrZNwyLZrglv2qLLSl
9cDkOkIaWLTwBIyxQvABmDx43v8PSlM2lppUziOxUeliMO9NcJDYXnbVbug/l/lR4Auj9lRv6+g1
7UDhF8JYwJUBjG8fm6IMgRRixa8iom6oD1EubNMp0T2QAuC5MLzc/6iis9l7hIijG8Hp40pDtcZB
4y2n0suFMOfNWn0sRBzaX+obNxW3ht8F6oDmFkB3qmxoBiH7yW625V2GJfA8vebPk7Svw/cRmhfz
mS8WQCJelFrvsRx/mCXjVLCWGeLgdsVzgmNuOlt2it/xvlZnYuCy0+Z/UgQuYIcG7+5B4FMwCycP
rd3WdKD+laP/jFAXP30JYQ/wVxVySaLufC2IflXOVWgTu+Jn1I7ohvL1J/xO0nUb5+tyQ0WrLiVI
sl2dQpEPjphQ7z4xbnjNmc118SqEcgHWuStW1egew0qBiP2ZDOFp6DL7iOCDsa1nDPr3FPPfU1Ng
Pih2HugwNGL7xKKonrxYleEyj2QQa3nTj6rRY5Weqj1gNjAqXs04cvYAU0EgcbE/pds6Md+UjWYL
M4WmNM59xaWUh5Ev9qU9ZjYbSZiG5ie2rfJ0F39xh/4eHpy6+jHEPFWAUQslyEf+LxboPc7dkGAn
1UoLBlPqi35uXChxmPsMDWnRj3qCC6O/Ts8JEUD73vSKIzPmISc1pGKoRvDyxQQGLJikX44m79ue
0kyJihUlVOXjHYR/IK4XY0pL8Dzep97+aisgWS2XPh7xF6MYCDut9/S6IY6F8R17BO8iaywft1Mb
qywqwuzsTReN8T3CekTbwzO9DgRWkeuLKRdfB5AfxWlAwRazIHFScM7d548x511xYtNgM09E/jmL
FHsQdMXyKyiUDz89IPDecI2CdN7nOJUQgKhuVHLsMUhlbMd5i61HflBiLqNygdwYE2fKnAW8TeHN
fz1oo2osogEYZVfbeqzthyeaXzRoXffn5GGBzvQSvdhDIYGQ99Qf9QDGE3n2/k0H5fhl9yMpED1B
LE/lDQdRidoIwoFHQAshEjMU0hiYxU+H4dLoMoMbk2Fpg2WOlY1lQh4vnHMndlD2RSQ+bA65kYOd
WvU/os5rS1VlC8NP5BgIiHJLDiJmbW8catsiRlQUfPrzTd377OXqZCAURdWsOf+gSZZSW5gTdUzh
tca3jboxDmZ9AIb2okIzuCeKersou7rnGHjAQB3tL56Sw8mKGNJZTbCsBQz7Dop90GgFLJ5bXdEv
eFDoAALD6o/rxHqFmstnaVEOPkBhFg+sShDwOCwQzY6N9MRE0G9PW9P3qjktWJuie0UWtpYyeU6m
0SV7hMEjsxmObsv+bX2bbfM1NlGLPTQdkj61UHvacMeQhExuLpmy9qSqHWIIRO5ucf3zkrQ8LB97
S+oDiOmlGZPOZdxi9nlQIckIFRHDJH3LNM6U3MLchAATwRXFveRuBiKwdlq4q5AsWRNSIF+D9izB
8eyA/BvKQj21tq9YhVMDQbvrZWKT90R50SCRbQP0BdSrHoJmyorVqLpHlvgYhJfxlSwBrjVo1jGH
BOaaUUm/eEdHC25vj7pzyVD/1zItBqdXUs93S0q9lkqZ9BdkhwkEgmtriPAWY+MBUM+G+44QFRzr
hSopNHr0P7Q1kGBAUxdJQyDmdgGtRp2aYoP1mO/+KK6jMsHahYkDI0YSzhz5oBwfhzfkxW6D50CD
iNTDynWMUrSNSUt3P32PjMV1Y1ISzInwJe9um4gRkKCcUlzcrYgQG6PDlEUfEfhzjg8wv03PlCTz
8UKN7lN45DI/Uauk5aJjuO9l40MPhjtgDBjc0JVBxrCmZIFA9MhcTSIG5DOr67/l4jG/ztmpltbD
Vp/lXfc0YzkA+QNmX3iYIXTQy5N9igDW+LLOkyOaVIxV/U4Poc4AO3u31c/8M2w0dUi9i2rlC4Fq
hPVZwd1nOqUbJDpG562sBRI1boRmgA1iu68iCCaWc8sedR8Eq8z+Zw1hv6L26Na9zdFLogGCdlpf
odg/HBr1SZl+fZop63yxc7jqRP6fpWSBeBswPeo2hKm0BAk6OEo/l6AVMgUA2MsW5Qwy1GdYfYm8
TOOHBM9ug2IydMRqex/l+NdeRuoMAeYJdryQstrIQWWD2+AxfPbqsD0tR3oMQ66vx+jZgzTmLjPF
KS+5z+4ztU2tFojGYd38vcTNn8OaFR7zyWutwl+avSfLNby1n2cvCyCm7X6qVTEG+e9dhzyix4Tq
3wBGx2tWjB7ssxwxizC7PbasTPT1ubKa2NMtFHmOxdMBbQ7MreFK7uesqHawV4n1K/u80HCDWCCA
pLqPyXGiDjVmTgomFIUolZDhWS17jZ/3Kzw5FbdVCuyR1TLc9QWo6zY11G0jUpk857DRLqMLziUr
ytenH1NcSV5o9fmc1oMldzlTE8yGbKbLlMGOeQD2GyIxBD4N1F3PPgxxFsStkWLnuMlObizaTVf5
qxwkftHrqnsN8PbkN0oEOEgFvlgtWsstu5Ug7CqDcRUyJezhlliV6dUTViSkrVFmIJuM/3TFjlsU
fG8u+glOq3v0lIRa2mvyjBHYoATwtA8hE6C78x/BLSa47oQdLL/uE+qYW+aYxW2kTETZoAqpOP/c
wmeYeRXE6Ff/3VOIx8FDfTLrBNmcHxOjvu1M8R4Aoja+D++9HAgYudnxjqx5nRQ+njbI2oDLRngH
VAyHoIbLbrvHkqQP84VBY7Ef3Ebl5DbSAkpVpEcx3WbPfWO65zg0x1g1x/XkmRr2M0zNGLwQhkCi
qVEOlOlrpUwb86zfnheoAhbDYmjGJU0haFBmXabgbASwUsZ0JBJliH83oRUIsguMEuN8I3gzB7/Q
RKUIcIU7jW7QqHx4nSmY9X6ZIIQZnwYo0WJ+Rjk4JotCcQ+0c08WNJL+omoZoafmQE1eUEoESKI5
+bzVfYyu6NJdEm2NdMWkk7uYZxdI/1zInXNcHCMFe+oWiZAoyAvPyskVyaYUI5prSp52cYHu05gT
+wEnY+gmK4eqMarILYvE4XLwPNoZa1XY3xMj0nD5OiT7YB+hroGyF/yYbKT2d6zLqBdrlMFRVMXA
hpuHqARxzU+Eo2xJSJdDLUaGheNhYjhtwZedCcKQh8fp4epeaSgkVxzIHiBbjWcAh6J6Y8sgBI7O
iyyfawDoRLUCOWdLmz14P8XC3SE+1f716twnwFCyiFiHiIcdtGdtfDcxJo/YIeKFhAuE6ERGiNhQ
Ja1wKbJZnDfXIPcQ/6MwqyT5T2N+B077exiac2CTKHUodmqyllkkC+SfFJtSTPIELZNIfnzB86bl
pbJGSgsrbVjrxTpZJ6yazgtZ9VDefzpta36x5ijC1e5cFkWJ17YS0n52ksx5WZZVpjVHVc7ltUXC
b/JBPpokCJG5pSufLpExWg7eXjZOXi5vWXy2kTjnkM2zFXbBwtNykpO1cOZsnsTSrWtA5afcyrZ4
6e0ljmxdHortOA5OAOzDS1Mv4ZF6nhf++z0cXxKE2resnWJAjQfVy0b7YgJY8ZXkIzKx/httsMkr
UVEJGOQPuzm+LG6peINyncHfcO+gOLG6Q56jkCiZMwBQ+l/ev42BId5+UYwFaUMJ7BLhEmCZHWGj
7SfZBrWb5wwXkgWhqNbLZrcAeTvK5OCRy0lxTonq6l/wTid6ppTkrY5E/A3n1ELlnpLXntQQBF3m
BBRiBp0gj4/DyqXIGbWiS//cA+URl+Ns2BjAkoNAzUJukgcXZzl7jbLgiQd6669UkfMPTSCeZx+G
fgMGHIEZkQAyNQQALlFLPlVTEJHNwZVRoPhQg/ASj5UKB2IEQggYIZAxJ3akg+u/9Q8jIkXiY49i
MBgTLTpQRzv3dLq+t6DLvaYvhmSUcLoETvF9SPTNU2SZCxvRioqwhDQOME51i0YTBcIOUyBqMzj+
uQa03nd41YfK0j1BI0PgHXsoMqZtaupL2O0aqJYayTDyAS0z3jSHMNGxFJ7Uv1KrFUFe0s9ep2YU
Q9wKWCY4AbJxC2LVlxh76ICDuNNAWoxP6IMigbU9oF3ThpRo6wOYfT1E1X6QE6bu0wl3ybt332iI
DPbIvrCmaM+USWMN+I2yCci6uyzHj7Uow56V/m4IfpLEOjQD8kjN8LbHIsjNFe92d2BIXR5e0Qwh
Gd2DV2GTBT1SeqvtBzJbeFa+rDw699p/y3g/b15spuLJg9m5YV8viCLYZMMJRQx4ZH8kFNqUnsrZ
5afumqStPp70pIXU+XVVd69vS2PwXhCPEC0Rde4IZHhu05yzOn6PmT1Yd5Rbc928LQhKtkqMgOEa
usSMZSscS6AMSH8Ct7m6NwJ3LGXb/Sd1MDyIYoCaOGj2WGcyCZMjJWzq9JAIDa6QRFG+jY9ysK0Q
QmcKB26V/47TNZlOF7cxgHsQxm3xO0O/r3JkypOkCnNOgDE293GbAJOrhqcZCRW+5HHufn+KGFET
UZRG3O52bFnm4lkCvlF8P/IEOfYJ/oY82o4xFKdDVEF5DaVZANWkPn0zwJZgToYMKTf6jmX4kgFi
BLdYstkUD3N7P4PWicHk0oWnfES9b+fVgRihYIdhn9F8mEyiG/ADIl9LZOKu9sMX+hAtD30YdQAA
l2zHmkxq67e0BvHvdBqz8GI/Ohp9JZ2rdBmx0jZabU18uVFs85GOxN3k4tZ+7Wvoimm/WlgQbGY+
uLdAsHIlLiU7bw+kqcb8KL96RGfKjBSET4a7puWvvhIcvIP3gP+MzVX6SonnjhQ8yRD84FSBSABW
Tn/Z24Zre8kcTVJUlrqpwP/3CrIknwXdlcxzFpP2qLaQjs0fUhnF7JZki0YfqxYCv4AC6ITSiLK+
JQR7y+Ft0JycI7Ilb+j4DBuoXBK8jTBOGHTIcR+3LZa25O36fOg6Kda3CX+xWXSVelkXjWDRTjXH
+qIe3qOqSdyH1tthRUqb/8vFYXqbdyY3ZzksvCxCEGfAmmbyBtaOMDLz+aOrDsopVei9aFZPmymD
CHkmcGsEgVp6ig+zBpfmT5LFdxQ8UYwbPsavxbOfUXJn2Jm2Yqwd1yQtToz3d59K3A6ar8vofR6x
EkYY7QsDagcnROBew860+q2x2K5+Wd01UW4k2fkpTxv2+OyUfrl4pEQjKNOWvoajpRbUW7ZQJhrx
UO7dJwgDOqw7LIGd3rkjUpBErOil91dMxMYUVWvmkXZ8Yo8oYLoqISlCyx7KrpTpIX476zspTZIY
jhgOIyPoiL4ihQmEb7TPW+Uj726ThCev8l1HbRSyKJijgwDzoKXmxGJEX6QYTyQWic3AqYFnt9se
a1YemY1JCVMZPogisBvsQJEh/RFWY9naLpYUqrzf4H34tDPlHR1UqfiLuJPX5KiId3igNcxEPn+j
ZIsYpNMYsfqUG/zcldrO3eVCVh7q/ZiUlqjGylwuoQZTBzqUtYvEsFhTyJNtKyc6kDfIyzJYiCSh
3FR39+1J42BJxR4BIgRL/77aBYIBFolMsWaW4xavzhNq7/oWGwlBqZCOJkB+pif3EoHyukRM3zT+
KaBG7pSLdtziIX/LJ0U1sXIWLP0lgCI0anmUN8f4QfCloadK0N9FJyU8DMksXHpI39mJ4n4eUww9
dgFYF0RFdwFWjggZV2NjKtewyblwbBTDOOcLVZu8f+qdGBfllOjZ8qNy9kP5DrRiWLuYUS92wUIO
SA7L4OuFHpZsCl1ClEsXj3Ahu/jgn9c6gnhQty0cgL1X8poQrGN2ivE8X+F4OOz3uz9we3CtsQhk
nckkR0QI955jcMS25tFr2S2boS+KrpYL2QfCDmrkPN5Ra2AgntEetJG59gWFIxoSog4hMh0AVkKE
MBDfaPmil7EbA3nk0Yf3iG7+9uBX1rbPSz8KNr09rHBWjKsT0pSfobR2zpA6kfcDaEPC7/8b/u4b
pzRru0GHBSjpcDwO0zVzDHfTzuKEhihJuQilNoLpdE5aHwK2te/RBwUcKrGohMDwqyFxA6MMiHMF
p7k+AYLhDubBqsAvJFXXDEphlgs8SYsBDz8P0J6Rt56Jvqe0KHWxEZ/DHIIIgijiexvBQGD7CxJ1
C7mXsL5BxQzMJlDX70Of6p+3ZHZ6l/+EBrYcuO9vN7N+/2h1+3fnZ0bgsbjMRatZloBvn7o8CLOW
SCFUQ33cmKohnOFQDZFtd9sItMKDhM17Qi0Usw1+I22CUCuyvM4BWPodZW5Wtiy0OL874gdNbnX5
4vycVyLioy+f5ZfXmOG+y6ulqFKxdMODRzbDsIHuIFieE+zUg4/HHsvgZ0ws8aDm1gZNK+tVEkPh
1ghBkAohGAwX30O5LsAFKF+B+uWr4oTRUEXDVJZ28lPevIOMXIFSI0TnsexuMfNruRtIzLPNpvSI
frjsAB3smfRY+MDBH/5ckH3pnfw1iiZIoEA0MxOwdvI2UWGZyYeA6vHBu6PDqJX9AEQ+egL8R9nA
kvFL4yIXLHhgP1kLivAMMt+hhkSCL2Kp6fo+WU6vmd+gWnhBsvJ2jyRv7pHDwAmo6lPPP6xuv2UF
rek2Pq2oBAG3hn0JcP/+Vw4bs9MC7YCaEBgjdfg4bYqspJXR0d4wl+VEEJDqsYyvXbNIkE2lNIuG
4hasCbgTiIZ/LQTUENwqySJa1w1l2pRKLsr7pAaB6Cpk/XO/BFzWdAnKlmDN8wk4b9ZjQMDFBg7d
W9TUGw46M3sPiH6O0oKthdN2l1gF9kiAyaut974FhG8shceqxcJWkE+IsEjAs6eqL9xoiCrEXRis
iZaufEmgRUqzX/tTpPAnQKNDeWq/ZoFs/75I+BBTCYOAuNFtYU/9gPLEOIPA1IxvIJfAVeHE1vCb
P5ih4Ux9D6AU+BLYIe8eByT+UFXmC6w7VG334J3wA0fcCUXlN4ycqz262vSCvTNqEAVhOOZTV0C8
RJZNRR99MgPrLvnCwdB+DHeb97ZEx3ZLnJyztdyV7wIe3HtnSiaSeCTCYvlNFP6Ixf/6MCLphx7g
frTzdnhsA0mxfyWRuXQNguBsAnxeELvFbOkefdP523lAH6I9bYUNLWeHpgYRKUuxoGPjcU9i9Ewr
EM6Sow0aQRnl3dNfFuaEz3lImZD0MmgMSFwMXfREVniygLOpNbao5zf9A0FwigEB/kWwSW6ZUwPW
+VN6Lco5mKw34mXtaCmeAj+X97p6sGq/uloOxEEbnabGgBrY8A0BZQJ/Qvsl6w3GoUB+EwUZZZhl
AVqOy0v4WEzMyt7NjxX69kETfUT4U4CiKXbBSqPyuGih/PnyavT5EAIlrPl9mHbv8ggQTn36TVz/
nj5lg+L6UyAUUIOgyaPdCBlGa0atHGwnA1tqbDLg8boIxBjkiQ5RC/NLblI4HIVD8bjJvADGuBCB
OL4bpoXqAWJSF95j+vndE7Ia9jido30EugZ2vi+W3DAowXxyKj08vcBuTJqrN8qv5HTuDrzPZo2F
UKyYIWHvA0c4aPvwvZuodXfsHzQRFU6BBQNl6ZtnEu7fLCTa4H0CQQL/W8yV9MTqHbRV0+5wi2E3
9vKOC3zT1s8pZ6JCBx0+D4hRk5G1T2t9WNCtGUS8AhJDAy/FG4DKCxraWABoo/0f9MruO5VFCcsG
ugx3SBFnCdApTIW5vbl8fQhlkjEf0tf8v5clqyBuLLmthJuT0wNxdMLjsNNDygSk9E4PkeOpEKSZ
kL7NcC6SchXjFmOGglIN3G6KkOBbWykst2XLb1I2Muwl9V+qcqAXR2Xa0rlRSOY+e9VkpG1V8iK/
YJ1oSmTcVFYQrHepQpGkrYWtekB2bQAy4gbhDUjA6A48AR41AmdchE/piALSvnufawOV2ZjIcwAA
YLk5rzob8hIKQeLFMjZLgkeq3MTGf1wLkiQlKtzIi4F4oBe1rFm+4hd1w9Xeswzv2HrT2YFno9bQ
ghTttBfHP9iLkAjUsDMClHDG74cUfdT0MaxrRsZm/9ucXn53LOfG7+T1m7XRgLuPGBZUlAKc3YZT
psMj0xfm2E6pwX1kTl8j4GzDLMa7jSzciHLDmtVRSR0B1dptNQEUdo3qcZk+BmAlcd3UZwDJHmSE
OlbGHEj6Etu5GHUn79F7txyS+oxhI1iFbbuB0w44+PPw0G/7Lw87w77pk/MeXmbco/e2QJlYmXN/
AyaAP0UIyPi6WM7gLl9+2tPDbxne+7v5a1RT7MZCiLJJCgl6VDHlNimnYUAshYvH9pgwrl1160W9
kVI1yWOflVk9Jof0tt3OPAvQbkzOPsvLh1+ghsuYiZh6FtELbRmrT2vmJcBUeI9R8jcWy8nujwr0
YU3p//pwMsAnSOHCNf0FHLhE/REc4C/yjMzyTP1wX0mJ91F62IGIJJ+UOy04uZ++CJarmjBkMH1g
x3lyWPsRP7JAUF3Ng+lGnQigEEjlJ/mmW7c9opyAQiaHZbMaZE6zOnAdXxZ8x4AH8h0B5MfBy3Ls
2A5i8QtlaR4HTjwncZjMSRw6nnxbfH7Kbwl/nyx+OnMm6oTcouPM49iJB5JqdH6dgcPsBONt8Pk9
lr+nvCD/BzwcVNAcdsv/3yAgP2nzGLDn4Jfdyj+CU97GhmLuX4AwQZzEFytljeR1mGVhLflTMqPU
MkJJi3IIHKccDwnQzy/O/GR9nos5Nmc+dRz5zyEi6/7Ld36fxmRF2R3v//zkB398//Fh3ii/y8fZ
vMem2TzJVXbDNz4l6VeSr9Ien3aQ/fI5+YNW46dHC8qLfF5+dWQjkqElDzyfn0M2QYpWGnPKCc1j
h3gcnwNOWQ5q4MRTDjV2Sqvj0nLT0iIEcX7jeEXXNMf3WRm3+8teZ0jtLDpPAP95qgO+w4XhmBDT
xEQJkYpPzHt+dV6DPakZFNGpAQD3c9koyB7QqIhet512P09aP2bYrnwkkM2+2QerIZs826CRYc0p
Yp7KDcANqnA/gti7Jhkm0zq3HOmf3KbuYE2uFh6SmBW4rJEE0cGsocfYmJKBuZIsIgPjn6PCu0bX
CFkQt8ny5Ro1oGm3/Xv3bQsTpgF35gWn4OU8WEgJnwEdhNXBU8GPIwPhBQcCl4tXJU//BErBv4vK
pMoAVIdliJGTpziMB9yjL+fuAPjAd6DjPNAeIfZu9JbUpZ4o9vgkSCnJ1cx8N3+C/lga/wKIJJ7C
DB2yLHfkCg2tEMgMKxFKi4Ql3ODYUzQcCJu+Zv0yP3ByT/jNQOxdxekQSh0ZsxpRM3mFRb/uAnkl
a2vXziVEnNGt3CdCjTjAWpVb4s6swNI4gcDTfH309vvAfSmTVy9i8gcFNeTm7CNt1PCzgHppUIcX
2uCQPib7T3CXRa9Zp1evlRkmLIPzACHErm3ahnXj8Oj6OY2EfRLyekhpsoJZ3WkhNb73T10OaNwh
nkfKh1NNXqnS1aba9N7PYqSfHuDEIUaR+p4KlA/KPGkFPJNLLlDLLmbFWjD+Df+8IuS4/anznOIR
cRje1FdAapszwEIMcEP9B/k3xMekKEVZfyakFUn1XyZGqCN3paOk3Mmc+/i2Yim7AfMW6h6+qrbC
kKYzl7yCRrhLz6QuW/2GpCh7CoQ8HKc3ZgaCsz0iOWJMmiPQeSCsAQrxdmabs69SXkYRC5EUgl/o
CPRGUbbsd0hDnpyGX3YVEfE+D+Gj0Gma03Pv1d31rxzHbdqA5FI66sZIawypT903eAw0g3tUHHCe
Q22zky7T29RI8+l1VXTbAyNt1TS7EQq+5hThVI8W5p7FqD7SFu+BYB2Rr5ogKhPtFyySxO5w+dMZ
q/18fZ6pP8qPBtTzGJdeBSGGRSq6kx0MC3GNn2jDHUHAMW7bVMICrbd0kNlzDqAGTzx/I8M0Ok6h
5SBMV0XM6bd3QJ3k1F2OOqNdV7hbT5SWYXa1BntkcdWuEqPdG2iuEt/XZr/Avxee7CsGdFBZR0aN
HMyOAibgKZB9/qsQrTfFH8RrLcWGC3qyuEs/vKx7CS5AYWEUe8qgOTrFBelh5iV4KaxY4gPXPUcV
zVv2CJ4QjMqAzdhnEmLYoi8o/Z/Ss7962qVX05sR6XWhg4TF6DBvQUiBhuEdk+uEiGHETDzIqLIf
8dzAnWTwZOYD45ESgARZ/Oy9UqRhwW5BfwN4HbxAETPwXOCiAzxgribhI/B4ZagzUJLBT/YjrEBt
YpxoD7+p6bd8sCFkD87YP+3hcQHgRNq7Qki/MVMSKlTCUGwOc9BHA0hto+UIaTYD2lp7QbQZtX1y
rQ4+GKQT0M9KlZR7N8K1+G/HuDC9Aj3Fr915DOvw0C+6tz+k+wjWboRkiEYkhthPGKMcvz9bi8g1
ky4aNClXFeHh59o7DkkyoTsLE8V7b5tu00VqwFZZYpJkXmC0e7A662pyGxDfaJN3cu5B4Lwe4wsu
Gl7UINkbXpx73B7X63r8SFjKUfogiGpASjNsuw2PlQIGEAwZat6r9xQGpFdNb2TCIUJgkztu+xU3
1FPKo3N9oY0BoRPFiVWwPmNxwxo3BJyS4KPHWnPP7Kz3zG4xI7P9/W/qOBTjR2QDAgdfRyU2zaIj
+yUuo/qXGF4Ba+w8pEhD6KmjUnkB7ebsSug8KPJFVIgBB7RJUpEo7zWGYl/Zcs2IhapLH0DqFX2g
VTW9DjmTA+wO8WqNFEYI9L5/aRaCVQ3yPqAtaoxkpdkv+bhtmRL7aVNjNIN6RTofjxK4+aggLS20
N/DA1PH+gBTuPlaInLRJHe88lm0nFNfIue68ilEP3BugClZdOM1grkibQ6ACULBoVHaNvHMHo2Br
CaXpiLy3h1SxOqdZkcGGz39QBANqKk7BXWw4+Ca+7kOgUHpmV9DxMveEA6yS8P/wGIqIRcfWNu/N
Hh8LFE5N64yQC2GQCSrHRzar2efAXvZyVQDhPuM4jLCEd7nFReaZCHlWBKUvatIPh0GCOkxmPSFN
dbwdZBFsUT5Y/fY+vqKKCnNmZ+Fg8brZd8Y7FYkl8OAWu+wYqDF68MmhaAGV0n8h5CmofF5FDQeV
n8fNVztdjSGqdFqqezr2FW6oM7L2cNT2hpPtnBba7Ev0PdwGqwdUJUjtPzzl4bUy/4nr98Vtgjfc
ediXlczad0ehfakZ1rG6TxanTqy4u2Za8xIs5mmJ9UKW3I5dvhtvW4yjz+55nGc0wcl7n1j41g4U
qM4fNQJk/anvslhgMWyGhw5eT4BnUOeEQIXeBBhhprM2RkkH8midk3174XBjIv9xnCE3dC+my8da
06Zs7o2n3+3QzSmAUFDZF0238xhitYVls8nVuyjQbuLGMtl/TJgVakePKDex4IlUklmd8IBjJhkM
dVCoQBGjkp7BYRdj/R1e1IFWjNlWbcTL5eyNlrgOtrYYvy+pfhwVj24H21Q5HmN+UAeZ0mdjl2Jq
vNFMTIxLX1HHSrG5FeMzwLwrHFiOe5c8ikS8m9GNXh2opl7N2jKRZ3ovE4VwA0tdCD4FhfrOEvHJ
YYl0w3Vq5DP1Ou0AJWPQeDMLKiQINBw1zNG7M6lPfol56zTX7RLfeiBIc46qprZYwzLHGtRG8RRm
2Vt38XpGS1T3zzv/fAOn5kOhaowaDBQncXc+NmDuse6GedT4ybfIOiClcJVbIjctyHsqzG4OGeGu
0kL6gASPNodGf6WUjwDP6j4EcsAg/RChdvRpyPGwF7Pjgz7nT71jH+BcFKQO/6DxvLtAdQDpNMWA
zRyBfutzJXoYyuX2Cdue9poSNtY7CUg2QG71EOxfa47tE95FAC/xv2un1372Q3d5jCludFszFQMa
wYEvYedysiidIKPKkPiCW3qKjqN2fB9QwEy0tL3Ro11PC5YRSK0BVWHoHMUE5aLXFtCKFN3RQpnd
vCs2oBJz76Z0LzzoumBWhmjCTSgxjWBiMoytD0CyqKwudhEuv+WWC9FnGJicKMqcqUbqQ+qpfjt4
AkxMwCbG0P9g6QE3bq2R8UBH0m1sbl6+AOvn5SiC6FTILoDOC2x722sKrw5yVgEUEwf/mz7U1WS3
aEOA6N0ZpjecCb0a7CpMQ8y1/sAvFENEi/TKeRpuQcrqFaBB18gR5nXKlsNQWgIu6Z+ffrbzc3Sz
kDnsuAYsXc1RiZ1MW2EiW12aaUaZn9AMvrZHr2rAHgDaAOIA7zDGQAY42Hmgjmf4OBiVXaCzXLg7
4HYARAmOlpjNeU1EnwVsez+4ast5r1FEqIB+YmEAK3mqYev1RK4KMIjH96Pi3FQPUyMUZTlSkn9S
OpMKSIMSIvGKyIN5z1RqlhiAkZVHvwYNpisALSBalA1wrPcx9aRsieCK6wmV4vNB+sG30ImSgW7p
zyQnqqORRVhFVDRyYFtHT+oMqpQcTqC9xHrjTNHqjU5KiWITnqEMRFBG65GO5m7mQEw0N+qfhujU
n6BsCEpJxpO3IYeLVBtVtL1dTDlPbQ7BSeQxeJH/3CN4QmW//Kr+caNkY4Qua94K/Yn/enRatdFF
cGCENtIdqtDLAcpsRICIYaDeoEJa3g+bVBH3PSVaiqaSjhKJPmiPKCPjcs3IibcEYTAZaailJ8J0
B5qVqdnVyNhCptOpHRYYZGU3V0lKUqAfV48FVHmY9MzsRn93RTQTA0gXBQwS6swHx8VTSpavqJQC
pi1ufwY3G/BbkHm7Iabic05TSKUssqUAajC4U8uii1KDALeV4i0lB4301ZSbEdMtubKCt+r4LyBW
jMb4m4gNX0XQW7pKBIgjLF2AB7fuOWTDl6kAtkhSAuT91Bl3tMICgP6nVgbNmoYB7zS/rO7Tl0v9
Ucq4hn+G3q1G+FeSLaR+i0oXqRi4WuG1m1GS681rmxWa4IZB/BxWR8Hd1fxCQ/EORGQ6g9efFHNR
CxvcKMlBn/LP3f0KjSCmcAYoEuDHLmRpjAmjwhWYBqmCZgjy5eIKoEMj3ynqdajUWCgBUwOex1JX
JnExf1KnlSIflRwqpZR0QLNltoeEEwo0Q+RnKTNtKQSFlheGnpfZqZcmiwVQNDRcKBHKzYHzHA0n
WwP3EMkSQT9Jtl3372CVHDrEElgaEATyGlM5PFTbUN8TbAmpllg0QuQ3Ab0lC5h4rkdyROooO4+i
AAUUa/QXBIHDpSDsY3fSJUn1z0mbdAXxYo7IBkkyhmGIxaf/9oDYeY63XgDQM2wvXXCcNZddtZd+
RR7MiCpJ28jVnNOpAdpha0tbMIp5ZGSoIfBHmwOe0+9JmvFbm8si4lOlm4CoYjcCyHl0F8AAF48x
AqGBQHbSxFuvqTbrdvJ2FqiRgxd9d5eRVJoVN21YYBMKQXEpKANYgO+ouPbogCA46IWy0ZebnMP7
VLE5DjN9exraiPuGkKauUL7A9d0AjG/oJU/+ImGEFa/hG0gJkAP20U3itGiMb98lYrMenjQ776Ob
ST1XsIIwTpjY5Fn6ObdrWkPf3/UEIQA0lceZXAdKCAOB/chJm+k55NOVV9s7RmgfPS5unHP45gls
jlps5+3NOwOVo6jIBnZ82o8KB9vmUAA71jYHdVgJF0y68r6Xj2XEEQjTtXvtVl7CxfxCl142d/AH
AZk0pFMt5Ki5TnJ+2ViAQAIMkqN8e8i6YHEEThUglGxXoEPnLlsoPsEtScl5Ml/ITf5BZM6lg4oi
jQ8LLdlP8YFBYhE/I54nKU3v4sYTkAWhCXkk+MN6k3Si7B705/fxxWkCROMePssFkEOkE0hiCDUE
4KDym8fdJPeTlwo5DpjlB0KKnbEvnezardF7QdqeWfRSrvaS1KToRWWLOhQ3DF8PZ5nAFaEIJiUw
uYNvPC/JWlgv/JTErUTxJcOUtAUDASgRmCGY10l+asldjl33Z5z6oks00qUVCJRLdHTQie19MR5w
OykTIugDTkRQKlRxOBKKcCyg4eMi3CNSZHKrIlrPFlUQLDxc4ji8J76vgNwdtODMSqTwxbKQmmH/
8l5kU1z06jgycmWfop7JecrWliBbDVRQkM91pRKPWDZf5Icw5RRr1y+0RZpRID8EE7QSBVUe0hZy
xvIKC6TP68LWWZJtYYngiOXJgc/QQzbSP2klaSm6hEbuTlpXzgr0MXtBnRkwCVMBPbr8tKy0o5zz
t31fHKt8gmfpJHf32xLSFg/mFFocmJHCtgVez/TEX8zYtEIVirGoYGGeI2npuzwLSEde4z19aalv
i785fpSvAA4QioK94Ux4PwFrsKjZrAxXchkpdvNAgBMHELH9aJCu/T4oZHGATdyvBX0gEAaADCgA
7tm9NJvcm3Kz0KVAAeI7yy5IBFH5YnPVP7igDyKI3+XekucYQlsWLiOYBrG7T+8DRyX9Q2KSjysq
RUXeuuvJhaeSwF6WfJf9YbL0GRiALMt9KdOotD7XeyBta+hU8uAq4DkuZ9B29B6gVH6ju7sUQClJ
37YQ6Ukli9o4VgCkgD7FeE+q7gBdbYTVuESySTkG2Z8ApL47ufEKoHC3nXLpeY7OR+vR4IijcWIy
MXMJPs/Q1N8Wkzb7wkBExIwqGBiV4nOqMoF8T/iLV5Hub/AlyO+W1/nLfpmQb955e9vB8yhi2nrO
ayA+doz6L6r3aEz2Mr+NR2mHLvmQI6DTgXvhYQYaA6RO/Aftgp8IEPC73PAVNynNzY0hnVemaQgd
fJpoj3ehKoO+ylI6qctNxidAhtIuOd2erdGxgU7QnjIUyE9akIcMJaKVIcOKdGr24IhK/eVz41XI
7iBVTzvIsUkrnDhPQmfOAtAHWqHor68Je+XpJwcrY0VGqMtbOCE5+IK306s5aJHHR4HU3pNrlRzo
k1cIchN5TU6Rn1Cq5TRQ9mLylMz625GJUjQp5Y7n/gCPJ7/J9+/75C/gXl1pqn/eQ7PIZf2CY78z
WCOVO1Oa7Ok0UlIRXblxGql0hO8Xc+i3r8hwy9zOS9h9y3f6iwwZ8tj1OgPpQ3IziN6e9PLaRoiG
geu7I/mNvvXP+yXIlK0aEun89/ju6L+/O4kx4LIwSsvFRHSAo5Tf6cQbGbP/feeTVpBRTTqfYAal
w2HCyaWQrolK5z9jhvwk1c4z4CsDsNh0Bdkmwj1sS8Y96XTfnxw2cZ+MVjIWfvckr8ps8/1Lutrn
9Pjs9zS/M8DnVuO5ZSKG9bJ1QgwiA+IDDLlla4i+8wqgnQ9nDNZGKoONdN5HNzvabt5BWSNsLPvv
k7s0kzMrbnPV0Ydn7mZmWBN5OjOhOKFjOgZb8m1TuVYg9ACQ0Wxq2Sq2q23SQB4Go8hN63Mt0v4E
QGwE194bbj8lb+rZILv53zq6bRObPLQ9XPWFDrQO2jVzAfOToQPky06K39dvh6TcxtUAKmzUX4Uo
eMSKu0J5nhxuMcxGd92loNF6gWO47Z1DeLvalz1IZ1KpVJhtaOLrDMBghOCHdwNaRH7Yy1qRgYEO
CDbz4kamvTCcyO9tO7iUkxoI82hOnUWKfkjlWNNo2nB6rk4QpfX3uXtHunVtOJrpGGcP4mfuqHtf
lXI/URvwItOp++cAIVUDrsBSRat4SangNkSojWT6ldnz4Jc4O5dpMQFDALH2q022s0HklXj1ZBHI
3eO0+aB8ZaSF2YXBkW3Uldx1LAxhZQzwD/fba/Rqz1TeWw7mPwpqjCwmoIxdejie/6G83jb9snIg
dCgrbRlqXQgfd4sEHZz7DqPAVRhWR9Qdmyj37ujEuAlRO5xjbxaxUq4s+EHoK+htVHLcPbKFfs6d
P7l2scTtH4bv+W3+TjMAX38IbbxHj4b/Bsf3kz9JquiDDtJapEidn+tqubmPT/37byfA7PUtZhMg
YzAM7TC/qNDC7dv09LQMNPHaZKzEZI5s8CtsrjqSfX3gvALlYYMk4HlYgkIw1uShlTVF9dZPs0WD
Oq3QHNfD3awePH60fofRVPNpWWXzIOsB8N4r56/NZXMjTboxgcdv6IZwUwpKgiawyI3YpOozEtyw
WHfIzUw6s3dy2kAiCOo1JIVi3fip15f0MrpuCQQJX1AOpsbdUnKsZUYliMrRTgVQz5MUtbA2lCpW
BdBUOVOzffcLgHFeWbE+uBJABxlyTruZcQAtUZOx0DA5+Mm6qt8caRh6G6w0/8fSmTUnym1h+BdR
pczcygzOs7mx1BgEB0CQwV9/nt3fqXSnuhMTlWHvtdY7QeMqurBJbJ3BlwjZGFsEUpJThaR+LE4Q
s6G37Obd4t1tmxxDo7hBoAwxB1IncwiwJAixxTLTZy+sRItlrYVZO4f9u0vSwMBDHfwTUwmCDyTn
O3CaIvx8fUa+H7+AsNN6WnwrHQjFr0OBdtDcIiXsv9BGk8XdRi+vmIjJvPfRK5E+iJk5+uH34Xbo
p18gSFEeWrEYR7VRMZZP6lWfDxc5ujTRqb1CMKoxqj30bl4mLxndD5nxKATVOPVMp+5vN4MrNpuq
7GlGlBvzxJjrbWg+urAWWaHeUcJxxFfxAVECrDMyNbxnlwcLMcQvFSksXqeDJkSDfVenZCG8oQlm
c4PIRm3y0eZyE3yS4MnwQssjeRh/pEDEL2G3kfwWGPUqQW3CKn05xWOiKKEFc4GaehhniKeKM3HI
JkQOFbuicjVEuW14Xba4Z+ej1z+WTQZE8HDlX+s47iIzyYgBpr++EYsEqODLEGLifODL7Q/0St0Q
9kfKCtvyEhk2xkkhg1SCNW6+6td4k2QRVubjbTdmJo/z/fPEiOY2RlNxwPQmfAziGucbFKT1odZs
ydPm0E2MJHpyPHD9hMOCH+ey3En4o8F9wsWBkqL0AQ8GJKwdkplENoPMNBzECceiFZwZvjGc65PX
uNoaK/UHQcw1zQMCSzQQZPgujfttIW260F2GDP46e1CP8JOoYtl/j6vIWmsHYKOh6ij/7K5gJ8hk
/qoOP35HNK3OMAtGfPyyG9V50klIgamESeoh0ZHG2oV8JRDAAxAFWhFoQVXIsB4Guf2uj/YL24i8
satcWKentQosYA8B/ZiytQNfYobF+6CeMFzB44GpCVcBPhNDUKqveiHDPPv2tvZrAYt/hUDZ2A6n
7brXoOqeP79vGoytiPHcWFuxSRRhyRzxu+iP3qOweZDB1AXuIuRKIJlIYpSAgK2dDScqAjVBf3pv
ElPIpxmOPyClPSYthI8ybhftQp10swGNde2RSrXuDsMCvsJDCMsHCytxH2SVY1SlJL6xZ2T4QYKm
/RpS1CT+2wzU4zR7r/vq8iSCifj4bHlLzmQKMMvHS0T+lwCHAATJCGQ05gowllE+dIqDHQLGcu86
RL31wYJFXfQoDjUcAIrQxCMR9RjzOwnW4FH2TcxDjZxMKrte1D/pqnSLOQuAiUfFPo0fDCAHzMHx
z3rCF+6Z7trS2332ZL+BxDgllBRMFDEt7j2kZy2eHRDwU4zxqgAk2M0P9VfE5R0pAIoRDqsJMbTG
lvDRJf/XYdhhhAN485shIOcMT7Nl+ttAyi/twfgB2Qq8h9Af0kgRCIAQscJaaLLtJHU+oVmFQ+Sk
DVWDRxUCd6+0QhKxCNAgbpUUdKJlhfVqj9wNIn/itbKT1+6wdRSgjW8g+dbTIT1j+EUAh+8g0TVu
YktRi8Uody+CNHiAf6/OAUDkJfDnu9VjzK6bQ7Yh9ZD642YJ1qA1kX8BJB476J8ManUiDEZ64rOL
HS89qYrG3wC6D5V2aeMh0WwBbLWno2meLo7m6DhrPd17T809754JJsxAOtR+RUHVMX26EJYlU1Ul
PnzCAvfDC1ZHXk9GkiAq9sgit6qHza2HDZdDtEO9Vf74kS/I+cDDOdaBBwKYyb9n1ma4aJ0Gizes
QNkpx5AdBzBFRwMsqQBNU4e7hFtExVTVTvfGtpppbGSiShjdHrFGuGAX8DmfyUwrGVziR38nicTW
kC3MEtI4q3E51iLFJibILvwHdCPkiHY3RqtMNwr5NGzh3jU+lA9yHDYyAU9HfCCnej2t3z/yK4Dp
K9fzoT5+VbOy8DG6kYbjh2JnJNlrzKQIFChPKjMuQBmgM3wDTAfbZrDDfUt1j1CSxoHnNQGibPAk
3H0QRypxUQTE0DS/MtgT2XRoqvcyJQaiY5z7z7eZsasQ1mrnvvdrWNIktyarrzYz9Mn9tio+8ZOp
Gfe+tH5+10cN44hYxWA4X6X19sgggKvC+npZ6r4qR+KgD8OOtj6JJQCIaqHB3zaD/jNuPtGLRIWb
myvR2zoXd/ArY98cN6TtFVX4Vf90FNq65h2HfgkhKzTvwRdj3MFEbzfa/cdsN91gnhyntbX5HFe3
fqfVUQ8JHAOgj89MX43ASfnT/hUVTv4h4RXHoyuZvmEEcr1ktKDs5daBfM0fkDY+M33HDIMHIkea
WcDHNxuAUEwamXN/TFtFULO+kWXyhGMbcuTKwNIukrm51+NMW1bywsIDGx5WcpL1fSuv73n8rslQ
QRNAb9fGHwtG0CavudoWXU9Wh1fizug+9bi0pgmSv+8MEFXKfqp7IA8jKzm9UTeRhaN5H2C7bKyY
m7L/SciJOzYbPEg+YGrqcQdQ+j1GDzwMcG7N4/Q7qxKc24OMDi6f3rrVwFo1t2VHeWvJY5H60sXd
bXlv8Eohfv7ovs2wBHWleiZMwkJIPTtW44Lp3jHCNlJCLXOMnvK6rva8Pb77lanWFCNs5C34Pkky
JvIEkAMjuN2WOrmQWIZnP/Lzr7emBYlcxSR5XWvVffJqhA3fUgWbHZSX5Nsj2gXUqiNLXRrJsu1n
IMy8tke3YhcpFzfjXFbnHP3zfdUlp+N9lcqLfOg3dXRvNgNSNAoTzeqUl5/gdfKKH+YmaTbJP3dQ
LcEEK7qZ4aOcWGypvJVi8VUvn3x+U6AE89OasXlV+889airyJC9VdS6qfVpsn9aUl5MjXSCj5Ytc
2lqVzaZLN/pwnQwm/XBx05ZPBtRI8L5hOzxgy/pmSD6MuBOtKuIZOXJDdTlsd3qJvWPFfEqxZQ6r
Ncvg6xcTXRpX38kjnzXfOUe2lreJNW366Y0HFOvidcjSTVqdu++c15M8/6iiYDFsdBNsjRfOkqO1
eJhD4uC/Mo4F1FWsZSp/Pw2Mgl5gn2gJFCqjziu44EsnQ1sneanmNb3H1S9sbOiq8IzXnTfz4bvH
Pla8HfPhyAUWHcxuVFYngIl+9EIMAqINf/7pkigi+B+cdMNW0Pph4AVK9g0GoIoWa493g8o/JATT
K5iAKXatnxV+N8qqyhUSBwZld2//MIKCgdiTy88fqN4xDflH109LRlUY2D+cvvt5ibQZvNGJp2Vf
HaXblDES2RO4VH+DFojm6Q8TXo/4NXxWmOSyHv77w9r4GvME9Tt4mf77zcPPxTvgT/INbsqvlK/5
7bwJ/gyo97Mxn7llZC0uVUpcyaJ5riGM8kJocbI3rYvydHL4PtAF1DTEeeLDxAM1MqPCt9eygaW7
/nPSioU8XJvZKuVmL8Qr5iVUj79MvioqNrO3DwyjhkpDB/K1MPOREEkMbQ1EsRIRcZRWOX6wr+HV
0I9c376G3ecxhfyCFP/JlmSUpdPwUxlhR9UQUlNChcD5eR0R2n6Dd7sbwqDuXPg6X8VtrXmW0qhx
bi5SOs7I9RmOV10/l9NdzpKoh0+DzcOD2IARbEKjIhz7doKyQw3+/K3Ybm40s9+JmUVwa4AblHkJ
UeUu0oZIthAGcZkLbQ7sPGAK6gmpjNAbcaaZnFqwqolonLxsiT1PyJagof8jxyG5iNUigkjOoB5L
srfwZGPs0UxJI7qAFmKCShLoe2kUNpIASk8O0w3LQ/+9uEEhmiBZoQ1GV6Nuq9QTpfl7ZG4o+z/8
NqagK6YST7CoE/wtbGIVvNhg3G55oHJIESOzUQqkdGnJIyyVvmNpCpb2PL3H3DYppE4UNwT+4AxX
i2Lmbb9/0pmM2cIMP1DpN/8DE0twINBHxh4jvMcvXq+Q+iVRSODyNu+NEVQzQSTj9eAbqm0L2l0g
6x8VxcOi5duEF2HejmwvH7E3fmURPJufOsz4hqP3ofs1DiSgvq/ZHHvMkChWkLSztoH+b42wpnFl
6L89mB9I5VVCLjp+pt5gXeJsF2jXI5z/dKVO8mVPN0MoNOXu6r0pts2CAYS5ZyNmIjCtKWyhzFi/
xt66pH9ozzGLk1afQN2Z5/ul+0kPykZiDvvz2ByXPGydz3ocfoSe9zZut9UfMIfHNeJba3r33OXt
ML0+4QNnMygJrHO9ZsyyqqaSMSonAuDflniNG7P2j8wpZjAdK5kwdIW9NADfouFMhPzi+lJH2VVz
FiShkWui+8+Y8QuXB1UceyoiGmR+0uoxfsHdm3ebYqKsMCn/ioOZnjjT2UHd3OZiRBMje8kiGpOS
X8FNy+uFoPH7umQLRPgsbhz4LRMhBgL9xLqo/hfXj7XpfmJuYerW6MgJW1az/JcRegY6yhQLxRQO
suf3P0Xf9oGvJMc3F+m7yrnfJAEO27wVmsojWVkjnOhoLw8NhQz5dA6/w/jnXqyIu+8ZZ3PGBdQX
obw49vbtQIqW0dgN8YbUyaWjrVT0aLyJ4ST9jPAb0zGs4MzlGsq6/K+cDd72d8+ajc8UTdBXBOd9
ddJIRjk5QVsu4Rr4YgVtBMTT/wTU6v34xl4w4hbAMTiBz7SWd9+fZGZyKM5MNU49Ge5SiJuuAq9s
JEWvhZTBBu+W3EnsON2mb2zlWgvHIS5t1Hyr7xbd3rLezWky7s4jSi/mqN7SNLyihpnJerCgWRvi
tCs8zOpQ2DmGHLTn9L5s6Atwqoh4gLKTJSo/YRJfjN/jvbyQ2Dv/HXaYsSTqTJSPLW81vBMJB8a6
uf+TZtna3NGgty9I7f04PbA7EnqT/1VgI5snmvqFFg3WT7ENGZcjuvYLDhqMu0yMuDQbS3bYKCs2
WMhK1CNpVO+MimkHa7q2SmHSpCOMysViTQF7NjthmM9KHgwBZemJQnVG2BxDHN3OZh9QgmUBh6AU
hkMqsMkGv6DBbzV0cI/qnZK4DzzIXs7xD8NEtubbFQqyFJuMEdDijNQpSBlY2ddTYJpRM3ibdrRl
dIFMQQsFzCXEC1UsugqiK5HJPIDCjz6DoH9qW/x4oVEcJxg8eyiEvJ+chZgUHea8kFmBTkjpDuT5
d7QXACK7HhjSkJ9h9IFQ/jkZnvFK3H8vyQlIMVKXhd9HbaDG2MYwYjonq8fECvvzGw1nLdDtJTCW
001UD/tlVBqkswKdEUM1ayN4ByBCtjYCrdPZEPQdNGs3gzA+xWxxNN6sFvcRb/zt/OAZ6A78OHdR
XaBqSGFUSM6m9/rZpfLGSAnwtSwDnc6JEcVqEH3HOKBwjAQkUP6JsT4Ae9RG+uQR3gGOq2lHWAVQ
YNjbK/QgM9QFLmU8zHvZF4JVHCsWzAudJ8J2T40hdU/+032W2IDqS9O9McEVPI13WC2y2TEsvG+o
xNB545vTxArGhcyt93hOxd8Aba5dBmpkeNJZ6KjvIHR3X+U9ICQwkcigBsU5D5fSEaw/oVCOhwTN
L++T6zWHu40pTEBXjYB5CO7HrrqEIYhbxDcU4NB/BmAKz6d40KY6yBqUmohcmc/GNV4C3wkThdpH
N4YesUdqeguZSb/FVQHssmRYzYbyqwpNBhKUDYqDczJ7nuWoAHKC2TLWJ9gteq/JB37QfUkTBC31
vkQ9HhI6YedY6ODF5dxm1B92gv8yEzD/siNdA5GBhGElhR2AwZX+l0tOiRPU62SrXJaqq7paoOwM
T7c/P8K3AA+NGGMQWGS3GbAQPAQORUyOJXgc+SKIxwEjGCZ4QJU49mhestBDbsylNMW6fgK1Or02
TMbAkJpYDmlm8WMDe3DTEyn2LlUgGSnWdBj8u/IgGZXuzwcRDEQr6pBPlG4xkTfGOfGKfhkzZ+SV
vR19yiyeXGpChdHCSaSSJZhP410HavtkZyOpwqcy4OyQXzgPxcsHPcFzg/VCstNJMkl9Y1nE3yXw
+PSxBx391SFWGUHi6nM5hD8HCw+bDm7BJp7Lqy6ug+N48IvDEqXpqP8tYmF2hDddQPID/3pjBDBY
WRN0PzHKuwhKPxqKBl1FuUfkgUOT2+G9QtjRGVwNV22oonenISzyGA6PvrrtpI0CDY1NQJhbVWLL
rEZZH+u97jQ9YxRYs3/m5gZR7YfOr3WZXhdT1mRqXkir9KdS4vbNKVPG+CBTxGZ1xOar5DOs7U0t
TotfS/IS0IbyUpQLDc23TsMhYfxB2VSRO8glSDnFHI077j25z0QMd4FXZB+/2oCFl3m+SVpCwOoH
RLDr1/zPZN3kvHOHgRzAtKVjTXGY8eh6yQnKRCKATrIrYakBoqspso0hzdOI8WROBU0zfzH2PTS5
5xa7ol60P/00VYF5uBkGCwkkGi10jzRXU90yj4m3ID+Y7VnHKARfhReowIixlwLXIXePscXiAsUE
DxB40o/g+3ucDhYUmUyvH9dOEwGQJWPWzpburnKHIOrAOWeqDE0ZkSTPZZAw/hpZOwNOUCzM0hjN
jrG23XQotDFuxrQZ6A9NWsTeB1kTFC8YbD4TUiEcLHS8+/SDuYfm1WC2+P4cErKkAH3d2xWNA0LO
nI7bQVg8wXzNbRDaYy2HLwLGtewdi0XtCxydaHv3gnAGFj1yLwpyJPGgzwKxJrCNVL1qyngqxniA
4E5qI0L35iT5BYIS3MIyvM0Z/YbFVEen9EXI8Pa7KzYIh/zE6kdimz6p0MQP1ghMXe2qHO6nYq1O
1Em6HGwwTSRl3oL9yDYvcM50rIYaRrA4YzekVNEzYo5JwdfuYOkPMQbxG5G2tcSuzFX2t1D9oY0B
bqBoYrz8RFmdoHvTlNH25h8hZzXB42rgm4czdrC3sBVsyCDTwjdF2vL1W/5g27u9HbI1JE2ib1f0
GZ/KNgANOPSTp/ccgwMm4iYWWfaj58wibMaa4wEVGJQ/i25izXuWWkQQbjae6CeU+4eYrtR7/Aqn
J8wBnCoEXo0+7Bvqglkc7jaAG9MKjsyS8k09Hf+KOZ5/+STDQ7KdyGEePgJchImFo20gX8THy0hs
74BolFhYuLvUh8+4R1c+IOcINOOxfoTVH6UK9SQ2FYVDEVVtmzFUQoSLlzdmzTgO7rKw/MNhNFRC
SEF7AoEWvXuMyH2fo/Cd6Gc9AEMgRM1kjvmJ7qduD2HaHN2Xs4qsnzRmQkjvIe3wiEsXlS/tPlDS
sWuffeCeYWbAUCzCXZHx9RtAH8QrgY1sl6rI5e1ku/3g5wSRPUPk/c9JHB9VMBH4u7/gAi2bYWIf
oVBA/lhRyx0JCRZoQQsMo49wcHtQp5YuMFxHhfejLul9hhqNpvvCSotmZvYXyLQWu5agTNxow0/0
icwJdDjOBDeLIDYBiv/zQuHgk9qy+yywKzddnl355bh1TPMEVwesM7s7C3sAeQSDI5iqHWgg6HBp
S+DvPz1kyE26+ZwyAH5DKErg7/eJMM4Gi1IuuFJxUoCb6OqgjhMETwtNA0NNyCS4daksKVqlVrh4
fygNnsjRyuVn8bmGLNn3K6DaMXOHZ7YPBiekskNsUZl3CH9fQqMVBvV0uq1X5l6OKLbzLYs8XRYX
JAPCRu8NT2DgK5w8ZVQdbe6GZHf8e+OsHFOugybRS6PTkU+kehlHst7JpRHLjEFSCTsUBMPT98w6
VkPnJKqR5ayapSt03O1ZR7xjF/hC7ynN8+vgTzHYEhgyCQ+vVB/pZzRzNw7SCfkc5eASCKz6kzcQ
EAjdw6VmakCevD5k9zag0AlnM7Dapz26rpFTshYRwrkl8PxDX8zFtgd1TylLr1TSNU07d60hTPwI
ClIswazn0DOKpbf9MqY12Iec0oR1U1HhmC6I6R07Jy4ithBjJA3EngivovsDo0js+iR7g1CZ4sIt
kfyIcoGIgQfTFuhNH8I/bOvo3HA7AfL+fcnThwLkOX7+Cz0qGWyGqCYmTUOPEPAZi/MaBnYrzcV8
i7GlJ6Itbmt1kbPX5FsLC0qbaShJRL3/3KJAur0Dmj29cx9jKXhuc5eHYtA2foz52lMbZVBsal8d
nJIsOFrxS7MrjGObRQa0OEhnRwwioMRA/cXfUoHAxShbdlVyy7G1Nz+4XFUbUGLKJwkXo4//mmFt
BW39GVmop5ciupGyDSrOQf0rt7j5S2NW0uHhaFfR8PJq4FR87g525Y55UM5oIAJ0gnVENO9zDb59
2+MdsW1/0p5m50iMz9t+4C8PYnMhcAwkawEX/DZHnjQkLJJBxIfIRGHLjjkjukrcytGoDJgpiYui
mshXlBIEPidxDdL1CAendsuVTr/XorT4zblGAk4Aqw/DwIXsM7GCtKZT5w/X3Q5h23cHNvF1nnyF
brUtrw0b2NmQnfca+YHpDL4QhnFwPA3u0XPbMxhhXsj2gTRlfC99fcMSZq3yAIVosRcP6CPcuI5R
TgsXAauLyGC8b49zfQ45hzzBgFYObxTC6WkbtmZUjxXqBGQ3OTlrnfCP5+1zsonZ27K6ay8nCT/0
P7Z1oelg7jr7rppLupRPSupyHrQg+UFKa3hgbntMXm8zBFmg8Df0GjQD3DXalCxT+oU1PfYZYdo0
3RxD/q4NguP1WeKjpAm6QHUs1LE5MKclbDIIH8QjpVo/8KZ4+PcV3hMOVBwtxXo+eEANQhU+TogS
/y7LcMg6SwAXWqdQizT+U9L74FyBuX7p3m7RnY79p8WUhymX7Gh/HVymtbofyzL1/V21zcRtb/iz
C3OO8nIEcmQboBKjpAJbfrp3HkceGihsvtVrVKOOdbLQ/qC81kYmlj3UJ5uKORwSirV0Kil+XlHP
dQWtYD2kiWG9xIaNe/ltq0RJYVRM5gZEZmJVqA47/0UmK3FyjfuimGy8+xX5W353k6jbNTCVYdfC
XMT2iF746CimZybC2fiIlhkhrzkqsNPqxIZFMDRKJLR/hhp+YBhPstlA/Cbq6Q/WMSSRkomCbTW3
UjmqOPCYJWEguPnu6nO9K87GpluYqzS0TsOluVYmDdiRYHUlDw/KjUZHwiz1V5XJG3wjX6XI0cEe
nwdFH6mQwxj/yg7TZKhet0FgvoPsL0M+Sk/wOPc4ZXItsxr+NhwF2b6zSuNyDKaMiAhIeqb4DXU3
/MKhs+FEaO5rm4Qqgsrz66wTKEnmJQGc9bSbtqsBGNeoKWIwXIHsSm6uuf1gTnhuBBJbU9tyo0DV
v6+l7+SOMUeOowFdT/kJXqh7dp8D5+rD7Eo4xZpICEWFPuI87or36ENLxZy4dZLey01S370HPISb
M1BsXVjluB8CL+s/42cIZEnsVeI84m6pfaFe2WwCnOcUltBE2qqfkDReXNkezuU2VWfaD9dQyqia
8RcDQ/JC8IykvhwZP/0MdAOPoWzxrqdJ5mf1/J2TUIZ6mu6Jw0ZpPTS8JHP0j+vfYXQyn/x4cFWe
TZBmfnEEmzj18sqUp0Mt+uAMgJqsGF3YPjSYatBiIJRhoXb8tRYfPLXaUbfgCxRYTawf+HE2mWzo
clhMmdkj5qqj+1jnxvBu2xJ8YDT/7FNCPvm/4bzdgjV/qxV2jWOEr4kMSc7E320rUkLtEp5G59/Q
nuEsSArOsj/d3b6zDSUkJW76jm/1n1+MNtGf0SIzw97p2kzoUdKDGPkvC2JIc2fJwAEjt8qrXS0R
6dbmLy9RPiQTDG+FN45D3+4PiGjCvcWrpjeR9pKxAfyWtmFDofD4ZXQ93OTZyxmMpzAU/jj+uO1y
3pL1fZ3Fyla0+PRKHZI5MaR/n5gvx0/SSCgA6is+phNrDEkHk84Ku35mc8VVYFRUUjvrV5mj+VUO
pXDWSWemMK1vFtTdyT7dtyYJ16ALcbNI8OH45cVAk0gPVvScWz2xnBDj/jIcdNjPKY8wY8RHnt4u
HbWkcz6WLubHH+azjA6xj1p///RLvx++cUFGBSrexvy1Ux3Va1dDlysdzXp2qikOsaciULXeDMJ+
DuOX2TpEGfyBgZkdM6y5dknMDYa4FdzDS+GSgsTcB7d4D8cI9jkimwZ7cyWvtElG7CuziPgV9Hu2
ECeZqOExTH66XRGTAbyVJt2CNCdXOvVz7nGH1I5xP8knOkTJxk3Jn6Xxd3mD02SdKLbG4IGCdXlc
w1DhX4MDaRwGTEviErCFc6nIdJrpCde6Cqk5rBg20xT55iFpF0dHrB9sJokYohqZXcfW8qH5bzjh
UDUzH+pYWW4+WL5xFdwpyOeUdxV+ervhORRqz+JwI2+jI6XEUwIE0I8Vu1A03OX/rMl7/73jpnrH
VFZQ9Mms/GsvsA1z7KMVvJfgcWD9NUVwGrXtqBDKRiKn47YNGyPS26C83mT4YwHei9qu8hvSAelN
Mk+DD48HRlQI53f8u7HCZ684U3Hf3QxxhewOOtbukH+XPx1xD7cRrt4UBjwMMt1mwAueYjxFjHYT
ljZoFOMg6FE2Cnzg3dkAf0hWrxVr+eMzgtVg56wTCBfruSw8XRndK2dE4IF0LqeGp7rpwmKWXQSD
sHVwqAjeQR3kPmEJuIpwjrA80dwiwL+RdNmPZwAqRDkGDflePpiHFzmxzKqo82/sCeQHIaV8/rDv
cKBbFPdwxkSYjYafn8u5ZKCPaUP5w3ajUkCAiCNMQcnqWOdvaJxhCXQj/XTb4/t/A6EAk47fVK2o
a/kPPBxGg6orHGCJxpq8OHiLN8WLw3Pfr925OQM7wrJlbia2WGM0+GUxNnEV+0AgGsmKLSzLGdMz
nUeqvdLmBIUwOdDm2JlQUZBFHxeRcYJClC2bE9sII1zU1F/fLPdtwXO/+UlGybRVHRl5C3wefjAU
LmVbzBtLwXoCjgIMYSm90hN2p+G1DwVKlo4ey3raTHM6mHYkqD5c2qMep5qgnN8P5l4f35blGzqN
zI2M/h0XnDF3Pn4VKLpKpz2wEb9HLy43Vx9ZvkjtfU2FX03vQbzG4CHx3nbuPLEBJAzLkT1IlfhL
Wv4NBqM/iOmv45bJ38MexMVEOBEW2AFmk56xdIwF4MRwXhPYezPhWSgGgW8obGWA8SHDZozeAskz
HCkg0Q96GzCzkwF+fufCUejI8ykuhCEWRYaBk5a5BXfE4jWRxuziMTWGU33gHbWOyViG6Z2fM3Y4
zm5TJny+MsnHbBl/Fb5A1Ri7l6Ua98E/hE0K9s0FCgqGPz3hRM+pCp6m+rdxgejHCrrDYGqEtScM
tIQL0vKze2xui+cKhxpUU+yneHJQKC6ev8PtgFGdKYyPJGwx4z6mWkh/y18MAUHUMErqbJn2qbFl
RAw0V1h/r5VtuU4SJ1dtDQItGetMIa9HfsmGWBT4y5QZp/se2zIbOBuXsj5Wd1UoLSBjfdadZYMI
5eytFEmfkF0F8PHDMqGERiHMWIDHHxtjXmyq82vD9fMm3+SXceCD/ujGwSc7s+b6JsBaOSnNzNCc
u2C0O4ke9k0EsinhEQDNUI6ZdlyOGMN69H22Tp9Qzge4+pIJIq0KuHHqejgI31vKIHa+atzucSIA
rdYiKgh1rmEZOqXwIbKoyzEKuWZ/0vU+/JNrX7pSgiQs+XxbmyqY4gO4ELLyL+2JJZfwhvoXgpY1
0xiOWUHL5JjJFmE/DJLWNIFKuUD5XDGVbWz1WlL21EIePlzfHy5rQH93vpaX3ELR1UlU3RDd8aF+
zW6XZ6AFMgBrbWNXrbKLUqufnqSMAAyQ8QWIhDgQETZfZmx2zdqRfHod6l8BaTFJ5mUPRQqgTnDL
pNF8EKtPNtXcVLHTNREFg30XEYwYiieSTwBeOdrbU/Fkep9GCoBuP35utNQbrh/zasvTPeYkagGj
r8EvedeA1CDgWF4okbQ/4iXwdWvLf6+PHU6pmMRmXgtPjukSL8dkcmub4eDAeOJB9NZnJJNIC28/
4pNCLBXcgZ4mlgYT4goAuvdUYDsCdRzNoDz6xjZNmDoOgC9byKwaqp6A+6nuMDS5xcOvC1UiCzqf
b7BytSGfJGblofz/H8BrBXJr/TPABtHXOBBqMrvDb0kHLgv1oLWZGwxasWpS+4oBjIlNiafcvDIJ
epKtoOUysYRx8LCTMUtpJrlQFiEmYrvEmlogglZsFlSWLTxVYMpuuoZBJX4uK/prhj3AgNKONfq5
odWffhzd0SFNz00klHMKW6I0Y5GoJYfGVJveARmsJdUAxryq3+b/UrVzr2zDG0PxNLdxNnmnHkMW
0xtWNhZW/JJFAQuicalZPziIXh5cgQaXtj7n/DNuIXkFT00brcNzcmRtptqYkYvy1y246F+7Gww8
Jslc46gWmNkBlNIaVeQz4iCD5IV5l+jQaMzUNfICIBVMKxWx50tMcxitye57aJOJkfq56vBljiaZ
j0dIfUjEcdywKzM81lEHv+0dfrNA6ycDeaW/oDHMCwLiDe/VB3m6fL4XqTzuXtEwdyuOfNBFwnOq
d9hLXpvsiuMi1F0mKiItdnPDF0rk+j18Vlv7sRD2tsL6X4T0scjbMClRKAijOEIuEeeceod4eIXd
m6tsaBNFHVpsIxQyQ1yvh3Y6zwmZH3ida/gKT3wPaXZCLlB1/6SLrgF7/GHEP/3eo/T0CO7ikejK
wtSGrOM+dlR50cdLwidGWA1f5+VH6kqewXhyIYpPhmBDNy+/dMhqCBB3sXYat8oo17BoImzZfbaj
5GPfMUVE70ErA3EIfN+wm4hVhw4dCRul3D+XZa5l++1W9B2Vc5kb9lz/pzb92jh1Xy17fmGQ5O6a
iB8N+GHlx9g895p79EQxIz5UzM448e/gShU7N8Dc0okF9oZIg/CkN5cEuoIrc4vn9Xn9Ev1D9fiN
efV+vgHkisvJF0BvGFfX588wqHDIT10BLSvBPTLOLwwk+g1zFWa6WEeILE8w830XWh6LofDCFyo9
skb+6eoguKCcE5rV/z6E5E0I3YS9fIVFS7oVxgIyIB4ok2OMVX4c1SWbrQB4yYyQ1gw/A7KIwV32
oNHfsRDTMiUerQG6QMOFGvCf6g9lmjDEEJ/Fd0of9RV6NS3AYYevDDGZhvbw70McavGXqhl7whF3
Lf0Vife2toQgwIc4H8eAw+KrfN/ivKQTHnEQZ6ge+TvGYzaDCk4MBG+s2NgDhAUb3xM/a9nYFqFz
NB1jKuEFKNOcMCQCQgSjOJ8Ffvyfqbb4xYzUY/FZchn3ja7N6HJRHZQrLrMzPr50d9DGHepOBzoJ
v73hWcRz/fdM7MWArRKfCQAuQEGE57extKZmKN4rK224fPJ98VTYnE6uT/t6DLsRFvOH12j8GF3o
u/iAdxxel9NouomGrnAapeJizC5EwBDC+EyRBSAlJJ79WVgoQ9UAj3r4v+LL9MPcjINRZI7cITfY
f0elpS7isp3elsyXsF7ESBo7MZjrCH4Lm8WEWxcmELX4v0LLzteUW9TmQDs2sD4fwgH6P1/pJ4qK
h4u/tAMRwBEme08qPZATHqvZt1iHd34LxMdz/s/EjG6zDIXRIwZM+A2X3Od5+AwromgIUeHjczF+
jJ/20l8EFnsPvxF2e5N03EQ191ZujaiIfW4wURb8FS4uZ+WFoQl04OjoDX7pAr2jRwFbo2Ufa5Nk
nI7l2dBvL0Oc+Bp7EJYOBQLexJXTXzob2I3LBZ9F11r03kBYI5fj27QxnBtw9+KIN2E2fUwZ91n+
fx8YIPL4N20Koynaf/EhgcvrzncKqEzsGYMCnSlDDRQt4s9ENhrL9b97+3joAv7GCXUNnSxx9/80
sbQpXOxA0I7KJVY6yuLtCmt2ThgrWj4WK6DmG3w8WTHFqqlf3tvGfWMr10C8h/WLVosPQADkAK1j
YSqpXgYsp8Vp4Bm+yD18bY8rdtXHFvKHZ85wgLZG1uIZNn9PbDezaTJ/TFtssGhcWJLF397rkPGK
u6hyhouP13pveAkai/I9VPwuQjPyb70zmHYY9nAK1h4kEyZG2I2BkwWp/9jpjjg0/cz49xat/1F1
XkuKM1ESfiIiBEKYWyEDwntzQ2AaYYUkrHj6/RLm340dAc10Y2Sq6rg8mW68rrrmwBwYvayX71AC
cnRnueY7dFkAQtWehBl0+/VFlLkfGJ5GSvl7r/r3lcaOaEFPIx2nuav6VN443jJMlCY0fDeK6cET
40F/AqOe0/cJLi1G0ULiCy9ep5P5+h4N481LnA/s1xo2esTa3hCUWtZ1X3oaeEqXBR9/vxM7oOX+
32YMcar4v0QFoDNak1UoNgroEdZgb0SxrArVf8X5KzqbzYVpTga6cWo/m6wB7VMbOAuAF7VaiwgI
wHATY8WaqcektpbYwQgKlr8/f9pC/CG25yv+Le1VavPIKoHcHHIRhocDzBV/sZOwEBLyYFnx97mX
g4KH+9PSJL810Kcg/8TncJ54qQguf2uAPMLdfUIOuwY5Nx+ouSDuVV0AmjlIqvJ6UAABowtS0nwQ
sQJmHt+YkN8sNY9GY9+JJ1SWULiqMBKhGm1pDabdz4falI41unzf0CySP208PM0cJnNNQg3aRL74
o2DUM9nzZJbMuCZwMsJ2yYXggpAGwoRiPlNSRZJVuE8v/qEtOyor+qyTSwHRyXIGEqDJA1B8rCcs
aa6ImcgZ1bGlY+k8qMVfndNgA6hO/GepdC3oTGdR5vJ9l3Et6RA2sZXb32DRQeexPOfWas2ngK1a
mTed2lPWam4s4dpkzHRJ8+vrH5r37s/8CVajJncKiBjePCpyFciBdBdJUIm+PAhz3OfMGlKo5Imn
X5A9pfwatT4kfX1aKc6N/AZqmu65UfTDVZG4OKa37YEUfNgxiNVbwE1K/TdUQdWhLLleIS6O5Mv7
I9YKyDrUbF6Bfx8GkQfCCxVCWVEHCFKca4liAS51kAww/4LkEgOJiCP0V0DIwNpuFN1uLmyfBMS4
3/xe78CHgqVEUlTwA/JKi42Akggd8gPenYd3PakzMXAXKJbagmtMtltqEgB5AZk6e99C0rRa/9K5
88fFDOaUBb4EmUz73OWaBVzJvhhFSPoA/6KQQZqYvuEeWUF+xxV2qYd+mofgM0UqkQ8i6QXoClTo
AgRhfn1amNRNEVxULe/lVz35RgR6v9uyqKghQybyxR2VZEp83ICpE6ezClJvL7gqW0FPBuwFpBVE
oUCJuyUi9W5Kukh5snbWPqA8Qek0CT4Nmkaap6bZOqH0aLYeCOOdkb0grAS3sAV+Qx042mpb7rSF
ECBOqhx4NPqwBouei0KaOUsUDuZnx5FzHB1HyUS8UBfKotVhbpgcG6X+Z0P/5ol8ykHtSiAjfjdG
Az3VKNPqXgz4uKihoWN8tzsE4aeJhtqT7sHELWPckU1QHXVPxyWy171C2+gU2shfjz7Dyjie0fUS
cPWpHMx+22FidmlvKHwpwKjMlfpmd996BLdAj+YwnCDhAYyytSxDepDO0NudLdPWiZJx6JTapfad
DzqKZIWaIRLvpQUNECnCuLRYLccGBVvQjnrb737YGSXHIFVkDpUYqtbBLVXrIHYLbQni3tEGizen
XW4PBC0VNzAHBHEgGgR9sYIQCbvveQmHNtqYIxCaDG65UBL6ENGUXCdtX520fwO/D3YE4D3+1vA1
DRG9IMIJAG7W73/pOPVJavnPv4QiKsEewNzM3qEv1Aqbz1EeEenrAKiNl6Nm6EU9mioBseWdtEd7
EpRQVL/wyKWjJMdZ3vmpDj2lBwLXo57L+ACyvqeHEb+N+nEDtAe3KgCpnvLLvBFOaRI+nQuZhE5I
7VO6VjEaV9VN3AANzCKj7eUu93AP3SFJpHmLJulNgccIzT2wdxbixaKQKgQn1sKGSFzEBgM4Cd4k
crf4xOvuormtuExWcCGa5awDj1qxTX65LUYcDSANowTQPOcdjGo0Sz0WGKCAqG34KBWPaOQTkJ2Y
goCfOU9DBu84MPy0Smk9EHkXtRI/9z0rh/rjZj86VL3JekT0tJbsEzky/OwmLaPUMupVj+4Ckslo
bTVoR303oGBsxST92mipjmL+Enn34Y+07zWW8JAgk7Soe6oTVyV0SxA8j3GRUGdofD/z0JSMWIze
U/3ZWAYkuOg6Zwhyj6E+JPvNzkUSCfpqQp0d0SlpLSEXYEvoKw/lAS2ljddAalNij4kUhW1EzBET
hwHKozy9UYCGem5dcZAYdaSqBHSqTnIBcyERoagrw4HEJFEUGgAuu0jUJJag2wLdXN7PB+nNAFos
THb72TUdKaHp4HSIVdjaUgSTIqeA3tVtoK/Q3mRtSslsnBhiRIgJ+xdXjfjHDYsZ7Im+zlLVW8vp
wFX4uCu8QOfQIw+Mc4gv8KQad+euZ3LPYNlwSQh5eVpEIaTu/UKFXzgAkTCxp6rmzavIip2kR+m7
JjJubXmXRIApwtoYQ1EdSR5HUjE79ImC1YqEAc7gg2Alo1QuL1fuh2ivqQziwl0IDix/OVToINhi
jKNQaODKfYMyPHs2AhhI42lMxelDwBMv4014HuFIKDhTTIYHTikP24KGlSSWbj5tMB7nmQ26Cs60
+b1aIV6ZbNGe8FFOXe7LbgWvJR7bG7oHKFBE2dJVDEnWp0aBQvpNmKU+rQt2l6bib0hYdYkC3TtF
jxLE3mn952koaJT3r/vD+/RzY7QiHAsVeOk4fYgEisAE5J1pu7YArAbl9qkV76gu/HtAdcXkAMMG
aegulW3S3FWeWe1nEMKyHjZwZ+uob3InVILfwNGPbLusJ5uPD8QC/nnDq/oFj2ZfLlOBS/YL9gzE
FKUj7ufmB7g3LsSJ129EKEp7VFZ7iiMvXKLM+TAo8EUdmCgJ1OQZySNSiP0T2BL5z89P2vSmDDCm
thxaBZxH+4pQ0fjojs8B6mrDuDbc7XYKY6uO1fs6IxofCnx3u72NhlVso2E1xf7icJOCtQdmxxwg
hdUDG8rnAo3gMRfA48xGq8lM7nMwru0QZerv7R22jg2xyqAzn0pybbMh0P9btnqbVquzoiXYXo3H
ON3zMq/ozKVCoG+j87/mh+ipKX2xhpnHXueZZ93uKLT9zd9fYzBqjPjjSD78eq3f9lrTuS4d3Lrf
O63ukNIf7TH1f448BUp6DoicvzvEa0wcdnKcxOBy6H9nkwqSR96jhvoZ38+X0GkgKj7o5SSLCGsf
YGyt2WuU2pC0ExxeyRaxXMkrJVuC401k/E2zKBHxV8WPBqe0dAZ7D04mxn/zJDXO7eRiQxMJQI0G
g7cze/NAeZBhvl53IYfUTKA6Zis7EhKmjEbYOOhSboBb6RgnjUBdiGrQL5UwptmjtkI4L9jbff6J
ag+AqWPQPbEE3AQ8AItoOgKt6whoE+ZnGXahqCFGIjE3QeK40AGtEaBL1P1wtSfUtaaZhmUDoz3A
fNeVe4y+pGESIpUM6YqBbAcrvhmFUdEB3lZp4+UqHUbKlRX92MvB3YjAO+v8HeK2PeDd9adlYAl0
R84SsDmrbexZdd3NOsvD+OCWwPJTloLAUKS58qkkRyUiRbigOOtX/03cTxr2u1woGxRSilZMozRE
8Zs1+tQY+0+fYjrJUShSmTrKLdy/aUYADv+7WXQHWW6KLaxHzWJjoDRWeVBxAMd/g8+qGxIJERdV
yTfRDE2fD34xktbQa5FePH3DTbnJCn5CV5lFmPckzoex6+tRRo0xg43SmRnT+tmMc4pJacL4NEEB
cSdBVeeg6s+6RWsVLGfXNp+E3ri3nEMdRqMLYn/11/gG5fADsKhZ53O98xDkG/VSyIdOgOC0vL7G
hF9vuwz6EWaiNoRpcN5KSu89LBAi0GxA/6gvCcqXfw1oPmAXZa8u7rMHlhBCF7TjHv3YMx1M2OAx
ABMJZyOWzmR7dSiIwP4IZV8w645G/qCHZGBjwLgF1YdBlnEWYxbjiWykQgGgzY3zPE9/LpxGez6E
Vp5GvDVWcS/a0r7IcBSKxMSpMhmyaaO4k4JlaVcJToCNASZDS/Yiocps+aZQ5RZJokpUWbC+eWU+
IW7orqkqlkiQ37VuNwnWyjzmNaVGDdYUMoPklMg4UoGyMRYdfsNE73Z51ZqnvIRj+ZuvvjG/0xoG
tU5nPp+2pq5WeZr6MSKb1CUdvTl8I1llMbXkahHmohVJeWrGVxggJJ2Z9+4vTSGrVlGphKEKhECf
QD71a3rMfrGr7PdjI+Ma7xBpXigrtEmc3obkNwmFr64gq3WfxOOrzsxkC1b4D8e6OQlrq1eDxZRr
ZI/39nA43PWH/arTHw6D4SrocAQs5M9ab678AtlPZAx7sqPkRWjv0FLK4ee4wnKVyTJ/7w8uni6i
1jfzK/BCPE+QQ6cMlUUWOSWF8x0ldpSHX9Y/Psg5LCDw3G+2kAiO3y09cCncLdh14jqlmrguGi7N
WKsj81x0esZnBJvQeZajGv2iPv1bwTI48MQuqjVLw0GXNg9YWv63LrgiXeg+YU4T2/5vU4Dbx8eR
CeNM7G0WR5lBbXNZUgrog/1AaRhld+YB55L63YAeuG/0DAQfUDZ6hyw2B4LAIuVpEQoXfVCdVK4b
BiTNWjK1iSSVOz23uFJ0JpJLIE9QhPgBTM5RUHaHYM0liHOy2ozTLNDkGx9Ho+X0NRkx6XaQN1Av
SUIUMAz3NePW9tosppyBQNpSLM5coF8mH/7zQW7w7+p95xl4aTbRMYoPDyqhb/MyTUG0LKtx+aE7
As4QgbvgBL/blaHOkkIHF0gPvCxIhceiZ1SuTOZMOTL5yhoA63WeKwDpNuefblGmaeZGf7mjTzc0
Im9KkS87rIw4EoRzRHvpWHFf6Ozp5UvWZ18K1gxYTBcaktxR6wPkQGckpnlH6kI7NQHb/bVbYGS/
vKAKIJU7Ub4khLI4s7/vl9mD4AuTXrBl4RPviE192BZddvJwpd0olyZ0dn3pHR5guTSQ9iCYFOcl
TXoqoRGRzvcU2BSdbqWUuP0lYfSFPzU8hVrFdr6buPBA2leqM/qpNMwL2j2pYSn1I17MIjkfcRlG
pIlknWRSRbKa6+a9n2GX9G8lSDoHZv7AJPrTKCZw/cakmnKXOmTKsg0/+5AfJQGAXfcJTbnCEZrD
gMnob2DgWV5pD2ENpgNccsbKTkWtDLZwGKpJP2Mvo4bCVETOsaIEHe1STQu5gi8KwFjVkl9h01pL
gw6qwdoUGEqwmXa5BW7AaMQQ6/0Ve39/PydkDRdvVltAiXxaaeKd6U/8pZo0FReLLqP2u5Sygl76
JFo91V/kEUH9RIhhsCmLjEoL4c2NrHQJ84p6K4PuywnaNddydjTgCMO/G1bQnvS3262yWvJnJIYq
/mSFA3ylN0JyV+q9G+x0jigON1jVMRFty2Fjj78VGjm5v7zDT/eT7joNGbgG2DSyyCtouWC1WK06
K3K/U1xcF5+VW6/nb3qW25p3VkMWVw1L3UUYTDoO9gwutxi/C6wSRpBRzdWfldn7505r9CKYfkDC
XeKelHMo5lC/baocRDckr4RFiNZXtccqp4feKFx0/QrucOqWqVEDAsQubNgpbq25XG9NHvp9+WwN
damL7Wh7lsc9HHMIw2FdxoK8zJbV8DsHmGt4Q1oHpY6sIptKbVMOE88ZZAGEQXLpmF9t3EvcuxgG
oLR292NmWsrX5eigenYKjipZdySzLhwMgmPMJe3GAS7WhCZVU4+ANKY3NGOO7RuNibp2GHhWD3l8
v4H4X4X0DbV7MUhbhcBgpSz4PxHKO324ggQ1Nc++y+r/rrri6hXHLG9kxiiAB0id68j1wteiOMtQ
r6VMgCJvQQdiwHaASsiHTueFghBMYPCM0HkDFJweGQYIgo1PNYjkkMH477FEupfWU0D9+NZ01k1e
k3REfqmVgFWLuxdkCdJhdZqNTwHLOqjreFhex4Dp168/ax11cbrgXgFSBFS7GQ8LWHXedOlDwXfp
P9pKESgbAU6OkV0IyuSOoDpSaoC81ohOJXo4H51HR/Nd9JH0DjR/2W0SVLHz7Ok/cK+xgiSdgnsL
8O6aeadaZ5KPpB6+h6kUdm+qx6jvaZ4qCaR5+g1g7r2S072Sz6i6XXorDs3KqPts5BufEYAfYjl0
GEzbbJ2b+bqFEgpp5GUA5AKFN7psubrvWx0QtwCt3oeAh2Dk5pBKM1/Tc+bdMnGL4XfUFGetvnYY
Z2TXj2s71T+H4zFGeRwEV4f5ND45nWBO/XWIJGFfA7iO1YYmDOfl4gVDWYtA/1j9Ee49go3QEq9H
WYWwCx1eA0L7NmK5beUH+YQoKDVBgKmKCkJXa4DsDmOYqqpSjFLBfTTPNUIbB2VdpR/p/1IaEtQg
SUik3xjPmjV6J4wm2JlSXWEk/wM6Z20zQMENdLkg9du3Kx304Yjhv1H8PsDawJCFbFxTG/KW7Ret
fi+kj5eDMnKpyAjSNQqmeHqiIYXZnu9pK3SMzrv76ivNevcK/tMDDkujkejUl23ELcN87RwNrFv3
Qxk0DCrJNP0KAcdjhEzG4TAa0yBY7R2Ltk7KoXv6bnEb9jD2aU/yNGMdlMVWmlHWTEsUsfqwH/vD
k7ODG7q/I4qbaawsGD1i2+9iEvScJCi/lRfO5JEFg5+4d2S7dGIwVVEvHh17S6QjZFoqfrLLaOMv
D1UjORNnGjuMEj0f/OkOOcISHxHmYPl3ez6BXOhqYeLmyHdfywAcpNX95wNOKNf+MEL46xVHbueS
hJ2WePn4mgCKpwS8AHqBgShvDHRoDAY/dQBAGJok0OgF6FnwrYomI7Decu9STvNsW8Xta8rjKPqI
VPb7ww6JCSSpX3ZzMtmdCGoTCAyPrG2PptUoN+Rl0F1Pp7W8hCud/wZlJEpC34O+rETbr2qT4hMV
dHgz6yNKHYwdoW8/7nVUwA4uN+bu1nrAtAa+0C9SxQ/nRisWiD0apB3DGbNWF5xV2sHBP9L8aNUM
h4zJL9einymZFiLvILbBAOHXZ855kNHRqb9oNQfzBEYAdjhkI2li/obrevyP9fvSZXyz0kO9yzpO
9yblnG5aK0016IX3lCulOcY0+c40pLflxGEvd8rky6JqIuLhMZPEIqA72NsGBSu8Qf3lyu/wD2Vk
fX2ICl7yuH4q3ohkuz9v7hzo/MgbXK1im1vFBjaKpVrt67pxLrSNWTu4NiBOu7G//6dmrb142be6
1YCnUrMSdHB9KwP/ov9ZbrwcXlnr35gnQQxXBfmXCWgte49QIToh8jwtOJt5YSDnTnFI4uIm0K2r
Q3hwuDoPrC8qSZw8nugkyHMEr/V9haYT5s/GXdlOLD5W3DLaA9L0+I4/p1b7UvC1PyT5A+SBbQUc
9GF856P8y4qL/rmvqp1ciMtaNTw4YPmK0kD+rZadN7m86a+WuL0m/jPvkcxj1WSK97cIMbHYk1/i
guLus3RTKFTxUBEz813qg1kgLUFzVAayTMBlpQ7UMyeYA+kAJ2lMV/Sebm1KpeYm6VgtZJ+AbG/B
a67S2bJ/XT1WNKk+5/nGdaKq2J2+mjFR0ujjnEdQg37sN6JXc8pHpJ7jlx1vePqJEYA3puV5PHut
sKmoHJKty9lmDqSicypDM0bNlKJTqxI8KTeQoAhBhh5HaWN9pofs04TMAq2X2GGhBdjMqAVuzgqv
ARuidQcHU2Fa2VznBjqdl+5lGPcLLcZsq6gJ101aAGFgBj50IXviRAD588+j8vAz3LfVsqwpnNsQ
5b1KzXMueMArl/PMbjHxnpJ5a/AYFv3nDVAxdjAKlmbjVKxXHxDk2c+rV6WC+SSEPeweuwe91Bc3
d/c/s+UOQZIUY1lxLMCooWdNQfPHSCxBVUB8XbWfmzzppMHy7wn9JrgyKis4h/S53OqXE1hzKPR8
WpNqnL8iBmgRwSvNAce8gCTncXDdIqIGYhTHbAppalZ16O8v0Gacm5+G1+65fhzQmd01pm94d8nF
Hd1KWrt8e3uNtwuhQPfZTxoZHSngh4kHdrSBFYevB7mJeAK8ARnnKLh0X9McqHpaZy/NQuKl6MNn
LpTRhXwNpDXdwhmt5KQTKNna6Q2e4doewUA1spx3peGV9TrFnQUFjzimd+l9Fvlx5OYCwDAWkIYY
cHy4TTsdgM4t0711n+0M6COUJ3CZiIP1vUH/CMWherX1Gb5qLOhMwhf8zRWby/7G+OdX8epGxjQT
wzlgatoMqztA2iLfoi8jgc/TpreHs5gCfuPi0xXEBKbPk5QVRezM/nTvD1E1lMY8GJ1wl24odUK6
kG6o0nbpu2eUuWlwA78EReckXmTTpPnktQPQ35/5C7tPGp/eoQwlTto3K25xyrfu/5YDYw13F59A
0ZRZVRnfVnegZzT+MGpo2RpGc2qP0L8VqEORVwMMwmLDVa7SfeXswcBd4McQ7/dzeN7I8VrEqEMc
Jrm8HRHl7PBm1ZAMbrMD08/yimy8QLJF2uup89Q/ALD2GE3aRSG7+6uuk0X04LMs3Li0l61SyVQt
GI/7bZk65k097cdZsnj8Pca0FtIigeIH6NiyvUQZDM7iAWpgbz5/XEG7extybSF0dAuQQzXXRG/T
Qoig14LcfEJxhgwC2gv2+kTS1mpazTyuJHBGQy237Oqp2LzSxatOkCh1P5SKb/ZrkV1dOto54mgO
E3putqdlc3RdGWXntYPpj4r8C0PXVjoGThmCWmiOBsXIpeOZeiykodT2y7OkBE2oNTsQ6rRZsmDG
tCI8jtuEQn5lQXfxpDR5DkelPxAHxfG9lwwyGk8RUMGg8p7VY/BB7J0myGZuyhd0qt1k9x0Rr1CU
HoWOCfLd5mZW/DZXYHkRly66XJSDodY+GLXPwfUKB3ylU4fYtVXs0/DvpCVWoma8iMYgP8O8D6Nm
FbbBEzQfEDqRxquTu2GNuhk2DWjkDEF/0ScDLpR2d4Aheboavu0HudqVOV5myNWfizNAfKAUN/u0
FR/vvvn2T0h+QpANzmYdzs5prRy5IUxMZC63sAgO4N19mbVD0c0gSMCAJSLdPX4gA7ZBFKJAMIGy
HVaubGS6bz+/slYhoJg/lpljxT3SWNlf/uXl99vwiZE0onGifXDu/dMsmZvEZvXH6LaEWBtyR3s5
e07MTLhzen+L2NSDAOYZ3wepblY7Q+tKZ8xmvyr3XzMAd/xFRcgHRLiTV5eFLLgOS1OWBHD6TWS3
YeROCWmAKbyh1S7Pkdddh3S6TtmbZFocXKblUdLcwQnYPlBTDWv5Nqjr5+LFHIBXnCZXAwaSXfqx
y2/HLHnQ51oEBMGSq78p7p3z21mSb6cTZe/w+C47CQy2n17usToVdrdDKw8H3gG+U5hBDCh9IIZC
sfDessjCn4eP/SCecBSC1BM+d8orKMcW1+FxcVxAL408Ln1GdBaxYEAaz35na1YNbpX1jaBlQWNz
+ncCa8apnaY01W1BWuS78HmV2llmL6dvlx6UQXlVpPaf8Jrq/DYtQ6EwvUAkfJp9JhakZpCtQg1G
qyOMdHEblof4z7jb4ZBmxmxdgtwBXPu2OACGsgibp88XAOFJJuC8YBpOSRtOz21r+8yD+FgurpN8
1xqmG7PsFxbwBCQEeqx3G2Ag5QO0BM679+6yXtOv3guHJrUQIlXwwpgDUqyrD0nxV814+7m9l+Xq
NDLTUf+oOEWqoEwY6jOwU/ZvQdjlAGjCakZSCKNh/baCLicKIR2mxcr6ewxjv0pz4eCwDncv/Bg6
lLQUpO28+55UdxlNW0Gx4CLawJn5cOS0xoI9Gt62KAcwL7kesEvv/QN8v6Vm+Vj/0J70qH9ObTOe
lhDATOk1pMJTgHgLEwES5GZfZkyRLO8gG/4AImKfSBnArbC7r669yjrJ1YpL6MwR1aDdA0FWu0jo
BhdOrEtLa9kS/rAToALNW/bdwjPq3eew8BxxhBa3Mh/tZstmCGgDivcIZVrkWKUAi1txPNfSo2NQ
VoBaB6p0fGgUj6Bit2rE7jk6osgUhs6FWuW+BnkfRgtPhAUqnaFgu1ykHDLqmiEJSny1Z9WGkWLP
WRUA6nNV2sME29i6rYo0E9A5ewsqi2hWZNnHVpo2O7cHB4b2xE12EyuMycttC/SHo1J+avPkijeB
t+rTbXUH/sspgkoFp/fmXkFTJ5ty3oGj+HVxShALQ9h2cU75BuKrlU/3Gfp7vCO0kYdloM5U/O40
Rvv3yEsf9Sr1rWef4LgBdyOzo//9Zmjhq1YNy83efKwaixHj/mPaBxo85knFe97JHb1xLDn5cMu8
bAjDQriY7MsdThSbAzvsOK2wPOH0j8otY3HdkTYnG/fQjvAESdUL6cRDjVaoGxzTF78A2SvNy5kr
+n9I1AtOePM4pjLZLeB6lguGMMZnI95axC/UPew7axsAFNDUXWuPtNhnCIDrxOmANxynj8sOeIo6
AdHL3msaCyuPQTrtTuvs6mSgPEbXZnl+QZwenMTeY78/jJnRc54NyvNCit67xFt5fFdtPpJLWiDO
gA50Bv6Jo52DaYI1sQA19BkifX6PFcVOnywbNgzwPoDj3mBH+zRdUtwprzHHMMSQqMKSP8aVipsu
nddfbn3vFmjqgjPyr8ioXtEFBMcMhAQUN7vFFSVxUFLkpP/KXTwaAEUk+OiS4lU7iieZfac7e2K0
YxyMc+MAUQ1L4iyl1lEnkQSNxb6Gna7AubOBz+o1IIlEP1hIRxSU6WibkYsCNUoGGW/Ze4Bl2fdi
FFEAaBGwFAIOmJQd4n15SGShxGIlAdINicMBsRT9t1jR703iiqu93J0IvzHFfCj1f6wOg3/vxISb
k3RbBaIHk0QCUceyBw7BQyOAmr3xV5m8PgG0JHJ0rNankZS8qNiC0eZ2/uP8p6sHhIcIo0GrBzwq
diDXjKmBwvhRQVca9VP3fWe8115wKpJdYykPA9al97gAUdOzk/aT9X4c4bEhrHavoZVQujc/f8Vu
ZYZ89vMKeYx9GaYEtABw4lYePXG4p9ZHZM1YBY6oZjBKnf0YR/NJBwUdTozlI3BlByYSDEdMrYG8
AEG54TLY6Ia804tj1ZZ/DEsmRxG+kitUAExPuaZ4k69+uGa84dMX7iC2afMkXFqVCPNWd1BDAGDo
Fy8BQcmcauPqXiF0NOCAyqDxKDiXXj7I9ZcgzjH11c4NssvH6vzkwAcm5QsEjNgH0ve4aPA/4I4h
FAej2d7BD9mfgqJYIp6ktwlVVwQf4mNCVGCPGzcp0P8+uA0vhVez0gw3BzCitFJRqidRTrIVLul1
PMb6gYyjtHelbIT9vE7Rye0LLxoTKrxF8YIvW/yjOfFzcz6N24AQPUipszD466V6AacJRXHWazr9
IXiN8X+wPTXMSOXgFV/b9LzGEocoRJAh7xxGpRmOjOUb3WVLPcrN9AKL5h3sbGQvWfoDfAATW1yZ
LsHiEdYt28V+qU/g/Zxz9kkgzoHvzWCyNWshvm11mEJBLZ7o7MapExkS6wYcyUSHGZkC1nkY3fhl
mViTS8ayyKgi2mAIZh80ph1sTvXo4Dnu/6oOC5/M/JxX5powVDEGATQYjQOUIe0rXF3jdFqGcqHo
NMrrdGvUSuQIwTUs7QWT1IArZRVSGz2/ZAyQVaHjm8Y6qjSweXX4We5R7+pSQ2RdOPRD6O3hnzJi
+8LyC9EkfGidaM6kBm2ZVhvUvw5Q6gFSA7RK33OlhqBOyvzMdSuTR1IrwT5HruzlYCpYYpnIIRf+
zDKFTsPgHMF4jbdsn2jPNlHIcIhlTRqrurmkEYfuK/aL9210aN4K9RRKsMroVYYY3ra28OxWFsW+
BdiTcKyort1KGb/TPhgYB8b6nqf02P9dh/QOQ7AyfqxhpFw2j9ASgITu4UA/E/ym0vgJcXA8ym2s
GXQ9YdyBbB7DACt4sehFEIlCfAZfEl3f+XnxuYqqqwoA5MM4Lg7Ci2tdulY1eFQBmDZ5WZQ0jKdT
iZxr7MLwx9wlE8BjduxbRvOxrBXAfDQJHAv5u50bcUkL53aFv99qyvQijdN7Eig/OuVjMz25FGSf
8BNa/jX1ofKCneXplRCBobRQRXrBz4PzebnXo5eHzZJabhHP1CnTrLO033S0M/4hP0VpkUDMgN8i
HO5pxWQZwWmhRkGEfxNhYBlNbmhVc8vB/dpassRRAoLogHoUNTdor6aP+pmCTA6RGTuZw5RR/bv1
suHbJ8Fouueyd8ClKmP07OXaCmle5yFtL2HDdgvTs5s1mdSVJDDgyondx/qMXIBb7pnYVOgEzU7I
eO8Q9Uf0SWbAoaMW4XyCUzVPuWLNcIpHeprEM9axW5A0c/NzcP7Y+w4yOE29ukyb46bUDyenTtwr
tE8TJNZBzo6jPxGQZrtlYDWLuwqycSFc1Cf8ddq2y5hZVtIR+l3D/JBV4bMNByUShk8tmXcoABJ/
uTOhI6jTd7+qjs4jYtiQXtJNdYJXiFLLss80vVVgQmRNrpKsxiFlUBnNy/S8oLN2VnUQ8HEp5cPk
Rqm/iULMg/V/kxAUwQqBxWwaf+V8LRkbQKPm4CjSJm0uExjn8+faZcJDGb/CkS2lt495A7s4O0Hb
Jw7APKZWJk6757yyg2OTOClEIzbsQBxQEUlxRF6vZKFGBuszbbyd2w4GrRUt2NP3ID+ANmzwgD3l
g3XRCkcW4Dp+r020CdF8AQaLA7u9s0tDHGd85o8BW0/tkbNpNy4kdKqQVeo/wVvF7nVzQHUOpwVE
Gy4IXgdy4pDUoLhk6ZewDZ8nL2T5dlcuLG3HYzgeioBnSWLBXgi8dkySoplfLIdly16W65gSOGwA
fMVuPu/e0CfKyWFP4JdlRH60FEUWjDc1fd4GApud9LxwOHFnrw69Lew2vNYMqdTfM3MKCJs4V5rz
SaNixLEjGHQaHKDLEI8H88NNKIK8a/wSqgoqfKHpHeSbejwht3G8+SQx7oC/kXR0aHwokSBbAQBj
lU6j/vIQcLsWuhFYfMjbrwvzMXxfWofSyIoWn9PgaDr5e/1NoOvtD35p9abYajopeFWA4+QcKBp6
eHLwQuawt+DgkGc5uAJyH1zDDKJ5GaRXWRreKOwZUwrhA/TdSCscnFKwh776QmsG+Uj+f4A1pYDs
u30Z4C+GzWUAzVkjbNIqUS0NLizXdV4V58Y8hapMr0lrDATgAgTIvcouHel+hx4NriV+D9MMVLUw
YAz2e7iJdsdzqwyJzFMK9i+YC3pL3GmIGgakP6EnuyR/MNfhh+VPYzPt05oPeNlyT6tct9hH1pvm
Pkqw0PViN19QorMzvOu1Q6KbFqVzcMu3czf9NXdzrVn1PssA58D8iNoB/LEglLNhSIhEyIG3PrE0
VTzrVj8lW1JleIBh2N/3qPXi6ieo1+GlF5ysUruYI0iM4w6vOF2JcEP/coV4XnVNtCRq91zwqY6V
Lv8wh04Au/okcGLLvbIAHuMuqRwMHLn0683bp7iXp2lyg+ecFN/vHbwTuvR+/G5GZ++JXIkJ7dYJ
2MaTuhGcIfitL4coCTmYF8ImRu+4dy3qgFgQjpP+IrJMFxfNk9LF5U88Wabe84zOgqcnDqyDN44F
J7fU5BHe26O5O+BOf90IHmlGSKFS4zRR6KfJIHWK8L5Ri2YRwT9jbwB3LIO3+e8teyStvu+FO44b
ERA3HJUTCkh8IXkaEseZV4A/O/OSeMIjAiaIrxAFoWu5yCTnAzkuibsI5NPFCTn33xsKKmEJW117
kv8yUdiACYo8ItWb4zQqTO7xCPeH1MOhWD9MCNkUtQH2pwhOFH72eERgI8VbQhCCPNO+0EKkgxtU
kThNRHQ8FoCIwenAw3tDzuKWQcuoAF3P0/93M4jaWUTTOo/LSqf80Cv5PgRTeOSXlcVyUaFdhp9t
C5KMZbvStujDMbAoRh9jkNKnwMK7wAyVyevsPtsX/heYCDX3H9tw08LbktVh/Kqpsl2sn+GeFVYZ
WhlXRS52CGQyxS7YsJoqPKugLSATlDZU4J5/sQ8DEmArAZbUMUal5wIaE8xRMBNabjGbTV41aleW
zQOFXCFzvrVbbwYAoGw3YYiZSDsUBKdwARyVL0ANectv3VRgsl9dVd0YpHOBB35btJnFlF4/IADJ
VX+Rg8CzAdusAVAKe8OLBkBnfdr1epsB+p2CNgmjQVK7pkfBc8Qn/aE1Qx9E/oF++gsIVDAIpH/5
sDefJHw/mJ5eTwjwdWKj9f4CYAe7MdCpKsXnj1PesKzlXCbI7DwyQI7lFERSUt7FrSeZ8TvVatX/
kDopU98LO7jcXK7fpadfqk0Rjnwn1cEPfDTUCCF9r7QTSHqCXD0HgTBFsSEDLg8ohRYqzgF0lrT5
cOmfG/QzcQiI18GQQttRpWmP6BcQIkWJlfCp6vhSz9cVnQnSDdX6kaJz0T834EVmblMvFuM7H5nx
pe8Nw0w7w1DG4d2JKl6imDl6e1JvDylwgXeqV/HcqEKbyw8j0D4DDfSK/ae+DwgSHgvgv+e3Jn39
dp2pKv0Bgaaautqhot65V6ipRC9Y+NLP3GyiJiaV6+mSVFYMQBlBNUqPaQusjALpVpHaeUYqPCBJ
VApuH6TAzqBPLoOIx3iUjvCGYa6uBEhdcX+2Lp3DgAw3eM2wji3RHVgj+DcTRvrcZunH/EnfXwqS
FXp29GfGX7yaEGvq3lRV/+NAyA7mv1SDHL1eXKlj6M77frX8JzzPRxLqx1400kbmgUT/tXPuXTum
dxm0hXl/P/0leB/01wID8E763U0kGcmGdW40pYN/6h2ftQfFzNzMmAhz86Rn6VC/fBMTO+15tD1v
qwUnovS53FV2VCG2JVSpHysDamZjYkx06C+aCmNOg76jwkCnKjrQc4OMNj/ujWuhXQpwx54tdlSo
BEEorS/6zuL7znMda9Qz0M3W2alw19nRCdQpjeDRCSqB2PO1vVuwptGLFta1ZStR3b9W1wGFA6VL
Cs6ZfsfK7gR7fsRenaH6XFJQTbfJ4NVJe2kv5jfIPDObaaGjeS7qYZhIDmzxBnavVRWjo3MT9b5K
F6zhjRJlYU5hhqJlePXJA+kyAM8Ocg+gVpl7GcT4AGTbOESWz1Y8Yr5Go+rM3DvV2W1FGo1bHlU1
+FhQBmK3tN1WuY226sZATyL0rx+X9BCDTVm1B8FQgAknF4SumklBdlIpw2SrQnUJEOCFYvSVrbrR
SAWlfHd5JGgtcmaveoIjwG6QPOLGjrIvBJy/W3Jq4BQ8blwDXJJvradQS8GhfzxMfN4DOOIZX6BZ
hf4JgcrJpb1pGq0VAzwLduC9R4EgRw1qU9jxdYxp9IAHEQ0OxK6klyj/g/n93Ul+eLHZsmDlh0QQ
qnH+Fg5+HxI1qqDdWaQAepELzSL/Qg8DpQ/Loy8udVi9hF+j8IbhQzESygZYOfnmC5EG5hkCp4pf
ABhZou0hpNUPSPR+ZW0AwuxI8ruF/6HpzLpUVZIo/ItcS0UFXmUSEWdxeGE5lIITIojAr79feLpX
31Nd5cCQZEZG7Nix43XCHT7CkRnqfcCx34Ga+ehSW54/0XB/vM2kafB7YZobSD0eXpAJXU77mjYG
gMEBqIVvrRjezia3hU+A5OmsewyxH09YdS7uObV8wMhJ30v6Nr9wSLYZfgcbxUu7NV2cFv6UU8jJ
fm/v7JrK0WH+Rn55RLTj+TbxNH4NHe2+554+lnZ1aEDS1Kdt3AEJoAfmc7yqFxqH7BaUK+wh6PUq
C0wXV5JAp5ZWeJsJfZ84MePoRXSWmAmeQEzttjb4R4ryhztEAyNEf9gwgFpRF+1/GlNcItrYpQFj
721scAccIRwM4CmDNnWffHSHgpAP4z33wa/5iBNTN4zvFdGJiW6PkrPnhSzwIDfhV9EiD/T323Ju
35Xat7lPvLVP03/sAZmTgLOzF+B5cXrOzX0jIM1RUrr2JuNuB2N+2z9HXCz88vS+eI2ucOiP3zOz
h7oNSsJsOjnjj/I8uvOSdmFmE+5KCuAZWZwYDjrfbR05Ax/hYp6j30H5JvgzvhhfgXZoyD6pEo5a
rSPZUS6U09UbDkRlnCJA9uM2YAhgjjJM9I17Ogyd+L6yq4zRU+Zc4tP11QlkE8tj8AmEGZbHXtmw
Srgl6NHUpqpIiUeutiPFgPP+OwFB/UjepF357zrkWnZUvjNsFMvKO/jGjEQ+7B6V42Us9PbO25Y3
8BWhmOCxwjAjTDYBYXhgPCkgnzNXSEaJNhBcxpf8PYX4kDlJSODbIuYKrZS+oDrXBXIeLRmRz5l7
xQl21AXpD9n53+ZlLwz+yxg34uPQ8+l3hUgnR2y2uUlLdxkkADIijovP6fCgQ1+KEejmQAYCH4MD
IyYsMwgQqs/FBpz6YxF15+YjyDgt7PHew/mCbdPGi7oB67LnwxM+F3wA4jg3w7FjdhlcOveQqwNS
3hxwwxli/A4uQ+3Lhd8Yg9CX88hNiMKQ5gMiCjf9wUuIblSQeRiYlCcT3NpDYSjdKZ4ApadPGx3l
8VMWgJ2E5XwexxEnkoUF+mDB5lTRnhp0HK5SnZDMA51132Z9lHEit8Rsh0iVnd+b9GExuzkeSweM
D4CfK8SHpnJdklDqBOeHur8RWXT5O94LVylnp6ecFniX2da1gSNhx9NPBlY1kACK1nDMGEpm/t3l
Bvgqo/GxOCVtMujP7NwCwos4QMSVqw3uLl9mTmyILC9mcWzLzVsRIQkeIHFCZ8aAUwBlkKZjkQU8
sYlKEpFsG3dEksNJSLDCE6Ov2aalDqL2b43+RlEGudujTTomBpdPJRuPJL2yKXScqKerTipkDaio
nmC6lU3ol5skeLpCjIymHTq4XzDJFIH3PEoFJES67blnViaDjmDt0wH+hSpDY+F02apsHhMzlXmh
mkwHPhn6PHWq9xHFNHgqUn3ATVwJrAgtaddHjGZ/mERvIjIcVnmTAIu7fwRMT9YMx4DA4RPM0NHw
QlbwA8NU6dOwsnUk8JLZxHdkboCtVEZ2VtCsolKR5cU8WNxHH3YvhmBBCcwQj1pmrQw6miB2sbkx
ZTGpBheI4fS4nNtem132jUXkhhS0q5PknJxldvFW6HPd9zdPilklLDhI4gv0hPksSwVITN4qN1/6
IzCFFiyg4+97cKSwXgl3y35y2dPlw9U6+MisSjp0mWK7iArjIHJpECrTQI4cyrJnkkSuEGq5PvDB
0qbQKGDkmFcycFwGxC3Q+Tu8BmJFDoSyLpYC9T2sLZQ9K4Pp7395hD42imRqU6qChDrYZTKEPkdg
9Kohs5lzySCJ657LY+IZvLB1rHd50kyt5Cxwvpzbvb8H4PogmXe7eWUOcWAG5cLtc5fFRtY71BFc
HEpQj2T5iN2G6fmLHIQ6IeROs3nbKTfYt/TM0VkbuR3v+Q2ThRGnhlXMmJxKOpCx3lJpC6agg1kJ
uyl5IxQgtweGCLGUPUoaNXyH1Sy+Dto7ssndhbqAE9keYeXKTUsMALOF+5SyJhhyMzBIYPC7zamv
5EF16B0mDhftE0fdBSGYSKMQ2xATp+d/I0UlFXlDzAQrfs/WLSTM94bPALvW5HulZ0eTp0NjR0mC
L9g2WhgydnUZYRnrCgvGAWQLI9RXB/GeEWKgfvsBb4B7XJlG7DyjL3gff30wEcxsJo7sFvqCtYBr
wLoQimZ7RispnrTcrbaDH+nQKJTQ7kvxqTx5mcD6AnwAq0SkpsptMbA/0uiiCwd+wxO/uvmGU3/E
enF0dp/fNlVumBi04Kb5rVnCgt3hQMmkEfwBwt8EcQ46mfpYpQ0Pptgk56vLXbdVDCXr7YJkAioV
A+x/cezAlFrpGaRNEvm5DerLNTUdVowsQ9bjl470YBaMDuOhEJuen6RG7iZ3RhvM9xEQI7V+E5oG
nVBUKTih4SpVuS/IFyX1Bk76ttmQQyvTFrTdZMA5GmuX2QOQAtNCXaRnesfKqj3yGiIm8VqeGBck
XgB2i3SN2/HpC8FjlBwrH2TA2EFI5JupBwECwgTkTVF2JXOoyNIHhZ7m8GRRUSUWdvjUoDdrMdtM
c3apJNAuILNt44M0Yk8h3kErgXjyOEPrLvrpHMk7D4mHuX5sbRiNr9jHsLt5jR770GfZE44rC9hX
joioFBA7ycYxuteRSoN3rD5aKE3mgLoAGZiAF7NhqdTtdRyFzeGL5Dxdd/hYBO+x31pwW+GKcX4f
EVvhPW0FRlBPbgHyKbKDXEf/DoCoJJSvgvvSqagozDsM9I6DgcexYqFDF7674EOcjlNJ94gA5HUh
/9iPKAEIfQA/LoP6MkM+I3/LTGHzQdiju0CeZgefHYGYHIvLMPM5ESWSb8qU/VKrmLMlaDsaaS6u
o3LS9pVTsY3XND8FoGLFCbdRSMfEXNN6S/7VyMCFyKb6tK8nQUNPV8jZ710PNMGHBKZbPe85vEAb
Jw2ju2R6LnZ3SkEUjBzGmII5Jl4S4JIXyiiBi08Z3HMae+lQQQECPSBSRZvXliQFkhgIQh+uDGPO
8gSwdZp/zQ4vNv3vOARsRrolHxHeWpPS5L9ytAMb9y67ugmbcJitDogSWRyFomeKAw7P6b/gjP1K
bAEki9YxhtwtvgzwKANItoa0ACtUioYzGp1lFq5tQRmd/INYymKXchw8GqoCzmK5RQVK5jVZHjY3
WNFgMeweOXKO9HTysdS8FY8h7LA9yCuXQNAdJsV3mG/ksYiZbAxUNrZ803YAtnkw8nU4VYJDTTQe
tagwM9N+r8ncpJfxjCfCe/IwcVmGvwfIMrsFDaDQns+0AbT6d0RhZ+X/e+RyBqzXgpX9Ye8U+4wx
x57K9XIbTH40sv037hEHOUcjzHkHpRm8gWrGj57PD0VmeM0S0YUC9PDUJWm2rpnRyPDuaJY21qGk
k2ycQ8b5DJq9oYaOD1R1D6r5VB/pCE7dzorLksUdZH2WI5IMnb1ee6/Ci0i10ZLooKxLkpGwodk2
oVNSmTTLSqvzt3mlA9W7LxL/0YNKQuMsymMbl/5lhvwqOnaGCq0CnJBnPkTI5ePfzdeiQ1bsD62W
Dbov/Sa83xG5JIL+/pPVRe52V0KYH+kIkuhWpvRbzHHK/+kpQgMK9NBas2uvv78t9/VZHV4MGKds
M3CeIC0jD4/uWjIiZU5al9rmBsyAc9dXd/UMbbtZdapOZXvQRYF93zNFeuTmvAeiuE82pB8uOatu
KFB26NRgNcbcCIxZIIBy0UGVAXqPAbH9MmASN1DkhzNA+fWE3NjD4UdkKohzim4mmbUaXb8/BpO2
i4nfP1zhqrDxIZwDwvaYYwOhMaxSZxl+++GgNNJNI4iXL2k4QKV4tkxOtO+ojf5WOcNaMCUrpwyR
X5t8WHsf9w14MKfcEKzgOm4YVK7zTzi71CZTKKZNOwlNDpUDl5jHdgE8cQDt6kHSIUdM96rb8Lr4
rGJSxCjtgZjOBDlGt57nasADxkInzt2cy+3ywHdvaI6Tz93i4bD20Y1/NsxrC+5wudACooBxFxHp
aXcg4DG9jx7DzupmfeFxU9JKMo+2wl1b7dBgrGvPyyU2g5wBcq1EqX/xDAOxDLc3f172r5P7JF1F
dJ22SfKRJIFKMyD3u9eCchGWBqm0NkD3NndpkwSyhSQB0C5oNqAHogz1gadwPfDUFO/r0AIHkAnV
MlrPfc/3G1pwMU07AYDsDL1VSFHQPujcMpCHM0tnKPb3ArC1KW1d519WGMXk7SH7v9NadI9gt1Ki
19rQLQ9tEIjTdGsgsDbCLQAzQhjxEI4Px+6sXtsOyMPNS6TBAb0oqR6c0cbIdJaIH6HMsL5Smkpf
4UE+ARjBZUysGgmB2Gj2+pDHE7pCVhbwOWQK9J4+eM4qvDH2TbjJIWndqXRurSyAFaWH0UsGvbGJ
bdNm6b4dfFAE93rMf3Q5YEPaT3gDEuW3aWmPgRf5BgoA0zk44kdKD1GJ688LWGXsMagAXVRLtFaj
ibC5PyxIky7hX2L27Ss2W0jYUBNdA6L0IJzQSMnoUtg8agcpDbKtlHTDlJLEn2ZXtVds7fyBrp6N
cWNot+HgaEldyrxpUYWYdwy9H20FAhY5iXoUOgdQ8cxvBhyTkSCBTY7xRYc+kh1WgyrDk3xY8Emx
GtxJZ8g3uA8IIXNkLsZAfE8Q24R669JMwTC5NOBQ8qEtu9FnuwG5+iXd22fAqJwiDCYDPWENcE6I
F30g9i6nklusgspivlKzjeDLSN20z52z6FRkmpTWkaieNyRp/wkSevIFWZASyRZ2E7cMJ4YjMn1g
n/AAUB0zb3S1oqzaQqG8ohUaIDCNMfuHpiwNaH9n9dg9gpWBkRA9yVZHZdoGqIZADe9VoH55mYQB
6B3IIoVdv02RanYCKckcEC38fJIXINJJmqL/OMr3tq3BISLSndJydJAOkoGqWByE/mPsuMRYhFVs
uP2nTn5BZ0TQD1MHVMY+WAEr0v1Ig7sx7CD/ZUHFWscjgNUBioBWshf9NMZUmrYuGWqb3AWGjWYS
8axYN4LroofIi4dfoJInAi8lHZ2NL6jGDXAmlv7E/TwplBjRlO+PaocUuyMyx7eVbokKSrHwwafh
Bi+gro90tPaQ8dMnrEAEI810TO5MinaRgO5nfxBuEPBYXlZoVV76WAAduVVmMs1huIVBTDd0M7KR
+GjNK9xSFDQbYyotYprGxmNyOvaZ9Se5T6IHgcspjMAaelIB/SYTz1dc5AC850n/TXUGijnO2rkA
wVPLgSuHcoQ8BlGkZLue0c4WKunDeE5Ll69f6OTzIqvyIgmj2ukYfiST/zWl5j/YhWdmLlUANPai
ggrHNYB+xXf1viI/rlupoaZ7LJazGbDNg9mzO0Mih/A66AXlEhqnpnlfNtHCYKJd0M1jMFlyHAec
n+Kt2rxOvxC2hsUIdQqIr8caAgU6CSJ205fqf6z9rkWzc2DV2ZVCE5GPUOwJjVKeZvfwGE4YFwK/
GjgNSFE1FWY6W4rdOUcGS2AMBa31Qa6uBNl4jb2N3U2XfLI2wRQVYkc0/ORpAkGTnlc0l4w7eXeu
SZJD5PyPPSMfUUjCSqcWI4WpCgXHIQYkdOCj7mUBGLhLYY9lFODuzsBZWFK3POL4AGp5OXKMJaUN
4Fyk+nBquemJOg3/SrsJvHF309lrQaC+ZmgxjMkfBjj/jB/0WmKj3KOYSan36uKgOBb/9dEzXvcW
+BOE2Y4KkDYOtzG5z2ISQR37o6MmZsTt0SRwjiwOCL8YESZN26QE9+XKfcDQJj2B8V2i2wQDza/J
/O81h3RUQIZAEHTMyL59rjA7Gj9rsyCjASXjNqZh0h5UGoYype7KJloyiPwNg8OBB2kWywPbAKY2
HNJYhugNnwHHaA6rAepsAw1DWpEuwePv2SBaflqoDIoqquilJoEs/iUIy+x7/gxDKKn97vL6xxq7
WadghWqH+cFPPBtEfbiPECOpo+zAE/Z33uCj0iKD6G5TYFtJ7kt/HJH8w5NDeRdzfF9KZhpd2XLg
IFjynYeONH5uTZvzG4zKn64qqliU4rEL18uSifa0Ye7QnOCDwunFqlbfFb4GOQHzvahzgxjkD4eF
3Yh/N1yb5rTnluuaOavhysARJZSgnRJOh7SgbHjwo+PZ4+ZhEXKROeWxVm2v5SWrx83Exlx2D9hw
kG9Cs+c2pAFavo5sjcZ1GspUiNMHiUvt718KjXR2NrYPe6UOdea4qc+iPYrMyIluasRn+5E03RIx
bvRPg9iNgnqo4eU23cuK42tTRHbML0sfNWxEc+ixQCenQzhqT6+EWmdqadqYMJtKiA11dWE/O0Hf
R9Pu496+NAKLcOod1W+6dMkww2WbAgeYKcuCMGKODofR/sK8FjX1aRfZzj/pI+815szXsLCcuZ38
MUQTnLtng75KuB9wtuKZ6uGNDSHQsBGdUPcKkpdB46UPHybDj5Q+7tDjZsEKzdecsRjM59Hkg4tK
vn8nElF3fVj5+dvKJ/cFZWp0aHPxz9CXXRUoBKI5C+dK1EH4FfAvp3DCyEPYMZCyDPVl9XAocmgF
N4gjGPp7bIdYRVLdNgx1rgGxF1qO8uf1WCGjMuCxcdLU73ptBMKdDihJoKB7oIFBkN73W6SoJUXe
hSElTc3RH4ROCJUCE1mzr9G6FxaHkdD1kMa06jSjP07kUCyu9jfUI6A98enAbiiTAZ1UFHJ79Cg/
FGt4lMRsF/rcEs3kkBXn8DnxiWAOFQQLoavOYwZyKzOSbk3skJ1pgZwynjZXwP/eBw2m2nUt3bla
845bHHrbIxroo/wA5xv5zeuE8XmDYbZXMVFSd02BHbb6NbhZOLnOB3qOi1Wvl59ZMuxgmYYtCvGy
ne6FuDCq8UopMXWTVMKxquxHx4hlXPTfp4hqsaadkQzlkQ1w1th+2aq+OrlVlMS6saU/VuUy2orL
lUTL2KOBzHf0IMhRMNVjvOuqJJqLATq/TlyZHJg3n59BrpNvB/n/+Z8d9vOA3YpN7nmCm9YJPuN8
WkzSXXPVI4DVTOogceDymD5TeIS3QQtdynH6pL4fslppileES26p+LiHlwsAO8c/vG7jy+S6/e19
0OQunhbgSiMZbfb2b3IZNr1tMXxQ42AZcPrCfUCwqy32uVdh4I1ySvZZ7h3+HOJHlBnSY96QhDJp
V17FA+uwrZUmLl/A5k1t32VA7pw2iZpJ59UXhgnVAYqFcO6+QbXnmHAEKDKMtjoNSJAp+PkxIXV5
TakTZp/ls8kYcgSFEtccgb4quIj0z7+bek4rCx9p/nIPLXtSIdgjR8ALxDlcCnEUy8VWnYmz+g3i
OU27l1QF9bkiaIJmOIRsxzts/8WI02VjeBEURN4GcjuUUZIwEJrgN+BxyznZ65nYOORMhqU2ZF+6
n/CUsVYcoODUr8JpWjgQlA5MuS1xdKF59B9jkeGGE+L0zkRXdNmJIGfEc7xV0ti1uBvgQl1QsNx6
oU7KWUp0YMVHEO+5ZQPLTovRlaz4qLKoTTK4EnnM0VTftHChZWOXoac72AheiryO64yDhbKcvjnw
aZJAoKnEdJXFqQ7iq3BT88N9Klsqw3dgXxs/l3JU6jF/8nFvmBryS0qkQfUojyBlUh1Ch7hziGNN
x6qfuEwxui/p7cbsA2XgLSbfniAOiXYbzwjqAynH2r7R1YA0CiR1J9vj4XKTUKzw4Ttndl/KVfHW
4wETx8NdOYtDM+IQPIdArkm2/QfOMIn1ceP47+/e8DKA70LzWLbykDdKk8ckh5UHjcAjZiji/PB0
hMxAzQrskJrw7zEmCKE2BnEBUrYNi4KZ8sKwt8/MDQgIPVwt4TkImeB5G0HDz3EeqLVhPYlbptgy
eih1EO/JvE/GtLv9MSSgDMnjOhFgmFg8jihP/seUYE2KLpkMDa9r3EnzjHYPzx8ix+dFcHVp+dxG
LQ5l986H5RJqZoBG9KBVRGOsGqLm3wFrmy0eWkYPyuoX+awvYkIKaTZ+yfawRrOA0WwOOPbFIdKB
QnlpDgiHaEFb9dmjPjEIe8QUe/78KUJJ7kBOiFTXsZCQTwMKYNUbfqe9TWGXChLYFfFKUoTQWOTC
OkNheSAr8rtIiHKA3mNqFVqhnwThHfEvTmIDFEOoFlmH9Cy5E3Wkuxl0723+NagCp2iDgpsGgFlK
ipt3SVPPErLeVjyfXO3eFHwHxdUOTHGjTcOjwfEHAEGcty80nvlaWPLR5/HjikovY56kCotvRjYF
0Figfl0kwXtA88IJoFYkfdA8WNsRNRAHn+WBIbEwuFOIrWHFWSJGe8bE6II/AvndiO5PP0ifPe86
kmqqAW4hlRBwI2EqTep1Y363dQKP0s1m2Z+eIG+JiINVj1BJLq3Ub/WpAUv8G2M3ebOQbdxEAmQI
KQTmPdYFnsMDgSN4B0A28SwilUBtLTkCRghxldb0sUZWIrcJNQddj71LXSsHatBxsG5/aRtgKrJj
R59TyUKblzmhmILrJW6dQCaJkwEHAdvaHahp1ZnsIVom82hajwQ3EhPZYh2KN30jtFePpQ3t9+D5
pFJsGlRTT4TadJOMzhvlJZnG1+ULMIqiAEc2WAI9j6I6crFWGmgB8//J7YjrcBt7OU8TgSAwVWYa
vGEYddL0pzqj4rSj1zjR8Jelx4NaoAAyqc6o/WGp6KIzLg7L98TPXR8KAJnPbXOunhAHb53Id8wv
ZiDA6pPlLqB2v6QjjlXROvG6RHhw1l2255154m1m7ZlUtneC793i0QGB3YySfRLuOi0o8Nt2V5uw
jPoMJ46Eisk/6XYkr6YrntuSMJd4aQuMZyWrQ+qgnxluZYuFjDEg/qIdxHPxGPoiGwd/3MYvxDlT
QhwxIsxxQWuffH1Z0Y+Unc8HOzyJuxOaXRoD0Swa3UskxPhbXCB5fdqhx5A+vq/pXEZzCTqA3XaH
9h76wJSQv99FslV1YG+je9OYoVLuEp6bN6c7Ds2/f//HqeS3eXxF1ln1s19njFFvhDjripHNeOI4
pMQGwxfFojRHosdXa63bMCIkkQ+7ijDIBE6gLhkMAPlWnLZtx/3TLR0w5yC97lct0pSJ/UxMGiZZ
crbXIKEpUGQcySP2b/SbFcWrcPKgnhZfxs3XX9gaJCZqOJPZ/IbBk23pTVM7FMucCuCdASi91hqT
ekBvL9VpB0lcPNJJyrr482+gpk0TJELQ33487I6eRO+aM0F9vQUgLkWMkKkRQMNmMAY3owUB5tvX
RsloPRpuL0V/ingtazyyW+jOJn8dyiHA7JGBotQVOVb7dsqANKt+rNMS8LGKWHRQ+hRkli5ofv2a
712Ak9sTBD6HlT39mMcXl0j06vYLFlrXE3FfUYoEDXH0GfNgrIzfFKWtebA32MAih9oAw479JxCJ
H7o4qrjwrFg6DvrzBvAyMDO/Rl3nHSK9+1iFCqua5p/vgXaiAmD68C9dE/VRvFdirnjWWTESU2wS
LhlaIApMEmgAcKdn/WwV4gaEQ/aN1iCcFl7sU1xADmvktfDo/TYaMsWSWBrd9xIkhwal5mWVM/zU
7zWsrUan27z/ClrDkh4n0d1ogOVCwVotBcPCJaf4Ja8ZaS6cwjeewWqZzfA79+AC7G2YUdpR0M70
hhAXDW0etMSBLzhcNxeK8z0+qCE3OiLfDfPMqqbT95o9aaGgDl1KhHNF946EBmsOFBlP1cMQeRhW
7F8GKc96LcqeQ5hMdDNTAM4yh7Kd7+qF6G/FTwrF+baCx938Q7OH4vDKJSmMPXPUq93+A2rvrMiy
sfhnQA/tVRsv+UvutYlyHugkQkGUPgTUgBnoZUzghtC6gNpBNgiIHmwjlfNLAkOU7GMuMgNMvfF0
sfO3v3DK8mcSop2ckKbjQuxoEs8+To3VTHyQ7c7VzL2yMiu6U1J6p2GeEkjhu4OEZToJGiyC5Bxo
Bog5iMRGnDpudTUlp/Jcq01DW36Qx9jqYL9mvDrK4m/NUzyVtW61p4VusqQ+5rrxV9L+pqRZHcka
pzXvjttbyng82mF3x69B78QBlF3brbb0F3zBhKLj2IPW18CRLqThRTSOidBbuy9CMa6ABVWH2yKv
sk1QRoXjsqU4ja5LTZdGjOCMdL7D0iR2hGFaPtBFLOe9ZQt5Mxp2GS9vrp1iXxYC7eiY6RIKezoz
TzrrELk+D8SsqMA+cXKZ5cRfrBd68cpq+Qntoi/dOdFGkRoKo03Yt3UI1JG4/nexaBFk5paa8aDE
fedO8CTs1qycf6e0ZV/jRtDGN7w6j79i8Pgjoo1v5vNG3imtHEJrBgxo31CIjSktBSSNZ0/6+jys
evBv7qFY6Ei4+JxkPg+c7E3m54sXrRBIsrF70hMaB01StSLMmOGlzKc0/szKfvtEv9vzl86C7cnL
exhH5gBFa2A9FKD9tdbMa85B519ahNIQeKdCC/A/tF7gCl6wxv7UNcihI3kY2aZQt55Fgiw6mS8X
S3DMq0/a18hFixz25G4+EU1NHXpS0J5Bjh5bX9IWdsmMWl+GKFP73cFj1sWpkEoGdd0BIaJtg9wz
5Q7yGhg890duzWO1FIvvimZ6qCE0TEADjfSvhWPRyhxqxZ808r1bXXSo4SzAh5hc39LEJtqwQPkw
fQEbiORcDGCRBreGP+LdYNQ5SQE2qpXGh6qgnqXTIQXeFdanGLbew+Ky+lx9UjdIWGxJ1jy3jZw+
7vZFh0k3LqW0kOplDkl/E2bHE3e4E3T2BNL5qVgCQT5AmfkegkEE2y198KAilSr5bYNoS6gSbwIg
lGmI9TgUmR/E2EkFNbBbxVAL+FRPQnHq4sEjORiBaU2wU7jUYURbyhADGjyfCpfYWEKXNzE/fKvB
7gMW389PxMvPLeFo6Vb7Dy3bEa4cvU4x+QqUYdyLR2x98egWPxAwfNciTavXdkTKiX0eOm/A95Ew
IB005gJLYHIwNjkJIHSLeL0EZEF+kID7d6hYwvYeDtjFk7IEQvER3Da3RyCDn0lcGM9BwscSowk3
vcSn04YEDOjSy3sIU4wlc3p7G88tI1g07d4+Zl6jVw4fviB+bd65UiL1tqDoBf2D4SkICsJ2aZM1
mvN1cpHgA79ovmtLfC5BrETgQr6XoDs8//tLMIJ8ubPlm2S0lukcr5ihjAly99wneQbGlD6/06aE
sphhSigFz2DPqzlq7jKWgBsSHjIIjJ18LmFQcDMdYnCaoLsx1/srgGC4yQtIPA69yAG9sYn898Be
hrr5NzCCX8iRCI4l4peIszSJHgUbA+cQ/PgbsCsILiGfjQeCdKCyVJoHnGLiP7wo7kYC6l9RA+lD
fGVpl0NoT5phT7uenCzbbYB46P/vOB6QYrM5xO/WSGJw2h/SIIgv2kmU3SHf+nSuF09gkMaFi+EF
o4QykpE6FcdbXpGLxSU1BHMg1JchpwNun6stTSALgR8kMiZkxV+5zLLgpdGUlTclbJbERXT6F0mW
Zu8sd4oMlsAkAi38GwwZTCLsgUwi+YpkBGVgOEUFIA86Qd1J+2E2U5gGFn9SglCiWaCaVCGk4TiC
rqGQQuWZnV54sVS7IxVitjIKQOCL/hQzP0zeK6AGkT85D42RCvs96NqsVGqXu1aHLBZ/ZIgkWhfu
FFE4NfWLCK2H8eM+lE/DyaLz8WdI0cSXdlTEwEqQNqwEpcB6DKWd1rINP3s6BX0DNON1cZRwf19K
vXIAR02bNRYEnxQlweKD10gysN7gy8DDh6X0oQAggv54IyIJfSGXqoTDqtCZiYpxoYT1hzKbRbEV
jMXuBA4ZpMnwSclVE6+hMoRAJwxkqMWkxGiUZVLCQIqBtBHyWr0SodkHuP6BsHZA/SdDqB+RI6NU
zDsJqRca9lDX+xN58JIc7PUIn+p1OiN/thQIJwvkAQLWMAWu086QghOvQQWCaPwRdrKFUzE4QtNR
NXcU2CyJ95mbrCVKWEm+YhBPddPMFz9pMFDCAenhcTF92mxlJxrQ2MmMEMkBy27+XSePVfXr/UAb
xjvkDXwneJpc82xKQ0qvcWDnBCSDOfIEvLY7S1wOzX1nKJ3ZMdmxxIG37f/g2buJ3EpO3h6Yn12h
nsWVkRJzKv20M2sVznV7P93RFJziMb1TcMDG5n767qs9ZbCYC92o+F1euVKRFJ30jbphMkVmqJoM
IooqPFSyU5Aqf7+wCtosBEwhxgu7s9zUGAQKPU0NiYeBB30cbhr1KXzvi+nRJWf4mpKjz6dNf9KB
eUMgiC+cAy1jxHHexCmnl25KuqD96v+5y8gWr9i4tiQKhOHH4JEdu9AKkK2UHbSpWx3CUPMAZWfb
hL6+ENFmSgWB/9cE8z6xDKPlAey/1vhDhA/ruHKgcHw060NSGEcFIqz98X+Jt8PhNuNVuS4cZbRr
ug7p2sjMVohl0X4KwgEMoK+D5KKEwThwBnwOuhb80jyxRfk16MObwvg1tAoyF8Wi85fMXlxrz+K/
WzzLyBoQOD6AAdgRtUB2UEHAwyE1dUg3wMEcZYAJ0sGKym26uNBNgp3yNVWoiBI0timYMIVeiLsC
lGIOCf1DtgYegyARVFT/uAzAl5gYeqeQmUW5HWxXjFkzYCsRPBToZYQWNDAdDcR5qkCgYmrlRbFL
2HZ0eAU+FfulDeH1/WgHXAhGMHSwxEHo5O71BAqr/74G1+Bfth36gyzAy0AMJ/U2IL1CLKDuC60i
mG6uwhgt5WzfQFq4aOwlmG4xk4TVHESQj88+3VMghvGDjxAA80rbFzHJXVsbkl6WPUxWLwaYHQeH
EDtf0+OFowRvjT2gd1Y336CBUCQbpxj2DLNZWTsBQPUNRXEP49uwSHoyt29zyrcwksCsNzH6JDnZ
nmpqk8X8Zns0f+S2I3hZXBx//VsEUucqGkBPq8nuUtsckvdiwOPaDtERpKAauiFS4cCYyT4GpQLY
5uwTSk35j8iOgrRPQLUal06duHqk3PpOxV3bjN4+uecLdL4N663nYT/Dpq8kE0CmlA5C3zNFPjRx
I+ImQxda0BGB4igmpzKqokAJQtaZ6pU33lDLhB1fH4UqSuof3AiGO1WZdwP1K8TiHQ0NXZVmQL1x
Y6Qh6dFXl5F/OzRs0lL4niOylFsxfc+R6A+/bTiIbAoU5PEEtL98wvyPd5JsA+kpIIpOYaUZPXqm
0nOrBFXTls5tNCV1VTtzWq67D8SNEAQBcgXnZnoYNKYhRRlJpI3sOFyuplXwpGRLl639wPJmj50L
nh9ti+V7Cjj2RaDCfmoQOkG/2S/wQEk5SOM8wZVJvEnFI8IF4mEO5Pkr9mePxdLaQ9Bb2eS+Jvn9
V9vspOBaFI8Md1L8Rv7/A42BinI6KNUI6D4WrcnVQHwASQqH6nnwjKhhph8kfYT/9Vm9FfOBzFxn
G9ULWvyFiZfWFt4VuzdFcV+IE93enFnSeDUGvKmF8F0oXtcGunKu2XtAvkMw21In0ViB8zjVd5Ul
unF9z0rl78UWT8NcKnXQumrPHh0aeiKWTmBfISOJpust6HZOSjSPgY3ixGNPyjKbaaV9YwN5tLL0
VDD426C6FTgxsHDQTYnQkyhYQ3DimGa1FdKV7UVKOPFamntHxwlVk0YJIBkVmDraCGibbxGbhe62
dKDw9U3dVJkNmQCeTFt7Dj49spRQ0OCqKsvPfag9Xm4hJV7VQldoRn5U77gZbVgmi7zyIp5Xmdrl
e3aJn7aWz6/ohaCBIEPNNgLa1AonGePWabLkuqdOb8P1A6NXX4Hlo2to9J6ivYV700BjN5m0GQqo
91k9CVvVQKNrNxto3PJ78gD77WY1SBmwolWipxchgkrjtB4oUD56hxNOEGWDQh2kL0ZfO1AzmDen
FGKFxAxNHLM31Fl9jNYD3o6irUSToaVXfTPmHM8CmKFN3oq3VaCcLlz125q6tR4irLfdK9MGVFok
E61CcQCYR2Z2iBiFng/ReGAJXnhVzWAyJF7V3l7u6H9U2ijLRzn6Td1jlCpGoxpXakl0VJF/AHaC
SNqFXagQ5sO0apVeoztXoUS9Z0kOMeABn0Y7pJ/RvV40w+bu0cznWUAwBm/synRjHKkQoQAA3UyI
YuR1wr16G6lKEOpfiJfrB3SMHlsuz4/SqttrWl5HlDq+pmo7N9R6GmYHCm3C2m2TBMbCU28UTmp9
X0R7uLm5tnpqbgLUhADSK51xAkpkqQSsr+SN0uBFKRNS1arZqsg0KEHneU7zeUR5NxTiy6ffbY84
hF4nZlGzfZaLUoPftKTUkPGsysQSE0ep721IuUuE/L5+B/1Zf4d1O3inyx7yWJkksng4PfUlVXk0
+komHWINwScmJZkgdkJHrcbNji1tTR/9LxpAcFOcJhTkdRdxVKR+Wi1bHYUI6CO5Vs20MTUMpjLJ
YG26qdSwPY86ofnbbkKMrsekZsrtfdUwe7oFtcUoQ7PafaEKAgYtmtiC25y8uP4Z4kBEx0trUC5q
EhZK5mEJ9fnlL/n6AFiwOw6o34Tb6L7EcZH21FcT1Uj4DvyewMhA7+cF9vZBgYcKFKhqp1qFo4YQ
joPniICBp8/pG7lEJBrorTh0NvXL+wKr4hLASGLP+e5VhEQvfo9yhreljdopwqxGynoxkFJlDbR7
VkYRf8v7oMbcoRnD24pxsJvvHZCP/hq2Dq8WrDxanOONNKPzk+4sTx+k5YLTjyBwD9RX8R5XUI/Z
rZrdiExKP3sEdzKjDfMDRnsBHkGQE3/9GboPxS/ywaMy0wwqPVsvurzaKX0Md5mOaw5kHTn5tNPZ
Eu4DJkQgyR/igQbqX/DSDeVygLfILq59VULWx3NR06AtJD6zM1QDIqcDg+MFAl1bLzDv+2WMqk2j
OU6pEmK36uuV3YxK6RH6Pj0j8F/84Q8tlAZqY4gcTqqZHCwhw0L80653OvIrCvoplXdpuQ1UQJRZ
0fCf7xnRWHQfaRooUgdGTHv2xQqXqy8oRN2gMg1DhELfB+77Bz5ZgVW7r5v8+rCxl/jIjXpM3gZn
sIdlelLoAM5G2AoDiplLwg0T/UCjSqI64jTWWo+usEpi1m+zdRsl0CwiCA8ZuCe9ssyYmYvsZDhh
h7y/wBhJpKP9kW/i9D+SzmtLUSwKw0/kWiLGWzICBszeuIxgQFFAwKfvb1dPzfRUVykSTtjhD6e8
8tjs6nT07B+MB/eE9PgdTQfvIGZ5iGmf38BwD9+tyBiwIe4eM9w5Oiw3V9rPr46FmgzLdNUixugj
nWZHYlPyGv8MtlYSfaJ/SG/D6w3aHCuiyhr1ZUlnU0K54+7eEDR6APJ/g7wgxuncfUoKb/YkFrKI
zFRhi1XBSrAPdtpnGLEkJM82K6d+OyEecUeJjfA1kcujx8Kocp8+OZmkrzTWxTuHHZAyhv3ydtgO
iE8HBAMipZc5e1sEUUCRb3YrjINlORQVfJgcdN0PtXh73eSP03K5PKFognnDUL9Mp6cl/RqkIkgm
NVoqd/185pni/qb5vq25oobi2q6t4WLJrst/q0nPunuV+6C/14FT6BUrMbZ64cStjGNOSL6mCAn/
mYph1qnNFkN/NXlo5uwiDgmyacFB81Fd6RlLsEA0uwlaEWaZnqbUxiRIfiPRcvJO6y3lEzPAL8cI
6HSTLjTRYuH9hYaVnqRVW0lYRddlzQpCrbjS5muoYqbhnkMXYOl6oLlk3Zocls4cx5HvLAcDo4vh
8ZctpUUgSF7l9A1/89Q2fiS2dnPbHqWaabrufOyeV/5iFOEuutdQ/nvZwP4nYjU00LGREQmW+Rao
T70UaMWd58RqRDGzIu3/Wssny1qNGF6pTW9gAIE4IX3yB4DaYj7W0Twdf9nZjPtAAOvg3CLfCqHU
iDXSf155EgOIpz5db0mFiEq5EmJOt6sdz+JJJ+wBagUQnIQq+ufMdJnJYw7GFWErkEBolNOXZp8n
oTamw2a5x6MgzMFszTV7s/HNuSSqPmVAcPlkWeIbpXKXYaisslV8nophU3t5wGIkDCN6vUgMSIJy
umunEocL+Ur1xX6Dadx+NsVNb4GAp4EhxQVWDV/Sft3KiQtdGoIJVg0XPHWHw6nQLktYyafCOdG6
xw3+zynq76CXkzTRmzzz3t/JPHjdUg6FLB9vgydkr3m4ZC7kJjiJbEN7YodbSUfG8+P5GIox3Hge
TuTb6//bNlkhkzPGWlLOht2TSh2/gl+inUmKNNcd/50n72IacACGP0QUMVkl/fi72S/9jHvqk9sp
8+Slh/6GWwiET74ibbV60q2y+bsMjNDco030tY+mOtTc2HAHuj3HUnmYsJjICQAjJsuiSa95fXOn
e+1tCiTiyxxHcQZoxAu9oEgMRrfAreDghME2WI85ZUSEwklfwwDZYCDQTtXJnxkJkueK1VOIKBBn
OD5sD1Z4PB7D+d/AGdsIrHGCm2FlLkQr6XJJTYDM5ovmFI3ObWXIHUabB6iFTa1Am38V2t00xcLK
FUtw1cBZkwKC1tXHFuqRZK49GBkgPGa0wG7aaHG3Lkw70LXa2mMwTEnxoIhpa+cyu0z/2+UkOG9M
TxdZKlKd5cIz1p7nzC4zZwmthi+PpWoRg4YN1kGwPJ08Foat3DIZQ3K87datNODD3HTMOC2G5lWe
yNUEAm/7th+6LvNSM5nF+40b8ihcczg0dVu8cdwtt3HMC/h+zu2y5ojxciyXoW+NoU5xVG4xKQfd
2u1hK+sEDDIvNTxvTXNPxqVcUjB3w3DMQ+ISl8Z06nhLCkT8KgDbyliSoRqweLqaZW0Day5nfNcn
qy71Lt/npC3Xl3UVYzFL5iK+vNp8nLgj3IPp11CmFiK58MX59DFeszz4nVD3QOHrDFTBjr/ENNrY
+agr0ZoV17OePYElolPYAWMynR9gteK9uKaKykBDbMm4uWA0janhGFPcXZjbjLL5HPu5RbC1rNAO
3e1aLm/L1XHj5H6g1qdhK2LGBqdW6RM6Vnip8hVp/k/3TRyG565tdzU7/D8Tzr6/8f/2D9eWZdUO
+Qj3fATerx2ZCayvvu/zYhHJmtgbbogZ/j0ybaTopi0fWWk0Ftx3gGgfRsOT3Kx0SoU91Dcxq869
8GYcmmg7rCtLlgmWxfFZZqmVwMr7WmvYjzJW1PlyzSI/B0Uqz1t2Be6nBT5aBovM0dLy3TA2wjMu
pZMJP+Pnmj3iBEOZ82yLprkxTe4qCrdmjb4YdLH6pa1cmrAvFmCF5V5ms9R62X5E2UM8yoJTD94f
Pr+KAQp7zQDyLswHOSnZ85yZPnSChrZdG9OTN04B8TU0BF8CWXbmrnvm2mWhYiTi6MRjkIWKvWkC
fASIRy5XI4uMPYKCV5kN1b5vO00EbVhT4KXb9NMGnAVdB3vZ8KfexWic2HJYc3m087d+/pC+yals
8Yp2XTsz5FnzacwLcgaNTeIcDZk2uqn7tsujC8N5gGzBkuH+Zl8dHv7GYaZPI8OZeh4X+DGWyykO
l/gqy0z3pg7fyS/Wp+ml1GbG1uIAsidcnKams4P8rf5Dfag7Bl5aa2IC3illMs7Jtm3X2lohgax+
DA/MnztD4f8DCm2mji3T/aq5c59iI8uabN4APdi+Vz/m2WQyOfMIecYaRlUj055zbRyNLiPXZ45m
i4uj6IzIrrH56LrPK78rHNgBgPCfftXtkO2OO4RTL1I9Zqit+FDGvnsIea1shXOmnbb6wyg4q5W5
x2vCom5i3GmMM2AIH2Q3L/Xg4TKBeYIgYQS7MHHbRtO9+n7LUvXZsGTQOCXEQ1kLeEFDn1x1c9O2
iLl8IMxU0sUot6ezEdGwzoeAkHsaqbUS0nXUIwCqHmiUMciPLRTESC8WXxqiM4q1FHpVQh+02dsa
w+M5q1lFbdXpgPPBWq8jqAi623d6xnD+DIUm8BNbYhmOHQDRBRb0L2DnMVOo45TBQ4G3pbfZZc7p
Bhvan3uFSd7NLZR4SLKYCZGH4KihaDVWe/mkT/8hsn5z6r0bxY/Y6pye9fOBRBfhHRWx9ASs7PQB
OhWCmq2Xu6FsX38cm6vznEhVn/bkMN5UPlDRSfMPYvxG9pNARWV94CUnsKW+tAGfp8pvXyKntd8N
kxDuzmk33CItBvxxKwJsLf3Q0qkts6oDpvYpr9Ihip5gUF8KRWQLctvVoXyrWreNqILB8Vu+R19q
uzsYztJPoR7bXEqbjQ0a9dt3KKJj97C5fE7+ysAofcVoxsabYp+NnpPGerDmfeLHTGuCfoJot4Gi
Y8vI0F5rLvuX/hAEdc6nI3nh0h0kUKHuC9edftxHQKKIyebUub9AbgVTTIEWWJ7KQQRAjdocHTIB
7X59YMJkc1RFcTeCcQUIVdC5f9BowoJryM97EJedbM+OwG2cSEMvnfO2QETaEKtqUc+mbPLXyjzS
OqIuLvDhyPlD2n65YdQYIc61L7SShg/A1RSrsSWb/+/1WdQFKb4bnIKonfEJ9TLbo10qvnKkL+4O
GbSmWSw/gArplKJxx3OmjN1ZRxl4iGT0pQRwTFGAgSZRa80LgFUYfbjR3Sa5v+1jwiohE1hsKnMQ
lhRavO2LiOh1h5Sm30iqIgs4odAMsBDgK31kca+RmBydGTSMiRIDitpSDDCal3gCWpdKCh3uO/c8
ZX3HX1M++E3rgPIt3elrSOzFv/cwkHiIT/yDSAtZEcrdNZT+tew9j/k13BZLYNtaZw3MlZK5hJfc
CIIcni31Vj2gAE+Ff52ABpZU5hry6dwkfknYRZeV7x/amqI6cRwqCegrivgrZn+BwKEtss8KKPBj
zp+QmuSucNUANs3HXBDkX5fAnKCDg6CfQyqCDACwb1xWM4YPnCYbGhpIZenJlibrcMMh+yPky/2+
XSwpuf/WFM4o3Mvt6KzFcXAgmQWKqTbnxA2irsydpIG+BJLN4KpRUifiUUQHi/YlBqLILmpRmAgj
jTYHN7JmQHcpP2Py4FP0B9hMgk07oWJAg7O+cI1dGJyivJhQBR/TaJF+xnvfHnIH+HQGOb18/9Yx
e0d5Mbg11HoYhUOQnAC7561LthwcgSsYjbYJ6y1bfmisoCHEoZinCNaGLdolFM5a9PqAxeB7JFqu
gtT96Wu027iI5oU3fag4j6KwOcRHjJs4v45y5B3paXAeDFHugfy9IgPv69cRb6CXwcOWU5QKLp1A
eocMWUSM5n+3DKx2j49vIF6RIO7DfzaPmUcnIw0UNWQ9Zc0TMm9z0a1bAzrPljXjVtIe2Gdv2Nzz
wTEZUbKyqU3QX9lxFPXYkndHCDOK3AkREJor88aM70vTe7ivmk2n0KdPHQwoKXhJ3oVcyHg5nc1y
HYqPflmz20IMGid7meAZ8Sa6s4S3CHkYklLXyGk24bR60QrJW8MAg2YnVq39Behs6JcUu1vyBzIy
URT1pkTssylgXEnmAYLzJbaCS2oNyzWxD1s7275zgi+tLclu11YgGeafbd+f0eo28AihjSAgNu/w
m74uiaM4eR8QaSU/mM1mFKZZ7MiDt1LGIBHiH479PyQ5ECtt18sT4R6x8ThwZrOLQ94g9ucSD0rc
JbmknByoPCYFgcmaH29/2CPTg5EDi5yrpD1SXJAkYMyqs7UOZFJjsoD1ekvEK2GqFYwDCfz5Z7sN
RC5UIikOQbXGCLbkjeM1SU0wJqMmq6ght9Y6RQpJAUg6iOcliVgfQIjhxHsDSUWfzw6q2QBsDgAx
ihIQk4RrqkHA9J42Yu/alTLt9JIG8RD5CLtrqsAQBH2Cqobz909JYGXcNcObEVNwv5yL2MRKZLb8
S1K4L1sxqz7nHmRjSh5cCiGx5R4syZdc15KUWUoriFlzRoLy7U8Vi6sKqDhdlriAHrh2HlBtg26k
jvSSuzhd4p8o4kJLAszcJqvDw/yhYxJqMOJm03HPsryhQ8xHm5VtV/NOBskDj5bT4jZsicskmJ1v
5fGsJbejOeuPrZt1GK/XnEVwkICEx8Cvie/tTO60yAEkGtRUnjLYJOY8xqRCAseZzuBaBYtoaayI
It63HSP4xr1BURHlWaaEc2EsM5wEygFoi4WmMgjHwUho66Z92qFPnxodo82zEqfqWj8B6hAlYGQ8
9WmXQ0rzmINS8zVQjjMkM5gVQ968BYGnrfFzQmK2aSuwYiXolccg13dFuJQhzDLMYQmBWYNZ7fkR
yxxvkT4DinjJnis4zBl6eMt7dN6H0ZTwzgwbCXdK8Lix8QowpQc4TIwL1C8BTs7oIsUMrxSn2pr9
EF/uwpiYex+k9Cias2AYTQCGqbaYUk5ZgKLRLqeH5j8ZY/rmWBgZ4Wutjb5miIQHYTUtMTfVMv9r
Ck4SPwD9PKYqR0NS5M9pWRM+T3z/jm35htRZJQdU9EbgE8du9pvawlDK9P2CsqfuF9bb8N+Av6HW
6HgKUbp4AoxOXALo1UqOnhnyVenpQ8y7OzYdIeibq3JCzN7Di2PCv2HDRDBEU0b58Dv8mE+nhSbJ
bj5AO6Hv9pEUEdtbQcq7McDMiG1OH5hq2BvJbyj08IcTwbKOZwA9qcvSMSSLpjq2m5C2g8YnlROd
e6Cfybk6KI6yQnLElST7CnkSdCl5CMMm18JXQF15/DpDAbgOD6qDosiWmgjyES0ChC0QOLlVWAMD
2BEslOQ1BwlhiPwYbYyfpdDhWJVQxu0xwCnEWV9t8hvMX6WDCujoPgT9Dpu+EyjTx6UXqHbUNrux
VjEIGJcTCB7gbNuF8VK9J0JX12EBEG9n/cpRE2Se+3Pnb3IZ+JQafQYieyi/RtBz2gKsMiIQ6bBP
nI6jYnk/AKOWTvpDdjqBYIwBcgaoaRCdCs8TaWEwh4RE453N3kNSe6D1Y70x9U5gqSugMcRlB4Re
3DU7gj8DmshQb7rVfNdG3rZtXrvWrVYEVwOk41VQzjdaXQsJXUCi7Q2ZwnN34EQ76biVYZlift4b
EhGgPX122h4+MYiZVH7r7laPlG+z4qF32steZG8VZfJt6wVtXhyQcjQk7k63bTXepZZ3HRUHWhoX
sZ6XYBPZVNMRWoJkaLPOA95GGaHHDwuuqw6LLpjFccpzkl1M/uN5IZrDqsi6k2lSeONPKXqB/JXR
5LJyUdlgSvzVEamYMMIE0zL+aW4IVGcLAPjvV5IvYs0sKt0cZR5+dTucz6UiMrEpNVFn9CcrSfMn
pHxpjiuEhpfC4waBHiQ7CxxrAHAiA6DQX55nRtMIKIJMefDeEKCEjVyCK0Z9BooyX4iHr27WIByw
4zXDT+rQpwE9++uT+FHz5uzJRSlggCk3fysFavCi4g0YgFChvA7hfdzN6xAolyCZ+SqCxCztJ7Th
eadvZYsfTz+hqeFX7nfg7KAg8dmwW6ASzCui5Y/e7lpp7GUvgHRrGnex/X1v6BaScn1bT5zjgtsm
f2VE+K2e10HCAYzbPp+0igMecMmsq9cRVIFBISLKsd5V5zSfmCMDu0JQiWWy/qr8nB+WXdkSpFWD
LQjok2japhki7ap+001I0Wg1oUp8f/uP3SJp19ilMU9AE3e1HR3vG75/OyhQg8aws36zdhZ23XTI
JR5YKGmtThPIovCDN/StOKndqFcq6NFRKf3iGyaCE4dWa3jIlmq8P7xoiqGeDK7wUDLQGHU0hcDO
xLwnVdFdAuLgJu9Jo7YO9LcEEdAnR0BNF9vxenaIOOah04Lw9ZM05UDce1DROkRUlASgi1miNJvi
U6PnNN8dL2+f6RbJi2pS4Mxl8oIZIE4/8L8bB28BGhjkRGPfKx5fd4NXo02we50HGeyyAWif3Z6O
/SFrugfwlChQXym3RTaAmxqKXvbbHohy0wJ5G6QAmq9zA6BTssv0w7W8mvF1f2sE6mAh+B8Rpdbh
4XZOFYDWAiwIyWWlKnr+mSIbePz0qPY3XXrjn8guSiIgGm8twDWvcUq3sTXH4AjMSkXX7+YTy2fp
iRN5KhN8kNI2vBpQde3HDMwC+KLf70P31Cij4P4cYL0zQbuRGJnTQLC38m4DG4xn1Xd26Lo8jV1m
fbpgNFSExp26WenLOl0O6Lu7aEJ+GP8ip/xKhLXabuwAnzuvxkp9bZ6RTWv91kPXyGhkhtpBz1As
zgdFUPY0xkpMULn9leAvUDBrXmhNg9H8gTcqp0XHiDu62ndgxS0/4OkqAPHAxslzhDnisYM8FB2O
gQgxg78+35qGSsil6Op9eiXPpWM/yW94qNjXlqU4CLrgQ9PErfw7qSu39zuWHYwMDXAKvTWAFxJZ
FLuWCjyxj0GqBWwxBghyKYIeTuM5uwDYtXrf4jBQLUFPN0eUpK4BAyquVxjS9lFV9tNZEZLX1uOY
1PhJAv2kqOO8Y4di5wM6HOlOGihbvGo65jVyBtEm/8I0yLb5/MWWZt6H+eED826czvgMhA5ASuDR
hktMZSZYw8U7i0Ut20a/YYuK/rT3HeVYiP50lu36EkHh+pOKbl8g2LQzC3xB+3xVPRhMc3U9mDVU
UWyFIbZbfmY9NNkKoz252rfLbtYRZK/eHeB2YdSKlXzRQ1oPkFTVXkTMlEwMOAVMzR6tDigexmCv
toM7W53qtGPnhT8d+k9IZymQDyh0ZfYjMkixeiidwhQ5sXo2UrO1qU+tDb3f7ylDJmykzBUlzE9d
Ahq4+l88gfTPpmRzusON2GGY28ITh/ksIFJQPzlPTspw3dLpPab9vn/r4w4rPKYXbdHI3bUsRsGO
ekDILWm/cX0jVdU64LM2KlMb9iD02BZ8safTUxYsxp32+I37cjcYoIRGo3y2m1ypaCDaaKS/x7I6
3dn9MZ8rR2qfLG/HhaRrxKQo7nm91Zv+ceU0O9Oqf2rBiXzNmvunOnnEHp8KGg0iRYRu+yiC9QBi
k929g6I+3wBBABoWWY3dov0e4ZLDevpM/7Caf3+Cb2g1+9APMNWBr/CYJM4HNiQghUk/WaF+pUzu
uXVnzwXuN9DjgZOzogOJwjntayfJqt3VonhaFj6eNbAswGO9U48/f4DZH4tX6vWfxA2w4XvInaPF
vS5bdgufm2SYZ6AbGZt4l9ro/L/BSFCleoMl7ktznzBCLcAfAQ6j5/8rhjEffL8GlI8k8vlQ8qNo
QSO0fUkbY5ZLo8ZcJrH66tzKv/YA5VaBVZKFIERehNQXqlzo15CMlx/SCGBpfadKN9lnmS2TPuTn
pAt+PfLKO7tXn22lHwcd1a/vbnpf8AKO0DJ/uK5HADcR5mL2sqd9GgFbGbT4h7MDyzW/Xfe4BYEW
2AEkqB9DlsVbbFOzizcIe919kBqfevVTfSVzlYSaFQicvtMiD1N9wJ8K28/txgBgZyOk6rJ7AUoA
QKf2eCYDF4BFTOYJj5tFQ+cinokV9bwkWv92ZFA9qPAPrO2p4YGtF2BFkp6vTQQwf4QZn2lRiOBO
MWwcK0D4X9Kcwv7SZW58Ic8nTpyOAa+C2+geido0ijRtIL+fKQ+gp17GrXJx/RwLtmIW3gZrIFLV
uy6EIS0mEvjRzwHDulLGzRCfwdL97FmEOyWBooZZ3Z0y5AWVn9NXJTgCzYxL9oOVFHznOWcQBNWc
uZfAyBPbYoc6C2xvuCVhiS0UITGEgfHA4rEALuUxdugpDo7wP4isoL1RuITdSZlpQ9iqrh+iRndl
hQZZgsAKrW864MfnTNmhVWZAebzvW1T2QDvxVECwPHbGB9vPG1Q/guaPz05xI+HownPSCjZAKFPU
CRdArb+rDyW2prZraPdFz0JLBrAUtc9YAz96+1rw+hjI2UZFMYP5r8BvJ8GJ7zrbNRCqJrk/PERV
A6MFbLTUVp/zO9M/Fx4VeU5+6LuK/qFqKcj826xHl+1KGjEE1ro7PUdiqUOQWe3f81dsJpSQ+24U
G4MFjpbXnlk9HZlFNIWBHD+dqj1u3464fZUti/4c/udKxhW2sAcs8O3lkgmbwEUFKPr9emO4bTuE
SnMLGbtyYPYGTjMikXj8vD4/C6oTekO/cv34ehXePU2wYc3Vb+dW6C8KfeiZO5/W6IGYS+3VvVEL
4OzD+XCJzM1H9woelpghm0IsQ9KDzCJxKurgP1P9zSgW9h+iat9PdRyyjNuMt/2QlWjS0C6bDrpV
7NAU1VrDFrYdyTBx1Nx8RoLAAac52AU/iNS7YaPrIIVMjINVOlcLPm9UBgWu8nekVrysRKdAr8L3
jQKd3p81o33dsMpJx4QDfSXkK8nTlZebtxey+80aaAH0VozRAYw6Npnst+h87TL8NFc1qUk9ukdj
wHUsnzl8N7ymvTaFQWriIAMAvopsXZVYyGKIotD9OWNV5awLOq8DlxUJyRTuSPdn4s/FwsAKU4y+
PqSt3ZLNh8gytuq7p14ttQ3QNvWvldvH5LD/Fm7r9e1lz2GNLPzAfe/BzlN1J4i7mTc0USMzB170
c1SCDghvtRZ93VbT+xEJFUbVHVaHKvPynR61icLkXrza5i6dxrBdUj1R/MYdla+kGMcEFOrs292+
APCXIiSHouXNqM9Vx62Fqwh3+ztKfjbnRL3We2N0DN/H+szSj1DS4R4QO5RB8qNADvS6u0wnhWpD
hkuAM2XFn25OjfZCRPEXUYbCbe7rF8ktk/17hWlyqCNLmfN6hHFIV/PvkK2ainSObkF/z88ZiO+/
xPmLYpGdMTUp+XNTcvacNkOLSvxg4Mr9xnTlQ1ldUalLIzVp5ErPaD7hJbTB6OAj63yTbXxig4L2
1/ckJlONR+4glFi37KZCNExf4nOVYnuKRAsg5laLrh1FZbbClM2jMVJyVa/AqxdkIbRwmhWEjTjZ
/iwec69YE49T6S4fDsEv6TZr+OMEPpuitd9p7Ctlkl/3tA0+QYP2C4o8N+caWyUTdnVvW8qm08Sf
Tpy8MEejxEzgyHLHSMjiYeegzFkS77/tnVW7xXe72WBWPIzkY90IaY4EKM+N2jR6WPWAvkUOKLUG
V7xitt8JLQxEEFYwt9ZXnB9G+AD+iKyoXDkvKRSAE092M1Q4qFa3Y6u5ZT0eHH9+PSrOH/qcyCjD
j4Z0OtDTyycKvoByx7sMQCjkqFVOakIUgmLCqQ2rCJQ+BpyfsTqgHZ8aZM41TFJamCvlPby1jsnA
EwdblnMYPV9sEBQQbGWMiV77GjwmhDe96NDtWiU/jz2GfVsdAiveteyqMSYgybu5/upazGU0dkXV
qN3cfnDy7qIkRjL57Fxa6svk5c3eE0bCMH1vPm09hpP7wY+ZGnSDDL4eGD8/K/z36JOBJyN83H+7
J3HRA0B/zEbZnm/yz/zVmBFHUImTMISA9d3c1gTQtM/uC4KDpOfVP8Lil3dLts9iCP+SWIZDhbsU
/SSGw49VESJKY0ifRX1sqbtEt4+2JSNmq24VYd6+NJPYbpSVnXdO+RfF5fc84yN4+AScEATSOVS8
xloFVEkDl0DnaVf+vU95kSRvN+p213nm4NLS4sk+7edj+6tXAxhej/KtdYCRfu5E1MQYMWvgbkwi
/CIgBgYKm6RNIjro8hiK/rBDVabgN4/PvCxwWExmzfT0YB1tolpcpmdOYlenxkcFzH53I/mb2WbR
SW5Pq34v6eWNsNMZBvnrOmyxy9J2a1SrrFy8PyXG00CMW51xFFVmHwLBgyj8dR/2F1iV0SpESIDC
L8Km6FujZ8e8o6XFbg4C7ZRDg6uNRw9ULMmDXtb648xiuTtUKKY9vaLWFTDxoDSXLfrXj1MyUsb5
URkXo47XnT8vn8v3o3X9+56FI3pi0RjPwOi/yOnAiLitKfbCq27YOKnHjs/Y7bCYoYNvoIZO1oX4
SnVEMn5UT77wFk6vc7L8uYUIMwDJK0XT/zEjaVDBTgLYgKW1+p2YZJdGg+b7zm1NlLCxh3GHwkrQ
8OAN7NNjH0F+MLiZxsN5gWPpa106tOA8TgktQcohQ5G/aZnF4jHrhQps+MF4t62ONMnIWFNVSykA
tqy0GyDnkHSMrEKNUpZJth1m/4+RcWWFGEeHCL4JzUgrowQTi+ENhkrrJ5J1MH/XjVML0n/Ia8D6
shoXbEhvskTlAImtcUCtli41uKnwS5WKCZ2zVQM1kMwJ2tPA7vRdsMF3dm6kWGujXzBJjE8krj2v
ptttOqQk8Mzf8awYIdgTofKj11sIyGK0Vu5przeXYjXSy/XuVh1TAaBdieZRnyptUwlqMX5knbuS
gBFmD97GbcCybf1mnSOr63Oy+9kkz2oMYZ1boH1QY0dT+2W2Ih2F5MjGxqyLDhPSOg3qGNA3DCq0
PwXVl2ivtvSYsIJ22kb49TCa+9Cm4Kh3hwOFFk7jFFFGv2EarJIE+ShPdrBQlULz3Wtm1uNO1huv
fyuty8KHwgPlAUQe6eBTyMITtjGp7thTGy3MuZaN7bM2jlnptaEVLVtz9DPedJ8V+9Vzr9XsDuOt
jf/p5ZWOYxbuzClrq0AQyU+DbHV/cRCDdFOt3ccAf2s9ftvNgl2hmHw+s7xvpcWkfwWSizKvwgRn
v0oO3x8OrfqtXPbZya83RJuCJOg0vAEDo9oVWsVpv1LrXYxfCWj2LlgO/fcjqADkVm3KhxfdzvD0
Gy2TiyYs6ffhnnXdbo4LB3WMRk0Jm60aWenYvVW5Pv71Y+H0RygjPexebsaExFdu7u+1Zvu69UL1
4SO59+1Tynw+p+jrtdAPK8M77s2RGiSKc297Gd3LxJHgIFpGnWmdDGFQs3Q/WiNq0+94/aDP9tUJ
RFApUNFR6rp3ljU9Y2FgqJ0aXQJ5VKpg+CfDLmIeQkfQdxcUjUUWpIVOEIVvB/oiOwCofCjodKX/
OPEwJIuMeSAhSj5/bCjcFHtyDnT4nHxC/pp+dWIvdmNgIiQfVK4HOi9iMcSer3iaJLc/CulI8NCy
pxj/V3BXdxo/v4mPeClH4+28iMiYjJwwgW/qfWP9nTPLBp+A8XqNrG+iD+jP4xfOtvKWn7SajuTd
+ItDLgNtAS+/Zd8J6MiLY4M6+T3kAPJ/xUkzg1T41RhRv6W8RI+J0ipLbZjP+5f28guPrfLA48AM
ZqxfqN8T03C+7LIcgzfxYiSiiWy5WqYqFENCS0zouP4buydChn/bIfkbwnwsYdyan/+GKMpWC/gJ
ke11l2ocv/zkqFEZt68dPxYKFPLcvJaqlj+IRxvBNfXaTecOTGDdv7ASIE/9wHuXkD4+CceyYUJY
YDemqscNAZtAE+kT1E8TqiOMeJhqvIrtmzMD6YKsHBUDTh1mwBMlPLztnrbC7nhFdJPHzK1k3+Qm
qzrBO6giasAqyAdYlLQl4YUiBJAI+xhkBP665d0RwjsMEDZ4Ynw00SIbHxMqqlwgV3ynNgEwCuet
2OxhHSli1Gn3iEZbPrAbZClyvwTtwIp93c26+KNxQc0RGYACk6hrcQA4bp3OBSgSo5Ms/64EwhW8
gEvhzLgUlj3K2XDX2O5zptyxfBLuj1l3e83JIN5DGIOf0YbsBsOP0ixUVJZxZPKQp3tDqwRYQT0C
bGJs9j9idNZUbKUxpLzJ/SOQgW6NUS8ojMrP7/4HcA1OwJkzwFuCTTaRQkuThQpp3BwBq1RXwU++
nY7LaaOsA9iH5nHtPM1ExODMzlG16FY51OXcl4G+r46KBoiCDO8tYE9omdwMan78BDkqKzEWT12l
wnQzaDYb7xU8AZoqlYMmKo8qUFaErnReGyDpVW03Qrkb5TllEvvZpQmdDNQdK7fqpy0JhJsX8DHL
LEw3xUgFkpPsCeOp0d5mKBt3qG/FEwyvg3RM/o56DFV7u+/yPIABvYHkwGflw3AroVNOEAq36qYP
NrX3PVPYOUfj+6wftkexH8/rJSA1LCujLVoIHu0VPUbqhyqQXCCdn9zJwP9CynKRmCOHIsJFDGkw
ugZXOh10MNHM0fvjn1mZ4FvsgfG0r+OPjs+VtXMQ/bNzeC7TeCYyr5Dx10ARSFEtVIqgZpF3kePQ
4WmM2qyssE286zmjpdQ4qH2th3s3RSX6F0z5bXsP+owZ0V+ms3wGwZQiGhWg3XSAp0YxzBy4pw75
K64GiIXZTF1H+nkidiWU64FFmwmo1HWIhhgtqQ5wx9x72YfMJP4TVpGLhs70FfQnb7qS1GfWpPWN
MQgbbESoVS4eeAynVHPHFJCxyVzfQAPehwMvwvKhWhF7vRYZEo/0ne2PXw8743v4HT9nt/FrgWD6
6OM1N7vTAMnlTUG1vamJbF+6Uuz+uD3+je6BOBo8x1Rq0p3BmAE+gXyZf53uNrvJxymsh1da97k6
bRvC8adxhvLOlw2IsVIvn1TG4UwHBFqIzf3ccvGjzx4AeuT3fRwSmCuip2RHfmdIhCSpcrZujr/D
aNK1eqTsGruDRSHdu05Fg/l9/sxgsVk9HqQyrej2t5FURoIMYAAYzkV5JhLf4Rf8MF8PVnGt3JIl
szGgxtrCUyM/EQgKipJK9oySS2NVhO0FP5N8GcX1MTEO+wbbDVsPBYZKOro4t/Tmygn+13B3/h25
9/CbYPN5iY2+Lm147D8BNYGCj0ZdxI0fqI2wAczrfYWAIrIG6A39vNaGLtFQoU02shX7Oswnv6dW
UEn/ACd941SHuhJ0OhdLiJdOlxjdh/6+3F9HrSA+Q1LMj+Q2HtoSo90StQKnN8qQdssWz0O2eZKm
Hu2ME9tcz66yehM/pYaKUphx9R9LNUBnzkwm1aU57vtEVhTPYPVRtG+dqzuURRH9QxMRe5EPw+5j
vxl09IcreHHaD8Pb76q9yTafj/Y+9qkSvIwuE4YuLFWtlI2Q4preFWwc+nVwKu6oT0PIA6SCrqS+
pdUKZuZAlYh1BlwAGBsK3gaSO4CGmAAWrSUgjR2kJl7me1XR/BDKPXsuUsRo+9aLYpSiygeCVvy9
djYZMZIi0SidMAtpDL2mWMWgwHakZME865Cvwo4BbEa8Is12hEufLqEmkBNRMgcCYNHk4axwMmCR
RDQCuLh4BKG4rCfAVCgvgViiqnm387eZbFFWKU3+/kbim0CVUIpBubOI3bvzH+LYCCPdaEWrwf3c
HqvTDjEMZHjiZBZF7GRq/81UoZlBiEhQzPrUoqp5Uqcf5LsJCN1vkDr0sJWwKT//mt1VhCAYXUKy
JyqV4jLAuEERjD8Tt7J7w9a8sacAEN3NtO12vy7szuvXJL4t3PYKefUnOhcQOiFHfyevththF9LE
zk1/d9xG5FYsNrRFSysB09yx09p+s+xEejl+98LXwL1j2dT1oA5/YJ823Xv/cOVkSuZGfdum38Wr
h9B2Z20O6Cv0etgRusTC94b9jo4vao/5D32//PyiWNu5KoQ64D37Vpx5H8X85aNvf97I6Ns99ype
wUzR0Q4tyiLIttVBBa3TsP/xdF7LqWNbFP0iVQklxCsoI4kcXyiiBAIUEeHre2yfureP2+3m2AYU
9l5rrhkKO5vLB4z0hz+mnfZtmfM8vUEPLM8HK+v+rAbE2PlMDCzkCHj3irjdy2vD+gSM4TNslq7c
hf0b085+xcWq0xHVbo77BKC2Z/oq7pMOxqOQ/0vfwH8k8Y2ZPunY+YiZLBbkUqxOsW3r4/IcNXZi
qyh+OGaRitgX331btKEmnTa26T4uhUQQvb8BjBQsXK7lIkkImwswIynfnszNyuvcwddImPFhCgCj
hhZrit9m+Q34Poodl5sR4/RzNnmwsfdG0ghvahsctF9De6sNwDri+mAuCHrTlQ0wnQkAGyi4Edts
TkeRe2oRsAn7N6fqBhV+8rRhWGs92ceaYa1bMl7kuvv+Qkqw8bUkk4dGs1yUpv0jAqkWhqOsF5i1
4EHzSoO3vgKl3L39WxKaWfwllAb3VtkC+nbUymUEm0IG+Az0bgDl/scjb/v2GvID8ttj7WDkruIC
D6MPhQ2cb0xgWJNYqGEF8AhGfIVDQ26yXnwnb26Vm/PsRoiM75L11clqUofkc3QPXeLC+D0yBpZh
am5vtEMm4PhPW9y/F61aGPfYlJa7zro1t8VjnjHY+07k+/i+m5jt6K2sv8qazSBJ6Bh+kwdabbn7
7hufQd2zZRRpu1C/j0w2DhyxcJP8RDiR7+7xS2WKiaYCmptq30rLYJXBdafrslUUhs+D+KDjuMA3
MHfBwO2GxxFi5mRAh5we1dq6Kl5yI9puQpP1wBkBY5RtcQdNx9KtGb3Lafucv8R0lK2ooTkqaKjj
jjLedbamLly623lmYgmy22pRZ63jp3d5LTEzxs1GdSrWnkEi91kv42zS0vVfSf/QLsblEVSja0C9
EIhUkEf0cnFAD1LADXpZLNEeboUqr/J+MfEDduslfh6yrsv+ffhzr5DuEGj3FScdangWEgsRaX7Y
sZkR2gwSXbhgEeYTXmIbmx58NNYpkm/gbqE2HV4XyeLtNHYWSluwBWs3ZrjbA9I0cak64khpMk3v
iUGvgSbDhOfDTSSc47VkRTfb5Ov3LnxvseHk2N2x+9vo5CE1Dt2tgnQLJHDZQeb4mhUlvKuf0OWt
KbXoMXtOB3fTJHiO1FVZQnPpc76U5mRe19pzpZDDUcUyi/EVX8immYB+M4yR2rUq0u2ejtLxWs6y
YUsNeT/uW3VzfOphIKL+ommZQ3Av+s47zob0aHVcTolrwjb9EWdT4Q8Pc3/OxDTMpo+ldKTrKVB6
oDMYQ4u+xk8fa4Yx1UQ11tecb6gS9L7F7Asau6ija2D6j0wAU7cZkVReF6UMCq8fo1OxO92g9H08
fiG08RoTsIfdnfamNaOQn0MheN2bkNDQaCNJQBSxfDPx+K3T8B6SVvpZkzckHIbaU7HhuqWBF+0f
xofULcRG4hHE4kn1HHfclD0zFdrmw2OhTx+4XGKitsnPsAHTGUglZwxTGO+5kUF1T0K0USPT/hN9
sYtihRYnw3yq0E5eMt4yyCoYLlINWLQcIpjyP3Z+2P/RF2fFBI7Ah+iCs9mPn32oYGe2NaQ/IHfs
vtZZaOkgWNrMwDgSwObC+1WQP1H6nY9HlkOHjopjk7j8MJxdHCphHeBqffM/bO4g7iQ5UnPywnRH
2IpebfI5KBKFDg9fbb7qENm22S/2ttBTjV30fah8oaFBB57Xg/mnv0L7vQpDexPCJ3Xdno0Djs32
I0pRQRMbZkEWqHxWPeZnAcKzDOWQSrUhRMRCnI1r8B+ZDgPw/oGFkHeNZ+tA/CuKZHEEUmcOS41I
GR1TbkGSFSxJDh3YeRcjYtzF6GpIG0F8mvOH9RKupvD5fkSCvYmsaiIEvFDPkMJ9bMFWBWJ0QGKF
VI7/b3n0Y+M33GcjRafKVHStXt7AIiwwl9e6u+0t8OkZfsA+n6vnqiaWh+nY32BVhkX1BuXsi+4A
mFLYP4pJKBsZmxdRFeRndJgJ/20fD7YCIagCxCpd9hKKWpZ6iDsQQVj2tXyATeeQr1gEJLh88CEh
xOaDG4gkjEge52si3oj+ohHDx4IaDh9DQD28o0lcgcnfEZOWpyqmvXxDM2tG2IpP5AhaUMw63I61
hbbYZZa2uB0BQ6vNF69QmEI+dpogubvEgf/Bn1f8xlQc/11mLnrYjtqRHko7wNffnAyLj0EWWf/9
8PgR3DGhDf37aPXwVVGRofT6WumaOSp/OnNwK+BcOmlgw534otMCVjGeDPiMNOyq+M3Ol8lBwI+t
N8Ahgc98ndyiauebuStB9ER5wMVNO/n3WTPxobFlbcJn2pIst2GS/BD3PDy+54eXRjrkM+6ctDQa
MBGGX2QlkBb5cPj8ShykZ+QD8Ve0Mv8+WAXUh6P/CP8As5N0G7xKNsRixLi4A5OEBtq0+MzHDVYs
s5pydDcu7T3slhtIpnyI+CFcG6Bd8TsYNYtnFp8BtNi/WCL5DG2mYX4NpIanNalQ1SDD0CRxPixo
tQPLA/MNmK86KBKbG35cV+bMwiqNH1EB079DWCIwJAUo/Qp1E5hCfCh3z1RcKUXHBVjGf/lAnIbN
0Q984H8fd8Aaq1NF5gN4nu541rKG6DYklv9/PGskkzgKVlAraAsB4sCHWJX5DNsSoOffB4gXXzAb
p2/c3QNwMfE1b1TCSKmSRoLNgrUX4DnGPVAowJX/jPPYsflC4I3H3vHfv2wZfLBP8ft5oj8/z2k1
Z9IUk3hAqYfx6P5FoyfUc9fcfbYuGNoPORkxVqwmQjTD5vgnnYH8L9bRlDZGrKbvpfBy+6LzEwID
nR6qy1eZJ77j35+H3bma/kv7+CmOR1/KTjFFb+nEiAxBaF/jrqGOVLJrCWIf4KKA+nz/ORtTZUih
BScEc1mOt9IHKAPOWJK2OcXgNazWtxHtRx0Tl6qKaAa8Snaa1TFBG2i6qUOFvkMgURIUc+TFH6oK
WPex7MgOkIwToJsJgmawR298PBs4ZbNG+ILL+4eM4ESO4pvPwnIe7EJdqSsISFRJY2RPW0YQasTS
f2z7LjsFuxey5kkZZYE+hMzIkqx6EvlhNNQjXAChpYveT6hgDFcJCFimB2RjuQas5/y8UHULxrf4
0+AM3IxIeWP/ggYIdRw3ZcbaCsdXQCpMI8FvmSkJ/d791Pgv/OWJ3lnLR6Tf7uos5NKCXiw0xWBV
fM7oLTMbw+GgZvzxI+yOKflgiysqglPupr/zJUShEsUEV4t3EKZ+B/EPblR/Cl8VPKQ7wS/6Oahk
wZzD/hkI5z7y76PnqBhVo96wGsEMCARfGQ9F9TdkzkAAEusrNyTlUCHjJEmuBlu/Clymh82oFH1z
OcHUksUa9Eo540v8STFe6fPFDbrcbX073tac3IetLKhYDDj82LoAJt3tTiq+fm9pu7faOT0qZ+kg
n1U8k+VzvsB7c9FZkQLFmYOi96LU6f0wPH9s862+ornYFlAl88k7yiFR6nhR30c5hvmqo+ZrTZ81
ukfsBIs/tDZGSz+El3n0bAY0G5QjSmcE3xSG8htGD9qByoZFA98164qWQ0/Gv4YAQuv6DOCZUPpw
VNMJqwyjN+HZhG/h1aohIaST9oUVj5X+ViDHREl+avepA9r0/jAEEhYfNuf72x5+IGC3np/D7UMP
prjA+52X21UH6YYX+YUf/Qvoaqg+0XPiLOQSyDWF1gjGYhJZvATwwo0ykgMRSqoOoQ+xj1Nra6I9
K3dhmayy6+zXOZpgtrgV7yH9llvdM83xNxnt+Pyb1Fzj+Sz5LSCdZ711om96+nKnbfjQGEka6bpq
1zdlvK3GdDNceohVXnv4hrfbvpIW6n0hP1af34wlPMXl8Wo1jVDn4m6MnCrFa4YVUZL2PSC0Dpw5
GpIuTRiky8fg9RGDBXMXM3yoNAymoP5MGYxkhoMJUV6eWc6x2cMWFm4XswBgdh43LvlvlEojJY0g
1TEo2JGgNIVJzvAgLzG5s/Eey8STUMNGBZ5rQnDUAPIIqwyE80GwEFXLsAq78L4QrXVRP+HbMDoI
fft8tMbRx5u8+8OTwJrwnsf6Q6jdaUj6WFEK7XMkvne+iflnjy1G7GKy8CdGQavGd04//alwMLki
ThD/dY/4NiCpX4VjV8gSfMZM9GcCGe4UAXlnJLlpiqOk3q1eKdmw7UYseDnZdp9IqeIM1nlNVzh4
Vm5bu7SK73Zr/gJ8wKFjNKXHPv5jdkZNAQGnavyrGlWpS0ZKd8pe+6bBl+IdbAFsGC/SWs58zPXo
RuDjYAicc1vCF04bhiYuOzmnlvbpB2Xx4YMmsxV/oVfT2bgQBdgFoTTptU+WKhdVgrYQI1AGIvy2
2v3AK6vdL+wZNNjYbUJW5GWw/eBp2rr6d8hrg+cDkYem6HuNvrn7LYY8nnnsiWIy9bFk/PlSJv6P
btz9DGVKW6JaAdIpZRy8vKlmTHnU04XDM6JCascL40OFXVNUEleLfvm24RoSIzvkU6Ru3qYGNu7K
q5989112dfKkaghHbvosxJV27fjF7sCrekuzkuaKS1CFRYLXMbwStDBZGUs4xsrbJyULQYRoz382
NUANgegLkc8s4vp1+EkjLnZ2alndaL/RjR1YDd7ylufZcQXL/g8VAAQkALjv7PoKcQ/blUvOhEZl
wl8xcWWMhBlz78jkiav4SHGHZ7kuRTJNY3etQpNmGsWrz/+EEPrpukctwnAIqzzqhwLGNxTSRxo1
TJT+BmOAZrwf5vuM6W6MgTi1LFlqUHxXUF9zbp87o2rET5BzfV6QLPvPak7ZkUOhSffwVXQorTgs
Utrgccbgpv3OYDXx5s0s0IB7k6l2YWpYX9I5Iy56ZhYkHCUz5lrSWLsww2K2hQoBe8uPutyhbipi
WcGpjDekffufyiIQ6s2z62t1jd55Dn0QRsJeGP9dePmPfReL5+MXeXnnmMWPPbTSShGqPhQbsNrF
akSOD6XMR/CuJK+xFIzBH2d6IxQ5EZEPdFaEYU7+xggTGgZgIGAj/Yolp3OThilmtS9CsKleXSA1
bOhSfYHtXFGNno+FuKnkjqfJZFFC9dTuXqa6as/rtphbegRXlOjnk0PzNBkWCidN6jVYR68AqQws
X6N22pZVEZGEh+F+lcR3JFt5OYYEBVzQyDHUZkE/arWQVVBW3Dekne6Q6Z6ewPaUAuhJ1W6h/lbZ
tOn50ITEYonVKzKv997czZ7XPcczM7HJUAI4wGV95DvUJsAxTSHZzbtlC+ppRsWM7QnXQqJHDUtm
DLttq9ucqJuwT7Ofug21EUHP57v6XKc6LX2rLjOGsHjShoizqcaoSrnLoDChOfkGnLVWXF6pD5qB
Ybe0plFAVoAEzeKZoYcz2hUMDgQqvvJvYMb9f5bGPRrGqPbKVT3b2UYsUS8K2S0sHgkd00Y6Safv
lJDqEdwPoG6/e1KmRtwdv4Z65nRH6em+Kac9UiHy6Wt6O1GAtmsk4a45l2evo3xS42L2XoB6RqJs
wFeZxJaPv8NWghmpZEMT+NrpJt0QPgaScSXiJLMTSh/KTNZHRIabz4HWcQRNIfkiQKD+fJ9pPsGd
oMHB1aQBe031dgCKpAOcUMqu8ylYzHNDT5jRRYnMPsgKeNPh7FpBorRot1ilEG9BXGhCbjFWR7Y7
DCmo4h+QZbER5+aEHAuFByOJ3YV2iLKgmJtb3mA2rapIzLwBX5DeM9NmfXqZ2MkbmJTnw/v6YUGy
9L4uKovO4DpjKjXg5OGNawYopoN2JMIe6ftU68jk1HkEWMzhcQ9vRch23DSkTEXF/UPY0Y5QecWc
NDJiuwRlEEzFkjk0Lo2TLDnQNssuoVTp+rpoGD7/Hb7zbpJvHxAQhm/SqwTGDNfAUqdvF14vytOv
wz5vdVe9LXbWvrxQeBX0rV7fOD2JCo21k7y5Lph6aEVfGYPh1Rep139jNwFRgVmZVhK6ORLXEuUW
QyfIkKgXkgMNJ+7WtxNmH1IgKJ+MzJUxe4TgUfxsBdNFVvzeAbY/PBHECFAETCykX+SzCYqTX/xm
cBa49mELcleygKNEYQhPr6avv3+EAvnCM1Jm8CgvBsYGJINvGrU1pGpxKliFoN5D7Oo42SvEITW5
RpQpxAJj2SB4+MbTZXWGIc0z8QIUnBHLASwDjij7yXeoC69GpBBl7bxxdIAIiOwOhh7ZlT9b3s2E
io0nh50grIh3hBXZMEgzWExcXjBJFBciK/Qw7PUfe2Rw3Ku8YsbH8AMktKSEgeFHARmA4ahgilGP
QfYjOKDr4aHI15AIyMD7GrwSXhE/Xi6zPdIvOsVmynuDV2p8Id6p6/eFDpT8ia53rZ2MSK189JLs
hwR9Zi9+I8+W2jR3v2NOJ9sjQcHKlwqjcTwlOXySjazsbvpKX+7LU8k3pgQn+t3Rw1LHvePbM9zW
qdwatW7pJTFpKbQ2UF+s3BgWIfbUTxABcKfE0X1BejcCqGb2FyRPPRbh20u9++JL84PFEA4Y9wiN
QiRPjPgWvMJ8BTI1BEZ3cxpVFAauDh1hF3W4+t8AfYYLXdP6jbW4PKiBGat+L7jh7wSj3KuHDH69
3IE4ERE3Tvzv1Xna9TBDwmUfAGscwy6Hn3GyL1xzSh7ajDhn97E0bHScgzbS/XwloMTOjKTGIebk
VhpgLxlDxyACUfVuvjQqiOJ7hus7YUHsXBNW2qiP0pe4LeAyMKt5YvSX4K/Qw7E8gS+6fs67xwSz
OMXtrPN9tjfwsn7OuURU7nK2SHSBQKg20zSytnHpoK90WP9YTvgZrC9tyqCO1xxe64qV3W1+gwom
55eMQHsH8o1nJkWh1w2aSxKm8YudfS6PFEsPdKrpJbMwm0S0/pub3nuEWIigV6ceBfotvgPyusIW
S80jXLX7iVwGlz4egfQDr/ePp40JU2LONNQaqyPiuh7r34TZAVNyNCY3m3VcAHIYqgJ2udUByTgt
lm9ayVw7JNh/zx6nIk5xJD63q/psTH4jfa18EK1f65ERJqEawxRsUYys0lUHnsRGmlakRR3AmeUI
kQR8VrZXYEAsP4Cwh0TesKVTMn5wvinHiKMyjKxJGdedp2LJF3QuWEZ7TWbpGxHk3aOp7l8Z7JIT
dkyhC2wNr+u/7MrJh/nqt4DDlpKdNyjhv7Aef54DWXM11W9xrhAj18Ez2vUsM4If+xh2rcQxh1Az
ttjiNpPH5ROZ4AJ4lVg8t2fgm/OE9FEEazIS8CRbqKM0Yqbo9fyC8S7XmhYZ2xvwCQ+EOwCYxEnn
rOm+UJi3DqWO3SVEQAQ0iv/nl48pW476jOccA4q6gJPLZP/0qS9vLg6zgTZpQgidAM+QAbHnBdwh
2QZrlWp+PfeITKKTyFyAucmf3RXYjGO8B1hB46LQmzKT7kyTxf0Azyn4rku21FGz7DCRhrgX7eb3
KTNVm8Qu/7mq7NopcQNIIqWxyGtx8OGqbG2sjQyraz+HmlUspQim2px4ECf1mjifM/rJJrT/TaAb
cBCAg00cBXiAMQepga1XrAp6YTV+QiIyN6B3A2bHKfgwYHq8OwHwvJ1iJY8JzV7JRz3uToXq++XU
jnjKbHFb8bogdg0raDw8X/+6gMBqjNWYNwCmdB8yh7I0/zMlvA0AnyUeZwaqCMYsVJI0l440YNYL
a/jGeMgC20ammG8Vhv0CZqrP89eZUSTJgwe8q03qUQZXwxZS1r4RLKc3pM0zXTw9M6N90ilceOZj
BRJXh3wXZi7oLumD6ykePRP88JO3jZSXiVhmZSgQmWu1A7KV74afc6h3zMJGlD2UIjXwBbZS4NIU
nYgaoahUAvCFk3jvxL8wo5mTRxgjMyp8AVIve2vsj75gyAKXJOwXPjzyBHh0T4vtlg0Qq9ZWQJUQ
UynYf2uYyg1rb9Bs00ByJFQhs4QqMbg6ZAfMWIFQb1i/dYWZUIR/VYyrET01rSpDqqcHfXkOmOiy
wh7UEGcBT/V2yw/TMIVRYbIgddKG1SgKkodz3Rdr9QmABqHbVcNfSJUATrlXluk8mXIxd0eU2mGn
Q210c+tgtyBmZELL7ZCCx6BjN36cG9xns3ygjZnhdpmaDBEfPVd6rHa5uKXtt7F6ECTj+wEK+HUg
XeqZOfz6hpNjwIHy7aT58CgoGCG5fFZIgzkZxah7IHiEwQV8D1AbCDmfGZwSKLVC1AEGRnIj3HgZ
8300oP9QbjRSNS/b2CqGxega1cnbTWOgHGG8MRRxdx2GdUm8iz5rsnMuUALZ8a/oRMPn+o2p9KCI
oOi/PXNQB5UjEcxwksJ0Ubgg+FZvfFfYWCuXhQiKv37gST+Ojs0EdS/BMFiP+AxpbQDZBxFlpt8O
e/Yu7NrtEMx0nJ93m9K6Rs0KuspjoYyb0c+jIr6NjA2TnM+BEc7d6oTtiehXPwO5X+hx5Rk+AZBR
Sfid8EXFBN2CmjJRo9exyy3WiY0Qvw9oENj8kUPB3ceIYvw+du1qyJrB3ZNEV9cM3+z/5/oM2HfG
bo+rnDuouxLgpAx5jf7EqUbNOPPucwqJ/W3SODWJMlADbIM4dRzPnYOB7RnFLriryF8B1sXNQ8zN
GIL60JSG3Sm+bN6HZUAiuY2qA/8OpDuQfgRiCy/eMnkvDMsCRpcfiIn4pTeWLPV9Y5yR1vYc05H9
8Y3TDeplji5yX8E6fp6YLDjMRCi6qNa4gS7MUJhndJ1mzMiT83eS1g4CJjpnLLku6fyGzaYP5+HG
bfANqii3yFtjemZnW8mDIghUL6atnzl42Annyfe4ZaqJFX/Q20rnJPphGfhmRK7YXa+dtadOyAwA
MdPltWeYL8TxDEzg3OItwrhHxGJTh7Ii7rmZqf7YAUHaYBTDkgc9IbYM82tUlsCXf8eFG570Ggr7
++Y2LvdXmMNsqkyZ9lw8pafFUJnWpPYRnpdwlIXjBcgjv9VY4uPKfuUoUA4Abac0QZcbPSNH5tSl
xCcslxazIrAKw70UgEJxaYQpP7WLaHhIjub/yKGw+AmR6YBkC/KmKbJZYMoCeVBxo+7lQXjBpE1R
wFJ5/o1NKMdBIfhRKnJ4yfxa0jIoT3E/QEVQEoYDWRaolsKId810vhAdB0KG3ppeDEohhTx9Lw4c
GkQdCOHCXU0B9G4dRlkjzcU17EujJZzoWhX2V8thq6z1JyynDNf75bSMNE6aaZWYxmhce/mA8YSr
TyGLLsipZVN5csWxIdh3a5yivMWuTEzWGFSwBMAvKTA9H0ImRDCHahumeCuNbo3HZYOwugWhs3i5
XGJcbxUuJiRH9FzmaTShrMy04pyBlyFIcFxrzLFodHDDp0dwituUlh1AiDASHi1gJnHRQ9Fm8Aga
tzQu2NXT8oiBXEr6t0vnxYVBdcQahPj4daEZYel/sdybAKaH3Puh39HHj4syUY/dNYzlQtwGP99Y
XofMb28jKb5uWWOH8M/T+XME3xFTniwEdPZ6W3VbrLpxmzOFgDJUIznpDtP1awpkIUco6XdQytDQ
E1tgMVGBKD/glqILL05mwIoK8gA6CJ6u9lwaRkAp6GhE72Am0UVPKUxtOP8CpcATRBwUbAPRwNIb
Faj6SE9n5Cio5UI0xjsXfSbfBYuc1cnEM6QPtx7xk4jvgvnMyvwTR5jPmCP+kd2RkcOb5/joJIGk
OEGSZjhgsHdjJPnXPCY07ldxlwGkiKnja8DRF1gZzAxeHyKaaTJFdCiOOBM00ocYPQIWwDXg0Itb
AwCx9yPpltwYQWTnbwQq9hB3AzlmLwABGkuce2haK3E35OWJb4AlTx/KHQsAhLCxSa13QAbF343D
Z5pSpAJ0f9gLceUfGVGUS/j13EHEu8kC74FoTinMLclv4KVi9dfhPaqYvIhAoQI3FGauWL3Qt9Az
Ahv1jqQZEV7PXPhCI0ISHL9VaIRpfPj19BgH0ymie2RO80PHx/8gMhaqD9ewILoNbgAnoxCf9Xl5
MON8mEa98S13tEiLvtPefLcl5+6gTdFrDVHU9hJKi96I88FpFRGQ0uhxMRZi21QiwKQa2zMGKVay
70IEgi8BpLPZhSSLHJV5iRvHTDmm+8+Ess2cfwLCTqIOhb7/HVc3AiRIEIWpAIv2d2CgxVWJMkZl
oSQ11Dg3o074XmLlzx154jJJN9rlGt+Y0My+tJGjZl3zpsnqUlf5Itl/xuqJv5SY+Qu4x5w8w2ZM
OuiUysMMf4eH142aQGkG6cUMmxVUiRJKBf4f5BGeKSJ+1QbT0OV7ycXKsnk/ca8CN+o2FwNYAndy
uuES4wJ6dSJAP04UYgcJShXJVXBFYHSgYAS3w1x22h3nQ+5ibbqbaEtSjiIcMYEc8+3v0FkJy52Z
vGhOoC5cGExjCFTieuGq5MLmEa6Rf6sB0O/vtoCYiTULzwcwyHluvs6VNC8c5wm6XQJwkAjI3ys4
NPdEPh5oAZyjL7YRTJLnClOqWN88Vr9NdWSuddGKQWekj+l0KpIAaNb23XHPewW8jN22mOtEoN1P
lKCUe1xanfUzkkJtq0RJfDu/J7uEFPl3gMNAD/JUOYUP11vrHty1kT59Hu4HkdNtQmbOgnaojcq1
MXuEUJUW5frpXZFQ9wljppUcfkfK6Kn3r2DzocGFRJP+tF7kwHdZagSdRcJVxATuJuFKoqSAyrJF
DVCbNpwVLhbC0qFEs/axafWvBYTNviFO4w6DNLY6tPI8roGoM5LCiYGripqBshWGTOsq7IEAPj+k
uYKpcO0JGYs5YSw3IQUsNEhAfPoptyl4hoEnd+WkbrKCqQVHSI6VaQO2DrMrfh7MkIRvGps8ROcS
3WmyFIf/HtIV6sgCkj4DDainUIplIlymRCRnuoX2r5EEcxyCTCFZUN7gWNK30KWAw6V9AFLoh7DB
SHhGbhBoy+J0E3820GBOvIVqA2uEl4+K+80eOmYLZeTOgrzEI8kxlgq3DW9QhZWPNvEExJqqbLJc
2YL5UVvFuJxQTJEdCkMeFgg8piMtB6sV+z2XWzHnLwSvHoUHG55gRmDFBHn+L+8NLY66ZvHhAgev
ZnmlfUr2IhCSzHTWJJZzxsoqSTsdNBJv5BIHiEQMseFgosng8jfO2kLoKymK9iz9jyn9B2TM17Qd
MxVHXTokTdD78+LCQJk3sws6OKts2CnAWACDde5J8Ny7kHe1IUUEJJzihIKNTZZVntzTPYgdS/4r
fnj15DFhpyT+ls6DNJOrxfnnl0CS0JZsGYDFmGoxJqAmYANjj+OaYCjkSscnxlAsc5XT4rMTpMA3
d/Ih7nRu/bt96c3eCIlCyal4kLLOF7ajgDTFQI5b9x7BhWRS6pHctmZoOFBAJkwEI7QJa2N4F2Ig
0AMQhsnrwuJMWwFudeS43B3B/OiQ/Q1rzW08mNMh9nUDooNCvrb1+EF6OvT3AJAesO31RWZS2ncf
uRHuHDBR9v9sKJmnRLQ/FL7s8hMF0dET6gmQMwgE02M4D6x1/C1rGuGvCUSQb/Bx5GU7FLJ9b2cd
iZN2D/ngCN7EPbrzWqgtghYnmhBgWjs5w0jtY0p1X3F5BMVh5xmDJFB8XqenTpJA8180Id+wiruL
7lakipcW6tzg2HU3okXJj5x3CCQdcoBggkAfH2h3ZET5pB28JiAXFmv6+XhQgoeN7XsX1TSBrSqd
Bpu1C0MRr0a+9uvoA9LbT8JD6rBALnZex/1iX47LDL2lyKD49K8wyb/8LQBCWFv69BfSmAHEXD10
kJBbQHyHKLcEA3DUwzKDzKZl4f1WepDYNOmO5H7g7XZt3S3Dt9XaKAhAYseN3Qs++0+EOqqPgFhb
3z3IfOTF34fSvlsNvhsEAWgGsExhUUMInmCAR9wYJgdbdQVvBtnCm/g9E9+iQY/rh0zvboTrE14B
UmlXsoWZHY5+ugdtrqW3bxHx26+P/eV6f4ntslD7VxwasVyl6sRZuYaFhUyKQTxS+11fk/5KUHHD
vkSeYzFnomYsYVdgXLektKFd4e7mqi/GPQiNYmxeoUoPDOQX23YmHVhYX5O3qxaWdi4nZHAWM+iB
UCpYXtmxEZbAqWYJZriNHhUaIDmBODIKoprgJ7GvY3teC2oQlS4khN2FSQ4yUaYNvLGwBlYltTIA
dx7mS3h2wecIOmFfwdBukH5etuThNo77X8bs5el3VxCnuK47ITx6mkUs0jy6FNkqpxwN1ntt+Q/U
oHFMGqEgZY5BCYFDE/w51goef0FWu1BF9o7ELfcIuAEH2sC0gK3dOJKXrFS/64vA28IKiugbdGnw
U/vuvoMi/G30ES+cYvUr4tNBS3pxPTDPmV1PydUCN4ObqYJ1YWI0KOw7Hou3CwzYSQPQRYjfgPGi
S9WD0gVFiA2QdWYS1qIx4yTTa96OOFSwfRHIDqA0fGB8Zwo3JRaoTB7ozBkpn6kuIXLSTe/x18a2
HAj65nf2uUVG4lCZZI7kPAcSaSmYjYOO71CoTKhS7iAZxuTDKlHap53LdOM1gI7I+L8Ja5C2Tbmk
doA1Hff6rd/Mkf57nWGHGU/hfIaYPh6SKBm+Flj2IIloh5Twgxd0c4Msxv5ttqkdXp5LN9/gWOYo
CHBKsqodGEAuIm84Z8xiGPT3+tJCG8NsHzdDfNkWppX56KOqFdAH+jYE+dvuqjl15oIHjbXspGLA
OmKrI9rO46hwnnX6f1nQcMSOeGJ/TwigpAmApYDkmJV4j036mhlduUSQf42T+LonYKT/xWJai6Uh
FTXhdZuOQ5TNoYIR9PRf+PhFpY3Qe3jzAfZxQFpfp9meZDiCynQHCrjfBdAxWNmwPccSlZXBFmgt
hYgaKhS20vSBJKXqo5LvYxHiFwTkllF3ULo7p/EImo9fFjNseHMIFGAMJ9uu/UD3RSEEJR03SucT
PMI83M2qVW3d9zqaQ1R7g3r+8wBB3X0y2N+QeIWS+57F2bjZd8DvBsa6Wj6XPawuBrfLO7Huw9fm
w66EAUMHNjruF5j25ZntYxknRFKfqyOiQ8tzfqYcwTNB3VkF0NSTWswkdq5fZ5YEvxF+E8zb0qY8
QQZAwcUahPmg9ys83AtQReygFHuY2OQq4+HbXYxsBbeGDWepo+bAZQ8XCZYrGivBfqQmgb/ETSl2
bki4cFZrq7paGS5w3KbMTLlPqgH4KSuEfMX9X0Evgd1cDXWX9hwZpwgIAD+VpED9CSgIxJWH7yfK
GwuqFz7m7If4rf15xcBGycFiv0PWxGc9AZDhxuWDgM4Cu8UB0076VgDYtOcj0IbT0UhRyTCKKd0G
eIAq634PmRBSEjMjZqV8PSwmhy2wCWsKqGF00gKeWlm+9jSt9GzZ/hniyChPvtiR0afxnG+SLS0E
BJR6NXRnUVvhKspSTEpc788PcUe4Lv0Dq9pDREP+npgmtMLZjB45MRzzojr4xAExVOw6Oe0fUmVT
DD3hDzDeBLkwGc++QhZ96eXycywX4DqsD3Xc3EOMdvDggUYmJ+u/HtjZ0f73INlZsHx/SKVpoOnA
p9VY2wsmKXsBY03aVO5JNBMAG7yNlxBZP9QAktk3meAAB0kYAhr1oyGNGbezvoMZUUnSRjdUIyBg
vEdGofw4jxKNyc1JxcXkndqMFYzjxrLM832wj5DB/3a7WOfaqdV53tPBAaZ5w3KoYaXbDOBUJPB7
INmy9oC3QhXQlhSc0gNfb2lPCGxSjo28sXavKf4rrIekVKb69KYOmrsY1/K0HPgH3uCYugDyb3vY
X7A1+9r9uEs9qBpXUEK4RTgbpeXozYzgpYsJM+8rVyKeEyCtNXiTNwBvOkgU9bvilMUqcwWKZ2L9
6PmL75B+8QE4ANtH8IlgBD1ZtrvMGrhmi+RQqbAiFSRclPpVBPAh1R5nngTYmwqhnlST+4pEWMpa
jrXIMVTexAi/XL2MTJTfL5amB36BMPEZObvd0u9RA8EyHNzRP42e4s35yuo6Qr5t4BXhvCcMy1j5
N5+eh2kF5nfoXBdiIuH+QgwmdqjXixM1OA0mE3KKVgrIHhC5SOqe/HaW3rELL2OQpPfriohDhnHW
25ImsFv6ykw53UmpAc5HVPAZMIRBcFre7crwu69ZZy4BMnM757kr+ml8CqBv4YBMcn30vXkqqi08
jWFdU0m3x5ocSMowH2682jlGZLggENZrN2IHBeInVBLmEwwEiFuVD3SCk5+yLxw0CTKzxKuD76ud
nQv0I4cMKxSvh5Ky52hmWEcIGCp8UGGN0BPRMdB8ID7s+RACsKswZQ/vXiYzOAaB8QAykUFJbyKM
kpj9/OxK2sMr+8JXff1GGsY2VW9hkiSAlxpEgLfIXoQvCeok0oGXtO2FdgZGBUArVPsLpIsxaGlL
ZDt/rB6w05yLEBEe/nk/K8NTA97UWSa5BlvBTt+stzJaHkSOhD3A/0K5EL+2KPp+ZK8YX4EYkduA
3RJ3H6gVixiL4Jth0JLi5xtV0qBBPDNtPWoNpnyC7sDpxKUOly/k1ZVNJ4VJA6waSNZYT0nWlaZl
AWermGHERvAxtLEXxmVUc8Sj90mlAVFXrIdHODjKCQhTLksBMB8pnhwrlkhlTxvNszcnRHQ5AwEM
ZY7mXm+wZcZoVRU2XCxRvCFcO1icWG+5WQSesR4pk84MO5sZvqClV+7f8Xebve0UZ8WF8kbA4ijQ
eCgWNKRyNRaE0fPArftcIb/2TepnJHLA+WDtrrJSvCfwV4qZmwMxYZKz0l7dtB4ki/94uq/lRLZm
CcBPRATe3GIab4QQSNwQSBrhvefpz7fY8Z8YhmEkTHezTFVWZtZR/fjSXRYGnFIRzDbrTvo+eObG
iSQOXIkDrBxL+ZPCWg5+ucnlCVPj29LmI/Wdvpce84ZMpxCtyARP1CCVxbx+Wnc2jestusd5U3QX
UobZmI/Xla6adM3gxVVdJ975B5ILbWrrTAupMosBisde+EaRPo0LzUvn4vvTcoNtPybDtkRV9zgF
+KVy2maLOwY+WtOv+qioS3Npnf+xU4RS16V2u7YEtPvebq6vC3O12hqihVGDIfPtb3bNLx1B5TkS
fG8n1TgnAWfOmnOVHsSHwk/90wOfbnL/CIA47SQmp0Q+2YC6Zfd/lugr3vriYh+0o/M0T1++Lek5
69RhXVMymOcN3TIHt409ylJmkbSHAgznv7P02yp0eZlDv7aPJsan406kh5ZzTluW+O1jdFy1MIsZ
J5nL+3z9mPlhM5V8S48LXP830fmtklLlUrgdKcYhhHSfseL2E+Bpn03yQe5IPS5jNr5JUE9NM8lx
WuPKcuY913s67tdOOYR4mPaJUfyflrfMDANMvBBiZlrLX1ibcFeOv5V1fmz/nVGNivN/d1l4LMqd
q2vSi+Js+MJHIIEcBEx0Zht4fHZmTuLAGg6Sy6b0EQF/1bveh0AcWL8aVzYSxdtmvrVwkAxdpiZF
ZmSpfHzN3r4nDaJF/VLjHW9J04JmMpp8WUsPk2BoiaLBNPPWfgCArW+kW2qi4mfsYnFRYV8+v6Ow
8rmM71pWkRuD5HmDs1Nm1uInPLm1D/f6WcR8Gp6jt02xlv/Y6/GpD0xsdGujbCYy1XkXBnv4IFT7
mEvBidber8rFmSjx+Q1ajw8vQznGra+aTulVYKU8q28a8zAdWRuvjEWjjfxZdV12Lbc9v+Fo02/M
Is5E+VjncqZ1+t0TMmR35Z00Y9908V2aU/rNImjk7euMYNvy0UNog556s8+KQwwUA5A6c92yvMWH
Gz4kaEi2vBzMFMM38+fnmbNy9bJ0ZUarJHt4+w9A3cY7lkdZTZK5pgj/76T2ne7PW5KAZINHjfUc
7cKEFrBEIjRc6q85OKSLP6z80LGsQoou40PVM3aNkWhRgghezyWGs+E9oa1tqniIrit+SpVcPTWA
vuY+pZRz4HL39AWjmI1nzXsZRgZXr2Y/ti1c3+Nnel1RQZ+qh8lOrr/kHhA/cn1sbhRIytacQBqV
8r8gCTUAxU6NTZAEeB/lb8rAeZB6VpF8PswX16PLz6MnNDhdSgVyw/bso9BJ9ih+EgTnF6r0aPOx
qAIikXc2H73DvxtMofZ9PI1ij9YT1+rRWMdiBnrpjhaGZkEFeFk31yif1L2pdvzl2qgcyNgO7+38
qXeChaC8GiEGw8B4Ci9qmdD8gydAGsNIJtPeJaNFWqX5qvXFpH5Ush3No9wiMkdhe4vaoq/FGlnk
tqw3QrAXmhI28b8DEYyfP+odSfyv0DJgsSwnGsdKUuuRt93nhjttmUdGI92d6aCJ7WKdCOeKY6pp
ac1Fylc5LOjE8imCHR2qtPOxPnz3jQ3CtZJ6S6sDCQEy1eUx2MwezIDNG/R/jkHEPgv3H9W+PWir
aZ8HrDrtqKu4Re/aT5xrY7jjPNHhwCUk7dDJqbRthcrqxyzrErX10iUW48FSkMx1eBNUsbau5Ye6
wH09W8dC7RBXYn0ZQ0Of1UvOmuX1WGarPJK5bLkv3tFqZTpBEJKcLuNcpqMzHVI+1aBnQob6JTnI
IifmsZbROjWaX1QgPM9Dlx2WFh5eqomFDmzympBb9BTUZgIpej6Wt4iN8AWsIzkBgyxhLL5Dn+fe
gElg7whtrYGQiQ4XHB6V6YpHJqsd+gQqQw9cYBo7mcdauzPyBr3G/Jz9xwk/oCOgyjZEkKE2BaSd
hBbjDjoUxMMnIPNStLxebDjZYQAYHCud4LzH7EHnAwFx8InlgcyRTJf23E/SWitIyzZOvEobpvt2
6dL716Dh2N1Zox+Dddg+rweqb/Fn17vE9x3HFtiaHb94vfGTPw8iDopJrolIQ/HtVXTh2cg1erbs
kVrVrRlVkvU994pA96xyYTJelzE64uWv6F83tJbHE7H4qjbvrXtqHx0/SDzv6g8VfkfZ4vySrGR1
SohVVPdCmYj4/L7GURoq6xUKNCGSu8rynitjmmZhILp9xWMjFU2fSm8zb+sEV1/1kzqV4WEHm/ti
dlKJHYhja3bFfR/MXMx/2gMl5aNdZdHZNFVp+rkW7WlvM70InHu6i9qw8iHzxJ8rQDU2tW330dm3
7l9XnX5OHe3PBrtG+NYVt1uX6gUBbTZeNHI1RJvavpf5fqrCb0uLTW286cxqFAw/l7+dILcx65wq
he7fvgwBn8sdEp+WaHR0YG26vhxZhNYhqU/buaIr4d/qA1dnom3ive6bVCsNV2JderakcvJpCGFs
tGhcxs9BIWS/upd9PqoTxP7AapKMnCoWg4JCN1e47gzQ0JR07aoBqywrzz3UIVLvCd3LllWYnmyo
nOkkarPxtZZQa4N1hlZQh1qyP3u/dynDyPFRoDqwSLy6o3Up00r6faGbdNUend3HkRlI8dl8DGfN
efdZ519SaC9Hj2jN8hvVRSaUKVYml69T6n2+kRYnPiElcqhGO20E1Rd9wprmTv8Wb8LbCu9uCz/W
4LKz7GT6Z8x6hTqsnX3nI/2976Sb2/69urCLX4q3eZmJy3pNdUCmXFnap5mSTu1vq2UF4XIYm163
tfWll8hH1+ZyUr7EanueMeNY/7nsftuPb7f6NTde3yIk/UIEv8k0cYri8BK0nmAO1UY/5P9cYq+f
/rfO6fNHdDlkbeTMBBDV5EdiII7irbHtzg5RorhJN5/3nu9oX01Pr++5awgNBvECx8jEouJfz17z
ZJiV80PrYGi6NGnQ8qffMiTb9rNrKcfrN3InADv/KmR9FXAwamvWSLDHq9/5X35ooxUybViS4Nbi
gtQ1xsAY6kC4L9cg+45JTrMV8qZNX7PO10vPdYSF4/XT+CaLRgJq2q/QPBfyQOHUcQBZuNfJR7IN
5LoQ2ML77uWx8DsYdlkSyZRV6ZNt9mSTb58Y1sGAGM905PyVqCAsUIsLW3h7o0OR68GkLKLW3Gs9
tRnDrlQdG5ar10eEJWl3aeE72N7DudEBtzg9tKzKjsVyQbw17zmSXSeIt0vHniO20FovNp3T0BQR
ps8UqmPdbAOALbHyYlGKXbJfeLzTZmPYc+uXm0/Xg/OpvtiMvK2FKq3EY6pAlVNfFmDrowvSR74h
Txaei5qe8Q7Og+ryVa8Ia4yCcy5fBWFbHWGP01kndy5hFi5b59KmvIF1LzBbd7VsOw/93iqIphsw
+hrCJMiT0lTbhNQnBdFP4tMqZL3Jb6T9oatHLhaJd8zfNVOOPRH1pr8DLCkUHPqPKShLEP23/oXz
LLSpETG+XL3iQx1JsTc+J4xRe7CrMwUuv23M0FXpWhyRA6VKy/4MkSTWOG4rCQ0InFCXydVu/f3M
R7uPCWB3WbH83Hat+0jU43cPMZo9bxcc6/PLSuH6R2O7zxcxAqTedIDNRLqOTWqeJD9uikgG/3lf
3mfq8595vpF8VGMT8ahZX35cyixhdyybKS1L8UKLoc1mXZ0M59sB3L762AwLUdec4NvJc9XoD4SG
y0h++WUAB4oEB+ll+4oaUTLjjl/5xqI5q838FSDMbyEFTE5j+do8HqnOHL+83vb637yyOdtlU4zD
eZmyi9/1AaYYrgolr3ewtR96E+IBpStu7lwNFV2sn2otodZJFm0o5vgwI9IIYl1de174ew9bm+3s
GYIJocNxEL7b+6l89Rp0p5ZyqQ9sAS6gbYXinDGL9du7hTW8Y6QdOvPgneIIzfR9ItTd5+blmasU
VZaAKPzd9WWcFbXe14eGHRVBisdlB9DIX3SQFMjNiwXaUS4UbLDEgBdyNO8rEstMqmEXube2l+C2
MKsRR0kjjuzdznXX4ShOOtapJUDvG71l/4tZILsiI0fpMwlM6vd456mBgMpNh8LDDKd06wthrDeJ
qpjfHry8Vp+xIA2iINyKFcJWb4qKCRCX/hd+sJY0lYUbOGGiWJGGqbr9BdPc69rRZq1kLiWv1g1r
6cB+Qr3FlOnnPqWbIGrlczZqdGCEJa1QAEapr6jIiFAxdk/FQWid3iq2cg8dgHig3WMlydkJMZ0P
17UlAGVWI5G11ITzF3VCAcCtOvy6RmVh4ovYNtEyd9sT27gCiyvS5v8ufYi1AKj18/M99qn66SxX
IbKipMlhQG/ePQHchkXRSAx8yCu083vR3QknJR+isUUfxyD3GfTBKCaNZe825HWLdDW4nKK5S2se
YDglAkVKiXF2/xAZoazE1FSA4/0cnKO9QOhbRI8dI6vGZV/dbSoAAK7ZTOedCwvuKGc3274DML42
H5NevlfghcjKr3rCOcYFngwXa2duu34dZVgtAxOxe9Nu52It20HlSJYFU8PjINHSPJr7WOZt1VKH
iwq6LSM7W591SCqnxykUm1kVo0Z316pKKmNDBkoQHClPe/5uXGpf0+4l6//O2K0KVVddKhFEiY/7
6TI+Yhkn91MeQZwRymCaAnK9QW0f5PUBErJD4aw8zABu0Wyt0ArNSRdayX/5e9usAff5fs/ndmGt
4whiEw5tCKDDXgbWt2+EHUZgOku0D2ttw6rrVqwrUy6r5leO5eTbVSmLHVj1zHXpzpJSk7zqqhGa
s90dcL6+wq7xnVxbE0SRo0n5AJ4orC27WmNQ9zuC+U82Kyw4tfPpcHFrM20xUcjXYYuroeERg2LL
NPcwUUl2oI0zd63KtgPYveEFYGQk2qaA6eQ7scvpRoHpcmjERqdOFtxo8dToa7T64E3DI860dxli
31bL7D6KZcc3yh2mod1jurYbwzv4FPgqsIeMRnG8OHX2piffvfjzvR2xzaDRt5WPZT3sN6HPqsHJ
3uEjaAqsJ6RL4kjer9fid75auBioaCKGbkm3Y5CVIGPWdF5xLnTNUEk6rxuqQWi6K3IPS4UFYdII
pcBn5TZjrhH7JAsy16wJXsTpCu1Wx0Ze9oUP4e01FeibYH+QxOkvrXhRnTfu9+JQjwnltMYeE+8D
sbCTfNNBhum+p2yJS1aMtL1OzHYeGLn7OoornSWMBYQE1/oXC3qJAGqvUcjzessVULUltAelvsTo
2NwHKcWzA5qZl3uJP76qvUmU0Fmk9oBBlVq5EjjyQ8ptMLMHr5o8anKAL3SR2qoqOIyWdV/aOrrG
WZcyEsdEOTZn48QgIyDmUz06UJBpDvEP+am+Izbcs7bAdP/efhVGMtvfw3j1kahh5X6tm0yNO88g
crInVBQj1yifxXTvUs6+Xyun36Tpmx7kB/NIBHnpIMLftHpkUMDs0j7wnq4AlSZDB7l4YLuuMP9g
9+PNx3UwG34TAdX4YXxmh/cybsBnhhdtKjr/Cujqzx95lyHfmk2/LwqOCOkdwa/Bk55umWNJkrxp
23gf30d8bUScn5MorgrcfzYzfcUf4EmXwLkzayuGgna+k/8gtbcnxy+teFSrL+3w7z3eKrx3s29q
ZnX9Llo7xrnziB62P2ncqmLJrjH8tTNWBWJp0i1+uzBL6qgzQqUoigP+EBaiWFojezZZbPVy+LCi
28tte2FdxXR6VJLDsHLbpRpqF0plNmW5RqoFnNt1QjRwD8U2W58HIVjwYudvVdyCSLh9VSwf3o3H
PROCWhxAyavDFtfDhVrkg9/ZLj5ODllGCC2PrZiVtZxsp/IfGOMoI3ZjZdaePpOda02oNKv6nsdz
AFJV4ScdVBj5odqMJaKZODMb5ZYjkov/HXtStbB0pVvCZtVHM6ByHYAHhMd6HmL7YEAj9Ch4llca
aQwcrXCA1wIXAPVP6vuhwhoMgHI16DynEt0AR0x1gLKFqX9yBtBwL6NRNRay+ESvEor6TIUWfrel
/66YVkMgXKVQXldSxQ97LjS78/zyeFbOdo4fj1qsGbNW99bj7c9dDkAC2TgPZm8kzt3QX74QKd30
sbFGDgRhKk81wZNtglNXFmCBouaU9WSTZRaPqmpjuePoidzYOI4m2OtRHAPRBcj05fKDl6RD9kmn
ux+S6Jxry2lywOqwd4hWrbmGC/28Mkozy+TY0lLTr2YZg/2GgNqg+QtUg2SPN8Roy4T2XtrXjEuk
2sEkomiowAYfDontpK3GyppNGbHZXA8sgLvWQ4REboBMZrqFz8N0qeu89XDHCPk0ve1K40ykjUhj
L70GO+dGt35oVVXSlLaSqWS13jRlu+toRq7GLQi0OIks0ccmnO840v8oj306DzboKsC5Hzj9RoWw
kyJTQPgggdNboqnbQ23S3/8ERkpnX86jHHO9kAwg08nse3ku/+n2LPu2m4E8y4/arrJrxoIUYN06
IfPOtqXkg30bO+23889pmH5L93rLdw6oJZt1QsU2yrrgj0BFjvLv+d7p0/Xw2y0wMIsqVXe8I4YC
HUM488ZXubS0fsWwHL817P1yQnjLvfn7bBdpQvohn9D0qnRvHD6YK3NjzrJkKRLL9SX/lhStMACW
DEOj/GD379qUotUh99ILTRLvo7PC2+j0cdaqNftFqKAHicijC/HbfgnCaQjW9XNdOrypJaf+KoR8
ubMunOsPgFzwHaFdulTC7/Xn8JxDcGxWFG/lzrXs1DblN4dZN9+Yl9L7ZugAm1Zjksk2TT4/e4aY
eXnW4W0b+gqte1n6jVOgE93rsUtDkhvi57ByMAPU7NB/AhYpFQk2GlU7Ltrd9DFNX1oC7Be31PJj
+inmXKv52Rsl8aMJl9/0H5VcxGHhiH1heSFNK/wSk1LgvMkiuT5YUduY7Qi0YHGozbKe6WWCBi8Q
cF+cnBDPwWXoN0LhAywjuwxhXX1WOXZhOsPd1DJCVouCO0PxESHfYKbnlvS8NexKQQP1tfz8TtVm
febDxrlmgP82DQbOtq2V6GBZVkv8t8Jnc1GzX986/+iVxWFqUQd/tmLtawMJed43uDu3eqp6raD1
8dDeKTGyA7JZDC47DU2lpysez4+Qbc7GS7jYthjlk1HhULlyDg8FPgCzzDKYXYVoev6zarLGHrwA
lyBhA+MuVFiRXrDirkvNbyju9vJ6+iTfnTzrXr/5qjd9a/ry61jn+I+QgHSvQM3HQ/OlAiOeyzsb
PK1bSLMrseZ1WfxgYUth2bzU9uMPADf2VvnUyb1fhrf+o6Ef+qX4fXaheSe1OU7q3vtnQTOEs90Z
sdoZlZGEpIOKyUG8JpOm5sLsFVvky0u6yDe+VCUZ3u+qJkYSHi06i+/EB25s46GTOGrVAtbJE389
QG2VUy6Kn7J5BhQVsO7h7YAvF+veNo176zq4q2r0NOOqn6ritvL92/MqRCyrf8Kdo0162UmLFBLA
oPK8Fo+QQMqUpLliz6Hggp9vyqkhrjyWEAaUop6124dN6fqbni5hRF98RvDBrzg6CJJcwjA94TwO
S+vBM3xI4rZThBve6yktGxnfRdI7WFYAGAW00EoGKhaz7MduNMFLB9iVzy78bTSvbm2R2QySfap4
C14S6epjKCbpEhUoKwctdEkJ4FeJD/qGRTxMvhm+JUxnVGmRHbi1pXjdvLdCRmjSpsoGfLwynH9i
s8PoAPomjZ09MVA7+UFVeRSBNxu+qpko1gUIDLJv3xb0Vlo4FEZOG0pa5diDgFZ/Dje957+HXUk3
mP6/WzS5lDQqT5MpqtwpoH9I8tm2u0zz4o/duJkKjbZRYEWNjS6GcMOj/NTAnO0ZaTz+hV+YPc/v
Q9/DbH1Wz2F6VpfPEulKu3eo76uJyur9EO07qCjX9qG+iSYj4sPBcZj+3f+tPpjIvZ/XXNBlV1Nf
sYKl7yZi+/pQbcWpkDYViuljI20ZFyGX72KXZSWf6uSI+AS476v2pMeB6c7NuTQbB1a97tAUFlJl
dbJS+PUKbTTNYCU4HR+SojGWqYuI5iPWTyFDtC8BKX20FzWqpyAwnvdU2/Z1tTyT8jBcf8HvV7Vg
fESYP6v08MQx2Mv7Gov7QXKQaGrYodm1fUIKaPDaqpii0UYVvpH9gyTxND3ogl0/jvhMjZKDQptz
de+CAda6dY/C3vHlffkPzYvzeLY2+T6h1TT2bwvBXfGEGUej1DuYcf3Z5/JUfL8Tt+3fVPg71wao
hTNnd8X24VjT8bAxy9VdzXh0+kre8AxXqY7IA+dyoRHPYNY+fxMuf+wRMqk+TqXnvlLIDzYf+j/S
Jkhe2Oalu/rHL99j/VdjosRomWNHvGuLPJbdpUh28VZ4tBjkj1zsx62e0EXghLuYaM4aTKSZxt1H
wR57Ga3PIcdNMHToGmDzWcuPPcjPGByqNS8PDV7Y8662weOrK0auwPtG9VU2ceCKdz5i4w5ODNdG
q8Zt3rB4Shfj+0gQuuxeqtt3jbJ3jQw7mG4+05E2BytBttPSWEt6I4HY8eZF+3Mp0dRxc9c4COjk
wOkDmP5lOlhWQddVE83zwiQ51fTUld9whx1rS58thbxZ00d5yOt31yyZKoGPEkmmOf8JQMx4/2uQ
zHko2DLzsuTlT1wVReFOrAb40kxgpiBtc5HQb3i7xlUlCxE0DyyooQ++Lwtx1JdsxQnw9buNL9X0
h6wApj4/yL6ZqabwfjHqyalz2szVMnLrr712Q/n/3iRTA5oHcHDoN3zCPMwPIeIoJC+AngXDOSN0
hcjp3nL73HVe2Hh8ekhJGytbQuMgiLP9CGEXzWvvWs8PGZ6pPC6CQGKNWlsDymtSBHxbYNn+biEQ
AXjDz0QXa0mY89P55yz4LQtUxsdf6H5m6AXnX7zvcPJlDnl3cYwo57+gQqgRIosXZpVDt2SBnAq9
43ixzqLsKYLGO+BwKCZQUsspKbkVWAr3Nfk7vszGoP3xXXUlxtR8pLzU5ttkgXL7Mp7cCoP0WFdK
LNL+mAzwvlRvdkbb9QfEEvp2bE+OQ1kVLhLgXv6BDZO2WcTzCO2Hrm1YkUBGNNtVjyf+7G9L2NhG
OLz/yqvxkODF2qCPO/P9eSXxjDzVoYjuofbARs1pGMLJ1+azjnax+Ro2Dkcxfe1OQzAEEFENwRnl
+AAcMoARsZe3suB7o2T664Vk+VLivBMBtVxJuIcE9IEADMkG56/xKOgt1tj04TwDFy7UXP5DWNUH
8oH6QLx1HKAx7lKN06RzCXC6Qp7qAoFZw4FzYFNT3YoJYbcF+GUnU6imTjU4hmxwxV4uFa7Aq4TA
4ATqZ68ifxSPuUlDloPgci0ESUQqqgOw6aKjddlqQlAZuvxkIrXJfmBBdpR7wyWB4quLkoigxLQA
r3inJMebwzCRGobnvdoa49dgnHoFMBHpoHpPIKJj3rHQebzrYWQis4W0y9ybiU/LMy5poi1uhucy
CcNhCCpNvSIBkJrNJwTt6yjUPJhXCQCw/vI1Hxp8flgNnWqenX+75BC87fZIgkMHh1MbsKxPfka+
51kNPKoyX0Yrjw9v6a+deuimf+qAwjVxMsjiQ5WXW+dkWXqFcJfX2IFF6w61KDthoRES5/JUHu8d
0TbQXf+LtCH3OLV4CJ1X8Wi1QiZr+EwDQrtlL9idnLD/adycqSjZKvc/JRP1RypUfhx8qnCTE+nU
RBkk2zqWQ0V8qU+PvFnRnY9YFaVRAX/VAdlzRltOPtY9FFQobSoiaHykvlxnV3h2hSepy/WN0JiL
jlGz8aOrLSqE8SBfF/40lG2v12PcrcPwNFVCSlqTCRUl5Kf67K4idQL79b2xybg/MXBnAw+1tqa3
b9tVUPA66lMOvoFiYzBi25xZZcuQU4NE9iepZ2T44h/PrsELY+eFJZE0IfednGg2Ga9D2m+JNnQh
1WLI6/qZoY/RGgZc2IiA+ErA5HWOUAFcTHO6RNDs7v5pO6D8PjlGqa7zSeXrvJaWGRQBIaEr52fZ
PX5Dd9YPWs+cHov39+e9GahCc+1XRQOEv2yZttmfOQD/PKvm31baYaymk7eZQlUMWkVSN8yyDhue
hve8f2Bkn/tJV04D+bJaniqxxUciuE2gQ6v5H1IDn3gZtpNPVpxD9iOu8t51JwfmWRfr5c7sDuv4
pNCNfb6e6WaYEymenxD2r8X2gFoDaT3bR6JM5b+XnBAu/fulkd68Y6fk4h30qsA0ZSRCuNYj0uYl
qgjzWqo2wPhA6Mil/8x803c9UAg0EFgEYGb4XLS+eKKafXPRsm/5t2R1gSyihIFA/mBgViDjqFGj
RxhoqyDpZbTe5wgASrgM1y0y3Z4haNXghR+or0zSu/cmT/xc5/R13ZdUwrPdW4ElHG158czJRrbe
tQYVBYH7XTnETHS7jAbbu3amD+YEFmvyQjx1bH57jGcFYYwjHNftuetltLgXwXnZwHvVJWezap6q
nF4Se+O58uDrG10+DikV4mYi2bfhzj/tehh32am1Vh7z1KxYN48avMOWrSUSRUzoTDaL0lNbvSll
0zsi/w+Xvcs0EOMMzT1vVjVK2zarWTVDFL2LRker8rpblZ//U6nuKfIMktN1Pct6p2EYbX/DSW3+
3d8VtvZ1SgLLK258qGF/xDDH2rT8gu74VF6beX+mgjxx+avTz3i+1zVN3H7PR7NHNfuVP5fQ9yY9
2th1NwkWIiv9vo8Cn8MaSy7yAqayX6m3049kyRtEme97LdXRJKud7+YLxYfygDW5Fa8X2s/OXroO
tO8W+vMIBxnYXNVVK/cYZ8aJMdpNbRJtcq0kudeZsgVOZYeW3PVuIG5eQf2lOz4aiyj2/J45yexZ
5Bwo41+pY0nylvvQpFRQys5Ii1A4k9pLGex8mvI0mGY+5Vj2jgJPZSJRRvz9K9MNxHgQ8b8fPv+s
b0qFhr7oTcWdRqax7OwYx+2Qu+6l0aja64Fb9L4yCLRm2naj2Zu488zq6xYdY7woftcnFTPdrURm
iS05G8qvICwDyy8dVGlWZf9TihGofcZiKiPJfykaTA1BovkM4HKAnOk4Na+zVS7k2rfni+Q0lGFi
ZZehI7dv9LZ9df81X1SNomQeLcL/gcW80cE2D4bvAeGBngVnoichLubf8Dzg2j6l1N04n91JZAXN
MWLUXAwN+anMH6VnaI/EKSOn2/fiU8FT/GSu/AI7NrVZHnJz8pqplyjWzJqoYRAmJILkVJwawGMo
dW37NOGUR++qnFKuaT4oWkrLlFocHhZPNM3XcvOSKC3f8JmFvHeaAFarpsepYyLcKs5UGTfAPGb2
EtkHXVwhReG/NAY0aTFRQzS2iAwTQXIHvNa2KRmkKSlUWy/fHrrhFfve/CsVifIwzoDv0staKoLu
zyIzyzIF6MiEhofB9zFQjUKgFc9GAlyFWZR1jhEdAY+Z6bAEeosaWJk8AyxmYcPrrEnxU1FSHKFm
BRMLGmm172vAmM+TDz+CUMz9Mjwh/E1F9tJnCUeBn004QdYqfuhYpL3TALpnfzd9Xpz/KWkWtVBB
IrwB5wndxBU+9r+X8gkbkjp5P0bZZfQNT/lUu3/9QCwBRg4AOf7Q5ZOzSSW2+nDQifL4/jo7xeBD
3/fjI+Hx4QmoIbY0DdsuDcF2eFul7bQ6283GfRr4hZao8LjjACvbK715MtEWRDA5tRlb7LGLuLxk
I8EmQZtTmjWZ2WlEIroKTLX1wKYfyHGTrdqFi4O0EsIi0+uKoxH52PO5wms3X3XpfRaYxJcuznkY
hs8M73bl3ykGymrfPO8164kU4oGNbHCHIfDkyrrAvsE0VI5XFz623WcBQrh4xBcH1r4XKLC44N0R
K7njBAtsd1VY5Sy0Jg+ht/g6FowYX4VsqzHOTirY1BzjwR17Pgcid848+wVOA1GzK6TzTkdH0ZWO
TFxGdWcMgbAjTbTPLUcqDiV1Vv+jsWLAgTvIM3cO/d6YRH07ABvsPcZQWKTnFYEUwCfWFZNnThDH
rSVQIxWatMCCSGzxfRvKgfbTnrAlUAfml8+z7PaWs4EAxQrLeOmOjHNK8JO+FOdQ0mMaCSFpG72c
iwVf8j5fOz2YYgdC1/IErjcynkvh6C32ltf59n5LwLbT/Z02XUrdRENEaDewPfScb4S+Bmog5p2W
B5/IwzQuQnj33kZVxL1bqMubJI/ovwcB30KfRUJ/BI+R5Oveg3RODQeVP/knivWluJmL4sFFac5N
RQiuG5w6T54hQ7j3eGZOqETzU8NbFuQxoqik/2QKbgo5AbV8mDMV7+qmCXj4CpkwCvtfD7zSLfZj
sHoum5P/v/dWQjGD8b8HM7QovIrXLfO5SrSdgd3DTdDvPDT9dHJK0Yep/8WtN9ZNS144HzUa9+k/
mzkLq8FteNBzzMHzUP5z3Om/A0mtaAYzal7OqJIcpnBTe3445cLPIvV1jLW5Tv44CLmGz3RGyT+O
MIUfRySf+e9I4n+8FHI/7pi1ROnGYWovp+87TKUZB6UslxUfDEO/wMTWzzzAOaqRDM4p+ir8S5P7
nvN5HcZuuhz4nkPu5cK/zFAdp0R9kLF9ClZ9CceC/mkc3k++mfVgPRDPSs+4hXhGOIlwCr46IXzy
zwhxFQyV+J+7/27o10Y6j2n3joHNU9xm85f8y33eC9VwIQ5Tb1f48YVRQ7mQIuz/3mjW1ymVS9LP
YWoEFH58dDCgdqBOLFzE1yd6RfrPnQDfR+xPdXmPB//dhJ5urugs3o39JP9IEC5DYfF6EP8r/MT/
jMcE5cXrlnsiY5d97ynyyU3o6wrsB/3lRPo+0Hfg4iZdCQt6EIQSirn/bzTJkSN/3UIbKBuIQgI6
N6x97rrogvRydUZMes2FZKLqQV6nDxPx5XrhheQq7l0u7+AItbt3RQw0nmmT6dJC4OdZuAsA+PVB
rGJ268YmmAQFI9vXuKAfzTmrcHkNHd+F7GgpQXqlSR6bGiZFyJouDRNYFhgms2Dg9SX5AB/vcSh3
KrpBKTBnxNWvT10P0pLwkM+4hczCWarc+E7wAl83hKT/v8UKYfb/twbIc0xUNrjuvV2YLiSWnIy1
X3EqzM9ds5dS7r8nuDc85FTPMF49ve2ztnUVZK42chf3cq3T0ABDGWdZg0Ztnt7KVLOYUKjgJvmk
60p5yQpLi7b2dXsw14WBOrt5mSLPzffsfrK16GKkWYwYMUkU2T93ZfSP5Nvh+AMU2C8US96xMLwD
z2FeUa+Vzb2bz5bdh1T2NAzX/vH6A4fAZEp8EuT8XXicMY5L4zyeW46aj1o49DQtOYNEB8K0N7wq
l4MmlA7DA2/f1XThb+oHC/Luu9cNzCLsOfNkOcE3oitXxGrCm9cghuK/fxPyMJBhD51jfPqb6fHo
6c0/1qXE16GW6s3bqd5hlPpK9J5sinjVLUuJHppVrJUXZpRwRfwnBX4sXWrBUeQkxEpFIvnqrA30
VVxW5jxc6/XEthZs//6tdlHyy2Z1WPJ8BPEzX1LfSpTyBG7kIkSXv8cLNwuqjvntJ5OqZu6VfKJ1
XzWS+Q+dLkmWVvfmfPI+2XEezb+fylrgIdCV1UavExqxygQC9CURTD2USDdEWhM8gFJqX7oRpmM/
PDuxR+U+JTTW2at+gBRFj2q+bbwIKAAWtVPH0M7uejNr0Vvsl5R1VT4cq/kTRxV9A9orftyD3ZPy
i1izux7NOAH85SNBTXTMa7qcG65rxzcRwCYlparERT3CiMapBXPP/6y+HFfluq4nW3dTvX8dpj8X
pTuvzGvjjIESZVtkgguS4+wbOFYDuhzcXPvWnKrYEiNEk1bHQWy1nT7X7dSujDgyKS+udW0rk7+Z
VZvBh5ZnQOglbLKY2Vd25PcKZ4gyxQzAjjcrBn+xE2+dWrm/Qn9WYY9J4/UcYWrzv0p9zBFbi+yB
7t/KHI9lZ72rweSB9RtpNVHrTiulQzk5WP+xRVGPTIlEW/nBMgGQlzeXF7PGKRnl8lF+WzqkaOzL
y8RHbFPDOMgVkKYr2EAUlIuPpRX8bVV/qPnnajG+71j57Bs+8+hrqsO54q2XgxZeKtcLGFYL2+wv
nltVcX1WmZz1dZvpjZrG4Dpda+SYUrtMvDIzdP7i7wtdzO6RlsStZ/WGzlVerUuZceoNmZ0B3a2c
iVcFNsREopHmMxOIQTHIGppurRDqkCljW13lR6fEWv5cPq0qN7Zv80usFMiRheL4IfcAKbcKRcBr
qJPtNSO5VAaD7q74iTzqh8jOrz/YMSXdgzYwNOQoPUG35yq/3/Gu+9ZM3ZonDNl1YbrZ9dbH2g2F
bvibK+vFw5hHhbp8ZJAxZ9uTHVMRNDKKzExQiMWw8pukxUVG/S2KOHDHsr4097jznQu0i/6JsuMs
8Lmfe18+OkreM2vQeIulh/11+mOqxtYvVK2ZZCgFcqYmjy6eCtFk00w/GokdDW/xVvx1Gw6fXe6z
xVVx+Pv7+/a7K1+56Hc3zAWm8WvrUByH65B6P/48HrV1gQz87fftT9TFELwxTZUaj3JnXvyrGYeB
h3qKlVdRXDbG5T5ZjbM0Tge7i7J24KV8aTE6ShUrmfLvodbkff/4D+e5dxFdSg5mFq1Lv+CsYoaP
UYbhdXghH+NOqpco0ZSqhmYrqfo6xrfyUEtAVyqJXrKjTyg20c4rspVsBQW+mq+EP8tqSorpszAc
asETM1UcSsffQ5+9jE+kdC+yaNTyKlMPXwuSSCkWDS+l8D01axS+RY1lllxE86F0kOo9zpXYQNSZ
qR9UzBmH8Pi6c7F6fCYWvfB5E3/xtSuX2t+yvebmndVskYdKKVdHUcl8nUa5r9P3pJNlmdFjik4E
GpqS8zaPlQtcpT09/HMZrT9utdv3rcbNuV4oL9vLtsYP7Xzn98JZSWxXuZTe3vTFef8dfmqD8z3W
fQCbQ8ubbCtFHCLstxb4f7r0plpvzn/xQ2/yqqgVXPhdpbn9iY/j42O0L+vOXFUGj1LFZui2cykO
d4/yvft/RJ3XkuLMEoSfiAi8uZUXwgkPNwQMM8JbgSSe/nwp/o2zGtgxIFqt7uqq6qxM/QnVVSN2
NNwSODJXk5oxn2s8vewM1uo3i0uNTtr50bTe3fn5wYain7V3OBvIjDcpcW6X3eZytdxP33PKfnBi
XEQIOEs4WR+M0WgUXsw/HttwxWPLgAxqRpeJpqlWclR1V3KoIR4w9OGUok5ykHaWgmE9bXSkOZn0
UJDwAFUEq2HxbNfDc5Mfoh4wow7VArdO6efkV36u0+sUmAAAon2PAgi3AufNxWeZx6lEgA0MZKT5
MMcGLAGWk/jagRLlgW2lgnkbe3u00tnQbKoCkxWLten7DVueGFK+2DBuFgQxB5ODFjRfiFSA2YPg
GSBlQmW05ediQv1xfyyi26ONAz97uuTpwY+wCwjdLVXgJNwRItqjcNRfLqXudhwuoaLm553ZL2F/
nibAyE0R4AZBfb9s9mEAAmPA2/RG3inhzTHvBkkGYPtq8M0SJbE+fwQcsrmwBQkhNCpn2QTMgLvZ
kxWTxBnM7wAEKFUAxPAGJCOBORgKeFyss71BibNu0ghyMSXLoQm+1JNgJFaD6QKbn5Ra4zJ4nO0+
GQfKWNR2B00mNZIn/Y1GPLme5WaJhVHryAhwEMRzUDTm7vVKsZVvNvp1yhY6V0fnfM+uC+S0PQ0J
DPM8OBtd2WYdvDWlI345wVinBVDG02bDp9Cc5abfpyuRDmkXSODQwwynJapSc5qxUSO5CL0fk68X
Al4k78NLeD8/A65Al42Yjsgz/wWCUSCh8pYT+QPS1BVwkg0gLK5RF6HcLyAdmqbHpsx923xoSbdo
cvUys5TKQ0ero9xu8JMOsuuAZ4XYjwD3vJbP8K6yz/L6U7EguWvM4DEiIrZTntkGNuNAt6Fk+P2q
yaUoVYRMJ3DMor1ckesAAQKiWGdTJ+mu9HX/fC73CiaALOhgcDJ6dsFdt9pFC7Fls9iB8WMQ93be
ymiX7JdPDa/VWy+o1+bU6hGGg65uZ75HDMv8xoJHs+gB+NWhteRZIyfun+0WmgoV4Lt36eJxIw/w
Fkkg8NmFI/rV5WTfntPN/hUSSnKAxHHmz2/V+v252T8DQE8cKwsQODrEp80e0EJleOR3Pyej0+ks
0PaiiQbIYoMco3H3wShap2FmlUwTHhOX+NWHTsEEO2eSWzTu1tM6THNgvQNN3B/6aGGxD6M6ZNcN
OwLPrg8ClAfnFCxnUEqfnOfkMjqH/M8ohQGEqwI2AG91kfEgFKGOyly8X49OZS4CuDeAjaarUQ77
Rj4bWC0ZC7jyWNDpzWL06tDPuvsXHw0Yk+9g1gL4hLkiNIdX78Tv6ygC73sEePoikQRknjmqg+mo
WfFkEKuACktINQ+wWJvEIbDkhpPPgDmian9/6C6ebCjurQnYW45DW8+ntvgFb+YBGuujs2OVp8rX
ZH0yW/42pyZk/WEFOhs0mBnD5g+2pcVQg+Xd1Xey2vCnMWF2g2gIMdL4vn6ovBYS991Arbz2OAym
nF7MFowx74KtbfAfJAYWP8yRTRA/IblyBBDgogONJuwrTM084I4xglNl+jyNGn2J/OLeE+pAAMWR
OvJ3WNtpAdoL6yryJNA8u4k5nSN0w3xirPfH324++HpxzPon30xeSoorRJE4mDk2tSHfsYnGWqML
IWFYJ4GcRqDWzvfubDCbzV4WSOpBYq36bxsydI6yw7Jpv2FNT3H8G93/Bln7ZqdhA7GC2axzMQaw
rjCu2TcwZjATzvTjx9WzBDn0/w9JKI4fpuLD/qE+A8ZCkgHmDzskxg/SPDdjvW7vMDWL48XMRi3i
dC+hRqld6qZwNuJqBeCQSuzZWk32LmbsYjvoZ4DVuoBvSyw9r4ZNJj3r+MfB+TTr4Y5kmJHCin0P
6lX0T+o9dKv6t+7BhqLChpvFJgqA2jC24XZhpjwhNEQhSMIdQ/ZiJnGgQwJeePKTo9vEIn3tnUZE
9WB13vbHXBTY+llZ7L1b/13lT5XWwHFtvWjsmdlKEYsdmyiBEHKdYVIHmsaAZAeM5xuDs0ywpkfR
golrUDELf0Uwe5r1E4awPFOvZaFd4FR7DauBH6nnVqcGK+YWJ/dGifLcZ+dnbw4GgGo7YBD939+m
NRxi8LW0ynBWyLPLRpZNYV01pSSXKm9aTnoGOu/qXB3VMN7A551yn0+fJU+0mlnxu7tnC4gzJM6H
+LnZeRBytBNjzwVpniFnuEZBHgPVNKCN5SECSQzdbNE2Jr0Jhdh2eXbIu0BdoXfJpBHeLT5mTzKG
7T9K94LIinAfv71ztEgngfa69SomoIaeLHjRqpkUplsV+x3enbr3fcTmydYreZ0J1ZlVN/Dh8fwC
Wsg16djD8oeuPV7pCdfzFXytQGQlxglrICtAXMUrdkt43ujtlqVMgbzv80x++Ao4/N4hdGb0CMtY
48MIZI0Hmga7duYl3sF+wKvEOlvvItZjVdm82RkUspzg7R9BZVqaFyC/3RknshYwM5mkMnOjnjGE
NWCooTE1dK4dPZ4QfRnXDpl7uA+x9pxRx9utelWwb6uNDBuECxZoc4UoXgySqs3pd+2yR+KdG6PR
9jAv7XrAhqgxUX+DMzMhnWS4fRcVvZ2KBo7I+kMUgqGAIZ1MJr11yez19AlheZbh1rYPxlqL5s6r
QuvZ6y06sd1Z8G+9nmB019x+vhbs/NqLlqthr2m9LtnruMe7R21OiS75xSb3SwMKrpoB/aiJ29lR
02jfzjjYExY8rpotK4aRFrbZxYA7lB8xLoveZNLeGaO/vZN4eVNp5STc/m2pRXAPLkXhpHzCOetS
v49B+bqPODy5M4Zbhi3uNl38qjLOCL+WZLDWqTeWVNY/n9suC8Gjo4VLhgR5Cxx/gPSKPyGxYsYA
bSXaotDDYDb6DYsgg2Dvr43xNLhSNIC/60zB+kuCSzfhR0JBxQLF4ZT1YY6eRL7QzIN5EEyDpomX
npnBPPT+9laoJeo+ek/KXp08SmpUifBZyhhJRHDUnlERw+4HBBzLbJNsCgseg2gUjVo8n4isnsyt
7mGym+ixm0QJSWckildHZHfqF+9cW1JKSBXvQRmxBgriVReK81fwDE7uG15mKr1ZHonXIIZimAa0
6W8URpYXEssSsIUEVnniQItXd0lX46zLUX8H8jIj+xdXFTitO4QnB68Hd7KdlyUPkHfP448d/k5j
CEqJBJw8td/f0+b3bfzKTXIhxpnEsxMichMoxM3n8Ekp9IYNPTZHYbViTaWOzGS9nT9QVtUiqpsp
6Wgd2uorwDuNk05xDEhx6tTWGK6e6tdwF8mKFHOHRmHYioiWvVfMY4W6b6lNv3raqk1ZpVdhQnZe
ewKvacnRa1mc+Q7yUxwhNmBVmSMHlHdD++VAquopDIf2lAaqkUq56JDhldHdyJF5onyt3GjceXQS
+T3sXcrb0Ako4qZUmdM48mZJCnCwSUMjv6OTS85Y+MMXwS2m/+ve5949XjP++ZngC28frXv4gb+B
x/dTwSRZBxzrTwB21VKsQkETG8AfOJM/Al09qAbThWekWXGzh3X0fNUNaOf6K/fm6xny63UJ7AEF
BH8rt/VDkpfcsHBtHzrlg36Z/td7KMKSN6Tb9LYobJ3XXQXZOhJ7WW8noKHqRAcJnChK7JYcNqrU
n+q5BLUKeGGYewRAmpv4Olxs/vW00Y03WPYSMgDkT5iBLY8/aa7qvuqjVe2bO4/EvWyXc43qxn+u
OMGLsVEcoth7s9lQhY4c19MkhNoQCxVt/iOkOxAAghjHr1c3ar3U3ShQXY1PSidLjFcRihZ9/IL8
dVLFpmPz2AH9wumH6hFo3llxFWUSGxD6nXBfn4xSsA88fxg+EuAWzaeAgV8fWfdaAwjEGBekNfv7
2RpIVMDRw9U/QNM51F2dnNiIvu+26DMT3lYoz1RAp76nsIsTfCwgMPnU+PavnFgNuoCcXGidTNJC
MkjdzJxb0yA8mH+RFYZf511eK0Edkfd4TETaMPQtkWcezOp6feLS4cC1QTF1TxRzQQXEM7SN8D0U
iCw1OVS+w449fatRjtSAi94XvGYMJc2sjFS8ZhOcJFRl821RVDxUy7D9Kryk5l0FNECBQ/cTaEE+
TFv87YYjrumkA5eZRDjes8aqJrQuW/eN/AX9pg6hVxmllLYxUqHRwk5UnNcabgx8+Rt8Degs5nvD
eSPoJfYeMgrui/Z1SOEAcAPYhujPBt/LEMmOsG2hwarhKm+q1n+SSdIjppO/hkYvrLYVOdQYkilI
VP2euaxMz9dCtIz519Uhf2YfWLyPrMh0gnWZFKwRC/M/LwV2hDyp2ugE2GESl9sTCaOieet8owT5
vgotsrxxy2+AxkAnx4KN1sEWEwJDGtUMeQ2szO6PoXjmO4XRxPHjjeLVlNibvI0LCy2enKJLSMih
Dte6vlgZay3jLPizGW4967WgRnL/XnjjMzcZsGTJ9T+yCEC09Q3GU6NOxh9xTULQVh5+IgQKWcUq
D/nVqLM5HP4WmFWwWsBjoaVBbbianIStmnyiqbaZUBv79rVwJMAsxuS3rTAHi7bRol6BK9S81Yw8
WQKy6ztgYhBjgiD34CTlQX9w6Ruumuocf+xvSK+Q5AHxD7WwrKQOKuo73++eJh51nzQITJ+uzKis
NBVmhKLw8DIolDVQ7uCbYcqTIv+sP1RbTARi1jw9RZZovsz9FJIWGgTfVA/WZ9OcAkriHCn2g9JC
MlgQQZBg+R5FqmA/WIfvxMaMEwz/+1nWpAF+hqJHjscAhkxbcxAT2LsO4Y/lZ0A1HSXZ3r4Mg+ak
Ek5QMzMAcov4NTb6QY0ijJVPRC1ibvsoasZ2ymeqyQwzBhs+HsFUcQJFogbeDXufHHp/bs5GCl5l
n7UCol4ls8cHg9vhJFPeizHHrdLkYfrwOj263FA5FEOq+YgUvwkSZYV08/vjTdZtoKABewrn1IOX
a6wo4YPD6GJxa06eMBJujPTYxer3lQ9jRcETxHWYkpXNF2Y8xDwztsQHdL7TUQvGZqOxceecykAR
V7nDsTPebHgZy01wJbJiuJ5GDEH7NspX3aH7tFx3yGjixx8X9lg8Vva0DZf7+7U+dWy31HerbZir
cEJRaidZlWe6vP7ZkD2glerCJeuLZt6GFfDtKCf99VP5y7K/5G2sUeTjuC/lPJ14YtFSmhIM4NB1
3c4Mx3yA0rtWEqUHvznBDRnTcf+7bskxgy+enGrLIFHRL1m4ybrjagAdJRd1vuwuS7Ri54zH6neN
ePVLZPzg4o3viPdqXnyTguOTQ3oxMlrEotwI3S3dQpKo35nal42ENQrXTcsKF6r7stEw02rGQFMy
nmQmfYxxC+p2wGvyuwtYlbn7UTuWAahRaK7UIUyfPp29GZ+sfjdc2aHiuIBEjtywKcIEc8DU5EH4
gSoQxuc0mJPNx/dMjcHgbg2qVsP+/f0dcjEaPN924hQoZaof8hH1w8v2pkuyY5HaC6Kbi+HiozI4
MZsu3Y3fChc7yTQdUK+7qCuIgt1FtIDfikLie7TsN39BBLl95TWYNbe0wepxoFGGtUmGx4AaV4wX
RgwzJfsml+7JsopBwyRkXQriHv2kC8WHE/ezI9lKGDp+lRfTowYeUClvFAiBgFGuAKkipamUxXBA
w24/w29WUz4FmStNBW7zfErxieauDi1m/w7GOnN6yqsYdtA4YqgPNEWuNLgeJf9qkk7kHHJfNPOV
mYPAxdE8lwMgF+a7Un6DK96k0ag7ntggsDQUWoz9hnamtM2HE7ac8z2zQ0sUs2Q+ly3XfGCENpTw
YnANaZNaqUnMMsY4+67JSHbkN073WGuLsjMRaU75v+C+Z1ogZNflSkFFwTPkCQsZxBKxBg4Di8UF
5nrENcI9Smga8iXM+j8X7Gv8GFhUDbLOal6XhdAAUcXKMUx9COToafhAKMf95otLVDeVIOMoeQls
iuxBubl77gHThWWEQlKHm+8B+nCidtTW8Ph4rLlt8Mi0foF0CJVfMN+zbZdflGxSq9fqrdgL7N1i
Ct9V+q6l9XtokFF8CkVF02rZ30MDUUOywBDV0lsb1iuUkLZ69UFrWOCAz5TitU9AxdjRLs1umF2y
EVcK3O4UCl5daTTS3GAFRSVMLnz89ygBtDiY9UF1kHI7hq3em5eABuI60g3BHccn0FEKpFZS8coU
ciXdHX3K6gkRy/FrU+gdCfYd2+r+B4bh5d4p8YLxpdsIUP1pBFm3DgFUP4OarXJhS4dqRXDGMHYi
En4GJfthmEPEgir7cyn21x1AA6TudBQn9zDrtoKznfUy6mhT0jpkgKGVaKHgeAxalJffFrB0QUmV
gD4+elpdFQEpHtMKXEJORqtxwwHEXLXT8Q6APpk9cQKy66XtHdgOPFxiWgI16WNx9J4PXo6gR0JJ
62MQbykfA5bpfHyKqtusXt5j0XJS/+i9fRbjDvVeb/8xePUqHT1SHC6/0qmBgG2Aqi3b+wBOaWYB
b0dpNH9wwb/5zIYnC0JPAOK1jgwBBiB/yC/4WJTDWjjQ+aL83e9qYWzOJNBZiqGZqsPdl9KAN/Qt
RVC4Neiz1CSYmRjN6hG29TydUX6EPOvvwdSnWfX1keJzGSi0c3LX7MOd/K5GJcwTZxPdFsduEcHv
Kb0l5Dm4cHUdbJ5ejCfezPJYDQSWd1hQVvrsPSEdVL/zufQHGG6eaFp1CorYhwJNdi1GiAZWtLwD
1WKpb1ADFo+vwzenF31YnSTaMB7j+dRxYCIPJiZw3Q8f9g8umAJ4v7jWOXVuQCPf7tZbBa6GU4bo
QL0nPwnOSuwpAGe8LEVt6g+wfhod1mMAPzJL6IVEQIVYThFITPtWf2CqPx1QvZ8O0HKQ0QCqy3T4
YZFBD3DZktNoErICzSFeavH5oJ85tKH2z3crkqLIpjpvear7Q/cgCr3NaXgQzIUVrAfYWlxawJ/F
2lQEIH970w2QUoGzHd57qINCtzVI1k04ib5xPTBzxjioeuwXxIDbh08aIO002VYTu30GxJDuytbK
RuiaEf/lqnXdesAmQxdKKVPtiqXzvIaGl1fnd5p7AqidUQQJon8bxOMSofQQrRxh0KEhoMl52xJy
xeQ8oFcAeNAyKaS73/9uu15Brf1AtHHyCteDWX06j3FzCh3N4ozDAWIWvz2nC0yAx6WWhBfY04At
5Y1HixwbQYo4+jDJuy05CuCT8LxTA5DAAxaPm3914XMT+InWFbw8yuW3Bcr0uEkAX2AX+ONX/OKw
YOCQlYVPGZXUBedHh7vkUz1JcVC1bqBjWUF5WNhv0Nfg6Is50h2tB9qEnBAfALYCRH6EIY5cWL9b
P9C7gH6mTa9pk12JXbvlfZzM/IAy7sO8aVdxEZUU0XBLXHa0GYRva+cfIRjEKeu82i+yu6ByvEMX
FAjhbpF0JHhuUHLk9xi42frduaCRA3McGxvsCHDLpe0J3t684JTSdBYuhah1tKWAlBolOwUexQaH
jwsZHJRz41V7bjYlqKQ7CSkZAJhdxGwwHZ3iGlPYPvmHcUul9SKau/Z2/hRVAgDfqE6xRYpyrWJ3
gq6YLS0q5lERboYHIBVVV0Fu2Qrx05juOvkHm1Xzbtiol3llf4NS+BpBNaE1n7tyUcQU5+g4LFAp
Dze6eXMJiWGZCgp+imm60MabG+FrsEcIs8bJB5eBUam3m2Fq3XFuuBLQkyUWFXAC+CYNuxQ80EC9
YPihDcKLhff4QpOhsDSREyKtA+0FqsQEHzvWmHv7hlbvU0K/o9oGhL1FxAw9RtlaDd6jkxUH9y71
0G6jh+6UuRuxBHfx/Cb1AWrfftNn59eOR9cQsZruy3125Z2cu7EH7BHtrHxXM9wHgOzFFzX6QIl3
G+Cs9crThERZob8bKGhAGjEk0Kfn7x7CfGw63NjUTEgfy+RfAAVcRiWv8cOQ6hf8cnBkE4P8GwsY
adE994nhAyVTzWvMGt41xM3sQlxKJ3wC5Mqg+AhSrqOC47+RP7JnLX52VwiHMSStizhz3dWSXcge
ORZ0eFIP6g/2wqEeYQl8QzN7oKuAl+BEwTSJOaS8223N9xA9oLtgtNHBoT0KlGt4fUBcSAzICMlV
yuzpCn+0aGuVPdGElxFZB3PLauqSjWsY2yaUhXXWV0kCpe2iU+HuyGmAigTJJLkcL/R0cLyQCmFc
UcftvLFRDQYIutyQ2KJn5O1tOsjZbdmxVS0j1S/ocgsqpZiiSMXOqytfD24LbGATUjtVrMgcP/wV
jD+1/gUUWIHNMuYhAnGkj6COK/xI5p5qQYf6WNy3ikeCB9SbUj0NlLMbjEtaT2ILQAlpAzx25hT4
OPSQtFzjrJnlH3Y0g2jS6OFjLaJ2jOygF3F/St7LgQ/MYcDBPp96T4ft2c7DRHK+X8WFGrcAHt6M
4uIBQHDWXKBUBM5nl7N8959sjPqX/rV9GT27p1EyKc3Qdt/cEcN7ubBrje5hYQb116wWtGYAB+8G
dHCFzWu5mqJR1VMF+r29B6sBDR9y0UeK3lmzPTIIU3ywx6LyNuGl7d+crLci3icLGN5F5RXAPkCA
Ll9KqzL5FWYmCwmLDf/LHQIq68eDdFwVQY/NzaJuSgseEQxyKyv4DLE0VqWzxzVBrQHqrgrrdcrP
D5rA6s7rXz3WVWVJEJTXkq3kLAU64+pUiRjl6iK4RLj5bBaQ/QAqynKvgJUy8zxn8vWP5Nnscn/p
m5d99kosqpCrsmgUswniG1WNgtuWpWxLff9jW2LdZ73XQhgPtCDmGQ2SuUqSQAdE4EVVF+BMsizX
YRO/4TAQMUkMK7hyzMokg5n5Zt/VCGwWZphPLWkVKzHeFEklMFELXpG/jrNT+iVSUF2Q/NIniV4d
2tL4Hkq6wI9mQSrGNMOf+C8MoxLpvxWaVU1txHnpwBxMqAgHkGJBKAZIHuts8gvgHVOq9jHe7ck9
UWqBb6JXSUyMc+OtfIE4ZLvoT7iTzAM8rXiaeKH5TeASNt/EK8V2VxLTnJdNGNwfNfywlU1SUkvx
oWaJXltzNpq3dCc+Y+SxvlcYL3scz++rlrq6FG54/XKjH2gM/pwytHoFFAI8y22HMdViTQa9mdeB
pTjR6vVmW6Eo/Jk96KHYV+Vz9Q45dRoOX2cfFxiypGU4Z5HEawScxCnVOITyWFLRguTDlN+GYEo9
/F/oq9z9N4+hgFQOl5qnO17GbOl6KIvrVSlOoHacPvrm9b+ItBb8UMpWK1OuMBNX36syAHR2JjPj
Rh2ktutTtG+i1Pc394PGH52JUztucRd0J/Rgl4BL09ZXcbqDMlcdoo7R73RF5en/W4e/gwPHpd7G
6g+AYMBb9FEQKNMAbadVuYxvTxEzj/Fg1CKNarBXlfar0o7RADVr7Eietpct/hX3nOQJJXa51DVF
a9BLUeAOMd/dRBG4UrbgeEDYnNZyj5CLpiYHECSk0/h2ED6cgHKlFiWKN9i04JYhw0lOqUM1IEi6
desnoiKipsIOeR+EH+yRZXLj8KwaoHUGnO8DZIqRs0edyOZTKVJKKbZuWvzp3OPXOGMwJ9T/eD1l
HlLCntIWTkN1DA2lXILiurMqoR68YgwydJAFxSCZwdgZ9ffssyYzKPS9aFShFKHiP1gRkAltZ78V
fI8yWxwRAZb2FilAAFhx4XvcbUKfK7D1lX9i1ed22AAOwkO+74U0aPuCpGiNVUEJrwMUqiRbSMQB
0GRT4NKV5CN88/h2qTeE4JNMbM0oOCswrRvlgXBAufU7Z+8+EP6BEoj8iACvaFlxf0CiQwwEhN/Y
zPVqWHqU/Lan0Ml6oGKtraAAcO0bS0a2rZ0t+N3YSWiy0122xyy+FYJtAJ72AZa3hvnw+hv5bniv
OFUaV+gdeifmhtbdK8z3e4j1UfLgPRRTkuWAJZkBtj2YGyVfNgWjaUb4BAnrMBZ/sBVmGMyTdUc0
FOfJmFzYConNBcEDZDOkwjiIOqyHA7KZtSWycaa4ZJ1mfXQidmYoQnfAkdAs5dKUCKf6noYpdCe/
SYPwrdn5ugDc48E7MJUILmn9YCXGBYRyjdy0YIgQpXAnzm2yRfy/AwUFr5/5IzRnLUhynliIOFyK
d2BzQrfX1RxG74Lcj04GwyC7OC0wx7LGqBkAUoHi0IvHlU4r+MBStkXhGFdH051yAK+CJ4RXQQdk
y2f3mzCJSNgceSyuiyvoAurIkcc8d55+3RHUIjILwKnbFff2l+6oHLn8JT+vn/u82IfInFfXXIoH
LYC0nUb4WCNYUgijwYpyjkJ7v62RoX4TOUGHDhmGcVjfkDudU1LdCquxe8Vj3BkfwINAo4xmZ+U8
SCo1IYvFaQwuXt1KHDKa5oPsZuSDzup8hodNs3OY3YKVk8AkiCYbqgHvoAx94BtKXXaEEH5d4A6Z
R7/ofNAqobJ3nJLYIEXnN8LEf3ZKLtX1/K3UhtODW/XyDu7e2XULXslPxmX4c/do/dnQmT/Rs2ma
ZVLc1CifrX0ZunHzQs4eYMi6+hOBv6mgX0WRpflomm8CPjhqYvv1Nsw7CJgF5YqRkXV2MGbgCVJ1
T/iBxY3sExXzvAfSBTh8uIvsI1O2uOCnY4JehlGC+RkiTbe+vSORgPwsLEXoTMCnjBwfgcnmjQjr
04wB4oOFa8B13Ny7GRzr7OLNzkxqOA3NWeZQFNdNK34lOAYvcnOQnvTq/VJYxqmhzmJGx7rRoBBW
XLy80yaDz5YkXtputKxbwj3kE0p2XDTSm11BTpg1FSqFqpWgSnKwHpQqHahfsYsJttKE051fHvbg
1QcUyjRWZgQ+Le7XU/fGG6GkchNydpSU3Oy4Ct+NQf1vvHdghnjgzWNHXtYVwoQyM7lwdxG8rF2t
PasIzzXgBhHiSbAIvFDecN835A7dTw0tEIR2KHCVDNOzbqZUBPV3lIiACrnSOuP6y3kud6i3Lf58
AdAH4PyATKH5knKdUWD8kvbjP6WXSKaSlRW8lliLmj8mJYQN6HPAZUYS0auhQuZBJ3gmVGsSx/r7
EP4pgOztzwaKLr6g0TqMknJwa6CQErROYVrvPslFnsNXrReRSaz1ClU/bbQPDYQ+a2/nBfMs6Nra
bPXqf+rdxtXLyk76dmhzhlYO9pz9Nm4DVR1ECDfro7Hg31Dm2cfLXc3PoGBN/PTcLddmUGokUGQl
9hhS/BoLLZu8kXmiL9jrbdcgaiD1DPLv4NSbEjdGbYfe+WwgA4POq8xFHZzkZUH0zG/4qjZtPpfz
FUroOUlE8FLQ78nZ8k0RXg9+A6YQxm9wABTOsQ+ysmgkjP2QjkHfCG0dRP0VD7F4ztQQ1a5bTapU
YlGL7O5hLo38Ys3Kfo9su59sOAevS7ggwSPxXiTJkT5CXRlp3sQobV5EXfBsUbcGrh2LnJ/mAh4D
04F866fzjMwn9KVHO0vNOvwGv0X+R+mcALvEpDMubC/E5ufhQhrHCQr4pohISWKrTLXX0SzV/A85
spzjnr/T7ccGhGWUgtWJrYsWos/IQMcFfZFX5kfagEoR777ukIm0P3X3TNQJEOlFESipJZcTwIhm
UT3Funt3LjFFYMiAQUJoRg14sJwdOoTQ4KCEEJsN5MNIMLytiK2BXK65yW55DQIXUWTcKcGBtRau
kGb7yqmYu4lzbQ7KiH3f/Bo3NfUekGkgrXIK4pWT5U0q4lulHidvAaukfoFGrpwqeT6QOQRej8UT
bFPF2R2d7Ox99tYdgm6YEs8OXR1f4LeypGRTk8fJWk2WoUBhm81dubB9XvZLQ8ryoNC9qr4Nc1Gh
UIsFGWCViyR65zZKuvARMuOoU8OOQMh3rRoMoSurChplEQxu0Em/wdz2K2LmfIbcKm7xFWbdl4rO
SLOrh8GuQsDXsgkBaViyrONSg3M9mU1QiCDl5m+k1GH3oCwL/EBFAhbvbYwQ1E/zl05EVrXA9Twp
JhRXG0I6vOaG5AYbKnWrAaWas4IP+yEW4eYv1Rxw1GGb0Xz85TMeL6xDVERzwmgUO4eESrgr+14N
ow5ejsQDxhR+AlqVDFGr6J0ORmncXL+WEUyzFTsCEvm7+zk3TD4QRW6ekyUXJGZ5AiA229jxzExe
TOOq1DO1oF4mxkq3SCgfzxJV5g+8i4tQkxktBOa8n9H8c4JpHKj5D61E6fvRcLlMVMZo0o1+pD+B
6AyvdatFNScwp2G6bQVEfW4yLD2tC/VyZjpGFXHfgBNV3VIj2k4NaN/hVWE0tHAHtu9tCZHDco+G
MIkg0as8Ld6AJuL3k57EZ2Ql1is4f14wdEGwon7l4z5GtmyuOScULTUI7Mj/XarGh1GsKoxXWK2i
/dtpRv0S3YrHcbVXwDLZ7iYlcxk1UL86D6B2qRyHcd1vFSZl6n2aweE8uZCEj8ZxNG3eO/U9bht3
fbfrVQjH4yn6duVyd1Ud76P+qtArRYMDkVTNjKpBRapcYfk8A5n+vi+SbHIpjpq7cP8ctOKwmYGG
Oa7rz2n5OiqdJsh/vHZh5TDcFWevUv/08luf4P7oRa8M2oXBrdQ7sb/SGCZ0y57a36hXwMF5t8uF
3vEx2PPbV9Q/NYeV17xUm15r48t7HpOyP3dqUe98/1tx+ahAFya15s/ryvLdu1Az1SaEe5HN3a9h
3K4XvfNdjOBsoRenj9h/ndvlKNxxoeSyUcuiYHDfjm/ei14gMdsMKu92Y+UeD12ac4nDbqG+PSNj
iQGAu+AePEveoeUh9bz6g4oMRdfsakc3t5UF95K3KvaP5LyqnfJRQtvU8rMBhagQKni1JpWMHqJq
NOoYOyk0IrH0UdKTAu+TlzBpZlh8aNiB+gG7hJma3DQkOrgg6CzGNqSAj8GJ3QDobcgTxkh50caN
ppFoPtwSEcypA/kNZIa0ZfduP54Weq8fCE8+DqRPZI741JXbJD2G4zWlYNyoQjcABxQG5tk7VkM+
8oVk4VsqTWQOucrXEGoQuO0O21Z9+KEVb1FqEQCSXydCVC38z4v8drsKwm0Vvtb7MIMoC80RUuef
baIsev0P7OB7lP7sQKT7rPx4MsMz4Q4DfkESgbK2CjKm4adT23z2Tg0Ctt5tXP5lkUTYk0V3x5KC
/TOyrRxA2mo1I+vxcFpsAx+M+8OEnurBDsixX3v3Cq3whCp5MmAVzTCTEcWJiyuUULv3qFIkHZde
ka5uTs+fdYzjdCGFvyg1h8XH4Am6yYMdmt45ftb7ZEguZJv09o/euypaem4CbCSPOWRRnVWXhO8I
7E9Y86GwCmuDtP/sPTaX0aHT6IDLh4AQ1SGfzdpf8DsUDpI717HB/9ljZhtoCK7693Fm3f4gm1mN
RXzaefYZOWOcxipkzm/7zr5ld9X/2IVhFDZgoEWgMkyWtVkU1Do1N7GenT1pQjKYlI4EMD8NruP3
EG4HZ99h2OPs33hVgsTKeFfvZyhmOQXIyfE2UhMBYsQa3xRE+/HoGGC5Ty2k8LAKAzZfb9vDxWRn
bl8EAtDL3h0sVkbCBsguNqb4+C1Qhhhd2od4nD4OJt8970GMnmDiIu33ZIMdDY1O9mYgpZCX11lF
H7DElMzjc3ujTGmPP7RyLwy8CCuzogydnFtevB8wbJv0SKkwKdX/0ItttTZRkxAsGRYYh41fRmat
Zh/P3vtTMo73v1ehd4eJqAg1K4X4DntkUIEejsNnL0uhiHmOKy3/ivTIdfROE6Oeq65jXS/bEvcH
9iWmzLs2jWP06HyYxi/MLBSqy132Gtk+ah3WGBk+I9mFtDjKcIRhJ+ztYadiXu4l+MbwPn9M1NPr
mdijSmMm5YfCS6Lclkn2hs8kbUG2sfy7X2Iwfz7h1URAfILPyWCk3G35WJxDGr68QmqFbJ1dLDqU
iXWSTjw8j+2yD/1RDy/heJvcqm7h0K2/wmPafjXs2nu62v+USmg5kQWp9a8v61b1S9nP/bxJ7hSn
puPG24nZ0a0E5XJQKRr45bggkNyBdwhw6Y/tIyOqnrkvRtvkNqoEL/C2uBfkoc+MLj20jy/hlW/5
GfvowbP77F76PKO7wbfJ5LqEhIws8awxuy+zyWMU9/ET8fAe/UaAOB+Fn/1j+GB97T85z9NtbEgY
APqrwQjLCG7j6yXdWx/v5dbHmeXTi7/lX/2Fscl/4aMPx3b4GJ3bdfbF2q0NZOTL17IwA2bTLQIe
KHa/MJp+g5lGovK0YJOWbPaVT+FzggQu3lcXqQwI0KDV1cdX+HD9ESfy3kZkmrYKiFDsAsPp68Bp
QQMP/4KI84gAkFmdrPZteG2fkNvi/F3wIH5wE/h6LD4xN5+ndPQKS+NXmCI8vZriCyAlcTD2hzbz
NBkmww9F5OMY0u/MirjFN4PJBhbhM8YBeOMwxBwZ+R8Yqytodg9wY24vhryBS0OBv2r8KR0mtYeE
3WUhHAIZ9XR8fbAj/9jetuW1HoBmoD39BNi1MhtlDNUrhI2icCunECtIPSMes9kNwdZQWEThgm9P
AASfTuUZMo8Yt3yRZift1iZlGHnkDtky14YyrpcvlG8Ko5BwuEI2q6yC6mqhYU/mXxhshcAR3vWJ
/dP3KbtE5bYK7IT0FYJayX+W7ByKJCTozdlkvU3J2GgfUJXKIIGoNAZyBD4OUgFh3rrAjpQxIdik
PJddLtA2IJzf5iAvqiI2Jguk0iZ483jem2/YGnhuN8wVzNIUtqVwPZ2Qr0CVGtFlG3vMNyxMsA2e
rj5UjMwOAmme/dLmTCE1teqUhDEfIPZefjYrPn7D6wkPW1ePZwW5GFBOQk0MxW4oJRzhUnZubMHA
3k4dFrBIYkkm2INfXchROC0AuEeXvbA7O40A5EFZkmWAUvq3srniREo8p5ckdvL7/fg4D96Koqlg
vHQRz+BLZ9uRXrG/rzkzPa4hFiWb4Ca2ZmjY3LzWRrtI2SRmd4lMBjXfvPg5wfQ8J+eQ0JpJUQsa
8EaDMcn3k8QtmU1ObCdrbj+7lUBScLsf6AWZgcSEj77m93c6Jpixct1MJo3NfVkBPLVk/v/quTXT
XNJsEiCO4hZSECEVxfkDP5nAHhRQm5leAYBFs8zX5MhGFtg67jo73KTKl6pZri6nlFKSn7O+ADhG
Agl24cx0/A5+GtxrPOOwPMqoE8M/NnYw/Vg3+2a/MKQ3uzq6W1n/bt0Rsqq4L7YmU7OTtlXOlSJm
kuXH2y6ERSexVFOZ2pkleCZY55hN9aFK6O0hyU2AbkAyAb6pjFFARiixKbYBCNkfD4dDlTMPKu7d
Ijl07DS6SHakJgw64LMRD6Vi+AdCEudh10eHaTLfrcs/h3VxflrXfx7T23r181jH6/f6M915L//g
7R5m4u8CGNK9pgdb+m/duxBYhc/+mRI9yiNpa9LJyKtRoaYfVPFGbKOqN6rXSHbkVWxgeHWARFfl
3MWF7iH/hbCDAveyXDF6KQkxWYnjbgoPRr9ZNG6p8cZr5AtwOaE6UXZqNqHFaBcpzitvDu1Du/Y6
keza7YPb5X88ndl2quoShZ+IMVRQ5JZeFBT7eOOIiRFbEBDBpz9f6dpnE7OyE1v4m6pZc87qjbaV
m+g0Z9LRgCjMhJrGjH5JVYmfmUUYA1P1TOR7vefbX/wm6gqbVg5h3gphUNj6QjGWaw0xlK9fjEKe
5h//NSYyYgrVQRAFo+hLhIyoz0BVTeF9jryJEEKxzeRr8hUF6axgNr6/coYP6Maqvypmr8VrcXEA
TMJiPLNYseKjrQwOKNair6+LuYI/j3XU4hVqfbMYdxJMt0xjr9HJ7+D+Pc1hQ/EFwiU8SPlX3rPQ
I9/mHcKXFq0Zd/v3XpHMoZEUIeVjAK8EFn7f/FqteJmfiUD4MOr3if0WZHnOV/S4jnJC8vdXp7K2
3AWWKaC44Wt0YgBVzK0LF5dAXLXbffk6QwggO6DNkWFpV+v7iubTsF4sy3277Nu3/AiI2kAj69h9
InfwVzW48ni4SCQCeDIy1aRtVkiYtcX9Au0dCDpO5nRPxLwwt29UV98/VEQyOJo+rPL9Q3uLnwkg
rU4Xn4dV/70wM2vMByJxFMkiMWWR5bvhKd71V/FeTsdtueBzToosXkcWr3unKInuIzl4mPwiHTxG
94Ee6MF2rTLA8dNCCXny5SQu6HJlM46XKGJkTMQ+146REI2i0WhVmqPJ2eKsml8ByZDznFWeKGbP
bm91dTMLIa+Pg8zJhJ7zwIUFRBYV7e8Wb5yTdR/qdtnlB2J3yDrUH4YgybymHCg+UEqiclzJRwJ4
cX9ETw0yD/E9oUPWwUncaiceAVTNponN18H0phMnihA5o0ht/NxjxDOX7sAxQ2ZWZ1juyz2z4UTz
AFNbpbOzjT7VygKRjDam72NSok2Fwa8jUjT/+KizaDXxpt5UdE9TxZp8L27ve2v+E6Hqvw9IWY23
TGDNaQPTMAtGnRHI2FOCdo9v3ydfXdK+1c2mbae9ZGjYWVRwyuW0dwM8uSPKDcAra1pspINukH2n
g9ffea7E53kLKhNrzSFxbgnLA5xtW0E5Vs/yv0fhUJG4EsbS4zXQtGl9pWOVeaSydMDqit9JEYS/
3wjL48sygQsV0xZYx+HKrugXMlAy6fu+fVCsAeT4oQTx0/pJvpUNdzAyqz+7LE/L68M6LS/Lbtwb
d2M9PmnX4RmjKuQglJuS+aFxsNuiU0v699w63Vl9saqLxXedj9dMrn/Vz/lpVz997Iz6m3zd22wX
BxyJUixiZyp+PVhlm88A+iX9lfC4hSE5ys9tB3+nF0m2p8e8AaUVJEu98SsBwwlnQMO4Y+4qvhjA
GLrYxbKH3j2ji+HWkQ2ncckQqMWAnJ92NKAALs8m1IHJjjWxVGSOdnKzk4jVAOEI5nZ9b4v7xVAd
NDRKsrR4G+NlHr1oDniME7udASrTqey0FB4YlCinZrYwfmHN3mB5rJJFb9qZEmj+vmavsa3ODrjh
bMMDXbPP310cDTFr/M3m5ZzeZRMot7EU6giJnTF8ENyuG3hv9Lydfj5UJ8AvYZ1Dx4Sy6cJCkbCZ
Dm1DmIX4YuMW0QrCXnyB/VYE6RBg0cLGe7iNlEkW5uFxbWCERjR3xyzgq5XTMqxJ7NefwcwmHmtF
N3y6K+/w9YLtlrN/lfQ0IXXwbsGLDMlsz5bL1FHHvfA0auL8Yl1B3g52xtVrnYIEEQJPhG5jXa3x
pSrX9EfTkYsT8uJoAFOJylJj4lV6eXj93C1Z4Lg/1dO3tV3N1sN9MCGcH6Zyw/R9SfGSpV1ooh+p
Wgv2kELISVkEIjc8IK+wMW0wYbW5GFChev8G3sbyo7EN7wuXbqRY5G/2YWIgCmCT8E5UvE7fp+9m
fVnKnFg26zS35f9yYoTgPDqPxB+EzrOUgCd7EWUI1KiiNgVvdiiTQJLH2IdSY+5v/So4jqog+dv6
L+8w6M16M5ke25kspxQI76Pb8sY0kV/20CeNrqOKuTiogxd7I8kdPZ8Y4W8dqlimPDzhOQtBk3hc
GBgpMM5tjviPyTSVS0zrK6x0aa60FJncOpk8YYSCBXH2WCa+n30rRS0oZ2vrVbihCrAl36ULoDxp
Pn980xSPBFma407OUxXOrkgFhSsh+DjKqvF8L+dAzgCaDRxX4OGdvdLfe/hfiLKNM8ssYW0jLeMM
s/iEhV06hV2wEFVOMhWRvvyfTrVT4v9PDvDyflZPlzZ+Xss1KON9thjqihp2nCNAOusLC75LdIuo
Wt6ixn4R/rUxKmA4DnHHfx9sZKESl8veWgqy1FNVQi2Cer/vlryrz3vqEerJIR+D+r58lNHFZBuU
rbBx5U2uvD1ytxg1DjQCRG1SNNsdzQ2lGK92oQLgtkIUxDNGYsWSjzJQJxrqQqiQFruc7d7f6ff0
2/8DgbhMhCwjFG0hbh/9Z9SlaWh3BIQ2Kd632+T0RU8zqL/P7wbLV9qlaZaxTn4LmNOiEs7ROWcj
eSmImOvTXF0X9CMrRy1cRrU+33DjlOXi2MEttbs+TIulzBKZI50/9J1eNmoFrUBU+Fhh6bSPPHwr
uER81+tDhBkWQOpIn1WuOIj1ra0ju+5j1aXU6j18xPmDwr/7XeRpcnAnmKAVJIMStzp5gNxoVY3N
2X318BUq8gUtMdOhga0YbQDgqzYBzbxHsF0xqxHDmr73OT6zVySkzTKd0q57ns+FVlgJVYUWiJiE
QKNawmXJ+MuVv98m2Zvef6bgCyIBypZQKYSgCJMNwj/rnbDiDkOgvgLmu9DfhGMupOxrJBJXlmEI
CqLtrOF+iPaJZIH8jrn2iRhkKEkqQDjN6JUx/AncJXhPKbkTBd2+9Xdw1MLFQfE0t8bVoe0kfs9t
O/hZjLrE+KWljUqrGYg5g/qWdX4GHd2hLNGYiKhpO0ihKNxDFBtM8DQ+I7E5xiKuEQ6TQTovum5R
h0sujq5cCKjCKhM+kRDuektwFjgydBZzhZT3KWKJlkj2PDAPZ0siSUdyTEj0uTq40whRDtl2xPxE
Zd2mp+Hb9k7c8NgPYE/Ib2jy4YnJG4UZ7ve5yf9vF6Wbu6kjf+1gpNPzLgMsIm90dJRLCsXTS36P
4nL+EeEL3b2aC9FffhIOjcg6i/gjR6rNKSb70PdNQUolo3vnS7i+yJl/IP3TSMkKGNit94r4uTba
+9qU8K3rN3YgZjiUQFEqUZ4n0hOVvtyEmXN2xgJ1UYOD1boRhclHSAQegOeU116JhKyGjizyMQYD
VF5AC+knK5oy0etQ0h9Q3MOgJpIXEG2sPpRSOg1eoId/NC1CDxaJlng4I0ReLwkRSneJscOOkjq7
UhtOuGiiniF1eLGLeiNsBVqbO/n0GVmNiGEpxwOcELUxHkUBKLqrE+QTKhQ8VmQ9EgGI9gqkl6uN
zNuTAS2ADbRrjKHELUCEzJWdM9ipcZSjC3uEuCH135pt9tgXV63HtQN1dLFBipPRZw7TFuCfRaI+
oM41EP8KSUchjMO/yqCS5J5ktbL9ywDvWpqrudW34kkKUH9r7iI6EZLLgd2FYEziHCjyVHGT/Bg7
SB4mb/Jj/nCa0FackU2/Qs6e/F6WlgaXQtSs8gAZicQVZntAzZNwRwxD5Ch8yMwfBxFxE8FPxCGM
EHsseXqh952noj1Huon4tmsOl5L3QZuKh5KzCtYlBm4SQrz3NRGDvsxB+lZovlXdQlAUDilk0AG9
dpDh/CcfFsRLrimjjUOukdxE6UYVPWEI3eMulRFX2Qkg08gVhyuWj2WCF0z2I8Tu1GLREasOa78n
yZR+xfvpFM5afBkL0iKHSney5xuZycbNHlYcY/cDD6m+aLTwUH1DoyKWQ5joi8yrVdOJT8jRdN1k
wLCWMPCELp1Ap2YlZM+/wHY8T4VCfuBtyMInS18HUE4UmbIeCp+9AN57gjB9Dj7oWD6sqMIRh4GT
HZ1uCWNEZhNSJV8cEWUGQg3gTzD4MYtwikXKGroo9lTVFLAsAK28b/K4YvGE7IgVENga7djx6Jde
Lqzo4WnGC83S/WfeQUuBpyKBFoCjaHNlWn/k7h8IEXn8EeCmDmRZvRNTaLawqSTiqC0Ft60eawvy
pYFI7rGWxNhsRqq2/AWz+Eh1Qa7NoRjIMDrEi4a+ONz8xFzQ3OBtKNXYLZLixpXQ5DB54Ho9PUXZ
MiM83BLSaWM9pOqlh23JO7qZ9Vh/Dtq5zihyTV7TOr4M8wvMQSpkY4xr7/jF0Ip4ntCg7zVtJr15
w70qZMpUVE/y1cG76mRhGnDaXTi28+60Oz0sutNyeAyPYbZTaUmLKKI/OC+wz5qJ9PC1e+3u+/aO
FirxOb6Nr9xo58ZAugLhZ6JCmwrTXD8jsG+iatJfusW0t9SWdP3mKOcPmofpNHQT1r8o10S7RusM
DvrImsJup8nym0KE5x2JtREhx+N6pGG6YJl6H6LR/OgQZfH9TBLZXo+kxaTf3DAsQFCa0uO2Rzwo
zl9TWVw/rjYSQn8GGh9HWnPv4R7xhDTpfK+YsujemGdiHyhv6/oWO8gM+wjNmVIYoh0tb6Vx3Xvm
KCLDB1FYnJwqBJ1YBMEicL4mmrkSLwbZ3MUaShYwCRa5I0NEzMVuUBiNr4MNrPVGi26eeCXxBIvv
xdfXSryVSDSBQyRerZ3HCEIU2bkRtB+jbeG38AEbPuZbQuHUlscBvDdmrNjiDPbwxfVVAiYdfcbH
cxYhKnbAwiGV6CQbwbRhbWJsCr4g9lr31QWK5hNJB09iLfgY3zmD+kSnIxAbwW1In70SejT5/aQA
r9mOBbsRtuKZHmfxibyjm5sOFL4k2o6T6EhDhuA+Og/aQddrB3jiD9oenEePpmvCbtm0+SmDmtiZ
67AMD2RXw22Ldq0vTw2F1KjNWuO21/aOg9ufNtbGRki+H55Hx1HnYR5H2kxZCOIrw/8yzPyJGqlR
a4IxNFP2BbRLemJBBIj6du5PYCBnO5nqjCf8AkRifgh/xITxOKCvMLVUcDm383ODkFnY8mYf+Nc9
XTIma6XGfKstrwqqYOUZGyOUQ94LpYXwk7HoYbIk1lhFzncDV9LM/OLmtgbd+GmPwCklqlBYAUf3
g92m9xDcRXypbz6VzgyVzgkLd4d7O9r8OaFvTxnKWZJzU09V1IQOohJWoOqd2zzc5/toeIcYkQ3O
cxlmgi3KEBPc5/oFYvhGzFJ3UVrfgfX9jfGXfEixDpSbDCvFk0tbDBL/+suNwq95nbTwbyujNvov
OtM4Kv+SEjkvIr2HWXkV5mqPGZVIVjK3vchjXOnetmcpD6NzAajqx0AM5oHT4lbj41c7mOuvy2Xt
tAD/GlsjkpUXUIlnu1YetMPnuIqxZJPn4naw1LcJmfiNfeZLBpotSytUSedp4t3rU2sSfItzCCxH
p6T37oKbLTkVV5gwx59K/BeJbV8+xefsm0f8CZB2wzoL7IBnFIM/eX5xixPUvIo6Nsz3b4ACv/iV
n9u8e/kUDVaLeVRy5JFCJYyuLlb6e/89+R37OZfPkvjf6eQ6ySMQ1GLespU/wS3lZH7OzwGRhpUD
zAs0Lx9bc188uTg4ymV58v06OA9A0Lpe17ujSjSixr2SEjRMPrlaTL6Cd8elY2ZGdLHkk3UwSy0m
B+ubK8USI0mrGPwVzM4nGTHdgHlOlZIHvIK3ayRiSUcwaLm3+BkGcnlTzOcweLOKceq26LBMecG9
OAeQR9hz9i2Q32If/37zzQCXNeR/28qTTDy63Yf15vO55CTSYsZSAiXgEpKjyz2kKPg3Y1ckALSG
QzykF11rwWJ5CxYsiPz1E8bhlL0OpQ4QirJGzGBEBCQHDrqf2oC0Fvi41sJ68QqnXhcOoSk2PZIu
9mKpMmKMAYS2/P0zBvEFcCaW/fhqLvkLkL1h7iTxAbpny5ENRCyS5lJZtO0/HxiHrbkliC2fVcqZ
JKmsmsR/wRVH8rfDlcD8ckgxUx+fBtXP9Q+uIE1A4gdyG7cTS6p7d3iQZUDbF791CSIrVyxCG0sM
xT5v+O0m8nmypYSxbAa/1Dj4/nvenVfkylZzJWhQsJLsTCV1VjA4PMWJ0/h0XfOe2E7i7u70pv2o
j/Vk4V93kh0rc7EFlzT7wr1uQs6GpQ9Hc1F674/HhIX4w6HgDd+LDL4b0OC3bEoHCPFpxrfMOrvi
BnmLZSxgT8jM7vkyfMUqU2aG3LZknzI7PjO7Yn4DcnJQUFs3a1mmWj8N7GxGoOrJkkmHX9VKlllu
XhqzG3bDw0huPY6Waj8n/ef6FbUGN78M8oNJJwwYfO//aw3KN+L1eSr53gHqzKxufE+mlREpYVKO
Mh1G0KpYt9p/LzAWusgpkB5dnqQnpPAzCS9rP+dwJp5GiYQU7xHwcZygyizHBj9+yd7FCVw0+RLL
oj4jypWKM0E00YnEth+vB4Sk/ER0f3bUoZiviBdFm3CGQJJRhvZ1nFDViOm1tn78sOdM9Gg63c3x
dAGwROWri98G8ay5QxPMP7R64DvFRioIeTHEvsQAwgBQqXGNUJwfqlMwJmXpsCuW6RbQoxzUagDv
i9EpUoMKec9AVhO5AFICzdhMbvS6uwEW8tNfG8jwc9Lb0ZP0h31TnULJW2UrjQ7WaBT3tJjctXfF
HpY3he/n/kmKkJFkpPAw8nE5LmiXLiVgqR7TtFD+6QANkDKIL7GO3oSMAHxBcndBtSS9vztIjQM6
ySQDxacLo6O44pQPemDT/0N8U435x8/+7Wj/jlcgKDFdWh44NAf/Agt1YqCh4BF0E5M2Ml75kwzI
NIP8R+lY7bEc6lifXZf1+ro0Zq0AaXGMJ29w47xGaH/QAfU9QTHA2D1alb6l8pCBUAu20RGKvEvw
NBHNSl4sdiBHR/Sr17BGJ3GIxWUdpSeRJ/GxHL0nrLbjHkMPgubeAMMNw+nbpph6SOYiAa3kcJ+D
PE1QCm4iBkPsRWO57K3oEtEZ4hTEeRDzsb/AUQM4QGCAzJUs721tPSP1IX0SdQwsHZygSYC5hxyC
24gtgVArxHbuycnrIu2V0C8ZaaH0fyg4KrcAZxOr5wpV/eD4nVBF+O79HzeTCfDikGROkCD6Sr7T
Pal/g4EwPhmuHwspyXHFK80APBqTdU4N60dSkZ/yH8pFIEwA+GQb65IlrtnR1vzoiasvDcysm2+8
ESuVBxrWaWUATfxUJmbEYlmmB33GupQTK4dWbRRSCgZzgd4WScvbtqcMZF2QqLAd3xH4jTvjh6tv
Hi5BYubcSYvkeeVqKFYaA/1dv1sBrSapJmSjQ9QP6WVxnqKaQjsB7zqEG3H1s0ntNj3aGtM6DYs7
PCXoQGVvl/RxRqeZODrVTghc2CBzRQHGWD+ABP4MtE1AmWj/dfsYYfeQfdHnvl718G3Fk0xfq+vk
EVwmDdEciMrHQFpv24cXeAQD3d2GxZ+4bAn2eRl1x5eR/GzMToPthmoGTTkAO2k2sLwue7EyA3il
3wMYWYOFOw1XMVdm+xNgQzALaYDReEAa1mummkXQiupJH8HYl+KW8OsGxigdJmGBeifZP/xCfga8
O4X6QG6XkE7iX7THYJs5oD+TjSR7byXi1Subxw25+Nn+o62XtVDz9dFRanpXYkGQzDQ0vxcrofOG
9KTWlk+aft/HWzh+7kULLuUyhb8EE/ZHwyWuNm/HAM5Bflm2ETcSGDjHr25Qdt2amOhottZcyt74
SyKeEstc9iBoU+bdhWhry61j3yefUE2sEii96LQISedk1kRtBH4kM7OF7KvEAu88XDbbdKhFfaq9
soFKzZfc3OpyxuSGnQGb9tPqzp5BPxRtvDxCYcG6UYsaIGb7FtD8c4jpuDSumlAJoSSinX0aSnXB
0ItlOfqgwmJ52QvEkVwQTCmQSO3jA7IKksKaOabbMhl1K/Er4NAV6pAHvJpSTOqz8SNE2vFBa4RP
I0w3eOQCUj8ga0kBQO2YxdG6Tq/TM8dtntEka34QoFQ80BG5NGaBGymNO+hSLziPaNcAh3E6QE5w
m92xdYTsc+c4jQ9xGkKSHr+wRMLoKGDjwYdCUMMj3+ELmLAXSFDJ6mjhzTknziV6zK1Aj4+D1gTS
o8jD4uNI9y5+e7G1Is1tRpSfvnpuGd0L8hWqSkz0Bl2z/wjbo2vbbylRn4UXLw9cHOEDh8i1TlDb
BZdp00iLrhI5ijyDbmCrB0NcfQ90Id6kOK3jc0fBPIDKQaSXAyI371Yw0g4mGVz/KBBwdUgYNvc/
zeP/GFZ0CalcWuOF6ixb0z1+rfgXbr07rWh5ipaX/UjxkylE8UKdSVmGBiTM054H6CfGwE9rSFQr
Gfbf93e0oBpoJcRoAk1+Em9QRUfqE1IfERN9WWGbP6qNtNAd1QClsjPWLMZySHGzCJIRDXVam4YN
Tx2IhapM0Hcqv5ChSvsvm/4xoEjEpNyfOuao/EFc4beQdXFSMvZKOeRzs9+uO16HrfFEYVa+353j
8u5QduTpab5DNgS5hUMMzj/QKtHvWCzQY18mywXW1dk0sHZ+ha/xySvDV5dppVA7ocLmdXtfGpwq
YVrBrVo/IDY9KLNJqa0kBtTjkrVbPJfl4K2SaSE4eYekEmoSfkZP/0HLGYyhfVrcUNhRf1NCA4Ur
qLh6EvUWrxNyDiFVj5QhLaCl6vOuHiAvJqgAv6A+RCtZguX/nMn9v8an4gtvIiXg6HAv3CzWbxiX
ewrdyQ473nXr5GtAOfn9/c+YQX/HveO6lEW2hYOHlMTkMsmRUPk8Tq8RC9xpIva1KS5LUliSkEFK
w2I0gJsGNGzKteJLIYP1Sve6DS1gzEPPVNGQ/7JPvFJqefRs04KcIrsxPkbUN6hDP/769KSWvtS9
2EA9YRkz6miRTp8YWlpRPH/D630PjxGPyd2j8SK049Pk/Y5OvDlpd3qcnkEaMNLIee+yv1B9A5E/
daQCzhfNao47Ogg1Hc7hxfC28alZGXevj/Lz9ttJneewB9qy3jYDHibDFJoOZXJLhQbCG9EGV8zF
s7CLui6dtKYvxUdsnZ6xpiaKAeka1ff9lhLt3bztT/v7TvlVJ0/NPQD3sITSbAcH90lKB7RyVQcZ
nmDUousg/zu9LCMmmAeJqZ18mA9pJx0eNo894c+qAJfVAZXRLGn4YVv0LevZGit1RqPm6+IRpnEX
4DmDpouA1O5saHyJZoZe3l27xJXnZL727SfdWKHPQkVx6sJB9oSU8LC57HTAaZ4T9qXhZDQ9REid
DZUXwf5pRWpBNwIF/ptuH86jzjZso8lFAkc3bGjPq27+cDLe0iHoRRli8sPvSXMSzdliQIYXNsVk
4pHMqp7DHGiGa8klJhqjfrvJUO7Ttk21RADFLiZ9uGHtT7U/cXcQPzAILJHU0DfFVKwfMDUYSfXx
NZDKpBh3ZK6y+lSd3s5mQ3UIZbSbIhBxCkABZnQqX4+DRRqUz7LxC4IrhYX3l57RshlnEG2PHgxJ
FxIpA4UXBFwiBdFMZV9y3L7yXwY1X8hSYARDAm5hePP8fnBI9XjrKT/jN/SC3FxjIRBVe2vSpwTZ
mXQJ6RSam4MImz+r0YcBSVcJGk7jzgN3isoGWRgOPfKvQLf6lK4qewPYrv/+jfxVEFuxLZNDDGPB
6ot30EyISrblPihgYmed2+Hp5bLPSfHlY7VLP7C4f50kLVBOwTlPVB8F6xSkk4XtEtP46p32kkZT
hu5SiO7ynWWX292nexVHQ8swlYb3gAdsnm/K6Q+f9SBtfqiTYmP+ItDeSN9DLDPFrV5eng2AhXtr
JfutJQt44RckOgiScOjpOS2SeX0EjYhF+/wni/etjbzTytbyc03g+qOF4hhFC9ngv/KW7HTkipuQ
pkYDSODCeeaNeJrprUawWStr9QJfpaTZ9qTG/KPRmZxvOhWLu90N0SBzO5B0mpO294plyeZS3Ibb
EU3+3hdC0HbxNlTBuzHyIUCQmxSLspaNbJTYWAjJC7yJgnaCj2TmHlQPI54RLgw9vCkwzcaXy3TL
GbJZhMT6nZUO9eJVKNGFsJX75wjaIgITxd5PCCN65gqqDLksyBbAUd9FjevVwIx5/Dhbh7m6dV7x
826fQT57I9iFChAfSOa4ps0UKBO/eXbg2V4pWNp17XQmVebleFZebIOyj2dux5clmvLjBDJbuby8
rA5sFURHQxUXow2vkf7WQHWg1WhivP6dRn4wh4ufCtdCDEKfJmqJQAWGAbE7/D5YQYh1MueIjLyt
07AFmzM8FY5wsscv+sLS6Y68cjz3xF32PECUoZGk0SFtemfgwaawb0ujmB4O3onC81aU8S8q1DR/
pC7zerBLXgYXDGaQ4N+sE5mM0yW7okx/Qm+NfItKXt2BgXTWnYZGyplp0IeePpDqQDmRfmPlKHEd
9HFisAb0OplVj6g5BFBya/Dt2rtgRmLnw8dX77fXeZrZznAMuOl+DRePsTeEXdSi+IO4PKkm3AHd
JU1DIf3eqZ1UK/qRba3Oyem2nRvbSXq2EaVWw+th0P/iFDVVeLo7NNG80m1jhlq8k7p5YT2pCjwo
kGsFf3DO/A3QNWwz6auQ/edAoS7Z19qAx55KSPCANH0aoI/h9W0PAdnBkIcRo3a73vHpZ3evapm4
Xj4xW2xTCn9QN+6byT0oe2FluKcx9UG1ctvDpj/SOthdqqs7v1mllEc7AN7nIftJhpsmNXHagfvt
YZyePSHhL9AGGG1oOdc4cSlt0cDPh5/P6H3hjAlB/3m2NQdvR+iMPA76OXon7JzueKtzv0QPmzZ2
KDh4QP2/0YN9AiTUJZs/BxpVU2ZRnyItbcCLb816UKkXSldvkOPXoIcpoKx3GJE5HzAVUljvtk8L
/W/Gwj1GkK5cQ2aQzqSkC0JC+bbCrqNYPdEMeLVivYbgMNcDpWFwms0F3xLY9XHv9BShNGrt6vLH
gNMY31s8km7yxNd9UTypkCl4dkka/i9Rds6YiokNaXd6phWV7uCmNn+TSt6JdPU2Lv046oqNqZg/
n5lpdm+A/QE1uMrvD6phgvOGYGNU4yjbytoCMu9RgmW1md6T4LgpEKeF9/2lg7/M5O4x4O6p1V4d
Yrl+fhqWufdatVO/gE2Mle7kNONNcwZzWEL4H9BMNWzdFwh+NbNN1XiMRp/CZJft4vn0Wx13l+D+
1cLBwL3T6ovFKn5k5NgqLmHSKlC4mlj7seHiI8IKQ1TBIlI614FA8M26tkpHFGSAL6yDRCHPPWOA
iWEh80cwRepG2eUx7jGeSINmvNyBVa6BbxE0cHZwADZeoHkUTfkwLKJ9zIJlDSXL4m6ZS/1a3103
JHtSRS/Q3FNlSZEzOmrfvDfmeUkbQXxNJVGDFv53W/bHOrWo27jEyAYgBkO18zDdoB9ji6fH6/6x
EFvcHcoT3sqDJ2QG0ucHDo5Y2IJPnoMdspEWyxXADos5W+nDRpXS510dAmPH2OIS8M6LhejyMT7A
Xmm4S1GnXbhumUhaNHIr3pRJ7oj9yBD8I0QAYjAIAkglfSzsigWua8jxiYRqGM6KjRlDyoAhM303
q8cBCtrn9DJ5Uj3HxEw0ReJJiB/zANHL6BZ1ID/BWh4ZsJJvkR7AQKZk9Bg1bjI9Ts4Tzb1F50kx
6HeG5yMjeWuWYDPzq/9QZtgqSVtBSOkAYLxNahQ23gIzzmuXD4jUthdmzBc0Jnt82OqddJPazsFA
6cDWokqJ3WQWHHBmm3SATzITq4/W789+Qlc2/zJ8Ti6Yq+gON2hBrAFXXGXgXNAkt4/zBSYaJSvN
7pn4RWdIg8N0xPAzttYZLYSGYbDqF4l/jucsLrvsGmfjoibbxUFpmI8TyoaYCOOdgOGVaewGMfdC
z7MhhtOhozPImy4X5YLNoZz59lClknnD3mDDwBJdFHpZLoi3U4mbSbDDex2eeEn4FV0fvRFj9mZW
XENHXWXuVO/gb8j9cTrC0l/IF7Qf4GmpvBhYDGoOEsXazBWmLlcbh50H6MEVD0eNGLiFVZA8Sh0i
om2BjfPQDRYRbPA8vj3kZUoCqmE96yB/IJ/rfuXku7uns9sGBhvVpTs47x+KX0JvIwxfFd7uZGv7
52LLHPYIVgsk4Fa3ZSJE4jMBmGAG6W4OTOhsxivASUGMxHpMABu03asYBa9YBEHx8fpR/Wp2G2N7
oTIwMYzAqTJn+YDycQVvwYbJhtyG/xoXICa+odVkh2UHrgqz8R6wkWIWvONTTM6BgY/HGUQ1cXc8
RTXZ9zST10msPgE2dhuOVltjIBsPgz1cF7hyqzvvC1b6gHPH65asysUG30o+D3egdXVNRAlrhXWO
cpdnrDQYeprTJp2K+TgFxB5WTRDL1wCbqYolFLiVZiXoM3EBoPqgOQY1JhwVxKZZWSHm8vi95uQz
HDiQXcKsGOOXcRWTDlmIoNzw95ztKMjalBe6LsYgDBG2KTxpMEDO+AC8/OZis5GsbjMmLu8ULpgn
GCZB3iy1NuodztILczT4b89IzjHnmjyC3Mzh2tGmgJQN8xDMTFGEnYfNwqDWLmvA+sR5uBXe5ja7
sRIx/hRrz8ThpxYK/g1/dDGHOsOIUn05vezXnA9Ep6jKWKEeHmd1CAGK9gh+G+cPsfyITj/JGs8J
BBMb9vJA4XrpDCzNOQb4lqDqTGNGIypYronOS51YwQxmCWsvv+nU/IgrIV6U7F5cgQA5XrfnYU6Y
B2efoczgR+XLhqI5/ktazqDjBJb6qSYqBiByxWBp84ZQz7lTFKy6q+0/d+czNz3o+kytQWJjjo0g
7n5g+B0dFNusx1hJY+fGAspFQ1xut+qwnAnk32WMQ40p8I2F2Q8pBjsHyHhQCmHyPV/emXZ5DPFz
gJAbFgeW87LrIJTmg3Mvhv34SAFGB//dwBv3sHfwO1gqMgdA0fAOkGEiQ1xlft83vT2sr+GRWkfH
GhQhAyIvPMwyABZZ09Esg18wdbBEhY84FwnfoWvi9QGk+3Vy+3s5N/cNZ9zRh23cK7CTgfXkYhBO
/S48O9qC4AmjQ5iI5g7SJO18aKXu8smb6IFFGN5ZGRa8jFSkqF+vm/nOa8XCo+3XFESsziJtQnnH
Yk6G7PZ9tqi3DWU+zLHNmJ+HlCV+kh8uJZMTrEm42MivkT8ye+QBaHj5DMw/ajtIcHmuRTWB0eb2
aCd6xxRTPr9MRBB/CIAIchh6Z8JsrMsp5u2YN2KdCcvK4aQeuDD1jA/OdseFYBNlzj2mF95hF/gP
jhUTQl7wM30N99bD7JrV+YcNFhMxOpCsWb0emPruuTLVLxXCenajr570Pcm/OIElEzWz2i27aLHT
PgC7ueYwGCeQSkJejZwdPTTeqDlyF5sZjY+ebqVYMYiHCU/QUOvmAr6GNBFQvfyrLInMfQTE77cH
VZYSAqEG6ACrdJtRQ6cIg/IOQWOJ24XfpnkE8+MFI+eAlmxyAgErF/1l+ooxDWLdY1J61YQrqNg4
j7z/7S1VGCqQAGD52i28p2AajEA4AA/6bfhn/emTpg3zssoxKTq454vd1X9bGstZZ7xNZ/2+HmlX
+Kn8vdF7nk4movX6X1VF6HzjNVEuH2PlUQxahnXwQSWQYxO93ZLo2Z2/7oD4Tzh5gBdQPOvt+NxH
/nDqnGONthMdhj4bxx2Zde5utavdvSReWw3qkj8eoba84LxVATSN7ncLJBU0tOfcD4uMQniKsMZB
+HglMl8twVwvcBpfuKvexfFFH4qzzVCvWOPFfSZEAQ6rX0YBYxAh80Gm/wsLDK41A0nDC+zq5Cqr
5bMwwbsxFx8DEZaqxTIIvdBXhj1Gm0YTgXxxgESM/cs2KlqjXKTmJIGjHB+N608XZ4ZBF5atUtv5
y0ngELFNqngNdICfHAWxX8XFoK0jzoRDyUvoZ6l43e+LB9bHJz0k2D4OtldXPVJcy9ltS3ZdRCsq
VlP3u79tfk+c1BIX53PudfIgN4Z1e5qmxNX0f2vMvrYwkoJ11mrpA0W3TtE1j48wjZRaTCRrSwXw
Nfw+ckI0NwcHCqMR3gfY2l2/6ClIbmndnP6q42ttgMHW0JgkQRvcYohxRA8ysnvaHMYPynIskziX
uchJ+bFHRlsMddymsNOxsPIXqBl8AG+l8QPL0aDc1X65M+h68PU8TcpdtSt3hHM6HkF7hVWJnBQf
WxregGs5269tCVjVmQASWEjW1MZU/56lA07Q6tjH0sfJTeMKYFZERRCUsLKvqnNUyXK9lzqsXoHy
DLUD0KdZ1bRa+NVqXuRg9shOs1CnwoGLIgwCNhxDwD913frrpUMI1YxBGuR1cC7N6VfXCTCR0A4h
uPD3bZD2rcuoE2frZ7z91uft3/qrtdEQfK8LiNqBcx/wBgjru2bpFVszVdzX1vl6ELtL1mptx9Hz
CNoyNmg5q87zl3XpePXS+Ht9I7Gy0FY9jw5mfQkuAHa7trKLs93V+6cCK83Wju71N5/eCeB7VtVx
r1hVleY20rrj07BzXze/2sOWZKYmtTk6nceYnOy84X8LjLpmKnVj8WPB0ZgwZKVDqFtgocafzxtK
13VcWH04In4OCwWf7jJoPUwPrKWPO1MWpwyULGxcpfF7ELExNwMH1+3uDyn3yfi+P77pSdKAZZtl
h/LiwcfLg/hNXFVokdJ3NOLCk9V1EhBv6hxUJ5+UpphnOu066c+Mzs4gvmRA9dxb208pLfqV12dF
PS9fveGju782cXoM8BR7kgADuG5JB3pOj7X+ZeUj5DDU1MQvlXaAopUQzUQ6pSka3p/SiACYVH4g
DML91DtStKfjCkkgLpuYSnMTY1FhuhaQTfHpdCjIYWQO6XRGcPjpkI7HNSnLIPlRExN74mX2y6oN
AMDS8BPeBgUW64OKFNgYbTAcxdPGflt6slk/IvaCAgE+CRcnusfbwA2AoAPBXELGdrhGz0iHtQ2+
h5kibwcOeIt97njx8pnORvr2QzLcNMaMfaMifcHVEFqC2Bxj1os70AhD1//RdF7LjXJZFH4iqkCA
gFuRlZMlyzeU5EAQIIKITz8fPTM1/3R1udtuBIdz9l57hf5RMeCx0SKViIoYkSvLSTUS/OVIYJF3
PdEOHHJx+7o/uRUNlwjh5Bho1NCNJ09eoyJ7AFPTnxl0QTIBLtgr67+NWyUOpxZpfxRxUxFLV/OE
pMhHdah3OVP4wlTLPEjEFukzpvpUVTzpSruFmCp/9Kof/yvWdc5wCuDJVIlTvcIDnDBoxo5k7OgR
V5uhhEQPBJD/wcYxua8+lxPmE3LyCzadLTXyFW8HBWtSAldWFXowHyyLiaQIKnKYJTgobljEfUIr
uZqj5NgrnRmGJuSZTbo7x7weXuBnB1+dcZKgi2Zso1MFoYLDP2uaebZMRwDteG1ZDMBPnMZeD4Bl
gVJpq1nol6HPb4vnLjrpvmY3mG0jFkG/7z7Zy2fUp/gsOtxt1ofsRejzXEozUaaEnUrnqQ6Gw2zF
huVUlb3jAJIUM8wWwUWZc1RgjV44zVSBZMfkG4oTnFHWBZ7/X7SaN7yhOLfKqUJF+78f6dOh9jCp
INrIZ2nifayvzqzeDY4Y5YbPwsesv0oX3FCNHAX07uVgy5jsZG4ezfF4kLBnEq1W+qZ6p4ahCZDz
TasT+kbtY+AXPzUlhJHqewrR8sCeMQFnmEXQw02909Q2NAeQyD2vFGPJAyfdnTMWexXvVfB5mkP5
zwAONVyGOwj1IIfjjQSSfezhxSVeXoapGb4ggxZgOIehHEOPU4/2LDEHHOtCkB0nO9OPBhtWOx9e
DxfCt8Fv7zzB1wrIQq/3Y3eKFCaasKrwg4ZnU7wWGHvhCTdsADeLgiN7wTBvShehDLmzD1TtEsOw
LDrozRpplfGZhxdMx/LGK9qVDDcjXeFLF2B89/wtnjdEHsIjwNkK2/kTdjnBuWKYMoUT5ZWLwZdT
9mb4Jb/KRXr6t2pXgBFoHOgIcZ3q6Bs6fBwOKazQjzjdQlOpu504nFt19RS4IuzqptKdV8vquE2i
NY/wFrUkUKyJDE+Rh2MO7z1OOT0olp0IEwIBSvMFdq+tKsg5NS9N8xFxfYQPYXjCq4TUCZsptygx
SrSyaIpLonHtvJ75f30CEQUCwbFTN+DLHOjsjdYZr9idPIGi+sV7lzT0wU3vvbK9qm3w58v0Ff4z
DXsFzuUyzadqNzqSFongC2nGF8stO7v6yddzZR1kp7rcgwGR6aHktoYHFpQQa35J4EMzJb7QILGv
gH+lpR0oFgfR9AZD76UuS80Z2vLYNAigYI/ZR8XS0PBoE7wGP33A2fmKtRGfC5iL0lLDnqR+IERP
rjiYVYiDBrPC6hxnr1XMEhL/ILfPsfqzu8aPMapGLswt78wcy9KlmB+VEH6Muo9Y5+RTMYJcgX6m
wqoju4DP2QEQl5YAUYjbmWPqx/DwkhK/YFgKi/Mh8YiBZjbxuE5R8tc7A+RIWEVgzXgQr162YljC
T4V16wAYBmJWeM/P+ifbd1RKf62OATs2A/l2TDEd3L4PT9oMjoh3um/ephCb9Q+jiAxXY0o5VImp
znh7m5NKtQ4+0/AAlCy+ly21ZmoGxgbeB8wMJC7Cl96t0ucykdz0DQ25LM+T3n+wFaAxSktiWIh7
STzozTJbWOZSjjcUcsQnr2SmFtA5xP3ogr2aMKnTzB6Ja6PkkZbfAtzyAcNG78nWWzCMyD6K51kF
WQuX3Y095/Up3tQB80NzeFuJjGPLUHyNDFFqJhoFux4dHjweyhkCSX5FqJ1WSGvBwDq1eigqjW08
F5gRzz+z/Th8tOIOqnWFhZDhv0c7oO9o3Vg8JaKZVMdCWeb1XmAo0VgzyCN+T668SjOBgSubWA5E
Zs5FuOxiiw9JfCqqvYYZcmTPVJtZ1GxmaTNX2lBj9hwJ6w5fXA77ZKcgYDpV+jUSMSCy4tiqR8d4
rcTXTkEDaSxyldW/DrwBUtlfqNpSBRdnflIndynrhcOZjLetpey1l1VhD5z7seRU8KF09w0+AK8M
fgyuN62fzPdPgHTBVD8asGSkpW/G2ee5/uBvBQwkkSg0ELoQ7nu4JKo4Fvnv2q322Re3kIqr/uIF
fhVrXl+l44Os2Is6dZspi6yxqAKfKgd0C9XP0yBZLrHlbTLVniOckXDnh2HQJD6Dw+qcfAIBEO+F
2zXq7a2ke3mGGWPuyVA9zCbqF6LOpk4dwzDxObgvlamTl4Bmt5bAJaDruL4ZJr3ujMAxdOKt7jDz
SQ5KtxBvvJ3MURhhSKvwQy7w1ttElVvBx8NxcaG73R/JWj8UIcohgZ8AnWa2lbBvAc51EtXMCtvQ
1gMj0feiB01oHJVJADoy1UqXIUdYYyUYBE+G0BS5p9m/buWF7XD8g9dHOyzbj+TphoVFiPegOSUa
WHh2j5CxwuecRN7BhlDY/WGBD2JND89+X2u8gAts98t0WTXLljqqkxfjeJoL20x2Oc0rZNZzpwXl
aHHPtsoEsmR5DhHbMN38QEVWf6szqEyeqLsRqw7fo+XrGzcOo7fl6SRYqHC03BEe82fBpFA1Zdrf
zkzAgRGMdqAcJEEJJyYQNz7jHHo4J2zs1LiBYIPWO3m+k9CjSKxY8xXYYrLJAJ7wz0CzQUnLCchQ
Y27OoLcPngTnQJYWAz7dL8WVQzxYa4pi/E+fb7O7vqVVo2w4WckMYxNa5hCoZNNKMAcozK4wjbMI
yH6db1PKv6uMfsNrZoZXNQQszSYPgicHc5sCqioYnk0mrj+6PrVbTpxhOBby9pbXoircF/t7GLU2
5anHTXzhIf4W0Z2K26rctXFtdanXPmE1UBWIQEmKxzCk0+0WGwzD4RTEFKzFkFl3arRlzVZKNzEY
3NM2dAx/nVkLDuxK+Mo8MBxnMNti51vvknrFeLZ4kOvuCmiJmXBw2szegy3AVZ1dW6rorNlJ2mH+
nqbLQw0tErAKpVUPR5ay8GWlruGp4krNPzLkpfwL4moU2BeP3fxQtIeKLC8ABnRUupNruHQiPvLy
1pvLXiiZJRte7MyAFN+rtFjH7bbqNvN2P4Z+gI4ajKlzZnCxApAXLsAOwVBcCTvk3uvKZU68S4Rl
tp30NuZTwtPSYZtTROmW8vZqim00QebIeAahz8w1MkuPKFQtumWFuUHKp6R+xzzVntcrlZHV7C4m
cG4W6o8CgnNUb7BRa0KTmauzP6/y73Cnnttpq970u7cKe/X1eDuCPGUzXNOng/QfJ6ZoUSFnKy36
6sGE6FWF9ky8lX8yW9YSbu9rAeOvhkuXRvcW/TBDqdjEv6+EaAoOkJLbqK77x+SvCi9ExwDbGdHJ
v1a5sHzTk0qurjoNNs0ZN5uKn8fvG4kXB5ugW3X9SqVt1z0h48hgwfpagZWbwwHmfrbJejb6abnJ
IYPr5hthF/K+9zEW9nnlVd3qla/aCozbiRPvDRhMlEi3ElBFBzZfV2ObRIz4eQ2KizZb6KOZ1Fba
O0Hot0BPT3UbfzHeDIAYVB4pz1AHi3cqcNbyox1MATarapdzGM2+WPg95ITeGUuHIEqnYgZHIJS2
oqDpRT8ttjlUkK1EEERvJard5W5PHUW0lmHGVAghVufQv7Fr5r8RbTf1AbMW3muIWVC6oVb2NqDv
i8VCPHdFK2dGc5t3Cy90Rvb402cvR0MthNSLVp+1QQAA9TTbK+yO3ByRI5bTZsePZZ7Le0weG+zq
pLISWpjSMqDqvCFIWwryeEobMtK24nMV0BRJeL+Od42RkObKAZshcW5cvqcFrgp++fpKcFNEGIRn
d+ExbRVUl8mlwWyXiMfOKYlGAD+EaASlGB9bMuRY+LD3YkctXX6lNw/NtrBhlRjEsYMIYwoWEVTi
ZLrfaF6LOh2dkOgYqa3DFydEBPpXZgeV3WoY99o5rS/0c1zoBGs2J6yuJUkAl28m1DKeZPh+cheR
u4MlfITgiOC99G6diUYmgQhnSpx7C0AyyTBTcB6gRXxNEC3AyBsdkSZ6tHMktQMEEJ4pxy2InnFS
53Y22EHAvuRXqo1d6hs1NcA8xAtiHOemQ0NFm42jdkz/j3M9h3XMEQCr0yFUsIB+9AYv9Y0326Cy
bvFH4vQpeJ3awenxnslWrNQKXcCA67kd5nDeTHwyNImKjbGDzToQaQ0AiIpli7LsRzozAKMRB9QA
a6Cxma6A5+9PfIQWdITnbeKDN1Jvf42cpO/6lOhOxLhi/lqHMDEjD/tpPNjV+UZ876J+p0a7MplZ
Cel/z2xca4nmqk/NimQIupha1w6YbJ1zHWQU2HNwjRdeMzS+MuFLJc7KO+yKcf/5qQ/o3j1GImK6
oiuIPsOelFIausxjUBWtmRsT8PFihMPwICYSU2RqR69DqYMrv0+fwzDtiyFt0B3YXdmYpkUPoqgL
nhZCl+JPUbPRI2KDT2YC34ykDStfu0GkpdCggUoKFxZYwXlwoFTOUX8D9mTWBxwE5t0ir93ytZc0
eLddBSC5jItDIXHiZX4vTiSlgG6z0d05LYyxFECXA2qzAiYMqQheeACZaGBWYxz5i7Vl/yPe8TrK
ugl8/H6TusOkDXKq7jbPE1OY11Yrzq2xyECT4euyp51T9uEArJZB0DHGjG4blTd4rBBJWROZ4oiv
a1WyhrBgwUWrgjb6Wcjm/Iu/0GH+OUCCxiwRZpXNTxFOEizU0ZtvOPKHBVTrpDmrsm5Ldesegq1e
oUJTnhvxqADs1eb7dzgN6/wOHyvnWVNxdKnzvuMnZQAfLQVfOY6n2lZDi3/4NYfqx+fBdRowkHyb
fIbCShpgEzNOYPNPzHe4BOkaIE7tMfPE59OuR3rszduMdxnZBPQH8Mgmp8PhDWHZQHviAXSb6i2u
MFdfKNiLh07ffjIA6DhRKOZHOyMGh60ztA240WhcNfvJZvPycqJsILcUyJtWxctROcN6J2J437gq
udeir1V+gXwBjQRzJLB6JJRYRxQmgy+KQJznZdRmJBTR//FJporBpK0zwMVeHLMOBNyB2CjV5SyE
1irJpobRGaNhXOaBr1Izrhy4xDqDyd0LOLKzeNQwfkZAAdIxe26CcdOL7ZgfZMXPCXOAiCgkY2Au
NuUrWeulDNwEg1ZOJWAIHaLku1xRyolGqFhDiMGaoh8rKi0NAlcthlQy7BVdhL/Oe77slcCOo9Kc
T0g1Q6GxGfdGQ6vclMO6ThrLSJkQCcpdieJlJSjLuYbjco452LO2O/2SvOeLlqnNW9OInirWWTE4
ZR4yUlShKIvYTUpG+pHL4iObvzhNJXCMhvxKwnopnoZvGffNtaCQtsjcqevQz9JHSG1AD/3G7hsB
s/iRR7RUL9Cm1SgjfkTC/u7vyG9j+U8V4dY9ka1KRJbK8UEOUhTwS5hwuCwTzBFhrwz4ldr/uF6T
Sz/Hn3SmIxlfPpNjzvUA/CQYcJif8rG4CP6smkN64Lf9GgplNfy+eLPYHdnkiNuGZPDDED5LreFj
zl6FKbX1Yj5Lg/8QtAlxx1FmmsrDuvsepx2GnpbYQWZ4/5qc3EQ1iSkd7ES6It3qH3NGFhJaLvCr
bNe7VYeXYl+Y+6e8nlO2Mdm6Z2hcD9FoqiqLaP3ObYY+BTeroSlgsVtP5GOH6jLa8++MGhFm42XS
ZnJGQVpZCtgDfWiHFgZxDO+LXl6F1QoTABFT5HSJ3cCUzOju57dW9sdlzKo04wNJhflCWmUf/ZFE
xZlHRf1qCU//gKNI6dyvuOIIFZu8iZQNgTN9+jcOu0TYNw4gjJ6a+fjFwOzN3uZl46m6yxd8UGvE
mplZn+sfKvzUHNYcu4tkizDVirYK2mreWPr7FyOm/IiH5ryw8ELE3bPkE6+i7ljNrde+OI522pLA
hIY6omKAPbd8vj39e+7QvDo1GMY9ffrcgPkq/EmDLRMoFHCR+Y094jeb9HvRrL8DbOq4hctS81jO
Nfx546pOjogNTgblqpaPstIQ7rTiZmWDk2bWHBqQlW6/s/MbG5BqUnyrAUDApidySnGE0nnb4RqG
fuYa0VXGk6XE+dMdMZGZU8Szg3h+J0ELk7C3gEBjfT/Jb8mgdjskeTI3mJbN/37pcQJf0NLUv5lL
3AT/n1IAFnQOixEjkf6c9H+Ea+0kEFrgijo6Ae+Sbk/Kza2vT8/khygivJZpkHjrcCdqLMKF5ABa
k0X+0BsWgZlfWYTM97e6coLEJM03wgPmWDJehl9G4gynG955fDJaM/nhEEsx9SD1FWg6xUoE6zyQ
KsN5wx/HXnbREg0PpKDZGRkFonSIgFYULxbOIm6hT0iBi96dqb5IP0M7kdGaai7AxvP0opxhy1p1
u7m2DEyFIBWbX1K37/wAW3WfoBnCqWx6BfwTAjJ63JdxGGCWhqpv3EaQAMOZ0QNy6YvGeylecHw6
6SaxE4w/ArgHdoxsTVhHDSCvX76WM3gg5FzCFSEqJd5L8iS8q7LdbPAbNPGcgvrujZ+V5pfDTijV
xRNBksDYnS7Q7yANvTE2YySs7sKjumv763PLDsrQGZkZUQIYgNgqlYGdy+vZhalBuKJ1en/SSAI5
Lw1j12QuRzI9Ie0iB7ywSoiM5lgsXfGrg0VBMWFHIKmoKSNbP+Aid6E2ZLnH0+B6hv8TMxHgY3oI
kEk4WNNYgpig2W//Q1JKzjRsJruMHqaypplm/VL+mWsbnWk/5QYUteeC9IWSKkndyQ+uPP6V61Np
rCn05cpNEdIVQgNkPDHUyFeFfxRB6WiYsoWOrKwpRPObcC122W9g5V53w94NymaxnnI6YwgrRNSQ
IX4e7qDDYDdyZYlYFcyo/kxuQ3iXTu1nzo//k+g4hGUlX1rnve4/mU7VTK5qmxuApQrTRooQup0p
rZRROYVfiEG4r8IjoQUlpmV6KQgtZGtLnYnzCy9GtcbWwWCIt+aX90h+cP32KKf4u9qacQPUSfYQ
kY4MAkAnm9/+wWfk5RehCchv1CBWxVXPFLDMBTzSlw7Vlp/DmyLZ/Dl3gvgjgpieK+JGZsf6V9MW
hqMsuyMF3EyzeVN1sH5ivLhYXduXJVbdUM/KKaqcs4YLbLEPt1MAG4Q0yAdhmYbLds7AmrRmg9Hd
JYcVByzasRDojRP+26NGYhSxAOhr2PxpYikWMTFHDTAFFsERCQB7L1iZMzcvHtweLuH0OjJIMK4A
bwh0mg/+dRU7mGDSLd6wtY8MuEcOeCSqo8wSAbtIVRP9F+yJtx0MdvZGXAUtB2EWEiK6K81jcZZ3
4YTsx3Bnl2nsZlJW1Y/qN90ALOlecpQvs2v1rSx5mRrNAvNqfdYsN0vbcQHNlhkVH46cFPkJOL4Q
BRuJk76EOQXkPvnubyH210jXTE5Q6nUZSMHW77iXo6vsIMnUX8+BMAten5N2ZUgjaEv2J2nGsU/Q
Cf0qXRKTE87jYcucgVO6wDmfxlbxIOfk6XkWmzSeYejU+RLxJvNSyZ6jfWe1APzBsTkzsgKq1IiL
7X/YQvX7lF5zgeDGzXt9BTcaQYjQH+2ZKpPXkhsoY8TJ4WZTxMyz6VfhpAEkUWWTTMkJ+eAxjVhE
aIxqQUbptsT2jjEeTsXKj9jd2vIb5BTvue4PH1uyhP0AiS4c5v7nKW7gzCiPgmRRJtMAmTIDF7vZ
5LTdKIRCdABQ5N/i4nsmeN/9I9rxbhAmjkk0kzmaaJgu0Gs9lh7NFAtUCJ38ivCD/v/5tClvwA6M
zJzdg8m0C0AWKHcKq+DspacnLRCwa0lOgYLyihnQuJhsCAGECQdlIpjd65lLOC2FEfcGjJGXj6AI
6A+6VW7+1T6GzWHDDEkiJ8jE0BaK83QiOgp+PCYVKvqmp+RDMed9Bl9fTMsWnJSzxp//aSAgbHo6
vDyqYoDlwpVb9xldn7Aj5yT4YTrAv3WI8D0+s6MAm0UbifBjksbpb5TzJEVi/rUggRp7g+eaFova
FmFCErqgojLPHFkcsUqOhgR0+bz0O6RhNSxCqHD6RVjJ38UnHU9Oah3Bd4RZQYOMmVuLC7XbsuDq
bVY7nc4noXJkMeMU40JDL4lxw0fuQebNP5oB645nWsRWg2cPXmsQDUZT45/nHSHeE5nOIb7Hgj1D
T8j2GPUnNILBF78YxeatQAg2yZjS3hZIy2A+WFnR2UHxge01MhZmjcTFnyaxAaZ0NJPwlAn6TFz4
NDFUc07DCQI2AxQ9+8mT/EqjhbhPcF83vMNzSEHD4lsU90m6EIZd6GPsLP2lUCwPJQVUbjWOICIA
VIw/ob20kOpB05+WBGayYWU9DXIUndmdjRR9inzltiTf8X8XD9TCtnUEBRmHxbpCGYLABOoJBTOJ
f8Mv0O1Ulf/CGugIr8d5gdmg4UeR+7r3tc8eiPEvgbL4nqqoSmXcWe+C5iXvTyhe3QfvMHiBIe3L
t4PPIlN7AKU5Ls+hB5NiBSIGlYJAeNgdkwEjGJ4bM/MYvcBqyHpcGVv1qKC9RQrGvil8Ygnw0mzj
2ilW/rJKY6lANWschgsQ1PLlDL2llWMwPadzgBM5bmXMVpzkXoMmfkcXFTaoatLxI659Ojin5LnX
NN6o3QpjqvWZZAtfIwoCOBkzq4CFFOdXkoGZKW51gfkTIgMfTh3evGSbhHRVFqQ7+Kyzz3dHBC5w
WctpRWnDdJxwMCANwqWxLmdmhk8SWaCYOWSQgCU3ekiyH/2JrLEVMwlODY0Q+dbhSOP4ceFL64kF
9sb7CuO4unFSBFM40ywk4lq8p8OqFZbJ7fU1JmaBcg44q3F0bI9U5hCLTpjAk4ndENn0SyrKK7d/
AMvD7WbjYrc0ETz2D4X5LuZ/63RPkKv3b75LfgoFK+6U34VfxPZktCM7LU5zgkNuFvgeHXJooxzo
PtJbgKsRjAg0W0fGVNjlFjIDauhPLED4C6rXQrP/x7HYVV75oYGffXB6h5wBc/ObzWaqFr6aEa1I
uCwe0uDHTCAOxpFViljFYloHL22By4RKNcT6CQ9tvIMiYjwg5BPSqfA45YX04JgJwVz5OK2ZYkmi
bzp2QcY7GoHbixjvqaNRe+xc1Xp8A0kSGQp7dqpiKPWS35qtBbYCOekm36QNDmzA1EfyA29ysWGe
MmfClDod1PWemYrUmcFvuH2KOxlhYDHxnqu98SnVbvB000kyKsYYWuBema3Z/FOHezrCWoHI/iS2
j2pBOLVE4CQLpbgih8UrubFjdQu1lfJ1mLljfOw/K0yDfp5L6h4cl7EfW7dQ4lsT/sREynK5RICV
4RJvgctpBzoC0kgXoshh1yl2eHlikBbDT9iI8lKkqZ0iZoFCFkHvz2CC5tfwKKP2zilATOWPWMDh
Xt8Z2KAJg78Evkt/MmNctudw0dsjCmoi3o5KewQeb0wNwgttHQQpmeYQGuYdA0kW2KQ1gJ6gHQEk
h2/lGzjuzOiQ/Hhutgj7Za/vxMAtWyzYcnLlqEDPhF/wkH46Zmdueq/Xek0zL2D+9JcmB0EkQwy3
bKTMmjXg81OckcYwYBh28rB5apOMhb7FCae53Fxj9AyVlUXb/BTskDBCCe/FYyDDUv87fWOCaTWh
vAgMN2L5ZBlXfqixaYpuQPcjUkgUX4jZFad8OkEA7ITE8DLOcO1RsBFc4FEC+Iei466gh1Co9UYK
D8weUFs2N46qCxOSTYPIPLP6o3Gsb+mjXamPlmRBM555gKkcfTiXssdyLhHBNZXOEK6RaUCCPndA
T4h6ECzAlB8uPGxU8bdoD/KY+ywc/snih6Rvv9xgqJytgCJxHT/0GsQr2Fj0PeJfiY8kR3W7AgAQ
Nul8Udn6Xl2FlUmY8xewWYf8k6jPPcA7gsF/dUD3j4q04V9o9+FSPVKZgNQGtyfmcGTw1Aflj2wS
znCaKRwtaHcxLoW8g2EpFOXE4bri+2vA54GeJHaAOdB/LFpssuW3PRqwb+w4t+e5yypI0rW2ej94
1VFw1pheaBQXswkeQt/8gnhGSULYFtPyCRhmgxo6k6rJOKZ/glvZgFQqqsrMM74nkPyZrkLwlE/e
c24ra+zOG5l9sf0DODdfzS/v3JQlGy2kq2GXHzWOe5BX0sOxei/KzTeThv69BWXmiNFbsj2RkblY
F0Cvw0slsvH6Afy+8KYLEgkhGNRSTrINBJAI+89y++8R1RhA88med+IRaaSm23KEydhcaB14H4lu
t6mcutQ21Lt2jeNf3jKgSmhAuE3AqrwCWymMTOlxKHR3wpaPjh+p3WOB/BBlG5wHZf0XpmDCoTam
12WCVFQXaWTDcI7J0wKcN7q81vo6PBQn5UJzyXifp4xN34VYj1XiDT+wRwYLomeKV6JFMZLAmvht
MJzyws5/w2IEBUbgIVsKTj8A8DBvvmXRDaCuQ4P81lILYGkbfGObz/r4P5pVJovhhhAXZW/T2gF6
1tykdD5BbX5THp8SRArTX6F1kHQnRW5Iq3aKN99Pd3IYggXlTmc+HEaUMc2xJo+r25KqBL8yp9mA
kOh0m+HfzgrpB1mFx773m9wa4ghN9sCpYgNCvWLVsyZYbv7bfL33CNvqLVgiVT3aFzTWg+TNL+qa
s4ejsbqKN0Ks0yuVV0Gn1to0i3wgJJRALQGMIiqkhfhb880whvx4W1+CpXBl+E6A2fF95gsHNE5b
GucXQwV6Z24XxvK39w/xlfMLpfQ2ugmfmUdBK96NFeMz4UELM9wpKKBm3d9ndQ1/rHlPWXpsppoJ
8wz6Sdz6EckqyAR0K9k2qPqiVWg2/nw33z3P723nY+RjTrYgk4lcdlY+w3NDQLp+Rm26HqH5oqW+
ND/1Pl0qq4rvThCoohlXTBPGKfRPQHrMRZAoLJAJ6p4MH8ptf0XWwlW+4S8E3APi/5vjDNyb82vD
7u5iyOBSlnvlub9n5+e5vUNH1z+BNUkmB/aMz+2FVUmhxWiTeoAMHj7kOtzPpsiUZeVCGW63BaGb
q2oz36IJKB/aLcbMRDbXjAhx39z3bnZKPGU3h9HDd4IMZER58nC3zD9H1dFgkKF2IR4gM3sd7GxB
DrAxLsIYo6PMZ18Af8K7Lb/Ah5IrJzyTyULiowGao5u96lCmMb0CyFcXRUWxatVAP7dyCUiDfhEK
k3Dghwyf9c2wMUdlfvstLQUXdoCtEvzg1+wBWFEwrWGmxvMG8/Hlbe5N6sd+aZhTyk1rTjYC9LHI
6GPze/rN9AXyGwAhZbz8aidkleF3N9nZP+cIFZGvjItfgU2QN1MHQqQV8Qg2JzTRVWakS1kKikyP
Cqk2gbGb33/5xcUProkuCnbUWMFP8pidX5o/x29ZPwUxaUjT55uFVimAkbpG6bTL+WmQ9xEvRqOa
ZToRDGHnwJgguHhJraqgWA6XQ89YmKQiKwks0tWn7HUK0cAcJVPFI+rBtys4AEV+6zxJqgG9m7oK
3OxW5Zd0fSKE0+jOUJBxamCOhLqDXRPH4tafEjkm5xdkNhAo46mCwMKoMJPvATEzQsboFOyL0/xX
+RV/pRVHEy8ndkZ9YDJPGW79gSFJ/f2OIFhRGlT3+AcTAJ6JegBxZy7rFuhL4cOl1vsv2eqcBdmT
ackHTVKh/YvCgdNIcwgEUK1DA7RY2ipEELTr/ExIJQ407TmEGdniYpfuU5QpnDO9Ff1QKRIki7wI
Vz6AVlxkOmby+ImeO5jZx4zsrRW6PdQUW5pvPhcpmpNskU1cpgtGX/4R/9IEZCUk03pzzpbVbgpO
3I2kImSgeNqVDpEdW5xf69cjTu3ykAQjgx1jIcXpKSTmsFOvSeG3TOB1s57eT7/aCarfjG4iTvvI
NJuHXI8RcAc7XrfgPRRuqi4REryxu0FL9gXnMIysKS5IxhN1HVfTPZGRpTmsGggzBpDehlEwOULC
UeI0+CXa772TmSwBEwUTU1eduKPzvwI4KWBes6gQYGHOpTqZTXn83I/iEVLzq2ksaiqBbPqX2C3K
17oCT+e4ldUvFaNaIOLnasz6T/T1qnpHHj3+Ks3XtJR6hv3yAygUCDuCDSifdOitwc2X/3Vh6Lo6
BpWJeyIFTV8idcAYnKrKRNj/y2B/eWnXiM4s5V7sAj/CkGOBOTog2WA/1FXgPqa2h+EmdHow9om/
W34cudkO+APvn8cj4HDUjtxBFyUPjF7wOSy7sVqn1eU0mf2j8MEBbhfnHGXjJO3b0Ku4i8wcsfGz
kVqZNN6oUAMMCrA68NBWRLuM2GE2AnKRzilCw9fHZFB/ROLo0Q5yBM456KCO4LKkuPkZke9OoZqc
rLxTR/MarKuyLdW7bfDn2H3xg7Mt8ZRIIaJTZOKfAsCNWk/H3QLRAi4Ix8ipdtjrmJwG6ykGp/qE
nAiYSwG5nm/Co/Yt4HUkLFQukU2I6A1k+qZYLZCXIlUdF7sI7y3EWQd050uV597ZhMBjwoZHqCfC
ykeWggMfNwqfs8yOj4iq3czjCAcpxiUCc3OUjston+IWcMYVxENnw87I/eVymDY6OUYCJCWygbEr
HLDr4L5JVnKGebElSxHs2TgPNug2X6bKXLX8hAfMPquecFkGYgyEv0crSFx8JJAx91gsyA8GKzgP
vEzxHnpQFSfJ/oBseZ/hQyD5s3BRMcTHzQi5SSosX17vADup2AxR/7mdjenmp/ytw1u4GOvZV3yh
Ir/NP/ATsYXzQLjDuANmXRZsvBOSgVpW+K5+tE8IxQ3SlXpbu+81alaKj/fP7IOrwRJSv78OWGXy
/k8iv2hPsMqhM0zVyW8Ikdlp9xhXLnq/sXHoxOMOtMijMjJHbjZp4kzna3vcY96FMGeCUPGFJ9Du
lkHXnPTOdzKmVgxHPWNVYGtIKhgyynYGKH3uUTV1Tj81jC5hp+iWKaCwNbHo0YgO5Hre6D1VIrhG
RziKS/YhaBtQh9fAVhTkEkRwDD3x7eSpIIgeV6DRAGkxgvucxZSTGkFS0lJiJsa9wNqe2Mv5xbgO
HzXfR0QqBBf/9YHVCFgYpDAKRX2iHUdvVLg4FJsgh6x6sJbCASZbF9brFGwx8TVbn8YSuSWpoZhl
TERFK6NspWF/fhbaIoAFWSyoTZ+MDBmbXttsIbUcVwtk/+iYGaNUgVP4sNBNNJkMiAfZgYVgXNPa
C2eEC7HYK47hoQwWUbGRIw0I8HtgqxIoIDTtIZyE1UD7uVeaS8dUltnqZnhZmD66+KfZUFvlaY6l
WNFa3c+OYQdf2HyBZkxpQAxMM5d2HoIFGGIGfKSb0U3BO2Sh/GFn7NNGMGTKPyHyCT+i7rwes62y
UeHMOYi1mMXwkKhcLJjRfzzL5yo/xV/q+uUiIjxh0sD9Z6b+McOkS9szWG/YvKJTcYoww9upD4zV
FrOIcjj+0aaDZ/gZ3wagA7KXMi1lu3l1rmQgSlQK6RDqGZummv/2ghG5gRj+hCOTRbVFy5pHrg5t
rReT2yjCgGu6bd7g9ZomidmLAkk80JF7+BF97MG0wwuEXLzOZ7hICllEPQrfFot0uMmK+Sp3T2Yd
ulUsi4PMdnrsd/3nE4YtZFdwScbMLU71/W40NjRecxzl2s8k/yiYioVfHYt7cu3/U/0Ep74j6FMJ
8ww8v/VybZcnnAivyK7ndCbFKVb8CDhb9GvcbzHiRDhIY49dWTRNwQDkAtRAWQR6LO4KuuSip1ja
iXhicm6Pcbg2IFtLNLYl5OuBFYS8ofRvcOgW/8KvbHv7z5l9svnXsfD/l396u23T7TbZdtbkKC6Z
0x9NbuvRcfr1v7/v/uc3TtrYvz+Tl9WFPhxX+ulvZP70nbf19JWb5q5v6ykQAcrNFo35hcDOdfeJ
KtOdghLotnZTRh5S3n+pSJPlKxWwFexmn5M5HJG9TPEnR/OSnzJZTFMLZ/6MeECK5H/W6W/+OL8k
9/BML2WPJr4m/G9yu8fJ4zTQYw6fcy4NizxwhKdfF2dFcCTlrr5h8Cpg/8sKyRD+dTVY41t25iEJ
x9/0IX1Wr5poWSaIVXQ8F8HcWiRakiVr4ARpfIl/EAoMkRUdn2ej+w9L57WkKhaF4SeiSsnckhEx
5xuq2wQigmBAn36+3WeqZ/p0sA0Ie6/1rz+4Rj+4t2HG8cNvSgFYksN+D/gi6eub/nd37+PL0GMx
wv6yYWqSw5U3c4hvEdw5ot2QzRJ68Dg1pz7ZkKGaz/RxOtem/UAfm+M8khIRh5AC8f6fQlAO9bGU
sBxljPPgNoToGqJ8KOzAgJQVW40WsBdZpIoAa17NVvGEyLcWal/BMryOUA9MeTXFsCUm3FHn6++0
3T/37/0X395qY/IOIpwbPoWnrrajIMfy0QYEooeFNf/3sdfB7iGEC9sxe0/LwNqJlty7nLd9c96a
Azz0MGTYq0ylMefDoEpbWRrpAoQSupbXmzzC5vfPhsiz67VBfSD8h3KhHfBgChB5h7cyi7hOmEO9
lrcQdnEQR61hbtFxvFl5mifCMcWYqBA7P2lAOmpQiBOLEr1jr649IiiVaR1XwsN5/fq1ZtrowYC1
pRoiRBrjK1zGiGv6rpXfnC2J/qnhdFEDnMxc/MW5J+zsyCRJoXfgtYpxIBhHLPGVxNfi9+qNT6il
PaQ2dEtAWcZIG1EulSq3TLFoG6kHYZiRRnfDMxfK7Eb3LtpdgzqB9ftBIMTDVwhDqsDo46flvFPu
itE0VFlM1OiUgfagyZe8p3X476NXCz6/fPBr0q3lw5mxAgWFyAETIdhQ0fj8YvXEm8/yVKL1zsE5
+Ez29HS3GAMrDPvYA1U4J+QOiqwr3kFxD+qid+AIjjADizqCGLFlhzj0Gnz2Mrph5E9c9DxlrqQi
wuAyEGG8b+yTlAHX27gl/PDJcOflaSeV/ILRSITl9L1LyCJKk9yQXCKcR0l1FdaxoIPhD+SMOZay
g6kcQ7kOr95pvvyX0SCHcvxK5qcT9qHOICMASmS5luM39yNSjucnmc+IzenQ8YiLGhxMiRbo2ac5
94QOW451v3SfY3AoW//NtfCRIK0jaTXzHkRa9Ozb4E5GbDa4DkQI1cWewu4B3HcBnHixuI+N71qo
CSW6csV2vcRb2M7ihkiM7/HbW16vnnZbPpLMnhcuT5pQGIVchXIMQGQ3ThpXLs/o30OK+BdIBy4U
lS8kPc9AMmrBzPNyV8Fp3/T1EFgvaJwlTgPe6F/olcy99MRrUrw5fiwj8QoHy4cTLuekKJwu9nxQ
7m+eh/2Ok8VpzOsevGbLpRmS4fGO+p6EpNlecge3wegvNxbnGHvw89h9eA3cO6+fB8BfJR5g7Hz3
n+MQVIAj8O3+LP+hIhPQgUGAzXTYb6Y8x4a4m3BeO7nbLc+bxrnzdUOc12Ag3hOyFDyRssHbEIvg
gdzHR1rk314GPSiV8xMN80DgMbnLr7GUzjz0pnZBwkEv/HuXuRFP1/kX0hGecrfBgFpek+wk7oTX
Lfx287+wgpq38/SCApTA0eFNyLF2vDpz/rvw5oozAEyaQ/bh/m7OQUQn4G3tnH1uSzHKz0M3dMLp
xRMhIwdcrcWZduNw/qWNATTFPfAeh3c39+eO++acrXHzm2feaSPzdEt3ABmcN4n/uT81VI4PNGx0
mVv8wDlmxPvyfGGj8Vsm3X+nPsfUHhARbPo/o8b+oTeONILO5qD8YGK1zWUhEhaYS5C0ID7Qcrvw
O/C2bmwiQH6+pPxoJ4m3cNXZbLq6zQ05KT222Jo734qLEi8t9ul/e7XIp8xGnvgHxEuknWuDYlHb
eSlEfgwigvn+GNkeszUyiByYs/yDYoZrd2gF6+3fNl9EPzfqAYOYQvFhTYfimxf3WkX6HqsuiHNi
i96Cew3Zgv0OdwbxmdE/eeutC/TtK1gkin8haQlVoNir8Uvk8Z4+aaiRzHRY3AiVgQ+cbjMLf+JK
vlIx8bBvp8brBikDk7CIeFgcqd/+ej15uz8/sHA8dW8F9Q+RRBRe3DPYQTBUCCdaZyPh8qiziW6h
zg0nfAu27Q5NOrmnK3Asw5kgu3bTUNvtsdTskZOAKMHD8TNQgcjSIcsvPmDrJmQKFRqjhsisDv4a
VStWrrmvY5FwcbupjMGZKG7g3uFVS4r8mjE4mVaVGGhXAdrZYkrda4u+F3M8sD86Yuue1PeBibWF
kIkni9Zx8Z+6Y/BFSBUvDO5U/C7BHP139at+pt+KnRxr/tW3xnAGNxgtBAosaM4R8IT4wsa09uA5
mOeI7AosbbDp6cekWJAEyS3xBfiSUdgRSFgumVVjxFoQYpBX/lFdCCtXZBXsnAx5fyyoifhjWhwt
KbjM6tGP4liBTmXOCTkaYY3g/Ih1vRtxYLcVmilPRIW8x0tWEHhowof3JGIrr4OB147PFguWN/ou
WcVddgW7mRpHlDdcR8/D8uxEqqug9A95PAfST/+nS75L2S0YICjeR9wvq/Ne8EJ3GuTDLLiw1JBT
AaoBm4iRxIRyuNpeCI8QP+kCKGBYxotwQXhmm97iOWb94jsR3ap41kD3U3u4dX6e0Drnp4EnfEH5
RnM6egBYMrPL7Da7H5hwUR8TJkniCdk7ZNjAQuQFMMNfDH90+J5/35LNFbOL4EU7LJhTjn/eHCWF
axAZKZk5o3xC3coPhTc2M1quxnYIT5C6VUTLiQ+Bvj7syV5UrMPrSWRRQuBmi+bM55dYxrnCwbXA
Vpe3iS2KjfvBOQl0txVGjg/7eGz3eyoFsZej1XKLRBk9wj3iOH4tCpbWlyOqAN0GdOizyC5xm0RK
GFvUJ7Qhh5e17b+Q/I1gehg0scxXm/FLSEhognCPEhFw1/mVRL0LTT6MXfxp4foYwYPoEAinDCxE
cNodPzWGXMIkkodtl8UO74Z5sXuIFhw2EnCw+B/XALSFyOPOcANYB784UNKslwk8Vph8tI8KxqTg
bOTKJPAsgJl4EphA0c7QVEdoxu82lWKZkBFI+y68ycBtAfQFETqdnHc1FU6gzLJ1b2PNcL0lILgf
KFMWn+4Do6FP3UKZG7XAhjgZkCjP3WByk45FIY5qGXd7M+q+4UfbS4Ualmi++oOWdYF8PnpkQMc2
rFdXHFSRE+FYCEMTWIJcNAwlBx+Sce76vqviVy8UMfcMBc73i0sf+kUHcF81hW73GIVfnsi3F/1e
9NZnSul+pOQBfkIhR8XEWOK5eZshf8GI4hn1FeqMy8fJ2ZR77kBsemIbRTDu5GyBYo/DQaeZvxX8
lTy9jAi7ACsbuNAZHSJbsUUWNvpuYYMQZYHkmw5qbOe6+SCq6MYivohZ/Pjp6J6wSVfsqRE9/H60
egM58v1c3cWKkHdArLiHDTCiB4gUvqfYIASNW8BDg09LLmZMqivYX+MKd2bFxkWOh0l/rBCMxOsF
5hQNn2KfsN7C315ZPAmvWEk+40HgiQuP/AEkfTorYygHG2isAF9PO9a9jTFsIOvgzou189PZ9Mdl
jPn96LCSA1SvkGaRwfGIJS/06kz5G+GpvFodKLLRefBQdo+C5s7ReAMmYq7AzbkhPuWF78Y8BV5d
+AEb5Oa8Ul4BLxFyMfcDVcE7EHK/Nf+OxQMsViWXRoRBaXtqdeceoox30hExWu49NA44GUs2oRou
SleKITRypC69OT5oH+1pttQmIo8D8pQzVUctptFn3sBQis4+pQwGTtjkp2Q1kRN1ST72J0TDO4Gt
yOsQKVXcJiCfw70cpe07bNcn7tkzR894KqqudHYy3KnBbQ5WRCwgwVgGIWh/nvnjA2fKJHVEzke2
xBrjr3Qiw/3UriX3dDiPRVrhmVoblWI0ldz5eVwH3DHaJnbgJPXOMMR4JlRBWJgta2GxzQPUgXhm
hZ+LIinnS5GN8PdVfOEUVdci8xW6otskomikPvIu/0eL/KsERb3Xs88bTnEu6zFndUDuoX1J0pnk
FuPTzVt+5go5j1Tq5FDIPhYwLLJ/Vau/5PxPvTb+bh/HrHbkFl5k8Kg8yGaVhXoyeJKCTRRDfO9N
ZOB/GZ63Jy5jHPy5QyrLYp7d4s4R8eqtnzuBEN2n4b/PaMJZYcVIjAY66JNnmIZ/kxuWmknn7INg
3dImEvckFuteJFLalR3dnZ/yv0WbeLwi/sS35YM8F64VWuFBpYfZiczOEdQ+JG7yO8gfGGvC03Me
H6eop/eNCah5pWV3ySeEP45YhUZigiHqF0eujZn+0LUqKamhLBhPUDlEG+/SefzIfreSelHvObjc
j2qLpxE4xwRM7b1AEpFd3Z6+s/AQXaO0thYIjos0FpR1mCvq5PpAmB6quITnww/UC4jHdscW33G1
NbA4Y3GlysEZwpjmnJVIfx3yuTpTeCMqTLfcAnOlc4QQ6s4grHVetEEFOzG5c4wj0TH5+KX5imda
QfXCcy42WsjVDj5V1cSEoSnk20g2trI1LpGgRfeNyAHqB08LAmgk5pRwIJN8WHt7AIgB79XwFvaD
coMKEwps/qtjFD789OcwyuRDR8+NYStC7DMxjRjkANdGEiXTSJ5XZ485LKv/GBcPcsrUGoKSx4yx
jiHKawM0T2dBzynu+KHxypiLwU1wIDOSAkb80zcGJnRBG4IXkbV/2e6Ye8CjAm4V8DCgP/53sBle
cZFIo1f4wh+oSIrkAbrxYCjwlzHlwN1uXvj3vtTxa/39QDjI6GnGKb7g6mvb7zu4y2YgqFWCM3Zo
Hm6/ljMbS/YvMxoc/K7u7Ah1SRR9GSjJv/Qphn5LTKDmwqsfI444nQhjZuZADDBIomYTJcKMqF24
eUTyABUJUKQ6Ai8GnY2lrUiKJgcmEX7Vgtx4xzdD9spuCv3tm/OrxTfuA86e4cbHZdImftTyYrHJ
Z/LDP+JL8dgA6HwvjkIU/fsJmaocMX7J5FjcShyjTjwBfgCdgq9hSvBzUBQs6Tvhs/7vZ8A6f0fV
7jjs4s//fZ8xe/q7T4YtAZSKVDBTKbHvy9tnKNJhg/PUxGPezgkcq9xHHMAgTSPoyClTFgfKsjlh
aOzBujc5EojQf8+Y2EOI9SWqZ962HuNtQnKYRWNYXB7zJezosy2NdHdmB5YznNjBbG/z9awgfxnf
lKQP+hSIF/dLJexEi5l4wsIj4Esro46B20insexCIIgZfBhwFDC3EUVmilJv01rBdVRE0Gff1Co/
AtIfXGdPkuApvX8ACSjwNlz5BgzVAZwFS/KOA/zrDk+mLjOucnIpYUlcb66CrGvCesphPvDzyr+M
+KNHIPGQ48IIlibAbuWZzGdHxaZh5kQzbZYU9/Ko0sLbrp3nmAliZmH5DVXGbdfDMggmdmdjYKJk
4W36ekOBh34MVIXVBt5VkG8YsDp12AslAM/kaVIuhTdIKZWA1tnK+OhwkGNp965JMWeluHZOMW5x
8gCMpUzEVm6g3j1MCBBBz5VjvreYf9mP5LqDymGPOFjedj24XKNmJpt7wNiCqCFVdh+58Pu/lIPq
RWnfJkQFHFu01xP9t0dHBlmdlnSuUELgFmkbF7GjPRUHfCEDBGHrDOdLUWIBKp1O02kYzkeDObkO
4XxOtaVzoQZmDEoQwEOjlEIkz4QQ/qH39ozxNAfzwUOWE8tulhxf/xNifyYxVkbSdLxqbg2qj+ic
FDfgunVu+UuwLRoVEB2AgeXdF+2RL4fAXZx0P5/owcaK9I1hN+N6hmmr97h0f5BKP/yXiLSxeYOf
z8EDOL+6+s99Hys7+71P71Efpd8JyXof8SudhOEcJ0CWZHMY3i0uUOltH786zoxgrt8yUgz/+ltn
vvVzAXoYWqBjb4wS3NvF2TPP1nBvwxIcogFl8NuDJc7VRUvBaPwLDdPDyhx5TO9KMVWMH9YUA1pj
0tOwg2kTiNr47NpIxpmQkhVBROJ9kPPvd6EieEcxxHlZzSwLbzbudkGYK1L8b/wvQ4/LGY0+V3pG
gACRA7dZBkvt9TpB89OVOdc0fK5c9lmTaL9xw0odpvWwMdYtajE3HSI0jR8xV6VK/UR55sPrXWN7
cgaXRb3exPh4p1g1kUYBGQJAamuNOjbFUX8GFdAkjb4OGM+xTxDQUIKMGMJ1s8BMffI1HIUZG5Lz
JQf0ShbdtwFNRxYAHtDbniXBCcaciNub815U9t0UW63TF2MSdGV+doItlZ1UaE4cmmxR7fXcMz7w
f2fX3jQd3iR2X+g7k283xmZh1dewR3KBNQwD9woHEOgMFRgSNk4GTDiZAW1N//1wNPLhRKin/SWT
7HCTI36GJtaM79nIbF2u7u7m9rIRNCv8hrYltqikWX/m5aFUV6grtZOojyQPryGWqbqXQEHB8akH
bkpsHsPnq4BunBeEossl1MlsMkiFABLJGFb60pLTjNXRcm7d+IMTBV7WN7bzaW5EzSesNgUmtVsK
LXPN9tvArWeOyz4B/QMZ9Mcx51qgXEIzHdSnOwwCfJ9p6UCZS/hlDqpMxes7Oe7Hxw5OvOw82C9g
XQHad7ZSzdigNeyGQXJh8sxxWJJ/3yZTvDcRPVBFVqXf/wDclaZdUcsWroZPIVwMaoUfHDEBFQq6
FWwO/GfEQnJHKEC5Lwnzr48ZdKxbH8+8RzXK4H6LZhtukfL4UTAj+mgzjqxS7OU+nkZnKolJm1LH
W7iyIB3kCbEIUJ6SrcuOQ8Sz6NZwxpwpkzvnLo6qa4MN6kc7L14PrGVs7oaxHVjhhn/S7OeC7Eh2
y5e9ztuoZF+AuoKdQjVmTvgGXYDVbkEBua61evRhrZT/fEIXy20xwelG+wLgsQP0wB8sXDBDU19J
3wHHsFua6aJvDVnVKdq5fMG+9QBpNWt1/bdk4TfKBmLiEYt/O1EDCau7ySwkC58cOLBU9Prn+UOd
t+VGugR4z0iM6ygUvyy3AfJIrRoWHKjoUf7ytjyxp3lNeuuzHuQoBzAlriK8R1mPa6REmJl+DN6h
r+mxVvPugvK8uujmdIn+20AZAZsD0geH8ntDBsENfhlHNox6+trhNPIawftefQleeQafJsp+uGoo
8W+fcY0HL5MptM8JlyxzFrK53QJ/O9k2Ei58Lv/3REtg9DL3GptzPIsX9Vqx3KZ2HlgTMPLdwjoF
VIAPBTe+AeQ9wkcwSGCc8Qkg7QjlhhxVUPWaYX6gXKdvHD/WKMCIR8HasUTfVcMmgGWvchdu2wmB
+FdipbLJtFBho133kGlRgBucE5RdWozmR4GtgcMVbqIo46SYO6ImhFXwYitWftBnVXhRtzvlAseZ
J5IWi7LfeSXpY587uC1GeB8vyyjwJOds4sXm3oFmyE3EFJRWFPEveh/6dCh8gkUDd4yyI2o6v6Yb
6SPiU67xN7348mPXKbgBZVWgUbureCmqiokEq4nLjk2hw6+H6v8rQcovuM3Ff1i7lLP9LvTXiLm+
bfi+9eaPl+XeMUVrHoS4dT/aZ1i2u959d62yKO+xEXFYLpft/T6EX4z/xFOadOqhr3IVSOjmFIQT
+GgpUi9R+9vGWprn6U2amo8dmmUDD4Rrh2y7pHHXOVlydpiRpayq+0qYA1VsDh1SfYOTSn8xXO8C
HTdrJYNJq6vTKgWWrrAouy/qdKmhvbrgqGyYyLH7OZ4+6K7RBAtnFAX4nPynxkKiMn2qfnOeYYt1
B+yAHwnxs/UqkBXVL0/w4tVAKI2wTgEYIKobIyByKMd8uoJXX8LihE3yITsSfPJx3lPsnpB2VO+h
YVtuJ6+ZdT5yovCmh/OJtNE+9p/0/y1kZDB3LEauGNkI0+E3ZJQUUZjO3GZNnyaPrGHqWc9EV4M3
Iapg1URRxCpNKOHZatCrXAkFCiZgQpY3S8FPKbmONxMyJZc6ex44LUasNyedQfJofz+cQDpMk5Tc
ziWh0RnOj2hYIwqbd+rWcixT2EDyBc+qo3cd0p03Ozafi/cF4oP5gG8GIurbTmOAr48BwNxPjnc0
TgBqpLHZzu5KWJPwhRHdG+rAJywxWOl3TJ39HED5at9hLirOgyzEVTXTmXVgQHg0OwfitIKSDL9b
41fWRtfx7c89k1m7gqUKzTAEmDKgRaMrw++VwnOuCPOW59IkiQRgEjNW5bcg9EQfwOXBN06w9IlE
QfTIlu2KZGAITBsJl/rvEKkomSpCHAfJx8FX1s9jkZj7/FEDeqRpf3hfwcnGDf/5gx8+yZx6kG3I
eoV9zcw6JsF1kvmEuUKobqnRfRQ/jwjydf0aPL/2pbabA+kUkMqo5cpQ/wY1GHjSNzG4R9+XUxov
zyiJWF5BRz8BxjUA4NRI10XNkhCjHsh3z/eWA5IRyP3G3ibqXQ73bwBPkWm5RSU/zxQvO7vENGyh
dhefrQmlPcZ+9AwQLCRVMBDRQV8P59hkCfgx6hCSeAmX+D1rLQcJ7geqe8lFra7u19CwgiJPcvyV
K+TN7sZPdoIPWHZ0x51MrdxzskPLRj6rodLAANz1fWXjEnGG8sF0yhWugqDJ+gBdFt4xG5RFlyXZ
rdNDuDrFp1M4nTOlC6dT3Ys1e6XZpHGuNnEcb3YJXyV3L+FzZccGv0nA/abz6dkNw3gublPa4JD8
t+ErTKrcuLTjWAY3vEXsyxRhlOUss4pNZttHiELc4vftHCDf+B05l+s3wF3HFGedEqNpaU6xlkfP
yuXZiQ9APAkxOsxQ55q84aJzMuP6CeCD1RS8qzY0Z7lpS5PzHAsDlaBd1mhBvrKzZfuwuT8JLr3A
UqR+rM8aPGGF75Wr3oNaCrVXKBPpHeI1UIGuQ+u/r1su4xJ2eKRNrOi5bn+tyeWo1957LRyuIynI
GMBWDJc7EDcux0+cj28JOs9bguv6uhdePNGbvMM36OT7F7eyWExWswGA4hxYcJ5xHpAELGbxn5ib
0ZBg3w90917nc+6nPjIX56tlneTc7pbk4/MYX51bgMGMZF+PGdLcX8ttw+KXA5otzZGMT2ogQocF
KKltTUzYQnYjpCX2aYXEK6ZgQELMwFfiRWm4KWHPcLyCUtJfIjaOzz7PDFQxx+McL4drYFw8zBNs
HW5ECa+Wm9FsGRG7WRuyn12SZ4gxOEF/RiSijtWRtFAm/W07kGdVaCx0djqu0ZE0/E7agbIwCGNt
qcnWd2xK6RUExjzAyxgRzRjXp3FGHqkM/xNYdw5INFANR02yoTJPlyz4INGAc/s+qvnxa39eaXOy
CBNyyiFFyjttXp2+cGkIHT2PNOKoNCKeb0NEuncqFdCugCy5/oZMYVjaSKlWeA+v7jDwot13KIIg
y1AT4TdHwxcu330yNeq59kueVDnAO5xJ0BpEQt2mB9imN3Rfdm/Sm9wVzEPthnH3mB18htv9GTU6
EiToOA/MxwIxmu1N4PomJrVQf4bfytocQunvw5U5I7Nut9D5bdg5x+LB7+WojoVzvkZ+/KyO08WH
YLiZPrni/xHSLUlKlFM3sg1NwIuY6wCJyX4OSRmX+LAZE2o+xeba67vqUkSe0zB4l0mFMTfu7guS
Mob4gJidm8cm9qPmimAFhRgjkYbOujpKSVlVT9Xoltrl7AEhB4QlfkQJAqTTZVLqmFT3CIfMtuZA
Ri0BNad0tMxFs4IVOympNLENMa3IMXwVALnXII6+DoVzIHG537Bv2SIhHZ20sDe/LOSBSnrSsDfQ
xsWf9dUND7sXrGKZJLGcJ93Sio3v1YR3FmO8E14QrBXSIoVve/duuFd8BpRkUignF+BX8I9AT9gF
vCfMlY+tzKWQc0gKVxgo8SfkOgSMa6BifsdiUoL1BCn3jChCKTxchpxevZE4IUVE9XuQ8r9IGs7I
vMSvmIcS93CJuHfasug7fvgPHxdGsn/vEIPFv3QVzCsw+XcJ74auEZg7TlzMC4Pq9B58SFgeG3Mz
QR22M5ML9/3k9WFYM9fGBJCXrsozGKgDM7hFzRA/esJKGVqT6YJbum38vo/VFPohQ+hQi61fjMkT
PBgZSd9EsN6gd8QAT4N9VQzaAI4nafYfaM1KiMOMC0ub7y9kMsHCJexKCKpFAn1zQ4yHrwXA5c0v
MRrHAivEDgC7B6hZxLxgSfGNmUhKnGpiLFkm7D+slEup9i7ze1IRN5dG58FlXCXZGLJX/F2nbhfr
EgIWQtrNSTopEs7YR5gnGYvwSIdnlSdPcr9p9LEqYmSnjWQukiaWIwBiQek2J5LHZQE3DMvfIWA5
01YSjPB1k6O/uezguRV0POr5PUn2DG+tpUCtAzsKPHtkz3x75NjO2uYnu+CourPJw2YaLVydwBGQ
DXNj4iL5Q8Gg+FPhDAC9/ybBBgMGfssDCm2O/AeIP/2ttwQ4nFxtIFwUqXAtOme9xX+IC3hAxoh/
tW0VvtEO7nEe8XANeCtjjMcAECN5XEj8DKxde52pOCME7VvwwdzvCAF/ws6/F8ekDpeCEseziQpn
ogI117H4RjzdBlIGssMDcCiDYChyYDB+wBIxFMeIOHHHmF1/98gGXmEgmH2CPlcw6RVVmQRPEVp2
coT5zKADyyZGMKStjbjZCNyW0wsIeqr9CiAalQYqX9yF12gRYHLDr6BAOwfilHiEasSdOWrUxMoM
oSOjPlB4cQNR+aXRNwRTnhZQvsecdJ5Q6Pm7CCT8t5r2liJUp16cZ88R5kZofaqB+iNtLPwdHPNE
gUZKL8OD8BWpzm4se9D1k90HXxnV+UWyZ/P9r7gFqLInkcROw+h9RrCZdR4m51j5HweWPPT9jTR+
rgqqjwxdzq+1sTatjhCdkOcclr5OWIFIjP+62QGpqkty2YSHgvWAdIakOx5KZFDoA/0EgZ1GGHcK
2OgMzPEc64YmqwuBD1YkO2jhXZFIf57d1BNV5yKd0uTiHwJcWf2o/AI+kYblLAKJzoWOQk55f4Mx
KmILlst6AnlbJmjtwlQGAJCHxYckA0BjysC7zXjiIxTdOHq2D/uZjlj837Bls4XywTQr9e8osd3y
575Cb92hQBtLxC21SFV0Vpb9QzzlNOk5pOhWXMsbrKtH7w9+gygjuw2iCq+/qYc4hjLP1Zi5j1vW
Rj/dwQIdi8RfPEUIUxeH9Okpm0LzE5UhNLiHp7F94yiHpf+Tcs+cGnjENgxsRX44s2wx98Y3b9hN
6JiZ3BK7y0fDA6bJhc7uNrLQ3QSvLY5OxsE6VL90RFZkMWylxFrWzBcwp9CTT0jd9lxfkj5lCGY1
CBMYz+I/AyrAT4hRfyMjw+TlBhznfp/jpkEWitlaVztmT/iIhK9PcMHS9Q6mxdrJtXOQRzk2B5h/
CNTN7ePwBo+Mc55R2Cq7sJajlcLd8DzimG3U0RcLtuC9yn96J/U6wJsCJwdMYwhZ7JPHGF2M5VOB
GWb0o29gmhpLhqJhfENxzxkNGnNO6mJWT0jfvkiJ1iTvbpnC40D2muMEicXjrYnw3+pnSxV+Dok4
7NAtDnrD8/hMPoEcP4WFZ6ADPHyYikLxm0JbhJYwP5VjxtNMgrG7xm8zBKmazufkCsWZMbIY+yxx
5QaeqHwQ95B8Qa/01bhkOmgxV0L5jROQX0zu22IPdCaHpCDQfHu5fx/Pe7b++4F0J4evpcocWg71
WA3v84G+BpnhVhifrF9/ZCN80ufXgahvbwz5H8ErEew8QVSUedBqLkPz41+f37qYUzOy3uUUx7fg
PMecRZSkFIVUltfgHoMfs8mX6y/uRTMIFnx8ZoLCUMMteFDgueYyG+rCbSqo8FyBtzVo9nJAqGfS
Q8oTYaQND4LdtcIaH+JpJM5gUWOkwPUwPDxhBfNzjR4ZZ7ouVExUMS7ANF0RV4B9i7B3oWDE4YLI
d2y7rzZKi3zUc3YlMhx5cEAcdXVUJDFij4ZlIq7gYpSPvv4bEXv4wpyOVMiFDingE5uNsEJoyKOi
78pH5xluWeUI4yZQDBkmZ461GgNNbDEmTR/TpQ+2ipCH6jmMMv8LDDEGl8ej6htf2J7FhPIb04sq
5pQNt9hfq0hEPRQTur83j0+gRTa++r8ipBFzEUHYqeflrh7fxkiplzV0Gk5anLjL+yNIW3Z95HtI
YFYYv8gQoRdWjHsi8SCBvOwtUccj0axdEUAmZD9UDQtqjkSJSfdoeF5TZb24J/mUImSNv8SYyCL8
ABKyADCT+VVovdYdXhw9tBg2DKZ0UOS4smkxkw2sPnjGRTYnv+Q2B1S67F5uL6aW/62H1z6XLnD/
m+S9Hk6vpHhG+epx8SW2w4XWujeCPTmdLEdmfaWjhn2Hn2+Ewv65aujpWbfUoH/gZy4JlLE4hkcc
IjUmOCB1i5xNa4+ANoBV4oE1ucb+W21vETITY54tkF3TWCi08qxw4BAjIM2IMw9dz1uo2qbUsciv
vn5foezcXSK0NicEs6x+L2pMcapyDrLg8ReJuezobqRYc2WaaMGWaT0p7I9ZdbEE4SEevmDJ9Gh8
cfODBkMR+1dLtvQbAAJrsXqCGKHxyoKpDJpNAQwsxRND0+vR/BkLg8vjDnvnHr7IuKbn4oc8UImc
Q0mkEFGbvcFwlbtGqOajkRx2ki/5dYMfJb5zjFjq3RW1Mszey9QgNcw6to/JN48vL0rvvnXS9GFd
qJsYtO+u5G6/wRnGpP8thzVjrCc8MsN8uaaCRPONlSq6H8co2wsjTPYvNHaUBXhjNude2LDjfR8D
XELYol6otkRtrwyreoRlMlHmtGhnXETOs2LURDo+JsM0EEJcLic26RbZCKyuihyR1Fp8mfC2GK6V
epy+q6AvPZJH61lnT/8SOvMlMaWG90EVVdl5L6n6QfU4e7034+tjDij91Ptj3FRqCaz726ezLc9Y
UOB6TpGdXbg+j+/Zbavx94r7rqBJYhfXTNITNcS9oEQxcaR62Wc8SLme6ObxmTkTyk0oiUuL1fYj
rVlI+eyjLG6AN99dk7mbzxuzJIe25yolfbvB4DidNvBeIHc9R1f0qKB/ym33kdaqtsGAtnga9pnK
T3YBcXCV4qpNutv2Yfxy3pH+RZwBJclzUBSRhFb8MtTSxET6R4xmvaioEiSZKQyOWc30RYR0G2pP
jkiQI4dTaRauc0A2DI0n32mZWOREN9BxHiXbIUFzdAavWGF2eGwKqn8LNbvOWR7gUUX4LhRGVGVE
3GTyrLfsIvXnIU+6Q/NyOD7AWLetMP/KYsBDDNzajMhzhvrMvfSoRd2EXPQbgPWWutvhf6Qh7HII
ZsLR41Yx28RkPEQQeOs7mBi1Utgq8/ftR/qLZpc+KIjh+kHBtVy7j4oHRdC5aIcgdLA30FAYLlom
8xLz55A9DNQwGCOx7gu9CoF0PeZRzBeIjMdRhoh5Ki1cotLx8/gUdFx1fact6mQkqZmGNnBrRimP
XQOcYcHQ7CxIqT2F6hXrfBX207uEslSEBQjvZ3N5H9T0mKfUxp9Nehu+3sPvN7mVSKayopr/dfFm
huim4O36M3U1gxoo+NUSZj6ja2JO+twSCS9RSuUxOhfE/xmTSKJb0HdMZFDcxRn+njG8Y+tpEDBs
Tp4YQTPgEHYmcEkZG9wBL9csunijc6kCvVW/mDYJYwE2QeFRZWI2fOMaFVZSmFuj5GF6K0DOCvYU
AL6dbywWVpYy0GsIKbeQNyRTQR8dCCnVm3eduTB3TiaVp1UM7l3yf/R+LHcDviZmvk8PYXgGa8sT
I+FA6zm9P0MmNJ+Ye7eGrRheafqN4anw2qSIuYTaxBcJX/Koq4YpOfKIPF+R1gUpR4MngwbgKtgn
WhpLRPbgqoAwkjC9T0DAj/pwP30s7L0bNiIs7PiJoBNV3R7RF5kjfG9RS5ge7nuQYJFXd6xedCgf
eGF35j/sGZfRtZk3vUm+AozoXU/nFUDAZWB0gAJnDdwzMwOKh/rfXt739cHHQ2A8AMamZ7Fspg9/
hiIiabofQhjHAhNLL+JRabm9cid6LNFp01IjPMbDh9aJVEsX6o9zTy7uYhGNF3RKOawWFiSuTWwS
6NJx+yym13mbkDYOaV2wkHLmN4QHZ4zjv7/nnSD95l4XAvF5oEsjzD620ixDl0sXh4iccb9bJdVR
kILp1PlO9Otd2EJx55fUEkAWH5vGBLQdrb4y736giwR4LJRQjUVi/SM8djFuBWf7OMMHyJ5M1gQE
RuSd2fu9aIVVe8JVTnNpIaFTsLwQ4BfxN3wI4jWmYrSMZwg+ooXUD/ris72u5ZrullHZkrsRLXQv
uu/h1E2MWb5Eq2vNXqExe6xf9MbGiB9tL1TxyyKRt/nSGIEmnBORMi7eU9GbwtUicA5iw+A8FYUS
QgA4Y/Cv5qAU2ADOzrvzNINohH+EIGsJPINbMawYU2Jdx/iFc0ORNtb/Ja0aVI3WdnCH/swjQO/u
0GxSid2P1C98QX8x7jBkaJdYehKCx5qLF+hj+F69V8WMJLwZg4Yi/Iz+I+m8thTVtjD8RIxBknAr
Qcw53jhMBSIKSPbp97d6j9Ond1d3aSFhrTn/+QczMMETgWWmSjCEQD2N16j+tzYeUMLFTlwwgL/A
mgiaOak79NKCz1VNqY1yjKq7HRZvKhBdsmOyoHcbOb2SDmFAVBdRVcPEnH7n5xDgccyEM32usexm
7pAHRhuYSJsRqZE2ZAc5fhLaNDQ2byw0NzYbB3v1cyljEInbFya0zUFmcPsOJFLskC9R4OYBQcKx
slbbYaj5WQYl+RBp1sQ2MU57qnGJYR2aeDpV6bnBoCTMtsbzVv0OsXaJtEvbPDT26fMx30rWc/o1
UZ/amH/W0qTVL6aK3TkWEp+QMyysialDJMf6np0c5mYDlaLt8VM+11IQ5Y904hTxkQo7C+ABn3PS
J5uWuEnESBj2lCRLFPIxLVF9Z2eUpCiHw1kY00CNbNgyRoUAPJemOGT0s1WxkS1oQHjo2SMk3sH5
8POy1XvxmWlOb5QPIXGFxxB9geyyWvabif2XrKCHsUmj2KHmEC9KZimTnEXnMgNzG6hmX0EXDRey
z/6Bv9ZA6Ic691NNsLu5Wyh90e4cKNT9F8+JOidralki1INjK3RhCPRgK71doWxja0HvkASoKZBF
YTLS/yeD4ieZI45UCIN+HpZoKyFhigMojG5EjFc/gYE61CfvYzlTJ4TZIoBqSDbVvAyi6kUeq9XQ
LpA51dfvD0f6YQoToZlGoxoVE7cfYnA6h9FzAyWeiR35IMXAbkiqCTS9b2DJEQUWSizsiBGyCLM4
kmhGCK5NJpSxj3v0l6oWf2HKgiYgm4axJrSQlvX/OS7NCXMGRkEMyGv0I9IgRw3JkCZlR3BawtKZ
BKN7BH0gTa7tW4xnycqCH8DgpuYAFgDAsMBRAH9djJ3wV5JuRGd+Vfo3mOGz0L1PATb2sXuVnY2g
aQJwCmc0DLeAopF+fXE2owP7Z5dmQ2yG3mGMafM70yXTgEjUg45wAfkTdnMVOvva7jfXN9QJiNvD
IjAo1lvFlU8RTQlWswhzKEthklCjSx7vQ1nbfcbcoibq/boPUgRiRJ1IESmtZcyBNIfhd6ZO8r/y
gBgag3xTNIJOg159xDgugKYW9YPx7vT2SpT8hTM/jTcb68ReC5rXkD7i9HC6jNAqv6t+qlDM+EXm
Wa9pEo87xcvCgB3TqDDa8yJcbDNXArDvBhLvGzrQBXkP1Nkl4CZZgd0A9WB5in4bA9c5PBimsAYp
a9V+2s0ZvReewXAd8lTFKNaldM4O790HmglcJA/+MgA6SFDk0jsmx0hztYmNmTSi4p3GLXvX4lVt
D0l0aHCj4mpx8egHACzx0oX9RjXHgNwB+eKaPOFw16KkhDfaIKrtQd5wOlbX1OPvO3WK6Y6NAB9h
N7WpCJyzft4T2xlS1LyzOkBdc4Y4Nn3BZX4H5s+nGK8xJVURfMx4cw6hV/Jug1Ab9BhbEAGmTnWe
S/inv3VOD8rCEl9eyrw+D/gwsv/WRnk2tmme36cCMlNrDlXsI8mOwuhuUyxVoouBU8M+gbAEDpyj
kY5xd+OFT7L4MIQcpeedTUGCXvC1M19z0aLmQUHWaP/+W6See/KHwOAPjWcew/R3kJ2hZzhm4RoX
bHbtblz+cO7G9cBt3ntcaA5+i5uL4hPL0T+NT/yF2T+I4QbS1z+hwmwYwM43bcD+dh5m82TREbtL
eNyPMQn5Ixgou8z0sYIs65H1V7QgJCNsgJnACxs+kD8G6hTHGk/m7F1Py7OD91OiDyt9TclRkZGE
t/JvEgMgSRsyiQrGOcCaaHJqYaPLvfmcvUGMMZBVPc5gWw/a1zbxLUIr25GmD4sejuLURISS6jxC
DxMzN3ZFhAP24LtRobxbh/jtG01AXSpLmMU69P+cZfqv2g5U0LgPJEPxJkrsF89RRDIOwhmIJpBH
f16Ivp6CFhnO9APbmgGRDXsfx0BBEYR015lBhM9YEuRo7RhhVvSKdjvQm0Evu73tC5aTvfpU/BZ6
UBQbaG8F6Sm97CpBcY3wiUhGajiwAFpRECZBnA4sHtGWI8k2zxeFHw936Unht4+C6SWjPpOQZ3YO
nbBFuqm9qJTWVZOGihzHkkVX0SARM+0881OGlZroINTxWfor96smHH21S4UHD9NWqvlLhZaMTG99
wBwGDa9J+8H7et8qxFHNU2SP8rpgYX3jxYlW0BGdAxYhpPRpHuKLBjcvLg/YwBFSedy4ELBlbhyp
j40WPTxzzDfOsLpb4O4Qj3XFh5laoFOxXYIPziSlpYRSCfs+xp0/CCjMn3uOpRBH5UgPaJg1KhVW
I0pF6rOPr8menXo9xDeTbCwvoG82qH0gXtiu/BBdLjbuON6B5kbwnlyaK5qglKHQ2aFpecZjAjdU
iQS2Ja+Q1GGF5y8pbVDdWLY4uRITfhd/Smx/w9S3keKh9QWGxSCDvoY9MyXMNDB6zkcNmItxxEDC
ZM6SUPcVELtrE0z+9TPGC+TGVGTL9FP2vFgk+3VU+Rg6o6iq6PdcCgmL2LhSOCny46rIPeeupZAa
FzxjF8b5P5OZgYoa8dwH2kjdDIu0L/E/s1gHDOxjJyZMckXkQjIvIPSwjc1oMdn3aLemOXUcpoPy
oXc+dtEo/t07Uc6AgQl+ihjvvUf2/rvuprYvarz3Fvtc8/QCdoP6RqdB9NG2TA85NVpChPKwSsYU
bjwXtIZPuMkgLB/mvJ+PH8Yj5Y3lRhCDBJbMWMu1GCnsmGNCwIucZvaDp6W7VurTj/9UN6FpFxGu
vJWDoSv7GNONdzo+w+NlsP5xTahYixS1XFBdqqWGuenT7ehLG59BuTzN/yjZLMbQPR/XWGAJ8iij
25kEYTwrEqe28Ah1TWJHXkH2801twu/xraG8YdgCFUfFctCFWUN1ggwbYwgYN1/Br5GtiS4FeezZ
xuMZ06Ri4yLpEP1AhhIQD/i/cAu1W/rZKwa2AeFzrkbNSFbNXVj4uPNXGKXJUFTyHfbNkXR5RSWE
WlhDGsOW/FH/bNfkw8n6UUIlGInRg1gj1yKOB1bOWVt+GoxBi5sFBGeXh7N5kOV577W1qlXdw6GY
10pei5dsOGZ1NfDATvYRUCqTJ5XFVBlI5xFQ16abEvD87yax9yCr1KSjLgE3PZGNxdwEAJrQ34uG
EBYhBmDx06HqPr+9OvI4cRE+s8D/4LyT6JQeaWRbBK6XcmlvSC4C6OzgGUVOzfoPYo9bwChdcuv9
Nu29ZK6Kc0ZHJBN7tUr1grZ+RSmkv0ZGusjVUW6MQZjSH7Rr98V8GpY87tVMh3nEIuy73apxgdvE
6Ioe9scQj9Tr5yoCjzl/fXGPfSk/3LdMjqopygcqI2tZF16k7tLaIBN19NYYJknv6VPLRm0piSCN
X7vOu1OKVgL6hiYRD5MidTeCzBxakCqM67n+4ce9tCQAQf+cjjvjkKDhYuNCpUXR74ICmqHbA7pE
xsflpLqzBpQx384HjSxeAf5BxaoXSDN5/u2EWxSE6voa34rXSErfGH9fKpDLDHj368ugmxpFSQcN
ufXJ4wrlrW39CQ4TZNWX22j4zBnXfNw+xzhdOx9Q5SUaaabM6xCRZjSgV2SQj2tay/zi2KHB3BTj
3t1yDrDmpA0M0kGzhxU91pclYYx0EL7lSf07iRYr4fPEsd2qUevDbjnJp24V7t67118LgEQBCjJ/
eAPMuoRV6nA7TYDKYYg7AVoSjPxeAQyJ7nOPNCe8vJ4OdE+oGTyhGBU/eRYR/PBkk7H3HvQUN+cu
fQXad/izoG1ONHPYKweczS+IcTP+2nPLmhm9MXguiKSMRSHsJjLhULCbSAb8XsZ7Qhge6LDnCeXC
Wr3wKc9JERFxiKTL/fxcDig8cEAkKB6zZjsNMGLHjSUG/oXLx/5XTSX46i1UXyvdfp5zo2KcsSHQ
tnjU4/x7+oKL6J+VyVKekjwNr6z28XkzE4Ikac8ruPKNg2BCrbiTEcEEQD8AUs3CwDKxQNDBVjws
8KBL/UYKjJqsQVaZCdkeoFXILZLeVEbPRu6jSFC04kVP8TDGPT8JcxFuoRpNIcXORb+DlBbs0IyM
EcuymTNqK+eF6UV74DqNaM+H2B3Yxb6TkgAqlJt47Xx9spbOwPBg5KQawsCpCf7il5cXngpjH8iI
t2/7H7iYST8es+DYFwvTj4pIASdkzKoxy3RLHie8l2g0LnktQpZrtJbMLDDApGBnk8a/nyFcPabY
wBmfkkDSqA3QX8Rs3/XwLA3A6HRpmLNJdq5aBS/T4xsjyqvfKrd3EmZd5aytiTDxcsWLmBd37gtP
eWbmuVskrg07ghndx4VVqzBXIsq75x9kXdBy1ZboViIqiX/1fy8G1ZiS4ZV9Z21JmN/olzfS4/Mu
r44qRQboOp6jlChUnpQ16IUKcp2cJ/LAh94TXhAyJVyFzVpQFmMmsCVEWIYOhFdj3wxE3g6eLPkF
PRTJwsbCAqqq2ERlhEtJvfvWlqPuq2v8eK7JDLraR3i5mJfQ7ODFQXQiTFMsY9blQ76icuAfTa1/
lp0QO1M6aJPxAbBI/4fmAGMPyjp4t4fskPB2rAGFSD9lXRN8OoptGWMwp0d8HJHjJGJojHmD5uyw
BpV8bjdD8wO9nccd5hgXD2U2awYLfURAKFoHSmB6RA8+c9MTLGo4Qkbn6EwtDBpFj7F1SEIH+rQf
gWReh38vpvVgJ6g+LFI2cLwbQ7/OiGkiL0D1PvmI0PgnjHbaNurHzsVCt4axlmPvTDw6gO/zYV+i
VXNkq7+dt/nfczw3cWwFc0ofn/n7pAoL1pZUa8ZhDXY/Is2EykgXFwdnDuIWCaImiJ6njvxNQFll
1i+vzNzAFysGiYwYNF7NrP4lAlYbnk/oyfyZ8uZFS+Th1lX/XL5U0ZbAn4eIQXDF8hwNv7AEGJxh
VMgAGfgGVBIwHy3U2cUPG/iwWGIXubdXnyvAOFb6SANA8Ti6fJus2edkGEIPbKd5fw6VpoL1Q8Xj
SAvOoMUsOaCokPa5+DihCS9Bc4Y8OXTaK8pIhiB7C0r7Vht/r999eDKOIUeY4n3A6IXhKL0zbJgX
nYqoojPKEUFqitFpUgPC/IfkOH4vMWkcI3RldShZRe7lmLpblNWVr0Hk28T77t4skm+fRYSxxgua
7m/KtIy20lMTJ1fcHrasjA1RyCdOhGUeHyOM/1qLfvMmX37SNsEPGGMDnI7w92S/paQS+6Eo0YA4
2Nkl5Cpoe2hAuYVBBBmFMsEjnOdffC8rpmwwM3Dkh81BckFYyDiLnRj10Et+/82lSG3ALoJZgQZJ
FpTAPxMUWaPN0sqAsS9XP0wdboYSMQZnNXPf6YqINM4TKzlGvdTlQsyDh7mQsw1Zupl5cGnCB3WU
zLaVOl3rmEFI1yI5cLHPBOYw4cWm1SYdpU/7bNsiDIh226LpwBKNoh6E7U+pRW7Q+9Q8RHkouW/A
KOYbR4xA199FvcHJX331dbRw+Iky/TwCIcSsFkSE4uHGwJO+R3xIEwGNoJNAlgU94OkX/mAFzgt3
fRM+AVb7zzPxcv3mgFfYXr5jEvKDDao4No8A9MzBEIdR4C1gclTMuPtuzmSJEUtFedQPt5UITkfU
0uIXeuB6n+l26AxabKuZmnNZvnAbmvEb76voZugyT4cZGOzNZoUSIzMCtaaVGT2R8+kptC97leMU
yTilnhrl/Am49WA/K8KRqQvBHVsPzjoo2xs6thg27GcstWwDo4/i0RDb3HtYOr/GRbeJw5NMRymm
7Jqf93DhxXJn9m0n7Au9lgSuvSws/elUbXuE9zdkGqRHELQh4GC0lbInQDRTPJ0xUeMYigdxhR3j
p/gWhpnQjiGs1X4tBXCqk3AE8kfaJsPtDDMYgK0UIYzb2S7jYN4hx4VFC2wFfHHEMvrOB9JE1oZm
6cbtgLeEs9MgYn36UH9UBd6XZ2G1ykySPZsdBN9ZLj95OicbODGkXUXDQ6gVzxZ1FkWTQWRHR9CO
p+EnSyylDHvfreFt2gMlxBrAe2Ipwxps+CpSWMhb2LibTu9KmDGTSozsTMLRqGlqASOhI9egzvTc
HEgrIw/kH8plUXNC5yZ0EcsEPImaASEcoE/QbTOMnUA9ZUJ7ic1GZipueiTfHY6JPxeF5c+kU/WY
ZUXMOlKnVISPq8n2y4MTO1wl9kXmf7+ZcEigRDCJ5RrhcWrLTkbHhYQVRRdXP/LZF/HPYyk6Iwmh
zErFWO5D969Yvg064uTNkJEGFkt6GIhiB+Rmmz5YjTuBzdD66dybbJCMBYnRlByxDTQ+4qo3GXU0
iVKQYEDH44LSXiLSTCQF0TlmEIS4U4q+zFWl7rI8/hUTUkSt4DMUb4WBFgj1yQBLGiFJhcHMl+TG
4veET1s6Yp0E7mBVfaLiEgUZDKwKsjMoZOlw+rgUZYZgABYJCBWAmwOdp4y8jqTNfzhQZ7kAZ106
wJub331kIAZIg6dLnqK64nd7IGHFxQQ4Ils6KMgFZVJDbjENiigZnBeIZs+jGaLTosFi4F8XwxoA
sXUNHOwMgTpOzWrATxX9JK1OQnj10JS4awZQ3HrYfLVEYrtxDUYTVBDlH45DPLP56GWEqqKOdNr5
E8OcCsmgp9yAjxhkNPszazMtPc57PycBZ62dmghLQqCQdYA+n/uEcnsalTVdq05P6JFtniYBrIjX
zKTdEt26m9pOgWsTezxDOBg40KpEiZ5gDpOSRD3+scsy2DjC/jFgROIOC7rfOCaPJCNuQCCqHtrP
HqFEeE46Or7BiIw7yNo+IiHAbQnhFsgk7FciP5lxMClZaRZKGq9Y1UP+RiMugx8/hUshUJeresRx
iJpAA1UKmd8L7yFCh1j92JcrSL8lm+KakZqyQLpR7d8wfQAwEHIgF2Tf4cur0sDngRMONP8hRP5I
0AsgL4/dewWDSWRxEHEDHhuylOVuua5OQB/W5YV+gZuHk8o2z9OoOOG2xxr6Dy9TAaaoeeldgH6o
y3KvZU5Da4WeBObHvz+c4VUDO1p98uhkYhRRWvPp0AhjXPEmlQNVvhvBCcIj6O1OywQygUvqeok9
LAR6qJUg3qhXqPd4kuAF0k9i0sHO92Q/x3L/reKqU0WQH5h+IfrYZPfoFt0gUaF/Au/Cah1HBY1F
FxvBEEk0vWT5cqot+kSRAMWvzIWuoFJ/9NTbxx5xuB3TLPxquNmS1w5+IaYuH3o/pEL8gQwSDL++
3GqX+qRs3zcFpQIGdzQdpOyyS6MIQMyC1UoT8KVMS1Cx/PYtFGDYNlM2slvhKcGFQxvGlsY4QYEV
47SUAKw/Q/uh8d3IMIH0F8W84baKVTkoT5iWpdzMrKXIign2Y4X5NwFSmD794Dd+Esp9Uiw+PHV0
8INnEoD8VIj8+jTtjHy4x2tcmzixOHed2f17gFMGIT4kAQyeSDAg9kUunS5Lgpn4IhYS+3TTtWgB
oN1RKoQ09iDuQwAp/iYqXKUS6hACQ1Ss6kE6ej5ICM8e5RN/KYu9gG3IebERvF2qdW7BVBlxWFrp
/DC+5cbANAUoEGLq2flxF/FM4yzfQXkQywlVWczh8UJc762YOwBb09s7RkQzjtHHmi7kWwO2jX6H
YBDrBLW9kfJ0sK3e6Z8+6hpcLxmC/LT3QHq9tx9lprSs6Tz7iPjoA7CmwdIDMjfk3D/ODpRhJBwg
OzyjrHcQj3hSIV7x780FEgVnhH80/n7YgAsYQOD3/E4qjfhViI/Proe+g8cruZWL15kRa1X4b5YT
Sxkm0saCCjdVJHLczOsHhqF2tRXCaT7zdFlNk3nGxJSnH3WCSdOAGcQS1f2Wmq5YdlTTCHLzk0Z1
jh3GoV2r22pJUUdqyro5tWtlg0X/sV4IthXUKuRvuBysyoWyIc7WYL1kNgSC1n1QRM5SwJEFyr7z
rsbvQJm0QxFiSsrlop7DC178NhHtMwQwSr87yGC5yQkvysi/6sYmBl3kDSmhL1HFMOBq7SkqkGKs
LNCRsCThUofjPYbtGFTxC1ifTQ3ODCDCkQWqJLgdzPzrA6QkG8Z87DbZQvyQMmhRksODsty4WPLj
ZfAxQ1wUvqtiFAFWhi8fMOfTYe4EHAM7MX9zTw34Zib5IE/WHwrMPy4lsCdVPPMfac5MEeJkvsxI
4eou9YY7BEcBTrPtne/FgWd/Zs3PgbRrVwrmUEwdfW0uJ27v9row1mSTQHrDPVZZoqPkoBKdGmnw
Wchb45KDUQEkIG749U/M7wSVi6MC6/zjBOPqvQF+zBY8PLIhsvvaO07jgxQH23m7tvfVI7nRVVp6
X7oiAKX6wbGxWskXYmdxwC838tTcsytx0akvWI7Zv0060muxzL6eNinvliGgyGcKXQF95HNMA0Dd
9ByFRObytH3WxJ9Cl4Vox/SQRZVzBqwkhrrHcq9dTZ9JoxVNMXNMbnl5/8EpLz8nnhbOKb/qN0CX
yyPBRwS1ogoQd7scsIDYYPp/38WboCFYBoTPR8VIGKzpp+LvtSv+2PTkL2aU/d6tPnzd7as/RtPZ
n9Lb9FFJ3sdjShf3gLpovNthCdVzwAqee1ia5oYZrXnUkcdetWEOCPFc/+JBiYWC7rYLYwVqkHaT
MAuS5Rs0HOSv9PVlExj78/U3xekle2ChgtjxEWH+8dBYXWDGRP3k8NwJdZGIyYYa1n//VV0fSB1u
OUgBdYxuOeySKu4KOHbuuI9yQAqozB/P5Lp1Qi8wxSYqdKX1eUBSCsPFEu84YD7miEhziMeFkDqJ
PGR2qewxDGgRHXwQOXAWw1XLWtOjFpnbty6assRwglikrS2H14Pv1LjaXQUwRvJAKpomsuAsLA8Z
3fxh4X5Mr+bCPiI0LOiWyI9+/NZ8jgLnGs4zn4ZBWuIY2/f+dQ0xGlnd4difLz+SgmzsECCJ9NW/
94WgvVm0gbE7rFg8vptqVs+V/XsLZw+r/72yt/fPsbqT4SanU2kF7/MkpFOMD2lpHtS22rW9siXn
FMU0kwGwEU19teU3fvXQHkzZXVHJR7fqJO1Zm7BhJ4sDy6cVJvpQJCGh01pe6kVyqzl+JsM3fdus
yrtYvNlvGYUQB7p7js0xkAfUNpE6T0UECYXiGVoMJKDe7LdSljG+RdE1EUCGBZiwN2efvUFe1B1R
obz4zX6zdiUP471x1+8SSwjdpIcNkhghPX772BjEa970jV+3J7MqN1uY4nPKL3NPqyxdy4WBpDs+
xvfPMT6SfejTqzNJxLiDl3EC+MD06rTxAkARcADikwFpK0/MTNnqYYPsozmg95gHGKJhG4ERADuK
P+iPTHZNRlTFksWevzMelC8rOEg3dVss8xNDMM4yLTE/573EeAA1uf5yVc0PW++ZDJ62F2JJLk4v
xHPuc+oh8vbo2P+9nY0skNaJeSGwMXYHshM3fQhDNdGIJrWhr2ygL0kYP5Ax92aJ9FkgrAfHIopf
aEXFlGe+fLo5OkUSM+0zquiswTnDk22GWs4ZbyOMjSg1cWODTHJj6eGdO9BbQLjAehgsbiR4W4go
iPl6hDSElpj7n3fVDAxCf3CC19FN3oI1cHLgIEEMy1RGolCU+gBYsF85MuvBusf5IXtuxUfjE+k2
NtcAhaK21HrDfARcQdduQN7wfxtpz4cSWxynmaA1xpEr1lcWTipUqF4cQ70OY+eXkCrvdtEwHRkX
cT22vKevbs2AU0i/lCzSEygHAWi9KxUQHwF5K+kdm++Rg+eQ5emVL9mQL+C0U5CS8Msxyhfpyhu0
Q+NybWbJjY4l6jenfBRB1ILU3TcAGkWFTVyJuv1m7B0OnUpLyJQAI+E1JDdaXnhXdL0VJUB2jw/6
Rd/qJFcci6XYs+tFfOQ5ig7RgX6BU8RVqlbGBXKIumvv5118yEf5iBT7I5CNbo258u3Q2lm7z7FZ
cYWVDcfHl8rkt4ErwrK/sXZ0NN8FJ7hekH2y+S787GhdRDmgTdhDqlW1ate07hzehsc3uom35qrX
G647d1J2b++wLiA3PbhVOJeCO3FXPV42bNfUJFwsa8c+RBLdMLm9xvq24pEvF/Wim5IvN/8uepPv
veFzRLfy3q4J+rYuFp8luokX/H8WMkyReC7o3wmKFHkm8YEz8Tnq2+z+PXKx+AY+bdhhkMIJYg9W
SMakcYGfhPctjfkmvvEKlqJJs+IP7IeUPheCZVby9HvMjvqF7kPdNSfrUi6KVXY06TZm4oMzzmKp
FIfMmdnxpjFN6bq88ycWrpJDt3bfNU7JSyqxuXpJi/53LV/aiTLBAujezNJVTvgkp+9iXbrHZ8MZ
BGTklJ93fKJupk1gl3NWL/8uUm9sXGQeoTejkh21wKJe67v6rl6UCYXE+Qf80Vcvxq5YYs+QLZgO
0uHcTVRx4svvXd7xbV8yuJqBfOFM6buGOmDxHVJUmTcK1c9G/tNnH0R1ze63YbKZbJg+dVOkyjua
SnNOVUwxWyyTOeZb2/gPpJUJXw+sEVMkmIInZfaaKswDq2Mybo40rPfmKGOZra8t3B+1pb4GAvz8
ldfzRpuRDMdnQ/SdjasG22d18Y6u5pOsib7uZ+MOV2KgNk/FDbzBkBgnHb9z8a914cTwL4z+h+Gi
g9J94Vr2gZE94VEnXP8rrLyFa65g1IqvKl9oyONd7kY7ZmnCy9sBIiaY0tkLV93SQ2ozIDIPFSw9
cl9IV2FFYLct0GcPRe2/L2+oetxyVBwRmHp4c/N/49//eiIUAssygEheL/6O1AViDWhZ+R+U3amF
BXAZCGc+dUGmBNlDvRnjMNv57vWFfuSPCNMhVM3YcpnJCHyJUQmo06bcl2PM+rZnOL4YI3pw4l1G
+PCW8b4i4+r5KPe8IlwCtvJiwB7AZvZhfLXHEJ/9eYziKHGFTU/iCy2ysCj+wYrAwcwVQUT/fz0U
fGrBplaYlAK++PVVcP+EDbhFXpFgPYu/QRCLOeR5CJvfJSuY5RD4gQJuJLEZ/NAJXTcbaM2Lti9e
HXrC6pHz2V9Q3HMOH4sZZQDesEg/Nsk+I+AHEzoqF9YjEAVUtHAUPn0BgP/zMAI6b5mzLZstizcV
BMs1PJ4Kz8jiwTkCCs7+fQc79O/6gl2N4KI3y/aUILyf+XMBCxAp0PXDAKIgAMqjMjhr/fAh/fp8
s8DGUK1RqZmMDjyLwJchltFBxOcmXQjtBvaXFLQF3HDQWUjHz6XQ8ypBPsVE4VpM30txlsRpJcZs
rIk6IZuno277agl27o05Ahoaqppt8VDQm4trAg2HjLInZtVwFsS14SoglyQ8mmvzGn34swljBWr9
slwLq/RqCzhk7jkJOf/KS70N8B+c95BF3ab4rz/ARLhrQqQnItzhPCE2px/JRZugP4Abo1u7/gqg
FL4WTjSQx6DYAfWrukhu0h9ztlj+oFn96xvLdlSCzIqX6rY5NStpX8+rk3FhN5uqDxAxtgx+b+/g
7f9XK5vu0ZtIe6TEbCZQv9nh2LmiQ3ygglgZj/hm8F9Wtm4WH/iXdmNd2js7APsFa/AdixyZLf7C
CkXVgZKnYcaCOwZyhQ3zA+XE/BYBBxdcj/sGhJxNkr4mDSRC2qjkCMckOqaz4kIYKMzxP6p1+0Z5
27La8FTdUAnah/TSO9g3sKLmT2TqSQdaNzpJUZ8Alp0a+N/lumFhjr/z3veYdvXop7LVZCWg73dW
2rcCg7E2O0TKPeoJHmXyG1MsmTWqqWvJFsog8Y1ZHZpf22GxT3tLE94Kre/rAebKfEfW+0O3GHB5
fjpuv0OssvRsFXrmeWMDxPcwUnKo4d6J9wsnUj6i8noTupYMUpzPPtM0n/CYUpM09qSUlljlpPpY
aRY2IVwNJOKxko9+4Y7yCM5n+uSFuNG5KtrC5/pLQ6CSvVM8AOK/1AiUS1DXoQ1+e6CBGWkHQWj6
tHHcGchYwYIoFxU8PfRyV33crtyp5V1WsL/o3sHHYMrts31SBv2Q2hVus6rgdVoAP4KcCk4vnZHP
wJwy6SA1c24pp3NKd9HeG4Ws6oFa+ppgZgJJnYcJrFe0gJs0G7CPaWC1FDBKYL+Y1pv3XrvgCvEN
b21AQQmCq4GKUHwim97E5bT39j/FlGrl6X4gcq7aDRvbt5h+z0PNwKvC9Gtifd4+rFaoq9/f2lIC
wAOBJRkMdXiMaSd6e1YPgQcSiyyUDN0D8qAwb0dB1Y6ja3aFFocRrSoUHDeoQtd2zGPFWQSbP2PU
YE3Ka4Ez8dlVjCkpx5wZOGtdsviEE/ChaTh9PoTRWcMnYe0ELuNpY9iKBwFy4RPhkpE0QD4GbD/t
TbRqwAWrLr9he3bNyCfjUT72LP9HjVGAGz0Yl8GUBcQT49pvNcbwkhEkZRbyJH70yxaisQgdI18Y
F8pzijCqH15ufalPogFljGKI+kv6Hs0QQhpR9FATIM9oA+3pcS44FDyqiCsWmDMeE1MIdgyIzRHr
Tj9Zw17uzP6XTou4O3goK+JkWE+WySHBCoaZ+ht5PYqHAb9HkQzRBjOxfrcNO2aYe1mdFvro3Kx+
xcD6wNYA3ynuz2zQsYe+JwV6H0r9Gg6nj1jSRHDNPIYYgt/Y7HncchAgDDz8Y1hYn0UxYyoJxE//
QQkHvMyCwMyTrhHkhE+MaTN+YobHP4Jk9VgkMMekHGXk/xR1IP5W4DyMpcBq+H5qxsoaUyKCasDW
40D4G77BAGKy0VV4RGsoTzRU1FcUh3RTnN9nh5yK0Vmfm5l5AB448JLqAccPsVsMSyExUHc+sWMU
9SrlPdA79yvvQkUnimeyFLh9f32Ej2cwWuxSsbco/Yo5xCo58noYiBwCDyM/i7WGZ5dS+0wrjVM2
QG7hitIUBTDxbyRqGl728TkLLEl8UDOZvD1+bsGhMQdm2kf1AtK7aQShZVASGf9xya4zQNsQVNMO
0odgcAWtmRabnZkYV1AiMDXKxe9d/fc5GBXwEqbigl3Oj+El3DlU+2RHAIqhx/jAIGWm7TFMYY7H
o0uXeGX4Q8/fngcsE5xKRtOcdHFUnRvd6PZSuLomAmThgaCvwpn+14id4XPPZ+Vd3B+cbdMPoXlz
geE4oh+xabcFAkuTwXngojCV4X3FiszkgqAt7oIH55nrw8LNp2AYLq4iKau4Yvy7IhGtCDg2xik/
PrbLQsQtAnI3B1IT46PSWTE1VibJBlLLyr5VF14hHfi5/Jdf8fHfzcZh5V9ufgcqf0wW5b8rQSku
WhmuqY1m9un4PIcM3ThDKQR+7gCaB6oSxtW8VBWcez4aJ5KpPFccquenYB0X38ldycnm0D//DpFS
nw6aWxvZFHzqaJAtKMWwIfpsPnf5Ai4KWtGwxpKtJor3ciNu9xkp2XeQFS5Mh8p2xruI54aJBsoX
9k6VwxawIR1svgL95+7ExqiZnf9UT708oSqIhyW7/+uzgWL5HDREvAvdzUb8ICx3F6YfH7nhuOmB
ZpN7vuIis47rO+4aKCmgvPzVsft3Fhk/rHjMxFMAIgsUOQSIxOD5/r1zL/EMinv6ziXhAc3uvOXn
/rnHR9HQHOmqj5x+Lu73Li4DF+Xf4YiPgIs8Xd65z+Of21h4kr3cz8k/5x35+Dx9nE6+g0MuN9wr
zYxPQvPMk5Ux9ER9BdnNTe7cNbyCn8adFP76XAnOPh5x9Im7HJzXP8O79M5/HOKg2lW7cnKXXATq
w95Q8rFGmiQYOYhIhWSwQ+vBrA7o86/pj+8i9aDnShtAfG53VkZIjravOyebzUZYvVBZ+kz9Cr1/
B8sjaeHsjPP+vACZE+WoPWNJbvFzuWo+yqLrh5MaL7oLmQ54WhgjJtL88ysw/WZg7ahDX9vXtsDX
DvjCYfFhjy6o9l9AOvoIs6chThF4pTrKHNcWbJXIUICMFU9MsiYYgJIuQWa0wzGTr1Fhx0J5IdKJ
6RmwiwcJowWBNtFesyEBDC6MaSo+oHfUeAwB/NK1CGNgv+SdMHdFkh/jXYEdN8lVFbcw7DjEnG9u
jTeJZf1553wR5NOuiNUAGwK6KzYqZ04T1GdVch4aM9nJ8ZK7W2ER/UQzxDalioRzNMvfgEbVZ2+3
7sqMbZ2k0l6QTvGRJDApX1Kd4/F6zwLidqYX26OzET0VfkDwYbD8Cbc/XiU8gxTnSH7eimKAlKI5
Kpdgji3PqJy/iGqtTt32c/wNWbgZvDA9aWbNDL2iDwV2SRu9QM9Px1+svkdjl4+UCcjJjIb6ki30
bb35YbDYki5LGSr2MXWXLcj/BHKJjx+mNUwVdu1Enho7dYe4F0hfPEkIcpjFGH9smuWhG0h3MHHH
WKIrsvm/OmIQt4udNDBO+V4SnnVMVvkdDfKwc9JlvKYXoU9ZFMTK4f21AV+Cf9OHLkf0KnO9mbgb
IJRN6km0oO/Kt+BHD7jgMyuEY+6GW56DEbQZUM/v3uxuyThyynFMDDMkSZKL+ddiG470xfdaIZci
rAh8lqh31YX94Wj8WG2koDkJnke4mL/WS5t+8mfcyqmNv0X/OSnIwSov+QYpXnuBMUSMpcYccNKh
+mtYLfzerDdqDpkHZACBcQwZh8YRZiZj+nTKWJqSjF0LGgVsJK46O8osIXant8KSltOWrCWstuK5
vBY/zkNe4SazetQjdTKdd+570gQfXLY+wVad9MhCL0AGTioqNWqfY3L5j6YzW1IVCcLwExmBooC3
IiCIiIrrjaGtrYjIoqL49POlPSd6To+NUFXUmsuff+o1uzjxKGBFiQvxQZ21Zw9c1/gqcNThl9gD
nIyP6qbEn7Cr4IgYfCbKDOQJ8zIHHLFUpxf4OfyGo3vbn85vvdJxdpI3tEWwDT6ynwfOLrynAFEB
c5MIhg2LbQxwOe5GllZEJ2QhmXyui+QARJldjgCq3mcRr1v4IbxrwNPNX91prdrgJGAobKL49TW/
MSp3zd1nl3P2L6pF/CCnNe4zr3E2FdQ2rL4SIQLVYz92YD6Fwi7zXowyOFB+7+HSo3PBeaG4GyEw
gLdhgz/D6996S5pKnxPn4xcBUdGsT2P9siUIlCc9Ok+Z0TXgqYDhEDnz6DhN8E3EFZBLGhILECxf
lb4DGKmDaw0Tjbld8+sNjw7gQMKxqYZoFKKhIGu/2rBsE7uZ7yqoCXMiLWDwBseCrfVu4u3HAs+m
eQNxM/4sQbk9M1PdZ8DRsJ5vQNDBp3qdvTSzs8dy0q49Nlkk/Of8XTqEip97+Qw7u7p8HdHb2Dcd
iA3m+Gfxtt3nYHTwe6DhA7sYqft9RUKzzpCaBQ8K4BGDAeI4mKRJcVSX1FgcT8wL4HDkL79iQwAf
hmHg8rLvR7AJOFMJC9KEhRkfQJmTSYk4YvvV6euVDUvZFz6EYaFu915HIIZAgbBdvzAJYG1iD1UE
BP4GvgCkiJWLU2gvZhJiWlsC8QPod1P63aX27FOUPJmAlDa7+87+8o0N0/fphEc2+r5LkgN4XsRP
gePma06tQrSULb6MT4Sqnm4UMQmQEJ6AGADbQAY9zBLPjVggNsVEDAeYE1CbUDsghhNfBObb2Z+z
44UjgyZgc7iN2x2WfFS6L+selOFpmI+hkcaOzGzFTJD09t0lquhzU44pLdbN9hEb6lF+sHGLn6A1
f8yqWT6OkuFrUx+x1C/R3+fp5oPzihBFp/JhanUIJPRVXL3YskckqAaHUiF9MFawsvMf6AOcVB3d
xSqBFQKAyeX0BZUBcH0yqWk/AvBzwy5IzxCGt66GOAYbP104co0FhoA2OIxZFy5tlH6cWfDf/2hn
N8FWybZW9btIAvgfyLbJPCKDOX2P+HDqo3vDDQekhT1hg07U7opgjqCSE5YKlznUPIqHHFqegwfY
t7OLVBkXIpYj0+NxSXSYGsSIjtiFswGzyRbrWFeE9mLasRXMGmDnkFFuYMwx+ve7QG448XHNlaaB
WwBRqjxoO85ueXXsjhw8KEIPtS/iIHo21KMipTpU+d7K+YZM/f5qkWKURn8hxcEBR0x1QEZFAbER
vhGikKoQ+2g/Ei1vhEiJ6oRwx+2tHTImRDU4Yw5NzN6wFLM1Ylpb0QvcdYsRL5G40LJ4GP2I2j/4
nq5rauB58VEgcyoW0ie6EnI7ylF7R8BndTiLNIgs2iYuG0iXqHX5WjwIOFjuU9WPh0hBotRR8hPH
4xkXRnvXYvblIc2kyWKfD+kOY4ED6FAH5xXyY+cxQCcWWfJYeBSfDJDJEUBPQxLOoZxpBGiKVsaR
DBxG1LCwvUPBQb9l8BC9mVR4KLCJ3FUHZYleBTIGaIiYo/tXdcks5H6UOoROsA/pV7sEqNb42LjW
K7WPDnWRxBku70oHiasKpvyHhR7MbehCqDJ8ED0BsMQHQnteAyqfz2OAqsqIgnKnjfm9TwH0N2YS
btkS+U6HimTewfKCvkLb+RbYZTale2lq690vSFaE+kkKLvRAknEyBwobBYXYFEJTUX2Qy1GgQGnx
sufzMCZnA8h6lPEIugZUyY5fB0QVEzDuvv229YQJ1iD/iUVrtEV8ggqa3W+SFsOXVR26RM+i+LZN
ZXE9f00INmrHytEIikI/QcmuCKEaoBgkw2uBIw/h/UAAPSZOBCO+SadoQtUVGMQfbJHlxWIjszv9
GtTsYx8SBQNKPMTTCi2FuZM5GD1apFn8VfuYFJjBLJysgYrAoiNTNNG3xt1mdC7JlGmmnoa0iHBb
9T7hRVkENSjGqteph82KLNqz1s36VE4KsVebnBcelo2P21ih9mxhymRWv2R7oQM1DztUeQpAAhmE
KUPNCxUiXpzCVCClb7F28X6pDDJlk3c1QoPPAkZZwcmaekWgLV7oNk/rVPko4Oy69XXwSQkktcBd
xleX6aVcB8ilfUyQ6eBceem0CyMFc7Vh8YoMPITYpyF7wYVpCLIK+ktoioT+kdnBdtAB83QoH1Zr
nm20BWos5patxzx5XOd3Y5i2RqwCowgN4MFR2XUZ0e7JYevxeUPULIOciYqVBajOD1C7cGsqguYB
Y08fYm39RDrSIKmLvjgrZcGcg//PvJK0nKBbi6ZXDouFAeC1aaOm2QYR6neYLC26qWszFjm2RVRb
1PlrxFZnAC6BSB9w1vNjskzZEOi/167EX9CevJm/7LGtPsgtHmJ205Ap3dg5WzyMNRg9Vcb4Y98K
YHPyrtg6sJu9P4CbWKKWbt8i4LJswPljwMrr+BpekO+WWKGpA2DCYvScEkotNonWKI/UPsYCooun
7C/MTSafYBoA/CMeBUwLim4t6gV1JjhQ7LMp/0qBzfVTUnIMaL/miRGHWYEICI0RGxOv3/EZ+RyM
FhYbkyG/CyQtGULNzSBRVBMxkVhQjBmAqXHbR8rHYkekD2Qu/vLrgVrGshiwWNu/zW/99Bd4voRY
pBuxpcAGXYB1nC4WQ3+WTR6s4Ou8aivj6hSwcreEbx8Io8Hi1VjxDPuB6lM5fmfePyf00hN7S4ZN
9hFR0KcxPmOVAk15CjBlKI3gxENThiTHxIfYinnkbHV8aVZzlQV0HGF/FQf5B85kKirB705V2Xce
EbsA23FrR/F0OjON3fEA3TtA2tisIqYVr1O5LfQscrxxWH/gsDccA+bS0m0tOCEtjBlW5T7cenca
oNQMBFdGJW5tneBPvbExduwYntTrGg8tfeNBhOrDbmrFgxIi6CKIWUFF8PbfXH24W69yM/ifuYrM
8YYSW2SPrUcPbz3iVKXj5VspIx7ID7NAviGOjKK5Y/BwZc93SQbx90082HofX77ncJLasYC5UkoR
cIH3Lt2/uqB9Zb5T0l16bevx1ZuMFXKmSclvn0Z07Icrr1vxBkK8+fc+BtGaVAk0jX/YQipMLy3e
UFr61yRpos6zUrxBUQBOBhr/l7I6fKaLdqfh1lHoNqHElr6QAuXTXwnYV6Qn88PD5cX4S4r8vqvm
nQ9Sgg7dtfSbDImKM+HTh11WfnL3zLbvl2RAkEek3C536gyNDFnLZFC5bngGw6rx6UYl8rdiyWtT
14MuopNYBC4dIjczjf5aJm/418HyzOn7vlCZy63wfFPBpw9oC95ash9Yf//+rjBSTAB5eZlH8vtK
tfAHLKQu3ozGbJlp8hmzDI19Mxn4vJAu69i3A7FUFtwlvJRBEwz4azWv8qUDZXrIpojG6Z6GkPLy
HK8BwTofZK7Jm8rs4VWQcN/MMOwGTGTexZHC5K7vI/I/Tt2/mVvRd2pfnippwpserfhSKhSy4I+v
05RvGTRGrspI/9WH04Z5J7zmTMPAYO4Z3jWUHoThgmBq/iTJgwtc59udrBRpZRHI/Hj7TOhvY2S9
yPMsa05QGF2oAT0x+M4++UremwkuRGBi3SuYJOzh7K6MJkk1ggqJyWcbVXhVTJAc09O/Cpn7vtiG
kSbpldtBZq7U/Tcj/lanvK/M2L/3ZVYiDcrwGZ7GjwynnCvfOTikNqyQ3CpjtfVYE9+VwJYpr4NW
6/FOtwPrTGrBqgVdu0wrHG50gIyPzCp2khz15hLKpJRR5fKvdKHxyxBxqHCBVcr2tXU28gjjJD0i
M1HaL6TxGPh5SApQmETyu5hWtPRvv1EsKY7Rh0uRMaARkOTImkPjHjR66ZRSHbqbl3z7bExMDukG
zgcc/bJNQAxHopA7HSd7jAyY/B9JShbCUH5k+5KWVz6U6jQOgBA/DJl88ddGQZDI17WMs5TwZhhk
cjBY736N9YoLNOUaXhkn2S3/Pom1C9mNPk9YMjL1pSdvB5nPWaBwKKZTMFeBnC/hm7PuFspPGckX
6TSZ1twCHFUuYkrTkMg/PjblANIwDGjY2Wgt7C0A9oppBpUY0lQZyUm2ZvJS2gNyMfmOdCeY3Yrg
zlMgj71beAkTyk+neJQp482eKs+j+gDbCeWhdNpYlVFKE5ieiDYbBBYg30gpd0ArxLj0Y9UDD4v4
x1RRsdKEGJYFRHU+O4wSgw4aGWc1JxkTHmlJWTR+ygiF5hZWkOORDSDHNIjWhHDPeab6Z1Nf3cKu
DQSREm24eCcFLELGL45a/e4qO2ZIq88yhkWPCfC8DlCaCJhiL8O9gDqMORk4MhR3pO4DjcGmeoYd
8H+oMqKw+CIQLhcUj5/nGja/cTrK4hWAaSOwigA/lnltpQukLK3TS3ZgW39lZ2dHL4VVAVQUzo5D
Xqx5odcueRPdbnZshPAmwmvK/W1oO5EiIvzyyGyI9Gw+nOc8+zikjQDTvazH1+J2n2i/3MEkOsDn
u1ASXpDNgANfwVfYdOnAM2riQuQZMIdEHSySoeoX05Y+vMPdUMFqHg+JMHugejZd5voGweAdUftz
1yb8F1v/DhsrfHfi0hFWNDaBlMlp7K6h5FUwPJlLH9Kkn0dtaBsQzIHhoBjTEQURi4DOT6TQhP7h
YSO0IFDhVbHuO6iLpsIwBGFy1Pqltbzr34bHqrusH5XDQqGJ1VPOXUYKmQpPAkIXSEF2fYRPEPVj
CJJLwqb6W0W4LGgkzYf0mmZwAMGNjmSId20KGUXjDHuCx1/g3tlzUPZ4e5GQAK6veJzOzWCOik24
oIRo6W9cMR8nU3r4rtnokY1yxGdhdwLic3dfC+rhBSEUYr4iopIvp2aCxqiCtBzFlMAG9rTnovKf
u2ZjnNG4D7mm4FwXPxy+ECImaI9uDJh9rJd7bzTmD7oATD/D8lqgr5B3CB6hex8GERqFzrzF/I6G
uWNHQlIjfhC+Vhp+PsDa0YAz6JeOInAIURaNov4QvOEwIvoZ4oU+Y8DvwhAhlMo7sIfsaoLW8Y9i
ArGQStkmXzsiDhPyOCgBk4BniQH7gN4S47IUSDuZ/qwWGkaFUmbDYgMiawcz5nEaSrAMCLPEReNF
LxceZHQ4h/mD+EoxfGDK8D1ThuUmTWtIuFurIU3mg01zukzOtrX5ClMccGzJyZSnZNehe7/7Xc1+
1GWh5Gwy1zCdMh7f612ZS7L5PZmm9eIa5rLSkPSm9DPnJUlYQFf2cZnWWPFf351S2DXf7l6qA7F+
mqbBkwcbK9nEEP5WebRJp1IR6gRnGy9SL2R3zSOCbPDB4THrsZFbsgvTjsaqCKj1eqCnkP7BkrvA
02npc4eKyScpV57l9Pvu1V2Jg1EoTqE5G2m07NxYYamQDeLKilicK4f8U795RAdC9M4Orv2WNIeK
GiumZk5JL54k5oHE1bgBeZoZuZJybpQndQHKDq/RA//s83t0nNe0vrvCebzQV/H0vnsuuuiJ1wjC
lu7PNcp2KVzi3XG2uPmg863uwLDYna1OOLkvjWAbvDckKLXge09sMoI5Ledpnh08ps59oPcfPw0S
moiPDwREw74PVbdJqvR0WQwbfsPuk/KELfrqvohRHsVBPMXbDa5rSioJ0GS1eXUNB2OrTSiKrdK7
qr1aEeuEC5DpYe7B6pGU5O5ATgpXEdsUyZsfJEG5csTenQxAoQ2hPlkasKOTpjkegTocp27HeVgh
bAq46+OgO4bIZ2ZMsoW8JHx0LwvOfDL7VCv5WuOYRYwUs9igbang3AxwfRdbtWNkBQQpMpBUA7c1
Tz2QAV4FBBA4IQZF08ZYNWgOz3aClZXKrajDO1AGki32KpKjEKzvudUANZ7E4pL3+gP/6TRx7rY+
InB0uHVJlo0P2wZI11edkPQlNkSj9z487vCOivl2VA4c2BFc8mBbbg5RPBzWlp2N0lHi6FbvBHru
OZKMKbGDSxBYHR1x+7UxoiPTiGhKBgyQeR08ehRiotPkiDgi5cVeN4hH+JBOjhaqpAgSWlWgXPSj
QQIOu+pDUcMgNEhL8rQ/nmJvx7FL3lRPn2R+vUr8zsQYG2NLn0AmOtEnQkP5cUhyQvqVtnvjnxpA
FuGo3pb6oSMh0tyXpzuOhflh2BpqQ1ISj96jl3sZNJyX3/HOQeIuMxfSD77OPWw30/PwHUB7PEnG
50k8zkdxvz244TojH4Mzz2xtUHo8PzwPW/4NCI7ThqvyHUB3GZyHRfgIiLALFb+cFuEzegRzIbO8
DEuvJHtP7zNqYg3vQ1LmK/6u5cMlEJ6H+bQMbtM8aC7ScNfwaj+fXqen9ctPgPevslBKrP0ySEP+
inbXaRqeMA4vtgTMTuEg5Ysk/P6LzlNcZVmUhNUiCeNDGmXRB3BjmEXXaUza4ySEqG2VhNyV97Io
Do1V4XYNk+9KCKtCfH8JtdyCcpdGJdwaMZFHP93Jx5Qev+zyxWt1ihqb7Wx5XdREbV0X/nUhP/Wq
sbkusPMuSI/5i4/w97ooX/31c/XiJm12X10WS21Gzhr7vFDGjTmJp3rNSYtPHcU5L1TJaD8Lz4vW
WB/9wGGMkxWi+XGFg46k2Ceyg5DZHTSiPmo64Q3S3c5oO9BmMZjozwR25Yk+whvoQcLSnoVPYfLo
jOrxw1NHpUVvTTojZQY7jToK67E6eoXNoO0eBavMD2NMJh0s4cP3FGTYoIu7NOd3y9X6uhkqLvTq
fITqd0BmAFMHQqwcQD3x0wwEn8xiIx8ONAnczj9LruoWxvqd3BvzBP+szxR8Ft/LXYYvf8vny1K3
uIdlh410qdEUIdOVb7qYcczrUh6VL2EeDrkV4Ad3Sxm6VQ64L9LIcQNhtXVdiodTt9Rp1zo2p6Qo
4lJX/uQBQoVxSnFv15QLFQCdvjoNc3DOFAqqGiMZ7RB09R/CWn7j3acmud615Mm/O+R+KZLfgsF2
pLVgEGmP3EU1ArqOWdb/biFZOjuWPJ44RAQ7dONAim7jGZnmy5LbH7yJ7AQ8yhaAnQ+09g3E+mnO
y4d8c+C+IczOUeJoIEjWsnE0gGILLJuyLdjOqF5eA0rlb90N/mqtaRj35cvYAVawBHvAFWnNVenJ
h9NcGiVNI5WZJBvCzS5XpDBufpFQiIYwOQbyI0hs+U1BtFHuTiGYlqoFxUCF+E+ANCTOY2mwg25d
uYWCLLgNlwAAg3IJ/zOsa1O4iUjjPZBvyiVb2J4sR3Mpjm5fMxP3cAlKKwQfAf09db65uQunNAfA
POVgIiO3gMbfAzncjDV10rQSymmaRiKrSq7331yTOwi5lyGiD+SzNDZ1gGH/Pf7/zWCvG9O/4qTI
M3+/qUXqEsT7vyJ5SL7YuumcOuZSEhk6HGNNVywZIEDq3wZznWwiPC4PyrfbNaPFs/+KrPYNeQHB
078F83m2pTppIf4BKqXNPP3Yw+8urZKHpVXVIKOd/B3CAAagnnScJo/xgslcvqdhYMj5/kXhUgIn
wff/BMnxs3WltRy7azzcckFukcvCOS6f6GdQHHyA24IyuLwhsdhaAOlyVSrgaUIgpWv3UjReH9ok
X/6Vs+1vGTEp6++qcJdLdjJh+RaUf3qUVwXhz2/B9eMKl4dP1hsSvb/W0SVLnPByx/eLbzulFjjQ
qQ95AXf3Z1DwKXPwHG9DYP82LOHeBwlBqsnowW8DzG34XoKthQ+cdsaetDaGS12qlM9Sfux9eL3P
QFKrn7jj7+e0kebIHaRO+BbGHd8GSknyc7FjL/bkGVjfwa56AAGklXQ5+CGJRqAecNd0xpfCnZGI
veYeFIt9Ib8Q/fIeftuPl5eLQNSB+EthCQndEv7fhAqdkAo+QbJz8khhSZ622IOKUspDbOEbvkWQ
oFKackGCoyk2RV3ohuaeVlEjj0Eb8v3Ht7AHjamNmNVvfEaykdo+cNRL0dLCGJmLunnthM9/r3qi
RqjoqYWgRe6TDjx5gB1gsOeWv9/ySUZI6O7vDolj+H+TK8WRa/vmskljeVW5KDfKP3kQ1YcWFM6/
qxKmQJ9Jrlb5KJf/NZ/nwT9/LxBzwDOxlWykFCRXYmlM4mqJdJC4CcbGSkAN44YZfXr8gRrN+/7V
SMgkhPHfKoFg8MYWWAgpluR7oDC4RLiDlEakCaASkMdE+HX6NaAGMmqQ9CUZnkgZThNpzoWcOhJQ
r+5BfCRvuQXSFLAa9A5FUeDzGM8Bl95IQQvA4W4SwwJYBBwIn89dGzaVAn6uyiYfb117CjlpDV+K
JJLi5T6T4QXzV9s954Nmm0wekPeFrbNXn1wA/Z3HMOmSqcK/ak4LIvGP9ykd4+SSKJv4TyMZwuv3
yQe3fHAxvDcRgM9hXPilPtISp9KcdAJxUPbxCnX4Gj1edvHxAPzrVZAUfg0tKdAB58Ur2eAtCBUg
ehDH57Nr3Uq8a9H2Gl5ewYlY5E7P7uwh+CSA483qJBtyu0c6C/6EJUfv2jqScAM+rIHy8ZIr6Z7N
pOpXSp8Q0m4B9AZvs18qgJlNvQEYFeOAcwLaRH5xMFJKn8iR28PsDAtt1mEAVBCtgnUHhfohDQII
FFAfBPhUfeAITWAnDeEd4/oWD+/LhrUMWhECURKK1AgEnZFfuSLfIoi773/AMgBNKHAuv02V8KMS
RI91VaG+tnlRnk1hxLvYRLufSp9QhiYYmqtDyAp3Er+ZXeWeTwMYA3H1EF21UGeAC2lgCuClsOiv
e2F3yGr+Glfv8Hrqw5R20Z0O2AdSxG7t9wx0Alhz3gcAPZ77solXVmAdgCxyFVoCAWjwSgRXCFYf
/AIBSwSTFiTv6BMysRVbCJBdCZ+4wINLbOrFLlWL/3hEVeRBmgP4A+wInkJ8jYAtAE2MMZS1vsAJ
IPzUB0xFkBqFn+gmNFt0DPgekDftzCxnN2I83j0wycBpoBkD6kYYAFseUVFyZmQQW8XHkmOl229F
Gvxo7+nltzs5hd2JOoJzq0sQ8M8VCmFgp+sXyTb0bypJorFILwnME4AHOQIJdCJuCtQmIhtUceTk
BHDXcYy8V0MiA9gN4MXF1NR+DvAFArJZp7DLywCJufjJIezAukVyUthqCOEhFhXH3/6ku6DgPiDe
2/YFFCiYLQzSqpn9wFeZgTN+9TKsHE8zJjzjpwa1BgYXbPL6+erVcNiXQsoMg3Ka2dsD5NrPi9VQ
zOQi1wjyLtReXg+oDzSecrj+6hty1jQnrx/RBEgHF3a9+/D9AxfBjd0kSBbV6uy2g2xpTMnrE96H
ivOAgb224C/3DRO/ek9FgSncz6LrvSIyCUhO358swFCBPRMVX5uoLgQv9gcN6eXWQ3LRkdEMoi0X
2ZC8aZW9yAYvL8dVcxrgDB5UWAcbfexunqQ06DqvPiY7LwPyqE5edmdCrymz508Gh4XbmJ93l+Dp
Y5glj0TvTYweaGXi5wl8CuAVUgL4UjIdwjZmHPE9PXKyl9AiEr99Nd+YU8G+0Hkwnn5mfFBDOBTI
uB61A1DJUTf8gDmuzfvvk7w8sHoRKB5my+vo5kiWZahmCJ6kceYD5IowDHSIQYCdAkTPoZ2R1qb3
3HfCbdANT+PXPp2VpOICYQyFIgcLMs9eDStQp3MaCulHBbpqWb+tGq83obPIoAdJCb9O9y3Mm7Qy
OIiptQefU0amL/1lchu5XufdiLgSo2l1IWdvkuyi9yG9D9mnwSmTIAyOahCmUAoCmCLOr8PcJTMy
rOG9tt6DtfjdGnbbMIj1G2R2Z48fJUuNIM9l6fC/CoMSXbmP4SrghGDD36Nte49RG2U+/tH2KaSi
7nNMqqZ+ijqerD6bB6SFG43INKTmNu0yG+fBC46h43aoL8rgLpArjM69GGIfgHSw4sGCgly014bp
IT50seSDZAVkVhLXBh12dw5CkwjaM+sEYr3lJyCE9ofMgiiHl30jyOac08n8NG+FSnhdtg9Fo6ew
KOg7oM2gdWWf7SWbJ425CGseIUagT8+SgEfCciXmtAI4DfplmRItytou9x/DLslcCMitabLS0Tum
2JCgFr9wIppQJnYubgIkJCVNghVjsyWW/QlhsXkmxPbLlNqBIFWHUJLoeziZTMWGJrTc1UTc7U7h
vdU7he/fa4FRmCljFiuCaNfJHME73Nr6JAXImweajWwEMneth7owVmXj63nwJbSArYMhSfI+QG5I
DJf68TWuI/3X+FFWjfl72l41dw/ANzgHiWJgwqM34y+dNhH6gBWPO8fb5nHkY3bqPzmEYAfPzA5W
Q8Dygt/pnZlvkYqRATIn8qO0AGWs7wc+PYGp4pzkb/AN2MQjmOrPBOSAjYZjhoTyWAMsfZS5Sr/V
7/4+/cwvfMO+R+/F5/eN9g+4ZEH2HnL5tdwb5iG2aGdLRuaneZ1kh3j9dJ/YYwxSOOphdSS/SJRP
a5/rY9IjKEM2EOyLnYM60Xw9eIgw6ShjhrHAZxRgRqHzf9+/cRRH2hiS4J/H7haI/eKyyPwrGy7E
3SBZajs+W4rkhbBpMYN2xrUUE5bSrzGJZyyMHpDmM/Q/BsFJvQ9ONoJdOPYaZg2xUOHlbxaiqTDz
fvhFrjhcQERTs7ZXOjeTHG+RHp7QXZBrgM/ts/StflSi9jKfGisgvzBlgf3tfiwdi/yijt7By83n
jahxuMzj2XuuOGQVjQwHxOWEkcD81PKz8L2oFswJJrT79rD5vPynayyTHxBHoepsZwhMJunf96fZ
NsgxeV2mZJvxADyTcnPCVg9m91i9e9U8sXNJJv8iC/1lDn/i5fhcXo+s2NKwjKC5Tpa6bPDLR5D/
4l6yz5t6+ZnfFncmbEAyPLxWbCFBM2wM30AMJGoXKhaC6+bb4Kl5z7b7YlHNU3qIVGgkIDF6TTJ2
bh7z08OEcoZsoNWzr93JoQqVOojk3pOjFfzXyAi67gkYMWok5KmADCrwR/3WFuhXX8lAepDBzkpz
73whZwC3wS8Lhq/XBN49exKlN7tZ5UgZ5s7NEft5pE0yUgfNttAV/yS/Z1/omHrbeWP4WlZH6HjZ
jEG1gIMjugnf2EKBEiBK+o3wNoKH8jSLyS6qDfB4OIDC852BLdOA+yxEoiH0HtFuRtwlJpWfjoND
aMjYM9rvo+xysNC1TJbn7jFNVtdJOb8PdSwp6xoyzwtc51aXXVwzMwM8s6XBcGteoB0k9Fzwz+wr
kETap5ts32q4BXtHtAm9sq85qohpMJCLhN+fpGm9gkRVTD6SpBZrphX/aXYdtey7D0TLaUxqmzkw
LXv14K+OY3tYE46yJCXEZ17ALgJEYY791NKInTjQBSz0lNAvcFTg+CGINSDhQBGEYWf2WrF5NnZv
iCSW6kgZZ4gioIycBA7NfjOA57wVdqcn7zXSpw3rgpXpaSsHLbbaiHmwxKFOt2GjHEnuq/Y6H+YW
h+hCbVgdL59qKx2SHx+VhTVCQkPyyxqDu2wzz6iwn7M3nG/DVr/x2/iNOUPBKhsyf+5sDhCCSRZA
0v8FVae/tfIRcytDftUClmubnXypLCH/HipRBs4Kq6G/vvQ8AHpB13vjGwTmKkyJ7Gq7u78ds5c0
Lm7+MXXvwcTAItgFbg6KmGBOuO0Yk/c4gfemHRK32tu9cCTTScP7uHKurNphumZNEoUBt1SPjBdt
QiNuVjF+wHzJaDGsXkUmveXVgiPTetcsaSCr9A8iXmZ3YEsmMZWbuHF0wrKM4M45OXqYDaejy3nz
/rja7IQxksTkzn1swAOhOin+Zos8ZqM7TkmCIRbA96Y/ML+4nQUiksfCexy3+/SH/r1Mi6p34byK
iD95TG9TYrD78bjel0dt3xpyMl83dGg5akHNB30v/VdRqmvEdr5Jx0gFNmGtDsys9DcM523nuU8b
w+uotXwtM0iftGmHpKG/2jAZsytMu2qvBXMBLMWnwZtUvSOIsZl+huJDcAiWIBczGWESulV5dJd/
dz+QjQC/G1wmbCO3TTWv0WV7ueOtz32dHHy2DoVyOo9JgX5Z4GoeQf8FbC+HuMuG9GVc7bcQib2A
0Pa2/EtJatTo6Zb/sM4of/sm6UZgMBJ7HFlxvGxzn2PcIrU45sB8/MHD8yQojMtiOjjb4Yschy6c
+9hI4jdhJubrZbZCwPokK34t2UZYixClKqHmYi/jlvSIwRHD130EmprQfSAebxf+lmN7TpyDja6E
0pR5ecN85vZtbOyK6cshg8bmgaWHPLLOa97dX1ZoSgBmwRy6l4iMUjGu9SmgifOh6hfWjcgeYsfG
lQpzpk6AFzOowm5zBfoP+r21wOELqOwMVB3sdQTcXQMCCOU/mNoYnH6qofZb/MaD+wxeU8kx17VB
FQQ3+zm6zVRwcAhroCOF3bO9xiacQwCG+GaSZow826gi94HR7TUwSZB1BNKvu90EpYdC8FnU/j1i
3cYkZfbbzE3vsuOgrhLPOFk8yWxEuKDD2pavOpfBFYg5p/1leh48po+gsDnw4Di5r5vOOTDI8x3J
Q02HEKHGaNvtabVNzdufIIe4HH+yc77br+0IFuXO5A7fGq3CG9LMTX3EykhhgMjwItSEI0UKdBei
SsWijKU4FfFYVeyavJZPrgYHlskUWgjoUwgvei/uBAJbz5kKfwMLqXk0SIdgJivAImxv0GPNjOHL
bdkd/HaGj333wayomQhw/RMHBsNvX9RQ0iOmI6ZM/2WrHkIVDXz8KmNUO8grW0TwCHcoIfNH46gO
SJWJcYyZxO+z5uQzwj9gB+vn7vM3B4b0cdMJjFfgW0zVKcDP/H6AA7B39BqbJNLhwO/F4aemhudP
a5au1MkluOC9Us18hD+ZGFQ4r0f5hjO/gDrmiW+k7UpWx4JQkXKmqXYx6cDxRePYWUcfwJv6Kt11
7hYsmeeqV/9C99jtjfDcA3CBPoKRyM3OD2+M/rLorE4AKogSJu621VOJzoQ4vhYlytic8CwDU2my
ZjMHd3z2eyET9jkkI1DvFEGGM1MOeDj3bIXtkAwIF72HW+ridlLnCVkhydfBoP3cy377aqZQAt0t
Xm2QRdWvNi4ixEyyg+i1ZDAoSb5zmhbkWNNd3fGP9JbDtnc6PEAd+GwNLocrEa0jclCU5tNNo9bq
4538h/eRjQijpjogWuJllX0UxwbaKWAuWGZe63JfdhwxKRyFLhHykhZkWct4sw3LAeHeNn2/a/ul
p77NAhwP3CLgbLEs5Pa7DVs1mqr9wGBBvh3ih5avgwZQe85p1TU4IzibbxaJ8IpZ7V6ADrkMGCFL
F5jtTZ6942TIMLpBzIuC1i+PypBzr0Y5UHB+pj9k+ds897mZo6a+lndEL5QgdEDNVMlWwQRDV10j
iYj+x+YBXZXXmam94X1QwxFYzDgGkQj5MQbZQV0go+7KUenMG5PYLVa3YYlLI9iGzA6HWBeI7lEH
mcRPTk9CuhfNCZkCpukR//cIxYkcnS8QTR5oJzMbdzLmX5f9f17sETTDLHVFatu3dLBeREyaNZFc
cN7oMA7C9mFfIfncZ8stsxn3PML0AbUWkm8CMuHihtoPUVRHd1UHFVkwiNq9mchHMCKWBM1xZmX9
+x5R9QljOKDS7wu3pk/hHbS7UQVVWtFvwejCSrTbI0gO2U+j2sv7WM0gK9t33WxP9oWbbp0K54nN
f8iR3wnTfb8BtxYBFLmVLUvYDLF9ZXZjO4CM+YYlyO6DUfNrj6Kje0ryM6KGDYz9v1B8kgsOW1aA
uj8htHf4HJT2bZXWQuha1L3Oqd8cd/2r7lcPsWfkoqOZXZ8XU6bYBUSxJy4YnJUOFM18ryeZUCKu
sRE0Z7V3cY1J/QtHM1EzpPW5jBgU0jxCS+EiTML9yFiPwahVZOfOlpc5/ZvMUNbzjTbAyhkicJxl
XRk/2urWQ2s1JC77vMlx4cyQsXC6W4iFEWqWlURr7LLZMcMvh4N40mX7S0fo2CjRWMSU8OPAgHUd
orGvoUNOoBMizXLv41x/cbjid8C6DCE1mhFZLmGNahwVVyUICKsIdhxCx8AQ1PauiWcYE5qBbRRn
nw55lbYi0BP9nZ3+OrwT9hjFfvWnBAIgyk10vaCIThji3NLTkPNf+wuctkN4HrGfYFi22wOk9OYC
lXb7Q3Dn6YBqvcBOccrdBiTiWzuHO29+mmFxafivr01G/W4Xm/dI6QHH6j0ClRm9UKJ0vV3VwJpA
OS0qiEN6T0yTzd5NpJbU7h6rUTxGRCeJMcIsS3MAN3IVGMMTmVRQEhCxRLCZdaAyR9hBhpTcndux
HJQ9Yj6Ng3bAF4mSzFxHJl7e5+XsstKOBosa7Z8IUAIBj6k6TDeEURrhFf4eX3ExmHlt+zrIkLv8
0/reseJDFkIZMutm5u+VbqGfMD213XqJWHWddw4ISPbNukEqFketH3bWcnGZYthz0cN7BNqGdyyz
YbZvssE7ya4EW0dSKALG9mevGCerm7MFI4S5xsb04gl6LwSW4ijBFpUMzh3yh7ZXp7AQnd6dkGxi
kgRdcD21o1PKIMAePH6Tl4Hxw1hMOGF3eDuATUN4AtMbFiZ41gEpWy3DriafHQlL3JPzGCI3NgfV
+I7TJ3XAQvvaqul1Jp8JyBUCc0NMNk9sNwhV+JFwkwBGdMBDEkY0IDst6KC22yXYqQf36H8kndey
otoWhp+IKkBBuCUnxZxuLHWpiAFBFPDp9zd7V/Xp3nV69QqEOcb4xx9CZifFBTMSkBBxzieM9G0K
xn3ahBi4cCxrzsN7TdQAzBauQR8A8GKDqxjB9eqo3mWMP6xjjC9bEiJepkdD+V2VvhYokJjQybho
pHUwZyrtuI0p8bctNZwKv9uYI5b9opwRW8aGh7y1GTpP8PVqBqZt7K9scaa7gYM+R6ZpQ+jI9YW/
if5qWc0R/ASscEqeM457a56+tybeYFueGAFV02cy2uM/s2k2BjQ31ccxGh9UvKiNLafh6B1cnBnt
q/dC34Edz6k6vFbdn5rel9/za092HUfBW3W4FmUCYELwX0MbgCNaREXFCBjjBpzVIWCS7UmH+sfI
geddZckZU7ulnQc8P2cIMVeHX7+9wHpu2FKQ9AWXAcps5laYzp87WonMUY+96B0OShF39/25WS+S
yKz9A5b6TuS3/Vy8AzOAYxYP5p+B9d38xd/N5YxRbIDRp1ek34nk99f6sVqC1VVnI21dVreefiAK
6dz/4LDjl7yutAgUpgkad9G2myNMI7JAEypjXFZptzoku4NDzxlYqi+qC45w2JbBCoAuiXa7dYHo
OvvDJ10ACwFpXCl8had0/rewvwtOSxXESp8SMEEJ6rHuS/OowEYC+JcEnx5wG1oRThhKyQgv+vo4
SLlW3FzhDV5jLFeFH7d3fAM0RLsTOYwUIeqA4b5X6CYZe8Cc8AwZDRL0WDNYjR/8lkMp0OYAwN49
6oJy9fJrfGcYPlXyiPojfbobPVITq4nS/QO+9Zsg45W/j7BLsl8rJqSX23j7nk0Su3MFPney6A2O
/bIpXNBzGiSJy962gQ0we+FRQWHDZwCUYGO6K8XnRJZx8+cuzp/TfnIjngjm+17mrZszOpdOH/wA
oX42KhIl0o9vkoNnn4B4MZSaGxOIbWdrRfLB6ruwdbYqMeM+ap39DWarM4OaldYUp61h0628fDI+
wDh+9oto449dSUKuDwBrDuuIjQhmdy6g325GZ89zKRk2SFtYePkEo2OwrTpV2qhPwAei9n8wizb+
Mn2TpIRv2eZMIHsXtSkF1LpuCIfD2IN6zK+WcDqBb11ndI8DPCJgp6mp8Oy7kWoIvGPlh5o1DtvY
zs7PbURf/l4PBJKtp7wNbwSFxD6kPX9gw4LAlHAGI+SgO6UjH02IVNDHgHAIoQ93I2nebpRxb3Px
Kvs7aebcGao3J+L5TUVHShtcZ+wcrrP+YUCDx37x34G0i7vgE2thO5awJxGmJFdPX7XbYka5D5Th
/XRf3FI1pgw2oQvkBiV8VgDnCxIcECH1r0wNWgIN9Jq7JxoDTCyymRIXE/3ElhWeIhwobfI985p/
l8CmPZdb4+4W4OY2jN2pwLlVq8Up7HV4cbkWuRfz0LNloQrT+nA6RNq6Sn4Od9gClGeKR1VIeisp
jnvkCPRE58/5ttTdNy9SvditLkcqyYIuEWTvsySi+cXRh98Zxt85K06xcjfF2gPeWYOX5GNYLOA7
UVCKC/xvfCw5sbktKwJXpzA32KLCBwVra2DkXIfduOXw1Pc9J0yJ0WTohnYJggB1xRXSjmsgdvaY
CZI2y6PaWBtzT1vi9YSRoSgZKWPa3UUeTTYU0VctT47mfFeUoYHbTmRK4xQaEnxOYWlJWBTlnK37
IHhtng6m9YNocDBjNJQ6C/WRkDcNDg2d/oktMj53/QUaYDz40oJFd2bV1AnW3CzkM5p4vtl02/OE
ITdjVoRAKIBGZyJw7okfGZpSdp9gCMmMmQMOfNPX5gGH1Hou6yUqXVhx8xusZU/1SGTz9TJipPj9
WwBJANPa/BNfnNwtvZ77czHRIHUWRIyVGgwS+FgsOtZ9r/06vK4xMZFe4WVR8/XYF1mAkmnNzPTX
czGadQ3U8mxiklfHuyQcQUzYJs9Z8283a2BswWNCOQYdmcMxGvqqpfKztlaJp83Nfuk2q75GAYV3
DZAsisQOcjdUL7h6hvW8k+/gslm6MJxr7NvFfgTyJ8LT5Os+EjC+vx5CTPtCVC2OSxtmHRilp7uB
7tephiTZcKBb5YGjKDs9F9FXoIjiIPp6oktmiq+Ytl02XGzHwMJ+/09UscR4GD683kINZNkK8qiK
GP/sq0f/THul0upiCzHRNk+7noD4MpVlW1Y4IN+A8CvGGXp5X/WYXgXODK/0PVdclVMPvJxraTbW
99RdPQGF4V5vGZ4eCyiRqDhWWACK9gZzntVuA1+jp/nM7PINakgGSwt/OiP3vzGhdeB0TK63E09e
PjvWB6hTRBeWhvtjg0lrc8Np0HmctOkzVsVahUGbjVyN5EQcWvoanGGHW8oaBKbHLAz0UGLmIRJ/
h6zhegFeDnipLoxxlg54ASmv3GWDYw3qEnxj+kAKIKE11+RSBQ+CMunhTeuE30RAKwN5Ve3ZPZbK
hGDs2Svle7nvUmWAYq8/rxrJSRlWy9aNTGdAt4oFg5tHTTAIuYjn2sE6KmgOO1cdUSr5V87Fkac6
h9tzyMgWP1GMQcCemDFiS6x+2LjCE7CKQJ6SRupwLD1WoJkocWXPsLmbwFyZRWUAt/zE536CDBeH
ZJwVDlSpp18RucWlHQnfJ/Zzu9Fgwx/9gdVruO9Pt57QGNIdsGWD0RxVk0xD1UtipP2ZSTfnsq63
DPo0/Ewcn/TfpC87Abs+QhHZIb+GzYrZkOUcbvwhgzqZWARZVeTaz/NTFlVbENh/me5ZpG208PfH
kMxRluZb8S8IMlhR4xhHqJSDZIKBEZa9u6SOX/i0jAoCngS/8RV02PxgDjTqPBkfXvDU03HDmZRT
9kDfGkexVfbxv8i0B1Na7aoEF4E+FB7zGQxGS4lQs3vXvy4EDo66Wc8eJVidoTzQffxLZxqmUJAu
fnQuF3LnWOGaJmsCOdzNsSWiLAjm2jeQN3RVXcqDdUMs7933dLd88MVD/VWF333vXIb3KQIliPpO
LYe/Ir7DxjY88hYm0ng3/cQN1Z5R6sVbcWg4j/GUObKF+1o8PqOBzzpyXlksOFhcShc76tm/s3hE
yticX5wbBxuvFR1s6RHT61bRb3/9+ziwkAUtf5cOgOutCjcCyJ9wF3aWhr/XxFhxEvByVwsV0DuZ
0s139FQn6bBbCpsrJFkX7CldEuzQpf+TJPX92pNHSvpMFE9LOOyLKeArgB6J5Mw8v/ANRwYGBfpd
tEzvETI0wgeYM6YZGhh1qS8f8MV4YYshZsYJteV7gNjiEw0z15av0WuPxM49Zh4bzXdYel9fszny
VA/sjJkRgPHhp2qENhgHtGy+m2hr0GB1/8DMerAq7CPbnO+ytaFtQjKb8V6/bvM2JqXgshUzKGuX
k6DtzSBy2hvd0z2NCUEhQ4OV7grXQNgarICPvDfOO2U36v/Og52LDGDWeDzC9BLjhSTwSXqyWnLv
FqgzirtbgA2arScQfXr4LEgBfpEjph4uxyX4LPHwwFh4xxTI/Y1+x5pgNeYgns3GEdpV8U7rkG/s
vI0vKICY78r9bkLsFVoOhHg6WkvxEb/wiTEO9iSwUwazj9uP8BbFX+2yfybl/pW0x/pYnnsz9hlL
FFnoeFAxXoM1ZgWkYar7W4BNWfBVuBqKlYxP5stVIVQgkPjR8vHy53aWcoq+TwdyvWDkNpDlYZyP
TVvxB0M42IAjM1x8ICoJVcXwGXdQFzomR/xAF/XhF9RcXQ+Z6vjzYPy82np4ESd2OTQPlG2onMJW
gZtT2thjz5vNrgdngVtj/NWQ0Ct3IHxUO4uzGvz6OqaMOEA5C23iQhFCR7tmGIOo5efWgk8fAkKI
ycTtB5W9x4ka8+ohWwsfpC6GF3CwNnKSsT8J5WMN9QecN2WskteQpRwoWV8EvrqfsU0nB/pcLpkv
ESGnj4jERKF6QZp1m+p+5eGr17gxMj6SCezK6Y2Jj7QxWLRLwjO6EWYcaRP9gc77hE55jz1pI+US
F9vk+8XAmByELdnmlmRNoXviTYHdDrT7jm1cAQzQ2jnvOO+6rzgIAissv25kJ+hCnc6gKlmmc/Wu
GPu93ffSmNyHsx7igARP1/AR4s5igTG7KAvp7vCHwASG6Q5RGw0dRlfXf3mgheaY2M0edpqDrYfw
6qFdDcyYsw4WZ8qSplbdYmEiS427E+ZOF/f4TsbY04IBFzaGWIzkOEHptgAatdllSQ8MRJS7E9DO
+SXo9uYHFfctKIjfISEgYZwjoc46PRKTibYc/xAu2vWwAkmF9iemctmjxpbrcn1j0fQZXrfm6PF1
6/h34M5N2Nr2Z5C+2NXCoOc9Y3P1TzkgNmaA5Bfugs/8xj03LToPt/NY8DHnW3BTujVrF+CUdVA6
CrgKCglXGt1TGP9/g5GemOJ0e/hYTj+GMKVTzoT3sPF7tPMa4WVL/nqPL8Ve5KdoRy3Vt7iMVO5V
xEqTe8pMzQGdsRQQsO6DNJL5DtV6cOdx6jltiIQdSxhy5y7w4Q1HXvb/uYPkgtElLGe4+KKI43mD
pQZC+WMNOiEHT5M9/TRjD8gv1RmsG+xI3ogdAsSaOmo0Phx5MsLkuYxKEMEcnhkJ5yLERvw2eHTa
kHwKFtTsYLj1zxl/d4X+LEG4a+1IxOzC9kkYfHvRrImuJGVnbIDfM0SnEWwS+iU2E1zMNz0xa1CF
yAXnnhQuQYKMWt99mTwNe2OkuLkA+KYwxfYCRmRO1s6qo5wkzrcYhxmbC+t0AUj4DBqpz0zzSBDh
fB1l0k/bSA67jRwOtihAnefsNuFcNsYEcVjZlF0YG2Uh87B5Q1g3AbqhoNJcbmwZ8qXg1nH3m4+t
DRXrgN/FF4BNaOG/KdzZcjjAfH8nLAMfJGhgYzCqEpDyoMdA4vXPdZgf70w9GOCl34ieOr2OB1Hj
4fOXsXFGY7JpV95vJnmTbj/ghWW9mP/p0RtJZKhu1QmMNylhH/z51xQ/eQ6ypI/3iEiOl1ZQdzHY
ucTYMbQ21aflymtkL1qDw2173HET5PA6hFuOHDPv2xgDkE+IPDmoNtQxdKcSv0NjwsH57VRj1pw6
Gs8XNnHgY/YUnIOlI9ClMwap/opBEdzv6dIu9JMf4DIHJG/zLeKB0G0M9KFZeWMef7Ghp3yyDhDL
3SytYxiuq10qEU+FLHZ+mbN1PAIm0cNKuAmDQfNA0FThuD9lNgUe+8fM+IxBxzBw9Lf9SMY3gPQM
hq99415Hz5C65mXJGxzLDBQiYokNGJas2egEDL9fWTnTEAA+sfXd2UzFgGyv365sp0yfQnFLhLsD
w9VtosJdE7GHkVd/qoSDBOcn5xlK6QNVYxvKQ5Gz4v94OnEsdS8pvez9pLNAHl9TeDqTK8fzlTXR
+HrgrSxZUcgRERfH51qesnvoTx+0qPQvDmF2IwTIHPqEAyPqdht8C3Th5c5phJQXnJBvZxDSFn94
6dk8GAg5xYS687P5bX/HKQQaT2exkORONYS2BtmYm9pf8uhNyF+wPjTUhNhLXp58aA8fbv0v6Ikk
quJcsbgh8IlEqjPLgdljSaq1iTsrPjJ4acYYPiR9yMkRJUS4SLR/n+3L68QDz+FQg2vA63hHDwNI
0GmPxuIL87PnFuTawZ9A+qr7+K+yP8f4lmS7DgzwY9jdLyw7Aq5sFRUZbvSpkmYJ25sXhWbeertJ
b/0GcflSU6h42lqOivMVL32+yyVoHlZEy+uywsggm3NUbXhC8w2NDrR3T0LV60gOrBcXIqs8GaQY
FtvEsqGhAWni7KmY+B0d3axm6ZXXOxKVSWqWAk6heYaCk4FbEHaCkoqu5ckmh86uZpZl2UD9ucKa
ILXUfpwl+Ndhd/6Aq5J5hasVK6WgH+FFADoT7AQ1lxpPwHygu8qMookpIfoVlBQ3l2dNz1GdQT+Z
ofLc82gzmwO7CeoOK5V8+gVqAxRqBG/okZTP9HvuH1Ue4/zwyHJrymdSgkykSRWnFtESZG1+WsKj
VPd3YM2jvSJmVXOksqQcD6al4pGiWeQOI0SDRWjGLX8NH4wPDwuXNUd2Ln//1JeAEr6abohmR1e8
vu3LEbSvtN39wZdkVC6AvurFFTv/0mXmj1qa5h7vqHq8jCW/9Vmv9lcC9NjKce2rgg0IU6bZ+QqO
bqwnPr6WvBHNGGhxe2zU7rp3HyUANAstuE3a2NhchlC0VUEv8NVNxsZxLO1/k3cVKNEPWzfBLIQG
WqSszxie9jCbYEpz75Le4p1Cz/kaLoyw+ySPaNBG2vI9Lml8SRcP+o1VH+p/edavYOeZU1JNGccY
oLRRHX3Rz74z14yyeIchGPkw/MChxM7/bp3wtMQ7n1dSWcEnMEfPA3rEOWu2wQI5ZNIcs/N1SNsi
oreKiRZn6weOT42bh++oSl4M35g3gCKtCNlqTlj2Yci7z/9U9yICOqoZGFob3xZQbDOmXR/dHLfM
uSWDhTHLmEewRI24vSF8sA83EkEjSKi0bRyI7U4HG0KBQUfXGbEkZCh9BtJQrANfK7Oy6xULHBgO
hEWfSzzkmBEHIzRegFOxASYSnEKIuJiPfyNkYD79+7rvX4k1xHOif+6teVPuc14pqFlDJcx9aFQ8
PDQgkwcN3z1RxezBmTrcDT8dYgwBMDvvqLMP/Dj0IU65zOdEieEw8+MMvKwuS4VmpvP1ERxswHtz
rsHBJEyIR5VzDtTLgPapBkDsLovbbpIl7ChYmZFD/cBvWEsFB97AlQhvlvnXYJIVqY3m+i34GyTY
EUHABu1jq37ldEx9FYcQqdM2pG/HxDT6DrggiJY5Hd54ktuaIsL5LvuSIiSmxMYlFdYHTkOUwnaQ
9Q9usegNY+Q+gxqrDFJUfZrRu+ntHA1pKrL22bd07zPkPfxpqJ4C022CQ6owF5VW+HI+zPhnrQgd
Mu1q+nNR7l0nz9l7i3Xp8BHVjffZIgZR7b+dQEIKasO8YI8Qg9FEOYtpezcbQYhfts4HNxO8Rk0k
VjuE5TIO06yKeZDL/zNrXA3Tz9N3xeYs93Qiug8KxKosAM26bbEvbhHHhq+gP7uGxpzXYKHzFEm+
jBOgDT4TSs4zAoRjSUi7qpG4Dl8+IlqlnWH+YGnxs4ouFd9Cvu6GZI2Qi8GPka2/sy/W1XnKZXtM
siONuoLAeCMelo5J7N8cSF+BBAprm0s8CMpJN5LgSY6weLJq4d+OaR64deO3obaCsyW6Dat3pEO5
4A/ys6Wj5n3cas3/4BgzndEhYrmAm8rfa3wjVQewmG7zC794ghU3xQMLE+Zv2Fy47ZoHXE+ff1w9
nmuCtaB+vWEL+uRDDyqSuceQ6hK+lrzs4aW5F1yzD903pYXO4fVnrgdr+scpEWQeWHnwmn8hUb7d
GwTNj/9Vk6xyqK364k0ZckkqjZ7R047xHBp37m3/WDbneyJen3wBoSTQF5QEkKr2H0Oh4LBZ3w4E
q+HWbXrXCfcIG2wa0q8+rEyPqWhwkGFMs1JYsIe8nAh1di8JwwWu1Zc5gM+yf2RqAR+VNrD/h/xx
d+tpJjPorKqX/9Bh5Fzg9zyXD1wwxajSeNJkd3zu2fVCMRj1KIjl8P1hmuEvwTpCDLDhhLOSNi13
Z8FbRUk0GZeGj+PAq3H44tL2aoQsA2agdLzrQZX6rQu3Temw9RQ+1P2UT9E/3uawnvuEnBLOh9Mo
PomkIVl6bbd0ALOcy5YMJtJC2erNpgg0R5M99c4aRH74PRNLEUIvHDFEWtuCjUcf7xTnHl5o9miQ
wFg651pguu2iBCo/QXbQppmzzXFO6aGviRoXhz0UtdoURc4UdJxxiTN8XgKcsd/buYL7/HdZSvGt
cJC4FNewQ9zDYokSS2fzjGlMMtiE+epaJ1xu+87KKGfjfmFTG+JsyJoilqaXhTHvNveDweo9Gz2S
isx66ynzDQ6Q13dsKGkYMrjXQomBXElixod4XTt1TboUsBfsiknmhPO70/iDmADFWyBZBYWDdo+B
PqjPLMeZadRVFcnz9wzeGQw7GNCcC4Pxb3NDRULmGIv6tVQ6ZWVR5Cvv7QqcqjlxXvF+3Hg7h33Q
kisbQqYPyiyqJyoKmMpl+zkVvJQ/yhVDDydhjJOndEAT1iBeeXFbLOqVPpY3yO3HgzlSGTOE3Q1W
f0kvuEgAyUuG25ErTHMA7HtJDRd2dVLGLNIYYxR20TjtkC3A2fC5+cVWPiG6+X+MCSEtSV9XIlT+
gN32a6jR99JAa/bj8I4AmqKOi49VOVsPXkZ4aRjCXDg8cHhg54/HDkxEQe28sVxf48cKzrUvlzR5
0eD4nLeqVewpDMpaORbLnX+N2yT7GxzlztYzu9gXrEFo9RkNeGqqu/3lAWZNSFw8ri6sW4WOA/QY
jZ7Ils7YhNU+2qbdBPOTs9nM+Pj+FskawZo8T5RVOAyYu6x3wdszgbEKuGoGPQB2fiMVxAw/rj/a
yiJSVkxWdzTrqIiIbhP7sxuWati7DGvvl4LHqRXROWTXwsXdAqtNPmeZeAu4g2QRGHb/fJ1eR2II
kcIKZQNdO+fGlN8yJBfeE7XRa5iR4T2EEWeXoSAaRJr9Tm+eJMF5QzvE5QbmvqUwWibKEFcPzIbn
mvBpSEqxTpIAFB1wPJ24uSO9s9eFP/c6f4TsTuwX3/FCnusPu0UxsRvRf6VMqKkOP0WOgHK4MC+7
xP99BPJfxIiyXo1VvuxGthXSxvq+AutdYaoJJY4OHO9vIsC+hRqLxOjMiPHqJXdGb7QIeOVgNZHe
lspaPZtr6sGEAE8ko8QcJnVy20v40WQ4Cv0zicIezRjEJrAgLEq4ISiO0PrZBt03EJUsQqcIIfXf
JjCXyvh2JOGSYZZS90eLre9p5PvLGiRGCFs84aJrPpGp7g7IIgBF8k2HQwVjEX4/PH1kJbWcRbjh
Urhg9RnCMLUC/rrWW2HNPkEHTrMjsPoYvBFECaI/e0Xa3cHwh46xcd6sF+Bihc34Muw/7Z33AVwj
WsnFlsa++NrwFRiQs0cklPE21SoDT5UceM4Xt0X6xRL5OesW6oJVK80BlflLI+Vms97hRlUlrOfE
N5HSo6AwBxlgsaoAgrKTY5NG0gddJ8fDbYgPPSkXvPo/disozA49v/H0BB+OkRKT1UYAOA0NCtIK
lmNj3RUR1qaBHEMAIi+WbSZLWx5E2vg/sbCHO0p6xF1oHGo2AvAJnnt2+C0Dnm71e0hoAT6dDC4Y
aA5Q/bk3hIObsSznzeZdZpQcIf/KbGYiygnyhu+ZalUjqxmM8uV1vlvzYVeKWwcj+Ng7yxA1RheW
Kmxv+S4x6GLGZbxmfM5sHn++FAQcLQJNuMCTyJiuWdeziQXKqt0a6j9UUggPD8dgOP9r/e+iSHmv
2uGH87bz+3HPzeOvn1PnzT/BC7gLSd/Va4FG/GKsCSMa1skBpyblxEF7IXFzaZJVh8/LMuWyMc/1
tO8VWNOSBrQs4TOcywSyUMwAOq8g9KNSclSINlwtbHCu4w8TEzJTVmwMcZit+jC0zrV7ZQuM3bDb
iIAHOH2Z4mvshCcX0yex18mPP2LAHLqWENoxTxog0Kzj4sGhWOJPdcEfDKjvczZnL6durHZcUJJf
dkfNwl3qAri8LPY3GmPRVOM6JqWMuJAG58XyzeS7FMnbDOJrnNqAX2ROxnEr1i3C9VEQDEzu5AaL
dAz6eZxoHN+jRyCa6CGHH11lnSNR8nlQeWgqDpMZ3s0QJSlFuXOk5/O57r+FXrrqgcGjWmB4t2TL
VIw534q/T/JkdnbbPCxFg/EbEfnJidX7eAxC8MY/MHnohocanuW4RTBmXdzxI2TZTkOCFH5tbrM9
SXdhX6XdtHkLcf4hbwY2hTKnwamjhMXrs/JukkdI4Pgew/XmRrT221F6w+bi8A9Lepr1+5h3VjuB
xIv8GGrDF1lVD5pEO7lptjyGPsd2Hc4jvOpht5bRCmcjHnFarcHE3l3/jIwVCjCC8YiN7kpaIjsV
V3LutpRcICJrmwyPjIUStjnBDLSZecgHE+nkyEHD2AT31qcw3kblUgGfGJDNSfgmL07vXGBxdYJW
Fg5ibM03n1EZAWTg2k+Ej7wtXWB75laRuIl6GN8uKCE4R+40bwAbFd9PsCX8ixUH+8XN22U9OkVQ
jaEp/mdC2Cesvk2v/OeGUh/7E9nfbS/72xIsKoPqtsdBlPNxTWFdA73tFkXcZ5/u0Nf91s/K4f8T
3NssqY78K0a3RbW+I/JEQ4ahGt+I+W83ApMS9QIn3cDp6Kdx4hswaQ0bxP3MhTBiX+KyUJgbVKKZ
A3LEcLIldZFB9cOwAlFy9Zu1qbEl/RLgbpyvmKZ5mU5a/GKJ2OJKnCet4jAIAi/xtcHVaNQPpVvE
CL/eY76D04v5/CTNfklDnSsOctTHa+wzFG2Wlj5Z2V8mvAO4O0pHad3OO5gZHJhI6Gl32P7BRe3x
1W5DVsfqnG53Zg5hAjROd+zGsEqEDQZhp2ywaHY5l+n0X7IFrICnyd3R4g+HKict2Ay4/0hYY4LR
cSf5d3XcHrDb8ouYB3VWnH8JRgweBoVY9+1YSrcHKB9gmzXGh5mwOXJp8nyoQn6DTVxDlhKyc+eZ
FPhjCOcMYlq55UJMzssNuCxzX+9r7inPygz3nFHmsdCcPcciqKmIc7BvYfp7mQomahZuFYw5IOAF
6tiAFlgs+EcnipOb+6bTBLDu3rEMLXreLG5b4WuCsRvPsj7h2QM978VMkexJwjtBTvehSej9j+cP
34O+H4toJ20mPDTJ0uZrP1Y9JBMf5DZEqadfzwQNZefzz3SEpgrPuf5MgaDXOB/8hG4Tgh1Tfbk7
I93ZX5Zl3Btnw3dcBKTSzW7py78vBgiGAWxh1xr+b30fcyAwgYS74T35eV1QDbPo6jXgE6VL987v
ZfBZXTwphGzA+DxIU6AexqFy8pkIQ8CdU7j58E4+B6MbgDIecpD+c2cAKkXq6xuTCftCJc7dWhPC
cn49AJI5aMQwGJhAp1hunuujmbDuycF8zgDZnMccrq/kiks5EhEjoOkBzhZdAbWO+W7EExjJuJu/
xvfNhdaHuzd6sf68PxIVwy1ecpH37khMl8i5CHTlG1MgB7n8RwfbFZEE6cDq5oVmXE/UeZci9rnH
YGVg8xrk2BbMoVhcF/rGICqVdu1HHeCTxHRAshBpIUcK+bJ4Ds+7La9H9EovrC6BvWOGf+s7Fk8y
amkMSpk0rmLpSOfUbekyYPxQlDeZKGDpJX4y4Rc8xxRg2Xpj73Tg1cYoRD2BwyO3MawKFcn2FhsA
EmDO0Ep0m8mFToUqk635UZGhsG/QkeWp4m9wF9E1526wQJBd9sLklT4FC4zvgTIFD0de3FrXLIKc
BuckU5Qu9ke3YW98NCFG0hS6EZsAIDgEGQZaTIQvV0cz4T9OO8wi3nafqCyJh4G0He46UjNYkp3/
m0In6lreI2YuuLCfJNu+0298g6cCAgDSA4kBhgvzAl9zAaF/yoYQE69mPNhKi+dKBCWBFyLNQItP
S6gnaHwO7JoYJPkkekMylPhMLBkki36RTpKP10YqZoRCc3rA5OuHLwf0TvIqmbCgjTQWX+MaMSQ+
OcwBJTfcDKrl5H3i0rJrvzvSij6bTk/BrYbltm7nhmWwFaannfK1+NOAfgDTlwe4rydtd/w9Xn5F
V3T1TNQkVw/FX8uInTvs3n9g1lxMiItbmlu2UxKPMH27YNfBxaA3zU0vL8JeP3yrXkfeKd2zeFwt
iAPkQxFqqn9drjtiKyo8xyYTDqITCG8ogPkPPhmk70YEPfFdfoASOXRYOkMaMHAMFedrL7gMsTnI
DxkvjOw1Y8IQWBuupPSyZ+pj2U6mdX3oky6OBozF5KRZP5e7I4zerQplHiI/cvotGoRmBZwJ2Ssp
lv0J4heu5cqcI0v4t5SkhQPdnLQLCIEKJnwED7l6rK+K2SPdxRjF+O+ZwvW8B7d5seZbaFWXUCWq
9It1JI81uPM/nFpcZhaLA+u16m9yRmgWnPyESCop4kdgGci7Jsc4bfXHrn92btqf5IbD85H26HUe
TBpVqCy+yPXjfoyYKsf8UV7Byn+kvSW99XuT5wA9j7/f4rXglaah1Q901YMJPz6faECs7QJ6LL90
UrBaOnhbYi17MkYcadAK37w/msNcSbMGnZuNQSMabN4OW2geyObiMt5tEHENoeAZvRudKF3jb82f
Utyf/oaf8SsSktfn6bXIt8ZUPtRbcP0rl4XtHZ3jWNsyH9yZwRgizqrk3WA0AWkJCrI0Zg/GsibY
xb1NsYKRpoSZ4lREvMTs5DmVYc9Qys8ZFQc1N6xGLklh7dY0hFwklo8MCPxCRtB2oqF+npkemCSK
P/N0ObZAlTfrPX6MO2iibEenrGxKElSQGkPfnWSjeiiNe7kLzLdDqGuzEVQ2XBt99Uk/c3TPY4Ud
Z3ZATjjCxIalJD2/8bRBj8acYCqc0APIQXQ/Eqk47cX4WYS7ze9wmWDJA3iJJoT8lN+/PB5m2RdA
4A6bNXWuzsqjnD4PzOqcA8DBvC3QJjC8YqYT8WDvE089nfhz02BDsQRAFQUjyseMsuYR1mv2hycz
oKq8JCKFMqKAqgDJ7nHb7u8ZnXFhMlflqVxUsQ5w3Iz1ufp3PygDq14NRjJk7GpUhNoZlrC8Zpar
GQaATiuWJHJqJA02KlgZBc+xcQa2EQtEkN0pNQK5IzUOk2ceC4Z3ahvLNJSPeJhjis6UCUDC+q1/
0k/PDSMLID8cGPAIqhjxYLii9pRJzVu2HCy6NNtrVMElPT7GVSMGJmnb8dFHbSLD02N0UjAYEBcc
c0XmcIWg481096duMDXRUYvFdZO8+l7vTkS0w1B+qxxGgy/TD4AZWMaxPiPbvWMdDbycKEId2ydz
B2CMpfxSA6Jdcx/O1T+jDKBVhonBtrf9HM39my0sUidQeSUxKPGM6Ydi0deY7f9paHdCqIzxM2o5
QfRDZ2tQ4eZcyN31lfYKVzo8GdRvwwr26JmfUE+Zpjm9KAyQMvYF5z1OMdvyWPEErwsWXg+YvezP
mUgg1fdG1Bb84GbiMG2FGIqzRBKn9/UkS1bFnawwE+VSPurVc3s9tmi3k/cr5LXOccibSIBKbO63
6uG1APe5rN9zWGg5xI91fcp55XnyoPZxiw7lqqXA/F0PvzH77yvrADyEBsCVHNY2Ph1wXt+iIdKR
T1nPi60edNaLMm+cuYIcdCfcC4XaVQQusy8TVZucMY8agSXdBf2iQ0Nd8h/Rl2HciDLG8/g3VWfF
+iI8YurlgEs/N8+vUb2nLg55DfQNrwUVN/+nmgOfAGYHjcQPjxd/L0I2CX3tC304vLgvqwngdfyd
iX5HO0n8C+IihHogf5wKoEL8LRnt4uUAMcUmH/xRwnaG8wSE4r4lgUbVZbwO4CdSlBd6HkB6bQxP
unkdSRCvgGtt2g+YqazT0XBRSyHALxV3sKxuzrsfoq1QX36rB+9reO8TlDzUB6Q9e08qKG0nuGY+
hrdtUMVb60vC3yu4EDkH/4T3DBUlJIIB2167wtaJxEogL+FkhaqX3GNjsvPh8ABZidOA0RVUHhZu
GRsLMHbwzz6+bZ2YqFpQHjQtQjfNZN+SZsCPWNVRn2V8J1ybvpp9J58R9S+yUbEWBxdHYlKBm7Ix
6TAzs4D3pK99X6ss8uV9mdsIdgR3hZZnIwSCZB4VwpFJy90GFl7hCPItrf8dKj5dmsU890D4hwMq
Fiwfmy1++XAafi9iceHZAZBcyU2CNvuz33g2kKD3scUvXljDrvF50QWlhTODsAnuFq7xIAnebsha
8yqU1z9+HXtHbjl9NXjHL5VHOaXyyI8PjjFFy5Cl2pTeSx1zgDx5b69Bt0Q1xl7PYFDz5GExaaaa
cBXEE2HRrjCaPlVjzjQpuI1+IcFGp3xT0u3aGv9aid+T2+SzJO+G8NYGMw+Z5EMS44ThwIMQZEHz
8yUSN7S1uS6XnIrdOf97T/ON6RH0sOEuwIf49s7aK20WVzpkfkyeZK4DmzR+5yhFTTABUdVmNfLw
5vwQADijwZtcOrFWMBlUaKeb05v1+zekE6ckMNLvSEQgAg5+rDTi7O3FHsmH0x4/SWEp0Dr27ZHZ
31wryb8gJEo5+z2jo4y0TP0bArWq2Wdh7KsN4YXZkQXohub+PSUS8Koh3BJQkMgUo62EyskWPS4n
iNIU8VfqEqSeT9ctOekxu7v1PBZ2A9R6fDQnbAFdVcCLL9WFiEsXBzUaMPN9qg3iIlkwxXTOJF7+
R9KZLamKbGH4iYgAGYRbZlDEWcsbwxFRURkc4On7y91xduzTXW1VKSSZa/3rHygZMW2jBwDlhJBH
67gzaGvoK/G3roXfLe0/XNn1mzAuZIIseuKgwCy/eKHyE23KdtFqcGAeexgZwo9XaZRaOPu2ODlw
iVtwPFrM+/lsnW/RaGyQGaFvGssbY6HOmBFom98aFAQCDQ9SOzWx5hLPpAm1GJOtTT5l9NugKYTH
LTM7YJSG3PK4FU0I0hcPe7oPPF5mqGyt7+iL9Q2Q/r9d/fp0KfrkGXIxDqXLEt7UQt3XC3Z2uGdb
PPUeyMDcjMKZRuRLqyhGTVjw4k1Gp5LTynHu0R2Y0FYb9yFqEJUTCWn40/9Vg48WlE+fPanHO/7D
iI/jm0/+Q6TOo0kHQp0I5711Ll8XJ+oLLrQYaTJWKF3meRyeFnjXDx9FqN/vNaPm0n0VXsE0DwMK
EDLDI041k2wUy8cb0xZQ2XOuOoBoF1ZmEyhMKTZa+gYb5rzk8Idhg2NemeBsti1dlIf9CYAuqDCY
Llfgeq4ZLjBKgo/CBY7y032FKyEUhX/vlYOdjZ+/u6k2685UfHiRT4RpHoEJxfQStaQcm9Prgt2o
P8Skj5xp+urpPUG+siIlWN0RokuXlm3MP3304/YMrhjYVwN4gthNmdNLwmDjfqKCPYr976AcOxb2
+JkS/pf2GLjnZOMKyq+yoVTa6EkHsQY5g8Uttr+HrkLdpRKwRhO2IWNUttERiMqt2ussOE7qq1Oc
4GtAF2BQ3d+zzWANIFoc+jbSkZhFzntBP3pBTUPuxO5yH8kMrc43yjr3Pu3HdePULwwzhdeRNurt
qU6vifp3QaQt06JRo/bpA7oT1vEbqM2JNnhhogWPeFDstX/6VqjhUDSNA6yYqR5r62LeB9BtPCVp
95dTf/6d6C+b3b1iiaLwS7cTWuCFtJJPrxkhaDtFPBOf9fOsZt4N0NuWYzJemcbMWiq8zTsE3QRf
CTS/Se4bpCMVGXIO5RyVPl5dFFzccsTmJVYlG5bHzJhRQb8P3Fcg1kPOs8CNxaGd13/ONSLQe8ho
gbVk3QP1Ntwui5gHBJDN+BNu6flQH1kL+chjIC+LXbEDP6nGJPGSLoGlE2gffTFjHAYjBcVpUFRi
A2FwicQVEJH2nFMBrTqjVeAKIBUAT46gRFsI6qMlWJf8Oghask3AhDXbbnpnZch2RkFBbgSzDUR+
rBKik3b1VFQWkBbYWEH2PsLl8z3SdjKGb/8Q2esf30g1BKVm3rK70/WB7HRwhMkK+/cOzaW2ZB6l
7US2CuULXrjyjvwWMk0IG8sBAB/kINzAdN1sej1S4ncAsZwSQ2ILgMoWJLgTM2b5gEXZoJ5SbA+M
0zfhbPMEoAdTnTRIYNWAnRdKpxQQMP0eNL8lxPSWKTPeuhMLw8IptBHESq41FQsWkgwO8UOY+IMc
uyARNyGPmxg/eGAg/IfwXf+EtI7wK/v++igUkNhC8LeW0IG5FtTJfsScEp047qR76DFIdh/w++pB
voJ14RQDPuCA4x9LcijrwzldX4glsGNG8LIRRApzZqzuHCInkBFe04vANyFRNV55mO5vy1Syx/xU
Rg4w7ZHk9ZHT5HCihO+wsI0/Pd3RgXXEeRohquX75pSJEKmo253PwEIvUPBPuXfSocRAMRsrjmkz
w0ackHl7CiUI5Qx2xqgYp0wmHi4jQJ/0EKymsPZnH2FIwLKGsLN194+IlFz4Ocwwecc4KwX3QX8q
3j8gDAr33kEnjkN0jv1Fg7PG4ItL1lBLrcQYMjL8a2I9IcXEx3tbiz6wQr0M2X/rGg9aXtFgdAxl
eegYAp5Kxo2qkKE9dJtjh2Rua9erPDoPGThbTeCQsYVK9hdgjhMsFbspBG48YVzBZUikpREhy4ir
M/IT3tt1eRn9UVKHuSi0WFePIRsXpkIuHmCO0BZgIjBHIA/vHdkGlACc3EIEDAEDiDlc+DFvBLoy
cxoTfiRMihnnFNcFhqd7QwSEuJoJFKWAswShEcb2UJJvXP4PhkFYf6Nw9qdo7YLWUxCINPYI9gK3
tQgPBlLsHZNTcSOfYIr2xxmRRO7SRjn7T4i+1BGKTKo7QsM9z44urm+PAZC5baZ7+OPvOS0SF6Q9
blnC0hKVB7tmVL08WkcO1+0Rv8zuBnkekzyyWeJvLIEsN5gBGhuMe3TogNm5OH/WhgcRkLGIwnO0
x3jA/c0GIMeRhcMrGhnHCNT0B12NoZyrTaF7P+4Ovep6S3ZTMdpOmNo5yr4bkONiGwEZ11yiZ0y1
HxuTYlfChWbOMKjgSyFoZdUHwsSxQ17ApqY5TGTJQWSKxlAY/Q6ezz/mBcLdwWJKhoWxj02su6eA
dwPNHoP2wbIyY8U+bUMeYzAYKJzC6HzPzRr03eW8WeEj4WFk5P3sFEyXRB/h6s+FvaO2QTOIZ/BU
/iayPqr0sGBNAahnfp8bQZ4Kgpm+c0q/aBFqzPOhjIc8vLSqCRuDo0CkFAuC+0Gnmm2q/dXNJuS0
LC7pNLJzXnRDGVQ4+76dADbbW5+AXRpBPckd8lJkBufX81eBP6lzo75vb9XEAW0sheOwF3F4tKqt
4l9pubcvAVBB2QXSK+zFS5qXr1MviRFndY2Bx+wyns873gs7uuRMaR4v+yyQdjcn7Q7X+QN/A0aH
LrGv/yYD0kELuNbnZ8jJypaG3g03mwYpAJGjQ8zRggdlTcUg7jXkdynpNoHDz7IVcQIUm4w7GvQP
s3x523EIMH75+Exw70NrljNQZtoVY82IUw3XM9yO9Idv3fxq+JBIBLoybCs8ZCMavj1Ebdl9wZuG
KqlNepj1wUjV13BerIMIBIQ9Q+eAmBS+HYTmG2c1fDWsSs8dJ9S4vkXw7yDX3Nn2OpGxRRNBItQD
mziS6c50VMXPNchiG/E6ShEKW1jFZ0K7QHr4DubI+bRHNC+n4yOgwebLHVGsF09GpUjI2s+lHzNE
nhmtGT8HuDMFBAfDApfmMlerx6rvQV5tQsohsTSQfwXw4mjeB4yOLweC6eAe72goqr9PelkTgQ59
8zZh0KzwEy38/s0h0IAoBuCaoXoSoB3/9vMm8qjx8WsGz5nTUj09PcrcV0ySNiJrnoSdlRR3pzPc
10C0BmwulJweTjjsUcX6cmZLpRbGb2uQRdZOFLr0JcSZyMcvVRAU3jc3cYTLHv6buCMhYRJFdI8t
dWW67Chb//Ly8oVMQZywX+cSIr0upCNj9LY0aSHMQPXpj+AS1htsMMTpNbnFhXMYbe3gkt4xP4DC
tY3ey+9u87QX1pnTH8LQh8G/EqatM2jGfbppqNqk6OAWeZBGXywmGQqyFNkHK9JMpBGcZpwgYCVg
5/WPEL7UCSm44bRH/MCPgrQO+jenmSkrlUQnZVWcILFvI8MdFzFzLB77CUbXjjEVMBF2p297eR0v
BXF8T5En/QFOtCvrD6N4Ep9ywjDEiQyPF7OW/lT8M/ZfcS5CFBSxRaP0u4guFOee14DoNl6Ye79V
mfjsNpMtdayDlG8AGxcfccZ9zR7nAYci3N697ANfswtiRMqkIAMS5J8QcoxkRFpFnZQJo5FDAYsJ
YL15El6yJa2JvgRgkGaJz3S0HAA8/OtewrWrGD4PFuYe2yHf78BmCKgMoZYwRGfUR4yVBuoVYXwj
k1Yy+wzMY8l8Yp5dA3OoRT+UQCZ2DbJg68B6QxNDbw/egmcpmyomTU4ePYfIgzPcJ7vAsKdsVgl3
G4HjS9T/WWyhbcwX2O/YJYY42C9Sr7Fr0Rk7Bbp8IPmAsmtfn4CRZ5Rn/IGXmN0EMRjSeeVDN1r9
sGT8euLCMbXyXz5H6uJ2QthFjAMvYi51W3ygDijhl8iEAmuNPO4PhNEom57wbchsFETWnsRAqiqG
E9AKkycpWZDJlVXNOY0V2xci44WsHokSEE5dhJ8/Girx/xacBJmEhgpN52fAOauy5EwMTBmX4QRE
c4aBnj4l1WsAhdOnCeWFDZjVgjkGWxtF/33Qm5mEHPVtukwRWoaDQ1C6xt/+623Ad4bX3YlFzeHT
sDzpabGOCJvBY08QzKhIoOD4UMs4Au/+dFj63okbg2G0N6fHokxsBnLEZ2GueHESnQ/LcVb7kG2w
XUHEBCQ8EocTBbEoUWImVydppKD1r13csd3o6wDUS1MKLGPYYm2hTjlaMNsdUj3+uGwcDwnQBbE5
RbL9Qxm5uAFhAn4SIhIWk45ENvgwQXrn+sRC14ib9cdOO055LiVaiA81EWz3igmOCXKV+S/VVar4
zSCcotdCojf6snIfvpYLWtxj+Gb/ZTP1VbfsicreI1sV0dFPp742pzyK1NEGWmoz+YJ7LYGLnRvX
angZZsvLHKkOzDtOP5VigfKfILQp4wcDIfZoAz2y8SlN7lcYf9UaEvPFx4fT0iIBvwD/0K9Aze58
2pEX45vmN1KjS6S7hpft28ACqcbUL36fRfKdPsYW/uPdVo819FUfWNGY0otfgu/EIu+u5SVmgk9u
+KZYqlyEB1G+oxayb1OM2P5VOpymog02Aq3Fz1OF7bHQS6e/7LmjL3N9RFA2BsveBAoFsn9zhDG7
g2+6J/b7FrNjfu6w8XFZSjN+B9VP5Sp+5f/8x/Dj9oIfz+9jqE0qn0vEIf9/IbnEbYyeFVUSn8Mx
lnf8TthHac5BSvBTZZIH8HYfku1n78x1POlSplY8/gils8JVS0RT2egaSO7sFW8HE3IZ3IkwLrgn
a8E2fmDVQqHoPnj/QEEv+7qADPtXr64074aHqAsV4ODleMwI+RVICAJaVffNRgHTnQ9cxZK7fkQ3
G4Ew/FkYRWsZNiC9UvhLvxx9ykwhTtIu4f9snW6sRq9D6RkbmCRDbXol+gLKQ7OQB71Q/O8Cq10a
S7juXU+Si7kOTy2u0Ew8cZKkQwiKET/Y79b/VocxLXE2YFOAzN4Xnb507PMRAuDrbgYa/WIXdZk0
4UzU+liU91b8TDIQhFMQrgA2vZ5wEARrEs5QdHqo+Vj2fr2Sokd889+rV1Ku7gvMJ/pM3ex78B6Q
Zcewy6O4ww667wrOPbxCG7wNw6YaXV/tTfj5kKvWEKVQy/6Y80KqYVCcJ2JolsC+qcmOEu2ukCOb
fzyXzm8mAoF4jDmjNjQXLgJOZsyO6K3Rj/CE9kiCtOzBgxtACRjCS0V4tk+74TpjEWkxhBJHjyj1
WTqK2Mb5dwndNN+UE28OgQLP7fsCzJsWlMAb1CDY19iTi+cqLtp5Fhrtm4O7kTNhwgVvGgCQpcj0
FsHbe4CBIhThb/gItOnyOuFa8Cvacx2y0AF7f2PoKQ72A15/eCQ8nO2Ox6cOsbFgfejDngMxwxUB
ylhux52PglbzZW5r0npYId2DRB+KLfBzpM1fiH2/wW8A3HTr58lto+6BVQCuaqE4pS7AhPcfgwmT
Yc5mAMl8AdQJC89Vp8BZ2eIRGvaqDyhA2Uane8piCaNL6g/7cN/1ju1YBV7o4pptlGBHBEaksS+1
83uHo3nURR9G43ilbBiagrHwB8LFG+sUKDbxbYGUvMV8d/t3i/vMGd5itNLfwzYBfzZx9sGs1bQV
4OQ9r0QeuFIHCEXg0PZKXBKIC2KXBt7kgRK5ByA9YDz1RF7MIc8BYkNhB2KHAITF0JcD/SaF1s5i
wALxr2/3vweGonBpX5xz2EyiiGUmwKafL/L4nwgQGog0+tir64RpBwMBDk2aXr9xeBL2tz8dLyeP
kw1iVB0AoXDS0BKg7/KwPUaQ2tKzaRxQLvvvw9nPuR0xsUmOiKLal4nwkq8DnYr3DsbyEPlm2IlS
dC76KZJF6F4ik5TYb7cMb9wTwR3fTnkm4KK8I9B3tx70Dj1fJnigOjHLZhHgrch46D1AM4UnCmtP
iWD6B1I0+/HW+s7qsADKc9QxDnJD+jXcD6BZl5SMn/Hd3+LqxeTkj1sTUywjAnxxFFHlrp4sRALj
OXYSw7nMSmffC9C1UiLB/kKWvQ1qFirUPlY9cxtGB1QexPV50E3Dzj5QF7DK5aAMTbpHKhSeBzpY
JeBJWRRDgfKZ9rlmwpnOisgKMKMYjPFGQ0xY0N+4v6D5oaH7eeRwzrLkNzh84pfHK2OEdT5g9khD
GjavXWZr9heRC9eLAkF4JcaCNNhuKmo13h01Fisp4UPfmQlBiiZv6DN+jdXCh0r9HMEjz1rnOyVk
m8KcJgdi7PhF5Cq7b8Jgk5BzRNu/ob5G7C+MFC5H8XCbbH2I+yFL1UERJsTlQMydLJgiz7uEDZC9
Pts1w3xU03HiQ5s+Z03A1fbvyy8768s5oiCiEbgcGSDpSBWwgaMpRb9yD8AuWH2VfWZg2wZ4/wxw
bfBBdF3xVTxZvhh/biGmvd2Kxwqi27p2gumD2K+rG90mwuCaYUsRoxmZs8xc+Jkw+daw9kDwqOFD
iSMIf1RpBiJzusUAmw2aHUxNHpPXCWfYsD9fK34xpbEd31g0uNKBYYBd9PcETYvsWAFenH4BdVgB
oHP6oHuicycf6j5T9sKDxESaTpyXYHk9J/e0QI+PENwm18SB9kO5ow7UlT4oYiDTMbxAvr3niVmN
CLtvjiK9uOP8x59M5ZcVCHcZLbA7F85chLRuyMPmmoutsb+CnbTjR2z0VT/seVVUeNTAT6QaMu+d
upHyt2Y9/9zXsA+2eQHXvHFSAKnCEqVPZQ49wRSdh0kcEA+XCAMKxpgoGO8ZQxVleq5HMrM8sp8m
5ejJJ76huX576/tQVICg/UNGEUSkWYPCXu4FYvMd4UJBgf0L1fB6eIFYihxGoB5bIGDSCAQREuTD
7zOoQqlJIUivDbDzpCSvk3uKvpoSMX7j2p7TGmwDvOP46AGyOL8IRSF6T38Y1V1TAzIJkQQh67zY
KHM+00YcfhTDJ3SB7FeYwVMaf8a4QRCXjs0a0A+zfg8WCNFQW1jv075nzmp3rIaM/Bbl5Oprf3iO
egWnpWhN7hGKDLYOZQ+U8od7PVcCmwWidWl78TMgQZ3S/g4bVPGtNPzOquBrD5AqIcAARihZz8xR
RlWUDWj4Y5MsY3bGBa7rHCufgTqydn0KdzvFwRfzICsFnQngPN4m+MBJitOtOPvfJ1rvWTVrR6rP
QECGYptcIubaKV6F4jH49yj2nFTiMqPIdvYgmHSDgHm04AFgKVDdlR0pH+BHv8g3GOmH97QMeIJF
R/T3hN+2geiHuTN+/qsnONZrT3O3QKTm3U5YZk/xpxmUAU2qREX+l3ucFfBoRvs8xBcTiOvjTQtE
H7QKP38PwWS6+nmn6z8dMQfAJRW/inQzBsNPejXYgpgCskTJN+4kR1/RCSciHPlBxCNn0yWVvmPU
r+A4OtF/2zEULaYDOuTu5WfOUEH4KMhLtImAH5RFc3YqDaGJGXPGzd+j3/HOwZcaJ2iNENf4w1Ju
T+hK/lUBlMLwDbd/RJkOuN+L54IRLsdahY8a10JirAhoN77hbswTMILVVgIg7AGcIeTjvIm1qX5+
jq8gT0sZYBkLi2pJetAbrA0zlutMMJwbT/YfIymw4jzKPT3krEeOOkNTj2/gJ+6l+YKAseZJ/JyY
AzLCpUvjsJb/gAAYuzIYvXauSoUJlw5U/OHw9TdG1E+XCeotIf8TKJ3vPTLYnFvTS5qfrBF2757M
AV1S0PChshMEAQB+yJD8vHyDBdCEgd3k/+RHVMuKfShfJT5Z2Lu8FxweKZovb1qjE8EL63bQdz8P
0uOwZFvqM8OzVg+/mkl7FBPgK/WJTILXEIO6atxPC3AaenlYNA9kIo5QRsF2gB3/8N5g4htuLLDP
anvSzvW0PV2hzkTc0jaATUt/slLGCKSPBhN/ML5jk7sNI6UjyByzo5L7DRAJX44LCFHWQDZi5GSt
UUXBo4BK+5uZZMHwak4+uEQALPXOHH937e6TXg8qpFHsbvxfdF2bp3bzOdaTepIZPL3SStqrX/+T
yot3AuW2ZcrBcYpbzKpd1BMmaV92l3qi7/sraAGTVwouRtsiTpVX0IPZ1wQXj4LUafFlu0cKsBiX
hcWthkigFDYHCmiABuK7MSc2oxtO5Uh8ZvmI6V/KECo4maiZJE8C9arCr48BDBjaPX3GrN8vZeML
UbbC83ebCEr+RA85zq+TKsDnMGhX7aDdZ+kjeVNySFDf3yM11Pfvf1zgcsEZwGqmHmW4Ab4q/T0W
j5MEM5aDA8AEPTWA5lyeduM3km1YdaoDCzKHvQZGPrWgCp15ynJixdnTZ+/R/fhkEHfR4WW7+j+C
cnsqT9xA8YghCKBEgIsMnwvMAbsPnuC4OKoQwqflUd1lqGT+ymOGUfDxxya1M7ifZ1RWtzm75mvM
Le+zb1KV4OSzFkGv+eA1fow/c+oVMagEcT3y1/9/SlzWHm5v+dEc6l9mlLLpSlRlYBwAhaCyjK1B
6yCV0QtcUyrRGYsQzFQSqRqqQT9cpRluIj/oQHafGJG/dnc/Ugq9J+9AWQFaFYtyUbBbiXvH18iF
n5EPn9aLa8rzWB+g/tRhu39ptjXWZFsWmSxpk8j7e1ItIKZxUVZZCg8jLXf5tIq+uyuzsN3nyCW6
rlm37YYpLUNXac21xiJr+WQMe3iMpbW+Qkc9aDnXjRjj6aBk626AfmAnFZocskmHCi5ZRFS4V+zn
3Xd0gWrjiwMYO0sgvVcEMYujVfevtKzYnjC8qTGtfvm1/VyoK+y4cQYvogz9xfgeUE577wlY2kvU
x/QjEJNZb/qKlqY9VSnPRn0TnjuQ0nnIQLZ553BNmBAbGJR4/TU8HuigI+sAWe06Llc6Vm3SLJsW
y22SGYK/BrnrUiFH4XWwg/gbyP3GDh7qI/g6T4+BAyNSBNjstXBhcwcnnSdIJ1Q33LnYB2DwH3Xo
+Rl8eu6SssK0DQbdXjsW4B6MTo79BCu6kEOU6ZED2xNJo8aqmlZ73GPX1Q4TPdLcI5RZjDB65+2Z
s4RCapK9XZgqJuYKmgApYShi/JadFEHZzJAKYmwFqYswISvQW4ef8p4bf9eVurE295GSACgJVjX0
ANgyQonZbp4aT9ZvLc2MTcv+NekO3Rqe20RAnpl3ukVdbLI3CA87gzlaN8QDN3oNrfS2s1L5H+0L
rhosZKrJaY9D669xsYViWa9oqE7l5Dm5HuAAyDvz/JiXuwIIjWXKcii9nHkbjq7/3GHJ+qWxvZ+v
a2mvQKKnOqIL/BH1gveNV5yKBXz47AmvRsyeACbQUVNJQMhE6/ZyzJ5zgyQDnQpWO9Rk/+1/sVpk
UGq5iOvRizaF/aWi864raYes/o+z5nL+QQajfMa9G/7TzEx06FRpsyYEbbjFOAwIyquGrIca8A5+
gA2XsSeN8awBC3zeT79+0L6Cj5hLBOxMWWvD7jMZDIPrwBdhXc6tOf+kjlHoE0ZCpuVXpJjdFxoH
JhhMc2pv+N2ELzA1hOYMRNBbwH6AkX+xz9WpZHXT68YNrBZfw5Iirak8EC3rH0H2mH0H+vgKNhfJ
bfjKF/U14lm3NO+RBTVMPySR2HkDo108rSI7V0jEWpMAQpc/TLqgCN6x+CmRGLDKeCBqaHSwHHgI
IA0WAIHUeiY5ZTZMrS89NF03gBpcdLiC9CpQiC4u/wxuZbAuoH/3SThwAG4mMnYGQuSoDFV0rxBt
GFoC+VBF40VDPULDwGHUws9jiPRhDljsZGkIc5FfwKWSYVcCZelvr6DSwZj5zNctxf1wkysMQage
HOaAvHuVqYrqGK1XXqOnEnTI7QrvUwm/otfFu0J/pNwMXwnk+KSd8MtuO94xMz1+RR+aHzbXoKrl
uYXph2pz2UvKM/NGZufY+gHnyufemcccemAFS/VcAbdA9sM/KydoFfu8EhIM26G1zimJjmzrW9zV
kZv2wQjCCEyjpLht3Bfzbpis/+amPNay4kutC0XMuvj9W4KipGXHvLoXToLq6pfMSe64iDg/RURx
lIhLDVf+t7A+sEAzGk0WNwFujsmYuRKkzw+KG2Yx095GnvLFb99W+h5sVMgtDW0IY9S1NpCBqQgF
hQvSTrW7x615QQ49VrgG8BufNpPRx79bBOeIIyfhxj2GXG1zwpKgbuFP/+JRak27YTboot/sOqal
Y0aa2/uMsnsJS7FJv6whY8fk6x9j/e91/AzZQCmEjDNbJJvyF2Ur+byH6thjgMQJw+mmm6hPBXcQ
5Ai2ssK0GOMDxVFXj9kj7EVMLK0BnGadOMSfc9n6coZd3jNmOs/38VXES1RUF9ntQ1VEGkJqsYr+
TyRVwHP8SEKoJRusItSnLlqcHIZ2zuVjDjRTrj7FLz+RA0SjndloJ+0Es5I67k4bYrhkD7+nGXUQ
9BVXidkXsXhEPW/YNaP6C1O1ywHtWiJD3arSJr0cYDki8wEFhYfZLoo4h9rKBIPUmox2swkFloSp
wsZMJEwityMkyVEzq69ngDZMqiC0bM/V/HH8zL+jdgOf+7LGRkwYPlahOkKfR7GDkSoCO2mmHHgE
If1rC2SbS233mze4A9PZnarjj3jr0WPUS9UhdwnC9XvKgBBMBgGbuTOXEvlBylRadlMm++sP93lx
H5Ak+kPsAPYALxuWDfNy1UEDXoGsIJabab4BsN0E8EKD0r8goudw8j4hUSs+xEoe8PSLmJaT5qwB
RjeBMWvXSMSlszYo2N38fKEQu6fw4JzfVFZdLTx6NENoNaiZLViZ9FTzLOhguDJ5vxyxpkDvhriQ
A46iDDbbP9JXo0HNcXg6f+vbkonLlsOSn1HG9Jc+RM4jr+dhV9NesvU+p1s2YR5vYeaDYU3pABqx
Wz53jOZN6DYHhZ0RcswOmzN+Se+MctBn7LfCTOuPZx6zteiBx+gdfOMl0HmAaZ9njByjI9ja8n13
ezSoj/SJ4ABIGVKnCsIGY8wwGX5JqtMw9Z9igcOmhITujBMdMCMb9JwvQAlmvoF9buEWSxjb26TE
XI1l4WO5lkNgee5+vIStl8H6gd32TbipQ8hVZopUjZaZOjrK9ozl3sUrxQSKjbGfsoezKWIIU7iI
P0nbI/gQw195XBB9AQLG8wyLnZ5d9ylqvpLIZeu3Pm+EA6Dn5CN2t9cR+9lVM9yedPwLHYZFMB76
z7/3IyA24olzMlMuPOAwzZ1CvqOzfWQ4QuF1FknMfVGIUPryhpcVZkEODnHcSrCHT8SOdaaUpXEG
jSOZtsbpUabLeDtXiDEHtnVIQVD5ohuEJKquDQcADFZaCyZ6EWwJVtjwLrfwN0Tasl6GnC81PClg
VZ7TA/JnrPv42scndYRNDNwULAlnGuFgwrXLz/rssYZkBKU44bYrPmiIcuiI0hEM5X290wphutel
hodEqbm6PTU1mMuYvpLKsXQgfnfcn/3+WAb1sp5Qu/RXnb/MUnqWy9uVBpinMIcjDSEmWWQH6Z7M
DBQCue3/XDVkR5gzPWdNjak+W4Ew4mCFWHKprs2NQYIqMYiWa7C3OkQwz7g59Tlf1h7nbDPkAOVj
cJ7eTAf7Pz4sab+IkgrK/lFBpKA5zKGBMhOhWPv3Wjb27u872WJyemZ5UCi0y3vUI+OsN9cpCnjo
Wxg/w4dKP2UJpiZZ8xWB8YKggXPsN1LR7i6+FF5/uGKwpYKD3UddKCd0tLSAjAhkF5MaJIk/IUH5
mTaSUeSR1HPiFZljrSCEFpb3XnwX7wX+bicV2Az0wn9FF0tQvkHiINUdK3p0X/eZLN9GoOgbBTzq
RvHTYMECXnCUp+SZ6MdqjQUitQ7cG2lG3UER46y5+iC0vaQXX/50WIlHHnNgxq+3/HbuJVDWzH3h
TNsmyR/zem+MWFfw+80dK47mjqUovBqwXR7dwhcw+ozj4b3JJ3QXAOrodcmn9Pk8tK4GynTglyzO
MOrs3PseA6MskWdKzNB68gX2h3FgCQdmDh8Oagy/NK9KsbwfQSNcgS0nOIj9fVDuGXuqP2ZyzwHK
v1ILuiOSkmzVMYv5CKkIumuSOD1pkI2UO/O+L9gKhbHdHfV5f0y0rjIrdjyd9zlSPYZfZ840uhme
v4hnm8sLb01sNayb5h0YcXW8TR8EEoTfHQdm+jgyqNlqRC/HqG8bkfAE0LS/R5YohIFiDK9YQYNW
CcLh9uDXMqrhZYg6Et0ZvSE7HcFJG+Nk+Zzf/ABu+gUjN6j4sXzCbpRmCksrQbPNheUL/6G/ei84
9DmF601vcU9xYBQBGXsNlfv9j4V8/WMnAw7Gp4NuTgiZcBKjLEpRJIgJoC6ITQ7X7X5zTcSlHepd
4WeDtN9HJkZvnZE0kPvZpH9PNi+3u3rqd35j8kWcopsTpehmqzK0FF8ZUzjJm2zKbo2BGG0Db8Tl
kyFLmuIGfB/fgFERfzPhS28grCtqO+Pv3wOc9Xzc7q5O74i7SKhrAUbzRzj4+LTmEYo2zQUH0703
RxHcO5yB+i6zmxR0O+K4G5kuSbYHUqtDKyDqiTHDY6eTY7cNO5rCbx5QIV72AGW0j9qRFqiiZebm
Yi8GA4sdDVNjtz3kFTVl0O+LgAuNUaaNFkAJcPtQA8JqLtOWgh8Xi0meRdWMe12TnWYh1yv8biez
kR8/E+QIw1sg8OqAfJn3Davp8sLm/6PsSoBUOni5FMIcRuym9ea54HPBkkh6UgD4yG6jJ/qkWn4P
ZO+ifNBH72pt0Z3cTN9qScZDHIHZJG6dCEuz9XXSL21C+u4rApd5ZzHwwPjJ1BdGc2piNke9YYYM
OJHLQGHZoV3IQUGgWPxcOO4dDQQfmduFBLNn89Mb1GEHiXrX9D440cZb5uc0/jb5hG7NFdmYdts4
pGq9QCxjpY8jb38J5gp0uWvhWs0vOHr8VYavLM2eS+pctO25wr7cFs78WuVKMRCKBr6NXb8+uZzp
yCs+zXduIOzTz0XUm/XINopfC6hb+l93vPkkNNM7HVsfRTlcUX2Es/+Mc4Jf3rNR9bnbdYc1B1UL
lrYWQKgH2KTSwXt8XP6oeL1gyV7FFwbgyWOkuZwYr4G1KKizGITPt8xLIKohAmGzj7h2BtpbbHg+
Agx+LFkiCDLJP+o7TZ94i9olKHUClbNeg6gbw+qsBNrhfXidS8U1Zj/KnB1rKfMkOPnoQb+kFc6V
6QvfirWGp/CE3QzNZAsPY5KhPxl93gsCls9XrOenZR0jDwDaBggDQoguRN56/I63L3X2+GO57bGA
/MJeBi4IwQXQB9SAOSEbHjvk/MIV/Pnlmh9WoYODKgPGzm+uPTIeNV+bXVvvw50PjMwtWE0zVr+w
Pmo9/pZJ1ORew2TgjpWkJTrKpDojXubf+SYFQy0EqT5XiBcjgiHzya/gOzA/ce+3kJcyi6D2GxId
wDrjHm0hXCJa9sY8uXddBLePe/jLc/heoz4SJcLaYVZh0utjyfRuxQtIef9nvKxVIXdAJYSAt695
f51wpzW5wmUiYbE5xyZQBfrpwmrH/frE2I2Sys7O7BW4BC9rSLIbfsVjx5d/SsCdfmEwQ4mGqyQh
B3wAfhztG0jU3bFu8YPHSEm+dYiWvVeHjWdSKVF3oDZCMJkdv43wgq0oualwcIPp/GbUdLTIoTzE
879tvM8ITXg7Z7m3xpTRwQWokjkeZBOP//91zhYpSdyuKu+xMg5XvPBrv2PmqC35b4/OuxFfb5AV
smh4NgB6uRXzL1MuKrxCHvFoN8WMx5iM71820SF9ICbQnB63h0c/6HZ8f4+jhOJlTja6TDEi84zy
sI8uSvKi1rQVFg5dSYHpLLMdtrbbit2N+1NhUA06gRLuCycHj7dA7g1zCmL2HM0bZxfil5em5L/V
45VXSL78Sq5sLmXyUYjYnLI3qY8BEW20PVojfun1kuji7J9wc14vlc5d0xe9mkZevUpjuZ1SchZF
dIdgsM8u/rX2noi3q2hbBA0GXbc4o46FqwcC/0yv18V261G4V1lwx8CqDp90bP3frPrNpMefpvk5
wxryXltotbLmdzRTeJlAFZfc1zrDv9iXp6pq3z8eSWEKm/T+Q6G4FdHWNcIqBBXh7Uyd2/68i8XW
kl5/axnD/C5pie1AOWIMKp2L5nbDYsQonTKRfv0NI/LhWe+YafxHGza12xLe8+IJdCtGzjStGbS9
ZhtciaD52CZj0GmNIKEJ+RFaOeL78wGj4wofJoTvQcvPU6J3u3gRt6cNQUWzXiKtr5fgU/jf5fPn
XrLBDeSzDoEC+c08NhRuNX1AX4oLNFEY3r6D5Psa4SrbdaP6EVjlRPW/SbVisIR0QIaky4p/zLja
/cx982wJm2sacWwrzzkA7Q4vlfmbp51RLgbUPWEBn4EvcxuReyS9x7h3jfJbZPbiBshjJ/xO29EX
qcOS2v+9wTrbdNsR5EA+YOlQdXwikkJo3QgA+NJby7tNgXOm39tJnEVb3JB5/4x7yh/4cgdfkhox
LU7qPgtVZp/w8LCSGpoB+mx8UsnB/hX+/e9yxASPVvWy7uFbXfgKBEvkeNM8d36aUONySSl9BfyO
Ph7oewmwzDtAmcR/RFvdo1minXsPqSW2caYk2c81g/9YOrPtVLEtDD8RY9A3t9II9rFPbhga3dIo
iICAT3++lTqjqlLZ2caGZq05//k3sTKmtGtwvnOWAGk9GB2acK5ueEpgg9hJTxxMTDmkT0rJT3RX
p4D1DflC8FORch11UleFpeBT98F3h4f4isGj5hqQVR6+OqHjwBUSGR6LV+2jA5ZuPoJNgDi+quhU
MO4v2rEA8niK7NDUfkqrffM5J/QpMls4q4/t0ouKF+g8UEl0yXR2WDSqmJXyFB/XRojB/blHVs4z
0U3TpcostBioSb5KA0q7ijHYXyt9w4qfdhUrYzieuB5W/DY6ACnUNgNpCCeuD+62jq4L7vEvWOZ9
xqtx8pHbQa35RPiUmsWlrtcfZw5kWRCDVkyT5xa2YT349NdNUJ4UT7Zd4LHbvzebLq0kXSW8xOCx
p1GmaVBUjyGPcMzVmAq79LfAqhgvrvsNXUNLXjt8lwtUhZtbPCc99HVm42vAD2hddAnW7gkrAaDM
r476huW9OK2cL1xmWH90rz/Hs/q3gDlGPhQgwpENjH2deoutLYaLvqlu7MyPm29SxQSfL8YDJUMk
qhi3VRe3dKoXwWddZn+jV+h9FNaM4BjXWr6xLi0/BfEbGPCxy0tXPfXa78cdGaFYPdmETBKxeJ1l
LAUmZ/vElx5HvNjXNzkGBmYSUQ1y7kBRWl+dd//0OSeOOQnAApcLZHnOKNvRFw66dKNDHaDY5raQ
TyjP3xdp2RATXDLcwaSyGMsuymuEBi9wbebNIV2T5sCZ5E9iORWQs/YKudrsL4a4f1egZ87BQMpX
8CAaSmgN1KD8EXmojy8bLL2DSBMZW2n1nMAvp/ugKxAZA8OaTjKBeUeZKJN3ae7iKqDvhr75W0gB
3bL18h//ZEaftAO89q9BYhM6JOzlPBoyLHexLq2xybuAuHSj/lvbdm1AVyGvjecoZdrGEK8badLo
Ilfj5w57M8sn7s18+kw3B1gmDPNv4c2mfRnDGLqjMqJzUgP9TMjYtMQjtu9w/uocD8VKUgZ0tR+e
AeegMqR/1cuw6JFw8RcMWKspJWL3RRavO4Qk8AjhH7YAw+HJwHjy7PyMqTMZmzRLkIkIiWuFc0DI
kBWtp6Br5PTzeui8/eEgA8AKrRnQ6oiXJg8S3FZxafjkdXsmfx6tKRh0DdOKR4Jw/9m8dNS4F33B
TIhpCuwT+R9FIejrEluWbwlbCIzZOzBiUiDzlYqoL4r3zSpnC6PCzoHbmILCj2IoJMUeMX/oSbMA
UoTKrAg8gSEnFldiuHflCxN3u/NtiAToARmblP499Ypv/L7hwwmh+VETBnrF0XoieR/VIU4aVIsj
7DjxH1Z9nI9kcihgS2FPxTAaXyWi9nj+SoQ6MnKE2YIHE1oJHMp5K9cOc1GOtsFIntnUG883GxA+
AE81IEgBWmME1XPdjoGge8yr0FhVgGwCgtbOtI3VDx0vZmrJ6Cl5cNifWcDnVjk5myMAwx1qq8vH
6bvgCOBbUGdl8FwBVLr1nQ4cGjCkx+UdljNDaLxlaJznz81ryRx8WKRfwqtQ/cCDKyliJjm8V9ox
Meb86LTK2QoFVfAhVcnDBUf2X5LnjHgTGlcR+Yab20+9AEHFDCDBho3LksEcuS8eB/z+Sx7LiflL
bLH2Mwoze+CPAb+lMco2WJsxs3Y4pkJkQRIZ6HuCH63PXEPQONueY46tQPWDFYhw4vN4SZAlEPoH
+1DutXObK7/BABsZHyRVuk+Qo/Tt4TqW/ySkDxXCL4Lr41EF9P5G6gMV//l0YucFXoHDJNp2uuTA
OjiQQL2UqYLqZ/C8BR4Buwey9Fw9WYIdCi90ZyGNqfbdWhZYpvzPAYQB9QyeK7zrgWahrwpWYvvd
gq7CDaUYGlgsfjhMsE4WYBHWlO9uUyiCPhDk2LGF7SpItklA7zCj8iUoCQXToZwUlw9SQagBqTYR
u3oTVG+vhF1sgndVa4xiBCgP3p54quVpvwXZJCVOU3jnRMYnsIBxtG12zEFrccxxqS/iMZSUJN7h
lxglF3PYMdUWTnXgy09pbhnr23PhWKHsM4F+s78UNDheBabn00cWpxYkhVzX9XvPvjtqjuq0WuH/
BQFp1gfsstizfFAAozRnW0XC7eKGRzXnsZK1h1Z3ibGNXaZJypj3nR2h2dQAm6YLjZlb9H2Q/Jdg
XxYOHimeFAJrkvVTjDCMnAGkcOlBkFo+EKae89wvCSvbJz1YqBXm1/TPO4GkIqwUehK5hPDi8VOv
mxkeWOq6hsS6kI7NplIDjOPKK/cnS3w+hjk6VtYwiotk3CgCQDL3OhXSv2arn4Ck1ySonLpTcuEN
IFBmiBjevpQZNZt8eqIROxCLTelrwQL+fq2o/ArTh7Z3qJm7Yt2UwLuBGee1ma9imYgZlM8lojDy
sFzBYYE++VyzIChQkEgr+Ul7nwuw8KpxI3lm6zX9tevxVuKKrDep7TPoDzGaUL/7M6owvCOm5Y/S
Lm5ieSNlNasm0MFA6VgKtbFFAgQyL9IOxqwnMCZfXKBP9wgCPsQ+m17+YYLNjYwuNLVwdW5L4rD6
y9BHL2uORV93lZ+zofMZpMke648S9mcz8+OthB8BfqbfCIamLII1/iWMylbYO3Mz4Fs9aQ7wvfId
DBVBL5m0rNQsBpTXsvc+g61BXoS6kRwz6nMckAOQV+YCCcPnfTypHaYvA6PBqG49I+Tza9maYjp/
hDYjWGDg6uu5Agf/sJt/AkgaCcJ1oRZURVLOQNO7fV9+qlPF4MVTr/fKuy/pywaGzb86RwcNmDMm
pTGQJ+aYRZOJ2T1AjAD0TL2Vhpwi1sc0bHpIW+WXArMLCR1kaCwB5kzrR8EyDbfReGyOxhEkcKHx
XQaR789m1zWiH3eculfMPjkyOyHnE4q5zx8Xv/4WDP085PZzhYQ9/doSnrYk1UqbPUJ4VVBGQ4t/
dP8c8QJXPLqQHI3vSJV6WKXKtIC6DhV9CVXi27GwOyg21ZdgaGqjiqDM7d1wncsHVd1C6qFPgTfp
B/mQ7VRKG6kgh4olkimYAn1hxE7BpLHZGjPu2Yy5Yz6QH2NJ+u6jIRayzHVPDH23e0rrbG5E5RQK
OoTz2+I5y0nZEjGGD5yQjDxZDg0SWWyauws2gjHT3/bBXAU9OuaDUREH1Tpbqfg8UeOxW7Jaqb7i
sA/PYeIkzG/Z74DU1Sl7QKHCFUtyAwoT11AXEe2lYB74c4Oec06EwZ0UxCymOPhLlz7d9oOH7uv+
mh5sOYgrG+nTOiPYGMFBzoD+hQyp4KbouBCpBnH9GeVvYNQ+ePY3z8ABteWSCB6UhY/rjeifIcIv
pfp1dlgRsgUJdy/8huk3Lu+7oITQR6qQT4mOYQikkFfsl+mY73lc6uDYqW55HUpgACpUp3yj3f3q
Rq4iixsgrOVDKJE1oV4AtuIHSPvBZG+ZbyEguWQM3jmiIxsdD/k6iGlYDSFCCAwHgSzf9rJ4dv6e
et2C69SNcpjf0GCxUmDPYvyCtibzWxhDiFRgeCNPwkWm8j4Dl5Jb0QxjDvf0+cYZsNRyPzpiTEvI
/Op3WDceiPHzoLUBPE2IZCS+xC4mlh1sOibmSOiE5KMposcVqgwkxilUNPxml8QOEbCht+EdxrR/
P/ekqKKbAgqTXesR9djwnAXszSdmE4e3gAJCQpX7ePvA31g4E5+TvyOMcAwcMYiy4+Ut8Y2Kbgmn
S8MlpQPYkXKq5QbFaaDz3xCJD6oYKtW9iK/+hOiYS2EpwhQBtisXFVLL/AcmbRJSsbDUDlTLkJgI
+IHVRk1xZWEz1YBvt6LZomN+e+apW8jzCvkH8RA7nuFz+CPXUa5lG+NAruPOOPRIWGSqP0YUjPhz
DxPXescqTo2mHeo55Sj2fTD5YWxStxw+egRPETXvn5UrJR/lSreTrzUSz1cX8NrQH8YUmILFOhbD
jWJZTbp1u+5+4Cw0S2uKW8rCmJn74ptJt4ZDw2NCahk08ddywFWq3sm790asHs2y+hKEVsGzeG+w
hJlnR3gIDaq0eM8m9b440+cG7jhX8xwDWKoSNuRVvRhOuKD4FcSEdqESFNjSuz7W1eIOS/GxdrDn
Jd6S3FEmZgyGJsXqtRVJfJ9ZjTzwtiBzDOFVx9KJqG+bL7KtjUdzvUeSQLJiEdw33U4juKSe01UF
xVb39VW8tT7MAeJZcYDzwkXDRhnPhlV7fE8+aw3Bp7kV4wAyFkjSaxBe/tzPt6v6jX7XvoDq0QHf
UMZiBst2dCagfofa59Bg7PgSUaXfQMT2hS/xBe4wfOzYlVjHMdKNsXLVVyaWH8VZXxlrqHZiIbED
QafTGdkeuLIJscJ07eCsO6g5sD4ZoFDNaOLGvfNb0sJZ8JtrbS79gKqyu/zh6XTEyJ5QsY+cfbex
z+a0Xd2+9SN/CUx4A/z5KoSXTs76wT4LUwGzG6ZxKAjJtf0dfh1EhvbGGBtf5jKfwa9YYvL6dZ9K
e+WHO56ZKqtIXHvlsYGfRcAc4BaIEGDcSdk/vmU0yZN801zfgroJeXOdLuHK/DHF6OH4N6E2p/oG
MUWxBfkFZwuW/o6kYNcgeVwkffuMBXMWZh3e61+/R3VzzTcvEQNtXB/fb2DZCacGwOB1Vlf5TPNv
G+M7Xg8H+8B0xjiVcaDs7Kk+A5k1aacQSV6Mf/3psy8vw/a9YHKyhWgIs3x+h2NFiAVYObs0t8xB
+X6vi7XOoAK8WoQNfP41EyYBz8PzIEsQaTFNsQhBkw/m+f5lT5+LBB/T+pBch8P9q/mjpssrZTEc
05U8q7btLN2mkTUnjTGqtvosnlbfxfq16E+J48LSjfQjFHfAYbgnPRgNHGfIUFEzd7bqQpo9pv1y
AOZyqEvpPmJBlqwgmgHoUFeDFv7hKcmeUVYOEZXOdxWLcRuMQ+PPRRYvNUEvYtILaUwXyu0ScjiL
BF1IGcibzxfuVK9/D/ynATAsTz9yQomwRSHkCOcEDYYbL5PCGx2ll5Qe4luFZbO/XcptA0UTrCIx
8MotaM6ZG6TAVKD1pBNYZMCHYowByg3siX0YpRUcz39sLmorgCB4jyCjPJxv7gP53sBG/Njizf1C
DmVS0+hBLeIQuO4KqC3/kgGyq0siOtpb7YeNioexNerUswxYQdqFQT+DK8BANLaQIyxXejNMGGEq
wRYm7ZN//J32Y6M5YUqijMbZvxJuHq0IWkBGF+yJetD3uDgz8IddJnZXduPnAK9zxFAss3Cnij7y
6SVv9TYLdcbNGTbpa24LfaupyzIPnlDocBho/fqbnfYNp+qkM1mDvHp5JgE3cGVQEnmQOzNjQjrp
BVNP2AQVN/eFe4zpEp+Eh4s1hwmUVXgWbE12cOhsuKcgD+URvC3KGHww2KHwIRjV7OwXap87/pjc
3Td46ahp7r6ljcUePr0XYd/uTRwQ2Gi5uz4ke2kr1eapEKwpl6xexC9ySst+oSzu8phqAjxeFDFJ
ELdfuhwYhOyRaGfO7G2e+QpTd13DyMO3fjoPFmY2Foc8EWwrE6L4zBFZI76YgdhiAvr+p5BwRLH4
9lFjaD/0x/TyMWYVxT2MNcHT6gKodfhj1LcJk/KalhZ+eXD/pWGtR/GXAFq5WrYxhhXKAcIu6dFZ
OcuXNwVqlSup410Czj4V6wmcBOxEQWOKMYJzQSuSSQMf/LZeJzOb8/MSSPvA6GrbYkF7rLG/ekDA
AiI5Z2iPhvVDgHSv6cdhCEuQRKDhT5+bYvTHEX+11xu+1F5jbZ+Kn8RTWYrezKl4tPXsvSyFG4Kt
QwsqYO8NxxPVYw0LTYoqa/ZkrpxuzXZe3i5SfhzA6cp+ggOK/F2ctX5W92MRKAUs8yFchAvpRrlG
7JcdUJP08VQIWKBDUgPfzxn2Grdrna1wPe1nRcIhJg8ydttM2C10ZdBMNWg42Gmuqu6rrMkcysbs
WIke8UC8tT98oM+L8VyAjQKwiFOEmDXl+qjMVlY5kZTdk6PUZnSSninw5+fB7hhZenJ65iKPkeNM
KQwZuCbMgGAdLrmRsO5jlJjIkVkuMUuzQY7IgWYDnsVYS6cib2cpyI70qhMHGXpLCBoq48b6kYn0
RSAcs5DBhbmfX7UEtWX3oXbB1TufxmTc5LDFYOQjsJHhhvN5cnG7lGF+YzAVdc/CK3VNUCgGrKXf
DK8h+SHUfW+QXk30fU6U34s4t1mJiZrq3X6rHLe5sL2ImTl8f2CPFXBN6pswydtfFrDk9IwXzvyq
s3JMXl+DNXHIWGcweeon0j69Uoa9aTjHqvZnmEgTXU5AigVW8h/olU/oXy/SAtlCoPDgLznAFHA4
6h6a00hmhhWUWCDOHt5zt28PhW+N2VdZlzj02jJFegDuhzZ8QXLcRLmg85d94wh7TyRUASq/I0Fe
CjWiF4fJZ0P70kISgcm0U6k4J8xJ76Hk6QtchaozcChSTxJSf8kMjyDVCxk1sESJtPKqTOn1Zsn2
kbkw6wEz2Dwf7mvGjQeG/IK2/IWpHB66zhlKKuxTylds6d4QsFDlVjRoVSdY1sSrUotxt6o+hqfr
BqkawGC2/RCDaaBlaqaPmkxx4F15jQU8kJvmbLluEwBz0gvzJzCccn5Ss/In43EkroCa6AbSgP+h
GgBhVGPL/oJHyXCBmEbEFz3xtmEtvUZgDoXmuIKLa4zf+RIL4Q8O5bvsM+NCZxL7r+OB/EbrDdd0
gOSSL8VFZY8sPQS4BR7turkzzMqErS1fGlO9i4Y5T/PcbGuUQ/TuO9KXQlBC5QBcigmpSlZB+k2h
uWRmEWZc8JT0fAhHmmoGmu6znC/yiZxApmoXVOhDF9Udjd8XNJ9HPuVavt1we4LbOOKdSa8DVTVe
LGQJoOvcChbsn5d+vjKGWbUznT0IB9giPOaB3O+W/5ShJdd2Kq8QGbzr1fDy2Xg6Z1LADnjZxAJ8
XMqrWfyasF9Cw+huvs6O+68Sm3CJb3bh54EA30MGRn2/MAmMZAMkqrMJ/oZG9bQKzCMhRZg8XxiB
QpuhuC2mMMeEZKY7NqymA2bVbNCOvVGwsWM5gPO1V5evf13Qux8/tiJrjAWom1FjOI+FHTUTOBOC
lYIIG/SW/esVUHTkQ0DdocLbHwRZiMeUEe0ypQKToz+SB/el2vrSyU4xZEPNh9HywcbolEL6TJlG
BAF9HpW1QbivgjOkT2GBcyklA/updOLHLyyJia6/icZWQ7r8i0dsH5pyoF+GImBL5WyIHcm6ixFT
Q0XjY4wn3dBpMG0M6DELO2BHuxN20o26b1pLVgDi3mkYbqxmeFNkHvMqyR/YLlmBJFyJKOXVC6IY
/GxBoEk5sGkfMFhA/w7XzrcBUAq8kAEbsKojGJc4UoWW2uVQPwVJj2UYmFFFLPeOOsRmeELRCmPG
abFIC8NV2nssxBk7Z+0fRfHM6VY31B0UzAoWQDifipw63JyZANNuBVwmdhw9X6OII0S9YcGOxo2k
iqjhEqQmmDdAPGfwjfWpZzzdPKo8zg2FmwogYUXwENRfpmxF5a56GaWRW8VzmA1KuYDl88IcRcha
Ijw91aP8K4PWQlXkDh698MPGS9vtzSlkKYJr7xOoFrI2ez+893MBOq0yATNHhhmEBfhs639Yc1n5
AARPDoQzqgeJoTmMf84xCrRpbY/ajXlGmFJL8IvGfbmpqA0Mr1s6+95vo+akTZQO5gYxApD8QAGd
4BE45spEPHu1PwylsJzEDgTww9oPb/cjLXgH+fE1UXYVYa3MN4p9M6zv5b6yuF1YyUB4grs1zn5B
tfgT68GTINriKBakH2OKdhw67/I17ImTla+saJhLwcLUQx3rTA0TsFVjf9Gh42ppHNjGWB5rmwgY
rLcZcDK2QUyTc5BECCsTpEYoxtq7r2x1kbmkY4xEXx2PkXCKkXzweiNif9ZfMq5cn7/YGFg80hwy
erIq7yEzXk0j1d7TjYCZNATsvJllqqfcAyB3+/T+hb/dl0soHy9yNDEmULdx52kaOgnPfGKPB82Z
qTbeIYkPEyJu1gDwZrnaN8TwPvcyOUfqFimPCRvvgeTLB/IV5dc/yHsqldsnrO/VLOYeIl9adH8O
AcA3YEHqIUrpOExFiQ9Nd/Rmt8H9gDlFhgEpbA8//sCOzY2gg0bDFWP4srRCFFSrXz0RHvFcQ5zG
qDyqkfljolVMC2gt0gzxZVpMM+Zo9axxgKzIYVUYdQDPzhxiyty493G1YZioDiGpoG8m5FN6wTuP
tYDrRw2SuDa8MRptAyA62iPGtYMr2sWzFukoWy4xbFmkGO6bFaxZMqTs1LDmJ0zDmAoycAjttbou
ZU6hW4b6GicO228oXKwYhI8LFnPECFFWCp8D3I9JKGId4WLD/5HF8NoUH/QIYXylhi2QJ2AndoJO
YvAuCnLj9aBB0vgFgGcFxa+cRn1LF0YH4ymom5SJ1AdZBtxF8mI3adlUk5GSBzcUg1WUbvCsd2DV
Kr6hjfLRRlglfX6T2X2Og47AdAfColmecXZKVwyfGbratC5ijXV1tpkpw5ZWfFoPfvMd9zv8Q/io
yP18+ZASm8O+j2ickg4WfbntACFdxYS0s7bScZYu9GyOEbPW+j1iVytm7V/BKyJAjHc9tCfhdwjR
GG1BMbWWSR2+y28pnr9fXyqMJaoUBxsDJvRwYRXKfSqv13us3icPvLhWmoHDdgW/skxPL9X2ExWJ
zg3OChX6Y5zY24rOWj80+pIKrh8nb6zWfctH3A0caFGB6VIIAPgyWP+Ep7ih+I4WZSBizaK+hfHW
Xv0/4RUXQ47fMoH11HBU2IXi1VMLtXRZS5fc2Ut4DZqTOqO0YUaXv+e3efxGZJ5rG0WLKmOlAYjy
MvCJi7XYHejwjHTJut+yhSV17w2kFCow37NFq5IsVR1KffH+rJt6+ukuDeIAiWzG7hYiWoeKrYWJ
s9X05fAi4GHxSb6Tx/x5fuhoPEKN0X4ZvsQk3Y+ooZHA6vweeVdPH4iALSkdxs07sL/7A5uTYwf3
YXa7RaUaCGj8/S9+R1TqD4bZt7AZZrk65THZa/yWppRNGcrwnNxzsbfd8J7oeGqOvH9X/WpgrQrq
LlIU3AKohQQWMYwr+fjIx2gsCQJqalcDU6Wmps6jjMXToPLJEtIolgyvpzuAu9wDQTMYbb3PB4O7
ZFmKsG4wfC0WdWWK177qv6zJrUcYyibOGawI3YabpAYSd2C877qQwGwKSEJvGXT1TvBW/UTygHOp
BdFwGikXn8fPqzEALAgKoiyZudGTCTDlLIYNRhllXcDwWCcPlRH8ayx3PqIDgq+uIL3MEDPyXPAz
pp+aaBSYolgUvvWN7Bl8JDYKxrw9zkA+dqRPI0RJ9eQJcU/DVJrxci+mzkzqgZzvmehQbSZTH48S
t8KuRfXfxtIqmSR4GCoiSOetl6huKWbx6UAyBi2BjeWMgExg0Ez7IW38olxjq0qhyMDmOfNUnKCU
hB/EqbQAjLYg5vbeE2l0Qo0N0cujfYe5gx6Qbb/z2J7NOrIJmGPz3SMBhdRHU4GFzCsfv7soAxRf
9YviBOJYx6wvxOW6BiDPRU1GNtSCJSrGrsMm1M0PrGnsrli3ZRNnZvyyl6gGTebIZG+Ho7CAS3uH
lgPRXI24UN6bD9EU1rQPqyNAg4qMYsZDzC23q8Dn2U/26Q20yqV5gSn1YldEColW08a4rcFYmboZ
4BywB6EqNAwdSt6IeziKkSgzGIDEVIGFepCRKVG5z0Am8gke98r4P0ALhKMY/BiVySBgDR7NB5QT
/0ZwJysPIXe9hwvKMAQUNTUPQGpNDgWjOnTajYs2hgjRN6wMOhrFFY7oJLztgSKTNVX5UHmYRFO9
Cd4gekq8XYdRZo5eH9eELU6m6HO0MMDpwHM5MtSuu+6sfO+t2WNvkZ3IqhaPzLk+19f3P/hUOWl7
kxWS9/gLAav9xr+CY6XNRzDDTUbt3yVd5BSs0/gyyBFX/Kzx4pP6r9+C1yPi5lBiuwJT0b0RFUE/
hov6F/xEEiLIqWDR/tNEKOvHbECYGwuUMNmrWweDCXhE537jMAOBEQe5FkgVntsk5UJ7QeZ1yfrF
xWKAsTYZ1jUDI6y2KEp3AujZD3AdlDONIQSNBMnx7sP9WfHu3JsBguzJe/sfZYwBpI1DgSnIGNwY
BCDcYw+veKzXkP9Znro8sIpCKXs/Kcr9+C2CFhrBXXA/i+GbHsFZg0Nw7XTcOKxUGBRxh3JndYHz
GktdoGE2DmCdTJjOJsfXhfk01ZoGr8gUjl68N5TeNEIwfPAVhlFAOfMnuWl/Blrm1f0iHUXeO9OS
aREaP69/Fv2fgOqovJ9nhkzCwrPz0Y2XeM5/vP4dNFSihOwKq/ByB6WyZgQM8o768wvPBFreqIy6
GRg1+HbH5BnstvDLLQhUh9Yany2qI3WOXsGZ9P9gbWcPhnBIScO0B1n46qj+UeEzJ+BixnDoD04G
geaKpX/munN2YvpHfrsicGR6Fd4JVT9JMlTg8AY54j2kaIQKDNn8pwPi4lumd2PIDDUCoThMMphW
FsDVGRcFmfXjuyZ0IGeuuQI9ThZ1YG5BZbAiZ9qXztGJALdWfJRtFzE7uH8pEvcW5saj+5yYsoUx
QaEBOZGUmbHFzCLzU5ZmPAKBc9DlA0QAia1AbQGGGSUWZ2lv0aEAIlPE/3vTmp4gBi8gG5cH3tab
dEcFbcKPGBBwJWN6crKgU3Do6DkhBWx48Yr9/xJP8y2SkkUz4ZJOezwbmlW2+o87iFaPb6ihWWwQ
dErHdi3vEFuxwgB+Mu3+Gb7znWjy0XDfhNSw2+NkqaJ8VJb5WbvoaIx/oT4hZ5a2CIJuQb6E1vLk
SutJzmY8TffiEu6jXFBX/giBH8R0KEEERN3gOTzJ+IN7t+k33ARcaGQPYPf4GF1Q951R/sH0+5Cj
3eOQdF8aZ31/F+LcdfILTwLcuHCpLeofTmeCqFOhA/cLmJgreOJNS1eJ4oE9VsT0PH/s2yKB3ssJ
v9oHde2E8Y7H1K/A5HbkAiKQDjyNOYU95pkQacsUUEzBDTcjq5Z5L4UAhwvJJR/SJvSSX4Jey79v
0C8RBzPsNXQOIxxLzD2p26eUU7O3sLIG0QcHEyxYiu6MQ30EgDjb65y1/PzhPsKWGL4Pdp3cyBSb
VNvcswxnKOUXnx3HkT6jJ3kFHVo61pkNE1WHv31GF85sIGjZ56cV19LHg9UI445nMA+Msqg5YRAu
AQZfEEKZoLBNU/M8PRpNg+sDQhh0U4mEcahSo4eGpsOtGxcxD9scr9OwlF6TF6QwwTimR4Eu1aoT
5RUCxFI2g2ooY/UV3LAldZYYxLDMWoQvVyckn2a1//RTQW3CjD3ifrvLHl8hk8l7MDkJGikiu63E
Bg+AzPYKZZjX4abewrkrMfrTRjgQCVZ8imdWgGe3PqHsjQe/6KewjwHVbTg4yqWElYyZpxV1elCh
OZaCvhm/lBm9SHFEshjRGohjjAydKTjZq2/0CzSp0NumGsXEV8NtwZ8oMewRP6YAIAY1Rgh/Nfb9
wsETA/IIkz1ITmeRoYpDk7hlIGPpvOlv6axfGUPj30j1jwkPeGTHEvkz7LKjcR6E31RLtsifyWPO
4DtnxQHb8NmySzbSAYxLAKRdu+T+JHXyIR9jKaS8fKjBx9nC2QI4FBUR5SL1vw6zJ6iw6Phr0Cmm
nt6j9TDpSuDhIZLEMz8f3/GGMYGFXOVDSJfI4QQsB6BkpmY2BHONiKLAQPP++2Q//PNvgd95tkit
hETJe8ERjtb9781SevJm83xMspmD+JDqTFCcHleqELY1CGrCnFoeJnIX8dttPqXrT6G3pDir3ZfO
x2Nrang/1J1qAKGz7vyO8aribt96+HqKrYKKummmiRHZWD2+yz8CE6QFc96XEaN/4bnTYl4jhhwM
6cb8HiRVvgeOEFgqQeZLtlpqQWrHJweAv0mDJ4eVPOMbvjAuhTBlcvXfW4AP9vEoJ3kA+5UwPOFv
7T+2GPV7EkKm4ScAmZStikgE9cA1OG3K2fl7PV6nP3D4eVKIbzwv5FaL0hWBouRyOPjGSYOqExU4
H46z3Q1jUuwp/tkiYZwBPXeh9NcNgDBzLjne6Ft5Po4WHCMQeZoQivbOhoPqAdAmzzCj2naCPPeU
M+LfLhwSaFoLxlqbN47QXVRScm+Aa3gWqWNfTSbZM+RYw8TkBQF0ObscdB4mUG0GEc9AvUXwcOH9
Qo2ibIAxCh4OyRTrBvJjAKo5czIws+mqf0cIzFx6ryCP8Kb+eyRHkeks8D1HVPQer7GGkTXbJMph
yg8qGro/RtqC0CYYqZw2Xg4OsNoReiM+hn6LoHxhKbHkJBdLigTEyh2jFe5MeB9nnozfg7SL9xoE
D1G7iA9zN5fqME7NA/jJFUoIGHYyIe9B2Acu4WjxYcm80nYwi3maFznvrDI/kJpfS+3cGZv0i1ZE
OfO5KI2E/6hRH3Jigymmimco85bPfOGtQ5h5bTi7tEXg4uTK8hzskeQi0GHx5M0mys3Fc9jn/Zxm
iopko3mVNoUHg5MPBKqAHoasMdbV24xlAvNEeMnaY0vlCf8mxa4bo0QVWs6ax1CqpVyIhMNSieK4
iBHQEqM84pSGHQeF652uVbhXkX+9oR+wQmwuj/kE2g6VnMBgFyJ1hfghHb9zoiOoiYp9fZT293/t
dz7uHNYnbGcWrJ4IkSpYpDB5niwcyNKpINlwRTAEaRLUyC98AFYOGi0mcBSMxbK/QH3M4FF5t0Bf
FHP5MCjcYx58Mspyg3H3IsEm1Fk+t8MJNwygPTSpEaqmEH8sBOIVFEuvSkNOJ4vfnSQeDqsz5bbi
SCVgWtLWCUh/xrgGLRFThZEV8tp4UKq70v3RDS9NN2CJsG+u2S+sUKpbrJXuwr30hXlhNZHgsdF4
/uDvhk+mNn0vUcI7U0NZY5SSUAL2jduO6SHrHxWEFU6HCQo0rzGNgAo/lXe8TYzJcfRMGFh7dJpW
UN3HuHSOURm1MDHuqHfx+ZT9xxDdkFT+UN1Kgt5t2/hyvZevOMrSsTKDhp/6FqZJwWeL6ghOEXmo
9GRw2xgtuYM9NW6LgQrqkqs/5fq9fDph+569L42ygBFapKTDEG2wVpKFOYzFdZmLVYZkoprStTeR
oPjY0II+/LNB/46MrhcA1t+Q7b4JTZT3Jp6fEENIukdG+Q9za6/G5RyrpnhlCwpLcJuKY5ZwDCZO
PG/32YXFCEsDRIoB77C/wHqu1xjIWL8p5hqT9gOzyoH6XI8/58cO5jwGnP2Zoc8HCzNsBMcW0TcB
AAfDajTp2kHxQFWwTNs8A1Y2tLUwl/F7xAI4ejwDBQPpdpwtHZhhuDp41Q/rgH6FYGbM1Gs9h67A
7yiQOslXMX2mEYEiibYih94HATt4fcs8cVBf2auQ1xAOVf60OAZ4uMpjMRNyQX8BaG7tf3fM+Sj3
5pAbMevlsoY9IYwC4Vl2xP2QEI4/HS/EclULFyx6o1ukMxfz2qt1oGvDyQDfP0xvUGQnFOCrvPTz
tbofxPWNaytj1xDIj0pqwhPsWPBAvcXOFjL2hRDDQnBGSnGL3u30M2V6zPUFckI9eubxuCaSCi5o
2iz0NHN6yQSD05Ljrwh8gswgYEUwgkZbfTykcxjjSDijgK3wfikaVtVLoANw+EUgoyiTSWzHeqNa
37/RQb0Ik+LdjO/eKxLFPGygSD41DqINxtmN6j1s77WFgAzGbbPZjfKFOf5g6USf7HULdnA55NLN
QwD8O9RsBJcCF8GNGBKYIWho+pKIBxfrUnQrBzO6fdHrYh3gE8gYcocJst8EJuknbNDq/71nGljO
GIfgfWCJR6Ie3mDp91AiWfkFP5GljqRscboZVLKGP1LWumH+ETYGRAVMcTygtZY9+ksYz+BwIoGT
qgZbWGbBQLlnnghGBHMLnq50ZjwHGBPU8zV8MWYB3d6A68EgkFghth0Lb8aZdMjy4N4HEoEzmwdr
88sNhNAQC23z3wNbXASWtJgQKawJn2zM9klZDJzWuHrvSozikXOIq9YIXhEbRRbYWOCIBp8kGqga
sRzJe2YdrBlpE8T7zKRp8zFn5DOx1n+nsG0O1E8UkwkKVVc5xzAm7ZHucwjtU8IcAewsRzvtQtOf
s3k6Z664gVDPEicTqHBcLV98UjuCfxFuIVCzOvLjUBDq00nlivvkHoiUErj3AXc7k+AUj1smy9zA
FGHLiOCH8YPj6PYjSNs9/2FSEd1Ga/EHzFlHEeAab+0zwsp83O4Y/k2a5XNJoerTKvsCmGZeg6V3
QtoC9gWjlUT8FU7DIyhjmKGmLh3K6BGxso0OJ3u022WjxfcVSxuX0pJRqznCYP33unq4qxVtGZ+F
lhTiHmuYw9NZ7gEihgsuFVGlu2B7o8PqsPh++QeMC3OcnfAUWPxImCzDghm9ZxxVVl0QV7Y3lTvf
Qf4h+3OJW+R8Tkfr83yKM1mEB3WgjgeshiC/Ilx6TLXRBYcbF/3ZSPJuXuJ34U7zX+OHhxE50zbM
PvGG86qwFSERboZPP2k2jJfiCS7ZQRPpgjda/tQ/seS3p/sn4B7DllLHwf1f3/hd8T+Szmu5UWUL
w09EFTncSmSUg2X7hnKQEUJIJAHi6ffXs2vOmT2esSUB3atX+IPXHBoUijGz7mC2AezwKH9KnqWI
OexttgSLOycMsFDrcVYvx2/1ulLSRB9jJPou5pJ2C73+4nwxlgruLnhl8gpzzabVHdJ/VuSd8S+D
Xk5WbNM19kjZCHSkKQihDjjNTCdqlgsaP4wgyG0Oojhh+pwQiWg4ahUTgzAP+u/6nH7QJXK8jCT3
TLt5/M6PTxjSZ5Ju8jo2xX1dYR+wfwTR4/MBaNjlFNeyBZo2SL2PHuPFf9kzQGdwtuO+DK84m5zg
bzyX6YhtDzJg4Gf8hlMyVg6UTsbi8akfW8h0fF7C5WNmGz4HE0dLixbd3AKuwzxkPr6bR9z2Yh0t
xSdjlSxAqSplFBsJ0SM6gUwTExhOxG/CJFkQiSQ+Awydf4UCPvxBxjobpBhSzgmHFftGNFuNCU2a
2+SaG/Cv3YNYNges/EnFGeahaM3Co0GxZtdFKEEv2BGYD88hmPkS/pBtRIbrtlE252qrb8sSzUDq
gK72GORMrDLNR06TjwGTAAFkyAnsXLZifF1LKyqunuqOLFqnrooBjbluv4C5mGhJAwVNYPtpuDHG
D5vwluDI6msB8vxxi3rnFBs4Sem/2dLacRXEUsqjvVAnn41YkedAgsHYBl6BSXyNHHsGPj68kxrX
2zJkoroBUxnx+wqLs498e9lTyvsSQZrRQoHeP6rMKKdTda3RzgiIJ8syLrY1wuF5CCcEZ5rbGhsA
cjlEvEFmt8tmD78nkb6fwQBUuo80n20SCDQ2544HqArFPCOpz2aEVliiu1wBWilKAL7j6QtHPVD9
3vWNxhv5LT5H5ga1hzlTZ8RzbSzNyoD4thTBJ8caiCdKnEHKJ4A5n9j400s7muTRxW/4GpuC6CfH
6QBfQKDUZmRuLAzLOdZQC8lmgKuR3G34tuIIyDkRL9WHNlZ/whSIzxJKHh/A1YE3ANQhatmujcNg
hUOUA0wS9Gy6AGHdhCLYtX52VHmHPNBW93BCdqaIikiLZ/eT+EydtaWyERh9RAwBRUNTvS0fjJc4
JUsIWwEkGyp8pqSOTy2m2gvGJRKaCCR05fd9LcpXw8WyjthQetA8OTiFDlBCaUYdlMH8IsKTYRCH
mcfdlwZ9cHvBziR9qDVfdzzKEGYJ7GOZFIp+nYVshXA+Gmc/Z4BZ83RDcu6CBNnRBPOm2WGXxxME
QPHrgGR3IJOo//sDQtCP5YO0jTPikM8OPqBkxs30dBF64txujzkRAagpj7JL6HYz7So/6Wcwp6Nd
ULgFjILVD5p9QIzm9kaG8qD0onVAswT5pzNDv4oYrSPnJz3/TDAmNL+ycMBcailL5CxzbVfd3m04
GrurEVwUIZBdsKEAoFGh00cDlf4InafPxgHBkG+JA7Ql7nvmZERb9mVJ1kgGUovbpXyTQIgWBQfJ
CdxBSJyghO+ogFmOklvXItyjWpj0WDhwUx47ElH+DQEvsAKHCXuOfaoD+3BJBURLh8oVuJpJj5JG
3AKVq6BaP7fw1BhpkX+WOKoJMKdy6DbkAlbCeoKydvkh+4GNSb2iAG5XPDhsrZo0j4jeAEM3ywHk
6oICG8AIil/CD5WFQ/qZI7FeciDTcBXLn40RAiFnt+eIIlqctKN33b0eUG8HHFE8czjYaDi93LHo
jvnCKf7aqQoUC/s7ZHUeLi3wJlC8bh6XrvqdHaYeV0iDweKy/fynXB3aGz1izZvfEvj5yxFAlHkw
tEB6o19rL8CQ4l6JEg7eOR/Xt0Eo0BBxH7/j5/3z8WEDJY/V2Rg8PgZXOqIvjVXGCWTP9PLQFw2a
H2b6xHxgfr4eMP5XqBOTEig5Cl9IFsRPRjNZwMSuM/wMGGAWVW8FKEXltq8XKNwt5fXT17AmhYGA
fuhahKKUoqZcObNo03nZxny/fzEL6uWI9nsP1Q9q6Y3ui5/33IdERR2JLnA/R7mlYnQNtROZZfSr
fevrzgTqKKGVKSAQpAcCpJP6piAlz5pt9t6utfN0tr/T02OPYuC6iu8CmOOPqwp1Yqy0tibra//Y
X2MW8lwKqtXkxbkLhMNFLm2GepavJtUSj6NETYp9/iMn9+WQwAubDajAvilMuNdyMnxLv/2HTYV+
39KDH0716WqI5vAtUFd0aCOTgmmPlf0YTG/q7BbT7x2S5H4AERXSAZoxAff4w+2IfHiYf1g8u5kU
oHs0A8Tl43y1L9d89CVfkQeJX2aPPJP4w5G2/6ybI9HEXO6LxO7fX/L34m++MDBH2+ZIDsUXjFfc
OJ19/fsn3Wcu2GMPydoa+SdxgDb8m+mvenwWwpa5zbKUCYAgpe5bY/7cA/GnmF83uy8mtZHDcgYk
uOKRGGpQ/z6prpHj3b7KOYhlrByike+TWp9xDs0YuvJCmosxvF7OrbgBr0iKV8Cp5r/+M7kdH46f
M3g7tThJMJIfkwvib1fv/GIjvMRrWCBuQx6/zfJjyQIE5PmYPmakPYJSMZ958/hl00SMxN+FfGcf
2KgtQFnGwOTIl7gmgYAHjjtrVhP9LgRYSB0A9lqxFEvt3+vy9lg9vkBOqPBDHfTAipDStgwZ4hFa
7AlhzCf6Mz9CPJBpwa/EYYQWr4e4Gx0RAsjYhc3HJAa7lI2iAfFFDoVL1GLYqfMBCu4KyRT7lzzK
pLzC2uW3JSZMqIDOXjcP2qlyuCH8Cjf6+BxDul8ghwrXJNP/JHOhi46QHPU4YhYxBEWmllNADQzW
lE+oJCPneA3kH0TC/qV4TBIO+H6zF4AYQN/HXkIM8VPbk5f06xRecHuFzaaYiEGpJBF9Uq2l3f0b
SjRTybUMjNq3uX64hZprD7mbVvhXS3vU01so1fyF/uRC4V19ZLsbapUP9HgozKHMuj/PRb+Vtkzr
OJ++HfjapJBqPL5XQsx4ztAWQJZdbUqsm5DmoyTN8GcMzC/sQAfG5fTJd6/wwRNObpGOeqS2QKhO
Zzmjh4z4pR3B/J6E6I7181ADwGlMfXB9W3dMvXcqomIwGmedxiAdAVIUTJFe7hGTAvSCzslfUUTA
VPt3QGeACBq0Jzy+7ny+1fyUe+AWLuK+XbAtoc/DQuEdZ7zoDbYLplnFn4N4Ee/nIgaah+oX3cdP
+HcZxdsQqpZnZr9P5y1fdicEgyipLlhidlWczc4ibTnzXH34pbPD8p1WROi+04/xndn7+9s2c6E1
UmLt2+/2xAxFobo9E3A+DNx+TtLB0gA7zNVdlYWMqXqUN4bZ7Zwz6h7nKoQmnknSYL9kBpCbzt3q
tb9vx0B70445C4U40eODRHcZle039JpnhL2tE1tf9T5bO0j5MB6JFP9Bf+Pwwl8zZJZE//6k2eCx
IC6XO+093cJbR+tkD/n5saMdxbDB8cRpfsynQKexzTAaYBZmtd83ElKmIpxX6tlIKHngOE/gMS4+
3DcMPqIspvXOb+uCuUYq0DrQJmyYCCQpGM1xiUKkbF4i/oM4wkzOzpc9vTDf3IgUaQq55Q/+Kt2A
u+JbSb0lBX0x//+hDXR04aQifqGHAJubUQUEbKo0EhzgR/DsL8h9npnMg6wFXTSdyhdK7Xi+4KvJ
3+LJzSnOkxKWKTwKH5VLaAPkVC0sIPW66UC0oyyw67E4B9mOsjsvAunbvibgmXiNqEE9gY+EnRbE
Y2r1YwMcjt0TSqv8CCMDM4qABuYKhO2jc28ABSlFEYA4qL/aSgXlJ9TjyBb+Zbh6pOx66qsAfK68
kT+QSIZ3vBNMxC6+/vUx9LZPJcDEfpn6uOzQHw9R+1oZPHXuDqmgayypXkjE1Uh4mx5qN1vIkfQF
0ch0lR1DT3BxKLtgckxrNiwQ21tMAQiW2hWOKUVkbImDCDbNxy0SP2TjDFB9IM9ZRHNJSNSP4kPQ
Fg2do4po9/61rn94BV96e1lB+6N8qnuIQhpGzOT0B7DU41ZZyRG6kfMfGMjluxxBhSJZem2GDYMY
SxCXDA/UuWdw2OCMOvAPkI8VEnxGKu80JwKK0wCIMJKkVaJGlYdhaCiv7T2y0NwJA+sMqCv8T3xk
Pkvr2wt5D9LZG+M+7mKIYdJR5z2hofFK2rZ+h1kMaL3jYvIFqlIueBtzvQhQkZsDkr6eeDHTdeZU
JXie53MVNlS+MPc5x494GX1tLIvFiOqduQZ9PsX6Wv25rmQGmTHSj3sk9LYFHLmFFhhBHr3864qA
HN121UqKH5uHa4d6YsxlF9Ykp1QbIeQYY+ARcZhX8/1fMdu+IcmDQHPt6cElahEXKt9614Hgqvx0
7jt0ZgIiucwH8wsmCJy/5DQ9eZxMGB4gcK8hg0h7AmT91iGjh8Iugk7gph1cJRkavhWshPk9wnpT
vEKbXFHoBVnAoDiAIB+Lrg4z2eC+sLeXA1waxidqDH4DdwE5mDa/93m8cgJ7tvmhXTv/0dC3q2bH
C0kPIgqetMl968OJ7LmzUDAAfnj5mxroODQYe1w2o2GurM1PcQW1h2ZCoAchvO1/Lg3FCgHYd4jg
dOQpPdYY0cUV/wYljq91fBzeXIBQpAl19EUsPX60LvIqQNMp/+eXJJ0d479fxo4x0o0eg+RdOsdF
zSuT2oNpM6dhELR/t6hZoGXm36J30hRQB5wISEyDxJpzaXtyLLDHAG2pG2jwXg6jUCfbTu+W4hrr
/t1YMyzAjA8mDWJMHGTyDMGa+R6fTLz1DESPn8mQ8Ds2ivl6SAbs8yz+1qLz7GpI0iamV6CwPUuX
o59uu8Wn5ptx/QUSYya7XMAwe7stfn//Cp8/QUZciB6aiOkYAYTD7DeBQj8zEZhmgWyBjQid6UX+
BTRcKMYBD/XkuRmDL0EZlr7KZ4GumfZuBpjUc7vRm8KGDoGZmb2zNvWpPbVJ6t3nFCTzvyTPnTdZ
aHRJS4BI9LgXICtj9AhfPjaKb5eV+iNud2BtrwDk2EgGvKiOIDT49YLO7ScYGzZU5wEggSPAlmHJ
+YP/wFtbgqScR08/JbV7vgPeZge11PU1a5TmRONlEXAo4gnVPucoDdJHkG2Z7RHh5LUSsNsab3hn
YxOL8LXgKz7G2+Ajp9l5aF9+FpH8js40H/T1oxHOwNpsaui2X1JgxLfV4PLZ4xGQBA7MZIKAiCA8
UBXd/pCkow/x2hAkoXACyWrpVE6CUgGZ754iLiXYdmYkebSfRLfEWF1OVWIvaKt+ABP2kDUFzctH
DdVf4UKsfjRJuoDLlyi7Fh9bh7YHAcWruEqxXEXDVTgSTqtv4fZNPOc8PZyzIN0XEaKeXz05ajxQ
jwp1iGj8gydpbZm1zldftp9/1D9jxHdwgM3PVQju+gfSKxobZ2Fuff2GkHI/QbBk8ucwPJ53SReC
SqP5wBlV4PpVBuMp3Ui7YmlYMygJJND4xHAcYV0YtTwd5jaz++zrY4ytbc0qUOKXb1AZkpDy/9al
CNw+GN8SVHj0LBV0FDwThGYLA0AQO+5v1Zv6rlIG2j8m/teu7r/4+O3iuahWJs6Tc6rfws3dPQhH
Wr/yoTtB+kP12+SNbbHFaaKs6w3MF1wpyY+4T0IEhRqasCMhgRQNpgAn9UIiq5gRODRfIiUZI/L8
++/r67FS57fD4N2doEaXHFaZaBxDpStWwInuqnthQocPjtd+kZqTztDFnzESZs4DOWZ+WK6XyfaP
iIO8+T2Q3L0c/gl7qoSQMdJFZCpIhBSR+apCt/JK9GgDa82BP1sL4hZKpCjT5RgeUAWzLKoDOfoq
PWozY/b5yZC6OV9iYfCRUSmlnrYBqbiyPS2ieCrJeA5QOEliy9nh6q5df5mQbHi38y3gmboOip0z
Qg3YucBBcONEyKWLC6NoZ68E7A5Gxb/YTlPdzeZEDi0KywTr5k7U/KsnNid4HSMYjnoLtvPtF8I8
2BWKnj23UvEBws1uETJOTOjWB1pTbHeOWOC/2eLH3lNmzuV9vtg4n5/17NMha+bUiE7naOb6T372
ukAP+ROTgMiAsEDHZkE+vxUY0salvbyU55/fzDfWGSzLPM6wzstn6+XSmr35VzSwmW7ianqoZ/4y
dCJHGJOWs/dPpo4+iN0QBaXZ9o8yJREFQe0Vs7+/I7BlRh8fTz/+v/zO3XJd7P8cl2bHwlyCOEaf
iasffdgP89cOIBbTCRL8L1C6uDeJJyfuwC9zeBfjyF1D04DAHL/37qfrzzZ3HGyt+WbAyBw/DLpz
aYQYzMhB8W15TWLR1Bf91GzpzNXIQD+YFI0xIUcaanYfeaD+0lubVg1nC0v9lpiLPiYBwzgxDUkV
r1QR5B/GClZElJ2rBHf01T2hyUVMxJBLvHxieXpUzjHicAEueMyzoh/eMWBTBGIyVM5pxfIJkUZk
4SHavApQ1jpW3+kB2hmf1vxovuHIoXRyPzm8FrwyoM//fqGd0lLeVQFU5KlYtnDHccuAL8L9A7z3
bTPTAK0814WiRRPSF6QKsgRbW93YB62ZEzYLFLdY4Ct4aRUhyD7oEZeE2fvKapJsmQWX74au2R0h
WGBkcDWFGksL70fxL0S2a5BT1pPo7fiXm+Jxb42VHolfTYj3DMow98obaLHduWB5Y4vALBtzHZM/
brMwdka6xVrxonlgRt0JG+fZeXOfBT9nE7kPvmnXJVyD1YhrGvrwCqqLD0xs9NLffJn+luTt2dHa
/d/Qtmk6i/Cpb7IzEmGJHTUJFL1NfnQYyaCEifwHb6T+G4F8wzyEEtgl6W+xJKwiRnK0kOiwVrwA
IEhkC5HcmHP7IXcjcysEbCw+D31OxiSiEc/raDt9w9Mj6xburCgUkyfSg+GABtm8Aje7R3yIXjEB
higFPps/2xuTG+mL0IV7ArWNsGxJKdgpUUVJxUwxZf4nGvwSwYs2PFdLxrexf3lH/pcvJcY0AEDn
P/eZ18yOhdsFiOyJ/QS03s0CahYeAbc0vJ/UjxvdCHEJXKKDjCRO3lyI7fJQoT/SCqGdx7/A6eEO
pb+tLlr7O+6OjYrtrEm6JD/2CVg7mhs0unhJcU9OtMsLvKZ1MDbM4iihKBRP0kryeFfTZYoS6bhL
n60VowUgbniV6rBWeMZUm1DNGEgwqAirb57UhRlDwos0J4YGywmWEuD1s3Vh/gKdUuA48qO0YyDq
ZWe22jc42u9/rmQ82iVNTWeXn5mGQBhmwLTn50H8NaeM2EO5ShKLDlofNayyo73hY93nvJEQKzLx
bRCkIb6NohKhEOyYE+5FjSbGS7RIlKS4/tTS+fVYgFKXlWSQdiYxWP0q+w8rX5dgsIsl40JpXDRc
BA3Eb5ugSbOxX072ZXu7ba90MC+/L42BkiydpzYZH6Djx9gwYTa+wXq/yd/9awE/6d5emNIfB/gR
OaLMhg5FxjQ2g/THOmGohGINIx/mNV6+hEajS+cck1qBqDzbbMB9n4gp2hTSzwc5mX1i54eq9g7i
teI9AENQ8dPtCqD62M5bDdpiyXBPmDvzRPA3Bf5zjyjA0w9g/CAr7W322ed+tk0fi7ufb7Gb1Rlu
BkBHXvGFSuksdLeAMtR05In5hDgBmYLU/QLqVs9AUeVb4CbMbZijUK/ZML9nUwJGkIkoLOsMldpS
6HohTNcaK7CbTPrxq5uSiZmFFU8Cz8B7AvDUeUcfk2oXUCSrIQNuOYNTJGQzQ8Yl9ByaLqGnwNvC
zq6FXIp5xcsWJDzGpulb/tknQEUhTXW6uEYunJ9hgKx6dAaua55YujG0cExAjcKwYvSe4QSXxUyp
uO1n5i/wp+jGgR4O7UjtPXKxxvkgRt/JD8VkxaOpwNqxVlPNnC2NFOOzPzWnC2/JHAgyvCrNMkzp
9AhpqmvFXBr7UvG+jHRuzBtZYKMZ08HgveXHAmt2mi4PyloRIOhq0OmA8MUH4QcRocxmwJgs2y9p
muXo//V/zL7tq4sMQwWaQlCyzA+GuVwlWEVjyeychgs4YkHxYiwFbcykUUl7Swv5Ga5WhSZInkOu
iVmE4tMXMTfZdTPgKyEkLPATe+K+2XuawgCUZiJ7na1HAwMEyLE3Y9Ltx5I51BODm19GsR/U5lTq
VxpwiEBdfHLrAXj6j/yr/kLiRtbk/gozIVB/utyDJ21Oi0rlRn+61Zpt0aCWdC9+Riqu8QAMpGUy
p4TaqT2zUcdmzzvZH8a4IKrz0M99wucZF1yTBGmDhhFy3vzNjrmqfbg9QoIAg1aD2Mc9p43lpAn6
jmxmnsZwRWN0xc1UbJ/QDzDnzEO8rIlbhI/uhNMs9DumqIA3OYF/CRYvujgVK9VZ8VpXe6szS4IP
mAL3hismjihyeB5mdkYSajWero9QlcI0Mqk8rywp47lJr9CWWRUsOpYGS1N7EPKJOXq/FM+YJOvM
UxSQhFBsTvWLRQR5rDgiggfpnK/YHDDueK4qdMHk/lzx1kDlWGYpOX4ofppe9RKnY9RFduzZ8RGO
Vcy3sIyBWbOEeJX6SDo9z7HtzuKbdiQklah7qBjB09pjjjiC38L4+gzZsGZUCPWPdpvXgplBDxpa
mpLwCYzvAnSq8MxcKKjvFlmEe+bLXqBmdINLcoYww0bVAD5gO1psiUztUfzGD4H9RdXS9hC9zRAM
3EIffNJcNJfG91RhTc/Al/+CzEU+9ny34opGJ7PhYivGi8yekHwSrclhSUR4QkWhR3oE5pwXSZd/
MNnkDWjdE1NAbRs3tNqASueXmH/RQi6FixS6a1AiY7DGzGNxYCHh84tqwQehPbl3ME3dEkiFwI24
CtTeGD9+8LlUVchapjx9nrUYYC8ve+Q12WT0UC0Rv75B1HJ2AqqVEGR4BcMZCpYeAWBthZwpnEZ2
EWiVGmgJQihPRpiZNyBI943qk4MUHAljJi6zpOamTJgDRCSTnFjuwNxRRlA8jfYfQDNifqSE8D2B
b0PeLLyrFRNekQckN8z90QhU+f1Kl4cr3BMXwCtcYq6PCS0xkwl5PTLdusRGmxDKFCrpoPk3Fb+d
QAQ83HOTmL+Xk/MA32N/MWpp1jTcMYj9Rg7xTFuU5XvGa0kcPRBWm28arNM364vFa39wktxov4NT
uxB9xlN+RlgDW3gCG8acxD7uPyBz1uQawNp3rSJhyWorthwUPWNDMO4UYFsCFg/6Yn3i40dDsNiA
A8fe3IpHY814eep9YOvZFgQJD7Q888i0kFGWgJiDp+WIearJ5f7OPAZg9nM8TN+vAqI/TJoTb2zF
FwDNexIflBqeuL2zbqyQiTgfky51sXWsmB3FAUHHGUHIWbNofNS+kcwE9XEGPT8NqFEDOOANAavw
II8yrsY8ZC7B2aINCKwvi8CpgwN4wVFZC5S4cZIUyDCsY4ZBLsDj7BI2kIs+eWezWA3GqhNCU94I
oeNsfI/wWQoXiAB4JNY7LAVEBVlqCpIbCKyWy1u5NSlGkFRwfOb7N64JPv5QmC6UInD+58v14wJo
mB9G9pVj97VNsz3T9tt+QjmS2wVjqfKfZwCMubVhyo7WHOFB/GhncL9T1U9JHez48gMCHY97SKLf
YKjAlCK2IsZaS5YG0aUmDFAg8+d/iA7IxWIGswSewulX+R1jmPXtTfe5zSJPL1aZsRq/SU+yR7lX
zf7j+jWZ/dLRlDU+Glrfrh7D6dk0EUik+k15x1L3ODKOaqLHtL7DZdcfJKnRHZuKSfekLkDpf6pa
F2gnggnYQimqe99UtVtz9KJRzVIEE6uu9KVCmcUzhEHzo257pCex1cPbLvckxecPkHBqrHrwRkBt
hQHYrcUsLuTrgSRv83y7K5sXU+XBVSC5vqHQX1scwgww19RZAEp8sAC0L+h5kAUEwO/JJY6MMa5U
DNpefyyG4dChPSMJkczuuuZsIqbx96Stku2zIUGk0NPErdcn1GSAiIYD8YPtze9sf2VeqcwoGb2h
UrlxjM+b9pVm8Z3j6UFAx41JRRXlBumGhVoPDHOYtDyy/fMVK+jNW2jcluOH2qpQNp69gjAS+lkg
SY0qpYn9cMpQajvvKcPwKpEyUwY602Nc3h9edr2sLvZ+uqvho2m9NO6nfYtT0FMtDi+QKJ2znUoQ
ewVKwy3fe1UpirWSrq2O5LKN7kyKnE5vI0ikMuWr5OnYoZuvF69EMmpQH9SXyvvlhamnMikMtJ+Y
gWis9dvmVtYFbZVrfJvGVdqiF2Ll7lD/DRhDN0SPSaYjnZVhOrBAbkCMX0BilD4YhgmBVHX5aHMo
xP24G6eBGz+yqV+P2ERarautoEEgWLdQRx2/HssW5YTBfHmVeve12/W9gmyq0LFX9RaZjd7Vqn1O
PZ1pIAl/c5pqCH/J+QUVotMLLvdLhvDDh2vaev5KL3sLItVdOhoo6A6jl11eoTMq+CKFdS7FGk3m
XgtLuHbiZ1AfqCUglwLnRE9C79o32aL1OK1yhLLt6+peHJ54KdXKu6xasQHHTUN58VEvrpeM2Tat
inGYl6AHr5cuyjMpziY0VYbpKDkksHbe/UpMbxsyXBNt0jStwqfB2rdpjN2VhWRBrWYgbmdlLDGJ
7cGJ3SAdSFmkwv17KnLcYKWgdvFT+gKf0KLYC69HRcRj7DfVc6GmsAzROjQggBctSAH1+BqAASFT
rVZSeDXKuGkY7loYrDRrE7vIR0XLcUzf1ebDKupFSQ5UyN/qld53jpoIreC62FpFOa+eS+OJsyLU
RJxz0i9UL9MrCsi7tpL9qsvd63Sc9OIrt5TV1SDFvD4vn5l8PyjPJ0Cpvd6Prpw4sOe14MK5pqho
tIzxoJ/y1gZaw8Xk6JMzGy8RJOfMM3RkQl5bvQWbM77xBDMFY6Fant82dvdESgm9b0v5k1opyqyK
Hcg1QgyV3tqxfE9N8Mbpl6axC7NIogLUDFgaMDmIVxeOjPy1w3sne+4kwBTs3H7CLLGvyeLkBNDX
s+Mpoc9ZYMk6OVGj9eGoy/sGOy/zAuDIpPuMR2Z/x7aNLWxB+W4mOjsG7RWFFMWWV4UwEH1GUpvN
NMlmT7pKPSQFredRpg4PjGec2xjedAYKAN0c6Ba9IQe74ZrDk+jW6IlFoWCXPlz0ods+f3uyhib/
sUAWQsW9Mgaq5iWH5F9R/Tio3eg6VTHC7o1F4sMBC+WSigFNpOwKG4WJeIbAKewyE+7WpYqnESuc
1HnMHD0FKTEVO0PJ8VpUw1phogqs1chu37Js/9j1FRXji3YqBg6cx8KeYIDmUthcq8BpfeliLqzr
6tJ/Krf4/lzYXRNfmzcCrigxpPHijd1BoY4ailWK6DZGBBXVs8qYM7MAMmFyZ8uLiXIbaicyTTJ6
LPWPFsKqsEe0MFYO7K8DaA4H78fMJfnjSHySAs+HzEdp/wGJ8684TZIwgITBLFmLK5yKOkA41XEL
XTiBX6DYt93qfgnZoC10kxSx5VXXRRhdSJrHeBDIKLoPrzmO07LNOBHRnuEpDBX5CicjfnfoJyLW
TA+qD2pQfX1w67yuPnDY8XOaMssUbYa2zJMCUyONUitqE/TOLLJK8ph7vheRMVfq/XBFDYz5Y3Hp
93pO172dXlEp47ijECadHi8CfZIQ/ZUtDrJbayVlVcV9Q9+8/+zZ/yLAxpPORJzWz1QbKFIhLckp
vx7SlazFODTCDLWhkqJ5xJJv5A1bjBhYYHR6ZaMJdFMeKze2EwoxGfbGGO3FlYIIhyd37qCvXim5
f+WqqHZVPvAB6KI5iuLafVNjiVfBLLl47WJqvq3re8oQlAjdwIZ9IU9B19LuluYDFT0qjVYKX1cm
qWiL06rkTnTPzfTPctZ9WCQVOHfJYNYQh1KORrbIsTFzrE8+zZV04EgZNshoFgJbuWDJs9Us1ir+
cYINCu9mJdEiAy7X10hUM5iGjJv27N/K8m12VWMIMReAnkCprtW0qNBfrOhH1VfgL6xw4mjTZPGU
4jsLsrez508IFKoWA/srKzkxRYsMpzqTqK1dtMi8vsvVapSxa4FqUnNelPRxbxCjDYVODZ6ryr7F
tmGUIXiipAUFRn1Q7ZvfXE9nw56/ytvKXuk1bT2p2Oo95Lw0dy+30tOv5cm5/GkmmNaRTwGyWVry
vVr/+ClN6L+P1Y2qyGwpLM8X4cIEdGJiHeHKCFFBozpi3g5vUHyz1JfzZ7fUu3iyVzTZ1EqolHuW
bEBiPmm3oERPgyhVKvCmpCWqjnXd+NYdeznunIXHMItX71lnClTue78pixHqEyUOR2KWIx8zUZ+h
g8LoAa3i2pJD2WAai1SBBFaHs5hPrghcUg67DHa+jULm5fb+VCljcvIXZXnRVlZOr/61qoZrqOAM
ZB9vSIdNyNAoIxwOUolytBcKfUOWfT00WMK1R3KEy5C8IKIbCNBebYY+90NdLJ2btdWKC918rfHB
8ac3puUXOcjZszwzp1zbJrv6Vv6oprp0nG2RIv/Ly1i4bGl1vlTJRTPnvnma48kmuhaKxQyCtYVk
Pfrsw+5JLqjxA7ktbXRHql31AVO9v0V1OiZKs4fbW5kwt000pNJpmE22spkshxYDCtU93agBw2QF
tIByFNIRGJG3Ooo+JgXYU1/UYIhUBT3KlwlqQAUZ6CDrMV7x7oKJcSN+3ZnVKc5nLe1utcb35diP
oQT3uiysFoIP9KwUonlpCdf1ddodrIEB5D2+IUOcV4cyLYLMZszablsQaZ1iJ11PDlfcUNqpULqg
V9UGIxpnPVJ3GSfwK/fSU+mTGsI2voVqu7yCGidDGFRIsWmkUU9PHYfyAwGuB9w3R3Xlx+9UsRpH
9HeyxPitheAqYjqXYdshqWEbMDnzpKtZjdgUyneeQlQUF3cof/Nr+BrxZ24clIPyoMbly7CjO4vZ
oHMEixY0Nh1AYHHpQAsA0Ttperp106FPFHR0WXOb7avvb81JZ/U7yl5iZIBBQK/vMxuBKWJIKv+A
5by1HV0peCaP6xsHZSfPbe1Nnc79hXztEo/1byf3yQ23uayruMG/163zROyBSbxSv1uM1occc2JQ
JdYiv311quQNz/jinFq7odu8nQbhcCp0QdHa17ccpz2HAhRKMthrQVNXaP+DQeqRXbjqqBdzrDYK
2143TnmOWkNpyPSob0HTqxznWEmOjK5f3eFWth8WHYrBINCq8fTAuly7hvzXdx7+ACW63hh0MC/S
W+1sR3l6H7A4VO+4Z5JVwupunSqZJjsY1fiV3oOMcW/2wFHYpmjVSpLPDDA5khU0PUiZRptEARbp
WMQqgfOZ97Ghl5Ftfl8dHIxQxrnJXHm2TvPafd3u83F8d8ALaerSnGCzYN05HTVdm0/IZtTOx90Q
HRu6bdev/k9XsSDWoJhSmpZc8wVTFoVJ1XRHWx9AOWdrOu2kC0w3QXOSlq3y29wZH6L/UWXvuRNV
4EMoFa3hS0OA5hXVNzqXzROqED0O7/yQaRaDeTSEL3adaM2Inzgc0bEI9GF8M6oGl6ez/JT9l4Va
oAjTJSVV9woKwqBY/Ng1Kt7djEWujkZEqun/0vKm2zasuldBYjjo0QVUdu44pNG0Z0nXW5bi5Qag
BBkk0w4YNxRACF4Mf7itpEA6Taq+0Rf2JX5dq8ME+uCs3iGL1n6ZAYfjzSz0NkQ9YgnFDbpIBejv
601D/b0E31tb30ZQt+vM3JSVGWol8xPT66A10wd4TE/vnn0P7K5uCCYmFLLZrAy8lqQm39yxL+h3
NSJ1zYD8lsMeuBnexBgC5OOLfkR+Yb7dvynDj9obrgU9qWYvVSMmMQV+eJeH+zDpNuLNJpMcKKm8
kA0jMFUtzHjO6dMzx/fGBA3OcSHrLS70U1TfkW1+TMELfUKzBARTvPcT1TitC9Fgrv/UHAQ+IlDF
HU/Ux0nPGctceFov6HDjGoFS8yWaAojfSnZYPAF6FOgG4/5mgwAlfeol4AwwH0VGSx37EjmwyQCh
/Y+kM1tSFV2i8BMRoYxyKzOK4Fx6Y4hlMamAgoJP3x+7I/p0d/TZNciQf+bKNQS3zvuI+Syr0dIO
auxeMDXE7/qND3UvH9ZNJl8HxEj3swp5IX8svetkFlNnsA4ZS3QLMGgrIJSXeCyA9x6f5TfHQy55
+Y+PTEo4C5jJ9P6Qt5p6gwzaWsr3du31ec6lU+5J2NBPV6AP3+R84s0V3hcZR+iHhtE0VffVZVEr
uy+ZfCRFwqnhWSwTOLetetF56rMKiuyo2TwmX+qiHIknvxkrfolIp958ld4+3cOsacm0Zz64KbAk
vi/MkNhC9vNR/UPHNKIEY3SofJVjNv6SsKe5H+kyPIy5Rton9hVdipYOz1vspvqxN9KgMuIA28Lg
lxJ2XjiFffNulsu8rXfMqmiaBEngBp5YtYKUNXmBdZKZ5Qo4Mjh9D7nllXqPDPPH3VeCSNSMxcO7
Knzlxm5ziIt7KMhuMWUl/kL9skIFwHrURYrbRTGfYIuWMVRS6XsVL/hUXJP5Kekxk0KVzqSRagPF
y6Rc1ghfeh013G3ZVU+3G+Mow3AlE/07khc1+qSxetagzND9K1Jiv4vb7jaCioTRy/fhvbpqOUrt
JlfQ4OfeO3vaAIK1p+Rnxs38ydZV2WS4ykpYZM+haPM0fbulhDCeyFvxlRnJV/Vuj7sL9XyShE+G
x8foczjJKDQk6WbfBsCpZmeH0f6b5Yb68R5pPRspBDZ826P2RUn8zkdEnOk4uSunQB4LFrh0FefF
aP9keqnZGTSmyF7yfdCbhfK+Tsq5oPDrkzXCm5Pyxj+EGRuu+zuo3n8d3oUaxkhDXCTWUWxf2OVX
tKlor9gDl3bJVuu+ugdMi04t47nNRqoi/z2ZYpJwYLf2xig2cVnb8vA+TjO2L3AHWLvhAMPNoK69
ghPGYObkl00LTtrY+4RgZgOGC+LGipnFs7Ric8ivVTHGz/gS9lb4s7fga66csUtXLEZhui4mfDx9
If0TODTDdhahrzID7O38MpAC0Fvci5HSQ0pEv+yyzXlAZTytINaxp06OeFIC+8G4+O7xAPUxCjEw
E7C+foSuiy3ZlLVhsgHA08BakfFNH0fIxcaN/QqC1C7WgflYTZoxA2mDVV5UooYr+e1SUyMX6lJA
FMBXPKii2mC3yQ+Cln1s4s+hU6bKx4RzOx1tXiSocQRyhNDkmuhI+kl8hx8jzOHjnTSHdIcemwce
eD0o8Yy+EG39Jc/iMSvpD2EoU1FmyrHsbPi78HSAwobboeH4a6Z7Huf0hNbyDWYAJSgniXCwOh4v
ipvt9+aF/SVa42WM2yLMIDG6ZbbsfeOTy+JQWr1jUlzIwHAgaVClUc5hPs5NMdEqA+0brFKkRXbl
01PXEiRx0FUH8xNYaRdEuQhNcEQyqaF8V3wjPdaBQPsDYRvnp+vAYUCgtEZ6e2Qli6Hsy+h/qhl4
lDGAz9N3jFI5ErCUYL2R+He3000291z36/Bn/q3JUXLqM0IBIFKQ9wocOyWbfnZyr3Dd0XqmIekP
zglQcXpyeWDYMEI0yllTg5XcWdjqbMxtAgD4/XAL0GrnJDgC9GoegXcs3JGuvkzxQDmDx2CJPyRG
EWHzBz8GoRA+JnjUP6dEoULXIFNaPqGBn9fQugGTN40UjCV0VworT9r3zqJyPbfvgNUzOx5fhEl/
Yt4g8vuso4lbL8ABv4ldh01iDNjcszM4vg6dc9pjYWXCPJVelro8EZ4xdiHlochhfuNhHnvjJbxL
wGxbE52qsTtHpCOC4sgqY5UfFcozOsLMggGEafODE9Koh8kAWdV9L3jMw8wkIwG7uunTJucD2HM3
giOHAa4xIhrsInj3nX6RsPSGM5vOPnMEbcxJE7yYZvxm5tP+TY/pldxuduVwSEQ7eYOUZPg/uvlV
kM3c4v2ksKDXhQ9qpssPm4xcho+I18j+hmYUzcaE7f4SygwtyK7CXs1s8SAzW9buNANTFgYFYkFY
LgEMPYZemtSAGE8I/R6hN2Ws2o+rCgJ/EGe34E64zQx3Xe3Qe6nVT5blbLSv3/YYZxc0Wk8jAaA9
wBR+DvgPNjTQJhvM0eBdulCFfKjehnT8SMbY2D6DG+fioQgZXrRNfh17aPmMLKxKOwnfARQVG362
X9gMdbXT84Su9TlttxCR8eY09i+yRKHzGcTah4eBbzaZKodvpIdaxGgYYkZp+x/3LU1HMUqphT5P
RTsjQ+IfFDXunJq7nUYZFN8FId+Ai/yOHAVG6kyKaQjKsUkFiHU80lFtj2LFa7ie8yXCl1S2WCMA
nSTwxUkvltaJKZqfC7xSXTXxIswXwt/TON8sJY8mhuDd/E882Qq8zVCq7si4+G+tUSMtd19w//j4
yZ+MtTsIXrFRvBesB9aPVNZtbtUeHMqHhbf1teQLWFpip+rhlKnGOr3KdrSZyC4LCgHCIvZ33L+W
BRuecOhlA3A3NdAxsvFPR31+WogLoty8xxwwKmXM+a1E83b4oNyc0UIMsMuSqk0lfkOzDehQDRFL
Z1ROEsRDHpvRMVnVf82c+hx/8C+uCOxE6vM9P86jNclKlTbtw/T8mmeH5AebHCdfvqLXnFpHTTbz
7VYBveWzs8SlkcNi5v8n5L3TljDdThFUvLEv/pQR5qRs+cNvRITmVHP6nz7qrGqFaSRciezwDtiB
cPIv9AOygJWUMDTNKnrmPU7VSO+0aRbKe5FHhim9mPqjGTIyGRElQedRDRF1r5hCBKbr3P948RHh
7oql+IciP0ARF4G6SrOKS4hk9UqbNWvWqH/Z2uorIIBnjKRlQck14g7jOyAU+MIuadRmv+sfDvmK
ENvxuUsgd/utiyYTncnN+IYfV2mI+VQdFmunZT6vKP5wZ6D5knOOLFP7a468bc4vjdGwfgMdFHln
m83ryBIXS4shHlmeZWv827myJLVM3BE/3axwApwmL9iR+dNmCzLu3XZspgsZBimqp9+MIQqqjnGz
eAQfaGpZAu5K+5xc3iL3MGvmAuHbxn2NepFXzgHXLmExmKWJ4Wq1oux+QCupr1Qbh/cSSc6gACXZ
IgDyXYjBhLWBhzPo5o2vVURBC+9uu5PP3R2Hq2oN9DIjZwfWscce5O6W2zjf5J5+aSdGFsPeuaOu
4bTbsvdIQhVKNtzc38ffc1etBHNi8CAYn8PXQCdrlHQh2vb2hY/ez2R7WIDAATK0M/Z9VBg0LmTW
8vqnq/YnJYvVQBxMiFO+KEw656KEfrID99ARz4JIXTFQP93MyeLmtpoHaxx5jc4lkvDuWEA+SIj5
xc3DAlGN1NZgHG3Z4sounswnSBBBa+0qh90hBJrBuM0u6EAA5KcZ/SvsaBlD53/nCfhQkeGRFpxm
zfZ2/XifmM8oxiJXGndYGz92cjGoqg5mWxUk8+uNAlGa+YLfb1HOR/YWsjsLIhROsUbIpikb7d/k
775obM2bbEubndKl9DiKdgUnVqg5xeERTELx8F2RmLM9s506dCtMl42BWUmRgJ/IJMqNcz6Yibr8
xg4v1nLkKjvdgQXxr3pjWXo3RJM3iWD1OQpagJbDv/vfwTD/q91Gnyqb3ojBU9+4wSMSP9J/oLZ4
Tf0slD5DcnVL7PzN2PETwPN6hCO9qzlwSY+8lPqGrHRb9AaG1teEF6Qt+l/yItl4eRWSBqMJcuZz
wWz3P98Q9Qtk7afNAWsKS9XVHZJbiVCylAPsu/O2d1WylL3TSjxqIVgiBwGSzA1KQTB9vFp2FE74
t2ic7xveg5hjS5sna1IUP9MGMAx7Fw7RLpqRjj7/8hbfAshwDJ3qLy8+6oYkSn6gEU9vi614uMOS
bpwXfs7c5IWOzgOCoeixe2yOSTi2FIAa/CbNu8CMPm0cMR5U249rTXMgz3iwA5mEr7HztesVIhjN
GPn19HbpzI//mcpYTpiKPj2di3PLuoJxjQJPeSM/ZnhMUVpbuXGb58cPBMzagAIwOt42tcX3/dn2
sy1XGgIl/H8BuUtXIcMnyxcFMwgxgggJhdktZna47XkWqB7cWIUeNkAtu4DbNahuB4zDTex7/OYD
q8afxuDt4W5oc/AmpvSbEY9lixbmqcj3/rjFVHTqLZY5uquEbDW3yCCcx0YyM/6QgNK95tt9YVwQ
QWGKOMR6o0c0m0w2HN2leZqz968HYhoxZBjgP812zrmzPrHxd6RDEpK5HWRzPru0y6IJpdGrzVOY
gLhNRzhIu/3+G2TIkX9Lm2YnxyMDnUXH9AM1i8npemf8pkY8XBpqziCjRt/ha2tABClH6yQvs28w
xg3nYw1N4MMaG77ibzOcw6f3HbEST5sc0/dgvLuVV73LtTOgilLYLh015hcZt4+T7UxcjS8ZH47C
Ttvz9w3zrQ57zUQ5jHAGnwMoOkZp0UVSrGhzxBuSjyE9j4g5yco2iZP8slhR/HT23Y5IVupN1f2g
iEjnNe6ruwLhSGl1dLD534gvhOexuDAJkTPFEaVGbTsMOITQCAqeYliVj2wyWWf54kO7vGsvb+th
ccFTi+0ah8qW21wQHzLLzC2y3AWAF6yuZv/iOD12cb5vrJzf4YImtBr7wGlsUNaTPQfP80rq+aJE
fCjaMFw4jgbXlGlBAaCf37zY0BGCyEnf5Qt5kUt+ks/YORH8OhY3GCug3K8TGE67Dm0W695vAwAe
lJLT3hxFdTDPwEtNB8nGfAtDyt4v4RgaaImsQVN8WyH0kpkMX1NQcwEZIcxZLjiO8bJRLjiIxgZO
nYOfHHJ/ET82tdi9BhPKw0C78v+fgBmp89NsrG0QiU7mp0iCecpjXFofUhGZ0i58FHRPxsltrO1Y
rnlFfmT1+AfsZoBnQyBUoM5mtjjE5pVYypR+P6adtqRjXppM/VFntIePXReDyuhaZZ544Vu/aBkg
rUZLLuPYx/r6we5adMY8+xRlwl+WRVhadLkGJGezQ6qRL87SNXXpzGsPISoqUcaDx7aGTkoiadBu
CKBsjrjIWK8d95JGP5mLnB+YJO1OCbHQmTNWDLrNzvouyi3A57vHZVqh4ZYXBQEtZv9yla3MNsQA
4P0YRN4QRMjX46shLG72o8Um1a8Ow77VVvTDbT9w5zCxfs0mbzfBC4zlCo8S09/bmtgS/hI+KCsP
4T0qMfLDJsCULN7e2szYVJKVPQQYw6nqfxV46ZgXoDuO9JOdbzBPS58kGVmazAL54eGkdlrCHnXG
9ncWv+cZE0WAY9134t1X/D44Q8k7UrXBL242vnBnHKZsTEqwEYIuAFYGoEAkCVM2J7vdH6ELVZgF
8EoPbuzu/Yof+Py7SX9ZwHFUYBkENpCeEwuC12+5K0swQAsrKdW8AwYhxAZCXYyMp2iq1zQCMBv8
+zXMzmi/GdRZr8OxcWL8yGB9INABjNs02JIPnMV8DWT7ugp7IiB4mjUFYIHE3D2k4ofzwSGEyD1A
G8JIwN+msOaJreK9DaENdqL1UMLCLRQOSmgxPntU2N4a8kXE29P3pjyCr8aQiRxcr67JUVvwVXd2
0gPkMi826f4lDAGot9Vgi+kQorJ5nrXdM8DwnzJa0UqB2S7IGDq3IbyZzml2DRjzVPDGhy6i/2Ua
YspaYh8Dklg5r9S5uc0SPtvTwlMaUO0As5+tGEgGn+JE4oXB1DQSjWS0olGESTC8BqgyL3DOv4t9
sS1WMP7zGbRTNeWuyQdAosQhJmnMIvsXgXdFlaDJhVV12aYMAd2UZYQ2ryfDqLOtOSPNYl6tNNyK
xhuN5v9m9ZAi8ForIyypJ2ST/tzCnreIowsa7CxdZcVKzaI3EzAIIJ/oa8RAT7gwkzfYH1ilHnCm
PKQYWvBsgWHJ1lccEjBUmLC45B6xysX0S7cx8CMLnj2BgCUZXRINP0QrNnlXZl87/RqYyUTdH2gv
CRPnbvbBa2bITh1d8tVpfd9ASasIGZ3WK2mPNbdfebrLGPhdv58mS0MhxO4wZpeHyJC4LQ01Doqn
XbHjOHESBlwhQli7VS3QDZteCtfhKYY9NG6y6L83pAwVD5PgYtwMlnLhaOzGt/Tfr1WHJPIK0Uob
YMDCKs8TstnMfE2J9E8KMx27ayO5z2BzYC6COeKztTLK8gr3Q6NwXh0WXbTJOs2MegQD4GkYvLEV
vDPRUy/gAvzwc5B0t8ytdyxZsyXm96nm95qZNDN1Ibi6Pq2rGRRGASGgn7iYvaP+1X6K2YQOEZrp
CefKS00Q6CuyW5wtWSzipwSdcrBPxfcImq/DcYcpG4EQXCJr4uF39QXWhVqpQWmd4rUMd+eUuHxw
KMKJc/sbXbAUar8Otu/Jaxr2Vn5oj9i9MHInQ7aLNIdb/an/uTcorBXB4UY/5GRTDfBYDuDoit4t
PB142Gxlxnh4uYKyjmfU+Yf7mrP0xTto1DqjePQDZ0bmLaI3XQ+TIEVA3vbXd9inLhTvOrmOF93D
O21QOZBf6SJAEUHLDNIfNWuwICuuNVaZkUpaWiS+XWE3eVsk6w1zZzHgs5MN6wSo5lDmkUy1dIwg
HmsGbOhaioqQxQIOr6Er/D4W0fuvFJEioCg+Y/4E1Z3gecasTSua2YEzqFks6QhcoV7gog475ag7
4mlKWWhDxRdKp4PJgzsf1cigz+3r8E1S1rzmocECCYfur1ldaps1Pb7vFpQ+3lGvXG/JGK7cz5AR
UIdgYawnfRVHbkoMZlpsUVkhDkYVg9E6mSUY7pCxY7fx/Y4EEhIYqrcpu7UzdIaoC7rC3BLG3FVz
xKIjIwXT6tE/0Klu4E5YQ34yyJed2QB+iV0tO3BlEQ4kU+u2jycQbAenSehV8O15AeJyxtLxSQdh
sWHaJXZx+OwzpjhAo+oxr+O3uRNp4bE5su5nfAFsxvbE5BybM1Srl6Hg3GaP3c2VrpLPtXVRLLvj
fo5dxXXspOq0GqQndGMpNvDo3R4PsvS+K4QzLJdxEqN4dFg3Z84XMunQ/xEl/POwSL5gJIGaB8l2
zCAJBaY567tnF6CsuIoBAgx83fjUBKi0s3v8itrMAXmKAFaB/jmcsGsGJWMW4fv+PCESAbN5+DrD
3gRefe+YPAUNRJurl6BbMEgOPjOIaqAZEXOVT5YTA2fVma2XQCfeV6u3YI3PHbQ6bDJ242CYn90M
yIvTnLF9cLuLpDPFrsZK5aCcu/PdLtZ4RVG4Gk/aNU5LviWsCnwkLCxwN80RH3P8CadvC5udDn62
hUED0gsuRPKx8aqyRjFWMcBaA41HQvcLq0RlEiNHlYMSN0f74VGk2UOkHsO49PtEVYe159u6sfTd
0PXUSACzYguUvHiMHM4UnUfNGrybDIL30iGrjqVhcJsz+OXb07Ujx+K2qkMJF0U29Z2Pd9DizZyG
vq5YgwPdA+p9eyWGVhW8nDd+xtxXyLv0FSk3t2DR+/0HEGtBzYInMYriAEagl/h2Uxam44nB6lcj
9eWY4sCI2uRj49OlD1pS9OFDnAiiFUIOcTnpf3SMRyCscKrvBBRBSdh3EWENr7CBG44X9WcCbwBK
aOFI8ObF1JUK3RwsmjTwDP6DBDENTotbdtaN5Fiw89Zi90WkXmHdnf6AHSle3fhaJzdLhC4NsLJt
3Hw9eeI4LOLig70gFjgJyx82PFhdw/LrmpmMK3yB8Twai9mNLXsEe3HE2w4DGc7fINMoWNiyo8UW
N8TFtA7qd8jX5Uo4SGdgHQc06MgjnMefwugAy+78WON1SOtGEc16H6PDwSIQFBqkjXfuzvw/1ysf
CyzWkfw9O2LVLMvTtoAsj3kiJRpaHDUNocBnSvI8vHHJ5sxhel+2CyolhZ3xCIJ+hSQCA/aAYwGZ
F0GaehpWZPD8kutKDN05wbhx9R3NGX34/1PZoPMaK9ux7gpxGmLNg1+NAbjHWlWaP980DlZ6EcKY
P8yXgAX9gbcyO3rYRwkc+ov/rV/L83hO9uIqA/pSnXLFWLHIgKY8bANDyCosshlTkPZDNo4w/d3p
UIoQSLLOg89Fe2QUn9McZkmH8+ilzr0Ut833meF71qIk/8wam9MXEw2IXG/n+wMwDYrEfwTMwo6a
s+f9gu4Km54cTmMUFGKQyvOWzWDFNa5Cjcfsc3MfqoWXsfwZTF3H3ECID6kv9PMnFlCIMRDhfH3p
HaEhZBSjzuHhfF+e8N3+4k55bF9b9b5/i8OOifOCz16ZGr/cGIM2xjfMAht6k8asWVOwosPxKWTY
2cp+70wWhGuQc4vHP/uWXXt8VaJf0+fSMf41ZIxEgk78gwEvAqvR3vveN9jGaicHmryAjEOENzHF
Yvs2JDXqcR2wmNSlbaUGaETIs8AcCommoHgJFCoMn1vEyZoDU/UWKfcl2pFPUGYIlYEOApVjX9rq
8bi7jv/pNWoc0IhOgNoCm6CyIXKc+pcxgfz5jsRDinVBRuneK0rQIZEDcS6WRRuOn6yTyhXaDoz0
+HdkoTclxAM2CwbH9DfHN4f98n7aPcKv7KE61fb9oLZBGI6HJyI6IhseGQZZ2aG8x4OQc/SDhLF0
Mh84Cs7pC7qmfDOydGIKErmr2MYOEgIiKIzmhqVg+IwRCjHMI4hHlibnixuDVMRu8QRj6z69QGHG
di1RjX17oN4hLMYZpLVpevpIPuQx2gEVyJJsp3+OUtQVdoepiU0qf12Ka8vPxEYA++AlObO8Syuk
gxccc5Gx8rb15nds0bbe8+hSfjZIKC9PdkODTxWxt4iqYnSKw4mIfKO48hWPeAibHlzGhx+kL6jl
NppvJF3M2frqggcxLgPWOB6/MBrAyxUtFW1dKp3pgJD3MkHWaJFRWUwItRkMWru9brN6hJH6baMJ
w9mk5ITo52O+sLIY004Nby3//VZZL7DVYQXIsfFaQrUlqJl+Cyzqn9nqK/sl0zkmABA3bVRt7Cau
1OuPhJp9aK+LBbcDRo/Gxp+wDywBjy1K3CB8QrhZywW2bp6AiRAF9AMhAgkT/eTkUCKsLNsQvR1W
qCTxMtcvRET9WaB6pwNTCI0MMyA97XYcYzmBoOE68UaDUr3Atgrl+WC8MC9/9ECx6M9JjkIJT+Fh
MwUkCQK0bfHfujsTluiqx0KZpW3EHe5maFzNIoD6fdpoCzwFeCK0FeLwAy7POop+7B1mz6HzHL5K
W4xX3ZIJcj52UG0Hffi5qPPXeKeuBb0zOoDQ8m3m+Ls0a04BNt7ozq1YIlF0SzxJOKS1TDVCQZya
ELvKvR+rUGEJbj7siTh71hYjdRswgomEeesxe2Tzc/1SP2b8eUp+j2vbJ+A11mabT8cUwzn3xY4Y
9AFgKObNZIgnt4x1VBFhPsJTgsTMqLdhC7OumnevfZxY1brvNvGbngU/sCLix5XLoZfmF+PfvVFF
vBORN1N2LdwinXqKj5o8dViEeY56qPa4z0D+ACmevUCNZULaCEZ+k/aK9jvi3NL6Od4CL5ATS9pr
7WIIv/l4pLOM6So5Hz8Bfx+EyUO+iZr9fvdwu8jsZn+LG2341Pwh9xuimrJvCc3gRpAWQ9JJ/CoH
kVN852KwAYnHs5YMSJv8RljH0n64eB0Le49LL8U9eU/bMLMk87Hm0uHTDPqshiMQAp5dB/XfVt+f
gASYOBExolYFr0tfTj0c+XLqNnQlJgRXfjxqOClWiXL1ucro5chIyXzKDhE73KqJFeNuS0UIc3v4
iwuuFhGBT4QocPzxplvaHi08EQ4CqtDtg0huj8Gt5xpwJl35ZNxHglMGnZ+EZb0eD9udZ7OWYmJW
6mNuBh8Eiz3/Q1NghV+4UFhw8yj1QXmUYGXM4M0T+KBgXfMJ4ifzK4xYTgFNdVAR4a0NRXXqIf2c
TI/9VQdSVNxENUFJ6J4qzWnW5Wmua0EyPX7oqVVSWY5pzXfDShMYic6SsxOBt90G4YY/FYLDi4bK
YF+2UDVHqGM7eO0K3OhSfezkvtnmDX4bY+IRxXp/4p9ZK69GyIVu/YwA5ISc8fZYfZsVMff9iHWy
Li1VjwYN8gjGRdg//cL6fCF4AkUg+KYzHyM3x770QvtY6Fh0OtDuYX01q2cfJvWyYpnF+hIwXprJ
QgF3DUP5zEsf649iQaJgggKBI0kC0tsCti5yZN3iDqgRjM8JN3PwxWdkH5g6uOgA2MOOtW5riv9z
Gr5jZm0Ht91pSlJEuw3zDXT1XHdBKljtqcTzTltyTEhRMW5noGFWZAGAzZvZSAyzF8KiaqE54vow
UAlAI7UFGerOVjuM5kKEg5iN85z/XOK6B+7VzwCb2E6e6WgMUeew4LSFAMVXPnD5ux66xWj/wZyu
2ZFiqRP1/Se2kMAhJA15Mb3FA3T6BdKxSPdxerdzhrqYBLJ5FQIsoUvnGUHX5HQZ5srgRSxKJDGj
gcCTEf2uPBwVOsz2qJKXkylkm3HHhnJHM8whn5tI5alz2UzDoIrYMza6ABbMypnLBKFfSTYsPbzA
woG0RCX3lUWyZFuJ/jHxQcL8ER7gL4hbhKA5AxkL6Ari/Gh2F6bXFokRJnnYlL/s9Iw91+KObDdD
YS1HBaMjsbdPp/SH8X+yjlJ7SMjpf3sgoNJ6UjSQTAxNN6gHTqws8ec8w2f1WrAyHsYE3l8JSW1l
68Qwg1yZHcrdCwoVIAR+0CdZNxwjnSeJVh1kNUsdurPntHQxW843p91zXSJ1DAjh+Ug4ZiO8XEld
pL19CTaYNYroqqtJkMAOTnpvJCFaobfHfgD72jvgzURbpgnSxYGaq+4+dzubgPdIFZpe+lTZgX1s
XjONFQkPN5TYaSV59yySVevt671bvNeYNaK/+GH1Mq72cj7yinuzyZOHJ1U9yFAMFaoDXHp8Mvp3
hir6Ajgw+mg+Vv1U3D6zjTZa5uJGvSm71yu5dDk8w5lahjqlOM1ydpquXrqo/5lCRGF1gmyJsJsS
zPuUXb6ZTVMxoVsGP1eBCY13jAyxuWPsbcBLhLyFTfUOQ6XVoIeZwyM/vUj9NtQfpbNqZZXHsuYK
st0BXdildM0mGCsDnTjd18Pq+oiBnVeE7fwOJRs5eNT8fa3kR16XW7h4tiBN81k5pxH4MME7z/Mn
Gv1gDLNRFiCUD0vwXv7TV6El3zDQGJb2UN2AdH1SJFmWQjKnbcLbErtb3m7NA5ugOChAKQsoKhUv
IWc3Q4x0rINL3TjlfLDGdFrWlTjCPWnyEQCy9xoCVI+yteH5C2oiX0lyd9Ofim3W9t1DNvUzB9LB
L4+7I63x90Nf/5qYI1znPXXVOI9AusBApETvsQo6yD6UXe8dF4MdRXrBLUD2JZMvmZK1yNUCo2pl
7KeGlOFfcktIiRqi6FDGGvR57LFllhMFoz7+ABTYs4Kqks9FZMEF6zvYZT6SyJPJhXQYrFkomo/t
cyX5w4UpPYyrGcVlhzLFtDcbYpTguYe3Nc/yJMK4JJYfdoEmDsBPjQrNYphpCBrxP0dhm22Lzcnm
j+Aojkv7VIox/INJw57kfLJ1O/GLDdQvWI9LqILs4m05N3p8RkUIUajFnSfl2Grc8WOwi80MjOrY
eALGJlQwzNRRJZDbPaISD6LmWOU7XNuV+ou7g7QUFiHTaH2hqVPgplCUFDrTIbRDwwN3CwKEo6ew
kH0U+bQTs4yABSRrFwxRPPpk7OmyI9dLMJ7YKOCIjhUMV36wwWGKfDm9NLin4IPP0F3iHEhs8bJh
o3aF9CcYg+XRjF61WHF3BUO28BQ4Pn8BsZMdvm6vNWCMgaaMX2S8wbu/XE0ipsoJlEagu71skC/B
ur8MBBRsf8PvO9yQmy1BPjcm0XP1XVDHPg78qltYzDIs89x3zBmxApWhGcGy3ZbibIB5AH01Axdc
mDcSUZuIYq2ewGOXwTbDWtYm3vNLegoIPp4Km07j5BUW4ln0qwArHXZaWixbeUSSJLUdJRP6BDrj
tw19Gbs+rAJvM24OXScywvRCX0el5Aq1xijm3YYaPn1EN1zALfbFJi1eAbXVGmNXlZrqtnDVFp/5
7yLx6Tjy+L25hRP818bma8dEz2v8hINKpiaxbMPjyONJ5wlj8MzjiD993C/w3OWWYBrEt5418aDQ
8DMPazasR0ImyRXESz5GjjU4U8InwA+FFsbW2bTgJKCA8DxO/RI/t3cXPJ0epKwrmY/mBHp33xte
9mDhCf3yI91K4vIgwkPOCFfDhvYToLJ734EP3zAL2DKdHjwV3Yg2IgN7Uu7SASnSRei6ZdqIW/Fh
qvTMXn39esyTbAOBVbweugVq/h+QCQPr4AAXoORIshdLDUwnKDgYLeNf8VqQswjS3e0H69eEYVXZ
5+bwPD5j7EtwSvJ6YNK33RfOeCPMsDSoWMjQXpNVPCRK0FdT6nFndeAsb5MBc70xXRIGwHtpaor3
WeRRekEdKvPwcE9KkFmemcaSLiJGO4I1UWloTbJ6xnwjhpKhdPn5dfizWT9NJtxy4ULSrR6+XyYr
DXYRxCfT2w9L/5vdfpG3rkFPlIsGDcFPUfTDM0O8QgAVfvGGcjuCXtzgIPPzueYTo3yY4YtHm5hW
FpzNWpwgzJpKPy+fZ61ZJ7svVafxFKLdSIXAQvD8vRmTv8FvPMpj7E+gLrFiN/Jrv07W4N0CGUSY
AygXQuCon1cyzHiShp/QwzcHK+UeDJF4ychTPPkbNmvhkje+dhm/vHRkj6yXf1rA5RF9fBv6kccC
CkUDhIlTGY3Rvl84Wz2g8CeGPXzX9XPOfbuMbYR4Mt3kbvRYM0c/U1LL3mDC0etjcQwz3jDzk8HE
Gx4ioLOhAPMurQdkETUtZRJzwS9hIJp72/foXCxiNTD/sWgftrBGqDGpTWoQXwcozD+/9viC3e9W
g3iA+TZPhYrfCxVbDPHw0Cw0rDxmmj5YWGkBX8E+5Tw56D8M6XjKY9OKorIeEgDJUqy7gB0qa7CB
6YhJgs0z2WGcV89BN55rvfLA8HLYUgDDsOdbQ3k5AlDiYtQ7g6ZlVv0OgbbexElmDbKHHWy3yZnY
PhaGvyBrMNp9uYO/f9olCKJYoUsXECDyZynstwVJlclRQazxc0oJfgWdZXmesn3akqnJTCmB/uDU
7+cxUBBOe6edCH911hWbu1XF+oeNEgR0dpj25B2ApbCob23q1d8El/pkQX4idlXyL3AFjoTvAJBE
+QBa2mAg1QOrHLzlmIIIE+P0xd4E2I7+hgozqz/uyS55oeeZJa4pbPXiPZM5+cjtWXWlCdGhiVQ2
i4DTv7dQPLP/IgTbyTfUyqG+MZYreDGxEeX5ih+q99rVyDxaowlZ1g9Hfr8o9gma6QS2DWflqone
rL2gaDwBF2V2dszeszS17wLrj/XkRKyC4EmtK8ZrISgGZ7EnfDlWTc/FhPDggU8GQoZB1wbGrDGC
q+bSi2Oyd6AlADDYvZacfNUv70Ap7gjSsuBRZCwc+ujNA7lHv03exNfKOJJ147EVltJKKdzhB6Oy
s4rwuSu3LOUxOBcWkopN4ZDQiVrf7vzbuTd7T4KoIeJTK3pA7dDEpB0AmPHEgbEFt4XOdvoZD52H
RdAlDFxhrV1OTuN9ADIMTLN91VJXdJPvqbqkYpjsegNSkkuMAnjVoDe+gZhx7R9eopNPDv2IzAeG
rlLwAQDT5tI0c2zS2E90Bvnv7ZWm/8nkujh59b8kJtCq0riwKHc7P0lN+rQeEjNjkME1CtFSm29r
dIFzN72bWDmbk/D005pP60SDzwv9J/6cR/aYBc0oFAJW2pAvLOgCr83biq4wbAL8AlYEP3OknZPF
0DB6ZNR9pyE3BUIj3MDp6xx+dm8QNI16RFgHw2n4nPcWxiGcSjHuaXzojKU0WQZ/LCeXFXpHZ8Te
afb+BezBagveMRAIUA9bLndzfK7z8L4dD0FmmQ/PHk9HYCdiXM3coXu3sExjOucUZ11/uXzMJ7eK
BZSF8Mvx11shQEtusJkj68qY4cawIj15lhPtN1jiBjIWGxzFlcf8EH2s2U9r3LbAw4ml/NT+M5w4
am6g9uYYMb6sroX1g1W2hjUW9+G5BzdGKYHNlJttR5F+zuYnYh3mjctRH7LHnk9+/qPpvJZU1bYw
/ERUYSLcksGEufXGMhNEAZX09Oeba9epvXYvV7etqDDnGP/4QzXDemTHuOY4ZrQ4NAnCiSFP3ROv
/pqz4MJk2yUEgLkALMtJMdWpFamq11D4mZD+22v2Q1vb4v7DlguuV0NlgwnxAF3flh4k7sgxbkZj
9P0ON3k0LKfXslzqiCon7zAlqATsh/i52Yk5cbPlQ+UjrX2Kq3HxB0s0dw5z5uQf3peYOX8yweR8
/dq/USGPkTCOmTv3ZtX9hXjoYSPyMebfEGUCrhgEvzFgWR1IXfBUTL2mXPjPq+oN8H973ECUGQv/
UP0MFoy81qrrpolVBbQ4s++WhJXf5CIeco1xkgRcDKNVY98/INuBRg4hBqqTaePy4P6COqCy5p9D
B9cvV8E/xtDmHYNutinqeX2jzT/+bw7Z3dYXPx/I7jgfzrE7uDLmnFIdkgKRTis6cZ+uOgkR8qwk
aIsYTI3V/dt7+nyqXA+t8QNopuAChcX6t8Fo/UuSpIDCJIjX7XzJ+BJhDDa4WGQs3pH1sTiWRjNx
8lYXH/gOupHgK02qvLlsOICaQk6B5r07eniFQ0dkQE8Ww3ywe1CoJsJZjDwnUMrZYGBg0Y4G6Lcr
PPQD2/vI6rtDFFpUvFBwXM1MNm8b2UJ1gSI4WjUO11uNyZ0zWMXbcbb9XqTY0jYJ5PNxgwrcfZx/
WL0F2UkO3oxfmr/KiU81sksTnyg2afy81pQfx4VTrT+LYoqlDOXmcf3yXvc6LMcu3LvwuzOwnW3A
h5FGaSMTPKIan/EtUeDWsqJNGfGb8NmlCXTHRbxV8HN/DzzlIDkSEghyUgRTidiSzQvAqTWRN+wG
RsbVB+PywAAeeqZB3xOcX+vO/7lQYb4eeHSOmzdq5spY4qJi/du1fQQCmDR5vH0eqBHnfAjAcaWV
2qGKChswoof/vafrwg8EgS43pEXmD1cVdHfBh8c99xYbHRbPnUOmIEhRTpSnbMNycToREpKs8POG
CBzGLT4BeKhDiQaEOa51HIuxfRsaxJRl4NeYAnoFVpr4RtnoSYmUExDpumXQVTLiXWUrac9q3o4h
zavXIoFOb/Uq++MhxSYCwC68/qJmKDh/+tDMYMGxhkEUQNoY9Al3+kAV2GHqrUx/5j2e8yCDPQwg
iKGQgmK2PCeGnYDxYphMIzfdfVA5Ra5whqZO8aTKeF4TeBEbFTLXZxVb5D5NaOtlu7pq7gfKYep8
F5L13tWG2YcucXtOa5IWguI+nKJ23PeZzdTGZwd5NjqgbIp4KTudJbw1LTTTDniDB2Eo4E219dCi
71tLe+RYlVst4GeUN9RDwcs0WSLNhOqIaK/NZxy5X9h/yJm8NpDmsk2ODwkASfiaDOb5pL1jYnt/
+rhKwMAgJMYhTmei46I31q/ysrAV15kfJeMMJR8uL1KYJ8qd+WcLv6i+H+/0LEzu0FxRsGQzhKFY
1r00vKksgsngGoMAUpWET6akcBid6qxFWxp9ama39/LhyNP89Zn1BPImehNiCKTLEeckyMG63x5z
h7oiJV6WK5pGprV058Xrxi2bhIUbxKzeFF1YulOw4ATNM0s8Jhh6zZWNhFXnOFpAuxi/MIhAID40
orcDtQPbJjbknp2+g1/sK4vsPe6GdjsypIf94+vX/eInaOR7+OPtd1I/2UaWdOFU4SM4FJwIRNuO
OHfRBr2WOFdjdoqEkpkX7WRFTEVywUQ72ZJeDk4JUR2glwUHda28LKtZwQ6AW8Ls8ZwV05qdAibY
AF2/m+RDopNcsRJeoV1mIORmeR2NXxb4/xzqFKMJhhLnOTUBkw4Bnwubehkk7UyO71o+9fBN2paE
ISUOjz8y6i5QzwPSoIVh4wY/pqnbAPxCwsRb22SoxvAtIyk5nTFfxEk4nkJ0gq0CR5RXghiL61D8
Hp0G9sDGUqdhNVie3MoDFmbwiQ0utpceto8xbEia9TOjhCIAQp2xvyUhIhQw7rV8g6/wXIEB82L5
QLPffKlJN5U8ZOGAi4O2gM+JHXw7WogOOnBl5FedxSHwbMbyiX14K/kYoIEefMfZ0GLDt5HiRoN5
n9VnqkGgrU05BCQVkotypm4JXluz46cUUgI6sADsh5foREQJnGeYv6uCsSTFQg9IjpiLAkZvHKou
hUsg76sx3sLIxGh8oFgznQqHa3hNT9gjEfJwNB3I+acNxLg3s7IeIxjWkvYASxGrsuPUonRp75yI
DzI1yP14jwvVGJBjaCozJFI6gwFQBvp/aAXjzom3EkwmjJBaY96H+mpg7qQ6j0XOh+DBDkMxOMFn
qw7UkqqUCEpvgHveG8/i4QCWjCWZk6UEZIr5PFbthU/HtoDlXt5FsXKLcQWEop+Yxc+vuQxI1Phj
90QYTjeLd+Cc9CpiQmANEnEODsLjwZaaa/MYYiVtzz0rPSJzZsfw5ypg1hXJUdr2Awg2cr6riGcH
eachkBlwTIq/1jFh7IR9ujgzQvVmda4iHE8rjxqSwBwwsRaMs8R0an6cSwHsecErSuz+pJ6oLrzo
JbNgzs1+8MSrA6qIMZYZQcjT/GeveXsmiY+5E/WXz7umYJHngiQcTQxjVHQ9+upJDac7WfCZFlOG
zAxH8PqXPLWwmnmfzfIBNguV3fidMabCtfX2ZEqCEhLWN8xskgoUXE8NDZXLgBVOsVtjvOjP2kCD
DaoR+Mc07VqyTHv3gQ9rJD5/xjk6cbvaU9lSvm1cTHoxt03o5ixgFE7tPF3D3dawh8FzdS7Oqs5i
cktWu/XsU6ogL/gdGL7BRF3BOubKPsSb6H5cqQxvQBzJv2zN5E7aKVOyHXiKA8mScTgGejhTM2k0
yBYYQq96hBHtfOuAdsMYhPExgbR4XCEdmNNq9BZAzooV+2+/b9TQ7bgmNpKFBMBh95jpW81QBdE7
WzBN3vRvjRcyCTx9FwySN0QoCs7U12QQBuZi5NPKVZx68gjbdUKV+po/FsoaswDyB9Zz3vPFgInq
PSJgnXmpw5AV6spZ9T5L1OAUHDCNMOlTbETs9p9Gie5pGPxbDeOi7yTfVxaxcAhAHnf4sVtp1QbM
oqABdl5KEwtobzGyzee99QOOErqndFVt6t2ncq748qy+Vo7+t2X9dmHix2yg235pIHIacz1+RHkg
rSHz0nCzg7CKySY1HI+00Nx5zXyl3XDdY89NPQqveV7UNr06T8gKpoq0M9760ZjVbFG4zlqumcNC
JwygSeVVyCiogVViuBi6Y2wNBBD+WNEo8foU4sLaGWHaewJf8U3eLW5a+hJoYRed1Q1WEBeZZeir
kY7CzuBn/sDtOs/Fw26vujBKm+1m37fSKwRyO9dNuG+vWQlXE47GlW2f2guDafvZGe/r94S3kO7p
kU8be+o+DuaBSceA7CPaeqI7umXkUGdSeTFS95StTgxyMtf8waydE3SFzk35UxyObzav1v17enpr
2DMbJCota5F/+Z5/Fwi1o8PRjtwmJM8DBerTYbj5RkQQdJXx2tcH8qLnGTmevHLaHdnGGBUa9/AO
Fe6ES4rVc6S/HGrrRCVROmK7EIXhHLPX5ZDQ7/5dvXCNRx+f1qexugl6yj/EtA/WU09BHbMXOxAc
nT4fA7JQaOETiDlDYEmHqctXsEzUADj0ix+bkSQkeeUlY88Cz4x/HdLlZYSRZGfrQvLrmkWDLZ02
pOfp8rmTjRaaMQKeqfCPrv0e3U3iurh7xZuQurw6Q4LAnz7bfM+ck9GH5DEL2Qtf850Wht+zgql+
IzZSd8nm5GIKgWXAMWzp1VGuY8hOkIGL4QXWFdEZVAFgGuZQgq0ADFys/s8Dzka6NNbwsK3F9CDb
YGSMLl5j6XKzH1Yb9AQGlDGYpVgH2ZFJ4jndJEN0/4XLQHpg3E8bxgOyW22Q2YiG9nsGtRjmBp4o
hAbxhrBeEx7KkJwRfRHoO85lfJc33Iu9hns9pspVRv/kEcsmbYSoaFGefvD0nDiGG48/B/sf09L3
gXBkDJubsYtjzOxXGwm8WNTvREDh5omK8iijgzieoaCyNH1Rg4GKzLFTy0fWRh4Xqzxo12nIuqWD
bfdJ5OnokogWxODKplogQEN0DIMxWDsNIvMVODu6hQxDNON7YicINamNSDn0qcMgUUFVf3t0Fkq9
+A13ELcIADyOQhxVHg8ffO+9ofehC1Cre8/rmqt+NMln/lXlNEHngpQEVygkFDWkI6YZozGFE1P+
HwUNkXmCKMFs+IaCoUb6iYIhywKl91f0kMxWeqB2OLrHDN2GMhIQzjlttEuThx8nIqxrNFLIriyN
R24m/SMT4XEzPNo9qT9+yzXtUXPJfpkjf4bGKGWxLJkyjt54T8ZMUNq6t/2Of7+vahZatIp66fmD
104CqUsayFbx8crj6xqX2Ijgwv3RuYje+fShwHiNn07ZKdAty4p0bdhMn0suIcJUvuy3dTxYNE/1
niLpF/aklGVPhbycJh2N01Hhp4OtjueeVkNfrns7cK7XESF7+Y8cr3b5YkQP9Elvw5fIAHmBA7/W
fVCGPI7mMpyQotLBesVA5923q/wzr4h0GKS1NW+6xht5coYUWccAvpLGxxYzYWyX+s/LsYPCKslW
+VY5pjRb6opqIAt6DZ3u2040QW+kbEou7+rQiyULu147+5VTpchJhMHGC5EuOUmlL0van7TMe+il
12UGWDvqvGE1otxUliO98aXXAxOIWl0f61VWEDaKpdU5mqXdEDbWEUUXSNLgpTnp43c0RpBBHi1J
SExNlbSDugwy9kL4++vPf1PpweUyUueED+ReG3NKyxsNm+t+vyXHrRgA/OMtlcloIJT3q2dhN7wu
Psq616ooIXod8oe8TB3x4FrcOlWpnGIxzpBhdP7qXfGKEeHHblLJXu/apj1jWDR3vSpn6eM4ef82
aTd94qxeY2zyHL1mvxdBZrU+HjVvlOn6hxi/uMfpy/S9QZE2qkCWa1hHKmNDxQFtzBkRYTet9F0k
yM2kBzGkTz9tyICt1E9Iq7e9CYt5b8I/v5VZXRGVPPcD5l8zFa8pXB8gKWTGS3bYAb7hEPM+5lls
Qzlbw/Dpwe2golgr2wJQosOKzyhD8O6IfnBcoAKrT68IGzOscQ3w3OV7yUahBb9lSZ+DcVtmFo0l
/UVXvl1OGAIxQSQk52vLdxAGKWDjp6pV+5MnRhOwWba/4GFlTrsajp82lg9oKxHZrkau5A5O9RUh
BJSJGe4bWAl5yDEaF4LydgBFiKQxdLIMYq/l7LceABuCH14LX13AJH+dVBCAy546FuCluiCStqX9
D48kOfhAChduPpbo6iK34kHxqARO3n+P4t0cZaYEVwcTz6/Tfh1I0W98bB1Ij3Zj1TZO0X7jf5YP
r/GfV9abGW032Fh719zBXzyr0DMPDGCEHRMAWDo96zv/HFA8HWgXGYpQtEBMgW0MxX7BtkZuAfw7
Chk6Sih1DEWhr5QQKGG4gqcyln6ueoSy0KLdhGkpbuBg3DCda/aM5jdjJpJtMPxmVYSSSwIAhf1a
ARw5sOywR0ZViGkOlW7KBkDAMykP+NegL3hOWVbpM+mStYeHdb+EFwtpMwQd4WaEbQ2zHOZWzRiU
AJKgtHwLTrwB5xZue8OOQZuY4HQD21fQT0gDPAsDczJYRxb+/TwRj0/8BMUM2z5yKHi5eMhhaomP
+Q5a7wMTXF7YobhhjM52FDRIDBxYiYJTzUAG9gN1OFJbPOx6JoEQpOLteeUfWiIiZR8M70TuMsdP
DdhAMRi5cAsp1jPsGGlyIChXDn0wt3l/0Hhyz2yzlADerYeoF/IzjSphgyDmLA1P0q6hVJXIA8Z4
ijSHZvbYR8vqTgwYIyYvwzu+smgJfiKkgH2OchnW5nsx2GWBOAjswxjA4YVNWQ0mTmoBh6Pr6xqS
QNk7E5Ch6utvs32nW/zORCQEJVWz/o5AkyBVH/d89/NY8fI4bn1w0mSxal/gsPV5BCHuTdFDcPLz
qUE3PqvCND6gxafCxc0dGTMMHg6hyaZsL0ysf+QmoOqtU0Cst4f7/ksy01K1awVaO8X/P5Fc78w7
hmaMn/WIWmG/4hSVsQfUJjyTwjLSKVP+tA+fSZ6MAhhCb+QRMVANvah/HtZ+SwAPL2iMGMIeeDHU
U2IPVmhdO2oFsFvMFxYfrDFt8gVuJf0LdRJc8dqBdgFnnSFODjzUdxKFlQWXTfYhP6ZCalDjJQ4V
P3y3MYMyhVRk5rsvHFdRi0IsQYE77eBP1OL7HDYLeQXFXRBNE0A9wW/zwQwaqO1kekB8hZcPPezG
Q8i5w2+SXUCyAc/AkfJU8BMGuz5+g7oTkU6ouA+u+4GQgXCkQ6b3m3aaz7XI41EUUnA59s2PvgPG
/C09KKhTcLhCY9h4HTbCKxnGMxYmXPYYR4tTg1LY5DR7twsFAgrAZWqnA6eh1BMM1cG4nMuIoVF2
kOgS+TmZ6mrIYWsEQSBvpuCB5cuAhYOKfB6Qfz4qJC2ukjtQQXMZq0Nc96yGcQN26pKl7+IIY6Yg
n3/cqnaY/HN/LA9beIBkCY1T3aZEahsMln2d3DmG+24uIawBLXH49vPjonhQbjreDJoh1WGCJ0Rj
lzgt5BaPkP/wjQk4gEohHHnCkbN2abUvXjjcOhzsCQpkXSIjfEZAzjAsVUNFo8QkhMRKrDguR+eL
iv7ZbfXsacuLdMuAMBOTB3aSmB1Is15DvDhhY5HdgPuy2R4k3i6G7dM3AP0QazsWLdx9iZlgYTWR
w34HdhNN+ArqloOWy452G97aA3Pz1wPG6LY+MHeHpQNTRQOAZP9pbJmQQ6hkN9gfvNJBTLw8cTDu
IMJN1nz2ZuIygNHQ2f0+3Z+jIA474h3nEEyAOuZPDmJigLUFYpa/96w3icdMjxcdNF/OHiJfS+u7
B/AvcAy1PeR4jxXkwfd5dB0CGMZOm9v0vzGn+6KYZ04JydpQsYpAkSnBuCGS/DjLNz+2jnk3LafA
ne2uphM64/7j6aEeltP+uHGJT0BJyLNNavPnbTti4oFsEr8OwLqR+UJSdLGzJK9GXAmcl+xBF4zV
XsYLBdFj3FkYz5N6RIcGrnhJIAiTGTKa1DNkQ0phKKfWHgZ49tmNoy1EhrzmChyoN6YmdHv0qojo
Z/EUSsqMBI6FynQpcpIdM+ERGF5v2SfjD+4R8MkRLzdRn2KXJqMOYW3Gjt7Af4FrjHwwrkWu0Q55
DSGXD0cn6QjX0kBG0PwTHkKIrlLVhIUPzUpjYewvk8JKsKWK4QWar70CS7W06VI4gopPCAnviqJe
XhyAaSqZGG2m2k7kwKZgmFuQBhjx2tlJl42PvW2oBbjF2eyDLFtMmd8mk1eceMgCsrQAoTEUKFac
GipEhK0MebLkLILxPVxYGiLdUAlxakUmmFl0hd47fHo0ZdfhX7RE6h2Hx9UF3df0OctCbFPgTXoD
PI5G7u4yeaDZ8NbO9OiyBDP//RJwjbrDpjAHvnNwry4pAP/5PMQub2xKtAigGoDeN4hmKBt53ibo
4Q9HCCy4HpKGHPPY8c8p7+0VnGauT1FRuJ1LOjbR1AH+FPrpwQyKaOkT3Yxy6V9wsFJw+2B8XtE5
PpE0D9BiIxA3uUPBU+C4i+OzA5vg7e/c/JSF2pxngxE6PXpkAW7AggKKxPN3R9ahNdyXO+kjMtXT
jbjeB+5w3iwYbhEzAxnSEVKQ5dB/sb/QVQsXR8V4rxXjRpwJO/E5PaAEwp9BCSFmxRvYkc5jA0az
S+ZHwpOEjrKxwdynIsH3uIIMwXHB20URvN75HfVab4KUy8CNbZpNpOkFdeiaMG3M7cBZgWh8LGE4
eqidJgouTAyVPamK/hDBXbICVUDnQ/skGZ3XwxuOq3Uf33L2EwZP5tfoEBsYRxwPYMyfNReUK4Dk
ZdMd8XqVkCw8MG0oOYn5Pb/OqFk0m4aZy44ZNmc9tQ6TvHO3HB1+F9DKcqNsz4MJ2ry17jTypBTO
JeBfaDe896FCIIK6gtruAORFDaLuGJR/MbVrvAzMEjfT5IKlV026w9P8XjNmFR/0YkGKs+QR92Uq
OCNBzHr/bd/L73XklBN9BVVuuIBCpuLNEY4m6pg9Ed1/mlx5MlhnzFCI6cNK6IXXgAG7Gm06V2hL
IcLecGZ4hH14R1jb74YZK2UtViG8XzjugIePsPuZqOBKMvKhSUN2AcPTfe+AE2UxMPf3wOgMl0h4
5sil9YFPOLQbyLvCZ56NRhlrSgU116lhLTLWQc8VW8wWK7xkmHQheAQjwiR0hgcVpRSufNW+G8Dn
xErF6gHxM6diCf76ixi3gBibry9mTqy6wyW+NsQFnkesT9BgOwPNnDBxenBOTu93kH2nJe/b709H
6wxYZBNXDmvxCMXOjaglnBUNIJE9U6w3e8sBZgOTzr5MLzWRmRcu4FvfysXj46J97fOBM1XiiJBs
Ml1GmJYImS8u0tkqXQ3hoI6sks8OtscKCFRZxtBV/I7Jnv/ElQfFBFf0zxIYcSZobs/bb5dshp8x
9tIDvwnxyJp+v26NUw/Dj+D5V5PTtuozg9hnwH/3wYrYmcQkt3gp+a032D/4NJkH8w9MeF3VwpvB
/k4Gl9IJ6AW3PZxvvnhj0Za58IuAyMynK+1He4XlBPWPr0PHTYi/Mkn12Cdo8zJ7UNpYFWMyhi+V
Dg0F1qPqDsEYyaFapQBUP6OPpeYzGGGJ+DNxwKV31mCG2X0IjIgSSos/3Pi0dpsQ3eZk8A9fNllM
gh0TiWk9v8d5mnY2xtzSAM20pUBWkOwH7Dlcwj4QwAX5sPcghdFQJFuPbHpRDMZ1g8fgKWWzyCxF
M3vER6zLSYH7FbZ1juJW3JO3+NRMoutrzb8aYA12UAZHPCT27qS24wJpxrPixO3f6XWttwL7uXwx
a8Xi5kVcFLMBJnJ4cjivjIAO+JRWTiwEUeSkbl4/nY0GgJ8fITnBW4/NUWTXnU3rzOANc+gJvj4t
D7JknELrDHOdYTU0JNZSzCQH5hCGZrYiZei9BX2FmTNyfncoVDnpdVg2/aE0hcyJal7aw8F+3Ur6
HOenGd8FUSnZqt6NrOEhv2iL0tGBKqwRRCmUarsRQJ7ZYtA4MmTQ/9Jv8M5aP3RiSGierIIDIfaC
CkwnQMPt8AIAH/6rLh8b1h2qMpSqHu8JnfS774rD/niZ4uBpE5GX3jk8Wv8ZUAlOeDExKBQd97be
8gnVW75T4tsAPk3SeGdKrdPeqWEiG7LpZ+RM3yReX8Q5oZnDEffzcgiqpa01jCYyxv3pHDu0TY3e
+aaHaqheWRWet3RVQjYWlyXXJO4hGzp9B54gvmjMHNhBj3dtmx3ioJ1CyyaaxfxsqCXRkFFewISF
1qRsUP/gdXLc/mCMLgekvlzBtD5b1BSBNB7Njwu6VmbwIyuflHxa2JHcmRqCuxaY+CpboJp8fXQj
puNjiHB41BbTHNcXRiYIANsD1PIYIhHzetjL8AebSWs2c+Td9ivs1qnHhFhMymz1Dz6tlY6H9BsL
4BmNU8gfBtPmT7P7fO1AhnT4sczvXMVm4Da3zgDtFuJUg/3UVBaAEjamXjayRVMR1lCGNG7NcWSs
BFHizHvnxHZG8iL8LmL4nitpKUENuDHZhMREiZiydZFSjNaZC8JWYWbmGFKewJPSkdGtSW1iBvmz
SYL/EKzOOH+vbHvWe4nqm1KqnP/egkdMUU0gEgN0yNr7XDAzmDYk+/bEuc6pw4lRnIpTFCZh89eH
njFvPLbOmIrrQfHGBmIRHw+HqWfx/A4yHeZVDIFxHkXlxyyj8psJFsbA7ZzA/pRq1UwPH5f/4JSr
HjWUdZziTMIa0HHaYq0EpYbFfgXvNAKrhoLGbs5YrwEWbK7VHNnhpjNuT5h/+hZkn2mKmwvDXKNb
pJOHC5HS1OCUqfDNkFLZGtVXad+wY/KyKdOPfFdTzWygiFuPG4QJMe9v0HowdWJBRReAR9IZ2i38
gciJFwkFKaQ4VFRPYSfAnIBuHH44TfJg/Jvq56eDzRpzrtql/Rt59ZQQDZfJxOa7wmgADvJnAV0W
bmm5z9Cq9NbVNeZa2rMEzzo+odwgfqcKm3X9DwXsMScoKON7fAicgjXMuz441FqAiC96IAGK5Vcw
zYdspzRhe05VZUsEWHvSFEoaLKm8fM18/YWzD1vhhEvM2dacdjF8MvaV3NLgqePadqgP6SJeYJQk
aM+ASviwcyXgCG+gpoyNvx+HLc5hxlKTHN1AEYAfwUiq7dpUMZU6QL+lRmuoVhqH0zhEcj/P7L4J
F4WI+IcXsQMSduc93bdXm8wavc4afzwBwuV+Nxna9YZCcIwhF3PilwtXzaqXvNUBInqUNQmCmqew
rF6UIwcD2vyEBBG7N0DFUMJ18XUq1vkSXZKfLMG32YlpOHaPSWM/1um6un+c3mzAjI/q4QaSsmR6
1DJfB607mhSMwGTgWTErFtQOemyTiIhGaN8/EKfOwrVg+k+FQldBA05rnbLvzmEdRwYtWLVqru2M
0R2CN5qfA+gSkBdkOWKd0I8AGtCV09QigKuxZgEH4IQfoRW06IKi2B1h2JSe5u8Ck3YoBdXkuPiw
kX394amP5ey+mMG2siXjrzb++jwvrWEc3LoAtE8MtRfAE8ftSOQvWTEGXg8XlxL9NJgOCP9OA+7B
svZzaszDBZXyS6KaVUzKkyzevB78hGV8fS07u7lrc1ATR3Yi+iGUn7KFO1UoTzj1LjnFKxiWX2HI
Mjg17pvKbUn0K16PWEaxodssAZMSex4zGedssqcIfxPoMEuox2SxzBFJEkeWRRY3yG+hKJ+IOf39
8wfggOEEdiAXhrbv1kHC1NLtsCGfXveUAEJ+yqq5eQ9tOh8GvLjD1p5+Rdj+hFdIbcy2ikee8Qp4
vw28uXDPlUXFrM9fE3B7C7DJicYA1Vb/ksP9JLcjn/7+0LdVI9qS2K/Ddh8PrQ+DsdyFEApfZpBO
4U+1sKP6Hk4EsEnChBoLth+jvZuy15dksoe34/57Bnal9kaegxADkeBjAr2DtOUQ6xAtvDDFs2l2
DOUPy6j2dowCVV/ocNPZP40YC+SS/hdHUI2W8hk6ZYgoccopV7s9Sj4NV9c+qz6NFs+BLIOGhI//
wNLLLAdFdbJ6wMg/Us2ZyYq4VXHyHbpzwulkoFcB6KGHoS0CiMwOpYRugOVNmGoAyZ0hWWWL9PC7
Qa/45E7buh9WR5qL0TldjHbcB/QRuIisyhrCA+48BRLwmhGx0IUz6MeNAuCNFAW+pjoKZFJ3bLwq
gAKGucOOLcESFjwAnpabNasI2ytSLQK/sPdOgeFyyh8YGBv0LvnRYd5dLLhoPtP3AhneyChKk1UP
U61UNs/s1aihueR6ayiaG/AuXkE3ofna8AZxxdH0IKtGjgPIn54yaoFhIG/jMVIMOAb0otYywamg
2TiUf4iZPOxWq2lmmfQjw9nb+3kRRMWv83XEbfncuL+wt80g6jg5bD/JAV21AEQNvGit6Ib5T3TD
Efw8wCADgDkY2NIdi/93bGPtOoS/+rIigqUqrK76feOxJ7eiISNJkEn0A+IQ9+c3bn4g3nD+OeN+
LmgzcF3/2G6ZxVArZ0vGG1RslLYqpkI8adj9fe6yq0/U8Eo78gpG6O2ftgo9nO7vmi+Hgu6gRBZj
eSOS0fwYvWegFubjim03sL6RQS+nre7RysFubiyKSEq9ByEP6HQgIdTIvSn878891QJLUoWx2+WI
BHiC7xoSZBqIGwxD7ZbT7lMdsVWHjSDbtpio4uzDOaxpFm6evI2dowkdJc6YIHqwdyTMiR8maCem
bkM6M/zxZqICY5b6DxOlwgPva+Ax49dwgDbYYOuVOv1ujRbouE1+XkdhjCyo21Cd/coZhJhkYPEV
DTh7KLseoN+RlI3YZnIb7cGYPkijI1QsFrOulNqA4v0i7OHgukQ3XHeLHV0fZWmVGAW6yEN/cRRh
gPrDwk79+y93lkyt+PTysxOWRBT57XZ4h6cKz6IQ3QBQKEIkxkmu4oLXsA6n5vKF1gBbaU7/xAGh
9n/ANJFQ/1cQ6iLcJfj7HdRTNoYzMNqy9HHcYdCRBlwlBHJDH81FNLxCLxo+bjpvoHSK/cZklSyg
GR7XIxvC2fbDMoE4V+lZI0xR78R904SsCVYR1L8K49+3BXBHe4HRESQYWlOmImJ704EIwbnoLzh1
kEjlDsA2fz4HNhQwZVynKVNX7Y3CBSSW4T3wq3xTNYOPMwB/xgn86fZAO6nRe+Bc4EvUNsB+DGL4
nWbFPCwEwAUBHlWgw1Si7SyzMRrKw3iMnEg2RToZnwgDSHMNmszHRFcXL/mUWBGRXcIvMlUcHMYa
cjrcCGFWrJUZrdNmyNoUGZv+uO6Z2hJFr/OdvMLPjFwXzsD5kHZG3GQCh+UvDQ79oNXtwOpc5nMH
SmlKMaxzgnoTrRJHOhe8nhujvmMIXwIFGMIFm1WHK5Ct/xFcwK6mD/9jPUJRRz6R4WRzJEphwoUF
YMc7tssWvLXd+XMb7JozLa+LgfuBcVRzRmZMoVi6zAZRFrNaszVEcz4RGQDSHy1jwAPym+QU2wzr
gqeb07Pf6+Ol2ibqOMOSXb1E5FgEqK8ZV0A5u8R/v1Wumn2otZ37WxHiCX+Caduhb318Ow4zYgKS
3KwOaWF9wmb2DuPwOdPd43wAk9VAr5SR+mXAlJSvA+xImbqtAb8QD2hwXNCN5gJfZUQYH9ArPxBh
3mCVq5rDAFIJy3N5Pjo/odVmHXGfW1IedSoWe99LPBWROWZ0Aurr+zdw3D+0N8qhG7+hBEKho/+T
lyTT46ZVELagQTB3GbNijYLbCFsCxTVzXDY5akc6QMh/SOtY5+ufxfyi2IiVgZbhhV2fuWbNZ4ur
b4XAyYHd+Bif83oD9obSY/7ZfNzH4mJARXbYAv4kHY8Xp89A6vxNzT5TTMqDPrsCRgWMaEDqmJww
CBrknowRoMuW9aGnYQIniXsz3cl4i7gELTypKOvZKJmUlQERxF5hxsaUPuAgT+FEQEnERW1arenN
AeVpq8Wk4VRvKCo7IrGh4yF4SG0UKIuHeGslu6QN4Xsi0DxzazcNEPXNycXGQUYSegzkgsTN6LAT
G67ycrt/+6ob+92yc4EzEFwvv/+2fwaqhG4Rj4gSqd6wmaM8UikAAupT1TvCO5+k0EY4+CeOkDCi
6ScYfSeXApay7EetCHyZfs980rRdGFh5l/qvBg/CTNygtOmWRJGsop1ylSInPx+vgDrO8G+kWgP3
G/DO5QYKBmmI0c+DZ1SRbTqMl5gvFxo8oN5OwXwNneb0o5qU0r0xDVyOXbAy7qaYy9p7BGAr8M0l
dgbwL750FHwiBLOazEif8yWHzYolRn5kfCpmsaAY/x2Gm2al7viEoHDzqMSgVRTazJ7AxYET6K7p
5IhHCViEyz0ZlxBeGWQvoj+xQeFQsqwg0yXOz63mOEVUV3Si/e2DWhDR8lX/K0OWARu5pmyx5CGl
HByJinVi3dIlvASREzIPZc44PvdQhXX+WZD8uQ05ActncTYMBZjAWSD+pZ3+fd0OeE4MoeGgiTOm
noGScUv8rTpnBmxe6qE1QuKIVoIuwRH/ICz3370iZBj/fptHqGiohv/+LX72QLyIJnzJI5tzRJB8
a8idxI8Y9XNLPLz44X9PF/HA4mHFL0j/vkuGG3+nHt8VLbhoyv79x9uOySHahvMZbIHLwuEwz6rz
388lY35u1rzqOdAyFy0/FmBE6om7MXgnnld8RcG1/YkjqHyeF7fkE3lsTuNDVp1B4h6X1/L62v/3
Y7iQBGTzYmIGYCN+WPmPcer9/ys/gpUU8CAM9bzyigiW8QsAls/7pkB/HW4bniQFW0gGbD+kUMJt
g/cAiRIM05ZtABTa2I650QBHgpHDZOrfV5jaPPXDOwYxz/blScT/DBnFHZrJF3IJo1WvPXFgnrhF
mYZL7vMqvvflF2OPw+W+/39Q/kYnHKNkPt6H5hSojWT2POTgCeQM3ktKsfZUU0XwPoBMfVHv4c3O
E4kn+/o8vPjWkW9C5/rvZjF7ePzaMeALZdu/h3qGzaSYlRXymsG/5y9m/DR+WeJYqCObSbYsZv/9
R0bv7BXiGxA+yBOapEue/hmWa27CTey7T35WzMBsOmSezeQJZ5VjeYWgN7jGc9dXyMZ6DJ4hAckz
DvrAd8XT8ysTjW+/uSX+1oJiBoaUXHWApIkOvIcJPhe1xK3COAjKOfP8UHztrEPfnOu4GWjs4Nge
wIbuA3nilM3/A7ESOFCE1+Jra2dLFJ18euKlip/LfKavEBvu7X/3/h9NZ7adqLaF4SdyDFrB26j0
IGIXc8PQmIgNSCMgPv3+VuqcUVV7J4qAi9XNOf+mPWACxjsiZSreo1T971CdU9WueFOclEcgzi+u
Is7870XxOd2iOCOOEC/RAWzxOXEokFqH1qrXNURJnn5Ke6f2ladfu8OW3gDgix9F13iLdOq/d8R5
xr+pzXOE4V27/WH8ez3xibk4R+2KD1xP4kriSOhW7j1Grfqvf7FTOdxPgqYrjhKvpXZ/ML3aNX//
fVq8pir0jX8fEF20dnkq4mhO9++j4l0+Qm+ueR+MGJ1V/HY9vQDRiHf/fV68prJ3B8t4Anh1P0l8
KxMCg7gP0SHFgSpDmHZgDIjfxSvDQfR6MWjM34H7FeNADB3s88ifi8cgDO8J2d4BPRraPjDH+JEU
/AOrFvdUh2MDeBc+M0R97A7ZyT8SOUCyfF1xwHONklnSRE3Uk41Mzn4Zl2z6cKbmxYoSIt9/LQeM
fSYz8HF8RA7qWBynHMCKAbJrkjZStnVc8X+mInEapqqLD5COI5ln5YBZ4OYsQMcwCbJ9Q6+ghcKO
oh7zL1k48YOYzMSkxo6XP9Sb+QclKiIepvrcJrj0zm8OCL45mVg+nwxRmxBz8LbCrrhPXlQPs+nF
54L8wiWAk3PWXLDiSHmX0wLyLeotTFjgRueIdSKtkTs9J5lwG/Ia0Ly4pPgjjuJCFglEanMrhfUg
NixRnzQs5j1za24NJlhxOvJufy9zWlby9b/PI3TRJ1zm33m0ebrNnSPzvMmdoFrG3x4JCTQt+IOM
nA1Zm2WJ14ACfILaEHah3LnhiBOIa5iH3lYDg/tFdcQ1kcD/9/q/7yHWEikUN19y2zl3LE757whx
pPgZmNn2xs83p94zfVOdXr9cTkajm1vx8oR81wvxUdpGtDNBxb+F6hmLxhxQ0NHmKCnM26XQ6oTk
/w6O4jVtWkJj4i11Zh4W4mE+WGp4TuLgf/9VeI4pCh1zHoFgNKukIv9aB0QwoMyU+DWmbYhp/po8
d+Q1LS86h7hzYUUlblT0g39tTW+hqP7XRcRaKJ6K8ndA54r1UXwBAxqa6EjiHe3w9zsVfH64+KIb
cueGVdIQ/44hBmeBE7+DsiGZKFONoA5Bw4tOJ7PKFntRocAOZSvOLv4VexS1CIn+rccvFrcXo/J5
Ovtoc1BdZyhTIxLD2JdYkP+texeGr1iQxLt8IGUnxAjrXOlA9wp0HoN4j3oDp7/v6xMpfHpZyeL9
7zMIz/AUxQ3ceU28x+JGvc1VuMTfx05iecXP9d+QQ1F5T9LzrwHEebWtcsALhsqC2LCJwxTmZBzs
3VIUMcSL4tPsHvjOYtAq3NiTVk2hvqfMVuL7ilaW/ndKceOiBURrTSwxqkUrdfQs8e//rSOGi3he
PMYZmyPf2HUrnU7NrbO/eK3IvIM4upJx3Jd7mvtABzgx0NgTvdb3b2pAtGgDNvekk2SCUnf+6IsZ
Axs7VO3QR/IaoP2Wo9merBFhj9ieJiTvX2vSKfdvBAYAgH88qAWc+D8oV/NgUMlAtVcOmEW2b3Hc
mP9NtCnz0Xv9BGGIoEqP8AHM2W1RkirRDgvMTCghcIdAbdCogKTYgxLSNsQAL3Ve7uu9uF3y7OK+
eZuKCvqjdPpDn5hbKbzun3Ed12SATmyEnyflcP3WfsbsAlHogmpweEE06JOCw9ol5bKVgnh/k9z8
VHhQyOsJWzUuDM2S7fyJE7+4E8jM+yHsQ8Rx3ItPK73XzOtxG9U0IozRdsnRz5gPwe4fH+50LBr7
taa7g5k+dfFw0ETbSSy/J7rcoebTTO8bw+8T5oPsU9v0X6NduxztnqvJjlBv8YAO0W9uy2rz3o33
6F6Ui+vTrFdKPmt2k/i+yZY5cIkdP1Qfb4LYD6R0S+53r+E6l4yJhE9pMvDAEnU1gu5cQee7+aVM
gDVK9GiSvMHSICH5lS+fK9KN0eWgr6BuL9HiZHVDmWw1iRRXjt7Re/n4HG2VVeEj60E3CbnFXf/1
XAwbWgLJg+S9VjYsXvdvWoOsST43DzQ4KHC6CM+ZvTN/1b/eRP8CdYfoD3kvE4gU+xs2ZjywdbnW
F/oaz7qjfLrGxuIKoXxxOeKjACYu1sL88I61aJxAnvZ7xM+MFftv7NGorzJEFsZC7IUf0HuG8Brn
Xrkisq4i0wZZ9tn43V4+meivkytYF584waGyBQPwspWWr9jcaImxfuzk/TWA4ZzcebhklX0xjs/z
l6+iPnNL3kGxR+ps+Vg2G6qaqHh9nYkOo/FKia8LkusBe8s1EhiL8V7a01LKqd2//tBIyKkl9RHz
kt1l2RJzT3a685eroj8hD0CSoXak2Fhi5edpSIS0n2dQwhr6C6MQx5yVGSD3zQJ08ZFiWqZbOHa2
sWtFbI7smpvGkEgpPT3Cy9Jg06PZeGEludcuG+hueZTFYivGhhYpl0gK0W2MZMbt7rKpNuWiW1XL
YtVBgb38mCeElTnuW/pG/WFpfrbre4KFzWR5WV9RjoQVlCIigx6GYBupduFAHJITc630ZKMIzsEl
bwiiSQkQ8pLUIL9N9h1srkLIJXIc+XL46dEhERZTEIc+CH1JvRHpj3/Mw2ul70a76+eDjovse6xt
xLxxYAA3XzmLZreCjvr55uklfIhyuszyCg+6Fid4xsMXZ+vDbiWvhy/zNgOkaXKo2E68TgxSJgbG
NHlZMa38dCsuQw9lxiLEZlUawD/BCyDV8ckLyoG5hfeYBRk2BSor7IvY37Hjg7wAGIsMFOXUbioR
8q/0gD2ZCTk4EVMrZx0fzAPnp0rNxUyUF8Ucwet/Q4YplimP9/RCbFa6E1MzS+7w/rg95p0qwKfm
D1uUnuFxwen9g/0EdQXqq7SHdDCpZ3AzW44nGay43BZHapvRsVlSZj6NjqMjbcLtEJZS3wc/wULA
XxT0/0h6fICT0n7c0ONpZbBlyQgzRRHo/zxP7DIPrA7M1Jw2ZRgz0564qHng8iLFjg4nrn5/yXQm
Nqr05LK5BN+US/xNnJyMttSYXmG05KLlORUvcn1+vqK8DvoqF2ei3Vhl+Cjv0gZcjpoyN8gNcDDT
MvkMZg1amdvgauyIMc3mgsUeNdH0eKPOfbFNensDsQsidZdkhdXSIar2W78HZTetsSSSv3QtUDNb
Q3Vesoa7S1q+7wIFrtqAcH39Izcz2qpRIdyPgcAEKWWKxjgDzJy/TkiO8Vyfbl79jhlH3Lw0tnLN
uz0F7+U28asvqgwpbNTXjC/0gmh6d+R7YDwdEzhhtmRVYSPCl2DPr6du3U0vSiiqE/r+jkOmtPvT
3Zs2xCPP+bkLtCouuU12l4r4OvfxHFMXq+ahbsnNAZip39YNRztQtn1PjKqajqkqs/Q2xu5vTtha
Ea508AySK5hgFdWBYXpT9hNzU6Ip/AM4raJkN3Lf36B/W+OjBQ7GedgFY8z38WRvifbxC/eqU7GB
wnchiRqpJzBXt4z6H2oCQZPPiGVQ6WAuX5skMjMn/bMhfKjck0WSaZJbeWV1F3C/LUqIR92g1rWA
LlLsKA1OjjdsLpO7pcVvn6En4Izq9HUivy8roBAF9BuVTJ75XNmzaAZyPiU9VqKA95plrvDqKgM2
1dnHmsQfZF7YHUz5nP72CNoNI+r2WElKWNw3gtsE8CXM8OC8A9NgQ05p0r/Yzznz6rRKROAAWJGS
Fa6YfMdDrU5zyQXoxfMc/06aOaAFAFg5Tpo3r+RNX/I0sJWzBwzHuQ6Z9bakELglOwvGZTZy7nvK
owDEbUS8nihsKNFzUyPZ8j5lm+r3Ru3zi8anfOsMv2ZoiMIY+hPCbddMpCM1L3MqNNMcGZnoAU1Q
Za5+X5y2d1NsoV0K0aBX0TK03wFpHGCI0/P6jIpLni7S87xmbP0AcLVLOFwB84M6zbZKPVPAGBAS
kJVmlpumGLpqFho6+EbCsKwdU4sgCj2KYzp4l5czfu2Ve2zk6zFDX9cDsz+qjM5r5ndvv72GAmw0
oVDycdaXqYkQr4QOw370ouFbxNPfMth+HFxU+3XFvhkXZvT/zIqNVfb+6FD2eRJ2UlR7V+Td3lYZ
j4fNyzi1z+/iuTTMbyQBJQXyK+gCuOHDZpCdovNuSOXjTZG6fen3T1CbcMfHs0cJQAr130bA6IEg
qAEkqmsOkBtRrBvGkai6lGFPD7Nez8UI1XHhTgkzADTfqHbuUlSCqMmm3LdpzJgOmWkp79b1nPIu
v+Z3Z3K3DBV+J/zvD5JIeiDvDCbPjUJC90vSvEqgKB4hCwPkrS4YohdcBISqvowGRim5/sfg5pi2
LyoMC0HJTWA8z8gXsOGd7PjI/YQ2iCCL6W+rkt2b8OU7IZdIJgx8VgG4L426djZ+uLfiw2n8++cV
knnCvA1PbPVGdRzrc0gAeOJCgJx3fB8wOSwUMSBHlPaKNZEAczfTQrW97FIA3Igbb65hTYoM1Rzf
cM3wgX3AD2llCwr76J3A/CEVD26XlYJYKvfkSsiuOgyR3BHaSrBW4d5Ad0Ekw/TkHddjCWF5Z2PS
6jMoSpA2zoSuyehn7EJtpuivtDON72f6A2LWcC90a4hgqQlV0xpFa0Bn1JtvKMtMEQRgkaI7Dcix
zLTIoDnrD+pt419BrVMRw2t57oISO4LAlIBlwbDlsXx2KKPM4FaXqD4v2S2wnDZfw82WDMEoFLP8
BKzpgbWKKSjFNEgPxAJsOpr3AJtFTjfJv3hIqRKOG8p0dzQUP1nuaPHz9hZJ7+nk+8X9bc892jHC
ahiTCeKCb+QwddBJ70XJjIPMHZYCPl7wnALpTqeKMliMaL+thp6Mr+YpdgfiHmI/0N2BiMumq10/
QUAu8QNOzkuzJ+uYuZWfftW4RgPkoPJVMqbQf4kgwdUrHVEVyjwR5SAK1anoDCD7MIhGiYLUNWmS
uPzFdQt3OUgGCNpDv9ma9nvF9OkIroWqOaypOBp+P6AcUUH4RllX+oBNBnuK/gshgsrOAwmBSOqP
nXKdG+9VNbbeDNDLnFGW0bj1ezcwD1dM4QQq9A5Nt6Qx3XNLVRoxIUPyu5HdUIEnR+PQ73BA+aYx
JagPv+Z08Ouv+48O0fEGGZKt18VAL6bzsoRqIY5Q2xSVHaQU2j0sApmNcPsFREShCIKRh1D9Q+B+
enPV4QOTmZ/zkjiEGUAZCzx89QTLhDAwu9PSBxeMGdXrG49E5+W33xoacoM1DmQQOQ56qj+oTQH9
T84NsPDZJUPJrWNG+GbCQmeQ6IrjGutsX9DG2HKtL+wfQpTU0TjiIuVzCsoEOiAkfx1ejZBtJQzS
2WYD2BKMrTx8ehTDz3Z9VFZZjrwVmv0cxhLE+D1IRDL32eSKcqLVC+0CdKjPLEHfD3SPM6uHxn5Z
PH7ykn0T4CjqfIcxdV9EGMAQSKSFplT62AG9I+SzwS6ZhqP3Y1tiQ8EGC5Tddy8TlEh7BmI6wkdC
gVkJBIPCD8VBFN6o4peU5Y4kWwIwm/DsgR2SUaAMkTLftcvLF1oMBHnyDsWDDkj39cNF/IRY5yUD
d+PG8g1CY5+G8zqyzWu+GAO7nPFGqU6lkqBtrqubrax5fKD5B5LqVHIRAsTOFvw6AYLdVXN09Qkf
tH0aXFe17r6A6qfIKL8cQGntSBJsLEnPLblY9inqNxOR14Y/S4EG21d5Bir7jTg5zcziN5ozhZKz
hZ8so5eImOZXYU3eAWErpQ0++Kim5iZl7b7MryvSgm+KojmVuetqwG1H6JZmvBDVe+L/5c25kwsQ
mF4WZfCUwvKXeWauDHYnIV88Cu+iIwJ9hRc9Ru+H7QyQulGEmst8Yk5TcN3bAaV7csuoxVFloDJL
bX4IjEhyocYfJ8f3Tts/Pg37/KnhRi194z3c7nHmJMQ5zy8A2sGMZlOU0Ompnf/QkLoH1WfhL3vP
sc/5gFsGTPgwrM97FAmHT2NjsJ0m3hj5xHxqG+0w6xZyUztp9lhdHeyjTwhzgwv50BEUo7tRkBpw
6rFbFVrdBI2jeWqc9GI+pqaKdOsGZZFOslOKzcy96J2RaNFCCcs9QHZg7VSMmX6UlyeNjBmbsdfY
g2N7Q8eCKSiiuEoN1aduzdqRy58PzfCqrJ5pwxqBRj8HFCQXoQGUKCfKGvAILVmDNT+lNCvZRfmZ
fV5Hy5cOd/HFoEHdjTQXVgxUUrDz3eR/6UwSuVa7rFCZrjwq2gtSVqtm2ZHyEb/RN13xG8kf9lzL
JupWSJiQ4H679aJbVF8NfwbKs5Njt5JIcdy/2e6LDiBxhxe/AxPyXlfe9bNZTsROAz6b+XPfV17u
dDiwkvlh2+2T/yaT2APv6Ej3kLInXw9raE2wpAfaFqH+4LXWA+WA3G8iMHRNUpAJY1QcxtvnaUwi
8QHUmqQSgCZz2yY3Ep0vcqBExWTkMNhIiM9uPqVXNuNUR+LnqU2un/W+5IuKLB1qtxRZlYNEfpKE
057A9nkSV0MPe91EZNL2Epkp+JC+tiUF0yav1WuVbsnRNUlF1o7g7O8zvPeXu7OefBMaYNEmIhgX
ud42EjcuTkUwW5M26akaEAmSfyZVl25VkOaZz9IpYC3mduBbEy+x9gFxY0+/59QknkkMtolo12Jv
bkUtld0iAe5130fkxrdsXCjACvHxOfneM61Rx4v7XgGKE7L6dDGhcbe+cTMqskJ8O8C8IhMFQGrd
R+KaPNqYQc8/btZVqc7UpzePiWUAzCoRpSYK59meWdTciuScuJ3Xitx41J3EI/6r1qLOCZo1RgGP
94eojoeIFkjaZS2SwmuaSw0qnuV1b3pUGpHO1oTiDq0i6GLFvtiLVqjXxLSoau+heyQ6PUI6iKvx
aXJgFIQVIZVw593yJGpc0va6F7nsip5UxNSZ2PlYD0pBVSRKRaK+lJEpvwHHohOs2RwPB6a25zrb
a4IxUJykg9hWxDBHJp8lNr3VAfAcu1hmzOag/BIcvYMRzILRp2gs1OUW9eq5UI/t5uWb+8rWnQvw
I7SPlqj4kqYe2yzfi1c8Ds9bZakszwdjpa8mK3Opk4VjXyR/34OROIyCAodPU2/gybQmNzUcmoRb
LPZUMLP9sG0PUFxXjacuHgfCxl0Vdrh4AOa2NO8e1FgZCYzH00EDj1rFjQxXtniTYjJhAAIfOTa2
5gnwY+NMnDPWqeOl5J2TaotMfXCN72vOQqL95j+WbF6hS9xnZPWQLTBnV5BPqEtqMXRAgcAKQHpa
TADO2AXD56NYx5KAhOR0PFci1N3A777ja2CGmXsNeu8dQ/EaWQoOiJMVfGSUF6/u2EMTibGo2PhI
+7hGcmdFYMKJCK+BZCN0sYNtuxrFmYeDoyP4teZcxrZWoCORcYTqvUgT3X34WlgEl6hwXzNBIX0F
oB/PCUV1cs6UMRD9xC8zlJHIJvE4h8Rmy954hRuqi8q3o/u0dqRi56b6ozlcqblhN4Fi5WClzVmO
AJtuw2+0mqC1BHcAe2cqt5PPGxB3mHq4OMiIqBLO1Dst7vzKxuDZlSjfIjLslKscR6dLYCTgjUPJ
mzivWI7VxZUKTEeXb+xixWTtqRQyWvttDY7igCND76IDw0BNJHh41M82CB6Anqo2r12HggPx6vOI
/jAIDcREjoLVaLrP49O7uTf3/assNLcGEq56j/ia5PFlL2+LxGC9QdUv7z6aADFBqiRIiUPNZI5c
qD5/iLcH8BuilDiB75At5B06TxsuN2J3nUNzNSJ8ZGzVU8HDQYH0kHykzPPwDKBhqj1aGiEQJ1EX
g4LdUrUVidcLY8F0YXTGeoLgjDUJz2w57IyWb0g+U5RdkYpFxxxFI6bI3gaIVayqDa0SVrPWepKr
VSl9sNzNu4Ukilmi3HtLqFYvrkEWPJwswDTRuUQ3/kjL96LxlrLgIsUZ0GYoC2SCGYifUMTBXLPh
xzUc8ZgpAgQWYoyzCre5m00+CxnEQLdNXLpBbIBtqN0JaXLEjUKyOwI55JS+sXzBlawZFm9fd9CO
8TFrRGeampNdg4YQX51lkay1YDYD4n7uRkjahELPE0hUeF9QDdhkn6mXR9gjQK7KYnNpLEar6xoi
1tuaoFNdBqNV/6sTM3ygigT7arws7MLWnPsyQ3lhVf6Mjwiq+K1H2r8CVe8M6KCOiXMR6A2KYOzJ
LJbCZkTZqIwqEw9rxHxOSvJGRYsqw/q9n6y1qHLYB82YJSiqFa4+m7iSw34ChdDMFeOpBEMwbCGt
3uMcYwPVunh0cWSVb4QGBNLW3eqcUXLZ1P7LuXn9HAeBuPIZ6ECPzh5KvtQk4cPPdcgh91AnNjOj
STDCXf3qYi3pmvPz7E62R49Hp2oHC191ZbCd/RxMpNN6iJVTyqIQiTDgoglFV0IQJRol+QbLuvi9
y5BDxKadJBOHFBCWzmHhPP00qHcY4vpIt9FzUaeHhN97BfrfL3LuPl5HNypF8o58vmU4ZFMoIXa+
apcwrd+MO+ZOu5y/vHw9obisWw+oRgQljsrEYSzP8W1db29rzRp57VrelolCYBflgRm8HFjs2KWh
/efJjjLli0CyRt1g+RAwU2cMcmLiy0eZjet1cfGwHVkyRVCZYRldtBv1KOSJz4ApDcpJuEnFtw3e
1CtKA3cmmgdgVpE5Az85J8CPeyR1UpsnR16Yx36GP6jPxnO6kFvP7m4zv0Q67hhsyAEg6/TYRmzL
OSsq/e7Tk1YwaLw3aL/r1lyMln2Aqpxj+g04WFIKIfLr8wtZM4hRIOwp8sYsrXQrhJSpUUU4PDhd
ICAiD1aLN6Lpou5eMYDKOeqhFlOme0+aQF9OQmyH1fC61b1yO1o++VcxUYDQtSk9wc2DnSeLgD3f
ALJdYMeBrB1Atg3XRRIpGrtnbHAQqEGZwztvRgj+jyL2xZG5L3nYaKPYPXD6AM7jVJ2PrZEtWXBJ
hAqgOpcwRC+9sdOuRr85c7gwFbRxfglHlItwHI1e1RThIn4t/ZvbuunnG0RVPJ7Vc20mxeNAORW+
nsiJtM+OaXA/1s6fayL5fOFpKBO+JoxvZAl6W6BJLv4EXfcCQw9mAUcBScjkShmL6ZZiNsAGHcWa
3KOmC97tFQi+HVkncjMyUwmrBcH8ZZOHr10emrHkvr3z6eV9A18Gmyaq2hMwhhSumK8xjoZbDKuE
57Duw9tSpSArhKJuThuWq87PVkZUY1+ZuqPoEvINYiMBIxmNPcVDjGleWPgkWyU48ybInGhsXf2W
Hwe8ovKg/9bDi/LxCAyvdTP/EZtW70pYqCHV6I7sqzPm+aKgSqe5xYOVWmpU7O47NcqOELB8PYSE
FMGWZQG/buT4HUvRyG/9iZt5D8C5fr4wrcpNF+e43BJ44S5noJINZSK4rZXvSZhF5qr9RB+VfqOt
mk9pBTMwEapsazkB2Cx+AvrNBvdEUHXd6RHxNblvVpr6WB7HsekiAeJcbHyyfvSER0Vq7RbWPEvi
5+KoxefNfSferHf1EVPM3Q2eCd1sl63MPSlIhh2czDaEz8fsOFloNhl05M6ZIXCQQa9kJm6OFTVI
V9m2pJLJjmlxXnb+09fA7Y7xsNQWt/U9KqLHulrj7uQjFtjHxtcNdcIhaGLNV3bdplqZDtt+f2DC
WDRxT2tnvhSYTr/W2A8o/rAzE1azjRELZSszao7ZZrRnurxvyk3vdGG1wEwxeR/KiEJIgjvcGex3
fN7Lh2qNQtm2jq7ROaYyaSy1xXs5nArHmAL0TdITMybPylyVW0hcMVsfxuw9kecImjhmJEWT02Qt
x5P1CD+cxkAmtP9AhnYFKx5s8SpNCkU47U5Q60YwpTpef+4/7MyKnwlzEgqLgBL4bYMl333T7/pd
sTkvyvC2gCGMagpig7NmIQWCJjO20D+z2lgJxKAsuIGr06yvTh2hMDx7Rp1deIPbuyjkOpo+f2+b
dR6/tvcEY7FkgoP25TTy7gkW8subi+Xq7knJAsL5rAuRPnaem8EpNpN9tjwvLish24J9xxJgwKre
sMVc/t3SpoSahSRAF2r+bSF2nuVPvUH4EPWCwR+cHEX1sUN+LpR8yX/wTTKvsCW/p6manbG/b8zI
jH7TJE2yzWXR7mion95nL7Jvj+K/etz41U6N1RhHeL/Pac/W08LJAn+qRb7VF+pCXUmRsX4t5Jgy
Ox+5hvcwI/NMunqynpyuP9lPiiZ4uck2aXJeXRYjfcqJ+TM6qXt5ryU6p7+GhqsICij77PkEnr3h
XsOKXbbYgypR4+mxzkGXFffjoG/OjkCKxCgVm3adWzH4p3jNdvJdutka3j8kRRKtsjuyroG+IHCI
rliLmMsiuAYyTj9ZqI8+WidNIHG4LXEGGzMbggGSCeRaYSemYkuKUL3pdrtsgSFsJIRQckr3uSt7
FTbwQq/37aFvAlHCKpwLO3BIAbPMk2aG1wTv35Lqamx4dDnmpMpSmd6xs5iPWbTUeW4VHp1qly0H
v92B9kDt3Ywq/72QF1IEB30DLGLbg/GyBCZEszUb2XqeHzIUr7Dw4Oif5Y+rR0XPPDIIHXVLshvr
hwfLivJB0YEVm/K8mILxJAzwEvCwPsYEIPcK1maY0uHTP9sVYjCk8pkdoJIsOs+Aw+a1sya4rPvZ
c25MczbF4O5Zj7MVkRNBnOneJZYTFpToKiEtWtNAyLb4gwURFaImtdU/ygAGQbtRRKxBhEl6kRXC
RbjFqedIdrN1bWY0G4uXm2P/OAkfQT/TrH7dxE+EyhN1qwR1ogTvuTxtscxEAwgEuIQGPhsHZsoO
ixnZvtg9UJtqSR4brIVYg85huj7bZtDHKITar2XKg1EWOXObsZSxvTivn/OJN/LgInmGPQaQgYig
lce98pElWI8sAENE5fYSd1vtsw2KCOfW5HUokgryaR31LCKktdYlkAJ3nH48IxYXtg2K4Kk6pN9i
0+HpA6jgcU9FeHRlTb+wBNVRnUC/G9ZtXMXN+r19QBBjO0bniNWD5oz9V1h7z0gLxv5ziUH7Qg6L
+TOpLDw753cHZrH33lZxvr87WPqcmrUSoI53aIiY2vVl/4w4i8X9eM1JPrwQOoRz5ysIozfrhhmr
s5Ug84ukpytqDp6DHiqJwcR7rEdctYpTv4lxQpqOvAsGKC3fdeJVp/scCyWHPUl0TfqAuSxoF6kv
h3e+K2ebQ8LyR67htvCkJZ9YafpmcAyW7qXfJCAD4+cV8YdvX8VFMvLQVPVucbWWqBDQuEWi/1br
9FMhN8lcOcw6keUjfEJ5DPqJTXq1R0mH/hT2cKWAw5Civ/sQX+f4vhMb8yzcCRHvGyMhjUxsv2k3
OSGYYIrcF/AwM0Jj1rJkgH7Ng3EVC6UWNo7PKKXBrzS04pfhZaH5xRIxcweRbN2jMBGJ3eXY710t
KKMhuNNuGb91xDUSkY3kKLvbQvKftA6uoH6DAM7ivtSOXfjeFN47fII8+anQ78qX8g7vRHbRMigh
pPwRJPqanEFTiHhYxMakPNg5j5LaUaPr8e7f/ZxtDLEw3jTACfy3d1ujBrVu2cpkUUP+NG5dpIjL
bD2SwzSV5xqSIjJj7I0riz6a9xfqNiYAZl+qjHmmdW6Tj2clqne5WUBGVNiLRBjXzbN3PytG2Vwf
SLaiqWKy8o8EpuEMAkdKMqDDHx2CzNktn+notKtMPppaeN0Z6BQ6S6b9rHbP88vK3j/X9m5xReNZ
uq/nCC4sGpUgQkc6exk9p25E+HMj42vckHubEGtQH+5AJzzBK3RP1eqhYmpq8JdZ/lAFf0UxdmmG
lRtQmCxFYyk9dNJlb6rHcoIiO+2KGfLkDvCgA7GDoO0tdZ831LWyxb1Bo0YdUD/Kd80oNF6pk501
q3qS76bCn3WlP/Swra+fxnV9l1CyKubwjc+vmn3912uC+pE8z+mLXPpyHmbjrnfHfy5EbTuXpKCX
Zm+h6AjEb2uYWKnGxUDKHFdJ/MynLel4bXXjIRhXvBVpPiQlI1SEHijwDMkD1oQBGDJ6EDA713As
AHNISqgIMlrskTO8kdLQmNAyjil9oSQFdZdJ623hCnZLzQ+ql2THhTH8N8ssWjxb1OV0pm4FwB1W
77iTzAHllSsV2c1tY340FP3WGfkUXC3VOfo7sJ/+asSVaRkvohFEV+ZoA5m1r3LTN+uBmBIx8NW+
61YNO/iB7ScFIAWRbeLNlz0yrfYa4SVLUkcpP74HDByAy247ZHr1eZ5CL/nKrqFCLlbwj2cG8uVn
q7LwEMF1uXHAwaQowBKaFzOq3OTRZ2fUoRDKWZWgReJxNEY68DItU8TuePAfl9MZ0ub+sX9uaEwU
XBHdNjvqzbh+hGZ6eB6eiM/UQDasHBUczCGRApjVv89tzoKOYg5Q/Dc2v+CMgHUBW5uWJ/Og7hiE
KbVflCLJDD29fHbhR/ItEpaUxQAj6+yVuHG99wRoqYVXKHbfDXCYGArg+LZFU/NGdZ3CNkXpM3I+
0GLtZyJTqkHrizLYi7qNT1me4qg6o4IOyhz/zc5cnu1UULOupHlRXqSojkIafPjXCelL5XLqKWiD
eisd2Qivky8Q+Gf2z9/YnyMrGqIsP3HpXhJQo7o+jXTrLQGaWPTq3MTLYzR74hgI6V6edufTCJP7
S8SDGqErRfk3a1bFYXRfUV9LB6uiau1hayYWWfJsYNm2k59mxfOJyX5Z9xh9Q5TVnLNr6kmPJs0I
tynJ3KBTb06pGemKZyL5jwpbRz15JqOG4k+gUiP5dfOvCoibMINy0ulx1oUG8zMqF2AEpj2aZ5k3
Ki0Z11WZNK8xBYpUUiSUbPT6VQI0ev15236VY5sB8vTbXoA27Az2qmnVuyfkr7F3T2fo155vsxLq
YxGivpe6xsUZ99EYPdXM6WCFbO5Egk+/h9Wjf8I4RmbWr49ydNtomKQO9l8ip8N5rT0AhKFeS1am
+bzOXjMAA7ARKmQsRtsr/ssjvINxjwIfDS2UnD7zKQ7HH1oB2OXjXi90krZ5MW0w74AoWCOqsTGV
n9FGgni9LpcS6ja3We2RGlVJzeYsUETnWHZqMMTJcRK+C9HJ8Bz3C7j1g52v2tVARHY/VDYOgaU1
SrR1/wm/9QpCBue4DArZw9agFFbO+wbD8psKXw1TBIzRA413ivwDFBVsFryeJ+YAxSKf6PbZrG/c
8ULN/Uu3e6thuqoQD6BtTHrS9I7W0xLFcQlNvBnpSERyKA8gRd0gSUbbYEbEY/40oARSuSoXIy6o
QaqnSSbGBwVjapb6ZGYUMwJITQZVSkdhf3Uhkz9xgRAA85jQJJPVGxk+N0UpBRWDcXhj8n6/ACui
c4Z6CegFWivDaBoc1tkBG9ErIQtJU8A1AtYMmpfBzTBp75zgX8l7XKGZcjJqk4kOivdzdP64lDcm
udesvQ+I2m5uQvd2LVfsdinwZpd5DQnyGekN1IAW/h/WvdXNuaassu8kFUrk8z79blLojfjNU/gl
FLtRqUnuJgltTsExzZh1buJNgG+Bm5C+XiVsnzv1eOVwZnpTr92X2k/ZX/QhR/bl9AW+Rf74bY/p
AXi3scJGLXPlOBMSo2LanbjlFD/OL+3b8AZy9STU7IqKNLXlpYL1BKnG2kL47AysZA2dS8wNVEsN
sNTkZAFoIX5pXwCJhAMV/I16QA+C7/HLznIL+yNi+XiuKMLevhQs1P2JXdr6/hmSM0HPsCWtgDXD
d8OcWczpbDJzNsNTmunp/LJOH/t+kfNUo1c9v/+8foofZMF49jcbEn/euvC0O+dtP39T44gwzrCS
3kGPUixUI3Q7ite+RKO3/5DQRBxPS/M/ks5ruXUkCaJfhAi4BhqvogdFSqQkyrwgZC7hfcN+/R7M
PuzszNyRRAHdZbKyMh9b9D/6TSxO/Pqzu8m6T6y/RjQtSME6st2rtHgeUDrw4UNiUH80Xg1ijVgr
SP7ojf8ngb6IrhT/QgeB6Yce9MXwE2pReIG43aDmrKM7x1j6gq4ONm2p77wW7T5Eqe0jwEcE0WnW
ri/hyzigeaG6Bz3YJGzC/xaQ1S3yr/eEuBgky2o+exiYMgmx3pl2zz8Ml9f1cbL2FgSSJ1LmDB2y
vJdwhb8NbjQR9VuWnxRc1hdkarINZB6C+UAls0aCFroS6m4cwvnNZmcC47z8uaVrF8/Vb30HKzer
P2X/035JIWmx6NYt5hvUYVSpzh347FJbD/PEo2ftKFqju6bRkUdyz5Ws8reMu1bPyNOHSJvrcMXH
u9nraN8jjpD5ujAOFEd2G5xdsmcATclOWJCw6GJbw2+s+SjH8uiJbGMn1cmVu0lctNY7Z1BXA5fw
hDa6FtNs4SCQmxVvoIUFNSFJfImSa0Px3c6fUYx+33jLuRIKL1gRkv7mIYJkDP3W1R8zyikNHRYD
JLrn+TfMMex8ZXH6oiZbJTFlD3v8Tq9DD5bvS63nCpbK1ZdSb3z8HLqHiUUYehM5UJIdHa361iMR
p6U3nW4YTku9mamUp42nx9tAHCjujUOZwhKV1EXZLvbI29Oqs74D7FwaKdYdUtkBS7ntxc4XXetp
IcxJ8yuv0CEN3/LkN0s+tOpWDs7GgCU6YnthvdnwOCQhLNHXVn828KZ1IARMiI998sCUdmpYWcve
K+1pKF4S5xomxVbrfaVl2yqjC25hfg1HwbA918nKRbWZADLGgQEaUnKluubNsA0KOqzxw/rI0kfs
GOZ2lwzPBWAWvjUSLbTxNyOKKYQSefeziHZlwUBC/JjUOCL67CMPN7ManRwUGdN6G8YhCx1he89t
fSOg2LYE5pS0EQpIc4iE0DSzl+lBhIcnxRFOs/ck2OaWvp8pwSpv25a0jVBuI4zf9LPJDWvUxSLB
FWTQz0ABxSNaOIXZXiwUO7gOZXmbYT0lCIDELGs0Y7OtO6jj+B3rrMyUjofisrsecsxz0FoQHkON
6mVOPb/q+ERgEunnjJBIb30nQ+F7yX9/ng8HFOKX49c7Daxw879v3i9uDgDVxr/FVDPcTSnVkI1i
sraTFm2RGPyKLB9xQUaWIis/yI+NvbatJ4EpICYvJrt2BfE1LN4aVzwEAndGen8pqM/gv+UcjYAV
UmuTldehw7uHXXUeCKoaCqauMr4sUtlYYwPhYBatCONoORJHVO7iU7qdx2I1pQjlRtk+pslqYVyP
EdS4GR0E71o6LqaV/KNpnozG82dKuKofjiHQ4nxpYQ1h9WHwQXoNegIPcbnxg+kPHZMDk5lMy+zS
ZjMCFaQAfsNKcjj6EKGB6h6hKBlU2eecOgc1IcREVOCD8XDLadNx4Wpfg+cZzwxtw8doQNlDYR/U
Hk3SUEmalslHnb5XtC5LG6fnrGPULGfDk+xMBL4RKx76B1U/GgrNCBJVQfGWs0dbFJuMWs7qaEyI
xWpmCIinRc+elnWT/AL0cebCyOSztuatmn8cdWpnyCU/dRH5qdgJD/kKI9wqazrbBLf/km2nThNL
qCoQmylgxqPvmukSxqCp5uRnHKq261ZyWcMoXCTpe+qMWv101Y9MjcOAy8qDo7qnoVTIQWNQOoa/
lh3SadFPGNBmJMu5WYqyq4O4VIH7bPOkqIDK9F9v3SUS9y4lg8H+KYPIdq9gvRbBRThq3ZmXrN0b
0GRLdjJEuLYCll6OKCDWYULTyBYQp89r5JvSfFkx7St/eYUNQkKl/T472kO+SJPGiIV8tbQyI2dg
IVE1pPrMvqc9gRAVORhzfBGiYRlagkOGAo5WPwjjAXn/KLfWXPFAmy/ZNK4aEnQlDVhb6MMhBeig
9puiErMA+kwRE++gLWanMCbnio52UdH3iybeJ1yHpDERyQWf04jnmcmh1Y/Se9K7mkP+U9MrBiH9
PLWayJ3NmKg3zST31JAaKnVKjHSddIDs4/gYRBXSlDpaomP+7JTaLkRiWrLBPs5oUHb0/8JOsP8J
dq2Z7gM78VNUnxK7XFvyy3AXSYdoFSxXmWLPydDzbdxDX0QrWX4L6olB6Ie0LPZ5djZ69JPypzHa
xQ5jLGJOROWbFDiURffGceF+HitTvojhN6egk/GpTdHHQqBJQk6M4Up2E5qo4Xrq4k1EQdcg7u72
bArpGXWLOs4xvsEB3O7GWNUDbmii2XScAI8vD0pzX7t7jck1N8XSngcIbg5S3XyMcDzNuD/Z0Ik5
mNslWFX8kq4J87Aip2LvB/W4z4O1hZRIHDzz6t5U7GGlqMS2zV3ar60ihLtqvM21jowZJQNQVB1Q
QiMT05tPGYpYXfA76eXaQFBcYOWZ2Pp2Roib7STIFVQoJtIJxIbiqynTtT55vMu7N0JHqPmPuNqI
S8LIHZCgBCOpsnWcfHsp3PzubItHBbg+3jkjYeXSvZ0qwDm5KNy663FmEwG/RiOdYLie5qbblLCV
9VuVEXOts/BuAeIOE7/eQrXNWroA37YDJPeWyytAmxQr8RLS00vfWXuq6+UQWjOaLUEFbTQ7RO1P
oHEp+LnjrchB1eEl6IV+UAVKX0Sp2fr23C/9Oxx+dCAMkoFpXU0e64iVHTVM81fTwrV6vatY8AXA
CCckcnFXqP+GoXkJB/eh7KrjnHmk8nGvN0+TN10MUE6Asjw5Tp0vYbp58btNsyFxH4nObuZ3zkny
6DTrpGBgJlcJaV/CiwzJjDaIwT9ImFpurA9wR6l263viGTuP4+wMbDfFIByljlhM96sK4PyyPXi/
uuv9OFO+cXMdUW4IyToa79bzhMjRAFO/Z5IEYd0TqCgb3CSxCpc8Ik5zeE4FIE5osTDMGqPJjrzz
ERnGWmtOrIPwzJ3xjOmyN1OY1zcLhqsNvaQckM23sFTfkX51OKQTbJ7yu22fhOFbAZYp2Q1xxZC5
hYMIokZNu0rL60wiSAe0iuxyx4cJyfp8U8AaHpbuvY3lb0YQ7uefAnq0yycerFsJaVippcRMJJUr
0sNIKuvBRzoSE5IPUnOGyFYa+Z64Wiap2nwULHOErPYkkIKpmzV/bC8JzGVZjJQ/FIs40LbJ7Gu1
Hwbp1qIwqDuco7l/Hcdl2JvxfYwQQLCudl3tc+DXit14Pnyb/ZmJfCZr2ApEw7LPgUC6IEV0IfsB
mATAAs3kA0oddBR5ZLbIWFLpae06VKzGFul/IR9imubmlFW/fWVccifYpwicp9nR5P0KLtFARdbB
EejbfFMwzakpt+ARDzqeIgaaZRRc40T7lJ41w3qIJtYl1HXJvVnmGxGqo/qpAxtLf1G8tsBWnelT
OKy2OF8GBDH+c8Ewibper2FXzB8a5mBh7PhL/Q2JszrU3TWevx1XrkrtmiEgl5HVJEkM1Jffqi18
xzvrHmspROwivtYGUUOesskXst908iLDr5Rj2MT+UiBJkKm0bPZ66YfDX4x230fkCTDu4Hc0Xszy
r9vM5ZdAENaNSPG8d8dmDOENh9SEv4eJH2eNcpgTlFcYGWe7UaZwRb41Q/vQaRzb7KclP3nxPi+v
GVrLkZgOwbB3DLExZx/ouWRdYEloef7T5dFK5Ph+VOvKTZ5mHNBUDBdO32I3NBXIGWjRMYeoXdft
s6SPISlX1E+53ewy+6Xo4Z3BjkSRfNyoud9JCYECQbDBPRmUuClWUzaClFri3Ft+8ZFSLmARX05k
xuVOaTRfaBfgTjQYEqCTxmbON0oItvhcOs/n2bK3aD/0CKjaPn2ZjpesKOHXt85TruAgEYLyiD2D
MqSADKnV2qW9wORJe8MBj6sYwlUXzTWIvstDWASrKfoeWFBRFrtz6trV2UEq/CayitoNZfiIej55
X2rE0fSXIm3CBMAMbyFAc1DDhg+rjULEzAufeERVsFtq2yU/u0iutzXZCKQ9YMll9sZVnEGgo2kr
yLdNC5vShbxBwo/IoFQVwWOMkGRk7nsVrSoDEpzeUUbP10m3/hrlHer5LKg6tB7JzyL2RYLMMu7O
wv6Q+NPdQu7k4uYMIhGAWFk33WC7j6ihwmY7xz+yxbIwZN+WO6LrrK24gFsKLwnrRprRgqUH+AxN
egizeVDpu7DxkiZxDDkiP+wuFKybKdZIGViJ+4jEakKDFai9N8CZkpDwWF8yCuyLHOOhyZ5Jd537
j5Ccxe9Zi+VotqnzZMuIFbCWlOiAOdbHkEWq0njRg1OS+IPENgblVOy24itHU7JHlH273jkkDplQ
OThyndNsliBhvU0I+8SMbRih1ixeOLgi/wQC1tJrZDy12mvLGLiJWPUYgPWafZShaN9uZxFsJ+R6
l2fEizTa5OCigNcRh8ou3/XEl1WLXNKYnp0EvUpijBscpMY0lXsZ0NbXqDOK8ay7bDsOv2GDAQCr
74HnW3hO6OG+kMgTur8yydZ0x6YlVhY5rivbpQKo4/KJHnv0GF2I9LAgZjTMy8dOymOodi1co4H5
l1GvBrd+bK1vauBeY73rGjJha97zVNtK0mYg2JYmkk++5V2tjnnX+EHjpDhbjHwS2axZPtqEhLgl
w84BIw4LpXicAcZTGSOeYVyWY620z+UVuNA6qxfHu6FobHTMig2f2m5tg12BFizXYCB/5jQ3o46I
atmMD1r1sRROS30eu6dOIHDKXF+c+Lxd7yz3pZMlSXY5J2wJpbfGvGkzxNnyTuUj2mwtucqEyLSm
DtTq/TBA8axQnkk+vOhijvaWx5cXcpOre8hyg9n4IC40qbDGqJYlEDjf1dKT9czgzaJ6rEEkOZO8
OqOaVlaOukuhPzhsQMaQcHVzgSgmLmKP2i1V6INEMTRFjUj8a80rkxUKfytGIHn6nBqWzIpbU8BO
o7fKp38x38zxk3Y31pQW3rXR4afwBT0+e5HhLy1k54I0tv+KBnVVynjTdyi2B/cfD73NESQvqPMJ
B1PuzyH44PBXeZ+kGwtUtWWnZHCJg/3WKIN9qZP4jZe6h8rc/yYpeoQwuShBJhqIlBp49p7n7J/N
Q+RlDzqAXzmuU8ggDsPDuWPo1L4R8G226aIcBJDuZzSXRfN83ePmoV2Xi525uLg4mB2Nvlk6xzwZ
X8CGt4HyjhSL69yZfanlSAaC+i36WtTd5mV5HFn6zzOyJzNH21fiOJG8OGG91rCwEdl+dDdmrm3B
Y/PiGBTnmAledsJZk3Fkutawqgq85DDaGAMgch2AVy5t8eC8KjTA85LrCh/wv9En8EWGeX2ocPlm
P4wNQK07mADwVFGG5etgPMbUfAiHXZXgvcooO1BqCCJjbf0F4BuVcRr6l2wo9lECcbHKgPBxyjVO
pQc7bJh7BOYYckXMq0diypn+0vOQLzXDlZm+Lp29BeDnhZcFzuAscoimoypn3BS+2f4BuGabOGEh
FQcYoj9oQ+FdBA+WSzf+RN1l0uqVByQXi2dMyBUhJtLZIUDzhiOZ9unJ0XZeeQ6RMl/qGv5gcFnA
j37tAPEKdLOjiiKpYW6Fg47Z7Fxl75QytoLB9SQ6aM3BV68ha14zLBy+bQxlCwPVYkHyE7THGTxc
7K5VRxjl/y2HzeGBmYsxbYjtA/vEZfhpGm+xySSbSNSALuLJ6q1akGcKT4PX7d6Vq+PWy4TVtD8m
E+VL3vVyp2YagyVwpew9BcklgLye2dz/SmPw8GCnzOnmi+BxLWAHVz6Un6GkH08ew/lIVvWoOXsY
C3PJuK88q8r7C/VrSNoNHF/yjQ0Y8Y11aeplSwucRIwkZBgtfErDQlbe095bRkhazappeS0YVZLK
GufEUrRhIOXLkCaf9tFkM7ZeIvnfxCe1ERfX3iQ0Hu3GzDu2JyQDICVnuzbPEO6c94mMTv3kFZtG
tp95Q/Kjp6XntXArXRpMg3VjrpflqX2nRWtgwmrphvVNb7DnPl898GkNVgvu0PYZKKYDJlIwYgpU
4qpTPdD6o+hSAinlt5grO+bRzpjod+Z/M8LH9VAwKuRlc5P7NtuJ8M+hSOAw5122uybtQL7ZTZzg
Oq7XRTdsjfBVN865dylFtRmY1QaupMeANTYaVzc9GNbeYnnYQh1BZWxU1/FrTB3RlBCfGEvrbMGV
ebeNanWUE7MG1MI1afo6rXFnX+3Ufa7mnUvD1UkEGUvaOQaz8YSQJf1v/tdWMe6M6AwoCHIavHKR
HUKwapn+P4zG3/xmNBjcLwjW1dqC5FEZ8jJqDPUYahWKhStD29gIkOtTQPZl4oo1+TbzoBqD9tiu
+RjGgLo6ZoIsCKbmV0+KHMrNAuJR2pl8lVEcCUsdDbuCzuS9ecX0UIXMYPSfVNt12rghfNPWyPJc
1N2+NMw1Xttg8KVCnJOjlfWIO3IsnPtSN9fae1jQIch9a5xaLTuqsfMD2b94dexXFUOkMtphuckh
yxzMpw3iMhfAReSJ3JmRMOMCcV1QkAzkDXseOCdGjqpE8Faynt2Dc3BSHwcD9WZ4h9G5QRcmtlhc
sS8Y6q6y8mzRROcDO43pVeuRLJ/aJ68CYyOWT5353iXwC/COmmvKE46RtO+M3DJeYB1/RwWQZ4Lg
cYb+xndCytTIhLb3HpAFtUptbfUHYaNty4Nqdvp4qfBBsBeJ2UyujYCvri1f0ZeZPOGcScxon5eq
abnOpOwlcocATfZ4dxkB2siEW/ourkE0YzCNsXzTHWtjR0BeKQ8lPFMsDCljJYzA2+4r136ZjazN
4liAMCr72tYMK0E8eu2kGfCX9P694cA9hNaLFnFiuWOtXSFmzcJ0afAsmF/GotymszbglfboKWdL
1pi4aY2Ft6HsYMNr5TWJnV8cLCssEqSHK61LBGnide89yg7xkaFnGY2fuwTGZi7fo7DyXcnWFDIH
KWugLTbhWbKpJxhmqG0F+rRKCmed9e457QgEE0utJGRe6C2hQ3QX3w52jlXfb5v2lWffuCTazdK7
ttNlbl/sRa2fe21AGypD6D7aFmpApz7KDG1NNgS0R2YaEpM547UUfo9IoIe+EHTt6tZV57Jkl5K3
ECTmySUO1NglzNchRzyN2jD6BqbhbdrcrwWfM1O2/gd0xnm1YYYpakR+RV5o/hHoh6VIzJvGmruR
Jx0BH/kRzwUtgGQfsnA6uT8TWux61j9naDJoQYsIxIxNocdshGWIO2OLkoliEGP7zojU2QBdxJRA
gha7ey5yTpT9KjLtV1Tm3vX0hVcV5clfwWp40w8P/VIPO9pbwcQ5aJF0mD7zujzGyVkv643Oy424
BnV688BLywGJG6L0DIXMibBaQLXZ/Oa4V72/ZM4BZXOe/MZY5g4A7BBXWkutUu1vjF4VCLY+rHIW
TEr6WwrSwLsESO2oEipjQZQ9jgw/iEJl++OyEQ8hxESNiS56qegoORPLxpGJYIvuGyafUb3CKscu
X1DJoVWNrhRxCQGPcspEmLpvV6PYFY5PmB6gUyWwonQG+hagdG9AKuQRJzYy/m6N3D1HaIofPVBF
d2L+nkJBtF6MsFwHg7212amocvdEllpZDPTd4tTQbWr5hTGOkhrkkWYTjqtRk+u5wQQIuaB5bJ6M
9MNMoJTQZDdhfKEDU7RWU86UNqKS0ymrivgV3oKTX90sOiwtLEDKMOhb2F1zC1Moe24dPCEQA2r7
R4DSXNqrUMelhq1J5i+75fwZTMpkFqLjYzwLKIe1sR5SealMNBLKEZEQcY/BLEESNfMNHBTsEDfk
7hLQRBThlwNkrANqNQnr0zVebeVqCi8E1RbnuaVampFmbotp33ssMoNlGyQ9Pp+suT6m0NA9eW/U
cyaMXRTC1w9hnMDesbCN1wtoeOe0pZGyj6JpUO6j8FbQJ+KNFjxnnu2TgTeF665cJj1x5+yXV7Ec
RiQymhD3gLp4WuosM/LOs8MmwOsCVdHnM/mBEIToRPMQ25cFHeXk+Z5kHjVl5aGTxX94UGbulvKf
2j/xztNvfChwp2uIW9P8YUwLorHpQhTNLLTNmJzENuHP7dGlQPls+Bg91oO8fuUwMqend5LyrTGb
RUKM3XaPlR5WHPj5DlYxNo4tAboAexV8z2R5Z1fWeImA3ZgBpP2p27Y2XMVqabdfwn//DcPgXTU4
excaWrws7/K3KEx59r0dfpLmHUmNqNosZYs7/SQgBv14gyOUqgnYHJ9RAps2L1tpGOwBEqwFglKq
YzEcvCE1PewQ7K+QXEInSDRepZnPO+9QhlPCerCGm1H3f24dw0JA+2YBSBj0Zt0BL/pE7GodBpCG
8AybPCEzaCq3eUCruxU/g4Ng8PCiLTa64drGpK9kSyS6K7wz8pRtETh6y7S4vqv+PrjiHxX5aLIG
F35JQWsNX1T3HhPVbu30D/ArZb7XdKnfA2I0FVypov8YNUR2bHBFFIFmxpIjqhjWqaHl73prP9qQ
HCv2J1W3zZP+tCCXQBUhL7okoDx6GqrKDJK95NGzo12OmQA/fDlZocfsVmDv1b2mHuOR1Fwl0Dq1
TDAkRX+K1FEr/A5THOuvHHlGHoIZYmZc3DF92NkZlEpMf7pgfGDeuL5KjQ58uC//LqGGirQ3q8N8
02URbnQWqStaCQGT8mO52ktzWs3XTrJV1CEn6Q2nsI1OamhRfqAuiCJz16TGuREqgTcSfsFaXQk3
vhbSPSiUfiMGRbAXg7FZQzHYWv9RV+6totZYOCrB35A7b8DRq7ot9hKwpzbkcfb2HZ1l/h3LdJWK
TxL6qe82ff5B37rLBudQU9ZkytvPOQPOpZd+GLz7YMILrNVWRCx3hOg8SW3DhNKJkXpuf1IqKxGg
v1O/y5bpZOVudEfAZYBCZCscV7LNHH/2BmVthe9wzXoIRYMNGQeU50l2+ragaIsRKNJYaubJdeqW
QmAFDbctuK01NE9vl4AIVRkcNeH8uNCXQlueAvynR2dV9PgeU+21rr0N2CAK1buHjykujTYgXPkP
ZysbsgJQSmA1vuFqZ4cmfOGSKNhHQopjmjzbsiEBNg8mZnIjFMqdTfxJ9tXM0z447oEGTSXdk6ZP
zFzZ34o2vYCCA0l1oASnKa2gxA3oQKAFVNp3LuKDYaAKpiHxpuJdAItgJuu5RXukGGG31Gj2bhT8
uYm4DOG3oLJMh/mwzBLGGoJcR3pqUrTzzf6oxcrvQN11JQ4ZYUGyhNW9Opm71dvLBMxjlgkiYERm
dRnz7meMPvJ4LZtL04fbqlllDSu3In+G1cuLAqRv95qVMb8aT6Zub+PZW9sa7kDyGnKt40HD6/vm
Dm/T0D5lOpu5Zrlx+BMa6znjkKfd1sMmw518UMoAZ9gccu1Pgk2K9ubxnibB9IlHXKKumaC8pGCk
VN66we2KXNEPDNVoFqRI9gDYaRr4jcF3c9vH/tS348oL9F3lsVGOzfhkwyvAd6hTcAg6pMiiu4c2
27820Jf2KoGlHCJf6UyIr1QhCjTqOe/kPhbxa5k6BGxnld+0MEASzdjUgcOcLDnmrNllwBXCpQ6b
Fr24in0x+iWtX4yxArpuYEM0gzVqD6NO/BotlRR2zWAyr+6qZu9wfSMgF4bKNkgbIx8bPDODehyl
lBE070Azuok+jOMzVxignbkV6twCvd+CVfoh8kc6pBChRuWhtS7OcsYU55hB/k+C5w6KxJBsLSKo
3c6AaaggJJCuxsjalIn+KmZMVsh2HgXYBOQD5UDrp3WIl+vi3JMxe/cuCmMJNwqRQDR8EVobgMuQ
32HBhodErmz+3gWCYN1KrMdIe4UgsGmnx0CV+4b6s2xebMbdFODQK7S1C3RV45VBy0b+x/ESYiOj
fwm8Eqlfc7x34q0tmscG5lWS4AVOCRS3Z9ETkJhgFhV+gIJV+NLhcIziXQxYwOsYqLG/YL4Z2t4b
fZdX4/oBqH3NfLZ4K0xv08Gmd+Zx68HCHIB6l//FjUCcDwY/pNGEkYCTnlqvOBpZzA1QG/XmtOmB
urq0veNIN2D29kFwsQxrV9ifEFxsnlmL7k45/as6GxhjeQ4F+qRQaJvReG56Jpyyxi8quTRvls4s
e4D3mYrDnDfYOeLa5GztzPic8WkTAj0UxirRImD0EDPyEqQSBVnYKd/L/pv8txSzsNH7+C2FTYJS
K66I+EIa0CND6Ws2HmaOPOql9tixg9BoJfSdC7dKenh+6mxrQVEypYGy0MfCdjHYTde7xT9XC++6
aPHrZsADQFXTo1YM2aqI4R7oHiFQFfsZEbdO4oxQqffCpKDp3UML3bD+jb073ckydKOMdTL1FHev
Wfaeu1+KATLlZxix/gYfF5A11vlCb92H5kea8qCHfHsodZz3UNuGheDC/0xpWaicHgphn22g7X5f
43tiy3MEpEBSy6nrFpJGZsErh9kRZ/ZaDnvXdaGrsn0vmpXYLGtWk76bmXI1NWrES7PJQK9rugNf
stC6Jt5W0R0t8zmdkC5obraW40UKcb1dysFOrccSKNWCvSiEOlc63MYC/M0aGE9QWYl1NBrfpp6+
ipY7FOMZ7H1qeDOFHbbfA12pqzPq8SKEocbb1APpV+CKnq/pqJeV/HpilXjv1uISLS8JA3WT9YJs
QZxkftCB8HsDc3ljWHdlsyvmcQ0RPE770wiErWxjB7llLOLnJIxQnukEnOXrUMXEJJYUPGszF62z
GljSHFlea74d7m6hO9+MVGArc2s8i82IfLzaEI2GvUEBW+bmujerz64aD6AN1WRTjta3YUJRBCRB
Tn7tACnNCuOwZDoGakItE7GtdOPh+GQNZ+QJzZL+1HnxvIsWmMdEPJX2gNdls5srlk2ie+Km/lRd
J/Awj/pXg2cU0w4jpASw6WHnWYoWwU8IU/1rNRpkhPgjoiORLsaITXqW9LUmh1cPtaOO+p0NbjFy
WfIUX1O0Z2V51XNQmd6Cg68f6xaDGiiFBxk6+4pju5L9B2AxxXZHZxG146VJHa5v20NoVre2LuDk
JNN17ItHpUABXQZdsQcgrbUH92fpZ1vjWWbvkwPrOJjWhrrUkYO9Mq0VWTGfa3yIkh1Dxr1RlFeZ
B1viTzQjcVBUlDHRU1uxKDfCNxhMdooL+c+iv5YMxcl5ASxqYTAULuCGDsq3Bk5pCeo6NiOytw1M
A6H8GqA0ppVqBGMJ5pVj4Jsx1APKNpWNHyVBfGb24Ixgd562HY2JpiLnsxGfaoAKDRu/lsW2kSgx
ZyenTr/GdNxEsLHs2f6qWedkL52+vcHgbSy+cvabajd5CwydlZFiecr0PzgMLmxkowNCxCwQkVQb
KqU7eft4eq+z7AXCq4f333gpJ92XDsyuGPeeatYOyo3enRSwt8L4OwJgGWDJ2/ZZT6djETJmTIAz
Z2DZJGb5GMTz0gX601AjVpcxfkdlK3K6m3gPJZwtTd9pDBocwkZKwHKqtXRAnSqdrUgz1X2C/r9C
dvvKZdsqr14kWlX6oQcZjIenGX0EmsHeqg4a451u2g3IBYd9By89/wqoT6TxIe2W1VPky0N1zIIQ
lg62JmgM0Oo5jfUzGhR2EUx6T77O2CwihW7vIyO+ojiXx/cKyJ0MmzffjDmOetsmW9t9blGMNF38
6appeEg058kwEDKcUXmV/2zvFk8aICi2Hi39UwBmJFYNeyI9juluCDO20N8g8b2ZsbHlCm7M8shM
U1ViXfKjOixHZ4SoYOlLE0k/e+UhghKN224yPwcDXU3iKid6LcoJvgaUHoC9OL1rkcbmiMVkpjs4
MGao8l0GFQO8JTvAyiaO90tf75gEAnRiR3YixouKU4rbedOyUOAQFggPkKfJ1wBkNuquqTZ9EzZr
mT0C1GXppc3GNyb025n+hbQl0BNAp1ZnZs1m6FLhrBMHYiFvo4HjNcOKL9SL3jl4zE1biHtDNW/C
PLwn5bRqa65Xi7jePF0kNaYdhIcoao6hl70OwoZaWsJo7U4lJVlEcTTW9tZM4m1cT9AMXPDXyHep
jeLklIp8Y8+LyLEOja/fTaXDMkO0sYbiqXcRwIgmZvaQVmExHdrQJ73y16jyO6SJKj9jAtlAUacL
GhFUgUHGAIS72kMAW4I3E6SMB9aHbGCW17R/AUcawI1z8n5msAjFbglaVjXaj/xgm4wZ83N0vNjy
KPJhoNQQfptqjfrdAvks4O7CiG/ElWW9kWrIIHN06aaZrCsE1Z5iEjYzdCVwd3btZF7u9DDAU0VQ
mwxHxT6GYX7XxjHoE4rfk91/ceIfkvEdUvLgsXsgvzIs5915vupUjhHypp5FP45HXnaSI9xmJK/K
95AhdE6rrr1OzrnukQmHFl1k5xGbGQ/5+/x0j+yHNP9DlvijLmeOjLWZIKTPU/ef8DTpRQe/exDe
RFWLR4rqr/3kHPUCKL2C7Zbp6bHNoXd4IYs8wRT8UVyBWxPIAJmd2fLnuX61WC5xzoaFsGFyKy32
iXY2v09V18+uqTY4Ns4w4JLuCO/6sQGC7uUf0qETHJUyrtY1fLpagDFq26Kjz/Ewt/NAu5ZMHWMu
K1lRqX+WH8icfqdbm1FORz0Jd13wE3iMWp71ZVCOGkxyL8J6F4cEcpCDTnvptSeNmQq0HjlcKhzs
m/GWlvkmkkxberi8E36OsFmiiV3msjj0DeZRqsKsEYVGCwue2nvWK3dvJda+DdPvEPrZpK+0CH1V
Bh46z7uM6lMr6m2LrqbMs/X/ODqv3caxJYp+EQHm8CqRFJWDFWy/ELbbZs6ZXz+LA1xc9GB6bIk8
oWrXDrk0HFDmBAVJgdB1qh4MqqltRofePD6U+qtgHBwmf5bvIxOtXDoJu1pIvLsEbIKZaytLpEzt
lAb+Hum0EX1lXMhbCBMBYwEDn8Uko9OtDcjGnAgFKYIShhPppSo0F5Q8ocEbqGp1rmeJEXmMRH7I
ABqGc9tToiZrnyO/G+AdWlRc7YkFkvYavAQIZzPXZ9T8psK8qWjgAjSUs5qcFWuljS81a20emiRJ
bppFl9zqN7WKeWgCxkJRIUWLG/BNhdGoaR++RtsTnqHpQX06tBoaCpefOlcPy7RwZN81/L0JmlGG
C1OK2UbDXBPqQFTCGvyWGASpD6N/dhxjZQtzAV1ByNe28x8Z9SawoezTIPOMoGbGw773H7O+DcdT
zBGtKu8JZF9Ri88Gj7gXhS1LNo5PNeoYoTVXsyDYOSQLJHUUKyOEWpEaM8PHSEUugA51bLZ5Oe1m
WK3yFBxKbn0ZMrrA2LQvpp2ISbAAkSYnQFTlcuHgD+nGYKotfu55pOI/flVzMsVle4YKFl7j7ppa
V5DGzE+JHoYqsouFV0UikzaCdffnzjB2Bsdqq4kP3dIgGD26FEYuc45KN0DTP7lPfApPrgRXLMki
3UjXXid1I3ykdKucYAamV1JJPwNtMop3ELcc1C8R2hUZTTlfVzSo6lGa6DyM3iLBGLmccEqIeLL9
6M3sz2r4psAqHjG5HRGqpX52a6EJlYnmCSbDSPxrkQW0BiCaq8KaRfYLIR0OcSfDScL7q/gZF/Sd
+FHTYcax0HxUGDwNuwB20SJQQNbQKVdJ+1teaRofWlzxSzvhQ4pR7i6rvWPxTghhmt8E5u9AE+xT
DKVm6wW05kVuAoifmGm05qvB1kq+x7xrrQq3CwQecMhKuEPXvruUSWlEtCU9/qJzwLk796yYAEde
Sn2u6Wfk/5VIoiWeOwhrAtyZ8uXLbxLEZc1ib8GC7LKnuqAv0y6rf/0Gz9LEDRGYS9qT00WcfThM
waurEYaN9CIN43kJJ/SqZpAFs5WHKej7vmuxaHjpxb9Amry6r46KnGz1RRzHcg3gk5WjYIezuCua
pwwnZClpx+LkpxnxoCwscKQZq+Wysk4hHPKG/zKz3ni1q6KoHRk+hFa9JyBLCdBBM1T3wjTiFWUs
nx9BCRo1OVcvy4IyOf4agx7Y7PaquZDQSy+wLmYEyYupz9IWlZI3YSnP+zGY6Nb1tzKB5ejlXjJO
Cm5aPVUVOFzNJLgs/okKCmOuQwVVfjsdeVdUuwZ9PCq7OTtUDaOGAZkPufT1U+43cbBNmFMO+CdM
3yl+PoSW8bOF3KWisiE7+SO9G8LljDpHxRtHkl8zNrlmboDZr2pmXUbHhA3fem0vB471WUU3RhBF
369j+Jbxev5QjTtrnX1AKOUPBCWQJxTceJjJ10bGHpbGIR7Xqym81dOjbjMoiExypecC9o119mbK
6sZQjyowQFV9Nanlod5iyzKAoEZed0LjonsTfITsk/AjDKiTtCM3H5yoY7QItRikALmonO2MWY0S
cbFfXBUrXjcWSrdrlxc2FzX9jYBYDTy/5CTrtUfUQIPTUA7WwZLKx93YcnDXv8uCi/pF/m7z+YUJ
pPRngZAWgE1LgAh9yRtHGDMAlMGsOjFwcS/hFyz0CMp2LUt9ilRPArRTcVQXxwf6ZRG4WxzodYvZ
DUxHNrtPyJLZ/7cuTOkCAQZT37wB+nE6XdxafM+6IREDrDSAMB6V5H5rl3q4KzlETN6wYggHEwYl
A7QcJLoarks1oXGSVFSoFRmwKWNDWKumQgkEWECh008xhd1G6uBfbgr84qA2QL3qMMNjyObmI0qv
7LuKTjoc8miTR+flhFHnbl+K7Yp7HDI4IrwCk7bZ/Jdi02vkS1ADmlsc7c2RFysMIt3uRoJcWM3x
y88ZcA8/inkqLAMzdK669BYscsYcCUkMaxhdpJJsdHoLdXpNdbFLhsxmtU6Tvs2n2S4jaG/xws/G
bCkHrvMPGYdKgM5qDD+XWzmWf+KC2LPSkfi0ovJTYE7QYCZApxRFHP/Nnf+PupsPr1zB4DyAw1sy
fZH57c7YHMecCoOVBx21+RW4sM3oN0ERHQSR00bwsAiNhYA8Fs8y/9XxwKCCJuqaO5wBXhZ/F9xe
jFB7aUOPHSe/BmMT/jkpvnwuq5bAOh0CNZMqKkb9CoeDjI+cBVxxwxVMOsaqZxWtBX03Gc8eLhRX
4ApKYINbD4zpCkurTPoQKp5kfirV2BPy+WKWhYM4FjVhaOVb3p85mZumV71G6Zj1LGNCImEUDBWM
dh0TUzFf5uhhLtcWRLdlKoYsmv8s4AbI1T82xKwBHrFE/Qe8HtIScUzw0+47HHZ9/2fKgGsC8iwc
3JjbBnLs+bP+Lc1HpY+h/yAUtp46jWnMDLoidKl1Js3aLZdmJ1NmEM1rJerBXDTwRrBuRLoi8ItO
4MKytgUg4bLUDC6CuiBN9xXq7X6Cj1RAFk4SauuRSQcxJZRF6In4YrBf02YnQvVGjsMzbibU2Jgd
oXru3Up9+S22p8V4Chz6ATullCOYRcMzYthk3F2GDLuFDtwqXs3wEpNvDVYYL02gv2QWUDFI7S0K
85nl2X+OU8V2XMyT4YwvJ4v8lETTnRgeVRx1pVzuRLwmWdwmiUgNZPVwhNv8lcSQy01r19CHLps9
RSBMbzE+l8JoZC/50EVLdTP6BB2XTLhrpp3z90KdWkDzVsiPfneBnsrRpRuHso4uKkHe+Lhokv9d
Vy9jRopY4MNLr5TybsuSmltGzv91sXAYqcgoUsiShyusM7cIKXBCoBcIdesUsCesKqewcMjg8KmO
1a/FU6qxOTc1fCOAm3X6i0jaa3jX5dhY+CMLMUd3ZHxKxacKwNdq3hLWxVtDWr/n0foLbrXgv4Dd
KLJUY7UIr1K6a0Fy9GDn9+peMAHhUiJ322MHcNqO405YBGkyrbwQb3EbpzuxkulQWvqe8sD2cTIA
AMiCZUb1LvJ9QAurCA8H7NcxqlpWHS1hkTxZxeH0XLxlUgD/QTlKWHd0HSJwyo2OcW/dhUyc20PQ
T+cyvUlWvEc192b0VAdS5eZi9FfMXwWiNBEe4jDfKoPMMmJGAmRVgxMINvr65MUW+SuZUcGAAczS
VqK0aXFSjw+VtHnH/DyZvRw9UWsL7X3UkChvaor9ZJ/2H2F3bMazUdxVZmSUmBOwpj86EE05kCfd
BLZi1keVxeORy/KiZfVOyRl+rEeuAaCI8qVrn1b/UWJKE2B5jEt2sm4imx0xnMdf/DRmxYWmFia2
AhEaq9cP+LQRRoaRmyKkDA5MDgZGOLiuUnGrm0TdMm9IM2QmrxyX7bn4GkPQy21GiBQFNWblDERN
cF/oHU6JSkECYYHwgtBsSa9iQTE4D/ArrsiewZtGhXDbMtlr8N4O0BU2ocfCdpYaMVTVbUHBI6gG
8RZX9c0Q19hFdA2OAzbpBliRdNkapmvaHyCuIn946JmrYyDac43y/jPxz9DhoEAPCPitJg1XX/wI
GjGYbbRSzPmkawf4PgWzVED84iOutF0jhFtVJN0I/KwyYwY3VBCJskmY3YtpAj8C39bW1gkD0pjN
ULlViNGX40f3G0+NcajBSkEp8T6OTz61ET8aVgSUxoLaDr7DmVoEdoiIzF7W1qQgjDFdXLVPaaOs
4p9V36zpxyJfLQAArpT3nDBjCxxMvS1E+ndmmdDtoD7KlN+/NcuXg7n4tcRvSSdiVDNWBoPBMLFW
0HRpMwScC3QCtfqctopsNNX2T8XkdZXEuDUn0MxLoA+LiEuXmRXn13KMlcuA2m/XTU/AoUVUFEpj
PoBO4G1FnWURAoD2OmQ+qFKJasAe5sjNgGiIjtG6SBi/GZj/cmdF/QW9wKtjrmquJo6hlfSYaGlW
wz8yYDz0LbjVjvqtxZ14cHR8dLHTfku30w5hhn8kqKu4pyXa4JQRAZjKQGw4K5Hngf/PkNsIMXZK
zHEOnTAg36QKJKDYzBk4fdNOdgZ9YgiIrnRXRXgLmT7XKmYz4lkXCdE034AXV2W3z+ucoFXtLaqa
3dLGy1J6OkN7t2c0HCU8UQJ/4Z50x+jUjsSCnCbIvArmx+PCvwnsZOj2MadwwPmKBRYfJzgsjIgF
CvK1Q5qhv21eiYqBVTyTV400znerAIle2Lo+NE3WOyT9IXvzNTc2h00tQvGLfRsYigE18/4e/hVT
nBIbHohgfdW8c5bk4c/4MVbvV0qUHvahBiKl0mlWsrTrAKUVE2fvadGod24FdlefloEAPaGCCSp8
Vt7sAtiXWuENrUwgEXte9Q8iJ1WTjch6STyH6ekDGJlMSnPmrX/a+E3naG4KE4M+A6O+oX4kyrfR
Dq7K+RV04EFqYjfmBqZI0DohojUiuyKUGHbSbCt9OuI90XKDl6a2RhxL8NrLVPR92Z5ijfzoGLTi
qZCnEvrlqST7DHUJVvQLWXKsYVfsWogkvYHTBaC+zEkr18lF0M5NRF+rQ8XSVPjhYLGzDTNhYtMo
8QvmQMTiQ2Ve6iqRNZpTN3jZ6qOy1zpYDom1UdWb+CNZaNhGsjaG2MkpqNgQXPEBi3fglBLBbRru
SdhGuK+CAHYpCM8j5znqHFTQLUUIBgZdEirlcNGL74LmyPI1BBZ36QFGV5impW/NvLfw8IyHnQwb
TKAtKEnHFXaJsNNw+uekQw5JOQuDEQ87/00Gb1Oaga7wy8JybWIcgH1PU39w5hjh+4RPVscUjYsd
+KqDSxnr/rqAT2myqaNFJTvPmJq9TaCKhv4b+LQLiIcLThEz/2sAwHiedRmvPxMYlVWMoIUbUMw6
xjvIP48LwAc4HZCeDs2GwI1Ifk20aoqIAQfU1yCPQIx+zeASSjq1A7covaYVd0yrYFz6j1Aliif+
JwzjSsYLIie5IeBWkfX0FqHDDttNpS3eW4y1xIDYEBVuDu7DcONmncGKO79Tj1GF17RuqNOW6pw/
5dmnYW0UAzYEe92Kv1Qw/hF4OWyOjY4cpnjp0s5Snhz2LqAhyqkGPw6CkQDMZ6YMsviZ3iU3MPZ1
chgnlVS9ycVAwiooFE31xLUT/WkD5ONflBIzIaD6OTZ3rb7BebtF4ZX+MNEota+gcsu3Xt+E019I
rnlwMHWUXKcsxa2Q7/FGOF5xFR8aEVqYMD2gdUHL0WzhRTjTcMRWA5ocRR0OTpL8nasP5PJqsjGY
39Bws06T5b8D/c1dEJwS9UHO4BcSB8WRR4XW4AvEZAWmcIDOjXJ9TfGST/+A3un3+fFQyRWNpohK
EooJwxE3e9TflnFnu00Wq5BWLJ9fi5pcCeIDviTfkjAvM2Ds7gxoYAmV+MAO6wj4xDlDhi78gQyC
dmHfKg08Xt2TLdiFJDEtFtIrnWooil4hPHfCcQQozJuooajxaoy9JSfmD4Bu5A0hGxYm3AgBOeSQ
ZmwBQGfsfn07rh5MOtpkoxVIOe3oPL3q6hdoWBtuLP2iQ+P9nYlvYXOJs1Pffpb9NngLGWK9iS+a
UPmVfjKPxV/+wT/RjuGbwnj2j7tKo2gr1xn43GIgsxpo7zEhQN01ryXri0ckPWc+3ILxKD0eREN1
SSyqV1k9dBo+mSZFV5BBxIU+p/YAZoY3ZE7cOpl0jHkxkU7yklGBrtGTNKg1ygYnfr120x4xoLgg
krl5rXkjzcZaWd1A6YQhnYLpzR/WHU12mrG/y3wMx2R93QSzs6BwJU4CJefxFB9ReCI/KM3JblX0
qF8lTcg8PBG2mViIzvDi/CUEpeMu1/NVvwhNjEe2qMQC3REiL8Wh28fMszI4Flw9YGY0YnxHXdSb
tEBjwryFUkI5V2CDGLjk84CBEb4OGj8uCH9IIZqxtGgz36ts1kIIAa00YdVm3imvVU+rh9MQ5kcV
FAqFlEXrDmd3SqaPeUAizNlTjZWXs8xr40fQUS5GBDpgSx38DGa/odhIGMvCFB+jwh2yTcHBBYlk
nYJQcGS+Cn5aNPvO0A3o4Femsq3JfUoF2qOfEWUU3CNz6Xf07woVQAGSV0MUg+gfFxrf45kXrwjg
ojKf8nK2d3Sg+ioDfJ1VnzHrTo4BPLlBq4Qg2/GnY2RkvLV0oCGHTa4/dKN35QTvQYzCbFgVuQW9
jwu/hdRgFi81x9OvcHwe1lJeBcxTS5RJUnKxqPQlnK5mP4QGpWNExcwafTbMtZQJ03Iyw6+Fno3X
mkbiZaZ/yAxUqqr/bYrexpwSlaoOlxW2/4RtYyej0MnDe8cULqn2Xb8t5N/Ikl+GBhaPds8npKGG
XzbUF8nfdmzFseH6inv6qTlMboZF1Kr1uVQVkmz8ItNq58DuBxmjI+rV7tDKpAwHm7JxgTMZrMYj
Dou2CPUzd4y/EJNPVtVoM5oBd2YyiOnJ+iQUv0B4BmJDmjaOlK0PlrRELOIWZ1Kbr/7PwnD48rgp
JjjiBuSj0kQESByTltMTC6wM3xjtkUTqJWrYY02Exf5c73Vtfs87Njwh0n03Iwva6/qApJ/Gfryq
YNJzhu+f5p+zQGJaPL8tCFNQvVsKBqaqiwNk+1ca+0D5ExiNCJV6qFH/IsAqvc1P4458Ouy5XJwB
MIiUIBHuFcy4kvzTQoxnoMwWnnMv0u9/4mewwGWsFat1uewRjZbqS6cFVB9WdBznsz65DAa16s0X
jwEe0uk+YQgs+dcI0TfiKnCbFDp9KxH3EQafRVxcq0eQZju95jTCvHARdpvl9Ir0dJMxe2+WKyJK
NyFFb0BZx5AS4sK6yM5x/zCNR+cGxB1gRlkcIvphYLAGumo8r/BVo8dkJCN2HwELy/8ItPg6PLvh
o+z3ffQxFUh7tHUpMHtD72fUhLoJiKCZIiC3iQ6pZW50rT+DiGD4amn7IjlM/UacjE1qvWKAsrzG
Y7HHPA06CTrSgj13zzUEhu8UlBJjhzxDtCWj6asOOozcFbmRIfzy2bAuelRRcCnHLk1wsh4JhSvQ
NPmO6oc1gPXgjaznip0dl+VWLcxjP9xKZcPsbZ+qcJvlj+Qu4AfkE4aZ4S2I6+bQ+7thQPYerXmQ
WNxzRUbxIZq0k0D03ED2UZfim8npawoqUGEBGKbuOqLUKpNos1x4E3Mns3KuqoNYHXqLagl7NjlA
60MpF74XixNIxYCROXvuE7FcfMzWRktuIdtjxuU7PYe6oxm36TMFK9SURw4xsm2vtYwbMBMf7NPV
k/VGHhP2CjnMYNy8aec/MJ6vIEuvhm96ZB8mx7yC5OH/KtvoNcfOSNw73GAY5X/+w7jDEON/JtfQ
L3wrZLDMkQDMH+VnfdSGVYcFN93KR//RvJqXfNM/iU2BRCJ+xw+FcNUVNG7hhzL9xFzuhe4D6zh6
0bPJ3kTNn62X1Cl0HMiaVtUn+u+hYm22k21gZSAnPw0qkAaSUwh9kYlymGvYdEFmCou3CqoTMs2V
YdyjoVgNkGXis8yIvWUQ3gI19S1DfowLZeOE8ZiQn6ktVWVYqQi1c1rAuNshoYqRgVintgKIUI9D
TKkq4H8x/JiZcZNk1Ig05I+avzKSRO51wn3WoelDeMvCCkNcjMkEj3MfFlpUb8bek/QtnDisp2x0
B7K2Q+DEip3bjUCgDje7bzNd42/HrHiTgGf+7dmPd5CDFOk3yknde1fFax8f+DtJvO2MNSUNvUuJ
kQYko3Q3t+80xY05IH2KGOjVx5bwG/XdSn6jAJxn7l8DzuYJK2lI/6UwQ/O2vkbwawThWqpIrJgZ
nAJBdvMwdSbI+ZFWbqzFTAX7xUhmDFa9BiAtRdEuEr3CICXnvCRovYWDRIk0TPml1ptTwf3bVY2N
3RIEtCbWvdwn9+zGkK4QSuw59ssvGLv8MPyKqet352U8CE2uSvZzQxtI9cYAh4xuGvqAo45YrNpe
1ky6jl5oIgIo9pgN28jumKgyxOCN4yEL1m/RI4FNE2VL2q/JF3QktBkhg+t1/dGBFzDcw/o3XDUY
8YoQ7QLDX1WltlVinIIrAZ3dZUJ7JO+Xbd9oMtMFJIGgLbWp0tQMLBdHeiRvuG53u97S1n32M6a5
J0kw9XpwxkW/p98uAdBHWfRO3jC2sjhK4khDioDBeEfrShrrwg4TuezFGK6o4jaCxJiXXGLlQWHA
ySLUh3F0qMQDvFAaUnYw2GSYkFuwX/BABaaJP022rlA8oxLfXFwuK3cgJvjhY+h1R3VpW2RWVwfo
blZzM2cI0TgtSX1iG/49DfDg038KjSiLhSeEelr64lcmBKGaGaQLDEdb8cPC+ynoyJ3BUiKtf7Lk
mYflBrnWvUFMP3N0Ap5Rs6xjEEXZIJ/kL6D7SIK9TJu39jPfqbFXHDZdjpsKplIJKEycFNsKwm+c
GhzFW0P+DYln0Upvlg5BttVM5ajxW/jJzKuYn6UjmJJKR/oJsdkpMms94mXb4QndQhMdWTAV8dsL
jaknZC2OD1OzFcqTbhWLRZGbQI4oKQ+MNrLlKHOVmJx05b1tp834qcbdpdXSi1QzWgpLr/fTjTnB
ZywPCCK9AMRFzU4TqPBUPxb/GfIARAapuJyN6FBVGsXIEo4h4ckoVU3Lf6nWdEnIH+5Q1cv9ghW4
Wv6JR+XCQs4TPnj5m0fml6EACxH0ng+rgDxQ8rG9rIY08amRNEcqGsZYyIa0UMErDIuV/G0MQKMM
omqIq7Vo4FP1O2UbWa26xSCyqB/GAOVDWkfUJfDX2kJ3VPFdhW+qNNmR+NaW8dkgBZsQBHCq7XZc
KH34Yub9CSnFdarAKPL0ZqBzUOSTEncHtbIYs+JW1tRHNUtuU20dMvZDatGXdY6KBBKNx7nAKSxf
RlvZd1iku2jxjlDcsJ/WkglFizPKUqZrNRGYMsibUoqPSrcHF1Ifc924WFdK8gNSEZPtdoPF0qoU
+CSwk4tOd0u1v9TRaRZkJ5Af+AjIFoOsFa6g0/jpP1NyazXR0+erpEJgqE6mNJ9CkRuN8eZkfIhj
uxumajeSHh7J9UmRmrci9CKY9HHBfVWgg4AOMr668Wqh5AmGZq32zMASJ9WGTTQZbkpnny1Rx24H
YTTFP4ofiHgyZdJSOEaJRdxJF8nAQZzQdM5QWJ46qBi5Eea+kRsHk2aVESEXP38x0+45Kqscr2z+
LoRmJpOrrBscMbYwZcERgSQq5RFCDRsxwoStbYt9eVjODXYv3laoHb97creMfyCAhX7q4HMZnBsW
sXo4JuZ3efqAwDsSwDGCd8jYdcxI3+BBYxGwxXRUu4GESfEOUp5lm7AaoeyDAaCT5kiGmYNPBRy9
/NKkLnImBrkiAQCQn6EvfcB9sxCJQkKHiYWn3zecJ0i/YG7xl/nepjsO1BYKnAFTw8YJXt2OrEca
P/hiwL54QqAvpKgWPIWAQc6FeIPWCjbfDGuPs4Xkjf7EJZCWXnPt2FohNBgvbPcKehaMfKcDEk6I
iRK3HpFUihtzyLLvZ7tR4ekf9egiINzTdjRTEEPFc1Rep/GkhheZTCbuiJK37qnjbpD30M+TdMMB
EnX2oNqK5EiQq/6wImMSTw4g1pS9pxpOI3E2Y+e3VqYbA2ZJWxXAzcLFUt0Qlb7hKLCmBs9CvEZ4
UWL3b1TZ+QfICV5i3xo0cXgkMxwa6BkYyBLunK6HHzSO1UzDRbIopBlpT95HBHtyy/kAAJefsFxj
/pW5zX3psTcS8zvBm0nyIzCBDlPb1f2vPr+3CKxMAiSFjY/dEQo3KkInYtKHpgk/bJYX6lY7P0j/
oi/8wOgOM2IY039d4SA0yK3PmkNahQ+wUy2nMECitiFbH6yXUNd+H8jeoO4y4wQy1S9R3itmxdt8
QYFh51rGDvJwQlFr2vwO627Y+H27M6ratSx5SXBP5GOj7BKQ9fqJyiwOToy5QMT8dIuP+gBuNneg
NW8qznkAHjOrDFNcSvU3eglwP6YCMpPJcfaKn4KrF5zohL+E/mbe9eEeDDgiXjipKUPUX53Ka2R0
jfU1MfDzxjKOfKfZ3MUYM7LpC8TfexUEyHSp/uV2A45UTqvgIEkbjGPAFmj3goVAjeJlPQguEk2W
d9m7UAiZ3lGCGtgr9Fuj2ctkfE0AMqDEe5IJE+wOS6jvnNhe9FvhwJitw/EZQNUSI8tTvkkSJ4ub
sxZn/E7y6tZrTHsiqce0YWLimRtTwIcOyuH8/z+L7aFP3dbc5nh5MEp0BgbCAkcFqkebmWUKSZcm
gLEPN2qO3gdPoU0hnrGSbRvoZKu+8mSUNU8CpZmOStTAR5ghmeQ1pEPhJY+4DepUwDCz4VjFZQvl
uqswkDZuEUH1jYcjxzy7i9QHs+ITzIMMFKPbdd1BhJmom+8hp1yyFYJN0n/n0z5TYLRskOwwGbZe
M4jXNdrrZKki+RtdUls3rcKkAU8TCiiYMQzl1jmxJ4AQ08kYidYGaOJqdKJiyzddkk79nfBO4K1y
z4iRldGx2iFQJ85ppQ2xlucPVKpV8MQvunZpBkLl1yI5CPhikGlgrFmaKqKTNwWM1vJa5PUYBaRY
YKE4Xiu8XoRhEq0FFqZEfhv86B/ocMm19RcHNDBSgBparw7ICUEgMu+VVGNXvcYVCQ4gS30A+gAV
u6AnnUsMhlbB7039YPIWfk3vEjaT3S1ovaTn5DqYyjNpAUAxCdpUutMera14o/uylPUoM7hB1iZf
6b4UIgN0u2qOcn2U5rMlX3HgNUME4bbGihFtmYE4R4Nqx4mNYU3NS9QceIoLt0M+RMx7YwdLAuIp
knY3YrcFwJfaTf9CsxYo6JSc4cJ6zjXuSrvnkXJIk8NsOMzU19ZtQEEP7APKsjpT+5a0Ybg4oF6e
190XB4X0DYMo+U0JkozvmN5DufvFNHlSVvXEi15+O2METBtbBpfQJI0NYeLs3M7Fxqh5x5evQgSn
4AeCJnYdfi9zF8C8ztOIEBBuswGT9nhRJjsrXGK98WKW5T0XAYwoWBPgH8jmItwXmjXHIdtuijcR
OC0r6ko/CBTNkU78SjB6eIBAAwlnG8lh/CH/gpir+oW7RYHaLwB/bRnrREcALEwW5i3m/gHxb8VW
l91y4dY5/EGHak1/TSOKsgcrLcBIcOMIoHYtyc50ZJmXGgZDtvkvYzV8yQsXZlU2m+KTOmzoaTzc
RUpG3A/jbq4LDOvZu9sIxRlLDV2/hIEWswPmZ26IYPlH5BGjj1kFn5bDRebRZZKzzA7xGqZmYKWy
A3sBzp0grlLkBx4i92OMeTuF5ngMDOwiWvzTjmVKWS5MMAGRNMrYxfCvAKqA+QzCwHuM2YP3TFTt
ObqN8r9W/9JGpvxsQNwEzEbeFgN0h+Zbs3zMfgIvhkRZSd2+1e8Z8teRXI/uAbG+ZrDzSn+6B7Mo
BixLgKXSLn/qcBNDy3ml5OXL4nbCc+aeNbCGuLBrIErSq4FcssnGFxUBqYP6P3U7XMQzfM9/hkOp
2r+iR7sHgEG0Dk+cqpbTFhJ0LuNr6aKqhRKXv00PXgtMovif+FS/rH3yKdz07fSRvk0n3gcIpxSg
DFzD5aG9xn8Rf306yUXSfaFH5K+Yf6K+glQy+kuvmS6jvEMFY0Vdx4S7MPHbcaFzQo7BxmocMhFy
HmO3/ozhK0HHXeAKFZcr5JnWit3SPTti1X3yXrO18C4Dkq80bgvpGmr/jDeu7DtzH+QYn9lnd5Wf
6V2/jj8QvFAB+teQGEuuCYNMXXISPfOGMEeleHqHA4oIsl/RruElfIZgsAl3laceA3oE3MnNdWWu
NZyk//ft56rHMmsybWyKyDPj5GBYFdk+EqobCd8Mwvnnf4ScN0zR6FyQPBN8jczMjiCSS5ta2GHp
gBVJjsSsO2BFjmNFTvHbOjFetpnLE4OJpX7xzLqRmmNFGz6JHuMDKIIMVNQvEkqw+EgCkPxyjf/S
Wb1m1Rq1VSFtTKxFqVh/DLwLGjegQq1h3q/AQdQrbm/zO9OR6JntU8IFrZ30B4gj/bU3ecnCexg/
PG2rAVIAqvSkd4bl3KE1n8awBWs5rCh587tC4crtrq/KOzg4VkPDc6EkcwfZWBaie9C4MXnp4IP9
CuT2rv5xHgOtdpx0HENPJWWquiZY2IRF6VSixwE4LOuAP1o/FeNs7j5l1xn7BL9p0zbeo/Coyzvs
KRIipCnGZgeIrXvq1Tq+c9NjvWGSV1VjsL4at5LMBAb2PeA9PEFYMocuxEzBji8sKeBX5uUgYB3Y
C0uRT/gX362OuwO6Bqexww/HOokviyek+f//Fyfu5/KO9j2Da0+RRxPIEAt4cPkLOau5sXl5wCFL
1QmtCccX3YXcA0eTTwKlosDJitrzMh6w7z/XDmELf749PQogB9isJFTXz3QpMp2eMfJ5iXWgX52X
60sn2Gpbh8wL8b1dJdAnqXrhPn35GAPjiq7vedAsGtg4nQUR2xGfeGp3X/XdAOQnMjF00n/tgeR4
lsF73no6DxmgiQgQtFMJjoH7iSlZRD/DFUifBcrjYlkP82ExTMK9q1+zFnVe/jIlWIcKeQI2k0oN
lNB0Fk1YsGoehHFXFC9OM3pqcBzfeeMFOdbP6ct4z75CGYaPLfyk1nb+/3uwPiAodM/wX/Z/ygUf
Lpod9jsfJLuJT+EnYcSTrc0/fiu2G/aSGgt3lK/xhWAX8vx00jy01RDwm9NCgvjiW3NqwHLeFBvt
1jOyPo2NU8xbfrA4d0wlWB6Pud0igffbzxBwAs9GTyVybd7h6oA9Tpy4SeRZxVYNUDJszCX7acNt
RbOEgNOXQepthaIg8djGVbrLww3GXwLGccQcGswKtkp6LAIovHvk+c1RIOi8xXV2Y3WXXjtmiRNc
uQuh8yUlNeGuCvF/d5XB1ZGn4h8C+6I4xOo2LLZTfyzjs5rfRA7D+q0Z7nVyl4c7Ni3ctPymCibX
Yo4Ld6LD22gvmgccOIrkghoDYYDGR4DkYh56snr1o4oc1h9hfB4DzEPGj64/F/3Z6i+afuxGMjXW
0yfe5YVyNNptSw5zjvcLdLmrmO0M0imNW5sepuo0RMdWOtG59ECuxq4uPAHHUCw2qn3TbkzpKQou
ZwrEyBnj+aC71/SliXArKF6xTxmGdGMhz85vWc9TYheyY6bppj+ywS5F2vx5bXFiA9E2GKygpdT5
lMU2zL5TKHoUiAZC3WBflaseyU3JtmfmS761RiCisp1Ct4wYujIfGmHqNCH+n1KwnspdNPyV5SGn
+KrTH6se153mARNBZXBDYnHmYeunRyNmsVO0oxbEhaZw0/HeayeRembcNska/MKn/x1IvWGoRSYi
nsFYoyj6QYguRXfJJFLb8B2avvP+yGTcKNwy9Br61GkDhIvCJiQaBF8fowV5cOGVGF8RKe+Ybv9H
0nntNo4tUfSLCJAU46uYlHOw/EJYDsxiEPPXz2IPcDGYue22ZYY6Vbt2IL1Dw0sDbjokfS9IcUNi
iSlYcvyI+4chWMIS6r8J+fV97sxNhUnBapa7YukkmGSltwje7xuB2zz5bvBtib1GQpNih2T9EPVF
xAvr0dKLw4WUrdrd+80yG0PSvZBfk35TR+uocUf2vsNBFC2+EENJ+IGlYA3+xQDh0SzqfeXBIpyx
rCBRlSORGvHZJjdV+G3pbCp9QwNA4y/SmRAFP0CLgw9HSFlnR3+VjgHINtFE/viFUG8aJ6ExgGck
yX3wknHf6wtTOb17FHrfQcNmqPm9CVB9BNg5qYxRY4EZJs/aPBRXbfQTQAqHnwTIj+F3318q8SNL
oLlho7B8h48SzlTd7Uxk8AxGwczTw69wtgnqZ1n8+KwNX7ObNLsN9WYgwT3FwBnLYE5lPv6tPwLV
YCDN2SFhJ7eK6hPl1m9hVVl9sMAGEkqSpltJcRDlFf4tKZaDFzRMyD3feFM/cOVteZJRFC4Dcam+
eXTAWRxOlqJZReU6ROAKbFmReVRCTcuqXSCi9oQtYTigL+awTk2EqAsZKlM4gzqOQYVr4JqNXiU7
xpVjoinoHAbCED2knOy6bqvi8d0QEkJgwaYUdqVxV4aVwqNmJDtVuJQR/N5PXviZcZSFxUvhm110
ZJ7vcyR9VG/4SHCx+1XMFmna1CiYdirc1dKHj0qCLfsTed1n2zLZMca/Y9543u9JMQimEjpv5af2
7+awr+PFZPQ620XMLpCGZ47mu2hRUVQCNrH2MenaQcQICMpAhpxqXHyq6WXiASB/eJOsgjXC3tQx
bErXYurpJjS3Az0uWJe69kOMZhDUzutzyINAH93cRAAzRiIVpGtlMMw/XxhyvJgOsICdc5bkvc1d
gQbBBgx3V5/lnW2xWQv22rdwPGho82/5WprNh7OQHmoG+2FipIhv25B2Tb4t9RW3q2eAg4s1HtK6
Y/eFuBhtm/FV4cwsLLUtRtqxwMy58TWWfT2+XWyXFykCpgEB1QIHg4QNX8VoQqYGk0GzCF9739it
jYph24aPULasVapgoclXaDSlstTiS4nXGq6TuuCym2m/WS6zbI+1wGqaddeR6LWMwTaJssqXI0eO
amctHplznGzydl21LMKhTLNpsIIrNjgD0zY+4ZN8e21cCuIQk7VICHi4T8xLgPy6/zGFBS/VKzyn
0a/W/UqzsxkdtJ6989kQTw2+HvKbVJ7DyAoMb4ixR9XHPvuzmK1knYJuIfuOoaJ2O23YhMcotwVj
z5jTqHS6zyQ6qkA0pGbGrqBihQPBBEO11RstDkmXMo/LBZ0Vn3PyORe/+bR54uDn2SqKxxpmPgQ8
vqt+/Mm4HdCklHChUDvfcPAK1493YcwyEriWcRQPOoA3nFFfJIGG0H7oKyhjvqcSBNicq5Gigi0u
Oim6ODbur+AGRmQKuPEVa7Hbl8ya74rLb9yD6hDVLmzJfFKgeVPUIgC94nFIEGyNe2SlWUq968RV
rDozzJMCQhmuieTpPH1sKgkZTzhi32c9cWDh5JM6N8eHlRUvLfWAWj5yiuESUzCGZQV/Vt5wXSZF
LvOHXeMogERt3I8KXI3ZXyQ/1HCtv72s/YqSBSK8IwVOrlB+Oz5YczVAknufVZ70Fzp3N8umxpRO
q+Cyhhby1BdhNiNoBh3cwmdeT2EEaw4BPGXQEHWyFPqtGuGJlH8gMsnLfSTdsXpD7zuP6wFvWIQh
wjXINml40QtXFNZltZbZZZvIGMYZXYKV6xdltkjZFRoDdrkbmOisu9lvB+hmZ5s2OPiBmyZXEbVl
uC5aRofloG+ifCO+LKla0wI12qEfN1KxEKaU2eO+fN/89G7GJ5NGZRZ/BeExFTcqzDHasK9K/w3h
ghbpJmGdp0Pic9TYEWUr37eEcEM7AuUweSsdwFUuft+g91oLvQdZYDraUBDj6TjdcUB70uum091w
+Y5DVEAYdQaTE9WhulQoYlUnqhd4AXSMoSrwQix7WfTVFn96uowjfIjFD5P9nT5+sMeG4wEDQyZr
buYO+ipPNwjzpJfX+rgXO4Q5Qcw0VbpKrjlOrdcIh+IRZ3igiGYXcgWr6tNswFVZrJOwrBzamifh
3pNQHS0CDOmsDloTfhLz+omzI7sE8lF/B/YzNQjsuDUzrxncbHKCmcNONAmRh8Lf/iHNwnTrKggf
rXlWy98wOo7kRvXLF+1OimjPregDDPpsDfK8naGVocJiN2J4yXKEgUq1ZnIgsnCw09kixnWgd2az
j2o8YRnLNpcAMGggAQ6LK9614Ph66ua5Dj5SPGiMhQa3Nfsuxx8EUyEnaRg6DduYF5Y1tAWz6Edj
4Hhd4+AvouikPj6UKdgHdsYCOrjBG5P5q7T6Adon2AUTCWwopEAb3PHigs4LRpn1XqsAgG/EVQsm
Qb6FmeMSYs9YBuJfXtMrWAThyribCBPTArons+F3gmpbcsbfV8exMucRAKGkIrWA8kBe/mszsLWg
koJUyCT5IIqAyQZjCcNmwMqtDoCULgAGJ2iGwgOkxkaZJ9AQ7XJwlcrBgdW3VLSVWXwAFJJmSzYs
oDXKy4N7IMLeq2yZdQz0A9YRwmHAZyQ5UWc8wbA1+QRfZ1Cus+S75mJpqAXiEOnDoUJLTUZM4mU1
vOJvmiTKDZmokAwxgKUo6+kiSDdqfUKERXCrXKyQv2gEFbP/VDDkdrSRtpCIEtx10QXhzW8X2ZYw
K2BLQSRrY1Nlnq6tCbapkyU+EQI0Pkh6iq0Lf1L5yWvFH+LbCHsNRPsb12dB9hgsAMw59yaaNYRp
ONnURVKZp0uLxf/Ye5OHOrG7oQWczQ0mkJEbQuYa7L6Yh/QgQKjEz/QMZVWGImYr7IbYnSGA1C3/
C4iGW4sJNzBHhP0W3wadoGLNuIp4H8EP+3jflV25qO16wzvg6GvQtUcFH7W6N0+YNCYSI/ZMeyyi
8/X7rr/AsF0NkW5ux60j667+o32qS3R40svKp5OINaRtUJPnkJ8Ircxni7ZdDIabQuTlV2VkYX/D
k4Mn22ThOf3+pWwlzRxCUfYYZEKSLLhUsbQdVZfzSlWohguIZZpkV7d4geIBmcab/Qwp2L/8VDi3
Zk2YFAo98j9xCZvjdYRqC+LEasTTTnWaZoVkaeCp1g98EWYYKjRK1SPkN5wcASydYX4f8rJ+MqQY
sGPgeCgOFgtYoODPCtLRwm6/EfyK2Sn7OHJgedFDB4EIDhFQpQFCfWMzORAk01p1GsEBb3QbBzo2
8cWEY42H4Oyvk/N4YBIwNNwj7Qg3nku1JT58K7G1PNTbFpW3jUDwjR9ziucHdJvpSlXkU8LSK0iX
tCQAec3Nvol4hO0bJJayCHCPxtN2Pp7fg5X8qZcac4uZZX5DsQJkqy/ZLoX4A2AIyBI62h/Q0IJH
O3nwonx267cj7rqVmcKitoInzK0Z+HU/V+7oWEbwNMAgWw3c9nMwqAREGUPKbK88ztUOBgmcAKpA
6FRc6422zg/ZheEI3jqIm4Hf4XQHggMOjMp3yGWAJ32NsMiB63ltOhyt5/GCWzOmHqU0XKi3uJ/D
Ra64x0jXZxbaviusYliD/MaUEkgtzbMX5t2Tn72pbyMNgJvt3/X0qfXYrj+Tj3HLdeN5ijq2pvg1
8fIx/8A6kH7THrMtp65JPoLqWv+NNVqy8wDZhBQ5wop0h588AzlFWEaeC9QstoAQZD5egjvuy9SW
FbeTPLoZUrJ0WKEowUyrprvTMDJyRqqsDWaVsC14TdCsytsYWgNLmdAG8gL+AokCj5JCG/a10kF8
soKvaPJ3pdMj10Q94+oQx6CVU61lY69UwHpWij2PBYUZglLwkZ9pbHUe98hl4DJZwFbujAdWdXVi
onArgA3E3A/Fy5lhH0cSOMQ+0OcCCdlcO2Li8GbUnPMG8cqGVzCiPfTyENIyct7YKe/y0SA45QuE
CwwJzBiB91hboLXljTTfbq7NFsKFU1KPYRG7VKBmcCrTa5NN+/H6AB7QrnTy0R/+50eZJoNyh8MC
riBU4RwsfFox8y98BobmmGgWNkzT/W0/G82rjyJ8mbctcYPo30nDBRBgJjm/jljIJSDSmDE7WKpS
PUkCDhDRfMClNW/l/n1p9uGKK4WsozpiuAsZod2123HSq87bU/JTMu0h4eK2Qh5YjmSbUoV+saAM
g6XQofH04nQ3IFr4eeMsRdwHmnV2PpDjWfV80NxmqC6VRcIy2oGYloskpjjUMCqPlDgJlDQi75Ab
odyJXTXGYhLP64AWh103TKDYoX6aNSgCYePYpyDbtaMOuQELHp62hYaa/pfXDJbwv1KGWJZaFb2n
koRHOQ8LUGB16X6R2iLb6eeEa4WiHbS2wdaR/SpyNW4xUXWPMgIucqIZlvWe2Ns9kWStXfORMRci
DZZsTOg09Kt4kv1E9yr2ZrRNcw0d5V+9nBIxJ5ImYDbjff5HPccUDzEs8CrlcDbtDfgwHC2qBHYJ
jZasEE6cgYn9K5+Cwcl3e+t22Fh4D6q1JX7i2s1UIG9ntR3d/cqCQQKhLkIksVSbo9Gxe/IDK8c7
gEpE5HSrL3L5AYwrYrucLIb8d/rBDasrZmFGNSw4KZ/FlruMm8wor32igkY8PFjVum/gGEhMEUya
oYCmG15rnyo1sis1M6s3n5V49pMD2gXtwB4PpLajIyC0EfiJW8Ckw2KR3wWmCCLV42zDvMyLW/8U
PxPvT3W63ja+au4yMB5eK1Cbj9KFxWXQXRt/x2s+sCugTeOw20Hz/X6xhXvikU8ma7/mvkHgIOM7
2b/ZU4U8fBtN3cFCQb2GrpENFps2FYceLhztouGEAF6sXcIzXz+qpGQuMe0l5n368fjV4YyGHGY9
bSK16SNVjC7KopTdiaIcbOAIdByzW/+A6UF8UA23yDGVtjWIltDVYdKC3SnIpe0EkjduElhoXtry
LrW3MDlWOJRAUKYgP2CABw3+hraqeKXEMOziOaTitHOEGxK0TgkbmdYFDQUCbhWJyaEA9y0d45EV
J/19L4fjtKAzyTzDvgB0zjXJBUkOYXqUXyfW6u1rWeoOsW053nwYC6oYauBdBjJiJXCMj/6m/BB5
FWAj3eOzwdhlTNc4uuYcJljtWD737ZnTOrLGE3lZsOeYa8hfvmX4RvOSBwxQ/Pjan4p7nFhc7vTQ
ut0X16+l0PBSMVQLE68Qaz0BH5y/+Bbe/A04Po8Rvrm5shZpxDTorGZ11tXPWj82xRy0BqK9CLtX
JUkIvuqjUBeNcchma1nZnZLOgs3DQrgilQF+Xg7d3Z+wU1sk4Q4FTLD1cciXFqOJsuOckz7zKSUT
Gj/6ZPRCDIYV3SdXX1fR4a41EEEK2bgwMAltFjI2/MRRQtJDVyttNPMQyauhuZYqvjRnFbFxW3xK
r0tlbmWQFiNi8FvApJ2Y+9Maip1FGB3q15UyJM8+WiwUoGKQvwYE5q81YflPqT4DHZ3r/cZ8W5wL
8IOlHxJ1q/Jo3NCoslqHRG6UW/AnIjtye8CWAOsM1KDhvDJQaqF7/ewZwrP3Z+w3FjKkdFcZnzk2
2L9R/KNpB2Kx6wKUOIeHQGw97DvYGQy/E68oLWn4Dh1TQvbgMv8jrHtCvZOVw6itmpa4b6snhUfA
iNEqYkhuizrYdiDhRvJpcuK8hHvr72D9leQchPgxOn7jsWGkMWK+ajwfmlxnXFtipEA/PGHYv41n
y55Wx+HrV8dlwPAYcqKWKQCfrHUm/Kpo9rrBk/IFrB8juaUI4PEpJ0Fds/xbItL5oi+alx0b/32L
k672iTBtBBYysQfEsc003QxScHFKX9tkWODnrxrYRNxzbNtgFbOB7mhn8/RZ9xvRh2y10HDZf30g
h2rRsAJB6sajkTHjBNVnjS8jdBiANYPi1AOuKN0yJ7grWMqsTQrOlwLO6hkzgBFbAg0f0XgvdgDC
Cz64xnKBfwmhsnQPH5H79IBP5DGq6JAQfreVIldmeufpFWV30sGVZ8jd87q5BYbXuJk8Enji8dvD
BcliD6IbXMNJ16FKp4RWVXp91hpEjdYe63v/2r6MrRDsqhh7u3M+LKVqIgrF2JnJWzZLWnyDpjf5
q0N0oYvcvNK9VN8jc11gWkIiVrMZTWYI6dhH17f28ZqGluAjCSd+EIuRDNk773eDLk5epe/tS90Y
4crMFxAZJIO49jV2LOZ7LQ5QLRcixSUMbk0acvhsjH6ppbtYuITyCe7BjAhE4SICIXWPcfr8lO0p
orhHaN3spMHWUCB0Eqj50miOReXGyG5xuQV2IKf41iv/hi1CXCVP7V0FmBcRcD/HCZ/2E2bquGAr
5DckLJK5OZEcMTC0Mo/EbmFYIJZCIgv1DP4dxi4q8vrXsirABT8T+Gf5QoWdQj1XeIChArm+4ckk
7vXwNPY6QQVQTVK+q+uzJPYK1Esc+idN4fm36oottY3iNqwuLTkF+G2s4Wq+fxBG8+4yMqqYfOdY
vXsNDllQ4PAFRJuqbuGQEJHUmss2OhWmR2B7SnIqoXi0tsjwV1HmFLFDfoiYL+LfWjtk9dr/fcHR
wzSMhTWbfHgELP4/1IOI6Ee4pAQPQH6VvxvWDwGqhwyk3ekIcs7U7SvaBM2N0AyiCDHurHBlm5zv
ICf3UYq3ku1r64hFZr4yUWowIgE/j7aku68BLq03Mz+DeKtlqxzi9hte3+ol/UApQozUNDbHcAKR
h14fYgwRxdQ4UlyofPcXtqQjYzbUlQmwgHZasKNqJsKrLtoSGilorJiZIHlM7PEuK2esP2EC9SR8
AMH6UyfG90Is3lr0ZOytWA3PxR0OjxKrNJwaGUQQjCIvnw+Iy9nZMbUyPE59MbNIgJUAK+YUZgCU
G0xTLGgLuAfSt/G+Q4xKaP9QFIJe71LVYfPj0qb1e3FHi1USHg9UM7Gc7LdPRpD1JqYTchEhbUid
T9kNWiJSPaAKuGY8LoQHibv+H/JcqfyMpVqvgArY3dNI0s9VkJE+GCMrJG10AbU7wtvB+psvwf8f
4J5kCUIsJvlIhBoG14HWmqIPeGMKi8ZOf9MPopmbMyBBqutFyJBI38lkIS0TnwUrp3vNp/Nb/3+L
MdrsSKiCBUqriYfDJ7B1fRJrcHXReVDq6Xa5fdDvOGBwEoVYi56CM119CsMGSl4MlfZBsVRzW2sZ
2OyQQie5XcD7z3s0dT5Ig+XWSUtnQFmvoP0HoJmLv7pEaPVEr+yRh5puBHgB9QqJGBI+6lx6rE0X
a0FYzYNik7iJEAf7ArJoaD0mq7PUTjvM4ix6FRxZILb3Jbym+RsLHVjThDsAGU7MtRySG/0114Na
fiQEaKIAkxgJoxzK7i3GP5Pr1jIv2CC25czRE7ua4ZzqcBdnxKXH9jS1aByO6G/YoFodCV2QFWj7
5gRqeMMTI0b5aTy7PaAIKiAglXdEd2rJE7uM+Q5/onn766/ZtVbMDf/QBsYQBp/uXB8xGFO/UvSO
f+oJMc6kTQLaB7xm3/LdQCWBiuelR6BTOt0HwEDR48w5Fx504/xfXn5G9iGzj0SnBYRo4kZn/XMm
sfMln4N6lz6RmoRnOGpw1cg1aTHZJzI1cctvkDacAKByzUoHVgXmtBxTkTO7d5jiaBxCewMiIdxG
BXgV+YHL1k/nWrYsueCPThRC+huoITzpwxa+dg6+BlnPpqmmhvFM8X4WTxGvmQeZV9gdTB1gOV8i
SECG7t/gvvHCF1Tiif0551WvEVcw6lErelrJnQL+x9LuIeFczaORs2VySgjuEG75NUiG9C2CN8hQ
wqW54VPS9pNFhoTihvyIGpzC2eBF5rEwsXyDqQY+yYk3VxqnuHOZPb7KZvqGx8BzjZgC27RHvm33
vJfwWd6Byz9VUPfKAqJ6Q5YDQZ74raiyZu8FM3kjeyYUfhA/zTVDJwtcvjaGHvTHxgNjAVAI8bPY
Vh5zJppo4j8BYBReu8bGRQ3SsMVoLlySp8YWA2CD/SRKPmauwsFijlEfqBhxOTAZ5ARMvpiofpRz
5qHPJUMS0xr8nVCkQXVs51BquBkQYbUC/7YJWlEoDymT7cQL0nkzJnoL6AWrMBXoj/ZpI5/gA7R0
9RyaGES+8DdzuwHrMoec5xZnGrtVHeQs1MYM6g5OGCyTX5DDHSKGlJnL9pTEcB4g1mCUBOnJfGdC
n6RPLZ03dL7eYrFVbqOpN6Oiwm+cva2hWwA7+900TFE3qDu8jj4ZjPwJaN9EpwTB4p/qqXAxcPfR
3UDEpjcQbH4KjgQJDgfNToalDx+NJKEfDgQkWrPP8punYICANgAk2bpmQ4llUdDAssb07GVB+C8k
fp1ll7tMZDUibFbEg8fowAjCicV0yirIiHCj58rTpU309P6vx8Iblhg+mM4MLp6Gjt3RW2KCJjwe
KUXc2X28gJ8rYNKOBwhtak1CtaugGQXt50YAtqkw4hiz1J0E8r0Mrk3saTGuuXRSc5mVcot/zj/2
ro5xGFcehJYFw0rcSyfzafxmsJSJfiTG7pv1LO2jvvU3iBLWJH2cRgh5SMgxQ7bgE7JDZxMgfpVH
Xv+Y7onwK56ZNUfI+8SU2z7x1OKSS09iMEHU/uEe4rV4ZNcILqtsKaCtATY2KEwssNgxwEULdyGb
hTc+AQlgC10MR8m0mKDNm8fcQUiSEW/mXPwKvxsmaRj3hBIYCFSsCVBBlXPl1ecCU+rRjUAODXkT
qBQ/AxqOYC7cSCbB1IqSM0xXChcDvoDmIKTlwHuhn/bvI91RPJ1KTO8yfHcgnDcUaEQ8E5s4fOIZ
hrtS/KShgAmMDyGkYooHm44ZgNw3qh8DNzn2qTOmsalewkEFl6Apbs94kDNAq4CA+D7w2BXTQ1PQ
sEx0sDn4Au9fbpkO2OAFGvYq2fCReXH532kiQD86bF1gBEzbEOj/kzJmOlmxnbywysjaBUs12g4B
eqmFo4xEz8CA8o9Lawg0DHBY7H7NMmrf3jkElvVdfmDHFFvGg6oeP1lESaf+nh273/IIX7q8Nlus
N+68QBV9DvXjyjfnivNTIC7M2BtMHT7QQrqOod0KJ94ppJKTtce8vbwOyW64xS5Gp3Zzeh9fmH5Z
5gc8wVN2Gm7VRbuZT3ELgHvtPOVafmoP4cQvm//mv/UZeaYfE1cBEjDhHNwjfja3iavOzecG4cfA
NVCf8i9aXyoCCjA6v+6qYKNPVzWFck1DMHxjOj/9DsDyQz+jfKmb/txfWN3xF/qf8DF8yTd2ATC1
+ws225Bo/opDeWx26gegrhCSumLJO+ZlbtT/4mUfKHBe/4pPZTee1XP/AdEm34l/4aO6iF8RS3t8
6FxQiTWQVXqcLQFMebzpEKEagC1/Sd+vab0JbrqAQ/3RsYGHfPgwBlKBab3+sVG/AOnGQ35PV8m5
QzR70b12lz2ai77i9SZFM2Pk/SCaYtmd263IciLcxlfh8XLYbSqbeDFui2N71Vx/115xpKhh5kDw
oImmJpVz/TFJxVgTvM++PtfA5aHeY6q1kTbdF2zSHbCtZ+OCsk2v5qO9wlhLzuV+vALEt8fyXJ+q
Y37Onv3D/8r+QERZdIIpphsdF05KJPBeA1nfwaYCTzSOjA6nKnJA2ACPdvaUT816VPFNA+nHq8UF
YU2eMJ9YEHQ8aowiiI7n7DFwLPouKUUUiHgpZw59uPkDRmzAGwfW6eflvv0NQHsbGOiW+DR5+iGS
s/X8g78UaJiQEnQ7R/zIE6F9ccZ9gyUC3ya37lje1aVwyNazPV6ozAaABxBCf1BvMoVMvHmQB0oU
GzMIwRBPoRz/W8oU2AXQ7t+lx/DM969P5R6dzQfojLZ7P2XG6ituzb+g/qAnGDoCyoEd6iy+XYEO
+WVlHAI6TeS0DwRVlyhPyEOmc9TmiKU7YMcQxvN9SJF5cBL7ExneAuFEd9jzhvMX+euw4h8VbSNo
1G28YBeL0IrCIADvg0hzSvKV8Vw++I/kkwYtQ9PG65Fd6/u4UBeEW3xyMesPaa9+96HDGS7/Sgtp
0V3L3/YZXdWt+ilchR0vXLJCJis89Wdz0tfQ0k/abeKyfjU32QGLZoZwoaOzYlG2VHq2D+2lOqMH
QatAPc2PdGK8iVxN+jv4SsMpu3OjuV4qJZByuaVfpQFWf2e/Q+m0vyA+2rP9XNGRlnuF0kzJ2YLT
A+PzX2Xltb88Gg3jIEYFxTz94PmD7ULVgZze/vC+v2haP2FYfQnse2dW8G9/OuIQBvzlhK01Ldf+
kER1SHByMmPgVnBj5n1AACACf6orDs3kssD4sCHEQf2I6MwyHlUrYzB8Jpz8QKCai4lR+OfLGyzi
Q3bxMsa105tZfhh8CF4s27g0j4h99s/woHCPT1AejeAnoFLFRuWCdhDky0DmyL4fCRhVl18a3xQU
UpPe0yxwVvIkHxqsiw5b/tZM1FAkKuOLZhGQJjA0IqFFIwlEBGGPDfzAE2S9DMCK6WwIz8WTx6Bf
jEvI9ZDp0KlE6i4ZVxDWMJvM+6OIcQBctJrcJ981BIRNrl9umRtoReo/gV+ccxd2fGmxGXxj5meS
KcU1gTVmmX+E23KwDh9QY4Vr+Gy5qGzOdXxCUFvOmbnAEGkR4DJ1DHWokIL5pfR4EdEbJ4wsSK5w
I7J43fqavmASEQnStJTlT7HioR0csUqMsNaFE45N3DwCeJ6meDYH5GVYgHrA90CTeNjcdB6z6VGd
yjs+kkTtwW0FtCIJhRqMgontTQpBhd4VWBpmHftwFyLdq3F6ABGbuRiuHvFEiDgwVCK7jP8EMeVv
8Leb2uWb6ZijFYsLB6vKnSvmTLr0PxhXyWRdGNRjNDfQRyewmndT+eUcyrr8V2uL/UtJVu9fE+7N
S+KAlTAy5imJQDMvasQOaMD0HKtlKHsCxIryhfoUx47io4qRd9UXMaf1ilaaedWbE5RaeEkSh1w5
jyQQMGx+md7RadtFYFEMK5ohdlvfIU2hBmQ4Bxy66P+KJi/Y+ymQO4c/0pxC/mg2k+UPJfqj/hrO
kBQJsqN0UeylKw7gfEwVzSCvGntRlBMXlVLeWF89UgjgvMiBsMOPMdEyYi83wXHz6AD4iK53225f
xxKHINCphO27O53eIDfahPILt9/2mI1uCycTZ8cGNiLBRXwouyqgqC/fDc4VlgKfGqtVqNZkLQPg
QogrFfJYd4Qa/7/doPGcz2oUTtYUcdS3rL8g9bfo4UPUiEss4d4ddkorCe5z49JAo3cNop2v4fDg
vkZEa6tudL9Mw06PiCB8YoW8mHUTBBeZycWqORzALRqnfK1J7pFgTySXkkCaBEdPYkuQRazeWLHB
dWAVXAgOZuJ9u1H4heFNcVlCeRlVD6kllegavG0Hoqz1vijvLbagkbjTGo/KSNdvLlQWUtl3SB8I
z8tHTWOyG79h7DVU95HOmoex07Y5NhZwqKELK7CBum3Y2jNhJ6A8OMXKGm6k+d6hOdYxx+vX8qWo
LaG/6arXk4Brm+4gotmwG2qHspDPig+VfCWaK6YJqsTkVHnGJy0uHBb8o2H1T/OLbjuNF7zzsxUE
eOYaImBeS5IR9Bkf86Aui5mFN+S5fYKgGMGEUs6DpZhvX/uIe8OKfjueXgvYEZvgIXzxjWWgfGme
fplfgpNmSBQ2lIsaA+XMMxHNDhvhvW01siG2inGVoYmNHvHRgLzw9c0jhhc+NgKmDID3+m1i+g2F
nSwTrkpgQC1ekslKvasoLZwRBn3zQsBTLaR3v7U9e1+ENRjtzmGbCn847YHaJskzmZ3R3QAK8BTl
OhvhpeDbzcNAa4EA5866BHeoHg0f/Db6UjQZrDsrpE3T2ONv8CeI+gXghJ8QIWLpO2ydh48MU8bK
Fomy0pYkQKXbVo5IrJ8bGlW7w8Xj5suHEYJ7UEIiDW4vcWVaiXU4OMp8I1nOFdTCg2PLPznF7VVl
reL5wAr7i3YUEcjBmNqowRX+EBB0gJDsPjXjk+L05mW1xy/pWv8y8sBLxuI805aZDHnC1id/ZhZE
Hgu7UnFAsn0yB4C/Tg3kENTp0SEQFoyZsUzT50mjbTDAxNoWOTw4h/BJwTcxmqlc8YNNXw7jfqfl
eyhUiY9jOBErwLz1Iqvvhb+ZyKzAQE8RNRhIg+LgRp+km4rIZn7YIuUMBr7t98xPAed8hDM7u36M
ZtnyHc1hLpqeL95xb0TYpa0hXsCGsofXZsSsOfMYV3EKDncYqbDNA07wnaw7v8ZP9iCvaKlHSw5L
lO2sg2ttFdJHS1C+l6Iw10UsORcMV8w+hILDjkaTXzCJ7ySb8L5A+kylHZa6Ncro4gR0yMPH+aLt
Y80zXUTUubIyZfvd8zY68QWq0A+C7CkqREevn69CcsLgzPPgJOdpvc4kntOepO9LyS+sYxE+jYCh
ZyYnTj9Mcfgfliwz4VFB5QHSnnSfotObJBqaGCzBet01BbvbuSmP7Mw+OAOJKU7odVuWJPm68MHz
6XLEz6b6UYp1lYqeTwM9FAxx7W4A4X1VDCTxQWZbKtThwvjCjXT91hp7BvctEVk6Ax0VuE6+kHom
OHOYo7EOOJB6aSET//VGryc3oZvyKTr5h+AfTF/J0DWhXDU3pKSrWLqXZUCd0XTYN2Wwe4Vrn5iH
ARE+s9IMew/InDLGRzFsDVUdnVwIF2ZSPrFL8fEaaWrBm70vfcJBgRVLDxKVTlFZPsWE5YpqLoq3
YUVNeMFw9W8Abm2Z4/2RagzQD89doikKZ9HX9DGUZhnpiaeYaPh4qrA0GvR7q6MrjaFM+cmmqtWP
yN+D9fKqjgHdAF7Z8WCXPb2WJO0FdCtZuC7zozCSxN28EWaW7DLhFLql392z99IfAJxVvOHSxEPt
3QOc9fq5Agqe7Fj6+jhiGJQr/Cv+0f66HjN7Js6OvlncG/JPMzG+6qm+j5Q+swU0621Z7vCN6UiK
lpGsRfJRPBj6DXsqSdNgr9UknkeLLjS8Me6P0y9S58yzGsynWEJs52YlgOSMklm+XQMvHfz3tlFv
rnL/Mrx5yd4zW/Zh3y+Ewd90CKs12JOh/pjJAIx4TBrt0odV0qz7t7KBXqD0wTmnRxvb54zOtBRg
g4X3oJ9M1Y51JW6RiIyZh34iQqUkQ+nBndqdroNqBm4ChzFRclyQJY+0cncmjPZkS9xOslSI0wOa
/0FkNSuxY8SZHy1dKRWgznn4G1ei04gNsHzoBNM42ZkT81QJeEwC/JdJrckogK+CNdcI8pGJLlIy
3M6MyHRM47WIq5+WdOA8hJQjIBzQhSXxDbt3NVvwK74yAhzgvaoCnstuq6NB1DekKqoRpGQJDFFD
DDxiokMe9DX9yGQgR107lwwsA1o10rtwrRp3aYNAlYsi4K79UgvaU/pWvL5kCn2Ixs2/NYm4LNKr
UGMgClVMZ0poZuoiJjklSa6lSTbTEbIjvGZsnFKp31fmI4GkSfA6H7N5dVuyzFhmFl7bM6DX6c7k
vhKWRxYXIjDowNOADM7NEiPbFfkSWIkeCXtvvB/ozfjikmPy9RMEl5KuJRfEA/FbSwEeVQS+k+dL
+f2VmHz2vNr5BeC2ysdkCxjFv2FbLaCCEGD3LQ1UoWFt1B8Goq3Qb+x3p7utsDaizEYkrBiyG8BI
Zv03Pcmv8Tvq/c2Qdp6B0sHokm1eXKOBlycbNnjcdeJvHT200DhU+VGDI9FyY/trOQniMCoqi6da
cNfYzYnaTmjNVYDvcSiDD5MkbaQ6uRXEtuvnWb/TajwCiP6AJxnPOO3g/cRG7VS4s2RUInH2oWHN
Qvre/DPMZMi0NL/5sa7HRUEr0jYf0zfQtb9pfz6535nFJMoqtjoM15ASkhsfetrB/CJ/HmBIwD4m
xADdX082WVPhyAzNipuHoJq8QDudn0+ukyfRV3JXpt85VDovxYNNTeqDrmKxgJoKN3eZ90GIxlWE
t3YjzdVgGb8qV4cIFxgpV/NUiJPPEYMb7/nNpB4ZLOoJnrU0vEFwBLSGbJK2iV4a7xtmlwRYMWT1
6fs/ieEVs9l/JJ3XkqpYFIafiCoBEbgVRMwR0w2l3TZBoqCEp59vn6meOXOm21ZE2Hut9af1F8bu
SPBqQSaudUbagGQCpYCzEqgdkPiQI03pGy+sFOsLIGEcY8irul94BZ+Cws4WGjUwgTHW6eVFuNZg
DZ9MwwkE8iS063v92+wVj/Em1SGye4aVTB3as486AgO/337NFc+MOj51W0IwKfo5O1edJoF2+Vfz
oPllpMmAVyxK/SfClRo5fbf90Ie3WboykBwOopjwrJg2RI32YUk0wahc5rCQ2nyus9TkX2Pa4bsP
8wCMIYEF/54GpEn2OGtpUu0OwvnQ0GZGuMhGA5wZ8brPnxJjsRAZj+QQHc6onaTkTMcvEAtRYDvm
5WhzCRmwDQT7PtlTIHtsWAHptzjBhtMGZTSMMt4OdsIw6qhuvgw5LGbrpYb6wsaAVEd7/GPCpC9Y
2FkYrbpFlPU2SXC1NO+N8VU4AdEjXouTAN72wr5QPGYIG4QqNrK/OzqxtoU/bMFdwNaD5pxYvMEy
KGeNP/UfuKaZ8Kkmw0XEFAMoAUeQQui1Uraucm68p3SQZCipGpYydpncvzAgU0fpHR42wlWWIwvQ
glpaus7KNR8JBBvc50E0ZUy+Awcbxf75fRZWFa6jQ7VUT8ElBHOhvcaKiZ6FX32+P2QRcDJFswhj
4f2aEcNNuyMN3PSHCR1znBzhJXNpumNe9GWRP4AswgTpxv9emwYYa0JRQ/qJTeZINLH1LabEAywb
WoQSwtWzzWdjcKXwioJpz2RTOaeI+y21nzCqkO9RtaM+cXB8Rbal30OmJ0zNeHAA8M0LiieGLxqY
TpCuzMAdYiL1dRCtArwzhqtY99ntJCs6vINDQTao9veuv5CZgCOAe3VEgBkOphoaQU1dxaAcaGnN
1j9oDKRqWJZdGs/KN1ZKo3SGd+R4mF8q+tqsCS+0seOqg/4rjMNfOKVQgpp486nhRS8WjY/aUcBM
MtisnkGTr/vOiXzS2aLvcaD8UVqpGsMDDS/eAr5CJUubkKKoID7ciAhZy4dA9fLUL1BrhqewGjnK
wPdUSsm2DmcqfMyhDNVAHy3NV/www/QvbGgGEOS39dqU0snbb8kd09ZqljLHAMUjLSdMc+gmAEDv
ChPjVt/GRnn8fCrvha4hUdGBJjDS0L2N0FEbTDnE8+mGtKaceBXmpIP0GeF1qJrH5pUi3XAzEmh7
Q98oaTBhLmNy6EEMA0o99JJAyZHVaHiRloFT08v4wyHKL3btvIKWIwPMSkRWfKUBdQl0hKLcJlnz
FGu2X4+WtenKwY2BzydO5xIOOh2G0cULC1LzmsENF5FPEgf2dRMNBV3i1TVmHXoJ1IOdE6QwEs/s
EdzawH+yURmS5A7gXosMBwOYykTglabx/H1NMrLbWfM7OAfDFHqO5Bq0T2EzXBGTnYphpDj4avoO
FYbno8ML3rnPcFQKkQRiovM9m4xAk+a3Bxrso95VQ3OembAYvsQX56qGbCq0NXWjZIz04mPBwwyc
5RpA1M9LAn+ptiMTKInDS4zy3EkU5OVoxMJtQDVZhQjKJNxxNfx4pLqafqIhs1eY25UxwhSstPWv
TtBJDh8DenEtPQekzpupRDS0wSQzXw2zlqT5syhdofSKbPS0kJYxdid5dR6G1yJfcqC4d2YGZG0g
AwarQZ4uZObjuW+grdjFrFu9NiT6RJmGpgIbRoKPzSiqQNbZFtOcAQKsuQsK43hw4txmBPjpzmcN
q0UOiJZDrdhCjdaYZDb9ztR/AwD9ijmOcNNhn1m+7/qfcul+uJug1IGLMIAloItpKqZEYJKvKbPg
GHXCT3LN18qTkVH7CEgBLNfacuhJDyYI9a/C4gmoAFzzeHlAWtSY5CJBhmQP1T7n/M44qVoXB/2s
n9tl8dP9dSuQY27fEVyf5siL0bfy3PKSuR6sHsqVykm3wQUZRncs9uV3bPwwGWs2/gXPtmxfbttb
VB8Zscon9dSOnB4Ive6ApoHaT8alQys59hdfCP4QObDQH/ubhCv1zM2Qx/fRy6ukm4wpSJi9bRmB
To3vVIx1qMb13Cfo7dt9xzg8YWCr6oxZzP6Isa+blhgEMNj+Yqj1Ymshp3kcQ2espl/xtzbAdDkl
ARxvHHooPWvu2YdGsmQyMe3ZY426pQSIMcAVisNBOjW+O0o4SG7BkeuJ0iUdoX4wKa00mDY+wtzP
Vi7PBXBNDvXJR0yYSAxMCrHJRLgPDE6xspOYYg6NawcXV3l51KLh8Gh6RXMrq5ar2pQPivaT033h
a0LvmAr0rGeRhqxqMN006xwuxk/33nzAjOUcN9iQ3FHutCjEfj4anAtIrg2UnEY7vBh6FgjE3uba
+F4xbe2Jb2+ZkLwi4jGlP9ElUHOh/iZNuam4mIft7+hLqUSurcY0FQxDoYHXrS9D2JSJftp8p2/5
jTUBqJ0cvY/dKzoYZvUIu+hofqXlO+ZalN/dztf5PJr4pU1z3FyHVTcfcVIwN8cuHbN5hsA5vk2A
UkpMfAJ8kxLtScAKqgah53Njk90+l2t9Pxp5ft7/FezccoSESvJ3ozBnK9PcBnc7SjZwLtkQ+UT+
RA999iHsPSUkvGbN0g7CJsNOBiKhF0lB/sRLpwbwTQuPrAaplTFdN/kYiaxwR++ZAZtT/95GiHVb
gYIMAKrSWVtSKtLIReWl1phMDhaYW8YDao6VWe979Rhx4Yf1uUHKV0uLNNtn2rxoN3G76eEpabqD
EDZ0oI8xTnsniP1t0nES2ZPVTTGas7lSOwpqD5rNZ8+E9wyuAgWnZm8cQri3ifNjkR1NvvFc2TDJ
ysoHBpW9ue2phUOrySho1xEu7tHU5AZ5tdN6tCvBnxvhtw33oiiYSRD4yDTMDVZioo8gPp1hDaxk
SHzAp2YwLODEKtK/KPchtuOQhVDuoL7x8eN1M433uk77C3mHkN10gUlN1OQ9wd8NjqnBdqJZIDxA
/jCWBlfSTZATgNHwjMxMWHc3RDRA9cgGbqNa2vx7T9Y8ywcBVA4haYvd2WipThuG/7sKoX4/07IF
JBTazjRkvIGd2DgEevNdZpYYIQYBaelimh6wt4eT7iJ5TLsQ51ueRBGIJ8y4WnSL+qZOkgn5lrhj
V1veC1vNIN2PKiozhs+avlPw/8fhUFXdBgPD4bQm3lojq2VM8aOJbPtyLvLP1IOEaBzJ0IswBLAL
/FDahfHF5nA8tOkE4N9/z2RpruBnO0DZw7P+A6gKLUJ5bWe5f0L60H2J9dkYPatpsdRI4TZ2uM4Y
n41k7EYvbH9cf8uyPYXUCaVErReII77a5l0dZPX+Hq3IMoQh/WlWKfwlba1H5MBOmm6O82clvCKa
AXP+n9q/Fu2zKu7EJZsNCB1p83RKUKMzrBoYb+IVmum3YeMWjok2itCLDW+ASfEhWA4BU78rqNHA
+0hz4RINMmySqSlpFf1oUZ9N02bEGJ/r+egoKju6hLGBvHPybosfUpQwXpXTlcJRfSfpE+o7V0D1
RSOzDJ6D3IEqFEPmgLdyiLq5AfUDfskrYCSd2X686IaYFjhQdHCRq7qp7rPsuEl74mhI/Bvhq9cg
gxrd4vakQUWCLhk6b9UblZ6UuxD/4+8agsvXdDSIz9UBy2YpXSX9EmYe5o6aPu+8Ao2q/uiHbiFd
6/YpU4gDe0GCKaoz2x2f2OfpY5QXufjH0UjhI4TmSjqy2/XftVLeBxwBoN+m874oV6B0FjOmMGnk
AszFxczMVpJkAZAhckr7OWEPiC6ho30xul0QQ62Uy0GxZ0fus9WH38Mst8D345YVM/x2bdx83ppX
h8si2YyeQ2B03OykckItSkU5oOTC5dUo73l3Ddttrjr6QxDrW2FWipAiYzgClFd5mGx/C8K0RM+/
wIWF4N+04s6HuT4cf8KZEs7eGxNaqjCjilxeTS5mBqxyfYOlUuAvkwpjl2NcuoP4abR4RJ/9/FGW
e/A+Dru5CQiQAAy87HCiO36SaamTQbf8UrJCnNHkn6Z1o+oeASUkk7i0Gb7GTtZsKUO6cqE8uyem
0h2pokK8hzMh5x4OTGQ1dofOHp7hnZLMHh3Jdgwt+qtd4jfEgCc2zW5x1JYsGBZ615WGNdRYvsA5
nbEBjHbaBTtLAqXx3kKzSDLf5wShCmlWky/SNd5P6g+lgTIvpBUmWhgazrp7RVOf7hSPOzb+FQHv
4+waw9lRl/l6hbFWua92RPyQq9ZNcO782Ckb/byjjwQaRWxWO0jR3heOLIAXLngrFswgN/5h34th
lvFwfs2De9cQPAQtCorRewpRoZ0EINs4UYFPIKkbjYfrHNYuGlCuuTmVelDMi9xiNma1lzS3Gwtn
PqiX9nD+WsiLcNNs4QCOZvlKczEOs5PpayxtCHO+dtwdlKfRlJPKQstbao8tkWOC6lHQvUOwnIAE
AZlcXnDP8CB7O/kJUQ30ROjPeJvdMXrepC7nLJkBZkMhX8Ssw+hoGDn90Joh6cH+Lx+H10/gaG5F
gcVFDdm7PsJ/RLRhZQcqbDsAIsDaErwDwjPnDbonp0tzuBDlY7k37jhz4ewo7QmjVuZQTLuLNu+O
1UymFCDCmJaJTBxg2sVo1j7wBymOrBv+iVNXkoRL9hQ6tsN7IyhN2QH2bE/36cPWsWjre+cmL4sZ
5oUDmjm47+PIHQ3n5Yo9GFsz7AEh7gzX3QLf+HxCYOSf+fM6yVuttlVMWC0c2yj56200AdcnE/qO
89YO6L3aY+rGMH7LrJNaKVl+Tu0h/IEysgIp5+4TZ+51lyk+x7BV+JSZayyCatxYUHIOmi3Gi+PA
MeATGVPM6i/lrrWHE3lRjfUfZNlzTNzkY4hj4Fy1uTudwc4URpmyS5nVvGxzoRMSwdW7al38ecam
G291N9p9dj1AJAvmnVPGpTZN3d7lpsUawGa34orF/WtGJxC4MApip7tRc2Due0znpUe4xwVyQnhB
3hdNzDOUpNlwgimt6fRnut8rNfL6ffBPgpfwpD+ppjDN7PhSPfneFM7FHOIi85FNv/dnzaqfYS5o
BbN82k3i2XBOJ6zhwG8pW2nCxXIZ/qU3vGxm6E8df2scm5UM/5lrRoj4LI2XKoFVFzHR68mGKIpd
def61S4JJL98DjcyciOgSt6BsW0ficO2zJVEIzU1hfjUPHNMC1Z3iPob7TKyMOiYhQ4MZupGjI3H
3wOOMgvA3/3QYz/9RzZKJ7Q32oInyZuJtgg87FrubEfiV5C0UjQ6kPX7BVgrvhgw+rCLPbVTYpmd
doL0YY3cW9DZGHBA/F1XG7q4OXl6WD+P2f3G1TLfIDyC5ANijR6KTvG17Kfa9GOSo+cgMIiaFeUC
5Jl02sEPFENt/gpVO0RnQOmPfFk9wOt/IdH4bH+kjwNy6WMM5XxOzCEm8OD1SQPFEm4ZQ7Y38QiC
PZhCg+nmmQNzvHu+ccIpJ3icwDJ1MU/BZhW1RTvBWKfF0xW0aVmtqxPrrXxJ5wGMIW7AR2LjqWRz
NYtKaNxc4brjzJDPpTUSGPLDx4x6t1viKu7+yZiyJqyHT4iCLD5Eqo7zG6nRfGDZH0cmTfSVtk42
BpoExoATgt+EOXG4QZY0rl15H9wYC99YE1gQ4e4LJiznhst4ks2+LCzyvnbRekz4nfVP5/QUtxW0
ebsUHG8IzqbTutv+TNIdhyoqQ2Vm7nDBYIchQcSJpmIROQwKYF5URguI2y65t8toDqnox9z7W4FA
njW25Q11EBbYGpSzHbpRB0XQDZzIuEMcr06oXyAwhFsyS2fJAgk6l8kxmn0gwAhaKdasAQlNYySv
XH/cqq/1a/IVDq50yKR2guZTnc1alwuC+FNN0EPVlZOC1OAF69IbcCEHT7kbR1PjCm5gCmpy/Uhv
7QMkpxkzfDbXQT5Wfrm9EWHBigMbnsGhvAe/ypKmU54U+xBTYJxK5pFHefueyH9M4W3/2E+L02cp
obdm79wMX84Qr4sGrvhEw67DktdAP3T90dCuz5Cup2jexlPaCTuYIkzcAqCMf46lF+FrMH8vKlKa
2jNoDLMJlBKp97pV6hg3gn257Dbs5mPB8YXSC+ea5TRbvImaOQYscLiPM/aewzHyMAa55ksmWHtY
5OmydLiQP1NjLM2JXprVdHrkCtjRbYuSwam4MZJ74HGFw7LaoGLQp+KB0tq8f5zsVDLg3gTb+/uE
K74DTYPyeuUfQ93OYwHDs6D+FCd9VbioWy7pcrDFFvinumYnhkLTzskY7fCpj36UTXTUdqhgqEaC
X3UOs0ddV5TPUF+Qejlvl/nYRILIyBI9/XygfDlay3JhTsLXkQLbX7LBLTUaaug/XPvYMKJWN8ev
Zf2n1FM2CAcJc00WyILhDLu68gsUWlv69LUkgjyLHMaTOZ3Gckiq5duCJAkj1cbR4AGuPw3X+p6X
FkW8b5NDuP7+ycSbTL6E0HNCm3acr1BJo35mVaPILYXla2tvRoJqnD/VPaJJKhSZu8RnTj7Gqs13
4SkNZsEKXBxzpdZgQc5O784aHXmf0h1JiIb57R2lFPT+4m+AOtXAgdSu8XnYkd9Au+v2u4qeDoUV
I0tGWfoNEHrHsK/fSx4bCmKgWToX1HfuDi7dbBE69czc4Kqz4SijxWsH40wordDZU+gBBrvFg9Jt
zzgKwgOsCJsRyc1kbGRry3wVWrJjeMM5ylcv/ME8c84wX/hgY5b2djMXAmKM4QImCIGtTjMXgQzn
lTOPvobGLlPdkO0VDcE5OVB33vcKVHwad8lCNXMqKR+O8pTtaz2y27myFTvqhmtqJ6/piKMpxK8Y
TwtwOJjyn5+Rar+e7EFucmChRRFWu1wzaIqQDkxb6zuv0EuvFDzX1/B06IRskNbAHvxGuZi6DbYy
9e727bbzbJHdo+V30Z/hqmJeAko31k+DC6vE9idcswHOcCB1sDzlBtnL++/fkJubW0VQPB0wqX6H
Dgj5kVhevw+IPDudxnwtnWq8qQcH6GmQGgwyk8ZYodQnwEIalZm+5j5tvMEpx3aUkfVYfZQeeoAh
y+ZafVsT1sLl5yLvmQMnpwBpA3wCSCBEnq7NZ7hmvgbpFeYzK/gWPQ62nAFs4K9rIP4zJm2LCMmB
EBUjBGHXOhHgjFk7mU8EGLISvSwdOYvXcVBH9D/oWIXZCppBp/f6GxS8ZE7gwAPDKIYg5FEni6X/
KDn0w3sOnl7sIF0XxgQ9pzGJb/U0mxAm744ukIvOEBZMcbWOxt4fZIAJcB5fMRfZZ6zb8Iwtiiba
qqlkB4fIHiwIb+QDQkWww7d5EjniTzZWqxv//e7+7teB7ZGrhnvZiTVXyMsAHBvHV2x/PB85gXXH
jsy637vx6Y+ndGhjrL9mHNl/UKWgPtE82L+/C/eajc88NBtvtxTTHMzpFw80a9GNPfFavCrfpfKx
iykmePwSFlkWTJzx7ve3GR8wuplCFOIxeKHbGY+B0cS/4hG0oryQMuY4vZE7dAn54wxym1rwryxP
+fdDXFZ4SGHhqjCGzs/3Ut60+K8G6QJSsQUkyvf+HYLFOIonhghj0xvwe+JLsLl4MMxLHsoExSm+
doRVwH0IyZWNYeIvBsePPwbwKn3ga9uAqoaxdeoYuislB+hTar2sSIDl4uktGvpJs4QYbEPe5BSq
FneGw2kSP2KPsnAB419xrJwgl7c4FUebwSIT3xHHD1Q4h2vI//3/XnKbjZGjJZ1rgovtLN2+Bg7B
6n+v1AISilImw3Z9IknxhIVYsfY/czC6wbEVCkNbuGXlrr9439Ak4jOLkQUR41skTfDPouLa/jGz
gj4cbKV8gYBfm8P9xZAHOd3bgSyHwcc9AS1DHu7bzUI9DsgtGxvrEPSb4hcpJAZTam/t0mv6y0iM
MGNMp1ppgkIyhPJW2cT1hCvcAHtyAfGWo2MlgchGpm1smK2HWHvAKhP2AUblavP2nq3BFzUvFnia
VXj6HZhk2K/h7sRQKye9x/S9O/oUqISG37Ef4DzocwDg75og2cghZu0KMFj9vrbYfHvtEeNvmlNs
OFzWjHyJSiz8UFJRnSI7i6YwK2+fw9czWRDwzLBy/N+uVJy7nu4TV8U/Qbfmyov2GLivUxxq1tpz
yChmA36M/QNxBZtqY2DnPOneq/e+I63sJPTXDmSqlIFv4OCKIDWe9gfdjvVFO4lz45pPPhjsRPFc
QZCiXQOKTm0+QqV6fu9M7+Xp68w1dxIZrXMtm0C5g5nU5Jv4jlKqZzq+5cPcKA8cBVGzqL8xU+1x
+kCsDGkD8xbJmGBxNULJeIh3GY4shGG4qDi+aJ+6eeBfoRsbbOXxsTVPPt68Ndz+dWCgQe1swx0s
YPEgcw/wfsCTbNUB28xZGgPsWb7bQL2PMCh+IVa3jfUQRjgOiUQMEKxlHOXP7GueMuT6JAkFfrhr
0FJHkOKj/iS4MsYq1e45gMdAn4Mn0OMDKDZLkbs2YFKEwI9dvDDO7wiJAhFjGfF2VJI9KAWwfEit
kPRe0B/UgIBsbNLneN7UiAaJjyRfqiCSeC5Hy7AgAoboolmWLytppzarfLCMW7h9Dm+SB6cQ0cxV
L23fw2uIoMbn3bW8eoUbF0L/j74qtVmob32sBpVFyl35LGkVoSS3qxwfXn31jeakUokE3OwitQyW
jlG9yFVP7rKMFPGShKpf4qAAvrYjYidTRon1dqBPRUi2YpdwYPGKidYDhUt+8VLPVbQuUsoUfOZY
v9DMvYmq4V1YEDLZakkloZjCw0NDI4YHFGYeyK1JCjYxHrYMmXQVNg+0lZOohzJrQyDFmqO4w8eE
YwtvPEuYr9psYQ0MXOHuBg6PigEGjVDLQmEp0FJhtyxbQ6KzySmhR2EhkoQSjzZoSHXLbf+aoGn4
kK7y1PIJNTNHwJ8NZTSNpMoscdVD/bECxDQaK9SEQhDWFUB6KuMWRUCTxYw8NHCHsP1oinqikwmS
FisB03FuamzbFNAMaCx/QAv43EIeg8cNMwJGPcgMQiVJZxC/QZH/piSitOMJ/mTeLUpsAF08YfTx
aMCCbdVIdgL3lbu9mH9jEoQxj4N0H3yqYAzOkGVlXCgi2pgZzLju7SIn+QAzC7A/y4dpz8CFngnd
A5pjFT2BNQomkzyxUF9naH75sWr30Ko6VG7ik+IEMabXP84nnkjwZwIbMmCCOJ3tGuV85sTlFMMf
OL18gkPsLNTxlkcjbKZR4OxBFvzhk+dsCbSTwwgdujME0MlZR9quMO+qBBCCJ80OB9PRZ/f+/KYQ
n96LT4tzWjRt+CyQgUR2kDsVZmAZgutprlNvwiiqnqWyiNMdo4tYnzM/j14AYWxMeL4g+x+rD0K6
dN9+ecr1/WCCtWmZpRB58+0n1Sbe4ZL2ORdPoprgW43AmsafQ7rRce3DnN9VkOqBWuoO6KNTtK6O
YzocGBY0aJqWctI33QL1vV9Zn0O2UmeM9H/+Nx070JlqNra7gmiPfgKPNgVVIycTCnE99oP56CpM
loCBrmDtyGfxg2dFoQyHaQry/PJ+WKDGzXno/NSYvvyRJYQYll6CP9XFwItxQEGmuSHCCRI5Fzff
z71ioU/RbKgjCxoQTBTlQT6qYKgMUJwxhmAkPTGW0pq2XzN3uCN1HsN1TmQDHYZeEx6LbCEGWcJm
JiyGehfRxLNgZIY/DEdP48i+7XHjTLmB8EWHgAvsN2kntYfd2eyNND0iV3BNNhWYAKLXtpzQLo1m
QtH6EONQUi4adg3sCJVp7zR/yUUKf7nYNW3j56ckniKIKAoFEysNxht5ctkAD42EXJUCQzt8sgNS
F4mCBy9jx8PxkqEUUyWmfomFhdA/VI5bcGxS+BBBhDQwQHFg4SaATQresfxduIPQwCTWQCYnwoEP
PjD+wPKo0Q2gbMiiVDnq1o8eAB2pfvIbEpsdSu4Rku8h/Ov62sHmGU6fKLNB/6oGJBDh8oTL3lC5
YDC8knCYwWoRfppwhcge8HvyBi9st8PUF4HH90rUKQNTxhOgPUa8hn+n0/yVENUTNpQzvIK0EzYz
6KoYq8OB+/zpP689g48X22eFXz8OcYwjx0NmURvj+Z4NVqWHQB3RU4BlIrH3B3IQGD3OmBGMRgpy
CIq29/zF8IXWLnHQ5gI29ckK7boRuIbOSErMD2LzqJaEN9tR8FQYr2msapOUJKSE8FbitTAgPebN
Th1uIOSKn0bAWBZHDkqHXRikBgZGzOgAn77vA7qLIea72GFpqw8OY/SiX1ehgNPQVcKkGm7IXfd1
gKKFvmZOPOgvcsE96tB3Bxi8OB3du+x8yOfTVr08qTh1/Z4zGWA1+9kqDRSODacR7j2juzw+fb5X
gu8gvciw2q8lBNsCd6XvSkou3GjfZMc1Lg1wZuRt5p8ps5b0SQa9Dk4zGJ5jvCBC+TGMT1FzbWml
E+Qr+FMveLv+lxMoLMZ1K+b54V6zxDZMdczw2gP4vdodcHpADMShNnZ9t1Ry8hABCLnX2zdgPqZe
WCi/pmU3lXi8Sb/fIhjh+jVw0TlrMuOfOVliRbAsoZQaxhJuSbKJcXxTPf271ZVHpW9H7ZXbKhvY
Faosotc5iSFbsTUghqKf43DPjjd6TavoyU3+MjHccWSsQKmNntWuPpRzfcGkYwW8epbOitetPjuc
cZf9kZ5/oS1fC4UDWneYqLLVrXE7XzHcFfYshQC1tKW5UFhRVjzLOb9VXuXlO5Xb/vvIn+mt8fJb
82RVee2SQ7Zh52XYW0PN2xWb4pDuxFfJo/Rz96SG2TWoXYRan3+4Vg6MnXflDkStWQ1YjTYNucp2
AIK3em/0h4Z8vPJUgl5yT16geDtkh8brvOomvgYeX5i+zOMDxMu9tE+nGMd4o+1wJu+1PbyzNQEr
pDEVmw/uGSyd2UY9q+eP9+JZKy/Z9Gee98zfDvJZfqgPmZ9Fkx5B0KLciXeQ7j7e5/m6yeeAISCk
boYCN/nB4JOJ9iN4Fo/6bFzrB8v7Wd9329GSaerSWH5lOEHf1+vSOsZU+gFKio9oOMDMDuYRk11H
2Sm7ZGb+VPfB6bOu1voFgfhJARLJjiIf6XP/3MPfhmrq+DlFe/K3sOv9lS7N3VFO32Oz7tbfjbZs
1p99sVWXn/33+Nmjnq23zfq9/ay/x/j63pb7ci8eLtWTYlvxyGpfgwOFV+Qeg5Ny4i///oyvqM2h
/d4HiZv9xqjYSWK+xlfjL/5tOEIAr2NxJLO5uuuX7IhcN/z9wr8FVRgZln7RLxzt1f8z/tCulKAU
v+JYeQX8Hfb/P4l0KXgKf566GaqFck8UC4dXcLgqEn7sMRhH8Crhr+7wWuD698EdjtRWZjiunLJr
tVeXyfWzzq7tsd40XnZQzxr8KWUC/LN77coV89P2IQTJP+oc1Y7F5sg18T2Xq4+nnYHZuNCq3Xfz
PbwWTjmvufrAcPoXA/rsXClgDNRUw5W2uehgUyBN2o/+Y/7UM92pN5xi7AeAWEgAutQ2LXk7jSe/
o2lzSrb8gLcf/yZbFTLWL5S2bJvvvzR42+Tqj2CUjPuj7taH77bmI3hvwfVIkN3U4Ics6aj6a6/Y
VZvR4uBSw23f225d7Wi5HtxZ4j7iOsz4tzjkXJVvogUYuTXeG9w0YedbqIx8FuVc3BPlDbJWeeue
5c081wex1XvNStxlHfeN+TAfKFyLjfkQt9p7I/5kkTMfBX/p/r1Yye2iP7iDURbxkuIP5m7cxQzp
uR2efIc7XrN1ngucvFnpD8FQ40HcZs+X+A39IY5WfCr8j3pObxr3lviXBfB1E6ljfHKPkoOFQshc
CrcGsYykN/V81B453y9vIBg35G/iGf8tLkIe9GyevBSv/Xnq/x4mThA/UFDfPHipf//Dvf3ClEJ/
QDTAHJViiaOj6HlUzzddHr+nc5cz05cs1idu5hcvixNMxH8+K7HG4L1IzYXUcIznFisOAmLxFtKb
/hBvUz8XB5VV5eOJ9U09g82Jg9V5f59nDIV2HN0+nP+BB399QUn6kPkBJ46zLp2rW8OLiFOdcFY5
eMpVUBMha4aoentur/2kXa8B3cWRid+j0sM98RAfEq5XHsc/5ROYKOZbUDr4G8pC+fzi0mBpX+U4
ZxhHZba9zpP58ockum3kGdfvQ2QEskyJL8GjFyhP+6gfWHSADhFoM8sWyqaeL83VEA9gq7nQeC7L
ozZXLsMfY5OdtB0y7520+yy75ch5j4b3UTY4NeWiWYv1qFlDJQKhei2qHf5exbU/8og7Ia5XxQsv
w2f4I7gI/z4pzjmL7ZG9F4w+x9CYz0c+lyzM6a4/z7RFzc6AX4/Jcw24Ttk3PJZt8VucT1pNzj2f
wwaImnAD9pSVuPhzflt8cSkiBHtEt+rJM5esFdkBUkHEBak/0IKLfVD4kuS3104+m9aZOdnhc2l3
xQKccV+f33wZV5+Tlnrt+fvoH3wI1ROCT3s2tv422rHliKOObpgFcTEF/Ff4A0mWyrvIPTFFf01K
vEdAlYId10QOmx02KFgXRDQqEtJvlQGLSOQYE7YCgvb0Y7hUiagLj697KgzbR6vorh3el+BULMMj
YXj+LtqDp4odojr5uwIC6B9+0T/hbLjKlqBdPcq1cfeXrt/HnKWfWKs97LqCLSQ7vtbfZTtj+D9t
L92EvDHLtZpZsU7cZC7N4pW5DIlLwnS6/3ndi1k9+x6/W65ztkp8Zv6/ZRGhw0rVHknPrKY9NsWd
zEtt1iQ/0tCF/RJKu0G5HBKfozJQpO5JFjCahLDnQwQJQ4Azc202+EydmCUpD1sZJyPTAWPXaN7c
8LXJlQXKoPT20tYKl247L1RX+c4AXkdHX8ZsfoxR2Q+qr4OOobOJpH+VXBqESGSVFlcdesBVxW0u
nAXRARz1E4nAsgHWeLmoOz7wSIjQrmi7C1f53PzROmwYtvvLIJ6nwwXrWaGTUmO9GWyTUwyYgo7e
XJbJlo4phzpDUzQ6DF5Y0y+jMe1QyhAaGtwZNoRmg+tK2oz3x5Xbs+rgKgH5yE6JPyCiE9xsnhk3
VqRiAyOJIq/PZz6yyWbbJhuKtnxKUYd5nYJZ74F4XGZL3cfmsCElYWug+ju+Cb+ggWBE5noxT/sp
9WCEfXJ4QEhqnksCIpe4eMqF/RKeOx2TwwTX8X8rIC/Io8tESD6Po9ciiuYIkN/SFYbWaISkm7Ua
JSyJwsl3zWtHxb4nqlu2TG1TNZO3gmBrnE8VzZbpVRXrW06wadWJezOWeiJYW5DksFDguTqSt5Kj
/1qEyUaB3CKhwLfJcNNem37xeQtZT9dNa3k4jUnAfv1Gu2gORAi5oKVy5Cmu8cPfYq2WsE9z45r4
A985PnnBQIcf0IGviveUE8w7YGVFHBY5JWSjCLGfg5ense2EoTEhHIVPjm+Gn0GY7oKsnSXdr0wK
XtTAzUKIrJAShT238X5S0EOBu+Yhrj3vqcrIKWQYkA2p2mKOi48RaY+sc37fn5lGTiE2pLWfbUoF
YCb+9ftkMwQVj780kxBYW56gqMkcrOqVL4UsdBXD8+7xKa5+2UM7e0PCira+ot/0kFk3M58wQdpK
XYmoVe5Mt34vUZAKHYX5wgXvCkeXIZOUSfYqHjyDFW1lC7j+xAQ62yigi9Be4eWxQq9T74fOiqac
RkHHOBOaCJahq6ZYEmtiMs7ks0gtmhDMMd/SAk4DNx0thyrsxeb/kXReS6piURh+IqsQkHBLDmLO
N1Rr2wQTgiDw9PNxpmouZnrOsRX3XvEPaG2MjZtmX6C2FaMQC6tsy1oPvCR/UFAWNR0PjBqQOTiu
UnYw6r7iZz9gVFo/d+qI+9GlHtdluMpbNvPighlSd2RbhzWWS9fJ4IMlZYuvekwepMUkqQnXd6Qg
XcTEcSBNgywAQY4hkhUp+lRoj1wg0uWb61puGSvx/blvE7BkwdBuwN9cihk2iL37ilzYT8fH5oKq
gYTyitEal68VMBdzqDZeKJ0wk8H/gE2jFAIHzGgbHrTG/DcTEQ48J5uQAURDGzAwcIwcNquX+0Au
oN8AEruISVFIg3A22XuGI4hhpwxJwdodcH7rZ8gLBh3bXsHMHXX1Njd3R6LVQvmT+pFOHOwIczUX
d9VZ9ziwKYAbyuTowRJrhvQi46lq3Z0fE7e4QttDbZ5hNqQC8PhjJMG9cecqe43CITvCxRoEZoxK
Dfp6XoqwufFxYRzcWx+3aE0lPvZZgIVrw/0SnfsSCsHtkv0yjRt2Yh2CDOwiEmMOU4QPzW0FWQl2
TkIw2kYdTzrzIRObGqiazJLxoSYwJwT3YWPB/KVK2f5ZgJowlVNcEEFADRvZa4FgkPA04E73NVgu
GuEO/UEH091JEUxAKyMKws5MgVKM1B+KTR6ndUOioU81a/d7hQLee23IMF/8GHwc9BEiNPcbHg67
zQgZHxOt4vsAsanxipD9BBIXeM2vB5ryVHa/X3ldc8p593fhMiZC3ObKcHByNBoG5Rb0jd5tlDsZ
wM8T06KvU10fAfFFpBlNvWLOXAXdFR2hAXwt4bW9XCIQFKPCryfWp/DVOsSSXsn+RKIKhLYRwxAE
cDwNSsTN7QdMHvmkaqwxpj8Liu89iQWYYn3KQmYzDJFBfoUDmBQWn4kmTPMBsfLw+Ew399PvFK4q
NjImQEcgsNH9mC1RSdxJHgOOdfmbBe+A90f64ttjgS/zpoCxcPQAcnE28wPFuTtWMKmxtSus4wN6
N3sIOvVS+aEyPX88kESkH7gwvEbY0COQf2hUELlrTV60WRPwgVuL16IMONjdY6cEwrVmlP6D5IFR
/iarj4MMMbsTUF8PALP/bEllAjiGa0g9knfeU7JFZo+SaRE7EnPLu11rNiQcLjDtiyUQMh3sEpZw
3qsrc4XUH54qiQtSMTeXCAYlIgMFAcX2AGqOg6MFFYhrjB+GGYX1QcCEukRg/neQ6GX4ZsJifVuO
tNOJy6+C9sGx09TBKd3mZXcFLYlm7KuNOC5fYloOudiipD8zYmb/hujjmEEBhxUckXQm4TNvefmt
aHeIXb+B7jHp1Pc6W4kFWrUKM5vCQ5XqyhwR4O381vqOD0pl/Q+Di/JS6032EHnhEC551rkDSSgF
sKqx0cIly5K/Ng0LD5X4yceH+X96gt+Feg6ViM0ri3nBmHNNeFKMfkmQ/IjYQri/2a8IMep6gJqR
AIdf+QoqcBvoABFBOKzzu74ctP2OsGJZGGTOs3TfLbxdbu6dXesgPw76kEc0FB5DV6c7c+wxWB6W
OEGLA6SNynkoRuClEOhJJFJ45oyxRRVDDEb4SLWbquh4WFlAOZ05oF4A28PPKM+XY27ndCrplc1m
9/JQlTohToWk7Jn1ELnd/BiboXGLeCXuACMhDkZr3k7Jciij3YJ9/v7hlJF2fjtTcMtLLg2m1Xz8
fw8Iw0W+KNp+esKby3DqvUT6lydJScAzYulqofdaW68TYE6eHLouHoeFkJVwXdgV7F+m83bnKILm
669mn/M50UhCSBtfb4BQY5OncU6MMy61b/ecO/SJNi+ULc+wTFuPqhD82xy6kFO9SKgDtrpKfPVt
81W9wHLvUX8JeVjUec/5+cVv4nPmkLDt3kOpEJHcOZXId1tdUxM8PnNHvjnp5ZVs1r8RLcWcoXEp
rCYAdoB37Im3GCMPRSE/GbhWPkpFQ5CVzk9EIEAY8vMHV7Kg58lODm8dQdPEJMY8PyHfToP1ytBF
zhnWT85UYWc+OJGC6Mt7/xDzC7ySonxeXfszM+DGISEmLXnucdu9Oa7KIjlhnGkiigr6HxqBVO6z
20zK53FyZSjMfKxxCsQp0uGtx68V30ZXTIv18BEs3m3NBpe9x+namDGgZhQqBnd6pChB63wG4RRS
CcAVyevPoLkBxchv4CHQoTrc45EzlI3zfc7DINRTVfLxSnp2PcyCM9N+OHP7uXS+V/tYRJySurpa
F7KHnWeMHiTNGCN6tPMAJgF7Azw07PzHzrAFgdWDRsCqsFkmAE8a2aXHTPHtcg37cxKBTLapTafS
UjpVTcgr0ULHzMxBsLLL4fxtX6ZmNWbzdGGtYSFrXDMTkkxrp96fNtvV+/U3RCHwyDJYXXSYW7Mz
8SXWjIBFXmADjGRWed0+h+N4LOg2oB1PpRlIxr270n5Hs9tS3jQe8F+LlQ4cahWuvMljSyKwaS1y
SwZ4hCd3qQcgN7qukEah0EPzFIDb5v3zOUC/ao7xdomlllleHrvSIQB6IGs2dDCbj0PdORfwfSe/
csD55hELXqmRvpTYfDiZedvmZ1j3aTVFwtd1p2gqQMvH6cOVIKUgjTuJ3tjLXlF3wp8ArVzkERom
68bi2aNoY2gLNiXKBgIU6NJFy9sFEkYpVdJlF4ABgYnI1iIJ7gB6eAuLW7SoXw5IOMkjwhIqUlic
pITnObWU2GMNJCxq1R6vRgisAI/iJRdNuHiic0U5yJZmBNrW0QwQfwXj8My9n+ux04RFKDbeIrV0
0DdfwwUQuQdC+fFKL3YyX6FPz640VHv2+pqvmjYILFyl5d8mgDM/AzU3wJ6LxnmGVLWIURVhMu3B
AdsVmMHtIuGdb4tuqi3Yiao8sz0/uf/tdbZY4D1Xo5lqj6KfBThTmUpn+v59F4Y4sv5k8ArIZ498
HD7E5TMzQpw1696jVYcnfvt72eFOMn6fOK+dsNLJ9vKp8rTtrqcvNg7dw/jbVedw9IujTmJNLCSr
1A0KLq0L4J49JWLtrL/w5zp2xvIOJBUwXgxzkxofYrHRsqdlp9tZsHCFB0w1o//V66W0SPa3s8yA
ZqFbnJfMCeNZt+Ila2/iCzPVAJ8zA651+AtGDj4/9b+/C/U03+5qYpMBlAzR1fUjtthsTZMfwXwZ
UbZ/ncdAgcDlDDifovFYd7NtNgB2w1wNlPVzzykBif3/YrnYF8j40j+AxY5UIIhOo1uIMMFOG9kI
/9HxuY8t4WcSDir8JpBWNnF7KSqMzB+b268nzsB1gUmb514RVXPeVX6Cji3DrsuNQ+JEefQK+VeN
wT3okdbFqFswHvuvXZvU3jBPp1+Tkctz+raXGCDhZ+ipVvKX7IXaKV+OboUKkv3+rvZ4fOwH98/v
kufK30V+nx3f/Om+9+HTnEjGZHHf3tbNCQZ6BXto+4odaOoY/k0WwFo6Q/UJCfNkzdvBgTxAmAXk
l74Ro78wNqEibvAR7ZZ3N92pWyKOzf4+nRX2zV2QkGGlsv87liHQ4vE5nXOQScoRaZbupyaTm/V1
TCFBLdLQ7rlyjkcFRbLx2TMpxPAarryL6nFquRiV7RGVThiqk4qIjcQfc0XtsOgjxEXyQQgDRYJg
J6P9lZu77um3rylnDhcYcM0omTKex/ycQ2CD7Pkqp+DOxAvbtW5PP6LN/iSfL5ndLqunZuQfEM6U
Yu+xrz2JXsf6BqMwfTnoOHNwgbC8Rhzv/EXc+hs5GVVL+GnssYwco58w8iBhW15BmcRqtkZx0NKc
bppsahYCRfCZdcbbO6Cio4KBh28wGFqO0N0AJjRYvI1C7geMtZTydvY17xuGLq5g4tHoXog5x9dK
CD6rx2L9dEtrNIXE71La6PkOwCP4smcEqAc1YXNACuJmukCfiFmXYH8Nq/kuOUplbr29xxx/E1DT
uEYGwMbjc2fEBNPV0YVCBNIw36YuGCXJVNbaXI1e/nr2sLr9/adiuxw8/HJFRDRffnC8+YRCyhaH
xbx1JGGCJx4vV+lKdFh/IEqqgqa+Ml7VFuPVzU2CDJPnabYBUG6jR+Afg9R+WMeXVUS1/7XQ2DCT
5UoD6qodwNOJ86mrXI4YEm3y1Wvx+WEOFAH+Hzw9yPQc0h8gCQxIpn9enYE9bP6uAC0IauoyWRTG
GoFt6zJa2ojF2HZqzEaW6v8BL5zjELuCO+XTOfKm71SpAD+mjAy8xm0Bmr/W3E2s5L+cD/ymH+fU
CGhcPZmgey2NIwY7m141yC224jxn8lox3D5o7AsWwE7rfj2CFQvUoPJvx7cvQwq520J4t+PDFKJa
tC8GxTvhTLsN+E0iqQPScAG/UpxSJwGFe88V7+1wmryXhRnFppmB9zApQhBnmXN63egb8sWxRAcR
QX3wBTv+dsYtPhGDOSOevUuQZVcOPXaK4L+2by9eiTPsOx5nHSkB0CVp7t75dUR+aoCdPCOk1462
UsHCzGv+ATPlCoJ5kPAhnGdz6GgWXhRAQj/REw6my+mzgdsAzg2YzwNqHdu3RVGaf2Zr32pb8WxF
Aw2KNwkBcPiM9SY5Uv9GiBxa5YlfqpnJvHA/NJpGQHIxCtEIBegg0XbkFuyDNyrLZkYk4BNozBAD
gyfLQT891kG3/33eXKxK4ZAT5qP7lfnD14vt8eLLL0uXlZcBuZCtiWyFqD1tebIBFGtTd78kT9j4
NscEa5QEyMsy5xU+kU4dtA6fV2Y85pA1INnmmD+Y92gX252XRowQgdS+vTvAG91qtmmw7QwwsSSl
5WNOcNGldY2thyGCQ1nD8xs6ArNaY9H7eEZ85/0pDwKQMra8v4l24YLO4wi8gWg39m65G2JsHoXv
fbNVgQo75akMyitIaGLZMrGW6am9ggvuvIBbX3y973mnHxVwB7mtW7svHwKb+tGGfxdf1q4mc2QO
2ZjgBAS7PssqZ3KJuBgl71HakKyrszX6JYdeOS/mDqGdXDZCtEARu9Kt51bA6cnMi4ES8rbgQgSA
qc8kCcw+wJBF6Iqu+kULlmj2CCN1ugw7qKDoHCC6YCDa+t3r1mjxS7r+aFxznicwYjvlZdMgPg/I
JG7Tv8oTkUCb1/1EAnfOxZAGqygezc0iwKWGeVvH+2HZib+F9endprFmmITsCLh4u4ohH5QXMiAH
Lx4uMWwGXgoKIB6ohrQLxBAsUllOP+ZR2jJ4QsIUyHiq28T0UxrWqF0TGrQQn4Plbf2y7gGANqwe
dhId0/y20DzQSBFedBvUA9wxfFZLYAazfjtAodmYGeUuS+CEeSMoYc/TVtqVwZvOz6hFE7PQ0ZBQ
RwsxJNjgLG4WXUA5sxZTcMuMdaPKroKR1UbpcrLAX+n6ZGlL4bjWfdEbRLrsyfzlMaS53K8jUPh+
O3uv0RKKQ7BDMej1hJy9eOtOHgjcDoNzS2uLNKPsC+eajIB0Bea4jBSv2fp2YI4Vh91eZkIYFFsw
+N2+iMCC5Ig2/IsulGjAPUH0shWyWNYNX6U8JRv0DCNNeJPTdovfACXKg7IK39bh/nQD0DWDpmII
m/uMO+ZXgezCczayTUK1Jw2RgOO87G2A3zi4gwQKSDksB3x0jspZ/8fBCRiHmgrxDuQt0XJ6X6k7
JQRJFehBD17uZQGGA8O+56krF8FBe9O6LT4zki3MzsoawMYzjNkmAXHaQTlWMpfJ163XyAfeGMwY
463m1ECLsQn6K36qOdC7h3WPXs6Q6T47qg241KDoFQ9M7JfZ4kkNsNALcN1F9RiSjaRZ1VS+bIUB
cI63sskh1bxixUNBPNDO5unY0yhMQAzXi/ciX42jnP6L2tNKoI+SV6QhhqJBc9Svk4f1tLHYGW/j
SwxA8mEz8kHiF7QfOu1/H/trIUBLKgCerkGR+JV2mGf+vf2GwwjKea0NosSp12vmCDphs2p3/Pdz
FjvjXbfRDkDAyyXhTWKx9QMPQ/WKXewN3dCYEFj+IL+O6IfTAOgeNFWc76HZoXmSjxY5cLnKKxRj
4laQBH4KtgjokFbgUg247eD4C0yJQ1wBhQOh3rmjDY8TktXaNdi8H2lXgYd3IcI5H+gCcG0ALh4w
PhzQ5m8TrHkbgOWkzX4O/DkHD9xPS6fLW58/Dh2T7RdtAJ4ZUbd4+cIaoxoINGVpFC9WxAgQKATY
Axtls/mT7hbl68u4IHHGaWuMNniAtLTFDbQUwPL9DFJTQSIImJdb+d2oj9UUuRJH344hK+wGCs9z
xgPA4FGBXAZw/WHjzejJFoK+sV9ZYPNxC+PcBKxOIoo6hMerI/MNhEwOGqM90g7SOhcQ+1ClwESh
bCEqXm2RQQt8M+z77onjdfC69CiaAgn50OEJl9GD8QpHarxCP3Kj+A03gJ35FPiaWXip1S+/tQnX
Ef4h0mZ0ybjXxEHb2o/pc6eeIN8d+X3Ceoza88AJQDDHGooA3ED8556vAyBij9667LyTC6oir5aD
oVTHCSyg0qTNxdIHiJ6+lY9iYt334iafJQDqtlCc8npR4BJDR+F9AlCXEbu1VbrW9234aF1pleYm
WuLOG59Y+2GiAWnIcx3jHVen8WdizQyFQXgDdYn7EuFwQHNU1GhCDv4zUNJSxDFw8KSc+YfATvIQ
EKNIDxJeFJI3pGlY5wuUP2ge4sbGDXW0up/R166Zz7CYWSVRgiG7ateNDwQ43nA8AEPSbDNAEWQE
tFwNNuJ4xa3e38aoOQ4maBr6WXbGDoO9yzG7NmObX6MsUkjD+gwJZTu78oNWxc1mC6j4Ivo8CtXU
IPeGOCbxOv1KXCsww/9uL+N7UJlFdL/yXFzXA0LaoA//QJiFUs9dcCiNbggRDlL2GkzI0q4Oz12y
0JO5Mp24o52umsIvD49MdOZjjVkbdb+8UZid8u9jyl+7TRGSYbHgfBel4BbyIZdhQcwAtOeTUP84
8DaT0sM/3Oxnb93AG5b5MikLkaF4HjspBHCAt/HpVpucVZQ2fsRj5SSbdglllO5Wn+Edvzn2iDoa
7Vn2QWP9xgvmDMlSI9wD2KS2Bjh55L2oy8r5hOj/TWOHFd5CW1QKC1IoJTsk+hnORAIXoMQLeDjq
9dgaHFF7s/a78W/BvC/mGBc72gdItcy1ANLmHSYrqspQRHIrR2ndHjI5lqcufoJYCSDdkwx6zykN
4r60mbCU+8dVZEYxxi/CZmwIjPwSc5Mb8+HHUwGTjC3Q1AwvhN+vy0CMY+pcAJmOZ1x1pgwsKnED
ehn3v3Yp86w8bRp7UI+KHVIjPPVGdggZ6epllVtiHOSWT8THP/J3y4cPQRoIKsR4Zieiz7D0yOGe
4k3wShgabdCCQ5eIAVBOu8u+rbA5E90RrDp/Ha1oLF/h1KYW87IxXN0Zhq7KApy8UvusT5FT+eLy
DastDmOeGRI9e30Fbnmyukmzz/inLAaY74RRkTQw+i7K/PnTwzV9gbdkziZb32n/xSAko4+BDBvB
wID2uibtQQQjYIW8JOGWaevNZbu8xWsmB5QziToMYux0zcQq3sRHJqwF3MMvKzEoytzitwtqjGmV
PxnUTnpOALhaEpSvHOUN70iKeGGwa3z6aWlPInmD7w7T5izSZ60/nivsAKZf++PfrcdVNUfD5R97
5y9dN/tclBmNxzB+lpxdcxTd5yJdMN7dCTZ4Mj7Nl7CiTgYC/eGB/JJRg9/MVPbvPPE1VNoxOrFM
kdmkike4wxzT6jja5rDSQaXLCqt1imuWs45mJcvYI1yS1xIrZSapmlJJfWbAxi9ufta4HCdUHQXZ
lGWz/NGAILEHfxMOOG0Wywdmmph9MENvQzbTTPBK5Hi2zN+qAQX1xER5YqMVPLiSvNwP6wh057FM
Ylk/e19K5s1HjoD+M1oykQ8yeOmfzoL80oHLGMSf1FPTIZVAmhJ11IboqWALx86HdI3YK2Ps1f2H
3bC4wEApguGaGZDl8Je+QE7VDTgjF8jAmJ5OBTgWg1q9jTyjvJFOvfuBkUd0mMZzBKjR7iSZGJ1D
HgZUQAbCvLbKp7cNGuOYZEA1FdYKS+z3otwtiNtL8isqB7eNSqF9yLasujHtNO84mxkl3gI48blD
9aEMM2iVtTKP1IUDR6XQVLSKqd0yXW7K6S32kvwsSnY2JRrd/lEBG5cJCfVNGaF98HIYGIPyL2eA
QdDsIRQ6cL6C5GNDziNzK3GQU1sChXc+/BdEmEhGaaIeVK4wW8OADUriD/aD8rQErF6bdeeo7nsj
U01oazwDfOUycikhk400Y9KEYHwWsYkAuHxjNRzhtbPlmxYXpDeiE5WFeKFiKW/DtyAf+oetoa4f
j5wJmpPSClLze+TDaE9K63uHRQ8QyO7B60t2TLkMOQ/lVZ41b6zJvVZYKgw/kYIAMg8ZEdYuShWq
934daUObH7TH4FzrW+UXvlI1VMkJUvhXwGcExuwKAX4zlB+fCERB50D0mo2vnyWbUTM5jcFVY6Fh
AU9ypLs+nPIpv4KCtfXerOnWYFJnKM6Xq6CRqQnewHUG5z420+W/k0q7oSFiSXDDM2W0QsLpuWfi
WfAEOEjSHJ7b9jUd8fXi9suipyH723rvfDYNJTsaUvTn8GNBMjwOWW2xCkQKgM02hoWTPfcbhSsg
H4US1VeAO+znWX1xlRAj+doKK/kb0hUmb+UNaAdaOqptW+zEWboyHpxUIQI8xb+FozSowaBTTgo4
a0eG+LXX/erschE5hJGDwx7ocaYU+UobLbXCgPYwJoXUDp+EshFT3W/Ly5riGpoEf7jAEHPIueLi
c5ZWUh7F1GQDeRo6BqwjirkvxahMsueuTm4BAI4Lf2e0RScznV8eboo4PAJSd9Yyw/8TKLn4Qy+O
lt3/qUuqOfj81NG8+6H2u4gXaUl8uomDsON4BvWA7xny6U91wBxed4Xa5WjzQ/kgzm8+DBfz6zGH
qb3yyjv+2CN328I7LdRBdqK2RlF9jDdXcvdyvydMvMZODKY93r3Nr+R0V/blbATvLz/74uNtsQVB
9jXN/c7RTxzV5uHrJyQa4Ieh2tYtcAc4TVaoaC6l4HLzyZLo+YA1WYO+eRLWCbKpIxGz3AoZNUay
drFmfzVZwZtD3Ok7MLTiDVUlTLgPbxF/8VD/AT4HPJuE+2gjANYPmw0he6KhMPLZs1g9lCw81fgS
+73C8o+V9vj8CVlToOwX6GZ9gHYREHhS8BM2ZoDxoEhCaOWc8tsTmbhDqgd3ABxpBL3TQQkVAlqJ
fNntOohyOOjXI8kn+y0AeK7XnCK4iEMycfrEQoj5SCRhfExZjDWLCJc0If/4zSCjF6W9lUh7En16
nnSeTG9LrYMAOnLKuE16Gj5vj59BGxKF6fxv/ICPiHWKMUErqwYbwAYqHOWRKIBgGrI/ctcFRmYu
jQB0UHeE1cQEy43O0CtnEkjwSAxdMYTJlJnnPckgoQ4aS8PYHN28fgmUaIIQypcVew/EBDk2GwPG
3QuxRGjn/QCeeV/xWD6WOxKkss5nr8pn9fRimIZj+W7sfGKeL/Y8VokOEx1bO0Ojj2+FpQVrNkIb
KUBuZ/e9PpvYb0TvSltG/oD6hGGKKbCqCGITs3XGv1CP9Z8HdSCdJATaiZnAoBn4JrBgkVO0B/Cc
/bn9QfpTt0+Gg1uWXe8DYZouJVa8ctchCszKealiSYXnEjzG0Yn78NFn/QyGH+VXuadw+zKv/GUR
o78dmJt9Z1Fhk7d6FBTH057MmURcdQETgSH6kifZnqLhgoAJvCUsO1CfIr0j6M23APGRJ8mzMWhe
2tph9zucA6bunJFhmfHcPXyQVg16BoxH2haUkM8UjMHJTZnjteSMimkJz040J2+oOIFkxmf+1GtC
BbhuKuZz43JWLYqVh7jz+ihRQO1eG6V3IGjhu/owR8FL80ZBJ1p01PT2UMWbsfuO55MJgcp4kjYZ
ZeMwomH8gEsF0hHP0dSgjF/BleTrRhU5955/EqMz+dmc3gNtAaE/2EWg/SEwjjToVjFGpvZdcUEm
PxkismNAEA9uHa0Z7Uni0031uOEwM6SAUhG+ZEYfE3+BGLydzy/wC2FaYyCFUgrOuCxsZPrSid/T
LHRo+bA2pTVhfzfyWP8DAwGGVw9LVzU9Nnt2N2IevlkRy37xPPBOPoUHOKZFPk9xxa8H1YsNWbwD
g5s9QnHXzRAcG8QKR1stobYarMgyZNYckMMaol8MKjzWu7jjWdkRe3F3V0AzwU0WRRqEaZixgNvP
8Mn40ceGRLG7Val1L8y4ZmkoO0N23SirV+mIiLPfgQ4Jg7Q6qWiZ/Iw8TP3GHeCVQeGOPT4WjAPL
qgiSwgHbUd7mY9IoWA114GAHKnA8qV9hDwDPl9NZDjoi2pJpC2ZEJMK5RF2LfGQjz4XWVRq/JvcU
tA9qFQo5oxB5Ns7n0hg5gxeWthbwJ5XT9eZ/setGUTjl1wjyTBe3o++u7lki6Rs8FZDkaSbou1Fb
ORMd3PGNrgDRVQAAqAYzN+hQ0EMhhJrTQ+O+zRyEFjVE6dTAf3B6qhqsr4d1NMJQqdj5wuP8+h7l
5A8k3PeGw8V7S4qekB+BTGiMFZGoT5FQSr0BdAocDKAXXzAh91b8xA1KfAt0Qp/gM0gUkxlHCbmV
qTIfRmHp8ctYJDFFGgB2g8U8ZdFRudQKlRyASkM1EcCanPiQzuLbDlyTONnXd+LdN3pTUMXpNcVt
sQZ7lOUkKjDTAOBySOLnBgWAZ1/OP0CJM31aK7OEmZT0+KJ1IAePigU5iQ+EzSRBbPwXmJyK27Da
zEB56gDz4ceI9lh3aioS3cFU/YYwpcqOxAWDwRc2QQJWRy5o6DQzFIFAAiI5MCAgO4WdTr7hqQLE
+arg0oERxt0yLYN7bWtp1NcuNMn+EzRgsivk8xA5cR9V9ELzTYQ27ov8QsiPi7wxysrv6yBj7o53
SGaJ9xk3Y/zyNFwVWHEAZACRGVWCGQcK/KZZD6C8mUJdVt6QOx1JWSVhrKCTN9jJ4deTs9ExpKfA
UC8SEidpLmOUeQqjr6IRkW+Lwc9kZOIRDnw29l8HDGsG9mQDlqgF0jWYpGsdcmwGOHYFfTpYuwjE
bOAc94icLRrNE3fCx2nxc0PJDYY5N2QKP+m1S1WvqqYfupPOricO7ixdUNGwIUPHgmCZY/kZ1uGd
UU07GDWny3riSjBEucZkKziFPNk9u6g8Sjt3spiMjD/pqG4QRXAF5BrjKM0t4eE/c3Z36nzkoKXP
nwF4z0ZXPItAdE/Mosc++LkJCxhDXmI/h5Q9pUVrqVN07mG3Q8Xwx2jU+OxbeW3VL5iKzKTYHxPX
oc/zDOcAHhCvg7wL9fhu5D5TPQogMJLxUW8NOHVLKFgegleVeaFabVna3UJoAxoYr9RXsuCbBUDc
evcJDp4zyPbnUWCOXfiYrRBnTxio4ANN9bwSd9UDyYWgn9j1X64bAvhrg0lCbKdkPU9jLWejgZ7M
2gOO4eWU47pt14DooCtCZAAGDESQXphOGjZtNSCXsd5CvosmxAMxR4M/iB9Hqq2vLvogkkrJxEyP
qlyw08VzAaijWMRLgpObzaoTUJnPmdGwRwPEoGAYfpDNCfucHfYXhwHbPBsjfexkFBMB9BXGfLXd
LfMNLK+b5Ty2yEedgdtIM+GAvi8uR1/8fpFhaNixMaB4rbL8Fyg/GeEmhSWzUTQkUdXjwTggZEBz
Q3OdfreZl/vltJ8+nadovwLxp/ShNYsB07ewRTsKwpMPSFJ5rXKgsYTjjz94sIMuU2c4Ev4C+KYY
qVFJZGjyBs2zGZ2EjNVkMn9sZE/wpAA53cSlbtemcPvRzauh6UoenccoO+b9bwFHEpDmu1sizvq4
hxNIIgA412+SMyBwBNZR2NqquPpgdWcku9fPoE0qvs3X7v2nPawv0oeNhZr3qzmVCEJ9BsSpgyOv
jjKsUUWAx9UXjPIBPAmRfcI4kjUMpca+WVdRhnLbSbzKP+WmbYz7piktaQ6SZq25kpOsSpjeh2Z+
ZwxuMtCnKKbFUNz+rIbgZnMnNb82mlgU6+rArboTUH7hC19BTYDM0BbYhvR7jqcghvNmqqKMbhVH
4KD757HLBqhts34uHkFzRt5OGYzJsxU2FjxNHGN32LkPuo8n3Dck58Y6wASA40C3NdRw7FGSOp8L
Ps2o70328XS8L+GZI1wGh8RPFRe4rQg7KbPryikXb3AdYwT9PlNQdOXi6Z85oQ/q6YF6ISNbyxvD
XrxzKcYn5z6fJ5pdjYzUoRIdDzPgOLcv3EQUhuFk55bGTd/3aKZO7ocibMi0wwhTeU5zJdC/l3fj
ZY2HizUKEsI4vHVukg74xgmIk3V+yDFZo09lPwFVFoersFhgIcuclL3imWklxE0kzbQ1OfuIPgrU
wSa8cSvb5cOkn8WcdAp4KZTcbDlajVfiRTs+980ZEO//bBlUS/UztxBo26emg2ZmJD4dRq1OUB+Q
whgaEiS4Y4uQPCBcT5QYl0lItRMwIx2IpKlFoFqAqfB0zaEC6JikfQDcm81cLLctS3LjNmtDjsGm
i/B1oTmDxt0wmQSwyWU9C4EWvFyhNUB0T8+DZKTufBxcfEPePcmATKClHpAGq7QoCXsgOh8CKC71
dk+H3Pv5GtrsPF1PDBpcoJ9eWrrng7ZigcnsdRgf0NAynJCHlYnGsMwfBljpoEIAXB/ZR2COKGEz
IOjPANqfFt+iJ6P2xmkdjo0lnEg8xYKQ05+B+dv0Ohr6qRl/kLIUM/vqBJzZoQKC/AFhYyf7VKOX
JlxdUDHxGW0umL6XTLMNxO+9ySxl8Yn3u7N9uizxQ4aBTGO/vMFJMGanIQV4KHjsOr3bhnS/R0VI
sf9a0lHp3oB67kcLrFM6JXi6OWsV3XscaViav4vqIg4jokRuyf/khzIWgYBQ7Iz97MQRLarHB0hj
i7YdJvqJVa8OzqXej+lZZ/JscsyLBzQnu/Yo7CjL4dOYDwwic3cMkiy3JAyoRpsRRTfTNnxm+X2S
4eFd80Sob1tC6Vh3++fyvmzQ3wRpIFhfNsicHM14zPu3Q8XUy2xty9ul+W5YETuYAv/TCuaYs7El
3aE58lmNW6tqXHVkf5Cq6hEP9Wl/VL67cIRq7nzipivVrXRkM9nsit7IT26O4GXxEZhKzLY0+KKI
fcXSc4zmLxTKs/x277cd2VlZfUO2w5SKmqPR6IOBOicCiv84/ZixGjyXk+1EXvYkxBe7HOOFBA7t
SxZB6kD3K3FwG9Xzkpm49/itK0v+MDXwJvFaeuPo9PP5qUGMUp+kUcwi42tp7VoSNwjICz10HH1W
MTnX/F7c3F7H580r/6jkPl+cWtJVjsShtLt82B/cWWeiBcOe71LRmgHwRVcHcK+P3CJCBGzcjrh1
Mg8i1roIda8YGssOS0ZUGSQz+xWcO6+9i7kPCB0fRzyCTYVAyqp+Ioq2A/PHJBpzgVtAC/lZZf5z
x95dsLNfZjjpT4sY8E6WzLtqMZh9bYpth3kFu1/zhv0qwMwLWKZ2JgKdDyeBjI7sG+7nlpkpJUJ+
KkTn4YA2GU3Mfo1ttMp2pTqBKMGetnA4DhwgZM+vb1SXlpoTz/M/pMh4gCn41afNJxi9d/enjXaY
eMHw6T0dtGaWOoKabNKZ0A6daIr9kZUdytZLQ9ytsGwuVyr3C/j06XbUNdN8VxZIiAJ0DcwY8EnN
rrImpaHFGFO5LMD6Ga05H/cgHOPEfgsL6UGNo8Ocec/0kqnWfVv28/IzpTtGmLRFlIDdSSvMY3Rd
BYaX5e+EPHe/+0Uxe74GX16OL8S11O3gMAqUZ/EgzfLTI4N2Rwqwm0r/sCPo8T7piCi14xmqbspB
6iGm4Xe96oRFxi3F6G73eRFw0DmloHrQ36EHj9Gt9R9R57XbONZs4SciwBxuJVFUTrbkcEPYbps5
Zz79+bb9Dw4a7Zm2AhXIvatWrTD+JgNPT/4+gb3C+Y9XWPEvesXsSGeMgubqRDAeR9Puc3/IdZQs
FbCwJxWXUfG4hIqv7BVeLQEjteTqEfb/XqheJxQZ6RO5pmBHDP4im9zfdzO4BfY97D8ySoTy2ba3
vkFzeSnMW5O+gwgG/BO0ftzHKPnNPREfnfMeKU+diTqm+xyml0F/KOOHbMHdS+9pcJb6WzgcAh/3
ADzR0ls9X/tw280HuCcFv3WGx9xfCulhqWhWEMik86M2P/zuSw1heaCcnf7Nzbi4hbzvKge/nz+n
7KYrT+qAwGuNA1eWYX7jb4boopO8RKqN5TKeZveGj81Z1gRuC8WWEA8ABmJYR9otr5yRPazniIxd
Yqm2WnOQqy1Ie2zurRk16bIBm1K9wN6aED7iowUvbamBilksDisSWSTwIYk8JIhdwgfLEsZWzE9w
w4JcwJPCAMBphxmpVrghIOXbQKw80RnTKqzEt4IzJsPl6YthbUAMIpwI6LkE1JPuhSgAL2am/Skb
sfDXwqwnHVYSEWOOKwN0Kjtrgu7zwKaYogsGBaAWEZUuRw5gnyADZFShHfjSbcDPbMXYJZ7cmRfC
rmMt0bKDDvMUwL/WJGAgQB5AN4ZoAjhsfkhVIuWD8Y06rgV4yJxqWM3mSsMZSVmVmRgiNNEBlErT
icRb+jO126KmHoqYDa/JtLAYPwCNTau6f8xwqqcV74oYDj4hpjHgt9ISHcOsorN1GUhRQshr0zwQ
NFcD0xa7tlv70F6VPU0wn8EUe8xhqbIMn3iIdWx4MHrlHhXDmuo+lvZTsKvCDT46GFRT+E/St6be
fe1lxBsifEudN2ALe3juVFi5lzm9luNDtg+TdckxY4EKEO+d22ivdYykKeb1D8CHEIwRrdnCKFYM
88nmIGOkIEuzEzyUGZQTVc+ZXoGmNYHz6BXEaKju+IIwKUTbiwaemlrUB4De6PJCtmOvZGt8kr+Z
AlLBcEeaqErU4OkTjhb4V70fIc2IQPRoIwSuM4OhO7FQ9+BIEI/JAHvtS1uAy3wPVBhMz0ZG9ICx
Kd5jtIEJB+J0eC3PABfJiNzkVhyxbNiDdcLh7AhvcTHoiYBFoakN27DYonatvEJffPtMUZlDZF7A
rXcrXl4AtGm+mFkTEA2kAbmHF9DWZMjTtJ6+WRkwo8Rxjo5BWgBvbxpQcD4o0Pj8syOYGQ7EG5wA
mAg+M+0t0F6/i9BFe9igA3MCvrDFXSmNhYwB8YF2EyLXGlBhhTvsTEFpIckFc90qnn7Of3Jm5WQ/
5rtZeFarOJmZZ4c9P8lZBOipQzN+13MxVGchILvEgdTMePDYaLBodYbf+R5wl8R50MYKyqKN6lyo
grpvGCDDVsPqirEMhFeUPZDpXUikmxYXwgkLdd96H+Sb+jekfYsAPmkQAVOXVncAfQaUsIrFR6ts
bQKYVBo8mIWbC/d5kDuaT2550nGgfbZhzB32UrFYtNvz9jYxErH/RcJdI7gzx2yZ2yj6GywCRut1
7AAtQG5DgmnJOM0RkDIcA//HsBoXywRmlJK0a8j2bb6GZJudilPFTkGCVHkyf8rWnYJXDVLVkLsJ
tLmAkmpLibWIYcfgEw8PEZpx8ErmVaih9McncDmzAzJgsvDixVDtHOiHCVmGQuhHYNU7ihQleDUl
qgciVfBpQjh8MxNEtADxgr3V9l4GR8RiZx0egG2ovai0WeQYPlHMYA+BGdSMXIbqHBdfMHGgxa+Y
U8ooFmCgf78EO6t/OoPpFe1OzewKU7JyK++spylbkZtEuw9OqV4qRv8smuROvDiszb+UDNCj9oXG
jNWDPokjY7jFNHTL0kxmda144w56Fs7huNbvmi/abnaFBLTnpYAQQx00kmqKAknUI+B/b9H8wmad
XKpn/rZuLiaj8S1HRwghDnX0Fedrr30w7DKfAmkNvK//o8tY6Vv7YG7xad5isrWPmdeswP/x/+N/
EN1gx9hvzC30hOnwLeSxnt6/ffuXmeDiX3OWe+ChHEKD5tpHphGnbjPQXMKTWMqcnmCnkbqnFeNS
XSJGCFdfxZIL6PIbe8PcknklF3b2Tq4tFABOaRYDyECc9ktsOMg+IfZF6HrBWguQ1GJL6A73QgmJ
EJVeLq1cFJZo/rGIWqBXS4isoDdFqUaOKrLl8iy0e8lOodHmr/iz+fuXtqlQBO2rY7JD+8jDxM+/
m/67uyaAgsbTSAz4fZR45P8eTSvMc/7vIfzu7xZtI46S7DR0zIyZuAfDVf6FgPx/j9U22gaBqXhA
/vtTPP3//z8La+dxUPE7ECbupW1+PVc6TzyzeCX/PRTMdNczp/QyRIXip0JSESNt6xLhGqumXzFS
WX4lDtB5ZB78/hU/dRIrxH9L/qA9fdFW4n68spW4r3zHa4uIQP6IB/3dtfNknLw6DzW4V67TNXie
uPH/n/O/Oyc7cUTew+9xySDgaH9H0miJy3V/6S/lOnOt3+OV3Cp+n7nDTfxXdzMXrJsXQ8SHthIv
zYa/8vts8BVYuRlj7UAvdFfcrrugLv97G51HkrynrcSdxRsRTybfO4+oNv6tbcRTi/uIl/33U9y3
f/q7v7ZhvMp9Gm4TH0rJvcRzi1vF48T9/t6AeFR3E88hji/eHnfPeNDfwf+7o3jC3xfJp0q+9l08
eLj1Z/H04oF/71z89u+JxVv5+2QEL+BeBewIf58IB7+Iw/AJx3wU2opRIx++uFESuIt4fpLyfo8g
3qS4QaWA+f2fiPcE9YmHYwBysdaqOz+Lh/y+YN7FcMt4iI7ylbthHEdQxO8j/nuRf29C/BRPG3Hc
GirZ71OS8MuvxVP+HSLaiP8bn/lmOaA4mLiVyAK+b/HBineqcApxdv93sYjTTfz5fX6MDzjtox3b
+3Ppli7yO/7ONxRNIHCRF/DXFPv6xt7aW0ScuIYho0fsGp57gKvsKH7X7xlU/+v3NiFnJnLA+EVf
sYK1w2NMrw1OftEajxQWnhyEj8A2xFKY7FvrOkNtv5pG8jFSHhJ400XxKHu98kebKLy30CRAY/M1
XDWqupKgN7ZyLtPwXyIB0T7S4TEhfQnuHZwcVtJ2gzRxI36a2/Iz8BDsewgS8b7//z9Qd3E4jQhh
EW8u8ixX/MFtlUOJf6Xc+nfb32+YeXk4zQNfMTd3mouMxGr+gNtKUVthfKxSuZyhbRiUDdwcNyfZ
/inCS5ltWfKbalXDqkVCArgsP/OO5TMlPBwE506QXPYqhzfd2kIQstfjqXmuINMuGebEUK8h+T4x
L9Z2dIj5ZmCsBRWNlqdasDOg0p6dlWK/oBCFUWoeyGGZYShmIFvZtThlx+YLe1pbc+k+KrgneFkj
DH+qj5v8Cqv+2T/rX0EvqGWCeUtA+TvYQl1R3i+G5+osSehRaIyX5iddJEKZjlkluYw2mDSFv6Iw
0Me7YxmxWjCuw1qUF22tIJWibWofkrGA2uynbz3J7ez3NNM57EUqxoJgNnpy7AlAQkLyyUmG92q2
XAxXaDd+xvf2EbONwT6LCbcXzpojZwvWpNiJXP3f3hcgmLmHhhWLj3MxZhnLqfUSCEp4YpeXXj5C
DUeKo1V8QJ7TroZmRbce4hJvLS2YQcqOuoCxMMMrjH+gDWqw0r4NzsicaCiXEgKz0Q7oilqDNu2K
wXbyRbcFqGBlAvFpLd64WwHZt7q9bg7ol5fJDtBzC4meEJDIqz+VWwdQ9GmSJ+L/w49n392YR2Sb
kDRCcGkYOh3iK/WQvPLRok+DXc4QX8yZybZd4mqBQwWqOhv+UHaHIEg+RXcobzLjDFiol+nJfm22
zm68l0f/hacQNWR1HxBb+FD4YabvsIk7QovbZgfnPmHPShUSYVY2rZlObgaYvVjHALODS8LBJJB7
SydF5KN/qI6YU2z0nX4Nbp/2xXwmbcTwSiam6lo8OTloa8etjtM/GtXmDYPuAW75+3AJrspteIUj
mDPrBoERp4z2Q40EKDBRCYeWKlxfi1j+wRc5bE9z8hpYhxYhBOkt9FAlLcWm1nCAxZSHCGORhbFT
n/kvrAfMVIf4NJBSCv2Y+oZTQwaALFYwogAp4OQwGuyPOJ/KMYp1V4inmfbeBozJ8PE9ygMsHsia
zMMUBCTEW0CjAECHnli1FX5TS7oV4m9wTHkD4A++k2+QYsy36VwCQT9jtYQeCWPSx8HyFh3HzxrX
Jeck3ZJvMHsauycsmgXwb75BGqX2pRmqaR+KNY+m2cBWS7jKmVv6Jh6MdktZ8vwQ1kXGWP/JvJpv
gwMwP/oEz8+oicGpVs4tfqLeFT0aEw6mDVg5DczGeVnJUWTBQNpDQA8/u9w2oB3DcITXo/2AHE1f
YqhVrOUSe26oNxtT3hufIRYixgq0m0oW3CTgWvZJkmSKCEVNi6999RTBNWovmnL/+5/JJlph/hz6
zQR9EwgFLhJflIMTJ4zj9pwrm4ngVBuAF1rBbZpfq3g/mjtD2wg2jAWPFRbDVjWCE82ihc4EkS3N
OcEvDH4Y9RBtZDPXfou45jfRsCHUVYyEYPUwkMCEHNd/lM8Ef6ofMMRCvgJIYsGGRdHst1l3nvUt
PrQwx6ron03yAUwHuz/6dHKsmLAc+OL5Ns3LeLXH1348sJ9lr1p6ZVJK5aqLspWvP2X4Rt1sgl4d
UREILhHp3ggazMMUf8k9iV5YJiR3GGGkZzsyT3ZxetDM6LkDDlWTT0k7d/SuwTdviOyurSyvdRrc
XlgwM2LMJM9nzWzfYv0dgISd4ws0yYleGlKhr/RHwVa2PfQewKzmuVd27AYDTreMzA9zhhvXJ1eC
cprO/bRkIUV6QqpLpqy1bp1qZ81ZcV6jRpDhOZZcX4XwgxPjVt1rzMOQHyLLtZ8DZT90xwnTBmjm
7HvSTbul9VOAYQS6fZK03zgT9dHDVtgs74H+xMJtxns8/AbaOv0pLldk6C7GMHYxTwNYGOxDB9Vg
gICzYXzG+8ftwpdfh2GbhOxhuFgNyHu5jjJGRNWu1O/4n8hgSqiQZ+a2JIo+YeRhMo5nH0Uhbx9k
LMbpoNNr9c0PAk0DYAtk9c7zRGZwv4YeSLx0qzhLLNU4DTCVZeOPV5n+IgyT5VVmHgol2lY6asus
klc6GZ0m4InOsFJNoJr7b1wYk2C5PXfWQWeedoGtzE7F5YgtmtKd0uxIClAV/BIuEukHH4yk1SFq
gSvi9YtuYGU4ONIIpT34j4ymTQJWXAkbBmvBTTSQPrkhrEUAam4B2igWA63Zkp6W+TdYjZDW2B77
eSM5pwIRlbNos71w/zf203gaAriJw+RKVnkNMnMTQ+juXSCsan4lIrWAYlU/KW2460pz05NWoWWm
60T51iyzJ/Qmkn6OUYrrXEOyIZ/5TTzeOFgQILQuWIO19H0Cd4iBSvsUo8o2OmB+jqGLFDYMUhIy
h3HXHuPqOsTxzohUr/uWNOvGCDrshAQMyE4bAhg+bK1cZZwWJvtzCO2itqubiU/gNo7gkpCaAccg
gnJGRGTyaAHRiq0eW5AmRaiODZ6NmNwMQKpzjpIWTE/KEyDbzriHxaVR1o6/n5H/VV6V8TnXhFgx
pi3KgKlCcBhpd8G/sh49uzdOG4k6xO6XSjMchpGME9wSJutDbZe+/yViFLpvM3rwZUgrncKgr706
x+KfAfdkM9MgoypvyAwn5GOsUFk4/bbuQlpgddNjJgAfoI33WXHju6hFgoNfbvPJPxOpbrUPuURo
EOwaYeOoDJdOfbF8mxxN5BbN3q46TgZ/E+eM/FMGLanDoGa6Qu9qYVerbGCW3MNpegp9sAJqKg2K
FYqk2niEBFpARirgCdjdQ4eRXLMOhbwAcxt1QAIGr0jh9dt19WRAy2p7CIya/jEgj2kz8+rzVs2p
InA0AXHTPuu+JgSERj790BBNRAhbBwTtiBHiLxM/x7zaOXmymxGIx914anO6fxvTi6b6MYK9TEk0
5c0pm4JnRVpNDfljxQQxRBnfwjh+MXr/YZQyJ6BnduW+1ONLasAtM6t0k8Fos/G6ak5tZ10ciXde
+K7RNC8BREp5WmqFvBmJUmU8U0PzVJrnWaJqCWjGy5+8R+kcVkwr8HGwVa9P10ZyqMZhraQHX85e
M40Cbmz2fE3E+yB5DdqOhdO66oP2nIGRg8JluA8YNitW+CnLsbyftYIdAC6GJu/G1vq0dXsvA8GN
Q7KveuHH3j6mhMCdtmOkAvzWFV6FcZGhJPtEhzwFoWjSLx2qeqq23ID8JlsrR8ncdgDDtjoWJ6w+
fHnbmQ6Ojs5ZJnzBIZBjUKE1ge+jD1EHyoH+EUFu0lCai1xcSbE3veNfwlJ2jxkeYhWTfJokmGxV
guIqazdx9p7W0naKAoad+JJbzn2W8mfdBh8kxGBeRQ0YmQx5jH5TekAxl3UknCZqFFV+0iQm/IG/
LStkBY+qbjdOoX52MXlEHb6Qk5cV6OIMQNw0OScDJIehpd7iWw8LZ5d0mpeo6SoEzZp+gvCpl5Zq
Lnn6mJDrh5tIHawmw/4Mg1UNlxWjetidDVpDyEIOv+jPDZGMRvdemM8d2tUZ2LCUGlcNvtIx9KJ0
2pkkQdswharumPpPBibnlH5mamwrKwLs7Y9zCoTZ99FFMqxDohW3unxJgQ/tgD42I+BcgblnubHe
kxApo/gJStKwEDbkGenmafzqRNK/IeY6s9uDVCdvWTBup5weVkrxm1bgJxdYA/adOBtZnscU2MdR
8CDiMpqxZWlBv5PGtfRdm+DHlmvLkWLEHgtiVQlnoAxuEbmkEEdr6tCG0WFgfXYdTpXluKNwIFXg
UgSvhkVcKkZY0Xj0ze4nZTgiH0fsmMQZ2zOQ9rNVOWCu4WiuZMtrrt8n0mSiTt5IJiixBmfQmNe5
AV+w2iXsdwWMjyJ4wncT5ZLUNOduhHtuQ+iBCjfB+h0KNEgfQKSaSd5U6Gw6XV2jVZwcytn4dtZz
FmXIisHI8L4K3ZRps4FflrKr26tCkzcYa8sKt610TOarY2GnPezlBsMUnNGtc4Z6icgc0DFlQqiq
DW4kMxkLCL21pcfAQq6CJvcjAlwmsgH+Tj6eObOy4gCWil1MxFnYfMu5upKiiB6St77ojeQrgSUa
YwfLadE31mJk3tZR2pqdthOr3GjHhzRhBJqZZFejMDim1nsudw/JnG7IKKTC/Eg1ZPy1T0qGKnt6
mr8FO92A+V5A7pjvBhI2wsjpxVhotJJPI9LduuMLGBM4vP1PYnWXAHp7zOWk4adQde+4ZwFziLcA
mFSwkuVcYu1AuHGLlrCY+ETe7ch4Z6hn5FDzP5K+95hE6VF5GPts1VfSerQCNx/+Gaick8SHBIwl
6NCuYTrLpcpoFd4jBluiutDvqmkgNJZghl67ghgU+dVMaE13rQzvflwVyXdYGIuE9tqvvxHDhelV
82GoDyFWGBlgR/891+HOjiQvduRTA8wRQwzRumBTcfKwGXgO+3vHpy8DLQQUrHM5vuoBgkgaWn06
DgS9lpG2D3RjHzWAeNaXVqlrmea9ZWBbDHcTgmf2T7ODg9ZC+mDdl5vKteu7I7xz9RRfjHWXaC7v
wVGRDOfTs1jWzSrejTjMMpTSCYgoyoMEt7LrbhXwf44QcPyZbBLyCC3ti1OSFp8OV1jIopiZ6aVy
DkX/GSsheZGfjY21Eyh3n74ndXSe6w6qjgL5IA2az0Z9bzp9o8j2Jir3hl43uLsmFLIRVjYllXl9
LSzzBG9NRxkqg3oM+UmGF7bI6m9FDbR1pxh7q2PgNZF+ptEMQDPI3mVjHdl1w5jfWpvKdcBet4XQ
JCWeLnu2jYSjki5zzsDCRgK0IwXAIIm8ydCOtB3zzZ0GUyBpaEe0XUnEG4YUvrrjzBswQo1MyQsQ
mgUnfI2G9mBO7329Kdy4wnZxwbteZ8jj12289uMHBrVs7BVEXWod0hNL10rhpNJzO+M6IrC4pCu2
06+mBCasLRTztly5EQB5DVJF/cxVonXnzGcszMUXcV2kCLTTXTKJvCh8apuHHF5LYuMKmWKaUbMJ
KY5TXes+aqVwTUlbaNMmLat7bjGEjOOT7Bw0+EklCkZOSOZoo9sbj0ZqHxYBS1F9aRlI5V26mycQ
J2fr68+6Um1M9RjKREUeFTtc6vS/aU0YpW0+qBbXRiDvHS3Yp23p2smEn8iriTiqudm8F5UBnInB
X6RsLcQMCAJSzbUA3HIvKp7UeCTM7SGzy8eMABVeg+WQStPx/fXGoae7UIpyI+OzIJtAKQxybOIo
8Y7MZjdOi0NhC4xK0AnalT1PfMIODeeP05KlCJpV62xTqnqIHbhoR5ZmH75QH0GxsnJPM2a3a9N9
o0KiY95JjSWpRERZiqvDC1cFhEY4OmWa+GfYQoFSLnKsv6gF2SYGXrsN49sx2tg0832BKaaS7xIj
XQ8Dk6VEP9o2rSIfvKO9dj4mmA4LDTEuxspXIGR2+6nGpQHuzxSZZ0srsCbobsxZ0wHDsGzwLG05
yc5WojHp2h+nRHoKXz/o8JEgkndH9mCK0UXxU88S/eu4qrXxEONdWaXKuZcttHW9haa+KTC8hB0X
2LthwoVrkJ6cdHirFTzJSEorpmPPJGxOGpXyeziG7NBQ7VOdSfpIAk+2rhRIRt30GJWKcsRhlBnZ
ziaQQqy9G/b43KdzqOS9Qu/a+3dbv6ZKj46FAVW405k+xhNbcEPpbR31NMNmVX6MKHhCDD3YsxyG
0/g3y4NMN25D60QPbxDPivaOMHLfaDZSITNZZUFPK4SYVO0szeKsl+3C03NEJaOKmVOI6LL5EJ+/
PM/XqX3SkwqXECiQdvvlJ6QuUtG0qXRIDVg/A216h/QR+rwjvyYTb366s9JjbKBfQqHuhEuRmz+K
YrszO4SPvEceYRgk84AaI/+Ku3TdlQcfIpxlYxht380YSn+bU5+P16D8cCZr01IWpbIOjTVPtJXT
sNuO7TpUw22s/LOBAMdwK86aYG5YFZICV9seB0vgiSnaxfq9yRkW5zSqkbbtcsIeVAvngPdRb8g/
AvxHdWe9UKpjvUuQ2fhpWNe6az2NIaIEiWRW3s11nLs2p3aPSI/uY5lAiYv0e5dDk6ia48Q4krmf
NW5iEhpC2QUnx0I4cuX67Kv/yvIrnUx4McAoKIB8vNTA+KQ4u0SYZw6QQrIJG/Hi3BaXCjayclS4
a+bf5wJMpx+XOa6xEL+ywln5ZH8zqJUGHIacCavhlYnVbRN6VejR70WhvFeZg6qd20XeKAjArJtR
sKmJjPVprLnS1AnKe3cIHCL7yMX1wSVpYJQSbt1t3cLYnpylXf7ok3aoATmI4cuDd9t2HQpApvBV
8+XgMm7ybcd49IwFEkFd9TIUE7L1M0OFI+EohUYzioRmwATQwuhiMxhPoSnDBAyUxi1+LMjMPZqt
san2Zjttqv4r0oq9E9z0BoWE+l6nNQmQCEGyq8FUOMPHkYVOlFVKAd37buGj08mQf2oNyuJ7ds9x
4xX7Hs1BGe6pj0iKfw6SFxPqgtRwMnLxQPw0aZLwfwT1ek6BGOf0A1tqIaqi3JX7vZSE+yz6bV5h
DmNP5a9s+JoDdKdyGbG3R4Pijr2K8KMFPqnvCAf9abzkSKrjzq2LdGuFDjAilazuARHwgeHwiwBc
lxnNUjbk3DywF4Ztdyj8admymFn6vGxtUHOL/UX/yIrgoMTOwQnbdRCY67aSPTPr0engRTDQuc4y
Db82qGsDtWSaP6KaEVT6cGznJQ6Sc9whNPTxqAg6LF1Mlvca3r+vuQbQZU5IQyyh1ZvbxVAyMikT
58fQsp+aNm6hVF7LKlpwJo+wYqPAX2UEzdxRsyQTFD1hAx4R5kdYKbAKqi2FX0xtASUh7W9JXiPb
1ZWtUuA/a0MedIAA87q7RoheSjYL3YAFMAF4FB+ts+0BQc3h1kFIC6IfKS3dGfhk6tJ9TRTXGBG0
gnifRMmAQnsNYhKPcNvCHyabFkaMpEK48sS4XKNa46PU2bo15EyZP2K6NVwy/ZSB0Wo2zPEZyzx8
J3zzESJMG4Zi23UCAS32rYEbmxa5w2TArkUKouE3BRZXlSwUVNJ46SiHCZ/r1sIj1noPM0af5bri
gJDQ9Hqv16iqw/hYA7EqE5dkkNwr7OZYZRSVqulgGNhs+QD8zbQYYbuVAiNgc/B/FCjn6qodPG3+
xrpVb9t16qBP0RBWiZNCjb7FG8zbZi3CI1To3gPdAqfZStTPTULCXX2P6LRFSWJBmuOjUDXHZcft
5HQ1ZJXrKFBNTYg9LH6FIFvAouQE6QtpmVT5SiA3RWHi69fvYIwNku62eo1U/8lp5nWB2Igza4Rq
3ZsYxdfBXtTwJF80erq1M2gY2NqZ8BDodAZq2wr+ggqFfBpWTfc+kvIRSSM1dePJJr4UaYcQGH9K
liWwI+ST+OlMF4OcDGm+Be9iaW9mWAqkSuC6074bQKR9Tcp5QWzB9C36hvGqGsVLUUIcdKILy9qa
iy9xoHVQtK47jRQAaOJ0WMMr8zrKFKxo3lTZYSjHGGCl1qHHfuuyx86ZtQ7BaqI8fuKb8uHxJVwt
cXdt7IuE8io3j/aQes+8k5qw+AqHPgmVEZ/7glisKF3IP8NN+WTQ4bj4/HCt8NpWwy2OF2m7yXG2
OljaY8DGDflIcvNBFbjeMFuFEE+xZC5SNHYARAhnReQCDEvhlqDsuR11JI4m8O2faEWQTc3tRnrV
3QRe0YNisKNDwMRWPiXZZtaXPO0tvnAjh3WmJ+drxHJ8FdxCYJYVKEgH81YIykCQpcDLmTvVOv5E
RC+uSbTS3tKLPy0GiI5Zd0ilcxC8St2yyNEZ/5C0YjrI7irsE7iTJklrXTfOOctLohxre5PJm7x+
tpmjdvK2YhKlwlUqQHIGxloTsndq+kA5SiMGAvN59s9NeUm4y2c5PeUoN9rAU/lAg+JnTN8fyleK
CGNXA9Hegb6TDeXEDPb+wgi7ylac9LW5yRHB1Ws2kukq7yT1EZn7kNEg8bLIB328OnKXIpcqqOdd
9kxOZiHINfOXtCNddVmJug9a8bIm7ouvAw969aOoL/o3LfFoehXJDRS+MRC7R7gBNumVN4huWkKW
cE5/zUiqA0YcxEu0/4gXILOkCZ9k4yR3Z1hCOgMrqEczSg/KagB/dEBYvhCQQNBnuMNEXPK9HB7a
GszCAapVka9iNEyeeoNY+arqz9N475QjkWplU2J95S/zbldou9qBrlm+8eWU+s84G1QAe8jXCtg8
V7TjTequhs/ayJtGe+7b16I81XxRTXnigghE0O8+pPqTxr1vrbAoYFvBu8XNvxhcNW7YosWbq01w
ovDtLniaYZLZQ7NdTzdkev8yvE5MkWObHzNGGCsTMiSf7SLcNsQQoWc98RVEEEtXHFJe7OGnLeJv
oRT0EZxwkrPz4BoKe5FGunAV2BPwlyeUL4Or1bQoq3hrk1gPw7gDCxQZubnhBvaKflAvceglPex3
xI0Jfzt+47eA0w5m8vzUnaXSe6xy6Kvx53dc6Vyu4POtMEBhuWLUe4+qAyJtiJjzAZRxTZX0Hf6r
D4QopXC+o4V64zzjZUM+z73NUC8bbNCNhcXYnnIMgs1361ynGHbEq0SmxTe/YsB5ZR6RihhUpqsW
8FK1ZvwKcFXiIRsArIKW1DjmwU9fMjHEJNtkmHkdRJDCvAVrxemnRADS8mSv8UdvQelDkU52OpQG
lvThjLaz2KCZgM0IgZ5VUa02knYkbJcRDcZe+HDRNLA/M1LxdeTeJ3BdRlOtsZ2woCK0DL9zkkII
4KDeZ1ZJKVeRomgPi+rKIAOXANRosHt/dUn2R9wvxyehAQzelVX/GQhKc/sSnpGbIaklteIqM5FF
Ww0rfloxXAuu3ZGFFsMdhvJMKiN47Hu+iGOkwjjlaLT5bIx4EAlOzjcv1qi95p5WT4G6JhsFHR3f
59iv8XXG5HHDxHHe17pI+WWMVuAE+hEBSIlPKl0jxPEY26KubC/xmesM8xBIgvOLLr4PKigwGgiC
yKFtSMIw3l5gSgnzfP2NdACsmZ8YkaJH+/SZEiCh49wyILSw9SAlviOb+oqfIBMesWTnpHKJD+Cy
DZHs7vr+hIs/Hn+MvWF9M8+lTq42uIctajc1Xj9e8JzyomccSLjCEsRdrKgo1l9wRNrEwdsgyArq
lhHaFxlsrMWIIiFhv2CBgBneDSo0bn3KOv4UzKFuIQEwIZGT1vOp0VcM58IX6OdMU5uDoh4JfMEy
3vDiKxqND0N9HdonrSO2dlFOnqwuo/ngv+BeKy5gAJHOufKzRm8Ld1Kn2cYWduIjR5UJG/lIO8Pg
ZWBcfYb/MPqnig76pfuyv5rn/or9QX1r010/L5lv0aJ7AVkYlyK927j+9TezdVH1wFmpLlWIZedK
2nXayuy9O1Zvy+A7O2TPLMt0hRvtal8I3H7tP1BY1R8Qmq2dv7fkI8aAZbUscdRRV1aFQG4l8PBF
ghoaZcxtBHQ21hI7cA+SxBK19EH2EO2ou/FBF1E+6h0oZ5rDICHdHTdbkKvcWub5Dv8kUJEenNZF
SgIiHmLPSM59hAYBbDXY1x98XRm92QEaEAll2EvibzatuzeoCYtwVzRL7CzxeQgfdnih0Us4C59w
dpqwrMNKCrM1OOXQG+AB3NRxRzEAAwcmRf1ZfU3+TvgbDR4+VUOAPmMXx2c8kSppAfOHGR+WBSgc
6IP1V3wqcRYIum1+2o3VGt7Shya9jMOH/cW3UjAjwglxfFJuMEoS1mDsFZ6jI2FTRN8t8jP2Bpjv
sYDghxdUzxBDtHebi/vHYbTDDvxPeQSdawo598rcI6piDznNH6wpBSxkGt0ZSjeuOBhhlI/QXiXN
KiXwpV/a5+nV3Nb5lq1dMJ5lvv9wk7IRzAvnuz0N9YrDvRs77D2UqwUHQzrYkGZkPiHDOhmMe5g6
4CJ+Y+A3FccRhwUm/9jOYCf0IoLi0T1CusazRFlP3VZt36rmrAoxwN7UTnW8HFASFpDombiYqMBX
GUo2Tdv22qZFQ4L+b1jCQIavEmPj3YnFOHyiR236cwZWB6BN13tPL2DpVXUJ9t2dgF/2jPacMP8m
Mq9ZgdhRMOArYBcn+4h08ILgcBs/91/BScawD9cgIMuWAmaZbIxim2DfQXgdhSqUZMOrdhAHkJTy
3QdYUSC2WsTpcuArQORHOtyqzcA+CZJeobFmB4Im8Boh5NVeCA7EHYEtg6l1Sa4R6w3z+3QQDPO0
FJEjlPjEBpH+4qV7+w3MpfqGHN7h7CphegwVGkMeTb6xYFbTDjlD3Z1YVylSnMqT+yOrJushiR8o
t8UBsBkiC5PJ3x7QO2CascAiMnpngurbeLYD/OC/shpOyoFmv1l0OMyRgSwtQyJGwJIGAJQKc62l
Th6v0Z+GX2e8HYkjUBoQsdiXjPFSDRWEwSIvA/erI+sbVBQpZvdgrL1Rt8MXtX8FekWKTrtJiSOc
XRvzVdxb4Ry2Ytky1wOzxWilwNu7cC4j7MrUg56s4REY7xiBRph+paCtWDINOGyqQJYoyjDXIK4M
o9W7Pf4fSee1nTi2RdEv0hjK4RUQQWQMBvtFA2ysnLO+vqeqH27f7iqDQTo6Z++1V2C0tAJviYlf
NeeltJlMVd1jFn/LlBXK3sSGhDE7RSAROliLVQxK5hrlOYSaKx0/2xh0lpO1Ss/hGo81EZ4RmkeS
ebfA7zC03vmlk2cKPeVHtOtqR6p33vWu98ts1/m0N6AwpD1toEOGn4y7spN/QfKWWOsCa0tUzAb0
B4zoKBqQcIHBMI+KtaVaLIZjos3LtbbCtIA6yAKERBW78vAJ/lLX8o6oMtQcdBF7CEKoFBPAp6P2
iXVss+s29JnRUt1FX2x7iE11fzEgkq32xjv7zdDUEAFZHJpyz5uWWGmwozc7lbgTJIuQvcDWAYEW
fN/6r/vp8X2dpZfiV8BO9jpCFiZvBAYWbry76gHsqsF55Gpki/4wQr6kpilW8tXSFzJTMBNMiXeL
/1wP0y8nsY4tfQq0WWa28af0V6N+bDZFTWz3aiDDcbIOZgjcwZ3SZ9irFycqYHAiLxjs6A0TC9dR
qgeWbEzQ6x3Nl3CrJsbeJIzBEIMPzyhzx8YoP+B5tn8jSsHvH44NrvK3/9kj0ynxMKICc0/uLxZH
4d2rF8WDa74SfypqX+AZ/DaAaCe1alQQuLQaHjx3G/gQ3aU6I9wvvqsDDZu0UCeTPmRC1Vf5VJ5Y
SBvv4lTt0vUEwiy0F/2B+iWtoKjpUMsf4qZK5//syEokyDaMDyY9s/DTQyjSu7b1zUiXY7Az1u0f
dlWcSHkFJQDnosmnyPeW5mPQbKTTD0Ow26eq2f1T0mHeBg/l7f20kEAW9dP6Q1CK0MXXl8WVcZjP
UXbt5Dm5hfRBytUSl9o1eeFwnd442P91ELNqTU1eba1yWa/CbxmfgG/vUTDROQVstDzaF7zT8z0X
vlwnb9Rpt+gynZHDin0Qupt76rcQ2SDY4liNCXHlrdAmko0DZ0i3VsCT4HSseHJT+OhYcRkvNXjK
vh0NW877T9oCBFNrzO82PvsL/EunOsUQHB3jLwFGZfnTb1yst/KpffbYOyy8L6OnLnA1e3xa8qok
Kw05zSfS1uEDsbPwV5sYGHWAol8VCOdVozadXgKJoaVTeObxpkWK+MRsqUWntcTpuvlgzKduewhh
jPhw4SQz4g1TAgMUgyRNbny3BAkfCru9YUry7mkOU2UTGSikbfLMaDyApx/xr8CdI7CFISffnunl
ynxaYJMEo5NgFMTbGlrG2iOMbrwyY2vOnm3iuYG5RrQpPqFLZURhw5WmQlTx1+5n+mfP3shg5afw
5xxUHlcHuxo+yq24JXZ/RPo0hTbJN2AHGi2V7MSuxIhFvAvY3dafqbuCF5HXG/NNDHW9aS7xTwL3
xvoTpY0sBmvFHxaN9BulN8Pbow93f7RoE4+T5hJaHGS+ofsQKwScBgEn0VxoTqZ6gCHqTcU8IWZd
ccs0Zs/zQv3A3oCuJkJZzzfkSMSTkCyp5M2BpcRTtZJxSk2qOupwBkYQRUVG192ZeRCDfAytJkfC
7m2GW4Gb4hNujsu6LaP9ClcgTHsuMw1dLtvFOf1A4qPRnHf2FO2lHcYtNil2czAhPlewoWfag844
/yqPnNRoRrBKgmr3Ib8FLBS36uAMvEq2hRfptVAdPPSpO4EW8eUXC4L7YFtfQV70T5qPcdNJ6/jX
/1K4ex+yuYDJWX/27InL+Jeg8nYe/+Kopf8BOtBQiN/uHijbron9VsUNs5XcXEuz+Df/9R/1sfzV
n9zR8hgfIXw/8QQyIJQA4CFiJz3S/YXaC3vvoDTEBf/qAH47KKzRxdrma5gIf/TqMR5W5srn0eB6
rHlyv6AgAZGA+Pz9gtUQVj4Zec/OEa6mLawa6AQ2k1pIzQ+S3oKZeFa/dY7MuXX85PPp0bq5gPAR
Y/yPEizZ0NbnGhAAtsJosXFTxx6fTgfh50vDLx8/nrm+0glasFCg0GDf07lxHX/9jVctJwrerD8l
46KlGwRhgemvr11k/9Tw7GmC7QmnXDz5GsNdtMPcKf83JFDwh9lZSJ56gRREXHDhE0B/bU066Ciw
vPC9Tr5ZVZjN3bRtLHz5j/bUByhEO9wLpQvudyh+8cBCh/zqzwyBMScZzzBELsEKcaV/RzeNHgg2
NOjM1LzerDlE5ikVNN+iU/DgSnCeMVdfoKYN3ijI+zWdPYlS+4kLTFYHiNW0bOMt7s8PoqtxQyWp
QYDLs7FIMGpAz5gCMShcqbAo2g9StnYG+RmMQ8nvpAobVum+Ms9gJ9KX3l/wndS+FGRgywlY3STE
jeF6tVCwkIhtdjT9GzqDfxUItEfwwCArXqjKqtfmPoEva4hgKmktG1A5pzjgtjS+BQCM7+pI3lDR
ruCdjPvh7h58dhcDP55PUWaPhQccnGs4hsu6WtCngxdXGPPgsq2CtH35HB2iaUE1mRTI0E21ve7+
pa9kuojQcPGgpK13UffhfHUBfkW8MtSE6I7YjdOb8A7YX4U2mwTuOBOD+pJ+YFAtUrGwjrxvzk0F
bzXot9MFg5kb6vu4nqS7YUY66E/ypiylcFWjAyNnC9VhdEDMy+3pcYaCvcgmg4qZZQlGazUnadjB
dw1shBVahz8eE0BUFlxQMBCRnLKbrh6AAIAM5CWbAbrPhiLkA/9UfCCEORlzcEBRADInAajBhudd
9VeBq1DLdoDvS3sa3oDcVOl9tjFemH2pmybiLhzBVkqBQI/uJEcnJduY5i4ZrvCBGZ6F+mq4pWDl
hDuTjNBvDPc6qrdEh80/saWmQEVCSZUlGKJGBe47o4QJGtz6aZcVlgk9PYHShEFjXQVP6ZctimHs
lNRCSPQKlEdtjkA8vL8EfNPuoafxBYdu3SPdRVi9LjzUv+uJACO1J0gHbv5EWPV29VPxHTjYy8CD
gKEGypmiN6aQBC7G6wrCc0/M8tfUQrWLJF4UFyDic9kvKXL33kYVMRrA/RkK5k1G+rmE4syVHO89
Vf5LMGfZOfo2TxtmGgg0+a6EZ6KmwmEBeB1S3wUDGSIBkKcef7CUhesFrVkhoXiusXfbFcgT7e1U
XRHBTE3x0D69H2lqYnYNJ9tNJNtIuCS3eIvtL7ayLsDBQReXeY45OMTyyYBGHa9ysetyOKtsKiMj
uAjzlMplmIGx7LWvPkjFjL6npEE4sTjjDZNcHA50TKhIvuRAgn449XpAyl/KfSp1uDI4qgoHrHeW
8J0rn/kmVh7tRCefy9eRu4nX4aOVXtMBFS0g54cJV4J+C9AXcqH2Aieb7u8HzngwyzVWvE0sNj8o
4JCMS/Cb1cnfie+ULJtvSV1zb32MJpFrVsgs02WMWJEoogVIEH5c4+x6xeaIhpN7NIm87XgZ2ORY
Tn/0CuxiHi/gkSD3LBCvTkepREdGhAEFKOPxReRMP08xRxZzcTHWXocPASJ1dsEdFgCToBYTxfJr
vF83Db0jH06y8xedvHS2f+LZXVxC5sdGd4djxqycPf3ZLZ/npDDR0CzqfT1PFvICbcMhvBBdNsNF
u58rTrCxexo73J7nxUaZH7Ca5iX1xZvfmCNjqYNSyGlO+FqT9vJFpuSCANMpxWEuLsQFbmMzGWuS
4hgt5HW6hzw1oRnP6hcPGfPIGGMUoRtthYruFlKLTFYqGjOaY54xOHHkhN0sBb+zs0ozd+ubQyji
c8Uw+l/Io//uqm+68uqGMxZaCqM9kUgZitCcQKK/YRjH8VVhkEb6NvlqsHW9DbeMC6zvB+0A/Xmy
tkR822B7XvOkEoU84ZE5OAxN/8Zgv+YIia9Ugk15oyCJtrG4gDvJH1c3egz+lWRZN8K4ZUX+rIz8
4EMSvqAf5NmDkX6dXGOsV5HsEEY1m7J2WVoQw7pjwSjDu6f4cTOju8nBh+4zR8X8E6fcuf4M8SYn
cYHZQ3yJ1hIM8Wv61Rtv2XqY+M/MKGx6rILsl86MdB9/SFcmVJnTvd0cl8u5gNCS+ocUeK4qVDxm
VRf0JSjFaNmJoWkWWBuE1jK7AYZNZwEDUwVxlnDQUETxihp9+KZ4IFv/6elutGX/WV7alfZJDgvo
nLi3gg2KSY5bHYHHRTuw4YvpBTRNVT6mwwMneDiHJfmeDGfNs44HaafekQYgnL9YutO1X0V4YuCb
MceyFTI/gNF/wwtBBkikgA78A7whmyYfL0rqGry1Gv/XZTSKTAeQKaaktPpfYEb10EKrfvJF+uTB
9pVNiR2x/wWGV/JMqvCOKFmpf8jAXSe+w57pTbiWdu/6K+xNJOfU+9Dtc9Qk4Scc3lkYHRGVpNWd
k4NxbrQVn7yn5znkfbL5TCmjs/aOTwnbWP1Kyb8DWCT2U3xYaAei+hu8h/UEjEJ9wb7lpa9YuZGf
yxMHLjk46NF0pp6M3lwcJ+A9E1FsojPCXAzD/wj7lx9WZ9TBwpqXKC7v065YUtcpG/xFsQaYocOE
99woJ0wM+XeXhHEKFr7MzITbdhvZ6U9TBkC2GMKtz9l4E79yBSXTAnT7J3gHmGWPF9QCiS2egOcp
yWDqE308R6vihXaDhX99azCXFzZCcJSzJyRM82TCVtmWW635M2CP3SNvzXBDpMSAMIYjrbzBEFpO
jlJ/lMJ1lp9RXmAroc5+BByMI8AfcAUwNHOZv+iuKdHC3JHbL0i2bGioe3/zNUIXL0Dpi0pqZLZF
kVJ9IKFJaGLmAm3/+d9nsGzKOFJb4ujsyocGPBJF74D59NUw71BfG4FZzYy8FG+C+WAmuPjd2SOC
+NzB8WSS57jdhpBYDlUChYPv7MyTX34E+r2llmSEosIGRQL33Rc2wbU8+vwZ9hD+XGH3KJ6AfsZd
KabTQ/f/JMMJvqnK5fqbMGMxWuWU6j5GEx0TIQmCAJa/mbKVXpbwleAn1J0iPFPxHw70D7wyA7v2
dyUaaJlc6YXVLXVKDQRdZ+vRkPzEfu5hGjib9hX+WttANOL5Ht6MO+AKsJ6KJWV3tWemqXP2YSt+
z5pvb1yJvmMNbxVbGsWWxl0bQpGCsDVnwAbXA08kBnykRcmTiRxPECxkCmqZ6QSzUp1fOe+xHu/+
wuqj/GBSTM0Fgti+UElq6tTieUg5IKEXNS9pDrwJcK3pY3evpZOxi2ja+bjjumRYrky5lChYE65k
Z5O2TY/ZTybYP7SZP+z5AjBNm25aNoxwUurRPmAB6xMOFLC+uEcEF6cIbGyQZnRmaoDgecN0DDVt
yknygt5AdDpWXg+YRYgjaNy35oDkcpZ2B9pPqgSGuui+ADsjiqrWnVBa95MlZjZfCX4EdMERscXs
jdgH8zrGVByknXrgo/An8hXu8w72LwVz/yIcnRLE/xKFdfzB+RIukcNxA0x4r9PgjfnInU/qEgZE
FqZAMMqGfZfsYnQFPA5lxkQL16stk0qRUpyq6VwPP3giJ0RkYQZE4SzjKobopz/1JCgTLjR34wMf
qy9XAngfpXQWbdsXGyTvyuplOOjP4w9kNy1WwAyMGdtM2sVRvrXjhRKvbDjgAKwn+za+zpeAQjHE
FRAt66SlwwQGZ9CKqQxdHRpEqky6rN/u4HrL0MUhYDEe0yucnsS8s56Tfg0jVhLjJXe3pMwh16V0
0uzcjNA856qjXSNYzGhrb/WLlo3pAOcDqlhDXmv78JlotnmsvogzfSkwQTjt5uWLa+V6oIAAbxDr
PVq63tZR2TcvUplSTuPMQQNXshomZ+dzjVEMgbf+GhpyzZeGUwLL+zh8o4kiCgZatHFvAuyIUeht
U0DwxDE8fEuCCfSRrsKr4XHR5xwwA6EujAvVDbuVfPIMm6ZzQuDR1AIYwXjSbwXF39o8M4gGfrwO
OmJIOOOrhvkrs2eAJ28qMgy8EanXoSVCOpjjSXjTtaMbdZNNmsSdhwLEucV5imvRidMQhoUWHnX0
BPR2UfC26m36r4fBr4JhRcakJ4Y9OJ9q1HxhXrul5jCPcjieZHiBTNGsZYs/LOZO6cNPriUgIpNA
HJnSF3VRETBeNCe2iTWf2EUikzGTmMhMF20deF/SzrD08FNirZaMvPO/krQJHKkwn8m6cxTd5Bzn
rLU5NbdgLkj/tMD6ywVjzsNWQbfySUSd2omtPERXgc0zGs7aXU3MhSFc+5RJTrT1IjbjCGIjvLVC
0w9ZWV96C598sT5FaOFjaLOe5V9qxClWIdjq209hUQAx+tG1FlkWlPPgTB4oST1Gy7ANFoJlS3zZ
nIcjy4mU4stAoVwUlbAwg89YzfdpXztVE+wmJlnlMhF1zZXarVokP2PB6S0eO3q3CR/zdu2nTkIi
TNdJUp3hPT6KbESYVnUudE4ksBXITh6RClM/u/TZ0+NPrCgGW2WEMIJYAgom+JQGJ3WQBPMecmvb
9QtNszBtOVnet+qhNGVUG3/qCdSZMIVbhNqg8PepiX8vD2WuMwEW1/8YWtxOaZHIKyy+sMcqDTqB
kEiXYS2p0+pz3Y8hbjGqlDeVzGheKLZ5Q9IF4JHivxJ3WAS0HEPKKWjL2LInDiStQLSVVlhXRrn0
RfevtIDL290oM95Qi6WlTQDtXuZ884DgxtCcm5pA1BT9Mb0wqq4U9wSLPeM0eH9thXaEC5AZaHuH
/CQ+M1XZSfRWPhiajsFBde3GWzPerLQ4hCNjf39jyvvmACXYjiB26p5+zDGm8nL8nxoZ0mtzL0Jl
r4S3VlMcq0atWcibxJL+UpKxLR3kWdTWLQxpUwudNhJOTV6fRBysTTNxBi6v3ypnSVYvcWteskhY
WhTyPYOo4mEJzOpRJcL/4L1yEYGzJua2QGuYGjeNztaoTI6gHGH1tH9CO6p6chn14+DBMJE/Jq2n
DOutNPtnXJb4m2GTsBTF7s+K0LxCaW60TZDC3GbRltnZhZbflAAH0K+wb9S/UrmE+vJXQDfoc0d3
v308qazPwXtX1p8q0UBR7LGWyzpcJ/iJ5WgWQgQCdeav5epmoT9VlAhjNqdS0QUWI3aVju/Gz8TC
mAc3wWwkwGTE016fJ6YdyqgQhsLpAfQbt5+VvUlUKBFsarXRXaa0UBUxhneLdh8KAe22fpio/22Y
EEIgMM+DZwGe2WtM2nG041FHBWB1KYU6+cbIEbs2+GhyjEf07DiSPpCo2arri2MZkA6DShPxUSmA
vsb88txtViGciB6goE9jO3A9gCJlgs8Tpsdhz/mykqxNN/VvpoShmsh3YPzk40Gbg9porTVLOJjq
hvory+dSNxmc0DLrPTb3xjypuwPPVireISK52TthCJAqPQJnial0ulDF70lgqlbaklMDiw7IK/1g
Ha0U0NiZyIvT9aoG8jFhQMDdR9aQKNpekHq7hqqZYtReuIhPuuFooRGF2+zlDH+cTvfmvQKEBQNp
uvsZkkxMd2SClzLcboulKx35jWSiwKQ+9hFfo7t29Kit/u0p7WoIFVuEZVyX0WbIidlzUxQMZGqE
S6+GXRKAulZnSemJpsBypNwLuJA2Has3YC4FTULSiKTZG2zHxtg5GD1U4mfXrTFhaILTIHzGyZUB
iMY0gUcjwGHIgB0Eh4OpnAfPttbZfXAQ1RpSY+NVPCR4LaAixcQ27xlEpcKSh11LG54zyF+EISAn
cCrmQxYfAKZn3//6HQMnUjdzkLQu+FOiHHgbTnGCDUbTL1JfXinMHcTwM5fqtUYkgOuzpxAaxlGq
d45VuAsZaCgpmLCzxUTaoWGgpackKbreZ8UTo0vYDnFraku5SVCPQ3b0oePMNxQIrjDnwvrgqfna
Csi6597lQbgzxh4tFfBJMtD9c7zSgiWEVkWwafoLy9NyA7h5LqpAbF9abB9B0QcDEiZsPBkPYxUK
OXo4RloUU2Y4WcIm3cM0oT9tAixZhoXQ2CzM4Bl/affxSE9hMMZQsDOHyfeXCYcBs5ZuC1/QFNcG
ieatgyCSFOtplGOnKDL1Q0HGiukM/WrQPqhj8J8g/QBfyibejNLL6H8jlGkN6mDPaXE4CE46czi2
YsLmwo86+9SzKylaIGll/c4BBgsPcBRbF30y6KNtwFESypYkbLNhVcb7un4L6h67yQbKA95uMRh8
eqZUEg14hOuoJxDjJMKXVHBK8UHLph5FOBjuxqAS6L6M7mASpBrwOiTL/NfU7NfggAWgjB9as5ym
JwOd7Jk29HA+Alj8Kh1qH92GGBRtzY8m60ERnNL8FeWVVG96pr1l+yALZKlSN6ctyQZMFS026jRj
w5aJYRkBxNp1Gy1dfKtjSO0AyjlmIbKttR8C+N54rUEjtJCg6I9BhudmXibN8ajbCTOaooF1SiIJ
5GCj1ZFxmXOFUiOGRe7e+BK6d+8bxx/f2btWXTuxsGSK9WUEN2naxNW/aV/I6m8xsn0aWjZKQccr
HStckacC+LpR9jRPvQfNlcdJ7s8aAw30kvDD5JURAfUL6lPVT+bgXaYHTm7Nc1nGLwOXFHOQd6Wp
rhvKgpLhlIkayoupmegI9Hidc3BMh1Da6v+Ky1IfqDTQWCG5RDEG48j2XOMDPkpYEEHO0TV92ACy
gtfkRzU3UCC3xzyZtAx+cQZLGv9CmImeAWi9Lvw/A5cp+WjpKa70LGAF/yFAbSKEoL0TQJViVtvb
sqLyU4OtG+wK9KLRSA5sdxgZtY7+pROMa8GMocF2BdShh084Y93CgpVO8VU+K1/BRwYRZN7usnO/
ENbCVSGXKl/EDPp4kiaSL6Ov8sc6cWr/sC/wGDHCIPjo7vMLp/K2IQFmRrAIBJ3sIr67G6zr7g2m
xzyAGb52kQ7mxj8q9+GP+hbLpilX+h78WdgqzAVIL/OcMZh8qenthBkyMB5UaPowXPCLgAV0lupV
A3UPGsJpAARyQGDu6BL1B6s4modvYSl8pBvjFywLReks+gS2v3cv85ZstVP0UWJJra/lV3FP2WLW
+c2dn4WFeldm/Fe979bqnTRWEItZTtAAX8ijWb0DJXFaI8yZp1CesAO9hruFDopszK7Z7NUuSF9b
et/wHGfKFqCNNDJs0yab+OSQXjXg1WtyMWYMMc/DhbG6Lf1kn9EFVdtP/tuTsPkkYAjPx3LLuJB9
UlzQVU7juhlJVYyCm7dyH1/4v8rgC7fBhNe8yN3ZtDUzldRJ2AuOlTM4zbM+AjYODvMFJ7KrZ/B0
z9pP9kfgya+HH2LxltaMZDaMOGbpqftEyyfwZE4XOFX5AODhpORNH4ZYxTWw42T76uBVNYcIYbeb
aD2NCzsoqnCp1i9Ac3p0a5udeeuVsWYHnF+gn1fvdNHsuU4fxl17NQC17ETDh49S79ecqC4kuOF0
GRYfFcRePoy2crs5ECHTO84FGDDsLCSbdHNoP2yk4Jd0ABBJr/7R2I6b7BYSvY0zzRd9AKhE0TG6
w5d6FoBwCoxScKwEZ/4ADYKr9kXBBrRAr97d2Cj6D+gDe8ag8Io/cKpm2yOGG3/0Z3AZd+Wp+ubx
jlAneS5+VrCzDDzPU5OCyoBA1AAZcThOoioVha1B+nC8VayZv0fYOhf/+h3K2G0azJSjta4+4w2a
EYAP8FbmmEwkEbXzDsSeLcUDmNALfVC7bLjo+alz/JW0SI9soS+aevZqIkqPFnne45nA2t5Aoz73
76UNnDh9+dnoYG6Tv9o7txqGGzw8ViBn6beySE9SWaMkdR0vpEQZs4jknruYvyKqqwQdaNaQ6s79
oyHrCQSEaF5jnSCkRGPj0R7Bcw5DFfjHXPqDuAgB/+WyXXWMuIOgXpXtSaMlT7ci2p0wvw6jhlkw
eFO0mE79aZMcBPiZg7rK6W9RPU1bEtvYJAh2IaFX6KHYPRCbWCLMg5rte19jYmMe4pvQgtLCXNxV
4ibKVor+2RJ3IS7KFJww3riJfCz08ZeMIYHY6IQm8GCU+14kZRgdCGPuUNfhxgWEqRylnS6cWvKm
VYB7aPoxfY2vPidCc6g4rVVuGp+ZMlGLGHyq2Hv/u4DWjpFTInwm+oEmGQ8jacZMq1jhzfAGihMe
6eKF5i8/1UdWVbUC1AHMgjUIV4mckg4rbH2e1x+56fi4FEARaLaAYwRIFMYBBWCSrJsMVeEcQAL8
CoA7hgsOlytn6rvH2Dwld8G7aT12os7ob+tqlcUnTFhIs8XSVcI9Bs60RznW5GdFBH87jSaBQO1Z
GxZYUbBNUDfAUgcrHfBS2zSk1u0tdZeecmhMmMRstfXk1PKEu+D/VvFqMjOFGElL4k8PFGez+WuR
o9VvBGapJXY5Y2BngmzDOUxazp8QzbL/U47Scmxc3H3yNbyd34Ti1cO5dkRPBNJdUV8PZbEpgIPc
MSQFDoc16BiisETINEMk7qGDjEQyFkD+V1Bf2mZvkFki2hQDIXx8lKR0jBkyW9R0jHSIc7MtdB7l
ipqaKDKEpEONFGnwv02chhQsEHtM+MKrCCnHgM+uygzhpODkYspiGAQt9zg9hSRFdN5SFUDqLAxL
oB0Mg8lx8htqEsFUuyZTAWmdJEEDrnQbxUQSjAiyjFB0Y1NQdiRjqHCvWFRjh8KCuIMcnFIwX6VM
ng0/Iv9pAbT2knQHNCUdPikegXCiTkCbyUxOJ7HBBwvJ3sY0l2VGmEuIlKZZoQg9kJsZGQ8cjSrJ
6YmqUhzZ3fkZWYSPXOCkP8a14yOIh4IwcLPsUNjjOFI9qu6Ge0jVvERv71e2UNu6vqz0pTkeeb8g
3DftUTMxGjmP3MAh2Iv+nr8bsCLt12p2AfxNgxWzuF5bd/5bU574GrCKA/dhhJArULu4GP8hck8h
w2EnPX163r+sH5V4HKOb2FwicW3Kjik5ovEIhef0eeqXCSu0bB4hoF5YHI32we/mdzBt6/N1JR3J
JTLVJV+4rW3+vG1ASFaae1WZVzVrTETHiPA11EOTJTJofzc4huYEAUYY5o6Z0hjvS5oD3fEGDj6p
oG9yqLlyIonMK2Gafmn72pryaqZoT5n/04zpp3lLVzhnuDCbdo1EKxm/xORgQoIHXzNZh0dNfzdl
MCvBRpF9YxYA6cpsZyE890b8zsnq+BuFp+Q+U3/lqdcRe4aqLYdVKOFXyd2vUqYroB+ev4+mBUBM
XcT/cg6Oaup5HQmEw1OYDQ3EnbjPqGPO0PocGvzPG+xWh2j3j1QvI6SExxndq7JctMG0K4BZgIcP
wGTGQAugiiDgnJYeymLrnlQXDTtQ+elhoE9ihrbEVlsN8YtzArz4iNbpj7ng4LdVaA41VVJeWFsU
VSycHpfIdSU7Gjekd4b40ebkRq81YQmfj3cNchtTHH48Smx+pi9RLb5bwg9799zAj7AAYkLzzI3x
h7ey1oVPjFRaF8XPXhGOherwLwkj8ubBCuBWCXTmwvD2umNTJuRQHxkDshNyl2G0dPVRU59+sWbl
MkkezTP4lmCj2O2ao2rspn9yB7UdVG1uMi/i1Rz4DROTMy/g9hrW1S3ZXDi3HU6RPL6I/1bp/7+d
V/Mv7uik/pbVGbQXU19iIAHCzl3FJgiwr7SmNcS7BsGeR0TmcaHoaI7YAGew3UaHN+/VdY7mTVuT
RtH1TtCTA31kFbKvyd4H6GP86HDOQX+RvXtM3vRdDtuM8B2YICod4HNySAf5rZghXqvgEkrrVgOs
W0eNo9cQT46J+TsUR1PZFdpObFjBS4tfJe466WKFb4sL4S51dWdxHQvcKXu2JBZdq1w9i8hnO4AB
Act6Gr3goEjXRrFVzqpHOtEuru0Uxc4u1mLVIbATNbTNLssv1jharF8/cgzxqGdnA/uR1smlc2I+
I4lzPH3zBjEXtMDA49pkIsELxLlJBQ0Iuhw3s2OF5pzYiCCc9j5raZHoGtXsgRV5JmO+CVhSvdOh
2EG1nNlBduMX6ibzE+3suuVnScJkOJEjJyGRbs5VgjM0l4dfJuAToMQ3Se1BNitvNSTUjQ5QDdM/
iOf9pGAeuRSJTISPBpmK6FNC6oQeJ1WWWipDEYKVOqI0apAZ+Nkj157SC1ebrGdTVp89s1iNo6Xv
3xqEPxcaggza6hb8MTw5pKvsntNbuby8N88sheklKrPysHuztHxeaF1L5alFR6+8UfFWg5PzjtOb
pw+NXjzVn9M3aII3qXj6ps8e5D72wUsY3ypdjdErgHwKIREXvEwKa97J+7x7yOUbpas8Xn3iUfLS
wYFRuo/9jo1xylQ11izSKaUChkZz5FbTPzbVLXF3bghHYacJ1yT4Y41n0oOzzg9e7MlNVM7YnYvx
lrDLTWeeMVgTVtJGMdI4dXZ0GW7l5rtiIBjI65ENnTOFJ5pf0FprOb+k3g1+WfTddwfGZh2QdOYH
EIgePMQhjmzRqSGPrVFWiKsyWIBbQF1mhfsIUN7HP4usCh90XMQiLb41CuU8JOMBKFCCFos+JoZs
bzUKjBG25Sp46lmJ7QLb8VQGUKUkMdZiGrifGCxHHbSegzrixPJdwHCcFlyekU7h7xNrlTW7Eiq3
C03ATeHB+OeEXc803CVnqB7hLzugL+gZXBBph2/dMlQhRQ3ssZhGkGjpB81WCw2i2fCztQasn0pI
C8O6lOHVBoV0bkvMP4d7YWwHPoIa4SXAxxtlvHd63zaoI0S4wdPLGz6WhAdDyStMw7ANSDbTaSEq
wVYuf+oSZUILa7jC6E3Fb5KHgVMjogLJInHnWxQZOneGc2XUudw9xzPPMCfKVGtUAVFm/PLp/5Ep
Fxl5z/6F78hhrcTzkKsaLy32ntBcZwYiWsmZLllLLZJDnq9qvn2/VSGdhKDGQ0jas85sG8s6n6/S
dwSuYBITUOVUXm+LLvkUuFu7k15ZfWeojv3hnjHnUHZufRHDDTYtcXjS6HYNx9oFR8MLgNrmKj2F
33y7GCPFPwQ6zKV6qwy9Tb+UpKsGPWey6pOlGB+EyZ/M0aOTGv8MxS4MCU4nLcgQ10N8qk04JJvY
ItfqVMO+0PcixvXihR/Uw9UMqAoiTr1TMbhAvMcCM8FukNeQ2bJL8PXLD4P/cGNUeQcYKKiN2fl5
T4B5OggA/Qg6hTL9E9dAEVUe4nBAIVaet8y1tSows+M6bHA2hvacKgsPNmnN7PjWS4dWJcHvzucJ
E4vcmCXvwh/1wjUWrkxei/2o70u0pfyQ7gIEk4V30sOdrEMWdqz+Eru2au2nWMCE1mo1uZuhv5MX
kbsfODHKU1yi1XE6aJX+Bd/MGj06X8ndW/XFbJxEQ7Gy4+fBBwumhHCH1XdkvFIUsSWz08mYqIqf
hAqVEdxcCUQW2EUjVkwIGJmGJ6U6kTzORxPdS6gcPfkuW5xxOx+dj3scpEWF0DO4afHC+NbURcNM
vbQ5p4ZqXeEu751S1WE3Y5vRmVfIGiURw9wy/cOOFIPM7AxtKw7w+AFyAVDQ7KzHJBa6sG2lJ6v4
AQZ2oyWYp3SupD8RImO6TkG0hBAOF6p9JgsKxJhdCmMs3Y3ZXR7Rj48XcLwljnOkjnzp6j3z/nDS
hNXKtaemBIYTQUG4Z2K281Qin0PIr9AAh4CyZNd0uB6MIJTGneU2kTbgnPIfufWVEV7Gu04/CBMe
etp4S5WXx3Gghz/8ZYnxQcVc1YJaByOguGuRhJB+XeU7QnO5pU34M/29wBuIWDwIVxaE137LEKNy
R6sOODyz3CloRhqVYkV5l6EpHC5NNK1NDF9xvUNSiygShkHA4b/IGALngH8Zdog5kCA87PDH5wER
tbvQ/cfReS23im1R9IuoYpN5Vc6SJVm29UI56JBz2MDX96Afbt3q031sBdisMOeYvKHyQwxXfgTv
1VJeBbrcSP6rvDvSPLWelvKCvbT/jx/Y8jUHFwWjWHHiWm9axuAbLvSgv9ji2gcHFYhDHU2wxzA+
JeVHrn/k5bOMTlSqrfLquosL6V5fROP0gvkafH/LNp4Lnb6BGxZZRFsxsP3101M77ATZluBe62mt
zfaSfIBqzQ+WAQ+rJVe7grBA7gTNe3dpu3iThtFaiSZHGaixjI+GZy+CMNYjKDjcRY2pmJWLhKK2
toqDCpfH4qvUub0MBAFoQgvJBolQhUqsNFJ1gk83e5Y+JXXw2VaXErmt4jcrr0g2IbeN7+x1q9zG
SQSHw9rW5alX7HUzKnj9HCDY2DSjbdasc8pre4HupwXbw+u1d0L8dEQyesvRvqPdYgjbZDvyh3Bv
f3BMuPm/OF51MgFwsm6TQ5R8FOWlwmSXxldleEY1DCrBDjyEyxGimIW8omGXtQq6kvrAgdCpdwsy
UL0TRDHygYfDh08uFrFK3DXNZYhXpQt/9ZcLSUWlUu8a/an6VydABLTjUHQJ1lPYTl9GeUjNy8S/
Sg/80Onmzq5msCrIA+w/Suel55dQJ5oAqOCBM6VUjlique1Gi5CBOa+/GdaBjej+p0t2ZfzUGZi4
xn70iNFD1yug+y/4KvlLfLkY71tr0wB/BdJZqA2HwS+HU4fDCJ8kNSMoHmMXE1PcBr+Kzz7RfTns
A1RC3KAwXKB/R2Qck/rjfVUpYixupZzZYIrHbsTvFbF6Tg+cby6fIB8Fh4nZnlLqkZz7og258dRl
alwKc1+kfBtoZtxX7r0kOcAc9UTMdxem5nn42+e/prrzPW9rMtxzlHuXrhPk05ifzL59N6Gm3gKW
akaIeyNklu0Hi1ybBDfuYojpR71XpCKD+xcxZmvlzQhv0nsYwSlkeuIcncg68BLp7GA/MDIMwGJq
GJq8YMUrLN2d1a8l0qQ4PUGbLvEW9m64cDD7NX65NZNjD+KJSlOH5ONq7tqMBJvkDk0TprnwrpY4
c3pKYUyM9WpdlKfEUN8ActYDQ4oMKilU9mZKcmSe74TAkdgcZC33C/nBFRpIYTBwZWTQ6vBocfDG
7eSL+nRAAqCoSipS/OyHGn4Zw94V9y7bMfF1h03AhLp0/3KWXRlHV6CeK6f6VO09Z4Wd0Iynr0bX
oX6/Dy1frvdsJI/jlx4cw95Z+9o2jn55vwlOHLX50ruIF4cosCrmBvKdIGGp4GbzCHetZLugths9
P4V45POzXe1VXYfaOC4svThrDCgNxHEtYBSbRdFPo3xJdHo5BMTIzmbTKZCOnwqv1+3BQN1rCTI3
YW/SPnSa2Wr4ccpn7KEE9/6lRJ8ObEIsC/03E6cGFbOaEjL3V1bfJUUN6wOzf0nxKdSL5wCrKcU5
179kcmGNE2nXrLmRLT0QqWes2+xUNJ9usLfsr8H5svIHZbhRXVw6AOengwkZbIf4QtZJqclZQUsh
EC5Z3JbAsizqRb1jof3XBfg5p4v826wZ2BUXm3M9ZttpAg1rTNZKBYaF9q4XD5/vt+IOZFLS5bNB
/6CfRU2qpmeXUX5/GniXk5ZV0C9oD+HcfAGHeCKtqx2t6BuL2apYBs59KJ60toDZFH3VV/s+Zv60
G+Rdka8+ffO9Ryf/fKbe2hDN0+JgDjR5xdxBzpWaE0b1y8mAdBBveEoa/LWghMTRkptW/+BEkOk3
ulFL/6i8PcZlaa0jGsNmZzrMJqZ5pUjOE062Z12I4FtLmfzR3EU+osSR1AUUrAUKOZbYXvaRBnfY
HAFq93I5ECmNZk8DMQgnbPLUDf0XzPfJdtbO2DyzaFUw3GWrgbSOfktgHvYkZuIkhgaHML3E2rm3
z5n/W1sl91wNYAWNPKZ2Gs851gS2Du2ThCgccPKTMRaM5q7ZZuESnJXO6BTlm+xn/R88nbBERrzy
CVIGQ3iIswXMGuZOWbdWDJLFlhkthnHQ2oPa8zk/TO9d+DjNUaJN8sGYfBp3iUwUCSZc0qHfDPKs
WjenP2bqQfcPqguZacp8Z37OUbRCzM9+AHoXKQeNAb3ngmtj6Akp3RbqoWHI2+zZJfNRgRYjUiMB
XCaWGLHYzhjQ5v+5T3WrchVCOEEkz3t+sYjgsmRBhhCfNWuo7vgBPPcg/zR/rJDkLOQUajEDqu/i
Qzmh2PPfJuzAO9Nw5skIAjsm5iy9wM5PxlbtE0M2N59NLOql3BJVQmn11++ab/ZGyquMlkG38rU9
9pJ+b74JQEez5tGSx4YWiUbYZXGDbBAHB5DIOa1STKoAFo6cfzNXSVuSuIgxlmwzqvh4BWAfzwU9
mPjWd3SZKtVVvR+vPTAjTJrDQhW3Qf8N0y/mAfMo5q6XGNAH6EWeXCL8tdtqlkT8LYS1Q8VFg7NG
DOypeS15Uy/9gb0T70eCB6tsFPKTcwH8GKT4uKDLflgcqUX05eOIsohvZ+oMKLtMyPREHRZSpygK
g2UIWcV6pJpMWYIFh9y6IXieZOko8gOwQZ36E/LYqcwjctUQMlmt/NlIDUbLgzH9lgH7QeYePLqK
xgom4RHA3sgB7+vEUvUvdzyqpoRn/cb4pQ6W5PfYol3WznusvKKM8ByOV3JfjUNnvGXJrk92ipIv
DYkMJgwudgHc2mUlUDMwD3YJi3c/fMvpyI3wNaH9g0/mYI3SrHvlkm7ZwoL3C7CvyIPydLV655Fl
6L467MYeQCkqKaXCxyTfagNrMjbilIScYIeIRlZPaOYL6SgHYCA2DRy7hYKtoc6vzlTzojPRQrsV
iB9yK+v+qxOY9VSbyeQidkAxVceYOiREo9gxJ1W3pvl0ARNJKvb0O4zVpTl8uY6DsSi9B1F5MlC1
IDuY9H4Yzs0GPhbinnqHft1RsDSi1iQp2EqHBWucYji4BvJl0Nrhv1wissKFVdVMdThPDX6nWuHE
No4ZqADGwLNJSdMoQDDDRxwxUbDGfYBfIeKR7cbixyrA+qXdV18RSRAisYoZr8N7HP5CTJs1E3YM
abxVdgBI2Es0f+BuPZvr4oz+pqiWMK9sOBwk0XDc0YrB1oNfQYVKLr06F7SN0Ta1/tfF0hGgGcAX
+EI65fQrkM89JDCGlQNZf9vKpG5eqFD10xVZyPC6x3RHDhKRieDpUf+hmKvmAemJpAhx8vGorc95
u1UpyuD7PgjTEAEfBQrGGeHNPj5/CDX8Q1lvGMaw5MUGBcklMJ+GqbA1SsA9YQWNEABkR6RzefaM
qclad8t3txiyfBdlLCaKt94q1qjB1KTaBUb9FjN4iNNvCbOiGI9tpn45Orp+yYQTw0dQ/rMlbQH1
oWa/p9lTh/ZYchzHNX6u9g2SiqTaTWK8mmhQggAbNfvFRIe/bDMa48+L9F/EK3aAVUz1gF0fUyaq
8TSlQnAm270Hc7CJ8U7im59ycinBMgXFR9H/8zPtC21KBt/atdO9NaIa5jKYJCxGRj0kYvxfsOGJ
QNEIy+QhKSTRjVjD33yGmiaOV1cgKHbwFnO0jlNoavasQB0wfoMKVULbHq9c+DEgCVHt0PYzQuLD
+cPMOA0Lp4YG8D87OI1FMV5vb84ZF2TbyDzjJ8C8V7hvlnvo5IVZd890C71jfCbZ9BwAGN3Bxu1x
8DLfNJZRvlA0pJ4bnCH4k6gce2PF85yFGIovyRculiTI6cfDZPuj4WPjbn+wpXcuyU/xg66BdSt/
ERU2omXU94QlgeaaRPOg83CWzcI7RpOAAN+tzotEGIV5LVrTSRFsk/q7vtw146FUP+ktkf4LJOsI
9tlXgIZWV41+Von21igoUG0BvSeuVcOJOKOnMFFQcN0CcZ7r2UYJVtgEUBu0+QE5O5KVBHcB4zY+
cTofbck2nngAmiJOMsA9bDWRwAMqalYtSd7WUiRHrzv2lNL5AmV/xTzCsw9iygzylcU9h4xQcrsa
wHUXCO5ofFDjj+q1H1hYF6uAmS3609jhZt3xaCc7p8oM4GZXdxjZrd31dl9lWFetVw0K0wM00LKK
hi1AKkVlkqKmkhdsSagszArLK6Y2FBVmy6YO5aOKuo+CCeF99at4Z4l9uomvk/rTl4cOhw/0ZRiu
Bz5WTCzTP4A+5QwGg1fuuxBEKdeO0mO41/p1LYggYAI2tPO+gvTmMDQd5KlL7b1pX1Pd3waSJbOt
PrxuQGpfXd1waVZbtwVMMk+JMnrjiDXgUJKF6+8tddNN6JQZ5g1RLxqQ83BryOLV+LWUG9YvYtax
3zeLFmxJh7eeL26pkYI3HCpmx8AuAAmm0whOXt0PxDqlAc2GXcES8D5qK8qdHnadc83qYyw2DVS/
gVNqRhKMg6FLWeM0GOuNU1xaY+3zh2xpui1y6RHb9kJ+T7OGW7HP+czUWfOHGgSgZj6u2RhbdIl4
v2bldO/iWlok3rrU97W+KvWV06zCgUiybdJdCmgvOkVKS9QIvWmjjWuXsxwlHwOjSWv/3lIfeNk3
SdaJta6ibQHF2udWGPHfawtzYtNsfaCmyoLHV5FCF2Ey4WPI0Ei7NuJ6bXnhm4H5f5TKeihJlRrm
nvXe60eeabbuP/wa+C2jD9YBJSrfbGkz5K3jHxlBJkJcVd1NlpzDYC8aS19TLHBuqVMicHkcOLYd
7o3AOYWGsnDt6GDWmBYRtAUkM8DkwK9WiGtD9ABHmVPDo8gRXxkcTTiKNWKDtn7vr0boIMq71h0i
9UZ7kwUn2TwIgIm8MzNUDNOxfcrHL5ta0c5spLc8/9PTkCCLfQuBX6kf0ODznASLY1s86nTjV5tC
5HNBW1sDkmfZUzVvKChCxj+US8Cv5yE8MdGdqMroJhXT+oiMJckZbXC3w3vffpekIRpHW3snIjoH
VYACJE0f+fBmAUu2bPcM8XZbefrOshCl58xwTZy8ivMakuANeUzhXC0YT6650diK9GoCs7i7BFDO
LFDP/PK4PWfazwBVUFwaGwMVyBx110yrRSYsTJayH2hgdGaK9RwBiYWLpvulGIhUFEI5GZAm1lEO
MYMpnPHtoGaFS5XnB1FAwr/E/Q7BL7cMjTRTsCT/tcQBbGzhnDqxtln4xvwW3YQwHyxDjDmORvhR
+xupp1YwxoIevCYPwrQCbnukRdzjLF+YsgDiKhqw+N1TBCDoamVu60S381zzeTFTzJmSYO1kN6dR
7/U/LjLMJvgijcrrDm3PiO1/8eHbmDEbGI/5i8JtKN+NGpLUMJNi7dVPv2YpOvCS/tXyqGVUh5yK
8lxo19TTtsGADap19057RLI1ohtB6Zj4z5rWehKImsw2pgIqVpNtzDucRua2iGaqB6SMSW4aLly6
cjfiRkBk18JAJ5yDElHaVPt1v/D7t+kJit7ZAEIkjwNy2pKuVGfUzW9UME9GVCqk3SJcSgLU+/93
lKw0wxzxOudQkONhxpDmMbCMI0BTon+P8+5LDfWbWRL1ofWLzi1IGmKJAm3I7z96quiwH3hS7yTW
wZZdpQO6OCvERevHbaDpQAmJGcsMyHzYnslI7xkaxmOzRWQ/tzxU/mAsOmgBlsGSC4cPIG1nii58
H9lKGTFm8f47RNbrqsWiHjPOWeBI6AecJiOJp4SYPgW3zcXYzjNJ3JZJXi8/Nij+Kf494xnu4zRR
oEU5ISFA7WenkZzDjsfIvzxqmIGWUPdgIWf5quZHqiY8QP6TrnyEaMZCP0WKTojkFO1nUMJnAj81
fh0dza5+rIZj7PI4qg+W/51FLL4yF3Ey7QR7HUSi09UuCUB+URsA/jC0A5lG9H90iOOVdUVYf3od
Bpix58AAgyTilZTGUfQeKK5lVSKGrueKznnkUwtMT0pM/Ar/M4N9iTLD1dirtfF3ZrqkNGaXWuUk
HIHBGSpKG07wSUBm/IXWT6O9qfXGZ2mhHNtxTySbob3omtKYuf1Vrw9T8+B6hzx4t3lGmExdS3Cs
UYl6lMZPCZFBk7fw6MK7Fq8o/gtr3znAGVjaUFDxKJ8546U0f9vxZLmbLt3E9PkVQcFduExQ0pEI
1D9r489V3+Lsa2A4oQ7gvByPkdw9Y7uos61pCLypOP9y78j6/Rukv02uWcrGHsfVQoufTfGoYuJ9
bom6VdJFWG/VleXvPPPWlegTZgmHobtWW9zWJSokfmrxy6B4cL47xkoI8xGYwKbq+1k9XFQQho39
FcAU6h+MuWAjJs2F+LJ0vADZ4r3V1dqaZiE/iNgpIQDIdOa+EWuVbxEOIf62rWt/OVRJQpIu4riL
yFNOHo+GRkPc6wYIAyLueZAKPCiL4VeJ7nr5gT2cWnNU11ENDJFk2n1NqEL03rCHdIJrma4KEl/7
ZEO1VOtYmE1EYTCzHJ+l4jAfdDyjFLeNQU/t4nbbKvIRB0jfu3q2VVpYa3TzEOYp4DrqsF7HAIBv
vxqwC/ec+zZmpvSn5ZlPCAR6hq+KPWXMn5YB6IYoWJZU6qNHy8NJ1p0tNNlEtGjuY+y1ZwSvCpTL
w5Gftq4hQHR2PjdRLAuGJVhBc+8tTH8YoITCOU8tYshQLtB4wsoj3X/fufsWaEFRxzulp4x2T6bA
UXtRaBsrdW1Hx3AImQLHNDSb9u7rizEmzp3VdU/Wav1F7GQJ9g7wRE/cs2CMW+15lnfGNBaB2z6P
lZ1lr7XkiyksX7jLHNx1PxwIObCrgfjLZcJ2XH8U3snnmgiWSrT0BKqiVa9cA/dRpFemAFmwqa2t
9Gh1KUW0C4PgUbALWHLluZRH6cXtwTMf7ZBrZUcJE1YfbJgDRKIN61NOea41BP/52pbLAc87qxPM
j81WcqIEew25EwbXTUOZ0jHxcepurrDst0h/qKNvBtqkqRICIlmondvmEiZ3G2BQXn2YgFWIrc+I
+kAdA7IsOvY2ihSWk3G7HEBy+j8a4xpYTsUeYCifXp1uY4IV4+8kv7XN0cG+Sdxdgi17Ie1dkaw1
UGDctOoyhid1BtDqKVgK9kJfa2XEV/tpDu/MSdJgX6lL/jOz/vV4+nMsm6SlnHQXpS5JiQxNIheV
hXYcmH0y2NNYOX1n7e/g/xQET5FCmZwb6ybUbcLN2iAuqH25HNHphMm75323Aj3nSYu+nfCqyHdW
fMO+Hm4xR50NdbF6k5M+2gLyynd3ByjbGuy4d2PxaptdXt3V8VawjggScisRDDr7pPqtNbKmNe84
CmNRCWdfF8kubLQtbPiNSWtk+zeh3/73YXLyBkev9b4+0ta5mswDB8pTQK4i3A8185CtD9J84Giu
rT8Zy8fIVery1M2J+1FCPqNOP1j0eeYE/6M8Tkr8uk20M5yRs8S8F/nUPaToRpGlmiraQHoQRjM8
UIraxavuFodWrxBeJf7aKYHbFAY7meyRpvnODKunzGv2VLQBFLEudN9SxxGvxdsiFM/OxgyToEv0
GgRAibXPY/T9FG3/a6u8dRgujfHDTR8lLpEIH7iofkyVDDO2CrCQYZeliX9N7X5FFN491ULg0Pcy
dJAeg0WxxpMXHkS2ryp/KUxQc47wbv0UhuJVkqm8eRNG/Kq85Ni1Gqsmd9N42jFtXKwmuI9SLlhv
/KeoAqEbT2KoCJjxtnoJr5YUUs/LD7WiL0rQxvaAb3eirzE91UcmkcGZNZV2HzkuNPvh5M8Ry1mD
zj5TWLVbNpjvYJlOj8tQnvqmPLhJf8hNN165PGEND7SxZrSbOj4x0rErvM/8FXysBY611wBrIvnU
VRxDRBTC1Zj2bQM7drRkav8vhahlhmc2UnBUO+27AchT5uLKfn1VtRQLqLhG8R6iQxUQT3qPdm1Y
eF4894Lfxj+yG3fwZVgQ/xwmBhUCN4RcqJT/3xCwFdOLjWlpZ7N2ToPv41UPvkKXmYQ+2ObCSfmT
JIHn1qRHO89woGtUIpp9Hd0CVn88opYjElMLNOZTwy6yn83wh/KPae3/uM32nLMMCDfIalXN/nAQ
lNXlez9UZytzN+MQGOBmlF8HNCfVFZxM5m5u2/32A/sGFdWUICsnp3cZXetbMfuD75lHXVJXMINk
fuefjeZJHgWRPLox5Wfp8zTcDNHLL82logTrfkyIeqtPJRDebCDEytgazOO16j2FFYwBeeCZU9PK
jWrOU/3Q4BzPEfov+ELK7hxm2pza2yNd2B2IKyWIcle1t3RAsqolj45cvrBcITTTW+UwVta8Upy7
Jrp1onY/qQ1yMgTkkJoAY/OBa7n222/JDtDsMek1rnHVAszfdP1qz9ou5u+RYexZ/FDtnFI2J4e4
OvU5PTZZ6xauhFxfcUy3j7a9mvF1QJTvPnXgnZDm8Q6Auob5yyXt2LvcBCQhGcJ0xcrT1FshHSBv
zcINfrzK44lugozcdSZsmxJbmW0eu4z5kfNngoXoa2bC7DJjBfIKv9biU1ol9JF5Ai4sSQEU+p/C
PaXd0dexYLuHpGEPPhGmjh6PwrH8YjY3c/J0r6IrKpiOlD6FAbeTm1s/uq/voaAQZl2DgccfOx5y
/s8vVSCb6jGreHqNWfWB9nUnXOjsBV42fBd8ykeSXm4lz8Z4yPfTZZIDU4qGh0osZoTfsEQ+UrcS
67qasjiBUO9ATJvWADEj5gjbZlsylQBCEJBfNmtt7mpbFFCaqHU7nRgXx/zVp1VvdwqFe3BsXEux
H5wqIHki6m+aFLuh8J9BjoauFvO06jaidxBU6su80VDRV6sheRS4WNMqLudl450KLfsk7hcjtTxa
4as9pr2KcFQy5SuHZTBMBZ+9t2SzsSC2xJg5PYc6eW0r1rIceTM9CjDvrUBHY6jVNlG0eYVmv8fP
bGU5LCRNiHeP2WYC9XfM8WzELbmN4WQTasAS+/MQpsIUgdLgbtP7KTVKnIqBpq/4kYThACVE4dX/
JbG9dszuYAZERA4nhVRZEgbnjLvbd9GDSdXxs6+cir5LInm0r7Wirex83ODtY7ebrOq8fjNYpdqF
uwMNLemSRwPpZIh54+iFf7Z1TsxzGO0kU8VGuPsIy31EYlDQjwvhw34FXVEE3RR4e/bw8Y1cKsY0
tQ6URVpqi7QiXLN+K/p2nfXjm+qhelUwtjEsIBUFkDkzZCUx34W51IiE7Trro8MdL13r2FfFpiux
aIEVlExvKzKynCBZ9TivQfHJ6tsI8G2TUF0G0Phddadp9T5XMsxh3FlpcbR1B4lCNAAUUtF4y6VR
/S+R8R32PQWHRgFnkIVdI7FYxF9Bcgf4MWDCTqoJJkmdgcGBTtMgSt7eSxFvci1c5deOzBxdoJBg
siZQVBT2y0tiKhN1nchkJ4J1Vms/KrscJvUGizCMb7b3rabyZitsYcjdusSh3HXN/xtbhmONt0/R
+cbi3jIolBaAD3wTLggwrfeXuiT5PN+PBgFx0ZjtRetwSTI2AhVWmD1Sdgd0WoP2E9kvtGE3THHn
wgMn4RDZFKkwBYTs5Evzm2XDEh48iqtss+hLt76dkY2mYlZ/CqKrET+RkspH3nBpw+bJfQAtSUEl
JULiKRVALMqlMV+Y7L89CQfGxzIzIl0o5C4fsCWmNW8M4CARFYnTAEDg7A68LWvgu+0Ch3GQ9Y/N
4ppwlpkpZLeEiZ1Q8Q2WXnKo+w4J9TOtq5U/PfFEP5KmGcwq8dE1SI0k5v96ZODesDohegwRDAEH
xlIXWNYwDGcpKUMZU6I8vrsi2fhGe5vyXGOULoXj//OyayAEe3xjb5ra3lXlLiZfbjK2p3H8r+CO
iUpt02g/VW/9AZO1vD+jQHNN1PTAxL1tO/5Cxb0ttn7S7TOhM2HTjIMIDqJjtJ1i5kTU21bsZXqN
/BcJA9I7W134NVYshnvWtmU73hq/PpStdRjCt9rr9jVXdax6J55RN2GP737gkiIO2TgyyLSmraSN
0zXikhSWJnAep2m40Q7kw4g3zWHJyn0YTp4dSmPJPFjBhTWptAuLxosFR65D7AhjpAvwuRDONFA8
mKbtYnjWQO1qxJ3qLoIU37DCwXYZx5fQfW/zd4W0DScl31lFzUjQqLIM5XjLwn49wj4xe+MBv2Qp
M+53dKnZmkjKTvP4XD5qr1nHaY/QkkWL8aVxmKdNtjF4HlnozPjIeoZHsUMneh/01RB+tsW4K02m
aCszgRkZjOse5rOLT6v1PmPiwZBiQ89Ze91P2LfnAa906N1agnFHNNqQFFBPsd/D0QJ6D028QNFJ
mceD7J7FV7mGUD95jPqrX30P1sXqNr5YABYiwR13YxGcTEY/DXMn8nQq3DYMFakl5g1zlxw9wtL9
LcFXMmyCbKMukc/5ybb6Q/zA3E92GzvbxkRJIgVumSESqUX3OcPoS6QD7BDWUfLEsYyoT+9/CYju
MWSPXOIuX6nUc9AbwSGNR2S1mItsxG5JTKGdqfAypqI1oq0/j+Xy3poXK/vWdawR67bf9uLK+YfF
tIz+VZLV5DbmmwwmlSPaLaPfJHjMXZSuhb3HnTcAgYmDa5SSL3yJUavQ36v2wdUBNGvGvIX8KbC/
+qyOSLkmI4d/ajGBeBKFWKu/KtSfLcDXhjVWZL9E+5F1O+LLg+g89vhi9bWFOInbFoEQ6a5cxSEr
zrRaVXU5D4W/brJ24zkR5Zj7m5oK+7+S86raAtlh+kLHqLrDKvHbTyLmdmWn3syifuUwDJJULdZ9
qf2J3PlUQLj5vdiIQW6rgNv/YIeoy6cIqhg3mLetDKSsDP0WIr6zw+p74FE24UFOOavcXwWKTFFV
QFZZzE4676R7U03zU7KWhBQFa3w8t/a+LS9I+iPrLKFqgaOxrxHYbnKFSUNtrilxeM1FGqxb+/vk
onVXtBlViuuMi2nuWGwnMPICO9jo4QqWhzWcGlSEaKcwJ/sbKKd48wpjk5YruGNsrNi0YwkcirMM
npp39t2Ng+UqRhTfeB/Wpbm4kK9ICG3nPDh9ige4NC8/PLEWLjzSctbTAKFfmjQeyTEXC9VfqBqi
kfyBENaK8ewvc+2vgsneJS8h1rV/teE4ezwa0n3bfUoLXAwExvKU6ote7DNlA0JdhmuFkWi2L1fa
L+MG+r9SP7jlo6bzNAlY1FmcNwiRGDXTQH6P1bwa8rWGmBrQtknDi26E7CnwZJ9ls6BZh66gPfgQ
yl/1YoJlZ+WJWhAvkGVvCQ8JC/j9tB+rzJub4u4b9Sq0x41dEYmG3QZWgcKJDBHxH/Gr1UeO7QTX
NpNpsSAns1cOFJhI6Qx/EVwNMHohyr45uME7w/riw3zL/4h3vQ7vHAbIfZ7Db8fS60EuyQXtYnJO
P+1sD8CkJD0IsgBM7gCByzz8k8kq29friCXdWqzbrfXZfjXjkT823+nQKnvm+As/I1d51jAcJOTA
fyeUM/tB++nuenMRfmZEo1iIwgGxrpp4gwfUEgv5BQEzAKU864etIpY2uLoPWZ9lDahDk+saq7LP
+i2CjtUZ/HvziDwG4da8f/jBRhpsZ+P1aGInRh8TDm/o/PIj5y1MF8gNyCDAGdpiV/NcgoFXxr/U
VgPLMNRxQTvr79XZvYpnfPF+8TcVFMlINHRanhcr2lp+1VxSEGqIxsv34VfC9HiG5JJLAoXfKvSX
bb2Mo0lTz1WPKwYab9QelH8gMysHJBHOIP2PpwHHpJzZcNdoGOSiY6/ZrgDuWmxYCVhgVgneAQTi
lmExQh7DA7+5LsRdMtsVfOh/1p04BR78GENmNiQouqP2A70mLw7HEHDskOTevlgOEc3uKTDORfQJ
Y4qdP/43y9oUGEjMwtnbsc3uB48H2vtWN1Y6U8ksQqYsf7IU6PK8aOFJAy9Nm2UQIBKdLjlCO4Ew
aYAKqanafG7Xf7H5Xgz5lrOJ6unmxtwIaCELKv+WPxr1XVKDy3AQKEVQQrVw4cXmygEHh8I7xLcF
CGNpU7ukJS4FqRMziK1dI98rdpk28ABJUdaZziwkWM3XDrGSbRMHbaMxfbBpsR5QMkw6X2erK5BW
aUR1HtbsWxFtMEzlPm6rVWK9tZVchMWdy63Lbp3DEr8ZcbxcM2gDVb9VB+KLzorJ12TCvwOgwGAE
BIrb7nTg2MN3Xh4USEfJnESk7JuBWhruRHpEkGmF2tyq3m0OgKBkUQy+l2hZo3IviYAPzTO1IVxG
OIso0jcKrV883Cn5aF4tUjFIbC+XMYEA0BexwRl87So7ZvUXzYNWXgKluPXDFHyMoSKrt3K0ENaD
nLQeavKowz8FNxLVZdKpe3CoI5kpyk9QSERQPKJRdYtMvU+cE8uIHoJuLU8t3MLcugg7BjOA8g1E
A+v8eEq0S1qdpho7nJSAgHQ6bkuLMSvrfpvltk0Qo2YBthxeWfY82grYPYtymBhS3nDm9/bsqOuH
gTiSKABQRFVvs3NqkN7V4zPCeGX6wXnKOK4Q2zFjWxwLDEwOZpa0y+cdQTqxQ/oc7BnrplA3Wojo
XLvftak8wm3b6XGzWqz60tmq49JHCmxpFI2c51XlLlhge9o9EDBN0qcCX9svoluvFzcSeAoN6mbp
1sssUW6tRqRllpza5hrgaHejd6cNsbOzbCKPq+PMxxFS440UTbGqoAGxwo7ln9a2G949UBnC/Zwr
gp/SZjRUMu42I0R84rLKvZwxqvk3uOara0OuI1NdqB4CBNsIOLlUiGo4RfVwID2HQi1HQDSkL8c4
+jwhyuwPCWW992G6WE8qZHi5Q/dTIfKCfxAp1Qb5MgPmdJZg35EvZOVWt0faNFPR2iD/OiuZsw8i
Lui8sTY5YqooZkHyr6fEBIedbmQyzkOsdF7KEAqjreA2N8lIoUKZ3TOy0CZ9miNAmUOEdWcaqyzm
ZF8Y5deikbgVqWdKhCEhdBv4f9rO6qZQZubSdMJVDRuwbA82cxju8Welh8ciJvQCj0MQV8uu/x0H
gWLAJKyE2kJxF05lzjtAGAXkNT46+LnQUczbWPhngMh2vjP8RxeOSx2BUxs9jQanQI/B7VWWWzd3
9jHMAI94Dr9Bfo+hpAG5MMng1MBfVvQKqSyg82DkGf4j6bx2G0e2KPpFBTCHVytHS7bkoBfC3S2T
xZzT199Vc4EBZqbbQaIqnLPPDkqeuAW87YeZ4UIA4G7BYusXwfglfbAVLtR2CFYa7BPdcKHmMKEH
ZmnSv118MJlWp+0n9GvXYsL2YjKUdKNq3UD+nm2A/34hGQ93dNKuolq19RpkSKPs1hll5iS5FVw0
HNfZYWaUbJ4tk1wJfKweZgn0xtxft5E76USyGtbKsL41H7waUhhWPctE5n/7+jAReYcMK8cpbwDK
sOe/mUburmbvqoEBXEhCbrgF599Aqp2y77x+ayGfJBTcGhNhcs3XAqYwiLlw/rlmtWZ57l1kGmHe
I7YHtJlWM6b65KWW2F3zh7DYDPBF3SAW+jYWxibwiRb0HhKXQM95zwzCynBNwAhtgbshNOFp1zL7
E5DoZDGu2EPcB/mRdNm+HSFWEi25d6EHeg6sToSpyrzZTxaeXnOp/Hj4d55ahywMIGt5VQ4iyk+u
ciERcCRO5FE05JE391mjBYSwmiIvJUDOoApsQSCwKqFFMS8qqzeLgYvLDJurfs3IggnOhxvTUqGC
xoIOB+Q97w2Ka8ZAsAkl5kIdQb64l9eQXVeu3u8iyKOwAN3u3gX0Ot3OzUvCxoE+tXlDX7WU+Msp
xp7iIQS4amG5wdePSho9bQMlZNWdRdcwgHzV0HQLRQbN9yOx2TMlFUTbnMspwiYQp8cm+mRamEIz
wB9jEwHb0nxBib3MM/S81l7Y7HjG9zbkKeX7lkNmsDSaOItweOabnpfjBHyNRbbiUECXyEBDh3Ex
k0UYd+1ZM1Gdil1Yrvvsq/OZBGkPPnHFa0jkJdE+zqUJzxo2dE7IVActeMi9bUJDx49rYDsH2ldK
UPmJ/JF0iYmVq+EkOKFtMDGEwjM3bn6TjCb65CtWHawE5H11dUAl3yHFBKsMnhkOxfyLclTSBQL2
RUBxIWRSP/kd6Y4b+IIe78FF37dwNA/wPGJQ+8igJbcxArHU3BroM8f+HjMCK5Nii5lM1jF2AgGm
v8d+fJ5eekqv0L3zafDSB0vb8hWOvE/IL+Cv0AlZUb22bQyjMTU0HLC9td5S4jnTJgselZXsRITq
S/7R86c+N2dhuYsItojhskWTZj1RnBZDTeTrIxUXu7xUbJbG/vW1ZCnKjYl1mAMda4Zrlvf/Ruch
YgJ6JZBQuvH7eZu1uG2RP6FxgRvOdFIuhDMmxaFR3lvqydbBDZ/B2DhEh9Paj+wF2ufBTi+i97Bi
qlIuBLKFkhIFsEPsaJS9zeTy1qH7bqZ3vHwOHXRAzHkanzlVG5Jwi41owq5Mwo36SrWPHiWXb2VY
y5NJoA/kxp5BlWfc2HatQ4w7P7jE0BfVou0itbUuYfFTkeFawKDgNCh6i5F8v9rheD8w1ryMENnw
MXXCW8+5EjKZHSBDnco2OcCAXPjRuJjnT4fDW7lBRmJYnJR02sUyzoV8pEqB1rtzkmGy/K0YvM2z
zGFmQuWBWuaUAO17fu8ABqHC63Hq3rccDSeQShQN1ReQnh+ph5DtSqopGD3qW5WFB8ZremQcU4sw
ocG9zkN+8AOa/cY9gpYyc7BeHjnudBiaWsEHPhFxcl2X+h0dy1Tv2uojKn5lEcO83QrjkVv10mCv
q50aXNi4lvw11RnFB4ZgXTnwoqAb7mn4jR8fKrEJN00V9B79En3d8igq6Sxmpr8RWp4yQ170F8CV
VOO7CHaNbS9yTKJJHPK54ib6KXjRgbMO42BVFs1TDjQ29q8RMyQtxuHRwhSy7OJfBlwdwAN0mODa
dGp+h5NHOGynQjs3enPugmYvxXSokFw07c8Ew0Lrf5CEODTk/A+ErBHYmcXSSfdogl2GJvgv9cjU
NIchBj2c5dr+atHd61RrBnSOpniGSHc9VbQRq6Op1ou9n2BJdAUVrVyxQVAA8q4xrooumPtt3EJZ
9M/72voIx/SSpEAD4RfSBq5tFBT2/K8lFAqXvKkjzM88DUOFO2X0qsMtjlxsdNPj4IZ7K67ekD/A
g6gxAU4/MzFtxjgFb+qXIlYU/XFbmqiy4+wQJVBFDJIDw/Ajaik8dlA/HyR3SVLWq6cEIMS06KDj
iuK2SE+SUJwLtOx14hC6ENCCZ/IznjFVSv8UTr0crbNTxWhZhm2TIisFI+4T7cpM/sPtrnU54YFi
whlctRx6PWRhydFhV4+yVuS1hvtHSTkiUppASAV1KjFnAmpekn7N8SO1oNnW15gOPmzZox/69E+Y
GLaQ4E5H4kUSivaz9r+j2Of2i5ZmD1tauhtqMC62Q2vjC+VjC0AtVOfJTguQa+g4oExM34zw1OSP
rjSXJUMHqGhEjXhItKv2u4SE7sz1zkWn4yZLHzeazP1JOHBG3eBc0G6VE7wbpQ0u2KwwXMDogAEL
diYjitRh2kxwrsvExPrZXpuPnJsqnhrMvFY+PGIu/SAhN68qDg6D1CCutm4jjp0cjxH21Hn8WsSQ
2EEAgoIQoJZSvQYZqh9EGWumKgzxNXhG3K3iuyMODNZyID9ywsyoetSoDFPcr3Da5pD+QkhBMslu
Zojt3Pg9dckpab9raFaV8hxJjJPTuKuBkYY+Pgtmbaoma4hQF4wTbMvfeAC/EuIM7TelQQDtnV80
g5exltXtJC6m9rAiBLgV4qfuN+audq2Mtb0v5MeUE5MxLI1+07tgI+YDlugG9CHxLrnrH8zhwyOA
wbaHU0Qu65SjcfF+DXeXDaAhmIY0zMHMHp+bIP5Ky+ER+sE7/C9XNWB+6ZPj6juXiU/YoWPzMGEM
IvPA8635NZxiHxnOCVU4X03VVEzmIWei7EX2h2mlDErkusMwtHWw829iYosJK+QcY+aBOSeIkm07
W5192Atnmc/WpUgMZnUNM1zGsmFSnCOE2u2w1MAmqpJUIgMV0m2MTwXy/VTQ6QRPg2OglLvQoViX
7U0x84nxThl2G2oWMDK1mr7hWKKgTBF8ZifNYuxfXpkB98g+a+rPIg5vMbumiJBS4CXvTRTBFlO+
VVkh5xrpFbIQmz6Tix8Sefmr+ktd+c4+xzmSKA+04xgT85blS555I/7GsEdrdEieyGmFHlH5dCFj
EdyiEfPifwdYiwW0NYK8Lls+Z52hgXNJsu4Iy7rXf8bIWjvFuJOqsn1CJq+Q1Q9Ws6lrp0Ef7kCx
39v9RXJBqvffM5vU41sXMtrfDxka6Pmfzufk+3zszPFbN3gdKzLH0mvHvZFA9AqByHX/MjD5dMIP
4ZbHETs0jttF7VxrVCp6TYEU1HtEqUF3MmJ3gTeH2lkWGUMUkitXlOuMa7lm/NvmsFkLsSlgt3OO
0G4o31h0g4nx8KGjeg5t0bhpkcpTFIIMt0mLrXB56NICqsqH2ir4DeJvODuv9SvcAwgncjWY2Vqf
BVO2Xe0GV4bDa6M/BcTlmNVmKBAHOi+RTpVJXefX14IxZaqNFGkfLizwEMNadhSJG4jmAWUkIMpp
VrNaCzYG03u1DzMOFzAuKNsOVurBl5+67wHJZfylzFc6+ENRhsewKolhsDYp5IOMebjy/iOdCtR1
pL7RNYaRucukEgftoT0YMnsd6U0nh95+gOiyMmFEJcXeyapF7JNUBnBkeZQEMEiK5DWCdsGkEnoe
Ty9dVYw+zAJKqbgJsBhXVqcqlgdb8vih8tAKBeU9G+64r1jDqy8/jGyAdLyJGLUSYjF7u0lAlBhD
eTTgZvSXVm+5KhFTCmeC6Q7bz5a7mB8nYSq3DvHMV+zdMTHYzEDOThxjcBEhkWBIwsnPQ9MbiXvG
utJP6i3XrToX6zi4qzATSnKKtoF9xqPbqxNxcKKtT/upi5vrVEdWTag9vGRcdiHxV2yCAheCAi1J
zRQlqH9rBthOc5f5u9P8zXmJFtTscCKoU53SkVe9BTAaqA4BTa51KtYmAKmWHJTtd6feAX28k8Kg
pivT/fIQkC2RuRE2LJKQhWBrMBzOyjvHKUumMWBQQ1wkt7xZjirmvJ5XY6OtSn6xV/HfY30V4g4B
Z1E0xUmt7Mjyl53+sPC6mgsLSpR/KmpUsQieqROE7I+mhSSiLsYlHSdWCK2EBMXSNIjZQTUmweda
0b2xZP57ThZ/Bnc6NlwmWh8mTs/zMHxo1Db9TA05OfB3Wd89e9wz96LfTxiDDn/MITh4RXkKjZME
kklBv9wx28rOxpgiOHooMHY+bpO5iL/m3SxRzBXW1rT/1REmQQcDyVuW44U1md7BKAZC517nFsyu
domi4bV5M/KSGOVcxUDU4TjUtU03wOD5EIArVdSyRLCqibv+0iXyHDMQYa+HFtWoOgtswiZGuOoJ
t6VaXGWDPJNvHOJnO46rOGVlo9xzGYRyU80EAY7yz+DInYd7GflMM5npRQ0gndIqZY21F1O90cAi
THJdKttDkozZRo5DsiGPFZZOHu45LeMggUCfMCV9CnYSjKMxsO98SFRfE2MdTBDXoq+2xNL52bMU
jPmAvYN/WfYT+sbORHmT0hEjofaiaTu0oHrAlq6OnXWx13HwGJkrVmO3yiXTB/1ppw8xrEXabSXl
SznOl2mAsZldmBwfNIQliE2bfquhM5/0o+HtRMGYcdqpW7ujb2ey6cLQyjQdv05IxHRyuEo2E1HH
2qMF2G9SyvlROwZ8nyTByUI7oM+s8OiMJF0Gx9oqvjqlFHZJdMBA0G+azzhA81QCnKmfaxfdQaIK
7FV4UVDtjWG8FHhUWi0ZIanx12HL8bp7sgLUBsjj7FM292YcL/bkvGaZPKAhEi1x7pxplUT+XimZ
RBSelB9BhWkt1wbGgtHeDE+8Q070qnlE8KroOCT01iDdq9/VI4FnghMA7+fpT8TyCGdvrT5dYYPG
mBhCmidwu0VN8eVSHvvJt4PO0RtePaQgI21hr0x0nfqdL/T5voJcCnV4qOcRa/9qvNxr9JyCaqAK
P3UeISzB5qExnDY5E9l/kyB9jEWo9u1/NyDbUtD7caNUofWCAYxEsXehzsoDe2/6IHDpLC/uFFAl
khoxvs4N1yE1EjO5z9FXMd2sNFij0DhyOgR1wPfuu9BO/Az1giaNlWY/WnJxox8ha8p5vH7N7Zzv
tJCgiU2LoeuMohNeOCELcg1jCDnBMCtrKPiFEaujrleI5JUWhtYE4wxGBvjEDLuJFsQ6ujU0cCbU
YHg7Ff/gXzUJMRQPv3VoveNMqA2nJNkkoAMB9gJUGGvyGbVRaRfjV1geWKJg9ac8gTz7Qug9X0ZU
IGn2wt4K0v06pf7vtF3LFKIBnQKA4iHCAzn3/VdDziy+yNSazY7kzf4TB+4bFVKTv8OSwotNpy79
Ckxu4mUBDR9O2Qe1VpieeQ/jdFDpGM3O7l+A9MmH6v84T4txoH6J210TAkwz+jlCNWyYq4LYmEsa
Dv7RMeKwt5Lj480oyeUk94ZIiBXdRMBx+Qf5s/lJtRjzSs2tNkC0+CYGFb6nU6zRppJ/FAzKvF5r
7iaE0HkjkQNki+kX/8pGvtc4HmDdYEH0MbDHwQQ+EUdrao4dBZKEZB1F2Ba7JT+CQ5DyhsLCs/JN
RoshyNAKnfbm9c1xnEfQXao6lDxmFHxGTF5tI4ZdeXfqkWBP5vPNE4hPN791/JJIZpkHnkLRLt36
b5m9Vz164aDHHGtEnw9VCNJ2xmFEW5VhWwUCV9K6zkeLCOYKSybCaljHdnnl9rB/cpTkM5M+QhQH
mNcWBN2WEaTZIVH7ANFgwrxsbQ+5CI0UlwJih74mjhTU2mFoNS4wwc//Tpm5i4rKfjn1OI/WQDP/
l0wJp7v71rRDJnNOh9/eiK5t2qxTgOq4HcHzqbun6jMEt/Kcfjmsbf1qaTiIWS+4Sdqo1CTO/UW3
kSP+qyODlm0kgDMlrm3xxistDJRGPAvguZjdccIW1dTrtVPfMl2h6mRm7YA1BFLqGmGPiirA1sLb
SGOGxL8FnciRYajHZEDsDOhEdf87xLqWo5fEDTdKV3NsUTN05LTRzXCAgRyU1bgN4GgOXf6uVUwF
cEpr0a998lm4ZYj5ClMsopEVE8pnA8bIC9ItIDPU0btCimOMt/z+zYa57k3aNu3uoKG8utQT57id
t2oJzIW9bnHQCUd50vP6ANISDekqwa0PO8MalvMMUb3Q5bYt8dYDb4WuDHJDukK5i1y4PIgbWXKz
kx/HPHkv3fI86vgnm03/nxBM6c0iOaO8PwhAgwBsild9cLoIeikjhhrRTl4/c67K1PhC5VBihiKC
dDWWmPKYW9egAoqeREQUdMUNPQWhQbs8iVFAwUMqjyml2ISHrTLW21umvsZXTyNIJgY3mg6ZCY8J
lnavYSNVMEQKydRzmarNnNT9PK54VpI/0uP+x4sHaKY7aN/gECDjhNoNOHYXjGoA2THPL6ZVke4V
8O7w6UOu8mm3QOjVxE7vABG8U2t5JEzAXsaNX7vz8ZjW080x8RZHVfKz7pez1y2M4eph2UCOhqtD
0NDMU+vf2nqmKDql6nufznCaw5GgD30NhJsm+iPWd6xQAYqnAWVnDvp562zDICmqfazScoHJK64l
j0pXGVOIzlxrKFXBvtsYq4unwtoKdF1Z8mxU3B4fHRMEj5k/oJcRP+qZRTpkkHH2WcvUo6CvxV2f
1TjoB+UEZ8I/Qhw9E4KCInNg4wPONHfRbRgfzFRdWo0xBM/W2xXVx+BspfdTsMc0HCsL3kp48XDg
iFbI8ssjpIwkfWhsiChhMNnfg0jbOHm3HDl2RH1XxhkiOdVE+gX8DBeRhJate44Ia9zA8CT6GqgN
6n5RxjsDNNrTRiXghQOKBDnB3axczL99AI0vW2pDQ2DgtDcovhQqrrawm6+0slprzK5pclE8eCYc
TANX8QW3ohZxvKbRdo6gL/jIOp9oYwDMlaocEOOegeOiOuzQIpsZcpBH6sz7Lv2pa7kFD5dTjXCN
gS/GxIhThPHtMpFJS38xLXV4NUV9NcAY6ekrWFpOb6xB0B3wX9O+DfhpcxfTMDnLmSK7XzVi38ao
5YxNg+dMMDIXTe4RoXBtFa4LROy4+4X4Hvfdz9TOO2/b9CDW8FtscDwxDMdyuHtwKOAndpghuHj0
V7L+6iR9bjmcTQYZEkMakxowK7DFHeaTaTOxccHnG/AGQtDdO8XTXGJyJf1jMF5nAzt3dmQPUZ5J
RE0PhLc16LCBmZkHLYDgVbNZ6XQ2DjuyGNET7gTz5aq8WMh8Xf+PzQcYOcqfNj1EgkgeNbpFNelb
1lqN3EwPec09IJbI49mFBWOWdq8SSMjjtjQSQLA40e/4bTXTeeYyMer42+dN594zYPLpMUiMSJcJ
e0ZzojvSpnHKbXUP2BtUMa+vnHAlDUCXZlxc2DPj2mpOck+QAeB/jOU8Q80ovEckkwO7Y+ZWn2Zo
de14iZJ3A48D4O8JT0TjzmHe1htmZSs2g0yqfSW/8PgUGAZFQtsz4bKjEddmsEdiWLiC1X05m/Te
Q7m2PKZ64uQBdjPxilNQGZBaLT9QXAYAMWqq5nN05TC7+BD0uYJcMK2qAHwpYhnlB9wLXsL83jjX
AuzJJQWl1mDfztfAO4fFBdl1SK/kH1vfxR91WFbtW0j35xKLA/FGBCspZjL92Lr6YO6LwIfbWB7U
TLRpykutggJQnAPONEwo56snLkHS3YeYNE8chvMUkVux6dsdacgYGuQf6kBM4Kt2aN0CvPsS9pCa
cJmoPKt8kzJcojUum3LRYqmToQvlvgvlU2UeGeNdPbZmumuMBpXeF2/10jA2LhExRu+iBigBB+N9
3CG0DjlqSfzp12Rz1tk9gr6HHwq1BVx5GmUvjDC0wi0K+UiY4oNG+o12GTFFR3udc/RyMqLZZ9LH
DPGBOY8bixUIxtyRBomVErRBfqpgyI1JqynzTRIx5ScBYzbMEwZrrOZk6yenkcqzIDXGjqqL1mnb
avRXg5sSlcn8jKm7NXZLC+fnAM6V8D+xazGUbDTD4a5Ar8gdyuzAWOgSRjl0UiUB7/vnGLLOWcSK
3Zc/9IhqJMLcitFQMeOptcW8h/pn8nWYXwxjxxG5LB6K5j1mhSX4OqrTrn925SNC/ixebTJy1Vlq
VmBe+DwAcFouVLhbDxcNSE+ZyuZVthhiQM5SvDR2vBRMq9tgg9erhM3W0csn0HqzCbYzVJL60sc/
dn0KPtw36+90C7qvWryP9oGLR8JQdfkscsNemJTB6hzWw/k1cGOCcbJzAa/Hsm9NgZPaLgLMrUBe
tPBp/zfrhHA1QEr8aeReS5jGxWxi2AH0epV+6SExzyBJBo+i8pLNFBKulrXGTzHR2T8H0BH2TGmQ
dJP/tPiXzQZ6AbQV5clkBQ1EUKH/QJiKiP2/awYuHMgO9ZBEC5nMa1Xgul1604V2rVg0OsZoBhfF
KJSD5xoKdEWIT7oPZfFjQ2Ss+VYzyWjdxCrRKgPngFWoP60Qj3ubSXSp9z9gyZsSoolDbSs4duYJ
k4LQWtcBkLkPQ5/TRJVT+FM0hnnwnBENTlgsDdphSjzINSFEQkEUcM2c+H0kyqEuynXINaJbl6rd
FsSdjvizJDTS7634SHAgwTBeATG72Lu4zqc1rF2KymhTI6RxdkX7jqh6JE6tx7Rn45aXDNqusqDY
xtE1KF9tjbTvI6fxRKTTPa0usXHS5QkLWmkeNflW139j96Bjph5RcHg+qm/2QNe+jDDO8YCEfYBq
RGTvyLin8FxneG1tjIYMqLtJBeu5f7Xw0OApE4TnWZwH903rv2IE4fqr7rwA8L8YIXTcN4AUjrqv
snyLy+M8ofHYdxCr3GeVscjBJnL76rXjYciUhGRbp8S9zZwtfz3tnNN/dFG4mYgI1QsaAiayeg4d
m6fd3CA/QW34yqobYnvJK5HVtxO/ZdU3ukSPBnnUTvDcoCsDLEhvhZ5vLi5ucfa5ljSnWPrVb2B9
+IH3Yjf/8mKVYecTMyzIOdRtDDnbGJCkwwIAdW5Idvcw72wcVVoYd4DJq57BIrEAi5lBWz+hmisu
idj0Md7HK8yBJ+T3BqZWLFbIiLRCdO0s3oF87KQnYWN+cEbU8TbSsAh8D/E/Bmvj5tW2c/H0sLAP
efUnUaU4b2KKGFzAbAqMgrWV8ZeBahIeInjWkX/wIYbiRIoKAd9nf9F50ctEb4dHFZBFaD/VsGfa
wt6mDOFOzVH7yEVlHRMemaZ9djr2VZgbseOzvYfQvoJL7WqUeOAAVUvnLxhVVK8tH+QMBTfwKGMo
c3pIqRZPmby84iuDYpK+Z/U1KjZzsh/4aJ8FX6fjVnAaildEjLjvVc5WcbjTdTu/htUJP1cSAzzo
I394l237p+IZFRQyDQRpWKIoQRgsUgjBJN4xvBSfHQxrbc3RWGCOBJG5Wo4zZCLMtR9R98cVn70y
/MI4OvrB0QABIXoo8QvGKMXeHcJVIX5wlEBuiUcQWBa1GrPbY3jVb7Rz5p/6YJ+wHmkuYb4AVWz8
Nzd56uO1Ka51WH7kyJsnCDuz/Z1wQAJ9RiSCwsWkCYEfndPIEUy2tlzeY3XORfahfxKjSaTb0kk4
z+iK0m7aWV2Judar9KlYFpYNiaRZNoq6Sm7d1BP7Op9L3iwNGaEpQXasehygL0TRm+7ap9qzFu2p
zXiThncMGu4VuYsIy2NREehE3BhAKHYHTvpG4DnuX25CFKf/5hVEwoS/hvdhsBHqGPkRJggumgrS
r9v+2fPzwwOTAq/HKIgrd9WH1xRZfVmuZda/lPZXqdHnGv+ku7UHoqErhn2qSyecjMCnFAn9FhUi
V7JBn1vdU+PeiI02QwEw/7rdj2ltchVo0106PI5xvnhM8lATpql/m8HngL9GC7DlzWcNslEud0F5
M9N32W94Y7AGIQDbOq6n1WHUm5V/atqNVW2b+DjbX4Uj1obZvPR2s8jQwCsJM9r/et7Vpr+hW+k1
X6H3UG9jiMjGiXs2n4x9MHKDVBppcDH+HEY7PjNzMTqkY1shJpnzucVyd5H5PWVxFnL8Y3PQI2sb
y4tByFxldDxaAizoUGiNkvCRJ2wGbDo0Z7jVEppCZmDXS58zXMYebwBBBnFunC2JJbyUu6RLNjEG
M+1440WsG3gzXf908JQz0vqtdAnkAwBOy+TXzD24hBlWkdUIMAoSwc0STRMAVi3fcyP/6/j6UocS
5UI0tV3G4gNRua0ZQQkOjCPN4GteUlQNz0DfV7iu5SEMRWCfgkUI2Ap1gMJzF5sEpTXzShu8lWpI
C3zJ1UtDR3VsdesQ0DrR+DiFrVwRfUhAI/OmEYN32i8qlyC7UtRhutumMLeonEFzPEowPfrP07Bc
j+7wSBgZMZciXFBnhveCTmMbi3ybGtmjIUWk8/4SvIrPjoEqnLZOc+knSGIcyM3xaDJn4DAT44+i
2dagmGmmbz1Cvwxw7R4/kR+BvD9SLMzvXMw7faLoW7pIrBLYBQEqLWUYY4R3OLUQ3yLUEFw5qbnR
dG+VWzbyDphQZgdCU4VcDWlvQNKhiCTnK/SAE5mQGAFOa6PW7QKpf3jITHNGlhorIvcjyuv0FZn/
e1iPn3ruHuuK+6P0v3IB5SdNA6Kehs04cdsmDpByjJYQPRZTn0szocixf7Js8HgokctqxVFXH4f1
4DoteTrA2sjzNsPsonDIsHruyvsovBcLfdPDjrZAPjHWUEIjEBDNLnCeyogK7kCw4cTA8ncOILoZ
NW25Fi06Z+uYqz6Z/4O3WkwPuyo5YJ1w6uBGSKZESZk2SvC31vVMw2LQ3YSOB10+vJpiuoFFPYue
mYxRwYONs2/VuSamiUfgWD9ao9rW2qQz/5yBNRl9LbOE1o5eEB1JwQ0R+T49lYYtqm1KBvwoO5xB
VUuKrGvmfwL/EZBPkuHNV/vsZnlyuL4mraEeBd0rhv4qsh7b2ABxOld2XkFjSSeg6IB6IgoJmJ/x
VB4m2KuxRNsKZIu0v0RrJ9LFjPYgxpwDk4VnIrW3mKT3QQJhoF4zKRlbPTpXLb/foN3w0JBOYXrA
w/PXzua9G5N+pw/SYriNu2+A/VRvI42y60eXYmJU+ZdxnNFACD9iHszYc0K0EqugcMsyl1rE5J0p
yxDohLe5ycXbxtUML9J1HnEf/DGSH1TerJbZ/pcAwrXZdKvseWHNR5tKvoIXnLz2wy2AJVR8mx7D
Mik4SC0S0QBIsEAZ5+S1Iw7Cw6shmSiPoFoJHNltE2WxeLYQtUp7DSTSFKj5kqDF9qXHvd0Cc9OL
txHC8Pzs3BP5qmhtcCfcV+4+Q4zSjhBV3MeQXkXas+0lFXnF6M5eZnApW3CyOGJLC3k24Vu6SX/y
PUUy5c3lcJ563PvsadcQelTnywSRWshvlGh2PLlkpLg1YmzxOJsICSJ1GpDC0jHK1+8YoCbkGHjy
MDj+Ukw7fOAcP3pVXwYJoMKZdJKI0lr6Z9gglERqQpMRMIO5JuVtvjGYAmEF6wH7eoyuh77cyv7m
jYfQ2+U5dsr6LtaxaTcukIuuTay9BqjjWGiWPXwOKus1Bl+FumQX/13VGr7Q4T9oKYyFSrppOnpw
eBNP7IEJzJcDGmF5aGZ10htabKuSp9YUv6LDAhp1QOX1t87FmA/nPbcntsVZIGmB/YLRKvycnjcA
4rTV5bXQrY3SwQ3LIiezxY4vVgjgXCUufpw4BEH/S8BHrJaJ70r67SqvjTebiRuah5FiZrLWblge
5hoTZ4fMASTQQ/Yx2eNhqtEjzbbPx+vci2xjtrQgGA/desXqL7zyCGK5TpTVA7guXlkNUShVdHWm
744PeWIcKRnCMEX9bzIRuHRmA5DMm6n9m8j9Dcr1/KvYLYTd7ALnopplOFwrHc+hOScejROWW5+z
1IwS9Il3kyRcbUCIyfLoPl0z2ktMJIiBL6t8Vea31rSOsBg3sEdgNWJnyqMnvJAdokOrp8pmwyk8
nF6GFHOI1wF9qhmCD+WBPCMV6l9oVNc+VpRdW/5JjXMKny/wpvXMLqhse9X2zgF8capo+EvT3UUJ
dU0Y40rnrxS466csdCSHCk+W9RFFPdjRpHc4T+BdGG/K7iyYLBZvIr3GrSByEkNi7kbd0det1+x8
T+f9JEv1GBzQ8rTaE4KIETCzQznuhLUl7wuFZu9tfefDbPUzFnG1AMqG86Uyw5kL0GcaUUGnj5gj
3Re4mKrI4QLjWw9ypOiNHaR0exk64o4ZDM735KoQfBUyEzSRhsUPMzwn8FOZfVZY4Ya5/mGmTx8Y
RyvJKMBvyfDnXVwSWAdOPT4CiH1BPe6NvjvrSA/x+1/5YOaMEnA4oH1fetipxRpAZ8iCjiUgayX3
HLm3WALkZbG94GoPmq1Z/oYwGf2kq5a90374mXZsIAVYoIf+iAmfEZdQVE+Q5rRwpXr6YsLBrxo2
Yd0vFLgwRdOq6/xznRpgXQOCJTpBEzooLHwYnVoFs2jIxLsu8SzrPNG+8TfSbsn86/94JQ4XdqEd
rfrGbl6ZAjFfH+DKEkfyhG9JH9FsDZilY1EXtSWxEN1W8+SnA0qZ6JTnBh976YuNg47kxbGRroH9
JGB7Dl4miSUK0vGGZjGkzCiJWlyLPNvoLsRkY22xUkkM+IoTwnXNHmgIh1aw5YagE3wp4YHkCwPP
TfQ5S51o4oTvCv/FNQBDBsYJrGaDpCY4/5YtwHvqxXsvj76HGdM3jhd3Li+xYWIGyeAgea2RDJvl
0898tHgdt2A+1sQJA6dQpoArB5rOEAEyh17/I3LlJjmY59LYR7lSf7TbsEv3gyVJVLRFya4AFhgp
OFo3Q90KL8Wyk+ToWNq+nklR93DgkqniA+UMoVO99lZ6/RGpQFXP8whLsd0PAlv7/dARYVFO8Cls
EJDyd+rQCwa4doWTfw7TbF1U9NZjS/AyaYoOL9LLhrcx6Xd5796zqr5kHRWCtLHby5cz1CjJpFmU
aOMPAxPTniSBMmZRaDbgtBWts7Rj8RbyZrtyR7bJUphPssEvMdypLkkxN0NEg5M0SQllxQS/33sJ
Vubizpm+jRp6vSr/9HL3blr+zbcchN2CUN/pOEHAdfQWRywcGAOHdI92bWO17wvjnQMHX4SgXksI
RHQf6vOpUZJ1QL3KhhGr8QlllDHX775NjGP3pVRr5IMUtfEKzUTlgAe8DIVhC9H3GBHbdzDOuMYR
c+2j7XPu/yG68RVWzbZNfxKR7UBm/8fSmS01zqzb9okUob65Lfc2NjZgQ3GjoPhBUqpPKdU9/R65
zrlYa8XeUVUY28r8mjnHnBlsGj8GwKJInQPWwqhvUDBpROe/aN2C5raCdu0HEBwKHmHgsHiX/e63
cHBsIKOz0BouVORZTKvyGBHrZci1aiTskxaAo2No5D2hVZakbtQo1SfIDJ25e4DxMnemHvCCfLbD
9yGteU7OC9IGhXvYZGE3C3WdaRn/92GwtR49oATATfL4H6Wv+6GMIzhyasS7EMcYJDT18o5fYzZm
1sp8r1lUe5+xh9OTmWyYriZ5bSJsAXyvV4X4oHkJ5r+jzU2D8oBaw8j79wIQeWw/m8P0VEX1sWrq
l7BodhYr7JLX1GMwIsyXVdI1wXgokHcij3WZ7moFY/cboBfABsVDXR469JgyGa/zqSinQxTNX+22
oWy19DSCg9AmTUHP6Kn0UFhYh4HsA73KKrf5kmw8GMEJ8wxtWKgK88XFPpROTK5z8Dk0ziOfDQvj
QzXyYTUBhCRa4RYcwAAv86vDo9PMvPv8bdkAVXY2vfWk/4044MBMzBfq9Aoql/LWihEKLPaCMyXM
f8Pe3TnyWKldM5t3RUdqRKjDcWZaLMz9tRfKozZtcTAuqDFZ4//n92o7yM/hR7hsBODrp7gZYBvO
VJ6xYneSnGtqZn76xi5XLUut3Iv/Lh6Ysoi3bvLoW+xt455RVN9byqiWtkCjykjQSr2GbSXfSy04
ZxRfgMDrUUx0oBYMDPm+M2xQ5TBVQB7KwxBU+BQ+O++njFjeHT3elTJYXpBTpHa8LRZnm9juNguT
51IzAZCgTHa/BhNjswiXC7fI1Saio3qvs+ol4r3SKH/fO6gBbtf0NrOlNXm9tmJYBgF1LPODk/0k
jYa6Q44eVkuyCyoP6Sv9pVWcMpyow8DQCALNU6KhK+Y/FzRC5jWYmhinUAvFdf6KfrIAIeg5/Ul/
/xWViW1tsKwGFGZsRViOoprbUf7jJx1O80JTwkIATG6HchH3gzh2kE8j1l/TzHKeXUx1NHjgXIpY
DBwS4/gMMQkpsIGYGecXUhpwXkN1jjif5qcqXnfiNCvQ3oCa2/FMTBUUMn86zvXWV+cSSDU2r2EW
4Z+pwcmcQvj1WlLo2LKw8VGrBq8HdWpPZT8hZ8MK0MzbONpNLs4/zqxvaZ1zw7skLZ4zDsrICy5+
xeYR+hLsyZJVHORcfNtLjo8uxkS7tPNLU7Kzi3cJMKyKLi/zJNJqSVtksbTKw/E/izVf4rMWC01C
XZvXmHXfWDacYoB4cDS5zcB396IPgYC5dT6SmLy8Tj3EKy/IvdUUMH1OkCmK5bP5ipbiLQcfXVXW
tUG3aPSAMaD6ZNk5EZypjbF3xruFV1BE41p5zG55rwUwjZyDcrYeQlq7sZHXKDknCFrzY8fJ18dX
AiMaopS7htRUvl5Vjxe6oVqZtool2TB+woAhtWrZj5bYd3x79KdVxd1VMf/yl4YdNdsG4MZuQsUy
h8N94bNeiO2eKNOK6VM3JegV5uXQDC8qkFBdzR+isPy1bTAOaQpoQXCXJ7hq/rK3mJEatvk0EHy0
IKdwegM+CCqhIj9IwS3S7Bj42oBUnUmwR652nZ1ASSTtMONbWzaPvuQwFNJ5kznQ5F42V6Zo364H
SFBFeiYa52smvni+tAfw7Fs/wjfBz4FcAGbFkmPDzQsmqGeAzhzBfM57A3oKdaFH0rqRJA8xVq/t
LK5dTAgB+KCjkru8HU8qj1/pSk4O45F2Np5EQ9wIK+S+77d06rjpOavrTUu+uLTlJarF3QABa0+6
DDEdtNNkUw89ke5l/svOjRel4yaQBsHtqM9Lz6cLG8lmOljzJXYeuSy/5zo7WAw2uhDWTX2uGMKl
cmFAOuAdGg+WdFDnyeFozQtWP4qV0sAz5nFv9UtxaCKNjpo2NMBO9i8U/M0uck65REcyEg42B9sy
6rdLeDZ59eQ5mUm0lnhd84EQ8HCAtQG+MiGMifORWmC4GxFbPylf2nadkdKgm/4iCE59Xh79Or56
3bzz/c95z0Bi5+NvnLm9uD6sNDvBFkeW/ZtwNrpudjbCVmvKVlMcMafymHEyKqGvaIn7HQhjCFDU
W4Jgi9G8DUAnWri6ecqsZ5ouhv/OOQqkZdn6Hn8t2MUBRl0fbJYeSNZRv25a66Ohc6udjvVzTSEf
drSUrcOX0Qa7rQbx1vaM1YaapRABsShmRBo8hTPYHDsdH34L5dUVAHJLxvo2Mxgs7HypQLIKBKvS
fZ1FM7MxTW8j2Eh4vz1xPXlsbItCh2LJiwKhUliAYTn6k6G62t7PHLNkLnkNZTH+NXq4KiTNmWF7
ymP5pIaSWBDOuDnn7i53NjVvTt/nwwBQi/dW+NFzR2h9O4/fvuXCacyGw+KVz31AmY4NZuo/hOC0
ihYG+RSO3mA5q/4Ba2aVhPCGaf3BJF/SFP7UfFhCc0UmIp5H5D9kherqnyvPMN3XpZYE0bIqYjkn
AwOqwZJyjRFnmXEB1NLAXdT9RHXzQAD0VvuoGuudQzrMH9VZbyktev5fFBDAMC9slBLvN8eCb0QC
J30Q/gE4oM91LDaxdvJYekZvci76aYtuE9ck9K8YU7cRhyfDgAwjRhpWrzsvNn9UOOrZNvgXBACe
Dm2BGpYbakAQe73961r5CTPNANgtejWWJgVzPu0Kn784C+8XzI+1SXNu9W5p1zU3yp/BbVkaBP65
N9x/F3MoGAg0eARDs7rOMAzKuu0pfbiAl/zUmlunlr+5Qx2iuYyjGu+iALyi8aw+QoAmbbZiGM4j
Ng9VDH/1IcE4AfsebmVctB7r3/DmNc3RygEDZTA6/OcWnYsBJ9IP5gNv4FpiEyhLdxsS9Nf1JcTg
92D0H/PyXcM4VUH0aL1nq9J1cRL9pspkfyL7Vc5/3D4kVzTYY3zZiVGeS7TpOWGEhhMfCcImLbCn
3g1CY180EHeN7FjNR0MYp44hSNmCI5/kKVIIdXPJthgmAZW3V4qHj7dgUd33MDarwRVrVwvBs+mv
yjBmZi3Z4zmf0XsBQ8ipGpLBx5O7fE+ReI+tlqkBvGRLselHr1rNW1SRm8Vy9sXMDGqmJplq+BvI
VLm4iW3aKH0X5EweuKFJ3NNerQXMScyqwIQVNs7BYVnuSm3cqMN+emWi5S3HpSUZOhc7y/UvGVqY
dOiOqpEXE7YTHsGsZATWzyjqYGtMDg79eC/Diiw/DykxOOYIfQ95HlUkdsojYOga8afnEIfNcSke
CYDqOWSx2OYJ7giuEZv8g354EUn5vLgksUy9+pNxMgMhXA0R3FgMISZFvP+SjwlHrhz7jUd/lfeE
hbUKFhFCrMh6jyP/FY7uhSAieakq+zRX6fNcv/ngJcF4U9BttLJrjvtX2KMuvsbfgom82e4p2Cje
o41OgQKzCpwCbIQ0LkbOdRkhR5ypZ1pzZGzRAeHRuHsYybUUgP31+kV2f7IevYXfpPuhrkBM5em+
G0HBsToyvdjnjF1NtXedFL9T6MUohTp+g9lhws1TwhSCSQS1UVX/WwhLdQl9p3m5g1ABCjOb2IQW
gu6a4INZrEfRabFjjEo6H7vLF3qP5q0gJkKFchU5mWDY4p7EFJ0LfNJL2nwVpIkZNZkwYcS5OQ0S
5DQakrx6nnwecnuab1mHcapAk4LrD81OfqwYlxyq9DCZ/m/quYgceqb5PX8i78WwzhS8ahQYKuNZ
FC07A/Hw2i/DeNclXJjfG4jy0nWPNg4knuaEKVhrjZxw/xaRkTOtyUzQVpr+pfwWefhek+t0igBj
ygBAJwhPRYuM9qxbmzrhMydvpbLZGA58gesg/25begyU1Xjr8pCZWGHwusGxOQ5BiM3HBFBxJDVw
NL9lpE6sTuB8YH6ww+HQ+U24LkRgbbH3iY0yeqh29jX250NpujtBe6zEq+G+Y3qouq82VFsMMuXW
SQSykfApb+YraxoOGENDkZBjzeKUgiRF7G/+R8l1b6mhu9R5LjX40/gJw3KXoFVrJ0qGrAHpxDyp
IixDyHzbxfYne3je+GLj14cWL2ElthFsQT7sAieCecZpbPUomMaz1uiWAEHse5v9VmAWkCw+6dHg
Er/pUKbGgzkCwEL7mqrXbYEEz++8bQQBwjHnP35tnwOm8KT8+piu5pk45gGGId3bzRvya1KwtvFA
PWAlGcp35ID7uD6kTCopktJj7f3//+ZFhjUJHlSi6zLS9gjcru0xGgNWiaDt/0ykUThjtwm0PAep
Da4lRwvsqDW7r0mqFyJRmTRwo/ojRHewAIoREkasBc2Q7wOAv4DgQwQtmFTRkpoVawPGZJW5ncIX
hrCEppHyUqIDLJPTiB//PUD0qRqyq7nnveVeZOcUSMHEYl+M6MLwnuPXs1DEMwcbcW1O1dqHzuc6
7Xc2bwMbLQPCCttZq3rYssTcp71x8f3+164NjLaoFFPQVBy0xa6eiaB/9ljya3U3n2PnkmX04rMt
Zawztucp5Y93MXI6pvWOTjYZ96UTVKgeCAGDPGG6EIiC4Agb4GMYOqJlg+8M13Adfxt+8Ta1F2WQ
zqsR0v3wNRfgCsCXR0ARp+BRY1j5M9hUc06VMOHL9XQGUynMX5gd2D3y/jq13cnEOG5bxrNSH0F7
3eitDGetSsg2PDnRwN1bHcIqe0rNbjOyjHXuNWLIJn8kyBI1KMtigFCpDFlMhmQTH2XGX8AEEF/r
IXuLvPnczUih6O1os8fL8llmDDbqWUXrqIt2UmCtxy3GnmlI/3bRvgYx/EdK+7dB8+4tzl8OTsfS
NLzP9gpkmoAT77gwKPB7+D5DmbOPDUn+HfiOzAshgYaCjKgqrUcP1yHMANYDt6k5yYaBVVENP2Mp
UR2JlYlRmWEbJiu665Bd2b5s6KWz2QP8NKd8N5Ot79fPJKEeRgXhIKuGjlEkrzWt1gWfdjwwu/Rj
XjV+xb82o5mVaaNdUxD0goC4PwtDfzUHf2RJYWgcExQ1ps5Aqa1rGkDmmVqDnN+AuLb22eq8U9nO
Fw9p9AhGNHfu7FCumXwbs+rGwPAC2Pptiaxk3YNMZHrI/ep7m8oig6qJqBq9idCkKP3IqKVgOfLx
Lykx3yGBR4yCR4/tV9yEPe2MiWsymZ4irxqPXbkVM8fZxfIpdUrn7Ho74FhoMUOeHPxcKcpLngmf
OXNsXczlpEYUODxAmXWQJZYCtFd6i2dQjPaOs7Uin2SxEtOgtTOg2HSxeGmE/DVK+5l93oGcJOxi
m0aOH11Bti+fs09rX5fFzkX0GA87pn47HVuXNds6hRiYEQNhsXgfohXg140IsfQkKCUdJvzjc01n
O8fyX5GT7Wn45yJmrJ4ecV30qwxXasxetvs2sN7YIB4wdUmsYyafnENz0dZko1rueCnAjcywETaQ
h+B3dCjbMhbDbTTKg208B6NrYYfnOpcWM00gxW6CeDJkvzYzOBqybU8WUaVJ+wH0hHZeA6OBKUbe
rWU9hVb/SYYGyghUT0uFsceG2828CTc4E8SnQk73EUmCeOrqnJiC9zYOGJDAOi5vrXtntQoJl/4i
AJOhfz1d++omMM1IGvI/XfpeRqTS+mCuZtjdkxNETzWJ3Q0Ca2aR44X8ytXXaMLJRcFKC0PCzK1n
JF2CvknM/4axZAm7E9m+7XZF/lME29SJPojdYzi1mWps80x5x/w1Dt2LAXZ8gFqtr+yS+6SHLG3F
5xJuFKUCC7YKh0HIjwDfXd0Uq9dqZuIot7o/hq4diVOR8fnnjxJUtkPn6ChCkZ2SSjf+43Yk6NyC
JIR0R6PLFrOcV11k/pvau5H+Hr1sftOpBTDmlPlT4r9eYnPdZww9kPA2J0QSPP6YyYhlFlt/qQfm
o+kfq+TD7gr7n4v/lZKRQ9Mp2RAW9F+46O0/EvgfX/NkYzJgQOdno8X4SaBnoGArWajaUSY2G8sA
dzYEOEWrTG3dGCzbsLR7xBibwKwcmJwWM8j2eWBhx8TkPjbRZ9il+xSglIIBasDG6TmUeekCLgMw
3ADWqE/yEnGXlGY8kCtff5qQbnT+2TyrG8LHzJ6A3FeY+bGpOuPmf8/ihJI6hk0tKAwbjxRz92xH
Yq/fUDmwTnbuOYpNnzEegWq+/6P30fj+nZyZf3fXPRJiIQCvJp0waxbL3VgBbBQ5vox88Q1MQh0H
CacsFvjzGMMkQ24Gdy6K9voOTef+qSfM2ctTH3KguA2CRVHfLd9drcgRJFtPDtZOf3xGRKLosLMa
ne7W2+jiGvZXGNXZSeacxDUlXd2gdR4yxt/FmhYuGm+ZueM70vPFHykQHE6Xyr6F0w6LNKadXFxs
90cG3cVCEppG1wRrLgeAINUvPktCWFjKyQymJSWUWo6IsD/5bo3DzWMa52tejXxHkNsTX1gwFila
dpwJMQw29jEDeRPr7LEqWHStmzqkkdjkOnXRxo5UUCrUq1hhseSqQlVPoYxbionHXQLH9TznqYlo
4suCknnH94ef/90IINrUMIZ1q1BdVgyTUz4JPbEM8s1QMQOlguNXKel3cLkNrIPoteAb3Xi0zcpF
YDG/JnALC7oRJoBht8r8n4rrMwuqrewSyOTcCD1vudFtYaKt8fMJYDV1u47Gu81CmGqIUfLaqTit
2u3Yim3hgu6ABt/qrEwCeygPDMzxuXM2uTb0dM8cPb0wQZNC/88gqc1OCKEYLv8ygYtm52KU818D
tk1hDK98vE3K+IOkxM5BuXg0S3HTC8oARgLi/2X+nHs0rdzMjP5Nh/nZfOZVGeltZjHk2MbnNBbn
mWI9JAasI9YTkT4FsYSiW8X4ttr/zetxvRhkSqqoPVEXkBD5ArCa9mRdFk8BA4NqPszsB4Dx2uFv
55brYaH+8aaP3IwuwhJPeL65DaprUzDNsPzgYjbBte8eYc9itFPUsNKzt0PvfXVV9DniGQn8eS85
5uew+JOan/ymi6neE/zeJfg5WJ56qY0ps+hZjNTBd9y+ZQaM0M4e2Sa0IO9Mt2NAPV58q2WCq97L
qFwTUwueG5dyIb6hd0R92G4YkiDDti18ISo8EnG+7LOp3bZLViO6a7Afz7DF+Iz+QpTBfZyyve4A
7jXsOwGx9mN3SLunrAGOVS+bEbSmt+qSa9rElEW3NJdInDH/ccem8bzXY5MBZkq6IQC4hBhRg8uf
iu9E5PBt+efcBSpg+eHM5YexeKfODG7U5dJGwtfF7rlX3smfjHX5XbnRM3RhgO+/oXF0Qub9CPoD
GkMQ7wFeABpzs0PvvOAK8ib1rmzCb5dW8/PjiDWU54Ag6lkhUk5OZKEvEylMJRX10h5sb2Em6ZFI
GcIxkxh0HvSY17kR1zDFfZWkJ8tq3lEeyOYR6Zhfick3oE+PjCejgdtaNUQA/0rU2g5F6JxiZsr4
7bkawhCx2KmuzhXhWMyNV/G8FXTVAVEuBmOC4liYCMp4BBoUKJxrIfsvNOjIr9RB1WCcqJKIsOE0
TWv3PQQrt58KJH6GGj9wYFFi+cfEonixvpaK9FqybvTuH52oRbCmF/Jpyh+fwxpNFtwz6gfZ7Eof
SwJXaCrPLEDiCqYsbGv+AGedpup05o/RMOGwXjquTVQd9M7MUAqCRsoPbr/2NQAK39a32PWhV7OO
hrZLKhnGFVYnN9CE9KVPSIATE2l1vweLEKGaQ2WBDvPem+wdUFzOOTRDR6h7FzB8byJzbWgBgYAC
qXWnOeDonM0rD+LAPEClnxKZeO09DM6hvGcfO1g3sy+O0gaiTPlb8ZJHj739cdAJdnugUhvHyU6G
V1+kJAUxwswh7jndo5TAJ7gHhzG6JaBPaoYGukukG+RLis8+J1ibfy4iYy/uz8N8yLr9ZD436hMj
FSxNcDF0uhHXrTavlOoj4nqXcn7x+T+D7LUgk9WYv3p8ukQUvYWxsVqyZK+dfEeFQV29cjzayEMT
uqJ4/nH6B9IMm2OGUdIqbeO1G59z78n0SLHYLOlLNekqJGTkkQ58UzmZCDP1z85EThBIkPqmP6FF
8nVjqEQcVgZymniDqWSqv7eNe+7f+dSpBiabqMj+HqW/cOTGDLUW0Gqe05kYwHuqARvXbolIIDgK
PqNh1yb/RIoZj2gz7nptjEXtwFf+10HEmr4kjLW4SyKPNdDwSfBWYLwOUJz5YTlfMRfjQ0F5HGHc
MX4cd9hM4lEFX2AKUMeGRBqz4kQO6PS2jlknOoKQIG5ttKnNiitad8o+k2VuQZdbLbp21HzzP9Uc
8ZytAqVvCpsTwduG2JIE15dcOA8C2DFNtKt9a7UEat0N3Ir8wvWXQwReRHZ6vHfVNu6BTGwM56PH
CVE3Jhv2lHrQdmkBek7oZOu2pcWeY/wWC7wWrIv66ekxIGV/R0aqTfBuO/ZmRr7l8hT7rf8udXHS
OxH0Ib5bYgyPqc8XJPYpzlrNdwblNqbpq+8PFuIj4lED8IXyuzRHex3ScWZGuGlaCX0zcI6oUA1y
M03gPtm0vDhN84KXMQ38315Ya5cLJusSgfO6/y/4bGuum+XLlx+moDdNzey5nRmttIxcffllcw5b
I8NVY67x6vrOc6Lkv6R2bmPS/UA7fnXdgEV51dxziwb+P6akSO65ktwjkUWXAAqKmU17Ci+GX2eb
Naof/0bLl+cnoGeg+iCGG/cq2BWKX6F7bd4rZ98Ua+Vcw+RFH5xDCweXtGGq0CwhjxnpaD1G61pg
/inXvrOsRTVytC4gXu17rLiZhMJsml5CxDkEhqfIChf8geEI78UVT2X47MknP/gywwmVG46pFRwX
IlRneg7euuxo24W2e1NFwNS1j8ayN43+VKf0aOzDnzqTqDwDna+AHqL2OT+G3hrjyUYLL/Ou15k/
Bf9ojsuJTEO7hISqIlicFXY+p2hJD1ugEYUs5azJOKIU5FyDWEzQlX4E8RTtXBFtAHCWT8KKSEWr
diO6cA4+NqaWwyK5YR1DLigTeqt5yaTAsWDsByF3xKKuDEX7TlRu1RAAHr/q33N0l23CnRVHxrlv
BHSj+GmwIt7TFI1jj5Eb32cIM3vjiejWJHJnK3Emtv3baP6lGcEsvo5/XA6lSF46/2lKn+2ZJGhk
yCZ2GJCMH0XJY+tFcMCZMMAiIk8uU7SX4yNVXzk8+Vk8HDatZbiT0O8JfwN0CqoSUHUwH5lgkXpB
bbfQh0yGOmRO/gw3YbPk1asHWwlEfX3rovYWdCgHeM+DdtyGXrFVGaI2yyUCIgaD4TX5lxpSenom
RBMC+iB+97J+U4sOmF50S9PiDOprqR/6SWAMfokKFgnui8v8QsXRibHDZ55O+3ZRtwtruZh/3VSs
3jpa6S+BSrcWm8hG0j4i4NEK/YzIAulsfFyhc8f4p8XtAPmoluvCeO/CeG9ay7rBi1QK7eOETmqi
RuqdY8Lzn6MCq40eOjM5sf4jjcyt/n8PJWcc7q0eGle1pDuhHBKdrSfcsytW5aRJN3NPsR/dqq55
573Ca2CsaRtofUkWZQlvjM/d36bBZTgkB2+OoKpxRpot9pBPDmW0R5s4LJ7TDsGqD+PbWwnDBU6V
myaVRvnEegw4IcdtGtzMyH79f7/8VELf5qV2wjgweOIklQuuSEqs8Ev/1g4Bz/J/z/kUADRMZhhR
4zVXQLcdgyPlf79gwI+IqoebUbqNGO878xgBurSxRDXESwpQMxI8tIenjkOgT6w/RieYYObwYRlS
jeIYQCWxOXezi/4G6Fdp8HYw54s6Amm8GI9Jf9Nvc+JhHNua4c6N82MJGN/VgTlLvR3Rl+ofvhQD
tg1cKy576eSdprV0Y7JxMMYkL3OZn1kW4GqmR0vkhm4v6YrnPP51neFqVf3KX4DoDzxy8sICc51y
cnDH8efY6VXkkUM0sUaiwn8VcvOYeODo1/LOo5eczXh8Rs5uD/vKdzFRJju2imQFRci9Am7hAHdh
Zi7FCuMeYTtok3U8pTMO+2aE6CoGPfDOs2dbrb0AWpdTo/zRRu65cc6ohqbwNqhHiezKmU4OvtyU
Nmx0osPI/tWoPgG2ol8tTg26EItIcZOJ8kxfNJFn0liB8b93SvSXpiq2CTcvceTS+uL3bAaSJ9gd
/APd21jqzvaTGT5Otw9lG3tU1ez5z5oNmNb50UnZxxTtzjSwrIDEE1tjlfKIo4iHVBZiiy3vTKo0
4WPv/Opyiru+MADFj1pbcRzbmzDrezcGVzKRwQFqUjZh81PQbEq2zrNDIfPIXYoqwyFgJfzBtHkE
8IKiQ66S6RgJ+h+GRrVlPwWUsszpx9R+9Mgd2jC45owb9ZOUhjGHGftvFIJF8Sor9gTNwgSi2Tqc
D236VVNav4EWkBNHGK6iAdUSZWxl3VRq4nV8mZ1fm/mMS8wjtk9qlD7nL5tUFugl23soaO3VdoTC
LntG64TiBHzUfeSd3Kpg9wmkb2TFaAc7vzePiewPfq4uY3SWnbubzQ4iwfBlueVe9f9NHSI8Yzq1
nItWi4S/+QU7uuerRzQoQXywg2YcVC6f20QmWkeKZYYoW+SrKqAEsr8UOlu8dvwF+pMkZrYgNuxq
UATjEsZDQU5iSyKGhavauLQm0+vhd1kauvOMwIXpquNAA59JJkPrRi0viQp3TjG8ZwHPLlRueTNZ
mlbpO+MG3ptxOk7VxayAo/cnc/maBh/kGgZcCgI7eIgF85tnH6LhwREhTXKT+r9K84SCW0AVNCfH
TB8UArIofbmBjYvnSfIiuQM3sLcPBS5B/QAWxLRkffcvUsj2OTjq5MtCwMgvqf9nysmkWe56doCV
C/IUwocMNMCvAc+6QN3duGTRInQYf13GzqOU54QMlmRGC1BC2m4IGPcQnOug+I2pSU9ljmz6BdTF
OoiaQ50yMqv9je++EoZ4qJ4RJu2zwEOEQ43M+5qVXwdsN3Sq8V4ZDwxb0ZK9mOxhHYY9wkTus9SH
fGFRhyK3xItXXAVq1oERt4NGC7RtFXwqMunr7Kc7629xxBIAql4rFrqHOuGL9YVMbs2D2oX3ODSI
fX4oe9Iq8R1Lw86/6B9TDQ+/Eucx4uQ3gbll8cXjXcnx3XI+Secew15YqK9JBoAZJIP/wqwEhMLX
Y7l1M2MGMdU1Wlj7bGTU8bk5veUBwZw5PyDMsp8+aWFsaSuBHtSi/LsR093URzVfFzMl2mqFpcDM
8SYzfOadEZ2xrXfdFH4bNRieEfYW96zrE8Q1n/0lf4mQfCD9jd7njhCbwfioi+hjtq2BS3w1h8Zr
w/XTqmlbJ3B/yQJiSJe13sMKZtTddLdw44yquXg9zCm7PhFhR7n7qSjmGOroOpJucmVuAa5z8Myb
EsNvwt1WsAqf6BRDabHVwdjArRjWbNcKwp/Uf02SfzSAFZJk2GTJM8PIMrtZaJLNvrsXLp4h0fDx
FKWxZfHOx4a8RSz/KGNp/2Ma2oAeLDWbwyI+0lb9uD4qsiKo/pZm+13WVbqCvnAIkH10MMcaepAJ
NQzjrUnBscuCH9mQIdjouNIMIAotkS6YE+Sn7XdI3nI/TgTW0sJDZhuhCxY2xeUcvPZCQp9KPtLK
WP2xqWanVN28kXY3ygl1RaJ+Is7LDgAqFamwmHsECGnijmne3m6tY+ZfE4Cr7Yba75SQC8EIseB+
zt40UN8R3nssu+/SNxkDGv+Yf4cMWal2BHRGBWIOIa5+2pCdDkF/9GV9aRq5H7PkkDsnak7dGzmm
v60IAI/+m7/i4ASHs1VPef0exg+Wt7n9qycWKUYcHd+L6OyO4gDASeZsveHSRwhKnPqdQFid4oiI
tT61bc60s4ipZNNzR3THEBxNgvlWIdkW6Svr22p5qvy7PiutstnU3CVegUgCppFu5mxQF78JJFSg
QO30igNKO6aXve/NELlA3AL69e/6Lc8jmvCZZOXlP9dk4r3Q7gaf+s9xNaOcDMO9v7xz/FY0vCL9
xKaDQArb/cPin0+5B1XdHFuGvlqdNcYMR5xh3YU8m32CX8BTpKyKP8NryTIkGyuJ6s+GZ01gtrJW
8rnWZuMFdF3oq3WB/zNET9E6DFEqKNfqQkotRxjanCg6+clBmgigy1vsD9yGP2X1G1pvrn921asE
+2wTrGE4UJhxQC/e3YHXOscha0WKHOdazS8Ou4pa3t2arD01vSi1PE0hEhHf+nJZCeWkDGbhcAG1
nFxiUb4Q7kbEY8+MaNLbZhenHtmCGCdj9oPVT2eI44JSb/TQC9nQU5aS95dRSIajvnQMDbn4Y8ZE
zxwZVDHriBJUHWBgbObVELOK0HqKqk9XDX+KCeP7cG5qsBoWm8ICNQQUJjKEuKkFOO/N5AEJCJ0b
k2iBuA2PxNL1B3teAOJ5fGLT+xgTDFKjAWdttkmnfO3Ku8kD1xm/A9/fhhg4y76na7BgjG7mVPul
+G+jYVX+LCkTyK1zOdPUBM5jjtg26ZFzv+my/YCgKEfM5FTODdM3wQ6OS2z0TJLcwFCO7Vjls4Pg
K2N+slMkzMbS0OEU5tbzYvEaeg738aYPfFklp9muXwKLRta1wudwPlqT9YVMeTMH6pRQ7NiIunXp
0p+pSfqlfSz2v0GRFiNifNTFOetj9tn2hmUrrkJK9BYNYvvQAJsK4YO+o0iWm6fYoZBVFvk542aK
vCNpzG9KVv9Cl5bKsk8BPowutlbzAIGKTTCZ11QboGqLF1qCoxWLXWJEaAXwKprsx2jWqRNk/VD0
/O6RSqqfW/B34tb0xH2ZBkklnF7yIjdGS4dgBBxviPjreLeY5xnyGAOGQa4oMxTbvyXEfSB3ACf9
+p9HSS6BPCZOdgwTONvVXhKpgEqfnCdoknU0Pgd9ebKnW9Y+BuOWpZxh3dHlO6bf8qZOqSfR1FUt
qRjOiuApM+3eo1z31oa6hRmr+9rclg2Bgst95nY3DGvtRXc2SjjBzFUiIVrS3wcEZyz+Se+vp4zC
jN/ehxXCvkHXJgkftmriDWSopDJOM97z2cX+ujDwrIrxlLnF0RYd/mE7Zr/C+1Ej668z41FQgEv8
ASFqQzmRa1aAHmKpv/c7eLp2wjbr/1g6r+3EsW4LP5HGUA63IEAChI0Dxr7RcNlGOWc9/f/tPqe7
q7oCxijtvdZcM4xmg3p9hk6z6sAhdTYqu7oAoetJtyTmYcK+m6Eo6IKIc4ioi8AdiJ4SCWX6JaeF
ccpVTNjBj7KLNGWuPWNryREk05FmFMDZHJFDSS+Fib9RZMKMxVrNrxyY9CZHwQLzMvcprrXCgDwn
OlDvcKiPq+eIFm3jlMIzugTTGMH3MBqcOHzNlH6z5JbV/VsXAylgw0FgcDtUDFMykD/E+XIWMF3j
fsaRmDV02g8GnM2IjDADXdFEP2JSGVTwWMNwOKbw52NP586zWy4HNmQTZtsTBbs2oLEMPZYC4dRF
nI2ssLM4eKCrxC6qpHzsHAgWFlIqbnxPQrLXWvk9xLF/o0jMSGJYV+ckz5CeGefBeTAT2SlqvZfs
XN1W+k+hY6YDwPNvKV5Qyw49E8lr63Re8daiLi+4MbDENAnlc4aVMEl2BI3dpOlJxKqKN+TyVZv/
iIlaor8jm2xMQjy4mrhpmNOR0D3svo4JKUaSsoo2G3jkqD2mM4vvPtnnioHnWf8WrzTJ84d6z0Lf
DKEVSixKTLPYZpC4baMB+SYrB4ED4AD9DrLBE3I5THEJRBfPq93ihnbtpUD0V2CnFZKNaj/3AI2K
O4zgXvJVtfDBlIyrYXNiGxUDF71DsqvtOd8RtCStstFAo2b4nFf8NpIMqX/0/d/VhMBKvZUroCyB
TtclArLSrLjQjRC/qG8tu96TbQ8+WHw07ZRju2ocIBtbe+sylA3eiDC5MWrFCO6qpRJFe3cQu3VO
8LLdnygYFl0SIbPN9Mjnl4h7jX4aq1RMaJZzK71wZKIV7gkA7/uD/aJGGBHL5R5DxsTp8LqMkHBs
oZYcZ9x14Go8hWJkNO4lOBoN0rQZIMQsfbUjA8VxZ0tyk/kxmp8Nko9BospFmBti2ztRhCFVr5VA
DC9DaTrFUIjk8aHbkNS/qh4huBywXIp7WjQOOa3rGGKAr7/b4NT5VafHE+1GFIT1V4eiU0AjYwqN
lymGCOeTaC5TrBBkVfk0yArXqrfUdJ7D6tse0EAlLab5+BYhOFwtgowV61iLraaXt2ZqEfh8xrkY
mQR+MORqTD/dMpxiCneSOqCZ4zky46nZGMkB0eUuHx5N6TSejp/1gCyhmzxL0Suyl6iMlxDeTm2v
8TbVYmZrMuJKzQ5RRWD0EGG/Gj+NEhGOy6FGCsaELF6/22GmTrSvCZyrOINBroH35xLCtSFdL+Xw
qFYqqQqyXjw+TQreMRgj6Vxq2AtJ9SYrp9w46KOD5pdg22Cd/xIr/lFDx41SkGOJGSlWCAGGma9x
8tmE9uCGaJ2Hqn+bTwXzeGXnADDQSxamN9X5XS0M0ukoW+O9mjAZWGf0g9L60qjh0QmpjHHvwoQk
H7WXpOyO5vwGRTYs4oC4+Rj7Q4g1sBPXzR9KhYPG6ZMIl4POmKZvEg0ADqp4Xf7Bl6REtvbjkP3E
MP6yNzOcT6aSnwnHDFbLeJYuthTeKsQ+JVRTMHW3CPIaCcURYrlMk4ota1S9UEgIw7jUOipUIQPx
MvzIEBdYxEmD9FnHGLOEQX5kGCJDUe4IZ7F8K+JGjT2jDn25sw+rpXsRSkIIZwjzeQ4wZoM8zdx/
XyASlc30YRfU8iM3/8DGiSQsdt5kTIwmAZ3IlatgGxA/DOKS9LJ6TvTEn3MmfqFxzqPsbK/quW2T
Z0Ry3FLZhMJtJI8yxgAoTFkiKCcxu8I8gZU+4tlDw58S+sZkU5U9nawuE5k8i4RGnmgMp08u2Umy
PP9CbLtMn9AozUNWzy+NFaEGGbnb6m9RHkgwzRaJ1e+eVxE8N1agFis9zBOx/8IWeIlj3YcZHs8O
cyaAS8i9VeuVI2UJpJtIhTUbDZ3s20X5mdHVSGAiq1V61gLEGuFMWpQwVBLEA3jCJxE3DpeVlgIp
0psMFBO24VcW+Sa3pFZ5cYUDdptjmduB3Qzpe+TQsOOrOo6ruy7zpTdAewQldqopMROABaUuUEEk
W6NZP5XkLc+gIa/fmEEs858S1w9SEJHEsYmjj6CMKbhXo/xfLlw4lbL+SefOH9uFIfY2Yvdv8Uca
9UMvFV+tAMNlCq0hp0wky5hVptXMezQjvoOKstX1FYF2nOan6ZmothwNdphvjYiLt3SwQc3hyqIG
n6cbraCpxo9S2F6A2VRO4ECIq7Chr6i8Bpn1Jk+ucXuIzQB/FlynV5JEeZzp6ZnEkNa4ZdZwH9No
H2NAqkhoIR8qdYA5J37LozMmBDvl2TFW6osIeCFfpgY3HSwbACX2qCBfrNb4YU1ZE/0t5OklmIVl
672gQl0Nedc7D6me90a9BNmoPnVQ9aZ3h1kBCLYl/clW4bslPUQ0Q0KEssuElD1slLA4naegKz7b
sgVELKAQdUyq0wUz2FeLWRsRFG9qjZ1sR3Q9kl5pW9hDkLUdbjZ57BZWRqTDEcpaitAGCmnhtC8p
tZWV7DX9aVTZIMNt2Vt+A7KcRKq70Vbr3KgseXiZxphCA3dmGsLKnjA0GBcIOFdUQZV+cYjTanP5
R5G/YRekIHQtljv6DE8H9uyTNOgovUavKRDXyZrxTvTMtzRwR+EDZzFtY2fMmJ2q6tPQnyBpDc0V
HC9zfpNi2AnfLiX7qFLtYOGtss3S7tja2DmykjGxSz+A9PaGZOz01X6KNfQsovaUe+QQI9bbefNv
ho6UPhvUEiEhlVLUXSWHCrRGDQNP1/kdE+Ttlr0fbOzWR55waHUWIGYzOX49BVyYQTM3onoeIber
UkA7COMOIl9ooFZEZyZI53mBDzIzA4KshFaqv7WZT2JirJ1UM6dIuEYWG62KTOI9vcn9QU4QfqFF
wbpYEbJt54pKWeyhrcY2BWh0aCrTm4EUo6g7TibdtOjMqJRhfY3OKS7zrfPSIFgVqO7K01rzvXWm
ClKDA1luX2Kq6DbGdzkK95PUbGG4EZnYJeco7q4o9GAVYNMtNf12wkJtmSuyyfGKQtNaDsjwueup
rCJTCkagdNkj0Isr4GxXmZAFZvEaj2k+NQfMoYI5+8leCxMiAIN3l/lBga+v/QxhaWGLTXlQU2y1
hLluwdC8Vi3qVsZcluN8IPA4Gsu5QkVHJhurL6ZTQDVsjEa00tkh0lqXFwjTqLbSTaYiDXZosrCQ
TKADbLMZEAaLMexSPpVMRqkWv3IjN3HNelkp75RhAjjMRN2aUvC3c35GwuG3VBEtkJTVlC7FGR1F
M7RBb4ErMHuImUdI9Gd6n/ikLuQOIC91oVUq21oqsJOBkyON1zA5KXl0QskDxcb2jJCJtqTvbJyk
ytKvSwTVvqH5tWY/Qg1VG+5BktX6ktnDS12IIGvgipasr3mPgm2xvLzKb/Cfg0JGFaIk42/dr8Af
hapsU8MgKrh8TUd2wvYKrdXUTLHCFh0KA2MItP4hR2SZ8zZJSalMj/k5axjIb0cJiKrBdiPVb0ZY
I1/DW7thNMBQY98mPNoStVBbI+XU7P4q3KqrdNyLe45bZmdTCopyzZl/+mE+TyNDicfIbYH1J50p
qvpFriQXv5maSungWO2DOKyPFdO8EHaFjilL0q8MlevPZCQzK4B+ssFbbS6KD06Hy0ADHUxUZ6+I
K5Jql1IWphTZGTwfK6tcG6LsPIRXiXjur9wCJgBiH5gh5a7JiclpWQbCw3OwYyy16rzeNSBdokyR
MO8qeEYH5UFEKFrqbTFrngBsUpEX1tyELa/JAxzWGDgOTzaM2xr8OJM430RHVuBYDChKuqUZUM55
L4kzl0pDBJjiCwCnkk68AZ7RuUVc3ekZkzZP9QRlTB3KQzTmR0PTQHuuUUhaXQoXn+fadDBri0Zf
V59FE1QhTaLghZ/XAgm+i5IaaqdYSMTHYIvNzmEMDSbEGahACcNspwNaNf7aOD0NjUWcIIES63fZ
03PF8iuH5ouMKVXDF8b2CwgLeQZWxsjaZsjgPNVysWOVheAkWbI3kM8QUyc0DX385KZ9fhIEabin
ENtwrdnyUm42h4jnqS4Z0KBGa/O9vUrfGo45htUdDJlFiVayZFkdhluf46BWJ8+yabvF8m9FT5Dy
hJQ0DtXyJ4TmcGnjmS6EqBYLTnCNvYaQ7UB0Ne29pEJLtB/jwNli/8QgPiJRErIw0os8U8GNCcmg
TRBnyB46T7LfFEY5zEcnXP2Ihn0vrPFprNpt0gnfQ9kVvcwoj66DX4Rj4jwBH1zwdSbovhiC0wVg
JACAVenEsVh3VmSb4xZP9dJEGMHjDqk+6yp7wHAraVnVRHlq0n8lcmJD5gSN96Ee3L44clHW8ENl
m6sx5HOWV2q5CRVa9ZUxcVA+LHRColcWtysgSCS1CD/LYt9VJIXSR1YJAhG87ln9t9xb1ODkwR8X
1m5hkdYAAii69gGM/xcxY6n1PzGeidUW6QVxyYkM9xxpS/eXw2uOOEPs0+LUODobRIono2IdRg1/
0PLbwHA0gqF78dSZ2A+CS8cUT2ncLenmVHgiDSnqc3OsBuTUa7hVok9cZncqFjtm+MVGn1jV2ZFk
NypVrOD7f5oqMorxLjE4AZEsxBJQdqG41VnNzGKigtK3hiZk84+QUeXKZyp4lsV1maGhrEQscxND
joUu3I3lgeaBbt/wdRTG8tPUyMeQ4bvjaAetgS8sunqFCmjJMI3OH9lkXGaUGROcAwX5lWSp/5mv
lwqmrY76rVj6Hsr6M992l3MVLE3ZlaJDHZZzjgBFX+Oz00o847iq6osHdLad4vJaj/G9g4YbJ3r0
LKw4Cvk5UqbfGcucUfE0hpu2xRhvjsn1vWRslsmMXWlji+PUOZG10bomS5M1/7VQeWQ2z7ZQCGis
2bowbGkvE5fYwNtynUlZXcD1WZzFTUIJIW5U7B7RATMIhGSAqZqaPGgsTe5Nm9FUkp6AYTA1x1xo
M1te12AlSeGry1/ipg/xhNMypsbAh+WhloJQ+iAH44DjD4nitqsM1dEmfyCqJh4KoCWZfhj4G1gA
Fs9/y2AftdCHkNRrOLJNlVv1KHlywIcBwxbk9Li6ZYgxHGV0GWAW75ODh1VJ0UO4Zkf+VYLpscFu
dS5ZLxHKMBFD1IFCAwdbEWyqoOYTBUyPRYN48idOjGhd2CZGk18yfBq7ZB/mi5dhYypueBlAqoQo
iAKmRsKXJVjT2+4KaUVi7wPiQ7mDV2/Tf2Msx2NUA2yEcfIUde8AEShXiAgu+VY2bfbcZj+TFO81
wtoqjLRgc7DBwkqtdrC59r2uXBTW0bGBdgnuN2rdq9kOkD5Ic1TDdyO75mYCQXvomR52jLF6cE5Y
NMUONTPMiu6A49bzojFyW31SUZ6wNBmgXMF3/Vg1C/bjoQTkFGGpOhu7ko17sjXElLqfpkAsaLmm
+bl4WA6K1pwXvT+o6pX/ShaWuguEPXr8VJKzUWm1x00XVbD5thEpj3gveQxuoN6xiQ4dCQ1xftGz
+GgDDNid5ZfGs5EN/jJPcBjwWlQfMbxYdTg3CrN8IB+HoKiRCJh6ll9Emr2KzVVnkeJumpvGIESQ
3LYs2vNp5krhBMkcm/EbQ8Q2SOW1scVTe1MwrDekHiRCKjXYOJwDYpjacTyXUfwPeelpJDljdkfc
MepO/RWpCOXo7ButdnuJkz2O+ICy43Knj+M7wR4MkSosf2RghzYsXzP7aVwgs5A2PzA6f4hKjRU2
hvwMQ9/J8v3az66otW2SupS63qEm3IbGq8G+jRQhta4CxEyrZtvHBfLWdzgeSQuVidbYJuobrhDL
tH4XxUOMPneup1vIwI+aoOuOfc9ia91EHzC1Nyv60tLaW6FgWHHjEjncYkKSwEkl8xQ+bMFQ0d6O
cGiRPZqkK5SaSsH8kTcpEE2x63CqFPWGOJzBLugoMZdIEEbDS9awnjcYnUYVHpGsOsLCkV0flQv7
taPRAWElxBSYwDqxcvz3Vmj76pkElULedTXGDoAXsWGftNG5zreJJsDtGkZF5jh4wrBEKA96CmAj
o31cMAbf5Qy7Ejw0IC0K1cyA+c0QMjFg8D17Fvc7E39MfbBlIlkQQ4cEDLJQSFPp2WRGz6EqcXCe
LekRwHk76LCsN5yhZiiwfO1OErgd95qLgE4sWXjMecj3IQRgBK2Mjj/OdNp3hP0IVaUV2/f4dSjF
FIhLI39oIZM5bRwDCOrChiQO7zopkblB8bd+W8bJqX9irXRT1fRVGW4+Y3Fd7s9cukqQZnR5R+kP
2xi7TjIT4WVzvUfUj4aBV828F5eChyrWVVqK9WKFC5Y+jXEuR6yLqCMHLZCKa8Jy3OUvOvue3rGh
gNi3MY3ogLkE61UbbJ3oyuA2RH05nmbtydCeEqjAdJsbs11cUwHfJAX8CWbB1liGfTGXxEajKhJ+
dy8Yy/TVI6tLb1reZId6nfJEbOgCVBWLZusQfWrXd/A1ULZmOQK58XNpiV8sYHLdf3/Ezx2/6an4
DZyfY2r6YRovVfM+Fax9rS2fTaXDVBqKKAvrZBhBtLBeO5O5n2LScsQiM5wGjsKokDcimFzHZwxZ
WF7hOVt4mowFe6wgmxYp0qpMAadqK9jkyTmZ7H95+1oNBQYwddDhJY6NBcDLcNKtlo2WibmKfkle
IEslL3HzWyvXhg2sh/ywolCGG4nHkTjTsn4UBVoFZAXhMLEhnsQYVS6rvGss4xx1GbbeSCYSonkW
ijjouU4j7AtvOa79YVcDNynDM9Y5m97edxYiF6snGtX0B1TexrwwZ6GDm94RDzEA3ITO9Eojspv+
YzfFMJ86kLwp6JGqA/niPznKAEvOdorQNQQxFjsamAQijgVWAEz1eTAPzizqIKpCaCEjQqkZBHVg
Zypy5Vx+CYzerhYmoLjIqU9mlB3l92U9RtW/qGNgD1rGjLwlCSsTmzPP2ARZc0bohUTJCtEzQdiv
2FdVWcPISijY4UqFiLpzHjXkS4lMsQqxzLnU1nQoHbxw9fyaz8ZrgdvjpFdv+rTFVEvUjKHYfJn3
VkT8xXZN5IffmMVOdiSPyUi5V5ejDtnT6pIvoFPHCNl/rv10CIsKb5tLb+KobXFoTt5+mGN+T6b+
Q+mHc5qVLwm2VPgpWf8VAm1U+vPaHIfU8Rsr5hM2sFnU9ZbC8mZKBBO6nJAvpajhTL8UFb/UNReF
iOSBGAmRVWWhGKkGzcOKuk/Jv6ujmyCWmC2+33H9USlYf+EKNiqdtoPRlcIM7OeXecy9Aq/lYapO
pIWe8ehAdA+8h4TC/Ooxw9H/THiz5WfEbELrCjdU5N2ArV/fWZ5VO/9k831kBsdDCS9CJZfxS9yn
EhEaRBdx7JX1LVqFtSTAi1iIzsUab1ei+k5D+0BQoCN9mtJfLBvPxZ+MU4UMllxq33hsFTAvit9J
BAfDIiFztv1WFtItrddqMi/qZOPKY3JNswCzTshg39iZ7a35jBIj+lWLxTUGssUuBWALvIZdIjKa
kHL8jcxKUgaUOi026/rKzKrvC2pE2jO99qVm+JRRUhkBO9G0hi3Boj0wLujClNKUO8tTRkJh2mOG
YUzBOHOn4iBi7cT83SQTe6COrZPyJIqXjohMFkKNEizf4urpqkV1QOgIG7vtmIv+F43dbPEW9/V2
EhEUcv8UNhIqvEHx80J7mA0q5NTE0wSrRozcbGESo6wYcgA0LL7cVz7ZVjCtM+ykIzWoyB/tCM3J
OUJY12av3Fq85TSz2uZWvm2RrldQxqKeh98sObdRTig73y/mvuwk3CgL/hB6daXMYM3M+seQzZdQ
ARY/toiCfaFU3osU6N1UBB5tDhjaIi7CKAySDcNa1XJIc/iZ+0fFms4Y/wI7yWv0/Ekcb7pE3lT+
a6LqWktTUDfWYWmSf1U1v+hF6Q2ALRYFWzW9FfU3vu4JZUe/r6bPpfi3JsAO6fgzpc+WYzzjvb6Z
mBssakcIePrULsJmZsmxJaif8haarTF9Fg0tXse16bHbwz4NvV9nBSbTKFZiZnulfVnlOkix3spL
LnQfWy4oC1k2VMMp1G5YelLq2BDIb2pDWrchTfeQQbwmoeqSCZch7QJOEnfYZB2ryPlVc+UUpRpe
VTDwcvkDy4MLdw3D8G1fdPu6ADvUGTbEtp+k8slC29O3T3kaMohZUDag4oni6ZxRd3QMD0Iwxg7d
ZpWcc0Kl8dt6H83D3FTUOAIhSV6qzO9oGxjGF2rzai4HgVjNfPfOsoVorPSqZH3tGSTjo/CxLCN3
BpJmtAD4tGkJ0wNzPKcTfx3ppwoVVbIyS6+1QwryJLFqUMB8iC9vgcfM2vREM13nJmqsErfk+jCE
1VEtrQ/Zbq92SP5jyeaHKl13jpENYb4h3Gt6N9ilwXpqNkIZZMhupzdVyc6Cbb6qHhlnML+8JabV
Gxq4XBMcgrVPNz02FpZPkbPtLewrLBoqBw2fA1Ghl/8qgHkRWCaq1jRfsb9z8ITUWP/Th2GJJJhK
ooXt1/sidYelNPaDPJwgZ7ykuKNtmllhKvGnZ4Lyr46IaR5KbP0pghzc6YyUYwBgzScYHFnmtUGe
L54emZ0fPFG2yab+q5tdN8P8zoiCUbijoIk8R6TttP0C+4ABPxe301WyRNq3SHOUzSS1V4vbLaKk
aUicLmvnFGbmRW7gl/X7iMhWu+iDdh1OU72zuS4Z/q2cqg1oZh+ZyDTI+RJalOJUxFxtRj/M0DwL
NQFCe9xu4LIZw31d+ovaaIQ6J59h9FhSEWlCpd8nb7pKgk9hsmBJus4cKoI1q7xX0L5zbfyV8vC5
azWWZ+dOZwVVb2irZ7HrdIxgKd2hDIUNY94QUnsN7OhIww0nYPgNccqsQ15xxZCgZYd0o3sBEBY2
/q8g3ixO8LJrUiMEBi5A1YEjpnKuZhU9CVYSEeKqdI9Fz0aiKCSizZnlIEseYu1tMQGaeMR1KHL5
tKe5jwVLS1amXVFXF0NIPJTUPK72iz3A38Q5rsCDwMB3Iq56MU/MXis5w0AS68OXqCAG61AkjxpO
QF+RSoqXi168CtBJkK44rbus73aZbJyULhj6zJVh/ZWmH9e4hC1qzpnVrz2U00qhtbG7niU2RVYV
dYZrV5rfazTtI8KngfiQSEp+CjX3mNcuLLNTjL5C8yYqKK2ebxCdgiECaCyFhpFQOODUSDXPPGEP
Jvf0yeBv6zVSm8eQ174aiqtjXULTxIoOB3e5ZxHPj/OET7Oefq3dVTR1kDsd8hOaZdd2GEdxnAt3
a2h1ZMDW+9xiHNEaLtp02J4Pi05rRIejARsNbc5+VTHeacPwGc/MrUZ1IGXOeAx59uIIWhuqxqoC
duuHksweDPI0RuxdhSUIKbs2uAMdibWQ18APAVUMKVJ8/BRyrq1ukmQkxhNMAcbxWnLHNsq1WBRP
WdT9qpHj17oWWuqIqSE4+D3usavCApUiP0PXrFR7o3+ygdxHXeLJuily6yEKhDq7vObEpoS6thdU
v5brKnAPTU3Yttj07YewS1eMKyOcQCxDjQH9dhN9ObYWWOROSaS3C3aP3GLSLbv2QZ6+LRqhBr5m
ouLnnrxXQ8S43FE3mpMZTLQrAH7Sg0v1x5FWTBxbdxz0jsZ7fK7IRtTTYJa0039oEjCbJY2yq1Xt
c233xEHUp1JLwNUng9icY4yL7mT9ejP5bLU+fZpGAWv4IXCRNCJlETGb6G7FzYiN3naSgJXGjCya
a6N+1usFtqIoeHL2EbaDBty/t1UPPl5Y4RQitS+d3L9XgO557+wjwXwjT4z6P2EqvTjJDxR+gq+v
AnlaiLbXiAkZByVIhDMSqUOKvHpqfDMTaGgwB2cVKjS+Ad9gIKFP/OjROUlP+lUNkhylK+Om+QI9
GQzHH50HidtmIX+Xsvq6crtUF9i1p6ZXTxWOaTl1RVq2x4jeugMfC7kpxVGmJYDlLHn7BC5riXpZ
S0SikrwNp/d6jf14tLesBy1EVJ0OA4iZnAd8X1MsALqTh5E1Fqp+/raa9WEtR+IKhOSmPZrUmpLh
pyjjhXuvUVM3G/lRNqPvkdUd0KxJKVIRPioMUwzM8Ad8IvolPg8y3eO8wW8zBZAu89afGIhz23yM
a/UVjhgdV23tqjqTIrqz8q8hRqe1Gbz+5SGsffbLvgR5m65kVW6nbrrMGFvbND4Njsoa+6WOI4YG
Cxlaf7JGLy3etmpm7zLOgMpzAPzIdBsQpZQaqhDoVeotLeInaWp/FGBOvWBualb3vEveTWJLKrV/
10f02eZ0Huv2N4zWYzKIsI41vZTLq340beutn+tXNeGaTc3KhJzWuGPsYe1Tzb7k1Vc+CebMzklH
Z9ObrCAE4PlV1ROvRfMhCxep8spI9Mlp5WBVyODGqFbq0P41KLMcJsK9feloqNC7YROZIOkkxTBd
ug0ju1py9i3xuqL1sObYl6v1JZTxK0jnS+HI5zpxvp2EruWayW+hfqzni1348bsJlLAlkHS7bF7j
zcX9lTxsure3XzAU/jU2p+v26Lk3N9u4+/3+5bDxn/Zvb91m/xWc7qff02++JVTTnza/rw/P+/29
Vbvb9eotm+Nr5MI53+6bzVMQ3E/X2+m32JyAHDbZ5uSerlcmoYfT6XbyrozoN9YmuN/Fd71Trm/u
d15bbb6+nvy3l7e3vY9b2zbevL4ej8eteys219MJ0diGnNHd7zU4yVuc6/j3fhIfO/Vv2ka8CpNb
F/Dnzhh9gw/f5kQ+hnvymJluHq/esd1sPW97vw3bTJtfutQbMuhz2nhzg56vPN2DZcu7WBu3293v
HLCxuS/b3jUP7r1374FbbPb8ucs/3okXBieOotrc3YAj5ud7wBfwFYH732dzeTuXv3fv4mvFr3mN
W575Qt6bc5T74tPzlXxgZB6bG2eB1/NHJ/FSPkHArwPx6XhX/hO/g1q65YPwEqK/xd+7d3H2AvFb
/sfrXJe3x+J0xxH9/3vzAnGaeR+uoviAfE3A29743OIT87mCgWMWV2Xk0/73jl//d8R8s4p/xYfk
b+iQD8HoiteI47l/nQLxPb/4qeKsczb4hPz89d+bsXVvOaJ5/9+BcdDVhmvHb8S54fLxMZ0Nb3zn
TIozzefSOA3uyeGyVe6Wf67uL/96t9/b6eT+XrmBxEk+ne7D1vU4oEB8aHFq/jtx4swF4hKIDyE+
K9/cnV1QVD7YF3MurgMAmTi54qPyw+F6Y4/i04JtAxJ2Nl/iJPBrKCYb/kC8jM/IH/BD/Bz896qK
M176vIhf4IaMddjc7ZL+n6L/DpV0hIT6AmxtKoGZm7hTzFtXmPeLINV6is9NqF0M1fAGPHAsqjiy
kK5NTmHZ7RuRmQPSLZdQY/P+EyMfQJJZPtU4oq0ftfWiSh9tSbpG/Tutu7oMAJA38xnbawywTtGr
aWkYK7/3zbPS9ZsQ42XLPGWRtJn8RjfPORQCk5gvW2MloIKRYIRLbL6y3Xlyb+5X5p7Wb9I0Xm+Y
PWh+mcHi6lGePMl57qU5ZL7lwyniFlopWFFooLruqTy129pKiTuYEn4UI5//18Ckv+iArIbx3Zga
P3Oqv5iBfwxfcwEeazPyJ0PEbMLGWZTr0DESwudbXjv0eFixczVz8Rqmpj8VyyFPKcBngmHSuQ4m
5WR3+kmfR06ZjDzitCq9K0RyKzZDC3yyUXozDH+8U+klNyHCQBK/E7v7YmsHWgodpZdKokRJbFhN
q5OfBt252jGyQw0mTNSGQjtJ0FOh66BveHgNy3sjyb6Am40EB237M8JYe4jfMJIS+L6QJbbCgcuG
mGM4dxoUMaNGWgM5591yvsrUuCjTzLilOM50TTjfFxW+0qLDbVVfL+29Wa4/xNCozuKWPY4sCXtb
juuy2MQU6rzhO26tH/E70SOIHb+JM5K+GXpgN8EIuJff5Kb+lzak2k4SBKLusytnmm3FA6VCbYBB
YxwUUMqKOtxXibeshxHDpXKfmG81WjKrYbhPSZOSHgEgKAbctphkJMD/1ZR+1vl+weotftaHFfEd
A4OU6x8tvMRig07S6L0SI04KDQZXMGSx2IdxPdvf2GaiBBJ85eQ4j9cqY9tjSo9nDvgEXyoDTU8V
GGTdnSrIBoX6NTKwF8WEZGvIGC0MTLt9t+RvUl8eSlP1kuYRQRDLiBh65MmA2yEVJqZyRT4DkcKv
3JLPYAv0OwNtt/E+Uw7d8p6kjC6qF1D4ev2w7PKFb+UMQMT1clL/K7gLdOhR85N25jOM8DV/FTTR
gZCdbiCreS1lQiQ1X7f15xx5oFysO0qnhZsT4RcMpsbAtXW4NuuXLh86eCuOkJzC6tPsc473pbm+
Y0flyj0aPw6vpE6d1mOmFvsS2VhjQ+qz188CBZq+HBoYmpFc+QJeqCFA4EW76xUSwyliSFmiA+n+
4Hf8q5JjCwcN/rZb6Na2w8lFPAxqxvQqus0mluGjaj2l83xsp3ih+1o2hWocC9XD7gbrDx7FENay
dqWPFA2nZHBMq+IJfsy61MQACQCFdL63sBmDbJAOS1Ls2hrHqmol/xYEfsBvhBmbmJj1ifpvJeTI
zFe6U6XeLbS+BkaKow2HGwMakvjw14VGhTHBlHtOSk1WVcdMx54rt4orFyIQ2SIz8EwZAQ6ZmDgs
ryv59JNHhLlDEhaNEKOW0fhNVgrTv3k4ssRgXJPiifDVoaTFOs3R6Gdlj7xx+pi2LF91wM1i8KW6
8ohwxog5+lbnmrldDDcWLcdYB2UHTjQ8RdlP15C84pGUFpunRTHJoi2J8n6OJko+47Ps4V1T9Y48
5JXGgH14HqX+EJXRM0kYcbK+9KnG8sH6W8mwFsi9QhArZca+o6/qCfyqVWdnszHY6bSLzX2zgNGT
QoR0wsYKhnn3PuP/Aw9Ci/+R8AGibHSJgoRZaWPp5BAYuQXKw/DNueagPThZ3eUkIYbyy8lfuw70
FjfbCAWa8ClY/HFRTsIRtvPNXHv+bmPLa7TyhRGVGHIy2ulfe3X0Bta/zPiIidoaufEGoIykvs58
X+jWReuz1M35IYm/UJG4E3ipwVBvbaL9WhKmOq5+l39N03Jv0+ZNVc1dotJtGhNpuT2G2jvHZAAt
R65NdKI2If5o6ABJUCgT1D4dbvH0zX0Jcy9PXVt7WYd2302wSOjgOn3GDds89jKmedZOzf5H0nk1
ta6kUfQXqUo5vDrIOYCxMbyogAPKWeqW9Otn6c7TzNS9c+DYUvcX9l67JfX2XnGcIANJmkc5eosW
m3LJJMYex9NkcHG51UtVmnxf0FK2VYKinwqf1jAUxq0kdSr1tgb3n6uU+4gzZPKUf7hm7iPooBga
9NDSO+k9YwyYId5aSKjb9sGzkSLXRGmw8PZo7+UGyd+tSCFZJwbcczu+SPaWShkcmGBtSy71pscF
j/k10XeAq/15AFKm/RVNITnUE1hLcZ8vq4TcqqgE6Wu3/rwu4mpkrNuTlhDM67PBwzjPKwZ2Xbfb
lYYGBGUAj3fIgNWBNzh3GcFuDl13yn02QdrnkNabEecSJgo2th7ITYuwgIBpSTdrrbXxwGaGFC/z
0GvabOLYO/DYSmDsGKKBb4A8Tg3rZJUYWkg7BAe3Bsl4KIS9Vlp72eJpRKQ1SyzsGIjg3iZjiMTN
JTcdZyS7v9Dzc8DTqt0cohElrDjrFOvkMxREsVQGxHa0qTXCKjYKXgt5pDun3r+8phcwKuL15uyt
cqfngW/Y7jnliLGg72jhZw2SoK2OtJLwgelZs+roBghXXLRJOnRckn1GGS+t+QScT4NK/RkzLL05
Q+Ayhy6MqB5fnsp3jZFqFevRKcj/YvVTg0Bpq9tkZHlkuEuvOiHmQ3K/GW2wnoO6YdO8Rs28cfkg
1YLhfYUkDUaYdprSdmWpOoBBxg79g8TiFbQTLi2aZQ8kMPJlZAK4GRY22HiurzhgQUc2lDKGpxq1
iajBJiA+CAtuLZf1O4I8rq5Zm680k68ykpSuA8r7vScnW+PFNvgZXaohnGGHxjYyuQx6tzf4ffQ5
KwnlzGTilwWShMePqx3qMFN/5OPfxuStAIAuJ/IA5vS7+fooTRSF3BvJJFY8fh68+/krN9z6WJhi
NePuQtJPCof62kYAODuV8G4g/Vc6Y6ljm7VS1B+UkNlDgOVnW8tW6HOsxGkW8sw3e1Tc8dMmrEfn
4WXd3AsdE5S3UpWeTHgH7srnf1YEHqTMrHcdHyvKnQdhZWjGjF+SmJRB/aiRMmSAVabAz8U90F4G
MrkDE5s7VvB25iDRWkuJyklFKqCtgrlZ51OMVRRA4y8qCQx4BCcb6qY0sqVNQBvZakYbrSwenjnM
q0DfCSltodfltsxfDMC7mGeL9pNIkriCV7RzWhDPWc16yxMLUyELmR8Utf06DQ5zyUlhYPYAWofC
57e20AQWqF7tLiLeO7q0OkQ46qVQQtLiM54lFA3wH2yEtDYoddIKg+/VBknYaWzKHOOimgb3F5oB
Sac7Gjuj9NYxJ7RC4Y7diPAW1gI8FkI7mJSmZfYaciga95Q9l60bmw69CDekHru+gGGnDpggoF9W
X42eHuZXa5bcVKxvcQ4bEC4Yi8Qvto6cQcFcxG3y39tNwGUS0os4zCwm/SZUfWOZXy2yMyX8bEDx
G0wVtHM3yqXZ/JTQhAU7TKu6ghFUy09szOwRORkI8ePynJmWSfJeCxY6PQlJgfZKRCcoPJXFzpo5
0Kj/4tvRNHJu03gTZtZRv3gp9ieaL5OpVJowPFaUYwAJLEDIOLJlJa55b+jTQY//f5C3hIQw72Md
YJsoFsmb5e23gzUHB2OWhM3/PUF4n2fqFX6+ZSFHDG9qCE2584jj+KAL2MTmmXCEXZmo61Kf8DAw
Y9f+Jid6KQqwnPGbTB/o4JctFvUwsi6DcedLdOl88g2ohaWCsKqze0b2v0MoWYMcm+xkkRbhlhbP
8Gx2NNeqEkEZGhF7TBvLI/wkNXxVHV/HnhuxT/ODrLWrJa9dftTCr1ZPIFcW57GST0RUEAXsvZFo
b4lL2lCEvYkIWYBfir42Z5twstL3cYPEJjjZ45c2mWvu+HWg09BWN6nHflEo2479QE9iU9gc64Td
HTQfTLQS5XvfedtUx4te2jBs9IWjVxjr8AdbzBZRUQO7CnGG6vk9o0ifgAuNZDGl5LK43KBzLUSP
VhjwJsdNmQBiz7vXVHHpaVDyWaBXA8rRBLYJioDMk4ssiQ8aHyRqXioUJvcEuGI9xycACY8JebjO
x38JFetoXjACryf4skq81OlmFtFGsBsndCToPz3rXz1kjCYlPk5sgVxXwuISUD3fU75LA3U7H3g+
vFMZbISXMwvcpCNpxctU7R7BsIsgQeT/JapM3wXxkPGV/5M+QQ7Tap8dHi4EwB5W7Idt6Ldf3VTw
Dtz0iXqA6CcjwLCNzowNeMMypc93mmANFx14QQ68qievKNGYKGyrAfaKZ9h/J/EDSDK7HpcdcXdU
4mOqzNnVxsGJWZ1YzKvmAqpMiVLck1QHxfXAmxt1GUpY9Dk8jhDmEsIMQop3IW/CONsJzYkpjkY2
7BDEvHRpuG9FfUVWS+hVW5UkL6i0gx0G3YuD8kcg5rHNinVbc4oMFHo2VvSRR5RbXGWJbWw1UsKb
aW+q8YbnAy9nuGpbfavYV1DinKCRhBSjfAxoEvCSsEOLGuw6l7zOlyZ3uIw9KqHGDzG/zGhCBC/k
rLoRRvwZVgftskGcauFPkfVWge0cSHSH8Ytm/YjhjHbczJ9Fom3TxnrH8IBqsjo5/W6yCepD68J5
uplgTESFum0oRVvYljqqwwDhelhxk7P1sOurbKt7Q6p5AXq2pIRz5F9P+lUWlTuzSm4p4kAF7Wb+
CT2Ncb++p+p+5i7pDdaasGzaQ+YTIj/LwnvmvG7Fvs4Jc1PKN64OBHyegYaM6aO3HkiXEqyl4PPL
PLnIEZ09qHfWVnI5DNp7cPLKfu+6eKzoVNl5Jg5REAnZ199udiqL/ESKst9z3+vpHPEl0GdqCy2/
qFXB66u/huPWmHRuooc2/NTapcAnlUHw6gz26zz5aViuo1wuTFT1SY2YjZVmLrV17xq7EmSN3R2s
Ea5y0196B8vIcC/BNk+lvIzOgLACN/6QfAhwCCWCLa3f2NX4EcMHnsyT25m3mD9HtLpvTHLpUiOB
+FhKuzjrkbXWh33NC5G1tGTiEg7bWH6Ra8oWAMlGLz+JYF9PCSMYO2MAVXRP13ox4UY5ZIg21ds4
fBMHWTectZykPaMrJV/GfJKljSVnMMyVULJv6urdZDDYRzvJiMXhdwmqRxLafk6kTZnjIyLWWhnA
fyo0by/l+BOIHwPghokyg4wctGn/Pa6FQhuM2wg3RTycCnqciGPHadH6UKKncH86B/xLkdKTdEzh
iijzm1IeqwLlJSlfyLuammuyy/HNsJKMbTx4Gp8XKmHBUEtae9veg2R19Bm8iEjU8jsLOR8aOBdI
qRLhUXbkqp2uGaE6TaWvTHTZFlIRbMxg/aFiiB2BvqyGCaNK4pvQyI1qWlYksMCsAdPztlCJPA4/
Jz6cuk04nDn/J2+pNkRyjKXp15Isq7HYmFsEJLyfbDRKZAMK1yFW/d7FvmSnBMfilm2mTdurpx69
lyp/Bg6fEMBxgvbhxStf4lT6mobcBw9mE6cvIX8w54JXnQP501NNCHC80VcLQoj48cSMduGoLFhL
r8fKW5pRQVYF7DYLLgK8x1Kw8Q3/2bxXnfZdFZzHEu09D6ihcPimrMRaa1mx+0wc68ZKCZqGZJQ5
y8Av4+xvcpk0znUb2qE6e8HXfZ1q79yq6V1ze/Cu03cQAwAuleWQXG0DwVdYLr0Mft1dTU5sFBch
bQ9U/3aurVvCrsEca2guNOgcLsMSyWIlU5+TBhcCvFef4Q+ozbXdSJ/gsS33prMwEV536cMcw51p
0yjSHiXPER9anDGoE0SqAGDLh3jFHXxJknoTWtbFsF/17B19PE+hs2p0wpthVkZRuC5ZJc5gXh5z
xC/XymHYF29K5QkAmm5hUei8CuMqVf95xFZ3E5za7BvYMJDWKxlIkdHcOXvGoGZj2pHAaJBwZj8r
HK22W+PrM1Zpw168Tf5KW1/l7byPH65Yne4RXWVoZWQV0YrltxFMcsLHkG+bMFwNIEqM2Y/MJayu
B+xQTY7WmPYgor/2YvZgfIYEQi4irdhEM4QWNyZCpnkRSySm+OWxHRnles1eVyOiYhxIkuk74orE
2NosQ8cX0bx1DByttt+KjJyzicRZgrJhPSwrjtRWKQB3MmewQYLCk6rrQ+2263GgU850gkhoZ8Oa
npo1HQ8S2SUV3R3R1XY90OMwcICaltBP9/k/B6qiFxqbKQOaOMEocvdhxHvhfJq0ji5CGx7nS+2q
MLy8jdt1W8VxCEAeH4b5UNsv2534XIO93mo3fCyrDrkPKpna/SR3E3xfx/UCP5t/wsKuzUk/2VUl
M22xlG9QodmXC5QuzPL1jbE3grNLYUGuNn17uKHR3UQcBoJk45QPVKS/fUi7BJoh1vpd25rzaGc1
xxSwavBVoNO67W4seaicrRJh9E0P/IopKoNK+c1x13SZc/OmYRN47bK3zGvF+BSU3IukwmdpiX3B
caozIH2POVvqdvy55hIp6VKNvNeJICINEXUxulADUTd4+raPQqbTL2P+5sXu1UC7wBo/BI8VP2jM
Av1hTjFlD02Sae3mX7CbcvyECVSpiGcMDzyhpf1RIj2RXIwVCvEpyF+G+lKgPQ9GBSDYcHEV4c/K
G8koG5sHFAKFhgT3E9WvymbcRNAU5CgPgjrf2QgtBcUQUp9UeJAD5ENT1CMOq2Tk9IxuadrurURj
3DvrUMwd6vwcD2yaf4UpHHOhr0Tq+qZh7cDZpn7R1ntDkM9WLckiW+A0IvzxGsTvhjKtDA9hIxpi
FKssJfi+Z/p/D3zU7yJcMDCMBueIYL4enfmw2NSq5D+tvZbnvtkdDRh8czJ90CZHk9kOp45xTMnq
lq5+L2F+s4hfQPn8GZhEj1hyerbQ9MhLyU5ztMZDNwC66V1SIihoiO32R9FtHcs7eJoEGEXdQ+Yw
s1n8pgVYhLpV11aZ7CHm7DJSv0Ws7Q3j7MLzyVASmdOw1qi4C+8kxJvZ3XLzInE+MzUITm26byj3
KAI134mu7Fs0XKTtkchXAa7a+6syhR2PPw27GvqEnT2rAXPud5r/cytWAPEZef58eLpofDLSVJz/
iLCQpJljI3fUc/jaqftqt9El0i/kpmmrNFQZ1dqnac6AiQH+bmzUOXUKvwhxjrlS+25N2MfCtk6o
hvgvXSUInKqOjR0iau05f+DocyDXNk789jyt824rbPwa+BVb8L6D1a+D4i0lg6o0AfQDukbjimLP
XdVB8+ftJqw8I5uGsYh3EGIjho/8aJWPNHoz0eK6bx0CXuAKTLWaXZTjcYvEp0W1A4zPSDflLVRG
Yj2J5GJ2m42BH3fRCggKPlP8lqBCx5gHy321EuNnDiJ0KkrHecxqMZyLs2dr843TcGVHpLgMoLg6
oWNF0QtSbpx5rKry14lBSzHhiqB3BEu8GL5kHIDU0tbAWUn+dEDFWFsvvSqjeymUcX4eUIoQYCbN
ZW07rAcwqZWLCNcWEzx0DEvVY48Ur6zxCfS+ep3SP4/pmpAHI6veSoZrmiQShGMDICqLCLPf48WB
TmIu6ZK4vi9NiOs/R5eE9C1N+pvaWbhgx0PaEkaODKOznwUyuFKLkJhgBVKH7sam8L3p0TEl7r4U
bx5kRaHmm1x79oxlGcLGIcPqrNjkSXrKsuwk0e8roXpMdBA1lm/0FrWssUXyNeKTHEscaFQJCiuY
QV4Sdp6NO2x1zlBZKz9EAZ9CxXkdzpHw0NDbvjKh62viL53EkoILp6Xwrxks1sAhsIOoHFZdhdQo
I38Jh0eOoM9th1XT5LfaDdba2IMTYz2u4UlEuk3i1TrhIQ+V6hQ/g9zCM3nvVJeR6LeaEg/T/rpW
A8bqCIJkUYXXREcrJ5UrG910PEqNKzl7lu25xiYyOd1aqIbKhka+qeLLY8ALqHNWjMtlUUIKFNmV
WZdf00MZNY11mr2IiTGgRjGIFJLYKNSW1P8MOsNg3zLDIUEJoeOrRfvadhSvxiOt2x2UX75QUh8y
StW4NN4Ku98GZDUzTiOY0XZ/e4hUoddiGYreLCbhCVOSzk6P09Mu4OUxILyA/fsozBRxOHAw9oa2
XOtjvqldNNuSabUacVQdkyI9hhJOhgwQvCpUxBjrRUXi9lGL/oz4r0xfCfgDvl2yZawxfnFHjDAn
6madRsWGd3/d1QjBtI5fAEHmJoi25Kkq7g7SARMILUMug9XCsZINTvoVjv295tYQnb51ylZV7juS
6F3ah4BlrpieXgEX5l87dRtH4lnDEJmCt5OHHjJei++NIADSK7GpJe+gUsziGmjKPiuUa2f+lXVy
JJd5HcbY1UL1IHp0nZDVvHFYk/R1o+31hRHsNEN5UdT6mpa3yMUakqQEV2evuSKPEda5rCQMiTIg
rkpcf8zKmJdlnr2IyJ2ytprrN+gmTY8d226IfNWptpmN4ooH0uDcraC0x8O36a7z4lhM6W2qyVwb
1c/U1DDLmaCqEOmz783WUcMXPbKscBj7eHm+VRT1FJfXAsqtZqFLkAe7Z1ARKNjk0V6BeI40dTnx
vrOQyLBVzB2MxFvAkmcUP8BWVhbeVpfkqB4LCXwrT7109jYVCD/aV4EDQymRDksUjI4JW8T8hItx
iJMTnI+1bkavOqkOfUYMXNrtRRdtJ1IzvK7lJEUkgJl6UMdjJ5wXY/otgotVC7/nVXAfMeE1YAo2
AwvktIAIG05k64DMHQwoHtUBku/KCozPrqPht6sHGiICdHIi30SGr/qkBdoxi4NHoaRQQjQsdxek
w3l8DOBQKOV7FwTL0AIAhQjVKXZ1+2T8F1Q9fFXqeXbx3PR1x4Opkes0fXeggvTgVw32KrZr2Q18
idBELY3MNmWha74ZIY4LebKNPjx0vf6MeZILNeQYKHn/W24pvV7aWcoELFrVpPERd0dNuBBUjhAi
EWw7cjpZ6EB1MCZuzUQZhE1UzDwPnIxUh6V8ydQ3h7O8pybkLIeHu1DkD7Go7Ejda1E4dAZ8GwZ7
lpSEpukguDva4kdZFqxv/zMKvDdGcqNYWqleeYxQ1ssm2DADxtOqL9r4o3XPVXZ1kRlapxxJigrU
RRFyyUkKvgRBjtzBt1t7JuMy5wvVCA+WH0mdtJ1g35MQ7iAcsdlz6PLcDXcL2l9HgHZJPmEh3J3k
CjZhLfRHDQ9CHx8gYew7jqoYPAX2EvShCD6bPXYTMtTTn0LtVhaQFK8f1mlDBI3jrDIGkJJtBJGG
KRz/FP2tCQ+qne9M4miAuK0dgP9F1TzGLN8ZPbgnCMt1SNhX8SaScY20cZaMNg4MdxP3PtkDmzpO
j1G4VZvhONTdxUxaPzS+tCEn0PBsxm+J+ZqDXawBPeoDQyq4K4wOgznhXZ7Z2vK/+CfHuVdOzOuo
vsQFUS4jLm7DW1SoTZaKYR9snZ63/Oqyx2ABMuG6jYbvuTJIskfHox3d2Snm5bNxdj2jfabSmvnq
ub+DRgjTB1zNhYgEc3NU7XhIvGtsP7v+SUULYz6H6HMXw9E1NIaHrFIIP3L1cF8GEwgUbjaVOCly
saLvbMB8Hfw6GeQzsvfUbKcPnIJe7Ef9WeMCs08hSayCx7Pm2sgRtaTVNWivky78oO7W9ggEYG3R
KulImJOr7KFBGNDUjhZyqdygd2MfD1UVSQTLm8Fa2xhkebAPM29NedH6yg9AzBpZ4ztILszAH8sW
6He/DOgpcl56L3KZdfy6DYNExJ0WR2TRvlbVrUJgEGJZJqLeVU9WEyNJl6Dn5kaThy3lL8Citfnk
KOdAz0uGZxE/Gy+RznyksFBrfrhZwMbVXHuey7WKX7J600I6dYrKMlyRSrko6+uQfcRM51zWTs1d
2rsYgYKbkHtlRItgfB9YZEO577GWiK8ahbUDyBMSjNk9dW+rDpKtnMomiEKU+C+Lv6VhqCs5cERM
+2GAkI4cuuE0qelnFQzQg2pcSJUALUNeiQe5+d1JH2P/61JrFipenEswIVkZJ8oGJqnDT65tBpI4
mEAwoeJO44ZoIdWTNW2oHUSGfVm8SbQD4rfq3/voX9d8EPa3yBgBFZw+eU/obvKInR1zKdHjWR/o
BcbjlDsrbCXgul4VKAaVvKik2YH9t3aWTY/Rms85p9ept2l/bEf+fj0BHRww6AfK5jym2xYOJfZu
2EI4d9j119CBiJUqPiKxj7NzrPywaPFEdAgZCRtYlSXzyrLKlgkqN1zih4GxwQQdLDa9naMxl9Z/
xFhA3SPuwgGCq5OyaTtXr8BwjIuEu2xwKAtTTAZEYKjOL9HmE7XzwPMl3X+legXbDlU9KVhv8xLF
SNh1GwnTGyIyzTBnnxiPKfMZM/2M02jV4Jo3sLy6MIHQcGOXxJacUqt3bE+SCVU3+J/yUKBWgN0M
89ndBTHvl35yi3OUhStSFLcWoPBGoVYhiqDkisNZACCuqXeqBAOvT+GK/svMXiBmRLNTmJGTbj5l
yPxkXvgzC5K0eNJ5NmO8ARmxyrzMr3b9GPuD/o+ceWo2UIxvgnfOluMGQi7jingVjb+hxj1CIkgP
P17ilfFgTsgj5SWXarjQk3idpw77UQS77iH0fkWIw19PfCcmvhrtG2Jm4O4dNtTMjc/2wLTEWk22
edZLQk0a51iRFZYqs5MWaYQe7CzzWFwCdmsTdzpwgBbjdYA+SMd/1w97VT/iPFuU1vss21NEuyHS
1c2fFOCMUWBEFgxVlKhHFv3Iox81+9TQAnRrE6yrV/Ks4O0Kxd4Jo41p/aNaHegX5MNVMH65yNNJ
vqEzpvUDEoTxjCoY+KXNcAYGj8Eyc35n9djgtv0LFQQoiDfUaZV1h04y/GHEy6PMkxl4nLQzkZL9
I2KSgp5DY07eoPFECjGLS8gG/k3RNU3TUTVfwvquZ1c7/NdVu5xef7AOc66ma/5gq1vlrjjmFetC
AgZqG50fcl6MbnrxZol7iSaIP0dFIu/ZpGzEexOZlkZp1moPu30JjeMY/mhIWxgBHuXI7tDV1xXR
5r3JVHVfE4DWmILg4+8cf0OrEtnYnuo82Aih/Y6Ohe7SYfpc/VVGeevmdjGL1iXr9cKA15/pZ8v4
c/DBKCFGAxbYBYPiTkOw1C/zyKNG4CiD0VWM13nMM1Znh3x0l2qrEWd3eAmwAjsVnlKEpjnczcz8
6PLG179HioCmBcNVxBvRUtgyYLFxrpTMhZnxhUBFwlnm0oQwpArFt7Ft9x3dLUFlpTb5JgqvKT85
9fCcYaGq83Drnipq7zS+iXpNh+hEAB2eKZ1JZbXGr0YMxa6O2e2irWM8rmevCrRHdSaEbSCHymH2
CHzqIGfG+MqDWeMgJCBF66hNxn1c7To3e1HAdc3NYFf+KJya/ChVtFtzfGYVEkf73PLcpDaqkbsp
s40WDfNFQC78Q6vqgwjdCyXqIVSMc51h12R2pFkdGV6wIAhQwtXHas60OK3tj1zEK1WgamajTXwc
IrB/U4WIxKh9zQW0Bqe8gnCagxYj0XDPW39tApcchOHuGXjsVk1cLPFqogsAHUvVYBSwc+D7tgSL
IS5lDJSYEF3ZoRI9WyjaqtngmZGqfbLY/BQ+zCz8guiWeUG9Wz+H6xRgZ5ME4HMVrtUoPQo2UU4Z
oO8lKA7dYQwGndGXgfsnWRqDO0NdfD16Kw1nLRBoWOCQ2S657KYCPj05iDUbfx7VnPyBmtTqxOKE
1mS/U3PPt2gzojR8ajroNeBM/9lFX92A05mSZ6QurO0Xjx2BB4DILH4Cd7i2POXpjCLW7559IxRw
kY/LXidTvUiIR+fnFn862aqxCkPeWUBMXtTRjwW1sMn/Qu8vnR3XjEUMCGsN8Zwea2I1HV6mga2q
TmgeKMGkeNrt5zwHzCfw3tqPVOubB/LN5uKYv5sKMaBapyvI3C8R6spM+c5mw6J2481eenaDd248
9CTazoVPwAAbvvzGVgh3Vd9lNexyY69rxpkaVbFYdnOG58ZnM/qaGXNBvqlzrtmgs14EPElPZvab
0jkl2PsKhmHG12C9RfzbIdI9jWyeBod2nD4H3korTv2xeEzmNbLrlYtcZIApqttAhaiQxE218Lmf
nenZOYJfLlybTPXT/lGXnJbjxhnald0X/33+NRkVWSaY+qwiftVg6/X8+bBjQPYaKoJZrjS65iYc
Vg4DOOi3ZEHkSOaXMQOIUA+2bub5QZCvXHy8lvbGCV6iUJjeiYdi4z9tFVn5DlKcMfpKxFGmaLe4
R+b4zwrkqovDaM+8VGPV4nApWjzisTi4sy0SjcfChL1aUwY17nvbQ5sY8o2SM4a0T7VyojYOUHCO
7VVLS78rIr9yvkKTyZegxAWSj6PU4FJu+Pg8472yFJgw6lY1tjljyEjdeNhl+WsFwDir8rXKwJcM
v70N5Bw9jQcBj55utptifFo6I47fajsWo69iu1Xy/Eu2X+F/K8Nh0TLZjonybSE8ATZ6I160QOVp
fDCwIB1+RGfAZzTvjlMWOG1QvU+de0LjsiOLgYNXbnV+yYExEoPJzBY7NAKmXBNLdBMoMXULK7FG
95uHTyXeOSLYRcp7hnQAAVHFhLbnZNVm5IJB2aSPu3wKN17OkutLg5Yg+BRR0q3UyXgz4/ygWkyq
xTHNpn0dukhxN3Vi/XMR7kgJIMcIem+ZMT1dWJ1yKRi3KjWb2AiUs2YsnGjaFc0Xl/WgLgiXR8Kh
IJHiXquLi2iBPOBuu7Pa1+pxk8pHxuFkkSUYZdZa6I8WTUaTnKsOMaYKL41lSGUVr1oE5rDdSVJ9
LJXoHZPyXfsnBcxEZLJqxzi/XAXo3ExIWV17hG22dM3/RhOwdBjVMWSC0M3OJg1PyfAcOpc3+GMK
fnP9IxkO+ki6jvZJwUCCN1nCarYuqweXEG8yBajyjUafsJkWpcoz5x1LJK4xnr/iK6fwK7K/njOt
cs+Gd/VcuDSe6/PubOqgW4iZq0E0ZdL/4e+XQekH6IOcDlNcH7wP3k+bsIuv/vLxsyggZiAORH2n
tOeQ3aVn7SBFL0IqJqKiwvaTiOyPaWzAEdj4ptvDwHRiHjaMQFDhs6YbTWHP3mNFCIs9okebZexc
H/bJsNKJduhJqPxp+4b1BhVNT/0az0l6aVwfg4HmFSwUjnflWieNS+t2QRZSIdcNyX7mIJFxs7E0
9Eiuq+0nlgcmAsy4AmVY3VJ0YVCkcGsedfEbFOWqQqAhBk5vzICo9YutMmJrfYbuWQqxMijo0txY
UzyROrGI2OYb/EyZPwKJdcc4Zc1PjUCP/TZ7pvzUmFu8GHy0qGnhagwrYNHLnHmXqtC6BcA6puLs
MKj4bysH26z29oklCGk96qRlR3+Fa26HLjsrXntVhu6Se84yRa3YEjNoNd/gg32SwFNnuvQo0bQa
bkXTHMwoXUNdOYzpuJ05qy3WYCfPN7JDGbZsaZxDJbyIjvU8ok2gjIpB3S3aWwUMh+TYqe/2MQGY
MqfEkweVYMOk+o1r+eGU+htJBhKnLLKyA/FxrOfvCYq68C2aE8YXrdRoF6I1eh5FV5dejlaJhibe
jYKxUzJuwxTFo3wpOMeVs+zVFWSGjSch/DApDjFURgifY+wJNVQwadiIOl9Yp296OqF+o2h3pAOI
J5L2z2J/qjkxa6OKFTwPBZOW0kRvpG306kqwFPr9VxVmOdupqCKWes6A6eG2IHPmwY8ujsajii0J
e0YXo+ltX0Th3NoZiKcx9dTQpOrZ+FqaI0gQbWMp3LNW8MZICyBufqrVl4CxJZJ8h3VMH6LFYcEw
q5tTCwf2CHjtxO9bOj0Q273uwtXKGvkuSo+yBv2KIOejGC+E69ITCcbhCaZ9I9/PHmS4iIHu7ZK3
pk/esrg5ZInqjxrTOsqvtJ6AFSpnPZzeUgJJJhWx2nTmxeOFKyIBXID1bPOTCMhotBszTqMo9uXg
bkcociZSp8Ij7gABic2tVG7guyjdGVbt9GEb5ylLN3qmr5LEt6d73qSrlNm1opxKl5RR92yiXWR+
agR/AieBSwUxjRuWbimnBo0R0aedtfaUfRH88sISi7FAJdZAdkPqVXXl0RRfffpsuqel3ziWg8Zi
+Yj+VH3qtnOO8x9IdGtZc7hHdzN5ePC5vDZdzk2JO04r9FIGFaJTon1R5kYcY0wEGvMc981uVlDZ
TCuSCCmK4+0UBIasyPZTCQ4ov9OHzyvcZZIOKJCYlyTEkTFmNHTKTJDIZH9W1qOi9YXfvmzzZl0q
x0xoC35nof+a6t2xiFGT6RfyAgZ2v2X5h3kekys3WnVomQK02ak1AYPn6m+nad8IGQoOa0+CgU2v
qR2uatQaVj3jfNx9O1f6PC3qJKRvVCw543VU892EGgCz8iA8YhA97nxgGRNUCrcQrwbPeoN+r15m
lvltIanObPtcDem17IKbMu/5XXzDVh4TFhFz03cQTYg6Je5ULU8a1aWMSp+U5bMRMswV26D6ryeT
LC2YZUq0iFyDZiAJg2G/E58CM/iLFWdjxhMDuDG9py1q4ijbFiZ+R+s379OlwzU1CbbwDMIcj1wD
wlN7EsLzkYwJtOj501TKdT115wL1PVPWEYBDbt0hYQXMrbTsOgbfKcxkhw1ZyOGBRGCqHg0XCAU3
oGVmtW70FSe+1V4iKPYWk4CcqYY8Wg7DOlSmmTn4NusTHEDM9wLm6gU2M20zKjZ8GPLxWlx/ajHe
CRuIXgbM1mgH7FuINcxKyGka7inrCYzweuXu2fGfVJ5zla2Hy9epsp7MrelE0xtbgZ8wPUX7FQKS
1CwSUGybhAGdHQHe+MJhNFjpu9Rp4s0UUSFCszZmqTnVHY/rWk7JR6PqX7Ql2qK2iR9Bpe2bjf6K
eXye57L+oe9wq4iqFR1Qz4DVKnZRPJ7zR/kNSDczXwcfAv4qVq5qI29taZzygQevarmGq/KYJ+PF
BAAKCoA8xzdDeSe/V8k/RPgPXW0PBb3bVjmr9WTjKh+Ge+HhHcGOk0Wju4dGhQbGEJrKwg6P1D1R
jZUcPZnTJej499r/ODqP5caRLIp+ESLgzZYO9KInpQ1CRUnw3uPr+2RvZmKie6okEsh871rnXqQX
py35BliFva0UHdvBWUe8SarDS57sEzYCLFZ0HeDqn3DQAAsSbUT9M2ZEYp9ikkZbh5mfEDD7jQkg
0/+09DsK1qH3pdrnmKR3DAPQXbBMOMSIne7JmomG50g4TnUaUJnINIuJTEAFo5ztoa61oKYsB6aQ
VCRNBjBD0RV41NaBbyYaOW/8UKpO6ScfKDGC9vTlTZzbWGHROxJxPWvroxGcaNAtsb+boBIKoX32
KtJfo7Nt03ovdwpvwDQPR/Tj5A4hgTIdrAgVakrIZzyaNrCzhXI/gTinczbIrgQGXG3eOB/LHgki
rs4c4MX7IlnLfANaezcGvxEgrnhTxQAMsCWe7fpdIvMnrJNcK36hkFimlHYXhXYt5Hj+VO/hVRSV
qBCnWRrVCVdBPXlQtT/gVdnwYMge0NprSMX7VpDjy7rbpqBbdik9Ha7syuPE7/CPjKsBoFmvaf7x
7oIcMZLJTSAxfDKzx1Z5+Jq6IWrqiilN9x/a8PYn6nOYczOJyji8Yy3mJ69HCSYNSDu1eFVhq7O1
9uY1CBNg+nKCIwNqJByLQMxoEdCukN381PyCdVBxJ4F3HPrmPRIcPZVkbIDBofkhZ4rwH3sRjxWv
nL5MOro9Udfo+a5H+ut9O+YbkXD6rMtLqb7y5tExQKRxuyrrhPBzdmKPKMsgXliAzo0Z8LbyYjWn
okclM2Fa+LOMglxOZx4SkG19+ClaJ6xEEiYZoiFqjYwiJN8F9h7iLoi/AsYvlo7BrOiO7MjleDej
Z0dxda5SA4BWIPkgQ9gduIRDviHiQgPqEbLvgbvRr+8FrRfTtkhv+oimFaS/H0+9/mypJeGDbabQ
lUgQptaEdlS6fnJpV/UU5Ab8vWm5yoTq/xWRRy2vEnAwpDMjRIzTXsPmoun33N73IVGaARIWBoyw
u4EVSfFfbQ/EjrVzkxDePvoJeJN1ao79dqnnn4O0TJWngQRafpag1QWmEYA0rbuEbeempAInWnqx
AmOtQdE57daT12RT+OOnluwNxFh2nax1tYdjjr/4Z6jmXYfwobUwBonAjASAt40eZvhbcU/XUKN6
+8gQarV7vbrTTihDqhXlNfHVmUm6uF0t2Rvnp3Z1ervd7FItKTqZvZ8QgSf+6OXJXnC9Li6/0I+z
eJ7MLqRpLC5kX88C/mu22sCU849umyfNl/Nhvvo44S9duNnMneaXzzmKh8ew3FMutNQXbrjRT/aJ
nFL+LwOBhTNy8OZobDfD3Jw9yaObiZ9mv7xex9lsM/Bn8IeeysXz+dnMfofZydVn38fv7XE+zo6X
2SacbU6X9+mETn42m2/n7smdHbPZ8rbZ/O7n2xk/RjEjYuJ7+7cdZ+vzdf63FX+pzd/iHDBVLrmN
Z/yh4i/+5WZdIkBeh27sSkvxG/Jrb1z+471fzo350Zsdv6PZ9q4Q2PeMnhAhAymp0ZJg5wFPUf8o
gk8eX8s4NPY5Sg++JS8lzqoQwaE1iH0p56Rz1pNq34VLIZ4wx4GKp8jgALfMJFwakcq/Rtke3r/E
lHhxXlX205sOhU5wZaUC6AYZGU1lDnUFrmMTkEotuG4zA5AygRGOMFoCVp15JF2j7Biib1JooNNI
zHIUftPghcOYY5twUYJCoOOS7FhbEjyhfrPKflcpIAUqDZZyMLIOs7eSzbZkaZ2U5I5vfpejjoTc
HRHsJbK67QfyBXx/XlF74RBmn1Q2FjAKM/QKDxi1l70+vMNmG5nyQuZSaI03MyQhYxgouBq640DY
nlxAprQbn4KuLkCS27hqzo1Jc5WdyJcE3FEZhGnIQU5ROU/J6RfyquUK8iaGFCBT1Mh9h4CCqIRJ
+aiaSzN6wOrpgl1t7+E1KpWHI9+Sv274KqOvOvqiPC8I9Xlbvex2th+jr9L5jrNPGQ1jUZ8avNCE
77P7XMuc9qSzkq6N8DwqV1u5BtaN/BZVesvBw87ulnwP7YepPgP/k0WITzayP8vyawBfaA+0vSX+
p6V85+0nBdYVpLpx9tA+1/5vDN2j/0AgU0ephHDFjLq/WXnyPbcIfofgt+1PZrORYNw1FRKn9klg
Yv/27lJw7prVhKA+nQwxQDLgEepku0TQ1tGmz5ki/08AdVyb+J9MOWUMDNZ0TYjMzzAappQfAJWM
2pLuNiTW1r2+DtMBeIlHcOOUS+trvE/bdlUtUXefb6TJqWeqhjVCSRNIjZtiuUl2K1q0rJ8qqWyG
21LzOsyZU9srp16L/jVfIX9aKMvlGCzmEDCYHYhOXe52ZjVH1ShdSVX1SI5EcLLtqisR7HX546Cq
UzNW4Ledv/MbuiUNz/zGyDBquVG89ONPffgJgt8uQlNMyME2iH6oNiIKO4kuOUb+6uIEnHq/avdX
xG9+Fmk4U1vnQCVHn97/Nh2A+rnxUezT726D+i1knuAncsgYuXT7/Dv9DiG+P+BZPFfetqz7G/jn
TfMLxvU0NvYd9I0ci7uysX4A/Bnhwet3Z+sHWLNhONqg0kaEjdqJZljmfPi1p8nN61WH7Gj8kedg
7rxvXgAvpfRthpcF8PzQHVg/kC/3zRyX/fTL/8KN1ImGRIbpWX3qXBWVQXpNqPjY0KuZLU16JVfB
76j8U9F8hT/J12hv0/4EhE1SFnaSH9n8ssjHRngyzTL7Q0s/4unAEIh40PIuUIcie83+7PLvfFr4
1678RkQJUx+QHWYs1HKL36VzuV+m6sGk1iO56z+S8uipiyGlYv4zlbYjgxRhKMgXkUYEr0g/F+lT
Nt9N9VbNd1/eWn5ZJj3/Ow6IGUS1xMS9jJ9St2vbb25heADDlbSLvFU4K1AU/YbqdxMtBodBE1hp
Tt3hoP6D9K0gMmqCMh6ZczfN14S13XgBQQ/1rTduEDdhDS4CYEW+3BLZAcSO1GzBhyJsP7lQE3bd
XAq+2/It/7XlsaAWMHr6+RGiWqleTLT+R0MpyzppD4R7mtADH6MAgC9Z9UqsTXXH8bvK63nmDnfK
tBa8GBzrPuWXf/IXggoQ7Bl6imqhbGpYRuzus+KVI8qjmLSZqyxmOD5l+nrm4dH/Vt4W+noudI+2
nh2q3clZs4NPxjKF9WoEyPGztNNViRbmSEisvU7ZxzY8EDERZjUhJHuFWZWwkmbNyJX/TA82KOMv
p5kzd5XvWj429SysKRwli4JwrQV5Ij9sbPGPle+IOi42Bt0+ZYNw3drW1nYat6217fSnocorSIAy
w45XYUPhlI2NV8OZK5EFWLKMqCgXdhqqv0Day9KBWHWG2X+Vrh57C31sep8CjmuOfZM00hapRMHQ
lqNfMIm1qHr2wKKVjtI20Inv79IZooGbM5hgCQe/PcY2oz+BGmwnDAV1BeT5nej9qkBml4SgijcZ
6LWg1kHC4FHEMDFtv8C58dE0PnEV6bIk+RF+Ci2snEgb8hAShIzB5DbIKLqiWcsjsed+BMm3tTBP
qM69E9mQ6CpJou0ymNyBf04QJOQ0iWMMxT8mZVkBhizVGYhpzwjr9RYhnZr9RKTuuHC0u9T+lsNt
shyackbEt/6MC/BtgX9Y8boYoeQ6MnOx46c9RHRxa+Ty1vTlb1FF7juWvrEWr2vrgzCQml09kU5Y
gA0sOaN30JCLm/1J0r+Y+DIy/HRGXKsEHMObp4GtGxnpZ08r4lhxtkN066ikr/DYG/0ETkmDa0xw
GctDIZ8gJ7WQ1bDc5QaRdjn240HJr7i4/iGyHErCJDAX6S1SfiKLMXOlAIFauSU/ZWFVBJeBd0Nl
I35aNLAhkYzYCi+/ChWl9LPAxFFAPRHAu+JAJBa2gqmFVd3bGwYhap8AxauG8GS107cVbchlXJ80
37uSWRuEZCKkMWQjVEIR8GYgqRzzteS8DXh9zBAF3hEpo7o2JvxWOVn5q7MnxAPskFG+GdJbi4uC
KN5Xee/05qgW8UovKKqJfFEij2ie2HASTog8xrgafBfK0eJ3tYESLM+tCLDw8ao1npt53SYJ7PWA
inqqoA6x2us/uXOFh0BQGDb7gdJIannmHoeHR7WcoeuuFvVQcEs+ZCgk078A1OBrmOEOaL6ShTWu
rFtpZeSVrMaRyewONU/Ug0k4RQlGjWeGoZDrETDtroI+CR6W9USXU5oHEP8/LEb3UP9LYxL1GZdS
E4HKDYk1y9NMwQqL0GPwyE145xykOgrBkNpKG9ipBhPrLM5oKnSRLKCxepQUPTp1ux8pUYzGn6SH
hYuVek/gaK6bj6Alda6nR6hNj6PoNe2kVZ4jKKYPLSjWTh5hFG9PHhcemJOymXK6XFNh4PO+Ghud
E9oyP/qTOo1IU3B828M+2QNNvzKm4ohTqcp52octsnOSEBoOGOuaERugwhPIsHCpc0mnaCUx6Krp
pRiGJbgTGpEE2II/xoQW5nBGGJyuC/DSoPFXGgqMrMbF3moo2c1dYc6wESzwtoB3eK23lHhtc5o0
hn9D8w4JQByjfQ7/YpLRb1HH1C2FkMMavywzpdLGmds+mSwvA61LJEZCzAJ590OBKfDHP91cRGy5
ql8jvPoyBdhRpYuRxHRCCbyDTwakQvnqR1R8h0IxgLhEtleJUSCu433MbvZIIJeKQH9y1Z/SoTfk
IcrjDX9lxais+99KUedDK4T18NbOFuEcem03wkxgITkl4j3r111+MpVWAB6L0ae7bkC4UOuzkq4r
C59Urewl3uA82Rf6V9pg1RhfsfWvsEeUkuvAJ8ZpVCkNprZOfRHnuVBgCAiLcEd4tCaXSfb1lwN/
V9lHd6dujlFxqpNvm0CVhBK2JuX1r2eK0m1q6uJ8tJ9NfAk5UQxWeviYNsXwB6gUSxTQAh3VSTW3
ODRiHY0sTun4MeUs4VnvDpPYCgHEf61414QPBE4ZpiR1JHcDkDFotxnyTrV+Sd2707Yaxl4FIgT0
EuG7TRfMyUNSIaN5b41tUBFVG97w+my65tbrXCUmyktLKHDxdSdojK4DUdjoc5c1ZBNgkqk9I5mk
AJJAwon0cSAhPnb1XuG0bYODo19rAW+t04lOICpqnEdhOWA7RNspL7TzB4eWcaB+jWSPxvnstR1V
Z4OVbZHPbAyL93FkBgUhwsiz0yzz5JD+ZjnjXFZDMrZxitXoow1yivD/pt2qQrjaUe01Nh8hennT
brkFyeVtFjKCl1q+My9F+zE4N+ZfP50RsS5F7wwjbeKIsN2NHBS8ohLvP5HjhLHSf6tT9Axi7bhx
IrmJdSCrBIX7RwWSNEt7FACGjkzkw2aTrCVOjF5dWza4sAVXm6k/Us4z3KcLy0CeDtBj5Ggv0BZW
9KZlBUk+eHHH7t6L9pHCvHjZqcuDfWqhLC3bueVQh5M6WA/rWYZiY2S0UfzwYVkIkx03gNatycir
KIc1Mm6eVsIBWoA0Dp7bFo5b999oPGeIIqp23lTyPQvhGxo2drNcqo7HKCUu7HZpo5+ueZQ9bJrC
WqD4Bjp5EMSt0Jh7JF550SozjEVpXBWHdxDOZPKKlY2AYcTObEaUIaXZpulf+VDvKgR9U7E2NA/5
DJyPCdJkEW0W5FtxxBe0glICVkFyYBhy9KPUIfvfOOpWDy9avfey/QTxYl8oyESZtZdwrc4svm81
3SAg7FqkaB+jv+/SrT6guyCuJP8mpnlpAQU0aMxC1NFCrMC1Q6AL/eWIdpHa9w7EgBouzdbYG1hq
RNWKZnfclYlbpOqOJKbzqEk0h8xtJlu1eklyc2/j6j5QOsAQM4tyjEoiXzBjBlXvbVMsQ1oxYpt+
6+iKQV/08pJQom8V5PLpwADO2zsoB83Qjr0GAaF+tqFxqHEjos1cZIdKPNVERfZnfAZY3pFJOa7Z
VffIzs8y7JQXHGvQDkotvd5hMxSM0NsMUTc5qxArppN8QlHE/DDUXdYy3QBDz2jTrMlAAm8r1jh4
wbe5qVJxQxBghzi9bcuNDTCiydSuNIDEzqLKzI8OBUDNfGxQXmIgYcfHTo8uIlVpJpMppPMsWyzU
VA053GJR+pOF6VH2MwpowIWbqFyJpOpJQx4nU4jevpG0LOrgHnnLWs42sXi00R2rqboygpdP2geK
HI0ZScDMXdjNynCVZq/cvDMkBLgmTGxKm1aWsPN9qFArna3sGvjq0UTsORIgRShZRObLfoTWp5oK
HxHjcMNVjW+v6v7RQSuF+rqG8wh58fxmY6NczWMUqHnHXoV/HLQ+TFCxpCcTC444WjWnwPh6SAjp
NSiVT6a7Y2xrxhEA8I6siqreg16bsryj/ZfPtA3vnM+01Lxig6/Ad6VQvci6GBHHVaO/xCGO9m6Y
yDebtlAJ4r0dyN+NZOcsbA8y6ryQ485o653XRqfJUv7ExO3FNqEYoNnbkGIUyn0hFABA01aa96g5
IlXCVfFQsNRRZuFnl5yhVy8Bn+ZIYMnrhvgPQGOKo000hoYqpIl3OFzZvqAtsxMhIwuHxDZrR29y
3z+A2ihr4Kj+VdClKNZVxVTt88CJ+mVE2jM/vWj2l6J/GTy+HeFcowgUq9FuRjfRVuv1Oj7nYc4e
lNQfQgeloOvJ4EIU3hnLgAM/ZuTaGZ/cSb53HpjQW5XR3yTaDf03PjKckfZUuCV9qEVDQr40M2yc
xPXRSW4RNeEw8gu7o8fb+Bgo0vlfFROiWbRB1/QtShaCBZgTLSS+MbmS1jJLxFMtpp5kCOkFegCe
s7uQIXeTyn2c4caWgkXmGYc4oc+XHEmb6TZGpGkH8rJqNNKbvhMFUePV93d+d0RuE47Q2XSv5/bW
GVmx2osUX/uWuEMgvXyn9PWWaWZSvrg9I44iqfT/obFPGdu0ESLSf/vewzefk4WAPEGYKULJw0Wa
PMD5K5qnoROIzxODVVyfgaZJNLwqZGxM/krWJch2Mq0ovrK5l6Vll6B8V+JVHWFWIju87kXeiM0T
Rb/YuUbpEGn/+Dm3bfDHAGh2A+M5UUrQlv2ISzNsOB7A2yVnS1ICkXe8ENVXbFa/Rhf99t7kWmBL
XQPcSGWIdVMNfGzhS6NUXZA6eYN+nHPLUag7cmJ1WwbyR9ApAE9Mw5CeiSV9kf4vSsxiWaRwoKxD
8ovdwiSTs26IH/no9AJpHfNOYq2UxttrfApjmT3CuNqiZaNReJZ249EiniHDRdxj8jIslLnlPhUq
9oBZmoi4jMArbYNOAXH8RxLfImMXxazzUrI0NaoZs+wf3YXLRm+58RGt5VxP1kdO16B0l4N/PmoT
XIAMqYo57ITGMieHLSChgKQS1iiwNO6SnWglzVgWbGCBsT8Ky0VcA/tq4VwDmkYjhkwZse2CatZS
YtHBRCt9wbZZE8kyRy6tmlIey47m9C1OeJC1mejLpIqeBKrsXuKZS83fpMP6gmXf7xmuRE9g812Z
6tZgCwxNdRMRGFTAPHE+BSmCU/wjUUpwaanvrc5YIv5EPVQsZM/caQqpGuM9Z2+VeKHZhD7RtCxT
ETFDTBvrlM7QWqH8jQMmYdb3ptknw5f6Rq+vF+c0/Cb+q/wY0reFzoubuUwvXtvjO1pI7JYU3XeE
epQdGrH8NcBq9ZDHfvlkdUdYsA+ytyUfMt5mSz5b9Tsc/4ph2dEmYRoZug7s0eY86pZDtS7Vb+hH
v/k20dLUMS7ZCZLdX0Zd4uJzyVrfRZhcGCQr9PFcRWBscZRGeFvLscHCjBDAfP0v3IUV7tP+rwYQ
bLVN0L7a6M8JeEEI+33xDSf1GnSXNxK0DOqICskQKi4CnFfpst6j6FQD76kFEX24B1YMi6gPxcgv
JQ0y2kTpE0qgmhaLwGEuWGciBAPPtZoDSJpfenAjiqOYTrQKYIIFyFQwx/HC0VjlSJAX07xgIfOV
8R2CQ0DTz6u+4iNheqFnIYbWlpE9odiIm2/hTakRX4s5ECm5oNzjDOch8EB3liFVCps+ccBzVUqY
wRK3rJHd9Mk+3dkZm7SnAJ95zmehcONvM7S/JsNAlXIxd/iipMmV43hhoLzKfkSWRFq/ZU+eBZzK
8gkLNMEtXMbELXkqEDXiHT+cFyT+iyw46hzd3rPm5nQpras/TZ+BNex83oI0WuckyBiMNP3Bki1E
kw3znmTTsz2SksQLPLQAp6b1nPo1KI4oEZkT7Au38YyJPowsDCdUSz2J4N2lUvDoZZywtkFMXZKu
5Z5FVdNVBql8VRIwU1coDYlSRgEnYXWLCc0zknxnlVQrlAEK2PASZA/Zu7Mqx96XlZ9S39nb8o8O
ChJPu8agqiGub8ARcw3RZkrYXECqvtOT+AJNj6NSGJkV2d+WoGyDWJknHFTIyb2GVSmq0eSjNSSY
lDElJVgelK2yXpTR+uGdDbwg10wpfzOtozTHI92FqFUE7EG/682U5MU1Lal0oJ9S8jJwOOYct1Yz
t5hMEBK6Uc1Qnw7QMtW/Qjdd2Ye3DqvPiLQcmfG+KBmlxl0/PYnJWfpMgXBmoU+TGExTLFp/kRiI
ckRjW5Krx1mwIHgj4nuixqHJiLkp0TBqr5rNVCqx7vTQksExs1Y8aPNWIlvIOU001Y4nW2SddCQJ
5dyXnM2IYyaFFg5CMwYPfjoGD8uLY6LZu6lQL304FVhyUP7QlSVJ8blSnA9J8D7B9MxEiWjOv1Qj
+W5l++I3r8wfP7xRX0ltMkd7vZhyY9cTzme3/UapLT6qTZtA4pgEgCfw4BiMeg0QoT1MYL2Kh4c6
1Fg6UCh/BRYaJrQajWFv+3Y6B9Qb1+E2SlLXz2F7yew7JTCPnaR9QRHSFoLuTHw2KjdJ3oEuh8eU
nSJHU5ab1L46Fp4uf5OMSAmwUAT6gmKsY0KY6qyp/9KmX+B6c2mp2MTaNcZfShGUzi4li88rcv0R
AXj6Apo1xKHNOF2BHdRdRgYU3GcYu0ZquTYTVa7Ci2Yzpfb5zsGsH0NChzW16T6BreEQrwqP6oEk
3Rk2Wa0aNlG9Ri2looUOwFGUz4qOadpih2HvVy9FOWTSVeftzux+KVX9XsK2PALwicSyEjmpqpa7
WPk1WVFLi8k1Ow6Qhj6nhI75o6E2pVXLozESuls+pubf2N0KyivTX37tYCKPej7FZz34A0zGVq7T
TkGPbdGeZKTK/XAkaotWPQgKzSI4NCKKF6OuxIfWa0sdwM2T+BhC7ksSYLvJYoqUcVPTAE+9oJr6
J125ko2IfkL1mQkZiBI8M1Q6niuIua57UY2rErZSmR+CX1XjjKnu6XAjZ/LDxp8mcXZRSploqG+I
XQiykwz+aHUPxvOYWhs5+7L4blTjbnBK1SHPsOhAwtBQzAMOIs17VtI1g1kDWRdrEM6Y4/AIHP2n
JP22z0nV9KPE1ej4QBhSW8Y6wnNZKt+Ii6zaZmRLroEHG0Vae7pFa1jNN9i4WSgbonibdy8dqqJ3
FRgUuO2jJF8n0meqAhwzw8it6msn3FTaiAz3Lnnyhoi9j9RjEIrRVcBHGoBLsJs9Q5IR/fW5RE1m
xZFnUwlbbknkd3kCbbDMwFE2MdFSdpecPfiETHwrHEQdZGVHp71JQbZ2lHR6u4mUHC3sZZjCIurD
wItlZhkBKdf1FxPkvsG4EU76LiBDVcZU3UUD3FZ/GB+ylVK3lYhPlH/DW4mrxkkJXmeH8eylNZKs
g6GtDqRti5vMxGoso1nx+W4I1AIF3VTRV9ASy8r4Cg2wNGJiEQTUwvcyQaTF/pqFp6Ovtvlj+IeD
0BeGwmztWa++J0wOhrGvbFwy1gKBwCKSJWiRZxWObJ8oGUbcgbBPPWFGFSdzPGW7ohw/4m68qmWw
hkxYOdlwzjgckhpJ/DoFVg/sj8A+d768gOJvGLfx5uNns7YVwu2ZWT5SYs+JGcA0WyxKyTk6U4X7
IeR6sHdIfSgYo6DFIwiqGHaSIsHXNUtb+wx76ZcueGrJ6luKWrQ1CT1Bo25x7MT9Xet3k1PNMw+3
PtE/nmQRsEFoIy/j4FgcKtSFcm6TjyhxYFNTRt6T/GgVb9HpMqFJjIaAdbVUExsczEr0pZivRfe3
o+ZsaFjm8j+rH1Y9dmJs6nW1d66jcRf7uKY+TLuftQi8eltDovxKANvt9GFrvA0MC2PNtgeRxg5m
UiUWyNkH3A5rAUrkhZDcIwTowdGRbbRHhskCy5tNS6VwuYVQzdUAmuTzzWNY9ZNnBjRWbDyYuigk
MJxxnDq+jQreJbwPTm/P4mZD1VerUDt7q4xhHYnJ89ghwyzKg9WcyV9vOpJp5qG9NP11i+7bRELF
Cm5GDx0ZdszXSZmCiKBMmMxAsOnTInqW50YdV16wSUixKv6a8RfdMZXICSOH4RSugRorLP8i+Veo
cokXXBZqgAIxWna9yY3KBzEcwaMnuV50trqSE301+Ddk1AunabelJc9DQEIzqsAM+6OOxJ6tu/3W
+7u+7X2bgmXvhiV55nMlmKzm47DBHiGhXBOgT5pwQWPDSrkVitrZsBLRGQCODJ8lfDwp555Qt4Xa
xeC0Hgkm4n+pbBq0FK58Z1qVBWEVUulqDL2qRGhovuyGaJtZEpBQI7JYTxmRcM6jKyYQqMQFaS4Y
ILmK8AE3wXmEhJZJyqP6U8mb01CtkvyHuON5zP7A9XwhK5KEA2NfAUIUOSbA9CQBk4cMoKByK428
p9Y7KDLyFNKnEB14BUZ5k/aL7jZgxeHuXBMJsklBxiJ9dHUMcqn2zh3CbkM3Mw9j+tloJK2y88n1
uOR7nJXge82/SXppdXiSDZL6AT3w2dWV/5qQMIR+tejdnjSOqNvq/sFKZKS4lStjEYnpQ4pjVM3y
QSuJoa090LMCRqSS/+kUPEIDnUsj/+apxCKRt2hn7BcptCnxJeHAliqXh5HOMdTdoIHZxUilU1LR
ostXzPRCf66IKFm1hDGjIDsEo3CXs9gSq6QqH3VPQqyOwBNAivEyA7kmNHEnbNnA5guNUSgniib0
V4OC8EWiWl4lsyPaOsOpQILBjoSUEJkk8qyg/j+tsuq0c6FFqzLsVxhukLEhpk2wX9M7JyP3UY7B
pACPfY6/goPQWgT10IZhv9RS/6DE9aXHhj3pRK30AZAslsuZFMmXsA55+KZ1yOZjZ82iJ4iyxJ+b
uU5NOrUOAGj8DpBUsHDYrBZICuc+tLGFogh+QuIuAHxE25mzR5jxHy7OlY22U8F77qOA0fkwdUNk
JjcbLeP3SZRbiXs8RsXTl+FBhQGqCdMuRjRS9j8hQacHVWPJs3rnqFtPFNICScfGQ7zTiodFxmll
ch90dQfW/oqznwRVNjKuZY+s6cejEkEIzV56QrWGDlcFI6WBydagE31xEskKBtfHiPZLSuUDtaSL
JPa2ffEzBv7eRyPUmxFh/3+Odo4Qm0D/o12/GMwzEkXf3JNNeYF0nosQpqzq54JcziVtXsZYAomy
oljNc0hWrVZgiZOJS7W5ZC39SwM3Pve8YnJGQYwJ9FaJlNXEh9y1DwHkWsRWi9nGUxaGO5njOsLs
UpELoRNPlJM7FpF/5QmZAnRpewGtlYnsIS8APwUtz6TAVf4cWyt24YkswmKfs8VXVJJQo1H2D5Ks
gNJq7xxwTWAVtwgDBRTQ6CLwwns7ILhRzS0IUKIiM8sXcghoQlZgjdO8Nj+MyKSnFbe7fA37aePA
NVUgzsSVT1b40Y5XU/sNUOEYxHhUXrNSto6UfFFSMe9yVCEgpvnPgAI5pw/IiySmYkZSiV2cahZ5
1OYdo2jwSERERkr9JcP96C0B2gYsTCgsMvOz6salIv2S4rLQ5RH0hEtXulZT5OYY0RyivOMnC1Mu
NTA3Gx4WJKBR+2jpG3Gxg4cBUK6LFwg6k2yMCDsX/bhBQ+Znm69aSpTlDsiHHT95tDqidh7KurgU
7AQiGskbaUWk36xlxQ3QGDJoouVi8WiQsR4LMCcB6KVqSuoAXbqsV0V2brjfWwZMjOiWB4AusB++
0/bIJTDmzQJlvEgQEfKmzmKC4YXCa2YLR4D85grnByC8Ct9hLzIVYn6mBG6TUnOuVbybfo/8wTTJ
9owPkCtesa/zENqocwO8ieSYSeeiBcAvlsLLTcXRTGGobLptzNiBVz/3ILFAL2kg4Ms33Iqz3w+L
taS4GG8WbOZIYgqmkXJGEbbjFTOQRAbugeAtgpOw7Sl4Wv2IK3cM5y0aUDv/wCMIfKAj3vOmYKUP
CLRWE/hlLzONknSSqEIy9ZRMfWEPmUtoCu8/f8L05at7JkVEU/Ihabm6QdmYdGEm/00lqb86ZVdI
3LNpn5PxbLOe1/6fnPKGV5eu/ZORGOSqtA0ZNgcWdaXgCLTVrYSxIY52ZBdPyDdzlKbC2Bc5X4q/
o+t8JbGUlrQtIvdh8hLu5BBpsZKydqR7EdXhqRZAvBiIsiXYAFYP8n3Y7he6A8Ym/3lRf/kkNHdu
APBIFtpxhIC1heEELaJnBpCoAzWw+wDKSCO3AjFZzHdp89PU+Vc+PsW3qSVHVvy5SEOolXY9aNoG
7APms4RgMQ16HjjmYC7k5IEVqyclwa7fDQ0mpG3YRFdzNdDnQEnkyeHiL+WnF5EmzzU/OUtxlUAF
qOkXsF3Gb8MvtxAbYuMVc0XF8u2UqCnyemllP5r/KXN08AnXJHnqZ8NZkXjqm1iufPToQeciIYod
MALEVaHz5WS/Nc+tqgh+zVnXrJacBLy4PoEUPBVQRvzxwPFYsBv5bZG97F9Udme4d5uvSRxuBoNF
q/1KPAq44MhGVNxu0ojHnIPtbhKqGHm12JCgBAeO+4yXTZeVeW3aSxnCcqSSDClAm4J2OwSiDH+W
sxTDCmFds4FIYJ81saQjw2lcLRhOinEm95O3F/RhCvYDZA8kwqrX3w2yUPi3FC2e4xwlTXJ5VHw+
Wh1cssZAKOYeuwmWpM0/iQWbD1DFkld81HV8LUqVh/NTYzJRiHTLRRIUIuE60k6dPR4EDi6HYEvj
+ADgwCWHJkNRF2UW7NDCKhowO1HkPuAaMTv7DvPBwAEA7uOZV40KLQPjYUlOp2TUu5CsXNVmPrPy
dBOPqyzldYYUn8lq/pGq8r1UOwQ4FpdI7g79+OknFKAKKL9UqI0nFDJgjhrRZZWNTKgHS4/Mi6/5
6aL3sqOUIv/Ux1VXL2rnpdixa+I+j5Hn9Dou2QJAhrxb9M45giGhxSRklte71M9OSO+aDSoasnLG
Z5lxHOnTfySdV1PrShpFf5GqlMMrzhljDIYXFXBAsRVaWb9+Vt95mpqZW+f62FL3F/Zee4OIOodm
YF7lQPftwq8N8CxIgb2SYs6gJpt7st2IokgM3jsKODzHOJ/yXDFNkABQuLDdVLNJDjTpI/UxWKFW
+8kN96Nu7LqG+OmiQrgmd6SD076bzBwJEs5ysfdK5JEEp7Yq26ZnXdVd+xhft8cCrxX/h30kwD54
NQp2F1qYXtLhIcGgTcbn2Jtbv/fXWhW8NpjptHcc+5B2OHd8/uRx62j3zmdvpRfvZJq7FOyVcx/R
XQoSv2iWLw2AuW5jABPswo4Jxq8CVHF4MhCfW7F2B/K8BqYndt0enSq5Q0aUlvllGqhlBaUSREa2
yhnWCTbV3ncMtr/xyIWhxpAAIRrKJS89wTC7OD3L5rTADxd+lG33VNd/07hsPL4C5sv2EO0ZiL6G
g1wrNA8B7uCMHIoTTQ3YTV498t+OifeeMt/mcR31elkn9uY/wIHWnuIIS5WFXfV34OfQ62k3s+L0
dfmw+xd08WMWLhxcTyl83ubYkQpsmuxci+6sAdirmShP4mBKeqljpVXrGthMPVx6Sg/8eY+Oi8FF
ie0TRFDg7mFNuXUlIDjHPwZm8V+EnJou0AgUPbPH9GPuaRm198TlC6Q1VFZG9n9NbZAR/OOlLzHk
hQEQd3SatHdFqKhRHSpqTu8h0ESw5C5jnu3OQyhElAzsEWAnDcvJVsDmoQFh3d1UfxYb9ODbopY0
aGulfKR0v1EXw0CbYR3CO/TDRWq/aZHGGC1anJwxxV/KS6JZ4ORwVmnvEynubnyqfHzRhFAV1OJx
xfgOPxb5FGgymZaMVM6c2v8pQgB7zzoK2Ay97jqJyVPEGhvjGBmOhvPpoa4fzTuaDlC7/JE9Oytw
vx5bFpk494EF9Txa6i/H3NrYN3bHPnBioq5OG8BmHToA7eCEP27kXvVR2+gMkLOHqeTV/LO5kGiS
jI3Uviz215lP0FvM1rfDAFY8Qv3dtqlRIepVvrPCLZmjqkgFAyY2NjYvcNHE61gPPzTd20jdJkeP
XF46aT4qjGgWdvbWFs3BahrVoCeXtCVxvMvPAS8FCFNol58JSocBNUkWP7qGuqo6yyxY2eAvZ/B2
NrfAhOSmM/+0bFu7L8nAd4WvQ2HPdIMrZIaH3yEdriFHxUNPLJWxrdvxt6a/jAZry7K2ZaJDITpa
LL+YFLDapRRYGMF7nM2rgjY6QeXQD+G6eK801FzFMyIvzJEIcoQLJsGRr1HO1epYWb6AeToztIaV
xx62MdrVlDffrQguI7PuTNgviLPqVeIS2OzwkQeFuJI+SLb21CXFWdjWpWQh0ejGsuKzp5jJsrQn
cuPZ6MKjqRTALsglv6cf0aGqjx64iW8XcHfbAk1JtW2Cva1HRuNiOKktcz0kn75scEKshKfB5ueL
0UipYSmE6XVVJYizit4kxxDJuC5fgC4z/uJ7jZtzU72qbyXvCIbQ2A1FuruHwwFiDPOTK7gfnV3J
CoIgsJ2n688YVr5Gq6Obt7duEOwLosj9slwnPUl9cfitWfUKucWA/iQwHJgRjNXC+qpKlIA0KbcO
NxnqJLXq+O9HFMN57AmjjKqDHjmbjZFNH2mISrh49lpjq81iZRXWa0ObqYWsBMAVtIg6XFIDEJJe
hXeH+s7O7W8OkbWXbOKZRPnuc2LUH3r78AKdvBfnPMTRyQyxVBblXui013rEcDhetdgljHZEXTbc
tYYtS3Yu2Mua1ETsf+kHBXXuvYCLWkQuXHrVmO+bbOc9Ko0LFiKLnr8UuJ4D8YA0CPlrllinrZn6
6lFaeG35k2Yu7BoEo2itjRyAA0J2GDVGVB40iE9HIkO0qJoC1iKNs22ivYPMweMKyd46+lt6E/LC
yBNIAQ7lfUyRbyytflKPMUIRqagPEUSs54pl80C3DLEdO26xnrUBOTciNgcsDgzr0Fq4OnXvdK/w
CtUGYUEdm2pm2A7fDldgFoULkd1DC0+m6q3RCes2cEt2RnIKX1oBl5OCzGQ4WBcpjE7ISc3AkgwW
1ph9TdRSbuCvsOTFUMQ116e3IawSJUbEY6cNtG/0wxlWL6SbKEhjECUVJJ0Y5Y7Gw2oZp6jBNB3+
ygiQUIFJ8eTZYAAxGzgeTucxBzMS9X+9VFuhe6GCrYqZ9j1dqcWPGqYQbsbo+EcFoGUQDUIKbsIV
hHPIq6thWpSMHmwtiD7XFhpU6pMHMTIhyLXFjj5j3efzqYUNQTO1GyG+lfwyc26AURm3jOr5LtcO
HY7tXOwQbSKFrkPAgM9dcux7be9k5YcVlM/IPBdKcWlH7WuUPTuK1giqI0k2DTi2MkZA75yt8c1s
GliItyG4e5IZ/dV4aZaB8arU/5WPrQG3Gou6ZYuMXifRqMA+23ILef6h8TqEAOi0MHUXCkIjjHXe
Y7tvEar74YkizBTyWy8MSgibiEck3VaJl0SYK7hiXyWGb6+yXnNJX0SRmgf9Ihs0GjpI5gFVLmhH
+9qQgjeRtoaCqJHbUrKqnbvtLM8tfEG7IB1za+QZmnx5QG9HVsaHSduZhm+NvCQqMdgxlpjoQyAa
RW4eVMaYgw5Vcw991tLNiZ3AmWaBXkt1PLykCGI7bkeD/5lkp4RfO36OXIjQIv+LmFa0Cc6n4cud
3hXczat3NQfL3PhLL+B2jbRtzA9q/GcWSU+iCqBXoNkP4n2JuNhNu1U6xqeiOIO133uZOro54mWf
qI/zXBCsQGDtWZ+KfTfw3jLm4T0ihshbtY4HlA8TX0BwW2pBpaTJz1lOTgOQY5seyPRfnT6DR9Mx
QxkvUSVZGwHERWZnh9d8NrfsBKxwa1KWeoARBr37KIt0Hd0Mz1w3mD+87C1TsHKXfbuVX1KdyB1z
y7qTMpjVi8fuW0rrX8CkBuiln77WTbS1WQrP9ny1gwh6ULnpQcIU4sN2jUM4oHyGUweUkZqA+ZC2
tNihxHHHhAT9kfgr+vKSCvHd5GiceVyzvHkphLc1FeGOPMne3OGFXIOWYsHtltcqAx7qtSei+Zb4
YayE5M2J7eDDbpAVWACdOsO+V60FIuOBYA72Dg45fdklYvGuJ+Y6SNB2NZr/6Fg9V7P/6tXIV55j
uEJu+qvAv4ZLRllTlL9eh9g/6OTFqMhKQZaR6M6LIpWRMUMPzaRKW8v4ox1GxMQxAR73yXyv6W74
OF766mnoPdtH535XiLAYUYPEiNGDO5C9/0E3wjX8NH2oGUyqIdaoH5G6eFNMDxHcHd5m+HzCcFmr
WqyASxofdnPRv8R8QwJbZM0h+IQgiTSkPiQEE+j4gUwXuT5Zd7L/rSy6Xj95jdObPz9Cpv8GuPhh
3AGRe2LJisSoITvMQAA9I0vhzy4KBpLo1iJ07IVxDSLCDvIjnTDZtMvOCt9sOqn/NjkJSyMC4mKc
YhqRk5hJU43fvkZyUModemDAPxBVnPfGQKpNAQbxn7yP9zzZ2rBubU7FAPk/DGHOffXrHTlZGvmm
K8ooyOaBIlmPEVHI5k3mOF7Y2ZW3nl1bqFr6fUgTPrMrrMYtMDKt+pTRXwgNtG2z15y/qaMzLdDF
NnAhW2TOMdLukfc5kAyBs2lpwGZiO8Dm37q5LpK5H/Un85kk+V5J/NCnrT++gWQBS3G29P/eCAc3
BiYJOTbHoXOvNuwY1OFEyuE6j32SK2F0pGiXMgPD54Nf7KmHik66wz1p5XvE3PFJ6EwUETClIfOM
pDhm9bVEzeX53HNUN/IXVYvj8wWQYjnztE9G+Upaw9UZR1QRekVKY8fMnlBPL3k4hPkyvbQIInF8
ngRMmYP3nQi2NXJiTZtRT4APnZLvmQ1bK3S0shDlSbYOaHIdel/cQmW+ZnrvuNTB42+OZE/4x9D8
9KFtsVsR6bGvSW0CqWh9mPmeXtUnT7rwFwPEjJvOEVTlLwGNYSTWqma0620DChYTaiKHXY1jreyA
0+JTnsS+Dt44VKz+ro8PYyAoyoVD16wCk+2v8RtxHTYAeFgzWkhUS39m/YUslPYubhkulut0lBsP
Xa3PbEswbg39amOM1s4IE1DQeGspCh3/XSfuQZqkdUTLn8hwGEpQ9QWsO5jBiygjNlJeJ8KBnM7+
N/CZzZ/Jtg5wgJlnPcVfPbF7KU/j+Na0j6b4NAt/k9RfEUKpuckRJLj/iohhnZsNV6ifCyvvLyIu
T3MbA7a6dFn0KhNk8poZ/c1teqhUIKWZRK9mj+shAAJnxvYX6TynbPY3MPY52CZenGeNlCRtoJgG
7YyYAXtbS0Jh7FIbpoDcEOQxQugNknxhdtiLRPtV8/A8WTe2T973YZr8/+xiFQI9UwuwK/SrxmEB
P+cuEW1x8lp647srEQG/T9NHGe+xvynil/tphUz7Sqc8Vgyu0FCeDR4mE0fZoJtPEaU/sZeL3Lhm
3Z4eUaJfpiQlMROguvimLkJFcyP5YEvWQEyL6tvFOeT7qrwrq4iDNDhhI/MxVtkmbD/adl4arWAz
AciOoZFOnpTjfVTas9K8Zw1cd0bp061GGVMEbPBHfnNZbN1KkfA/RP0JBbKSDGcFwb2avbO8GafH
F3Ocdt5kScmh9g1HlWkv4xuzvZSdPDAfZ5MiV5FNmN087XvzJdFzzMvYpRrvEQmWZqZCBRVMoedb
RpycS0J8GejscVn2TP7aDJ2XNCsfCunXB5/MQosE41VuHKjrXyLjTaDY0oloMfCZZV5z4SsrsBRH
GpSWDmmccPkvVNuxj6HN2ATzBcql7mMXMXkyRiyUmRJngECNRLV89bjv2JtM7yX+mRAwb96pNJLl
bN7DXl96rnhVAwCVFzrOjO8W4Q6Bw8ygZOZ/FtatZdtmokj02bqkqF0dCpxcSqAYzqKuH2aKj+Kq
9r3gDZ5aj91NsFafXfDvGwfAeUjaB7yYiBO4/KgF8FliveeDbh1aXmCxCl++NA2bNSWcWoM+NXM3
mBqJu1Hu6y844Qs//64L9NPFiY0ocUapIj/tEkOy2Xb2VO5rNlQhL5JRpPjMGO6FRAKaPoNiVSUw
RYp6dtBfPo9Kz4wjOjpDhPVWrhM/OBszIfc6RiVtGTGu9Od8NbDdaH8DTkUFnQeWYvK2BnqNnAwA
C2LsiKqu0TZM1E8ODSYmyA0TbTojwiS0u9WjE/WSW4iEqAm760ASRjrA0qNwYDqI1aW7zWmhkkXV
bdo5/BWTX5XtmGEjwJjVsbePlHnETU8DkyWJlqcSFZiT+mJ0nv+EIHJvYgRCRORgCu4emh0AYGxz
LrxJLjWlCBkG8VsJ8u/a3lr1NQgvGH9W2i6ruL3aFm1G2sTPUGWoB2o6KgYZnN7sH3uIbkw+Ge0A
KMUa7Pn5Bq9M6YH/aRmB4qyNvWtc4gVrhj2JQhF6CYn1xe637sylJdAJJeafY/PVt930SvItow0N
pJaFsBjd4VPUIzUwmnU8FRDFeodmiHm/zxBw0TwG6qHmWU30WWCPaNTcK8FSJH7Zi5GuEaPshA6U
RjAa95cwfq6APaBdhZdjb6ajNC+9s7Wr+9CxLgs2mACiiAWkaqns3aTxICTUZQRRUXjoDSMlnwxF
a+twhwOltVJ5E0nFZUb2MOGT2JWpebuXyR6XCcuTTNeeu5A1X5I8J9VpwAttDfUxFuMxKUF+VAWo
LfalFQeze+WB5td0Tgnz4MjuueFJ7sXsF8x8xa1JS8KFJ4yX1hyf+1jBh9IMehydEhKxgirBAKsO
LwjmAHbXTjwb6fzhjdpDRFtjGBgRm8PCbGti0oNT7Abvjv02pZuMqZtIwuUQj3TXdvxPcM36H2OG
LASq8VLaJEky+bfh4pb2/OgnKAmUNPLRMUJ4E6QUVz5PHyvuMXk28CvVI+ri/Ed9/xHrGc+4N1GC
6sHadLgysTUUnDRV3Jw6x/0Z2TGYuF6ndK3L/GdICZTwM5zd60gHi2OVLx7RDD2EbjESgsD6LB8J
r15FDt/fvavqq4PzlwsqT5JzQKzE5Pw0CKrz/mXUo0dvEYPAAhnqkr/PuE0qoPDmcpvuK5jmngiX
Vi7/BJyVdAYT+BpQC2q8ifbviAaJOShqvhQVEHo35i2K2RkXW92mFsP53NTlBTH4JmJRw7J1KUrr
ppvvzQQdxiDgtPwzqy3quw7xjoJq9qwNfKzW5q6jzLCSm2p3x8zeIuH3mj/i5Z+AviTmPkGrb/RH
gL2h5N8G7dD/9iXm9u9IUJwyUA568jTA6o9Rfh116+xW5i10Z8YJyWtRYUNsYW224p9L0Dn0Pow3
MTnWEBx64mwEOwpvYyhjUI57ZSQlJkRey3TtKrp0mwX9Ls2ZD6LAaAf3jBdtOc7swDqgg3SySQTk
E8MVVfV0KrU3VrxxsWNzZ5abIeKzaL91vBMsGX3xWoQmWP/y1AZXT0qMPVCfqas0QI4T+w+rWBWe
ewsrqH7hPH3IFHmJZ+1jRxmEyctA6n0fJJOAWrLclkvfiTaO6RH0OaGC9P4ZPbDW4FbrFwfcNqxR
JVwrCJjwlq78pzE0U1QpNi5eb6+UYMXhE4z6OY4P/LtIxrXXHcMRRj8Bf91J9w5aqv30qGp6j+tD
fxf13SoJjMENadIbMIc3jR1RsiXFcwNi0s9CNE/ondGSNW136VkUeZPEmPox9RdzhPAJRmJG0HgA
tkUmudzE6IGbfzlRCTTlhEGgoEXKd9MzahhCNRwwAlC6n9sYz1N+7liyKXenqfdAAfkFx0+PeiZW
kgq/QoZPkgBpCk/C89Y5roA80L7iqNiktXOPQvTyHQ8UesSYsVTr9UsX4UNXZx+NiHcBG117JHMI
SnpBC4r4pY2thdduAyNdp4Gkx4Ne1zzICMUJL1l7kKFHjxzjPUclQsaxoRvracw3GFccj7eUdzL5
GDQAu159nEvxLJwKfnWhP8vYfNjpv8yMiH/gt9cBGlcaNMHqM+/+PHFwNQy1OJBzGwxPGGwCyXtT
H21U3VGCvHIekB7mAN5QFrYUYlTd8fgz4DaVdXCQbs42D5pss/D5Ke3uFsToh4aGegXTivEZaHBF
yQki0nVR8R3P+kYfyRebzCVCEAQI7S6nw+pnunOMZYgKLzS/s0FQbkPr8MC2UwxQjBJWhD4aPbUi
99SSU3sL03w3077xiDOGhj6b7hIS/UyQJR2uoRrfKXORf1HdrTqWAVatEHh4UHGju+G3zfAQWAr+
lGyxQFD01EvnYMHoK3ABh+9xVzxw24W07/jROsTWLI6HVajtHCz6ZMIicL0I3T4Y2qnOfhod+Vh9
zLk2Ut9Y8rMFNU5OZsTNALOeqYQ2cgynR103traLvJJhaG9955i3k4GVH3FcATjBc+fzwJCRksAq
7fHjpn28RJTI8NdD10LuAfewM9YvYU09aVn2uZoEQnI471u3IDnXstltIvmDjUISje7KEzSoVRom
1F7jeez4h8PfkaW/rU5nxvNkyGjjSwqEFzhieo6n+isPyESM7OcUYyT1wlFpGPSZK67D0o6IBsA1
lURpyJWjxy8tE5jICv5KTyx7Zz3p67B5FC5IHQakBqNngcrMGB3ES7jMnGbFJwYE4B1dheWrTnZ4
KrDFMmtxGRYwRqA3iA8GEi9W8z0/Uem+WYS8BD5FsHec4/yaFn/H7sZCqX/zlIOv3yuLbpJqO/LL
TqOf/HMbxh9dpm07kLT1xu/R3LbdNkJKMxHakPFZ56k89XWyLB3AW2wxAnrIvPjn4GUY8/ZYcU2P
hfOF30tiSeJ2QQCgnnwgHsyNTXR2OkpzcztB3mKwzCsFlrB4V/kKpcSCMUCri7HX0An0jx7hK/8x
I/gJcOImlEQZ6HBYCFhEOPZuqWYvZ+bk7k81LzQJXVquqNUrDFjQpsxbGe6FynbGtyAxf2C7FktN
wC+av8hycCTmRXvb29zxoI98+Ha8Ra1z+Q86iwHHv6jHFk3rkD8sgFIezaCtlO3+shw5VumcnEuL
IAHgLYiKOP4QwV/boXEl61r+FAlx3K8sDZAgniVJfC4kHhKJpjZeB7BFmQSAzvpJKIk7Qgh8E2u/
JIDAV1ysMMV7yPMnJpUg+6ThNpgyks+qr8y/uvJYhc0uaejhkmkTpfWn42ovTD6RwXj7Lio3VRSv
ex1pMQIQRMPEpS3KMMMkRNKQQ/3XdEQavzMFUG4bPYwXRv8HNlvVBkiEbe97U+Bx7QsMgeAHvqVb
kHdBu7TGmEwwE/w3ohjltAIL8J+Rd7ZorD3yOBNMD+Y4QEwlpjD7Le9GcO0HpMYLdMHUCShQ6vJW
uSskk0ZDLPRILJ351pG7a/+RYT+YF2XfdRjuzdWEopvDpDxkLQstsoBFthR4lntPksr+qU23xiaU
l10TWZztQYvwh4KE2JbVX57my0RGzDXtTRCOqy41CIcGoc1kO0P9W3nbwtu2/GUJGX6JrIH93o4J
nxf9S/2LljR33RAbJ2kWvXusOhJ6xXubHAIWBa51Sjkv27J8J7N5CEnM4KQ1tZtBU6n0BKGebmZz
/m+0i+83jg6mwmughu54+aKNbpGK+oVlvyHOrPlxvJ+wxaVrbHUZo16EakxUoj9FZN0QbBAGO7jF
CEy8HwaihK+CHcNCUlKSSQjqulF9CZ6uiocdrIJxtvgwXC1tccmPRa2UrepTzYT3zleL3IUCCHnG
+2TjFK8T0p7PirMru/3s/yRzfzDV+pt1WQNew9KBD6Np9lnpaBr2OlguPpona8z2xThj4h12xcj7
aYs/I2g+XfZhajkwK9MldC9w7mgiYwsHPkh3EDlIr21UzqW5m9yXVL4lDbxwMmZwpKlnUmTNEpHf
GiXTEqQx1SAlZdmuw/Hh+6cpZmbG2DwOrK3ls05zscfCCLEHjGQF0118/Ll37RCs+wJLqx2ne8TW
64bz1UIrps0w09rs5k/wHsaUjY3Jsg1FU3lUjVzO6xgdpJCf9CrbNjRffR9ilF8CH02hgHyFffcZ
2s4uqu29FtlvOELhovw1waZHm6iroey34iilICIqHYyHG94s9wBwLNb7w4TFd67bD597sJL5oSNB
MAytu4MdLfuHMo8JdrCqS53iM05/ZBBdASCyHNDJ4B57nHXJtg+SH6a3byj4/+rOOJatvh1QjRYB
TIWwEOtSjmuyO3ufsamDeKCPfvsR/1ESYUfounWW/LgWtoGhFKjOlgXhZxkay7qB6lmsGgYearvV
xqcJnLDN2yGwNgR2sgGRRL2N7isFX+QGJN58QQTREGeU6YvRCYpNYEEQQXi082WJQDnFlmMh57IU
ODIElFah+eJUrY6c/lc9J+JBP9rm9zg/9KhaOT47HDTaGtrerATLQiKLMPvVBNnPBXkw+TsQ+546
rROYSB6SM5y8ARljAx/TA0ISF78pzork7NX1Xk4g7Mp3uM3+QMPurAsLelTlWWcp7I0hAVd2CKWY
rI3oOsFCLWrrX9PztTEkSoe70WubGhZeN0cLminMUotQfPb4T+KQc71aBHuez5StdB53Vx1eqp5C
rmdpOrEEz+6+tOA7sP0Yh3VeaYzNARIThTVO2iJvdgiDwIZgrVZhqi1LfGpzPXtVsMwu/3I1SKTM
yHRxHNGJoHUA05MG1irX8cLXGQsBQT6YGkjEhxxbm573NDrYgZEtMDOec9Q6yZ+D7M+F/+eQhTGa
3ZOtrPk1Pgb8SSbipupNlO7eIVCnRhflUp4yEV24HUt94hpyZTRhwsgYnMD7vjjPkFBA4fbQN3IS
kh3U1zabf1CeCwGnKNc/++luFP6yIpdzn/ksiZDRCSIokq+xbD9y/rVRn6KjzS5liKEm7150dzzl
Fkkd3d7Tyreo7PZOXa1LUkdRH+5y8hRm0D9mjJWzpoaHRZjD5MP5bAF51NHpWr9t3TEEFbuYFrL1
MniFM7+VgnZbu1KdnDzKLC7Ur0CMTkF9WYv3sv+2afj2MfclHWJGJkq1r7nWsU7Ph7nfhOamd1eB
3CSwkAwCLiGumIhNPvr+nLLa1eghPOuuLt0I1oTDyw1TFU8bhdO3zMS6io8+8mqAftUh1N6l+xNC
/i0OAeJfVPew0+g1N/beZ15ogiZz0SFPDBxE9ZeI54BJQMFqCMgQOY6Nt8SkgCYHq3DxhkZ6YYJu
m9gVgWNrzPXIIhYvQZ5d2/4+OieneQ9r7W003XXJIFPzGcrm64FBh+Bs0vRweNJZ6SpGQvLF/lsL
Tzqzs1h0B8uvDxo+czqThEyfoH1PmZ9omnfU2nAnB+z3Yc8710MQeQoorTI2lyPMQLVnT+oG8TLt
IgruWVor0VW3EJ8bXClvWLGvsMdxM6IbINuV2RV+AZhQgsk5c8R2Wjjh2W1xOmJbGWKHWMWM/Xu3
GLwCHTTVn3FsJYZzJWAOwLr10btTuDuyZVeFg+q4axq6WvT9hBK4tA/EfCHtsJ+0TweAJZKqW+re
DNpY7ovks7FAk6KO6409wZ2ZADxw6M0Z24ZRrH0vYT96b4lv193boHsYowhl4ccOeaLsAgUd8yQX
h4aN1qjEhgwORzB+QivdJRBlTMJGvuqu/XSnm8WNqlfXhDhBMxwOzpBvkxIANwG/zPBspu37LPgj
85zVprEtyKxwSvzhdrhPw/mp9BgUyMDe5pDpxpTWpvafA0o0LBpUJEbhbnkmSh//U4DTqdZgVqGu
AzfoIfmwGP+QxDOmiBHAqqFF8ojCLLD0cA01KP147bZ13NO/7XhwCg8kLhkMKoqcMRoCnYSBNy5Z
wba8F/M95GUpYncfOCdtADxw9apzGz3y2KBfsdZ9bD4ZV4uKk3nw3nYkE71yZRnVc8xjAeV6bTde
T4fmLtWzIyb0a8Shm6QkofHrQYhLEsjgqmfdn9UqQoRG82XAXCGxlny82oj3NuKvHhkZyocBslHp
yRfaKd3fj7WxCwguTbgcXPToNnEPGs3XulIrFcM+2IHzn/Let1A8zMeclaTjbNSyAxBfl56RKVni
12B5Lg2IRVtzgK+brsfsYTES8ti3R0SeTP2uHy+5Qkmhta5/mpoaiJlK/qIkEmb80lM5MMwtg36V
NPVJNGwvyZNo8m8UpLSbatOotCHZczsQWm6z+1NeHnUMQDSVkL0c+6PlrJplsSPRZ6WjDx++TPLn
XYhdMfk++tYxf4WHZyXmFuKFSMMdb3OEDJrYQFjKp2xU6ds4uwpqQ/8eUS9JulgHd7opEXOsObsZ
wZBiwNjG5m6xBm8tUN3rMA/KefgzXIpqyELUuKWOhZgVeMkrnTGMM/rtrGA+BEGW1cJUC6O6fQlS
ned4JXx9I7P6nGoWUgS5rBr9lMEgauUx6iPCdXLM6+MO/MuTHr1kurnVOmQRZk9DiwTGYTLhTcaf
7veXxOMd0uI72OnQvZfDRaMJR4OCpccDaqqTmuG/6IgdLZ80mp+Reydo/L1f4wWzzjo8ithScdsw
8NkdFCJ/HrV2HRjRtacFMOJBHUwO+5jqUtnV0XPzg8kJloTasfHctdvIs2CxaE2fDqergfYs6gAy
lxgSzdbqFoY38CBNtD0zh3nT4Yarb4GUWB7deech5h9go4xGu/UR7RDQ6l+HJP0SmTY9xawUS8tH
9xfDOLLp280sffNcH3k89v6sWtFCMP70tC+iZd+0rttMkp07h4QFANg8GswHibY39Ookpf0ac00a
0VkkHmtadBkyeTXBPQSNu7JI43bx2OQjaOffuEDairtdD39zq90jwjv2zEQ0FK7K3J1QLNt19jzE
07d6QYqBFhD6UhF8EdwhWLhOO1bFp5S7qEai6wfEGxbaYaeX34N1rdtpOQx0ueMmEe1mdN8keuus
h2ddksWJsKWRO1cPjh5zs5hW1FKKwVxcG3IADdYfdKpB+fCzN4Eo3rIvCRRaHX0APua1tC0MaBLp
Lu9bJ8aXCefghlQd9PcJj49l3ZLSW1R9iKMdH6f327gMtSauBqS2Xfk8OP6mTacV6V0Je/zWPg4M
Vnocr0MpN24JcwBoXTUAvyAbu0DSp7yhDaWQ6zAl6281Xb8IoK08Tx1/zFQz3/8OYAc06bNVPKT5
zY10nX3rPnZ/LZfUaNz1+TGmFY4AfcVGzInNjZtZu3F4HhE3BCbjROIw2brusIsxll5JvQMQBzrN
MpkQYj4SDABrghC5tHRVahQ0YiyeG36k6gVAwqIKlFsL9yM8+7jlA7K9562O6uBUATtKkr8QRRgc
0YXHHorcroabnU1obCPoXlV2vigwbgvYxs1MNzviREQIghNKI6BK2D5WVTqqozf/1uyLJ61eR7gq
HRPd668mXvHPPfnJ26+bRktk/is0wTzJDocBW3Ne/ueaTaMM3uvkRwPoEd9UqeriEAEI72nWWsAg
nvwjuOyqZLwJqDan+FfmVXyxJKX1KQO/5jUCsuGAHEJlnvozr353MzoWKqbguq8Zi2KoqecNeXTb
uAGa1HN9FEfmgNM7BjEcvvipTUh0cbAssxEo06uS/qTe1XX1bdmU594m5ZzNbhPYyCoZhdSUSJIK
J/jTnXdHG5dtcdXcfKt72IHMrY7GfMK6PUbe0uMuGC0oBcNH7CbnumATYHrlpibqSeKUU79xGk+w
mc6MT9k0BwlZ4tO4Qj246NEhxreOrEdmqjbcuJYVrYmUGq3jUCGIwKaBgiyNY3RL8zrw+41XuS9d
42+aBDFi/GEzLEr5LmyI5ILXHmGpmi/NrVwiSSRo5c1lWyb+C745qpWQREEVsgDP+zedO8EGvqdH
CKEQvuQhH5sxqhr6dbjzM7ZIJgqULN9VbzUychPX85jSeGnffYVHCsG5j0/B7g51LleJQ6oy62eZ
v9TkY9IyXHyX/7tTRu1gZVEaVbgQEnYVtUBlLeen8NsjPmICntk9WJlN7qpqq1c5uNs5lms/IWEb
fdVkRGRxQK6FPSlQ+BCsS3lYrnWURmFL0+sdQ/8mDJiqt5K2HsfihEOTkxVwm0F5O1J5ZPrvkB1D
nmustcx3VZiocyfz50642dT/JdFdq95Ki+BuSG9chya/T1GWKwRTawECJzLmHcWFejFXTKjYSbpH
fzi0HAYnaiE/Mv+J5Dj0DFAYHhmxvHjsK4uYsQAJB+iIn5qFDiCvrTizh3nrElFdeGiaMPST3rRs
s0cSQRyIX5WPcUhfLGiy+SvSBvRa6ZdE5VX7CNJx0k6syHoCfB3E8zBvGtpVJAU4BxiS/o+j8+qJ
HVmj6C+yZLscX+ngztCEpuHFAg44Z7scfv2sGmmkuTrSZTjddtUX9l6bbryk3PegZCSmpwK9zOot
1X+6+jph8UZFtRKjs89a5pr8b7Mx3pWYN6SekeEIai3dwAD0sJt587sd7/Lyq+re/cnbZgoIzoEZ
P4bpXTA8yJO/RsTsEFhrICvQmEIvHXyy7pob+Stbce46eZRN/WtE837MOw4rvT3p/cQuxj6GgkgC
l6WnSzqMpf9Go8oIxMA/cy9c+IcEhRkBclh9zAi2RkHbGbHyzOubvfTbuKf2TXdlcxlLj776Xvo6
GqYfxhKImAcFGa1d8GeG86KYt8nMzu9iGj17QPlU1e2hFvLsus7O/rSi6qB2W1Xt7csCqEik0MyP
mrZjHA6BGGclNnmcLwbiA4vBfwoipNVQizbmpqJcmttdSlFkMyVAIvRD+7UWCjgumWzlrYoR+v9D
1yLg32n6QQrnDoP8bgqxYBoOV4TFoIMtPykxFBWTSZgyLooTLyjEjJaSD0JcCT8FQU3ty6BZ3KfG
IcgXlRAo8nJhzmO2F3uinSpUb2HXDf0iau0O2Jrd9Btdiy6NyftcdwOIHeRtHSkf+jwBnOgfXZry
xTfJhcqf8bqlMNiMnPH5awzysisOMD53ELAeh1D8S4rmnmpFUId8TtO+uQ5INnUd6qoEeRs+W95M
4INPnoLJptoysUt7uRcR/dteQ9EeVAgG7CpyZQmvXq4l0vdM2qslfVWkE6ERFcZ0LcntT70nG8HD
a2nj+yFrJyd11Rv9u/rzkvFR7v95eX7UC5eVIMk0iO59jQQqCPM+svBhr1T+LhhvnTYpoep+GMR2
Ln608RZqOw30ip/x+WFHo6jQxsusFL1G+Ki3zl+S0SUY+busraDws+MgsPg3as0Jmy1hijLkG9fP
dpq9bT8RJzV+MIBkFBWstfIk0ysKVoOVLWUHGhOEIOgxnAL2SzOvO/sdx1BalfvFnraqzMlMENRa
+SObaNdPn1zNOjucsmEtK82nNgfH31SHFjORC8HT46QyThHORX3e+6AaNAjtEp1wY+5yAlPNDQ3y
Q+ffWHK46Cq1hZ/Vu+cO68Ti+cjVcaHg6C4SgyyRAh5yihC1D8YWC6Z+tuKzlbxUuTyb9IXjeK7j
i+WFzzx/mlQRHpuy/s1hG8c9iUQWf/U3nC4hmxy/e5koHI3wvQHvNSXxVcxEzTPVt3LGA5791Oe/
TLEoZIzXJZsvYH8GG1yPi1OP7DAqNxH+VhBq3fe8y4IJuhkZiMQL4TjD3dTowW3Urw5ZwC35pB2g
O5ak4JsN3B121W6c2FmhWse3lD5iznzA9t2+57Z56Ev248tp5InEqLlzddCXgFTz7i4p9yoYdJKb
agaQKexkNyYiKOJwG7IDtsli6sl/iicHfQ06D1znAiNVA2DBvlQOIjt0KPVEhkN1jNExCCZVAo0P
lW1N8Balz5LH3P5UFDM0j+SW8hPymGMZLF4XdEr3uzA3TRDNc8Cw84pGrOvueYADZS+IDiicTONJ
bRKk/YepV5/dp6xmPa2ZR3XUx/LCPZfZ/pocvwU+uOO3uynhHEFx7zJ6TRli4DVO0heBFrN/MjTU
XDZyFt0EjPQUZ38C1x8PFBMavjfjE7LetsN3XOBCVF1ix3vl9BgNR3ffxP6WDPidS6EByRDelIWK
tqotBj2MaAq8F1b8nHfFvra0oPTHJ9W38YMgl8PLG/ZIMckk+CxpeRUJcDgxh8Qgs/Ekseri10f5
hqNnjbeM9BkYSep2gzzXZt4TmlQlkN5A0wp8qNshLrjBD6/pSNQMe/dx2fKPJ35nLL9JWlDV0jYI
YojL3QB/2CdNBaKTwnk+mfV3VWccUuZRI/fRwVZbJq8ItPhkh6VmdEFoVdM99hiVbXRE/T31nVNu
D8AHwr3GkcHevuO6YYLrNSYRHXKXEBAeEXHwx5QvXn6K9i3jko9Q5QsDDuJrM/6UingzCwZn1aqb
x43f70qoESFe4fyrF+mR20Xp4Lk1MnFg12k1Hv5hJOfdocVo2njhNpY8AAUBPtuFR2dwwlNWERFa
yfKFvVHejR/tgCjZ8I/claxQlVUdtipb2zxEzESKWkb3yooz6j+nnPycyT/GEXP9RB78TD4u6CKy
7g0kI6oaBokQdWorgTWGlHPCgOFd+6o/Dka1NzuMemNPQpx3mHuDdd3ESP3H0c/TcmnlnSfx0lXV
OaNPR1U6T49L9jURyuKGy6uw0LM58VW+u4ZSctvvbU3QmoeunUlkhBjloaUANpuWUHdET2zrWZsj
naDoG1jjfwIdYQRTmOIph2Ur+bU8jIfDP9izc0ow0Lv4ypYGn2K6YoHT9E9988bNnP8fGHlZ9LsS
26cz2MqrAfelq3Q00lz4Dp6qW5I+spYPF+Wy1r7Y/uP/+/+RTX+RLe0Sbdl5o3U2jPiCO2m9IH7Q
ZyxDAZYoqml+EeoFoe2ty7CJKZLAs6aIkPNz3kaEmH5XffIW2Yx+kvIcZcnfUNGQqQlg5DBqIb+I
cJGB3tCpPGbBl8ijKmocuvCzgwU96z+T9uT4XK7R72gXO5AIO8g8PcFJNNhsW3UkNS5jx5hzgjGN
+nVf6qIDmE1Q8kwkcHpJaCEQ/ZRoMX20QaouXgYGf/PvPJOFkX65+qPfIAB2vph8KCc8opetNf6O
rCpdNoMVb4HFG2HCz3MI1nFIB69M71Ti5jSc+MwSp/GQnfxqsOY7kx1mwuhJtWMgDxoQ5RZR2MgU
shg1sQHAx2fmu5wG9NMe804NOUxSg8x0L2HxyqInwcveNJRmpLvTeLR8RNPExlPlipeY/lia47Yl
G6LmFLuHSDzryIAUA9aBe66OtzUhveijjHA6JiU7nvFOT9gje8vFWWhJAEO672G0RM3WsnlhTPtk
2uWrK3RuUDTBxsGI9zWtR5uzjCWr4KKrHRtzyYrfbayYCtSk4TJv9bG2JLnKWCMcrUf9ZPdPLZEZ
xpytvXRYscXdqmWpkOHOjZp9njAR6uZgGaCKDbt0ZqZU0tohnkVlXHJ++gBJbLwd0ybr3xLN37V8
gC2xnS2QWL5Gt/hNqXNrsZf2I1jih7yIcL7XaKCgb+O0JfzK4TdM5q8lUmKvjvPYcEWQtPaqLbt7
TdG49MMpzHPMwmTqsudx/LuQ7jpDPtZYxaaI/6aUyseEguuASY9egffACVuHlCFh/6o8Grp8dYrH
is6/6pq1B7o9i6AdWDsvZXiey93A0MiE6uwwlKWyhEviwrx/Ax2U1MSR4u+GkemvcMJTT4G5o2/k
SRawKYgUeLBH5lwem+GW7YN9iMDtJDQS9cIGvSL2AM0+UliLL1MhxY0BIaaRsuqYUO39AR+zy4KA
M8QzSa4dfbun6T+5DZIWj8dfIufL7fgdEZGqSCQdzzxA2e4jTAPtqzNJVi36AfEu4+zPvm134Ucz
tOccKXtC7qpuTMyah60prW1YGe/DLFb+8ibpjBe/O/axc1yyISDI8cvKed/xlSksPw8qI5uNxmSd
3duU79qlPucGy7MgpmOc2hksQwRUD5FWApYBL1sK9NtOyFFE1g0ASN8IXb9a/RVTWP0wsJRCJSw7
hJtmgxTr5oaPKQMgyk71PncXNFc4Nxk3vAi3C3SnvgyjAsoQ3SjFjl4fnw4sI8f9f4jW2UFdflct
JZkgUH1WUcOhDtzbP1kuxxB2ufLVm07h8pXZrF+sp5Y0jpxlZo+XQRqcUsqU6Mn9aCdgreY9mXKp
sB/A26OiZWQAnggRyZD/mvHH5OWP/LApfqt7KgDMWDCmWRa/sAhEB856n6tLG9BIaem71iOul93W
KbOXNNV4Yb4auiTDQBn35MDxsZAItqRSgRxlh9N6qOLepomkjX9ueStMVsR4oT3m0MrQQhky2DvP
4CAs6zUrle0wMYod9tKaHljmpB0mKqIOdUwFAz+vrU7CuNs495TOiKoE62lMvdL5/doGfz5SVU4z
D60kT2P66YGi6UV/1IEtWoS458Bfx4UVnwqQTjgPtl40rglB4S2QKCo0iWGx31Sjt6l8PuSePncM
T2qzlaA28UABjSSl4FHkiNc17AykP73pvgHuoQcrKz5CAitG61bnQKn07pGTvKRkxYK50svwlFZ2
kET9IbLmwFwVRcO03/H3riAEoBpeoZBvQ7fa60vxPHFp1izNUwwJ6jtwGHG29bDJeXOq9rlgY5cX
qjYFLpKnhKGMmK+uaTAuHDC5c9TMgf0v9Krsz6IYTyOTU5jk3//R86q+OPrTfhkekw7nUbQZeNQj
8WYRDNWGMevf/P97Y6z3kYulyCZhiesR+oQBbXaZ2SIxs3Jc5PwM0mZCjJelfkIqgqn1laehG5+E
BKtQDib9gnFJTV5krLp2JJ9hvlDMGthZWuLp3mxIA7Ut3rz4X4xwxwCDScFYpf9k+Ar9CMX1zJQC
SJ8D7REcPwIymk4maWqv4U5p0A+fowmP7mhIWts539RzFSAvxa/nXE39AoV9Ht5n6H+TGXEEcIWG
gVfcMxASgo8tIU4qwUtuw7aEDpTX8OtROyqTn7Un7cIjhafuuLh+URvO7F91m+E96XmuJNyWsDQh
NkmPKbfPr3ndvNbpUyJdRjE3F2Riwx63ZNo/cWTMw5/jf48ahGxkx02Svlv9C6ET6j7lBIKstakV
AdAufqul2aeCdTlVSsrcr9XutCnImvBzNykLCh19ltw6NLIR/jDIoRetecl4QKYSsLiOqJdzpbTK
x6Ii8dM+zTiZkziAX1SZyQXk5iH6MQZ0RCzEGvYtwNEakxuGa70hUX7W+mNax09Dy86WdJR9OrPA
cvWtN91ZEslQwN8SD3rcchtDxm0K3B2nVjiHDryM8+wNP22L9o9s8pK6vULYokNaIn4qz7bC2ksM
hrKtg4Ujsk76vQOhwrfMR9YRlUpyqidOYqbv0KuVcCj+13keZyCyo4qXkcgrjRkMzQ27X3cGhI87
yyngxXlPBW1NytdZtx+5XR47mlynk8dkIRYPuwXvVpCU4MrB6YWo4JZi5Q92QNwU8+xqq8VRUHvn
XiwQX2m+EQa3fQ2t5Bkt+oY9KN1QU5B7HF1yLmVzzinPEQ7YqxglV0m499xP1xw8G+JzG0JADtdl
cp5dHrYFGmSNoIytARSHCcUSHWnEXxDzdqgkBiTeI5QeoPj1jmKrIilljjVUuyK8Cd7BmGFqazpX
18pWE7OlKiMukW27WhWYnzT5ayXjaHl90BbCJGGkyOCZTNet2vn72nvWY3EEQOvxgHfKcMCSX73Q
Y9S9Y43NWp4wzt8+vJjed1Tj45gZn2CepKwDQsUJjUWtswHI6TVN2vz/OWdiAKhzutruwOKYhgmV
GmpVmyOyXXr6vpORD8QqLrt4OeF/3AxwQcA5w23AOaHZ1BE1V2WPk3Xad4bkmVAWJRZYjb7XJeMW
F+XjnwG9mDWxDJMdvOdNJO9J+Vzb1ybkkzOuVvyp+MIlWoHuTe1l3OGFkrtxt0mL7sbnqIrXev3G
rowUe0ZiJAjYw8vIWNV3f3QsyYzx3O5bYcwQK0Fspyx9s/XnHleYD0GHFU5edytLBQ353JGpufWA
mXcMD+YKbEt5KFr8Ry56Zj8AdOSS1LHAfR1RT+faj1XX20Gy2bmMptjUVGukO7HsZwVc/wHA2caE
LRKLhE8VVAvm1xi9JT/B3zXJvbJe2IkLspUsVG+a6UIljR/cgygX1mvMWpd052L55OX0WABju2F+
c44h2SzmsxN/FhQ0wnfPZltubfc5VmNN0jRhf5EiVkcwhO5TVuP1wz8ov2AkRN1N8HMdjNJLeB7l
52gwveQB0AFJaHFQjcAtPIFCAA3dcA8n7cG1f3tU6yxUzmpN2DC5DZEzYJP+UcbQqb4vPJwaO1Go
RUwMcQhROtdDuh5w6w4Nlz1bm8K4OkuQuPZenTK0DBSOI486RiCyJNRsRE3FjfpUIJKnR7Tb+NlS
HRuK07y9jGwA/DjGOOJvyzjfjSkiLIIxw/Fflj7i7sH8QH0SE1IiocRxLJi/46yhfaNTGJEL1IhL
Jj2wffO4lMUFsj9m2BdRziuNp3LUWS3TLLUu9Ib6lrC9nbLiOqFZyJhdech1J/e3JbkwnNjOEsyN
1LOqnlLvrUaQZBkHbOZJfM7KPui4rUZqXu7I/+tdfMYPKIXd5lgim2lIaq2n09wziROfjGky7rMQ
H4GwIPdRxtbj8sag0BCnlid2cn7D+ja2T8P06XBt5KjaNex9JmJHQZJePpH39eJESKjz14WVTttf
csIZzUonwYrIgfZCyZ8wph7gTrX1d0RYQ1199+LijzW58DCL5Revn1GyFGBuNu2KPXSCudGItn+f
izv40E6Qyx7MzIjyvnlMxAJpkApwlwFN64zn0H2pOLRV50tpFhb3vsTh4MWBb3yOundaRrKn4q2z
YKzV73nmrGJJcCrxguEZSkBk/SNHhjCMe8/spWEiMXhd4LMRNBBsGTZU2Lkja2cKGmdrs0sC1CmN
s9FdHBYjc0zqD3WcT+LTjFkn36rhS2v0aBgd4DZMY4t2axw5fDk8FRuxIOLEp2FkNqsQUiXYX8qq
kpm4W0aPumeehMoNS+MLN4K7tZudLf/XK00htv6aDEnHTFjdMoizdxofTBGCDtB4bYGyTegBlFBA
8xJOksfePrESMuDS2acOixrbiAE8Poc3/8xMm30VJsxdz/IUFljxNOGTbFE3zeii7KlnOfUzKX03
KNrePXrUCGsqPIwaSpSYGjxh5M5GZBLZ2kgI4w7hht0Mz6KhYZm0PaVg6jJWYVCAH1sW86nAWVrb
5nvSMzmxPzOTeoVYsyaJvts83EXad9gD2ESZ1BmcIhUc/+bkRF5QU5MWvwibBI36PBkBEMmVpIe0
s2Ps7iVHBBEpC+MfeDzcTzhmSIv0Qe+15THRJlDkfJv5X8JObxTGSYJuG/E5ZlCGs+4LiAOIbfwo
4UebfOOvXhVDvnYosPBuP0i6T998HEZ8dMwfmhHf+HvFOKJj2ZTj2tPp6EOyJyvG80mz5i9tY7Su
C4wTOIe8gP9gkt8jWe104hFRAuK25cBDGIwWepMw/B0xCIT2p2kwxoRjHof6Y5rfOmSN9J/rFFt6
hswyKWIW1d2D3r6yZrVyYEjgSnLjTunZoKRsG+OqgWVHwrLK++wGF/TZmIkoBlSND4W2cED2Yzyn
Di5PPidDwt9ZsDxz1Re8NnHHQ8nR5vEdIJF18tfYYVMo3kJCjIysR6CysBHzT3PYbS3SuanpfX3H
gmFtWdU6hsPX9pvF46fzFLY0Ef4CfAN1g/SG9YgbiBwFmh0lkrRXOWOiWv5298GTEKBI88iKDeSd
VSJIQEeXE5TKZklHAFcNXXgcgzWMhi3CfU4fY2OJnijG5axwH1LiAAYhiV+5B6bu+x1WIMV6ffEn
GrNXUYV8HwBlJrEZTH+vvtoaRgGK/K3DXSunp5jDPZz2sfTg2lx9xHFwE4gXG6qvxXJ3rfUIpzDV
lnWxMPU+maOxwjfDuIQoQDbYef6qLuyc8Uxi7hmtPOiMzwCvo4Zj6FZ+OUrXFYWHxE6wh9OkpoCQ
kuyRBEHUSAQ5FkeDnrN39y5CVZ9F8zy/4YjruD57TYkM9g5R1A349khrOC4V1Re2/YTgTun8USZ0
80EnSacB8mJjnS8/W5jeLVvrQdu44F8WNEstT0IH/m1K5PM4c8IQk6VFnOuAujpsbb0DGrYkiIXm
nBQXtZR0nBO2HFaPrfVr4GPEtmMxz2OMHVXHBQcy21ztl9dwRN3C4mZlLu1JYVJy8gy6CZ1gL81D
icJTVwXwnONT4cHxGzyxFVU2WCkyRCa5jmCIyLl+0ACdJxpDC/299TBiNyEQJPT/Sl2r9IQs6uSl
iKo9cdyiWB4UP3PmOM4HBEDYh0VyGBaci/Zw9IpX0dhHvIDI4IdNk9ALzwyH0T+KAckHmM3Uyg5y
it9LOVEdh+uKYihuCDmbXyrsVX4Ca5m2H+bMLwaph7G4GWjMI53dF3lXyoWRFvhkYfQOHpUG8eGc
xuOnCaxr8rv/yWxtic9uYlzYwGKAIlcj3UbVqkBh/ltHDKSBsajWdAbYdLBgvCoWaLIJdPcGX4mn
B2MckOyO1aOA6IurlVXLlwVUFRRM7vCNslzVzBw0cn9YsEpMLLY63rM6JtS4vElwwzquXc6u7dQ4
ASAGgmiPjZEh3Z5IBCY3RqeawoyI6qIkPE8YNC7Dc5sBKQAFwNqYTXkM6vleIxdMIRO7kporpSQ3
uuUU2y8F1jCJuhTaHfizt34c/rw6eaqdd40dng11wiZMaMnFlgOrtjCNQYzkNUnZMleZf+B/83q/
sF+iy76nUXkQVKOi/5L6ufBxC+MIApfJOAfqPZjHVKtBy5yziGHrm3L33d3pNg9NMHCYJ/M9Hn7b
GIO2d7MGVa6n5x5JZQLDPsZoZNUaipe3FD8+4SR7D2t+qgxSrJcb5pDJib8/ZxUBuWCsZ8Y0IOcS
Dy0iDRcR6DOz6yi+NWNztFoziJPslg+CEQ8SDo492OzweLcp78My8n3lLu0GnyAqLiiuW1EhTODP
M716ETLbGoP/1Lnu4yX1eK2M4laNUFuyrcaRgOAqI6S1bUn0qKKVVW45Tn0DzSJ2x675jJOcHLBr
me6sbo9iwgFs61zjxxw6lKp9UBSpoOxO9CsDfywE9odST7bTUHMz3wxOr35O9nH/SXzw3M6XqhjQ
I7LcXQAzdGwfi2wPxNUp/aA3bxXj/RJfn8qglpYiSNARDtbafCpR2M/aZy7a9WCYlzKFFs01rODb
4Bb+jUZzaJzPMnnydAa31Cxsv1wLmyh4XpRF7jFHCj7YX6H6L4CEAt20CkFfFH5+c1myqYpMs2+u
8a8GpVDZIeHXUmnkaEeBpnS8S8CD+WROThmTbG2sOwPzE+L1WPP/6lzbkaOxcV/HYTyUsXce4OpJ
g+X9/D9tB2zcCrT+Su+dAPKQ4Vv7wsvejQXXN3EbNV9s4lXnSB/ZErugx3knxmZtCnGZ8LqZdbIz
ELnU6UkrGedEm9mk3aTcNUS1JbdqwmkRk8KhIS9IagaCthGk07WwKI6cc8HwCfolD37G5rmlkYOd
iuArRRc38fBpQ/Lh2PXZXZJ9bvXYibwHV2flUwaxvBoltERrH8GB4RVyiQ8OmfWbBkw28Rg2xqoH
dOBKJtPRLYqhJzrNOmtRQOB3G9mHaPhrtcWhzsOlCaOo4etHj063PK2k1vO2vaHb8LsAPtuHn2av
Q36PC5rsZiYngizQjZgPI+YUZpy1iWlguLgy32kAtJL2msJMMa0s6B1ohwk7WGaPlOLvZnQZe/+y
tG2gNx991j6YcfGhRxdHFcPL1aRArV2xWRiWQMui8y4ZCSptBKiX8bep5KOFh8OB4DoNR62gNozY
QBQfxDpk7qV2o5MJ0gZAT9GcXP1lph+0NBwIqKOI+BhsLfCBig+jQBJFhQKyr0yDorpnDt5kSUrh
p7M0z7b7aKbv5YK+ijrUoF5Lmx23LI2qcfYoa+IkORAyy2AC8+cMwwJYQlmw+uCMNhBGDtppSGiU
UWZKEDIAU2clN/DqtWPlW9LjHsoa8ze3JXeAh0IKYSQsGzyvAJbq8ieamMM+z5Db+QDC6U8PzcMA
5cofrWPUeJtOGtsERxfbjcAwbnmMhNzPn0HCz0RYimY5dzqZDxKsJOFzc+ph49/OXnmJiP01JzYc
3tvg5h8pizIdO98cd6+d1R+J8XsAOLcdccgmQKwUabLVHxP91wF4Y0EGAHdNVQIsBSUVBcoirwN0
27xKv3TwAZ2HdijHZsW4n9pcdfHeYgUlKwXWWuvRPg+hjWixOy4uEX5D/7OI5sPDrV4uBOi0Ww0D
88JjKUJ3D9og8bEQTByNHK/JLWO4WDC6b/pUrXxB+1Ntg9KketH5RTuGjYgaeAMgk+G0JBiPVSly
XXal6Xj2TBykFFsWnyMKhq0X14FX189ecekLtAr2Yx79czJMcLHzehxld5mEGgwSC4ovDNvmvqEI
HfFvc8VBmNoKRD2lle3Zu0MDtAPHINM+vkWMKswJ/5D5MZOoAPCJm5hIymaEIhkM/6yJQgvZ5aJy
ekECDYAVaEoYaevKXWHAySfG6ntQ+yy875WLgyRnDiRYBzMAgmFHO8mA3pUuDxYnZL7POJ21uabC
/tDT5ang4Aqdr5ahyrYyy9eO8SeKSmNxnp3iS3Z/KXPIzvwlLDgfIH2n6Gu7baXNl8S7xWwO7O5Z
2UHEhDkXDUUvw0saAZsyrRVndPfkVCPTeUTQnD5xTa89bkqcRQQurLKC5XJZyENafDkQrT3IOQJV
Q1R+5E1PvgL0G8n4/JxCCmFuVhtHJxLHsM1OGBjoiRDosEmzG6ArO0/r9g688mTf+Vu/nVEL8dIy
jhtNCI8jutLFNsgntA5LI4N8YfJuwLSH1oMedlURrJf/DFxKMcL2PqUW+WdO33Z68bEf0L4+2lUE
h5Q+mOomi666qPlgOQNZlnf1bim2zM0h2JoHSShVbT/3Mugo8NGcM5TKHpi34xYbTesQA20E7BMk
6MPU4EyjOEYi60L3LNcJLEY5oVETvKT7hTdRjESE4NUZEasvqE4tE64W+JoF9wPG3oWyTNCeOYtE
D9YERnVtph8TI67AHeMmXx2XqgFliARJF8t0FG6sZc+qhqodd10G7rQ9D2STeNUfcj0TDTYatnLY
+fqwS+Zh3zJkHssAjLQJjl6ZD8MjnJ/QEMEcwk4aMVvE+SFnPoZEc+GMALVQ5vQ/DKtYeCktcGNe
0wQnJqcESkHoJCitne98uVfZS4wy2ZVnT/6VINAyAcvcRiBl/IL4SHnDEx04iH5IKVM0vBm68ZVF
dxtLaCkPTfQ3wRX3uuVbt2BzsCH3+nGrsFE+NvPDNNcvtvndAJ9q/SAVyCsYxSMii57VBNwPz7V4
iuln8KX4tF7pkq3w5zwZACZ647co+EaZRabZhVVZmXyVkjgJvvTOucfON+fIipGmjTKwYxr4L7Za
MHCKh+BP7/4sP/TinDFDBGTQqj64e44YfDMnW5vgAdSWpg2Z88uNFaF65MF3jRNSUUrPnSQjonCs
dw9bV8F/0FXQ6BxrUElrQgQvElBObgNuAOpX1nUW1YnBnIkvIeJbitU0mZcyybFrUw46zivTLDQ5
g3mwWWoYq5SrXQjnw+oAWPpYCqqAEV1q2B8hAVk8GmyG+OMK/mKnnwVCftMSgT6wsNRRbL556bIJ
h1f+byUnezaTg3uHYwGwDbtFAZohfxCuDbc0Suh5k98GfcSAZT3yxq0tfif3j5xLKh9euL79YpNY
IJG26HRF5Z8mAzB/ysrYGF8suA0P48HTr/P0fDIrKnFQcmvLYLW7SzP+YnZ4G9JlG3tfZGg/WD12
+hnDVqMiLjaLY69zLF7ODAVrdk7TYD3OFapj9taEzk+E9YL7Q+DBRB5lTHgodX3TGEbQ68Mna/4n
nR3jVP4m0FIjsLpljNa7Kl5k3WyMUJ5IF2u9J5eOwpL88qbkBpl3Ok5hVAOKptCsPCvZjK0TNKZa
ZQ8o/PygJjjHpk4zajy+ngg0ZwT7cWMLspkGhxwma6dU71L89BPzAgg7IVtfg/or56stBXcUoBF4
/+mMkMeRe/yRD1LDgjn9wHUDqp//1FbNzJU1PePXniqIQU+YEcDj6EzXdX9vANNnts/YZdxHiJ8V
x3h0x51dsU94GaF4uDGOZNZ9PrxXN4ovKt4joh5PGxEIRk5dwWhmfmz6Cavs6L40lLW+nW66auFl
uI1w+KQI37pKktDFXId/28Nn2/x5vKK8hShznGEHBcIHHB/pl4I8PQuOW4fuOMsnRIuM/9AfZyxq
LBaBnU7+osEXpQN1qZqgjREFiZPkWKCUTN0FbSVc1g449tyhVcg3eFdXJFLuC1Z4yUDIpB3mRy9l
Uukg9BpxoD4njX+odDS8RYKsRx8fNBIgGCjoJiaEOujRXvUTGxBoMS7mndTwAqtsNz1zFCbVaRxt
lumcOUQvccqZhGxwT7i40JyR/gmLOSjoqRXBCK2s0Oq1OWQfWuTfubnotmrVcrExOGa2SxWkldfr
UJoOaGs76EqkASmnhKkMtS0p8ApZkLML8HvzTbHnIt/axDqeFLs8MwYA500FbG30/hxqN3akW4hd
xylzA7SRXrLp4heXHlAu4c6O47+oNM8mjWdsB804kICA1iECiBeaiNeJMLJVimKk7WHqh6J56pFI
I4hhbjiHq95f+/DpsyFdZX6KhfCn6liUpt42chU/CHAc0x9BWH3ng0vHnvcVoWRifSPg0/qjCBDS
BdJAfc30t9UVF3g5diGoP4h19Ny5J49tdMVmylDQr//iXq2DSZZNX21D3ySh+yZwwzWivlZs4oRP
SlhSbKrlNM3p1/K/VnxBe0amBh6MTou+Znv56DyiftSwV3ylRCCq09WN5XkyuNG8rYd0p/0fgRcG
nBfvVu5+itexym+a1j06UFTWc5kdvMw9a071p8XjN5Gk544pc9/uXXIOzTJZ9z2I8dZZF7U49ZqJ
TjDaaW7GVjBb94ANawCxmVPgA1oqdzdwANiwIDW3fzYp4FiUO7YJab6JyPuYfse0A7vsIXP+J+O7
Bm5hygdkX/WhdLjUOFasjH+DNRRGesDr2pfPyr/tsMnuQUHx1CiO0xhGuzyDnMRaumAn0XYnRgNa
B+41XJUzaApOzeFQUBWptaWQb4oWYCIUQdz1YJ8jXhel4YhgTAriV1iBCchFHiWPOqcaIqTnoTws
wnwXLRA97CLk1WAdv2W8t0tWMY/H4K0ndYB5mdEQUa/KdNeimCu7YMzds++XB5uBgN8+9hnvGqNH
E1qojQrS13ZueqvCZN2xPEo6talb24IRx7CHcEBmW/KaWFBLUWMWFnLrCDFnu2qZDrv9j4z581Ak
T+kE5JNumD265GSryk/D9jdehGqTzX7jJ2cxtcfC2jUNz7LaXLPsWUIeVUJA5xp3TbvOWCbOi/4+
98tOZjdX14PUYxsnHqYmvFjZo2TebUvnPI/N2RrfVVJDzsIvnpbvMErfE86qlBBSC6hKfkitkARp
hKDWcOGgo/3tzV3pHf1C4vYlj8Ryr2Q2qQ3cUSsZxFnZF034g2zIol6oampdDfri41y7CNLab0uU
x7gaGbn1u6Sfjmbx1jveUWEFtZBTbzH3/5F0XsuNm0kUfiJUIYdbBII5itKINygFChlETk+/H7xl
79rWzEgk8Yfu0ycMIZ22BY0EJHHM262JjiCsMBWcfBy3yWWjYO3Qkdg9fnLxTyZLnNxJsevQ5CgN
tsDDJy3VoYh6r9eKGyjTqkObWc/5bSzmZ3JJME8LOp6RiCR6MPWT2lKFFJp2lcKS+tmSPCKDH4kh
/Aumf6KgY1bWoNA2022Mf7eFUqSI6RleK8nQdkX5k3F5mTCGDln6TKBW5QMAx7hOwUpVbnxOGvQW
J6bWU/CM9zK904yQbpQ+JaH9TdKJ7D52bkntifomDY2d8mr3ci9/9XMMxlaBldQEXwgGpkxWzkTM
YKuSoZ6D0TCthq4lmeFbbHRnmhY8PKX+PZXzi/5ii4An0gAXu0Sb1u0xT3rfQjP7IoNLImo5wKK0
A5Y0Qt1p6oM4ML9MMYRZEkOnjaSQGqXR6lB8MHVUBCh/yTovonU7Hoqacj8F9ht8pUjdTgNZjjOS
rHtXaVJ3LKRVbzINoH1g5u1UkX5Ue/0bp4U3PFvUBLNs0eqVIz423kCudgQAig4BDtFYR46QXzS9
emao7l/CRhjSz1YvYeMibpCMbVjxQY4kPxjyRzTjLZxMayNWmbVZn4tdjpDOvxkmdwmGtHJJ0/si
DsxXUnNl0fX2wmun07TMGJPqbfBZYj7ANQYHNV1PAx7eHUAgEzu9RbLG5y/0AILDdy5bbq5gI5Mi
Y+0JTUmKg6E/X6knNH8MV99ISHWjks2QHGFj4hYlCf3mxac8B0SoLmaziIiaYmvl1a+Ai9XYx5ds
xBioXqswxNoR3CvDSCEf7y9USTC7EOdsS3SSkW5ugTKJkLxVqUH/4wkqRY+JkvYWQ+vHsmwX6BAs
SxVTNajMi82GCmWU2XgCbTQvbkmFC7vORfgg6w2GOB1nSesqnqTU9OpxPlhQBLTyqYL44OlvqRip
GdFhYQoVWP4FmXKpzfkrg+cV59Pkm0l54xceI+vi0UNiIbbHjeN7KYwbPN28UZ8/5DhzSxlmVlIf
QeWTwjfSy2IklLQk0qEGYACnw8JR2g5d4vEVZX7flE+ZpcX456QPltu3CZAERbhsdvtlnWUNDSda
+lJma4Td8JOjiDJ6sojnEPSbMVEYvWVK9yyT3M9DZNtN5mU0lQsD7gXS3Q3AXPTI5qu8Ka256yYB
UJNJWVkLjDzmU+e+5uINuGQ7CiU+3qaBgCXeBVl67UzVI5RCjMFlM+Xqa+VNrWl0NIZvNBt9ic1U
aFEkXDuqPyPQn0ONpYVabiwlujAh3IElC4Rb5epF7OE3brp+g99dLDA5hs30XCIqlDXsP9Trojp+
FGH8Zi4dwoivs7jInhlcT5aCxYRJ2eG0ZI1tefc/ATY/uIyKvhqK8hZhPtaqvjiEqO5yDAAQ5r4p
EAZ7ZLl4Jjta7JkIqC2uR6WAq91ETluxconEyNJkLcHaXmIyemjUcRDtyEC4ozRxFoNOScBrvU4W
3aAd0xovie3DZ8/EOWH8lJvQ6drXeQoE1Mv1hiAweAodjEXCU+odMoZb+Jr24nxMVZXX0jPOjozS
EQnJc1qomiP+KDXHBQtVEQAi5HrdZBUkHx07bCU4ywlJ41nWfaB1WaUmaHPyJngEmTGhPQ7xCEmI
eO70rje+wn4SofzEavZpDKk3qqiuxJMRsoWZHQeJtmlghvedDNXptWux6ZQGc/cqrLuMbiXRHsNL
3KJBzBafLCB5YYYxw87TQplaiPmvKO7x9gsdJULzKwu7Xst2dacfEqa4egSPxdJXgdwxJsAvP2//
xURx4QXUA/NP47PHZyM6wYbNpN7d1B0CJT8CRpWKp5YqOOsXm1ppz3oib0wST2GC2bKO9ETF0KcA
+z6kHVfh8taNavT08pL6gtMuorqGE4uyKGRqT9yKLq2t9M9okCHnFSw+haNjiaOCrExojtUc5dTw
xoGJoIrgpPyE4XSyOp2AIhZKil0oQ6gmFk5cGNhBMgcFeU/Kv97AYucqSYyBSijypKH0HTOVufGm
Sfq28JQxkAEgpJX4/RWeLgARCZ2eJMJydBqIKgrCYbvHD1Ho2u+erqYjOzIG/ErxnhGwv80wzDE4
73rd0Wt08ApfRPWwySpgb7wU02n8BQykBo8bu291JhRaeZyYTffLPBm7iqkuncossPCdfWmwSNA1
eicSq2sbRabXw+pg7IpfFH2BesaPK+8HzwDCjuBRsE7ESrsOFs4zWL0IkWN2yMjnEcICSoNI52a/
jwqqKWQnYtwyJAZsEbqrzLirF78NcLEJ2WnHDpqtN7IJZkqr8mgZ1YfC4M19JbAEFBOHCHY0BO2s
/koNYbGUslAdqMG64Eoi7LB6ZETcqkpOQ5Dv0LEj+geHh2k1J+KKo2YfZgBe1hXvR50pSUVtuGzj
uM1vw6wyhBG3DTqVdmzAOPg86R4DZMEqXu/N8PLVkWg8GR5Hy3Sy4L2liuEkcb2r0PMo4lYoiM3O
YMSJFWM37U3C/zEq7mlfOl1uOm3pRBgXBLhQMz50JQp5jPsxlVusrgVmWXaHawba81k/CZrwr0jV
VZ8k66bDr6l/QIJxA838SSFAqYLoL5lMWWlcpKbwzfiQ1JQ4UY+fJ5oALotEvdfk6pZUYTnpUIrO
mYs7rFcO92RW/uNpNS+BnCzUtT3RTAzuR7ND8SO9YdzwlErpYqrakSgMV0jSv26GplN/yQbgQ6Yx
Gh03Sg7FvNRd6IZOXz/MpCA7BKyqhuD2ejbqyIf5wrHOxy3IXvZyM4+0igkpptj3KomXkDtAJO3g
ieFwrfpxDR+ySrKbDENUaiUvW/ytpWGjMEpG4c8JhBUCxbM0qHbGcSr30qbUCG8DFuqFFXr0wQmE
HFOCZCRmkO6InrTiYegx8lxAJKuD6vWax632p3f+q36L6uIWQUjReZ4pgZeDRGxTXXFQ3OsMg1be
vEmLEiQg5aI/MtuDDvCVjtfwFWxMjZsPGHCd5y9YWMfX9FxeWZp86nVyhquGYRpdObMD8YTQGO81
YuDJnouYulmky8WyusIN2yXWwdUHmAs6phHorJ9OZ/GefQEiImC4rb0472ff06QLfNr1BL0Es1Kw
QRfzhRXHZLkzIUvNIZ+ERTLU9MkcyI95/i9I+6+cMhkosarFu9S8NzNyAh6YWeF/alV+P423HD93
pqOTHdPWCZzHKuVkmzzhzdgDLItgErcZEHg0UudoqyYpbcI/I8YQHK5Jd1+qdCTiTk6d0qqDJ5OH
M8oYfEBrSUQ/lx9juR2HRygq21cWHiifqFfAOHUCA0K4l4eWp9nmHTwu9HjQeYwYxibXEndtKx3n
HuNBiF6Bjl0yNAdscev6ELPPO7mm93m0g59x5EwLzqIvLx0TXTjuqMoCV2f4lZPjKA4X4aszOMgZ
znTNFnRpU1N0cR9kwj6xOujpUIDuLeUQn2aBKTzpA1FFSlL4Xmm4qDScjkzJZNF/TW9deaU4ULjo
Zq9CiETCdwyZvW1FPg5jp2GfVyfJP4otPDfaTZsfRijvDKzK2S/C0SOurGtVD7Wd3l3DS56yUhh4
yZyh8qemHvr2KQKmp98tHvt1DMmIb6wSDyXtWKNjdccuCmAldjKu6DL8EpRnmG+L4jEpn8Y/WW0Y
IqC/HPHzNlrNhhK1lTrKHYwuMWc2jB+IkWN1MqlD5H6jhHRvyzYd6kcijt5yFzaSfiRNeB2m470t
txj5/zDDfxdwFhWXmUXTNe9dK90rWYZ7aWwSKPn60OwFDcfWW5b3PzJj5TSO14pEQcY5N9B0Wd1v
NF2x22vVTdYsxv/dXpU0otjh9lMH5+ZPjimwHIegAABCsCc+6JXglXTFOuU34m/E6SzOFKJsIrp1
f35hIwFei3gt3SbiOQbli8z5c0DcOjC2LqLiXZ/p+rn8Kb7bZHaLKKg8zWrPHXk6HXL1wjJ1YC/i
E/EzVxMIJzHbaWyBOIZw00TXtLtIAoCkVhPJJggQdNVdXaGyTOZdR0deLK54VIx9e1Do0F61ijNy
up0EDCo86VXfQJvoqDXaJMgDNRQRDudXRooPFJLKnE8Zq6ffokOzptMiMlmOg4hfkwHIMGGrCHgf
dd6MyJek0l+WUtveFwEKJWR61pbs10zxpOaSdLdpGSeUEHvCE2CJU9Pj0/5vwuUyrYefKstOMMne
0mCZKOeQXbjJcUqw6qehTQdJhIkG4IKgW2yEPdj2SiJtl4NhQsY29aNtWESPGAnCuNGpR3WJHLig
KSbrAjynJtibK08PSzw4SF6jr8zDbi+kRw6IVWmV6yBwxxcWpTl+9EmWfuTiUkQjwMTfKco+KhH3
jg5lVTdD+mzR0iO3gCGv3U3xOCgvl2/LsDjZDllx78A5sZoff/s232DbQ/KBTDKkqIhslBx6Efoz
4zdD/rQcZXr9SVuG8TulGT0y11afeAiVmVPD3zelTdDgVvxUw0MWI5TMZq9PhZv2Oml8GF0CuVU4
cCzLok5oN+G58Nd7vm2lFfS+oYMdMZa6jymSfBE8K9HelrOxVT8XgE3IXvxgiHWxN4eXyDrPnFcy
3RZeSnJGV9kgG+pomeK/pHxGQ+6JZbOiqXOqUsHibbFcYmYipx848bn5yPOFVTXtrLTRl0wpUnMx
rTNGf47uCEBhSGBehl/LkMqbynySHNg4PHD0UwQr9kiDy3tv5N7C3pBpJcJzayHDMSJcxDE8VVJ4
5kQICuZzUrSVFW717BHkl2qmzcKRToQCLG36LkDIwhu3UEInuVc/QyyOBw4cHHxjbdPRE88J2QX4
04ilnySQYPVNpNLicoohS8vCXUswIC6LVYjTLdo+rM2DZ4EmPKKKXXCthteHR8N2juSdFQII9ffX
Rnk96V4GiDrG73JPLars/qwuYUIGQWDDM+MDMV4qeCWEO+7vytjUJZcOnzPVkHXWuIXbYpsC1pSH
Ee//cXbSboCaiDSlBLdML0bCLYuKBlfW8kvgflwuODXGayiboOJnF9aOgMzBiOcHunIUpYEnRH/E
suEEVW8H/U+Zf0g2ETtkcHgnh2G8HrNLED+WDzGhRqV/op8G+McwocnOgL4gI/Mdls9IxcsylkVl
pYi/g4ounzKwEjUGOCVy0h3em1sszE7E7qA5J0vIi+WDWnBNjged7fdqEKPVr1sg1se+KEiYAw+5
01HjxGyi9SS/t4MUBXWqwKiniScW89ccvE39JSiyraQoQLac1DnmQBCS5YPeXSaFLpMJSwFmNDeL
tbWA0wnzXMB0LLYWBIi+AvO6KL4I9d1IWQ2xL2RbmWWPT4RW/PBktAazM7qW5mLApecHcGaWwXdT
3CTY7kvJHsqHCYZDaD1lS/WTAVbG8GjC2yvcGPM9n49F3zkJuluWQm9N3hxz8wZnOJVeYenoubd6
InlBtg0jOPryaaoGCAkdzw3a1WiyTM0HdC0Cp4JgpBXJPU6UUwe61sHHfmGv3l2C8iBzD8zZvG2n
6pRa8no02QdSvmVwsRFe9QMB/kWSjLcXsb02nJtDqGnHiCYhulaKeSVpF3qKvBabTVd19LCXPj33
JkaP60z8xDfKuOYHKhyGywf1d//B5GkfbyCnx/t4v+D0fuyX3xEaATv1DS/58C1nvKjLLzug99fc
F7zw8fLJq/8mUdcn/uaAmXJxir3EHXfMXUSb74yBo91uSyCVp8+o/M5N6egbOmBb4b97+2rbn1sv
PsNXcHrb3te25/HVPTHQttfaZ9/aItWHcWJXG21rmA5huv/IklC23T7iKt4r2+nfsII3xOuCtnqE
pOqKK+w57NL7+VFPmQ2H3MaWcTs7pt2+m7Z5Gh2CkXzL8zHj4LU+f5Zf2vdbwRE8FHqosu3Pz73H
J0DKjButns/aw4bWljc/n/c7B/A6so+p8zyTy2vvqz0Ng4OhksM7PgkuVuXObRv8M3zLhyDRvhu+
6H4Oe5jv6NE2wx5bx+LY7Tl1tG1BKqKdHcctr/Zz9o5f1Z5dbs8+jaqN0wIfVLxnTghOeflh7MNX
+PA+5jXmezjoga/b/jXcJi6uDb8ZC5HpFf58iJc15+1ttg+P3j08Kvt0HW1/b9qGP3vbG7N9e+t9
HZ3E3t75yH3/vLexg3GOx2R9F91jfmY4bNf2/Ut0oQ07JO0wbv6CXe8GJ8T79uxJ3v2Om5qPNekT
q5rd/QYV2iblwy0djv4tBES39Nelr36TWeQHH/kK3+x8NYIge4mHK8Gq9Mt7uApX0R0FxIfhhqsE
2NE1PoePeBV5r1u6wjaB75t5wQ4imGOuOYq/yNJ1uhN9u53sgH4T+7ZFb8QP3d5JA6ap+0V5YxM+
40Be9+WPv8m+/GWOedUws7ELZ7CtDeLJdffd7KIDfLRm3a0ZwjrhB56BDl4NfuAl97+/wrnsdjvU
HzY2Pna1rphk2tHBPIKIDDsiMVaQDkt/Wl/CG7FJq+4DGqdDwpDzfmhPNHJ264IE2uqOFbOdvqMt
2xq0n03piN/yN8Mlp9hOm2ydwkbfTkRp2VsIPKtkXf1Gu95yhs20F7bCNoiZntjRTt6DDjD3Xn31
V4iXq+4tWqur6lyd0099lZe24hCotiofVNMCj5oFB0XhOvEQy2NgN2/ZdVmodK972W6dks3V+/J6
9oaN6AKWr0Nnewddc4fT1xeJo2fRxWL/DBi6qq8BVe9sT8aVEheJEpcupiV0wfxn/Ik9KsZbM1bg
Ced/S5qvqawnYJel+AhN6iB9nRSbAKglFwp/uU9mRggLcqREVEwvjB1PVMcM3S2C/sA8iIBltC2y
HZLC1ayMND4Mn1+HMZUPOVzdpT82sm/8UQ6TCTIoJYQbL7y7ypGblg96p+IhYFoXURh8LWLEc8vu
4LGbzLfc0F1fIpZO6By/yM/1cJTfoja1b7f0tPxq4HU2gmzbXd+cT3//6Xi3m5v4t79bg5/Cub6Y
sF1IVrdxJziQHOTi6jHthl12CBzcSu3f3d9tndgsyt3a9H4HO4I0CzHd+OLmTx6sfB+arrgTd/gg
DbsILqgjHVjVgCPn/lqSs0fu5cv+2HNM+t5tfTGdNX4pmMMSzQSoYlcrID32dGvb9m3tGu7ffbt9
cShAQoJA+Ka9C+gr+T0ImI1rHHuQwdgcybrbgPLhPQdTc1k37WZadJvO/D6/J5bDJIK/5/fxffSK
Y7SWPK/7lTwAO1YC2hfpPfy02Itf7RdmGuY//pjpKl8VrnuuHFGLc4cuf6sWk2cbBhC2SerHeC+8
bUjkfENMN+t4WYICoTZf8e+C2mTlLip3c3CEbxMaPxo3amHs4glLIvv1RnIgBO236Fra26+vWzet
MMRijMyAIUCFFnLPIBlwZr/filAaN8Wu+Ij91Fdd2Cx24F75Hffc6de9vXrG/hMyy9IDess9xGG6
JiPJRr7FUcsBbw5vRnaoNrG1oirac43Y4urzC+Hzj+LJnN/Glvco75HmrGav/iJB0O32X/Ts3nKq
QuSxKePekqO25X4i9MnX/83cD90eXzZH2i4/zNx8fHQMIz846/cfxgF42zauvf2zXFXDP3ilLooa
F2/f43iNPiCh+M8rnCybi94ZDhL/TFyfHPAVl1G6imyOyPtWdL3P0elczf/svc/Pkc2//E/yjqCb
G2ELAu7ceaHLSYlFJqdavbfsb9H7Ls4gvJvZhcS6Kjf/KKE9g8OLaDY/2by/d6xn9VCvXl69wl3p
ULqleykcVHPceL2/bJts/ZWsv/iU7rfE4whbfkbieZ+de9zmy0Fts4S4k/PNnpwG/kXxG7f19FOz
QO3kFzjCo/Vwx3yHC+4gmbZpNG+a96PvNY+EtGN4iLBMOpt7hAUg6B6kMIFCAkmow0Pj4/N+8IHh
4xudmZse0sb+//+v8xXD/7qTMGl/wUK2X2fcGDkcl3C6ZsMXYSetEZm7uXu7MFlh+0b+guLZPZ+b
88sEzPv3juuIC7nKr7zSnU+07y60ZS4OOAJuhMhuwyHnBtfBLvyMC2H4Xq6ZYR1zlIjf0SM+cfLv
im3i9Y/l4KWCZtaPOam1Jo3luJQrwQ2S97H1wjMilU234UkR7WDXznKVLt8LLQTpUztUxbbA44Mg
vHqPPwJn+6WSm7KfPXWFoyun//Jxq+vWb/18Ja7p2qHf//cKl4svczD9dyDenDO/g4iFbschEPJu
cbpF98AR3prd68Ny18tNzkdOsbNcruUBaoyfPYOjce5sWLabyNdc06FN3aEddqz98orw0qGJW85N
UEOH17leviqsgq/U/sWawsZpfvXNXeY9f0iPts8k7fC8xVtLaSi/0fc42a7YMUrZm1jyEgRx0K7a
sd1Zx9yhEjuFHnrvC4JE11jnHnEfR1CUa31eXCxXv6E77A7EndjwAE61K51Kt1/RVNo4vXl0z65m
T1uFhY9o1hvWUJUkfqHYw/T679lx+/tLBbD7F73NK3g0bIR/74a7W/9RQ0Qeyj83PoUubAkeA5+m
+8ee996XnfQP7bUt7NknFtVCZ8OD2EV7HOjcYVu7vA6JV1S7zXZBvW1rv/wcY9OsYbk66elv4Els
eT3e9nhfr3nGLoqZry/Kr5oTKFpvv2rndun4GQRTboyVtmrfsPFZTe/1RlpprEUkvHzuxIA6GFRt
Oq911QuvrF3xCgC+7PCrdUFSN+PKuHEFOQJPzGRnM6jbty5a50twid5wOPK007L75xU2CP90X/fT
93ZVecNluki3FIboptoBoIo+DtWPzv69sEDY7Yf+s9miPQNPt5sPcfgDIag8Yg5Zv9RTmrvDq4pN
IvAXq9JPtjS2sLYcmsY12gMvvmGbuzLOAcsp2ks3YgkP3cfwnT2rb611g6N1jk8RW5TVd7bcaJuv
dCwfdfhZe6qrNeuY2s28QqHXAKTBh5xhN1F+iWumpyr2VfKqf5rfeumSl7QLO7v2a798Xv4s12RB
MPhBZ/iLj5ffrkR/uLw83Zuu80m7NTtFSvkunIlhhcJ12DRTvFNL9dusCAMZoLH5wzWGnk4tNCa8
xDsoK0WMjFwgXZFewr93CDLlTYnJ3kJgQzkKV4RCrF3BfH3hs3meEu6j8tbV5wb3LKO3ZW/Yhkce
NrrXN9SPDbkdb22GnxfsN5kkrWv+ytlRN9NgOMUjYDe7FLs8zcMjWu497IX5C0MFB+c2F7mT83Mu
1opK24b1ZusJNmwh/iLo0CEKjH2WHoLP+BD7aKH4+Ut/lz6j2+se3kn9KT/Uc8jJnfuK+91wCW1U
27cxN3ZGGkbc9tylBbvSVwFCOoRUuND29t8wjnkV/IPY01YCnfGZfQYIKCkTPIglV91Rv8ZNvsbX
pLpObNWR9zx/Qgnz9EPgWRvtTPi3Ha83XOXO2Vftc2/rbr0OfePOZekEbod4266u0n5B9cAoGDXi
zRHbGikqZGoLHsRxeEiL8aj2UaQyzihYImB2ihhtagJkVTmsYyDwr7G6lCAdZNfu4uqjHA5G/2Ia
V3wsFa2mm27TVyQ0qh+RnlywT/KbUl9ZeA4F9bgXkl1A7IuReAM0FybE30pZ7wTYkREifzSltkGC
xgugtfIEvYWrIvodfdsLxojKushAfZLmrzZwNadr57/Mrr4tKF/WbkX5ridbHLYRCxyq4ZBW73J8
SQucOBg9UeofXoHkDjTuwz0jkbTFIIXobS0GGyeKK6DmhENANkaZgOZBetIzuD8RHgeL774j4hzl
TPW8fpWeLqJmwAj3PRg47nP0tBi5KbxvWJWy1q6MvKLqblcvgCkteyiAbk28hcZDRs7iZ/SYX59Y
4tiBVIE3Au3DAhuParSf+caT/AyItxtceEsimdNiNW+YZ6NXRev+UF/aesGnef8do3lgslJIgfHB
0/NH/T5a5ZvG+7cqfZ+a2+p1UQeJiwxgrII2roKedbBlZaX8ECJ116NxmyvL7RT5pMRPU4ZB/l3i
7icvwxWRMlJaAO2xvecybnJhctGZ3wXM7FuosHOySYenKl96g2lUdom1B5CkJv7B2lots95p+OnS
jnnsQzaRFVQHKz5o8Win5X0elY1OWoscCeeXjJ3Mg9lptLCw4HL1We5XUoIM6mGYALHrRjSJbcAr
S0hcodXfXzjnlUj4YwhzGWTTBhXTlGRrXr9Soapqxf2EL+mI4k39fPHwY4ayWUfAxQKV8kkyhFrm
XLnR4t+LKwy3iHVOQug01rl1hgxzeGA4/vCCToOXAQ5PyWd7GEqmU/5Q/ej4rQ7rpIHFMKN6ADSp
7i+as1dN4lJA1TrP10ZLCbjiepDOgTxCnE23NR7tuIKr90IiDAl4sy26U90AUhF8h9bT53HxsfGo
I+0BGjn1KRSdftNFflcwpCZAx1JF4DfVF2j+jGUbSvG6aOBzYQOldaX3Io1hnAUX8pczWgMRffkO
V/01vPP3BkdGMh82m1K6CyRto8ZKUBaLWIQpgkGpF4aiq5QA6d2zkJGxWE80FHaHg8wrfhT5Bfsd
SKzQByrhoyW9YtmdnXlW+9dxiJBsgoq3WeZVyvgjYfI/G2SwUL7Kj3403rpYXGMxYTfye920RJjR
b2YT7u01NjwV4PF4ypMJjdjFTXqEVAvkqH+W+XtviOcs2cgYDETxZsGUcasAtN82CF+a/B4PWJNG
D+aFoIrCIqYWc4zlpTeTOyRlFi6U1ruJRyIm3F8xQxAQ5BAEsaifYwG3N55vy4BLhdSrmXDAMjSy
BxaElYUe09j/4N5q5JxTRAjcha/Us/AfEWlQBZIv6HhM7nVTTjcNXGMoqUk107hO8nrpzqeKDTph
KdXlhhPh7r4MoyAfNMQ8MPxqZyz0KIM0WA2QkZZ43QUGXs5RPcIQVL+G+WMKM5dXu8x4od1Y8Yvc
udJRadDiekmKw9yJGww+R2AARZM832LuMBriKRc+41jZJgrzqsEAzsm5jGH5Yta1GRoseFrxvagv
zIPF6r0ObwKx0KCaegMRfWt0lzy/zJjCUHooFHJLwjf/bKF5JcAP4Rebdpn5EnnAeG/XTJj8Fts+
ZjbThHtRItR7K9QYYesTEtU2cZpR8GT1+eo+pHvZSwzVxtoLu5sxYiAFQ6RG+8GZUup3HW1woCCf
oHcAN4E8Y4tGex51NIxS6PH+4HkNvA/dFSAMWNrWZKWmhG1WhWRbvXoKsLGQdfMvGpi6VZltMAyJ
Za6xjIqijsZ7gDcpVBh5mn3jLNX44KuGI+I8Lwxvy13wambWK+U6AGMcQVZGH5X2kaNhlzAyrjY4
v5KX4OVZAHL8iMWHUUX4yASoGDiqrMQZuuYNxF4Db4SohEHOQVI+53T2OIIkndEIg7mK/ECsFFKm
5IkIZ7xl+VbNKmEEBGQQ6CcmUlJc0tMn28lQ3D79zcIPEasGC0aXKmEyJI/7drEksZgpNn9qPXEM
XZgr4ebp5kAAbIxCVLwG6bbScOyM7Ip0ZxoGkt0L18MU4dki/gTx6xBzHSowQEfcp2UkjEM6rZdp
R15jZI6RY2FAgoEGkKZwZAmy+yCV8FR3LJk+HT0pzbyFBdt2JJqEMJJMv5XSC7c8d3fl9HH0L0uQ
U8bvy1KfiUOKZiougr+jeS0nD5VZlM7UvFUfoXFniPX/yeUdgZuTkegzKyw6lH3xdmaqMivE53B0
L1OuUU6hwyMJwstNj81VPV2WmWwFBjK9UrSrkbNUI0F7L0JyBr7K6Dl074J6DF2eBc8ohN/RHXp+
3yYeNkPiZQVHLkT03zYqnBFjyj76w0qgAn+WSGcAvpTwzfjMmod+LMtmXynxQRSztQVL31HGAx6I
zQtHAK7cYKQjwHQwubcN9hTdoYrL/yh0y8E6YB8OgW8hjfQBdVJ6X64epW1xjGaQDOm2Ez4xRKEy
WfgvUFnEMvMm3COEglSS+CqxqohvY8sGC3snSpnxLnwZX1D2EmWNwowVzymeEWF18Ay6B2vNKQk/
ngpU2XP717TvI/Ep6Azt/6gjc3KqpXtK1ZWGVEcwLeEpyGrmM4JFkIh5MPHhOU8fM0ITTl+sAZ/A
cMugnTUpXJFm2P235Yvtcowt70eWKI30n5qRVMrQKqhBOTPG69zyC1QJY+QYTzzSvjzmBnPG9lJA
ooLJPQKhGz9LjRcnh5gyVBSdegAHhzMg4iYKiygA8wkwRJ8piVvJXyoPqfPHlhwEfdFL80dZ1SMG
lS+xfcYa4dlac0K7nrW38RIiFw4z7JD113uuap+kG/iFdGcayDLriLGR5PuLET/liyk9l3Ur1N8B
XnOQQAwWtUnhJxH9E3B0RZgzydcWOkqFwsw6JoDlNSIH+Kk1rT/VypDCk6Aai0Q4p+1fMc1oY/VV
z0IYo+/QoDgPbgW+W4VC80J0RCw1x9fMIVdtXyPUfeacFQWqyNof5dyXjPgflIQuKV1F/pEny+up
5XJ4UDlktpl6tVU5nRqQcKSAgnbC3H2vT6guYmxfkv6uVQSTyNGm5dzJOLwFtWUKwdUb6/IlxsxE
fzYTkzjuj7qnzNGsfTaG/6aByQeTr1l1df6kPiFJMxkZav2+7bIN8mvBEM56Pd+pnxus4GQOlR73
Fzk566O8iDqx4YLxeFgW0Wu4LMmfKRlV/zFRLBcLQtKG/s+TpHzIhHMlR44O86JCZjvpx8SAhIGq
eJgHr+SA7rB4xLqB44M7amfAiQsHKEQc1aUKM/xRhhqhYxcWc9fBT0RlWnY+5Hd6BNWgxuP8Jrey
mS5lu7a6JTAKfUB46GVggXjcvpAqRCLl44R1JQx4VTNQ8CLivhp6AbEAv5VE9BcmyZzMP4wrK310
J4gSZgYAEC6U2GEtN31K+Q/NtAQLazMImZeuZghoRf1NHwTIh6m/FKiU9MQi3BY6WphxSi7fBIu+
XsBn7X8sncdy48YWhp8IVchhK+YAkRRFBW5QChRyzv309+vx3dhje6yRSLD7nD9eI44Gj82oC4qN
XIWkeCEmR2myWVJROszRBnq27ilUSkHiZzpxkeRjnQoSkLxdEtGxs1ftcz8y5DLtZkqxNN1dED+n
ifw3hc6hZIKHHGjCfZpT6SIkANNtHwYCkBCfJO0yjPDIsRTTz2f9TP6LCuQf8kmo6o3c0lqiGksj
XVXRRojivXAqlLEn+eJxfFcDkaIcsAgGpG6w57wVGto0aI5u/oyb1cjnu6BKY1Be1ZHVCxfjeDcE
ITL6IRIPQoMwdPkcZG51k7JmXBrLEMO70SiIkTlvGYJIA13xmxrnJ59GhBDKku3G99oUwozH0cgB
cGruuJbxlKsX3WtiP7rEpt8y3zApEVtMJ54wdrQVfyqB7hs6MuXUQnJcULeB36meQQ7btCU5TDNO
iQc+EvUOQUjbQanODWyNlBBGLk9hkP7IlBHGtjP9PYiqdcwQN9Gia4gp62GAnC69rlCjYWKj/ZSK
OTCVp4iLNyWhimKVmh0EBUvUqzRaP3Q84DMd8pNyGdO9h+a9I5emiMiLou22wmYbDetxtpdm3r/0
AiSsL65479AgIztH355Q0FzhlOPiOFiqeNEJFVdhGZSi2sbNr+r0S3mY26p56AifycJ7ItSbOdw7
wkrxmK/dwmabghE25nVTt+z0/JrdW83Y6TzzQ7PwjHnWmo+Xl/Gs+eW8IbjSwfg+jFSzNP1G5DAu
oxB+ref7tuGiEZfWA02VJixKEwOiTbLCesIGu3a7Y9KAXfSXmtMZ1QJtDXajEUhymy2IXVBmNbth
HqNKYVm224T3JzQfeiM/9A1K1pgINK6znlTvm9RdCa25IjpzHIo6uss0G2s9wlUWE72SZ9nR6iEB
LONgox+xe8lC1cUm0VJGhwjatj3/WzmGzchjRPKLWZ5aacWCt2s7EIdI3bBeedHOjGnIyHQKcAHt
9UuS3eOURFEEZcg2BKOsV1FZgBCHX/JcMQcN2KaMtUn1tcEh3ObqV19Fr55+dnF61vUjzOad3M5F
z8TXUtGQ6vot7rqjZSK/DTaJFyNIdIihvWhIAwYaA21Z8aATd/LNozMDUwgI63FtY9O1CSr6kzuJ
FAL2JWU9+WZ2Mb29lt5HRs8xk82SMB+SqzhILUYGNDWl9lQGcmjiShjPFC7MYHMmKlHsS7x32Sj4
0ANeUkVguekq9MW26jAf4KVq0wgPmROd2gyvGAUEcjmSOlwjCBd2kZydYFWTudJY4klerEOc77Si
e7YjpHqDffKi/K/LupV806VtQys44TgkqZPx3GzhUJZWYjAsN3LkdLN8i+sgsWR6IwyxHQC3Z/XW
E8G3vMd7dPNhfasnDWVS4mys8VfWz0XljraITUEPC73vhCSZJ8XId62ubk05s2ObiMP3PP5PNdSR
zIeikLSJlSGKpdNMpLIvHTvfiYzoVv4uJUtKT9K57BVCE81SLZDwDAaJFAgqyHDn+MZ6C/Grkb81
jQxT5iPONvIFkK+NFGgXOY3VY7l2K5LboHrrsLhEDgVOSI1tjXIvqpsJnAVPYDRm2oaEl6OX0Y9H
10l33BNnkj6C/tijKiarjZisd1dTXznvOR9R6IttgUXYdQ0/5bLRIJUbAk94iXVGaaDoiDugbTZy
oDbZhWTdRJ3fxODLARfMZ9IfjkZgG0KrAHBByEYKcPpxr7uQ2cq9YVUvwr1c8GMmVW6WnMV5HEge
Yi43SNUL8XsmuBOj5ksb+p3DlOHh8BExNnuy5Vm+sFsufwW4DZUciuHxY/Lylh2VxjbxTcyeOU+6
8837ICV5OOT2ZcgQVHOehG/yQykvRcbvhrwF4XJTdsW7lFdpWk/d8kvhzrhEeGAapHiILflgkbHO
1/VU89TbaMJKa6mwJ2oYh3ACLkx0CrbyImx9N/Nm97JtO8iRYVgJOzETX80Tx7kU8wGrefMEOFlT
UDrHOHgL0q8YRmC8VrF4s6gr0UcuAPJDmDlBzS9R6Kc6/x+ZjHp+bIBpw/tkyqs1WSfDGyPNaNCh
qpZo4I/I0qX4M0Xq1WhI8lubRm1KAWJfbj74wk3xLFFMbbrFrzbdhVM2LDtsrnJEkYs3XwAF4RT+
heFNImMq57dEH6XnzKT1paxPSbL3sO0DNvAGupgqVI9w7bUEhrI9CKvccKPgqJBLITzrA0BGmTkw
dd4NJx59CyFnPJ7HvryiU5BvF9KzmXOCf8rgweWwo3Jc5Tx+ctftiuwwhTQrvUtAQi0u8BmQFDp6
iIzNNanSFZijVGhaqfkyttqWkc2euC4HDLf4HmgoQtw+jGerXjUNb7g/MPnFPW4JnkXlHzqL2nFS
/IT0+2GaF4pTPzvztKUUicQBNBXEumnWIwvueh5B/Zvv+QRYGkYnoKwXuS6KfC/XTGlIpdH5SX6n
lvWp9yDI6jMI78B4wbFJGuxDQoA6x6BXkHBjDrI0Ufh5+mepLOk9UpmuOWBcX8qXhBHVT0sGr4KC
K27aMKmfdfpOiboAGpHRJjXV26ZS3vLuWOnTspGKkSjf0wjJmKcsjfmJD6sx3D11XNnYxwv9FLKY
2yToCnkOGSEmRGRezlJXPouJrUmCUi6dmtrFIzSW54GFkgXxaWwZ1u3lv2+9u1dBwhudHiR4x4oU
Qx4VXCnyEE4tfKTiqLfAXQo3LIoWtPI+0FJn0LkSRSdt2Ji8y/Q14Ir05/CvQ9/XJGTFJ8Q24eaQ
NgExPUaW3oaKZ36TQ5PKoP5W12gGH+YnCMiNl9d6UpBDqy5a95s5VJ6Qcj+Q+EGGf2NuYJkCOiSM
fKN2d+vbxDDNC7rS+n5DwSaH7WNEXyhBCbmLx0a/H5vhODn68p+x2dR9xoeGHdfjt6S4iCy3hLZB
Fd5QB2miRZK/zrTw3cBqXIFLeyAkcWGuhakSPTUQXRIf5AbPQ1owgkx0hHdg2664cGh2XCQ927zA
gtwAOcqpwRN+ubMTSicS4LxspTAbT807DgrpWlJbCj32Em+V7iIX1kXVP0ZAv+HompeEndlCR2bv
YD66eNWpVys9pQ6uBBcJlwlQ4jzr7S2o//QU2zjBFsU+ZnSV/6PsCoRPbyDK+TcDp7gTOARe7rns
pw7lQ/iH4ffffWy1f2OhvuV9+RHjKbTT8bslOUywJMhj1pULnNr+kO0mYdGIGVb6gj2c0mwY4wS9
W16UEHlSCX7Ea2Ch6y/G7Kxr7ipX6yUal5vUS3tuv877Py8MIRd4QFN1V80qmZnuDZ4HPHjTWCCb
aIkZDLrwvSaEX6OgqLGGg4TsSzC9MeD47JLuhUbYraDlCdp/bPyo6bkoyKC30dZy1cvyp3Jvqncx
sT0sYh7OTENLMkFSCQQ36FM1l+VcXcgZKGn7pY7pTGJvHvd+XlEHksqN9DUi8a821d8SSfMwFzu9
18i4YGwSBF1PD6DeqaPCEJ4J8wRnSufe5KJCefxaLlqxnm3l7RhyRhBvQrhlHyJiDre6iqmmhuDR
+JaqvQFykAxcD4CQIKrEphEqaWDwZ0jl8wKdgukAtFQwV+AW2tY2Pgx+ncANKC0R9HxUuY/lBW4T
AtJXxBPWZw6oscr8OYm38huY+JhLeE1eOPLEBfGFXKuIeHEIEHarA9HSIEyY24KE4ZHA4hxZeMoE
6x3RqhNw+khimDjnYFOUNg4ZCZ/cwpXx4UZftXVU0bHA7KgmDoekPQ8xpDuWZJJC9oVrvWl98TrS
9dHDqCcB5v0xXofM6T6WsRUETMt4rCm2nCukjD2AZ1PRELcx7zroMY/7zHvvMK/b3IiDERMcvbFg
l4Y6hlT2llIII6++4L8DW45MDh8rnbJFOekPBmi8Yz1JDCotUyIHKxqIeT1M6FIV1/WrykVteaX6
1FU8CUWSo3FC8+eRuumC+7TEHLTGMmwlhcp+4hKNRNHpQIuHsMtt4hUrxCHiOxU/FUI2EMMgLZZG
j/63IhsQpRnNmD1Ark3HZ1y7fDPVvxtd/rdQX5ZkurfOfI5zWjEB58ZgEwzuzrJV2LmtRQyxyrBd
QOzCHjat7WO8wvnX9/vEXsvRZUKDyA+nqMYR5TMBPBOGCiaujLXbwG9iVQbaihKHIfkgZk/yIH9I
VGES/ItK/RoTbkCROXJFDn+Bjcumgr6klmlAG+jQbxmk8zovuAV4ifQ+YN8Bx5qIcnFpWKhakHhC
7nErKnl9M128VjiScdp276GCfqvYBvjesa7gsYhPM9alSXdfp6z61LgtZmoM0Af3xKk6Fm2/bFrJ
SWKegw43ELCY6iqVhw9wIzn/ZSpMpJX7XlCu+i7dco5P6bxQQ5SArT8B3TXhTPG0/OwkoHT5EQ/J
k/wGYgsx0nQzs2OVc//e+nidz8VHOAUXHfFRjko70Hy1LrdCgZWdDpE5/RQTn+n04QYGOQ848TOq
sjXzKF9Aq7rM2B1bee4CBusZ+4/nQuzLzRRRPOGRIKs4VqChveuITXIeAGwJ4qiH5jezPmcFqWlN
h+iWn23uPlzxLBenmlISaRRSDQxgiOc1/dogei6yn6jseUIxwXFzjjoTjsFpwaASI5P8kR5kJiQ+
Gjo9j1BleYmGjSnRsP4wSQjilIfGt8Dcph5fqf3r6ZAeNr2SfFNc9qDBdnyOWpQA94axMNDvJuuK
ToH0hNSQ0zLsk6vC5SX0H8hj2qe9FfvHJzUhL2xuNdhGoEIIndRy2qdB/JWXLOpNNS35FEgKHn4P
i8a8kHNVHBAi9FnzaQIpl+u3qZ91+Ia+Gw/40pYBu5rH1YHrUTpr5VIrrYly0IBw0QSxfrTkFNQD
UF9CQ9qYUwxR3vkhYPGXecDFSAYuEnFvSk7y6xeVQ1LdABWCVTtheG2q6zAD1HGkEGwjr2k73PTu
bz1zOKKb4rCdKGZjSFZlwHez6XSfjC9k6DxjY/RmIXG1yQNtjWQrS4x6jULdwfcoiwGpSxxCUCrO
a9MjmBOxcbQvLRLkxKPGi+tG7zBC4+w3lcvecYdw0wJBe8tXDowmYQOJoCSIyKscqpB3qPZCMgg3
8lwE1VlIS/h96pBSE0nekYXHJYtxt+asHJTPyb5Lf2G5b0fKjIZ//hoBVO1Wa8oiN9I2ytUfcRPo
7akIDpKhlJZliefPxQRN9u+9ki4cqPIQcWAEzO72e8FjKV/MBjl+tFeHEzUpsloIuc5E1BtoFCSL
CckmOLBz7xAieyHh5KmxAdDTh4dIIsJ1zGZBIH1/suv7rF3b5qMhmzNyaMchjKvgSbNqzKUM/6oB
nzjgfeFKCLp6qZgIWcK7F/2lVKHxsmjxCbBNCSiuv3IrF9W+bE/qWTE2TXodCGEEI6ifS04oObyl
pQqV+dzxXo5kpSkAxDceGlzz8E0wZ3HyYxrvmXniy7bxj6Ixm1y6/tHSBqF3pxgesO3dJy/3QFwe
hfjhRfCyS2++wyoU2UXJPoLed6Yj/WjtJHskXwpCn5Qs8yOgmKzRD5US02BT/05DvrCyb83mUR+P
qizZFtRbdU8Vg64HR6sMTFpgPdK95EUdtT35hgUQWuVZzOW7QpyL1AlkAVWtInlW8ewQLZKv6xHx
bTH8ZMRs5A3uNqz3druukuhUEbJjxg+rZSaiHqSJq4PTZV+K6qtrnvS0IoWakC/VzQ9BMpI6LHam
Ne2L6ZZ7cHeU2puojhFYFH5SOytPidY8HobzUTjxUk74FklzcfmicR4r1k4Rf6392k8m4OYtmHzT
qJZ9o11MynBS7osSmp8QdBUeZCIPKYZVdsAbJJGeU9KSqyg8ZP1VPlMVIOmEiHKGCKO9e7BodGDz
1opyLz//PbO1QQzeMAu4PqAg0z1MDRCqbdIW2Dx5P5lRH8qYIS+wPg2yg+YQCTXtIk8FVYWvRdCR
ORu0vznWXqPxDoE1c43OKGwKhvc12BEalsRGJOvwbMM+l8q+5MARiDRjawUQqQuyYgJlUWsYJ5jw
MEPZbQ/zOtEd5UlcQ/0DLSMOYFjXFtScmmNGZrFVXUAMCJ5MgDBjJJT21IRoDFLZdqYNBsfUnVwz
ElqR/KLjymyWMrDEInxVj5LHkVO6kTUvCIbmcjsazSFdyVE9rS4jDuR4fnfG8djEwcrVRsLH4ou2
1+J8M+U0uLb5SYuQTrP/QRxsks68SKe45Bem8BLXNc4WS3meGUuNStuguKGoxgYdToLwwg0LAuEl
Nie1bJHm9oGQkWRgwNcaMgMueiVkREtxSRHZsQ622cy7ZVJmeyWr0l1VgMWeZZIQyRmPlMPk2ZT7
gByhM0AF1oOMyVIOBq47+UoNxqzQZ075h4jML4bHnL4ww97ZZLaF4UGKgWjFkjwyPOsItV3q2lIl
HsHhRqwcRHYBLS7FsvCQxUWfzoQ3xmGjRx6TiznlbgJ/jLVTiad5okpwZDIZLd/hDmrGh8Y7KVk5
A65Ox9BIvDn5BgHqfIfTi9L1ZRg9sgmbm/OQeDlDrzttpKVYpfWs0T/zEZcAjeUTAFBNLD+RXaHi
qwneBO8jqUl5JSAXg7VEF+VB2xvL0rLgN7xzRVpMz88VhM8BGF9EqVjKBWHbWNMZ82Jr2iRF/ZXN
nzbMObAAUyc17+mjN4yPWrPfSTPSCfXtpe1/dDcWShrJXtkjXjnpdsz3EcyvZKVTJkxzhP0p3+Sb
46TitWbmjetdVLw3EzZuCfZwoXhGRjEL0hW+VQH9TAXKjjGxE/a2KaZVh2Odm1E+USRbKPlAVl66
Miex05mGVOFujeEFVRsimAjaBMGKCt7dG6i7q2TveNF2KIxNGGibVF5wIJoI1+jswijcNc4u6HUm
x5wVrBJkLzXDuYvHK+j/qsaOTnknov/836lZd4fGevcCfaeidCE1k4AQIuX0n4EXlZQERCw6CqLO
ttYju/rMkCKjXVDoyQ+8K8y1hpajgWq/1CSKtgY1j0jVOuIwpIwLU4xDhHHs3JqO8LQk7c5VOd9a
jYMmuvPF5aIipXL53Byd8rkeKPRY58TZyFvJCH2DQUsifMGoY/Vu1gVw6cJti3czLfeuQc/3oZwn
n6VPauvMwm+ES+2O2x2GlUUz5D/zM/UOwDESCueVFKsQG4hydtk6arnoSV6b9MKWXgrOwVrRn2x7
pY/u0lYeBXh2Kwo/jV1f6PluU3jeLxDJiiVjYvy3x60ZEBlKOoov9QPcUEzfgNNOQukpM6L3mMFf
ck5zycsQaZaPMD/pR+eR4wE8bUSfRiWWKXgwYZhPBt3awB//jSlc2/xC+5NEo1BeKUtqkINN7mUY
UBZtuGJ7SPdW4lOMHQAiFtkuUfExTBWMr7lWdYeNctqZGh+7ep8SVyct3U7cEV3HKEESm1PTsjzS
K+z1jzRlqQq9VTHdZ2gax8EnUD+Hv0LpH4L6wJxH2cHOEwOrinJGTah+juZPYBSXighyg8Rkr463
EqPKKYbrjGw5RziEUQDGnsXmZXdvSR6ALybeNeu/qYJexZiBI3IZXAISphLlsKByq0LXHgNu8foV
XOZjbh8yqD9wkmBcl+QLBkePhMSyDs7qVPj2tm03ZLzwV/67ahDS3niudPUDWCKAdcvfuePTi42o
bUq6hPjbpk1e8RPJPii2EP65iUlsvhHSXDNeK9xvkwKkXXEvQTGuikpGF3k8i9NUrXmqu1E72+HB
qvS/2UkOXWe+978l9zY/KNVMLgNH508Yp8D71eGvZgSY8SuRK7+IVVx6mOCptaFBGN7WocJq9jKA
Zad47dR0ZYCGClqCWtd6lQu3xitZU/asoKtr1YfJBliEZNWX9gPqtmEzLMgGofgbEQzp0KC5GT54
Q4asVTfH5g1/Q2uWKA/ECAmyNi9hoJti8mGg10pEsFj64+Kv7sSTYmLU6WvSCsO1Xa9leLwnCtrG
pnWKUqGzGZBCFx2XWNkKqwB7yNg6fsmGm3M3Gd5Cvp7ofJG7OaQ7FtmTjVg19l5tYF7OWfnSQ7SK
yCWYihsSTxfDDd+UggpnrDz0oT/8GJKQQQgkFSXtXupI8nofBp+mde+RUUjYxzW/6IJRY1Byfm9G
nG4wrL1qQs3GmMDNzw9LzPUGppUUhpHQCTZD+86Byvk/zRv5pTlHwXnwsWYrCY1B9zRRufIoeFSU
v0CsAdOAaL8oSl8BByX0dKdXxL+0zI4CA54nWXVaUi1foKvju+WnQZD3JL90Q00xf5yJXqGyaKQu
fDgHO+3PapmsRPJGjt6/XYq+t/7OixLU+3nG8cFpDm3/xPTo/hADujaQrDkg4+gql6qXb6IS4aqy
Nao1ou4nS2WvQ/Fl7+SfnRItxO9fQGDI14TkWPASD07WzSEo8TIpVVFuq1iCWap11XXbXrd1jpO2
De0rFar9pnM+8qCjhQzG3wHnV2iAstLdwDNHOgazI21cewP4vM4kuKdzv09KgqU6xxfV5NvAM+4V
ebMBz5FJuJANpGObGA/cdu11x7FxyQsjHxqaWIq/hxVa9YA0ru42UwPBzDS4/yTwC2ckrlB112xr
gqE5sZy7JxjrEBIKHWsArtGG2ECnVJ5FNJ84o3au3JWs6hexM2Z6+JFwBsiKiKqN+vpfuImqGkvF
Ha4iYBOwkBdHZJSk7U6N0o/nEmdiJoctgFyqKSxChSx1GfN+AhxIMW3lPrgRdCOi4GI49DEgqVW9
J7BnlPwuxb4RzZq+yIXtTkuP70mf3WPidt+ibWSU/FM+MroA4tNcQzIfQevEK4/lE2Pj/y8p8qoo
Kd5P9HiZA0xgyswLIWESi1C8G/gOUO3xrf0GybkJn4WFOJTWWUSIHHjbYn6p9UcIDx/bL9o4Uj21
rjvgH+8rj7CJHeRrTqCCjeCeF79w6MbesnsQdsdbODzTl7w1FXMzVM4bGBErqQWXiX3OwHShIUT4
YurCGKqdi+KjfdjmFWlMDPMI3imIPmxOKkxSRU8cIpJFpego3J/Gih9zImO5vocWtjqOEFW1Nu6Y
nbgtbZ5V4pE0964QrAF5th68EthT/Yki9N3gS0lDyV1gLBv9uUXhbZ3QcbpW81xMtGkTZr9NJ3Au
3VuVaKVTuHpQkH/avWhbN2erI0DO3brCH3gE0Z6b9aIkXsraQOy0cAYEAC6KvsNtDELPk9WhwshJ
XQrYLgd25E59IL6JbxO4GTds3t7lAldAcAFyQ/AtTIJlEh0KWEfftEA3LuICmz4xbb6keFRDe1Ln
ClwM30nbrcwURoG6phyd3EBASfilGgT+r8OXlFGRlRv6DiGJ1KMWNixMuDezu3w4ENCbAng13wSY
oT4z00f4quHJKY1XjXKZHAVXgwiH8F2CtmhJI1Euu3dZvuvGciWJAofZScbklDDxSZccu7DyR+oL
EjeiRtBaxnWG6jbEVB7p43LwHHYiDmw4Hymez3N9e3U0vM6RTvNifXZDa5mj/Kdz0JgpsdPJ58Fz
43V/XnBpaV9j44GLdpsuRzps85q3e9ebrtSkfaUFIsbGVvhgpfoKyeZLXZQ7nWGo8cAeBx3Zoi/X
cJsR16BDKNGq9Vj2mIX2kp2L04vNf5VlD3WibwOzvbbGvJMSe69I2enMs6vLbTQ1uPrireKaHzFb
COzNgUrPTzlu8uBKeXKpecu6oKisyMinMYPdPKovbm8AuFfvKiD55ATDQjNfk3Cd9c5NRz3C2dCL
65Dxia5ysZ8seEy4b6ank5QGtynJntHKVscdCjfiVCRIjnEHIqtA2jsPQAe8PUTqpt06rc11bybn
Np06fPOERo2BX9rSzWzov0qUv4QNOPXI+BixlMgLO0cSn+Ezmtk2SGiKdkXzJyoaKGbFcNnzqxuj
KyA8n54Z/FtgMaoTde+N6bbKMRKzOSXEEYiXlNa9MiI9FEVVGI/oIHhR3Ynm2Pra6oR38BETiCQb
c663hhPRyFevzNanSGiipQrhJkVljkEzTKKkBw6yyjJq1hgIYAuNc/Dm1eCuMfb9OHM/BvriDZEf
Bxa/pJpPJeD2AkY8Stwl94ZBzmyRYZakcFTF1CFANOUkQfTo2iS8rNRHZMsAO4h7i1J56cFGc0Yi
h8Ul6jBksh3DOBqadtT9QiolPOKpuz9ebCb9Ye2WcFUlkaoTDfJG9lZp8x5tQlOIo21SpMQLm0Bh
laMUkjMVuIlDik24jUrMhAcc324aAV4+vPY+ZI48IGAdCHJjFmo5NJgV6pnlPtFJ19wnaA6SJrmq
bvKKvbdw1lkTo2aViDi6BkjiKnEJpxa+lkVYX8Su6zxEFOT7SakDHVSKnq+wwwd0l3s6AWBtdZZh
NmzgzHJ956d4eu2XEV1anrTvwqj2boTRPLTaTTYIEiIJCTuGhuS3jI0nA51o8Ejd8BrYt2SAGQnf
TG5mNY2cJ5iW04gQ62+a742DXoeL5T3H/h9rJeJvQQNW2z/rCn1BAAp2RuEkSfZkExDcFKrlR+id
kvlkdUW67rR9QOmI4bzW/fRrh5Qg0D6XM4xNGL66Otia3pvlrvsZbXOAoYNBKUAiGo4aAaGbhl4D
g3TalHEwnLAkGxn4gIinhW25BwVzP1E1BdShlHnPecL+h2qu+BttAhpnqa97zgcNphhCi+dcauo9
uB+iKLcpRTpDd0wt7ciYL8ChFBeMHzoO+ogBlWG/gSbhifH4rMm04zinfjoMn1o3QyZW1Cb2Trpb
yggsU6pxq2vgMQRPDTpPTCEZs0ano8sl6BZjAf92YDdtHq3lMAIf6z58DjlMXQSNvXfUzJujcsDB
aDns4ZYOQkyPhd+oLqr7dk/OmyS4iT4DE6GGjAXQ1Ef+7/KFyYISg1VJ/5jJ+zLCWDQy5f09GcT3
mJC/05PaA0CZcOK4QfNddQHVMd6jHfPfMejIbj5K/IDgvm3P0d577ZemtZ+9Zv8YFWmSWpED5KKP
0onL71KxDI+2jQhKuJsG06ZOzTuPzsSG2LwWfSSFxRJ3Z1BeRP0FxFg6GJl5SDpayOThfNaoJsgP
Uv5HXmFXjG9DbN247ebgiiQVYTSvluanlXPsyaQAH/eC/s0EJy281zKKT3kj/pNJVOp2cIx93Vh7
hIZLhW8UYOhVc4wXXE1ptykifcMOpwtsojZIIvGFrrVqziSR9nzUg5R2htJZpW27AC0g4LLD6ROY
fjVXK73/67es4AK+V2vnN68U1LlnK/mZbcx8b7IeZ3DKBi3LdsUBLOUL2DkHGQBpn2wzPnSYgO3p
wpVBtDUWKIxYkbf3SvN5LakahMs0JPOJUwkdbBiQzWgbKO6O1OLvAgRSSuzsG9h6gqyCBiAy67BD
MHGQpb5rQEBn11tq+TZ22Ip659SxaQtojxy0GxeXPRZ0yjB1QMok3T6cef+1vQxiKTnJBrYl6jLP
4mb3znlUx4U95b8d+oSuu7W5X3m+Q7Xw0O5manYiFRLEWZA8vaoUKij5ZIapD+sqNfEVqq+mHnzR
6Opy8qj1IAhGFJ8z1HxgPDAKNvNNgTipTim+hSRHIYuLykG3hzHLsH4xQc8Q7mpK1wvlP2GC9WwA
9h8MRzawHSzEDo6lU8tj/ZCNeJHGJ+x7Il7zKyqWMXiibjJpYrNEvQnbHRFqdLS5P4lz4e1nwM6b
C0cuYq2R6rv2vWPyGdPhSPgx65eXlmgZ9GVcjGc3eGtIaCN5bWQTDurXIq4uql0fVNc4eCPHcliY
dxr/dk6K1D7oVo0eZAs7jz7tIt7pakzx4MB0J+9tTGIgSChA9BGlQGrxdmsTOIYD/YfstCBmQP0A
2sZ2+z3tVaJTCuibxKIKxmLNsZ5Ojso7xYsREB2e7uC+YSLdrjgbtUMU0qzeDGQbhSBZABAm5Is6
AU1AFKy1AbricQLOMPbqmPaoU9MvPeVWoYEOItTpsAyv7JyiKOEr4z3jeVScy6TeWGhI98OfxfHD
YKonszxcKExiE20eSovw3mILYJXCiTBrQwjLj9wfqUsPDR1N9pEtOdc3htyb7AxfOd2uAuH68DUk
2Qtc9crA1gXr8kQc4Cpp56NAeDzA6oD4wnhhYeA8z+fTyAVvGUgW4K+BOoAUA45yic2bRQkCtoL2
p4CV2CUwAJZrLSJbJj4NxjVnqqVCV2WgNcp9gDlGoREWNZJZxse+I/4Ax5EZ6d+t1f1Ndr53Uiok
LTcZmDAWtDgj6m+FVKHavgrdmBLNkVnrhDu4NnRyb+vuSP2Ub/1luKA1l0VjojbYu1WQjxlG1ODf
CXgXfEDpi122VnhMsgSz9UcbJK92Ah2JdC4o7vyM55wlsau43hERB+6lItVoFoQ8ZWzecSpJm0VG
0QH4EHE9WBksHFFDdjUng5R04r+lJHneCqQr6cQQZ3E5IhzZp5CedeXdRfso8RGrlj8i2bM462zF
3khqW8uanQ2LMuBkGcryqC5Se/psuy/yNZdJ7y1VPbmKjvR8UqgbdFw9xpQqIeiVcPlnVSVLtSRO
yCPeisyrNLymUpsK6tDWs1RPVQq6dMCAiTf3L8QIU1JBlyBPC/dAKSqqVl1cS/tN4wFuNbiO0QGm
IT4q0+lSi6crB3pOqLUcxyzkWeAk0pc4ohSWAp0mexmzjzheuzOpiUW1MlT7Gcxgxp1Kdi7qbQs9
bVPwwbceKZ4ieVOjSVhUcbBELCtBntAIt31WrGhmguh2b5Y7HHEvPuEbPaV82XEiwNfifguwqyAF
SRq0gzOtFL6AzkpacznWF0vcwugfzMNl+STQQ+XFPaTgnD9AKust602NYXXuEnjSkPfzxgPYyiaK
CQVOyP05zNQjQfWNflC8hSif5ENR5TT3kKVT5js0x2igauziKnHQUvsJOEpUQNMbBFzBDYL5lBYw
FuKQUWOFwqjI87PTEhJFmnI/MxP2BA1k1F2WWCgrNsJq3HrEHQ7j84ygYevUBVjhhArFzwO4DKdb
srp65PmhOHX1Y1wfk4gQJwIt4dq+pTVzeAvUR1TcE/ZBA7akUBb96JIdGlb70aD8SabIL9SK1Ci6
VTQ8CzirEvuvxnLQLJkUZrotsr3TkBuSMJ2KGXfSQkl+DWYGdWp+6o7jGx/vZJWvBQ3RM4ozZ5nQ
upbMCKqDaxjR8zADMiQDIvz+WYVdavXPmKQo+TkUc9uh+79rJMkN2UKPEjZb880lLJqH/tTO9W/v
dcvEuSZEkabqeOiKcCfly3QdrDS+awWWWEEvx+ueaYSEjRfFvtGngxrps84MbevMTF04MxgFuonL
eG64Hsi+KLgRgAOQF66LM69nZH+lrbWuI8IzBgLP0ukDQzKwtLZSXWXt1QiGon0GLDpOr+T9Em2P
soeHjE5oZMbAfN78rFbACN74GQXgDtRhKnGyoENuVVb1thi4xAfrm5h9GpRpsMc8aaFMY/Pn8NpN
4AZINGwwl8HB5sOHsg7bc+gwbUUrCfFYFJGC3uQZcDeptuQy5OF3xQcDUSxlEMNM1vamjDGoV2To
I2dy7V3udqu028t7rTKrvYbomd4SvC9blcGftt1Oy15a/R+IKbcjreOoQ2SP3rK5S5BSM9B1MAaa
nxja3fHhhS8YVN326o4eh/D/SDqv5dS1LIp+kaqUwysIBCIZ22DjF5V9bJRz1tf32Lcfuu8pnwCI
Hdaaa4YThUwN51Wivm3ZL2wCeiD6hGK8jsvwwam2sOCgdBK89DRzzriv2cKrg4QcTg3gXRM0I1dv
8sC7pPy0jIfSQByVI2c1JNKhxuxBxx9msi8ChBZsct5FSvZnAGNr0J5zAMVhfrXQJRNd30X3ztCu
AkudjB+imt6XRl6byq0gzpO3pYHoW/0pWL5jDvgaC7/Sxk6H4FWVTkZc++IcHDIwcAueoCjGKuxb
JvvXKJpDlOmf8ii743ArpBu7REoRy4W++NI47XL9RHEKoTvg5fUoPDA0sixK605XN8Rq4hxhZedc
Fpb3HePa3AR85sHxN/ql8cQ7/e+dVDjjJO+MYLJhr5MozjJnSFBIzpZVbjs6I/7pSNBaWu7ED9Cd
xDhhLSPdXrDDAIQijeDFu1CkSntzGE6y0v00yXFoN4p6xIp3LftKZG2bJGDLsa/7aJMMq/AspcM2
XtZZbu+b8tHp4SMdbgSD1ZC8JWlbZczurV/LwDk/2SfTh7jxynOIu+40H2al3VTLy6I8q3YTx91D
g/EJY2jN77yDVnOFPHLiDHEF4kDUW2IRSxpZzdO9ChaW0F1u7AxW0lZr/Dr5yKGTGw4p2b2xi/CJ
scaK+VN7mv0RLV1avpj2W7cgb5DbzRRBcuv01wV/3TDdddhAldnJVFufIIuvgPGlyl0lz0iRjHlr
wpqSVaiVYqFI+0lFA3auS0I4nX0VvMWN+gavP+VYJjtsZAo6UCUgWll8xzk2Ac5vgXFQ4XRPAhtO
93FZ7UwDm0oJi0BWtb0M29bqfWnm9ekvAaQlGf9j9BDkhPbK07R+5BrX5QIiL/dcTFbpNAkuRrDC
OYFKFJkEo06HE0KGQjX3DAO9IQ1vDMNq+sXa2Fg09/z2HKTHAt6Kwbi50d4tqoUeSpm0qMyFduLF
6wHnremrgxhS9AhzcTZ3IvDh3yhYtxbSRlK+MUPhPeL0wUBUMwmiBAHT7WftnNCq1MqblRQ4ewEB
p+XgmbHs2r36T4qRjivPAKon6Y+r1PkrSSR59s6zi7FAJS8UN5O5IxbImxq8foifZB6nnexml5FI
EtpP8S+JrisANgCvBeRTyrvVIgLqPaO7z4iIYAhxMeWu1lTu1K5VCh/Yx0KGQvITOXi+xU2kjoFv
NJ039OlmYRSSFr1rpvgIJQ3Lcd8If4WXDLUuwKoguGlo7Wv5nsCOrwWcEVobLQ/3srpgl9JtpT2d
HnE0LrYhLyEzWj3XDiMoclb+GBVEqPhRVfawlmbfnqg62uIhpmVxXLMkH2kf7DoUNLnRXc2oFjPD
44TGORo1pI64TQk9HMyLIJV+xG4vzPJdV9u3ZqaSxG4NlwhB1zdRnRcd7uTQwSMCgqsFgGUJYA9S
4X13icWYPaa2R2oMUxlZKiqtoP0J8wjPh6cCwZdHnRE+hV44Qy++R0MuLAVEA8ooP4d/Uej/YSNN
RC5FvwVeE5Bai5cI2Lu25+TmFgglG2j9mkck5ixf83tt3gU/vpmC21oqw5eZmY8qb7BLuBcdvV3X
+UGr9e48h8ci1N0hAanRsSzj26YsAkGsVHyjGZsRme7OUnWtDeIOS8w5AL2ifxPhfei0KEI5BCb1
TWpyGF8YK2IMNablv9aRX6qOR2RBHkKV3ivaPsu26VA+Ql37yAtGqjamLFxcYbuxVCwHTayne7xh
KazhzzfBTelNigQKqWXZD2lxbfp8p/bZq6xre6KAGVg9ibN6jaf+A9Da1WJrS4ArhFJ93WAWXjCI
16tu08JU15Ufc3GpnMJS8WrN2XUReoKFghY6k01vD23zv7BmvLQweirInbiVDNW6bIEi5vXtXlL9
jubJTm8NLIyCCmCQaSvgR/H9dWCLoRjjYLoj38t/k+PspOA8F0g5WHEsVb5+B4qTDvifTslW83Ko
9G1bw6v4atP000HLWyCcdKxPyVRhcXHdl3r9mEiklQyKM73QIvh3wwFw8WJOxvtMhvhvjPJI0LFx
ZFhBtbkhEPcnB7OUHMX/8LhqUNy46ug7EufWMP904m3DPS8/A8k4VOU21QgJVm4GvsY2bvHTGO+L
gtiG8t7mGKa11TobNshB6zz/rNv+A97AoN4jbaHwZxpbvYNwq9byNk7t3s4V8CvmK2V+6sIWCgWO
h5CVuM5tXYbatkBM7LZj8jmM6WUh21eSlaNO+9Mgfk352m34/1iYqYtrjW/FXxF+DxInyIlvoDjz
yxZPe4apoyeaep3ZIVQR+Tmi6AH0RfAeB3i3Zfj/gh3Js42CzwK6789sEPo1TwY96sTUlHzkkf0i
ETYrW5c5Jyrb60IsIA0CgqWIK/NQ0fOmunTTnAuS786hoQZdXqkTbE7V/ioChlX5WTTYCy7H47ZP
n2nTb6eZfFwZhYwXdaiLnOxkCNi78kbVgl57tcyJmJd9a1mnvoVV8wpkrBnMbeiXUzsg/PaDGA5u
VmWX2AdN+LZCwBqgmGpV4kZwfPGvgqyW73oH5Z5t7BV4ZWp5hBMcVz3mFz8I0BnwxWsMvVTAhmj4
qnvjNsaugAoofWTYYioMTMYzZT+/K0q21YhxjyRythkmyBTQtYIoAfoLCFu2uFP3NHkFylOruxdQ
S2u4RE2XvfZDR8OzqWCosGDS8jKE1csUym8mdvGMNCQm9Iv9gna+m0c3bSck38VOl5mAJLr9FtvJ
Jma3t/FXQFmjl+omyHEqV4tdv5iwHbjGcZKv+QwIiLkKwgJjKRt2svzJtum7+qSB3pUItwzZUwxM
atBAoAJbFrcMifbjegsDIWmtJYoljWEhYSc1o9PK9iQ7OEn8gIBnWwULwtDCZ2jaYDQweiNgVrXR
hxOjQtS9WCw/x4gpjf20hVPL8gkaxjCtBsLL6WKT7K+FnjUnlPSUWKSvWXSi3QklYQiuBDrLsyxY
38a1GWKWyrxp7Vv5zyxPgDVUKS/aXG+OCV5fKkbLrWl9ItewHGcjDTWqiqtNBLUTkzD50hoqzFnc
LrT/fk/HmYf580AGkfjwA66bcnwQUC2nUbOT829es+pLrCKxmVD63zb7JvOgGG8SgXIB/qlc1HLA
cFUevSi0z502XeOFMa+cuDo1uOirJ8PPtP2YM4j4kXTjhXorAer7T16sSK+SvKxl2dq2DcNwOYRL
kGx17DxCyTMtztgizbZV/hy53tP2MU/jK1DOvSyY2pMuB8EvgW07sOeIXxnDl3LEMZXWuaYQC/04
LK/Ab2ZyyBvFp/jo2/A1Mo0fQ0XdUSMMqlhWTW6A5xm1hYA0OVpGxUi8ZEgibdiTX1qZkUsnokVf
0cAK7EACEABPGcg0TpE9pRQeZGzRjPxodcWHc/ZTPm+FX5xjHYT/z5xWFFslvFvmHmwj8V+LaSF8
olMPryAzztr0bpNJBBFptEimvpnLj9U7G/x9Sh6QGlebuiw+YwwMnOQ+5No/wa0x4wesJwY6Xf7P
ntXrdOoZpunsNqHLmq2S6ysK3R7rZjF+qTnzONBmj4XM0VcXP0NU71WDg7v9iBfM2fjH4viiSTA8
5JJIBeuPH7WAPfyHv5RUw6uYIUBpPrfNDbgVNpVyjmuOUmE5U02vJoQn6tCRlmrODrkxoOFP97KV
axtbPzcTro+ldCxTY7vUbyJkSF74YgDnxuIbDEBlXFONjHmmy2CR1IDsWmM0NWHNniCOb3VmE8+i
f1JENu24VglH5+bdi5NskIutzO0K0xgRT7a8SlINex76Aptewziwr5h4NeVZhaAaa5EfzOZ3LyVH
iS1XFjgM4cYKpiUVhWv2ZNPBIjQVqFND7WtY6aRG4ylwAKK4hJADOxFqUaV5akEgeTIjFn6OVv7f
hQ2qJppQEX82xqwc+kOb+VguhgkSUS6MNnX4VbJa+1MU7o2RCqeohm8TcMviEI2pE6VKdlOuqTZ+
UKWGGEmKNp3zd4Tjp+MQTX6w/mTCTVcOV0lM1QQEOXY1YDTdagNQRTJCOSGvhe9KNT3HpA3fnL+A
aYwyYiw0XWnjYR0TRkaUOgdHjUrpTxz6VQ9/w656tAgT0wblmFvD3jEj4MAQT2EgtXKBelU0N7tQ
EPwkUYtQ2FqlCB90RBCMaJgVld2wyatlK4hsADYOoDovyERDUNwn629S69tovahjigMACNIeJA3t
JCSqPtRP3I3i8ZYmc2AS6oyGHTmD4UeF62S6G1Y7DT8W4HG5/BJCOZA3GiiGR0I7bK+C4Iph2H9E
37a7cqwbhbUT+XZTeLHi2nc0bdPFPh+hzDNPr5BV0fhiJIPHk+SCH7dwjWlf1zrS+qBkqm8FC+oy
ediMGFhY5I8bVrzX534bczfz+EPlweB1g4QEe67hZhuIJc3kUxV++8x9ACArdVyPKMgcst/NAH6G
gl5VxX1iesx9cEhzeZOG2AkBtGuwNiik6bLYTP+Hg4ybOWB/UHeiOB1vLZhcN86+GfZE1sKve+fK
FOuXmLc8/BIKxEWL3tNYv4TqeWpok4C/8H0JKs2VS/LKylMbwsG2QoxM9GwP/IV8Joy+nWE4m7xt
7C5j/KWwrovRSQOYTagcohhyYQjIGItPbl2d3Nz1ANezwuzgP2iJaO/eiDx2ZsEmqHJgJj4MKbKM
LymVLX0v5c8Jf5xi3tiDIW8MtW+3r8xjfKzx4PUmaOi1YTvQyqJeMzaGIb/gexeF/XvShvDuMqz5
/lpsLZ3yK1IF10pIAkA5pMnEkyg6iT9WItUSh98i5V9m/pr2J3WfztKJfsHh8LP74QhURlJCDllq
2FKbtEPEPXmLJ8ul+Gkhy9L05+FBCfutBgo1LTAxcUThEvWIS7/h4gSLIkHep1qklCKEi54ZcK3V
EbKH5sJZLMxqvtoF0WfmMZei5v9wMLyShuDQ8JujSTjUiN0EvGrLIUkPWDUrcXoj6EKuNoPULCxX
Cb2yWkL+HT4HiN3ZGH/IJshV32NOMlo/edBswwDSBctSQ9BiigbaxC+KnKqGVnDkrJIJzVmy4TXJ
LJcZiT8WzilQDlWP6tE5OnAmW77fXMYbAP8T0CLblThWa1V6hnyfcav94BmwcvRl09Xp26IL4nRN
6J51MoMCkX1zIIoK2Ds8itwkyYM5u+pJLhiWvzbDhZ5/cJmptligXi+lX2ULGil1wXVZspsTaJu0
Ns+cIgUUM8euXLtSIRxwPVNHx9UzmQXo/1fYfyoHTJI3OgQ2/EKK6XVmUbZo6gsCnHREoVLlyzOh
Rr6uYMdhagjc4xPMLxKM4GhbWeQ67Qc1FeQodjCO9Ur3x0mN5R1E+AaOIqA0W8SD4piOtajlIHxD
vF1nWbHnDrQk9WITAamjMYHkB5oLmzlvbjlWB5PKjcJ7yCN8RTOoAOo2ED1qh8UaPGOHHGPqwH4e
tkrwuQQHR/dTBqqjZXCunUf1j0ziDBP7QKeKWyPZaumpbUQjc/QiUOoiapj+6F4BsmbpMTTKswpw
LO5cM2ddw6WuChxrFAHiTBC1lXLTOhG1Fk6ONwETYRfh2kp00OnmSwmdKbPIqQh3NkNfzXqorf0r
KlDKvgXUMmqOS5zs50mFN36TIcSadE1a4OnIEEBnSl39oZB1mDVNFfiTpmxUdNRdHLnicTq8zQR8
tWMc1moqanE4J2MP5QuGPSiCVGxaBqizQu8sXIEM8y7sUoVN4MRpR9ledW+acD0RNqCW29jhll8K
sZCWoPsRxCi3fWbtJ99numD1XdICKsrwMc3/suxqmOrhv4ouaE6UkGJAmBDoRTmOt9A+iPyxGimE
HoBQ4u1G/K8M/xTTlyAMBRkgYAWSemMJcDrIxks3WacwcHCg8PnxML1qscKsM9jFuWjEKDTnRGYO
zBzIuuUTaTGlszXN29h5Yrgk3ncfETnb8o2h2l5ClwMXwTRiF1RC8H8Qqgw5psEkXEoIs2btXsD+
CgvoKW2NpK5B+jhlp55JTohJuuo7hfyhdgF4eLMpMaRSFEJjGgMkz1kvTHlYVUI0kMFLX8gBzLgB
2ok/ZmLiDVcotpvtmKmrqroIq8EUn0I+iOla5UeuCPueHHLmHi2DY9CqSK8UzQce5Nxvyj8+4mxN
BIkoBC3TNTEQMtvMlxfmtZk3SodMMckzn/yAeYiA1wTMFlP2aHO5b4vPjrwarm5x1QvaA0Hxa1Gp
2AiRsL0eGlguGHQNMmpZjJ8ATCiFe5hGlF341oE5z4LMkv5BQY/7q7lAu8NPHNeQycR1KzNcTPjc
GieQPK2vWjPsUAhqbOOpXI56pZzQre3EVyHKfC3TbkZovWLwABmhPsI9wv+ruMmyglaEfdf8zfCd
hHis+eM1jRQ3LjLupz/sBcWdW0XXmSZQ1PXzDPkP3DO8QWfnSVC9wfyeMDKt4bWKNz0O4zfEcWEq
Mw7SkXJDxPUNGv7U2jaSFCQNX0LgBltCoIiW8KBbOAPGaSdMOaQngnW9LP0S2n8i1MRgyFPphcXN
LCCqclIlf7WuP4STQtk/UQswkEALn9wZhMI3pwhjEecYq4Mz8CNTXKrMEcrNkmteYIvNeht6GqUI
Vnl0zrnPMk7Epgxxe7LX/YRTZnJ3IbJiwniD1KIWz7nRjiHumd+1YWxlibFQCjrc+lMG6QFCmI6F
/zKT3t60LwUtUMtZRfkgNAbTmJ5T4yLo9px6pbFHmlEOd74DQeTVJDiC1WUSRVShKkeFE0uDKbYw
66KQGEt6ZUpiKjxMdbk7I3z6/+Pz5IhTTax6zGo5xk2xGiR0hmC/Pd3+gr+sYYDu6PvOvIrjtAAn
wACveGvsBP2f4Ss8j0hQ6wz50aj1c1RVryyD975ijL5oG11BfihKsejaZkRYOMyfsJvinXFRlTmg
j4HLAuBSM3qFFa3nusU32tz22qkpGMiUf8yWCt26JOmr1QLrhvdGeg94NAqE3xgYeMYkN76j8YFs
gaBBL+GABhuTrYTYb0UPjfMGVw/shYCan1kcX03v6dYuVqRrlb9MDGEziu5pNk+K4fyEDov8lEGx
W8GYXWfYDXeEbVqG2+UdQzJygVOZW3m8Fh31ndvO49pgyswsz7SuWQe1KzKE0avlzb3XhhXJhK8s
UvKLWOHI0EO8hEPTMyrjW0JsUjv1mcBWqYSlFq3DiBGfWJKJSBlHUcKTalqUtXG274SqrOF9lU7j
PmECu+L94hPzJ2HLwy1ZA9B2cfDT9MLuxW43We8A7rImoTRxww5xv58FkBA9oo7Gu4nJ0iHefvmn
CDhTTsRIgumFmoS/ldKdp5Qgl/I7Y1IeL1zj2NDUzY3yUKyr6tEz/Okgixgco7idSdgzAuuQXn+y
9E/b6dZBfIeybsf1+9TX7oRnR2DgBFMDU4ryv72G01Wyyv0EKQ0LBBhhBiF1Ois2got3ilSgH6ec
iXfIAh+dx7a3rUsU1h+V1uxndUJcg41KurU0dT2AG0ujjjbeG9H5OfmLCgQLGwCyHU0pDy2mRw9a
F5SIyisD6WNe0G+kuPmUZvVVt5S3NIXcreoYgerMygdpgqxcu6YKxM12bRnQoYP6NzbKpsuC98Zw
sHJy1hXWGtzf9w5jF8IBw9pzUoQemYEF4QDKuyNtg/aYSRb0m9bPVVjl1BhqXu0dQZr5hu6AQpbc
r0Ha2M8heR3NYVUyXDEUxD0BVD7mIJsyDrhmtnF9D9WThcHSEsp+0x3UkJvmUnHh5wyORh63Dqvs
GTG57ULyamG5dParesqaK4wh/sDcQoWBgRhU3UdNnrezb1TPmRZfhuQoKwLX5HwhZbEdTwmdPa4f
W2Ma/aQdd6SBHnPOgQz/7I7eQO7M48DpnC/xjyOxE/qpgUdNykta/qQSzgCJRiBWOH528nSah3jD
hVAgFaM+3NG00g1o6BxHlDV5eJy7EKC9PdT12VywDcj/qfWyUVF+So39KQ4C66sHGjAMBf9GbuCJ
4HUW6s4mRYDD3SK/PGD46+RY81T3SFjGzt9Dtk97SN7y2f6v1keahv3OCFI7bzqDo1HA3WOVeFiQ
COVCH2bbpf/EWkmsnqBA8eisAMU0YmIzy95W8fwiGSc1kg5ab50CPDaGdqdEGVlddfkWqodAN7xy
PDQtf7/iLgVQwUewtwj2ROYhaLhdgx5xRtueOLM3Rv2hb7UrcKuAIcvoIuFjT6dDrcOEF898tHJM
XcPbTc0Jc0XhNqpI13qvaTFZlxTf1IYzpSXSXvPHdo79qzOSa24wGopaxM+YUobI8i4DG1fQXRMo
LDV03y6Tt1l4lueMAZF9yVFb8OJK7SB7UL0po5kDno7+vX7Ksoq5AArgyI8rRO3TUej5u0T25756
OgPhz237WUrIiwWtikJQbyOsfnEGFLXm4E2juZ279qjZA1kV+5ieV9gqiBRZZvhfbT6tu1k9hCrT
TX128XB8tFh4WBBVSvvP3vVMAQc0yE3ho3Y0WL6C41el2rZX79YEw7p5DTPtzbHyvZAMlayWRqK4
BYWZnPe8hSMG+ogl10FQ6kQBvfTBNVb+DA3AN0IRKv0pEBm7ZwDzoICzYKsfZkdHXTjym26lh870
K2zWrLPU380eMf6mK93pWh9Dpp+Yaa6NTXEJwWwOcuv3nolZ2So5OtAdIVHftV3MN95fE1yrrfci
/bQ2Iznwwy4lM520osHF6K8H4sFAlemGy0iVpr+DqtSudJeGtUy3Guqe1iXjo3gh0hpVKW7G+vDW
Km/zw9rEezt+NTKfMdlMZAConIsJEfMgVAoOnhk+dGO9wr2CFbgK9kL9DOekhV6+d9SrgspwDyvt
YD/lZ43JYe/1yj4JvOU99eyL5LGPNV93W8wv5VV4MpqDmAFJOzv0I6gHrkNSK5A4BoqYD0f34hmd
8bSBZw8Vcnlt2td4T7vFCKzazZ2L2rRkCRBtRSZPiQRiE52H6IpdbkjAJ8E8tGS4c7jzS2H5jY1m
e1XXhxrfdOW9AsOC09GvsEVpId0yzQi8SnuBRiOTLWm4fA3gipcWcR7ka3lnd/6iPuAUEFkK5KKD
G6wrZ9Pc4ks6bpU/BrDmNgovRHFKEyIkpGam5IUDypkHPmi46fJesfaEj/fVKGf9TgoQ0hS8bgvA
wwvxwVr6jsUEgaYoRfLrSEDxKj2HZxArYqqKrf5VaGs40ekO5gTvrayOfG6+bcThqeQvPFd7j1OJ
ljIgpPJcMX/XVsNOA7ddAPCvEvoifSsMSTnj0ZwiHbAI7YONFeHvTKY1RZ4LOak4Q3GCEkNzVe+1
7IPszBxzHLLpWFdW9aG/67WbGmvdjX7wNSIBjkXnvMJHSaZj0D2K2sMCRIQfCa0K9ee2HanHPFAj
M4YsAxCEfyW1+c4crg4shYG2zGXPKdUmYkq7q0BTGJlTjIVu/akdskfvYUs3ShDHVyP8dje9dh86
Ws8dlApElTSo24guHjiLZf7V7JMH1TxFUMZc5IDgTH10OHpf+n+wBDBu/NJ/Uy/05QfzF1RliBUo
VGN1y9Nj+MPLj+CxGLy4ub1rm5MjQcOBTLE1g3X5M/Ur5aHhLcnQfqSW2gCfyuqu4NT64fIYRIzN
+KZuK3YyK5S8KF4lGL3Svpt7Nn9X7CAHSLSEwzsEkcFGOMZ85F2CQYraAe0+XyQTGfrliDTH/l+S
uwrGgVvlNffD3dS4on/fLu+8W7hALZDTt6OIH8I/OwT7BIN8yhIiG7lBfdo4bScoA/kab7x3sV9g
qejij/AwWe1wZosHilQWYI21wzcPWqL60Pa8B41MAcEW2S44h/BZvbjcGsoGP41GuwTFNog3xqay
34onQ5gi3RmKj10XbBmTrC0uSxdcaDFXms+ODX6Li8P4lKeXbwNf5enMD/ztx4dmQNhez+NVYYJ5
SAKMGbfsm7h/sL7FJFc9aIfidwBcUXwbvRhQPeUP9pSmS7K6F16TFnHRISdxOYbciW7prT7qga/P
g4dFUyrOG9N4CdPzVMLhw/54G4e7ZDgX8db6AbJiWHDQYuoJfGg/5+g+VG+59ooLlMVMIiBeK2vP
NSTI6QV2YTG7xpdinRsEByWg7Es4v1BStlt5Oi+MicmTBYXlk7HaMhjbLj21DguFefcGi1LGhdnG
tjyQR72kW34FYHdOMB9CfdPI13x+yaZLIF0V0TDjC6a9huPHqL1K1ps8vPH/FWk9eOr0t9G+0A9C
OIiPpXULho+qvCfKO3glakniHxl+4VACyay/8SaQCI9uv+DXwm2P4uCWSjSPeGj3Axkfd0LdcMzh
oFos7r01uhuuEvb5zJbfjPpLqr6l+evC1ElzNfT15tVmhc0bHDPIbw5w2E8oAf2JapZQ6SXxh6fm
c6m1R+4Ra5Of8teB2ib0Aq9OXae/xyXw72c9fUbWA/ZFxePg+32DO8Xws9A929yE6ofKiSxveWKZ
dOQuGjb2G3vTaA90jAyixW5OVASRK+1QRr5dboGoLeWG/VDMGGX+iT1L3RM7gfZWTcSfphQL9mxM
TBh+tW0r41XpCtXVIT4tXs1hqLvW1vjcezkHoOKt6HAoTLCzCYJL883cX/PbbfPDxuZfSrHYiLBA
9GQcELhw6U+wdb381eq2Kfcdazxw1WJt6X5XeXHiTYeWacdJcbZMBlUY2xKxK258zYn/IMd4D9sN
P9Mw/VFT2eUwnclvramIcPEOL4b2lfV/pSRO2dC+d8q3105+m3DqL+MvbkTp4uGphbyQO0X9K5zt
sOM12c8trn4eHt3MesF9OXGdyo8+6A3LT0q8ZofHQUdbjzz5Y2EkTjJFj5B2VW0qTsByZb7b0p6j
Xyt2ZrENT7hLzu4/A2PUG68+vuSffbMfnsTeE3sRYeuDxiTY2TCKyeBaGTtYlHdafpzy3nPClKsT
dQcQY0GoAc57O8UfrR1FhuINuDBgQbe4VbpG3f6DyU5xUd5HXHIQ1mKptA13lB3xzjhwdpmgn7uh
O1QDs/jtjNJJwRLcj4vv4D1Kr8UHIkDeEDZ8Es5QZ+U1+5BgfgVAnHCEdjXm3pAL7qz0sH/EnqF/
DcWudJ6RCb191ZX+QvQW8rd69a5da+yRoj86/6Fd47gfxiv1F66v/TvD7IeBuYs++GxszVRxnRPA
LTpYPLuUbSjtmTPwYOcdjxJvHfkTuQl3LgZI0HZOxgZJKkJELDFvbYH/01ruN3221t9hea9CdQWS
ntlbBrS9+BbRO5401qSGI4mCeBqK1/rCCcK0y2HGREIRIRB4OTPk3nS+IfspUdjSEc0HcyAolYAE
VHSlZAFF09ccJzQY4pbk8sNHClpKZnhTuZsOdfJvIjZeWdvDDhoabkSOsuE8TpM7qQTGC3TtwMDK
ZocJb7IdGbazDSlErpwf2ZOLLHG24VeO55y9Sh4UM6dgb+suTsqxm3xCmi4e1mVE2vve0fitFiLM
oCVzlwGbjjuqw4Jp2GRcmHXzqvaLLe1k9szsJ0CaDB1+it9mb12aiY26JXKnM87ETq/Vc7cv+o2M
xgvCIkZ8Yo4Qp4dMR0vHhMA1gjXpE0zdcbIv7Cuc/hmifu9yK9rKocfNaTUwoip3+exTm2LOSmna
v3Q77qUcp+zUZU1M4OsIOLbFT2DfB3wnfyYNOQoQDixhspCw1HKh0dHKJjziD5vMcuq+/eDhfo0I
A+LfK4MD/b8yt/rpevzCVxwhVr/l8jamY4wxyKbiWNHd8mRUtKl8I2bxShCeTBRL5XLvZyaRc260
7UdcQNdc/L+UwHR6VObxqgLq/5Yf7ZYibyYxUXHtX86/tr8w8wh8orakHTvKKHc6n2497GOPtwB+
UuNa5rHYGXHwVy2ffC8QotJT26sK5CufKQab70d0Ln6WVY0ud2c17ziHuB3bHEEpBBbmsPUK0C8H
S30Q3NoAGYFvrAMV52+2owcbnnC5+X2X+OaG4Z2FRTezIELX1lzbziUPPe6M0djk6E2iU9RCRkSv
/UIFdJDlk8Q+osNr7B3WBkrn17arrjHmqR9wa2i9qzeeWrkiIkJ8RxAmd3QIEI1GoG42vjscw/Nc
vxm/Ah+mZYMuqB6V3zK+6FgRP7MHs13M/1lGZ7O8LYfei/0QeGlVfPAYvfy7tVz7WTxICfqdXvlg
+ZETYPFpfjgxf/pvpl02LSkZm1jsepa+5RRPPHXyqG/DnXXhfjnoD9mmvTG0S4S+lEClFg+YXUna
EfYPYEqHSNtpX+oj9CvMwH08UGTQ9h18JDoABnUYcqmb3N50wTurq0IiSk0zELD2KOfP3r7zC2Lm
U9J4ypsClx+tXHdR0k9D+bbojHvkDahDNaiXfkXC+CfEUgcXMgvxq198mJf4V/Hx8010j6qKWyQw
N9IfpbK+W2QmWjuoFPKmyL2KRcJkthRXND0AZ14N4ercF7deQY1GoB8uJdTYkC45brHltbYjCwVP
RgLsvofxqH0F4Y0ZGMqKqMQi6D4Xt2InRfyJA71N8TODxUGvD6iTONzU/kTw4IxxzUGb+YJPVXoN
ftv4PsZ3OB3uUvo8aD39ydTvJXxEFeLOs6N8N9Z1UL+5AOfkAK8gaQ/8cNQ+uvAR0Mi/pjgEEVyH
ZHfPzRgd2K9IZXNADEKy0VpR0wTRSzO9DnxjhGXA2363lQ+hFjdhstExMV7a4TYSdd+4YmsIFjbR
d3anN6uitdYcq+5br05StmnAlYMtwSRZi9p3YwcXpDbo66v30drnDZGYK+2ONcV0HCSCUlYBtC/D
H6jgy9uw7XgA6EgwF2ogcqW481Za/xlIlgLTqduOyqFb/mGoIqicJrzGsvqaujMTsx6NMXlBFkxm
6QVEqGCALtBpew8nXQx2+UuQxBFL4noJQBuhyJJwiI9PLXiqJL+LEQnWivlE8O1Hk/rljEalYlF+
wUZbg7XQkyIfadZiCpaiqHGwcs5B4rEmZQg5s4H4FZMF9C49nbiQysXnErVscU/RMyHaEZ4Hg534
IxW+mKAyPUQgJIYREiCA+M9Nx4YuhKAuhO+x46yZ8eL7hzgIu1LYdeTN2iIJVpjWYnY6gwDoMCaF
8xVTWQsPfJ1+bUh3TR+/MrETIjQ4xHw2YDpeC1cTTbZgvDC7GEgDznyu36KHRyFECLPXG1y1vPrk
MWgU8lXQCAM9CalV0GHydK0H7oAiTqg6GV5hrQId+L1Cq4M5va1+LcmDWo4waPnOIJmP1KB4ju9S
f1biRw66XnAvOFDHeLey/PLPsj+G4P1/NJ3XbutK1m6fiABzuLVytmzLXtYN4b2WxJwzn/4f06cP
0Gh07y3bYrFq1gxfYJm97FGlb9xlwMQBP0KSlP5YTOcYUDMNthkBVsZmLr+1owAQfqOH1B+9cad8
71LqcHWN+yPss3ZwlhqYbF2/8gpq+xon2PcxMy30ctMkeDHRCMvhbVS4Gqj9mC4qD7saUp+4fObp
eTJ3fQGu2tVOoNU2XWuR2TovBoQZFtRgOjZCJlGxtwOKhbJQfDczIOMRbkY3r3uODJat3gPZhGcf
pEnNP7wNhEoRvAnmEktfbxdSkIM60zk8auPd0tiEkkIRWUcbRNJskY+Dr9hnl7QIkJ0gIDKoKrUb
IglErF/6vZad8F2mWxY0SMyO6GO6T6Ejc7d4wGGQoHQH9PBuSoAdErkJmwPm4gA95UGjlHEhA0fo
X6ZCU5wuXkDrQ1n1w9229NeEC2BK9ZVMftWU4SDFLnWhiZ1h7hm/j1/U3m3Gdkfzzr//yt3lvFwH
o0EjW/IWTVyLYmuftUsXLfFBAxboL1JQSEYFZwtwDemYAMWjK/umItHVL6K7bHdXl9JO/YFq6pD/
Os41ZPexRwU4CNnf76DpwfkK0s+JodUMzDFa6f4JbArINd6AAkloiq3PGnvC2ckYv3F6RnvHc/+O
5phhsRaCIoDp0LPUbK+uarYwHuCR8TaWQiTG8bBSBrD7gOrChQ4dr3+i9SLAVlzOFmU1nAW212B4
yk9By9+Is6ZMpATSDjwcL6sRHHRWHAIBSYOjRvgI1iEdIrXmyvH21WDuQpATrffs87cQjn1Rv3vj
+HcI57cAQFSp92RjGiMZe5/ZwVoDnaGQqbaFec1xbLFH4ReRwbj5KbDaZRhHa0bKMU3bETAYg4dz
73TvJbIwggPVABdVs/o3ocGbBzqq+uBoQrt7F16sqTMpAc4ItJmFYAgnTycOpg55X/kQv18XOXoQ
ei+lGh0FISjj8AK1blHncCDTK8kmSW/OmP1xcOkqsYcLAL25HcbFqg3gPIqWeaYvOr7wyIgTQu+c
oItdxuhZ4bb+Z67jnyFmYhO4HR4FjJYnSiHIB1S3Gcaw6c1uq9cmqr9g7H41oXEIACANSnYwM+dP
EB55gZWPdCECmzS9lYOiIKErDltjvUjxNbBbcD8I/+TsJ2aEAiOoa2MjkkgRebD/KJCmTPQCBWHg
v5w0Qwa8DMxcV90Ylrb2HHjnCrkA7qCtuxMAHTJIw4RGBmFdR8XIujuglsRuWOAPLhrkFvob6MPf
S4zaMKJZwsTZhnn3OsOULiagNrqPlPR1COazPpfw9uoMxFqyr5Phx0Z2bmKQQ1XBSMfO1Z35ewGN
kMATsLkpbUY8KS5Ox2WQ1TD1GlozvX/1QsCfxcMFexfH0TUXvzFXxrGD70DzTtgI4BrAuXhFcNGB
UqRcs3lwVxmjTrBpQmDTve2uJdyIvIvakeGo17jIL3q+FpQQ8CKBy8fku0AkuW1tDrMoCGh04lC+
yVoH/6Bqmd90/zuxBT6Hl7Lcx+JoUOANl3r1mSgUYQcjb6NEMRUlhHWCLovPhNpH2psTH1CqJRaS
mkJixVu5uUXcNgPerqt6zN6FffQrsKqWC1jv4Dc6rGQYiqNn1Wan1FK3ApIInGknekZKdXT5xMzC
8HJIhGaNRi3fvFDzX92pNsq34QAbHvBIZA776D0vfuCHQnRiVC07XngEusJEOxoZNKAFAqdGuOxt
7f+rlOC/mv+fUdzZJkzf5MNgc7XMnTjISOkk9tNRy2+dpmExrEZMMARP1mvazmIZahtHFJdmcFMs
8yp4DMBVagBisrMySCspMaDymg1mPWXUbYzmvcz/mPHfWjmYUMbL/ukCR1FAu4JDxRdYhfzBpR+S
4ci+Adx4iXqSbuSktaqiC2JsRHmkip6iEKB8WjJx54Oipw5jQAdgYTg1LEgdYryx5/BSZ1zj0mEo
xKzI6tcq83BR+eD6czE6+EWtuVdLhJrAmaEhYJmXHlSbfMYYvQ3w0zED1oXaLPAXeFfy/tg/JSR+
QzfWICVzzJ+DsT2E48nz4h/BFdNfn24RQBAuSW8HWKfFSkNEFPrqMdBZMDlibsFG8GqaDlvP9o8m
ghN6FTH9RlpzvKoe0Dx/NwBUhZDPj0lkAmshQY5vUdg3ERHSGQ0S98n3SH1I1hRDuxv6FdL7MrBy
Jsi4o139MRc9Aqtdu7WzFgiSKHMOAI9EccgymE0T22HKArMOYOEqosoMkOO1szYWUu06hOeqc3aJ
1+svUPORMyrgRSEcW4GDnThe1pjwD4EfzXFxwyZyhiOSvXbmf5oxrSzrtRqIX8bXQL+qjIQ59Jky
R/FohyvptG5SZTv2P6HtfkRzv5l7WJgZ/mBNC8wky2Af4fKV2IveCciTfcYJw8nsM9TRvBezm04o
qgHhArI2BcshWSMegRw6BB7mYaAWyH3UCAtAERViOhrgs6P4/o/BlLRWFYy8ItQL1ezVm9Qr9BGG
zVjWaCBY4RMUMb4n2S1kKBlJIA+xD/mKpuGQsQCjV6zT9NNiA2fd08w0B5qlsWBmZ6Ihz5A566x7
hXw8+WsDV1BYLRgf+TUagYN6FKN2N7VdaJf1OiPKRNDyxx6Z4RnNfLyerflojTxYv4/bdlGTl1bs
OaTblnZOP5T2W5AFIODMVfinjeGtU7KjBG/51bHuDimAflJqV22OzJMZMHByEwwg7DZ7b9G6B6RW
v8mY10TM0UlpKM+PkYupB83lDAEkpfJVshUjSrY217Nevo0KDZQcocYcN07IaNYucTFzB2oWpAwk
mBCPgJzKNvmn0Oaea9Q9YP6itrItreHoIPeSOurriMDdTFOsRJRZVF1yaySf8ZdB8Lcf43eOS8Ds
BnQz1i6UDA+tufUGdLy52+H3wMxcG9BSUJoV4DmiKpKkseqttAph00n8kYEcThG3Tay/lk59puhg
JurPe93/MDWuISgrm4zhb1oUjzkrhZb4YhcDV2fTrKzmps6PEuSlbY73DEVnGqzdq2hHWVPx3tJu
i+cj4EdY8ghA6tAIEI4QCqTttGiPOM2NXDdnrlAzD5R1s/T8rvf5vyJ0DxNejblOeZTsUNS7aiFD
zGT8qFBdcxv0YxFzF0lmpJYCB9wT6xazZlBxtFijfYiwm4MNDXi9mOy2TboLhZ3UXClTg4C6C1TP
QuqfuEpPwUfPKyu1q1pNR1RxxHUTnsKCO4FFpXUObnWcKelk2KUccv27pHafy2gt5DcNB8IuUbAM
qDZxQjZOlyGaz+izroIPX4tPgW3sa43uYoZhBKqmkT38FbHiTv0Zh/aoxjMt6jlE1xQdwnZEn0Jj
gGFVHiNqWHnBn3qAOW/W72KV6NT/4ukni/OAz8Pemys45jEIFjiuw6B8CWxTQhmRPPoXBfbrL5KQ
a8p01GNFVKhF7WNQ36KBKVhTpw93ck5u1r9ljX0w2y57QTIiUo9loxwso7sMJtITaaBtDY9OrKtu
1T7AsoPkyBu3WmSfxFFM0cjSWxBNwfhfVjZvnZ4cytZ9DXPp0EyrDsMVfSToGY1/zpB7TPSE+U6L
TluFhMJnHUV/C/StRy/CVar61DPuKq7hJkHcPEEUv8m1n7JBd2nW0wvoLFyc3PKsNgcH8tagztDq
3FvproImBOdCMkGO1uBHgS1GcAlTFfKm6l/CcDiSme0swkcbiC5leranf14LJ0lPdzk917Apz12X
AFMabsY4XfxZAfbHDTQqX1m7G8zuLJIQQlDRhuxPEi17DXFFBnRRZJ8h0h3B8O+NfgRvb74sBhbC
gogOzmJcyHIKbjMj/ipQCd18WQHZMVBA0Et9lfxraFJyS6XxhEYJgosJkPvJhH8PaAIeT4XTiMjT
Kr22pchDTNNUEZbSS0g/7TXSLdpP93mwfuyWHC4NLknXY6albEjgBgsOLelCaqzVSt9mRv5HjVt2
F4V42eJJRBNn8g59559D2F0i1lMinpGRWOPGNSPxY0fxekYgtjcRiDEVVAlqiG7es5Puv36rO5+G
MMLD9ojdZvyvPyb1/KmUj6byD1rmLdyItKjwDypK1EqT7KVoThlxtLG1tH1lG8CVmiPzV8kmVt9T
PIYsAoOk5A0OHn0VHBzhfFDM9WRh+LbuKfO6ZTaO66JCfsgYH/ynH4eF1qinaWSWQwWhC+kCPwqD
hQ00mI2eebDxtohLiEK2+tlm6nZM6OqVM85E+MR6jIgKBtXE+iIS7vVbZaQXR9fQJ63OLmYxYwtl
1EDeasje1ThaYXwN+aJUP6rpO4iBfKUMSNCtaeG+6mq5roPPSsc1mg3hZFgMDXh62uzPDJjVdCtH
6hbDvmdmvDN6xJbLnqtjvli+9VdtGfLoh3HrAqbyw+bbqu1/aVyuWg6GUniQbK03aV/Z4I3APrai
aGmmv7cQyhGe/Ulu1WM0WgKPROG7YJfLjz66wPhLU8txct4YjM6KBaPWLOf5oDHqrxtwB/a908/V
3K1i0paWVqKuoGMYot2tvSn5jDrw+JZH2Agq5ONF0FztYPqqDSrV0i3pEerryenXQ9V+OROueHpT
M0liimFuI7DVquGAeUWsAtseb5N4GO1a4uZZG1vbg5SYo/vRoZ/D6KBjrKIIz1yyUAdIZsI5bqGm
CCYbelNYZHexMcHEVnlVG9rros1RFMNNQOCKPq1oZTmIKeo6EpD5MiS+F7EFr+oOaHZUrwlGniH+
kHxmJ8mk3LMWuasgrMQzQn5d2lvXEIG0BMw1HsLImCcJuj+PAoqciKcDvFtQ1XiB9950ClqsaLM6
+qtPUwrn6N+2gqq+jxhjr+pMeBvxJmVYxTQQo7/xlHx1KZZw4H5Cx0CKvPnV8u0L2vTUCBKw9Hne
uG32WofoBnUrJzWAZuzaavwcyVXmAp3p4TEhZTppsGgShA3M1n8t2u6euMNWGenmRdfaqLFiKsNz
woVTGsGSwXfKCatRK7LdN8P0j33VvdmoERcZtcKsHbymPGYQ161y/sgU56E53XIool0cIciJz4ro
4sYkNyWyQzG9pkwnmc6btzY1z17+pfTltUfcCGo5TcwCfx3bdY9ZGtPPTgB0ZbRqyokRDpbcHqa9
DawlxCEDiMrlq+gGZ2W0i9zqEKf+KqzF7BrCOKZtwFNbuh+win1DOw7B9N7EFGz9uFfDnwKzJWc+
NRByX/RcdCOafV98ttIt64vl0IKS6f6zGPOmdv43s7yXwjFXNjo9XrduGkbPXfmm+tqvvN9o17vC
wZFBiS4tRVwOBEP3zVsYtIuJddTyZ9cAOM9gRwtQuQGg77zojEkhCh9MVf9SAHWLtFSh58sapEkb
r2KT8QbmTRhkop/bXqVdRt4aSq8RGOxkclWB0DJpQjsQGBtmUJhpCeRVMx+0zztovp26z7TyOOe0
mXxtkerPEL1hbLtrVWoddGuTS+MuUAU5ebm7LQb6m+n4M3beuq4KYNgjmhTpl5ZGOwQbwaXAaktd
0pQ4Qs+xNVpgcZw0BYHKIP1B7dgz8tXgkYObaPcVd6NP92iLvYQob8k3G2imoSi/UnRZwPp1mNsj
HJKN5db/YARsCItYLdi2fS7LbnoBf3jVi/TPIG0a6Pp5Q0ZP37ch9Qzm5MPTlHA5oqfa4z0U4u/l
4ndvJK8+jZewwH550k6R5i+L5p+FW4ywjd2O9n98mHLj3Y+kv4g5htFhMFIfSt37RnmAEohGbYt/
aRNshug1Da2nM6B8pDF6pT+QOWjFN+9ZHSLtlpwiB8gyeNeQWUSEr4pWtjt16n6AMq8Rcn33XBOZ
1WHrD2RI2GHIu5j74oK90asyKyi57Wvaz2S+Hi847QD+1MmlYzYJALcGu+Tvh4DMZ75R1kc6YqRI
2dV18yeUuSU06MAE5UncsXz/xZm+2hSPpT59m+nwMUJS/4nUeN2hy1cGr1LKUUEJFQIuxT4ZoGc4
nEzaAVLh5VzmOqWrDw3P0/tjOodf2A2uU+up1R8zukGpZZ5GKz7ZU/zf7CPgTJvPtjjvqr0RA13R
P7Xtdzsov5D3/ZRfntOlF8BwPnhEkHqdRgEJVClMVxB6zA0aLFDAj/KRFESlg+4q9LqES04WQF8p
XBiKpx6n0dkDgAiV7q/lpT9hZR+SuP1vIDxHDLnn4LNAeBUe8FLcsCY0a7wSp1U4AoN/yGjhyYWd
JIiNQZ8GZ0yFomVohhhQ/M31WPpfFsKBQLgvbO53psy+bp/SwgXcttScfJfiQjt7SM6OubXp2+Ki
d3wm3VcYPFfRNUF6hfDiBtVHVCr7NFIXFT3zkJS0x3B17PZy5kpgNU3or4O9mMTQ1QsQ020w0bbS
FaVg3fsXEdT1YVGHpIstVz+tWto+xlcEJzb7jIBGEwwojELvYzSZg/HRiNooptBL0l2RBp8Ihb1H
ofaQNCPoWwAerz6WmLHnIxdlbyEpgCQV/jQgPqSnLZhggj8mZiC/QtOo0rAMoE0xnBqyEgVOGhxX
2iCHOavPzJDoZxqg6CFQNkK0HmhLNTDB0ZzJT2r8yaxTTQ8m0uwtWDZ2Lb18nBcvAh+OAJtbNF45
LUIRpyWCaQTYfghpcCDo75vNTeKTfC+vCL8hY4L+bEoqYIAhFcoLJswYtD9nmfF89uDHitndI8Ni
B/a6ojHURj9twHyITWqMgOwJW6Ovb01duavj9ElslBwqHqcjzCH2A9OK6huU+kKI5MzfWibQLDCo
foYlmlqKxj0mEkL0c3vt6DbWtosehYb0UlYGUNaiQ15822N2MRXvpObhm4t5UjitiYzs9x5eQ7eZ
UfzRq396Zm5hONXpunUD/qi5NVA/DJtq2Tlotw/xdWifcNrFN3uM/zO5URjTIpqD9hyWpJt8aO8j
RMuKi1K0Xqb76JuYtOVnhggQSrAggUsFEYt7Ao8Emni/a5kz/tJRmgbdc2ISsZj/q/J9U4urIBf7
BJhrojWE7ArQfX+Qa/fll74IvH5IPmf/m56ijFulC+gwwimIIly4S29Gw5bUIiIxR2plj5CthNhu
RGeNCSXt27pQP2QrsTF06hukDZZWhjF31R9b60HTo0fvWU4/nNpYR4+dlxjmeAm7h3BCFBkp0klH
oJcGkMQz4SrW2CE3MaOiTDmG07mZL3kD/MDGOozc5QXpnikZzrnzg88vdAt9HI8xyZEMUMSqpk82
I5hcaWnZsAd4WnQ7tr1pAugnEog9LE/YoReMIN7Q3xgiJuWzZ7YshA7Wla0msHhWk9uWf4vAqAxS
ZfcMTNxGZsN82wEvbOfe2+YqMs8yQgpt1GbCM1Ss69hhLPbHyjMmwpvfdQ9gyBE3+bXI+a5M/SRK
rmF3bRnkF3A7DDoG0AAh2Uc4YsGPSXFLjgjinXGtO7H6Qx/MRkwK5wLeKipZEhHgLES9mILKgDhw
wzWtFqGEjShLFM2dl9qiqyRMQwNgF6Ef3S8G1hWT3R5rQfO1LL/04cOkk0DrzxnFAIx0mOlZ5qff
BUTBFjMEMfgiqbG1x+wV5AT/7KTe80nUBkILWJdHwNJmeo4G7Sh8K8pmy5AU67sPwWbKPpPJeg2d
MaB5ZEHZaIdnAlK/3bORoRzKc2rNlbWS26uGZq+iQ0iLFiVTK4o2UihX7Y+8ojj+qUFfS1s6nttz
kHknJrbWVK9XlrFB6YOzrONCLJ0Yp/6MQC7KrIHfhWLW/yevmKGx4xUwidu3TIu64ulDWJKA2SIV
vvyMnA/1yXcaaHrq7V1MRabC2EDsltxF6EVxFlxYa5maxE0BKeO3Kz8of0dsXLKwuIJejSpQm95T
DYpN495S/HqMB/UWLyVWyvN8QJnESZ5DdbWrZTmSEdIFdOMzgRhukoLaAetTp28t3WVm9WNpM9Mz
lnKJB0GkLKSxL9PW3yPNstEG4x3yN0rHJF06SePdMO2ziFPbiXuS0agZCUxFpmSiB3hotRLLU+FW
gz9VZ7hWw5XfMaIfD/STwS0oBCemCyCeXVfbZQxg/IEjRNSR4TxLWCkWhiTW77FtqkeFHp9IXnHP
oG/CdcUj2HDipmWVfJLRMuFHjsynuJhvck+ItKqi3OJiQEybe5A5hMAdQBOIsH6IypwInTY2t/GA
6Hj67oJhDxEaBFvGQI7sQcYesiEUKl6xvIZBSX0XrD1PvwgBx+PrNwDjk6jc45qLU6eHCrv2FjNx
klkKLQTyJI2KpV/wspgJ0PEDUMKZQj3u4A71YWhiKYTFsoCmwNoE6dcPr1r//M3m5vGI5FMdkHdC
C6qR20PfKxDtIH4X83jWCrgJI0qTO8ml+ExWiyG9BsPea48Bt9yLmuGwwGLMqKsMm77/3VU6g0PP
p+SEts/v94YbvN++eHJ6g/LHpadm4fWoAUHYtih7MAzaiFMdX4A/WGRP3o0Eecb0MXqV0adCiTrQ
xTMQVpxVaQOH+jUKCOqZ6P1wrvZTD76YsapNhzru70xjvQd6rVl6/BFBepE35lsX9j9UjUeoc+xL
aYH1Ma22cFi29rUmF8fqQ0IJGo/Knf4agktkSLR+TJxs0LxiulCdBEBQoGLRYKIhZEc44jMmRQ52
EBc2MDMkWS8AxT6cn0BJ8PMmHCMEAFwE2tZGR5QDhVoI6MVKnpJIzRpxSBheNZm2s/ONpMDh2Qf1
B6mYXTgYJyJ5jxSl+akJd1xZKqKxQ+3vXhHiGBRSerhge+B55AUlsw1aJdNe3sFDC74B+LSgAA1V
GP7gETTAcXzKSq6W+WPV/QWjVbLRzQzis+/Uk8a0PeCoWgKsAb4sNwIJGp1u/kwebsgfXUAIs8ur
gDnZrEC1aKjbaQN/Fs4EDXuTwrcnBCuK0J8vPXmq5KMVuBG7eeZA+sp3PTvLXTA5kP33Kg07ks2M
soqWD40+Qg2JGQ/FObYG+e/EvPI/3BERX2g13Cm9f+Pp25aaHR0KJCGz1Zj/kGFxhE2SBRn4JrTa
+Cfc5TOqDSPMff6liOGKRx3GwvxZAS819lVahqhds+SqypfO94i5kfFVTFQ1TDI1mmZ8LWk6nXWI
bhocSuQvciRDUb/dpvQFGEeDeYqRXXDUcTUCC0A8ahWR18tz9gHMq1J7E8+BmS6MB+QUsXY2Tn0B
VBKCSJGfQM9S2kUUU2iosD2Fcs8JEjgWcmR8Ickr+aCMZQN3x+fF7JMj4AF9SbKfoaYfM+T7IKA7
jX1R3qMGHu9NfIZrjRFHC+6Z9aP69UbOHC/QpuDN/uSeBM2Snmwf+Bg0McXzlyCmeAmCYxNBB9TU
0OlQGFFLNp+5EwdDThLtH3RRJZ7n7Dgy8Aq2axudJYAShIN7i/kgcuRzcCbdhkDPH495oWVOxxeg
BbqgEdNc1pujwxxApp0TJJZAfwURx4mskrvJDQgcTiN55eIpimlJLgLCDlssvcE57cfRNnr14cKw
Fi2sSX21LFDOh5yNi+gGUiOIz/FQPIDunsoqIZ/5SQPBhLF7nfzEJdFYrzrYsRSMRADqwI3bjYna
FXJ38rwRyLfBjXYQ0heQTHlMl1uqlU5juZTurJvA/friKuNslSiLhsDu2KhUAvtxO+P3MT3Qf2IC
ALaldfEcXUWkFihuKPNPB2pH3rZ8RQd7nDEjUvCAJDQey2PBpgIsFvB54iGVj8iQSDKrjvVhArcR
249u7PCXOhI8JVOTRA93L60HQNK/y8870G0DtHIE8jGlUJow6QiiZ4OvjBQUWCs1yF5KItEH419H
ibc8orx27voWaAHR5CsmMhSQc8lVwCUR7m0MhbmVMd/CdVkubzOGT8wOZ2sSxghbyKTiCMm3CudH
a2BkhoKZtE/b+2RdG8oUNzn0Svfic/IpA+Qbxlm3JQMMm9/7n9j8v4hKorhMGS1K5ObEGMgYQpTE
3MF9Ij7hsXewRE2fks8S5UAmcsfyJ9GTF/sa4qsEGcliABhCwSNTxN4VrWtiuwmHA0qf3tywLOf+
I6pTYimUvZ12J3eKu6sUvrxcAgM3I/rl0NuBXNGkc7ylLBHht7kiNu6hY+Ayb4Pgx5kl2jil6Eag
KqcF/c2gry5v4veNwLUkD+b9eiK6VbdfifMlRY/UeWQi5JRyU5C0kMW3pA5UMOT30mlTYVkZWnBE
9IY1ADXAtV9EldA07Uy5Ol67LnA9GQS8hGyGMHCHBuYIKY+F9nMIvlII9lqW7RAC+lUpM4ZpAf8e
2/G9zKHLvaEzSrY/a6Q3aA8kDOZQA7XNqz/cmJ9P9V+krNh3NWKyeupTqa3biktl+lPqF4c/2lza
cKcWn/l8pj8ZUFwWgHk5TTwQWhpJRKLJHJ+dqNBS4PXr1XixfkkkRBeAlDVUtxB/Sy9tD573odcO
BvT1Rn1KYlQjtTcGOtrNxaYE8a+MiJGi7yoZXaWJ+IZ0LDBs98WNHQY8ngALm1JD+pxTf5UqUTaq
RQTMoVGAMtPqd6HUF7Hkms7wEAhuRh6WBMpHYdVn3j57Mmjvzl/eM5rriKzCp87xi0DirYa8+VGG
6P2tOkaUnA+AGEQuUisyMEoGtqKk+cyQgztzWTIr2iRjCJQAzJFhMQLunnqwtN+xIdsRQGy6+kQH
QqbS4wqBr8OdNIEbkSYGQREB6to5ce05OpjSDR8je8ppekuw4irV0vkiV5K8OK5Jw8g2EN6lkpvx
zZPUQ+64bk9ty8/yC0n0EWJfZAKIRE/EdPMN35eTYdGomTR8om28Gaq14AJaW8yGSXYi316T2Qge
9teKI9G3MSUHx1NM01mENoC9BbENUyIbzwr0sAml04fl7AmAWrOz7LdmeHPWExpMhAs0WgQhiMId
sLAXmX9YxoiuwJWqQHRUOnVakthRWxDdLO/W4VMmD105ABLPkkWrIBlyjrdlPwjrooLCHwJtxXpL
NWv53xLBLRqu3NmKHZ3IKAgUA04jJM50jerpOVf6K196vHruV1VD+EleeG8zYHowQHIHGXuIEVx9
6K/wjBI6tGqTDPRCh6X45aK31E1sBfR0+CqVhvwIBxoMcFhf7C7GuQc/1xMQEcIRl9Fv490YgT5w
gQaU0+R/nf+gVUMjXSFtg/WiksJjo6wHHYqyVynyCapVlm7ZEamAJrkq0WBGFPRFR0OWcMHHdERV
5aNi8jAjzwrUhyYuiDJWImEoKpd4rP+0cAnRmibRkwKWNJYrye9ORWLfeLyEHryh3xCuZQ19fsLB
U1a2b6Ft6TtJkZzFv1hnqpD0mSLSqhmMY1NYjktqJs67XTLqdqT4118mYDLtp+RgfoCuQo5vAcXv
hvQOjJzA/mRWIGhyRtil+cxw0WizNf03h84c3kULx0vPEZVMKXUTxG/16gBelmxVqgS+PaGbXzNG
1Not8mvSS2Dz1ToBADE0rk3AhFJskRdZyitbH+ENbsqalL7jWjM3Y7IH2st2YGNQr3EFAaGQ+zgX
iEOjI30iakJjuxHRz4qeLW6K1neIsBmAzNTONqQW1C+t+l/ECNRpfnOo1qTnaNEOB+wdSB9bvOXU
E1WVAKzG4NqDvhqA84ENbgeBq5x4xXgOoAeFCvadC88rYabVf0SM5nfvjIgvFoyHYsiAIWh4mlls
cJ4XZYeXFEwS9QA3Os2aGZCBEZD7MrkOP036LSwRNzP5rm0Jn0GCc895G1BWkApZqkrEkoo9e0F3
bkqCFEx3Ih0suKGKYVuY72Rntr+T84DqRUISDj6XICmZLzrJAAr/Vkyl5RqkEc2lxtfoQlqW+on3
+r+cRqo8jeKC3UZEhnRCf8OwTkZzoh0o68qzh/63hNRdYQjS9UojiMvXQKwlfcVqiKHpRNdRoz4b
8MVCJCk0GEBVt9bjDkVdsmwFjMVGJg5z5vnzOfoZv6UGmOzmrkPGZ/VnnGg8C0zs/CsbD2AnxAAB
hxWEYtB8Se4OEuh+xDSWGaSUfgXvj/2jsHAWetn0mLR9GI5Ummw8sPOC1ObrGjYdwiFbGPm18ug2
USXxaMJJICege2dZKLKTnpdOe8ixmWrhHDoPimLbuPoKLQL69qZtIKen72z0ATswgHTsyEiIpuB0
JUdgq0RUzdW1ibwFGbbMGPgEPUA2NCkNNwh3hxQRwPSlGinNE/qPYA1JgTgANE8kNEglGq9qC/Ho
mzjNETBxeHKwdGcGQM6XSoHAvlHHG79XmkAUtS47etY3AmYcaAw2FUwpUjCFsDY1l9racv6nwV2S
HnGWBLzXduMSTgU5IsQPVl4S/oI5DMgdDGZ5lo7BHmsg8jcS++RVwbvgvqrtN7N8DdFjmegx+XeT
L6YxqMxMGKPuTYGZ1cUP2b4sE4MCdNFxD7EJDZR2/0urpmw7GxCSbxJS6ESbJwffdu5e/Ur5Jhkv
Wnhki4RPWhIsCdLR7HwOjkHhjCwAESVHq4k1o96SxSRay7We3EoozAUNiSQUCHBYPpAs5s1jx1fl
byEsFmBEHH6uFLxcpQJBxG/xwt4fgCDgz0tzZtnZXxPs6Nzc4dQnbSKuTtIAKizeFn+dgSGsKvhg
0GP7fOeO+145NO6xREo+O+ku6XdwJ7H3ZKhf4dMHT6gO/ugtfU9822Mf2bzJWmtesE+acoPbjdUW
jLq+Z2RrACZBe1llkMzDFDZsC8ftljmvjh1hHHsKVGptx134Nbk8dx6WIjwAuMygqhdqhFasuW3r
bllG2n8tUlmIhWFg0RSL0mY8y74GNd5sAoYcMEwc0Dbiom1F35r6FmNZoYPc4UIcdeejjL5mtnLd
IgtvrfsAqVAYhBEVtxWap7xxV46zV7iYBo0j1VzxPybrrrRrTdfBmB8KKspJEoIHLmTDCn0oGZHX
gt3OLGnAIDyLJgDrp7Kjp18DGiZoerp2mEQP1OiXjncD9+AiSTeixlSja9ZdS/FPGcDCksv6kAaj
TgNz+v8SOAXMXhByC5ZHtHo15rMOSI143d3ETNSxH9ngrUabjhgZ2FBY6xKTA5ptpsCTAlXSxrZ1
rha0Dk830bq5h4RFAz3hX+NG+F5srJJeVtfw60D5DeClkiC6UA5XIJr0+B5mOyekdk/vwZS/tKK7
KDc3jsEWSoUZj67fJg+Kr8GECU0C4+znxxkgYdCbj1JarCD6sWFNS1i7UE+Avbz4tPMTEHAhAcXA
qmMI+gfnUBXlW+ooA0LKjAwf40yKA/r53JOywC5E2yHDttFEMaK5R7n1puBeIJoKnfVQ8ZkXE/ag
Ry0XLLufoAGubzrzrx0sG7l/5v7QTe9dPmG82m2bXEGsI8aT90ovVm96SA5QEZBzASF9H0GJJSCZ
QXpuSpqQ0kVJQdMlmB4GUDgU9S1Lo/e2HpdBm21DOg+pZm6doT2nLtISVvnBPmD8SaN8QzGnFS51
70nTAECqHRiv3VC7+znkKKjgh6nzAHVWHg9fLZoUTBQxiO5B5mBQSE94JpPvo+zkIGeZu/S/ShMY
r4rSDtkqZtQKMdVlBuVCETLfYf/gK+LidUKvs8ZAzhGCvd18BAWy89XrUPXrCaaCDEm88a6W7h+X
KO4lT7w+UEKGM8oLTBT40sj1F7oJ1uaZtPSs0pVmYHrWXVWVThGuGj4BodGaD7HURoR/k4Ho9gBU
gRQHxENzzKKFCmDXbD5+faWyCfkQB20oKm4n3KruHfz4C/FCkN6zhfIAkS20GBPjX7aL6V44gGNz
aoL0LvjKJIXQzy1ZcwMCEYlGXBjjo4BTQ3ynzO8uxgE5w/8sYt7Y0TDiwhkxhhga9xI7A/oo/qLE
f9MWtgMu65AOLikSvkElmmFXENpO6K5S0IM95WdbAWdNrjIA7IC869RstuWtdFomIr2O5i/gSvDg
APmQoA/s9hALpY53p0hrCGdPKwC7rz66tN4omv/tsd7jvrTq/zIt2Rrc2hXaFjYQLvAe25TcM26e
nChyI96+h8Z+g4JtSCZeXxTPPJtO9x6vNWh5XYZaQpma7yNhrMLZEhqZfM/KAp5PxlXQYmRbEXFa
HIw8bp68ObVETmwKCIVF5BxMzhkNpST5SOqvYnoYOYbH87VujA+tInfUIfL290kK6lr7dn16fkA5
0fJMPMgD7lrRv/Vp3mrGd0RDqlERgObvDtS2yqZNhzMrNzDxl5gUQeRBtnjXk/RoSFcX5GCtCaCw
DRb2WBznJ1ZxAEOjTWMWCNEgISbGNwbVRBzQ5o4R4QG45H/P6VMGNundGE86s9h00hfOeKkzeKsQ
1bg+58Z8C2VyRslJpvp/JJ3XlqpYEIafiLUIgnJLUsw53bDUVokKoqSnn2+fGed0290KyE61q/6Q
Pl8TncxphuPu+1P5hKzDjhHHhNDUqmf0+p4Wpy5H7CodVAGgElo46wGe+lAXBHPcaN6nq8Y/poU3
LnpP5md2AP3CtAoNDSc4cAP2D4FqArHmyKpWuwLW1ACYemadi1T0UkAHvB+KJX0GkYYOqYldKBND
gp5vmqTDd0iY+YnHIn5DSFDEmTnqC5SBbQ0mNhD44Zfwg61FWMUnk3RVxAwffLBSUAMPUwwnqCZm
mILdKMZEDa+SXWYRbtk1M5NWXofZQ0XyPYoBvSB409QniJxPGAoGKraZtCDkL8xq+cM2JkbMptL1
u4phKIkvrIEcMeskMS7Fan8OOgtdrTOrFcCn9zBC0UVhOIRAw0sR4Ac+vuzDj4TnUAkpy7Do0DIi
NDByEhXnEVxWkVOQtnmAisdApj1W+TN3xcRJifAFmvsFHFzKDeZs0DHd6ZXTB1qFFLLhwXVsSlsi
yRiGrS12WvldYBGldMzWccDuK2c+osDosqWotNiVjdJhGsMVdPSSrx3IJyTfrQ7oN2LkLlLnLL0r
wkOBEY4oHeJZKpfdSmzVAmRdxi2+IiZThoACvAtKkumCDZxY6+haCapzHRDkF0hIveASBgFl6d4M
fhMoF3o/uXE/IpCPPiRc2c+wGuCY8m+xbiX/BTB/UAVCCrn3AQmVOTJc+rI6CEMXXVKGT5LDRT8b
G6SEhc10UWTYFbObYwIsgYiFpFtqUXeSmWCjlxCakeV4pn5VTwZMhyYInHp2Pnrfe1MVVAifWpwF
qAR8gmwYKtCzf1Tb4FhA9wqYcA309VISRCVxg6iqM3lgLyUsxd+ADwQHEPho9SOfOhN48oRLNtKj
pGxULIq0b7TtVUjFX5XDc6D6WUfED1BbwH9CVgoVS99/qK8q8FjWEx1RL4aSXksjAUdOEmR8ED/9
qRhiasa4JemhLjAJ3mad7JZTves5OczgAR7gL7rVmwwcEoaXKNAPnaCEvInEAqoVxCooJwor+poy
nvHsTzIVfbhuzsoGoBLRMuK0p8FtI4nywjVTJluYkrkRW8o8/pca/VIHkdBjxWu60MkUsWFqQK0w
5h31m867+EX1rUElHl1e0jgS+Iy8DPYRQrERPgV9csqix1B67zGDEZrKuelpJL50Mx69ARsQaqRh
4uhvsR/XU3ja+bCgqvABzd4Uq18xLLFyMcJkH8T4k6lcWhuR0qVoCWr5rQTTTCjKMDQ6/LrLLvWf
n8LPOGeJ2A9xntnlftfhUh9c8u/0y+a/x9pfxQOvoM5IuNS0GmgJnDAAHBCZVmw9NUgbhlTsPoYM
hBYEalM5KUOlzJ/bJ+aWMjVqkkW5oaKuHg+9K6GFq99eMQRvbG2J/QddNKqgoncMkEDDprF371HI
fUsUFQAzV1rghxqVvXahSW9foC4iJttER/gCVPrziQxhQ2h+juSH8UN3gA7eJ4R8QhNePRk55rLf
HQUIOTNgkr31ISBkhEgghRD6ky4QjqdiJmKgAymtnejvG8h+2WNJ4g/Q63LdS4kiA4NCxHNXaPc6
O73J+oBhmonpgzTNO8V2l9Qn06FclBPtBeiJPTq3vbgUgxbjLUZiuJJB/ZtYs0bE1qzWTUMyuCHZ
wX2sYZEnBFmrj4vDOPEUfD2ma1AjLwJfcbk9OIlioQ4K2J/YRL7RraZnfENHQJ9rrwSolJHt1vvE
s0hjvBddg6sj8+oAejHaSqwd3ClBM6qERwchNbtd0TgCcCfmDfagCZF2rVKAb0z0KRDgRu6V+Cca
iqJkQDJ/kM0H4gO/9nEPYQnCTG49l033IYkcoxelPVnXpRCtJU8LcZkaIN3lfuINEkiBuRbhYyzg
BL+zliAeT1cSePq0/6mIFHueiBj7yV1TGptS4huLQejqTQ+61rtGkXcn8rs1vQXQWSBLrkrMwcRA
alsC/fsrae7kIaU0cP06tLhbP6lA/7vH5F4ChCJ7iDzB8SJJWntkuYRjVk3mtqLMhWeoEyoH7E9b
HTfC1mM7WddoEP4sGeEoUVYUs7dmhnQ3E1tfCr/MqlGwfZokgchRI5WG6Nv3S2O8SXkEbq1D/ifr
/V5V2Cbpii8+nqbr16ztewNA/AGzUoDhEnkM0b466m81lygjnhr2XpNSIJPKWFkEUTyJoEpnVAkD
E7j8+B1WSHf0ID9gcU+Ts+/8oEIolz9b7YG+7WYyeyEpPqXBKiXwSvKd1t/0vprTLwCT9jGWE1Cs
z7nMvTDmOMlZHszkjnmfgKWF6CGCCmEYJWb1DN3BAUEueXP2ZZVIaEb6kH2eargCCRPqW4NW/cn3
gi2Sqt/6n/X78/V6SEC+w31draRAHQuyeIBL10+lUNynMiTT2GDUO3iXhMWNvIsk46aRxktM0wYl
PiVue+KHl0B5gNlSCT/DZkL6VjBwNm800vOakO7esD7lWAiZjRe0o6+8JzMfVeS1dHI2MKXBimDa
+kK5EkpxQMAUsD6X9Z8a0D9nIdEi74F7o4NrQwi9MkZK4RRBNfoBtA3OHTgSAerI3yGllgSCbOLL
BbSYLHREx09WpNzEwDbw9qIyl15+bD1VDV1v1j3mI4L7l0ZkDFPqyUathygTZVGmeiMmB9ibiRlA
XCuzBDGWWRreJ9upNQkAIqcGiosAEGkS6qfItOq4iKrByOyqzedNySw7KuAExKAgtwxk2VHMaMpl
iR2HoMaIwFJ8rxp2Hxir1bNOf1mF02/QPKrwpkEbKN8Zwox1ZXDfyQ2JDXcCaidltRabGOI/KwPo
V+ZIUf+oZ+bZCJUBpzMxV92xZwTn0pOAT1F7e3/cLOWq0Yw71ioZT0pREUW0Kv9Nv7+fV/TAN3Oa
4NVOizhc6O1JeA61Su1Du/xRhhLUV9MoFp2sz/rUnGtkPNntFB2hoM7JMItzIWEPUwZROMC0PN2i
S0zVliYS9sBNQcDxRWEYB47rK0ZriNtLju/OrtsWrAKCRm1wTALUHM/h61GSKwjVdISStMX7nmT0
xBjQO2WZG9FCNdco/iDf0GjjRO25dSXvyhzEQJNMtA9iRFBmhKpFH4ipFG8SZtdWUV3u5uuN4ilL
SgrVpkIwLAK/YEQ/Eb2BPEA4wxHgV4HeZHvuADfJF22NZhmu9coIkaL97zJ4/C6frXTM1vn2fXnO
+4vKtOoxiOtp6JfjckyS2se7yA2G0WgwDoYf/zkybOwmrML2hzxzTK8/SkaI+E9zAFeWNhWtPy5n
6eK1yVa/3WuTnNPNG9jplcehWkiJ/UKHYyMd5J15kA5sLXekcHfxEWR0tcxPgz1Pum2zhZyyrOcS
olzzmkdA0nOO2qJXLZERhcpkEwEPu9ETQFDHI90UM2USL5pRNQkX3KoVFdwZEnDvVbwIls8xpKkJ
FLsZ2S30xhf9CVIsY3BkHuKirjJEUmUcjAIPMXHEmtLJayT7yjDyS+85TIZ3SmszUofLJ/wiQAn2
G9+Ged/FMsnH7NFLfMKCqcVgcDjWc/gZfScIJvOmAZJULmlSG62nSew83Zs+ZJs0410OgseX1x5J
BVuyn7PQe9uRdWT6ss3Rz0akyemNW1fzVFdHkzD9uzq+lzrYPnrJsO92XDCFpqffDV8TtKEki6V4
OfDNOZD9KwlQ6DPfa3Bqrs0h3DQHNAXfu2LXHaJzvFEOLJor7EZpjkUyhq6JtYAH8X1kTrJRDzcS
00to2eeodpEXHEUjlKKm3ylUqPd8MH5brStzVURXfuU3/m/e+OLlPTcbZRyinWmTZEwURV9BnYN7
TvloUc9+s2yVjfVR7y5e1/mdP7jL/DZfQAmZvBbNwKIUnq2Q9KC7zjJ0J6xsJM9EY5GTRyUNoXeU
OUeEK0PKRWMwsrRivBj4QAOG3aSYRTQ0vQA2s4Ub9sTwaYgJOA0/oVEimkYIdvg8HGhqtjJE48pl
JNGG2hCNtbEyjufpnLzLa26O6ynb4mnpv+YRVCcrnWtjbYyE8Fi+daiQZlM8M6fE+D7sp8hShpgG
HhPT6oYMRjImo5KD1h7RACQA/+lr9LKaPZuF7CciXJiccqjM5+uQE9Oe6SPiZejA8ZM4Ws7FNWNM
rqc/tOa8t//2zeHb18ZYmkx1rkX8pvBlaGQYPfnmGGNmPDzc7qK5LMuneCQNMQT0MDa0VUd1NJt0
l9166CD8e2jDEvat/31Qpwwv9RERIotP7GRbnUNnHFwb56nVet0YWd5/FyYuur5FPkwi5HEeNcci
UQhNE4jnmc+V+EySQqhunPB5/92VZJpMG24XOqIekmzdEEr0Wd3gqOk06yfFfvTIdVdZI4iprNul
vPxMev6N9OzTsuLrwDHtm2QnwzVEnXlveTd81i573Yya0WAp2dkwm/nX0lq07tHxjuy6LBxQeUjM
Uwx7K7MTm1SDz06KcYZekdVjnCG46ISOOUcHySYA9l8TpNksNkczfrKSKSQfBpQo+FrU+2xsRif1
ybxU/PHnYBPPSzEX4LvBmCf/a714Jn7DjMMtMPheO2DzHcSsnNccaWILHhEPSOm2Mmbz57P39XLr
NLDcsT1HD5UbnywxyrZjyxjVPoVsDoL/tvNcInhhazQiVd05Dr0chgSKuM+shWjA7hvXHILGE489
u22HV/KA4+FK/BNHogPwT/7XBahEch5q53NKTA5bCFvh2MD/Zq2PHJcl3ks6i+9PWMtO38dZwN7B
+7RwdbYjpz4kC45tDTxSfnY4RuKZBzVIixTXtLFL50bVY30wLD7W6YI2gwWCxP5Nng6ZSP/ppPyE
H4pFwY2vu8su40iPn5VYf5wIZwtOjeYuB0Uvwn46yJPY8qSdtJbp1FyReC8n/vcKqldcrjgO1BYn
HyYOKT6O/hB/Frf97Su28vhcAgudUUYJ6XjulXg+n764Yn0MW80SA+YiWpH9+r/zg+bjHCQBeMnn
Es8b+2XdDhgR8hBXpY5Uruf/q1D/qbJzNlgetuaKA4h7SqwbWeJUjDluMpokNFfjomjk1DyCRbD4
OT9nsBjQp1gUVlDkOZtoVtGXAHcOe1wR2Rb/lh2NKWUv/3DA54NPotilH3Ba3FI514czEmS4iEBj
Ne/tMEubdPRe8gX0d2W08K4T4Gf2aoWW92gyOwsxyyvpPNPDHfsPkT/07b3SCvaDfbcN7cXWX/vD
wzSbVi65BS9YSCttLKYH9NZ4iM7c8y7q9HJRXO5sbk2n626EfrkFV5U16n1OHSxpkGKlQuaI56X9
Y6ZHQ5vvyI+4sRcvxNeUr6Bs+E1h54vUi73XRhwh9fjtAjK8g4ucI1YIyrQuCVS+4g7Gv27EGcSr
nGIozgJKnveJd8Ec90LWWtZKpgpwUgwWk1EMH9uG8kGCzk0Y9RDxHJR6XdAyQ/EgmnBJRHnNgdUU
jVLk5SXehdAAkwRCXf9+Mv9NE18OwYI95PaOOtT0C/vlYV1s12uYataLqxCHK3YRCuSK9f8n4FPx
DuYtxhFnC73Qq2Qr3CA57phrIkEuJtqJ+a63NJhv5GV9MpC+d8tT+4f63ZIZMHAspqU7oda6wtvg
ax0oOK2YveeiBwX0NoBNTjyvmWXEA2WAKfIr9LLaEUvGwIKiwSO0dpkzHw1f88vX3u1e493XTt2L
mMTEDC5amvFB44ZWbf2lNnsIHk+HUXV5+3SAxf8dYSyG9l9tbcYX9K3ol8UUXrj1nv4cJnymSGPD
2ugv1521pYxFRcs/45Jj3XV3iTwvjxP/H5bLJZ9nya9Osnf5WMwZxihkRIt5ov7/Eup/08X4IyaV
l3VIrRvg9BHkU/p5ZrNb2mXEhNyaw3Bo+f592XNuzEM39kQMJoyHmQnEmBc/AVHjM6L4MPzyE0sc
ODs7GBlWuFcX7rR0xLwuxuBNzLOVxXHEXM/KzMjMmOLEQaWZNGOZsMWa0NjmDBET0in/Zmcxu5Du
2X7dxi4cnLFsQGLjwimd/ozF0H5zl0At8uACK8vwD/PG5XODqN307y+3GlZDPC0n/zeVmAh703ii
2x13+dJj1dDH+Df/W2IHGwKRiOX7zZpF5YIL7MYitmT3v0GgHdbUVFzn162PsO7Z2nD3KvcwTa0h
n068B8Q0HUP2zKFYoqK/zr2IUEJxaQhzyBcx52GUxBvFJJCwcv1/d4AjL0gd9qxb6RlT3TVCi6Wa
CA615gblXirDd0YGI9xbzJzVZCU5j43krOzABUtN0wYu0Zz/p872k/7iuN+v+G9PMd4yZqXbHF9T
OPRI96KL9NC8wZASB8/DZevSlzpH5lvAL8+SNUPQgj+eNW/RY2qDKm4RglnAuCwcLBbPeeWQn3z8
XLHN0W6Uvvk7YOLSrW0goc6XB5wFvmqL5gbafyx+ksfBTBxCtk1L4vCNH42uphdZpXUFODC+KlY0
VixEipm6xK4ImqH18rLxb0fkO+G3vDayRNgv+ij2majU33vO8nCYnsR6KRaby4kQgMZiWRITab5m
MneCyelf95P9W+HQQ0DtrEVHF6diZuEOV3T9EDcF8Vs6/5Da5/Ie0RPRScJ2h4ApA9hjKajFqnQW
M5ug3N6bYCzQj2cVhHtbcr+jzLbM+WeS2TfdpTeIYVCyvpATo1vzlT6b0VNKx5yJbi7Gzmukbr48
o9CzlTh1cxVRllhpYs+7+jNY6UtEfVm2f5OARR+/OH56j3TLOJPo2+Gt7qK85nD/2eAgnz7iNopP
8W9unonwDvQHwxmxKjc5UxXgzhvDJy4l5IUd6hUOVgr8w8OJhznKHWNXjqUJlqmODCLMjodkT92B
K01BoDvvUbcEC2APXMRP5rozsLNJOTZH7xG/s9GjnwXz9F/4IHokyv40t4gfr1SQeYjm1keK9Vnw
0//LKYGlPlkszi2XII2+zoeug8OVE07Dac5P4dSY1XbuUN1xwNl5gxV9z62cYIU3+VQcm8X3ymxB
M4o+QWS668/K45LECYvSWiw3a8twntZ7FnvRuGBn00xgPU9YASpr/bWsE3RB6zIfz1+WPjSIEptx
j6kospt1bwtLH01o2n4uOs6Thd5qHFjEUFSscCvGAJAV9zXNp7gi8RlgtLhigh/M0x1Wj9ZvVFyZ
eIciqIqccNyO8JU4mUv+Yu3fbjnOHchKjBvEFBxjKEbHx2fwSda171Ec+XffFExUoG2NC9ExHLFW
R4whiXfI9nOdzAdD9pB2w+0Q/xQPhwQ3ZWR3fOcGzf//DmeXbiLbv39jkwTKhbH5b9SW3NDWzqfM
E7fB7HskdvxbPUbj8e403+2e9uMPQWnWLeoIlr7RLGmElqhjjqSRZpkjZYMGh53Mw790SU6UsyIZ
BpKO3S/1XqzPR1ir2cq08fnqDPbJBF2ErTbt/Hrd+Lhv+oNL82fYZFssEZEA2mfdNycln1Ib/WZi
zhO/E/GKiINERAPa79/vRLwj7kk5K2yF+/IbXjWnnS8WW5av9X3JYgPggnUi8qVzf3WYf12rD1CO
4LGveyKSRJ6YcL71wwk1u/dJRJz/x/bZCYkFV7wyXWs2gJuleKluv5eyQ2KLZ2wO3XytwOm1sGT0
II968Rr6iBMtxcZB7FVUr3JltgeyU0+bvYgqxA6Sw72tZCkU5f+Fn9kynidbfJ4WFEaIaqNt5RLt
59bcfeV/CpDsSwa442auKleVwU0MNVAfxfsUqqe4vJaD4WAjJpRoGj4QXR+2i6ff661VMrByag82
4V46l0z2exa339FYoGD0o/jZh7sITtky6XlMG3AfqQsKVRcLWU0sy3k1hj4xlMofNE2HP4Wo6xt2
setfqU+g+bVXb/FeWzWPZCsfm0e1j5Y6mwdyGri1Uo9WrRClIHhckduWTuEVmF+l9lO3k6PUs96c
dFdKDoJIv0NuoKqCZC8IJZm8QvrKkeagjELWPX++Rrmu+w1ot8wscbzC9D4dpuSQB50HV3DQrX5x
SpT07JYtkMI4ziZpNv8OjH37/mwNo0EggWR4bvYnOsWnEB3vxpgnpj6XkwLZnmjWJ3NuymjU1ZiL
9ADk/hguFXY2HzLjZKI1UA5fGB11oM3gCE3LShRy7wlYflGxaZFWL78XyCUCd5RIlSOh7xIkif+s
un0/Jx2ZCm3uzxeBcAqTXTrPG2omFalkk0WHVKoAvIiPpQXNJGlY63qQP7L1u3v0M8SY++cwRrY0
3ivwwwxqml+A3oPsdx6YKi2EDmuJG0+DhFU3M57HfvycJ8U+qoSHVAhhfhWB/zEACYD2LAt2NlkP
zcwhxx3gLPqheADYyIGQjX2kg418NlKL67uiMosYdUp5phElIVLwlI1xRDUos0iJgTLOrP/Nl8bn
1FYsl6R2BSCBskUOjRGssCg/CWQEgjQC8+Ab5N3JLksUHZKQEmu7/hiqq8m4+MC8GCEM/1MeZdo6
2MYCaTY++Sno56uUAh7Ay2e0Armo91SrVImywlTw2cgO07CAs+M9oBekhNW4P+xXyi6FsovEKcqI
EHRrGKPRAHiuvqbdQmq3L66BYhCsufYQQyyHylvBCEe/KD1Wb0/RSyc1AjSmaCQTxSvxnlJjv5wU
TvUdOJSv2k82QiELEByCf/IbSX62Ce/YD5+YgWvkARhaKVDfFpO0KPxZZTl796aZstF6eyCSqBaB
UlpInFoUVv7VlSnwpRH9P8/s1kAXLWDgJ6gpQmfNP5Q2YIrEih1zftAXUDL7ytXACbIJbVGNT7X/
y+Wx8GD6YSKgUVH4Rr1NmOWozzejfk6YDWQCbl4eI5gGu2Bl6I0zCM5flDkEqkOBWdhhq5HGYLG1
jydqIKXWOV0TD5PmM6oSxeWzdx/ArSV8wR6OFXZffEp8mgH/0M0zCq1UWOCCMDpR5PMER0Og9zBa
R2Rp9jMxnKfw/SJ/n5QYVT87VBLhymdC0F4qTo2+L7BaFHCIHIDm873XDB3ABXMs+i9A3wYw+SgK
CpyPBnQtAPOV/SCmzHDPnFMuDsXVFdh/kalTMSAmEmGlPQaDIWWfFzUgAVcqinL5gwKg9iFef2av
Nh0O+mvZyEeCec6tLxFZRLvZZoh4al/FQmuvDuhxz3OvSxdAeVLjLpj6ofxoan0ELlh5bsAu4dF8
DkF16xk5X0y6tZIQPqtGQUokmz/X8rudGt/Yo5qHFm8HqAUFQUvt/6mDYp5Id1HmRfUHEpQJzA5a
1Yfqf3oR2EtRWVU0tlvRuhvArst1gGCQMiGI1KhTvh18Fr9IZOcrFCex5SLmhsAVVM1IA09kYAyn
AjVXit5f/xfPFXyWuPhOQg2B4pR81t/VKl2qZe0pnoHZhMkaQtFNp+9/uVMS1TviwkQVZot7BJhq
N/hewfVKoEgULZj9XvEOnLLZrYTqGEgEL6olJ2opfzMxg1ZdYs6ORvsD8Qs8l+4qZJBYAqc81fWj
KDjCIhXCCHpvVyIlJwpqjb4TSs6ArTxRCwurJSwcm3IcSosOxERTWUn6xy+phwzCnpMCtRZIIK0d
TFK8p+vaCqDVAg9ZGhHF7tdNrpGzjwnmm1kfMNOLmZpSUwljIM8BY8EzUYihddKEYAVFX9KgGn1i
FwVMoOWzKBy1mK+VT5yHhBEO6AgLWbnX4XXAT6Zbh3vzHO/DS0Lq7TK4xRf1Fu7jB0tsccwf6g1b
vuPnUUDM2Hwf6CB8L71bw0lvMFv+olO3x1T5UB/ppmynH+yEI91VbwkN97a6R3rBTQjhBeP2fdBt
XxdAiupNPX6g8RxTTt3e2hseZHf5lB/Sw/P+veaHesmx0j0TmbEZbBuyVVZ8yK9kb0JeA+a19yft
ka2XTwLCxfCXQaEBbrSUa3ws19Kh3r3PiNP+zv1DwZDMneIu9Fes4txQ9Yr/inMEVQKW9TChVAcG
xjYP5bnZqI/e5XeP7hktbH2v+rX6U3fd9rcqz5ym2JWUEhLiNw1tOXYtZOIaULV23SKQ5Rr1CGzl
CyWQ3JOxq1cBb44+nyHv/OB8awyzxldzL0U29Qdef4wKE05dn3ykJljeMyy8BihvOIbew7uUCsYX
8vSe1DlBOxYTGv/Tp1T3nd6aSZXDi3QMPBidCNl4EsgVRWWn7E8xu4PuooJSt9N9Uo3KG6MK95ii
AtBGL3IGNw2L7Y56K2poVh/6xU104RbbEpQubLjKzLrPm0ocTqZ+3r4dmfz4+/iDdMSCueMLcmYV
t14awqQDVsNKVVSTrnHyL8Bzt4/snGzXbEoM6po2ZmMJG34VCIavvOc6JTP8FS4sh0/sLRgRDPD3
hCvshULwLln2jgScAqMsoATOTgO2ZzX3Yqmzok01ErrJ3/vvecobp9uzLD1PuEkq+4TeiM98u33S
Kfm1/jAf2R8YAfyDr/n5t1XW+dXYZud2EV7kY+82uNGd6YhUWOqfHdwIb7FruZETArkkn+rl71gf
n3+v8+8a3tHhcoNbEQH4dcKLcSNk5CK1RyfyywiN4jguHC2ffyR+ucfR3/vrEkrti7+KzI204m3B
TduXm9c5PWqb3GFXcoW/2iy43+2mujd3c6vtB7dym9+bhbKJz9mhu2m3577D7QrV8N1nPRCfg6zC
/rf9LYJDtas3KGWT06OTn7/nlKRIxshsb8FN2ed37dSuvvcnV8D6xKluFTtPPuyDfRPCWKv88n1o
+/r6vRUPfQvA8Q4AP75/V+0mh4h+4ifpj8NLfdc8SZiBkd7OrPAuo/34qBbm4Q1IBy849efA+Tt/
j7xLOn3uAEeAtBiH7v66y1zyC3nw6+s8uCbc3uefvOAubQnJy1W31Q/BH9DhFYrZYBf2vzX+Vy9w
p4vXoaPMDrzSak/GNrwwMSG8cNNoVW7x64BrD/zD9sZEhf3mNfijvW7hpb2pJ+XaLuvt60xcBwGH
PN4loZpxAGt9rreDo/aITt8LveaQHFAUe91VXC2AWXO3grMyw0b4u+p2xqF/6k4aebg7ppw0SHMj
g3F87rl136NyarfN5bdVb0zA9IqSee+Ps/yu/b/kmhx435M6EM8A/Zz02Erxv/kb3KpHvUjP8T2+
/za9G3aJ7EOknWCgLmImVlpk9du0W8LOpXFNWW9g21jqFc4WtjAH9cCRylEHkO2A3lu7gWaXnmn9
+Jzfua7k0JHikp4uDd0szD9x3jsfMbmmyKrb5bLjY38uX9H9tzivMgg+a853lfBnohvdecuJ1zdk
XBHz3TwPsJ+6DYO806zmpG0HMJMZcPuANY5RVVyRlW2WySG6lr3Z+0CH+V3jxI3pRjxllaF7XAGf
lNd6pW2a5fuqnbgv+T2/t+L3KTdCVJp4hQzokneH9+Jh7OWdetFuyias7fQIoyR5BJf+ia7IATHE
SOzgWi4z6lCZpZ2+tZUfW1IZLECqFTOc1vRkUjns9iiQNndmqPD+k8FRWNlV26SRhRTjX8loffS3
9Gj6NZBy6BNWf5tyb1sxVE79Le9LBha6B+IDJ4f+NjuYOTc5OTSL3ln7ox2UUyZamKT109IZ53/0
OaJAbHcOv6WYk7SHwUQTHBXmguiW319Qe07I0gF9PsJSzfqOcdY2KMOnyEyz4JECif0vsfaFDwL6
Rr/xA4gP9CIZujynaXku3QbEDPx0rBEHubbr4kHDtI8nwhZ8ZNZccN/MgVACju0F0KX0hjjgsg83
b/WlfAyMyaeyBOiK0MwiHDN5gspQZ6l7XBUHjzhyhEYpgCMyZTfpGN7kC8eUL8rhjYDDl8DUCk99
1njdrS8cRjnF9+TAE6kHo9eS93k4BM/oBA+IMhEFpkcpgnVx/XyloUCi92/QebkmzhT/4Wz275pR
IotYf8Brw6ha9lLnGzrtBbF7bhdffw/NtJ6X5+XF5wXNSZabu/DEOxOzK/d5aW4wYKNHyDQcoCvk
lgJkisgL0sFoEAyRZOiddWB7O1gNrMzOe9+/9W/mjdsXfxzlFpyjC89DTCqAenFKrndDs3fxtHi8
SrdjsgzO1S0s3T6Vk6Oy6W+rEx3148hzJbzpAQeaqb1zEExa5IsG6GyFY0RN64cqr3USRsmkwPMz
wAZYmjxJeCkeCYyPjmUDydp0FXIG/YB8OTSiRvNbc13XaBUtKxqfGNV0PqPX9Xl/XT9XArj8+rqq
p/oUH5gsmwNTorH59B20uB7U5pmZejfWtwGlcTFTsTsn/KcdSJ20KGIghAuqEGUK/Ghsgi4kVYkD
mcx4T9kcWJkJ5Hq4tnS2SgeZ1blDP2UA8dXEYORnaz+rz//kRSH2c1cZh/wZXiJKdSgnr959YGJi
hJGs+DdU/hQm7mtBgTAEMixa9P3QNtmhuJZX9arsBgfJsL+r7PRbths26J+xhMvjqlo150KxtPtP
ctCy/1HjbU4qaXwR1VhEoeSKM/sLxpisB3uzn4y8ohDCWgprCPwnKu5zFgOcMOCU9wJXI+hV1KmR
zhQh48zc8EZZlcmLHMG3146ehSuxmxBKdN9XuXxJfK5JCE/m+0PERrTwvZTveQEWLVS3TyjEAFnJ
weYwk9TWMQtzJUgbdZ+wnZDim7rZ20B+vnPexOsvElOJjhM4zsoY/6hT+dMjXf6OnFa999iL5YJD
8lkBHwSoj24OSF5xJbeBkk9DExYDe9GoKb3C8E2ZCSFLu5XazT+IlMgYrmTLqMR7rT/8EKVApfm+
NsHzZ1WAcmQ8VHvp6YtsUgVWIh/iKrUzSa99Cky1mfy01upRTMbNYal/qGnoyo28hYS3Hjxq5DEa
ye+hdkRaBZ18eA8gPKGDyuZ3BCou+V0qMtLIzEabtui8UCaXHPfZ1qJ6hS2gb0Kw7PrLbzt7w0Ro
u9RVmyWQ3vYD4JymBpTZo6F1tCeGStw5n+wRV5+hIFY1kTYrtK9fUHlLGsHVap4z6E8WqQfEqBQn
+m0lAjpBIRPUNbC+Opsgsx3Vr6f7xZ4VrjCcEKEZ8qSSJm1IJyBn6sRyN5IA4fcoViPggR9avfvA
b0RcU9wQSNwdWQUd6d2XPm2rKUL65DOGCikOgcyH4vmR7DZ6jlAgc7+IPAuEJTht3CjYEO96OZgr
dDWjz9cKpCnMW7MxPIWekn31ni0IUlpPKCRiRDAreg1C/cpfT6ncgsM0KpQsWOTkslB0isrZP5Zf
gZ5V7+NzZW8W3SYnn/xapToKnJ/hh7UJFxhE412xu5QgZfRl9sVAqgDDhkJ/54PLPDsWtJ+Fxsjr
0HtviuKD9kU8Qj2tksdpCEZbGXgB/lWS9vQ07NJ7UrhQN3V0lgpMiREF00F8txTVgME3DbrdLA+q
sSCWEIh7CHVtrlALUr2aQJ5swYsQX9UxOSW9oCPJ/4tzEkfrVCLnBmrfaBCqEnmFNrwCwJW1s8h8
AU/Gdq/szj3oaCEUEFLZ43AheKjlOPigk0SlCX6rrs4SbmqjCGV7sk75B8kIc0ivROGodvvQF2X4
Yz8YGC81H0NskT69UWMudZI0oMRgkaTIxrRoYbUpa0RFl02HwplLaP6jHebD8+ri9j+SzmurbW0L
w0+kMSQt1VvcbQyYYAi+0SAU9d719Pub7JuTsxPi2PIqc/7zLwe9/847fhgF+oNVEVvMfH4Jv9kh
UfPpBOd2eRC7QBtEBzSpX/rtkOvr9i11Uizzsv2EFbjmiv0sEm+wjlCn8mrobumF9JfRoCyeTXwo
vtEZdv6M4VlwguNdAAZHHjdn1FUflkIh3365RP+WeJQuNEbEQ4FU0zSCqQgdHgxBYdgcknHmVNNz
a0J/Jsoz657JuRY1bGi3u7m1jqKv8IA8Qywx9eR5WN6r6I+nMV5rh4fgzVcDvpkL9mThKeAFgJt2
4Wzf81XWLM6mf6lxG3Bd6+RXGFMB6hGSGE6rjpznQWPixiYfI1S++Z8YHn9W5ptA+SvUUR+jte5q
xlpG+s5D2AwKzeGU/hvyel82+3mG6+n4R0E3PPUQKYz2e+ZoCOYjqKq2thHFwZwu93EMsJt6gLub
0iGtN92b7YfGX1tUiSDcei5N4qmjY9NDtaqyN1EpRB1o18UHVtGq5drM8Usw6KsICw5v/nCmdYHP
RA+iQ5Icm2+IP2pOfRNZcGEctemrtB+U9+CYf8uUoIHkiBVoxvcb40cyc+cmzfzQz9W6gnqn83Vb
DmpPdTfKxYlOJJ+BY6mxG5dJnHbp2poIGv0rSlc9qVN4SO0EQSsQ/WctM5GANViAK4uCOVk/4/Sg
cxqlCKTrnu0N23Wiuj3CWI990Owu/AviaJbPyfxlzDdRPjVJixcnpzKnn7sLuDpKuzuNDkQUL7i3
swHrdgDIpdiUYoxK/o8coV4wPZhIiqv0aOQ7K/z042JVY6brVvqdCr0VjOMy3uFOBmaZL08Vvmhu
eA5ab8WnpqcmayBmRNSdsdlAC9gGsMHxosWIImB6ZePqYVn13gLUtiYbt9y7Lloe6xQXdOK7/ZxN
eDMyvD4+hDhtTGQxaehniw/RxzjYTcaWS1reUWt20/Jl9i7gJXDO+CwyNVkcNmrV2G7ve2tE0VA/
4+qPPUzzKaCoazI7raEYoOliKyLnQKGBcUvTFbsQx/hSbSa3luiM3ISMRvMPiJyw0tDhm3Do51bW
AlA76zuU1yvOCS40jTXtHIZrM1c7R07K+MZx3ZPWgGOzvlW5r6oUnyFqnyoQxXeJujLrmFxnwHGf
WQvQ3WNDxXAiRu7DIjGQenRElffec9R+RiFFXXYwjHyPa0KpnY3qqWlYeV/4nx4HvYKcU9P6oKNI
Bx/L8nWNAaRu6UcsWTAaQDDFfKUEFy1KoEsrR+DIh+cI0rBpQlEbgIUvJv42xdmFtNU6O9NENI2y
mOoGy0YWHlaBcOiz7ljaUJDc/eicEPBo2n72EAp/11yhaCmjrVc86z0cJoJk2vGucFzERweR+xfG
vO7Lq7kYr2ZmP4v21KRVMEt88F4qaubYO8TMjIJFvPs2vv+QUbyTWIDoml6QNAMfjQq2R/q3q/hm
uD8xkSwIrWtIQ8bZPPokVGDwLlHxldJbypgAa5wuv4TBn9j37qKalZ9tuU85os16p6KPMZ02mGq0
FnNo6+CHwOzIqaYLqzeeruUbgt0aJwDmYoxdckSgXBaIQVdmjQeGxQVIcCrQN6YcnHBhekyQOyMN
86vx4GOIZmL+TK+TGMZ9UH0lxvTtaG+ss6U5JwtXDV9OQY5lMXMRKuaW/XyLzeMQDtsyrXaKUJZh
xJjO+uJ5QekHbwahtOD/WG+1Xj36AxoqXDlCnxT0dj2g+iApQOT+DhfolN8C1/qS4ZYIhGWgIqJx
Oe1a7ErI0Ol7WBwoB4wFdUebnTsjZ5wHRU3/SQPvqGbYcAyt+PQlKzkxXm3YRQOeT6KU4+XF0xML
MP/WgV/jba/jz+qcsvTe7O4tzFTdkw+NIUP8PMd8rfvMXDtYhBiWsR6qRz2mAkyJUKHqUhglYHno
2N2rbQHe5jN3rG87xz5KHiPQzmnQUIMhhGURORSGISdXKKL2OnnxCiqAudkr76B3N5zSCzKxS6yW
pwvJuaYbIdK409ZjTzbRR9mSCeZ9RLqLNvGhDf40bfzSiKcH2hSGkUwM0gJa2xKIY65tv2cMXbkM
+P4zTsdk2rX5mRZgYc5qN7eQPLcCzRGXTZ5Wa9fGroExl5fVIg3h5HNpgOaF8fEtx7sC9/itNAJN
ymAnxNExOfe5h2yhexJVnFs/jbS21Hd58805S21YVOS7vHMgpgyTupr+qvf+9RZUXp8LA8aZkSF9
xXCEEJu2JvjnUi4kqVSYv5x1JNQxuuliEQn5zQtZ5ajwEkxCag4wZVAMIhWtY+2p9RfkJW99tEke
dMP502rElBjlOoySi52ol26Zt641Yp7Z7kR+LErxaXS2QzFuxEJAFG0y+BiiFysmeuoKo55dJtqW
wnBobwpGPN+jc3NQjNXtn/hxKp9F8ob3GMBpFDNujS4ymmVcR3fBDy/gsaZ9YMbqDt19DOaIV4wM
SmU+p48DPk5Z9aDSfCdKuHLG/sbmhkLl2hogCdNlKg3c5Pxd0l87msEY0iBWdCUzCpethEJIqnRU
aDKNz7P7wYi3cXjq+2PPpE9vjTX7qVWMJnP7WGFfHYMcmJ5a74jr1vH9DOt+0yzVZ9R/GIYlNhSr
ZUZWRHCu9UBwTy6nSkUtAo0ZYxApQCRKIEy9Db6R+RA8iKgniCDlGVjPAHOjd5N4T5aXXJz4I7Z/
3OQRLyieUuDWDwWnWPGMr8Vd6nzbjDZ6sCJM5HjSfL+cckDL/H9C/mYGFvrGA4yBt1ZsE/1lIiAr
5A7Y1ggLsETwMAbOsTPDiZujdskxO8SgvaLyulKE49IeVH97TFX9YlrzDkTBZ9W3RCeyhkuhb/dB
kG2NH6ZkZnnJuFMHVR0QzsrkVX6iHqo/vvFYlOAO/YxlGuzsbCfP2sOOnqRwn1ulwsLGolpgxC1N
+8iYWuTjmEFkDHUlZTL0vuov2X9cyw5GrVw+QbVpA7oaCy4TMNpwa9Dfz4knmk4beZwefxjUewAm
Foz1hZ9Mj1zDYPhX8STpyPak2aPAyPH50wCpZGQ5Y1aU2fwurQhlTISNNJc7nqBDyHW/fNi69VWV
D7LuQxr1yIVK3BEMjLkUAw53fl/Uyzin50wdTGxldDVx8+zSEm/s5W9KoSuaN1z7sQf8MJmlBlte
dASvNCI6vza6lyuYLSAdvljJyJVDRRqj/KJvbQKpDq+kivMoBuMnpA7jsBpSXGoAeHBdwM7ctR5c
g9hT75iMsAUf8uCRdDgcezwPy1YkHzGxkFI2tDF4Rnf1yGOj3ZYChifEpivIc4n5cM1yjqYbOASS
asP4zst6P5J0QiMWgUqIvYpNX4vt5mg5R9UmdwJ5SLYv7igie2xMTeSbhm+tU3fDt0I9RQa4h1xO
lJ1Gxg7FAHjiCPd/Ur6S1gepS5k1+3r42mou0mzYgz3xafdG88+Mkf6MDKWSeWNQRoq/CW8/IINJ
y7HJAkzSOQHnEWr20O07F8OWkrU1wLsFXBUzNs/EOwOzUvOqjU7HGeNfQylSq3kv8UiTc1cBLQTU
pl5KvDgnL/L0wMFZfWaVauj+N3lVbnveciUmdHT4Nq056MNOGTASFlGNc+RRjQ+KsNBKZTg6ohMn
tdKs+zXbyWzVQwiAUvr2VtTS5hUcJoC4ZPPEzfjCsH7NL4I1eTcrdx+oE1KOi54I9GzZ2gcR9jPr
BahCJuxMuKHY7/BvZtwo+GdF2t10/7KW4n4TchqDfOvF5dcuI1w1YFG9czOBb7GdVIoezOF38XZJ
aYaQFtfLtPHs5SFgQ4JxscqkEJCnLTYRwfzt92e/1talKs8+6EAJvEBHjTUBEVdie1xdFuoilkj+
FCkQk+iHc2nAz2NcClmx/alWzEzbYA2bh8K6baAs0UrieB8X0FBLgB5cqlCJ7ztQN059eS1pPaHc
MS5ckE0HFK0JmVEjM9QZVyYciVFkUCiZgGDfmfbEATNqiI13wvSYHG8XpemutqI/4qGxHGddPS6J
sS0C+KlY1nT5DMlAXvNHZJ2Urws6514hMOEg9vBpowbktk5gJBFp5pns6flqks4sfW6rrjHnaxge
hZqhAX1SCCBVH3CnwvySbtjH/o27Rs7roAF0oR79avnZ3K528g9WY7d3G1SHqftPsgR17dTlLHcN
Q7ZiN8LCDsvHOYLLCHIwkjFmc6Am6Y/wzrQoWA+N/1hU1ha//HVokRd/hZjSQ2knfpd0GMwG8HaX
feniekryifjz4FytQVezx+IvmU53MdYIcWo8Sq+Vkn4BvcbADAMrrl+y2YLOH4OBvEteXGKHNOMQ
IdP39b1lY1trr6LyNBTNzoM5wfh3qf1VhFbPTBDotP0WExQfxTSzgsp1NrqFarHMDy3InPROnp+s
Ze0bU7/rHvs02EgBGxZc7t0trYY1HybK3QMEHbkIfkOlKXIMuDWuEx7Dgdz3JxMDn9o9sGRTWocY
wy35HWGo9N6X1D2maUIGCjYxbe4UApoR56rwhgvdf7aJtms6LPZH8DKoRp6SmHc6eNAkR06fAgZL
ZnPGZGvxFWh67PCwrsYLCsFwQ2UjNzuVlij6q0C9+qULV6NYT2285SSUCzbCNqCKYJ8ZlyqFZsKz
DKIvHJK3tavvIdF0g/g2cLb1+jXjAuaDJFRIqjMPWAZIYUerw7E1d9yfeYNYqL7U6opPbG16J9g/
S3rpZ3imsbfKSC8TBzuM7FwPFki0/7UZmb/xKsxCT0zi4dAoj3KLsAVaHF0vd2I8NTQZnQuf4wkW
jaR0OoQ9JDi8tQPIrQ3+Lo4Ow8aqI4BckNa5JoIR3yGsLGZi76UgLK9d1ZNr5JJnwg511z3BQEV+
kdqMZ9kluKv+opbSRgthB2vH7tHRUes1wUfjWFvpz3lT/1tpDFgYkkng0X0bI+5YESnLHwuIsrCb
2F5wAN0+uscj2MiJV2SVWYF2GvyZGJxsn6bfYfrQEbXM4QAo2k/uVrOSoxYl9w01Y3dPSwqrxu5+
zJ4jqlsXcUBdwpgPyxlATzhPHC/Aruy6lTns2pmhgt2AXHoefHpZDPfawJOAZLr0OJdRitmEBLHT
B/HW5ILVGvfiy2xvDDd+tqVX+gUnALR/I+vrEySiDuTbINHIHfJHXCPBGvFu85oLxLq1kMfwHUNP
3lrVMdyXoEwZ+xLZPfkoYv0iNbeN5wFzvIUHWrGd6/nIBgcjAEaUJI1aJz6A+C1u3jK6NL5MrT3Z
6A2kMeThFHVNg8ESh1HA2DSXwKyVdIl4m6ZWj6MUvhMnaXG5QY780y3mNZzeWP/FtML0gBZLw6t+
qpKhwPIA1UyBUgrbrQjbF/H3ke9belDxLem6C5aV3AZCkJNmhqYWCl4AFYYDBwTDY5my4EvQiyzB
ww9KJwdobehE67lb+cCAJ7CqpCANf7BJEbcVMYSOeXWWWaLp2zBay9jAg25TtOuiPrreIbXJ+FMD
twhdlqDuPA0jbq5p9lZ/sF/o220dsw/mYoyjGQ5r5c0eiPaqUEZShuUfBJXJu21BuwQAMUP8AGuI
HngiLfSekkcv5j3iG9CoZ/zKaRl8eK647znfVJ7y3mMIav3Y7LFwEpF+40c5FDEsF3mGGOU/AP5A
mDnNAV7Uo5jjzlq+Zx3muJUa6oY5BuE25O56TySYr0Ic6ySFyAuGe7w8Apiiht9y6HJvlRhtmysv
eCu5lnygub42AUOYwRXwGOoznyQZlj12ZaPX4d+g1ceBE91U8NqsPbswF7ANIyrrUFHal5+1JP6E
w/0SVwfXai/l5O5owX4N8YyIGc4OBzNNt+lhtnKlTYBJFqMXQRj1nDgEaJdS4Voz7h6MCMXKRNoc
igtnrrd4PqSIplP7fuABNyArnO0aRlweXFZPRaze9dJT+rPOCa3Y4g8jVrtiT1jH0conIxYqnBMT
DVuH4ufLRxCLNZZxk5sbOegs691Ux2lBj5ffBmk08mMLvCuOXey/PdCdRvg6s9+ZJt3LDFx/9U2w
nD2+QynEGjxHB+2C4+HEqKBUxX4gr7Fr0A+SUAAfNQwbiTnhe2MlDgmq47z78eA9ir8Jx1dtcuSb
/QWzmpM4DMUbRwIsRlzMxqM4RdQsIIKMtuJLJlYjcQWu6lylCqpIhcOGFzySEk1sv5YNxWIZxWfs
/UMOAx8g2grAlDBjmPXXGCf1QRWHIdqMfHg31R8J4l7TL2GMEXIk5mG3Dxxc9EmXmm7B4m3lzy3A
vsIwd1ZKXA4bPIuGbU9/nnCxuimdSZMBVuAOrfYJUOrv6cixM+Ejk9L99wUfdk6/NS0/Gy4tqHbn
02MVuY47ngbQeNE46P07q0CJZN7yPN8JcDdM8+o3XgOszzLLHZ9MbO2qAU9ObI4ie9oZjLI4m8gw
uEhlsYDDliUUfpuj6BibWzmGZJqZMhgxq5eqA+Ot6FFY/jafVsobK/6WnY8z8SaFWdWFPl5rOP0/
O/wg16oGhxeLHNJdLsBQk2dva/9GrYkz6pVr2W39jPo1wroYvzag+B4jT2Fo/g6ZHPoP0922wXfc
cqEoIvfg55dZ8e93idvN0QQ366zwKBZ5LXanQabvOdT+NTT8lg9TrmKAsA0gUaQ+cefbhhhGB+BW
/IHPYnzi1LesXYFvFgPucB8jEPBAecfsUXzTDIaIA2FZJgZtBUGIqeDQC/w/49zY3SYBtMZI1pw6
SncOe7reEfozsD6OT9A8I/C23DKvBROCGYPEmUz1knyyshwfINMnfbflyk2Z/SkfVbP9nPXAGf5j
tdgC9VviXNwdfWgjnYN7qs2po/AnDvJNzVFID7Du9aMw4L2RuJ+J/hntLjHhxdgjA8BGTKOyoBfC
F5yp7daJv+1UJt+OvbbJkujrq+nQrBTOWiekt6aTB2Ong27tdps2h5SEBoz4dnJ3F0SwcLclb9qE
cQstw1wij6S4GDP3UpvsCYpQmukIrxE9eCm7l4VcV8Py1gb+aXZ/bWv8qQt0wNiM1mef7RZSPGJL
JIiLAds5MYo9/ALGHhIfwz4W+nxAo2BSziowGsTS3gGLPYzQXXz5E+LL2TU1BIWgH+8UHHVaQjJ1
pIULA+wksvj6O54GmKq999Ks32vjlaHL3iv9Bx4mBelk0UVE7i4M3U0ZeOuapT0YPBNGgKlVrmYe
34JHOwqKZnnul7+jSP/mYh3mJLPKRBNKNR/WmMsNxGuKXZ8zvjaeZHLQU99wBzjVtzhX1RQHrLtl
+CmbH6wEuaKB2TPFUd5xQT4WVLZtOazZz/Hoy7aeRsqk6qFCgZPbxAFyg8kJGkz2SZq2jKlV4x2U
pxGg6BwUOy1FNGkclH9oVbLDO2/QOWHgu06Ky0QFdzmP3UatEwNORN1JqgqdvOCOKnChG6Mw1Axz
33FyiIFg6GiMV6BSQPaeHepLJHbj+KJZ0Jspejj2kHnIu5JbIzKZFzBi4yM6VPIpcyNxoYpwkaLL
Y2UMEXFq1mFU+Xp0iwtEJA2FQD49uzAZhP/d6bgIHeXbbmiYiiw7ewxKma3LVRtGWIYddCaAXc/1
hIN9BRWXzwXzGIZ4MB1cp0Wlkh1ymmkUBFtcw3bmre1s/BhfOfyokTSZ5DILYm9FlDZWZ3/Yqb4Z
OZXMqnvy7HeLcWLO0NXYy6MLuCtrpC7Ekf12PONtHpaDNJkyJicgSFk0VAx7JP5FghO1ADsP/CFF
uSB/lljx2dIsyWAkWT5BuK15u8L+OwdI51rrECjS7ZYzj0axnizIntiv5sDhNaMzr2Kh4x1TngcN
K4qFKYYN6x1gsziPmgf2Ne2GEEEme0SM3DIC4UY5LrGTawkaDulx+xB15+KtsOzapyE2L1gvmwxW
WfaKeA23ax+J2GaaCZafekTPmA8uIN2kzq6rdpZe/Qn+DuFjPNqYL3ZPPaWrnAYUwn7zPSbXDExy
gCsbUeEVrr3ycn3n01dXcGd4PmGJy5TZ7CRd1xjmey5FmXB0rzoENq0C1Ar9m0tPNIB5ldQcjyqP
Ni0gmAryiwu1J/vTl+1JbueKoWE3gAKODNhKbh/1LWE1HC1yQzs1mkNCBxCK+TAmRCvRgTFKShKF
i42zAd55VIuOvqMyje1b7yVrC2898RabwE/11P4XwVQ30bfISDgOvlof8x0Oqd56N5rhzR905lcD
pn54+AnNNHOfLFWf7M5DxgJi7xpiK0fLU7SrrM7OpettUh3bCi2+ZNzKYXgdOG8dd/znUwLPsw0R
vTwLGEKFgJipnP2VGCp7AN6qvhPfWm7LkFogGzCB8qF+WKj87AuwaONOKw9KCuhMaH3PGUrAuNxC
0NUg5pH0OwJuSq6fV8FeRSE8+8SEE+wAA4MvRqYKPXTfIaoYFUPhaqzuD7QX3SBNynzTu/e+4JSm
L1tyVIkMnURY0fhEni5SPUX0hzU6P4PBQJMsBLlFGNydDfsR0ly8EZ8/yTTQWgIWTagg/6Y5X3lM
ckN6Eh+aDfnUSCqZ0JGqRD3JW5oKciD0W8UQVwJtF/Uje7TRvYMsEGFsWZjvMa3Ixf+fKQtAXBem
l9B/n4aN3UygScC6yGb4NqVHyqV7Z0YnNVUI+4k/xtAaosg3IBqjZ8kQQQcnnLamv4XFtfcPPTUE
ZvrUEVTXE5z5mHeA+S3GxtFrT2+l9B9epxFNYv2LHGcXxfID3uGUG4O1rqOq1G6wE0bYTvPE22Gv
RWm782m9GQPkiBaJwuJjWxwANl0WSWEjYR1QgHZSRWg5vEaaxZq8R8REcuqKDHHE56K4d41vrdV/
mSAuF27NFSXDG5+BZcVBJS6arqwcwFynftVBGiPre/DLtYL5MHk0l7QMKnisRqT1gunUr5gsAzHh
GU3FL9UFKA1SRUJnARMx175j9tje3NE9cq0TqDgNirb1VbcSAF7YezSiISVWPO+42afhOrdInqE6
68SD5y3QAlGdFbmev1bLnCtc/rGBWYfzk4Y4sP/0sHy16CeENNhgTt8WmOMv3/BAZCPgSQ5gySBi
wN+uaextMh66Lr6frHe/+Vwi5Ov1patAivIfQaZxTdyT7L22smrXwGgtqAxp6lwaYLBt0ZwBaQqs
ZXwLVFnX5baaoFxw0dfM0UfZSnpLU0uRyYXkuKcxZwAEll/jE5+T/SKEC74Nhjk03GRM3QHqMljh
1UHKMmjTYoIdh58xBnMhSlvAHPmCAs4tINsWe1ZwDtGseeREzHukYjtA7gbj5WpAFqP+CBkk89Q5
cvDOnbxuK+QFRUMe1zaCrdXcHZb2S3EADB/sNNnI2ARv0u61+5p0BunwGa1szyxMiXUnrayjQAs5
0nwuKHpYoaF1+GX3ExkkNNZTzWCGX9MBCF8LnolEMDPmyeO0j9kuPm0y/DzLwWCfgQtYnRhHQ41L
oDXwcmV0SLFvwFgM7pLhsqrdjQRJKfhvjiDtDA4y9GnMuiX+hYAWqdPFSdSBFrrTmCk4dPAJ7W0V
jE96bxw7aFQTDI+5M+9lyG5BvBIYkc0Rk9Ux1DLVch3rL09dskdI3egx2dSTHckbZLjNA/gX6vL5
VhkxFc21Z5IuF7je6Gic8z1btSITWvahjE4avb+biM5ZgIkmnIq6dh+KGtoL3xJUc3FUkLjyYWgu
5VzMlYBXos5wX84Ijy4yAMGWNWEwgOq66JNNO+mk6ZHac4ywkKu0BMYN95LTr01v72EGAilbevXx
7wx93UyooifKr15ifaXfErQ5uYlZctvjNAuRs4r2jpbuhGAipZKw4gRNk1POPShoUfMnETHxQrFk
/chjdxhjTAAOzCvKe0s/l4P7g14VLjuAkR2fNWkD45PhvsxRfrSA7yFAZ9J4wd5jI3gL6XvpNRPK
AyMXM6geRvs6BGxzhM85fypD7hJthqrUPzD/53lgXhjcaea8z9JvtrnYmEpqFLM5+cpFFp1U41EE
rKGG2NH58oEvQtAzKjkhhCzxq8GHkxeFtFigwhox0KtrUnrCTcwJYBo/YLfSgjo+Jxs7ZYROwwf/
DaqCf+3ABUek2M6/zo7kYi3McQC+M+AvAYcSrNwphygJZNnh7byRF9OHc53lN4K8kxnnQ1pKtOOr
qD6X1SuooCTkQI8p7OgoMwhwwBG1l+OspfGVncMHJHNFEk/aboA8i3n+AZoWlJICHXOF40+AcLCa
rtngv8OrIJ0k3+SGvosITDCreW0BBCh3XMsclIYhw6Reshdx6gatB/agM4M+hwaNdBiMsA9+d/S0
ty4gtG59c6Z9O5374dFRJxiaA1SC6ZL7J7s4Zx5Ezn2GlK1AjbY39DMHtDbf6voMX5XoWsvZh825
dZgCbm3OVCEWHnVisXpCa9J7TzGk+Nuod1Wdxnt8ziioqnQTzbsALNbjHpbLxoP9NAcZ/tb8/zk9
eW5+anL9oPuKqe+DZRvce+qvrOPMRz5ipk8tmn2DD9wra6uTOpKgicm45WMLVfSQ3/n6uNGz8zhp
z/U8rBWYVwBB2Ox/gA2kYaQEFmqHgVyKBwfZu3sKvxJO/lFn8UAIxeetgjW9hPe9mp+V2PsdqIEH
5oxNX578IsEyYICMYDz2HQTf0HxxA6KNNQf9TEj+KjeIMUMjNLt+mwkNzHvQ5qewNDaQIR6Dznme
6BCSOPpT3iWWg2FFZ++l9yBcKFD2o1w/k5U+ttRNdmIfNLAmhYBfKLp6goxDq28a44rJjvbTWJIg
rHZ+irXhssbaesfN15XpqfLJ6aolTaSAt+PNB4dBYX+KCmwjyTpM2hSuX4GfKw2dovR2rMcOyk2D
d3hPLLyeYZfWt6+FOW+mID7YMPkaG8LA9F0mj1XTbxTBBv8Pd7hX4vgxT/KzQ/s5wnCWQ46RI0iF
Dxu67GJmoVhiRfM+t7joxvpDppHQTYQgjpZ/Rv6SB+M+H4uduCZMPrUmIvEqVAfo7XK1ZyVaIwtL
Dc7y0Lz0rreOE3pef7fA5ofOR5tTHDvvqW0Ixjx0Dkkl6CNweJZAGETeKUZ9wesAlpl39UGlZ6D6
wHmVgIqmt0/CtQT21Crw9flLqIIJzxkkUBI3BDp1wp1838z82fLEfK3GovmQO1sqjEWbzzIG4LCI
qrtxip8hKAkrbTHLlwmSj9jrUj7IZF7AKlC/nH8Q1TN7ieEUdAHBrmSw6Mdno8VgPvzRiSzutb2M
J/mrRpbcHR3XxqR7XvEuoJQy82RJpOMmBQuYCEf5TWUCZGIT2nBr2hbXkFY0I9zUOgwpfS4ZaYpq
opgroXW49nsKFhlHilqJahChHb0evCzH2KB/F/l9hDfwfBJehtSNXDDC0u7K5SjKjgS5N7zomDVP
jcNTlv6Q4kKidNvyt4GXIdvA9jQUK8g5MZnAFaE4Vt0Winxg4bfPFiWcg8mK8NhQpC+4QmBFLRSj
AiK1DRAgUyjmwUM5v86UnH6zddt/nG+L/bcz020mLSfor0/+j2t8juSpzjQ4AS3uaO5p4+QolK6f
07lf5k3jXNAK2+o6Q2MBG3J8uAQTdNaLDTEf5/07tfWtV8Z6QiieAR2pFhvKROK2QuffoAawn48O
AJgVC/KbUQQnSHeOcsVBtehN/Sij9IT90Mzt0Rmr/ZRdoNJCBoz0Gyb+fmnexW6+prEQPvRRmrhl
ORZ49YCxMi3VGdEV8Y8kFyB2d0GDWVK2TFKy+JJQmVFFlV23KzVExtyXsHh6nWAnONkoa3ZyRuX9
T4sXRIM3ALN+wv68K6Gi1MWUMbGLxzis2Zpx4c0nhTB/acY3g+iF//tCaSGFuuFQJipAzWD+HnAP
gaRJA2SB4U60ila1Sjl0+cRx2j857nlwHZwU/E1n/Xp7SI0l40HhYUDt7FOAA/93ss07kFtAg4hR
V1RCLK8UFEJDcsB6poEocDwoLqKkkTcb7wrwTeGI9NBLAqgNDGvr2t8Sx7rFh0JudKiIuvkWYAMe
6nvP+QvLuUDjDw8hHh44J4FDCsiPw+zysIgczAeOjdewqY+/E0x7OmpjvC96eztTFudkDPaYIY4X
oyB0cR1QhAgkCu65FsCezZnznxIqITYxRUjAkS4Zh5VN+lX0bzH2WhVsJ5h1iuuIpZwd2Rgzdw+H
Ci4GkBlkpXDyZc4DLDGd7SR7pVAvBQYzHWee5VE/xeUO51UPN0XKHwUK4fLd0+jkdIWZ7p347hi/
8ZpFZ+z5hdUuVFsJsQR9qtMdu0HWobQtAwzTERopLjZ3zEXsmrrnULjZjs2nw7yQGLGQgOexobmk
b9bS+TnNDFK9/O4zsDaNbm9g/q5bcin4PMyr+KfFLV9ojW41A/fQQvIeOAUsxCWiA5I6Rzw58OWn
hnACCi2lGGwWe0ZUUUUWX8TtybxgtOED/8njr9AGdmTOk5x9BFrO8rwo1P7YcUsOUOXzo32hVlb+
LjRmSTwJQF8Ei9kGFiwrkblwg6ozfQ9UvpPEKNJIclJLk+vNf2rF98pQXnvi/I1Q/Ns7g/RwV3un
ngu9H7iK9EJwsBw8eeS1pFzjNyHvAwfNDOcpPWUuUQLahX5yEi5ESm/T0ubLKuMUz8CZfRA3uLua
TW1chUcWWzrzhrEjQ2XlUs3FIdZi2p+8haVR1uCA8jGPHt8ef82DHFQg/xewgYOIXcf/Qs6ViYJ8
V/yXS5ReSfPn9nujg4rYfEvryxqsnQEL/Q6uDbF4/nmMBhSFl9IPVrGl3uht3bF+xHSWHoNrU+zp
f7uh2fslHIn5OiDaL9UmHdFQVdX9EAHTgbaY+QvP0vGvAoGHaqOln329qdUmU38tcpWk3wzQn0iH
30AYoUH7laEZ6pgs156pagXqiYwoms5yESroaszi4A8B9MpF6QC1JfY7fyx7iaGJhalj7nGHjeWT
scSrYkbjaV4Fm+GDdJiMJ6/Q4EUCVrLFij1063ancMgvYK3xI+RkwN3iahZcJKOBlu0b0AelDkNR
/SbCg4FuQN465c2IUJ7zSrX9xsJgy243DZXUPKnfo8vn75cWLNoJMCM/wjx7kO+VQ9Lk8pK2XoCj
Zk4lwes5ILyeJLC0eIkYh2Nrll5lWMFE+1OgR7JNl0RtRX5HX8p1XBq04QzDTEyDp6tMWCX1CEm2
V0yInKZzDOhcgnFB2tKIkbf98MzD0vigUk2Fwb9gnog0aU9JeunQl7KgCROiueXKJ0VDgBlneVro
IvkWq95/ZI7tO9WpM9GK/k/H7Dg7hv2kHoE6cgvdLYefUBBq5AqOn97YGoYb3ofJV9Wh7MBjQHZ5
NUH+5lfh5om+saxQD/C3QTNXCbRvKa98s723cqrE9qQb7g29lgeVvuDkF0ZWCg6CsTMbuQThqsVu
7JDw6sId5LgU1jYL0Fv892E8U+jUQ/FE4xh0fAnHzjxW5rHvjm13xG9xwf28O6ri9NYkeARaj7TH
QVU8Q/UYucyblGePIyRuLMjzhDIzeMMBnhthhmwuNPwm8AUUy7Y0HkkqTaGKW/5rPv+ZQXKL5qeh
B6YcGeHBLBA6FS5Z84OlfTL89ECW0PBiVbMRaj+kLuY3/adk9QZXYgqHMZeBvhj2xBe1ML2CowFO
a8zmliMZSQn0LOvFqPF4mA7OPzioMEpjdc/ohekwEvRvo8ZTkQpbHG4yqEHydTY2FCFiqmHRZLBL
XB3zSQ/RKWScGUEpG8tjSk4cFTF0gPvDaiHeBZSHzAkgZ8pHiNcSixmQkbD3gf7NQ8W1ZrUYkiYx
sUZ7vFNcSBx2fXIp4YAj3rm0Ktli1ErFpuj+jUCDjvMt+ESXHSsGPwKkg7+QtN3EqPPxRI8P+bzX
g1UTQg4l3PuOeegrr9e7hzcDJqZ/wKEL0o7a6IlzTy8sRlPCCehwhCpbaIN+u9EaJn0MFJVPSFAD
OcPatTl+2yMGpdyGioQVzEq88Kml4BDi2XjtrWXrtAmizldxb7ITVJ68v7Q6CcJA4S94KrFf8HyT
Ltyt/OAhd7/N6m9NO9ME9xqf0NlGBdLfdWafeq9eT86a5OFJhv0GScX34wzXhbECFQkXvVgZCYOM
0ngFSjlUGqkcO05NAf4TBreUgWhnZcw4Lf4npXPJaR4EZ+01DvY1Ksk02jEUEOix787wUe7qajNy
Zw0fgbs8UM6lkfsZ2Ae/VXs4EVA67kYGbIpZ73gFQcpwAiYtxqD85Ez1s3GbwFyHuyTYz388nddy
29ARhp8IM+jlViTYKYmSKFu8wcg2hd47nj7fMplcZJLYsiQCp+z+bRF6jA3V4ljz2O5SiskPYt40
p6XdvPXal0g2B6xom7rd1/U6udnoS+3pVGWwK6X7OpXATTF5DQMQrrlVe4bZx3fFawkhc/RbB3JR
sq7M3DhiMntLIvs3c8ovU1IfauEAftECzriYQiIIqozm28O3ULotVScXercqUqw3BG4J2RsYLePl
EGdTxxRPDXPqvOngDNsu/EzMkxJ+Y3nc8dpGL0Ee8NNkbyb+o34/jucWXsdefi9wCQQ3beJe3VAa
wARnivZCoywNXYelmXKMEVCcOZxCK8vjlGfRGQSyzLfxpS+zF70uXwBcp+6HQ7VV+72VMCvk2fo9
PuvNs5uh/vsgDIyZajtRrUsTs4zqeWZUPIOykXYBYsTTxkHoGakHEA8r/RAdo0lVMdJUnbGi9QD4
Chop3wJ3J+8H8FsAqpiYEdns8n1oI0BSWy6aHhN+zDnZcWxKc9MRDQTVRTc7YVpHkLPXw12SfMA7
c2t2Z+9Jn67MNUcS8tFSjRXGKzPsoExWFgTokp/ahIiRJV0XyUsDqCaRWnD3eIRIP0zGTWbG4Pz/
ZcgW5tDUCoKUtNs1GOfSKN+06nNDckxASmsHuvxk2tTeR2SBTIa7wDA18caxbzWQdrhj70DXoWTh
BO8VJK/rBI09WNawtTlOVOq5p5C4UXdPPcYhxf812pWL4bM+VOXZcLENcsgQBqn7jU5a0s3CVsjq
EAN5x12/xNMqzZ5hZZ8myLN2PzEVcaAMz0BE1AktNUMz3Wz8k/ejP97s+avuT4O9bDp87cH01YPq
R92zog34hs4MhVCYzBzviEtSpm+bPc0RVHXoGtY6jQlY/Jxsi/aIPwfo/YIutmuZAfeVlNC70Wsf
/KalCOi5BRK05updOF8TEpEt8WSZvjmZa8IGQ5jwhSzWLwW0qU3f7U5fFQS/VC1tEJJ9BusgMczX
Q+r5gZ0+A1A6Y/HbhWPR3eYg0prA9daME/aCL10hALmK36hcBX2smIEEBtrYW67nSj3NLpJJMvH4
fWIaLuDhTD/w5Arv+8GuUbVq4d0aiM58yfGgN8cK7bvWcQRDbxXoiyfXeFGGmoADMUfmz1KOawY5
P5CHQs+n464A11W5DjvERzUaQyblZMDFNPkisjMB4Ap1WGtmv5M1PjbTvmxvgcs2CblKswLXLvrg
nmhhYCAt/BQcwIU1aBvzGBGtkhbvZlIdLVAmaXP4Ean1laTmTaCETkgPc6bkUVaLi1KNhJiRAi24
Kf9i3Npzh/RW6F73quvzxnMYrbVSAyyW8/PSf3XYlqq8OSC0aYyTEdq7UuaKo6EX+x0YCWI0a8QS
h6jBIrW0PeemkOHEejUpijuPHQROQbriAKDmcK3JjDGLKc1Y2Eg1gEO/gNJyFVW0VaamwTOm324B
79j+1ICAABMLM/j6FGdUshekAZHSk1JQHxrRRrIQVUEeQDpKDb3uMv6KMCVIsVIhYpvSX9ysPLpW
rEbTzYoCv2JaGN9cN4ArX0NtjTD04dFFuaN62B70sw1sL2g/tj3NhS0lJglfUVLvZYWk+s3GT2Lj
BUJYJ7II5epS8BW9sv8jXlw3Uk8OtI+w9lxONomQOlWIgvQ1xp0lPwO1FOdnXZImbo3vilL7U07M
vWdL3ENhgMqANAoXip4fwlWc6wgtnxSba5AIAYXMgMwiDDz7MNWnuru0tbXXi0FyKFyLqX44kh/h
pDmzoXj3jhf7jYV/TGMOGqWxFojZiKyB2upAU29Lkp5yencZu46kKKbplIGjMS55BamIipDG03oY
RN68jSvYfUZDCvqjk+hsI0TtEuz32VnY35YtUEc8Y+zApCgik6f+M3V0fyTgpMRtEECmMH05K+pd
T4MNogljgbympjSqLpXBjMkT1Zfl7ZbumHqU9CRlYl1o/7LJn9pgkMRNO3grlYIrBdUHoLAa/xTh
bZnusIJT/6lUxHSqV+Ih8jpgghpz8yJfMVAeTT2Ez85T1LVp+p3z2zRJf+W3TolZN59rKSWtmXZk
hwEKDvdVSehlyQ3mE9moR9Bt0NezItXy5qLSap3NKF30FS3P0t6zGpAFUrglK2XCvEN8TbhVLtKu
wOfY+Np0RCN8rWGTBDQmUso3Ks7f4pab3yoCOa98n4tiNRA5mm7C+Rd/g7A+4lR4gKJQNIFak6SQ
EN1zR8jA+cvI+9i7irJEwKoQ0tLkbJxCQDW6SipRwQwM9EPUhhpC0sfsMjWmJErX1FtGfOFrqEue
ZIhoCQmJCo5MCiEFCBCmbGXWo1bMLxxPTx4AlUhUSu5UBc8WdaSml+AGMLHkgrGxZclMYfhpY8Vj
S5opqjXzg2GZTLK/2CU6M+sjBN9Z2m+N0FzKNHfSNw6IVCBqRb6gzzcKkKKT6Fx/DFcf39y6XeV6
cWzg3gJYEPmM8j1opeG5TAJ9JuQzsX1CCqRxlyfpPUFfIl/qin9NQWGF+imA1ayVV/njoHNXhWps
xHtBuZvTS7YTvZbL4wEo5kIZImctRYfIO0WDKVIAJb8U7l10tlnQHXMsUy66mtD6GqzPiM8dgHbw
T4WFQsuB8rAuAfN5KO3s+HhnY0wABHrsRHieEhAxMmpLJQidBaxRmHn8ONwyxkhwBkdjwErmFneJ
bAl/5c7vxECR3N5FKzZb2L5hel7A2mw0hLl2nqDi64mYcrroMO3/qsZ2yiEtMjRvXG7I62aClifn
vvQHm98aKaHPragUN4p/Z/nl4k+Yr1HFMTX/WnJ115EiomH7ws1RFTP6kItdPeMrEUYNfpRjLwuf
ReLsNZeco0gAGVvtTqNNFBLoLUxceu0NZ+WwXnIKUcs5ZOxszPUhGLyBgMkMPidS5st9AWvZH63Q
2w3FJoSKsX6wDIrNo7mIQZXB8G2x+NqwFRe88pVxuObmJY8uEOgFg4Zi3z11aMiDVx3fcnO0BroY
KvdGQGMoV/R40ArZg8Y3G3rzSaMc+5MbW1TvqNoxSncNngQSLJjdg8DAM7bcZCMZP5TjrnHMl68g
QMR2Hou/orIXVn4GlkFNif2S5DdzH5f0qsV1IH2nBDA9MVSX8VqJ/jxw5lLpMzKhXnyZkNtVzDY8
tsG8UfINz7OOqbVVZgQNYLf2BOkr3/yHyydB98a0wlpBYtO88/QbhNgBaoyFzPG++BFReAkWk8sk
wE7bevG4byf7VGvQtgDoOQd0VE9rPcRCW87rRDE+tQSCKl3Z5uubCTSnltOLVUFF85HDZNe7RC+Q
dwHg36pcs4yp0yTENXqrzLO08bTwsixAtiDvttpIghJ9MHelM6yy5CPKfqNtwPyB/jISrVRzoYPB
eRMhoMnyFs+mAFPs28Dk7Lk6ifrETlma2ffQcYFWsxkRYX25iPfHg2bmW2T1Tvqjs2hCVOKXoDzl
BXSiBCTDRwBmmOMeY3NIu1Ggvq4+BATjjlqJHV9LVKwJzL29AzdIh0/ngAW2wnie/Ynoia5l+qqP
b/yeLpoOkw8BqQwWx9ehzS6aX3bDpFiDfJCuJNF44/W4YKx0A9BnHqJ6bQJRzKjSdFj+krWrg58p
+qtCejIDkQ2E+Ix55lRAuAFWWae4EAzLJ+RgF6kM0GHCISRpovBp31RKaZumuSJ3smSBTe69CI9j
1WOCVEWdVdH0G/coxJ6Ckqs7BzAeDsuUKN8U31rZ/bNQ/3JIYHGSGGNqo/+/DPR7jXfOMwFv1VgI
oHDNJgZJJ3odBSmgmM6ebPST07iy63UkF71xBk2EQOEVaf0vs0MCy5XlFRuViXngvGn1kwIZaFQq
+GUMLh5Hkkc4NIl4FvFgHEUveG1FaVhxYTSQlcyyZdEnA5UfgB0VIPo19vHUH0Rij7u1OyNanWv3
aWhYT+VTw/IfUaKDl5KmwO8kh6J+Dlsc315zGDERC9yfk25rKMzhgElpNZ8injPUpcUvW5Jb8F3l
zVuB7kFprFVgRmiVNoH7DqmdN1sMkDiqmAvWwEyhpmIduQyvdT5swgpdDE46ZXcFl9sxTGMZV8KV
zOql1ylMEh85u6IWrz0TAyfrLo8mYQw243aW+TATE8kh1KifAgQjuxPPsxDyvM+W0cSocXmt8oe8
DcAw6Qh6iniGM4IGhBbqlJZAXarVi8WwZ6CpQmMaBNrQaWX0oGxQjuPRVPJ9wKjsCglyq+P2g3fl
V8zgurX4j97HG1EZRMQ42eeQ5OrKkUgKGus2e2PPTWDQPHbe2ZQyaEq5owkRa1QI9YJOBa7ibknk
8ysuJ5k/TdgBeLSFTnZBe9/jcr4GyzdbHlSWiLqD5AUEMNdL6V0SF7N5RhQZCTZIIhG5gAkIJCVl
LkwiPsKWFtjO2ax9Ty5cOsI9Es7I2Ey3T3eZ+MMRMag81DZibOf4j99Oc654n3dmQlBR+SNtE8cE
S4jGY5XmdL7EGTTqesJJCpwj3DsEX0QhJspvVtvAmkJBPvS4ewmvqbYxFxN1ftlU6zL/SYt5j/CJ
DmPlKoQ+UAQ0khHw2cOou8u3nlzMKXoKzGTlgG57+toKDpWCz+KzYnI1VBYwNwHL8R8TLVfrIpwj
xCk/hQW9QHiN55NaFu8sio7XCGxAXiTL62ZCC0ofGolW9O9MTzEj4qlIDrcYCcN24S/zMrkmpbaj
WU/owF2DobnsrrJjbDd5WBOWSQ5c+0swAJvhsXhvagUXFmrFcvy2qZRGbd66JA8DwS0mdjwgL07R
Qnl1OaDsYt+C+bJOGvME3ERbH16kFXZxG/AZQtWvYDZAX+oFfp30DSP4Ciwqn+Szgky0BfpNsV5u
bFxS6N0hjjkRQxFTXM0IjIc/XrrlT1XmZGqgqOSizsfkXCOJR0CAI5d6ISbOTUWnzjWRscFDhIC5
/KA0z32Oai9+LiouDiqmzrgC6KFdE1HggoBvbJOH1pnksbWg0zHDVJf21OANr9URf9cxV9MXW8L7
SQypthGEYgQSY5NLb6bt1jVAo9Qb87uhmez82eSYm6UjS/Vd9tdZQKz5VQSyblSG+rYnVpO8HlUb
fXF+mnfR3RajcmI70dYGoL2i+AVoRhaS6/uExlFn1B2HNFFDfhj2G4wMIiwWOIRtODn5djSbZ/ki
2Tay/EK8iXl6/59lKKQoUpjgobbU5tBojDfuQuZgeRhFoXyYyuGN3E6ArzPTQUzStTMiFifSSXGH
liR3t4j+jXqruc1pJFsAnzGyRUTEklRBGbLi78rM+6W31WmeaLwZ3dMz9dvJN17KMCAqH8vZWuy6
ONrrfQZGUiNE+clHay29Khob9EPPVoRKVvuOg45os22Y+kRCLfM/A6sdWj+nIQn2qx1Ab89tiTUx
kqn3/boiynSGaRnPA/MuNCtjBDyDf3WiEGemgRXzG2oXMrsI7WzKX4pORUCpBaAFkypN8qO/phgC
ZaZfq0kcAXnLKZp0QHcStHYN83GQRIYet3WYbjzwDvTjqn3uIlFGM7i8rv7m1DoTqGWvMtDQlqK9
X2u9fkzCS0eWQggdLJI6he1rdGuFc9fBOI2McoBydT4j6k2EgwzqQO1VN1vz12S9w2JY1M2O5ou+
Pk9fq8ITBP4lQcqMBQs2t+Fmhe2hh9ckHATJo1LHHxLTIdxk1xFzvvA2YDJEHsbVt07tZKe6EItu
TJRMjLYZ5dxHUXGJG8C10cbVilemgCCFx/NA2Gn+6pYMO3kttgt0xGj1NFXDcaq8jYvzdyLZ2v5C
jrEYBuetvi21kZQcAwYDb/uckJWaX0xTHFuo7o1thwy2tIOdZc07I9cRP+9K5Q++jNn4J8CMGxH/
Fd4GxkIUsbEJ2NkWmVQFIoMmx3jBYIqhtA4mkYNAHpQKaf6dcAyqKckk2Y0aKaBYp98udI/RbjUq
bi4K/PhcHfLmWOsZUlbRP6eYR7lV5xRwJL0bIxyat7HTXQ8NBGswk5YW6E9irUA0MjENy7gsJnpJ
aySlCaYZRh/Em3O1ac5Vdf4sEJG4yeiLgUBoWDwlDdoRaE8aKNFpQ0fi7wOcl2pgonwswhdYHuSf
TlAdwcihXCZWdIY2IGAkN/WVnHaQ4/iqteE7j76LBeMSY2e2SED3c5bsBqIARB5Qls5FWlU+uWzp
Gowq4rlhNjvWKSluid+Q2wLwiNPpyuxuJbqXg3ec8v5JMVDfpOvRImeK2j1VISUBKMG3iaC74e4y
xC7BchLGUUspMyo6kKmdMRYZayHPAxnl0h6rqAAKg/2HUED4jvvGwxP3M6WLb3V0fvS71OGjsg8w
4eZfQeejIy8I857f4bFZw47+LqUOjzsmlSDMHd82MOifA+rXOZ1Ip7pqxrtNbCZBQx0ndZfcFYpa
XVmOEmgjaa38yqnD5EAyS/tLVjIX5wpQEup7hKSZCm8LiRX4+ruc21DJFtyfJANgb1kCsiaGs8Ti
cZ617jUmJEOK4gn2M0W8HHEK0P6jHckJOHTQYkqaix3cYFpNBGFymkzZjxAZinkG9lH6H0AHvsDN
1DcHihs5l1gRHBs0nnLZ/Tex+BS0L8JoCUIi32LWwWGE0AcYFc1Qgg4cbl02sSOWafBoUBGwIMHR
JIYHplo48A6dCp4XqqbJvolvJK85Ec6oXmIiXtAG8E/SwdhJn5VwS3XWzQjPOkdxP2wGFCG29TdS
fOoNedlygKUMG8ouymZyPmV+z4JJTZI05JeDQhu07SC6Eb4dDx1UKGQmaXHzYFQ14wvWbEDJeY6g
6zFODfCPcEX9IeUSnvuDl17q/iaEA9I6uZHdYpMp9N5UEFQZ2LgRv1MbtFQzBZIbyoUOs/PwA/x9
dKgXC6A2F14DP0vaPY/LlwNyjwqroZzFr6OAAVItxGW5EWzXwdo8QbkYYplp+YF3h8tzsl5jZjoV
eAjbOt5ourZaNgq9P1foA7AXE2He/TVVpKzajwAsPcfsSBOCHSUi4kUE/NZHxnJAkqwQPUR2xnbG
2Kwq7kGM7cL1NtTdpGOadLUeGdYOdG7DP1vrpb63GcgR4gzKvLUGJs+qS2DU6xh4DttyQfUp+pvZ
M7B6YxcE0BUQyiC6CJ+5CFwnRBimd60MgpqCH8BZO/F8wEURE8ZUtuMiinuGttDpGe+cNXgTLhhw
1dJ4ShfGn4/qKzXQ1bODtRPoZ4ibPlV3BmVGhs1Fos1GDLAI5NXmC+CNHCm8iYQrRwWISQg5E//t
yo0Kehu34KiJd7YtAwAI5RJ97jBcpOyM+28sw//rG6EjkljFtsmNVXzS2AOkVL/pQQoOmMUFdwv2
dJn8Bfo+2W3pNbcNgrUYfldBa7XajnZ/cHNCoGCGdV+oJcklkM2qxToePljNqHtxOKfqJD2nA6hr
GvxzBKN3ziqARJZCqnAuj1Q2FK9zTfAT0FtOr+DVtLApfOS3IPLSLi6BWA0YEZjndxk55mSohu3x
KD9XfFdVN2/c+GRTh1PSoXgSYy/+a+hrdb5JNdzA2/WXZoSFAikUB0ZW/XJITkRRY3Je5wCq7Yg8
haZhWeVyGlAuU9yNhEwJsKFfS/YVzhCkNbIQRmBLhoT25yXHm+MxvInjj5yPQkk2WuNt1KY7DB3a
sFbZZQW9MQIda0HdiABOV4ZTQZMag79NcOa5Er8kvbfWKQc8469j/I27/A35z6RioT+bVLv0z0LA
EjFBd9/EjOTk+lPJOgpNMgVJV4jMjXhj0MTuu8TdND0cDcVh4DFSixQAhWZT7m5lIs3buAtOJEO4
RhXZVfUhFBQS8ZUXblWSRJSCozrRTku5dzqU9WlxWjLrILlGAujRRwo1R6VfqXht2ZQRzVhbfU6W
uZFIlyx8C6Jir1VfNwYQKMHj6UFXLMXd5LJLy43Ya0R4I7G4j1ONzfK8NK8ECbD26ql6J3BVAq/E
0U/kN0IgQ0G0gZEFwa9o4/DHimhSyX8WKEjqdjWLCbxHdYO8k2k0pvUW4zA2uUKkGqN1tryrnpEq
zVQ41gnukwR96ZKhgVqqXYLHWRhquAU0k4fZviHbe2gkZSDU1ECH0+9MYLIKZ03Faf84A/nfQz2/
UCGA5+SEFQMRACoiR1is50A1MT3iAFBvsxbukLRNSemjnHmcbu45VCnqUTHSVDwUcFSqC4mgONaQ
UdPJ+aBuYpEUAbfHQYR+LHbslQvuJg88h9X2Uj+ETPemnZm9UGFJWKOnwjoQaIpQJmbPTDKEB98S
7SViZ0AQvqsUYrJYQQg4kKSjElOtVBXoXprKT9DUjS40J+runE8W8Zv28mKjr6E9mtX9THViEFAm
6cP3CVLKYKjre5j+1d1oo5eflHU29SrtHU8jn7Zy83H0Apm4+k0CiUiJoWEQch6oSlYTzRLglPx6
oPdKQl7R8BPa1DzcFJwaU46m0C3XCBuov4RVasjdqqzx9Cjq2L1cgejRZ4YaitQ7mNWrbLWxO5YV
YbgMo6R9bIoDYWf8RIZmRNC4PGdgc2HRDJpELkiTi7qnfQuSnrxhaUlqfdyl3m9MB5E+bMSgh4HF
hufFGYk0RsLY+C/vLjcFmBw+wqBzzgGca5FsDURQhRVjs2e+7TSd+gBLAM8+9KaN8M58moZiJQIQ
NET3xAXUB8iY4NmQEZP7Bh7KId/9uHyU6VdGbgutKRihxd2Ufgfw7zqahbA4GcjN5eulQKEMd6BM
pSK3pXrqP4VtsocCcRBqeek0M/c1qr9n3g/+TDEwy3ZjYRRxTUiO5A/gQgJBSn+ojyPEvDkJM8vk
HKL4qGJpwOlFjRkaJ1Dm2mLQTmA1z7ZW7YgsfLQCVggfkyq0KPfGS04tYZO5ghUZgQTx6FI7eJ3y
hIwz8eI92VVfIUR2yuSYCusGkfQTmhTuE0wWPJqQoN1VPCCcU31upDgoNnRLg/HAQZNy3VpY30n4
QUyhzdl+WBBHWFcVBEVU49kBbNhw1mGZ+C5QglzMwgkgCRRVtUhlkbM84y8jhyFjYJ5Bt84ZiXCx
EI0gqy9vzoGa+XK84FXe1MUZ1dbGQxukfqtRTDLCXxjyIbuFM32iAf2DynnhyYBDUYN4YMV84tBl
RDNRPzJnT7SwAuNbsJScnFJTwtgLFFgvtiTr9AQ7JNId5wcNxl8p1a0I7gz7R//2qP9EazgibX+o
dDTYesPYSh/CA1crcx3Dmsj3b4yrRrZgnaGpaqJTajw7IUwAiqABHlC/Zk63jgkNZH3bafMSEgIC
p3g0lmdtkFsxPgfDW6W/5hESM8JIZswWXe73SfyS0v9JwAPGVxcjCCNCm9+GNR+gOVmh+JlrSjqL
LANbv4CDFeqbWc0oPqJNVR8CSL62bhGcHAqnvY1hS7w5GX/5DUmfS3ECRyrvMyTLw0VbKkoIqz2b
rEvuYCWxtkXOkFmusIqtRvQpWvAGG59b77zwLYp98ZlRCHBhRiaDV72rQ6K3UGyP+ETEwPiP5OKP
iQfAgyacYYCSqNQ33JSFg6+NAUlxeVe7N5xlxtTtao1l6QO0hwf6FhV1j7sW7hB7B5cAC3rhRP8n
pnsJJSV6SNpIsjt9zax5Nc0pD4Z9gwUKRwKlACU8Bxmpp4wkCa2XWrugchuL4OiGN6pQ6SVRqqNV
qJurB9PQqF+B/apBSJct9qAn3HIL/aemfsdVTAKbCoR/cGvI6OjcU1QNRCMURfC4WuSuEsP3iPkW
yIT5juK3UyCP+eYO9e6yUGIm2VacGr2ENwfHUspLG4j7rbBv3CWT6jODgnEAaPohibmXO6YKqaax
TvCU2t3K6678wtIETar5B2VDDvUiopM20Xd5RgiZg9f8m85MVP7ABnI4qS35a7ibKPYSxkW40YeE
/LLlsuY+NMRgYMNODlLOQeSzlXX1Hw+fDe1SLBbht+bdBU1d2M8wH7Im5sb6jkp1Z9H1QSbkOB1H
z1j9ibVqA0HtS1KHkLJSA7ok0qTSkiNvpsXnV4NfhLUCmFad1leXACEf7zPmyBqvSClyy3zhL7P4
s1y0fUqZmJa4TEYCSsPvgdTGOv9kR9La5QiW+HLwobn3A1TM7Ak+JG1UZRPmUR84flifYBpyEZAh
HFGVy3pOkJ2N2hYUXAIL5QYPMY7hDXLPTaXvzfYK7F0z7pXzQpi9wkXwVmFG4H4OUuUYaMRUkeqV
5N8lWhCboACBlltnIlEFBibq6RVM7I6+XCpsVgEAMZFDhvLDPTqV7A2/3cFBo2up6aZqjKeOQ9as
LqHGqCrpjueeuoC7hJtGQE/3sclNZjbJHOX6GaG91J7ST9VYFLqKvAWjX5vMCE1ZK3kX0w34zXwV
3z/3qEGRNhJySpnSWncX3hcYRFzRLtVrBKdBfbUkyEbsvRAvIec/ewduyRg4BFkLy5nCUbQDCdef
NTG4kAuPy1u+P1KSbLpFqrafNEIogBJcsTMxarZMiy+DDG0hN2qUeQjbuPDEpGQy2xnNm4SA8oMI
p9yoof8IjlPPSmqS8Y4iUlbhXJ8rHvJjSg1hPeINzH1oRQaHcJ/WXBcoqMOLtzAQDV3NoAGQEQtz
Vgv3VfDsDk9GnhS7gGQ0kAoqOCgn6iodeFPdsR5RkEn4w5OwwaK2nSXUOeEP+TtBsRsbphNljTCM
ekheY4UOhfsLmL0Kk2cswQH3/WBy5H9xbrsUYZCwAV4AJBcXnmsAeqxNl7H7QXPKriO7nJidnEqC
Z6fh8RX/VDzYqwqmBkjcF7le28Lmx59Sh4usCdOJ5MgJIprRg/AQZUur7cWgc1VSjXgS5ishtaZM
noan9KWkROKAYCc3GFzc8O/4VdikkHFmCx2AS2UtWSwCxgT0IrJC+dgsTFZWRk6A1hlbC6nvgAxP
ek527cQ69DYCG6Nhos4bkVhmwxn+Y50U+7H6E5qwPMHPRNnLz+083wNyazDwEIU7RnvFGZlU8xoT
GcqhMzKZMA/X+Va1XumoV1+D66Elx89fYZomDonLQY++5ZBW4M3YB8B0rLSFJRYilpRZwUxloSiR
dT0oMC9gpGZ7FtPDaG+pq2uPLPAnC+oYKSEB9uqGMR/5uFeDTxhXQDTjiXKPST+8e6JPT6rk+V+8
7C3Gyars1NI3qvBV7MLKODyNaMuEv/OlZHdA3XfuXx4tw3v8STwW1Dw2rXut9T8p11I/7uPDGMRY
FV/n5LVriJFnkhWR2kD95spIyZpao6SYOJpo1TQQ15qsYNd7isrQR1Asa9uwme0NbshNOjXzt2zN
MnvD+izdDMcPBAZi2bMoCXSEu1Q+cY3p9ihzufN/4FtPM0rpkvFxuIuCCQ5wC3ihoeoDDivDtdUb
u2E4GyTWiD0tBOdimwtcLPFhWtY8klI8asqEgWIKukk40nAa13LecYorydV0jq39oWtYUkgSRVVA
mSaMd45/A5LfAy0L35CWXx1KjgndUofJIMs/yianbhZhaY0ueZr7vVzmE2ibGPdTvoPuBucGhW3p
MHmBtlnzRTolYxU75i6tC31Nfcu897beBeFz2+jk6EB7MXSFLiNEhTGIVagmg0s4NxvjS/QptYMS
b9XUIF2CRBOYAsGfKflFDxdd2AMcZVLXM9MLi38BlPB3fCWFIujXtb4xmaNRcctSPiwUDIPOQf1A
65kLs5eaW2rdsQJ8AXgR/0XwPGECp1nkeKOAQ19egbiI8QC0Qnp0Lt0+nFaiWZFMMAPhM6dXtHbw
b00qr34bMa2z8h4XiJBnYCQCm2v5T2IjnQMHqqkjBQwUK2U5c/8CMNpq4PNhpJrjv+QmaWZUWukd
eNoF1uVYzblzM/BV1To7hC7J76WjkGGEC3chL9LkXtYG4JzuXGkQnvshucu6k76pudCJ0W5H2RaO
SW6OHOGTNNVxSLQQBsTZfyQAA0GHzDg31XUYbOLoqZkP1TSfZ6U6xtXB5OUIK2+6Px0jXtSYeKJI
2Y+1RaxQRx5Au7WpgWedKHKEjWALEGdUmQxBA1VwE79gHEii00LkPwgeRhDeAF7Hooy20bsxmriI
gEGUKwisvLIEJtlC2sq1zyglwYDbrjrJtfPRIU1BqfS4xAH2XaBWIBFAOC8bTl5rryIaCIsVWFaU
te6PhrmkJvhEQgfCkLKNZdSgq7EFRc8Y+RAJqJVr+hZt5V6oFCJxBcDlBQw6fBdd5d9oUm4JkFVY
5keD4ldYe+4V6U4Vg/RO0kpzbAgdMvj+WvAtOxJrFpXJDQSq96jWK0JHLCRREnlg86kfHAYNhwR/
CXQKepbTNoulAnkHT7qAkK5xFyTTtkODxCuULRG5BjDtKcmI6imJMVg4OKFzwRciAsRYmtQFoJR0
8iwmUAVElnIzEZ3AnxKg1PO7K2grK3Js4dxXTdT512DdQAuqBmEj7msF5AzegCB1ZseY00U+akON
hXZHVDGWS2AI1eyMQFm5LVRAgkrGMZHXaLw4Z+vhnTgqbMcOg4/XipcxmYKpCQjAgVoBpvklE67e
Uoz0KMW414RR5D/EJq8EFmSjNfHiC0DAZbKggHPIgqeS1DGaKOyqhuRRJEuiLKdyVFXCcZBN037z
RsBYQBI8Hp5ktU3AdJRXJhB1PcQbnkGDvEzgDqA14YIcdj9Q6Vlqs2Q8SDaBxp01ADOB6UnNNHb0
VOVj62szE2UqUvo4xGF4rGTeIeQSOEpggbZhTgAfTKgTSjf8lyA/MUdT5JCgVjVn+eToqNyk8g20
cLOn/GJ7qny+BOSVrAa/qN+c7pN2yeZUxTPUmhUDoz7nxfsdfBkM6DDYWLYR+0bN8AiluNDouvED
9kIGsHdYV2Ffb6WjT1E9TY4vriOXLS5LUFrwIohPtE6eO+6E6+B9kj29srMZATfBC+VOStqHLMq6
SC3oGS9Z9lskweZcnBoEY3YoJ2SKqEC/islEB8NQ4CV5eQIiMv2iZjRl0oaA8dWmry/SZo04ttoB
Phcenv6lmJmjtY47n38EwKF3H6BnSJjwI4gfJHBewChdCizxzFgkMvVb3d5zhVKaV9yC2m97/MeC
4MxT7TulstBSGl8LB1erGHOQhiVqe0pngGg+0KTuYYPZBLxIgYsg9ULkMejVAUUm/EWkWDLF6Sz3
AstIqhaHRjtKozO5xq52oCSU25txu9gLaaCtRnuWjrkzOWqoXdWRu4vZIygMu5g3zDptXlK6C35D
4ddla6MeBImRjEhJJwtxxAsnYWcW7ol7rpQbQY8l5r+9j6goxJ9RW9rjzckmURf1ajTZkVJeJUsi
5XFzMNUT6dOUwLoOYfFFeIzjMgEFLV9D50Iiokk3153cXtvxB5JU1MWHRp9WUqCwLY3oeajjbR8R
SQ9+GxHba7j1kVNIVycuI+NgqqdRf1Z4rU77r+iOCgyGQdoUUk/mjBf1R9/tU/WfMsIxx2jZvsf5
NcDoGFV/nOLFi44z84WL9KX2TqwgEllvVcRId/3ZJPky/1fZP4730jcnMM+AQ7TLCQdgfeUWWaJN
vp9r66AxWoiOr+wpe1mSKXJqcJktSmOCn21sKauRjiUvwxf0CLQQpMgyXAYP93YeY7wOl4QCmOYy
Jalxeo5mglnJAnoQqdTLcnT3GLBAnxVgNqZ2COWrbh+n7YTUk+DF5Sw3z9S3TyK6Gr3PkrnGVb4P
nU9Z/jxIKVzEiO3SIWOyhl3m/BX/FZ9FshMoACL00oACDfrz2b6OfEN+JKgz54vC9YRxjZOKH1wg
I4QhLw4ao1WyAyxqQIJ83+FIIWhDkDwPohHsT7LdlBwMekAj0lzglHs0HPwIJ/l2cHJzjwoEyuXW
oTdBniBdLSeq6HGEB5NtTqYAk37yV1o4ujEbcw3KH41AU+9aIOAQWCpfzkmKtpUzXw7pNgPlVV5z
JO8ph4rineS2MjyiT+e7zEaUfaiBbIXAbgJ5wDEjn4LlZJnX3bfo9URwbfbf4qyTOF3e2oJypAG3
ajOVg3SLjA0kmQuYs1B4CK27hdA/S/IJdKOgK6PvpAsUnZ88FFaHgGIL1SDVBzlUGGjgRkS/KAyh
2DjkABSMGvxA+UJj/AgWl35JhzYPMXcMKteog9gH8UtLkCaWs+mRyEjvElHGwVwoQ/KuxsVePlUY
gNVAcQFpguRrUkyWULkYtlgJyMBa3Dai8Auwu3DvGvFdVhF1jG7+6T2CItV1oUDsLyLv0Kku3d+i
bp3QaLwZHx1Z69Y2Axsbj5XB4au9uNHFJIJ/xCjrsz+JAamXg1IioMIFAX6DHHiIv8gNGklHYT9A
8YU0RmnVr5QZDULMuMstP6IilQQGTXR9GirUatkGDC8SZQl+HT5Dy1WPuK/xaF6nrcrkJiXd5+HN
RIrIZ4E8nLp3L33hVx2Tu+qCIQAtmaROZ0FJmQKHFOsvLe47SCZJO4JiABrtuRCCRn+Tso2VRlIR
Ys/ziM2bcwdjNdJYvlBooDZnmOVgHrSAy025S1MudbCdkKpbQeonvihyhfdnj0RKdLa5Y5EAxFSX
bN0aSEleNoap2dT8Sg02kbWRJ6+hT5djl6sxTMH4+EIgCWEKIJY5Fx1KYCbjUPLLRqlgm/TmY/Dc
lah7Ou8nI3WbzQBMfZb+K8qBG4D2k2C7jOPTEHib2iUVjHcRUCGINg5+i49eIYT8D0vntZy4ukTh
J1KVcrglgwGD45gblaNyznr68zX7XJ0w4zFIf+hevYKMdXKOfRg6WOrKdTGx4m18CRLGK178Yhb4
3sIW8nuMJOnRgHLgidIWDV63GChdfHL2zBWeoGr6cg+fqKAjc19OXKByVonaVcwi8Z+AL91a+iJ4
4j2XKtMLGPvzx50oq1x5K5hvnCweGheZeDkMDDHF/wBxD/cn5weL34BFleja3i9iEkTUBZeSz6CP
K7RrWY6CmGJ1D+miPdWUTiO+NTIsNv1px2vE1V3t/7JuunbqIew1KOH6KpbDFjpzYt65gxFlv4kf
gosMAKfi+kqDmQitkJHb3dDCBMmXSR1CQuQHB9Bx2XACxRjoS/rrvVIh00FAp5lJLfO/EA6a5CWJ
U27uhJuaZYFdWMUidtll9TNbIBteTyPfWB6HSPr6Wt/fOaLMKNjITPA5c+IRMj6XMtodZ0UOuIN3
GvyqRruQMLG3aWzoUjXAYRop2fvM6vJ65WKVMEBTrNsr/Mt5qNcmBRZlpaOT6fU2gyC1yEWkuMMN
NGjODTMx+d2BiXDGMRH/Q0JQcC59FCKjkz8wtRifXB/YTqV5ZEPCx35rE/phU8N/Gv4VJWU07yaM
NGHYmD8BySTJXnud1K+SU7n4o6zT8KlhWsSGcMr3TCuhwxL8fKAdlHXO2qdb4My1sk/iqbiNYCa5
E+anPI3qzy3ahU5DxV1FsUZjoHunuc/WH7PX72wH7alO7Ze8JHCgo/EF9b5Wcuph2T99mOVF777g
9MN7gn4E5C7bkDUka1YTt32chPBqmJ759Yr9BugvFCgeGEkObJ6lDYNUB0iFYcf1KKtcVF/plttO
tBPjg1Z/j7Al7ns4FkaCzC5Yk4gwpK2sKNgtCJAdjjl3EQb3jmLtmW1JnpFN+6XN9XPP0aSa1qJi
LwiN6f9tuIi7pLZrXJ8u5sj5L7RFCrQQxYab4M/3U1lYNkWEL1JNQbeFRQky4dYAhvopfMDigw9K
o9E6hPcCF5tQ87k6A0AcaRzFW8GIT0CemiEOt7jlgAMN2pPY24HDoTbIMROmgeO0u1YjlgmQc4h+
JJmbESqXLNU2fII9NSPzCeU9ddwFOtqwWgc9+dGPXXQGjpQ8WZmg2Xq7CTtgxnLXIbnptpn/bcPz
NNA8HyaNRvpKdI3GAe6Hy4YU3wQxEyN+nH0Jio8eUgt2WsZtKuaP4sDgYHeLV1oyX+L+q4sBXPQz
VAxCnpi4jCgz5rP3GqEFgf0qY1WxFR+W/A5vtHal2C/gQ4D0EbCu4qKyVoS+ssYo/QOF21Qiq6RX
/++0x65vEQBdUQFJhcb5PGy43wHuL03rLmosMyIZSs8zruhf8TCSZFKfycpmrAMVpCeA79dhxF7J
TJUWwaCBk/kbg3aZqdU4y9zXALtwuhOulkr1D4+CkfM/YA4zc7Q6zB3x3tCH76Z+dOOvlE+LbcUe
TpBPQVrnTPb0vQ65+6UNCRhZDpx/2PwAry3GS0pkmryJFUz+LuqZys0ipBAjfZET1GS8lYhUZVOA
JFIv5Uzfei556IMqttKVlz0IrbNhU1BjQlI7zVOzn4dOhFiarE1CobQSRi4fEzdpQY0wR8LeJIPi
zeUFqQNCnkyIW/OmUzsJkzzYlhaJlrDVK2y4q3WpnWS9Ck1VibvLwP7kwhSaCJcxrtLIougPfsAI
vWlbIaeZ2xtlQ6qcaS+V7MlN8JUHVQUaQz7RgHB5jPWrghijRfil+S9xqKzgncfmLu/P4fiGzIhT
HqwxsviV2mn6YR4zq8jMKZaGXRxyFaPP3mTdTg3Xfoj2/I1QQKP745Rhr5vZs2FFC9Q3EXaaNmrf
tTo84yETZMvOgQmGyRzXfTgR+Vut9BdllNKYeNA9GwU+RmTqOzrBPIt5Pxh1xd9dTyuEP0PWnE3A
v6R68etdRmWAO0n0nhKZhfCXPqxgzMGl5sj4Lbn4HE9j9hVPH0VAyqP3wJMUAykyaLAIlNqSWHuh
ecqn4URja3I98b95qA8aaKhouPtTRvOW9/C7qEBlJB+8WsykYbVyW7NcwM0DwA7+G+coVTr8cH6P
QHOYYlAwc8jKeo6tUxvAQ8GjCUoQRyaAZALpFrY++ytljmUrHS0zQc023P2lCWkb6z5tG0SLdkYO
umR5IJRR6XdnRmRy9kY2rGVUd/a+wYqS8puDku6EiQlMD6GecXEK95Pfxqcg/nrDnIzgIgB3GmgG
fZyvTbPvjsHVwVVAOKQD7hyOcHHEkYDjXzTGBugMl5KOiM2k2LIXXEzczABgMzIa07r5xs2Jt5r3
BBVcg4ac33wczvMS+b3WrnCZqeLnHMm9A9gfZg8V8ZRR3zHHzU99dSVNSyhLjf9e1vnCMV9l5gjy
PZCNm2O+wvcGyIJ/LElu4N7i5wVi0yQHQ6daoxSE+pmRaEQRLiTkds4Y5eL5uS38dzYCZMySYX2k
/1PT88gFrkLnT9YDfAS+IHVBXXUL2/nHlaR92+i63X0bAvFt8Q5Km62JfCNb6wH1P5zqQxG0aOlR
REJDHXsFqtwlDANRakjD83/FGW3moFQ4Ym0TyG/hofzuG4o7FNxHi3ce+USSINTotnwXA6yN2kyK
Fpp/cSozkQVRagIWs1r4iPIEpAbfOKxtuU/pC8L+lvT+ZoAkQzUh52jgBA/gIdDj8xCiJDgbGyQM
WpzEqCaRl0RIsjlf4tIiJQyjbsaa1BSkO7CCc8Bp4d7K9DJ33KWJ8lxDr4GBMBG+vBzqIuwZIiTf
COeZ/2Kt9Y3/t5SISBzRxlEthInLmj92TIWi9IIdCg2W8MH09lGDh9F2hE1vw/nZH6RY4MQRTJjj
PoWC7YVHLX+RWSn3JYJWG6NLFmkhMIFaNieV2VV0lxttfWZ2YCfS+7DpLOp3KlBhTtEtNPa1Hw84
lKnqp9TkCYMz5YfuPaW38LmrEOLCJon+mvyMfQiVEO+WuY3af9tAxTbpacC7Zo7z3tGAW0Ww0ln7
sUIayFuEPgutAk6ED94bHBr8+TRQUYcPybbnWMBXZQgY8ISoBsCbwr+65D4lX4COV+5aSiXGm1oE
1hnrqxRKhmcemLn3w00mqBFzfxX7aQbxgmDaEJPvw98hgc9PMxe9dbBDVYfYI1h4NFa+/YS4VtgR
gJ5AvyAQPhiLENZlpDY22VbYebxeqZra8qsh+zzCkF15H823AEHYJSYTWbyweLKSbCTjKt5lU/zR
MMBZo6VQY2UV6v80puDi+R3Ow0pYToTTkeFQOMeSlr5u3+mq6GOkzZIPOU1/Nj55uVXgDwbH5INK
ZXQZzbLzTUY1baQyHM5PdF6iD9aMcStYW2Fnm2r+RouwaQeDZi/EBwrcGGcfXSz6xlcaDT4Z4B/H
jPBvpZRAMthRlbRkZ7s8N/pwDoI8Ois9URX70X9sg28IaIX1J9W1Ff7Tqoc7jmy9okqGSwHYgWFO
c8kDDWn3sChxjpfv2vdXVS2PszJdysBdFH62Jw9wL6hYiSdyZcH+1CAAftljt2zdXQZxole21d9U
w/5isSXF9BjM1kPsHhrzITEAySGVONbJhZncP9VUXKOL3aJNVs0xaXR4n1tPFX9Yysl562ohM1Lc
KQd34TnBnlZTfycRepXnERAGLenwVsa00Rwd8ob7dvoqYn1rtc2Fw8PGwWHADIN7UTeCY4lAHUrs
xuayKrx3ny7fwvQTDbCPX5lpqUtHc7YOZeC/pvhl4NdYxamEhcN+QSwrji5u+d5oxgazh12IfDSi
w4CmX2j9Bl1grkK1RR4IcdLj1VPyI42qi2tJ1eDhyu7iuQxF+gjVGlEPRlwlY2GLF8IIE/4FGrWF
BJJyWnfjE+mgm0JB4juLfVhX1CtCZ7F3KrZ2Q0wA9xZSj/gVcNm+DmZDF69ie6C+CHMpa9yDVTL+
Yr8mNOpcu/uqxSmgc0BvuB/8fdwWhzlwCQFBe2itLS26YDu4hhSDprAmLGTeN8mzI+19DETJhCOt
xkd9/CrxmACxOBt8fXxbc0adRacvW+SEpyn9C8tu4TSIfIo3D2Zrrsebvvs3YazQtpAFLuXEST7v
KzpbPpygYlJQJLxM9GQemRzU2ujf8YEx12CYwGQLIxB3KVi33lsCEGSbt6RmvO/PZ7e6QPdcWkAW
QTduOpBYGfknHE2aDlehv0Iyjyt74Tjk6BTiGwbhgcU7UoBgOkwQpEczkMNzKx7m9M8scXDFktUF
QZvLCxxkalNP5cF5O1V/zbQD8JOP8zXMZ0ubN+KvTQh3MUbvjNI4NpuERPiBispkKDHmT/wOUMyY
Y5h+Fn6H3Ou6i88AlJ75VNw7sXQyH3DU3lGQgYcqDFqZJsMyhocjhTKTHuoNVoGV0fUGFmXoNWRC
DxxGf8EQmeE7CW8WYTrmK2aCMdp60fyX9TeNPfxe/PFQpgqbu9BXs36glSA+eD4XYl91Vk2SpSA5
OqgocZ/FHaVitcqcS8W9Q1pS3NNw4fqN45+Ait8F9i90ZzubPmLpT4XGMuVEsKpy29Fx8q0St4X4
f5sceuAI8pG7o/KyyBXjKViE8IbThwbRqW4/K2dYFpEv/BY2m4DeKUClxRYQZyGIDElDM0Rx4IB7
NUX+kWspeYdEvfK5OTB5XNgJvZpEPeEzt7U5KB1yq+8VkIeudtxXw5+O46mXqdh4EQVq0mESPlb+
VFMjlx79NGb00DZd4u/GLcbVguENo3q2fXebxs4GiEf8c8f+pEQxBqyHjuSc/ihkm2GjHyrXgKap
b1G/TC0+M/Exs3XZwThLjZOxYZbjDVB/ufdCrKEJ/S2vAjgo3ALpcWhhTazA132OS6HsSQhkFj/p
zZ4nznPkDpZjeEbEVHQjcQ3Ru17THjT/1JEMGOAfD6DTxQkHa2sCTEBXV0r+Zk7OYwVaI0FNkomr
W1ySeAqImCOr8oU5Zkt1JEXyziuXf4KliNoKpmdE4T13PYzbDcMhzNwX2QvpkZDzAGB5CpKTmn5O
DoZAOUluuIgR4idxO3oUrLXin21a29q8lflbXVaPoz4ctWzYzMYNsESujRzDz0GOCowNO9NZW1H6
cMd68DmFexPz476KUGUzZM1CEgpFsCBbip2XYr3Uuf7F12ByXKG/QGnDHU0GwBQ+M15lsN0AJubk
C5wDzkFn/TLocLXXmPmkDcQ1uspejZ/LALjakwQelfGtZ3q0CbAvijcHZ321M46US2LcOo9XGOWZ
6y8lXcTKuSohGlhcitqry2caOEaiWXkpNX3T5P3aioGKCJYL+GI2vVs9D08qPI4Bq6oB4BcSKZA1
m4OPV8XIOv3oLccPXi+PsbDwK3BMygiXUrRovt1AOyJ/WsA63jTal6b/uYO4LwbbOfOpaV+tBBrM
5EjYMslJ0KQOIzhX7L14pnUp8dyzRwp6y91kNI4qwAIM61g3d1WovlXYGw7hZwdKPJtcrCFKb0YO
RUhdUa55X8ME0GPCVjOUzd3fntBFV/9DeKxG2dKZ2oVw36b+VLqE32kfEgDqTsaq7KL1jHdy0mgY
jFLJ4uHqVDqF3M1q88cGVSJG6RINY1AbxlAbLMXeZu6xp4q2of5pYKz6qB+FtqrDQNFA+toWb4JK
5C7BMbUPfm0B0j2KczfIjwQDLHF61Yf8OmUwj+eTECD5f8RXdwi/1NhaS6xMxCR8AAY2ZNTZLAOp
PPAbR2a6yjN4I1db+aUkHY5tdYHU4+MYC7mxHv5KUA+cmQNM4pjL0SaCFbaMZznecwjpdCLII/lh
PTzLkRXCH5qY+3A+Nbg7SHaktNiRjpSD5ckdd7acfyGRD9ajr34Rrb6fOIaRSINRWU9TDP2oxKfU
KDhqk0fd6I9PvfkYe/hhOIws1PyrTwxc6Kj2KSP/+9TI7OYyfWkHLgtTzLvvJuKcXn2xT9hVmXb0
qTeSJEACiriM4UqJLaSRBM8YPCwyrCKhiCglkRCcTzDjfGbEcLBcPr3LX3A7QLdr72UwW+od7BaA
pq6+ySUU1spRtcHCwBKCYA0BwEw4BZirufYqqDvCZPvVkF28aX6Vfy7to4ORFn/u2L2ntrGasu/K
eScrmm7y2ufMxwMqaiC9ElcJS4f8x3iVRmWa5N1C/dfUExe7jty0ApnSveJFpVcXS6+Rn5S4YI3p
WCp3IkGKkmkQ053zOuQQBCFI8++kPwwu/jxw/TPbWZnu26/duUQQaAsFS7Bej7ZmRX6EcsZfv4V2
19PolePROd9vUk4xsI2KXqN12m2HDywZInQ6RHckV245+Uu+2GkyHtBx68boS87Dodpl3T5mpbPa
ZGpenShSUMIiZgipX0XmM7C4JE2eZbGObIST8Rb6TaRwC7ak7TgbD4dkvWVUSpDOHxYnGB9g4YZf
jEPdw+QNMAUfKjWA3a3xsuHhKe7F5WbhD4yJHYk4LsOt3G1uIDDwnsMEBWX3Ic7zCom3E6xLiani
BUvNJLG4oA+sdUxZViysOUfAagXyAKDW2PZ2ImGlT/KdVNx019TJkxlcwvQxKOGpO598S9qzFqJq
ZZo7/MVsYEC+tDte/PmBKqvNsDMAmaPUvLsOMAHT/7gwzEn54XXBZ5S4DVn7klKJH3dAEvJVcoKB
OakenOhSc63ZFZsNa+Wlp248KokG6BIOE9kXwruhJbKSbJeo5kIuIsIEijEHTHqc8F7qw3e/tneO
MK3CPwmXs2ztwqEqO5bFbjNphiQuy6rgmtLoZT0IMjwNGUE5Oq8uY+l+RjbzUq4xg8oLnIUVS6aY
eFXywak2A/3CzSXHkiBtaOs9yDzwL+1Yh49xsvxml/j9W5/sxP8e7yLLZKK5Zoi8psoiD+KGPBOt
TNna2yFCoDqVO4rBAlhoMPq1CtZSdbvm4z5cB+XgFapI+KhBgwq5cnAj/hgHOkxkqLN1EZ9RS5xM
uFwG1YeXRCu30fc9An9WhvxWy2uuHnTfwPmRsKc8wDdopkG0a52g979ATl/ozd78pECxtIVqBKly
8CziHocj/0iGjLhuX8fe3CvjvDOcdFcxZDVY3F0U9aA6F7N6CtXmHQMK+K8nhbDBCqwIdxKIVLl3
rVAHlCYeFfm8MoY/29M3BvY8yNCP7fhT0t7z92RtaDD0YVtBApOcDtArixtfpAQZGgCUsCOQBEuJ
D2Uo3roZYMcSVJyq1cXlVHPT996OMf9kuZvIdyXWVAxEgOHASNcMItlwAhlNMGGZ00VsYpYMQh9G
/RT/ZXeBnUUthwymD11aScQBxcVkVydl/qEm9pvHUqnN9DNHGdj2/aqIHzTifHRQyZQ5bAqkZ1Ot
TcJxpQiWZ646ONwe5BRhFQsTTHAO8kFleehyqlbXKX4Tsx+91xnqYCpJMGdCSKq9KSd6cOoHNoys
V5EGUQ15E27G2o/AZsmd5nzrDB/x7V8S98f7sQUqr83jxdW9hSQ3WvRpTShVZrmDxqZi+wASUtBn
tUa5N3G6rcZ2KzGobQt+nQx7kj3+iED9z124zGipniq/JXN6+DbosCiBIvC9uj4hJr5vag40Llur
e6WcEOEUXrZMOLNlSEdYxujYy5N0I2L/bzOaZKWQKFNCHCuvUXOrK38fhuieu3bZdN+1jYNw32+C
4t1CfyCebgA1TK1tiA0qvlXiOCi517bZHJTHVHHXXhzjJJIz0XQe0XbJxcqPSPr31DiY002rHqWD
zzOPeeaTBtmth4DoIJLP1wXEGh+WptAOkt7GsN4D0mspjk8ZmLmsIdG0iM2csbNbHC9fwmInwwsB
bmf8+pqaMy4+NNSgNZxW6HbCSwQI586NQ5p//7fotZ0hw6PBE0cjIAZ+QIYxqEEheAEm4qaIsbmB
VhSX/nm8KzyEVEh+gyFuiOON8UfkbV1mQ2mwNDA2iml1OcRbjHREZ83FysiI0uhz5HwHQIfOiytH
CGKTt18KSUGV8iLJcTZQqsNZMegiJjihs3AqmH1/nhbLHBen3VVtw4AyR3jDv2DIDFqZi5ABKOoJ
gBIuoh6MX/R6nFDcQBgpEg9nOgjUwI1Jbhn/MVkWyprPYepcKZ94Kn3yrrZwll56sznzaSHSCmCv
MbuoEx/lA6JB5SIkaqEekXUWbHPCWhb4KH34bwEHIWjjnRwFra7ZTOqlLx7gS+FMNXO/MOLBpi9P
IYpARms+RLLAGS29cIu0iNvGcEiCVbFWexNBjtEy4Y7fhEMAGCg0kYmsTfz0mXVIG6nRp8QtN3x5
IJ1WSOlB/ILZfARy0uHfMcXDU99wJNSwAc8TbsYzrc+s7sRDwnUw1qUgA5qrzUOrgtnT8ZIKIQ5/
UiKwldFNnfiPvNYfBPbQgEGnHDZhoz+V51F99KFfCApeQu2vGeXZifJFC+LM4XGofqUEF+FTZxfn
Zt1m5Ez20Bp9wQsk0e5V4itqTQwPauAMtWYkCngjt0EDHOmUM+wUhuCQsUuUAEGEnPnUJI9h/5iC
/ifuQBJBuQZYPciQoVV28n3oMut6emP4vw1RTfh0tQKXjrkEaTFWI/lXKIFx9DbyKXLMZmewkSxn
8I5bNxU76ZvIW7N+MzCG9jEEgB030d9HaUe9897rxrlCCypOPfdpDrawkr59jwaMYMWymuGJLaoX
W/Uw//2wITunjr2nV0ENJYFuftVj5Gmv8BaFcKusW5FWjCPWOPkyMt4ZKDBdXTmhxiRjumRs/yIs
gCphm4UlRy37kHsHjLcqj0NKmztQXuDUxv4Zm02MZ50ElE2YD/jUT1LymZWPE12FpRMs3vgSFcSD
aNbSdLA8p6NUNHU9QvKT5yeiy6zFKpQaomvilQPnmmstcHGXuSpwfabAf8qq5prdJzDX3DD2nfbn
0aZIhMIMwybGXZoxfQFfS7t6xdGbh00CHc0XwHkiLtULt2UFJzs91pF25HatMfe2UyhaFwarIDzf
7DBneHH145g75xT7ISwNKZ08cEhTJci4MLZ6Ox06h/FrLswNiLfquleYsty9WV3MH6tx3LiMxFpg
x94yVinTBq/7i0gvEwFuuOqmdxGXyTKUgfREXOxsW1cnjFcuIjpjlir6p2H3NPzexv3HuIQ2RnAU
qdpkoTIXvPMDmRhJFwBUDNaYb8RV2gv+5uIPt4o14zvUQVLtJPS4HpQhHwZiM6nrYTzoDU6/9Lz9
vusDLB2h8FsIN4NvrYJCpGabZqyeu6rbQ9Gy2A4WlAw1I5HSgusfbqLoMPMo/abLF3cHSDCyrlzY
1tELqiu1PwmvTEsirum+wzQZAWxqNGeHXPU4Dh40rCzAUDYTThJSgKPMs423ONlP0EcTRJ1y0M0a
lu3TUaLWlDbeK/g2DkDF8No98kZZerXVPpoE4FFJUh2EQHW0d0Vs7xh0d4CKobMB+aLKBQ0/SG1M
keGLN1GJlTzrDGQ5V8h34o4duU1jCD0lQCyXDpeQI2M249LhvMlcL4lfVY7NufUeKxUPL2Ncdgkj
1qz4o726ToW94u6CM9db2NCo9xzqwshyiF1ocQps1zyYK3QVyq8dwKUxPpDgQgGqcJueCvW9zmfq
HngY+gIaBVGoayPCPJTkizusyeZuFLz5oHEBg48j0QzA3eGkv3Tk+lqsJh2z414h25ALr++PhM6c
qRzRBK20UVklUb0VI+KsKs8B8xYRbXqg+jgZ7zy4p0S5Lqxv1yCdJXTpzMqdkfYXI46XRHVuMLJY
jsAmun3zZ6hPQPHPSPRWGRVVgWd/eXDiszXhouvDGyMspiU/7Qe3UxbbK2IiPSVdXAaSf51eLIh8
sODmYI6h8n1AHkXKKlRHAHJUWg5rFWyf6/DPmvCQQ04gHAEpbmRUw5EreBZkF+eqGc52sGLMfdKN
I/xfVlXWwAh8gno64GtjFc9J+1z2T4P5lHrRipc5U/QArY/ZD5KlrU5xpE4MR00bgbZ3b2sdyZP5
jYUHOJ/AtFrU5/GbMSMIQ25emhspJpvOX9LpjeH7nKMWV2m4PLpYbZMoPkYwZzXO8E/ooJzfRNSY
lxjRla8TSEfWWu/RyI3KRDzWN2POnLldRNpnS2QB9y3GMdB9/eEIJLc0WpJ0may1CHFMdNJ9b2xo
bCYKc3qftkJ6C5ohWIXj9/8SLBNhB2ITsdWcc5IubZgjDI5N89Xqb4EKElf/1tc+rgl9K46pQ6Qm
zss6DMOKDr/FeWPGEb7GekbqdJA4yv6JGFBSL3QmnUEBda5Q9kIUGDE5IfoPkmTxCiVYbsRkcle5
AVujL+DFJAxOKMf0a1paPzWuy0o08F2KVUfYUae2MLAnoZiBqIpqxmjR7LCOB8lAqD9MU19THeca
Kw3GVJis5hYmtdOtcpYxG0x+piWXeLi6dB04yS4jGhwUNiryGp1IYiQLGFyq1a9upMs29Bnt423n
+4DHV9y3OI68laL/MPFkl4TspgZPpUeXMXhhx0vxWzX1K3NC/hTn0DI6WgjYQCpiVDosbuRFuYpO
kiXo1z+Je/YQNZlsTD2HzpB9CuG7YoZiYaJj4VzW5tGqR3VJQADlZsstzynvpQ+Bqi871A3jAM2q
28amugawD+Jp7zAeKgDdiJ7Ajr8LihUM3tB9ykOUVtO2GVHl5FB7XnMZMMSfuT/s0p6lAw7EZjAa
a9POLzFHR1eYmwB7YQiUUv7jvF0ND+L54IHkNFm6q5XgQWVDj2gZq6HZJ8yucuUTBjle8TuhbzHH
sApYElGwo6CtoUXFvHy8Xoh/LtaB+sDoL7aeEER+z8AONKmkWPWkIje/4YiVBm1x6A8ExbJtOjny
KY59lhQTjIPLxeO4j3P1OhPtVjfQoqYDc/StmhYr5hQ6nMoIBT50uO6TftVl5BjDQulMT14cHiHu
plRK8h7gFc7tIcM1NcLr1sHj1wV8aT/loDG0eQXWLi4c5QCFvT50hbsJJQ898w5hdnIpeEzoP1lA
zRxUDk/i1DlbSPyY6bqFdwcWivrVAbjL5ngfwp+psVkQbF0Y3H31WDJKGXLYSb8yQC15L2KqngEN
ZjjXS2826hBHVHjvtLwx1A4sy3M4EkUa4I/5O8AVGgtlm4zjysQwv1NlIjcWbJxyKw1XBuQfHwT1
GWlCXKqKaN2L3FU/scnFbkGL/tT05PF56sZdsn8pTuQl+OJ9BnZbAHBV6HUbTqUywnN3Wtb+iDrp
AB9Zuu/KxK0JpVY2IjlMr2WAXakDOZexADWDUl9bZ0uLm+FXq2KNH6Tglde+pZz+A0/AVjLiDDym
1Q0Z7rEFYQh5FPIPw5oILeTPeDV444qTTo4RFaKKY0wUBIc61VdhzaQcOBOMTx/iTUxS6ZTdKqdY
JTYDV743PCNFf8j66ZhTF/jcLqLSllpxCut3v8me2jB5EBCDfV50eDw7NL/SLE/Fg2uSdz841yjU
wPw7jHMYl3K5SLadeP+W6XQGrjX5xKmR//MQiObOrbdfxiJZIjznQgC+YcUTWoJk9TDC2IpCJvXN
Ak+TRiPM8FPhUsT1LMXAUIfaRk9UR08a9lhN+Qbkasp9FuZLu3rjZJGGJ+Cv2ES8FMxHQNbGtfRY
qnpqe34ny44/yBES4PRVIlzjAJI5IpwB4C42dEZjnXawT3gY0D0duH91C3uyuVOKBOHRocnaxEFG
T7IbIjI1Oiw2bAtDmAG/ZWydvdw69iNTfzAML9pwJMoEYnJ+xunVoLcwAqoI/B9QXNQeQj3QGpZv
l9a3BOPSaGr3gskTpyCJoRzXah9dvPB3RmPDVjMq4ZOF2WdJJOyd20Z0dnVSCDDgXuX4J6T+2AJ3
tWLuWL7xvbgWOkFVh+euPM3eCNoFVoNRDkkO4AsFZ6UO4upBtYQUy9oOkZTP08v4ClK3Na2fdiD2
xfwM3X+apix6NnrC7Zo5HoanFgJ02LEZ1qVldqKJAXdsq2CDpkroyNZ8LSgCtYZAK7DXKMQTzyBv
KET4BpiZki2SIatXbyX5F0MPo+hUUYbrzm+Hjl08nUbxbj8V7lfID7DVDBIjLT/bhtZN0Ar3x2i6
vV50JLXhNdxVm0FriO6xd2ERXsRJi4cgfXiRqzuVOZbi9zj6ZdeEQQvdjdXRgSkKxAjY60QguRa2
9vhhO9albWEnM+UyswcLi4K5bOFTmbcqwRyERLZ9YEuSabHHt4ZSSEpFgzH6ABOzJpqKqJMBaWCG
FMmYAFftX9KCsZKeQDJv2jQ9+FSKKoImaRyYdQ3VVaEQFwChRuJa5+0H2LbBEcp/uLVC+ixhZYP5
XcblXoDuprBezAh/XEbXlevh2Xsqu3VKbLLa3jKGgzXVsOq+zcZeZfd38bAS74zBbNcAFyAhuK4J
i8dFUOUkv519Y493M6IT0DduKFPDrFD+3CaDgKogALDp/Qm6O6I9RsVitikDAI2ua7BeOd0U53MW
K7iB7PSowLB/PkYmHINmPetsQky/AMVzPLr6dFim6a9um/d45oKD3h7cp6mDGeNdUhTiqsctROSY
1CeQeGffQS2AZTX1Me4Z7ClbYNCM2QddNIc4C8PE7NbCJpd2DEi80qu9g3iwV/dcFA3Ob8nFJgOg
4H7uGFlZ2Sa6FdY5ADxjmA2kyM0bslGL2t3I5RU7p5jCElgP3PqzxOmI9xzz21h48BdktZUYK5Xd
zUV11bsNRn4wMqiFclU7JERGJgl9n9+Avv7mHl4fNg0+vvYyRmPTt8VfyyDX5i/WcXzU/c+AneZf
uugzbH+G6a+E4xHqtPxluHcnYAv7h3W86qGfiZmFjHMFrK2heTuwDVzLPUtCfU05VLUvRSk9Tms+
JvF3YhATNT26oMedG58npO2MGCJqKpOLzPq4bw94VBWFiIWZZURuFLQHQrz41ykaIA4kkbYZYNqI
UG0i9axWqOy4IF04455JCQKnLHk1QF+0OWbShcQOwrWQJmumJI2qb/EOYi6Kt6DVPDGP4Z0NmHgk
gLq10z0HNlcbH2iu56OWflqkEUB2mFRxIm+9W1T70BDh75RnSc3q6q/EIWVgWED9Zi4fZjFT2fAE
0TiOz7JoHfvimM5nGzP8qYvDQJpQQXykpB5jCqi+efqfUC0HKDJ+uYlDZ6eDJWRGvQYukcfieUfp
cVXWRkIZaBeUNA1ZvxMqMRpfPWs5b7HQHQ69Gxxl4yv1b0NPWqWPzmjvPKt7jmBoRFp7JmR32cb4
qU+cOYEHj0jD54+FlWvORZsQ07w6KbQR9BY8OAdGkE1oTREj2geXcbxfKpeAwDktvjgKuR/1gx9d
g9BDlnFx7YdsSs+2Yy11LqORVlQ4EV35Hasx8Z3Ndi6bR382sDCCdGqvh/ja8KWwDKUXFlQDyZ8+
ENbhBLRec7h1pvCBE38l/aICzJ7OZ4v2FQN4Cx8+Z2D0CbO+aIw1DlAbITdwbtjq9FDa+q7XwqOe
lg9izTGrWFeEOB8qzU5+l/y5VHByg3OpUiupKKel0o/Dr1nJThPBHEMCu56HIYSO2tK3qfMzdwdL
I0NVDsbneSZyzEViW5rMG+HXdMqyg9lVa95928r2wodJzEMq2FZjeOySBz14pgeuPWjHAhhjkhRt
5shFzA5hrbl1Sf/GsnDIOffj4Qb3DcFftu4dA1MF5RHIA0RVqnsiwsUwf6StURFfCmqQwZFBI4pi
NLNfMYVGT78uEZoiE0S075OqaeJC8T5qEMiY5GkIPvgXFPJaDXTTWCyM83RyMn3pNP3ZjDJ4ByjL
ac0xq6wYJ6rGjYqw9qvlP8uOIUWC7cBrU3UQcN6z7/VbbFPsBgmZW24ZtjlAJNQJTNMo7kd0A/L/
3/NRqkPOQoQnDJnaojMK6UTqvW66D+1oXBmtyDkA7uDjczg0uMjUV2e8aM8WCQsqrvUjRB9WFzVj
3r8xSC6ncq20OXXek8VJCTAu9T9DpFVgf4H59IwGsBOISJcrVJ8L8jOGBpwxzFQA5ZS5WBnY2xJT
sTBggLQ+8+ro6qITKSodcHDeDlq3aTzO1pU4g5lYWYnJc6Yj9GoPQk0gLqAG6Zzwf/Co59HKJKUK
nUvGHtIgMf1bghHJ2MxpHurk5T4XSqh/eYTUjMGIzgEvzgveC1wbJEEjrIiZBer0kOJbKWQ1GZmz
MshBiiklFcHpuKNRF7kkeHbmFfLqVqloXl3mHBD1baJxWOTGa4KqVIZEEc+UPmTZB59dg69E8End
N+OSRDMRZ0g4YKSlFVUT303plnNCxg9Dhk7Hjw3KBMI1WJJYcWIJUHr/WqamIboU4TDk2NUmLBLx
xVXGk+wZri3x8SdYwOEUjw2mDjDXbPVGmLXofScDmpL9qvlYSPO3MXB58CkAO5Jzhk/IjdRsHM3C
sHO4fgtmN+7sMdKon4Uw57FC0i7G3iy55EShe9Kz3XspPqO09yGkgjdJ3c6JOK2R1lsrv3jjQrwj
VB0xo0jR40l8T49YgEo0sxAg+K2zkf6PpfNYblw7wvAToQo5bEUSzAqUqLRBaSQROWc8vb/W9cLl
8rU9I5HAOd1/3CfaawV1JbHx3GxCJYsyRmjAYWgOpXR/FJ/CKQp6u2CfEz1BzEMXc0T/aZM1/i/g
OLBsb/ItwGPY1seMs1GwUVS3c3EvxwKLp0UmodYc2umljHYcMZyx8Mop8V2U6A7WlSNHVNhgY9ME
KdGA1jLsGPmXbJhRefWS16IxN47Jowx5QM+WigyNa3EIIQG6Q+V8eXXxWJAt0CbmXW+nRPGjrGGY
YU9gQpZ1H3pKNdjlHjJ9IJ1fXMwSbu3xN0kUKWuCmlI8uGzF/ICAHPai5q1jog9COk2wDaU5HRAe
saqFs5YgZR4USYS2AEaW5d3ITQw+Gn4xlIvWh4DdhuKgwCtQCZLSoPoDUVkOpISbwyQQFiLThW0c
sIUqRvccl6SwxPd6sEVGgProRdgBhxAsIRiW1KP5Es0NcRoq33Hqc/+28xPoBJZCycha0E/lRuBP
GEfc/BgohGgPxCjyVOLtF3RYYGCZ/sdzEdwnEAigoNuRhCYh3eUs5yERXZn8I13iqjiMJzV7lFHR
WYLTRNowVuGRKqBqR+flgyCcoBx8DGn9ykEnvSFJux/LI/0r7J0qD5ashJKi0ZjeZhhtIrt+E4gY
HkL0siCBk41XzfoN8QfEZAtOCeEDbNcE/TnoWsP4ppQ8YszUnWXsmeWYPVksEqq2jUEcZboKON7B
PmuEf4+ETMxHRX8l7eUhhIHFNsVwzuMlN4qIvjnfbWiRtvtC8YguQKHpxSxunOCyI1bJ4HNmKwgo
RRBJLIfTn5X2kMf9A7c3woOKuy4nCJlzi1gaJ/yEH+E5RmIk1Vs89B0sagRi1Q/sZHic5PdPtUMM
c9o5yFSWeN2YM721LdWDuITKVzcqkQShRupdcOpatlPiLUP63RgUgDTk6+CH4inpqwPZYlh0Sd8z
P+HcGu4B+T5IUmQsEB8MPxf/KVtQGlnTym6JWfQwu0U3hWBFtLcJgIgHwxJFX175FUhGLUKE3Pn2
BoToEDIjltOl6B5FNVeG1cZzOtISXL8gHuQmMv0mv7L57RgGJTWG0bVJrBM1fVyHi95vwc0dPokF
fRKfzszPVOUYTnhANV4rA79gMP8yksiIMTioyfnsrC0WeFi6vxyX9gw9zUea4ZWstG9lfkXTvXJR
q1CoxVFrhzurf+S55z1gD7KuIWcB6k2BkJZ+IvWWe7e78Wh52JYQJYG78xd5wLuSIp1hT9PNlwLZ
BcswoS0Sp8H/heNQ3BHMhZC1uyDnpCAREQpbf3ZqdMpjRu+JhesTYwYXJLuwTolQf4phNRpRTj4u
7A/kN92Z8ChdehXBV3RGc7mpjAFy4stsAsnn5skPTHw/BK3rVwAAxFJDYx0J/UCeUVMYRLmBGXP0
EGln0dPAu9LfRHJRdawCQjuw2SJbRiiUaSk4DDFApEnz4TI4wa7xnC5ssDpxuTwaf4VFLOpuQgIT
tn5aD2Q/JS2AXCMiV6Fk6iuXvogx+ckK1GWawrAofWIEF6RPDQ8tX7JJjP9iq/vSMpjDYd2uRGmh
KtnEceRrmF4a3VvxFWq8jkKdwMdYmkfQ2RM6c4PQTfrWmuG3To5V8DAqbyEK6+EDhE6mGaElZMOV
CYB1Un5DdkREzWX4JQfCiC4KtRAPu5zj3VJ9/anyQG5srHDWJ6AV9yEzRskWwUvaalS2txuhh9rm
DFf1NxjKzdawOkHSoLxjQxFp/ISZz0zRaMGjDwDVUHSy0vA84VAqY19b3uWiJMyNHypC/IyoU0CT
hBaZhbzDLntU+DdqJzLt0BEtCH3BGWu4IURFu1Oze6t6Am8LIDbHfNWQ9Yfx1lYot3lFi7lywbub
mdYH0c2c0VpTinafuO+x/VZ0cM3swHwIC5qKHMfqMr3ksBd8i/Dpcu0QiRGML5PGd3JU4r33r5lI
j5UsWw4460W+DX1QGFcNQg1hXpbQzyT5O874ye/aa8VAb8hXhNVBI5ib6HMBaiCONGTYhDwIRh6P
z0XxUxG5L2YJomrKJuSAHOQmQRUQVAAd2RPiWfR8LSl8S0L9oMBss9TcWQQkz50QUVKaJz4IjRgG
0XIDPMpLK9m/At3i5uTN723my554IwOxEaxK3220TPMRoQxq8i2IrNOre6HpZ5UGnu5x7FE1519k
Jm4NY/hDWLIlezEQKsEZRWQFF4Qbx74SvslZHJFZ2ubXsrdXKYdlXWJq0RIaAH6XkPTST2EowfHi
ISFm8JpFL0ZzUw20Q3wFfEiIMOSVkv+6nygOtXuMCFc5XDmmN2OofIgSQ+wi06FsqPEScWxafwwY
EhCnTA5xDg3MMNm4Ob9NsJkN/rcd2Sko0QCCliDCOUHnVWUhLOj/1PdMsGXIoA+XGend56REqFu4
P+3puURLo1eHJN1yx/CgA3n9nbXT4Pj9BMS6r4gVsycg/fh+NOJzFhqbTHTnPZgVb/8IDgx9jggD
/Z3k/1SfKnPz0MS4rqo9p7ztOaiN+f5sGmvRvpLTsQxsMBWmDWTfF8B57hVr2qnWLuNNmhZkZ2OF
28FmqGArtq8VY1bTW6tkdO+cDH0BZkz5fRf7X6lztjsvM953fHcIelue+Dm4hxhcmwMa7568fol4
JtzIRHUEEzcO2gryT4wcqXuxu50sKnX5FKTpvhtj3A2nBlE+zR5eWnw06AMTg/mA6z0oOjwH413Z
aNCoOIVRTjml/aqj+I4dvEjMZN1FsRTfXL7bXIWthLxsbxnAo4aPEr9A2xTI4OO1ypsF8u90nyoZ
vUn/2SXqJ4NBN5/TaVhbEfx2uR+GQXJG7ScQ9Nw8l3W30eP6cSn1AYs3gwkfDPOlR79R5fHszueA
3OAUyNylXyxcPj3apavHqhw4nMG1jacGN7OrPmQ9EhIFERjn83Io24lh4qLgJnIDfUXQVhO9DzXa
nXhaq3g+iBHyYBXj7DQHICPLPXP7RovNJ9Mzd9H0FHTMHEasvCjGI2MIicXeRzgV72F3rKv+wQ2M
Q5VuW53eU7xMYUzXAJEFaYH7jfwztnCTb63IjFWn/nIzh7SpeOgkhdaah/gSoX0YjV0WZsdszH0+
iaYFY0U0YHX01REKJRi+TBqhmdA5dd9U/8AIUlP9ysk3U5fFH/C2ADH6vUUGmU3CFtfbIIwKRBCX
AFTj1kGU31sFLgjWWsoPUjg4sz2m9HHI4xKH1nohpbiFpyg9bT+GxgN9l0uHDoQvl8N/K27EuC3e
tWFPu8nBplBPRJmsjg7iwjB8dwpy4lmB6qX3u2a4bzItJ6ozIJLZ8SuYVpXfvhyccwxi2hDiErP7
SuSOQXwHR6Wn3PWteYqZQGc43UUbgOWpn6rs8UPiPDgQ/Dowd0n4k7YovOrePE3mc8bU6yHoUjGO
1FnzoMIguFGbQ/VkD4BlesHKXHpkn9n07iFSYAXI7Wrf1+pZDaofb3YOzLTHrsdLs6bWjpy4bBWe
5oTCq6OXjHexiypQD64uubsFvkxt8WAUB79z1ZOu62+8MG7Etp8sz3k33IdueA5LxPjzYN/3GV4Z
i/FIWxn8iTrJRir5OGo4veYDhIi6HhLl27R0zKna69IMLxNHStbfZOsSvyxXe5caN7NXfb7+0LsF
ADiaqVzsbHy0OmzFvEZL626AbwgyCh9HczHWTa34MVAHQ91vTh6Bo3+BFuO4GbpLY79ry4664qC5
EXB/J3pet08vAl60gfpQgklZ0w25M01G5kNdDLu+y/YOq4YHJcuAo2JGWizyf4DccuZtW9mVg8of
srwP/atu8RlDW8HV2JMOIsGThrMkuQk5OnFXyaTQurS2GPftMqzKUiOCWmpePhv7vHB2ZvbnqN0g
aZuJhxmPIpfhJFR/Dvr4akiHFo+OrpSHqOo4AbFlETnTPDtIYrVPL/+rZO7eOr5kJTjaEjIFoqva
43XgIDELWHYOvZFc4D8caiR6G0SBiF6VlZFlXJ+2Yxb7Cf+Uy3MCL7VdFEmnIlf+WUF9Qdoo7MEm
JSdMS8q9GKXL6KDz6Eyg0Hp9yswvt0JOanz1hr9o34N5VnhKRkC/6MMG+yNIxpqDzbh4J4s03bn8
YjznPE1JdI2m5BgSvs0kIyRMbWSn2vtBig68HLKkNitkUb2n86bhlUGnKyMBnBfi+5hX6f869xrs
z+CcT+dgVabhpjBnXgcKZhr+ntmyKFGkfRuhItYhmS11SCRkyYdyJNgCgkNFBEckNQm92mWpjTW8
UeAxl0/tKaumew8wZ8SJ5HjUqu9jXnOvaonYdBJGMKCGpcVDRkgb/k7CX9Zcz6E2HsJB23vu75S8
0hlWonGxCvMk0+ZIOVwcvjH0Fc53BCKX4NoKUh0r64yuGmUP3QG8PH1crT3eatGma03wUHCfzDzL
4sCSFTnPHKYLLpbhCf8CgKhLkKJmvhhcVgmbDMMW9FQAET6MI63NoZRmI8+KiEmG1sUkn99r3SVD
zU3IuE1qiyUC3yn2w6d6ODXTMeeWjawbLQ4qqd05XRLsYsY80ZvKMU+LjDIhdenq7agYuAH5BCCt
LQZf7Vh7fpQdseZ5qGTZ+o2dNX2LsjgryeLb1zWKrt4jGeiLGx4nKp8gR6vVsmSy8irOjR+uwrwc
czEwgYMtIiaFCJQuHfLdVln4lM+PoYIoy1AeFcbHJtIfCtwWYvRbABOwzIq7dwQZEmP8op4Fb7C6
8CGp+5OBpKPnqiezivqvCSQ/4o9q2+xZ9TD8VCmp0TfsiZOHnjaMQVNoe4DSuuk3sPt6YJFCpsL9
bDxmvc8YB0w9KTdz0vYCE5v86CXEA+YhRmLWUPyZS7klR4tvC8jTi0UokyA9GXd2giZbnEZTiWID
fKZj0Sdcg29USCEhvcA3XQoxHkSb2/YJ3K0kROPx2YIg5yBJeI04OHqSukV8RdU3g6is3xlAZceP
aavTi4jYORZNvdizYmQcZpGV7bGERct0muwPYcztvj80Y3WVOfwP/30rCsbMxlA3NrpbVqseKthh
eGdEBpcDyCfbQaQlhdKdBV8FUNNJOnPQPWCPoK5RjF28xDXLCT+inX+B0srjhMCNVMTcgRCjLgcB
YxZ7/gTD0CALUukJqAZNNhKiONx4fitMG0tivxYcBziny1+YJiU/FpXHWqPjBzUJeqS05B5Go1T/
DA4QKvgs4ggJSWqNq4tXGSQGf49imNRPgjBxh1tSwiNQCpFbU8zcGj6p7mv1bwCkAnPne5GLe0RX
lIEZi3xVIDLARpe8GVY17nAxAEmmDttfpD1FlMVjRopC4puArjCAMdoJ/NZOEfsLE1998NixDLLV
JvXXZj22FBC55el5ck8oGNr8mMCfiqAAHV5gPEdJ4ufsYbMSC6L4h0cZF6Lf2TCFlkXkwV/hkJqH
opNwQ2LKIwg771akNLFRcB2eDQVd1PAB2K+OFrQhP1+cbMLqWZ6ZrCMT6UcuJlRPMx+kp10zEpfk
Ei1v/GBoWYH0o/Fvg5fIQZHhSMRJeC9fdkARK4gQMTOySvwnugOH5axpfRWaK05oX9I4c/Unlt7G
vCFiWTjdZucd2U1BEQOivV1vKRCQVwMgBQDBqMYjwbwrk5NQ0Gfrgro+XZ4c+9IzcECl8UqleEao
A1WwapvQJLNF/zVxE9W1bC5WjQvUq/yaB0BAOCE1xy3+IdIrOnCk7qSjEQt19tqSkDShcPhhEOLW
JVEDUM+63u8q7Z+Uas4sffUClLncaRK1h8CT7U0gBvAGsaeI9Expkh1o4Y+rvM8lpBVcieLtktRH
gGN36h3xVhs7Mf8sTDH7GZqmGKWUizDSQVRM+AAkiviXkk58QGexNtZyI3XGpcTVyDQip5+WnWUk
IIrVHw0w/+aKE0APCWcFONJq3ERGczYV3E4p26slflCZzGHKOAJdCECx/LKSQvqHkFE4ZHPoFWCy
HgHvPPtNuvPIUBSFvpOOO3Z7UHrxN7FagQwt409sfecU480gl1QtuO2bSRiGSGMc6ITFXCf6z2Jc
RCKlghqgBQQ2KVDK4VonQ2dOGhToLS8LeG5NzQSfZYoIj6ncpXTZdtcYDbLwbSz4fMW1JQojYclZ
M/mDWKlBnEqSebV9BxKmUk+c98X3ZHbrmkSpdCOaV6K/rO7CUBoaX2b2OZpw/yyA0qCYXSu4pwaZ
hr3Xczr14nVnv+SY8HRr4EP4ThMHXxwjX16TyHQg72Q9VolfR5s5Ib5k8Z0hRh+JSb2Z7nuj2IuY
YyH5Jnf4CRUqh0A8I/FocjizRa1yGWWUX3xOApTDSP4FFrG40J7EOcIaZDou7V7fkmCUilUG1sfq
tLN5tSvsVgTd1WmNCop4wpTIy0OP7nypzzMynaXQcf2DkwXBTsVYIY5J0W8UBpUlFPFyapBMwyeG
E+y9AQ9bdEIiseUYyNWoYiMDHGOOwLGZQ5jKS91wVTaPUk1eIiYUpeN94Bin5iXqlD3c3chV7Y7W
Tt5Ju7rq3CZLbtAksC/nw3hvk+mUkwuJoq9bHBwCsCJ8sRr4xl/vJxYLe/qd6l80EXFLsA1cFLOR
/KlGQ4ElZoiCeWccvrL6o6UQGxEQEhebwUInRs2FUCNHFFi4dSSV7yBcVYCIkGdLpeFTnMAMgwml
enY6rIsE0pjQgCi/OKRZ5CJ7Vh616c1tKx4yB/buILMHHq41NMgUrVv7RajM7rWDaHTJrzE9j6xx
ZqiONCBLzHAkiIk4xc3WNskAIpfiVRJgVrIW5BvmU4omZVshemLgRK13J3NPjL/1xIw71+Vpoviq
5UjgfXKQVs7BlUmthRkZHZU4K3S/RBN4aXtZQoYijiNYfESrgn/aoEZ6b1GTcwh5iOeYFk6AWoXf
oGTVExKo3/ZWf+RwivDNVtHvWGK27Q4e72wKgsM0Us7ZkcciwXUkLJydfRnul8lLKR8cx7jwSl3G
2te6J2hfQRi1Ubub9DtStAaCaWiRbkiDWqwLszJKv4kfg9jSpD/XbfmhRRckIVEwXNP5ISMzK5y7
ExLkMt1afXA0Al6sda4XzBWcAR5P9l7x1APTRUoXDE+zOMhw2asrY+TB9MRf8BTTKRw0nR+M7evQ
NOxClKdUBxWTAySR6cz3Sd8dpmI8CjesX5cg2+ET4m7h5ReZIwbonEgckTSF1CUp8WcK8SJhoIsx
HPScjq4RnWo1/87WQNo4zdeJ4XtKSBUf4Q9s8VEXbGzV75EPRZZGqCvOHRIB7IBC1DRjFmvv50zd
o/iC/CdtDs0uMrqacGN+Ib3DB6Zi2Po0ZnPrAXdLYV9ktafWcFGuYTMAJ0BQi0tuVZe1n7skswBq
2topjwEejX2FH8dLaR9Q4S3QAnk4MuzPZZlXovfk6CvhpqFDNLN8mSZAzRCyfLShH7sVgjQamGjC
UFDvW86TNTRbjgWTQWRUqYh3j330LoqYOMmPUfg6BS+lUe1SiZAMfi0uKMlzINOy6Mh4l1024oDD
/lRO2WnRHuA/B3flAYk6Go2mIadpuBKzZD2huRxf0+qfrY1rA82RjuFF3hUzrDcLYvnFirapF1AW
CUXG25gTGZKzwExQyB4Ail75Ss4l0fuFjVNprZMgHPucr0DQIzdibV3C0zTvuRm1/n4hoyTzdRd4
w6V+lA4MTOWAqKWMob0/YNHxsn6bchNiI9iEyfgoXHVOboxUNRRT7/PWlgmEM9q27nUmNU2qmjKS
RUp9E/LlLRTtSRsOMTNagyqxxU8AhQvBUb5arCJeFmzoISlmlkAcRVwPGmEZwEvaeOxlRbHSVR2h
3mBdn0wdlT3LsvPEeMR4ykFDVY0D4pwAI7bfPQn0Ix89+HxD2wlFaJzgepuC8EBAL5yi5VFMplzi
mPTPIWaOxGK8M4yD4uy82f9TacDo9YQP05OX0T3hTCvicVZp+pok9bqNjf28OL5O5GHAMyXfWobM
z21+dWXTl8GdzEB9Gm/o0yU5i4BXRSH+DHsxpx6pKPX4MtDVwMXrAGpa6glB21feBEcxqrZLcdMy
iqEJiQ3CS5gix8q6I78pii+9JKNTXQtcYjCLh9WXh7jNIfEIt18oO5r7pJjQtCQnkWeEcR8dmhDJ
V0Pr3/vRRBdCXCBK28x+Gft2tejlvVZjh+Awcwxtk79P9b8p1zYZsUJD51yYVSXNaikGXwuv4jZY
nF9Wks6lv8/1ANp3ompvbch3q72XPCQoC5ctGoWTjEgEqa3VuD/w1q/yhDpU8qhJHwSw0WPEMvwm
GhtPRoOEfJYz+0OlWIcEKEPSfKz0toxXldzlsv9pBvex4boi5q9rFcBTiq2KZyf0TvKdeVwWA3FU
kg9hNf2PmFtMSlj6vULlnHM/JMyc2SFyXrR7LpIkRbPCGQrrGbTU7Vyhxycs0qjbRF/+Jw9s1lPy
Zs/vRJ3CsO9awB1GKhnaWV8bKmHlNOTI0kmHgDF1qC9B0Jip9rkwxlOtl59NyH18/ovvDOtLQVps
m2KlFoGvXsZPXQKFzsnWaFumD1IWudxBfh666bUFFk1t2g7wRbtISCIkI/Itednoi7Mc2orZveDz
kxsD/3mkaRtYaHLkUTRHJ2s8cOCSVxb43mD66pL8m5oJBaBBzgqMbUwREj704mgG1io1XioMUbY1
7zI27pGcfsmCMsJXbndu75gINpINx/pqSxQ9y5mGHlRhks518CZ1ZzPZIpQ2yTO6tWghPRCUaJe4
VDHrV0NBZsErV/K1brPwXFSvRQQvweaE5M0g6UkqkLmAWXUM/dEB4ecJk5pvdwovqt4fQSjR7Mhc
wQ7+xdUO5iMviIB0+GFG3juIwQ77ba+aB3khozDxDYK3OqakBDUV/GgOxtZbGol8vzr66wJ03N1R
S5mmHZ2x39PwaCu+V9qcLSMJMKsi8pX2xdN7H7YHtytm7iG5+iPo518UEKMDYg9JKSBK1FDCk5mU
pJxnexFRd2QocrRFNv5uHicyV7bamB0jgmqbdH4ru/NMHZnJEYV0OuNJV7t895ePBr5TAotLXnYA
gdJBsub9Rq5iVblJX4/4YR0SiwRf7QfiaKDfCWaWqIiUaKloenRYeKQeA9cNMu+jiELs34ROaaqk
CJWrbnK6u6A9gnEQveJEFYAPir2ajM9x1XADd1n8QK8G8JuTbmnH+dy53gvqiar7yei8q1hI2Wfi
gs/ElsCxwKORpN3L3q4jSlOV8F8bIJzzvQ+HQvoarpaniqMHJS9XZNOvLT6KMfY+mwVCpjc2pvET
pTtuEBpMD0n9Kg6SkYBgVY32bFWtjSkYzKFuselWD2KWlC1ngLSFyu5q7Vts1gbLJYoPcYMsKeoj
2iV/NARzJMrFiYExo/clzk3YSiCAGb5r2MWuslFwMBXLZlJn2GgqPhChuMRtHJXZfWCS+suwX1Lj
eczOBlFvIrCjILHr1q3qMevpCBkGIgOibL3wVGddBBKskawkv82n+NOBVZn12M/VWyFiQRHHgwou
6DPmEq0qyIWk/kQTLyUixiS98HKZhXtuq8kXSbfW1jDLfOVc5HM0/dMXd2971wYMnOssIjSfLrNU
U07hukq/gUUqZs9+s3ChdghHyv1sZTur8r4KukDVg/iXlOBf3X/LCq0S+lyQ22BcadOz9ONMlnqr
M/zkKC4qRn1y8grgIDjbOhs32jQ9xHp6sDKw9vlHH4OHxjv3hblrzP6M5zppV+Saki1sbccm+MEK
Eibac8j76DkuvkvnJTsZaD41uz52lkeR5D9qfGNbOeoj0H+AHAVfvE1wUoayQlpZujh6GljgQHj/
AuQiqL+erQx1GYmXkWxYGlhMsU6H4SiUmLLr4OZH0HxAo0HrkRuDdY2cxXRY0gpR8H7NuBSaryz+
MY1+HxFksFibTnnwlN82AL622CMZXZmIJMk3MTfdd86HoJCVi261sZGtAkmG9UNb1R+iVRsHlPRD
x82OfNb7EMEHEq5htI5ol3YRYGTMRDpe5WWOIuNMBoRqQuozeUUMlj3gB9oKkewagBGqtiLobnjD
6QNedI0aSYua8FVqXeU7gfc1sCuKEqAu5k1nQutTQM44xD36WgXP0u7QdRStiHzxqs1Qb73z2sNl
ufDR4I4pMjZrSq/w/OeYwCWED1U6Eu1w0cmVBuholOLceSlG8njN/MGNshTEbzFxWODpqqVtlUpd
m3W9rbOLzn6D8lHLix15dZ2iHMnYJj+qE7kjAxT5EyKmBEuy85AyGHJIty6TQ1icq7qh4xh2o/vX
N1DE0Z1CxGaITSHkDxziXUt61qzTxF5Pr6FRPgv2PfJfd7p2UMEUK0rTmmHfQQOSj5q9YBF/Y1j2
OEFMDgQ5lGRbYP8VQyVzN2DqhJKo0HSQSppEZNnF3mYVpxyJDyAK3R4JWsax8HZKNCP+AMKo3p0y
IAUCCkHycIdL0lOsN149/d0kO4f6M5vCzrbYN5617hMiziRpadwUyOw0rcBrYh8SpiAOU56BZsHd
CpZdkWLjDOm5WEI+ys86YuNHDtDU32M1MHLzmgI5uuiqEXpokb1SSyLjGDcjMFD40DI+uAHrjs7q
7kqJlriPQ2kw87h8oTjqeIHMvkC0byeerKX66BqytZdNYRl3o5U9ijGwViyfLQelAioVrDUJWNW7
LBdNO96reK2mkdZHQgIMaz+2P3LDctdwX5CcydElKh/m+Tkl5XGGqmAiATYePUS7EUcXp4lOMuak
3BkVBvWSIH16NR079D1jb8ffvXOq46/myw6e8uCf2+tEbtV36tATqhj5Hlphv8lEkcpFalTnIaQQ
pqY18CeKCnKeEYC1vw6jaRIlG/nRquzq8Zm0BqLBsEefQG8K7EkPXccxA34uXrOSH45EMoFBpsW6
t3BOaPgeaPZk5kGGIhEK1DWJZBEg1ODNnccv8AK9Fh0kHz7XmsXxKsoz+Hu1IyjdOWBCqhXqggkt
ouos+kqTe+5dauVC4oeuqq37wz8TISbjT707oWnPkSTxcsXMKHWz1fhpZnQbExcfP0bUf3lZ4Y+K
4ifNsGHUzFH2DvO1Kp616jFyjowfNAQKlw++G5YkV3H3R5B2HT1ky1hhvlZ2KcJBcE3B3AUsncWp
RLRvfgw9Pkig857YJ7oXQgRn/B3inmIx2Ln2swsB1wOzquf2JUEZ4WrAviZdCtGTDVifU2038Yuk
yCt4nxgLSl1BM/gDeEdjjNkXW4kr+RObKmsylwiJUjuxeT657rWPvmVYZw/C7IbKkERbcUsQXYjo
cEjHh3n8KQINSOzNHFYBzY0sQmZgcEaj/CcLCuaoAHlGVIgCfY5xi71mTYVQPadFCkmqqkl6QJhy
TeceF5qEfRC5S6MmtybZ4ljs+OA6Z7hTiGRvyl8J3x5d169I5UAoGJGpjLYQNZJhcws6UGU84psp
Jx2UKxvcIp29nYg4pD8LpNLpnbVG9BaoKXGEYGlMa1CQM6NIGv5zYwKTcZeZ50VYcKrDWwszQnsR
exqB44RSLhEkhi/idPSNgiIjBgcoCqqtYPdGVNyVbnVUuydJheAP+kNn2AQVbjNRZAvzEOF/tF5I
wNjLeMenKwWsnf0EWQAQOCOealCUQSHz4prEDfAWi/2Ww1unykJrf4vJ9kPM0xjWegLfPI7QtjlJ
AkO2nZEpoaVDD/6Kkpp0USV19ykqJhT3ob7jmUWgD84E1TPM/T2do6yDtXeekWkI8EZUH7OWPDtW
wgVIFM9oQ8CHGzhBylxaQHz5Zq2nGOHRwNSuXTyCIDtLvZeQJG0+/l2PtGN4+Dqz6iZyvZHOVU/8
/HQZkbCuwVe3vEAzmc+0tPCKlEyJAZ+YpBdWRPbZ9oAi5L944YXLhG6w6isLXhTIw7aOOC/PjfOi
G5osIpKLY6n/tAwaVaqPQbTpuqvtFzExpJ3lD1QB8hb4QHZyVgUMaZSBoA9AuWgQ1IJLypfVzXLU
U5MT080zajcqjsF+3WFmFG7CxbutLF8jC2yYI2C2AOSQ8yPC4CewtWzbGbynXI3lNVWQfxvkIhW3
LI/eyJJQHWcdt/OGFReCg6FBv1UVepe+/aNVIDgnolLy6MDPRGl1BFvmAc6aeS3ZErqewAz99el5
dnHXeYnfWikVBzPCFXwGucbHbz3T+MajfOGPkFCNxl2bLIU5nSaM7DKFiA6ROK7Y4mgrzmzaIR84
A0gHCIb3MussImjKx2KMcNghqooyItMoLQpGP0NPyeVVIwImyDBD2B0yHHailkwVf+qLByF/I0c7
Ks5yvxAQn5ftqlyek2jaWDNRv74zBfykyv1sT2vxai5qcJkxiRZd+bFM0DQ4UGFXJcZF8nGcYuTj
Vj7l33Oer3jqf1NDJQ8q+NLK7taQFl5z/Q5uxTgAJUP+BacHGmN73ocVMxcBZOJccuPq0SSIsV68
vUUOkD2k17mtfDMYKNVSL7ZuvQuuZOIIl3BWxBWojDulf3KH1zpLnvLmwR7+BIiO0b8nJG71Njmz
HSHqzl1mDpuuopCkao9e7B51tApmc6rBw1H5URYSrJqOvPEp3kY2XZTmx2CO3JM3NbyvFWCVecOR
BLW5b5JbaF71+TuM6iej6HFqUMIOTz16xkYnr5VDlG8wy6GF6miLswn2eWRzyiuo5pbajx7dQ0eW
vdnTARsA9uDFDFCr0GBJ3duBh8yBPS+snTJlfrFAcLTWjryAFsFdzwItabhF4q2rflrbTAax9moZ
6VtnzUeu43Xagv4E55KvSwcDyT/HaX5sS8hgEuGHO5gJZ1lbFYhogOGFEBvummTb4EtO32b9VC73
aPzu8uQznZ4J7eSmQht90tvd1P6wcIFosJLrZkTZNf+qP3odFq8RKdZ9adHWnOvLTuOAqlqTrYzs
BCprgeGwccP+eccCph0qf85fxDyKfsRbqUSDdb5NqsB66cOdvOGymrswo5rxMXWj7y4wADZNZ8xm
gbJp8quEAWj2ljuNHJlpk+r2c4tcOiRAteLSdXGfejvOZdV9aD2KMgFTkNG6hCzelvgBDb+CxIep
E8DPADZcpS1FQYSYDgidCD5q9jM5VBqgQ5iQHMrBFcVIXtToM4R+JJfjaFAu1OnxHbEejnmoM7+T
SQiTqs6XtCOdrkh22rKnaDxVEMwzYGg7J7hPwyMnRcAhJW9lHXLLrbyOsK2Vy8eFU6JgjUq4tMXI
/eqilAk8Pol9zIyplRd0alSSwGoPvgqibVaLr5a7Jtnr7P0o3FS2kjogPXVtIStcxuRa2NaZ4fmO
p36tzGiLq2xD7gvolrIbp+emRCut95gDsufJINpwUmPiSMK9lYenDtNB22BdLFA2NN+NO4Bq15uG
DJUKjFK8ZBJyIN3AM59rvWtIBLP8qvpwAMhUHLjIfS4KsgVV5VbjNrTcjW6jSvJjKvDcYTNzBNGd
XqsbczijemDSuGaqd3RH8zBqnzpzVw0kN/SmT0JSr5xqegxk5jXxJhkg5AwYa8cqyDd7dCdCo5X0
ScFVtmQq1X/eXfhFRw0yuqbUj5LzliwtTjbEERRejfsGnSLKTZQbD1W2twHdlvDdOVQt8QcDpnAX
ZpJ2KliY0BsA8iTtRiE0DXQLVQiBfeALZzd8iftLZDKsdCfTfKkJV/rX5Sd+86E8aR3HiLLLM+zE
qBqonQ/evPjSA/gxZQQRaWjpNaMYSs9JlwNkXoH+BeHNJUQHlwJKPtWvbX75bafDMyPZgOaYXfKy
rO19zw2zFG8adG/4G2QUmdraug9e3Jwrf9wZpPr2PG+WTts8pHi4qcFCveUpw7BbFsCKjKoFZJCt
1JvZDsVhE6TWcZm8DeRwRAym5EGnjKuMKLChqhp/5mZNl9HXGBNNJpau3VBhtEMBwOJPzrmnHvX2
kdhbWt6kBQkxLTuiGShHo1OoqGUOjEyS2d4MfEaIxNa1uYpD6CCWSmuTKKoITrYeaDiwjUvwa5ih
koWyICN4Gml47EmtKUdiwEgfU1ahaiKgmsHHyp1q4m/dm+65YXh3TlXMg8jYEt8VLXEgwetA/pZo
VMYEOHzo/8fReS01kiZR+Ikqory5lfdCAoS5qYAeKO99Pf18ScTuNLvTgFT6TebJYzZZ8SV9zlBm
GIR8VMkxbd50SBETRJXyGUrnhgloBvVVzKIKICd10JalBgecDjtB+RKzNKKdhe+HSRsvk4sx/IiN
F70DcIArIrFwHeYZKVCDD1UxQmQtotQENnCCU1TpHfUCfgbXIxc13oEDgv9t9EQDSH+JRGIi8SEl
YXoHF6ks9B0mKCLuzqe32jghvQiZ8qBQ06xtYi+z1xFMxW9f2vKEGLM1NrDrKA/BHnGyeq76ty5X
lxnJMhTkSveGO3FGNSCNt6AbCOohdubVk6rnpyj64Mi9hrl9RzvH7sXPl0zbDaEZ2JqZTMmc/TDM
THnqlZamO5XsLAdOlFTRRgTpvzG2qYDSGzDJ1vjnOdjxeFevmDZkYBxU+xP3Hbth6pH/ZlX1mAlv
NoP42S7/WdUdhzC6SdDu6aKZjFNGCbrc2A6kSfWJ87WNfjonA1A9NPQRw7bye9hFnJIRvyRajZZ9
Uig3/pzm3P+aMt6ZCC9TLiC8hM4oq6LsdBmtD7tZReEqIcFwfDZi4FrYcDBWWE5T+KvxwTxZd/PK
jA6KbGM8md3SsClsmLc/Z/S5FZREKA3nEMSAlSJOj/Jlr3AprY1uXghkbvZQz1WsRmhzaHV6+QSR
2Zpno3dBay2MzR8B5nVI8Cxex0Ezrk41AyEg4qNOdNb+3/780RhKZNjYpObjT0bIovC4RPS53Ngc
wTXq1bF0seYCS3PXkbYT0mqqmluITw2hEEXJS0cR0D7PKP2t6ih2Y7gtjZBcJsWhAcdhiZYsCNlz
vVFtexWxex1cbWoRu0dnhuJEPl47o0Yz/S0jbuwhiW0Hk6gvs+GtsdRxkWvHVIZwsN+6Njw2GeN8
MYDV0u4p0I6Zt2+YARHYaKFMFXMZUwZxkIyycv4JPAcrwF1db2t7q863yrh1ls4xg3WZ89lV7Z4W
SOU3oQtqZ2ZD9s2fPmpMAjzVRSfL1LVbOei/FfNMl+6YyY53rVi8HvOnSzv0RFy5HCaQrRzlST7r
oHjLKE5kl/8xYHkCtErSTAu5X+ZU4o/kOuLAgv9e+GlVzPrL7kVGKHHqYtiMELDKAfHOIoMbqv4F
u6wNrJP9QDqgqLS15paZ6srAYq4lLqX2OOtRv13A19IbgjyPWOjK4QBYdPOjYshtUQ/hw5xQnAFx
Se8PECh6FRhueIXXEBJ6Go70w0IrTKaY+5SnewwuKP4yi4ClAWTY4d8w2YBgFsuRBncDAQD8JTKn
5n8i6CR3iraNl5USRrNx0nYFFJGbYN2jixKW/hVljHLRsdiB8t0QIwinDzLX2H2PCk0f87tgvI7m
qoVQZBgiv8KpskQRaCSfGZNOFajXQsSabycueGj2wphAp9kW1qNRP5E7pCmhKei9qH55TYywORtL
cfDXVUwEfszuEjfYHZL7EN3LZl/n/wadGmYN4lHP+9YLcBc90+Fm9t1NM9oQzHC3LpYEsHHqYEdk
fTl+TOq99x91/Yqp4VTsmMhM3mXs31IYxAwBmWxjptdRiPn9SWGFSrAviUpVudJ4BlhXQE2APV8z
cK3RfTg6IooNacCiXVcT4/xHraIa8BkkHRPotR6BoxxVTJ7m8MHcrhX0c9HegpfaX2fNejCehsIC
1tdXA+UHY3Or+8IqTSqxlAE+/XteXkrlya739GPzBFkJ44mCUaWr4OtZQ8NqLxZIp4ozEmVH8h8k
DDcObkb87rV3PahXET4jBDoGcNGxm9iNhG8q7oj+Ce3HgAfrVq40iWqRFS7TH9nZTn2xh03DxCE9
Yk7kAD16Kx8GFxUHw5eqHV7oGZZ1LLHiCA8I5vWesGWy+vYg42fbaR7TZPDbxOpFu9MKqO+Am1D8
iqFZ+RWHiXYfteTJyeafyrvBcLv9SdGbZC+M2IB067CJaGHrgxmeZnS7PWhHkZwT/bMkcJOtCxKp
h2fV62FrnJ0Y/6Nox0kXetsBA38Dp53lxNRwioxr8j4TJ4JWY91OxH9gVrAl4MiK8Ss7oNsAdWf8
Ay0FzykNxxk532pjK3Cy4JuirS9uUUvAWHWMkemBvHISgnmMNG8ze1BQcYZX4oIUcgTbvrZpsBSX
wV29JScmn15io9mVFTaVNRNYxuJgKwYsQ+Zg6FPZmxl1X7LxPpMXrFPiRszc1jP4lE74VKg5INwk
HNmXyBrxH/KveipZQN26zUCHcu3KJbO03XLduqG3aENwMm+jYb/XpzufkG6D88my8JlERZxsc6Zz
qukzg1KmfTPgI6cyK8f/CDcxmXxTYwj7Pwp8oHeU3eqa9K/P0H7YyT6gBEzgY9SuuiYDWYGJQlzI
u9tZ3D7x3sa+Ug+ye2z+Ju1Pw9VkZDspAMtA+eos+5oDR2YTlMDinZ3oK6x7AzqjSnrhNmHsY++r
Itnn5ya+tu1VB+PPBN+uri22xNjKKUZ3rACOB3SAJfiBzHgAhqt+Yff9TmqiJPk16LNqbs24pBmP
MYTX7Xqj13ha0nNQ+jlkNGUY+KOM6rg52+mfyZlIoLmVAz0VJwBK/C0i2F+0VUsz8b/VqTmXtbPB
kc6OIOA9ZyQH79P8K5ls7O3fhIY0EUX9d5dyrbcOAtPhyw25iBtwIgzO6WWHQt8T3tLi4BFs/4xo
+08NuuNgIedTPgjLhcgnBoUHBRM93GLhtt0riB8awvKhr1d+UuEXj2sKzX4IhuJO8TcxD9eISmzE
aRArUxI6MRYSfYnYJZYFpahMfWIM5u3y6CE5Dp5JMEhP1pMf4zIFoQPqJq5VLwoGA/6PP30n9s0N
Tw73Fd0w1lu1W12VWiXBVtsecFh3RrQUrYp5hMqktz2KHVjKEFFRyqtFKpKuL+BkNmiTgw9mBkV6
S3rSIOAklJ9lds2tf1Nz6nHmM7J70hyN4jRTeUOnwNmKRfmd/RYFdmDP1r/Cdhc2iDAt2mJch+jm
dRxDPuC+JNY6U/BrXNvdwiKSxcOnYwcoGKuMo4Of/dwcp/4lZbAmRmla8yUigFIxNkpoAjBcXNiI
ESvP5c5KBwvqOBoLNvbpv3MATypgrlVfHd5w5yFHvtFswHtkkEBaMfa7dnTPbHNtZmy+eKn31jrg
nkuTde7BTqyEKhXCnD5r0VvJqcLoeO68DZMO+MR8fmu9t+kBhIGkJI+oJ73uUJDFXkeX0AIpaFi2
HFaI1Egdu/PdlX2u+5ZP9MRXTrULnX3EXfmpCfknI6AZawNM4hdRe+QLI1aIKLvqGwwlh00v80G/
fNG0hQ4PEWq6JP7Z9qEKtmN7N31qhNZbO1zSUu3kydanKgHHF69peYC0XwwWKWuEDRDZ5o5DWRcT
ofj3z8s9wVkuGVa1c8d3Z7gNLalIzVrFUgDghELFzj4RVKwiH0EdiucSNAVwXoFPnKFya2E1O/2u
+C/oyBICrg+wzalQUiFvwCe4D+j5FX/XNON6sAlRAMksewJHU1TTMvHBMN1aD8BB43R1zGMF3LFp
IpIM1p07HEOz2Q0tk9VqZylvYY1QbzjQ1u0CB+P+YMImXT34IUHNeHiX1tq1vifgklqoWEACA5NE
b1oTPuLMW0BdrvNb0u7H9r927lkkG8Xol9V8UrA3aaMOn+luY6UeKpv8kCkkNBn5EV8dUatgoIlr
0k7yh8Qdv9Spl9pXuENbo9SuJrY0oD17jtumxbGm29r0JIx72+arwJBzUTXB1adXCL8EIpfCH2gc
LW9ON1ol0x4j6tMcHI2mXw6JvnBcSOsXOy9vxjDutOocF9zjsHV8ivYWYfsf8QrMgTX7pyXoN1PC
KZ0Zl8Q/QsGmvcb+d1vki5DIFmZzFeaf2lqRhdDzfL5N6qJ6xHO3e3erk0liZ/VktO/Rd1FfE/Xh
5tWqyD9ZOHIjRjLcZLRb2e9GVCCiyNZgOgZcGFg0EL0TdC28O2LFj4gk9IS+iSStofKgnLyNOhZT
cH3aZeBr197K6NVKytbPuEw20/yEUBDKKHnxnvphTN1SvMlUVKNeoAN8U7tIUuQr69Gdn3UAdLhW
uCfesCJtJlQ5hGQxXGEwI0M/BiUkMRbFV9J+ToEMTRrOBmziUY1/YTC5n5VwUwHCKrey+UcUDq0/
yd0Vhkceeo4M7fcl4NXp5bOqohe4tmVIzR2QO9WuLI38DQhtwtQO6A/FEkzKGq15nSz1EIc3kQlp
42uvYccCQ4OqSvhvkNAwVKCypJyyBnqPi+FmeICIGEFU89TufX+F0zXn3y6HLYJwTHo7OJrGS68v
suB9wAL9G7mWp8PkegTN7u4r9rJiY/gWWi7zqGsXBvK0OEQNU3kOjKVgXcWqdczxFosLCu+H2sQs
X6FBDdyqzsrp4ZM6HHBXQ+Mp+AffTTbAszEMPt+G499N75FHEuTkXRkQA37rMIxkNoUdA0zrkhEW
eKFo1hjsxT4Jm7hPAM2VNSTXgUwTcCKxMKva5sboMs/wK8LgBMll0xxE2wrzBxGrr2/FQE8y9zCW
sLHcwgVADGFpQ/vgV6lfGVGKeCurYnTeRDqwiwqV4wevwQD0WC3rd4teAM91Gtpjph8i+uQONKa2
NHIqYf1a2knxjCvUPHIEYsKbJCzU4EHXxS30sa+u/gubveLU93xCTJRN4R3/R7OBxQu/nBjlwYIl
VaxtZlVY6nVY5RGo1zf9Rp8Ik7D7s8HSQ9FBxnUQYcCN5WNDZRZASPTY01Xf7Q0zxrcsW5Z6tfrW
+zt/b5mV5KNY0OhvVn7UiidhmYMcihYqOyYMM4Mvy6rXYcsH5MA9sLt/bQ2RwcGNp3Bx0MkRS4EZ
MxihNM7tpwadUkj5pDAvVYJ7hD8/rVQr56tBP0Q8AYZgO7dyNwp1JVKRa099qNLa+Rz2qk4YDgmo
uASYBIGP1XCPicoOCw3LOgUnKCyaCHitXX1nmchGwnQTVRtsGOanCFdxzWGQFVhL7onl6Pb4S11q
1eLmwJYdq728WbveB6Xvq1pKInP3yEdrN/mkZOsIzyLYZXxuGZkPEZ1uWSGgXKTaLxUWh+EmamPs
62DkNT89Fo6W9vAE0TOO88z1OZmHtLhD9Bz5I0SzklGMYcy30jyQ0fqmy4CqIjGbVjHDEEeoGnhK
weAT2R+V0AGcSohB3OkIbnEgi8C8PCvYaVlzTSp44gQhZVCxIgseZFAuzeqRMeEdaRoUdV5pFQSm
mLOI10Y97iAZ4huakcgfWBMqjIyi/WY4uTO6Nb0zUOe6odgGfmndQ2yoj4CdI+7YU4kVDk2FsCz8
4gsLnGFcZ6AIpXfAhYFuApt3KMVDvcL4YVVgpsLfYSQqGgs4xE1WrCuTnCXzFatwL/D+w8aJv8Eh
KbZESOQVCOqoOQKpaBt0sDJL538zxa2LZjVCfkvmcdl0AZbG2FFjnSL451CZa9WFEIY9q0dNq4JT
yPg/7r/a4KxlwauFj2iO42hrgAh4RFJg/wK4IzyOOfqNU4zgob1avIhM5g1qsc4xyy41jMjXrcW9
Vo7rqY5X1Eh5cNcrl6TzclUwTU+jc44xRc+QHYl1B94Fko96fsZ2UuUDlgRAkcGQYBIj2hsMd9NG
9Ha8REZT4rkHCzyCQD2IoSVXruvS/pojE17IkeFbasxQYRho4hknh64HH5t5IjCHOhM/9jIyX4IB
0qPu07BsB8TeqTw9cSkTv2ros1xINQOwqkOoh0URRP4S3PtfgCOVVpFQM2QLMSRFCiMGdyyAHA0M
/IKxuTbGVbgt6IImAkjhD3RRtzb9jyJ688ie6etPQgtJ+ELboX5ifmRiQQAZS6ky0pmYmdCzp4ik
Uurc9k1QLLuCDxE0CwNzdmkcbIAtoho6ah+Ds8N+Fn3UFNyscduykzlgc+R6lKlG8FsG1yiCLRH/
cUhjdm1Pqxv0DWR9tGl98I8iV5pMTibTOYv5DhLtGGSaNtvPH3RLV6eBwoCneYNoOka7BKIbYcSP
fLc1MgY7jDSSg+v8zcZ9t0FmXG3Qawa0dpgKDK63amJ8LvkEIqASYY1kfnvsDHPDihJvITXcctQV
7QsAhsJEqzODnQrco4BNGRmfUy9JLsTqBdzn46lUwueYEciMngSxa+g95MIS9j3nhd5cDOwYlFLD
IonV5HL9+APQG5EHQGsWfP3Q6WAXkAUFsAwZSRyKeA8JnGyTKoBjTCzvLcb+gQ4TCyNaFVJOkY0X
WPlJ4QmxyHMpJjvuVlwM0+nwFdrVDkrA1AcLBxpN2b/wuff0ZQM/hotLm4mquKRBD8pAfn1567Hm
6YD58Xgi6zvXbiln7KR8afqNFIFUfQ4VWGKwXbut7p+r8Bjqe6f/7Wfk1OMicbrn0DbWXdIctBin
tvsfqDyCwvAkSh5jVkzEvkH1QSCWDTkGkwc6+jnuNhJYJXAHUwamUAUGIRkzDZt3j6spOw41PjFt
mBh0JikvQm3UNWTB8zUN7liv4IXEXMKucJRUPOx84OfFD8T4WZDfUq58OXNNMiLYcNgSIrlpH54w
Stsvbz3PHgfJKgTSGqoBYPSDl1UiM4wdaDOT+hA6HhHeB1WZxSmpBqLWaAg1790zaXAU0i0sQDtK
DR+ayzRaeGmnb10N5DO95BbuB9hjRD3ODmDyiPP/IoUBqVuNI7t9qtyI27oQLeMB8iQW8wjSIylA
OH7KdlqJnXVl32pM4J154YkMkXC4lIbXrmHpMVpKs/94+/kMRxQqEvnKin2IqmmrHS1zn3XnwntN
50+FrEH/YwptcoXsVd29ed6wiahuU+cndT7L8QlUDs/FDnw6Sf6zjuMq83FhOiuYoyZMM7jdGuzV
LFJMPBNFbQi8ikLpYdXv4vyaMEhWhx3Rg7ASuQg4sNT+rEOfrusCHy48hm3rCTZAz4ykDHL0AQM+
VQ256m8Sqc6/CUmlDEdtZ9p3Tw3hrLxazpn5GOULcnoiPs0fj1qJdODV0DRvLbkqEXE8U9NsAyzQ
c6yuLKoaQtRfZFd3ub+tPA4ZE5kf1tf+t6JtdNz4UCXpp0m1lw7OjyYcXKF1DTCniTmgCDmXjb3t
/Lt8L7w8CGpTnq89NrzHGm2ZQ/D2ivqHTcGL6sRIN6SSVG8MDlKsbDu4xUsA1VvhfeAKMTOZJYgL
wLxGuB+xqLVJUEMiL3L802aAWsoQOV61B2iHmMUKwoNM3AdNIOmArsduloOZ4u9AgV/daLxd6T6P
HJe19WG1X2jkWFslNLaQQBgxf4XLuyl0k235KT2EN5EjRShpfKE7WbbKORMgG/UgWvvQ+7b94FQ3
yIb4IHgXWIoJryBjbuZ26QFCCrgDDDSmnDaVhpzImPmLhSzRghAaFHYP32NTTsDhQm8KULtFG1Vl
BTbpQtehfR6Pkwf5CHQTrF6H80hEeUVhqICMwr0oKWOF2lvn2yTCjQnP8AZePL5D0GagBwzO3a1W
E8CRa0cr74nf533Z5jcvRBwRsbeaom8LhyesDPlkbOok0YwgWBdDT/5oMTB1garUKdtRKyhAtsgj
0tpZMddVJd1oY5frAR7aACivjPnzrNfPEVPTJq02eJVQv754CuLWjnF+95AcIckKccE/6BwZPHqo
ODJCbYQQT13UwXHWW2fpe/W97j4pMGTOx/CvzH4lHsVSt7LwNb6DnZh9cbrIva/ru6wcUaLSsrKa
BRm1yF+ec4b86U33EmYLan2Ufpn7VL/HdUohxw01vtb6s2nfIjtDx7eBMrTt7BIFOc1Kxow+xagT
1lpKQN2B4T0QIt2PoMRiAifItsDqaAOgbVAogU4SG1z7b9AgMqaooGqjfujAdgVAMKDzTBb+T4p+
HmD5YHXZGrhiMDMYRkgRmgMFRzlrsQ4f6I0egLIFBRRuyXJOwDjJnXKl1+VVuun4Z6RNo2+7yo0q
uRvFCYsa2JoDKy4g6MCvCxCgcF/gFywLBc1WgSxWbKlhuHdVtkViKnYIVEV8/vx/jGddsCaFWoUz
XTWQVjsrITVEDfgJoxkuTTQdHvevjJsEae1UGikWY4E3ns9joPVfB9Wd+m2L7Q92E1hxzZi639iC
tnkK2hvhCNJcE2a8zEFy+fhFeZCkuGcA9/3XfnUv2qOIVhhJfc1fxiP4CP7rv7L/vN/5C3a39nAe
08v00t/mV1SM3/NP9D48+2/+m/s2vw7P+j/3pfzWP8Apzsv+8dVdx1eev/1Nx69+0ztE4YJ0vG//
zXgtGT6C/oFjk1zySSsAj97lNP8W34qP/sO9w596IeTm3/A7P+c/5WeLTc3Kfwv+ja/UiK/MnOKF
vEQF/vyNWozfxJP0V/a3vqrP2Jtuhx1o2dnZp/y323U7i39OR/OboKRgUX9aX0QwbNzvGVw7lP+4
T42xUjyHCeF7lQBEVHceKzSJg7J21vR162hL+si2fe7O6Qart5/xCGfl7JyVTym+sQyjo/rnnyBU
LpN1to5XCIyW2Djt7P0i2np3Cq9TugcXOY0b82DsinO5oxVfDBuC6K7Ezl2Kk/5sP2HTuSm2znY6
EVd4QaN2tHbOpt8n9+SCSPISbZodypct7JYl8fPH7BwcnHtxqnc0Qp8IMZcfzerp/nTqeAVv9oIw
FKzyuIqWzSq+YFB7SS/Y9myLvXVQtshvkKcuvK1zwBRz253Co7qa9vVSXxRP9RZC3KY69WvrAOlh
Na2wHdirJzhL9+ip2scL3JJJ1oN4ml+mlb5KVsVGp9ndtUul2VgMYWYK7wTzBgQ+QK46c6k0bWkp
IQ6zkxv1TQ2/R9HnjCunUqEd+YtKTp7w6LIJyBK1sAUwzGyt+y++fTZMcBlFWVS05JPPZ+kuEdrA
6Zm5iqpyDTQyk57rRNOunwA+mdMOiNrmKF+3HiuRogHPZ1f56WBL+BHQH4tx5pbH89APPpzoHyAV
X3MX4nLRqeSOcnF4+2r6Afrldks55UPUf6IynSEbKh2DXGctBhSUREqGbTDZxNh84q33Wxmwmzgz
Fy7TqsLMn8bKCVdFkP5HvGaVA0u2GeyFUaNyj75BIhYpNkOG0Lls+5Jr9MSMe9FSLUROUPjttXSG
PVx5+AfAeEC+vodwGgb1OJ9ROALLHFVOCnza132rco4yaVP/k+aWn2njPYGyD/Z83jF4x/IHdozO
gR6hpCCqqIooT9ap/u7ZA32/LaP/GFHE2B187UalsrChV1l4SKf6U2PeCmIsamQ7ZOQ03FchWZWN
+SmIC3c9rmArCXrP7h51boFXOigATMdeBb6sM+QLVDYjerF2ayCrYjDX9QoDdXQxHQYe9t8JZ6BU
4LrlUGtcnHgtLLoQJ/Rm8MLSOtjp0gWbK6Dozz/Wj2EQVpUe6ulVZJVAnRbmH3yaVQosjtq9W6rx
w2RTE93FMwqA4ILGfqt199nMctI+724PEYOkMMC6hWpAPKpvJh7jbZFfI1VHgpauAxTIhfOvYRpX
JRfN+GoBzVSPaWX46jekmoYw7bNfpsoiWGjG8YVzHCHtSqFNIa15EYRYefxLOrDo4cCAGSPFP7uT
FPZoAf+X5sg2fx3XBXR4zgnPszcTQD0GXX3/CtiPq5hJVQtUmlNelpgYy6tszo1aiUv4cwyShCaE
jtIAPLEAJHQhFlGBEVqiQImdDezVIbGHeGtP5qosjizv19F/16iUBBqQ9se39h69FRh1Tshv1zwX
wW7WMI5XyOb0fqkfVZjTAU7WJTKuyMz3cKSoNBX1m0tMcS1sCL6Q1bMZnKXTKiBzGFx1lz4d7x3m
j9IcZ7ecYMEWy4c4OIjwBHWEruPEmgAr5/GJd8ENWZHoVSYwSMJpR3IVANjBEU2Y8+DB8tYDqQPa
T4QBIbN28ydunspIoaCDSUc5FfKdGJHnJtaIjHLVXxM4Ig+UMy5dEhfcN+PSKIoLcyuteIgiVnTD
GnnN09ZBSNO4TzOjKyQSrX02tXLT0YXI5atoBuJgIqeBOXHCJblJyW6SEEjT4wTJJ9iIZp09EDET
awsiKHF/HlelC2C7gJiFJhRVdwK6o4wGEYTNxqutg9ssFTpio7mLhsylT0Cwt3ZMfENuifntd9sa
ZNl8dbgokchYn2NuoFSId4V6aVtsxPJtjWMP7lri14wr1oB6hHbC0bamBo8pvbGVVM6iEvRkxEWR
B1gkTBm7XY4e25LWGCNH1wTDDX69nrq3I28b2VSKx6y9thDllBziB62E280n48Kb9pvHjCoqC6ql
y/lgmpSdbnZA7cRy9dFM4Q16hK0NRE0QniS5kBrAeVGBtUyMXIf2wGrN6l2gbBpWevDo0ndB3cwU
4KUkCA/SyQxdjtyHkgclZ4nMfeFfMOPjI4UUJUvPZplTw3NGx5JhQD0tkxjckzCzWuvKbp4upROi
lCW9CMNw3VRe0SDj06TsJ+gUevYU0ioqUN/oUMJe3xOSegpG3LmLNU8jxe29LRF7drckS251wMTA
0RhqkpjamRyw+5K6LIe6N+FasZvT8T33u0XlzVTgaXIb3fwTpgBgKOJIVf2X1/WVvhprTLRBlQml
g/hboCG83QNcn8QYIVTKB/yZcu7wu4XIyEALumzu1OS8pawDVNlfWv87psrGZ39BooGfdmgoRHT9
5uD5oQIO9fjDzk3NqNZlh3lY8Ng/zkjWw5sWlzDxteUcIwwlm9vOEAxBqmm15NCbnHXpuBLpy0gx
2ZCfM9hPORykwc2JkuUBhs3Nyx9yBIugsNDHdRtTj+FBlIAH0Y3OCK5s1IodvaQ1lMceuXXPuAyD
mmaslsaYf/IoGbk1b6iC0uFV9gFfdZMD5+8gI9OUcMC2feo1hlGa1CnlNxO3bRna9xBWcjmlny6t
ndj9dioQDWREjpcMHAlyV2DhusXAVesgyrl7zaiJ1oIeBNJl8Tf9KccBe017FONAOZCTjE2xzrCA
o0nns8T4eRp/aDFRnm5lr2cWw1oIOuGsbbOgTCCzsT0rNEVpxWAAomMonuIFnL3Uwf6u2epJuu4F
0KcNY3CqAgrMX7wUE9BEWvbBIfKKMX/JXhKbvAJiON4zyqpOfvoGnxzYOUlu4gKavhQRzOIY6D+X
68tmRG3yE6qhuMROunNzYDNO7iEr5Z6b4bBCBuRnVii5uEOxg96M7oeAihCk8XYgCbRaczCoG5yx
MTk419qXWJQlMH6HlrIqXnP4Wd4rvkgGtvmZ8h8bYWbUjagsFeUo7E5d1U9sRHm3uTAk2ZAtakEt
/W+cbx40mBLVWWZzrPAAquzkJ18BR3xM2GFqgXe9zgNzqwkzOr9YDJ210AOYvNFjMpSNDZjFxRbh
5hfZP3KLc7XLQ5PIg1JB/9ZeEylIomZtgPXTIIaqsjae/uqnNDvYTJZHxFcGn7dosEa6uJ4TVrvR
7hNcpqIn4as0qenI0FcLwGrCQ3xN6mFvTVdzblbBNuS7x/Rfn6zU5hZ57rppKJLQEonhurvqoeMo
BFFj5podPDqBvCbiuIVJ5vg7+TC58Rysw0Q35hCNQlxyEx3nGAGLgYV5AYcCx0KmdC35iPE28+tf
kgXNCPMpi+EltvWVba3quT2luCFIz01JpaovVky63vSa2YiJI4M+ON0zWN80rXvO6O0mWj3V3ocG
kvaJs9TofVh7oITRJId+qHZrWS1q0q3rstzStXnHkjiXmBoxkKxmpLrCWGUg0sHA5bk4D28kMpHN
Jg9r5hvlz4SF7CBxjTz4kw9+cp3TqYvVyGOcBf47RAzM1I7H1ipoKXg+xZczegDicFcmdi3GQ8gX
VwXlIlIeYF/f+he4O82IjjVNwTCg7AcT1WgKgLtlHUEfRIPVQ31DKkmuccVUxA++AK2Aok0dI0w/
33hcR804LWXfMovcyU6aoU1lsGgD2JU5boOBEb+kSv/s2P5J/Ovy4Asg4LXSYZfhmwAkx8el2adi
+jPTWcccVhr0aT+9ZnBz2dCBB72/gAb3CAH18WhhwLmaVWBBSiM5fpauxdLFumR4lUolRqICOCWr
QCHw5pXb2iHDCr2FwlTNr/cFYxVG1BX3veSOmq+cOU8jhgGa8yiZI5PhtAmZYcwp7qbM2nNjZPTI
qQe6oNU3cJIEaLSb7yVmaDLCUfSTj4yiC8hMq+prFgh9T7nVFkEz4MrvqZmtFJAtzClQRpLBCPDP
dYGk8wv7ObnUFYNQ9H1PwGlGqKDJKM61Xhx/SzLbhnCUOU02dVccnbq9Iltztul+0smF1K9I5j39
As0rCmBupeMVNqzHq6Lv41yV5hDaMQy7Nb6beGzVfnvuMLpNQ97HQAlHS+XE3bHpkB3fycZ7ZKR+
Nt1/+nQlka/In70RJyGOOd4J0Ua7bN7p814s//5icQGGMHiu6C1hwQ3oAVC8mZL/0UULfmNBWQit
gJlEVD1scZkBWB279eTQ5RrgpFLkpXe15I1iiw+UWMF6nxRMf4f8XuPFWLrzNRjeB+/NT5szbKg0
oLsMrma6Jf2E0HEk+cAJGapgDxzxC6lJ3HPtwRiRqCskUEKCoPPK4dBbYIAVSJTNDAAjOXFYkwpM
AxLzlxBj5HYDHmKyEtJYoD8xIn6HeW4ZUAhdgFGfTYoaS/iPigFfwk3fDGhzQnFQM6yFIwcZjl99
p+iu8lzdjMavx3Sl91t5cdLX2tBsjAoFv+fu2LmV9sU/+cU6ZHsXP2A+I25yspPJQ3EYrsBTxvxK
NN28+c5wcLRACcgPitUU6x/EL/RvMxJZ7WOEiU/YSUw8toQRBi34TBW9F0d6TOy//7MdjHucU4QZ
0hgqGJQBd/Fw4FT4rA3Q/LI555jS8iRU9Yv+lSll5r0pRrTtEKFosI+8hwDT0rYkXPTVvOoji2Ak
rkkUAJ43bqNguqEh2KNRaMKPDqsyu0YXQ/AYyrdk/k++dYbmYuIUAhBUw3urg+E0wToHTXWCiZAu
61hpr3V89HLjOZuUbev9ZkQOJLDPDSp+rDedOD+649rQ+o3PQGmotb2vR8xgofBiSs7gESRU4fTM
NgN2ZuNJq7tF+qobOx4srBFA9BbBbgMLyB56uJTBWg+Uk5E1DxqaMH6ID6wfl+gYDCp2tYTK9FzX
ryrFqxfNl8JT/4umBFY7rDL4qESgHyvFe2bZIIT9kHs06MnRii/OcOMMLJVTTLmW1TAzP/MWuOei
IbbCSn0ZEwGuNe/dVJxZjyV1PbQZy/KZ85Frj206Lb05f9c28jyM843e2JlgcMPvMP6rGixBsUXJ
46NxlcVd1+9qSTZ0qy9d7y2FPF4kv7JAmjJYt7AnyxHiYP7Vaa9YQGyamc/6YLv+uf6HkCwxbwbn
5zQy8MMOVAu/YmbUZj/BWMeVMv8qbW8VeMrCI1oS//ynBB0rOFFiedu26bc2wQkVh88MHSxhwKCJ
CNJXNrne7huzPzpqfkE0Ij9b7TB78ojt7bneTLwhEBHEXwXzitL8dfsItTHgAdRBfLMsX0edV8Hb
6zYFQ6vQDo+t99/wdzOsxP8xK8ytpvEhC5QMJQIKbypu2wzbk9iDaHPA06EMDnL/xF6wbyziyZrm
6JS/YnWnJhXW/QLZBjBUHBIqnubBZTUBLnrMpFofkohLvE20dGEcFXfGWun1r2pn1ghHFMmRwEFL
twbSxiNcrb1NO10zphxmcnITmFgqAm/UgAo+Cig4VR0uLqVQirDbRj/asfxd20OLBPU/vPTWR+9B
f+l1BDwh0oRiTUHl+j4H2qWDQK4OKnNSWsBm3GgZB587b01MpJ15bxSXgWtkAqDrIuOmRxzNekOv
QXMZz/DrurVn0F43ISaLiAHgBCn61ukQO2NRgPuUXSH/6oZlPhK2QK1pVTjoJTo6Ym0RuwCdgM1F
ynkfL2vyv2T+SWHrSh1YkORDJ6C/WrAqMAlO1f95Oq/mxNUkDP8iVSmHW5OxwcAYPOZG5Zkxyjnr
1+/TnKq92bOTbCN9oftNfU3TZB8ZF3tAPa+iKf3JGpfR7tUqNK2TV/2yYsqUVF0yWsntPyZHX3u0
P0mY/k67juCfW0VDonCbyI+UoC4vdFz+n22Nfz3Us83gYT8ga0+zv1q9InV4xK6Gz2iZmOFrxEmq
hsSrzOa76f9IAFSWNKsEuYaXAbuQh5YYy3FuXyZb2ZFQ3mPsG8J/I/9p4cAbZunmCORRZabURCjI
oLtDjXFiIfNpfgf6P4fHWltcZj3ZU2NHC01uY01Ja0wLgi4YSG5w0TkojqWTtdEKglFkmOgCfGMD
c/4IY4G+UB13pekfpAnE858ovKL0RLhXrKeu2gVYoDN8TnNJo2fM2/Czr5gUbyfbKX+fOpj/yQYX
9Q4JMYY98Vdzv8wySm0/+D2VIar1+DjkV59bDYHbcsxvc0cYXc3BmxSAA+LXqS+ieE69hgmT5Rr6
20bq15njsva1V8NlcnSfrOahvTY52pEmhgN+kOpRmPDfDcAByyTXrcVMkpMe28ehFU6QT4fLuf9o
gr+zb62iFJFMS9woSywzf3OwZpX2Qn/Tf8ejskjKtRWMx3gkJcTMz2P/b2bCOhReCdPESBYJTZco
A9qstERNppPwN+H5tKKtihxzMi45Odpl92J7P8b0RyAD0h/kp6hCfUEg51+zPIfULYAZNbGfaoOC
yzuiM5wbjdyCO+FJEsMxoQC1aefGGu1oCPaMbqVhHRk0q/NMXEGP5FvZdBGuU+gNjt8aEZm1p+qO
DGdH/qDRTe9fofPbAQDJon8oYXIJ4hp0Ym6h6Khv/SRYzn5xBeIjggUd54oZhwoQb5eorzS3fdW8
SkEbcod4RrA2T2nN9YqYSdo3+ekzqVH0DieEdiFEiDkgOX71PZ+t7I2jwkuEkzI4uXujWRE/b1+p
yXcOMi6NiNekokq024Xm5mvBQLzIfM97eyW5koKjRvBXrsQdkU6OHlE0ix4lskP9m8M+BgP5Xxtp
HWmMl1GSH3LaqKrtYazhwit/R/jCyEAO6xRBvzIMogFsaGZC2/xx2RrOd9CsfZDVFkCniJdT/mbV
EJEI+ii7nhElIJq8shVVBXgTs1x50sW3HK8zCi06fAcQyzH2vFJA/UVAMyTvc4KfKADrAl6vTgSv
usurGwCZyXu0wmSZ5O/jpYkJukOGp1KINxAMU+2+6ST7x+lHwrxjpLFMwAvD9F/t5ownARE1mjcQ
IGLEtJz/zbacShPZrC3fpkI8OMCMlhQG4ftMkM+gi+OD9iA6ejSwTA7IAIQ8OHFCErPptZqI4Kau
HZkiAGNZq0AJNICFXPzoOTKnuCfkJtPoClzrhk4E/aqlC41Vaa4sAi17PCNOEvN471I1/3O6Hchs
5WyzGEC7JQapaTcKoLWhNEsdzZ8WIIDh0TQeyTBhv7UY8wM0K5hJo7U7PL2VfvTL3x6RgAifbWhS
GzzEIg4xxKtWYMpgNulCOjOpA3W6xBTjCz9iBK2f90j6AETAS/iiwKcGOJGGOFU9WEAWqSvZ7QvM
5oyHvXgtTHK0F0m1t1LtcSsRwxVcHagz7RuECJ7YbhcjGaEvC2z6JADkmnBlnVR9xb5RAzIr5VWJ
+UK2Hf2KUElWnn7RO3zEVPHAzFiML9LXQ6KsGnUks04FCsPy4UP7D87WdXJ8p6usIz0jYTOSegJU
igCiXhVO9UkmJuxRuBKncuJlG2se1pUONA+VkboMY+EJADlU0KJOdJDpF5Jg0AWgfmxQKd6lOic3
SEHgURagk5wmmf2OnKytfwx/eGtSa4MkfS21sIVILeU+QrjE/bVoTNp6t/nXZfE6rd3NTJJBP7gb
eR8lR5qZa8Br2ECpOHzYjqjSVvFb71a3yju6/smHGJqQGRDuBi2zK4ieKf15YwfoqdxbbhUIUQFq
53yVBX91LDKIQlyqHhpTCSnvAg2f0YEMv8gh1bff9tZESBxRvi3wJN8yWLmQ2WX7TcohDQqGqXW4
GRjaVCrasifvyksIt+4fA4oHKvE2as6m5y8jI9zj2VYVhmbpPirQ91RBpwaWqun6axAxPYRkFU1/
1WvKE0KQ5gAEE10Dcx/TClIn3Oa8ptE9A8x7tkTqolBg5zc4MqmOsm4jvb4J4mRfu448v2cHTNbC
KjMIhi6OssBEyVYhN1HA7oWBqA9xhanSGRmQRWADFcxcq3jfDvr0RZ52Fbncew/bo1JA46sz28sy
lgMua58SpkGsQQfiM5tGO9QhyqBCdGR8UQyQWd8umnnmI5GxNydbWR1Cm8FNaQFVbFYs0+QHJEdc
ApGPqlu7yyJHnNkY10z7Qprz7PHivYBMz1IRlGrQiTso4vUQG7toLj5Lc5sQkqjRCzCbI0MOeW0A
smj8aQOpetvx2/8taJ5Nf/rcxnX0KzWNte9OJ0uljlNZA5AeED7lfMezi1Jyw0foegM/N5egphP2
oi1yXE6/It+8BwTy6VDGKQPs8HdavNP+4DFTQ8fTpWF+TvQHGFU9PAR0RkqMIEoNXSzMUFSgxWh7
aJSmL4/Q4wE+388HBgZ6ywgZZMbMnelX3Z7BCoCPN8xZoeIKkGO1/q9sCFcjlmilH78rENRyCNcS
FSnkrEArbUFNa5QcFSQ/8Z5JI9lJnWeQH3Wyyc0shuI9AMF0O/BlxFI5t7dDEcHsC0glvmUjqf8R
OT+Un1g80W2AwSakGRsR4lpTAelifsKn3+IrbQ/CcZYAhUhdQNElLhJc2q2UFXeErDUepx0yPgCd
Wsb0WmM32t1LMBPqj1hfv6dTupr94FdphG9NiW+2eLh8fj9W36p2XihTdhozmAPUkXp50l3I371h
eF9SxU26+46w/tDjKOVo38jRPnJ1WJS3XfxD1i1Dru82/vS6z9dSvwChLzqcqTZxrlq91VFBD0B2
7lBtRuenBKRhnbcxEdelvUXiHDmrIOjIw70TDcU5xHUagDPZ+gLWZB35311kvkRxfBKU38seZXet
NFrpkmnx1peLBooRY1G1JZUVSSPRyxWBnrhNG+utRTvg7Cu09kQzob6el6j1ti3NRNhm0IsfTfyX
Em/O3XUD4qIR62MhPAHgHUtMrlKUN1IAiNrHInmoY7BJURWHDmsQFRp2S3IxCnc6VxxIDqelC/TH
JWyz+PyE9cO96PSVaE25RqcyO1nxX6A8x70FMIAoYJUVAp9/fJd8aF714MotKAmoDhnQ5xydUsfR
pD8qghUG5U56PW8m9PIdbhXQ/JmgfeYrOgPipoy0Sjg0l+9aMSEqtHCEUcv7Sfdpu+bJ5SwEcqNh
4iuMtNHE3k8uqaC7VnsIysVOkKkC8mqYfWAcXby7fTNtK7Q4cE/lHHLGEGVGPoLtboOs3I2uv7Ex
qOAWcfKDYOe09BUdbUrZOI+vvfOjDbCHBZMB+fSiVQip7YaeD/bQ2WhDDM0wvwg26Vfzim5Xai75
O60EPzKRgZ+Gfh0plvt/MrKZrjwG6p0pCA6MpT9R1kqFK3UEJyIvK56vNhupbl+nyPkKWAnQttI4
9tw3Us33ADBV0FG9/BZCIS3mFxAtUn6erothn9Y/LqJtT/8wSe9sgLaj5MotZOoNwFKypMaT5E3D
uoUMlxnQj7lnL1QPMXeP7nMzw59Jcc9VAQ3qpebWIbFM/VDgsHoM31Lw1n9Gqg0qOCvbwHPiw4TT
oagcRuxfUCAz44ITfrgGyD3x821aKVtf7YBLkAf3fyDLpexrYSWePfstKKlQqJGlVJd/S/+i6S02
THcjFFDHImdugxTzBmyNh0Tm560vT1ItSF9FAAbt3zNH09ffGL32N6B+0XQSFtBgDXHDHzE/iKNm
7KI1tT/tCCC8nGTo9YeIihfcp+fieUZQGweD4l/p99gOAABIp6iuhnsG42GcC1KdxDq5/kVOtc5q
8F/USxGDyhKiRuEYLX9UeyB6/W2GKEPgM8Kkcup5SOy0iPQ0aWSE1iPXru2wnPE2+MBCKsQJAXr1
uTXAlyjeqLoj094ZFH1TovOEMKKzcSElSJMDlkW2CThcaOeEW4IOgEIy/mWIjhWc5ktjEAh0P86b
eUCir2zinKGwdErBVeFSlTpe5yNBT7c4aYZr78ZLBDEiYyBHWF4Hhws/SkN3k1HgpQy5ZX/aQ3nx
8+MITDuh7ecBykOzy0dOLE9O9+Ex6QspADl7d9SsfIuR+KJALfYpH3ZovK2GfjWZorWMogoeqnPN
jNch/SvkcKHWIgmaxx9ZjkpByWwiPcQsSLAqLw1ZIqTxNYPJS1jkzONjIob0VgcL01g08GB4DVxN
OdyE3w+47hj4kJ01Aki4AQtq2LaSGcqbKiZpUQm5pi4u+00bbg0hsYwfGxBfecq1nIHPyXRZjSAZ
jH+ivUsQb1RyYbxJSQX4liU/cbunfmAhzZBx48Hz0+/Ap3vkfuHjpehMOR1JkuXSmmKKrwIOljHg
+KnLjAwcGRevvXIBOkxoK0Y6P2huC9vUXO2cDnFAgDGuISOSEyaBrJ86Fkr0PeU4App7E7nk8QPi
AtAImWyGR5sLZYqSl4sCmOTSXfAz8tlsBBJACd8l2GDJyycTkEuJYeDqWdaxIDbIaEK4FGP4aYqL
bHLJ+O5bTF/wzjJVCn+2HGkKpaflWied0GoGBkqSt+wm3V9KCmKOUdRQkz2HLhg8q4LdNsTBsoD5
9j4C9c4VFByaYHzxeDZah2pGhzzyNmTDVmjyOYxaITrKJdM6TKxIVFEUDVMQE1ec3yzl1HlI4hzO
23fhzMFJlwrE4cyL8YPXhCI4d3+cxHyJT8KgY+aagbMDplIQYxfcPIxaSn9jVirEF8MXMdtK4YSb
RGn7VUADz5geGoZGZ4IugJHpE7i4aYYNfAb3oBET8MXzxmVCklgAIg9/xUPkj0oh8Nx3b/pL+nb1
SMOL2IIgq4WhqnKCTT4DJLxTMK1FE+Ui5tGdm7QYGiOfLdXcjQb7nfZb8tfJP3WdZGFn6soLkrdR
35EihNYqIPlx7hFoUqqgi46xwHZhvO7QLLvzwDT7M+e2vE4ISI1eS7RAIc5/x/lN8h19J7dsQPho
OTsXi8GAg7MgUT4+ynOZDP1YJippM2cihflfCWNtB5/pONoKs7dLKIA62qfWA3GDwx0tFJ1cXDpH
c8VC7+6tp71xvPAS2WG5lW+bchJRFG+wbfOFI+0zRm/Ut/wt1aPb5RNpbHnQdDr4JFJPsPdSzNg2
MxiNeKlasDV1yzFC5BOUPThG9KMRbTrFUFNUN0xfLZHdPsLmKDVmE+zy5hP7VZeh8zTPUurzJYNS
FM0kU9xzxAbO3jfeWO/iYhh67kCmu2O+wl3gyKmTPYwIJzOqcO/hmenCGXnVfHMu0HSiBKmatdFc
u8A8dC3ugg0LqGZuj0Iilj2zZPJvoiPk05lcp6pzkhMlRBWLsstkd8KSloqBUB+vHilIKNctkhJC
TjiSqY3c2SiTaBhEIMIjwZgT1Vy0/HAl19FIiw++nYwZOqVNqSxtxtsB7qJF23tqfJHt3j8aK9qU
GTA140JQgCOTQunvUwbOZn9UGQ6rW6P8roVclTOaIVDIZC4oyvx8NXCrBHD+iPO5zCIGUGLlrfE4
VgCGcv0g/UEX0kOvUa5I1cV3oalUEWr1XNb8igOXgXsIEm/owagTRrIsRY3Ha4Hko4TjO6GHlDon
CFpmexCny50gRKxfdW/SmtEsZ0gmRMAh2Mto7nak8xQ6DMP+KagVeNEmJgai1ByTrUnsQHXg55J0
ZT6gGzb7DsUPD7g3NwIF8nDlNJut/YROgHfWoyNITaoMkBO5baib3X4XwtHmybzmKZo7pnRsZ0h9
AQk7SLAwqj+kOWimdFkabA4gCDAPtCnzUYHNEz0BLW5rnzsl4twzl4LeYFklLU3mk6ZoqxqO3pA3
SxE8Wxzj+l3q4zbTFjSn9phRB4LLtovZN9IFO4LQA+b5csUaAH3ERToMsyyYWRsAj6NdqAmqD0x9
0QwPW9M3AiEhSxhxKjq+uUqR5MuKF10m3P5AXsUcIvpU7y0W72mDkEXHnymqGBMDSsZuwTvDZZVA
+9IgcYxruMQFwuP/OsjG36CBU3EZsJd7TOTlvGEy25A+BhDIDrij2fpMcCcMPSMFkNpE9neOiibX
b+gGVbDL5uzTicjJwbkaV/TbgupU5GswpZvb1OrcQ09RVmUpIbgrFD6iBtPJDp6NhVj6FAlqx+yB
qtjlFgny64zko43/8uw5PKWQA0TsEkhBHXPIRQ4U/EICkQEexAOKFIAyxCrOPYXUjeWs4bsnnUu3
9d1nsDUQMoDKwt2bTFYX6ldegRChhvkLKjS3cBjLuAkOOebCS2Gy8KgPxEwGYlycjHCtMGtXjuwU
vBxslgTcmUNB4QlpVBOAF4JiyeXqp5+8Dvm+Dvu6Q2uKcETUYE17LutrWqIxQrMaY2WVf9kpX1kh
KaT3ghheBGR8qZqQAhE+ix5FYbAFHlwy6Fw0LomqLmsbQQWgRbgnL7IJ+DADtnr8ldwijlUtHRjA
UfMuZs4Td4o1BCz9FxOAAeOlPtC7N0ymy8hVj4TsacEuSXZKIJ47xrIQZ8ahmJlrk+c72MWi8cpX
MdYS+7bBOQ028B8loOUDdtyfQNlqBG3KJJqY3RtJ+wdXlKKr6pJsTydtIsvmaeke3kw500GMuIdd
49dEhkzn/tGUT65OGmCbGs4gsaEY15U6fhLtkIGEadF2Ujji/w2cWCErnxXHp5cWnghxKnHpmE3v
2lCPKll4AG0TwiS5dQhgiKVjOcDLjTnzX2ykpn+Y9rQAa34KshJRL5g/Ar5nbDWq6mEi1IUkAMQY
ilZlnGgodaAZMa8F5ZolhmhZhCqWY21Yc4gTZBmXw0EKUn7VI5hQ+h2GZxTQCHHMnOT7DLPdgtoy
J5g3h86lECKZgnhT2fVuG+46GCIdcoCphtkjoejD5JnRbgOkivyJC+KCZjoX3J4uC6uormZbLYZd
y8VIAPO0d5Sf2U2eG6oBnk+ppCaC5FkkcL3QAC+WcmmBaAeyarE/4PmKyK9BCaTg6+8xMYiynnVr
ccMM+TEfmQWTXWxO7JTynO/zDANJfpguvxRJvUH/5TPf5LMi326OyafAnxbf6Fc7Yl3g4ld866A5
FJRNhbK0eMSi4ZSzDt4Fabo8WvnewwwmiQRphvAaDgURU/AqOyJM8IemEheGU4frugRvEgEcyv4X
Sh12oklbJsA91Yh7qmLKaXKRbMwT+S/b82QwO3cbgrHEOZRYDtQWYo8fDRCeK4mqkX6Ie9SMViIL
j2WwDhJFt/ubsvGpckRQhYaK7o5OgOuO9lmAfhABmiwAEIGXnPijzJKNUvs7ufB9d0uvow3jm39q
JzrzoP529GZX0Gjl3kcSWyuFtKC5cxhA57yUwLj0pdRXUrNkfU+0oQpNb26hfEL+QltHpyhHZkAY
bidLdeBvkubsbmsv+TNDOoMEULLPo8OYtwk2FeEuF+zaZxZon0A8eISgFGpP00TTg3dRRw/vWxkd
dLNuPbaDeZ2Gfh9gw+wVJt0wa2c5s41LaAjkU23T7RqjPgo91oHNQ+HqV2ny1YEDUjRwHBSJSx08
/C7iiol06hu68HEgTW7Oob+DbZ3Ya3eNL+3Q2dmDuJQfWTlyNQXqcIht2q/KNbgf03wxxv0fVQ23
XuJsDMAmViX5YZQ2Od0xHGomjaPtAw+EqrRZtYI5Wf/mDGCsyRIcQs8IyZsPFghswIsStZ5azGS/
xYRNH0Vd6AGKCQpioIlOCXkyFZgNt3kVwE72DxXkpnS+5iHdBuHfqkQRUM3SN0hbjA2HOCccjbxa
DmqbNS3FuVqaJiI2mOB0nwT3biStG3N5BJ6E1v3dGtrvIUiANEfmhV25o2hVuQMo7dGHKt34ldFn
5y0FJUesXJ4jF7TXuow3AY0ChkJWzzpmMTKNDsB7TB9a0R579ICsUSQvvzlouOgdjrAYHU7F4ugo
jgZPW8ujcMVoG5lLo18VVCDm5GJIg0rognbdhvY5qHArJKbMVV5bVv9hMpzLyrsTgSM7amKBkBqr
Bb1EphunTDI92WjnW5O6gFNeGkvehRQcoINmGn1SfdfIEvkunhcvI63/F1vBsnNtghHil9ZlQBkq
CcI7fJ8B1fT7XHjpRUTKWW++4ZR9ZdNh9Jis7tgOcCJ8lUFxXqXWFijWNvx9bmN8aVkNE9dsd0xy
AE5YIcgNcDvIr7+JdgFuh6IGiw63bXsoEuI7EPdrPNf+Kl6CAY9EnhIFXKe/O6KlCK1GC8zQotFd
hfl08vwvl9vDnr4EEeq9DpDVICSTWXxdCKSOspJ494YZOh9U+LH7S5u22ivTcbR+U/jGLugUItjU
P2MVrzIYMoembxgIX+ePpz2p3VkRv+UOu6k/mExk8lhGjFgrsF1n5ydEgaEOWw6Yhsq0A1A809wn
VEOOi3YmgHSsN0I2ZCyZrOOzqD5Ste8kOIteDmqGdNr6nfB/rb4bnAy0rYzHJajD1TD1EqCWxC/d
QG0pZpni288eiNW5GPilFCYGpUIGRRZCQY31a9Bx+SUFbQwCwbj7EubMV6oYXeG3pjKey3wUDNao
hnUS4Otr/+spCgoZ6maVoWNcjF0B1xG+Ctb4PPy400ZtQRUjKAHNtSCXYFTS7dF/osPr5hSDbUWx
xMCz2GecZsCwHCZnAoAI7kvkNmknONqjMXgpnJMcnsI16SXTdnhppt9sBuoJQZtsJd7axfDiw72l
InavP2gy6goCnOn1NiwGabmVaqHHJrYMbzLFiokwqgE9bHQcb4fnGWCcR8JnHPoEIDQF8hoxL5hz
ywHCmyqde8QjAD8KO7gamG+VVDBXwB8z3vnT2rAT5pWezLA9WtAawBtx/J1M2WuUohp2Sa1rDqGD
1ouWOoa3BBrjRkaiwRUEjlLhqCuGs2n9HcSpXF3pbHqSD1w8BnEZ7tkA1MwNvDrwkQBrTXoRMkC6
bi4tdOmW5aJX2shuSVKXRG7iUmT0D4PJwMmLtefkZ4vQE2TIarNpwYk9XOZGLpL57040S1z0BaJi
7Bz9zcGig8ZCGp6WCoPSKQe/4aKchoBf4fLPLrRKagyArfdIQRmbHJ+xblx6gI6CY7Is+j/yX/a8
9LQCP5m4D6RYSLg7G+5ANiuEWR1eOwlyIFeGKykbrYuQIl2SbIWr4uy143TZlgbRHTyHwLxRK908
zV+1zp5HxvGpTsg54QRncz/pzOoFgZh+hJKU3nhkhMFIwq9rdQtd+y6iLxE5hw0uJSjlFEe3dtJL
LG1gKryLqAJ2wWCL35/uUwpJNm3YemvWAgtXCf9S44fxRcrdgolJjUd2l/qvNzHkZ+QrMoSSSRz5
MuDcfOIP3pKWLkAmIs2B+Kq5XfiZiRODZidgmmbUBNJxOaRkZVpusprMZC0gvkPFSOEhrGAv1RTI
k2FN79KX8ULoQBaBdpLOtynapUsU4uDeCmTtwBBLSIiFaBxCiiDghoHJDvLvtZi54JwrZfGpMRS+
h4KaKa3G1ONGNV56FS69GZY6nkA+TgNIZt3Lau+rOPuBsxeGH9xMANyOBFJbya+Kq8McEw6F844f
U9MAqAp1R/nTV6RxqbumdwjW0lFDkfnKSHQy0S9yBqJ1tsE1pAidqNXstNs0c7jRRU7m3AQHNFIV
FwFQMOs3ouVRUWlIpxvcJl4nzE8HSjZWB+TYdJ1BLnOU/fXE546QPjYQcT3WTupdwZ5B/6z5qrAN
YkQOXL3OlRmTXv8loIPUFG10tIg2Fire1e+MgF3kE4gJj0qWltq4a0Fkh+a9I+ifBhEmSVhWUjMg
fjn5XexJICc9GENBXJXP/TOSkud309loozdBPwUApr6N20J6WhFlM5lYlHZU7uiouGzR8Je4CKVW
YBtmyvwmkhy/uedwKBK4RI+ZUTtzNAX07oiOtFnuu+gL8Tc96pNhp1RJxw3guNQw2tC/G6QEedQK
KtNewU51nm3QPFJ+px50uLC/dVitZfvTmOu8QMpoaSdjLUeuyABRhHQTvlgaBBuZY0SZJ59GrhI9
6bYJPbWClEEPvJ0x/rO5uLD+Ap9TvmU2g07Kf0ncSwEtCJv8TC0yVIHde+KnVWfPrM53hkJRFPjJ
1ihACCKCzZO3qW5+Tw7deU8OS+mOr4N6Bs6fCDbnebfZ+LtgR5nDsCqsY8QitjjuARNTZdNT7pYW
uC78OeClWEQ7nB4P6RTZjWKecMwzbR2Gk2hkTh+rm8/IszjOCFkBT7r0vc3JLwdA9eAqBBAzriL6
GJuJG4h0BcqReHwIT0fJ6A9nJzjKkx0QiPN6YtZ2rlxF3h8DPALqoDOSPkcWOBlEvna20KVZ4Ooh
V37Alf/MrVL7JdElgnPImvIoRv1j2w9YGghAZwRipYcoXmrjl5CbPGENuy7rQ4BAKkhmPW9s45+N
s7hkEcoZwvgcAbBah4KPfB6pj8gOEQa8Zxozhxp7B4oKPNAcmCEZ3B3cmrm1oyFgp6XDD0JngF78
/T3J/vhs6XMHjSx8J9o9uQYuTGtqj3qQLso0OnNvNZyv6Ng4TNWkQC+tv5cc+iML1km8F6kfuaZl
hdVTdMzx60vHA20gIBnbKuJPUsrBPLhjb1qwmKQ5M6TeV5kdBk7Jj5hQOclu4AMImRukOvN3nQ9K
8wqPhe8aL6JFm/HVaPaIGME9JVSXlatAux11bDYFtXkAwCQiHocIZpCUn6czmXan9uhseMe9f+Xo
bIgPw4TRqqhXDXI+zfgz7w2MhPSJ4AsUaD7rKacQZBFexQlqRPluRiq2Ep7Aj2mJw588ZIQW1ET0
IxCDeIzkG3bfboXqBr6dUhm/D21vzdPTDR/bEBYQKv86/iPQE1234AQkiYR9fRjJiyYylnci8hCB
do0faVzL/laYj3jib+r9mk68DKxVSPuRsachFHoPu6tVXCzWXGJ++5KDf27DQ7tNs3ktd21+GKe7
eKVJpb7HVBgMDyvRBM4RkRTcx1jIja74FgSRHSHNN7JtG1SOnD3lKtByNDBGDAeIV68ddoHvjUCy
s7Od6/nCksLcCD4827uez0dEiiwvVXWW9DpWjxIoOQ8gJGniMz3Q54vfBBU1kFhk3rBhUaMtLXHR
Cq1EK0w9QjxbD3z9HzVNhKrJNJ3uKGCM3B4uoksB1gpFO6FkEV0Ttbfwj6BJg+G/CHUNi21VD4do
sZJSOn0d6htzIkAnAxB4SRUCJIj/5DAlIC1imqU5V5HMIf9g9AOJ1SswlZosX76Db1+V+a5HNIbc
PUIRFeBDNTJMsdY3bnTgfOX6DSOwcU1y6vZS7yA4iLh04OIKOkZdxwQ+vsScSTGXmTCJLYSGdAcW
v8fazLGJwf84drYBVbC4YXmYzy8vOFNpbNxwE/8XHkODB031moINVCRNdAR6USa5vr5ku9MdEB2a
p125qLQDfo4mSt6Mon71J+LIh0OC9VbJdo6+S8Xg0GwnShz3R86RDKSYibhLHz+Q0JQezp4KfRDr
IiRdn1qIeZ0M6VGWon40cFYpTbYT/DErQevJGc2AHDwKVvDGmiOPVcMFL8Bbm7lbuUnwHTz5RT4p
VbM4EhibzSQIXlnMRCTF35CrI1QYn0Qfg1+UuwNVjj3Oe4e/JOilBzIT/ge/VlzAeLimvN7TC6WV
um46/a4aMC2cBNNI5hMgixRouqodlU4SC0odeoXmsSe6WidwsAheuWVXgnVTF3H8i/6mHR5OeyqT
ZFMQ7MRFI0SJrAeXn5aRb6UfyEEzkhUQ3SPCMVq/RSEcATkiSgTsiPdtX23YW9ScFMwqcsbewC8b
7RiLtBPG3J70NW0NwdBiSoYFAUYTPJQfTWAzkS5P9ZZJAsjcPhg5gJMC/1qHaLSBcHxeeLi6MzJZ
AFcBGnW2ffMuiB8w2IRMQIydEHDSC4kuO2YgCA8FHS5Mmzk2yza0PjvvXKFScLtXyiV5wCS5gTBT
sCXMAUw4LdjFAi472IHrPP9H7DED7jcm1xtAZzOi96RcYJYWgkI6PxoeUn/ZwRms3RxyAfMt+a2o
C05UKhXZSBkb0Y83AYkhzc3mWwIH0a7jtO1kpKpksvrqsHIijWiY84TpHBzZC+etCfrBlVgSQCKv
qLbUjUokBs+QlzYYSKMYUCdP1WOnkmaTUlZcvzDl0tlkPU81eUhRn3IUGrX5JZoUINnCQnvvGj9C
1/Dy0geG2pC/z7gBnqT9A/UtTZTBer5CCohM5gnJ+F94oPnmV3fsninGtTwLaDWpurnAPTnkmqvF
9ETqVAsRbO2fkuhWhY8MDARMEzjRBHqmTLMK4teih0u841jfxrY+KNSgnn4X6iQZTwKcT5PJbPFb
rDEPA9yPUSchK6V7ymAZgA4b8APv7NY/ojVJ5oOrBluzjV8r8BneOStLobEnf2PtskfJQxmTk98o
ayWw3/DpMRSekQ7Xfi7/Zv7D8akWIc1g1Kx8Mzc/A3is4r0V4hANH4LBIZhq8ZU2tcvwzS9/trbC
R2jMQY1RXhJ5aRHXCP8km17DR9kDBoh+eZmJiBdwvB7D7fNS0B5OfJyo0pKGF3qV6/LZ6pl7fsVD
XgQOimGsROJNJUv2VUUgVqEIFJPsAOQ4f9kOZNdCFCnpQ75mgyuhH9GVETCnCT0plwurKaFC2xjW
WR5ob+mLrLO2BOmdGVtIlOWBUmcCtZaKbozVBU5U0gXJvmQYF3FiJV47/o3L+q3CbOHjDU2Nt3h8
JloAPGpWt0pSAi25tnviQaR/r5ipRM6sR7k1OjgEVhOjYOUakWJbKRmA4l1lr3ICWELbmOk7t+26
qTeGei+Ad5ybxI+oxU2fSOkFYKB6QmOuc/1yutfKR2gp3/R9NYSAAkVpEHFLousLAuccH5FpbJRm
VXJf8TrwuOopaaGcp9y3anMR3sEb6i2qZGF8Uy1aaooGkfgrjdVfohACXQ+u0un/lycDrWG/w4tW
SKPiuRXnPkSkYoaoiFDHawge2j0Ap0eZo4CRUJALKiu3svyW1wUsJvogfRO26bKrSPhDv2PdOyih
rL9J25ZRKKb+OwGUiLOJyMf/+y39l2i/xeZP/dbrsEXcsELKGNTbNsi/jag0kttaaAfZ7b0TCPcQ
eExynsihBBAGzS+5u+SYIxLE5hxAyjGGWOno5whq3shVJFS7cDvxUVNeS6aJNFXx2Ze+pIHYSBUt
LvBExWKVr2s9ey37vbw/6jYGmYHpmHA9gmXN6si0nTNaU4FZ2O21O6xjDXM5UIsYQcwB21WCh5Jl
laGG7jQwTJ38KwenW7vuySMR9m3Mg1cf5LGHi+n6bzkXpCesEdA7bUex+kKXGP6zIuYcm4Djb5W/
5oFK1cfF0lW/XOcjDdUdA6CIq6Sp41/QCdBVSR5WncwbqfCEnCMNtKTSRvaYReW7vHNSt8RQUfPM
hIXla7r1macsPbRSMrlnCC8K4cNOzVHHnTOhCE9+KG9ZvkFrXgiJxFRRrzm0ddP7KMiLJfxEgChp
L1VAfI5+dBiac0L9ZkHAPcVJCgiBfTDGfuclXx6DLwo+MJoQUU2I0hEeUFEx4TRLwKIM1KWizbCY
ekKtk7hslgCQifxJ0HDPn9ElAmyx5NPgPvAQEU5H3TnicOM+lqtaBIByP6ZwAvAONkcupbncv6Bc
OEzJGXvKCThHteCzJx3eNTWymiYyJvUlAJ0aTyeqj948k5gnTLPbvxVcqjagWGYi7dfbb4FGgwax
wrdw2RLIKyr0cn7joUpmAcMWBqP6NEhwkMKbIhn6ktKxEUyWVABOirEm2jbjcXhl+0PKNgfCX4xb
LhlyeXwz9IPsHng8EUMELGKtNF9BNBv/g/NPSYcTEg5QAi3or1Ik0GcJ6jIQiYXhYC0FBYVgZxvr
+Z+ioO+uIP2tb3nxQgkKgqGRVlEUn2xxHTKgoFiky5GGmD+z/eh3SB8k1ExXgL4oBwXuFi5VlLKs
lG3ITOAGgXrXghvxQ5OoQ3S3Qe2UB9WmhuOqIShtTmgbQEKINoxFyFLjlZBemPxCBsjFQDZWBQve
h++iBrRU58KJ2FMWCd7DTxand25VxHrF5L9LC6Zx9jrPGCsPPq5P9VVlMDPhELXzasbiJ5YQwUgl
98ptqxNEihBf0dMcrb161viE9SrAavwbDkgsmK2cRghTOV6fQuA42491to6Qsw5qezZM4r+8gewO
MMd600EeVDUh/2ebZeeSItH7F3loAhTkQlelM5WQv/SB3ZuWKY8eXCeFU0g2QpYNS0xoGL9R7APe
oM5C4KosDS5COc2oz8TUQ2KBVPAGR49acL3kDxBTOSkGBENi9MZPtlQAya2ix8AcYJ3cIJ8MAlO2
KgIIzlnBTyLng3qDgDTAUXpOQrDpaiuHWHCKXzl1jJwzmv6gpug3x61uF2+Fnb3KXuGcldpceoA0
ab4q+g5vIEcEO3aEkqiKmULKFZ5fO9RdzLxcg6II8CRpLJwEEcwKhywgCyozPjdVPyEEnpqtRIlB
EIXyP5bOY7lxLdmiX4QIeDMVvSflpQmi5OC9x9f3SvYdvhd9VRIJnJO5bcUzkr7/R+DxH1t0GMQA
iZCWTMKEMHH0ICAEEBDxkmv2l1Hplt5pBo+UQ/nu3Qts2hvjgxxiM0AY004Q0ctjWIAt6IeClQGG
KAIEkOIAvr7OkjUfgww75LTvvKBAxwKoQ7yeesd+lULZN2p+En1w8FBRYOtpRBgo7i5rzVsAZNrn
72lwLKkLsMvHatxWn1VDfTg8fqSpS7DopaGlKMhvGhdy3vAwqtzBXamuBa4SOEQd6+1AyH5hP6tN
cI2YudvxSw4pjdOujL/q4aRbBLjQjd5sJAYp0NFOiadHbCwcfzCYOlpVSPWKDk41iJfGCNj6wuCg
VBcbiVdTvrpBtVa3eoUCst0XGmr2LU8S98CE5ZQZJUJkwb5lB0QKNd2qVWgBr+fkVIjzidMkGMyz
60bshtw8tAYuVR74uGq+LV0Wtip7dsL+XBOvO+rB2aajya5Bqn4tjOZ5iolt0vj/JhKajmB9TcRD
72xNC8WAHt5k1OTCrtv6KcFaUpGXZuoPOewkpWbTi9yQJmPeaPOAZ+G6rnbMDSMPOjlV+g2afmHr
3oMDbO2U5W+gVwd+gSUyOyrBHl0QtvsjUaz4O+/XnflS5sh/WbJFUcFOTjkP1yPc5YwYLidbPfpi
O+ATdSfzPLDKykAqCvM64GihSjzO80vijMvkQ43QxvlkROxyaOKSCTFuBvZzBuXxO2yhdOpiITuq
PKKCniltRzNeuhXSln/E98qdXNQtLhSYK5PPS/RzGRxDwQGipWA92o1Xwq0JJmRKn3DDcKMV7u/Q
5YeZqyia37Uujx7UHzUxD6pxrSi9r3N7pXruTlTpGi0EAjlpqljncCbfZ2HKMuJPmX/lFEb+w2bP
pCNRJeiNQHH/4Q6NUsYI2ppEHtVYBIBi/eCj4A5AK4LoDU4uCO7TqxzvSdtvOk9fGRGWJ6iJLFMe
1IlYqgIVVAmc1G0H/4XVQ+gNsn9o+v7Xj9F/uYkEMLYAHewqQVJvGUBZ/oyKwSY888UJQOQDzKk9
dU8McuVGhGtqTFxcsWzsU1v84upz+AGVReibPeYvxI7cNQGAqJT0SDLJXKSbUu0Ak2C4VBF+3ykZ
4+YopKQ1N51uC9VTnuR4Uiagz7L3nirT7R8iK16JjgZVUCgrPvCaA1LCck94A+Hr0Lh6LR8P3KnW
6J+o2ETjCPwp1gjL/0yZoIkj55nr3R4Bke7+yEHYNN5RwBhBqjjdRnD3QCcEnpnaxmJBej87pl3W
F44wnsqCmq42IB6CT1RHecB4J4IVI/ZwtdDSneO9RUHzyq+YEKEQ/G1Hk5Rwq7+ygMOJDdg38vAm
b9SMFztFG8jmEYHGu5zvEk1jaT+Bv4oS8zkGdBlbmj10WGVt4dhoARG6TJ+qme7hNMX6ZfKxVEKD
EPQVv5Kc8Brrf5qmr/sseS4dfZW8gTgDgxveE/ClT7wCK4mcfRbZ1g8ej1WUdasUuBsMx0DXJIHS
XMjydiAjYQizESQSRrVLq4YCm3fLjjYOuWDJM/evDIwDO99dm7OJnZCHVHn0QKVC4FwvnU4SfWqy
ojcgCDVFojx0g1vuKuIuuV8zG4/He4oXI2epz0cpJqCpnkunyJ1VJ7UORfwG5XjQlOQcFxrKpt5n
/nOu3dDnYtNF68sjgbJ0gmzKo6OkVogwjmtPlhX42Rz7hmwSctpzj5lBSZCRsRDFMCM5l2LgR3tV
2YYccbIs16FNSTeXBsyZ/wIrRe3GLy3DQkwGNYkT0wvui84qtzx9d3on8JBMzi81hk8xcjowVPKD
NGY518LFoG6GqdoCHaCwmvPHApwMOZsOFiwYa0V0uMCPjaMxkBcEx7g3AcPyMHsy+H5NIkFF00hS
P+MeefsMW5WCxUrmGjQgsnGVf5zoFWGGABiDa22Y3IBZhdhLbO8qF5dyLQgIUXE28rJq8sxy6rAI
KoJ/NmcmzKNRGlsZrWXgkk1aCEdEaPIxCr7VmeDMgEHJ3EM6SbtB+49JLbP8BZXuLDOsXcyxc3QI
Bvw+2t6yf4Xxk/jAGd2KPOEOulMih2Suijg+moFeE07YbKr2InQzYSU7rJhiNGD8ld+fpUeiNsH7
5JsNmfYdAoLufk0OdJ4hWaQE3SZ6dQH5QxQVpOslJYZo9rvTqPyqMdErHG51p72ivlmL59sdk3XA
lCvXESQYzZdvSWKT1AF4PGLd6j1CJqpnaE5BqoRsZhQT5cEq6AgB/rNN+x1Jn+Dd/ApgCcRCeZDM
Q0+cxPSudiNCn08htoXZVP3nkJYQZp0IRFok/iMJER70JwMJ1eRnr+Kr5NMGEqWRM1ixEYWCSBQb
na0XxQLnjGCtXcewb19Gm1oS6wRz3DgQv3QrwRFyrSQAKKjCBdJDXaOA2sDPyvDE+oxFTzU0MHhf
5P0uPYBO9sQerRYYC0W5r55sNv6O/FBxLijmHw6F2dp3kL6ingLWF0JS1j98SshEKSZGvG/TsATC
7GNX6um8O4md7f/yeZfeO3ha3qSOT9SDW6AEIrcumfUmwj5OLDYrmaPgQkZG6WGoZT2kbPYAucJq
aTT+TvgxDcdq1Fe7Do8RX0anoZkDLIeppFx+BnKfOUegVPhzkRhIaJyqlx/yZnSOucT2ymnBxRry
1yloUPF9lFb6bdnTDRO7oM+m+kMLKvkk6Ge4pXke4DDrgMhsPnLfwjq/aaZ+J7CLPOxVGu6qOVmr
ukNk5rBROGbFtjJSsBOytFOjsY2CdJVk3VbhVTdAZ+tTYOYEZ6zaUEM+xdvXw9Zi6twpXSKT3pdV
659uk16qxtbAKtil8W7xtxkn8UkyK/IGuKieFGPc1uMAOch2xRtpinrFnjdEIRgabeCy/7flxe1x
wRPJVcbW22SHS4G35bvvcIladvkS5/OanPCDnPWUaAuf0Bg3SRWYVH3P8SGTVMtfHSTBIxoqBYv7
UkHSIGAfFhGROYaYn5D8VSNCO5U7QK4VVMJCAvvExwCGCI0d41w0mVQgmXyuRPleIt9YmajoQX0k
lFVckeVkEE5KyKmtfWhsok5JYAn6absE87VfZULDgSOTkrgb63imhkl54jLEqCGjj2Ni64NEULwz
FG2ElTlm2i01j2BrYyn/nWAmng9uPkOmFAs/f2yQxPZ2vZzia93eIE2c0X3ucG6raHFR0b7WABh6
oj/1fM6NQ2xXsiU4G9PoBEmFvpLOlF4/6/4ZPYlIkeVtFIlpAjmYEYRTbK08WSXejVbBBx4s114y
/Tdo62wuLoOLt+64tvziTJuW2qGJI4AX7cLktARDokO3JqrBOSpjihHZzdHk7wv41NF8CiKoWjZ7
4XhlciYmKkM48sLHEXOQiiFdDq/MY9bJdE6paQB1ctdCsnnwrlMYXwPXRTe0cmg3UhzysBvTP9ga
i4dAVNyfRnazvnKjRgz9mKOQZaiRsaCNYhSuNJSCN0Yehh3gG/2l4ycJwdRVNRkQJ+H3wxqFH+Kw
5E9PvpS+3feE0tWK9cNxhGcGdUtgzIRPM3wFD8a35yPzre62YIXXSvJWc35TAdedhMIuLgMhpN1d
RYSDoLwmYgh1gpSgwBNmFCy+1fRjCeuAsutOrzCl2Xiqe9CaKdLY8psVnoTYwKfq4o/CKwOsI/eh
Uf9qEDdFmn9OYHkD4LIs/C3mKweaUwdlJbKG7IhD7D0F5SnIRmLFTqLhlSsuqEUbLeBjwpjosgp4
UOIFlfMh8hq6oPWXoiBDGK4dpTUyFJQP6FcvlsSpmuNbaSjb2KOO1as2Nt+QwX3aJPGa3y4xpx27
hh2KVjK4cPfkZABSbQgOaz0QqUikgoNDBqS0yw6YFzSLX5QAsEzbgF65yW0iS67yKFlagPjIwt6l
dFcTLMouWlrb2vx0YJFzruM69fYenIwGEkGWEaXKGO00/1ixY8mA1uDT0PXdEJinyW2XDuvGFFlv
hT5BAzpwFImxE6mGi06AXl52+Qp5QGPf6GKGRw8XQVqQ9P07bEST0Bp4Hp21sDvuoD/OGfHJzrdl
uqRWMaAPydpNt6zuPmhJJ5o/znpY8iXDQBj/a3WfsI8GsAyfATu8reIw4TNi2JBLXeLnUtAv07TP
9fBud9+ikQLiBgBFHShO+AF7cAp6zaMo8LfRgD64l6hp3+xofI2mfbFo3WabCNrJsS89s0ZzjSed
icg4h+pj6H8A03nc2ULH1DyiWDz5wuVc8CFk5MIoTdIO7D46VW5zstxfNRMPJL4oY3whn2obdTgl
+FC85sIsVTTjzkGxt85brmEAPB1BQG8d7eY7o8fFCICEKDYoYxAc/oEWZcHE22vtUsV08cdAEbnM
/Kb7KpAQ0MmFOBARQEzOX4L4LYGC5qRempW1YxOVDyqY/sbpGcRWIDMBWUtcRgYQBMH8NKRvWAvm
jHYxXp2mMj4Fz63VryxmRIgITeQUZxUpLazy87Uf6z+R9WnFIwtzDQpTzIc4uAh/ZZb50YGek2FO
2KqZJaYmwGXoCdfLt35FlgpRhjavprrz9A9TWZfde0m3b792LGNtIngQfs3EFs1AJGCDEWC/Nqtd
ydJIfPocstwDegmOJhB4hIpFZv6cQNoxRfNiXWikLFr73KuYOaFkKk6NLHjsugmZFPyiTmfE9NtZ
WMwQFvA0gXDcnSDkn3HOClmvvULnyagh/4JceDGaVsxNBak4yD7EFie4JZDpHAyQ0yXHv7GcQZ8w
d9rVxAqFApXMDizApADpgXqbXMDw6GajbcdbxFwUI4BATfFgYAN0ELVODdKPWqxtGo5y5gDZnOpH
kVdZkOpM6rKKszHBeSD3QdPggJIGFx1UG49o3OJk/8N9ddJsdeG75LWAuoC9wze68bNTJEsxg9I0
DwkscQcQqszggBVsz34KFcKTAKjOCqEi/ljA1Y42AoX6DPFd5mcmUewcD7FKl2r/1SpCtkmCJv8Q
Y4vt4EBWFzGxG3Gt7COKUX1y6b2uP2hldgQ4WVs4PqPiJa+HhcBJItxgip/NN0tQJUg6h6tAfG1q
mGz425ugPtYApZM5LGYrPLvV8/3HsYBnNtthtYxJqSVXG8iCD01uM9+Wxr8/SVFq/emoVZ89o4wv
7kBeSNkQZB335elhTNRznSQUVdoZLKJD2JIc/69MJ3QWXFSsDdVQbX3Y8qz7Ey2AzOlok7D/AFys
suwHobTcbjx8voR2A1aklvtILNke9/d9iIl9qr/1ZcBq3OKXYkxwIFgCZAHx1G566i8r5dlAvhTp
SMvx71KnyEln8z8S47GAGkAXC2VtKXcvZoipL8tuMCECMYxgVDUJRhJeLBxvx3ytkkgXu8nRL3UM
1ycPYlaeY0HWeCb5Ul1MP56lbv/vl8S2WJTf0bBUyfoEbEK5cw9biMkfcCDC43vkLjg2f7XEIJvo
yZjEmeCr0EMcy3wUs1ZMhwT5sZfu3eG9kWC8vjj0EHCaTgmscb8OFz7PR8o2kXVEa4qVDCGWrTD0
qr9aA4oJrJDY8aLNvyJk5ZT58VgItyD9lo2iHmXYERBeAEdUFjoafOEUYrvcIgu+EWl6dgvtyTb/
jU6ztBkrk5lmRLtbZpN/G5Shg9TNlrHZHUzS0SbsClb4U1WMawExtbrMUEiJHm2559rTvUIDj58I
Uf3eahe14RwAvl+8sV7Bs+0J5OTy6SMGFaJgeQj0qidV40/e4xpPCwS/RfRA6TRbN/gUAssRnmfG
Eo9rSFx0fofcN+Gy8J96mg1kbqjGeRvF1ZmIkL1yjRttH3OaUheAFO/U8Ej4bkZfg3Zxyn9E9z0P
o8+qddHjS1Gl1Ge09o+TMwSK7KOlMaxQzY3XnwysFsoVZnzvwObIaiwSUh1DjZw18oUyaIl0LfRI
zGITsRN30+vts0IDD8+NEG4DpQpDbR8malVL9txo/unBIAaFKncD7qhmehpuMFOwIPKbouh1eCUI
yAVb65mvoknSvg7NF/8bwcD4HJW7+LxDdnGT13jOvnIS/e6GzIASJY7zfkq2SPMp8HM2cSexQu7K
DD46NdsIE1iP9rfQ2DEOp7S0zjrJpaXtg4Is0yoUg8a6VysaEVuCl9KtNaFZwk0x9f3BjblSU3wm
vBBO/d7bwa+Q8GmFfo35VxKZS3TRI/W8Qf5UzeVj+w0bqVBZ0/Ul1Sr5FffAJQlJs8IFyTQPSEkY
khts1OkCZrX29fKR0UFvyFfqF/1Ig3qLg5PDAAznvwCfZD5XEYF2HiWXPOSyZUJFFfWfyEElmqBT
Vg76IbwWh2aMnifudw1OfvKTa/ud9d6uLZ7vydrZLE18xIZYCecmLJtKSnNCRPJTwwc/xsFqxhqD
ruEuPjcv4QvRQlBj3aln5VaD98hehxzD7hhuylFbCjjFl0c28RxnQFfGXga2zrCXsuthWeLOrNcS
O0a9nWozKXDng1nwYMD6+SyosUqixNC+CA6kByfLit8ncuT6FomvWWza2X4UdYNFVtFMPxjjAz7H
mFsCPx9NIqRksgbATCiomjUmntARr4G3tAtIpY+EV8SkFRliRh5Jw5hWYiEY8BYzKTj5rrTxrOqf
CVJKduaNo6XnlMBot0CokDDuf8SVu8qnklY3D6qEu5O5AdZEJgsWOI1t0mMgHUWpgDkLvANzikXo
TOHxh6q0HxBATmoN6VFuSta2/y9XtW0IQlIF6HXoB+KneEAFjfoKwUD4PxIcXrWKphG2lOrLqWno
4fKFQWrbTZR8jYztVnHOkfFrabqt5vyQk6BiEv0Poh8PL+o8nhoMoBZZan6uoiHf6awkmS9AkcCd
s26AYNoHNZ5vDtwYxkwUEuwtEZaivMf/bS1kXOkd5cWNyu1IFOBoq+++AihskA5kmDlvd0h1aIgt
zmfkap7d91DBfDY7r/KjQAayAG8VmcQ+PDdBOUhczGn4Voyh2YYS+smt3LpLKEGkeXC3pFxwkSH3
k4/UB/sU2LjVce2QdcHbd3cvDuBa4S4FxrJLipOVJ7MNP9wUw0B5SkbU3TuPrSfWVqoV7qwuO7q+
e26C/Eqs9lKmIVUDbI6IavZ6n1xOQnd6zBNkH8+/E8VqDbe/bc4Htate5ir/IIevJdVzYOoV66Dh
hz/d1LxX1b7usidCwTKcpFoHJF9G9oIEDn0oOQpdUXX0GBxrO8LiZ+Q/Eu+oIUTX77P8NpiVo9wI
Nl+a2C4SrXjycgy7rdYt05SDI95bg3bvwwg5ClxXOenAU3yICZL2GGaqDaOtzEd90iDrTpap1K94
Wx3LlxOEGKfirfwGDtuhnpGNxyocgoVz6F4S/AsMzTvHyBGVo4gypr0ESoahgbz36gs9ZbOJQYeB
E2BVN7fy10tl2jRm12rChi8KHYk8gCAZ/GAZAONo2Uhw2zLj4oBxCCb/gctnxSxJciSGQRe/TN59
k3wNuwF8OE3fRZ4jV3IfcPHybxJ3uvCcf26grZP4bjeSQa9BDRYZHwEJW8DYXkLV4tp3iOoM8N3U
tHYEj4SmrZvwhFrPJ66TS0q6F30WNMnoY4QBbPV92uoh1qaWjFGtYWxztpZKGputxu99Xb4FBNoB
hB1cG/GAvCO8fmuXfV6EtikXpMYjqSChsEnVKXUEIm9BRzuDS9Jf6Oy1/FbNweOEHKgQyR3CHTfo
t4XoyAGZajrBtJvPj+t99TyVj1HoPjkTKROYHOXckGOxFOKpcvVv+S8EOejMcKtwaUALh3y+RaS8
ptj16T6NZcRnEE6HB9NVt/L72JQXhdGHUj+J2trB08UBOVEz13t4cO+BVGWk/RSMOqHiPhNHMlrp
PU1TCPphZGhlPm3MdKfZwRFPb9MrywTToBj4OuMU2c7a1QyTjOrhobJhYBR+RGTAYE+r2mFm+EUE
8lZqzimef1KX8sLM/Keq3bJOAJFtIDc4koxpNPBPqf49RFutVem3ilbeSJtpmS965TBq9AI1KyXf
pbTzQST4tCIFZHQEm0RznhK0bU5grusu2c+ZX7K6BHxU4aHBIxIPv2rfbAGqkb2WYXWTDLYu/9AF
7ZvNnc2iqlXKGuRI1dzHKiNkEoOSU/5Kv4+UjJAkRYxf/SJ1GeHgPaXlfLB7a50U0zbOq7UBjTcp
90ZaCV1TAW+zuFxKwbgDB2/xJemWsuM5ixldRD9LqOHCpMxKN0hWUc0EA7iz7APxa2dbwyE/P6Rn
tXD1NTqll4mdOw+ra4DGx++xG/tCMbG5GI+ZhiWDjO+iRFfuvFLRtW/L9nW0AP6JvqyC6VwVjNIo
znBrVd96Q0y7XY6/AtZwPcYcrnZKsjJIFrejpI/G+qmtSAgd3lV3XI5QqHr0T3zYpvUCCV+Sy9fN
6H75cLQ+XahZS5cXQmn8PxxJozp5C4LEF5HD3WIR3dRW7lVX6XW20gNM4j0IxCFNpaqCC6PiY19K
Jo2x7jDt2sQzK/gLaiXcxiQi0ixQvSpTT74WSgqYrYHZlO6AXcsTKLeBk9vLVMCc3voMNKx1AM2F
+cL5ulbYbia1bUmgxhgZ5vrz6Oe/aWjv1OxkTParH5bwQrOxJY1uh3ktaA+YhhfdsHb5VYrkEqrJ
uTL/5Qp9VfZVen+mmPpfQ+cgz6hIn3Uy1cCO5RaJeEamzj8YKcuHdag4V0w1/yech8R+ckL3o7YR
tZ4AkWIqL1ud7K6Hvow3cQrK0E5QQdW0HVAZp/bHbGxi+zmsf+112nJbgEaV5gVccxjzTV5OO8dx
D71hrEdvOJZj9xM2r71GU/d0wwgz+RqnTSDEkMIWWroTkEi6lWmgy51ruW2+3afoOXwMfjyoI47g
N5p5q0PD6SA+3NYyv6XNrta9W+f8NAzYclLrhASi0ZJPJM9fGxMCDkkjRWB+RamKc+hY5mJ0frp1
9G1zPaFftdQ1LrzlWA9rr776hElY3VF11FfZu0mULV20C95uyKJdedZI+FPXtv7XlKSKPfTVUfCo
fnge5pjee3Pddmfaytv4QjyXAScu/mExDZXsPqPukTVBKFXxVnf2BrJ/LHB3SwYpQyBiBghN4whS
ygVdWH96efHtR1EMBKVxzShpUmzjI+HLQrPHVUpKwdHR3/WyOiPCvst9OKvKPxGljTHvCTGFkjXk
GGCIMV+DczZ7yqP4Sjv2a2uSHFKQXaLDLlo2bT1QmEmjOCrSnnJla9n0AsozNdTl5snvrrSpwBd2
IaDCrJxV6zjHyV4M12QCkPwQImL0EPXxuOT1/MxESrT2UY2cfafyMeDdQXtY6f5l8LgIi0Vh5ZSw
YAsYK9IcLX0jCW4s3SKFy4eOckgG7Ho8N8NvgkAM9RsWcWgm4slJDKz1w9Dkx2zk6UM7KFfscBN6
G/ZGhuc6Wan6eIxzOi9g+Hy2BLt9IqFlhWFS/iV50pnAifx2AbsacO+8Ia3sc0zjC3rRdRn5X3zO
ZZ7tB/+ZWP916GK9xSMwYnNrWtpAOMazm0QfjAovvx2Riz9S65JtS6JuwAsKg1G/IRub35dO22yM
Ib+RcOC0SYl6QTKgRfElwVroj91tJmdA9EFzW3yr/VPpzL9z8Sqfb2QkhySNN5rL/gFIUtanOpeA
Hj5xFimWXgkGbqaSkBfGBF4TThY79YiaCT+I1FSxZUiMrOcRS1pnJ2o5RmpGYmDIwPBI0iZoKG13
XC6YZeNPB4K3pg5668bDPua2odlkxkvhMTOi2D0nI7fOSL6Wvx7D+L1tntFHgKMPdrCofPxptv1u
A1zI3a8znki1GkOzUGBZuyrotBnbNoKk/jKTej/V7dKwuw0GkEJGLv5xMSlIcaTvcdAGhAGaxvNo
0ZQW8QGwNg4IKybEsJ47bIXo5eiPwd+4LQjrWBmjRVKge+b/nJUCqvfq5CbyaGi8iq2FwQdBRct5
YTTnHt5Z1buzijFEMjcMVE9ZR5nkbiaR57ltEQCxG5AyQPwzThhUPTe7fi3Hq+RmmEwUKTFvXh39
A5Znb41+fO8ney9f6391da10jM/TeiJHi082OPToNChsxHdsUvg0h48SY3WHh6jfHJMA/c29iUDs
x50n0ukBFyxfEkMtdzNHZV2Z8noUHGZKyts03pzkPc7fWu4z6QJA3Gr+YFwjR+HXHabXGPtS4TL9
ku7fMvEpKoI6Um20O3qLe0Mewiz/9Ci3DrkKJbBztF4kho+sTsbL2Ia9om2UUXNdE2qZIrjQkOni
VkIzZYj3BxRbTl2GVYzw6856He1kX8K8C1tRAEL34MARrXOze/ArMITmV8zI8zh/REBQ6AQa0zxE
w9aMrwmDs20TEp5c80Rbdr73gFOKMfQm2TVGE13HIHnyDZBaRD5uxK49PVphvXKbgueTRAkI7JI7
SIzddUXcVYO037lSoQfySoxBXh9c5jG/TDAEIUQvvoioJo6Mb8lddYPLt42ImigzRC1u2i18JPwN
zLTurTSCiroQZ9c8rCbCRHj7zAgHOljtjLFRGdploiSHuSCrlfRgA18Xz6jtrPrsNFF++OAMybfK
qGxiqyakerRaLJYDs894rBGRSC5Kg3oYUJqIB503mmCI7ZB8mhQj+WHz0oMvhTw4Ek8JGAyox3Mb
bwhvlIQIM3uUvHDEBgqD5uhX/2x6QsmakFBA4hGPvGA9Bep6kUO4uBssdK6PXw8tbKERG96/R5lx
wnSw99nKgxjhGR3eafUGYv3iaNWLPpg3n6WSbJ3L6OBwjWj/lm006V9U7b0aNPLogvI578xjE/7q
YBqqVT0YSrlrHHLsRfpatSvU/V9N2755XAFTGl2iEdOBlXCW6tRjBQiwk1cyOanB625jw2PTjXiS
m9chrLajx8FAIjmbbhbXa0XBd2C95V121fEX0lpaHv2WIAmqV+lgOhoEN1EQ/qCPSB15O/lU+SjL
ao86fgllVpdb4tvH1D6MMfiimqPYr/QbX0j+YECAQXdYpFFXMJliKRRxlRrr+6y8CmI8dnuNrguM
fANPV4F5TWD1KDCvQeb/DsgA7dZE4icqKaXlY6N4YHrxAouCB7SU9cakzhPqhHgQB8Nusu4idCp5
mzw1KLol31xyFBPfpEpw1w4fPlGtwYvgSRlYqmTxuRY1RFSop0BWWYkEKjYe7ImkhY4EWbBOpSyW
gdug7m6oiuj9J90rjYWhzQcjrA44pF/M7lJMxY533RhfNffTLV+cceBCd7Eh7K2vKD1nzKNd3XyX
VM/p8VLPqlUynCRGLiUed2AeVXoN2tMLsSUSPW7sCKRhsDLWucd3Zdfe9m6wBkzXLBOoB2IoDZZm
5carELI2XOsR5WicXs6ym8dvo6kvmkLvY8Ud4ZnzPhwJYDcd4NUo2YiuDhIkqN6VKNpZAPmQoegP
X3zCtUracv0AKZQ1P6OWukxRcRhTXmSr3iOjbvHRsnMsTO2taK1z14+P4ie0rB9yYw9zOT01aX7X
1CINmpnjSyVbzpO1o6/oK1VIqohUqCh9VhZd3V69nDmlo/ewRx1MmAUMImwKWMCoTf+YaVeQi7dA
xYFrv09AbeUIKE70h9kx+5SAfvMyKKdtIMO7FZCs2Sx4F7b82446aSRmNIeMBY3cR6P0OOCw7xN7
I+ZUloC1j2JS3IEFgZyzfs3qs4O1DUETcI33W0c4OJPslk3Gdxew+zD3zD61VKhBIkoDRHvaxF9I
pM9inDQN71HUNYTmL1y0UA0WgDlFWLdS/XlneuPBgqI1kvZlpqXuDo4JfQgL6wdz/qAVZznJ6+JN
/FEukAteuREd9IS2zNeD/bxuDO8yVH/8iDVG/xBCgUsbCfLkZ4zb7n5mr3N0+ledi6sxtvqMTAZ4
9pDBjyrNBi8bATtq+9kQ5NxWBsuCtRxUaovU77Kk9Wk812XMs80wZrJ8Ro++ZGiLCqiIsmNLBkXh
JOu8Pt0TNzAkKRaTjhoeh8E4tuxHJDjhLyGapzszEN0mkukZ9hYV7jhSlWLJZlG0Y4JQI4zR6iCn
SAON9EyRKASbksH2wbEC4g29XUV+YZuNNIFNCyvz3ybdWedjuEOe09fGkUo1f9DAICAsi39USc3a
g5jtCsQGCEDqvNzROJywmOv2pk+jVR9wWKyL+DHmMBgHl/R6/a5UqjTJ/lMubqzquCtzAFcbaLu/
il1qjFmrGp+43xTzhfvcs28QIjuS0U+sk4Q7dNgB0yik5VrwNL46rvUW0Blt2zLzvFvTx0BeyBy0
u8+GNd3DLQwBTb64SQSdq9bvGr5SgAmb5NGI8Uq0aLrmHwTJhxmJ4bN15ye33E0zuEzNsNOWciPd
YWVTSusX3V70TPfEV56JDJkEQngD0JmTXkluHhroig4xkyz61MYWH0V0OKANlieIC43YE5kyGHvk
VXHAC3lrekQ4zT2J6uyTxhFb+ZpcP+8o7rys9c+Saa7582sAGim8XUacGB73yUbnxrXqDJQEguVK
aAaxdGvoFQHQLRT1U1mc7TzYRxq2nAwsjd3MUrVFhZhWXjGfxJk2xL4XI0bBl6dBeVY6dnp+5ACF
lNQcgDzNYoQZLHQ3XnryUDpYOElcrXzoGcGcUae2pHjCxIXAVvzCKNwjIqflA7NA2GScTlvrkAfv
EjOQIwmHxPLRdsaCciQByS5Oviwo+Y01/TFH2BVUpCRTctL2P/WbCWucab+5Z28LqzoYOeC4BiZX
c/6oRBhAHBdOuS05jwOYsJqdrkMASs8jwZnBbsLbozCmDZl/DEiZ9TKK67n86uzFhXxK3INoBzLA
IdZQOXsSsIPQGldS1NU5mwgIqwUYnXmO8yF6NOAvlelJSTPktKADxS0ha4f2miZYjSidmglE/jGE
8ZwooU+lGlVbBuE/JP1GB+KN68ap9EVnkdbUTfjtkqtNq3lvUEK3UsPoIa5P3XRSXazI7QlbbG/d
Fw0e8Dt6OVFB35iLpn6LBgR69meCe6tS2vV7CoDU8xyFDNctnY+QgBtl+AuowuLrUJRLq+J99HZm
pF9ckLcRk4NVc4rwA0zb3NpEASSo1TNtr/I8GWWwUCZjmRQepkSyjIZwMWafSeBsJ4I9mnhTg+T3
HSmbGJI4hZ0q2la58ZqTec/67EHjk/+2dJ1yryXDqmEwe7A6czVOxcUyEATrDDcDZUDOpfRBWz7h
k7UxW7fuq6j6COdjT1HN6TS2zRIsnOoBTiTAzbLD/YJ0ywyWJZgqonFvTg+2Dl6qULkps2lrLC2l
uE6ms5avom2ZeAhq6sqT85nlF4S7s5asDd6LStnUdAg72Zn0Hvi1KiopvmGWL/4qlAUVg3WNBcVB
5DSAOms94Xc2JiyoCADyJvuMw2WmP2s1oz9RBskzP6OOHrNtT70Vb3AyvxSzd0lj2mhBG+vf3DVJ
Q+PBiuhpoA8qZr8q+pQHGxtttZk8f6WVwc7C0WvS+ayiE1HUDXsb1Mxbxakv9fYRiQ57q8EWsI8R
J1IHNnIQNvV5Jtl+XschvXwz6OKvy8Aj5neeZGeKqP/7toX+0fCNALAlommAlbLyC39vq/7m0b+K
rioLdIHBR0HSTD+rC6Mq/1Xv7yKmUELUZg1bM+GLGzu9DeMfsr6dA/o7NAe8iEmHVxfamjaMEpIr
+JybWzFUlwk1xAwi4/KFxRD5XCZpLxSwuVPHeaMhX0yC1wZHdgm0hFJGjKKTeipQFpJkJT4cHT2i
jnIOs98wPw/2e+Qg0UIGqik/mtEfM9LNMaH25IYJZEMGsJzIItoMBkqcWfJFIDay59ajt0cRCmiq
HmPkwEF1jQcxgnLL6XG7LY1f1a/oRsTgG/JmhtV05kZQ9Q8lYvkM+u5ZiVvg1AmYWeM9Iq6z5Q6B
upDlW/WqZee+Sj71/0g6r93GkS2KfhEBpmJ4tXK0JVlyeCHsaZs5pyK//q7yBQbonhm0WyIrnLPP
DiXItVItaCA3dEJ9TgS286OMJgLmHyVTu5ARslJSRxV2pXRU8M+c1xg5nEyISk6qPd5sX3K+mtWd
WNEBJrv15EIBDeS9DNNFGxkvFgbcSj3hDVwIzvxf6V87607uuiL7eoQ+CDT2fcSIEU3u3BGVGqwH
HK762f/Wq+QfQRj7MF/xj2LLefTIdTXChTyrzRjKm6pOkq965Enj5aS81KROqjHu54GEA4svALwe
SCDgW5sGriGDaM6khar4CmypsNLoHISc9DHKvMCFOxXCZf5QwiqLGzkPv2R2mcAOcjzfYeXF0LLY
/XHHMcphzvs2SViuLbxAuXMdN1kmGmUaHFeT6S3HufIj8ukLQOdWsBQa/UUrXPYBIVRcm7OAQowP
Idac6u/GdvPLEbyBwjkQSXbU+3RYDrS88RAt3X6mJ6VMlCPmGYZYYTNxFtC4OjJ4hA0Pef4cOQsb
C8fP2d7U5SWk/gnwZ0mhvUXeIdFYFFSueekhu2q2Ht70DczRvKzX5ahd+BPwuN0YU634Gx8mF+8p
U177aZmxJxsATw3PbItjXHqMrjro3czEnFPb3BPw5gZShNqOoRLPfEpm0ROppU2P/jJfUVGhusH8
Vqks+t9ogv4d7hsufsCaxHR2GnSHeUaGmvob0UPUpZ6cXFJz5wkncmjPT3HZn92qPXvCP/sxxnew
6gxIOj2vp1HjT+uZvDF6ycY5hREVVk1TzwRlML7dRCyhXK0ROZg43LZTutEDZxU7OscUMtSpz26h
GR1jM7nCSECHlw/HrCc0EKtXXmBKRAQyLY/2k9jSQg8XWXH11LdPH364hwGRC+ChbRy06wkmYEyA
NsIFB1kIPH8GKWgl/OHR9NQyZJoGdxPvME5uqU6e1VhfCrd75HYCpGa95iNmQFkB7g+GX7XX8sO2
sQvsk20R9f8VpO0FBvvTpaQgY008TWOPkxrSX7PYj57/QfU25bimDPEjEd7BbuYcI3TvELXtIYmN
tWE5OwJGTEBegIHuqZAx5ogY76HjHLVy6TPYcTGm9ttsPw+/Flhqq78bmOPoxi6kpHQ/tSmFaJGT
/PPMiLzJuIAipBlQmAQhqORm7YIRRgfMNeYRfaJCASg4sC+HjbaOFMMJexrItNWIluWcUUL4qK49
CfETl/GGtBENZUdQ3DO8opto388BOtQtJaMDcIMrwGCjDUM5KALm+i5cOsbXWP9iYg9ETKCYmlUz
6opqTgGSyu4h5uo5sCiJi4m+UZuAwYDqq9UNnHJAsuJDaDZluPeAlrwRa5rZXhjosiCvLNKpxcbx
S+vQgTmfvvyM3IvH7jawJkr8ZZqF+OxcnCqCK2i9DmNFAB1MiAZZtZtFl9J1N0DZXW4vMoKsPS7c
pu/uXGeAk9Lf9WG859rszEfopAcDqz5IgHOcrv/eNDNQYopwtSJZUbtoh7mD0efvB3pu2FEyeSRA
aC1QZIKZ3ICBLVYQlD6qKmgB6H379Peo+TFlsJ2MmwcNB8bGsrTQdeYqbPvP8V9tlwkv14QIWU6C
vonvOROsVHbMYvdW1b2IqV05Ap5hue/GTaSlNxrJhJWDBy4ciNXAMZbi7Qln3T6JbI2jGS6QwDLu
psJWzg0//Sg7EkakOdt5cAcVOKbSv9TCDOGbtLhgJdS+9OBedtUbzjotN/c4gdxmWKZZAkAQZP6Z
GGIbVmo78TTYotKaXlt4pGNvXabMsJ9syl29YKJA3zsy1J02FY1DFJwQmVIDsDRnZxvj04KX5RRt
4NPW8Rt+/w6orNrqxj6nhs8ZdTdE4K7YzCVbsqShgBWDtaB7sA7RtBKfWHB3aWQ/hYGq7YmWT5q/
QTmMewc3AMPrHkN/zAnkWTYd49Mk5YYsinyTKzGQOXc9ljsWjFCsdhyYwDa1lc72TSJubUqGUdzn
KfGfGlY0Bvp5GQNtEqsLcePhWJgNuwY3NVNKmxpFQk1McRoYnY+21A4O7Y1OglYm31DOLCINX7Ey
wKf6nI9fvL6m2QDdhRUsVhgEVrZBsJqjKZGkffkDaptPBoyK+Vme1ek/lfjEnPT2yn6N67cJJC43
lcQH6UOVE455t51Nt4GbgMrn1wK7MPGtfuGpunrIW8WDVZ4iea8cbmDvB+9nAg1C7M/m6A2j4UHf
Nw2WFc68HKsPlaWusHUnfkQJgaOSA5cq/VrOxQtMfoA8wu647hg68an5nCMlg8+tJiV2Jz6lMEgY
MhieevGaztV/dONrdBLg8yYsc94jzMxyH/PU+IBZfIKNaGMzZ4/Fk7Dv9MyYCnAHXFX0O/4ncBs6
LF4pcp4a/WGNl4ERej+vxwo/LKDU6MEyUvOoQGeiprQYcLFR34C184uHKQ0PyqdiY3X5ZfdK7UqZ
NFAC6S6dWY6NJ32KH/3WzkXdoOxeD3qxaoJMo12NGHe51rzsuuQ18rayilb8IHLe9xiuLMyWRCrN
Qss57XO4GgXZgtPcHHklMGB1j2U1izt0GEi00xP2Xy0Ln5E+ANjUHPUICmz/y8MUSbg27PcOPqJL
58X9ZWi4CYXO31Ks/U8cPXpeE+icD4hnYy9RUH7TgWf6ceSM9zvkbO8cHU0dwtP/UOpNp2GM2C5m
yKx2SBB7xmAVJD96ncHkOUp7+sI8uCToL3pqMsbC2XgkXndXU20kPNGh6nBqc9fqWYQG5x7ddDue
ZkngImJZdOkZfCPquLQjxF7Z8iI92LehjavzwqGFyQAOp+9qPIDpLdTbBmSjrvXtdzeSSKx3atNp
ccvxSzRKL86dxE6dpx9RWpXTj464srXXfaath4aC2sBtLryrOXlYaeu0JyJmZuKEMLeCaMxXKhnd
DVxNE1dRQry7SPaNufFx97WfQ+alPNvcbze03h1QfjNuB8yU2AKO9qPWcwXMzBVIC8uXGjEUY0mN
IzzJlYTV5HvcgvapG76sgeJN4aiwtNhDQfnFQe9pSLzQx+nZiiyDULVtdKb8jZRE1GsYfwh9w8YT
1TWhS+UdM0DBFsgHuqmTfxKOZ81vDXqdhJqRLhhb4Zhh+6mTv5JRqf7uow2Ho5Cqje7ikqZSYaro
0jvwa6OTmYud6ZzBRilhtnPbbhzxQWbOHkIrle5JFKckF1xuvJBMMfs4HCa72prQ0zBeWRbNj82u
8VR2VA/5a5TLevydMDGoVVNfdK8NRJpsjrczVE5ACCZNdYi/DKpvKim/Qu+BaNIXn6wMlkSIZVNs
L/ii6m/L6X70mUGAsWloFQRTDAXBNBL3CQAiXkIbn2EgrFVh2zOj4QCi/1Q5ezUC9Ko9IFU8pAAz
0kW8D2fNVlpe3pCl9yvo2Go/QK+CaZBbe08xqMPfeEiWPoNG9TUjEawcyh/1YRrc3qBZQdtS93cp
7bPi6uUlcbSOszN09EzpI6A0UluA5rZ1rBXxgSXpUZBKVwmPh+84Ak+ZqTj2cJ6MkahzgcE/D+uu
Y7RqJOfQvifxRaJdGXe9fOWfAPYkvh6rBLpm0R9bDSExF1AOMov0fJln0woGljJEqCgZIJKpys4I
xLpqXyTokk03SnuPEmJiD8sAS/oInhdB7d0I4bPEDGfYJpk8BB4D1Plii+pLs/6Fwl1FUPhzRerV
f1A5mpjtGANi2mHEmZWxpNOekwEaUhi6xjLpp0cfHpyYE4ZUp0YLriKf3xSCojINa3qqXje+iwo/
tNmkVLKGkyyiq6AAcFMipioUAUXPIMk5Olg4CKc757H/hXxwgqRgJjChMw2JlqDfQakkoWtrU7f1
wwyCCV56yaxtUnRXFRabdkKQXJM/2qY+BQrmKrT800IUkNU3rTE/E2hINabMVmVuE0WekFhrwbIq
LkPwas7OI2ciYrb3BjI/PYqKgrUJ7giY6435o2IIABSs0EG88tYKNXFBiPuEYMcYmdS71TGu1roT
+xz65EXj6E3DXUTHONXdbSKbO8fRLHWUO+AKDhxkS28N5xafzjXpgxi7dZRnsnWJoBB4ff8JFtVq
AwMjE5VOX8s36IVUGaFQN2y4V1jmugWiGr7Ok3o7NXwyK7KWmYkBeDzsUrsgti/6NN+HmvdT5mBi
QAi9968DoFRn2thedDjhNHxOCZupIjCGpAV0XoX7xamayOHc6z+zvMRcFGb81sTD3sCjOUWAPcMT
MecfC4O4ZNNNGKVwuf6dh2qd2uYfSYsaj6Y1BWnBTRMTcPp0FF+/dXat+/jINl25UAJpJlTaVPJL
qKQSOhKOAgCDmzxppIpPSq+Em2KwjehSFc5aQNUhuCz6o4JcFFRWaMcCcT4yrRJLvb01nVn8eGdw
tXC95yFxVCqvvjjb7xWnp6VQBCwaG+iH86XVoJtr//z6Nls4ldNhNwt1U4CpPQ3Mh+BdVYPzEPGj
jn2aE0QFvbvjwGqYmlCexzWZvtzZeelsexKfLR8FFiL6GU9+Jhg5N7+EGMCxbI5UoB5uzE+tGXxU
miJzsMOyFZp94tbjgAZumrcZP6goUdn0ByRHC71x33tsqkAjDGZvzL0trg2iryBi7j29gGlH04N9
e1jl/3XkZZCfo1uk5qbjVjKmjrl/LJGRa62tOpgrBHQfKiJTYv/STLZKJvlomtPcbqv0rtoV1ZUw
EnPgonLPYz0mVx6n49wjRNX0nfRr/AeSnauauPLTsYr3yiKDibsvtIdlgJHflPQbv/xCjb3JmGLZ
XrsQuCtQw3vGtJ6nEmN/bmQP7JGzHsNXDkQjhY1S7ir3RYVIM2eu+nSrhVtL0VgwnoXcw8iKTeyc
tDFVHCjVxvtQu0JjA7FYhzllcF71/SM3LyTNqZsmU1UCjacDEZqTvByoqIJs27GPI9gBiA6h/p+5
AlR3yqKf8CdudVI2gxd3shYHQ18LY10L570OryUOWJkCGaqNXjBY5HRqgneBVN4BKPAApBKuq4kB
f+oz2wPWlu2nqPDhph1MyX3RuRBD5jQmfIo82Vc8qb8WMD5LHNP68DrTeAh+609HrcH4juFf9JxU
cM4qkrLAqUTUHXXm7VH/JVE7DgQFMUIhIbbdaKI8FJD2c58omg0AjoSlHcaYIMcHWCVh9jA7WEtQ
+TSEG6bZ/3ZgHQWf2nO7J7OR68xrXyg2FApekXXMKYgHzJ5z6ZYiZ2EKgd3WTtKhlm3NtB3hAYMl
k3AA7HmRhpTc0x3p0KFn7Rl7LDRk8GBVdCYO+5yccyovjF+n9EzxbEqmXsyDrfwLLYOiDDyNiAFx
AWzRYqcut77gsLcUT/+Sk7PredaOcQIkTuwVLiB6hR+caG61PFvyS4BLPUC8zuBEZhkA5XwYQvOl
hJMGmj2W/qbJOen6i5rKu+Z0TY21Uwk8/wJG1PkaN7GNBSECUFa5H1KAEcVWxfKWwEoLDKKtxE/Z
R1wG0LD1tviIS7ly8wAi61PLXa8w//GkEy5XAkyrNhltnQ+lr9lgV8LFa78Fyp3F7OJFUf+UIDY5
RDmd2WRIQoT6e3N3eLPzmtXWnYWYVtpQ7cZ4aTYf/uxizcSuzmIbzvk071Q9QgqNPW0DHGxpptWN
FGFQxJRALyna0h9Y93SIuRswk3CuWOM+cVpHrVCxTA6FNL+oBdEYhF0zjW7+8R4Vy6/N8AdC+JDZ
06pKPKrxryQf1jSV4Bgj/DJVdWdw1DM1CissVimYGwnpDZQP/HZROWeTiyc/L/ak9qD69LQ5nAcx
lhcBD4GMiAwPRugl0WqgIygnQ1XBNpOdYeJh0dBY3HOWeCVOZnPj4A2rMzxnkkCVPGigVshzPPaa
jSKqqC2UKsLiDw+BlgMAr/zUq6+cforSDWcX/rak3KuikFvfnaaFjU5X/dGAuwU0BrpnEfe7gA8b
MWM1++TWwb5Xf0CBKQ6uGk86tPgaG0XVsHDPqGpvYMOD+DBdMKnfvEsDBJSpYodT8ylK2H0kDGUZ
iW1P6oBQh46FHASnz8DlM0BhAcCY9a/Co6/CCsPzs7USU1KgxhoLnKbUc8e/IsKQvx1Ov9aMhRE9
Bekj/lPZ3BnTD8hqs6IgpiBZFl205CXhTY21CbPv+BLVDOXMjapz5xBbHDZLNl5M5NGlGawNSNIS
qqrqhdTt0sZ7GWlokKgx8jMBj3CjmXU/aK4VlOYb99FFcaDzmqr9nKUHmk2DIkk1m3//CmzZoE6q
4Xa3O0sxa6m0IFjdRw0dNHBS5H/XaBCnkkixztrwoixkXd04HdV1po31kipW2Bi+tEoKBY+pd8Ib
/s3ngVG2oxfXPq22MDs/XdM7hJ7/iEaIpvPsQXGtYIQOB7X1MV5CbGmsiop4jy5eug7aLKvkgpE2
FYdzyjzsPHzmwqY53DFlu7cZoCfTC0CFXIlPnCCbFzQwh2Ji/pcvfITDFecPXStRzKOJenMEv7Bw
lfJXZmEsKa3PWPUoS7JE5jurslGdlc3KiZJLQEG+8k1A8Ak8a8iw44/yhoJe3iYf8uTUfOj/ab37
qmpAHWmzNXT3OE1ejdnCVRRgdOrwTEv5gTR8X72aoWkmFVmnX8sq/s3r54oZoOXz32bkBonVrI95
VHLyCuNs1e49D1L8ioOninDvcuIZZS/m2P7Ag12hWXstazyI4rXJSZTY4zVsiqOSFaX1Iwb1CNt7
6BsAUcnRhQIAOWQdK7zK/TZdWALMfmuejupCQ7ffKRcZirMeokBGgFVU4KBZX8Kz1lhE4jJBKZsl
B/oTdTtJoVn4AoEbQjtrvoBDxWKjoYMgqo3eHpW+n2/iikASrl3P2cmhpyoLXzwgfgVGzcQRW276
og4yl0ALJ4NSX5JUt1FChN5/EwhKILTBFjr1JRYCxY9Oz1G+hbDdWeI+xqEc9RA6ezKj9b2gJxqg
stgT82HaF2FxcMLjhbchUcDLy6jsr7CfGPxwOyf/l4CrM3HIgVS7ZIPvHBiSrggm0y+cSbhFK8rq
wNExNu9PzCI8Jjq9rS1cZZLPTyjRT1DYw6BXIUoeX4d32JC7MD204mFwtlBTkbT+NLH1Zq4LlBCX
vMVwiPRhqFelG0KsMi88dTjerrEzOFdqimflYRUAPGIGlPYRXknjSU1IMGIyGAGTrBBvzPZs7RSa
MJomtFRzyVnPbt2ONKYzF6KHLTJ9Km0KVu1IB04BLXDQknkkh5u6ttUwi/9bhiaX6UXFEVVAKxZA
gmGaZ9B9vT615tnPwgNOPUvaA9QAC9U0S/kak4gZMyMwHwrPzwIDeeYv9QcGrDElhU53FmjyiUPv
p5fLxDGWszi5IDYNp5UwV+SBUAZNsPQKC/Yg9tQxkcMaCHiDeq4CEJ3Z0RxWHP8aH+svyLj8cu3r
AGqFGqC3H0GOpYoLbqAWMFETOXVnO42wYsh36bQl8K+PfnggSnP85MY0ODljirw6vto5L298y1w4
nTPvr0FBBW0cWWAbf3F1xS4ELCgYZLqFt5EefIR6Velbab1GxY8dZNiurDbgSY3BnbR34hEDj+cu
CpZ9FcMM2SlcUIq9ooo/Z0Vwq9BgxRbR0Oa9it86ZBUdI3XOssq8zT0nP2tXZn8QvzeFO5S6Tcfz
6DmpfvQxWesRq0sM2NoVXyFHfOwBjKqGkJnylHhsoPrTs0+c91RMsf6Jewa7glDN2S+2Hab9aOMg
JDKbOrlEAfNjEAkCag7KUeyjoRINBrpR5jCdfTPQovXM8FQPlRl7UxLYpxAvmjc61xDHyM6DIE65
o4hsAYdNTdPi+691ygVf/oKlN7WzrW35B4W6rNxGPlwb4Xz5xOWuKhh1bWmQ1lLDIqEILt8IKwQR
mQjWYo6OYcQd9F4xlsQjC0ekWDI0PeBjyqAOgJotJTTrjRHLfyLWu3UbHrwWcUnAd6l8E6zXPQoj
hX9c7OJu27faLpsL86lmgGi0d+7ZoRh3ilbpU+oPEWUtd65WPhvBM8O3RXnVTBRW0ddUnF0qiaBx
X7DEPhXWa+8EqwaievmClpDjtdlL0stKJrcc89jae0oz7ULbCBwBaG3ugGI6OvAhzcmLwBaofQEI
q+pl1W8z0pmsdF1DiZ9GZ2ViiFFTWDBc0yg1M6rmbHCIb9QuyeSynlwq6sFi4kEn6sfsTjoX+2Rk
4pjjNwAdkiC/E1MTyFELFx2oGW4K2Di8pIFPTeUjQL+JZoCPAnI7QOzNa6Iw7fMwVy9cRruQMtdC
r2NU0/NoVLECn2HFuzbWw8mpFvlLOMX7qp/Akpt/PffpJC+NFJc67A8C0gFBSrgCYmCWQJ3qiB4o
zc2QN80yrfFdafTXgdYWnZOfhL+pRZhAKTakKmDm8IP9+/OkvXqJ3HuAo6mFFCS1ZjiV5JAIYoUn
tAZ985zqMUaOYpsG0Zs/xrdg0o6Vg8oW6XxlkUWJ1wWyNMgaLzlpREEZPWf+SNZUfRvqgSCNej11
9P/aGONh6C1l9s8Twz8rqb5Gp9gLvfgo4nrbO3I/8tTsOX50bfnIfB2BmqniktRTRPHupg70bO0U
eto/rcKPiCGwg5RaDUczjhIE8QmVV0m+iyo2AoCuORhpLlWohrWpGy4S+1sfWYuMgOHlqaZCvdPf
yXSecYo/RJ9WauKHNpOZjH0FGroZPjt/CjMiOuEg1zCx17tXa5jRDLVik9MTU6FbwUndhMVHaWVq
Kifo+XRoVzaMIO3YDBdZDpukoU3HGcqils4LQq5eoEGqxavK97bvzqWz14gEBgiFeX9FFQjaYUKe
tOAlaXO/Sjrk3J6n751CrmtX+28ujXQZWfFKkzrHbElbju3kOm/2MxwvxsoZhhYogbh8QdjMiAXK
ipFW/szTVH1jmD1POrT8JrrRejINrbiM8pAwWcrXJC0x2wyXhr/KQvGMl+e72WLV5NtcdlitoMVm
7Oybm9ZJ4diQvaC5e17LZA5MZpEuWh2ZkCODjzL9mmNDYmb1PTYEdRQ0S17+aQcGIlkvISeKXlV8
6PbfLwWspJTYM1jN1HAv0xjvjX66YtN8mkfxVemwARuX0QJ2IK7hvuJvAthw8OKZwNBy08obiJlI
sPHggNW/kMsj7X7lJ2rRb4pRbZO2lwSy0CDEPeGsKYSLu4GizZ90lO9NBzNfppvJhnosP3AYG6d/
Xmot9Qitau28GolzpLH/8SPk6VL8EbykWaxCpha0nYMRozUpaDmsamlPd4l/fBzSy0GKLIphbU72
bS6t94AADqJannMSixYST6B/Qf3fdGljoiTFd0BmZWEyTCC884CGNOQ6eqqfEH1xlT+1TEkPDUx3
30mXtRdcYWxQ0pHjrihDwGUgqcwDzGJnwAmj9qCVs6N8qacYVtvghZOHEYZ9nqydYVWfHU1jbjuI
11XisANX2O7xMjVXM6ZmFv6sg5Ny9FbVR0iL1CIcMTRmiskruc6g1kirQWEyXCawp9ZcsYO0CUaC
kwbeb3EPFGETn02hDo3cZMhUjmI1C94WDnsAUEMDKzVvViFsuJxeySiw5mq2bca3MLyvsBhWyhHM
kRD/AUeQ07E7nB4rbfnPAubJnGAzqZHLF9o6VTSrHGAmuwqIoFiCPf85GHh+D0jODcjr+S+FYpvz
7u2lpj1aFD4YvsPNgQIklGpw5XEuBPznTiOIDcoB1QnZNzaBTws5bUaawHJ6hImNhTmgU8yt5urp
CywMBobHmDPLlgha2AFYsSC4ho8T10uftYGJLIkr53qM1oaDUAXEmjut0hL0NkzRWf9IORee+A2a
C5pD/C+adly7YAIkr2czsE+PQan76fEz5byoZ7lnYL+wPFpjZIIJjX1M1VBrF9nhvqT+Vyde7HaA
mdmhv+cANDY6yimOawY4mZoV2zCZUjM4BAgNcsw39ejLwLNuAtonRlgF0MNK5crmEkuK85REBz7T
eWiwozKHfNta+cPhi6TkYNriWtT6jwvTcQzhjqTzty4a3JzDmwlFERe/bZoSIkcmhQa12AgpwH0S
x3YJCygki1XoFmTIYVVD59bgqkQ4meHbBElAfg3BysdqRouMjdItN1539Ua4+ql6t7Dwywbt29LK
ohcEjFeijZEYkDvJC0sqeA8j3TckM6v79vnrWVRQcpjWG0hl0rcQV5DGrq6zPW0a3EIoGdVIq6Pz
whxzOQz/eXDiKT/TEDXLJqG31YiGnQyS6niSCrhRs0VHKq7uzTciuAk+AqF+U7Zip9zikpjD5Kgq
58Zt1lCKv23XINcXKAC5mSDvgdFgDDkxo7ozCrDT7IyTHSXGNoWLBme/LPGJYnrwB1vSRbGtt7aN
y2u8SdGHjOTbRIwCWgmiljAPp8uZkTPZwV4YNZEhquXV15n+ZcoE8ycTeeIV10eICWAKvMCMqfA4
I+j36IowcM+6bdrNb1Fxz6c9Xz2wcV4njjcvxVH5c0cmXdHK1Lv7YD4aglW6Znxq3jvLp2QLF3Y6
XoR7MQrUzBWOV06GlLLlSwFNzVTFUI/3UZAT1Rsd3RpzNmEmm9mp3uLsagbNanSwnkhHJgjOisgP
Fn3qauuwxCYwsm5TcNcDDylzqWZdesVGYmJfOt5iihyw8k8AydovP9u+xbjAAUAcxfhdaM5R9DNd
rluh8Se2pACEmcE5AEVgjlEGMe0rivU8A75pnfrh/i5p53/2jLwZquimHexVqeygWdqYWJc+ySX4
yPlBcFa/yg7Al0bC84vfNCheXT6YRZavn3cXPwH90Bqf6z2RWyPxaSkplvNv22TDVLxbeCVtu+zD
7Dh03r7C7cOilNfK/9LCXMWKsDhLbW+28e/cWxg9OJt0tFfWzNY2u1VzkFDgsWB+Hi1se/L4YXAi
OUxg/Ci5CdPpOb3EtDVEEiG7c78Hhqu9mKHOwdtJqyUvWaQTrF9wKD+gPChxRJqmswqzTGyMHRMw
cDuncS7GT7coP4L4Hk00mAhwMTCJgn9q0ModhwNterUzDwRAfAYag2bMT8MhPRu8M8IKUIqBiDxX
2EErzK3mAk57bcN05tvlZFMwe6oBV5IFWICWVYO5NFB5sUSjdw4PjE8pPExmojSYYyhONfbUBCm+
57OiUTYxolx0v4gLgzojlapSSTsyazmWf+cAviGmIFmFUXHw03hgqzj2RGmyBysrQGrRwxxUC2JT
TUEWMlg7YFQvkwWWON3gGDYrDqWxfIIPjWkyninlwUPQNEjc8BFZlDBrfTEvbdjcpQxXZPK6gtk1
0qtStN8FClSdwxkglK7IzseVYrP21ohLZbZrBaaT33P1RUurlXCZWveexfMr/B+TM2OmfrUSeQn5
vTGM1JMGQ+JzUyNnaJ/o3qXZIhFES06tnVMo2LxKDZAMdaq+n6pxl6kPrG3iDKMxFiI3padgj7+z
HwmqEq1bFsp23FxQbHeA7fp/4FfbCgoQEZ/bYeKGGHhgEXOXW1j/64MJqAEDQwQ1/7WMGjQzwY8Q
ATKuLkOZbvwaJDEKKBJsCPf6zaMnZD4Cz6Yb4LdYwRpvmv8Pcrv5IrVzqTzTtBHWSFtN51JzXuZ2
+pg1+wVNOIOQumPaBdel4IKMoZzST8pq7REo6wrttfKKGyhJohe3QAS7fL4qqzRkIJSq+BAJZDFF
NpxDzkJ9YJ5A7ExCgxqbrz5sni4jDcNCeRFG90xGt9ZGnRUtLZMeNREBsB7uWfju0YAZ+F5vGP0t
KSUKnqOE+pSndzws5+E0JdtZL5cq3wJYLM7K7V8LzAGRv/GQFwOza0AXNK1MilKwd7YZ1C9AaQ12
ADE0QOAak5KZ8RVblNxH91s5D9kQLgrE0ugxto7qu2fjkEkkrfDM2+6szFonus/cFG9dFazGfIJ3
gl0MMtJR7M1w3nTc+jUwLQMR1aUZJjNWU64VR3Uwxbu69gaQ2GnMdx4qLVpd2ljP/QoS7L+BnG3L
eOtLb1f1KGCl/JmD8GKFQFNOZi1CxtIDjxoFzMZ0jG8CUojYXQkThNBOxSIso+/KweaSp6T6D79/
k5iPZWaPZ8x/X6o76ZCkzGimXWOvFE3zhHpRvrjai6jSVViES2cin4obdUi/BCg/5uNPbvaaTxg7
UWMmacV6yo++l75F3PVIiSCS68s4AAPD+qQcmiONAaR4kjsZxQBCaWAsdWAgBQrPPRPC9mz/Nxsb
RSgzqYfxQUTsRkEwAYkDWVJSLoU1sJzCg6mP34zc1fgcY70yfuNfDAuDfco3MAbL/0mbG7McKH2U
VU2+EnW691Pnoq7jke1oczrbvY7/w4NQXPAp5q4u1YTSP/Yp4hLmENyysj/7I0MbGSiauhCU96ii
BZ2ikq9M7bhyAjjHQ3G0J/fgDf6jk8rnBSt3dZOFmftHgGEFr0LuBB2PzBJqg4Phqb7Dv+hvptHU
SxefJyGvTrhp+vDVK5stmuRFC1WJxK+CP+L/eAPxnhg4mSdYtJ29oTiozO/+XpKcGdXRkjooX1Qw
IqPRogr/iYQiFAZYznY7t4RDFlJNttWHtLFVaGgKOxy4QBCfKMnudo64CNZmpA8w+Y9GW169is7D
6EFpOXDShej1jXSPHvPPKi7ZLFpNIh5uVAFxVhB2nNEGWA/XpcT3D/bWU9cPp8DlLotravuvRO8W
8fTNQLyJDCTJ/katMnMIANK0m9RrjNxslRvcLxVRwJwFGTPYFFKaG2GyU54HoQYXihm6IwMSK+KO
aePbHCTLiUZU0NeXMRaZ6FS4wvq0xDJ4hDbVEa0+3kiCPrWTu0oxEPM5ZhgWQMP+U+S0GJYHOwH0
llq/ypF7tJs9GK8zjWdjJFZnuhFC01BAmpFxAjVeqQ+uS3HUrP7VKfMP5TiSKycv+lKdQXrHhIyP
ydDfLSucmGEcA8YjWSI1Lr0mffxiKbZjTusUjJQaTDsqYXzmobufiuFF176Y/GFHmowb2kw+M9zX
HoohmHvAJLM1xLZAqKY7u4LoW0ACT9/YdVjBeZcvU5huLT059hbkl0E+B9APPK6JOWfaG8TmOTAZ
qQ7tJsdkHNQ6+KcXknFuPr9YWf1ay0dkXfMgQEWO2xmyOKwojl4rDozjwww/uOZWg69HTY5bQL4Z
23WBzjloJN36NU9umnnoidlkgAdXGepEkHocFb96ZK5Dj/Al6azGtsVdwBvuLohlh9+dHVrcfhy4
qaTb7gOMrximUJtbjv0W+1cTF5UMvXWpoxhheckmJRC1Ygm7uMdN46WE5RRF03/24KBG7Qfla6we
hm2F/xoDr/zQWeNYuZ6IqJBwmUurew9nfx1XBQLbfFnQ7Kn3kSLJKVpGWx0lQISNYxrDglkVCTBg
wQdAd//c0swl8koVbo6EppoKexbMMnVdkcnkMaWX6K2vCK8Ui8jviHmRUZkqooSKqqPvE5z4aV+S
jdCfUfZypXAkugn2xkAlM2y1yGOeVplEQGrey2DWK61Ojonr7xRbIw0xUom35eidgll7jgEzod8q
/SAGUtUwnnP93Jq0vM4UkFlobytZ/ldX7WuL+4bRHyPhPyc0YkVX3DRLvBu+Ea417onJGTLcsRiw
yiGn5p67XeiWn+E0vQ+pvPj/Y+m8llvHsjP8RKhCDrckQDCLpCRK4g2KOpKQc8bT+9s9rnLZ457u
0xIJ7L3WHwudNTpjwZC679pJ/bRGm9lRtGHPM01JMUatqcUY1CdVsQmGHPTLYr0Pa0IhjIbtV2b2
NC1SecQwUvGvtiSI23lRPpS/nlmdrKwy2DRm/mJUJpeiVB1Z29/QzkvC4pTid2TRCEmxbJUHM/lv
EFkXLa6obQCbdtpvCUdX0iTHIHQeCMfj3aIyrUyJfJwrg5JH+1QnsxcEWBvtCG9O26ivHYEqvj4d
nA7+MjA5gBMHa8nUFMER1y0bZ9yQiI2fdSzHi8TvXo3vkk4F8FBn57ZWSMGSQTM47GnlAs6ygEVV
+xhpILAQnAn9RLiR3Xai7tcGA+MClZfkEYTWv6S3wIeMM3q6MyTr2Oy47hud6TvVOk+deTCbJdmX
HYEmnNetToU9/7JpIm6eorVY+7Va6SHFFQNYnG1TWUGIsw46hxhhCr9IFOpZL1XlXtjVsUcZz1Xm
EXTpWU71ZsGl6hOZLWi3ByXfZ3O8MfkTbLk+t3bALTsxTqjzW0cvrggV6OBLcN9S9TcQhtfsy2xB
eBBHh9IaFLdYKCfqZjtySwIRDbJL5k/xyUzIzhVj2hEPcqlb+SAVzlX8dnTN+4P2TDnNKZ3ETMEO
JPpb02j0AsXZJBWlllbP43DC1W9IVsDxisl5Ub6BiBaaZpOy2qRSfenmVDn16B9U5lUJx4Gsx9dM
B2shCiAYIDdmg5muMA7x0ngDu30I7yQGcGpVG4fxlB2YRD1/JFOARX+GY5HXGh7IMrG+pzHcBVHJ
bBAcG2InqadV3SHMH0A17szfqMfNj5R2FBNLBJt0los/+yyPxZtSOtdIz2nVc4hO0Xq/m0K3DXM4
V9RNKgLxtiDkOCzDf3OVEByKaFnO7APJnc+FkTbrhGsy7r6IYiPzK1U3hlnCtmrIa6vyZ44W4egf
XvMGK2/Nam2QBO8M87aW5mtT5fltnrlTE9YvQiNuZhVnULZcAe+1dsscepeIP4oM64t4Ht49fMup
ts4iTl976F7L3nohorJ0A7sjF4Yzr9V+x2rZWRFi87qxB08Rsp4xo4uJwWKZTXTPim/zWQVWtin1
/LqYpLLMcYIYCNgiWNB9iLyXpjA3YxN5XS6nBBkH/DcYvPoM2aiSoUqb7WMfVSOlMbAP2kxwe7wF
2Mwxamybsv4zhpZAw1Ry2+Ax6gIM04mAqHu3qJKdkRjXQWbsNGpmyYrpuCJuN/8iiBXHf+RlQ36k
dfInXnDBKbUKMlx+xcvFTlgzF5SODmSYvoZl+hjs7JEGkxem0rYGy4464XqRiV3HMlR8VXOzof5q
a4xxhbNV4LiHLoX3k8YkXWv80CO/m93y3o/7WrMLkUh2JVlwwOjNhpb9VjbxPzYflm0hweILsCD0
47b8NIcW/wgiZ3fqqzdMV67OdVvrM6JDcxuZouxqfo5Ym0pa0UCak9LcaDqsgEauk0HQMLomGye1
3FG2YQ/mfpGlw0ADwpT/dgicV5XMFq812F9n2tysmrK6KvEaAzwCJ5Coj2Y1qnvLjcuSE/SuIUJb
XgNi2FD3mgnAJR03dtFB/0a7ogQ/RuE4vJafekJCikNeYGpvZP1WadCE1Wz81kny1uTaRuQhx6O+
UceKGdr+SIN0n1Q4gOgMfC0VjLgAzkwcyMHPXHfXocllloX8zVGQjFdLd3O63FNGQv9kWpdgNI4I
cxFlDzUZauyzfWtsh8hAUc3UH5RvJmvwypFbcp7fTbO/qhg05hfNpqdVycAhUWt3Y/4S6CnSM8yF
Ii13RvGQ4mbjAKMRhYZrwikR2EWkMcSE9XBiJcyQkULqWUBPIJZC5URguQsMKQcd/M8aj6bFZT1N
HFHcPmcVDOdshzeVyebsYCDhwrXsma5UJ141NtxMtZTnoCI8PJ9dp80PTeaqJbVBBXz4gJ6dIBxF
OrUc6CWtzMvEmO7qSAwqRPpTuMOLhRMoQoBFwtQ4q1uLupkK4i1RZyS00EzgPCM8QI0RLUELV7cP
8V+huSxZe3R2+e7UwpNOd4MBxtIaWleOhhP6ZCvrhl/9OiBuEfLQ2CBUzFoOBpLq+M+gipagCXIy
BIaqkIGWwygInba4jmwJWxGH5JGRfNfaR4K20AoAyZkLQXOooQb9pesvimG4depqxksTgNswVi3I
dHhjZtgdvka7fEazeSjY3UqHHqBoLysf4qQmJd/TFbD3kqTfYUWfKkmoxymN8GlzEzqnUfqzgC0K
5tmlr27o5Nay8YzDR8VY1WrOStxR7D2DqqwWRXHZ1SvwUpkLWcPQ1wdb9FheOf4F9V7EPmfCJ2eM
qHJwLYz3KS7RXt+Udmfmr7NKVO6XpByGkfSmdYBQtHG7xU1gkhCoWd/N8B4xQdsg5JQXhRLCDRn3
m3Y3M4Q3xhvJa8QscuPFhoPr8g/pSRa9ac1fooiHARlyOa4LX0VlS6KvO1B+WhW7HO8ASU5u204e
mDuxryu2XuFyaVVIUOVKCw8toZjgwluVQyZILn9bq7W7gMcgSs49EUItMoci85r2PeE5oR54jctO
bz7mb9khPq1+7auPoKHYnAG9Lzibo5t440nRGOODyq966+kupIxtsK85n1FakwS51QHqkKjYsnZc
cAI5laei+5uxhAPbV7zNhidFBvaQhNAmgjh4WhyF0Mi9VFCgoXzAxJhcGtEQeuKOTuydiQ+oK45j
sevHH3ZJsQ0QoIdXKYZW9EuSnJJv1jqvKc7gUiIpjP1fR9WNmIxP4CEkNnLtH0YElXb6q/U0UTV0
WfY+rp+wKL0CFQ/ohjOT2tw+KnMfJIAhAIWJJAYKOXtHLBu2J7HSiVtBrBNal73pzrMO/5mYGxzg
45SOFLTgIj4SAqsaTynO/kpkJnQn0SeTIyqOeQD6Ucb/fJVNE8scv4IJJcjYhR4fGUlOUip9DFmG
zng8CW0mZ+Vwn/l5RSh8VR1kiUGNkxw4y1ZV95TJYMZHoiyrr5qCgEdqHEhesgni5Fgeea7HLXLL
zAQ1RAC40+A5LYSJNTm604+ef5o0CDN1JFCKwKScCLmjbmqp3Q82o3DNfOBIRzNz0/GZM7NlxCRC
cBKcUARfy2FEVGMue/03rzY8WsmwFr8mPIa9MzA9cq5m73oAJaOx/vV+gd0pCD/e8KI2eDR7Nvf2
3lkUjGV7+tZqNg1kfDw3y3Ik4qslO5CjbHjA9KxNXUMFdcuhHPRtjXmY0Wp8KQpQOD5443WiGZoR
x1bbNYAK3C04Pq9eouy/RHRPP3IbV1cB4ksqDEvrgeISn24W9lqZXhRuh5lgkmPRPbGWrioscfpK
Nf/psrmveU5fAl77lUXK8hLGGINRpss/pkAS+M5G7U8Qhyir0e7XWziwmTD5uHrNjYdD/nEORo3U
g3qLt0TBnI5SF1BB0FmFyM3RvLlbF9VhwbAqZdsImM3ERqwh4AenGJZ9K70R5W9QCZfAeRJM6as9
qqw+5n91nxPjurpKhZ4oeefSajEYN3VDP7uuvCxi47DeR4Lh6sZ5n6zwKndI4WbUd6aMRFZH1MOt
b+T5TtW6A3K5SI9OczptsyQnxN34FLOn1MSAnlTfjN0t48s2+B0Dnkir+uOXl5VlI2TDenSQ8PyO
7zo/RkGy5swgFaFVE7dCaZOoNT4ziTYG+yl0M6FWw/syJyKyB3lrEBMlQN7WsBFiePFO02cBxX5W
0Targy8OEc6ghMRaMmvk6Wqoz4lfXQP+V0ZptWiQ4d2hkuKtZWQfHKupyGTBIsI/xX0EfcVAv8q+
Z574HE/ZgDHtYCVcBDrhqiOIGeM7xDhJJdN2GH8HggvS90gKTg2ChCqr3x2t/M8xEREOG3vm/NmQ
LhRYxyK7QtNz9+jx7GfZ8CJqHNL7POI9Gr6ijcTC3IUhISUm2TOAn2Bc7amqej+YgrXAejT1KaBt
QAahp6uEc0ZkJSGUGUfCs3/b+incQa2GjqXGwGD/oEH6z3iIKk4IGHO4O3hpKXZHEtva+QrQifCX
107orkVJTwxW0tpAQDzssBCpWE7bm8m4kfbaY3C0bceNUpQfkCcrlSTvySOaQM9Fz4TKshyPu9Qy
CJ4le0f/F6jn+ZJ82NWK/+noHsk5Lmm9szS0qxruoJyj60yM+MBNUwmGA1UfiqruipeUFagiVyjS
diPYdIukv50SoY8fK4pE62Uj9ycVx1Vn7UviYwKL5wLlbDp9gbXyVTr6BhSAp6vUCJUCsYnqe5TD
OtHKBY/Jr0sXC5C97ho8zcryQOcN/qroy7G17wEZq2rojfO5UMeraRVeYTPzSSWZtqs5uw3xx6zd
kQTg7zEah8yX5pIZW3pRTevS2L3XwgHKuteFJ4Yb/LMcif/7tHXnneg6H5UgKlByBKdxRHqdwEJr
Ht9nZGG0H59KIAjQLSXvXJhwGB959VPnqD2ugpMTr8IuEhN2c0kP9S2uDxXhkZ225igcU4rh5W8r
w9PhZUi28pNwiIrrs7Ujj8jEvipITzqIZ9wpnYPONJMSutdM3+HwpneqTmcRLCkiUfTRMqkzeKLj
pt5YwjY+f7NapSTFiw1ehDb+79/nG9DwOudiGV2G+kUf1LWMsDGqSS6Oti0FM3U9IuQKrgiS65I0
RfO3tBxiyXTtMtm25Y4Dtad4mfNuJ31jNeyamOjf5VBRxjWzt0wWk7k8+pVZP3NFuav69E281aqX
W7ep7nZzFTCnuNLH8kSaJzmDpOTEN2Gw0GDe1OSjzA+t8OZLiXxRi+6F08io7xNw8X9gLG4k5oNo
chh0yOTFmFuODYDlv8l4JrAhkegdiGbyLcG555LIsrr9KdLqywqp/kxhWmX60DAFC6WEzomEVptU
usNMFl5jjviPN50y3cKgeRtV1qX5FWf80NmwD6Ia+zOIf4D1bQtVTWOHvVvjVI3JV6yX4QUidWd1
4aY1dwkutjR9KbM3levLyVljAKPJQlFi6a3gxE+Wr254ZBbg/K8SbY36I1df0xHeuCGvq3jDWmXR
D1PwRAgWhqFKYELdWB464lYCtwY7n34B0oqZOiIuGMHAWuFPT/whBs573EWs8BTdaR92gjQ7YvzM
3Ws3f6bOeE5wd52x73f46zmkk5NBuqv45GcU8L7d3HqScfmvjCORQcfyYDqkD3O2FudxhpCgh5ds
4UK7ySpexmGb8pNqBE0C0Dn4HGhNOKVET2eg0GIB7nn/Y4PgBkJRpnuQlQdj4B8vPwSgJO6hCsI/
M9W901hbEdCi7Hm9l5La1pJSN18wIvy1bJp3YprrBpRy6K3GFi9y3BHTgPKUZPFZ3+XpP0wbKq6C
JngbnHan94R4YP3jJeZsYYjDQLSxulnUKdP8u1PYuuxKOpD/b7aP3naOOrsyypy6ItbsbkLXounM
NC/ML92C+Wl5rSVpx+W1BxYRkMNG6pdth4hKtrGXTOqHPYbUkGBynK8xpM888spxa6ckaOHxsREy
hfV9DpO7I+eHuEi3mO7R7rRAXenaotFxosVX6dHiIt9YMNwG4IhNS4qSimqppLg4IpCKehyGRqG7
sq0HbT1O4wXhkyweKJvW1oWPkahRUrUPRUm6Heo99gc2HyqEaGwNZDx+kKr4URSzw8dtrz1z62D7
YjvU9XeIOSGvj54U/jbmXqFJUDuXXHMkodJ41beH0NkZe31XiUUIiKx75+MdiUdiFxJuzpZ8XFs7
BtKePy0bnwnLXI+RDLqvIJ2/vxm2zBHZb8Lkhi9nC0BwD3mNcrjwxsHPCQGTgJDTSASsqJ8isklE
w+c0krHUVa9hS/qKgKEXtrQqO+X6WYcJW5wSSUgI1OMXJLrweqP78IbmjkBAr1iqy4+F8j9t27QD
T1zPfU1wNqIZsWzW1HQgDzD7YZ0sBTGh33LO0Uypgh2/N/mrUR/H5ZuQ47DzA3bBDIc+hyFJFHi6
yGBEyxWJCZuTHwFzI30YXKm9Qq3OSG8DmV1qO+0ba2OZ4ZX2NBTwmt+h52ebRejKlqcqHwLFsWOE
yhArFF3hJ0rLYZPLRPmNy850qCUPD122HbP8K5Q/iKNMaJPipy6JsSPstiLtfVyEge1lBp8vkcEy
urD7pjfiNXyo5o/GohQo1n0r309N7qtOsQtNOhpot7Buov+CnDLSEefO2BnruYkOOlL+NbTQpkKx
M7pRSOlcQPsIl3HkzG8FX5+SEOEny9NGy8gY9ksyH3Jn+u/JHfKJmNLiVaM5kixAx8+iApieUA9y
Kc04PKWRB4m1K1NORUcftlZk7Ofabf8lFT3z3LHE06mNlyHeSJ2TMbh0ySEbUim6TF8Gj2YwOX0q
pOPJYGrMyZMSbEwiQMy6uZT9Z8e8TaiMWmNNN6tQDEmfiZIjAJjcIaAdoQk3mvaGxLXOwFZ5JBXS
F2Llkgf12ZI7X4X5iOdD0t9aRM2z4dr5cl1K+Wj9tUOPqYdNkbj+zoMEW4eNARVUvWt3wYTz1PGu
Q+IAWZPJ3X9GA2uZojJ5kCVa4VvHsDcGRNKWKtmVUIUc4s5/h7im3QziO5m2yTDeNMmZZGETp8NJ
5a9gXYse+M+1Kj6qtN1NcOIjOw1MKgsLLiOuKGaYqcUPMcTu7FK84gSv5MiG6Ndi09emdl0FVCLi
oQMkJOxg4IZmhEECrbbnJlHXKqKLvrjN9H0KIAJ9uB+HpBSus/6coM5tJ2YsQOThayFrgMgB4b7o
NZyZfsVQJWZ2S3Y2uA1nYICYvIkC60x3xZq2FaqEmNfVdpl3Byf2AgcVhZ04WwTveueKENmK6wxk
Kh7Y5tD4zNKfwEII59kktt9PR8TG/IEGtMHgBZHhZezZTDLEgSBeX3pC66kKBbDBH87Eo4H5NQta
CKbl2vhNKRtIeAdGGM8YnyxSAdoskMw5tba1yXHE2U/ECgYUd7SKtcxWkKostQIms/N7iFYRUH+V
X2T7AbBKLo8X6Nm1K2VGJDKFll8BzEBowKMo6PeJqVTnjdUidh6ImAJH7DoiO53ZFXFdaoK5ksDh
1LmDmCGMGZ1DjtuEnUlG0otUbm3BBMmAEuKp4u6Azr6H6YPPmVNdgoupvJzTLOqR45WdF475rbes
41wPSAZIacN3VETbBo8W0cji+hO94OInbZjCKefyHJsqIIsqQ6oUrG0x60TjRSeH07jVfYGhhfxY
aLYKIJ+QrbZEkMvjNGLq5eAP0QjkE6WdCnHyA23s0QoGvkUlKLaGADDBQLX2H2zJrlSiOpYLTrxm
9DjyUu1OtDv404QSQccsbcsbsUG2oC7EDbhSdyHJn+o/I3W2pFIKN9+6ejbVYYRTlcG5G5opJMxx
lMjjI9R2ofYStPPREHcOawcT9oDilSoT4uVOSodJPwO0ZIjvutOonXReQvy1fBIaOfGakW5UBUeu
8tcBFylRBSlNzpH0oGi5U68F3QjgMPw8XLEx0hqsTAFLhbE2FckVfwIfiFoDJq/QAbFsKMZfLe8s
clHENgdQBbfD9D7dwEEauh/qafCjCFqFVwWyb5W3zirNoCuQm1koZ/JflZWWSd9BFNrR2Yn4LDiS
W2zjzW0b0ht7fRP3xAUCZ/z/Z1op5TqHNIpZpTXRlLE6Ru13VV5aNb87cKmrrv2nK0d7wuqoSyHE
twMudYcTIfXhpXC4uHBkSE1wbPE6os7/U4oDMaUE8xhEM1xMZQV1Z6kz0hgftTqo1Gb+cYiSUnnl
eE6a6FN1mJn7reSM7Og27rFw3wfWTjXmi9rRrgg6XtKEBBYOp5OF0hkLTab6zZ+E/gxU7aV1wLzO
oaVuxQWAiCNlITVBc1nMJPK/xmsLZNfHnetYCyHhD3OfTs/Y+agc3ICwes1rbDV+Hqi7oTgnGQ+B
U15n6Fi2jz4is5uU9wqVOzsi+WeoFVzCMtgZUGUqmBrZxytYOwL85xlvPesOjrj2klK5gp0qoCqu
2QbQsxxAJS/fGPgLpAc1cIBGwQ+cEsmKXMkBgWjRGmxSJZwh0qqDwgwN0OFwpBKUse4K+Gjn3Yk/
BMumItusYKbg/XgbYqKVO/YChIvhv47QY4B2sXQa3b5VtoG2J7xhVZ7q4F7bRyuqLwK6RQwmh9hl
ea7BGTVcHUH3llKMY1Ubh1E9nMiP2oTzHmEJy1RZ92wnNWJj7m5gFGpw6Icbs28wTnGo85V7cvwT
4/iUISwyxgNv2KEOOzc7onRdsDsPzYRb88PAM3nSKjzwBa6AG71lBwy4w5S511xtS1a/K62YdLFl
2Bwrq+FFfSe/YBrWm+GNZy/M9/1T/eMBaolQOnOHzL5yyU7KD1LcTXhDzLjNdsGJL8YnhN7vNoEf
rZeP+oQj4kq868HYtqfcx8z/2xAeyFsEKrubdsaxfUgf9QPan7CFVbsbThg31vCeb/aXcZtfzFf1
tf9EFh87vBCI/nxKK2b9Qt1BMVNFiazG1QD2fsFA9Jj0ErxwLgaRrlpL+SFR/HY8BPGxXEzyYwIu
dMbn4kUdX0WYoxkCT7OEcBFJTKcWW5ZsMgbbZzYerskvC0BrLt/C8ZU/L8i+8A3QpJVGLtXQWf5b
K39ac9NZKxPYlRWShPyTxPL+07ykfu3C4ZATutKu+gu+IheNsEusugtD4LafKEx+LM/cRRvEEh68
rovkZYU2zKP49mRfqo9FgPLXGi+zFn2FI7mTmzIiamZDp4dRuYDpsOdvSYWzb4VgZRnW+j37as/V
RX8fTE8hZn0+lDny621EQVWBRtwFGTNUxBMuBlFcWaNvUAJ+D4OjMm5I40ZQVCCOcMvVd72O3MLF
zr4i2n5FqNsqpJSQZZSta8V/mFqyv92eVC4+O1RrgPcbnhQj5kbzyxsP2L671Of5nr0lF+cfZXch
UYjqqn8i49R25hkuDjokf1EPg8/0Uz34RZGtWxJeFzZfVBvJu/xd7Kur8Vs91O/c5c3+jq7mmbcO
HZ0APsldI9ZKCAeRhBFTwzvhOuXOKHdOubWIAaV9KoR/Z5paa2fdDXea3x6hAmoSfDZheKjCK2rV
hfaWnERZlFS7xNy0+aYo/VjDd8FK5ZJ+1GbHNjwP1WGQXwLpVOtHuUUYvFNUv6JZNzvazM9Mm7SP
RX6h7NpuO4uTT8DgZMX8Maqajj/na2yaG+UEqI2PRmLA6dYk6UN4AkrWiJ8WOr1W8Q+aFlZl/VM+
lqHbXYkA/+0/zLOzZX5aXuSHfLOO1o9A9l/073jZRAuRIQi8WbQayDNg1ajZjYhxkLRrtEEaGV/8
ajj079Z3/GAfgqD8xAzJQE97FdEwD9qULuoFC787Hxisxu3sonZuN6gXvdaluBGXzg6L6EAOMOcz
kabPejpQ8ryjSMN7nzcfT4Z095OkSCAUD4+1fLAAqNDd+kRExit7hZRFWxPJeubBlO/mX/OOLPBm
Ss/gs94VN4S9iG2we3jatb5W+HpbssaOqEzu4ym8118Di/oGUyP2t4vFZJSsom3qW39IE10N1Oej
96udQUGMV27bPZlhfwsx4IyqWqA/ynN0ChxPfwReCrrlMWL1wx/U99r2IppVouRiRsgpFEZyXHao
1USfnvBgFZzClKhuQGEy6B0DFrbHbpBOuP3g2HAorArOD+CmNox22HRnbqhsJAxwJZwfI65V5448
mIRDATmJW6ge/mUxUw1h6XUdiknfMpgeZrbP13HeOcYtWHw9gmozXovltU1ehukto6+8Jc0syBjB
xvPcbhuowWozdBeWbGJZWVQxKAuguj2I8PbyMnLy8zCga2SkKg6a9SU2oBZcevxLW30fTM4xpeCb
eUxL2l3R3SzslYDHAskpnqCBTLHRRIjp2yx7tlXfIkYSuShd7mnyMFQj8ucBYed3EH806oeqPjss
1qhkgAdWEVgSYfgbGdeeiOxzTBqrIH6B2Cc9Jgj6VxbKVtrSGDNlZx93vhlVxL8TfGD7EOaYdVVk
WwzhUp+6qHgA2/m3trV8EiOySHlmvOyZZAeNWgrqdlqYZPaxtv7g72PuBDU5sI7F/VVY2jkqxMVd
Oc8eeWJ3ROzsXCx+f+NCFy05PITDQjTijlk1wFM9L2RPWliVXGtMwBU4iOaq1D/lP2JJsBrYskuQ
/BNkgpgV8/Snh6LCYC0Bd2uU5AWvHRcRYRXtzonjU36ZsOsKWWNUge9EP4q0hXcBzvSGVqW96S/D
QAGOrQCZk1+5HsiQ0sL1TEspnxJsqNTDZwFQcFxOeOfClORTvjByS+YeoUvm22wyYjVBRcnQVs+E
3qPZzXSXl82mtomOHmgCPA3JQbd7akV49zNcXGQREobJYCsj84priacXyT7hAA66KTCdKWLQiW9m
J3SwJ2jpSJy4EuUYWEGhIZBSq7V8oSNOtUmnNPeC03DpYGrgHixD1DukOyonrI6M4ZMTfupoq0P1
VC1nE9dGOlEwLL0rsrITBWSA3LQDm65lJhsVbXtQnlVa7PV1r+6AO5Zh4bMFrf2wMCEPprN1uv8c
kzXud4pB+FXGFmlB+guAN7YuKSgrYDq1ei4d/CY5aslLfRIfVah/dN9scwgDNLjQroKfIafGJGBH
+gugadgIWTAb2iregakdEq7SASrcXJsDDQBsyzwcqIhZKKge5PToWH9vHVuKEUCcke6UIDzizeD9
AIBKMO2bZNkVN0EBTfNtasMtyOtg/XGLjioG3YF/VP+X8BX2Oe0g8qpr3qoh9stzCVphJE9V+cTn
SfY1llw6uSXjpecjNvVrS/ym8D5RFzJja3EcwhFZ7pifKXrfqlb7GkJmICGf/4Xgtnny6Qg2ENWx
l2vXESl7+Bqi5AWmb+4j10+V9VRhnyvDt7N//9l5wsLTSebGxoo0AzQtDBN8rSDT2XdLj8YY7fT5
Jc5/lDelQbi20yjrTU8SALU82z7xNa15yfrXDJwbwbIIeDMopmBo1dakyahWD4W7Km8m3xNhD6sU
2HMoedSHCbrpkIzsnSrQL41/HE8JbzPb6MAgPCMzyKcd+RAZq5Z4H8U0rfFo6n6J7sooIRMbZEqE
QcflvumbV1rNDjOGX2uRDig4XeEDzPvEE/+/JsJdH1OzmXkDnMF4sZHrN+UfiS5ZUjA8gWXjRbrj
DQPT+6b1YRUBRNQMqVCGC61fyWEuYhhlEgCLrzb4wFAUhC+lTpxL/T0qOHmrbq1I0gVVHyFoMlK4
5TgbYGRoZ2OPJJG+RlWAoQXcKUo5MCNyFPLbgE9iOvB6CXgUYz98CUksiDFMJN7NPp7hCWXEK9MV
7Tg/LsdAA7hfGI+ChyujFyLdzclxcM4dGdW99hdD9gYyHe76dwoCoUixT4T00G86Vi2NEGidoA2t
ImMwsTaNbqyB+zl1KN6DIg7PiF48US5kY+QpSwpX+DIEskDsFFWgenTuChYKKLIlZdmqXttU5keW
eE7PSAKgH4nPLQ4T1yo1VoBLS8rXBvDPq7nwRAb8X9Uk/iS8sfLBeJoNbH82HdFicHjI7APiYDJI
yxNtcv81KKpPyUYrZEY7mz92nFGJkQfTLpq7EEdYN/yuxrJRZQCUulrx4zrhVe7owt2NvYSzFPhb
qZ6qCYHP1xXDwMbbKAbk19+rXt5QfuijVxHkvDhnI3DzATc3N5PJAgYwP9tP2AwVyFyJrzGNXtFT
fIGQVDZAlYEwkyrbmdxgNXrprPa28H0zMLUorot2cYv4JjKFKCe3/6ULF88pob+KStBes0T3KC3H
0r5NENx1I/msdMf90fKZtuQft/bB6EuvHVh350dO/r6jUtKievbYu3ba+qZGc0D4X0quNn83/BZi
fS2iTdjCahsaXzC4HDe8AMqD8RwyqGWIScamOAjvkLEU29GGnVB8A14wg28JHYuvJjks8Z8IaDT+
kY9HuCq7JACRFZF6pTL6MUVVvULYQ+jXZDpcLc1YjxSg58oE2fg1dj/KUpDSh0rZAWoCmWX+IiJr
1cJea4wkEoUwjVpv80U6kbCe1ITGcUx3e/CU/+RB/bRXqMjjGuFnV2xw5q05fS6N+WKqdGnxttE8
Eq5CxsfSmrYNfi+B4o021Gu1aYucgoinzlmTwSQTPT3xVccmUcUdXShUgmPIQHz3Ip3H6p3IMu5X
cjy0vYHgT6WjMyiNdZHo/8XXVQzXQo9apR/i393zKyQAl/LwoS4UpWhrFXsmKjK5TulXod+5t7dV
xZYIrjOqrDJlhLj7tcMNSjCbzuwYOegh01fDs/PQXXrdtdB5pTY2CDTfWTJutDalrzv3nCJ6iy9d
TfAvQRwEg1f23eITLaf72EeUCxEyhzgJOSBQvogiEUFaWYrNQtZxaDwdZaOiOq5HHlRKtfQZjAG9
qxGrK/5QfsJ4tSCMtpAD5zolWhE63vmdf/MpmXuMJ8+g+QXD6EPzXTJp4ygLUsdCvwofshrBH1Dk
iJ8jnxpyfKu9qjCpkxozhsz+507+zaxHbd9H45vOEiwinWs67xUpTZIZnRF9OTSfOnwvPewpXRtE
Am9IsgmgYTpZ5iCONmbwXef/FkYePX9VRRBW8ztPBG7xK8acpAUgCi47P4ScpLIApylT01xdMh1w
KuIjJZH3XTz1dQoQPJ+kidy2ipavJP1VZihZUkuDmcGOj41SxBWK0ZSsd5R3Lf4UzLp9RdIEGJEC
VC9WXRC6aNG9UL/a8mOY/yie38hdQTEGWxPZc+IZB4lEyqrRYK9VGS7/W0fKrCn9axTpPWG1rQgj
wlSxX1gR6csZqx9eG0IfVZRWIcfkXbfrDSgtV7JjgF2QyD/WKiZ0ePPymlN8Z1gntbCvA3eIkauX
mNFFKU52xChrvquiilc4dnBVpWq5M5Hr8tzxrpLgEDB7Gs5GJoaB+DNXstptHbHEotaxASAm62XE
Dms2v9bYYLcjYTUo/jUetSM499E5a+YWKf5ZMH91fOuN1LWosdVLiCkz82J75F2jAzMkI0FAO6k/
xQ1dRkLWQwhBl3TkIzKYTzu91thg0NwrhOQ9RD4TFI7jqCB/pB1hke6rfcrUjfaTcgAurHXt59Ut
wzbLB7CAhtcIYIRog3FLobFcohsduUzo3OJF28v4ubKu57QLtgv9T0nwKHBiT/gKB5EohmYqxWYt
K/1rA7Gq6J8J3gM+e3rXOHqmAUY3NF/IyMi50Nk1SExBfL7Hasy7Z/Etwtpyq5sJiCcooKqZKP8U
wqGYEEJkGQgQiAovSDxCnCPKTMroOiHZZ/INFFpV1X3bj5c2l+iJoQzdOOV81S3kRv40wRBidEPJ
Mh47DrMokBFDORAhA4cdUyAqDUFf0XuObz0mI4O/IE4kZ5/R6yZ+dbmlkJTN+5mmTxvrJSF2o2ZA
mnMT8aoMFkqEYcuvJUc3FBqL1m34EdKQo3KacI2TWJV80+rN7EJQkaW5CMIM5mU2SXEQ6XTjLVPF
dx/uIdrW1nBPOKVx19ul6f8fSee1Gze2RNEvIsAcXjuwc7diK7wQkm0x58yvn1Ua4F6M4fHIHQ7r
VO3aQTMojvjV2tHeM8EUXb/Cm99W0/eWia5pvlsQFbh6LRkjy4/D/TwMX4Fa7Vrvi/0qHdMYFmjj
vwkozeEexs7nbP2NlQjcC6rPTJoXoNBUEDxFB2Su1XlcxcBlfe9tqq7CPZDfZznsJODlPwOe9C3s
rZn1RU/lRwmoTEI/7fdGke2det4X+gSpP9ulMCqcKvqH+83gPDruZ9w/pR0s6GFjGfVFrgkeQL46
tUZ8zrvUkFQEsDxhlM3Vl6XifWixagQ7r4cWh+tyLRdVyYNTEPQ8zdlJAWTgQ/SEGkuYPPsZd8A4
9p7gEwX07ZVvCNlqMsJKegspXBxJzRwf5rzf5Ml3zHUH+bfRcJiCDNi2H2FHBfTa25QD/iTHuSVf
Kr2H8aMQS+UxUUN25/w6ZAVGZXI4J3xXvakiCL0Y4Bc0HKnF+jp4JRR8h1HTlqy6FGmT1TpY+DP0
Zc1Rr8hAKwr43pgXMOvaCJF0xEDJrJ8xWKP28XvtTnRc7LCkBhS9/czFP8JAuzkNCg61udqGtWtc
32iiqx4oB/ZADUxt4dxLXvt4d1mMzfVPALLZxTiMNNohgATosKpPdF9belKUGOUh0bLi3mrpt15d
zelJ4hoxQlQNc0fFhVt3hySVNusmnjfV0PoGocJ6wl1p6Qeh+pAzSQIasdWYDb1j1HDV4Uapyr+C
3PEmfgLgEasteN981SE/UJ6L3sRNl2RtM/gZmQa7PPrMVMxJ2RhCjp/yyB8oblxfLgslFX+7AXkU
/mAY5rLXm5wB7ZAOxIKtQItAg39HqwaHkdCr7eBqt4gSBhResS9zQAa5LwPUlHj6MxsElUsvu8Xc
E2swdjJmdJ4ZFdI+3VYsKRqWZNbEwgKsq7C/QSmTfD1RGYscc53iqbPfzLeEaqfTzIegvGpKXOgY
HEokqZz574wlTqtba0y2mbF+37I5YsZgM65VCcYgdLEpWQlWcYzYimbG3QjwJSMERGJWiFscomOB
mUqEBBYtiKrTCyO74TAvNTtxMN1GdU9xbuETpsS3CDw/wBEPsrj+2pfOI5NfTnobUj6cyKeFmrJY
Ny9R8I1K/gxZ+HYuu+QpLsCHx0n9UBmip6CA4AUFvkxPdq4e8SereMx+L5kwZGMAsrEJ6XyRvlIX
2LgZoijAJ7jvnwocKQlJ+30s5BGJAEtoYBOe/kg/NhA4haUn/YowTBv1KMNBl0X0F252Gpt3hAlw
Uf/qLWauDRMiXiLnwCFITkNT3dqMkvkxHJVtVkOdsLeEOmNBUDI6txc4tZNOxp2Brwo8GsxCXGyW
4cPgcL1rK3b9ymADaTUAS5E1PBNCcOpzIKiq0HlczOoltf6MCkvlrOnot5Nlo8wHWpQPs6kvYUia
O17bRgJYEWKVSmOgP0qfxUcsF4YRKAiv3yLHPQT1o+3+5EzCPWEhbKrHGRWV/pA6nzltFQ8eYi0S
hOpqNxGe0JkvNWQFuywfuGNbYGlOr+Z1e/TpB6HgTstHnRL6UuBWm3K+bmxYEzSukP3PNPZusyud
C/BjhQCRS4BKP5gDUBfjmYIcCHc2eq5g6gTgcHt9J36k/NjF6UlOJjPFYQGJn2w+mqgx2d3YBJYT
oF1mj7n9GrIaMsDm6NOwbToHGCHE0G2kSFZq7Esyn4Hl0FBND1Z8kfeFH8UhrcyDOY77MC9hg16z
kHsPbnUOj4vMiu1E22yHRHSyEgmh8rIxJllYNo8GqGh6z5lOaEhbJyJ+BXi7YXbAAwtW/dg4azRc
YC9kB7qMEXR0KWSrwlRINWemoWgBElT5Kafla73k3WI5J5zjSKzuMDeYeMDdPHlQaUpxoNKyu5rs
STWMUeV0whThma3ym8I1UXmEseMGw1SOZy1kioRdOdnk+0H7FCYnkVkYNrD7m9gnKmjuoBfC99I+
Q2yVoKYe5LNPRGCIGqb2vmIdOFjr1lDqLE4N+pIjap+eUJFwuoF7t2Z1ijv1T5YPcEfvJq7K1EqK
wEbvYxI/cF3/Df0kJpGUVLZ83ogpawnhtji2nctSYFh7xc3RJdhd/y1fFBPcb9ZFHpyq9lCq+8E5
mvbDUDVYCP1Lq2GDvwrIso0XsJ/NbNW6cJ/hiCE+Ugx6SvvA/7wh2Ix9cWpAkaiXQn4Nkb3jEJui
A+P0x4wINuYxDFIg5avhLkU4AVbFvqhlpg1qKjC6AMIn1JjLzaDAJLStqDAn6FF29SfFu01BOIe+
on+2IfbN1I/Q4bFGS1191eUjR10mkQU2PtZGB/QqFXHEA8GhznyWxAloCQMLvdraaEm0rnJtVzUD
SsGWGnzNKcH0B+KNM5eoDFgq5BiCByTFEITOf+HQ8vwMyzfEMcAZzw9HA84UGdvgjBz+jDda2GxJ
cCQZHJJvGBgq99FjETjV0NkkrAVvnQikOGIttOsUck1Nb2UP9ywDo2PRPWBHfNaahM+YJDD4JXBq
9PhnUhnM+bhsGY5M6ORERSisZeWgcmhS4bQgWAI11FkTwJyU2imtLGsSFUCDF6YgK4rbw0cGlyAK
XrIbHhxjc1fso6gSIOTI7Wa5bL/gn5bLbnCwa8WWsJru6AB8WmfBCHmp3gQbG1sMSA88gArH70m3
4drBRMoWzptu4qQIMSEhOpGFDhdzkbC+cOPNggsQ2G4wbAlKot0LFjqO6MnLH/Gw4tFcJVaDARXk
D5jehl4+ds0p3NHOmGR0gSb2bPbG96RFrmWQ3k2CTsynF1ASvF2fQ73mWdWRl4sSrqvzXRLA4Ckw
ro9/pWn4UBChi/NgtezELCaxOzLwGAd4Orw42MiA1CJv8sSbkew9kOiqU/xxKNYGpmcZiERX/iAq
lI+T1c2ltCkFAD4NnbULelms47Q7qVjWLUBQAHcUDkFV7GPf43E+46vYmHggs64EhlO79ia3o5TJ
jB4xm14L2pYEzNWhueH71O1l203f1fgjGjCYPQ5gn9hIRbkmAq+NjsR90c3tBG7G8I2eYXE/dRxt
PDrGoHd3zTIcQCfdN+rEPpq/6XI7haHCghkDdVUMM8zL4n4rE6q8ggQYK6Oi+YAGnfElpk9cthsn
1CXswS+plgmeENMPzxHfW2i45wZUr62aY8oQW1C6Ot5Q0Bo+es8RqMDULzGdXPTEBf7KoW95mME8
5T3KxyANXA+bln5WYJa0gmMGT0Uea7o3YcBnVrsd5voWaiYFBHoCeFjT+AWH2aE8RuAM5IJQV+iI
5wBbdEb6AUy9+aebPEGw+xFHgjnK3NCHfqKBGfGVx+W/clFw6VKwz2NjPJR0/xb0ZEui68DUwJeQ
Csljp2OcyQdYN5doQFUP72Ai5+Q0gACl3hsJStBXFr+b3J0ywHNT5G/zaEP5h8v0utSspQMstKcr
4uxNqpM/MHmnFG1vrTfXjGbU5eaTSFDGJj4idWyRaX3TjkYFSj4Oiqb27KPnE7iGfGghiimG+I30
63U0PiVRdTHD7yiIT1iA8elbZ4tg9F90hdE30B50B3asrNVajGgIoGOPGvDSrOBLeD9h/NLHqs+s
L3qjATiIrmXkg27r/YxTXSCpqx9hgLDMS3aKM2KKFK6U+E0ydHHezaKRQqzg3IrSkOuVZaaw4sss
+b3ImNPlzYm0dVKW51xyHHq2UJhPGoz+02FBMD3DANa6kWCYfDUvCIXzZ7mbZSLzvuCbokJ6jsET
dS4CCq34RzBdIsm6LOSz2AgU5INC6TtCvs7p+sK8IDsXVHKqnsXOSiXyzMHFQd25zDP80IE61H1W
1pfMeXJnJZaxY3O6sPV3YTPl1T8Hy4mut9BTT3u1ObpioRNfopmdYO76XmZfZ9ESUwwMNEsJMw3y
3Dl3XqtkhDMhXqM49zMKscgd9T0wbtbVB6vGFcXF1rjjoLXhOdM/lhrzIMh3Ew173sGcrrHJF3qV
luwBIxETFQTyeCvwTd8u4UMR7bc8Gp6kZr/W/ae8fJnlAhrnKUcfyog1xqSclgZq2CfHo4mLR3+e
1J08uRbSevfU0cDjDvgM3wLpIZziojzrxrgts2vH3Dxid6rmYiyKFDCb8PJpu9c5Kxjt8Ewh3WtC
7IXRULK8JvpnocFlB5fJShd16oDkkf4Mgk70EEcixfqQMfy32zWfsLvY5cBBdm+sqwrYXJ254pQN
lTL27lL+PcCzqPJW2sz/i0eMo6kDX8ZiHAyVCNxmY9T1XlXiVz1zL9aYneZ5ogiDqej3eV42NuQn
G7RcLEZwnWcVmG7KkrED4NkqSTiHuWDo65l9Pd7aGBadG0hzAsUltfcoGllKZWdiXKHf2e7ain7U
XeZrOnAHoHwYqYm2rNUNNrk9ycYtz/28AqvV86eALxATEWljm+DD7MvfS8SpzRc+f2LD72PkcfkT
OcyuhaaM+mijw7eKP0vy0hUHPZtucTdvhX3p5q8NQhux/1EH617Cpkl9i9VqgmvryJxbck0RmzGB
WPPQimICP6qIui3TZuJk5xmBd8si1+KYyRXV2tJl55sk/eE5rXS8Hgea9TtThfQXXFU18IZlElmK
+Nly2FwT0og2kS5QL4NrTGcmn4HiSPdElgIufIoHSrYyu+9p0LeE30o3ZMEMGBXuWaffhQ0MNDjj
FpwJ9VPH6aIylH9d2B2DaAQtj7+XGOtmlq2OepPnpi9qn41bomMcY5M+ykZeXpxc7UISlkufwzJA
nRbHfcHgltlDwJsCzN4CnV3nKLFsuDwBvS4eiYvAnyCVNrieZrEz60E63bcWL5e6di+AiUwvPvnF
QkoUoX65czD363XE0mRUUYUau986SKTDQGWuY+dPFLk3SxPX8jRQx1BXdfzxCM6wre5t5AETpySy
0gN7/oVXWY2Mw2QKDcNDD0fGSy4VH2Hh4V8/lQfUrqLHQvrJK3SGvWmQAcujJmyE7lwg0rtgQnIy
YMV6+JOLIQE24DtQGxyTg3dTpNqtytXN54gEN8k63EK/8rQnsof/nv6Ly2U0a7Yw//A5zkBxNQyW
0gT1FPBTy83E/oVRvEfuu5Qj3S280PoPBiLXFGc6lxxaA3w+Y5waRx0EPzi6ofYwwG9QPQiYjhv7
BpCpknChUIq9talJ2CP3YPeZZtMx7D4iZjKvGtdSvYf6n/DVQa3krohrOu+sifd2wkOB7eBzqJAS
o/lZAHAYCYMy/RF9UGwUOB+QbnJJIcvjHkKDS0ha9NN2CSA4pROBqtxtsXL2you0CEqTsjq+g/TR
/EiPaxj7AUUJRi+ms1dhjHC8q6RFCMOjOrPx7764s/DBV5Ty4lnpU+iSZEacpCVCB+keuBQ2shTo
addc3hDrk0AlvS6FYkujFinlQYUqL/1LPrR7nkOWPxS8LNx42zT8aw/APWr1SDK7iUqvCfEc1gg6
pfWEIDEWEw5pn2WpAfDhF3wxtWRj9h9CN5dbAKpVVO1tfJFKpj551S7QYYS3QIufTUQV5rxw1z5F
VbGxBgy2MG5FWcAhFITGwxZLk6uX/ydEgsWJxbdH3F1XvOXFJ+MUQgaurqsNmio79nH5kH28RvXr
F29jdpC6RgYCLFFVA9bERjEgX3UBXGG430yxJbR6C/N56MZ9sNy4ciQ60JgIokIp0doMkHOApjfa
6z2SJiwOTGU66HQ7alTDgS53LLSBwJ1qOeEo+djlOeYJI/wSJ3grVeOzDbwfx+mqTfkeU+bpBGQs
siiUy3uDmBRlP6b2+zBQAGL4VEdX8ZsUtHk4NSUTFmSa/Gk61XRawgrwgLm1zrkrvFkL7M9DrbZq
FPOYooU1o/F7wXcmYw0OlNmvNQN/Ke871AhuGurNFKrPouSSzx0SYxL9DBGhpUSjJlq70Up6FxCM
SEOBj5ocQ7wMjtX0UDBEcR9uqDjPv/slL/mdGMKEwTbBr552GuAISopUvb4Pdq7hYYDroIpBf9Fs
BcUsS5a+3Gnya5HmNS7fPYaU2A6YCcCV9zd67sdsEzm4A7XfyFkf+aCWUN3Kz3ZiNrgEa4Wginpw
4elwgRybCbsD+yI6RIBgFVxgqb8pcxAfuX69FBFIA9XIAWW5j1V3/r9s5C3uH0mPXgdtP+YLFu7Z
xevCQXJg0ElXxzXnGQQsTHtZcHh0mWNkbhY4IKw23cLcjF23sZTFn4jkcVhMqTjwVvy7MQCWGP7g
1QedAz9j0jkzVLgzfexSoZl0mR4+x87dI26OwJo9gi0kYjnpwmNTBpsIzqh88wINB1hlGzV2UlyW
sqh1dRyXMDoddH0dR9cGXarD1R8zS7F/HwnJbTqcIbiZoGQcC93HPxdqcX80exfpR3JymmeTiGyd
JWRmRjtpvkL+VY/uWXZCYsChMInDaIR95GG5OG/Al1aD9d23mBipPYiUqx9Yt8mtHhreCUSyjZwT
hhpj3a078igFh5MdEzMTo1cCdDEq8RGJkZEqW1S5DNK/B4LbXZpIAY/EONLt+2Ok7wqLutV2j6M+
bFuNedvojmJpL7s/UMBxhMxeVwd2NJP5/7U+QZxRzB/uFh0ptIWdTohuTwLHECrmYJvx6KwWNyAf
hRLQGidT895lWO6tb8q63fKt0IHQkyCluZPrWwuvyZ8QXwZIRuIfov3GDAJZ+4rD2TK9sZ1RF+B2
fmzhcGTIzfPnINqOfO6t4xAAB2byNySydIhWDduMYnzXyXSx6luU2yiisCdghE8tQJAl2wPk1Lwd
DUzCgCKcT9OnXZcb9zvPwnXB+nlxCGEEBC3L19GwmTIq7dNBMrdMaONGWiMOueGbvcZNgm8NFW2E
pByP+dEMzS1TwNw9yHTf5cBf7j6GBONWDqg6HIq69SM1vrKTcjn0DIijMW5MAhZaH4aOWn65CRJj
XOpb6iMPA+S6oiA7sJwQdq475n48sdZRYJ+YEbaT+zml/UkzUIviRIAPMWZo8MN/LKj2aQSVzMAO
ov62aBTgHkaGvpE3acN7rBUeI4b2mf0cBU8BqCmXYdXipkD+8KocslPUuocecJC4o4JcvsLNXyC9
Fr22H5GEF6z7vJbApY3VwowOdjlMGNxz0VQQn8EJ6vCbcMrpFFnQXNpXh3s8mI88hROryxA+LF9E
qWpnuktsK8skA25lNct6SIBbHfkB63E4xbVibwzgCZ0tQZk8E7+G4fj0e09QDRcG7BBJasSBUG1s
M+ZrmswH6Kl+7pCGTLmiElVsX1pPfcgWDBVN2PEW1JBuV6EYzPw4zKCBMnLDKMBOg52dw7OEnSkQ
EOtnBdinAX+BlDjMT5XIX11aLO55R9E3tjGclwyKnoW3Jaq5Hm6sS3RiGFjrfnD8itXNgBZt8vpb
y4ovVpXtRO5nx+LJ0fSXQfsQBKGvEt9mK9J7GiqhT7kxOObUS8S0j0FubDhFrzxyffqmVO+gFa0N
9beu/rbGo0tPoyTkeDkN/Qg3JzpF+nVIUjLUI8OSpkOOaU3957uWO41/YJDPRu5kYBwWDsg7ULfx
kURhsYnTQzGjAAJJaiqLE6dBOxPPEQvj2rKipSZ5xEaUYLP7YqhIYEc73A0L5IYSm+hgqHea1+D9
wl/fEa7jFr6bz68u21jOaQ7e5hEAwe2bm+R3fznGLcF5BLVmpuKC5sfOH6VEHOM9hPBef0N3ePUC
Wbos4X/Xonw3UmM5Qv2IPGRBGjE/KJa218JzQAsvbViTfnoIv7BfH98mc0GSCMW59w4RU2R5HWGV
4/e/YBJigdO1eOwHGOBmTnXqvA/8C/ZtlTK6R+Ab9aK/lQLNaeo1zPAZsAvO32dg7L3qaoFkJwC+
bofJD6OUOmKTpG/wncX2KD2K7I8vTqS+3JtzgJFRjAzVuEtdYv/tRwrovzTijA3VG79qpn9pj42k
hzOy1V0niBaW6qLTGR6V/q81YZikwV2RyBp4UYn5ZsAeMYu/arS1sLSlJ7CxDzJJmK9+gDK7qjyk
4F8xkRUlPs1Z8LmwO0lJbnfwQlSQSovwk6zGS1sdYs8+lWzPBV7JEGOK5Q526tuBJQtHUUE1UpHO
I1GbgcaQEnxomr5T6uNoDP44bpvhOtXByQQpaAY6TvG7hnucPEvX3WjR6vdRTved9wrHwo/Y9CeO
gID0+L4GIeu3zU3bk1ZTRsDpc6ZKve1uTbTcWNzaNDh0ISrc45yQgZod2VHRDAxEWNE4xaWCkz4v
DnUmB3A70mywdZVdEFuSAQ+UBLM9y9iKEZ0AElA4rir0BOzCFoYRJUeqqodH8cTlueHJh6sccfUq
KqJj+whri9/n8i3D8lnTW27ubgeCyDRq8m5i40tWNRRtL4Wmpn31zEJQ3GFNlExz+e8+aISLXhOO
xBKbU6x709a0yVKLtzEzQK7Nz3kakiZ9hxkwTGS6IL2OHxP5RqOTfBsaoG4HuT7ooQbmZ+lwWX4O
Sk8mwr0Dn5aj1noM0A+J1FyGO7X8Fz7BdBfHFjLCb8ycU4gDw7DTeHqG+MxQv23AXrsRfzWk26hW
7dcJ10JAuix7HRfsgEjl7mY/4IJwecDUk7nTcXrFRYlebmRD8whhcUtQ5wpPt/LH4mVJ+zKygZDo
AoGig2R5y0mhpdTo2q/IsnbcbVycA6KbC2M4RE19VDVa44Sr1PPLcZKRygLEZQanjad5lV5bPoy6
wLWgcffys0O4Z1r1Jp2wajRbWXgodIA7CLpie24wAkZRtu3Qwk5PYYdOGAen33vbek15CiUup/mm
JLqaeRA37AnogM+oSTof/j9wWmJcRxiyy2D5Au5PlMJ+qzBeSVPCn8RCPzg54a0Nv1MVDA/Rt/XS
lPJSkm/TwTGGrqsdLFRnvKzlVbTwsiQC/7Y7bYdlDEiPrIekVTcsEkzCClrLt4k6n+vhJBwRuUDT
2jphV9ZjYyyH0wbp6Hf9sqOciEGHwXpmZs2XgNy6d6u5W6CEMkD36t/eg0KVBDRHLN7KF24Hjx/K
QY/Kf7bxB++rXP1uJnMF7CWPg1zDsnZol2XPAAsLnXs06BRObH8SQIDTU7A7lCI/GdZeE2INlx3e
NWJ0ZqrDNShZiIHKatDPo+BLnv4QYErI63R2M9uX2Jj9XAUldNhO5fl7WVtnQYLDNMAbc9qz8e9H
9zwzK60wX7SSW1A+EhRVTjZus/Uhi5+GpjzDZd0sDL29peyUnHoMCwKslYu0HrDQoWDMaXzE4gat
oUk1D1YeM3evGocBdaosIlqLkaAqmazJ2IbyE/asnYY1/n+gLnziywCnNcQ2h8ZUBdRGx7xhOw3y
/xKwqy5wbuFwTm6+dlRMoCEVJ6whLd6t5vRCOozCcIdZjiBNKdclLxCFk+APU48KID+ZFvQWk40q
cLOmOw/24uyn0l/qdxVjYVYQiAtyXOlyPvIYmoyHJYJijMh+MrBL+CaIaWQh4yHPNib2aCTbH+N3
2ycTA4nhVqQ+2wLdxHN5Tg/kNDygWxpWFCDcaL+VF1Z3pI+x9sH+S3lGN/fivntIz/am/5is2xPV
O7vA0Ho1v4fX/DTdug/nufau9Pyqu04+GmubfyXBZUGc7SOv8rAAWN/IPCfqKIJSDOcIBxz71KdH
nLXAj40jWw8Dp3mSkcpTu+xhbi4ZdndchogmVxYSME4OOpvV0hFUd1LvKqoNyP93koba8oYl1vSV
XWnKu5s2/+GzgYCQVfsMcvYermP+yUKOvsHzMBgHDUVESr7J0dxCP2Cfr0YH5xsF90t96R+1fXda
4O7t9fRBo4Piu4DAb+5ddkDmc12d6+J70Zk4HgweUhA52LnPBr12OV2KEC3BlUPL9BFhPOit9eWx
i868oLG/ZTSzd9A+yXBbPQ0nY0fiGjVzDQEDTxSCovIL9GIwA5/fyce1QSNN1VzXyQ4dVIVPReYz
2M6EGqyCikT4o5Ju4snXEJmr/mhgRILD0RbCnd28OPO27AmpPzmvs0XXsK2+Y/SFiQM3BDWh5sPM
KTBRJdgNt8xkY20AsRnzYeDZH3VxKPfmJ+NWiLYSAxscWu+uum+BP4YVebiXLDhZKsYs1zogpwFP
hKtvQPxg65O81MO4ccyba4LeEvqxIQ+1fO2WP+Z8LCkjDTTJmMfLupmv0bPC/CW+O2va1Tlcw19K
iJXeTn9VzX1u3wiGLPEj25jEBh2J6rlj3tAWW7xwWHyzIEPPXJM1x+Zrk90Ajj6SAA4K/sFD9om7
MlY1+hcvx24OtkZwKRgFuqKeZQcLi3Ri+d34LvDVSjMO5XDhS5Zf05/9hRbEiD6D0N7Bc8qLe0Dy
nKLtXNVnDY/sdb9jaRTunM8e9WoELcndhNHW9YM3gv5Knwu93HePGKfy4ImlJNScvXbE5cFId1n9
t7jWoACtrzgbbdnnPd/KV5yjJ99BRm1Y1sIodk7h8qaza2Csivjx2hVmpKXvcGwagy/bndlekomQ
gda9lQPT/p8SJX56oIWCncHIBkypodPfYEzTn/mhI0ks12A6ucGFgZ8M2HaPW0vuUUVPM8ooreNI
W3/scNNApu8hy/bn7Kn9i4qWCAM0OribILJbqzysV414BlrKdfEdUcUPVb6feT424TtzLF3Xrt0b
L/1pecmvJAD+NcxNcszwzQcWxlWxJHLzEivHRNkm6Z4lX78bHlKRuOjzDs1Kn/t0zvZ7jRk7HLVO
/8i4cPN1SrFaaZDvj2x+Ol4A21E+04X55Ggnr9FP9oMhlPcz7ZJjD/1lFT9bWKmyQN4WNsRKLBAw
EDiw7V3aM3Z5hGOzxboW95kgK9+7ruF0Kjhkkhu1G1/oo7kVVMC+Ei9oX124Qs+ltqLZWXvqflze
kGuVfnFhFUhKBOj28m+CYcx3fRifjA08+2qjhfxBCgL9gbg22CWMSnxm+/zDJW/CJdujYpFSlz3A
/YT46yosBMWKT2roChjf3IfviAnaFupP8SQDIYO8ABchEgP8GVQQFf4R4zNqcIIFEtPMf2NwnQvC
GmzM8sG2U34AK4iSBWED3qI0T653nKoQq7Jyy94Cx4ot6kyEmg8hXKrZVQ6wWr4xe9lhK1epb4Ic
tb13kYYb9WCVCtNpIltBhkOzn28heQbTeKgzXMWwulWzvRJjDRCiAXRQmbeKWNFIpy1YsrQixBLg
xYfmne5JTEOr7mmCFJfVD3HyVKXmDuxNutjZqR+xYjgY+Qi7fYK8wmilAZ9YgOMGttPh0N5I393K
D5MWPeS6BJUzZTQsLqoN/ygaMDvdFTkuk+lO1d6S7CibMX2KfJkmpVHucszO03f5Y/wOYtctcKHH
liLnEhArdVW1rja7Nk89THT4HSoxeGYlU9NQ63vpwrK4+JR3w9dkDt/tnL3grRBc7F0VbQvvFakv
Lv0Jd+ANJIjPkb8nqDC6vUcPNZ0hMCPXoroHBao5rIcXxopswLx7lZ4IRg79Ch7R1qPOVivIuPiN
ZOzn6MKrR1fbcKaN5lw0TwvOLyiXVs7Re8UPHQC3IyHS107xLr7Qv8NFnMTydr0cXY8/5X63h+ae
XNuDRg8+EsLb9F+Ge8X6tXegxmyzgMH9OWf8SPGz+jeLtCh8ddqvqXu1w1dzE8Aot88joaa4UzM7
MVNy616IFTzMf1h/WHe8X7sBfshB2aXo8dMzDA0s6CwN5g4nlvAhf4JqmS/XyWFF+tbAEQRnO8VE
TYFvroZTmuysLejO1WbKTw8EzsV4CBIJ8MymhpCZaM9DmH6wPix+WnvfBFv8UjNO7otYzCybmMk4
4RNa457S7UfMM3bxkeReuXSXY04DD0Cn48K06bqnMTnjYD8RmglPy/J1i5SUXfhg4FiA3xcoK0yu
a7Svz2xZPOTFBBc1NgyffQB3ydwtUIRO2Io8GACNPxC03ENJNB9DYuPzqWIWldgnHvTxlcbKBj76
CW5a48Nh5o2gFNPzz7q+gdM72DXPlB7UYY/jBweWhIyUqEGUFnTJG4oWdvn39ANmGtmV4QHdnr0i
eS0+sFmxx1OhE1xPeq7yhQU/dnysYfQXPFvluJd75ENvsEjBaYmxQFel+nPyVPZHffErgsKAQhDi
QYya10GMARiM427t6X/SxNzPmLdht2nyzSsuujAM+awrJHysQAg+T8+59zhk+6W6I7xB/VB0QN3k
pQ39Y0TiiNocwDHpXhm7eZdQFDL0kHCUd104+a7kTs3WCV2+MyiEKv0kUbNh60HJ8+g/PCxt6AfY
2LaIjl0FVZVs81nnMaMy12FX687HyqDkc0moGP4HtMHLo5Z2G+HpMN5NTYEND54bDBwJfA1rT3j4
X5WxAKuA9dQMd0Gx3RGPLvvVtrhABjxPabvSO/RubCuPCX2lDTcUjomJ94Bj9yd8G9CR+yNmRnX3
no7FTkQTJX+HqBhcGy+aGO+462hEBM8SkoB8Zgiqs51P8BGMk2dkHLPkYDaYJD+oCfwosNgW1aoD
huBC046ehAowR8Uafn9MpZtBc8JROyTm80heIFAM9AMoRtjxjJhlsCYvBeejswHo7V2Aoa+cIAhb
JBDiUR6cK9q4qok3AbVTCC7gjArWzm5y9gDJxG0znbBOzfW/oG/3gZVOq/4z8dRY2GRANX8dne5N
ndtHrBSDrvgMZgDmREHrzsKhO3r8ACs3D4qTfQlBIMMLQohDIBjJPGHcrhxYoB9EgcWwJpwcfryV
a08m40PT8NRoZXcpveCIzNt2n7IqeU4hQYSqQxYiV0s+YJ0uWokJn1V2oE91XuzGHL6zztpV73aZ
UW6WcIbypuNM65yFGm868Yks7U1OUVmQEMUpo5Zq+nzZ2aId0jSlK7nVwMCQq9oxv1tWeQl17Y9S
1PvQbH0HQyYiSPdiyx7UJWt0uJwx4ZdYi1hhszfw7hSuuokWg8s1Lb90GlcC6dTY8cmf/SWdyBZ0
9EQQ4PD6NfC7T8PeTEl+rW0mjFyDS5LvgUnuRUxcaNpSsvoaOqcGJ8ncddl7EXtHo0K9jHBHLYer
IZJNnjjZJytJjXrRFzAX99Lc/imr7iWxqtNM0efdlNhiGNAlIIjjNdA7bFP+BtFuRAZQsvSBjGO7
zilCaImPIyaYZZ74gkxiq+cAPZ2UN/s+AcfoOwPSHymKz0j7H/CqK19bDKpXJoX7txs5Zs8GiaHE
dG2Vt9QifQ9Q7SdD1TUeDJIGC5mfLkxAZuXzn5Az19+69jR/6AkUoy0VDz8SVoi+vH88MUZyCzY9
PTmOM0jEKp8AKpPVDEpMVsW8ipE5XV/X2bZFyLqzIKZ+LGSO+zifs9Md8Cw/4VZEz6W2R+m8UHuh
HNzDcFeUY7zv1I2LbQf0VrCsTzTeZN2Hj6TBF9mlTrczSfF/so/p7FU3KgKd/1QfTeOUdDwpey2/
jNkfA7aAb1fnrnhnl0N73E7r6Xm25QKvsDGEhkOuwyrT90x9OlKj9ORc6R/yYD/xdZHjcBghGDrD
V6QQ0kdkvDWNGz1n8G9pUkqW1cUWLxyWSLehPi85u8wHoPuVrT0TfL+OxeUq6tZ2A50Ql8mqfo+X
JwdbWK33IUjBfykz7H5gaLcFW1csXXQ8KAhHBnlYD0q0qrxLz7GwHKogOB8BtgcPoeGDcMRNjL4d
5aXDdlChNTKlJuDd1xCTNv6J6kcN/Zye/y1Ljs70rDEUiWbE73DRB8Nl5Nw0zs7EBHqfzvtG3bA6
W14i5nuErS8A7wZ+Sluit9itZPlrPz6Z68bDycoOfYACi7lhr7DTdG4oQpvhnWqIpxXlS5129NlM
xTQFy61B2N4ecvUiwFn3DUmpzZ7t8gFnRBDnHPfsAkVkhBbD19nFcil9TRaNmJk+x1eckuJ9eoSc
LM0FXfGWkkBuhUuuPG6G9mp4sL8Y8WPc+G5s7vNrg6b9ydm6D9qedxfO+wNdEJ8O59IzDsvwD9Jo
mOyibyiHfXleujdrfHBLFNZ/q5v1BrHo9B9N57XkOHJE0S9CBLx5JQlLsr1jvyDYDt57fr1OjaRQ
SKvdnemhKVRlZd57bu1pgfXOJhYoB8J6A/VaHHV3mg8jyeYOJfJuZtt9JYM8RPcYTcEStWHsg0uI
H4bAPuuckxQnhyRYEWykB8mrvsoQ5QERUydLA7fp2mfCXarkMR0CM3aJoabnm7qrxohpZxP2SSsc
CwuYhHS3RJq2x0nJR8u75+oRQPk9aS/km8Nv9lCckz0Vyc6+z/FMICrb5z+GThFPKvSBkHh6LGdI
MmwRMrCd/TKi3dqZzjNxmYgC+YBBADGDEETO/JV/RVOoIW/vB2P0gawpSl8luVuSj9765p0DiJO7
61Td5Sm84+kjwfG6W5SzzcUzBozh59qu/BF0ixUJIK0f5r9f6ft2kRB3/9Fw6YP6Fiwn7UykUea4
yyvBVDFSVlCWO9PyJ8XTuwOPIOwvYGZk2jDI7nYVZyVWH+1EiGqqn1ZVvDN2cv7w/tLREqXgiSw+
n9qNzwkToV0pRfy/5EyDvITiQbH9wEdI65M3fcMGeDRyFzh63ewNCdAu/ybIIIFp4bCc+N+buFzt
jF8T02wQJw8lVpPf8iNnWAOoI2IBOLafqPh1AR/7XEb0a4kjgVgtmpZh6YTwTNTSJ78NAzMYOGzt
uM5SN/ZNTNBgxwR4CTv4pVgZWF5IE1RroZsv6HfhqaYUDzJcMqEZDXyzdPB+ZJiYYKVpJ2V7eHKg
k48qNSa6ISSo6+viIM73U83V4VJRqOz5rLvN32w35oN0zvHH7APug8ZCi0piZIGEaxezvOjuRfS0
2KEoe5tQ9WiudLv6Kw5oXVVEle2wEkYFYnLuDOC04IQJYiSls01PHD4Pr+GQxuIeg04JS4kDAAsp
Ws3xsCd4PJLlkK9pPSGvRHWvs/4ZqkSOh+b0e/2zfO2R6SamVpoklYChpD99mEIF8ueA+X1UnspG
fGnccuVoSr0OcfeF73GrQ9nHstQHzrcUmEwiz9I3hARwT6A2ff7IOCM+x80icPA5gag0wxtxtq30
QelZ0hJZyBoJ+XBpSkWac88+lGH4Rm8D7JUmw05sRn96RMwZEgYpOUgBpCAKDP6epUcvpuGyuueh
wgtBElh9Sn9YD9y/2xPzj/RCo5EbG29qPLEwJwKVrEMN+xSD7W7RLqxiOvV0t/S/iesHdxqNu8Oh
Yza+uwG5TygCqOq/puSj6d8UlZYlDx+Zp69INHPH5+MCQKd5CpMnh1plR6G6IazgOhtQZhIUysWR
GPWIc8R27mrpTO+1HQ71hZeY0Ej/o/Bhz7ml+CLZlWAy3o8/BrrKymONJu2Rl4BxVGYC5NMObpqj
wJ2MJ7aqaTxxoCykPxINe+XnSoaLgAxdvRxVN2QTx6b7sW+fvRSx6vsxxOKUAZhE3X/V+EToFoUq
323LUmLNY0S58Iyslbdcx/5cnlL7qwHzhnSnfEZGwhKQPPH88nThGL9oEoubkpROzqPd3iEQT+7E
Dpa66t/WvvEr2VG3SAf71u3NiC8NFcx0la8sC/XK6sp/EsSBNFk/C9aOiy6k/klWqs09YH/aRgpS
GRCOC4/XGNWnHOVr9WdxCdusFo/w2Xxsu8cF79jo1g98EW1/5j0n6VlVo/QlMfgSZJjEZ7X/gbw2
f9C/rTGk6GA4dv30YQzh6nzp01fRIRF0aBHTqQ2sG4yWFy3zbPUo3XWIRLk1nWzmU67GZIbu6idg
z/SPkoVbdG5xua1Uj5mHU6N3DCZPZZkSPfFSpxeFZpyvkBSxRzFV6CekMd8IM6RrHzP2CtHBnCYP
eE58nz4NLw10mAilMrvOuYUU2hB5GXBn+aKrS0l1Px7Ld/NlAG/9VB+J6qCPTXwilzYg9ybRG5xX
txAJ1vd8fKrosuyqgAsiA54zLU8kHQhf9JpBHVVbgMOtW54b26+Rvrt5HmJTQHSAasVNi8juQuTY
GMySM16+FcH1pUFTzsBvvmKhSnUv+ZULH0c7eT+s63BRsADtqxq0DOJhgJPWXnt0cKEx9eVJ684G
21hxMngm8GZPcAsDE9wS/opnsMWUV7orF176R2oNzrFJYr7kUS8jpaF9h2fFXSMyHKIuP9Au6M6F
P2+MSrgY71GZHNgSr+ybtz8unRQ0/VGLBF0iYIsc40McjFfaoEAVtUh6UweXblGmQEzfmZ58QRsD
LqPqThKKNSz2Dh2ufV65fMyFHyPXDMihYs+Ov5vv5EfyGVEUtwc62bzNNXLEZoxKF6oNf0mBSJnH
gRpvcBHg8s4wuBOcyQsjhhmDcbdnaPiViFcfT0GfE/7nsjhyjlGLaLhoJdoVR+le+UTrT1Hf4DHf
qxfaQfyrTT3Ql5AeZXFYKE+ixkeVc0jfs7AIwTu+qYm/cUqA+/3WvfkPzE2ouSo2wPpwo4afT9lP
N0W0tVp5n1zaSOeex+GFfZmhRvZ02j7otWYXfsxcvsvMukiu+qzQ4keMzNqoPXfodBamS3wcxSnz
7Z5e7l3F+Iju6ksMT5HtjLLwTIoJoq4mDwn45UThzu7gjhn98TJ75sYFzUcJJP9NXK4YFX21323E
XtIEbCzsH/xu6af97QIKJv696ZM2wI5wVoDt74qvMoe+i/TwoLBeqViiTAk5xG3uM/x2mkaswBIW
316YpEmsvB0oGyDzopZ608rIDKg28l8VwXm+zyOkx3aU/Bi/2iu/DKE3BE3UwO/lH1/4hcg3XT8A
GAiXF/0I5MP0pLCMhKqFESLHuPNmesmP+tJfO4yhOEuDV4gloXbp7ll0HB8uLZsjCDhrb/mMC/hU
Wfd8ZJoc9sz5ohjA1Wfmkz74xgM7ByzqgT9BfpFfaAhm4fzJAJw7zPuNe+VDiUiC8Bo//tMepJB2
R3t2QgXLNyLmgM8KIhitb1apPfsuXwiyvts1+0iQrXPBQecQbL5xma+3KH2vwuRHB5ezn6N/m4WZ
RIm4R+4G06uHc5odOFJ+458cWIBf8BJ8BBAAAV2pfs7TR6b5eAkVX1VPzQsdA3xo2S8TnJTh9Z62
mmj/0Ow4iLyAZ+QjkuE5flecYN2QsNozsgqr0yquFT5yFGY9lzm4+evfEM4+N5VQvcxEQFCW8vR2
LHDUcnGAa7f5ZtkKnWrQ/jIHUI8ZxnyuwjK0gb1ouWG74rZFOatEyh+NP6ift81V/tipF4/+YefQ
JGKb4DFT1+Ptryk9PGkLVf/yzJB4LgKER5hlYH/yAAMUV1pXXwLlyKeT/UKyN45JJF8KwOIE1xIU
GN3Ya0nFPLDnrEHmz0j5BV44i8ZAihEiIx4Ft3Sa4cIF/bUAwM6xOIlH3lRF1Rt/s3Ewnpqaeyhb
ukNCK0aRj5Gh1++MHzWoo5W6guYJsOodVBueY4oDCtf1MJ34TOJvJwvJoi/CNf3XwJWav/aKkltz
nTeiFg0Ccfc99d0QLpdbv5sQfG0ee0IW0nC+/c1XpEsMI1OSddk4mHLcIvrADDwBgxBZxPgb3xxt
c5xKK9oOIHM8Kmw4ILMZSNK4Y6dDbhOp8cHGfo5a2HI14NmJSylV3aUXRxiFfYpm45msboY/TNWn
GNIbi5line0h+eq+7DPVCChATJ3OzrjfOE9dig4Z7PJf9vdRUEW441n3zEA+LgHhBCryBrenruNn
GtDidgCLXpSP9bKix/jk4jf1rMgdTdz5lT9mKkJKwISRsEyI9IGGq11Df4BBB3LEpKVwWO0v55st
i6tMds3eeKRW9Y/CZj10WBAi2AxMa56gsXxzPJ7Z7HqUYjQSPV4mf8DCE8NdkFsUBhoyybk+lOjv
b7vykv6I+8+PSUf+pWQ9/PGnOCwCioUArVdkvK2fDCUBVDHyOHZ8zzgC/hF5sx9O9oW3+rfyjXDq
/JFsYwx8CvbkMclqUExFN5AZrTcWxxoIV8f1dd97K0FyFfWyYoYTFG7Wc8Bw87CkALjQRu2FWZkl
IPnyS3Eq36W3JETE6KDJoLmxm14mRkLjcWFVY0nB/Jbsk+Fgez2+d19lG4Lk/cMygB6AeQOVcWT5
2cX4oyIx/kTjE+z0YQ04/gKCuqhcua9HFlcBIdCPHBdZC9HjfKfCWLjjOCU+lg7VW3VZi/B2hUJs
SbiwQ8YGGi6c9j679Aj1IwPDN96H71dmKV21v5trn3N/+N4u1cn+Bgs7GK5DmhKa4ItG/5ocEtwE
VA+ZP4wuTnJRKuCixqNwoKwI12iLX+fE65QH+aU+EyeWclow8hTr2KVXerdGI3Ocu3mnoS031QO6
lw0X672j+QgY2Dib15W8eBdJO/Dtf7MVpjs76HSaxKXt5awXh/aYEiB7O2zle/ZkPqpEbDK1oPRn
QDvsUelLq7jMjehyL90HP3/wpvzkPxVn/cGETMUIjOWp+AX6l0107fVvvQ9b1Z/wf0PJhk/4AsDr
k3pkpEPwcofyIec6es8WVcuBOKXBj1GpAVOWH7DTlrNHP4sPirkoA4397YkQgTYFT7Wz7pwrP6dn
VzookfNo0eiQXFzKiKAZsH1sLyh1mxClHTp7m4KOe3nE8Hghf56s2WVfHVBQclpPgg/pxuMHu/8K
CwaTA2PBPRXyTFGKtE4M70gfKTIxRwJDZiyEOwJI2OsfQyLqZmffbsj49zXOBj54ZtSMTUX9xH5p
Ien5096ocMCMuzYuwTB1b78dgIPWxb5jEvEoCVwpWSA9r25y4+n9huTdWH5lm3kBjVpbbw4SI2Bl
e5W/DNJKJiLpzkrxG7eIb39z7UK966Bvllz0AWmlA6NtQYRw3t3L25H5tsKI9aG+VlTykL3PaLgj
qN0s/StDLrfxFJcPy3nE4npaTtXLcKCPvpPc+ECK3n7xunDyWjejp7JrOByrE6j5ci9/GL56X5yY
JoYYSRENKl+398QNd+8z7xVe0j1PfvqYHaCaHkZX/My71373zgHJf54eLshKDvGO9s9e21HW8tc/
vDE7k18Gx4d/OAXTUUKbITHKy590D9eEX3k3twuhNvurO4RSVD2gzAi3E1fInS+dkfDfx94Dtdyh
CpLdw7vJgx9Ag9xvHuWJj5zbpWpBykPzY/99UfZ2wFbnncrdw7j795LSaP0FQGAfFx5xoc98W7Kd
g0P5A53S3txdX4ewfft+eL+r91HsIhLnv5hcj9y6WUL9nnnGffbR/CC/oEm7XhXubov9rZ+2UHu1
v+QvWMnWsptuTyvG3GyHSrb2te/FxZfxZ30o3uRSYvENUDNymYuRcZ8edRKBnfB1D+biQnLlnq/u
9bKyFa6usp9Cx6fS8y94VTcPi+2ByJQjFCG8UITT5vegUvfmHi367mXdfX+/K3sKW0aQcMN8dBHB
9s6UpaaXdd4CsCRoJPbRY71nf9rJuytHD5UR88+77WDv7k67pzoj9/DA3CtxGXl/b3fgUFyyYXbr
/sJqOtsBV2e3Jm4LleEORx7/yzHNdsZw31CY8xP/BXgtHEGxaMSk7fDEYWCHczodTdc5KdrBgMmF
4WG30Ox1ub2Zz8qCl5QEI49vQ+YKEtEm3G878mgAZ8M3cNJTcSTFpR8oIDBS7xmZ3dBMMbG8Gvft
h/bsBO0Bpdq+ee5fKQdIDyO8CYF5+lJ8MtiBQujCRD4aoemqZynArwtvgnLt13zdnszXnqgIYi9m
eBDH9TCf5hNXB4+JqZeGpCMcJQ/5CII9/w/zSrz7YiTA0YR2kAyDPSGRzwsayubuL/GsX6zPDKSa
P/UpIXqN8sB07iDq7vgpcFyWnXGx38dzR5MM0TQFIG/5k2GC81NYB9UnRuF7ewZDmvzl1LEn0tfZ
pmvKdwRb6u4jxSFLrXGOv0kaWfY/vfr8N/9VjJaf1eEIB/FJwQjOBX5X/21oG0gnYavCru8Zlcud
u5MwL+4A9Bfzh/VbDh6XB30ImTSrHsF9FK2iiuU7d7P5nYtoRyvsqbDdQhbdCJoKdec3v9A9x3fU
5fTOIEl/UMca0YRdwBXQPwY3BLJ6iGFsYrpQYNGx3LU71Dj79m/DYq4LeJVWBF1/wP1b/mWnlOqI
KwPlFR33wXXOMzTagZ/lMkgnHwBfMJNXbrfSo2376Xhqpfe596b5Oasv+R01PGSTgq3hTDPkwTiP
f2yNnFUZC7ff06IckRrQRl5fVOtgv5G3cRbuhla8FgH054gAmfyaDneymBl4BMSQpoPR3LTKZ4Sm
rlAjWu9EO1R3ybHxF7auYTtm94y1vdnPPBFvTYXKGAoBFKcGJOrEpXvNa6ILSpfEIQyFjz5gGuDy
d/y3PUK3gYT4gKis/aqPZsjgHsMRf3dsj+aPcqfcqS/yT3OW7swHO5Qfvp3bUyb2SG5Pp+FerXfG
KyFLD01RfnPLMz41utvNvegA/CQfbXHACkidUyS42GDQuDienEd6QA0SGigZoeEcJi++5/k1IbD4
TLM4RbkPVNgwqgNAFCZaT6QEEgpCn8/0lu8CcA/NDQR3XMFF3AeJnpRPVz4sLaYnGOV3Kf/SUR+x
PIgENKo9DEk4fojlueFqI7HC2ZXXgY4OKjiNhjAi6h1OdjfHv8vuwah4R+70RN8BWJVOZ8LHOU2p
RpZfrUVw8TsnRLGHhCm9K2qPU9EhqHXyVfsV5Uaju4xcN/orkDkV3sOeoZg2IR91dXYHNuDCzZxH
2/nU+jtb+hp+OPzzxkeYrTu+Dl5fhaP7PBOc6lxtEjbDhb4Gw0rAXh/Y/mnr4T41PHcxXfR35MKc
Ekpe7iTUTbvU3H3zjg24tsCV8fkdOCdsHsW3+s2K5qftpJvRdqSjy3MDVmkmou/ApQzJL0Np5hc0
jZLH6YHXtL0gkZaJbD5Y433bInqnAQEofXiioqTHx3BSFGXLQWhccGUK3etxzrlkQDqzn1VCbZDS
DDWjQYULqKPBAM5YdYuzPWTxQi6q4jlOEWDNdrAbCbso/uZoguwjHD2C8DQV5aHFZqzMmldbH0aa
vEoOGRSMGZw4CZ21FEqGhcpRJS+1MSfojRspuHhoF4OktJghLCcOmga8dNTdlHRr8U+srzN9TLF4
kQlAuU+ebu5pzQAEGLZNB/ABify4nLbpcjPPCl90Pp2EMMyspl3B5BsQAF5qZNoUMYg0bbneq/Tu
u4Huoe4X6PVVlIst0nGDqTHMlLgkspSKsQ8FrC7jH2rJDRvQoWvTsNZV702ROEVjxwOplqG+dYj4
GKB9DFlFpxHv8RhUOQYjSm6nl91hKV6b9ltgbMpOe04VUriQzkArSbcUYjACPBzvWh4KgCjoxVBV
tOOU0wgkKzcOhZVXomOU3+jcUbBRYkllJNwM2hoScGA4wth7MhzG7aZIAB7yv44SVMByu5z1rF4x
kwl7rb21z1rG2WogBLWOQv5KICPwTQi00p29kirMZlACwt1eCdDb2vdZfbuRho4DJwWtsILc1KXj
wNYY0yXnnQ8Yr4z8C1yat7SsbBQsUvE2cflYmm8+Shg5Et8cv/kfRxT4ciCMmLX+nujhipbB4Us0
W4Y/tOH0GaAMgLEbaxM3BRIIgQ90RrJVcfOMDzjwrkK50RB5iby6TJEdMWBiBCCh/EYERO6eU5A1
t9LQpdyHWTkOrlqBYaFlAJ8wKwk2yt0EFBeglj2fFrIjQZyxDCeo485PZu1H4i3lTnbQ8B8VmlCz
fM0IDGhzZ8uLgLesGFgk2PWONd33XHg38pGyob9XkuURXOayom+TfQeCHGU79MYaQRI7LWuz+GqY
QRSpjsrFxC/2hB1fQf0N3w3TBR7hxPirOUUbWXVXWndyTtBKX5yWXr03nIZqHiZCV2e+tELBoN9c
Ebp5tVV0ogm9FwcgNhbfLX0SZMIRWAP3xxonw9ITv2bNO117gnkE4UygacEpDJmPqWqkruJ1qxxv
KLD40IFYlANaYoNXksBtX69CyCIou8hqSM4IBnwggkkosMw10x27PCLG74XGkuNLo+EkVkAjPdwq
MKOo4guM6gV2tBwjLU/kjYZigUirxN6eoynjuVeHVwApMWuvLDk2oUUI7Elp22/yjBFQPIeso55z
GsKPwICBm95gzDgITwrVfppzCYkBPeqkRSyNUY0pEISHRaILpLwPDwM+JXCwyfbVQSOS4l8r/+aM
ABG44UOSSeKURn2PvLRZbKSK1mEyXoW4FfghS4pZtyt155WeAESU8rkyTtx7cy1MN+uc0GQp5P3N
9PtO8iSCBXlK0ZdpuuXe5qvFP4BF1FIr4Q9cEkak8FcXvwEmlVSxq4viR8cKhiODBOTMOcxDpJPV
Iad77ITYiXd8hcLLMjDIwbdtOQWm7EcY4MIvVdemZ1odmigWtfa1aMNJA+RXU+SY0kPKxtc08Ynf
pmKZGJlCNakJ6CYJJE443npPZhIXXYerHDfXJacFakJuNchYIVQ1oWSSkx1ItAzY/i1hz2FKjQAO
rkeic6VX33izBVvZOL4m2GA3aryt+wA6h0HIhCWTIN0gDhItADsCBqQRNpVZA39kWSqfwHRNLCIC
UNchwMUhBpcAheDYZq/pmAOlfe6W8twSP77epqCuP6Ehxdxe+c0UvWhC1RZJMG0s2QESliCnicXG
YQEa42siyopWWWeFghg1oeBGrGZilU1me19M8iuwhJavp5llFvC14jNuW1YC7Dt4CewNLdurxaR6
ALSZYO9fyxFYzZl3DV9CaLPXFms6GaQWZbpmAWC7ZHT8kdNW64ywJd8hahE2ZENvnhJd31fCXbGx
4c+9D01SOP8tmnaVSu2zZaHKjxJSHT47G+9L3zzeOi5Ean4/xU9rL0RPmgDqWeLBgwXEN/UPGKag
dtIHCiBPkeVorBk+ITpVSL/VWJl1hyzFBCDD4dgjg3cwy8+qRbA9IM7mpzOf6ooWDG4uQcCjYbPZ
n7XefggMNaJ6utU5/ui4f0TIOUoUMZQSOvCG/x0usk6fmH4jhBTo4UyKKAYkGcS4ijDVwHXmdF6C
+qM/Cc/mmqNvqdInY8UUkxMzjF0f80zDbg4LBte1jpse6xPfhZqDaHd244LgGQZ+izqDIJuh4Sfe
mI3SYeEwGJKnfkWmRbunnYVyMjlojP/4cAeMPAksIgGbEyv331/XxxFRDP5PEHA54raKkWYjADEW
x7zOdRzG0yYGn1C4BGpJLl8BYApmJPtc2X6QduUi6SzJ9CNhlrk+4Q4DV6wKkgSblFCR93niCa3k
iPmzzkoOVV98SULGKpBPql1640CCHaR/CR0xOlkRlcUh3zdA2cXU0LxXxMNaWGSZiKEfQuQsUKTt
gePYZnuUsJMJZkWNMkwVUBXoKfy2jdaIGnsqxktUnWpZXVWFkxFE+kGoJzvAwAa2vFp6XWImJCOt
tY2+uUFUt8mSBWkwbXBOpGnvJPrrwGBAYb7JMYr1b+6ZihIF5jOB9sqJEObp4MjaaeBCqqgMh4wQ
beg/FEb/C64HR6YITOizyKqda1k0WP8ItUAswAZBq5sLVMIEsyTKUwVsZlCrCeKCjQtekESJENWF
VfBdRiQ6t2ro5F8wpbHwew48lI5fKuiyK5D6GlthfgP8TByZpMin1Ep9/H/jAAHjyIHV3tjkSNMT
JWGFRDlZWTjTPTeCRjozyeRUEIQ3zlJhuADPu1I3qc7VgJYoQFcAB+2FNurdDRW19Vk6XwW6wxk4
qdARs0mIGhMK0Knrm5DJZ4mXK6H/3TkaWl+uCuU5XTOxxDgTCD3BnokiR+iZmcHaj5RmDsdi7KBh
YtTNhzgu1WlOxkcAfOKggxQkAFj/1J5FGU30dmyOYvIBZls6WggVoH745Xg7L8ZXop5ytN0JQpr5
2MKs0rQnaA4DTXGB5HPqrxwJpua8SS1Ip/xaKFjpnoCytECscJI6XIbehqP0Q1AY1SeV1kDQAKrQ
hXRdSqkNq4rOqIldrHiosGXkxbFCKifhMYj5SkaR45vySSsT7q0xajZO6+lta3cW5XZO0dU1YqxN
v5Otb0li5LjtP56EOAImh7oUy69Rk0jhMLqNw/lNoGTBbDYWsYoZWjvtoSKwQuRcNPEtGtFBFzIF
eUNJx/BwZtZLt2d+59Mlx0GkWAwb5QCoUVKS0SnfuoWELlhnN8SjaHFa+9cG2AN7lDFZOj6AzBeo
y5yUWVBRwvVL/QyWZwcwcjB+BXVU0q2Xcu3DpRyCnDUgoYuZyB4bII4hi180Lrks0LV53bT7hgMF
CU9hQ/ZD0ijc1L2466HsYNI00eEj7qlEuCC2Tv4MATphLkl7m2LwZvbecrhZmOcouQhNg8PIDOL1
dvvOwA6yoNYi9eWK18tFuM1V/n+Utx8AvkdeQV6HNpq8fxWVgDVa10WeHjcOMYn6uAEkImMV5hvT
kQtLA1Ms4ntvow3dzckfZ7nn+fgq2HCs7JQRZqMtymXQe3DlEvqMInT0u5KyY8MHO9wv3QpPAtQB
ico9pqiE/JSPGKtM0zKw6nXE1dxuhiyogN9Dn6qoKYfCPBrZ6IsoCtVc/FW3PEucJdkKGFLJwpZi
HAt2gi1agF0cCQ1XR9ipzmGfHSkB8FY/q4hE5xndAEEgsa5xYif3mxRYmIVxdOrV8LV0U0DbiHOF
NckjXkJk6eo1FAh2bVmOotZsbTVqUuuSrytvcF9ZIBDxnAsm4H9PAKFXX7gpl4ksWBvowxWGhwxi
eWbt0MbOhjS1OsCf8Ph8ZrvzifH+/7nEOKjD8j/GlbcOTxbTVKKubZz644YXaMMkmt8luvwCvq0k
+0sfziZqGzlPSS0ceOhNHozPOotPAmKIrf2hL9MGosZw12mjS1fOALaSq1sEgetBTp1zgb3YGLIn
9hcUPRaFj0hEEPt0ybatdo+WilyOQ08mZUGyk6hbDJ4IQMBO9zektCkaQrNlInjUlUhkLp0zUqZ+
Tu/yQmA8r81q+QV3f5mBsUAvpSwQvW9popHkLFCIAg9Tc6zDWxCI9GWm04NwhN1VUE3miW4dcxYT
pYPSBE6jHUX1A5xSBzmhNMN91f9CpWDfFDE0NsjyBcJjl9Jvor5bOz+ezTvACqSY1bRJ0qcC9LRo
TKwNoZrOgjEIpiW+i2mN8oo9wIqPDuMnDCQM2da7uGwPfF6zSK5WgSRsdKTgFBB7tAd4d5irPJSn
45yYB1vs+hBG68dVxqjDFHAaaTmPjxwH3VJ5EI9wjsXwNgA6BzATBV+N0hItE9nX/DTif9C0Oyrr
pv/t878keZ1vdE4R3aGaabA5NhKDHz5dC+AnFQ9/ROCS+D6Aj4cTGgzb6y2Zjo1+pmqgOLd380ss
VLrcjZv8bFWcq5SNVXPNp1d1vROWjZoq1oDpL4CKUoeGoh18kV90g3Ar2Jm46ahMeB4wIWkWO0uK
2w8kcXweyS8vOfDTvfihgqSuSNnjMFlvMbllbIcO7H7xZIpDa0sCttqhjj8cFBcDBMAbNVCG/HBE
dZPJHYDTik92e+Aina/lo2ptjyaS74HmpBbowjPt1I95x303NrGVxsxRaRDB4wpUffZUUuFV2gva
LXZ74mn12KCiGw46WVSm5IvACaNpXUpTAYXmzBppoglAoQ0mfxXdNtyaPcxhM5cu8krfkl+t6kGv
075nZ5JtiU+zWj56ujWppJ5HhP3OhqY/VLX4vuCn5I12VugAiUXAMKcbWyRk99mGeowWyIaQDBgn
MGMQnRpi7wQVIQ//jNRCxTq4rjUnxl8Zbw/05QE57wCnZeNrsT2lcsu9CfYStaV5bwxM2sTtkfqg
Tund0J7AKbpCBWwnuFbuTcYWT/C3iNwEVtr2PxYGxRkH7+2/N3mT9gDvjnJt0s3QKrQzSIMtR8/C
ldPpC4Ti+L8Bdya5HWRc5J26uxeQKj3FVVdWFzF81BUVOQlDHxoYescjlT/ngg5HwEkyQR/jRm01
yUurAAhnfrm9ZZTtm/nLqzZYmKJTVa4v28i+jXwJDc+mnXQsEGVBNxXEUvXYoM3uGDQnUIzs/Dgi
vyy622eJLSAeItFqFOiFHMZ6len3WVs9LvBWjLb7RMARO99cpnwD9WhMaJBayU8D7krWwYsox0EQ
rUTnFLwmrKinaUFplh/XXsJZSsD1/OQwFIqn0ORpbYzurtsY/ki0pyxp81cNe9Yq3Xez/tQh7+5N
xsFzJB7ceYxPkyR5A8o4AVgcgfSmyKq9IWYE5is3EtsFLcsMsgUOv0MGDPObjFqkw8SNIXGLRDth
Q3uLwrdtjiNlKQgPDl/R6aHq6qf6sOCdubXrXUlEQQe4cr2dJJtajgpTdLChaEtxfBDdLGoWbh7k
15oGTHDKdBnX96LSnbJ+C4l0JPXs/OvHBOl9SvP4X8k1fwsIt2COcCrQPpJcJ8c0w5gbWZJ9NzZv
ot7pyUJSZjNcULXOC70P8SgQ3SkOxlUImcwN9pAb37CXnWcytZ24fmMfEdTWFP5bnB5GA+w+NRP2
VnYJRhs43ED4eGwuOazihC48TWkbXJiTb8cSlQ8ngwBj3AjvkNC5FVr+KQ6noscLhIOZUpMONREJ
WGI3xmC3+dJJx0RYaZf6spo69qQx5PBc6YqYPZxjMOSM1ztOWm1S2ClEpamTwy256WiEIAfepA4p
0aY/GWNy3xUO3ddHAfCJIYQwx38eG8gD2NSzeiUdRHuIaVcIsAvPstJ8ZqYVbcv0MnZk0lISiy1r
WCYmVMz2ciWJ2iLIpZKQWxb7QPfBlpW7caHrXdTbqe3I0wBEKXiOHCI1re+AY4L70mzDIei4sdBO
Fl5xWsrEkzHzwat5H1vcf+FfbfEYxsgTjR5PMR2YlnvFTM8frFR9G2nzzm8JiTUNJKittP2tv49T
EuULENFVzLO8TI6nGNwAqBijesH1RSGGjqas3x0qPK0ilhhHGnuRY2/Qj9E5DLsW0+bIeAQoXiRp
oBdpu6vaUyO3Ab4M1vZi1qebNNxN2hV8a002BxHEdI7S+q3JgAcOLwtNVMEMpQyfmcAJPzcgoEqI
v+pzE3Frg4A+5ot/4lcRB6mucEFvF3CMNAKfW215kbi7lo2/cqwzUrbJG+JuwrzDpvYXCUE5IT4G
SVb220xX0+HmbKASgYFXVPiV+/kpHmoqvV+RjSp+DzmzkHecWXkxW57lHDkUbnvJzO67+CbvSwB0
qVwxS8ArmhczBBKag5SddsOsF1VjnyI6KiV9IG1NeawImhlm7jE6KkdND2nqEj2MQfx1Gb/+hSss
N+GLZffOeT2zqN2hSJlwh1eVk8Nsg16ItXlaBgkO+ddGuDooJ1lR3SlTz1MWrQowaOt3aQn7We+J
35Npnlck39H3oMMtCEQAkxqeqtHAWMAYoJFJFWz6B1XePhpVPqt6/akTfnhL1xBAGqJlYsC+C8RH
NupLwWTTDa6BEwZz8o2gBWcbG1kMw+TGZ12ZOSgE+6M0JLpUyEW4UY+dAtaBMbslg5mb8BJ9rEXF
4/2vHKMFMCX6uY/tg8lI5YZOUS/EuAhFl/M24ososQ7ADIBkRP7nP5QAtK+KzZ1I5tQ52fgWBaR7
jJSBGRbfxZ1OmGdL8AwXxJ4JR5ddNetxiumYjQZpF2XAvfOY6yTmlGDNaxrx7Ef0WwxeQEx8Raq0
ntobJ3jy3fpG89viCdVqzK0yUX5cxqb2bqBEYykbsIxbRumF9rZOBFYJ8qwR3NYByNqr2b832ZPu
PKUM75Qv2u4Xbit0CGMihEcHhjlJePn02NZC+uBEnMw6ksKEYF1jpryCUZcO+LihCOiUZOLGWSxo
AMEbTMzoJO7jAq0qL2VIN0B6VCuUAer4wfBGPI4Dk9JJLY6KRD3EF2DBJRJezyrBGZhVCOd7Wrp9
C3EtYCyjMjdvW/5oE/OlwNOazxt9/swtEJ3XNM8E3qxDKi++EM2keYJdHhCMbg81I+B2LyoSGlLi
QbvdImkaSDhzgJaR985+5/hZPgmb82fD2zWzwk0UgWWYuTeVj7JdHUfRXlrV0xSbfmwPwcKdPl9n
ryVSLgXyUqI/pL87UFM7Og8zjk6WmcWzOhLRAdkd0KqFn4rPtPX4vSmJP3CjBoNBHOqYR2u54l0W
p+Vkg+pW92tOYfUvnmIimjCNRtpcA53nmyoHOX3nRaVModNCJ1fOzECirQguZmsMNGn4KdJbaP2H
pPPabR1LougXEWAOr7ZysiXH9gth+9rM6TDz62eVBxgMGo2+uhJ5QtWuHTRmNzXy4GKJHzQFz4Fz
QnDHrstWFpzSpsB/YkHFLoM7h/uD1nldgKZXoIIztZtLU5F7CHAr714OGUcvnsVSsNeszzEZnrhM
Jv0S1j9yYdY0xUPt/2ZUb/1zqFcrDFOf/g4FCjt5fi4ovUmp7tUvihABhleMcNLiK4COwvWa+Nu6
DXdD+i9NA0x+MVSCiOnn7zFfTVzR4hDZYzFK189tRxIxTwEOZYonQo1y7YF0DPYi7m5W8wrIz6SI
Dcy/CSj9azypHE6TYa1Vu2V4bKvkjEX2fdJ/V323oz7ZaH/W8/eWeDjNXwFiFh+DBPoagd9knYc8
uyT0Hjw/fzYm/9A32Cyj9e58dCmgBSkJTanP7D8eHn14KUnuiYk+qCkSPGDIHnsR8hUSCi48iOeq
ea71n3n21uJWIoayJnFXCeaFNHRHMdYcMeBOXWM9YMgahv5Fsr5R5gKNPsr3kmc7m9iMcJg5ZrKP
E+7ViPZ+6bHXQc0Y3JKqfswRhmCzEo3fAu0o/5HjSNBSiWykt+4xnEcMx4XNlRhG4SYeNsRw3y0U
rrSmlYVwi81F5JXE8tUGMb4Eu2WoHJZXXSziKQVNZ9pK51iCy1Au9ig9Y2Jy5IZwSnQIGv1yu15M
eHT150wKnM6ca+LS7QLoOMk1djE27bE7JsBcPBTELQYbN7c7kne0FweCpmSmy7fX8V7k9OxQ8CyC
SvO1Y7xEcQNomTgwtMFBRQs6/KwQobJUU0hBzLbWZusci2q8mPQC40LUkhHvK037cNmY8th1PVrj
nia6fEbbX0NCJkvXHwZ73ipmBlqtvXaBfRelvYQj9W35aKMAA0tIWrgD4lVMjoB5tUPzjmOVIkJe
iudOG85hksjuBi97sQULzfXHpD0YHLpSlFbqNxzWerBseRt1UlzyoVzPIXSJmYQYF/8i41F+wtzB
cKajEuthAxN9zJb7QG0iJrBMzR0NJ3W6LPgp2V8r/ylvrdPzbZ4pth7OAJ9m8FDPHx7dyRhz5msb
6t3R+8E1o84s8mogpfzwzZMlInUKQI71IycYR1BgXHmoLpLVyGe6oPw9MDwpDK1pP5g8DJwu5V+C
I5D3eAohCHXuQsGIPDffYUh652U/s7cPGAvIcrOjHdr+OKB/vzEb4BJjP8/MUaGKVBEhcA0Xwkuu
fkC/WEw1Q0udtPpBQtc/1AT/jgkT5yRJUB3VeGdCbIKzZlOIDmQX1FhdwUlqf5bZ3FcQeTG3pA5J
u2ltR/1qwFwPmsB+6j/JhSeIIXxpteZG+LOGEFGTZAceUWQlDITn9BAyEHY696Z840EDt51hSE3u
RXLcaybTbv5eI5fX+M5hce35rWlKFlf9ZtJuxl60tkJ3U5vk9zId9COWUELuSLyPiBKWE2XyzAM1
JBvsrvWyE1sJNCjeWUGxz8ClMgXVnFk1XXvjaF+uhUYPf2i9+oiQkzYDoez2jhSwnYp28nW86DPG
wI1CiOmjve56aDk2q7RHpYVjAO2LbNKEdTegsrTHg+Sk82kZd/s3iIozQFdM/xJsssm/J0cEWdpq
tBA1eD7UIwYtRI1oLAt2qhGcbMYaBnpZoqYRCKUPaQikDk2Ay5b7jEZtsur9UF5chXGBph8zZRzE
85k4l7UTtylDUyiFYIYxxTQIjrol1nFOEq5JfUNpkgEutA0sge41w0tL4ByfTgE6KPMXYrqooWTr
LIb37HcNJDlFw/tsx+1P0qXP4VjeNIx1MAHMR6Z3UE0c854jcBmKTUaAnGfNnMIkqrLWu0ht5Kvj
SbaG7XJacGNPkLYqm7RVj5QALKeWGGGRiUtH8snIBW8SqSBTZvtG/C2FhQGhcB6bv28nFbYVDLto
CVaemco1pKN0MXceJiYseB/I3MDTqdBiQPIOMAL1TnHVw9cJ/lMsQY82eX7GmfcxXvoKP9rKPfg8
gdL+mG2ObPhLud1hQF69A7nGy8FmJCD8JNvIkRvqj0PGiUAlbfiUYol+srT6hGFyhgc6Xz8+iG/w
ODcHTN/3jnFghdCWD9bnIKl0j9OT/AQmhewf6vA7E6sxOxloWz6yxb0kerV3OAGhqZVcj34D4Uwb
YL4RXaFpeF/MHNI2UaOL3hR3AwdUGV0r71/i/srJaDTjSkoC31PbOSi2eoipOUYtBucI/MhmVPg1
Rhwkvy4vZDYowKGon5PgDZ+AinlUQTYNK939EYpR5BARqZe7JFVr5pU/DcrZhNMDbsRBThH5VqCv
3EyaCQk15Nr324fJPIx5vjV1cGOPXzjRuyZPhkthOuLqQ9FhNQwqnPcCgk9ufiDWRQY5W4+YGaPI
XxiUnzvtPDU1f8CH6E4i9HOJe2mIJebg/XTlTieSpJdchOKgVfBbIWcAdEMEpCxkJu+AYSHY1Nx3
F6RPa9TG7ngdhDNRulZ4rRu7IbiOkDHLcEQrD60S539jr/mKmeSFE9sJX5nxXTvdPzW03QPGXWMM
Qk/dqaZX7hTepzSaKmm/fBABJqL5QB6OY27EmLvjkasaYg7irC6rcemL9XVVLvB+sEBjXav3qU/u
//Nzbe0WDkZaO9vFZILeMnTDXQ0PRIhCSnQCySsAfNumJxvBkRUle3xpIdC8GOR9LYTWHKLCerT4
BBJ3ipmqtf4DZKT2gvzD5MEN3lI2PIgdtiYIrEkMlhdvmvjfltoj5Jkwjf+zs+hszPOONW9jDrV4
Axp39o8VHQlJp58kqW3cib2sRV0QUnxXsCwz80M2EqlEusiqUCGmLRu75xFD6InxzVEKTwEaEdAp
zi6NEiHKjdMAN9Fu470PAtTGTIUD4C15OzZHWGZbmzz6aGLUQDVZ0ZhdypvVuubAxC7xIaEazBsM
FzvOnihtnWBaLsikfdB8USb+423qiMYihmHgK4QFASi3rz0RAyXge0HFFyTEH6bsEyJG1ikei03o
r6tofO01zOu9c4c7H31EM2aUwlSbGNRG8bWHqMKlm/Dia9v7W/6sA+nkZHHMJNOQnblYOFQVKd3T
gVndys5mZmlgU9WDVj3Ok5jVoxOdkwmfw5q5Q0PpFWBsK2ns0TdtKZwfZh5oY835knOcddi1a0sJ
M8e56zT9P7mCHMY7ATPGxkWkov0qXSwnpp+lN9ZusPfAdkNc+hLg74rhUMNNWdpspRgcWq1cTP2L
Bi+ViJ5CekN0/TOTqIaJCNFbRtTsOWpWrXx2I0feneLoMqGPxJwNTpUcQoBtLnyHWJivakani0kt
RJ5pvoyEr9OjV3gk17+kY+Szcyjs3ymA/EEG2Oy4OI8j6MbzWvp8E1RewM7eBzip54OOftKA5e8F
u7zBzNX3kDZD9gO90vW1PdTSdBsRJvfNq0UgibZ8SEUlHXSLxxhDiG4I1wGIlzj/KdsBq/nQGBMu
UXRI2nNiXYZGO8noVNhyDlnk4dHEgUrYSHaa7KjpGoI7NDIf9LPD2DPtHtIIa6Z2bXvBPT9BJ0+V
+e0tg1if4Ilg/7Y4RgzilOMQ1ilrA8sN82KDjwj8N+eYy6AloljqUqkcIdXy10sAoHB2hOUIsrKR
KNWEzsv2l7Ww1QYGGhbNO4GpmxTOIYilZXXQgmr039SP7tHNDh6mWAwZwcMfU+XgW7XGeTGiHJOi
0fvo0nRTz3+hAVB9sFqemSJufVz8ocq1DELxuzK0PaD1fBuqF7S43XQYaEaSrYWTSNDvCTTol6+k
fzSL/YxRkrYH9fKdA1wAzz3xn2bq2MDGT0AGblWK4QfJYES4vOAQl0eIxB+bYUMeKS2kzQivIN8Z
hcBjjsq9e5x1fPJPEbre+UKpT3BV257nZ4gbNODgE5QhbfSiMEqfeRVHAB9n2jWl0K0axbX8ALib
qtdSroXwiZkjHzJglIEkotmL/H3eRqhPWfDzGjKD0yAEO9fag5hU1P8NOerTg9vh4HHuopPh7Ph/
NW7pLJnjRfah94VyGroXg4pgFTgPHsE1/aWgzra32Bc4LLCWztV6K2x8A480DKG+UTDc+03hnpRH
KMCRH6jvUxSdjDwnbEtSWB4OEXqh1nENj95LN2NKaHnnoG339snjfF1AyyN4HBqTlgS2NhNqrV71
CXMCtU2CTVYdiT25j/zxSY4GhdSDK0GgMo7ZEHKXp24Z1KwwcmjX/kjFSUvXN50L7nQzwgRJhmAS
6eosV4nG6KyrhpK+dyBIJmfXfM2yS8KWNnEviElw06SQy/qTlV7HvISyVJ4Dv1hPbxZRCZaOV+1F
FaPM74QoSqvbjNq9wfXTLMVOFnnqexgGN/tieraHD6uErR17n4ubXFrG7YrkYxsMgR1rVPFGnK89
KmYJLJ9VttHL8r/a48Bg5p44wVGL6WNx3o+TfJfzj0zVHm1h75kYtnRPGR83kxaUUIn6ZbTN8bIv
SKMuZq6c2sFOMYVhR60UUTW7nbsbYPWgOxKzbeghQjVwEAiNjf2e9YQocgpmSOPluMiYL3JeimG/
indDxcyYVnnB38qmk2h1whn4HN9i+iqAtMWVz5vmD4q/HZZxHUF8AYPuOL0lBG1NAFAOHMoR7xCJ
TYoKXGctyfkYsB58zZm4ZRrkLMaqksXlnClNTVAMIDEdEoiLLNaAk5t5j6mlbQYgWgaDD7X5Rpom
AwcmcQyvTKNA8gMXm00g3CXf/BbnVht1sM3hK1TnNv/iG+WYjsnpEsT5KTCmbYjSGNBF1owQZIZK
+Xcnz5uPYV9tzGz657X+oTYSXJ+nFyvQ1xYPoe3dA0QxqOCa+0URvGu626Jr97q6eTwbYUBHvBet
ak5K+Ogp8z7zXzYfcmQ1pA4DVlC/DcynR/xKA0IRJodlj/7Rf3IwUIUkIgnZdgICgTrB5/Na7M/y
6vD3cTgL5nZPLot+L/PsqHkvJK7LvNVwZCH04tBu4MskVnhZ9jv66TZhEpNjCPkqZ3LF5vEN5Lwg
A5Cp2hAUhnmBjVo9q60HKPAj0BSTaptkaIlCNtprQBi8FrFP5legGI94nvHTI8RwCSk8+luIfINh
2gKYgBm1FdXbSMfRCrENSLfh+px2OBTGDsys+tDM+iFkr+WO+Z3APWEoIC/fs9z3wEmfzBKyMT/r
j/fl/5OvR7Om6tcYqEBR5ARtSlzXDAvP/gcXWJuNb7iLcd+hs2VeJBbZORxr4VP5xLNaw4fQ3Egq
VT7EM5ZVBaKScM87eN7YfFALGjZmT9jE0fkTM+EyqJmuGvnt81duCSQD9WkavwrUpI6DuVFVHsMB
BwOUffCnyB+w+dUO2whEQs+oErkiSwYy1aT9pTIKm94V7+Mpv+lasykhAqVOcmRmO8w3qJqblKvd
UuoYxuqYQC5oPLQXJZ1G+AmUo0HFWVwQaqpJ4kLQnqYwt7j8Fm5pBlbN+GbNX9iIRiWOSuBsQqzz
mPKMf8525qbqSS4f32RkOkAOMTTsm/RHP8hOLV+zXG6KuRaXOhz9FMnng8PEUEAmN2daCPw9krbV
YpIU2SsrfWojWMFkCgGF15rxWzDgd8p6AzniVJNu0Efjis0ivGlO3jwbn/6ef2CheoQR3QfPDF/7
BpQI4b2+2HhsVhhouA+EEN3XEDgo2d0JiwZH+S86PWuDkVrTnFr4qwSuqGD+lsAmzSBsSsMGo2gw
0TEW4ZziOgKMzXDxhPjCx8SAvnr2X+ew2PnRsgc++9bb6tnk0BbT1grkRap39zlqQ+Rev6p7GXv/
ArPhziveLCT+Vksg3TLvjdpjlb5IvJ9HyTPM6SbCIgjhH7QwIavSywkTXR6RzZE7jgzRqukd/0jB
wg39TI8hSfNvjtb/yAA/xMzf1xh9wiOXUihBEQUZ/cGReF+sNMxcwVDx4EhsfaXtQ8QzCuYSlV6F
k1pYJ9wzuNx5wZamkd47lJOnushFZEIhlHO1psAktaNfstcF4MQJ8EnDjSFx+WfQxMh01jkyHeY0
A+V/wn6usPwzE7XXXAas8zmwICwMyH7nQ2OYOyf0oQ19W39sh+OCavogjKwl4FrNKhdD/Pij8IOt
EFwHjD+7hWlDVv8mcLk1+9KXaAKHH7n9XBZn3dlgMMZax9oBUHksoueWHWqlUAGHgzm2GwPaRD8d
JJLLouEyhB2TEMyhAXCJQEUz3nuIsMyQeXeUToQSJ5ymLZ/G/7Jw2rWWOnvDsusTOCumScYiskyy
noskeu+Kn2ZRa7NZ9rMF9OyY3QtVFp0k3ufo5T0B4Ln29Bxq1kg7yr1GdSa0mogSPRas3uvvPTxP
FsFCbkhS5EXqPCj7m/WYN7jyBiBTMikKMBjmIXM3g+L+2Ny/f9aUWnFaWG0KYMnr8WqC09Inx4qR
nSxQL9dPiQ/93aid6zR6r402X6eQbLr8Uxa0RsQE+h8+9SxdNUedMWMcNNS7OXqtG6hqnL6lsPjv
u6DdjnL9sjYCi0T5CYEwPtVjcTO8iwwEut+Us0toLEWLhBg4iOAbb+KP/7IU7P8Ss97xnybzxOAf
bwsLepEPURwSGGDLX/HFhZEkLqzvdBUSCt3234P+FL52xVahD2w4J/ANmAqfDDIMvSnNM6auMS2Q
niE7Jvl12pcpIkjOu7HSV1NWr8dhHz5jJQ3HLLr9DfHCRw5tEmfhnnvNZbbEQ686eEF8Vh6EgtlD
U+od57H79Usj34x+yKcE2sY2egZgpLBM/vwNWLkOpv6ZRzZDh86tYl1neDvoyaMD6Nb5/xj2DF3+
KE+cQf/skq3DgzcWn3EjzFCq8ICmmuu2aMl26F131/nDKm7ek/6SQn9prejBhIVPfW/hVdMQuTFQ
naiYzJWKQW6w7svPxfNZ+z6cWKDNLWv+3PzlXCDewdA2Th6MEfpTeYxdfEx4R/CmZZ5RULXSmy6X
CGGBS//b6z/+9OYqcx21Z4keM3pMWmzvrkS+aRG3sjN5HfBKrem3squ16nDamK+0Yxgv4vfT6y9s
7BbSPARPc1GYnxLUUuVPLY4fZns1nZCoizczf82Gp5z9r6gLpGASrgxRg//1pkncus5rezBA8owK
GwWnPzOLE/2IAcjtwAPyVkbofHFB6QwXA7mo8FC1Y2GBSOIoLaXkPAXNYYbN6sOKLCh9qKUNLlQt
zM5w7mpmE+jcPLAnX11lOJLb+LjPN44AWiYPTgVLYRWE2QfYsgTKWQWh6Yzy5Xg2CobLIKHm97w0
RysxSUx7qpYKj1HqgBL3D0Kb0FJ3J8+czgqRqDCwWhi1w83iqU8oNsIWg2q4TECeJigIc68AEyfR
0DTmGwWS/ITxVmB4QjPMwawIQqNEDep/tUTOQH1yHtwGC9X4X+NVKEXghcLCmX9kLmHTkS5gmFkw
rfDpPjf6AimsWBvlPxKQQdkpvBr1lZvzVepfJ8j2DRQRrdLh9yFFAYSuB7hUXKUjNabtJlhKuNF/
RDV8L8lvnU5/LMpseE0AidSY3czyqOMlBPSUaCAbxacxYEsQkoHUjGt5l3HTPEQLUu865a7xrIED
mOzLDK/JqWvwkkHmuLh7vcKrwDLrvTMlT51fP4I6cx8Jb1sCnlwwCbOjdMkgDhspdZzcZlYUb6se
UxE6qs4tYRwu99U0EdGC81rfl7+DS4sY+E8BSIhXj7Cq/EGdpp5wSQyuzHLTU+LkM64nIWJH/SGg
/0GvIQWkaSC8SXq6cvNYjOWxtpIjUz8cJM3gGXLpIdGwZ12ijU80m2BsbkTcTxdmV5WmlFFy3I9o
/gY0eS0+/0ojcNwLXmG2XEdc8HQNMyDVdy8yGUrG9Fa2xq/uV9BCp29tDvZZPBCNrBGP4xhHYO8v
7N8JgABpaqwRjjXfuNAgqjO/tpHMkD1I5VqIZpsll2Ohs0yHvta4jAdqLuc0uD4FPbcPmhaZaCdF
h78CrWQ5fKUdxMiu2mRe+iDO1703nWJx/iF92sGQoARod67RGB7l9l541FXvkMoQfgpzBmYJnbtw
zuLGPEfvOootnYqBgC/IeA6u8GX5Ew+XoOhXNnpKmDZ6ba50ZoRjauyLMb8oIJBGwsmTQGhVlcvI
ZMTNRk49FOVmdJFqiwOkH4gnYZjEghjBwhS1gU99ZhmwH4M3FPL4ljOkNk5/XCtE2cvSXuxIdKfl
sc1AM3UkbRFoVNMmuIhUmI2R/Pa8+NW6NnH2qYbevhvoWxva7Wmwtsnc/Ct886mv9Z1X4KWB+h1V
E2rFYdfY/cbCkbLlS0pYlZHDOCrGS6WJuSqEhlAgg8lGlfnsEoQl+zKG4KN1OWvnZYJXzBb3eiWl
elw/+TEuNJyJU/3Y6pwyjb4KOY6I+fXc5dAOR3Soiry9Mk2/c1vfI4UP4+E6k0Q4OwZ0qNTbeaX1
OlAXj+ZL2Y/7AkqxQdfg0OuSZcZ0eMAJc3ZRLGMjAbKAqmUGlq/hC+vTQ73qrKcwwuuL8mMZAReQ
/U3XaO1oznXQ7FWDVS0HrsQkCk1Kyr4RBxkDlzdOjKmv9z2WpRKuOKBT9jwoOEYAD7bLbm2CW4gM
ALnI7IjM7/GmsChPfIi0iFcJzR0zjKHNMcfWFOcYtAlVHJ9tmCFO/TSH9gdnPnfdQE8qs/raX4Af
XIyv3AMlNZ6q9XVMQWzaL+ZCaBaIi0mILBA1DiVWi2ognTFvHTGrYmCKhH/8BGd1rYA0+QyNHx7C
jEJILKnzLckMNjJz0Q2ljIEkfJBcTimQYnUxMF/kn0TIa4cXjVPBAHdsJKwn5rtvppqfdHAwVREJ
jJu9MsrnJaZYV4z1ZnZ12DdXxKxSxJkJ9kvZnWAqefouvKUI+UIdUolV3l9cSzyiZqsuAagmgKjm
g7Ll/UZYHzN3j/9QwVitcWiTwNCGykuibjM61aUboS//hM1B8IAOmw7He8hjFCbGXT5gQ6rj/f/a
QqDFd2SYT1vTS9e5/enxjtruxUoRWgdbH8ynBJAJMDUXBlYTqiezvdO0L+IhYLXPw5vwU5ceN93j
BOjgK/2Y1yaqNL5DEWrQ54KjE1evOsJK9KIhmHw7bWIxsoInx1N1afaynu6yOU3ZdeLOtAOIvSHu
w0ITFZoG06dyJavlT0yFBkGSaQveso4GxfFLjtFmYyvIULm7KjwLyBHM7GUwPhSMQpLv7hdowEYL
XZPRpOkSXsvgoZmvlvkyI/CcJ+ZI3fBJKgU+0z8Kc51k+AjDchfQqDv2i6jWgujBhefY2FSNDqqk
oCEju1ApVUgEJ3tPnPuJzlYGQCJLYpswepW3ssCNM4HfVOaT14oW1ZogqbSSdHB2eGQ05hTbEaWG
JuVNeQUmNBrG/TyKwCcogMaq4SrsjnyFWC/vRv9FzVcS1D1zvINBVWTVKkcr256h5+KI+A0IuJIn
R77xwYy/0QOunAhfRT5MqHktZqge9txmcAt9f21+I48/TBqsNFDQPyKlm7xbwunhZ/6R+ZHzWtW8
syI8ZdnxQKs8DzhdBrwThLzpZzUCMYOvpQ6qA1wJqSdm66U+61LuIlXGFN/lSp92Oluprlts/wmN
oHDOg20PqK8J80N9Fcq71lq6GiDGz+7CCC7dSSyREI7KsKaL1HfMvLnBSiwECArJ8VtOfhfR59Hc
Ot26WHDWeI6bbeOtDbqjeQDrV7vIzvY4TBihlLa8knzexwj922n414XmyYZZry3JqdaDU8hcsTJc
nNXOGe/Rpcud2v6WY7pJJRG3T0lRnHQ4uwQ+SiEcNsmXhV6wZwgomiidCbPFwE60Ow4Dad+GUk0m
ZBkY3HKMO0Y4xON4DhrrZLq85sJeZRLkeGxHH1ApPYrEQfP9r65R3KPITBT0nCLYuY0Lbk4lzxku
qcbi70EDzxwJBpsPUKvnKEgWDG8clOZgwZUvK7IfpltYkM8Y1HsXWgl7rnKW/+LFW3d1ucv04W3k
rohrqLppgGekcaTHXHM3lfqXLMKRs5y9bqmvHt6v+plBKQCVrb0GQs4ZGqKcIowEfLAt+k3PMVuE
1O3GNF3aCTTIwcuJTS4UqgqwdG/D7mt1bdcxWR90VL6e+1EX/O3xdZyuATK0Iq3PKD5UBLSc//MT
MoYoqfqq21jpiFnMQoo8j9nt1/WA2pYyKAevqPR/DcZXpGYEJcaieXFm8dPQXX04GnKuDsgtPFJn
EemLJqHTiBrB982y7IfUA0gangV/dXP32LiEU2LqNYTp2kz5z5DLkZ7Djub3CqYmSsRs2BgJ2b0w
tyoUUTXpc5b4HEGZMgHIW2ysMli5A1RBu78J2VTu/AhHSgIp53K4H63wOJUlIjuXCRitA8CLvMOQ
M1ymtkM3Q5AC39HRDg2U6dZD0KMFNPa9sn4jX63mMNn5TkbuhiJdFGySsQCuAgWS4MpTK6XUueev
Fyl3jP6qmn6EXhAzRaysYeVwrE0Kp+bhyJQeILJt9vjLlPbGAOMkY8ZpjoIHpqjaQRvhZDD9VPCf
JzigS88oPUMLkW8867nwgF8q1G1UbfrIDkiw51nwcyhuXmQ+ehQZU/qEmcVaL5snWFdwEjiRuGKk
DJFVXZPBUCXNapjPhlFuHIAg/noZe0ltiW05Vp6rWbtvVPxSYx/pSB4u+RkJXvyR3a7ki/ZUyTPt
q5BO4TLuh/4RF0LiidC4QFhD8mCUatvneMSHcO/mLF3P01uITQ7PDlJp6pYfk0nfAlYHteI+hVmw
9LAffPM0qOg6UDqPurExR0hdGNvkLBcdXxXf78yVapz7EWFTWncEfzPkB7umj0SMhGsvASu+hAyB
uIwOBumCAhHGM2RnE74imsttrDyckHSG+8SohNWjjYe0EW/QPAIjYQ5t9pBBx+FkYtriZTg/wZ8t
M1KDPHa+0sb/KmvcpClzzo+5h67SXxQKAXANlL3QN3uwwGi6CI5D21m29ffgQ4uMc+0z88e97JoI
xsqADXLl9y+BZ26CGMPt/pwM7sMMoTIsidxwNtBILyYBynrzvsBYoCah+lBxutPqapfB1gUBSTZB
8lbo/a4CiG6hQiQUoA78tiSwxSWt1fAY5ezj0IYuYFrFUceKlN5D7x8x402PHGtj926SWBg197JC
gux76ldkI58m6uIiNnehhrooSZ7DoN3BPjrYPTo7DMXLjuAAy9xY6MksD1pFzqgqgu/OiBKjpMJB
mi1iSq1kg6Xf0HOk+mLC2hXVOcAjSQjOcwSflG07/ZrRC+YvytwWLVaYdcWwBGMxHrW0UlzdnZvv
LfjBjoQzLD+yQmIQiJqTvrL3Q+cAfliQbtxT3py8/JvzE22k/B3CcmB5p/3FSJwdrh4qNKXDplB4
HsbHDo5bzX6QEjZhdu3n015KxtBx0FV65qkz63M0NE953nGTlWCd+FIa6epx0a9NTyhldbXZRHCh
4+Ejyp5zY/p2KxgpeDmrN7ClCAapnltPxFSxyIY2f2nYgyWcAAu3WTgRGIhm+FcCHtGvuIX5uKh+
rZTxEpZoApFtQ5BHhOTH9kprlt08XiNhlXEwONZ7tbjw7rzrjF0shgnMvoBrTm166wlbMzA2wJRV
EMNhstaFTdCY+59dPobEnM5M4m3vPFgsNtZNA1RuLSOmfMaqJ3PAbIdnOZMLMNFe/4Ikh/zq918Q
tu/1hBA1BHzD2IuxGBX6Yg4vSEsu/FwbalBdN7s2fbG6+L1xoS4yoTKvk41HfhIdbE4QBYSrwWis
nOARSBqyE0g03Q7wDLft0jgfcOhw34v74lG2pUCtbjf8l9r4VvFk0bVaeJfoIPZ0W2oZtpmrX3pw
EcPQoRxucFCz0npbuF/ogu9o+2IaB9gPSOfSSYcLDvB1QMny/8PWrVnsgE94zNBwUxqH9OqJvSox
ommBYj1MBjhyEXdXN1F4+hG8uQakKcaERE6yGp7M0ol/qo/Z+YTHT3JUYX/MIY7J5Ub9qXPA1U2w
qcN/lrEda3ROTE5196XUr6Hv7FE6POvzsKXrLsqKWc07CHkAaJ0F3gMAH1rcs4m7Wxvqb0vkUsES
0Ni8jb5N2LG/kjhtW/lrr7KPscOABDbkeA5Rq9+lw1Pvw752btAq9FbuVrnuZFMkGU4d/zJyQCzE
HnJGMmr6fweYLhDscIbUhv8y+5MRiDzIMH1VC+GmtPVkwRkl7NsOvSC2oSFSYV81Wxg2VL5Ye1Bb
TmwRGTLpuJXI8hLoHxYVfjka7EN4JtYbzCO4BK8hDYDuVc+U3kLFMaKBdI5drIJ9jcc5mHXEsLNo
NlIE1Au8HZrvBselXCc2m+t81DFQZaCbkEPrljhSVrfRTlZza4jfCA2REzRbFeFd6YM7pa2L1Y11
ltq3YQV72IzYfDJ/uyhCSrigUpZiHSTVGg4PQqv9p3nTbkGSGafVWhihBUBq3e6C0Nwbi0ZEBrVB
uNwc2941nvYmV2EGo0na85wYIjUeQwXaFuPJx8S4DlZjPt2bBtTg/IsykgX/h/EbH0vv7kTPmvQ5
MqLoNScfUESaXHq88IAaE1y76oqVozFBYl0XnLMO9gUqIbKhPfXVdzYDx8sB6XXTfd8WF056aG8x
qkQpnuU7khZ+UtROco4obDRpZtp2oIXWGAJS9wOCSYMbQFr6O3wL/EE6MJ3MoEGAOipHcOWQbsCb
Q0Slc37qJVQDQFCLO6LRiRXL6Q80PIxfJ747bxtPv994ILmDvzexICC60z1BgEjOiASCHN5qzsFl
ypbDWwpc+rLI+IgsrG3gv8k28xQkmumiYcBZRSRVyuym+bR9/RK5H3M5HuUeLmcPdbOIVRiczoRf
FNtajhmTvIjyo6M15ZRKEXYaybSmHAS5psGTcqN9sTyk6oAkciMMROGxIhoYwsJICRFXCgjuM5k+
DFT0im4DDe6W+ZczMZi8QK8PiG8NPPiYFOFZTjS3v6PekVldp7ojbgzQxpp2fMWRxJzfzOk5Cvsn
2yG3oisevS44YlIXvo1ipALgkFoQbH22hiJSDajmRS7lJiOqlFBQXCVbOmPmes+A7g0MPrEhk+l+
pB+5Z2Ufob6rrPROed6mdR0iR6Z7PmatmeG1CO07PyYMJsbogD8YQYbO4AAHbUCSAOxKxz8BInJt
diO9w+je+PUpF5pb/5pwCfWF0Ah/K4OlFJTLyBV1KubxAFQ97kF5CNrkafciTK9R5lENLZTO4c4d
L9L/ohSoCGLPnk1Y0x0fMndvXXPCG33EU216FUs3Bc4SQLAJ1beV3MgY8yCtt/CrCxJe8KULbmP4
So7cKmWjCGHTGLVzOZGaJ60jU8aQiUFFvl6OLUbAHHOoPelqNgvgTFLl7za/uTSDi2hyLMbHcvS3
enUj/JDLzd7Ltohy/chXzMHPY8RQI54GJleMqhga0QO64c3JubhmHED0rcFI6c4szScjizZ9UeFW
GF+ECu5DS6M5RHjA+2uf5b43AjSs9biZ3OFcxmpbGtpLC648koRkxhDirrJidY3RKRq0YSD6nb9X
ThUplcNpOpiMZSE6XaXKQQskK5vLfDtnE+nub1lNxrlEXJPYEdY3bbKfsoWsRCi4PqyHaFYvYpgz
+rDt+JO6Q1Y2hCh0jvGSPzvgcaPjYgyf4u6L5h8w1sAgjt4/Ukwa2ngm5C+75so6ESShB93Zsmb/
ro/1lTLBq1FhwzWWzhAO6qLcjcLVXN78kvEkhw+pS0yrFI8jdB2i/ZElnBVf7O+03QbLtMH1CR1M
hIy7BdOR+1lOZ6HZJ1MuoR+QXtlwMEDJS6JkW6CGZNXJ9kuE2vaJ7SjKQMHwgPbvHaYgdf076B9N
6pxzo6bK/g+CuaAaCqUmBQJdyv9IOq/duJk0iD4RgWZqkreanIPSSDeEJEvMOfPp9/S/wGJ3bdiy
NCSbX6g6NSxMmsd4+PKRdqPfDSC0tN9mA3LtTyr/F5KdXOkA4aJkKE4V5jEh2wE3DR6Ejvm/zbS2
jni45h2h1kweo54Nh5O99ExTRB1e5vLd0NAe4MhV/ZAt0meeq1DXMQVTM9KrqLmnyyeSYtsjjj0b
jFWVeyszeNTac6xcThT1aZhtWuI53Od2ftfiY2weReRTIlAFsluC+bHMlUto1k86sAjyhTWc1m7B
87zpsvxfJwLYJTPSUtMtf6aUjWLoPDrghNTuPJbuU+XzXLb5sNR8YjIclDtDrZ2dSdnzQBwBqxp4
aUbJFW3otSGIuC4sXsMGTiwLU17PViXkDKvAhFIbtHfH7VdBBD0Cza/FQq5ynlNWm/qMu49jAvXh
yxBJ8Fcz8slTw9yyca94RJbUEBAv7pMuPizSmXyIVhHni7qz2NurP+ii10G6wv9CxXPpTtMYphEc
B4dVDm9IOX2ohb5emU8Ksen4u5bwaJ9MX15TQcOWlIvTU/25FKdGr7EyfTMnXK2s2hNWvRKKFNfM
pBlxa/0W0FD7o7o7GMJ4+J3teD3iKIn5QbX5YHUoxhlXZhwaEzHJNgG5ldiha1610fDmoeXKM8Dd
76hBcTvF8ApYV2GSkDvZQaNHistER4na6yTm7hfRR9p0BMHBPWPIv0g5y5xKbEEeLJTfnMXKotTs
j5AzO+LsNnKCW9xhhTIez12KXoGAJ/rbwjiaRbEVZfNPxsPOQPBUs8n08r+MyVTV2cu4Dk+ha56Z
NvPoNsabDMPLhE/PLsNPjogdEiZ1HIWxOEfXqCdcjH1Dv2qxG/JA6xZ5XJTqU/hV6c4tDIptRbeF
rhPmeUk32SUuL9uCKIjm8R+9oH/YKZqGnvyBRpDG3Um8eA9V26pC3rNWZnXqG/080L7k7q/B6R9y
d7OxWuGzkef/RiTeuNAjtuBoHJjp8aEadY2l7onxgWO+lcxuU7RGOFuwgy9gSXWeRmDD+DTkLpt6
/yHz95niy8TXKwHaohirUp/ZvsUAV+/RMmtrv+RAG24NkNyouLMYpdQIvkTDTsMsqpsdkjxbb/wJ
pNCBBX3mjTvdJQ+dsziibY2xFXS4fsjV6jbZtDFtbiBdbIypeXOL3iLTmQVEVfPA0CqCcsEkVBTD
NuvR2URI8eb5LcPiqqxf6gqrYTl60ln7yOz4NXERlqPGV9WLF1wlQrjqrw/OCLRBX5ANOxK+YuGD
sEmBDRp0dOldjZiMO6OLWMj3eUL/76T3wRhYqzMdE1v1nbddf82IK+2qmqwS8ziACxry+WWiVEey
8u4M66afLpWGqdSF5IfTNEi3ZTM93FkudaNaS8abtvUbgpds3ioS4+3iop7XvMDXyRGqQYUzpmyn
y2o98QJ1UDzycA6hv22qazf1jFycjapR2sg4TpDKfBKIHRZBtUsJiTbDa/mAZurM9N4BlXF8/JPa
c4CAevR2PemVpKxv+b9aQ8A7GVYu+o2jzjukJEe00z95yeRkAucC4HPJQcKeEEfBCJhRAgqYmOlM
2IiT4r3ofxodxSuB9zzpUxV+DtWf1gx3BKosEhfo+dGrII2pCGUHjcwXnUgF4eUZdKuwBzUg441P
bUkn9C/t5I8f/7m440VbnucQsaRH8ovv/Jkt+MfGw4toOthFGaaK8JHnBCePDhlHrzYMxT5Mzso/
FHNBI5Y2PZNy42Rx9Ht8oCOjb5/dVtqPmzIroVFfSkeD5NRONDeM8uhvMNbCkLrPWcDy1PEo1rhj
c1663ewezKT5soPhwjhxw0nc9UxKZHxBicQBCYiNzYs8euCHKCopfRCKUsPXev4I7Z1ENmN54gKq
9ajMqlpT43CkUO9agO5O/CjacO16zDTrf2KCjTfbPQeGlX2x9JQ9Q4CqmE5h6O07pA94DIU9Pkcl
Mo/aWTbl9GiFf4dVSqIRXQGpwuMlZDkysT/wkRfPbOfLOT2N5rSuy/AhDF7/8d+YNjiu0VPgFnyU
APFiNuYxZ5rMi+ORlf6+7NN7IOVPjGel0DEz+I5776biMg0KK3EJo9xfhJX13NkG1R/C7NR4Llix
NBlleMmt1RD8kctfZcNLeNM5iGHLpHoXku66yKZVmL37U75RYiDm2egRE0Lv6x0OIdwq9c/Uwv8i
ckHHOgSBOrHjF4UuKc1pU0CZD6CtVPFwV+4V25iIkkb7xuy0HOi3imxHVBY3g/JN1zkxugwLaof2
EpISe10mCSlaOcdEu0rbJTP/IHp7WQVf/fijEtlT58F/RinvU6awCdNe1v2dgpNWxn3oqDZ1HRIq
lHocPYw4IzbuEy5xEz04A1MC5rtVP7tUCsSnagSQBnIx9s0hdg9l659KEzocQDaTtZSASB5DUeyz
9K/is1QwuY5N0oAsgQbT/7Yz+ivQU24yrUQFpTMjxjAhrj0xLrIB8jro7jaHFFfR3dnUwzVZKGaQ
L/QgeMvT7GBYBKjSKfZE2kOFDycyjXW5TkRDYZZ8j5g5WFIQ8qzFAvBkEBytUtvOJjFbOsvMKKVZ
187F4NGsL8MZRJgiK6XjqnWsfd3XnxQxCHnCpRMZFzM1/izyK/AprmsKQfXn/uPjyXanIuSdhIIR
5ENbox8hcwo9d5Eb7BTRG1FjW53khDBwWkmLlZ63BWm/aCTlKp/C0CK3ysub3s0nvxrX8wTUhMAK
h00ebXdDnUAGU2zfio8qt9+cSd86TfWi5JpG5v26WHP16io4EvT+M0zae9+T2SXMNYNVnl3JBhus
KJFYRoSspd8FEj4ujvxlimOtmcjBQ4dfc4QH/ucksMUITk+0H5FXHVrdJwGqQ4Drp/1xEYhxHXBT
G5G/d3geWa5KJuhRmb+qTyHT2s/OsU5wBpr2mgiyd+x2kZY65Z8tj3Ly1n5qPhxbexr0/IymmL04
2rbGubX8xK4RwoYaFlE5fVb1aQ7ZQMbTOafk9nv0KxZwHMTxZZdePWfaimnE9TMs0Ebtw1n7DI14
Z8FEQ4H+4pFi0PQ+DXeNCSL1ntUFmr9qqClzj5o1mGyKVd5kOAHx4BAeqPcHX8QvWlj+gwYB+dW8
SaUGEEx7x3+5+6jJqTCs+NPv0+eyao+tlMeMsMoYRzYAL3pqovRA3BcfNXs5IC9npyNKQ3e/jbr5
s2bcSK77XqA2poj+6Y4pq0NBwFg0GpuokO9Nh+/Rw7RTz9Wfb9T3umYax5qMcV/EGL5G8DVo8hCN
h3Tk9J5r9vLCeoI4eJAUPmbFoKytH3Ex3nLHpT5pN321drSKyS//uiQllxHOemrA7eXRcZTO1Sr2
TFiWXY85LpjjQxJ224BGYRnLj8Ko915L+4ZyoLVmE2k+mCUkwCHhHGhpA6BeijPEgbDxNHJXtAFY
/M1AnNVf6yS4sRtmchybh6hr1kXlbOoo3rSNuDZhvqkLd2kSFTeke0u0ClurIZlTd6rHFTAyBysZ
whRNByWnACgN1IQhcGic+IiBXacdiavhuNbh0XCG/7URpKn4aPjB56x0SSESt8QBFS4RoskqOqMx
jbW2fJoaa7fFkImnKCAwlNk7lkvwiuw4kvbiWazcXMZCA5qBPtl4VHFZhCHBHhp0e84HnTqkUhzE
jshAr7GzZWDHNRh3bCwhKgGmq6BVkl8fW+Y2QjTeW+07m8Vl0FTf5M/5cjymfkau6lRAxU7TlY6/
ZDMPKqOuPeQsdLqMFepE/lerowcAvZ9O4mZWR1/L7p0HFEhj8TxFRKk0DmpPGW6MsCTnXKHP7cnd
pGawafFeJxMrqqDZiBIdFBmDQVWfc+MRxelHieAbZfslrrjBrP8/a1Yur7lVgFHuzoBmx3nR+bwY
R1ruZDyiekKwnlyAiTiEG0bGVR1ADAEuFcB6o5M3gz0+TUu7sfWLAy7U3Hjp1sE1pW/5suB735g8
40Jslr2HbwF4u1YXq7gVDO1qJtY6O3htPQPDcCL2RuFu6stqyZKbaeXMdqR9qutkObXiMOJu8AL3
z3KSTQprTmhQKF1UtuYEztavdjN2yEVQU9KVqN0Qx5y1rCaP2oAvknoLp0I/P7vDugJUnpFH2AgA
wXldvruFscNd3ycE68hlDn9TD5obCRQHMPhrUWOyxZGW4wlO0S3TRbP82NBGaezKB7qePLI2Rs0w
DstgPd9GvfiIUK9ZyGjmBEh2uhFwV5QdyvVuRQUlxLSXUd28a1O5zmxmEiJeWBYP23se6NTyerDJ
22Qd8AAXtVzx3h/l0e6x5gzUru5WctMFJSNokmgd3uvxtFQ2MCW2Ugd0Gd5ysgtRw9u0NgaTeY0h
yNihWSN00Yf1XefpQf3D7fQ6odJyuH+wuqH3oqFgUObbLAJ5Jnqglp396rEuyJiYj1VzVVeKzZLS
56iIErx8mItymlfXcHaltA5uiVjZAwe/cCGjYhtCMPwn3RmzgtjpHuKbrJ0BxpOgYgfXJOgXPdm4
/CWba4XkiKHRyK2mIatSL53eqw9hpt1j0hL1SpzhT/7wp4bJeglnk6SA/DYwwREprJXyhLh8Jfm2
ilo/xmH1azVia3flrdZNgm6nI0D+iM0akBFlJY/u6ve1LN2eJx2pg2G/+Tw5A/eU+vDiDuEom9SI
bX5kqNjtiQaXY4k3rOrdWWHTYRqf3CB0wQENM9/YhH59dnjv8/4ytXMJnqS7BUlIQFayUu+jpNpX
2i0PTdK14kslflPyeVVxaIqd+sGDPt3bbXjSeJmZ6OzQZDFrD+hLVHXVM+b1OdwGQThVgUh3Xqsv
mo4pBxSvR4+RoIB5nmbpKS52I0M1RUevGZnaOlGGCOlUeRJOnYIYIYt50xn9CYyiVZFT4dDu2b0F
GFwmx7jjWpMxcZT6m4UAAI1lqdQGYE0yhgAjx5a9yGc0hQxYlKY4tNtXgxbAC2Eak1WTslma5xPp
M8e8ZxFeswqYeH8HlF8WqZR6x0gD2GCFxB43jJbNP+FYT6vGIgAt6td5+13xsIsp/RlMGJbS/mFa
uPOIhevEW1fgyDOmw4QhmA/3HTf6smz7Q9ykd2soPhssxoGpL+Nq2FQWYmBhir36No/Ks61G6ILH
yCjst6Y0dgEiDhiD6yzStklNw4jrM2b75PO+kIz9opfMZbTl6eekd1g+uWhw+/XcNlzN4KvwPnsc
VpJkMM3hNoZYZI1Uqln2GMriIgaWGTbP21S9NLm2y7iCLfhLcXAGcJqddtBHzooIw0/JTkbWjJwA
U/VdeVU8WaRqlX5u0pz+l+EqjBFiS0u4HOqDEgUTDoshePUvhYKneNW2SZKRbvhH0pUgPZ8UBUG9
sMAAV810jlVp9fAM0KSqjJQsYp/8Ivug3gw1NKtlngnGc9qpZQ5atRq6+2bNVve50/ZxiOO69DZz
Xl6rtDgiqM80cJxnxb+VvYGXTt+0yXvumBseCt7ZcVUeMjM8eqG26MAvPImjDmqZUvCYp3gIi/kz
rKniZbd1w01tmslSFSBxEvFJg42OK/3JzJpda8fIlSPFYOU8n68Jg8OQuZ1huDjqIbxWFYsU6kqg
2Om8k+F8zd+UwLNXCESe903THzorXld8aBktZeoIdeoDwLjiQ/FpqMP41P3LYZ6oui1IVHSFA1OY
2DvCp0Cw78rQ3wFyqEt33eXeEu0FqGzmR0QIj/mH0XaQPNLvqa63ou3X6fylDkX1J+PE/g5bcaMF
UTpy6ZsHW1z8aPgYeVXaRCNXxUqDdQa0YosLUH0DJgIivdTXgmqaOv8nNNGmb+xiY9UfobPmw+K/
hxxxv/ReReI8Z8O8S53sMoYB5QCjSzWVTouffLxMbfGOeop3ankPPf1gIl7PQExyH1jwLfW2IK4L
EziajaFgPjWmxPUpIBi3Cn+OsSmoExhKY+MQC1TdpO38aF26UE+xy0ZbDwgW4V8zovzEzj82oqNe
Fr8Na9zBkF9ZPjsL4djPWkQU2ujV5zHym6eCT0efWxXOcDHC+tesSdLghBpm8gp9sYmsL7Vj0rDM
eHWwj9MIVVXIuRldh4J0P13HKKZZKN4LBltOZP+zawboGoO+KcVOadus/n3IUpKsMVDDlrlPWjwF
gKi0wT8KI3srQm2bxvZzz5pYWBNIEZZ8MWVNAZWcliGsmr0nxG3AQ2j62sq22G1PJSUl+k2Ryb1T
xai2GVZk0l/H40dowWFqq1fFWIhtjGVNXX7KCpu17rP4Y1Bdg8CoXEIzTDiqZoM0Cfwb1OHIRvDE
ENob0o3aroL8UD89miiPv0OOdhV8Br4zYamxr8JUQjEW/awTqiJloormzbK3IOuZTpiknenf/Xij
GI6fFFAM3+oyk//49Ft/5qBob4JRDz7azsB1hlCpSv54ui5elhHAiaxwS0hUxYvaTiPGlXyFPuih
MzbHAXu8GerUU023cyzSwAl0D/S/suvPbBkWuRY+W5lzmnVtlSTeX5STTu5cKn782Y92he++WLp2
nBvmfTVao6i56R6CaH4YPct/IqdTlBSNCBmEFWyAI1AzXZy9B0alEsXLh5fYsBrherQWF74P39Vv
ZkV78vu/fNIghfC38xJctZYgCXFA/eGhpeqi/r6FqfOR5hbqyYnZRtqEJTUpHYsrm11EokevI6P2
MxN1qPY1StKeE+/L7eat2xNhpQ/xLsQ2w6s+cRjciO9IpGLfhd7fMKQxdXB/5MH7K5wCvKav6EKj
RfU2FV+NywE8J1cQwf8COR+6dL7MllMu0rneWTEQ0ayGDyjlVyH1YWGUNUi8vxD+CHLqVNWHWFAy
/p7LUsAagKrX2acn9K0ZBscu7A5oXrJpW2j9s4nrZDr3N8K5kji+WYHDqJsRxXAcjB8RGyuuPhBI
lz63erenNzlBgR2reMnd/O4DKJfDV35swLwF/Scgyv/8PGCQ+NhISX3FRRLxAMF6kRSBVey/6pzf
U8NuFpnhWL955MrUxX+pmeEtwMNWFlQVyW+Rig/1x/g2tcgDgZNRujdX32XGxhI5XbkWHvU22Pg0
uG1E0lWPhpOJy0YdQxBCN2HjrCw9X+aVjdc03XCR9ybm4Zy1UCLgcbpkDrYMJXlZgNGBqT2HfCnk
1I5BgCGtlz2k8EGbVQI6O/LFZ66jo3Dycz/QxRACPkcW0bcWBrWP2PH2ZvSaiJuF2WZZky2pTPui
ZbKvgxwOrv5csQEkAqRkmuyxGCXtIqdBzyG+YBwvZpO1O0kxLZN1Pl3MnMLQ8DOU2Nabu4eOSevB
FaHupjBiOasApg2NSdjAOR4+A4DFYFkDgb9f+zFSd2fBhjK1VVm29Opwu9l9Y3SrqL4L1pHOvy6A
id+kTzCWG2fvo8Il7Fex+4keaP88hz0DptLgbBNyjSSOIGBk+sEhql+YYbN7TFh7YT7iiWuKAP1U
vhmhsEws8wlfIkylr3dOwyoVI0qKyNoNCUq6KWPAFJ6ojikr30uLHp2+3B4OnuV8oZDw2L2QZtPN
/UkPS/hQhHWPz9MsCDs7TPwCTfP4TIG7hIvLOTgOjD36nebRXWj+Ju8x+2EOHVPQzT42JWYIcQac
EjxKHXo7Pec5JoeZXn5gV+ZTS7lHdD3CUSbqPzxtNHqow91wHaXhzmBB6RNrsIwK56XhGGT22uXZ
theNyrZyCu7xkKKBMUxgZ9glmoV6gIaIqcOwgmkNnqWx3unP5fhsVXhXQWTwvkKvctBTCFi8llDq
+pgXuVrr2rzlCniBgcINiDng5Jig3ktExi7bM875ImwWZvNtg4zTKKOm/VjcUzhH5S9uKLovmhmJ
TLBst+7Q3+xO28gEwxAdlk03HwiyL2gIXpnZoXyH1lCVj1wSFp+UxPq0zzMbpVy+4NmDLhxinwv2
uv4ohmtqJKehn0EuEqAxj0f2Symmk9JqXgM3ONI5448oV53ZfZiDfIuDaRuOPZ3kwY24Grm3rez5
gF6zKFRYFsjUnlOEPFz2fGuV6DI5l5l9CutSkNaJKb+ihFHBaL9rDatOAoGewBvxhgVUXtXBIeA2
6XymBCaI51LeIN4uik4XgNTdCzs1Rp7OccqjB+EwQzh8GXm6Tk1GBem8rtrDWFIOJ+2p92nK+FLK
qpRqVCfeLZWMWaSJbjqT6859mfwSld9HEeI0aEq+wCPMvuPsOUYxQuO2CMOaRDq0b22yrc3iRUgk
3bSDyI0RA4y/6MQCClN0qQ36ic7q8PfjNgrPEu0hcgW7Pgw8IQq1qr1haLQx0XO0tCBDZfjk/enN
a8RW3dAMpqTthQYR8WG6bQx/ZUqxqpDGZI254ECP2cFUpMhHDfR6QjcsScBNsgqJvHFHNDH5S3yb
PH2lKLZSLer/hTa1GZDAU+k8j9zSDfkVsFsXsUC/AceCZkLJAnTRrYQT3aPAgquCCJ9fM2lPHfuu
xHz/id29K4RJTsNiPip+GAMGaE0tJZ62iTm6ldtwsM5WxJ2zVAU7rzx3tKGr0fDNR6G7K8H6yDVQ
R9gEagwQGwL435r7z2UaUIbyFdMTYoHx2AUdu2R6e+FsuYly7RyzPCqcFV71Jhafcfkj9fZsYrYr
w5OdqziwjgEXURrJczv+NCEabj90KAhfx7RYDnV0bOpHrX47hcjGLVZ2GC8zHcYYIRPbrIyZiZjd
gSfn1+c5rBjVDaN1NAa4bHNztKsAERbY8JAgldGFqmKczCFaaTzH44BcA54LSGuBpi6pHrZ9dfln
Q7hnI9Q7l/e3OqE89hehHyBo/EzPPTzwmdUEQcNuhun1yXjv6k1L8pDKjGwr/JHeyfTeSzbBXZlh
1RBAXIeNbX/0+bQ2DdBk8rc0AIHHqH+LWzS0+nKIGMnC1Iy4GRwCcjMWzfGlNcU2GNbSvuCUXmp7
l1Onr95qrV3rDoHm8d3WH4JnPO0v7eBuRE/9xyrNZlOADfxkSR3kOuKFFLlau0y8U2b2R+zEeh59
SG5bOyf6z9Gfs97Zab3iJ1b3lEDm1nN3fT+6HOj+TR884MX9Pih5cSNoMxtID97HFFXfTiR2MPZ4
h2PFmj8c8nD4XKLhULORRkyrhhZYEDj5c5mc4ITuVV3Ls4itYFzpQbzWmnnb8vSZrMpYa91x4jJk
pKDIBiZ0+ht5D4tgfG+98pdXozPzPsBkF8M4/zNGa2ca3tHpeNV1LSyF5IID7s0mO0xT6u3p0UMq
Ff0r2FGjBgeWvea285y0XM+xob43dZTYEcc/gqFWOQsFEeJldqpKeRBYdf4rwsmTN4edSE8Vhknm
d2/60HyM5HehjFrz0l/oLR2awfedQK22WH8smGLtxozbOCg/VLMzEuMcAVzzCsyaw/ClHruiLE4u
l7mv31gh7lueyGE6T/ytMnWeyTXBVKCy52LrpoZ+Nchy9Q9aDjp+Ffg9fln1+9RjXO+rbzj/5ZnZ
eYT1PrwAhjXyW0dYsSjklTi1F5YVmqnthRg/M+KP0PyyGnlM1m7QEXwNBxb/SMKJHoS0w8SYDTY8
ionrjzRqpHzMycvNt5CabDaUuNqVnbIhBjIMdmRVtOjFi/1QAh15quSemT7qqzXmk7PJDhX1i8lz
hq1QBjhK9prH3cGou2lZ2fZqNylvsc3Lf+gvWg5ykYImVhB8tvNPAy8/LzkYzn6c9k6wH0zcAQj5
ne8BC4nSJLo8a5M3bHIN7Vo8rgasDP47lLsnk/itnE+ww0ZjCHEZsJDBLFUYnca12CWmx9H2addr
99bgNY/uvVvu4uBsmOQEeWed9SrbinRnMGvKs4/RRMrUaG8y7m4NHLBqmg+BDdkoT/xl2pmbVFgH
j3vdMAj7UU0VK8XeD7fCkl+OJM07iZNnZkAAccuBg463mqwtcNcdcQXrbEaGjkowLriYNVlE0IlU
dcJylAgRBXuLEKTYfLrcKgA6K3asvE6Akavibhk7JZk88YG5LlVLtU8JavaxIvJlMN9Fb4b7MZlm
CfYLvZEiCFBWOV2KllyWDKvQX7UF5rihx2gJ26fUn92y24RcYYVTV8d27GkaYtocNH66YYTUhy8e
peOTxxfAqikGJkpEKMe19/Cr6sqkj59nH+CRtCmLoXkyrfa3LriiOHe2A0neLbRX/ILMSuN7FV41
wij9+cDtGyMAmggWQNem/CkWnR8bzIurqhHD2+Ao6ih349A4cb6oojrs/B3tiqPyCEcLSwGz/R5c
x/yrupM2iICSkuknlzbjBC88phy0k0xJrPRZ/5jfZUrihcUkgOk4l6f3NKosjxwGgTjuUkbaqXDg
YpIcllMhcKwmxOvmiOxYUEbZt+VuKhdrhnL19W8o/3gza7pg64eNscAVVtY7T85gI+Wwr8ZgG3EM
pjUVuIPje3Cdhcmpz7eongxJVVBEEm30f6SmVvuKY2M9xuaPObB+ZF8Q8HlEqYUtNoNV/ZlYKBIq
INEhUNHIWidJvZbyW103gzMratCX42HdiJbWteJfCOdbhUtIyfPSZI3tR90oOhpO3Q6fi0kBxJlZ
yAAl4KrVrE8Y5TPb0OqQxMWzO9/t4UuPimUzAf4v7kaKIHpqoNHu1XwBL+9T2yTXiK/Jy+ckQrQZ
eczV57712xcSAPgSKV0Bs/9FTNWMwAqWBRTE6FMw0g+mbh14EhJHs3apyufk0IYD7c++j97MENAx
v6lr7s5g0KLep6rAQmUkOjaCjHty7mUiaAk1sEBdTtVBOgQgWo8eIXKGZo5VFWYlMfyE6vVo00bw
nfbiV6NBLaKLlsDtKdyLxzVjkAWDn/26+zsG/yYfR4VdAiOvNm3QLGLtDjwBWYuJq+OdM7bmfnZl
tuMHJWlgBfhkKanUQqRfWZ9f7dDa+V78iFXgC8jvfv5gCNljojALlZWLoFQML7NV0/n3X3Zb7gQG
3Z5uefzox2xlkJ9ZWBj6GxxjJlLIf0Ek4SewyuQ4CkqCxMQZmNAu4zLoUIQ4NiO1uALIUaUerrzm
qsxHEot5U8GEN9ojEODSrZgucsZk6K/UpIr9GQ+r7e2zCL6e3d9H9mvC/vNSa1tE5pXH9kV4yIwi
ErH74FkaAfp48AwGJY96EXKKLNrmjPXy1I3ipQ0wUnoHdY3S6WeKT6mWbDTEXF1nnFwR3pVaTvGb
RDUtR1H+dEECuoXGE6WKK8DLMSKuk2fPrbb2kBAezfJEzOExEgKxLIPT2TqmrXv1wn2SkGVtzDvM
E9T2eXIowVjYXEZ2FsdomXoBvj60kZQAJi/zRTKE737gEhwcYWLtjtK1Tl2rHXFrrqeywSQLpadH
UBjadDMVTqN51eoOhx8Cub7Hstk9a5z1tFRbTC+4HRcQO9YqNadF0hkTdoWiyfL/o1vssrS69dZ7
hVVlniO+75NLh+Sw3EuT37BBCQdAUzkd21MIbB+CHfmJ3PDfAHWIQsrLDa+DSSfNjLqNUOVBiUup
3zU5ERrJbjmgGlrO3rYTKzkuEVpq9qJnsbYpNU4iG9eYgyVgrDFsRcgt7Ke0Dtb2/KnnxOOhA2NE
6G6JsjzavDVoAFk1NKvc3HfgJpHgFMPTnzcnd0lbM2nsFNvTIOuNiyjZKp2dHWDaPzjl15xzx0/z
GsQ3zlV+E7XlDyo2PV4489Kkrgz2gWTcxes/+nMaR72wz2X3mWHMjtOzhs2ZmAeUQ88KKeBZySma
od9nArEoFhNrOvQeUi4rPHkhy7eQMBvsijWucLQNrBw/Q66b5wATkuRFjzpKJhbUVfNIuP9Bd9+9
4LMPzIPbTRz0zd7njybFXwjsxshRnrEYxW8SUMgmOjIu5ngE2ZaYlsbJXho+9Zf23BVAT5jpx4ax
41rz6roQ3EJzyTiodJl17AZEHQoi4fKGRxhrUSjS5QRkq7PjYH1qsQfKPgtizqT2KsW8S3I6Cxpe
3rQHAZrLYDXVRwUCS2/rGsMOWOXSaOmP+2PDtpKVL9hQxC3xdJ9LFIOB92Vz2JVC2+DKx6HJCziN
/8B4mDmHqoShFyMLVx+O0J2d1HQy6KyVqDeFhii04/1eEGAed+shJjg22881Ov1IGWsx6LB7XCx0
/MWha11qHAUjDrV8Tjlv6NNRVPR6fZrw+gddfeltbsSIjLJ8TyeJ6JwhOPWkZR1Hz1lpDPjm/q6v
LD+mxGFFl1sbDYmTSs9lZgvyM+FtjhWEzjlLo9swY6bmvO8isPC1t3Li4GXw9a3nEKSc9Rf1oFks
yLuK+l4Nsg7We0KEdVLPl8l1X1uH7UIKwZ1Rj0nsIuX+AvQBshc8dx3EpHs+MvTjbezRuBnmtuPl
VLn/TCYCGXacYTRWw1ytXRSpGfeP6AymFWzjXvupP6RpjnQtXs9qS571R9JcGb01MHlFtfPCW+aM
hGnRmWHooY1i+np1kec6zADnGEd/NwaEGNCD6eHdG+OPLv2MQuw3Ge4xHPKsT92AG42hhI2LeJgk
tMFzEgSIjPPuhXrEf4pRRtRdtA7T98xxyBkF8V3EPg7vXAUgJ4h1HOYRMeYHaI+pnW/zqkpWBvI5
vQqYo+Ii7ca175M+rDTe2qrw+6VjP2zXWcF5W2bk1+RWsEssh6wZtp7jX+WRMSvywzAlHYhcjZ4D
X3oCNQfcpcgJKaHT023/nFbForYBKnAsaNehvBriFIhtEp5Ei5f+Kftm4ux7dH1Lo9vQ7pjjgjGA
wF+KZpNujRiuJX9BNutWf3YmWg3a8n5FLaFSA2IqUL/GmHAP2ofFP5tzUfnbCDN58e2n7m5WL+w+
Y4wxcOf+OV/ccS2H2/xq6PzS+EyM9sDReBA7K0tOPh2kSX1skryhyPIdVV7eyJWsyO2BiMCsSd9E
wzE2fDKAj3olV1Z6aGp/jbS60JFRcAL7t8gDy+UoqCECOkYIjNk01pZ9esixyunji4/eDTM7YCE0
v8lbl5K/hG0WjW29FviC7fAXdLzNE9UjL/fR0ECzFNNHFf7a3dkpV7VGYCdu1Sf/1wSjx4c2wYyN
zoiXmDJp6CSGVXzRC/05rb2DoLOfNBJPvP6LUSdmb/A8nEmiYH0xagfDPKAspkuJySaCy27ZiEI9
3P+gqv7H0VktN44FYfiJVCWG25g5jh28UQUmYmY9/Xydu92pnY1jy+d0/2iTKvmoVMaTPqq/FWvW
cFEAAKw6emLwTQ1t3bM8uhU7Y0VLgNajrXLaeatUxDpFH5FpXrTYXHmNeUw4gRBBfYRNRw2JiWZi
H5aUvNE8Lf+QlnsLmsh/xG7BcdsvU5KsBReJ8NKa/p4zdje6FBikre4t2iJeuyX9Y2a6yExz3xtf
RLY+Z8HcL3sXGVFXkms/KmeLw0OPtd8eIxqHYCp4PMnB5RPkNX/ViP7B8DwoEVWWpGPbyJxC55HK
KBs3cUxV2h7Ree0nxwDpeCjypiBZOFQ+YG7A9JPjp1SO+NpoCI/x9ePmEZ01L9s0w1tgpXTFkZGm
aCbWmli7jMnnSBRMjJRITVvqN5jGTAzpCBEDcpc8Sgmaf2E2vARoClST6JAslNa7GAiCYlY8tM49
twxCUiPSm5xr7WJM74ptngGiotwuZwWGrnsbiPTxITsQkv3zkuZQ8jxl4znIky1KmNcg8td6X+wq
0o/pPL1jGifT1i6p/27e0KPlvL6s5XtTUPlNpA3/yrRLkmq3Q7xOzy0t6CCsi1ajSgkdIKH4HYAK
sf3eTUUAOrUvKa3DHuKbmliQFsH6Yla8R1TqT7Pdok+6GeAAuopgIkIsiM4BdLacYfGNezMX7wni
GbfY8EVS+k1mbGrrJw2yb8kbpsRkJnIkDJtXtDtJGb0X3fBYQB9EcYTX0X9sSb9Fh4z0KoDmIqUa
BSp32WTxx5zNTTrcnba8u3OxzkL6Htg34qHY9sOv4x3sTt0AWmxdZNaju9ZXifVmR2sr+J3Q+OB/
gG2jA5Ym0yYu9n5UbhOxgGEO6ZziY4rIis+080QBUh1U2xYLRkOKQTPP0BDs2w1fK4sNBrMfEQjz
u9nRGFKNuzTKSI7saCBBOmPy8AcIm8pja/lHECzbi0k09qdT26p/5IkTU49Geo89/fqFf1eBeUff
v+dcvK76VAS8bDxIdFJpxEtDBNNuA3FdfZTTVUfEPEwH1rWV6UbLKI6XYz2CMiAcj6xhJ8L1YDaB
GBkwC8SIHkMfRohDkhAmCrpQqO/gDP7oI6Hz0SvGGAgGszqMSG3TxDkWdrzNc21VQRsw4l7Dqlhf
YuRtlnNC9Yr5fJVRHVb1BNL10caZpuekVrZ5yxsUAgrwhflREDU1rbvzVRiayHjpUaPjEvytRDVH
e6PmEc/v48+jIz7JvuuSaFbbQsSmNY+hkxA9hploMLApXkl6MrIfyn/hwN46Kz0RakXeGRx+wujB
9eepNpQK8U4k97rpLQUKQSqx9IhhqIk3Tlt/aTmoccMeHnOgrbB/1hCIdTljtK0IRVkRJjIRX7X2
sviiT/4mjXIdRtYxF+agAKR+WuwHbU8tV5TgIJniLz/07y6tLuUU4H1BIVOEiAa0KwoHzoPWsHd4
M5beFMKtRj7CMwxzjCu99gsfzYTBTR2h/iAP1+IJCgEFkObgU009YsekcRvWjBw/qSgEld/XoHjR
kxRXK5qDb9AhHwjRShq8uPU14JLCQE9MFYFWFbztHFt71XTeptpCMjlvY5bEmTRNa1rEPjrLSkWG
II479zFBzUhV9dZSCVjJkXHT9olsiT2HyEF+8gHz3tZjGiJgh/CJbtTWRDcjJauPju8/xrbBtomq
PjABbjCcsAwz4AIUxJRIdA1HBSp2PcwOTdZu/ix+mENNbpLR1NZRkd0sriA9888aICnGwipzKE7h
1zW15I7S7S+7zB+MTee/aBHdYGDsALKcxtPAq8DizgRC1gS/Hp71ASi8UIiCRLReVgkF1R3JOpz8
KIZ2qnWPxu3ATq5OV5Lojm5vPaIQWeUdNueMbt36THL/Z5Dy3JnxLupKCOfpQuXuxmbX7hOMOAjD
+EgniI2A2KewssjweO0AVDyyHUiFd9KFo6QvhLAsYGBBJuT1xZxFjPdey/PCAZ/Eh3QyyfeFhoZc
Svt0bcf51uClRApVFJN2SvlC6U1z8DrlaiqvHr8eWdmZkTxHAduLPl9ij68PSqoi5RGn4ttf6QyL
JLQeiS5/z0Zsllr7lhPtR3dy7iiEXmCRJXFVwGKMWZx0+3iINpaPW1/MrATDlgpe/V57qAYWjsCk
QHH6HqpPgwY04gxpFTHWlkymuymDeN6h/62RLJrmWuHvG9WqJG6lIhRjsN/H+d9kmfssIIXtyTOh
NQIyWhyyuqNhp+DW7hxji00wKw3kRsMVv/Wy9j4aX3txMDzlYbJtDBL3vyuvfclZ7vscCsNS/jz1
1ZhLLQYUIFs6sRASFmvDuIV707RISYhIJiJ+wtXtDZfDvwJ2rFNuNrSnXCsO6heHM98iEmpyqRAZ
yqNNQa+a0e0tHzNvYfFh9BDsk/HsN8m5c8FezYEfZk6XNgGMNx/dqube/K5C8zHRfwgYxA/LJJ9v
IDHs/YjFcazCQzpzlrLsGy3aIkHdE1YcuIKgbN4JatxMaCMdBymkm+3hJFD+5PoXfkiyQ7UMHTJ+
7WxklBYxLtmFKNxWvLkejE5JoW7U/tBqqvDCCJNoor1S38B4iH6TEJiBEOX6eQaWV+z3qrIemHq/
KkEFjX7dTnzLWPYrk2xL06soBizuAVhe2+OsdNLrrHZrcHH86wbaKY9H1ExL8vLbV6MbtsVgn31x
Ldl684TYt0Za6CmPTqAgC/KH91mbwf18co9nXniqvChO+uwPjHlzuK8K93FQ/Gf5LWqgJzVDs3O3
i3XLMNRY9i9ViDj0UmNXWi8aJKMkoPMjvnmxK4kP6qg27affyDLeJ/KijZoSbAjYMsLnhqG4Dtxj
ptg7z6rWSgQghitLB6izmleT0TRsuwu8YedTSleeCfue4BNRCwO//lPLMxEqZbBPh3cDQZQFjmNB
Momd1jGRQ7k2FljO7eTFS+JtBsko+JeGJt9iiXVUlHt8hlxysb4liBcwbeh28mPQ8sVQMYN7DWm5
+wPEK8S4W7uEg+GrflJZQl+rjjJak7aDd0unSJzuAZMqdcvb2ixRSk4KCeFbXu48lW58q4cGV+G8
mPNw1yEH2ijtsJUVaAzDXzRqoDzqkh37FNb09VFJZJbBo6Hll1QFRWN64lMAprCH3VyArhikd1Yw
IortbaYIGWYNccSOgxhHg0vu/PnPVVxE7WL0eWJ8Y3rBjLiyyUKQgz3ioHfK6db02n4EGacachmU
lHkmw16e3T+gEPLcB5nSVOrJWkzx3trq+pWnfhFzFSKPJoB+9ryTXJk2AxCIcK/ZcCQu9Tceqt9r
4yEOcVT7CefZWuk0CjOTkU7L8N0H2sqau2PoqPKwwXbsAVObibOGMea7SqWjEtvvXPEe6iMQGg7S
CLBGTYiVc2o2wzR561QDnKK9ThGG2QgRGdL+oBsp0GB1Pen+Z6+6+y6dbpGnf6Lm/OdS1quC6gkq
5CUUWFbFz+Qhm5+p0qJNjcDnjefS29Qor0Bjt15rcA+yJNoedKDKGTojczQN86mds12V5NeA7P+B
+TPq9NvkoGatuOQuBuO6xuIH+Kz1zqJAkeOgyir86igxJIXGKUylHDOW8HaiN695rjXWRZ//REPH
1qOYjDQ0qMh+OKI44yJcuMQeknPcJciVEHhJWIzNA0/zX0GCwrkcUwIXUVCoa7t2z0bRn2dWE2HE
Sd7fuRE4XAWpPys45NAWGQoKCOURqGipWLRwYFwwrDsqQivVDr2ucjVL75wnVAaVZBFCV0g0hA7U
yjjO1tPxNFrFkz02u2IqTw2dxqPJf+WhvSjtZ8twTiX+o+bkK/zHz56tPU5autOafz6cbFbFnwah
tbjR++kVvSYpXkjFmsJdS4JEpiXbpKJeF65Ge6ui4M63nxoqkfgzXRU02Th0vtMSN49klNcvyUyZ
QdgdWdqLQNvGUFd1uM6PRl0QBYhbXo12alRRVvzqpkjJoe+9h5m1PwbgtpLiniefQfPclP65wEOF
ChopWWZvNbK0dfKFmim9qCPmAnvpjNnJna2nHO2CMxHGhAkH5fpiMIjrayEqMu2KeGlloA2DazOI
MughqP52IqSoNak9wkEZCvpggsstlNhs63SjVvU3SO7S7d2DTZVgQIZyp7GQQa2J8E8odFMbEL/U
S5/m95FwMaiEoOVl6HCl/D+HSlsKuBaO8Q6hy9IwCYvsQR6IADAsf+UqT7AENeQJQXiu7d2D+jWf
rc3MDWkTglu1HTuavfUoTGq66gW18dr2ucAQHsMMCGA7KC+ujpi/RSOqoJXFthBeOkT7Lvd0zBc6
0qydPFCpw67cupvEQc/2Gw45YS0dOlbEftz+BhL3IHjGkrYVekERmcAti+CwEiLVpNNciTBEwhW6
3A0ypFf02nfch0PzXtt/oYs7AqVJojll7tVrLyMMbZH5tMfXmxi3UUwocbcjPf8hTNRHizk2nwig
1MOPkLl2TjqR9j5A9FgTcpFs6cGQFABwCTuYbw/o0CBEtiqh8P5LPekr9ALQlpH14hGd0lGxragP
/EFtvhVsOQM4u2gSzLF7/s0quiz1BFMQhQ8PSMR+PW5fUMFk66vZpnAZLSJUF0rq7cZCexKQt2Cy
JXyWQzaFkI3OFmTc3y+gLeqgOIkUIOYL0ZTxEvXzEjY44/ohJptu+J2NP4XdM1TARpDkoS4AXpav
ipN+auqE4CE7qyqbbourTrz50Z4kLNEBItxaev2FBHbeyLZ+kYAVUQQWHHgIszDjQd4SJgWuIfJl
1rmQijH79Jfik3bUKup70yVXtvrtGJ7cQj3ZQXuqm+boAwbMhr+PynljRC89awwxEutiIu12empT
dntzQhWibOP+vVXj3wlRwLCtonylqohb8tJZzAhUOzyCAYttpYUAWbOHmnnmuz4egZ9V56Sl0911
8w+ppkbgu2sCAmigKAz9w3LptMqAY4cUicQ2DvcwAIsi5vubevtJn+8+gIQWZ4BxmHP5XbUG9ar/
Rurh0uF87R0fkReXLHUxTrjo7Wwv8X1C/JNGvptjctUQAweMpzoAVR3/KkN9ipx233PUEeaosaiL
DSypgkOenm1fWUTeNw/KkmDI9cAQAuy4IFiChH2mUdjDNIgfmumCPkS2Fh/YdapIWkX9Yzqncfwc
7HIjV4ar3UQ9wreB89Clo7UfhrUrz26HEMpZjfpdXn3oh2ulgr/Tt8FEe2CbvY6sZPL1EynRQNUi
d5vPEp4q2F7RwE5TCmRZxQ/KWCC4DxBeGN1HwfRnwpPBtInCWmHJMpXlRGCDSZ5BdbLHets2/pJo
TO4LTITrScPtB1EzNva5GrFrcIw5Rnfj4iBDybwEanY3YUfKvrvcrES5i4DMirEIECCNoitAeeHq
LUE6TIJcvGsxQEa6w+42oBb0XyymkKQquW20ZRv7/zzlidtLHfINBGLIqdt434oMjGydjX/xOAfL
WDl4FGevyFHH9qGvyUpYQGTP8ufxMsXXV3BFdgRkOc131G7NkUMVw7ZcyIlknYOH2op6LPlKR/G+
KDRkqOqaL5MG9h5GzrZxf7gAHkTPY6GSxwDEyOzh00H3FJvvZm+vx7E9SPZHfZB31S2UHwy6mypG
ER4RPxjlwKggsS15vQrilgcyu3auL0FYW7X7iUNv2xO8abXNT6uBZ2RadKJkfpNo3i2yqX+BcCCK
JiOSGld0r47f2EIfsY7e5Z/HCSfyrGO5Yfy1UfsCWeNtNhFyNlX/1ZLGEtTjW67RX0CXmsrvMoN4
87J5gc9BjnICNudtsj+aOSMPJ/oq0mTXZdnJGwGD8SrvQ/RYEp+pVvpMAB7Ju+gjsLCErJFg9VG1
K8Lq5BKLFjCom3jEIpYiM7W/HLm6DazNWBBpdez6eTnrePQzIjAxTZUappeme7WU8KRjeEqwutak
m9U80Qg9jxICyMwYgsVuJbx/fqdWid45GXljdSuHWpeELyoI+dCjmiLj1O5/WexvdmR/J8W0oGJw
Y+XTXfdoDf9ncRo0kjY0KhR0etG5tNJzIAt0PV4hbSjIHF97BZ2Q4T6mWXOuNYsmcxgqUnuulQ9W
MbdHGyOv3taPYW8ddL3v6S+3F0ScxkW7xKwEV0vHRa7caDUhF35oGRr9ZUxU5UMf9tj0DNHN0liS
lY+5WqFpoVY0H84kW3bmKUflRNXUQsfv13bFokWbUHWEpeHmkjzhzOMcGb5A0G1a8VrHutATsZob
YzWiJy9169qOxlf3ExG7EYDkZVzGXeTBZynqhi3k5HjpoSznRahONPDg2yACrWrqXZLo9zS6t9Se
hNVC5ATTqJt4Pcj1SPR+Y7LG6QjeJswr8aQQ41Ntoj46qihCkJF+j2m7KIPw7scDsUWYbYgO4KD+
VKrPuvEQM+Ir96MrQmiCdP8l6tnT9zbM2eQAi1oojpsG7p5UnFw1lwUxA3OlfEVUvVh2svIWimqc
wiZbplV37IZrmNwr918RlDDL7TL32HloOa8tlQzbfNWh1UaHYTnvHilO2IecE7iTQtBnET6O1bfa
XBkdFNMiEllZywUDabMhlIZzAew4sg8DZ7xifroWqZFgF9n0NgzFrtWqJ0U7+Rptp2W9UT20Kwed
/E4TV4syhz964CwHOBFSEbcig9V7qm6IooqBbAoVbtPd+haJQrz3I3IiNFwilCX4a41bJ4IS9j1D
lpK1xr49ERgWG/QFuFl0DoK/9FXUUPPBYTcUAU5mPxtRTwMDoVEV2pWQEOGA73efqEtT1Q89SiWb
KEIkNKjkiyp8nVI8ERC23GRWYX2KsGyo3Ies9s9hcnHiaqPJocyajIutKMst4zbpX+bRI0us6wFp
4EXkoiMYq+bpYONbhsyURWZ+WKQHP8QZK5anPiqgOZyjqjIeqmA4kulNEt8VSSNGB6g5xtquM7d6
hYrLAwxgRNBQNMVAdxmtb3FLmAuzT477Ypz7Z/9DwHMUl6HiMXoYyO+NhVW/pjnpYQFy8e4aI5vQ
SI2cqcLSgqdebCD5HgB7wqsEEk8tzqIveb6DHFOHRTRhsvVYzvO0uM8IFKbJ3pXJ0UMi06BddNQv
96ea0mNDHqUO61VG01Je/kS4mls8JXUK/IdYmvKEDEG1RaAqdVA7FE0BsZWJkx+cfCIjhFv5b1yA
DxtI57aeok5MmsT3XcaUGGxOBLhHnRh+kkseU9R+5mid+PE2zEbIRtI1xi7vMgQxTLx2ol0ymMrp
Aw0iWzSPezu+zxFRfzWp9gLC2hzW7N0UuoWbTkfVRpSA7qtXds6YeGDs2HuBHBvF3qYMSLLUOCW5
0COVEjj+m4BGEwtdAhqJ3qxAnKdnl+etCTQmkfk2krd1akznd+75YXmgrgv2E4cZv3GjXYJ7XxmQ
nCPKmLTic0YZO+rKUbA2DHKIpFFxaR9K01xaotF4TWgvJNQDslgN9/IN7fMfF7g0i3LUT+WeDQDD
Ogs2OQMTyZ3u3uLBUMt0lSLeyD3lgOKYVBS6Ksn/B/prYWthYwWWEGGWO9L7CEAYkCxVd48qMfoR
lJwSMLj1i5jg9f76HIyiUjP2crG0OAehx9Ha4VvIh36dcEC6HN5i5TAhh5uxWsuxUfMgSx9AhbxL
LjQ+W7VdpgglUqYcDdI9cII3ss/2LXYzn/DmiNCR1qY5YJiOncfZWsJ18gWO5mceZlsxN8KvTAT5
IVtduUWKXJOjqffogzWXpbvV0o9gVv/eVa8kuxBGRoO+8eAVFZKQo+nmFBYP4LBj8InKdB1GyWpG
oqJbv9DCB9kVBNCRtag1yF7m/CyD7jr1J8Kltgi31raLBQ1hKFWFNo8LQmxLWQ1mCuNtiXRDSDe3
Kzc94IFtE5bi5+t+BrqKeezcfSszfkGWEYSUgyKn0Ltti3hsnsdFOXakq6kLyWbxi35Bt9oF9C3M
lXsWM42p646RuEuZkPJO6ttwkdhuvQmr7Da3JCtYBMzH5dHLjqN20yq+MSaDORL9QU1fxATE+gbm
v0QMvxjrn5yAnlDPLi2Zg6N3DjMLJcWLW2H/BfbxiS0gaKuJOH/L54rSP1VrtqHiLkfy7Pjnrxos
sfMpT2b0yziJKrqskuSgJSSYqBo6+vhQzlh07f1skotJh4LdUIxLiq2+JtPJU/WVFL5q3BJTw3jN
PfKnYGchAP1ZlBazDj+NsdqOv9XMY9PBa289jSD7pPLs8hLsC4OKhLW1Ck/CmNi3AVmTEaXfmvXb
serFlXJTuPj0GBPCeKptC2M89UiQDgHx5O30KvyWYKipU68EyHdmQgpYK8YUGAdWhIz5l6QAzkwZ
rHhDVJCaEdeVbsKxwHwWubUqDeNhtN+1MNzINZ8W6pcn4ww4rgdjmekfqd09yx2aIcJF77gqs+lx
coAFq4cgcdkqJa4FQ2Ni59upPM8xa7zQKMLel3V4qGj6bur+ZmJwEaqhnZKNjZozmvg5UDwOtiUm
7j4mZADBe495SwgDo1CRAlukKhA2PxInq/WXbPY+1WBtBI/ya5ZduKuK6ET9oB2mB2FhUlRLEzhH
zvEvU41lEzUpfvN9LapLf9hosXJq9GaLoPJBc2ukV+ZJcukk/tivQXbZljIc5EN4VVLr2QjSo1v8
DlZ4LiOkC0SVy4tNaeDivJbXWudU3TCilzF6iYZAPe9qWMZzSvqQE5ovDsy1UyLwl1UfBY82/6Py
948cS/GKj71zlXNXoLigzt4kL3jCpWMLnAtnEKNfEU0EKj0T8r0+NBxVIrCQT0JAbb4X1NwiXgyX
TDJ6o2+cvl2GPlt7OyIjMPVzizCsDAjOQIqgyv19VZD2mIRjosMrtL0sZ2nODEeu8KS0B8bJBeaE
wLX3eMRkzbPGjAPiRRnrm7ORB56w5Acz6U4+FJTLHVnn1UsPo8JQ2LbPcg6NjL2NQ7EVvg6o45DU
ClqFVxUfQwo5pfDyA+6Hgb80YY1mF1qqVKtZ+Vdn4vojSZo0XTTjafBVcqTN+jlMMTE4RAEDGlWq
Dz1ApFiw9rzys9YrJPjVOdU/pKY2ChH2q8V6hIoJ0a7gMHIxFwqgmwHdSCSAx0cd+uVbZWkbESXL
mWeC4qo8vDWIXJib3HygceQvQop3ebft8x4istl3M5HDNR7I5JVI11fxOWk5IWU50UnJPxmG5a6y
GOgnPlRiai55WfM/Z3Hhvyi/5QoUmTrciFqqG7bwMuLm/+6UT8NRVmFmkCYiZ492qXpl3WJ1QU9+
cHXr1aWaxW8Pnusuikz56hJcWJwgiIJPBVdJXEeMpK9DOx7mMYWEBT4CjJgzvqww7T4vI+l/mGPS
mHCycNlbMO5gJUKAN5jVePnV/Oed2AuIk9fp1jcBEZ46m/pol8/a9n4UkME4veEeSn3e5ohn1BtA
896FcY8ZkAIOQ0vHOt15b2A3u9xBCYiYf0Yz2JmMXAjASjc6ydDjmNby0mbjIYiNlSToWj2iFJeK
TX5s0JBLxloQ1e+E6MClt3uDciPCWoWbUtWJeuIvp9m05mvnvyaGtse04ikeV3n6nOTTg2oa55Zi
c+pn0OPMVGSNx2HExcIWiayCLIBpY6FDGsP25EmmevhTQbPEmMpMTp0Mz8UFelu4dHIm8ZY85wnk
Y6qfVV6nPq1GbPVF23MKKevBDo5S+tdNwyXwQZrB8ltE8F23UiVcipqVMuTkACKto2xtzIAO8edc
5jsUtlGsgNOYJ9zrJ5TrD2I/ypsOMN/9xXo7zuFSCscmUO3OmK5l4a5c391BEe4NrHgsdx2URJVk
e7wVq8qgpmJGEuiK8gwppr/MpxQQ2DnzzeKZ/gwqGkfuua8iMRue4K19jDr2ZL9AzpDnqtCDBt7l
5CC0+lpWsIKvOqUSYLxCSlls6D2TTw8hNfPtlYnHI9QrYxJiJKOUN1klIZ5RKBuf3dBE6Y7oek72
Mm/K3ySx6FQQlsJaiDwru1cw1DPfPS1TYNxfElx2FEJ2wNETEdfoDzou8NBGBhJuE5bGVH8rkfMM
TbbRcFTgDFiJ9CGu3Z/gYFrFilCDRUnQA5mN+AbITgO2EOV9yFMUhdlNl9A1A0pb48Npx/Ad9ceb
VtVPMoN3vX5Iw3Bts9vJTQgJxx7O40kZWHPP50M1m0i1QNL4+zny04tKdhzfepGEiUhBPiwHlYL1
FKANldks4IDOs3Id0sfoaSbKfW1tIhCXNz6xDY6QvyV2jBA6TeaeN9Bm4K4imNEsPYbOD6l1a99q
SXFDiuwqi4HRK8tojmLJLvs9QokGE0Ybs/eM5o4zl9zleVsKRBZNW3lh8sVMAyzrgUMnnuTRMUDO
G9N1mT9m/C6xhS4mJqOMW/+vz540c0QwGSHQ8ksBRnh9vsYGkMwQSzHF0535LxuNrabOL2M1nrNq
2mogjDLt6BCEQisbyWf7IwKCDGpSjeHgieRazsz9BeKuAqC3K7jrRlLZejlQgIYHG9N4tVdsSnlO
GfOukMWkgG1Fo6hN+Z55pqtRVLSU66ahsQ8tziT2lAmhV4WXVD4XmclMRiy5+GmGkp/2kBU58T7U
WAT6RszNHcTzPBXfXIktL1llhR7h4QoeVGXpO8ZJTnLw6qQjzRvphaZyGfV7QpRWMIK9Fh3GKcC3
/OWMDBmZua2jS86OlChP3MsSYJKhpIK3SDxcB8Gxh/ew5vRiVkATltgYfyPEIv748ndOV9YT9N9a
L2xqyZ/BO1dtiqsp2uoO9PyMPR7JvjjVOHwBkoi7gRs2P7vRQY9LFa2QrulRcPKoQSxD3YQSDI/J
mv0Lkha1T86g44fup4NtBCWfj/ENRdqIXl4IKwGdJ/7vKYObR0jn9GyiMKaQoU5aEnkXUZsTyt2C
AgYLeTUCo3dW9+wBMuv6dPTwi9auSPkxoHI1UaqJG8JgeBamIlOUtTXBh3PfZNgbIUlSSG9u+sr7
UGksI+hqB/y9jDV64L7Er+1Yr6NBKZAE6Bh89PJnNfI1bk/VgXUQEVCPDZJPyFDfUpomeHmbFPHi
RB5H1J4m519qFTw+3sKHKstk7SIVhcQcsKQAxpQPL2Raqp1fynwQD8NcENLs1NbKYvYI2fzFli3L
pofuW9ZSMbJOirauayATO3ocJxobZn/zR1LbPJ6x8a6TLD1zIqWh9RYx0Jn1NSwpQ8AHs46tW4iw
6DYQVo2gnnDUS0CukVbgkuEJ9bgwhYCmrmYRdt+migpct5lqyAsjF6mt+PB5gMXOZKDtIZ13MSB7
lg2uIChMACm0Hpw4LxpWLhciacjtp8pClUA7epAmG0ft4V62HUbCXjOvAu16gJJ/du1ha1AYIHir
KCsM5qCIgMwqNS9pgcIgu/Kk4g3lBtzJVDQWIJpi5C/6ZC+DVzg7mG5o2e7+qcXeAD6UzTpAT+nj
9RW8EonGmkbkTdAGLTPSUnHDPyVo3fRvBkSs8I3ytI82TArziKBtDCxW9oXzjraBcEfe1MJI1N2A
Frqr7XURVGc1pg2rCs9xIJQGuTA48MuQ6dq418FbyKAR1f6tp3quQkE15x8t8DIqOdO/acQ6zDz0
LWUj4zwcRC8oR7+jttQPf/1pWYIbEZNLvF2IVbuHv8+AQyae3HNdo56t8YxokFI+v6tO6zNjQ/TT
O+Uv6p9lN7Jfh+XCPZbKm6wO40C1FGEvod7v22wm4uir9yfEW80vtYzMZLQkcy8aBSgX8j853sFS
Mr5jssP7MMA06p0MzgjXZYAGH7PUcU+F18lrt0QPCvQkVQ+yNPSTu22sZJWBu2KmXclJjn7vK2PK
UdgPEY1N3bRvG6aPbPinzUfXC7cOM6Pb3jMkzhOlLRFGjIlwHp6nZsAiWNfXKgZw5mzozG8yQlgf
o3/4NP6sr3SywlQ9WKqPtOkzb86Y5URryjYXOWfLRZAKn659pkjrUl95Khydw9/cUfEw8PeMKV7J
DGA7MWa9Z9UNzvKLzOQcZSsLCFa+vw2SblEXjimRKlNOXGaD4pKgWaX7ZXiokYjSUZATpmTyLTUU
sg4Wg4Nkj+tCXEu5pm88Tpui/oXlW3UtmhmApAJmDdKDdEG6w8kIAX7+lLW65ajyWb1yCCikMWvX
PRTqqtOJLjbNv0FDZiCRVwtIF9JAWCPHEJ2ULGni5hPA0+e9N2iz0pQ7+yfcVXSIO/dv2pO/LiQi
4MJEUzIJ2EQhMFKxyE7Nt+6Rzo3aNowngKNsVZb4Wls4USBg5PbnBHLDD+cNIv+t34zXEGA6AWmV
QU0PyYFW6zBauKA+mRk+2pivcLN7+rwJXe7RvMhf0qF7lCVUZiYy1K2426p2/DLl7mNFDoRjzM9N
svHFaYCLeXaMNxHhmfMzG6vcda67q9IP3tF112M4Ypox03jjvOoD6xlJRUHw3rVfMapOEX2Kpf7v
AQUzQFJCqvo6i+XNuMrbpDEXE6sDRZU3a5n8Ej4hG363DTBvgJQImFxo7t5H96D74+ufxD3vMMgU
fLcIt627U9ZRUcuNNrsurYgq3Vcx7J59KJjt5DPicp7z4UZM/lfRN59aXu7CBGhYrlyVrdvgn+eZ
UiEy4KHALWSkbhgsHEKk5FJvzfcKbjvQTcLFiyPdi49Otq8aRIExegUDlcLE1VJHxTkn/gmuXVWo
BZz+Vi9sXxMdYb0Kk7asn7qeKyImI4fTClXtzJvSI78S9FGundCJsA1VtxipqMFO0nPXZ/SUKG2E
G6kks8Hhf8zQKcTYtmazJeZuiBDNSfE4bZC7RNd/pt54dKz8FofFVnH8t74YFqMuaOE7aeTHIZ2v
pYexSM2Mq1sn7KX4JGgDGEh3fOA6CYtyT1LCOkV0RgHbfjLywxS7lykNV7V98yLMByJQpSaRVm3I
g8jaSGRIHvJrh/6yLP8N2kxCHY4xBkn5xUTSnKc4ld+QfBxlp3bqfz0V2BqoUDt9y5cusE04fPfs
V8W1bapzpOcruyuPY85O1D2pumD3PY9sQmxytqd8hBE1wNIuaAghLn8q5Kh/Icx2KeWzUalfBOWT
/BcKyEFP8gEjv3kNONY5xTLgOx06Y4rI3CrQYSXIGKnbw79xTBGd2Wa+md2YyGMFfe7OKMsNe+uD
T1SXp/NlLBRIyQGNBkW7TL9Kiwg6RoYDo9LhsEgw57FfE94SlytR40idudecXE4SF9gph/dxWEeb
0v2WM1gUrRX8GvgvljWN0CxSWnI2Ta/b5/lMkVO4LhVCDCgPMMmgIR6hbeeNlr2l6Bflp5XU9Skf
8m6YarWcCpyWertLwTpg5FY5VTjKY4NmNfdCIqvqDaFTrzVHjkyDNu+s632Yib6dXPBPp3oS3cuQ
0Xmr1eeSfOWSERJsJ0jKTeNpG1EIVDWAUEjjKxXzerJMgbrkjyQHovFnJk6cIuAEVXIpJTkGyM4Z
2fGbMLuijWlzPguVDInaKJ4872WiOzLngohkti/tleZzNFPKvmkBv6vK/ilia2sRJZKYymeBKYy0
FhzcnFk13nNxvVv+vtD87QSKjCP4LnIUjvwfP652JhLTkYTgNkTQzgFBs8WOeo71SFhVjhJXHxHS
YlYZuFDd1/8knVmTotoShX+REaKg+MosKoiIlr4YWoXihIDMv/58u0/Evae7qxxgs3cOK1eufGSK
ecumAkRVTTn/IoeopG6hfqxx7bdUg6tvs6BXDSzRynKqQF37furNu4ULg2oTcHV7d8Y0TJATilJb
Ta24wYqi+W3CK0JjEt7PAGV9qDPuFNt2G9CaXDU8MeYGpjemTg+Wgr9wp4CWTu7zpi7hPlPka9N1
NUDR8NGLKGQuMmZERUTtdZS/XCFWJNpDVFgtYxyMMhG+k0TxXtAc0iVu+D6VNMHcG2YCJehdI4nT
QTUgPEGzBnGUlyfoT3k6QOpUXqfP37eSwY+p3edg5N9zyIYMpduMxkDvMJse1CdUGGUJqkuUnVSe
dybSWVXlfI//aAR336cenZKaOczVbf2eDf+K5MbENPqgGJewnZZqob1owT/RK7V5naiqAj+Uj5tb
z9AMETWKN8xcZUgz44uSCvQIfcA/CYWQprnfKXtWzHz/qmPSv7EUT4p/6Doja75Wz4zMV8NORJer
SseceU4CY8nMXn256Q0tpKReUSTt+qbUlfF9XrQzs8IbvXBp3+6akoom7eyNmOjXGmWlXjUSz6He
yjfigNskQsLHfjTMbwI8gQtDRCgfxrjEMaokopWKWOgNjvt4gkcrU/dToO/HoSfYNQgZrI5+pTda
Jex4VaWUKxUAMgDBnwqPWT+nZF2pe+tnuJMRSrbZnLK6dFOOt+/350YvPfIbq0SaglCCqXNfSxpG
Ok5LL1fh5/lE45J99wTBfLKgd7POkT2SR77IN0eiX6+Zj1IGUg7Qa6GGLngkomY94fAlHdI0UApo
6Kdpi+GWEu1wRZR/P2EnSBxdJkM1ZOTOR0y5vD/MJDtZaKox1lPGcKTNk8oGfVsjStbD93YmUSRR
Zt/N85NEjy4YJ08I8MX8DaWD5K4FfxoBlmvIEaDrMIbWOhTTfur5914F0gCxeNpQxXUiyXC9kZbM
ktaQRCNAAQZDcf77qNZ0USGfB6O6TqldAfcq1aL91I4AVfv6tsmGOYzsFwT22gEes9u8pB+rs5PK
xwEYEnW5KVU8wLOEOln2GWgPdvUI9sxUpmXn3oAxMwsCETaFb6yUZvU8jRbNdxJ09DumSua8y0UP
1l2gpYRMKvr4U9ib0uL0GTltw4D0JGawB1t/Wu3uLQXEVn4YBXPVtZx1oFH3+wC3n82xY0wbeFO4
JoqUH/6Xroe8r/cFcJ/Iz6gVdYnipE/vRqt3nY1WlEPM5NbZRX463rrZIk1vgTr+hjU98wnDmgcZ
RIbmdCjupd2DU30fr8v7RSs/BNB7TVbd9oxd+YwCUfBub69j/pSWOfVVBYDl1parhzr+O40p7ZbP
Xf0i8UOhAKYcil11+O1HgUgGvxLTh9tJ4kwksJ1H59CkKmzp4CEbjjx8XyVcrXAKDesE1yooMmbo
1g2+CT4Eg/nU4UXk8ckHy/sqtuojD543xanI6OsJmCLEqBNJ4ATayNO6o1EAAFhMa3gREIkf05mQ
A5N6NYBtpCSA6ZiIaTbka/iT8YFTmBHNG8YrjGl9IulKmTOqs6Mbr6f9I0VZt5CH9pt+8Rz1lZbB
Ff1prigJGyiZZ/jm05S+fFYQDmamZk6b9+Gba6u+lODpBuqRi5l8Zv8SY6KINaotS+rpnXQ/9mkf
1plVRnfYEsV4tLxVw1U5BqmkN3kgTTzqf5L2IS2dYgOn7XYqh+3jGYzUgEkLocIZH9XrNvns0nv8
AGEeKGi9Nte6s6EvL6bVdzm9wXmwS5XJmVbV7qZgArmLtLo0o0HLO6nuBJk56NO5O9v2uUGVnE+8
pcETYggMLfJH2aYvG+uqTCy5W45uS9YbhJaufzkjt4cENK8+bv48vCibaN6n1tIzlJJk8aTKr9+M
JiiP6LdQbIbC/CeJEUNMX/GVbMnkW3pVtaZCUNCENFSfGTnRMUMVp8Fsd3pCmbtRmIRS+W68ncnG
myb+FfhnBZdY8cY1t0bP/Ab7hR4cxWKm0s4UQz3Ro6Pffj5PnTnjDSVaWGsgievRBWk10mCSpJzT
C1ElM7g3Jiy+TwAEeslgGjhDo4Wa+19KdVeGhtCnhAoj06eQHemPyGWOFY9w1U2f66e0Gd/85wMM
iKqlPUNNHQwX6g8dh1T8JzYYe1EZQne3+bf8dK+dkG0G6cpcQWPA66SECv2L6WsITT3ttguYt0oD
r5CKZLui2ioNri/OgDRhei7zGvulrPjU+R53Vy5K895caYKGvzKG9wniz900E8RH5inkbGIkZCX3
HbYTWokj+NVQZOnrAye/iJyC8hfmkwUWVWta07gu7e4z1Rz5s+E2OWbUCBqdrjWJSbi/ClPuJ4g/
QO1hNIOWRhP0FyFnLd5/nwMJB4nRCCgYr0d4mxlSXO0RIeAtVQLoqBfHpmQIuSYqiPbpcptpMALk
VGM3QAIgGWMu/Olu8Z2zjIm6FNp5C4KL6MHjp+6/OJSMgiMJ3a5g9oBNMDdP3WYv/UGfxEnWlYFg
B7sopW/qmMaMBiBUr0AWEXlgTGPm3tFA2wBP3O9WN3YSChoYItgu2mAg4hQGCQVC4AqdgcUYIN6H
/1hv3rDbnzqzsoniPmaVGUxdZC6dkJ+5ad9LG5/2nwO3hyQlGDIrjhAZd6RStzRnVEQQPmaUwsk4
ebBGSmbHIGlB+saJg5P11KnaI094CxlmF2QRQZGF3G+QrpDsse5+sTqZ8qJyDC9xUv0VyXve+/WH
jJ+fy87XSQNiivmH6knIiNzjcA/Kfxtr9Ms8D19W/coIkXnmfpdj8xUxJShqPdYwh3wR/SNraKPL
YP2ITnpvZsEr+DiNM2v07jLlyTgjdNEvJ/i5XLDBg7s/daTiuIAxx2QNuZaf8RrODRk3ExboFr0x
np7R28yllMQSwHDaI73exuQ69UrcLc+Q5wszhSwHMSMgGPR0HKSVfXXzDmkQXSlu6j3i04UOUH1m
IHUu71nr04bHUsScB5Tz6g2KQnXMDWKhaOEDYd4iiMEmZxTB/uu+w3SjXri0075fv4LpNQnQ3J6z
c/MLAiTyZbTnibP+WVwwqEpDR1RaPwJ2ahp3C1bntK9XjAbdnC6cDHaGuPz4Gzb+8MImn3DPXHVY
+WUEo9Cp7Y8/WdALvziZH+vppy79dCZJr5lb4v+sz5yiArl+nK0GBk+NF8iLpzWbI0g+b60/yawW
9GdawKBzRl+aFGbd1i7YAnSZEAPP1hxlCKF7IZ/iD5cjTV4OHVTN3ZmRmCSaLvJgPpxNE+DBZJqY
C9zrYPItBA7Xrf3YVIuhkbnpcWgRrHJkc4fJPGZhJ16K2szD7OzOQVyJPwcLZV3GYJ+btwEEa+Rz
YD+rtuvVhw0J12BdzV8er7c5L8d0NdrLv/kit8jt5nB9jCQYm93+tDnpEzOz25W8pLXDKVayk9qy
k2wK++bf/XIlLzi8jEcnAYxQTSGzgmW3xqc4qv9ygRiCZpGaN58QcpP7qf6nGMWKW2HXYEP86frr
81XrKe35q3qFPVtnEb3jQbOX9/gPNDPoE4qyYPbQUnvolNHw0q+yI/2AC3nxCniL1u1H+2eYHW8h
ZR9OUrVmp812kwUGjs5UGk0u9fkbZvZJf9i4QGdsfrnHmo97RZnNejtMJNSTDcNafQqiLut5bPbf
RWfnDmOYbQQUrGqZeZl7410nHyTXlQP6RQ6v1WcxW44WaaR6g/U7HLAVOC1ie2ZxErS5lq3wDDUE
eY3T/phLh8rndDX73Of+X/FkDzAvtiqbMUb9gH99VMBivcR6Q1qLJZMMFoNCLcqdLJhV59x8+Mvc
5mgx2nf7yR5twgXK135rv1bdnPHUi8RMsMzM3Biy5XK6Rzi18l6ZFzxlyHgm+2JRXZi/Hg0X9LL4
Rcwi/zufogATM9HTKnkU6Evy5WwYej0jrk1aqYvao9ytq9bA7t0ZW6dYJUspTJddoF5wpyZT4jYD
rDnTztwc96SAGRybkIafoV6vXsHQYVYQm108jsz+7O97esg8moFoFcH98V9siygj7YaacsDY4jJ3
BBzDPZAOlhoGyAM1XtBQMN3zrdaTqDj28fjwCdE13GEMMHynPVNmFe2zleIygt022sBLXZRiGJeG
ohFBPzZFz44PN/cZeXxQcJqLyWZ2wEw90ZMRDwRSKkOlmHSYl6AJ1HHgeGDrENLVxgdE1Hb5nnk6
0WeDUSEUwUqWNEETu2vVmvlOSvQOW1vd1CvVwWBlUUXd7rF6h5JPaCI/dPYfo/OO0rU+1gHl1/eF
tuO3zkNx2b2jfR2U8ROfBakRSbzMiImC8MnovR+7ubLDjDbwrBhvx6FLNEnWHkfgIGz3w22JVZgu
Tr68yMM6ZhcA9/PPV89ReSCKKkTXvlCtbcZ0Ydezn/cGd3bbEz9i8HOr8scHdjBicpD7lXN2Zle2
Lf5stqM/Gf4nYtmbyZYNLMVp0MFsE+5yfGjtPqa7nmn1D4g6KNR4I/j7HqVGpOiG/JRD7w94fD80
L+2eUPceegB2zjWw8pyIA/XqNn4PsSaJe9pPfqc7zv3HH+OVMLrdfjgz+FZ08xRZI8hgCbHiRIt4
LjYo5DCcBzuDqUlNiJw022kcZZsufJ3RTcFlQNrDybIUhNf7d5j/ddu7IR2mh+fPW+zy9nz7JUkL
pNXHf6waxtu2GhpVfGoRM8uSk0AUQEJXrlS6Arhnf/bHL3GWMGKpBRGDoFaC/GzAkn1DWpfwrfrg
YbDofD+fNiKsPmLYyij/Y5sxkY7lqkJpxeMk/R8svxcMYMTeO13Ya8ze5sXFkW9QmTEWlBF7l+f0
CfnN1EW5vDJeruoRyLq0uDIAYOoOl8xxNAuN7P4w86Y4E+hwbr0i+SZD8XcvHMTb6hYYuEVpqzq9
FQZTkk1lTswyT6LZmrUcXugRQ2B8zs5I1tkyNR8c7NwfIZ3PL99Y2SK+/7JNWOTHsYzlC9aOOG/i
PDAqn5Awo/u30LyEUJRxh67qNPOvf/t5Yd/pUwuE92YJ3jR4N/skALJznmE3F+CtsEM440UXZivG
dBN/Hr+EUVi2VRbz5eh9A6gCPYudgXfnsfIcCCWepZYGo/1jUdK3q6sbwprsWG+KuH2a2ZGXNyER
i4xFcYhZxAYhhImJTD8lz7+O1EsWs8WyI0HN3fpYGZZjtEiOWNtV6eHNY/AgldXjRUp8IxY5YHTq
1ZhAVZeX+YCwS4AtIWb8G/LMuH0WHn4oX4uJIj4d6ONIOg/WtMPN9y9HxaIXfC7W7eUmwWurGON5
+ncLuzDVUR8kHHgFNPnuAW4JGxLadpbTNboSh/aYHG+/nBAZrTF6OFNiPyKyb8iRZ3tMft6+ehle
yiiNWWflwA3jWdD34XnUm8nlG072zaUOxA5ziWpimeChChO3iF9OGhPsYA44n33MToRlvx/u+13t
8QEkBNUa45AdCbpgLG6yDU1uRNz8i4nhGhlYzZehCcix5vXcM+FxrZqv2ZKJLsy2VX3JvduzoNj0
aJYSW2Icar62YQGJE1H25XbSc7m6+YxE4qFGqTc4DJcP0qRVHzPKKJZX0zBHPFl7BPWm9DATMVJh
aPXpAxrmaMek5L3jStgs1QV5KaLhlj57qHvioJKHEHF+fQ65eD68DJp5iEYfCQ4Gmz5TDTGdqY2G
SXGl68yT98MjfVwRbOOXjl7Nari9+/J+4tBFD5JZbcdrdL6WpYdH6Hf58uWVYodL0WDbzJu/B+WY
u5bvycG4Rk4YayvOMPkdj+qStSRo+okZTDOxekqMM0HBtj0qfwWiTjk9xNr4iiypsq0Z1kFdLCav
gUL5isnZhlv+VjItl4ImuSnJlsnGH245JCSyw1Jk4Mph6PAonhyjCbavXT0Wn/AW0rhyROx03y27
fQZXFou9SoPxMXFoMo8awjrZapZAhD7wH/kMdS5jcIDSZyJLZt7D2eGzQOnZam3ZuvnlsiH8SO2X
Tvezgy+wAJGC9/JtIToaN0Rp/boKi4jzmgV0GtZB7WKaL4V+NybWjU/4+CQQ8dtXDrBP7OoislCg
BHxtHRGvEyiyqMXPAKFXsgh0pi/9OduUwd3vLuhDRzhu7AIhA4+ljMjkvnuUzggqfsne2mhyYfU5
9liCcVz94a959JwHbEhH/QwhC7phCNErSO8oAgaUkJgDM1dInhW4FyLjEVsUB0PqTBmas3/E+zAW
A00+pBZFTy9jO6lzsgCQ4mvt+YsXBP75V3AU5oYGCCAePkXd5yFb7yjFCgut7tnyrcjGTihcwGET
7oqtINCHXOOG2h07hWCCKKaN5WUWcHPPn3aFo3TYc63X7fuYD+f2bz/FkVyjPmJ9uHcEjki5bj9w
J6DnbhH0j/gm9HW47z9iv0asOGMejvyUu37+DreYXOYqMCok4dsgzQaYV7JdJEfog2PavZg/Sukc
dI56PwgMs71JGtEkZFAsqXlBa5RG6ZKfqCqfjzWd4jYRWCKUoNeUKpukqT/84MEIQTrxjRMKpoV+
AmRByQIqCIvkM/2mV80Z1IjMgfoyRnXsO0fc8E0jewbuYvIc+iPXRN2V5mGqb0/vtOB5bfFsDEnU
MA7iK4gbJxpzSYGT7j/8K+tp6CD1K9FD0AjBhTeyu217LneqI1+eIW/Fl+The9ssZOdFRtCEuCEf
UuNqvJtc7jwNH4k8ztNpT1/l+PDgdeOIEaR7FpUHo+7vfn/kmLOQ2Bm0a+gC+v7xBvEYnr895uOx
YC7GXIqZwblUgv6MfbsUm4+fxuqCrhsiwBdJ8Nep+Ox88XKISBaAKzfAnefPkFB+pGH8pytmfywq
/8t+96C2ECMQwMQkZYeBCKjG8QB3/CGwww7uc6v24NUSoGLTSR5cdhiWiFa0CVUEbCKuf3PfTf+y
+HU8XaQVsjC1B7eCEJWdeQFFErZyr25ehClY3qj26hjulzvcFsc85FioEHGRtTOeYXEmzb20XnHk
ZwscK14KjGoNesa3SxGH7nuR980W9xMlwWQzPU8WL7E3yekczBi66VpLpIQf6cLyOFy+D3SuvWKI
hGRVxNicX5wueXsf18dvLa5RDIn8m6EYFpFU8Y2c9PYFAUZr/rAVMXELZGJheqXVk0WeHsSRJlTI
zW4++lH93mxt4k+v2jbOIyo8WgIi1UpABj4GHLX1bMuo9oBIYJXEs7W6KFaE3GT5XCrfNlwmi2bL
mJQ1WpmWdBivORDW0Hm4t1AYt9Ka+gS71zQip+JcRVk8DhOHfggPjwTtOdGmyxpFc4KpfxDN85cN
z5RK7ILwnLQA/M52wost2yOLySE4XUgMQEExPZRy8LvK7n6AFHDuyQc/h8avPQRVopL8erL/ksFm
G76q9cSvc19sQfrzHWKIsASxGmz5RHOyIiwjySgJ+u7zFzfMzNgjzSJRvcKGvK+vLeNHB3TrAESj
oXXO9j3h2xvdup/+yAX8gqeFpKcs29soV+KgeEzWcHJwRTrVRFhEQpyH0l+3ZxMP8TUiox9e6ujj
E4sE6oalqNnQoB1gVCE5vs+CEVkLo8Y242DxF54rD5i/g3CR0AnogJxrQfQS8liAt6Nq3iwan7/i
Hzlw6iUP+4gNxYexf8Qa1vboUhz5UqwvvyNG49WYa3XPBuVQ/xSEC8fsyHfxkMWpJH/IQ2IqHEkb
s5jsOfxGKkwRMMaxumCG0+Be8SN2F26VAJPHdGHXYY7/v3cEXPFtnDdW49bQginOHsYDJyetuL7B
QWxwJpGE9YavgnNGtvXPEdDcDNvxRFNeTAECLwM/Ual9NjFGtMf8YPI4u3iLf/sJntto2WxzHD/+
4ZfAVFoJU944NGshbrVG+3z3ZC6qyx4bKwZ3citMEr53ZrwHwigwtG6P43n/lqSAXaKJNgr2HBfJ
At1+sZ0L6jHYTezj+XT5/p0WXCuy88fuwttxhSTVTCn9hngZPhLfN93dflnP+iiOTYU4O/UVfYpC
2xO9KQsfzRPueNmBm2k9gl68CvI3uJTaExdI95/H5VaAXLJ4CKAAPBOV5y0ONzJSR06LRN2ZUJPt
g5QA4PRfEeAx5H03Zz8f4dcEYKC4ZpwWf2kzi8fGh/aRRLCRuhSR2AgkDmzAK0gEGwNm3Sy+0bWF
6yXxB8kHlzoqkRSPI4w4Ej/YTzERip8+xYk8nQyBYbSaqiJLQpzbHocXfsJFDTODtK542gDabTtn
P4wreC306WGziclxzMz9ZMtvyChxp2DcX8SnRbzIISflV1ByuxDrqgiAQw79GmO+nCgWsgL3UZhU
DdV/hSFqU8xhEjPtHtYzWfOMTwjOUPCYmVnr8M9uTLe2hUJGMzBoduDBcilcPceW7cj2n8ZER0iQ
ENgQ+8MUg47Bgt4N1Iybt0WLYFPrX/CK3w+OmxgEh/3vwd74QAiCqGXfoHTpI7KqUh9nFtECIe+E
R8fuxOYhUfjgOYiThKAXoQekZXYaTlOJ7/88Ji+h/iJTWvhQLIdsYZJGsH+JR2QuhcVk7hYrx6Hi
srEIWFGcv4BcicN6A0PvcfmgIzxl2Hh48X9+jw5s6Pfk0VKLGhcPEBFwsdyYXZ4ZH03OBAYjthDZ
oqyFLAOM1uluys7sgbcZgWIoQJ9QR/QUn4yWjcFdaGc3Wtpn07OXnqfby3AZuqZ9cPTAtU3H1F3T
c0zX1UORq5/IWqJejxotcpfm1U009+DZh6EWnSPdfWhRdHb5o9Bc86y7jml6nnf2dNcLA1OPXDPU
3NDjXc7S1ZeJtnfdRjPP4V4vtPMy1DwqD1p4tT03OIeeF+jLqxO4nhu6VyLQ0NHN0Lnqph6aiRY4
rqqFus5LuR9NN8XFnJ2IC7t6ju4E58B0HXB942YwhUwDe9Q9s9Ii5AQ1k884hBH6cdrhj22g8eaA
q+a/ih4Fnea4bmDynbp+1ucwUjTnGjYaP3gaYaq5/I9twI9H2hmClxGwAbVw4Xbin4EXOq5zdStD
vCX0zHDBxfNNrnu3xFV6V8e9GWF0dd3QjALPi8LwGj60MMLbaJ5+DSP3LBbXdlPd/YvcqNAjCL9a
xEKTpRohL2ARuTzTcxnB7A259SsTMrSXHnbiNdxiol35reOaOotkuPxHX7qBHmlnZ8eaRiy96zwt
rtnTHXGFrnfSMv3v7639XR88KPwa+BJ+OGCjyuRiQL8C5GnCty/FQwyNjYEtAuzj//UQElTmn7bs
t5bOL3amgd2dAHoT7oygvvxIyGQJrZtJ0mKbmcJkymOf+SDK90cdURFHqk9CdhEa0wjlUjQohxy1
KWXC5PuTfRSobXipL4T2YocykQOLR+s/R2YjnejDUT4G8v6n165lFfkSqSQpWDFJqLiNUClCrwXI
ezAz3v3X+b4/ZjrrF71w8ZiHKm+su/Sxh7DdNqcO/fcb7S7QcBC9sETnXJ4h1Vf8dfTFD+k/gJ9d
fauV6NGfyTTi9pVVKfdV0nwdWKePbDvIGjjYb5PMIz3RzcMIwclppk/TsOu4h3vjzujoGNcFDVyJ
PugURkDWNCDY9zHzKUs7m2V6PQ5Qt/ayRW8/OMhPp1pyirWwYyg3xHFEPXAutO19EfqqkSDjqiye
BWZKwcCqyGSNzBI/PrpBo27L8J1QMpy4ucRk6tTsqu0MQmF7Wse/8eFg4yF173D2ooPnepHu7b2R
dohUHVF3fkPKQwTLGFI6QBnjqPfTBbN9qZmfRnQFWNM3YLdJDEinwlebnkmakcynFicgmzs5MDsr
NaD2fRk/uX5tOpj5WntGu4/w7wx5m2nZ/Kr5Kegs6pmtKv8MBVYxvX7p9GbA9kh7bcAZqDYWdInS
gjQxuW3iOCUXuVKmT+jY16B/cHMTHpeEOqCOJ5m1BkELGVsj6qt0IiJwINPEeYcyaUJukd8iV3x0
Ot5s+IW9CddEHwB5kXdtKdF7JGCImJ5nu/eyNglD3cbPl8yEcsvd26I+QbXivpatIYPhuv2XNBk4
EkWCExIpIptTUT3j7pi74ChXOvVeWnm9HyBG06Z2t5n1bYNwd79TRqdD+kXE4Y0qHRUEI59piCQx
T0STD5I3YCCSN+bg/I22xXUQ0GZVIdxDKxyUERAbzic938RbxN2IEZ5EgR3f8BLBGHdAGPAKyH1P
tVbuWnfakSjTUbj5rKVdvuaS5RpOLg21jFv4QE9FUUvWeR8EPtosEvrm+EQ0k6F3ggvvFBsW6ubm
5qt3xBChM+x/G7h8Sfhq3tbTTUUiuU78dj92S2KnXW9PzdG6ivDYczRp1slm+MtUOjThsRtE5n30
cugR1ecMKHGfkDu1McJDGFinPJMTfQ1lNaJ7YXX3efdAUwLqnsshoHCya+apx2Azt/SG23Jz+mHz
pPRqsjDHMpB2pJz4vNa8G8OF20bUkKLvuiUDyC2yZgu+gtWbncFUB7OIuvl3fd+O3XRz38oGAZjV
zQvzY2SrsYl6JQ2pD0+2kL6z4V3YlH+BmKASWgh7zs/wcPWJEb3n0Xc+c8dmMydVXAw28pxO359s
ozrFceBSyvzNNkAiZ6Qq5cN9PjFO1j1K/MSHUKzfqb0M5t1S3s4oQlESYub5T7vLNvLyybzrn/uy
+bmtc5QaNcTkTiigUnlsbWbKLbNNvgbN3tIN56fnbgmlZj0mIXxvTzRd08MkYlH4fx6Chdwpacyd
DxC0xr/mAkJE/ajYkQEw76J030+Ko4SWR0b5rhi/6w9MpMHREyqd2p2aA/1canc7j+7zqS1Sr8Si
8WVz/72tacQzEXF3R07tyYtuPrEIhPiQEZg6pFv7Nh+4Kb85eeADn20StavMpgSs50uZlPZ2SBy+
Prod1aXADdQ16mE8BnnxsMHeVgMPaeMD7AVXMSsL/q/xCifrbzTVcwtNzMXYZhCE+/AE1gYDI0yA
xCuKnYw6X3FUqeWVEblLubovs93A/iwn1nA5Wz0P8nrif5e3ZQX9ACcfpPuZV7q0q6wmhrpsrLE7
OH6WojaQmDMXgcAVILNd7DMHmSoQ+If3MQbBzUZEhnr4yADtMPrd8Cen6jr8ma1ULJUHl8kovEHA
Vc57DzadwcvNoYXWNZEYZAVzsKI1hiJG/LZZcL1aDrj9z/xuMaOIDYPNtCcOx5c9SrWaSJE9ec6Z
VAoeUwvDM2iNXNaZwotBbScMFYJrZNN4h3i5DtdfpT2T00yrN0X9kTBTRJhYB3ojBokwp7wGtJk0
n+ld9FNAm+t1FFmSoSAbCaTt3GzfB4w7kwSxEVjQx82qxXA5o++14e/7gL7+8xcTC84PiGc9kAnR
ple+gLjXSBejn9mb2F1jIiXvx/y2qfH+a88MAaECDn7yi/jYfZsAGgOuf7QcpazrjOrPQ8Po1arx
pc2pMAvEcTDtXwOplg9DUzDXjI4CZYpreFxvC8tFLRQMjY/ATHZzIpfbD55I2an7NHoAMmDzOEdK
/MIpQBtcn4UJpUmNwBs0RqCA/JBPY95Uf5b3yHgIlDah/Ux/DpiVioK/qK3RDZBPASGRndJUdNS0
95YcEAz9fRcPJNm8roo7dW9bacO825BcbIzK6s/pFyUfZSeBkH638i9Ve+be0vhEY5sozinx5ALe
gN9/OTBZWlMU2MvLLEoXvddTZpfcYlOsmCr1x73zNtxNvZsY3bLYvPDAnfbE0/6xDMMtsOm/sg52
friUdvV1tFR/1BDiy6La8mIyGEe2Rj/SjkZJUO8jW00MFgPc+/io1Xvkp3eYKW7LBBE922UevllB
wubnvW53yq7xYfoXXrGTyDN/RNFwQ6GBYRPH5+G9HV/L8wm6SU86xmkKJ7/f9fMnp9Y5vj4FONFc
8rWgbO54HYN/rnTMedJK5xs/fj42OpS3WA8dT4kZUGE35BfBHfru+1VCxCqAH8VmrtpKtsDY5k9b
WnyiVn85U7cxum3qJYtyw7F3gVDEUyOhfgVFcPsdr19xadMx8AdmCWWgWc7sD+cNDq8PBmLX9oOU
+WN0VNIWJGr5Wmb5PutqQQliV9v5/OEkx886OQL7IJex/QC9DebDC+TOJUPczFlAB1rw8oCcLDpb
wmZZwkZAZFOTjZvJBChjuhnNeyoLM30WgFIYHZXRybykForb0acGBYTtYI72EEb0OUe7whjun/NB
EI0wGK1+coYWTCBr4iXB1weBZPtQcpNMwL5NNwfAeTnsjdGyxuujfe/nFlQKiDA8YQz94wro5Mzm
BVlghWtBa9+im35d79JoFpycwktNxGStk8PEJn4ueTSSBoQ9Tr/5/MHPdAZ2agJCmvmSb/Mf0cOb
MdbDBxJjP3i1M/E/a8qp/nvLFfTgb6qVH/I5IyVcSleMLfkZ/XZLjiEgegTFAK4BJCHgj8vgyopL
UXJM3VnwZuVVgNbn700BkgHaQOH6OkL4gdbVHZ7sc5jwwIYjcLfaIwIlPdnyB5aN7Jrd/x3pwAeg
x4TEPTxEtMMyA5eHMsqQCgqoOzrdnQbT787sqJk2YALH3+M8UAj+nnP5Z7o6he0VqY1825ro8BLA
0fJa+fffksItjwJUjYnp0N97xNOMcjPdEW4CDIDVKWcp4kQApVcABRHL6w2XnJIbdRyAQYZGAQz+
C9vhhIAKUXnr0avDq+A6ibyZBPvVxvhmC9P6TzxN6+MhRTGSKCoF9No0tDqtatRr/5Vg+ogyJqAr
0MkfFQjqGWxgUWTYP6Cg5L3BJYMUkaAR4WFxQR7y3JwyBLdxsImFYJ0C0GEYwItW+XZ0wdwDaI1p
3ga3g/U90OU9kRuQGagIqJ+klQ0K32YNE+1p0Lg1opMXVt4vdUz2MxQ9yKzUxCB38m5Chx88CdEq
4QvoDHwaDAyvLwsBkmRHAcX9sjSkh+CHrI44uN5pD+WGn54EVPcJpzsQufpIvUiAmx7FUsgzewAn
2Lc82//BIkASQbhlboaQfzApRwLyAEGTELYji6iZjASWAnwtoCbIWOBrPBdieaZNIc6tmu/GIj1I
4P9NzSeLRAmHUdd3vW5MGKWDiUY2UkTAaGAxoIJ8cd+YYGEUaYUsEI1yGFeIrpIoSjFOS2w/nhoc
CiqzrAUrvSBLAP+RL40/coDFuBM8zwmIUEXsm6YZ1KSZBygQHhSlACBhALMtuALCfNbxCS4Ifnxk
pwkUELIAxcGJSAkgp/JPEHpSIWBKGBnFUbnyXWwAwQGCwUopXNQHgQvePmMK19Q9RZ2FAJoqF9QV
gWWK07nl9VBLrvi+ciLYQ8PMnLDL3owrE8UzNF85ZZiU9EU9BXKllXrfv2nMtgHnKhqzP4Nm/WPV
gqvxKXeQMVwpyspuEw7ocZDFv/HDU0FroB7G6WWTZiCNf+XuE3KLlHHYqT56ypG8AY6glYNeclHm
59bZxxAqQbJ5FkB4PAi+D8LOeIfHfv7yCy4aJI8FwQfMHiZvI7SgHJ9ojw2jdqFJ0nkNKM9cpCOX
zTKxN3lq/VGlakPQSFVmxTLK+/oIaYj30f7Pgq943KI2lyw43oM15XdM1dMfUuMdUZhpvQ/6kMDw
fKYokfJidr0gy8JgUAShjrinpH7Dj0na7r8w4cEHeaqArtSGLg+Kn1wre5Wbo2OAY83NEYxJVH71
+sghqka6uFbFYOgrH/PCIXyYEWrUjEVlH+UCRuxjTpFymO1I7qi8A/ST7oFos7OmmIE92TfYAQwf
fk27HaB9dn5/HKbkPuFSCs0tHQ7FbSBIWSd46ikSmTpW80vraqUjuIJx5PmTHYeEWpMLMRTQQwl+
KWpifAv3XK3B+EXKxwMSNoRaA9QyQGlgd+6ZfQhwxMkFNsVq8V8q0qCdGKMMXWMqwqdLfmDv42sA
d9kxgrOBppZR22lMIWS6y/4j6cy6E8WiKPyLWEsREF6ZB3E2Di+umFggiCDK5K/v76ZXVadTxiDc
4dwz7L3PFw1yBXZLgHOAxkFy4yum50p4R0M8zoMTcEtoCdNrgRYY5pF6MaBqPUoOAr+Ir0RJIv9h
kbSr84XPoZKou8KxB8ztCRuj7Pv59Fvn/xqLkdXKk9FBgKG08chFyYZthbLPFyy7K6n2G7wgJBJw
8HkfPCSBPxdDg12jdTFFKUVcQZT7WaRs7BMrlkHrNvwfwHp1UkQifvfB2SOp81pQkuRoFAfF7rmc
kJnAXJD7bRZ1iB1l3U6vjBv7gBOo33FFkjBMtLBBJ/XKLuMDSep5rz0QQHxUZsTmQiEDq7PaxIFB
by/dlH6rmJ4FOFfE0Ndhg+nkYkwfiwQs2SxfZnTvtIgk/eRAxokayQKnrbomB0m131duUo+6oL0O
wXmPdXhfeerbYbTF/2OA5kbIM1Qh0Ap83YnDRqJ0l2/YLHwG9ga4DUWON5Uyf/7c4mrSnzJSMXXX
mpy8WFpEtJNv5u0kykvszNLWfW2TLxlOJaJotGMERWxMEYPhZVk+t60HPJSYlEoncTCDQdnqRE3k
wvoSK0AcKuIobefGlc+qr++1KuBBWXiOqhM5EgYJtwMlkmWOn8oxf2I+JruPKO/cRKkIRnonqhHE
HsUP9hkfhA+n+iVWOEXWI5ODeeWdyYFnYG8zr8RTG33P+16/PKbK5cciBOF9/OVY5cSYVu5Ndmh+
JlewtawK+BUZLiBxhkunEGZGUCFYUMAwwdZU9BuAvy5OApq2iApL6X8gqg0e3W86GnYgCkuzFd1+
zznzC3QsMI+krlR4UjSUF/U+o99CZKghr9Shiqp5vXwjPfeM3lk8vYV08f70Pi2E08HnMHuRCkl4
BW1Ot4GQV8QALqjztCeuygLLD2kvTiBKX3B4ILdRTKLO9Dbor4YIhF380D123NskoGjFQOqKwgvJ
RB6I3J6qOxycr5HNWfKOWeRUayAF9qe7IyqSsHPYAYyTatOHsIO6dRdeHfEoxjJDAiZzOf8F6OWv
CsNZz0HKCc0pj7wznBQ+6N7arwz1LDp3ossiCleUp/AXc3fc0CNBlN5Y/33iihQaY2qI85FSz5RG
B6rN8cdxIyo0qsc+AzmN2dJhYcDfkemm6ojDaA7IBptJWSa7i1IO00opD8oQVCnhJsgOaRgd09c5
tGcDLwsbCTQD44B3YLjjHsRh9Dy7VFixGlmP1q3DSjfySP14OiHvA+yop+ezvpnd73aL3mfnvjQP
ZsiDDFjtDJmLJ8BvYZTIzYvSFrwhuvL1NlnRhG70usloC8YJ9SXqUQJ0xm0xeNwWddwODjZ2mYJc
7/CrHddL6KgO7MUm4P/cLMJngYfB/VNVuiJ6yKfjatMpkUVd/LCseVlmnxw4kHQOFBiVUJW4ADVm
jAxuCZJhiIgxixAI6AkgFh/TE4LP5hnEoH28QQ8ZH+Y/ZfH4995nwMRXaGdQQqiAQQZiHXJyk1B7
eQB6p+yVvzvBALXDlooiZTRgQUYXY2qYa+HEsLcituiZhUYtgLr4BH0IFzN63nNI81qhhx0TMHGK
iaPuOH4muSflcJLtYaNfKPg9Pp7UBrjcEny4IUwMt+FEvcc5gPfKyZtlo2/PCmr2Qdt7EJdfuqs+
ZtNbpBk2ImyPxAfLKjDQdMVQl9o5SlRPIs9SVMiB2r0yH5RFds3rPSkH6MJG6XY3aOBIpAmKjvRe
jBTQlsnTKSjmbrpskYKCMit91gwzKfOqajaRfMYIr1MK7vAxBq8i7tKWFNBfRcwZnaooKy1ggeCH
F/TqgKKyGy/B3o9ELZ6pX8o+bknCqbitRZWfHJt7bua3dn4XwFL8Exy7yZU3AJ8Fsr2SL48riUTC
ox0nIMepsJYAD/+CEvTWuT+uAjC+PpFOwcMH11Wf+H1iFgKkDJga+II7MAlov38YCowIOII+BoaI
K3LD2fzsuPXk57lPQa1CnpL+dzi0P+iPfOku/VW/SJkzFpAQTo7/sUGvzYdCJcZ5P+3wvslCHjkh
4Oos7ydQ1TuYHSOz5PYJMXAkuXCx6fb3kyJwINIE6IK6gzbH7VR4IhdOO97Iv1IUJbH3gO/2aThc
OENZBLmVgz7YlwuB+fP/OAyPHdaf9Ci4K4rKiwyyq2C78ejEhpwb/JTnvIN5ITzEwyZaAHrGyZCL
7wGTZ5VLcECshztH0KCIxxe3QKciqAEbcIXYE+6cyzOYhFv8snR8XcRJSdjA8xACPxGUDSgnA3xj
tkUVn+CrEoEJCjRS6b5uCM86AhanikMXWDHPBv17x9JGqDPVodiyscPPED4nu1FxeOc/T421HLzg
COQRV+dUg5+QnQBO0ahEA2YuXN7xrtzc4xffXF8L7o+n5LSud0IjAGOB004xke5bwm1tid5QqyZh
SlwJsoE2DPg7uH44sRhzfg1/5E0VzgZaz1XwVZ8bSoW8lxXF6c9ocVhyrLPe2hXxwwVkLQ409plJ
hpA5Tv0xBxdrV3YB0Fw4B0EdX0BLc2oRwAhZAeEqMkegROgkglsNuJDonEiBkBdmwMeG8SjLDmHd
XUCVOe/AQ+DiMLrvHYdBO3gc4284TwF5Du0EwRFsUkvsY1DtN5N/I+8FBYGM3WBD00almiPcQNqf
Cb3ieKMzUN5cHc7j308aKCGiYYRoLv/pqCxyQFkN7bR+RSKSpABk2BEQRFNG91Kh/YVN0lMCAqil
7q117axbFTQTHPfhCIy0fXZA4DbofVLjaxP26DKtJFPTOUQn35p2quSWwplEYyek6coP644YGfHK
x+jQTE9TnV7gP2eJtklBS2nHoDiEohuAz4nd0qMoYrcSPtwMl68wSxo6epX2hD2Z2bLoP27RObk8
E+qGbbZs1DgfZn3mdfJOz7ZJ+y9Jj5jE4hWlKOkimBspDXp1dFWfa3NU2hQaQfSzc+MaD4gJbE7E
MWtM8SPgfaNJUE9n6BUMyDSxahr9+JwE43aVT1cMyPPpfW5fr8/FUJZTKTgXCCGtDagmw7ojNmlX
46mjUa/EOaLNPSoPyPnZoLYfAiyZEAx9TMwjuRh2nWjHxHpCe6WmwTXE0r5bsaE+mZNRYEut15dB
ehAe35J+wqEcn0FrsV6BRKIAoQx2ATcTU8tYobUElDdz6NzEdZXU7SZ+K/nAxWUyg0nIGfERjZei
OvGn3OCUD/GY7HHmyRN/muHjwbS3XjRuQisNDYgsyo1tf7/AHH6qcZ9BWXILGpV3DkYHIiIHSIfr
QSRIiomFhanGarMx2x2L3TiyczSyjVKgRckCNtN6tOe0rOPnQplJSxh3pIv5SXvl7hmrf3/+P3uA
bci+E5uZveY3y1HUXnFf8LM5VZ8LfiYTTxFuYQrA0JfUGQixgdOt8KFFrwOVkx/1ExGK44e1t9D4
Khf4dnD3Zvgs7x2hcoLeVY08ioMHg/OFEzDsOY6oAfIbxJucRECc+ACi6j0fKa5IVgonGXgT0SU8
n52wFBm2xemQ3SoojdiZjmoZRVYgaBZWHes1uRpXji5iLIrspC+Nq0xy58inUi/Bfbkdpl+ChDwV
HhqvFg86OwicDjaqqQTCSjiRlMU1YY8IcHluwJ2cgDj0HiRc8s4iP/Z/1Mmq4GVSTidBy/MR0RP2
gzQWNaoVUwA7Gn+4QZAH0+NgUwkyJBpRmlwCqAPlFDzQtQb7DqKbyH7zEjZcBFWUvHkGjDxFy4uA
J+45sMQhQlKOaSEmuTLeUCI9wRKK6cW9gM+zk4kPTTLQPCLIw7CJsvC1z+B8oOB3TOO710W0B1hn
cb9U1nDEMwI+XSwisI8CMnjlZORbDirSjWgAXRhoDvzb5raBqGnr8+fLGi4jgdpdgSj0K5DEAsP7
uJYL6chnT5f5gtUFfFhA5smoRuSuYxwK41eOpCU3S6jJIcYc7Yb9NCQx6APV9Z7wA8R5DBAMYmFH
BYiizyojR09XSdClzT6DuEVR4sTqqFcsdu6MPKe21y4i9UKudHOOyJHF0i9Fi80/XmHAmRymZrps
fBYSA0/sxOTwDV2VVvwccowPckE88PuKzxU+KPgj9sd26Xej/Tu+nxjL7sL2paER4w1+/+VXHvbh
WFEYBVURQSfYPXbiV0Z7rgz9BsugEvku9d1j1rpKPKzO3z0rBJuh2JwSKU4N6JnOJAdztkaReBTd
nSBTs2BC0tP4qP5Ojqx4hpyh2Td7Nh6EyCxGOnWpr1P8LaQDzNShXeAUEDVbk2C0WLygvRb21G58
NkqAv7Qjh2B1wKcq7l2fjyJ9Ddnff0Wdf2du7jENj8I7uQYw1nHuEhf69BARAF+qEDSZd+4s+xtE
ZJznuLngrz4vynwSNA7wTlu3AHaaaTylSJF6r+grcafQgyle+tqc+MXR1xLX58zHIoWdry7tKTVe
OYLMukg2hs3qdVJYZ/SahBtR2PTZZiBTJ4MfIoo41EIskqxOYQPajNiiJEP4LUQkAFC7xGmwPWgX
H/waYHMNGwnb6BHj/XU+V/IQmYOICyfMv20Q6A30Nd9HXJMUIoZU+r1fMannNROBHcSK41RhRvCr
cWAwKcKRa+wcga3WxfvBkcNTkwDIkzsGibs47ye7/kSGaSkJsNmqm1Hrn2frz0k2N2/YviploV5Q
VChpsePZoJDVqNmvMEfUlnvK0EC3Nm38IIVUhdSVqS5DIAes/I7lC/hloalAmInf213YVixiTCCL
7PbnfikCX4DLhUWA2INXxtngIeEe8Q6xhV7w2gQdjL+sEBwTFgn0zgXCRaRqvOmRH3AGcgARUWAE
8GHIZsD8wXv72+jC1+WMieortoyECARZNu4a6HvM3XBNbogzSjoyftmpv5IH0C4EXoTyeF+YWEC1
fDBeogIqQF0y7m8by8IZTBjFfhgw5XBlGZm/LYG7zBxgRmp0KMiGdsIVYWJYrxFgd5YfiWfOAd4t
/sY8J54lbjPbfkICTQxNRlIIsR5qwH9+pvDyhP5WGgJyZdETiYBI5x6yKzIjPg4e0kU8Bt9wYZ4d
e4FnLmQPaOFuTTMPZxU/lwWAtzqcBQMTPUiVU711Jpk34LaDrUBE5IQBv19hTOG2U+jhB7jK3D/P
SDeKRHQ9FGl4fsqJxhUx/lyRQ0NBtg+PhLoPBQqYJRRmeJ2ltsQa8y/IHLvzmpW/PM8hz+/wMbgU
z5SdGFqOUe6TgjfRR7cXXgEcK4DAVE2wXHuyHSwMPhdvlugR2pO4PdYThwygEpEpHISvLDKQ0L5w
uDmk3pU7HbwXCQ8SwTSN/YQvuB/al/byEWdFE9bVG9YJQv7Xu0D3kmfl+L3BMvam96hQF5OG3rmI
98xTaN7Vt04Io6+QuJWUuST5qrI5qwvyC+N+JZ3/SU3cakt9+O20RSV9/QnZO9pr09M9tlt9uvhD
bqeisXPwVFCEofexO+p/qVnwjY6gbR5NaIMHcYZa4wRnxv5AmChn089BuolcuEPU03bkTcAdthyu
ef+V0oNWRlalKi8psurtyAnJxbC41WQQaO/8vGLhnNMJUPKIqcorUyGVDtCJRg5kO+7+fGzQRcKk
90mX02zOJhPzmlJqWOp75lzE2S8kjsl48LndFc2XexKwgwjmR0AQPvT+QZ5+dO7cTkqQu3x7OYW/
ApjgpEGND+klBX3i7AfNb5DE4Q3YAGIHVKbkb23MRixRBaUBONsooD0l2uFECons9wUi1VYxoqMM
y9kpppG0uOlWDYwFUYia9rNeW7M3XRldBaKatS65BbnzLxWJJETHG8BbpJxzyIpNiT6zBjxbCx8/
KV0CKL2yl85+xb5apxJfbhH/A7L9Kn3jWn9Tlsenfc1H4FJkKy/WUyV+PWay8fspnGSY9+hh6It3
JI9/P4mpvr8/9eyOtLSMTVFNNDWHd1hrrgRRaIhJMa3YliOyund2FJxatkaahiTzKppaYy3DCdHV
ndbys9dooDDROSzxnuCeKPOiQ3XNPdoSPnuRUYeOmfUx3hr9beohlDj++22TKbTkoo9TY5LsOfc/
n42WkdZ9IKlJ1k6283dqDTdXUXwCp/uAxH4gq/GAvcxJKKM9jWrEIIIqiWAs/7qnV/k2WMbDpUBb
qh5mSLuT/iTOU3zcWS05ytnEPlNlScPiMyN0l+4gMp7h6OYKJSTNb+rNkNErmYv1SiiT6qGpUumP
9O34j3c9bagCZkS4Kg4pUnjnbCEtbzfYMsnso89YIFMZHDwoRloHUybi8B2RBouwevysll0ON2QM
aYPNV2HMChRoqlDkEShmjQVugmVfsB8t8mWo3UPRx4rprwg5bZIMihJQbRJXGGbcdJZHwn5heIqY
UxGDkaAOwSswnt8Rix4bOci7XPUwWAOnKLFCFyOXQz0Nn9tARRgYXnzWTtwglpNPQG1MV4Q2ywcy
k6Af29ggrkeu6aYubjSNgwRLaMBfNNz1GaaSrDtzig/DHVCDxazQFHIkOORoPfUUKJ8OFbkJ/geS
nWQP0b8kI9AJirAoi7/F6NzUgExxed+Svy/JixLh4WKiHUFmm0VNfpGnlSO1RO4sIMofaWGhBDXC
iCKzWbkM2+Mv00FylrCFX+t35C0NeiGi22cN9dTjKD+/Up4FfvrkW5LKLQYeTbAM6kNO63fEfvAU
ZIATOCysPHmCPhZQ6PfVSJkLUn3AnbUPOMEFCREU+Xw2MbVkwqaPOteKg8gGpr/kYpJp3H2U4EHn
+Az5IYWjw/gS4gFarExxPPtj4ubdPG8C+k2r0nwkWzVMcG15nt4shVnRz8fs/vXqo6FYvRF63OQE
9Y3MGYeQnX8/YRvv4wMWvmnmxfDLjmNf4Tx7pMwVtLG6iQMl5rMdDP8tbZoEISvnnQXAhIi8sptP
QMUZmwGSHKI+iRJfJ6NPv0JBoZNJWvfHRg1UnBRqD+N4+Jk8wkHwjdj4GvL/M/Kr0+A2tkqG1FER
LGEVoyNNsciXUc6CBw8+hEwCSZ1iQSv1PxYH4lXMEy71YLg4OyJ9dsw6AXyMEuRlU8FgZCYlEsPp
UqTxIwomkPPoImDLF9wRwjTAVt6LBdRzImXuYwhTD4+dyEnf19q+B4dRTmEDtm+SaSgcjVBM3fXa
YOHi/mLAFTQAdJdtiMVkQks0Hp/tsqZ/F1ATcsJRUQZ9vqTJ6Q7nU39vXtMFtWM6x30DkBmhaTZQ
MAMWgFcEQYHQEucF13kiYp1OO0k5MSXE7Kvy+UUDgK6PdGJcFZlIDqBORtr7TXfVC9WZpiWkd7RW
kGDOZKVBMPbUOAjM6RQ6rqlG3o51uX5OT2zUTvN0DsvujRKzhVVRLiRDs4WNL3rffV4nyoxwySlg
tVck8fD5Ig7BymcbEZ5NY/Xt0iqT8kCWkr2JM9EJAFPydGptiVdHqGQc0xUeOfaQRetAQSskCDH0
piVCo9IgEpm45J9MhAR0NsRbu+CikDj4S/T1u57KITwIEJflqrS7UqUrAli6R9zfo3F2fd4XjRZM
J5hJBIvIJMIFTsKagrjKni+2VN8STixJapxW8bRsPQZSBLSjpJfNABGSJgczVSIwN7grisWy9X5G
038kx1AYrI7gu0lu3FHjq1kklTPttmCiAjLg5brCWpGqX+BgIZTB1pi8hJ+YCM3E6TIpSKYPx4cx
Nlnw6IILpywuzySZQAtei7NbX6HVNacKFNzNVclotvYAT1inf2Up7Z74XAJlj+9bk1Byn+hAnVnj
bcZG/0WnpS72YJtLr+q/z8pVu7uF6qjyyqA21mQzWgyNPyfQly3NRsvDrdmDxh8eOLs+SNaq8ME1
fQSXGyA1tHJg1jgACt5hdCOH7OnIIY6yRdMuqYE9pC80GBViqxSQEtAr+uOOKxPF3/xHzSNFi2nr
VsUkBZi+xlhlz1l2utEjqyUHHFPmw24/2kWdcM1LIufhszxUVJxFE9vb4nyRAtxYlv4bb3V8+6dc
KE9qi5YdN5G+ykqj9wfm8vaPhlL0TdnlZcyPalAQNAaE000BssLRo7+RyPGEooR3YhMjLJVFMqQJ
shRkGsKC+IH+BcDqGhskM/JVfm0SaX/PK1gWuFvgN4tliI22NmfBVNKA943s5I98BbtHcLFls3Rh
A1lhbRVg2zdURV04vDbcXuS3ae6HewHe8GyGZ/P4/TDngkOEJzJPrN0GutKRTy/s8XcB+Bhc+7Zd
scAg4NrExwJlQDM2tKQEQQxhg9CqLBgn8H7PUWjtLOftOEtj5TiGN2ut2iEEAOiKRhf1Swp2sMN6
LB71eeL6N3JccHR4dlCHJveKH+bpcMTzA7o1R3DIE4diNUpCRKzReR9aE6u0Q/V7NOsdC9AknDDN
TRkDDAcIRRwPrmJ9wwXptoAfqbyi7fANicDi2b6pKpjf/M38+Yh4/uMYVz6YMqp5O4S8IXT+v4wF
BrGwGXcSM84OS2d+3x3k58wxVxPsOJhxFtSwQLzDL0F8wg0wqZgHvVfxI7Q9uHFxZaCh0DZhcPOn
BniJFy+kxfgDrBwhGobZCb8pSG7+RhRMfMlvsST4zJIHuzsbwCpieGqGbQiaZYmqB3EX7LPaguS2
GcM4kc2QuqmFoEUGZiGxvA3IAvFA30gJmA2kaNkezXjP3R9BBLOhLz+D3qFTnLmD0wI6lG6mrI8u
mECSmVgsNbHyoNBF1tgRP5s4c+zU1nqg1KO4IG2BGc75kUMCQXzGNBw7vAY/nmFIAcoWR8ATDhSX
LT79IfUrc1Y5ND8A7i1hSQikAgnAzAOGeg3GS0yzwKuSNufZVGaqRFyLbDI7yNrtNty7QddCb2dx
Q6xDl5VLiZWHvvuAwFVLPHrIjNI+ZZv6oAWkVT57R2hVWEA/LbJTJouJzyNW5XPo8OohWEz+6IXE
Bw4ts0WBm8Lte7sbXvaoEOBGcLHVt8bzF/aIDB0MnUj5bfeldwpOJ8lcXBCKtxXrxNnvgMi0L9sF
32MQze0a5Bu7drB78Mclm1BmsOnS7AjmowrRsjLns/1y+bPUgsKiS6yp22c7Mfk1/sOlsq8zU7Of
Nj3DTBxt88nYEXjyyuCChLaO4uXG3n9CMh0W2PxV60w99jObzIR8ZD7Y2pvZN+BpklZgmu2RBV/I
pveW2duL3u7tqTmyaMyDUtJgNY6imlSaF61L1dl5OTVf4c1bE34X7DCKjCjwkWEjTUAqD4KX6X2h
UpD83tevLdqOy2Y55gbosg4Zw2/oHGeKVu1mZ9HI8glY4SF0Vm54gE4HNGFP11wa21uQFUZjOquD
kvuQ76XOPsuIBEzkht/mmhHZnYOJfTODgCOO2y9NVzIZZMNkAjgw+W9w6LvjIC3O970tnvBjG8xI
//esJ/gBZj8z+I2JO3H1cHDqgHbLdP8yzOe8DkquCviQ/8RVaQ7nnL3eroJ29mTFuOJlmef42HXA
tXkjKACLvITNbVtIuDA3e91knAUDbmTvdsw1c1ybYwsr/U1uG8g2FAGsNxygiZWu6Q/Ji2cThARv
4oQSht2dksGDQOfyZqd3vmU39XNYYzTOA5cQTv8Z4ceZkqHDliruK6ileRNwSGwrQOkdhrqbIdG4
fKRet28u0yVztYe9XIHdAoVNw0Hn+XGVxvv8ezWWSu1xU1jLymT1cOs327Dh+v0DnV/ACyGr+mWs
GhTIG7P7kQP5SGDkpPbyyLNiD98kaftrdUL5jWQ1jVyWY+uH/E2scCBZhOGl0ERBHF3VbNT9NZoc
U5LETIAc1ARj6kNoxBTDw7MuqX0BxWJ13gAXJH6tWjAnIHApJ+t4FvYQ51FqpRbZNGt5ZS4rF8aE
9bIu0CWtnFlnWZhL7O432DzZ3NEiGc2wEI6SmVs/dP81l625f8B4jbBbc+TTAaAIYrM4TTk0OHw5
9rD4MsOfOZBoOfSsb7idnFdji/OLcitnpeRRprHEdJLk8zA8zng320NDzqwI58982ABwuCXuzazR
DESOxandt0sF3VE8crkh+Rm2FQ9u/Uu5SYQDVw8mfQOfV6wcMEMePJgwTUBfitPE3lHXttowCbwf
YTxfbmuuE3Nb0GzQXC+e5uJEOZm1eVok4iErZ/a942qtt/M5yOc76L0WNN55a81DciT27Burc3Tu
pte4i8U2OAVB7IL6XqaPfJdUCg1JIeuNYzX+rBuysviLb1fDutsd5GQy6omibMh6YOASszdd9xC1
7mC19ptMO9hut7aBfbqNVf8985d4UcV+vByy6Kr529oxbwe/fXg6DQOkmnIsLBP/MqMDWrYWwDZT
WB2CQpP32Z1Kg1a06XKm0yaz5t7wmBdTc/zTOFOzwUJxa08zRrI8IOFj5cECzDUGH+tH6czUIUzI
7ptHNoPtxKVf8vz1pYVaSA94lCbckSM7w/fUHdvvBUtqsTidtsJ+u4zuBVf7709vrr2H+Q2hWjgQ
wh3YcDrbsLTFYTsE1lwKNTcU2xoKDgvlG6F+u3XG7G/z8nBZrMnUHObDvPM0lrw6m4CwNGHtwnYU
M2wNC46chbz5eLS2XzTw1JbkumbgFfixsYO8i8mdfVbiH/Lm5Y49Y9evxh4uJdkbOjCuvHF4nDkz
U+VOTb6B7+jw/M6RCoCJICvkDTEazn1+PB4lT3iU8/AVAKGCcz527uv5/O/cn3OCK6z23uFi01hz
uy3ELtw2yRvYJ4DGzddMjZ8/aGocgFSwrRX7h3BASa0OQqRm7nuLGzRfP2gaLSYnXfgmQn2z96Da
krbVvrw9i90yAZ+blZ9eoD/OGeLEWV9/Zs4V+DCKGP50LjnBx9yCJzO3vYn4lCc5tOCMvTVmaza4
s/5y49g7e1SP0/nTy0N3K05QlB/BnJjbh326FCxUv5hroR6Ko675d/ZKszRjCuZEo9jrz4rMB6k7
mRO+N7fR2y0deFF2G1v+eNFZ2YzUvFBZDmW2sE8YOVPNry/VjFALhY4els5KnEkxa9A9nU603vFH
nBg3f0GbWnONUbQKy2Mi7f3+5wmtx8MToQx7WO49j7id+dVt8xqQs/efYbuk/mNdjGgx9Yd5IJl8
O7EvfUDqzlqcV4rX2oeDvCrMw+FwUvAV1t6PJ+2E+rRmOsNhxuepsWZer7fgR0zP8lGbHvMjL/aV
01pLxV621v6nDU3vbs5+bszlXt5QVLNvs5m3Z3c56FQ4+3e4XM74dXPsed7PzZq9WKrc8M/+5eLJ
ifumabyJz32zQRQ6eoQ/iss4joXAcIicY7iRceZaCpSpudpgLlF9cDZhZdkoFOys3F1hm44OiHqT
BShg+lhlvPndBK5ssnzOALBnsAZX+ub+lX7LP/0//SeHJKQfkl+4iX2xoQRQFhZMM+VQfY0OUow6
2wzxcLd2SLkvKLHjWYFasIRXde3/jBYcM/7czEW8iDBdLkL25sGNF25gusvZjNXbE7TgWh1ACgYz
79qa0/nUMskm427ROBMylhTfv574FX/H3K0BBAro0aWB95DYSuIYlAsJP5HcW6mqqSyS4OyrzoP/
NFswY+mHbEkOSh42CFS8X9rJhRDLQtRmg3OU//RE6sCMyHroAk7NVxVYEoClP7EP4nh02q7GFdSs
YEDgMxRujRNwW4pRM1bTlbHKAUOT1wzBU4ADWPVj903Nso7ugFmmAo/ScDyBofrXwWJi9Yxh0piT
32SPMCCocdLRcCSQWKgAedpDT50hSPoFYJ1379I3UmYE9/JaXWaxKOC+ovGyPaZ0VCXf6I9rZ4ot
HgBeWU/qn9VeJe3B6qMl4fM0fnyfaewN9FA6gpWDOkxpkbwZitKcfiMk9zLWCNUEFDKhYQF4oDJL
uZAX0dt1iRxjoiY3vK9l4oEQxRLgFUthyVCGJnYiEourWPQgpBiL3kXlUaRbikKsPp/aU9jHaWgs
hwu11Ndl+ouw9/oFMYT4IlBWo381ggkIpEnu48EBiIM7wJrsZXr7wMR4J3gbUDEm+4Q0yxQtga9y
JJBokDLIEVShrOAut8t3fmPpihOdgg0gik/vkOm93yl/Zr9VH/BXSw17THsK4BnVg86S5F/y4VrS
6XGicFrQ/bK36JkXlEIP9okCxNvudJQNii/5vZmCAcjoLVTKF7Unb0cCIy0vyfBPQ5SnXbQJqnuU
MD7m675TycI9IfPrtpZ65CQyesO9IZ+CKoTx7eWFi7uXSKBcAznbyQayhIGGTAGyqmfUKkUmm9Ii
GXVgwtRBuoYw9r0hU04KPLnH4PrADxaqP7qRprfLp/2kgfQxaYJ3GoB2Tmk1fiXXSZ4cnQspDWWi
dboZOJCTFNBZZLW8StFFlbITCciUVDv5Ak0jDXwGhUj1AnA3jO/TrdjCbxq2SO/QFBWGckN+1eOK
bzi998IBXN+cPQG2+RNWuJWgWKzJyLrhGrNF4SuDSvuDYMCeKysnA8JAoZ68JBxSUq2Tf8mS3Vj9
Q/MY3m31EYYFanD9bzgY1Mu+iOqjEpr4fVfsS9AGyWZ8QwHlsx1TbgAyoBRxBXy+QnC93k3Kj5np
s36Ee09El0V0VnIet1+qQgA7AIw/1HlKW5RnyPLvJTrZzmpyy49Dr4ALCNi0SUBZ5vxCa46enrTh
JvuvbCj+SOWMSiOQ3UGlPXxkLIFwiKr1XgXqxAO1zx3PRJGjqr4NtA/6eAPchaSmyIxTVgZt10ER
stRlRGGtbhYSye/K4VIAoigOwzMg50kx98IMQ/fKSGplyL3vRpTADVrqnW1RmobshS8+hEbrF6mC
LHpexDIlCXXR6GMHXfb8h4JAnWOiN2m+JEH9FBeyR2pMHyL4a1twtIxOyhCXGjZJCejiwVpivVB5
ZoNRLmjy7SfZkF4/T/wJb6ZKxCImTedV10/rq9L60W8H9GDAqDHMbY5r6uPlEzzFZImp0EO0aHc3
1vHjifO9Q4EQVa78J+18+sNwecqlFGcYtmRxzreAglLvvqIy8DQoFaF/6lHD56e54YJWoZHsX3X/
HlMJ7sDskkdslhSZ3ghnKPXm/Fmrip0ippf40pG5Y6Wh0UAgYt82VXd84jvG3NQdJE3h0oGIj8Rc
pEQ4oCGoA4Ld6X+N7CthLb/nZ4AAn8kG/KNyj6k1ANIpRhesFiVpOFf9Fw/HU6P8Xq5J6qfe0NOZ
Ce5RtjRogcy9KkiayrsaXRXqFKln1I1Dk4l7PpfTY26g/6w7ahbBDZ0kv0m2IMmN+DorgjkfUVPs
6eyZhGeC+D1tPYBQKe0/Mv0TNHiIcxhCaW2M3TNgHJJ3wEALegnSo4hS2EOOcoJVZfG8r1hLqTNd
gqxSvsVovm3KfICno+zaSVFFedGvW9BFCp0r1lQ2jD5kOLAZopMS9Ucm0xsJok9Axh/Idb4F+kAd
9r6SOojfybWXrsmCRVtnX1Q1wG95VPEAlhTM4ZVbA9SAwr/ybfCoLQL4iboALct5AeCV+epQ/zuW
uGj6qnwckvGaR4fWeRbTRe31rALDXZNlpg4HExaWWKpspgGf9ARONgmMyQalCgr/dN47GtAnkVHj
xKFo4zHVYeY1e2oNw348AC17eLcKzfiEGxMdWAKmrQGLSXFZ8kdjh2fssW/nPNbHO9oK855Pf3wp
3+3oUDY0sgEtE7RYJzYnwwY6j1Uoo/ri00AEI0sEl0c88fh+QTCjBX31eawF+NlDValqV6zRdNIK
BnGTACda/NU3sMSj/SNmargYEB2Ue59AWNvHWpsD6WaqqfJQNwWZy2OJXcguhobULuETgCuBWwCg
UzG2rNqBxh1y9GT4b6IhFwhY9diuJmz+EWKyNOwSWucUx8j0cYICPhW6hB2VUkRfsVUnsZKzlbxu
5B0QF2kcjZOwT8KqW4E9w12m6+gG08AtMvAC0j7aKwwC9EMMwB9piDEAPw3VQNgdNgfH55W66MBq
f2DvbbyVKhxjj4GBFzEV/a70qS8zesC1OKTliBo9xXrwIPTTyjmDmASKyGx+rCyAeg71SqV0hRNk
v7RYVKhpIERBD8Vpsbx0DB1Fa2jcgE8Fr09AjDC8WUnpX0wRcNVyBDzqHanHhvoYexi664ybAChC
ly/sRaJxL3bydM4jNAQFUqklOQYCRI0ZLDYXLsv5AZbCrikB4blNHRyQ0XMPUJoGHJTnsFYkK4h0
qVNmkIRCvoIfyIawUYL7Gf0ggj5gqyQNJZ/WeCD4KeQyHK0+q2Kq3TVVVm7UAKcR3KvZjUY2ZKgo
1aGrTnx0BbQKqSClho5UNJQcetd0ATufNfnBjS39N52cpyFEATpmQNYbaBFIEzYfwBGwUaw96wSM
1SMNOXlgTzN0IJ2wRgJyBWWd/AzgVtXmxujtCICd/gEgwjoR9BmBOLpt2NZS6wgqK/Bwxph9POON
IJPpVI3Ox9jNiwN7o6FKxFmGy0nxnmd5iMZfQEZonG5zAU13GR8cD8jcgDFAcVRomIN6enGCCCYz
/e6BWlO7R8vMxhep6af2RPYrGqoQ3wjs25hk7B8ImeUmgUsBxdzMOVTZKRmldOBM3KRCU7yIz+Zo
+Y+k+1puXcmhAPpFqlKkqFcrUVR2tl9UPravqJzj189qT82Ur49tSWSzG9gANjaOi+5ZRUpriIxG
sXm59RQ7l4su4+B+8bCK0aenf5sPURyYo7lhOx4qgLnR69EpngY6BU6rfkHGXkYDyyHugWR4VUiD
S+Im6D2Bg1RW6pX8Pg1DlRmjhySGr9tU7XEbK4amnsY6+8+AOF1ViAlsFDdl1WOMSZ+4zZRuDLr/
u6zgXTxO2wQ3+RL25oPmLQvr6e22f22qNPOVeVW93WutdV9RCW26dQdC/dJhOf4t/g4LysVjchT+
Rm8h/mfmy81v7QlBfyjlNHA0LboRWmgMuYsBZgqCogFSzVhhe4IJWt5hniq27Lxvff0Bx46fBHVV
1UYDpTuWGPzcPKFQO9ybJxXa6q/QqnhpaSdjZbW13Q5tfWyIsy/6rnfi76t2Je2gCkIBUw4gKt/E
/I8rRsJX+OJWJEXjh+XhRT+vnkCCztotmbzcaIOtId+NI/gny+Cv1C8W35di3VqthnZGVcqDJf2u
hkGFlq977x9+7rKx+tPSufxKjmZaEwoyNSH0uDTQPJfCwl2n1r/9mDSWkpVQmXAZ4kOgChseJ1cv
pNHDMuTMdm/Sr/bmoGggwyD24X07kHao4MKNR5WORrXLpXWTmQDvL83a9rEUvRXDQKrGtATqBy1P
xW1GOvSqCHcX7cqvj/NsrzHgnmhkifaYxg370ifgEQCFMK0uRpoIytsHeSXXxsWIcnPdaxmF2yzR
0KU5MXlw9lvKUm5nUVka5aG2pzmGdLav+g/jSkff3e1iyLBqzNuskuhCPEZPS8Mw/56ewaebvdId
5RyN99Keh6A9RiJBrRgPyQOrRPRHgF6dw39DNPak7CSQKPuY0huqb7dnFXQsc7v4MAmj4+zF1b7N
yGnK8/ycMVQM/L4bvoobZNm2PaGaHpYpP1JqbWsKoGhqPuzy4/YWTx7iqdLLS7OeHohbmIDhzkOn
OqlAEgkdM7/CcPkpZdOggwC38V44uSGcvyYuh1h48S/qv6vTLduLSUsPwYLQaZwWd6nNT+wB42M+
3lQ6593XZpvcdSBtE41TocWy2CpKzdmF8F2p5aPV8LezxBucZ4kP1M2pU1zr6nQXOt/1lYNaxWqq
9TyuMRTkO0w80kxb2SgCFB50KurOQqrVHD772e3bdsfinQKCRlcFNopw9bBf7estcthDQTOnU2BV
o8Y+augWVjKuTlvbvNTf6e8hkS7whxqiirqVcJdLSYXfAcclOohLfDu4Pk9IUXzjN2u3MQFZTejS
NoUwl8arAvcr6nNjt9PA01hUOk4K+B4d3kSn0zitZolOVNrLaFLgDSXvoEqr6drBtoLudfXtqSGQ
/vXfH/toTE6JZbvfngv6Fih61HqaP+clRqt+vI1RK+1bqOpaGcTMtAjUGuvN0NErTUNaRGTAh5kH
t0u5bQ8VZcRLRINCQc7kvDrVXZpeKC9jL+D6O2zUWryH7rcGTlNQTdl0LvKzIgUEwHpV6yDfHDrJ
zy92VyAM5BurytdTiT/qn6I2quw8uRTpOaFp1Iwe16O6qf/HwuRGwJhuo130yXfwNXoyQ7Mp8nCr
iIYWGHSJ5bCn2AQdsTpzVYs3z/Se/vazZlGkxy7PzpdgPKH56Zomh6CJRjuvhdt9lGqaqUlUImsT
t9JtRozK5sVdkI4Sgh9LY6fz9BN3Z08UgC4ewl8Pke4VeC+bJfN7O4BEQT8omg/N3LPLADkn+vd/
D+wCZ5OWZl5qMBQZ2GlC/WiJCogIYmd52HydxCStRymauEQg5uVD5iaZPK//TZ4J+jfjzq/iXHPa
Pr3vb831pXFb1pdx/aIMeKsfag53o4CkU2jcs3pv+99+1ZwjrN6aC7Wb4aqnLKZJxv8AmfdFtbHy
S4SY90hGSSJ5pa6xDP8+tw4pg93a98gTj81Tl2uROJNW83/0MtTY6pNXXr+nr8fvau8+Egvd2wZT
Cqt4DEVBU7nO9dO0K5u5vTdxYbbXRi2z+UIR7ZxRUGkSHapcGvuYnEmrUG218+/VrF6Yd47VhrSn
BEIakUuAEqsaxaQ3o2JrKs30VHlDAU7WyhwFFc9lS7OyYsTkde7e1o3o9TKIwvfR6/Lj8ogsx6Kq
tprdrdJY+dqZJXT4Qe0hYkNHYbUNKRR7JYofPGxUZc/P8dQYSdVItr/lfLSE3TYju1iYdoBdva1K
ElNpiMCGRyC6pUBmwFRwLDPPfjhSb9AXYva5XfoDf8sx6mXUBTOwmJcIcVi1Wo1gD4OlDUpOWU9x
hIHEXOwmarPy3ghenITRe7kPFoUIDoMWeuarQ1680M9z9ZzRNkH+c6h5qJV9pwmcXb5qQDVlvDmL
P9GA6Lw63XnWDKlANfFE3p0RaGqYNyV+un5efduvxeJjjou49cnMxTnTF593dDpqzaspIfYIiLKp
e8oMcXX5GpyrvR4HvR3Hr4RYeg/qM6ihIBxfv61rnyBgYATp5PojyoiW48WxC/EB2VXjSkBTlcpJ
Hc8QvBe/yJXNSrxAujSJSEy1bdTm7fuGRnh5KE2ylcnBfzoZRsGv6up+FAyA/oiS0g23vM1VLLSu
mIaBznleNdB3c/SsKnRjjt14mwpPPB+PTaQDFt5JIGgON8uJ/749e3qsRyHLQucez8+pVX+Rw5gJ
xgrpVW8cLMwlcUN3jRgGxckRMp3TJ6O6OCmN8/trmM0oSLiVv7wzTAfqTcpJkP9FlJT65lW0z9+u
/13CuO/v+bVDW2pz6kYyY2QtGMG/jn+j5c2D5ENu/822Hbsytn1vbdQ6mzA+dgNsJ6OAAT/7Y2/z
wP15cl2+bi4tqOgUf9ouXkkIgslZz4ycbF7ilHjFxvm5QlbBoW1MELJXC9+L78IvbQMy47t9c79r
2WKb6AVLcjEFousRZfJpkCV3CMhF1femzAUH88GjyH6Wvio1Ybv5r1RxTX5pUCV0rqJjQmSBifMq
tDlTRc+vlR0B8uaNoCQuJ5+1ah1n/evqrXAH7IJmoV6AQy1ZrqGNpLRukk00VSQuPlS3XbzV8jGZ
athc6bDMiw8/ltWWJeOC+P/A3910cpcOMarLtHe+gHfaHxw3I3NtRb12lY5Wvx2+qVGVubqv4gUI
iVcYixnDT2stWT685SV0JSDx576K6DQgAn7F1btgGPAHGiVGUX+n9x7e+ZSZsducN8JrjoLUNcae
p5rN0uq0I8Diw53P2Tc0aqC6p2sGex3B8bStBeex2HaA/x1CcLHSAV7C36JQ5RoE22mRgFl0IWiL
LKOBrcdU+cmKB9m2yiiOAZomdCHW1+S4DxPg4EWYwZYtNncGh11/d9Ne7ZLw3vLvdiqMVcvEBM2D
icTmp8Iwv4VVlT6GTfJwMhX9njJC5IqO52FUa+Xv4ZzccTsN3BUFyz6UbiGDBQ9je0vDYiP6xm+D
/ycIZ5rPonnOkoqsmT6WNggOIAdNErPjjmGQgRuqeMW2Y43sWA9J5yGVkqzUJQZ11EtyzNJwQKWF
3AmCvPrs8Fb85+LZHMcn4EWYgh+G/ulHqa2H09gBtSwmnIKFzuq6cWT90KstVCt1y3KbVzSOoLpm
ja2ShPvt9uok+mZb6rpIMZWgwtt6K4BdxOKCw+rK4p667AXbbUFsN0DuJBl47RQQznV/tDxJTyXg
gcUP6BkaVjSY+OYUiJQbKkKhcahxXBK5+Dwvm2TV5kZ4ltp43HiMhPohg/yxA9BtNExQwL7yu02G
+XJo2/v7Unv1Y/rJ7SmfNcUJpx9IE4hxxz4XMy/3NzvJ0DUMyjhFIq0Y72vzOK9sQRzUAeFyIm07
3UdYcebyFNv0rMsrAKhVBE9r9dmMrqnVMYUN3V/2p3mpNGkiX3PN+alHInp0+bMFmVJyx27Lbdr6
O273ljxerfp+Xzcr+aScOaENSC5XbNOaoUa9+/Cv2aTjIJewtejIsQCUtA18r3ZxRRiJ5UoHhWus
L5BDVqFkkZt3lE1vt9YlphQObPcPvD7pUj/EPovhqcRrXV0xw87zqUInF7oo108InOLeUhhpxgbB
b25sjpm2/ymsnRaSp+1ykfnye+ug7Halq10G7TqQiyn37t01UZRy0ZalVCLJIjs6XhlJiiGM50Cn
FE4pqaxUmoV8QoqGaiu0k1u3N+X67ZT6IIhIrcoNeaMMX0NBgyb6Roua62nOakltyXkGjZ1ofnqo
FDpf97hRztpXRQBCezVxT7t2b4JUq1GQRj20isUwe2G9blRebCR7UJAJxXqoy1J/XWrv10GqDKQl
8U1253ht0lHk8m+GN5Kl2T3Wfv3sUmqy6mIEAWPl2oGasY16NV2m30TMeXcqefT+ztcA8zPFSv2Y
+/oU3xOgE6FWEg5CTFTYdt3Z5adg0i8YsRkx8vmg/v4A0pIsh54PZZJ/fM7l3qv8Gmo2Dd6A8nzc
1ccByAPikg7l+JPxXbQg5JhFoPxum5UrTfLWHuVdD9a5vix0glvIJ9OzFtKHKKeM1EAvnugCF7/d
kL7sN1WT+2okHZLdxw6c63SYxG4RaH1vYUNOjk167VIOv9zb4tsRdOXwH5bq1hARLRw+ujjVqxF0
MkNAcEwuPxa4gjuXb3h0q0PDHZp/gQ8sh53O3iH5ZWB3nzDxWsrl5D+XOg8IqRnO+SsUcZnLWlgr
/kxCxtbK99TBQxj6vRsup8Owx0jC++Qi2d16lMnWtaydszM/tiRJLsdkd2isC4mTK1yp0mRSLzc2
ftPeH1va2tCs5nFDFfZWa3tS6pcsSj4Lh3pySg/Pu2db0S9klfa2Uim1/wFhj3MbN2zUW9bc32UQ
/qCxGKDmhpmDZuVrQlbr2jjO6jEt6HXzWOhkOpNPvQgVaadv9Wf1fdGHFT/MCDxLFteuCdhgz0T5
Rl6vs0qe4Aov9VY3i/1Wauhg8E/WSwahLIMl06/77+v6CUCEW6LSdWzl1oa6c5YrxZle/vh800eD
zUQBe9Ok9edUexSsCyptPtNP1ZrXGltnbNYIiZFTGlau1N6VGmEjb5p2tIfu7MmcTJCMck3ogm2z
t7D6GYjjnQVpGzBA0wkFWw7/9rKctkrFdjlOqiQzrxrYkr3DW2keS+mhOqPTmzLctf8WTPcRP+o6
Mx7ALMe2Il5t0+YXPAVbRNAngwJfHf6srlNB88tJLriiHHs1OmJ2rLUJCe7FU1ZLEGoyL/t19fBX
iXuUidlZXu7JJBr1h2kYaXP5gdMzLDTMeZWQWftcapvuwMraEw6ZBdhfHhGeItsudD428tNRdmvs
sYNdotyMqQvt7PjCDsiccZBiaOkCczBQ9ngXJV5iNQGLhNSiFBDZj6ghyKWCpRfVjflogtLcgGkw
BNG8dpacQRQ5k2tY9KI6OlJ2ub79uyLOYjprTGptymDFVavyFYwXYqReHDWCWdu6e6wIJMx/kZ5W
39GemmMZ+DirD/pmrl4ItLqODKLZsibK1gwbIHucpXCR0XRybpBuyLllnSDl9Sj15FMihnxfj1b1
axzW/rircy4mb0xqRi1YXd6RLcJQkKOgAwcgU/ByUJzcfe//dyQiKs0S+5keWHX2d/w88tOKpiqp
igeK2QdtM+U5zV/bM1yz9BvNudgPjwmPTjXuEDUdXxbfLi/mnwprlYzG/7/apTMzlSoP0LRHfNoH
zdWKk1FqlatKY3qodCcQ3Da4R5Yt3xCuACL8P4hRevH3Ad6XwhJRJN923I5rydPd5AvCyyEBCmPr
cyMAflK/NhC9D/HmphMyGeb7xA9rR+iUWHUJQEti8N/92vG+R5x9s4r2TQFhvhL+wP4jAcJyeh85
zOoXKGOj2shMjvj68AzmR/fWImo6xBzfdtnhu3Q7WxLbwuaxxa7I/gSfRmH9UoqRW5nRaWjCAy2z
Ugu2BW6opt37sNg56+z3XwFWAY+7VpFI0EUoZxTrodKZl7ozuG2blIpdbYfuCzYG0QoiML1fAjoe
x4O2PIW4a/m1+mxgjXvrcAx4hXURvUxWLedw9b1/NB7DeZ3fU3uiaLrHL8wDKEBi8kO7VHe3rDdr
ooVHJOT75bIpDyYTjfR7b3uIUdQ2+LIqHd3YTT/F704rwGGVTVKsVJ6qQnsv+wuTInPP+bjs+Rbp
X67LYbrBiSqlioOHdAmA3Q/FPEfqD7XGvQ+3OF/SGXCiuMCJBIjJ5MG7tW1PJlPRYWt21vDQ3eff
Q/rtmuSjtp48OUG5NyWC/FVjbHgEx7Gned72KHAtWptpLy5/qQRB4x4EstZBsO9ZgfdylOrRMvyB
vaAf+5LsBbeESkTOyoRo46vX1TdqpDctH7UgdxUzReZXJZ4qdktbohZcV9GQzF2nlex3T9BFxYrY
RG/XAwvdDXnaGl0rIlghmaonOQ5j5GiPSKcirEsy3sby3JF+TVZJva4yOIighWH0iCvyHF0XIlqS
FMnkOx6UNcVsNoRMI8Hjc8ixKJcpMgn9T1QkPj0PsZSTj5pFQBkhIupXi11ryvQxHkI2ObvJvOXp
4KmJdal/ioDnrcqmOx2xarNvwyBFnJWQYLAPpW30FUv7e0bGdRJQBPNnp6azUdjVb60MUvrL+ZEJ
zy06co8GEtRWzVVGyCLfWfQLav0K8X0JQQHx4cebhPxh9c3RmxkGuqW0gNb0ILnUClyxtSF7mnAS
uHSUa9fSEy8dElyL9+040nRPLLRLmrxTbFXaOuDrtabohSx71IDpwh86yVJRQiueM06YFEUoSWfN
aet0gwmHsdqW3/I3Epr0+nMNLv4mTKqacc/QhgHtf8qTwTI5NR6ETh99Epksarh72OISwqZ5MjP6
5tYqjbX/9gC22bvVKneZgAWp/Gtfyat6S5cJI0iNyYDRLwNyZDw1CQSQ1AMJeUyHlY/0DUMrfyMg
tcd1TSruiOI8Lvwt886C7GMNQ91z1S8ntUJRGhLuMwZBbvHDpwJKIQDZj8ySVPOQW+ahl6xew7Mm
vRRKS6JYZa7Lw0EDx7pVAJDyTfaRMT1VAtyJsh7QWbk+lLhAmbOaPGfbrwDoye21WH5R1FhfPyyg
KFpuvPQbJxM9PF+11K4MogeVDmN1XbRZ41ulE71p2VfIU4xS8GBBoCTOMY7N/xU5evzLUrv65SDJ
WIUIf9qpZkEQ14khFwl1QIMr6X8K85Wx7bW6KHzBOQyaRLi/gkZ3eIIKSFHTqQny1ZLpVKHUcY6t
ym+esobkucbz730KJopeVtdW6UtaB7S1re16hNYMM1RU2GMBWEmIho+wN3CkucZz24k2eGFAkaD2
Vbolpi8T72Q6t4G8ZEmdPEeyVmrxCCa3PGvzCIWXa8BKhx/jdLlZpYFimy/m/kNkDK4KLSjknOvB
9saP5UnbbncmbQ7Ws5jeRavY0ttgbZld+5XRsBGorhIr0UTpD+WfolYg3d2bbuQctQpiMZNbTT65
N/lnn+9+Yik4WYFl25EH4g+TtvDF0KaNsHnfcDY303Yhq+91Ci3ruf4Bl1HlSl8Rbmq5cU4lt1O+
lf6nbSmDFPIXWZA5BpctJB+YSZ17UhD7JBxqsqc+FrZX2lnVEi4UunT2rqTpVSaAYjRixiKimdiA
M2/HZyu3OzXjWpJLF2KPEjxzFIpuA7Qp9kLRNVkPopoMft0iER9xkUXNNz7ZRSkFb8cm9Yi0BARC
PH9S6MBm1f0PdydWuN5YXgW/1JAMtgtALtq7FEuOIcATLfkbS1Kq4DR0MhMYio0LRZul/MPD+lW9
TLx/GIXIAgokwv39Ek3aEqXybMeWGy9sKaFo4q8bLAWrrx42L4v+BNcyEKKBBqlEIZpTwhkpB6p2
n3INaCXkU25OI7Tc9lxtPXDW5ikpxvLMkwAbLKfMJ8ziCRyXXemYzVCVX1Ka9Zcqk8X1CsfWmbKa
i3yLQZlFTbHWPm7sVp8iTamLtbiZh1fEy/+7Z3IEqc2gHs62Kdqes77JLNUdzvc6rws8gEa1oMX3
uQ3wGNdS7E2fFq9Tk9YeZl81WYPOnMGi7oPW8o9BjaI+ZyEZp0qAbCRf7HyQZsTDuMtbKyJKJMqi
OTjmUQwVAz93+vmk22XZ9obWmR2eq5t5+2mvbS6hgRjkNDvWiKfgGbRCD/1MTYohOSoHYjowHmEQ
nC5PmR+Gb3QuGMUjuCOemhZegTExVPiXbXd+9WX+qD2bCe/dNCO+zh/j79UzPvFyMD+0mOZlKxts
TDAaXvP9jRlDqx7TYLdtX9fJ4qU2aEedkjFE6119mx/eegfTRrre3Cit47JzOo5hv3Ada3YfAyqN
EuudVxS9q5p2lIll0HcV3i2M89CZWqtTKXfAH2fGq8nWZIX+3ql+Do7hgw/UdEmvLvWb6ejUc2OD
uTgKKRvxVQeubpcTlnpekUfTZQLczBNdk4WE1SoavJI15oPq+OPPT+f6ubFTz0rUUr9WPx+I/69e
uRQvGndSbcxGweEiMhTlqpMV2dwhM7oP2s3hMSzeTx37X/YkeBZaYBqOx/Z0vofNeH8NRyicO7Gm
8y7qi1xL2WWyx5/S3dNLu6yk1hIoDtaP3uqZSYxO9fL7npTX0WJbVx3Rb/Pharwbz4eF7i6MjnoN
l+VDIcXtQAi40V+XyREk5HsNxyiG2ckjRPYvQ0tMqMK6mvfnvxX0JLrXelyiJOtGCVdijI6s2SB7
zAbxU35YeswNAuWuv30t3DXUWrgx6bp/O6O1iz2wA0+7ujFvbT2QDTQCpRV1ATTzecfblIJ5qXH/
vPchDGy0eZ9+nq1S38lLKMr2ixQ1+af2vXP5mlPHfs5Gs0Ht6ZJvrzRvqbCmFEV7Gw1cl0pa6lzR
Sj+iTUrJanYLNOJAWnmpfpw2idLMNcW3mky6GETRI6W3fhF37Tca7Gj4PlEQMci1v32h9khDTf17
MZxK8v8q9iA4Lcf57nJ8vnZY0MWiFSdqJHLVBEqYTKMgX5Dl0msWdAaMqyoe2kK1P99c+w2q69Rn
8l6E7tLSrMehvp7H7N2tI+fnKW+kUrNqIxrSDVoOLp3arrcRd8nDTrs6sHLpJGEER3kJ9mSrGt0v
d27vS5NU4gRQi2ypxbNtKavyOhHTDObb7uI5fhLQzkPAXxtl505hNB3ce5fBhRESio3L/VW3OiJt
2J0+0dQpjQ7dbEx1wt0b9BWeE5r81cQrOSLpHUTznnaRx1qlH4+wBBPMjH51DBsap44NfAuKwby4
CUVhGGEu/CedPpUfs14+9uCmg/Ljca6dIpeUhpvX2cAVPE4eLTGpnGvcC9znRbP6wR7jTFNZH02f
wM1hPDhVHyqjjK6cyMLdzoYY0OPN17V356CHp9vDJT2l5Voj13ODktNK08+rwWpw7W1Hq+TUn35u
aTA+bcb33mawhXJ39RjpOD0VlNoUKuvkssYzKk2Ugf9GWZX7i01a+Zlt0su+O50NSRMFnerHSdai
Y726N/KH7vEcVNHQ+Yyw7p9UfBEnTIujzfzH/ECFysZUfz/z/xDqEBYng3igjHvqJrVRdBoUTsP8
qn9XMlr3lVAFY1NtftJ5qJbKeqjqTPkvDRtbkcUYHvv7fjDu9LjQEznqzZOocxeHgeYOZVrsKgDy
MgQFso7Jv98KYfzcToE+USMqRm2fsolTTBYUy+F6jCsWJWQnmJZEQF/u2rukmKJQY4r+EaGuBIIN
mTGahYUX23wvM4wknIbIc9MxnWYxXDxdNh2/KnZn1TaLrfCInGXuAXsna6zamW6eYpGQsC1V8EG8
UeTZL7v7UogImT3o719GV0LhOqY8iWbqAvRH7RICL0RO+py8wvH+NvbHvEDsViUYRJQqfjITqouq
kUCdrwYb6K0x72oi2I3AW/caJauhlTCs4EXrQl+1neX5e4tb59zn7BTeDVePkqljUP5XJEoprFTQ
Ig2O0ZdHpOQ2d013Hhhpn8V/xVDfOjrt+VB7NW1wvBxb981T1BVCL4ZYAIr3CNzbns6JUhepaDXE
BspXU+AZLue5DnGKanN4qrNBBCKDgGSZ9XDF3V3rMBRIeBzsrZVjLcJZzNGiDL4OWwZRb1wOtEFI
QWTDfBs0GEy3GkltnEP8kNtucSIiAunUo+2jUKUqPKM5ee7L+qxn6W64QBp441HPFHWII+XRK5ON
A+eOpOGH7u8fNbfim/KReF8RIKxF1Y3Ze0fz/8gLxQ1Asuik71MeUAOVYS/53noQmxGqve2eziHT
1NLhkpeDEPRZo4Xrt7/3/bPBGUt16IdwgYsnEZ7ofa162F++mGFi428qGrwoRISIaPVR6Id5lrNR
mO54fhU/NmWsxeIiSKX0wzD/dpr2VDVhn7e5jaQ/JNLTEnXFS7a0YAc6XokaXRQTWTU9jZmUH+8V
AH+zzEylSs5ybO14uDCl8Wv/tXmuubViT2B4hJF+bqY31gyxXDwXv+/ICQB9TKCFCkU4RETLZRZy
o11LH9+p7sbDM9x0bGNVwvDN93kwwC+Ti9YnRByafligK0UXjsHcrvZS2OZbRL9b5/61Gk3ixIXx
1o/LAawSMPvjdgAoQ6HzQbHQyAbT0aL2UmtfetkgGu0QmZSnx2SluqXBsjt7voaWvkXPVaLv2RUO
laKTfX8exOQ0Jq4i4A8f1y/0D1QnariakMhu21mPZTnC5rp/qiIFPGP1XEyYXGL14ZMiZBiQFDAI
D/Bsz8e4ceptB6vnHYdFp+4I7q12/Tw1gkuXxuBbhle+6W1eVr/LalrUQ2Qy4DgeTc31O6eGDUoG
a0Dsznrm/2YDeYH4fV9KQWjJr0Et0TLNcOvIJfqq0WvzVrqmGFiyUOxQvhvmECmjzE6euyO2Tefz
vngdJBcnBiS5hLQkc4nimuYQNY0keJaRzKT/pM0CNgNzbmmFLyKPKUuEIfI5H2MOIKAZoDftrZ6Y
svPv+to5h0EMFnOb5qevTO5q9SzLB2Z3hawnPYeUtFrLy7/c7jdX7SouaOvMHXvFUk+CeJHrbw+C
5mpS03lXaE8VJ4/mdnoiFL0nv1oL9eKRQNdNuMP+GZREn/hPh25o3yG7hZ5cbmxNlBksXziebT84
SvYg0D1lDWbJ6luOXWrIoQRNsHTz5iyeeqdjcm1bD6Ekmq4HXS2214UOWGwukuIWH+RdsJFkRhA4
i3bwH2b1fQg+Fg2/og5Fh7OB1vd/jhv6CfMN08q7SzZcOwp72vN+TqcwaVcFqnJ7YJXEojvhqBl1
FHRbu+8c1DgfFju4YFkEX9BV7e26NUYOsjb5c5HqnrrF1PnTbbAl0/6uX+jOxoXudFwaXJ08c/xC
7kN5sCNAD6EALeTO/b1aqmcjsdXhNe4XoZygiNWFIaLH0E5Adp7qKzVqw48Knfhggi4Z9WE0XJfb
md+ANuFREOAm08ulPAtbF89szZwhZm8wE1Z8Rc4AHEOFLSx7OmYhq6Nc7/x+KaZLzbTqR/nWtVd6
rw3Xvct/teFV7+fI5ItOvp9TP1PF+rj3rr3NV/Yc96NxNO1Hx142Oqwa231js0hXqHbqO8NTOnu9
D3dZfV3oHVt3VYhu1K/1YhFqktPokdzz3b0WO5MGzPdrmgz2WHIh60KXSnzYTFlfe0xlVP2A4yuK
AS9nwsjrDnA/GRDNr460b2z7m3+Vj9JHeVBDiOvRFX5GVcV3mpKAHlQ/cokNh+Ywf9l1s14tWRE7
XonY26uud7MKgB5RYb/ZUCEG0ugkdzXaTiGwarLUbKot6HEyrgxBrKwX9S/7erVXYuGT3VuuZ/I3
FcfioKw16Nbw3w1Zbdu9OJj3SvKCw1xSfCTZXgkjla69SriVXM+zPNJrl6ibqKX05i9wlM6Rifva
mKk4AM4qTlT/pP+HxIsJHWT2SS1e3iaDtW6sjKlwhGSS+5kZum8kGLcvppVwPYiulKmDCxS8PYF/
G4nGE9wZEE9upNWOCqLk8HgXmPfrse0fQPimk2kI+wgCzI6d9o4heVMYQX6NmrX/zRC9w2wkpkR5
/0WKfz1+iVumacHaDqM3yXeLXXlLtLjdTbOKuYaovU9INbLxMx1JD7J6yxQf7NzGob+2IY9grofl
7uHQ5kzLifH0E9ziq4A/rwdKdqkbH97K/Hqwftf27JvVAvNgc/nw8FEjCVbvY3yT8GTxDr1hB8n5
giGTbgjCOYZdC3Z4Wc4APNARNSmo1+NJl7vucZ89UcJ3HKRFN0+nMCpLzBt6GsK9Hg+/1cJO+RNU
w8baTyUkRWeztkLh4txF0vJmiHM36uCzp1I5VT3elf+tZno+sPJL7Xt1IDFXCNM9szY9VdmsM9mH
81dR53l1+0AC4F6n/6AHDWx+z6TF56onrWpjynYiKgAgvVtuKLheF/vrvLGEM8O8H27IG6emJJ9Z
6AoOSl1VzALcsnclV1d7OTTE98rhpXvzohf/RC6tc7h1Q3InVSKPZ4+XGZrisDhtU34zozuamEbT
XGTNK/LqsoWxUqRN5LfP0fUpy/rxrr8cbO9Yl9enGbwc1b6KxzTzg8gUz+mpfd23av3NoXmZEtXs
7wtpaamAUD+RfkIBOPWMNypNx6fCSCqG6pxqA6RRWDXi711umC+MOPnjoyfV1m4W6OVqIobQ0J4W
lvUxy7UJCoKPNFlXOoZEvbnuYYfM2/8/JToojGv8sXa8yS3dzIclUENz7L+5KSoUYmWOaSoPDHfU
yTgrd8anfyJHdN/Nv9yHUO0xV22a7LIxcMeMHEbno/h2HS1fDv+2L9Wf25tofPem6/VjMdzwdduX
Umc6NPtCaGTE8iB+jBF0nkSAS3r0rmCJIRLUojNdVo9aho66u5iNVd+R1HE0H29friRPV/3ZvRca
fGQhhgQ8415Zc2Xq7Fx5xjKU47gq/23TYzDqXQNJQlwjZ812GYGc2OXJIu7vhBSOEBnY/VdMqf3e
V0OWdWkHwXYVDKBCoDPxDoqfkBH5eEdttw7xbi09LzrXr1OYP3XrKfhehvi8InNlkxdONdROJH82
nbkkQl3jIk/JM5v5/rQeS+aplyhIhJKTa10NQzg0SwhD/zkdfj1g881TENI0o7OSwDm0zZ3iewiR
ysxGyA8F1aIAfmNLk13NJ6MlvhsG4X6Bhz4h5m33dA9jSSu/8GbWkXSO3pzy/na8k/VZPOV7jsL+
Ue5JB32YNov1E0vYSDcNGYnz5z5VeqAhF4kcFNaVg30Afiny3hM0Od7OUhU37LtriDiSbMVCik61
H6zFcLeOkE9VLRUFea+rkJGRYLVcXbAx5S6rQ9/x9qHIEPAVVo5ciFHNWk2vLdkvuZfdaPXt8G6r
BIa9Bnhm1wKalSvynfJLzCP5plvoh4zMRLAYROU9/KTcXULdaxHfsR+2A8p0CLtCcGW0eKqz321Z
WLckqlyGGjTSED5TTTHt2J9+W/4QV7eke5fJndwuAYMwqXSZREmxd+8rG7Bl1OxuooLzQGEk5M0E
rPka3ncZWakj3ApcAoXHo7Ta5qc6hWUuJDRbqw9Tx7wufrOBWKG4K8F3IopdL8qNqoyg0iIOEBZJ
d4YCl3uycX/Tm3NS8wgGvXVVwMiZfMat8kRUiF8Lw6E8a3RsizuKvcOpWRJlGJ7SLpTazLDB2mCE
eL83/bh1slL78LNPRZ0yoULalsw2Jkk+akYe0s5DCv5hLkdgEGgMSouM1HqW0zf88+MswYk+Ft93
Q7TJsL0Et/B2dzvWcSXyK1z6ekm4DCUqnXmh+PREM/9p8bQa4s2KlbFF0bNJ7so8kKNYEMtY8cQG
rKA+O/Qyv35gCGIfn3Y7FvBhVQtUnW7xYphVGp6upX0xyRdOW/8eRf4swUGL5+eGzfgkTPu5/i3/
2ywzYHb7srv+Z4jX7in/dtab7JmrG5+GyxCohWpVKKx3s1uq9XzeZz03aMMv55cDX4bkLSc4U9YL
WuQdBYRzW9LEAStQXvAIuE/ETwkCNft+yF6VWrXfkLAuNTl+Czyc9UpjmXKKJiGXt3zMXRqiq6wr
ZEX3WFzaWHw7MaVHGXpGEDziZV/TSti7KGhClqF6zSWYufLL2oTjiRi9ZL0sMqtQTY03EedroO6H
rtQ+CrNZIJtOGEnhHPZlc/CUXZptP7ze26Fs/xcfRgHTWImQNtm+FIFNyauzdKFpZxIcLmTfRwc2
GT5LDpOxlK9Y3QJ2z7TKomQDkmzTzTAkxf3wybXOtQLsWqxbecsS42zIXoQM/yomM3xYiXRuRuip
2x40Yyr/Zc1dLSkq6u6e0aImlV8c8PMy3f0oXx6n7zuWMZeqCclGHCo/1fuwvGytK61tcXyutFYL
+lKl5/Opd29qE6Am1+Ojc9XGejuqrbul4yNtGlPc8yQQQ3kQbbKp6UdOI7sT8W4W/MFWkQANqxPv
Osf/rpXWbS8b1BR3r+J2QSMYCIArqz1zojGyeZ9QnKhP9q214HfPPnQv6L2BFqQVJ5T8Ymu7xbnm
EM9aJZrTn7Vmn3v9Lriv43iuvr2X3l84VWrgKnOm82pmniSLUx5l+8728B5dP8UF5eLwnrvqMHFC
6NvMDteH9Uu0rJm99HwmS6HgKzW16lf178vMTGRsYeOdto2gP/3fttRag2FFcXm5QiT5mJTJ2Fdl
z7brRWtbOLeWJ7hf+FssfZapk+uvPpEnQHxfvmRjnfKf0+EKEsajL8U9dcziwVQYxeLNDuWkftHO
fwxzksbrl7IWSULOYwcLAhE95kO32saRVCCWIHN6On62GppqZP6jDLIQq29ThL1Uto0U7nCxbeEN
FzFF6giJuEzZ61wZzCms9R1sfetXhuBox/OgApfyG/8ZEvLhmNyCn/9/vj49joMiyjaV/ZKOCWOU
TBfpLpSd5qpj68clb7Ac8xUeBcsW0o1yICxfTZJodG5jVSEN5nsnsQ4LvxmhQuxXqbrJrSt/cXw9
KYYJjXIm0Icc/GhTaWqDUnW6R92ayvj29VpM1ctUT+aD7deR0qz6aIeD7BL4gSIyrPdQcQ/uI+si
KNE93bZXa56C4QiY/9zmTcqsxT6dVtuyC+bufgGo80dB/OZ5/airopZ3M6cyUcAFGgPmqvpul2Fx
onajswJDsYd7Sq5wpY09mJsunuL902G7dW4dbnbXWk1wxZPrqwKOeGrmqF4Htw502MVqAb5EDUg4
y3HxjfyweHFtrtdsOD8Na9r0ZITqu67MwtyWa9Sei4/lwaGYCMW1Sryhwiryixf3Rvgo2D4WOrWe
SPa2Sf9H1J01JbYlUQD+RUQwD6/Mg4CIaOmLoRbFPM/8+v6S+9DdhtdSOJyzh9yZK1eu3KY6uXnt
Lp0w64tGxYKRCRDRcWH5ghbAddre63Bjo+xW3bV2cutF7/KuXvp6B4Bzf0B+oHJIJ1s+WAzB1wbO
qTtt67QkWxoZj3ATw3uM4kb+kUxPCrWj4cgPQwzmmr+snmFuU1iEY5TMFKN4ewoN2imvAnuC5VKM
0Ub/C8JavQDDiOlJB0Vh2yv+0cENeX3ScRGI4yH5PH/B8HZCtzXt5ntzCyxtzYODWXjuLnltICdJ
Xw6GFT7pn69t6SnhcXeSR2EgeNTNFES/F7JUz7bicYrUH+I0Q/63bk+q4m9BLuD3MedhgQ996eS2
OiIcbws28ptpiycda0YRcU9ydN/DcA7I3lLPw4aEkMUmb3PfnetQmFF/BUNPdACbRpAjPh9Idcym
InzCIEhCjzYNIgKzYQnw5aM+mz62SroebIFHv9EhK/4LXvjqSJekd+8XaYTGRQw1tZHVicPZO8tP
szstEfpcfypSWQ2V/QeieoWkAcMBuGxlM/N9YoJZyvilBHccguPQT57LHCn4wbLqu/uI3R/5O6H3
vE3/rkO6IU1BL0a3wzp+qqyVRIZqA/eMdoRKx3LpLRrHKs/UwFbP3l//yn2nxoUx1peu6KiN4/Mn
b5tt4FhIvnDWT3G2qlAjgySFQFVFLovGu2bs0c1N6JTozDKjWHTAgcfCkxg9gggyUThYToqGbu8M
W1i9AL3PDCwdpRHyz7Z7HB2BBv6qB2PcJJQNzxznjx+fVX+qDOYnGiPwn7KdhxVdKXVzzAs3JMrb
Mh/Q9zjoiaZKWWiBzMEuPm1HhJpYZVgCTjzYfZT8sROWl+527FKaciTitUunOnhJmqErY9QGGuBX
bj8jo80lgox3ZtR4qdFy64ukvgPB3gz3ooxHIeOdG7D0IgyFREwB67zqGzv0sKsdo2juGu6CKvSK
WX2wTbgHC10BICc6nRXZUcVwJujeCFduJQLKNgkoBz6YW1UB8VA5LLAigw6WgXI9S7QB4hKtyaGz
045LupfkiZNruBpO8o39yIiwCVvDIAmyQNV6d+TsR/mfRf86XpkjNztUoAwCckSNHEbcTDphfB03
z+FTmO3IU0MsucdrdHX6O8PEoweAmRIN1ifP2uMM5qgAMHU6vs8QuMkwcssO6R5QykeeI9ZMmch5
dzGUN17w5CKOOY/F6539KJ7XSUo3g5MmSAXyAG47tnfWhFSOuqGtPbP+Alxb3/PXNwPN1kmw6Dy2
lEa5StlVhGy4HbNfG2z81fOGrsH0S8EeU7YP3kr4los/IuAAu6QR2+GquRWMoXALOZRlPrvcE73q
rszl4/idD7BOBpwxxBTnANgjbj5iQacnUuixYixgHfQxnfpRFxuG2PFhFcKnEMxc1mmti93VKNhb
lr6ElCpEm1KTRSYxRszg9pej2ZAHZbUx2QfsQoNKaOarB0QYchp4tvH2APbNkaRfUezRzkrneIwe
lpxUTB3WG+At73KQvDxHaGFG2YO0aEbCZbuh4VAzGsGe7aTZdR0isIYDz+cqPHY2FZqOqQOc65Wn
SkeoCeVWsPKggTamYlQxYpzPi2sd9k7nnxCQtE+k54s/4YKz6tsneIwZI3ajb8WzkXEfZvurR2Is
k+1BUQzlqYX+i3QTrKwIWmmuWJdiox9vcSNq6tVx0T/pLu5PfHGrpT1ctkVZu8DizMLjhBFCBKVH
TArb/8XKhFniSpMs8U7pUD3D5FWeE3qTlMlAHDp57ef0T6blEbplBUUGNfO9Him19YuSCGgPB3+h
zCYnSOFK+Wvftz1Lwm7aoOjAgIJ3I4hMK2GQGZvbDIjl1srgrqN344XWl7un42g+sMP1S2Obrk2r
T+ZvkBa8RVhinQ6u8r4WgdM7Hf2l/Tc/+2B0Fw5su3HH+LOgHpmh7MJF/QeUkI0Sy/3IDK6F++mO
8xX/Alk8Khn2lh/w1mhT+FNb0AwGx0CINP30a4jRSDFTyvkWJYjdVc64rvTyACsNs+9FkjXOnVTo
JcVOmjpKRgQSeMMefNLfEzAYTSmbWH7h1joxY1D6SkOjcc+4tOjtR1m6LrS44gOSndP9SYQ02MvM
4uw+qMgYUrM28OFUbG8/T8MlGzkrOsNlBVvX9c/yk7yQCxv7SZ9c2EQPozbwyyNEtaMqybxI8zyy
B9efx6vRtBl2YBrlWH0WQXhuvzKrAmmZ7DEkWUXmZqg/4yW2z5AGR3TkBLUThrDMkLwdlOmodYR+
TDbBunaGso9KeyoccGcuLi1kON3hPXFIQWi4BcUHDyFotatLD7RcxGz0xNiOt8szdht7k8SoDMSL
kdXpVVGMGEBUyCYuG6h7h/52QVzAdopUuNJH5chsGfwHLOTAOdrebBc+oS6XtgkdqO/IFhc7itb0
DLcEEEoxCVJo6MtG5rv0xoTFPyI9BkWZJitSTVKO/DI7H3Pw1sqqkyI+qTAnA5iZrqsBhZwH4nLO
/LqeflJGE/gfBpNT61kVweFZamAnCCs09lo/NVOZOnyIgzgj+31uZ2e1a+9KtaTjNSqjXolxf8Xf
mBusqgz/bV2/BZK3hTRu1o6y3c6TCT7sWZsiREbAXJZxnIvSTjzXIDwd2ou3VbGy+E4s9Xx/Xr9e
8YTc1qZTSlV3/7LKN7qnWSvTX146mVQ5qdihne3mu/NC64y62F7+uaMAZ39O7XOhce9fBlJNs9aM
RHJaIVT7vJaN+3srUeGqXtdPpVOLlpx04zmYMJfTOHXsr9AVpVR60jCHgjx8JQTjlKBSAmmVXr9e
gsiTqtESTWtOnGmtR5qu07DSovNxHEQrQIz2Kjfp0JkHx6qveVfh2iZ2RTBsQ+brQPSxJxHy9eJF
5PvoYRNDplW+rgDTX0iGLXmJ/s7dvD2F+/tQ5crYjz8TNBUdXSkKNsmE8Gas1eBKijLOdb2/0BFQ
BPZdJ4kwhhfFAeTsCgt4WiRDa/QCbkRZKJzDV79ITr0wfooA5Jt3Wpvy9Y5OtAuK1gmWt+htki+z
AnC0R4ZL+EttRyYppytLkyDU4v8MHv75Enl67SxnllhJO5qzunufQxI0fLnrfFZbdncpw3LX9d7p
eagAt8MtmC7f7FOl7Uqz7b/ziNYCoOdc0KWeSVsP8K9ExDwXoNiQhyUr5CA4ORWb+wGsk9/zuRvm
NADNyfAzUxZlX4k6ThG/8ArAivRVWDeqjg6pSBMWF93N+yJVW3WyL/MExKF81DS2kyMQmHjddDQM
zq0he9HkMfuS+yh8yLFmsDlPz6ZfflAeUcmEEMHZJk0nGZB4no9Nf+7DDyNl+Lzx+eKttHkSQ3je
gOjuuhcR0dqNJuwvrCC36BWd08YhARpl7hIhbrnD5DiOU9fXLMBbsiOiKI1ab9EYk818dAadqoRX
0802FvNd0mSRwZezehwxTmP97s7a1kmiV1SHy54DwjDOB8UfclzLz/14xbt2OHhdLB5KH8n3r+Xg
RG4tDCejPp/+86NnnH5efhwG5OaGJH/HE/p6PmiM7pL/cVyDu3gbDNwjT39TGVQPhGMq3GspW1fA
C2sPvPhSx48Kxm5mxBdDCPl1XquVIM0f9X8y0TwauFfv8NW6TtCssbFbaCFqEtfEkqETT8o/C/ea
c47A5U/o6oF+9HMlrDEUg5kHKNxDjCcneazjk1y1VP+5RnGsj3FQKtR2ogDhZ6L8T8QnpFkNj7ne
kpyH6FN2J6UfeaJz0inwBxGq+HS6/TUk6Y4wgk8c87DvAnId11TaRHh25n80IkeiGQhM1yloqXHr
du3cKZI2kBzfBedDl4BSYmASYiS887PAiFaDDI0cFs5d5zMEdxcEeltxNrSB4F1bof9qSKFIjYR+
hp2taGbazii/CfrV8pPPfm/TCViclP639zyQrtNGQcbjwCmRAhmlMp1rd5d43QOcENtkWldDYGoA
SxtsovPtY3prFmZ4mVxUbCDCEqgmDz+oXVAnJB7u2TJbGbILOT/SpoxdsXe+CP0KH3ikBRqrgyUH
Ex9xTEkuYodYO31YBUeBlAF3QNY5ELB91zGd5y58WpeqOsI1d2oDv2/tS8R2vcxcL9v0QfNEs0BY
VoABsutMP+kslbA5JdNymyeumIjFRKRLdQdTXwB7HnE2aB4o9iw93W5Pp5+vnqB8O3lI4l1WA+25
F8X2FSjTLb4rXsl2MpE9YzeM6+Yp20vgKGVa2d6XZh9TciZtcS69SqKBOeTIynGsi+H81oY82gVq
ssj6WSQpXx5D1wRNBQU+PCV+EtvMbC2GHPitPB/XNvwucYgINNJicsnrz+KPjULxgQk3f50T+Ylu
RCTXIHc9QmJ1gHfQ87nB+8DNtYvu4+Og8LYbFjsptebJ1/yPTEU+y/G0eJCFFrXl+Pa+PFWno/nI
/t12c88hyPjhPEl82CfAliBuBttjrw91EOVS9wZgFo2JP7To3UT35Ds4X32eMkK6cDsDcFpQ5xiI
ZqixYgByPkN2n5uU/XHPQNHYF34mYHFoREB9EMeYFXQwahp264jJofodBfmiFpkdIBycTkWsKq9i
qVVq57RdWcvfQwzjx5567FSmPTlGYfLpCeirQkXInuum5h3r5Dx/znzYs8TJMDciTPzKdzdcaGVZ
VHDbQHzp0OTrKP3kbDocW2c6unEBQhr5cvZYS73l0NNIO8Uy4XFz3bfRND737CCVUaFyB70oUQZR
SXPltZ6+qItE8Ur++CoYyozVLhc3RGFaXwsCKdV5oTN9+eqr+ZpW92+4i5NjbTOtpRBoUt3sH9Sh
8/fi7x7bTOrrQUGYVfc9mfv7J09Seo/Tv3YwbaCM06fJpVpQYqGqLd1K9nZIadcnsNm68MT52Ii3
zzpXA8sMLlFKDnQRBffWJtLI+ghgnBckqTkEZ0p0t7egftI6px9FSY8m3GbfKOYaljf1Qw8dergO
NpKALE8DjyLcYaEuApg57sD1bF/AKu5fiw/qsEasgjE5YkUxlry8DMB6PnB2cwDYysYQGHFu6DIH
f0K1weegQvmo5l2Wnq4zpe7Ugyct9gBihU9Is82dU8j00Z5CjSI8EDgh18vLTyK+olyGgIsy2GLb
BlGzjMeIhM6jXCXrq2fFgqogmpcWKQv1Uh1qz0r7RE7dgPw39QLSZk+aP3S5U51DoiMfz7IxzZC0
QPkLbcEW7qVQZnJ8B55k2H81kkyFY+vYFWy7pzuDNFh3dw+MWE4iWDTE7uJwh0C1SZUKjpwO2xFh
zMhUIw3juwj+kmiiI2tTfspOoeFi+JApWXEZEeDfzDo+GWCRg2Br0fH0LOh50loNeQun/CPhden6
GOHp3ngNfYL7sAYIb+09yqd4ji+Aywxt1LMUnSvWN1U4tkQhNFovLcH701fyxV35Kl26ODgRnLov
3RYpOD0O7+oeH/ROvQWn+sYKOPXklVXWZGqXIRWtO+vJTBVwmFXdRKIj31BmiG8il6VAsy0lK0FI
5rQv07bHX3CPMBcOYjgq+FS5bvrlsmrdGYFkObGmOGpNkb8nVPDHijY9jmOkjvyhk2gVsj3mjHHC
95j006fnxBn0wA0lYruhMmi9P0jB2TBiHeuRqbVskvkGRUYSkEn6dWSRFNpEzCh8vKkWl1y1pwXx
846aIceDzMoxwmOLOGK54DZjp1vajJuRxHAWfe+a+BSgNQ3ZlMsOGTP1Wn1lPAL/e9uAHUj5VHIj
kY+SdHERpQShkWTfNHKMNJXsGI14Wf31AHIkn+h7jHH9MrwR7Dt1JF+FtfKsfI+r05poY75B7mi9
jMnxaI4Nm4GUEd+Z8TJp6u6wygMr4FY5T9BQyfetuta0fZmbkLwMbAo7w6xOfllHrKcOxQNXFonZ
syotc0opDQSmRyDoAeLFRW85aWkzzQSjzHLGHnhVEDR2DxI/gkaBhgEdlYZAMPkEIzHcCKmTNRry
5a/9H0x+wONYEl6dlSBXHllBtRrtXBP3Sp7brHDXrk32BclkRyOlrYLAmsuMrehry/EIDCJVNPDs
0goorfuuqyiih3YyLnjfofLYMndkTSOqaTITB1UCD8a7qbQHDUKKkDv/AA6Q7yJn5wNo5efxqmAD
SNwhIxqcfpUF7trHSotvDPeiA4mG6IMmhErE77FNgxwd6sA+eNZkNDDdBvxL3kFswyIRZW6MhV+K
TdW07bKJdZg9Wy2CLfdvvoEADCn1vfmjujXXVHdtRv7L6ETcIowDJNF64OlzKEDsSn5egGe8uaDx
8GFYEHfPYEfixx64a4J+6QKUGJg94riyA48B6AjvS4EkOUmFDHoYOzbsmJEl7kXmmsUJIMla15T4
QeHxPoZqy5AFkAKIkGq3Ezfh5EROasVPaBdoWsGjVVdsWnINYo61fmJce5m2IBC0VDOmm7xbz0h9
IpIZPoghhLQGaK2LlcJ45saQRBlr30BrUbAOU4dCAR3jSB78GcZt6TqqoTj4CQGPivVgzwpOuj6c
m44uDTcC9SgmGRKJy4N5uMv8ArdlxDgjcgDgXQKbnJvUQ+/OBoklB8+Z1xJ+2PSpA9SZznwHQViq
bGzzpKimvUvAZMlrgZXQAtCpA9QForu/IaUAmxEzIlkKTQPxGVEzPur5zEWBa/MZAHlOQx7gQ2GE
2TSgfgZv5d+nS7ql1esYon/KYjiH8EMA9aJ3RzaOFBngUp2nxnLM24t8HzsjdHOJOhKYIZl37oUA
mlACuVoxiocTFmgtPGvyFlGY3fkWKZHkU3RpzuYpCeV62zEdAMfIOafmXnOFyZgm/u2H+vTtZ4th
Wk0AKetqKLTHZhyz3/v88/wTlBBKCUN3ZkAUms3xWkimtI3RXvCtBB+6wIHAfaIY8PV2u/wTB69g
D0QEAdrvj1IMLV1B2CNHrPtNv1vYkAuFa6K629/1gJ2W+rZhUM7A13QVFXNl5r8b1XGXtxPPdK6F
S6kum8S3jb4dmaY4RWgoRKeI7dgvXV5hM//dYyR3RQk0JTb1VdZKpt0eIsINO0zV7JR1T7TUZN3a
/4nj+cgLbXXi/5BRhSPFd7gL0bbjmIg2bUfKecXiwBSJnqObtUhaIAi9gaPefiJM6IQ7806OEY1z
lf4RH9qpXAgdhZFOuNHCpgMp40VfEMkfE1luVgOeEB3O4+aFkfAWv3f/ZI25dFeYpru+cyXKi31j
gzxjLFQUTdhrrionnsAzd8ZdQADkG9OXf1reh/WftHhZU6aGn0Yk2O7LPy/I+wlD3DZpWx9HSN6V
Q+VT0/WFVgOF2V+i91d9ZbxLQLbo5WmUMlbXMn+WjsEUzVPYa55xd/QgAeuUCIc2GCO1/vexdbwp
qDKicUH83euMqgj4AErTjWeqb+LX6/wTArGWjeWERkS5OwzZCr3svZZ8hheVNuGlRlHa19tCOdzU
fsWpZNhujzborLcD+8eM3q+vNgrSFUHowtcbr8HTwAu4Z3nlaWTtSZyGanwk2lEnEhVykg7QiXqC
S51s3WFeZzuX0XYZ9C+MtdCT73cfNTZSq3xA73ajlWQfq4cL0Cr9vhD35nOyXX4v3PzS8tqzJrWe
IXqcqpxWf8RhC4oDd20Jnk5LtHFisNkgns45R7pxnsmg1QuF2h3TvTaZ1TObp3DMz60TPD//aVgU
hlx0L0pdFcsMZuz2hDAoqRSzx61ni5guxK6B1LVFrWTYQSwxHfuBORLWy1VDkWpQH+0VpK1yLacV
q7WoT4bm8qvGLWHuPJKjeV7jYwLZo7eLR/yX73yVXu1FNtuF1Z8JtK7q/cPgeXIukl3PSjrvbj/g
LGe4jR46LEPr0Xa/yU079bIRHYy+8GISFa+FzYA6XHQ5ECAIJkkiliAkajX2pIb6phnEISusyKz/
dX7ejtgkFt62D5QeMgPRuv2wwecuhXBEJPdolUdc4+8SjkDZLiXiVulcsz7k6SPOmc11VrGMWups
BABgzeSP7LE1n0AhrfpI2I3t45mMgC7iBmW6eLOVxE+AytO+Ydjt4C03/NSj3cpXM8qWIWu4PvU1
7mZcNG7w8G5HJnpKqR8ERYU6dcMvqlw1UyFeXb6fqiE5Ez6YPWQeFnXA/U4/dsTBSvYJ0cpLad+A
jyBB9r9PO47nNf14x2lVd2zOnC2+vZPZlYya/DHLMUWxD8OHmw1lO8SIm4qwu83ezGvRmhqnZNMs
rdULrynIoyFlNaUPEV+PAX38zC743rJb9evqZ37u+60gI/0zyO1GSuimn1V94zssJWl5q2DvmA6q
Bn/Gee2400O5d3qerCuajieq523d+SfnSvSpYiFuPzdVZttbLh2kDykbNNnsE77eLd+leyTM/to3
/JDh77zSUN0MIbvrroVlP1qRQe9NNyNjVrlzC8f/mS17OVyq3vnTKWppFdcttnXgjHTLXrlo2LQm
PtGKkOf4GRzl8X1Eim4o9ygDr8Do7vzH3N9UHLWOH8pSFHuryabKqfYs/2CgKPvpp/Aa2OXtbrTV
HkcPiqHUgZbILJzfVkJp5Hp9dOSSieubYebTJvE7bj814ch550YhukDAZeDpZY32A1xXjvL3/uXS
36c/dddThXnEBoSVVhdfA8meU74Wz9cE7dtU/FV5aR81ohtYl1aOljwVjGmQ1DPXIc5aCwYiUP5H
QoH4lvtEgN1quHYZ2q6zXzDMtnefDY4v8+jL5axlnG8/i5JedFw696Ph9m7dhXbuB/RNVCqkaigi
FZmqdtRqmXDF6M/olMprvmo6FAGa16PbfqgeZ3EsX7JaESd126yJ7nbvai2+KlrFOFsvZSniJHtO
rGL5ae2mf6RhjZW1yp/+rzdWbSlAHTntt2P794DVouDHgbjoMNjXrinXDQB+eOvMddjQh+pMiGbA
aTFvl6Ykie1A0nyJLTzafu4Hq7qaiBEaNDyI/ZAiiISh9OgIKALsdIwDQO39C3vuj5zLKt//lvyN
BAeH64jfCyRbfloy27Bki6GuYi4V8DbYp9LOI9OJvBcfvC0TTaEZ3vsQpMzMIn1sZ72TyVkjdA/l
AMi1fP2GeiFyM+kVpV/fk+eKesMifYZeflc9lnoAWnqqH/pDlAuVbe1UbdCmmCJE3FrD9NNleNLs
zNK3UtqzbZUjgZ/9E7QaGQhmRT8gft2e2BYrvKne0Zw+JDlU5N1uL/tEMzVvXK8DxQEbfVo/Cqlu
+l7HHi29bT/X3fVZiKY4qbJONI5z53k5fYsuL7sFGBhaqgjCqTUpvebmR0jE0y7zrQ1a/qRLoA4p
X9oJyrxwLTh7ybvuXYqNJoKd0W3L0Zh9pEuvV1wajozT7X5uGluK2oHuX/9qalL/2jW4g8ULgmex
DZ7JjebBYqeESAqU4IRaSJAn4uO0sn8RJrSJE/yZd+D9pd0oefl3HwPZ7JWVViYit01+L2/wyiB8
ZegLPVP0hhDshjjppKqvVINyjennnfQg+xslivldwy2zjbqCBLEl9XZHm25IlgEJUzyM+a1R+ith
Nt9+a92VpbrKj0v9+PWGVLlg5f4kyXF7yv5J9YrP+kjS7y3r0pD/0WZHdmV67u6zPQm/Va4h/5c7
t7Qpu6VHirk0arJAvooDCPiEvGdFTmp1fcOqyxeB8+VMrnfLjEQKLJcuDAeVhQATLi9nfUu2vs39
Pn6e561ssHMcNcvdS0hYuvHYG437vLOnZqLxmgojfFAtnbKt+dfb6f5L3r1E2Iqm+fXy4bwS81EZ
8gOp0OKTDcdtBUECGZa594uxVbgiFiQJdgczZm9vCY05HbOaHRIbJAMmJtQG4F543qWRvIaHwmf+
XNdLcKXvZbF2P2sFNI/eZ5mSuuCB4z8CoOulupvD5u9Pu9Igx5twOKVeJvz9O/hRX77ZeImyaIEZ
pPtSmTJ1iPl1wwoXuJcRFHNpVou+ExHSpR3lqVM0ekK0yRPAhpSZ0LCUG9KzEz5d8g0pb334wP7q
g/aIZVwT4Pqav3X5sIcACI4ll90oITzXeFDoJV5xvVi1f8yqJzpEqVrHaeDAnyoFvE+07fk4eQ4x
G6VBVt+ipd1DFHK1GRQk3dEM1vXM5YfSIMrQ4lJH7iA06okLPhA5Eigxjn5ONaf3oxmJo/A6ZqY4
o/MB58rIAATl9XD5YQDFjhccIihl4ayO+cARDdO37oPuav9ItCICwTp4Hs4vv68BHiiBhM47uWWS
zGOtouafDgMuvrIXy1qRSGU99h/vcFJFLzZWnXnh6AqtuG5OQIdxNJxx4PlBWeNYxCUwY9hL5yYB
fMc+8k3iLPErbRTjbP/q8WnYVEIlX7xQR7F5O40/4INr8mRsGBvNpOsWRtm2JlKIk8pCR9SD3bLx
Y86XBxWOONZNvbqa+tePXXrpg+5crazsbbiKjGGukXgWI/rY5YgTx5Hl6sRDBhKt99ltT1i0hSQ7
2joBQtOiHNGRmkAvSr8L275mH34E7whDRutKsqmva+RrHJdgKqvizmE1i7X7eFU/JasXpeuR7lEG
2923lzUuLiBx9osXEimLMhjj0HLEAkpIGm76dAIDcASJwW1RgqRbKZlHKdEigBabmYcj1vMnWOXK
SRjx+DQQQSEXuvnQEp2Hg2PJuSnHpOKaNuXvRPhmwKNC5fiZu1oGSZbwnZNVEwI7344wXQVi5EoZ
sXLhjRjoEWclZJMonNcoUu2qbU7p7fUeJR+EbTOjwjfaWOntNiy9HQfr0InB9ZhNn4o/csPT7cuh
D5EspeqIYjj1P7lU3SrRJE+5Zm7eUOWcrXIXjLK1JIhHoq9bTBzxkw00AEYUESIyzablqCQvEYFE
9h3g4OSe1wg4QuOkoxpiHbGFgmsknefr1W63e80Q2713aMCg1HBNyqefE36xphPpujrf9n2cDAF5
5fcYfrWRx9YJrnWv7T9hojGfYh6qfETKANUXrnU52A7tfUNId8pUKBquCKJdGom3n5eW/zXqrUm5
pYf5y2vrpayRsT7SGjg/l8tPZQ29tS0tt9vt5qVcmZab64q+kJVm1cL4F011h47x8r/BcFvx079o
iTuNDua1dnOo+/ywqdPJtCyVOhrdsJVMVrI8bENs/HY09EKdGP3fL+O+MbVrMUK0B/yyORwu6u1h
vLQ5bI7AldyHee3fP3heXKs9fLxNj2h/947K8N/Iq93Jv1uZjGTy/rtbvOLDT0Tut5/NO94DOU16
nEDUALbo/xlvLmfgUDZZS/yYyPUWukdMh/ldLQ0xthrBR+Q+NSHrs1AFUZH8DyWzRVX/AOqdlpbq
tJHoB37bR/mgastM6oRElLwR6vAA1epFeMkz/cUF3L3A8GeZ2vkTKJ3wIPdr1/Ou6ftQLgCZPrYI
Zc30/cmBBDvrB1ta+Cm2ZAEW5X/cZcT1+odajOizJJ2DU6M0VLS6/qzurmPdj0es0u1nPkp86Kql
k9Cto/cbK9jX/4lzIWAR1ozT78mirD1vUJqI3KTaInl++3rxa8j2DclpnQP1MVxPm/7inbCKCEpQ
pP2ZSpWIugmzCKceRq6opJN+B26qFmjzhK0+28RtH5SXBMc7SIaEKOflDPmHL3DGL2fl1Mz3Eq09
9ywH9C+nFb4tPyd/zuMHhItzR7yjz3NJRh6BkPUxQNP7KORx8AduWqQ0RXYKxxTKV+UCFsnqSEws
H8ij1YX65LhzEIm88nXv1BXHbv1sW3M9LvZIbwKinKX6uiaI81/Jfkj8sg3NLxLnMkkwMcgrS6v4
bqquCVFvs/WBX++TZFUkQsin1N6Xl5gnTSEs3TVPqnzT/Clm/ZRTEKeZtUsfzRpSKxgCo4aFrRrM
SD7QGAZHQV90iLnr0oDzDVkSK78fB5nx5DcHNGUhEal/z59CoTFOJsQUXBsItUollnlypsK2t+Mu
0pzVZHX3Og/7neBpV/akSU+N0vFzv2hTgOmaaX34OIOd2Z/V3/lL/s/hNfuaijBjWTniGWav7ehK
rkC9UMsog9HkVNMWXufsIpw8dLZ5mUpt7pqzPlDi5iBnKo3oJaJjeX4zURpz3DhY2WR1pZn7L4D6
KPmxqocUnGLK/acNBvbTJUrR6o2bX04APXVkWP5Or8yXY0MmA+xw1SVK+xgtHSS4xIg/NES/nLrS
P9d6SS7yGhKfFK99Z02JmBLUD5GJR1818iDTQm+N9nqt7flYCnuuMKuGdJqeUpevVghkfjXmxDAq
ai0VotNJdw1a//tZd/URzX0Qvx9a7KsPvNWECCjrEA9h8GMv9c0L1y5KeQ8t6dCEX0nTaXCnuWaI
1ifTIfTuPVHK/k1MBcSwB+YEo0AANstUlYRoY5AsNW7Vwj/adgk6cnoG8O3PKnCiCwP1EpV2JCET
xYrf5DMVle360mVWVU0eVAdNm/QSyXDcFHmK1S+0IOv27ObwDp5Wa7DXuOrS4hTrvqdX7KKKuXa+
DiT3BF/aZ2to4zsrA/LjecFXeQ2y2mKwyXV8zr07EcG1OSCeKEBaSakZtBF06oeAG6Gtg+J2bVC/
aTTSsSXt04L6dJehRFHZ1PbVzEV9XQpeChY6FCo7xPYfBDuNUtr53vpPvqZpLkeLvgMYQYlVD8tA
Ixe0ZwhKDplERCsZLSGj+OpaI9mS/GpebAyFd5sWKsBGlgjKuZlpuIvrOFJcl1uVj/YJz9eRDLEt
QJ86RZ9DeAOvvlzQXmvful2qZEP2ra+nBF2ijDPnXjm3D/Xia5GzZMJRVX9SExh6/cx9EVuRUKS3
GTanw8DpHsoVSE/r50Q5dazO7tGVtTDVdfKIg99cZJqXTft8rN5u1R0P6sRFqs6ut0Cv7WKWbR05
ADtIY2f4K5iCGJPJAK+pcko2L+/6XK0egfJW7A7MfbQ01McKTxBmRUwPCsJAA05U66E06WrH/dp9
HAf5l2Qjw2OznlEnc+/oFMSenC9OMFxZ+ual8uV1/0KMCN4nlT0t54UFvr8zk1yVpR7k6jicZ6Nr
yH7blfvPYDTg0Y1mH7ZL6jv5Kox0oKk9MVVUUmnjPoTqGcLACEE/I7ts30bJX/0ePy/s8udNzKft
oPwdcV1bdbZ+XUqiEuPDaqKniHTxvPpLdlqMZHPZSsuXzCg1rnz9MJC2buabTT311Qy4XvAQ0BKp
qcJQf4zsctTM/9y7pbdogLKVz72PhePemQI0tWwzol1/qSt+eKZjI04ORcR2K8IwIdjDcWCcr6PZ
H5ZgDUMxtLTBs/Xrt/17bTisV/X1/B8Bo8sTYg3CzEFJuB5ed+F7qhwN7ZElhCuLj8PzeYuUBOIT
tOwHTqjJ39XHbngjqYQqok/hv2UPHwQSQOSBHi5v9SJc6JPiuGou8jAdWjtl5P5vT4vn3fO2l376
6hy/ly+MCJXpVfn6vf0uovPILDW+Sff+LOrZH/HVvrGCFkCy8Rl3FB0VVkdB+qqeJE0EruRFK6X3
Q5g42bZHB1J4Jg+ewxHy+xlAc2imRQtIB7xjy5o0ZiW0XkLBjox1qDeBl7zANFoXkeLjTei+oe2O
ojBNIes6FRh4bzIQmV3Hm/yd1yu3GW78PVR24STuIV0sCzm91UpzMbfkPHFeOETOLzoreJUKKPdk
uswUAejblK5UvMQnuXFf7sCXy7s25I/yMG13J6grIXWRCHAvEnau4460q/BdrbBPcN9ugUW36Jxb
f/1ntXVQl8ka+MN/N+mW1PR5BNc19t5WGGN+1a7ZDnqPj/Qbf3JPvgfhR8YDGXBS93bEMDfqxetV
hyfog5eFod/4IhDgpPUpbsuMeDZi0K5gajLH+uQS/1Q063lc2aXYe/fmyupV/calfHlOr/dLr/di
R5LSUq80+a6cMy312R8X/e/z/pt169UM+pt/otOTx/FSd+Mu8/cOFNwD+KUHjpuj7MNv1hyFa/v4
SN+nyca95wHdhmu4vEEg/BD342JeeK2aDBfw5Z5plu3Bbceqa/y3lHyaKYm5FgNN4+3e6y0WgN/8
x8x1CzF0j/GMJ5jUVQqYtv+Wm/f6+u9mrQlTaKA8uHYOxSgX8m5Xja39mE8fEkOLrdunTwJ3NTiP
u/Vxfv7vpW7A1+Qa3c1iqCSKtCoktvdQFTZHMdqXumfULsfcubqhMjUu7Qbi9Y+p9N2N/fcpXmMU
PYh/Ipy5rC/6Ft7y38x6o1s01zHYfFeGR6Gcf9wy0VOCuhfJi/iAe6jq+mHaSQdkZw+Zc7t5FWkF
H2Op+XItz4P+YxD/W4h3hQ+mZxVvoqHteTyVTzWU3Bcrxg/IMcbOxV3B3fuBniFHheAgi7xYRXec
/wYFY8grSQcg1ERD47gKWTDcqntM6X/P+nWpEyjzszv02WCNX+NswO1YU+9GdNa1MKC4Z5Lalcy3
XymR9g+f9azCqrr6GDF/LZW+q2eNnkr/Dn81ktyWNx96uT0W3ORXtcjxOxWRvSW55beHrPciPmq0
mlQXf3YfepxonAUeaJyunayUxcaZQaErdLeSeJlsCrqU1d8GV8j4bUTRINeaE223GTDIN72bME7k
oFMx18lXs20VR2GcYP344qg5vBb+8clWfzd/QZKSSmpbkEij5wWMp+gEjN4nnLWgC4r1jyNXdwxz
3iyFyaabuw2I9wdRqmr/rfZaIyqxqZ+OLTxThdGZgS5hsWlZs5PkEqNl8zoRSSkRZJ/IZqWaBXT0
STw/cIPVPG5qfq/zgQ/Kjbi/Surnm5p3aP5XPGrkEBtzdWwWDvUJ7ZmEPnM1enl3rRGmNfLq+nCd
pjWzUSjQ1NJzSg6omqPETItd57JMpZRszQBU4bYizNa3mvMcazzcfE4NR41sE+XxDXH/4M3Wr+jx
0aVnM+mkH/XyBz261BRSGsmOb199sk3p30P963XHpdqXNXHjdrxYeoT0vw6Ehmua/yjxRsTHZs0d
6qeVCLm5TvRSfp7WuMt5+VTNUkv/dkcNWduLc2txpkitUUtdK1ZS8aQmTofmXDGmB5w0tHnKXjXr
jKvxdk9tPVMn9/fLSRFs+1RqrbVICDnf2kJHsU05nansdxU0hiuh8ak8aXWbQ/OsTslRvCMRPJ2G
Xz+Ln+2fvMqrZXU/0UqFf4snTNKdyF/lnCof+6fGNOfP5T2N++9rJ51Pj9bpjIbKvZkwMb9Szrn/
k/36LB1HWwU/tyH84cnR1833Jm8bAzPV0rmyTVWRysq+zhoo8K31sz3D9Qbr32N9IUNvmsDUGQ0a
ygXOiXWPEJGVwVYE15IQVVpZMcXF0uuUM5tIpuh2HdIvxdNcqcPfyW8yX72PVGmle/vyd6bGJe0U
qoR1QT5/iqPs5/UPEPugb14tO8UYq2z+FY66SogWqzmppFQ16dZ+ZzyZaXWzq2xeUECSmtFaGm+p
nJxCY62gTIPYjzmDlOjfDkK76sUS5n2/T39vvb5sij49AmiQlD4A4ma94m0AkF2l9XPsbzO1xM/E
uf/5W/x7J+LhXCwwh5X1HGGH1IaFWLldSCw3pmwk7xivRVqLo8WOA3MkIzvrauJ9Myh1JhTx3q7V
ejdVV06khF0krfVHoXpb1Y6gmiKeQrm0/kiupMxVJJZvlcuqMSlUM6lqnmTyv5UGm460p/uhdv+9
7Ms7/fecBtN4H8Gxg9cPvkb7PyXYT6q6L7kYhytEJ6cKs4CBl8pQ8TcKj2AF1X/TTt6qpXVdhViC
TZHqgdfTpES/kB47nluTexV2n5xzpitX/v5rDqWzVMXJViRw6OS25ey+/Ofis93aNfdyy9WTidoG
fxq5tlosoh1VySSCg8q6ENeKBEY0Py5Z0fodVfPrxvZQNSXGgrNbPvt+WlV34tdidf33c/2cfSvN
yhZy5s+XFbDHwqEiU55dq6vvxXfhd/t3H4chvKMqCEtu6jl1IWYFGLipi8/S88b5S6NZuZHmHreA
CAr5gZ9ZtpyctI+Zpvk6Abfv1Y2cqVb3kJOfrXOzPNc3VKFM7zJBs6okUuCpdiHTKl4qRYVxoyLE
7vv0mVcztsceKa//ZuoKxnIScZJc3TNL31+0oUi9qRDesZ6pxteHxbk6OpxrpfL16fw0ixCknkWF
4Ofrl/w/os5sSVVmicJPZISKE7dVxSDg1I7dN4atW3BAFAXFpz9f2vHHid67tZFJqiqHlZkrmQs0
cN5DjTgp3WfFV3VvNEYo1Q/3OXmHxSSVW+599wj31ZW6HnXDO27K/bMpLn21Uthoe/qB0FVmjYIY
FC2ar6k2OXy4Wxg8UIz1FP3crt8dmssBT0NDQudKtT6rDN4UWtBtYnqk7Vv7Hi0wZtlXPt613V4A
vPVwyEybvQypjTr2y+i8g4uURdLUCVtgslDkiyjZ0qAs2W8u5A/sBDYc/ARya/ZEKuu6Q3ao8zug
wllbKQe2OKzsY1Rwgnxa9hQgvgMpqFORiKC7vmXkxEwEzvU20HQ7MDm4pAD6NVX8tNinSTuBzz1A
q66KDTiqi+BruK2gjiR37s6xf1jQ440fvOVEr6QztnmYtsqN/NDpIUKYZKkT7y2Vu7k56qem4ai2
FMSCpOTo59lQM+uTBzlmOiDWQHIHh2Xu1tw7Trnpab8eA5xSt6NtY/eZKhxc8x+m4JVGz4T9eLEU
f5x1/EuxYwtyPD2xFKmO6uaz9Nf+AY8KUAFuz5rqfZH6tO+siX0h8r6Sml+1vFNrxJHERmqaiTJK
HAKRkDh/YO4TIMjoSFAlwLYjQV3jSxrQJB+VznqYMVFVWygSm2QD6TUIPJJEQyxjNs+o+jTsxIJq
+qSQheR/esjv3hIuBn6AmSxHmkwAbOKg4lvnlXd8+qSkd/Awe5R4AwzRiZTa9X/Ej35oz4CwoSzr
asRRBz4CZiypaDPYN9SLYw+1QNoAIpI+kTf8agAjalGZ/ghEGpXH+xothxrk8OkHkXyWlfd8EnWB
/pbaUvqYJ1A8WfpUOUkOJqcv28ZD12jW2DBVd1p0zHrTwnBdO12LQY33rxchdLeThscW1XjD9DR9
mBCSxNpD21DEHaJjRTsn58Lv9eDWpbFzeNoA4KQpGSZerUed+zy2guZNd5uofWB0fBid301Fk4qN
jdXlNBdNDRW7BpPtk6LA9CZGA9fYWDatg+OYdjHAV86ReLJHdIUJDxWJX/Yv42ScbVY232hM060t
WYCqu6V77vBl8ggxUJu2Kl1KS3cejj3NDyIvSgMB84I5NCmc0pRG3iFX6fumYCTWCBhDVy7TXqEP
VXdV526aUAVt6pwJcMWta3JO7O3bPc9KMxhYB7RsfDEtfRvWO4o1XwetimK/F6A5vJOt7xtbsXz1
yyRjeguu5AZhFtrLX+f+g9VS6aR/XokSCir9Udu8LOTatKLRrLYtOi58ffec+hckJlr+wz8GHY7F
O3lfc2mM4dAtas1mWUGUptLtiVXz92eB6clhN79DJk2zTqISu9N2jMVK0wf2R03JYXKMXPE9oroQ
qk3dIzKDAHHaqq2eEDXqBDoy9TBoT1mgsta5elhocls+S7YtrwHSAClRafgaxnEj7PSpipm3OAFt
tTLQCXU01T9cnIS3634cnAL8cD/3yW93bb1dG+hpHHDd71IRs1eFS5guxLRwyU1xMN0UNTgeEX4O
J7ymiAloEAfCN7I824D/lvfS0FhTFqTolUblhcL7NPGcLLtxqd5fxDq+RMTi0nL+G09OEznXNN+7
6BpvUn4uD4Upoq/AidyN3PqZPD2+w8E5jrLBCVLb4MBdkg+xvBG/5VYeRFpMQUie9xh2owRe5WVz
jjhHpSFrHfqYKbp4878dJfr4VFnw7iPlDU+WjAGEekuffBHZUBf0W44oAugn2Cpiu5yxTQOyUJIH
2syUo7s8e+fM/Mq5sVG0DAsFDbJJD0y5hkt9PYYzDuai9m1vjzOYE1gdb1fmPurJPKJHRGtw54af
qu1RheXB1ooJmzLns0V3e8e9U3WsLrZVrBl5pUefpeEjlvePs1sPHua+F5mDOdbYVkzpOlP35Z4W
6ABIoUxvUPAGMfPURdAbdHMn6WN/4WaMWgNRKA8DksHkqUSBBHfnulrPMydhiv/NUqYhiOk2ie5O
gfW6QkOgQL32NId0SmFXw4SOCK25pw3GwrAX8EgWnZsu1zyW66wS04H8CQNJ7RmLCvFQYa8DNUeX
iOO3nM+p0RUNq55py9yniE5domxRsUp7ExSgfu5f5trn4nxi5eZ+009mH5dLSm2vKqytTCFGSnw3
rATbY/OdXlRBNjwNHyYmOrDiwvQ8Y11zL58HKZKhyUDl/SavWI1vnvErYvCYKCkfsFh7vIgBQQNl
kphVKxDRsJ68V42VPHjhgWcCLzDSIpYdhLo/MY9dHmXNP69g4v05Ri/3sSpXfFF2RwTGfIXbvj7p
cGRvLkNjw2TNCFC6zbomZIMICjJESuVZKsS16U6bk/c2O/lthjeZWdzCjb4ldZktbzBYTijfRWRo
yd0yuXow2OtGpmSOYGTqPEKYjuTO/2Tp32ttJDOqPChq3NiROahOSFDTm+B38KCYLw7zidmUYWSI
uHzqz/dkzsCFy9jB5lDgQSGCZK48J3L7n6+gsjNTiY38//sRmZW74lwdmTT1L5F6b9JYtQ1gh22o
78tnWEDEjV0eAnkD1VtjC4IFmMIB9rEzxJKn9XT4pqdARgwrOGZuD3e2KIUcIulG+RoOqtczQCv3
0v5J/heNf60R0mhwRpGYU8S0MJ0pyZBcz2TY9ZpGGE6CKB/1FDNHY2tGokP1ekVsTuKIWCDgrROQ
ywD2vyVJvr8HU/GKy/EVk6tMU+cB3wQlwcMQM+z5GQYbU5VkdgU/IouTnrlbnicP4+af2Y9urWxj
0Rp5zqiQwUdse+v5HcV5ZjCskUyYh2F18YCZVXIi0VhEKhAYjEqScHjJUFyipifb73uiRhFABvvh
2uYy0xjBcyRSQe5K7ErRKA+DcfGD4ECmrAcP9mNFxsPTpr1lhW07wQ2TtOK8uXmNZPz+NCXrrMUI
zrB+mTiHIeuae2LOuT3vhUBqt7g0FACQQbHO8fTqmlAlv23qK5SN0nGScRdlX4NDW9YC34xdReWm
Q4yuLzGta4Bd/QbCt+tD38/PGaGNhJ9/FFBAgpJp/GISHs0jJIHZPy7JMfXhUlJ0g1Dtn5YiV52x
pA0fqqXJ6L/1DSqCOv6mpi7AwVkioJtFGE7a9mqemIvMrr5M4pdpIb26q3RRD9pM6QdmMsC5hqfd
IYeZ+SCqLh/mGyZeH4wfLUVis7a52KmfRegiT7QZjbrMAdVDQNRvoEiJS3N7FA0H8GzqRpBJY5Ll
c0Xs7MyhTwNv4pM+GsRN1Z1sZCbmSyebU/9GJO6QbUrWdgfJ9efOsOJXqaxUGaKPrcDo4jGunlhJ
j5a+zC5NBqipqZj4E2TJTmRctViLPXgZ94LeXvTVK6o7ZYpnQrnlrlsirumWxxig52Dx1cVQrELG
AJtlAaOvzgL0Iu7LY3Sb4Hl5WAMM0hHbANvZoKfd92fQxP1BYJrnVxp0e4we4IyhYsFpqOpf+nOa
QBKo3j4inNPc9YGxTniPI8ZfvNNHbpeAgLmObuj9i0t/v+DqdpcyG6hkMRC7mYJqs4AURayL2hem
QdDw5W9KY3T2g+XKiW5cVgwcsVxbeHFyMQGbGJgvtjE0MuN4MEi57Idvw7fgmM9FLb+OeYJ/d1By
JYdcZOBfY0MhhuWB7fmvJZ9TkSQDLde9T2YX2UWudsKvS0hB4EEkGvYINpFsR50Qb8TgEDtEnpGY
H/LKRAlxO0MwJ/YQnxTV+Y0TiR0i7iYtd3mfaJevl5LZwMYLmbT9GlKmxv4H/++1OlAbqh79l+je
09eD5YfzinSnVACRLu9kiwye5VcDir90zt2J+SL7iQ5l5iSzp3OeyW6F13IefRb7W3e3ol9Enfz9
rvaANRyHiPtoHRs9ItMy7+ccSokKgiAZi+58LsroOG40UaK1Eaw6SJ2PAdNVjVUlGBK4ECuOYSic
jneJTjWsoo9gMWWBnGkFbpfmxAr1jRwLQI2WyeCM1IQ1fCI3hMEryuZjjItiabOYIXvU3bp7k+4O
PmJ5Yo2olWUnMbtBRJHfvVxnGNAisbknN6xPFvjJ4vzSi2sXG0z68EJWzmVAnyfoY6gKL37tfmwK
f+3YMGqsOc0LVlqoxJAKlGlUYbGE7k8lczKme3xKEOkX5E1T4UD5guSJnOEBvD8U/SCgdCCqTjYP
JwGl4Y+nIo/MJ4PsiVN+oNjkiXbBXMLvBZLunz+Sil5q/EDupbsQd9Bkhv4sCGhxSOSLgv3iYpMd
hOrqbbn9JSYFgfX77Ko2SZhL7qHg+sg8MdrXilwqBGbP9PpEeAKxni/uW5UhIKbB4+YOTy75QD61
gpSi5B5fZsa3E7UgjsYRRwqUlVXEGvD+5nINZOwZZGEWtknOsjbEyLiQCFqyc1YIUo/iT2hleUY8
OBowwP3vtzFF9KftoDQeJADsX75IoiYyo2oebd/IxqI1t1MjO8RClh6MpRsLaLQ4qwjlT7tCsntC
wsQWYEEdZhpCg5y44QDvsB+04+RN3qb0ZyD3o+mfaEqFsplLpYnkGkhKX2zAGclypE/Qv8rn4dNY
zdjjHpq+INUsoYffWkNQY9P7Y9cpXCaWTDhwRZP+1m3TxDZjxrVI0dONvowMjiHIw8fuoTlpcMWY
DqzpHZAGLwQN6NGFBDt9ihoHmZZdEtiybmjpP2dOnvNrhHUwAyeXYW51DCFSrC+OXpPS5xUB0f9A
7IkWiT1i5qOzbF+MDZnntg9epI4sYrEWaJN7Q6m9p5lj+212wbQ3mA9YIQ+AbMYTY+Kefy7O7MMA
xsWQT6+Wfm9ZlCsUOMzT5Pw49UCMYFrdYYHhycTDSuxlsUXr+th2ci4J8d+bXBpmB5UVwXmHXFZ0
bv9IvatbeOKzqWJwNqLl7WUaHF2ygohbK2spbt07jJ0zFR9u5lXNEA6wX8riBqgPXjsEY3XqJYYf
8RsT0rhccRiPU7b8/fFavsSJhEvt4z8yw0FYiWCJqlrKkWSgj/Ep2UdUWTqIKfzAUfgWdRZPZH/Z
p1xWrND++6hR5indeR5+jRYv5u0nrlyNaCQ3FDtlyPlYRym3yO9/a5MBxIfUStND8iymCxpGfOd3
eJoAHF5G4pCfDcorpAftRBSWhSK4juCvQCfWlmJDWDisHYqS8EsR7vUDmhuYptq8edZ4LU8Cj0Ae
uFukp5Q86Hrd5ymbdU+nw07Q8wR0wRqjw+AJ/IN6cWAarLet2BQyVnVNtxNMt/XkiWgWf0tMCwxP
Wdl3gcIx5bCHjgBXQWlwjuB2gyW9N0j3lW7RNa7lZhUz6Y4G396BL88RPFrqtElEB/TF0C00sbFB
Y5Vz5njxGq2Rc0/DsWKFZvskEikMcxq7VROmbr/RzxxWA7JdpvSn6ZBIZkFKcBFkZQlkcoUChRem
/uBvETUhkBPBRMkwRscKMIWujSwNajo9IBjWIoFCAVHEUo8XksTBailQBJ05ty/r7ilLU9RJhsso
PgyyZ06BZWRBjc1ykuvas97wHn5seS5usXrxng+IQ3lk1ujNBoIQPzRjRmFxC8weTkWeC9+IE4se
kruGt3Aq+zzc+lAcQQJirYF8AcJZ8tTETST5P+VG6pM/KZ+z+v8AH3wEns1hwS2qE1JJqK47WEjY
I06NK7H8Iwj2kBTnz9NtKyBIbFrcewZ1vp43z6Y1EX9+/UMDStZ0QQNr/Vq118E1Sjd4uwUuMfQx
w0ZiKicbtm7MLkB4rIsWRO1qRPigvVYXC81e3dVxJcg3/eCwJcr+ddZcFAKAxyHzUuelTlGRIOqt
heCLF2QBJscG/Bvs52OVyIbzroFfICbPayb/WwuxQIFviTViFZC7vSkw68HRdJeQ5+ba7zB3KwcS
JNQkTZzgtscsKSsAkNcWzLvLYxXPTKDwhTjaKboV2laR01cmRC76GxZpJCWlgNRSwOn3Jk2H8gBy
qObUTSDpre/ekID9EUI8mrb+GQCxeYaxgQyVsCISChW/dqQE1MNwcM6aEgsxEjpfb3EMGeuCuROB
9mWAG+j9IVFD3Ro0puIcMhLrAegItaqsUMx2oCJZl7JeceI28nxgMcLHFwgJn4/VWmP9AgrRvoto
k+z8dmV37Le9zZJBUPCY6FVLeiGgGPJAsC3MPOBVGECR12DU6u1mG0b5BpTydDp7glil4RnyIQPD
KRl2gF/xNXLSGTlJxZWBSfBEgEfa7tutLp61EkjrTM92BLYr1iBADin2w/vCsjj0Dv7i/oc+0HMA
31Xulq/R4w3oRRB/cQi5ybO3u56AQHDVoCOXukYSYxO8VGw/UV/QwyKkaFKOSJLznNEydxqLM807
3iBdyDZ71N2ehmLJ5kjvDXAY93db2Hi2Ag7zHEH+Xn0kKwYDk9V2/9wO7Gqb5NyROCKWoU+T9TGB
BVP87ABmeMckJjWaqE6HpyPOkoSTgAmdFxw9P8QK/AMlTMS2mbaxL+GfRiRmcj6ToJTIcBIhaeKN
dQ4mnZjmW79SfcZQvg1ZC1/Y/1HqP796hDyJv2GpD1O/g3drMsBaUZTipxwcAuy6a2OpNVAwojVO
2G6XkXwEOgYySqFTiKNCMThWvul9P5YvUmDhCQnQkUGmLfwmqOmfOFdHUWrrb+L+R8MbE/+7Yveg
+Vrfl6XAt+lgXcPTIs5FHiTu03P+yyNLcYrSM05dO8RdX95w4ESNs3gPmsABpfNf8sBbmBsmT8gq
V6xShqcZiAtwAal4GCwewSZE6tLyUF2oerhqyPRZtS8k5PiwhL9/3HMERBeLvAkAa27L5B8M2roJ
jJR4NuZNCzQN+TgR+SzmO1Al4pMQsvUJbH0s5hmpRjtB7RHhwGvSKI5VycXlUHlX8ImgdxIpqyEu
ZI+bAxGSwfSCZYNIvrambd5KDM6++XeR9WgNie6jc55Yt0/TufKNCP0jY3+OGd/rowBXhahS9M7d
6U5P+0ZsUonUhYBbc1ENf4qBTCjuAk0b4RKV4KIN8X+eTroBJjlqSEzhJtSVoYezsvY0W3/rdoAZ
oVqjmyHfGdzjoK3J27NJ1CWTVN/w9uZUsdCNY1vFDpWKxKYBQTrKHtDGQzAT5x00JmvaxUwOujbH
uABAIWUwoOPZJFk0R+kKoN50f9a+NENRL9YU+71b7t2UrDlwNfbWxwUp8Rxr6zb91ABEmNPq7gKL
6NvqZt5DgjzKGlo0Ihk3mLRgAssbydHFy+1y380d/dh1l1PURxefNaguy06/fvyLCpCA9WuRuDwm
oqDsYfM7PRo71/Rvg3hEN6dnBd8NsQrSLQOBUNqBODYUXPaf0eblvDe3fk7t/OFbSJJo14rLQG41
dV7Uj6yXlBdcSerF9QrJE4BTD70uvhtJDOoCsji3mXcwOazxACmYzgwEsnhw9vdzWWc5waoAZwo8
pQAW3vTqTfeU/RGFRBnsj2iPSh2M//pHyhCZtfsdSdXU3RxM7O5PcDhIkQ/Uvy7pD5LwCoWwmu83
dLGAZYVaOkqvMPbVfi+chKTq+pm7r9RcvLKpP7n3bSmaCabcr20osJ7uC7WTSXQjhiiOL/WQnrVb
vKdXHJZwR9ew0WXTHd5R0EBXW4jzmApMmylMPrpO0Ofqb6ESAcaimMHgQ714fsiCEp+qADBadPcw
AUiKXZf0XZ7xGz8tJrMX3xD3qk2/vpz/dOCSOlfSxkaVDw2RKzdcTddLKobhsxDmfvpw4qEK9Ibr
zF9wWU3IzsEYu6KbzgAXIr+rfbFoBnmfACWoFHYv8lGwkHL2H5qDwAN/EcRJovr/xfQ/fijIjNjb
z/lN27+SdoEPICIKAIgPkJ0IqxsS/uSj45zuiNAHQ44cUK9xuuRxytDI5KB7IIwFDBNsBFVIevXj
J8bnz9Ub+mbYA1mIBfOKJMi/79Nz32d/A5mgAMokWXgd1ZjIX/mCdeu9yR3pkzZIt6UNanIsC/hu
aC82vEfklVkscUAzAEGZyQgUBe+VafCOAkjCx18WnVuqBOec8vIVuYIqneVkgOGv5+ShjLMZ48Ju
ZECZ4zCbgXy2g4xMbzqny4oXmJLkwQjFo+XW4hlbF72R/M1NBpf6oHLjWdqn1Aet6zZXWcJNXG46
Hq/pVsP4dwMKNY5fL+dOuQDRLuexabotlwpXt8GNR7f+k+QEqcCjH/RwvX02DRUmxqEJEkeT9Uoh
BwF8SAnOX+nssHuDLOPABuXiigZQ52HcYr90xi0xPykXNY8F3oKAAHzFyqVuaUNSF8a1e7dVgxFS
cFzz3dYk+CESWmZrYz1+1cfcxNAGpyX5CUaF347p7Ggl+E3LkQwAuVTdr26OtCIdcF76VEmAqYfk
3wxPg8ZaX3+b34+wS2qKaeKfg0tSys0UnSdurx87V4yAcXbAudBdepcY2AjWXIWC1z7cRE/WVXN0
WVjBC8SXx7ogWQ6Q17fAI3JKfzIQGZFTQO/QD/ytAgiVmENkTTskuYNrlMP7DBjx9QvzhywYPqbO
ShYeOVLfMRmisabCaSfTLxvnb1jIYYIGVqEznCrG2XdGZITzydJsDG7jOyR/DwwTsuNfi7hDfx0S
NOU2yDBgSh59qslYkT6ZqyQs8uSZr+SKMBtJhXcr9+G0tvbE9mBeQbb3+Mmi+rYdD2LyDNV10VzJ
3I1n0OAgi5m1nsBLaRQtaT5jqhXlCCDzMK263bnlyV8Ue7hvrxMhgH7OqjlNL5ScHPTaJ5b6Uoco
WT5wYNSWtOEJCXILKABNd/5Cyb5cUTgPVZ9WDVVsH2tHwjvWgDP6AsSXMC5Yk8707aGWUIK3rUS0
P3cQUGvgMSsemNj64hPy04g90WA2u+RXzejVwfevznv4opDqSeAa1cSwktHLKahXMbTt1NVIVNZB
x9y+qKKuiNSLT16M7qAW632K52fVSHa5+gfiir7sWXJR8j/RnCWvDW6PRp9UYrGe0ZnkTzocOm0P
ykACGic0kT6HJ4AjZJ3uREnq1BZyD3cUHncRnTlwub7RLoH1LbclkXVRynzvri5W+f5u3jmjJ+u+
PVlPq60MboHtg9HQAmpkqYtNAA3GmP6mIgTkYBq4ogpYI1qMizcPt4GxAZAG9zy1ggz+vQ8G41Zk
/7KVZI+gPqWOR9HD6YNziKltj26LbNEJclwXSekQ9APaH76+FZCOTdxNwjH2zyEi04BH8gmU9EUW
vXTxYApRQk3YmBeKZ0R8IuHuUYkguWxKZAXYvLkim4Hp+hIGIymltkVx4H5gX5OeitfwwGWq6wLf
AO+GCJh4SeKFEEpDogu42giYiSuSoVkEpxlzdy9dtEqnpw4zertEd6QlQoi8Tag+Zumsx3foqdZW
VkBn9QSLpBBrXETnL9BJwkx1luuDfCZyv2VJQ8jiwpeWk9tE5bZU6y+v3DeNc6hwz72raEd03wFX
lIZ74pA6xIlNzTz94pfiZYesWw2lh4a++WMs4sP5JbROYFbVP4mmYJr/kCAyOZGiQYEsj1k0XD6W
FAUByGM8XIo8+sAufGUBiCuEgrxSQBLz9CgWxrK2eZZ1SZUXtUfvIMwgYrBB3aeWd1oQbiLjiQG0
fNtdw0ssN2obwaLrcLpjrPAV1wR0OBtoxEM1vpN/Nl+EPsPtjwHPXP6mARtXesNaRGCMBH12foZ2
n9J18abhJ+CagwOsApBc4FVzF9B+QfEim4Ha/Sx8FIJ8CvrM1xq8xJPENJfotITYiS5sCS42sMmr
QOJ3QPDHz01cBgWtznka4nCIJ3Lu59FtQQRzBZGSK8r0xtRrkNIiMlH+uvdvFrrr7MNMjFhtMv1b
7kfzMh9pnSbYsw++zT520OBxouf6sd6IQG9SwkvueMiwUhrdxCp6jiSaTFKoGIiYPLSR/bxi9E0l
K04+K/pcfQMEygRLvkBPV/Rpjeo8/M+KyRdUDPUpaqYVGlMVAdzETngaWSEsSITIti5L3cEUmH3H
9Cnen/G/9XHDaSiQ3IiQIVX7Rba1vu67sDVS7Ym4QECvxGBvd7U1kJ1upli9EmSB/UOo/NDHBvS2
iA1EcWcKMzrIvvfGt0Y6AHIixVrquZLziDyK+weW8xnfiLX+QJA9lCOyEok2SKOPxr4sCMS7Eha1
JuTBpZB86MteBE8rRjJegUGdAt1QbNnykeLWoO14yASXJFHMfZG3NzMeX1nXnBhyA+zPXUrgCw2M
zMZG52Qi8NsD4v7qPaHTGR/Wvx++pDdh95ob2+XgMqBjKHqHvPQh22c1SjfjAdvVwVtHSEGfxCVC
2EC7ZEMRARV3e41bjT0As9uvuDfnJTSlVOIsbVwF9QqPU1DkwX1A1hJIcUGmNZDyhaIe1hDEFSFZ
zODSgMFYHfwQdoydF1FR0p0SEGKJRL7wQkGDD44VtintrgMe11/qNqGWP/Xh+YqAxYANZLW7v11f
zit/Y/v0606OBfhFTBGsBP815jP5XOLqEoLEDh6L0czjCk8AFZ2g7d5Z2RKLvfIOU4eQKTY/Kc6S
w9MCV/ggIUARfAqwLyf0jiLQievCuUXsFJYK7oDCcZB90pLF4j4Eb3UIziORTARjPzJLEHOeJw8Q
vFyS0zJPAk80KcFpdc7ohX48EKvspNtkncEdBxhh0doDVySIJzUHsxMdK5+i2UOpsj0un0+d/5LP
2VXnTGwxRv85ZizR2ikzD/6ioUTszyFdeHkvM4CKZjzKdSQaGBc5jvj1XDU8uEEjMjwd4kKyslpM
oThnptQtLWtPdAHTxrlu1ltZqo/N5YvqZGx+zLKm6i4IPxkqw9qMJf6QuDfi6sSa0mOTjZMHBmxl
mgcy/BA18jHNeR0EMWJzgl+L9sReQzTDDkh1P3ucacTNRko8Kyy9EkJsNtNPdyTnnQ9jVE3VhwRD
LEfK5y84jpBtIH3klXIwCHknwtbp8wtKN/JbqVFHDZAcO0IMUcOOWUtMjKJ1uh5p/Fq6cOoPG5+w
HpvEQVNNqFRlm2jbO+NkXlQuUe04osv3oFO6B/dxg5SFys0DmquJ3yfaVdzqfE68DUIESm35tEBu
YclagEfScENoEVAWlGhytFyeikxWBaXZMMzM0QY/oq8OqE26G5nrP05ImJR3+kWtMOdr+m/yM4mj
Ij8DgY/WQgP90WMS5UTdoi5CUcKiiskkpgRJZzEamkLTUm0kNik2OEnxKl/QuW3REAv58oWCd7v7
W7+1oiZVw9wluY61gVhRIm3fH+TlSCUIpU79Wz8hqI/GoHXunfoBdY9EIFMbHhyxrWO8vCdp6yN7
Ujppv1pRLHrlRJ0V2WrDHhOMkxiRUnJ65p3aVKtqFZdgw9hm0JXItGOqkb9S8v9jDjm59JyvAINS
HK54Rgcd/V0i+fGrgGK1PbHAQ7BfMu4MJy7Ciklfy4w4DpkgKO3tqZ/QW3banvAXaoFL/1+IP7EX
D8fo4eQfMf0I7gYhOxIDE0uQNReB/4AnkRW8F8GerQ70XMUyhsdlZb/UI7iU9Ehh9BL3RVJBZg5d
p25Jzmd+9bLWV/YIcEoLWFxbhGbgosYrRcmSZ8qUB/0F4Ct4o66Mjk3we3+1lxYVqXhfEdwhurMr
QANIvymB/fDinBJBquK5pJB2dtcwJWqy9uMBdlLiXpYv4v6/B6+kEgQ+RoDOFLZd06VCxklG9DkE
r/Ro8Av1numZ1GuO4RqB3Qpx3Oln4IJHklS78H06MAyYfFmrEB0Mz7ftPCFTJE225hQvwFX7q/Sr
st+m5ygdiOhq9yRvEmQZ8A2B32KuNqE61XUgBGBlhKkuiJvfoPfQbZBc0NUB7XJEZ6j7DT0gb/n5
KItPlg1KhVRedASv+hXGKCSRo8ZOAcfW3ApfjKHC9f1au1uKsL4AdD6xfSS1nyL11u7NQIqx9inb
ApbzqtGLiUKSnIAUNlnIeKzMIbps4aI/sW0IvTMBcfz3LWCPdPwXd0986UrbNILeWFCSwIRfhecF
s5oFJbZjjah59TGyiaIQXy9Y3tK+Rmwj0BOn67VWYi2wsJB9nQxBQBI/NJ+vuRhIGR3MiWqKpY07
e/GOc4IuImLKDgLhJPQ7BwN/6An4DFAJrAb5Ecipyd9nGTxU1xMLTazrA5QDyBBW5hJJvBWRS6mB
9GUTa7WixFBEDNY4N4JoFTvO2B7EPdKDs4lEBdY0r3kDg0LqNoGGqHvkCGnZLtYUNgqL7OMecX0x
5TChJ5S//93Si1QDkgKEgegjk7D0+Cs18puecHS0f5BjSEKEj+RxaLkxvtKOsuNWEaak5HKk3zxS
KjL4atKJD04COkVDkQorT8tiDO8/a5RP+7RFhAvr5wRx2oFJGOtTnm3dx9R+/OuB+CMjqe7/oIuI
zHTKPKL6uOnCNE6pO6WYUI1CaExSBNSZND4XaJJGbB8W8JOB4iQnt1TzIJCs3D8cVWdQe9JDgCJg
++eXkMPAvn12slFq0DiwKQqINp9Sbo+PwP2L9oHMG5gQVSTgIMNNA08R0lIG0gmR2QwNKBH+pexm
iW7rhVB1ssuT01LbqWugd+OuTLZcaZprnx1rTq1nseu0KJJQdjKhi1pcd6EieJLf/XBOBCEZWKC6
JeQwC/Rz7dSnVuTwKcp8dFxyUU4rYCsqxuNVR+Yc3GhwY9JqA6XUhOWHDNGrWSMl4BklUMcoFdBj
k0xq2kSZDjo9OKCjOcDCimrWt/Oe30cUoJCBQe94MllPv69Rm0bEmeX3WK/MAxLln1S2Cl8YzB4l
aFFHw4MOHwINGIFjmMvoI5JDkJW50ytVA9h81nExHrIWPrLTaS1qe2pwOaLO6qGPAWKB9APwCzi6
qe7DPCQu23MgHIOoV5jzCI4mwfFfMoGtC6a5F4yGEOjR6fDkveY19CoaFxEB9LF9JdOMcBgm/XcO
5JNTTOIe6/12y02o9qRihGQ0DE2M2tVp111QPFvAMZbPU5KcYsg2KGNUFAKRJ3MXnlCJlWKgOHcC
JxTWC4e+XfMTCKNhm6MiJqFCUUr0DsMD1vj2Rc7OQffI6SKES/nxm6JN0kHqxKHqpmq6FrYhYaO6
G2dOr+5f39C2+UQR6V/fcg7ko+BTtKE7NBbZGTW3g8UPq8aV+m2/AyRwgZHVodiTa0vpBmkBR4+W
b/QbSbhROCVLZPWVHnhkokE0Q5Wfih9wx/UmrX+XaW15RmODvRfeoeNmcLV0mGtOxfgj6MFtQSCw
9CimxPF+mTNUubZn5RTuujeoCqp5nrrPuk+vJ8gsF7U1LSv0iiybtXMjXnGFWs8tt9cL6QeNKaWv
U3t6JCRl+91ZN+Je81XRJcW8fgxgA72ZNMGr7U7PzO6Tn1EYHNXJJepGV2NPqZzhSRQ5eRDHQSWP
m65p4TnqTiv9YJVhC426BPJG1vY86/b8lBmH37B9RCT9phvK0dbj98j2TyBYvyXKbEdgbdwaZFRH
u4fMkEWw7Q1ag2rSnlFs9vNEO5WERi5Du2QAdEKPKEx/Um9+L8w6mvXM/QBqjtC/6qBS08BHKvH0
HX59bNdgKh5xgHDCgJ7P51i58zyYb/RQa2f4coaBM3zr4XD4PRxiYHPMVOvpnD/0MND+ZDEJQ7Ob
EOvf8W/3VH44mRjjm53ml++biQn8ic8fmj8J1Ux8f7oHeZmwUZuBawYLExbK7Iw22nddN1UDQ0ld
oReFNiRhhJw77Dmc9KiJO/pcIFz9mIFZLEgrKbR/UrtFuFsQj9xxHs4FqQOXlaTAyc7mLiY7Xw42
C040CXeh3BZkcf7KcKNz35Su8Re8DSU1eWcmqLsJ+0BBJ28mIbCKDvf+3uwPxp9ylzVefF/vp4SI
9nMeCU8W6Y0enadQ7c359KJ3U5/IEzgU2Y8u5MlOatj1o972ibPHQkfolt7D04hlSOqmEISJCpBj
J5LyAA8RxXZi28t/yWqcSOrcRPIcp1NGa8p1n4qHrnkAC+NzzqcP7gR7XbARfTwMqHHTnFfCZb7R
Y0cpgUyG39/Od0M7zvf3y9GYHk4URU7doPUQ8EMGVqHVsauvasgNO2KLiCUy/HYc9X2PONwBeC6M
+j6jjCOCGy21VJ7nKbj4vr8vin+YGw92cwpsbQ+ODuV8oiKCmT5UdDeR83Ii5pje5GrOI59Ca7hf
9zbpT0zuqldr6VE7KmfnHQ1F/fbBGXU2r5n18C/rfjnr8T7fPZEE4i1jxT1CIqOnH0RssI66wzUG
JzD1HzT99rDBMCNp/RFmc2Lv767K0LQdoItl1YAKfVbF+8YvUc9fQSBeEoqosKcB+FLoGFTtpxGA
hFJ/g/r0L8Om+3bu/RPpaZtyYfUgpUxnuCEjaiBGrdi5b6ut2HQkg2WqNy1WjckpIpgkbkR9ReE+
Pu6Z7h8lSMn2vsIctBsza1DvV9/H3/o3gv7cnVDJ5VGiPjrMEasuYSXvjdE8AnEKetume5rdLc6Z
4M/Gpn1YCJ+5QGeNxZpAw8YKUqJPCU2pO24vxAv10/EzsifvoHIJPxBRukX2rSLARMa+G4+xT+kg
fhm+JocIf2uEC0UngP1hvp4mw3ZQb9I/zn93wzoVI/hZzwL6MFXgSuxTyGQT80700v45YjqF9OMZ
1zY5oV5MPNQxIg8AMDN2nbLjk3eh/wsAwtW5k0lrQWxKgafhzbYgHkXQ9iz/2j8N+EZ6bhd3hmQx
3KqLMD6UqSkQoplqbJpNU25qhL233U0tgO2YSEqPRE0SgXNDGLVoQ1Nqei3nDeBqe0ViUnjR+Dez
GcE70ZHUK9xm7OQgaoThMFh2UIBArwihXkFuAsVFgGmoc/JPgN52WBpH0skawhCDwQLNL+XFZGmR
KESsAo+qJFPgmHntDeYBBBnYbRVZVKSstwhtJ/P/cXRey4lz3RZ9IqoUkbhFGZGjzY0KbKyAhCIo
PH0PddWpPt/fwaZpsfdaM1aKSUwnfIwlbAdHdGiQ+lOOE2NV+frxaTjaqZlvt05FoZRR6XZM9igy
hxBH+3x2jzDIszcwmTGEIcsjw+w9bzuDvUVTXA2TqeRIpyMbSg7D8FkHXKq9yhJndBJuaW8m7GvI
3sMAN0fgFKjDKjxpa8Abv8kX6r5WzHduD6LxYRcbh6Qrf06hkA9ZuWB2v3VlfDatE3RGRshkfGgq
S4HUJMeGGchDt5+QSINOzgSsUpiaWLNYG5neFUPHJQ4b1xBj4Kg9MqgM0fNmgPGG9JgZ3bFhmX8A
500pARStnncL0isxA/ZrEcURaYA8ADR1GBoc25hMRJav+YJuaO1x5jHTn/Zldhmt3LYmmTq4jGpp
tOnNCGxAqTvvMZacNbdqDDk2xx8xNFs6m1C5wX0x7UkdZhmifW2bY3/YxQu+fLoB9Oe96JnND8+V
tJV+hUO3Ty9TXieT00Hcg4IFbkVO78yMDp1fngh2iA4KYkfJrnhbpisVLEM1FZLwCu/Z04LkBMS6
gqE/dFgvFD/h45McxcuLEol7dxxtfF/Rr5CZ02rOXFXy6tM5H7kVvyFbTb8/GuxYnc8jhl+wKc1U
UWehCM3nJcaf5Qt3UYtkkIjtudLOi3tygaxj+UTIfh6BaESFkC5sYWCtETLf8WOC0Fuy6w/RKhbn
lUhXkoEpC4BAq+zpxB4oNQ9Z4p2wt1W4bhRpi/xnKpuQueqMAAhC+Zjo3Gdhq2+7Y6gH+YbDhPzO
55OdxlILF/v1tlVsGCxf8L5ssOvpsf2O/sqfGbLQv/A42cXbKQ2o1Qn2QQIPZc1idE0tpvKkZ1w2
yIP+aGvGf8KVnqU5ptuI7f0lWAok59sK2R5v7bHethswQQb1wRZvEZsPOwhXw8yIY2vcTfiQf8jN
sBtmRB4Pifghr4aTndqFvCjB98ttPlmxtmj9vHs56WCRNDO8nO7pvns6R37LN4ckA+HT7Rsn79ft
V1fZNQw1DnQG9sqWSDp5O0Jlcv2O4/sYWS9gBet5yXa3b7CmLNuvCdQqASepCdI9JYU1RNxtJ4OZ
EwRPQBvj78cMU0uHOyBOi7OXYBomUHoRFbvkH0axVWy3oTkdXSUDq8gwT3+Lb0Dsp7rOODNhNjye
mqawyoR/WLNu3ZqoW8DE9pgM+1dy7BJAdlYFeo0+XvDxWuJnOfsGM6Gp74V/fyXD14buRHKDtyVr
dtOb09hUc0vMrab90SeO8NnNjCFfFHeZho1T43Ouw+yHxIMERsK/IYr8iauLdt7uSNkIWMNXinLh
m5V8tiObnUYiOIQIhC1pibPcVP7jOYXspro9yzy+hVY4MTjXzJRJCUHDnph8dGIUlLkdoCeVLE68
ybq5pPforGxUR/sTlq+9uCiPzX46dqatdLvDonl6H+rfgNsRfrgyBsDjJXKCqY7Ie8wJIzSXDFe2
Z8I8k4xKCwYf5eu9KdGrbIvQVofxhNcWic+HqDgTQhSghoDtqW2EIjOVxd4qOz8+VjU3NTXUm/JL
Bm5sl1jYFhKSE33ek9tHTt6SWKPiPBjP43+UkhtN/CNYk1LAv+GsfyEW2GJe20mbGeKQhpyeM6+G
cKIPeo1b3VjlUTyzIwLTVTUBRX1jBT89UCExYWfSOWOqOwm5JzIFP6s2h7qmRHL5WZCwOjmBjf5Y
6U340Q+BiypgIZFaeni5L1f40g/aVdlwJxduguL+OKXMYHzPLYHgiMB8KZsEDUs793R2C6JXT597
/XguikN6eMk3zQpPdcutMrH4l1JikmlIHyKs+v9DoJgSb/YS9QASgyazImH17O0M5yRSApKKNDJo
5zKqBKiunKGIjwzhox4wC+sxga4yF5FqpgAwuctSXTgzhR/G3gZ9njxKyKPRv1o8iJJodi2ej3lb
mzpMD8Ae4JxuiE8XgJcl/lYfiTDTmIwKQz5FLI0auQ2s+npjRTND4h/pMyavtr8fMJ7OjDArnKep
PSMpT6JSkNZy66m5aWUPsHepNZBCp5fm7BSfypP4PiWLKdOY/6moRntXX5PMEq+ZyvWCWxFa2wIH
zgF6ZWeyev9n5EZGheNpVfYXSWRGSoxYm2G01ISvomWIWnP09Cli5t7+PBf8KGdOqpmJDozqaasx
0aoD+dJMha53YdERt1w4ujtxQLcim9BjlnBMoIhSblNLWAZLlCpE+NBpA3VOLSiCJ5i9T/v7XqrB
3+dcrgqYQ0Q2xxzelC9O2iDiTrTSrO2EW/HWoqGERlCNIvMitPfYmHxhAxk0OU2/Ggq9gv3wi4ST
TKGOSSUyUOXjuElR0ET8u4594m+SklqHnVpGViBS4jhqtokrnfjThbTSIbJ/NX4FvBbXB9YdRskS
X45GcxPhsdpiHMkeYC8VkfzcpKDR4TyarScBCF6XoJFSJLPa5wfgserqHsYIYNYz2G2U5lI217ba
dsKwaTCPAZ5Mw7nmnX3SaOc2NpHsFD9GXJckoIk1WU/YLBr/uercPRrgDdxhBOf1KElAc++jQ/GO
ML9ed8v3ubWi39Uqn6fexx6V2h4KE9jq+RiM0VvZ+uWFklN4oxJ7lJwmXnirrQzVT2pKzE7MdXRP
BITl1XYHX3gEDzcHZx+uIr4ntytwM4ylqXjHqXnBJolKRHRb+xGgBxt1jsjqUQ9y86PBCDfDFsrK
wpu8pWPY7fG9Jc7vKHXAwGomPB+Q+Ig0GhO5uqU7do9UF3O/R6IbfGPq/cnzK5Ogg4IQ88pIaaYe
HJKdOQmWA+QOkJOPGsYSwwKGhq9rakvY6a+8JP50jGnp6ZDX4PIYeDjB+NMSy3oOlKk4jCEmYnzE
I1PjK7JXzL+t1SyRzlixTVWq3yzpwXGwZy/+ahBUPPE43TiW+Hv6q5BMn9oheNR6bZpk9ybjlHf6
UPF3pHImtF42btipyf8g9qU56NAqjw5I6A24Qr0RaFfsVJCeOQ3xi4qjVZiL91Z0wt2scrWcxeNL
bObYHBCDsH5PtiwCNIzfAbPu0SRdxkz+H0wQAoyS8QwesvOwuvkPAcsQrA9EZ0B0LLwgOxbKNChU
m5H7P0WrVUjEN7wj8+MHuviK/9hahtYP2Luz/k6tyKqMdOUjVF78wf85lcNA7I6CEvw7I8M3Qto+
aLj5FwDGQ2iCFWBCsicmwE1k/Z64Z8AtRjthAqWXWOvdn+DTmcpj4I/PB5FP88TxC04MeZs4/FOt
SnZvkkxBEopxTzdOAXn81iVyLXzYc0RPqcPGd+DD/9+YOHoMR1WQQySogb6JQZ6/3UirsU3OjZfD
xswzBTG5kNYfHXArYb8dt4H5M+LwEb878PdkBGRU/Df0f11fD7oi6RCglG0J1HEVrXT+zSxKA7dE
VHrOgAgHRLYivk+CHcPMUqjHVb+pGd7EqFVQws6cgIcXgZijHIPlcxVaE+O7twsf0vrIORbmNGyR
S2kEv41b3LV9/AhLyormM24pE94e4QA8s6Vvqzsu5xMDCRcdoSJP1ATInRGBnV5wgby/kLEo6nsL
EarJ/uKK/mgYUH3cAYd4l27yB5gcIiHs1/m1Pr1X5a5fdYd8d4y+RPaEYMtpAjOqGoAJY4nHf15A
v1dXtNKIG7CN6gTZOxLGFpQHyMNKC7gZfJl631novrmHS0fDg45KHr+pO2ORRq2/jE4iFe2TJR28
e2Wd3UufCjsfalD9FfbSvt+DcIaXaAbIxWF+ShR0zBHAcOvRGMS4Vs65QPuDBAHKQfo/kpTIUOTH
6o25SaPnT7nDFb8hWBEOUClLoDyiBB7nYV7+NqlHHuUTznFP6YlLQA3iiPkoa+Ms5Y57PGLrrgd3
Wf2uFrW8pf/pk/08+z+FwGu95S0jdLNYBD1PB8T8E8i6U/ECcSxKRJEtQDFnYHrAeCPvHS1QCCvj
NADcPiYwMzwjNh2FiSN9JlHrkEVzUj7pn3fUbd6sP4w2p/7CyMCbHElfon4YhKedZ9cXN8gkSond
2gY1UMmH2nCaJImukdlWhs/3Gzr2ogjz7gFvENy7h4h28aoPS/5xNPhsbczTJydRYFwE8GCs/3mD
E8S7xBcRHmRuGPnPwY8EMA+TwYJwWIgTIuBzfNMy1aB2k9E3aeeRkwHwEtuOmAdqNHK6qa3+vXLn
rRh5jYXFJiOT2EjAD3hvAiglVgALquCDqIi3ejrvdfepQaDXRIPDhlpiuGPR00SHyfTNuyItZpnV
B6s22ivo0BAm8PlGzvueM7OEkVljE/lhW2ms5IamEVlSpnuvcwL4gB4ZIRMpGV/Sgetf8iQ+Aefa
Rg/KHAfCFonfmuCII0hC6Zgbwu4h38Bpx4B01TnD0ML8MTRNl+23fhTX6ir5U69xDOEcuNG5nJAg
bzRIC5inW7LxyO6zCjAaHEK35w93YwKoB10F7Y5JB8VTbhJ/IqAqg2xWDe2obmOZhnJjSCygc6kH
fjCjxCkvMqkeiUOjzoto1SlQ4Fz/YvJmpmfpA9briIbYceCrUAaig93qUx2xTq5EHONfmE4AyoYv
Em9aHHSs5PgPb+/bC/uwfBhdgOfoqK/iN0UOlsr1CeNH+BNZg2tpH65fzM9YPUEJRsvJmLQITcOK
1pBxuHg11A0ZGeGPms2tNGCE0M81qibdZh6SZG4sU0RCiB9Tw/g09gLxsc1iG/sE8eohqx/I6mk4
N2sZrxO7rkhTdukO2zvRIBdRgb7mu/6fCJAxhWA6btU+4nbPZKJfM1/aT45ICm1q6g+8ZF6jsNd+
33jZLkTBSJjq8IEvoYs4rnsuadYeYvYar07NPhjPnmOKRcUMXt8B6GnRbSCsYA1LkhkmOwUDt8A/
ZSpiXyzt/LtGhQ5U+Zy5oTiztBhvWXSIB8Sf7aUjPzTdxujSI0l2k67ygxzoULzMzsIRwtq63UaJ
DpaMw4CpfZRPg0ifUJiYIBkofmSLM4efStz6F30aGsCR/c7tdvPZn/j5DH72aXNPisZ8eYmNrfMx
nNhwHKIGDaQEDaPKdrtdXizLWt8Qko6/9fRxBkdzkgatV7qZ1Kb62k9fHoHes0cwPcv1rSK8U1yi
TmKBzC26XXr1pnbfNE46EoYydfecbdOOgnZbwojfuxWd8DQVsNgemtliWvrFbPGkZuc3XZYk1qfW
Z0VeHzymSvoWKNfgkAdMtPV4JuPcmdKWYUwLyEETllQlrONpsczwk0Sh04qlYi0OjRgNjuqCW8Lt
QqOTqs9vQAgEH8TcLD/khwqGhkiXtBUJaJ9ZARbdGScGLmFkQ9hj0IOEcMdgOvYoDR159g8E0fg7
cY1xFDN6oDQ6wOmMVPjhRW9TMRaj8k7nNqcl353pCb5enzcktHIKPDJmzNKMepcqIXY7kB3oVLrg
KUjXCQDja7KXISRlMPhJcLFWiIRUPnfkPd8O0fhiOfuIVbCJ4aXBoyGVjiQbJuO3Vf/S/SiK3mwY
ueYpVHAMRs/y3N26dfbN8cmq9yG3EzMmP3q6+9lHI6NpsD7zh5gykMWHDqcpVC+xByFCIQYzSGu8
h2iXai8GbCI1JnfIBCbCt0GLDtVdm4Di/F/4y+LKycyJnOqmwnBY+FOw3tp+iavwQ57pnNWcHT1d
q8DPqCZu78yIqxXANj8rkGWzfw1s+bPImH5VN5Du7BtPSQrchwM3RJrrDYKXvpd8PaVZfPfspVO/
QqRXu4UKYsK/3/QingK7utTfo1cGMEA3oow2DmCkAqSIEivaPxbgCvLf83e24N1vGrsKbV70bAGg
zscHoAN4unHjB00sDi8goT18oFiQ7NvN5zo711saFwKOyg26VZiNlg8gU8v4tNApyo1J5hC1oZnH
Ijfvd2QbEEdMkgUDG9Vr82LVnKZsLJtgX9PTfHjRI9as6BlsYH5xva1qZLb/G9W6bnRlvUem2iNa
G2yekQOshtOlJF0N+pqg9weBluvBKrc3ekKBBUYdXH8Z5/V8o1xeC+0c+UAtPDij5oJb5LWjmAHh
2yP+mT062ZYfz68IhkKwyt+05+4O3y5CAHCCAcHMLf8FEaL1gM6F5lytW5PQrNd+svisPzv5/F7m
W85eZJHIPn8RJABayGcub7bu6GXKf8gg8o+hEfLREJVtJOVa4ZaV5h0yHHTio7wSnSeoO3s8T1l+
/JAnHvixzXkge4hOqtWoTWRZR0+H6a87dTAkA9DeeqaZlJpnVumpdGMJ2wLVALEr72VVnnlO+c4V
jzV4RgXhxbJf8YX4ZLyd9xKnELwR6AHrbU1dM36hzJylh5AEzaC2omglcbH0KiG6K34xVsffiUip
y/22doGwXi8rJNIkdIb2pGomX0qkHYphgFcSOlR1CpWp0BM/rHlKhYbOz/Fv3ABbZKCsHE7jd4/e
e75sBEn/Ji3fySpz0m8mFTD+MeXnMYKQedyDNp74PQMSqa9ac3tyb55u3dsI6v6bKhrNjIkrYYPG
+5VZar1E8McvppMtAw1fVA9NWfVf/VzEvkswTGQUghMIeCVLUsmhKpD7c9AwxDImECGAFo0MD7DR
xCTNWVKN4LX8dEv9tRT4JU4l5CrI89+u0Doz2WHO5X9OMvcduDglRz00NgD0rWjoZQPhdhUZQF8l
KrvS62JPKE35Wqf8iot6xEorvxiz4ThuXvoxVVeCYqYI51RjZCAJGkNNhzWdmCJIS4KjyIhC+uwS
Q6zChEBtout/ATQ4sfrxVV/yCvdtDkO6as4iCD0L376CrqKpr1kOvKQCC57S2LK6wAEzRUWScER/
6r939PNujSnR5SzAPQC/3wS+SOoPwxShBzgzn7sM7dkh2kBJRchmN7y7LqbmMXtjQtBHuFIKbnIc
sdyo4MBoqRMm4l2zha9StuFOJnapfIQrGGNiaG7DatQ8DSdx/AkWLA7G2SL8LW4o8iEXl9OfjKFn
zIbjupmxBhMMhKaJIr0lz2S67pzwp7hSXALZNXPBCLA5k+ngRSuNZArkRJe/aqX41AvCI3D/ca1y
txSLSHZee05x8FziI/+qBeNYnc0/Dc1Soy9VSZ1S2WiSX6cHERsiMrtqP8UAEs4HkblsExFfQMqU
bo1lupR80baJ/odNqnNbdkROLSdC5oXGTva0dhGgTMY1ATEDEpb8kHBE8XUd2/xpvkz7sV06nsfD
D2EwZZng9HB4qBcH4l/GZqSc0un+t2NES2w5WnB2CcQRDtO1NHUodMXjWRBgC9qPg3RGsoTPqR4C
r1BSEjg9YCYJnxzYuNFJ1G5cYeapXGocSjoxQGwb9MQOVyRLH92iaZb2yAM1TfJ0Gyhe97ozTTB6
MEdoyqg9ZN0bZgTljq0UFXaY/4UYfLcAjSa+5nTBIYf6i5h97jS+A9n1OBW5SPlJzIgtPgmwXv4K
0MTIgGnlcjCjvKAChjGGvGYfxm0MRYjVbHqsF4PmoKbpgFIQzhJ1krgVyyu0CYAFYw/rgHyt7PCi
7DXQPrtHU24PpZciF2wcraZKaF4mxhSij04lspM5oXHotossX2QFVQTwiZyUZv7eSgGtclTQs6Gi
lTVVBvSA2/X3yV1lp7RDBYsxMbN2JtWmin2+Kl9PgKYgcYFoIciOgEpIknIwC3VOeW8mrpYwuZlM
wbLCcG5Tiyu8t8KFf1mq1JFKInMDgUjI0B2fBJ4HpRifrEK3crL46VcvFrRkSTwINY3IC5CCRB2Z
abE7BuFYGT9JHGrHq24sDecxLFYJ5DThewDc3TevBS67Wkl0rXqUTneQ7+k6mlkNz6lyyqYOHwr+
IBc7Ty5rfY8FbPU58f/4qPBkVfDU3f+fvTJ38ttSUkdbO2NuQOk+LGR5rNUZ/5sYMP5DBDOx63ZN
TwfAAT9yafMjTyTVKfSLICPkxuYx/fB/giVMzx9lgdZSyK+YJ/kNJXcupTWxMT5WgPfoPxiasEBg
WACu4beyMfPUcSPzyPE55kbMRl5HYbwa5mv6QiD44PUKkZPWSEQX4q/ObJ49PgT5x9EmFs9+h/oW
jzCUX+9/NL96LxnxYEBrktMyhbfOnA0bbjUuTnqh6tqD8MFLLINv1l5K/5m6R1igDi47Mf+h6Oha
v3Dzqky0RFoUPPH06VgY+aU1DHH/dt9gu3B1/GIPpU2A/AX73xtSWjO5viJpl6AOJ6uSWMDU5sri
4sAKhL6i5gbJrM//r6pH8w7dbMa0idCQz97E4TboW4crh3sInJ4fJ9Varx1UgnDCco8y2uFzy7vO
GyzDm30MPnLJcz0RfDn2G264bsn+xsM+TOYheyUO3IBHyRo/E7mLgpCtmajx9g76Pp6zuV1ISP/m
oFBAKVQu8h/1YPKA57jDoS82JHtHqhlLVirZfLRpp40gI7AechUp5gS2kWOQx1+EZjZwodGb+8ru
3E+UO/M7J4hDyPojrl63+N71RSK4JDffl/7Ot0UiChrbI75GgzkQxj1PH+18pID6RfNo7wWNkLnL
J2N85RNgtDm/nWO0lKw/Dlfq5TDD6UhQKF6f+GC6PNTowwlvbulFN5QLOBxuWB7pksNpbL/ka6Ec
pS4W9AdhR2HTKE2len1/PddvzJFIrVF68FlFG//NTp5M2d5HZmqsrkbSXDkIgsF9YbAq2j25HJg9
+wWd7jj0KUfTFU+oeeA5echDXaEk5d3jpeLxUO7sa1wt/PimcrewP4XNlB0LpswdcpEQHCI6NfW7
cple+Kjr/PHQEInpwZh1GRgpT6yUVIsChdU8PCBqOJmfpng6JJ0VV0R02cMjuMSkO/KX/lIffFoR
AL86K/sZUFMu+KzFXzw9TLcc+VVnvQ/Mx1+M4R2DtIAE/H1gv+Qk/1wnXFxEVAE1c7NXJPWx85HQ
RyvOeKLMpqPoltc06q4uvLv8BDBaR0IQigA6CCSL55MvrJdsqWb2PlRXtLqcO/WGr1HNmPB2/EgX
GH+4PaSwWbOziv3q//UO9f/LDPdATBtcFLzGwVJ8qOWcMb27UgjJ7pD9lKUpLD/7J6Dpb+IitgWw
4/Ti1fMOcLHRsUaDpNLaRb8qvwvqBAIH1TPsEkfSe/oAf5Nhbr+BiyihKY/aH9KfyUJ3qQEG2xMx
SxrjvrvU4gVwhk7oDZ86rjiYLpQ5nFisV/R1MXqMm4V6pkEHsjHIbFbPDwYIzDq6+f6FwETgIFsx
cf83tA0chZyDKcLbjGKpOdghWy81SGwlfLny+x2bAIvjKPcfgH0RKj3z6Wxqye67Cfi70RS3Yy8V
r5IebRBd5MPf4tQOv1OQVoTE47fk8GUfyse/R/uL1En6X5UlDg6vetwTSek6sHNlMBewgFMLiJOC
KN5MCrJkFnHsEzMTPfdn38CdSmMz3w3G8QvynLcP8ffUhpZlL0JPnbrNmoGXlZi3gG0JBLbajyAn
lm3W7tp8saGjkKvW6DQguimtZEtnt0LBop45+9GPc+xj/ULPkCH+UKGe0Z1wHJKHwosh9QJdx/75
y2LL5sVarlAhhAhpsLpbGDMgoz4s1lwaeBjgmXH5Dz7vM1+Ur04Tp4rCbwvRnv1i3OelEnuoY79Q
jEy41L+Swqywq7VfMiG2fFde1mTBpYUYHusZiQq/2L+6W/UmsaD+4R3Qa7cGqZC/MzLCik3Q+ezg
g6MvCTTQODzMwEYqbOl3kkcAmTBiq1YgmcF0/66OcPllsfm8l1r+F0vY1lWcKgUZsKABPPQvh0ts
vPdqV4f4nBzYEAthQ6sn+Q8ReLG1jpjyBquf7hsiNsSVxJUmHyfT/3I+jLZexYwD2ZNYrf85Iwdi
b2srU2DpYACviOZk6+EowMKXfyvlCnmM8kOdubDC295hMFk8K2qefYIEomDbIavmFkO+8PKlkqjo
dXSflU6N/h5aGJNOYWibGSNVYUgi73Coe9ken7PJEQwHL4+oH8ULbkc4ytuvij1hVP89aOM5e8jk
Wy0a+SS2nskm2CAKyz3+q1pyaaxnXvw8PhWX6V/aK7v0Q3x2l9xaqEKMXYLzQpwebUtLWXRfBfoz
ZERcYqArDtAvO0tvTQ7Smp63zQw7jfHcTJapQxfj+mMl53bZrGqX0l+b4R7XJGFN46pFnbiG4VXd
j/+de8npaTMvINZNnWGF0XHuVzvuNPAL4fopZg5PtHadx57O6YYnZ3SipyiczNP/0i9u6LqGRUt2
dPuxvcxgpZAfUhqkLbgXK30pKZ66TVQs0dzEE2/GrZyFvDQG9eo01neSr39gxuFoHgpfcCHM+SXa
O6JxSAckUMnk4okiJsb7+DI2qNB7YZzXbDQcTJK6tYn5vE/7I+K5uBstUIi5pOGA0EogpA6nbQ0j
CIb3WaKgWRWdyxnF2bDIOZJRPmAKWCtKR+c9iCziK030wum5iA8qEtMU80hAqO7LFAKHjsaa1VvK
0W+wwqgbhUaVxJ7IdAEBdMNwnqs/hFj984TQJR/spFq/hUMN+ENeeLnsHgI0sMKMW+yE0pnB2gns
ynjsWtmdfCchYz8qFjEDMoMPPiflKpN2QPYyk7JMIoMpIiyYep+Pr1FxR6agV1MQQj9iaJID30Fi
EH+HBbLcofMPNOZwOz8P73kPOwlp1B7ekdEOnv7aQhX0O2CFfqVjRbqLdKitdukCq/2JGq6r8jcg
3IMXaU1VX6lIt1bVx38qtrJD3hDMjHqcEpBfo4Kg3+GoATh1cwWxAlllOWztdFWH9NxRemQySICy
irbsDZOfAVcghAL9Ee/tm7Uyp0t6ITGlq6IvKusAAwdzRo/wTH4AzJX4ktk3sPLhw+LimFcPzWNE
mn3DLmQ2VUHwzKPzCJpEHKzsCOGDPPfCTS6GtngCcwZF4j7Zovhtf9AEotlBwyOYIjCmMLtykird
Y+IN4BeZN72mxPuQSma+kMd9R6fWT9g56nkDfenlPstXyxaD14yB4Mjd06xUhjD+OE/Ujsamo0Kw
Ja30/KB6kHJ7wL0lR6eO7X3L6GURYmU11mTFSMwJysGJui/1S+z2vHIp4Aj4bxBmc9UowC00sN7H
57mdJCS4KJeQQfKQrGp5lLEjU/9eMykTNPi010vDwCXMJzFYz9BLtMT+jtG/E5ux8u1DvE64dbtN
v8//cNFoX8pfvn9tqSsyPKwSlrP3nrAlnUl09SrHXi9dkiuMbfOtfj9rv2OnLsiJldd6cZCzW8s6
p33Lgo8+ZTJe0WbkJA7Uj6aY/X2KfUwymMze+QpOeOoOM0M+B1+ag2169sd8FL5W4v82yYZsyhjU
bA7OLSFDXIOkTcnJipewetIPFXQ1rh2E0mQjPG0GdlpoV1OXKzE+TgCR4QIxbP60b78F037qPM4b
5ocJCOvvAHoKRv8UL538f+kb3j8iy9J46b10HwMYT02zjvYTkh+WOfFVglcG3DYWuKSkjZggeLQu
I0JKWIcUfTEtXFw/DEfZhO4WxWUjZr19+zQmTdeCaMUbdG3WqI8k3dtK3WQPPI0G0o6s1ym/Dwci
QKnW27w3E/N5IevNDix5aiVOzaowRyJttOf0h089zPAS6Sx32P55U39KhOq77NL8lLQ+YjPEALlU
4avm6a1mZGlnjohO1ybNARFI5QB2foeeDapL3LwnLyZ/KNX1r95GlQMiVrl6bHpX+ecaL9pgW0IY
Yqwf9irNPF51ExcAZjFJzOfpLsRHPwrUH8J3OF3KkIRHpHnp/CTM7OcFOCmDoseI5MqL9sBKjQTX
V46zHYPE04f1B2VeN1/PtfQ3IQQ0vVOLZeTAKpBvRNQxpSJd2iiahxO5OcdHRTTLLYj5bCHYYmSo
f2NLIPTJZ8U/5TT4zijDxRTWzV2uCPLSWiMrFkn8+3bRZkCZsmiFKKyRf/nyt3bk5iZn5KjABSLO
YmXBh4mS7TIB4dDpuyffMz+ojzhbaboFSdVjBlXQzje36pzeyh+kD9288d9UXJmAtFge2PMtwUak
NqZ9MTOdha/JIsWg7oDIyRi42WFTsi8G73NjQC1/u5sSbNovWOOSKAgUG6pAXlBMvNcSwqTCI+5P
Ilvc65Tqsv7KpGuM6D8KZx37Ok0uB9ZryRsWWCi+gMgZU+BXPpY2eqCfROsOdkTqwrZfFqD9+nim
zbVruM2XZPRxjfuIsyoGzw21BMv8i3/BAYeoKXynCAtYW9A7JAeNkWSX3JM/3QR+Ash48gCTEREl
83o101BEKESOwNhX/AUqkqwe/GG7cVgN0amcWRP/EHSWtnKpL6loh/Zz0+wYM19WtsGkwFBHas+e
OBDZIEnkd9z/mamcBkKitfMfIsc0E3leifASgy3Lmf7dYcYI+QNgJ158kjl0LX3JP0T9hVGEGnU8
5zfN4d0u+Nu1DsYNrNuz6eJDqUdzRjH7WiNAOCobUJNvyDWeTZO3UKIZxUCbmvgvTMk8thyFY4YP
BXtH8gaBrGlHwV/6Gw0u/D+4BFg5kHYQ+7PA10pnrEffKlteW+jgukkOzRBYYnKcAisDDxAY0RnY
ApAWRyhDgs9KJ70tkx2Soke/Yota1Jy8vJzRky6+Nt+rwF9wnMM8mny3wA/CV4jRsU/WQ8wOxKaQ
m3fC783ckdrRUzl5mRKHCNnn3V6X1nXs8A68Ls/AJauRf88nApZiVd3S12H6YQlzQuHA9GEU63or
UGImWLFyAv0qD892W089pE4t+VmCS0gAUZRQH88rTpQi8aACkEy8v0bzDGqTsaMPpgBmBCUGmVXT
jSg4KkkriPlxgaRozCzUpDJacUzy9UJngAuPIEOvP5CgARDFzXhI29p6DZ6srxm1o8BCaD85IUu6
s4qWPu/f+AgjNDpj7SWBz6n3MpVVx3InLipfdHpiCNaJXToNgMgpWMlf8qbsTORtz3hJfgsKSebq
XUp1Re80Ak/yPN2ErfWK7foxNdByM2CgiJ/sNaSn0HaC/0Gvx1B5FTpaoz65S+a2Ge9ZCVcEfHi4
JPhWZJGg+knMbFc+Ih51tOp9YePuaKcG31CAUJj4pb587qZed+8fOXytiuDDeEmnEgOJJPoK8Hp7
5FxE1R4RzbZ7PTccj8ovlarUyz3N/KqO5Vg1Jt+Pm6/67ZRxHbBXW2Yo1BGcj5/luHO0vSh7QvVZ
x7I9TEwVpmGhcVO5ARJ6m+RwwC6MgfDjm+gwWw8IxhqCPUz9J+W+XEx27Zdm6FttxjmUrTJ0JsCU
zuceQ4o7wunp62MW6BwNhIA8moc4XgkPJD0theQuX03nNGznn48tIoVl2K74OUU3k9oMkYlsVbrn
juR5w6kAY6G0wyF++KCzRwxfIcHgwCBNMyIWolv07xWWjKi8wPjUfLZLj1EpQMjG/cs8UIjOjEAu
Xr2K3NTgpbRbPbG0dfSHyoyW3igFIYZOwoIFwzcy2Vrqt2Cjh/4eydRmbtNTrNvggfrM0vfF4616
0h2cOc1CTBdn9SaXe1ALWbZT3X8CbYRrBkImgY4Jl90Zpa9sVi/SCAOfBZ39mhUoO/ZTvCHojxip
Hc4Tgbp0/CIYDHFgoQYVt7jwmysUyez8PhLbCOLktoDowIlbZuRila7ULYyXYsqdky60Y4TAjlnr
uaX0G5kpq6VkgRMUTrCX7sVVuAA9sin0jMp4DRGFAiOChNd3ULfuCnRLtgNz1svMiILEixTbAOHs
ZQzOiA33PGnoMOC484OGsnOTyH5fO1hYxg5j8A9Ac//jxJt093qAo+Vw4tfZEgv/GDCjLRuSN24E
a42sxoymXzPVrIrvUljSvfafB3B+5OMXVsduC4LZOL3zvHMjwjMR1r1JKIryuJYmC9DThI8l+gd8
UcwYRO/gMyPWaQ5UOr082W2J73fH1SRaHQBaMdMn7YoZU0fQe5/Y6iibAgsN9iKyeI+pmFEzH/uf
58gAtYE3Ezs+36ADuEMDdOUJSRatQCsqyjWLhSKm+GzkyWeGyNGP1wFb/Ic0jdU/ks5sSVEkCsNP
RISAbLfKqrgvpd4YWpaAgMgOPv189ER0zNLdpZAkmSf/7bCNI4ti0vG+WMqBOQC0T5mZrY0jHDdD
C+YWY8mz5HgJKFsRSq9PxsJUlmiK7ZAGC66rOdDe/d54Av1z6qDQVTIntanJNuD7tLOPm8HAmBL+
gvgNxIkIO6A+BSWQRXoeABLHlZGIHdSTcALgWCc6qZkskcINwBChv82Uw/rIJ7hTIrR5QumBSqLZ
xDumNxycOnttdHaxFSb/cBhv0M7exYKEMvjEBOfAMWwrx+rGbl764HjgfTwNNIGvS7uDAUcFb+LJ
j8hO8NtN94tqDSOPKJFDH90FzWmJyoTgFO1ypm6OL7aFRXfANqicFYTEDZX/xvDB0etBzk6+slfO
hxcUnREmYcxcu4T4ULM8KmsIDGAcFokfkcw3t9zlLk56kN3kQJzErLzTigMY2RkrTs7M+AN81tgV
DhGCKomkn9/qwGQydRxMyHfpqmFV8H2HeDRkCYwjG3UHMb6kPnFGLBYgpdFJXcFtIGZwEANo7GUR
PwhgriKHB3Y3VXt8dYR/rlH8Ak6SbznGcNrr764QPkglKqC22/v4Lp/JKulQsQySp5h4D376agf4
2TflDvz5ymeCPxMWASuF4A/9g0PVmrDdORxelwlYRuAzJjtWjWil8ULHK8OsIEI5KhQFvrPGRDMi
EsH1ISnDE+I1R1nEmwxqgEla9UBrcYYlOPsB3yILJA1R0fWkz3ma+U48wJtHNgh+RGJE5qI6TT4+
4/K6CPtG2ELqgs6od+oidcm7FKMx/QtAeDhVr6TcAYHnnorW7X/63LqKgFf2tPrYOe7Jf6W0fNB1
2qIDNbog4EW7qElPX2JcWnP4Wn5cYRYu+ju9U/NVvOLTKcgxxrB7P8LY4vWpd/XYlTHT/qHFnF4X
rlIhFy9ndFKzyj2yNN5yzcvneDMo31AjegmhEtNu8bpc5wi0ZvJMt2Ey1G3vli6GAWp8jnXXO212
HvAJzMoF0P7jPb1pIVF88qGek2+CXAX1rXyOzZvKWQ2idJscmPNHygsaXk+iNRMmdMgsNJnqPpvf
CtnUW8BsTt3wRyzJHoh6IqzfFnJN8rVGc66PCWDzZhlQbfEBfJNsSGAIL706NFunnI//9VuvOgoN
7HEXDUmU5MggxZvZwDcfYQlBgDOveBZbInY2ZOva8Vk0UKdxTUwcmgtU5w/Hc1uaJnfy2Cz0pDLZ
XlSNlsRm6epWER0qyYyPoVen84YoSdmJtbP0+ZGu8yA8i+/twBg3nMWP9dUcGA2a0LBDJZsQpgY/
pgORLMDOsPwRMUA2VjBhSYnHXrAjV+c9o1KkDbkjPII7z2OG5I/31wCj2WGDcj8Ooj0WpGj6VICf
N0RcoJayrvT5XiC4qA/CncUhg837/bo6dT2uB8XPlsruOY73vMpkYsHUpQuOf9gQeVuJXuqdTLLq
yE6jMy8BYucrPdfLnYiSHfn/n6rNOumUqyuuIsKyVaM3NGVcjacXsA4vCDFMxAqvvmdEseoBiPVm
rBIaUTiGRyzYCysoBIVDUguC6HdLJKMGKMFDVlwF0B94/ZdKW3HqfbOBXx6FcGNrgPTB4pYh1Gu2
+RWnSMhivQ/nn2U+gBak0R3Y/1u4mnANXdDWsyZxa6aZgglHumQr6T5khUPXD4IHmAnd8BAH5rkr
3jpx8T2C1qOhDtNhqR7pMwTaIzdYJe2G8WaThfDI18Nb7ysk7aOqxkLiKlth+2I/I7rcI9+Y9oNk
BUWTisx/v129B/fmoJrm8Ce7b8J+7Cv7LmXcdEjasqmUIxDiHOcdFibEosvPHCN78uRY+n6yuB0C
p/4L+kW94CEOgDCtTomaAz9n0580w2mOwR4ABuFYtvClNOCRlx+oPE5VgGR4jtjvySI/YDbAXoCh
gwngIOZeshsC/8S+ODcQo6z4tFnkSL/b9GO/EIxMxW33gz3HUilXeWXW3R6l2alcqrfaCf6K1TY8
YvUn9pDscatHm/jzOrHeTsDT1tlGHoQ9GXv6k0Cni4GAUXKopdBuok2fF4PfFCaCjmU8Z7a8Wzdb
8r6NfZLZIqAc+DNhnecOPOh4ztFkyIK40saq4q7Dm3yrV8WSrtJnNOs6YiwTKoNRHpYNir7PX7kq
DsSX31O7c76kIdBreV7f1Z5MWpahei3Wvlz8fpgLxLfQVA6Wc4St1Ibg7d0XXibtpJRm9KZR8csX
SiSIgAqt37Cbn+GwSnr6lDs4VGTds+u2oVx1a29kR5oLXy/PgBH0eUEHJkrTHwrP+IdrO0Rmsyn3
rV3npAvI1vgHkprwyRm6MkFApxTs6Y7Ib0wlsxem+vz2upEyvQwt6nIUwGRObps5c41DULbgdCYv
OcIvvrSNo6bc4y2Efq5t1fugOL/3xEjimFuhD3t9ZpzjrwCE6FpQq0B3j/G2hOTCoCOXVxJglWJq
ivN131RsF5nJiTeVedoRsokiMSQjI6fgJo8Cb7zVKG5GGUf4jLCMSXn4DMeWD1FR6VT8lajxOHVS
RitehhjU7QGI/dHBoCh2cpoQYuf5WAMSYRGPlmNW0ZjXb9yx03Alsq/h4pwInAV+x16OJl+zDISd
H+kmcpTJYiSUdkVmDnuyslIIAAcl6h3m+Ovx9VjuroSIgejQvW+8HvJyml1g9bjd4xUvHwGYHzuD
9TsE2rTPpr1iVutilzx0qIsLvdu5Pa4d9zP6sWia8wHUSshKvkinCWpAOk16JcI6moeMysMdL0gf
ejG0E6FwLFqbNyf2aQLe9tvwVQ/dUTe1vImI9AD9kjb58nrs/BaTcOyPMSc9y5cXP1/QhZb6B51h
1ec3eCTFtQ/O8X6G30WCnap1VG+M2I+/8Ks9S7pW5PY3s2LV/8irUQs+9wQf05ZYlES0+2wwygIS
jdW+scrPIVRnYm2/5+IWq2aLp0c/6/LyyqTD8/yyKy93MF7D74TaSkQ5XdkR2aS9cfrs8TEk/Tyi
lNbn+vGzh5so//KtkU1kcJ18MvKKeU0x7QLXYUkNIBQsLP6c0qJN0fuZZCerNHi2nMppNceOmnkK
epEFf6CToEefTg6mrScyujinFFoOsKN/Z3x9OLJflRdhzS9/R/AL5LRCpaJxbRz8fr9Yu8vOqWE0
SjglDqjEwYKdk0b698rc7E++p73DE1dEq6twuZAMwX5BWsemzycVaRw00KNmRQIHKkhWYuiTnCEd
RzDIOOIAe4BKt0zsYt2wzsMBkxWAPFmxBRSV53fBBU3J8ds02+JSg+RZwS5esZcVLpvvmAKPV3F8
EEHGEwC/Ba9THVvSoL13WpQdkV0f6KBdXpR7dChtlJRhRGrTtJaGsSsX2UaowGWgjj5gHsn2a7jj
aNGmrhzM22UCBj/PtiEurVm1q5dMveKhwHInrg1ZmawNCTfSBCvjCGoXoXUd2BpQE7dDNyBO76zI
IOMUvjwyogMOHate61X3T/MABwyiuRLawjLrnYISVPfTZFmhP0QrVlBBAhLi0BkGkwxnXkO2RtSe
MELDTfOXRjQeUJeN4Ym0UAUfs7DJyXa4Ysbk2wa/wZy/R9yidOAlgupFiNG6r98IXJgdnAanIPQE
whr7UY3oaELOAQ87slSMQylnKoQpjT1ALXjL6fgJC2a96mWiLuo/nQKdha5D3RqqjoD8B/6VBlHl
XKvX7x1Y0ntlUEOOXVX3hyUjnxk/OR9ISyA8LFDwCNpmQIV1PoSBNLucM/VqiPllTUU9mvspsRW5
amZXJA0XAczvNlroaz6VP5W8+m1pECZAy8DFGui1k2FnpPik/zmxwM8vLRkh0taius2QYHMivDBe
2aFFV1fOWzpjQ+2Fk1C/sCGnB+bwjHsp4bBCyGpgAKSKk+/PCEYPup2uqzVRMWfGAmit+XgV8abV
6vUxq7uYbCrgTjqBvvDSPF7s76rjkZHC3bKAvslzHLuUJPThgNjJTq8da2TeemwNgjDdB4XPqtex
LulriZbp+Zq4svZY43Pfv/1InVzphuervAIEIxCvYGaH8NTN08OVyla32KSNeUPjO0LjqbLZomX/
Q8A8GD6vymCDmLLOJGQKIK4Dvh6W/7lIDg+UjWGV2wK1S2DrHeG304KUCWIDWKnqpciLyZ6hZ379
Wutj3FMrtgpOAKTcJBt+OwpnbDzYLhCFEfoA82AzffTc5wkE0oovEpC4roOjktEP7eI1iMRiE72O
6CrsqbR2gjbyVtVDAQPwewK7h5legWfkmDnvIF5EQFCJrEKsL3Q1HJPLl7ut6KqE47LNQahb8NWL
9haXk9e53dKaTWDJ3OZL0S/2n7PiK3MeMp1OPI3RJZAO+PlhlFZ8e1ezWHRo+wanjR2e9NjYFTpb
piONQJWvrIYWKQV0p9Y9ykF9Ow9mqW6J/NjIe9eO1uSTp1rGM60+i+z9oFygphRgImUW3CJ5FNJE
xlh9lHAUIJ34lagzcQTSbIykZAUny1Q7Vf6LbHWomAgAZULUHA875Y8ZCGparArNJD+O4ZRYTBTc
HFzOvaXgOku3ggDQeb8YHzSQmFt7q5fcrZ9tI5K30cRQcTIFxkMHAPX600r7xrhJIAVpvKtnb4IA
tV3WcSZHHcfy/F2Hxk2EaOknMtZJU1Rdeh52wuUdHQR5q2ZrPXVa1I64McbBoozedp3M+huKKQB3
0i9+28QeEtn5xRdOALDf9hUzNSDV7o2Ktl4F8VxtOWu5qTMK/srDmDresF/v04sVZ8P7krJCUC5j
eMWj3bn6LUjXkrZ+Iw37zgsiZlLmqCndmhAkF4Hihk3iFTpRyxF0FkPPAnLQmhKvT0kkzKRC+QIR
QaXEO0F4Nspsv8+sZi+mF0Xdjlru14nQRVezRD4WJBMy+VBI/n5QpG7Z/Qq/4lOUbT+DzszNHvdP
bmvNTss9egtdrWtE8en1mETorB79SCpJGKRko3l+0wbYzcku5ARGDe1/fgPsfoCMCuqsxFSuNlqE
kKfLiib4MXaRz0ag/wOVyTtwlMC6Mks6HEHx5YsQ71uT6q/8athQxtU2kPZv3SmuIFo0rgCoZd4s
aAe0zE/a2IYSghw9aoiHHsUqWRmH71M85mRk0JMvdg0qtd4RLrXhZOBiGHLpDSpBA/WsERIaEY6P
n98vwefpmayIT71PyTICdKrdtr8rrVOc3r097wDocB+pvqH4OU5VbWegCaH8qrZ1ewjqbcKAF5tC
eUjSTCAp4op1xdQXo8LOxFn/9dLSp+Nlwo1PXtoBLfnru0a7ESn2COdUTIdOWjsDpqDDSikBhSNJ
NmyOSukw5wl6NSMVjSUlBjvIQt+/jsWFo2hndSJT+pwwKftNxymUYoRz2CgajrpmWx1zwO6XuB6L
C6RHH3QV+K8q9MUOawPVZZy6+rPE8/u1WbSRux+uxinjPTTgW+HY4T9RHA/pqNb7M89ZWl92/ToX
GEwm4VNaVUdwpW6Bp1b9LT3wdyIGPbzu//Ky1JDDts0WLo69Op43I5sNTOR5c4LBuh84nNiS9zQl
2DQcCrBaW0pTfcaySmItB/xs/k581vIQqcSwGIwEkuF7Ev6PrxMLYmJu2QNjc58FtFj8KZBWb2tW
EyvehHSMOxSqI+O3aA/1H93xCp0MGY1DxbkZKm+qkWQTzK4AhqiVUF0Eg8c+o028QyH1IhhztBWb
ZYWmkwYC+SLGVYD60CO5VjLBuyxMIC06VDNaVOIhjRYJ6XyiR2NN5Y/zmJ5ZBI8mfmW/PDoqWR1y
l1igygbOoHyeAd6GKWUIrQNJOLJHaNMROxJ7ABEqoChE4AFiuJFdxaU3s6uvjS9SCtKTCOSjZLNa
MFuofXhDpPUfE5aRIF7gzH8kK3P+M+zMmPkm1Fz3K0EEtDuyJLpMVr40E39zFs+EtjoBWCXJWCYK
QFoG6E77pOUn2dhXH/pwOSYOGUjOJjNmT+QWyJ8xey+1WeyJTg4rT68i4yk/wetO2sxClHZM6MZV
mCEPYd+jXshKV2E37Of4PSqoWckJUlTbTpzaSriIODuLDhKp8f61ohfE7L2KHX0F1OLIM1Ki+RRk
g+zaX4Q0VN8+fpE3oR5jfxzMtc8TzTy2GfntfGo/HK3y+PD9rNPkAnYCf4PPMRQ9jbCiaHEN5uV3
13QmpIhM6syL0o7zm7AYS4TQWn3EAXovEUy0ADpWWpNLVLI5DbdA/Dj9Ex6GWYxYPX6h+iDTCIgf
USOX9z6yGWzbPerBbFBHflFjrMa/tHBCACpNBFYl4L8HECJOu9FvSiOZ9qTS6gCn8o51JPNFeDsw
a6QT0bl8BKhM0GiyQBHil5rQtWAX+M8wCiA7JemYL0q4afx725S1n55puMkoXNfATh+8SAbZYoMa
les0LhAh4xNvL+LgSrAIS4TLI91rCm46kAz0WCHG5Tu48wEroSHwCRr49dFvjJiYSDRdCOSmOL5g
FDmnAqrzif1qtNNXnxsgGr+B+7S76ad4rWnme+TRtKSnnWEP3oJ4wXgiUGZ55h5EOvKQH0eu3dcG
AqtGLpjK98PRwlboVL3OFto9XTR08LblZ4lVUPYxQSDE/bQHoC6sigGSymaaIyuRpwEMXjrlywRy
T5phABCCdjckEzHnKJqBg3H672fuwQI9omF0Tex7zRMxCtAZ2/b3+EFbQYRnNGVDKMMhzTHJpyQo
hbgHf/pVsE+24uI6/x5hUlgsbpy0mAekqnUvD4OrQb+ewKEfGXiwtlD90To9fIhY/LmeZdL5xmeW
cRhbX59xDiiX6TaYX72Qrf7OMvLdfo54kQleQoTXm7zz8ga0fRXvw224ZOrfvkPQBZptuABwQSB5
+pkRKlH7nxmczJ6Z8+bczhKBkujJcPOL28RRwliRSsngkCqANRLhlYitI2ehH7A47hL8lP/ATUJK
15PeRjySnFnAbA5NGPwrkKM+RSsBKGsbl5jWurBpz/wxiDajIZ+AgeNqcoItIbuQl4K1c+qPTBWe
4gpQMVWvNyNYDC2caCea2IxkCt/PyJ8/d5AoaYXB8b1SK8ySgKXDtwelW9Uajaq+Dq79JUoF9LSk
idm3r/UM7BmNohD6UXcJszcNzIjoJgQAxYONTdsZWh4qHowIVRiHyx9j9rkpDlgMQrrSLOhAV6Nk
XYWbxsmxm0J6uQVxLYg/50jGALZRdb+2BSKKYvblrXkSw8A40ZpuKrIpLEhdcnkX5rpXzYl2siJn
SPYgHsdpXW1Nd1IIwiElSvHS+2iuHL+39l8yaGlz77PUQadhDW0D/Il1Xp5vBxJ3W3J7g13x92Ud
AsZx5qM7/SBnQ5RIDY4GPFzuR+wnxQ8bQf0i7WwaGnZKIynYE7zzodvQQiq38tiC3V/Q0cSlnYoT
IepSz/hf/EGYNhBAW3nNd63BOOHmsHUkF1jV6x2TMW8l68t7q9xISFkOMfxuO4u2xbrEUvBQnRr2
gyyX6/bzQfyTrxDkX1DcCTQZH7zB2lGjf4o8hJQzMcZgAv9WA6CSMZ0H6JYBOv61G1j4wbE+cJvE
y2HsvWLstbsEAmXCJjDCBzoIxEUOsqidOpNYOZBu+rSk6LtY7CSnCzZa/NM2jqS44OYdXe6kCVNN
8nEAYDf4kkuMnUGDLPOwDxrETGj2iAp6WT7Q8BukIFf+WLvLM3hfBO3YFySWCL6ioS+EE5IujogD
IB+JCi3evyuAlNRGkwkXibTxRkolZotkGwdLpnl3a0e21rnE38xaiRaFqbhk2QaWNE70eOkyh3Kr
39eyldFylgqe94s68zYbONkGd53H24hZSt6QHv9B/JXOvrRUEj1cFl+kO2iUxcSpGj8Tl+xQmJ8A
c2Cr1W7NhXO7DfV8ZQdXD4UkYn7tuexHywRwLAEW7hJXzp6w03lIgMcmCRdV7AIovFLkO4Phnj2R
FMorsTnptCJFheMkHemWAuGB+uDawC/wQbSfmuxeVySxv3g0WHYUsAQg10LZQ4MrRAMX0yCCvD1o
x2rIykDY4S4poXj0mB7k5t7cyshC/m90Hr/3ArioFm0AaoQUHN1RSh8DzAb0nhOcSIM+tWS8q7CX
VBRwXP9U5AYdZOgEVpDoPuupCQ3sfHaCDRBbkTpVibih6gG2BUMuEc9ukmTJ/6ICIaUPPaCMyOFQ
lIcPYix6EsZYWMStIRyb990Ak12ouHz1gRBHoKWQ/HoYamcZa0A9ryK3BRlU4M6qJJlOw8g1SKHl
YF6pA8/5pQEOXqYv9VMTO3VufS698D5BKxmil8f69DrZOXqQuoLhN/35Gviixr2PWDOxLbT64suh
Vobw1XL/G9I05E+mO/RIv+TVtIvccbWvyPhQecV7W8CYQXNJ4Xy9l4oXdm7GULS0050JNPDWfjp1
GUAMJZ3Lbb/hRV4AxC3uhWRdxI8X3RG+DjYrg3Nhld1bgsiQT/BLq80YY2WCNL78UpG6+s97IM5j
wlRbK+Yj6TwJs0SqIB7HfmGQ59Egp4s6O+fgqYpLVTAzsKYunxfpus5FjnblLBI2OT+rMdxfDRov
oV2LGdU/vLtogotF2K4EpgSOUqAaRf4wY+e5cuhR69N/Khxeynmu3oRkyd9Ji5lKZHDaY8ShZEZe
laqmQgAjzyPweOqjPpxEHzdTV2g8B6VDslboG45kZey26aZKCMS2ECkLgQf3gm9OABtFmMIN7sbN
srjw9xiFqtfZOP/FbpIO8ULigGeqW2BWY/LE9GXnEM9IGuJJa62uwfktgj5Cjkpwkj8hJJdGmxCW
VxCM2YfuvAjn2Nxi1Mp0veQg0q4xPuqFg28TJ53BtFlG70UYPWMUGj01NBoBOYA/Ljg64xpk6cpO
PbGpsl3ms3xkonqJ9MWHXos/Qbfu++O7vkR9O8V2J8aPUbOMS6cD49MBXsZ8j8pJ+WOn4vaj7mLV
69u1xAjmIFvcVMxDV8A5BYAGEEYyowF0pLMkbbM3pX/vMhZ9cMF2pXFrCB9G8VmiTxHb/K8wEmda
hwqRmF2vkO0KcYnE6ewLjwGG8z2/NJvVpf4eSakePHJ8lq64rCxfgH1JJzTrhZcraJByHeLXaFYg
pPhm+rrHAidKJ+5jBDYVYCp7G34inZJZLW4lMimGigvXXgtTrurIBoOXOdgHM4Ya2ZbiFnVsj4Rp
RiFAoSZ/tkJE6YwPJlm/m1WM8SqlZa5jtN1RGEEJlIVbd4Kdf48YSZIvPWtVkJBBE9alSyRi8LOs
E6grk9GMayPkFf8jrsWv0+7Y8Liv7x/PKvqNfzl791B7pDSrO15h7pq/Rd7MhwKBmuljSiNzIN8V
JBKczIEBcxdJSbVBPIN/pZFtxIpih2N9nZegSECNFsqhQHMyOsKqpijbxO0YvE/6x1Q6RO8AXUhC
sPFZKFAktBCoooCXWltQl+WKv9wKrCeD/Gi4RHr38d9A/8mK93BovjKsNHwV4ilM08im2OtI+8EC
A7/AfQoKDZF+eiKAWEr/XWAkbRGBSK0dyVaS29cf8Y+qlA8vRya/UpTNinf9MVoLll1GBIbOlpcK
ORAdL3OXx8pFo1vTIb6AjgJsq1TPoD28z1MMoPQvQwGQyhY/8mXJJBuIV+rypUl1AD+0GEa8G34V
6RJmlO/mWkLI5nbFePIZGBL4aQyYyOX6dok6iwEJRxDsTnUxOHMHZpVgj+ZUOH+HXCr3zv+9wds4
4KMTI0Du3wVUud1d8tUnhrsLfSyk+XtP0B+jzVBx+aW2wpNKygG/GHxB3fHpPCFuDsvphx73/+ym
cje4V6/qSlfJQxmuSoAVIk+zsFjSo1/uqRpsqngzmSY8n5RlMwTy4eHxEPhZQ54zdYaP/W54vgwJ
j1NMBuc6hle2zOrCH7IGSUDYmxi+qN7xBOGmUUx2F0aMeSkD5zO2/BGfxQ7Wv2wdx8gfvR4uzCxa
yqE44Jr4Z1bMkNHFp+hE8VJRK1ON9NIUrUO7iU8QM5xDAPT5aEqQEHslN4/vHkJmaHeC4MBG18SC
zIxmM5C1HyYFE7QzLF4bLq/lBo3gJ3rvh20DCdUVKeYlPvHVpCax2qD2zxDgIXjnHxVSIBX34S0+
8dSHfjgHJot86Bb9+N5WU+Wv3xfbsc/naIQiMzGGmOqBZeeTKDEwgvYYNfek3pxBvh4cowzKogcS
b7tbVDDDrIfn6ET4E55X1a5XyK2Qi458HRcAB6nBrEq9Jx6NZ7unUgFXOWFJSvc0vKEBOqVpZ1J3
fi8o/biI9IyDkwM4EDrnc2GpaXOAYfy54LGYKqiNkaYBf38tTvY+XyAgBmS/JbeJpfVBu/rQ0Z7p
gw+gyDWOCM1AFR7BL3FbqGZQ2ufrZotUBRtzMYhHBrMuWOYgwOu9+IwiH2/gLD71++wxDIQ2Da8+
vjqMvwUSJoADKq74F5XUpbv0tFt6c3XUZqRTESUNFbVstoN9NbC7yjb+hsqQu78hVWSFfhOLbI32
nPrIOZc4g8smQpbrifh2BaVtseEd73ffC/kIZFpzR+RgxudyzdPatQ/kO/w/pSV1PWeH8oHW9t+T
K9ci+svaz9fYRfpddkaMw0GRGC76Nx2CU7vimUWnYsuDYKSG5Efd7D2ZaOX8rPyxnf5Jfnru6T3E
W8E0u/4M+/gvbzLviWJmu3pF+gMuqjm9uPRh1WSFYAiJRkx/uVuGJn/b1XbEajzIL5KIsvyfcxY1
o0p+CXZk/NG92Xr1Lv7ls76RywrXI8yYaH/fC3YktkMGl6HhtMCj496+l3pVPoiDL4ZWOYOUM11z
YPneeIrNsgb8+aWI5SJ50Zn9zVbXZ7xs1C318LmcHtavebtn0mDj5b55HZgCyE6/l6GFoTYsJdof
y/gGde+YenUzZiHnxq42qyy/kZ/RHGF/ZvSKSzHTf7DZICVuTJU6i4EaFof8HJL/sGsu7OsdzY+m
Cpj0kokV8BLggWmW3B0D/seAMPzk3jVzdnbsWNjuqy3X22Lavw67Pc+Mu+akdKofiGaoINnaJ/GJ
+pEb6AigOORnhomfoejtd9rfYHM/8ZOj/Wg/nDr25OZuX/NqywPhXZZvQ9dyRpuZyvo2bJhmc0EK
yoWoEJ/IwTjK1VYFFss0bmYjAttew2PgbKkcol8+gysgUJ2JXj8wbxtHIt5YRVhPztinARNRFvgi
pRpu0XKNz2y05/PLPa3ton/PHd0YXMMvy6nkM/GaG1Pgwdf+s/C3bFQ3Dr98Mr8FKhKrVjHj5pot
71X02z54fxWaE8L3rYrRED7w/7LEPY1o7t7ueVcAm4eHz30wLxi91CdJjsnCcQrrG04E4SnZ+brd
s9IyS2uiS1DYYYafjFWnxEmzxZ/OQZ4fyc+sXswNrraUrSG5AHKUqmCSoHTFpIOsZohb8riq+sGo
VdWRkWZgR6VzBT2jGGSq0CL7wrg0WwFtJ/HzMRoIAuhRr5kg3dwot1s/Bpe95BkULSzjbB1BbLOT
s4Tzi2/k4YTygjWCt57MAnz4I2koIplGXOjntZBvrAgvPoikMl4Z8AR+n3nCdTCizAbtxpspH0ml
JVPBTOXB1NejlBrZHJmrdst/c85XQ6ojYiZs5UZxypf1ZAzRZUc32z1LN4+Mpab3svX3vTNqfzjP
guYSVQ/0zzk8MgWEpZxVY49fY8UaOjBwHUQRwcninidcm+lE3icstbypxnuCW7LU5hjPokdikwEV
AR4LX42tCrqNkPjr6d1s+V/+ZrIE+5XRb4YWymwsD8De11N0fi+D84BISE5xC9YBmAApf5OXfkZM
qgWnKwB7SJ8TrIu375GJypVcFeur2lwwODLIB6BDhhMfNWhlDY0AWhMrGfhwwQWzmXAmpecXx7J/
sBodH3wR6w4PP5tgwKMjPPgtOF+mewFpEXA2hMYAHGQ8Skg1zcWkgWqQCD9+jCTNNLFBGl9v0LTE
Zd2g0yKxUDO2fIqJagP8vWxG7guzH1A3ianp0GSDYHq+ZRAwIhukn42H4kxdJ4Y9OlUxS+J4nVQk
rE0rWz0UgiOvlFV2NAzo/zHtdsDWOSS/yX9iw0TwVFHGay5/rIfTKzl7m9DPUrOcXacIJwsygmix
vY/X8tP6EhxmAvAGrLVPBuO9pJJh2YQCNtbElRoIv/+QnQc7KmndHpdzObPJgo7GnobQjwUDefnH
LAnxo7sveCMZt09BwbxHcWQSkQPkW+hTCzAbiSjAavfk35AEQYWQdaJtumfz1A76Ol9EYJWMCA1x
xr8KPQkb5WZEYLfEXJFyL8yUDRLE3Bgw3Cywvp9pjiiNoxT8OzmQgPN0WWfZYwdmvFhQ4fB/8Akp
y171hS+cs6OuX/Rah/r/w/1PaAM8rhn86xqKLgH/xjIEDpQmWgESn5kfVKlvr3/7yb1H6geUQ5Tb
eKbyjj5UGkwguq3WjH45RfkCyV4TDTDL6ACE9CL1Uf/AHU2T/RAf//G+9gim2F6svP1fN/H23tbx
vxObME/6V4uT+yp26cPn0jTeNADaTWmaE7COf8/PLOlLOIW4GPVEdPQI8mOAMMJa3u+dBOE6Gh+X
k2RCpPd3apPbauE1ANYUaaudLejSMV3zSmlWw7o6fCzQ4/T1kO3AbfzAle3eKjzZRvB/a8inmKTb
zk+36bbwKNXcwkvWw3/3FkIFGbH1qRa6rUSS2J4A/PWXnxJW+ubNcyEBBY4AMYDZeXhhzPe8mdEf
ZiAfEzPehutgjuoh36rHQrU6GnoPcd7EbE7Vv3RWd9P6jzYiCHeJCaEh+wuPkQuKYmQ7ltGc5R6j
JmUO5+kzy1JxA7cPl0Mq4VNdvZ+EFl9zUwoswpXC23XFe2kop8ynkQ2mKRlnQ4KmDQnjgveW6Tg2
htRkQpti6GbRLJmpkDKlJT+hqT7c+bp/INy7zukHNEYiN6/PsW8skK633meWbEY/dLPACEF+UlZ5
BKehTcA0wDoMq461C8cLiyHLI1kmxjPbw78koLJwIj4kGPUqnAPaobVK1iILHwUwuCJc+JPb4teb
5rLwHWCDFP0QbPSUZoUMHVgDALHytYWRkwiHBo0+UvEgymW8+hQF7665gdiGbBrU0KGJVv97gw4i
XJ1/UkoSjYaanyV09ENm6rtY9/sX7uBmStedJtjTZYK2ArTTCfZUsLLoUYSFZnHEFnotvYJKjGpN
PMKXRQ/ILyB7ODV5eN9ZsUGt+Z7vjZWYxR1kk22Df7J0k90il7+w4Tm8FawpZ4HMgWETYCHprdCA
fXncD1f7P3DcN05WuRBNFQA9tlU4xGiIAYDTZH0Xb29lz/JeNiegYwZZpWuk39HIC18uHDzC4zd0
jAkizfBz5KDS4VMAftm++KxqS+Uc19yvXS1v+VBZS207AYOOruRsD8/sHdjsiwTOAvnSY4gxBqPn
mwoRHzNyCJwmsI08YvLJqPa7IYimBFa/dTeOMvxd48h2DQLM5YLk89Bg766GQ5nCeY0vzvnLAPep
DYpc679MG0JzYlBmNtUBifn3sHIdtUFmZQ/R4lykUOa+Gp9b5nvF/E+tcOQiiLGNf9uxriEGojEr
p6bvjyBvVOVJjTBGIgDhRMInZMJnzjgP3hjd/bDp5n9Ye7R8ici5pAhASY7A8wWWLm+k+qSVNmet
GLf9aAUfzOkCYAvS8rVlBovJrLjJRzbtEEVIzOsAPxZ7KTw1kDid3RgdCigZwYRdFwsmaK8PZwfj
SQ6+2eknRdihjOAyR+gOFSuFOhMQ8T+HqoC32QZ6yg0vf8SJX4ywZ5J2Khx6Aob2GCpwEOR0nX6D
qkeWKM+o/LrPczRCd7DiLRl46PqeYUO6FhuxvqfBfGTcNbIfrsuEO+4n0i8gDEFMK9giuow/Kpj+
fGDmjIJWtMfWuGfjqTZyCV2X6exZzfRuV1R+ltgyTcsRa9GBizpGdCG9BFpJ4+kdrSJ9iDc6fHEk
MdWYECpuveFTMmE1qmeIHvjbI8UyPssgP19LN0dG2h0GU3tJfq+ZliTYmC/M4sj3eOWjRxofuJd0
HYlwUfBjpigutM+axGC4SMjZfJiRKNQTSBOPjNdYd/lwwiGEq4UL+0pRBEHiEAj72pKuj2edfGeC
nThC91RZWxhdxpunPNYGe8hqXKAHvoTiBna8L12qo4GsbQ7GoqpvCS4tHGEGUZ/5MdRPKUrofzF+
RCMFHXDOwJEPWa8qADxw/u9/NN3VbiNbFgbgJ7JkhlszQxzHjm+sxDEzw9PPt/toNK0z3YFy1a4N
C37AxIlG4FobN6re2QI8A5h+/DkM5vH7Q4NULN++OKAhveTbqZXY2QU31etzIEhbPn60uE+LSlQs
tanRxE2faSh0LrnBes/v0rQWh0ZRVZq7LvUk8ARkwPfHf2xASzxa4qi6pC1T1pH8kmhazgIt4n9m
7877s0VolRZT82gEGwRTw7TQ0RcdihdPBtIMWn+gp50u1V2iuTl+v8mdkN8/dl+O12xtcySo53uh
G3sMQIQMGvU1DjPHLUzTohjfle2IwBzPaM3+uaAP7fWC8qxru9UHperEohd/NVKCzkj9iFQdg8A4
g5WAVzgeMqcvzWhSAbdLVYsiO9Xo02sDadhcWFfmn4/Bsm2j5zTepD2GmUkSOCxD5H38Ce35W51a
5zva0tFyXdGlZn5mUw0DGO22H6fe8ef+s9MXdtA8q+dGNszxXfb3KMgXovG2cX6bpLhZEaHRswjj
kYNhyf7uLrVrZHjZNPeJb5LC6UnHcbNvKxeZODdyDAZRla8Rf7ffOm7bYeZN68bggjWVjpnGZjPY
3n5jlE1uFdgPolSxaG1NIXSH+mp4J28iJNlXmXOTdtP8+whDCLX3D9Nhent9+5/0Py0UPbEfx2ro
yjs3s28y+oXzj6L1P8DJDRuuKNBeiv0tR2r86uV1p2sGtWXSF3b7EzEOqt8+4EI8DNDkPM/2YVmp
TnDm+zQvIHTa/unxN5/3L1CM0KoOksWQZH6TlPYj/aE368vZ1QctSnvL26m3LKZHpybww0LIfQm4
x9Ol9rhUA6SOWZ1ZZwQ3pD2VKoLKBQiGXCSbgzVruknRuO6jpCR2aAgHNp/br+PX/ieB5BatAmSA
pMRHi8/9166ZnMZHdqH4SIBtgAi1rAKuRqS93dbx4WgJz8U0B9Lg2alPcrngVaYwt0D+qMOGHGGO
5SLgoD/Lj3OI5Lcf9y+3bBcwwAAKAvawosTZUo1cxcN6TDdjbguqHufi2bhmSZ9LATzPMs7cMRw+
968DB9RL1dIKL47jDJAaznbbDfoDhUIGgyFicrphFJO14IlFz7c/7jb+bJibeq6SQVe/OUlvxJ1b
C8HGi2puQV/Y/XnowBs+h2zK132WN2dUk6NJB6mXW6pYbLSGPsJ8pL1+Kxhpl4e3eM8Nqw0G94Ow
1r9f8RJM4VefM5yXaNLp7CYYcFDFvwQJEtcxLKazxzfNuJF+4L/5ko9+SdeAhdyoj19+eNJJx3As
uumRNw5N5Mvevg/yct2wV2GEfIyX929W26M8YkoHxR3ZrIx84nvxZ2fKjrIj0m9GFgJBPAkaANLk
NLx++WVPCBwkjd2kSk8EaC9NWuk26fVMfeh/t7eM6YcVwvt/QZxR2y4aOqBPv5ceOROSI68aSsih
Ig1ddGXiubk9JTXHb9GuzwQ0gtJsIlr1Vem5SRALcBiLeCkJaW8/Lp/nIBmAfEGuPDv11NbD+ceE
Ee9RD/LcME8G28AaQCNh1RlSM8FL8fEe3E1bB+Et6BKmG7YgL9mxYu548zsD+Y8FbnezfA3RfX5P
lZOZ8HJW0F0jI7kUo8zfc8mlcHNT9XPLfSnXQ4SEbQ8C7IVcwI95ZW599WxER34kPTV6Rn3RNd/W
oF8/qZ7V5BLuMWVf3+Y3f2wCTMkvZ3b0ZjHZFwzjO97LThd/3qjn2P6E959uHMTf27zhBZTymbdX
WQpie5ycqxB8VNxkKUoMygjrbAHKzVzAoxzJnHO9/Y8Lrf4Ozwpl7g+Oxf8yFPOCvBHZb+i/6fYn
LNsv4xI2CuQ89S8l8t75K00wCQJNcQMYLVQWMpPSY3o13aanePMa3pXbvn6l5m542d4DV+yUfvPg
eu7qOj/Pt1+ZXrYTH7mJ2NyqdxKnw6P6mP2lHKbsnPQtv8wX/ujX5tCZRKh/VMIDbXFa8iCa+69D
kLHhOWNta+E7w/x5jSLj69xPGG73tv55zl1TTWVbNvbWpC8ev3CpJp3oaNJ3aC1jlUysDvH0mJ4N
SeGRqUn1/PXBvRgMubk2KOVkPzIGDQXZij77URMJsjxTFcf4SnIqsHEfmZ4nPc9fQtv2kgicrI8G
8PLQiF9sFF6Dbcx+mM5WVBruEshAiY/mLJbCcR6fnr9Y73iW96tzf2gtCAl5v3X2XxLIM7ZfxE08
2Ms290NMj2Bv9v5wKn65FINUWCZbB57irfLvLmAQFTYiwT4HyS46laaKgePTWO9kMV4rQZ7NRnBp
7pwu1N69O19lHZjWzPh6jEyVdMePpkypR+NoD07B2BVoypzRHpS+8tlg70O2x1+Tt16WQ9Bc6wnu
p8kVSJ/Xx5mJ4IXXuW8uvxSBzmHWCWWoQRq6yHiTLC3ChlvhIJvjXKd7iub7KsQqx1LiVUNaW3C9
9uEr9bOI8pcDvESo39Xl4mB6zGf98zJNrGqudZkyFyhtBGqT0nEeo7b8KkS+tsP8WY30gV5WRPRH
vH4Vov3tpJAau/I1XYz/UR6aCK6wakGR1aQXxYef3fJtpNoS+TpNmVgLcVJABtAWxjvoqkWvpAs4
N4D3BwDmfW5pbOp4jonWKYdNld8I9JwT4+erpkx0yOHWEXPpeFZgw0Rloq5kEF6dawBA4i2YIYs4
ndF25oWPWCAZnQnJQKrHaEkRihmnZ6U4BBG5/Qk/fA4iWUtB/7OshwPClxunz9XTWUkRJajy5LX9
KBq0zDi1rprUk1Mt/SwHmyV/ICVVJHuRn5Vp8QC9xupL9r3MR7JkxnlKk8Md30kTuF+/eN5Z5Tsa
hQdTCrKrSH3IVTeT+jY12k9KAS69KSd4eaTy1g+/vceNEGt5l6ldqXRZUehTJrCyU/M0XYE1YAzD
dl5erCoKpxHNtP257K8uvbmQZa0k6Hm8whOiRYJPPzOFnM5lm61kCgzPKCmrncsuHtPt526AH6nv
Rt3R4rOFnUspi7ZkAb91dG+gn8YCvCkfqnepHt2wdHMT0bgrmBe5eA0w+3io3zMCeNa8esX56Hf6
D76wkC5uKKpWIzKwz8N0JXTlal6LjNfCgkG6/+7tVQirHjrWu+W4tl+hSAkz7au0J90dXc9Kjq9P
chz9w/C+fJtbZOlNGg9Ado3M7alqXCKJcu7nZKayugIg7uV+9tgbwM8m3gvYoLD8yvFJUoeE7iPv
9SwzL3xKul7qI9rq4anJlPk6dyxP7hayKMv9Q4zwDYX84ovx7LF0THFTNdsf3Y2JqnRj3aWrRDYn
wPpd7tg6sbkSB4wd8dFVDdvcir4kSwlchk78c0eUUXky2CoT4SmoWt4iJLaLSXtlrMQS1oAu/EzX
oET/dsxAl92dIpsZlG1TtHq3o91EKzeO0x+xALl37tvKYbowOAoqoctyrqHO2EOJXLQeQYQo+Ueb
Cn36mGtwgfcn1XNr710QlDUapMwkYCli6Pl1ouaJ14CHB+XfSgyr81Z2C/7LlXRFCbPzoKqU7tFH
V8a9gboRICPIRnC+YO1m6OXqAS0+XDYH31vw+hR9b5RGDlTXA4LfFH5+ePT7rvb4jq8a2b/ko54g
+6MXgnvA6vhenRwBn4aIqLgAp0GcZjdOE2f0iPKMACx/wWtS+e8lixd7wqRsKua2lV3i46ovhUVL
Z+5U9FreUZWZIkk04NwrnOU5PGsiXnMbOz9jJicr22g+teqcUA/UYcpvPDP2HEvjhpzwjKL5cdYu
7flzuATlu1wxckC+LpvQW36GfzHwBscejH9xkV/539Peq9fjR5dlb+PVFSSwNLkxP0mSj2+8rsXs
H+MTclkb3HLwy0TNPeTMfznmvpZcV/bJGnjW+TfzKkb3zRcGREy9q3Ti3wx/lqgSpZLTZlfKJb0o
vto9OEkvLxLuz/Sq62LsRB5r3kLlF7YDbnsiH2UhjFw7KR6vTgMAwWLq44r6S62OgTTVTAUyapyH
osJ6EN0jQRUhG0xsnUNxfrGoq8ABdVvfF9bDQb/BeLwpMSRqvpMJNnYqtvsG3mqeFPmMRXVS2o0Y
qXdOcHFS3ao/Z4te+II76uLviYgvmfxeZ8u3DHS7ICsMl987HMqxTN7dAlds37/JwwC7G3XTfH6Z
GtbDGqdRCBEY6iaLiTkBi/g+RWqYJIcM35tZUhPgG9c/yVQm2V0960gqgA28zK7F6L23ilS3VxxM
H0FzMnCpcFHOhTuj2TjQdjlOtQvXi6SLNiuyJAq9HjzDLY6tusklb2c180Y9In1Ea5fWXPzPvaAk
HxwGa+ZzBVh5v+jyj0M5kazEXh8PFgLL8gRXmI5pKnj+rjzc0JddiFOOgUh+b4dPpfdPs2/b4Hh6
79P3s+mhF9t2GYW//q0iImZ3s/UjywXbg+WK+2GaW7wW9aP2pBtp4Av7ZGXBPn49QkUZ2jmbnMaP
t1k8kWcmbwLt+zQtBrkP4+x315HGygy5EEkrejmTbqZ9jBXuiWo6U4omi0nv1R9Q6O9s1+tKpeqv
QzkeK2e/45EPKoLHe5l/DS2BlS5aBA/lI3WqLBG72N9EGrkYAs6dftKDsE/xOTQyl0fLKbFjVTCj
MZcyH57NFMdjg/eN8IWVuiRXOsM/NqngPKA7e7VHso+mmjhU94caMmdmyxiwuAzw6tb1941UPUuZ
eTRNeRg3lqRFKT3FwLIKvhcLO9F4sareP+ODx4xqJDHDG3WswWXmRhevOsHEvVJ17psQ6fIpMQ48
qTVsVjUtT2lOUOfzt0g3FW+e5hsJ3mf8Bx3YZ601PGUCcE4lpHW0LSDeoCIlUQoEzs3HhNhCcfIq
rT91as6d6OxERG/8aG1I3eaPXQoJhgULGxYkU3oMzO8rlcTkt8/P/CLug2ZMd9Rmv4/drZr1IHbR
x2FTQ3H+4zW7VhMfdO4uzJ2bacjgSfE5CeIUdlAtMsNxomgDMIZymoZkqsa4Y/xkmYFqxjbezWft
3k8ca+PrZwr+mDgg1cy+jRBRtPhqo1AfBjT7ho+0RKMQGb6L+khWc+ygXFPchYQwb+epx/W2BsjV
EdtGug6Ceykku/b0FOoXoc5Eg14D5x6Gxyw3fvf9Q/s2NhmPOJb514DCVO/+aw/0rhexhnM11TYt
Lb/k9zpZOxwHF8w2DlE0ExdVG9TrGf5pIsV+NSp/mQBL6wSvgdF9WFXfnN/gmhubAS1Lm0K6vqGm
aIEcmpdkfge3Bybav73RwEtPGDjINgikrlMtzmLq39ZEOH41Nffvj79A8V7kr8NsN8grpgqbeBkN
2jvzGOPTOFG8S6M/GYOFQkxgA5/VFmQUq9Lq44qaCChHV5tpVSC6cwaJakDnlVQ39URTZR8i6fvc
T9e2X7fmraYGKnVwUMZCeayziFQvdJAmhc0g/uhFkrI5v3fs3E6BIOuSS9L3gB0A7KXkvaUh9sg4
99qZWOlaz411TKkFVW01T5gpjD0vWLyW03ppxmvZTzz58rHjDo/91fhCpMOS2Vcfz0o4bOyYbLL+
7Qg2DTvi/tmkF0pfZH2b7Y8lEhl6rRysbOa7WDnCMZntz7eubGZXs7yPExaExWWiSkvRtni+trf3
2e1ZQfVbzBihm5t2jTulidaibrI/TAWikmBxQQyzdJkhOQB4/Fw/n/+kGGIb0XcQLT0SX2hHIQqB
ZfOTCk/R2vPvUcn+jLgxw39xS9RNqgiWC9fO2SKdbft3buTfB/3L8WFwoOEQFIWcCdCVYC/w3AXP
t8KCiA0imV7Ssq8cjuXnXzgjwpbIUaPMgrQcVUOvJ/+Sf7tW7Df1+xq8xo7Fj+jXloTlqrTUUN54
s+1N2zpbgNP8EEp9/l5aREcSjcPgqJQb2RaVCKWYGXLm6B1LqpOHut5PDSqmbW4goGqrtY6d5zBX
XtUvtMt/6f13Vi3ftDZ5ipAj19//uzwKid9r9dWNawZCRIiPQ//9I1WNdi5TaCbzgd1lezNjBFkB
G/+MNhFnlj2mA1W1idi9KO5dvkrbOU7FDa+nLuvVuV9N6nIkAXkW4uj7fST2u+L5lL8ROM41kjEJ
7KH4+J6sKhEwG9RRx2waMrIk4l1LCUnexKsOs2PS60aip5EWZhO+WGxf3Z8q8a5gZMJQ/lBNP6q3
QW547dygbVrJb98Efh04QLiIlJIql9VHAJbmd4Lw8fH7qvX1cf2MNVNKe7HWvb8JkOv86+tcu9eI
D+Q+cI2xP595cRkR022ksOrtZhROGrtEHcIgxXhIP9RafOdF5sP01w6QrcMob9O4aoGEXEVOeHB2
EotdN7a/8iryNv/KJZHev8J+Rt4dYmUtNdH0cBm0wFWrS7jAH6Zp+aHvtKlfM0LYxzNPF9IBYzSG
ogcxgKA/ykr9WhQJ7ATWkHq/7yj4e97mv/3dRwcrZ2k9M3jdW6vB+sK7pJzuvitu6EXarsBve/kb
QRqBFC9eBqpZSSpa2s+3QqwXGwvQ9w3zOU5O/d663IohoCk+q+nvTPVQAaFdUk92Y1ptEVbBq5m+
g35I4mfbTtRx94RUctrVayTM4df3hncPK2ZVqi1KZF7Tq+KkpmRle1HqJJrzal8Kq7rYXK//Po8W
U18v+t6X4tv+nG7E2mI7iqq3b2GjSEwGWznV8YblAY33/BtqCF+4eP5Id9bT+OA2Ony+1BG3pMCv
7VPgIuEWk0uLBTsbJhzMH+7lrMyOzB2GzPNSorpSfH8TXD9DmUO2Znq7z/hIu/jyp9JKn+c3xRk9
eCyBxZbI/jl2x2wK/rlQLOqXSONc33STWLnjc4UQJQob5NmVZlt+0YkOd90JpZja85/3HXG7SE1n
PmBMYYaympEm50+6Gh9qB5cStQgeFeWCwHUEjIA+3H3D7v0T4Y4/yrHZdVvRIjOJFDgjvYyirQSs
gyKXgfmyY5r+2fIC8p9mDL761HWgkP/dNJjnrTtRHFerog1ScJ9pXlER8julHA0WIRBJR1ZnPJqe
ARHsQcGbV6GAvvibjDgZzWLd/eihhtLRim+xE0Yep0IA0ZlQlg1D8ibsDFg4iH6mtMwfzdQXblJs
AKJu+KFz1/wcKNFv2+qmh1GmJcc+m1VCzmqmFaHU+vrUZr31wSJULFWsjnPB66amWrsqRIQ2StXH
OVKq1SOBZ8/SzcH5KAwfPxI/h9q2QT47COUEKhvrFeCMxPx8aCivgJF8hvS9uBvZZlhiqscqxJbv
g+TvcVN+XZujdO/1KiwEXph9jV1HY/Ws0JdVEbI2iHB/XQdMNpurL/oL5DhzNSZwqFPrHoHXOKoS
Ll3eO+wu7LFjlYfvZQnN4YXkh8pUUDo3Vofuy2SAWPReImLNGbo/aMLH5hsMIKmaWNn3DGS0cSa4
Eqmyr8vKIx7C3QICzhkedGakxztQllgrK9HV2m9lmqs5rT8uq9vSs5Qun2qPzn0Q6+J/FK2oij5g
IY4S+iIgqY5dWjaeEhIxNPFz1NBBDqR47jZysztvjFUnXeVaRYgfrrLSf/zTIxzmOG2hZzQgAb1D
QMpslU2dtxU7Baiu2SzrSRfuuGsIR8D6YqgbpEAjceukf61CBlOgclgbAalffjQew6MuwyhZ2UTF
7MELOX1twLPbAXvJxrON6sNHBEOJxO3yH9sD1piDFBpGX79jvOsHGy9MgDU5/qC0+55ly+8WzYYG
SNTqezKCF+2jHe66yk4wvdTKTqVTB+fzyU3qXOHQnHtpX9jqgo8ipKgHsmwO8ULilF+MGBOJCGgx
DsVLX5c/Hsin71MM7JcfFS/YU39Fherxuxxve/cM/9jAaHH1l4FYB5e1V4rXcDM5TAhUkFIsj1mU
Z3e8sV7Wdt/Zqu460DKOAPnT3Pd67HDd9Cnd+nqyOSFN6WnHwTDhTOKTI8Ds0n0Ub81sOZE3pTvZ
8rLtgKtrHjUyjDjPI7pElXuFlWqFzZjOEoxfLz6MBi/D/Hq2KtJMcSWEQL411j8kRXB7o8l6L1/p
iJ66159rKVaw+mh/1K8tgxodcgMC8iyRMRrrxKIh5+h4sC8wXxl+s0Cj0zHMhdPHMd9ZFZVR/lSZ
sx22E/CEU1BupgavIOFsCsR/MwfymnCrj8+VQsvMw67dgb14dqbvlZm/aUbcW4nBumo80slaMfKN
LVtKpRv79rKRbJ7HZqYcA/6XKM9o2bi2oSHShe34VM6Wo4vm7TBCgjFf143F1Cw3Jcm8pMMcuLdi
7Hy0rcRXnxnuG4FgMbCvDlYivd/9ILeEEL9xJocE1+duPPL9ZWuu8NCZONeDgrKeyDC2qm575/Fi
Cor+HqBGLRT/htfZqb8IDA3I32jo3R97uz63yP+8kn36uZ4iSQqeBmTOalP94G83jdQvzVzvYcM8
t2Nzfb/bFYKkkJ5q9E1Gd4Ktj3K0fy5px9oFdXOUvUN/gIIAKncAZ3lddrvnqR2gYJpNf5m6DfFe
cjZG1vXNo7qox9qRcfOp7hkKqDKk1yg9IsfKQOa+q0MWONp6EV2W/HJMPgqF+kIjGBRxjJzQP9UO
pgcR/+LuT52nEinqTfRWX5FGpKvoY1eeNN9tBdFSli3gqxb70gyL/SQbyxK5wSa8b/nU4foG5t+l
yTDUhBxLKtcdcviFSI/Y9L4eLa7bOodIJXJOlgPChl5siHE+6UIql7Zf2nB4DCkK8QOz0uRdjk2C
OO9o21jDZlxcdXb9C6Ue9f/CY8gfpsBjCx9gAwmxbL2qB4s1e+YZGm9svPtV9/aZbC4eleeXnY93
dsDpPz53f9B3jLbnxjYzh9eANIYEc3CCMWm6yV5DmzA1f9RyM62SZhhxojLVbHWtscQD9/lmuFYA
NGJr5puZ3mWUaqU7q9riM1p2kmLt65L21j/3TEAnIolCBkMgnJq5sT7EvRC6hQZ/UTszWvgnEK/1
DPrw5TxcXao6BI9JS7cvGkN3CwXr+6uw0j1rqiTWE7/KKLmSLnTrqSNyqCQaseEF01Wl0GimCpJj
0nOLkuBLuXFbPo2NdWU9FPVqzHw5mN3xd6il9TDcCunPlWDs2SOw/Klo2LmWCFgUkkPaOeWL5t4x
nwioixzpBvM9XV593vqRSqSFnlnmcMAaY9Xd/zgBcY6LRJ8r5yntyyKA08/iWveyuwAVbYp09h19
RBLvo+u1/OjzxRpy2apo0UwWRfJsdCsVeSI42vQrcRC0Ki+1eyXdtt1eK+d2ZNF6tl/NdF/k2QSr
w6OoA+sUX7/S2E8g/oBcC0iFzT/V+gJ8UYmqzKSIFQof8udsZt3TOPaSZQvuWwQ8+fTTqXm6vK5S
mvoRm32CARbWbXv53L1yaygsC8tivAZxPtco0Ge8NB9NDfHVZ1Z7aVJV0861tIHGCu7vDxHPQMdD
QXk7XN1Lm9aiR5BxIWJhGPe7vJc1vQrEgRJ5O3YrIwlVBbDxPzrXTEEsVnGa5yPN1Ge2EM8/iqaA
u/FdSgTn3gUtrJVFZldBGqPG2fJduxhpOhiKmc66ORlci2dKERNeoOfZvpWrQnMVmCFY3AE8fuk/
2+ePf4SzhXBrtA1EuPC46kIA/eePMLwgB+ETkS/s7QAZy3aI02BlYvRzj3Nkp3h10VoPRWvkS+K1
Rbx8rBJsKQgFCksjN+kAXEda8P7dXP1ZSf3snWFhrmrwMS5ny7P6I1FfPRZy3ZX93Fp5WsrpwDTK
trF08TnamPPr5rs/caTt67gocQKvuJKFR+1U3jKwooRSJFhNK11+Xr9zF2CE3It0KAt4YN4dnzIe
SJXVZ9p6i7R0gonmNDAfwCp6t2xh076AueKuLz9AF7Jl4U74vUxXHNiNFOuMVnzzVksNjLCDtHir
mVz2O1wbD7prEuNqPfj8nVuwvfujE/6fEYCDiLHFD7mE4rPw+gv3jE+Fk9pAEk2pPQ0ys2cbd+dG
Y0Vwh/oAY5talPd1vMxXzRxuQkUmvghSQ7qzkatdfF4W8SM1uPRvXfnC9+PzP9bMI1mAWL1ggAQY
8jNeuSbqsTkXpWKunprDdC7+nIOXON+MOtkRexF0BSjNowjV1oVu6vLe9VinuHa4okNaMztApSUE
kCn+ote/a17nihGmIhBhJNUwD1JZBavqaZQbXEsp9P4iY7jy5Tuun1VS7lTIGF96t17659mMQWaW
zR+pJCNwQSoN59qWBfntU1zSjswW5B7VXfbVyEyfUsbcTUwKipNyxw+JdqhPZz7wsntqbIpblxZB
MO4ldsFFb1k+N1TYJ+XKcBrqWPLeWKb8rIZCy4UOybIT4OzoDm04iNaazyEmD80e7KXek+J5KKhZ
R4mf2Nelmy0L64up7qSgV1V8VuT/3ae1EVaGHGni2MrUnRbZ8gnFctdZHGuXvojz2BLarmfA1Pkc
agcY6qLIjPXX9P63PjvZSWH7qqcPNTYXx/F9xuHhalo8apIAv7qSanF5ryVqx1b8Nz4UJ7Ega21+
8ZserSuXVuYkQJoWBy1f3Ttc5qV4uGj/zJs0RCcKh1ggPx9k2K3N1CmMzYSn9Ph7xqooQ3hWIOET
hd2uJR1xoWGOKntnO8t0LUEMruLC49CxVsRnUieWLB5nyYso/dLnX1DDOHp/oTkKpDOHZvrDj6w6
15kjOsgCaGIv6JKG5E/PsYXnTSEyq78Cro0eJX2JNLNtgUbj1rX/wlW95fIJwdG5FaLJSHfSxkYx
FCwGthzgyUKM01l3iQCfzpXTw1VHIp8eZoebTGuFR8goj4h9eIJn/h4stOlClVm0S3ncokjNYGWW
1UO0GBsEKmHwLHRUQAUUjq3jTBlgW98smzjX+zHPeFfxpbgwsrKTyFCiaLHq+sdY/y8rSeb345XA
W8uzp0oQF/Yg6ncA+7qrb2bRzUnnNXWqN9NBTaXG3s5TOvbjy0rcR4XrF4zxMr/ppOWTQwIa7z96
Hst3RdakdYNC3z62b58vp2au/rIpBF6XRdKx1yd/TQn2zH7/ekAHw9cqrnJl3B5395FKFd7fYaNf
t7iYmEyPMom+2vIDGGzfDpP10mdE7lQJ7zW/5uQS3q7jIXDtTXrJRXjLCNC200khV023021uAnWs
v/Cy0p37PGe7jrXOrfOMT9Z6vCmHE+tUvjUByHK995wmGeaGFXhoAgfWb1Z45t7EL444nXhQWk63
WrK5F7n5SAori67ftOHgMHniaA2qjVYLpCXcGcD4nwOWbpON9fT36KRmi6fniIP1G8viEXJP8NMj
v/ZoXiZBuYNcBMtClw9LUXpnpMh+oLT/rs1fzx6hYG5CL0vJRqwVy5UsbpwBvLkvqdaX0G8hFWSe
telKf8L+q0Kzr7IZA/M3KIfGxd5FOsJS8eYFoe/+6iPTAb8qMnQbG9swcqkuUWw5SqzFjaBLdKO6
HZuf8YbHF7LjwjFG9ILFmw0v3kZwn0V/Q5ozTv6eJd9YoF/P9iVdj3SvM48QClZyTlaJPij+a6ke
05LLYOhen4xyisn9tN2BkbS1zwyBnU/pOY4p5BbX1Zc0Uk9DSCZu7uDAXlsUlTN1A5S5dVb9hdwz
Tdk/JPH3Vnpo1KK5njSWVHrkUUsqlqfuJnlkGcRMXu4DoVXdcZo1gbNlPjKJL1h5Vax//O14g1CM
LUoVqfJv6cZ/7VzmvslGi7GQbqgRzLZ1HpOmYUmtDpTjWH2r05VTj6rJ7FbcA5OOWzbkkydbwL8C
RkjnZfb+S2mhHEoDPlP5TlCPFbFSL70UI0T2uigfN9hywfWltq5GLTdmO0LWX2QftYcGebfm4i8W
FM44474wPhfnemLgYJZT/HNRY3aCXuc1vUU0TAch8/+QJNGZqQxly+ZiIMof247WxFxUDwsOSAo7
m5m/mokvK9dRTGZM6TxoA+4Qu8fRZfsaTP/CnJg4XXr32X7sEeO/Rus9kDxny6vpwzmhIKnM5iLS
kahN+8LmuXgeuzlKLImBdBxpG9GZK6BShClKa99PTCKBV02L4T1WDVSafLaky+Pd1DsPhOERtiy2
q78SKBCm7KbYqEKN26dPw1JxPsSYBiHl/72aEehc5cBurnctTarnJQAdn63iputxwpEYlb8IaZry
UZwHI3Xqpn4UTWBmdK2mx4/dn4SVQYgA3QM8PhcqW/+IrlDtrCHKl7/Nt6KhUbRKJs6FO9U5XZ+m
4pVvx1oLs123v3V/lt7UqkSsJhtnvhP66t5JlemuW5FuiJod0lFm5E5nWfdf7guBm4hCIhB4jE8u
RMKtW12OWN2MJo3Drbr7fkqjc8L4ov8GFr5sgz6aQmiQZ7AHeyATKtlE+6VhUrg3z8VEHgenw4wp
2bAbr6Zo6dodXULlliwysleSK72CX8LqD8cEhq2+FuBsRvv6US6q/vJsh4xi0/wXY4mq1oIwzqTi
HwKFVWuxiNndWHUom9hIoj55zxImhGhcYTpCpxYHyfB/6ZxzjeJt0JALgbZrPXGxenZStU7/ojuZ
LR+QqkR6BuNEI185uAHz9hjlemlC94DDUhhbthgQaBQMc3rdB37bMlbddP3/cx4Qr83V3y7wv4Eh
W6/pur0xk7+82BBpBuKaMlrb7tsUsSW7QDtdLLgqK4lCCFVpATAHt+T2rXB0eZ2qAN1sO5monLcF
CCEISrBeFDQBU666HEdlcBBvto92vKHKqrh9Fnc7Lqnvb8oOfqE5xb3qpIHipbMFyM9Y7B+OeVki
1Six2G2a+LCYvpm6J141r/XL9DYFeeSm11cQAYG8BysRymDHTPE19dfHtAL4uSnDcwFjw8jNAd3Z
bpja7cMssi7k2tFvQeiipUOyma37YlCSrWwhe7AJkXYsVkqil/5FvyE7kp+OHIOwgivpr5pCx+ou
bHRmfD+kOjmdWXmR8FCJVJgFHScg8KAzm5stSmQojkrMBCzUVFTUp5uR2RzkEVSrWsqIp0fZhmg3
VMCXXbfsl8fZ0bxwTcPcswOTSI0VzrP076Zjew2fV4z+XvU5W9uxGCA5KZ6OxXPLUWh3VW9soapP
NBj+6JdZDqfv3RSvnl5L79wT2NmbLrboR8nnrjqbo/WaPqgxOjr8Q5XGtqb25gHIgrH4Ch90f/WI
zSjLVNSxIQvHQQTB4QHwYJWRta9yY2OEB7gKe9dSxPM7Knnvyrkn6ntrJPHBqZ366mfJ3/iv8vu5
JRI0iieEuSDSQ9zn3NqEKLuhknuWGodBI9iHmY/l71Nf/dVUtTcxIwGSrpFmEQT5nfvgvK2Il6PE
vFQm1fFmFFn6D9LVZSn2aup7738KLgv+oOPFraG+0NiOF+vyccwgjXIWKbVhJCXtFrwWhZ17/4dg
P2Jb3YjVFOhbaBumPi2HfqbrvfjCeF+/j6kt5b5sK/FG3Ms+9dnNf4cMFTtnMtJ4AHyjRh4Cnubl
89Jd8eOTGFRXrZMc6V4PezKmkL0uU0/4NdJ6bB5aKS2YJaHMCoWeFscdRrNBSTKsQhRFlm2xli3v
2Jrsq7ku67JJIdJcO8Q7yN/RX0vNVPDXcDa9hCCKDCEdeIGC9APfXaoUDk1OKt/nDxIXHnbR0a7A
6fynGLHoxKOFRcdEZgsjdXw2/h/UyayoIuKvooeQMK3qR11bt84aBFd9Qe2//GjSnRlEetQKqqdv
HTI7oPuAvGqYdwsnIsWPFvd2cfpiep/JE2QvTYPSXmvRk9MI95/mq0cG4ljNblvWlC/f1Hku8ZKI
iqiOaZeFoip6c+lGdnjRSOxl0u3jWCNACCakuQ9svDarfzXs9PAiro3U3bJSiwA3C8NdQ19eTfu0
AuHc6iqg3QRWk+KgRFA+s64St4mYjWydRwY7p+YV4g+zCnAyZqz29beCkvZ1SNByXw4NpZ6xRG6j
I98hf2KIj0He4tkOOX7un1idNeOsDvuvIVWq3FZPZQdmIfFp8+gyBatg19h1pRzOkK579OMKo2ex
Bt0XoxO2y9vf41P5rv780VnomPSHPhhoz74jFv6Vjx57FAFpH/JhGb6lxB0SP3YA77MdaGHhgHoF
vYdIfdd9Aa6Mrtv6e86FzJz797bsBUouJIh6149rGxkTmQnbx7ljQ6XcOycw0X3PMRQi57I9uoiO
Pdg0z2DMviX0LNz50C4Gjoix4kDz/OEFdDMI1siN+UU//ivRqIVUo6Rkq9KHvtUKhAbw9lbyMQTH
djquPhcpxEG0KeQTbJOUVBRHHF0LXWJuwwcIV8Q6B0B4eqq20tMVVxVc/tznkz7KmWM2HNG5Vy3a
j39CTwRzO8LelEJ/X9/0MJDIQzmAQ3DVtm4fEDuAU85OwYjTFnuciTJZ981eH5muc1xruBFiC32k
IBtRCnWoXBsonl1yMWRmNz9wUfLs3OZ+rf2vWpCr7pvP5qT3mt9Kt7q0LmTGR0dRaIZU11KPW6jM
hT/1byLvxfhUdS4yZgW/r54oCQlb3KbAoeqKoYn06B1Hk9mylZSGd3ed81gIH9MH0j2DmRSr7rrS
rPgIsHVdYOmo+5Sr6wDaDnP12ydVh+6hcVVeZIxzLGQH20fdudh8QyoOE9T7lWzzl+FyRmROezqz
L/h35Fr0X7Oor6AG4sO0BqSts6+TUmNERvcXS8S6eXRC6c6u7htkmM4tC7Rjl3BaYOLOiJgpVoiv
rMe4urhbQ/HBiY1Pn/NlxtpW1PW9ZthvJ+1FsnKicQRDu/cvu91sgVqUz7LrnU2AiNs6PIo0wuQi
5QNJUOdaXDfv35thWtVRmeIoPzq3Tsf6/JhqXzadUz/WunUFewmE6RgGJGKXOs3XIqGSIowNkj7X
VvI3JE6/sWVd5W8QFpQChqb/o/9s3ceT4bnnYe502VoLm89MRJNsqGXQ4+yr2WSH6V+n37mXGlw/
Vv9j6b6WE9mWIIB+ERF48wqNEd4KiRdikMF7z9fftXVuxMQcnRGme/c2VZlZWZ+Xfzyx2kLta/PZ
TMDpNIoBBb/Fdb8rJt+2TVWg9ybIIUJuuO9LfzXa/ERbmxbI5ToQAKRnIA2bdP+qOQgfVHHwfCA1
Dqe1ZKyVbqCYTz30//oj92/7lZKTxTiEPvQUzugKR5nL2a8kb2XTKNIIaMmiBqtKzpjS5sPzSDdX
wqqvw+S0qKdnwpCweQo96JlyUqLicpYqptvpQgTOBewEwnOjjZFoJBaAjGUIegQ/p59L4AYzOmUS
LOzau38Wq2oNxVy6P3QBGAFLCaBLrIu48oxo01ZgX2FMvFjjakJD6yRelG93iX02ODmmZ7hPZ1O6
Me/snHNYpEPl9COgFBitD7XUs5qczQNB5KR2fOArjZnwBloA/xsgTPdHFd/hqqbj8yA7g9PYIZ2I
u/p0vDWJmcX1ZRjXwX4gMlIYMbp3cIkehSbabj6FRGOyhul/HRpsfFRpy1chvjyEH9H+k8dsge1E
00HAZjwA0Ld/mxo6s1vwINO1zM/0Vg9TaxJQp03P0SWUWU8rr00bKvUQctFnbb8kR+EIddw7AgKc
Dj9sbBkhC4eG8r37cCdPbJgkIXzaDpz5M88zjTA76+6Kjh0Z/ZB7yKUa4Vsg3g5UXXpfCPlpZfmR
GTk/mqFA+e3QZ9BACJTvbO2EpByTczNAGiBonY8AT0KdaKnR4Q+8fvBs1gs6/fGRmnfvDrmIlOXF
MV9eolJMvZsf5t8aTCTtOBqEl+9vMLr1ANjSN4106Vz1WOnl/t1TUe79+Hnt7FqJt2x72oYXyutS
w0IziSv6RA2Zmh5vuuEOcdp/Z3rc6PWk9SQsZqYqYhSDpOYtXTvWyHAae2hhQID22thz2/iKjeJv
mrxoVh7I1djijafpdGwuLP7QwQBx8kKD2KwI1UqiVLm0INSSu00siWsixDg+CRAgB5GMMBVyKCnw
RtCeQSVl/he8jt2jFneWQBLiq5cBpbOb7QscDHETgHoPi/jMH+862P1kuvvxemDXHOiCXok/i6dK
qrvDiBxatCJWkZsX/qdWVavDKsTpiCG3zEcT+g4EwRdZWuydd3L/4LkOH31VfofgU8+6+dJmcMGf
4lja/SPWun7dlSXqAPi0GLMfya/Le7I5bTzHebLyPish548Zn4pWqaon+5R9zBuv4H4QXDS0C2WS
YIfOMqRPaQcZTqjpmFnRqvTkOUZI+YpyShpeESFH3pm6qAnc4Dn0LfISJK+tQaS/Bdka11N1/5zr
KfFGMjKNaZwTJCLJsRbGqCZWbcnKI19eWfSUoDaTSW76TucBHPfneYhYCMfvXWGUp5z4p5A1uGj8
NyAtqWGZA3w1Gx2b6+Gqn/zavC/V2XUWfQFr4VelaPbr9Tv9gty2Y/plckwp9A7voMfaVaZw6uf+
Pap0Cn/hEQ84dQOB9hIn06p0BAJXWvCmSl+WCu/iFJQuh6bNuwDE8CtKBKjWCyMgRIngthX7wXXy
MSd7rE07ZqnLnX5A0CGeLGeS9cDzKly/vtFo6OhwCUXzsd7l9/m1+z1/Uazy/Q+ntrh6/m2U3tBd
TlUCqJpE9gaZYAvmo3SMEz+iJxYth/PzWJ1b9ZLTrsOeFbxajCaGrP1CY4JBC7/QUWgCFDagBXQJ
IdvIgQVr2dmuLpIVwmvt0r+TNojwyIWhuuVpczFzHzUmNO/KZzO0eFjfE2jb1Ye9PADCj09IEIqG
bxMhl8gxijXWioFKq1Ghdi/dy5cIvdckxzjX17Np/9QKUJ5u121QpmQrDD/SEHdff1Y0ZuGSlSpn
PcBrFs1GT7Tqibfn3czvdSiKLUtQpiXFu44KgbO4NVxGoRuYmgoBZcfxtO6kZ/mZd9ncJ8yu2+tx
SCTfjhn0876R6yQG3tB6rKtLPd6UpkpE4rniaiSTP4yS4QzcIbEeiAKz+C+XgNK2aKYcog7AidP1
9rO9V/zLBTOx1u0SyxRv3OBap+plZBHQwhx+wGHrKkz3dKg8Qxfx9Ph8iDRn3vS8wrEclw3/THlW
JdG/kR1KHk6bJgh3JWxVnEtxaCF5UkT39d/25ShnBu1D7WPSu4TzduTkSs5IR/QjXnfsoNexHuXz
S8Nn3XN1B6ylBTz1vjzM4Mio9P2kUq7usxL3tynRveYqP4Wuige6cz19ZYbiICCt6G197/pZWnYg
N4H+OLF+xEfIL7tzaKIuDdaMBqYzp55pLPLlLPcuDVTU5mqsq2/h361JYgJ8DCCWk/5pmf4g09Nk
1QN2zHI6YQ3WA/dovMEatx+aJxd81decFM4PsdIpw2WguMmE2/ERp5/AGh/WURhut5aAMEDp5D5/
QLM3h1cbq797dg+31irbBr0ICGzNiCcCSsW7wPh8MdDVs8e8xFSbR/amvnrw1rMPfhqEy4Q/+TkW
BeNLOCK5JlfAjxyB0OTUe/LWhEAcJo5lWXHw8bxMoBCA4LEz4NJL/eRnZzyTlJUdofPcV12zVTOb
Ou7Uy49T2PbBpieznOTHAgKH+b0Dx7kOea3p0RsoXzyS6ED2GEJFrLmN6g0xfxZSXk9laEQAUEBu
pXtp0Q0rLqwMHFlgaF71aUcE6ruFSKI+QUbyK+B7sf7LWtRfV1D4pxqAOR55H4Hy/gmWO2gJcdiq
Lr77o9JX3dtwgZ66l7ftfbvQeX1lW+f6PlO8XCFCtXxv9Wjke3+d09DxuU6sM22tMPeCFafkcUbb
AFe596zVE34V3f9yueVVPTtONgn5R9dB7t9pHiivAcDLcbNXQnSvTZeVi9hsVQEeClvzswRMzFK0
fHRf/wlxaFmbiENl08si6WHN4h6jv3bs0y8e9RV8hDPfE4KieqgKytk+vRloWTbzXb8O1F0PtSbS
dDimZ/NYJG6y/OUA9RDzm0c2FS9Lzx4j/4BFYXvt700IsEBnAQoLo54fg6JEFXsasFGAOUnqUuUD
Y27fwvs10M1J6My6A2mKTnUxiLP+8iiD1hAIg11IMe4qtq6NMCGW18ait+2YQdd58/Lji4AoFsDi
OQTW2QG2HcfpI4NRMki7B948EKr7e2XOGZqMxlqCjvzY7fBULcPmPYfJ48do+PU0WZbuwwrMbKNy
oEdEuZq48bsULpcElckxMz9cpSFoqkg7Tguu3AFrmeRnAUajxBPrGKIQVEiXlh9CKXG0BEnweOsn
RnyhKQV/srStILrXhC8s/awiYfLaRxshffwmAUWwxtOlg37ri6oETeiBy2AqSbD8Kea+Ed2ZmhqU
DEXlHLiywYSMaRXvJEfp/hvFk2Jtdg5ET+w3QMvBjC1I7DjAPJf/QrhqaltPr2CPJV79dxJPgK41
8gxuKJAGOmM/k0vQVSxgFHkipzo7pAI+g9/Gs3w4wVRVoDbzi/7LIthW1zyTSDSwMmKAZvojCa5L
l5vpVZPxIl4gL/GdUAMGZZSYjidPoQikALEdRrHhffxsxKjYGcKdQ+RLWlfjltOP05TM5ufGmjhV
CSgtBFE9vLj/OIykYeEEFZILI8WMgXW3a4pWhGFOhmVl37kfVGSU5l8Mtv97uGaqrfHyX6p203Kr
UCbXbr1uLQgwON6aipVERPFgZ71Gv4/EjkKu0GBkHVRzy29YQHQuX8LSZanlAsh/Tz9J1KK3g2mj
cxOz1M5/rMiqX4O8gzmc8GxiP4nPO+fBrbfuPqct5ExoDIHZcPCrvIf3cM0S1hF81ne1R8+et5Dq
zLmIYVORp60sUOzUD0TURyEXLb+Zn4QmLGRbjCWWzQPLzsn+Q033iwkpXRF1JtB71cuOQ3gARavT
Oh9a80q8sRvlukbd0RsAbsl7Be8EuhC+jm3sf6eaYAiAZx7mQfO4709SQiy+6Rd7cTQtspvTOYvP
5/qt8OtCPk/PWuxdjbwG05dQ4nFXgqMgI1Z9QHdhV7EWHiYQN+rh1xQGQVmQCoUEUp2FI7f4HN8D
lZqU/GGLHjKjP/Z+kh+BCBe0vcISAv8r8h1OBTJ4RrILAVCum27n27+/AZZUpFqTO0IAQuj1GmRo
YLSx/ROVLYaebHNJedmJVyVNJMjbgFhxuegL6beZCe360omPdJR3YNLVfvrznQH+popnh0tBp9Ji
RpHvM6LiJCWGktV3E+3uWmHmBtBRom07QfUIOAL9es6B9rmltnQzcNAGpU6+oqJ+DKNfgfxr5s2q
McUyLymYpM9tqotQ718EDib1Qg/GMY4lYXAp0XyWtzU2Q4Ji4h3bgo2DWDTVLRDNzd2njmkdDm8e
dJgxt56+YsjCwHakNrW0Qbc1yjfZlb2t+nOO3ZDWVsBfDu3XP77QTcaBkleQWI0HpVlaqCsEICbb
OFkLHVVe3AO+WWyC+CS3xKCNTOdO7IZ9gt+cWtCH5WcsSm0q5zLpGe7zVi2ItTAUDRrgTvxd8UYt
CISmiarimla2l+rc+BSMdPVMrXCUj0iVVhlcF1BHRS5ayj5DBcdWKcLvkcVKPY/CGt9PpSOyTnH+
tZwTZbDLg+T09+NY4ywPLTAUKt0xsarvppEWJgr4vMT8Sr3lPsWVr1v5WxlhQP9vt/JmlFK1Pq89
VtXnmD58TTEy8qvCZ+5TpTWpBV5KUxCto3FNZ40oNWcsQmQWSk+V5RrWddAeLHphaQn8YqsGuDBZ
Xpj+hsTxAHOWIsf7F3W2j0BkNZgBadz7F1J7p7jwSLymkP3NsZ5+RaJN33FloyuWFRfHXJtfk3/c
S7F9JUxsL4xLOpz7TmGIj/3pXpqqNMmXl4MFghQIRNTRzfPNKP+HutJ8EyW4sImL3qwb8Ztu3uVd
kjBkIQJbtfYBj8c7rEaHkU22s2g97GbUNoKMXlIXamSZALYju+lqbEMwP6AIG6Wpc2PFzci24m6D
xiTfDuTR+tKYtv1SYE770wiFAXtMyK0qXinlAq19AmwuOwYd35FLU+t4UNN09RyKEqLwreVNS2S9
aAVcU+oOpL3Qtw8gBpcfaE/HkBQiLZOm5lW+fbabKiJflxYTIN6GL3rTU83cS7/32UGJWUX8vpaw
jGW3P7vefODxz50dLaOlkmXiifhkucrmxwTAbuIeG/EZRq2T3n6sWoXuhugINdOByRKJerfhWITx
hxeFB8HEIXwibVEh2ozu51J+PZRlBeWYGd0jTjPUziGw7l1niUBg1qA9g2k7KF3Pl0ZWmeBUAiBd
cJgFGC05k9yKsaUeov3xHyjqf/67FX8Teo13k+RY1gbvRBcdpHYD+ER4PiKkRSCW9pW92MQjVnuB
cREIyRBkQI8fDEvThrWMzh0dAPAgfp3kfqwX6OQZYItQJ+bJmqRuxMT0t9lsHlxGdkEpRsA/R4qp
JFlTCuVZYGFsf4HsLHRZms4AqNuw+Ijcq2ovngJrxXRWxCFEroq3/iAkKNLix9aaZo6hG1+icj1W
N6O9a7+EEOBoNOCkqJRV6WVmQFFl25mSDFH6+FRdJX1dhde/YrW52+BdM1j8JDWGcl05IWNdXkll
hnO/tG3kMW4Mkt+/t+fbtgdzTzAS63q96xNyGECoezxR3o3QdNeNXkpi24rWbGarKiQ1/CvOvEHO
lueOyiNDbZsa5nkteW74nuQ+cruim/B6taEaR7o3WqA2CsNUIDQ0Jel1KNGsYNKqaZTaN/O7N7PX
A1wOahZJ169z81pYe/LRQ+RtoVzHr8Mn0D3dZ7abMFe9y1YTdoy/J3a41/5SdpvH7l4j3nDmyyx2
Geb6xcMTrgLmGfAQviQrtiVPVPZsdor82ThfI1nAdtuzJnYTnbscH/8xWuuBYViJytXIHCAFRNl/
kLR3uKLSdqBv0+HncWj6tNuPILqwqMEKzLHsTPrAvj+0xZL13Q0bKW3IClA9t1K+o2SnkpojHK/R
tEaBgN4h39rJKFUl7VV6pTE6t3+xHsMfyNPkUUrTzytuIHaQuMa6OAKne1tMjA+Z9vTSjuZ9/UWc
RAKEZWXVWtGqRpvo0s33sr0Xy+lb91m+lzOd27ksb8v2CjW2ay3Ta/myOqWIAyKn0PRVLiO1DLT4
nfhdpUiuc6biLp8C+BQSXuKmM/qBUOAHfLLMVhHSsnb5eQ+SR1xdyctPFbNvvreAS4qcRbPQZQ1A
4UJaGDZryzn2Ld4oL7raZLZPEOIrrPAviCslofWFuqDsUYVJbgdxsafyLA0nFqqb3v/+VRI3O1GY
tXNRUJEvuucy0sTayNYv3dWustgr2dZMtVKoFRxDOypEPQmLouVLaEoj/iNokDKlZ/RX+nHQB/JI
6q2aiGsEbSC45S1qLQZL53Xq4+TD1Ve15w3+SC07QIhEsBhBQ77SaLdQS3TUsPZOSlKw5XTZsdD9
L1/SS62DjsKK2hjTDV9s25Cc3vrKL4Jm66rO4NX7ytHmoRwaaUUG62amtdZvkwe2zB6/VYnF61sB
JZ9eJ2Wbfi1Wz70/iNQ8r21nayMf3agPBnsULcaTs32gf8N7CbpiLYUtNWnJprZqS5yM67SxKhNj
TZATidZ9oJIh+9IXUrBDDtTY1q79XG3Dr/2KRpgqtCH7fDBLJUAbaKcnzv+83kpBhs6Y93dOOUMw
V07Sk3oNL/EHVe6uvthUjfddIjraVdP9TfXQWlVjTYdXvnSuX8tUg6Knwyhf9n+l8/u6v2yg0d4D
j6ohqMwFt0Jnlh/HG69u3tLqn2f38b0x7S+q76cobmbNz8XoWXpWc1yEoJJX/2w3fgvT9lE5v+tX
pS1i8dh+lueN/G+GXJiPFY1b6/K961wMslNx8FJ4N+H0oWOlQsL2ldEo5dynZtObr+TPprKw3Hzd
JjK8OYjZT4i+fGCG18a1nB+Fgg1lQ8w79u18T/TcyXXyrLoQJoBfu182ik8WrLCu5elPrrMnUvu4
fCW4IC3QIplUtJ6h4MLkpwhkc1bWOKR5/vXhffUFpUyIIBT4t/Bkcwk7SKqlN2q07ifflwg83Fgp
NhAEGrNTtK2d+/P+g3VcYOZwp4VBoaM1eJQtF5gAh0GisYuvdHVkUlaZdwLROwhKDiBqKPRM2wLN
+Wv5wRzJ+1N23IeK9KLTQcANpuoqfAxqWOhway9SifDfKjO6V/JJ57vPslYKlfzPtRXU/Mk33gLd
5KVyG6Z/gUXwp7J7CvDutL907oevXtlhnu1LFPYdoYvomLYiCheriMzlhCzT+na77cfn7kM3zGYa
hRHhMApelhperM4Qu/fo1ZwTB6dwqhh2rQCa6wi26T1UhJiMJAGj+bjQsWM4P0GpwvHTNw66yhjm
nxa8HsDqJ+i/6LNDX2wmBPt2nFWiurGvbbugEQKfwg7lukINBsf9uSDbbrzorms51hh6oWqcqeUW
c4soNpj2+JiYp08WzSiGJYX9cPkqP4kPl6V5f9teDFMKymQ6BEN6/f5uLhyqgru/H17Rbug7MqZS
w9O405pSJVze4v+u2UqKLtD3k9V+n/uLu2me/fVFu23p+FJKWjYcu+9C8FksXvvLXGXXzXmHPPjr
2srVNCivFmoIdc0CLt8xs0VnbJJZSbDWB8GYJs/pTkVbKfZ145TRyO+rHNEVb7XPrYvMvv7QquBV
SXWO5XlbP/ZHUwfMXnyk792pGkxYek8dvO/Vdaa4bzsOgmUUx8tooUroAWHMdJK/sUG6Z+HUHovG
tL7oxvPyp/1vHljzXVAV1pt2lz/8Te5qFttJJIUeC9w3dFSsX2lIhCaVrGg0uGKcf17Z6mYw70kW
WCHtOscJnKkTG6dJ9Jqm5qab4sV6inZOnP6u+6DPGRp1fcaJXwtVv1zRK7z7p8S1eqHpyDiB9Fs1
4X0ndEjnLUEgb7trMTa7dTledtKjE4VRMlp9xpRossLuHu1KAxYySqS1fRPCCLaYnyvZLJ3bcTVp
3fT7Kl5J/lvIzyJm6Z44wONVOvZn2ff7vy2gtmT0XxW2M2uKfw2wcINL3taVMCWGi+8DtfFv0mMa
nrpbxTOIzTFDFChKZ/7z6GOiv+h7QzeXLomw9u5tGBXrSqjU5r0rXIXZCylx0XfK2oiHw/Xz6/yo
8Dp1vDy/zh+J9qaRTkVXC0jwOJuPPIrRIlleDXICwXvpMl72ns4GGm1w4MgV5P95XNn3W3f19Xrb
1vX5qMzLlXX9AeWsbioFNYed7b22GBSWlbtGmpru9XZHm4TgYzjHpwkUPlM3s/zWPU4KktFV5U5J
4uOVKf9cBjlgqIogTpX5Jl+fxrWVmi2iV20/uU+MsVlWf66rj9rcO0S7JBt7m7orzPhqUdh/P3Rc
T/rn1k1v6/F/CxrnuI5YzcP3fl7cfJ7D/mGeZrONlTZn0f5FkVs+tm2kua99O8lOobnvJ5TrDR0o
7UwjMUuNXV4OXLE0U33TJrK5TY499iPp92tvz9dnrs39MIlFqW4LzfjPVG4zWuZKnKYel9J9chts
6wt+ljzyIdYSX/xo9UlZRczEcIfEfl3dYIvmbw9FSFMZcmk/2oRGKlIeWLImdjSI0WKgSLFrLg3z
xxqnw+DU51QQnv2Z9jWlWuNst6BC4lHPDzCrJwbrPSVcpRx9IVq+X+jzW6Pj/cq1KLyo5b5iLTmd
QtZ/a0UdCubAk0BpX6usUIGfiyJEq+nxzGbomGnPy8vWkzXNqXh8Yyzb1KZbteWmROb8+F1eyvBz
qjGFw+laSq8hc/mTFYwdbfWt9+s8WZ3emdyX7rjMvv6nNVaQpCupyqaz1EN6/AKagTnHsWljPrmO
rq293GX4WDTvk/iIhY75hE/HYXd3tqGfh2SI0JcTxa62egfcLocPtOyfFVt+iK+SmcjIpKzdYap2
e7s1V8Nsdd4Pm/iipD1eO/mm+cogNzlH8yan15JANrrW97/buG0z0819JzTgRQAU071YlpKrtvRj
ewVj6aY0A+AB5yjLzlRS71cSa7mIfOKa0FYtJEKHH4KA51g+d5q/yVEDZCKpoE4FuCzqku/NqBBJ
tKA7YGISc2nbEiY4nssApIQ55Go+Vd14aJpfCDDpLaSfIcJiQf41bWXS5TVPcO7N74lEdMNie8P+
T14U4m/f9ie376MQNx/50aVQfPayrfm/h+N8vi2evtPvpzehA1MOptGklLYPO1x0+3r2kr0Lsn34
YHpQaC5GEI3WvG9LOr+vuvv2pZsc5fZv6Qc3ruKKU0KimP0pjB/54v3nObIvnjoXUOJAsbnMUe3t
+DV2cBbeDp/JUSbUSvNe2zNo0g3cMSL9EqWFd+XVKneZGNXnDYdQ35Z95w1dc04l+TiHE73CFUfN
3WTbWx1DQM1O6bJurY7VPDFW97Z744J3uFUsFyFSbb8vZQ3FTcTD/lZsWNJ11le6gg3CY3Rv3bpT
7SW6jyj9fu9fH24gdYgK421PlXV9CounowaKjxalbW23qDqnb0OH7Gm4Xvqstyl/gEVph5A4l+PP
cqbAPVarlGgNEs9UVsOPBwfbPFPfyK+8bIuTtARYcpOdMMG/VHNXCUVn+Z7rnNTva9VUvP9en8Wc
eG8lHjgVV4souSgVgJd6P/m0ReTTLsI/6Z2GEovozMY4U1zop7WNLtdSkl3bqnmet/5LVdYCNxnh
bRT3mk2FyH9zLaWfpf1vejlOdNKbqhm+VdSsIeFvujfnz6K+aFkWy4qC44HCMDEXOLD8TDG/dTiY
NhTtZ961bH9V1OUrQcj97r9TWhFFpOPPt1N/viznUmya/xRksP11k/fSpqEQxP1oEPNxKieHD/Kr
3DB16T4TjaxqTtWyQ1FLlEeMjDgm8iK6U/EX90QBd3W7WxX96VhFveu5GXophzQnlPuhj+gXV787
2fZ2uOgzAaAv2vSXQ5sT0+m1+t1NJbARbUX+2c7pnWxq+32kAVMksRwy2SYM2r2Tngh+/6NXoH+W
Gv2ca5iBBU6jGPhu2qdH89XIjCUl+WYEC9hNcBLaJD93PIFCeUmoi8DE/zkdHSbCangBVUkH/Jj6
FJkawXzgezajJaRHmdu/w0eyxapwK90/JLqCgOP7VGvTgfDxwgREO6HqPFlfv2vCV5zQFDczherj
zSbYPluK6ff0v+n7sW7gYsU7fOVHFX0ojuCa8bPqLEqMGcq55ny2gd8Ub5+FZoKVwBwncONk2V6M
oC0ea7Jx6z2b83i7UF+VlXHWOIG0l8rFNzVFUPi1/gmdE3pkrLuvf8GPCcel1O7Or5fQoh6fJI61
jSoSqHdSXTGotJSzTZreOlpnSic2UmfbTG3F+elraXebbBPVqzXTUc8zzEgQMoQLtjmhYC3divfS
3ieinKR7uZOCEkUqcGHwxWg3rTfSPZ9/rodUyl2X9+3b26K7D/D65ev0lZ4UlN9eGTPr3VFaKBHv
7eyPo6xUJVcGb5vU37EGqSkFX8kS9EXzZ7nAdgZK9LUcJ9sFdccAljp/yOozSjcpH0hRiQ0u0F/N
r3grENZ+x76D8CRXhvSzFZUZrhblxylqTXsWVCwcH5XQiePXmMgs76LoTOf1ka/O28meX1+Q79d7
tH+Xz70cnR/3sijafpz9zf8ez0JPRpan5aIF2kq+7T8KExYIDlVkFtIkjn9a9ZffWkDNdbRr6r91
IDxKd1jGtrYfl5z3aKgTFfq7BlfwuW2qJTi8f1p6wS+3n+rHD7ZQAu0aEzH+cH6rfIjfdHaw+9X/
pRdcBNbNNXoloaMS7jT4DiyHVKHJzqsXrOb4+379Z3edHUI6XBt+dtc/9QuhQdd6qCXF4q/jCJHs
+yZRIwKymTbnF3ovFlQGTLmShiW7xv5jxYUwlFXpJdSDIuDiWQ2lNcwlwwWskD0jTc4NOPvxhVeW
6wR6QZHtPF2L5ZvHjtCFPtnfoQyD+uJubMA/DF90lXzU1M8qYbsTUC657rhO/cBEQDSHOEx8Me7Y
DvViq7FrMOHPX9Ufnaygo9g/eq0GDw5eubfcaPNrdDLYGhYUOzl6dSfx23e3zcAPvmrBi78fah71
XgxDpUDssq6v4Ex/Lvg5dLNFqJqymmsxKOeKvNF4jX0PjeL6MWBbh2beIaIXEWn2RxIOpcaxmP04
vV9+Cy1PINa7/XL89lAzkrrvJ2qjvYQkr0rL1qGhQx87vm01+ZbZlPdN3Scu8i76rlfYD6kC6NRc
iho22iwHwq6sT8SfujdpDibr+kKdg8YEFl0+hB1LhfPlB66KBclZoXavgzLVYxnJgDKYblrPGREh
7fzgTvzxHCbpOPWNlNqkS1Tk+lE/WvQVStyDMrdAx3hvxrbRo3zCM6sfVnCjec0tCB/XtHaF4vFW
1I8hqWmFxky654bC/38K3PoHFwYdA8G9iAjOXZU9DWEXAZ164j9Nhst0fQit0x5DeSSQsZKxp8ME
2z7gRU7chmknJYfV6QyfsCtti1k9QFRGyND1CY3Q1A/Nk6hCpMdj0jAbu97d99CCfd0ZAJlxJLYr
eUbg49ZjR2V2lBhcS/Heq5MgTaOnKSiVHz0+7z17oKW+/Y2TJFnmHZJ4W+Ei0cgsG8n2gZHlB83p
TQDDJIyLisJbIcI4dq6+rowYBQ0aKBad/U8h87x8P1VuHw4OjOITmqFqT33jvfHEv37EKXYzFTuK
zW9zJA5svEwuG+y9ceaMIWmYltnvTVvClVPYIYUa/j98AjOlzMcdclXgcvBs+8bH1122ntUiIKMv
MTMwYtloIRzRAVB/C6IIUql0+XKq5UeFzvyf1xx3uqIpCauIKLaPSTxd2R++FsJMOgNoKby6QPZb
ehBPcLjizK4eNpuuZK7Fhv8TmdzNz1TpzNJfjkNruBWFwGArULZ0Ntp8rH9fCQFTyZ+Vj6Jjzkap
3TDDgYG7/MfSMTF5HsBLyZaTCErsA4/bclbke5mXz1M2fuXrlpNcvDDO9kC5Quf5+zHz4St3p9r6
97GuJCdn2xwT/48CPcwx0jItdil5elfL81k8yjW2b/FTc5GI9ss3f8cEb/PonOzY4nNKiB68k4s3
Eciikvq+qUxdlRLfsNDhIUbBV7xxEQePZNubdLRmUK/scHylm2duW4geIm7+tFrcfq74aOw0ESne
vmCTqbWserADnGmz0DlM65n9cP/rssMdTsurdHm/pTEuH76mhfJRecs8ehyjhLYAaC2NCxzHqfLG
JTsQNT0QTJTTk8sjIOmJwR0jWChuyTYnXngsHz4En/nR7Wv5np5M48P4s3b7yi0nuWPkiw4fS+G4
IcmVUgkK7HrsWGNHEqsYHVN2TSYjDjIVn8XdpXr4EgcICDybHZuCiXWxBip+XlIh1EykoscnmQmI
4Fp5fC7Hm5ipXnt83o61rQRJebErb7q09fg18Mtlbpj5Jnk4bPuXnXE11LsP93jP6VkaFeLRZcfu
nb9u8XjqZwtYzEr4vM5tV5n6Er+5Vq7x0jYnsCxt1SMDZNTukEi39bzjAqT79OSW6sb35TnyoJzs
p+NChLcDk39yjXPRMwl/78v00B7b/KB7mh/esurMmtDLbkGt7bzY2KzMNLJ1mjc8YnlPYo1bEOGM
c6TluUp+GTR0r4G9Y5+pHxCMyEVYDdehQ1FX2u2iAnzdulqHsur8iX+e/uykW8QbLx8jfiTIdQsn
Dsf4a/bL7J+SjE1N+fBR3uAa3eaKe2l2aJNJ9m+f/ucKZt2X/5tfqnPkmLtdydeYdmfKCoOQKrpS
7xfTLLhEAQjgErZOdQltc9rrKExIRtk5AcQy4YLWjH3OhmB/KJvK2WPj73UEDtN/ofbEmOWu5cS3
R0Xx4AJT37utrjsTP14+b5/LmZ00JauuxclaSXf0DiB24V8PcL+++Wgh5Hq2oaCCby0qruEZH7n1
5PZtvq9fNAEsuqjjtEREcfn8ztzriU9LLZWyQQ7x/3F7tZErvwbJyWtAleXfXF2yVViGVMfj863T
ZCexq7j3zYey1GZaBDI7pqvJ1ny2uxCiWbmgfKepI2XRSnVjjXCD3vrmke9np1U115z+S3xfPM4L
rJx1KHNqLiC6xcryy2tNaK+tfHuafFv8zYbcd+b7+2k/cRegO+xqePjidJ9wBMF+kvIolXr4chFy
AGrKy1QtSmVKS1YFd38sQxix4oXSdUarm+qKyQ/YgpkhM8vdl5GJoRyUyI6JPN1uTs/zsj+G9rqo
eOShbmPTwzxG6b6DrJu4sGddP/vu39DEUhoM63ygpOJtxWBbNB8resw3vqr9zLdD1UpAksQBomQl
rOcK3xho7LYxJ0g6paM7shv4T96yqyUcxHtamt1NkXgkG0l0XS+BXK67ntIvqkV2som3/rZEFvxU
MJzmt8WeNWSYPUX/vxi5aV8RLpVT/7dxy8WqYdaiXAGGbik58JtwbRyx/2hxDLw3iWEKol2SqfAV
8bJBOo+lHnQZQgnIDEsIBRGIb7xQ7Hs/89WumQfYqrHIkiiXY5+r+pxfR6Kb+t4SPMx29qV93dwz
245+D7vBp3v0/iQ+z9ofs0Alhg2BBkGQqlpR2KaV+dxOI3+00zaaFNYz15/43hciiyLU1fqYvlNi
SRXqyY9JuFIUPB62IeQXHqvtE+qVwvj7FxcM6+uuuDI+q0HfR68g6j9W+VfWb5+2AoNS+KZjcO/U
LaTWeH5d60fSXAqE+KmhMsTMCo/JZGM/CWTDpmzJUfR3Hrmj/tFY3obG1fPy9vkrSq3KKSkE3u0h
r+ulNYORaboPQ2aHaC1GShAvuirY+rL1R7p7zwXetE0U+TDWAS+7yqNBZiQAaodUjMF1av4ymA99
2+kVujsAxHxAE0R/kKMFSrw95Jw5Z2l0rq3lCtfK8Vi9JSqeVdJ+Oa+7xMOebCYSAroBH7cnZKep
r8jEb9YH4cEryqArEAypARjOUgJ1wP1Absr0zIo/PU+edIL9ix1JtwXOGa/ZnAThUSceYmjveSte
3IXPvyfKJ6aNqyj3neoGkjzbdhHPff10K/s1WyApow9Z/FxSg80oRM4myB7kW3ZJxFyX08QAmBq5
XNNVm51Ju3GQc/11D3/dFIy7ifz/Z1G0+jnOLHviDVd63rSu2XrK8pzXvSh8rmKQOYoo1ifmUG1+
WbXjyX9zbSishhsnTcD3Yf6TmjP0lqRwUjhQOcwHmdMkvtIX5dK5J//dYrXYvZfj5LH/l4M3x+30
F7AX2dX+1l3ute6sn+Y1k9h1J2ONy71GSVGY1x/uCorJVeWQBT1Ko3Ksrgq31m31Pl18blOjTWac
u7W2V8g7w8z39bV7HAe5zLKjG+jh1jJt0sdq/FjdZlo7lHO+YuztH9tzIwJLKSVt2xZvn4nvdLxs
4ThNH5fW+6vz7IfjaGbbs9crM7VbL2kiS6nuMq/cnkTheymYmP6sf891MZtKl0KNrv2b5JKe0vlB
YNNezxT7+u+r67MLQ0/Q3FrPck0Krlqqa2aesJ9MJHdvLwewzc9xa5sD45rOt3JSw5ZBrHlIEGni
KPtI15A+nZOQEOHpn9Sv8E3nk+7vEpXY0M5gBZsJxKB92IxVKF85H8dWt58v6ci8syR8R+7TP8zp
EQLTEyaJ/dRk9unGjLRIaN5P91e3sq3TB54bMThbAJvNb1JCe52la9W4Vtdt0QdpJIspxp7muCD1
9h5nKgFBYkXgoPcolZtJrPETOtgob7f9PtJBnOQzieCyQYhkeMjP6Td9Zfz+ne5biBBtf++PoQzG
W22rRw9Tw9Lo+orMWnqhRKxmBr/SNnxte203mRAW11OrRmLvacnUGFmgXkYWopcXtBGykybKoPZc
cJMMqqQpkQcSe/51mqjpUXtSqBASJDz4LJvLwpKPlodQodnoBblIvHFNkP/Z3hPd5Szznft2l/l+
bOiGdMZo5Gf/Y+m+mhNJsigA/yIi8OYV752EEHohGhm8h8L8+v2S2djZnu4eQVVlZV57zrmpwLlA
WCzDHqv94eLA+8glF3WCW9ra2aGXHOzTJIQnjVzgdcfenbtdR3aYbj2RepsP5YbafxETt5np8wDe
23lsVVP9myEPsyy5Q9GtCHPaTUx8i3fEQqSzTaCsQ+DIuqMAHcAdppQg58SuD+gvjiqAixO5Nj6g
SV6dgLQC04E9QXjB4kUu0IBArFUZrCwGm6/sOPHLyuxr6JBBnyBI6yQ+AoSZ+FdWAqjh+C+eLJPG
JR+EaHcZ0qu5KWeXV120dKxRyatykKxdkz4AxslmS4reT8mmviJZvr/5DwwdPci0YwNvtQJjWPQL
SN15RKhE54H3sqrnykJ2Hraag9UMSpnTjnIgYC2dv5wA2r8ryW4s0klO9Y5/gBjddEfol6/iLvcU
9gLxHT6iEGC03AK6r6LTfHLu3+lGnH6j2k2rJEB28iIRDhs0ux/kKQVITenJ/kXkz7grMPggILY/
lkwj0Bd+gkBpDS1KT4gDRarmER8ZN93FJgInmTxy3LWSXcM5ZXogGTAit9rKTzy/VRClmLlGvgM8
oIBb3rQ0mAKEm9QiVAQazSDvf2kcu4jb7a7aEtR05/5dgCAwmWXT39YzdRdTEVWYLOfq06Za4OoH
Wrl/BBbZakF4BDQ8YJrmrYJaibEHzgJOc28zY3AajUwPsHiwseAhGoCeEm4nGqv2TZl0Xb8CUQ0K
DWvjlOY7SWm2gnw/auTzetLn4a0Gg5D9S5cK3ys4L5JZwNuQNsgX8PoYuyA3Cg6Pm4Z24wYFAZ89
CcaGG2VaguXR3iRwry8+uu6bDpi/AxY8dOJ07doMpsZa/9xMfkks5mNB47m5HEs47hMahvZCeriF
ao+9hyp6qi9k2TEGAgWucBss32Xf1th8X87SsuficSa63AJlx945u/tEmXucU0kOZ31a+VMTSnfF
TMcZ0+z+/IzyT5bqAGhkwMiGmv6+fH3dsKODggZ/GGDNhE2Cm2CxtyRkXuIRBWu66Owf5WQ39R7+
C4cQDDIpquVsXj7IH/ct2xo+nyBPtvIhXUm9Q4x5h9QQqFSC5DH6QgNoN9BdbKxDAkQ7118MUKTo
Rqqmka4V0jbCzoXHrC46y80g0xdAbFvrMcfHOP/nYM65gSC2UE5Nginn70WVsywnw3CL4ZHen2XO
1O2M+Ae2mvVQNy2UYcPH4fErDC0hiL3xMcy3deTKsteqbSMknBOdVc1O6P/lh8zVOtNZmeKMelwE
XnVGSRrLDAVsIocHCB6Q3nDTyUZEIjQihvIQHZIJR7A/vTHXlvU89u/D6oPcd9/tMWD5wCvPiRIb
kEfHACu1pFwe7KwPui3m1FXSXoXBWE4kPKAPTKQrowT/eqj4Aa9VYDDVx5hWYsFJB+cmIuaT8pP9
mGztK1ry6zXdE125fXuU43A39kOBkekL2cRzTK84zu2r7YHRb/lTevvmKPrmOWBEWL5giC1kDMDn
VX/GXQtBnO990eRzAR0tQlWRBlc3gCDR8rC+t3+eLTr5oVu29LydZXeVuSFUZA+UmcP3YyY2p5Ur
4Q6rzKe5wUKiuhqJ8fqL27uD5OPXGQ/Cz6eiusjhv4zlMT69pBzmb+uQVwh2pmXRAo9/nYH5xvjz
gMp+c0WPA8zr7YbGFsQFdCH+ISwhd3JuOaiCguml+5j52bPurBUnc+tliPe9KDHEkMr+wgS27itg
sYfUCLn7g+ZJ2UsM9VbVABEpESCI4FWQPGEdtuaV4eSF3ekeNLHL9oCq1ci/uH6dNe9iIjywargJ
sPuYAbPzQ85liQs/wjECugHenWPLAxQ0OUPR8PvniuBs8SE4PJeuu4aLWqldUOLcE0MAmkF4xZCN
OgXG81ke5Br2QqLvFP33ekkLU65jEoLPDRvMtUkX3zQ6qrYth6Zfdx5bc82yjlAcaNjEL+lZoqFg
EBBmlhGPWeSY+1nUdqNst6C9EYp6nPsS0TnW3raiCV9vU/TF6WEXu3xCcf3VZKo/Qv8tFWiLtEP8
uHQYwhd8oRvSGbXhVXk18ims3lUaQ+S/1AonIiQP6m01UGuEh7cboAi8Sl92F8u1Q7zwXw7bB/sj
ialikVnWQnnkFsypw6IbVuiHl2sq0aomcw+W0fpvtdCFWkrUfVnRAN+kb2MOsCwyQWAGayBfsTns
EkX3HLLObrTo5H6CEJQ1Q6GJ1a+t8GqFsbt/1/EKClvbPVkJgqU+PbpHJhWGrDDcIeLSsupg+qlw
VRnpviTig8KuLn5Xv5rebeXoZXfXyDfTxj+NTJs5VuNuQ5JfTpXA/+G6gcAD1PwAvs163UQcLzsY
hFSWb+jjs+2MxbH5DKqSsv2kbeE5JVNwR5k2G29rERU05yM2iU12vwyxpV8GXC8MPXYCM/a2kKrV
5sb0KQzE3gO8kcleBwTj8Bbss72kEYJXBWLXBVvA/HDJUwdPfP5mZ53HIePHaWkzOoWJqI0Dsu5v
YdbETQKykB8FwL5XayUle8w5xklh4i09Vx8hrQy3GpwUBO0YusFno8pJIJSuA7iHBHjrtRVWNemR
v0000kOtCgeceUBLffOdFiNIkO+Cg1ZZMV6EC+Bj/bNhAhivp2RdVv0oS4r6tukkPHE/N2GaxGx2
Q6jXGJ+BEOaM7qshV6BNzLJOVuuWO1dDcXoFnoeAeLF3/agPp0kRCrX9RlkrpCqr/fAy/dhuBqt8
m4kR16dTdb9CrULUrN8OGQovp19LmkThjbWsYfI5DDtV15VplecyQdaxMK/jEIAOAys5fKaAoBsk
qpl7M9gyBBYnyZe7/iH8ytb5AZ/2bt0uxkKgjPg5KYYEhDNSLOJI0jyfsQlqBPBwwGy/d3uTI/ud
ow+UbTOP5lPIFXiGwS8edw2lA2conqq7M9va88cYTzIK7oJf8gH4pKjOZdsJVu6cobB5nlnipM8o
Qam4SuutU/fPmEzWTf0hFbwTCywpyt4+zjgAGs87kWv1tFCyIMcR/pOkyGP59b9nyGa+lumGtbYk
od4j8mPMFTGMp0GyeJZz+6qiyipZ9Upn/33Y4nDfqkpuwJeKp0YpiViuuHrUODauM0NBYlW7jveR
2ZsMR/ClgffG/W1mWbOi/BEnfF+ysI49w7tYV1xVPBG8CID/qpZNKq7gHREwFOgcytZm8+sjPsiB
cKj+QkLjdVsWGwyx1kpZvsy8HuzE8scS3FNvlt+7Sszrx2W4R741x5tYdU/Gv/KHsMfNTbLlTHF0
vjUwTQzNi9V3Ne8aHceL4rxc286LP75Tq+8zQhmlGQpIbJxUNarKJWNiqDFLQlC9c0uO8vaQON7N
rYo/m5pKwbBQPrcoA7slOC8gr1W+wl+8OD48cZfVXtNY4FN49RfHw8uIYSRsRgySsMErYWwMsPGb
sHRBey/oFXpPsXmTxjQphFwiMI0vt4Fl877yhRdUxUHYcMXh45zzbWce0rm5wU9jDS1usM/5obE4
uzwLTOGhq4tu/7j14L8nNog/WfRpqu4turb3tBgJlA6/cUogbyAwLA3S1Pra9Ro8tTvmA7gvxyDE
fr+bo4lGYbSVBqx7js3rm0fTe3DurC4fT9/k7zoOMbnKvoWyx8Yr1MORJwkxeHg1SDavIxOCHQo1
UfDAEv7FreIFYAstcBx9zCWcQaukMPeybXbWfuxp1LJwcG0bGMRXrOsdbtN1N6lmOCdP7rWGcyOw
Ze2ijq0mIZn4BDPsTj0xU8KHClWCIX8x7Tz5S1JLrj78L5hTSFyGbxBYeG3hBNseE593l4FA96i5
Pe74xY0M7xoKfeSAE2RUNHk/zpRpjrPrTHnrxMHZR9rsh+DbmU3+SdAR8OnXdANdGJuYZLaFCGEo
+do3pDzrqCDsYj2vwneqLWmovMwW8xs25U2odJu5uz0u1goB7WhjGlWXr9zG2IijXLrMxNpZmuVh
KhlVMbppahePWcG8pVAanr9JuEOgX8ngK+OfIc9J6gcBv6QWBOF3Z+2K8ZlyOOYX8tUacb9lR4XE
YBz0Fw8jQbOT5eJuUOhvkztP6j43wNKiuNUDEgrBvvM2N79CATfplF/Ejg4BHFWsJUa+jsM6S+WF
B7eiky+S8zeCZs9h2f4rwLI7Xq67ePFIa95bWEih9qJJzmiXgTMI29gWO4381nAl7jfbDLExw4Zb
xgvY+L7yVgjD6dj1VBSkefhs9+xbVXcCyxa1VvTQWrzvP46V6b873d3V8G4G2GpwCSM9aUG8cw3x
wrud68HsL7RXZ4kBsjGwG6U4+ypLK7cSxx9Gl1GYrlMBNbg4sRTQVh/OMmkehWobSt07qsQQpOjq
y1bNXBv5fitQiBohXLO8L9+aYibEX/APixD77g0IzJasUgCnCsnCEbEznFh/EczburLDrbGKEnP/
CDvNknOE9eiEKcmKH9NOcLc+AuxBIcf92+y2fOxHJrLPV0N1sp+FMDX1bubO5RnoQhb6Vll9Begc
TainA1/yeXuczXLybWQiGJX5dJI7BO8Svm9VQcHq2GFsllcUfOT/2yMM6k1e7xRPuIH0IgQjhg2N
pkN343lDoIC+sq5R4nLQ7AHy5uP4DC+Un4bSvbuCnWNkdggD5I7BZvEU+/Zu/rcWwJjqRPwHeI6d
c/6VvNDJA83XjDWw5BD6xIphn4XuvABbi0BTz1JyqGFcg13l1d0UlUQJMz7PAykYMNGhXMcPFBQ3
eDYeoEcqC79VcW/9vvgNNFbLmx+uQrwZ9okESmQoBacHmm/zdnaeFprKtHD3FcnYtSEredlAC24x
3EHMga8iRvqPltjZsu0e7HcgdjfE0763IPJ3awfVB/4N1wiDk8dMVLaP9i6a8J7WRG1p7DLBkQwO
izrkstDLn3ydkMI/LsRWOvDB+6QCHfM/YxCowC5uhybSb2EH/pYdqsWvr1VysGtmO80ISya3jvXp
//VIqKXtnfW2cxndkZQurdWAtJKH8VTnWSbX5sFYkGXQe3jBfBjEsNhfKpvXwEcOK+wbM4eRp6AS
mdfrcpoYI9pwJACC0FE4QgjmOEeYp0l5jVKY4PZt92I1i2f63FOs76dkN4yhpQ8PLy8yhS0t12NW
DaOUDOSKjqq+DVaypZtqN627pxst5oFkbT/02k4jj2yl3f/8WAnLqAkFKZUvRvnKvsdtORhhkX41
jSwhN8gn8OfsFzvtIWJRQw1TRoEb7nZYnH04ON7BLtPdrGtukyWxY0SKvJgzzioJfRxzy7EMJE2w
cqZcLzldBNESwXD6YHTkqZwW2z+4drhoRf8QANCIb/gZy5OcHW4o9y44N1NTBS09Ez90LOXl16m0
mUJUpTdBW9QnRb5cRDJgwGxbz8r6iqWFmHA3Lr2v+3HPqh7tdV3cw4vyy4555f/labd0w35crT+E
ZB7VGf7vKPn1QBc5tCBDccDm8bRue78nKfyZixoee9uL9T2Y/2alLbk6BumU+ZsbCQssKYPj9p5N
IXEJUQBeH0Nf5v2uIWmmYWaHZ7NNUYy3GZ4f3feV0voKm0qxxYF3KMNIJLJOfFs1fW4tBDph2Swk
L2khfVjM5wy4IL3wJLmGhpRMGKPuIn90LMTGPuT8WzGvi6eUrLVAg//71Ak1OB2GAq5715mbJOJV
flVgZMVBdcIqBOsVKkvmgr6s/ivS86FYmTF1YS+JlSKI7zb/s50uDfaqHuhGNyO27HWErQWLcGKk
1u8hukbd31fXb4+xz7kzTGvTLEfekcV3QZ/lNmhNDaeeXKD6WnDWMiwle+e9y+r2aooCHysq/fdW
9DUtju0suQot1fLml8vIrPBDw5v9PdAwOoxEJK/26m4ksCYS0/MKXPKALWqzjy6/VMZyfbR38m59
CgV+Oj0Uc4UXjPJ9WBPMsuEXnavC1XNoe66CWELw2aFlaVSdGyYzu2vIQ9kJ/iWk/d58LkS6pq0c
2s6mkDMgBun/vg5aoHq+QNoeXfQ92Y3cUKEfUg6icpeX2oBhoQLJwGj3t7yoz1NPeYUWuxG3paLS
FyTcqDNARSJPuxsHeB4fWmJru9aYh0FEvU2EMR+3XoyZwfnAAVMyTlWv/YXDaRDBo83jJ0lPUWM5
hUmv8zKtgjfHcTCvKksjRIQtvUJzDP8OYrf4zJLZfrplTk0cPfhee349R/jIN4crY1rpNpBWcDZb
QXXCcnLfsCt4inw0TqiuqBll90kobiNm6+1+4YQ/yQBHv7TW8mNqGILQbJ12bijXSq60g3QSCRSK
U93mYuDSZnoY0xcEMfah8qUkNg0j485ZvRnX59G8zVlMDYKh4dqomKvnTIf5Unz2n3hDmPyUVrbU
2Ro8SAYkyFJFg/ihrr0TouNsl/9GHaCTlJHrOMdonv/xzUHCf4IgztzXU/UeQLRrTIQZwq8hKDjs
C4Nz7qP4XrliSWRxuRrm4MseqimN9PYLrvoQQI+NiIwqGOK1nEroH8wbi+XvfNdJPd5jy+byO73t
LPOdU6JBK+oaUND77w2kZq68STbnUekYU4kDU8i31qfKJepJCVOHauH8BcptAZi8XaxuFyklPmND
9YO5nb3OTR73GU/Cwq3gPm1KRowl57HDP+dSUg3CjhQAJUqePljrC/l6xkuz0DlUmjBXcqQg3nzU
/XBwP/b3vBFs263DFe3D6CZ+liVUMsv/l6tq2lfkYOymdMOv3hxP+rICwYG++MkczctDMqX0iAQm
8thf9kfMuPrlzVhoR3m3fJ3REO1Q11DxY5TowuSLFy3DCZt1IV1GymE6FETR4w7nSCROC6++RgLu
TYdO8SHMm9x97UH4DRZhy/7zdbaQkxqsfbouVWExnGe/Hn6nw+BzhQV+opOcRcP7qQjarDuxJklk
+u/NKb6sWtxeyL79sLgLc/FYJYxO1tnMsUtHPvpSARFvhmiYqVCH64YWypRn2dQcO9GHFEmMtic2
s+qcxxqYam1FlWgG1vHzgP4Y/IIfHTwKVYt9+roYrpvHmGbxJM2LZmJRpzEQ9yAvJy9nZEu9S0bc
cQsutzY91YJgIs2cvte+WSvpWxGVxJEfMllJMoRVRoxfBr3TW9i2YCKO40I79p770eMym4G3No2I
kDJ7Pw79rW0Y/mE/M5ZbUnB0nurnPACusRhVv4nPCKGIVHYjdxYlq8F6Tcv3ZNUgUtv1HnQq17cq
nX4hoYroCWtDPFOLaGwTX8gLPtAnmqTtrrfw3EReEpDvFSPJiHBG3eTYRfKziKanj5H+O9X0vAiQ
tTZNKgg9RmEZzjkpX/p0+54L0eZdZur+NvVrvNWEsH8Huj7bm/fvf7RbURIOmpi9ZxPloRRBuIPG
z3+if4/GVhzXXE4A8Y0Cp9P6D9754/Z2Im9AwjqUQ70qK52um6qQLyaCdF0YIht9mcLYZOtAAO7E
88OYJcKjwCnvxFdTf0Z5GzP5se6baLv8wSGwx0gLVNK9CW5GYQCpjkpuauPp4/CRGVyap4qpty+h
ehPnTZotE6jrZkiIo1P8kZZdvvvcsj11jcn+8zDXKjW6K6hEXuDjz2zy6H4v0oAuIRwpH6p5Sim8
XGeNuOzM7rDXYibL4+/YdBBqoWWnIUavCFJpX9XrgDyiYCece8yWZcm1qT4LltxRTo+fnjFfTB/K
OBYvIRPPeggC2UtghZ8d4a/BhVGOmgaf/NyfxF5Kt6iUupc3ptR0KQLOfI2kz7HRT4DOg65KgXrq
FsN0IwcjibOKBoZdhjuw4q/Ld/Irc6qkB/HBFWSXtIbg+yMAnJtJIhdJDP1NOXmvbD6JKmjTNxOb
4R2LIcrO8GiW5uWAXmakbABl1VgOf7YK2Zjqpk29MRsBYlanIK9ggq597c+j33u8dcTVONVXjeym
nH52CnA/+VmOt1rUbnenHDluUbkc3qNL7bHrZ/KdfeVcaJ0zZEow/pWp583M9hkKPsfFoSgPEfnG
os5pofaYq8RNUicXp98BgRI7oy9c4ZN7KUfEny4gFsk3j2LE+eM8zCvZp0GlS9G2t68/T71UtrLK
H0uPQguS/Ras1vlvfW/fwJhK2UUvSvdjQhHTEyvL+CCVbeQT5AeJOBWGGxMnEuibb/e8ziWEvQcF
8wSNzcVbuuWwuYUcubGzFzKZHrfl3E6mx9E+zCcBAy7CZE7392L8Uc6RtCBjMfD0BQCHdcLhOlW3
hTHI74MG1AICQ8KX7iSfcoFVQtGocbTGp2n9+ZZ7sA3fR0KdneTuJ59wsB7V1YIJz9WRAXDR7zh8
gkkumQRKfHBwi7DZt9RXjjY7z8zxFe79GCkAGIocdP9t97G/ViGGt6vP9KaS3JSfVxjtbf2gTgAZ
7c+n3n2aKiaPuWImO0qvmje8Ggy/BN09iINcANgCQcNHz8ec9BAo/LmswYOd1ekcoiF6+I62XUAN
AxrMZ36JEqGekfnxKnE3UrBzRW07hvVmCbScC+Vrjub3Klcx1BgvF7jgfKUr/2HXXy5la28p/c1c
sqRVCScg57Yh1+vOJqr7Cd0ZgKFzvrqOPvxN/NJPRO/AR3PyvZdu7lpfX6un6O0Co7SvaNZ5vq6r
uQ4obiR5jgbPCVxhH9wVUj317qaxBi7uc0gh7FCEfEv8uEShDZXsJmOFYe6n0NbddecA6OlHuIf4
zuWKx+tf5onv8ZPoX9edHHt6uTEu71DM2VRjYfzn8U2RR+S9m9cTUUNdWfdXVVZwHDodMMQC6UQV
XG871lDcXroLwL9cgDPmh7tEK3RMZc4BvaugOzc7reH3UNTuEtIDxPFSXjKeCm7iH4EcqAfkHJqX
8HAeekSS7sVIf+4hSITJX4XeDhzkPaovV++qT/4mgYPwhH7tZxqINrpSP8vEC/gmpx5n6e0/Am7b
dW/gohARmsepurXf05iYB5w3wsGtiRIAcuQMQslbWGwce2ChWC2zur5DqIB/3ydkHFeBnHHQW08G
NMciUT3BeF7/jzu1xnaFt58KqPPKXjX3XnP1WOrFOQxIC0o3pl0F8kA0CRj1VDFhAhECgGs9yjYm
QLEhM/3bordX07P74iUSMpdJ4Rq+zxV8PT544ceaascvivHudpZeVIEaZ5l41c2vx/67ZlQ59QPa
Px9Hy9ZyZu+GZcgFFGM809wf6F7OuJNhMlk/p2u2CkC4JtN7uvsAUfI7PKi6y3EdhWk91YgPLY19
Ph2KjLzt69iXQab8dzuH+Y/uoUfZqGsOvUdOx3eu1ZEtECjisRXPvfu3N3JbVCEmfQUbJAjcz8RO
p90/myH7KF/sMAn/0F5+Lg05Y+pQG2ox04OzQyfAk4JSlDLRo5Jfvm+ixjn9lWJegdXmT0DsocLM
+d52pXCaSLTh1GgoBdhyBbjE17IgvhMy2N7WarNZbaT92Lp4HzuYGJVSLAKnTsEwqrsn2DNcAiEf
ZoRjoOv+nqLJn649owD9e6rrA/6XvXTbA3DFj2qhKe/KBm1NwMYT2GgmwIftuuCODSFL1TEE/jza
dtcIF1hV7vfa7TjeIM+cZzAcwbzeUgHdnFVLcCjPAXyg3BfffCo5PYXPFFoZEVKjGunmOgPYqsTq
KmSi0PTzD+253ULRF91vTggNfqj+BPQ9KqTRUF5/3KcfV3Fprin2Ep365/mbVt+nWWzaSyBNlC4f
57LIynCPbfFnVfkXr2YGCiZvp9qukq4eG8tGZnA0AOXR8qJKoyTi2EcoWwRM36ZBvKl0xL9CX/l8
NKn9+Jtz8V6/juj6VuDurhV2q0iHuUz/vJYrbiu7hszn/q1c9C/u08ZK1ArFT1lpNf4RVQ8FH7lU
JfgVFmWeqFh16MtNcf3BEGCPMIjpGlN735UwZZbKyOpQeyXpUOuIq7v9J0A+IPzaVQLvmjYs6UdY
ahRqmiqiEUpOZdy0/mMAOldb/i0ay38ocx8rIELoxH1T85FUxaO4jkpIY8wC8Ligc7NoZGAltQRa
FwMQ9Rd35YXt96jpIAY6z0fyjwJGOteKHffYfl3aBpvDIbzSghwNvBIxfRjoQznQn9YyMRT43lWO
kLzeBXin71vUzWcaRNUf0d/hVpv/ScMf7dWhjUwgJ9on64eoIWAHHBLS4cu3kSE+EnhPcLi21Xoc
P7fXiYoOil7E6YzAl2svk/CfZXCpedw6fD0ApSfbd6Hi4Jip4iqtIB5Sjcy2x9HkMy1i4DekkmvG
CL4mNcZMqnuI/awi+o+H7zMx1WQ3k3iTYqQ+9ofmld0V2iq6qd6dDV+IolZiOzzrgtFoN7xgX6d+
ypvk7+27JIcNONZ4ucP6Y2U6x4CJiMUDWOJKCIH8tWlrc6pvkP2fPETyWfeaUzCJOzJ6Sg67+iFd
OVM6jLFr3FNFLoiuYBS1KRCH8TxImjFZp7fUh7JZJqQhtYDIeTQu97cDRRNxFD++7uaNnEE5Mgny
VF0WzBApLQm9MYl/Lks76VwYW038RESq63N4WHZvz1kysa1l6buG6Fdx9h6VD4Hyq3ueedLKGEAh
ResWPtH19rN+fKzH5XwCeh6I+XOaXpZS1BeO5HoW5y8aV8vqM7uoHh8OYWKWvqn97WfXS4PgciJV
jW1qiNVTlCezLG81zYijaL2QxleUcdFWVr7cDZmRb/8fGvDAEwvp3PuOpMCmFE82TrJhN7gfJbNN
k1OedCO25UUr19//0cCJPxowK9OAs1rLzOGEe+nUR4EsTSV0/p5ISfXEF7UECfn0/IuKAimW3TbO
f1dD5h5Irm+XZxW3VNiVIpezf7Q3pUMsNNgf0a963P7cOnCgh0dTWnpNEYBYvl/otKLZfoM1r5/f
m/jfPdeOZdvpp1D9C6fjdohVXSmeriuC6yNkL3+n/b/lpsN4Hq/dLCWQTLKKoiLIYDxT6X6SntNN
xJrbzBZLPvn+Hl9UFTTwsISUTPJTMqtkuPQjoRPWP+z/FZb99L4Cq6ortgrP9Z66NowMV/e8Jf7F
spVj5itDyzm5MAVuFxh+FB+CInk+KanTHnkcmyYWHZbNC7g5f7c2IKMQFGC806WQpJnK/ZMjiRCR
XmG/dVWymeZuziBX0+bThCg2m6ovAETT48Ve4zQDHrlFCljWhKOn9DjRUZB9XFoJfFAIl9iufbXt
9ovJmph4PNPBJjvfv9ep0VZGD3RwiW0qjwwHF0NJpzi0SFLCnA6jTDcGrWM8y3qQujUPEdq1L0jF
Fkb0/GDFRPf3jfs+3QcC1FAWhg06mw0Rh5Io76eTVVqjKQzSa1xPb8oJe+mUsv0xNPtv+jpMnEVK
FgZ+4izNiXXTeUvZvNB2uLSz58rJ5GBg120byvHbrAbHdHo2tCEgOvCm47P7pZm5TpCXYSlxa1dG
4CAyJwYnSg3JdHOhbjA4cxAm57Dx3/NDNzo2GCodFZMBU3My8Pdiflo7HxopDV7hIpuvWfKDPnyF
y9UWEurVC9PmVLUhgowJ0UDs9oa25IsCb7MLkY/CmjWHh4Q4uWtGIh2vUWKJx8mK1aaJJjbo9ud+
bmZyvdu6PiVM+ZOmQjg8fWelXw8DC4pO38OYD0Sbufpk4oKBWo4TRxqvGSFUERllcxeVzlL9HUx3
tvYkxJar796OnTuJ5EQ1TW9Ksfnk3dxMaHl2dydsDMHzj9WZ7yprClmWBryeCv6R5n3hX2qp2th+
Hj8LiYCKsFmv6S9nSrMz80/JUKWdq5l+Tf/WzbQ2d+UaH1GpWfwQuUb+I6cGnVfJfCKKiyhP7fXX
qbH73P4TulmN6W+WpdYUK92623/To9G7jcR7KvW7rc+dMyyBeCn/dRUAkpcUNQmqK6mug7L/LnDS
EGNmIrsacprGYuW5nZyx/jZUEkqRIT+ZUnaUv34IwI+txIT7Oyzekoc65xdPtSlagsDRopxXct/n
r5BP/N0oObRurRjtHWBB1Q/pDlPn5tPNxDvFneRQ2eTep8lB4w8DJ9e4Hfqxt0Ntvy1FHUHk9vR2
73m8ARe6FHk+Sm6dBsuteDNYurYpNFTcdx+yBGDpZP4d10TQGy2+k1n0gpy2fbIrgCQMvFz14LXT
RsBVM2zLIdcm6RtSuHUX8uiWGpHs98dEb5dsbxLVALiA09rz3S301xz+/aeFU1R92tWxeoEBEuew
rzmUhQfJvZDIZqdttg6fWdZw1vk+9/Jp2KpvHiyS9j9pnp9QX2ON9HqQjyz5rp6KNNB39Tndnvnt
d28vwxRqTgmNkuOb4cC3WvrSxP3RJVLB7UWXyvJjPzsSqlNSNyL0mVGG1Ik41qYj9fOHYQjnugDj
YoKTMmWb04yTAA2jxIGC0f0z2o3J0EmKzSuFZynXuIjWohEZpCXPX7quxpQd3ei88pyErsg0NSo8
m4ZF3Ms7TOuZiraS6O3HNPRMRUfgC5X7N/fv+UHxLnP8zux/PGo0VIF/YOLb9rHKblCYEGYiiZmg
j9GODOGhivLpGM1riW05DJwAR7bew5UJD2Zs4jbuHRsE76qZEoklFiUqAiEeQN3v7V/O0IdO9iNe
AxrtzJ/FG4UkDvrj0N8FDePyM9LlxGTgXZd/82fJUc9vKlHme9M/9VY/mZm87ZStH7BASDHpx/WP
03ZWFpmUoYHGxZuaaZtY4zA6oe6CDxUzAbT4eFubrQUscgiMJ0f9pOKTLquGm8lFY3Rekbo+jCEb
LDPVdKaa+OTPLym1N7lVZfWTInv2/I7/mx+D/F6sbRCJELPj1GTfst9PcmkNcgqaF6V19UazBeIy
jBoq+uq1FbkpSMrN9bVMtDpVAqMta5pYGAakVqhzEYuH7qNgC1X7PFapLXiuFq5rvrQxx7vuE/Fa
tknm70DWa4lfc66ESKyx+wn1MbwSAjufMvxUnJh86Idmv2TPItRNapyQy79LorKSknx1UUsqFRYT
b7I5BZ3jc3ZM9Qr3bupt/W/TpzNAluL2CAx5v3FQdp/MWFIAXkvOFpkhKf9CsswiLfI1JTLVhAhD
9tZ8bqE7tJ7/rejEKy1eJOvpHsuxzZI4jSYy0gXQwiWa3OihQRcolcajfpJJkQSmcrUFeIIo29nS
VVSK05E+K5o/h5o8p03o30dUqlI1uRqlo/JN695UlRfqjiNHe0oPkmTVlv5KqTzF1Wu/5BfVYDmr
hazcm3pA7Ym3WbzFzBmUbB2Mv7qMLn+3WGnVmvej0bm9M0CkmX5/jvZtBcr4uS4CjG7luMHOMuvo
355NNQozgucs3Y+lDJWTn9ho31fZXnRNQ2yNDvVkISR/Z2SmLkmaac99pn5XZ1aBJ00MCg7WwC4M
wJ6u/mHmx9gKXlrTI00zxV0T06wkFfJ1bwyH+FjU7ZwTzBOxoB7+6eX32sxW0wPTIBGZIJ30ff4d
G9mZjoxY4vRr16fUgPafhrZk89p88bqmmGz/Mq9Han4/j9mhnqsV9mbNJpT7Qr8r1xBBJo93Y9ya
01t7n65mCs3phsrnfAr5ABKQqRyfxWWzsP7ajuatY2ezLWkR9PbD7CRjxITt20no1X2dxA+mwZGA
SJU3s3Rz+3dJluc0DA+96PuYLT5ZkvZG7+3zdC5F/f3HeUCGbfOzPJai+umd2gTEpcpRqpQVaKIi
XWfO8nFAp6qe+kyVn8zh34qqRnU+L4YKcO/RMFxAEe9hCoJprHJgkh4/MauBw1M35KMZfRKEwT1s
gMFD63USmhPXxj5mQGL7tms9yXSpXRB4odP69+hSekvGO+m/bccgveYmXyf5mlmUF5+SbPjG91yq
tILYImjXtfEu79lHfV4vdCn/XTgvjN4Le1o+NIiDvD8C30ycSpJya4QihSt4NTMgq9YpsQkKC/Hx
8f1Yp7ZWNWz889BX/4A8Gqc/l9+7kQ7PKYDr4nbcz6Nz1VwdKhPFJscGlHySqczxG4o+FAL070vT
zxVJN5UQlVjSMMP44NwTm/BXWyI3JIsBJL8uH+pkGrnNbKalyJBpPD9j5Y30negx0ligSizL+UKt
8CP3PPXygAPJTnJaSczL2eqxfvnMGQ+6Ke1vbCQVtUXp0dah9GIv7UQ9lygiSkZFcpIvXbTayuTJ
1iKA38vEPZebnqKXqmQyYF9AZqskKdRpl89S+k8Mcx1cP4jBbrFZ1dDPYwSZmrguN2T/PTcd4S+C
gbnqNcyGJAB7bZ6Lef3QM3tFcq50AQEzhtkuwmDHblXS1sK+F2qU+py6Y4UUIqkXhaztqWpi7TDC
XyWneRMiBLUTAwFVg5KNVZWI4OFL1JOv5e+zMz2qc6J5rS/q6a4SSWac+Uy8HT+SFYX60nFEC3ja
WLuJTrx5y7c2k+VHdqKkxYGYPP+P+zt/Utu8dh/Qdx85MUGVjGrNhgLN4wDgybBChLjyuelo9a64
ZBduhU0p4WdxWts6mjx/oUgwRr22GSqCoj3lNSk7RZ1Le9u8vUq0CY5Sv291ba6flevg/LdBl3vM
tMH6c6gBAWtgb+FG0HcLOorg57vP560KTY9G/naEALh1Yt1UVSwxH/olVZ13Mt80dwjlVzz77m3R
2FUvh+Z5mOhvGnGN4+b5ESSEyCc/R7bq5bPw7ewuenHo3GdxXbnMFtdqrHvXKysmWJJ5hxpT0KtZ
Dvbd51g3/ff6l50YJSOpqYkEBc4Eye/9aeekW2VPTvvE7nVrxo+PbWfbEm1S8+m57LFVAKuw93oX
2v2a3VftSajqx3Bz7tFgXVRyZZqyFUogul1VSXumFdXnI0pNlKna6QYBY5Wt6rMXrxD+ir/ZbQLV
49Funo4WfeNU5HK1XS/dDAGHQUvGGdi4uarMQ0ngwyyFxnawHqfah2uDnCQx2W7y4zbwqjrLD28s
/kW1dddZwJcWKZaEqT2Bel/MfD+Kufap/bhjaZdOjlmLGEtbaqsLX8lUGTdHZPlv/zblT4OmcaG7
2JbUlNX7nfVk91EX21s0uWj8j9q7gsfQgJJ9haJDWQXnRogdYwt4qEUyO/91pjevZZmTY7ZuzXUc
nLHILthEqbfzzBaq7D9AJAo/iY/07Bmowb/wwuX9n9FnNF/3HazECEtoC6pHG2wY4YvWMUZrVJF0
Jkv47LFEAFBmEY2Vj7LNA85afgR/eGqkgKUbenerH+JFd/qGenkUz6AzSulsmbQtkZVk81SoLeL9
y2rIGl+v9Lk89nJfOzYTrfOutHhLzWuSNBuesubdEVme3tbH2SUaZK8//yPpvJZVxYIw/ERUkdFb
ycGcvaEMW1RQEUWEp59vnamamqk5QbcIvbr//gOuJVlzKuldWDIWkAmNUfdMXtZU+TDOD/rh9b5p
cAGG3fXW2ftPCB3kkcDqnNhGK+obG7kQVnX51a0rB9M75UyfTZQ9TaVVeZJv0RMcAJkhynEmab0A
j0Jsr5SX89tBNSH0KP5N9Cl7A5oeg2hljy8TdCyDfuYZCeciMKg2x1sWS0bwVPCCVFkSePRJ+jEW
1vfD78hSNF8Ja5+NNAG6XbA7LG/JTQrZIqi3KN3n3M9Xm3fGpYq1C/wW+kjwR62ach+YLbtNnwqH
y3RfcURjRO+kqasPQ+jnNfxuaDZxyMYetUDSdAV9wmHY+ZmMEJiUAo+LVQIJqOH3IO+4+M9u+Fq3
azLr5J006SCDOIYq2HMKEFkHvdBH8p7PUcxwSbJbyMrhehn3x9cX+C5AEp4Bgwo+zOLuqlAA1bGq
2cCY38C6+K8y6RaU7sdY8yycd4nwMjzz3Nfd10w7dMc3uedQnQafymnxK1bie9QfFXTGNOyeuO9n
Wdgtv6bTASruCo3sUcdkTcUjrk8+k+LUh72KX+SsB83x4vS5zdDydkF7tLRhnkble1RdPKPwrYOG
be/ic3HwleTfTGlfcp97TiGNG3KhYSOdGg57uyPxUX644JjYmKcR/su415qgqAKVwKv2ebXfe2I6
6DJdSYQI9AG6j68VFaXQYReIRgezfuCuszklXUSad5uy8B4wGDbZiEgOHAq/XFSHVi3JZgxHPUJ9
OxsT/TupBKxxCFojOeNM+TIxz6TI7Pl/pQron15doJFmlq17SyYZy1GnjJrZngYeT7oiwbOtvXNe
XUJsQPmKe0NupYy3vrTeZ3Nd0bxI4G/nWxXUWPTM+UsKBT+PGDj4BwOyPjZoY9l0FIVi0gAi2rU6
zs5MnJxUwq+tN3faKft6phL+TP0YqTJ+UmzouDdo6qjURm/8eifmUN1d1wxzF/xZUCVDCoMmUgnb
N/7MRRNup+ZSRXIcspSucAHUfVN2xUsE/8wBqiM3J2SCp8dB9hLxbQtrexlehqnl4TtywnROIksF
Vg/gxx2E1qViCf2veV0YlyOIAMVFWMSx4WyMqC82x48a8rFXIbHRRuxiwdXXaGQoHOyhpERlrYnn
Gp5OrBlgyk9/cA4uPis38JQsyNAQJ+zw2HSB2/FmqD1fivvDjIPREhYi0HXFaMqLeazJ7wesQDj1
aUnYIKPksFjDLJ+0O1r4jouhhVoUZ8YN6mXpZM4k75ZwoJrLV8B7aVuUlpowGaGLY3fcTQwWOZiW
PbzrB8mscQJWAjd8HYTOv7FPtG5s00Jly/SnjalGBSqvQ3kD4hDmQmy3+CFv3HJwMLAAwfL2GTQx
zkzzbAxLny8IjQ9w7J5Nbn7QtnRVfF6QiFe1lg3f4u/MjMmFpZn1b2UNgRXboO9QTCRf8apwOswZ
PwM6g7g5wPNmy4dwCmncbQjYUbdHyDYY5KRYzP3zN2I5DRoLwAMHOCeI6jeqhSsJElRBabt2yZev
oX65vUO2wVokUJ37xPJFbjsU1QFP56yXgIv4MM6Hhg/cClsKsEVdf33dY6HJGRpWe8w6SSv8rJTo
GhJFDWBuE2xvs9FwpNAKSVv1VGHkzHGD+cQF+JyT7S7cbIbGuI3aqPPS4R37TSypk/vog3gfipO3
PHNvnCv8lNDr+nVguh8HoHz94U8b4ghI+nMdSsgKn0fsyG2CtUyslxO8P3rwOnBSnXKOT/BHLhle
Nfu5eOzJ2qxWV6hT7Hdi0jHDxrlhI+G+JmR6WhFT6aDP8GnZa2ZzwS8vh/zQYYVyDc++bWHjiDml
L2JFiHFMLI8M7jPODpYUa2shz2JOAB5vDvnRJwTVHVj0yp8NzF6CW+D8hjA9HWuejbJZkch+AHbK
JxNXqEqe/CJtWnu+TCxPduHReJB+3F47+IQLogcGssvNSP/FKpxeTPWvvIdOCWdycK8jSXGoY3j/
bGjdKHPaMZ1eZ523OmNZFbLHts90ETQOi1oOpWOWebCLQpll6DOGjIFS+OZS4nwsV3UPR2W6xMVn
V/rNoedyA20am8YBIpnqNIMVIC3RNIOPl6+ymT6tEpaBovOL9T/oFS68LVeQFicX33wPtDnBxCRv
lGHeDQh1cKQRjrGkJ9rZCtfG7sTzzLzDyDVjsKJt1U5wnfBYUURbhX+dcCgAB6rQFiGrgHNwH4Bm
g53LI8YIylHrPwNMb0K8qW4w12NW7pfcF0zPH3bgkP2ulMM/Hc+nJiC+E0apQJFYizkZltBkBuHQ
86ABsEmehWH3fcBCApPozvDYhsZvXLlWNfi4f9kANNz52SI+cgOdecQmVPGJ5I1yqHgrM0BEsgR4
qvwiIAGdAcwz7PdCdR5TBCWIuyfmUoIHtiuT64yRYAKY/S/ZJYuZNKfYMo9VH6PMblKL4yJdpsPn
6i7kNrjiiiljkK2eYu0LafTU2g9SBFS7S5rZa2QcsOb0vk6R4E/5vtjZWTvJaMJg5PBGwvAQ4Lra
qDx4XMrCFtJwqHsUTCiYt10jRHqQK1EfcG2K3ceHrXLADJBE0RKplafnQ2gFDfAxGl9cKLHFoP1g
vkR5B7r674J9beWsHm+oz1j88ZGXtykacEKvQMGpfWjBYyqMwxNEtCCWNQ4BHSznMa4aZrzYHzmj
BBLCGA3IIA6g0lZ/LIZR9T2GhQ/2xoR37gX8aIIvC18VcNYuJrIrL3vYJa/yQPm4HzokCx4y0ZG7
ZyTB7EZ/X9oPkWKSzcDsOKktUPVuCyFrqA8R4KhOe76PFMeKtYOyxoE36Z2f5qBYvM9YsbY8U1Vo
eSSs0GnTQDF8taNfitaTxO3Bc//epxjQNg6Pwui5N440IhjRSnMew+pITaujdCmxsXQ5jVufvpAc
7rUQHviQJ3xoqjB6WRgFRVhtitA4qlE6Tf3f4pfgFxZ8DyJUTfNM/5HwtZbHH7wi4GAOuiGuREE2
ksZFQrPOTPB9JLw8Z7BwTxHBC8gd0Icgy4BbhwfH8s47M2LEqUsuwzTdIa86QNq+TR/TYsoATeyq
Da3GZVZj9dR5oMOREQrbHvaegTSnRwJelua/I6OiYCiBaGGk65mWUy5ApXpFRF/WmxqApXNQdoVs
t9TFCVce9dSQTuMZcxE4BMCw58Cl8AWOZFfkZ0AANmET68JBDsgGnzQLuNEEh+QW53pAqK94siFx
DW/TKxbEKESJjWO+kwKtHufeJWLRCmvYYH0aQEWX4++fsWwh8nn1ofSrLyebiVtwx0FBFsyYn2rN
jf0K3u59lY/orzzV701bF/Kqyy7HfQ6VgL0RJI/rGU9U6Crrr2HzETjs0XQ0QovFk/6tHTPW9k+P
bS0CwLUatDQW/DF91nN5pHDhYBuA5Q8la/g4Mt3zPSljtkqm/9q30Z1Rh8qqDoyN8XaleX8uruzg
M2woaM0UxTIJmQ6IQOmRLIY19PZywul3UruNfWdToYwZiTDr5G5qieoUUVv4u0uwdwTDTAll/7fp
j1tXt6+uFusu9wa/iw0phglzIOtA2fYXH2jwfEWyoEkhZK0R0AKW3R0WkCsSEZ3q3Nn7u/dgrQ39
rxtfQmUDLjR8TJh84C/bd5iido74LniPP8uau2JXzi4zzeAYV/Zc+cFvqk2fYUfO7gCagKtNbhGV
n9BmECFpCPsdMBai1bwfattuy3GfUgHE8ZfNoMIOn8F11c1fMQI8GijXdLWxSWYSrT9eRvqU0REn
ZZS0wlePrQebqeEtYYjuz3HcH2XOff7wX1iyCKtbLLfqQPLaKfg7o+/XkTaapxNpMcZxBbqmV7sF
d/vTYkVRxy0l6hKAc42riFWITaexUkJEnDbg2HB/xk0TNQCYKfAwjP8jUOlQwYy1DZ5es8BUek17
wKkDxMbiaqVtOiYUvoMYBsuWObGYXo9d34bihFkJ50XmfexL9C+sGMiepLTllj29j7fEAL46ggow
ggeVkucBNw5u4gH8JtJCWjf1v3OZNLHOY1oU0Mpc9/vHF0jKx+MmLJIipFgE9xhU7NQSe43pzRI9
bDHgcJMxT1vSdxuD7xlrf1Q08oHUhSUYCXCwsxSaoj/OKzoT4edRbvL1lWSE3+QFJLQiFZKBT7h9
q5UYcjB13Zbk6NWIFNo1FzAmAYMAB/fq1Rzo9dpwONX8xwke4QnwBF6lDxnEpWej8wN6xlRke3VG
z1B4uQjm2OjFLi5Odwx8nJhzpT9g9teHJl5jvSGPT4PhPYlq3+T7tZn9mf6uPLzy3SGAi2XUnoV3
M1QOr+gx0fG9H1uDQxeDnDvfY5n0op9zB2h/jnjtQPaxkbCf09u2v4HEHj2cagJB6EF4lEYOVR9L
URg70DBLx0KV4l8DeGObKmGVXoXp+b2CrBVnbgt/DlgRUGFZszt/r0wwVoJl3r6M/GbQ3xRb0yY3
DIMkog9/AUExIkbmF7z9e6AFv5iBfpsF+Sj1n5Hutvsq/Hl4V18F5GEOWezEcKN45ivnvqo2t/At
osT6c27pFH1TMSTJHRew+5nTdM7KLV/JkeJdA/g4Qd/W6Fq+AxE+bZ4tQmyqMev98yfMGek44siL
Vn3dfyzuKz1q9l/n6X49ekuugbVO/YttHC5jfvT8L3WI0PE2uCsLD8gXjnDGWPHGGt2fa7mQBu0f
mNWgWT5/7o0mb/wYf+fpyhRJgpzUHrhGPetv5FW16C7ue/VNNE98jo16brIpaU1XqF0u5nTCcMdg
kelrYwZ/ZQMvRD9DbR+qrpI8px1ZT3J4Te5EPLSePC7jxwEKQTpRDsZaF5Fhl+O7IkTuvXyi09sp
Qd/LsHqBbR2rPDDESSj+x4M+hwE5RuU3UBbh0oxtEUP5wCOCAoTyscU9FSJPQMLJtDr1/iz28Caw
hrz/LT6pnwJcdIjnBuDVtAj1D1tJ1+zBHnf18zMd0c1JbsP+l7GGuJLaru54VpMLAsrmloTlrQg5
qn3ZjAWmffzfTL+7LVt+oWKRiOcEq2u/P2anCib6WnWFl43yPac1tVAjyoQXvju8JLy+/9uS+14k
eADGlBPdJ9fAz/dVwqJbU/5FucrR8+7UDY6BzS000uip+KZvsJZYmc+JooHYoTW0aWgIhyCXpPbT
KXysI10Uj7pw799QgQWAzGJkSkxMtemOYEpN6z74dJuK8BJuwoF27E1LEhR2xpwN8S8D8BtwqD7P
RagKW8H+Rl99J+9pxoCFFia+BlXYcO91HoYFoeojS3IIGsPew9ri8fLG4g0KoQ4Lnl0dJs/sYUr8
twU5GV/3koqPayL0uSNoIVT8lPU3o09fvGcvTdpZRW/zWoH2KB8YQoTu2aARVLc7giVOb8ECjjXR
wjWMmmN1dNU9GddJLq4gYfNG2oLgGvwLZUEyYzB/xi1RARvKVCkxTASslwAomFfgahU4TdcBqgWm
FgiFELTAGGjZ4P5yomItzRQOkFFCJhak+ohGQ6FVlm3it58fHEHhFN6GX9j2E1pIVgAnzjJGXFJK
YZSDHxxAJHxoULMvPFthQvs/IxrcG7yBxvkdGAtQglogMVh94DnMBhNI5ge6kjoOlIh/L6+F0D5x
UvNEUmoJToi9qvAQ/XDCMzNhZ8wD/jrQf4IavIXNGR7H+fr7v4zAEv4DpquMWZ3HXBFaAsjk3606
Q1OBBgE0S3wEBON9h95EO3GJGEXYUuuQSgh+ovtgWsRtD0gG9bk+ys/g5bL/ukU0Wx/swrEEZcH4
XahcMn3ygDvypBq3M/CS+/i1aGOQHGAAWCrN4Js8Ba2aSOFDHagByxpFOP9ZC67dZ0uJaX3MzaBk
UQ28+xY7Gi5bFV4SgCPsCdbdsKDk08PvtEhxrX25e9Ws295U+yohk89nqgl+Eytk0H0vkNN66ZQ7
dNz6rwn0RM0VMH7M0fZ+MnNiUaCPXyF7hjYEp6fPIMnwPrvN37N8V0jOb32V/wlGe0vImqgQRnpp
GzlT6CeBWNGHtzLnsrQzGHo/jkm6RRtX0MdW2TS7krzBnYUGn20UEmiwBHLBNLZT5FeVC4UNPgU1
VoIu7s+q9WdNcExM/DhRPoR2fn44vRGzSQDKlvQMUr0gxrxNniOSYSPB6WduVJyuv7/e1niG0viw
/BF3mD6CkPTqhpdF6VWBlQ9mO/JPdXRIMc9I1+cxMmyoyAwWiJYGjVNvRMcCdxc5FdsTIZvnG3rf
w899f+uzt20GHEj44B+MyWN3Y62oD6Uj+Rb4TTGl0tZnBGvnkweeMbCISPVkrUdPm3BPM+Uy5MP3
oAmhFl0PqL1hMfAI0LC8ZTEKvVHerFgp97jJhN/7O+iB8g8QYMDDb1ADaQ7KHooE++H7WTlRC1AX
QLlBzwtI+90KMgiUGtykuP/ZGXCnonMWfsg16ATwJis0hyhkWrAmaqe6ZZNwBsmEI6z5Oeyt+KcL
rYPhiTJu2azTf01ERcBBH8Y8r/cyd1gNM8Hd2bFgc3nE1gBTTguuPJMRHKee92q8OiGVppjJmfsK
VWyvCY0ayAFtbfKBBQd80AU5lnEGMs8UA+DscF/d3XyIF1EkahLgCDgPPenT+2FP4z8BAAmezafC
MinhISbGLNEFrMWsI88u0ffpw4wJbyR/waQJLlPrVPpWJAtHvQ/cNvxyEB/gjaf6b1+aPfsOm5Ps
cPuTFnhjTMAWQD/BPEcX36Fo3A8MUG9dKJs44L5HOcIN79xBXAe5swlxdrTEGlMXMg/lM8oRJq0N
2A+LPCDSaa8IYVhI2CweqJvKUe7sFELc065h/JCbVfgFQz33ys2t+eGCImnUsPOurV3DNfgOicjM
3R75BV6D2izoZrVvsp9iJ0/yIDF7qNJQT8fYEUDHLZZsrMbN/hb2Zr8maBMt+k6tZgsJBZ0C6ujZ
IzEm9VoVFqfAsfCRCEFUkvoPWdtDdvLaeU8/E+nw7sMT5/yE5hvlwKGPP5UnPPsuJVVs8pTLhHwd
2fJKbZTfxI4UKzYBCiPXgtpXxeyyssah76UdgV0I0vW4+a9iCiDTs98TAZY0tKRTfoD3QSBcZfI8
EM3MbpLj+Ea8a56oU1yD6dT5+3SJ3PE4pY5XXvqbVfWi1jB3CrJaAOz1GsYOimn0tZ3AuGXo+JHS
9/ggc9oj5H9AzKV0xppHfYQqWwX0KZTHl74Uy8DLqEFX+0+uzVnN4wYe8IOUMASmITgQwoaoD1xc
lEcNBv3nvuXqBzW3v+bgNcci1WcfxBa/OiIcSznvOKzI24mzxXvR/WGrwIx2gLCjDBFh9gK0D79V
7pGGOdciM2hxqTr8Oo4HHIZhcoHTZK3DAv3r8VughrjZ325ENA9K7n5ABUBJ0D3hlcSkCMyxwTNE
nYm7gAcRvILT5kY14rYWxyocQ5CgoeH0N+8Vn+3nwWqLu6TcvGqPl7uPL9zqYx40Yws60H8uTfhH
maBNZLgDPFFYTcrrpKRY8DkwZUd409aTtzF83xZ3+QDmcblNELVVN0Ik/Qf6CeB3bUS+wBMzgue+
ZlLo6WPqG8kPCs4pwvjCQQt8pRcd39oBSiTde0w/y/eBbBjsBW/wgN2HSwQWGYRYRqqBfrzfbQ6Y
sTqltpyAxXPH8Dv3tVDmfeg/3Gf0Pp0AfBjWI81F3M+Gi+52IYXVEh1WJFUhI0VMKg5X+fwHRRz5
XZDBKgH8SShGUS9iKEpIOh/3Iuam43f+HP1eQ7Stb8lVL+wroPnY7OfzDtA8eDJ7Yszf2gyQXD0m
T70eUbm54hrap5BvC1tiTKCwb0EXT0Gp/kqY6pTgOesbqieEeE32KNrNAX2/qgW91xq+YnowP6Gy
fCyfTOFMHI4UZduLK/ZuFjvXN+2MfZ08InQ4hY2s7rZs5j3oeTworB7Sme7pGzRUICrOlUPTxRmL
mEeIwnGxy4DuL5Pe8DbEb6kO02MBrU5YLCfGttiAO44u7ouPGgCSFlNwOCHPAr41PBJyhHe48P/G
kTwkTut6trDxbv3L1vRZIRIxqgDtosGhW08tnLV/iUTa8cfD9cS9bbM9WVAFFqTG+suBEKHfcK/c
7i54CMsuZd7zy3GBgBEABfobu02aqEQQ9L3b3FzwhaljyHZOgbMnaI/hlKUjcy+PCEmleLXbK8Yg
+yzKbk6Z2g/awMOVxpGm7WfzWL0R0EEaerjqwyEu85H6FF9A0tuxuPhlvSlIePxyXLhytqnSpV4S
yT3O0pHxm1tM+uqUYeNiBS8lguJeGna5gYcM1a51+W2qFiWQx+06vp/koJ80jUN98hoiKX1jwjO2
VMavxmFIGBJMLK+UTQmZM4Y2b6gDuJGPOezwfzDhSHBv5jrFDrdz6Qh7GwwO5QTn9/gyxSdhDs3q
s6jGb2xbQ0DMhnpFvNk4R+Mw06CE00TSHIy6kTZNDSgDg/5BpgEY5gELaohjvRUuBeeGrM5YARlE
mPLHBCgeCyrzStB22W0lRebX58sCAv/SGD1Wj5V5MpCFjNNA3xaTYss8NOtDaIS0PdJ4FNYSHMZt
vX1A8x19cBy5Bl2LUH5aGeH1GpiX8KlHZTbRTRIdlxUl7lMC9PVeq7znlBe3Lub3h0seawHwibew
37tzQq1/wTf+wgBQ4lckHT+JNL6F15VCsiBIZ+Wxqub5/FXh9xd3+imT1hW95EVLcmmd/bpBxUot
o73KvsR7JijYW2XbuwVKtUlB5ggE+2w+sskie/xGsN8+Tult3llL6BdsxqQ+33iYch59XqTDuuZj
Fd+A8kVC1nuGhCG7+1DIKLQNhQ/R+NXtaT7Ce6OK9PtE/ywfv9EKwLiTplK2JBSrLf17fdIIcJDg
sMQPes5WhthrrXrSRpKQ3Y010C2EN3jxqvkQZjDq9vxzli6j9ucSYEeQJ5v0hyKizcDolfSv0cfY
5aHKrai/7rshvIDNkMzAZveO/RXsFSoRixAkyb0RBCzoeuqAuteMjDHAgR4V3pXZ0qLJwgqfqi/M
HF2aS0DWFo4nowmZn/go0jEB/VLu+VbhW9Oc0GzTM0Lb5YQEDUavzrREu4YtIaSO8A1YTdrlpBf8
eJRhjXCqzB+lhwOVELom9cha52J18mgWVWSm/md/mVYSCsK6wzxwcA/gzUEKEvHXdIyAxku8oazZ
FYfjHe3ejznw6TFLQ/zrN5wWtGl0NogB3hGdLNVZcyo4h8DOTuovGHiv616ToJVWMR8D75LY3jko
XWVzAX4CXOuqOE+LfVHAKMBrI/+ld4b20uT0klx+WJzN6PVXhYL/DB1CjOv34MqMRfVFqnJ3uSlh
1nytoNc4GzachYTZIup1+EViRJHPQk/xOuTpBLwDOKXGlCKmQexFJt7amJBBn2bMxIhoDXCBBBS8
8WIDOiwum3z1Bg+gtO6hoiDIaFB3shDcIljAWL+VfcT/6pn9RmeD2NcrK0A7oYZpkEX504Wlkllx
mSflL64qXMzdgrAjQus5oGlUd0UaiLK9h67/3QBRsxiGdQa9jM6+d6Bdovtu1jUzDtViTqZg/Dqn
S3CcfE+Y2xrVKuT2cR1gci1YzWwRqmOGbwq42XeNuVAr7ARYqhOsiI/fsjpowWNCPQKy6C9wWMPR
BPkvKMYdOgoTpArxsviOsWX/B9I6CELmd4APCFKwxy7bymEauushcAA7wJa8Lvah8f1wS4R8/zF9
jhmosN8imXByE1a0iDK07WUHhnHdl2C+zAGM/cciIcSKN6+xHYz6oRhhsAPAuEidi7CVn084EtbU
DBrc+WVZ+JiwA+ZIkxfAK2ccgz6Tru5z+9E+0oOl+YZhmuAiFTEAzGpb/Uw+StzA3yx9JkiQBu5B
zIE+rc/PX8G++geBPHjOYAyU2BW4xTUuLax4ibL6JSUCwOblP/Fqhi2YRS0WFLhN6exeA3R2kE7g
OGqE4OgOySUBjq8IQnVg++uBQkPj3HxPdGgw5eCcoGx84haANSua0gOLOXaq9zXPfu8zgTfDn0ar
RBcmJWwmgCEwzcW64Uncykg/kxHE32e4QzjzjyePP3XLCmYtTBdPjGWsqdMU1wZPLZ12Qfwo3AYT
2l/nam6PpYLQ0Aef3V1zepujMsLtQRngGxTwfn7zTxZR4HWBAiHqtr0dT6hwC2g96BbZTCFy+kHe
pt3snrgKnb4cRMynMzTm+26tUZgTpgUJFlJIEFq+5mQw2VoOsbadoOXBilSicLAxYqQBPUttylj5
4wEWGzK4Ruun4rA7mXDon25LKEG8WrYmeWWpHqsIjOaDRzv8887jOuVj3MS4v7NR5elrkPPtc6Yu
aYyck5irLR+KALPHK+Dy0tC65gSz2+gtKL8lR36NgJNz/rXOD/n+ujIWbFhpISgjCA6D5vycvngm
W5uUc+X4TIGGAiKYKcw4rLzvxETZ5d2WGQi2QlKy1qCXZKiIruC2NaklY+QR9wandLK7hTK6ce/D
hzZu/sDp0aQBTmyL+WNLHhSmJSLDpJ7e5hqSnkm51oJ6RLwxkPgzykdvvzhYQ96pOF7xuJo1qzJh
JYINKJTJ1u5y74v2j7eS3AqJxXZVH+5bKCc8E9YCrJlbNztwXyBteMf5vplyC2Um65AAYFqV42sk
dayyuQCNo84YsPMVcX78N90pm9b0SorNrJ4VvcH1Z5skDM7NhHKZUtSD91LfHvqjX/QCiUkKp90X
2z6Gml77l+MOCe9lXMJ4aG2OoUSH8n1zHs43SXc9pMQD4yCvik06fe8F1xmdikwGdjF/S3ABUSuY
EX3IPSqtwQ2I5ghhsZj/UEAOTMmXvRRCuQMHBx4WLEmS6wNW7a8vwi/U0Zj4M8ChoEgu913+c1rD
k3oBNNoLLop8Hvi9udv1cTL6mYNIeOm+5pbk6scngi6VU8HB/97sgXpUsN23BkRS9OmozFhn4Tbu
Ketvblfb9yjv22KNfXfuM+VFyuigXvVWNcT570BjR/sG1g3KSf2jb6u9R0nmwPi75qTs735AWstM
d8rVJ354bKF+n/i1vP5beqQGxwlzrqM0XpmGyDHVJbrKmir/Z2CqlHKu8hjUeVjvJfRSvSDHtQ7C
prECY1h3JvYhXMDX1NS37ytVXxB+iy/bvRqVRz1jtC9rH7iJ87A3XOUvRitIENDRIKtRfs1DsQRs
ybrwSmJR3Y05DEi9ve5pfm7JxoyE5mIisYRRV/keuB+OI78FSbjYlki7GLxejHX2b9HHD0eoCm27
Aerwx9fpDeedvztpXIfnsFCZkjxywYfcUNd73DJ96tGV1XrPee0hlm+uCDxwkPhR+Z2HuXp/PMi2
ymJ3/7PQ0eRDposO3MTadeKKsG4F3dbXeoDAGoM4Y4yPGfAVEmyEctGFSOgdjRcbdCbG50R+xgaE
7Ns23RpAXc+VhdMe/PTF7dgnIQ1SOPuRjWFFXDEk+2LHARTBgM/sdYFguqVkQD3QPFprMtvg4r7i
MizCPOouPq6hEInm99nXe61voeIYB6ilexKFCapFU78ohmDjWIE9nPIPG0FuTJcm62nGNF4vlm4T
mojy7Zc6sNIse3vtc4VKB1bzSu0Jfg8r2p+gRjIU5v/sT9oZmQgQSaBvwbvdtn5zhh1LiTuzdEAT
rPY8KIvObYre4gvBMYIniMsO/3rajKjdH0r4plhcIR9AVhEeWaRADJ4TcjX/JP+he9buNioO7VHl
t9fStLIGVm6bZOXBVGK4Czha6lgbUzo4MeEWPxIotPBhYnhAEVuf75FKHLSG+1XwY8PniKcQdaub
d6GxqWFAQWZjLYFGV8PfHQP12ESMgY2B/VXh3kLeEXC9Uydvl8qA4dZzVx3rcw49acEcjCTV75TR
bYKwMfNF2f23aCouo9dIjYBSdY5BjNjEl4qh0DgXwPiXjG8BXGheO/mcbidSoLm0Yq8AvbtgNE+s
1GN5RuvJ1omi9UHTYiuH20aCSa9RJ4TUxDzjr1Bsnn2bvWFv+2H8o1mOPzq87KW8/3Rr9YwUIO9s
llwGZqz/PMs1wKrWZv7MXQk6FzSTP7MOKsXGR2/e6zkU3/TtMTpzMe69DRNxH8MmoZuE8oTpy/iy
M11wMkjBkHpo6hhmtlkTvGaqhcvFjmaStZvk9SdAItYWbtvjDzj14isJe2XZlYD4n/Dy8ev50wIz
usZcGxhQlPoU83/Zo6Torga2K9Tr8AJkKizh5UgRiHCHYm1GT5Rgw9sJwLo65uzJVVtjX5XcFqqr
ko1wSrsho1J36hMj3vOZrOkIQUmztWjRNZEmXNMuLfQhqMXvaCyYscopBnmXoTnMZpw7ULkRArRu
f8FnuHHc4lc8aSKIlfZHJMowNrDuZ8Dqsgh3RzIirhxURzI/sR8ZNDEzxSVI3fSMpodJURk+Wu/7
EScLkAHYUZviUSA2aZclzgIjdQdfCagJk5yhodkgMQ+oaoWDYg0WKu/Ez2+i8MAE5+s+AArYwrEy
dCF04C+2+ExhWcrhO7r9yWj9h70lzRs/MSix5eSt6CQOeNFeYXFmZ4jkl294RzoBFnvkuJZ3vBwr
P3LVfnhZZb8EaCrrDYDl3jGF5rG7BOVe2ytzRRfyMYoya6FVA8kBpwNhfVRHdLcxlOX2oA455CWe
+A9D2/RGynoWsbGib0Biiakde8KSmHNLbBRhAV9eex4u1YiwVfmylh6YB9hIlAncnHAzA/Pkf68t
+4jf4LmV173R1TNnVYSvOSzRfFT8sRXoxPfj9r90SisII7ACHh69tmpNSbB93iIZ3sLVB6jDtaDC
ex/B7Po3oUnjNeA00w1q3E+TxxojXn6YQUdBCXMSSQefKY2wlcCH8aqjIrRbkHgvibYlHYYGY4Jp
EIa/0L+5vaB45rYhErb4Vkkp++cjfq9dfd3Dczu4vUNuV4os4yJwJVz/YU/3QJMK7/N2YeFbzbqi
AW+I8sPECBSQxOIxfpbDEqmaJ3ukeeI56FpDYbOAZ4UgaNtsk+JDEQJijrQTK0ncgeEDTQpX5mGz
P2e4RI+B0qDEWAP1beqpAT/CAfDpwRZAjWhnMWuZySfssAXQB936AdUTa0/O7UX7jGUx0SG+YS4Y
YY2AAeEMKZKYmUjBDh+9EGZsctkx3xXYAG7U4aXv11Rk/NswEPjY6JQdMFIF/M6AggdHOBtpZlAQ
GKhGSD10ukC4EmxhRu2uL0X9iwtWxTWW3Xb5fDjv/fPMp7pMaCc4nGB6wMdZAzX8+qKqIbrn1OFC
/0FIxLIXCTWmr+H7j6POAZXj4pvMWC4WOJ/wgn8c6GwdKZmPdoPm6Q2FcQeTBw6DdPzCVIhZ7ZIg
SKgp92064Jc4fSmdSFual80ZDXcSQulIQw1LJcpc87eTqUnvjiYFT7Gx8g7Yy5ichqnHCdtWM5T8
jzBlxmdlfd+X3u3QstuY9zfcfozY4MasgfE4+m56U7Gxa/AP5uvHzZGJv2WGE3QL+AvXzuUSguPD
r+/1Fox+AgFGvLPFAxoaJXPUAmY+Vq7sy7HfE/S/ao3LqYH5bhng561rAXiBVgdUIDWSkR5i9YkF
EpYLKBkaQibrJagC3o1AQt/rUTV2zHX8TOwz9TbB3zSX+WjCGv4LeduMULnLLHYMv00drecy3M1x
Pn33/oErjcuERYPLH2IuRBjfsunS3AomCqtcn8OzHxkQLOn9VYyhbWmnb54bDnm8iEEexiIMVyfN
MpSF/3rcSuiWGe8parxUH2qT91bdN4XBQO8E3o7BsEqaw9f7MIsXXdTU8VuaXuLbCN10SnHphHKJ
IV6nh/yO4V9CnX5TEQFvoAMk9/DvN5gNvHBcLSoEdsvfmuFCnUtdWC8eL89YGbsHSvpnfNtLP/cp
YQTovI/MnlNwpxu0wCIPMttYiFUqascJRYkMZw0tCd9BxE0C0QzcLJb8XD+W4gFxVKjwkDXCIr6M
cHn1fjbTy9cuR93sKky1whpye1Lt+luIFVDSJjdatKS/MwDvoTYN08XPbhzpLHvNpPV+7raZY2Ti
vfBGcD4+bL1XggsAmIv9cVk2hZxkpAwTA4cSER4e3Jo8+o+k81pWFdvC8BNRhYKEW8kZc7ixDEsB
E4qK+PT9zd3Vp7v67F4uFSZzjvGnUdCNtnQvY4xad8XiK95ujg5kk91BCPp+D1f4SsVvTV3OxBkH
dFHNNzmuSV+lhPJU8DP4rLEy+hVTLSeqhcsmsYaYg/FH7ooS30kAHZ7WMv2LyqjCwybrrzZoZp0O
9NrjbGVVAiUQ0/DACUfIjGACOhjd7DlXJxrG4ImJygD7V5l8EJOrXg0Qj4roeF5CxHFlr7XIrh/w
IxKcBoMuu6iLX6iZTtti3uVvbFOfIf9Ulx8sKqSfThH6JVL09mW7QJCHWRylDYDJAidfA5pp2J+N
U6eYaIOXQwSRse8RLTx7EYeHXKwhin/2nD+EOf0MBjVHW7PjuOy5PSiKuCPCnOOA6xVr01Nwufj6
n04kgQYcJEQK1wXPS4vALn8dZUjLwunQrgLUwrqggl+Yf+cDkfx9W0X4QkDxa1SsQZB71nUHA2qg
iaNkxMmHRvzS+DjDzkdO30vcT+g3wHk+M9DGkHMde/kZsSrhe4AOWwTIYDjI/BY/ZDkWrA278JmS
g7acCL4pJx8Ex+0es0TSLpLHNBy32bmHDQlpjYAbOdbWqrshcC7gOZPEDJQAlPlB4C7VKAE/bhlc
UvjUlnaui3qSB2CI9WRF9spvgo5bNHfQgZxINxTC+PBPqTglS6cwGFYafi2CoE7Ts+E1hldcvT5i
cXKQCQkzphtYLclTZG/QDLX8+mduvyBfKHhVkNrU6EVfmOiP/xNovI52mcaGUx6dEIkVlg5AOhjK
/WEZdBmE4n3Z5L9wkzFUc8t476Mc11jhkWI+7d6aPIWLmTYnTyXhIpTdn7DifDAqTL+9sI/wJL4i
Ad1rdfJwz/llDqwinhE6HrKZwOkxx05bjHyxvj7l7z2/Tn+45miTtV9XgzwBGO/yH5i6hkjDVqnF
kStMLvpQBssYmd+hdjhLHj9pxOxN15jnhJoTxRjHxq4l0B6bCZrIvn9dFuekRRkuDlBHbGXH5mUj
bwEteLKa5tWxP0VccGEl1Ny9WCvTLxFfZDYqkxuxXKrXrHQ1kVumwCe3Ojyb8xqRwlPxvU8TlZ2n
fvzezriNb9R70o1UdGbF3phfazqSMdVfqcH4Scr5Dj2S9fvue4UrV7vHiZEAxChMO4y57r3Cvpqb
VxLmyASCR5zVhauuqLBeqERctpDBZwNMia/ck3DMMReDOfa37fOVXggA4KZSSVEInazrsl7UiKaA
eUy30JM+aEfD5IOVAl7CzqZ0w+9BLSanwdDV+45ihA9CjqrSK2tPMIoI6gn8DhVCXegpVEsRj0+s
KF739BuKFVRq8qjShxpp/UqOgb0ZWCYmJj5UGfDPFrk12ix52lE00gcwha/lLawvOAKyV82XFcdE
SM4tfgd6E0udLxPYpUNQL/uar6A53xsfS79GxsPuv6z+0ynvQ1aMProczVnvy1yGcAMT04Q9smi9
QXLG6lEG/MKunbwo2nvh4N/vR20FusWK0YidwPmI/HyvIHeKlFRa4wn4e9KfdMNCtx977elfjlc0
DfvLPXp1mX5Lmb9TWJLIAXYRVPBzwO6UwrplouRFILl8L8uegG8V1X1ji0Om2A1/4fN4n/ZC8+/1
c06EW4ag4UOc0HPODcrMf1uskYkg/344IBQSm+QcZpqoMv6sdT/okQbkAFNZIhdj8xq+qazOPvS0
1FkniClvA4pi4mL2OH2+MJJv63VzzJoQlTaXqB4RbuaDEYmx+asbEqdXn/1qW3dZffPM0QsjWZdp
TBMwk++xogn/BVrWFHwPp+6crgmJUOwDKxSMnk9LqC8+/d4c6cc+fTko1PreBOboRi4izmUGywKk
gZZ0Dr+E+u7ivgtHRxAwOBgoWaVEWpdX6+YXqX51Tn170EEfe2UXScgaUB8wNJREbmp9EigwfXEs
/atHKdAgKwQkPaIVYaA5DIlJ238h9QLlM+kY5FaC92B77scy2B37NF4wjARY3fqxeV2R+40GtF/5
dGFneOUy1nGOsCzQo0JOsVhNloVL4pD6gRiymNng0VUU4ED4k60Bg+CwT179b5OxGQPkgNxwJvGT
t3KOKJXkHkb09oHFI3VckI5Hbw15f10gFAtlYZgBxQERh3QEwZFH2IiFJnPEMcZMZpp6pGyBooha
FeoLAu8j2TcKcRwosWl4VzxhTWx2uYEU/5+EmfQ+SmpCnF7U55dq3sOoRL35G5tVihqE3opA3okA
jol1APnB/0s8z9sf4Iwi6462URt3d1tTfApUBnoCbsCBfP7gSfrg+w9PToGCDFgbVKKAtU5//lti
XiYW6t8obObtQDP1UfZH9ZaWAVEtsXWDQPMaBwpQHsvpXR8SfsKFBZoRM2OXDDD5ht8VElHG2XfM
AUgM2VPXJBJ+gOzJS19zhS4z45N/1lAPbNG7u8tUiTFzuMLBAXplkxUhvGYVQ9giwOEKQ7x0lAdK
dvsjKxiR1odkgKNqRmSZVcRjjx+X5F2H9Ac0ochNoWjQc1LXEvyJgFRjii7EXp/8IwDfJXEaA+8Z
os3qcCahYUKEC/aNaXjF1Dhq+ltiTi+jYoTLAsJN5HPQiTBceGzMBhONY+x4/VlyTe3uEEnezKnI
PNnExkOvpo2kadsQYYGIEplv+hLoThVCITNpDkEWBHpAFVXg1sCYckZ4jBiCtrSJYIUcNaQfBM7/
+66kCAKZXh8RJ9gBmJSxpoLDhnmzCSuDMWHujIf6558q7+4jMKMzktcsAyaSEmMhrSDmuIy/nAKI
L0Wfq+PnoJ6kPShatCykgWYkOIB7oZUCDKCX1A8VLnQ+S+1w1yEsYH1ZRdfaZh4g5Q/5cASbQckx
kwFUF7MXoueX3V/fFyUKL2oiDDzyokh+y3akjWlxTtnT6+JrpqNlvD+9OiQGgqHmwC5Bw4yf0WAK
qfwcEdHJo/XZ93L6PsqzesYoG4xI5wwAgqEY0cfTV1eXdKM9XNySxyj4ZWKs9+4Sq2PTb1WEhgoe
czFkZLOrBX3AsO2L0/qEBiV9RqhfbR5xMlA6H2VODBjOxN34Iia/fxwY7xKP1rCFxuNFzeLpIo9a
dLgE/cHhLmyMSv70mHL/x9/AxzIMGhw241AuCRnFEReYaNU544GJyQTBfUSkAz+1vFm0UVHj1uuw
PdFAwzD2gofgCoHfGsVHWatPzWlpA/ZSpqOtPu9MW8+JDZdHIPz1EmaIpckwJeAl3XnvyH1GRovB
lR+HGOeffGMwKRi1ZsdHBhoClZrdRjoe8tr5UIni5MV4geLoPH6Sis6OEnceqHlT+ei5Jd7/zRp+
7O4LYCiBpPkqxL2jHbFFQ10XM/kpiP0LcwqbjQUudHK5VnL6Ymrdv+UnIDH3npUZF+zTTmn4xoxv
9M87cCwG0iDdR8kEDATgbb6ThsWVEDvLJCctpjERfK2YSW4KGxT6kYenkGpN9346oClEec13vL8i
1BMA8nyOdseIcp7IwYFdq2qnLbGrLR9Y9dDmUeMa+gpfP83+5u5rfnUbY6YDGHhXUw2ikPF7qFUk
lMdfzySritjNS2JUU34hyLfCVDiuqMASJIqVE0kpJlw+lbaIyp3x8k3tsUSx5jeFW6HZQPXISIwP
8gL7Penl7cIAaKIY5GbTNbCUe4CA4kqkH0wRrxnAb9Iz5lxATjsYV6gdnlnpmXHS8KPPk190Idip
fnZqplryDc92O928I8ZZAsI+Z03GWtF8Tt4XjdP2+rJOE3YIbl2FQHCGxB4xQul1Y/MA8lrPeujV
DjTtSwlg8BqxwZKQYqDd463pt9Q1IHi9FJBI9kxg03k/xL0v5Jivv68jZ+pe9Igbhqa5VCv0w9+w
nr97dlchEg6Yy8LiOmdf7zmrx/JUz7l0wGKYvebXrw0BiTPxskZTybkClwIa9rn47BINGSBL9Cq8
m+E/XMqmAmLO1pYdeP7FqwU2NeQERwb9CiiX2NiDenTxmL94wn7KeBnA3QyIiRlTUAnoWuPKQ0mJ
WICA6rQ3YTwUTVcKdvvGRjKpCSgdfvJCTFEHQ4NWJi238SFYkZyQ+wpGDgjOU1bTYNCKDZjOUnIU
Tv8ZPUU+4o4/JogT3z5KA7r2ySdhg3KVgOB+LQEJu96ijsCVf3FgAMsI4SgdcRv2bBRBKD0QK17p
pUh3e44GV6ulLWe3Bjag8TwFfQQ1VAJ5t+0fN6Onq2O7MFfo6YhhUwkc9tB3mBJCRfQz6C3fXuuc
5vWIqRR41qZ979QJVTv2Zb7RVkiDwhO8W8iWgh2OIvVhv0E08UoGYDO8Izguy5sQVnG8ymPQ6B/5
0ZwXvMb9uW/vMlGic6o6pd+M6BMDvKxO/+t/bcI+hE2z71FkBt0/AyznKNew9VFnGhzTe5SBtEUT
6MOdUFlPGCvE+ddbwfnMChJKzakGQ4CwFuOYtGi9d4+JBpz0fYaSnzI1UUflfEPZviS1RvhYEfID
YC7P6d2h4Q+YA59iEMAau6ZSoxFBsU/uCtQdnu+6dO5kJUPUd4SOqyEHMEUQJl1XdaDXtZUIaNzY
UP0g3qS6vdIHQJ1b5xv77pGAABTPRoDnZHlzb3g76gm2eV+GdR8A/9qAmyRfliwIIlhd1Hy95btx
e7ECOHUgi8h4jYnNaYnKuKdUdZ/90+MRZDsq/phpsZmZB20HrMkEXHY9PjT9428JJ3SLa9d05VCF
8LiPy3DgPo7NsZUweSt4VdvdW2UuPAlwkMwYOX0zMTLYs+8YOduIMlul/CQEbgL0J+WqVwQUy3AI
Exn3HvAtPCdkmXY8r8kYgGPjTAI+ce8p0DER8wcypFO22EHwzVgXVd6mRlLuNI/0kojJhAn2sqpP
sjexH3zYU0Qpio6BHOon4HP6eYLakHJucfohgDcP7YJRZzYWG3LjyVNCBiEGgVIkUqHx8FAqIhh6
FC7zISheKT2oBxycnZywYLdUj4PTAazMhiZF7c3/anRAG79FSoy0/fWvlj75NdI6NDgTznhNTHvE
E7+47Qe2/HZFSINLTaG8kAgvGmIW0OwxSwEMboL8mTsBS0x6CKYPtk2Gts5aX0fIu0DVh4iINccW
PSCzhgOCpPEF4zj9k9gmuayNh5tuVO4oushdpy410JirNmgRKaA3UKW30x9Bz1z7gKKOHPUE+MK4
OYuJL5xdL7YwCfpmx25So0Nj0h3CDYKKO0HCcGQUfzw08tgYIU86kG/+BZ3fFX2XM4UBPrwBpzy1
tNwnjjGlZin7M4baEOmLo0AIrphv2M6J1X7UBOENmdvEocAapOorkkHOH1H6MyyUO/Ckq2xCaIoR
CYGfKv2W9ORNVKjps0qp+cTMMWJAN5Gy+ePWVrNHNaWeZO4B3M9RY6WU7xyfV13leP4NQsILytcy
I5ffQD/wA1+mFmXwmSzvHlXWPD1qYInRoAEnCp17Wk7h99Mm4G98xnRLiYSpnOEAKT5czOUYYdwe
vL85NTx5+4uUiGV33pLfRFlK5i54XGlTLFRxH7RMG87FDjuu4vY8wr0/w4ok4VxKThlwm+SVebfA
/cPex2+lDg/oyq6EjpyIUhoc9Jz1KcyHNMZD0iU4EgnmYawtiFkXv7WEloHmYce0dqSa1R8luIbY
LiCIxwwIO/RgWicQCMhfxbvxvsf7kXsGHYDAk6wLpHvkVdwXzCe4T4AelRWlXL2G2esl94kWybs6
7C8/yeWvzHEcYgn3cZfznEzLCcuBQ5XTrO8ayBhV6w6w650zyUMAhoLCpd9hyu4fFfljQnHKzvtl
BETeMpsLjDVQF++oN/m6yh7lEcOEsNptxo+ofyypIuA6aOv6mOkwIsmIlFbfP+5+N1KmkE/zDdf0
SBQblA8QwegijYt31n8s5B0Bs1jKWSQTxkadsVksTjC86NH+viefPud9kI0ho4pJYQSUOGEwERsA
oe5XwiJjBoEMCPdzkddj81+9lpu08hVIB0q9ibamH1qUK+b6hogfzPkzfTdcitcRMTCCIGZQOt2k
TsSAR4kRo7U3I3/E2jJfkQ1Q8z9jBlzBFGBXsQCcW/c6RYxt4zBlC2PuHsmw7xhrp/XEkfZDqMN/
bOMX6UqkDVtEHAT4TUccHO5q36zw7wcDAHlLW8LNkE9xs+hLyuwSVmu+kBV+YEnBE6h+OJ7wdlPL
0Z3lHJRDlALpEvldeo/6I6xGmTGiEs8JXYjqhMz/iNwjHA1k97qXEE2fi5bEO6ICcwkcFHMAsudM
zxl4pxKXYdrGQmMM5csjWmBbOZW/GcIC05yzDmCXR4/A/PvOJtuPJ4apgKUTwOI/+UX9lJ0LUHhB
9OuQVAKwlc5W5qcDGWMkxbx9Vn2N47zxOf1FSgat70SZkHSE1tuVfHHgZjCCmlfljDwatWg00BPZ
XxTo17RpqO0RXaCjJiGIdfKa6oScp9VSQ01okaUUE7iHY3fO2wASjER+R+UV3jdHqB1LMea+X46G
hom2STsCEhrylGzJR6LbQ9S5NLzDm1g7eoQW9SghzAQHsDNzrb2ee494WkEdkdtwBwOs2OHGaXyC
0MJvwkzSlthgCuwXni8i5wt8HzF5nNxpgHaigzfcwQbtIr5ZrGZYYtIi2BCFy7Wy2uknlYXHUYdn
4M9efyeaw6d9i3+EJwDUjWSb4Q4ukqQAvczIDIo/BfKY7+v2E+bI0nVSOWxG0uRE5wiYwJOo41HC
bsSQ1Cp5usQbcK4SLTfuxVcf7JKPjkb5CEREykDPRi011EJ1S/A2ITiKjY8u7PlI6KGrgaEFF0qq
jZCdUG/vu6QXQUJFyJxf2d0y7MXbHj8nN9IRPQpO5mo5p+hinxNCSkpEzpS0zss/OdeQuqYOcA4w
kgqeICfPkwxcTLiMb+N8xlwSAwzAG4d3H46D8UaGiFhb6WJqFIyINFGjciKuDeI4xvSw+VZTok6m
WS8646e7TTces9dIptgsSIN3kOenhD15dD22zvCeZsjKP7n0RTgHnNfsOQLJIjBAOKrNAAzeHRkR
bk6rCqqc5ooEnZwo4yEjLZJm93JFBNeNtYIevcqXRRL25h+CrRlayLyfJmQmbI6GgMjUR0SeD1G9
p9V1NSGXCoF48q2Fboxj2iSKzudIPg11By7BeQesgLnE3QX8AKPqj3g4GFzFuChkO1qKZtoeEPux
2b+j2h4pDpxQRAni2DdxjDM1Ptr+whCrJnETVi/E1idMMU/+pc3RGjqtW6Srx6KalS57iUMDS0Z+
lci7k83Kygi9I/KcDLoRVjlXR0srBZcRXmWGQLONERbH7HOOm6mIxJAijYf2hWWf4nEuDP48HEgF
LHBRqkGZm/xOGcvMuiBqddsSOU3VRD5cHV29TU6HMeztX0HfwdZCk5RiuUS8RWiGjwaU9fkKBujz
ML4vEB2Xf+QQchHe3BBSGbe31SDmdfLqRr+MMGGCdV1oIl8xustyLM+f8YNtYGCKYKHGabGWXabv
tJ7c3MqtfyxzYNmwJl3F8DAnMCKErAbGW5B7cPy5/IyBtCNlBcePI+ZbHg3Ca/xN/ok2Mf0/FhGT
c/2DnoWckKt39U7Q3wuNls4Yfvwuf5J2S0mfUfm7t5ytipDZ/gEmbWPrHkeLbSJNJyCint5HPDw1
QO8SPWYsB+DrDDhF2BMA28v7a1xvmb+5/lhl0BtVcwO7lAUSCCMdVEeSK+7D1Q/4kTkhQz01re4A
BpjWqZwZ9im5tXPFVlwM4DBhYe2ipPwxGM8i4zx8bHv2fdyOB0ikhEoT0W1HteibTxSc1nXMqMIJ
hjKvDM3IXKDkxaaCcZtoXjBCG63z7jrCSGus3mustg+C/Bhf4xZ2Oeoz/3d9m9zDG6o83R34g0Wd
ce38Nw0ihLPORiEHPU+uh4wWDv/QtkpDsW4YZLPAqkBWyMPbrRGxniLFbr1/mSD9oWYNYnlek6rC
p725hSui7KSl7pJ2VzoIRbm9ZnRxPYI5fBbHe7WJ4ThU20wat4y7/BQPxkZOGmvWJqUjoZFY16Qq
3MAL/EyzmruHls84QoSd2Z1W37hDGbtFPkvIRiwxMQtE7+ZQdSoizpixoMAZvaVAGoRz0a0Ouo/u
2HpOTxRfGHA7r8P249Aa0k1ypBUevphAj0FGEuw6GVrAzDhuQlSugFHMZqMAHWQiEeOzfzH8GlT1
PVxD0bpckKGOFI6J3lAzeMkeXkXhQl7KjXvYWLgkNYuU9gIZkuJe06sj7mZ6w8E6pOXHjMfgVtpH
bhkaGZEmjdEb6aPQu9LrV4Y/uLjgB/1QEeCQAV+B9Y+9FU0mEf8huz477C9+O+LxoH0m62sLR3ki
e7tE2kLsgItMyIwQigeMH+BhpLWY7IGi7WJZIjlo/iSaBKBE1+Ti+U9499lGtavsTuza3ftG95BY
OrFEHRz6vgkKvoC+3NercswnHbjtma3MAjR1CGTzwYSSc9SL++iTBrGwyFMJcIb1bBWtS0JzKyIM
zpwFGNpwKqJXrg4taef36IaQij0iytggJifYrLQZs9S+8Yct4jp6Etq6ko99zNYiJV2gM0ZyiUEv
oPjxNnDF+HeAHHgVlEf83zf5LGgi/8EKvQ7ZK0shAI7wenkT+SCr5y3TLb4xJhcb3e0+gSUgiTCh
R+1R/iL/pQquHKwm/bR3wD0MQt0SU8RBAUzpnBdawuIZTJjfBf5QjhuAEtkhVzmDPQCceVjruTid
DiSVB/ydkVvAklgUf/Ko8Er2fv765Tq5AJy4yr7bqn+nyPBe6K9Im4GRs7D7R7+p9kUmAi/mqjVb
xkFMIcemJNDuXE7JTiOCqRztnrHC43a3zs5zpXIyuQYbCXFj68/kNvGQuKbkrDsoxdnL2VhpYL/D
GhQBPdIOJ/1nKhGPaRBVZ3AGNDbvOTbHBtXJhNGFe7J5xqeo6HMn33PC+/k9vNZFJsHCByNhdmZY
uBDYbp19fePAvovLxCmSJkSDN4ZPtmnHHBWxPtaZmH3ljyOCSWyL71ukTqSbKVIFPj9uTZ+UcRsD
C3okt+IP/Q8FFR7UHFnaidNDTi72Yyw8LpxACsN/ItZs8HRQBCNDTh5/xaQECs02cEtsKGzDv55z
2f2Yr0ie/ItNsHKvsyeuuNZR8FcFMC4TdUaikPcRB9uU4cF0tQlqdHva4Gte31xxUHj3nEPW+foi
t50bfOaBwLzQm35Qf6gW6W5vJuJF8gzhtN/+4fWxQMRIqzs8D8S/DFEMUyZ27oCTaSDKIfb3nEQJ
bLe0jfgS3NB9fSyqQKxmvAjRYcYJ9+Ax7AuNLM9OVWfakc8GtEXynD5puP6Ng7QbveQ5RfIygJpG
pgI76ugZ+ehNiFeAW8RO1toPMDl0JOe16AEVRg8ef3uUy+iYN6FgKkkW28ojie+G8gz75dtSR989
FCgUIKGFHPRlGcCv9rLPkjJdGEReh0d6CfQ9n5B0a2V5GThfmAZyHEeAksRpP3S7nOvgeeW8CKAl
PFE6mzlBpdRjFO8MeAhM/2OfIiy1MAqE+wYSTgr/krHCGubdUq9hndMDBi50aDZJGAejgb7u/Cv8
8xpQWUvuWGNvOYLRIjgZQl6N/e66FZs3s4aoBYjSF98Lm/XVIaCPyyHtzT0SSa4Tnxeh0G/ZGEwP
oDHjpZQWgycl1ZSoJsJJjBHxSODnjOzb4hCEWxY6af7ioDEER3OiBQITvBHfw7aEZuEVEmZGLSJQ
VxYJUqOEpSCnIFAbBFbA2iUGcBzyFwZc0gQRmkHsAuQ45cvJKWhw8KEQ0/OP3SbrREeFmYnxlQ//
l/2yB3KHN2I0MWCR1OaCybn+YAM6aUE/sMZB2FfQeGxdoBRAXMT/LABnoFeo3mG6+ojjQC/7zl0E
wSOkeo6r6Dk6ZxSo2mvIBJZrRtPkthQUeEIGZH2eBFoB/M3oQnNFpwXMkD984Su878DD3R8TO/4H
PWx+g2QLu1idkClCfKuUv5I60QOG2n98I4X9hbPkwwAGj2moGExjpPcF+KCIh0LYD7Y9EKrTr136
beMKeJJMhBbb5bCda15h0pm8SP5DMwXxGkK7jPEH0lLStMVfVjv6eG214eEdn1PN47rJYTUFKA2a
FPTCbjx2IiC86/qzKP1ufKLpbvzW4azZDNXZO2EXy6vlINLCk283WN36BIzSYhIu1yURqvKst9Ic
fM3S9LBJUBc7vwPtwKK0pewWkwDoAD/K6/cOc0Q7UsMKvB4dPzrsae2KcD/MsF7G4EaICE7n2+Q1
4RNvv4R1BmbUnjEWceaNlaWw1gZ3iIgjKQuSq1Dhn9xuJzJPBQCu54zWykB18OCtWFUcVGKWMAbH
2iEPB2MjBw1g+wR2vv1iXTwDH0baGOyyQ63MlCSRUPBwQD3R/b6suWCVF8oUNhrSERsbEEBvBd2K
9A2BLkUSxt241ex+AhWw6MByQb8e3oh352jDXLFsQ7acnd54hCjR0iAoFbknYqg1EeQixlINnwgN
oD79csdbvvaqB7V9w5yKxJq0Sk7cMTgpSeYsTiY7b8bEyuzElqNMGdPIyFgitvlev4lJxYYfW5s9
9x+YusWX9AHWUPRY4P078bXBX4AWRQR5Xzx5FUSMgkTLYgGRVySiQ6DM3mj5eHm50A98Wyn+CDUp
8C+xQQeY4ek9wk7bH6ODWOAIgF/BccC/gPTC0JNgSbANbkJSn1bkqvOnJicOU7uJv2So1EDcFR5L
XXN+yrDjt8AUyQxzc05MhPvH9PMogEDzGVZgmJtrYE4/cgSq+lsRlA6/utkWHiqJIsGQ3U95OxhI
uMcBFxAlxpPRUsSEt/+YHMLGkGfI4rPhD7h8RlwB2FXuH+JEs/TOO8h8xAX8FGM72RnE8lmIrw36
TGDnzcIEQJ/MU07oF6YHcRV4CZNzxpCjqOJT1hxItI+jvvB4G2UD3Vs5DBSFU+bdkC5few7bA2DJ
DzPoN1YHIaXTfUFPzWwrnnFBADw8AueLGQIDiE/GNuOaaC2CnBDo3BdArHxL5nGCY3NLSY/CUxt9
VySmsXfyTXjNBhtnNYVA4dMw3egmppJfI+TrH0dFMBKAe4KCCg6B4LQFC4knBFEKq9Wc8loIb77r
rriN+QgoR/79CDlHOaEifJjBiqtmjDtfmLagaHkVaclId4hzJeBJyQHTHxFxNsUf0nAylF+qCEQi
yCdq2As2abEmmjQmcg4Kr7Xu/nVhjPXVeUIayN1GU9FgTBXR3wILQhc/HQRQDO6MuzjkV2HpYNFS
40mu2BrH4OzU7i9042hlUPy8YegEpsEtAUoGKkkEXqg5jwWiBsQOlYfNgRJ/hkDnvtiktxmy3VCB
vvySP99a7x4mOID2685Iux0AKRn+BwPty4YMLk4H0vn571ADmGmU3BhDlhPG5CkrlEP844BQB+QM
3BS+FHM1A7rFPAEIcG4iq4XbzTx0XssOr45rmomWSDeCcPNWybgDP2L/ua7MnuARQvEshoXjS+4i
wDeYpB1uG26YdGA4PMpYyoSIG6DnUJQg7n4HQMmcS57jrKMBpBKPSM8H9QbBhvIHAULKM6bgZvaV
OOlAGlFG8Pww8HBW22+yaD+2yr4+ICCWltpBxAI2iEidK0xnd/Ouk2LNvoBOgz/BKvDN2by4lI8d
xgrj5gs2M+LX8aqzS1ENU0+67IwlU8W/A3yUlopzUvJ1aknUw25JiqyS8yUEAcMEGpBTYjjFLFkX
9rsaScGJGcY7FsWKgImYxwpuHgMtOqd/uh0Ddu4dPiI9KCcKwkFBxVmXJZ8DeByhEmovlB+kq2Ab
RTtlCVgUHzrfW3RVjNy7JeKhW/A7WWbEiXKpM2wAolVBpcYjQER4Tg7VneP3CZsNHQU8RV4LpCUt
PXu9HmOfYQrB6sxnr+2B/fZRYmxSaQrIL6A5aVqgaxjkvwmaGB/zBI7VlW73+L8ifsvjZAzg3Dy2
q4m2QNg7FjPkipBJFeRhQoOwyarpACNkDU6ujS8Jsyh5HgPUYT4jMasRTyn5fRDX/mP3jgT2R+VD
trFlvXcv7+wSKWmzbfZyHs/lgIMXIp8kRmYwixpmEDwWqHxn4ucEdIxMCTCxT2KxXRIs+E1eCJV4
9Hno4uhnQ0pbyCRE778E08OrEArIHO19tNg+aRHbkGMIFffJnXNKOstiNiGCx0EyBKYuOyBrbOBs
Gd8VlxdBD8MoP26DoAh2mAUhcvrfEfs+mwcn3QDr1sPFEUJMwCuRbXVpZF+nJccOXXXTH1bjgiPU
I5m4ivQQ8MLH6pQAkapDOALyis9szdjzV6RD8jyJ4e+ClaE4chQbgpbK05yyuGEYhpdUcWrwTgIE
ePBREbBipJUYWUEyAUGdSGz9t8HwGrfvF2seKWQXxANvyE4z2ch4jQIl+g3ZUalLTBvUtDxirPd0
EpdgVBH28SEWcsT4vQkVPOpGe8t7+afdEZ0XDkHS09kX1RD5r23MyBIBNyY+BV0VXBixFmi9ivBG
EOY5M/zLGp7FYFuA22XnlHelq0bVH2oo52pzlM8YUOo1u87/981gUdBj4YYe7JH5vIZhxxQEYoQ8
HgaRYQwfdc0wB1oa6DYjG9Ck5RwYUL01Kb7r2/qzvoKYDLtFtUZ7X60RnRTAwKFKiDP7cLPjMxRO
ERHYMnsmXHpytaYi2PrCqCpUHUyOZTYlk20EDrb70id22AlFWn05/2YvBtLB/yz742t0QembkXba
hvJxIwDrFh36kEA39k73w8wIJJyM36TjpfYi6hRw+1+AK/5wPe6n5gEncQgoRGJwSD0igWgZCSM9
mbStBHA0MAorPNHkZlMPObc9JrqgXrKVMZ+SajCUULBKsX54I0OqPcoU2GpqFI5vhqdw0JY9miYZ
vj6HHcdZyfAAIgyRbJG4wepR7S8awE9AwMe/k1YEksLe/qFALcIX4v9ypR9JGtv2d7M2ZrRIII3K
/DdnLk5G1edhH3Un5Gta4S18/kHI8XhdCLvmuRu3PtvMcCJ7FEjDhMIwhlWDa7vbx8oSV2gCvwq8
gPmPtH0CZSmTmLXEvZCjSDAkFDzQaTlL+48a6cuWwDbEajntka1w0tmsLpY3I1Ag0WoLKR/PyIGs
NWuzV92aEbgR8sYNIp/dzYMmgKGg3Eb7Y12hFllzPOrMvrsPF2bKGTFX7UWVKsduj78OKlGEol/z
S8popLy/hKi85n3IjpYPzpQATp2KT71h/bITASDGx8rHsklIdsezSB8Ol8LE4eHDvTlPaA3eGvj/
PCc5ODAS2lXSIR0kvJEcX3NW5yVErLcF7yOlxCdezxaPl1t7qHhsZsO6nF0ltpfzhOt6tkJ7i/uV
U2nBG0WfWe0d7sf3sBsexbgdCArSHiiwZqgaHLZ8eju7zRTmKPDUzHv7NjyU9vFpE1Qm4p2r6RyT
DV/lyaY60eeY68J7bnpEeRPLWWGvsF5/4mYV+SM18FeP2Q6RoUJ0RFcX+pSzoBZGEv/izeH3LQpe
R6NoqdZw02jDMs5nNu71O/twiGysb0aYkuF0O3weDvZs55MrMI3xnOOII0vzNc45FFramPJrSXbd
tHXmm3ReTK8MohMc0320IYi7jJ4TwNje7rMogP/I4AruPIw4acGdP9Y1fDBTcUEryFZIwng5IpEV
MSyDDZmm9iJHzX6s26TKWsN5zC42kx/fgAkEh5KSTZwZ4PSLMXTnMcEQDUO0AUkYDA+hvZYmHaJ6
gVcy6bN6/FONAewaQr0ld9b9eMDzaB2ezOAD5nyhMx1MQAnqJaoUvLxMBfBRuyXlcfPHicKuB7zh
lFsR07zvrzX89GMKLyIP6EZWyLCqJSXYHc6uE5OljLTdXSguidWnVmycOkYnxAgP5aC39G31KSxt
7kbErKh1MSKZgeaeQkcJWJNUGQLpRJLqDjDbM9gGXbQUgX9OaEAMOC+wVTTh/1T2g2l/LB0EyMOh
/O1RpaM7pvhUAibyybKDKbOB5hyzlQM/sP+uVZ86MW7dV7hhQNIQI/eYoBD/h5gwfI3bqT6/B1jM
FrDgGhvEG1NLyEgWmNnSZbSTeCAKh8bKAoraiaD7pF20u2p9+SOLT3itnsz7Rde4e0Tt6Lt6RGz8
L87eXLOhv2iA0v3HmT3/sC7SIn8xZTMDgIlYnHLO6eaIo5TG3WTbuUwFcfvbC59yNtgTrbklzJTu
TIoIqJg+9yNOYsKhUhpA+4VGmHYa3kuJf+6B4bbJ768I39GVR/yeyTsJnvlfu2AzGImEieAHUYFs
MDZt4nxuAS1TGAyY8TIer+UjUn9RO+pUSow+CFVEYp1Dj8HuEppsINTg5GJ6hGl5rUVkrBhPLuK6
Jr2J+PbMjrOeyDz6IY26s76PELr9IsY55T0CbscozSGx/Dl4GheEYwiGDgYRyHGTG4cXIChA364X
gRegLIQt2XhLVirrbUG3qmRo84K3NYEhQmNBsDCbpzBDm1ADrSMcxJeYhd/MXwG7h0A0xPgkAgDb
EPrlyJp4MctXBNQ3Y3ytxKRZp7TmtBp9lo8jeQdGx2Al1XoQmmwq1o+4fCQIX5vU9W5D4CH0QZcW
YAGcGpkSSAczv0vWK+lRzlsfp1wNto+cHsK/2/2I9jRvcmNJUSFYl+FgS9Dclo0aJT6WdbS4ST1u
A0R6CdIKtysI1FT9JjB8TiHzIMKNCJUF+l2Ki2CzX/v3nXJgt/39R9KZLamKtGv4iogAZPKUeXae
6sRQq8QRBUHBq+8nV8fu3dF/rVVVipD55TuOCKdTqL8ugxfHnlnjbcPSXiieoLwvGVIa90yIDIsw
bHAkPk7+B2HdQi585veTvMafAeWxKILDAM2MUcgx1K30DSctheoYBn3smSKzi/6sOYfiF3ZNtP1C
ZKNCHhVwZURykErD8mna7QabkPvM+wj+xOfMTOY8nAMLDZLsuXIsl12MK6iJlQDrqI6xDnGq6E66
7Iw13SjcTqPbbig0uWhMvF8tcP3raDsl4A5Ql9HYo4d8WjukVhW84NTyrwf0UqQE3Jz7UhasAW1S
iI195nJHPKTaeoH1LzIRxvDyxDzGPI8xGPp2/bH7OWjkmqDIBL6d/LkSDp4THQkVp9TwmCV31+Vt
Tg4VoUv0FPATeCv9rI1mZzZJZTS5xXXecA9eOEZ//QG6BWZ4HzyA512PPJQ+CXnR7DWc9l2hLXm7
1wQf6AowBIrwA2vxHUmzK4NJtl2wWtA3ODx8+Oh67sZTCqYooXKoUxozC5gopMeISHiH7MHCXD/i
r/ZAYX3MB0z7MV233mmOyIElnxdLQB03Kcx19ERNywYmHQiYhK8Zf5ZQAGTiKek5f0Zox1lvke7A
w15m10BEJE0+fwMc7YABTsbohaKRyRHdAynfjmCgpMNlA5+zqhB2dAcenoA4z+uk4IDDjCtaDwR5
TMqBYJFWHRdF8o8gO8wl1IjltDh6WxQEuEYmVmaOBIUKCRDisGCdOdGDLHIhqQn5+gIeFb9ZC55z
+YiApZgODvw9lMbcx+wNYKB8rjbHHDKRWX8hIbHc2WuGubQA7atGZXACgiJ4hOSYIRp9gvvct86j
P9MNoibkcJtzQuIbz9OWtqM+/phCgdrGwxnxqY64szTqP54gTChAUyuoERpxgSu/WfwmTdpwhzV8
ewFyxCQA1MkNJyNbFVg28RQBJzVkNHhr+LOP10T4ogKZOYTPNW5BhJEXsVk2FIuIU91w1qFqEtpB
IkJQJzG8owb5N37CvqqY2qJzAm7BZ0/gUC5oWgdJjXpUDlyo9Jy0FHdzoaAI3tyPIwGr+sSUUzZC
Di8dVELrMuC4hYzzxAIuyvJoGLLhT8wZ5G7OXWJw9dYWHXk3phZcCzvEtjZ9U84Q5l334QxjzL3P
MUEUjAYUPoxETLw8s1w0cPq0/zV+6z37/J+e18l9gdciuU4oogbh9NA83INrNiBLjoimRTkixeuN
Edn5wvtn/7p6uOZkGbvKumfz4TGgh1P0b3QNKVoO+LkyL8c1cbaE1VsxORVXNEfXyScrRxCOFjQY
RDhFLQTzzL7hOYBcvk+gm86kV9SpoPeQDI3wemTPxi6yDwZqOM347tEQdoRaIYe9IqoTqsiTO0cl
kmtiLYmnNYi/OEqjM0M1+S4qqqKC6YkjL48jsl/JVtVIzk0+yTot02WLAxzkj/mxRrcpDg/g4h7h
z4mKGgDYIlWgK75vlu8BWRLOeWaBQ783+hig+/RnsNVTe5sKjE765VNEbvSNiGNdIQnXw0eOOmB0
WfdLwdxBQlR8tEKi8WJ2cZCw4UY1qUz27lNmKXQs80HajL9ib5QZldPzskWDNeZ02BzA3QFkGf+I
4J00Vx+7Al9CKLmjx4K158O9SjGewyZvLb5k3A9nJeYe+r5eKIKIEUU7gPKPEycm9WLPYRF37oAU
T34PRJOafU6je0KT10gfAfNzBh1i+8cNhSyJ4x83J6srhqaQVwGHdU+2O6sTVg4qqNcN8R3rR8hh
NAQmAWJjejK0SBpfsUUYvpoaCRkbQD9sCjzuKypHF/w80iezboMBKKTOcl6ijEI3Gkw4VIFQMfLi
t5lym2vOxZ0/52h69XUFFUhw+QWUbW0tH9O7h8QZY4JI5aQSycqYdAbo4CoxlPJvGjyuq9PFuz9i
sHBQdzTlN5yPgFFsvMfnocUKjDxnp/5QEHuPELfNGKhyADP5h7O5RTzJHULl/i+VCyzoQXnxDOMq
kOEF0W2bQDethhvoLdhppi+kwODRBHwCXmr5K2amBvwDcKmnpxiggG8Y2B45uLPOeUTvpUVnbUio
qneZsltCYvqcLeO7TwMGgcYqQ8oNXejZr/aotZlKx/XiTlyB0Mox9DENnBGM6i4WPJcwI6eibA9O
B9wJehUMd6G7kLQ+dWapsj5P2RISMjLXBp9Ra68/oeRqAlIxmcjNtNADgFkFmAy9Aql+Z5s4LXwS
lbDTEdLNCXNfG8BEL+CXclITwo2gm1qAgKnP5HSOreG8H4xotHdnIrl2GD9+S6xxACsA1GjVL5kx
/YpTX0B9gwyhtL+uHnuKUQhkZL8Vni0A8ewT65SFkvVl0MfE8sEmilKxSxXUIsPciGg/CG4cSnMV
2T89s5Q06PuOwogFsoeI/OhU7ahtEp1QHPM2Zn7/u2CVY6Gr9wNkWHAzYbnHrt4kzNGoXpSwDbr9
mYB8UDCkcY/suTr51eKdNKEyRcXs9Bd7hHgoObNnmIgRzt47YS9FP5exRnYrFjHeNm4m+zbW9yxc
QemLLcniBP1Y3qJPXCy7Q81OwNBNOOU2rjc9x7FiWa6NTCL4Ae6LM/1SjUF+3FaU27N+S/jQ0ZoS
GUzsGLNhZw8te8vd9UOeN76hix7R376XckR7DBC+EbWL94qlhzPpvWc8w8zHYU3ac7QiaBGNiOZ9
XYQhYLoxG0G3p1gxM8YWQaEwx6HGzTrRgEwzCb+AGJbkq/f6MTldETEARLaXGBgGocpjxHE4/rc6
350qUPaqRMCTc0sYz206RwLWewolFe+54tqJL6g8q8bHvmbnRb8ha8BrXXm0nRdMCdxUJpqTe6aC
1W5ukAJYAx9++QiRmo0UeADOGXzWH+eNW2h1evvFhOPHX7d67rtwu5FN7ypcjiIRhQT0OlTHF9BZ
gNvwGd5B0EeK4bZYnCZmRl4ESZ5zFcFZ7xME8XL7g+G+fGPEATkow9Z/RFU6CJ7h1ldnNe3QI4kF
Lx0GqyZRchqV/mmE4S5AeG5xtyBfcqx4tQOoRLkfOKMAf+isDqxEdYtfSKLx+ZewSrvY6JZznjcQ
/N+wOrxj6QdcKJUCfSJN1INJTxwm/MM14pdlSm0/et+YnZZPb9s4SvCIkG4ctBnu7wlhFyq/g8lV
Tx8H+UDOCi5AZGCBMv0GndP6/ViNcA368tMm712F/Pjayt0+jbapBZRLQIeC/cE3s1tSe9qMPy0W
F5wfyfXn5CpEgtm33XZEuouoywmukR4PhHroa5c5T/W8pmODq/TQvSo1g2o+sByEBSD9PRFhZo+m
jZ4w54QzHyXuyTGAcJCk0MoKa1Ihcvb4UIalSHJ4liG/t0YLEd9mMN+cs93Vm9NEJkdPhOmMkU/i
Ye9Zl9x/nqN70OyHO3l0d97hdaHxURPxULM9gUcQ+cz1YSQ3wctNNrGjQuDBydGQ8/XOha4uf4vK
SKOA4ruuHn6tBS2QqXcPBivusXImascei0FjPzIzl6Mr9zUa19nJh9hbf4OC/9NGr01zJCXRgVWb
t4jO4m6pxK1PoGBisgwz6DK3E4+HyFUFQGIZWJBXJJIZsDbeSGaDxjqesSBUkeUzKAXgzCCjxqgY
U5jhcntCLjHW8MpyVFcj1Ng/74SX7ZbJNd3O8Ht+J9/4faxDY05OWySvh1kTW3QKn8O71yU8iEZK
Cbzzij5r8gpdtPxwU8Ak9saavUktmhFF0sKRIxnH5NtuqiL8vFFIIaDEVDSS8GPTrPJ1+cqnCx7O
c3ONBxDKe1Bdp2V4HqTthCbTBMsdokZy1KhdmnxtHUPR4h5w7dgIJ9YHTyOp+9fguXo73xh14GKb
wnzFGJjceoFxB+6dDc7LjRk4j23iYAHsY6MJLdKsr+4ANYdmY1DtXaGzpdH+HZOqwS3G2fQcXUHC
8brh7DEdwwhN9LWbThahIzL6K2CULnhWAR/3cJucW1d/8h9O9QekVxkO0UvoA2fPmeo95yeWMgZM
SF6RjJhLdsTqxVpGnhZfRIwXWQEYo3ubGwjwjPEbOp/DOcrV07LzaB1xUZnRre0UAPhjPcMfex5f
CDNFA61t3isFHbQE/+hofzWREo6QIjO9EWbchf0pVBCs81CuuJJDDPrEUajOJ1PooOg2CjGmmn3C
gIqtpyMsn7wVX080Bg7G84XKTk4olOyae8NwjNa1WhcDaf/3BFWt/P6vpkSeSkTRmEfMf2mOtsiL
d5+sHukv9wRiftC5l+Grbu6DBqPGeRR2M3txgyAfGn1fIgVc3ikpQtzz3a6AJhg2g/dYWyL0emU3
aOzc2KkvvngPSyC73Z1EiQnfrRO6FJq+SS3ovKfFAOfwv+A6PBBP1aVjFz2WOUCkIswehJGSkfys
MvRiyNnQTeHIB0dV5pcNpx3NY7JG8ve1uxDfQmj9aR6adY4plUMuLSWVhTjUokF9ZNerS5nhE+Mq
QnESIYmo5+jP+riyNufAcOl8DpnAHxn2z0eL/YFHwdo8Fo/FlVt3OGWxRBjpD2snLXjKO8f0GmDK
h29tUBby0Z9/7oG8aZIukbzLikdIjfjIhTJcswlCvjOC02Ix6w/ERIFCHhqTZvVT+M5zJTZGZSKU
/q1voSKcFosrlrjx5Wj+DEBjhEnN6WFrbCTBytaZEu/zxnV5I7U7pFUsO3PEYLkRwBCc3IjoCfRb
tjlRR+bQazfWnC1qX/r40qkIMVy254dmD+kqJyEB4WFAkGGk2LDWOUOLZZuEK2TEjb45XQT4kmNK
RikoH5AQS2Xb+Jx9E3ZegqIoGFvwCDGRcEVBCkmk3aNbZv4q/vqLmDzY+1WG5g3pXvyV4dSI6rAh
Cb3iJ2sLJRV6xrNNcQ+3SjX0XiaVir5+8Vv2KdAKZogCBn5dDygB/HenTdUjQEHlYmknooi0OOL4
HL6XQ7U5InejCM9clHcIsKIrTDesNuHxFGx3NPwB4/OaWQvnYLUubuVYx4PAQw/6ABIWGY62/KJ+
3qZX3A28NNhazhmI6X3ursXVMbPh4hwQFrvCCWyJ9eK6KCbbMTcTO2WydfkPNWLX/DQuuxRbj3y4
LOsjk4Jx9aUFX2uOPMq2GJCCylXiRR/mxuGN2LX440LVoe4Ns+GPfOiO28OFRFtC1B6Ug7AtPxDu
rAnkvi1Z5HcyxMv5yWhBcKb0sbdTuFfAfWG1+c7Aqej/o4ryKlKCmUA+ifRba/8X6NbYybBQdl55
C77fyav2vtc/qZirmmPxUfBvJuwTTvty9/HlqEZgA9aAWzEye+wJxOWN5dl3qkxkhGu0HCPuANQj
NZj7cxgMPPyWGQcSp86f7FwUubHJeAwxu9dYj5kEmLaC81wbwWD7b4SkqFSPD7hR0325xoiKJKIk
EgN0csCQYZFRLK8QaqAIAwg4YqME5UFgg0kYgagukmngV9GTENBGYRNBjiw9VCFKKdqUEaEeAnbD
wuH1SR2oyWf1/KOjR7AEJYck+FqhuiALHo8ZWkWcM3UsucrYgonCDsjRNurD6+i1UhAX7DmkkY0K
MI1OBlEGYhO8fJyfiSOMjeyDnCQsOfYjiIrhWjj3MNGgxEPUgsBHtqkQIxeZZdu7ZYUk9FjWVEcy
RIIkAqHWrfbAnLwrRFwQpi9uFC4FhymbSjj0mG8Dp7I2RREh/RIliVhWhoHkRIlCCjaXsooV+iIw
LAvJma1wOGNFg/zfD76xxAEwutYe77yetGP+//czAAxG8hzJzJGW62gEbO2UXSC7z4JCSR+Y+Azy
PHDNr3NBUiX7Q0Pw3Q2JCb9wfp+t/UAeltRfEdbwgbKyxboG7jZIFeRgaFB3fLgkQtCwSIIaMGX6
4nMmJe1L4rV9n9O/lBYa088XRT9tlMfb7jyGrgQL94d/uKl5NONmUk7raRUBsZc5VlgzFkudsS6i
R6oE21mJsGV0mZ7n1rpmyPu5RhDLelAe357EbFp7mB6Db/ydyJH2S3oYmeiQDNjmEBwg22WIwNU+
GaLFDjlzlHsrHZBQxSTRrw2kKLMqVUffp/Ma2v0BX2z2TMzMnNRemWjuNeUZKKKKlFPufiILT8QQ
bdCXN+EbznNVwGrJwTdHnDargINE8/L3Q3oYP7w+niMrNSJ1fEuun6Qh0t+2CDZh+2bLJCB8MSzD
6k9fDVeSmMAheVaviAkPTgNnJaFeH5cxDT3D8f/f67YHjoU9+DA5ZK+r3yPVRpULiCwtDbdZbcds
a4hKH39nnS5KuilZwgTUx3y6dfnLGQcuRQ+Yn8fvwm7ZIJOWgxkKPiE24lBLKS2plQbaP5R8i+ui
CRus+uS/Oe+9Pr1mQ6xiZnbKef+oS0aDHNuTMTunFCPwTXrv3mHU2BDeHF2YaGf3rCJK1DWifoMN
ybIFmgieN/nuJe+2P2fl3khNLEIDESz47MOKYyBINLI5kMvxdWGl73CwupDkgl0f4x/FvSRiZexN
75X19l5/d3beKeHcQJXJc9Re/81TSZ/1HbCZoy1OsNyMfT89217y3T8J+6SgDir1B1+LI+XFAtIe
gpb0mRO0hGUTHyeMSQpWLe3XioYMPexuSDPnAzaA4HE4B0j0HGvzJrpVczk+MH4oq5rZDfiJXFf/
BeT5IJ0NMxJD8sX/Agq65eg0wri1snBbSpR7nj1SeTkcTYqfb2gSDmDDNHe/YF0gWuxbk1tEVx+2
EsWFcBbunDrSwE0fsQmQo9hj6YdExj96nnhpG07v773Gpc+b+LNGnJMPd+8Yl1XPKZDtBh6IxrNL
fkctQSAdHCDgAdPIRp1hMN2fgzeJpuWxwodJkx3aDpZeJNogHiwGDVnkbsFQjsSXx5WJlvf6b7J8
iwN/WUbdnkOC0iTiShv5oCJXmHs0FONr7elGwODLHMqdYDHHsnMTlIDYnoZr+6j8EiXqoLAM+vXL
J2L5eDtyh1ditjnBSNW2iROFlpBxhziQ3aOYS9nw5nKWlX8/YxUmkiDO5DM+g6Z90solMo8nh0Zg
JPPhFD8ca1zAZgzOYGwscReWiFZcPiS0VjGPQMEqgqmWz3Ev/z7W7OIEvX4Dohk/5+WZvox3ZG1D
zlaa5vJDGJran3JM/jEeNOIapluij8cyqbCc/EWVvRaru+ZXIXZRrPj2c6T+MW/KD6e0xBWl5RUA
hp+DEnLF3aWNrU/wubjdfhsxW+gkLkpBuyGaU51rc07Bt/1lrxreOTgJnyBnBK4yr15f1XifMM37
34gIucEn10pXgQXgOeAUiyGmFcMVN46pOTWTIR4cANNB9p7TNcbg/I5KbuWdAlu4gXjp8GFjPdsN
iThJzw9PjG1F8uXkevZ0ehbauCT4GcUkoDlHTnR2qotphX8Et0LXxddrd9A4X77GaHHE4tj7AHhb
oGnqpnFAkws6qY5QaidCt0jDpX+E1V2ZE6eBNwPC7Ikpu/Gwj7fLAQpHEgSRvrFrY4qIBsIGsJ3o
Q/tuJNsMzhh9hAK3U4WCfiwOn4j4AZ/QkTsjU7v1UfFdQ/Qa4zpUcBTJO0MwVGBYay2rUYqjb19d
ByLpRP99Qw/kV+Aq+C1l9HTVf6Y+TpgkN+z7PQMW/g12zL2OVFfNCajHVVA5UBEIcxAiy1qGaBy8
uGvUVYtQA0bcIon13z9Qt3wFC81D85smIMzw+1lp1gz/OCw/kmAyPgjTAz8IBS6OKID3o6PEMjdD
IvWLeGv8KWMTbAchEmUIjqxS0ZEWBWIRGsw9wCWIzt9zTphiZAJKE9fL45vDkhIXmDaEDpxAp0hv
UWFZT4kOYnXbtlh6Qnny2RUNu8iJkFgaZ2XuJ5INplo5M80Dk2xU5Pejht0KSIdA7gy23RxBeUEG
VR700lCMbOAKHMW4XwQXiBURrvJ/eh5rw9AeHIwJCfOYh4h8Q+CirzlX0DXTokAbzuo1ZIaJp+30
B1ZMoxiq1gtWkWqPyrj1tvinbZ0XJlrARvpaR4IKljlB9CL8HhaMZJGXa2YslwC+SU/hGUdPcMVc
wYQKqUaUEUKVFPST1YaPYHmBYxJqxa97gcGUZjywWHeEx7XEfvoN/67p3wWXx2dBnyxljJhxJxzN
T1CsCIh2HI1XOvJ5yBvbTIwlZ5EclxZaDKTKo04s3V2KwIJjB/oOLo0w13OquII286xiSroLm5ay
btJ29/EmNVFV6AxwIwzorL6hEGHljCWnm4JIjrDo+toR54viD+jx6Tj4WPFpY2LGhvk43KFqZayr
sKIwlwTykDiJczojuxOnihLun6k16T3MoG71d/MhnicvrIKgpafRCYN3QkA9zJ+0de8ZfDJO1LeO
R/ch3HRhEWmRMS731GigGX1FwsyszkFhQVo/H5sdQn9RMNy+PMJIQCDHg6w9gL9lT3pNuYlp72a/
vRNZRsYSEPTf8+NfoDkYxSmrNwhREgDDmUMEjnIy3DnJPwKIRNomr9rmAfhVzjo57+qsl7zhQToM
eGAaUTHCenNtBd/+hlwj6NhTbj7A+gk9MxJM3uvugujq5dMpo0LKWtzteHTjup6I5YlU568zPNSs
1idaCLL65OIUbQZp9UiQ+bxR5pEkJXmih8IWhRTojeRLxMKDm7QzwxuuZv5UOF9FUQyOGFau4Qff
saOQgWnCsnrkv394mBxJoyrDU8HQoAnZn1yen+aTfO4B1i9FccvB70uJy8+K5oAfCKw3asT1myM/
XNxrOBtsKXp2L21AmtRQcfH4FeqcZdTi9G86lz6/MZXexDl5+wc7hx2rdDgG2FUE7g4TBMlN6i+6
FZHwwnsXL3GN8OaEaU/1BFhcBOxr7HEGNDMs3T06L3CJ19qopeSPTB8CGQmJJF34R+xnlq16mILg
YkEndOYXHNnPhcXvf7ANgPSt7rrLNAPw2Nh/8kydW9Fp1KusPdT+AQ1wjMj3VfZYaL+6pwRSFgQs
TTHzIQdDDhKdJ8Xkw1Ypmdk8N120/TqDLVw2zqhziHr+F07oKHzOnN0t57NjU2NFXIuxwgiGiDTg
LiZdgjoNwzdYhWAV0LUz9K4opxSOy+o0f30XIA3vU4K3kGELE5+JOHZOrzP/qR3Zd6QZV/mCvIOg
TX1UeUQsQcV//WIqY+HGkSiYaP6KNKM1neTY7L7sJ+9hTIKWGiq/VzW8IEW4zYcjI5aXHwQAkFtA
SqzxPAkEuqAqyPuMd2Wu4esxT5sgTwwG3jfYRmAtNS/de2W4rMHRPl6J/OEOdXUagW/dA9ZXFiyK
T0SB1IkhfmPsmrlBYMbLlZcnTrxn72XRGPra8UDxF7CV8++attMp1WNPkiWXiKXkXdN4n92TnVzg
Lh+iHjI70rFmPxb1jFQ2QruZciaISfbgmFtERpkZSjyrFbyCV3Xs8nxrv9NJLcPrABKTN3N83GfL
1U/eKy9EUVgLhVZQbH/Bb5RWMeb4N9C/ff/5dA7cEVFrLb7fN4oEECPCTH5ZDKpJgSUKyA+jMMeU
zcP5/FmElCIS8G4+YQk5sxCmdBMWHXkMlrot8NVcyK0Vd8/1w/jKvd05IPwoCDgb7MsZiylAiT+c
3mOUA81IfCZEhPbulWRyvBIwB6pLjxUDDu8cMcMZlQJzEVklHHWxao4NOsVZPiy33mKnIwnY/hBm
PL1bIsXucwv7HVUg4kuoSF8u05X5TerfdteoLjb9akrmAkkcwnQtPsXC4whk79BaBsDuKxWUCL02
fLFXY24AnZIYtJyyzsxDf6xIJ0JKuC7drwtigf1biPvhwzn1VZgBV79gCJMTyNc7KzOc3EiGKLKM
2Bym1z1M7d999vkntHz/Se4N6Q+UMX9+Gb88A/mhUElg+QKtMIwYnElEc46VSAVIlh3AlRcOkYII
LrFPqcTvvbsAR1UoJ0QBe7RdpcVRfkJCkyt8CwoLZwcZN2FBHFM5xQsmzWVS3rCRIcv7Pa8IuktJ
nJtvF0R7krzFFDyVoliJQ/0XQtknOmct80CB9xCT4yroqBdIzQLw0WA7afxh+Ew7Hs6bfxFZiM1A
pBo2uEkZ5AwtkAhkgJNklLqSu4xvBhacdL1oSPg0Wz1z0wpGzZdXCAHxUlh7EfVLD43/9QCvOs5K
zPjcVg2jC2WY6zbEHuFCUDcflEdvhbTb7vA+YIqJzkeKvzJCA0jDl7DCudiqcM9INi9AQztKBQ1p
t6ZN+qUgY/iQzDndl6QRvvb1RWQGt9yAK1ZvHecf6QSTguS5NQWC6StQVl8CPi6+scT+/gWCw/+e
aLty9CRbZ8CnD3KqAhe71RIOeaRN6sh/OVzMzZkeFE4lzCNWzEJhLOmIpH/uxe0zDM1TcAXQZ7n7
2qD17ZSatZ28g6IuEtX70vBXLQHjb8zc9FcBe44br8zNgHhn7sp+yRn1xSoiNHAiRhY5SXbxVJeE
roJTKbE6FAHzeaD68s4eZFF09zglM70HuFkTBg1OQe0fcHq3f2n2Xy7byA4r1wKggC0mNWnP8b6Y
nEZjaMP5Y66uK/ePpG2fwIkBgP6DExKHN/HKDozRR467gDnUGDgyQ/iG8YxNbRuJ6MZvAlJj5k/0
ntzb3LGzYiKovTM1oUG1uMcvmvvwI7LZbOnQ6RF1lEFZOKhySSsGZ2wRYGzditPtGNvKoUx/pmgp
sWWlpLXARFZBET/IgHLxgCKrVjZElHI1coof/ZLMOWgJsGoAHzR1DeJGTM9jtma/JqbrmubhK0Yd
PIPxCDl8tI45enmEQRFLivID7TtZR5fAGHonZI7XI0I8d48LK9BRQyyAI6yI3srgHT2cc3byyVMP
VOf6A7wbmKPBATHcXBTfWcJCgciYE4mQJJfxO7+6BdqRjqScc47I1+a2jGX3+CusEoie/TJG0rIn
dSwoJ8Ro4ChBocv3qEk7aufNtCjcDpa7C1reJqtyOlCi29CpIYO2NsAdKlZWqdiAUZf9W/gkTc0H
DPRlFy2JeMAg0BcyCC07A5s/KBFxP0piLQs7uI673RCZG3dgqCyeCFpGr9923o61RBzE4sHuNXoj
581AuesFXHyIq2RqcSIYty5I1I7SmDFdLwsYZ4fsgRRfGdDWX79vsiYHo7xuzuNTfk5JIJyffyE+
c8sKnw+vmps4MYBPh9C2Uym+j8+b544f/7Jf0Zu06DEBX/McOz10N1kMOV0ft7tLOi5IZeuSILar
8ztAf0C4uIcDgC6SygEhl6lFMRJdBBPguRrXt9iUM0jCrzcEBiFGZ6mDYhb+a/6cdl+R7DxAvUNE
zooMu8k7IzCRgh/e7ptAJCAWppgZ/pSydUNdc1ltse23xOZAWz/p23SkE6HtaGbVVP8zO7tYtxE8
w9urXLpa3M4pWEoOyKHHOpHYBZrUxn8dC4qZvJcwRWPap2ClxWeIExeHGdTP1t1ifuLwsO4WhEnf
n1FHsGgXEepXAC0zITPXSI7y1+ohvzFvvB0eM5fIeofgbzCMjjg//qa6+vBM444Z8ar5JVe0FvwS
Q1QQbYlYkxyJahfZvaNH36kgOct2XkEt+o+vz3exr9jd31WlR4wYv5vX4yjkvT9/ioO13yZVKYIH
h3+fubXi9Z4PfdTffRN9OGm+mmOw8YKSTlFmpx/MRK9RP2/oNDsFdJxXZjBwoAMwvPScwIGMDz1R
7ZXsytD0UTnlCoqbjmxnY3UH6fO3tCcwAk64jcZCOl2QEab5n2jg3NNXqscf9NfaoXPoz3AXF+Kg
8Iq2gKeDTB1dSWqYbH2mW+6qTeNp60FQIkm6GTbnG15Hu1awfkH4w4jutoeh+GHd0ZqZAeF6/g7O
lCl0/jn0/kO1NfueHYo5yN5r/fYu9iLv/dvxGhGJLbOe7KyRfGgP+k8hwt/aj/0My2QbPnvakjSk
1wdzArYt47lKFXhJ5BXOYDLIlMkV2StZCi408RLIuezt+gi4fqeNFZu04X7Gwe04zGj4IGFsD1DM
pMYtRdsyuR77AQww3JoEUl65+YLu7UCOhosW2+Y7VHWHw+fbA5/US6wXSCiYgekMys/ZFrQEXhj3
M1Mu+0LjDLX427u3FUvena7iUCPIjauIBuCUo44h5Ue0bPBNH7L1/Cvw3ZTwNp7Ep1P33h2BZeXI
cz6w2iD+1ZaxjXZoWqxEilEN8hxKE/ovKt17jAdLI6yZDG2eT9YKiQd4aoIREMq3lAIzeMfUttpN
cPm5u9RnxSjy7AUdzei70HfQNAsmwuZnOQKEuYn2ZyIL8JfXq7PEWiCIvNuEIMz8PEbP8UIpf6Lz
qubhWw+cwUJNcIFimBRWZgrlNi0RtbzjPznBp02CAEq6hQR/vGkW0ua2KP+wRwmOC1dmjHEhJHOA
tTc+LVBaQsSPGa1Id85OTGkFNXlD971p/OuSFMbrhBeImBVdJuxhtb+w7hFNMIxE2jghqKHl91wF
vJMYChkI90RVBlfXmpLDB13lMWsSwsuJk2omQjyY75ouHm6IeZYinmT8rpA8WDQDi9yJws21EXIC
HHRoNH6OEkQ2oqzZhwca5ggZaEH87QOWlpInXm+zphdgxgwWSMHsl2c/BfBDLNB75HZQbssihXxn
zujnlmuoYgJr2ph0DBL38BUKx548ucwb3g9peQuML6IPEdZ80UIASpFGGH+BdPdohGwppE0nZUZ/
OW7eU4Z7n7ZzWC7caSa64CGXRbCARL6yNlYr3EMhPv8QvMZeFO5nggSSyAJYyfnDs36qpwPO141c
2meX6Pb4A3TvQJ/ounGszyF5MfDMhMUfjTgP6MSgSgOcQUReQnujawYDyuSe+et7+B6wFpCRuP1J
jgNngnMKrE1HdG+hzZcDvvZLIuuIOMZcHA+Ycg0Sly5B47/XiHXL9JQ+OYgQL00NKAoQrO/Bz8Dd
Bh+E4kud2CyR+f3dQP3aUOi8Xg/lHUroIwmFY2XGgAtoFn6SDpctzmLMTOB4XrGjidw5MhtT+oqM
c7T9AQQRESuNP0GehqGMtxCTFES+CZCrGGyuBvXy191pm1GrgiQZ1rZ3ECZK71nH+bdyC7r8wJVF
9M22PHyZWmpvwG3BUlPQXOe2elKjLGAqV5+UGrv8U7ym5BKdj7LpUJSiXo81kw6pU9tQso4Spxrh
Q4eDrRjtdQdU90uIC/orgr04zIJT0XpB1hcCb0oGLdQGDturCjAPeAWD04kuJPrFTOp2dT4QBGPz
T8oRAUOrpx3MoE3Jpp4PwN2Jxcdaz87cBFZIeG0Jl/SItri4VXS+/jAAlhEbgwlVWNqbMkREhqWY
rSjiAvPAPDOhhyJXYXVb8Mrwr5FTTWkEyQIP+lzK7ORd17IIuY2BY6gauqdMWv6F6VliZLNyCibR
EOOp4b4WsuAXYY/cIpWX0QzgWs7P2Z5zDgrIkef01wnw7TmnYgFtI2t8QNZyRrySZjq/uA8BZ+FR
gbknne36YMU3xBZGxilj/QMaD0gJdGL/FFTfPhBpm+Eg+SzI1XZeOYWpwNGAtJxkmX2Bzbin7xQo
kq8fdJpHOL1E6sWF9CZRm4aDGRi/p0BsB8cuYDEWdUkEkJTret32UN1QTjafcPdOAJEJksJJk76R
Y4iUDmQQUtIA+pLVio2Xl0NI1T24vWIabD6X+NU75wsO4Ir3MvQ6CKQ3pzeE3ypKmcod4FB8JCee
Y0zlge6aYCpnj6TMoAMWjW4XEaQAcOE1ee1trBBSPu79RRvOdgzNzuzjYl4lOZeu+8AKlmIxO5ru
YsBntE3a5EherqMlOYURnpZDB6AfoN4XgK9A3Uv1FUg4+T77E8ZtZOsSllnWVPJOOH98yGumFQUd
5k1sQCo6mQ2auPePtdL2Q/eU8cq+v/jrOCB/N/+OkJi7v2DR91yYZaj/FsFgZXpFyLogZxynCXIF
jbSGsALZJCmPVYlcI45xfdyN4FsD3NQ4/iQiF8AEBJwJ1nXNs9sY3A/Wsc0BakKIavrkEGNRPbis
Z6jYCGgk6SC57Qn18+8h50NSz9FCSt8cvOS1PI2xd4A7XmUkuQERXAPwNuCZOjKUWNN8KCG8DAo1
SvgWfokfETKNMz7U7f4+6/7qSTXDg4e2DYBWlM4ULrBuSOzJiMchqzgRoXKdU/CXcH25oaSBR4oW
9xT4LJeg3XG2oLUcJJjAgaDziUiJninRUMfTBlGSgU+aRTPCSSZ02GA456T7VZeE9xNOVAFiJWx3
uCHAgdldOBXKPJes+acM1mh/WuAGIBy3j+9LnHVjKSp/aDNLzJSxGrIrEtIq9qfF4EDYEhYPFvv3
muWfQ9op4pDCJZbje0WRD4wF+5oTka8819do4NYGgrsqwE0y5t3QxyCE7j2hdtegwUYBtA9UIgKR
S647ZBeTAWvuxWecyskRc5D2LcypFpk/WjQoBOdY/0fSfS03jiRRAP0iRdCbVxIkQG8lUXphyNJT
9O7r51RP7O7ErLpFA6CqMm9e84lIS3e27pGh7OIbRgjG3SkRJcvMzJKEpauK1nVjqijVyTt6fbRU
McrRLH0txX28TeM/PYscz9X73zZOpePLvjPbdU/ilOnA7TbnEC1jKQeLXWOzYPyV615tjQZVJIGL
UdmtvvVL75NUM5Xq3PYdItoh/df6rWjrjOYRcgLWsibfhHfkFYx0Dv1b+/hS7i3VuwPaOzS4Iivs
eU2H/qrBS+klU/X5kFS6WkqCnhymVCdApmvjOaGuLzI3oXv2hKcs1jOhnt9iUnhFsVpEL6Z31n8J
PKRkrGlYqsNwVBd7n8cOZYOMo2qDH3CLAXi0iRmZRSyT2+IYfnDouxu8eKxOc55kXkeZn2HF3hqP
C+QwWffT3DLL8eZjhenIovlefzK437Z88x1FlqPTLM64wHO6rpIjgW1MuGWJOBuuUV4lfK/m/Psm
jAGgXddrdHGmWp9GkKqx23xoPZNGGRfkzRDQY6e126RUrDpj8z2/NKWhdxXu1TnkzxRE53qvE50f
crV0sWEgwVbheqhvrpE3L4448H55uRtNMEEVN0ZzvFOMdJGOHNZGGdbX49gkOp89tMbR9dEpM6Xl
CmnTsd8jGGSrZRKgogO2WbBJHmvmHYqgMvQDAbTpz8+5Op+Ka15AZJguGgQ+3sr9cH5dhJLX9gk3
i1r4mCxAr9wrnAH7fMVmMX0+fZHoCHIzeti8YMUS8p/AMyaV121fibL6Xc6G6V5qYKhyM7stRGRT
u1ltxRP4MBRtWqyepANOsrdudnw1JyFUK0f0TmmCSgBVe22MVng/fUEotYNMA0dET/bXFSXDuc7l
aMMwozpvI+IN4Sqw0n+OdtKX0CM6a3GaivLN6BL/SomOSaTfPIuV7GRx4Ai+ek110z0CbBBv4Bwf
ny9Iitv2VQlLeRW4YQQgbQV8ORH9gd9QDtYR6ug1J/RSPP1xwIs0mVEBYThxtNgTtc9efXjZYHs+
WJmB6NJg+sIzKFXhqIRpVhKBs+R+RVvjOoV5tLtU5zJ062coKCcgzIXvmrBzMh8PZtLT9+DWnvF+
kTijUz3sblxCDuVm6h0amh3nzfCU8J3zJwzhTRYGzVmhe1VN+2y8PxHeG975qR88Hv9+g8xu/swV
Jz++LFqS8hYv269DlGtu21vGcZf6JOum2IuV/xahcqAWlN7Fynz8ULFMO8znQ3XapTVQXaEqUuY5
+FU0+Qm+nt6Cz5B1vmnRp10VoEprlrdqoXm92DXWrUFKMUPv1Fl8KXvreOMjhtAyiMX8U9tWIYzi
jLZL19OKoGwv7Bfp/qO/n1ZVJben+PZ24WPbdpYfNj0/2tnXpJXwB/sujvEFsnLJGCDVFONfnCo8
WG7n4VppnThbILH+RUBkv63XcbvkqBUXwTRhu2jBgNckBKxIPlefBa4ohCY6GThaoa0B8xouaohW
x//M7WI5TSWlR+lFyMnqNZcSYRoe0M1fFJxaLo1VqX5edQpGev/sy+bxjA0Mw5aS4cZeQvjN3h+y
rx7BMs8eEuA9vkoczoOcx5MVztd8nwnC4JqwbvtrlbrOXjst7fn/Z266/1e71YOhn+29ahBeNhEz
XO+wngROUjxYMG9y3TAZfYNyg/2Sn77S4U2rggxyn7JuJbWbsIo3yHf1oZnE9tgpVT6Kt+pcTLGR
Y5StbdlPBi2A72Z/olIjzkxm8qVodD0CTXCLHX5JPXcf//UlcLLyl9estNaN1ddaX/eZ/5FIEmHG
ntBE4a8+2gXxffBUQSoosNOhQOchcbBbBQAAS3TzOatnXlkyETKadlREadTxivT8MiwybARyLVZj
eFFJdhQ6793zTGhIdLk12U4xvXu7K+f3rw9mfawoah9gHCa8qOIPDDdyO6nP1vHb/JdApZerZz+m
ldREyPShtmuVn/PGCv4VYmM6WoUyddmNx0FH8ZFL7sR5MVme7gG7qFFweThLSIV3qpUkhszZ9vH9
EbEFFts2i/hHtVvtdRW3OeJ//gsa12fofXbP8I55lmHM+mfXWb9fYjY47PL3LSZc5pC6P98xKiW3
9x2oP0850Nn97E2ogHHnnpJsuYqXmbqTnqkYu7kOtac9pKkHosOCXxaIJubN3Of2x99BaAFkBDMs
1+1EX8POir3dq41l96VWDQNtvcwEkeTDpL7UMdZODl/r9q0X3I4Fzym+/qX8mLAMy2OJEbT0hPZz
kT42/nKSwypPtpPH240d2e7Lao4l/nW9N4oJ2hfFO3bv03hruLR6JThsBXcFqyIUwvxcJ8ePnBul
WJyPc/H3thMMyxxKXybOWjF0Yd4Blh9ngE5GXtHsJTUw15p4miJ5gCw7rjURYMTfJva7xq6x33K8
CrZDnHKOo2w13yyVcSqA3E/NkvH8pBzPM/HfhU9QHvz0B23pXWW2qyo7dxx0YXUe2uJ42fm9E42l
IJfbwe0510YoqsEK20RbNy3C12p8euEBRm+2HBLCut9H1NdCPUiFpOeS/KIpVIhr1k34sdlGioNk
Z99bkMy2ztxVcq1L5/idhmNfx5f33aAEBH4Ve27y0+9fkr89smXWjqSUNGhKTU7s4ZkELqs5utrP
Y/06Kc+rp5dr+yh5zgRunRj+j24e0G2llBzKVeAaL42SZDUGDXmOPvYDUNBrBljm5tiRFcaBPmR4
w8UDO9qeGjp49pPaPtruAf14cmvcX3Z9QWj18aJG1iDQdh7lK4NUhYXYYTAK7n+yEaoMh3GSf7WN
YicYmmQ+9HY1PEnO90+Vs1/lTIFbWp03JSlxfPEkQBfUGIuXy9dMz08hTWybCdIUFe3mBZjCdEfd
NcvAJOuemT/9zfzbZFFltz42yuXK/uPcNW+fqqbNG/3WcJXldpYNZuiZY93wzNj8sKnOWrv+us8Z
+/3R+ryzOcgKjttE+0B087kXKS3JHyI5aSifmZC/4STk3VQLAz65ClJaqEIm5j/0sNHJljWtXC6m
5tto+XaCAwat76NxaCzHSA0PVj9rtASj8vqjrSNnsFZ7NP7eL+RG8Zlsteio/jTM/8qRrzF2Lxhe
8XBgd9AH8WyAXsW3UjVULyekhFmiE3Pwr4yi16K7/mphbsl2tfUpGrg3+/hXq4d+5ypnYsckqruY
uRa7fjHRT9Yue8M+x9t9cK/uxunJtLP4mPdngR5VappL7t4uxgEcMF6nZDoRE+TqdGyyN6eMaS7i
LCisEbgQqUyz/DX/zv3q2gLddto4aYV2pL3r0Sa+c4qUnqARitdRHils25s1/aU+gSt5XtDrLv3k
wWMTQeTx6omoBwbbvIeu5et/TeP6NTCjGbAHarVZYXFIqpHRSo5xSzkpE918TgeZ6rAEKVdAf5iv
zMiK7SH1I+HRH1cIzKXASUtju0iq6+5cFfB792nifum60tFytGgKuuBk5SdLO8BwT3kSABX3hUOF
oWy4LtIf6sVXweGgSI46tGk3VnE3JSsP7Wlslh5LRZW1sxmiLGB8pGr6RHeKSu09n+xX3KpW1F7R
ZFpb/xEbZPvMxShg9p0NV6wrlyjmkQS+vT8ZvCxSTOwfk39xtwcds0cT9ea8r5aoxLtlvBEmxaUm
45J2sBiuLb8LzdWQZC7UbafvfPs46EhF4ikZgA4lzMVs/xIZAdgPn1rFETMlFzmR/5OUlQ4stWvE
j6AFFnq9RWvdo7sIERkNLBW+zaR0NQEaJIjzKt8X5xYTymDDwbmwrJFPo7njL7UXSbq98rFEIFy+
y5NVgnVnTEnlVOxlfvMTfKirVcXflmNTqil1o3vqWTffu8ZBLiHDFhyOVPVFMajggi4DsfA/tOCl
qMBcIzEHZ/9wgytcLKlCR5H8jrNlwD2CeDCHDDiHz+bg4V/oWDTvC9TJGpbRtIlusmmW+pZq5Z1C
vJav7+PHCis8baDML7uqIGrkPgo/ZtgyezoXDCmhSDt0UejL5geF/vS6fEScc7HzfzY/T91A+E/s
y3NTdI6mtgpMjO/cy6WHvqubTjZNZGSPDlfxJp5yfI2zCfW4GfYxPg5BmK+31rWzY1JBiHWxKoUr
OGlq4aLdRMJTr99r2/r5+ekVg8XW0E1Pyl+X9ga9kG4rX/k8D8CJoIixxYs00gtU0BnK/FCHg31J
gpYRRzG4yn6z8qcRnUH7/hUG/7LouNrMnM2fp1TlRIy7VK9JoVgMfOMZyqBkmsNrwQsBalGGeq4Y
7WNlS+vA8P/yWuifXovD5Wem4dX7Tx2+JFWgMJ0C5pf8ts4F9BHUxSgMnQz2VwtLKDxn6fai+ffD
1X8TiDc1V/Av3o0w89ejWXMVH9QospBxCHL9zQRDKy75o9enLQigFL3OIKuVU0lewo97UWMZR27y
POsLNJ321sMZt/9Ub9EoxkZJl9qlOT1GNpPdK2Vtb/0VkNRr06nMXoUzwb/taT4q9A1xexe49vhG
HHzHRTLPw3Abcj7Azivwa0Adt/X9VXPnSErLcZCqrcfciowh9TjzDR+BcuuPJhl5lqypcuUQYX2v
e/P6F1imvo9WjT7CVYxMUS0OlWcVKTFj/XFcrNm0GgC06il+FCr/x4LBSujcYq1ebaf6TMMKouno
1qRkq037+84dgaIEr7FxcrYNdNTAXjvH87dTf0WwkNLdeqh/HklIkvw6SsutzMarBmlCrdRYxRxD
qmM0au3eDJnCth2wRNExRHj+w43hqUt3ye9BBuqomLDFt+85im+R/KHqLblqP34KEfS4uWy1GQ2Q
lD91v6ajfpFictAvd871Mho7hRtoSZ1S31VYBHVSnzOOUesabqShfap3r3+g4zQoXH7b097hozjv
8JHCvepOMeF4IQrFNZcn+FBbea81RWPlOLkTlVcObNwm6995cL5uHevTcV65Hka+h9/r1+539+uW
Zgf5mCqv1p0mw4Md/5bQh9NlpKLDYDM6NLlHResXk9lp4uq8PJrT5C59atEv1ggMDUaP7CRu8XS8
Yzv56Rgi/DgZTD2iJ9PqN1puEgJqfyqjsJBQj66VhwIb+RIJi60jMvI5mskRucc5Ns9iaDBzztFN
oOuptUfmsd3gUtvpiK9W0YUoOlvPSboo1696Zqct+fFr1gd5v7Opp0J/TyE/SOQ43zqrbIiDOVF8
bVoP1v5EzfX8tDHdvlIcly/NNO0cAuNJhiPe5qV6umZ5Jn44qEqp3q3wg8GYLiGNRftFZ4lAR7cg
RpjLWSnJFVsz+KDksOPX8qmHkZc/dJRWzJVygA3U4EMn7FT5L0ZjSqgXO/xyDIxUlIO5bftIuyUz
mHLvySGxaKxzw8JAF1AvDNH6+2sc7NNgU+cmO2ASe/kxWXUKsllfGrKeMvV5sKOVwZiciPIcEF/Z
voYSYl8lLkSYS2PIANmyX5fJrn2Y/PO5c9qb3O0ms99sHyu3so/fQwFG0cOCC+tzgAPlPGmkP4+D
U8MnZvXXLdYfOmKjNU5dDvpVZ9owv5O5CHG9UUUY6BX7x0R/pOZ5sGGcvkPBTjMWr7mhgL/JTBXX
yve2X+LZPs+fp7PYjIhisn1n0uk7rEIYJ/vtbNFhFJKMoQxUEFydZ7WyUUx8CUXeJ1hBTCRDdi6o
6u/XtHYqO7oOWGj1UlwFuf/MHRPNv0NlyXieFs7DN5QdbpB8D/mRJt0sgJ/6i17G18QpGuCCf/z1
55sKcuBTXzOm/WcQ9PzUXw+u+HaZWGWkIsZs/4eKbXltsXQagj53uZqbGbxuTTo44wDrqre6B4Cb
U+NEKkWoYGfj8PFeXkQHVaL5+JPRDcieid5zXvJP6P0PzUOM8RLYkjvNn2yflqmAokQFJnXm/Vxb
tvFRhQFcqyKsIJ78xYJ91fEjOymqT67IuGGgemYihM7oweFS3OJzx/843/uHy4XxAq+0WAN4OjB1
ZExWLbVGKvlzwDnhPBBHk/drshFeCR2vi+PO3UBG5kV/SEm7l4PzK94OA78lWA7aoOI7U8TWNn5Q
SThjADDTYebzzqkySEZwEQbln01v3dk+u1s3JxtGQCPfDx6f91qhuh1df6yrSlFPWacIeSmOcL+k
qh76hSYS7aIyMdeG1UF6VJOF4VOj1N0ne/UgdPZa/c21cq/XYEAavQwGElQq+c/3M2rl3Kx5OhCk
Q0++RNyJCRkrhPghRMNQ4qyMs++njIfKcgHMbU0o9h32ChPbtU2sxeVg8mMDSyHbqQ+rt+YNk66/
iAnFWqn+qfmlNK1tmJMdn08COx/x9f2WjQQF91QSZzYug2NndauqCTDEnybnLiu/yq9AMOBHAXqJ
w/ghwFr9a4IxufASyvPJeTjny7U9orwDJMXSIGN9di4JwaNCoBhvu5v+fcwEpVoUXPb0kh8Wh+qG
UjD5SjbPNIGXlgocFVvYFROv4OdlMqH9F5RJs3TmDKdULveOaHv30KNKYltgd+9NSTfJtHk51S4c
i3SGKfOVj3230LSeVt1bW0JzV2v6nbFrybmNi/XMz6m/SfbvQkKa6/HVp5X9HWdevONdaNgxWW1r
Sxw17CXOvMe6f8ldnx+z+L5K5sZnG7zmYYZTERIOwo/sRXitzjZIrqLAfK8W94PNJtJEn0V2scte
ti+ykx7V0FaX4mO+ntae0fSObK4GE/lryzxo+fd2fyTlU5w+TDi3wQmKyVGQHbPMR0NMF8R/awEc
a/6ZNTYQ2r6BZkX+qaM2281sW/tHkn8YtrCR2faKx+bjMAlTBXu6EcW5yu8Wcp9ZJlvcxlScRmG7
ddl7u0ESj6xtnMv+Bacmw7Lt7/XIt/tKXpltbUYotwsjdkyUxoEVs/mQuNFbH/CtOq/CEwAm5cG+
cWwsW3/QL+SPZ8yE0T3OdG89zb7hOZDSYdI/NC/B+8fgP5GSy4/ghaUYWIkL/qu5T0MVzOAX2DX5
XtVD+qzdQ12AzxDApn3rNLlN/l4OSCXmGiD6HCIH1dfTqDySdhj9ojNF4PaOB+Bfk7z+Lvwuv/fl
ahiCeaDbs2EwmDUtWTYe9ZRf4f4U62zlgJrqJGF+RaObBJQj27tF5uGm08GJyHgx2SfUSfVQvufr
vW1vQ9pympwmYTgGiSv3A/Hg0IWdRbMet+nkbtyZ7kOZ/5+uiQ3I9mnxZSSFPQVByNLipg3cHkJD
VTNPsXytmivI+Wv2adgHWCtZeVvDt/CzwBORDlnbveU5yJaywQmquaqVW7PW+Wi4t6ih5Su+99G0
kU0O3Ck+Dz2JRgy6vrcu7cJxSf3UyiZmwLUCid4pyk/+5K0pZzqzyjhNHTJH0ajnTb60faeRTEwH
A2dQM9V/Ko/Cr+240Dw0ABSJCPtXDl3vGrvb5NBe9rf9q4d7Unhh2hOUj+Ytkw41CAGiOMj+oXH2
tiwgmZneZWX/cYThLoTR7EQ2uYYJvejiS/Hqw7LSqM/71w+i0ObjC8th8WvLL3L4LtaX/4SG5GQ/
f58M8Hjky14wPzqyKrjrdF7VNW7JOBOXBQn9G1P0A0/Xw/+oXl8YoVQln6Kw/uZkUgkD6v2JljDW
Lw3Pn+dXobq3yhYZJNMtdIIBsNSEQCs+1Pe87JxWHGRZj6taKHGa2dEfaHUpiIpXXT/dnzofs9Xf
YPW5i4jrhIkOwjMUjLcZ4mGNcFINLXrFOYFh5slOV2ejP9CJRD0QuK5vGb0HW99iSGA5bhqXNzxj
NAnlUeZ99nIxpSH29MwewG5XX3o/WvV2uge+3+CMWpHpeyDCC5DAfx5tkJc6iMtVqWQmUYUBAKyT
/i508yolZ4qpRTZ6as0bT6MMt87S8+r3PnjJdcxXCrUl6vRy8DAfDub96+ovGBNrgwNaNtpiJdbR
w9zBXHOSigkGAgdGfJhhY93tCnc4A/7ilO3bw3+6zEhZ87KaxuofWyDqvSPbzhC6V3LsmdtjgIdU
3F1It8OOudQNntvXQYFvJu+3ONXNct/9zVMVPZQ6Ej2ScDoHQsISOGIObQJ2izK0LGEWYbEXlC3q
ika+ASoJUSaZ4fTHlaul66cGdHH+puDGRGWh17BRcvur4u0baMDvba7/lAzhCxuv1tbxuSKc9qV1
iZfqh989egqDzEjdZYJoNB5dQl4z/hiR4gvlyzhMJwHaDv+M6wPO4XWLJFF5v1lXgdpvowmks3/e
2qkE6J9KGOt1mBIZw7n6jeBg65SoX9BFwvURtt64QddOxn820R2j+pCi9oL5YmLwLJteI4ZrEytm
TKNW0drcJ5WcRxlxGaYZQ3tOcO3lN0JG8WTiWfw33jf/9CBfJP+GZC2DcE6I1kYw6ccyDJHaC3aU
VGn2+L24pxPrcrJIKItOqQovQwAJw8bV+7mTrnziVZ/Z7XokJVz7o1AYUNo3FxVFNbtl/brNC3qM
VJQZzD6kxQUgSRqDpN2M+vBY+71iIFyTwIA+odx9/2ZMorCe2GOj1CBHhU9nvhTGUFhr1ss8lkO2
aDyMhWcfDuRZqrEe537Ptvh2ebLvzlopOx19I2LE/Aug+H1qnIen3gUgzKparf2WpXMJDD6WtqDG
WYvYQ+wqd6t0smimWxuoma+iSM8FrbOHzDEhAvSpGp5evO1KgGwODGyLrZsiDtcI2lYe7mor41OT
9aDVq6Z622UVBffSpJWr/Kziy+eiU2ocY8gU4vAt1He8EV735Or29GT1UyAkLTUCwVcB1Jn22SWs
R3+Dh/MX3gi6v9Zw0UpNiqv1t0L0b1Y59MizPoISdjdibWbffdQfk8zAdGVo8CIg5tmI3tLc/iw7
IWlu+WMXapW/8X+OkgUzndRw80rOJKHGZnNync2MXOtyEvqwWQ1CrSfqGKI/8R8ohESobF+sRqxu
H95/niprj//c+s8NePPSl+WaYlorf8898874nRiFvorquUdi3M5CPh/OXhPUXohrLwwMx83NaYqf
cHAwLCcvswgrgKVv8TvMHUtxcCmm5GY1vKzSOsMJz60wIrXF0DigpewENIWp6jva+WDVLH/qqjC0
ZB75EuXv4G2U91097LYZpwYk0qEhoGXXXkSXv7ohdgl/oSj+Z/psbqvgq4fJcycwSPleRhMzrNHu
+fqJc9bEXJW8+BDYphkOXpHNfOXlr64TviecZMNpgSv6jKUynDcCe6yDkEKMo/SRZJev+zLtEI0R
rFA3DhF/c/W5/QqtgbnYeKr2CDcBta927oUHP1BJ4cDudrNox3JHu0bs/pwXXP43FZnaur2CHFoI
TiYY5V507MtfxcU6THg9AWE0HavkhDghSlq4BNoWvH4a6yfLfTkrIfAAizDzrkK0MToGX1WE+cYJ
Wy8bJvBpn7VkpPtUffyYfUomQBaZCE/Xps65FFsPEe8B6+LSMNP5Xf3uaKzvHerjLv0VRwzP8XxV
FVLKzeP9H8uWf74j8KuAwh3AXQuuE/7qrv+orOLPzO+dN+DBHurzP9WlYzxG2dHs82UXkMC/rrDs
T/qMyrs7ywSpZKSi3rNDKC5vtIO7/iqw1VL/pkFMxJFhb/XZ0AVsZ5p/L+RF/VufW/kXhtmBfi8T
7xRBB0Njwceh3ET6ZSHiOcI1TqO22tUP38Qp9trfzFBlDEEEaMRPSYC8Iw8kPpO/9BB4YJ9+Cizt
Pnpg2OOIVQPHbKG5TAfnaF2nQyTFneuMr2bLIsK0Gi1sUlm25kwRf6kNqz/jLIg+3z59s5FbVGaz
iuDUYmudqb6XYvmak/zIMEFmj/8iBfU2L+XRbBsDlhV3XqBLePkRUBBtqZqco+CYbYThqvY+KYfd
I63mFv8XXAUUKOUrUquSXxYBse4OIGvx6v8W9c07tOv8s+6VGjlzB75xQAwUgOH6K8hKQxLJE6QF
BTUqvP6N/hjzktLwbKkj5eY6ZhodF6uhpOn46T93/+b5c9DE+SUDYZ9IuGiyy2jWtCEqjO71JSJf
N69A4msDy63j/DdPtVQPLEgWkmtsW/zjbKGF/qzz6G7a1Bu8la6wY+RJbLrJ5vuI88o6PMlQM80T
9CmWu5uRqX/pNROJw+A9YywPEpjxwjgalc8x3WbdUgy6kAd2iITf9pZOikEAQlSPI/7RYJOwpOye
HKZU/4ENf301wv763pHE/GZMiKgJ5I+R8HhleZf44LK06iIgL8BlCMVJyn04pdEmgmgti8pV0kZg
4sez7ot9yNn+1HnU9GMjFH182CfQy8ImBPwU6wF45LRabm7G+/6fs/+P5ohE1WYa48/V9ZcoA6Hw
DEPhchs/uDmj2q1jrRi0UBRt0URVm31bCyuGcs9QyrhvOT7bvMNeTLdvlYXHWemUn8yr0xfTjoZk
jkOlZy443oilcJWarkRxNBuWe/mR0X518jIdTlXUKZ9EusxTA2kGRyxbaao1NE/nlivn2bOdC6Yq
1WzPti92XuqOJ6IMGQP9kF+khrfZy9Ez034VWRkVg0EeFMtjjkbQB3eukhQ3d9L80J3DA3xvduF1
tKFYGEdjkg56kHRjIQUhNbgpI8l7fbc8dOMSTfatZaf8fZZL8ejlhiEkSiFrNKYVFUf+LG5UNeTd
z8nvtHtMJEzh5RT1dIqHvk6kNEzRG8odGUuJOXWPLiqAng8i3P9HkOhr+htb7K4ekNPJm1iNNPuG
bDq2vgvDE+p9UkBWz5NQbuqHuGDVdQSbqDCf/SOTtJ+6q86mA3WJuLRw5eE2HD0Hr+vVaJ84i+3P
19e/3r2F07ys8Jwij8azmb+TrugtAvhWlkkS/PXDSXERGXNPqHtbYXX/0t7oWN7P73dLOc30RYfm
2T/rSzK8S8u9QzSwTn+LbvE2/i5YAe/reNtcB30jCu1S9LJjD2VA3MwlnvVoPmqyR6NBzrPHdMug
7B0mo9dGxZI9SGpf3VT/fg6veyIN5R//lVM07tlZZWS6DZl3Bswk5wZJtXdzkWFIY7roxBXBWKms
AwIjQF1dy77Nb9gP9/G6iW1eWTl7DBh333nNvsczNZQIIF4hKfwSIw9CQZL3Mi5qS4LHv8bs2N13
H4EElyCuAJkxJ6vbm0BRxoCrOvZPRu5cr1QNJtbFAItn9ogW/2az/YAhvrzzDKj+DRF+xwddUAZh
IZAupUQzsf6r/RZaUucS2sQp7Pavf3qXxlQrdJgiJMFYPB1luRkkl77dPFzGGbx3f7K+VQJOZQUQ
/eIt1sGVMXDS+q2Xgc83f9Ze4OmptGqd0/ue5GeQfhmVv++iU6bPZXPMQxsoXrlXUuPscxAVTn8G
u4FYdcx+KPGdXIZyAdVicn2Be51fDM8DRXzdTDmb42ur6OYm80aIISm8YAjMMUBu4qULCgt2VkrA
kASP/F+yKDzqzVk0ffbs1y9xSOi6xxuDHe9PdanXxtp2qFG2TArv/DjQ4q6ggaO/odYgy7eAWKHj
snK3QZ7ioeOOw0uTkNSIVe+S6UCjVrj22+eXsDhvUev7JIVLQYcRb14OYNE93jCp9XCAhjLlDH4v
/C1gH1h85EhKsS4VeYroDqnN7vww6emr1HgHruPM6zedni0IGbj6HUqtQErCLU5+jadrsB0p9c8Y
XjHJynzwZKtW39WujUKSOM/IhnXE6iMhXVHmE+QjfyqwP8Xx1qa1F614jNJfVETvcHKA4SYimETS
POILf0wHejvfWP5sjWpr+Zeg9crF6YnYSbiZPPBSx55nllEVMUhzqudHMpC/MbCzLJ/5HkHnzQGf
Sd/O2m3AQrGyMqVxkBcE0H1OayEBtcgTU5tZqO74IDadIe3Hbz5YbsZSdAG4RZWsxBmZ8A1mgJtv
6Gh/+S65TyPwjekaXYYXMZAh74llBqlqboCwu/nGvQ0em1T/KLSpOJRioalaJLe259CDYpu9JPfX
g2h47eUZGF+9DLC2GCnu+4Fzde/5FPPqBdrJngLRI5rF02BqAoIwDaxnnaKpln2zM/9nFXic/GE6
BsnVr8N9f6kev5G6401vNXIpIB37z9Tw3BT7ZFhgoIAQXYrlIWeGM0fQtIumt+lB/+MSM4fpcwkt
TY6MtvT3Ee3eUs/rr72cKIMUsmrglrGGTuQNs0pSZLaxB+fiDdWK42Pyj7SL2LeWHB9CNBajJ/CD
/a79bB8P6M3zsTETbXSuIFUDFhi2sdjOTHj9eqxz3bcyf1DogrU7ggaGB7C50Ym73nr0x9fo8qj+
I2vK+hs8L8CxHew0tNskN8jY6ZqbyvO+fzpWpi3ScjSKk9f7qz8h4O2sg5fNy/E3TSmZY+UdGJx/
FbeSBbAyCKvkJRfWVf5NJSPHWADbdpzZODb+YSL8QWUuWuYh/eB7DqJHiZfETVeyrsL1Qi8GkUry
VFz1VMhtybbFdg+dxYsH/02ud5fKtVRlw3BSghEU5+tZE3EVYGjMwokKgGnMkrskRh1DV2BcSqls
JACzQbB8Y3p1x/FRFOsm/3VskmmSQ98usdSPQImIp1Yv3pBfQHOTsKlJHTmw5HEzivQJCfO5RZPc
4FEpPq9i/3+EGdEovbG6kVwQXEUu7H+n3+tPJv2a+MajET7ByZaUik3HdqYf145WSZ+7rjQoqsJE
orNBOilqMI4fq+EnZn/y9Hp+1rmWq/d3c8r3+w+YoDvbV8amEFXuUK9TQQWzGhJKfd/h8Jx8TQNZ
u8lGISo1HuRgipnWJoH9yHhh25BgPSUkI61SVK5t2jQt5U9t0zNOVo99U9jF0lJmyZaCORbolO3z
fHyaEPW0H6DQ8OTdPxVP9jWgfJasZgupsy8JbMUd7G+4D4w3XVct4PZUaCwgBjojPSSEs30wi7Of
aommfNFP8aFjcDciHRfkVgKUmszB70vDzafD/s2VQvg5vyx8W+ZKMCAKKcgchAKdczf+nNc/raVt
f19hgCI2UPklEI4/6vf149TPCqAI5KIC2P32FhKydgxZ7jr9Vk7EheYmHEmtrKM4w8VjAySYf+uS
ep/lL0XTrZJLfvUhMAAdzsh5Pbm1Q4dtuHBbRSl7JkbtpTMDjh5iYBtSdYhJCjlHIXHt3HowdQJa
+p8RhQDX8jcINdbMfn+/r+vT6PCa744Dooc2YYDBUgWkLDCPTtlDfK7xCwI78OdxqlK/6HWxy8It
ENjbyDGau9XfN11z7NrUl5tKGD2lW6bQpJ7hN9e93suxpXklYPxnawavyfaIXQuDl+WzTKMclv8V
h+MpoOcU0xHldCNogHEO37HpdWOBwaWRjGfNQoSdhE8mAlzsZzCQS8GuCrIU2j5fd1nfdHqtAOCW
zfLNdYsugq+THHoLPOEpnq6w92P4L9OaIzacFuvLlMlyC0dQMZINqeKnmg622hmbdHL9TTEZt2Y9
S0vTneB+L5qqx1rGJQt3bYPrJIbzmdru48Tu/8BqJAtxs3IHBxDR3pfn3pEjhyh1Dz8UzoHA6qvV
/1pSmasbPZBgZnPh35dd+6oOOCbyXbL9UdaoyhXx1vBlo0EaHVL/pnWBo17L+Twl4Mupff+Q0epT
gKB7NqjWzWunYKNjFi6Nesjms12iOJ3okZjb1R/JbFB4O71eOC3NYv7l9XmUlRkhR0HS8jD9ev0p
Jn9NCSooHKOlUIHre7Z16j0CiuG9tdEa/akSnT3csheC3xurIfCxxqEQE63wtukQyFaPVGrHeBNs
Wp9vrcXzgyttsAur5RqQS+1QtP5kgYAC3sIh5oZNc9nP+0XcHzzdZ9bzlWyyVTjfjhF7uOXb+siR
rFo+ROVeaXD5evSYNIK1a0H5POvOXqClkA5UEtgjoGM7niVPsnNv9eOLUQw0hB7BIzNgjMLtJLwM
DMyRbjisPwn7w3a86B4aoWE8yXlhE8QI/dT7q07rOBI1grS3Q28+4uPyw1bm85H079EPP9kkX+O6
MZgzTJ/35Ah0VvoBLl1RObjLMJeFvFT2oJ5qqR32QFYtrT/gyIR+1TWVTINxKpuL828L2KmaJXn7
DDkHgcUYIkkuybK3Z3STBO+vY+UEqsi+XrtZ77HzQFniJstHjZxcRxMF0L30Lyc9zDAEWmBmBcQZ
scy9+6QbbEnFEdUz2MTz3h/zWEu2qbHgUYfat3jHDeVvbxNHDDv04LBHTVhaPozyxbax4qp1jfLM
YheMtQrR9vX8Bq3IDsuparm7UIUZ5jOjefAeLMhJDSAGghx1y+usfeOtGwvO8fqf+eCcjZ93jXLI
YLi8wzFnQwTfkIASngTnGyu03S9i1Xg+lPP1Vn4OhKpjfZuEuJZSlGvMGubyg6/Nz8IGxQytX6zl
O/d6IKcZtFZ+PPoV/VNtzdEeydaPiA1ioBwDnZTiXnlEV1H+fRowxzP3X7wfRvx+J/m6L55sPxeD
dR33uO8bzpgvnj4PujKbHrJNUqxeeHeJiAiW+KKezyAPnPUA0LfnFUS/Id7mT3Cy0y3H4XFwTrN+
L33n9NNakDRm5KlpXZwEDR0+H8MQQ9O+vzZR/tozZLKk1J+PQvpHscqSO8lMaLsbsxFyjSk1C/Fd
7YkBOrkKpVlqHgkS+WCW0p4fg9vMzdj/A2xU+soEblqudrlXUzic3xuTOIbl18pxW03fo3v/MTwI
0iUFnwqsrRTCaPa0jzd/7aLFdK5nS3XgmOTJH0lEs0GZ207vcamv4H1CZ98Xs2qWhfmxylb5drC5
9ldIdu3yvsnmsSSxbU1aIXYrWeafi4V4du1NpUNVxFDduKx38qu3vcz094Oy54bInqdkXta5ndol
qHzCToRXml5gxNdTyEC9vIF64zy4Ds+D3PNyMtM9cSh/RzqbtZaTbHuTbCiUaGg6GZujkcVwuqiW
XlL8LYZHLRJB97/S6yni5Anbfi+8PGUqmec7OicRILrjIpoh9o3/TBzG3HPTYwrOrCZ2wFk3dLaY
Cni1irWL9LDK7B7t0PcNRINhXWERojOeJsVJJ1tPt423K18/Yx92G4nCuDS8/gz4eErKwBT4xz0q
s7jNRn7V++Lg9hlyHfrpcbq9xwWzdQzXb7t+uZ552fEzD1CpEm2YKkXnE2+U+HKZrOefu2PkJ3eR
I+NzeZI+JQV1MTeqD2+hQBkiaR9zgxnDLzU1Hwwvq6QsRVnOOP7IpBKGwUbX6+fHN9TRS5x7YRz1
TcFgAo9Bvfv/VTI3e/IJce8Y5R61zH8s3ddyakm2BdAvIkJ4eAU2VniEkF4IAQfvjTBfXyPVHXXj
dtU5EmybudZc0wx95R6em5woZmOfFh4FqoTDY/kskiCYYqKdpBEAeiQOhlGr0mpf8oE5Vke8yZgX
1ON/H48Fw31RNVILeuxQXNeWX4/akkyQOWPPxWhdWofe26ooQaXI8RH5z7GtmVhYRug1bUM5VWmA
ADY9CHuHAajq8KH1SXK/r/NAlGw7fMAnVDkAESSm4xei9UdTgKvqcWzE7zqPzNgvvVPPlT9+qbhy
JR97iIfsSCOIWeIVfJAvvSQ/WQF/OPxF1/BquHEoKPdH36O8LzgUvje9RWPTcG9N2zQAScNaV5FQ
z1+CH8ujplpSG4AMXs0JklmVMta1C0lRcKk1mcxBAxe4Wc6WiSMGf74Sj3fuiv9crihNxXU5uRq8
Uim5JZ3uit9JgLW3KPr+s3R8WPEf78/hWEBnWivcCZQQi7yyYd0hyQ//EeZZWSbJYXZie0hE5RHP
xeKoOQp68lT9O+4jnwyLEszXEYjkyW8sL5JKfSLy0m1vdlfdzsJ1X1RuP87B/6acyVvLETnM/DJ6
yQGPRfL8ErlgpPhMdv3/2Oj01r69IveRU/R918/NU8tmKhbtb3VlnaLwhPzK0HW2/K2wEdBpeaVi
z+D/lo01r+nI3GBJLvVQVMzX+IS3t2p8WXKf9Gy5OX2N92esB0brllO6wjOMXssgkGGIGWvK5awl
jOT1BJteUBH0AOAHajUCOffpXrr8+DTWj6/NezgeIVLKRKprNaURxGA/uP85HOSn3HXrXPfKcQl7
aq/jwIPacq9jox1vr+mSn3a2dOIENkjfOGyEQn/dub3VPP0P2olVkZD+8EMfw0n1wrB0XLgTP5KA
hGTZa+0+9Cd+PXkrOrCj6LvBcrbruRJGIZdX0Y85RRQubqS57nLcxoDZtQIhf0aosXqrIoeZtHsZ
E19bNpZaDADZruRcntrYdDlcGnZI8Uoe9Vs/UxvluvERh+afxaNkAOO8Y9lqdtw8IJre4IXZUazN
V8f+yhEXtoqAS3joVT+2lBGH4ffuJ3go4C8zeRCnO8SPOeYr51uFYAQB5xmvJK/1RHBK4L0+Pw1d
tfR0dSkfhm+QEFR3K+IySm7LujVNiaEac4SnsItmloJcZlDLJVMQq+GypRtOikdOW7uo+PotyaMG
/FaBI8SE4BDxgwB8bDJI5bPmwNvggs2N3OksevLG5udcDZdVAUnsvnM9fIdhrqjvayWVLnCquOf7
m5Nfb6/SZX2bv02gURk9PZEcq2c+W4ev8KXn0tX1uZeWh/YvLcMfvW67qPgoSn9fgSc39oFkzZjz
+I1/hsJk/IlDB+9u+WikuWnw1yKllXgo07vufsQooRGaCOif3vamX82rC3hgU1gzaRWskuqdnTdr
wdUHZhJ+ua71Xlp45cgHPFuIvKwaEu+/qV488e/tVUtRfE99l7MDnbhQmVdtY8h4b7y9mr+gAzHK
zMFWtbwIGFkW+cLCb2ytVljTNT1DADhaqW68H+x9tmYYK/fBgTMkIcU1bsRL1qv6pO9MxbZ1GjpC
gxRSusC5Wfyc8G21Z+h1aKSsA8b/6NzhljkzcGZa1SCwPdUs2aU1N2CMt8q2cvzYNlO2M2YnUGeM
lKBYemlvxhWdbtQGjdUOc0mXZGmGP7yZmHBUrs36s9BNfXOCOQBgE0wfGCypLbithBjqu1EFq7tp
5mPZ1DGfqnJjuwg0G+mtyz7xfeGoWXYRRqthvhp8j8MwiSDVMK4XrutIR+gpgrkTEXVPjWQfnFNi
kooifYeeP6yIhPWHuQsUllwD78KBldLyZjLhW2Cuy/curqz2aj9IOatwZqNV2xir9uqjDLnCE7ou
bJaEKZoWTO991PDjSHWGD2br7ODhaDzbwZmPptnb161hCJnrof+9j4vsJkcJnYeC3qVRHtUDGwgS
fh8i/71nmt+p4Z1k40VvxQKB0Ebflqv1bmioAcWwTXgM7QbkY9GuKQChdazGoiuIS6lzMaFhOYA/
YrVpsJWqobcFDYfp/L1whCRpm9rHcizoOS2L9x87gQXJQmAt9breMg0vxiZeuaaiG+lv7N0jf5Ye
nCqns7UDqhtuQ6q8yPLo9XpLnaidk+IEihewHVuFkefzMu4018kZRx3/xrcirpSL9pBBs2CzW0AK
p/ra2iwHo6DgMQQQnpnAn5zVJDld/GRgUF/oYmCDXJf4jaNr6C0tdoVUa1Uyg+GPbellYy+RBYFI
66oJKDuk9Sqg2B5QVrrFnfzwnPZ8McQjCAKw2+emnQfBpHoeWhglSgc4Ot9B0PbE1PwVCCRVmc9S
xkrxaUCz+gTB4pD26AhkZ7brQ4Gp0HxdefV3nzeEpz/2hfeHPQZ7eZ5MpuuX1oqq5t48QAw3PXxv
2qxFb830/sg1BioIF3sON71Dq7zyA7E2S9AP88Py7vpHn4J3YtIxnjjdgl/KZ3aW6IV+eWWghFon
s/XO7L4T+GctxJtBEIA+8Mhh3zkT2uM0PoPOhrFavkrf0NzjqCZHC8Pmd1XDpZUsBWTkl9ew2x+2
pNrJNsmXvLTgHBQ9PywMwrK5/TeTg9T3a3ocpbj9X+aE+dPMd1b+3Gfm/y7EJ/M+KW2ytdjjWbNb
8OzndxiM2TyIlHZQ9xX+D1pX59e00wiSmvHw6TWNNj+BRqsdf48B8kG2XtFDL7AWpJqX4PFybzDl
Hi0+XJVM72m2FoiPsz3wjmNrkVejmUpwsFuYOuP/UiHEZgt9OKMNFlNpvtuFxc+4y5SYZy+JXZM8
WoOuuTZ15hFbnFi24L7BlUIAAdGYxnUS/p2gEfEj4Aeb+pbkAKM14C7IJakIVcU7KCDUv50Mg4Kt
mj/DtUgEfEETSiWj/5TYLbUQLiH2DmIlXvvR+G2siCRhCeFXQCmzu9i8dCRmI50s/j7L2f3X8iYX
8FjcrT8h+rl1PY5Tci89jt3fRXRi0XKqri91nlpITdQDRlKvZY8xzZpdybObR4TKFvJg5FM5lQ0G
IpmHBCp5gN0VA+YjBv7mMy7zKDiKxCSiTg6N7IpJjcg5AuoyplVp4hGphjz7yls0QsvtHuZmniuc
bxiSuV/LjXydSvYKO8tqMt6XzldsjzRCYWXTzzAIGR7Y7R6NknOf2+9n4zDho1Z9tHefBD7M8bQT
JejjAcaPFljGkc3xMm5f/719vn3umakEItmlH7gEsdkG7yHQgUIidUCC4lZZSzbaKZ9eREtvRoSA
8JWY3INxdSAyPcqZ+ghVE1WVrIrgIG0cuhHqlqvFoglVYxvz09jN0VdRZNXEc2ViOQkMun1P4P0a
q1Xh31HDuB+AFEAhWnJmWoCYG1lIOh7cKTxE9qXBEn0oZeR/aO55rrZ2fFhgG0h+jVPlt50t5+qh
aWDzwrbplA3nDRo7v6fbpm2tJICpvKVPemDyhmHeMFh9rSv4ZNvBLzum83sDZd7MeMXWwWwIYW4Q
wlpyxszXilkQDUh18+llr4ZKofD4x4gPCQE7z3O4wZKzzdV2VelHqY99J2jjEVrl9y0pea61bHXX
1XJ4UFHAo1t3/8X7pn3/t6tvIOiWp1Xv3koBPedqffD0tXebW7qNenPFfHw45sr2QEwQbNM+nYNv
WD5ff2Wq96yUmnfGgalttFnXH/Sa5/YGLIOAVM8O8l7WO2pLzu154TUrAXiXSwdFnLuODiaaSxNX
IBpOfJLN+drGHFQAfLKNyCpLbJhtlycssg2UvIbV2U480Q1LvyQ3sU766za5f676rHH5vG0+aU8O
/blJdikkxfG7soIu3+0V5tVxs30LzpUXgVvAXOpYU0xxllCSNANbYC/p41Wd7FqTXqAWT/DetYxB
N4B8zq1/VaUJLtlMA6FlETVP89+yMjy8RxAo3v0UKYEymopUr8E3QA029mLxYUQbDmp8tdK9q/8h
hptqXDxTlptR6imbRFOSc3YMMDRAAic+aUSRx4KopJ6eZttZOMt4yPizYjXKhqPYtHBkca3oxp7U
QrmP5Cx3aaGEsFzps9UEjbSvH/df+qhASVnWfkfq+2XHN+0Hm95+xvem8sKJ45HQU9dbxVM7p9o2
hTJ4UQDp14JtVtoJMT00/g92SpkPe2z23dcmWvvijNiZRBwfcHgXYPYox6BiGQbBxXuXYZChGH7d
1LV/jAiRXcdLWfl22UW26gZjn+jSMUXxVLROfJSSNiKJRsbY35dU+fRoj3+oTDZxipyspZcCFOHe
LDS45JBhmbuvcPlXk+3oOKUaOTHEVHgci68vGi+7uDeeAoF9ye+Xm9iyfEmZ1yQFOD/2jrnccHgq
wl5eocd/4tUhwiBU/kS/S85uWc5Cm8/jXUa6+c2hcRwppM/qsUnsFq1Ms4LpHc3flQnS7G0zumN4
DNb+42ayLnKdnMlji08/QVriN7/8wIhD+Qm27efKtnqrPQcfLFsbq/7yAcAqcYVZ8mi5VNbZaJ2p
rgOAUn+9OmzdSIhe55q2RSel0MqAFLIyvQyVqQmrv1MtRUAYPCwWGw4BQyL7oQe1eBvmGSms/qiB
6w6Ah7/Cb/VhXjYeyrqgdTyvyvFkdXUIjBrjBubwsWIC8l3TRhyG8fK2c26fWuOuv/tkB7+pH7pP
npGZ71c7643cFGY7hVkI0EF/NpDYGS1gdpIMQ1gbegXT3FKyym1nmuzGUJpTwq4NBSkY6mezjDfI
4u7vxTp+3Q0qQOsmH9bfREXsA/MAUAaYgcpKG52f3n62s9PP21zPFp8m7iiJKwKuxFstBXlJUPGs
0yaYqJ5gg3k8W03ic/EdeM714XJnEhbQOdQhPSXe2h07wmy041RXqia88l1Jf5442NxxJPPtU7qs
w1f1bU3PLIf6PB28F+DVSYw/g24LfLp7fif80Ll2cNKtfeL9mLek2uSnOrT8qWZ/3/Jc44gh9VqX
QgMO6RiHLX41PJdKtgbPqfYojtfnS75T3ygrgWfXDI/mh5joYv+IMai4D+xp3Uk3r91J9CxolZ/r
UMZIoXupp/uP9vxHbE0t7FWzazPDoAEtJHSRd5vls+KBZxqFo1UObFaLWrTIgOVQB/GebYb+i1OJ
Qq2qAkz22Y+Uce+agUkY61OJto6mXkj7YcS6fn+MeNHl++H+jsA+q9a6hsERBB+jk7ZFMRx5Lmph
6s5fASIXKNPYnY0UZA5KO11VlY8YKJSZRQ/x4No32bcRUvUwG/bwWk9LaON8kDDGeWQtu9hBgXQb
n4bHjkJs/bFr9FOjn3tBhf6e6lp5cq00xnUQd+Saq7851F/STGoOdUrNrZzrDleW2nWqjTAqMsQx
79NF/GDAVCiwcAZGofC7VkGjBhHl2OrjYS5g6bVpWeaj7q5zqCXrfaq6c/nZvUFa0X0RA4VlPZW7
GIfRsdk1367LvK09m16Fqji3Eud2JNLhRQOZ5xa3reQHSNHxNk/fJkJpCWcVwfStMHv107X5OIhm
dpOHgeR3ohu3B+zdN2oyTK72ZpjOFzy8GNxhvkvY9xopPRSWqW4TiaybK86ROkoO8sGSeDc8DbeD
RU++jq55/jYPuVYv5IhDFbkfm2qDGIo7ou6+FoMbrkCzUiDcCsiqssQv80vwgCS6iTqPPLt3EJAo
ij9sP9E+gUvw+y4RqpyRyZo05QtU/2wr2MGEbk/RGOhxHjU+Bc1Qq1yiQJhLm0V7PFrJfeFWyTbu
rUU1IHHz0zzRjQXPWR5SVvtYN1CbnqXVZ44mAZRsDnwqn7EGjB9W+kuHT1984DJtW4jVlE8zwEjh
+gO2wjp5Vvfd7feqrPveISrLOGxICYqgl739IFt+gyEH8kpOmbKuJUfP4Z3wjSiHs56YNbSdd2TK
QYwKmK0IdlB4UHgiEfkau0CeARYQ40QAjmzEBEDmJtWgNfojWjXmwfa3+wNQKaI3vEbJdlq8ydYU
XP+XDtf5HZF2+Y9msi5fyrvqFM3yvwL1O1uYLf6MtxalITaUmyqqnUhHpMG7GX451/XGFsnP9MKB
QJfoXXBsjmacEff2ymFAqIooCzSLK9qD9XUCuzUIdYM156V/Hzy+74N11DWqj1DcwBWh81Von9j7
xfupZjClDnlq1lCl6BGHKP2jHocZVQK/c9j92eAaQRPB+8bSPQdfmJkJl55OOMzLqcUBKDsWQ7+l
rlCxhqoBkR+3Ay6vdh1lA8mktiMfDqoozPKCRUctUAeZ+9h5DIpdOJOn2W/cCu4aZU7HZq4Pj+Wh
tR0M5xljxVlaz4ilwZwwXOs3Il4gWfS9+LlrBV+lyeEfMyJHxz4giCT5ACrxwqUwm/u3j1Ic6GZN
7Jx1bYg45YkIMYO57roW2gjjM1ID/hNmLbEC8mK+gfvLOZNBzu877TAhOzETDv8oJvX7jSNJNfGj
8bwM/UUbDaDBH6aXx8C8chbDAw29Jz+h7rgWr96bBocdO4umAtePN2Xjf+MSVN/S431d+/MRUhsv
tUVIMNvSrr7sB96Hl5h2MgyUEfvsDtl+Yr7pPfqIsObkulrnkOmdQR7uGBMDTEvId4MzP4mqzRAS
8sRv23yu6XpCZ2/8Tz3H7h4falXOdrwSvNQLu/r1fSLILhoGgSIKJHEHDfxsXMH5pBkJArELc9hf
NVKZH7DKlld8dHKZ3+rfhAGZ7qI3+Vakaak2raCvZS3pYdvOgnZMPGph832i8SAU/RJFF6MENR3x
DgTzWfXymg43SClC/Q4rDGuE8ipIRf7uTVBVpiq8xRSYx9rhx+LkA4LALLiuX3rZ6hVPsNhJdmvX
jmVY4dsiPeibRt6ox8b14GBEhV1ZNfBqq7fuqUikMBkBSKGGYrAhQvvSHse4CDdQOn+GJxcJhxGD
Dh8BEQdr34/jX4Vmxp0520ifURjtrJxsYDKxeGquJus6QUzTYpRwLU6Fb/CHnX4RzB5i1BXL2ls9
3z4Mdy3DlthUKhBoq3stWpcr5J7BLM1yRRZlWE8SBzc266KsMCAtmGKtWpthou4CpinuY9NYG38d
3BgWHDLW2kGX+34sb7oxXcyO+QVMvrXtHL/IZVxhBg/BVfswocFoPsrdev+AMCuMaZqoBMryTDWP
2oIVfiAZ1dV/LGsXsKT39t7Iv+NEo/YA1fiYWUCUD/WJZRThj+QT7LP7cf93JUTU/bvHsomp1FTh
s9DHQWuHNfUYAnnAE0m3LmGItgtGFwwwRQQaCPGbSgSDUlytAwYZfLSyewXJzBC4b9lNwxwbr7ay
XhEPx1IWhynDPkqPbp4IbjmMP07NTq6dBedwmNDVOH+hUcaFCOG0braz0qG5+75kipkOokkv0Vec
l5gu1mNR1vC4kv3IlAY5bmK3nufIkoKIATDKsOmTLfY+MK+uZgKFKEgLbAyLFlssOhBVcFktG+iH
m9BLqoXy/aDiTDCxEtWrN58AfYNPHnBXtpT9MqCl40ooraWAR9v3yaGyevw9TSdTzQ3mU/hx73hF
vHIdF6A6HhyK27KF6i3o3wrrU/TdOMn7fJCLCa0Ld+9VPX1AfTb1oKPGAeci9x7vI7FgdcXDmu9+
hEVE39ylIRzkAVuwllF4AAKdLbUt7S3w4I6Q7LWJ2mYiDpwbG3ZIafE+Lifa5g9FcswxKZ23QOjX
kG2fzT3Wzgr2xFcnylD0mfmYABY23Ungeu1RfY+1oHTOWd05YFVg1teawXZn50IYNXeMBkq2VckS
h0gRIUgt1eSAdS0hNdo/ZCvkKshEjkud481sTk7NW/MimXM5gMTPrzXVZXDPbxMhITwl9NmTLeKG
ndSSUTnU9wA7SllOicgLH/HG3cNsvOHdYZUR+MgskUNIVyIkUB4VHYNQEyn+QtSuikzSwi9fmma2
b140o8iHQf8Im+B3TBf5PBfjvFxS32IhoH7J6RFLFTW2ScIBDuI3/OqzOYRn0i/Ld9uPwr/SsC6j
rmY7cik3wz8jlFjfNdcFmVZTggUrBHxF68bv6DK3kLbXeTIzNYbLHa+8kM1WhfnHefijIoxbSjMf
evVnd/yRsnh1mMR1+CnD6NBqVfAKLjYPK2q2EW/ssdqQNQWeNjCy+WqbxRrXNj254dHkpOWMkfNp
Rb937MUm9zn2btVzAwWqfF+BnVOdVXZkxbLi2Q89iH+LcJKfZILY/0sd1s4hBQQqOlt2gqNDRDBN
8OGyQLqhLsj3COuo4YBIuXnpGUF9GVt7zkKz+eoT5ihv8u8kjHN14WPqmJiezWEkQVNpZDO8VyQQ
B3+InfcFkcqrZkrKQNC6xGOuPokVB3o96yed8VCTmOIouvtxjS10XUutBgZsvGpyEltYuXkmkmKP
Lk8fZFvIl4+19piplpVCLXRUBLLRMOFhZBCex5/fgUe8fOniRtmIPZFt7DfqlOKv2Z16hrHtX8dt
DulNOkcpsNJi+Ov81NqSIOyV7/aiROXkCwVFaLbE+VnflTE2mfm2dhsGRWioC8fQPtnaU/IACm/M
xeO79UTlTTxhWsfLxr5XSPaB840X0t+qbnAUpMOJjpQfyeeuHiKYx7l4kHfxuX4rbCe/jcws1Zcc
VU3VjhP8KBZKCbtq6WwSPB/rBabrZ+HowjKFW1TOgrVztXTraotSMLZTCPsW0utkjDBeWb2nW/fO
s3NsBLKiuaeErLSMhAjBcTqwD9hVV3UP3CAXeGpjj9OJzUwr3TNyrez4paWbb510Lze7fh4/8bsU
jgylqwle8UnrMKwduTWJ54XC3XoUp5naL9W5lZoHHD/jf8+vlJx7Od8HE8nO4xHlQ3x8AR/sPR+l
OhcUxG0j3n10U+BAxhUNC2tjz+xOqvBHNop/3+/c6WI9JF3NolzMYtxBPdu5d8S1l4INnTBXksO7
LL966IrehnQ0nuV7cW9Kw0dy6DtXXXatUnh9VEtoC3jctp+K5PRqnsoTIJf7AqMEZtx6svqQgOdW
LDimgVEwrmtvHb5q8a6Lzh/PNe7v52fLfDNTOk84xEpg3TxkkZeTiegtXTosa0yuEh/5xv1U3vMx
UQxhV6FVLL942iSnxpMorQDl7tPal2/FlM55tDnV2DRHb2xzrGzIzncfW3yZDRO6JBBMPW9GAvTB
bmqdecbFe87MdKnKATGDH3jV+JjrubvrQEcvYejt52/teDdR82mlR3EtWnb+O7+PkA8bd6Q+0ZO/
NrPjMZIHj0z0vvgAzT96d3KZSaazRor8WCXKZ9Mcuu1dM5mq3W+lVKKsatt9Zy/FlDwzj/w2Sv1L
PZBFMxBy4kZ6NuZF+JDNhLHNo3gPjmtQff96BV4ya+bFkSucSckY67FLQlVPVXk4xUq5e3TiZXcv
536ZkirvH8XY54Nlaq5zPkePRPFX8Lt3GB14jgraCr4aOSGB9kXcTE58VgFWYpPrJIdF20l9pdbm
IeLbGFE/eovCs+nebKrrWUjw6BuL1puc4Hx4IzXItkTHuQ65QabTETQXxSf5XraVjlbvjlFi9WIb
XbrZDQfdZvZXBbJUweUkKtcXuwI/UJLgLBkz0lv2GpFrH2zlx8aWZDKwpXDxrr9MRdrplMXoiBBG
K/JspH8JMQ69pRH+KzrPsMa2ndvPoScjVF03QX2ubb9+cW9OTJ7wHw361UFzHqRbCD74HDCwslbh
BcXkWsxR4J7BivZ2tNW26JOVNukogVcylj5dQUta9V7nZn70RBPJB3UsTktmvjg2UKcUOrgwIGMM
o+zo9ta+CA1V1NyyDZj5mHqW2ehilErUs6fB8dzlCJxiz/7Ee2v7w9Sr/cpMGai+uCOeByq//eC5
rV8vtSMycbaKwXO/KR/P0/S1vpKNJ2EjkICOQtybeWyMPbfld9KXjOpOFWQsgv473cbqdsfN9d1U
jxme7nH/1nlLDBKW3cX9w1/EUhGqTlatk/tYXxn0qpmdha4yFeyZfsMQ8Fy+pmbr+7KU2VFz+xM/
4f8MZFGtZWHFK8tYfT1uM4i6n6ZvyLzXxDANW86yg9JuAZj0M27BOD1KjDu4K3FzeG/o78fi2nuM
6z7HDz2cADqYUtTCoiA+AROI3O8M/0zfj+dqkjGJTwShwYOoBx8cCtTd3FXT7WRbPRTZWq1Axctk
+yFx2niwfQ6Gbmb+NjL3SyALIUAl5C0FCZjFbbiw9SN7pYzHL9GymWzHghUa14pCpjDtNUfBYyJp
/Jix86ON+BxV1oSOqGhqrF6eUpyMwDB+zYTiZntLVBoyukbcNsCLo7vUQ7jEuPiQEmoicxki6BAY
pduPKc5Lpmv+oPibGoAvqr/9dNVg9tAcl9KtXOkYPaeFYJx2rQqtay4sPsco3f0JwnaKD+PT6IY7
aIVLMva8fBDz/st4swwgNo3DggnjqZuMFZ9NlzL1KHlt3ja1E1IBst2t+HZsJcftHd0I/tz0uP4I
qPLiR1dCLbUjMx39MkTAjOThg2sj7ShBYnOjUghJwY5SGUHroPYL/+XqfDJUJ5l7RM9Sv6TLYS0J
Hx66AyblYTqmUFLBvEFVoANVo5YKm+2f9kDsTMnCuIm4dhbW7e9l7fvKewmDpGv51C1oaM26/K5s
NOXD4udKP4eUEPz1g3JqMC5hLpuqMrz9kL8qfo2NVV+cUAAIdYOlJO+1FZQYRrXg0L4Aw6Zh1ePu
uBmGA1aI4uNzwGWavG3cq3OFZQoh0b4xg1WuKz9nxCBQb5UMml+MWej7trtRrG5rAYxjjGsLUnQ5
Q6zVUqUdhvKL6LcxCGnLvsVgnKAo1zQB8cQBSdVHbH4QQ8koV/1NaR+RyiEtwIcS5Mt/gBpOV3Z0
BQGJOSJE2g3jiFarOh7NpYIr7pKwFeIRtv9QwFQMj7gcQlSnHOoxYiBmbCz5ESC4BE2wLg6sUx4G
5yd1vTbeNQCnXGFHsCR0EN56Pr/BYbf8/MiwzBoH97dEqK/Za6SlZH2/7DwmvZRhVKmn2ir/mUWj
So1+y2HYBvH7kLJ2F7XzMNvi4p3s5GzgnyKNAZoF55u/EQ5CcD02/H0aTxQLZgTsDvMoIs/uW4pv
9R1lJmFmsK4lipMzJDgwoIzjIdfZ0mv60KJhpBesTyyUbP5wNlC/glIfuhNXDp3a68Cy/Vg/nniH
QYgNcBPlQJhsFRvUmkU01kCj1eWFJ1cPY2qk71qXR+RTwCgBWtCkRB2YJ1o8yGlA/hTb2WislAK8
V9PvbLd0CqvCAwMk3zquv1fPdtb2KuDv0osHlEiIdKaEGsFbq2+NcNvTp9qVWeX8hhXCC0YAzbqa
2M0MT05ladmfS4mVUzEvB5bpq+/rRgzXvzcngHaAI2xIL7hQPO6qpoHaTxXlBoG6tiQERtzhVjxs
2YzROviWLZ7N8uKlHJmBInA+XlUTW95EHNrch/KSc6YWXydeuU7fvoNIbNVKt4+jfJVHQzVsEJNz
KUzSTqbkdfPk6av/0nixkB2t8IfWBqGLT+5kgg7h9N8WWWyM67ZoaWaaDI33I9Zg2v/GWwuY7Btp
rPwtZ653OTQpSpFRDMPdYmrSJswP1ukRwnHrJMhpfw/dfYb/Yvm8KD2+AOocmm7V1+xJyCfo2K2j
bgTr+MREaxd0ZuoFwdO/UxBc7cHtXjKW/iVo346V64cIShnGkx0lXKJq3Pr3masdfO6aeXda4131
7dK63WYrAr1bbZysvPbl9arx6ufJUONmIx5h8G5fD4zTvi82/BfHNAypBFUUT9Avu81bL952eeTf
CAmZrJLfcc+XurD86Hi6H5HzePGSEG7qveRCVN/0X/84B/PfYjkgUUZA2ImfzqVxXRPwhGyc02es
IVa7dZMHBouuLMGwerhjFEc4MXvo5S1BAP9ahiGF4a4dwNnRrpDQuUQWyOl+mmid8Yvi7eM0RW6a
6ump237AsPoQpbxrqDUgjaariNVSYZsURLZZWsT38xSPEpEAiZPEY2haeJqn3dcKysAsL3C3c8Rf
dEyTR7VtSwx+u4f5qwy/yNP5AE/5ylhfDs0XBYagpFo6ykYJDggIZlX1QCO4nqyNigurj6xN/zMm
I8uqgcNvfNE7oVZVH90//+Nf2OKAnGf21M6J/+scoxt5lHr+Sh31deYNSgCV6LzZ5qPYMFNiEs4M
fPWPH2DX95GpnCsI8+d+vmHOM0/3/3y8DHsXzcxgYJsPBunSCLuKtmNhYGwwDwipTdmuev3M0c0x
RG4y+iorLU0N+CoZDdyKfysp4PZPAPLCY9JQ5xvwN/ZcGuBhGHOP6zkTGujM7MAb1sNj+RicB3uE
jRUz6291AEKdB70OdJQXqeGWFU3vuKnqyucQ14TUCEjhcNvJiWzUcg9sPQz3qukvkHqA5wABZgpO
IxByAWFhlAL5DhGACSjQ4tPwrSsS4wy+cP9zH+Nm+NNDtBouYNPvk0DozRd737aTwGdcNWOtNi2/
znRcSnTGIIZ8TyVCGfXIFpK91CBYeHGhfnTfPNDAMY2ep+NUeuunavplm+g/T4eOnvCskvg3Ztgd
xEY290091qKPNMUq/c4WDSqGJIdkExlXfFzLFv+xky+6sYfKg1XctnzvXSrZKgrdR5gu7O2r8Esm
Gu6eWLX7XByCgcS4lurE4KVaGqQ0xxvTzL5Kd93OH77IR6ltYxum6TaDfB8xtS67sAdZa+1LE7NE
Jr2b+htWPtibiG+QGHq0GaZdKoLc7hhKC/hqSOgwoUXn4r3GM9YBJsQg+qvPRff2L+Ce+rYuu1ov
wnWi2dSDfB0brs/tUj/Ob9PE4CnQgb+tirNykVdbvneu62JikGzFaX8a237CnOYzsano7a79rcCj
Q3PNJCRRu84Ik/BsSXV0UIDetyHxDdIjt5LzYMtAU0vEAmyw7mywcWXkhf55WVJl7gevSxUXQbOS
HR2v0X6wf/EAsJUteqgLOt1ECOm8qhHbGdDoWy2+qIDzl4MEez2Xv878lTY7s2gu2JIsAq0+18V0
z1LNQwMx6e0kp7mVJNnen5pqfWFx0MjbKwBaQOXp+F/yKyMLuvgQ68pjHe0AN273c/jJtq8jJcxy
QCtwmCvZdS3HdxB6CulyGOrH0vg7t6odqNC5506DlSAwC96LGcikqovloHolbadya8KO41ME4s2m
jmqdbKMzGlcY24UtI0TGRfFF6cqftnbWaAwRFZXodTHDoaSgHq8hzSujrudqPPthG9enjLP43bnv
hco9I44wtBbYj5LgHKD56W7+mL6uFX/kBEJaKPl4nk2HYztYYJ3PImL9eZhncfcA1dYC6gfHMXIV
t3QIjA5NYxTU57JcusyHPc6W+nc1+d9urUy+pPA8Th3IOVaWlXfWLT1rayY3zmWqqPD5NuLFOErw
1sKW+kgfmgq2bDIa56PtYSAi7yzALvGtftvMk/3EQ6mfao5/0n3V152P7W8pnwwfenhW/YuPfC1K
9jRlibLOAdzW1eym7MSwrn+vFTcj28+eSpy2JVn6G7feUWVO5Vyq4QTAtX41OUtfGXZmvu2AjG6f
+/o4r80Qv15SL6oPxH8dp2U/vLmV7+e/GgZ2mO8dnqX1VT5fmKr8cmhcB2/xAzpfEAkgHL8O3aO0
OtnrBHXLAsTYh8XS7ztMBOXNqXxAmMRWe3QyycopX4r3eX5bc8c6/9IG7iMgmzmVsMV6/hzl8Avi
7wqs6wrND+x1swam6ymOZ3vV7cN+mxfVGi3ll6Xr6Wvz6V3NndmC9vagksp2tIHULG7lcTLkD6Yz
UTY3l8FXYz0WyoMWk157P9v4UCBXrN1I5cOD6SePwEPJ6DxeG55RDfWxN+TxNKA2FhJNKhbV1iz+
FVxnAu0SSB4NT0pngykD/5d9I6lywm1M1t564PmDKgK/zDyUD6C/efbMRXthBK8MXyqwVGLVYbCq
D77Bm0JjiO8Tji7jw7IatnExxoBUFxd4debszwquzXcgoB/g3hm3KMrWZsgT3DLQHbAyFEXZQVzU
3YGFnW8dsEJnDMAqEKkyhIepktT2Tpi8mmrBgfjmSTgUmmtfF4jjSQ94KO+PDoRXfUPA0KJAaRG4
ajHGCY+v0AYA2MPRzcDEnZNyPTtIl0xDkzwDkZCc6sEVPkDnf7/g3G3VvDK1Ifou50JLzowSvTTG
nQ7XF4ZDdGih7vFhGei41qIJMAlwfwjyy79zHspEqHLjQKfrBRtZ/rKbwvAWgiHD/QhXM3yjp8gl
/etWisPd30DIJfIj4R+SDl8ed0/CoCi0o+FPbd/cVgwSsfZcBWMsZ7dkOaKAk0OciUqS2htjFkA5
N9+f3peuS6qVLXXDpYMLhXOtplrh3MIjETgwWMCVWDk8QOFPU8EMLdFz3aE5Ze41+MPWsGhcnF2q
3XtV2e4fFkThy5HWXVE2Tr7hVJ2FQ4o13K8e8wJX6sRYi70DiszCZDX8ZlcbEI52JjO0MFsXZ+HD
lh8eHSGEruApGoY7+voKvzajVqkiMZJTeNi/lnrb3efm0793Ur3wi8g4HBrCdwSmvlz6whVF0ieE
38/4pXCi8eCVoTP+e2JxzZkme1SHLqeH4/CpFKaPqzE3PhZm+VpX7lex25WL6c1L17qcq11rB3qI
hopr98JlxNVJz8Lh+qqDVDHORq5u10uWaYXeM/xVuGbaquK9MO/OUF09GfGaSxYYCePi3Lvl8rOO
MWD2FGR60AMiitLQh55L4SlI+9HZvdoVMNQYzoI7criB/umHUwlnZ6D0dzyjdKFxgr0PMF1qiWaq
+SbFAQeifkK+QGE9sEZ565nmmzSFx1QOmJy5QDw306zEa83g2O8x7c6K1WI8Yn81++l/CEGsmq6W
Ep/PQrXb5ZBhxF0YumnzWSmOl/xj1t5szLvYbAFLm4V+eBl9QESKLfnVP/V6v4oMsEASQwJEaWEu
UaxWGzCy0a6g0faPZ61bLX78WO9Kr+inWhfITJ7kg8wK+eAJg/cGn+2x9yKAYzgzxpf3VLAo8B/u
9vtsw332fFvxAo4jFzpZGFZbziFqfdT7c7/v/+bCFnA7Yu/hOD023t9zaWjR9NKVdlaRt0qj4WT7
bla1G+Qd4QfRTPyou5F21b3ixVG4ABkGoaWhqqs8MidcVE2nuZtIEzKApdEs8b8qzFwT718XvIAo
oDkbzlzxAvgkPIfJwsjbNXzDRPgtN0acF/i5BQcZ9576vL0DmDmqpv9sjEpNPtxPJxuhd2mNwA+B
z+iWB3DC/2gp6MIcTRi+3KLRo9QcNZtBe4u2gM0VqEejxm+pMfq+R83wQ37kT+6Lz204L/cTxav5
nf+cYNdUbtewbMxm1Y9qiS/hfySdV5Oi3BaGfxFViihwS44iZr2xDC2YM4q/fp7l1Jxvzkx3jyLs
vfYKb3g67Cfe3knx1rFS+ikYYTObkzdPEcrLuCq5gToF+cGC7cN1CwghTXlQ05grmafD/zTmeUo/
JZXm6dTwp3NeLY15VINNHn8RPAFYwpP1nHmaZaXN98AqOo6XOuPUG3oMvrl78r7T+TxN5Rbw89LE
xZKTsHj5bYWjPcjf6MJNSb5tdmTMvp/WjLVPFp0hbpZcKl/iIllMUCjlj9wzUMdenI7T0nJyfrZi
QB7nY4dHBiRY/o3zu15RLr9YYIJiLmCqO06WZR6LQrfGvNmGd47HqTPPPHBNHqeUnJUO3JxUnqZq
82Cn/PQ0HoOV4zCWmMFGJ7LuU8I4LUL7gkkcjSfUwQV3Tc9iKKsVahhjWU6woNOnRmPhn+3HBP/i
/h6RO/YdRya+lm+aU7pTvXlRSDO0Pb+b8b4SNCChgEPHI/7wdTlw6G6D8LqKIo+8Pzpo3e2OF2Bg
hQZbgUCZvJzpiNQzhgUOeDVe85djuHev0SX+CYEG3hPD864cPqQZWJYryQYteQg/8BhE0w0Nt98m
QmCuu1uRcRjwqwni7EK3HD1iOJ9YgIAngEGiIW/OjfFfhJLNbfU/Al9EhFnkufmcqIHJKYIHCZVQ
YPDkkN1qzeSsbIrvPLrGomECs9RvDmigOeMzj1wFayaIfyopEIpNCCm/M5Cc6OnJXiTfWrVRwjgy
ph7yCXA8pjcfbOS+oGyRjnl4skg0/ySx4NNr9Meb3/0lhj756MGGXIPmCBdDoshRIR8ZXUxuM0+M
V4sLuuBNeTbyvVZ4pjnLkd0KSTTk8bZ78gP67Dx6TXiWe+57a4+W0W4gzqPg6gmfRXbGM5VP75ej
gu+9aexLUH1z58TMhvfu8iopnpUQalgesUnXiKiTo28VtAcKMjUosUe1LyqbF5JG3LhoRYCFpFss
5gSyH8A4MeMQHLEottNPBiur5fI1xjzcrSfBClkg2uU6/4mKE5hsMBSIXFvGnOgmyFHxSy/hrciP
yu9yZtFH5g6RmJHkIchqd1CQQCiUv5PxO6SqvxQBZiN8SQUmXWOFSirrOdaho74tZbZztg2g9/GJ
qW+8h9V79U+oikf7qGbUcB2hWXsd1aArMdKJ7r7o7HPugC7fI9kuazkneQzpYbFeub0o9ikJjboP
/jaXgL6lHEZAXvsylsGllTA8vMT8wHnP+XMBeZQ/AlT7wM4ykJlJKin5DFdGT5phBr4eNW+5PUY8
s20u5wYHuyR36rzRfUQgahKI4DR2I4U5BHfXA5sk+l5OQVPomggih9u24+c4HkQxHwgTQn3cQ/AS
cgSNW9lpS++N8oY4zU9dne+AhIsQd15z0XJHD+KyDKJkeAuaszZ9Po2sGluTFeIs7Gx2NSjDFweU
XK4yw2WbZaQGdx9XKnCLeJhw+RIH+HpOW48FJi4KWEsAzQdQx4gPdAhL8swpjesHyEjnnpYRLxKL
cHC25zTevicwoFI4KDG7IOQ+oC0OwLg5GINIlSNUQXda9QWYj146i/CLUO5bhJCjtqQn4Iw94Pm+
HLsH9pcsoG/29BTv7iHE1EfqjvaygGTUdkTyQcAT5XaOeNkPuTwmYlevJh/I279NEmwbsYJdt4S0
BkcVq0CqKNJZIl7hkFQ/Vjr7hYnP3r/JhRP/ENeH2MWEm0i2kdKDI9yWrc80ghAoiSCltJwQ6RQB
Tqic2GDI+pF8U0LkmFhmbdAT5iVB/vEOcusxNI8RZCTTwFGB7FXW0obbBWhdVtpGMkqJOJKcyfkg
qwxzDOIhgoQB+SpCbQguhreJXLHRR3dX/iAv+1ih4iYw1p/Cj7weldRGGbZn5obvTvhRXm1C5NRn
5FUzZDn/sFsGXE7H+ywq1MCB2TM4e7JeiFhc3+/A+b34hM8NnlZkdslbm20yfCksxCviNCGJT2Vn
sJHhAxCxQHGzLwJZZCwVYNwHj2yMYpPw3+YsIU4i0MkxILGLGC/Bk0foFKxA1Am4TJShldkVIAPn
ESFOGPlclfzc/4xcaiBWe8jfWN8LRJKNvk4EMfrCrkUtxql56PILJV6BkjdiFrnAQrksFgPf6R0M
aJwomfKlHdyBYw5ALW/AInlklf/k1ykTgTxUljAEF1XVk2Nv2fF8IsUxZ3LzHozlMCLh/gmxWOHP
8tLcUmvLx2Y+yLgy2zlMRD0u4G/naEHkzmi+uRMsXYcX8V5+JDj4eXrUcAzURpmbID1w9RE+It0M
luTSOIdghFy5T/cBeOLhPbyvf3Navth6H7s6clRl1+T3VkTvmUxbbioxl+RNYi9CvlwwopRA0kXF
dA89uYBVCPuVESUhND5lKJC6YhyAqojHhe9Y/lCVXZJ2eI5Ht/Lf9F0ioPlUEHSwJLCjJsCkkKhP
x4wnuhGHkMXvOzDRya0Yp3Piye5V2CRoTr0mJcsAjQZIDcsClw9J9RFfTvWeMtwzh7uBnEXhEjeB
jvv43VPOMWogzsQ9TXjGy6dYRNoIAnpyoJImN0Gd4O7ugbvVVrXWB3Tk6IENDfg21AKIVTLWudoN
+jcCSn/OqCY2lOnMNqXfrfaVhJqGTJEE0yS5k6EzqalpkXVjARBN+Z58gofUofAVAijcNjXw0c4v
9Bx4CznAChBacllCs+NbkhXJ8XDkLm9h98nj4AsSTKT8UIbwSF+eufNbPXY/D4iy7De3lD+PxwJm
t0k1uCrQgyhD0/oi+dAHJCsVYywiEbmQlLaSyilenLctEJIvlxSXpp4cMnLEyIwMHwAXTY0Eum7M
GfJwx3HOQpz5CZyS/2IGUEtT1JDzzTh+uDynMSmxdCc+PWgiMWWvtAfIGgEf+KqkKxKQ5ERVhlo3
JkGgG4IlELNzIJE40YADTVPF8sLCCof9k90P+0Pyd9CtKUAgCg0JbuMnn5giSApn9jHvwccgKNBj
AkQsSds5eVJsePM5efOcsmU6jWnIjKV4lNqjkz7Ba0qGLyGcYLod1HLH7Q1tCz4ExRYlK6cmP185
ztzLCouLuWA6EGYe2oaiopRl4Xw+nRIlqaHSK38BmAdG4mKHIdBCVpy1oiVPxwIPGlxtmw58M9tb
DYegPuIQjzzAojh4yHoBcA0VzaIQo5jicjnFSfoF+QA03sOFGOgnr+iFYWX1MWScU6DNmXOhSAVH
pBHxIvNVNgRK6Q4ZhXlkWlMN1H8KRMuj3ABtzeNFSQK4HcxuLm+VreQaxfWBOcgczRSKL4dzUI7v
nBOJ/sE2L30m58JgIwUJuR643z5ZMfWWN2ZVyPxV9L9ltUlWKA9HfsWxo0dLezBwNtK2oyYivxY3
MkDwsIsWzOmuoCEuTFlSeYr8Ex6h/CCFFyuWipYiTIRrJauUYvVXks65KVc0IzBqtKi6hGB1szLu
l+hLnbghUo9eLC6Q5wbqef6wQny0Q2c+Tb0sm88bNoUU35P9yiWAZeajq+C/IYraGvpX0FeEdscw
dgiGzW0jSuutnsO2N98B/5O3w6qaN7nLzXiBvL6DN75Z1GgKqAgEyVDm/a1QKdulM4h8BQeNIRZJ
9MVkFtHpCgpBaDw3HM058dmEogjBOpI+GFkDB2GHn0yh9+vO7zcpVeR4k7AgjjOcebP/fTspyKSO
lXyYTg+b4LkmIhA7m5hV1n1hTIrwK8XRkLavXAUnO92zF2EIrf6uyIfIGbnoY4lJ4dHp6/wMO1k6
YvCTJY0QigLMSYIxL4fDm5RA8gYEtkh+SQuL3mmL6/hk0u6S3p2c6QyZ+iQRzqlBliFtvxJOfy7X
L7tOct+zLwkjbZac8owzYP8nFyeZkLyxNJJpw5KKkE78alfCiLyBlEgkQz0yHomN72BLai03TMpa
ylNyI2GlGDbLk0hLv1ca2RKMBQzyPyjT8w3IAcQJAsaevF2+ybdyYf9/SYPP6Oq/8orkRN7FxFvg
zOeRs4oST3i/UhtzBjSojCT3+kViFvT//IvILP1KMtW+JPS0yrE00Ns8ALhrpFoO6SM5JwIe4Yae
j06oLzIzvHG7euJ2wmMBJfT/ufN+p4mZwNqjP01znM/BDKP2r9M7mS0fDFbG6koISkq833+pHzet
PfufNz5ISiY0UrP9iJqZ8qMgneWLOgazRl+6oPoGFvf/287UJD9PvzTO6FzBmJXq/Ld4ODeK30sq
SAUiIRPSoKOni04+ydPsf34qYbQ5u0wk10RtaAaZnbRNWtrcAtxuObBNxs+hrGNZhLnknzzPEXV5
iz7WRMoisls6qWR78JCZZFynn94YnjkfkPUs3fIKuympwmTDbLAKXS3c7QvrEJOCSyPHlSRe8ig8
wfBhHIAkG20pO8gpr7QolN6bHFoqGUpiUjAn53XsX8+E0cJhxbFsJjg4gZIo92Pqg56JLkP9s6I1
gUTI3glgWUoHOdCo72UwIOe4rEx++biFwdD9I5n8nd3kc1Q5bK/Lb3XhIGuPAQ7y8pjJ6SC+yAJJ
p6nNJUnlqRfWa0Xyy9J2fqWUlFDRlYJrn/P/9EnJsEi1KRXlG2SqoZype/Rk/69dBfFE6gU6+KRN
stvyByWAPnsHBVpBvOyCJSdp3T4H1w8Gg08YIo/fl6ugqYqiMzOXx0rO6c12S23EvUOexBHSlpg6
cm7yKswecaYhCyM9DLQYSxiuRmxvC4xQZJVJfJGdKwRPeST8QjvH2UvBQEWOAS+uE7+6e3BPqdLl
XxIBaSfxyFiuXr3aH9w32qWqp16QdfEq2H+HWN15FV2htn/GJPod3i/2HgtWpKRq+Cd+8+Aal+Cp
AVdFVZpLzJo24HxTSTC3hS7i3cIRpReVUDBABZN89eG0WQFQgGe72Wd57V+/1muAqH4Pe/jk7nay
/fg6bniKb/qHZLkd3MfHpTaotrWnpLqPWEq3SXbcspVcg662bXjNtod2YQRYOaqnO87HsBnh1r5H
5A0kaYJzt2Zab81dMNrd3pBfGJhzNKbiIlwMdHzPvn45Jp0OZl8fiVolb0d7t7aW8o/DA8bS9nd5
mRnggmlrmr7u1w7zR+9u3zJAm0EBYtM3dbAplV17De8RHsfq9IsuXV6dnCYqOVM9UvIzVG6kUAA0
d18L69x9QhA4B0/3BV02eSevRMkFKui9oGFUtopfupjTtv2n+0TlNnmERQ+zeyCuqlc7sPlDqT/U
+A7GfAJQHECwhYMj01xYFFcQKdE1MLKHd3W1wQ7CFvsZZ9tT8nU16za9OTi7R0a2X769j/v2HlLa
tN/OUVxYnI6nercEV9zNxckXedOU1JTKqpHcl5KJklgm4FJAGYaAkktEEvdDGs8CoHzzS4moWyJg
laDJJkCmLMADnzVrf3O1yWVb9slBlp1SVgSzJLlHvRnZLjTUgPp9wHTQC0cDhb2ToAzQ1SIdbaME
lA0jetmz7jFoL9VkH5RxjVOTRK8jINXfyTVoE8clmjHzHJRAVF/BecRGwOj0FW+vtJYFdohxKUGC
rgjbTJqHEMxwjIJSBcpJGtywOEn1JG5ythkQhBCdwc98Ct2XfhUvY0ILFLT8IjVxH0JePFqgu/Kw
zgaMebTJP5A9IZ+JfHekzSVp3rBD6brWfQVROHIzki1EcrkNJ4rZK4DJfXocFZmwofYuhjJuA6oT
+vHIiaBq1KhRbPlOi66OoBeKllE51PwrZG105SiD95EWn8YVkZ5qnrItunjM6T0I0QPse6Ss9ohe
YhghxyZ3gRbWhRaPDmamA3kAM07RHjvy1gjY0BiSOEWWQ7IsldYZLZeaNijETF/Fi/QJKo+Luoca
xEiDR4XGOQuywX+qc5iWYEdiNah8I+h4po8oo33hm9TKWDjRDPSu+S3T4lsm0GKAxrnExS3Zl8xf
yHXEX4cIS5in3gjwMOYzfukUH0n/AEvSezJco/9fW21C75Su1mJFFP/O7mBGQWXIDYL91y/wdRIi
JOQqgG7kqqDmeLLjZvqBB05mKzajCDSSrYj2O5aVw+NwgYYBWmOGX4DPwgeo+8UYAqg7mmWiKsS5
Ep0wMj3O1YDOQ3rMpV/Fiuu2emMZ2oIqpPv3nOoDUCZoIg1RRUwAhIg45xiRTUSAIv7MeKIHosGT
hwgbOmzjc8v1UQlylB7oraPDJbxwaDToC7ITkguPhDYuL8amYB3jDddgXiKbRxoQJ6DTp7gG4oRe
H51/UbX7euJ0xf7FcQWGBO5eIH+ddyJwZNUiFEyvh7DlVn9HzXqOsEae1RgIRE/bwJQQ14R2D94e
CiQDlY71gZ5dDclUsynokPgvHV7DwLkD+YOonhQM3kErAt+ndwre/AXMCFC05LEMRBj81ADz4Ucy
+n/DtkXoh+Zt/Z9O2EyUCUatGwY1AtW7ITfJLCzDBO0KeB97rylDzPsQEU4kS1ZIEAL0QNkbMXXT
NZIi3I+TjwUsry+0dHUGlvqYXfJ2soPh/h53ltfBDQaE1YQZRC93ZjgUHDuIRBA+AGc/7Qil+56C
HJs4ZAK59cJWfLKJ+13kUvMv3QBmKo7QugC9fUK9orpHqxpgoKCq5Hc6GsTxr33ry/MVA1//laKs
g0hTdv8Z6AFzSu5I5neoS1/pBAMqa4URcfG19rMnGhC83KVvbNui/3FAcxEeOVJJfCjbtLm0EXiz
hDdbQSVzy26IMildoyGyW0RN4tDTqdCNboAPBB2eQf84Du+0kB4opXQ4x3CxpL3vfdiyXO4zlD/o
0xIKogin3HAevxLGAIQChD5NP1EftObg3EMRYtheEdVUW1mrbguTj0648P4++G73wMGBeuA/lRyc
7EdcD+4e8CciN8psiDrGu5XAXt+wYsWavkQbfc7bi4AduHP/mYhW1cEOpzAU0AmCGeDB3iqxWESN
hVkY9sTEaa1fR2IvjaFbiJzQFO0CF4mzsJN/ZoeJOaRJWRr+adlatxB0f4bKNAWgY10+wO24exS0
ONDBWAPy23l5+CZST5QkryS3YCOFCUMFRDW1Ft7nMWxOn1InIYbWyCGPGriByNy3A9bzmjwTES+U
0bD8IIhkZ47AFRq9dMpFyoQpPNPrYzjeAti2FP/RwxqOcFr0gILlsARr2nicmeEpMxiOkHrgBVTg
cqsBp6dP2SsG5JscSgQKIg3cePpuFaV8ShI4Os7fokOHv4QenmIQUzltzt5to8WHtbnVpprXNbwz
rb8Fiobf3n1N0DuNNd5QIR/cjQH6H5PblpP6HZpRc2wEFXMCPMOojGls0KVZMsLaUYkclnich0dq
TTY+Xupil0yBzeHa6dJaO5GFbq5UZIjOCoIJQBmSKHApYL7SHwgYsr2bVF5lRNlz9z8uKUWw/Nif
rXAETKc9pA1FuBOnQNv1d3bDU3EHFLI3ArvDRU5b+WZY2EtAcUR+5ANXAy4wmXnHQ0yam7xP79wS
fUpnwX4PLwAXMBqkuMeBhcC251J1QmN7CniNcRpNUkzJIK0yro65OAUZoxO2hp0UiNmFzr5t6wzE
hm27Gl1J7EVFCJE8TlKMFYNGLSV/eGcm0wpxlAbIBthQz+otm/aFpgO+JHYF5nQBXREJ1MmNcwqq
tMhtwOB0TrQp4THCOgA/kgLpAJwk+Jijaakob6J2L40yhvFYYyF+ZYAH6UCcObEhLn4LkE/YXmng
oK+u+MPigXB1F0+JUwnOBGwbmBPdxujlaxev2nlQ/EqvvWohPlJXWAt8V6+P/xjtxMYcRnAbHPR9
oP49+vjvnqHSRqbH29XkIX112SKILGVXngfDmBkDU96wbUsXGjDYfHCiw8JJhDPCMVuR4uAkgdEg
rRnRLQLPG79SofORF9CcaNOQ1pmqcfcQaofU14Myjt0LHA0yDjQLXHYniekrf6W39Ji9YQ6dIeGq
bF4Thva76X4YiGLD9kHBBMI8osMq0nZYa4TPbBGlNyalKCowMSb6gF86xWr/riaotBld2UX6kOMw
V0CI++2h1PNktr+P8gPX4OBotbASo3s+USHDBow2GB+iLAGDUFnXS3iR3gI3V2QqYB0THB8+OgFw
wjoQdXbzEgeJU9qZSWMQEqoHdQ+FVjQcByivOPzjNRq7jeUzA3Om0e3Clgb+zYEToRMCTAxmvtnf
+VW0Ngl5UJyfAcZ9B//L2KGMbn/ovdRdsWw65Sc53MiKICH1zlkVL3p68BE7iXe6z1r9ByDuwiVG
oPUKCf6BrBoZKYsHX4pd9Ld3Vi2PBH0sNvPCdz9t93bgEncIMqetYA1KUNflsAOTxpRdQs7pKUgh
F90NKmgwasTRF80mhGg4IDJNFAAOriLaMuCBk/dIR8xE3UKPEuJxcEur4NvX0w4btqLbv7P3gjt+
La/sAWizKMN9g+ZEbGe+aBmjZ6pt0UkzkAc7kNC0WCT8OTrAy6vwoDj8ZVPGkPiMUGRgmeUeDbyv
zpOPlYn46oG0m3O17WFYE3qMyX2kSYJPYNByAdwtRpsYvRQw8NuMVrkvUBMFtr4LIMqHzYkC5tq+
+XcEOWGbK+5Q1GkagNUPI96hna0+1oo1hwS1FFEotyK5Qbt5Kwhw2Ok+/4eSHQJ3kzOXXXEwi1TW
cQojR3pKDJMyDh/ipOYN0JAwRljCQozglLQYhXwIUos5SxRqkKhniEz7In+cnAbCaC6870wIHAQy
bgUGTvxDilo+3SlvB63g9gcrg0YXcf0d5QCzGOrQQUq0tIlmmuBHzcHbHhgeLHWwcqIcc6eVK7o6
f1+gnkQnzTctRALwKJH41VtXNhWqA5nPIT3qLhJIcJDK1zvCjR8OWUfobJEL3Ry0fe2j9aeAp0dz
1v5DldASG/GdrVnrg93vkDFw6HZZ4gFhPNVtiO136+3twsW6Hp56X/uQfLuFf0qLNAHINkWReNz0
O7A5Jy/vgCy44oOrv7vf7WlIyQ2f5N3Tu3qXNE78S6BxK90G0kJoyyEkoIjbkNcO6Jm5RUoDHmfL
kHQQYxqY5jfI+GQajCjDVeEL/XL1GCvWX7Ov9zP62T6zg4jPG7KAYzoa+Ld8CcGKrffVt/X5Ohqz
sKb96ZspPZX5EaWGFkEKgP0jfybfKWthxX9MUhqzk39k/nDp8gUTysIXEbafWkKg/n0TksbVldeu
L6SbHwMdr1ZAuByv/vA4GCJT6Yrk9sVvIInzd8O2kj0FXZJrFAdG8LqsHsmZJhVmMgUXs8NJuNVF
NgCALeyC9kT9e/VhrOCEYbSiJvKxyYNq6jGuIYtuiVBDNOucRwCFT8E1yeTYpn0OqB4oA0brCc13
hjpIqDCd+6U+gB1xSXh0ubH8t/DLGVKXEyyDhB3hUEjZhxReA269nk6rEG9pJhCoSxDFpcHP2HFJ
RA/MbNUM9vw87h+o8YDjBlYocIuFX0tOzHimYGkNpeBcZUdQeiTEIPUu0DHYYnwrY3Ayh9p+s+fp
arWQwUoMWMhF4f/UxauEoOrd/D3aqCe4tgei0F+fudTwY/39sbkzXj/sI1pPygL4ULq2LUYgMpoa
U31SIG9ooaPWQU2VwU2Gs0KhS1qvWCu4qOiNsN5llfe4SrJ0roimijUcQqNAgvLAuOdiD4cwQoVV
g8JA0ORYF63B+YqJlkIe7/f7/crqyfIr0bW01+t1nZkcgkbSSywZc0hEIBH4Ot58GKIprN/tIkGt
GZNo4jjK9yTPDFq4574WLpxr3BhUiPCYHMJ8PKgn96BEkcm+BuySa/xkhgSPhObWsDPcbzHIQUwB
g285I0wmm1Zr/kDyo/TmoAe3vAZK95Pdn4k5ItNwQipmDjyILiQNTmQGX8AI8GJ7AoOhxNuh2iNj
GhO8PofaFxo1CCO6N8Qy9FZ0bsDOmh9D0Zl47+wpHXlu2P7AU9XdWdL/WOEKISH0QVU0CcmkSJGY
XKH1iooVVDL7NFJcnCe37S7eZWxGeQpfv0irGM5W9O1eple3EaLfQFuTkUhX73dCpcvRCDkiUvGq
/iMtQofZtLVd+jDw4PF2pFNnd4/NGE24hdUqfNES5GzDzKF0qZKpkx7jDiClLynEWTwKcWVHF+AF
GJnWIuqVy8vY2IcQ+LHraAjAP/4Ap2m7nIv3ivYmpEjE4atFKnouNbo+YRvFR+zFeSke1Bb51KsS
feirND9UaF7zMP9QnK07EF3sClAKcYWXqr2KH6y9J2J0YiwRsVUb5JqXTC94L7u1RnN1i+bMyRyc
3k7j0j2bS1od+EZAzb+94fPYhyJdnDevb3i/h/U3LJb72mtd0zc2E3C/0dLcJXSYeJRCvIGScqLn
9jThbaLcEfMdJHZJfu/n7HzO+GapMwK7ORoDmHKEKDNZcEf7cVPTXRcpYWET0KCPKDvORV/XfUoU
g9libsxpZsDJqHX7g0Px3eV/0Fw6H7cJX+6jL4uTfzUyRMCPZgq75DxFd7FtpJoWV1Xcak4q3X+g
GvLYhSopGD5iNIfOTvNq6W9IML13x2mQq3ccXbU5eE+74e0cLJaGSTumjVBGFVezM6kfLT5GQ3dS
Zvgp/gmlNPLHfao9yPwuLi+n9m90JCet8LR6oHmH5oraNSvA6R+OGA6ohvcB4SRivUCbeMUmPRFV
5jUdyjoU5si9WXY03Q64Czbtt4M5/PK8bLotjKesOmTy7Y9UOrfn6PN3GEDXG53TxQS+TXZPT44R
Q2aenwwLYApACtAc4sgrNETBI48Q96ZnCFaVhh5Y+cPVJSGHPS8YrQc9M21FIkx2TVFDbsHzNRbu
A3kc4Gr0C53mVkmbdOFMR7i1zD4Ingg/IPOFEhfTAS6O6IVPVlBh6YUYnL+li5R3dNjBSixutAdK
4M7oBYwIWBFajJz9SfzxWMscHxGVUqAle/eCrmQK4Sw7ATljxrQqBOo64Ib127ZG8aqJbNor1Exx
c6W2MJm+YGS8OqaAT27ITvJ1WtLDe1SNQXFQW1IYQnFSBV4x70Sf8CApHRklnT7sTxqsHud9ceg4
c6wJ9g29TvAoPZkBTQ7qb6ghwMOFYXVfzi40Bg1iU1hwPDGuOEcMPKanIfwohkWCbRGz2zKopPH+
FPQc2LePZwS3Hnid2WOyZ5ZPXUvHrTMCKDcGBxqNqGrpaDcs1TlR+jAvOyPtgZEXLWAoZm5jcqGj
XA5ug2thHxrOdX5weOyDJ96utJ/06PNybtryi6ojrnpoP5aWDuKfifOLAM7E4dk9hfvlI1lM0dHJ
izeuGJY5Po9r0MsR7fD+afgca+idPN09h+RwUX4tBi2P0rkBOMDHBDeN+GAbMzTA/GK46x37MLcD
A4F0FaGXZ/BwltKR3Y8OdI8PvQcJyXjfZSjRLm1uGNOZULm6TDrMLlTcGsrnLqmiVopSULlS/sqt
MtJTI+Gv58k57ohRrV929/0vLmC0gCvrAmkeIYcb811n32escQuPCODB1azs77js35IFAYC8sLcP
UFMJvqMFwh5AqmiKYuNczFTvOt4vGf2cXdUy/e+2QduzhNKihIMrCtfftLV85lrAky5zntBroiNr
RxOzky7SjRqLHuXij4E9C29LF3JdjClvnXc8Q3+ZzdqimQBO2WqxjfgTCB2gPHVpjz7uBsCniOkr
XiTLwrmEsC/sLQmZZwxowEJBCweUk1zDKaPpsbjHn48PIdd7gUZ9r8q0XpV/wPooVJFR6AHpZhO/
48uEMfKdFFOwxII4YxnNNDoZDo1F+hRg+Drdc+WygRjsU0kU3oH+MPMCNDM4Kd6RtGiYkUPCJIJT
yY2eU8OFPMnWdR49Cri8WyB8MuD50XM+9MRElmc8Kf0GFn8U0cBUCdIQ2HogEkvsR8RzmqZxQYpP
gB0U3fk5qwG2MKllbPuc0fryyMV+0C8N/bttk84X0w0w3dIq/s6+meJB/++kHDg0v85jLCjc4/iF
YuKNBIHMoUcow6H85Glea8tWR5Wg90o63kgFUEETqxOUkUjOlsm3B/+SqRF06iXJPtSTN2V8h34O
s07XjHbD+7JO2j/cnMZiaBCECg/+PLhBxsRbBsU1FeFQph3jnTNrQYMlETJzruT1mL5f9i5scCwD
3b3ZzfFIehbV7A1mNXyD24SOk0NnRZaiRQcJmxZaFF/cWznOIWtdMRzF1QZ7m0uDUe3Hh+5IGw++
jiOytSxqCq+N6tM0+EhkEYj5hr/ghxQBvadPCY31vjYTfSjdNKCzmlvA2Wwx49XHNAarPp9n8k3F
J0aa4821AnPwS+qcI7UPPIGRSYbSf9Gx2qLv3wbCVifP7itsjTBQyuAhMFO5C8d2q05AVhY090rJ
NrQ3fWMUf66id8NZExjBub+IX4MXXYNsQxI/lWYMunTRXIA0EBtxEtijI4R4OabmjHZ17B7FRq1s
MwXSxvS3E+z4Hg7tJI1Hh4rHurpkpD2KaSFqbiJtgYkNZvIvfUrTGOGhN5JMCHlfxIfvviE304PH
6PYnvfrJA8W1NpoMwoy1Opsi+eaFr2NME7YpTuBd94g0eJ5A234OuRzUcUAgY9qcUBRTI30xRMGx
8rPiFd6zT47PpY+aFQkwBiy0dK5PEuSDXzpDmgoIclJOjw5pZyMGwGg2UhPuV9R5F5rEMdJZTjtF
L663y83Y+HuGUP+X5Gr43zjIN54idE7nbZTxaP6TyqJiaWOlSJ1E40DM6nDA0VHFvzDqzm8Awi6j
gs5ghsw+DoCIecND3uAuyT+rhtchrQAsRMUJRLpNcxJDplkdnu3SXIvu72WOkNPsjYM3tCAfAVhc
U0U/H/k0Wk8q0oElI+QxI1MNV5lX+o2R1IUGwOD2N/F8SnfyLCIbBh3Lzh9CoOMr4vQkICfaF18Y
aQAu7gA4jj8XZJOguIauTjG6Q6ZvvR9rtKz0Poj7uMG49ileCyyEhX+cHQli41d+H0r3Rfcu/VN3
SDemV0QtiMVMhmdIcnSsVys/zjAF6cHTplVbtLGZ4KftD6R6rDDox7nki0hsuWRJjEWFdY0WFE6o
Qh1p0XymOGsh0Sszv7dbztRtEVxnj3SXH1LEDCKB2wEuc5EaOHy4n4f42muM0X2iriW7NsHVISVw
NEKV9Ar0MHLSkM0ucNXRJCMGl9RYWScwxzV7Ruh7tELBwjSudrFVuwTM3arVI+ka81xIwkn0y2Eb
9MUVIBb4f9i/ZEdfxWrD5xiJ+QIcZPD/qbIh1/kQFhh4glxlxZLUQYbAPuqBr2j6uAOp3NSUSuRx
sqOoGjyA+SBInqMGp4LoToHWBfGKSwO2Sdkdk6oDYqLFuIXmqtQVyZlcXIWbzqYDvuOsbv6cU60n
4L4VnbYe8sB0TrnFQEeQ5GMaR4gl36cRtZgDymWihQh1Z/RFgYLV81x9sFWgLdCXOYDkmkB7USSZ
PyKNZHoCaCihIIaoCTAK2G6rp3DJqLABMsRYgBLx4AIUFMVwzjMkzSkuC4gyt8mCSpPav2nvAaDF
Su+FffU7VCd20TMjmSpcD+7z73tjMV7/7indeQ0s1O7rmLp7Tg9nzj5cXmAqIUAVg/ImFd6dKEOI
9pQzMP2Wz7DKaDwM2jouOfRDb/kOq7OriAm0MJOrZnXehAJS2pD72YZsuCfcOI64C6KtFDKopIJ4
glacvwHOAiW5W+B2K5Pql3kf6ms8oM/0Y4xY26XdXj0zYGGsJHLu8LFFdlrcT+4b6TEqNkUy7QSc
rFAb+gRmf/3ydLfR6yR1VvfeXjNaZBNGbztUixDJiOlrHSdnChL/MyHyFWlbDaHkh+1ogtojFf4e
R945f7xV7mkfI27C+IzyHeECq+Isn6g0qbr3VQcbrRmihqRtR9zwmKA+NOuUXifyNaRJoGhM1JDh
JGrF8X31ABm9avUn2hRtlDUgnrXJYd1TwdIBQg1oOCT7VXnzUWVhwlCh0zlA3RmIHWjNXtNvbEqS
49XOR9fTelGii2wH/rbIpnR6Wg+hifgWXei41rOSCIUkak7PYs1WzW7+jSQa1Y/apcEjPTjiPELj
n6DTO/i0gsBVwNzMmob17mtLUQYpsXy+szrRsEIeEonvgBzbVqYKiRYucsliRD+22xTEBezl/FKz
B85OPXozqWD+IiVqCxgEjeS4XH/DD0bAyWeDLcRdbBtm6IH4ckhI56rFBOfNxn/0ymdwi54D9BpV
EG95tToyYNKs6+TYFIdlnBe8Ex0M+acdp+nvUMfp9Dqgd5LLuqIvhiRvV0Xr+ZY+s0PAxNvFDqQr
prtYiD/yi71L1fDbVTG+Xn9Xh7+9x8wUd1jaM4E2M/tPmn9VYZnoI/s8PfJ6VqvP46XptEKaZb6b
Pz4WIx+aYk2cm2j5HDgFMY+rhnLU0rqdvdEW37Q9mm90CPp6TD+jD2I7u0/5SSp2PUNSunuImYci
vZvT+QBwzVAK0hmRYjemlr4TJvgF9EVB+Q6tFvYVz6RE+gOYCvKvFznKEa0PmWYhp7L3Vm9X0h90
xDETQ/lfkCxm9toWYzIstEqgGN3Xh62gjHlStOsjflws/eh/QtU0es+J0lX3tJEYPkxVBrGDR9qE
uCkn0zUzlgCF4BNw7hlktdHZOQ6uGVMG/LcYLutxDd693i4ibUQHPTGnGBKnKPz1r1lT5F+Fbveb
TJUZi3nHmRqw9ziLCBEIl22/TjvgozBNCKqkQF3mEOm/Ix/yXSppsZab6wMTwddI3rHdQKem+JOS
60VvYdbp7dJFyE3klEIgms641rbvMZ86ePuY8DDb4ZEnD/BdZ5frt5pEbL9yO4PXumNVSwGdMUBd
vgDVVf0yqL1Zc4xg2/AFnBvyyPbJ4IIGAD2ODYKzdY/9zV5PWVRtAwfgn7Q0PvTIuebHQRXofZEF
OqKK+CdCvAI/+yLrfUjf7LXDqJiTD9FyJMmxXlz4daW9MX3nfOVJtujuCea9ZGBCqxw7ScDaD4Tg
NZut+8XomZDHeOzGi6HixlxExYT+umqEbbgwHa4L+z5UzR10n2bn4Dy5TGtvZ1eTI9AL2rggMepe
NRHF3g+tavs9OjYSbDu+96icXgh5LV9h4ob/L7b1dDPRn0JVkxg8A31x3tB/ZIyHOv172aSQXZBH
esfNy+RbN5qMG74J9OLNP/+iWEsQD/gdR1r0dI5Ply9ilouxbxt5EmRQxwiF3p8u7sT34a17M9Cn
7lZI5wJ7Ytjca2PLC1lqJ3NbnJAfZxe/X/RBgV+8lq1d31Cja9s1X/7nnpu1BxpDu8ScF0eG3l/k
Z5zmIqsvMV+vkBq4p+0OQoN6XDa6+sv+lG69pQ15WpoZ2jGc51DrRDpgAVu1RL7DmL/ABIAdohqI
KbuoNG5bFdiVc8ArksfmcQJCSiiZq++6tCi//2g6ry1V1SUKPxFjkNFbMpgxtMsbhqFFTCgm8OnP
V73HOXudFbptJf5UzZpBTFZfkQHdzupdcASuYxYvJzO+dO5c70S3adhkF6Q6DQWABzjNGKpwI5//
Mbf6vc/fm5oxCI4qrt13GHN4ztBYdeef0CbVHXBXZzWemNjFjKxj6sy7QVemNkIsOS8epLAzYcSx
f4nb1+sf3+DBdcZAmvWlwffIr259C3U1cAgfVqy4i+wrTYTmqZAdG89C5oLYaf7gO/7NcAlXtyX0
z+e8kJVtGymhvhaFH0CU97LdD/cSDrQ0D7WvKQPORMF1dggUo08ANGfK/vhPCKUgr8+0y4VBPjQE
mvo7POej121MRdXVfCtPc+5Gbj8GU2ZgQYo8k2WbMKsjX6CCXsWoLE+7tDoSVqW3Ad0iubwH1FGH
4NXxqB2oq3gtYX2saJBmzt53CWBOOI68tc6qwYaQ9gSYC02WvNRLAC5r0vU9AoWuD43tCX9xRtwk
TlCEcC2UF5/NA57HfYhJDq/GV5DWXYuoaIjtAqQtMGDiPXLsC0c42L1S4F5wZMpeNrQ7/eIOckwx
/fl8Y4NcF3z2gPq56Q/+a4+PKRlPdXDaA7Hl0Ly0lFSpZx1TWWL9pzsetq0qaiWrdyVSHZEuxP8F
eVM6dCli3crVJ8eeECjSfzC5guCie4hk7/s25at8CtsKsEKU3IziFynykl77sSeQCkTWcWGhf6f5
gP10ZENwPcyrAHOOKeW3PqDuvQmeGByN4YE03da/iAbCejLdupwGlKitFkAY1yzvYcTGxzWeuN26
leZZ1vhymh0Oscpsm/Lh936e3Y25voHqXCCfHZwDdQaoMVO3p8SGl3HwtLSB1rauZu+FrguNGXis
q/97LworAEk4ZMBY18xZaIt62Dzc5/CWHifd3+IfEG6cQ6snrYkBLIrXGHM2BiS3kMkQFTFIVomu
kT8z1JghKsfk0deCyj+nx5WMc+EvYgV0HOznR9EadPsLb34FsoPnPq/IJ8Hl4sk7VwGjXUFbdMEc
OsMzBudpu7kx9wX/guZ4cv/pS8vroKgspjc4UUDhGsY7SgxnJhHfRyBYFNzwo/HTwjr0FhcRKy9v
CE1K33cwZjujBxw5KF9Kko/AzVGfjG9bReIeUOsDkUJaPS8plIHK4D3NuwOIg4hwRB17cqe5G7+p
0FjCaEBC7g91v+QWxl12boba4B7KPz5T80cF9UYzNwODQd3BNYFux0d5hqgVGbOgqa7QSQtmRdUP
jVPaWTHv/iNZfHn261DNQA6Yik9eqRqVi3zFZ4EifiYAVJSjdFHSQeEFWmRtULnTBgDNjCjlyZvC
cA77WGh7RIFNG3QTbAsmi+JGfJkd2BNMZbKhldbuDoOjNF83aFgXzoid6kLtNSdyx24fEouwQDDO
gwYkjkh2EPdneOvX3DdwKrnw6QyINIMEyZbzEIaBg1/bN2qIxCWSnXiVju8w0azgMxSpguW7247x
E+TWwEJuo7GjyohY+oNHShyTJWN0kK6WbI/sOz7nMcDWmjTvUb2V5EPg93Lq/KMpff/DdIYHOcMX
FhA+OH2K5QK0NWCTJcGhhIR0JvmKlHEuHoxxYS8x18B4SChq+zzA4A5O7xTJD0Mgd/fvwo4PHr6O
CJWaDURR6e3t+OQr/+whv0+gxQ2eH3wwuLxhnGCR2wMYH2N57hVTaOVgeuR/y7Msk/xFDh6rJFhh
Zwl1m4kAzES4q8ronlo9bVZl39knuoN1AScn3z6NGvlz9Ahhd2u8IlmPuRWBGfdfEKz7xe3OdDge
15gMxS8m94osCF/MuHq0oUwjCBeC46KFDtbeDoBA8LqluRa8rAgIQDMRNL82LB7tFYuHTkByot5j
onDDUYMTdE1OVfKG0VlHbz20zcRkElqGgPr0+PUhfukBiP795BWYuc5z4BkCjTqpcgrsn3pVLu+Q
pqd30oMIUiI36LfiiZiHOXJLIJ0rTs2ehsXkJXzttHOkzrqF113kvUPcje59I7qQLxB8gYlpMizX
iN7YvpdIM/x8+uCymxfUjrfFI3wVQbsE4TRoUEmbuXst0LbO7MOEynEYCoR998lTqBICuHP3mNlh
dWGAZYGqzShQAFpTXMuzZviMbnN2D5ScODCv7XP2epBV8IEAxJjzHHGlWrVwfVDEeWnKbnnanLuL
1XKiRXlsA5YBte6vi08XpUITNJESMerkgUdjCML3VxGXc2p8J2OaOjNRRFx+aWSv8amvDIBvL30d
QktN/UOmwj8rvS2QYycQVzZ5/5m2o8vSGNKVJc9UWYvTJW3RB/bkxsqusU23+w8ydg+W3DVut3e/
jH70sGE4b0TdAcLqaCecag623wSpmBaLq4FIZRfTzvTtFTMrVYTTngpivOAigfVPeN/A+H0Pas8O
mdDcMiZKPU7wnEkggoXKa39Q1ogAERMKt+i40B/YonkewLFEeSwCvv2h9+J6jGh38OAHSlavUPff
nPRmcJy8ozbp/jKe+tU7YZexe0+dVD/f8WeC0wTMU44gw+YRQL8azokjByrsrL7jP6aoeGDdYUq0
AF1I5GRAqw4ZscHD7wCYX39RGxHNAe4NLsZwAKIlGkTuQ1xR8JTwU8z/5tjcoYMj+xd9P7L2AMYv
z5pPDPZCOnTc3R9+AeZSEUPKtAtnAaxgkC/qg+9YrGhJCEfojjrcziDRC1OIK+WAlD/n3+3EHOBa
OCp/2slEWXUn1/Vl5qTd1FmcSMpkQ3CeCMlEBVoZk7OW3ZZo2cqwxCyK5Gc7Y0rGpQrRno4NumQT
Q6XisU2jWfbwV+JBQOgKVHwGnc+QoU//SBiUKAsYYGOSqpkBxhasUoAP7ykroaVRo4AHWt1Uh4ZG
diMVFivKZfEd3dac8hYxRL3FF9qD+DfD23WhMSoQizKxG7lPr6kNJdJGi/XkkCOHmsK0i3fnuePX
hNOBs6nR7iw1ighTPxN10xTeFBiSxwRRunIWj6nuNh5DJoU5oQwc3ojhYFRhIsdYhra6by+/SPb8
KoTwmLE6MckzWlQ62CsMjkm5L2ClM+KSZ+arw0/gyu148PkxuoTGOVdCffDcshKsIcmSv/ZLmhYJ
2JhmUplakAWlXHnxlGakIZRKEdHi1SEuQOPzstxzhD8URtt6+Qooe+n9WrdaH2acijfyB/mPxdae
69nl5/lPNn0KbAa3gBd0Vn/aFvQzjOQ+1A86Y1LEvADVnajMQGZl2gOM5lrpPXkkF/8OKwB/Q+IL
tt24GJoTSl/OOBDPDjiZiEt4tPeoIfW1QkRWeuPfhLYVBDgzziFd1m1m7zcY0LIZQzOBbwhPY7RZ
GglTazD6x6DemfAz75BurOwy4Jb2DyEkwm52/fMGbuhgX3iiXLdqduRhy9yQqTdgOw0YfhzHAeVU
d/b5KdGUGtgVGiNeD9B3HYH+g49S9UNglRycby/3IdWlUlvZkQNDr4FhKZboF3hSpxUMSjBbKloM
CSFkfeFiXj4CghGXfkhwiBuj/4XvT/vW3Zwm9/kRp+2fI0EpMCGF3P/KMB3FIxm8A2koxCxIgoty
hEiYm1LsArQRbeLzwzdUz0GP2/3HnWUkZUhcsLLD0MTfQT94YF/1w8CvCFV3oo0U1sEHotZiao2V
5Pbr0LT1leXx6b1IsYUZBPMBu4fh6QdAn7qkGJJB8OXhjFRiaaIowgBHqPA8yQlRvbNYfM+oWbhy
wKg/ARVQZ0+C+4RI59GZ9K0zgwFMFKdAB3vodBOONisToxAzKobQGw6kBxIYAn3tmoAv4kr2Xh77
N/RQsKtmedSwGCB2R8WKjRnf3OokjxVQ1gioaX6esevMTYhULwC99BQpv0aG5TEuwLRGa0o5fN6g
QZPoghSF84YrTrUgqByI4Dwmsiy+R9ggxjpMZ5a3AFfl+JXle+KWTh5GrsgdxR4Ul4W6T1piUsTm
2gQVgj4Lo1P0A2Jx1QjBdXzPtH5n/SFaGQkX+iBlWcSS+2f1VbT7OAwSaw7lBC9IMUW3M7ExVKA6
C9ODDgpN/73XUETfqYY1LLTTIyMk2TD0DtGmWN1dA2jLq+aEsvMz2BiALqTPOA8bFkgO1eA0bLj6
sMaFS0tniRO21ceeWgyqOQb4Mkf5WJlyplpyOVnQULYHT8KPVmI0ShIm0tYBj5zwvUKJmNHJfcc0
WqfNG2LYSF1ZU1ZgvcZ3nYWBPJMyAydp+kCtl4nBx9wnR9Un9jG9zdUfno6MAajvCZtjeHbkEdmw
3CCJR3v2oE0eYBBLV4A70cZese1AyJMDO8jKjpSDbRTTc4b+UPti4noJKhDpOIs5aV99G3hKMGN4
UTPhpgIZgV7RMUgRXj64Ox1CyhWMtk/wYeHFcoYkBUJCphmmuOiJyJuBsszAMZfUa2HLU1X1qpSC
K3ZCqyfUxaNfwbvuJN2QwRpZmkeqcujwkxPU60OAUR0aKGfEApdScZJ4fN0eI1PuNOkTCeBCpWIP
kXaj5G0R7teKOyGl1odegH0L9E1tbIwYU83wgVdXHIEW/kGDlzUHbNrF0jTk0YexZIsbfxezYDGc
F/WCueqw6hOzdiaeF20i1grcs5jswrshaBXfy/0P/F1mjrRkdx5B6OTF941QjqAzYB5nzSAFMN/6
h2CjmzIxbigBMBthODTl7NLQE9mAoUSZ4eVGn44kzDemnQDRij7EmBXTcbQ7IUB0+v4hc7vPtA0X
AVR/eh8rZPG/oa7z0EgumX2ygqkeAzYM+B7c6OxnvSQIAU+Bfcu064a2Wa4ok6hJe2KM6vCBfV7x
J84H5ddEtA854kE+c9tjLBcRyA6TyEqY2/WwtIUvjRqzgvYxvW7Fb87pm7bfLOHZQdnZs2BrXVm9
XpACt2eM4Yue82NyqxekBms9IpBYma8zoo3wo3iPrdAQVJoh7znQekVAh4aBA+LMX65jyEmPHqQp
bM2O8w8tK+mnKMzVn/Mc6LbX4DzVxvX8TI8PL2TPA17OyLWPpQrdJMaPidiXC2Ues40Akh0YGLcx
Ay4WANTU4l6BGVeikdJq/YCTdX/kmGdmJsQQgrLHTfJAQzMlmSwrEdAhb0NkhUisT3c/PbBZ4WWO
IoN4QitsZrRDo8YfdSC+XhlonYbUP+KL7tXT+6Dh7iSFijX3YpKubFNknUMlKKPrX8wIzKqvu1H5
cvrwCAdYaTHPp2dsQB/eMMDmudVsN5fJrz4jVmqojgkDUBcsLYEZqew+a2lA7xJYTAkZ5egB3ssa
rHtneO1JTMAtaLgjVY9KognFMJ7nY1qwhudhlzuPuOcBJFGY1HloTRzm/i1+TU1K7R6cJl8AzgLr
eR3OMCBnj8c7sQib4wZD+Z45NplVA49/tcCmXw4GUCREHTHQllUGhgpUz/Pb73KfxSpr6NNVKaQH
T5pqOP5loO8OLY8pX4cdzIwEbG/ZoE8KHUIRZ1ZgAITzIbz1k/ka4wXEdHHNLOeLzJsSJehMj8Nn
2pHuzQEVBuJL4XRBF5zz1AQFGT78YnAGD/Xv2++kvtDz1Xsn6lIqcxlP2lEeq2O+zx5WvLKgZoV5
Qnr85EE7g1P54BT2n7EpG1j17RE9mJo4jqf8WoE6kgQ7e8oWJjAuPn8Ze/XB07kdtuqUnLrzokjU
aT5VAUGJxBqd4eoPTwCZHGVrckQsiaoeR2wW6dnh/mMwAma0efd5N44QlI12bE4v/e6EVpAo+KUy
LwzPuXngZ2jtod/ozKZZeQieiq2F7pc7Sj8ovyRocUkcQvjMSAv66kiYG7CBw9f2M+6u7NFdd/lV
7GzQ6bDmYLyx/PYc1LNwjp57c1tGJqAFDasFHus94U7Bcukewo/pqwqgLvktvdtncSR6mQdXfUtN
OX2fQada52/GJ0GrhwZxAwWUFaT2p8hqdsp58oKsx1PPTF6d/k0PqMOeEtx2BP3m0iKeIkWC8xno
gb0H8ek5+T/JOnhEL2iJekjuQNEkXRhVzM/BlRr3VXjOA8ja+zCebdxW5puzevq6hQeGZoPupkkY
ZgBY3T3gFCyOWTj7zgjtHgM45NHb4/izvt7I2+2Gs9uIqSl9co92LXxD+GaR7l/S12+z4SqeiNCA
VEWf+3ZQ90x3TMQCmDvzuvP0Mn/2tGExMP1HWAdmco3L5AU0x1jX/Xn/KEG/gWF0H5+BQ6oQgfkY
+23UU6EW5Ft4fR8YemwlZPXp8+w7c2VuzsSKoENJTaYVojuvZKxSUWFd3S5Q58OzMhltn/pMT0lP
4Ib8oUKHWP840qx3h1eNJYFsChvJFTPuw8igs55ep2eqLTSQgbrQ9xRtnfQEZf05ZcVAT0zs7HvT
hRX+/qn5s0Pz6ZeDy++bUwOc9oVFDuZA+SHBVFcG8rmvksHBMLwdWQ8uYm7qR0j+HoPYN87DO7Qk
+GgMGMu3WKslH5xLKMmSLlEUw3akZbi98TBoAd6alFu43y4tlh2uliHs/xBCk1dEcHYTe1Qkh/3l
4xKhSxsMff3QgtBQqW8Yn2hDhywVY3hisWDF6FgeCMaLrvLD9pMm/IJOgdYAulj8ERIREdYWA4yg
arz2FGk/GqSAp/v4u5bUQ2rk/udFkiDiV78+eY/GO35C/RPc4KJQFU646L6f8XnKNafAXr2FjFge
TVKSP4nQqknU3xpjQEI5yrT60nomTU2YFVcnFhE1SNao/gz1hjyi3gOQrbqH/KNG6t+Qu+wqHUAn
V+Es4WqBqR2dzdQuCaZzyyYoyPP8fX6i7k+te9X3n5Un5XVRv9xLC9XOLbm6YQBjdzc+tX6O6IlZ
q4302lNBFwrvfA3bleG/d9XN46OsHFJucICBh8qMh2sRVqzJhfc89O4YKSkbvvvAsqoe5qWn6R6v
V55BDUpF2ODaeCbWZV7DhCA2BBkWApoZmchH2N7vFGLanUcLyk81MB7+bVcQHSahHAo+ZbglMJeA
4/rG0Kqqxx18MXBVVMOXEERQyFXMQsasHEjqLlwgEfmHnYXB1g7bBUg1pAdim8rg+ApKx2VTGV2e
SU8rgxPzuF11iclR/D4J4OpVHZ+v3XYtbu+MFoE6GB2fuE7iJ2stsNT4Bgo06179IwMB4G5WX8rg
fzVMUMsz9Ph5GJ3B0ew+t1VFWGabfMY8CrorBsgFjO2Xqy9vKBL2VuueIGuafePM8yzOD8Fbj27M
oIFWmdx1Iwu7Ljh+pdfCCsYOmuLNDMRphd6I7DTOnKuOAIb1RGHhuVBMX+ZfkjOxJ3l4DgTyylNN
GCFGxhXP0HfEOnjrEi7hNxsNa8KNxIhOGgoEcjXJjkUG2BCdx4iFlSC9aR6lAdYdH7dGdg7bBSiQ
UvY8+AwY8v9WqM1ASAa/b8+JbuvHrNjxeOEJ2hkBFxqRdkzz2BncREmFckSdaiu7gKghd3JmJvJk
RgK84aml/nOGXbyUEhsCYIWtHO3q+rC5b5m3f1nUB9YQUk/E4+Lc08eAl9rwy2U9KyNys1dUVrT6
6shmY4BfobhhbdiJW901mTMzER0zCm1LsBwY6G/yS4JqfBu+Sa4bK9EhBpVbPi7eMT4PmfiAsp9T
xk4vZpVqws7wCwDoQ6+6h8bqMHVxT5Qc22NNetJ5o04J7HmEHVkGWccgwSVV8pPzTlODOJW4ZLhf
slZ1J3BoA+W3dMigrQluuvuHxQemzguZInN9xiFY+/ivDOgWNy+qo41tykLEA4RyiUejPK5wGQrh
5D9HJn0IhPbohivurh4dR+Xkvmp4vv0S+mf9dG9+fgrKFMmYzxrxoipAzDMGGe+f+PveBuPIKfB2
nfmDmy0AUTI9vDjwCnCWOTStPexT6CakhPKoHHAfPGd3UmZIVO/lKBsx1KAPZM5Ghis8pkE5pRC2
HVhnmKyhANeDsofm5LNgDmzvCc4JVUI+O+4tDx0wQbj3QhjEUcA9PJKSzHpUq4VnKgAFHu4YZs9q
IFP0rpw8wy+Xr2m+sbg+m8A5+WrHtSqPJM/OBrdReIpHSG6n6TGFqPb4uUOXEkdW69/X8pTbCiM5
HipXnhRJeyYBdiTcJKaxILULc5HDP0FotoUE4n3Tay3V5I27b3ELHiFpxJ7pdwf3PjWYlprTL+Qy
nmj0q3Wf3PboPv+sGL8/faaTfr2/Lbhfz8PDkDc5Y6f0jYiCTZQMRhyPCmujQrCjXxKgoKMAc0Fy
605BsCIMO23HY2T1pp7qDk6MpqE7QuQMaYyYbudlUn58xYleeQAeSDBpd/tlyRtWa/h0DG6laSPe
kY2gxYgURPSPUZ0xWPjiStQnVCXUGUPCTpX2UfOVOmVosO+IFDxk646IrE/RPXqObv9YzvnVfUdM
+x3dxTzDWubY0cA/gd+ewng4SkLdQoPA/sDNbMIs+wU6ULvMx96mwI6Hc1hQIbQBHMcOVZtXoItl
9FgELzrpdlD+2LXkPBxN/1iFeovfdV3gO8bM54G8FXLjDM+yVoDRB+sOtIuOe57Tdh9+79BdNtcB
59u3Fb/qABFjDOb4Bgsi3PU2IAQ1v3kM32EX0uYiPqdQOwa8yfkENXR4ufkIf3REz5RacI4UzyAk
irOjh8WdSS5alnsVl9w+cjEz0RYWJKGLH++N3Q8Dq7z3QTiHwqH2vv9Alh206DQxP9/pEdNqY/vY
08+i+wIBfhBNYIbXrbFDV0CaJsSxC1bfsBUghXT8I6A4KOCbqOLwgd0GFDGUSm/v1o3NL7FN5PIF
lpNdLvER4r9O4LxLIhVUvbUKV+SYFeeE+Zyco8Zv6PYQYSOfZsqHWx6OV+svdR0xa+fxqQdNzZxj
joDVYzkoP1k9q8/zUyZ5wSygjPCpTi8hb8Unqe/s0fh3LTljpvt2a1rKd2SgLYD1c4h4wrJxX/Ig
H35r/iug+jyQivFoJAXQP577p6sP963KIO7cnrGD5ol24xEiB4Qt8lqjBuT5qj2S445HORnxpwOU
hqDRxhUIbv+ODYiJgQL3h8pNhyyywqR/T9PAJ85YQw47tomgBgR5GXvGXBlQF+wzvEDsq4bnHaPK
vgV7m/44NpkbMClMERBrmPR0Qd2zM7AdVHF7z89Kn8lOP4YGkFR3KS/O998+EcbcOT6+mgyIccwi
YwLrBfKeIfucd/ehCnlNPpfbmKbPlV4VAyP/xjsTCUZu6RMUm8r7wnHmUF4yiTNGP72WP214MzCO
BdBoOLozlRgxlbe/ZNXwAUvmDAESYDbDCC0liJ7t1UII77DGeCELSP63McLCrNhsDWzSWD77qI5T
mEgZR4bvdFIDhxbBFQ1+VjZVDhTflXcpsseizFii6feg9JNVaokeVj4RZCNskRwQueUCs7ChshPw
eOVD2WDxKDhl4A7yFy3U93yVk6EGRc8Uw1UCNar1h/iIoanA1/Au2SkzwtfitTA4e7J98mNlZi2r
tbWUo4EbBjge55EdvM3qGU4qww7Nfcg2/X2RRYQIcqw+aFCH96F8dv+4O44rUrhlHY2q9VnOp2zY
ZXgZwivAJQwHjj5q6rWd2hj8MK/fV5B9FfBgdtjcy86jl+YAwMnnRyQmlavEg2MPfyRHD4BtD9cL
03DsIMacSnP/ugZPhBfcauIBJH/IUedynTUMR+RDLsMT/4E18xWZNeBoseP/4wbKJcg4r4aSDDLP
IAJxr/73igbs6cnbyTvqf58vPysXGtzK9LGu2CWRtQPZI5IgIFLSSZ4kWoo5FQcKTkMKopPe17A8
vdUD9qlcyvwntrE40oLJa8vTEEaVOL8RZd5vcNpq0B5RB8iRABGivJUrgNAU1gM+A+yIbxzGnH++
/fVFTc6BwgfmwqfWDMz8G6djLQdNNtc68BuOb8y41D2GLr6xLDKECrLL8pM8p4YY38l4gK+gegrZ
B66sIVw+RxwEONJoDHk3QhjlwfZ39xRxDb3xvx3hNLOrtwQw+IbhQJFBREcJw4/NeJGQK/II5X4C
UZyVf2wCzkuUHR/IwSJNegZjNsXrnFc/k/M4j+qky30rx4k/F+IrrHps/d//TVyIsNtLHL43gGvG
E/uzlhfCSYMh+N8H82P4DMveWBgUsQ5QEWDbJXEwr4WcpP9OFLtZZtwZh3951GUXrgknjc3fC8j9
31kUuiCtELnynUhudjkHELPpGxK54ziPazzgUjl8fLrDm/zpwsQViTsOex+8pO8LDH04MMqIjw2x
LGOcwhBQUAzYaWyoCqqO4Myv+/nE4W9/W8IB7fKGsqf/vS0TkRl05MUNp6waVUSLlQfOw18IxP+/
OeTUqsyiTuuCa2ElRxG6IDVei0JFY5oDrsg9gCKeA/cN5VPldLO29Ple/5msZMPRSQfkCMt1Ld95
BZ2JGf2Fb8zMtMxkyV2tOhGmT9RaTV/BCJmDwk4Vw3wgdn9YIzIkIU4tgEbN5uDcDGHTxUR5xU0A
UYcr0pHciIXY1+KUkNoDS5DzM7ETMkqCuMReMTBcMEFF1y8rvR11hV4kvjmoQsBmJUhIVgTWYi4v
+L6DdwgBX4T6EorDWAg6syzncMaHq4YZhnCiT73N6rOQmYZJ+iJXLi5ZXCksjg222jZfUJlurfgN
vgPDILZFPoLNZfNR7MLhUmBE9JZyJXy4A3DC/pI3xDOniNF5cA5J31zJRMRgeLXhJEjm0RI3Dn7H
4E6ZysdwdkR2PMAfOuTaAXBjREdaJB+GnfXCShZL9gA7bXfGkftvK19Qy1f82IxA8MadMZ93OfBy
a785DBcupBUXJtfzf+dUvnFNIHs7brhB1hHyP+joLvYOYkiMAwS+1IsFeyZXmFwVLWxk6jvJRGrZ
NDZY/NJFU+aGbuO60c/VxaNBPvUR8NtqQ9/VS4AJ3b91jb3DgL6DenSJHziG4vLGXY6unS7JMeJz
YCLIvcyXZe436A14CdGXnP0lNwlHGKOgHneNkE1kW8xo0JOTSQYXGy4n9ZYsjeVA7mLZCF79d1Ql
jIkP9MXXefH38UhtEj6ww/373wFZhSFuC1nU/9f/ibJkY3MLmPzYcbwaZQW7F7lvL/rbGfG0sD2m
lLyAkwv9Ty4J/lex3MtKaGH2gwkNfz/s5MLiluQAyCu5b1jTwwFyIpaMwWOP2ZV8X2VuQA99Cgye
SRoZ7h9aOdq53qpaNEtnCxEbEhcjOAgD2HU9IwK2VRQI72VnsmIspIMh4qljT+5WiKrpsn7S47zp
KBlbnjJouPKjo9P6stBTFncSd5dl70QSAsg+rAEeP3DHWKCWd17HzYU128ScDAqKc2BVAtE/e1aG
PnZ3SCxuuF7cwtsOGTxYHisizRj6QIZA78qFpsvNuIcT7FeQLCc1K+zSnij4BDHm5GTrZF1jo75s
SfvlCcmNwI7hw92QXv2BRIj9z0Jc9rDoH7dDgGHRP2xZi8mnxXyUcfjI2NJXwcdF1D/5YOhz802c
8tDfcVFY8nySx5fCy4qMOeV0o4xuyREEpI+DU1pzMpStsZX5mUyKjn2Yccg1GKpPH5Dz3pJ3ihp6
wkOBigG2xfzGm6GZIOtnZdBLXaiD3iM8Olx1f19Ua1/BLUBIIRxBxI3plxDLGYaMUpNyqRxnHBYT
X3wKLkQq8qkyAIWHRs0GdMW11UxsP98VEZhE69nYD6yNzJ59IfZXywJGD1OFJoMbFjIH2WDdMzrs
DQBT6inG859/aHUHx32TdfjXSOfCBQ1zQXU9jQl3HthbaYmh3muheBcOgDs56Qg/z9hNnAJH86r0
SsFA1bLu/sjIB0D1wgToOKVh8IFYYCjS5faNDBwJJ6cfcCUQeRoT7RO2BZRj+Je21+GZalCRgDnq
cwQtDNMQbIIM/eoI2GpPX+e0KqU0Jg4ygnd03iltD7wzQXxw3SGzgYcOnMfsnVX1G1DFfr8hLj2U
aN+QdumiJQh4qbdUTj82VXsEPwuKz8OODobexVxQs1CXo5neN7p/lC9rojuoofQu6YblHfHdXODJ
e0Q4z4W351rhS7yGZgGZPT0addBlfZ1x09AaM5+HG57yseANpFIAhArdGAWUA3BGUxdXwy8jctTk
bA0E1XxCjY6/TAZrXgvR7oqIol2gYPjg9YBA5jz+LHBbWneXyCmgS6CiUvdXCBloKrDYGBYnsA73
iF+XgDjVIzS2YpgJFqMtsW2lAvkGFyXgWXfEhwqpIfXHC3deuLJ8AgVYd0tFQ7HVLrjmH9xBD0i3
OuxdsW3pbu39Zahsn4SXAE7hF8pUCCaP3DFlBnjU3VKH/Pf555B9oBiDjGGIxAW/kiWSjOMM7hFb
fagndfLBWBqGlTp4E6hFz4paioH8ngrDdlW7x++fU9yB59PxMMQFjWum7d90ploYFt2I94GDev4O
35BSZkASuhZRKKnPTP/Git6/rFFF13/2MDVTC0g75EKskVi/NPLM/W8bKjWO5wHrwY3NhbZJw7S3
I75dDrVOZMHgQs3eR7cLwsEvi3k1g0JG/J2EW/1rYmXGkeOHawq2EEPYVr5lgVOrgy8Pp6WDdmr5
BMpcnpMu5gvYKkBT2StTlpDwxvP6DpXiGb6XhGNZcLJymIGHATwCpKOycKh7cb/YidOthLRgSrdG
lm4gUYWQT63j9MrsHYp9Gw2LZD9j30vOJ3r7lqc+WbAxbfgMv4AeYzUoSCLz5VXWFIqS/+Tp70j3
YkenvahTn54NU/C7hT5nIkLF5S9hSZdaBpsdnDxFaP4IWMz4SCgQx5myRJyW5itugusMY6YvxjzO
FPIMKy17XXUAfTwQoW94oR289U8L8KqTJK2LjvwKlAgnWoXghcoY1jtrJDE6MA36C5j20WN/x4/r
1olVPJSp3zHge4f72p0SMIVdCvxoiFf7e4iqTFTSso/d/iuG7xVuNhbQF9oVDIKh6tFIHmcLsaqk
PEUYIfzE2MbUFdlIDHEqBMGBGPUO4UoSRYt34kKX2V+17kzuwV7FCPLVh7vJ65uQOw/hyy2hqmYV
RjgEOwHkyxN/t3MI5uH/SqdWxtjdoe/59trhJe2A2Y/FfswJThaaH8cTEu3d/xU3RhzO+qdUzNEO
WIpjHY5IrJrDIPLplVCxQZ9i2M/A3ecrqAZKb/tlGPFMwfRjC7zSCmpwKf8TXX0UkWjOsNRxt9w+
oTlqWi9nBMGI0OaHn7GalJGe1HGHyHTe7M/FcHIfqC//gEQOydP2RScLaW3JbOrr2kCYuMSN78Pn
TKEdZk18qj4TJxCsdq0cfGV53tFF1jNgLJIU0GSB7dS7ri6h6OV9/FiD/ZQBqBDr42vhLAt6yy+j
KllFWRry21B9hLTHKORZROkvuWRwJT+Ola22VPdcdjgYirQd/RaGCMDGz0ecX/f0rFzrRxywYbyw
6MyYUW2fzIWVoEahcl+oaM6d+FxENqcf9J/r3vBYRuraZw387+u6PsO+p/iykoYdmIEE5WKky3z/
j+cGVsyawS17uvgsFHCseKVah+iDRDCETQMmTfRKtc/vcq+TbVfHPMkLqMWwbf7euasAOXp1K6+E
VOnwgtZlMQAy5R4BFwQk5Z6ECFrr+9cpvX8T8td5QcmEGDrOKbSeEcUUf8FpStXSMzYZxq4BVIU3
yqtz7ETNoKv1SXh6KBjEZOUpbakFCNheFSwEOPvYGNWIAEEWNL9Gvo4rN1c4hu8nJiP+d1duzkg3
6XpA91kcYB3dNxD59SF5cLvjoGS2QJiNBCNEzwz7EPcuYP0F88/gljYDcwNUq0FqwleHjcKtFl8Z
nC645ZiQreFujg8g8oROJj2UwQ1WmscZkwfEw25q8zhl6Iq5OmbdOC/owXv3Qr8I9TSostsOkdkb
R4hHTLfCYy/51JSC4Smjw8f7rgOHJI96nawmmEfQAHE75wUoDPGKCniKvKGxQBPD98wISypS2Nes
nyZ1KW03/eJGKljL3WPgTedC4duHeu1KzaaM6P8o48ADYCcB5S6oOxe77hidR4s5OoE3xsxKaoC4
xZVRl3eagkpb4zsNKwpJfqQKlscQ+0oaMuRmkI5sNC2YF0A9eA1e8xINKJJqFnMsSugpWI5p3OnJ
6OvEqn3D+B0PQHxolCmIRIgy74F3SEIR00w/VEZ8DwE76+kdEfZjcR5LXwnFC199mE7UoCVcHCzN
Xb5Fbzv+Yr9hxDw5oA6+aZ6gq7tTO27545DQ3uqeQYXZxPo/AfvUtQPABzrm25MPLiQIavxv3wyQ
/U5V/o3uLdARUDEn8E1qwCJmzAC/6ZRew+cIt+gZMCONJ4mjTBOHMLPg9UKUfwUrWPuwm3hvZP84
ynQyiGN0Y2dx3aff7wxIo9yQjzM4BBCuIcR30staoydk+oUxBuAmkFv4Ic0b5xfKUbZRzH+/9O73
xXEH1hs3vrG1pma0gyOEefaTnqoGduBG49Eg4MUrkPSW01Sy2sBhoIWW6RmVFUJEDHcIhntjTaGm
xfq011cHhfbToWslFVFrYAqi45oBHWEV7qZW616UweuAefKe+EbOiTzjVGAEx5Vm+jL8QFPtpAjl
cdFcWttiiAYIjajOyGJULaoFtVQ5vOw1jOodrOeKjCquO5o8ZnmP56BDaS6CesQ/Pm7SHvECXMKS
r4L3bQSNf9eElGIG7v0G1yzO43toZUB4L3FIeAyr9MJJP11FWEkxRKV3yT6/5xGX1zHUGZ1vziMj
fqPIByu9zlhb8a6hOMBdtlpXqK8aJCm45zMnW9OisFzzTV7CIoY0csrFiasLXDhKJvplx6dmYgIE
9xGeIF0dqu2/itjAkekSPKXCQCuhMfF3vxh1oRR6/4qKLb4OdpQlI4v8OoEkhIAmvOIcAzymXVR3
FIfg5SUPiM0xhIuGaBYGGQtmMUSpxdxJF/MI1JuX/aUO73uVsMhXLCECeHWlrKfHRDpa2KZab0V9
80GN0mM4Zk8g0R7NgH6OXx9y/ZjIHVwNds3/SLqrJUeyJAigXyQzMbwKUsxQ8CKrKrWYWfr6PXfW
Zqd3pqdLkHkzwMPD/UpH84rn5QMnWv6UJEG4TxBtZGanYwXR8dEM7oDvdfnxO+0ssWyZKPJatYNg
IrUgzEWLiRKd/eHpIIMX/j2x8F+c78qEMffj4CvhtGHRtld46Bb/qwWOcsEHM3jJXYrvK17gaqsY
Ak/3ViTI7yRN6HREJwsm0iYevwdYdKViXOpvupZcWhOy28VpIxiz2QRSuSwiVjjZ9p7N37ae08DG
G7P9+HgqTge739eAqK1lBS9l4WiOkCFslieSRyelR6olKcVIO9A2Lm9KdDT/1kWqryBTOf9UjeEo
kzAOTjaP1UxpjHzzEfOlLuy6EvyyVtFPjJz6f9oqVimWnZ/+M8H33gITFvdT59HFqxY9xOmU5UT1
srwfFKL1ID+rIlWfNxATZBhowbfJBaYW9Fym31mYrsWCUrK31PcDuoXNraWKBxLntB38ygN7fFPb
hR61KhoxKEHqDmrOsW7iz5jEKqRi3d7sT3ju8nM2cqlIE5Q0bf1PnRo3YV+7lT/+WfRqax/JxXpW
SUEv+kQQeg9jijyVBvhgXZuwmpB8xa4Hq5dTPmTM5uaR/QXFSq4Xmp9s4zuJd4liKeocR9ATkMVv
VzAwOhAvugS58WQFfhRPt0HbUYYXNApBLG3zM+3v6wqnMKIA+c4DppswD2LlaO3Fup9+mH8meTYp
TD5bkHjvJKOQjAnN47UGQJW+enm8DH6PE88KgZbiTzxad3I2y/Cf0+T+RbdSKKaJTLf2s1CW30Mn
c20xpawddIgNEjBSFLw0cI4JNplY+Nz1FSVRa5S5z81PkKxWkjbDIka6YThUgR0kmvvoNMjUVs7m
tX4qRUHqwRUoWyI2uDrP4gWCDdig5Uf70j/2bh0ww0c4acsueW8XaC2LpaJL/zJGMwuquU8vsxwu
xhhqlmNCgJSdoYXfwe/DcT5+PvpnlSpkAe+ge/+928uH2jgfeFBWgdUxx3/b9ssqsU3WRl4TFCxD
CS5Zgiw/7IS74ani/FRf04UIyk0ZtHnxYTN3YEPv6Sui90nz4LAzWEAOt5cUdwo9Q0X1bnQszdJV
THnN266MAmAcBnAu5UvDDL8AXm2WgvLWKu7l2cSAxStazZXMM8Ttg2XHYw7DBVDmG1r8RafZiBeb
Sb0ZtHBRI5bhtMELiNPqu527Z303gDG8657VY0RToFkPYmMGLXbmIJvg+1IXNCVTv5sPLcoyIinl
HC9qztxoR4YD+W1HK1khoJT5hYFO+iGvJQfXz2PLmFWwCpWFExuRhQAdYb1WA3/fg1H8BehEffGv
NIOTmS9maLZIsEAtnpiCdis4WNyaBIE819cW+FGAM0FHUjYTrky/hdkiw4feIqxjNW3ezsO7maMR
a7u5LUHGBz/l8u/QuNq9wCWGabRytrXxP7AyLcmtK0x66ry8GpkvlJHR4jMfkaIYWv3u7D5i4tKp
kiWNVH1/5rToGScfyAcufBWpGdLy8RECMBgq1ssAVNS6gRwCTtLVu/5Xd+Ft0SEPwniXX6+kfFpH
a2itkWDzUZkCnYNNIROZMnDScQitO6SRtBYlufNPouIp9BibSOO42UeS1x3Za//lTz57WnhP7bK9
hKyHnvn5udPGUO5iYqQGDYd1z0UibREg3qBKHgZ6hqWDhOytKbMCgsDT4osTn79gN6E16cyWjVDd
Hk3R1uphU2bRr3xXMCWiRScD7pknawLswXPx4/xxTcaiiNUpizZS/5T4wxW/pSCL95qLQ646SIwk
fj8YIC/7u+5ueO7n8fjUJ6hG6X7iL7G1QFnOpAUoocJez/zYurkMlxhgUwn46cPSBUl9ot4ubi2I
FpjoMtm8K4lC1VdAHohZ5KA/RNQH1BKOQdhd5i/yCnoSt2CFM99XmvmqT0QJxGUw9DcHm1aT4Bt8
m7AO4qfoG06Li6/F16E8D+h0Ohf6VKFpGybsYR/obm4GTYgkCr4cOPMk7lMmL59rWb4pI/8kPjWl
BSdm0yHdpigxyJ9IBzxkkASS86RkPA+16aux+nkaf8FKSvqjVFjeKENvafOsnSmiSJ23lHr8eyyU
jcWvtMbDuuovwrRRhqKkDnwWTdR3y8pMJpHML/27B/k2RtaEryUbDxHEfmEj1A9CxF+oXrM8t4O9
E0WDXtClD9boFJcrw0Q9+JE+LfuQZ6u7LDm1Zw4oBKsXOGN/ORljWxongXRs1ewiIyFWCUzwHpv7
x6CrIV3KjSBE4imOTPE7p2JeSK9IZ0GjLqXVrgxw+9Ll0SHM9CEhkVbPEUeSEqPgliEV7kc4CrV4
JfujMcKXIwhIxz5gJHwxcKOfxS42DzUhiilxcUt116YIVLE9BUbzOedjupW8SMISsL3jqoEgGKA3
baCtmb4Xhsd6uFRP+imxEgoTedjSpv5neYLmS7yiby71Bh6Pux96/PhO1t31K9nqtMoxSD59FJl4
pWE+1FxCwl4MHBVbSNYxNhUYG5qbsfO7JB6r7FuFj3UXLOobYlhV+LOTGjCUMFUAe1An7EJzSrdo
VxqZJz/LI5TwTemfwqVU+MNLGSElmdITggJOOjHV+U/puPagLjwT4LN8uCKbn+OtGiuOLDjSyFgF
XU0H96NbwJCmVXILSoOxduzvgrAXigZP/hT/9Tc3dNA9ZJcJgLySG4w0qDtmwETlK8sJuf7N4N59
NuXEusw8+IXW6FjDIX1UQxdt1hni9r9zJdUY6No4k6zNIZx43ynXWX0fUKWjywDHITKiL+YoxEsx
u86F5HW4CMZ+JG7+4RQa0Fy+v+W00qKRqAFFu+9mrxDYlf6rIXRx07/+Jor/EtV/T5krcMTxuD+O
tWw9LGFKIx0gDoVNO0pEUm6NTP0zSGhw4w1lTbgngpbYVg+5fRZWm8O1MASDQC6/gjfErtPlIrjj
avX7mi/ZfexVmYXfLDeRk+QljXaOo0vpX5YWYy/2K9G1B0qO5mv8rDuy43Mv1TJeWwvIOC708HDN
Foj608FD9eTGsEtMR3RnjuV3V3oMvI4oYe8rRCdtYemCr3OodpGCQqlkVu+RQaPksOjrItYEYTaj
4z+zPHLSy2oo285YDXQXEsMbzEWsnVNuLs42gbbhCodMUOjOhrfRWQIhhAHr0W2qvgap/97eSrAo
FNYZeeziIlePPXyASDP0KM1QJ4vIEJgl2oSZg30t1+LldW08Eel2xZpauNiPG2HcYaI0nP7zo0FC
RRAxV/AagTPyrr9rCnVfN/Wx3XuO6P/7y+Jx8939r+0KDSXUfle+mbSpTfRayeCHEtb1x0jUrQy1
bDLB+o/CkIGV3mzbexmFxFX7KywqXAIfUVLUP0bTtsGOjlBJxY8Zz6Qrbet/Vr3+DTOGazZY1Ct/
5RqnadCNHs1Xvi31or84Ypl2uPRPrdf/b81Zt+0lwjB1ta3llmW/rkyRxEGhI+8kMVW5d1eVVDOI
uS0jBNyRnHEM2GdK6+Wg4JxjLomr60cx9oud9vn8MvABFztN5htHV72RxzHBSPhE+QjXhyd5dpAY
mvjwSw4dsKXTo8j+CvcuOn8sGpbFUG5SehW4iVOkvGDuXFnPtuVpI2hDxfw1NQm0yIUvQcCufJzH
rMjZAVSQ1mK/t34Ox+SwLC0+lteyUbAiiZmsxcB2uGp282LKqagwPI9ozBLkaO7r2v10RX64qszg
jWBDXxLsjdKfEXUGtwn/rm+IZuYv316peZPoRI3p276ipWraMcFki9YmfKQBedQVwT3d+1S+HvKx
hhey74V09q/54oeoJNX51LR2J0FYOo0u0+KWp+SRT2wKbm/5n5dOc10hR1A+jPj3rbDZA0GWyme0
qxcwzw0uVcRqLZEkWUb4OLcWyoFXkKB5cRzU5uCVoPXubCerU2/axsPk5k8bF3/iFEbEtVxgMbOy
9YWYRX1mG4/OZY4BNThGlvDwV+ygeXBDMlgyEt2G1ZnypnFonNppe+2r/vbjpBF85MvksQDdBiOM
/J4F5ceN0MCpbnykp5KrXB77d/An19BoOsr+rcrXvzDi8XdZqZ+u2r9uFeqhkS2QfLk1D+RiJYRF
53wozm7IvTRSRrfSMKFpyw03P3wgvPYqyoUZdn4sVpx1gUG7Oo5CVok3Xay2hmbdyoxuzU33GDa5
SM7ztSVMXr59prxQynQlw3fBz6mQuFI1Hih0LiqFqMqmmuz9QnO6hSZeEXhB3mcet+L2ArrdzHUi
nYxRDYmdhiXD+ots4mjROv++f0N5xHc0T3nOHpQQmA9VTOWK6rK0iEmTYAWd1V9317qegBuuOj42
apUE5t45onqE0mmssi7+t4+56BSG2+qmx5XVMmzqTyImekC7fNE7l5btYBWZrhLcTZVjmALweftJ
QcQp94fViKmK5VB99AFq9WzzPrnK5ChbM4gK1de8tgW6/5eMYLw1FW6uq/Z2DQz9J4he1dzfMpRx
gUiIipAFcQbWL4Bw8/uoxZXB33FTUXo+RJxbGBH3T+n5BBSrJ/7EX0sfRT1fNTm4/4U7wnpeh4kp
C6qRnlQDaq6umGTsQVsY0hOWFKwxOEIpAiSUNX6y/dzfhLx8yaUJz6dD6/kKEig81ci76GUOFu5/
nuvWZfL4STWnPzEyF0vhJzFlibko/6T6VJvUh5BzOJjH9hXRCPo2w9i2DCbWi6oZJ8WfK4HJM3cZ
575hp5VeifnctCJ6GM2aw2LC0culWUnULNs0Go193uFfEPHyzV0LCK8RiIfBHwijDvwJJVhyU9MX
KAsLzAiTxfdppHA2OqC/B+RJffpSyX6u9YS72qZYmhkzDN5P8t2bJQ2bZcRkkhCwR7NAkiNZjH9C
ViqZkPSnxXsjp3CyDJ5k2CrBhVwZq13mO4Au9Ee7bQ1qQi6pfPdd8LjB9VmoBwJt7SiLvaWaVeU8
Ch2w+f2ONjWQJZCLPQ42V/nolsCUYHEdCxrkTvNWx7XEPsWt54uqkpp2F81Tx57ztqehSeJ30LWx
SjnYjzY/6gIrkhTfdY/dbSMbrabFeGsVLRuFf35tofJbi6CsqYgKDmvkpMck7nzBsvFU5nNP7bCc
Uyjk56Eck0dR65xhlsiqcZ2nB/7Gti9fWxjf6Q6Cle0hcsbvnVX3qeukJDO//Vci7No4FIxThtk+
bfRTmQrEz6qW+vAMTtIbPA0L9a5PGB9Twdv/yaK7ZqwGti/HRq+qpYLrtPYyg+2k9w1mHbnW6tnN
xxtn5cGQFJ008BxYddivywtFJaCDWjJ6gZy1a2pmV0+K49MocaqzyXgsR+cY6a5c5Xq3eVB5rnvb
V/XwsWxsuTjGeqSQBhtwpvhM9IW4X/UtoLLC3QLsm+YBdd/h7/iJxxExXhAulTNwEp8+wrR4zeN9
j5gbAl0houWqigTUSwLHbtpDZRR2X0VyqWovWWsTvQuKnNifmr4xnWh11NhBoS0HH7Kaz6kYkhjA
44DPWFesPv/O0SQ90NKZsIWhgT3yj8O0nPp69o6fqx/RJNE1V+ORYviyKD7EVhr2ecw0HR8lgZXp
Y+VCLi0fxUa75tHSeeAFkhNZWdbqHMKfvx3KqVFu192qc3379fdimFoT76SuFfb9F840MYbd5Pq3
XNT6m/vETkxhRgBfMqjeyfm3t42VjlEhhZeo3JzEhnZQPj3vVFCmUP70twN6vZavsWCLEPvisdBg
uzK1k+3siEDJb6Gvhldfj9XeX9Oxu+9z1oW/7xw74VfflZSkC7rLuHbGQhZGJv5WE/sAXmQp4BRG
CYyWz+X8sXSZq+oz3cSQMImTOifJQYI7WcSmiJ0rx2N7ev8mT7hKV5/2nc0N7FAfab44eKWbCdWt
FvNYGkaZ7n267KtjZf93ZRrQ23zs2L8pvp62g1zgU+129csrFy0BH38Je7EfwQmYu2Xr+lW4srl0
QN/W3n83hNRg1x+u7Qqgii74lf3OYIN9rSm28uKGs9nL5+ucj2gQxGanj8wXKQyjaBjcs0H67Lqo
XdOd9aN+xLZaRedXNUm3m/gU7LT0jJNeq+5601/bNQPYRPHV3Fd2PSphV8MmfA6cVgLnh4gWa7eQ
Ky1r2S6jVdOU1Q8SxOj2sbVpSt8umnZVQcsaERlkLLy4ybYkCWh/7QxnGrLRtpNsZinAyTHKMWWH
M34zIh8SrCAPVHW7SVFSkLzsKndjAyF+4HhIbKvJhkcvc7l8Sb7OEv1bNu7tKbp29XohAmeqvflR
V+b7qXoAxuaH3ktpH9xAxsz+5I/I0chSVagmFYc6mGaQ3tj3X6aU61YQNP57oF9pTRD3tuVCIyM8
zx6zaTcZTZv39n6cHqRGsaGQ5fIczVGukUvg8AdiCKLT/DA/8XAEfqxqycAjnptJ6hQCn4SWV0dj
UPi0gaV2I49v9GtYb7ZUOn0toltzW1HoXFsK0xsqdjA9BdI1Xr7B3r7b099Z6oepocp0SI0tinMS
yYUzK18hLpry74XYeHRH3hCio0MvMc6ay4qPyT7hr9aRXlmq8gRSW+hsLQqMQgzQzHlEGkW2p2Df
Mq74iQPvCKdWnxweWpK1spxKHLmVFo4VbjMgPZGvX7JY5QiGRjmSz75QdTt9EqQEMYOYSG6ImbDY
V7IP2jbcDg0MlBHbXuFPTyjD4n/pWWSx5ru17SmGTkaTQWl6+XWT5EgeVoVHVCxy2SVFbNbe9Y+l
Dp2O69l24f8jwexpJR2TAQWCBEp9flW1mLrvfqyNNg6jzuKLmiSyNcbipL2e5V2LJM8COZYy/Fq7
nq7mroGyRcCjkhOqLW+AALGGKrdcGTz+X7hm9WmD06jgIZkjJzFE2haquVyNzNhIV+I04vgvdcfB
HRPAMVdRgabklY9VOVblLVZMQ63tzuFIG3C15bIMYWWq5HbqSX9F758l74OkcvAyfzFcD2sbeYoy
HLcaKutJtrFqYh54keICUVuhl0U10+HaF8lCSyP9yrW0HLzKZMJMD7fFySEgZwFHXqib9HLav1v1
FqukQGksVtMlXw7QnDfNkrURATM0Y05zPwoIh4Vky78IRnKTbZ5LZzlLyPehIkJJRLHScftv6Izo
P5o7tspqsW2hDnSzFxy46KAuNJxQ7RqU69NNDqyAvubnkeDQXSncV7b6tcyT0L2WV8CYRf/UsdAF
/2hk/22HVN8/bH26OQIXGOZU+rVFZmRN/Lx6HN4/2IbRPqeBfGHs+Gw+kAnDNEi6opD+hP+fWcRm
eut/uTI9rHT/HbrMYOUTb+rhc6X5FAJ8a8h/npKmE+FwxYbpOWKwdxwnyoqo/Wd723JC0v37f/8e
cPIftyJJjoikZZ0aLry/TjmMvt2pefu91ELPr/KHUrw6+LoWCOXrsZqFnJOv4hFSrv08VfaQg+4V
f494aEOBS0hI12vQtbCSYC2e0Dydkk6c3scw3ZmO03CZXDWMg02cvkxCvgq1U+0aBY2s7HWQ6UIc
pRJ+7Fxz4vrL4orTeMDxJYxJ7EFDORwJgjFwujtE+VZsGNTFHJrQpoHzk8XrhJopYNsjDav+EdyN
XHaRfDENT4jp5aH2VLGG2jNWfv7EKUTZ8dQ00wCcq33QNHnsoje3aKV3tyNIKD7FbYAn0w+Y2+of
zfc/Znylt7IMUHqZpODYp/ZigOeUhO0GhHs72inOAzWcsmcFgc/BX3j6wxaXVTm+IoaWlSPdoodP
/qqC2wq0PcmYH2e5ocK0CTlJlacyEJ10v66h2em+B1OIyM+xdQU0PPcmCuVEvJgnWii69lV+Vj/r
nrupqObnJpZsa2TC7cfWwUQFLf9g39vZxECamwlhiZTeY9Hc9Y+pSoH4gkrdSmW+nFyFzeUTApQp
lOBMz2ZZvxRKy31pp8K/2yTTkI7vH/d4MfEbT5PugLLc3q5xSdN0XwRS2SnW8/zigOUvrT0VRlDB
o5mXNafr4R0pbuPn8ttKBqBOKolB6qOlcGsGaz0V0r6U2bVeg6vhjJXnxzJK3erZfcO+6JeCOlUn
/spJ3p+8f2VmxFKLz+pzQteBtuGccxW7p+D5nTUAjDfIBk9LRoVt624wTjohFmGD4JK0uvtIfKkG
Yy2FReecNosKNsMvClGvEqX4TMd1U+Wk2+mOzefG/8HQMPWRyjcTy7LSpLI1YPcSBPW3YBqqpA0l
xGrCaMUs8zsgmf11TbUgoMsvn6eJIvr5OfEuIphQLlsW9WXbn/UgoDD50gQlCc3Bo1TGl9pX/e7n
uggYv5upbBgTBVrkMcqEFc7XXFBaDFC1FOqXCQ+e6k0GvzQuZupQgQ4+yKPpmZAbbK2TQuP7JcZv
Jn4k7KurguWg4erHEfFF9FzwzZmdgIdHXYMqYVXwYh/F3OxW2w0PdZZTru6pmR68Z49GpusAbzpe
7NXPdM/PYT4X7FrYAmEpYkM53d1TIFMv8vC5sNZZ6IZ3tl0DjNA+v0qxv/XMjnPV3RyuDXQbCHyB
q5KtBlPkJCq3fZkw7t6NzUh9dl47bMbYZVYNaIOWyoWo0t+58i/XzLAAf5JipFBltJMpJ6v3z4L8
H/y8R20wYCIRqHvvofasrcrOQJb7PiQIJfFHFRASEmaY88tEcSE4NnygU00Vn/vat+Os2YnQjBe8
bX+vX1DptSxTtmC+VzX8FC60udxuuR5nkMJoDLmHq+uPngwL00RHPbdGw7S4GGjPuwkxdL3LBrhk
pqiS8XykIyir7kkbL32+ilvtkEK4ktl1r+ZUWrATq1JT0UI5xZq+szpVb9bREIJ9UGsaemt2h7co
9agu8tGFTxiOTLArSqrAQwafF1SCmfpJA/C1SpR8Nfvj+Y4Qerf4PeJRmS/QHwY1F1Py9bECxOnH
ekH1+mIhzAw1+/2i1jjFLeur5y+NzcfjXLp7sYoXic2IyuYJrALtosLo0jiq5oG6tEDjtduvxnRb
RYHsxNrooHQzVyraVC/doaC+1GaG0fqZS6pBguG9ez0da7Trdsbjah7aoIJb6Ulb/RZJj8jA5MDu
5rXWFIaUjrPTgASvqb7e66cp4mkRBOJr7H7fabChaUC0jVVDI4OFkY5WmeY011lma5dc5Gpmr7PM
frS+D0We+7T29LTEi8d7/UAfCDlB2jL8/fJ7mXv/zUncoI3uFgzhUL7VVml44/nf/t/6H1mH3Mzm
+gUGIV6tLcVjOt3vdHGtxzczrLiPVLxKuVwlkYjmW2pYRODNm0tPfvD3Cm7qcXyFuzSmHTKtX268
Ng0kcEhU8qdh/FhZpj9S+59lbO7FfTeKbNzfHqVkspZmG78CPBU1fK9ltF6Ew/viXqOLJrmULmv5
D2Qg8tERXEtrZYpn5LcTOggBZ1Xd/Vrd35hSHFqHx98uk9arXGB3+UVlPU187ZJ2AH7vFKJ203s9
G2te5BONiWlSrkxI4Aws8biptnTdpg/i6aJI/d5vhoig5nTgSY0YyoSxaw0vvzTxG8/u6rfQgoJD
pnJF1zoJRijAKrJlh2tRuXRj6ejLuMItLAyT97Edw0omgzZPxGgXHU7kkea7Fxj6FZ2Bt9Be4fX4
irRZ2U1DkDxO23d6a2e2q/81gerAbG13GRxu4/izwp41kaoc0tHm3U7ku0JCSg+OlkduYzrexiKB
w7ZXOlsGfC4jD2HeiO0wWu2qhIRtMFmTu2WazG/5ZXTwijcPOzjEexcfboAzy3aNgQ6lDoL0Il87
QHRGNiYPqI6zqZXrbRKsZM/StkQZaaEJMlhEFsc2g3PPmFWnaPSlhmza1FFdwARDD5FAVRXFgnR/
pI47+hyhDDlNUvq0v7h4ggRxoYNa8Ym2l4aWtbDUrhuTfGYYdKp3NLNCUH+D7o/ph424qCzZBLNW
c8+Bq/cfMT6x+EkI5sNkOsrkxpsJVNKEVAXufdj76kTX18aO+By5jVh02ze9dZY073IsyxtZ7F6V
bapUONUTmyi9qh+mFf9wulNfiPfjrup/JrnUOA7x6vZaZY2bygWNj7gQc1rVL/HRKyX4NI+xanr9
eY03b48/OMXBgLmYvPbiTEfSba4KRu6Hsoc+KGSgGFZXkuHt1c1uy96dGsjZbi95m9RjU0pfwYJl
SNNjVV8mWtltBT702JYVsBfzIuKT19kmWVuTBs/0/Wth+Z0ULXKT177heVvmKqdbdC8MUqlydpzI
1lbzF4+cSfb7kSMMFDlLwoqfE2uuhfb+kzr18TM7Pk1N4R6N87RB9uISTIegbvqsTVAkwfkMFSjD
Dx42YNHQt0MM/Zd0e1mFBf9lxy7QZy5XNadJ/el/Bc3KQad8/8L8OYqil4ayueQK1SxRte6f8g2O
7jAuILBOe1hzlYvV4mtbtATZvW8uYIpAmGPawPTRX2MUXSpZVO/pINZLN8/4bGGAdqXmILqWCl+v
YmnNl+VLLz8dBwnt3NEZF6bUGN+6nUCbdMvneTBZLRC1aHakVP6rsgZg2Tr+mVyAqzxk5FfI/G5+
vq8B4Dwp1w60dbkXVL4LCn5qo4M1iiBrO/MpwVNakqJiNZHdO+A7zUAwYVQ6QLzU4hWU2sH+dkMU
RWlloe1V3vl+Mhl17mzFVo3qSDqpIrzWiXUiX5iiPBzD0jo/gVPFptSyZUumptNBtgPPkeXBNdES
xvi9msMJqELfmnZ8xMtyWNo5NYll6swWHy/UUFuyVT91alLZoVp89zgDcFwh/jEvp6gYt2E6SvXk
hpVK4mP6T/KLi3J7cmfArYp1gVOtLwf7FGL1cvzUl/nC4nKiYr6UB7UybXoXF/QWX+WFDNQBsUS+
87ST6x1+j+XVBI6aGsnW169cS/ZSDJhg7tO9rTn2sXhek0mZrA6NR4FwVFnqT8ykEZ8nFuVi1TyG
euX2m+8cc5Vbwdqitc+A4blOsqKDLLq/+inMEvTY2+T9lRtJqm+k8Pr9q3BjvxKp6tPt69eyXZiB
+sLjiC3Xy8WjzD4q1PLfh8rm4zU4/6Xqgc0Ub+w4r2wcFNssn/s/pcrzQbtmyYhUMll7GpQay4iZ
da7lkQ0FCtZdUAxrXKEESCy36AVvtJxFLRZtlFLGHJRvqU1MxyrAbuVgsIy2qw58+RmrFvbj/bOa
2/3cblFyGS7elYb2uuofvNdqDpfOfkPV3cD7lxuD0Y7LtdqUckoJp3ic6MW/Pd6Je3OviLaVojg5
laWKC9l6JYHP5/4lTRFKeVAi7S0b05sodaqJGAy/3ZLnurJjHpSPVAvpzjbsq4QyqHv89B2vp3L8
ex0s7jt5dmFIjSTjsSWuTjOR2FiVITghbtqGfniAsfsqO++uxu53PVb6uCgPRUZPoieo1zo7VdzA
cbJ+vWfKQOEDEkfjp70nnkroobHpJSrPcT9XdrSm6Peo0bjWieHDr6HkVIENVqoqdAtVYw08/HtD
4v5ivggSJFKib839UuI623HBrdwyULtoA793gFCzK9h5rvK0BrDp30kdj6epumf78fvAWrpXXmqO
ccpe/BGAFgy8457F0Yn04Pj55RDN9lwGDIFNpUzxFsVhadjHVp71bTebUwXZcfalFANE1BszoOLx
j3snK2NXLt1ZfPDmqeR608qOOy7T2BGGbnNeIICcNTPsrO+VwmwO46oFXq85/6v02f7E6TL77odR
SayWHPBUN2IeFOJyy55sHZVFSEc+2pGPs1AH6gWCj1DCaSkfIq+7/wOYEQbOjuHjfyyZnZvqkXJa
KLYLI0rQyOp0pa5R8IJ2+n/7PkF/3u9PS5PQxWyKTUhbjVaxH4RLPyByMYDnrTh5UDvwSR8lnVBY
PYK2PwgGYIuiS+bHLoDjOeM2734VoMIlYezZOzQfxnSemFlmRIZp92v+N7C+8nfWKOcih2R6UdOL
EntteUcyTXxdmhDBdTs/iOM81R0ip7BQ4z/dT2PY9wTKJdfV9hvk1cvV+XaO2DSgRtMmD0bCO5ko
h1Fi97z/7hUejSW+8PmfDu43rBLGFZekG4iyM+rJd+wmtg35ZZmR2Je0kCpEMpRgEAmOaYb+PDV8
dxVg03/Llr6tULv+cTQPRT3UnObGQEbVn1rqLc6e3fe+lPsqfMXMzRzUdCc2E03TbefLF/Xk5Eao
/R3Dj87NuzOfHjuA4DWRmAPL7Kjkr6v0/XkPV+7KwsaEY/MLfaBirRUzs5uFJ6LihJt/dwqzTWLs
PvufgArLWK4rrheFZZ1czpWSBAbed5qsuUU3t5hupmRCO8r6fajPi7kHiDJSxDAKlwIEQr13eJ7L
q9/3taw+9mhnqFPeS/tP3SyfHyLrBKV/DXfkDw6kSxAsG+cCcevYSDX/zvhGJYnFncr0qJSbdg8V
ITiYu7oL4eXpoXd86Phg2VJwfDCAOpQac2s5FV8v8XVqBiptiunQ0jrZ7iPTew2e3Xg/fSylc1p9
JJNDgqD14xbZMdQB1Q+/ha9MnekPZfgkKdVSeFg+PH7WfrproItP6+ut/2l8Lr8LgiNxUSU1Wv0m
Vs0Lhf98JzPLEfj7zF86d+M0yrJCpj7347avFWb2nrDT2m7nOZze5b2WmqV39SsezKq3+j1MS4dT
1c30cwLKtMIVqgP6bKZwsb4Ot6itZpiWtgRYoCqJkuudwFT/yuL3RYuuALoDlqyYm3kTPZcTmKb+
6TyM3KYrpuQyUpx6uyeKkM95ZvzqEaD96QZRh0f79TwqaPhia0duafp6ia8MfEO1dt6HfGTA6V7Y
e4vva8v24UPIy6HDL0IDpDnPTkseKlkOAN9bGEnDq2rTgY+WF97aDw/emGZf0JMHFLfElMzIQ3z6
6DNagh6U8ujns6uGaTNR0iZ6UFmm71Xj3oLps5oiO6ag3sznii4r63duM/X/n3S0DHDSahLnlkBr
x+7fBJGxdevfR9eZzdYk/whyG08YcCszpHZT+t6X/5GWz9USuBetM1bBhBCU6X3jQNF9NzeKQKcA
Uv3Hn0/VdrXkBGYPjM/24feBLA3P2mO32zyshdUpa+6dz0Nz9aHUpUDTIPvwE+Sxni3KaGhFxI5W
HWtIQj7WDESFUI3HsuXTpnG7UdIHuZ5m+j+/kp88s4iwub16146WlfCb27q8tx0Ky8hUXBu2uXWM
LRJwMWRRQ7tc/kdOV36cP+Xl+HesBeJsLn5j0bJtBvfH1lCc3PGqp+ioEccGCehJSR2UJT5APcbl
GCk2d0uKdppcxPuJyilliq2ut9Ppcf0IyeAWBrLJdgpYU6hnO88vj9ypKdoIF17n1uSCsR/n6lMq
IGur2rkZ3gVAoMAZZjq4jmOM5ajUqrO+7a3+Cuz7ZwMW5Ml+ZRqFVTW3L/WXATvDBjgAFq5j/zYd
nMfHf0oPB28w/fdqUInSGhnoPAIPiteK/gD6f+EIL2JpEP6DimQ334Bj5n9DUFZ+/NdwmApYdxn0
sP6u/2YgzG82L6WYZ3HG/Eg0s5MbxyOODWhJ56H16HPvPnsQbyPynvvYNHGfgxjcbQCT5twztRZ9
6TyHt2fl9UOTZV9+/MtFxy8b0vYgajDwrVF7jT4ExhMY8BkWrB/teMUPU9AMBHso7f3zJP3k6iqX
bxu+xesQHt57/MvUUP540w84Gvpj7+QyYHaJY39l3/ndg1cvzUysUfGRNji3/3utrsJA2qDUkCQh
vEz3IVPKTnCA7acIL/CpSsPv7ej4K2xiIwWCMvjZzbZhXIvfg7ImuEJcbNcdOgmSrRaj2WQ7Es+/
oPNCfW8c/0kjXaBHJsv27fF7jL3MLvTXq4UZj29mhwtZMxHIgRk0EsC3j2uRNj9Of8uI4sk+QH7p
HYKFWggamxq+BibtmRC8v0Engyt6VUD3mnuu68wgjQxRRNez3KdNcUgIV4ljMzGgwM1lI3NHw2Q0
iv1pE1u1deqj0ICGc+sWuYhrrmb5Vs2lAbkMZBQPehaBG23ZmOGZC5PO+zZK2WCigmbpYWSSel5U
SWGIHrYkoRDGUoVLzaqCr2xsipJtjOGn3xb1F9X8pgFTZ1Q/XbSVN5/EegiM4MtmZf3abo8Ncbbh
aeP9OqWAYI4KyeVSmjl0haGANg8LxttWCJEY8R15LSB8v3spcbl1xs6qG0W/5g8A1qd18MSfDwqM
ec3hRUb+j+PE9AUT8k48fN3aLNp7Umgb87rUnz310xyqBd3wrAC/EhedjOI9/w05eeltBdJdhRgp
y+enptq/envF0bK0m2wmsWs1nimucOXdQ7hwqrRb1zla+oDpy2CT6N9D3MADpz6LZYZzuZgyvPB5
ct3pvrNu3f8cViqol0srv58ktQ7H/iHR2CADGm3dqoWCLrFuwA1U9x5gIOWo1300DKEW5fi2LCG3
AwyejvKJPjqdDTovmVzXUrkx3GZvcPOqu6HL+pvHmv563dBSLURRg17B8e1V1rU3EFWz+edQpiB/
q6I5QMJiLSmXU5nSKIjNQsW7KCXuPvRXhh52mKcYd25SMVG6lHPVRCnzQ1Y0WQOT6QkuH2Bfaxf9
GCvFEHvRAS2BEMhefpGXc3CmVr7/U7Mf5+tvHEhbdJ9ucO4vWPwuKkm0HpPeI/cYD0FYEFs0w7JT
eh5Gu+svh+ayL6cYzCA9lHKo0ti7QDRB//256tCfDFo71scqHFBDnWOMU7VMFBSQjoFNrVLgtl34
TZWXbDHKaMXlAqXiXXUbXVUG2GOod/litpRC4tz0CzmizZevp/Rez1MMwasTrHrPfnK49cCzqbD3
WyoMrsfKMR8xSahf5+xSe5vWYpTuQuJNDJscb+rk/FO/h3cjznSPIRt4H1n54zF4zo6yC3vi70v/
1o8RBZX/MU3jlfS+YhWk8ugckUSXw9ypWtAuwOQV+bQt3k120b+PwdpyG7MqF6KH90C9MmwbJsqv
yS95fm495euoYLIsfNnf9H+NDCN0XhNEsC0qvCoe35Q04PeMvjdlCr5L49fe4d+T4NXwNT41bgNV
rvah+fZN48XVu7pnDPQsrf8yzRvN9FT0+KE7JIMH1XzLSaidxlIm8jvH+K1NiFMVWA1e3NzX9dwl
EHbQ9sjZ5Os7Uw4f4EaipnKx9L2kTbBPIo+Xl5lKBpp2ruMRxrAAELT7sDIiNiQp6FecCkMxFSlE
C2bF6n8k3ddyYtmSBuAnIgJvbjEbb4WE0A0hhIT3nqfvb1XH1Jw5012SEKydK/N3+aqDVYM0B3qA
jSmdXzV2fZkEl+ruGWFntrLgIdlF6lq5yKF8knyAfJgEoZ6CbP0Yqxb+baCVNiEp7Fb495TSdFCW
/wTdzpsDnSoBSpPb6lqgVKKBpb6kB/McHuDcAFQpTe4jzyYp3YIi4FjOGa9i1hG3koG0un3SBTxy
dUjF8iNZ9XMRXJpxXzF51sCrED5DX0bmRNCL59tz8dNqWEvxgkSdLfnTeKSjzakGnbAyVyH7WAjN
4v9E8Hto058JLNrFYFm6A52y9avCTo3IB2NTnsnsChcf5c7VjFB5s613UCP70HEYv7YK27ZuAtob
h0WxIMTuDeOJGU3frB1+5oa654MbEmXFkfwsv8a38Xod4N1bqrfONCgas25+/Lm57tS8nproCYOO
bKwpZGC9jCbgQnDH5r2wqizs7pr8Ahtc3g+fhlnRbAklPEYTrp9Y3d24u9bdwGqg3wrueQk9Swnv
nNw1nskaRVqsBSJJHqr+5daNLu5u1c/dgQR/wDyNHhRjKyq8GGDmTMnMpoomJSrBMbXyuRkRp8bL
8DlND+IDy/u0lEHS6s+rk86VPVfWblEOcTyHy9TbLQoyr36kSuS/jng8OVTfASdmaDuA0Cb6UnC7
WRc9GDuWnTEpbE4BVDtvMcZJKkxt7habSFupavRvid9LchalHmg1+0aq8KkLTzTk8VaeGIFutgIE
CO11r15y1aDWMAcJ6gkiPcMLoEd7mTxGhfl7jJKV89H9QR2cGCeWrVPiI0EsmdU49XVDZRFMqbpx
2HsKsYK1xqxN9e475z3UJCQs17rkvvewg3N1k6vML7gMBCpE8RT1BU5rrELffIKFmGgzk8gbfaA4
DRvUQu7JXU6SMp1kFyxrxXzxuSFRYGGL89iP84WrVWVfKBupQKQUiEMUHVQm1tKVxWa5me/u8azP
o61FVssoTUYDjoSOkep/agMoj3IVkOdrvCCavQdYNTXej3xjB2Y9WuMjAwqlWwrqfhDVcZo/NcGu
t1V1m6o5DIdHY4W6m4Fw9fzb0ZyOHPxzOmrxAvLtjYaL4gmSxBgd3zU18/PPHJL/cOYN9Mior/dG
GnJOKPX7xhxOc/P0t0Vxnx5Vn8vNLCgyzhw/1IRiNUfCZnIVJzJ37etBrX3DqGfQBwEKkAYujdFK
un15byWHd8yj8Ei0XGT6ztCCbKu7Q38X8MpSIaUnCnLkubP17IWPcJactBKLr/NTDlBwDe0+TTKp
nk2C86JxP/GmKiFUfN/XseyjWaF2Zh6Q5bkTI/TDTydH9yflfj17bL5cFgcZPhWcQKap5UmncWje
7KZzTlD5ke5rfAqXqsOsWJ13s3M62sar8f7h83as30TQL+teGxbOw+3QkHlHk28lKLfo4BGuu4aS
lT3i9wAxkfbHL6iipcPzW8N3KJ7a7HPl3FhcqiqADP9n/YgC9iJwLi7iuHdrV5tjZtnVX71AlhuR
5sXb764NxngJLQnBA9CFRVlDnhKjkJIX1j3gN3Il3/JQaCxU0i82BWOtlAjtj9jmphYSxb/9Q75l
31XJ7Hv2a+OViH6HiTx788dXfgURFzKf0BUs+04LxD23aHrIEhf2ZUymBlOxXjGBuJniVWAfZUL2
YTlh2SUkkrPtAQ0v60fflwSQa0ExFJtIglnNuOk1uQP+cSHAIo+8J/0xyCyau1g1c63ElkizqkfS
Yc1kK+llf7mITjGD8SA8mMbj8DCULmOaHHPFs+xB/h/k8kR4QADNm73+v+QPEsHh8yivFxH83MuO
f5mXhICd1ZUKXsJylmUZD5Y5x5H1pfW+kaVtxFzPwnLWWFNWrZqmkeMTl3tmyTss43juQOqP+wb8
KzVOyysdzUA7Yem6S239l7QaXWmgtDGqlg0F3bNDW0kTiLULdcNGOy+Q/H3Rpw6oF8b+7zQAKEWN
WuVc/vbT65l/n/mise/u2ie/DgIk1ju1w7R0bloGEnlvL9ERfEJD9GvVJB1a8E1qaUj70O7yKa6V
2f4NalAx7H0QVhqDAjShiPJsF3fdmwSG4LeckGK9HX7P4thi0XaUs5jPlToiV3MoCG2zFD5nG8w4
TxPlrtT/75O1YTEzrm1ggtpGy99U8zUtaL6i1c9aBsFpZDFOM2styH38guc5uonKZSpwCBzviNwi
yUFCJuvswgLPbAHk6NQnNw3jl27+2xRdsAQp1Tr0Lr3kx5YHiw9KDCS79bxqMJyARxYVWqKN7wL7
bV0iH1B3DxwWlhELYlNj00WfKfPVbuDKm7ylSLpya11ZrUvieV7eGb/4uYlWiEKYCP6sFyjMQnG6
eEOxGmsYo8NOrfKlhqwpHyLBcFG6TGvBQ3Ri+DRTgvrZ/+rrzg4AJOY7REPaWki7FPJSJY5hqs9/
5NduUJk+X2thrut72XoBCqOWMlZohStoX0ZI8WlxoRIb+MyUDA7wL1dXqu7+DyAqD4a3chxrmnWr
k9/9dDvyDwL/2N1X5z75HVJ0W+yDmdiJmia1RoiS1iIi+Y3inWSqaHFsiBeeatKLw2Np3d5Mf8an
TmlTrNcTtVVk28W1PKeo+J3/5scL6luayhuTGunBR/4jpEMRLmc+n9rRvzvOJ+jMvoJJ+BRaCwlD
hlQRitYuFmpU29YBhqFl25G7aVI+Mht/PhkyustvZYHeG+H5I9GnalZafvjiQqEReodN8fjHifQz
gbkY/Ew/xD5VI7R2Nd2HKvj/dW1I0fPUhmDRQB6kYUCiwNmerwWUchLKggYI7gGDXLlTiVPMXLeQ
u4L3rJ2/zu9SMgRwcuE86lrXvpV0NVH6fkUzcktPw5b7KB/EVYPrxcOm280jseH4WVXUX44cdXr7
IXAW1zrkcYw38VsxEUgCrfA2aUmx9CnXNT6Im7Wdk7b3GjpaosCoLoTTWtuun5e4V5y+LHsJArP9
n1szFmXfk7ZRLhlpdzZpyFbUhBHawojiz+JVYIwPvLsvucbREcXk+7m6lqnVxcD+i5OYrvvb9/SK
tTv+JtmQtNEaQXITOz0PpIeg0eIFV9Q1+chvnfOt3IvpfFkOzstuk42dwAX2ey7/EMw/Af/83H0o
9u+RO5OfvxxRMbfiPPwDIIV6b0hKPKOVnTXXaryAxgpABYH0KjMIGgxPBciB3calMKnEDm1jhf8O
Skj8aCNvn/sPAgGn/9BWoSCiP/mvJWPaB8h18gXn+CdCI5bbeKba2a8D+Uy25rI7k2w01v/yq16f
JiITi8Y72YGGuW0+T/lqIVcNIkjV79yIpSp2Vz+XdROPJU36kB8DiJnIpDJgqJFIYFs7B1daTN7p
famFUigqcNEQM4MHGO6NYSeZypPGYabg/svjITOBghsuWmQoImXtY4CAVkLGr3lTvIIHNcr1JF/X
5V5YawlvDfqCPDPccpaqkLi3DsSCkk17myFtvPD4EMa2rDy0fI1L71WbhhyYVshO8L1ahfK+ZgvL
KHzPe0Ob4gQRAQhjCTfA6i02YGscQcyibDUxpJRyI1DH1I/fIVHsbgnGaZazN7C8/7s52MvWBXr5
mf6ihlh+eEP25GmMgQFH2f08wYj3qgED3Zh5QyIfaD+Sbc+a2hXu3kHy695fuJQzdGPFtcbFwAPS
lzz5LGdm2mFNDlLKdxRz/I1ugF+Sa+gYAhAJqSRk8pXbKV7T0BMK3bxMgXKPB7CTumaeKOmFYcdE
d36urm/DUuQ2EdzIme/dn3Mjl/2rA5n8zJJ0RILkA11/F2Pb8iNSM+JA89Xyb1sopwvN7ShPJ967
jf0SiRl30T+OamVl0JAWDjUOG4hHqdktU3qm6oYpM58eV0eJ/V9fo/m+kZl97NJUl6XnlZ0y8Y8y
82VLyDYJAgA+eNdTvRd1nYkgV9mfmxgTXb7f8TaepBtByvWldcSOwLTxPaFByA70LZgXJNSKunFw
n4LQcy3yGJ9Huj0fcU3Fg7jLPsHKip1RIdYIv8dmhhy9vs7XYPvE53nQWRg6Xp1+hJgOlxOSDe8W
4hS9Wvt0nSUN2LwBTo8hXL3v+dY9WXkeKy9CVbI/R+ct+WruRBkM17diofoNKS3P3xZ9y8b9tZC2
5EX+ekDsv+3H/4irhrql1dA+ygFUU+JTeYsf2cn/0PCz0YIR/QbeOFOEj/Mfo3qvubvvCvXOHHeL
XHmI8Z5ks+r7sw566eZ6foX11MBy5s46j86jFMvaVa1azVItYYhN8vSQhCMAM+B+WmRXn5CDjsxq
nvAzmUZbzzNdCa+aXu1Auw4ewxxQVuNO7ZpnSegKiDbg3j8sx1ATFuUzVfWHKsZWVLqIHeaoObSA
eB+qMFU58GL+fRKBq5b/I4/AHbdP9QoSc3Wp7Vkz4KTXxrNPYgiwTJGY35u6fzpFRT4RjzCpyBp9
gL3fnuJnsc1qTsOrYf8WS2N5ONicPn7XhYvIILP7my/yGfFTeDbND+cW7aA2obCELwS5hG7ZrBpb
NBPSDuKRFjvTyxt+4GzDR9d7v7fw29+pbdo3yUqDxAVzE6i7IpGmt9f0CFF0Al+x4jJVM2A6I1oT
rhSpRg5p4t39lwufHOkrDcU8UcFCsoXGO0Q+pzl0FaCf6OGW/w1ktCYMr+MFuUws1r/9Q3oTb5ds
LS3soma+u1L9pAIIQNmhST3ci7fH5ymmGiR5i8wW9FCqGgHTtULMgH/1ukymNHZeRMYDOCWEOduX
+VboMWha1DT2jsCL0BuPH3cKWEpLATRNELI8KutV4+b51pmYVpCUfu9chUoVC6yaYdRnqeHpR6iq
yXhOfV8HG1EOYZSnm8qmv6siSGtHTBXwVYAg9RvJCRrNWwpIrTakOzZ8XETdO9yy4Ly2bh3RXN8I
oRWN8ephM+njiLkabJpmzr9kOV4+lHbVR5uLjQtDzKeuXCLQThyTZW121+SinIC2iVT+518wbcRi
zOHrb8NWCChjkMapQb2+BUGHHBMtTirKff5tOKwpFPzDxbv4opn30J52Mgrg/4gwr7ayMTsMIsQ5
xkxzfyhRdQNXN1dXzFibP3Kt7TQ1pnUJKT0hl7TAbkkF/y2bKRbgfYcR7mJiBXvk37NCXU4ZGUQA
AP3Y72EdOe0+wMJs0V6n6mEmwwvCkI0ah8p6moAbDNcj9SAV1AGh7qKpH+OYLjIYBv9OdmnHo4ZX
nSPSCq5h1cBnkPFdi75jYRaURx1V3rm5aplhLpI3BMa4ZacpZbIxLx3rR8rvlbSwHQi/sWsc5qXb
o3TIeBHlpJV9e059po39NKiz1RAwl+s8LOwANR+iGDkWMquyscZa1LxBplb4fP6FzQ73TS/m/H3l
Xi1Y+yFKCjg6wtCTvcsWUn4JS2ZT08Lo/qXHuk2KQjjQTUC/JKNdcu0eEEkgEFAk0bG690Hki4ma
JYHHr1cIbL7VE0w3EF4ifyY1LViuHN9VIcrqVEiy/Auuh3tZP5VZtQ75+l0W1kT6mlRzA/9i1YLS
7WO25WkddWpzm61FdtEsCmDx+/2ardNN/+ZcuSBRH13wLMmw+xW+Bqek1DXgk5XEv04/l58kiCd8
ep++4o4tWgRaxa60466DEyrUoANVBP6irbE1mNXRaiaRPkiBAQeC+g4X0Z2B0rbT7dSzNx9NSF7B
dLQdwFSQV/MWq5vMX//o57h+UyzPsmuV+uRcOnzd+meCk8p9F+IEkutS0gAgs8QZv+l3cAV6HI6P
kZW5kdzhNDeEhQ3D13D1Q5e9GpPqd4HugbP0YkGxJTB0Nz5iBzKDZca6DSCB5+BeS06FFqC7oX+n
z9dPdtekELC8SPaNJZGVeLb4GE6kBnatUrCOePGWslxXfNzsKCUmzakTJeTinwKDaqzw5JpMW1AC
3ZVqL5+BEYcNzMP4NhnV4AT+7N8e74XeY7z72X0ypHVDtNDhbStZ0QTkN9SIekWufMlglI0bt8X6
m/tTEiWltBHWFZcQAflz+rmvatd0dPmxPt0s4PmakQRAKFNyDoqYrf30NZ6PYJl0fdum+v3Yt2md
IbcEVboS3RRd5mWsp4vdq6l7IzepBdv6snkozINIqJDszDU/QQqQqoMgldTXGwzvZNt23+XjMfRy
NIZm3GShfMQtiVWcpjST1FwxSXnw9gIj+jECJrFzu0UIr3bUcmqxDjLoigZXsNaVMRGgCtJ5kP3c
m6c2GfvTf9HJ+GUYApr5r1zR2RLY1NN10cdoxFlKdnDDGlgz1nOXgenpDF7jQOJxYIL6apx6lSBm
oxaqOLksWE/So5N0v0kfOGCIXddytUxwqPFHpXlcDFox7YiOLBN2v4/Sj+JwNd7MtBG8cZLwurQq
XN9jBBPwgrXoaS0IMU6EbQ/TZ5AHB3IwNpUK+YtwcmZsiyVs1tAwxtqqx/2Hr873823xBjQ52rxM
4A1yw4WZ8cTOfB6E/VpuF4ZtMSpQCKvp6hzxIGkO8N/sPvIqE7Xr+wop/mt0Vg0NioXoIY4FHTnk
Nv2XOGFtW1+0CwKbCDUQWRdJH4y7+x6aGQm1RXd+EsTm96fS2q51qN6qsUr84dgdP1O8W+j1k86W
gylHTPKzrqVJdg7/1CrHCEqKqyFrd73fD7ZJNtZ8RfyHJzNkxXiQKQw0ri/ijkfEwODvQ1gBlGDz
XOvsg+WtciqDxlCNn9vXvSrmk7VsqqsPCOrFhkiBybeX4+dmBC1oIuKDOW+rjHf7FINYylnaN1Oa
otmzn/2ibYeVHjKl87qtn1epVtUXMeJ4OXJqWQB9B7SRR8AVpl/KLSH+XE7Xhj4u3rktm15esmNd
Z+sYNNqZHrhfilg/JZxaQ9+TRbQqR/VV3TVfaGU7upVDrrUXx+3Ia17c3SIE4JBB7hnnnYIOHlqb
h3ezuL6UrvA1cpGAAJ9+lh/oloOgvEtV6Uh+NW/XWpaInnLQIxr0aEDU1BB6GbTHc52TxBpJL3C3
GDK/4qWhiSjhZro9o8juVivYnStwlpk7kACrRBi//H3Vd/O7LtMdOjGc5p/PsnyybFukZtUtopJQ
FoQ1VLlhri6MRxjCJl2MJZrzXGMZePxShtb8UbqImFzPruWkrbmpxqvCQKqdyVfufVUBX9D0vPWo
ffmRkG6mKtEzd/YqPWjTC83zNTyq8UGsGQZ3tNT2Y8cjQGyC0aSb3zbv2bK5iVHIzAPkueaCbqCa
1TRFiX2LGWsywbPVeAOWRpiaZjaULbdwupw5fS0YxImoafHMbpxVv2usERavLPiGpK2564NA12VQ
WoHceh/CgMLIJnBGM8yxEjQsyQxeN5pcI8fmrBUNUmgnVOcZD/JKJWduq6Qp6/jlzCqCdKGXH803
/PzNDg9xKPupm6aw7GTvLap7/16syWeG50X2DHBJkz0MusOW9+i1jwpjLuY8YPvNi/Jn/XZpr5rx
ltSYamjLyALxZcZ0bWvcXG1wTtcvqyp8ePx4Vh+H1jJePnYfX8nWofMA1W9Lr8qicm16nSuTlnkS
7xKthwmpDIN8xhkt5YA+s1UzJ2i9LshK4hVLsC+9CDjY8zznKzBv56SjdS66nCqp/qJjv/1Hpvpo
XMuPCt91d8JuaAyWJVTNyZGGzoTkiFg5O92LRAL2fyRVw36i1IjVC71M3WX1I+H6zKV8f+ej73Wn
R5mSGV12yIP7l0K3mBkJoiWQay1wO1tazkmDLPExzrlnYVXCi7suDKHci75Glp7t2cCE38gpoJfW
Qg5vQztSw6YbIQKEiywf50kpNT7WuDFc3Iny4vOyg4BKVGxs+eztnETKv8y3QjbfcB0QT1l2CMmu
wU+NUXyFJo5yQkaq5/7GBuLT9DZdzkvbr3N71c0TWnfijmAn34pjgMY3+HPZU5bj427kSsv2GoJn
RwNI7lcP+R1C/t04uRoJx8L1zXdQKBXs4rxdG9Lt/LbAuiO87vv4TSi3yFTIiq7uqi74bN+VOWGY
NFZacGVVig5521xwlBtec95vgRvXhkF8PSXL/NfsvsxuP2AuBMFS5I7fSOu5iQLbG9aBGY3ny9Ji
GBLb2AyGQeiGkEUlDF+t02w/Lxa0sxaDzdldHsX7Q2x0N+9WGYARV0PCiB/TD+nRzeYrgUpsqI+W
PArLSLpPwt9+AYjlE4zWUXYq32nsnsY77ml04awuN4sNJAYEEw+zT2fXFgA8yA7SgwXR46Wsvqfb
gP+Xhcc+4QITcXnJmTIwtfspMMyNpfKcPT64kNCHvAOUnat7AZb795UX8XK7P0p3nrfoVHt2w1FW
nNvHF49oQkre145jDwNRvEwvuv1sSV7mUuCnKLs4P4U1RUIxC4L8fMPGobvVYbaOg/hH7POa7h8L
pfWcsC32k0iWH8Cc7P077UhrzL2fSPRX3XImrIm5HhAYaPr7v5DWB4v3sUS6pV/E88mT5EHU9suv
cA1L59ZGJvrzeTureH/yfQSIIWi/XhDJfNWlPH9WjOVa7CTYM18FrWVPA+u0jU9zv+oj8kSmV45U
kUrfUJL/ndhie26IkbklydFN2algn6m5yvLtlCMyec+1vN+TTF9BhqcSRttMZISjvnCdZLe9hwNO
7/AFFVxODWnwIf85+U128LHb0Qe/yXKa/PJlSE/D8O7z+WQy4cdqFmarX3Qc4akLKTGTpD6v2PMz
DhfbCH04om/ck4pteLxORPfLXc0d/cq2Fre++46A2tepIaL9gAcU1i7/+brtdaEKgQ3PU2nyDZ7c
WwatauTcncr6I/eBKNx8uvcN1oOPfU3Fv0SwSl9ekJDHpvh2iVUDdPWQRwzNJFQhXWmmhkGNOXYV
p3oYOYDt9M+Ncy8mVR29hMg6F/Xg7Kq9jN0QMNFNdVG5DO6tpOJ0kT+1qsTKM/0d2wKg+Yuu6H1d
LjDzZSWpQfGq77GvXfENHP4XH4D+SryDXNnQTTryi5lH4HXe2PPsmyseGlcdv8vS37sQ86Kxl39B
FzGA7GrBsu/zKbdDDnt/bS6q7lGSnIePdts09rBXiHu9RDQQyo50hAoo0w22hRZookFAK0EOvJCn
5qPnY6XRibWo0u9NSYHX1rkFhiqKsB/EWjNb3UvxemfRSLJ/v9/L77G6QiReCp0ZafuEbtgbVbYq
qHP5VCAYdXR4pQ8Xs1Ul8Y9cU8PIeiFDu3MxJ3L9ORgdqgrvaszSFqYVQvVZuF9mjj8M41CV796c
FO3woIgMTAKx4tTAYJsDCHNR7K9YdwUWcbAkawcBjbZHNcKehXR/tir2g1ckuHW+79yH8++Q7v6y
TlXv/mNLZRIHLpbZHi4RVp8XceN5PFZHRiFz/vKDUayK2SmfeHXe1uVN5VXRfX1Zo6P7kSa1jf7Y
FpfF9rnaJpJKCn53AbGUtbCfUt8xeOtK+m/efJTPYVwoxyvTRZnutJ7qV2W9UBXHfgohuZoq2hqj
TPFNXE3WOFhovd6OtqnQhhqh6KH5T+O1Pxg64ZKgL97E2mxfsS9HWiJ1FStu9fbDiuPT1pAVWsk2
LUTuTRb1vSw+HHYqawj5W/mIi9DHisJJS3UUfv5rPpjOG5Drv+v3aoZf7L+a0zOWGWlUOXuJaysE
wl6XbQceZRTP1ueokPWAUHZde9QLzfv7Knp5SyokxyGFFsY2CD/jJao4/I9NWrXjuriDP9Swly8R
GNvfILam5h+uO8l/G6aWAywU5R1FJFYQXYpFKixZAAK0RpYm6+WL1gL2GtV8r0+IZ8H0bGC+Cw7D
BRz5MB/WNxUhgb7mpSnDN54bqWFqPGdg/L6NF++BD3e+Y8NdG/rArdBy8iAD8y7bZP0SQS1rkwbI
mXSdgecdram/J25etalSuYt1KSYb6yywuBYLu5M/8+2vbcMN2ju0mq9I73AqJyRgNhKVU5VSs+w2
hljSc9RlkouatXhOpp1BbPBB68Ki5dlef5D8WoKq9fXO58XshtEx/jcHtZtGGLs9ErwQK1CW0JAy
3l8yPMdleJ58jTQDvOeH3Kw+DVuabXRTWWuWcop0RcW7ihnT9eZL4Oz28usxeoGmW2CF/FcsOjYn
8kYzfiWKiNoFAr62y+URmby6Dw/MueJs4LIX9aSsuIlsu7nsjvlH8JtfhguO0U1ROnW2nGtLqxWd
zbsRTfN/pv7KaTQZLxsH8vh841+wFRMru0eqpc+Ijh4CcvYf0hebNl7RFzHt2AYmVEzkdHGCvElF
Uw3jjc0Y0yZ3pBBB6jKjJ0wIAlVceuuXtUWP/6jVTgQUDxXWcritrE+XN11IyzAvfFwj92NVsbbj
RZkgGVUmrGFtuCubq1gJmpPoPp63H7VzOzfCaKsH+a+v4fx9oq34kjlV3U7jA2CN5dRHJEGWjMJM
Xsr2kodiepyk1hud6bd4Fd8nIPi3zPTUXdi9kCtNssVYppINh7wkXuczMO75Ou3o8Tvghdni1/Uj
BIzzjXhif1SCsB9VUm4nqH2oV0JlEB+y/gbL7nPl1M/S2lekhWaQo9MNwVES5Gv88Z+PzzlfoOXA
izExJEw1y90diyyHsJ8PRas1QI5SkZL3IWXE3VM8BNNvfBAWGq1FA7tm6LYx2UI/yjxk6IdzQ4l5
SJGT4OvockU2+q6KkCzlTqofK+Y2IZI+vUOJGswlYDskHv0nnveXKR8Gki9FTif72apYFkrovFB/
Ozoq4sdSDIpskowvF98NL1OzUqvU7D9HTmvajoZU/RTc7k/LKPBg7pcz35OyWGVdrMwEvRBznRtJ
/3v0NM4/EvVkP/5RCKWoDMowKDz7iS6zPAVQNDtUd9WPy6d8w8EVjJPR/mhJ7aiCFMLG52yTn2Hz
woMLPF9yobZTQ93PPwoyiSgQxpVg1mS2Us/vHUsULD1izQp5C+JWdUXZSmqWq+NUQDxUQ9XsuxK1
HLmCqz7B9d8k1cYxcoWl6jKyAbRiT7hn3uUUljVQ6l6IDeJIDz1+ohcIW0gtB9hrTIPHNQm9ZMhi
xgS75FrGQ4OwsI6eS9+4CBsotHY/pFWrqp+TID1qx5pG9ENl076y5nLdjqwACiCg73PwOpg3g5q2
dpymOzpZOfl+y1E60OFbPAYAV3Avk/308kl00Q5uxkwPFKeNEKP4exMxMnrNrAnjuLfg45c1UvvE
sDhiWcU0DRa/99GmmhvGgjVUFGQV/yRhIcFClhlSu3ozvOxEUDiaEha6w2W463ZElN67HX2PmBMX
/ODYVMpfY9An5SQViPoGBAzyDKqYgRru2Qvm/a4fa5A/1nTBHLkAGr0nM7mVm4fy4nfZ1YV1xI9H
B6lN8Ry+5fKeXugg6OWatpGYhZ0ynU95HKs+6+nmqnGt5SwQcgEgc0R9kUnitHU8hDwoHhEBy6I5
JW8fsUA0i1UNkNaFvnEwRYrpj8lg0Tt+sL65P/7lNRHAWhU8f7cdLd8X7rOJ5o2eOLfvh915Vsh0
3aCia/fvsO/6pTfnCAiriOh6f/d9qqpazt0Ep7h64L+AT5bWZUbX90cT+1x9tvelX8BxKVcqlJaN
fdWcIzsuV1y+v4CIg8002yOhP++NMaVNki+geH6feIvvxce5FLNzy5qnFQJjSVnCl1jaD3bDU33F
01UIEWTX70muvEbQTIJfivrdHrPrhyZDekd3txEftc9Ei/p2BEdxGxwbttcOpYEQILPDcKQcCx3Q
iOH1kKsd/7YhBr7wJteYqPEWipiK4+IkSndjkWwKuTX0XCKKd6VGSXnWRFUoC5CVEzfqCthur9f/
DmIER7jV9lP2aC5AuK62prkfae3HTtLB9sBsm/47XIxwpfH8Y9GKf9HuFlpQmmRHVypnNFe0LR1D
RMFJTNtc/k1ontuf9KvhOU4Abw0Ur25yQHP7ZrDQj2zFj4oIMMcE9kXF247MN6bTHKZXkkiIBCAR
g/IG/yTdLjWChsVBV3Lrf0AijEHt8AMKqEmIGAtA7Z7cum4CNS5bhl/KUpWrsJ6auzTwHucQgjDw
T7ClrzG8NDlQtNlyc9Io5XkMcdIYUrbUzL84ViPVeZrrrWzoTnV1pSx/62mWLNOUHy/tHhFFLdV2
wdpmrnHVYRULkjV/JB0AUrG2YFZPvjLkDwSIPRC5RwryeqPWNHR4FH/zFft3YvX8QHkC8gPYTtG9
nyMyEL2cr9K4/tvXWBUUa13E6afsXzGaQg8zxD787lqdPBZi0RY3D2EMeRaL6tUaybpJcjnNV/ID
6Px7bFgjVx/kCDxzcrRF9ikHQBl8i9j02nrNWwwvre/aoU7gEQj+1Y1lrs8m+dxJJizzyoKbUzNF
KKurE7tjfjT3KY6vXqzGzj4LpwRBbtIjPENEjLWMu8nAuTBCsS3Dvc3uQZ+fvrfynWswOTNX4w7/
nTAD47MZ68VCmKr8IZyqn4lKyXfOSJOZ+p6p0110AHxqkUro7dW2Ujli+DLDC0ZkhvGPzSadSQdW
HoDPOrGT49eDOS+n/pnVdPPw+kVyIPy9Tp8mcYs8juMoBfeog4Hb56khMKGcZ4YJ78V5Gm/aqBjJ
bo7Mgc3U36UzKb4aeVqmbVTo2QoAP3TW5W51k+V7XbRy8y1OMkq8WXlf9sQm/W4ad31G6AWAu9/5
r8KblHi7HuLywgPDxYRQSozWQvpVvkNvH/w+65oup7uupsfL4qepxX1HLyVSBgZnl73FilArK+SE
aQlaPXQftsllSzCUVJSpMRwoZRvNCDy5E2KOrH7t6CTfwwKxXX3bOfT0dZG4L0sziD1To9XbrkuF
XjGrVB8E8ePE4FxOaafq29Y5WkrWLEyRwY+L6WfZtLAsQd+wCHsZdDDxP8SS14NEUaXtqvaf0lL/
0X0YOniasNMQZxH2A5p+v4XgCQAEvWR6rO7YucrhnUYMeeDI2dsD5ethblE9W1DfRAMLoCPMq1x/
t+1EZ1/KNAv8NGXb00ksaSkf2K1lSNDTxBx+zHeaC0Pzq0cOkMlCtvOmryiMxfpUpcrR+7GtICiD
gwI2xPPlvDEbP39R3IAn4gMr577t6girlDLup/Xg+BEEyHQCkSyw4g689v1NsRR+JPLMTZerO7lp
m1LPOeHZ0gwyJQ0J0QKxhBnF9ESgtatlB+qiu9oJN8unO4xEwHoLYoEAhFonGoLAWSBx9t4kxz3W
0rRAfLI0WNCAO/46lQrkEM2Ac60W0xb5e4HOkCbboyFoQWp27cWXjnecGqOKK1uRwbv3EAud0UxC
9tUkooTUbE9qnVwLiyjUMgodkzO9FlEMN/3D8QLonHCCWzdEN7BTMNkRDRa6m16ahmnTeFTvw2fr
rDsv5myvdRGOb1+576TuwAXI2nVqFZ5RrBA2tIdhKT2wriNsKFpcKhYGvqU+HR1XYDlc05OqfR7J
8r7jNoW5v4TIvlqwYGRwbd4vdA66tCKUv7Ztrxsmm2b840VgSaLipxvWQ9jI5fNMMAKDtQiX6ZNm
Ylk8/pUJKBctCNkjlGMVUIelitvcKDJs+4flUtSSzzLHkZqOpBfIkVmaCrOiDHo+HPdipjcZWFHQ
gSC59MRqd9Iyg+rJjn4uEEyrJuXc+dHyLnnH/OGF0YY9DKnpEUJMcUv0jAtK8FUwnPAVeXoDH+3K
u95bb9qCZHyiIDqYHbzRGUCaZYJij3aJoC3vkfG3XQCKLClJDOG8qljGIuxCvEXzckNSVSRXlg7t
ndVatZxlbMxm/lo8QmXzATzS5Xt+KNkitvzwTVhyNMBJu4b3Lb2h45IJTgKxPArh6l3oOKZvGOgf
ijp1d3C4kiYQJq6IZAgV/Hu3vCiXayQPhxxmsRWAMHn3VCS/9JSTVJdsSg32PqTGt356Vz9pCE0B
+8dH7n7UobTi+VtDz8NJ8uZE5eCck+vfOr6uTJ4TppbFZ1o84DVfdEvHlrsOsHZRGCQ2Eq3jcRPt
pp1NPUjG2o/jReMf5Fu/W3BKvjBKpHTpm+z3OvaSVuEBOd0qyZ2YvuwD2rnPJ6rZtIKUSqcqm+2+
Nylonk8nYbO3TX2SE2mxfi47j/Wjvl4Xipnto1TIx4/F2zndTGfiT0oQoqScCP5bNrotto1V/Pye
zr8qsc21e7LPEqk9edzrS0fndf5dJJvL07K0iq+i8+vV3pl+krvn4HzPIrm3sX5m+X4+/2yzaZx9
J5Fb12PnXecGjlnH8zYtFCqbGyY7vqqcbY04ZdGdv9dY3k4LJz13aWZB87cX0xu79sMHsT+wtl5s
qZzfWDhPmZ/CYT1cEM2dV+ufRfLCWJgGpRW2g+16XZ1kjhrTzKm/L8Rb19jDdJk4JxqeyWBTElEX
6xS2lli9uqmUnjQx/008r3+X+bN5Y7qijZxPHqNN8lxfbXVYq+5ykqOFPBWah1wWbJVpT1LHVnz/
dYjtG6clwEO+x+mQx1wyzDS3VwugDB7LV393Dmd6K4tSTPjDItpJipx0mxgdV7rpZJICS1Dj2eWR
lnv7jPez+97SwtcLlm2fL8aX10H2tm0tL638y/WUWnqSCx6ky87AtViXjrFmNkOekYDTUdMs1jda
t3P5mX2VH5YfbsFmYnKTu0l9qT7m3KPLcWK/anrTk3fofSYTwiomN/58QMH99SjNJ3PWCosGqBgm
+eJtJ6QrJQ61UF4ut+3rKRuFn73aWUVzj1ax331cF37Br0yi/YSk58BKOcrvewv55z/ne9ihvhCm
L1OZAmm+hDHs5++F7KqWvm7a21ihEsuQFLyiexLg9jHhNIdOyGfYnEenhCTO3PUrHidkS3HbFfRA
x2NxP7+3757ly4ZT9f5eWOc/wzNzlwX0WH6fjrHa7lwrPHeV5ZIkJPUq5y+21O42nU3uWbx8Ll6n
wSZmFc59Xt6fwTp3cc1nANxSCNnj2Y0l2WLyt5+H7XTrwkGyzOs4B+Jcbwjst9R2l8ZGx0rJY/WW
TUa5NMAnbxf41Si1KN/v1rFd0YDZQ7TypIQzsLm10k+F6iwhOXsrz1c2nL3SteXmOn5Msr78fOtc
V7HW5ZLHYhVqycRyU41fRGvnVt2FhK3EOjVNnRJsKYlHazFJgwHPc7xGYl5KZxyd+WZ6P8nHOGX/
o+m8lhtHkij6RYgACv5V9FakSBnqBSGpJaDgbcF8/R5MxD7s9ExvN0WYqsq8eU19lgVBGZ1WUSlE
2yBLmYNz0kVO1288n6u2asImNH8je3m3TflbZ+5iLMXVa7HKzhz50kaMAuvm4tWMKQgRyOPs2SK0
xM/7T9fB7FyEEMoTPDHVoZ2NMqvvgOYwboZlTikaY7lBX2xly55l25QMQQ+PUsCldX8ty+eePXTF
HH26qQzCm3W1vUOSrL1yCRNIkjU97qLkaDg0y+NZUCsHBaVFvvcboKLY+kHrFmLXJp+ZI3kT/mQX
7MxgWvMBUbv2rH+uc0juib/NYaSlTLYtEMyUfIC/0v6RFLgUT277odq9R2qT94oBSQyA6X4BKJvB
yxD+46XW1AlRpYW7vvw3RDst20/m3iUmgmQKXkb+rRhvzoCuj+6nn965ADshaupcDq+FfuZHc1Va
vwuytU0cNacBY+BpZf/1DvlR1qzfhCFRZNfKfI1CDnRgLfWapTsHYg9jvyLeKuEsfNAQHC6weCxn
K82VaxFoNPWUiRuF8dx4bpJd1X1HTEc5RpxVZJ7N+iOPX9lyhThh0O8Y+xE0ozoaYp1j2OQ996Bb
Plxwu9qN4m6LIwvd9l9H9yPCxgvkx1rZxlvZkHU20eBSqerfEBPY8xrzq5vb6W6poIKwvXnXXj4c
0qGydVMg9DtC9GwPVrHnz4/lbboU7iMCRdFxKwVqdj6y4h83nUcWe8zTT2n5amGL7d6vNPjx3kpu
PPLORLnm4TTGp1yyai2s+5jumvrL6X7m48NpKZgTRtKz25NFxV4zJcKbpWZ4pN5r7y8MURcfKHGS
EpNS/GehPh76uU+UDMSHfZ68We6pxp6AgRXdtbfzy38xhlIRFQ6OfymUGv4KLVQ+bZT4U0xCmRzy
EARb9rxFQ6njo3T1o3m/rCI+s5GrKbzyTgTkeRl7ozjw+VGPAcUtB3LqLhl2UfGGQkAaGFOIZx4E
74AKby5fSNyCPqbs5QTeM1mtxs+p2ab1rgOVHn55C5P2O4dA6sjfJHhrnAtOAMZr3v+a0UM1m5ic
5HFThm9xdJT9g38mBZKFdf/feESFFqfis9O9+QjZPFOf75bAxdFewsDjXOeVnKk26GSsw3yFffDO
DZcarNezHO+qPeXROU6eZb/N3cdUkNbLR0OEeejNbwXfKe5heVQ0mti5Uvx606mB5DFuneCoCzru
jfJXWbmzzXMdvLBrSgDf6LkvhtmvRPpnj0dNsE9w4IGxbCaOtVTcy/alwp69Ivwcn1FsTmm/r4Nz
SWqmxvqai+BlFWIty4PeLzWo/AAFFi+HFNsifHeLXeSc/OQ1Lh+R+dIVP0JcE0lnbCc035YOSpRe
eVHRVqM4R5dE72qKSw19MJz2nMF2sY0dj09+corjkHxZ5j0Q7cYX2BhE7bb2WPCZc5+LrMyYYKfA
Tm7d96pLflq2R+NrtHZ5++mXL2kFq+lg4S1Scbiv2OemeCPrd2G+sljYgADQzGnNEmb/Y/DNtbEB
GMVj3gXd8iqcQw5ECMsKhn61ZCfUpw1qh/n21WeCo8Yv6w++Otoemi+UJW18tq2L6PN5Y6nztXvQ
0AskXxL+ra/5i0xkeBIzNQyJ9dE/lLnW+E7i1oojFrqIpNkz0pAYLIsQMuwFrJ1yjhAT8upEV8zh
HkxbahwrvtQgjoAQoCox2cK7Lr0oRKpViOVIvyl6E7q6yVydFdPt5FtHZx2VD2d6NWJnP/q/EXvM
AJNP761DVslDaqevQx9ijUmRhzps3tlEf+eIyXu1jGEuzv/rDGTWuas/9Dz79L30X9KRjTIG07Es
deA3jIylcWrzniMyri95beLbVKbnUAupUaOPwUvZuRPkFp1yTxr7r3TyVS7pouB/O8H4LSSaSIV8
H5qAC0hf+58m9ZmDplL0Cn8Lh7cHIXJgoz3uljXHZBL82YASQ7AsuhYkJyZwr7Y/+hRIh9QAf0ro
MW1tUTb5RGna4fWD3UGS3Me82uum+morb5PVLFMBqw6ieW2Txa0NT5qPpdjwz0hwep+QkUTYr6jf
qrvMVaMtKF8Hg+ERw6nA4SzjiNDo30bvSdqfJuc2b0xoBGhjFEIt40VRJdtcR9r1y4JKcsJQweON
73zAPA91WQSIC1BRtyt/kkd/UGeP6KIWH9nx6Ca/WkzF5MB1r3p0SXQrlbmqXA48ujZL8Wu5oqye
vJPL/asw78IZnBvTaPDMHVg0U8J4g5+n58bGNtJHwWtt9hc80Exn4hIxGcwyQJZYapgitEjPEeyh
6ibzss3eGobFnpcBTJ/zCZZw+Nu2rw6oWvnRoYJKi8d8TfrBYnrH8KtU1lPPKDTuzrlE+lRwXhSE
VMTuvEDm2yDdHwkw3vdwNRTmo6yFArzNkP8ojFaGjoW6gfAuSM/zwtFk/+xpbz5yk7qK9iEc4sTC
ZjjjZ2pom+E1Nj5FaciueKvSF571E39ecqZlerUy3OFJaFSqREnw8NQAaF1u9JBt9F9l67yc00FV
94pvbTQAAfLqq5ixOOos2D4pO19g7sMY9I97qxXvqgt3mispoatjjBSnnHUlDEM7NEdwnVjxOwGW
XPhM/tzZZYWok6jYpWF9tiKmF3rDPhWRbhUlh5HtZy5N5MgQW9FKlpi7Zv45SoZtrvYBYNnc0wwG
Z3MSb51oWnRy5ijxbVAoZRXB7IZDZcp9NtsK7rJ2zVLtU4UBfnn4EbDF2sNwq4T4M6kX3ZR5X1gu
559TQSuu2DDVa4mZ0VDFa7a8tvrI9KsfSBJEGthfTHqFtog0mhdHX0cjAEdcWDDZtXc1Ugj0U3lw
Am+fm+UWo/qmSF+CRrzaJdNkPwP4EbeEjXZeUmEOCxrdmM5N5kCvE5hVDrP4waOIaIPXwR9AJgR2
VlezgB+ah1unbU4jQU2UzNhS4AEXmcQw6UezqwDugKgNiU2cj37YQ9eouw+lReC/EztBWD4VVvqe
TeK5hMkesBYt3TyFksmhFLzWYQYWEpjY5Nn6d30ao89S4A2cEZySveiSwZjLhKbAXoWbbEYOe0IO
Q6T2103osauVC1csJ+ZZDl8k6FqH18T6Uj55qIk6uzUsBxML/ZZFRnojuEEbYEPY1MtcuBudi2pp
XPw285+QSsmiPSPJV+UI0xLMVAQOnpMobeL+rlO82IF6Vk0cwmnMsaSyyCoK428/riANRfVKaOOb
OdAvmbZ283UWbh/hTISryqxwmV41u9zqLIGcXA56IgmjtwQISC1sk2wwJR+ZNFYO4BNwMapkWYQL
H0ECDQARAqxW1JEJLjo1Hvje8DrlDBsSYRzEUJ5qNnDlEJtWT4vPNIqeI67W+527x95jHRfNOmeC
1LYfOS8SJ6c1hRsjfCsKjyqdGTr6MkVlnLgfvjWsWxDtYGbEBze+KdsIigFKjxTbwTb/G9BpSrfa
9CVDWW/Yj02aYCyj7lmHlIpHK1hPxuhRJzYAVjPI0rkJfWHT/CudER3BAAGIw2QDuFkHIfZqhffq
C3r3zhQ0PS0SnDHDIsH7nnxvF8K7cGrUD/011UBtMmT0ABB5RGKaFP88gTP1pu/frGpjKQ7O2DhF
hf/lmtBwMp26ldpBpfhIiINtg1EP7vsQ0bWOmL0TfQCIFvSEjiE6UAEjOcAWI8CsxjJ5d1Z9gf9F
r3/TrY1okawqf6+rRUdgtoP/186LzYMRNdeAH9w32TVhvwGAefEzi4AIDM76D4M06oCvrcV4yGo0
ST7HIrlpFb/XTz9pAgcvh44BKSgDH3TGbymhR5Tdip2Y69RYtYbktal5fY3mtQZYoIrv3Gzd29M+
Gjxs7TDyYUBsTeaHdGmjyrPpn7XxOSmeZfEcjOdSP4n42LV7jdGpvdbFJYAs6KI247TsxHBSKWaE
Zb8NHBhoJWzXPy+FM9dSNZGo0U0/nUt4NIKUqFy6LpHobO8ciWNzS9ATUKjO2Ji02WU5jkK0e0Qm
imwfNG8YCQ7eLlM1fcSEb7y3NrSrGWmrrqWMmK4GpxKHgCGNvbBR0iN75bhmbzKD+l6bwS0ug02j
fKiR8UfX0mbzkgxdxuIg0bZtECDseuINS3qtSWorVyNd7C9v9vTStiLz4xB0u/BqYLcxPSO8Sf9A
gXB82mrDOW/CRZ9yWFpyY9AjxAWxVi5LOLDBkMndYybsUAT5WYd6+xIZb0CS0TTtpI3BU0IyFhkZ
6ApJ6iu9a2sEi0rk6457GRjjJgXqkdQKIkaAZl470R9HSn/D/jcGRLoQ0NAmn3r7OlnzPnQYmNs1
I9MMlZ5cTlslrRenMHY2R0anzoa8JgMUX3EYAoYmNh3N8Kmbm5K9g6M0EPcW61YtzqGUcVBZUMs5
qHRPrKlHrRFCuEEbXu1q/qazZ3dQrPK6hzlxiQNyF0C15nPaIWMriy8sjj5y0SwwWnHdY643mz7C
bqTRXmoB3Q15TVqJW/TwgLrbSm4g8R7lNBeUNEJ+0oAnOaeRxT0/BolWxkGA81LTmc2fWSbd0ibD
UaGZ6rBNMlv9hNtdYjHEp1LRumxbAJhlpkZSQ2Y2F9+AmA3AVFFjqITrE+WmGZOlSYMGNbYwMJKg
A2iS+Ce24Qtf22A5UMVSzZoxMbp5/dy26IHezKa/xwUD4iYg/yFEpVLn99zQkSH34uCH2mqw6j0o
u6lFv4Y3vZSOvy467y1p2v00qMWoOb+Z295jKUj6wEJJlFe3bLaWae+jaMbrWpEvjOa5aScYZXgA
RBNY/5hbD+TwTevXJ7Nrf9v0LRSLTKGmTbdaJZ/8sVtSNAoSZXrrmPlAqvZ7VH/q3V/aQoWi8O5R
D8bQqudvKUiymSztNMN2Te++SCB2wUWThhRY4xq9cdCz1bMq58q+1ZyDrdcrj5NE7xhrJSevF0/Y
0ekVYVgtXjv08j6efd004qr9PibvU0bJ2PwmLnRwnxNgfG5Tfa90tUzHg8MLZehnT8olv3QODHXX
oejb18Ow+u9ElArZ8MJT8KlEw9b681/ZDJV8fua1RZD8UC5iYS/n1qzq8U0a0OOb+6QLjoPJ1h3j
xDHk2PJH6GLqblsXxg/qLVNDiqhyeMzpOWAOA4lDJZyNSO2w/lAEmaJ3+g8u4SuaWrU2R65Kj/fe
PM1h5OxVlNV2sZ+rDEEZlFvRylBbao+5weaWzLtJHcBqRl8VGcM2RkCbEdMNBNO6NcDIKsKbJB6+
IyG+pjjdZfqnHxIi2XhbeoFVZKf/5n4lcUPeg3rvzAWSPuofpSUkVrMgUEG0MztaXAck2Sp+jHrY
i4L1ApoS9iDSITNwjROYNbY2/e8ksJ4Aq7QufikVElppbJS3CZqXEUHjqBvP6Nsggj5bLvJOsEfh
lq9lah/nisfBoK8zAgAfH/9BJHJxMF4Mp7ooy6CtNv877XX1rbtvGomxtam2hfKPVgbbPoXEyjOt
wPg9TL+6ntmNFb4ICc+FwmzCv9tqOMp4eoWlNrH753GyaW79nPTBMnyx6GCaJrl+W7/po86Sz0Zz
4Sir7ttU2nvqJANGZBquDXH1VAGu+knOqLqM7qOBHDTUJsiAckTKWdnXNu6LFZ1y8FSWDIUGjFtZ
CU1vAIGyU8XFI23scyH872zAtccNIGbomo2M0u52UZBXS2raLJzpAldZoVwMvZXZaAu3BWsKkWdB
QmEHLkrYnQCfE3KnskBuwmFk0bzETCynH+G+VpRxtLlLr28O0hEvcY/63dGw1MFW17JOdcW3awL0
wzypeCrIsx+qe6Mzjoy0Q2d92cOdl2y+V/a7pqfMRMaPvhu3vl5fGzl9F2W9qB3ahDyl2gNe88gI
bVd1gAKb4PURK/jmp4r/rCTbjLyqOW1x5Coy3Ym+DNLNvFVGxjmGizGDUinnmpHnG9+xFmniXu2o
+S0a62bShnsIg4QUf7XFDH6S26LS4aJ30bauQ7heg4ZSBBlGkvDmi+TQZIwgTDdf2f1HlkCIsv3p
TYjpJzebiC1ZP2iaSJ4KM0JQDhHYkK8tqaPNWfoUMF5NjEr+Hk5JstBiBxaMJG3ZJiZaLGVP8kes
jgnTHCmiexMZu84o8O4JSXBHbqI5/xI9jmeZVD4K7I5TvqneeGt/lBthpvcp6l/toIjXXRbfTMe5
BVF4NIrxHKkGaVUNVbcwYqKTMCNo6k/HjatlmWKgJsAFLZktm75f2xHB4b0dPwp5mpSLb7fSb5Vh
VovWLWdfbDNz16Uioyjv2T/shll4jQfUcJkU5h8graZstqFGhgtzQtWB3ydRta/6yFnUQ0lwxeht
6+zT0L1y60DQaQi8GkpMohnGLcx6qvfI60NQfyPUdkGHmqWMDnYY3XStPLbhBDEi4gSt0nE9ShPm
ACFHbZx3a+YLu9p36k0p1UXlpvc0Kv+qcpLW0gb1QIW+pBlyajdAnEHlh9CY9JtvtZ+NPR6k376E
ptevKaKerbw9BrE2LYmNDXPtV2jaffqIvZ3HjIxf8nZvMBpDoq/dxmTP7+j//yf/WdCf8Ftlu0+9
3fwfuAT4eQw33mKV2iF8cB9PX7E3Mtve24YSNzdIAfDL7lzE85BU0a7X7c+Q0XnpOVRhTRLHGWdd
gGttcdTtQxIzLw5LyiqztqmcgT+s0nmhirMWGXo7Z9qEqthMTeUQI2QPTwPKLGF9BQJKbxd/IBGS
WLWl+asGDzYCAvS2uUFwLWl2xaAv+5IflfW7nrmjDf2k0KFDeng7SBr7YVx7aXqyAxwtRnud9OP4
pOzAWtQlNLXev3TQ96oMi2GHRZH371GcYKkTIJGMgJEk5WSua6fQFPc+wKnArPI/Nva1a9LJ+xVk
r4bGpEi+aHO6xHnRQv9cipQfbt+zcrx7QzEsDQ9JRSUwJJD0ncVvXwMZ6pG19Rz/1DdYh5RBY9Gj
IhOFssgm/ewSSshnCCBkWthML/flhBtzr6e70g4uo9B3Rkk9VA7VubCmBmvdCCqqs7AkvWjBCHHe
SEz1VqaC8ZOF9zTtSpPovyrVV35GNdkl7NwlleFYPXpteKR+9aOZmHdN+Ezn1OVFw+c3xadTNCdZ
jQVyu+Jf38pVMWFc4UPa1NA325ywccomNDGeCmyxdDzvYlXZZ5pCE2w+NN84TzHuhQPMsJK5fFe2
R1/P75GV4MfZLH2Ms0outIPXmmU7TcCXN3Frc+DvytJnsEboQOpurUTaSycuL02pDo7jHLXBWORQ
OVpjbcnmMCqOmDr28GasmWBEH6LQf/XxcyyRd/TMnTW1rSQLNxioP8y1NdAz8QUWbV/sM6+BOKC9
+nlwSF0G8wGWHTmyqkzsdLNcd02xqb3uWvQJyLm6uWWd7PA7Nnm0Q039Zg+Es/XcY5vZrVMmX+0k
3zONM6qL8AkLy+tkhrd+3gaUbL6snPNIc45B+RZPJsBjeAqcuUUHguDVKB65+23n8cXqcVDmrijf
+A4msPOB+ln35+LTXTUqfSkb5T0JfWQ2mZ4bidzGA2dX/rOjDeFTX3d3g5GgTMYX6WDJ0Z282tlk
gb62FMpcJ0WsKg1aHcO68Hq7JeG/Y4JjXgwGFF+jyfnWPWIDjY0bf8Z1SyGXMzTQA5QwZqU9a7hW
VlF75T2HqxtlG9DsHW+F1YD+WSZtcRG/qCIDWgxJ8qQnzmbLRFf7HhKxtvv+rrEv+7a3yjxUQyzG
0PB/HK460IvXzi92Slb6wjcA4KWOGdaYX7qeRR2Ojy61fub7w6l0ziAfJHFPHVb9tEUHEJ3Bo/Wm
TRWWF2bXxzTHf8fIX6IRF79I3+B/CPTuyquOhKrJjq0ZHBy/2tQSr7gyCBChEevb0gGGqQDG4A54
ZXbUsZJtfPIkk/JqYguZZ8U+mZhfuM01Lq2/ABaaSPArb1L7mulQfYQtTcqq4GiZ493G7dUAn4KQ
Vgb63ZNDsimTT1EHdG6pAdOCQJ7RhYPRac+e2+28RFKE1mjTWLZZzRs+/9247neeaTzj/DjYxUdb
1d9Tj8DGjxkltNFwSHg1PV/h4+d9NJ6/rUsBCUKaH02g3ZsEIhd7TB5jlemFzzUYR6KXyzLyV0Hl
X8Oi/zR9/+5a+EqElncRE840msGuF7+GwXSe32SrZj5oaE/B4GD2zS6RxjPC5mNoO2xV1hpPw+D9
Jl0JR6W0eQHZn+1V58lnq3TPRRq+RholfzfONzeH7ZkXjyF1v9Nq2EsertfxQMv+z3MOpof4P9Wd
VW5lJw32YWhHCHfpxjxrbVvffkTXYn9rXoH2MkJMJrxb7M6bGfic5rSLkLtR1LZYVMn48FNYtxmU
csDBF0xlmBPMo6L4wZm2Nwws+H16XVhKBZnW00nW/nMXFNiurTxRXPsW+p/d06eU5U2q9tUdBMZf
yty3PokFJGBLDaAyqKphoZQJRggY7+BS4qpPgjZUhWAa93zvzzXx3wG1d33aflgnjQEwolVMQ7ya
NADdPEtnfgETknZzIGjRkE1lHQ1KSSV9bPZS/9WCek1Bu5pyTgJtgvzJgkv16sEjV4tCJm/AJZ+d
qe9qC5a8Ya2FPZMH1HMSAjqFw0Fz1Vs2UiiwBzmiPIJl2nDFdCGfPT95H0MF04ukN1c7DS1HXGip
bZSH+L+M4pJwVsnYWI2BT9hBj19JbeC9ColeWBYpHQkOM9VnZlfvvawu9QjvJ9QqzC+xwOOoyp9K
J9/0br/O/QBmpLOi78VZiUazTgv6mVWY4IxSwGE2WLNDxIE0/FVsoHn0Uwn/Zlfjl98akDaMO1nb
UAXNTeZVsxAW8H/UBkyRMvfd9AEI80T+qlF/Fp1BriGWRWoViIb1FtJfc3CzQ8OdVmNxLxkgBJ1A
Rd+ORL8OuwaampfjKNdY9gWeomDGMnXJc4KfdJLQxZLRJ5iD6R2zXaIMGAq9JAbM3xbfQyVPVuUs
B6UFFEXeSzVMSKSTRTKgbGlyC9zP/y1rBn4ThBP8ihvP/pqiFqqjjdogpAXteagRfKrejz57rJ/K
EUfFwmWqIBm9k+7jtd0bOFrOfPiWhAzY/FB8WY0FJxKJXBWdBePKpzwTAqf8lWuO3UbB/0sYkapx
uoQhjPL/vrhenv2iAqaDV0jqUpwhPB5J1nacrdJ/4Z2MCQNNTcDMqBC/GI0kzIOqS7K+VFUttcJ4
rxvvODX6RsugadbW0pDNpjWTjVbG5IXYw3Z0xKIU4kM17s2eapovmyqSti3MP0zNgDDKRK+ZzE3r
i53pv/QRE32xDAd5c2L/GgTwSFu+QI+fgZ/gY55ijWWJv7x99FgdMNvZxhhFcSBRUPe7Oor/7Cl7
SN3CwR3duv1v0ox1Zo7ffu29FH33QxewMFB0pCHLKHIAlyrvNhjdZUxgOAdZ91vwCDMt3Zi++BfG
zEoKJKCQFH8Kf3iLfFwey2CbxqC4s7RzovJOZIqbitpXo75MDYdG1dj5VbSqO7BKOh9IVvH3pOOJ
2RzT2t0XwsH+Y/phqvEaVJQRaQPdT48gX0Hobmu0GESH0tstRMLwKiu9v6HFBIbXj0Z6Sbt4VJ39
8BOWRGAiPj84gnKnwB6CwnPSqYvpqslRFistmdHjoNgOcOW6GUuJb2EAutJK3hwLBI42tH145klF
6VI49iJziA4ic4yzHqeRih1Qgj1MFDozN9T77eihY0I3DCaMXXTutWLnFwE+cTDRDPWAzwObpvMY
bWn74BrGPGwPUaIouCjm5yVejOYM54aLFmdHXPbmD3SB4To2RjPFZwhufqsqgi++4DGF+T+mW5u4
BdXl/ygK3FlFDkIMlJL9Vl64SCqyYPBJiyGjU8wGBt602OBq19iYlkbcLCeeE9NB/GrJkYd+YLoW
DrJkdU/GYqo/rHhbdmJzYGXhTSAR4eNvGKPtA1Q1xgT0rFv1XbzzxR+m8CZz2K595QeGPX+eS/HZ
sL0er2yjfaEqOTthcwjz+eToMHeCP0mVMGYU7B+ljiK++Gm898SoF9DZnkfIqhoiypo5egwbs2He
qmWP1Hv2hwut+1PCX6REBVe0nsJ3E3hfw9A+FvOofFhnmXwqKiYiRycEMuTqm+Zvijkdf8P6u/WR
DCDabFpB0hoiAFLWDf4YZ6lT/NYROklIhpISseJMDsDf5tsu4GiB5yw5bntgOTnnJfNB81PpqM1z
uPCFgheHbqngx1ccPiXiTw0O4TRpJ6DzcDr19kfkMXfJGSlgBtHhsl2KduXFPYNsfWEmYjc/GYoG
1DyRhXaq/Q35mgky5DxrlqXRAEIi8qblG7PmRiEYJBSZft3domzY9pJILg4WEGOvM1fx3Qz9FVbP
IA5+0zyn9rQuGmI65jc3ltjDwN5hJhHYDCfGKd/KN57McihHLAG7AZMKxEfziq26+ibmcYWdBTxA
h0K07fHMRazYEQ/lQCgrNaanKnlvadEwzCjQvZK/lOcmGkdBWLrI8lvWMPXBxMuPXgGEd5rlbir+
UOFq97qKT4PBxbZvpuz24YQJXRl8lLl+sBFwuBamH+aImpPOyHXhV5Wt/lZHL2mY7pmsnwMs3x1f
bYKw/6y8ZKvxYJ3G/x5s9WIb3SaeqOOSTK2M5pHj6dRG9c6iY6gL6w9Ic5Plm6AP99SjYQUWp+kW
Ky4x3nNh7zpbv4VzVzaEN48mscd6Y3QBYlj8VTStq4T6rRjANeFPQT251kgDyGtia+0H791IZm5c
9yXmvD/MOy2jeLO0pH+at3SDkXQriJ4iK1zfTL51bHOBbnDS8ctBi91RKOFyVcaXoSbbzhToFwMU
D6a/T5PkIAoCalxABD9Lf8hjgOrMPj7mJ6l4qzPE+XOYU37vc+dl/pDJ5D7mFNp46vR8n/nI0ynb
fZMwtrxjigBoQsos6vMEz9NRj85J1e6dYaJQwxpF081FiS2ULdLvoJPbFGygKHJCh3R/1zUwTaIS
nhNKghpSqRtI+d+ljNyxmbJgOZdqKPcdGVCl1YRb9eFHDKXnO0W181Pl9a0PkGLzDUYLdX0eP/Bf
i1wmUQHkmBDPusxArxzqt8adbm159SZ83P0Jf5yGrSXRsrWnxgNbbTBzDQEnt4OhXi3BDsVjKDp5
MKtqXXqwpaNag47D8ah1xnFKi+dM2OsAW8UMiMLzG3QcNSR0u1phBla4rdjMOGmpq4vGHfCcBrZU
T5cn+00TcR66FhM6PErd6Vy1PY/Ixv+NyjZzi3OapTdcbkUdfzeVXBnICwNZf7TYehstfuGZGZw1
IPUpIqY3cRN9U1j2giqy9nJCy0uaRjuu3wZGemW4GYppB4RGit5UPYBlTkbDLtSLZ4OOZS7pc5d5
GW95VOoPdnydWA0TCk0+TU+Nbb5XRnEdARH8/BEOpCQF2JrL7isKxKUYkHmlDLQCLzsiFGuSt7A4
xClJuDI9iwiQG2koKO0dDtJbaf66fbc3e2UsogQqN6hymo3nAqqxYD9pOhCv0GvvGT8tEOhYM96Z
qsOvz+9wuo0xbmztXzllR6ZN4FuZvXEV3X86GouP2M/e+wZ3U6N1n1UUoJS61W36EFGEIafB/qpe
a3Sr/di+dp2iRyImfl4PszbFx+6KZJ8kLQ9u1nzJHu8KXb83PTJGA1zPow2qwkrBlFdLHnDq13db
Ufl1mYchGf2+JfCIiuqLE7NI2knPFxnwgYv3o8b4f9GZIcY7hgKrg09ZJjy4UfEaRH11Sum+J0kf
09srCZjvqPKrzucpkAIiLGT5OhvtQIkHJrBOktH7NNnbHutnv+0YQE6oc5STfo9pdIkjF3sTCPjs
qfrvzMOw9qmm4BWGnDNNyMiFPq+2GGiJdHwTUOdb9zUSBSE7CZaBWJIK5f/YCfTCZirf/ZGNvZp2
ouTgyGzxyNMWJfkEohloI95ClAT4Xnrts85JU8QRY0z0AaCToRHuy5kr3mJFF5tXP0eImGPH0mXP
uhacWx0fMdRJuEhGnNFZjx+gTPdBnR1SVTpPHvGBQ52vEpelnUEeoglIFx4Bbp3OKMySjMQ/fMXc
Y5KoyIccmVMN79xP+13SqF1s/hPlBD48IWu2FcIho131icexFAoQI6c5NXDpPbZ9OeRUEpgJpjYN
Wud5j6KELMYyYiq0rTUKhTEpFRpf/y/1selvS56aTVLTiD/UgG8t50ziYdfV6tvK87/8/3F0HsuN
Y1kQ/SJEwJstCUPvKUraIKSSBO89vr4PejMdM1NdpSKB967JPNloGw2xI1ND0sStJztYSEqTcuGx
/xuqckmI4WqMKmg/ioQ/TR/5DjCl5dk5nZDJWTgMTYswKOm21JB5bm5axUQYJHuaplJaqTBAfOPU
1ogEEzO7i8qgLtvEvyRAQWBgYaQQi9IIvVTy7N2+8Qv0+8tYsN60bUmsNyOJ1WShbIOXqlWfFupL
nS3iJATvhRQe+6766MW3WO6VtaFbf8Y84gpCZWKOjhmCpAvDiW2FeqkFz5f8Y61UAI+poMvly0yu
mPOCojnR2vEEgP70O6xVTfGd+p+duiRf9PIbYrpbXRr8mcWSMtZ8hHJ1jaPcA/yilN17KC1uMpNC
U0L/movMNFre1pxrLrKQtRbgmridxtS81TpeQlN5BP3kEbJttepx0vu/UWZwPQMNW450qb/WXMpZ
GkAIE72Oqno0LNJ7A6RraAiMzo5o3X0jfpMnsDsy7XAXNnurBA89N9tJdEbyJ0KepTDv/tS0IQEN
F0Wm7gLuqRZXcEEPlYzhUU0kDhOqbD366WlmZnSyTadvQ6ppo45vFfM1Jk7EjEm5bVFLxtte9i95
OG5SdWaXZf217LJaFL8S1aYudrgnmHKEVfWhCrGd1IzAjYqCP0uOaoMIUazqAoi8emaqwtshNMCT
mUHN5bTuNe1lturPhNhiUkBCaggHuLOxhGy4a68F0hclAKNlmKdMkO18yp+NJd06c/5XNMJThy2K
B6NR0s/In49VzvMLUlqg209M0m5L014+i+WfvTAdzKJHukf6rfE1ZDB6eGUzPIJGqt9DsBe+4f9q
kw7xP70s61LUUW99AsdOiFw9/8dt5mRhaws5Vsp/cVHvfAVIPVPWvA3u4/wegvbtRjJucBYFkNeq
/JEgNNR91oJKBq2oGZyRK7dEVym0gcewG7RKRR4SykEEuXmXnnva1qmGwRApnh5r75LUMNFK7aEH
lGn69d4AxtJP+TriApCa4DugcM0JFW/0D1k2YPuV+6QCcpe8xwIgm8DwJLV32KmyVBo3qq6SLgob
JQoZxpqbQmj22VT/ZbybkWnaU644mZAcp0S/ohO+KdrspTj5BDTjJtXQiPW7ob0te5ER6khIjaly
jeiwOcXuUvUWS8LsnPNK53Xmot+EaGQIp8m462FKz5eZeAzwXuf+Bq+jbqlLSA/jHvb5rjRJD/2p
WsmvmaDwz3nbRJGkQf6CfJrijHreNPL70FLHdbifpVdSKs8xTZBUS9Jl6hHOyGeWG1vJVA+GqsxI
kEZHVYtjKOzSgqW/qsroZDmxRS5MBM9OiSgxEp9J6r/3JiLUJCFeGORAkpUuq5hVpQgn1tWuJOLM
9PMvayweo0CI0Ow/kEJvex+jZBK+mswklaz8QMh8MU0MLbiqMEoarbFXFWgy2Jr9rtz1CrvfTuvO
VU8AtQ+bu+8Xxgi63MIgAw+FlUBWFXdTjJ++k7p/LYFdELWbipGYxDwfWDeP7m85dPckKd1QR/kZ
gQcX/bqzTVYvSUgmkoV5kg54SLATyPNlHHWH7VuA2tGwtYzlpSEe/aG/D/zVWqtz5bL48TPFERmq
ciOZsOKjUQYjAieyYntdcDsvb3xVqt8h4pAEIoaoRvehUr+1Cj2bPywppdNIp1jTXBoNsy6hiV6G
CSuMgmrktWq5kgKKTMyUx4ITU8yao4TbcpzbNaKxIPcKdIN1dEg5yK0qvqmBddXD8lcq1ZVsFZcF
Tje3n4FOwTJMdP2klyUCblUrYNrep43HMvcljiOOBOw+iN/JvuQt2AlNZ6ETN/f8l7VVLZ7sxnqW
BWUV3aofJUxkEPQEFD8sJnx3UhTPrEt3rHyvTeWtbI7booFZSLOnte12ygOU0XnBxltezVSlsyVv
OsF3A0nYGSYpz0rMpU7k9J9vDPZs8XLx20ojsM1BZ/Gj0xD0pbadrLt5LdL7UpVz78DtiuVtrirn
2pAJ9GCooqj/gsFC+lRxGrWH0UoO9YRjGuFtVv8JnCwz43mjM9EPjlsDQ82iNyv8zSR+/RyjIrwp
ykRx0gR/Ddy4CoNMi9NcuPnUt6xXcSElyaWctb/Ur3c1RkBGymzBB2q1kMDWCoMd7/4oEjFoliRd
xO1RlazLNLwpRnMrWBgUeLIba+Dqz2AYRdQb+ThiTegUb5nM9sZnVJunmnPXSpWNhFhzjcMuMoz1
WCkAIuOvKUd/xCHbo1EvmgSmrmh5tQw9p5sdRKjOzGgNuRhz0mW6mErFw0jg5hvGhSftgPL5MFfp
UjTsR2P0VA6vLISXbUrHcUDgVTcll89fwLgAuPJySusoyFtmr36Sr1ta+0SgBp4pGygKhPAHT1mH
lIO0AonzAU57WGk34E24z7oM+xtD74RKI7KyLcNqdPU8URE6CuPNLJHopeRb9I8mVl2VXa9lbBN1
Bo3pPwRZ+VJrjDdCYftp46qQuPQ8XOd58C5KTyWI31Sr+ycFwLqMH13NoU7oc23Ppv8WNIRQSVbu
VYpJA8K2I9Xwveciw1rmatuiZADSxfshZTgS6XvO3vVEi+L2xdzYGv7iLsohXpjFrjD5HYoc8qgo
IkplbFW1MweVIdM3hjYOfH/mRQmEfSMx39ZNjHfN8NPVs0Xyn/ia6uwv1MkRm4X3NsoZjc8ZzxlJ
SE092gqaHs6kSMBZqX81wQf5gVG4EIBXpqS/V+RiayKoqU5rgSyHqHuUcmuE8RtJNn6LEbfVGU0x
LKkH8vESjCXFqKKcYFESzdFxEJu7r8aB3UNMMYnyKfH5GdLMXDbSeTg0EMwGPqOoBQikdbAAC0bJ
ii/cWe06egN/2CBvrKkZH43jYjn40k3pEiTSSgj6z9lP1mVUr/FJTZ1O0oJ+HSxEVyY3pID11s4r
y5nwgeZ98hAU4YOr0pmTIbORsLCk1dtrlugyrtadYdTXIgSXFkEU1JUvictztNRh5UfnESvKsu9z
wwROTWN6msQGvBCJy0IGLYQDa/seeECaAcwsWpgGykqt888q8C+WYuCl/qaL464KLkuFWLbmd91/
lFoHBp7MmExF5rRo66AQ4C4tyJsDBJ2369Ef2WgTMvRPTiBZFugIepcXANIkXZHlE39jhXBvIqpx
pT1rkptonxONbgNMgh5/1RZfFiYV1cK/YgFOw6nwzTvHFHwyXXViAVa067pgYau+ehytfEGF9aia
EYfyadICl5kJ/5JetE4KjCtXX3xqTQhHjmF62W/geA8GaPgeVv9eii/6eGDAuTIHbiHxm80zQVZ+
NrsN4ufM2LXRpsNdOHBtqXgW1BXORXVhE106ZRONXAssuYR/k/RVQh1gQcu9Lt7ShGkRGi3Me9ox
8kkmeYXBhip54tiFEILElf6PU8qAwDXQY/kflLZEOYkYmXmlxwcf2bDAeDbSbxE4w71NKNfWrNuE
jwW5bV0NVBTmvjlndHXmQedO1NEuf+W9Y0ZYET+k/MsgHs94xE8h3OTJnrl8S+4KsnQbPJL/CW0X
tKoGW5ah/eDiWgE2RgCGinUF01Hidq8e+hhoHh5cAm5CQobd8l3UvDmlJ1+JMSMnwzHEX9ROcneR
FxQbnoUfqedPKm4FAxkzB3Zha5fSOPBdifzlQ/8GzIIWLqg9Qb8IozdKbEQA28F1GT6oAawfJBYy
xZho7BrtCBddayZmFwdlLomwytYaAHnmS1fZgNG8VkgUiLEhrOJH2+LS4uQXnLTdgecwMK8zLQwP
BQkcgt0/42FbZYc6CRyekBLA/EBD+9sBAzLf6eE4X4RHBMmfkwcxqHbnyO0mEiBPMBzCtHMlKsRv
CEqNiM0J7whKT0ZVu1S71L9GvDcJmK0Oo4r8EU/qF11rqtzjjgcfaPmmfhbyJvf54x1oRQIoMDcE
xAi1hCTrGDQdqj4o/CVald5pl4GgSbrKfafw66EGWh/QZs3oOvCpI5/+zu7F2foV8LU9/Qztkjt9
86AFJj2hI3dvKD6ggpJm0KmbjHSalInvXoPEM7mIA/Jr90IojLA4ee8eanleKBPlD19nVt9T02F3
vvxmJF52Vz05iqUHdRfLU10fiMmA0s+fw5RKlikUXs18C4dzNb513UXpznqCvhB0uYAEDrv4ddRe
mcz2oDjU4W7iW2bloiL5dZG7NN+Y3WKtWs3hbzG94SkV5Zv5nclPI8Hw70Tmv1S39RNJz9MVUtWU
b/vxyAPQVbvsPH233dHAQqKiG6NMoPRaVRcmsxhQuIAC8NeAAX9wAVM2MhSYGpdzdYCq0ZB6sJaM
jXntpQANGQsvhnUAAUGz+Aa5EwyTnwksXiQZ/h7tNv702Fg3AvyQNW8es56w3cGt0f2LUFxhmg8Y
dLGDGNktMPFenUJiFyLG3uo2zW+8BnOF34A3XdTOPqfcWD4l/SKPvzXL64HLkhoXk4u4ShDHQu4+
GqZD8dIx492Xn0gR2U14PK1oCRmKdPhUvuTJET/jgW3rHpWIlrtsUPKfeQvqiZw1vBG53WMCJBcJ
rc6sONCBiHrQ/JuC2WzHsYW9QUr2uHbL6GSHCUqJbR6zMZP5KF9SdkBSpxVPuJe+DZZLHR3yG2JN
drF58aA0bAotmbsO1S3DsNieBPrH64j1O6Zj27B25SMnsYSLkug8nu828ip64/oIWAKldBx6Fcu9
lonDEj6G4E69lt3WGj2xYIXghQM2dkZ8V3A4feKQwwKC/yfbtJeWB/G7b3iWAQ7m68q0sbEKd2Ja
YABSsVhfy9z5xjwEoALCvPTE9N8vd+zEOC34wRLjmBWbgkcEbHJFpOy/qSYMghE04uHsB73/eijX
KUC7KZk3ECpJfQRgICOYbX/F8Mz/DyvHh5hCKnvriQzKKU1nfi7gb3ONfg5sF29/smKG3V414FnV
kZzx4jVoHvdTxOya7zXC5+DgA0OJscTZV0uHg1AEN/V0U1GNdF7xRmKOepkskp5sC1uRTo8cW9D6
yvJZxFjMXxJiiV3Q3gNCvMHmoScjjKL4ldAAw3LiNh4vfO0mcHh72MewdSTHUqGN7OdfMHhRueMi
IiSTkSSZmeD/dPUshP98DvMS+IIsOuwLYbHxLWKDxKaMZUBDqopXfUUU5djbuGHI1fSE7ZwsxEkI
WJDwIXCjGtG98DH7u1jYVcScVmg3/prpxl+Fjz7iVymKjZByTuFc/dBjjg+sn7ijhi+Z+It016qH
tKX274H8ktLnDrdec8ArLwRLS3qRO4LdsZkoYnbUs9Ub3yy3BQ5oLLc1JsjGxdijvQXDk/EA0gMU
MOOwy3MslLiQyAyzwy3DJHCOCvJbhVOALzMEh2y26HoINhSfxLnwpBgf9z8CuRrYRVwtLocd+0A+
xM5Vgluqb1h9ktoRFTvG0W21ouc9qe8iBYz8RJvmjdq2/Il4Z9mbkvfO1srgg1tBJ4KAYYZnkHtG
2BLj481n0PPamcFjL9mIXPjmuGIQwaI0mvHk9x1hMB3DmyUFjCRsbpyp3PB2wVM3r3PoWOBNfKeA
lOpM+UnEHmfHuGG2BGLwazMS95Z8MxvUFeFuuzjaBFhxKYCd2bXe48hBS03m1z/SbpiWtQSPQONL
7OnFEZJYF0LJ5/nEgjByCIEQv3QvGBASeypUcW25iZuAvx3Dp/tcX3XCw0ls2Qg/5pqbG6KateUo
1j1ESCIK2etCyppYtqMiQBbMz0+KWEt2W788ZMxVZzZ+gcchypWzxGwZn6rkNPtmwztOvpzk1R8C
fJR+Le9iSv5wz6fFK5dBuXLaYGMd1NTr9B3zOriOuYm6j/U5ryRQ2Seq7fLIkV0z17QtukjgXCvz
RoyPxGMB8JBaMUJvhL+Pq5ycQFCVgCEh1Ys7TNtENhAxg4nFhpmtHNgNpQemOTJLnBvaBnKiLTcL
tmR7OQqq1/uExf1w5TTKDtn5zumgIFgSN8sE31b+tQArXf9PajcV3RQg7ARq2NZGHKjTeRF5dCqh
Gv5EJEQxqKBqlZ0s3QvfOZn28pFfygw9Fl9md+OPq66Cqq9Y8fDVhOUVjATMvQJiNZkIy6TOb01q
OVjNLOVT7GkSfgQt+p5Er0ruPR+58C8Q+GO0HRnkTKPZhrT60zB/Y9R5yHr0TwHJNelR3AfNWYud
4KV/huLFJPzsL3jT0HKV935hikP0vMi8PEz78ZFtM9+mHg4fjK1R1gDrAOkMpdD6gdQpnowVjFbm
VS0mLfJyPSl0mJwwkPHJjbdRNyEDKOIr647i25L2qv8Ra2Cy3K6Ghovg7zye2iPIO2hfnD/qhr4b
CZO6H8nGSk8qMCQwkgfZuryHeMxksrOtnXEnqK7u10Gwihs+e2jeEYw51qNHn9NGuKmgdh3FxJaC
mYrA8BOTuAGxVndAyD+D/GTCPt2zaRtfFNra9pAwYLKE4yRuE11jDloh8PprGUKaDfOqahto70LL
8kbuFs3qI9W+W3PYp/IPz/9AB1C1X6FMG8put8EOA/qIMXziTdGjak+j9abHxMWooBQ2Y48BWkZF
jHqU3qfh5NY+cJrIFNfkp1t2+Iz7I+4enZgTMMxM9itIViK3UEnv2qFkcefPdNNkn3JoYzoV9ziM
s39kblyIxMCC6AB6Y91QesaHb7jw44oJVMCBkokfLrOFjuXH1jfX0r9uFy/jVtzh2wT8+5K3p13k
/XBP0idCDLZ1S1VDtuXGH28hG3Ul+KehgTr+IX7S/Yd/MiKPYp32iTkOugkO+D/O09KesBeS8h7+
Y9BYYOIYtnO45R1HrDnCQ1D3vuSQVNRt5AkLLDMh0hVzanPbx0vkUWAKBrfdq0wY2THGXTYoTI5q
R9yAQmWYJXs6k7jrCJKow52xQX+fK7+x/ItxsYRTDVhv3LXD0efZJRYJzXO1xedoooXSvKHYlvQ/
tO3FLS4OSXCI7m1rd3t+qclPYv0SRiccqBSE/Fbco3+9BBnmJUF89qlHryAKMqf3noAMjQtAgI3a
eHVA/AH1G/QbNOyrIPttLWBPqB0JJs1lIqm0R7hLf8vfeIc5XbqLnsblLaOPtL4LqqsEEObwmYE7
62wOKKN5zO5b1hwgcPaXjCfdAi7aH4tf7VUpLkr32Lzylxu98qWbTv/dT2ie1vKDdaXmSM2+uJKu
spglDqn/CBK732M8CUYvKQ+mgR3g22Lwj6SHFTDRLFCoVM9Kj7J8zzw2kPl8iDhxSee09tGR5Dd/
yzKOQp2yQ19XfDSa7q2MyBWqF8bZprghDUIhTXBPxrIA4rPldbfhWEBZHSS3o/BPnBr2IcAZTMWK
4x8syEwaohwckYRd8PirlJfzyJ78Bmzve6TMO0gb1uirQLOp0CamqobTxtdMuiPhT+2IUWcPLuw9
ImuFuJPOtkj5DModfTFUvafhpW+1tq/Le7eAqxAbc+nSngvjW5mETJ/P0n6kM5zpbisi6YcPtbyV
fb3KsPa1jAsCDIpSt4IaUP+aFUmdvXr4zHv0OH5mV3ReApzRnlcS2KlIPE0cQFy8WGw323ixRm37
8tzTlY+iBst+YI+BvJgkJasbd6NyCKOcBNNsl6A0F2ZUVxS1QoLxiEYf/hmFK/V1va2hFUryARpc
BlGREbt1l6ezjAweEUgxsIpAc7Utl9tYcEcVi/oBpMyqtaiF2GvqKZ5B6DwTAAJS0i3hoEQHXcfY
j7u48lHpew39Er0KZR7al9Stmy2VlYauuWJPvLgR4oNmfvEGmPESwscaLkxdcF5pCLWfG2X8l7Vf
Zi9j0jtVAWHngraakCiZLCJNEwwlJVnFLQuUL5jhW0GgAPEKVGBlGWf6K5JlEESM9cogTWIgSZFN
2kqGlsgyec3SF9w1aZDip/7ZV0dugMDvvQI+lEXdMYjqCs23yqalt6BpTwpCHr3YROxQYrQpuUAV
IbxT6ZvxbvT/Qey4+AERiVbOqAxzzlyvA+mLq0ymmtPUCwVbzhB2YHOVvHJGUCymoYGaoET3ScOY
hEMsupB6p4n7JGB9gn0kyWEznxhzUfAxG1KGaKsj9KsZr0r5oaJyN5nFzPjlY0Kh1xbexQJ7pTDs
ejZH4j5HsfLCKm09mnyzxPDlX3B2DfQK2cUKN/xSHKiMYi+kCAKjIUWVmKpOcmLkurb0pU3OtDXr
NXtq+t5WueN/gSlEPm69B37LpDqlDEKpvmaKWLxFf21lm/JWLYADnQoi61Sbc7zQdzPROVStrJB3
3U5VvEjmyBf+zPAjapcTkpIIOP5wKp/hk9ATf3Lii0YccPBS35oM6vS+Kj3rwTwk5NYdNuJ8qMxj
QsVakju3iZRnHWx7j/G6gNnsLb+SZlAxMJXdTsRaiiYWq62bMSjn7GkP7T/jIzXc/qgZh/q3LhFd
IPpcN2+8aEO+g2JQ+tuQkBf9Ue1DENMJWCsXlyOIy4Et6V/wxwM+P2vzQlAopVyjGc7MZoQxIl2x
cQC2W90t6Vjfhm3wPi9GSqfHNw+B60pM2YAu6AE8dSnZgXGMJxDvqfIyzQewpOolsPkrD8gJgblb
4a0Ij7J4rOo3JfAw2JvyozFBtbkaoxyGY8od+Q9XEx3pwHExgwJesQOjhUophJNdajyJ5Wg4DkzK
I+bsG18Bj4BDxYuzL0PYcrnMHwI8KyYGAX2osJ/vJtxzaxVNDgR4/5f0bIVsd2kt0NARz4HY5iOa
/lndsW3P1BkKUb0MQJI3mYEDKXXLB7LEsc0ZBfE/qgS6wwIFQK9eWuMwCGzdKTXld2aGDBazaGuh
wlrK92m/RI3RJKifiL+b17AM/AhcvVZsL5Rjs1B9i+8Bd9WoH/J3YQOVv92QOMyAkb0DRQgxSJST
cvvViA8pfIPuW8CkA7MLt6Vz6WJI2wmSl3Eu1VuMlEEpQR3aEtloQ4ST/wcSlmU6Vv1EfEI+L9Gh
KCXHNY90+Y+pP/8DA5ESmbZgp+9cr8VXVp1GE+zapybdFJ+OdhPTCfYKKddNezDOeXVdDPQCOmsV
Yb7ff7aU+xGvcSN9+RHvFQOSYd2ImM1xRT7guGvxXp1uCi5FLWI9k+EH1hjwaYguYGSLbDya6DwZ
Jj0MyriEaCb1EmX6ujdCByDx4pAomU3DK5LEBoofal8q6UEiRAWFVvVqF6c8AxuDAD953rUsINLk
e9lHUE7aIr8GVjDZkDKoQH2Xia3dVL2zLDOi+XbFCB9XyaZkat/UxjHnE8XP5MndSDqNsRoqL9GO
E/vnJEB50GfrxDLWOV8EQR0INLnfwGPdWAkE6hmtMY9O7DLgZMhlSa4JH2n4aVGbLhOm+VYweC84
Y7o6XNc4RywNps4GrTadK8LpEUSFche6D2b//Knyoq3Ix3UKmkFv2GGu42yjbxQ0eAHTKy5rOESg
YXCZb1A3LLsyEyj3mk9UGnkLEOng4y9Cj1Z9kr+66DGZsGDW3bwRS9ZD5Ks0B16MpLxTATOn1ixu
IOHDEm5UrawFaPfpbtnVyvRYnMFVPa5SpnlZjJiXr5MdnfysZBhPWy3716rw9Q+68VHnX8DOEJWs
wTOX5lsvE+FhCHwtjBXHbV0+u4IpmkEr4QGmxt3LnXdjbgRYk90DWLsQo1ckfhf96BAdin9oVRCG
SJpYdmTq2TAag3mUb34YPmOUFQnFAeMfIBsi8wJbGHO15MwPaPw0BUkiSUiLtx6m7cwXafNj4mpg
HRDkV0ZLAt/MiEx2VU/vzATIUJhKb/4YXnViM8Mn/0xjbOqT8+KhIgrbM85JVttWcO8HZ4GRMXgD
CMecB5ot/B7+gzXDja6Q4FfRONXdseyvoXpCJk+ELQ0e3hqtP7bHihERh9CyQEUjx8EJAoL1PfOi
dQIhQ9/IqVOhsruSf8Cse5IZVSB2kdZidNbrez+/L9RMbF5H5rn8BQEVxUw5o9DuJtj/UBAU7WLB
asPAzGNQNq4BPomt3Sq4c4mX1bYFT6Ef9PbEucmeKDJ2QfFeiohmXNTLPXPuCNClS1RHEhxJqoC4
/hdWR4YH2k99bOcHJulmYjJgTxuoYr+LDya48b6SS8EwFZ8bV2E2bVJ5nxMVobyr/N0yzLN4Unp/
h10AI3NrkNbjKP0rEtYcoe2wUQ1yS9kOzLPB28IKnzBTXhGgF0oa2ODVSFOzM5IGlreqiFytfLK4
yoFf3oLIJTtWJkZ14e1YBl1j6LuMazXh1irAqcLcWSB6VbkLc81lrWOSBWl2Mi8y9aN6z9Rn/CnA
D/YJlxZ3JKH065kuvnJHVmQgZ3CvLEOjv5lJKK5OutRoWyuH+cyqS7ik9SejSL3dNOqXMvNQqXv+
ix9QiJEWYPDSP7Dkl+KTMk7CzUpglszO/zaV14H9d+aownO6o7yp3DZATM1VwMG25DsVZHock+Ym
Qj9lq7Cdf6cKDPdNRBdZrfLfMtojZpzpV49ptDNZrgOHIKF2ebSbjwaR1RVRait9jt0/ULuH3Hg0
gSeTTTncdGtVoXxmKOiCihVhmqDXWil8VNIxQ55r8UG9F4qTTw+6UJnzr13iEMyrEjigf3Pxglgu
y15F9WYU55KZKb7cW8pEnxwNsMHNSSc4m8eC90PY8cVNYGVvCNmyF0Ufg/yGFLbAEeRDMz6Z3lzT
9Kyquz45tPFzvEN1EPuHiYTdJDIlPvfGsRJ3xrQvvjQJ5cCSOAzZAWdpewgXx4n82xG1ojqiwMJs
45dwlG6d5gbWWnmvikupHvJ6OzGfJXg28KzELTuPYg8LAZUCdF0I1FO2593DtSzaxodIcvQXGmY8
O6TRglNdNW/8fgS1MsFJ4bzQSIBuYQOht1DjEZ4A5wGhGmC/I+2Tk69jYtoktDN3UwKFC7Z/4ce1
5rjpYPwl8rPRorUS7Grhb6r4bcEizLeO6jRgq+tX84ZLlvVTQ6U5KieN5z7i94mz+uirksfLNbUX
MDi8xykEO4voGYJjCrbE40rmm0qn93FY+8R5mOg0ul/WM22/kTjuJZWEFtZREQpHUoYXR1YI9VEw
F0UGuOD+j4W1zLJrIP1g+MX4+hKYvvjsRGamnkF8DqZDelTUV6i+cuYFedU51dIqKgprZdJA/r8q
Wj922ozJNQM69mcm8ojAjjSiLzXUNzHKBkyWwMNGlCgIt1TKekaybSRum4SmJ44QUVzzgH1uAJOf
bTPsQ54jkWE/zTdrPeUrmA+T9VGXINg02yfAUH6q0VnCn3AT+nIdjD8aMQFDxlb0mvAGT4zzGGFn
1k4LCk8qBMab97H5ZE+VjxYPzo1yfOBHNMrnwK/nPlsVpJdy4IXFvBLTqxETY0/j3Q6Ds2ElKAFi
Y5oFCFIJCgbX0NyVFaeoKZiuQRimktgRrUlr9m6ElLoFoSqe+j8xP4+ZV3BGKGhoDqLxU37N1E9I
y9trQ5BJSHtafMzsCEmKkGzhM0YE7je7hCSQ3wClef4OdCd0J9Gdkb1jonuD8FR+LTtCrE3BViRN
XDsy9Q8pyTDl4ylddQJFK10CP5+sroeW1NDxj5qdAT3go/hBpFPwRxQIoyhCwyuCxoU3LfrJmWFx
7pXKPhjdpAecfKz1fWUX+bnX3K46+3gv/XPVvCcVJF+UPyI4CbdhpJ/n9yT0QqNx5uafxDfaXWjZ
lsZ5GbkITs3gv+XH5SpPXPLzit8kQR56Ti9CveFjaGgx3hjVkNhrytc2dbWoXLfan86nkUDpb020
SW44njJxgw2WbSkeug4QDW+gyypGTo4stoj0Yas08tUHiPDSHGHCpxQ/FQ6SsH3vcrud3wzxVGFY
YOjCj/eJJiP/URA96vK1ym0p4QxaTz8tMWRAili258GHlmf8i9/iBFGZ05WTXyXIXfEGEhkEUkQ0
zissO5EBJDhcJ/z9izP6PRJA+Hib90FJ9xPbUXjVTFF99jjSX8Tz0TEiMKKOcQGK+l7cDBzSEZs1
9dKks8c93MYOUe5DXK0zyjQKBSM6mfT0+OJHBo5UB2bpUYgoyGKJ58jzL7ai8ohC2ViFCgjoZsDV
iAZtuhnFM+eNj6k32nN4jCxhJfh/Krd5In5zfhFhsOelqGY6HzYhBN9jrEV0RuIcOYIxInBzIJXt
u0Qf2RdPfrI5Oi01t09XVyHp26C7I7ID+hdlP+wQ7rarwD9G9UIzfCqFX8lAEB+/SZgeOOEojmmR
B+p4hfdtEODAiDx5R0g77HuVtSkBVaKiFDYDg/eSFChqIZiPCP8YplA2tqv4d1K+Ih14rUoNkx/Z
hJgM0kIyy7YobpTixkhVgB6teqNyIQgH0OG8i39TOFO0+qjIZTu8kNU1MJ6yjswcALqPrC8SRwK0
FGyT9wzRBrpZu6iOzT9dO7yw4mrYBPNrj2qJkiMbfpkjBd9aZJfv6h+wxNlFLad/0liaiDoY1gV2
By16ciXjDbmED5Fw2X9B5zqnO7hWhyXiHsSJDclHQUqEkpyzkUWT9uDntbyyYgeDHHph9bEZNJ5D
SnN26ligLKg/nYFYhYqNGRefDL8dsUjDju36sSJF571nE2GdwNgcl8XmKLvxc+DJYiy7a9ndQtDM
NiqlCpWFfmzPJpIh1i9HMsUPibbqy23fbiE6CMZGs84LLeeBtSz+MImorNxp3gZ/JUf2abFlbnXr
1FRr0qaI26k+lPfZhYI3BMdWQuZ84iki4i7rDiFTzl+VGg/2iPrqVMDPATDB1RjZfe9hiea1Ft+6
z2gX8OPeadV6bNIdsePEVrUHeslVC6pt9o9BcTI/TfLVyV1BFaxjGc+Z8bdPTAW0+kL+sHzWo4Lv
VGl7KphajcxQI4SjdNz+L1ch66kRLQ3DPJFjh8YcPep0ItqO4RtyOZJlEG7zEb6om+hvqJX9wWZj
zHiOUjYljbL/x8AjD5gq4MRldjfs3tVriEcjNL4r4UKrnFZH4D8yOO3ut86+OHaoEPYlD/3PMqMa
1whqWFYQ0ES62TsmJbwsqGVxGgr+7S37w0dYsXgk0+tT2aqqJ4fEh0WmnaLsKRTUZB8iPtnY3436
Bm8dyqMPKbowKSk26PHbAdjlaqpeEwcBjVWgHY3qE39GVtEXCiuzo7gDfCp1x2SIcRkhlPDG7pjX
yBfoyLn0G+R22EIalaAEZqrCFnMwnyTggT7kevFka4+DlaAJ8izpgKz8sGwJpmCds7XAwODRE9He
BJQ3YvtnPRD1c+iMaOrMN50fWOG3GvAkMSFi+4PTK7ly3vTGQUbEsFG+SIlE3qc9q7ikbNnx1vRb
3no6IwLn2UPk63oNMGDDknNDIQPg/z+Szmu3de1aw09EgEVst2IT1XvxDWHLXuxiE8Xy9Pm4AyTB
OUj2WrZEzjnGX03nk25f/Sb7GwlBAFts0VkQNeE3I6mH25rw5Nw2KOwSeD1BMDcp+jI1tM1dJy+H
f1Pq1rjQNpJC15XJHZzhswnQ01CPfOhmsZUHqwH8rBd+TYVFwePM6W6zmxw7qRrOqbUU9UOun9PW
HYpr/v4BsDNeq1hc5Mf4tXyT/hlemVNNDBLFziBCgCsw9tSZU6FZsJDYAW0QzqKxylMRghDIC5XY
4izkvyKDgVx5iUsdqSOsLztUAqTEYTOYhwlAGpdBYr2egUTYM5CWXi/BxNBR/MvSNaHs3eyRtfe8
cQkaCkU/AyJoZksk6l3Vcjdbcc8GDLi9RleBcpcs65Aewo9LCmLebUPKYmyWMNUWp6btvPvRA7s+
qUBjoDbr6Kg9ED0Y4RL+BKf1vDzqDnhMYQXhImluPZOlOqzN4CwqQO5MZcjdAh4Nj/oakmkg8Gk+
r9g8xxZbKxkeUvhxE/m3O/A1hz/UL6rZA3B2aLad2qzUbpn3a71DaafVj0AifngdG6TumYKtvijb
8jNWzdhwDXAHjfsETdsY76tbs4jGOyJ0t1EWBpdQyreKGxlRL9FUhEoEM4/SP8Tb8AfbmvkZUBXK
LJLdKnoE2pcBGh5YM+yuqKaDf0BGaeyKpLTWe7F6IOXp4MjBpuRV/yAvUXz9At01lH8QB87pvs0R
IVRb80DebACdqS/IVTGHr0g4YTVM0114YuzvSJCxP38ysbaT/mCBaI1RDXGwdqBAvbZ7+hin8TG2
auxu1SF4H+sUkbiQ2Y1OHKs3jMvRALWSdh/Zisg/AkdKtzrTEz8+xeuPQLTJ+0pn6Kv28LiJk8qn
GCZxNtfT8+dnp6CccRV5rxOgW6D0X2Gr5Zs19l0HMEPiuldi+t7PcNwc9M82s+kyjQSGHuLfvbd2
NjMPl+lobPGm51ZT7+XkX5WtOqTWcXEsIVzr4EF+Bql+IefdaBfxor/JVHZ7+boNFmaEQrfmBUdk
ZvULTIsdLRoEqOPCI9oaRz1/8DjbmfUq5Wmn8iD1eOnOcbuCkiJTsz1EqqfQekZhws8MCqwgSIju
35VSYsbavpPjhMnePHznpfNJzqi1/kXsbL8Deheqo6hq6igBh0cK2/O7vKn9OoyWo/RDLngV+jrm
F8CheF3SBKSThGoQLsrnk0NA5g54lBg6oKcdSmKslkaw4HMzdA8aLFvM0H+RKyFA0C8l5VIRE2QZ
/lE9MsXXyDVhXUhcsWkQMGjzU5Yihw3HhP32Z68TucDWWk4vveTlezEnxBs7JXsj40XuKkuEpmje
G1s2Fx/DTo7aUy43Q7dSh3YevHYc4y/+7ujlhaaf8dq+HOSZmLe+KwCg4igo3MPojYlBWWS/Um69
cQap+650lQSacZHtol2ORGCuEg7zFyxobpp8qTCqdt8QCT1susBTWoJXDjlSbaQyqSWZP3Xgt3ls
8Zny9mfjmqhNlJ8GEY8kIY5fgrqYXdkATjU88LEvXMX/Pzyf166p/ZQsrvPCywam9OAeFAeyCHS8
2tlVMrefYP/J/vCihhB7J4ODRKmPIeRoDE7RztcUaCDWQVoy7GaRHWD1zB00Cvm46pPfLTRmJh+I
bYla3Ner+r3nJcATaVyTcyZfu8Y1j2LzKCUiDsmT3NOuSd9uc+y0FYB+CwettQsdENjZBTB9R4Ny
XtYWp6X3vJ/X2INRfpfXnkxrba6+0WWK/KrCzNI0a3gA0DTpOhWmQOwhdWuQwG6pX17vPfaqcm1i
VGO9J6Ci9rpkpZKjfQy4Zkj4OvbLZ2p9Cp87ytTn/Oh6cjaZc7LKY4oUM2+8MVZ++KI2UvUDLf76
bgBKISxY++pjfS3WwJ43LBm6di4kComYPuBuIe+rNfa0MnFJWgPRYQMh6+PeQdaAZEck+3hjaM8O
ardC5gR7E927S2TQXcCZNQ/1tQrsUDgKRJ8jdmx1a6wS9MaJDSZcm7dX9pFpz8M3yDplgJfPzBN5
aD/+e3A/xjfgQ2I4qLahelgAK5a5xgl1qP5dt209QIbwtY6wYSpHPnXLWIq5HcYWw+uHf94upkXK
MddisKKqF3YHlSXHX9PuRAIvf0zFI2uXeKXPgnYHA/vDfLTL81A/DfRaWKsKL/msEulW9UTqrrHg
B/5r1SnX8Sh8s/yLlFhFizf54ste4O3EDAJX4rSo3DvHBPjKlxK/a6vODdFHm2h8WM75lTNKoYn4
m9MgUXHl6nbp0yn/WiEQ5uFG8ZdOT5OGv+hC+H4UH2Gy83RmgbUnyZqxvJUX6CZe3QYyR2XMny7I
QOSToeFhZtzi6mRkTu++G//9WTbKMnl9adjODYQ9Fcih4QfDQoXvktEdE+mGQ7sBA/zuKAeSPCoR
p44Jq5WWL90nQTrlQ2pnXxlYDVB/hWC0sPFBzV/lscZYoDNETaIVvqVobXxprz/gbXk6NxDuFvhM
+J0KeldgupCWtfQAFTT5GfRLbxq+07E8EOQpY0Epz4Wwd8d2hZ1qpiKqhRM7jc74HcAXE4JO1y25
EJB22ALpq6CvVE7oeVyI2SaK/gGxa/qZTZWeCdLoeuphXkcUVhAwtUDAvNUisSIVX26sEXVEHILr
g24Cr052jctA641wj4snmWV6t2KcRwb3coiGFgQa9Oi+84lEy2nZcRhTQ8NpO6fi0sUKDase88RV
9UWKMfU6eQS33aIthtsXfboZ4/hOl1zVbVCQu5PDkOKRsPlr+RGZeXp4ZWxHGyJoWSH07PIST+mn
ID7Slu5ED8wOvU3ke6l6Zu7OXk6J7AGU6F9YURfU/hjV9u1Hv9LsFxMkpyoC4KZeI3JEdfLRUW3D
fBSPsATpXPa139+Ldl2Ue4TXkvInDG66TXNmmL1+BvE7FBIlmxB/i9k//p4ocpSnceluAeJLKrEx
I6xQs+1i5Uvz6tbTFYtPQeNcwHTlbjRvRnXQNoCPisVDjZwqsWtS1BX5RiPinN4iMutldlZsMX13
htwSzTNdBRqjWWwrHC70p1IbyHZH6Zi+w9HbUm8CcroY2w28qPDfwP/+rA5BsQRCyk9jSHsO6Qnu
J/Wh/iVx8/42/2mBJ7y8sgc6IadNPU06aW2JHJshOUQP0az0zhvh4hpSoBqyynF6A3iAXZuexDMp
ynb/lZLKDd2zhLsj5h3xwwuY52jwlrVeiNusXjfM3TSFoFaubarXZ78v5mruzEE6VTw/Cx2tCUi1
7kXKsgtXESqI2Soblxmc0tuOiO36OP3nkLUbaFSoWTQTw5pIrBl6OFk8gprUlnQxCe5sDsV4a2NM
Z07lUm3OJybeRRKvK2hOG39llbtx6oYnjYhSEcclfIppy7oLS1sh+8GgUzoN/FKBQjmUTIvjIyH4
5oTqLVwg06AndUgW1PcVyiE4cBDwNleATboAuz4usEL2aGPinbwd98EWUKY31oCwEpR9UC35ClB/
pNpvQwbRWTeolem/dXrog0us0NMxW2NCMbGvMekgr52btrTpYG4J4hAcTdyTSlJ7vGnF76e61lPY
fO0+nIbPdIDfy25xetHBKxFIBm6LxoBoHEtfztbfrfh8Y/bhz/3S/vONEL3C475OBi9ZYlOhbDNL
vezSkXE0Ae2T/m2KlxzAfGmNOOoPinlZNdXHhzwCCt7IWtYnDQhkW87YzmG9Cb8561pQbd+IrJmn
PiVCKRYILsYn9jvxOBwJ0CAWnGC3Wwxp/gh3PDgJxe35CpP/Wqfg+NE/SD8/xP/GJxBNwfwxDfvW
+44Q0W1QyhtbvgHMuoDG//iBMGnhw/YoZgkO77W6Nlczi2xWXjXwnwy1ZuMqd9Ax0NSu3IernvRo
ghgJKpitFabNb0rJUPphOJp3pPfOYXbfta3c9Z10Cr4YWqALkIQwz4j71+9HnvMviJPuiq5utJL9
a28Q6EO01znGvTrxlXHjhqFLKrESg2NZ+aEUrDcrGfg3Raczu7+l8Ezou30Y7Gjiz1QEndN/Wt2v
wsIFRvYwQIaBcElAQx7rzO49raIWQ1dxTrCbIpgs5vqmdKhg3BGH8Y4ICrOGbRLbtNBY6THVgDfm
k3NzXgGTGnTRQGwkvwy86E014phDS6V7kLvm0hXW+GM8xAeNlOzZW3CWdj/Vmc3Dw4tmae7s9Byf
SyvaZJvXQTog6mOi8drfbDs8GzhOgJMvQmF4AvEgk/BMSqK6NsgJn6FJInaT6nPzCIfRnOFdf0EI
m186eeb6tuOdWBPPA9HhjNf3VFqoviyRPrZH5VMDXGEbgRyZkKMSLeIXCiYeWkQSUPwsNlP077zM
7Mqc52t9AGOe578gu9JmIKdxyjq0hH90auAh40Xl/uAnm6SLw7BEQ6MBWt6SF8k/dsMJBnWe0miz
SPt5flGQ9iCeR/OA5oJB4y6RvwA0TLbgkx2j3BHjEGmOQUQ1RqJjWiDg5xSga82WasL6HPUEyI6H
ZCLWSG1mZ9Wp0gVjt0KT+HmIDZQxxNrNydW07jxjZC51R+EWTg3VNui+bKK1c7kWUKGW2sJARsPf
9E1jvfwgpVtI1oMI/+lWMK2Z28Wks1hS5fBhk7X5kiFO4Umsl8TtS3C0TQmCSG7k9IIWNWzmkkQu
PpETwlWEth+YATxsVtu6OikebmZVpcNfj6BK2zDz6PViNNDist77VXsMJT8aVpNgSdiAuJApi6j8
M27zcQc1R8FCHx2ZVBBZS4T2rEEz9QejYO3qxX4kRJz/jWzXjdtTMSk4HQJ7Pl5Nwhjlfxjpclci
ECdbxAwQ7HN4QKCFAVjerqqv1JfThKuck4LTLJhYYdx3qLiQLpidI759LKcfBglMDqkV0nCLs2WC
L7DqZpBYfh1sABkFLjDZqyMvU2yw0tL0TNQf31O/2+ASUzRHoF28pgdKz6dDE1n5JGkBPwbcbhyd
772zk5czGL4keTBhMctGTOM9n+Och1yyWuOBTI2/ySatRB6PSHoW+p/yHZUcN9W6lHY87plN6SI/
Kn9qDhqU7hOgsDXBCcxsYuyIDCcWj53I21tvbmQDOEUAT+I25FzPPY39oH8g7M5wLKQ+swQmdlTl
I70PMK5FdWPeizmbIP0K7esfYn71yyCgI8NumlsKnpSZfEH0wF2v5MfqJ0EeZTP49YaE9J9eqwug
jvDemXSLs97a2Wud0MyiXCi5JJWhVRGhooTHRYd33ss/V026qL/CbxjgAS1+IjwfKkG5wl3GCYnP
gDtzRW5xUlxwb5BbSIJbKF4Klf5L4NzYSr8y060MR2isbtMEd8HwTe0Yh/f3eBPoKl0HdMDh+ZpE
jkdT2BX5gmWDQN4sdoDtx/Trw1f3lqqtrqEUzX/RrDGdE7uLrjAkNYgkUD+s+EXeoPfgPm+MwD3L
FU2zxBDR3VSTOTk0RzgDqfYrrlfXgA8EVCesOrIpMTQNDohL/G0ijMZjk570XZPwp+R/JgYLni8I
f7g9sSDC4B/0TFR7dMiwe3JEpOR3zO8BfRNOxSkZY10d7x9w8zrkgJ5wPpOaGeFIMdOZYVkk98m8
oQ1LoF6AL9nQ6T1S780kXOEMfdkCC6GdnarZVnvjLyWDeQa4MMNge0kofMA4uZIxxuADCDgNBHts
e0Cjk8zqS21UBr0DUbgShtvrF3lBkXGzKI9QBPAoGCwk0nXKvV5BMHEtUhw6LpBIKeqxYwPiZ+cG
CR7vbFPuGtwThoOhmb/J6Hz68fC7fxvwP2TmRBuGAbxPH1s159Id0/YWhQuhiFOcAHoWkm5tnez/
EQs1hYATPA9AKO9LY6EToxbssuqsvB4BgmRoCO5mSRdIr19Dd8cFR3HDfuYgeG5e+5evqagFOYOV
f0RjcHDJCIdZlQnRF/dMHtHsqBDE2y54hc3vEpwiQQNRbPAh6u9NzKskKNIGp/sHy0oFkKvGK9gu
ynKl4oJi4BfLtJBQJGub8or8wvnYn2UI+TaQaZXadsaBNTH/AW+ki5kFsUZXraw3osUsMtmbagZl
L6rO+C0ExVbgIbu56ut8akwAtP9wgeyE/AQVzZyojWtDvQbcqDMb0hCYO+MugLzEFoWZe/Y+oleU
wsWi1PYJhb8a2i9UpAc6PT/yUpfOJnNYRYmt2xPXiWz5OHnwgFaVhqTAg1qTq4W8ekhQnB5mk6ui
9wkKCteR7ml/RJcEh4ThJHntKNWuihVGKhHrlQznNNcZT8RtuGiQek9bNnehDpqgEHgUX7NkL0Jg
TEvDT6D41E83RKuV0V8tXPXZaWDVvXRIxXEvfc3oTLNI+/EpffgsYFhquK5JRbXL1rRkk7qBGfzF
H91p2CAQJNGjZMbXCdUXqUb3odE+rZf5yGoQQVbhgappDdnnmwZomZTHI2H/RM+dX5M4g6wGuF5G
VUSKqNUk9WxATz0pQCu3Bg+WaRVUfIzP/HXXOYvpLzf9kYcSWUIhHwO8NAnKWTYVMvQGQs8JwfUH
dYG0uVFZjn2jPBCLNiDKo/GYRNh2NebPUPPL/oG52exsE0fn+/RJ/4qym7yinWIL1T8JEZL+stUM
vYrzaZDbYDR163wZZtRaoDvDZk4uKQBd8awpPE3WgkhanogiWeD/XIqfw1tjrSIk5HvdJzeqLAmw
ozgnd9h3SkDe+TtdtoIr0WjZrceQfh2L4ouPzjUHJ4WNR93nKNITYVVRcnNPeemKEEO6X/Ru32wF
2a+doiJ+FoHjvFgPAhMDwIIPdND8SLMtAARGmx4DwsD8gYsNk8MwH9PFmzhNX7DJYanSM18wPjz5
J3stEeEV1L4EkdtlSHYgTO0P7RLfJr2sOU8ntZR4/mb4FF/rETkgVqSTJp+LfAkR/ForbiA4VbpU
cABwwr+YirbwGt8q2YLv6l4qVCF4r/SiYVcU/ZKALizIEjs0UH9vExiA9/VF0v4D6EIgWiyeaNjX
GSFTANSDQ+osHox/JSjuOv+Wj5QdY7QVCM5CW0Q8VvI10osj/vXKZC0l8EwPn8i0Edrx8Ui8Iarw
h161En8Ia0Ld1DarNEN99OF/jCj9FcmbHJ3MpKKhcdXpegBKXE7Ri0hsnGZCts0rg4x8G1Iyc2Np
rx86+VdG0LUmy+QdIHQE9lyDl4u/L8ikfDU8R41bEvXZv+6UK9dJ+EbGQOFkJdTbpf6s6y0QdjT6
PE0z4jjUhcCvJKIci35M2f2g8Cs/O9NcA0nwotgGltR/PHZIVVFDIvEr5gzqXc9DbYF+Nw3LJm4j
UPk5+r7GKXSfIQQ7DcY29CiMV1SAjPmyRScCSjlGLiXF0YJ8C+x2NzQJn+xZ7SNammZX5VqGu7zx
6nr/zZX7IQ5LPAzuzJwH92h8VAHfESDfhfPUQRGhLmdvH6iAp1BClCLzW2HzEeyKMwmyyyhBzpze
5Gi8RdnTaFcavd870+a3qAy3WpA8hDdDxu2JSscm5g6dG0LsZEHklSVAImAFgFskALA5f6oNvpcP
8RJLAulIF+ksGSBElX8xFVAHzU3VPnCFq78Tp0oeVXfhmqkmRQdgmabyPbMd74XM1VrIWXhHMh4O
8RVL9LWRl0j6DdAh5gOnRYH8fr1WKc6bTIA6tcWSFyT9k/xxT31ZlTPl88rQc0O78NBuQWvR7ADi
Uj7xdQ2qlf451AhqJfIxAHTmenkEbdRa9x9vTyrsEfqpwx7rLpAHr1Rbnab/LE9KyxVx1H/R0kLc
kSQSKJepbI44i1m4Lg88HRzmY7UwUXag9+5EkqK8EX+JA2FUUbLGwSDAJrKmTIqdLY/KkrpErAXO
DLnvIoOkzZ2qwxxzx+2ALhFY9Z1Q+2mrz5m87KtDHGwl9e/dLhUM6fQ25U4rLvNrdcxKUoCtTmYZ
9iJjF4oYlX+nk+OTguEEtv4rF8sSXjz9MRC9pIgI1Y8/o+8R1uWzIRwRZB52MnAC6WcI18lspWQ3
8o0bZGoHOTtTMwUzzXjgE62NYBQicThBNcnvM/DTwBs6UxfjH1ZmlOI3XXNJW3lvyQDU/z6QLrK2
G6YplmTggJ7T4ZJxsb5OBgui9kvjNLdK1xF3Uay64Buvw7Oi/Q6RDKrn3XBPvkUsM795tWx2rMxX
eXBRw2ZLsVxIaJ1J212N6OSida7nIAuLaDjXX6iBoRqdNzpkeAY1+yEsATUkGgTNcD89p9pOiX9n
wzM6sMGM6W9WETPHVUaNmSNgP5DdrD9IrT0ltZzHflNwAQs/GlxR7VLWSnqJuCjArQFYmWutetms
VeyrbFanl4puyTKqQ+XmJ3LaIm2f7xIQ9dbCagn1TMsqgpV5uOPy71Ymv+IfkwwoHt8VaxioZGBg
/iB6loglrzwiwyCVIGl2Iel2ZAYB5EX5NYBN3iYXruwPqDtIAGLrGkkMPAg5wlemVQctSItt0DJH
WpRPeuhx3yUqLXgooqpdCMTJsiovhZP6RLPUohfwNKAelD2zDCnsUd+F13C2MetFS3/GkgAQGoZw
4n7r5tKExWx+WszvkYNit682AhH5o/CV8+qoPCPds0QwZHKg85fObAXlCIq6B8r3qS3BFR0l2Cij
C1a4brq1Vq8/d9zxDXLawyQndSUZoOKz1pq1wKZ9VZ8vGzMApgScJYxg0Z6ViDeBM0qYtkLwVBeQ
hxorConGW4PtOycP1U74iKAmYE6RWnOhueGSrd+w88+C54Vvd4pvpaXJ1skx4fOpcFr2kLvi7B7+
e7PJVUAnVyRQbFDkK2HTLOz65csz+51BAm+Sma/JJ+3jswKU3otCH3P3DkjacTHA05eqYOWlOulb
p9xtPmzD0AL6SOYQabb2DaSGXASpC9YxyW3m7XH0VX5t0ifgPP59QdcIT8bi4KDvgk1MJvU/eYmU
hH8rz9d+2PIbZ6fklF/gRiY9CAU2Vv4XX/Qt+uV18qOtu6d0oI+xP/B7O9q/6lqulWfwxZ9FWcvu
xSC5lY/VqroJ53YSKUQbPEe3HjOKOwpz3dd9dT8+JvMt8QL8ExzL9H/MAWWCTfpP+5rQD45LS/1l
queGcjXcJv+MQ7JmruDjw9QoFhQw+x0lRFDM3DuL9F7adUSQww4fJ2pXKF/maxBPbfuGFUrBAmFN
yvmQbewKJpW3hG2i/EK+Q0lS4eKlRQhFYRmmt0kzu+S/wN+h+2G/zo2l/GLihdOTSYhYtxm5Y6Ur
Ul9mLqRlHDlq/mu84Up1H8pcSTYmTHseck5bGEnn5bAjj6A/JbSet14r22R3mtAg2m516VZMt1qG
GW9CnkiYMAZf3mAjMPgQpCXIbD4loBDRZhMagIr8zW+8DL7oK6ZuoeQZAcn2aazLVDvrHxWxtt86
OasgdDa0fU0KZebUwHvoO8d7oB2igQgH2nHKY2wumsDtaNOIUWhZfIz+55LeyvuVb/KlL+5sS8zN
BzTs8cw37dkW49ourI7JL3LzxAihtZDQe5iPOvbBz4FipSK9k3iDF34SdmKRjP4mX0s0E53is32T
MdHKP5w9w2wndY9uRehPO/M5IkuOJl/VKMjj9kI/yacvf9xMo63LypgYJkcJEWhi90sUoRE8+Brz
gec5WNVYXzQiwlDBBY86Uhx2RrCS2I2+6nJd5Ad+uUPKr0iVGfNL1HzjBqR/LdW8QfUrtJjdlElR
cOzfBvyeCNcKR90lytVgc86P/6VF2YBQqv9+QubyLgMhxR4kDbyELuIGFH9GFQstk2UFHCX31z5F
aBkyDJMuVS+LBxuIcVesl8PNPEk38dsF9S1CmYm+o+RaeOABUoczSQA5r49MOsNYkaYFAyPi+caJ
DNla4y/Vdm/lbqZ++TnSKXojPCdmg9rwQkiPEINZdyPaGYmezkc4ps8Aufw6JVJyXu3ZexbR+vUU
4Y8TmyGDf5w8MWx2xXywzIXQTnFMU5TH3P7VH21M5gSlSn5B7Ikts7KiHLZFSIpY3ShUdxEor40/
uPInGeqeZ/fdb9EjTfq4a5hSEPyN6g1N0iNlVkyW/CHkpSBb79Dkk5PbcYpnh8U/5Fpk4wAlNjht
gxvWJjhK4a+NqUV+jNiImEL6vy5xUywxHk8xRZj4aeg3qJfmPkF2y2fcBfaL97E5iStGFH7xONu1
/T/dn3Tdsymp4VG/v7rhr09r+03znOiK4zPzUAVnpK2mRIBL7FCE3lIdTBZc9Bc40ZKll+VAFfj5
Gwq2u22gbXBiacdXvOelzLx8NxuuQ7OawQxhzwK356nr/NlPbkMnGKUtr0g7Und45upxqXdkai1q
U+HdX0aHA5EekbJiMZvhkeeWDq4Siv3gaOrgKNPHvKxePro53j2p+OaHUYj1qpyxJlu+9SJ5tsxd
EZnGwDWVoLAi/FF+Irog0L6ALeEhNT9QIXTlMF242Mc5p3BRAGVC3YRsJzaHsRnvAR95AQmEk9f8
8i9PYin6QxLGs/r608TzLNhLEsHHXPvku+NO5qDs460GorMYPJJNUUHOsx2BWFbImsc0K58CKA3V
A5two312b1ctAYNo2E8fECenueK4WwRbcmIdc84VvFBOTYE5Cc4Bs+FOWl5el9mWuAYtn0xqxbMk
acOe/dItAxzzaLu57jzK7xlOhgW+UXGBwZl8CJIDbZ5uHsWSGIxijyoW6xn1mWTXrCv3VOXzqdLM
TZApfeUrvHGdEyXLGUTliicSpRsKceIPLO2nNZYtRaDpKnUZXnkogAFNv4pWL16PF+iZujOqJQ9r
qu5k9GyJJ3AVQ2/q1L/021A2EXh9KyXuzHVD1FIGEOW3pqd7qKxMppkktwsucTZoqLw5hcF8Qkhs
xWj6ykj6f1Zvv4smQJBNdadrq4H/p5v9Chye2fBFI0F+1y1GXWnSOeGn2YAFGpIbW4TEEiszWqHu
z57NeZAts1vI3F21p0R+9xvSfBGQaXU0NPJ1ji2SK6P2Y2A6tD3lhtZ72RXtCMyOwiQOTau+8KHy
5RQPnaiGefy2E3M/pcPCO/MuJyeFAwfYpPDgF/RlDtlU7nrDSrUn5bCANp45EFBhsenC1r7PNEON
lkYgF4ORJWypAFS8R1WBgiiHlJX0+nntK6IA9ITVj0ZXUED2S0dOjuXoYJBr02N/le/RLV4ynKCv
I22lndeohq38YkB2YdHGIXNGlMVE7SL+qqg3YB3sV4lxQobyzmyYVV9ehXSQ2rG2bJFXfAHsj/9M
lZUCSyBO9Qcq88CXH6Yl/IlPRAgQIbjlDZK3LFlzEu6JeEs/CKVqHQMGIR0mEv6JvatCqlApFrhR
rZKugD54MmgVwBTMxozBrUUBf05+ZOFY5htjEorN5BVhZxtYeI3WpaV4T67isM+Fj93G6FY2DPcD
HwK1SI0TEPpDiOQcI+C2lebt6bUNnk34LQw+aTZvFLK2cns9wAq5fpsVm3dfO4Q8Ze57WFVo5cuV
afpatpQvGcbuY33WeRCa4KQYCG1ihqu5CisU7JtHsJu5RvQTLYb+xDLKwo4q7owUTxwoiykOo1Ou
6EsvWK4D1Enj5k2fgcgyJ732b57cfFODtgf3JPyKGSPh9167jJEPGoFxHNnovCZA8Lv1IJLxqIYY
+DDXOCVL1Xur7csbiyopWfJ3huAgdYojIfLoLXfvhjncXJH8Y1zRkTiUNNjw3NRZRH7y9dm0OCXd
KTSHrIcbecNTcQgoD7PMx0WOb2ZgazZ2nBRNBjskiM06/DfQVG7+kZDPXhLRiAJQhjeVD8LFIubx
ZWaH8pTcX1PAWMzChgAa47oxN007EY/M//FGNUAV6GcjyIdb3kTO73bDAg+vQU2Mj2GSH48IjNRP
F7znuv5d90uGB/yK5qp/UrMWcF1ghSv8wvuDSULW6QZMKit4PCQqT5JmTXUt9k7M56zRK8Q8EVaO
XTnttE1AgRdOccsuJvxF7bwyN+THR22ReIHo4dpAepQsC8VOEWkG9/jRytaUakr7qgJMSJC6vkj0
PxJkaOyZy78YQggl3Sgb0B7yWwqYvanhASUi0aDu54xcUPSILNEd9dgcWf1nbnXMvW6vAuEQJMW0
i/l8I1xrhYkQBmFV33CH0QJs8vXiYnjkCWg2GzQxBcKh7kEJNgJmDL4i0LutvPPQpw8FrlL2XmSb
ud/h80QkXLhIbCcRBOK4Odidx3ijLIL4rIWPWfeL9BmWjAy02QEnKE8Ly+SUmxaii3cwlGJ/YJse
MJg1P2pzfMMRFI6+JZUNkwvJr5Lzalf9QnU6PpJVtU6oVjo2f9024bNblYTVzoUNb2bOsBf49Iis
E8hudMUZdhQVPHnToNbqUYStyX7tl+otpGKPs+rR/RtP5CZzEHrdZKXMJgc0FSAk+mxTAEhUXecf
ZZsBWFIbzO2JxpTxejjm0je0GTsweOsx/6LsqZAUlhAnOmX9b5cfMwIPYZJlN4Twemu7WrL+ysXw
iwxI8jy0wlylhH1vUHnBfUN7N17lkFPu9/NBv+ZfyhTPJ3+FUEYB0yA+jvZf8FfA3r/uNTZBUluN
CyEf5ZrUkmfk4U5EGICLDtwASUG/gbgesy1nNpyC9GBBx43zJm/ffmmExjDlsGM1CD1+hXgHYLQp
LpmLk2JmOhPAbmzKtz0FzvtKuv9EOKj7HUsqT5spkRvmUxIrFWsSDUl6pr1OXjDLbCrdQ36PM3cX
+dd8286WLfJeq7ezp95YZ+xJAWmZGE8dko8CoJhLxKv+EiapiCV3awQ1BGWRBQsVqC+IlYMbohyG
NE4b5p4H8HUJfhMIeWUbX5KfT7MfPYpWJ4WJtKwkQjsQ6ToEu0/BXiWFcTA+DucFvcpO8Wb35qQT
Y+spLfcpSECLWIXqayFekKRT/ZAuBJAMZTJoF6TVnK5zlMkp3tpVpWxDdO3HdPMqndl+NNy0cwgk
l3h0TKx3dV6g4fYVIiyqay8uZLc2WFF2NC+FqfvW8Sr2M74Ysg45CwjSu3fys0EFlpjUKHLaU8n+
KGxVyexc/1e/WFauKRr8prEj9SHJXgAAI+3T+kwZ2yRwSsZLEroKiM0zH9zk2qD2XDMMIOetD/J6
KO8RrmTDFUavnJpXiHgyzXsT25JDKFvl11dxijmyPgKZ8TwwWkigp8HbpVrm5xtpbRr+lFQh021T
Ecm6RfIsxBRTHzoGR+4N0j1xDpBvmHuzxinjTdX4xJWTV/06DLY2+52pTlRu4cXxfV2SPyxKGGoo
W+m89xc69AgJ6xQdGdxYW/qSrBM2xDnnGgni/RJFfLtGhCgzBp9UkKwX6yorVbXVmCt5L3Qc02jl
37rNHR6Hdv+HF4Xo7OpYVUsEWylyeHgDjfud7AS/B11hYYAt/cDhTqJhkhxJUKxVd0T/hrxBX5Rz
VC0x+k1LE+16GTlYYzXMZ/yUsCbIq1Y4M97R4hPeunYvrhDE9wcMbMlGFlZtfqhKP1Nv7+EQp7u8
IvKajqhxCjs+A4b24T1il+yrK1ktCoLYJxMSRlIVg9M0Q6TnLcEOHhJqufWB+/9H0nlst4quQfSJ
WIscphJJOSdPWJaPTRJBZPT0d9N31t3Hp60A/F+o2sVyQ2DzHELse21RU2PBI9BIp8hgL45rm6/e
mucR8PB0ntVgWrODMHp0oBwdDkE97Izqc6BgTPhlGMmirqz2wxWNIFXnuaNE608v5cxhCrptHnd+
txJPFHhLuuUIw0O3RnI1bAisipYowr8r8StsFpNrfOoaGLZ+ZNcaMGrbwVxgj3CJedzeQjeDHbbA
dMMQFGbBG924zTZz3lpwq+wEPRL9PI61yeBJjR39xZx3gys1P9wGJ4mKpprUSqeE1U+udEBCsKkw
MKPDIfDImmv5jbk2urqTgPY9g4TQH9vAi7rnC4UwY1Q5htxIbBDC33xbMR02QEB4AgpTwY2FJYyG
ZFzwMrgbcgHy1EpUoEuBl7G7+pLLC8MATLWjn+2Ek6wiO6e2/0rdHtj2udGhoSbcHlR1rgYCxP4Y
3kdfE/pYL9Lcq611trRuHew/u+fBR5TzIajWluFXZJra7OL76qqh0knfvx+Ro+69a2uk6RS08jpF
oJUrx0T3aeTEBLm5uih/sZTqby/j7FdJx4SFCmWFzx/mg5Z4HzxNLoGvLnoazyyBpEESxYIY71s8
41jU/qrYTtI1zWs5rETItFij37a1SPs9EjIIMs39LS+L+qdlHCg/wg6mTGzzCZotrC+I69YsEe/m
sPaZIqFQJsVo33PIliFUN2r2BfyxCjRJ6ub/R8mSBcWgZiFMuAv4LOOqvKOox0xZfe7kA86tB/dz
eEIrzEwAPRcsEKMkDRRtM96xyRU1rKUcTpGb62vshhjY8HLRb+k2mQwj4EmZp/M9T48YNlF7tc2x
Mxf5x31x7DM+EZAJ1vPhmfGYYUaQWq8FHpG4Yu8msMx9+S2aCI1njFz+CzwOJ1n2YqxGbG2cTVM8
ynFafn6QhaILG+eG6UkTgoN8tCPW9AxBLJtTNNAdRMDZx/ANiLdqcW0m3SKPIbCWAIrhmNRb9HWI
XDbBcBcR51E3yM8mfmQ9mCl1LmmL/ohntWwWrxhDMwudtH3iDZVTX0Rtlb2vBfq1WsM2l7AD/E7R
1cbHlwRAj5nh+UM9HCpLxC/kJjOrgFOF4Dv1WSe9MXsCI3lvGLy28mPM/iRmZgkDXqhsZi3P8/eC
lF7ijR7qVP/i2AVBf8IEbOTEAqIxpGo3KS2SJuf22KA76OObJtkKO4fihyiJOd4B1NWVy7dWoEf4
AYCJdeB9M8VvQTYX70m5wbblrXoT44kNSFBiosFdxMVCaVwFcEJTahD+HWwF5oRm100OJ2ocmCwi
ddbQoI/h8TNF8DVb7OQK3VyETNMIFe+fvK0Gr+oOw8MkaagHmZUcIjOfD8oNeFZTAAgrb0ROld0J
zyWuAx7R6Bw0iMf0UgY8FjTqA3K2AGUdzjB+tQfIt2cFzCAxs06s1TFZqr8YjtMNASKWK2nEzr+d
KLu3wu+LnQWdDdXXQ2GzjwWa/0XP+NVEcv39RuByiXXuuL8BNrrEJ44gS71afeRkfLfW6Bo0PL2S
2zHfsTSNuFvU8ZBCqHfu8WReZD6dAaU3F4ZGqh6q0/5FXrQvmM8hXdfXBP4SusZFrvyl5dUMUaVO
4ZMwjrkq+/Dl64hAUn5BglfJKNcywQyDG5mLIVj2PJbz0NoS4zRP5Ct8ATVDKIkEyNsV40a+MuMI
Nx96mx5lgLive97b5MaAXsjKaYTZHwkML2KdFIMVYv3peRBjqwMlxixIII0ZBjpVBTQF8J9Yq8k2
Tn5r/MkcHs1W+FfFP4iLvA/fmMxVUatfeBVDoFfx6z7k60AEnDEJQGWGJmQ1RDy2V4AO+XU31sj4
uspka3Jt8Xc/D1CqOJ3z4Mg+z0Bfq3LpoF9/p3+AEj4AhoCa/iv131ze69Eia78iss1+iW3ABbkn
jIR4JmvJHMhEwc/V0NsD6grK794rugNHc6GcVBQ8UPrfv+/0ig1VzKEr8pk8uhnob1ABgvdu0dju
5G4Tvi/tSNjAX+zETqIzUkNwOjCDYgk2x203I55yiHf5LfgXCn4Busk8myBJnUY/AOgwcMoP8OA5
fX9eKyyHK/UhvTbDjTtX3cYYyE8GOSZeJdrNNBqQ4PxsMUFzzHEYqksj3KJFMCk7wNokAZhI1B+O
Hp1QHOWfq1ba2krRdoNvaJviHn+2FEXs4T80VSwmnMktwjVen1pMFqC3wnlJgaR5FAdyzpgf4YMy
S//qgmLye6QoAHw2TKbi49jR4swnoTzVR636xB6I8jNn/CcbBZc2boEPuBhaf2mhMJnsDigRkuob
NXNJX4yEfqv2P5qyN7svzdgVK609hE8uhiyhfYTCCGiEY7DpzxxBDPlJbaFfukrCRN9GB4ZlV+tP
zZ29KIFRA7GDyzi5jWje40tQr/tiO+p25UaeFbPmjdbRqttCuMWxyIYUWz+LQYAWE3GLYT+Vn3IV
zPl7Hes/6TqEhjRDC/DQIkY8lxQ8/j5e4FIUSHbyRSZ6u+ialYdsWtuhskIg/M1wuZTJD+MQr7lu
TzLTh29UlgOokSMDgMLJCTCHvX2u+kNeHDOWhzxS6N+ii3xU9AVrzAENLrfRXmyh+NkCjCK7MFw5
9fga42TzThcgSYAwZ5KPgKfgwP9D+Y8jRYQG8RCUdZm7LVuImebQVYfnqbS1232RufsQasWy71ZS
jh6S5BF3mPW/xWv14Wxmg+oYmKOwMEDOmaPPJ+YjXNRfu6dqzaMHIRc5qBpwclh6N4QltK9T/8c8
+3tcf9PEZyYtpkO9Rn1E0GvP24q+9CNl/rdyyu/MWLBAZEfI0x9c59AdGVb/kDXG8pkNoYtopmP5
x7bwFe/FEQ46O12J+IQLun0ZzHa2jTV7ApRmi2ABeK5EiMpoyle0LQ0FOi2/0tcEMdRLgs7wqtDI
YksxfiITGcMR+XlxtcJjFREhgcu9Q3WIeP+GJDebSdc3y30Yo7fgpHnvM8/qpf4fhK01Zs0jFzYw
qkjWTRGCntiHBk7yhfoJuxbKD4ZYv+0BETXa9vc1GU6syOvmyJBHPbCXrty/PnCRl4S72KYNgNGO
nv9doTOgpoBdTVpi62mQa9EI5ce3WfOsWA9/9fsslVeUz7Rh8ui+OZzD97kZMTwgyEfe96+CoqAL
9MAC3kg/mzPz8CiVdpU+Daoz0HE+OxHJ0fT1SIPXOuWPFWkLVSbHwSHwdDtwc8niUsKkrKouiEMg
IDhW4KFxmqhkbSDwewePGF159wJAwBP/X/eQJGGvE0QX4XQ1DjzyucMteHFYeKHJ8OTVzlT6WnId
0wOq0SY7Jjw1W9VDFq3wYQcZGUVU1VqDtRaDKdOvdDORXfJkz3Jx1cuXLtk2hZvQTwo/L3T4UBh7
ZZEkPxNmBsQiapcBTpsWA5d2pYdCbwFx1kQdsmn1Lwz16kDeDi4g3/zqCYGe1f67v2baNAOUTsmF
iXlKjjIjcOv8fh3g7qmU3UUhuBYSQAtaUMemCl3HOC+L9R88TowrNWcMiSaQR1hqDcs3isoxmBv7
hvEwwqr82KDWo3IdprKi1l1Jgfq6UxB/FEcNVmPSPd7Caii/WUql+peuLuT8jqWtQ53TvS+Z/hUj
fBZ59+kP4Kyq3/TVqQVohAcuj/+ldFafJ5SqCCZaF1KBgfQ09p/BK3t4kUhQJCe0VcJrJHbpnjBw
mExAKm1TpR4LnajDZ/QupqSRVFt0n6U6rFkqpQdjjWdgh+JPrNgXTRIV3pY1LK16R4CcqCxa8yB3
+5xNvKvKCz7l/CIskAGJz5pUG+DCBGr5fQ2sAA4Hc+AdHByVPUBQTjAK/D7sVMlE4wxIfjVeeBP9
6VyGGq4XnDQbGRO0wMSFH+j5W+C2IuGPlTuBLYgUVApJ4ZeTJYwfDY5O9nsYLwgVnWni/SXCqWF6
VnybluSJAAB3JIxkvF56n5jB7etM10pzzEaT7aX8bIEEM1+QEn73uCaSTqC81PT8mgMUtofwD1mX
3JI8ArgaqBON/rMOHh3tKAyg12+kx4uWBUhRCev3C3zBLa3hZxE+bTcsmYu+c6xXfBqg0IJMFMUf
s/ngVGF28a3pNxEF5sHC6SI70QuKNtP1/A67kBwT3Fbj4f2hpWd+IVnrDhWcjIYazVrV0PTVcNvB
YAu21GNzgh1BOk1l4GNM/pKSdXy2krFE3gdURjLqpHIMv0rqNIb/rBcTYyto5/hzzXovGFdDfJAb
R6LZceJzDbtkZGyA0DKEqJQ/eXFmKDtdljoWemnGUx+oJkZDKPo+b64ok/LRkwCKts4AnAQPNBbL
juPbA8yUMhOmxT9ZI5KFaVk8BU7F2/BUJI/IcAPVsX6TDYkSH/EXb2Bl4Y/xyYfAuPu+QRvOvwLW
tHwDcxONZNDvAHCwgc+2BSNjl/7lnXlCcq20faQy2NSz0kF7q95e1rRwbChFeVyjR4+7LfRkAsLy
zyFRJX9MXwvWf3ryQoZ0ZgYWmXekodyTXHa77bsQwTcxNjXQ9dEdhBrw3/TEgVnhVsd3XXW2Ivo6
xSI+1xCJz76oDyUO4fEaPCs2rRIkaHwIO8O2GoBG0MumhgLMAAjANlkU37C1mN0dar/iMg85GkOW
ynIvcKPNpR6q4rdgjm6AU02diwr3iLEKtF+l+VF1kHDfGDUAQb7jlYxYf5/D55llLC990gLfCbJ4
n4mSzlBiOYwYLWH8w+bdaK89X6EkQTUZMVkxVoGpuzDFvan8MiwVQbJgLrfypZStEkS6Zx33CtNf
9G4dMRiMm0jtmbEByVgCzSnmRz4bArr5B+qnLZqjbDENzl7HK1qKcM0u0wz+U0VaDiGkAXkurAmS
SmW8ZtTaEpo4+HgOfIVM3qeS3ZjExM2dMUMDfGJugTlwVDIVLXh0Atldyw+d/iLGOS+qTkUDlTIg
SJjnSj0xAcrfm+dN9UHqBWk0kBmAonrGgJqxhdk08kFiec6XoA0fWt51HCOk+kNH1rOsfSFevuFy
yLy08ZDtGuJBqUhMdYbcQ9xh0cIH6fqS9Iyj6aBvpXJHD5hUPPo6HAhw0ti7IFpn9hsfEO7o1lNk
G0Cfx26u01tHpgxFqvk6iT/c6X+W6Mlos3AmTrJ0bwwdsgKdQbdbzP/KrPwL9xOpzprLElXfvQj3
pubLml+WULtd8j4ULFUjthWB/AIeL9yTJ+ZjajCNY3NHuSK9jTYI+PUI+Anw4nkOzYsW1dZNX9e5
sgXnEX2+LGD5OJ75ki3QVmjYJDseTgFcja5f9zim3XLaA6WOxvgVc+PLZlr3F21FHCev5fuMR6v7
TXc04ShLXsOGsesH3yTz21fhcYHwXCYUdcdUt+L8izcCOfK6HwZL9MwhuKnPXtPvgeFzr/HxJCbK
roMRONkeXi7pLorDwPglL2N+oo3Af9oVNo3kVEOEJQSNpS/z0j1nRIwTTGHiC1xwBsyDnyrlZVqx
z5YOUrgJatvKkPJjFY63WnoXSa5gLhSVvsLpxW6FVWfkCbPnuGFs1BGoTYo5rNA6uCrPeETH+Yzj
A1QR8XVVai9bvsJkDl4h3pKX2i1MFocKg1u3W38ib0D++zGPQfMF3Gp8+RGfQLf7CPP2omEomw43
JniHnxBlzztG6abvJY7Iyflxi1lPYraW6d1FJ8L0LPtWtWGzeiUwWuJSnTOwZT2MOk1x5WG2G68E
/xCRiyjpySFDaWsMt4+rMhToQi+Qz6NTQwWfC/fAe6EzTB6ZnyNJ0aGBdPSkqM7c1z8xIq1SBv2/
LqBR3EiClR+5dVZDIuTs7Eht/komF++H20kBqIgkLtib0lmLLsiOyBE3pvwhIQIu9RCxzT80HrtI
lG/1Jv2llai7nWQuax5AMGGQAfxCzKB1WpO0Ap94WRnzT+58Qrda/gUvjhsKW27gGcAZpHDqj2Bw
Sd5iZVtiCWphIgH32Zbxriz8vHOjHVkWvcQq/QoAQX0E3aKSnlNOFjXUV2zMebVf6IikcBG6w675
lwGljE99jQzVKBiYRgdkFN1FXlHH1XSZpksf+XFFb1QXsMUIM4BtuIpeu5yi4xAe1GRlfAK4g5vM
yy6we/TBA0ZxvBkbOBMBoEcIdicM5mR24XuYd+PMPOWooxzhKkQBSbTElAh3QT+8KXIVZq9M9uop
UfapJlej3XJQ18ksOEW5/eau092QIdUyCuZ9eYnfVCJzgDPDsavnOqpYyo2TRV/x+RnFOTsz5GM4
tMY/JAblI8ULa7KJ3dTdoUYPB7H89a23B+WYkQs+IBRGZMbyd6pdEYAyiBm1OUv+sSO8hOVtgXR6
enHM54Lr+9IzFqk4b8xZVS4VffOCd0WmOmPLuQpPFmwT8P5uyQiebXHnQpIpWYdwkXfCo5R/jCdJ
KJG1DB1a2R4abcqMyidwdjjoC+ihB9aXyGa+GZgTzeBNxtVbSBTNEZgcYMHwaZvb+ESNgcAGL44f
cdYzlHeSeb1SAA4QejWB0g74If7IKPg8chGV3wfNx9PqF/KW2bGoP1gMQW861+kpff+8Mpgv9Bm5
C/yCHSegGFseF++RJTJmB7JaFXqDg5n7VJEsNtonSQYn8V7bCNtU8Yqug4cXCw+eWE4WYNbb/le9
OPLbGx55hcJNdBFxAyYHt9g1nvnycsaeDCXZYaQ6kY030dqDhJ+FIZ526dcgDGAL3OmXsWeietRX
fKYfbJjbCPEWiXM9SzmUTOgs9kIDwOyeNk6+le/I+OHzS3viEuTi32e8cQ20gKcmjn8kaTPqazCE
OA/Gv/jI9jb8L5VL/nzhzIfvSfjUIqI9IM7V7UEw4nCzoz8W0yLVFw+YdeiKQP9x5D0jp5mzeoQe
MRkgosSZRvTw9wSk4iRQSDy3Gcmx1qeb7wGbMLyr3l8TnU/sf1jKLAjKDTldgz7zAmigb+m7RnkJ
mvPMVsOREf4lZsoMzsNmnR5UcZURKwoH51ffR92Vwyih4ijfnoKfd4BDOJ1OTjqi9YUfW99ewUHC
T2qn6GDYOcT0lwpZ8A5ZN2HeuKMGxL8ZHQMlFoPK+DKOSJGopR6lwZ7Mxv/0Ajb90CoW++7gW06h
bGKAn8OvTqXZudWIvcQtBCyGS7GxOx+sy28OaZCFP9UrjqLA/BPwEFpspH5U5eeDt5VDKTUvUv7v
o911dBnduOslO/n40kEbcv8D/ZsdoC4cUsjyTQuTgLuHVJ+UFOB/yKO1pdT960WOsnxp6eccgTbJ
oQ/5ZIhLnSmR8AF97/TkBnJ8BygvlGD9KVhA5G4kY2kT/1rJfhV760s6hOyhxpk+7gtrp6R/sv4c
uVLFHdJxLzwHoV2SwAWXYb7g0geQ8gdP55eIGuMrPEwPq9/cRjICwxjyESbikhU/mhuVHpsUi5LH
wjJH/fk+vRij6WxwklvKOyasLff1cDkiXblhIsMJRObDgiqFML61ueDtR8Dzjp9skcVfMg+vnQQb
wBFjjzRYsuo9cFBYjYh2iPJNltrFhXEoXcYcHUQS74T5G2JMOj8T7tRHS8zGrWeRJfrxzOIJNaoh
Si3EKr40o5m6CDehCgX1XHZuMTwM6SLTdxsFTdVffivU/StyG1QaAyjPZXVjoUDKjZuzq4oXBDOb
a6Q5OOfzXSOsTWX63N/NTggw+871k4Ew9VgIf9gIBz+6ZQnYsEFxR0iPkMC33VH3maHoN9oxlfXi
rWuOpXSoVHfU/XySDFTiJazYqdkEPdE7MslOvFS9Mdwq7Ixp+CEGHcpBvGL8SYmsynP0jFPwK7wd
wxGaTYjAWrkwLQJNWpge8GWNXc1JebtMg0ptBa7LHdir09kkOK1Lr70zyPwWbegwsiPbaADVZw1v
y+FKPfWf+esH/7UERgxGXeOgujFWwpXLSzjQVEL1nwT6b18+ikTJaLZ1Rdj23a7fa3bUmnHibTep
H6Ian3b6OGbP0nCGVdMyISZ/i/3XLL9yuxKj1bKlg/DHwHTRXFXTM2OH7VTjsMq0q8Z9HaMtk1fT
QHPvGhgqF/mXChGRrdAhv3AEljXBwugqeeyPKDjxtpBfgVE/5pSAnuV9F1ACdoj9tfCAMy8S5yPG
Y3qzvwMS1H508nunvm1QKGXkEfic+MZC+EMMQJ6ayJQO0SNToBmaW3rfwmABS11B2YoH8rXoq3MF
oeFONe0P++FOmI3qsV5ktE4C0tvRzhXhZOiYWsCX+Ub5tsp9gTESxpvLVzYTVtMAewckk605JtW7
sZBjFyuB0bGhW0QO2HSNYgOC+JLkBuOvXocMqfJfXl/Bes1hI9d4PU57vkj8bo3NwSKLNoJ98rqa
Q7+mkebHxojWFKvweKR/WcobQ2cj9SDPs/EUr3rBs98nENdoTd38wtxQQdZr8+E77aLaknVgmI5G
E9cuWL9Qr/3xAco8kEihhQxDRshs6Hwl8RhVhMAKkZHNeYrcSi+Zv0Ez+kFxg0raDNxPyPMQDK+7
fG6dkbTrTwQXwhKrZaH+NkeiPM+afR32bD21U38jQ+w4yfEBtfDSWEDyOSuoWngWxO4LM0HrA1W0
lq/5B/YIA8nuR3cs6/gGQ7JDcUKh266gyTHcAVoeSUQCkjXXlkuN0LYo2QuLCbTcbXSU9GVHv3IP
mQq2SMG4ktCu6Qge2x18VDm7qxMKD45LulW54LINiE65/616vFyHCu2/Skk0PVLYGBnwZLWdSo4c
30PhU1xQObf7JDFxxUwaUvvdbquUpRpljzkdqNVlTHYWFaz0tIgsgbJdzQn4Zv0Wh+sRHAsjA0Yr
zdA7zMoY4zXqiR+aZPEzlGjpCnDJlcSCXyIdOu32ipZM2fBVdOn+Fc67ZuJnPaL0Hwoe6UMTyAtE
yfe2XE0jJ5C3WwLFe0vHogaNXt9y5kK8o1XLPBgeEr9yUnZbX4W2+MS/GfYI3mUxADpm6CjNcTKf
ddo/GJrNRivdzlqD2MNpBT8K25IC1fEg445+HaR+A6qXiG1UAAhrdAWRNXnEcxwdY7MKzWXPlQwE
NQbotsNOnLmrsjihiWqgCKCLJU2Rz/3d7fFj1tK/jI06G1RUH1heqPn3Rue8DsC8taWSr6pjcqj0
PY2GNplKqo04G74U9v77RHDE8zijLbyByniPM4lLobKctttiZmBzxO0xk3eTBp/pUuhEv1oPRXWZ
jf/4c6ZsBlaHEWvdUyV9mMPJDpoDtxOEPSaJDMSr38GL8P1SMJMn09ndltyuIv8KxWtZgVXmKmUk
OTxYgrWnEkHyTyJhSmYIIHtjudOaCekfoH2x/qEIGkZf/wGvsQIJ7mO1S37JqIJVFrrkY5cweFTk
/A7fQLuIyUL6flWkqT/hp7AQRP0UbpP6ymHBQ1N+k32CDhVGcHSMUsTyYPIuIcEixqOTZhNLBdbX
iHx47sCZ47jhmKcLULx35UfCjRoJa34xKQqoLtJbaHlKf8mH75TQLoQC4ujKCPoxbzPKZFjEg7YD
EeC9tkqxbV84/G0kRt/MLC5ITlT341TfAhW1Ae6zG52PsLe0ezexktJTjfTgwNiA+iqjnPgc6Pzf
gNX2dbvLmoeZ7JtneeMUeSvocbUVgr9GOouT8f1LiTBOU5MicfAsJ5wtKAzYfb5/ZfTTG01dYBgP
2/mjBeYw22JDQBXPOlvyGtlv8QgkPq+7sNXVeGO7YLUObVtoazbPEb/9V03vohkgsaslODLsHS7q
fHH9wkJxyJhmnbN9ebhiXVONpfxeQlFaf44hQlkQlNg5kTOgZo5+Xhd0Mpu49kbeWesocIyCWbvG
oFTICBqzU4lprCf/RCZhRHDRxbKRVME/AX6jlb0YktMx795ExubzjOwoBLAwU6CjOy+SSef9uXPi
7qble7r1LzRQZr2EQy8c0BZ01k0ZiLo8NleONl1Z4P5NluGCJJDgFHxwFvTgTEkZY26GVUJhk3Yp
AbvHtP+Ct2+W5nuh1Wtjg8JO0FYdWhGa9YqRooevyxj8NHA/6QoxMScSWG95m47Hgd2XPwHWBde8
ZMYj07zCchvtpPQL9DR1BYf/MT1jX9fM7fWFwHlvm5cp4d0IFqgVNQKbEjcfFoGxRMMvbYSBd+Lg
xal9dhwNinGwV4xQwPKsrGxZhM++WyZ48ISDdMnn18YLbtQacXr875NGXdUbjCI9wtbMLdkagPwS
apcNe3C3VRyyqjdolaedBzij0EaS2QDATv0hcGLLM1fcUizJDjBj6gU2AB6UWeuQ2ggwEPr6Qfgi
dZUOngsagPlmKIGBHTukPj/mD8wAEqd01Tf9EkypApPSDaAesT9cvdjaxBQF9YxxsVztXqpbll71
PqXKVobQh+uS+rRhIGiQWTwXRUCA7gfTtOE2rxVjQ6twyR9LBthapITaOGL2/mVVMrXHusfFF10Y
dUyGnV8Fv6eEGpraNWefBjxa3ajNr/l5jmzG0lVb81/my3qPRK9W7GTJpsH0P3BfZzTG2DKVRWic
UfJoJJAq+1xifOG2oNhAW8Y4scg9JoABxfF/MdUDK1x22sO8OQovnycoGKh88lIU/S0SGRfNOkec
XJA1mpWPAwTu89p3jN9b9CwznrAGT774X5H7mrpN2jOxuwnII2BXwypjCgZKwpNgyqh2Jd/wdOGZ
4SVO+Xs79hP/Aec530lrjwlGnlydAeIAXMt3GDq1MRc5TandXK04aDtCiRBUhf5XXZx05rPQewDO
ENErFj5E1mquey0KIJ0IxlnB68A58WH072L/oolibmL1Ay09uU57zP1Ad1g8Xz8/FJCE7GnakVA9
jXBmBupge67ptuM1k0fAU4hbqbN2wBNMvv0UvzR/of6jNX+z6cz+KambIOumde2xmpc31qUtZJsb
OT8dkrMpwmkiyFIEcxLpxmPa/m04ANsJAosxqz/wN+YJzrp0VWD0g6lxyQmuEK6UTKbCFUMRJJfL
D2Un955ny6pH2mNsi81cfRqPnNHRriOgefzBcSXE/7gLUJ6Vri6cWUCKDBzTmK9h2XkAmj/f2T/w
jBpDdTlbJ+DamER6wKQ4HiFZq64+e+ZPaeoDYREDfJmxwcqvk/Ht9fwwuyIy5PXEUIusDDGXrPos
3zcF3PRFyHpIm75m5cyQMsaNFVjOQFvBXlt2hi2R6Fa5rbbpPbSRrEDzzxepeh7/QBNB3KFGNWZs
4VGxhjbxIZONEPBJiWlV4dfJF9NFJas4HGKq/ynX4ZzwNZctnWDHz5dXAzQUfB6a92gbBVgBeW1z
Efjcb0BsNdTuBotR6rAroGSJer8IVlq1Y/trqXv9YvSn4W0L6rEqeGzsEDOqykG6szoComqK6BXd
8CrDrtnqf92/dpOgm+m2zJjbxqVTx82zMuYMYTKM4YG1bLD2+BwaDAmqevUJ7IAKTU9BwB6Q3TCy
ztAKWQPXBfO0irVOckyYI4st6uttiJyfQ46YjDawM4Cs8a1jAF+FsNLSP4W5gfNmDySAuyJSLCfc
CZXguE95uisqNzmDPT5ApGIKxzGCdvyGT1G4Y6SrxruROAki8Fj1AVzCHZJWMkwUdU9cTMoDrfs1
hB+9WrHwV/Y9Xz6AZarfAv3f3sBCiGmNpOH8mxBDoyXIkkClYvqX6ADYBTsiqmW5R79UflfR0mLA
QGFJiW8emuEsPMTo0VCn68uGpQZMEIGtyLRafN0b/LaRvCoxLKfDNXJyz/iUu3w459Yavyu/YVq6
fIpjEDwCKl0KVrXbAw0toyXJctXlg5taZ12FK5VdPTynFyISbVtDEAgpqwb6vAaEjS1DU+wDWJWg
whpqSRkBSSGuOxZNgbEpDGrv5lJj0QmwwQByzYnwTqCgN9fu5SnQl5pzGRuLEVY+C1h1rUbPavw2
c/Q75qq3/Fd+y7l1QmIM7gIsvnFl1W6LeErUj9LwLXPYq+aziI8fwdE+Pouumok9F2xBnYPOPi/+
5OEkQClCI8zSDQIdPCiTOUzlDziP0q/a8JeNw0WmFU7/ECmxsfcQyQXxJ8ezxiwkJWfwwviE1oKF
P1q5bEObpwn3fDgycuAaYYxkxj/mIzUdlAPo9T7R7vVCzYH8SllYR4mb35rHtMFOv0+ClUQSOiaP
2xErHgDHE18TtU/t6icw2SjCz6AuD4gMSRALHjp64pbV84o6WAjm3bOYB2eWEqmHUIlsIZM8Vtp3
PAu4M3ngf0ODoriuaSrks1zZ4XlwsGs3Xtfzdc16pIGzgUvepuhlFcpCWbVJPhiUxYAW48l/pME1
fNFF+Yh4K9gk37m8fMtrIyNGVBw4tQ+pQSig9NtUz9DayQqml7PAx1kT0tQfEtlhmkbRimZvnhxF
DDeUlKlrpTOY9KjSeXWMZPWYR68tL+TTWlcdvkWB/h/k5IcMuw10YDRmerAiCYYOgyuMQo43yPvD
YxsSMjM+/xENzPVprXl1XAYbDEUWg7yMtETS18H46o6I+Y/Q9H8die4LtXe1byS0qEtwwC3jf6a4
BWyC/FxWfEiS0KOd7I9JRUgGReU3GlOVJWQn3ukU5vMf2GolryogbP8EyEugpUUXo8uh8Cd9CM+r
DdOR1FcPMrMVltO/6uhSEkVbLbM14GoLY6nXHn8P6weZEz5NP5JauOJOtkK/g7RhDpu5AoC4gOuQ
uzJsA6wz/14ez5jV6+W/zFVMzXWziLskvIFgmvvQUWLPe6oSPCEmNOcC86/LHMB4vFWI6EwthuxB
iws1DMaM/TmNNFOzNtt8LnThf5iA9mzq+RxNrHMQvesvsXcL3bNQmWXWYbzheZ77Ye1B+tgIqtMz
IqxS+Krz7FrD3GF0BEwZxVO0FIwpN7lA+IM8ACOCxoCLRMWsm+PpoDjSn9oE5rBYTVgucSwdU3Nz
GTKuCe05Cw+ytZesdoWWvf1UWTNKoOt+TzXOPKNMLS8vcOnqIrqoGGGIXcHRwuRlpCz1DNXF+ICP
kfZsbZIyxURmLpLVsC63A1XtsQ7p+GhyozUHOkOQqS9Pl+LchGbV2xqtHbdCtjXZaFxgy1A8lKAZ
daDAP6ShlcQstcqSAojlYMRoCB08MSkZcoJhUSuuVTxics3C1n0/IUFbC/Fo3JHCo6yyQ7zHvnI2
GAvODy0F0FZ8cgToJeIjgvRIqO5wx5+ZQb3CPzNy9eiGqFufJlAmr5DCLaOXWbJijeDtSPaHIsxP
Goc/TCGRCo7crtENVAdVIET4VoQz6aleUHm9ENZ0bkB4UUPZ7OSy37VulOzk9Np/vIaOOLOlH0wV
n7tZ/XyK3XvYKUQszQYSIuV5vAWWS7kF6hiK20K8snknC/jbxucQQqZ54rGA6V/RKvkAHFVCmag3
BnpOzvkKwUbufpD192wxsDDssz8WwrSU3JjjUSwZgVn1Q2wuSJyJrEFLM8xLUo2xDszeGkEfjlTt
aHX4XyjFmsjDUt+TZYe3x34nPgNABJFUwty3TOEQSmAp4Yjl8LWOcFx2FaYhLyew1eP+Do6MoQbX
N1lGkZqpOsGF2UQKaeffKyf9wBbO9Qp3LDmb4N6VWU+GpBAzvkQNhgiYwpjD+b2CL9Yv+2U1nKoQ
TPtk/YFMf40RMUD9J/3BRnGuv5YqUEVGC2743f6PpPNablTLwvATUUUOtwIJSShn6Yay2zaIIHJ8
+vk4czU1p7rbQbD3Wn/M7pTCIYCNkN71PxWzjvwFXolYhFwSs71J7GLGMfmdWuiOcuURRsjnTAJD
zFugVx4/lfC+DfI11Jyc+5fZlSZeozuybQqEsiIPQzmw5GhTgCQ4NYNmXbRrXb0O6GTIg++as1k5
A/0/S5oZ860EOTk3qwO/tMHjNajuxCjI2FChm3EuplvQqbdqI/ZFM+uFWzScG9yj8JHID8m9MShF
nhs3c7mUv/UThp0p3YAvXSf00Mw+x3xbLKxffVyguQi/9BlJ/6tEWpFHOHkHGWcWyGg3XPWKnd+0
o0JkmIN0Z9ggASMSgH4WVim73JK7uQXzAUdBg4Ymg2gPiyZGVK7IBRyW0CBwSvAfpf2OVQr2eJHw
1JLktUZ9CX5KliT/l6Om8ETN9e3GqzyB9Q3hsrrAlMyMxV6YL8bfpiBKier2GXhmXTvxHakgReoj
js2TQLqo8ym+Un01ii+5cflCqe7y70dsPwjKEDdke4ZR3EfmFVDPQcnzpkoLsYpdzLtjAN8xo+nd
3CjXnMTUTWCcWkYBf4KOUpgUIAnsnWq0qVqPSADgaDKZfXEqEizkJbNf4i9JKBIuny3pMpANmGfX
hAWbNBYvC8waryFbw5Fo5zI/Iugt7izAzPo13nxh9tnmr3Gb/ss5daUtUJdIE+WfdOUZIlzo/Mfe
gFacKXMclwQVgKNDuheam971Lbk7b7r3UISTTMVhTcvieOQXmkdzOsk6Dv30IayK2gO/wfyoE7Fc
wjyS1je3ngm6ENdi4QXhAChlfNYEHnnU9w60yQdVdS0zPy3rXW56RAE5fOwF6GjEhoVaQhqNmZbi
xjoAH4b0ZM4tf5PTRMMZXaW2usGZLVzI98QvE8X4ZCd9E4sQWpoJskJROVo2aQCWLYJyvgnGmbTC
JaMAyefs9SVdLmEDuUQvs8IDQhir4KT1JYCepwGHaJU9aGGKqUxDwqa4Ggx4Lj/89Mr/74IWQKwk
24MglFbfTVq4c0r4xXutYTX8IzvC5LrgUmEqGOheZZAX1nPBJUFo8lVhcyUvibNkazUOC1eGBCH/
+pBNQk3UPNzK9wioaK91IDKPTOG3oU2gFhIergv9IMp2rDh6cUxCyGIbfV02AWievMyeKal31VZJ
z0bP3zrw7HEcdgVJ/Ci0uTT5YTn1yHrOkuOHblpmAeNpA2H0T3Gp5ddoiytlyB2OaaZ4C7yk28le
wp5XXEdjI3XPUUWidaMIghMZdOQdX+Rd/tDXNAfr/ZyxSVa2pGWaLwtotXYH/RliDGRR56b0sIeW
Lqw7tXP9A2ffe9wWwz4y9zXufJ0SY2ieZlhBsaOtJm0ToOmgJN+NshKJt5G//7v7+2aFNgwH4JYc
BcJwWh2lD5sP3CGd0EW4GRSqeEXSohDh98pszfIFtUeyjQ3q9l/yyWy3y3XiIyBnMNYzLAULiJ88
3SsUiG5xQv6NVAqsEZJoCp+YRIoEXgrCkBFkXzlGzbvE9QxBR2MK3gbqhK/BTkk2OVoxVJYGQ8qW
pz4vXh0A+6Tr0ChdedGJh/msdw7kFWRgoQzjSyyJMb2i9PGkK3OObjIQsLwBsMwZYRhfleYyoNdA
ggDGwS3JQERtcrMviyuXbZwCCnF2ENTOeh+zvk9qk7JfCH2AQx/B1atXiLrT1/zczTe/FWqWdcAT
FMgBZZ5rkWge9Cg4FGARUDQDv+cLvph16CcXrG95JbcoTz/kT/jiGHtHC8AL6+CD0gf8HaRKq5JA
Vpw4ABz2lG44M24kRw5QT07oaUeOt6Q48KEtc9jofCEhR8A6Tc0RIBrgPMoiTxI9Vb8wy/ePvCfd
wWWLTnCoP/T6wAH47q4K2+uCWK5i2Fg/bN2FRr0Tv0UkcecPYUsex379gkVcCT8YNNjSgX1Jb0yH
FxuMDnJaren5QcShiu4IChcztoNRtOpJHFZZ5tUbRDMGcHTGt5hdJMkJ8h1No1L6MjEsOnhQjIjE
STaRYVG9bSbG8H1NhbuADXQiYPAm6t8CY09/50vE2OS+Em0esMjYlCQ36T8l34tIEL+Y6YAssS5w
V0meTyyCxdxdg/mcu/A8Ei4aGa7QnFWZycNTkXYy4CANhx3Bw3dIf81uVqHtq+CEiEzRelBz7ug5
Vidk1cp40oh8SFzzQ8fg6eOXyyKvwFl/fB4nkQwNY/v5QN0AXoOnRVBTfAwzBAyh7gaiiwxIIBST
8p9fkRDC2/ur/CDLwwkdrRSyCYbd2wBvYtIwHYM7jJjG4FVGmD9nLMPWZ5mznWAPM+ygXoOs74jE
nDR9dJQMK83t/8KGlr5ZNHuSFTPDAp6Gc3HYsbT2f9lG/5eHuGNu/eAFtDQk5eRM4fvQSkL/be3x
Cdy62I4CBxtaW593e6aCjCnRRpVIezlGofup5xqHnIRcl74g7X1lGm1ReAjyr2F8W+HXB73TcryA
iI7BCxSzB3htdl3sjtaxiT0MaZjFxtJNEcqhF1aY73gnuAwNYhEmadN5MAc74L9dS+s5gABFy/pP
S90KU+yV0ADiaRIALsmpVbrJXKtexNHOADXWjblOKTMjW0OtSffPzT5Xeu5Q3sgBokvMnLUnmMfe
88HwSG8WWoKFZkg9cvkK6EVUA7y4mX4ln5WKgsHXN3X8IZHbgw0yW4RurAHoEOJ5P6nzWTUQUM/E
Mz1uEEyYGQ2QHn+JoH+EnZxof3UKoCiHjZh9qYMrr/hqEsOeBIMJIrmCd76OO5SDlbcKcUct6p+8
RQa7bnrfEfMfXHYxWpZz9ceErzJi3N6Z107zP+IP4m7kfc4ZF8/YltABUvQXB0syArLtm/Pis+QH
Nt8uXYM6kpC5znue2qK+bsVHQLzAB0PRPNS8gSm1Vr4oyCyJSiQgU7n6cM2KefoITjG4XMPszNtQ
nhN5LdMEkF90/6VDvfribSDrtzO/9H4xpgA5/2qSMdKLVfyTmutgum8LTyxxYtWDnnHNwGsOJDrF
eII0DNQ+QtW9V3X9q1u3KnbBJ4d58ye+zGqWd8dx3zrfxl3yqqDfR0w0dx27JLGbyTEN1hXruSJ+
VdEuWejZJjnTG4TIGUtKs5P6W9bsJ41OBO2nPvnceE7EYJ1dw4Wk8jFsqqPAZRIc8Nqw6jETX4Zb
jRo3pwOq4T6C0qNCzOSv8V609yG8Cv1UsvJewXW/ATMFMoD2xkRSR0hBQ8ocvipKiVmUOn2hiN+t
5gKuCvRoaSu0jQGp9/WuLigt3SWo67TwqfbHkjLfzOas6u+FYUGQ4cBbJtoqVYkmc1NXDtZv/a4G
f3p8MJ8o08u5cke1BGZFsijeYMRb10xhTOX810kL2w9sEso08abrMLkqoZe0eNOSCzqoAvqE74Vg
kM+rLPf5VHtM7ua+DtlekSbH9UIk6rPdZNzqVAf4az924t9fZSnlD7NCVjzDoNhjgM4XETh5tVTw
jxvwIE17zVHGsUwIxspKn7W5V7JX/I30xDDR1ttGeCj7nTjYFbV6O5lmnXJfGz/0CQO9F8U/8j+4
rSNaIb0pRDr1OvVR5P8oEsrIhmj/VT2d2YAjiUaE/CHYIZz/rfzTGK0jFNK1RQOqR74KVYnld0nK
jHqOSjeOaSPlEnXE4I+zNz5WLp0JhrXU2B6V9ZtpGmEP4x3SF1hyx7ii5ufJzPlQS7D8YDKJumZx
GEQ6udYS0sbqm6R8rtFZPu5i6tMIY/gHSJNmuyKEYhfdMroOstuLG7ondfCK9yEkxVFehPFe0wj/
gtbcmitC3ooZIpJUPZjZqy83SL/+kG5GADuJ/gDZewurf/36jeWAhiyfDhub1A4kLNmmRp8b7SiY
NLjRwlWC8a5c13gptR3WzYQeTgQ0UbGN6uWnv0fVlkSHEHeINuO/5Hrv5FSFlXNW6vEHsyzlUyrn
L6gMO+i9pPNNOhrxZGNwcjoOSHTmko/FGtwbQD0lO1Xbf1wG4HYOF4e+BO9MwJR7kKFJOXhZ0TSC
vpFzOBT3CvEktkLNkLlIR7tFARDwX6plQHgNBnEyNz52VwKl2RZ8MdlncWPNIEM4JN4XYJdyywAZ
sv+qIp7MRWMu6ubChBtI1EUXjkl61tu0y8e72qjVr9/+U3CTgWpSdYZ1SkhBbimupkslcpPYM3Hz
veFYoh8oEpiMbcWuOQlp8BiufcLBV805REhMAqSwbCC3qnQ7/bUehOA74SeVuc4qaVc16zI4gvDj
wCA8w/fXOAhrdQGk/MmJ8ZiuYvJtWhoDGtsYV8O4ow8QROVB+46QeSbFDONe+aMqsLuo1YVqPNTM
zFAgYFc0Hwb1oayLhFjmsteZaw3gFNqQZDvwg3wJd5Se2Y2AH5R4nsRYkkh6aV8S7v9eInaWC5SS
WPsjUnngGqg+8VmaFx+nNbs6AmNopPAY5CsGb/mEmbWJp5BDG2u2tm2zk9HsCxitkfSuhs8xTrdw
IVi01eZPUu/0A8TnwjqqhBXnv5RTJFgXA23bt///9xA79NWTBhiaXfoPofQnS/oJQN9SjKV6dDTT
Zft2I8qTVq9A2GjZC8qvB4ShnInhvKAHhGaQMObMREA06ew9QViNqAQZrZkPMBVm9QGJlAHmk/Aw
/LTm3Oec14QbYb+5dm7aQ5Z85h96geRTRoDSU8q+Y4CyIn/AVrO/mi+ZkIWCvBZSYWC5eZrlcN9D
gvkew9/oMPCic9VWCvVb4Yr8C7FHdkYFJBqiWi9w8HsFc8udhnLDX+I+szTipL+iV/gKBxcslT+Z
KSRrMGaHeH3TAsofeQVPXYrWlG89aw5d+69WD129G1FlkC3Wk4hEgi/JQitW7w4sKiOCGSkasYjj
X0vQYhy+3qSEzVhgvVakDuMU94uamKYghMWg21A+6SRR18YuNn9DbcZOZiQrcINcQZ/m6sr3iP6o
AWXRYDl0ZG/4NdpgxW+BD10mVrQr5sRObQf25lLmAmeG6OufTGrnMemIKqHqh4oVqyab4acSvpSv
6rOdMktN4w9zfjkt7tdu+Wc4sbpI2YQIaKHWcGeJDoe68TSC62fKa1vXoPf9S+BVkwptZoh/+EUc
GZ3JRhNW08PfUbK8wM0Y61uFrgpMBbheuu8kWPHnjiK3G2mySzW0+WCauWAt4PNiZP7l8VNsOb2M
euuPqwza3SDrZh5r56SjxsvalOAnZJYOLhgu6olk82ncDozWXInKOk+voNE9ifNEmB1iwym1fwS6
UGSU3qlJ7Z0e4UYIybggAgNXespwHJG70UT36H2KycmzzgzLb8llNo6bayWtk2GnYwjyX4aG54+F
aE7xaeqkZBqUx/TzV/j3yaY3VRsI5pKTt/eseFMSYcfmkVFzIZxDkj9EjQoIY+mH236TAdoMXqgB
IszD53un+OuykpjU3Ug80CgPfCojzib4MXGM9Kv9XPEPjG+kV8c2P5aETSs7MQW+I1YXnKyzqVxl
A082WbcRRQod1JOZHVIKZJQTYDQceaHsgzReT6YGeLe4JpYgU+lIpCYLOJCgAAdGNGL2C+1U2zY0
Es0ZF1r9lH3cXscPYRdM6Rx+wRzH/B6VRQmVRBIHZeioCKljQO/RtAt9V5gxqheePuwYqAMbZPK4
DzZhu/X1i06cDzBlezTeN1zGb+evKinfRNOi0hPIaUuEKiv8Doyu0Vac++hhydDLUDIh+HAMoGf2
uuhR1Sh27WYJrk28IkUnDF/hZZR/FfHWoG+G1sLTv6IWMc7/6cTrBYAO7eLDV8rIrZsiyNrGwafx
QReCLgdwY7tEY0hKoE/2zYngbD5eXqTEI3DrMP7Ir+xzE7wAu0qNNrbxqFQwREQ6M4CIdArhpdd9
dNgg4WX4mSI3arY1M1mzEw5hvjgDbch3biSdfJIzKSmGzwJkazNHOguic+OIMQs87Q5p2SJyTzF/
xLKt04SHdZ7e2PzH6s4D+KfFKkDUzwpoO9PWI27y2h5pZqt3kjEHVkHuERHGomKx+JCMoG7D32bc
FBTAY3KmRMt3yOmRMYltwLzM3ajbhTLnwiVOArW8kxK+25/IVcYWBLg/GjstOBPGG7e38Y3aDyPL
AnDk/Q+d8XAWSR0UXaJ2qKsSqrUkseU/hCW/zpB7dsTB489JZlE6VET7iA6G6IZoJSb6BWss0mTE
RCgGILuC/cf28eohl03A3QV0tcjdycmECjv2CHGYJFN/N4xb85rA4Mt78zSIp2TYflzcUyRcrcj5
hNdUl+BJOmslWUcojGu8wYiTmFchNeV/JNeR38uWQEo2vx+MEYHLS9wbS1KuCCtnqSN3u11gbRTW
dLu4/bFm+rbLG+61Q/fDL7rxCmQKRFBo/wRtw1mI5aVpHdGOd818NCfMjc5TmOSj/Or3pCSGU4cT
kVleckVxm3I7xI7K+kZajkmnmvlfnPqm/cJfz6dNzsmZ8tEDZuDggWFOPUPYVagx8Dpu4QPr5Ayq
vw7fHhSJT3APcQPiVMsF0MY2RtIDKyfVDNsRHTdhgv9o7NZ3CYooPCIXU774rn7sNXT+j5YJ8X3r
id3q3VZz6pIWQeQ4LR3z3KHouZlMCyBzmsIXTNS8ntkCI1Aeu7kxV8gCp6oe2QRhzUpt0/ZFqs1q
PPNeWME11DccJmRXsiem7NnPEpZKOcsosz/ESC7jBWzqWDu64vYLSniosw0XPQbtNaSd5X+9STMh
y3FB9fP0RkQUfrm9+qv6d9q1skUp8N0dEVwhBSrmqEIKBBriMZHpQ59jmwfsTLWV9P5583hBUqv/
RVqbIbolwixQj3w+3OX4mDVaeV5U+r0Ex1rS6AfNK4xTngiAKwrt8L2kT7cjDCRfqN/1lbcMdDXU
JnizpxdgBx85kLyd1l50LZ0tVyWefjtFYjZpnEvR7msQCtsI1lHifX4N4nXIIL6SWxgsOBl7AWQN
sr+aQU8o9vuLPHrT2iEgoycz7/EVuoW37O4E5zykNYXEBM8QzEfGOYkOCDtsLzzIH3z91IvwPeL1
cCzTQ5cMG5Us62JB6XbzXcYu7zDQoOHAw1PFw9mD2p+2W5qefyZnBBq5d7LhPiDHVNzq8HfrvxbS
I5ux7yUP3/4oC3OpGN5nzVcpSo+BidnqrPIW27kzHt57HrZ0P7Z3dYvhQMJmgWnFLOb9V0Uz3Tj7
o2KXqsUp3b47EyS54ncMuZDlc1D3Zikd5COxZuow76jpAG7uQ2K43XgPljHjHvkvIxIFFRCweKcV
EviThQJVs0E1LxOek2F4+U2/VQ/bySy9DAtrfdC+poR/KhGBkXOHlMIY6ftcrkiKst/TJ+RmKMKT
ZwoWuuMlILKAMMFotum3P9GcSCIgderi6H4gEREAtlsE6R4ugKirYD5kN0Y2CFfBIUVSREOGnpWC
DVpF+eScycbPXnbB6UAmzoVnLfYPMiIxCCUghkmdPodLJZiS55ElAGaXbOBCRwBhc0bo/U+jrUlv
A5NfVqnHAmCs0u+JzAUWhLh3hCeyKfr0EjdU1+ifjXJRrSpzG6DkNOi1XJfwc+TioAHvSEmiewO8
eCe2nOQLE1uQcYgPkukIbtg72lePQI2TCQ4/XNDnzpslLKg2lqM9nKDe/WIBEfQdB7VBTOJx0nSy
Hhbc33UMyHVJflvisMwFOybfrgVQnbzxCnvkA1HKHqZLJT8kwKFfpHRUQO2zydHBdIiSQ9qvp0N6
lRmkEpNTM0uqVXLprB2yblJ/PtYyZIfPD9FPXy+NcfdW1rX6kwSeyVFV7qckmZlkLmDijIXk6TfO
fRLSqFhkAsGk1y3GezjFBLab5u+dup+V8WholQOPNZdtRFaMg8yuNqh3dupx3Sz93xDQT7WhYMZy
ngDxIVPU56odnMKG24df4J+FCQgpc7H1IYTqhSyu1C90YHtBuOZMpjlHFFY1Cvxwdru66yDEx4SU
XDBf9QiUqh3AE6INN/wnETjKqjULW1eEYyPuMV6+iYCzkF/siPi1gq+PguuVUp+ZjvrlD/QkRw7P
AMfZAJcKu8yUUb93QvpxJMZFFQrdg6wm4s94crxAT/Ak+luCt6dYIIrNuf4elNdirIZ/5UMmjWsg
TndBolT1lbfQswo1TqET9076VQgbvz4l1ZyCSRJ9VcqYP7yyKwl51Gl8k+UDlL4rMHKrZzHyiqs1
bOJiIw1b6QRwDrn2gMmJ8Oi3txwGJ+NMqshodonbkaItbj/FfDaknKEA2yePN1jZrEKHQdge7AoN
SYzor9Zr7zlObarwaHMToZrtoXeBQy+CQXqXo408NTZXZOdvc2a+uUX0QyoQAEsvTcV2kuM1qijW
OsukChP6QlikjEJCQd2P//2DNXRUlrnHfmHhej2ihpbiJ/FXfemCqZLatm0WUPM16mThlhZ8uHel
5Dufad+icq5+ozMauPSaobjOl7E1b3WIT4Dg9ecSyGueVD7DIl+YHW2r15yDS1laDBrjmqmLSoml
3K8M/4IfcYwfZjSvi3VsHkaVhC9IldIFxmu1TVAsqm5LmDOWAhzwb+bvfl3VDl5uEdcNkNCpFfbd
jSpkGRmfBK7HhpbF6xDvo18vpkWAy54eP5WKLnbMDe5xYRFz8eJNQMLV/kjMEdJcyaB8/sWE8SUP
k5aNyFgGyBQo1uMmDyiLZk3SzJW5DRuXoHOhZOlB2BHQU+zKR8tfyNqxYk5lIt7hoSILlDpe5Hez
8juKt2J4AGDR0Z4dLKJcT4bvIQtMBJpvyyY9SJULaDUzh3XRr5DqsIWYdGiUwYs0v4Oa3DXYiZ7c
wgsQGjB5RDKecjeVM1I/P9uYT96OkHGN/BZFcg1c+zWSK/9fEMDX8XR3vIkwGAV6BFaGLwm9/1oA
her+1X+FvqR3MkcMeWvAtzCmnkrC+YsLOxY6tcm52NvaL8d7b/t7rK7dVWqvGJBCBF8hheAVMWQg
fQPlurPeXBhU4323xZwaXP3QMOqZktfWXqaex2ylMWYu099YEuZ13zrM3ZEz5K+e5+U9B2YXLXQh
mI2dAb1PsgF1Ug0KrpAbddAUY/bbY1OJNxxPmo/gYC8iZCdCiI7g5EvzH0P/UEnXJhuWrCt49sNq
suJcZfUgvm9E++EiGIAhKbRhwdA3I0GMCXxu2fwJ7a1HBiV+Z8S9UjDOz/6xm5SVCmjDOJX1TiX2
FOcnD4i2M4dHYKEGYowpKFGvPQ1/3TQXBH9Gc4AlUvE+El2q/2XC2SguLSqNRZ4+FL4XPIukIMzT
Xx8a9rNUn5NerEfbBnnnk0NVbAl5EIwjnysSAFF6WED/OuUxiJvUVVVc/fyL/jMxPjS6HfFm8+t6
kBMXHAfy9WqvIZdcu3/OK55zwLstfymP95I8z6aBIlgTjDHAq1XlTntkUo+gSwe5VH8GzlXJjaVj
lt+mlsll8QVsjMFJtcSFxt0lAWcAyNKKRtH3QLGfuKU9MftXxHcdRmn4C07jYuCf6F+5uSI4LiC3
ORxwMuIpGTyYIXL8SMjl5RwfZKSTah/TkCAK87j40fwYEfw8Zoko9X+kCCfx1UfIZsGqJFhQiNdW
sMUThJLdenacUdowirc9/xqyhh3jEyYAQBif4I2QmZF0eFgN5EpcshTasXbVO/+kjqc0KGjNegpI
eqfQ3P4HmTTIohV/x93tre57SDaCEPCR8EcGzkqRAoONyNqicZChISVSm1zighk7Y1NNYNxCHhNF
ZiKTITjqPWpHThJwExZB6dojtYy8D5HxwTOioZDmIR0v5lOVvwo234gY+vW4Fp14VYNCULPk1CcW
BcYQulfjBcnwXUTKF3qXNTpS1BOzxu1Xgy0eKw4tAngJpm+XiC2GueyWw4FJgweFKT/9Gjpsbz7L
/ciAu1D5zbQB5Br/7pvpGTJ+l9H28Ckprp1UnXdRKDhnHyAAQkH1+EHXp7oyp5TOKpfFh2BfDEx+
fq4VYn+xutHu1v+L+CxRWQWECBJW4mbiqRb+OqS1GVl9CBhO3Xf+1mhPsYtJrrDVqEjiloY3hHZ6
4N/IQQ0+pym9H3f5hU+4QMmaBL9GRyZItNPnSUsv6Yxoy0EktEt31PdFZiAZ9uw3/Vw5hxyygBS6
Z8j2MHwznaLCe7e/svWUoDOJaCo3/u+U67ZUT3p6sH7CKHd0tIzMCX1koOFYTXVe/kWvuMFwq0oF
zBCGeyRcBXNejTKHZdNAnhsZC1rYkS+TtrppAsfcAwngWs8WYEhwLUlNnKMdoblnWgSsw3FMaCOM
yxj/syJQyW4F7OYJ4cHJLXQW8xSBAoOPSE3YG5VTOVWG228qF1TbfMSHILXD3UjoiLiq+bx9Dz5K
PGEsGNUdw+wdSMzwkb8t+f5I9iJpf+nvIVmblcDGXu1hVVDHNzpEtEPp5D8uIRLXcdWHoX2v5+Ut
wt9xskq2eZvXodPo/bKVYIvVEUs61257ihHE4INbDHjiEXqmdloe3wc2JrB6fUzm1Q+YLs30uAZP
KjMHlJJ1TokFXKqYzAy2Ale56HPUGaaxGIZlRgwAP2WOuGCPvguOI8uX5VGzMYn6kCgE4oTJTyPN
LZP3ewrNIYKs6L0CZAsRQcYRg00Gld65h5idmw/UTtzTAIhok3kwxmyLZph6BuoPlnw/3UTRoEsm
uq1/EfKN1dz/ZcOzmMUSm0FANZ8YTLM7VaQQMI0Dm7T0Fc4sTo0ymAoqZ8RHEjv1lh1RXzYP5mYn
PkS0PRa2RZwKW9i+oYaAeBUXBZWLfiUPAJ6yajaHPKVxef3hq+8xrFXqiRinRFlJLxz4KQdZ+M3F
1kW0oDnJNxy7ZN6hX4bymCFxQLZD9P8HzZfzuVdT/lC846Aps31z4rYdL2WFXdQNPNn2N3X/T37v
yF3fkaAIE4XS7t5Lt/DCXDQJhB/hikhYPb8TW+J/fi0eTHMm67AlXoSdrXBVTAzdynwGbwo8M6wi
X1WzzQFbLIxJNTfnTDMohE+hr0khc8g/0sSNYS3axs4qUuxtzGqZv0COTfwxUBPFBVC0nw0LorCg
KXjXvSokMRwT6hZaW9BfIl8dBTjmkniLwxQRqdU7eMBDQtnd/qaZj4aVcsi3vG9t+23U9J7jT6Ma
mYcyXuIdwL7Qdle+SnOyrLNFaUe9lQltaUnd5F+MCJsr0EfHfxmR5YnmYSfQ8XeqxkrsMPrNBXQl
/4xk6oth0MOP0RF5LPF6zAR92zdYOC8KvsNq9g87Azl9wE1GumT2nhpR3xvTIMTF8vClaXOFQg/M
eMwdA6P228AdfI9VBLoLAc/pX3Xg2R8czt15Dp1k070xIA4TNkS0yOv2Vqdr1FU8sCAcHWk7rO2z
97ceogecTWJ/rCekVfNMI4NgF5XOLGsh70vqHwaVyXiPkakcXSNeVQcwKMwuokvqQLQDjgMM5cDQ
QK6E5VTKMZx47kG3Ye0P7MuAIsQvTvg0BlrCTdBtAHgPOY8hf0YnsrSEifw9UnDYtbfBOKIC0eGu
sLCHZHoc6Q0jadCeQjAZ/lS6ApBXWweS7VmPlfCflgHQT8hscuXbGtCsMB44mOTZ9d/zTtlbjOU5
FkSAqZuK3lpZo+j17e5etTvk3H7zk4QRkeNbsiJRF3deED3bkBRJLy5dMd63LV7EPR7CEYmgScJp
92d1syUUj03JZkc7MUPPZ9skzwlpBm/nNA/BXFAmzbNn32/ftLSjsutuH0KpsVr6THu0A5AmZKze
1gXo2iPzByCJd+c8ZQ41C0neccjzaDekpYDIE6M1Z2EdULhWbtHcNFQPyHhTpxCmpGpgkHCFRJZB
YgKZGruGtvocfHkdXhSaFRZk4kTBepR3xlN7knlc7+QdZymZKkejX2f3zOMlon4UIhzptUpSgWRH
a+VG24W8/NgQnJkO2R/uUYTZ6Fph5abe9W7rSE8MIzAX1g+zTLQl4CneKcGaXoqqOovyFWsIxckk
XEI2oK2vjHOhvUR5ZUVzgRQYEFq4IigKHaXNdx99F3dQPGhMAh16lyrZ/LekeOc6YjL+MuByZ9rT
hx3olqjZe0qHwQyjCxDJHToSi85MJnzDQRHYlfvPlO3Qo8X45hdb3GOCWTBxoOJbhLhrosiDL+kx
/DMVUYeTbEkRDddnejsjW3lCrbdGDnMMGE4nIuuuREk3yyc/Kk87dOw0lmCq6LKVKn+H07fi5MAj
tqVKoFAgvfweJwYDsobtDMigWSS/WER4ZSoPkgy5kF4tpzorXqNhzfymPcHe6cIBTPPJQnGhKzWA
VwJKxfYPkJtwzgJM9UyQbbk9I2RJzuGINxQfwEL+J9fURR+QyYmxDe7ECiqDgARk/qPImvwnRCSA
9Fr5QiFyHgXERD4Ag/k+sbKuFLkghJboUeYMvjxolMAtyKWVl8DxsGvBsGzI8JBd8U88hdSrcD/u
4Nsw60JzbXyLzoE5umMFUt2Z/rezWfXpmyaGmdppkzxCgy46u3V5S7DRsfmt07MEfNsclIZWexgE
m0BCvE6i9hrbC/esQGM8mQYoB9EodSjWiNBzNHQ7HXtVi+Abp0Z6r5+1Qx7pFEVpd/FSx+zEsFt6
uXbIh0cSIE7BDvT8EAtXzlUOH6yVDsaB3xHCgIvE+v3gLiBEFSUvP/pu4tfP1tpwY0qp6bDZQ/yX
4fKzppfJk+ZUw9e390PkVcOOc9eE3w9LkeBFAo7A3+Gz4kFP+ovPDA978ulWgXwF4lX1Lfp+o34y
6SOAn04OdcWX0uiAAZ1EIsBrVbdLKD3IHNLv/gGiN3ghSMUefqx2mQirHiFIsWWGDHE90aZNMbQn
3tF0xYsGFmW45UCC9dUcfmKeyHmAgD96qveRsrAEjwftGPiB9O+EWTEZ3YCBGBbfq5EhJg2G/TlN
keyZKg90Ny5962gUCF0gz7Bc/WbBxtSmtFiiWtLhDwUBT6MJUqgittaaRYpaLVLYuGgjFVXvgy40
IRV1NEm0h32T3n9irM4r4WlUry4le4KmV5cnknbTlKxduOXVR7ipYGFNcin7yztf6pk1k/uDWaz9
kEANHYZ3WSGIThXVplqmzcpFHZPUS5itfki27a/C9zJSHUNLFqkopVFAy4Gm9FQlHyGlpUcsOrUU
URrMaBSucouQSC/di/6zsNpVkz+ac+wUZ5l4QsS+Bf7RGOG9WfNffvSSKWfAZXFHKx2ruBDhlkj2
5zISgjUChM9wyZH6x1we8U8x8IBiH+SJEwEj8bLlYTXTAbFCf6PXnhQdCKpwQmuTJXvr9kYETrZR
v8UAG8or4zer70KPHAjlwqBddSQNGZSyREZlO50gXNF9/JPqX+/gpVk0KZ2Taf8217qXtbxjw7PH
CImZciF7GrpxBbkz3zoPxbuaXUWUXCXm7Vy2QMnpqSa2T29qQBPAELLjPhhqM3UuJZ4OWhaHFes0
5QM+R/AD9yLvntLRKczLZ0TdRoA6mv6KPxn2KsyD+P9EfvYi2+aWTVAUKqAdCRzniQE25+PWEriu
h21mbmX+mDz+JbktE1va4iswel5DftKcQIqY+gBfOQ/NHcYoDCy0DNzbItSBKrBMcJes8pNPMUhA
LvycBcPHAjESCEXRYhddY9okx0NrB4f3A8+UYuJDIC8Orr39lvpreEoBQlcETZguOZBRtg7K18Cs
9+UHXhEc1Om6VZypnKvYodvXsK63GL1TnwtgrSEnFrdd6I5zUsfIeoPRfHGF/Y+kM1tSVdvS8BMZ
AUh7qwiIfZea64ZINZO+74SnPx/7RFVUVK06e23ThDnH+NtP/dvGXMycWQ1BhjqvKtiGZLPqJB5u
6w/vKH8+NBKpabi9l3NijJWzeiDUNcjIucVp36xqICgh+UeASk7eLMmtkunPbvOBMyK+0a5Bb+AV
ixXSOGFmzsPK9DZ+S4vci+UgLIgxoFav+eyY+KS0BzkQ0J0QY8cvMM9PBbUHHxypmXKqyIdjAFsq
MzQ4nMCqhHf/LSIJ1AmcIYfTxyeKwRirVE5MhCVwalK57PKJEG3He5xNTmBhWqZGS9Ud/VCycxCD
ovHeuP5v17/b9rskUJRBBrEeMQWG3cEcOzwVxAhL5udrksmCBpnYr+fgzB5FB/V9RIpAKrSZLZPB
zf6lysR/E0imaNMgFbQHjm2iBsbfl/IHTphCKA+WzCKrP6V/k4M2O+Tl1P6CQpGUhhncK1iNv6vX
8x/ivTCUi2eDPnqJBlzOAWBdLIUIVKC+ICq4FFiJV9ITqY20V/AgcG4JJ6HRFohOsIs0kzFDMl6C
xTMWobG5RIC+A+HLi+BELMYE6phS88edouC4MZnkDNaPpfLmj8tVtArnP/Jd+UVIlvwLrUrchGhJ
OFXY3UE8tSvmYP6Xz2+vOL2DNaU0js02Vyx0FZS6cno3PjXzUr2HIruoMpFHDHH0NrN3hBiJJvkE
3qloFxunzv+D1pAZ/6INdYwoLBzth5ua3R47FsZDJqow2MGqDKtqztkLaWBcNHX9QEGFtYjnuDEA
pNnwOO0oaIhYZBjZNSS1tnytObg2rBt30bOUrfwT0meDAH7Bybv88B7G7CIgdDNyYmRLJBYOWI0I
dAOBPf78tQzzjjYhspotlY1ZIziCT0If6QXSneCCrKMDaZPGV7m6F3AEyU71J+niIP3kAu2UwA28
XWQ1+Y7Yn+JL13+Hw5c0ECxvpi95WzIG5e/AEXTIgUmYThOH/Ga5IoA50j8w/CSTVUdFOLTCx+po
LjK98cMHg/fZDKzL2nciOdJDdTzFTvRteeE89w8k7jxR+UYmSSfUNEyPz4v/kTv6U5Fd9B+MwQv9
Vg1T2DooLjoKBm8uBGuaoyAKFyzTgksvycNMScf4uIj82GG0L3K09JwnlfS9lfyEOyDYSvsT/3Qa
IQFvP2fcz+WKoxwv+C7mdUSpgBNncLHppHzb2hXrE8EhwzDtxX8KqX61o1zQKnMeOzwWqAMJYM2w
AfuERV94Umn9eefiiyu5VeBfQC2jg7AJsq/gMw2t/AR4qgIufoZyvvAzxbA22etsHLj11jNvreNG
x4y6n5n8CIhp+mfTr/mlnGKYwX4ZfNgfIqTEa0GAp0/mG5RC0vgdELhE7tsmzXbiLXLIr55iu8LJ
XqhC42KnkPb1bJtwOu/+I9V4mJmnSp6LqTQLVw0PlZ7arbL5wMIS20Rj9uODA8vGItn5lvaFgx11
w1I490tkhaw2/hf1Ben8APbCMqDu+f9gvKQu6IpYiwX3s0x9MqYJnQ3IcmEbxlWmYWyyp5Y4/ZAR
tguvI8OfDC+Sljns1HHLKsBmTJVLdKO31NEA2EFIoRD15KHuId8+ID2Mrb3Nzu0XTDtuF4HBEeng
8cytSDn3HwlIYR9+s0UQz9JBQg3nssbze/GkW0cwV88T5P3k5B4xExPXJ1z7ztZ+p752AGmJbj0+
OIhjj/TQ/51hfUm1k1rvaxVv7jH2TgIio39I61FYw5eyEehISvcdEzDYKLcjWKHDQsKGi/DIh6Fj
I9aIn2IZ3ENz6WXjCrCT6OoI8NiIyn7QXcyNsYyaFeyjoX8Plco6k++Eg2vv+SEN14T5UtajX1Fh
4hmYKNZjv/ibH7GcgYuTepfRXsABDUgq0oDL9qg0B5KGe4fCIgJStNgit1Aie+5S1SuOchS/dbW5
kHPQHXx1R4N8ikFC3/OO1YT/sukhTD6L/600obDNYrsmRzPcc6IOZ8CPiedFXzY7Vro5wCDvCGeW
qm1FgiLNFQvuU0is/o3tWEOl840eAtQgviPGofzEEsQ9Y87smxetzRw/f1G7lz5huQnCQEh0ZXmR
qk2ePoYBjXd0pbFXTh943XjLuDNa9PZIwWeswIumdeJxTaQmqcyXQdh6fHndCjOCBo6JcYkL8jGr
/nmIGer4JBR2ge/t46KRBcI+8REQBZM8SF0v95BV7fhTnJEuS0T+DE3uSPXsj1sUn6Rd+IvJYZ6c
UUKAW+NZ87h92qOMEgS8L9nxG+U1JY3KYF+aObJ6RcAE+EJUC0cev030oa1DVIfMYdp/4foTe/sD
9/uN5AYInL3PvH33a6L8UR2HFqdMTVJP1F0nl8NgE6sIilFPnrvoN5v8zlyH/hoAlj2e/+YDglaH
UBfLAmhz/RceCCmrN8RPolpWjnQzIvFIbpNdF4YGG2Y+QyiHeRuR1gIVJkAOIY2ixTFj89iG9Z1A
oH6jOjxnydI41hvKdT8qz17yO4EGoqV0J3Iq0aH3Dmsxcs2alNFze2ejKeIvwh77Vlo46JYVs0br
gjtZA7OLTnXBhi/QtMiES1i45Z1Q6HV4lQ5YCRZ4YptkhSjf7dku3kj8+O6+K14pUDkfYCBrzfY5
bYeUuD3Y9F3ATGpbhztn+pTvGIMbMA78djuOoMscBhqdjBBdCXrlVPB0TD2ktr4RQgcun5uvF0wH
EyuVPogmbCGw83SHoBMBewbisyIOz2n41/3z+A/P3jyDHCgj3BSkCCQuk1FNw/kWkSYWaUZhXnwr
IsG+oC2MFiauThgJXLdv3jstcOa9q69uSHM4Pbl3/fSaR9hXGRLddNy+Zwm0LOsjPxSSF7it1u2d
kvmTuntE7kvMwQroK44jhKf9N8qXcb7BRlt+3gbxPvv4Qr6mEu+R5KPk43UsdrFVgvf8gLeI7cGI
N8h4SjKbdPQFtEM4JldwDgzCeV9aHua08gI9hpo3QRVuy0R/3xBjcIltIlukaLi4tUjkK5wTpT2L
j3r/1bOmae0/SkgZj7w9Wz4aH3WFjy3OjwppFTvGI88XGWCuBu8TYHuloZPhBdOR9rszfaPXa5ic
2ZpTgc9f39lGDY98DmRpG57GGNU4Xzn/xsQGRZv5fzzHsXijNzV9c0vmLLf7uWZnH1tL6ZVyBpu3
GGssErxqih6XpANeHlxcMJAT38ABNFeP4G8oz0mWHZpTiqhSwVryy5+32e6DU8xYUhBcTMfU/Fu5
hP7OmLpeWPrY1lDqWkgSQGZF/ilEa9CpL+QAO0GzapB5WnAhmRYEfYMOcJYSD5J37yR8l08+Tv9U
Zn8caCywSPSgflkETf1Bpu/npLkdYiIiyBZC5nTGrwZUbAI7rDFhUCajvYZVtB1psCdhlfR9ico+
TkasDsrcFa6VPfY2ku050/xnF9yI3p6vO4b5K4+qJB9y71vn1zV4V07ZOHKV3q1hDDhzxuKMTTub
E6fYnxjRZ+pqjtQlZrBdGtta3inorslNzmm78uITlwyhMEXwO/BgZsv4wmtekJr195nYufzMsqiC
vaFx9x/z2Z5gvskFj0Yzfk3VyGQJ4+1JnyogKZvAh/bX3+nmxMqa7zIUHCafm9kKqQ2avAGD0ILK
CZxIN36OEp7/m/cV/hW5MWIuYaMhBSBcCsKHMkVhSaFp7uYk7NGTS7B+j49VHFlG6uh77B2EjpwV
mwKBZHWPZ5sYtyilnJz4VQxR0v8mxXYC3JHxcbjLPxnr5+yDaRz7rTwj38NhQ/zOxF2CPI9MXtBc
HnY/tWXt3wRvZ/5V+xGLc62fynqfT1KgbjX/S5A8WEC44lZBy/rsim12o79LBHpqnxJOyfgrJw4A
LnVZE5IJaNL9NPWNGQrIMH6IsAFkKuMrm36oVc+cRMmhzev8gfWsSTRSc9eT1sp8cnrqlSX07UJ5
+ewq/bCUbHDummYCypctj0flj/8EtWSou05zg7SKm0yUxCHakjvboDtmEWNLwsmlSW+drOCE7obI
IDXDLWYJ8Q27MNDMZCdUF6q9PPnQY4KyZvl2HpNMCmSlUhX4ND7fJObSZCgfOLX4W5o8XSgqEjTN
JZPAw8nd7+L0WhB8Sl2SUiAbIV1CRxm1VVGo4Nx+l9BJwudvyB4hKaXEPfA1DtuugkkjlISZOBiX
IqkJuilofwQHka4gyyvChWBv8OsPlU1gLdEsSxd8SMCbSYhS6eZIxDqzNtb3aCT1YZGpi4GRCfUA
PwgvBvQsFU889NoKbW7zWZckcod2ieG+NGOOgt7UDZrg9kIAzb6f/75BhjkguUC7Uy+tQxhyCkmo
nnfxsDOFAcScCJROEeZ3tKIt5MBW3Clh6edVoAowVjX6x+HM6aaNjDaIEv94H9hGrGRXiNu8cH1K
zzYF+1bh5uNrCtMOvlkj23VH0sJ/9xuml+CUq7u64t/uX7qCVYVsmL04v7PmadjSvel+ooSE+EUq
zOYX//M7wsC/yRiI5D3ZIAQPNL3T/Y7BhXGKZrKouk19yJGLZiAo/33kfTa/AH0bOHk5tQ4kCETk
cGPhVF0ME6m87tt9WbhZvAqZpJ2J1nHY4eGPakckJx9RARkh+tb48ii7j02+4dYwuXK82SZTTFm1
iQbN5kQpoSpCo3NThSdnLKaEWrhyL0gb9MNYBDlXpzZEZc9AQHFesuNq8CYnBncI4zVvLBvD79S1
vTBGnMGm+EZbRUAOcR9zmj9Eqh2WbX3E0t+tM7Kq0SYuSAEFT4LywEoD6PUIVqeA8oEF+bNLfZXn
d66gaJdmj+Y3H37j0i0gGkCO0aDfERMQ7UhurNpZ8FkaElaM/lxrOBxIQmqnb3GXrIZ7ohMa+D3X
yX/a5Iiv9FMnbdrxTNjvRpLXTXXD28SMC3AT281tUqazLdZ4hb/xsxQ+bPNUS5Qta2YF/UTKhxQr
BP1Nn17eC/fwImziEQRKdYrhSpRChnd4F8AP++ObvzrGmMiEQhPVAAnKnt58bOM6Ix+Lna3nvu9+
heYOsDYiUgp+41eOtppVdf5D5xr9bRyr2DZ+p2R/i2mfs3QevjDUQ8TgCwSVr34I/mxdqD1ltPEV
Onyx2OFspCVIv3p8RhTS8Nwoi9zATGMPulMivwIDUmHm3YJf3tAsC/0xQ0S1SDCwuTFOrc2g/2fN
qIlqmEDQNrSMo9F+w5jq2g7fpzo+5fjETxHRZTdlzxEu2J2VbIv4WEcjRt5rTukurpjlQCPkDxen
phECuMxu2BFq4A5Ezpbq8Uatas3mI+JAzV7BjWHpgl2Gbho+4j+2VKkw63ytJld4VeEIKF2TsUo6
nxERd2AGWAwj64/5Ix8chTdes1oZC+/ew7lHNPw/QtZYIemgxRwBAwIos4GrAmDOUoefTZh9888i
yuf6LDJzpi8jb5+B7hBRRf0USf/dWVzxpMqU99nt3KlAJpLpqwMERrdX+bBw7jjb3rfcGAWWVqBp
edUJB77yuLnDpAUqDMV1VmrwC9OqPyLmcdBjNO2WXG2NZsE9FWIzWxsWwX7KBufsnlEjtfciBlce
5Q3R/eWm6PmNm+Xc4bT5rJVbCY6VUF9yU2keSf6xFpd3MBQWFLDa6qb0axzgNmYvTNWcR6m1bOwR
ND20OkyaZnjJEApmo90hiiRVFmwTIR2QAnH2lDrsxPgXQq/fNBW3IHI85mThkND3kvzwACF+mwTG
kKq/zbDj/WqkNRQnvwpol5Kh2mvuaXPv4o0AE5PucuXAPFCFk8SE8IXD8DmqFMbBNMBwtBpg4ncx
t9ur+NMfZP4S1EhWt5eqXUllxIppU1qrLxQHe5ofEKBg4xu/AgOQw7u08rIeN2D/0ZwgEHLwVt7h
gxeQ5GByBtsH9ud2dgi6LVJO78VBPytvgHxVysnn5h/at+zkwwoYrCrBCd+87Ox3lGhd0kMrM1pg
5p1yhxtMRjJMGsHs9dojCZHRDp6tRIRCpQdq09iwWcKUaC2kSz4uMz3MC8trStLomkRSmi9IMiZB
Qqb60kE0pwsEAJwmBBwwg9WGJTHbDSKY8vgmxrOZijZS4x+1F/070Y7wCcxGoG01f9vCyM9ghjOe
uYAenn6H94JdABi6XKKuCc4tGdzc6QE5nUyHHJEU20D9TjoEk6FN4FTg4oUI1e2S2cGFp+QV/ZsX
Pzx+3ONsWbqIOs6U5c/Cf3erTl+KI4J3dAw75FO81NLHYkbVH/mVMTXI7Ibljf5HahqRfF3Ul1A7
EfBhaHYa8vdj2TqG6GI7KiHbmZUBwAlpM6N6q0nXUZmyW1L2BFaGYw49Oxx92EzfFNoFweUKdSNm
0N/0j0U2Kd94NmWVOiS5kUvWSfgk1wyqn1VVP1vD7U1eO9SDOl+ZsdTyI2vQyGPwyACRTm238ChP
5jnRcUuL5vC5N8Vmki4lq+5UnEkn8dRn8UVKVN7s2tQihrVrCS5G/T4VHCY/4r+kAsNdeO8STxM5
iR/CdMgsQXY0novBSSvaJt+anW8ZnJS9ABSpWR/UeRWP3UqAEMTCU5Irumros0xYmajymzL6WpY3
3QlHaxxW+etDvaICm8zlsUQFhZtmliL5MrGsmXD3qKwNJFb0/lI0hUaZkKHqKxf2yh8cDaNXgCLt
UhsL42/+QQCJqIf5DW/iBO8iCc5XAPUfZVroEQV0ImkjZNYuxUl1tCoJceQXPqwoeQyeaFMZ62PN
JogI7oJUq4oeIJzQE8DB81IDRWJA5WEAFCRWRlthsRw5hfpVpC2NN8pO/kDDQi1yCa5kZAhklCDl
50b/4H+f/CkZMRl/XWPjUPKwCnDETEf/JqR5mksosWC3GPxzPix0NMGZjzFanLop4mfTECgEA0cm
Oi614ELWWhOZSbin4JYiXJiUpOM+VpaDYGrKnotHTH5wzCOQ4YbuTgEjS2De/CPxXjOb+1Z49qc6
RZqDJ2PCwvhW0nzHwKH9gW8BaxEhzKWOXqL5rJh5wmZpsiUMhCchn1gkNyN9xni1iNv68B7DZ01y
FvJHiw96O2e6HsleV5zGd/mqOpIlQHfJ4jSR96AwIYaAuqUAiyGv+30gIXnJH0AakkZKY0m/cAkK
q1ubizEhXD2kPM46ad8o4WTByccVRCm/XkFEjfQFdVRW0JZkY9j85mlUzCCzyJCAGrbhqJVuzVrO
1RRyT4+2VH1l/T6sluKDyi540eaNJpYkevTsnbBENA8hPFdWVQ8Jo5u0RKcwNA+cILr68EdE0AfC
PI2IxHQWMBKe+tecqF+ttpPZi+crmHGJ9yjngAdHYJxxvlfFH+ZNXfyRg0OJ2UC/jkRdgCjPJVCp
D3nCEkYFNJlxyt09nqc0s+A3z4H8lH9RRIjATiduoJM5rVK8Dbxrvj8NgZT5zjX0XHi4uY9gvYvy
9seKFF6Iip5unrn40NhBWST9CD6PZbKSiNgCKkjmCGU7DnbqD3r56pElnLw0gf5v/rb+w/1QnD/R
O2dtVEmKLj+8gkyFw2mqPafE/EBLc+pvi9HlnyMsTBxOTXwMSyfMTnH43efOGIZmRSSG4n1FtEoN
m553HjjYM3m2W3yiTHmIsSSmZrLkVohvDPVoEKaGroInVFQvmUKzBNo3fDhEz+nbIt5g69KKH+Rl
pWanEaqY5JrG/EJadI2HssaENrjx7NuAeRb9PwXwSqXL6x8hCZ8/cq1BjarukMC+JHD9AYpKX7nV
5AnkHyQzAAwTnKjTPBObXjax4YB+AEYsKFVw97QTN7Zdp0sCBjOXgw5FWbkdNpkdHsjhCQkkSFz/
7R/x62DGnTj5knPojogksRvC0FY9OmeLt5VppLSESV0GXVysI39NV1IzuY7hiiAOUnxUNvE3DOGX
oecIu3ckGzGXTkBOtQ85K478cEgQJPIvrkp/IHfP0VoT8yWQer7E/gcuTowG/6ZPsipidHdACzjG
dcHNKc8Gm5jaBuKJDaeSwyrAXEq4pA0dxvWBKQxL+q0mZ3tKU78Fzn+y7ZG/rCVFnHl8W2T2OHe7
v1k4VZ1q4z/KwRHfqXDSSwIKftAMERABJFo/67tMNQEI1JYI6vE/tTFtZQhvljB3R2+D/Xxmlhug
d0ozKnIlltwNc6TSeAxY9dbD2q/X9ONqaGoZ/oG3ZgV5z5U5I9POrnbjD0t9tEnTkw6zVFoxQcaf
qaGvudHQEZ0+getSJZNvB1TMS4A4pL2N+t37W8kjUxkTN8RDE7oliDln2l/O801r8ZpNLbdm2HZp
TV5mX8ytvM//genlE49mvOvVEzzqHz+vbBz6S3JCFmGciWpBQCZ5a1l8TTCYlUx5Cz90RBLYp4YY
oKeCcv0M5xCc2FTZACHagRZbE/ss78EM2yyrGe8zZQQ+cTj8cmsXyf7crbfsIV61LqZ3gkfLL5Fo
UMZKZPK8xV9YDS4jCtEetLZpy489D+lmK6lNfbXDJj6WE9sv/swDh9ZJzSXK9qPZIIiT8o3AloPa
xMu6P3LlyemVlzVHDOoAkui6I8pudaqFFw1vxPnQlihRfqne4cuwujcO13parJURJznT+RkMs712
Iy0aLGuEaqB/6R2o7KunvOXORQ0XI2PxNI6x/3JIBsXxe/6lpKtbfnVq38RvY8n6ZWPCQv1ZRTod
3vgpbc5Nbv6NahqwmuqrpjK7tqYRpFxW5V951U5FbaVXtLW9sQaHtQC39X02s8P5WjtixdQLXCgo
kHz5qWKCWOfluidWhpLFFNyYO/oe8R0qNq8Ip5L8lDYcUVN0o8rlSOd3i7hA0s8S4nr9JSWTHmhB
EoE3p0AuW3x7L6Zs+SVoDu4OopDi3eycAkHViH72HL+Ie5bBlw+Z6q/aHlkpWQUOqhfEjD0lFpZ8
ZcnZZri7DBP2Biwe7LdX7WynvclDmgXA3BA+oQXKQW5VP8OhPmUnoniVCKudencU36IJE/Tem5nx
w1MOYrAWSRRkHafWHA/HJBnotoX+Ch0hdat3TQ2umaMLm5/DwCK9QW72ufgDk1D135IHngshhgXV
nETj7PTCQpBRILqIQEmQTQszti7s7pFlsFvG9bf2FXdu2brfQmI1zFrlWVB3OdTWAoRLHr+6s0E3
lcW3VOx8UJtlfNX1BctGAJ4x6c4kB0lgNpBhtgxLDO6nzG11l7tcbl2fxBE+/JIkZ5vcmITPLW9U
wQzyiyxsi2Rde0B0MOHrZmAjXfCoL1LE44SSkUQHaE0u32oWLj1Eo7L8ZFmqLxDgQEeYk3mqiYE9
UAAUv8AM4u9sLz+GaqeFxK25xb4V7zlSs7FPFhFudvTIq3nxm42Tk42uUnFVY25NAiIsbjf9KXZI
GnpqlUwNjdlww8iN875D8yivCWhnFj3o9OitE+JIf0KmnkD8MoINYgrUaHwVVnn99Af+ES5RdZ3s
vMId0pOUP4zBrYNtlqDKdKp/bjAJt+X1VFiVmeEfAhLhXJmdSWHBho5kfLMLpb9Ajn9wRR6k56WU
b3JyJaJlihFcyTiR1lS8BG8e75loAuIC1QveI5UfGeZvxg7a5PitZwzkpP5yQ0MExfvwAAMU9vsI
cA/QhkNcZVPdglzwbhCmMnVlwxWVaA+W8zV/E9pwjzBSQnuzDZo24cwn9pYnhEjgrOMxg8vC7B0d
ucPB+4wr9T36OTTpoRABtvNxC5OOjG7csTUWMp8IiQ388S4Png2FJeHH1MGVOK6G4WvwLCTe8uxH
TZfdngPJotz1Ng0Zsz/09IW2jJRvgNlAYwNcVcu2XBlMSoRYM7uhI+VuNGZfIcuRtOKHSPpzOt4Z
sKHtIuUOkxM4WOm8DeLFpSLZY3n8oBrTkCg4iWRHuM2ZCIT9kBPnws8KktBO6DQKf4Hta0l07Yxp
LPjHYcMv2DhWVM9w9xfdN0H3xvHiJCe3VOlr2/IhcdYoK46o+EEVgxIfe4JZcK20xJr9IkUDj0al
0/sbWtuJOS7XQgnWRMMoYjqcGwZy4DjdcvtUrnSXchdoPYTjIxZdnlYbA0eWGXrfje+QkMAYw3+B
hlDpcozADk2ROIF8dgr0Y4/gB0A+ZwZI3fpKOk1OOUhvjgbLm1sXh7l3KbRHpNUr2kGiKY/uLsh/
Sn+b5dOcMZWc/sVeZzaYKOPypPB+Q2wr5RyUdN/2m/JzCVmpyaheSdSCxh242twdg9PoH1peAfZ9
ZJ7pK2JGElOkkeSqdS4GKn4SkZ4z+j2ZhLJ//DbJKZjz1IDlEiQZ4/NCohbkS59TBsW/eIQQTLS1
ip21692ynMKwSE+usGayKhqwTukhJRBa0aZvu6t+dFAv9MJ8TyAln9mXWjjFnKqN0KGSM+Tqw0dE
Xh6ZmMw2Kj7B39m0umDkw/AETF7elXYHFEk6CkoWiWOucqvibKj7pvlSIdjCdi1x+86WUfqsbvn8
yQV1DmV7RAUrEw+wZqLyECHWxksTd0b+B+vLJPvVlARm98yeTcLFjRqLNba9U4/XdFustQZNIsaf
IRP3DlqAhVn4lwdbRikCX1jxR3wNGAgX2b6bHdt0KRJHZZLNCzhIgXmPYR05TIFjU9om4S/0ByBh
5Ag5zXGzp6phvY3YW+SlJExTr+DThfQVkgHTPTIOSbVZM0OiA/kRd3l6/ZD7Sn8Q/FwyWyHrxFGI
8uOzVsFCg43vb1CFMspjAFNcQT7E3ZH8fqLXg88pggQyxgd8f7MM8tXwFHITWwWuimJHrixsVHSN
kDtS/sCHWRXXuFwimdyR7wXznUX7NKf8CYUH6dXc9k6PuuCzqKnjQy6BOvM0zZ1vYzii5WHi78r1
YJjs3wGxvjm/G8sAz3FZzCNt7e1hlb0Vze/6NX4SMP09I7saS0dG9BVApqwtkTKkEsnQN9yPCvdh
BaD+CIHFIBLgstVbFtnymfCFS57aHLhkdIX5KnawsMa3qXbZ/yZFdDDgfbUFZSqkoqY8vKuWVGoA
2rmj9i7Gp75z+m4XKkefoINUOc4zN+sIPHtJbCkNEo2GLlPy61NoADR0zD87abTDzbitPyYIo0JK
uFU0K7xy44OwG5TxQBaHHND3pdrBEhfD96y8eNdgyolblsZBl7b6zB3Z25CwuHVyK77AcLA1V8TJ
0uYa3uPgXHNuYLxyptPYJorVu1cc2eT0jtdehvTjx9gbHlVfy6oyD0V5SlOzE48+uQ9TUD5fe1pf
cIcB37npF9JFb3Q7FjSQpObqB98QgMWSCZ5TFbgdNQMGssXsQAym8bkUEUzpkrQdSd5lM0ctodn2
WfQ1iQG278g7FITTp3ZCLWe2p0Tjw/u4QgFI7uScQArsWSfiv7otkgANOfatZ3G7jDiECBGLN7PP
FycqC3S9+bC/YW9TktPISY5oddE9xdwMT/puNN7zbW33N0O3+t94NUOOSWQaxOgDVkmQHJJSCFgR
lg+ienEUUKlKhYkvPTQmn01bkn6xqE+BSHRvO31hZ3qa5+iOCBQdMB8txfoUOoUVvGaVLWaEPVu9
f2qKBdmQotU8s0tBmzkCAItLv1zJJznkVwkce8wBbK6Y2Qj3NMc7mHK8PDyrdNk255HKMiqZLNIx
qDMolyhN8Tu0NsHW6AoEmpgJLl2ArnvzU/+jEqNhy5Gtz14BqGBzn8vrUr7Hvz5c2j9lQ7gvnpeV
CHIJ9HRJ8e/isJJv0nAd5jbuNHPgLiNSG0UnsaO3jKYgwy7JvlpNyQ6aKfWmVD+H0RnpgRurR/NA
LzEP/02xDLlsyYKL9TN7EXjmKxMOxdTDZIUCF9AP1k5ZIEIk9HJuzbeE713yX57Oem4Hj/637RzU
IvzfncDMu/ZVAE7YMj9ku3Y0iuSY9jkCWD3TdaRDuLQ7ieoZ9i+alNHfll8CTzbD5HCQIbj06RzF
taivm5Rl4TIXSPZ+ymCZH3qNox69Oj0Qi98QYh6zuGeVwIZYYTxTnrsStwqxfzRkLAnFquAe9p1I
rImlQDzA3kbLwXsr4k8i4qheoXNv0bHN7QYRUrypxGdwCRswKIyBHL6mfiktvMLcjv3hxSuxo08K
T250IMR6dMiRIIgHp/FkwCTqJeEVthHSyQQQbOdXg8+ADlh15RlAwc/oEROi0RjQYzXhWLGyBCFI
QS3TInk13qLxLMTvSoANbq+0j8hYV+O+MBCPLHXwnsT+SJdouTGo0mGzIwQMnfMDB5fW41ajA4Fd
JzqV/ZsgK8E1oCrNrLmkv2r4kr/VNQHVOH8TJEdT3xbH4N1A9thY5RmJbo4AgbCH1SG4sEFqVKqa
Pm2/dkOgvKlssksSHT7PkGtW3n+yR/5ZdHA1hBDK22rt5b+9dPLQydJ0U1vU0JHuQsRus9U8N1mn
/C467k6ATTTNmxEbwtzM+3MXrtTc9jD3vjfhHpZ+Kd4aidVQ2XIIThlH92AbKmu8hcjovQ1dK/JX
Wl/ba4WaGa2QqT6jW0mPCp8+nx1z4u7GH+Gr4tHwBa6s2D+QgxwEWz1wc6JF5huin1Pfmslgvd8p
v9OaBM2arMrhlpFGX/iYL9aYUbCyOG2JNo0ixqkAG2lR1dhw3pC+8V5F9SVh9iHLqv1/HhW4eged
bgVY/LGeomlETauOLz25yj7pHDWeIStJqJ24S6be2YhSwJoK9ZheQgP9AV4lvKpzl+5Qmj1x1U3k
Jg1E6TKC5WDQq+AL5ENt4h8BetD+jD9RtfzAroCS+3XH+DUOrE5kGlk14l8N+3rWITZ/JcpVHO1Z
7wh3QBSgQCxcpXwYSUNFNkSrAaJmNXYn0fsHBIVaPfrisJNDktHA7YssaaS6Zt8ezzoBStpZDM2e
t1kNfjlLGywXrAioXyiNp5nrXAnHTnm1K9bjl/JIriSouHJ76G3kmxQOEp/6NecIkekBY4W05w8/
WusDpvQ3CQUa2jY4h+k2aVmwONtreqxAkiUqT3pXAzwq8luokL68oTIZCJHk3A8TMzNTrPwKV2SF
0zxaXcoN0wJo0lSpXJpjcYLm1dm+sKoQji4fAtZXKIc0d+NFgzoG8WjvTAvSO9b3fIofHdUKf6Iu
wdmJs4uyA72h4VJ1WJN2nKSFPc8s+TyFvdHRAimwrI/xjDEPlUqHWWD1Qyl6SjX6krLGZU6I11Lu
NtI1B3TMcWpse80WqZXfx8EKfvfjzr5EVCBrysNoSyKnDmwNFxyQUnEQ/6pio2KuZh6mPlNAgfWh
9YtOdBAvXRsXnKrRkwDJaEYwAHTvEQGoZyKe7TidJKv0b3jQJM+K+yNElE/vngxYSUhha9iByHfm
8NgUcLo3hvwcpUKsknFjUU/2ry0Qt2PliCQgGs9WfjI2bvYVht2UPeUmJQfIgm5Oq6Wp9YeJuhbe
lOl0yNMbDvGbt9EUSzcQSR/CD+WdQOTruUjy+yum2GNEMLVSwgtfG1QT6huopjzFUZ/883tUArjf
9zLWpyWpCRmSLP5DJDWztqW0FsI5AYUQW1hR6AN/aXUnniTllAu/3R6QNg9sDbBHmFqQJIWRaSqJ
hfsHP6bOGEEjmgPQBGPJTsJIK3/lV8phGKMNWJeFUJ+AOtA3ZPKV0t+wcSbwnajIr8FU/GsgrDAA
QW/jeKotPLMwXrqpz67kpkXeX0tnOSYDIzrGrH76dw3h004X8bVn7kWKHH7N0AYy3ubtlGdKS6et
ox+9yfAlQGYYtwFec7xKhmpTLhq58GCtAwEy03+ReA3BNSIehEjA6t/oObXwFLGmCqR7hqb/LJ0B
bgZsnvYLMvEgmD3tym7sfbbjsR+/i+4izn5xSyJUrSiEBPaOD17tKDewaEx3rNK4hRH2x+G1TnZx
sydDToJoAlUNxmOAI8Fuxg1JZQkV11RZ7eqdJ/BVPdP5PleOBlTxZGA6SvN97TtC+y11K1G7erlV
kG2s6KACIKe3OZIYrmOo3QBtIE0cM5wIJsleSFQhM03i3c7Uq3kMsFH3lqNn0/yN3ZvgMroPnhKT
os+b8z+OzmPHcWwLgl9EgN5sJRp5rzLaEGW66L3n109wgLd46AG6qyTy3mMyI3vgQy17EnRI+yj4
NwofobBX4efB+uQChK9E6C1fkBuhiWVuqD7rEA0DQy+iXNXmp+qwTZPeSxxwdAJUX39bHUZ7dnT0
5GvYclEKMmAd6R0/CZEgOkSX9nukoZeKc48mIP5aNmDtpiKH501G5PtRSbBH0fEYK+ToUvjGnk8W
vyKdGBVwtrqTH9FaRpqnjRt5E003JggG52PXXRofN+KTCStaC0gZO/JrgBRG8OWpEZi4m9iFC7cV
fvh6BUr08Al71OqubAv96MrubVbeI3ujS3AGNxp+Vyn5ET4h6oyX7NSjTaFS9xklgLAF7u41oLZe
ygDj4t8UHDl+nRrmjr8vvmOJfkyzsfsqSJ1C5QTehc0sjR1PJX1NzCLiKHv5IqzQt9JvPl4Z8eI0
sGrO7e+CNBnVHv0/hgCgshmQysWpoUegYGfviQGNOTh6IpC0uKgR+QgCDnJ+SDokkgLCNXs4XLsn
Px9xLah0JzzuE+E2axFfE2j58GHuqMFVxs8skfuNiX9sGTzYXXiLAtRBhFcMwRZy3nbc6OhEYEza
1rFjJIT6iPvwu7/N9Ctr+RfmVL9KcAXsdePcFhfR3OJ68En6Zdu3Fp/yjtQV5pdAljl5kp3g7zTr
Sa+Hk0/itdzj76XvpEQmPs+hbyYmHKAIq+f3WvXKTYgTkr2BvlOKrdJfWCJmPGc0K9NVijymtfzG
w1oF0Mch0noIBoH5LLNqKqdjxxB/QJLzG6JdcnAvI/g2Q4iIjMsYGg7xg5TsCWOVsg2PKKsslp41
/VUFOJkHCInuhuJ9VhxsVskZuyRuPLQZ1qPky8UhlI4O/vtydYAOQsXOkNPrP1HTsVHjsBE3uoW9
ncXxeh1sqw+/8RJxX75nuDR4ybcUHiPiiGlb7RFYrIb9zCfMugpQA5wsJE8yh2awLvaUsH7hyDsl
ZPFyQ0aAU2Lszg16sgNVCIMDdL3flGZI5Br7z9SPppy7HXcngA1py5aQv50a8KujgptpCLTl/DUp
6PcNIfCXOH8rfWCN9L9gftJVsRXxegfHNga4t0qEc3VI+NSOlwD5IwIfitELX44wwHXCxr1h7kcv
SBnNQ2f+JfR07Jr3wDOd0EQ2QzItRrmK6gN3yLHhDrQOuLCbq8+g7LesztG0lioAPegrTwXpXhEx
W0QQgC9iKDMh0XCnnnJkB7QukhDNbGN2Vdaz839g2HTSW4U/BAAlEFoISo4Fa+ejCjYySndXjA49
WdgTsg4m4lr2GzDGhqc4Te587aRfxGAA69KFWO6i2FSeUnJBlDJ0O6431ElttUZsQmW5157KzBiN
UcSM5Pyo4F0yydJF4xBfLGKyEfagG+ewg/p5MR/aNSnWEYErEQE8w6VcDtXaqbbzju5o4lgAw5Zv
AMUDMkVf7Va4Es45XlIX0D1rGarEi86zC1JkGTTeOhFJmR0Y7H9hfr5Jy2Fxg1pDEnBlE5ygLLF2
1ntM3GzREsxdPPL4qmm7MPvI/i15LiWtk1e+WbvMpS0oazZPxHUxjdxSuRP1bVIa8ZBERBUvq2IT
e8f5L8KqbVeLUpc5GKXHoG+b4urzAHyT2b3B3Ih+TWTDOi9yFT7GDPxPvpI3CYuo9/HVV//i6pSi
KQzp06YKFBBK+QUCmKAwQswAv0qydWDc146Sr0TnNpWPEIGVCFMhx++iOnr+qCVW/t8TXWaBWnPM
36wBzb4dFeuRlCHJWW4W1KiAb9+NEyFBkPb43M1HOTnCkcYX0RPeNa2jyPB3asMljbA3m/EAlIoj
I3g3gALyR6H0qMZTShTOcGjfSRuZZxuW4ZFZ1SLOJpiZJBRGT4aTKLcSAbrExNJRyf4VWcq7nB5G
BBMAwTyEimE34yMaBA/8yLmztk27wwvM91UTUhg4PEkyx5LJqhW+zCpAGTUJ38ZOH9/rfK/gpJD+
hdUPz1kP596xrskl+ykqzPEmAjIeTqqmcsIIebciEBwnDA/jLh1eXP1dy5LiVsO9lf/88Jmn9yJ6
KSff5SBvvzUoLUJ5N8jcWlcfqYTEcqWJ6xZs9Cp7GqcsvGts8Ahi07Yx6iIuzAvlBMcz1FEGG+2/
WcNmdh3ju8CaY7Lb75gRmR+fmvas4yoXv3kdWa+MgH1f0rQnrTZNXj7KH/hkwhYL0R3peBlt6mei
eZLgYeMqoeubX0N908fv8RNJaLH0g8w1kQIaqIyz3lW4RleIeyduOMAg84tWiNhO9miq4kwfeB0/
KxqUjPmUTXfRHZlr4ai9KvceZb++7xh55fBEnfY+T28d9SnGiDxZULYVHbm2zeV16ibXiPhDXHe/
6btEU03M/FrnAYS7gYJ9p1c3RTpF2mPCUz4zyrvRkfcSimzK7B0tnZg7Yfwk/pavP3BEZouda5Pa
yq+p57so3tS8nQZPHroIaC3JygFYEB90V1ytAcWeabMi9RUKG8v6hyMBmu3iyy12qbbkDPbRQTXv
OGSqbd+tq+Z7rhEYgrNljmEH701mWxuDzKZy4+9VE9a3Wxk3RbmixmM+1O+aABPQOjryxTFCFX+W
vf/QnLDwKIhZio0Cynr0yCtgo8vKaaApY6xDGwbPb5EBQBLGQfPXMvD4CdYZ5CIMdYy4SJMJWDsm
pGS3NwNOFAKIftUy01gljOChB1ZXmbVucivqg8y1ETrSB8l+6bLPs4XJw40xULZVBGNejZ64nI2/
ziho07+G0SqfJdNJa128IocHDmxsxEdko5NGMYCFWNlgDRyO/bvu3yI22wiWTGZDuPS9MxNsRPRr
8iOUVchCASOYuOV2YDENv+/CTkq9BFNsi5caN+BV4xHCOSD8MwPSOh+T7KokK9RfFVxMVlvcbboj
qR9xtDXYVY0VcrOIWAIHKkPwHH3MGi2DZ6cjZDLiyBYZahAdLCCK9F2F/s+ch5UiBu6kkFIas+Qj
quepqkSvfKtUUjUCKGXjVuzfTqa2l3cmiDfg0qIdgfQu0BEJzT7ZjRzM7CEiW7ErLlHzqrPCZyxW
GztFeQrkbCE/8JjS5+9C99czbM9UIh54O1ObzNAzmcA89mVHjjSFYSixSvzUsskx/KcCbR6dL6Hu
2RMos/xXNmgHgB7Wy3K2IjrC1ajn9th0sGF0yKlfbfgJsze/dx6Ad+mRXyb26VycTK9mr/PSe4mU
iYus9pgsR9pKq4+1tRmICCpduX6m934jMunX7FF+Kg1LcaA5w1EFfwkPCt80E2UmOBwHzHae3Etc
NRJ80ovE5Nl3Es4WCCyxU7Aa3wpMcVM2DCweiWW+xd2fUb2L0n4m9avg5Wo4Ujxe7FzylJF0Kcjz
z5EjKViHsNrx4q+b8qilXtpeKlAfhn4NZGpOi7KGv4DR11mN9gDaTAkU/AKGQj66nn9mlLNeC935
llo7BqU+gxFiL7SLjCL1V9QpHvgSPyfaIN2pDXcYTxXafip7INIU5mP7bCGeke5sD8HvFH+jrm3v
AeoRGKW32PgcopPcEnhFKB/A538lCoZgU7/3K9l6q+WvTGCOhBwSU7p4MMHcv2DUYXuLFDvgM2cp
ZLnVWiZgU+DlO5AUyYR7IJudrUpNnhy7grp6b6dbil+cn7AmaZ2QhUfgID+k9mionNN2O9VcyZhK
o/IvRYOj/84JKCHdNsTFrZwAS8SvG2Plqx+hdFoCsUh1vBcKEK83lq8FmXE8J33nBNKLhBaFNXpn
a4fJY32mrT44Zc4Tcd4osFnRIziaVm94kkA+7spzCLM1fuQvdpVsKRfvaDV/quWekW9Q/BUx61dG
JcNXIvQ7xZXQ1sh/8voI80n+7LnzG5IBgZCN417oV5fqp+s8YNE4QDsXvuGW56O6S0v1aiqQQ1hP
JFd6IN5+VjIVe+h1ysjBJT8QImlufAfQwXo3jZ4jSzqBrfR72207n9Jap4CXMRhxrK4QhYU/sEVB
us0C/FLEtHFg/wk8BwOVVSrhJhZWcfWKFPrTHBkLzDVmg+a/jt6JnGKTnT0rjX+GtaPfk+UNqU6l
aoeMViskMhdU7IhH/kYgL+DY7g06obl3Oae4wwRH9TcXU2CEIfzE6ktlXhEgCEN7i25zRjg7liqq
FX/zQym63I3mscgPOpKLNWlsjyy2x+hxaTiy4uQjbP+JnJNm9K0teQsUXR9iY/4G3dEgGJqdU8ao
oRu9XPX0h+Wovy1uuvHQcX6EASkJzA8vyz4KDSqhPdW0K3Sy7k/NvBvbfTeup0ZEpcDoMqlhjOR2
J/Ackewy9m5IdzUjQatAp8LLnCmHjLso/VWNZkvzMYJjNLy6BY+zD3gccmuvKcyww8BW9IfAeFZn
3cQx3ESH8VZBBwxffXNp+qvaPxoZoSEjYCQzGdkK1C8x5QbABFrSgazbm8UGjEWcfCA4jbULB3IQ
72f1vJyqXXzKCdAxvlJQ5BrttnzJWcoO8gnJakYfU7d/JQ25z/4TrSwjyKOGSGO4mp8mjSg5kxkl
fVrs2JeYPvPjrc6cQkwRjQc7XdhAXqXpKGdImcixXxbK6+lQWw+DhZopoBDAN3LLVEa7W5mB+Ezy
KBsg7LIDAdDDSL7lZ4TcQs7fk/zu0/Z0CzgzirnxPA3nVi6sO1z93anEAcIKa7RzYzxq8z4y3gP6
KIY78ksckdB8BFgrdY+th2UF7rjwGdgr+tesBLR7MHrgBCet3FbNM4j+8n5PAqF/rcTNNL00f2dB
DQq9SL2OIvSKQ8o2kqAX2vVFRL5rCbRpj5VCmKSc2znJQQVIq3fOM7Z4HKYiNlQ37LaWeshhy6QV
ZHS+I0QROZ3yM1WfYkSju9KTH1F/n8qvKvmNh4uunwLjNGaHKt2O7PMQx0F4NiWPnIMxOXTyDoVe
cyMhoNlMg83P2MNSZvZlPZtqDcnOmF2BzNC/TD7qb8q3z7kXcGPTtQz7KEPQAoRYtjiLiTo5dM8o
O+kUGfwKIxdBdzDTbY/lIaaz/Siiy8CAnAcVbGfH140Y+5AcgvbDrDYtOGvVCUnx/ImOLQEJsFpZ
N4oXhSCgEJvLtgq/yuGZPdQfWtmKnTfpQUiZqH4RvtRIps7THWhpyiKSfHffK1/LIvq3uxj8Q2/z
8sfHAhXMn84sVzgyd2op5gxvWoBlDBsP4BHQ6LbsDvHloNPTtoZEdtBhQJsxE0RyHQtnfBlkF7b3
6T5U555ASu7w7qNF5dco3Bh/aP3VxyBdpCGCFBtidLHLbJcGH0GHU6T8FyuPMrvXuRfKBLOwJgLv
6H9qRNLkm2F087eu+OygaD3b0qUwhlMXUE/LtowJqBdRpW6k5Bh+i/ecCfRdvAsokBkHIkhod7KB
OH9lfYXpps+84QM5nN54AlrMg2/usgvWFCNjwukhxjfEo5TvxWajn6PGYR1gXCeiv9iP0hN80rMB
hiPFQd7DUhDwaOqub24RnoNfG3iXxr3xN1fc3IEX6+7IDPSR/YL5AlcY5xxRTya0xkSrMzE2QIn5
AzJQ/GgJXxj3IcIGhHAMyjjnEOXiVQ9trTtIfbqSnoiD2NV1jOVQqeQCsc54Z9Feih/+OQbRmnJC
/SUj2Z897EZhkc/mBnEkGBE3tGnFpSAaA6NVh689ze6fAzgYc6NlGDpwE+RfQ6etFH0/KOuhRaqc
uNPFis4F0GE85UBFjeY034riLJSnEieL4CoaclbIm3+NcUNPvBvKJQdrFhbUT09Gcr7B+W8CkfKR
uj3lyMVQGZHTTjTuEyt32IuHFgpP45OBjotQxf/iyeMdjRh0lb4r14AX8A2wgVDCY4IbCZfmSWOP
jlCDecNfZvxCTcMHFRJTW7xpxppi00JmeAkzr5a8FjPTe9KemROhpb4OPzP9OOIgxjC01+3kUKyL
+KLPKHoIfbZA1FPk55C413XwcEhe4lHkAZo+mWsVjO+u/TNOThBGJLT4JA4J7B/5D57c7hviIWIk
q88eU3ftBe17gYitPk/msQmRQd1rUHl16lVoZyqK6rL+SxaNXPaUsxeIayQHkNKTbcSi5ubXZAv5
qurqTEJCaN5M8KVrM5+GgCT6Owpr3F6UT023HbFzkymxqNsioq8aNzE2dfaPCQB2NXC/ryih7V9V
n8i6eerLf7RxWfIRAS1hcnWH9oUOn8jGCu0UZwZlgX4wwFH9laQtcydrnoximnsAhOG7pb2zjrNy
r1FsQd+3swc2j3UnMDRB2dMZKPpHZG2lZiFAorDl4OGoqjfqYeFzvJnYBpic7avvetgxdEbfiDHC
bGnaUC14jJsYb073BYc0HdOIKxIx74kVi3gmzcC3SBdz9cRVrSMaaMDTuLQwkZoJCwhKEQ1ECZ4a
9daBLrI2purwf5Bl+Ue2gVXNMcrq1xlvsrUqftT8q25OU7cK523CfNDnIyZqKe0OI0mz8nGMrslv
d0ikC6K9AGRtRUDGs8L+/tMeBbLqWLV8MvYFkzd+WuMlb+2aDiAvDn1/5A87tBHicclAkj0NSm58
U+H9McTrz3TTvEw0vUZ9BTma7auZzN0lSSb+aPkdQqfPV0EFCm340s4js1vMxc+GejumPL0oXBJM
PRQmaKYzPlC4JAk6/h3C+q5+BxrF+A6O9iy4MeZvEzHvbnjnzQ5wzop7SbLlEfWXI8hguYDcSAhE
Fpp72yL8d5LBFT5Zq9UvbJQoHyPhkjEUJHuVkJ3ohso/2aZ0fR1YlLVxkC7mYjYHJESYIF4vEstC
gvsMlBpkd+KrZ+mpJNsBLTultXSfpB0DaZR2imBHNzEjNAHLLmFJCw4vx+xnHDhkEYV3FPGtDZxH
PQHqnu/tT2SdYJAOtIcyHf5FfpUAgprrON3jjn6Xz/ZWwEVrd1a31nOHigNIoVjcTOw3K3iyiXXh
c+R3GGaHyR7zhmDrs/Ak5QlIA7Uaqo1gOMTE6V4JQx6+VDpUqGuJ1+Xs9rfUBSpjXeEoSvLafKN4
YgabEhddOZ3pgPgv0t9x4CqwswqmeWFqpKCilTgJGCxhoKfs/u+K6Va3Xj4M9P167fqEScRPIiyo
c6I/BlGIdwDEnepzeg5eFrQVBTYau2e0Cavhq3zkEN5r6En8lYPg+Lux/4jTw/SWcjJY9x7G8Q9r
pkgdbIG90iKHmJd9kgFlAG+0hKt+JR+xXi+7UVY9xKwEXt08wgT+9cawzoW5t9CrVEycUVNhb2Hh
YkpXUf4ceUc0uMbsXfGOGHbBfiZeWFgs8Fl2rjFByreAoUx5GhlPg8KAXRA/KDM4MEGva3zaHDnz
DS545gGARzDVzJwNLjHkovJKGB2SgEawItxeHdUWfEc02DxTGPjT1CnuC6S7RYfntuWRZRdNcfM3
/ckT67LpLk78mysDsS1KKiqnSqdZ6de8aFvlV8b3Am+p7jdTYZf9cWI4bhiHiR7ZfDXf1m+zS+RH
41+wNmbkN2CfWjxVD+l7ZHCtgicCllRBGetsf+DDPzM6qhSXQLbiWFDEWSz7MYsOz6gAYRzelJ+5
YeTVgH1lSWp6hvTXzNtyeFeqbZ5SKMi/guKMTMAiEZbv0g4ieddGL+lcVeLMZouhREvcclaNyKfO
cnytsaWkYUd7SHlEv+UxR+oY4mXhlmBF2UekHm6hSWCuwD46519wCXU4iayxC/krgc2vvG92/P6d
vuN1QxUfsx3Lmv2cz+zWHkCHZRHcDShnr71yM8hruSf9bAHUdEt6g5wcF6279Q+NCDO5FqaC0xAc
yyCl3N2BMpTpW2Dfa7ZW/IzdMim7QbFhdpsaB+yZMIv4d4d3HcMqX5kDM589OjSg/zmDU/8LRgGF
RY7krweTSKbfQIgzcxQQJKe24E7as0snQDBiLEe6HShPm1jHDnnAjDVsyeEDXoUOsccWsVCYf9on
k0IonIAZJusT0BGv0TbjjTqRVYmppPaAwYrpsUE5i4Eg2ZYHjSE13q4HzR5CeGIP1/NT3nBN5dSK
HrUN/7d/CQJLh1X6wvmA7xqxFJcdrkD6JRYkp/Ezwr7nQO++zS8TOjP9HmxjYY90l4E10nBEKZSL
0Fe7bRJ4vMsJ3e05uPQMd7jTbfWcpWv8Nda/FvSHbXyCUhv6N9bVhnm0LqXOaOFjWla8wj7VSBwk
Ao966yieOPrYQR0N5o14/MZ/WXyu9GN+ZTqTpLfliaRojO3mHdPBBtegdXnzHRG7yjuuEmtPTLEE
VUpALkVV7YZbhMDCnrMcbFSOy8iJxj2Pi8Hc1YGgxxLe9zLqBw6z/oKQDy9KayAgt1W6ffwzY4gc
D467W5+sPzJdO24oO6o3g3WGTxOp63hj7tNweTaYxM+QuWziiFb5B8jExrqk/cIOLxM3ZkgT85x/
CDhADHvKdgbo4doelBcsuLl4YmPjmJum4wK+ku4ZC6oulrhEMTaYlNe88P4NRD8UcvTDKkay+B/y
IsxePkfrrZO/fDBfA4Hd0GKzmtgr5dlBgPluKKuMeA8fqQqZ9g2fIsE9M1qzfa+wfcPXGidvb5oK
UTH+CfvzwNCi1qWVjII/jn8luUc+vo5CvCCIwtjXx+gkxAJ8QkB+Ij/Lyy8wLfd2qD06rOaWC8Ha
+Jdta6KS3Qj6QozPDbIQpwCZzXg+FewrbCIrYqY7jfPqjPxhxLoJyTo7Q5hT9hpMlATUdEYTrku3
pPFqCooBZ2r2M2EOaRuYPuEHoQ5Nt1/U0dER5LGunwcR8XnqocAxOZoUcDLIDsJ1E34ZZGN0LF32
LOGii9p+ZOBF/IsGIYhFa6sj81ZdM7Il1DNnWAEc9hEi5bU8bJt/Ki+yPX0oFeqbjUZ1Rjm3dBEG
1dYzK2iaTlnsJJ4mfrNGm1UynRxpeZ3s6B9jsdT+RGzMulUr99Ujn15Ch3PNPxSeeiE4ZN2BpQD+
n4/bbhs9BPZQvyU/Dksa4HnPadtV13baEvXhAd5bxo/QQNb4FjTcPv/n1MFpOFk76xatMAyxEOXt
Imq0fqrsCJ4hZOLZjZah7L6FPbHPi73CeBxIfL9P9E36DRBWUzwapaz1tD9eirZnENC+a+FvzcLL
RP0FxY67jIkH3wid9MgUeNEc4ZYgsJ2Vl/SJxYeYDQ0K82J+QcABm04NXYEcO+2IGkbcsK5vNgOA
CQhcV7HAhkHjUi2hVLfCkN8Sn5i0jPs4pmCHwqvNLbxqhigdO9zPOdpj1fdfwL8nEU0k5f9Ty1oX
55yqvILSiXig1Ys6HHQwgFYI5dYt9jKTzw1oGh5QiW76ZCASYthMoMw6Uo9lDPnm5A/GJhcUG10W
0cUocuDeMbTs2Rr/LskMnDZTsRNGlsbKtoW73w5c1WhqM4ibiUZgYfcHQYmFbIVKWHRUMCzTeFDn
b0vY6mW4ZjiKCZB90/93NwFLLPy2bbyXWtDrvIM97k+wNNLSIBBlj2DJ/L+atmB1r3vkFppHcBMC
kpDU3220r98jL3L6y15dhJiJsjFG5LSwLn/AKnYxc2AJmzULTvVFjW+MV7xHHNms7mYCz+I3wEQR
LznhD6OHqOrAMAAulhRzTabwxJHmMPrqaVAeVX3XLDRx3DXZ97C6glqoUfwUbgB9AZSSEP+wQMvz
GygqWXqGaIaVkzqx0WvpeMA1kAcnrsaFa9NhIDtxtLfahdu2kwywH2Q+8pSQzdtezPkbVAV3E57c
4Z26vvuUKJz7N+6eoDvxGLYovyfkTwrmHMubWGjSWmv6tO6Fv0lnHuP/VdMBmyf70KVNKcjOhQPB
gSlvJBQLpzDc1Shcs/SKHSsvZhDoRx1SZu9mprH2+da4qQXt0vLoys0+OMcBw1L6BsntOCRUzMbU
rYjxSmJo/XU8XlHJdd2J6x+OLhQlK97jVJvI3xMWheWwSAQ0RnXCXgxPyG304AXjZeFXNFyYKF7+
v4yZAcOSFQYv+xN3Uu0YNo8WIq/AOMZqxd27aqgYNK/FcQUwFiD4chyjPS3MVf1iNonYiT8Yf3PU
14j8caC7V2tLuDjPLUgZZEu4RK6fqJ7TN9E9jafyKFMqMcN+4b2KDwJaUFs94B4E2ngZecw8fGhU
ONAN8ZzGR2Ytg/Be5mscieNRWRtABABP0+cNZF3Boeq++QlEZldAxJzoVw5vIQtZY1+0lLKIlAPu
Sru98XPz1RZby5YZbTow1JfkW4eSKVrCtJ78nqx4lCWCZ2nYK2blyALSkyqwzX+qICTDZYAk+h7A
d8u2mIxRjv1a2WJWXsQGyXM+IslvAI3TDSHAw0ReOiiAt6SDeuMnH2xMCYgEEjwnRm09dDkHLqqy
tHzTYhHJKBvJCmcHIS0RICCAhd+abceUgVFYmzcwGmAcqM5Ez6xIP2ZXRKxZgbbvGjHDho8IxAgU
9EIBQQYLS6oPf+FxGOzIMAZ886qxUjQXNYqivYd8/qpxjbgVK8Y6vZOkV7LaFhoFnHOJnVbP1LXF
58WzBbz0FtPiwpemD2zWYYKW+uIDt2QTLKXfDVl1F0m7EBxDK26V/M1I0NcJpxCL5SvojhkAwIPP
gBrbCjAsZBJxwpsFOQVLtMoZD7tpdhF2ZHaY5ySgSAE4CzQPqWnwRwxdZ5OCVHfnyt/THaVHYifI
WeYDEfInYvfQ07NN9A1GVPjMo7cUKcV6xvuENa46NOVOmnfTVud0IS6egxbgW+laiWM2+5Bv13SF
6FKL1DURU1Z09yhqMsJRsi1vNYt63bg2TPKofTFY0a8TR8/K1yCydD3cA3rwJ8X4gNH/IY2sHOjd
mbBumOXGeypSI94FjwwvM6kEKH2Q+0zEr5CkwdtDfpN6C/t3Zn1ouX327OTOLzSNffeeY/jy9NVJ
Mwi+2qTwIg/dbnF36i67KRrVQf4S4RNt+DzhsFV77JlB8myQMaw7Enho2apXD5kvuy6FNfJFbkvU
T09+bD6gbx3PJEuyEjuBA38YZf2y/uIJQIUzrOhx+ezLf9C1bvWJepNWUtvqNz4EGKJMY9BGBsgV
YGrxW9FPhEfcK2jbeMryp6zv6mRvfEUP7WStK/e50b/JXmOSlkTr+Jet4+/MY8iK5wKbmjNwqfPB
3iwmIdzx63A46sl6QtP/r8ivyL0jGu1Nq/GDpyQGXUsGoFAq0ui+TOK5Mx0mclN7kjAOon/ZMwmf
j6j7xNKh89DCpyG6iBE70a2Ng3zjMEWjiP8VKjP3wvzE1jOygelJYmNKGqTnydViuBYszcybfDLX
/pdyVjPHJ+FqlDif/7I7u8AIcW94BvRLXYhOyacAZog3OTi1mchG2Vr5K1N6mZnZxOL8CdpDl4LW
IUfWbgDAXYlSpzkM8lMVb6nhK1Za8KQYWszqlfl98t1/8u2b3uw/sR00O1Nc6+lHyRLZ669AsQ+D
zxBgoUCb+3ahffJ8D2sb6gcWyW6HSD1Dv7fhu+IB5tGNUSYSdIRmW3lnTkjYA/0oiGYq0E8RD2r7
LM4hAAZrzwiJS+dcvgX9iuSs++SatY1ff9hk38DYUW0yLGQeQHPho4M+Cb9Tvpfbp0U80AYCcGKD
xRMQv+IppdQ3HN8RHhwdhHstV61G0K0IxQQ9ZH5alnIbEHG1ecnAbbEl3Qbtab6LSBRRCdu4k/H2
Je/xsQ7h1cpPGrKZpALmfC3vygdC0BK5MknDG+1q1e4iQs3vhKks1sHYy97RrfMw1yBbHT5xfgte
6hDh8gLVYJqO4mmJdVd3+uACCQ8GMA+e8hli119lX4L0YoSOwhWNBuAA7uYl9RNj94vL+UvnE10Z
YOnt8rIMG2P08QKtauFCr0n9XawfrHqTcU/Um4bXha+BlWR8onXqkKHSLeZwSxDLM3TdRmjA8mv/
0kVsRhYKh02R783jRICs44vAodXMJQ8dkbC6RVwtnet0DfmEF7ePfyC6BiM6rqvyjyuxvZJxWLQb
QBrKQlG7QZHCI7ZLZjf70UqXRIZxgYFADgOCjIAYcU2JEsRV+k1HKCFp8Eyb4EJdGReI6jZ8ypw6
3NAU48wuhZPlRRbt1LbrmSo5cEqHDRb+FNEIprmC/wy4bvg/nYN/mZw+JWGd4sLHFGO3ROnHNPGJ
EmrNF31Mr3H5xRVOcWNLfyqdELgQupRLB7gZnCpSsoagU0c64kSI/8GshVSYE8fBarF9DOkhuqBZ
ZP2tMsd4WjhFXPaSjIiNE1Wlfhk3LGEhf+HnA0AbaE6Fvh7awkTKmkNGnXWRjiTbRyvjNTFa4MWC
ZMfGplozj2GG1dgMTXfKO1t26uk1m0F1WQhiW93mMGnY9HqE3sUoATQ3K/aMTFna+gz/wqP+hSGt
EB3RBPqEvdpNQLDqZyxQLXg1olCXuhpbUfzoCjxeX0hdxB2DHf8U2evsDgwko6QUHXpdVDcMu2BP
NFs6WrqvVS5tSxHR41LpzNlOSDfDtFcRnG99HfcsJkHCbbmriP9i5QBZC05WINjI6t7aP4PsdWgc
PbgDYmBYZXXdcTrXCKI1BxQXYTbgvSSGmddwB7JmG279I+ZRHjlqAPkGDjc/wXSC+fbs3imgk3MG
nH3qVz22cvGXrx+bjUL+Ubojgi6VzryvoMIofGkgH91vAkPjZnjMaWce7WwtV7bkvOM7vqhImTSG
WBwWer7BGkyxEO/AA1Rvaoh9ccMoonUBhUMaZqab45PvQk4wKhQ4OHNywiQvN/dOscsbMrKEeQrZ
n8H8Ta8kXeTKnYC4oZNVwZnsURqxR2aGGyg7TQIO03CXS2zT3UI9Um5JCJZaW+GEtZAi2gSIoK+p
3bg6Bu/6iTOVoqhAKAZjFZE5BSVtW2CeDMFNP5AaUcao0OOlVfjbPnphi2eeiRkpgrhJCbZH5NZu
Vd4i/tpTfs7RqurjJj6jysrbtbHBhOlW8lU3OVk2EqVGtdWG955hChkYhhuIVxx/rAHknfpSX3io
jS2rjmj4MS1HKD/GwWPEB2q5dPr+EXBRf4qI37Itun7L8tJHUfzjKrGNe3qYzbP0S+PENDrfcTwl
xitHCMCyhLAEFaNJL634u/P4R3gA48XugRkH0gAjUTyfovxorduwaf9pCY6Jlc5KlECLa6AxZwN3
z+TLUVEFMLnUBHyEOBEdhuKYawDkdQY1qyMyTSLJbwsHEphr9Rn0e2qR6VFt+WGPVBzs9jeGF10K
tpfIrSAKEGPKZ0J+KC5YRA17dA/JuACIqtgV98PVUB3L2hrYpqjgk69sOLflCg33KRI3Kg0oN1Hn
OyFF6d2v3eFN+5gxU34o3YM1Ez82zGCGDoL1VhhHJdiAC4YfVWIhpmyf3CDeUMaTbafWPFKufkWk
La2Gf9g7BadAOcv/GugTfGr0vUR2+MNPgIEpgz6xTF1tdaeY5HZdk6/mbayvUnXk6CjnkyAsDvjO
2JM3JJDlzmqwCqGSspbeGwS2usIZIzufS+hg5FYiJwaBiJS6OFgjjv2rcmK93fqMFWzcwI5yMH2n
eWOHQo9gM0LPDPSra5/MBMzKHm7IELcV3HoPM6FK4bDvmCgdFfFHGA85djt19Y2pPb+05iZo3OEL
k+wwnOXiFjDOsLUfYPDNX2sSf83dZ5f+I+/oiJi4e/JuCbazwR8auK4LjjxyONlnzHDhLsh8NONh
ftLl/5TNMZoxmJzq7kS8UfCPjWK9MQcvr/d1A3eaImTT+59zvqXZERjUZ8TlmQd0Gg0MBVCMxker
gouAOIHvh9UlGGb5EfO7U7u+hTLrU+Y7uPNo3h0Wl89aX7eUGsfqOxM9n0F5fEEXUVYX643+l6bn
P47Oa8dRrI2iT4REDrc2YJyzu+wbVJGMyenpZzHSH7s13VUuOOcLe69Nc09cwf9sxI01h3SjPE6W
xb5gzPrmvexnUn+/RelLmBLA2GV7ARJAzBRCnm0zswHQ38CshauGIWjifbR7Alvgw/wfyTSz3EEC
VbesJGNiHdbnKXkNO8m+GSzR0EozGKOTVOyjhZ2CRx5UvujxcoRc4rZ+9/cqfyslFK597cev3WI3
g3CRrSEgjdBUsQ6gbZr1fBjEKbN9Y9/8cr1rP4SE59HWv+NHD/jntxpqRdVlhc4RsWSxIqOzTzyy
ST8RhSr1Vhq+DXSAF5RlPTzIgNxZF60otjBhUZtOgTDd9UG8zmykYNcfJLsul/0fZmbIE03l+CRd
Ulazhh9dpdpIOA2KHxNlJzJKaxk8KBLxMa21/CNst+wMw4+EYw960lHgmW88n6vRF49ydJ04VdVN
icUIif5SQSi0YWdYpNRA+yjyyqV6L1oPga+kOe3gRcwamVF027K4MKXeN9/5E0ZBEq4FzavDAAgV
4qchfDXCBuH0fBB3R1zXvN66M7cqSCaWiGt7og+ZPO/1JYKywlqHLQ3PT1tTmK55MEA/vcEqZs5U
r6n+nZjmCevltFUyPkN5/j6TC5mGEqY/j6/P0Byg+QMm6Vt0QRzVUrPuFf4CUOnZsXw/6JhrQuKe
BDYR24BC6c/H8vati+epcigM367I9Xpp9pwKc8paJq9EwwYsygHoTw5ulfSDI2F6cS+nHwAsAP3y
k8yWBl4q5U9mBIpuyuZ0YgZz5EensPKpL2PlFnPWLcJyrMaEm03H8sG0CsQGq2wj2tXxRvlRL8Yu
JA27W0zfEDQmY81UFF1e8c2ei76DH0a2ksg/f2HI7GZ8eo65t1FmX1mfoXmYdjntmq9jY7tIfPbW
xZye+jnPj9yaQMl4OwUPrXO/6sxjOh5SDoif+mBBGFq9eWzZcuBMWhpYS8Jlr+57AAVWeMhGL2Ss
WsOwlTMk/yx1kVD/0UwPJsJJYaUxM31/6wiOjSedVIBMcO7jbf4TJkIUHwkr4vb3HWgwBCaId+aD
TF9S3xOjWw6Y4tjj8oWvcYxa3P5bvXmQ6zb90Lpbxsr/ZL5R3GktKPXfykvx592dxThY0B8agDzr
lxEPyz8ab+NZkwxL65feGXEzNulKj4jz9x/XGQdUfK9YrN/BsFk2xCxtTbuVWP/EcS+zYcqjXY69
Tj1C7254Hi0iz0VMXfxWxn2azcNQHMp4+yqV45EW2Jid6hhabwr/q87hvwVIDXD5Dg36f9LJMyTK
IVM3JswZn1jJKwaMPqgZuTwL0vEw7EahHfPHvv1sXQMcLE00Rv6v2f5ZINSHR6sem+5pPYPC06gB
I1y2Ukg8i/NuPdZ4EVsftAf1ZZJ2oL9kNhNEZhJpI35QC1A2Mn8z/i8eR4wz0mSrzwZTdIiuKXSK
RydtiMyATCQqO8DHpfzFRDI4AslnK8fksWIvZCUHWiuru/XDZWBqLNyACUJAa86szgUub+2kUhhT
2KRzaA4IWoDokUSXaIEKJm/bGxAuziZDzOQNEO10A7BPTXYAkoZkpZuL4hILhHICxFvi65s+yRoq
1vnrimcYOwwgXef982agP9jVwQd1NC833y5ozrjfaxT8h+QDaVl2xSrvwwGdVmrk1LeTXK9Nf0Xw
qEovvagemMYYEqerFu/eU/lri9tbPLUSZwqGR2Emqn/m6FaQYAOb6qghCkS7cwOmIaL7x5MgClvC
1IgrovnF5fL+20MzUDbCEZlzTr+X3nONS0qPYaZia1s9KIb78o8atH4wZuigdGU5vZ3TAqKWydWm
hV9J5ldwAcgKymoOGPgpPYVPbsk2xCoRI2Ak11rCdmzBBuX1VMXrbOhPlyP4YYrzKl8ai6DbWalL
AF5oJ5jQ8mZDAY+cllqLZ6IPXRpI1jzVymSQD2dQ0F2KVWDC4AipoNFhiOVGUu15jMN0mq3kAYgW
ekY1LXAGckna/eKatAe2QzIspy7Eu/NhxLv5C5uWFt46cIJQmp/Uckq2A0AEx/jtdE+udHNfUVPB
IrmY/Y4vJOn+4ved2nRewpRwIlcg02jv+eiEG3HItMJEohg/WKJY0ZA1NUEX9n/B5vlInE3oGw5j
1y46DaD8WUkkwzx9XPiyNzEPkbY43ON7hH7oR04g722DeWwcbH4QDlXY/QiuessMGn7DfeAyEPHB
NS3Z8jBZHQmingeH1Pko2J/vLw0vRvhNMQwkkKCSHuNDQr35q259AKaMG1Zzw4BmZ//+6vDLzdJ5
cNJ1cxJX03AgWpZZlgjNBurMkrmhdcLuTZNyGbf8v3zpAeCP8L8eKH+I4Asxg6gfhcHHeudyJQ0N
c1+VnMAA0w1bT7k5AFjeUT4LT/y+ZBp37KYPefRXuvVPclIym6wr/141NJH3QdxToKBP6H8+78jw
uxmwyetuHVipou+SbZSK9PnEtSBEwk+NHxpu+SQcfNxYvYc0Be1S+a+4w4nokUkD30OI17h4r+j9
YreCZgQllJrjCmy2PdElglxnXMc6g92ZtQjxfzrDyUhPOenPGBCxouAb9x+mO0pEps55sNAFszOb
RBOCWrhWLZ5B0m5dy6N3YtDu5t+su0bqGPZpSK+AdTGcoiH0LIJ5sDRoy+aY25B9+WrpBuzWo6Mc
Lwr3HflBcHRMl1c2fLFO49oLjA2s6dxWviMuSTf78g/FPLatmb/fqo8YXfGPYKyLD7jgTEQycmLJ
9+UB6kFmkIjMjN35/6+Je8D8K9IpAm1LDKvCmkU7pZuychKYbSAlwQel54xSA3oHpRYTtt7h2wSu
xG68OMvIZrj+5dnAq/XJQsHjauJthINjLZO9sJTX4vGZnOAfYiaawayLJj2INxzOwu/7WxbgxjPA
2OXYH1e4ILCHcbY0zFzW4EQ3vIw19Tqbbm0N3tj/B1RYp+YZHAlv5PuI0JvKdCH5LBr2JgTOa8IS
C7j7wT9+k5NIaK1N+jc1B2tPG6o/MmA+VsUh7GKn1C++HwNAiWj3fJ+sFxHyfdY/06OgbjCxs9zw
hHTnQHSRhIIRh3e1NFKcmRxn+/zFtLK7Q5RkW1+kXnOpTbg+JBLf5xYgAGJGAfSBFyF5UFLAvxgw
CLCx5/Ob9RisicINigNwO0DJeW3fjqV+5cOHlrFK8Cgq0EHPKYWlp74s1SnfW/0+TxlZEKRnfrAT
+2VaUuFYY3Rzk/g6Qu5oHfwaw1bDak6wlWd9gPCUzKO2Tmlt9+ATwlP4/2gBxKcAqDfywM6bDX4l
0USc70KKQHg3hAdhFqfa4r7cZMXKCljG2yDGRNu3cezQkbTcTnCA4OXNTia3x0wUk4pdkPK5jXt6
gK1mfUrlx7gkGgFt/aObTojKEE6E1MtzzqNRfoBn1u8YRXP1INwqNEcKFSUUwDi69/Oc3+N1CIVL
/f4XEjTbId9aTiYjj3jOtqE1I8MG8Zqwa6IV23TgVbSafF/jqdgh4BOso8mMjaHXp7kpsmXZXmIm
wTvJIlnoNiRIbHatyEqFcXo1pwsgv4sjXlPI0vHsWWjk1kOOmHFGmc54v5UbXDqS+T3tWp2IjDUM
eRM5AOO7vZA9051InTIu+yUpSUhf02ZVw53LHP6+MGKI6/gNM6MVPzpZ2/PU9mtWCPIHcMbCdIAX
MWTlHFZ+jAA/E+0ce1rRA8nce6V15qway1Wn/GNNwVtEHOqCOxYpB6bCu66uE3WVdT8EIoHzoJfH
xaVM2xCk9qJEoubWylZh2H2kw/gBs6fVm5G5WXLXagctY2MXt1h0g1dD03NXGQzeZVizypdC0EG6
j68ZQDPGIto2+izQS7kCP4tgI4Q3fPWx+imBgS+3MgBeBOk2zq38+3+FDnPubmvwWpw1T6sxJHv1
+F7oD4R8ZnQNil1yhtE05iumZuKjCyHJdtsqPZr9UwuAK6w64Q7ihMZfXoMYgNUdbwgG+lfBaZVQ
4iCeWJokmmSEzBQ/osWygP2OeOA+MJYN+I4D9n4Rmk0reNlZ1K8qGXj+GjkpMk/KXHn4sA75lY0e
rCdnWo8sQsbEk8X1ERaymv7zmR20zpuJNWTlRwBt4r0GFw5B8Qt2AIuzzJOAWmFLgP7TXeQzPyPx
Mv5NJBsjv/s3TXTdFbKIej2YdDYUBjdLWI7JKvMCWJwzSa9evu9S6PprHj2Z3DcefwAeDIpSg9ky
cSmj+zbW7JuTNVNQDjxs7wxBJvSVy5kCGR7bZ0SdttHRvACYDhlnEhORAG1YCPy+SJN/V+iHc7d4
0tUeQqAIBzH6UFk0v71kM/5WV4LpGb8kXs9kW7EVKgQ9satrDY7jQ20v+ZoWFelO4yGSxPkzCC4o
ESo2jnrcZAuFkcpuVKCucwdTW6G+coZ53SS5rGfsXlv7KAn3JrTJkLGUvIzm4DVbXtWsSHmfF5gM
TgVPKwpa7FYNEY/+iliSDccKc852BS1W5rZPuDaJtZbEBTgTzzA8Rgg9HybxBGw3eOv3X4rlaaxR
tQOTqk7xzNheWY5Wbm4NZ628qGhTWIU8kMRgs2P0wJCCbXjxD9w2YAEegwAgJv7Z+OSvGGbIqAcU
d/qqhC3GPdh+mLfVzuuKDf5Tc1xh0Bz8dT5HUm5yYbOHGjecLM4OHM3mSsoIyFyzO2Ja6PqbJDoP
18EC1X8O9dXQblVYX6fwiG31nKfnFJ/tCRXQaMeR2+teQv9tGctBRhbmexCGhEPakPjApIQ6yNHX
fecISOisYJf1Tlej1d8ODHHjds1zaRvl8a3xeYXAXxii828d3H0zParSCXjk9w2YaJHBNbLM2Xjk
eyUC/u2U7W91uJGgJzHyW/pPhhvvF0RCJAb+rsPedGrRmA8kxTM1IAyawQuDjSXEPao92QEbx0xm
Ue5Dsnk1Sixs4+ubxc5OuMjhg0tG7NG48mh37nry6l8BpU1JYcCAuzvEQOS4OGnI4WreqDyZUDnK
gJjlNWEtEP75iWNA68n2/S8nnA4H58uSv8T7tGZKFdZ73aT8W8ior+6wAhlFnawFPVCzHLCOf8na
skqWMZNvZG0ewir4znNIOh4PrO3w88bxbEw4D9lewh9LVu9zW7oDazXGyRqLhCC3zc+JsbyH5qfa
ZntCZtzY3ATjRr0r/vrdHwlX59lMCDFGIcKuNhgZX5nwfj5kThKBc4CoOHxDjHMzgnANA+d2Z0Ac
2sdxfhAlTi0Gd7uhZnas/tTyJhQ2EVKGyjoGxSPmoajfpyCZGf+6A9tIAql0TKQLnZKl7VoQsjI3
Bsgi8KkJwWVOOd6FqlgImYuTXZVXfspERqAHp36Khrm+FUd6OHVpiKdeuIY+Apo1qxyE6S3x0Lb4
y2hS2RkUdrH+m1ZHieVeTYtgVyPqJd5RHQKJ+KqLXwtyt7/pqbekI+CHqL+TaRgbD/0sA8vCb+Ul
+HTAX3AOOG1xSQgaS5+WeVP6XYG6hcUfl1ZbbqeR3xnuaTIiUEPJYfOHC9anGHvgLWHwDuhIsDZw
VR0SYB1EPWkbzWCHhJoJ+iu2QeEqkof1N4D8pveWFutbt+W7zsdL+8SvJW+wKwHSzS/CY4J7XsF/
ROO07OFx0Ea1qEyWvKczyRbZ4PRRKB6rhz9yVIuEASLZ3fPZkfLcC5ia4ETBQD/jVYjCq8rgsP+t
Gb2nDNv8cAPetkh3fOyStlO1Wxw5Uv6UCXHgz/oc8EupJD8t2elM1FlELO8yEo7CVV/9hDjqx7Gk
DOGhYuSv4JjlAWXRC8Ax2mYx0BOeSnFZ1Xur+5h21D/6BmV6p13M8ktkVjUuQLjimx2kfyA6WWe9
QW1Es6oMowTm4AvLCLndlRedtXnOYd17I2LqQnimOY95t7UOHEzBCk9vJ94HdhMwWrUVx6vMd4t3
4CwkSwmo20pAhVAcBzhJPOALhp7hj7BIn4WAJpTBsIOVnKmWhP/suU5d/ak/rckerswdXNShBHng
EFLQJS87cqcaV+/ZWbCUgI1qQldn9lSwGKX5IKuw3OHxT/B7IZS3GVQxvdSFhbSrwCpS+8LNMnd9
5GERwYcf7KWJc3tXoOpuz21sV5A7SI3E2IZEcTmUS2XVn6gHKlS5//hrYRSKDru3CA+Ui2m21g8s
1FfZdOAarpzpLA0OXKQWO9IIodMHPm1niIj42K/jq0tA9BPapzt9cCRbiNnR/7g39fc9zoaTHkXH
SrpYFgX3Q8u3SLbjT9gSvniIlY1Em8TXZZK/xmp+XA98maHL11IfEwJIWLNp+7BzRU7sorrKij1s
dHM1jleCa0zzKExnMbqHB7Va19GnVX8XOWbVQz2nN1UrbyR7chE82dMsp9/8RZCVrHoUmnXNd8cu
xyGRJ6SHphxlzDCv+zEuY3TJFiE3W4LhEjjlItNfoIbJcKpW0bXPoWKvsmM3nlkmkGxTX6UB/yWW
eG/DH6UT9rWLtXPdsavi+wgdDQ5LAp17XzOil11aZQYbPf0K7SuDJwkP7bbqnLz3mFzEm1AjDwYg
nYZNNJvDqYY7ZT0WJ2ujDEhBX/xvrAkp9k5LoV3h9hgpET8G0BZ/Xfldyyxs1kF0yIZn80UY2k55
leO1I/mm/p4e9LUMmJA3rA3mv38WuoLcpkifpRMskc4Dj4APpfXI4tL/Kji+8o3WEkTe2RXBiw/G
IthdiAcZGNCIuBrQjGt35su0V/Peu8h3zCEnNgTZNlOYyHyb1XP0uW9xN2zeAnh7ppZ57kNu9hqz
YJrOtOVDAkv7nnnovbqDtI/xgqhKlIUoTWd5WY+KmNaEqKxPPJdKC3Jv3C5T8iPe2/EjYsRhgnzR
5RpJxUEBOowHVwACJI2ej4FQwnBbWhvTaj09v1dcaJZ4r94b9jaucVGjhwlejiHXHrdnOU9/OqdN
VsFMo8a8wD2gfJnFdkQ1tubkqiUqjbNR7dNuUzFSRiGmw55f8vCP07I2URKkaLSQTf+93waZYeLC
+Gp/3/AywKQV+KBOQ77PMJpzHshHBvTBrypgNeJERH3fQhAsB2/4mSKnrH9yEysLCyobg/zwY00/
YnSt91zAFkBMYxlxlrzn05T6ZFWvlc8pAXaXrlFcJfU+YciPC1EEMGx8mLiJwGBV8b9OR528AA3A
gR6j/6EqqsiCO5KMidwBE7I0W6CPGn3D1BgLBeKQxrcZqizDKidH35hDZ0PT7yFYJ8HLNdfWsmJ/
qZ8n818vQYFxc8PeQUqXmt1E0c3urn6/umivBsFKTD77jtkCdlQU66eMWq0UoJctNKwxhC5NZAHU
t+4y6kerPyrtLuhWjpSAaMgd+c2vtQxS+ZJGp2QYQSFUxztLwyuYsJyNF0rmDWApWYoGM4BlPJU2
l4nKQ1GSD06OHOF5tFn1vlPOFrwqfo+GQRhfIyd/+GjpNhmPNXbHcovJ5lLCFk+5KY/bUacCa4nX
+ap0LMPkSMfNF78dS5vCwSMMan9yma/YuaSDBfqgWtX1Sz/+K2TMhU78mehfuJ2JUxjEczk3Dsoy
h2/E1Z5B5F5h1MCuFXXnkoq1G50w+6vwQ2i1woVxCRFaFVR7tU+3HK1AZPIWtr+5xdx2XxWPlmmh
lp3U6JXjUUWDlbPBDYbVNPJfurSv/u8gFWLh6Oy3yvIx2mgviRI0EPuix8Rm32AKGJl4vcE3Sq5x
YGtSAkRC7qBiCMFH348DRfq1YOTX3rAslPZwFhs62oUYUnWXP0hWI2iQEQBSBvj6Mas3wXpMlxGD
iIMsulG5l7nzROzwm0TamSg4lBVlRsObSs35su7C2/GtHwy1JopbgvGojgs0JQcaxJgPvFp81y4Q
npKd47BLEf3NqV/0ccAjk/6sla7RwU4i0po7A2c1zgosRcALITLb9Xe+VfOdQRgptDs/I8prrYNr
hbG5TMXVt79DNQCvxLS5xJJ+bUEB/MXsz99dAOGMtqXgDfpZaH/T8mqIPH3VNSnXqCW790nD90fe
ZI0imJKkRJJCkoLoNljoqi3437IgBmeld5wbJ/9J+DD0U/9Bg0OTBT6wMK/Cfo7zRee+Ur+pRtrP
+JGPx4KPn6gxPXfBo/aBB6xISPchghT/VmMBJukDn/on62jJfR8oOFh7isG+4qyCGUObtKaL0S5l
8efGoaOLKzLce1vqPkrYCPOAHT2ZM87YK4niqhM2lnkvh1eM5VO5ZeIa7ydwVYPMBrRVkrlis2vB
IxDu8H5y219JLkZYnM05D04Tde6g/ljKLoAx82ijP2grkr7v980N/VdGER6l/5rwM1E2rXDQtN/6
U40Rhsur5GJoPyUvTdktAdou++Lwlit3KJWlUN58DrSRrVMKCdSn0BkjOsGCU6RDTdXiYyQMkdeM
Uvk1LrXqZnJcVNxi9Ub0TwYxmT7pHi8flStuap0hFD5Z24I2dsyGe3TIp1OgLxLh2uYs6n8TpkYp
XE0tdWtxbXG/0MtopDGMdCbiXGfxNSv+Z5L+gz7bZPFyGP+x1hjASHgQsksCRUycgjpJwI4ysVEV
qPMqbTFWdB/HClP53ywWDa1L2bqAZTPjnK/y39QhXmKHYzD4fn8BiuQmyLbaj4E4eFMFv+zKT4ib
+3OOi0OKThHH0MAo+Y56LnHZO2Ae7EcyB+3sO30Djb2jBrRi+I7pjcHnzAU8D6zpGeC2vK4aV0Xc
HQ0QTtWqzm45pNDoM/UMDE/RQ4bTT0DNQpm/XBiyWrpUvhF11mTkQu7vbU2ldHHMhplWc4F24q+I
IfIDdiFI2oOjMW7RkWFaecvnJDirE5eYuRDEhwJ3KXjbA1O/ap1XH9V0Ur6j6Si0K+Jx4+6j051i
Bmqs68yCoY3k3D+I4prHujPvffs5P5yMSv0HUj8nIBFgrbis5dLqo4nuwuC+YxzOFXCtf2zG0f5C
zRp2xY+mEVFp7gHC6/k/El0TyQMeZrJEsuVlcAgu1vZNKgYtRPBpvkqvsgdEpeI5u5ibZj3twCd4
hptsmsV7h2Bw73vmjiPyaNrDP6Bf2xJrOqNvxWPeaYviQeEHiIN7reveVGxrcoVpaQNgP5dM9xTk
rtnYuZiw2OVrZwnETgiCWqUkQGK16B+cQDpt8Lxc3jGUqMafCDvjtVeZcbIZdChdbSaLNkXmUr4m
ZMVe6to25zibR8MqEn5GchsjAg67FU8r1lAfSFBA2unHGNjtM/ugkx3d6mFa6HwI0lvgstRdc+EU
wd5K50sQPvSMmeO+ZyHTn0c8gDtN21M7aNPi1EJrtxvJJaYzx6DCTmZe1NJ52Tz7tHDGLMZCCf5k
qdM75cNoHERHkoFmcaE/hV+AKIGAbN5u9425iGWnZsaAXHB0VXOFAhMcxJSt/ZM52EMMzmKnVWuJ
af8HKRkxEk9tyeJf+56HOuNf+Yh7xounFMUxa7uF5aV7xVGP8GLByiKIunEzBUtE8IuClcrCJpqs
X/yxYEWuLV8kiQrz3MDgR+ED6W2ZnZsGTja+QrtZm2dVA5vgOyR8fxk6D+4fG5jLm0FgWCH9WI4M
pL7MJ29lQKsVu8O/yP/Ji00SrJnllS8fKMGJhqngj0JVCc1K24YcE7h0E+UJcUBn5gxKfkEcxP/z
8Ietvt4sHQ/GLdsSgQdJD1QC/4K79oKEdLCugLCQtlu2vuq/KhOSgoOXKL8yGcJnmQenRjhW5rfm
BsibGqfUt4obAt5zSVkRtWuLmLH5As3UBsxFbb9bB69pO3whYOIjxrxg/Wrdj2ozsIOyuuS2OhaF
F1QX7F71m+nG0tI3KNjoU6O7757kNYpVRMll/QEfa8KzzPCy8Rgb35U9jx+dZzwywqVgBvUdOapz
EstLFn+14pVytECZith91mZvuc84K7d0sXXWAhM8ScyqdpVnFaux3YMxyE03/hrO68WwhVnX4w9U
yAICcXiQcPR19Rb4L77PmGw9CP0AKHxb+qIKZxLOmIPh27Sdmi18KoIAahakVOLQpDbIzVcSom4n
O0w3i770g8USlaGxJdeGZIyjse1B9yEZwtbPXUzZ/1CyO8Km9/QEdAaEaz9UexzFQN+QIVbStxjR
CNLJA6URYWJIBzIEbwKKuIIr1akEPMFut46zuy9QepoYw7Jjz+cT/J+RPGh/xHtI2l0DDtIhGWPm
TqmACnUDVCCwnHKTfquSlyDRMmahlhXx9aloRnw07BuseBrfBp+4HPIIrJmHKLaVHJOz8q/9ZcnD
ezh/JBvEMDmRgJicE843/6O58ghP+AzazOP54WYPqATxtPGEwgxCacLHXqg7FXU0TIH+whSSP3yo
aLbZidLstTs2CBe+eP5MxCiheM0uMt0uX6OIjDp2SSRpK8ZZeLinXVOiJYU8arhxvc+qXx/DGnh5
8TiVxAU7IVM3racwsSvjmGXbsfzrGVcI4z+ui4GE7IkoH8aKCavqgiSfRXLhAuiQOvIjwmmCaokF
9dqaqSz6tiImB+HBOW+1hfGtqYyZAKgKvTOUt/enQrysxmcCAPsj6j5jTs16yhdEXXDs0gpZKBz9
T+sKJGNEHNWaXLWS5QU0IQqEpfcf1UWiaMtiPPQORWfGPMglq0I0sKtfqro6NKDcTWbHOi6A0isa
268Hei/6NMl5R/3CEOa5sjsbLn3sWdEzSW6NObO/6efeCEnwZSodVUi3moC4Rk7fY9KkpWHeuJPQ
19kkCXyQ/xxciTMLsbExaybRCDraIh6xmjOsKj5ChFix9YdhVrhpJwOtTLBBO6AGzxw+IOcBwRn8
Iu9/R/u7NzReW6aVrPXB13THKDy9mXQqH3G/M81X17w0PKLQIKLfXkFkeH7DlMQKGO87SKrdttWP
k+ngf2sarJB/+BhjcYs5ivkLrliMs8AMSsUrQAcS8p3fTeUYRw9MruAHK4lIpxVD4urmc1yiN8B1
Q2Sl8mmpK970kP23ci2uCbBPZPuHqjp2+mfaXifyImI0qPTKjKytxhtuAeRI4k/PiroMya3BZ2KC
6ItesrETO0hd6wpbKpA6zgrm53yZcsBE5BQTug4nlZ+VlttVyWMeuHpxMOHSc+GLII+eIfh2wBjZ
cgz3bGPZichzeJDNKO7RoB4VdhZT9x7UBoNyDLObqLgYrFbNE2P04ZYAxsxRwhYVEElKStMCybro
GyIl0Uyi3/NBEYuOL38MBUKqHZD6RkEoxa+DXi7oLptFqqw1mZkKjvs1UMmKYUx30OGb5kvlBcGo
3EUR0djbtvYUnu82cmTriBP0A77TJN3oPwa0GRKjp+47wb7e/vhUHMkvo8YMdgeRfpK6BmSr1f+s
FOQNnR6pjQNuXdyVoeXqCs66bp0UuwF9SVHMZ2u5GqxzHZSerxGV+Bqja0Pf3ye/CEgNVoOHW57e
5NlLBBMefiVLMFU9ywzoUw1/t0WRLxzj+LMv2OtwCBeNl46grGt5XVNfFMXTSIolRwWgMgYvPR6v
Fk2UZXznqQi0mFmzoP91hs6PdUbEvaZ2o5BGI4RUJEa/E+BioQ8N4L9RS82Lnq4nkcfk0X/M9/XA
EQZf1F+QuoBgs7T+adGXKnspoYuz5k5wbexa0ophGoag/IZstjrBl+DsoM1kA+so31a4KoJDxngg
Y33Ho74QwDvu0VkibDJotuM1aUBUlY5SO6yw6pbh21LFphvg03ZSxpJUeq62gwmMA4MkOHEVwN3t
Ie5nv8rbCcCP14A1WGMCXAYiqh0zVsM6m/zeEUlZBHPXOiPrtWyZNPN6l1Ffu3sU2h+EnphFCZKg
NLkHwdmc9zhMD+i2CILhVHkDYir3OoPwjmGuZsI5QrtYO1kCMgnBPQI/0IjDNmLYOf5Ryexbx0Qm
4r9PCZ6avpz9dKTaZDPxqHPJ92HD/BgRwTcOLgmk4vX7oA6zCoKCcdv/AdwU3z8Db4H5xafVMB4U
aJxMrsQO9aPO8NkIKKfmWAaVESqgi3EgfJtReEVGD9Xnm+4EbSgEqNwlhSUiHiKjIVeldFnmXAPg
q+gZe4pRoOKvVFmV1S3OryrKcYwKmsPYcjK2lXF4X1uEm7g0CAZVc4+vXZRISaLcZgEAHoXh6P9i
WNbg/YJx0xDPWBmZh1/2ZlXefs5xUXhHADvPXBVCDg6tuOyR6aZX/FFBvo3xeuPB6E9djxdqKYmH
7hb737Xo0bDGCqRObhnVPDSjWwzbOGoXY7ohZ0lP57VHwPxUIN/HGrFh6b1TZz+a76LAFrcl+Qtj
/61JVAu4dUnQ1V5Cf/MPCIZ64xVlN4uTVKaQBx/2/5hqGpYDgQQEH2kn0tPxSvuZ18QYhldRupdH
20Dp5gR/6TpALlxUXrVzBxLjlwYuefDFQ2ahcvln9Q8fdsM/OThSfHA+M7phaUQrkbW2jB6FLqIf
SLX47PKzlFxG8iCOiXgc39uOmBYcI9jYYfgdDao2VNKZ2zN22hNBNqxS/iYSDQynKMmNW4IwBhaN
DoPwUo1t04p/BGLuUNti95W17IMOjbLryhutfceFnfwr210E1U4+t0zjVBilqFm7givR30/UA9IE
BR1DlPThR8BZ62vYXlOkCl4DtoNHtl4bHzE/LzrRkSEAAzzez/79Q2ssyslZh/fUIqCEvPcuwVOr
JIgF8xxI0jYpIhehQMnGD29gucEdcEF4qMoYjGIwsgx/1Sx9hEz3dUvblIh0eVSsdZAcxRqXSQT6
DefdxJ5JltC4OF0wt/V0TL2jokoohqe6bZKfYZ86SNmQm0rWR8PuQCaU0ynJ8tJJ8u75ZxEWxMLO
b1aRQc3HOxqWh4jFhYUSA7MZM/qV/D9TViCidrYyUXvYSDIl628cLmp4TLlb8s8YWdI2ApEhtwSx
nONYngW4wgnRF3HrRLnizTPB+PyT+NY6iho13UOCIHpdjG8Y7S1+SYA62+3xjle/NeOsfcU020pO
QQn3FoCB/+ZNqjYN1DZTtiXxlbGINO850A+nGj0Dj0+5DpBq+J9QQ0sUSfuUd79mwzDDj97GhXGs
8D7E0oo4SOLrIXdEbDwKJHrC3yTPZQlhb7BgWC4E7bVFDmbajIQJ+wD+3t9TZH0UPlyeK/BRdIyC
3YDUsR5Et1XEd2A+KcsrRYwybogbCxckr5ItEzwGw9Ms2Bob+grDFlC3UDNwrL4Mt6GgRWzHuT5u
WSsnokP4Izrj1jpY1l6gVuKHmdOjnszPsvxEYMI2XSCykiHM5GDYYizZ7nO7f3FI5MzhVA7Y2n3x
DGjckxcj25PwVLiTdix/J2J82G2UJE8RcnCUh5s+nYOa/O7JfbMuH9SQzQ4Cq/JgVq5Bs6MhJJ4L
XZOBlR/KRJuBF1JnvAyPo/iHZgBaI7CJyeFJHAE/oRq/SNaat7ZONjpfF+2TrqFrjoDF+PzKA62N
L65ivp/3vsRmEdtN6LLm7P2HyGA1L70Mu770msRDdVJcXXoVHIMqFteR19alxBLipzSc+mC2LN1Z
MqcodgrgX4gx+LbDH8NcU44J6QuZ1zvZ+IrL8JKpj9zCjsodRnhKjcmPYZMTbQQWGtKd1eIlRES3
6Ix97ir6g30yCbrc+QoC9uyXf0xhioS9P3w2wn8cnVdz6lgaRX+RqpTDq0ESIoMBg19UNr4ooxx/
fS911XTNdE23r22kc76w99oPXSKqCWDUT997ExZnkNDvR1bdmRULiMqN/jahD5EUqDHRq0KfYvBJ
zUIUkQ172ZF77SRQeuXxklbm4m1eY3o0gHkJeIhpVugavxiW7jomNMcgDwkQlz2qXwN+/ugYUMpj
HJUWobbpmC9AzRIn29SY97Xjcsjg+d4Z9MbBMSZBO9X+2MAb0yuNH7lwUwwmPsoul2nDZJTkj8bg
pg2X80dvYsTHbStNR18mm5RxWvLH8pl9UxLcVYtbdadiR+eJQ+JSoye/EqSTfY0mS0dd9FJtFTAf
GkhAFIQN8V3K74fWbAoFDfbWrG96+8sTpSZo5JDPQV1noijjwT5H4oYlUh0eLVLhgsrTVNbCcFAJ
3J69TfVFQfTP9AlxD3KLRH8mbHQJcsM/xw6iDZ79eKwbFqmauGgfAtJgshmQBOrdssRggcemgsLz
rSSXliwfJJs4hqleShUt6oEJNuYeHYssF358juFE0P8ggwzgGYu1E/uemq41Vsz5vNImLpFQoh8a
dVHckYc8WWuMpcDQ0jlKlXsfstIdfnUZ/Q3aqiMrrF1AHwM+QtDknJdNtCYifGIJd3KBhZLcLfJf
4We+2cSiOcBVgGhq4H9NyA0pnCi93nx3ofDTl/WmtcWXBdByUHhTeVAEvbPhQVNzcsCFlGiz2uar
6k686cxmcUXqIFwLRAolgDDUIK1NokL5sUw2SmnzWW+yjhJE/hqGc4C1sEWJuSCKrYLowFopOyvg
DgvxV8ROU5mnsFh2WnYuwEaKTQ1zHwtYX7iH8L1rQdSm/uMN5ZPVQ/FpqSufbu3LIkphITZ38pQk
nB0nGNbklJIavnyqSzJO4MajgfcoYJtfHgqMLyJOkgWzpJp3izEQ75xFQhoQcz4AA4uIv323X4Oa
2nT+KkMIme6/FXH3rQSgKBqFvs+7WfKy9x1DasIIli02foXaPiBNZaKkr+AhyDqw0+5kYPPQRmf+
zxTvKDRTig7+y2QE1yTfRUZeN+1R0J0yIjH8L8RIdgPezZqVE3S64f8kZU7dcsUNxtRwNhyfBAs/
3K6MAkcoCEnyVQ8R5ZuAY2MRfBWlwaEEoBPRdJvvzezjpJfcKby8BVRdpgQC7nDrT/zWFRfwpYle
km5ckP4MVOeYOFkkUEFTbJC1OY3vRWr4XyMMPQtlooG4DQe6YaaPWGW2/go1u9F0bpRR2VLCV0Q6
ikCPBPkm87cDqqueueM7xk0bt7t+CjxRONYMQZJi8//55xYKe07exL7jl2nc82I/U1vn4DAm/6a4
q2FFRCSPEJaNl4bCSGOWtW6JVzY9Mop1Jia6y92GNOE7akH71bfwiPdRxuk4oqVrbAkpY+ofxvSL
BHPMcDzNIyskjJOkUWse4qkq+inTT4F9Ln92tmfJFDDmYDGwrNrFb/becNYDVIZAXT+p6aL8L6oc
aKPh3/yIpI2tGCtfeTCQqn3WjGTxDHyXnoSwE30DKiYC8jBWXPxi0wpfxaWavrjXrM/mXuN4wdz9
/94gyTe7eaDNA/6HO7JmCyQuRevmMfcMYEozj43OXXWSXySwp9WJe561SDp8FZ641rDcFUssF7dw
nr5nR6JrJtMDXxIpp/iPs2RLzrYKeSvdKCt17b/3JhJLuLhrLTgKxHyAjTeX+u3SHRKa6RrghT8d
FP8XuhQMYWNT6P/I/mYmZXptvqkeabGeo9eZaYortigjky4Q8cwDIvQ7mIQ2/IWufT/H657EnUm6
CyPOYTNUq2DyFEIWCAe7+y7deYqOk6i/yEkDnLAZW0kKVweF/ZbujxwI5PiBehHkpYB38UNq9/Hb
Y+WEP59OccFIPD8FbrFCghiBLnIKLmoTpqH+Re9UHFjsyRXfJRi7oxFCy/YGrpcvA2oQa8hkVmyN
6V9dvgoIYznuj0/snHrFvM7uKg8Nl5qu0vzBJ4Z8UvLdrrTRENODwgZazm3uSVn5roMrkydBzEhF
ouzzcA8hLoLPGXts/WjYi4D7fYkDi0UFo9Vodt1+YE9mg88Yfe5uFXE54NDgrE4Oqk3fqr5IbJ/u
GnzDVSlfJM468cDhG1AwbJMTIU/NoeeVAMiesPpxsrORHyAN99fSNQqbtXMR7g2UGs9362I6194H
7JLvAXsaMfaH8Jp/idZyDi/XWVWDFg136NVgEySrQn5VW6oS+m5+mzqyo2IZrUOGn6g4FgxQ9iXg
W+C5wewKz8FZLQm+qpcJWyhA1JWnntTv4ilWmw5bEzapAVKMO54TenVuc1ZfmjPBUz2y1+B20ra8
MW9So13Nd+dhiMfTLZEMxNiRoRqdB4IM+ByopPz3sSov3F4Mn/lMGNkEbnBGHu2KP4ZDx5QWq5xY
KI+zDDtyPccbpW6z5eU3wFlUZFMzcKNHjJ03RjaqoOouG3hoS4a0d75ixmbOXOHqVfg4ESyV9rt2
Lagx1YLJ2YXhPpOmJdGwyrrYhl498iazX7VW1ZwG3M0L7Opv3IcPmkkRRT8DL6haxMHo7cGMFtkO
b2iKz5Uk9c2bfoQMpGT42Fl3+e0WyZbOT8F317SYIzusOclnrNzSaFsBbRgQUZgr1GdYVU7aRfNE
+VoPh369Gdchz1/oMs0CJzff6TJhm/YIT/gH53+ya8Rl0IFDti+1aLNvEiyX4I6cpKQVD6cS4Ldc
1/lN3tW/tO3QyCi2Hv4/5WN4MjjB5ciM0YCih7SdGYAjL3w3gEgdsYYH0PGpN9FCqlYwOwTzRyfA
mYqu9HrmZZkNgWs6DOMeGGJwAOjML4tQIVQgKXs9jnZkiw1VPhMT8m7nEqK+1bmL/YXwVEYwyT8E
E2w5/5J/5S71HeE85ldBsrVNMnp5cOn+Ugp9mx8Q6nNhnpsLRYdgD/Wuv0rikiiuc7dOP36blSQh
sEF/xFYa1DLQdrZgpIyx6CvuuJ8MSPn80h/TL+r/DegYAH8EA7+Qxw2OWgDgsKdDcsZQz/WuMz5f
aP6xoqllIvKNLkLRmDhskmzFzSXcEQz3s+VcAeyD78euQFKRzcDwjUumc3wLaDmq253smpl7Fxxg
svp3aWc/zHOngJBTm12LvwY5zTQt/OyY2IyHXoIyTkvAozNHLM5XA3NGdRUVDmcwiw3s+XX1x8SN
a01T8bsfLFLdVb7TGWu7DI+EvbIy5d2IrWs8fVXb7GdAhmF4o34hIoBn531m7osytF+/2egOWC9R
L23zgVmYa8jbAvUQhzqIK8xfTKnQZHTLXjnNK/PpyEdQ1dwvBp9wtVLMawTTW1/5/peVX4bB+SNm
i/joD8tT32sgG3SvYn3Mz8Uc4VXvUIiVwrkTmcLQq+HnIqgk32d79X+pAxcyf8o8bVuaQPhW3riP
aSR4ghjJXJLyyHpDWeX/0NRh9gAv/ugZDBRsSaH2nKipAU0sIWImiouMLk6cmSmjOVYPe22BtIwt
4wvl+uds1CpW5RkeDaezcWY8bn5PT4IqGbdi5Zpc/xUA17HFyQNN3mVnWOI66XNrekFOwAQD8wRV
bW9tQoex0Y/+o1hO9YdiuuDVOb35vhEmNnYgzpFytL5o52rYhJzLwpY8pOGArDgx/0db8KgNq+qA
GKD8R4ix9L9wlahGfkjsGO8D0gT9MckkcOg2AwYQuksNPg2ge5eoC6v7EYhyAou1LKwHoV43NL2q
uZ31ojR1kZ0vHAuyCa4gKdxH47KmHmTp/qbEOfbFayDgqnw0CrjG3NWJjwHwYKwJfiFGRtzy8zFN
Jd6mBDj7oRkf3IZI/LtPw1oUv/mwyKwthb9hKJxKa9Fcxqh+8nlUzgC7nxXqn5Z4NJJvifCA0O3Y
uzcerXhGp8gnnBKXIOubDnuIR7tl9cvQwC/41w42v5+U7zJHRukwXJPmA9MhYPc7sGHWK6vQASkB
Eb39brYR7vWbFm7B5dQrXH0JwPFhKc6AF/3l6yAXao/OLQN6Yk+Nh7yStETcJxs09Ey12YWEwoF+
biA2vCb9+CfHd8C0zwIBl7Em5zxRqouonAoPmLNyefsHKm8LoVO+kSryxPJDwe3Tsex+ThHPPHOP
kLU9FoWaDiyUECT1iCyMpY7AypQvscVjW/H+wu1gDhnoIr8NRP2A6OY6wo1bN5q4VzgaRlvuse33
UAVSIsf4Y2bTV4uuvWGGSUSlEv7o/dJg268Xi+rOA1oSjMqDF5Y73/okz2cqHhwHk3ZujF8NdyI/
WYoZCtb1hAbecqlPbZiVxkfDVcyg5WmQ8ulFyuj289NQPZh+MD0fiw0ycyYabeJVs0oK9wxpDVvg
QMyf+a65VIsWWgZz5Hpd1g5zzh9L+TOlizweIPaw72VVtuAXnZ1nDYfA1CN76cVNs3ZavA0nB4sR
N0kINIqaUnN4dQQUkQPBS+FcKdBaUFWI9Gb0ArXNXlQevwcs89ZuHBk9x9dszsrU/5C3dh00QwAf
ED1vHGosW0AkYHWnOIL5/lJdkYM6e/+jfJtPzLZdyPyq199MyJVTVjv6cK3qOx6K4R5Oe5pvClbS
qItbNHldjYJjp7oSO/0++UQXVpe/U8JEtdmZyjdtWlXsJnM3AAS2PhpmVlJoQnLUQR6x96HgZcUT
q8TCWT9J8RTUZ65vxPymvv+mRvoQk0+x3sbFZRQfcbwtpH+K/lu/gM8MGCPbH8kXtnLRXHUYeYhW
RcwBIQW5nL3giORI39HLTBZC5VsOGLsGUIy6nk+ON7jqNwMumJLPiCdL4tkbArdleMe6fVD/cagp
vKL3Ydg0+jllmAfzqff3NRX78831kuD3KLymZTyC/Ep7mu9/wmePtYZvI6OMuo8MMCVm2UmMFFR9
Tv46ypZsqfRmm5M+HiD3CFCxJD8+KwLUdN0b1ETJCp1OsMmRJaSfI7O22KNu41t/M+DiHuoyRlEA
0oDSh+ee51x5NnwGI4PPpl3NjejSxLFClcL6xojh6ierPDjxZdg+ZuwZ/OE7ir/896YjlkMmdpQq
TAOM/GHAhhhPOcWtdGBSWNEITsHvIO4nZuPN/Nxpxm/Dd5jQptJbltnrrfxRRXDOS+9HXJ6avrBN
FGWy8UlzvqRO+gjR5RYSkLUKk/D7BS/JNMTFN/qy2YjSn8FEUDoqWwbeeIiAiykePUcMGNs4tCGq
uhpMH/0SkneM97vaDQ9PSoKaCXeyK0kxSl4dU09kC2y9QT5T/qFpILMyICtOqlz4VMG/SIcluGyw
27/R1AEiVHYWcJyjAthhzL7Yz9dPi9Wj357zyZaa2o3ibhlgk+FZCUXyZUd9ruSyEe3NSF0IZvU6
jnzLBkzfjtS4FYpNjIQZ4WskhRLasIo2WA7puMj2ZRBk7qLCxVcWzhvTvd6eRXazOoc8gozRWkzW
kz+7Jq8xoljP2R0F6LsZcGUAm5HnD362b6wddXBlC225QH2p7IqaGJZilwFhC3EQn+pwEaEkD7FT
DyJDzfchZulGRIfHeK2PvvzJi6VjfOSjnoDJBLXimDhOY0gJEjGBgX/cBTQw4CQHGRwJNHBJxSZz
1ZAktEybdGCFPWsW9FM6MmoQZqgKGcohAxfuvewJPtruZs2usp0OUKPesm7D7hm/SQEA3kFlJOUX
owKVDs1tQwmuSFuLQeabLZuf3ww/WBVsJC0Vg8D7qDeMMH+A8AiOiDcb6WD2b8RKWcce5qktkQLa
U2DFJEVXud7KhIC2GEq7ZYono+NisKet4TClE2FCc51xLnSLSKoII3bFtT/tumrVORkLUqYVFtsv
n5/G58EGA9SUFIGU1aS/0UDeM7SpYEcjFE/hdNSw5ZTsc/etAOsmsFXaaBpHxTpI/af2bBh6ldWN
QcREewY3kJQatgkG5CPIn+KBn1cfXUld0BlLjKSsYLTnLDuu52YrMIg0ATXd3tP+XYDzvb7pFyZn
uCeTBwqeApGvJZVLMWTK86NaewnxzcC0KsZBqdJSs48y3rnT3m4R5gTycEjI08MarfGMmnfpfqbw
XNFq8dh+TITcwDxhvt4iRgsX/Gg9CVQtoQ+WechfdY0E09rVdlWcCgZGJYKxpuRlxKkta9jQezY4
FXmBAGJo3ojaUPL0zxCpJGREmZjZkoWuX1KmBbHMC2sSa+Pl0tz4UV6mJr/wW5T9dsXqTcGUwbwT
t37/2yPwoEu7A4/L90gyQEflG5BSVgRNKVoMbblU7knx6vKHLF9QwUbDVVZRdVImY70EsEVHUpMX
aLlh8FsIjOL4zDoD9QLnFl4EjdO/oz9StXuTPwYEJEp1EoVPpj5KsAcmWTtMqXoW0tKzArqjbUzx
EeV7MDKMj2FvHt/qE3qZAs4/+tKWMsXFl1ID1ES3B6TPZ4CIysLqOV1kqJGZGySfETDoXqu8Dt1Y
HfuHEq3SIFNAqsSytJdB7G+MJXXItsV3CIO5vOHlUdMjuw6qwwRatvZLCT6J/yqo73BhENKQc4qM
f1GjFTjGOyuCEEwW33MgdUzmyW74GSvYUT6Zb9pYbrTgR7Q+FWCsLVejjIIpoTR+hz+9AfGBd4Bb
tNWwXMIAe48sGAg8zm8JCgETqXzKXGLoFfxytPr8WAN/X2eB0/GnpanTFRcpQLWMnYjArBDS8tRY
y5nJRbIPuDIEC6J2zwwMDECQmjnDdtz77LjfoU+I3oJuQ05U9r2XIphZNoBvxGJtccZxkL950Qdl
EemYrXo8JIndY+Go4Luwbha4K5jVss3jfTJkaQsLEnIn47uKvBUUtxUFfJHXSGY+asWwc4oOGGQD
9p6O2wsxNGZ0Ak7QYtAg9RSgBWpz2HEDE+1qK1A+LOGtUoEK1OgJju8WTTkx9fwdD8i0Z3DFo4FR
YdbgMSIZtDM1Mk2ypR98iWLN6irEtzgU/JgR7F0avjIcWD01HQRMUH4qJ2vxvvbAjPVTwexj5I6W
9e0ky4TuGbhttYXfkHTwqS4InAJETk5UXf2+/RwV8cfE8GbM/lXUgDu53qfwa9jM40coIT8ZLO4d
7aOW3Lr5VQuNaehLwJmuROeawmVQX8DxWHvFRxFjADVNma5rHxUeVp70UwbPcCYpic+AXaNSegqZ
2ixT3zzFkNgyrAjiCbqaYK17zCPowhO6RlaqNt6AhtPIlE8F4H05mvjI7L6AhBdy6XNaMNH4mZtE
BroRxYjhttwtPJMFctdVZ+H4l58onCt/3ZEiA7iBRXh/a13rXlj+qo883QRhyUiavzhsJAoLh/V/
+TWuivJj/I0HDwb2LAecU9k+dKAvGeG+4PcOWmsLfOlO3wKZrtgAN48MT6kS0/SQJxSJEBhgVkBR
tAPTQl6y1P6aB6egYTB/avNjZf3M5yVXIsoJetf0zsuHJdjaYKcGeqSCtgaKK/h/SJEqUEN9zT2X
X0C7TvUdFL4oRYvJuL1DFHvx3hhcMuH6GDvwR99eJUamFXXWGOIWutBc6BzW1ngcyruR4y1bGzEk
NWuds/QagPWGKKb4RaHwSaTL8D4M3RcVniEzWtQEx/CbXSRbK6nF+72T4y8IeIxA8DhPxa6BlZDV
CfKcu8nHPMjwm6UXqcgIgLahv2t5fRou0w40uULry5YB5f+ngoD0/06KvRayMVOfXT30EEw59Sly
ENiq2cSIhim85FbGSo6tRcSxINACie6YYWS7a8WuY0sfsoATpFsm4JThTjTYCDHEriV6TPCvxSJh
5cdez55j0koe6C7B18GugLK9bGnOaJKnYeOHFakl0Ltwf5ZzfRGsNYq7uf2TmnW39Edsg/uaVNMI
UE+tXApWEUSn05unKHCHq07nw0QlMY75CWFspsSuRjNceemxlEHXuJjTC/a8pokH0s0gG6b6X+gf
AuXEaWAadLocdfXL+CTTALRPY6OCWQIC3SRO+ZvS8WL+ZOwcQQDQkfIq6EmjcxGdWwYwjP/08hVA
mSxuGVda+Te0bi58qXQKrFFEkJ5xhYuIWiVYVnQlFvWKO9EhAo9kK4UXhO9Lfpm80L7oaSHGP8Z9
AT8TFm9OXQSVs2iXg/pBIUx4nkrENCGszSoSveS9SYltBFYec65wKX3E3IIS/G/cdgwpYzA5hCcw
J8fnt+VM7LacHT/hhX0KK5z1IBxEhOgwiqF2Osxp2uQZAS4lvpXz+05qXV3dSnOhtte5FVeShZmu
A93hhxuujXeBGNAQ+QNmpFm9xVlE/gErAkKSp8Fb0ZjNfiZ03et4W2HFsDERXxiEMMWiUdMF5Ktc
UCUoZeCTBMWyZCRInEkYhJhQ3VYz6uSZvVobWe1iIpxNOkr1iueUtSGVPeoC8l3+5OBiMCoUGYoD
iV3GusdakFZ4IQhHgfmIlK5iJj5XT/9Bsc1mxxdbmhAIcMNV41+kW59vv+m7x+mX0ESOaD3o8/Vg
h4NJz5kCYQqrV23aHvSMQQyCW8IQwDBhlydupETP7Yob0FsC2dAfuIxZtvBATBd/qYdH8TEgGGWH
MjkG4Sbhoi2Iw91UjI9EGOXC+GHVxYePaNdkBodEiiVdpm/YsKTc7CQ7bE0cvyYxE3aNVYPPSdpb
d7TdlJDpJSUBgkflXXO+/YWEzoz+HmZEQw5645VsiVb9N1kDzcJyVBtqJ/UcyfNsL4vMGbJv2rRo
JbHuj3djfdPqXZM5KZnwVKvYYt8euwv+WUB/+BNb4NkMD5CdcX8ML+ZWPUvleMCD5sizCodjj9KJ
M0VHYc5zvWQYZ0vL9KiSSL0wZoD3Ihy/hnRb7n0XPXr2w/aEaBpo4ayOUb3slVsjrVBppTy9X2gW
BtXWT6iipj9g+f5wG9j0HYSnQnY8bxAsk4oohT1KTkT3GoOC1NPKB+96Pyxwtb43SbvonTJlYmns
8jnOGuRI6QIdiMctK0G+AppLHuV6sufBPqVZjfM3GXfBurGfmlv8aP6ef32mhJQbBeZvUv9rYtKh
F6N5F9QXguL4Jyr31QNRN+4+7BOEgelo2llz3DsyM77YELvv5Nwk2zr/TP+4QPPz5KXLQ3aS/GUO
OhlIzAxUkRfpBQ0SE5pSc0itpBKSKd8+3r7XngB3VOpKRgWjXqrsWyoPnfgV8G9lkF40m7q74gyn
xsUE7RrmL3MGIcYktRGlE3lGE9bHNw0QNzt9Gi1/L1/YvgCLYFTYwNMQm29RuQO7kZmhgXLmcd8q
+Lpm50XypxTeiOzkDfEMjeD85lXKrMOGtgCANzpVkErAZNPFdjZsBY8/rXxyQLOSZKVUSjsUFCG1
rvEbUJ+8hEPbnnveywbPwf09h+K0C3PyWCbMWkRiVghbHvMZSX1EcuKLlPMwbkFqsk+kIwiFnY9N
DaMI8L/8Yd0TNq/Izr1dJSJK/xOewGZQ5gS70q6Zd7wAdHF5i3g7l8qzG+dJH5j6dHEvv8rwwAFX
VN2i52wPqhtrLJ1mVXcBXulc0Y3NPvkZ+9cb/g760YipPqkE3BjVDd0QIwKEW6nDzROsjLt/aiwk
0wgiuIVjjNbjSu6/w4JXCNg+7LcfhYwQ0XtrOFusK3tYXUY4fe9g9nPM4OxsVc565Z8wbDiEaKFp
jpnfvGsv1p/UeQVUGMM/oItu7YrnMKEGlrlCgcOgq4tDdH9bJlsS9IPZuYqjnG6cGyyRvBEFPbMi
kMN2h37EBR1NAckVbBFfbnrI3QJxF1J7OxF920q44KkQVmMHoP678Di/rNW0wbE0/otsNjr5TmIP
lC+YJGo/0WlEZd0sRItw2aUof+vJzATKYDN9WwzxNxBk46M8eMmAPK1dAWSSur088ICB6uBFX5TT
dxVsui1iaYQEy4CacbnxT984WvpbzYnouwfJ6demTaINbYa10p32AGMxREDH8mRFJ58g+JHXleUl
pH9wc9rJprw2xglRjT9w7u0QUazyaK8/eJl8x3BxBQ4SFuOY8OvNuKyY8o2ktiyJLEqJPGVvB5Fk
1sKPEvuvDafHC2jLiN5OIpoBr6yxxn7Oy86UgEI3aZ+VerM22TVjyrrGaXSU1QcOP2ak61rC9Lhk
1zuHwSqvMNhI6NMnT+zZ1uI9+WN6TGNED8CXtsPcZu71wKgyvnr1AqCuErdi/czydFU2vTOg3qUw
eEvHjhVlJH4P5m8ntNtRfhgz6uFQJddM8lRRQdVPz/8Z3+NHWY0frKSBkqGedNgAy9JJ8HdUF7k0
U88GnwXiOW/pIMdTkn+Z5RaCOzFCP1W7zscrIzbkGK7ptumnIqyzdM3WS37oI4kf2jkQD5q/Y36C
p4hVHBaNWIYG5BpK9THQDAsY6yzcA9A6CqewLuYDPKMVPBSsk8bb6wimTG/jv/ybMXUWfjXDv9Bw
a/lbjVYQ5n2ys+P0EA2Pgs+xdKJ+i0vLDbFJWOy+BFsjXl74wZGsOeO+1pb0a68BF29/UHKi5a1V
RqNtngfjrzkiBg2Je/MaVQKLgHoo3ES4xqIFtlx0m6hQqUw6DHDQfzlbW8bymYNfRs0+4cel1OzF
JVrN20rO/9j8Q7/T7gtEiq1E4h31//4N9AZmhnYMjbWRXtTkKBrH6rNsmENi60OkxW0NDS5ZBYTv
jtbSMJ8tKq4Ikx/H6lwV9nwu/Pp9Sg2Nm5Sd2Yp/AFtaAw1isA/sB7XZ9LbhuxwLRytZUSvf0yK6
PNTahYEqPnW4IqTPMB9+lwd5gZ84YZH0js/z2L5d8YK6+hLMbnBkpCPeyT8A7TjtVYxfPQphxBOj
tqTZjxb+C4QHc7E2dRFkBv/0ebHV8lmbixuoqDRR0cdcYsbC91o5UYy+vU0dnPTxe9LPFaObQcZ9
uxZvgMRW75VYnnpMziSLET+QfhYgH454Z1APwgZE0K+us/07YWlN6myx+IVehA3pGgDK7C5KjV3K
SUK7YQlN6xKfkdeIFuo2tDNIDioMYAgqcnShqVMAnLxIzzi8wlFH00ZL8D8BYP/O0aOtwOlsksKp
fjtiavV11WzAgyUqI6uOqPeFfyKhhqAs4ZyIbBKYwi7VU8jQnfmi3AxkJYD/TE6FQOQDNYJCsOji
Oq8lvrRFSDaXZDMVQgTNhGOJbP8AMSN4asGC/KDu2m6gHnOQo4RtsuuEXyb5m1835nhvOxV2gnaW
ecU1YV3EW+Z//MLDzxgAyQeUAzix0fJ9o0b2ncCecAvD5Qh/gmQb31D9sYx4+NjermCatAxVLIxQ
N2iWsqf/Ndh56cz+DewB+efchJ2U6kTaWhmPZv1DS4/BLPsiUmn6e+XOvuLTn23ayktemr+o3JGt
r9b1ulNtlWGPOJNkpZtfbyk0aD2XvgPZowDQDNEJ8gPqFXSEMxTAC1YUupkKm3yTnbppqYnriU45
Pg/sRun9HHXYU6/kNgtaNwnXenfJdjFJrePCMJ49agt1wXbXKi9SdRGe8rTqGWcJxiGYh3WIVYyP
agcx8S27+lMdnZB9Gr209a9aIBj+V7GJRDhFUgR4KTJdF2SSqR+g7mYcQoYAUF2ovI+QUugwi5tu
wz1JFqErf1M0+4S+9d/SRn5othusEeAjrHKs1I6Rtjo86qLi+sPikh7qeyjvcm60rUm88A62SeaR
LASSyX6z6Z71S0gtdWqc7gACDhj00gtI0wABAEfLogQEkeDDBkWZwup61g9yeWHgYGgLODw4vS/G
HUGtxPU1T7noLQJUgCDomNIQphHMeAC73Pe5TePZtPPNHr+3/jXlcDRmH9qlz/eIq2vurI1RQi1h
zEFa0g1x13eLMYA5p1MNN6wqyMfYmm4nyWUgptjVim4GLT2/Vjoo3vv8VoHj7wKv6zZkJoUnhfj2
E/CCdG0pC51TFN1TTN+bEAlgM+0aouUv+qOF9UXUL2P4q+IKmYtZhpSlDrIi64nq0P4w8MO46sO1
wqCQuyY2c+Pew9QVjyy33hQ6HwV2yY94iasuYyaEvIHA95/5SmVLI61FcResKsMNfdeq/xez6Ru9
eILfJHUtcGsFP/2SSBIWtB1jRzbGzBQoNnNIAdgSiyPxL28WhHBY/Y6KDZHA20aAOHfse91t6lVm
4j5C5zUzHkzuoY/OgXu7C4stPpTTcndoPqN04xcOGk0lPmOzpEmqiJXEnvi/Wq3/yRIPahysDxit
tzdxH2lt6+500fsdi4riNnIYRsMPu0sdgxHKEbE7R5Lng4BTXszlaNKkBnUTKjw0E7aymeMqmMNd
0G4jh0KGJjQwhF/0lHRw1YPLwJr5tpB4IBAeBJ4LZLBSeVNQd8PZc12HhKqgfqprKnKB5TRDmWC8
djX06EU2aov+Wx1Yw9qATmZNIYvqQXnp89ra9Cr/ULRrnbOYwlGKfgo+i1Q/M9a37hahNIbmjaWD
Y79OVv4NshoCLhUJy5rlGVc+oMHMzDlrsffwudIv8rZwEsQOh2sRYzLHAqis/TWjKs8SzxBmq449
20a9+sQb/1qqB+JUc6LVKK2K+tHqTghr62esr+wlsXXnWI0oyRjYHnh84qVXF05kU7EmucurbzIo
hoi0Z2afca2U+KPR4aOLYRPntvRu1VoNFJvff73vysOg2PV3q3+FBCnXzKFNfUYAlOqHRm58glXC
qc8aOhHaa9qgOlvj6JoL9Zr1IUIicwUki2p1Aads5g63OAGlwgmUXVkYix4hBYJ1Xcds5WCCeuvM
OLHT/QK7W4ghck1gnhgzFky+AWR1fz28SxgOWudSCVEqZAw54jvshvJf/283OUp2YBeNlI49aly5
/XgtUQkOpAA4LCy9OfG5jf8E/SAkM8tEoXHwBbhVuz5myIcJHrkEfLxjvf/12mXxw1IRLB5J0XH5
bFqo8Q+Tj3g2vklwuoqQDeAGfAeOGf9TbiIcMR16XJtNwLyMmAUu1BJy/hd/atp6ADqw0F8WTynp
AxT+m4gGvrOBR6rz8mCOFEO/Tqty6TcFX/bCTFB/pUQSQdGCm89YjKkCS36bLS7aXRWkDDDAfN26
ExsISO7cxi7Fo8h/cxdli9pgp7E09SOTgeyExxkJZOwhKmCsTzaERrIxaj/w6JDnZngG5h3yLPTb
gE/lOHjIpGZnPajpZVteTcEbvkZCFFpm8PVRe4hoZXMn+DQ4CXxjLW9V9W+2gE9fBFYR99Wht6Rg
u2pXigRjYV5Q+Kf1V5WvAvWDdeyIExAfIb3bunTC9ct4RNUmYUqvGvuempPvGY5yA/vvUoUuUTJG
c+87MMxrPuSYxxCcxriqIkAdRFntmUJxvqBhYzx7R8/NGgSPL2G78Eo25LBq7a4Ur8h9MiboMjlE
H2zt/pLh3ERbhXwovIUsiKuND0yFTBVYnGC3UDvCHTpFLxm2Zo1yPgVnsWGfGpYPCjieaYZdknJW
u5+RI4917poGtLB22Qd+oHLu2DoTXyltsYkxytBne0Ahs7pht/Jilwu1j5dettmGgg5RH9QDJn5J
kI2IgWTEyWD68RpMB4RNHZmbDkgc4JRfw7G4Bxn+wWVf3hBVGYPD7vcoPJKldRND0JtMll8kE5i2
iklhJxAWH8GxYYvW6U+rvaORZ9hhpvty/Wv9L5gBM4oYUThbrScO9tB/6WzSqP5YrCLRXMMAbuEN
6bfU4SDPfgFh6//SymYe8kG8BqM/3lZQY9mPfsUYCe0W7gSLvc6J5E3P9PMDpA08VUbVEiMghdV4
+l0TEpsuiB4jmo4QZk4u89VTCdAC48uMfmg62ddntGon6BkfGplxtCWEiW0sz7+ODNX5f8Fq/6CF
ReIEZiB14/84Oq/dxtEkCj+RAOZwKzEpR8uybgjbbTFTzOnp5+MAi92Z3m63xPBX1akTSOKDY9FC
zORjkHODj2I546kABC1xwsLFf1LywGFgNu9oXAkKnWYWKO0rho+28ZCcdk3LszG/iA/ihvnfGTJ7
NqZ3gH3H3H/hEMEk3m91a+EBXST8bFa36MTwECTgBfMk9KxktWGH16AlsWVMWiTw2Lm2YibRggNg
iW3zyfCNaH7riq8KXCO8ZsgYVJbHSocA4cBSgA2BLJIhiXUrcCqflJ+EoCBU0AO5yHFBDivr3VtQ
AlDqRFQ2dsO6A15+R2LEhmv+ZASmghyxNkE4ge7df3W3Zt3tWKz8QbGjY4HeOd77u+xU1IhyVf2b
dmw7xpcMwx2mEXuhXxxq8O3HrmnGhWC2QZ0NkdfU7HnhUaaYTSxsvslQkg/uYDyfw2DA1Y71YGfB
NpXwhpFWKOOhj+1konxCBxVPvFL2woFlMJvOlFG9t5Ac8Dn9Yr5GYP08AYsjx9aRkgbCSqnCq2OB
uQajmGhDHDyihWvhHJ1olgn7MYgnXdVnAnHs8ZvtAn0LPRmMnN6SGSHmb0HGkKIRm2jn5AzRGSBr
3BDIc8tQXq0A9GiL7jPjGS28w4HnGWvmEbzmgn7FCmd2ETmiX2v5Hf5sTTjRZlQOMp+Sh+5inKFQ
SdwfpkiMaNmk7Nqn+in+oLOfiZnFZyAtUUqJhKHyt0GN/Wo+0bKea9fB+5E4wsaOoaPT3rYQPth8
rQJC5L6AkoFnuOBckOqKnIBkYfbYkH7watCWcKC40iWgPWgwr8sr8Ea8n0Wv3yMT/K1Ozal/tny2
lYSwnoYGVQcKN9K2KJgoVDHxI+WqQSe35a1BXQ9tUKMfhsOXXRl/AQuKI+A3mzRAyMWILxSRk0vO
7MUKGkUGuI0zrUKACtVAOGjz30+NRoJMPjYMd3YbtxS1VwPLAVf1VXMiNgAwg0fDwallRfKiUy5x
0sBMgWVu9DI+6m12xLXfgWh11zbze8BLI2NpMr8BZgKOB73R6v/eZ9mBA+L0nHjtfE9rmzeQKHea
uwfde8j9eIVfs5LhVjPRzIuZVf4FQXtkyzQPwdx0qGUoGBzOHqLp3lwNEIWLxN2Bw8oUqtKXLpsr
rTwn1B8NHbe3Km+S6Pb6ElvS+h/7W2wJ5lDUi7HX0AVSUeBZ1c4sOuExxGIAd6ycsQ6vbwxxPHpi
RLWqTcltGhu0mfzEnEPFfvLIsg7nKGBm5yPGELkhUi0NrP34cHNtYP/KaUBwFt6IkETxE8VGgk5R
Am7lqkLR9V+sl07li4MBHXFxQmfo36FqgjGRFiAjvyVmlpMd21okswQFjnxQxlMGkxvSYvp4FC0t
Xl1L5Y6KBcw8O8s/UONUnJfmqBIWCSusCGDfLyIHYskMBSnzldOr1QJ2a7zWKrtmRUo43rhkcQxG
IWM7xjqwsgjZ7eOVcSD7S0FdjTUBiogEs2K7zdel6eS4NBQ2wmpebPy+GGkDMojoaQKbORHWNBto
tjigpvOxgXDgL4KLGTk11OM3mwWuij3zhqBkwH2AcUNCa4S5HaydztqzSVy/PfMksM1an1uCrHWL
lGV3cTXOk/PI7uS6UdbfwMo8+BiMlxgqcRZy9kBSz57SMdslGS6slgGvGI+xebW4IkKKF57rjEqT
wmkCenPsMn1SjCFIf9NtNye0GzPOz6D7YqE/3kXryH3DrhLwbfwH3UYF1rgQ1cBmh4saaCtgL147
AbcD3KoRT6sr9kK/0bik4kRguvih9pALAP44kniX6b19njBHumQEZC3jD7Lo42j5r/+Hjp0kVoMG
+8//Zu6kvfDP/C9jN7WFQopslBWG+as/4KjY7UOGEIH2E3yK6FGEbAi4eUGhrPOpFlgIsJCen5Kp
sPsYH34cJedKyNtOOhSMBrO1Q9EyBBvglB/Nmdh+q5/Nj35ovDU2Dj7pTNBraIoJbCUEeViZPywi
iy+2KRNACl5Oc3ez0r14jk0JoTjOTxd2eSudhCmw0iVlPrkqkCu/6i174yt+nla3r1lOefQcn9Je
2NS26Q1fGkcxG1f6mRzyPCJIbKYosyv5n3oc7cyNUTlgNUXWwxP9o3D37+Yn4KnyJ++wusb30Wvv
+nLPsoJHJGI3vUz/KU/113R484QPQpPW0NBR/Wn75P/HhruRAw7P6AF0Pw4e5j4siDDNOUMOJC1j
mdyDg7BhXVOv94zGwv+VD5O44F5DOlhxlHOUcT0XkFpAWOCfxB5ULf4D72JOEPRhrLiVYqMlm2ME
A9wOUczUNkRok3A8DDtHj7MgmjxqM8wIjezcfgvLpSNKHb1sDQWf12IutQ8dUiBLZNoES8YulYU1
IWEYu+Hsg81jciv8bzFd2IEJd3P4Z7DucicsVVa0NIhB0cDRCeOdibacSxTe8h0F0LW2zdc4Wu+3
BY3lDffppu3fHOX49Ir0KvhGrBie4cYGf1W9AszG0wNVZKuSzLcqKBaqFXMokE2+Hu8IwXbBRjuR
g7mDv+SJWCFO22ZLZNOJrXxQcsCg51owaC7Lg/Dh82hQq/b6we2/wu+Zg7oc0dYeJB6l7+g5U1bw
37uTjIlKQ1Qd49efPVvVT076WQ9GNhWSrZXwx4lXifwvZ69yx3wIkB9NJPZo+CdskD4n0rY7NH8h
A8nLb1YZ8riN8FDPar19f5AsZM9cpGN7YNL8iH/7C8vXKmYcXxXHYCvdcWUQ6Lvovlglvlp5Wx3H
A8lSW+wF8AZEP8Ui643fJJIOjgSiPgwiARntjyLRDsXaQcA5D8fxQ3fKCy8QzxvXAJgfrIf/Dk97
zmnwlzCDm7gKvmm4cabowBJfze94lp6VI2D/uxkejE+P4E7CAtkQcJP0W/Ap9sszo+L4w1qY6K2I
rfm9+nyfgAzLwor/OJ1xQQUxDkZ2wQJBilRfVm8YDPzmnZ35K1CJHYrVa+SF/+hSkBNzitM6QPED
2SP1y/8QryqCJgFOZuMKH8GBewMTJuTERgkC1AdoinEtn50zjUJJG8waKvwCAuTSaq1VJxYWGzzm
UDuW6idnKH6Bx+bIss5pPjGNMG3BiS8qsvSl0VjR3jxMxNn0c6hpwZtPvM9nCCZLw1rPtsGXJWzS
xZ08LKhhEQgQqbfskVl+YmcRMDrA8IVgn9vwW2Z4A3kvbFmqy63+zOBqzGUGrth1dhXbE9T9j5Ox
/JYd0WpOzU2at2uAWnS50OP9D3o4Lhflnoa7dG/BZbDKO39ieIyXai16pVtueFQB/XGkOhWn7gaO
Q8uAxercrmDqQbmCc21YBagTNIAO6r3Fzl905raLyWGd3lQ4zmQToN6BL4LZzaxbk3n/cHnYr3kv
lC8aCUyXxQv8gYPvtb+0nzENF46Ey+bSnLPf4VBC3AAYw9kS2sVy2IC2jcsWhoqGZHy5gfU1Qr/G
5wrVAFWPJQ0kFDrV68d3fCkBuWh4XjonEfa6cO7WGn6qZbTcJWsTJ2hOkBRXKvGg4rzkIskg/Bd+
zc/7jC7tj2Mg5qnFy+ZQrQcrwYwP+t4ApnvX7uPL34s7VIfUMm3DPn1T7tmloER6Q8V8zma0MK4S
jB7iDq0gjjgjUzMQARkQGARQxqjb4MZwmWmvy5ESzZVqHywtJLyoIhsbRUSK1Mix3Q2z84lTLfYA
LZiLZBfMHcvzsCON1OUWihCQLBgc8DfmbAgIUto3tim476ARJ+lvQf6GFQVnGdGS8cM/A/NUe6FB
y8HQV6m0/0mL2N1tmnmItZgdK+VfFWONjxgf96ak++bDlziE8CpAQANnDBAbcquLm4JLGNAeoiQY
7RqyCxo7rojo7BvfpYPdUf/Os1fqeYHNH4BmchGFXRHtOuRp6E6INiDC6H83Mboauh5Kz/YRAxB8
9TjCxstRsDlKYng3oGaDJb1fcCSrGyfMRHKrZGc5+b04nf/y4eW1aZ3jvzCcZ1Tt2a90KLzPfN3K
LLlntBoKOds54Nym2sNlZM4lKflZcHsoiNiWTkSS2JgFQ8fHcVijS5fyQ41TSf2pruV/bIHJ8BYk
V+RbLVqv8Z+ticFTRVC7BSUEhi3Ph7IhVzf41Ecn/1ceWDGHv3icD0tjHdnhFYNdq/o16pPuOxjZ
WTQTRGlq6b4gQIkgVDWYzSiQZeBPAm112cYI9eD81ESQfy9CcPPkgReu1mMfvg74jeJpQJpKR2Ol
9CpFxzbVg7y5MtSzwPMjN19aB0tR4+mXj4Y9ierS06gifnMqDX2VkSALs62/6+I2H84N10qtTm/v
/Q1QUSW424BuK8h0HEFES7mtPwu23nQbk7xlFF9c8Rde7FJX81fk5+H+gB7OsGangPlcH9tX270q
4THkDtNR9GP0I6YyTiLCqj+S0N5PlatCENq26h67v9hefK3yjyLcxE+NRKfGM3N78B+R7nb7eCP2
Z7VH/M12p4r+hcMtBGg+BywXNeTFwwtQL3AWw+bdgyMa9mxBVqH2/KxGt2DjjaVDDnZD3CAp9awE
cy/TAVPGi077MOk8Ahhls5owxX9DsXwlhIeEtxRfIyLpVz5i+QTT1eWW3hCfKx50YoccRT1P4vXd
nAxlTx7V9AW3RGUBS9RHQA4oztosLrmBXO7QLbmZJaoCAXr8UZzXK2z590TaKeNaijdG6ZBaGe6G
U8lhubb4jYdwDeo/D3sTjeTPP/EKT9MkeWcXfGLBhleJ9OQjyZwsaJbgwvirAOALkg2CMlIFVRcn
+TfJD4qlrI0b01hnLImj4RjC++8tO+pW+VMhudbuzDNprUjlLFmlV2Z91hAUG1wYAsj2/iYG9Xmp
SwXFIVRTESaUC3k8KAhHmFdlVF5UzNgdaliOkY/FAgCo98yKmmJZIof0iL4msLUhSXbCW3w1xzVq
+B43qGwhuVgsPRc7/VZ7pSd4/W0kY8Lnq/xUT8WrEKItlcsAVexnvDDJBE92yp8TKCe77fO476lc
5rXDjXyZ3QEaKvBtbNVvvEEAMdLdn71AS9xk0XfihTNZYmONMKARkz73UJ64kYrDGIZ0hENRhWuH
D+oP4+KENTozYT9DYMzRnFD5jn6YhjnCHCyGDOrAy22gLkZoUTxJXosEGiD8WXgF7oFQv2arfWIV
VjFTtrKCUMxX4enjmcjeVldaIhRTQOLOSUs4F3amunJn67jv4N2L/oIbbw0syZrLQOrBrdNOigGB
xYvz47RwIByp2i/IRMZ9ax38rZlUaRyL2wIm/0te96S14tK/DA7GLF6a5+dQwDfGEiOHUyCSHLl0
A8PGOgOzA466d2oDCEMnwRSwY2AtbBgVNLZ8ECaO/9vnEJaduUXh7CF2uSx+UW5AtyqaFfYVoUo6
9k7ST2l/GvQ9rIws2gzN6qdwOOxZKQ0a+tV5p5uo1HF07jYsGfY678Fj6BzBZHBkpyTYrWmbWxSz
ZbqlVS/Hja5tJOpbD9tpRdhayqfAaohQp5YtWmfxVFOwExl5ooslZRPzMhH7YRWaC2wjAW0Eayxf
Op4moDpYyQTvJhZqkzlnkUzst4edFo3Kmp9NKss07jSCnNVj0u97hjtCGkyHQTkg66PfS9qJ9Ra/
wL9J80w2/ET9+j1uRBZv4w4zUpNZWWC4YX/YfhTGcs1lHFbUArCUgg+7wp8M8wusNeY70QFPbias
UBSPBLwYRhNF/gcO6hX6C4ipRKbtZOlvpLcOHzPFkZmvLjlYIeSK1/be9Elv6a+pMyDuTMsMEQDm
dPsAypgA8I3nC8B0v1KhV5bk2uEOhjHoDK7wYconvdS84l91aJmYhuBNChYRX5gctuYq/QVrYVri
FiLhw5KQL6T98bWZozT2s3RJEKwpWQory2UK/EdBvgJy4doITgPiwCl2Y/Jg3tcGHukl2w3+xEaI
0PFHtKzDS9KAPUHY7HmfCmk69DTRocVK/ui0CUX6IuKRx3LibVzGv3lJRAsYERLgNV0pXByjwGHV
Gz6D1CbBbzojg9i7DduP/MGjuWi2PoDh/G6kkR3Q+2GIhn0fSC9KsAVjGMsrniLxZ4pQ7a1Kumff
cmBHwOXk/XrzinHalFjk2WTusJv0ocJFM7TH/EM7jo7urZzJ8WSuhSyKqYvv5jx6e8xoDg4m6qRn
yqQVORhoMC7Nq8jaw/MNMy2Ii7jlNg6fRy0QoiObnMclof7xQ3QrxGdmC9upo7WFg4r2LLBrT34Q
KTJ7ID7lO82mWcsKyGy4Z8Z133rpM5aceJ9cKUGTCiPoGIjskK9AtshnkKQwk5Ep/mp1mjhAVPjx
HEqfBLeLvS0RD2CZb3dKDkPARP9v6NZpf85FxBxeQzoILrupm/l25CNjcgKA6IKrzODstPFG323F
76r4ZiGbxvcYuRxSWX/J6myVVVBR8PNbVf3awOqTBbXsabzkLT/TCj6Tn6pb68qhHnak1EpoHnVW
BSuGRVJtfzS21lHwyK0Us8PVAjUKb9Ia9QsIn7/GZT3+xbS5/GiJjyT/fQcIAbx1Zau/U9mKIhtT
9tu8vAmiC12JpEQc0WACYP2QTru1srBRNHCLZ+ok7AyaVx9YCGPN/ymJgezQqTDjlxcZ2O9e/u9J
gdEF4opZuUnEKxtHmHg+1oGrpNt1lKxndzIf/C2jgb/RbDqc46Ud2koOXcZGCDIvH8hEQSEn7KGv
+Mz6huYU4jw8DyQD8rDf8Dv3+7VOqiqcUHpdOi3AvcyRQP7D9RDD1VwnT8p3U83nUb1XPhJcDgVE
lCskSwGanG9mtJBUw8CROZmDDUdOWThw6ZPjApJtsyqgcxc7cApe4rCH8IFN+hxcCF0eE8RWsFnJ
xfi3saTD+oferNzowY5tfxSsg2ANqSu98q1Hya3JjhvOePXh0PQnJXY9usyYKzCh+VsbuhWxJlyg
ZhTLPX02DeS8QrobNrpeYLIptgn5fn9KkveWPDzKaI20fMukrsoQve1o+x5sTbV82NJHPiB8u0rG
Q9yBgW4aTsPArdvk4eYdvivOGs49cCHdYe78JBdGNbgX9DVIv5nzE/a7iq1XXtTg4E7isUPth7QF
ag7xlTH1nv8OgT2ujKeKwgNtwEgqNGJCYBLz2Mtf8FVH0EPAFdWb6CSt/cxbRHXpGeNxarziJD9Y
HGusanhMXsUvjvLhUa9uA4YFDVgyB8CMblJhM8MW0dZc4f0G7BMLi7M+S7YmrygL9x8mF8ohRxYi
hjv685m3CKuaLL/JhegHUOO+pVtl/mA/E9eu31rts51jET1+GnxaKd0Cc02xEyXwtH920+xCCHhB
HrFuFfqFCEs8d0Z9a04Ojw1RlFF1KdJLFzyj8lvNHkJ/KyhSpyMq0kx8jPEv3F/cP7ndoUyuJNTQ
csOZCkUEFnIjHkYRysOXCSiRDzsJa3BmN7T4BxE2D+rgQxFilXPA6goZrNMdM5bjoXGZHahprs6D
uuMfUUBg/D9o34vhNeI63w2vErdpqYUPsxV1IGJHxeBUvUUZ2g8+xWz01lS3Gi8KlK7CtdJap4Ck
qmEMC2VUV45t8NfJ31J/S/NH2G71nEhpNi3cmOisdo8YbUi3EcrdEFmwz2SnCLZy92iN7aRTTsEM
OhhxXd4vReE3ko6EOyvmiYICkc3ofuCMttWLKIbAPAU8arGxD+KNIHpGeYLR2KdEHx3x1x2xk2e7
JCxghB6gLgntDi5LHz2M/kKOmy+uoURqkNMxlVlr4h50CidbgUPghFQUMt0mNV2OcR5Z2nLNvWMY
XyhWj8YYwgBxVxf0RIve0anybMoSb1ZK/0JbFv1zZewhNlGW09mxjjZJ9QDPMqdIv6n3vFoEJuTZ
o8Zh18aTDXv2xIVNUmxkYi7dMD+TLvceXR9J3wl9yrRbFJvGvFV4A19byYEkQfMAd2bIHyMNzZZT
sby0b1fovvqP4MLFUJonG0EBQAiVAH3DsOFtFfR7qm8nj0XjtE1jB1LSG1+BxC7Bpb1Gwh7MDfo9
ccFSdGccJxhEW2HdSCvLr01EnDZHcbyIaJBddKJJfzXwEw2U6xi7ZfmByPhKB1V287KXdojWL+n2
i+hIEuS7/kcKOy0s7csb04LJcTifBHas41bmzQY/Z0SXsbl7Bp0NM0gPnbdiAY/QwNEVo15/t1C0
2ZoucdFycZTjws8S+3CnakeeN2xNgWbLzqugtjSnuLDrzot9WB2Iw+wCoK+jjj6wNbUiQpaaQ1A9
fOWSi3tEMqN+CfBpdAw4SgnRGMS9X1vxGsfrkGcoQW9Gbmi9ijAPSq1A+83aDauthl4am94zXDQ1
3SSSVQSP9L74JukB6voI1dYsZTbLvJumJfnw0pDj+PY7INsThi4ZDidztETDAdGKUBFlKS2x1V9A
oyJ97uLnRpGtiz6KS0V6+gFmBytC/t6I+6TtyH6JjPOm/VT+T65vky3PMPUHLEfcI6bLtGs37Ciw
JJ16b/Qp0T5KD9Ql0nCYwdgOCvgZbxPT3odY6AQuoituD6aUXeoYI9AjNQvYzEOK3lX7+J8w+3kJ
xQlGIyAddBl2aQxsqMTn6EivouviDKXeX5C4cNZxPOv6BpQdbibNLK97tMoxQxtQp116rswqeiZY
HIL44uMSE874vwPQ3C5fyvMevC7wEEuhooR/xjhTnOA9dTj6WAVRCWTcsLvNC2+Yh16I164cO+G8
CWdh7lGVVAPjFUeZc3zK3qMhp07SW7D2HvcjDT4bG+Xo55foyTwEzQ6Hn/4PrAs2S037s6TuqCiE
UCRXqzBxFrMH2E7m4F3Cm6uuyUHAJTnblIPNufVD2ws8P1gtq0mocqKxRpTAOU1TAY3hdzA2/uga
Cv8y48W4iuZHnLr5Kl/8Bvi7WcZDjiwcUc0mqg5AZbQyKm4lmFSyRWYrOVj6YjO8H29GTTY87hjf
K8kDa5vPl+rE+Ud7AP0aGiQdNLiwkN1B0jkhdIo1N0DB7Ex4QW/tGli8mB4sj5zuDvJ3gCZEm1zn
CSlYBXMLMYbmTAvy4FLT85MDfnonijpIRRd9I2giwRIQL4DHGnlVuRn3i19BUdiZ77E6RpeHgRAb
8cNgzu7H2kp12EXW2CdiJ5tbNPRCbs/MF8yTzfVYsITxGhzk8B7z1OyJtwU0N8xXGA8gfyTEemME
GuPJ0qzh2x2J3CG7l4tentlMl8oZjqdUvsbG4VbDmY+gJ7mBPu/8uXRg5GTASTyRgrfgIYd7lVMd
XbY9GCfnoNqaBP2ITD9L/0lI0VjFR+PbxzRuDlSr6StJwl5i9laXB73wUn1DGB6DCi7BTDd4CvLl
lNkiAg0bl1CSNoitVNULj+/qQKsLp0DsXKecXNGSvsWJYOz5u7FVjrbEAA3rLN/c9ug7Tf+DH8vA
g20a3QXjEcsBeDlUK2KGGMhqb1LBLFwGFzrNRbHOJkC4NbHnnIk6Jzr5lMBWS2RV8OqAnNHPgunC
4WX2oyupTooGck/4H0F7q4WERyygxyzgNO58Stw/59rcrAAwxIikjLmwIQl8ExbLRuUrl5fxLvpg
X7biVo6pnQyeQgaLrX4OVyb8EmDhvWpIKlOtG56pJDen25EwWqJpbbF3sB9DLpWZW06CqdwwUbMc
hpTLMVCsFMm5vIEQ4F/Yo7w1UeuxZWBjbnMJJW1m2MIONkn9DhhS0+EF35nXnNKxHsB7oFKiuo1g
TNhvGdhxq3zx+lCSR5RN8GjwxlB23DEEekJ7VIgaYL4gRlwhQd4WAq8OPEO3WaVHHroohXSUSnum
yYoKCtHmFCVzr4DmjyUVPluS9FWmn7pwClmrLzCa2vjoSanpzNEAJeE6kx2ltTj0lMIx2GUmZL04
ABUQLkpeGDqE3mHaJnKV+Xzm38DmnTa1euAMIuYFzWwFLpvaqrF5mzuM3nukKQ1kgh4lYzvvsLvp
zg2qadV8FJ4yW6yKxE2FUXWa/qXtZwIq3cK3VD4YcCRkhkzdlJ/mAdk/eEyA8QlVtmPHOqDhLbpH
jb7aB3hA6KSIzwWPfM0aaIFwogT25jWUGJKU4IFwipwWv623Gu1iDPSX0LfK6/G9M2j+Q35BKL4b
/Ym+JzfP0XuHNiYoLwEtyL8s+ksIHhLnpIMYUE5BAPohVAeh2+FaEUH5OjDqw4Pmp/IQb5ggfNd4
Ifk7tXcRKlGz014jNwQxtYHdL4QW1LPsb9iNL/GtziArEj3VWdFWQkKHwIB118JBd4mzGxEcoNpz
+J/FxgQBCMNMPJpOB+Yugvlg+UrQ6UR3VRB3PZzT+FI1dmV+pOmu0+bVCAeHQsqsdBpx/80OM6kd
KhYm94WD/07qqsZ3C3gldOcJExJlTfZLZd76+DdVqxXH/2DeqPYLjThK2cM2t/yo/K9kOOuavqTd
ByCpy12SwESiF950TH8lnImPCIOJkDE13AbSmkAyjsOkvVA7pA3JFzRA4TYctyLpOSz+oHfF5np+
SHsr0R+E5BTVVyV8+tmmlva4ZyK41uQzIWBUHfPXiNd5CqKwZjSG1VBmfMhjKd0y7LxbkMC9wF1m
EjTuFPR34QI44nipJ7euPeQYZfYwL+n5PpJnbL33lNyFaS1yjKKw/PtsZorHX0irPK+FZTq1tSF5
euJI+5EGJ/fG/q/IDlX50S+2vfyhZkeIQ/m4rgJabI72dJ93R1N6qtNGbq0QGTc+J9m1StcKkYDJ
GkvUfLLrfwUOxkRTs6payv2HvpkQ8B9aDngCaaB/6V6rYqlNyfkUDUt+mTBrUUcgPJBX73V1F2ma
OKTwY+8tU3X4/wgXDnmQzA8JIT8uIAf+Vt2w/OmKgaRZYYFTuUnhNdmvX7klBh6Ta46uVOLVbQ09
hdGz5MwKy4vRnESgwm0D5EorL20hLAfHApdoyfZn37JlY9hs0MDL2byLklPr5Pni9rOOZ5QPPvyq
7Z13tgfkXsDLxofVMeNfzcde2NW7tSR7MdR70LXENvFap0FAamjD36ueJbFtbwxsba2wdIZ5dwrm
BQtMWTyojk2duZHqlf9UA+Ryb8Ib9mtUhTf9/bfiKuaICMARRo48H9QzZyGZOCmsggXUX4jmeF9u
wuJeipbfx4eo9xa4K6NDZ2LA8rt3mtYyv5jRcugkvJmwijoSfc0I60ux7Q4LQix+9ZatPrzy94KA
lvKgOJXmRAXTH3oan8ocB47a7jR0G2i6F+U9SY8BBwZMlnyW1suHGEhsJynbDtJBRqhYiVuog0F/
0rwm5bcG1MND618NiKfFmHWxEcjRS8Ut7CeQGLH9Yo1Zg3F327f0m4/nOLm/KYD1XeS5igDn3wE2
eyxlKkgsqIcSDCfSfp3jD9RdkxrHJBuJmZp4ggSFYD9xl41qEwnEqLeapy6YQW2x2ObgBBjyPPXS
aVmeaCN2bQvPr3G8ssfmGpgkrhym6FcbfpNsX3cYdroFXsJIlSVlny22QnWVhe3UrtmVwXpnJRK6
Q/IzmX+i8V0udoLrx5BTnbbZt8h0IZKBxhHxM/G0dnTI51k/NaRPKYNINNO4Mja0YNYkqzBCFmg1
z1L1856eZPYhZND2absv5shl5STkm5ZU5kb6zELCjO8DwdfNKySWizUZ27WFTuYPa5Pn4F/iYRPm
lx5zTwlhyzliVYUAZnDNf5wRPIrAu1edc7Dfj7g9M/Uci8TiFyT2vbb83qXJIVUYXDZBvpZ9bxIc
fVYjjO1Bj7dCcgvQLCteDvu92PDzAsUbBRwm4EpsBmomGgqCyVAngOMvPF6jqHKLkAPHDU2splYR
ZhK9PcJBohteFU9SmiZAEb/b9BmtHPqv2pQZENLVREDgG9ZWRx813vL6JMEPkuNzBw+oSs/Dz5yU
5gfsFpWjOO3eAs7/GmTF8K9k3gfC7rBx20zqnwT0UUPNaDZSDVv8qyu+esa0twBtJ8JtiH1czEIn
xo9lodzGcCtVeOtBRw229MfTZyah6Qy/FfGwQKdieGb6iZye391BLsO9VOQfR8rWmB9pV3Ws5ITy
ZtaXZm3qr9GfyT0/PNErLXN0nmg8O1qiaxt3gVRfFR+CF6zFhkFyHnPrW4U/PT2xfDODW5FcDUp3
2+84NqLACgVvCgg8Iasb5GEBUSo+lv5XGlzHzzTb9Gj5FtNjrPleoDgAfutePXbDOUwwxmu/R8Ux
JuAxOw/W2JHgSwZELQdkzG5ZYSbDqQv/IvIDXQS0BqXqI1O8Qj3U0nclH2SIQNFhIDY5pk54vIwx
doBoCIr88mY5A5/lbZzH7m+rwW+tr5O4HZV1GP3z08eCXbZnJlRrV2MjoD8D/tw7/BLKz5z9GAE7
IDBOhfV4773RQk+/RbapZmy2xzzjlBImWLoq4IEyv/ZvnOiF1QC1BqIkQDe+PJ6gAKFauC8FmIDn
u4Vs4aROOlEnOrXi4i0vtH+ySR7S8hx04Kf4RRAGaOuzKjx8jb0TVveigGgRwPmE5hoqcJs50ntW
wOySZ+o8ZKaK5gK1an4Z8zXmLqw6k/uCz8GQxpqI4h/xVlckkrN+PQ6HONhniPa0CpJS6xbxX5X/
4utcEgtNaDdk4e+JTqzA/+pTkD84kJXmWsnuEP/r+lsFb8y8N8Uuf9biSZqPT3zUBb0rNqFGozIb
HJWHQd7o3a4gWi0/x/2XOj3e4nfcXbvy4deHQF6zlF6EXizcZPWaZYgnOGnChJ3jTcAYpDjWaBjX
78Y1kCbTxEcWb3ATHXCNiA6g03hjGiVw2E8IVTpoPsfmVnU/afIyjeLP4DB7o+vEZPOljL7rK81q
AL4QmZTIGoHaCvMJLg2R62N/JaeTDSADOnEbpsw1pb/NMe9sgAKCD5k+c5AeizfCh/C9Egom1tmz
KxUtrT7U5GalLGn1ELdIVnQOEwk+xkmIRvOszMmXNuu8juMoudfx1jRnhwZDRSPh1Cm6gE1T3FqE
xoP4UtPvGnZCDRkCt7FApqlGPNje9dK0FbYIHR4DHcXJZ6YRe4OtPhAkeP9ukayzalNj4tAcytGK
DEcGATJv88+YxnT3xm7g/ZMbcFNKOgnzpGlbIPuYRTUQ7nvfdn9vdsauqXGe34f+quVcYSLJCsLf
8LqPFGgurmASdLWL8n2QnNvFDr/AfrIZmTjK3sVpBCZYJD+qDy1J3y2i39b3kbDmy1Bnel8GuN/2
nk81ryX1JyEtXMkeTTfCdKBpW8AiNpjokJIlYggLCgYtXdQIUZ1Ml+hEQF0BqKdpULZ6yk8B6Xok
2weeQxhgZRqeOcuyAWYEGmwh3DXyQ1NYbuHiKiBUy9gtZgDnTGwVMzBXJRoQaYDJtdJ3RjhFgRJJ
2fdzIevXimqPPfWRtVpNgJlMY4S0gCNtjHvmCJglen5t318FtBsT5MTXAAWi6zt8Et5D9uSJbDE5
3eY4VzANMRsyYMjpS/F/05mUUb8UPLsKdt7Zv1F+Cco/ZUxWCxV/ex49Awl0dRXFZtkxsbTzGRQy
XbEI6BitIWOYGp4cwjyyPAbUzSOt4cIsVip/dZsRjwa7HqqAxKBkhrP30mdVoLAEJZAaL1G/B+ba
TPnprz0r3nz6Viv+nMyDAfmyXCiQ8oGrxQHLnXxVFFg5QXov2Uk1/F2S9hejM6xe8qwPo9OCeqsi
KB+Y2eKfcvoRRCA/jhQ1vfukuYsXYhEZBGrFUenbNhjurSJVcRMkQiMMyInFeAonFncTeZ5Bjwky
dxF2lrtA2YyBZuG1xh76BSRvgB6A6sjBx4TM8zi/SylJgnhUo0mLvekvrS4JDrUOfV+8TegPYLII
X7Tq6zcpWKdUdgTWEMXizklgkT9SYUFc7KNjGnoRdGdzztBUIeNOkytB/UN6xmqrID4hZwV3n4Zx
Q0tfbqTClv9B5Sjcyh0o64rhRBxbOvL0dtp16N5YiCf4FJ2h/svT8r0ekNhb/o8i2W0XYp8FhtzO
q+JwwwY2gL2YWEgS6R0LULnuEHLDjWUV4j8IktjvZTgtjfr5DoiBVZfFBB3uM8PlN2q3ZgGJD6k/
Amc9SVgVMIplTG8KqWG9FSuyN2r4IjQaLKjnC0I2cwUODdiS4i/Ie+MsMmsgLB7TVPPMoSapR/k/
ks5ruVFsC8NPRBVRwK2EQDkHyzeULFvkIDI8/Xz0VE3VOT3T3bIttPdaf0xVq4+VVRcRdSMGUy3B
UBesqhqHA1dYgRFSA2PGXV1sRLLe0RNObDekyWc/4esV9ENFQIxdUugFvs4llRboPZFaSib6Ntbl
ZLRxv8ldLgw0dZjnBN9Jahxj0m+Exkd/KnMShgqZTTsak8h42D2qeHyoAIAM4kLaR7fTTwRLzjfI
c8gjINXKyoOVi07RGNylyFwmLkIK1RY8STP2Qk3Q14YXMDSx7qs0914Jxau4Z4tu6QmXtjkIfC2q
9mTAD2SIvtBp44t475ji85PCg0FU6ZA93VMjr/ENZZCJS0qapyuavbzhntOg9mhNKBkFEQMck8bm
yEFtzDlgEYUZ3taVVoiM4GUJp4DiD4/pN9kLDqjDZEunjONvg3N/0W7SjUybpemIdsf/KqzyliQu
aXGdCNsGRx6ddWMMLF7sGVYT70EUg1yO55WHGqJaZLh5IVD4/+B3CDZRHLEkINUjLmQqXlRMZNin
fkGwkFf258mXgP+Qr5a3rQ5t0bW1zmoypyD7EfPjstMuNK0OzMaIdpgGGMoEZtpEJ3/zV02XjPBK
/KORg99QdXNSMttA/dnQ7cZnCeW/Rzf6VoWTaJYKhncCJhDVowIUbjECEsm8GcTjlP6epZFUtHAV
6z9DtSLWMLmh5dQ+XyI2GZCciOwmbr2oeQc1cgNFc/yxOaU+EDg6ittbcozG6KIldW1Zb4k7Q2Zq
xZeVM5U52hKnfwPpSSAwBI6YE3+DXaOSxbmOYEGXcKdzAe0/4Yq8pY6L3eCSMoOX/6frc5cPNwdK
zOmvYIZOfVq6rjyXwStTKCqYssBgxWGsVDkYtANbhzJeFOaD5QjXiEINItaGUa4w0xgp3h3NGJm9
NgNr0vJdOkjbJqBaFa2LyMbIXeEE9BHwpzJKuHeOdAdR+MCRWCKSDB5JtM8gJH3e7embnC+Hnz7v
TmC36xpqQfKWVGlW4S39K3mSa+tD7XJGwhTSn5K1p0aZpftvj6eTs5B1X3PMAkRDXk8Ewy44aTtA
ulSq4eg+xPNwZi6Lbc/sHiDDE8reIuUFpQGfJXIyrXQFhFHzuRdRFoacES5JErJGUNYASzI4SnTg
R6V1zg1XiL5pf9QE7pIXGB7PlYKpn13/FvE5UyY22OJMDbA/s35YsfjTEqzlvrveIvuU7cvDh+pA
JxYIhLi9WxyuM6lbpt2I0xjKTC6siu8fX7Y7J5tEII2BOw33EVyVOi89qCsyPy2fD1Fh+8I8H8jr
mJXgcpjyVb6QGGcbuq3AZuXM+Uio0AJWg+EIlSBRl1w/EcVLRK9C/DB6j++6kVmTn/oLABR8NUyc
LCCXmFjROU4XMAngc5MtgIaoBxE8UH1kwov1pathaOHTuMSJHzhS4cT9Tn5vhWbbm2tHPjxewvIG
sbtv/VMZGrTVjQMoQrbRWlY8tWgZUzBioLh7TRYcwBK3hx0Ki07B1sDt230heC+EX0/7/ij76uF6
+5JmoZRu81ccXqWXnl0AgPVizUqRVJZif3aQWpJMLCzdc+jeUFaPyhO8TIR9YyPCtSi/a4I68MQy
SIwWvYIx+UeC18IrD02JlNO3wbJ8dapTA0ZZlTQ71hmXK34Ku8hs9iimODWzzMCJsZEnU343gnGN
PkbDNiBQ3FmJkJU97AT2Vxt2A7hl2CR4ezQUU76Hn2ggxQwaYDYqtjs0/VPvxVcz+gAR0RCFAICO
ao2PMACrN/48ZG2V5PNMdQixpqQxg7GzWSNSn8N7xvRIKAB/S+WMCq7QRlnzAWGnkGimUw9Gk3AM
6jtD28WFqeCWhgxrHNZgYfVMh2mtzjiV+T88SgYGbZBywBXWVHT63FvU94ECYMNhLiHFHL0dMZd8
SO6MavxeBKU+Vp9gWvHb8YGzBy+lJ9+ZfM/OXILJL5neuBAxsKNDw7KKqShFNmUpVK4RiDimNvDA
TpOHT65gYCUP0mi1P/Y85jHzNrnHeM8YTd7yv5fwS4yaxBjONM1uVd4h7iY8vdP8Kb3BRisKzGTL
9GcltW8rMg9dAs+SGR8eHXIRdzDJp2h2cBl7cya8CiewZnNxm3wgS9pgrJ6VmCHTsxSq8rj1+IeE
tyWtwBuVk/+CUu+3r6wW6TSBjq/klzup/uXLIC2IV+HbHPAyY/NO5klvl8qMnCXmz+KZC/Ma+hFf
7UbSviriFTBPIRHXLWKkNZ0irXl7kHZFwmcNsZjFrMCBUIOioK65BA8ZIw+y8mQdkJ+PNQ7GxrfR
YhvN7IOjFX1aN2Y69b8NXjtiOSEzx5XaGt7sBwIrRUs8BLS8I2N98yG7HLaAijBu32kHdGtTQOAP
BYPyLBNmHJNMni6eQ6LOGW+6aYaWGNMuHA+8IKklJE/KtoZTWkKPDcBm8ZhTU8d1xP6tIL5SHWAQ
4p0zuLVzfuUhJbrVWAO2evQfFIE7JY0XXR1FL0SFyqglFq7hdMOCiMWgsHKdREAbT5rHdZ8QBDSb
ALoCB41uohnIO5NQtmHi1wlDgVLm78CfShgMwXmsAOSZKiue9uiXg4VniWhgTkSQy3TWLuRdNtdh
5nOA+lk3416c3IFaQr4tvlF8c+08Q4Gx5bnOUwvQxCPoKbAId+fQBk6kvZN5ejCw1ILvbV2MPAnU
p92llsndw19OVulgq9GGdnYe1YgpichOyFMaJHEn7wBtN6DQZBJZhgqNgYJ7aoibAChDifgB3LzS
4qW0aN0XZ1AZDRzyN4CpX+jrhABfWDcJRYLl16N0ViZGesdRwbCCKN5wcUBbOdrXaN6FTiKxD838
OYUpJrJ/zgmkJjbvJmhDXR5U8ci5KIb3WLmNNi6PhwHPzqYPGJSJuBOKrUYYC6YvchYKeIAxntAz
RyaYwCIUizj/KFGkgWwFMGKeDYzRXEcNVwCIWP7SqcSxMGrCPML8WxOIfCYDNMXsm38m4KyEAOqW
9hwXZ6Hg22SZ/EqffMrRuhPaY86QDLBsaP5soJ1CRbtmpSZT10wmx0q2UkhTc+pDtJNHodwi0+GJ
Z48j7Js9CzvXsGjeANGNCSgEv8ojMu2e/qL3LcGd90jwsUYhjOV4oxIASzRGUPAaZeMJK9z/5OAt
eS+pi7UZO7WK2FGuvE9n++pXmh38/Bw10AAX5bvVMTfNsQM36zAktQlI+45JNFZ8B3xbLL9h3Jry
/k99RkkXOgGk/2pzEqty2bt/PyoXHmnkcLk8DeiAVkiLWxz4sOC5BRKIn/w1JjfwzYIcKeANSDFm
aDzdMSgQ77mFjm8sFiHOtkX4tU2TjQERPkV3Qs4QwmPu2VEqMA+ZFr7x3QfXodgSGVEZUwWPzTT4
K7pN/IO7GUG3fxYIWWZ6kOY8ZyikSVoY9dKf3kHyjmycCkd+GzFAGP1hEFj0sU8gwlKX4V1+xdKz
Ak8kharWd2MxB9+Eh58jY8uaV/FW4/6s7f/dpIlk06xMyRcZWVhN+AiWV16pAIs6SSMLEFtg8iQR
t81mMszpoiIAEtHxGC4DZffhBppKl5oRio2LgBsOljEcy8d8Q6YAhQw09HEp+bMGLyvnJY9UbWMi
DmmKpLeEnwmxIRCsPObdEmKVolGfD9dIsKJU6Dur/ybXjZfBtwrAMROXaGC5nmEuzKN/RtzkhZb4
WebCQS+fNV2Ve42m93Kjo1uu8AhKpChovwbtULQFS4iCTV1xcnSzgnxkxfERYWjvOEej5JQYMKTI
kdOLFv8ZJZmEZDti0GkWZWeb5hrahcuKe+ZDAku1rAUWBh99eMIniRhZObhOhg9huRK/4V8OFTeR
on411SkplhVe688iwohClJwHi8As3iw0yg8EdSXkjir9hsJG9Z51sVBkY5rXz8+lLsi4AzpC9T1N
OUg9nr2e+Xjw3m33V2t0dO17eV6UmAbh+7QvUD2KKBckt4dLExTYntAySxmXaj7TqLJc/9S1e03Y
9WT9oU82GERkh8stk28DCYgKp+8K3TwJLXG79jIreGqTUyjeUcL4+HSrTa59pfzgJOuDqpMMtYtm
Pj8U6BGFEi0lRCzdseFxLAl3GRzDFtXNp9ga1QeHE+NJ98wbwrtJfuMCMObi43MMWjzY6l1FbNRs
89xc4wVSs20YUhy41ybWcIIPkVOO5xY7D4IPzEiE131o4mwoPWGhXBv00SXuZ51mXDIcif7AH1PJ
q+AUYZr4bCvv+Cn4MLykRmdEA+y6MSaL0bfBVjSBLUtVAzvqr0gdDIUmJb8iMQlUIBn9lOeWLLew
gdX38bl/nma87alXTFc6Pd4cSPnnJYuHfEKujHzUfGY4cR1h1vKvJTjuHGlfEm2IRKitgS4JdOKh
OFfJcicSjox9YVUw+RHQDwbXZntBtblBJ1QbJM0y+WAomGtjcAzEPXidkt1rgi4QX88yAiywo7f6
XkenynDjdzlU2LrPfbsMr5+xgucD1culjRXKW3PFuqzREKGSslKULbf8SNAk6YY3Pk0c9+MChZ5k
in17WBnQY8QqHGFgoXWzav4tPSzMIb3sjx4Wbi6Q8VUMCw/fBK/TbkRChcI5Dt0o3fNefexcOA3S
ftGpAfmyH2JJdrV/jwSJPq6zEa4DtGUuVMspLU4Kiqq7jmGSdIEcptqbg0ZOTADDsWgQscTDzfZg
V+SWsOG6P3pyL2SmNt5Xf6322E55YE/NfCO/qoHkct6vaYd4jquQaPx9THbQ5xA0DvEaFdraf7Hl
LFfEkhlOAVdWTNYPKV5V/dWw8+2EPd+A5tmIw2Yx4PIKUD9gnika4Dj/a9KhzcvJGMqAZxcyysna
oADQBVL99hUn9aRZdkDW7CNZZClBZsSVar6rjuySZJqSPCi1y4lO1TdfNIIu3t3qOGm+GHXcaX7q
y4U6kOOkvGvtV+j3n+DKiZY4qUVmFznAGGYtA4vhGIDBhFYw0TfXEnNLV/7E7dX9bHubxyF9JuTc
MbkNKNx5OvgKM6ddls3KC6cBe5bIvFOTZ9OeBqBnLaFH4pIwX/Zc0pKEbr5eqtHMxZ8hg3k1mlUg
+KXDsGMfQXDZtdAbeIk0ZhaXRKUvkfz7EHo0AbMjyWftku7Kftu704i4spCXzpZ+5Lz7NdRoNNLb
GvEk0xAANOBXCBT8fpX+xfxhA9VH0XHkfK6oDEwWQW8f9ZseR0CssumTMMCTRr0fal+ldYrXmrEG
zQ1BB2ZGhID9o5BP6XS/BvFlGJBg+LfyyBqQjQHkU4wiBqNaqxraTGZnDtbBZwaxsCe6KD7h1KDg
N+bddGc1DcjdQTvnvw2L1LxaFXMHQRStymOFJg0pwVG+Tm7qDRFpZOsLnxLG9R8KWs1GLrhamPK9
+GyL7AJOV/wSzvIh2wCwp9pyznHlHjTCzZxhsNqDtkpPPLKwzfwwpsaO8zs5uwv/J4UVnVYLTzlL
H8qtaWVDH0d/1NcYGOXkGwEGex+5a3mrQ2xMBeamK87qfWyPKRcVpkTSMoDMiZESx5gDAphXKBXW
MIpaSxDF9qNtO6Gb9ojT+o6ezBvFByAmPAds3kZ8dOd4koR83SQHlwAL6g+ETYLpe8XlxnOoXiBu
lckaZKwsOFL8HXtGKd41mYBkjgdxLvATzzcQ6aAifD5ZvtMtpUv+r3jHgKq1Ix4i+IjAqn2iLs1q
H/Jk9a8STcpYfcfojgbqGbgXlCz+t6ezGqjTUgUHbhunXqiy6QDdRuLUKnNHbq7EvcqSwiP8a2D1
jem7mU4edUkht+HILknRyZWVswWXtII5pjeftIcQcHt84THrQUCNatr9zFUcEJKm8hxXyBCAAavc
8cdrJa7NGdLF/IzmvVYPqnvS/UsrOKHKvqxOzdziOKRyWNgjMgeC8CyDIYG9njiwXQm6M8Vmc6Wc
AI99+ybySXO/g7cf2wOmMjI1OTIpC4gtW2r4AM8Tfx9Vf+ShtIQ2rs9VjzYUgL9FGIu25UZk5Naz
FuVdRM1tfAVfmVVdq5rZnbCmKP6qcyJgERIvY3Nvjre+lb4+c5WcOsz7e8Xm1ar87CvLmG/5QqE3
X2Y887xt/e5ebCgkmm8vWLOQamPkN08TTEhmxw5ONmMJzzu5dNhIrqgnqV23psbBncyZDkvhRHrZ
HIMGilYBC+qdC1T3HZP5gA9jBiVPsR83+Iqc2oevztu79nBHVEdM8CltKgnefnrk9BHJOzI6h4fk
R56bUzseI1w/Ow8zCVFuwY8fjZP5X5guJggM8BWg2pMfrvVX3CcEDtk68juiqKaYYqrwhJY85GsQ
UAe+oh2ORFwf3YJJVWEkjYydZczLnwBHwrE5sQYBL4AVDn8t5fR8oHBpVtMFGf0w33NincJ2zDYD
pWOgYflIbTqPIc6QvbvRqp7zgxS/w87pglvYHluTfGVj6n+TOxBO0Wy1F3Zh89KE4Ci4scGpBHK3
vgnxY6SjqXGqfU8m7MtfgfludZ5yjoFpuDWwU9iDCOljYH5lPA45bzElLmYV9rU7krZKPXPf+yBX
5HVJePp5VCbq8iw8EEBkaBF5RMjPilwHVNgEJm5n6Yvzg2xtIlkDDgh1V3OEo5pq5pjuCs5ydFWc
HKTLSUugcf3klnvhs24fMl8SqNqLQ7Q1KdZ2LCBBhNcEaYHJA1LOD/HZEfdclS0H92SGPFeYt/X0
ymZpnM3ZvsM7hWhK2AwY5KOtrFqKOFXujWjH2s0H/4Z+fCEdb9HO262yAnle0vtg7vkgwP/V00tq
I4FdimdFJrZhJ5g26vBojoOjIvPBOFLGgCvTn8xFgAM0QhnVk7MYQMjzfn3WYPyAUrQx9+TLaPp1
YC4k4bGz9QKnA6+5FkCOnXgb88ilsBKLnujief2jMpBnzcEnrRZWo8NJQpqPmK8m0o8kfcXHQLAM
GEEt3oUqfUe/CoEHsxVW8z+1LviWv42In8ppYFgFotkCmgNFMjA3dnrlQTPGfx3ZBkpdaRpmoQMr
DDyI2eXhrzUKY8D6OXRR7fJsLjRsCbhgf4ue3m36l5aFv9SL3SDsiA6JkbDMWcHPIAws4dGv2s64
VGTg6HlN1gxL8ZX8ild9UfVTZ8C6z/gqpA6Bpj05MYQJDyAkAQhKPIFr1hdjOs9vfroArYOCcVOb
sK4RqCKQM8ZtdCcJIOBhNL1rISzdDDvfNUuX0giAxA5zRuui0rd7uMKQhLbVwNbk/eYI9CfX2J+B
BHaiU35R1yf/IMaioxg5A2c86pb+KE3uIonuxlr58CVYNL3iZT5DQiq3h9GfQa30Yzq9euUi2gTU
U83kh6FMjQePSIdthotLpK8RcTg3w4JOYrwa9MGI861xQGZBh1FvDzN2i2EvYgQGlrGiJX/nbLKE
tGbDGJ+6OYLYQdxo5VHZ5AjwWcm5ykaQfgZtTWfrCX1f8zlopjEl9ghhSfzy8FxE+xyzKc8BucXX
unDCfiVYTEpolUaFGp9SZuqziXeToxE4LN6Chf+73JJuoyHK5/PnTN6SZdenUDrx7KvvnmEEFQUu
9h4jCqPmjGeiw0fHgMk0oTqE1cZORJvouNn36lmlucT9a7WDiCvrHEu/6HeEEW+griqTbemHkD5k
2pL2xP6OhT2p94ly/tTbwHiW7gK49GNt8CkjO1N/e3f1GXabyRckIaLNj4bOYgTc2D26m4DFyEku
1R65U5us/k+oJ0VnNnYDDDPCmZolfxuaOA+/xUY7sjpgHdKtDJQq3e0wI1qyRDjdMk7uA2Zf4pgF
2qVxN6BQO8rksdm5tPdq6BDQauLMiX+LibG1wItaBuvxgONdd4rVsxXvjPiq1k0r9ehxIxcENfo9
rEq8zCaEdk/mLb7fZ48utCdxxz/25iszfsXoKWYqKn/+C2cX/S7aUgcRVfy3SWNFn3CykEAQH02G
1/6nT75kZImkvo9ZWvmqiXac+SWIt8ddkgGfnSEveqhIiVLebqU0l49xabJnre0/6qIBRiBn9Fto
H8C37ArIPPJrzdCDzqCOj5CekXIFN0QhODM7PK4yQWqjjikjj7B7EOS1B1fDP4xguoNswQLA1Ykx
IrgptD+sMdM9xq8bHh+yMKKZ4aL5CzXcx98B3KBK8AMK+2rtb/EQfcgVY1QW3gb/Munm7VN7YYl0
eFF5LFqYxd7btNqfHM/YLJOgeYD+8Js1y2BfuTet3eqf6QqomCOdhjN7yRPWIBXQV8SkedtXMY9e
8jrU2EYh0N2HuJ6UpEVY6ShHrvEMjQAttyFCT1F6ftYCrZLctXRDcezC/iF3/hdEoqKF7xhzo11O
z9GX0jxK92FehAlYKLUCs2FDPAMFEUySgFXs2ow1lMExpSsL3IchJW2k0SjdX9ocwvChr2lVcLeK
ugtwxPe4Alm7GfgYuVoIPQqyDLArdH/9oi3PjLUKdamoq82ZaAFJCwYaQatyiKccEyrTbWxsuCSw
AUT7mbwuvieNY+JM7zeBHc7lRXmW5hhYD+qDQ6TuV1zpwixw4MFgaeeYvYSW3jPkdjPQ09doy+vH
YhIi8kbtOHgYuPyNGIJoh3KCr6bVnpm4iZt5H5JXCXqaPmVSvzYtjpt4nX8Xo7TLpozsrnRw9OM3
ME7/g1XHlyL801uy2+iyXYv+wxBfucfb+urJVJNYyQ9uca66Sy/QHsv6dhlqTtGj4p/Tb+ER/9Uh
h+ZnZpySbFWK+IZJf8bKt/LHT827/YnQjV/PFZn0wt8A3wt+pbRc8P0s7h4BT3nx5zM9bs0DvgbT
qu9aBvCLZP3K0zGpgG+VK8kGMNGAYl56LbtN8lMWY6QmK3sX/SU68QuTqeo7WrLSGSUF2enY2P7i
wWB00VEd78xEn/XiC7LF98/NVvyJvxvhhp+f5VPb18VA5KhjILwoOIGB7aFCAfyBJzG+86JTpfgu
xZNg3tT21+VUGvMxZ3iwhSX4RnTCN6P8a+4O5fnnWjMKj0nFqHACfcWoFqT4Vt55s1WaxQTudjX6
BIA+jpU4+9QLsA9jqjvPFln6rDhWMv5wqxPnkiNwn24jotKoz6BpXOfHtm8hjPoVJGdZU1c2Z6oF
2U9fTWWZ4S47g2UBwoUzVlp971KBemN5MuE3596TRIS/FQYtB+Xcr0JWgRPZ6JLos6QZE0S7wf6D
vJwoZKdEIg1ZC+GqzXHfatPSvLC3qQLtYtO3uVQgQJnHdxodfK326+tkzqyAPWvhu622cHDGCJPs
63YttZYxxYHmHZvuWuwQ78lOK9Ozkn6HiJ0mEmaiDwGOPYQF+EO1lL1dBx1fVsdBPeIkyqDmk1dl
hA6wVkYudVy9jFeAiRphisQWOoXx/vXZNVBIuWAfk3wlrlPhBsJW6ijVCJbbs9yyPsHL9FPO7MCK
jKOv3gto34/6zWxNqfq1XlHXPaBoTPdG/CaGlsQ+jJw/uQ6Khv+SfKNT4y4S3w7rSzlveJumWoqw
RzGhCH7pMXYXbKEpwUWR+k3t8jTDHAAT+K3s+9VHcohNoDiXwms62Qmir/BAkBSAvo2qKGwj8T1s
Zp60V2/7AFPHnfgA7JfihLcMFUyKmOYvdKI7UjSwhSV/Hg4CEtCnyJU7YcxD8QziEl3KdsKTmK0Z
namzwubFKkZ7drde6I7so3Katcui2YibCEhIFc+BsRrdMXzEFxNt6/LfzYdCFqH3KPsN6hS6YaXg
hXS2X8Rw1Imt/SE5guTw1qpyK1UIf4JcnAk0ALkKGG47R/IP+GeLNQhhBGhD4lXnk6PlXysm30Ux
nZtvCYA82QTaT48hN7gQZr5IwzULPgMJSOShMzdd/+CADYRrcGDKaoBCshfmDqJIVLvtdzHVVvqi
SN/SO05JYy+Xgf4bBkeVqG/agL7L+xCsdQGTApEzX0U2V8lCXKGLyIW7qC9ookE6QNjcPP7x+Acv
5asnclu49i4FPFtkzR4Zg/VPor8gc9UQLyWj9JuM/DmidqI1xB9J26rRzn2k8lNnmfKpeVm2eFro
EDL3pOGmi0qf5ouk/6JJDSP398dyVHwBnYnsejWcZGLCqUAkGZH0wFt+M7I9dDptBuSmDQs4BMCE
wyTYDR9qY+j+iMszfm7TXOgQ2np1EUF9CAHCSF1cteEv0VhEJ2e8ZKRUTBh7ybKoVzqfKbrg2rGm
Lp446JQxdcmY+Fr3LfQnQ9+QI+UdEWx+tqinGAwNbkWngCbwZ7fQXUSjdqY8tG+6okjCgPDc0yEv
NL/CLQSsKfeeA0c8+HbnMRmJRwVBSTEhokZ/KMNDOZZwNXuYyVl/D4mx8lZolDh+au/Z5G9FfpCw
xYPrTutDR44VQF78W2PD5CaZ3NBWxhCWOI0+m0JZGyxIk/vI3Z1LjcoEoCQ0qcY6iEm1dTcuA0Rd
0uW3ZQhU1Y3OAUj4JGBu11FE+DTspMY5/pXmCGoxriKhfutvoFxKS7VldeJsQlZsNteOyDDkCixQ
/CuEi923ULCObmpxF+8AvTt864iHaHuxgZxRvXdTX1nT563+pH8J8hvT9gIHz1dA1w3BRIoz6nWx
4PL7cNbECORSa5AW4NTC5IwUL0ABkNgBg1P/2X76tRFd2/7MLTEWF1NM2c2Dag2rDnLWyPxyhpo0
3on6VuBtM34DD9U1IXettKu6Ja+CmlkekN+jp9knJBsL597q8sOAQt38/CJwNxlPouukJIAXXpNY
l+y3HPjU7WSdMzLLCW3eZepJzr6DANiePZiSW3kVFQu/sE3eZJXLPn6HtAilOz+BX74H/a4Pfpy6
darM0qSfRnOKDjnG5DvBvUSyQeXbNREKMFjCGq4FIzdYzCAROvALCosXgdTIMUBpTHzGa1fpWzYu
1yAFO5qzc+XCswGDKYAYOBztCLDehLFAejkNFh8A+2ruIRnhRvs8cN/Lw7HvtrRLkJPefSXywuSN
YfZL1CNEKW1t9L5kuHrTo1z+CrVDCwOwm208MHAAV2ff5Wctz2FzBwPFDJsqJVKQXJDxHJvUvxUX
IpkJH919tfKqpNo5VW4K4hq5fkbkNc21MfOvK1hGpq03vYXMeOErQM0yRuAzuA4UXBVX/cCF1PrT
mEC5WdbORQEcE4pzevowR7CbodAHPZvMgF3xqdzxbbA9VfTQgOkSowsxM8UWPZNjO6S4tTiKePvx
U+cP2tIa5YHOHwKqxDvT2qpLm7HDrpS0Dh+1+uBRnge3Xw9rpaSBLcKeW2yZ6MpyQf3c9Bj9/HJu
oRmUDm3Btvvm9k8dDVxiKvjkQqHK2ujY8FZR+hxZ3AlECFH6c8Q0Q7Dq1f2nB9UnfXSOrhfhEHEg
sMwc/ayLLAYEK0R/yq3lU0YUQAZchNNi0cQW7rW1oW8laRHnm7pe8TPDR2o2R/8bgZO2ik9Za3sf
J9kjclJzR+w2Q3NOAZtgYJJDHFAtvdIDy1f+BhtYmgRS3UWrb9WUbTASYOTIeM0F1TvUxCSyEygr
j3CpdzuSKbGlR6sudQRtjUBFG8DGiRaQq1MTnmrhIKI+EiE1muQ7Hu6mTdszNmPBqdGryBueA4EX
dreD8IwRjLXB1tARexCjjG/mEUL3SE5NapW86rS5qFwixq9r5zkKCUWUjbvDd4q+GU0FASAVoU6W
EtnaSxUXrrIaW2rRVEyoCBvjnqjp+UCjbyIH2G0ASB3upJkkkx2xUIXoTguPtodiF8hfQ3lW3EuE
rRGFkL5h8GprcvNInHMmgWP4uwzmgZmSy5AO0QF9zyI2R31WSZcAbzexfAvoyS53IgER2LyFv2Uc
b4iHGh/H/iWY+CCnrYJ5YtaRWt2iV5l1a4qe/kZSVP4zsq3QfJevDypF81zqi2alk/ktveWL4a+T
lLtdUBKiYxeBCkV1R94oLl/eVvhLln25rDdlsR2anxDZ55fQzwPzR9VOqruK62vxph0J7MdcMnPJ
HJm0qU/jZ3BAt6scsw3/Ni9uTIk1DkfSQ44tw/LEqqYOP3Uw5YX6WRrtOq5PEKEbOLQuu6mwQsRq
VBuJrQelkDbVkzU+FwZu5jpM7jOu8VspnSTFqY4eZRQFb5nxkvJDITmAgxPRnpC5xh8CoURtUgRb
l/CnMcWFx4sL/Ey0MXqwSQdfpTxEHVW9W8/L8th5x0IQR8kTlpWa5ih93QEWB8QXdMOMIpEs2lST
ryY/oOul1QsdJ0Y6I8dSBN1tOl3F462DorCgk/hc0Ro6LTc0oxHp4M802odaREP420IqTcicIQGD
MfUaZu+Ju0pJabHbr0Y5TvYiWH9jRfWskpYTm8lMk1aq6aTDnhvb974MEkl0FPur2ty63pNxP7t0
zbXNty1zWfJmD+wFDsyDSHWrdM3XPryzYHtoF+r8Ir6EfmZGi1LeaCsXSXvyXZo/n3o01SKxJhKh
mwblgkE/rJ4ZcTLlKVA35PZW4jI8ja1ANNOL9zQ9axNbQKQr7uuI+LqH4e34JetrS7j9jC9C6E7Q
Xa65JcIn524+1MGmhofFeowPonT3SJ3iYRl4jp461dOgE5ZIReZdxODFOYQw4VFOdkLENjiiXLyN
lKwIBDVNiOPdpqrNCjePkcBfFXINjV1vk1ZFV9NUmSuiw5xaKU7JLs9aXDIxnjLfjr15vC1m7X7I
HKL9oVlonpwhqCsZTKAW0/Bu4gwWiEaxjHpbklbKT2OUvOFPQzA/SlmRxshOnR8lgmYW6PuRRyDp
SBcxDYvoU2xGWbSpMdR85iQU4XWgWBzw43uvlzuSyhttuuot4Ab5HjCh/6LNwPpaoPdiDTVC9olF
toy7Z8jj5w/fGhWA3b1Tji5R7nVEOdJJYyAA91o21aZ/jdEP0RLpaArfg9CnFvefo/H4aD1O6nUO
wduhdSPlAVHjTih/6mrVoD8t5nJ+6dWT0BI6RczeZ2tMEgu2Xsdxj3bM855qw6PYewTI1Y4MmCh1
AzrU2YZPdHAxejsrl6XyJnlJYGn/IFnF80UwVS0eYui9D6kqCYKkgJS/NmZ1N368jMD2S107IWr6
TiSS9fAZD2mI6LFcEXRIJKLsRF8gt1mOcMV7KvmtuSU8I+B6xaXXTp9o06IPy11sixfkYgqVFUw7
fHLMn/izy6qvUrYm7Ayfmmq67srzaujg5wzf9nDrJhhiqARbmflfydSgvGN0Jy0ySI+1rGIMMLN1
zlUjPSOK476QzOnGLNwpb9BRtKzAAvyDLZHNQnz5o+h31Me43dp9CUfXhJdEIyGMap9R+Uv2BfM8
+MJY6jZaffnYQUKlNxUREF8eYJ857W6ksCcHPVqOZGIJAmKh/wUjBfi65yfjjjKZWzx4sF9yGqy8
A5ISPmgsffzB5lQvzT8cJMgu+AzxnXwu3c07lGRf4fNOKYGGmB2+3fgK0IGuoEbcI/fJItDxX84q
AXnGAipC+bxlxMbKhyKyU0I+ceD+DB8eGhQrKMgUls0VqK/BdKUox+SQ06tuPbgieP4mAd9yxGyb
bUjPTm8TXGPoSqjKnNc6gqoDUyjDSc5qzE+R2lz+Pso5nVBZSW9E0kFj2qiY8UmuFGIYE/OaD+NK
1lI/15qjyrfDEI1JIELjvolqx6QzmnzH4fMKd2iucQ0kvM4oTdF/BKfLd/Wmablr2FL5g8qouL31
xJMCiXjFMrzxBv7H0Xntto1tYfiJCLCXW4lFvVuSfUPIls0qdrE9fT4GODgYBJmMI5F7r/VXYdtY
OyP79cGaqBKI5SMKoDI86SSa3KSK29XFRGx8c7agkUFRzUPBctK9BZt3RQBB7x05/viRAULe1dGv
lgq6T2LF0AUZHjrfVqdb93ck/mPLZGnNbvxxjKdQfvGmCSkr2Y5wPfFOp+tYvr6WARPkfrOBxwi8
m1Cl1ElA36K4nkfPmTFuQSDvnL08T41j8nEB1y2mx5EkEM4Sc18xoZfmolCOsrBNdxERzrxuTA9U
H8r8JRNscrLdPhirJ5a8IO2LhzC/oCCX8ZR75B88eLv5AYsHJyK4mLEo0VL/xDgn+a30B6DH+4QQ
E8a91HxLc+Q5zXX6ozPaEdXiKHzMuItK++0mFwTLVo1I9N4LDARuT62ZSjipv4qWjeRl3JuY9mVy
euCgnfQR8PWpb+aCLYJphAaqCOqcLvif+VNquFj4lDkj0xuhcson1xEPvuMgk5bVUyNuNbQQyItU
i/ScQ4/EaCaXl8DynOBCR44J9/olKdvCYQ6mBM0Woh6JPc/tBK8UwiIS0H1jmxSO0XCrODA4b/7C
0zC4KLXYmRMTXc2M09YyAPqUK6MwTF7rMSnQGEcVzBQIRzDbgSoWlpSvEXxOr0lFodmAbzEoPhWC
NAp+yDY9Q1gNwxptf8gEzU6NalZZJclGEnbMjjtWzufrYvHYhp3B+YRiSuJHKxiAOIw0Tw0/mKze
gYcPIFYvU2pF8WfWR5qwW68PhmWRr2MO6t7JEBVMeAanhd/dBhKKuuKS9OtJxs2L3RD6RWKivw2F
Q4eSOSeeOv9UmV8i7emfM1obl1iOeBTKfC/yG6jJbq8MgoWHlwp/K17Ftl/gU+dbYuT2TzKGUS6j
ykl/0UTgP+HGbLvjKKTOIoBryChV4eNakWSBoL7oSUTf5N8KEewyOMXWd4QWkOk8DNya4MIsPbFq
54IN74p7E223ydAGD6FvyYDA382tzm+gNsiMFninDFRI8zfn37ck3rs1tmQrWGFuyYQl2ZaacJpq
cc+WyphtE9Tzeh0X/EUCohVq3habFpxBvWN7MUB3bX7S0DgYw+Q+yYc/0XLfJFm+90BejDDFGmdI
6nUzGqulwxRmMINcxKwaQ/e0wzEz8YBj1kn3uWivCX7JkKqXU04yr634FIDF4FHNhWzRzmiuG0R5
gkBmwB8uT4ENyO0Nm4aQySGEh0x0xOY34jrFiIWNiKgiwS1NTzpmQOx2gUJ9Mz1ap/KT4/1leiqt
0UhbdDuklNpVcRpManFCM0i0UYFn6WcbHMW64YSqQ3Rv0zufC+hVaAUb+SH91Uv/HqVVwb/B5jZK
trYEGICfYfttHctqV4hrsXG8EDY1REhyu0WnF6/pmB8ic9nIR0laMef5/pLqmtiuSrAJmodu5G5S
MJNSgs57j9RopuoCPi/msFmpnRyFhU/s3wu5P2vlD8ojvfEUD6zCiwhBG845oT1xjKxHe7J5WH9v
fH3cXiT0kP0YHWQ8EaL5bZJ0AzcyGcr20wEpHkYmDKV9qIOB4mHJ+Jaigx9zcl63pbCajNMv4xTp
FNlMg+oAE4vNYhB3Yr0QctwHK26QVp7+MH0SIOe+Ne8ab9NzBbXZGrOwBiQgXt6NBwZpFhcU96ry
W2TeeCy7dcashX3PR5HINYMJM13oFYo+zamBRQdb+1OKwzTbg+OatoTEFiiSu9oUcT98VV6IETx+
rYVgKRM46kr5OWlIJ43nO2d4r2qU35zzpNnVdnHtyTQYrc4OaU+lZw2fDmdnhMwT307t9ihX67sJ
zMRuGTa7Ub+Ud/VMrzpKYMCZ7sJlXrwReUyVvntcOlrhJOtiGVHwY7PPhXCLGA5m/LJwqrjfDka1
MQGJmGv0EKRs27nMvDqsIen3JN55L74fAQld1X+EJq/WAVCX0eGFBXQH1IDtDi0Wy5Ert+tU/qzt
rrpzXodXR/tiwUe5zVoFsDkrsIIRJ4CtSXtOniZA1EVxlT5Mytw2HYYjFyXPuKvP3Rpnmxq61gUI
6L0an4L2Q7lWBPAsLGzpQGkEQhfN2icYCjic1z3rG70HjH0sUUQjuvIyw3y8QQr8OpIth6nXv+n0
FVNWMoXJfyI52qpezI22bdoFEA3tJQEZkoROsefbjNk5y8odU4pFdBJBGfq3vuYAFTtPXcAXNUfk
5qKnHQVvos9Z4I3PiN7dn0e2A9FASdFEaJJnDbdcZxdTBIlRf0pAbO+5dQmIv8uxmgMQkKDokqSX
ucMaW+Kbmlfdo4YxBMhFKvMrPIsfTAEi7gLqHLZLintm7SbNPkXhEBKJ4ZBb8iEg/F7LaxylKqbj
PQdJA/g7tUohhJnju8h7e2pQsV/wi9q8F9dtN1m1Yf+FX7+9arGX61tR5LoiOeqskOen0T2UbxRh
8QZAwqzX4V8bqCGszwEwkAkNXTIKyvBsb0v6lftrA2knZYPbUgPYw/yOeOdkjsIMZ3xYxSs/+A7G
dY4IKfgkSsoy1gKYTWd9S3Tc4JPT3foybHisSEgZNuzqAq9ZAViFUQkoE/GKwn3KGJmiy7kaLxTs
2kXGo9NwHA50gXTWQg/WWrMRRE9/AqnQC7uvQFtXmrxNKaoeXcFD8IxkOAznFU7JTU+MIIgsWXqc
S7U92HWAUGbOtmBaANmwP2x6fIGscvkv6vAGvJZ5fJd+/xL02B6QzDVoDebRkjVWVp+U0ITgt9ly
yUrw2vg/4QsVGLHlNuZ1UXfehIBpDV8B/laX42BUvDfnPDRsTwxUziHaUAlOTpK0HK/VLmAX0zkX
3jLLc/EbU1ge9vGySiAgpW119aMvgeX78IpOCdNw0J/T+oQLCVQC66p2DIadkB9o5Ulgrl0cG/y1
cI2cxrzz2uGBpOH/PEhbHdvjdHSRojJsI+F7FEhGnhTh9KG+kd9V4UVMO9h5N2yuinok8y1l+lDd
N+yTgZcnpUew6U4hDvMRyzwGHKKSKtAUhUwl09pjU8phu5icioSjBL8yv0qsCiM270htMWmVbic/
/f6QQHXN0pt2wt3LHxCf9/Uv2YmWu0f1sBLnLTLkGU0+7MkxSn+AK9hrrP/ql4gIpBBnBL7EzQ5X
XjXRvOuGVicI0imd7eb7Tw5NCSgg5Ixlca45RjndOfRLbDkIyEuShWv15zUe8ugj/I4nH8ea+7EY
ieIiiN4eMuiJD4FrL4dR1+bIWo0dxV6CSgD3rGFFbrm1oN4Wmk5ONMs07J7fwEbCIWXDjxqvG0SG
pAsiWZCYfveiicrTOoUEkOBkqrvLC905X6fBN125soKaY+o8AAvWlyIfMx+8Etwj4VG1eEOMhQZn
lNQr5tSyWaRs0ypXMksk+6rc7RANRGR2X6RkZ3VkdS5B8qVuGwxMXNmynxJPyJoOAlwR/CfDv0k6
bHGU6lgX9f1gbMP02Qa3MOO7LB+1sfV5K4pTo3eYhjb8kRopmckas3iefKDS8LN7Lv4gz5NMJ2ef
YYim4lsg0ED+lkh0pcNjuJr1TUEDSpavah57UsZHeZ2jJiDlCYILIU/ag+LBS4etOuvUhc+oV5IN
4LOJZwQxCWzOQeyqpfduAYDSu29eFPJmlWYP8TowwfPvakgNBlwR4PTKQ6Q2gHkigmimj0aXvuP+
c6IQEPcE0k86XEI4+rF8jMFSpMIMDp48FVJELDQ54fhp4jFV60vffxbUZ7xxQp8FyVX5czvgWj4r
GXdwDu0QFIuCyDFpII2JsDH1Q+FvMADoKmi6e6Tgg/YISVkkThQ5Ef+kB5hz5LuGkrgTN2KxFJFt
IbbiCMi0C/M9uyAggaDAGzCoSz9ms2yaZ2qtO+qUzd9IZn7suV4PkABTeuhXWKDCcYdzKO07nxfW
cEB2/JzaiWP/i37SGrzUmFbBVTQgdTAPQ+QAPYgboBTAC4DPdNyirmeqvQY/EJiCh7cQEJ6c9UsU
ekxAYX3K/mCBYB7UjehyeOj1imQ1MC3iWV2BfrKMVFvz3TDuUwSawpvn/lIFyBpe4LF3c+o7/TUe
aicsQsUjgA0dUCwuO2Aftlyyo/tjRsBz+TESEBDcfO6cAYYypSsgIBaWhaWuS4T3XBy/HXx0JF5T
uJoLLi6y3fyzz0W6Ue9j8a2AwOWfmYOHQsEIr29ZMRchZgTOYjRoJnFv9Gyj4pr7cjL5xpsJ8Xsf
kI5Kpe1Ds+F6kGRP889JwFCwFAlhRieywO0N6nNJillmIfhoV+Fr2uQNO5a2BCSY5SVBrdI/xDvA
eoW40MCgindrQc+1ltngTmLw0WlXywxWoRp7/SMnT16FPjZtHmJ7vLY60yOBS0x9pLl03PqWxzXs
I7duX8uS2OS//PC+NLnk4h5ALkdI3V+ffxdEnjpJQKQrzegMcvP8U08ehk4ofbhep850yCNRf0fq
WkXWIHMQibztS8FGQC8+U38TYwRWqoOqEHUmm3ZCKF99idqecgKaIMBCUyRcFeKwoSQ16AL+OOMz
BBR5ASeiHsnjj8AkN8EeR0iJCfmtuzv/3wT3sHvgpParhaHeJeIPO06IJnQ8cy/z6+/wo7TwqyzD
kLRstkpkr/03Rrg2X7TtM0NDjj8jS48158e9g2OfSXcSBg4ayjTbdSnM2b9j0GhbYaGRpmgK1ITK
uI2QcCnXUiFNyfapo46/3+9lVrmBsmn8nf9jYCR+3/l0yYMBhlW8JHIQyHbNXENEFljYfXy8M/1J
TFG5LjUNnS7Vr1x32S4g36MjYqs+5sqBDyB1sfIcJGb18aN67V6HsdjJ3X3MziBmPvIbXshYuUAL
z3FeA6SJrCw9bjarPNTve/Ryg/RLyVHQM36QCsjvAP7sZc+y7oJwFlsyHchaQI1ziHhpJdyjQJix
jmWGUDxCzIG58FwZwxexNsDqU2ZAr0JRLYrk9kK5zPGChg1/2bDvyIDJnw0kW0WwUUkPwTapCe/6
Jq5fvhseUNGrJfoOO3Wwa8PtK3Q6+c+H4GFGZTtRZ2csL363ExsHd3u3IbgBVrL6oCzNQq5I7j16
C+AY3jkqg4juFa9wqL52bcia/evE84hrFZfnTST2Ds3TwkfYHUyJr0LH0VLdpu7z8zVxh0Wsnceh
AFHkhFwrqIE5Z2R0cBohW/TN1aToTvGUw2uLx9zEq4GnhbZu/Ri9Vrzb5M+8RLCLRyQTE70Al4SK
OMQWhMOlBKIW9jlbIrFJ7I3WnTxynE3pHEkq5DANadVSODfyRjV3PrGAvBh7/0qczUxiAfSlo4l2
DsUISB/LDJM87/FIavsKaluUL1X+Gcso3ImKm4kV3zJkY7Yijvr9Kw3P/CuYgj6mhpTEXEvqdayO
yLVKXgPShKhCIe2tEfYmPoHcID9FPmThLsXrlDJOmyUdih21K6jcJ7icXP7OQoFjoDlkmX5fBzzt
mNJbInPZDLJ6OeJIYla0kECzLimYOmqeeyAfRuOECC9ax06W+Vv6uC5wFO3BnxPsB9Afe5xdmAsN
eW/tGprACU0F2aeSpVyVxBB9Ke06xGMFblTZhuVZKtLXQ0Q5TEkazl2C1aumolnRw6rDo2i6KFQF
/0mN4BDtzYa/Xt876eqNxOpWv5e4scyDRAR68sGySnJ5wz8PwoykpBP5L/j78ZC7IXp6vJcgUNJH
aoWuXHM+BYtqEu202/hXwM6Lu5xeuJakQLhek0oLioSY7ndPWz9hkQvoQic4FVdJuy1rlCY9tBUB
hObmOt3fzbpGdUnVLErqSApo29knbsedFJC+VSwEwrNIg+W0r2bXW/7pI9tLdq0HqNkF34QyoL3m
QdDXwSUmI4IhdXtr20e+5H0KEAjpW4NhrUDoGe/8+PMcEDNNUQs0tJX+lHvWhVD/rII9gcpMgsNv
jxzZ88lx6xQ7pvyU2CjiVSYYlpmi0z64jnq+DlPcTXgyKQ8Ae+uXuQqVO6LXsXP873b89FNaB1yL
aUWJAkfVPeoOapzNs8pcsww12gVF7J+IYofnxJqRXBCLXz5QPtBuVv4iq2yOQCg3I1xWsTQP+h2h
kUJ+FmhJGK8PDoMNKNRAIxBkXO1aRyykUjknNitcUAu4inVbxfv/TNjhkk8xst/lgrn2P68w/Qu1
tZDMtfEo27W/NqBA8dKkq1e9qMiRsX/KZVQ7DOC4U7rcxanPP0R8k8o8fID0d7SQ0izFVineuMCH
C/8BYl4s5D86HyIfBnrK6neQ0YzBToBExsdwJIGTKvmdYs1hm4l4qoXPnHa3D6X3RDze2WJCLwVg
Y5xgTgYSdxNfR/wIw21A8Fff/BLOiqy6KWP+G7pRvsl8y/GzfJOzseDoAn8M5N4Rp6Tfdel/Z+lC
GZwCmqGzSWenA8cgXSj7YvR4rwpSdxmsC5oZS2z95TngOy9Y09vsJ7M2bwDB0mjgPb/VkUA3/M9u
325JHh7W3fjjS995/6yY9QV5rmaG11kXk0YFdcqml79jAaCJ/5jt1zj5cz6wZk650H/Gz+hWOZUi
Pn7VAj6UMDjPb9ZlsVRA9n1z9UKlVCiWE4noz9ZySFBOBpZQB6wCXJ6W8l2tik7fBIqwaY4F6ecV
IRgjYuqlRD6iqV87gqUTEKoESZYmLRpA3NqceBQLykSdZURAWTzG07RoTX4PDV0qyXnG02+7KXbt
7TNQzl7xSdDvsHLdZpLp0GVvZ8DAwKULOBJtgZw7Ja+tff/wOc9GJsG3uSBzN3hqBOiX0qEor3qx
JYkGYxJbEGuzXb9c0c2176FaaOKWPuWCKYxDCaf+EgFb4PUOIzuMKsrC2gWyIjZFyM6wsSh7c+PL
ogOMY6KTKXbe4evi8+HJ3peHSgZAXaOXwEHyuknzh8zbIAlnqf2K1+UTOBk90Ej3BQF+fkmDw7at
uCIp3sFUlpAZHqeUf5V/vAxUszVXuLI3byaZ1pP1d6jXNUvK0OOnR3iGEh/+0S/ubf+gUFag3GER
kh87Ix148KfXq7+apE2cCOtJw21mINPUMJw9df3XV68m9emsHxMAUQTAMuA4PvNGzqvsT3NcwB8e
w9B05WdDy2YEucj2S58OslIwhRatjGrs2R1qRMp9+Zv4y3i9Kg1PeX+JFfXME8bNOMDVVAxLi4cm
f59h5Qz1yG8auQl9kn5pf+er0P+iqmaxQnzJmpLwB9YQzimizwAe+KADHo7aJ8lDsOOa5btvfqHl
lmy1zxKFo+6GOZIzCmwQktNemJD0l1/eaOdM/0MztXnwTFqCnhL0RtAjRFb/VSKpeithJCJ5yikB
OK1UvPL6HzMumakRn3OakWNDGDsWPQFhIB9h85ge3jpOveI01pzDy+IE9l9fh55iS5Z2zrMoPLzA
SFoFNzCgygqFPyHZeWk30n6FfIsOTuLijb83qSYkkL350kUCnabnDeUBccy8EiZhRdkuO82nPyia
r/y1oJ3T1C6hIYSeI5zH5qDI24gqKm3B/P/ifLV+C/PAIykTVPASKpQ0nhEu0hXLlqZd2Ac67kQu
Pe4gdY0q5NyZq0Zd6+Ktw+hJS1PAQJ3dLGXVvK5hIVHOJMzAdHB2QrmX8anBLIhqvlkACmj9MtIo
19vF7cbnL4NO+rUXzDtAXhP/du+bLJ+kpAF4OUg83iYaSzxiul0iv92MPi9psyAWDHlmgdgtlVr+
ntuYoZUJxlQ2cWYnP7lOLyiP9YLlG4OTBeKPPttOCM31AdKR9wEr+ildJtFJZJ4GesXWhzbyu/Kn
UXadt14SwM9qG54xsZ3VjE7y2zN5iCaCMEAv1kIng80rGzMEWlCDlUHYk3bSeMyzLoBDIjYzztzY
3wUHAzi6lBgAHpC+cr+mMQIHsKr8DeWl7NiDDPgJqXCiop3rFHi8dVz8qIG4m4ebJJIQ5OeEoEbI
UP5WRAzoSTwHUQDUgbjO+7WIMAZlW6L99FS7lGio2TIk69yCyVlvBqA3BRIheKqMqvCrlq86Gvii
43BfQdVM7K9R/ERwoNrrV61XLR/u6N9MbkTQrAETp0Q+06A8M3KJiEBTTy3BYD6R0QSEgC7HRr5u
qm/5Bc/JExr+jMYlluiOuzbo9gsTONc1Aarcmgqn3JULQohA8mTYe8zQXhSjoqbMuzyn/rrCawf0
SIUZTTbj0gCR/JQ/gt+mRXZRrwuNZsKOr1xFuIPZDUGaLH9FkAy8/YIIAO+M4SbnEqcJQ/LdyLzJ
EX08R2xyZYm8GBct3BHGMDt6PbTsR9kqhtsuQjc6jsOvNTxDqncpaHgEy+GHrxShVvAbtXv8RMIJ
C0DwIbwWyNBEPpw3tm8KkzlY+DTQ8G9aTKVhZ9dGvxv5ACTjrFb7t/9c9tTLoA5fSAUmE2d4IpZp
CriLWrOH/BgRSvZmbu6uCilNoPBBAEVO1JMun1/Jd/ci3gufsJMSJ9VvGnxWMwMehsCels4ILAbV
2aADeW0KJ4WrFzdo/khyOrOoPuTVkMGDUe40s1dwkbItSl3FPFJhR/8vdZADCZW0RZIWt1Jll05C
BmMeIK1Ct7dTWaN412XYJVhMfjbEll/J71TSexPandiD9PJa3eFOB09TF33s4ty2eq754SoOK8pC
2atgGSMyhoBxAopXCLByxJCNtFzVxIBhXGghQK/AZkbh+Dlk/4yzPVMeBb4hnU+hRj5lBZ9WdyXw
SXB8W9XIUUNoOfmb1QFCx7xFoCSA61Z0CceTpa9CFj//c0DPRXBA7+qEXQ3gxlOhG9Fi9D3oZNXq
5KN158Q6peoXlAzwac/BwpALM1L+REuS9PziaILAhmgXp8A2W9JXOsk5cLI7cBcYn5d2GjQ+Lu8G
VSZ2ZzW/dNIzMhzQf5zsvsTpwnGT2y+UPGmwobpzmAHs9+4LjT1RH2jKxI9BwpdjGy0g7apcooKT
Vh4K4K9EWCni4pDThPM3EteDgATgZiWUhwNyMGWOCsM6l/05o17FwO7Eay2xrfGywF8gykDLY4u4
I5A1bZKQJLQxOA5J7YkFQ2N4sAIm73nElZ2/QMGx29Rcg8Ylr3EDtU9/03GOz6Pt6PdzndSt1+Qy
ZkDjxpfR8NB3UFN2NeW/fVc62x6jF36BuH3PR/pu3JAv+6O0zcDxsxgXUu6G2V9LtluH0MfQGBIq
iqLH5atApkLuEbO+UzCV6ehEpAw5xZ+SX+NrRGhKqNPCMJ/SePiMM1TESLLYRytqYpDbNKmTcmYN
7G3Shfcx2JiVM+Lgzy++oMwSgSbwCsMI82/PMiKJHLs+pWU4vHrD5bNIceCWPTn22UHg1M0iICHG
oSoiva2CxIrGZYD2WSd+R2NBwlfVtyQKAn3EZUJRGhAICmrlFpX3XvycnDSI0ZSDkpMW9qWlGQkn
TG890rZxRkYWDS0gKbF5qRZFs8MTZiVb812T/7l/GelqUG4N01Hjr4OPKD68u/lJiJDZdcdW/gC/
ij4g/9HXRPGPRmR12P7VJmli2Al9G1yjBLansFKNAOVRto/gP9rWom6QwKCEmkh+GdQFj4YpbViR
S/ncTAXv0YGomP6WeKzVEbSwF+s05nmSUrghLEkDtVKvU+XBfzi98dKAUr7u6mSEZJ7VP/jpcvPK
u+b7bNQ1NDwz/HDoNG5elrqwQ/UE1/ah5HdSBazqNgDm5I8UgyrBFIo7JHYNeN9r20ZehIKdUKYy
S35plGz1SxxuiSZdDxDtyBP6I9ruW31IQ4KgqBCg8Noef+u99uiYNa7pFXszFk17uIfamvqwnOOX
VxFtZzJr0adsrXH72nyyTs/iE6wNSDYpdK6D5L3my2Qsnb+No8kBTq1CT6P6xxtS3pIInnPfYexE
crZSMaWgS56cjTcZBbo/Pi0ToK/ldDDcd3e3LEbeKqQzQJkzMyMRlF5OjuUNBFqgznGDeqK/KsWa
Kgd1zzNIvVmzYrdEX5KeIMTbcRk3pyH5QgxU+A7mbFq8dxxyuNLusjIXDJuRgo3x3J1ZzoczCZOU
nDLealu9W8WVp2yba/7mEpg6LHgdByemkGB6vxzUFCVdpXPpyMnBHYcSg1wjblyyyCihJEhr03Ai
8MNuke/qLEUaxqK7j/DW6b7pqqEiySKFB3h7RMHNCeAgklC+RD4kJG+RW9o9jCGKrlBeYbYy9+EC
pmY+4VsLWf0LJjl4yd+NUC3phr5aIn6PXnabNLWIYPjl631sJi8R7COn9advuSPCxsuc/MwrCkRz
hNckD8JR/QU4E7KFolyJnyhaeod6XY6vce6XdvxgtYsnWrZfWaobCJDmLEY7KgyAmwmSMRZw+Xhv
DGlV16uc9qB0AUWSn3Vs4WwJW8lRVuV0wO+4AkMmzEkDH/H1bfjwNYYxhA6UJg2ug7AeVFnApeDy
W0i3dGCkUYJUvUNNSpiurdiRrkO1hbyhCoTHSJiPH0hZS/EsvDxeyW7K8B3rPR4IorrVddhtQhZn
ujDFWb7nwFsV8aqCm+T4NIM3kgoJTBSOFWhoUQlYDGxIV/bc/bBAbYA6QdeWQr/0/WMarcLqBHVB
VYEMCxKBOXnFTiIjvacuNzGQDKaLQ5yzRcwVKApEHVJOyI9L2nP1uhbKNpaWBb2NLwdrPylke4xW
uLkoolLvYn2HXo40YsFId+T8Re3aPSnEUnEiLMpsQfxJ5hVbvJDhV8q5RMw33hfZTcQpmbSO6bma
1Wcrfvq3ADQuIj84BgqSiNHPmJMqgzhksrQCnx7oCW+WdiWQxqcmfo3SNjiMzKVoF04H5K7ipkKy
xOuy1FgWfIZ2olgBGxP6KrGJkeeDvJQOIpISq0u6++SyBWNBsRgmC8k/1HdSCWUeXGtvRMOp1iii
+VEM2zrm9+4TXkSmkpZZkAyiH2QyOQBd7YV/9etTelW0fVDNOiuxWD0wEmA0+L9SqnxHZXSCECMZ
Fg16/Cd9afJ+8tl281hY59DBO2JdXKSByee4bTChcDpT+scWD6s+5RvaASRA4iU/IFM6KXsMner5
xRZ4ZqZmYVdGGAwE567k1Alp1l7ezoHdLtaWnEi6AhSE3JCwbq0vfCq0eOL9gwym8TaWID4hec7i
uv5kSGqyJ3EIx9ZpduZ3mV7m6oL8DbYfMonnZUp4JjIcvb7T/CxvsiPoZ3WsnxNY0VGsjZfpwHtn
HSVKek7+vZePCIJJRAauZA3ljai2NKef6UOCvmlJegI8QghNbLVxkb+uUb3hYgUHa5B34IJh4k92
E2CGN9/YDpUnm+ThAvamjLLylmQrunV6ee2THSGVmptC2RZDyZ8ZzHB7l/1fRzn7a4rRdDESUnzm
tWi+VF5/dmsNpFb3eu4GXNiJ8+754jqn484B2/WLVVSuWiIWUwhfKDAKsotTomHmXRIw/Nb35oAk
gd0J4tbMLHhn6hOoJPsNIZ0ADLgW3zdeUz3jmvQURDq5f3yb+Tx77YLXvtKOIpkG2kdOj9622weH
WF7xqcL0YeEqgcCMP8yVUc8VRuqpy4NqHDU4KTSksjdOVXCXSVjndkD1MSF6V7UmWQrTL4MVeeqQ
tRO392Iz1ncDAl+k3a+vHIAg1V0dZqiMHoZ8JCw23Q3+A1lLNClZrSXSHMwuIPmYbdRfxbhr8ko0
l2p55Dnm74ogY9hb9KPO0m8ZsWB1m7AY02nwiD0zWnUceS/+6D/V1foLqzmoM0Ei/AAabcHaUkMF
BN5Bj0NMPvSwJDwpjlbRT7fkrkGsY8F1F/UDwAs/nRWtilXwrK7tX48shq8H+8BPh9D8wcjIMl5/
8Qe9KfMM7HjNPHyA5gLbPcl0hEMKKw52PBXzbrMAf29fOODpDSIlcFWP+D5oKcFEmjSLSUC7ZxqA
ykatT6+Kv4aPKq615oC6UtuDy/27Rs+IFNtYc1IacJq+co11QuKqbZv/NdfsgfCtyn8rNnFtIAs6
x8aE9cdFuk4ue+dBPuS/GMxKwnxmzRr/F/oI8EJ+3tqd5FJ34yitmJBfT0RwRDrRmsRmz54uR1/G
kfAXapbfi468nMCltKsmJxikiDMvS3AdWUtqFuPemE/TM2Yay/PvCUZKnnQwqF5wcATDQTMvt8Mc
YReyhGWNC8kzrYdOIAWQBs1aWMzyB4oVyGjDckbmjpz1d6ZMowL1NAqijKf6yQzpI6guV+9+9qt8
8/cZDtkftgPGf6KM3yjhNu0vVV71ObrrzYQetvBk0GF/RfE0ecNxRH6IBT0gnvzUvuSfyPrIyZGY
JDqhnXzwXJEtl684wvvjLZ0VJ65bJi7ujBHP/7n8FEZimBYa/ZCUJnQks06PR7JBdqqfw2tMkQeN
gw6G5dopjY9kA9np6OvsK+UTW5IpalDa4NH5guGH1QEClnTLsNv3pWsRdzE8KG/Q6DRMFSL3sNui
UWRmLubV6yepVjiTcSQSfb8w3+28scApP6jPorCXDz60jVWHhaecV7lHpSB6tugZXTLBaf/U+o6A
tLsTiasd/X16QpW5VA58q2uamw5os4CZpARLrYPLIPIfXCd8M80qwk5Dcs3/hGKahPMPs6NlcvX6
JWW4XfNUn+Q9siAVDHdcgMprwJg9uPwUyK+ghnugRHhf8MXhXqVGUuqY+CuApzs3No4DUuITol31
73Bc0tbQ8E2/lsVieBLhYxzLDWp0FCFLcWleCqLUns3KPIcPjp+x+2ge9QWgebxC+MMfcbyssUF0
kg3awXI4ZfVS3MCqj/m38jJ89W+Qsrn/LMk1ZHv/AsQy/ggkwdlFZPK2/8gcY8UvKugxh7P097pg
xJty6T3ka1DW3PXC1/sOypYyreusICToRXauHpIYApFuKEyldrtobpS3rzL/qH0r3zGjKBpdC6oW
POjgZ6annHLD+Ulnn5bXOrx5HKmr9mUb2wxSaJ3SVcB0HaHMPPVH+dDFnr75wYPI8Uje/Vz/VJfR
ElgYz4sjLVqNi4SkyAZzGySE5OhPYZ7RpDdnKzom1HMQdYB1xH75J+IvoX1Rencg+e4Na4FId7jD
M28Xv4Kn7FhaDEfd01e+4kiU13SA/uKAX4GE8ik7L/Qn6ppLdbRpnHjZDvUFMEcweb1T29XN2hJI
yrxIqCT+pDXv4XvPM7OpfzQnbxfZjL8dDfZLpIckM0j52uFCQgO7YiW6Q0Sjp9J4cUBfvKLbkjhD
JYHNrL0ZXm63Rw5HMoo36br4gSr8tlegvO1wMzpU/cN3cWTo3ZFdAZ+cGgelZ0KfjVfjDzMQC0OB
vIFR+lcnhPWrRPVdoI/aQWPWwxpU+X1B4IYB/yeVtxqAFY/2IzuNBkGyH3mwJr0KXDtOl5XooNjp
6Yzsa0Sdd6k/jjIGIDrb/GPBKhYPWz0k1d53K8LXNipmKGSURn3VoPDEvSw8gICMn4Iklh6yINdO
sXXODcI/Bgag6gR0xzyfKdgNyq9him5h42/s02SIcOI9lvKeKf6HrEleP4MRqWc1mbxvUznCkffG
DylldkcvWSKAJhZ2jhWRSC5vdCgXkN0Xzu0ake9SWGH1IZ6J6h5lqQGFkkDBFmiHMijcIkhXJwU7
0kIglWO2WIRYebpFES3Y5TgDublg0rbJCtgPCAnEoeK4YA0g/mIiwcIFQCwSZCJgTuK6bHA4eQ2x
0y/sAayFGwrRSQag54COLqRQ6vIfSee12ziWRdEvIsAcXiWSylmyJb0QdtlmzplfP4s9mAam0eiu
cknkvSfsvTZ5ts24gieiaEdKriGYtW0QG+wExStJgIizSUUGVm8a313mWBdLXNHn6zoeGyai2MDX
3ouxl8zHpZQrgSFGPte5vHm1ek6iC5Q77sPW1WM3D5zyLu/rkB57TyMZvSdGr3A+jRtNCcICCFhl
e2xMh4gZdh2mZ/cIIccJdBTW0y2+f3/4KfjKtY3v76WR6aU6OVFARgUtk+wUGEFMNvZm96fwClSf
Sox4WXyW+bNUTyO7C+B8ao0ZaTG89xSF4yY+gYFmXnBnE96j+r2hcvCFPQLA1nsBI9O1VfGQv+vx
Q9DO+ifmiH3HMgHWKDJT2SV0Qoa1PYExQYYYslThgULzMa1hd+LPncEHs6PBD20J6ysfmQSGfhFd
mKMP3R0XzJjjy57zkaNw49/Zg4nfHuHu7vAr4iBfAyZQXSo4JGkVeO+zhkSYV93kRhrhDy8raTfL
GLGScw/gVnSZJEn+gXHhGKyaa/xE3vMvjz9l5F3Gsh/eiv8ANJhC8/aXdbPFFNldCG0QpB1dGJsW
HQniB88wA+ol57sFC2A7/fKnoL9JMMwvdYcZ21z/nqpkH1491TU8F7+VPO1B0PL3I6UqshQsTQt0
VogHK/srWrxg2Bj84KeSsWGgXKt/zHQBCyM2Qq/CgD9j+LTpAfiiewlOcmJPDXsJXK3XKD6CDR0M
EMAfRufU5MgcguC3D15J8CthOcJy8sBjOoLn1K8BL2e+h4HFj0kqNUmmA/BfuzE2XDc1qgQb2qyp
2xx44ieruVtPanfgFEd9rSRzlJ6qb1GilDk8gm31WxcM/076tAubtaY9eT8yUJKQasc9XTuJFNZp
BNNGoHtzzuH+DHA1uXfgJdn6SgJM82WxggZZuDTwC34hHqq3+pWBF9HPr+lsPrivqJjQ66Qu7+i4
tZBboy0AFGvwLWDXWk5nNuDlK2Px1dmoD6RmmbNqXhChsOYMXoLBYbfFD/PNOW5hAzBXWF9k3JUZ
969bFsdB4/SBqFA5hS0fdaILGILuIQZFWBJAO8SLEAAnOQkoao7ATGmtjD1OK/+THqWefwYxuok9
cUWIBRFaE52HIcZYsmAJIbjFjsa19dVhiM9ZqZb3EdWHt22M9TPZaP/MAEj1Lv2QtYv8HvDuGQAv
sJWRWjfb6HlErOwhdfSo65H1NmHKvkQWyk17+SP65GX4h/URCHWm0QS4GZlmr461Bd8vEIxzRazJ
DcUTpaG3Kq9v/ziMR59pD3PiRdDACgbsieGBwRX2J8yD7+lEMcyxGx1JMtFxD9+6xO3GWxhcNHPT
s2A3MUnZnbA29pUdcSpgu4nXlZ1SmQL21hkq6o8qe0zCtUT0wTnpoCQSqTRcSPVKt+Iz46EA+2Vt
G1yRl5GaQoEzQGuS2N2LuQ+5iNgiSJgnFHSwG9S2S7QklbHp1+hRyk9K/PGv/vIeZHSUDltR7lxz
ZTBkxaj4J3Puq/+GJ4E6aFMyHsaVyq/ZoRgirnQtc1e7BtsHMttUCH4LWJ1/RrIsGPo71kkOYUig
qITEc+xXmMwrnkV4rZQDPZ0aQ0U7x2/rnUTxoOLOaosftmoEKxLTEC8BCfyb7vqfTOqL5koK1Axm
czgu6e9dT8rh+ji5eJcEUPaT08zbhvDO+2JgOmCIkG+jCN26bV503tjlAXKd639D5D0SHpw8SwY5
NXjp/jf/TQ/xm4YbQJeCmBBdHhoD8ZJ+SfcU3ucPWn9SQBkZ0ZMzsSj9RQiYesWcjqm7g+zLXI4/
I1paD9WBo+1UnyyulWo8TQLgW4LNqp8E28ddSvZytpKsRYTpG58NloxfVlccZ5Pbob7iebia/iEj
r56nVSD5jdm8PZaQasK9sPbZwGjBo2PI17Hs4TWTQIOt/G09jxhQs8+pH8P+zQOq7OtHgGrsgfT3
VVtbdkJko62rnTdXyL4T2SBhN4KTo6Q7p9viltgqTGJSLBDTAEbzz+W1vLYs9gNksQBf7Ogll9zY
Hz4RTEfDexDVjp2XEW6yjcZd0K3qL+0Z62gn1r53TL9k9K//OJuJF8BPs1AEBn4H5cTriOaD4cCi
/cs/kARmG32bHvt4g66BGB3rn6iS7roEcm0xZtyKfIJnfVXkp8FNmBA5c7oMZpgF5y359dzQcN0a
vmPvMKD3Xqq8MuoKUD3OfnXFC+Moo2v9i5gwFLjvYUj/m57+F1sUDc7YsmOwxC/1DBlCE8vh+Efj
1GAFFt5zLTDwL2vfhF4QxsFV2u8qId6mKu7UInFEbLIYucJoWfb/ClKpSnAvWYmo2nRC9TlEIfy4
7CNUAMihc2et4TI7kmmx6xZ60SXnnEnMbKlxfHrtjz/Mo7h6V2IijgQGtflWi4HUK5uU1ydb4W0/
mS4bbYT04k5hIDMz1U4WQpwXi8B4Atx5qA234aMN0V0Gn9IzPUr1quiwEsDguQaARQIk2z/kK1sK
wMNN3Z5RE5Tj2r+pIGQYs1xJWEeYaCgQS4+c/rVxA+sW/NTKeqIEwxfaryneFWHBzJ3zNfqeAImq
X7AnYOcJBFizgObVtlzhR9vo47qZzjVu/GqZRI6crdPkItyhbYdkYrJTIjQjX3MR2ySvFOjM1jIl
4KQVNGUrhfA5MhZ16TEauMkeug90UDvH479S2JHt7vMDLwQBXTsut50W4XR12hvYRJuznBIXcCNM
bP7eCzfkRgaBY/DF/rCCzsM9JBuMKw+/4+5fJi/SboR2meQHoFR1u5eIFsuPJCDql4BLlw5C2vLt
C8pcif14I3JkiCrsP+hK7/K0GHH0//uJ+BGYh5BYitdxgV1vsBNuTXoDBFPFv8bflmTVX6LO4efi
E2QezfiV66GvYL+jS+E+JXDx70YR+1myauaUHqnJVwEAz1kRtQBkmW2Z6l2qjotzlZKJC7UuWkkn
8YLnBx2p9SOsm30YHvQLEY4Ubd1arvYqkVwAQP4aKIbXCFkPcaSoN7S76aitGz3ItTTRh65SF1/C
kTcHbtpGpirHQgkYBoE/3pJDRQYqa6djyGJgYRd7GXbGxrjzYjwM40yRX1r2FDEWX/WLHT9O8MNB
2csunymaGjx2yyl3J1jYf819hGsLXPiGrBJhCKnT7rACr6WcC5tDoPo39VDZgz3KYxEtaYOTYOVf
Nax9/ZXAC1Sm8kqkT3upTF0kPndkRBV5l+vexCP87hEPolx5GhK3jY3WbXRZHSeq44XrMbo07EVt
Hy2BFoIRdftLWzoYP7OnYWzkCyBO1lDIzhTSCC6tePcNOxOQFCwaDePgLREuAE8xbQ6+g3H7VMPu
rG6d9mmdZTYMESeMbO44bAh0GBe7QXIbgE1sN1LSehqUB/k2/hxTR2CrwRNZWBuOythja8Mpv8DO
jeO5x1ME+cPx3miWbx0a6LD4pFMI8HY505kTo/NtAOKEyFmi2zG+ZGm7MDyAHTjM2RmyazpUz56J
4InPMKF8XaQHyC2QUTkt1fbB71nBWVqq/ffImGOjY7l7KxLqkQX/gOMwDjfasItgieHhJu+1IV9k
ZZCmjLoMTgYDXQqHuN2rI4MSKsRpTc3HP2J7ZC7Isnno0pZa6TCFK2XD0thflJNtveQDRux214YO
1MLjcCILzeLGnRsMDHYJAKqvcUT1ixQCbYir/Gsv46GCZrNBHM46Az86RcaeChfAm7Qrocxu9f7e
pQeJ8jm0izOmt744w5XzDml+RFVfgU+5eWdefCODosy83dbEq2/tCMuCLdEga/d3+q8cHytG2veo
eyKnF6Mfi3xL+WDJjBXYKaZUL8qzBfqE3c230Z5jf4L6+QficfiO4jt3kbLTya2a8ZEbKHQeDac8
68MRSvBQZ5pT4dEcWakCwSgjW5mO2rxMaZ4tesB4Bv2BXLYgKGCxB3xPLBTfbIZzLqDclRvjKP5l
Xb3qeeyFc+eZxE4YawsUbOKBLeQnU3857EvBSXmKNaD8s3B930UCVPeOlVjJs8WeBbQqabt5cQyA
kJUS6IOssaPqHh5Z71TrmH8nbBHA4OkX01UUMtXxDpVt3eiUjO6zFVcNvoEqfJuHUDzIZrye3xBE
iv1UOp30F/OwTQVHTvI7gobkgVDePDKTfPOn6xSgTpKYLmyRkiTkxcIqPWcCW0Jxl1NxGsPZMvAv
gbpp/B8vJoIGt4WAqqq6hYLiiCDCKKQ/0s7f13phw3c1ukvXE0W2n15Bx2iHnFd/23JW9t1PqmxE
8UsSP5DysphBuQz0jY+LQbW3NdMVOhkZbWJ2TppVA33H746JLm/ILrZRC26szMXf0cn8FEp0q5XQ
TuicUtF0xdLNUc2I5i0EIBdAG5L+Mr5YFQ1RaDa4nmVb4+UpqaC26Xv+cjOThJIZ6bogvrb59Y1L
BJSXHmcpoXQBqYZGYjpXzdWwzqyNVXkJGB7ik1mSHACDwakGm4Fo6lIhdIzA4CHkmnAmyME7JHDV
OgSTzA/NVZjecgQ2LZSVc1CtTbazspMHm0F9TCVuxK7dJCPVLLqIxp2ye289J5WnmdGSjpxAbrPb
1AM/1FH+eSixqnw/8P7W+EgKMh0wnijNNu+7XcjSZG6/0cMFlPlSLCF6A1ZeTPgJKVot08lqb9X6
B07xjZ/chmZcqlr8l9L65DFHCrobWYpdHxWOfhExKtfSnJjd8ND5KA6Fm+AFf1l5MZrBNcvZmgpN
RcZLx5g5UlG3EsuRvSwAdDiNMmNdt6FrihlPi0cun7aQ9PJDkOVNWHV28oySwE3jvy6/VMaX5ftn
AfxVakbMs3Lkdj2vMwFBSEDhswjW0VRYvKoob3V4Fqfpv8HxU/PYSLYHT5PhYa9CbKl3q31ZTFXj
C+BdJirKZyKhSMox2xE5mkhUM4ZpDxqdekq0BtHRKVk5+Ublqc2lWU7wSeykzHA5Gbb1N8MGT6Xh
zG0yLZLDH+M14xKjt8n2MhhAM9syvwK9Kfg/CXcLYadY3YTqGXJ70F1awlY4jX+x/pxd1CM6foBW
DVFD1OE1H3sKI9AU9gXBaEMBOy75NaqThNwiPPf+KzhEIg5Kee2rbugDNKKp0mWw3GBS1N7tUFFq
d2VjZO4Ufefc2KbAJosUZIlAr/BDo54doI7pDDc7UlyzeNwW01PjAhNgO/DaEIbGxRsc2EAjdmHn
Ogi/ZRyvCkVbaGIIn24REu8VffSixe8csER6wV1TYawQmWILJISKGukz8k0/FvmXpi2F/qKnm+GE
6A5oNndGj5ZBPbfDv17jt/lQOhF70TNAoCOpxxowfX0L2CV1jCdNJkeKvxVaMoME6PHRUYzh16ez
AA3rEQnFklPM4F065z7AH2o61LsZRPUuu9b9h16iDiiRGanBiiwIopBjE3k4s0DcTDrlbHIp457L
2/ZJm08vBkJd9Fr044xks4dB368didwgvngm7Of7gJOm+4Vm74ZsdkekUjbKHTje9JMeV7fA3+0a
ctizva5fBuUzepgapj3cjMFL6TdpdsjHH2gVeEVEeQPO2TD26E1kfVsdSi5m4yzG8B64e4nd4uFB
IUfjg77jMnfKqLrd5BmjStA3HQ5+RrLsXMDmkkp9oYCDAgs/+NPYMBGZugMvG1r7ne/CXVEO0rnj
nj9OZyYNE2kwEvU7dXhjspJX1in8IcY86UWVnDBdBTSC3XhURoom8NVMCXHWI9GZSFCwG39t3VHj
+gxsAlqeiQ+A4xs0HlDeEk4R8kvUdyB/sc9r4T5i7kwKRfchuBFiG7QG8l7kz2TiK/wYOxc970Fk
dBBsin9tfKiMDyN0DOk3m+eLCixm0OvqeAooEThNK1olBnXF0Td2xjwPaq9xeRbhSeWrdlp52bcI
8YJEqA2lFra7ngswOMyQUWtk0MR/gS4cBu6QulzhjWjjWOOyQnAz3XygxFO9LuA4KEyd0clQRHeL
+Jigg0b4DfdlpC5j0ND6A9lpLA0T0PCM6CziP3cUfsKJsE8KYKFZaROry+fQYrTQ18jgh7cUkhnE
JkT+U5Hb+KhsTIkdBQMf10tHlmLQpJEGkxIoMlCL/WBVPStyderKndAd1/lR7B5Js00NVhjMrgnB
E/nkVY7ZuIY2QClISo+FyrjW8KXJCJlYmzGAsXRM4tugRhJ0LH68rRR868D9KCCRYODN1HF5GnBq
hl0FxbKq2bmzX5dU8pqyn858BB4yNvQFonUcJuqwbc5DhWa5/ixuY7xjXFI+G+iRbkLGFlULUGJo
D/566n+ErHYT3kOvLVc+wQ0BK2QOcQYaPEAH1vX9RzJTYdtzgvZ7h5Wwtfad/+7I/REH1ElLzZyj
nJn7+kdzm1+NGSkk3LBnsSpvwXSEvI1Ip0ReC/iDZ4MpsqrezcH2kWNdVXQFmQzyggt5zRxLbv6p
j+5Uyd8WnhH1IugrJiDIFKSdIvKw7CIEqA25V9WCVYrCSDQigB7aBVdyI16b6NQZnJ4qSEhwbFBr
x39oqnmBrL30rYjf4W8K39NR71O6488ac1RmX2ioyesqZMzDbAOYniHqSeCXfsjBRk1axqf3Sduk
hojBZykAj4AUIqo3tGrstfyaGi3+kXsHObFRI9+5F9E6Vh0r+sxRRUK9pEbxpkWAxwHBlO7MRAyf
tr6YEfqRvm45dbcDIaot82Due1dDOTGtNG2VI8LsAJlUjl4epXYbFBgur4WwjZQPeX6JO1wEXO5a
S0cn3XUQEmWTr5rxzOEEhn5CZuKxtFavufTwik9WGUYyUNqh2hc4cWuM2tZvEDz07BjJ4IDfmfmd
lx81Oixv/tLyX0W2A6im7X4GVA0HJlwK8r0Y20a8IjGa1beBhN3ao/WbhJcWLyVEfxm4dPr2S+aG
DIrwr1R8g43xFppdMrh1wjqLEYO8MpT9wABzjrhCaF50rqmg3aWR/tCDvzJZWdOvF+8SC2L/kVeO
NMGqfpnGOeoYJPY4VigMTvpw0Xa1vPGR13W23J4M+THAxzB/GTU4NBY8MtNGdUZprew58kxll196
1DVKtOwfRXfMzHcD4kK3+VjKo47QZ88ITXqPwk3vrjWYlCHGn4kDB0v822DnAKo1WcvSivDqzEay
zEIbDau5wLCHDjBlsZfXYL4fqbLyA+wbBBas1O04EfkqzQuENFtZ464cHhbA6y0TTDwHbiYe6b6Y
1TLOM3lJ8Ex4J125KwxvudpOKjQnZbpl1V1eug30dOnAO8caTfo04KYs6Uz/MBzX4UENDvr4aOt/
hcWyaSvTdQ6xQQ7U1kfV+mcY3yRDh8J5+GegMIExCuIQmSsKcJXZ6EP1cWRfwyMUaWvB1i1srqSR
dQ0bPAZsH4Z0ltsrNg0+y0De94y25oO4wHtgomveeajITci3CHTYqLhWvTU4Z8FOZE6KAIrVaDk5
Qr2JdZvSp/BsxU68RXMiWkCdL/Dr27sQbbmu192J0Z8DAgnc5y45XTE9G05u7TVoZcZOSfY+TbQT
keLB/cXdMDb/MISLyRbrdYExtbwKqTuokp3g2oX/j6Z71wR2Wv4E99ijYaOB9YUbOx8FltmBwmNO
InHvXDijdvOCS0CE2EdAZ7BmPKlO7wEtRw98kSZ5lV8GtnEOfeueg01AqBQsyw+Vwe3zQMWG9Xwg
KwvNbk4HeGoRwSl/Ht2jVD9VlmkDdt2u2QJBckIkJEVLSCjN/5L+vZmOdLACx6tXuSIuNfiMSKnm
b0fBuYPJggDQuH31yg1Bjol8gW0Wmv28v1faKSL1hYHQTs4x2Vc3i0OR3d5D2ycMaLmNCmupWJt6
FCGzOFXlZOp34V2Q3K0FeSE826shLiR0Ne181PqYn5AgX1KHelxanLgM8fWJDO3bLa+Kf+8AR92Q
3Tk4fohIbphRrnERFUvhs1+NH2AfZDs6q3+Mu8sqBjL2xxdckAXH88D/Uu0iLEhS2vDZh40rhF/l
MdbuafCUvG8ZrTYVgseXTPlA1qu53g3lyzef2gxNGS272OAoijbw3x2RrdmGac1Qr9n+qcuB5p+B
RrlmcTEwtUl1VOD4E89qtpJpxc469Scuanu6c3iqWJWRN8ntoqlOiYLVmuHN3hQ5fuOZj7yrNrj2
uaX4kVGj0R2PC24oN7aWhrHGxdQjAku3LDam6iA0GwJfFrznAaKjJ3G2wvHNU5krK3AeWfwY7rjV
ynd7ZXj0bPhFr8CCT/gefQh95iY3bda2dByJtSbycg/X4JkEXzyMnfBIh4c5PrJ7/ZEIWBIYZvLc
ePB84ebS1cVvygiwaX6+ozIpe8hqAQI67C7Yjnft5NDPl5Cao6tgMAw8VNYc5xj9aNWFkXvW7shQ
FZVtuiZ3CPkOjp8blq14x7gyOgtA22SnOwXGwfyCqMgSrVDsBvnAAiOj5np/g80bLNwK7besQvj2
/7SUxoF+f+TZfqZA8SbpbHSlzXCddyBwOMcU+Tx4ZObaSUvEwW4sXTIaJ55FiiNtOpryi/ztjAea
9S3VqVd/F/4q5nZCIDHCFKcKsVaUdTXY0zrfolpCIpnEe8bS/UfBiI20otV7p8afFQMjT3Mr5S/w
KRImGLbzrnRA66JoKNbWLdg8uz8ywc42dbOPj4r+DxTZQp0HBvyOIB4U1JglPEiNdWzm6CtYCPXT
i1MO0R13M4eAD9DbQ/AWxIRUkwW6jryviljueSQlezeixQHfHccPLX5rnOWs5y6BWxOBIHy07EjX
A65HlH6Sa8lrAkuGapXz7lsfVXJhu/0e8+t/+z1sYfGluHUpA3aat3BreBtVPozYWJtwzjfyUOnh
YBTf9cSMFdckBrInqAgx3eV9s+JE6hA30a+Gyz45KyLIur++f1XWXWfuHdm9UzLc6a7VptM+DPHm
idiAz/k8Sdc+Ao3C6UaqhA7+pOFsY0hCcoD2PTU4Q11zq83HPDPrBZhECuAIXhGyHxrhK6oDRqeV
vyvu/H8MT8S0lV1JTHiwEpdmsO246a036WoqGtSVMPLm4nlamb8N4BE7P2JxZVRtc5ixdazALe8p
GdhJLa2nt9W/CGolnlViKvrC6i5BiVoLJufjgXt4gq/dQGdVqGiXPiqsGOO28J11W7P79puPGlfz
HLv83ZgLf2vmLiNSSjFGUtP0yW63VAaqIDtifKqycsczxm88uZJ+rX0XS0+qvuRuX5xVyLExvIzK
+AH0IvEk67oJIIxdW+YUKJGs93z3rFUMyPeGWIqg3VDadKkrGf9avsLR2B3e7OX40la8znX8ySc+
X3r6L2e2ysaDzM9MtDVtM8MwxZ9W3WUoThJClQw3QCPiWwr7m42CmNm4DYj2OIGJsWew4/jvAikG
3gS7RxyGNVlYmjYC2KR3pTUUzkRmwHdpE65mb0OZXk+QTpCZVtWWtIiqxafCeZun6CmxmLseIZnP
fHrLBSEfJ0++S4YBbeLkh4cByRQIKAGiEcREpEpCddeh3BSnDo+Pf5/U/fxAyUyAqH/H+Zv1mZWx
/v04MSY1SnwboMNkunt6d1aRJncInKTd+DE/1Qz9U7qCv0EiMCTol8S7pEGx05CuPczos4rfFvsY
5jop5B62QKxoQ+KlcNnkx16gVMcUXr4KxI3xW51g2S6iH/0vJa5ouuno2fX41yMQ59UIF8py8Wvi
dfGTyvbzG4Ms3aDI5T/xIa+30KsfjblJI5JmGa1JBvhtWM1swb7iCxPqkimtdfR+om+smRFKLqhQ
BEVn5B/+q5hJGulG/+mbbiEpB16+qsA8uR66n9i74r9V4ucogKWDnb/rlTlKEKWMdpDKmx6Su7n0
vOtIjExIe8JMRt9O5Pm1dj5uMc12HOlMcRTu7SRBdf7231JCjlvvUHNPmJ4LO75QXjB4lstHxzsV
Dy9Shef/hJof4I5x1pHLkCUd1nY7I8O0D/4Bycc6Pm+ZVEqcD8gz0oc4P9tac9OJ74rlQ9tdw7XM
pczK2fXCpRiv2PAuT3cFTDpO8yX3NJVoGn9Czw9u5hcHd+DvGtlmUgqW/JE9g3NLNpSdHmgRwsx+
K1BDFikioD9T3ynuk32WiI2b4zuGSTC5VF2c5vRwLEGIh0AoCvuC/QDAc+LElzrROvA26MUY+l0K
d1YACMW2FDH3I2fazOIEXiTWbNOqaFl3HRpuIgP5cwXTz7Q7jMjgPOlqJMstV5wELyCsVvzyRaed
XnOC5AO9TBB9WfE+GTFUXKJXS4rwNQ6IJME4zXyjhbb3TjPbnO7dhmaBJ76BR2FuPfkg9W4YbDqK
EEaCxD1IR25Yb7pXEjEKnxNxA8uOPt7/SIET68NSQUepn8oVZ2aJtF5WdtHTn6W0NulEh1C/6Qws
0mYhkm7sIxDl/WNYrfobEx6l8S/mwU0FGveA3+5WXmAuDReL0D5lnbVnAccd7TeFKJg6ziudS3/T
4jbycZMsefkra6MpEg3uXv6ikohpCIFUT5i5oJeQS/KyAhoKR3tmhAfEm5IN1yFcV9VBJ4C22/rt
vrE2hwO2YDuVDt4hZjr85FRlN+fSJBSb4KeYyBdzo2ajU2JlDJvEvwEUu3DOFHSv9tSShsMcFK30
NtGvpmFTdkVzQdHmzvirkbSYPi1hR3GFYiYr8RGg3GCnN4gWhpZVh3Y1xgNEg/1nbrmPAvFmiuu6
3Cveyode0s6XSzt+eTiBhONEzEbtshOWVjgopXGXSwfVsGP8z6MTK/eAgpgtzKfXAFejq/ugE+Gw
K0J0iFu9eqSJg9BELHd6dkvqi2F+x8JNnrcq8HFzfk022cp2iK8+Atvy3hIjKCNYp5xlymLCYow5
d5GU96cIuJGbFRuhveWIkfXwaU07vvkKqk5K2AVPeGPg9StPAuqN+ReuuY9D8G9WQJtjtt+6ekey
w1Ap+KG2tciuXeZbWT8TvdYiqIxto1n7sDR0hY9/GZnbMP4NfNsUnPrDwJSZfE4i8VnAzFHukZ6i
bXU6VGCWTkxCybOmfQw41Scb5mH/GJNbfKRQE1RHlBhIc3Zq2PzoBhnbeRRxc+fkfVnGOolJ7WUh
UpXKMrH4/btHNwHCRKnKbDy5VWC06bhIe5PwJkpuEe+7RiboD8IjSXhk8Unn0Ql+grClYEM/ZDyp
QTyM2Eb+qvtHSW0mzGuY4aZa9TIhdNkgaCMKrzSJueC0FHsUf7644Y+TzuNdMUZGwIHOElLAzUKl
ouzjEnUel6sBraOAgSffWb+qARPtjnxUaC0y6r/8t4S81WGYrEhJHcqDnjX7qVYxp7PbQEhMblJc
E+E8r4R57o2JwTKY7XL5Fp7IfszvgqESNWXRwcZGqlw7llw5jc+fHi8K6mRJZuhEiNFAtHcGw9Xi
Iptnjfy5WaILwVdEL1YlHDcekJ6/EHYSfDMLm3E8n3VsvFV8Br5/n0slcxGuwt+KaiB2wDMjOdUZ
0G1U6ksGU5rOCx+sJv+794rl/Fr3PckAFLbd1QRMz7ScioyFNvJhZOJOVL18aVMyIPE+44g1jo1k
iEC3mAkgTChcrAxJivxSyisZ4WQhHRn2pcOlVxnPLoJ/cndlAmqwSnVJfkp+osBO+g3nLy9WTiPN
O+9DR0RXYSyNT+OobiT0wv57wFNRL434mnS7MiHfjuRzhaXoqXjASy52MuPo8dHBUCxdnt15QQED
FMVmwSYBMjKqmpWWHdrgKXZvkWDkGbJJwp2VbPyITt3RwhfRwR7vCDDV2oadzPyZSqdHOZEYAAD0
v8jAxLCE75HlpB0ItzC8mep9xJRuYcHYGPUlLncetkfjtx4hVZ0b6awwdUQ8Ca4PfVnpFKzOe+Qb
/EAFGQA1KUkjPrAOZsWOGds07YLh2Fhrdtomblp5qQVuZZFh0gbV0o+YQUuSaOCfxGj9HdbncYIw
yam+LtHUaOOto3EUTmV5bseHL63DAVSWQzep0tS9NAbwGw7RhoZJ2qTIU7xphbpPUGJkrIAjRETg
O7HEz8HU/s3RzPHRfpvSofrhKokYByMPZoOzLqj9NOHQfiERKo807DUi+E+SyFQoLRcmav5gi/rT
S53JjYQDE7Xk5QlHwHjyX2Wt6gIqBxsYBFpMOOQt6sjJNaDr4T/UnEb9mAUNvF8FnESCTRk0uYPL
MJRiJmDdYSm//hcTZpppZinWBFWfAR1qJuVZNt9zjb40giulX2e3H5RVyZpPPj8MyhqeBIO9fFj4
VJMDLXa2UtNbp+5b3iudPUrPj3sxf9uLPn5xzZV0WwVffnVPyTuYP727pa2Bm4wPA2UlTotc+gl8
V/9Xv+JVYoeWI3C/afvM+KGXpFFL1/qEl+LUofgNv0ySSqYlxyezLom1Dj+5uVPTz7T+OEmoYeBL
L9ohXCvmmtlK4R8tnrRvE+WpVCLsoVDcRGfG74zYML+zTUFFtJFBWXYKsaxIb/jux68idXXxYJL9
wh6Eb34YCFSo16J/gWh79raD/ucJqP4d/ioZI3LuWn3gBsKB8nlM/c9e302Yc/HfUH4bpxoSPrIT
Xia7vHCkOScPxd4V88GsrdSAJIr0CCKo/E2NVxjPCNlw7Tw8ETeDDB9i0cAR5qzDjzta8Prky3zb
M1FUfgaEPROSSTbc3Ffj8JDqdV6eJTTtef1D8yVY3x0tgcRVWcrACHbMlhuwbTuLs9QjyCfecB2/
GQgIyPSTDS8K4oUdl4OKh62qN4zlGXoye+XPM2IO7h4c5gYfCnbXR48s0LzJ1VWUIVn5sLn7dze4
bF0T3O+qY1TrQTzP2DS8mCNzeC6YdbWMtqSST/1NBh4P64KovF9CN6qAPxV2NTK3xtmeq+RuyNra
eIWQHFir+g30TZEVfw80+RQSr4kd2KxuxS8uZFWH/cXDumOoXvO2iJ8yJcypNE5C1O9rQs7ZAa/q
Eeu+y85awDgwPYn6gkFEOgiuIa4h7GfjKtZOQ3Y1tOWFhqSxxYLBzRIfOH+N8Ly34qLGCf5GfvjO
xWt6ii4+UtiAXSv+apEEK+TRonqqfN6uaxCsyYVfx6RnL/XP4d2FF0DwcbPTy08bjsFv/T2QGvhH
i0cFkuwbm9TaJSG8NZeYK2xiVr3F75+4+xl3D2wjJRbmX4Vd8YNbmAXPEqq885rNl4GDJ4K7r2Fc
3K9B+e2jHF66m/3LCV78vy/rsMV7OsNuY/Dfa+OFEAUMoIEwTk9Zh9LrQ7lnNYy4XGCiSOwCvxOT
RoO9Ng5lqOR8TCXtDxNA/45FpMudJeIZ1wfmxPNCGsIqAMTxIUU/k0ZSCfIEW6q3k4pBxsnbnRrS
KhIP0EA05hdh2U+4fYrVYCDYkfQ20k++6+74X8BpD5Ptc2Txa3lrJE+tNo/wqGaguEB5JHPlr9CO
o4jIfrjAMMynK0s8Lvkcjt3/SDrT7lS5rIv+IsagVfgqPYq9MckXR0y8INJKz6+vyVNv1Vs3Ize5
MQjn7LP3WnNhv1zfONp5NV4iVGqEhYjCl7gMktc+Ef4h6Bj++DZD3aIQP/XkhKrwzy2m/PSHx2Q3
rrFLNfgEy03zYMFmXPJyk8A0ALdIe3wuF0abzZxY7ar34cLQlEOzhFlKcRuBTNT3Zlowxk7PL84D
5JwgZki3t+khMmT7puzXnJ2OGaNfRniNZmVpuuG2FLo18r6h4H1fZydeevX6ev4yHdvix9xW+wLy
IimX2r6FQ/6ck5de+8HG5y0fkfICLxiP2Z2Hprk8K39JINtH/6sdUjK6aP1haQfkb2RrVIxovgci
6Tt+WWb/VA0QJcePDCcF8UhUG/+0iTFAZOqTk+EKSDZoGwj0eP6ianzuhhpIND0mEjUsIqs7V/1V
yzN6Cfu202hFovBYt8rs0qnVneGjyPFrjzwbWpectliQAqo73tHlMAf0RRr6NEd4g84x4QwAC0PG
BhhgmBn16n8WYMHGlE9zu2H6L9nkaOhExIKCw27QTtaTkyo1GjEVPygglkCRGOAPpp44I1R4m2w4
zvMWzuPod4JrWHglt6J87JmNEn7DpJQm0/Y161RRqA2Y4qVlcGTr/37aiu48yWlajubyMJKyZpgj
XD2Fw74EqVzmHlED2fCL9FL8iZuYLe1MQ0i1ZmOpQZ9RuDIQLr74RfkxVFtkYyxLBznIDzPJeibn
Q0ZBBkj7Caz6CtZJTYB2EbwR22J4+TdBym42WUMi4xwWD26oRR9mEBkmtA7Xi0eRWBep2asNw7Fj
zmBB9QSWMah7rElPyYIRXehuNmNdELX5C4goOwHaJ9ouvHb95hXGFCn1yun2LylYIsH4bP7YhelA
lx40lfdwHLgRAC1WOLG7xOZwyTAiRu4I6A4xxkp8bfTKnmlKkk1/kg1UQb77JixnJR+V10YIOMPe
CzgFLw1ZN6njVoT4niilaUMEU5X7EksjhJE5mgQXyqDuoxeDcty2gkwXl6ZcCTVlwjSNOA9gEEf2
/N+kX7KR8CGL/yKmTp9k5AmrWb/7Rg6WzftbGlLWsyYh486RposfufFo8VigUqN4XRKQDj6bE3HM
CqtcFxf+GQ4TYooiAqkN5MogVn57CZyLncKprRNGYvRU4P+KF3Z7o/W7msDl8tJESy5vmPQE12Jo
fFKSI7MC7NwhFxjKTcUuMbea9fm/kTTi5MTCwvKId1XkBokE60nDkobHE/xNDf0WZc8S8S/jfHX6
HVveott5rK/vFIxPfW0ZtpazIQBOOXczS9AiuE13AlB6OlhgJmbXF33waSN3+w7zntKf2+7xTpZM
CpmGiJ+6NJO0ghcMVdZlo4Q/ZrfwKlAXVoaDczHGKlemH+LtnNAmeb/+3tE1Ez8gqxuRXy0KU2Zm
TV8toj2TnvWJodCfLsL4cMTX8XX7lWs3M74H6ntuhne1SaLryEcKxOcnXo5Dq/1UMB7a5Csvj7e3
q792Bj9IMDYGXf5Fu+7cRAzEhc1ClpCZIetHqdsM5ACI1+z9tWRUSqsFlS1MmJyZykh1M97uguy+
CGJFd9FqH1O36ejt3NiZbpwVgOG++AMI+rXrdbI+dsJwyEiBaIix6vZpidvl9cvepeON0/5jd2QR
LmtQaOPrXKRMSOu535e4kQBPzCkqiWyqr/Gq80FCq5+8iSdcIZ1kAN5j5fmIkwdgyJJH/5nu2uEj
IRmIt26U78tyAxZ5AtugQDFRszDjNljm95ZCvgIoIkfoyKIOXtHhlu50nFAAOrpqMzbXpbLO0OdN
/25A69ih30vQ5ekebMayB9fKpRAgAuXfmQO7xVa9/Lvk47fbuG8XogrLtkt+L3r/0i2sGUU+emTV
s/B/QQ5wRU+8zpp9grUdmb+Q7+IVsdTiKno4q/mk6JWPdyivcSWK5PTMgHwmaUESyJ5MxAkfzF+D
eDv/lr0kyL/F9ct5P3gtARpu/oZzvFO6+TdbLT8tsYfH4orR3oU/7C3ufIGbnXgVnrjGQ8pnVP5/
/tr/f73M39DJmhd8aoeUn1q6//970SM3iJ8oerhc15q64lclqofv50+7mb//RSACadUBVEcv5lsL
Jw2gT9/5ytnGApWYPhQdX1t6dG7K9+DLdNlNXShXOV+JbIS6/tJxPVUvDXpcg17Fh4Xz/sZD4fDv
waPWr7xXzaFxJb6bDp4zv4bUnl9D4TDJ4LM5Hw8PLvro0RIWeQsE/03VdiVVVgoAosGEniFBgLyw
yXdH/LEY2fG0e0lp3u7SZSHwu3cD7+X7kQT92vCXvmHhEC1XNM0xopsAJ7xLFybYt6VH5mCo5LrA
F8mDNJhfcR48PxsXUz8dA5f/ef7mQX96/upOe+IaFM7C61z92nF15+vdce1MZGXm26U9wK8jz2V2
GtAZYE9/B/mhoDLk/AVMydKvuEncesesmq8EE25m3G+ZxcmTs/03RXp35FrO14OLdUIA4VyoKR1O
yCv4tdg2+p3yk+AFdSpHd2JPsWPvRrfBYRsy/vWb6SPxYv6zDGKv8rWAeoYv9fmDOGXBnT/9/Op+
Kh+7sofg/0enwPJycGCE0/nMIXI750ZJw5JnYeRPpuPkmgAJCQXEnxzrt70nWNA9yTkmguc4UWSC
K+DQaSkfGhe3+uOT86/mSo/2VMLk5w0hPMqjTR4MD3nNZRHXXI3oNw3ygEto023iMXzB0lI92YN0
MX8x9gcERwxtd9Gvup5vnJBPNGG9Y5zBG6x63MnVqdjxpTx185880sEIlHgNz4gZF0sSt+Y7xHDl
4NVYv1b/TvLquh0CSneiNPmPxfz/wV3HQxnwkpqwC2HCeR1LH8cCtbTgdR3eIc/njbGRzj/NnwDm
kwOmxtfpeYoP5SXbcYLihZLHeALFZL3D1yk7JREWsmLHwxWmhxdf0oTzKy1DcS2uTaQih9cpOWRI
xXnvR/e5e+6wkRt7ohULmjk01E7RruTr27Xg5+HzJOwNPGHrU34pw+ikdTYRbcvVE5XpXvAxneKp
ScN+fTsa+7oM/rMIafvlXt9GWKML1B44jNbRDrX73mCIF/KFHCD3i62+1fbGPgmN/WHpL/eagGBY
Q1blIvRHb8q/ezvqx3aNiSq+JBdUMdeiNm98F/JhOFFHJLU3u7hzYlujPuXr9W2NmhGbNh8eI470
3DZJiIU7vPHThA0eNIVXoPHiZi/Rf5+t1y+Oj4oXh/Va+QIVwHfURJjNh0uEy7ygd78SNnE4v2of
vBHaaL9d81L31ToJ518C2j9RaKvqCqP9iB7PJnXwvx+loHrZsk8C9AjZS19PJwm5HPy2VrtanxJz
ibfHaqCHgH2/csrgSre0KoLbkRMglt7L7VizlV30IyrXZW4ujpiotS/hjFv92v738/p7fmG7E74g
Z8yseGYxl1Yyx3t75Sg0XyYDivva8g7phftxu/RT3tr5LWXIicqRV6rt09DwwWc8SrqIWLB3wj7a
zZ/z2jXvMP/INg+rpxPNt4qwn+8ZEhUATp6k8mdmZo0cVpseP7F6hbbV0HmWqX58SBFwGMi+AfPh
8vjkmeZwlGvRccbw5AVOunWKoCxaWHn0J+j0GxKa1buBMWDdAuxLeCY56UVjY8VPEBMq/Yp7u/g2
5NqSGCJkMTGYg7jSGBY/RwIqB53R0s1W+h4Moepo6D7Ly2jg0m926KXFhVUQ7RqpX710TqM1fiOG
ezp5fw7o+Jeyef5JCwc7XQeWQWOxgQnrEvlWWdckfTQUsUgaedhXAAIDubQxWSN8cZJDNa17HABa
WL5/erTcasNAufekegwahtLj7ZzKCRZ3FaPmLhcNmwuPO7N/n2MS/nTBEmC6ZSftg7ykDMQo7z4x
qMsNtd8L5JcypTjmIMBSuuWao3UHJSUeLkHNUECdoBOedo0zastVrbnU2GbENm9VCBlouuiESEhO
+txPvftOZodeRXNbWXXvXzBt1Tb9zF7+hA0utYSvmnoRThHJvf3umYaD8ae1JTZ5xhyJO0pgSaAf
d6DsGFvSs0FmwG3Zk5ymuzX60QYj13vdGk7eXIYfOfuOia9w4gXCXSaCSoYmdMHaASGjAjGtbHUO
MzeP1etGfCgtEwzGNKqVQJHND8R5VQ58o7nQI17+9K8LUe8FTSdSt7C0JBesmCXzkRcqtRt8J7Ix
mzd5XLsCg/aF4YiSeCTKZL9CrNmqyoAVjWDGNVIQ1C6fxYoAyOe2H365xXnLSPWQsCqK/EaVf5su
iPclwwb0lNY7YUnE+FfNCAPvI9EFDGw7h18q/oMx73YhDgYWaHHdLKg0bdAiaRi7yAfwDJjF1kAT
OFkoBXuPcf9a+EdWIvag2uK2X42+vHDjb1o9lLtG8QOtBM8sAyRceqO7oK06tDuZ03lO0Yy3rveh
6vWvHUH2Y7etcGRUi11+4XY6z/XVWnS4wEzzT+JOeEwH+fybJuTYYZUEVEVg+fu2ZfNmQdL8qkRv
46jfi9wq1tGpcafBym2qz2s/2DyJCf1NIEQuCSqcmvba75NxCMeFVR30BCyY6QOrLFhHRk0A7qAS
IxwPFQrgDmgZDArCKNGTwP3s9ws0faG6By/79qCGAdikmIFqc8COAF3vAvW6o7Pp1HQcVhRksi+w
rbxsljupszFklBRjHBgYLHCZyYqktEXCwWugY0GVe4GoAPMQFDPv+go4hPPeQjitNnP4MrXIKV+P
vdnd4EJaT7LDVkiIPlFiIk1b5Q/8PVzHpsCWT+lPhPm9QaMwHuX6oQxO9mH8Pv+hCYKUcMyOtNBQ
x2DYN2/fOSDEyHoRZKutow/a9cKOsT9H5Q39PVoqouLxEE/SOtIP3E84J2h5YnXDsDPscU1+Aj05
p1/qhVb2vdo1qU+EBE0azjKLsNSsWjyyFngvdJKv/ZhigQG8ayHeW8D+ZAFfLFf+eBKv9NK+23i3
PpQrwssAKIbxcTtsq11RWsLSpnurarxnPNeFDd29XVHQkNYCcrCLTlXG2feL7XUtujORQvej3KY4
nP2qKJAO8fp0276uGeE9eGxOHHvsvYsFSD4/N2Dkz+KZ9kX1DiiTInL4ZIfbtIErVhK7IZkvWJ2k
+noE1DDu+gu6Q7HLNUwoX9kONjD0RByLBWXKhTsK8+hc4FAL3+5aT6a2z3GRumcxbgrjgH/YiJ8r
mRbzO+asMQVDH8qGQ5ZgN29cId2oXgBy7lMGPiiYsRmjNdD6kBvd4y2dN9zSJVOGSfyXRP9N5wGw
sAwROw5HD1UlA2niGbNPUkvOR14iJ1AGV+YzjMKEyQaF8/zc1WZulvTqrMzlxN3Cj8Rd/BDu7aVu
LeGo2cO/m7OwIFZ3YEFMGVcbNwSSXbdWbVBH2NLtP22HX+iu7BtXcF/lgdYNJMFoui4DGlo3WluI
wSIkxx9fhLuQFvEQN80HOYiLT+EF9xn75uQY/8Z0E08coVH5zDHOt8+52rrB9hHXx7Puvz2jXpGO
0v3AmXUlkBHBDM/GqDXOlbNNtBA8gNLSnl6Nva9yYBTHQOkni7uLQO1cZWorrHQ6IyvxW/uCgjNX
eRobvFeGurqrARCvqjunkZGULO5IWmCKpa6re4PZ6Lkt/v03UMATHD9w8mNF4niXkdtBFUx7lIMP
nd6bRfFxKSOfBxGjuyi6XRxoiTXvU4yMIZEAdaK/s6H+g+kUs20JK+LjsIrNLlPcn7ozRR6t3Awp
WG9SpOLTYtXAkvXuvazkBfFYld99Fo7KbmTEgdLkPkJaMIGgSehu6BDTyO5XYjknjD1/lbk92L43
DAlo31JgUUWR4J23xIhYz1N5oJnWfQM3QqZMrN7QOLLhReAIuYlJG9J8WswFv93T4d8F+IApvlL9
G8ebzu5bh/+2tIy4QXqTMhaCDksPjW9sTCxu79dcnXetNXJl0ECg3UxmDsLzxAkBr8u6Oy6ZSEko
o1dYam6lFxNTB2Ot9ygimbQD/GFOgmddN+i0EdAD4XSONkXTKS9W8TkpwOnZVL1N4maSnUgOVily
j4lm1ZFE06TLbN63ammhH4YBEMAvaD0uZaGjSrJv8f9f99zypbilECruHAj4G+6ad+kQYzBjeR2R
Cb3E9TNvV2632fNBi2wTdUGCVDGZ8b1MiXrNZYFU0eMYtL6ZApnPK9N+At9Rl4H6YMS5nGFcRgIP
ieGQI6NxvbNSMFOQnw7LKgtq7XFKkK9cskknpwKRhafpNv3cV0P4sgu+dWAJ6mgRcU6uyauuAoZA
5Mx3HHsgbXOMocoiDoeNNNHtBQ5t3PA06RfJjpziXsJrY+chr7XvnLZzqmUwY2PHTbYM5NwXr3OS
5JyUpf0kgy29PtLGolLRgA0DL+wcFmFjH7VbwEG4HFPQZF7Ssiq+KjdHe+GO0RdDGVwOxU7qwjf4
637FDBX3FT4QWO9cChwF4DcQvHc+OAeWdD7mckvN7pYHioJ7z2IqlrA3GYRR4dxkamKW0hqPIqyP
AYoPpyYm9sXmHQWRiqryyI7a+Rw3OshFzT4nPbLzJ7ZXpoFQKSjQoVzINrZVbrrsV+UcOv42xY9I
/Z4ZPE+ABm7tv2f8lVOJvjmt1rMrgM/GL2TqkBznI0haAoYKEjwSlSfNqN15XMVgrO3/qWVAj5MC
meumb5aihBpU83OUtbAwZLucAoPYdkqV/Lh4X5/KRePfbrovpftqXmgKNmp6aBdhQU80v2ucOlTO
60L/JYqEo3fbZjwrQMZAtsVBDI8KVgbnO2Gtv854lid004pdFH7dOVK6ptFJx44047qmamRUhaoG
aN+hI+w6RdUTMi5ioWKchGv5nd2fMDlIQziXPzXDn40KdpTqmMW1RlTACI1Ir1i0nzlYvXUvWJlO
bAgFHKpDVFZwRsL+/mpXyxcilYMIjou9ZwWgWHvvOWEWzH1uGGESx/iiWcr6wZEbXJWiXl/d9i2Q
FuLdDL7Eq9NdfMlhILniE2W+lYN1Z8vKPCDWrLkUKVXQtMdG9IYUD+qqfzosvfMBETdUsgONfiQm
fZh7dyzxukOJRWcMVjbaFRk8k0WvEc4w4W3ia/dUqQWh4VkwAVjfqUXcBH4anl7Kz94yQFmSaKvh
5MQ7DK33WNFfozuL8+PrvYaoygQkGdk/bbixjJiYANEHIhe0M/vzeGZejT72tScMq6rDZfD842+z
DMWsrUsrnJ3JxxOuvKlTvcFWZBZSUOmhAPkhT9VpzyJzK5gZgl0JP4luZSw1f9mbIawXYbt+NTGD
R9lrs2in9IttP4IHgxMndpwosA6O3NETLL1YpslxetIvFiHRwTqf2Ss34HUSJPpHudoA2mShsM4E
TVr5kXp8Q5BHtNPc95oQ7JVhf6Mm70PDvFJ5Mg2ncjRfXu1+k2BD024Ncp46CkwnIc+x6j4JvQOq
93H7pPzWAr4W2p6JWBqpq05noQGOZ902afq5yAH4WjT8fygWWgdWPOFQJSgvrD3dTnyxInpZKCYg
Kt0STTZMMxmzMbtf5C2S3+T21TydLPJvTHpCida5GJ0SGT3onMLhYFrDjTYSfUo9dgDLFs/KEYsS
yACGqCEFwKsEnDRE5S+XOG5iel0oaRwRhM/+ijjBGoYjdvBWtSG758gaCANhE7rEEgGsbyj6KQr5
DZ7Z19/c72o52gAU6zaCbqle8+C5ykFTtmSZwJOyVKzxnHEvQFYjV7dqZesmpd2DjMhFgFZvFezi
2hBN5bgk2IDxEUZajgPIqCy98USN1rxXS1syjN7SLllHnxyC0uPY2BM6QJ2pCs8aRmB/0WI/WsVH
0lKpdxWqvM+lKe7z+zm/uVhcQMJ0TKdwTVAFHYlGDlta2cf6AyUbEo8Rvw/6nOMkXHAeTkxEtnLq
4qQhPvEzQ5HqSffSfut+xxvZgMy4rhb72uUswXjaY2YDvuIz+SBtxFLuoH34i6UNmnAzzXkC12kr
zGlgXkQsFvM21RdBClkAAGK3D2/+Ofc2mqsd+udq+1QsbnaNMy6+2cI6tkDqIH6s5E92N4tgKzuZ
jbWa4nMOhOPhIkPCw2XiCGPFvt/OuCzlpa1EX0u6aTv+p6ZoIUVjCDDjSsdhYem7FO/8EeWyjJ+q
/lE7rD02oGPy8LQg/6A56J5a87NCxe/FC24Cc0W7mhJF+CHbzWWd+6w3KmPixia73pi+y8Fi0Mzq
SVawNstszZpUscmRYfNZldaYF8oHjnBg023lB3mUcjtxkCC7iwwLktjlVb15bnRrX8IhDhaG22Ym
p6nUtBLa9NNIWu/8KjgUDsUGOkFzyUPOffPkjZXlMrfZxtUGoW9hyfcUR4LH+X8bzfPPVbrDqfIH
dpchM5cKugLP+WEo7WH4fW4wgvdWKdEZ/90DZ2ERidellK2esBKF57q4v+qbR/k3/Lgxv5D4/KBt
4Rowzfd6p/njKqXL78wNSRCY4sc6G1kc6tR6LR4xaAKlU81IubqKG9NpK4s/QrN6Hr33aKcfBF3Z
4wxs5v8QJkrN2nDfgRxvGL2tAM9vuEKMGS5DaATYCrV/6v1mC86ysmj/Hep+y1bFosu2zl6sTbSe
Y8gZxsyHksrjQNOFSM8fnIPewm/B8jAI3yve0xuwmG6qoIecuxL95fb1TRMwHHzulTuUy7BHtbGq
KZk9ju4rEQ4GPuwwy7Z1ajvn1SzS5gzn4Cu6FEHTb9vDAH+UlZwnyb6Va3WwiIsBM2EiZRL/bi57
NNeZ0Q77jqFZnveaeW4wbJZwmpWzRv98sUY/+2YinH3Efv0MRLDRU7AIhSp4/RsZbv0rXl8o5g90
q/p9CqkaL6nDWFbw3rF/GNRj7pwzGEbt97e2ak6fnzgLFt+kZka2VX7izP2BuSG6g7RiWujdKjok
FgxFmE07kTk9v6RfMnX4fFGpIdjdLXf9tMp9pUZ/jBj9FSEucjC7o9oF5lcyNC8RdVHMvYdn0C5U
a2HiztvyV45Bz/kDfTQ+U2z05zo4NE34kG0/vs7+NBqd6/fTjsnvhJ7vJAzIXGnmMY4hEtVGsfJ9
vlNUE8/WGskq0gHrzclqs2CUGbnE7LGECYrJilb/TLh+B0t9gVkA7eIib4PTKeYuVoenBMxuVf2g
6F4ad6wTklMxMxnhcuPU5qxkzm668/igI6l1s5O41hGJms3TWnrShhtnCjDlZcdhg7Cva9f1Eekf
QJByg09bgrjiPNdkeyXoicp7Udh49QgowAa6UQSLiGHE3GgKpHNuISA1CHDOV0717bLqowIpgGWs
metXkCRMCQQr8zj4d5r3IgVIneFXcbuSL9LdwE8iXSOmY/ZHe6I7QSxRf6jXC7vA6IHwMi39UM/K
v8WE/susL0y1+6M8y6MsTKaI4otj/Jf+1eoXfrXXEUxThOCCwVWyYqqLLJm8soX5zkxoR6KNcBkJ
qZr6Q+MjqO0bB3nlsvbLCLn1Z6VbgB9BTTDgISLWe70f2Hf+1Ou6teedoPZ79LPCjm9gM+dgtE/q
kLdy2mA/Qc3AT55xWV9KayJxHHBwEf8BRBdLBdJwDs5m5GFNI2+ZNwJG6deweg4oCszYTD5ZVEJf
HczP0aUvvpa86WZJXo550WxORhlQ/aQ7aBTC9RVEL/eWkM9274/kIcczexfnSLOLAv2r4Cj7NUpr
1kZUpOBaTX036bBVMOmYhh0FaF2kNf6ekTpqyiYLCDrsZnfiNz9mh8UPUZuB2zNpLPh6ptsIP6p7
wUPaSps9D7phx1jw3qQuW2oiriJKDO3pExpDYhMNCItOOmXr3JPP3IofG6GFrA7K+D1QaKSOwu9g
IOKOf8aJ6uEN4hw/bI6j1wIjC0FpaLfKqyZUMEAiitMZ/cEuM/w3xPgqAUJnEc8OqameLRNwPuw5
dM1MP+HIUZsMHC3Mdo0wbvmlEa9GxrOw4qSYlJsWA3DhG12Y3YjiXitU8yWdfxIrCl/kkPP8yurT
7WZCQ1vXZxRZdDsj7VFzbSe7IIMSFWXzSdMd0UFMa5S6Yg5MGaAcr2xxpdvsZ9y4dF82UXXiINf9
Ni2//VY+5i12FabFhSWJznwGnNG2K4b6GLCZoiyQTawU6VMrnSf+c+BtvNPMNZxyOsy5n1n8naE8
PDWpO+DNMapjfqNpCg/bIhZNYvz+PMm8KcsfFVqofiwJr1dWY/4dr2WAn8jRph91XNNLgqWyUgHB
YAqctxZkNv8ElFmVOefXEBuQy+6Iu4YGSfcDxNEQGBr83FY/b4Gt2/BR8NEYmDf/+lwbPkqU2wpR
6Waq9kyRO+z8/8ptUG6r2wWwOIxSlG3ltqGUaQLE5GyzcvuZRVtzPLOLNeZCJ6lmTi3Jjw2PXWUm
NfXu3VA4MT44ign/yPjpq91UruvGjwmNbcjpUA0vkKYL98yAkZzUgeH7wrmXY4gyK9jQd7LZRGhZ
8/BCzmkz2FW7RuzX3pzcsCuZHE6uyV8+hLp0nC5xzPGa9A/5c1wSv3ds80PPZRLmOQ4nDGQ2tKXS
lOhFBgFIR9pok8lcSL8ToDdy1q2QEaLgJr9qiP1ExAsv/TJgVqNNiqKfRfkgxEGbONWpmTpGrRYh
SDKnLIke75D+1j0GqCCuL++M4iLBt8QqabfjY0L2U6A5zO/Kg9SAmphOfL5IUrTHovQ1Rq+LeWAX
C+xWgkWK4pR+PDU8jdChpqDRsGLDGpjTyS2kZlU/9xCRuSDKWnJAsGj8IMCE68NieqFte4nEjdCH
HebfFzqLGnFC4sjZ3Dgmk9r4SMfwhw/o/rkdpQu6hhI63Uq9CpQDikPX6z4ouO4fBePsvL7QOTJK
B31Yil76QVx1MvgyjrT8kLI4Qx0ntUDm26qFDwhJW5g8BDfVp22Ozpffhn971oEchQflCjWlXVUA
o5A30h1PUktf4LLx2DHInCmwCCO9yp//RPgXWI+WIVoPms2p4kTteoqDCJsB+wGipVt9rfDqHOLv
2AalwWjoZb2JP6MNd5iV0AVPI8APfvmvJgXywBbG3g8VhjF+bGyqhLwHq3OLfTvzm27DQ3jNo3s2
uDiQ4kClsyDSYYdlQoOR1pmef1Idd2ENUh0pM1E4hn0TEKzhCK2CTPtpSO/SfDJyuB2UR9Fv0c08
f2s95E01mRNSxUfvXQV9e+l2HyjkUEYQ3LumkkUo0xDmgow627fiJtf3GTI4VvZVBjyE+Je6JZFF
XSErhX9aWxHxO8lxmRLrPqgHu46BcAEMOo3cOxwY4Xt7NBTQXTYHxNpcDC5ypYfBXKemdnnouNUV
p6JvXtlILnjWSr+WTfQsOmI0EIAPEubrHfqYP2MgZ9udk43NUgwWaLEiGKggI9JdhXAvD2/XJbfE
vHoLrZVZhFVw9xRUfEQek2AKtx5lwkkZcOGwOh3JwWom95QqDDpgG2JAgP5Mxwz1GfQlRCTaj/oy
o7dN6HpD44qMcgwX7F2Ty7iah2/HI8miK5WOBL2aGk62iSpiZVDvMXlyWpB6mbh53ZzhomW/l3zw
uxDpNXcM3xWvLsWZh5JFO9vO7eMFSE5YMDuVxwcAQe9q9hSSo/IgjwkREJq9B2vQe1fsaRhwmo4W
6FJZKklQASL2Dmk/4YMoXGbSg/7Zq2bMKbvdsP99vQzXYMUwl0Eh7elvKf/GT9ofmJoE2wgXg4My
lcFsy1z7X7URf9nTkMH+GxoG0RdxWEcqN4pw49219gMKsXkoFtYTUECbQ55iSrktRZ/82xPMHDYN
8sRRYbPb/hA+FGNLFXcKmxwTCMgcuB/Oz5tL8LgcbcWFrzbeAi0t3RSSLG3cWaO6yTswt5yyfDJb
YdzviQbHEk8pBLU5oNGOgjH7qv+IMyLTgIHRjkMdP3GbL1Z0jZDmLv+JGLG9eM3Ams9saJsjwCGI
AnIjCTYMTdBsj4tjuxnx3fIz+fTrkupWbJgGzm1+YeIRPt5PMtHK9MqV5StetaVJIVcWUe0sIKDZ
/Rfn1qjSNzcXUPBhAnOuXVqcbpESEwq9/IE8GVJF0EifIamoHRHa0u5lEjma/Wy05zQWMIDAMQBc
QIW8+TlnI8LxX1B3MGM8LKjcM05r5vTBOXiuWSZTWcxtRbYlBjDGB5dvsvk78uz+veH7gnIbTQIk
n7JFVkZEVry454MW4aAQjrElxpaqmJM5/AMnQIZPS+ilYvYk2NV2W52RZgiEPg5WB7ImtvRf9ZPg
DjBNpHbNtGdrjkGjUruFfECiWD9tJTymstWx76P6JnkK9withxmJAup1/iuuOb4I8rSZBXDlW2l/
++8zXHrMtfwsHQiVYDcf8xtx+9HKPULs5oNDOhlm9XkARcGIFvnaYXmGZBC2fxrxAjfuDxllPHIw
7JrTrqRr4urTthL3EDUXxS7GVWAVIF62i4FJppkfY257xU0bEkJsPLcMMrb9xkPFA2zJE9nxqz/Z
cBkgu2RgLi/Lbaefo/Li95TQiHJB1rrRarmlE4naE08Su8iP4EcWg4sh+iO5kAtg0Z7eKR/c0Nwi
w7YL6WurSFX/mxV8a7olW4RFTN8k7dx29Dfx8KKMJIcROwmL5kx6Q41u1fjwHMTo1FFkrEzOs7UZ
PMksC//E3/eH8vJfk4OLhl4VnQiWqtcXgiDJTY5FQ0AlLmw8QKvp0oSMP+J0j4lIGc89yXblkYVU
GUIeo4hw+xRPl03/rN2T+bRw6AOYaC/pqRfObY2OguwUQi/cUnFYO5lNUC7Tt1nliy8GlbTaR5+1
yMSF2GI/m3s8szz/1B1SojLBKqLPkT5HzS+ZPjNnbEL9SpXAcszoZDlDUskaEXI7mchi5OFaOPqn
+hvJq32yrWkSkvC00lP2VVQTHWN7nJ6Eu1FO1f5oEacsuLcTcC5Mndn5tq522ixfsDjHbxl2Ig38
zYqQkjj65P3ofS4t/jOW9dLPS2ciWwWGg8+0+kbzm8FxHCCOZwepYC2Kc1pnSShAf2IXWcSu2iLW
96hpcJoejHRPltxUOq2KPjcQEDjqq5eAPf1eitiGYb5SXcRr+g5wVQVP2b+5G95rZgO0BCd/CBAM
L1qT0Zj6ydlA0MD0HSK/3xMGlV7p4PF0Fv6W0UO9L95BRB3/OweP5Ha7G7ItWSJdZy0Hq08300/9
l4C9pazUqh+l2ryVcrXomcj1iaOuI+FcvXblcs+GxbtIhT8PSDry7nDNolykcWvFaJUpg4jMoa7k
6ijQl7htGZJNwQ3IodvnBwDmC9nOSq9AFs18DR2pkP1yU2ga1CoPUfkoWslynr6NOh0ZyxgPqMeF
2OfmZvtn0Ew09Qf7N20nhU3tJuAFqZZuVFnv5qKjr1uajRiUop3RulsqjngmN0bkKENvlSwnk72X
GgJFaszhFsMIZnUVfwxKVUodpueESsUWCXZnciXxGOE29TmNvBnBcEYHuUSwGBNP9gRIDu/9PET9
LH9YgRQwg1tF+Xp2ASDeCC1hbvUcZxDgZAcRs7DdHOjo83gHWsDPYfn8jj47qHwH5JY42SyJuDP9
GyeK3pxkXMyX1FCoPwkzDwpKa31PMdNWtHLjTaoxQzP1K+ahwZX6HYcMfvVEv95A9IsnKfZF9nxM
L5I3ZwGz/Wn/WOa0l/+EbKmjgIDFfWYhlh3W8TeEE8K1fjmLY1HTz3QauFmtgg69L+/e14d4WtAv
noVuyIFYRi2RfqhI+zooPVzX88gfDxB3uAya1YzOPJAneW08Fs7zzF4S7emBF96JvMR2U6D1+mjm
PiKqI22x5bBC4VzvkLFu3qZ2qfeszfslsnZONZgGPmehQbk8Tf/j6Lx2W0eWKPpFBJjDqyRKVM7h
+IWwbJk5Z379LA5wAd+ZsWSJbHZX7dqBY5KalLg3eWGXjB2RXzPEWFnArtNC4Bws/lEd/H+T3W1N
9Je33OAQ8y++mJQZvb4kuJNqAmK18UfTGMcOzwyRx8hgsi3JlearJmGGqCFkOH+TESfxD7P02076
bf2HwRmwsY3thbhiZ+EwydakwvEbcEFQUKcPmdyOAy15wGHOgbvzQJYPwxJbYOJfInkGu9HhJMYi
i+n7CtzdfEkm2Vy2DWGL/NjK1n9GfOyYVNy1FWJAhTn6Ar3VPy5tsx5XNWG7wCrxIikJ4aIXIQYO
MRGfCw7AxDHnQ/XTTq9s2OVgJnrJnMq7QXtwYcHBhIA9BTcSKnW1btwVhQjWOQgXZ/mZxyCVp2jd
uzdnb0Lqvb6jwDgkJ2sFOrCilhCX3DgqoLVC3TXNzuQF0VPaneYO6IBEQ+wHvDXMfEpRWqIAyBgs
wQJjm+EZMKMykfacNJQ9QuxEHLyP4cpvtCs0nqT9+HCVS05IfSr16UpR9TaLQKf4IRb5SHkNs5w2
mbRuBts13U1yjDVUD3P5icT3nR11GqZiakEQo63pD9XtpuwgNPd7Shz+eWSuDH5qzKUPNqBbcsMK
h9YPN0W6DHNj0QQxwGScQiW/Z3hLBDITVAuImeq/heCS/FjeM/gBsQUbnlq96iga00w6RUpoktuz
R12FoYw4G4qCS8h1COGzYFqNrhAezkhtwE9iKSOfktBR2XeALBnLdQaZkhcVqTS0NVVFQAXDThKp
fCusvp2aBo1LzRMQzrjqAAyw9aqFv7VgUf2LRIj12qPk3jGTVLmiNKbRLzIxzHgFACF3dgilgiDs
YVdhkgdSIu84OHNz60MzYRJZ/dqUqwIMhdUBJ0zhKKwEytrdQeER2Rx4IRZ+7SqXEUKtIswGEpvs
TiTfCNo6F5KAIy4hkgovtYVSjv+g1ESo+28JvWhys4ajNO7zHmw1uMPjn7c4O4j1Jn8k0D2l+b+c
LA1jEUvUE+OsWE/iNIPgMFC6/JEP8M7ijdZxdOMBghEZyF7p7ctKWXbjqcC6tMCqSfzoCze9e/4C
bqSFZPLcuPXa63DayTH0i2cXxlb9i8hGCSHJ8V+vY9iyURNYb8xf0uwksG5dnVIYUQZCalPGGGZY
liFeSi9lBZkgYVruMYVjFAyrnPU6IB3HcItxyUtm4mPdxhkmEaQOHhN4jSGUXz5cqVSbxLx3ROjd
ic0tQ+h1SX8dMQHoN6G0MrRtPxyDNYZmWONuqnzP1arrJejkOksxeO8WQcNfXCJoZEO8Rr8iKs1m
VTMKwiA5GwnQXArojZkoUPnPsZygJR8ZO9RyudSYhxbEvf2J8k5vUMEYIpPYh0vWDzpEbkFLNWi5
1/zPfwzHAbMFcjVzelGEqBr5QfvRZh6CCC+JLtz5Pr4y9eSyVLso+qKginik/TOV/gh86uGageVI
+nciHjzdmjgdUVVnQH299yq770Lhd07+CC02W2UeQOynqRxrWogAzBG2C510EpNbpduFJWBhi7vE
+JRsA6KWQFBWzgSDcrRGbwaWopPbEapPjmrz9a/Ce07E+oZlNbmfpassUU4JD68ifqVJ/Kdab5Eh
zOhe8Y7BHwHcO/+Yzcq/9Hat3GQCSIeQJ7Dji2pzXx2c0iSCbAQD1wbHlGsIPS+ft48vBoFXBqnk
q9Y9eXBOG83m5aaA3hj3n/gr1LyNBTWW9iqcHA+oD3AJTqF/ytPg1vZgYSZV4tQVXj3gyUb+gEiY
FNhKZ1uXe1uta1wI0j7ZVUzBWLq0P1d1mGLjQEpsyY7g71PVEbcsS4umkWaF+ik5RFlKpvTI5U3V
P/PoyvJyr7pP2ERjYbedzUbW+zElFsmYjjWOr5s8U3GXQkgc3KIGc/KZNMzlH/BrzjXswHDB4jz5
K78NrLcPCSSFYGf9AW6kX9LD/IGIHJWL9Du7Fe4suMnZsWs3kXSy8OrHcqA5DY3dBQtXssXboCIS
2qjLasEz0bzy6JUplyHYJoytSmE3vAiMJDGxNBFbfrkFHAJCx/qnjoIqbu+96c0LCF6adOteKUu2
Lw+GZs7avzzaMEqNuiuFWrxojs3Oo9VQcfvFLOO7tgXgGDBYhJTkFWIVpG8HzLXhved7Kf2AmI9r
gRADCuhZdCa2sLxk2OlbDzfeBsSd3YZ6nesn9AMjjgkYu5dL88cwARvBXJFZFuvBmGTJfbcQ26cm
nXseuEii8653tW2CN0D2XaBabe4l/hI7Gi9z9mNSln2l8dUEN8krsjSd+tH0mP7ccCM1obSdG//E
U58OHBjNamAfbBjYtri34YAdlOsS7l1EhO3EdDNoIZ0I1/toH1fbLO7XqrTsQSrMfR2y5NHG9vK3
ZTNqKp4x6NZJC/dinOJxTOj1RdPOZeqUMgtRdqrScZdasYX1DLE6pRbvpL+G3sUjxrVx93X5GyT3
gc2+pQ6wGehrduiRibQKze3A8FJ9pMxHtaUiOkGF7YEj/rTZiXTogvN40eGRYt6L4WoWtzFcu9NU
c58m6yA8xHijbNjDymRVHwb9SLqy4J7caiV9lfZUNO/iC5BMTL7RjEFL3wizsH1T26R8hHzKnaBQ
g/DWS2fIgtnSeBCDu8i7RWsw1hrTuYXdc8QuARglM4MiMJnx/yIZltT33RTRvPFxT4r8hMDLj6Uv
1HyvfaV/kYVl7FJ5JMYP91Fc/+QQTClLcZyhV5USW2OblPaehQ64eY3Vu8DgT/0ZqhetGIdfLNOr
0bUXu077lY03Z1iyGRj2hsVB1i7krlUrDDHn+aEkc1NeSN+jeSr0CYL6jvTfzP2ZkCZKSoKvdz1y
SUROSF1WtIW0fOalBasZyJQ7gaGZjDZ6ykz+YFAeAcCUvUg16jvfbNOMRIQN9lOpHf1GS5hXys7l
2WNrimq7VZZIq5Xse+zXELgE44UQDrcdc5u7MGQQLKV/fvHXV2/gIIYiI8/8gJU7laYVPfHTmGOP
aOzLyPHJ9IHpDwpJ6rZRXADzIi88h/mvRVJMAvOqvzZLoyHdI/j23SsbDIBRSKYvJ78non97yBzC
nv9dgo3jJdOOXxUa0/pN10qNlgsfWGVhdzHx6+hWvXGqaQMD9khmGK71hXif3nuqlhDeTsibgNRh
VmCgRbrECONro40rOlblBlTQexhAXIf2RBVsakeP+qS+qdrHMEH2amjDFr035lrx2QUSUSA3BZhJ
JCRDCE7R77JxGsgqGNsxj8fuqzkEJDsWYAhILAmBMQ+4EKXGrqpOSbEiq4/RJ6WGvESVqx3EDu5V
iaVn5jAwiM2dnNOpMUb7VWoazDVGzQPRzRgL6fNOOZrn/JAzh45w7SanjJKUORy0nJVitzCUzX95
c4y/oGJCRKqFg7tVmfuE24RY3YAZLESUYKusZfmIOUtXzvPXNqTtI7kaOsMuCM8GvdkU9LMdmHVX
b3qqwgNltpVspz51fxnIN3pxudpaC8jExRriblOfWoiTAlv8V1e9037TEkTjb8vFNAQqzqBr2RKG
MjkNakSuJY52WLbZlYNNhuiYLukQREfC64YiPaY7vBJmPaamw0pDsoU+w2wOZXLRux+5OcCrHfaQ
rXvcT9laKa+gCyyNxS9tMNvyJBbzNwI+gFAsKka3gItrBftxnJrZLX4STKwnBU4xUapVd61Dxg2X
nWTHK3A/Ec78Qs6Rk+BUNG9yeO5kuu1dJpjDaqzJ3JxiR6cxKRhRsGKOWy878x/ZyPDjDkBiZBSB
7HB7ireqUOiuFNRV1P4rScEB0fGDe7lsCeVDDugJ1MW/1oKTQMPk2iJHFTotnqMzHyrMPHmzeMSV
5NmVy/QOpzfOUxwouA8rpsYVIsaRu3BoCfbAKAwy8LyOluaB5wClBDr1rcdobuEtuePhhiDTpn/j
q5wKx2y218jovBUFfvx8tL519Av+0oq0I3hQhWyzNdYwvxO+psbIDKWKxkeLfvz0uI2qt2IC8l8s
HEzEs5BAemERhbtYIXr2JG+4ThiZOB38Kjz78VM7u9nHv1EKVxOvOMWMKI+WWvjVVx3DvQWAGfks
zF609iawDPIzlorzKNro2rL5hk4inwHTRIfEOgLLGOg8yfgR44Vybf5c184pJ3gMgL/AEEfoLK7T
m6u2dPR9xfRTWuGlPCS2h8xM7wsbDdAK2SLRaLyqvSBPRqsNh4dEKVIU4MenUGCfzYYoNnFcJ9Uy
6L6H8AllyVcfIZm3f4J1JF2lQK/bZZPMRqSb2tfDIRaB2MbjJDlethDF6s1DQe/WM6jN94L86Krd
Fzk7++rCXtAlVNW4qSOBHddD/pjiAjvitbrvdumTu0fbURZn+ICuU6X464IeMl6BJO/PR/6OqrFp
zgcKUezGhiXxVIfQuEP+Z/KV8QidzL2FhVk+XiOqARvztS8h3BGloodMS7dNvP4qum+VME0ZTqnP
04+uO9tUyTa0oKTsWYNdfpClfzr1Jpea7oMxn3XgASjZzpfjYpzsDqfsEZzUBhJBxkP1bb1aZYf/
I3lqlLs+Fv045/X6xxpPOMPjJJ+uhN+WXvuZN8Ncu2oZCJGNJaPJIB40Obi/2iWPdViQ9wObfiEi
saBVhAUfQJxT0X8C+62Ea/TtPfRu8dr7RCuQ2XYUVyGOuaCVJ5yquOJZtsUEvJibG1IjBoLySC0s
263xzzFAjKVllkHM8DCT3+fokXkWeajD7F/m0FlX20DedJtu4MHc1vjjRBv2eGeyl5n2rPGftcZh
xMMgGv0xRhKp55zV4JwA2zaIhXiWbY0l/kNSrc4CpPNS32G8BN9fISRphoV6EXZ4peAMJ005aska
7hinAbkr6kG9VAN9wdZEzGMP3pKQDpxNWL7YjhK019e4dNKZYJ5E2p6nmDMduMELb8qtrDYm/r/f
kestWvkAO6zbFOpLBsz/yVom1RbKk5dpK/7pMVjbCDaUnl8lidzEZ6F+sdeM7S3XnVpYWfV+JCQ3
tIy12u06JCXrAhcxd2kwVg+TC7cKHSfGtMaNECwiBnFncUFMlAtJuR0OBenDQvae/A4wPpMKvJ/C
cyQ8SH01YE+SCNOHPx93G22Ry0/B/VTo5RBkxMIKr4PBp2IFhFyqsq0e2p1SgzNwPINmWRQWC6KV
IYKxnFmSDRld0JbsEvpz4oxUd535zLpFUZI6wfSe5o5BZvLbNxTMT8v9KjiTJN1J13DNcYBnF5Zv
/C9/he4F3WWsPDUfM9WDVmC1VR2HkeN9QQs9CBqqnivANCG0cHGMMwTjrYzneTsfjxGAKAO7U38q
iMcErmHygmJ5sKVicoKU8rPQrOUQwdWxTtCUW444NR5zHaERKzTaBAd3YFj3kPSdd/HKg9b+vx34
bCL9URXJsMR4G+rprnEsfUcmk0wpOGcCIJ2iyZ1qgZeMd8w8ksbJY02eIk4IsCThjccr7xseNIxF
npQIVYsDc8EXaLRnAkcg7qxLcy4P64lIOBd2htKQWrQt640F8T7+w0yfYL8ImmYHJ8VSVrJw8gsi
ZmlIC8qaZpWVy5iWlRW94KSBSusTBNHMI6DJ0SlvA9lIkdNxUi8rYcf+VYdfEfxOF+wcFzD4qzF5
Mdz74J5TSyB29XdUCqOw9E/TGYS7fG9z4GqLYcAr5jYPh0OzNcnFSXfkH2ESBmNC2IUdj7rS3Ijo
QHNaYQ6hnqyrnjj4lELBlKojAZ5SecRezE3WkoFR/kwmoGBtKLNssPt2zUNBiFf/D1ftelEAEHK2
cgGr/CfHWUL7qXRSl5xssnncqPS1MoMFICh3p6qEiFJa4G0cMSHTY4ISoldKsWYl31lO4vJcCP9U
J3kXGvNH23gpJFPHs+CvRdJgAGShiiKH/p/2x0yTBu9dPEtMeL/0L+rnbdgc/Z6RxqO29uNPb3G2
rUtsiHPU5roTKocieJYI2RQ875BR1SJh0WyBEuqf9tZsRv/uapvKYV7s3y334uWAn8uq+214OEcL
Ika57AQYIBh3eJzF0ZuAO8TNgFIDkPKYszGh1VVVx/ptvH8YPfXyK44WIsz56tLoi+Sv0G39IDDR
K9e4mBE2hfpSUqisIeRtEH3CneZp471m6U/Qfms0J6SOUp2I7bIDQztrQG8URsE3NMkaRRwcT6IX
Gs9OAKkGpnbpjYA6CY1sMNdH8vTUGbqyhDhi/KdvHaD/Mgr2tbkWxRVOjVm67Wtt9hJcpGRWvybX
swMlnLDaZ4sXDc7q5srKzxoMdOmHLPqqfrvmoRUPQ/pJdHOWMMWiMVNxasG20aN32vrs4KaDFUFb
ObW1GWNIiPG1UG7tFCzBHCtDonQcwnXfbARz1Q9bUmULF2sDmEiTra/CMa3NutaYVyRXeITRTfVj
9umDO8+u5e9wcYDu+GvUL6KczWSrsgoUGpMV2/AQbyxr37Nx5hN7vHq7iWMMB6lYT/J/6NYsIc54
kfOYRB2iIIjziPKVhwGU9Va6l1Wew54HnU0i/zXIlc1/fIHZqMD+d5gOyxfPTa2/iS8R6IzDU245
444EJq5CQxqK9o5APwfpbDCj1PnRPgVpNvy5ImPPfRmciH0cSnjCieNlC+8ySHChiR2IdZB8iUQQ
24cQ02t/lfLScVdIyMs2b7DMBevJqB3foIRY7YMwvhWa4AWeYrkOBnBu1JOU20p4a9+GS5jXbytQ
7q/CxmlvGgJxaSIPmoxY/nn9d9YzA97FBrboRTvvmxV1ynjIoZzQ+JvYDRsM5/HfrImN5vlxp2FT
drSmNGt9yVnbjphOgz6a23HA1Sp14C5nJ6oIGVxMwemI20hRJhPP29sjA80MWMySCN2c96fMWODy
LddLDyMoiG2j91UEjsS8PeLkJ13V+Ci7knAIBJb4OTX40OELLYS5w8JQfva+ea8pPxU8bDUkwSWe
XMWDaEasxeWoO8CVs30EQr51UeM/FyCb9Cii3Ae9XkpqS1bT29RBvZhHuUwU5mxZMLE3QaEvxqtF
1LsFd0IA05s+c5HQFFPwhFuwbAEdKKf0k4lqTvFzhKUh4M6Hy6hBpFtF1+oMb+ZpKro/NovhrZ79
aCfD3HXD67jzSUA4xNiJKHdBPfo0hGiYlh4nflrsVfB0Udw0ET/GNyLVkiqf5PkWr0p8h7c58ji0
89UlUlZ5dKywXjDuLa6Eq9h0FOtb6Rlpo4CFmxasGAtEFTD+XMg2DdTHVsaVGOvcdDXY2ZAvqgJo
0oMtUlNUK7cYSZcJctFkvxxIGR9BANHRI8CdC4pUE8wwLRchPgHy79QF/4wIYcm5nhYUbi3yLsge
HTKkGGPrEf+PtFgN3c7o2POSWeRD/x4WVdOuSTshMrA/Bhrbv/BKUF3pASfAjBAwRl3VsYb8lkp3
gSy8xjHcH9Be6khjyb8g57wXxK1k4n2c4k/oY95qRtvAVDB/6Q9NyAiy++mJWkxg3kYjflo6hnIa
qjpFPBCIemAhUze3TlJxcQXsd+Py2Of6oeX3LAxB4lQnzMmAaR6K5EGAO8gJFh4u36E1bL0k92lQ
7mqdYI5OI5LFyzEznibMKbUFRpJK5lmA8f54lxr5mYroQXFSGY2dyWbFRATgobB1d6u1/0xl3Qu4
yMvFJfTrZ1x+ZXnwFWa76Uzvabn8yQrehN6KoswSDLLyCOXrshJp7O/AnXRN96eUIKS2SnZzVczP
RSo2Dx4FRGILx3gNRn8cqeeeJjsh1lxPlYvqhrAH1RoavSn9E5roogU/I8YuifUvyMZFw+8lcCZy
s3826KV5zBV2vQYJk4E/TNSc5ChbFOpRNvwz6eDSVHsMMBXMf33jEsRjHtsK5ROj0dyw+B4fYk3s
aqg33rAbul8/Zp8UzVtgln8C/FErrJ9B3B9EhHYYIET9uBVdF8mGfneEWt36Vg8enqP6/Eipec7E
dyzHhDgiakmEXUZqsYVTyjAUn4ZPDfzRqdC6XRthsRhrjFGgdpI+6irMBpLsZNJlN6a4K8bk5l1j
WT2S4dkDNOmbLNAWqWuuJQRcrF2kKtwvUhZgBFGpCHLLCNzdRP0vGlso6bKA8X1YnaI0OU1XRleL
i0iaqsjm0bR/rg9INUZ+zidgK2XHGH5IG/mkLeC369kKShCzePpxcnXDmxox/6ZJpXEf0tIuPHZz
YqME5ZpMZl4Do2Iy3N0/XLlyAZUxgIEIo4/LH9dHrcIzp8y+E1eel6atSdkFHbsIw62JLYRRWGvw
9oVSIshmDy8ZsEuA4Gqx88IjZa0haGsHLanRxgstJ9yCqWzvKifDp8d+Dho8O1peD/M2FOgAjDRt
pNZ5DtYDSsbpSeApH6ZRvrOakSqfd6T7NIDW8qjdyB1k7f63Jhkw6H+b9wCZmq9ToT7UsNv/rTQD
rIKIz5SMFj4uG1UuTDGx2OPQvivOSAeqYnmvisC1IsmyKDAwwxEHJkpeiSHkXId421N3DdM3BCis
thF4t4dWXwQf8a6DRcgPKU0YlvO9x86du5ec39ddZGQgfKkHHRQHE0l6pJGd9uc4/7b0dodxFCtw
xhuIkN9eMq8vZcqG9m9yxKVDLgacccxzFaAzYl6PGbQHJPCiKhzM5v+3jcbFwPOP9yRgxL+BlYDv
bpp98+8EBBsuS67AhYB3CMXBlv1/U3Buyfd3C6aJ2PRqDe4N1pL/4udQKpGM8AZTyi/xl1BIx+YY
ysi3j0WI76D4Nk2m2R5eaXjU6l/+l8j6a/l6UnrhG/h4eljKVWz/9OYw3emOMWkagh5WXwbcWMLN
PAI1FPWgWSIRI5p97nmOaxHvcgGKbzNxIs96npyG9g+/XN9DoSYOhJRATGLiX9D6yilKlooUGtSk
3POIgdG0JAT10HfmKocs6sW2sKjlZRxSGCiOiF5o+rahd80A5wWIvnCWzTMrWeVNyggyD9oUUqzJ
eVrU3HKub4tjioqni2qxw0+Lvsz6edU/vArDscXdVe7F+BMNP7LyHWeYZy08oOda8BeTkwlXO8Vi
NSzv3vAbRwBeU85xzdetZFuzYAaE254PysqsddZEf2sgrIbJWx+bZZnvyk/+yZoUZvENCUiOL4lJ
3zP2YOPeZvTCDUgqpgd8PldKqW9INeQ781WhVEX5IpVpuQR5+mO5hTppeDMUi0npkbWjGt3QqOdZ
xKs/KjQXhf+LJTfrhyWTdhN+jEf7Mv/oGqJL+lj+isA+a4UrXjuk+MOYwaLkKpVAMwgaPWJQgSO9
jY5xX9hfTB4+d7K/iIaVFOaLkd2gj34aOlBMrLQOx6sP0vxMBhXuZwaE7apC3YuXttKJ9GnzOHl7
BpP7HL4cmhTEOLFQ4P8rOm6Wr8zhB21/GT0iT4Comp0m+N/gFuT+p4bXp2UXPEIqFjAWOA8RH0MR
qLqPMVHQeIDv2HBE9EG9T5Q0y0bKCZUb+x1ONNMsES250THRevJXu23wvzP1oK6V8OHyrRu+VmSQ
yRDPTVYidjcSCmzcuglljmgbGTlsJa5K2d/K6KQB+r4fOSZaIlpKyBwtMd6ztnNS8ZUxAKAVSHmV
Emm2W3DaMDBzcUH2SY+9it2n1k9aXtlZhWsTT6OKfO0LK5WOQM042m4l3rcqQWA6u+VY8a75l26e
pz3CasgMaVQ2PWvhRKS3RluBiArfW4f+poKIYAZLVrKLA4YCdsfixchN7Tqi6ZhXNiU280xKMKhq
I0RZpLP12jNK9S3XM03eRo9RnvbUuVKA8QZ/J0JX+cBKHNeHJFtLmJgDtkcmeBhv18/ksDiPPVNZ
bYHpuJiR+LgiQBgCUhj+usOP7v7z+CyVj8czw4dT/BmxKrwqnYMrx7TtgYSSvQStSOswaZMBwde4
RKSBt4mrr4KV4vOc53y1ZF+SHIb5YdmyqSJ+bhkvhejcmXl0oLKWnYfqSa+39BVz8rv7YlUgI+Tu
qdW1xoZLUPaS/zHwvoshDnjElaavutsr3T88vGoiVpua2Rk/Za6aOEmC0gyT5rvajA4y380DlGky
8h0xLslRu3T6Uu9JFa/Gu2n4q4pXKCbpxZP70dB/JK4KfbvifwaSlNuTX96nnm5rMFvFeogCykel
Bu8x3ZMFJgZLjaUpwAsPa/TVcyOI4HXaOrzQ8i4+Fd9aS9pBw6CGixEW39KwSSV43jZZVpjrZtsH
79QzOLSAIhBhc9xtzxWgfIld6eRBFiGPOecslQqbigw4weXORiEIY41kCVZNGqDoL5tVBRMlLJBE
4yRACjy+OUE6U6ovHIazAfcWnPPvagkPWP2O0CX0hAA2tIkFvHfuH37T80GpN0JQEvACI6j/uHyW
UH8WEI5MYAT4i56+xutrOAfZK1Dvgfuv7B0hu7C9m/iayMtKRwcXLE2zXBiwJARWg1iA4G3Bt3mo
8McyePsh+DeyH9fVl8IOJE4Z7VH/6XCLyFPAgM6jsYQcOd0rxn8yOOuwyIwJH4JeDNH8d5RedTpe
S5TLGci4yhcPkFZ2EEyHHUHv6b4i/R2/AjKts0C13czpSshJqTRrE2MuwzfLiNEY2Y0xdOQ53Zcf
Dx8eC0oHZu2l72DLEx3EArUxsch0KXQTFVxKQvKg4I6Itrn2nXBDhDV4OzMj3sDFopXFgeggY9lM
UibpTUDlPNE5VoNPRNCJ3EOp9tEEhUuX1p0HDeqqKPwr/Q0u1FJzTDRYX5guDQ+RC9kTp5RyuajT
ViIPFL4qHTZWFgwFhmpzRvfde3LN5TrFjHIlSqisGe8i2QY5BhLR5NMMwuQppC9ig9Lx9EE5Z7uA
AF1+sO1B3MRNShPpCAO+hw4btsOilPFlAWSVEhpRB0cKo1xh6TiP2Raki4oQRyd9p8SmhmGjVn+1
H05irAt1GIpsm/0/ZFctJ2EHYJjgURSIxj6Cl1lGS8vzINRTTcH5A6GJQwzGt/pbMJjjL1nvlads
ZYQRQWrNOqbJdaSeDM5drPqrJ66F0MnFbccUjRHoqJEUVx/lorQ9xvt13h9bRiaeBklXYiZWIHU6
KDyV2NVEFgbcKFIy6CBCMcKlGM6uO5LX3jJDYOhttrD8aSc3DcoyI1GBzvNNnyKDgmCSD4BqeAvU
TBGd5Gry0+D65Pqzw5oQYEQZmE+ywoME3IpnNMGdmyNPhx/Qq9WPYGHLUkroUnA5BamAAc/dCupn
ae2S7IWfuF7qMB7D7cgtAAmxo8RYGOXdZFl3xrAuRXHpiZmDIk6LH8KwwWtJJ7Jx0iCm8aNC2xIK
7iYgKUrjQ7X+OiAMsr8HxJzk3Gu2tWRpDLeQ0Tm6GDXamyCRtYKPFhdF4WsK+E5M3tG6hQcLPs4T
Y9SdvEmCyTS6yB3qPCvYa8Di010NGDsqhI/x3kKvOwqdEoRPNHGjtrDKyhZ8Juz5BTVY0PAVNGIx
zFlf7CCxo0kcP6E9xjhBUjSS1vygO4U1Hc7U+ukWdABkpEeoOHsGN7n8isRdfw+NbuZGR5PrjUwS
yv/kbtpjBi2uQ1vAhUbhSBn9vyD6xwGEZ/yvkF/K8NOM3Zblz1UbMP0zCRr/ktHRM4yswI/hzFjx
QyKBD6bD4MH9Ts8G7ndcD+0qAGp1p5DhQS12iyq54XDEteDdPF4qq3d0pAJeoyUGjaJwc9lg2/0g
3JQGmlB8sjBDInu3OxTmhusALb+VX755wrScOxH4u2BkdC9QwAF0h8lPxsJQelv0UCeX30gg5Ohf
58M/RiVsMkaDPZsm0E7xE9DHv0x89Ck4X7mJlVfcfsnWl4fHjHka8pfXj4hDTjrvj5g4w64AiyDf
fxrBtYBBGA+wVhIAW+ZKhNZgBdIgPta0W1efw/GeiNfQvyUWDGjvEWZPT3cqxIr1r5m/jEkuTKBV
xAxWEkAOxA85Hzp+2fVvI340qLeu8FbVtwjiBP5Rl6vO+Li5SRd114KX1FHxPgvz19QeZnHsALbL
6reufsX2JRu/AX6S4z3vLir+9u0OzBnKmiwbCxF3rjSD+jHcPfNS1OecYbi8wBAb0kqO5qU60wLO
CoGMxSNKvWJKQrz1w72iKxwfVXjJhZw6/Tup9pAylfoHDmLh4gJ2MjowmJvk3WTjInfdLDbRIffv
jDQMWWNKrL71anWH4W3APSrIUrPQJxSoWhoiIfDuZX/JL52/krK/JPOPnvawDHN2ygHe6wbykYdq
zKa6tGUZUcYsw/e3A6rLj4K/lyM4EsXNyk8T4aqfFGQl3zn1V4w+oTPJ0b2ACIlvU3enWHehs1kS
t2IXTjp6JFogNbW21Dsyvf8FoNR1uK6hPg4yJiMllRYnKMf4cM3JVxzce1E7PrPCcl8V2UZ1sUTS
RaIj2BxMB6IqgwzIVhLY8AHJ4jPGVqW+1PJGVT78c+uRcgMbsKGkaP9qvCfKjtzMeqMRxNTViEOz
3wSBy7ipumcXfoUg7FL1zvPfUo+Wri+umlwjMe3CexWkco7P1th2HrLFpwHSLqLgh4sE4QoqOqJB
91hingi+KIENRiyFCHQwhwsVIgtQqovKrC6TbB09SZ4/YunfOA1YoPUmEhtReIU5nIRf3hrrv66Y
gxV7wrKsdvQafsK0vcSzE9t4d5NLNwjFgFyzur5knsva/pPJoxm5SOdSe2WGo4iwVtiKpDOSMZx7
4z9Rw7hI28ryI+OxLBPI9XYPSCtvoPEh5gzZJ6CaJoQVhvKKHmIwnKAFoN1CtR7wPjTN7wYfSgXU
VCyR75iYjt8VC9ELs91C+YMlSl03R01R8AImh9wkKJtmuTY0ACdvysh40iTG5Y80fvnuIe4UTkG6
rPyEPt8LGI2rnFVkOOqz3b8+kDlOcbjDfiTk8yXVy2S+aHoiUkVKhn5ZGe+m7MicvYd+dBxJxvWj
TYibjBBAMM2YL+6sbJtZTsOjxaemHeWhvZauLZve1hrWAUiUccvmmIWkPQgzkWIyBGSF6PdvibZF
JHSQIXrek6w1JxkWuHOrxrBMjR8TD9YW0uexvUCERCMBu75OF8T7wO1h+3GxunJnG9cnBYiEC5bE
w2rAcWz9Jb/GP9h14ivEOmWwEbrirokGkpAUXHRENBGzAUYcCnNxIcF/o3RNr4Zgt9XSx2v8MU9+
UBqV2gI/x8j9Fy2bN+WbwTCsXQJI0MsXhY2Kve7nWA4u87m3mAPn6NpKiB5N/dT0UwfQ0O2H+EYJ
T5VLlznQ84/5XaXZkEDHxoUFcKdizVGg7Mv7c4TTGg7Sk4efHDWMOuhrwU2cKnPqkNRRqtn2P47O
bLlVLdmiX0QEffNqIQFCvWTJ8gthWd60AkQPX38GJ+Leqop7d51tS7BW5syZYy41wTUsAg2EgWAV
dpUWCtZk6jd6oreDfQXbEgLNmB4FJO3CE9B0suhpJ/iRuZ3SAJ/zZ97dDYDm2J+iO1QMjWa8VtlN
L9z6MbAnJGpbfjqDNSTYzutZvKLxIpp+RJRBdAmRVWP0P5kHLWUdpRX8Gt1/KD+l6NlTpBLcoyZ7
EV3Bzd5YHhP8c5cg9yr6J6pM+imzHzbkD38k3M6AyjUqynENoFCB1EbN2/THBIt2Aa4k8bF8JP1d
Rjbqb2b/NzINYgMZPCOL5jTaBvtXM9QP1/FPW3h82ix+A0qDzrFV6MX0WrKn+oe1vDczs0ihM8o8
Ld5aUHsmrncg/ZXDV9mGpNWsECoXEnEohfghqfcBr1F1HKOH9uYySTc7rVq9L4AlDUrmSmxn0AR/
RQEfKby8DDi0+YqlFInFIGUlU6QVwUqyaJ7ZP5nidZB/sQLPqmU/YxlMBs18HuPFiv8QaJk9wKoB
gBZsYI/j3U4kl5jGOUhSfkTY4uh7XKbTWvAbNfb0VDFMtkO+KnBTsLZJlcQ8gDlCa7JQIXjUcm3N
quIZ0+KQL2pjpZwhk2Me4ERjWW4VkpnqJJdxrTpJvfSb+LuXvRCrY7vioQuY/tGLk/THZiUR0SgL
WuJYF9oFKx5XIO9R0XtvVhLxYCbpskKQUtnf0E9TcjBR8HJWbcUAZCyPczmIqxr/zS2YTkV3mKv4
DL0uOuZzG5JZI1mQu3e4EXh09Yn11BS8SGzrLzSm4dKZSxHbY5eR+pesjBQ3xJ5RHSTYcU3mD2Xy
PNqh7B2GhTqTKCh7CW8ArjP7RtfC4JXZ7kWZbBJyP5fGtdYSZW+bZY7RZqsCwYUBLlbU+NrMW2wr
ltIXkqbzA4CyoKMSOJlLOsrJl+tjgHGEKRFA10D3EpYt3qQxDp8yRzH4lMziHMbrTwgKaHEawn8W
rkikIgRDnEAtCsyDVXSs542wFKtjhzuPi8H4gl3Jmc6MMcYm8iZblrV9Jw32mXLvRyL8WFbmIiUz
HMMGn3NETG5wUHLKuerjwzJW9SdrrbcY1psAisWe0q1a34OBUxFQr7nSoVYyDmZPoGB7ZgN8ruaB
gC28SClFChYQ2d/Emp/5QbPYRFfMAqcmZhZybJH0Eldt1lQR0c9b/X2127d5rTEW3eABBiuRzvyL
lzl3EY87aOOd4gbpju4w0WMaJVxLu+qhRfd66/HpYDCE2pyjuH6AREzLhdUfTFT4XelPsqvjJBsc
fkG2gNrOlZ8QVjgm4CTjiFuyMMn4SLM9ZO+QJoXzZQFjGL78/V2dhbXIDrTPx4wURTDSWdQvsE9y
prKUDtoPaRwOk2bOBPx/ztB69KfSZ7WrcocSiBKY7UiE/c28/iISaZ+4WXyDojzCrzBZmGMvj+S2
8NwyDIo9ycNQTJ/9ic4tqeueBcFiD7aUI2mNgT7qThJ6qWjDMTItB8aAit4qr3rrGGgk8iD+CC4j
fRWOCRF7rbGfQvgoox/MSbo211AYHgZ9fphwbiuQymfTDS6l9mOzC/XfyFy0vzqK/d7s5hCaZHYX
gxXBsa9NHiUl6T20V7jpDvzJdQ0dkNeIvUZWgFyOX/C2+okxHqcI5zg4Ui16cmdE31x0RI3Aoy3X
KMzJuAZ+jDQ6hB6+SC54XmQk5HOhe/Dw4OkOzYxiFi8w3HVsL2u8gzxJK904Uu2wEK1lWPx9trpN
tICRJcILAx0nEk64iPCI4vKqs22u3FQJNcau1X3Gcnp2HNAE9QE/AZcAInprk2BQlK51wN+WENbp
IjXSaaeoN03zHYI0Ea5j6fWXflOSeHUeWd9irhP4EctrtixByFwiyk4qbNkP88GkyH4lAGfJ+IKB
hqp7kAHTgHhB22aAQOdarmptjx9bc4by1LFJAEEdLOOBX27Ey+igpb/2tI8UoiNj8HVDKJ1dXVG4
qkV8lVGTtuQVCB7rlVzeHNJ0R8TzJbMlOz9KP7l8lBbFIV9LTMtfCwZzbAgupH3+lfd8duQy8bMA
AtjBDmQG9AO1E38FGPq39qlgWPBxLGMY0icotB9gbpm/oH3o8ok1CAmbHX55+q4Knzbj8jUUVVSf
xOB99ymhALRQxUBb5IuxDoaHO056duzHs0PwXsUEW8bOCGkh2RuCi9UmeDvdH9pVVTJS+o4Ix8Lb
MtEmn/FR7ZBf5vLIrZvdtNU7J+RCbmxF3pkiu0aEKC9f2bH3k8h99haqIk8qfXu7e5VrU3NqlqTS
AdDeR7p/o43U/eHNOd5wpKEDp+TxQFvFJ6oIA5mse5I7sn6fAUMUwDxip+Foz81l2Pgts4J9t42D
Y/8coa3/lEz8VpvuHz4ZDlfWyjO3+j4KHj+QJRwFcB0duc1zJh8zmxbutq0tVN8KGPPhE6f6hrrc
E8FAqBeOOLjii/bRbSc2ekna0TzpCQ8clxNswt7W8cM7UMthgGOwWOE0yh0FsYG4yLXJqMDCMMgq
DdqjrS8VtpnoLl3GM8GSUnSuWv1j6wr3aUtUQk0EbARBayLAfdb4Z/JTM63hTFDiZX6xqVnCAnua
2rB1LwzJV9ibGOMshnv6o3G9l95sKKT228LbJrNG/668Gg+kI55qf1BZ4hheyx+2z5SU2Vvt+yx7
roxnThgSS7T4MSxIaY5KZvREToBxgEk+da6l3dgmn+Om8FFscd1hhyqWkA00r2NxvltyqFRvykAc
Mrxb0AfkXybAHyMv9CL6Mb8ykjbmdAISXZjpgEWhNoBsT9oslhn7U0/w0r99GSJZS2gTyok58pEx
X1ac0IbtXh35iPkz3LUDxPR0DRN/3qNhHf3QP2bEKFRW/iEpgH/3qc1aInQC+q5PllsGnph8Sfrd
kp9p+Ne97HABECYENq5CIEE+Sv1ZW5jIPyfR1x5XTITBKnSfElMdeMZ4r6lHkYEtCQY+L/j0BhH3
4YI3xBOQJjyT6yY6z3I4KCNIQ3mPDhehg5OLpX41rDoaXo0MzwoTmyHZkYxCmOOoQCIKgvUPAp6V
uhqG2RlkyrPe7npAGPX4MNrt55Q95g82Tu4Italj3bNPrKvceMlhfJ/JAdYOZD6ILNVwLL8/LVI5
jRj8/IrNnRnuIicbSZ+XEa2/eDXsWygMK0wsrfQjq7Aj7yTRclWICzoMMUCjXoj6uiHfM/pm++Ut
nyDIc+FFbAdv1I0muulc5lg7ianfQmXfnfH2Rw99Tlzhftz1FkhQw6Pw1YAknUwWbmDlrLB0ollZ
93JL1/jANDEqLOdEBwyL0G6CZdZ4eHNwTMEh1WNPq9aKdB6i375ckkBQi1RGq+gbx4z82jZHSh/T
rxLW6W/MXduAqAAWYCGUaP+a8m8cVwDzihhnu9sE9puIbd+aPmNyCeYotc/xERMR9eJdYN+0Ola8
P9vOLlyhw0RLckOyfBv4AyAQHeQviLoMPzhL2VjlwTcO5BUwPxTJNedeKTe0AbhMBN3m5MT6wjAP
Y+C/4YtIB+6xHVyTM6uuH5WHwUdCe6AbcQuRaFJfk59pwc4VB0b2Oo0j+qpNBDNtIq70Ij2G7eEF
RpA6dBR8vhwGIDnXYVCuud9Is2qUM4dp+vpqRkcJ14RPMYqbzPaLaXRLECbyfA3MnXYHmJYElq2u
uGbRWJkgjQMQL4etqdlhMFCSC8CLSDKaR4EN9wNzvjz9LYzvkPWt+HWko3wzY+JAUpN7xAdKejDH
OLtT5KKQVxGu4rN6k6Y1z6aXcqRyYNKTiV+S+BXHDN3h2RisJxKVU01gJLRbFrmU8fSY+NelmME4
joigY5cWjO0tVPZzs8l3VPMqqF54nufDFUZZspkqWk0+pDK5SomfhH8B/wQEuJYlDMpOkVU/rfru
MPKAZpubEXxQLHxFzPoyMlxIc8iIZ63OGePBiICf4UlckGBXjEJVNxYg47PxQ4+Go6GHGal6DbEY
pB0InqTyX+L0Ip44VH8k9uVexveL+UAPnoHOX61uA6FVMi1SLOnsKHwI4h48M50chneG3Wm7K+b8
Gxank10rf3JukU9BQJj3xsve+vOYv+j+RunzzX96EZra0CNDusSpbnfJb8WtOHAXCh4zZykYXNG6
KCWqNH2gtpOab95cqqWUfKYh/hvhvs7afIt/xFrK+NJ+i8Yxz7Bx9FN91u4QotemG1+YS2K2JFqX
bbWlRCcKQJ4BwiL/xT2vIC1pq+qXJ01Z8s0ivnRAGCiUGF04MtSwFmAIyHwd1wdPCMVPRAP0QxBQ
xGI1ZTWc1x+ec3WDcMz3CzOKHYX+KLjWuSDWGl/HYvyZvtj8iFjdZIhAmlSzMvbURdfhcGY/nsfX
G77SaC+u4YGzxMdlqO4Cgo7KVbDEaqgHRAxgGvBqVwtOswOIQw3lPTnkTN9VJAR0pppqa9nyQt/B
innvJ7dnt3s180ukRNcJRaVbMp7vdEx8+JjXc+PqW/lpMDcsoDIZ572c7yUBQp9170JaIyrUhTna
0hwSz4pw8r+dhwe3JcqYoSCHyQlT6jd/P7Wwaaytw+gER4jv/bI/WXutuQtuZLrTWTpgzCPwgU2t
ZP1pXTu2xdcJexM+h5JaVnwiu8gnpSFYWs6uuPPIa4bDfJ6ZYTnfl5BUPf2iqna51OED9F42+96q
2MF9D2fEuSafCpZBkQDEd7piq3rPqY2Z3bwZl3qfCKR0Glhi/t+sg4lF/cDlpS/J2iAiexfeVJU0
chfnV/dNHwx5Tig+7LBwsVHV9ZnpzAIc4CcYrP5MLmC3NOr9+zGU328CtxUXtcAgvmVwOtnXwYqq
PxYNJA8te6sOuyPFjaJ8F0Ce5wxdiP8guzNNsDhZLvyOzFHs3DP8CJjRsr5qH8p5PrXmEAZ0vffN
oqhCcpvtQ8TD9NMvU0F8SPWeTBIGM9JS4oEIymWk2cP09S7BuX+0b0zvNmcbNO8F+0eH1qPRwWS7
LJh72tCN8gJP4YI2km1feniEdv47IemUzqJ0s5t5SHfFSUIuOrH+7Cp/+hfF8kneRZ+wrpfRZ7aB
NPnJApZxQMmCENlBO4D2LDmTcyjnoDgbhu7vxLovG2u3OF5Dp+8NJ7uyp7BF8HndShpTcLrdT3Oi
c+aqcDRrk6c3RhvWOvGpnHJj2dnxicloUn7ELj+ScWlRsA74cnNvsl9rdhfKtZovEEsP7N6xjZ59
XZEPqy8ZHNRHykMQ7uWXF3HmYesIKbeLnk3NjxG6Jeccqhbwc7cGXrkvsF8X1Ak+oUuA6kfqP6e+
gBFmpmus3bnsUoYFyQ/BWZk+1LtAP7QwPoE+YbpO7GE783Vh/0BsYRwhDz7iaLAUv3nvp9rt5Xvu
BX8KekXnCbGDRgdhaRHwDi4IKY2InsNgoR2US9hQjqTzzrf4XcARbVfg17bjnwYFcYneR3705NJX
26Ffb//Q/7HxNsDfLzLo4j2CY7vwWTCjTC7ULcbeAXHunn2xSQQeEfwXixhbjUn8nd1fqozWpQMk
RgzT2ewojbMLWUc0jbSAMcmvQ3K1sF4Uqx7t6WU6iY+BxljJ3xk0to+KCmEzvLc6Oj0ncZpg7rHF
4iCBMtN9xjwqFf9HTzIpK3ThuusO4Yx5ZxSx6XcZlQ2haAghHPxPkcgwevSzKrljbrfKWjJ++2t9
1ddMOCVwLwnvTdjFjGTtyHxUwupdlKtSrhnhfncJS3fgSFS6AS0LF1IFHUf6yyHbMmBm5wiG4HeI
sXFtKvu4OUjNVhDhg0s/urh88/fXONvQ/sW3k1oXlj2wVVg2zqI3Fp1iJZ8sHlnawBQ5X0Ko7voL
/ngheqo97YKGVy/oVw0+maDnbW6ZgEV4VKJkSZQLzrXRL8jXQ8xjnftb4NAusbAUrYknRmn3moVh
fZd+EIFM5yBjtqSL0KfHGGIQ6S9G8F7Egk9Tm+KtDlhSfaO1Ldpm19Id55i+GpLXOJQx0xa3QPrB
vRrGxJXfSeVBR8/Dv3Q2FaJtGwduzOqs4irWlI5w6tmADZscTXs+RQqstCppq5zxhrrL6M/wl9JU
vh8lpj9pzh3soxLl/U/PvhrE0zcEwtpvwn8xOgjIdWF2UAJPGmjWKpg3pOFkBnQ/bf//24M1Dm2J
Gi3DxVNCx8jVdNeOoGBFYGcj/EnK7XirTn8DZ73AunXwhaqoGaPzar9A+JQ9rObgXLe02cO5pq2p
uh+F5ccXKxK0ljIyHkJwtUJBYo5VWjehucas9j4szDjDByaWd7QWbo2LHnMTdhMOm3DdbocbY16N
Ofg5WXV+/1c7BsuND/gWfnl7f+p/9Z+wa/zkVgbLyjUPxfG15mgHufWX+i+38+WDeNa+jW/rSLzL
VmfIuwg26K6Zr9ogRc76Qj8M68bXSTVQWew7dn7mK0c0UWsLQPO399RHeOaD4MMnR8LGpJF9Nsfo
J4TvOduAyu3Qbfk/DR9onyw1UMBrgodVKF5qs1Le+wgRsniT8nOwYI/W2oesshPzTiwowcZ7HVQD
dTALzavGttV/HO5PrDO090B/ab/ArSzBSpVzqi55OKswW83oimhaSFfR1Z58O0p3bh8YbeDwySuh
2KlsnXy+/fDREPBrHwn9KmeiJIzpepl9/BB0Cij6U5YxhixFok/FFUMEyDl4zbE1IGG8mDpoEBxx
mZXOgLelZ1u/Z6FXXnWNjUbTLhRYTaCtnthmtEWz5zh8j2iuTPo3iTBvNIeP9uWLR/PEB1Ju/8k+
YAsyhdvIQdXJHB9X0ReVfx0hnyx4haZPwOxM1dszI3KDim6cjXeISlAv6VPxo6WXllabQYiTCOec
+opP8MZFCdYPPkCcH5CAWJPsR7zjv1UCnJGU6vmjzo4cktoy11E514j2Vubz0pe/LFUb5O1FLLTj
+pgS4u7Ziw2hm8F5ZkS64u+L+UkGN33g/0XLwTSK4zJa7H3VGUsyGXhpcSJEeNy38w7OWrTnlJJp
ibL9LjwmbKPGGGDBOqdRsoE+igtKCFT+5sgDg9Il3V/oINpC8sJ4TgfmfXZZ7odkIH/TLjPRYUdG
oZbPlpXg1NqaQr+S5oXoxtjwo766wzjz18Au029E+PDjaJ8gkjK/6LZWMftWFYM9mdqn02gxRMUo
iR23jTc4fHBQgFipABxEdhRuLgI/zQ/jLlu+xqJiupSxZY5etC44UXxhRR4SHsfUDRwUm4qBjYTx
d95D5JZS2ThqumOKrjHwo6ineeuZSvUedocAIy1uM/QvE0a4/NOkV4s0Of27+QvwmrZL8xSHbKPi
avnJGZZRHqAlswtcaEiZq151iFAL6R1AlrRLjKrsP6EBT/HOzD1V9SKOyJbMQI3VnSWZt7i8qNKR
iF7qd5T8kgtMHkzH7fWFjsuoTNQcCo05GIgKF8gp07c0cScAHoAFJhLcphMfb035JYR/MazDcrgg
HRKYWdH30fZINEc4jKdfSzu8AfeoXhrfMyCEGe5Wk1PaNKRlnlzxplEXFvWZm3zqL0w8k/cnFn8G
jCo1DL1nCWouuKoKPUrDt3SeD2Vurig98PAgjfN76P1V6Viq7f4J/NPjm8DYVOE/6dyMPXNUbjnH
UkAUc9GueizIEVa9eoJSTKbX1qI2nzrSpogOemqkCRkIoYd5+6HAxktHw1CQ+rq37rO31HUNFK0d
83ECt0kzk7mAcIwLqOfl8prpB72HV/2XFacEoRDnsI5Nu9GIdx0W5EImC57xG4q5YeONZog4Y8oJ
0tHridkxeB4MqnLbLUWaqdBT47k+Js2S/nK8MdcrZGuBSVlmDof0Qg/e8iNi3M9f+kbQxDnXD/du
viWQnBCv2Ub7wkrc03eix3YCmJthgd5n8DhASccXhREZr/pkYqTgf0t665ZOj22ifP6hYsNOdLTo
HN8YA2gchjaz5QiA+5T1x5glTwIcpvJnomxQ8IEL/HvGBa5i5AsIuSWpsuTEePFTF9jv+dRV3eAb
ZYWTOPUc3RaINPBvk/dvJnNCqgLeV7u8DUm5eHewiRfEahYuQ4J5CtIfQxy2ryumyomYTFzvAlNO
Pqt0IswNy4iFmY+cw+h9Ci3cgI58A8pPvAM1aTXcNUD7w3aeT6uPebD9/4hfYXJHs4BcpHC1izrI
36X66OZPgsl5eokh7avS6E3RX2Csqz/qhTw96KhSdyN+5u/QrigboNcLuHLRAyG1zP7D4HUspmvJ
lExhsDy9a7QreM4KuF1+bJVX5k2pVHJ7lmueK1YKLHzDbS+jWt1MgTEYc7jh2GWH9MtoyLp+pgyK
eheF2eiPEsoQuYst33c0hjNInzGMvs20XftCro7tGNwOjkHDij3VRGhq1xY5s+8LczSCdzzke2tL
KnUOUBq9u5bd7JOhHOVye2MDpVY9Vf+mIQPNMupLE0YFQ6+XQ1QqfS3cpGkfX+A2GWC7i8PryjYi
iIiR/badkdAcnkCmqXOFwJ7xRvvMvnmt3tFKcFVlLdNr7pBNTTa9LPAXWIN9o/xsxdMwHBGc4Hc/
qtlZy7MPN9isbillV4rJAG+2RCRA9cn0mkidPwx6oXQy+f/iWLDSZ8/UYogTRzA3OIZuI+92jOF2
IHOE+LRO20WRO8cL0iqIvECcKjVEzBKNbvxAX6JxkIBMZmwVRNS4mQPh62byZUmoxfy9UXmK8O3K
cDhlLL7s2ceEaAjDZbRWkFrNQ4zfuBivFri0al7DV7p9SDI2hh8zJ5Ycm114g9NPv8NEi5VIho4D
MdCEyq1ew2oit8TSb+14nQcps2QVgTWolrNN2phn/UGcuDnVKRO+iADLZuBYAkCWclI3KeU7nlW1
i9ggiXFgg+1kwmKBTMLsBLXf5/429WM4U7jZ0tSjy0jxwSLoux6WXBb1+CuU3yFzVAV2EQfi15se
HEc7AcqMpOIVI7v5cH2hVDP5W5s8tSQFTpsUL3C1JI8Rrm/9wg3v9KgefXMbsqcluYKwG1NhGUab
tL7V83S0/0kiR1BPDCr4CXvCQmADYZ9kSNMlYEb2bFZYFEPoJAyqS4+t23o3ZDix9i9hDtMlvx6P
xw4s4Uja19HA6zNDFlxs7cI/xE1uW5wvCRPz+BS0Jzz+Srw0j2EDuXaVjZx6q/jnCmegTYD4Iw2z
f8WYTd0O+SYhbzX3knSX6ltKDYhUFPKFaxHvEy1nZAL5hp2rMNs0llpCM8/cmpW+l+DnCqNbzDw8
WAzw8PVL6ZL+g1+pVzmpTohh7F6SQMt4FaYRP0TBSUiVUq8twEWw/N4Qw1dytm2mr4Q/nSI7glTi
DavuuezVCLLc/D2Bs0D+TvMKeOIp8tUEpaNs0alj7oP3ue6uTfzLHqxYnnkfs479FTotFy7NPJZg
V28gFMZpcnzyvjHvQTJL74iOVIQj3zUCm9Ae9dHWd+oMpILyc+l5qDcNA03VQZGzPMHT7sLmNZ2o
HSkCWJOvcy5vY5mkj+nAf31SMF2m9tt9U4xr3zxFmQNTTHQRgWpfU8/R5MC/LqRfxNGWC5BqKNiR
3QOAiFUfUq8A/y+kM+IHpQoa7IO/vWMhX2LvzWbfMC69SPri7AzTCwcyybKUYCY5DtDIL1xvXIhN
sZk6LMILy0Ol/OSlm5aEHeF66T6qaUl4w8iKjNpvgBCCx69OIKEIZxB4ilhDKmxzx3Wmvrz3jWKm
1XCfSDAoSgBmjUka0988r0fDEnhy8V/VZxz+TBRkN8p82XKpEXkbQjyzyyD4GjkDeF22TPoSN/3H
g85XiOzYXRmOWc/IuirJjuFEdcaE14Mqhi6Dil+sQ+adbly4Sr9oiWj9TFl4hff5EWhbotNQK7mL
GUiHZ1a63oycY+mE8UpkG0WzkdqYtzeM1PhzdPm5dqM/oYsSGlIi6m/OlIlNEVpdlP1ySzXADU1/
Q68vdbYKpKnFgs/2ERtLmooJhv3UBtOG9USXqaExcusPF/kh177JJBnTIxNnj46Dv5i76FQRwmar
3zZDoqp1tRgfXmjjpGVdOfeYb8HuaFF/gGuwhV/cGpa+w3LdV+cQSUM9rQfzqhwK88Kr3GiHwDha
7dbKYevdlXbbAjx7qDDabgzALFIYZ/n7H4Us1TPOayqeyX7fWnYx6kUkfmWO1NCRESvo1rfoKMtM
ZARs0nCfoB4xl4iqb+OpNwedqRfuCReSvF9SReYsVQQ03/pOe4K6mzOhk0vAhIlvXr8GGqicLFqB
y4lvMCKez4jZctw9eWgYhyQO0F+nlBjakEpWKqKrovxk45orGqmKmwJz+3xWVkuo1aQZZNI2fiIA
/cgxt3LEE8KEq9/CBCL+Nwam2LhBtiIjtoXdSZ2wq1uW1L2g8cUHnPlwP73nKGuqik3OwH9e55Ln
ZuGKUw31JcHi5igxfbcdwZSOFgJkYrIvIA4dID/U0JpfS+WTETT1d+8LyQ4/8hW1mVk5Hlm4BZR0
pv/Gn5Lh/bBHkMQngTbRMTxaQdAcCKHzh0w1DP9JL2D4XAFm8M1yvEudr8GwZf0BlgTXzbKc5T/I
BOvuKaewJwaqTyZq+S7D+f7eGuGPGUYLLfxhCCl2mHauc3Mbc04QYEtQqxIfhHRYTMpODTYmluL+
2lKPCP3ajFZK62WICgPMdJKL0kPPdrLGSFhQAaqgkDOfbTtwMbiXsN8hiRkFS2FzCELlQOofSe36
w8oqpcAclm1sUwr1zJBc+Eqi4uLlmPgKN9jzR6yo3R8CGGna3qtyHEoRn6oJgtvLqUebIo2G/P3Q
Qs4XwkzO/WL4/eqtcyitESG5oQgI/KfVy9xr6jfd+SrayPqRSdMok6WhkhcDDQ/jl1NwONxndoDZ
/DPapfHW7ABIhdUdOR6EhBTwXU/TMIL05+v6uFLGxed/lfMPvqP5DXZUW8JW4pCq/kwINN5wJQPh
Z9jBcVIwy3/kG5HcM/uFBvRGgZhdtUr+AGvf9EfuE8peYwDyx5dM6yMgwMHlUysfWFnfXSPOwld1
G19HNiRTqlIB12pSnBibij1metQ/ywDJ75R/KhPLPfaokrpj4oyiqeDQeDnR5tx67DaOtjV5srIx
MJ4C8MBVBMwO0ba9xXOewQszz5ybRD02fbA51j4wBUtPVSNCGGFgofmvaf1e82QR95T+Y4ZMv0Zv
N1D/4H5ihPXPnJbCV3iq/yXQeOiQupXyHEjqkTgLwFiicm3bG51a0tjqcfoaUxdZWJeId3Nm3CKO
IOlWCquWTEyAxc0aaWeCFoDLtWgYhkq8EtG8HfTRclIc9WEJbs6wtlZPa8+wIGjzlYbXNwNzhA8X
BA3o7HMs/yTGZop/kw4ADuHCkFdifE2cz6/vULo0DDV5YKzwJFo4M7cAAWlUJ/ls5rsS1HO05IeJ
qWUK65zL10wGXghNETwnliOLlRIgZOZZygF+9jazQyXeGNJfoX2ZI9iWdSFeqJgsBk3D6yfmwxr4
jEte3SbifdfZy2JhxdH/j1fH+9zWh3rawuoBhaJV+wpkdHQNfmTCHrvjaNxrDPNK/Is9R7jr79tE
AOJwxLHEAh3ggRY3YSk8raeE7y9j7xlV2TrJogOn6gUUHnwVwYe7d/djCaAozwwGTAcbfPwT8Eky
rWw/J+PacJW37Uprt8jcjMawsQhfCfwznMMf7JM2FoBKlGXSYdwKSndxmcxtIjQLvyhs4Yk7hOhB
qibjQj+Kzyu/D8x5TkbtArteBMgRqJUsRl4ogGfMRJrgdoF3XcO6tAOUKqzrC7aFNVA25unFKl7L
tN4R6fDEpWF8x2xLE/J5keSPEk5ExGVRyKQL7oKemMKNtFL/1bAYMb9opynFBFoBVyYXJgi4ANuf
JHQ6ZMo7aZqmU5BLRFUIx5OdoEmmrImXr0rn70bviLGnMkRjIBoMcOkoJFDc+XmrFWOH7LexjtX5
wSPh1UuAmE/DS44iiiq/X9BvQP2ZzUHIV2K013UeY69Gl1KFL8BgcDoN63NiLGKybwntGzNKK99f
V/zKYgDIZI3bzVRG25SgpA8f2j4wemLlUbiZFqxnV0AIfqH/NpRToIiLnKevF1lZai5RWBC98z1/
h3LJnmzAb1izw/j6IcOaXsjOGK+ONusvKYaLEd3SqfsAw32Ayx/bgrp/9yRQhVQj0ATCFRg4o8Z0
uOwfzIgUkNgtIU0NVueK4FZ4FrZp+TlJVYUM6ohFreFbzoCfUeJaWxHMrYw3Fkj3KwQJ9Nn2INuE
VTMekKuHVaxRiGMAY5Iu+LTJEgXqm5KTXycCetYF+oLZzBsjQSOfrcR8FA3kfnQxfA41FQFzoD4l
dZ0VRMt+IxBP+aoXf2Se8oglmxAFqgPyMXNtxGMnbYRBdlUCcivpTz3SrmfL7vJ+tO3O8igSJ6KQ
A9lTwk9DJGXv8AYUk43ossgnYQ8StnUj4ZfGVyz0lUoVir+DFaPZLtUPJzUNXanY4vnRly2O9ciR
2ysbKEDXGDDSkg1wItOvvvLz1ynI7a69VM19biIgB+AjqsVPlV8kTr9M8TOI3zSZnLhEWo+7WAjt
FuZPyFuTdJdIniXWy6Rvaoo82QWCO91jJoEFexYePYkkn6P2HoVrzjmzdFjclMgZgpf1OqGTjunX
K/DpAYB4RsmOqzDqPC5BTKrcwiFjMcK8B9w1KxA4VWPXBAtL8/RIVjwj34TDxuAXSElEuQqCd8w6
WN4u86WArpIxNC6iEEO6W9K3oD03uLG4hbxzOmzegU+3EXVLrj1wRgk1IlguvHTaouYSNq/Mr0Ic
SyUC5s6sYGysW8WjAQJIa6oOfz98moDZJ4ZLblWOKJDliIAMEeniVUcht50F1dyNmNGb3EygGT4G
MJz4HbTZeDK7vfQ1P27OT3bnek96F4PrbFR5L4PcReKlOxDp0PRNoTpYnij+E849zofcrTHHgRgJ
/jEXgZkT85MqHh8TkjgSbySvcLuykMUhhIRIf0klrh3GBysoG52yiOKV/6FPa7eSsuv5CqJVgUrK
I1hjGnawB8pwRNlMVfbBvDTi84ZSTE3vbz5RxBw+7ZEBX+3TbVqkAg0z9zPhBghdrECQLhjWAJQG
/6nd25tKTvRoM7+kt0TKTSlVb1rgzmbhFhuYx4LMOyccyWuBdeHxIaoEYqvqpNq20LZGd2GCJMZ7
dTyl6p7PnZ+heIjFmrY0S3fwyDCf8Bcg+iIfqxUULmrNc8XPguOUwFqsHbhujQ921gQXEGaF0li4
w7AmFX2EldzaM8RZc0LVe3OAzGTD0FyBqOOthrA4SL4yOFyu+AsJK6JuQvFhYgGhlZtG7Zh52wUX
gYUg6KV0PjwWDBo54fHh0hhDUBk2fJIoL2Lg891jDnnr36l1p13vkl3HxP3JL8d7wF3HY8NPiReF
P4X3vQzXLF6wkCTuGLvvBewf5IV8HXkCmbLSpzSqTZ9HayafpF+dISpL9ZwZgqPlGwPTTNBdUe15
34zA7To3S5AxzkrBaIyvlddNug9ALcYT/2rg6HhYT1QUxsm0bDQ4fCp8bxgx+VfraRePcI9+YD2L
h3IQni9G0iAukyXtL7IHWzGJcm5zb364H/SQ+sl4djgcsZ8IT74AKlvhgnSAtDX/dbyQBkM6ms9L
tG0JLVP+Rj9ZGJe593pin+KT5Ll6PXpfnLtA1vHkXfNb+HCfEaZ8+bFI8Yrjg2VDB8mlnxtISUBH
uPIVz3TOhg0s0WgBvlBizTav7CsUSptDhAcXiQPDGFvhf8y3aviSxrK+lQl0VL+TyFt1ciL7jDsI
YJrqg4iFNLDNoDlqAkIVh4XLY8eYLhIwjS0Fs2JpcY9rOUsaZnSo3YzCZbGxk63MbQt5zhYiqLr8
8ynN8fbQWdznKqVdwrak6VENXmiX0lBEnThl5adCVxjimi1pfSXm4BqPJnkhYu6K/CpvypkXiYQC
Whjvv9VfajC25t2Ymx3+dBarGGwATWPQSTiMZwDSJEM6xSMwlmzzd5RFTIpKme4H64EFWp3VJ0dk
e2DU4sV/JJ3ZcqJaFIafiCoZFLhlnsR5SG4sjYkMIigg4NOfjz51uvp0pxNF2GzW+tc/dOPu+yUw
w7vxEz1mYqm+rRl8SPoX0ytQAJHVpTLYfwh/Nx1ADmLVu2j9kb6aMr2BrPB4Q4JPGToqTwPW31hh
tSmEpzW9viysUUnNHqA6CK9s5is1LAJKstKpbh676JVSSEm+TkAljXLgAT+0NO+/orwBQGTX6LnE
N08QQ5DsmQbdYqRcI++QMZmYog0L6OLGbp6FC6j0Jm3RpD8e2SRvD+UFQBUCAQ274tT5wPlRkL5F
DCE5hNG96Y194082uAwm2ODGDfuzlh9rtggOgH1DYDTG1I7Gn7KM3haEjFu984cploA2hweagxkJ
QC40S15NQEWY2RMoekDPT6KZiUnB9HdFOQOViBPANoEfOsfJY+tejt1e0iEwXZZCyGe8vVzUhrzU
fXCRdJBIwtxTvwV8Ilbn6447KHwWr1d4hts5isgELv7uodCaT5cKbnHM1qYudCw+MGeNaoTXyjRb
m32TzE0Nz7OvFUc3LTZjPHig8HF2OGggqEIbOZw0h7AzGTHxaYdZgDqRO/7f/dteOAS+L23CAqql
RBLluCXxw1wWpmq8GR8IlJUWDY4+gs7hZHHmeFeelGrGIxb7x3EDGb+fHrR0AGLRfbCeOpseNSNE
JgPSxjTXnWhOeRq/kRPx+GVwyEnO4XierAcnrTOx8WJki6ZFb7CpdEeTKfwwIKRhpvR2eGk+KG1q
+2+pAIIgxaSu5NJ8sphJMauID8BHR9fDWoJrNKpI+LjtkmvKBeJ5wi08fNZodODf4UXEAZyUhdBt
NRRYINeTNa/Dx1YhL7H23nNOKp+ZTwBWjLUfdw4yupGDj8Rrz6ONnYChMA9GIHj2rPscwA/iMT/D
QcO45zPcOw/PBaQsnEjwL64CuWHj1wEIKlsWGARRRI/nGBqZwJOeFoL7iukWbA30TgXRY0Rv4nmX
mTKnknOOwu6Xm45XAMnkH9EEwqlE34Ovy+TSXtQvqF9TzBbrkDXKKYN0KZbOm1sxt1iLnGuQctYu
y2n82KjK0KzyJAfF/OVeS+DnjDWfDZWTPko7jSVZe8GKJOkpl92OmciUS3h3sYVmcCr+Vr9M2PEm
t8YnDFZVTIjxgtkxsgdJZX+fLtnC7jvc2EsHKjG/mOjkLCJ0a2wBjDAY0NOx4fnFowbWApwpfD+o
HfjQUPoulGBUgBwG8Am4qyDQvTNktrlM72yJLwh3JSUK544FzWmGpcAHlVisGhM73IrQSFqY5sD2
Fr4KJKJVwJIGtWclv1kmFHzYm/KQ4A+4/nNOEci8XHrip4LUe1yhxFlzmrgu/CDYJSZdvE5CmDXb
DDPrzuNcw+oG0Xpxo6N7RtbWwbVk6Xkn6kVcZPByYVQDoIFzlmjiBsTiYIGXCyAfJoeyAot2iX0L
m+0Trxg1eEo2S/wOXZcbtgo+WLhoNgIr5h8cI/wLpBxcIYJAWbWwEx8uCQEfhtuJB8cXizgOETOh
DxvmzecTwnLGfJaRCaRNvE/6nH1lLHQQknAp/u2rFpEkHy2qquipeEobj6rVKtIp1linn0iZzdUh
AErjE/Je0CDkzG0weW8XqrLRChxYt3IHPrgh+BtRFrR7iYkztPtdK1iSNkLYzS9ijeFA5cxR8bkn
ioe9lkq2aRL0Mgl6lbp8MfVtp34rsXhNmPKZPOJ2zHGZ4nZjhAY+P2wxKAfgEneTiDhrFuNnat0J
2Z76BIonPWEYCB7HbBMVa5LEKyj5GCRWnpYvGNdCpOB3Ejzfuo3hwktF3INLJPR5k0d38zEbcNq3
ObxoMIwKmvfDODP0I+CQm3wCfQlOA7NNxgk+UZZTt3itEBwSpFXtP7c5oXNvUs1Ub3J3iMApC0eT
GHHxIr0JoVpnrOu/3YaHJrMkFAqjDKPckqSD3YQCKwXlsRj0ipNg6a5ASLJO6J0hdUetk0IPZZJv
zAwb8z4YIJxVc7JoGR8SK5RJAIKWVNu16t0NrpxRO8BUIoF5MwCxbieN8kXj7mEloBkRu4ZV/aX6
IsfzIbEBVEWSuj4BCW2LypvaE989sPn8QAc2IQLZCBot0SV3mwAelHZEL43hxAb7T0gCg9UbP439
Oj+3+VKAvo3EGiOoP1jdKHaYUmeAIjBMWrpfo4eOCwedUASoxD/3WAwYiIo0y9R7poLb5R2vHbMg
0xtpl9PDNdFAmEe8O2OX2VPPFLADQnxJls+rdnnsUN+vnk5wMqLUF37VHRYBTL6p8O8O/JM707SX
Vx9bp3Zy/21ykl9nj6muN7hopwz2cc7HQSQ7GcPN5XlgropXv9W1LtOCEFJzvkDBUlBpX7mOkCBw
cWGtCIEQYPeC0wRLhM9xzlEuI1wHJTLUeQGxC3FLbsVnLtd0Ja8GS7bv3+POTkAy6Y3fjznRDmbi
6tZ1E2SGHbOuFuV2hxYY5CJEbmNNl7M4WTXk3AuByn/iPonVOe4Ti2IpOUSLrtoErdYrIAnxe/iZ
rsgxXEohMUJsGIw1yRHlquu/xUbesaRF9FwxsdQLbErP6t8YKu0AOTF205xxVIGjzWonkczDiMxA
tsSzM0B+YJw14+tu2Ieos3Yb/LyM1eg7Cm9rPoufh9d8E2vGGAxa7W/LG1inkzvCMoV9SPT4UQjK
L/wpxD3xV8zjhOv9WB2LPyYShkmnSwwWpTgdCTI3xAmIAambLB4b5QWSDyfxhdsRFcT2sdYu9abZ
DdxJ7ntHSsnkon91nGLNKxZYzM2L0YiBtmrsDRg5+PCnfH2L5J9fFaeLkGmGZBTxSKY/I2sf/AT5
JgXnhFkXTzJ+/fMVhGXYLktH3/OOITUBc5qnPbOl+cweVpj/M5Okj7heCZMk4YCwZ5zLjvDSwtev
4I9Kjh0lI1Q2KITlhWSz3/bCB0lWGxAxniZIsJrRZQK8lyjF2x5493aGXH76Rb9HBwoJXgaMTt2U
/FiWHX39/Ij7n4P0y4XzhjXNk27MGElGqqvN+4XglSEDvHF6dwAjgIEJN+PhgbiSZaJ7E3cSf7ix
ziCP6d9tLxJjom7SfXNUvqdXjoSeCMj1SWgeLRMNOa/DFxlyf6Pbg13Ml0vvPfKE9S/9CnTfXUAp
2gvPfPVrfHSve+D8g7wsLpRJlCt0SWQJlQdxCbcSvzHUfECgqkVZgBaD+R6IAjUDT0keCSfmO6vW
fwXNTljSJ421w7ZfMliqaZO3ss/9z9qQx+ZsvJY885kDSFws3DwOesZ0yXjsWBk0XPBCdlicXSD+
4uwmfOHU8fUCVQNvg2g0FhV0m5ToYePM5ukfGDOTf1gYDMmnMB0g9Jq8byFiI2/zO4dJJwi4Mhnw
60GtaWq1IbOEVbQAfylbFi4b2GwgPsVNBP+/wiVzSpurG1zrn39ZxIREddIDK2y8YJTY/78bizeW
5pAHXPRbZm3wOD9THBHPZpxWxE2ZzEqsxsdv/KytOjtbyhEmLD5TNb/xqOkZnBPm3ockn1bXz1b2
cBt38jlRZs57cQpk8NtzsW7X4qXe6eEnAkmx8z3ZEdpqwPfo7/SnehUGQ4dEMMH4v5Tl5GuGpvOC
cMEVqEomVs8xDcHT7Sjmfttfek/Y9aSj5JgBXOA9d3Nlz+B7k22m4eljlkEB4/OSr5zHomakg+EO
7h3chqwThOT7DnkNqmWD7yIaWj908+rruX6u0duaON2unsFzrR7KQAzzHVKzzElXDwebn/X92u2z
pepcUq/e37eiI1rPb+x21mmoXoo58volqNey2hRegWW98VzJcNkZk2yKFeAXPNiNfjNOS85Z/Vuz
s4IpNcZtJR7q3fDbX27fUy6Lavze5hWuC2iDoFNuOhyIespQS4XH5IletXhfZ3vmCh8I7L3x/AVG
Fdb5qpzDvwoU+359b7OraOEWdgpqc3ooVo/xHNVzlXyD6fG0kn9Qds7ccv9A7+X20X2br7GmCmfn
XsNjEf2n+UDdTutf0yLD8mHOCDuNGp0UsJDfmXgxkSw/UN/PjbRXwfmT9YNkVz3uP8vJ9PgcFkw/
FbuxNIaAilMRcERWJiEEOlJEbuJftcGzyptpcS1E9cvBU68QvyqejrBIh+UwWWUqTkQAak6rxWRw
ZdWKKdRHZX5KZJt1G6g63fTjpfgDviJkZ7CjwLhbxmUIB89MC9BRMlUWDTYMdRy2abssYtRIUk2v
w/bFxMSApwPu/XxA5MJV3pDmCpFmiQuC9FSBGYUQZhS3FTsf/mYttyj1jzE9MuSDZCGOmzGvy3dr
8dNDgH97OdyHcLjoGjDehAWrwnoESmYvzMCoQqKQbOyXQJKgzBjQhZkVMEobt8gJgA6PmhtEPZhX
443dsQvzzkCBiIZhih7HDdhrD9UuXyQrLS4uj+Owfv3kf48jU0pYI+yUT09EmI0BBl0LgA8sUBxz
kdyvT7/SPL10yDsym2Z57Ijg6hOHU4d7TDIMqJEGVAmDHdZke+Z2A9q2Wlz4H35xn4NWgUA+ROyl
yN10J8O6EkOwXMBbmDBi+ASZeayZxnSag9YQNR/U4RNov6+cQsDiRkR65AG+P+ln1FXSLIDgP0QB
wPWH/U5720dAwINoA4pnMJsLf/wIuB53oyLwTlcPUvZ0U7AvD+AbDBtgkEE+FOUBoI8toVmi6+Xd
RH4IUF4hm4LUB4NrwMVkCVRjozBy8Hnk0cxh27EmZyoZZUuvniZrwcfMCcKC0/ZBzciLWIAFgLdA
GwwgwPg0TGjeHg1heeB5rUfwUEdszmQM0KUEhJo8yGe61WfEzjtgvyPcAG6iOQUOtWxDowc9jCQG
PT6sl7b9ezzWI9s7BTvDLxJKOGsNcyhSBHTVHN6/sNimwlrKVwksVhBbhpL0pGsl/lxna8H/oD2Q
wn//EUv5xFEgC5D5rzPsH+tw/E+IBETnLbfApVcQUsDUnRfOQOBtfeyO1T5dtpvsm/V3OkOhGnvh
A00FDp7cBKZog08ewDWRixNSTshdO4zstPpA8YIcEGylN2qPhy6nCg9umj0AFDQM+b6hC9WIsubB
6L493E5sKZqEtde345Bdpef4Oq3LjaoYOj2gxADNrysPQn9Gtt1YNQEQdCgMHskffVmuwn11K+Bq
dIIrAA4ipAgXlR8WKoC8IRlo9ZmwW9inu6nOlWUVyi4U1ojoCkppyn48AYrr3euJ0H0y7B67EEXD
cMDG9UzpHa1x6WuebE3xNFBX2uYRE43o6a5i5eabp0AapdGb6r+w8iszOJ7Y+bn7m8QA65T/r+C2
fUPIqX0tnIQPfCaICo8ZhfH09xUHWyA5OJl18HYZrYyFnxInEUY4ceu0zv3widPofk4gJNOB8/Rn
VGzB64LnGuAyQfj4CUtW0GsC7r61uejjBrEgwiK+ORg6xMlcW1O8r1sCy5Kt7p1imt4AKwDnE4xi
iv57uJC9p+3SM3vWkwPWg0eM7w6uNSMuwtAHnYvDBc7CG0QcmKfLidf6dB7oJn9uS3JENjLSPXax
24aUqSUuiHei+KD/HySPRgKwFgObX7qR5lytqBNNohqcj9v5+abkWBlOnlHGo718eYCMps6/nCiA
t2By+QGToz2/uwW+GA1ZtCfDfK+9F/RU+vXTgSLWrYMPT9oins2JeXEkC2uV0iJ82L5HdBZWuiwX
6IQoYbjpPDXWYIowB92UF3GpR3e3d19BtUpW1NplKF65R3ltljzcSmZqOKVD6o4qSnoGJM5z39Aj
nxE/O61Pq0db75SLewDMa9ebLACSpYCT5lJwCqaUp1Th2muMZCMukBtBi2G9X9Qrl4tvE78gAJAK
fmFIRL2+Zisf1ilm7PAuEM8w2SoP6lKib2jmw+G0plbEKF7ybhakWu/GWdQoKRJnZkGPx/eP+3Jw
9Y2A0UZiS7Qa952GToAHFVsR2P4hsVsbHmWsWzxdbbKP1k9Px1a1MbFMGlceL0zO5oLkxDFlYURb
5hPua5qfkMmqwy2fYH57N1szXVfR5+ezGNZ31gaIvw1F8Gfmnty7r3yXmTnFPRqTWvNJDwl1FSeT
geukLpIo87HF9TOfYBeOpfMCWuBgyieqXNwb7BqmI/Z8oci8DPbcGg51fHcFHP+N7NwdCfzJrcqd
+vcoxQaJBUss6BLHrfv67tGSWTP3jv3vOfMxq/QYTRg0ucZganA/jNlgMMHQPfiYmY48arqpPc1m
k4aYzG24mLlS0FjsgxA4hmDm1vaVvHtzJZkcsoUGf34lB9VFCBMiFA2APPjbPUrILJw6qXdalZgz
Ic+4VEETTzy0094kmLh7zhcnVYqpl6w2TA/Kekw3K617UJka5ku5hQzYmqynFq5NvrxRVk/mf1fp
uz82/nMNxOQgnI8UF22Y97pm14TQTf14C0mchzZxaHxM0F7+fdlChv7BhVW8dPMmuvE3BKwMsKI+
6v6QEhXxw8mcHhti0FhTp/WYMhLjigAkULL46N1MuBkcEJ5ahFhR/6FmsBkbgulU3tOivtxqbhf0
zsTG3vM3DzgIPn7DNlH9Al6q/iTO/7q/ZJn4+o/gIcpmzb381JPDW/Cc361sgZOZ+Y4YZmLiNsKk
7OR3V4+w8XenMfIsSwoylghQvIUhmyNbz3ODTPzBKa781s2/80AymY64qtM7bQA6vKZLtku7NQHm
DZigNgHZhhylYeW8vYrYbqJ06PvCU/CK0r0qOBC5xJtbngVMPKbsQ7U9mMLP61rfbQV/ILAK7CCx
TPTSELmf/dxBiJmG72u1SFdgmd57c18ULgZnaCMRztppXMb9eGbsk9u5Ih8WHye34tgHvgIM7CYU
oMC02KKD0R8YUAWv7eM6zNkjTClG+sUcwlA3rY3h26L4Hr3cjWrLmlsy2aAqWWMei30O6MMl4XJA
MS8s+Wf216bma2bfvx5bfXF3R+/6OoRGtYRIgaabLikQHZboktg/drh5b86Mpzse1icSt+8Nw8Rm
cX+bOXsIDSMOjuRigiLs5MMzptjPtjzrcTcrgAQkl9gZilcbuzkWfuPTL8kagQ8kpuHJaNC9LjWf
rmRCYbkq4+SYfYmcaIhkQeu+l68tmmTv36KKb2sxSldUe+t83bQuk2XJBdFelAAE2hyPXQhGi+JA
AFo4BLc1it2/Ow6m52dM9B6r+o6vNvcVtKv50+tWBdGFKHhX6QLLG0TP7DcdP0hyhqP67WFKZ664
z30f0eipi5YgFrYQwafL/nxJ33gJI/2E9+JCvd+LP1h/PLbiUeEeggnDdfjqt9nXya18JrEk4c3+
IGWN2wyZNSgmwCq8+0LEzuCq7FB+tzSDnIL2+xmP8sdlHiLjCk6rMauXnLs1lteK3Xsz/+lmy7sv
WpiwmieXYtg++dkGVNGBhyv9vX3tLB/FxR9CGlb6My5iJPBYKa4JLN6zWdnEm8UNLK/C1Fwo+Tap
6ubE7Zfa6r5l11hCVW22NCWwe5gEGOQn7icEixvZ9RN188SiUebXY1O7sz0gxA/z3HaGONS6X+t9
+dcGCo+I3ulsWC0fig56UivhDoyxJ3Q/IfQeq4qGoNzjhutCiAtuMSwILqC20mDpYu390636JZQd
eA/N1+tnWP/FPA4CGiyKFWcKFFC61Zhu7SpjxC5bDpmuU0aL0v51HFZCJC5bntypN9nfYnALOqj3
D8gATRbt6aggu1szsPTGfaLwgZw2xmrfeOCAhgXdSr1iUBfN4N5zSwu4N+Ix8TqKG3ohhOE62kIz
h7qCGxbNHh5O+skH1EonZxizGIDQngG56F4dhOISLuhk1ZL01LizijQC0mQnMTGcKHvhuMg48jCd
ATS293I7BlSzuKgjxC+Iew9yw6DgofKxceLkzV+Ni9aBjo09Bs9MosC+gMGAswizel7oonglQD7+
BosNvhThwOzW9Hc8QboDLLAwvWS7m/PcPL5BuRiJ0qcADNF9ZL8o6ikUTJ6NhF+HFk+vJY4tSGBI
Sj6SKSBu+LB8mpoFD4VgRUyJCYsT2Pdhg0waf4mxwrSHpytg3YH5OUDiB28vD69FS/Q/G4oCs/Eh
eplKXB5Sp/8NlChdUH7vyN1yIBNb5d4aVpa8qMZc37gNZnytwqCqcZijuhNzNr+OvheMUghOSIzr
yzyIZhFN7cPN74OJwQZjKnNYFeb7mPjdYfqDve6Puqi2lZ8tmy9Wyx/V04IDzVYgZv4L1W++gPZw
yHbtxZN9SNbLYa1+sbICBl94ViEhHu292A3Zv+QtDz1hc/vjf6dviKGt/Tnezrd4IWNmCmWdJvdD
HQ1uDa/+mN2McmkDNWdrauR/TTlECkan2XJ05akcCYsitmm8DN2/RXvQl48VOcOU0oI7pcR5A51Z
WpiErf/Z0wZtZqCZmidExPN6yLtyG8D9vaO3YSyIHIAhockMdp5bJP0tmnHiRic8g8+4YfZqJL8I
PqgWBmphkD/EfjeLtdxny7+phfjefHosVEv3mT8+vVmcmX+dzwTA/KOZFiK6tYNwZXW2CqVVG46T
zyQiKdS0JocKbRiph6xOKrEF6GVF8sPpQkv1mAN64jc83e7JGsA5EXtUny3nsZRsKDR2DXi359R7
CroJO3XAKCEVxwPPNDxTqCyTbcEmxv6iYRAYY3tgqxwtahOXDR4PQ04S/QIiuZ3sVWyDWvBYQDJ8
bFJ7fOrWZ+E45dnLY+QoH8u4jeuV6inBZD/1MNFe9JtXbbXSvF11u/QbHiz24Duo4JiI5N8V80js
eZmvcTQ9HqboI4wJqrGw3NU8wZmc3fyhN9Xa6m4O0dz5mFVnYQoFgISpyHH2zW29V9xkO1uxoGGg
gM5D2TRa7pASK6PWq71xWHOaf4655Pa0CvEtxhKOM6UumflFLzZL6DVeaVNCHbOIuGHYe5mdguQC
QYwNQBbhCOG+Ih5dXkqPwj3iji/fO8kWtrVb7FU8YiLluw5eDgLuuKeSUqPbATBdXMKDLFtYmyO4
9fqZbiAfDpTklBF+fhGicV0kPqhOICxnJJ+AoRhk4Zl8fFsE3PlgIIdvy+1vuoW4z60KY47351kz
2OCyrEmuF/dx75Qh63cS8wg1U4Tlmyxi53FTi6iwL5ou6kcZkvIsAB4yQh57LBdhwwZPhsLLUeIu
UFaU6HYSndivx8ciVVBwp6rXvfxAnDVTBCs/j4Xl+wvAa0IrqVuyX7GZwIBkgQ/0RakznlzEoP1P
ykvKW3hdpMXRyTSuEgnujK0Ix36cXVvv/FrfMYzol8OKApyhwZa00vA+mtXxCSkS7CpKrhV17Qxz
dxzsZi4ppZyh+kIUHx3EY6lfcpu8eCtxeFxEzYbMmDtz7u9hLluf8PSV77r5FE9MA+QWeBbj+0MG
V0I0FQx9Kgui0rDjix5m7YuSKfPltssuuGzMmy0g90bG/U0ZfTVg5m0w0+0nYyVW8jArzWSjMBoC
DXZnSxn6gWLgERFjg+NqPpaSoz6HahhznHW5K1dpiM0lXwMloSTQw4EAqszMAd1RS9BOcnfWWIMR
roWjASMKg3tMhXaRuBMErD8Q6Ilu0Y8yz+c6Vna51/h0VFuKD3DJdF/sC/4mWnLYzms8HkecnLrq
xoZGhTXsIVjSPqkGGjfsIxhpI3oxXpcGajmUDto8jHdUW5OZjBtT5h278gduojtd335xH2uPJ48g
eIxZX2a/mnyVLlEuawoj5zmX9rCF5zyaF1DXHPlk1PN0Bwsalsu+daSlvn6u0mCGY5ZuikSgIKis
cESx5ClxmYgpndwD9ees0jbV+EUA//vVVgqgudroCP2TX9JCtLQSjH9MyrKNsrzZmUO9bZcurrWM
LU7+1IZ54jT/3FDy4BM23ifEHdMbo4bBaHsz0Z3pB9aA8UC6zfyI3Bl83gD74e9X1lCaIPb5d/rN
d1ciNZWZ0LKBaBBW8lv85vMqhBZK0fiJpL20H87U9mG2KOdMsOfJJmeo0CF3Woie/6GKfHEA6Kec
whUBHk2RNwQPJPitWOmh6NVutukRr65Eiy7gTHRMu6/P1fZ2VubqFliBKSwch2y1IuvKHQvi3IA9
aQKBO+Lhc0iDfPVkO+3rDS9d/+bfj8V9U+4oHBGrskjh5rFIxdps4FfxtFio3myvnLuYdw8ZYgZM
bqsYuY6N/5R1C4r1azPZiQdeDXp/LeHH4OlMInh0ovfQHFlbtdwdMIegNWMeO6fngER42vdbGUYg
armXqc2QI0PGtLKTn8jWZE9X0G/ErYrRCvsR0R611YBKyqQLsA4xuovytUrnICPRN/gu6WNW25zp
PyNlnn0YLlEfkWDzJ9Fx3bznejx1tDNLBQVxFvf7d/ywm5hAi37ife5B3RLz4ioNfBuGxa6ESAM5
Fu2Wwqx0SM0CSnkhzYdHH2h6QMbivpmc5new/xZwZ2Z3MiX3Y/n2bx6tEG295mOHyDasmLQ4OnOI
+B3dPEZJbsv8appY9Pvxw0/DGqMOg6eOFuT7jEDqzIe1bH6il5/Hp6DwsKVn/vn74XHMss1dInwY
VdERnp4U985rW6wxpmqWdVyfcSUHTwHLEY8fp/ILu/DgDrkF1CKTTm2HkzKeoOvCLX8HthyyDKbu
h4r38FxVL7tvQ67358IOkO9EL/lJjozfDirqnMMr1GOWR7IR1q8LI7ttOhfWQpws9Fha3qKxb87n
7FZ0iiW2BX5JViEPZ+u14BN47a96YTjGBK85pCtuCjgivwzHiBi/H3Bj1U/sKga5OG9Y4IxcmaxC
sfemw1Xq7Jo46QTCps1srdDt5wTenPkiJhSAAMdlqr5juR6+kyOtGhY7XKymcGh1bx+sOjyWWAkY
RmYZtFZDPtZnFPVfj6/c07DRTK0eJckDpiu0cvuhu7RetCLcVHdM4QX79c/urCh/O9Hl67RxSod5
tikm1vvmkn7L2OzdHEV5Lx/5x5KZN+68lhLcrcI7BeMAjnaSdPaes17+YnKQnp8YE5Oh4TKAXOGd
s9Z/aKwymmHNhJOtnRj/uuiV7q07UxxIUoqtrChgaXLHwbm0ms2nG32DlQo7GS1f4badRfgadS+V
7ukbbRPGjh8KbYmRS9RL0XMY1eQ3EfcIkzoCdIxfybaN+02zzBGRCQ6Cu66wp6LV/wgbDueRIBrA
24vcGgQ7DKHtCXH2mQ/0hkoWkJh2HgaxqZL4RJo2eOBgfmqsZIy3YhMfXjBxJ/aEPzxcccBK3mIW
NybEZX6akT4Kod+pC1svt+nLmdFS7GkEUca/AI11A7hgz2kDawDjGga7h1s02NXg3MtFKQWIN5nN
qU3QC8HtY+PSOs2iKtsRSp/XTgmhCBnSy/nw+cEiNTeVUFpEBTcWyqkc8ddCf65en1j/LN+nOZPO
HkSI79fnt0dYcybwc6QhUuwOXOGFC5tZP8LJy9E+nibhSfM7kVY9GcVBgmi82Iinxfu0kDiuU6w0
6/7fywsvn6Mng2ZwuKhAJpwaHrYqZsYthg8O0dt1v2hmng4kJlpIAjn/Ym1X5OfIEePWIfMHPf5U
22eznr13p/fure3K++Z1h1zlfF5+0dDDL6RR+uezNPt0vBWmx4q8FoEJ7FxyH1Ftv0AmXl6iv61W
/Hqpnv5YNFg2PxZSTRsdokPEpHlCaM401MXoprMZXU7tuZC27bCYytfbbf4YEHZeKuCsibZRtA3n
CXiH3j3/Y7rKiFftHZUYodqW2fD2XfBozdM3bT/3hvJ3v8oRd193hlCAxhi5KHow1SSIM1fZ2F2c
fJvH6M4lvxzSAwbK87/ZD27E8dNR6Iml+SSmyAQQItykf1r3OhCBuWcYCPm54pwwBGY4cGKF+5gJ
sn7o5ZFfsqakmSWhYS24LyZsqNoZieJD5i3gG+T5RgLeTyO+FQFk1aAKwzjZxfrjDVrNQhScKfs8
g6DcSV7eowsf1fxVzWVKZcz5ZlYOay0LuG7iIuuA3UAGbuwJNiLIlEz4uvzRuGlTejN+6Ollio0l
Cifm7qpJqD3D9hWpPUZP7knGYijuml2abZAuTzFWI9pAZqg4TpPJM4G+gjCcfriL7jNPxcyl8FN0
I4ROVxBNiS83PpsGR3BicBEqE0Fe2gL5UJIPq6dvbQnrDMFH7sUEWvn+4LmB7neCUBJjLofSfLQ4
70coRS0iBqf8ulF73Rn7mJ8WwjU0b5Mvol6eyhZ6bWwcpzAk6OakRYJRENNcqEPIedUv7LqgqSRp
+CZ1b+Q4WSLvzz6NZ1cCI2epd6Mgk7wTtBqfFBsIF0EDKq47mmUe+xMzQYkAxJkyiCZnePxi+fD6
r0qOcSfDHovpLy+APDADRGro1Y+CzmA3HBqmiPpVAEnPVl17Iny3sz7t9iTPFWJT0A6Rhsr2x3gd
GES3VN7tPVqfMOR86GuBKhDAjX4/ztOtCgCLQAspyo3etXLR591GfVrcPHZTKW5Rvo5UZI8LoaZ8
bp6kvlLwqIkerV/hh644XA+mElKP3sm5Ny7SX/LJPq0vt95M8psuEHnrGepVG6iYXKtRWYckDmuz
iJfkr8/C58U0FCFYzImbV7uVuihFhvfvUmo6JLvx+muyywHScvapW3HeWw9P5oY5ScXgHUmGLXfu
qPFpPZp3iETp4f3V0yRWzAgFh60V/AJ+eWbfNsI2PzA+B51K5PhUL0885HmtNIRGwFwBlOvxw1qj
seWQgMvoRYUJbGSo1+ReWlArOKpRd4L47tYxhR3XDhQsBvMcRDrq1HA7H888B8CRoSCEc0DDXGcj
AYqf59vwTUDNPq5NLC9elKCWhu8blCR8JLM5HyNr55myvKchyzaRNp8ClS15cngziKOUiZvnUA7r
RlkO6VYQoNWHDzFE+4Q4Mn34fWMx0295VNfiDq+AQnNU3FFxZSnZ0A3Go0y8k9IROneKnXw0Ux1w
PJa4ABw0MeEB3NHgpy7nQwjVzZQRKj7L0WtZu/KBVCzK3bS1HKoNiCV4Y8Dcugw45oMJBY9AAcnM
vBHlobGFnYCqCQEbo8NRyAVqgCcwneSwPsEzaR4RB4vQjRtNLs5DPi/KQE9DOUU1ZME2wcKvkD10
jDd+1/afesFdA0WCDwbGKGHhlMEcM2FPTKUNNBB8MsIMyUu9wEu+5/pQ0hX4uwhMj8ZrCXOOE86L
ic/vjDiDGv1ZHzWjNd7IzEBhCQujQz2XOKNij/EL3HfIANJGaX8R501lboyRx8e7Q44o6xCGhfje
8mfeDSbbA2qAAEURlSRfU6+sQdgwzdtT2zkKvZO8KNu/N0Kh4n4cxaLDe/8coVXhincwP8T3YPKA
4Kcl9gKNBQX5x0oUg4Nr8H94r+psCzGDf3q9/TfFv9DOh4ZZIkysbNQpoq/kROPe/LoF3WO0P+eq
Z6e/somFAjNkT+ujejoX2fEw9dcwBrcR+ZzYncZQAXgoASerfLrIKWeKy4FwQlhZUHDgMEIPvC2w
vUVVg1E6Ja22VzDtQpF6C6RsK30ub/gg2DMQAUWqiiqBD6x5H+BiJO8wSGCWDJXN6WjoYTPcEkmm
c1CaolH9IBGScTOwkdjxsZFwfVir6K+0bYc54M3jmzt8cFBPsChmAbqc99uuIInUIWEovLh+uzaY
v34uMGZAVBBcgGyix4OTCM1F6qN0cjlxNQTiOdEwYaYLHwdhIWonDFshTGJENOV7uVNJmgGIgwGh
kv6MsayNrQ+zcHGUkEUcBV8B2SwwW5kFuK412T7HiDjfvoX1B2PkPkArA76NAT06iwkuvmj8nZcS
t8pCFfGlWmLmSwBaByc8C2V8txlXifT6Ia7sKA5wnXiLIZdv8nRJpEHZNZM9GCmsBVxykP5zalDg
tAdkAqOYEQ7Dff4G10ankC15AWQ1SIlKmLcYCiKwxDsOvTUjwG5VMUYs5bPQLBIccSYXLiZiKH5p
z1Hcld1IRILHB0MDp0fOMUgNTpYbdZnNZdSZZLVKIamuUbV6zFkPbKwNnM923JuR4wJ7oTuHl4Tv
yqh9lM4qnAQBfqbJacPe9kkNh9JLRF3E/bYAlYbSCw8IolM3/gPSGX6ifP/BKiKnTnseErLZu1Gt
BRNn8nbQVqDb4ShVRhXoWVG3/ZNl8mc0x9yOLequ/0i6ryVFkiQKoF+EGVq8orWmKHjBihJorfn6
OdFj2zvTu12NyIyMcL/K9zXWnP+lTpaZ9OzVebBMDLb3CSOdzZEoyj0mvkrEGsdHL+KBzKUKlmyg
MvAX8DgyYY7mvTBNCrimexRCmB4/yVt5N1bZMEKjtdeE6LU1WdS1e7wrRWoHRj7bZqTCYWgTocba
nYLaymLzBFjU+3vLsl1dGouUYL46A69nLCusivo00cmABIkj7D6W/ExqfqiMgqJONedmQrycLXsB
LywpdY+CZ8vIB7YjMaDZsgcxhPswWa0a/rlfNzI8vefp4/VthdJL2w2I0iL7ZlJRxODHhje5NXZj
O/UDpf3PJ+b7egdLyk1JovaT+aTKlORVCAmW6/c1jwwXH6ePpF5GVwEzxdVg5MG6gsHoP4jTxrvO
c3QbYAeYqH9udU1BvMfj2kl838te39tZus5pdezz0VAnSwzZSWYi+HOWSWxftYnTyP0Mf7/zcmDk
+fmBRPTMFwME7Sjl+KEen28JQa6VLU/woWNYRu9RNS6ub6wHWfazPGvpSN7lKZmVGFEdYOuB1GH2
6Vt3jiTlvvU18t09MCQ0INbLHLPP8ZSbsENZZUGdJuMWDJn63+Vl65AQV6R4IegiPCd2e1Th5Ki7
bS2h2jj7RN1NdV87fBjA1ONcsvyhG40knjHzI6+aUBGOPhsJmQlnZ3jXPA6rovTDhVElecxEhRhR
lxfdIOLrtunQiYWInTFipHT+lKz4CglDs991iJkov2mFsba5cAPSJGG3mkimKO0F+tC2sa/dqbJv
7a20MIDLZsimJgCYVe7FTXmvMYEm7rWgZiz7XklaSjmyB+4F9oV1w+i7K8xrXb50UqOdGFNiQ/Yh
ude8Ua31lDI82bz9HBD0A4NurJjXqeSWUWN5oG1/p2qqkza2o5ETprTDHaDvTaiBdNRXSOZoHb+3
2hn5TB3cfBlHeW44fkQMbLgSFUHKbndojjO0V8iwzob7sRpYuQxuqfr+W0N2zl/+ErfABB+7z8HL
zL6A+2H4yxibpUHl+fMnPq/przhy7odmCCvgciRi+ZZfSz+b+s6SEZP7m75L9Gh818LN2Y4uZukp
26RmEKXsy1d6ODFpz74y/905lw9/mj1xODMDRU4FbSFkAcDyTpYWH4fqciT+pfIaPjqnzmrgiuR+
AqW8+fKBgA8+dhJcDkjhxnnRULW8gJAdomCdVhALWU9m1cH+jJ7blLWHuh616HnBgBN0wT5kZGiP
szE8IOMGYxOhHEssbMueyuwyV0Uhe83EwLdstUUGscvbzzWXLcbK0a4xM02vLEVLu7v/Tvagde19
d2sSHbXHohdhrOWvfBfLTHNlqjuLmUrVtpUZsh0Q6ZoVo+CNzeRXDDO3Wo+5ImlOFb2vPQuN4LMc
60SzthPHhcfJ5LPVJyPLZXj/OArh5wZZdTc/zxKNlHkaMXxJtiSCvfrupPurcRTJPlx2Zsd8rv9s
aBsqWLQPapGyET7tO4XNtXlo23xRSwKDUkLPsMklOohP1wy6gx2gH9IKFaJ18gxCqQNu/IE3etRv
9E5GBuQj9SOoFKI22Ez0NaWrOV/YmsV4NtKi0nduIMs2Obq6nudWQPAo0Yk0Ej/vDt3AaNl0p3/V
UTz9Htrb/GQW2bFkD1YEEtM9jpWbotd432ag4V4WDqLfq7QWH7NReppOCVLPX1l3nt0UPen0Cfgq
Rg0SOZfsnRwl/ezoZqjPINLBjsA9H/UNEk1pOBTWPth/2oef36lO7Ps+SbZfjUfDAKvWBU2EBeLo
YUHDCgWsROKZa0F1xWn1cW9eh+fh629ZmxVEhAxTBqsLFK+cAp/lXmsWCRq/wgyDj9ww21514vNT
J9Z6SBnI1NJ9OV3lzMKDW9AhRDq7NnTGpPCP92fsczl81N/dp7gA6k3M6otq7VxOfCc+ueL+9Ki4
Pyq5sPkuf2OsJMeKtERK031L2CiFXDZvO+ywCtJHQsWni0FKVGBYVuTp8en1O/G9HqYGhibU0u0X
uY/Rbq1kewN9xy54rtf51IC3s4Z9zeZfrZS92cyWauAAF8EoIzpEA7bSu2Q6QaQjvuUTJZT+2k6i
pXNNIlLzKWMwfzIQRqUN7DkPE2XgikglXF8UYlQQuzDedPQAtefk0MD1fV/qcTmS+6bbtfT3L3+3
j/XPvRk0ZSlaNTMC6rcOaV3ffarEOiqNIjBmcJzufy/z3fjVOzSWLdnmTYoYnGzic9d/tAUNbb+f
TcmgnQWlBvNLBv+YCSFF1k669eofxvH27Ct8sX62ne27T2Xur3KiQOAPiz1V3z/WiHMiPaIfbG8L
ZPk6sPfk+JlEFoCDCWDf1RiVpVFZf89MJc1RNk/96HTIP+5SSVZlRx9ntAg/MzIIH84f8fKpdv6i
Xt222Sk503JyiZKUEn3m5F8n6axNslR2nt0aHurqK0wwjvejlXeZ0kwgfnL66EV7ZmC8Kqzb5Ezn
1rWVrC41k4fGGZmbrAQhHzcNcdLeHTzWUoPn56x1aPOITpUMxcDakuJ1TVYu2Zn65gRdyRs9UNF6
vB5GbGRbNlmMK2fHp/B5+tBshZXk3Vy1iZKo4Eyu7sR7iw8KwTqYcbEqHD62zS09H0BHG72gKggq
VpGa8asUuWg513sC6xRGYWj3gXUvU79+GFeUYpb4eX6MHvhjmTxL+VBuWf/wkWsS21R2nWWDc5iO
1YzM4rL6LqUKShiCXlgYceWqzDNIE7utKJHqqj4Qc55rvBTr7r/ZcGuv+qN+8ZiszfPqR6RxHMYy
mz7Xtcvf4SMzOOby908F/uorGQSPHZL8kvFrTTRxzX+aF1LRf5+nj/iMKOo+bmZH2YfSrQt7RNDH
rT1fH6v26e/VT01iNebx1hnVsjZEzmBNF/tbXJknvbMYg9PiLZKVjoMFlP364+AhVwXLEztdPhiG
yL4fxRxN6aMIUKePi0ooZ0nJtiEQdYJrAZznX5M8S1GM/7n2pLm8286fzV01haG8VneVs3EN8Rr8
t4qqqK4ql/KiuahgRhvP8WYaLSXr4RYKC6kues/GsfquBPdtrJ79XgzTg2c/3Uy1Sahru0qeHr/k
DCzmKofilQv0UnuWqMeKwb0arckwGFeuCjC3GwnLjKWK4M+de586sUyQdLXfr7K9LtWhyX39JT5P
OJHV14XSIV2/N5UABWQsF3HpUTzV9lwjj0JrTq6YN3q8Ygjh8SN1aEdMW4TEeoLD3IfqgR73lT98
ZpsI5u6seQQm6B0hD7HyfY4PDoS9AoxbniCsc2YGRR/fjNypIsWyMtaPpJbJ31NvH8s/cqXHtrST
M7IvZO6FdK6wtRVO1pMdTfeqcDFC2uru85Q9DpW0lSgvKy7krvmwFpclweubbPGISRcm+G1pZBLN
+L6icMMGUZZcI63ctpwQH9q1DHQBhfWMuqZyuAAcQpRRLXLqpTLVx6GRuYg7Lz12RQ4cCC/CcldI
/tPwXjBPYYZ88Z2pCvHb7YopCL63+ERk2NjO1/pjXSumz+VorLdKldduPvZiU8dtHL17soQNOsab
G+inF3+V+LcW7XTPeW8Mg1KKWs4M5x4C55VqvIW/XUpv+3YyOjGJ4pIbby79Xba9IWRKV9VT4HkG
zmy0AgRPDW7RHvtVahbg4fVVE12JWmTrz0yiG71/Q1Yv0VGE5nsfori0fNp6BdcuHkreSDfGNJur
HQZPlo6x8awN2Tutcz/ngRhGajrXcz0u4zq/rr/kgYFTckUVTi/xmaybZBdSy4uHZwF3mGo8Krc2
/jP751QF5u2b189Mp5XrrL62Hujtz7Y765Fxf6WnqhwcDl2wfiNsglhBz3A/83lqp+KUBqUwJU5l
TByQrS2f3KwVjFP8LSXKyDCTKflJuZQq6XQxdqkjAU4lGU7GxEK807taNIflqnKqrpZAUOHiRQMu
1IKQsWjfBNYhsuqiAiZmVGY8GjiI7LPkrCERimYKktIPf6rix19K/a/QfRSxXluufTykgW2Yu0wF
NabyoeTBgMWPH5tN9fR3TBSyWJSFIdPVBfGcA3D1sb92YpmmEQ9gAn26djDyA1+RfvGk+tt0dspH
WTz/0DixWtrlfFKuvvdEIbzK60gdA+hNzvvO4V1DiogovUuIvYusMGCsmNUui65o7fFUFyL2BNWj
mFMa0nd3c2kqvGG/EEkBY8yrd5TEEHRkP14SozY0b+gHtptM9Z8GiFChFR8bntHOyALIv7+j091Y
7aGp4NlSLoamgj3/kF+feuTCw+MQwd48BMHr9ifTOA6ejXRXsjhRA40NRyp/5MF4oKws2nzCaXnz
VMgghs0H/nBpO8kUUVZUptnW+dHIOdPW4M4a+x4/3YmZ8KkMynzHCRxmnKR4IREU1fPJPk4QxmOx
q6WuLbC/Y8+0DU1lOMYWgbtLWi7TK/Yql8cfuiaKHJ5BBUQyRAvifziid7tS9l7059iz06u6i1dF
rOISUiTSXMz3hqWVSEgnE1VZQvAsRZtoKCq5aHkl7uhH3eFv3tPVc6YmePSao/tK1SjgF3KYaE+K
GSkTqeBypC41UbRtZpd5OzFem7KhJX7l9kO8x1WXBDKVVJYMmdri3QEmShmw3v/wPhbnZLSP5L1b
K55sRcDVkBllZzLP3QwhIFZVx7/EKkd+lPUwC0pCZv7M/9hBybL7uT+C32j7z8MMM4QuAwbfLvSx
FEk3t8/KftVF/GCD/BEPOIB4sx7CjkJzkKieE7wzjQA/Jmp6fwAN7BXwJAsP9Hy5lcVPgthWFw1l
iDIKv9iNrftMWY4qrNnrwM48DPC0t0keSIp9DR4EcojGSuyJ4trgFct147ouybxU9wl94aGc9YFa
mUdPJI3MIQs3GOrHmAIVH7gXwhWAdmeRdl23BOoSgwT7eBf1zRAmCJQ4HJ/bh7vMBfnBWeHIknFc
Fzgu0SZoayGvWxwUc86/7igydHmA3BAsfx7QVlwIcOQf9gJtFXO4SVTBuABIQVTPTTuMRAHvrkXI
FHwaYkHTbgwo3M19q1gmxENlTWDI79XiAM/cMe+fvrxcPAlUA65EEO9qsDiVLvNbtWdj4HCH9Llo
JM78gZFHGL0pU+k0B1FqblnIQOj+0JfwCzTkZ8PqkNHKyrYfWSPbEchnxJBvlUxlB61/+aN28yV5
c65WlUUFxxS0ZCh0GNDt2CaeMvfTMDYFVSzY68UBX3+jpl6uNeI+EmP8sqV5mcWr8HY67AD8gzlg
QJTFnpEWm15n3bpU1VzyH3hewTW3/JXFgWu5mJtIdBCBUcnacqRf6DdmrVQn2csNMwE9IwGpC6uq
XBgLdsHG1L8Vov10659pIfGzmbs882CGYfcnCAvhQa440sFn8suaCdsWiIFdRKpVz1gIP7f/DR/t
d9k7DGJQY8opmlphR7+u179chvhcg3cLVmB5fN1UNzfB2DU1JONUF8jUNXVsRDKKSazJy7ToIj+P
uWCecKlUw2qdwaZ4ftJ0hKAiUNlh/JysW8cKyrpx625NodD63VtP/sSrXFLTKk2j/o4O19Xrx6EZ
HxoKMl40BXcFQ2N+VZk107yIJ7MKijmWqUOJ6q/jkGYKfxQ123f1nAo22zt/zkao38Tg1csIFyc2
HzjYS89ujFvlwftbsw40+gZ5j8OlHx3G7y48YENiemqgspub4br/KgZduHC0uo5uspnrXYFZFktm
uPRqMf/N6JAOwgqA1p+J70gVjkMoOgCudp/fqhjaxVjn4C1f40Pn1l18i97vmNMQUtEwkfVtzw2v
3BqHsSEpokghabFiZFNORysXclCgPJHjLh+cc7LBjJOyVPperbGspw0Q/TIzxYjyF/1OZaDxLsc0
CioMzQ1J7XJ0a8hBpg0PVp/Jwlu/X5WjKA7q4O5jnPFvgtU6ORnd+q2a6F4wFYp6Ts4q5nuy+Il9
xNjYdHaykoyka2T5fKlgy2fVUeJHYm8NuUj2ffGBssFUwVyhMWmf6qmGQigoOReNU11oAWw1P5uQ
7+0HvE33wcpl/yFppldSVCw+Nrp0qRiiGFnUk0UBcMB8WW3qreP0VpMN9JUBW19qu1n+/XEmNuUm
yDRtUfqnUCDRcCwLFERyPOjWEKVFhHnvUlmUcoVdRYaJMB56b9a65c/yR/lbN7ZhWYgeNbzjRW4z
2LGoHHr7wV3crnQtifHP/JV8/zuiTPZpJwdhxyRal2L8aYpiSlZ1XkEe35eSwkoueVU2r86btonk
61w8CtGPF0+R0j1be5nQKKEgN6DkORP5vKu0RM5gpatPvNmVVLmpJ5rKG5SW/wZNVgwJO64qxism
omWUO0XFnheddtPcIuIyhqN4Ffm90y0maioahnhZnoEDhXj+PAy1lduhRcVeSIozkeyRty/addMy
V7NDHNNSVOCzAjJ25v07SRpphIeQL7OIWo8xCwnW4pTyW3v0qgzvrkL2nVXybU+sUuCcmOBb/RhE
BeFFfS34T/ZaMIWgvO6tSM1uv/99j5bL+qkB70WxO5Mekc9nB+WQGvDGspkYMWsIcEgKCTHAFWWL
cJRqcsuemWsqfiDjAZrRU682rRMYRiKs4UKVBJjK2DmhR/HBk4hnteqw2YInjwNaA98W45MjZZjc
IE2TEG6ydHise85Rp7UvFaaC4wtCr47ZcRnQwwek3SOkFEirjTLGtP1WGuhuDNTGoontw5OZGhvC
WiLDkJs5dKw7e09X4A3uSaatNWyngPEoWdYVL7AeAV9v5o+dcpPDQ02mGtwdrqUd1XcXweZlWHbN
VMDs/KM3OB0ql7moegqAcAIsqhk569jomgP2J9v3v7qGFD5CvJvz7MwT2+PDrRgK0smWfHMhSTJE
zUpdDNLtWE0x1pO/EG97wBBmDkC2YE0+T1KkiDNBh3n0lyPMSm5is3HIUWFICuL+mSxb65alIGS0
jJmtBmc5UBqFEJ+u2rnvczk3TAt7tmn0sp8rEHB2lLNDb91LPUKDJwoqSRsv7qKwGMexPCfolCkr
o/coMZGbUKBmMrL1aNTI2CF2rj+n11au6w6pMfg8W7N2rrsQdzlE+xry6ymgXhukS07BNvfKl87q
z4R5iJVpfICaE5u0wmQXvFbePx8tLrq7owD8sJlVstH8qgNaCy+Z+fl3/8L9li/wG+8r71MTRLY7
6iDcVlQIsP9FmX5PZYJFZ6s6yfZzbqhsYl2lX7wtd4gkT9BxUPr/ZCZpLzIKZ2xLhQhVNksjDHhG
5u5/XWov6EJf+GD+LxDcxH/wKTYeg0y60ElW7wFXGjlFb9WZ2P4C/sDtBcOXX2NUWcmeXL22etsW
lWPz4Mt41Kw7dTPfRevQURVBC+VYK3N+9xWJEPOjcIdyfHys779yH8Kjqk0FWvlcGOzK616cL4dS
zbKdSB6ZXm+yhmwbKveQQ7QvfChcYbXqodKuOLAZlD7WpJDVW+M8Uoyh9fImmbZ6ztQ52DyUXILi
+ClD+Z1fzNW7GUv23E82lj2k+aOxEPbVy84PA/O+fU8PgMKFI0kFK/GpxQL2LGtRXiyPGpUWMP45
Ec4S5bBQ7QteQVwX0hrsEf+5KtvlnibD2DwvBnF+5DM/bCpSRFZfQFJlfK76nnhw9IAjz5LI53R/
eS9lC7FuKHka4tLCuIlQpRJ51TxA1WXPTTdAIFPUd9jvZhz6bqJIya7tZT0ytkv7lceDEhYPDMO7
wmbqWHfBkMpXbyVta91ZlhRl1cSPURn2irhviTA3Kjr18Zr7nM4+bRNCVZOEzVqkPGaFsBx7o0uD
6ZYuQwZNyJ3M1SJdWQL7/CipcDpWjJ3ClQ0kNaD15F88k/m2i9CYST7tJKnOcJe5qq0eigzChn1T
qdn6amp+6rrlqgkdJbO2LkeaYGueOG9hvXUx8wrshwI6/3aNSrtrWwm/mW80LLXbOM2F5WlVQjkh
f2HebnFn3TO0rUzlwAz94DN3fEe62XbPBnfbhUYIQyx3QBehhqqFn7/9qKX52HLdXNe/3sb5/kbH
FO/T6BC4ividxDN2pBFTrHi/LpeGbDFRYabXhJo4gvP4eSk7qHzpWPEyylz9gsYzlT+3VxPimvuv
espV/8ca2ORyP2s6RyOU+Y8BxKdCzF4a6Z46+9Ib/0fmP/V8SrKgiStdy8fmJ3QEr9PJhLwTT1P+
3n+ySA6vAPpj5ZVvCO2pCp9t5SiMm7Iba/g74ojRqnP6sakG5iwUve+va1taqZzXfrwX74F0Ic3B
i3SAVeQGZ6j1gRXE+eKzYmjQYFytgKPZiNPq39gp9K0JrHa2xMTdcDwKrEuO97+SYxaFV0PK9alK
b2S71EIei/EGhqYu9Tkvl3bZInRUwubvzN+kdpkfvAKdVfuw7myX1deYRGaBGM5vBs9T3hzWlwrx
JS0w43RoyP8d4gI8CA0/EoJzZ8U404l5KnOK1lvRsxOO3k2PNMGl08DFjSdBt97Kh7lxV6lYQ56O
LV1DGWQ9qgXBOuI0h7HzNDtroORNHydx/H/TqsQI6Sri3+9GxGh0CHyIjSKzfohL9dkMlOj8rTxe
XjHBdGkvMizomWnmBMal9l9Cb8FJl+vATCVLaH/pOIxnpSxYREvo4JyZxoaGJI5ivT/0V6JqHlUt
cSwk2OvOPFfeT0IzmIglmAhG73ehBHhSaICW79Xkaaz4iZuaZhJr3Ohg2apugx+CuJwH63jZUz8r
vtDysr1ZyYoaaM/JYuLyaSwpPnuG353qlluMtzHecN2vi0KqCEv7uC/kn4YUVn9zuen+a6TzuN8D
CCGgpqZeOU//ksIv+5d4/fAHqvG1IuWQ3BEbRV75XMUkxK2J1Xn6sHZs5OM9SCaIwTy33jPeSM7j
wW1Wh+kJ3MOXZaQxUGAobPVjN/BFYIONrcn2r63NjwI8XjyeC6PU76X2/gKMvoamOFy/FsPMqPvs
z0TV7LPF9dftUwBXlrxZ1734S8jB+d70oYbLbuBKOThBNiS66eI7axwfzurV0PvX1jI1JM8+BquL
qVjGLbWvHw8S8jxcmHfgviw90o3ItnytYZD51hNlnuxXffYM61oJHNQj6rl/FEuMMkyKtdmxKT03
FMTkA1x7wDq0LzLX0oUkaKUH1n0NZonCc5TpIkW0i7+yTJ8tByGlD2np8vda2axK7+m1F7Rtt99/
tQvNfSCJC4R2iUWYfHYSm9pykEnVlzErRIiCJrUQNLOMyjhv5iqbSUQaKa1faf9LHUMxcbh+Uf3C
qWy/MXWVDxma1s7lz0ayeZcyxw73oUz+XDHeVy9saKcGh3NFt36uzwzrDUHwBDx2/TKVz+zYOfyY
Wpbg8AiTW+kXmvtrBUpJGCIK1UnDZ1JJTSTsCnTOSrneFFQxz0tHiRGWw0zFlM2r+12lS7oIpFoY
DttKjUx6zX2ck/nr9IVLMgJmWxMolBOqolfPlqMAgQS6CRsQYa9YFqC/z0wtO4KwHcb2Xoceuari
fvtJKJ9aaAbreq+98Oh0yaCAUGgd5F2HCe7HJVYlLyBXHLCHUPr/SyL6P9ljIsfORL213KBKn4YG
xr982CyjSLZkcpUgq92tq1C9LCdherp3Fe6AIID0DQEiRJQB2yLzpPihch2TJ+3Zl0HSG+6HGey9
SJQK36Ldi5q3+7JyTwnTrU1envUXJlNJeewKQH49frbr4CcU4HgCe0udHb9DNndDdMxd4HA5expk
+SIuRHaDa6S/uHfDPiZHep5YfgfmYVFPySlRkV8GiATA249JjVG84yFTSqZaicipUN0QHDmCjkw2
6NjrrugWnMkR8sf64VSEm/1aFbux6EQyeSRw9G89fL3yiSF4VGlPGpTxYjED9SpKEjuLrehK3SiP
jhbxvDGjm1fukKuk73l9trJWbxhXZnlIEhTX2sEwWcv+A8pnxPAF0dZGIAWkEJ62rRCQbxAFZm/i
BrZFvFB6aoeSlk2xSIu4/br3/T2lHT3JlfH6XniPbKQaWq1MYt19U/DFGsmp6ZicsLkQAx22vFiB
QUIDO2PCPTSlO+/W5WVC5rkZFeJJih47wu7jvXqWmdTKLczkLsl6w6GugxkiLwGCr11ZFCM5SxQz
z8JdffS7hmtinTKFIPImP751uMzNhNtui8dnzWZ/B8oJ8nkUr0yF3HqpfBz7g/gcbT8vLMM8rNzL
0EDOhkM+qWF9COEz+TafvysSPm2JgRmC+kaKdhBHuTyLhavdReOwJm0/GTsO+fe7cGbLAyPqCtlr
aftIp5yOya4yOb3pMd47V1593o9M6BaI+hnJI/Rd+cc9tDF2lz2m/NBmcopNdNwBX9Ub2SKixUe6
Je/sbkYi/Y9G1QTFReFqEI7w4NDthhhCtqaphlqjfQdh7Urg+tyPCPNpdiyISZC+a/24g7QJFFVE
Rpm5gycpniJsCVaW0Jv1jy09wPxqHM03ujJbU9yF5E8TTPlvdgGUUyaGNlouQPexNDGO36OcPSOr
DKuIbKvbnnHqQIOEgoTEHJGtZKEQL9BsEJwdKDew+nSRv2bf/obqDrKdKwK84352DhxLTawbi+zn
0rCBr7u30XOOc721I9+Lr8TP+nfxL2CLmCosnH+a4kRndSokPh1y6115NzUnEyZ11Y4oZm11xts9
+ap5L0oIMyaMt5Kqx4n2XBZff2ReejEnor8C+MG3Um0V4tU4/URm4DE0gWovUUQtrXTlEOcgwTxN
Xw3o9CHk/IUqztLgUUCQ5Zpuf3ACHEvxufw5Qg0gPSlnUktzKzqqYevGDx0ofUW2UPg/oJbGtTKX
JQswh+BYohs4fntHbZA6LPQsmpJhjP7oS1m9ytQTYDynQT6uQqgsnSWT+z+qRP+paA4Wsq/zzO7P
7JqHHeF4418rGVS/qTjZfZghcVQ+kvfvCmsuG2R1O87fCdP9e0/gMxoWC7Btrw8nfPh/klVbhQ3O
7OUvrk8ssAVkG8qwBm4JICQHnae6B4FItWXj+Qy1n2oslLWKdcm3vwc5NBsp20K1V/nE6B2rrBk7
BqlfKpZUl4sPoXSWzgnjvZNhGKVbzk43H+c4veB5ulZDj1mcnt8+26WqYk/4wKKoO2Geo0c+eASy
Yy/9+t731F/k/qU1NnRy+U5+7k+FTC/aQJ+5UTYlD86recK46SJS0lXyDx3adJEopD9hkQ4kvZUC
Uwh9tLiaxOUxBOFtBrKRKazcDh6cvkY4nP9WwHVRXPwZJnDVJQpQNk/OHA9bOYWt8lx/eayrLD23
UXN0MmacSyg8fydiGDNJu6ohVJYam+48bNtw1j9hphG+t1MNSy7hlDfssK7iZnPRj0Pkc4YPTCZb
PA9nk0WzQ4hgFpHD0Z+p0x0uxU34JCqznJfh2i/D1BSoIRb7Yy8GMzygTDXRKSiKmSWtz1WAmmR2
5N8MVlTyTRuRsBNd9kuHsq/bpqhEJssgWsjPPqNzq1yHa+Lgu5m7i780b0U/r830CAe4KZlPffkq
oJDMx0W7QwFw+2CrXmerRBKPpxhQbaNnJiI5hxyPWZWPJyg9+UOwNqS+qWwxuy2fT4WcgpL476Va
9+f4fGM1ooStk3tPY2S4L5CPJeQ90fM+TsatFm8kAe5Bwsjq4uwflkAVkOJuSdcdgedl/YqASZST
lnSoF8/F9d9yWYgvSkd7iCMiZ7J4/j3S5uaIfXKT2M/hT0E53U6v5oV8Poav2rY9wxbPt0YSveUH
zK6FVIVBo0Sm93f8DrrJe+Vt3mQ+/b2vqwr/4fjnb1+0nZ4nPib7anZwqqlZHlqTc+U9Ooo6llpD
bSgsNZ5PxjkM3LDryLG1jhvRExa5fudGnMViTb37D5s+fEV7mS4pW20lomn4alhh2lXW1eKqGfl6
dB85r7L4Rgw0N3/nb5vdoQqWec23v6dMflt7lzOfGyTJR/xvP8R6DLhjx4ka3WEixD5W4vNjKzO5
TjDMcJeY7GvLZpXsPOWrTC99NvBLPvNNnPWopL8IlIjEkl+zyo0Et3ZTQi6KCOnMzVMcG9jRucgs
R2rfsIK87T+VM0d7KH34aRLBNBViLDPgvsMYNPO77r//kp+67lwTKpX1AHURodN179izaT/kHeMg
Cvfprksia4/8+DcDdt9z7VfD3JQj89h2Pq8mkWJoKf5hjdlpZrCQ0ZP7x7477uZa0fn5lwtJTP53
WHSp/N2IcF+LWuzVEInbCCI08o8kseBqfprPfmejcHRk7EP2BjGn74GxW2SBbGuNyzhaNIWwKy3i
awcwzCd7d5SSitT2EiTTrx750sz5ojEzT7fGH/w2Z4Ee8F2Nr8Yp2aC6djUJ9c9DFkE7lezak/aG
nUaTAK6xVQOnAdxDJKhI8rtZl+gg8WonZAKYphCtn6KmcbXOJ7NhG9oRRbPWhmJbcUwPbisMO2+6
/WZTj4nLQoJ1Q/YTmLvGTVhn+StFalx/hc/HBzFftHepa6VrxtOhXspLRNqyS5kkQ8ypHhlkp+np
ap4eKR/ecjMX37vypfn+ezl9jFp90MvnBrtIKSeWUK6IKD1xbeMMrbJBqJ3Iz1lU3LrFV1J5kxUK
LATbTO/TdcPjNjPcwDiK0UDXX/jZ5YEYq7ymKm7MrTMHVPm7rl/7t+aVWPgkLSj2TUQ0es1pGJuG
C6+smEqQQL76b2k6vnqU2jHbVqc4KSINUVUIOLSlsVxxOgt40vedFTDm6177dAS/Yb7ZpjMaGNsj
35TN23Q05Qk4ZxrdlaYUNEK5A6ehZvs0njHvGg1UFFRUsk+gup6A/E5EAY40pZsDmqior8BAI1Lj
4j7+jcqYZw3TClwvX0BuuK0tGQG9xk2t6mzW/AE/XjWVnALyosvB1reQVdqjrEgKAxt6DvFAhTcS
v7LhPUiPebRNJEeX1MrU6NFYQEXQlV8Dkf/xvI/NJnupSkfrHcZSbKfRvdZC4DWZA/fEo5+1Q9o6
TmN1K/A5p4X8TKGQBRGV0tSj2bpo2abtOd1bTy7Rmopp9nTGlhbz1YfrU+UAkA6TugfR2wNIR66n
S/nzKCuGIOtPeRS5UuiAFCrTl+EvpoPYrPPJbEHhkh1tf1dP1jS9gi1ZiwQ+BiITQJIwwF8i4mjy
kdGbqtxoM2qzeD5HE6ufKqWrUXmfP3KrOyu31nklQA+1Nwu+AJEdLupCUlNIZshfv2mkbEgeEv0O
mCn2exve5jgHtaksLcoC8oD0/IJzxBVAtvQ9D2Ep9nt7nQc82nuq25KFtNhydVKmG/vNfF1HNmPn
yE3Cb9OxfkbqMqFKybbz/RjOZVQWEAAya6JNDnJQepvJqdxQr2JcfNVuwpl4zNvGHL2vpt3D4ukk
hqILjYNYDbK0BWnvbih6uLJpqXUuS7qxdkF2RrfnDQycrP4UchF63fegtxsv/lYfb2lnr7EBEYG/
rrx60T/XBLNEoVvYTKLNbc8UHIsUCPnuzL5Uvun5UTiNGKdLcOUuf/mc8CBgprP4hkt5lgFtFEwj
PR4FuIviyMzT6oxF4X0scuPX38PIOJEkFX58PIJnie79HQ6EnMnvryBNWyCEM//0OW3dHHHHo/w/
r68j0eNkaoa+dnPD+NSgXuWiAHXP86J8rOsHdRKeae1P5mdrGbVgOTz1OAfXfYu33bHelPaXaizS
ks11FTr71oGae8kO2b4vK9uhe7helmzjZ4H7IYk6cDe3GlSTycnwcMbcE+9iXIg8gL0Y9O+y6HCB
v6Zu6rC7jzoi034CKj5ZK7c5jA9EU7XymEjIIVOXeqTJX6s4XTWSfZayHImY0zjZVuWHWto1zrBG
RVBvjUc9dareT0UVvPfdhYGInhdWq9X4NL8HlYaD0kxHZbg3MmZKwylCPdLkin86nywQVnmyJduC
pNxXxWb7VBTy+fzvZv9NDL0b6/y1PFv1kBYPmsNdB9ubKoCKnp14msw5aO09isoiux1rwecZGdpe
X+uYbpFmhmfqizM2mpLiC0rx7Oi0NFbUqse7cJOinDV8IW/zAlx5tzCnkHIlj/pOZPC7G3I5hf6r
WvZJm+brbmqtmdof98q55Tgav1Oyj0PgbtjYJuveUvShgIXNHxqTDvf33XHcnKrbila875Nwwbio
Qi726uTgFnE+69/oznmeg9P5UfjxA3uhz4jEWSkuFTJwfq6mi/tmqrE7r9vrh+kS7AxQrsu6njuX
7o+Be2h8vSHacVIwM34lPHaoU31Cv9UYLxmp1qZ39LW+7hWMjHVjeeyRr+L1M+TPt95q26JDg6Lj
rlkk/QZicEgoNKuLdO//nUHPmDPSaP1sXQYRCVT/rnC0fU4IFBhcv5nW1+uu6x7Gw/J0JgY/19nf
xdETBhArwVVWWY9pJrj4tDOJuory5XaBv6CZ+XNfvve5fH4MHhv+m/3o+a6w35Ufq6kArUh70dwD
NPrL39mXonPWy+U84oKaRRPB/t75kINhnpTo63Rzdf9Ij17GKmRb+2wn1+SAJKoiPcre8wcHyNT+
qLQj/RIDY/A03IFP1+jOrDFThfu7lDsV4Krrvl37HTrBt0NX25qt3sPRiWl/ipF4B7NTuLIwm360
b3u7zRdiK+BthIeLEECllF9Xd6STv+BRljFOmOe1PuO8OS4lutRuMg6+sHEwD9afW/eZUJ3f11RU
+onVrvK6NjMICwin+WiL5mxudbrr11svWbo8ioxrt5DBbQrPPNedfc2iJZqBMw38sixQIoctSecN
unqDPuTmZsNuFENVvgt+HW/y+YrcrftD35i1F0Rs0XzuGUVrm13BfnVsafDx7rKHTbxpJr94PIgp
Id48wftHTfi9vxetZuHw8ckzC4thFC/E//1ahuyhcpIovJBo6VKxXsf6MiylVy89BXB03cWNfYs9
RWafg0+xtxTnZcp5N0kSxmUNvWar0vtFWgp5ShnaVthAVNucQBuE5bSt8Dbf2eTzGpUT1CntFA6E
vibCGeHJApu8D2QRDlc7m7FwqSEV24q6rwuK3nQUEIBNXb4NOteJv0rrXOX5vf989F592wH6s3T8
OP6ZTnASpDO9DEHtBGyjZ9egjtSppoxK5x9/rpKj+3xHyxADUv2cq1uNuYi99mkO3FNBH2L1ZbYD
94v3Uq/yQaa8kIfv/1i6r6VGkiwMwE+kCHlzqyqp5B0gBDeKBhp57/X0+2XPRszOsDSNpKqszHP+
85vy23MAUVbkZS8RvZuLeJrH/uJOm4ynmxMzG+VUFrXDu0H1jF+phgsCT+GnObT2IIf5euX70YNj
advD1oQuKA6pgoq2edn8+K1bWsJza64962E0f+h9do3t53U8Gwhabxx99j+CtTw8OCznbwcT0rYF
Dw12mdmj60XVXpkqXAo92qgs8zLHD0SV+xfkREifbxSetetYf6eaQRwevR2Tw2BrNYvUDUpEAy6P
3ZO9GjJZ2xiPg9MlSr3c9GEMRCBTpeoUtr1SkwT5rBqHs0T+n4+kKv/TXQNlaE2zX+lCo3xJCn/P
i+5mE61+dqtONjaRSbjd/oPilLecFMrRYxtf/pg68UPyqXSsus7BtFRFznEwTBkLhDjE+j0x8X5H
YMYSKQjwuXg5Z+Zz0A6gJ2rBl+y7cqX+JJ0t1jOORegs9uahroXJsQLUAC0H8LOcPQZ2qLKS4DL7
p5Ku2PLTy+YRJ8QsHnrmKAup7JjyncsBGhsjxBWDTQjFqYTMwvUDKmB3QqYzUlkPhdg/M/i/jSmv
kCeDr8bU3EW7ZFtJjearxGa6oSIePsvRUTEvysmE/pGOAwei3N38mWGBjHLZqotyWg5tJhBgBhDb
1Ahmv75D3VWXdOo5yd/rLwAfYJj9hzQPp1KI1r42ThvWz2zJTFq3jevMCxgww/mz7fI7vzgKX3QI
eP0y3zPZ8FxOnUwsXw24n9WNINu2AOfZtXd5l2j+yLzNjVCV6sWWcnO1a+zLndlLIA7sW3mueAcf
o1z8XN+lvUbHSm314iWxfbEucFOWkRcKNgHGSCnZhe4DRc0l/sGzziNn6TpWtDgMUfctaLViqJJT
GEVLKindjZTQIOF+rpLlIzmbe2LiXm6/xfmHLM/juofjsH7LQ89aUPjKj1W7C02G2ZmDHXBeQqlO
4wstmBe6KgbThYAMeDgNg4yOniOhqcvA+DLhVUXernVJkfOA36FX/9mmGiFrZdbKY2hoepGPM5n2
E/VKtwgWytagBql7a1hIQXizxHKPKqP26E3WYiY7qazH+7+sdSwkoAua+4KV4uOtMh+sbngEVyy8
5j7TntFyE2bjiq6HxQfXRw4rp5fDdQAPRGiTR1tZKo/AVH8rs3JcENqXQe8wPzjjo5jBWZVkGrxT
5MY7BTFJkdoKyf3WEK+Z2QnuKjOQ/bbuFs+fZe1ybp9yBEn3n5ny2KESQvvWf4mip5uGW47bHswE
kOgufVhgZt7AZdnd6st7Tc8yN+1Nv1pBsp3V2Jh+pQ82DPf6pRLcWyTRWPFmn7DeN10gZu59ldiE
Ybg8XeYig4XV+qF0JKbWDF/vgOQxfT/9FLb8UgNtBrsNL27ZEp9EOH1U8M2q+2/n2vY7O5LTy2AE
aHdffZdLrd05KlUm0zKi8qjYzjey+U6hPFiQq3zvU0JStm+HrCl20xEjwc0ePlD7qImVgoxmVvuW
z2kTSy/fqfFK0amtl3eSQLc26Xj9KYj3rhJZfeT+TKf9ssY9H4xfQn6cZ2+Fl5zDzWhiVd0Yj0JQ
TBRuDAUOLZQcPBomHgiW+L772vr2yn37in1xj7bTcWlR8uzGNqdbKrL4JY4wO1oEd5/Mtg6YLeCn
Plr7ff2WEl9Ut+GksF63zeIlW03RP6RHz2t4DOgNjBGFlu4ZKzkC6st1m/y0oeo5ZFqKVAUnuEzx
j+vMz5lvq4f4r+3ZbQ/Cf8WqERi3/HlMtWPMlh5yfxqqN3XhjsrysrFPAVGDWmDxAsJgHXSXou5Q
Jh2yUZ0NOnrH76cMK9tC+/5WeEaUFe+InY50Fa/xrkJmk7DjA0ORMDB/vTZL166lYi81hj6uxsvF
39zNvKexSsdpiSAhIDqeaYaKuPSLXjroOJXgDDpILUqzRuoeQpptRMbFh3k9wxrImEQNHorbf7IW
oEooEa5hinFwWKRCKgym+hz+pjMy5iClYbhQYWFVCdTH6703CxojuqjZsjHzlSWrTpNefsv1OX88
84G/wWz7SsdQzXYMGdETsP4clvdBcDjAj6jE5V7mhzH9XHFvU6ncJ24qHYWd7P7XYTB/S38yZDGx
y1/buVYgzDCIA2E9oYvFEXxk+hftAFXX38lRwEThyNYqL+r7rseu+JkrVz+PnVX7NB1tG/Dj89ei
GM24Xb5z56UxPNRetx+lCTNqqM0GnEWwleAmhm5sjFDuEQOZQWfDxHZ4nahq/+m9XBK5BtfOvVln
CXV90VqOjVqxW41lVP4s8c1K+cKJ9WP7pbB06A9YLpSHpe9ZhWXr/iPXeXS3PDzX/b0jMfHGsKnb
p0+g41H56d+DwsTaP/K2THdzp+Yq9aKRpym7T8i0Sw11gQy4Ob4gj/fFJ2tXj9Y/+B89AAVB6vOp
bU7kzhlWTU11Sk5/NLXCj64awMTyZDrKDFAlOBy+nIbFJf1zxCC5RbG6OxphVp+b6it3xHTJkIS6
1RqRKkDmZJ8+hIMwoC2xRhuBumB2+48gQyp0/TD/bc05VdfmP7s/CNtaCjZL5UKSPxnjlAJZ/RQC
EnM/eZkHl64KZnjuHx2/h2SOKN9dTrCaV39mY1E7KDXaKm7pzRNv2VShy2B44Ymo5lJKm/g8yMQ3
kH62Wqgf/uRbAtXFyjxa644LLhxwkfzQ8c2+tt+ZpglbOlBzym+GoF3DzM0fV7TSnw5FE794CFcj
sNnmTx4Ljoq/ea7fptaLOp1XhHkhbMci2XeICIPEr/2stCS+vMChV3+edd3ysmllHDuksreaZ/5Z
v/JO758nx0kXHL795tsHALCT3Fp0XMPbvTaxkCsNOpOAa2UTlel1smUuPud3DI4khe9ubl2exqad
6eqDfJv600q4hA/JT2HIXG9w8+iOKy8Gr9Oh1kDZHiDbCJS8eNY4h3LmrHCjz9fAO/luejhvgpAT
009EU7kx3CIgDqysaUU+D4/gx5h7LdCTt3f5RMnmZNm92xh+BHCitGucUpMAJgcSpkwyzx8pEmyw
WNu0D3y/uLRHlgk/hIe0Uc/8AzgO7EAlxf4MnOgwsWyHweZTCOAIBXeeqJD5AFWCz1bhZ9e4Wfzb
5iGfmESF6a4XgkEGkVKQLNp0EGVpaQC4P7YVgaHk4qprZielZpA9YXeUfjSSjqnU651XdYhYj4sa
tZft3SQsAWoy8bgZa/Ghsb3DM061yrcnDriedrcjxD5F67rDyAeeuK5jUQGXvYjyCKzulA3nkEHF
E0J7i22k+59zKiqXI4KGzI9IJAN882oIxYcpBq4K08PMIDuCl2y+NK7sMzBUdXZiBGxp/7xjk+vX
4V7NjnHLuGzSqxeYzq3Goa0XYyjqWPPc0bb8VKgFg7fcfDjt3wb34e1VHhVHldU4HW3O9d3YU7P7
pZ2oXyfmJktw8HDePdQxvQf7XtGz9skygr2L0wbsdmpN/4L1kGB6gL5BwTJT7U7fNq2lCUZRNsy9
bm74fLFCjx3dqpbCpSA5dIiC2XogGPuCY6NC9et+UaISlg0UADDIfaA7JiQWu/F8sm86dbPJ8pWf
G31MJtpNbjeexlDdVOiQHqPrx6l9+HIL7RGERMAvPJnhXfyLgaF8yLZkdvarXUys0od7GHK5yKru
NYgli+Dyr1Z0bwSIuoI8Jrfvfd7McMHtu/JekSE5F5sHgN0uv/ktDleNuaSgWdvNP0q/2oSlyV/D
ESPAyFWxbRoUeTvioNBxwVchi56VRri3Zmge30AYJyN000eVwS8FR6AAX94Ddx3cqGX050E3qo2y
/jXytmT1maHfmx+hOg7mo17OQuT7pJnrMkXE1gkeN45Ev4PbJ67ioc2oyvrEMv8pvgEUuC86fhlB
29Ip+xJunl7KayD2BbTA9Hf1hRuOTGSTPjTKo8JgmdiBK03Nw7R3wiiwOm2KzjFo+VfRUjy9T3sI
7Zboj+6OJcamOkbvh28sQjwgqguDID1RLzPAQFsc3wMBlRfY/EMt0/MhyiNI0ixWp3hkl8nda66/
UAjL+Njn3pgaS234iqzJyRNR49LAOYIJGUqRBhY+kdi2OtgKT43lQFybR5clntZV5Q36kkWZp5mq
jENtraul0QxOfdGhPb60lQSgY04OAwSvuh2qprtKXWu6lZ9Le+yjeGsy521eliSFxby1TwACLTBL
/ss4zdONcmeMxlEPe2P3jk47rsS7PCE5xksILnip3BOKkhuZpohF5Xo5+GlBmlMfC9DneDmrA9mb
dzhw976LNE5jkOn6TTJiSyF8F8Z4mjzqm5/L4Ncbd1X1Cm9kTd3bC2zj8S1uPixxpJ7hxQj0EIoT
dhdTslDwrmnApZr5S5L3zttjN3DeoBbeBduwh5aMHCtHcLqN+c3mbu8m8359WL/Id2w22rhi97+4
jfmGivgSpIrbLlUEJtVQCV5l/tcs/Rbb624ptACpl8ILXLw1J4NEpeThRaHAxojl7AM1sTDg/udt
uX8ICfBl1RzF9GJ0/6lMxGcwuW8++/TeCFALCcSNK5c5Y2L3CDhVVUHF+x+z7Wt8X9cPTCnWdcYG
CSVFfiT5el/LaDY/3ypN+zxSMZ+YTYVTQuQoIcZVfHMfs+Crt6p3E53rj0XT/mjfcfIkz+gNmGZO
dfhAJqoJndnYT9UW5kPnhEOH2RznBbwKnYZ9TdEy9LDaU+wcBA0pR+nArNPyXlnPNg3V0Twb5uws
d6+lBO9P5rd/U5qZH8DKSJDGHq+xS8IuEdpwaiwuvTdd87FMftUoiHWROU4+LxxQtcSYi1tevlqJ
V7jO0wzeZAyKzpOGZSJtIVCAIMHsYXZu2z/Gs/j5Mcs1nx+oWUjrqpzRGJ/cI4YuiSIrFuxr9eWZ
KDU1WW+P93N3/xYWWfVx4h/WhjnYHbC7Du9+6fXa9ZjjnwVUYRmcMcf/XCrP99a/26rXwH1VPNqs
zo9W5jnBraywbNg3Han3D93F7OXcRcBZswv+e8Xyrj9A5u6L4/517cmi1DzU0gaVzmadDcW5ShH9
my7ZeIvuHIU9/+KDz4emfzPmUPnE7/b149IDUSyZsumZQhS7NNrS4AfugR7i8pUGpZ9wY9bJtFwP
GmyAvgtCUItoXkt/2Tvf5sOjFAbzfdHeAxfPW5j5GY66yinHe0Sb+0OJL+0rJwWlJ/nbtoyXgVxT
GNi+xuXe2KDBG7nfXhHJxkWq9XMbunxpyzFw+/Y1hK0WTr0oay4tOIbRG6J0eR/nngnypyYsFZ9u
dUaCmfoDDkgic6byW9d2pRbZRVpVzFBJcCmHRsaQX9tua7MJFxrb3dDqElPEUAYGHz6AQaoJRCIF
GlsNR8DF6jqYPTo7j13paMZXar1tH+HkKC5fi2RwLkPKeLHU4pOmRSZbsOqgHo/Eu367pydT3qfF
7hZJNPsWMKBCd4zqa74BWvam8hh0l95uPTT2eAORLQRD6cPvLZuyv/e4BQuPARDleonv8owXP5S8
s9+3rTwyEvMXcMjqlthcCxrXxzg7fQUpLoq18k5xxjFGQlgSjLiKbTS84yfJVnM5vj6oiZ+/aPgu
iBINKOEMs4VVBi+3ds4yid8cWCV2Fh4WPO2wM9iWYn0u1Zdqp9TB6viTfXffziX5NQ6YZW0MyAAg
1NEZfzWhNsWP+4fqx4ngEpdpHg61F59u+s7NI8q+nMcSIxiAWnr6HWMJf8NRDRTzNXU+8upbtpvt
qZA9xOckjWQ8q0N1EA0XViYrKJ8VpREBCmbDsYNAt4Fmq7mflobF2v3D3FE1i0xNtHloz6B9mFFR
qWjOq4YK232q7QwPI9cOJXu+V/rBxw2974771znJdkIiJ6x3mB5BMM4YfYwwLVaD9FI0b6lP0r0M
TlyCAtwod9WCU1K3BYAxOvwqhMosIq8ogKCdwuSgor2X3/JSyCVDZKCtS3ZBeL7xQnkKnCPz5Isg
HVLuo7wGvLU757l8aG+OE9MbpgO1XP9cd1s+s6gfiudO+B7TlOaldQwlQWbwWA3ZWabQBS6tdIh+
Fu/TPNSyXs7bQ3HnfGOsxj7k+n2Og52V42M29jNHpWRWr1AmclUtOciH684x1ToQtSseUH8ONeDG
eBb+KgHl72x8qc3G3l+T37FDs+9jpxjtBdexVfAlyef7h6/dV3pErd4XMXiIio9qcd0oByKIFx+G
91xQNl5CTqGkzPQQzPZlxSyTFV+dKI1agQzIrug9aNs5FxXqTrLd8ZvpDENDA41jrIx8KVuCPnCW
yrKdqls0tdU7C0yS4G1BDmfh5fqd67Oc2vya3Tz7Rjs81HSwLn6mCbX/p9E1O+Z9FOa/gAnF8n1w
AGBGzlRFHeW5WcUB93VXt0gzAyLP93tftESmKjTgVOMrtH72UE2mjBYxe5TCmLsGSvkkb7io37wr
tLhT6OZY3L0Ctoq8VLb9EBhxMuF5Vp/nSaGSbPlNKcOC5FsPvmTSops8OMTe76/IEamX/KlDZZIV
eAKohT6YZVkny45zegiwOzZWVtppxay1mc6+Fg6QimM9xQuPo/7LEkpYzRyF1qutJYWE3PnZn/Wx
SSnaRSD5JYTxPLxYKbdKb5ro5LfF71k2SfUrfX06rtL1UX9okx+H7xDzQYy5VyF3jrv+A/HmlMGb
PTV3q2ah3MQ7Dp2/iSXOMldXGE59+ZFO1WYilFfNc4HUYsRHh38Qxtx8lFl1iqX2dBEd1/0dUwhm
Aw3cEpIGw8FGrtCX+gPyN7oyezmcO93DqV7+NaSv5DvTZOfIIcISUVT4RYmYFcWeN4Asy8WowqZo
bDuY2+6Uot17PzwUj1ZBMWW6e+yl74wnxWDEzDdZ9qSTEL2RSTbZVuol2zJjdx2OndSj7rrlyo2t
4DIqIEy4O8dEHDz5dBJcaq6aPMx0JnlsFeZwivpmXMhFaTwe2Q3TlzWfv6fwgDhbiHflzubz3IST
4HegbA0pDlx0u+kG8+bQLbP3Etr2eF/pCzfpRubeZn4WLvatzbIq8+yxwToxNWR95WNsEySR5ZHz
DP+pJCsI0zzOhFTW8Uyho0OJKudWGCQWwnL1isIU0SzSw/PEVHB7HFIgngXFLKf9RS9b4U3+s1+J
XGifO/npy6F37JST6XAqFTJ6ZIacGtehpntoXi2IfdMAzYiRNQ8QSAdKx8iJa/LPN+uoaBb4RlV4
axU/lx1Ab751+X1ektR3qcxWISq+LRNV4Q4S03kO6AzD9NWmke2Ji+0sQh7kGuLev1HMWugPC7S8
7V2/1/d3NlOyWog/yX8awp8dE9eXI7mlLzjzvXg7xfvIQJKvA0LsNwYqrICC6Vwv0KY0JYrsMAHC
BL02r/QlcgRDrOUTQZBnU2s+q8EeZ2iZhcgI6jlr4QxBVXRLMB1qqVKJNzAUaDttTSmUqBiGYCGn
FzDvhQGW2pCWIspv2+djbHtYnmtfm0w3n0m+sFK+WPP0zPzCObti2q20jqbl3uzX/bHGed4tB1uH
pLtDgytkuglFY+eksnGxHeGg3kqL1YQRFxL2vXYbP+shr8TVqyPYukrYyal/cRi5F+ZygQRZqjSv
IsmlP++MQK0XmRS3tsVXLPO2ja8xJQUqhqH4CHwrN+cF9eMQI+aRoXgd+UilEHLDTpEN1rGROzaX
K8wQqQpVBhd5CbGRdCOO6NWtKvydvfIq3tjBLvX9Oxj2kGw/THMFWZ2Lv8cFkU47nUty8oZSdFaL
qFBp5ug4NnU/sb+ydvwXI3s9+e+NOrx5zcaSU1OtZap70CrcH/XTeYROJUbBm0KxorjhAQKWuySw
Cbf0PpEPtM/9XfxJzWpMWbItz/MSRnzgign8MLi+T5BWl7Ji7u+CaVIDv0rSoHBiLPJsdT7JtDdJ
QXIxmu4pwiH/WJWaOSQN0gCW2u3Cez7Kj+3RX6ePY63i1WqPj3n8XRys34+7VnrbyWI+jkd701ML
iXSOSxeyROvaTv2R1tvfDYptmZDQu9dpn9N2ofr4KdxHOJnxPDYoib/P799FXkCcv4cVwEvr7PCH
TR9amfLnRbbx9N68ZJvzW7JmiHXoX9bNFbD71M0jzcXyKUerYv24envcy/HlWcvlf4+emXv+79NA
PMs2s1W0dz8dbtlSfGbGC34z45tfNPOBS+YizGtPNNDdDg8PqDWtLXO/p+k7w69UifJzNy6zPXHN
LxjBPymhmYtk1pM5thsTcO8l/IG2jo3Z2DzmwT7MnD31fcp+hCMFx/IMXeJTZ0qTN3+F06pIQorT
sT7LvG4eTOTYdo6LmxAyRB50Sw83835pBqgZEedUyC7QzASgT6u30f7ltKrdui7KtuA9DxU9Kh4E
jJtYwtmiadD8vAXGHcraWjX0cmpvJzzB8p9Kime+tv1WzUJ5GLVooz1Gz2x8r/SFCE3zdU6B51Jz
MeuCoQH4Wwf9NUFKKUkxw8YMCneHjIpo7lOoDQXgpK3uKFdsQL9PDoIyX3joUSSiLisNEaD0fjyb
sMTrecIvlM71xlTmtmpJEhJ+qdCtAO4XnX+cLc31PNXKbttc2Y6lN+nu2m+PL4R6UwNr7jZMypJC
KcHZwQudh9Nq+rZkHHd0ODas61ymQ051DuXV/K/Rez7fJlLzbuk5Lv9iuwr5n/yTc1tyzo4vmEVK
o0XQA8ELyShz5QTwWJ72HPSQh0CkNbhxfwqTun3IFiGXSWZoa87bMxfULrMeNJ0HUalB/io1eXaP
YIKzEV7OZVwxIupts/HXNe5jW7SdhZGT+PMe9zFd078mBqhwHcBH4RBPu6G2+nm9DiSiiyg88y7M
+imnszCWr9atAfItNBE8C9VfsnZ7eyXQba8fmX6mUm1vO20OTbav6rJzExob8OEUBwc4zzn/w+jA
vq1YI9np3+PTvl35Dj7KpEyHplodEjuLdfFsOY4vP+sIUSZww9JohuTYgW0Qg7PaN0itjrpNkZMj
wJ/WAm8IWgnrhfm87sCB1ceytWU5ILGyaiQWj6+x+5gGZrU8aYc//fnAxeg/apW+52A37gt43VYB
5CzIOTwCJMfFZCzmmtSKp+E357ovh0UDel/7mLMUIZas/dr4/SAVbOjNHm3D0RbYXJm7nuQ/S04R
DCHxpJeaUr69+BP+7XB2cptzePmvzOsi3KnaKeI8NPeuj32x2q9qply9eZ+15z+zUX/9eo0tWXOk
f56u10r3xL/X+Z+gMi4brn/+UzPQ9XqbmtnDOr5P2iK5+LJHbeFp82hXTe+jwqp+jcfKklp5OC4O
2+G6lKrta9wuJqdCne1Ee9Zr3yfhTYaf8mbi8BGUvfbKNWV1ON9/pm/TvymN10PRwav3Ue3vm32T
m+lwHP7qeaKd+kl7a4eaj+0VvZQvAtMKEg7YutdhJK2x3Ck0Sc+vIkf1AKW96hhK/dLLrhregro5
/Mf78Q7XTV97t+tOfh+VyJZ8zK5PlTisTbOqP+XPBXVDVZf46N4WTVMttq3RVRBuO714DfNdJ3hv
f5PRTQfdvG/r++/jJKca8JZslP3rqTFZ9AxAfea5loX7iIzHTknTZulWcuY9Lj9D737XViRHjs9T
Px35RpGNbPUVRujP/cc/5RZw0MJheDRRaroSSOXeH6hKicUWsTO+/NqHspv4FT5uUvkrc712/LZD
rHw03saTUIJunz3l3+TWkjzH7gbH0fIPTwGoSAPNzAQoFJ6Hf//8/4sAboNLiWfUQpqC6t0HZbBU
HJ45ipcDoMsR6Oppwp1XYAEfOOqr/LZND/zXrGpEwHaY0b0BWPSz7GBP/HdH3L8dCsbQ+0RN+Uab
ztFNzpLStNXejNW5H6Wf3/3fbOP3LRWLA4Arxa1b9c1DoXj++/xw9b8RPqDYsd/onk43SbpVTNqq
iTbIpX5rGcJMa4X4pz1/q3ysXmrUpLU/Jl0JyElKsc/kOlqZhimfINvf/3/oUrNtKOyalKNf3jwY
vVLYqtbKsR5srPaTyVhWEqTZ+g+fbN48TlzXZz0MvatKpaiBg8WO6SwOBegLzNCo429xRPqtMDwr
hTC1Yf7zxwnkGRgdstHvG7BokGtiK6HaEzSbonR17KMlqqTLfTWYsjIfrfEQcPsN0ga7uPAFF4Dg
0ujjXAcuFOqLPx7CW8tuadprkuhkvDTBzHjSyoMgJrKF5L6zt7ifbfXvM0ZhkYr0WSfJGJuahduz
boaHLHwwX4kfmnh0/nv8/GE++feHClPPlmfM8+O7m/HY8WAzdKTYDb9cL92R2FJew9akJFw80ORQ
fT1VF+1X2RQK4M9S+442gA9HW9eG2dtpddJ/wph3kXT+dr7LH7kGbmh37nDBScAjqdqby9V7tSDc
2L8bnzO/aOeZ2UVlhImmKohtnGd7kG/1T6iwA0nctfou6h+6tySVj66vtAIrmjDY1Ht/OuivoQrV
TMw1ifauiMFqicITZ4lC8t6xFSUhnVjmZg7VdVp9naG7xxRo6m171b5QC49qrj7/kJR6oU/zzSVZ
m/pGZeVP5G2PM98yMrV+/Xzry1GxGPVT/T4bf8fYJXK/FAd2fvunIbixLyAxea4/Nqbrea8dds0l
d5dzHQvDSgz3aOb2NEJqsa3MQPSCPeC7YQv7Sbd+7EW+4xvrU6gi3L7Ki61p/+z9d2Ot33NdjCaY
KeyqP2GHtogyVmZ4F/9uftskTIS4/xN+EaAYHnERdRe6mGL6FbHcHLy6ndh3C/EtKmw6xWs8xGEp
NtGISv08Pta3c+HWEiCIpus9hi14M3ZmG7bP5l22I/oAr194mRi1X4wtfCiZg6fLG5LG7P8fvfjv
7DMwxC/HSTm1QGPW8MR7dfY4y8KSo2aVuS7UGMsuWpiirmpCjI/n6oCv9uu9mpCAR9M42SRyTasV
J6TVdLS4KtGsOlAU+N+2vUuS/TSuz6qyjdPdo+9l/2zE2F0VMcdN/Sv1frLI3gu9Z/IxMOrqLoab
k6hfZbNySAmkEpHUOeXGOw0liQ0dwrHa1VYYJPn58EAb4eUJZ/oytE1aP/dmB23m3jJ0PDHXWKSF
9GqEDdtnirqn2b+MuV2M86zqldfA+V+cv9fwuwsTstnioyaYdEzZ167024JIRVB+Ap5s/LdAD81p
25p+ODNZW8uVa9ttu+cI+pPN6p0Y0AalT+5Mx+Klw3VboYitfJTq7e3cL9Vlb9W8Lnby/XszXiwi
L1xHxwhH17+Pxzbv9R6HZ70PP+orDOv55+fhMqKCX/QmZ1sDClIpSjOVentEDTSnvr7DIRFmX7dq
nsWFOqnauNupoPOjO+1Opn+NQwBsnONwHyssiBLR9eFg4/05QVQG31Bzz8krdMR/ZylqroguMC3T
mDdFLSVzRuOChvGrzoXAbnrWTBCln2Ur04R/pejgxRH8lUI88ta1eIt7gCVe5z+F8MhvX5eDgMqU
YniUYu9Um9pltaoPgSMTz9664+hgFs4MqZnqrwdZWucY5rbwTNFCzirvellO+sPca+n1aNypwlRw
ksFS+m1kRyWFvmr8jJYlIjvJzOspRMi3255MB7glelwceHT80knEh+j8UqgT/RZqn3P2Uf1tfY0D
/JatEHJGU64gXWY2jUVrVl20Tt0D7haDhZywzAbrVHqo5lavJJS1V9z+SurNgpY9jROq2jFUIQCr
//yWVVK1ECfgcHelr04W0FATbQkv3BveXxKJr9ldm5NkzUK/nlsaGAhFH1RLZ4fUjkMjNqqmMB9r
6B0Kdo92wdbhFHHRwn4S5En4Pyx28ST+Fd+d382XsWqO6LO1KrbbkM41KofWJj3QnZwyCZSkVJ20
n5Nx+D8YKM/isvrQ2AbAg59P1rCnfbtbllKOiRKPzfXg/DprZCOspjVnGZSN8T2+x6VpFfFv0yMy
chRKof2td3lt6jk6q5KIifIjFGdgEkdaYLLgE1Qfz+jy57aISnUb/PVnd/kGCvLLh96x5szMaxhE
95gpOcVQof7a3XjIbdZKJSFUk3v9PsEwEuitrodObFbNtV5KJLMG+Vntb+PdsFSpQzLm+rDo9nfZ
37q/8+gqaQJVup0tTjajayeFKnI810BMMD4nyXQIdGTAL6x5/3r6sxrZl+LdaD4ToADLLP8+CGLm
aOFvh7KYbgbibEiPAYqZZhJPaS7VguY+PCzXTgXnqTaPujpfgwwn6bWx4AIh/frQzTtzF7U0gVkd
mltdYYH1c1MfI369b6vTlYzT8HfO/FXiC89TgCvMabAYyZEYe9Bv2Q+Vj5Kz/jlN9CmzdeOz2FoD
yfgjVcvZlsr3fJ7A2dDvQAzOq5RFlM9tG4QsHiiXkoXZatW6GJ5YlXXjdmnMnj9TFXh9MZZiu/uV
U2gof8qA4V2ouFBVsK87BMfa1dDFT59NyF7rRrW4ieqpvrCDbLJ5RplLEOdBWekos0KzW474TIjA
LqgH7HePMpDv1/H+g7eKsBOKN8d26kWz3g62a3qyY4xj9+vQK78p26g+y6YsV14yC+/kyizvO/MN
GykObwrQJqu5R2qwbQb0eagAppIZ2jbyyb2cXH4f0WT6WTyPSJynhu3iFXqpST/9G8KXfzfZJFdq
3CHHg2sHiGdIseoVk+zvIYRKKRwCPTDXb+PQlT+DxLSOLwRSFerpCwZL8rN1rDyWkjVUpwTJvWI/
MqpLR7sv5oaU2PmRIWyN0T058zxWtmTqs9H5OOziBE3KQ9nVy0algYDBwTfwpJ0MBIg8EH9k9Az4
NIYxW6p9/c7a4YrJulMerhTapW9oz4SKOShsCZwzInkPrz5KplDLnFviIuxDr1zQWgW2VQ2LaP0D
Faij3qWj28jsJOr7SDUjhmd1RmG2iT8rE+duejwJXc90z6Wwo2P79LRnoOg1s6PpvV956R5qE4TA
y66XyamaS5PLXSpmM5Rxz/pilMcjXzX23kjpez0or19OIJ1/Dvv1fO3aL+araGg71pM4XY09frMd
ZYA2/Zoue7OeYlvwDKLVzmz+IbJgxMJIWInDtsuoId88m8g7/VfDylem2r8Opq1TLxs9fved2R/d
4VGX4FhwbDWK7fOpenwr9gJxNFcdzzsyV87BsKJo+hWalM3vJZwhKLSz3+ynkGUDqpFHQPP5InO+
NvYnaqgVL+VrtXuTn8HU4cFBRcS5RxBxm5+wc26JimGyNTnkh5+H3pP5QyhAFfAre7ahhcIVdUzT
F11nnVP0mt86kxpPNk/PmtS26MBMLS7+wnjqEhCRe/rAo+HzHZvFbLs2bQIFN1GqEk/xAn1IREf3
o7ZKRlfn1KE6at4b13f/yjTy+HpmXttI0kf7zLCroV59u7zNhleykHtr+pG/J9PBohu2n9I0uj5G
wOnD26L1wH8CYcsYZ55DaJGuvuLaNi+fU5zTYrJ5xAVbXi4+jGb51vKjYotRJEoB9/kXtYsnr74X
mdNJMb19onW7rvuT9qGAZFzkmhsq7Z5Sapp6NyDbgwG2r1z2k8/Hvrd81p84sNhLdMi0Jn9yiCW+
A6KtJItcyw4LYBRpl209rPjj5nN3dLb89ws3yKtOTmq07GxiDw+ytLjwLfKFV0nTC2NOHm5/KqXG
Va2JebMpts1SnxM3Ud9mMiET3l6auSSVyrQK9hYNjye5bzq/jB1OpIt/pO/Yawzk8QMPr1+ONYO4
mW3jAyHD2EJMzO2l0L+WNc3Oakf85VcTPulezllRqo/5qJKqKybNqXIZHGyS+9nI73fYlozSU5eo
JM4rY54yyR6iXLbaHVJHIo3mWtbTcD3YH14P3Cj2rAtW4nskLmW+S6cWNE/kXJZoPzXDEmltxuq5
4evwM9eHVG5fnRbt5rqz/X6MDLentaM+H4W7sZwxWVj11jQH1iDVXcDfnAaVpuLtOckiT6mH9TE2
ZVLZ6NUKTjfu4tEiOxjegKK3k6JwtqF1L6EJwVFW+8+bY4PcgDbOKYHX9Qqz1WyLB3jHsGdWz0a5
acLOYZ+QJxZDkUfhO018T56Si+ICJUu9e7rxaJ8/SLvNWT7RXrvn+AJbmdW5EU5mwSF1Ma/GqxeQ
SQNUEM8ABaNKO9c2OF5RuV9YaiE5z0bbH4Lp6Kh+a9+FSGOzb9KB4HyUZgaNzYuoZDj2skvyxWhR
vX+lelPAE2YMZkJbNT7LNE7j3Dw+9CoTGwfG0O+OTda06hmgzt9wYIsmp3FhoqKDCqlaTA4OY0Nn
bQGdXFooY+oFrSsfsrmKiftFldhHsZrVYOvmTdlWoYpx2rhsmadvxiEJBBcMX+DRSilbC2h1NCAw
qltc3Pbu2b9mgLXVLuxNNNwOwmeFl7u4FSE7Nv3vcFpKC3HzCv2tEDUiej1gITicyOP2+oK+7n3Y
K6ViSgBRLQxc4/N35d5bdw6LJtB/P9n8+rOgmibGS9XVkKjkRc/Esgx7ScmI/lkt3i+kBID0EpTG
+fZ77tgSAy9YZQzKf6e+WcbuWb/wMZ69Yyl4B5eStR24HaCaY+nPAnUKJDn73cfbTKfwKiUI8U98
We7ljrqQTmT0Bdikg6MiWD3bK/NN+ywE43U+7NlPv/FaaWVtgce6lLocDsw/m2zGbpbVeYxAniuA
wkKUzCA7dGqPdcbzpj/FhEiPnAWFc3Qi+2P424ViI/BVUc5X24GBAd2Nzn9xqceCEgjiOqYZZUpG
m/MxwOr2AnMYyisqppJgCg9HkxXCvZ8HGVXa90Fl08Gkzlz0LPlRscZ8jkNArfBKNTD5R56AjZTf
FA6z819KcJcoWwfPrcUGMtNmE8xhrLUdPDsZKV4P0YyasoJtotA/sQTA0HtLr3V26qB73FVbZ4Dn
/yPpvJYTx6Io+kWqUg6voBzIxuAXlW2MECAhhCJfP0s9Nd09PWMbhMK95+yzA7v8VFlRnpZH8YOV
edpTrrnNksJdi9MMK5lZEscB2cytd6ywEClXusdsy0wYMLGLfSNHgThqK6zYPuvnm0BWwJoDPo8e
g/B6Zn/JYUJ0opNELsZQT+RLKIsL5yZ5eXtzSMphWK+RGskPaFtuURhVrOUcJ7vi5HY3436umHJx
F9LM0HPQEx4yny0heODE97LfGpz5x4Jmwb1Kn1AI6IiYdFAa86tQPE/GoUk78sYnunbT6+k4mUsi
DMkY98Ett1EGxVpFKwbeBNQ0EvZoXGwzBDB4zao6YSJ+QP8xTy6759RdoRQBPrIfe0WOLbIo+zND
3oO0JNrSKfbZ4nkHkSS1Z33oXG7ZV4grBvbA2BdQLk+1oEpArQxgKrnivuqit/s6swnJdrEx0GSY
k0kQ6+xSADi7BTd4v/I0ouQ4BfPHoF56Lp93XwCfxgOZpQV/mtabSuMr1LjSGalVO+ZD7aTzEZ0H
Mn+FQAsDmhbnUSyZ7Ty4WGWEf8gWlfNY8xxeAuvGANGTR6xL+wmedECppuuxZGr4ZLiEPtml92dY
rjP7MwjL4p9rkOK5wAaIFdGwWNLXImYZpk9tWtNzXP22cBUrIpEYFMoe4BrDQaB2Li79GQzW5bhp
3JF4PR6Lh7NsjtLTx2RNk+eEQwmizYmibNJxLJ7VNxcF+fwSN1P0bvdYPyvPYAmTYsz4JpGyTE06
JXGhgL8fsPak0518YQHzsjOPL8ymbArIGtdVJjq8g353WAasig5GdMc1oUmG7lAxw/vlOYVrgJaO
VSt6IICA/K77Rrnj6cdtAgALww+On6dSpcFjfAQtj1eEQX9Fw0/7Ma5YVjkPuUbqdPRTOBtq0fjy
tjsI9dbmdSSv/Om+F5d6q3eOZbppEJuBlVGGzdI+kP96j1d5Olp0vx2X2RXD17m5H0QSiObuOyZx
vMNMyLscHxvFFcZtgiFPc5Is1/rU/7BD1Dpaa+514DAw2R3GPxPdhaHqphUc43egadxzY1Nwn/Xn
L08zQ1suMaCe7mGiaG0pZZ90NmxFjHDM7lsclymWTckF+AxfvldsGR6VG+e+uCWkFuF0uzmnc3+N
rIY86fkUPvPCN2o6obDr9pGAKTV0n9zpkRHx7ELr6BSnCVLvdQuKBfUc60WrkCjHUcywJ4PBtBCs
GcsNfYMZMHVlraBcgJNAW8GRY6GWvO5bTIt26dc9AO6gj0K+BAoBp/oyX3+xo0GhK49MczPYXnDy
au7cXjzW9pItEapXpMMOCW/Tc41prFh4r+vndZJXoaVk5KYsl/c0zNUD2IcxS+Bh4CoO1kvfkaFA
+Kwn3T5wEjNg3tBlRg/5iwBspmFusk8TmZxTdlz2Np76K16srC66r2xBfHmuwKmXBb36aYcQ5MCc
aTIqqeZLRDTrrytrFWobZrJTgCYyfPiE1C6OiOqfnZxrU0hEobidZENiwkd7KQrxxfigr0FWHP3L
KMIX7rHm14W8G5gpXxgL8qF0GGy3fY9yjJkze5SBERxIoab9SCy5037FyFXT6bkd/FHI1mN6i9P7
CwPaaRdfT5m36fkdJL1T794sW6RVEoaG+wniKJrQa8AO5mRn6QI7wp2mVizutbOjCLR8XNo+l63o
WT7o+ZV1FQydxD5c014Y1DqEh1yUze265f+IX+ylAixT4Z/VJl6ePHzvA+NL2zpYNBCDbXqdXeOn
aiwhpnyLIVeDXpx37UPZYzH1Ho78RbR06hDwChvtDsHaYs8qwqkPMlfZGtz1Utltv6tOdBU8HOCR
FV4d6pQZ0ywzpKzmrNxWxJAeaWNf6vZ582bZuKvNsHx5N1AEFOcPfFMBrx+o2EY6FRF5cmP+WNpG
r4pgulUFxm7PF/Rr5JMAlGp5SrExO+TpqhiWxXXNsLsXaQV9djE77b+qOoByo8xr2F93d4QZR9hg
Hl8QXCbSZXMnVHPVIHKqqiVdtDRs2UWeSOblI2srAs0KaBK57VWeSdjEnrnfMhY1gbrP2KITo25s
3xBIidWkP+GBes9pLBCiDj1eYy9QYnhz1gKqWiXF3QE6EAhkWS01iiJRwbDoKKk4toc6wDjcJR7l
LEqL0KL8FZyyCZOas2dADnxT1xbfhwF3ZgARW/v3POsT9EIQMyf4AGSC2hBT1zRsv+8Y105sms6m
IRhD1ROhh4FS3+eAeJxGngEbyMaYgcZow2e/J1Hxu0ZJ1BEogy0wmCEg70xggATdRJ0Lv8DsUP0m
z7YprLGgyx4gK2GBMrqscKT3dQfuGTmEcjI99MwCvOeZ0GoWEIcVCpZYnAvOTT88Nt2qZXICv2PB
u4vv4Ckd35ANoB1CvnmkK735ZiqMIoURffZYTDslWZF4QPAaz68eNdIHT4lXHXCx00Pl9N6m8GoU
bA2LZz6/S5gl7bD10GGnljEKKvTKVwICHjw0TJkxi9i/Y8X+J4czuZSEsSpu/8307toG4l8GrrNi
1EAsJ6sf3dA1QKc5fZ5ir4DQacsqDe9Qsczr9iLHzEGvPAAiQAo4SCJPVvIchQY1FVWDhOvE0gIs
Amz1qsrWe+deMYDtQlhS99NzmCo9E+OpElcZI+pU6Nz2neL5hlHVj3FdXtEHtHAKnjbXojxJb7cl
8xxsnw1Q/aNuMeVd0zxtSc2nuQ31lgzIECH8YOrm43hK5Xx+0QMYWNldNh1Ooq1T5hVIIv2YrBVz
yhZZ2lGhSICM9xjuwVOLLAm77N80YeTOvgxDmr28h6ssN99i/mn2YGa4mDCwe+ASiMMGHEJJ/c3A
bZtxkVPvQvp/B5fnWskFX8UyJ/s2WQ4n3iLXq4Ib7qY8Ru24rHk/eZfXDwgdJiEHDR4IBAbZYAJw
FjMxuMnr5LmAoAfu/XU9tXsmrGoGOIPSelkhnzNd/BGsXc75H+MB/7jf5ho3Mloi5U/k02Hld6N6
vJGhZH2+K5ClB7ZQDSYhfIwGqM0AJJgyp0Q4YECcFHttTi3cVhFUE2aqS9Da63Xap+Uvqil8SuiV
fuVzz3k+5SZcJeJmc64ehZ6ylzM2amFwxiq38QBQtg8qDk6fkNsTEmDN0scqldbMHtqX2zVOB48c
oVagDHSdgZZRzRq/IroIxhZjD6hgrqf2QkNWpTqKSScC9pkuy3LZPJPJrUnaCi6W00UegIM+oc5/
TTBB8mbc9T7UZIhDeOr7jXWgV6GOEpktd/aBzuCC29Pd7g7swJlB9UG9T8EgDJeoFALVkHx81vT1
YPUBDJ6K8TIMNcO9UFuN/HSjzdEiPLs9hsUlxfZruC6H45vltRA/LDxL8d9se2v+AiPIfybqjbK6
ZejJ2Z4HbGgv+7Td65P+K2ryCGNxFRjErAdnwEoCPl8DmTq9LWBUEceroWfu4wbmA99qsM1MXGjl
pNTifNRfJLFB/296pH6TMRN1L2Uu9BDitSjPxAQ6skwf8UH9GRuHanfZpqf09MRl4F05Go75FM2X
aQAHyoeiBMIIhhQfg+wA2+jzsv5ErTNAT0FHREynSlfD1Ph13bZq3KzrD8wr0IHsJ0nC81xeHOjL
TA/oMcdWmQE9m35x90Xo4gNDijZs8Iiqh0iFYjgjDvhx+2R+zHNJUVbbb8M3mNGVf7m1UGDzPk4w
wweX7a45QBRS8YSY9PJMCNCEhS8toi6uAFeJdo+VpYzl4UXev54/ch235eomhYJ0GkcAxjlIBh+M
wPtJvvJaPa0IS8Km3UlN8pxkua6KmqEm/yXmJuA2r1hwKsHr4CXThd7KuJBYl7KXS+/ekmDwqLCQ
oqbQxx+q01eq2vX74ptWJBquzCAS7cb15XJFbnhUXAwLuciV477d1oK1QZ4KfW6G+UM8ZAzWVY8r
KviDCYpaYkM+L/4XmeVed2XadoGhhzS29Enekb8pQNGMcjXgkyhHXcPH+VSkk7k4qvIbYP7jokwG
+SR46vQTY75sQOvOL613UfE0oGALCAAXt+fzcyOelHyhvYktsWxLxEECj8INf+AzXXK8k9fcEJOI
KpVANcvH/YCxPwounFM4IjZQKHoXpBVzfF7e2pxbFCcFCj7hRRKsd3tu71KU3iAoG7HWLNFpk83b
MoqEPJ55LOLECItuj7mzifV/0r72crGlV8GXJ0jlCDnGeF28xQ2c5U53ZAzWQaURhip86JgHusU/
gc6772evb2qE8hXI89ui3fP3rNyK4hc3Iw0L6+j97pJw3J+Z7kF1e8N3JrMaa3otejTQx565HVHR
MGJC0nhhwZTQLFy5x+jLQyYx1pZBCDhXGUNa/cK8Z7Iz7H5LGkRxLW2NqXvgi2Ko0clbmOQxXVkK
uDKibr/TGaSgSOlf/TvF/tTupNohp+1D2sprNRk9wq5q4BcBBJI8BH9ca7v8M/9RF8pOTqZvBRMI
30AGHxReZlLFU6nNhlIdWFCRjV6CDMZVfaA9hb5IDHKoJ5cY/hHmEZYv+G3IxIf5JIJwmdkOhpER
mqWtzDfyCb+63+EXg9AtoZOhoQcjWqdsP3I4QJ28OX8aLhhT8t6+Qsw0wxoJEVIGEC6RAAz+Uwl6
fDYiK1ZOMrbHRSRhm9tTc0TiBucQZrPQMxksyZuHr2+4iyMLefUGOIXIx9sPx+Tib3OdvaJLckn0
xZQ3SipTzMh+asGtuCF67jnJnDbKSgu0wCBwLjNdBcLVhHRNMgYhoqhn3KgEgo+u7OKdMLwi2/Co
7Qa+jT4cEcmXtIVHFZcALtfVlM45hpCM97lf7vTwtgCGQUqQZN8TfDzNvyqC7asTzpSkar4PsF93
dWASWj/QSTAlFZaENq2GoPdK5vfWD7GXOEHhcN5ubv4QN7gd33cTFQF+wXue+Uj6QXGZ/XWA0xN1
Ae+8G8PhC7Yhzz2WArvXmQaNagSp2NpY0kYLWzFkSt7E9LNVDOpVx8C0W5pM8F2OCl4RvsikQlOU
WssbZA2o3mfuCeLEmT+GsBzKA7dUSMA1V5L+YHIVgaw5YE9gTs7Ll8DYVrG0wl0KWRMj0PSolbRj
1ubWHRtH7HxBxXnffVGe68ivMYotHGttLm+BuCwCKcyCPH57WawvhfDFfwMNLV/JZYlEKxISkKG4
WjyxP78shGT6TuFjXOp48MyHDQ6XzoOywGc45Q3rO+YQgRoYi8dHkRRJlmiJkQiozbyOdyGbJMAe
LUpjNdDjLGgPD57TUAuVUEBn62jhbXVb1d/DuQgQUe2yVb4zoAjuHkE7zYJnt+DyPWJrudSXRays
h/AWNHTKv/0hDwbmqxSL8RBe9/d9HmhrzWMAyG99e9lncRZbH9ezuHwdlKSM7pH09XIb+o1Fr3D4
d6p15x7hY7ug6/wY/DSoIyt5xAK/H3F3zhm9AXt+P2PO164587L/zl2FGp5veIcqHU08zMeD/Nuc
X0ha1jdErrPxcN/XZwRBcbbLKYH36ZaZvHtZKPjI7IfQSoSvIlaXLdPFpbqVPGn99nKOVlqLW3H5
xpvzAYC1GU/9qj1yqi/kdG+URRoreAlNx8uuspBXcmD+u4bvtcR5MZLX78OavdwskJdvXpHzMDjs
eGUE33CTxvLKPFU+EveNGDwpSzBj2mAoG1TRiKgS+p+wMBaak4N05FHuKwcG9hRjKH12rL0UsYs6
yDdNLOBYM1nE1OTYBhUGGUw5mgDOnKvFqpOayJGGlZpMQb708MoODqWPNEkKBow90Abj3JDAt09E
QGuLblyCRPNMHqhqw+6ni6jVRD5a6qYnM0iPRZIGwkZYcGejfuIO5R7Fb3UrbIZo8It/99zjQ1jc
8FRj0pwUf8ImXd0+mGp2n4bpdhHUjU8AuMFnWJkzL82+slCKHn/5ekBrG7yRODzmtw8T9zbAqYRX
4eeT/KP5aTic98/gP6GcUSnybnzRJP19lgb6EegLnpuwsTY4fHLnd/CGhIX+7+/SJ7q2cMAjKFKg
nN0SY9FhT9BTwM8MUGBeYYXwmcTd3GHM62PYFyiJGmQof64u7mR2thsB1lf3bKYzKT4M80/JxzYY
72hmA4Wbhv13ClkGBvA/OpAZjk7ON9Sr58Jc0/p39A/7aWMrJp5avilXz+9iQUtsbUt2RWP72qMr
YPqOJCbJuQiKn4aWiytaqPnTx53OtbDoovqTCBLx+LTVbXvAHEMB7cRodd4fV+WPCGN2lbrclY5u
M4K9T7ncGD0Q4ggAqq7bc76pdkPwnN+wgsrm2fof+w68cqYDfD0dtr47a0k/U7bgjt8Guk+4Ch/5
mYwSNt477IL8zA62eHy+WOsmex2cWdKFcMyW4k/tydFraxLC8Fx2CWbWWznqffmnRKYuRmoksMho
hCY83NsWyUkgJzobMaBeyN3OIE1ZZkCoTfBic8j8cqWHNERwYr6zDWKJBaONYnGHnnbfPb8hXw0s
XYBQ2YLXWIsIDA/MXp/7CYTihxb0ESPOrpghT1MPCKYMlVnJKZcA7uN39J7gJJxCMZtVJipSGpbB
JJZkfsg85lA1TupxNBM5EBpKHWNlaz/3wKAJ3WkV2F/XXRVQiaM2DAE8EfKwW8GCSmfVDiomL+ip
59ceQhjuTBAQ+g8EkakHr4bXBJ5xmRXPkSSwG13JpJjedTwjrB3PoK8w52mzMZSDzgqQv21pz875
/hrse9wq+MxQN5CdjLOvjgkeGAkAAwsCfnN0efEEAr5/O/iO7ZmN0dOR788KH6EpyUoz5WdM6PFh
BjS7r5rtOPVgsEEAsyELM5nJNpC03i5/41TSNS8mQGJKy2NExIh4lSYcEhP/GKr7TFgaS3ZSlGxn
Tjgj1PybAuAe8AecMHiScMB4aca0TE3U82RYzlY0MWHbvSYusPyCF+tAiWridi+5TE2MX7Z3m0sH
oRmb8ylyA0QW2tRCfc7hX9D/rlEa5v5jI8wSYEkCxynwp++DpslnmUNCaPdDbROSN6l+McXCKYvZ
7B7kD7SAp45mJpyMss50dbRtgC9gWdgk2UyPE6VwCZ5OeamJR8dM7jTu0TK+4MiN0+GCSgZcRYA6
dAm8kPFLdVEGL6z5QU/eh0l93sTF4jYRWIFIkeq5oHyTqAX5wMs5JMLyseDTfUNUmFaDb2NZxsrv
xF6Q5674PZG43zFJaqfkilQY77RmogXtX4z3YsUVWVoSxEaM8PWwJULE9EyPzzwRM8itgIwhHNR5
uYJ2zv9HXzXYPwzRrtwITBMZiE1AIcrJjrfggC/qVDxx2kDp1JAYAJNLm5RQWlOmkwhlda8/03I4
b6bLy8nZmRMLOrMHxQJcfyOwQBk+/TyzLr+CdI4yYHEAqWFHhwAQw8aRDjbVTwEbpJ60tY1NhDe+
HJkDy6agdudWgxw5cZq7X5UBAt0qQDX0Zpxj7Muq2j0Wt0VFbAp4FbbPzLSZuXicLP3c7i8ngHhA
QiaiIRNBbktuZ8h9jDo13u2M++g00eOZHHk9uHU8O6ObLbSXw8vZFXFcbjs7YNKDxwr+9DgWyGuK
PDHgflLyD+r7NTRKEKXp1rvhK8d9ASd4B/g2nSQ3PbPlAtXjZwZLGP5EZEWM+7F1J7fghYVgz/PB
MvWY2TRAnPEOKldHN9ViPgVDQp+M7ejSmWXWvCJuzrysZxwAjQg+p6AjBKEcZnb6MZHkII+wmXAN
l4CxA9OH/YC8jejNCHUKp7FzbwbSLDL+GKqieYQY9sUD108MmYMMZYOPob1ZQKbXmMRNEd0/DjzF
J0Hblz9Lj/XNGxum6EWwlX/Bp8bWqBcEn+Rc+6KRys4nZWn3c+afwNxz0+fBt7w2zlc63KzzUWDl
5amOR7tdfRDRJgRsEjqUo3+WJjWQ4iQuu/892HbQphRRbdtoWrlPyhjwDJgZiNhYco9NrlXOFZxI
mUWYWlGxM35jZcSO6HwnlX0ileCIhS+n+oPic57iAfiBQ+s8J7iV+DS3WsNfAN3F8sr+JncJN0Uj
xAtadK++Mv82zhS9x1pnhv92rpt0JjFRn5W6q7qIlBej/dwZoQgmiVIoc7PDm2ErmMvfhdt++mX9
1fUcYsqs3cFbw6SbMzFj6JjOHN7kSNjW4BhnDdqrPcYad+VHxqBgVkGlxRd11uG8YKsEjQC1e9lR
ttsXsMO8XWEchQ0KdyQDePiTjKrWLzsdV/lcIP4maeE6exZIi5/tJEwzfnv+u9yXhZ0usdoudose
ys979qsuG+eJGUphw7jAMlkg7Bezlwy7GsOWTpmNjQyXZqOd8KfBmeQzZSCFAgaCHx6KdcDTGvE3
xZodDmZy6H/OhTt9RGPEkX4OMsKQcqk/gxo0D1SARXr+3Imu/ouVPuU4ft9Bdmp0Tjc7C6jm/BoS
XUujyUPHzEHH+5u940CbpU6A8hiiesZFvt8v9RXFnRUtf9T5bSNdcNRjwlTSAuzZS9hp2aVFX/st
A+I1hu2r++7IqkkmpZYZDWeeoPErW2X4lPbfGFOznuqwEJzuRe81wBb/qX81jBqZ+OkyVKSxcSWi
wVm9gY4rYMznpCVjoyhaCmyJlGrnIgGK1Bp0gYcR3Ve5f4GVQAOWRU8jKpAnw5PScCoI2NbPrh7i
xMgWh6DQgcpGOC6FmN0vRDzoPMK7oHxg2uBM8khMLyAww6cEBSZLD9ON7/bhGBdPLRHHv9QdxGv9
Ca/dv+TOk9JIllidX/cQGBseJ9AuNBHa4utRk9mzis1bXhXjR6Ykua+xQCJV6CzvuWjR2l+wjfsx
/zoz1Mh22U9cKXwA2C1r/kA5PpE+5b3B/nSZ0jHWoERltkJbX6VBMjBbAqBu/C6mugF4BsbC1xad
P4SXHbICGV8QlDv2fWdcN1BCJb+6fY/ftbav8M9vu00VFKaNbYXi/ntbRAl2LifldcOYL0UZ1e8f
ON6xehOQB/QWPtoN8DkUZNNjAsRwmsPDMmB4eU22wjR1OWioHedFBsniuamO79RucbuRNi3rK83M
usc//Op2LPzGbXkLERBgfG3jPzKnEqIGhiz5GnzCC5XKvjdzhitw0Z7YNvN8dCFWoq5VBT30oUma
Tmom8X0NTKFl+5E+4y53xse2LN33rr1Qmrx2t03d8EfqTW4FxLGcxm8G/zc1fClhd4shvGYeNxWS
DRZk5mppQhAxXCwR6RCV6huoIFEaKAtxPfyOBq5FTKsxHwkRjoEg98H76b1/ch57BNaLv/KzIAP1
YacPN7utrvKPMJxkvqjjVeliVJpeZxoDV/gp2CVJTp5tMY2g2aqFeT/g5LMnoHBid46Oq9/QvHCk
APO758V/Xn9LukM29vYWNc3nJT8iOTOf7G5LQ9xUmBfNgtQWKkcpZqPAPOVUDugIS5qvDhBccEbJ
lYy13K9NZXvBCFNbSRLLwYW8CH6i93VssP2Xx2V4JKaKrT6jVi7OQEoWaQ0fvEYtMiSdkyK5nca+
Jn7qc7B0fGWu+Epe542GoBReiWMoy+vnwAJ7NE/iEa/2pGHuxbgKsqy1KLrg2a2H0i/yfdHtHumm
wn+GBgo1Pb8oH7VQxzti8DRH3E49fOpamEGgP5narSJpPqG/59CxfrBNgKZLs1j98Ef9aSysRZ7I
Rw0ix2w8NtyFsUbExeBY38Id6vi8hnHzsI06qiPwVW2RJYplGxuE+Btjwe+Nump+rM0ozFRlVkVV
xEtN32cs1FX2oa+6T27X7evvvnx5CkRhLhE2FUkTdb4ecObzhJf266hFETPaVfRm1CHMXlz2xRNr
qmMd6UHty2gwfxo/T6Z3SAEkFK+IWxeeW/ByNQckCNih8XnVCE54eEtSF0YhX+UfFojg8Vv59x8d
bnLtv+Ezu8SveBjrhXnQqs7A1JhtOpxgGSlMYeLEr98smCCU4lD5E0JST78jZXH9zIUZEAqSDOgj
uLniN2NfWSAVp/291G4JbxCBEMsv4xN4iWy6+OurKz7eGwcjGjbsZhDJ8RF6l+fUJowzUDbZn2XZ
Apm7eLF1TjH59Hu6GOll3PbzEYe/685Qk1L7ujRYQsBYaN0LfT2189WTCWXCgrsLZMPpB89oVkya
wepMV01967UwezywMDZW7NxwzByzWTvHf43MXoqV8310Mm4paHT43SyoHV4yj54nUByWngSSROkE
dxT7Sp7rN1yL1etp+qOZbtVxMlQTubxiHkndR8ZWw77mbFjjMkfEIwFZNrwu+HkjJK6/R5w9jhZh
H9rsDxuR+LJXvFxgBwX7Mm9u+BeSklnRR16G2X22fc8voFyvfvamhrDNX/JKrPrX0mYr0Y1XFtbe
cE0eK6GntFuZS+WshIPDUdlckP7AXKQ8f1bQN6rZrIG9PS/3Lyhd7FSovmYD+Rny+vrd9B8eIQVM
Il9YX9rs7x/8S6zXhHxsn7L9eYcVUgf6LOZL5nbeFN4G3Sl8RwJiEcTI9vt87GCgk2qSeZ/FrrS2
rwl6OtVvGPLJlCtm+I9dLQYapJTZdTbzQP/W85Vl2J2AF+Sqbjbj3W3BgAd5d+MF377JJGKt1dQg
7DkcD8OPufc+76rSEw/m7NbNVhpGc9mux7Vk/gEYO0t/BcoOTZ15lrca6OdHUmZHaAPTl3/T3+Mq
W81WRFg56q+l8nBwrstxNmcyOWvOt8Aalyx+VF8GBY0g7RQc5hDEzN7h4rrPEFyFTe3O53U9CxEr
zRgELitnjjzi9duFw3wnDm6rrKrPOlJRmf+ZNpS/Tw3+xPzySUrEVGNZNKS2RiTaZ78iP+u8ANIN
mUJTgF3wfvsWEplOALengMvnVI+FWiWv4og8YMUDA9/KUwF4r7jpL6V6fuPw7YyAJihjQKc3hL7O
O2wPBYz2ZCC2lSUMub8bj/2n5ikeE7QHSpB5igc8W0DHk1h41odseP2KR1pQvko1MRwATOr5r47W
E5Hq/vZcN84taEm4wktyRstFnVIHvyHUHac9zPFuWfeU9Ay4vOrMza8lGRYXs+tPwe3+p22Asx7W
WdF3GTa3nvL64+mr/Mwb8NmE2jErGq91gWkz6sCRc2sklm53UMJrekrDU74IV5hJ0u7t4ZHq97mH
Y787Y7UJPQv+blBRkc5CE09qI9DNZYfVHnC5SWFdSHbY4KuxZkmXkU+U86e03xE0U5xWHWIkSA7k
8LRB1vm3qyPsNWN+w5lDVBavNhC+hL/ab9sp17DAxwuV3a/BJn/94uYzUodKtLct7LEhlfHIDpA3
X/EThg78h9bLq7WFyg7Y/iODQ6ENPyLpsRfJIEQFbT3MB0IhTEj/uPMwmF8PAiXlnc6D0M/JpV1e
sVauzOJbqSN2KAeWozRac7W9bfI30dHMNuqvfjxoadTQwTyhPGYai9ryhmrswYDClFz14RpvYKXu
fM+PRunDJbrS+ZArfCQhkwJX4Jdfq0HnW+axpD1+uCJka3c0HGmIkRwLG/Wi//spCd9O4s8Rr5vH
HFSZ6bx/hXvpm7LhPlHRWDvx4ULD0IU/qf8ruxW/DNhrDe3tXV/KSlQty3ecIx6w8qP5/FDwCqf7
wlGI0ToKZEgyYHq3mZ6HyGJKXPn4WB/37UUPtBizDxWWIHT+xoN41zv1Cb4Z7gPlaiJEcCgi2Pzw
V1z8sVs+rqbdTjodPPe/+ieRXTMN/6QnPWjQKP51T4h3OpyMPBTbqe0MG1zwZNmWLxgL2xfdJWFl
+O7UXSHjDUxMojTiDceGbCI+aPynybz1uVSg1pAnTCrzgDPSSFhxv9JGT2I+syYlhuSjBUSo2d2M
SMGpdHtVMI2+f5TWXNyZXVizGNTzFfNm5mQOY9psQahXqjmhafp0qoo11/567gFpMTb+Hz5NFzKb
ZleyfdAFIxacASql8RVqRX+U27WgH/WZt1QvK7Oc/ShfKIruF1daVO1ebdcFYA0yIsw6fr9RK7Oa
9JFGuKpke2YXsRs4fwLTnNQxsVJEFTn/4+K09H/U4Ff3NsxIfPqg5oXe5usAy+y2V+AJiqg6X1Y/
luH+GZiVN/bQuphvPYjtcpihMwvnrp/viKCvOOI8vLhPzb4vsbwS5lTBETp3+wFQzjzBZ5jA1OLi
MmdzMmZemdeE8I52MEyJFaMGyeOcfzfhy4VY5aQuDxOTMDl48yUyi3sWhVlFQUcJAbPwcUFCZq5f
fSKldl+5HIGh04QRvyrYHZkTbaKvIA89Pi5oRFD+Dx8IQScZ+3yjbgXVVZiEPX7zuyt8vWz29evj
t80c/sK0ja/xHJsYk1YsWrp8UtjVw1vMMiGtlXV/qM/XTW3ZL7baJi4pdtB+oA47QYCgEDJGSrPS
sG/0buquIbeSYlKt0PFT2+X2O2bwsuFpRvPc/1Gnt6qNfOwDFoO5b5rV1Ab71mdLdVU6qboyLjRj
UMdu6SPUd4rRw34WG9oAzsRFIQTjOnNzh4IZ8c4wB6h3KHUSa0MBnq8Z47yg9OvQuXx9n6E2mWB3
r8QyY7yehC7UGYwCJNdHGr1GCMURG6CLVwtLGvmKg3eQldxnSfScJfbEOtDcH3Iw6NjowuASPlGw
bOxiAe35Bf/MHb8nv0NqPVzsWRvQ1UEgfEaPPLJc/Aloq9uvakvvDglUO8CNbqQYjqdFX+I0bK13
mbRGeMu22c9Lt+inTCBMir7EEjUkZT1wOe0+b0F5muM6PWxTNELvL5TVV3lyWbhqJ4HJtmmn+/7t
1QXtUbmRDZgvYRpqgNmj+qTcZEUAS2CuNMJplAo16lUN6QROXOXu+VwhPTPLzDVH+GmQ/NDAYMJq
dJGKWibHFCyWBK/oPgQcrgBjy783y+aNQLSLdiqYibMw8F331h3U+F2B243fcLXAtZhI9gu9ijjZ
nUpmOJ/Bf1NwhTLjxWb1x6Rr2N58xKSdtGC1FrePwr8eJ700kBVA4HNvhpX7+iqKn7f4034r7p2r
UIor3LGkNMRSgBuChxBqsugUzxXoetHQNd5DDPVUiFlUP1em0oSbvDA2XKIT5fnvfq5LJVK/i43G
uMBaZllSvRD0aL+5TuawXJ5gIunX0EASlXUf0Pblko1tMvEtr7SBlIrvkg6JzeqlYFK+6T/zbS0e
yEEiabxX/efycj1JIkcKIEeElYLn5+amfQ2dk6l+I/gNhLhVLZygz2S0ACL1/cO9XB1gfxGN5AzF
MgktDyuSoO2fe40bR10966j6tdIArenwCl8UoOQk6EXE+F+eVolQCVqmLNgy/AvAKQJtp/WeoO/v
JmxGatqrsb/Bt2r+7tYN8g7oMFtvRbPjlQ15QC4bkoFsGzIsRRONIAKsa2Ri1Ah2gUPMrly0t7gs
/DoZdz1zMBo58/uCpFGfkcm2a3XEglPo1OMT5j+vXRNX0yzJX0kJyoDVGjB7mXzejhrUDBMtHImr
J7KjM+yqYLH208iF6R4hGqLHtAYXWJi6Go2Xb2BWbAuf5QlHUqwyoeoB7TdBBb+w/uF/MGMas51K
Hh/IHktdlcALQkckKWcRXwCsCJBf7gANGyYToy+OwehdqTN46qj5/uSLZ6wiGW/OAdRI9vYQS0mq
vq4F2794RIICqAbCD6Y1PlQdD9M0TBn+4+m+llNnligAPxFV5HBLzsFgbHND4UDOGZ7+fEL/2VXa
2rIYjUYTe7pXr8asABIDRhirZVt8hoLpoIWiZFWfzQrXb/bej8ypsRht+6sSy9Z9wBeZy+M21bxw
aLVCF7gACm6zi9fFwDulPmc3U7sYFYbdR+wXIiwKySekM4skLZeevqIKY66HQ8LmXk3ZUO4/qJ8z
meZ+Xr8cSoh+43xpEbUDgXKfJ0ohGyrtHuVxJzG8A5jyRNFNUgGikPOajsMLRuBaKvXEsvv4Ti/K
UdbuZHXO4K3vTxkIYKuyK7H06tl9l282aoUrQxT0YeZzsyhsaM757rNhnibPaJduLJL6WS7fjcxD
IdLhzYTvsUmsjAdcN5RM9OuJbXNxG0a6on/m4Cxu9e2ykoDaiuZRXu9zBfvmVq675jX1pIDJ5hOP
ymJcFn71R2xk888QmpGW5vAXL6VwpIg1rF+0QdQSv8d7GZJgHK+O22N0Qa1L/32Xal7f0t84mwQ1
Z2Joa4PVGzKE9gGbAD35rcmJR9xWbPVCMVT3prbY92n8db21EN1n5vXErXXK1DOMOOJGXatwmJwr
gXFi3QCXF81jXYWg2Ypjly3dLW6x0v5euPJPF26thun9RlNqECUo4AuzXTVBlJ1V8dyv5/By1Uvg
XfIKTiDILOJ/noTXaOMs/FC0rHhXzgKAB0h3fzkzA/XDCKq13G/6TaiJx7Z2+T48g3dGvm4o4wXQ
/LNYJi7FG6fG9n24XhQSeAq3FaSZRQIaq8JhcPsQxRpPdVK0nfNnvIW2G1YoV40yfK1h0jelBEzD
pbUs78uCw7bRrgyRwGzwNJ1rxwEyll07/WBpzRFm0/VsPfcJ+MGr3UInmMFwPRj3gEN+2E/Srcwg
M1AF2CqPnJ+PNRgrPlFt7g+E0NqhNS9vRf5o699a5jo4vJ0HOS942w5YrU3vkwDeShOt6XUzG+sX
v8BjKD7LIggmxMibnHJuLGLNfD+9pxqn3lHctLd7f89m8UbP0YxbOFbVc+082H+tv7ZfUvYub5GP
ez/+DijWuLT33d3bpnrtLvKb+uMdwdyf83tcmJ1mlnlvkB1Sl9PqPgdzMYaQBSk7eWa0/7r3zwN2
38+jBa49Hj5GJ9xD9MUSgEAvisuv84CG+jHMThU81XxywsSf8DbmavVpvVKZtLCkMJE9VmWuf3WY
jcPk1DuMAFF698ZudHk/d2W5/1VBmJpjtN6D4wArRjnjDfAIFObIQra/98FtcjWzBhHWz90YGpsU
yMfs7QA1zZOBa+Li7VgLcDjznyjTXfE8SA7Pg+hk/TUOSreKVePp/Kl97qaaq2hpdmjkgBrwhKXK
ANerNydzqaJkp9m/F8MtNM/1VyXiTZmcJriR+EYPbBbNcqShqLYmYGk1U8QXcQyPR/AadGG/kY+c
iMbvWJa2/TN7WCn1TbDdsJfgaPwmsfs/2900sw3RGgwo6HFDTLhD6/vs59A9im5r8jn/7fo3ASva
Wb6eU7FFsfnTQs3JEdCLRAnSQoGBqHGsP/pLUJr2nLTRS9tVKiq6hfp9mPyMPfLP6fyNZmdya0Yq
88ZDmPFHf9xYupp9bbqL30tzPQzwLVE4rWdl3Ey1jiV6XwIrTcAZCUUh9nHbFWZ1VCxv2d/0F5rU
zMcF5j0e7DlQPwYS+Tx/OiDIKa1/sLc8RivRdAI6K13FOsUyHuWkjoYQMo89KXYC8GSy0c+vOebH
03BVTXxkd2UkDHJnjjr8zTuXlp0mD3Te6Wt/2D197+qPv8soHvj6BZP1lJ2EeRqpwZ5B3G6ChTBZ
AM9iFIAvuf8e6vOvwFGHg6/0FtMzSp5nfmTVZFh+Mredaqd0QC/BdGMVghpYWPOt5ngHaAYJpwA8
1gS0Brl8GtaX1VXQ8ltxZSoJAMdVUgXyT7PmhUsMcwArpFijAKN3HjnIygv4B9xxfs4QhRT5pTuf
1jiOutlcifeXCdTjz0WTURlOd7MpcYjZPFseZ6oVi5r/GRdMlDyLj8hvovt4S4FAbptXMFj+Ejim
FpV0P9KKvQGP0cDMh8ladjAepNob3rsBu2E6IPjD7bEED+FF+gMiMY+07AfMMsB7vIJoMfGlxvO+
nskbwoHFWh1YI48wIS/vPpbKgBP4B2FMD7KtNC8d2+l4E1gxAwu0yMdxs+XvU3ZUOsijnnoQEC9/
nVLNSLOfnE/l1WD2uxu0z8M9veZb+vPUzR3yKYutd09yD34q+fQPZS4N6OmCD7VISzZ/1k4/uff5
x7iZbSZaMy/iqjo9fc4nid7jJ/5jr3cw1fzcfvbTxFo0IJu728882np8UvXeTqUdIRNlJVUVh638
fZZnw3jLvR8+T5/76Yoh0iIOVanIC6LPvkCDKPTJ7cfGJ8qV0vfw/U3lad/X0/X0kMsnbUXB7ken
T/8tmqn2uJYI7H/icXP1DbwJofRKx+q4SgXp+VVc5RzAJlMte+EBRBxLRLT7bD97iVF2Rg0s6ktr
3My0MwCY8+pJLAoOmx/CQeEr++VwCr1zsI3UwXXlwD2VM1c6FUBvD4/A1816ZEdwEiQaAgZ2Bpzh
KGhJ4K/J9+cwLl3PFd5wF4bY18rLDf80L2DXy4oxcSkgWx0fbNHWfDlLovPEAKnmbyjxuLWA7Xjy
NC6JUukFMx43FHrgvRzMcFnRn2JsJyPa+qGiolsnqNqskHr5aBj3Q+uK6XX3tsQHm6wHq6umBeuK
oC0J7HMcdoQ1AirzJ/40Y44HIGCCfH0TNS9v6xvquFvfkMq+n4G7eZTVV2/r3yzb+GQzTI+wAipS
+l46fs5BjkyLS6Ea+bHXFJ9pzTLEIVOMLhyWxJz952J42TXAuhAiYpAwyJc6OzUyuu91wciP68oD
X/OEQ1nW00hsxTainWRFPxcAxIkx2SNOkyAUBweKtHAqkeAgXEYv5TGWTNEg6NFVauvUEKfk3EtW
gRZ46pdzXayoHEos7yMYGBYDqKvF5DF81sQPtfVibT1VLKfPfHqyYaR9jwheAzu3H0DMBTZmW4mf
TTuo6SlXZ4MYTAefkJ2DufXTPoGj+bZ5GsJuRfqL6f6HC2B1+bkbRf9ICd3VJKgPEi0gTZzTS+ZT
G11/RWnlqPl7ypXGQ7RuseZjdBQx89gNMOGgANEhNF3BbHoTCoSSTVzMid2g/ayOr20A0AeLtrZU
qUEoApsSmIrpYjI+lBknW8nSavT8PrwjQgfqGDygm4Ou4muA4Ahc3eQ7keT4lZyk+C/CaUBpXSlb
6zv9icYfZ8KaEzS8Ufksav0mYG+mZ1xjDqfyipGjIEaCPr7PBU7P+89n35X5FlEvH18dZDHNvl/q
D3ucFbMh1WZt2c3gf9jVd6uiZSbX2HefVloVT8g3Y2CEeOZtb6wqAcNCtMr+f5okp8qsbpVfjeiE
RDy6AtcgXb7IQmLXl6XyhkY1RBFHoz75EZDiNDk3b8PRZRidrgdCcH8S/Ih5jOaRn/kvxjzeGXPh
R7IQsre/WZWzS8fIOk1jn142/9Xa9DlaWRdHlRPHEC2SEq7pV2yJSxYu5BVkghjv87CvPAL2MtVm
UIPjUYcAgcSOVfvMgIt96pclkNQL0Yes32KMmceg5xXKC4eewc75+UMUU7RZ7W4nNh8eLfT28OKd
Mi/b9yBWGQPVgvHgrCKQ5wB1q1EDJZZncj/cig5MLwEr/AuDohwwZ2YpYwuTBo9zBh0xMvl3m00N
XUQDPN6C6PQ8tZENhC0aDHFV67stKhbo3GujB6vp+wIXr9kUb8b2x/Sr0SWw49zhdVkE3tkS6xxR
q3OyHEmUrrPSkTdyhg9pAbfL3D6CjgsmnWmBujpRtNUCzNVnFOMM6v4IupfCcE+Qs52LOEA2Rp+m
3dWqz5n8gi7CnJsLRAFzxNkCIbZDBQQc4Qr2hSNPXNrWfHJXknE1RgU7rvL3sLfbouHJfGUulEWg
VW0uTE/hKW7iiw6O5VMWphmTEjac8WRxngoRT6FNyXKiGuHb9YjX4vc3dNTL7HSTEqeMYxTFb7a1
41VUOsT5cnKt25za2C9TPHI2jfu2E6Bzn7XEo7ycNTLC0kRb8RS30gp1HMgtlRYAZ+AgfSPD7bvr
R//B7TbRHNIgPNKNDZz92+w5Sh4E2OuYQgOUX7SVrNA3IeX9w6oQ289Y/N/npyrSTGFSsme8LmCY
w6udUbChxZvZMDek8rXYz2F4mhI29DGivHenP+8bgcr4KyzyqaAlLWidFJcbNJLL2jb3fsKzVL6t
63zgE4hHtqtRMkAzbpfvSIE63MzN/cldF9ve9VQlkDejYpr00ltWrVJ8gxKzLs9cEFonyYcc6JJX
r/gUsUc5Af+ZLbDrTLEYLGsBJhHNyeQIGXgDLVQO4VXwV92g6HZDY+uw7ufG9T02qvticu8K/xxE
fAwC3aW+xCuJjwu8qZbYSFu0KZlE8VRPIVJFurusUkJmj9yzOhnM//uCIDudYzSGY4bP1HhRxVQQ
hJURjjwuWHYRHcQ8FwBPs/XyCpCaymtdvgMT4ocAsARphhoWFCcAa/FZH5p1fb4tJcf8efd8qtpO
o6E4VXuC7e2/epdJZPVOI7xr9OKrj0i+GB/SSMl2Sye/pwU3ZEut6KouPgIbvH0HEpoTyP1gXbNS
FcwV1HFzhBLHeHMW+Xhma/FozdQHny3x6tL81PEBP4cjS022sqGDXVUfHOC44ePrjiA93E/jmFSH
gY9w+WZ+tO6CCMGMHXoPaNjiuT8rUY4lV5h201uQ2An0bv+oC5Hj6bo1FQztskkyg+gGM0Kb2+SS
ScF2P5VuYl33O5mLkd/fxuaFTrCSj9DEXvfQjuvucEC2TWHOi9ePe8CDsnVLP4rCEETqx2z198YE
yRkUja9IckiFcBgfi0B6vVyWGi346lKa9CS6EefpYDohWpDNuJinR4Eic1UOmKUKNorFDGBKwA46
1E560rXslPh8/phco7kPGxjz8vwUzIYd+kpDfzVNt+6ZCjc7U8o10c2kmjaD1UW5ERuQMd7WtTLp
QWzU2uJDtQ2u0AfIbelv5h3zcnZ0WmIrEKCcl7uSVR6lE+dSTntCEMf6DXMkQQvtLWaI/U+Kvx4R
RCfESpFtGXPjRS0TKY9HZgybd6jhDbKlZAki/U7Ws7YkYDBq9kqRi4l8zOF9YKCPH53n6RO7PP41
BCX3+we3abW6itaMb0ObrLG+i7AAUsxqpCoEQslU7z+ztzl81kgT4lAaajtyCXdnVfBJzCWVBf7c
ZlT0mzAsfn5095/iZpnMyYU6DfnU3G+Tc67cuRmCGINW8BO4c7rhNfl4BGHSfAO9GGr9Q3Sw4/aw
Re1Zwmo+TxY3H6tlQbgeP+IKQejB3UwA8d2lfIvWT1i2hCzAfGCtgfbVqD32ApMoEPeDs2ObySOA
M9Z0I/jDcQWEnULIntTcCuCZKeZO9QTfSSvJbnrZ1omSmAoEJeiySSQxiSNBvlOXNVPHCltS/O++
Lz7xXwkfyg6ErQ3405Ib5UqBkQ2aDPITVo3B/0iYhWecf54jxVm08twXr3xo7rUjCDufIeJwumQ7
gr4nJ35r4RItpTf1tI4eCQhIA6LvbSfNaEU9wQfblNvMuFULdsdifpkZAx3MDAjxXJ1/l3KlJHt4
J5b/TPEbwcS6qZ44kaxKRNU3LLcAiflLlqWQ0/M3rhvUmZmfUz2glzzXKG6WxfiXWFBGKh6PSAe8
PwZGQsPziYMB4DIBkBkdMj9d2lCZz1MNTetqW0ocDZYHiGh3AywcCMQiwVQib5kS/63SqRrr3H9I
p6854zKh8gzE+uAbbm2mr9J6mJnm2vQ0F1nRGYtM8hsIsyUDXOz2aI0TOGqgmuIDPiajrcBvEv9I
Lg8bn/keK7xlAHfUiNfIfrB/lqnqRY5BMLqD6VuLR5C/noqIe0gbkSLevhhb8amqDxjZFzFje5f3
x6WYwM1VQ0hSpf+fPobjpzW1hJMJZgUMj+n7NCIWH7+jgxjGvZ4AXey5P2ng6fFHtnz5/YK3zm/r
CxvPemZCl24xQJObLgpZWI2BkqTqu89E/di/rEuYk47Cj6ZL6UkmUlRjp0lG1a3uhNwKIOtDY4xr
l3SeKa+1PLHLB6pLEYzup0Lsu2z0AAvYAyLoRDxLlf+YWlXGL63B4lROPljYm4dnB1B/PjCpHQ2v
0qY3thddl48vomz1pu0E5LM7wSyC3Z8r0I/A5xQiSWYRMn3iZyxKoTbnSpDrWwLOArgQQDg1bAW8
D3gphAYntWBOIDM4GCNLhDFXpojwcE1+DCQ0poEiAmQP+OvfEa9nOvaQ6BkfeYetnQmDIcqZxOlM
wDQf8igZ2XMS84itJNAdRMpry2DUU5k43HHf2OW3gFinkqhxHL4Ft8MfSY67UnRE1HGgeODBbDh6
y+0VU9dwsCOk9keCsaiA3i6+zdpIJqiKvMk14dKFCUzpXNi0BJKw7G6Bo5jJPeRJcOGQ8fhPgc3G
NgSGkkOz2HMQ7Z3n+2CL4Np9PdsdrDdhjbl5LTeEz4QUs/WgvjI7EUoOdYarV+WpUBcOwq6J1Tvw
VOn9DnlZ5S21D21NmY2Imxy3y4+GGsIQlLn9jHcFa+k0xsNsYK0/Iz68TJVvlJzKQUfCK88ax2Xl
lZMLbaPNnH297/JyF9rC4UIVk5u1jr2AFlETjlPgCaKy97fgADUVuUkegN2BKPAqgrK4sITQfym9
7/VtYTW42EyAXFu2NhByOlBzXnk06LKu7cBT81U1WsNH2dj9Vzb8T5d3lqr+aWJNo2oglapBAbvz
HEBaDzPFS/0FREftRdhEj6G1FN9HpH7UspGwyQdRMsTAyZ9/LFM6ID+SoCvqAf4OK+BuFXtVSUML
+E1xHbqvimdMweTjZ/TIQ24nkGPLfE9nXB7yzC93NTXIFDfffOdLZ+ISiwzKayxHgY2FcI2nyQWJ
gVfIJVs+vCITC3jF2BNtpN7Xh7w/ZOQsnYvgmo6Xfyi3Dl1XpGZQZvM3hfnH9f18yO/5hQFKv94g
tWtn2cuLaQdS0p3ox60a/Z6JPvChWsTr9eJjMNexCgkygcmgFK0e6/dKthq1Iwyc8AnkbfFXerk6
8B8Pinzsi2x1qz5bCxryZQlpwJBGadulKBhPx8Mc4GtCEAFkVH+PNv+kT50u2jNFPbu7gJuP4oCn
Hd6HodY4loTZVis3ENTWcrCa3FBg5nPN46nDErXop4Ym2dxwkSjGeIPwZIiCYkxFP+4GhHHx9vla
YnrDh1pbFCPNBfqV7BQ3hwCS4M7aa7psBrqh0qOSLG34/OIlWGh2IJ8yPtnVoka4P9VRYLJazoUk
RU2ybiUPFZa6+58Q8ZRhg9zXEs/5x5K7p+hkx4o6S7aFM3p2lzOxJwv3rzn6AAYzFE5CdrEu/K2g
eeqnjlzmSYk5BB3IqV+52rW16Hs+9sXMGok2ttcqVoIbnkEYS3FQkXUigc72LqVcX6SAtollN8lC
ONQin7YGScwJfdJUJc3Dk8ecVdaWeZQb2OfWFhTJDSL2vEbej3Q2PMGugeee6T49DiTHRKYm0qfZ
GFyRH56dRlzEI/Vhk7XsksXx8K9WVd6lhf2hhwyYEtAYpOhPY4sNkBEYjyiWbOJOy5rwfExV2fzg
UQDUtuG4F5I4iierCpeFcaGyez/ynePqCFSRqK5a0GEfGz7KgP+1s86VPwsgS+FfWHFsmfcfV7p7
U/G+NBk3V8tKab3q3YcJSmDIhcGdQ1r5OnnShWP5yt/r+9KAsAS7HO/CTUZaP3lYZ8XmghMtG0Nf
h/bqWlvMK4vWGbd/Ela2tPzOsKRLzqCZg+sQcjJYbamns1p+FgSIoWPdCMbLmyA+KzLomDdv5XsA
WazMeT1+XWV97ETf76vCpXLuQyyivORHqnpweAyxLh3h/wcLMW1zfBIK0TvDbT0IA9g8dhZ/DPbZ
/PPj2E+lQAPTX4d4+XQprlbM3kQEyv1l53ApppeVce2arjPzwJhCC77CmiyEA/cwiXRWuwoO9Lft
HyrETwyLYvqsMeBb1tFDBYwNTxBY8wVCskR+vS8nVqX5qhKvZokWLENC1p4KKIy/MZPUobgb81Vp
feuJmjmeUIscxbTnt4UeBrbkjrKOvZbXHhwtZAIHC2FUnnNhTcsgWodY4yLU/B70pJ1mwF0OIola
CkVqusANAtFqIlPfXTtqYmX4xRoBTZaP2BfdcU4HLy5fcY9segHwEQfXh9DFVK27ajTVEls1AlNd
WdbnudLm/LFrHEFolpXnqhJNVmOXjmjf99vgrqGTtA7lBCAzr2bx+timik9TZeN0rWZi77FVb5mq
YC6KXctXftuCuK/b20xrdW+JglI9RRo3rjXL7uzUFwgjfxUoPPIWW/dODLc9DvtRa2DhmOr4IOjO
2bLBAkuV94YAvxz7zl5r7LXrTk7lAOHPSsuxBYKWI1J49Hddnnz7v+THtre+CXdVmK2CANVzTA9f
J4D/2arzxOssxleWyjRXXkTY8WvCv69X7cW5sd29rdPd9a12THdv6NGr56JBui9fN5/zxLv9SY7d
2HLSOEyCGfbQy9YJEQcG5D4/n8ucwrtJtl2NnJZiHJ4B2/IAYJFChr+jrf2sHzn1I+I7i+VcW7QT
n9hpY9nK6fpu42enl+njm6Ehv4qn3cneh4/aLcGGE0AhZgWm06E9qk65+3gEuz3Y9nPjd0i/OL/b
K6YS9KoQiaaYew9BOziREClWULofisZDEHn1huOsq3fcCzed5tp+xOFA85HVYH+s7O4FdgvOy0M+
WlP7PjnV/KNyoUBCBuV8meZwLACT184fDCiPEQzHXYidR6p93vSif7chPWy2F5CbLTFGPG1eZ0Hw
0Uw++naNDxP73v32gcfn/nm+l+PjZsALhnPlVk/zbzXWv3fZ8pZT7bWxgRGbDxffuXtqkog2sttc
d3NrRlnnMttSxMjCsZVECp7spg9fu2e2tS3EvoDdrjc8uluujoNVmrZzLU5h+WHVQ1+TCawVV9TU
7MaYn8CCZ0GY9W2yTQyaoDTgcpDelywDW+7piiFm9r1pIfmNDAIcDQqNs6ialmPUB6d9Sd8HjMoN
Er9rvlK/sVRhlqjOYoX0dRiIHt8kuGckv249vuN0bHihr7UZ0GeslMEk//ZMfESzZXgvaOjLNlCk
+f04q+ciNUSr41zxei3FmVYSnQiYz7IiboFeADL/Nbt0N5neIVZI8R7CdPEsgp2glMLilLUr5c9V
WC3KAG2JZcnFOqVL91Ldfaq7TLaF7L6g+Y81ZpHGaVz0XRniZLyxjZf1/Qh+kENpsQeV6R12uHBF
SYx8rRFRN26QnNFA5CSipyh+p1PIPitQk72ct/6dxiQongwf1SMjU2H+t2cqIofWYoVovteDDSnt
8CHvCod+MojG0Ntu8stqe9mYM/CPa1kmyC05claMWaLLj8ZmUY7vS/N6hn/aowkfBZZj0BqfSSGI
k2xxwps0VpyLLqJY1lPBnN4SJC8Zza/r8Q8W5HfYmXtluy5GKkeyvImqdKYIqiCPEQbr8wZhR3gf
8ilu7JguTnaRzHBczC5luO836L8Gx5ZZ8foTyZg8S7ddlTKz82jMS/3Fp8wXP4m/7Pd1FB0IVnt9
A53r3vqPfvbj+R7N73sxPxIkoRsObPpkFY4Fr+v737J3/Ut/bEfX1v69yGaGLfnOnZnTL8miloFc
eE+8XzrHnpCsi8/Zz/j71r9XkHBEivcWHwpsFzFOp6MFEq745Dy8DqNtVqUv4maKRpzE90Gc9b/m
JZo6u30Bg6Lnf90M7iwrJFgXETIhNNIt/zBPqYJ7kDK846aLIMELlOSnINnrjot9nHVv1jm2Nrmy
nyQD/qLXd+FPF0smTFAmSzyp+pWDO4bRqnx+t+kvMzVvR+EPUni9skY/5vVs7I0MUsElWhC6/PP0
Cx2fBNJ4Hbm/ROAfnfm7/D6x3FPbk0rQTGhaezUaSOh7QBdW+sEjnm9Hi+u32dd58iTfBPyXeHpM
IV/r0aHLMZrKZyHhppNA/bP6JQQtbZxM7xqVv+/fpjj7AZxfJxrVyKNCY1HJDZ8jiNHMX2bilZdf
XUvpbBL4aSvGjHb1tTUIq13tqTp1pZ4dlqpbXy+vqR8/BSi9/qp8rGS/x9+p92iAjS8dOuSQ3qVv
zXlft8+ldH9cRbzfu3UeZHSYlnzgfx7Z9nOj82T2aScB7lddlXd9C1z2/hG+yQvsNgIji1kPVsWU
Cb3yunjyhwW1MYFzT/1b/Ry+/Jn72/z4dNX26CuuQ/k8e96XnR3HvyVr7n50ZKs3C74y8OGHL5Wh
SSaH39Ng/SYLxwFm2j7uPc0i+pkYGRph/3oVxes3P4mJZNrjyb2ys/p9zsobsYBqS9Gbyipy/dp2
XX63rVyH4Wf2Hcx00TyZXz9WNhf6dxYFmWjh65bVCtRwyrBUwyfVuFTVgSTz90ySuuf2x9SwIyPx
rjqvMvltuhCll3vyZNynrN9jrBtcAbKlNCfDI3njcahH07XMrvIARHnGDpNMAWVekc2chvExBmxU
s7FChOkj03xchxv7A54hG0OjqCW60WK0gbvGetPbj7LtS6Zsw6j4NqNG3/wPIOb1IT7Bhc+xXXz0
jYBc1yZSwf99p+8IE4WDRJ+S2uG+Ox4z1MLmUaSwUsJf1/Fy8iPWSjY9YryqfylNn64X/RlpSb8M
7qm47V/46yIXtLQu4rewe4bjWNnD0exPmfvVu4xV5dXDnD0eniXza/giuf+XT0Mw6cala7f/Kn2Y
yDl85lFddVBQ+ENyHVURgmu75sOsiROgtRyd392/mDkZIWkKkQCVT12IsPsw4Iawcg/Tg2V/9Z7q
RerkjSZ1RhttNzj3fBRMvv3sOH8N6CKOo+0oaCjDeLT4WXzqu6PM5DGwNMSIYqV9OwPIN93nb83t
G1AMtib7i+KGAeAzK9IAxp7v7Cz/qEaKWmWuFiq9+fvtWyPaSWc/9u/BrtVYsu/5O78d/3IDa/+K
UgQfBRXEH5Sp/qvxnMOWNzkEjf//Rgrb8swf5DV81YRRGw5fP6l32YSV9PyTJGxcc6oxFQ4MbeHP
+Mdy9DhW+ofk5LBiMK5v+svqTLDJ4bmV2E0UMd1IvJutzJXbv/Qo2tvx3GD2shcpzArsqJ1fqwMN
P1oq01r53tV9CQDOvkELK7HShEUIuw9Gyb6/NTIyQf1ER9KupphHP9lcfXvMckT3FB35X/WFdSFh
mI8LH+ZwEVh3Xqob5bm+O+mCKs09rz3a/H77S02sypu+F8Qhx0bBXIZt5JKPVjcdeXgJkTgccapa
Gd30mLOSWZVUWVyHsnGDhKI168BQe0KrXgKEDEXKBxx29UpXU44jzVA9h8FM+ALKMUqqQyZQboZV
4oLFmbJOlACauiUnNl5NGbas/yosTKmF4qND6dZTtv0fxR/CY5T5pV1/jfBqXiHTZd+eXUyixWXl
XKZG7EQGqc8nPXqgJb7Xdm08BqyCmf71c1FNlpC3lYPgXQiYBtQnuf5ikhgs3sBmoANTn6l++j0i
8jbdIwrvz9OExp8+jRKPIiIT6DHpJqgkqdbi02uiyJohzkRxMYmKcrFvppHMHMTTig633U072yL2
bv+SQdBxOeCyt7FofMvPQbuRaWRHFHe2JhAAtJOJfX5VGsMOcELpbWju7AeKaGtrkDihgs+bCdvK
FOBB2N46boNK7Phqx4NiiWgEvW89gt6w86dRDNh5/lOjKjk1/FLDUFgGgI1knZL6i5EUBhoxHdiu
TelLDa3yHYsDptGgOeieXTzpoYHnXy1o760z6irkdtduJhL5XmQfpA47fNh5pQgPE60LU7n7+3Pn
33V44ey+xk58jUsSufJAcISdHsn+/P1SRbH5mgTCsy4//0O+KXhPO/GV6f7marSciSWAQn4dwOrX
TOUFt3Rh3WdpQBhleuwrf8MpvAj7uDHoXZLliqkvi6RnLt/jtv/CARBeeOLfhee82kLamvVjy4r7
xvh6ZDCET8jRhSTOU9ObZ7cSg6K/JrxVn+Yz/UEft2ztLyjNBXffj9SgdMpmhlOe4AUvRak8/P54
Jf9TPIPeQuIVUlCXLPpK7hF60GXwv0MeYQYSSWo6cHbf2YwQ1ocRHt43vKXPfdm9vNYSYvexsq/s
qayCN8jChSN83stJUOYgThWyW3LKe92RiwurRaJ0KFt5pLNN+tv+hStV+Hx1Xr9nGs/Sg8LxcvqJ
dAQDL/RyxWm9v7Q+Jb4StQSG220jdailioLyfu/flyN4OYe6ddaQDsUKlo0dlrLgrc593662XCmm
35xdSye1a2uKP52l8aezT3bHR/ia4L6Pfj0SJggzUR9+CnP7l4mbcHvht4ZfFf4pKxeShQXyoJxl
Gz7o12A786ozL/Krt7uIvCZrf4Yl8UhYHn86PB6e1aZr+Qcr3OtmmG1YZucw/flW0g4SuCOxmwrj
rKMdK/O6W372t6J4jbOGCgUFz1jwpVaUsKBSyiV83q/+9Hjw6ysHiQPx4nWWleug3FBU3xqCxP3a
vU0PfQ84+EcRg71YOnk5+9PaH36WPd+yBwokaWdfCT8pLEZgVngVzJ9hSfzpUWVWnvC9svlXElnI
3n2ZzEvrXixb8odDQeXlCL9NdmGJ++Qdt8KH3JJB8PTrJV7F8OBXF1Y1+9ewOB72co+E3yOBB5/Z
oPwuJHae+56g9l4ZyU7h1Z7PdSe86exJGYUX/4oZXsg9TOaVsiOBSemivx25I8Nl71Hd9MP3hdkq
q8NTEiQb8apE/o6S3bho87Z+NZtrR5Dj61AC9x/VfevfLRkoQn/87TcZh7XrmV1fVmE1hG917/Iq
ioQONz0XvNHE5qkxGaIZCJES/TuHXxN+gSnEY087rFf15kBydEYTB4rc151osMkKbry+/PF6l7dI
dXulcvaol7oZlPT1p/Ru/jsvwPlemblpA+d++Ky8tWd4/UBM9rovh/Ar4t+7YqICSjH4epY4nwp0
c52Z9MRhrGz2w+tRSIsxM3qAXGHQWESLjuNqTK1ahvmeiVWYLF8OLXjzZD7yTkl/Y+Yv2r1vgGQK
JGVyJDeagUlP/cs6LCQT2vPVhMoTlvZfsfV4N5VQnam5bBzzeNA46s+zgYAetodP8oPPUOfUfmHN
uyk7Z2kc43jJtZ9miZL3qW2KgtiaB92rLV4dRQ7eLWvAiOAZz/s5HiCX8ipPX9Agzu4kXxdh7uFr
ZBc2gmdVc3Am1ho/Zy5uknipsyRhQ/vTE/bG5EtZuulXhwvH4VjyEhfSe+dS9Dv2j+Ceh1QgbYZi
eu6/PF7NKm1/9hNm5v7CwjgLElw6YeELgShLPoP2D7zUgs9wJ/fnBd50oaIM/s/9sWj6aZ0Lalsx
c3+e0Eq5P485/BWWTeF9ohSXXy/w6O1XuaSQ4evS9issaIoaRlIagGHc1kzl3X5lcwnSe6sjzDr3
Jxd5Zf7cUsJTkCr3l/uTE/66W5CJ991+FUcK51tQaj95/vUt/pIgLIZrn+IXF68PC7//v1K140X3
5f8qit/9pdQ66H1CbzNMve++NjY3rDMk4nklRfUtYC0kbz65KSQwcF7ruXR5Nq6l/saNK8zGubqj
XwfjFciovG2nN4V5vHai6rkXKWKSm0BnsdyVTvjus0JYBe6Pm0UxGpjCVoLEtyOHAq/bRSm2aJ2g
5HB9F2dfaHKm/touCqduBoiaSGoXyniWw3DW3m7qUYigU5E26oZsD2PorrKMty5Y9sEO5sXrFgFc
7Zb+uS0mczGvE80kiv1Vc/12GefP/Ho4ZUBO5pgW8ovukosCKX26epaXhy46oThulm3pCB5lI4F+
E2MP2b0X6SEHeIrn20vUb2WCDUaUVS2CfP/nWY+Wo7PiGXf8D/7sYw3dQARhfp3Scsntad1P8Kew
O9p1NplqLNbjCHNrbq6FFJxY8i9VX1bPk8OlMu5nHhjjildxbK4cZVs7JG2dQzMDtCo+9aa4wtfd
jtH+xXupXTfT2kNa/uzfkBruLhXENEthreEp+DchaEhhVom8R6GafYEYoGJg9Re6OU3AJFKItBdJ
ZsBVLz1YVLBHW2nK2w5fvMol8LnalXE5lxJvyaLiNGI9XpoTrsmb4uVcRxR0yeUDAhb7ua/0b3xb
aN/6iUo31QsIL/IOfBn5eXvMHWVTWNnrfCJEqq5Hl75GOtYXn/e0GDCFoBKv03GHn4+kz9IxWo0N
k6fqblOeY4n9TdXnb1sm4c871WN5lsAEUVp0g8qz6E5wIGFZPGFKaSYqPIm48HDxicPOGAMVULl4
5VTJcNh7i19rIBkoqgercqye/YlB1L7tjqXdgKIt23l8boFleLNhjOHb0ZxjzJvGer4910MF4WW5
ioCQ+nthW7fcJatXJNmF+wTb0npdH3fWKB7aiQl+RgxLu68k4Kyy1PrU5fUorJmY6GC4xzJmjBqT
ZYk9+t2IXX2dmpcaUOquzLwzyQL7/OgUu5oiTDBGURq+PYrrXjabP7PBsvGW55vX1D5Kvccm4x9z
wD5TEHWDPrdo6IkHMQdEQXnDpa6w52ttdKXLRwwrhvMGewn/6aKRfG27t03UjZ0cRe4VYUo5kimy
DN0GhiXekqW4FLvK+i0GDcjr3IoX53CFAaJxmJcMkhh8DHN8NVNRGycaJ6lyFaiZSLawoFVK52Pj
tnpOljNid78dTvSPEd5zgvZOJU1M48nSenrrRnMC++ZvzGnT06ZgRP+PpDNbUpQJovATEQEoKLeC
rIK4tW3fEG1rg6iIoiI+/XzZE/MvMz0KtWRlZWWdPAdkvqd9m589b8gtehdI4gkaX/6B0wu8LH8U
Hk+GnJe1n1A6XQPFo4IDVeSH/abmJTSn5ZYBN1Cwk4X75KzsZCB8uZY5JZfgBSTj4cEdxZ3HnUvS
iQl2toCgdlTONcPlsWJhJ9ccBhjm/YMOsza5GR3MBjP+BxcOJ/0ATjWChPHVGcOAn5a4VnPauedA
dXC2mABLvqEXFEktG/JjPaa6BgW75Jn8QxdeMFji3wvnZsAleg0eQctyp0CDRSZTcadMlveidVTY
fdiAkdvLvcNhXlTekxXdISfk4WBU2AW0EaGGRpU3ZRP9tNtUvyTea0YmDx8xFZyWeyOF8hizYjjt
wdD13VDzCK4kRN6gs1k8vHxCWW3PfpDTo/Ir45JtRLXb4Kuv27iMTEfexVGbzWl9bsF9o2egp82q
nvZXTfKGSvHzGk8oRrN7fkWwco57DurnvxduuUlCfDGvqNo4oH1PU6JWJ78uLU6Qs5wC6gWwRrLM
5PXmxrc+eZ7kCPH6wpI1IrMpZf6XBWEfObMs4bIJqA2XJJWnb8ly/XRvF64dlQkBWmi42tdzjOqC
TtLa1idlSFDynN+8Zqf9tlOLSdMkE5bDO+n39reY1ByJbUoy0ia9zy/pcG3ldjV7ztit2akYIUjP
7h8Qrd6RQ2ZKyCVp3pV6tV84ZHMlpsSRkTz50NiCl+h5DCBlhOeg/Fan+nS4yO4SCValDReKpa2y
JRSXzmXKTf0NnkK7F6CdMqJcJ7hTWTtV5YpCjzB5LgFD1AbdIYWN0qNBCGFtOT9szJuY1yl5eXcS
wA2eYVYlByD82wF4C4QDx9UXI6WuiR2VK4VsdrOoeJjOdnrxcANQrP03P4taFW4tLM3lMMYBfEAg
SEEFp3MuZ/ckEQ8/6gQb5bLni5y5a3w/vUd0dMyoq8M+RWJtPIQbwM8yUPf+8bOeH55ekx5Ok/NO
9mFuQZPemMZekZ+SdXub4fWHURtYH3336tw9uMkUAC+Tuh2fUZE04S/ukYVzzohj9ZZNlM2LL+YD
x8Z+z1bYg+CZrhK24MteHzrlb6Dw7Tox3esUf9otBt8mYcEtrpIsWw0pj3TktourWPaiBRWYoruR
RcMITC1R1aNvGxSggBcgLJg1u/EzOS/xhAeKsYaBAhEVBB2wQ1CoBOfXmiV5TgkO+icQD14zyXKv
MdDvyKiyh4UKRj8qBhGPagJ+cgBIctlXqBLSgou4TNjY2sZXH95GZWx6bPH2CrhR9Ds7JcqsIPMG
g42daZQSBNppwRcUk+vnMCvmau+3RiXmo3/ZvMEPvKcnig4a2AOpZV7qxjwbdqNBMxl8vVW7hVEQ
aDRU2+zD1B1DoeBeAafo0RCaTfgNu6A3cL7TRQvAHyK/9IZyUyVIMfRI5yfZZzKdLe632jegQF3l
V6eWdAxoGurnMXgKkWtys23pV9/nSTvZ6D+30caacb/vclXj4wIpZxBOZUJl5nlhOEC+XIIALJjZ
uubeRHfN0b4XTuYJpH3NYY4LGgL0TC0Q9QCj+j+G1zlcE4wejk7VtPddfehuurgWDk+e/7LaDfiZ
YewGBnkiQtLQRIHNFPJjmCHfsfFdEl6EKCS47FJAO7K1ioDjya9nz/kjOC+5jvf1pwdLpDnaUGs8
xWimLfqPY6b+affCYsD1goOYJeGBVBU3sMKwObP/j/DlaVpsrw6tYOPbUNUg/Jw/LfyewMsg3WP0
oOiyZj/Wh7BZHwJqGD4BKPBl6os5jtgI1Ny/cXhAyTgVOBTBUhixszz5LXsncUnjGOHbNhdsczBd
OMSe7GeA5cY0wKm+D5SkOTh4rlg39Vinli/kFs+9TsSXQnI9Zml4q6uLhnBAoJJw5TjTeKBhs7na
kIi6rVuz0pQALhUbkbbRacQxuHO4YCXN2C7IWmHjCLbEFkSFrw9zfQoJJEDYBTB0uN36lbBnczEE
7GxafuPj2HCvP6D0RlaMQ9i9x3XYrO/eKk+LiFQsLbzNyah1izYqZ7bqW045y8aV/aCc5X70fiXr
N84XgyXltR3p2QqkJZ7IWj6iy7bzyYw2SQu22vf7HI8CbSMoFfTJdnIVQp2ebUHm6/AUjUYkFFnp
SBqnIpVh5y5p01UXVeB69YiszsqMri7FxVw1nPYZ+PaSawYKOcbv/bu1FxTurQAPx/fVe8Pan1Rf
A8ikPPKjVZzB77U9kEUNTqEFv0gOk/3NbsVXhc2vNVG3gw099HJnwL3/cdwuWAUTg6D3sisivCHJ
8w1+5udtgcLx4UJpQE8772/t45LmO1gFe3a+qRJY5l7OMzHQ0A0tr04OKeHRNeicN3UM55QTkneT
aeUvKRRftpMntdNwnxB+9WxViVXKg5XxuT/Jh1C5ItPLNOL67x/EldUbdWe7hA2i43oHuS2TSOF2
+2FfUN1nnTQU193D6sM4LQjZKMbnA1CaNtTwAfwOAOjXuzec+GyxrpXHQEKuOEzvjO6A4fLTE7Or
xlWWdMcvU/+o6o8896o6sQ3gJbfTolTStqNIXEl7fZSau2kPKCdruXkafg8OkmGF+CcAz/uRRXAn
kO2mtUHYrd45qf02PJE62gOFCe8rFITdjWqe8I3skhbiFKE/z/wh+P9Lcq42pbY54JGu8fXz6vRM
504gzRc667tUSTTkbN/wP95DgpQLhRrUHd69SzEn4uI31/yb0xQh4u0YnrO41rxb/aFZid4lL+iO
3++4p4U6tz9dE1pHGLncF7WmkK46atrnrFtcknszR/2RS7jLEr6pUc+739wGPRioSfIii2q2t56V
6ov6zLXY6n07AgP9Uqi47NezQT+6UUSZpbU2M6nLwEncCZV7ADWOAEFGDTX32oautuhgvq31jWz6
BaAZy4O+vIH7vODs5JSmT8zFK+xnlg0/Xn864JgAw8EDjoAhTqiiYO3ZHKhhAsMCiOnGAe640BcX
6IsGsTaz4vaz+n20C861RwDPpk+IyKDkhKTuM9QXXATjhdlaTBheBsAmR8oXwTZ8DMoXP+prozW4
WpHz3HSfHBoI+a8NbNXC6kCECaUqZy94GcqPgbDxUU/8Q1TffMK9q3yxaXM4e1JdwTZKCES8O4VQ
eUJUqs3Kj8cPEWQvbja5+LBfmgUNYvPJrlGW9khdELZmFGBwKqCMmcCvc/u5HJHftc0bCZe1L3yX
Qs0UKbuefaSW7QkuE5wl1QKQJ8B/NlK+z5/q33Dzo+4xalnCE55Bj5gFHsxv+DHsqN30RAO4j/sq
GJ/WHqwa90mlmQPp2Kf2Bb3vYKUv6ENGwP57sUZQprbXoMmdjue7p0NQDkYtJR13u8OB3NBEOlHQ
Rj4NHiZYusxxAYoAnYu7gz4WNLC801oNVnwLRosLEK/g/HnVOFAIOXV38OCqqwcji5L1BYPGhJAm
AstIngwSqQn6TbXwlz42/OQGR/jmjnBi39Hm9clRd5nq3geMDZhN8lM2f3c9AHXG2MqtuqHsK36h
p2gPg4NHHd/oCaNi43h5oKZD5+gdVhn/7zvGuAcjxc/r5LwITqDDWivf5kSBX1JzoMTlUALHMzTU
FwO9VhQLhIz63HeUnmeo9hlyqedMs5wK+tVOOCwzVKsP4WN1co3oQa6dTP6qNxhV244MBbEmACoI
bTyinwHcfgnPYKRuHWyDiGm613J8u6DhPKoyTNiBLPx6J6Ph1IULr+yh71zQDYGv6ULdnn0uxy/e
vOYbN0DD7oMrOwD9EGSR8dr1lw8Gb85oMEKD+X2d79UNH9m3qGJgcPrmhkJIBkccJNF2B1OTAoyc
ilp7uGT+4LetInPHH7WLwwDT9h5cn5AJkepY9nf/W3ojgwDQwLAzwz56pL6iObPMw+qMwnz7TiOR
fiuXJy5dqS0PTlzhbcu3k8fv+ZNizW2xBQZPA6+Qrm7y2EryfbbTEuzpneDikYQzdxkgay7egsKh
iGzyg1wdx4lNue7vTGIEaNfvo/0tgre9SzOSSv3RfhigFecc4z1YhM96XI/7zh52dNgtiAI3kGGu
skkHQm2jjCHzuW/z/VUZ3aKObRhO/JfXvDzQ9VnmD6DApJAVbk8IhXZ6PQJXr5PCRZaMi1b7gCDY
A4aNpcG+WYf3Lf+vGrvWbOvikL4Co3ugPpq7gS9trUXg6MvFa33nMpYsIvkfxc/DfPbmmXlAWR3X
Tj5kJPCWlpCaXrxjWLnw6sX3accZhY4iY7KDpAFKze6XSpIBHIxSOAKnA0qfpx0w4PtUdD4vWP77
gnzBqKVfFIOUjgH415xoxI1cqq9MphuipKN9GErzMufg42GtT8NtvefC8E/gr9fgKulDzS3jor85
xLCqe4MVnlJTbbUenS4g/8dMvYckQdei6+MOl+pGT81dRxob/HMpdPraAbpe4U8/aSteDUu+kQgO
md8zepvBHKbR+5pHWFDnZ2mGdptjbjI07+5rlNugBjquqIggrcSN/8oajM7xMyqGogQ3hKW+YfTh
s4ecXz4Pm2WUEwQf7ff6kNuXOHhHbNVTULOzy+owO03LxTt6xEbEZPycFKc44IWoTH0udTIW00bf
HCxYxC7I3Q0ds5gf0hdFm8UmS58ozZnpfc2wDQdQJ600/7p6b/MZhoDu3D7bHOP8q4kbWNsus2oK
ZV3ci3pw0sIG+/DgorgYztDgbOJTQ9lfHU8B1SZPFDKgl3NqF4Y0FdUGdkBY053TjzgOxR+mz7WZ
Cg2ZFkFVNQCAQFC96b5Kwk+M26/cfDZIoPBxSaoaiZZkLuu4glMSAn8h7oH7M6CsdK4CGIvuoZry
ucHcBLOzhTA3MiIky6GR2YOi96HbLRyk/lYavP/HoP6dCLU2mHFEAnI0sEY5Io08dG4JXzgLvx+w
brAFaIyVEZ+Ne+hrbf6vkeGyQlng8il6hfqmN1dqD79QrYHzox2w7iV9xBxvEe4dSey1vCaH1KtG
UKCKXrAOCTMUOgQppiLtnrYbvBDOf5BQyBGpQUHOIkBaIoJH+jVC/C8SwAozdWCpMwbdTiQV1XaE
+h/s8EzSa32Yaf77TZCFFZmlc44HrIdpu4fEdibw+Hu0r33RW6QxMeStaByaaFcqsYEEp+6WSQOu
zJxWH1ZcJIanhRc4yd7heZItyo/Gtb4yuJSUD1wvtWS/1V9P3qhs9uJi3Ytr+IVF0LHc1hFjgxN9
bHrJG47WVF2I4AKZBp8PJkZyWjO6MGPNe4kgscnLZC6kWa4MD8ID2YSRYmqKtQylNmfBmUG1llVK
XiA5rKw5JQ/3NeUw6DImon14h/k757+iiJgFZ/QgD74oqA4hKHokZ8QFxaAv+yxliVqJfBy+qCWK
lgll7ECmvLeHB4hpTsVSOLAK71vERGfHVW/o3tf19rZl+8s5Wvq5aRtzlCVkhtjjsWB4vk10O56k
kcHJ7PJVS/CRoCCRkg0EeEAvVBwHvSW+i16sdvHn+kYnqEjrdba8/W/PTt1AC42trtk4wfWnYjtY
4108QD3G32Q7a86Hz6NhqrcYLCsool3PqOk7pWbji1AecYw5nhq5jvlgjmJItb5H0JT3iZti+uE/
18cVipOHL/EzayW5b3nm2gwOK2Jkuv1keeDjMaMcnz/c4MRDCTZQpdyzg7GL1Vvc+526Eu4mlITt
gq/xixbVWzZZBgHDVNk2mcjMZ8bnbIAyUMb8NZD9s/LziQrtEbwCXNTOIMwghE7Y0dG70Gaap09N
ofRSkXxFt2sK0bNvrU7RMxS1UjLG096sv6h8daqsiJ2eoYa+x5tvHVHwIBVLqI4cK6WnU9KCd9uI
76E+heK4+eTihJRq7rzPXvdDHhkBgTNGjnCrARUvQSCR83DBXdGQCxWe1J+OClK7M2Vf/GImOP1s
cvMH6IEq8yFsrTFExD6ikmiIEPUQ3iEySwKU2xTUVZB//ZbQ6ocA+ypve3u0Vochmsnpp3h2/osI
AtImhDnIleAQlnD/x3dfw3+I44PyFOd+nNXEW+K2blFPnMdEDxAaiQhfmGEmToRbsvTFZFrJMHhz
6wLVt4iQ5CxLim9wMZlLrZxHQuG7HxgJG6jfi97RgDrEiO3wHJcL2Y2GgTWnymX/jugaxT2L2qV4
KIGgdXFlNSCFSsMo5Jsr8zwkS4ZIyxvCx7M/+LwkhjQQL4Bn8M/5WF88wzcZ7iqBLmeihD0uXq4u
F6K38DQmBTAdRvWsH0FY7KmKLbiZOj5Ms2Q4P7KTJoUHTE5PqJx0zYQikRi0JDla0he3GERnWK/U
deeDeQ3y6XBuzk9xL3hvVE5ya2sJFSqSz5tipZHsJr+q+vcYrAfMwiQQolvcRhUKxIuc1w1SSrjS
Ain4/sxEV9vydfSktdScPyISEyDbAvIOcyhn/DKU9sFmS15DSU+xElSrdt1K2vjY2IhQz/t43Nii
RSQhclQWR7oPXTP3KNW4DCEG9p/kC6wZpyQuwpKrT99idEc/spkQalM0B5MmSnbZ12ChRFd/mLTR
NWoici4PaIVG5vy6NRNKSFvbgt077rEvASWi9IPCDYpTgMDybovKNM1muJqoMG0rANUXcccCes9o
yXgO0nJ1ikGjr7O5NLWM+UK3PoDpgevANX25LCKjyOQp8YBJKVHHRpU7MrkbKv3XPl/IM03gEIHq
5ZzHuV1QQyChQZbkUzPhtdDcucOE/BY1NT2IM7uIstUphL0hpahd2J/p8cXXEOU2gmECXo8p0tcy
wPlUpO4eUeej9x20WzU6LlRf/xu5fnRxGUf/ERx2Yix8x69DUHAuxNJBE2lpQzvgQU+P0L06XTaG
I8RXk2z/SrWgOVNTPFi+NmcUwYG1yuAN5w3T12qQMfvcbwWPdUUqCpW9x3o4B9xYrO44rtZGLXwJ
fHI4EIBgRkoLJK8o8RVc2+Zk7PgTqC/CH9KLsZLStakeKy5kvLzHxKIfW2akwm6P3I/Gxl5lOK3A
TN6Q0B0vDqVgAzLug3Q4t/zOo24crGi+1tLBTgvO6/P6uqXqiyVhJocFQEZejfVt+H18CrlfWdTc
MfBr3NufwiJsIxE5v66NDeYdMJKZ9NOX1N/T641740fQd2suMW5wYw3ZLM+JslAogoYcfgKfAost
mw/Soo9ZqFEdQ3/Fc1D6xm66SCbrtqrju9ePSlmzCyVlWMCEamnntcjH16iLI237q0Q6J4ykYEU0
ESjiZkvWUBb4kJ8ZAXUIZcyCVahmu2yvtLOJHhHAy5zy74DWrrJEmRgBdaVJllAQELdrFjONwHBT
KxVU9MoIrlF/3l6c/hwLKJ3TirZgReuCz0XmHIzQRAveGIAyaaLhPJ+yauPh/MLowH86sZb/H8/3
Egybkh2KNR5bWRYUrR23RTzYQfDT2KzBJmrWL0KuHd0YbPjBcD6AhoIlRqpzOcT4O4bZTB4Ry5Q8
0E7Z8RV0f/nBWk+0AIrytI3a9f++svAEaS3Dcd0CoS32fKlZk6/n32Il393K6geiK4tBnMoDN7OC
kHI+nOOIVmXc48XW8roumCQTszbnZYyr5AENX1E21UoaRxI3gnF/SeW8DHHuGO2o5G8yfNyDlCl+
kOYGDjOiTCgNwM+se6m0nVKVzQl3mS9Q95xRYhaqPABts5RgnXkV36lMriKVGZTxJepNiwl/jhhU
WnMFMy7+kN9RFYMN4SGT90Z+J4tcBplXM5n5goZEVsoVI+sH9PmmovS3A8eqBMVIXio2J86t864f
HWwi+qyeALw2WeHVJIefDcGTqeJjvQG0HzLfbB8WB8Go5WmKc3BlFzhOVXAQzRFZxn50nsrj6aV/
jWCmuDBRL8oBGStsyRfDwhZlPWN6HvyHS3F/iKrAx96GZ6p5pJ2tX+GIDjwKHxcP/TbojSlHCqn1
Y8dg18BU0ge7ABfUsMhUVA7eXLwS7h+6fx5OZTNfrRkl/oQHLWIFV9ALLL8NFR+YmqPhKB685ulp
rFy8VNSF9aRjoZWTkrk5rSgvisDuRH28qsLPKF2ZGdzZjg8pYkcToqAp0ivi0L3T+BRTzNOwdEmH
V7HB9sdY43D/JpDBlJ0oC5+B5WqQ2kJKPxei9Ztr4c2aMP/4r57e/MIDcvFxdWmfImisFHso4oxe
kV9mV4dG+BuplvQQPEOa4YJHCLpQBNwNts4DtQWHxJqy48JJWaE5qYd50iEpPeTV+dxgLrkMpZIc
m8BSOMuTpZSSPlePTJ+hTE7JYXmZDDwEyYKcaOeCjDjphrCIKqDRd6+OOz9fgKShWKdDlvsRcT2R
L8SGqQUFONFOmokSy82/kV6iIYLwF99K8eaBI8sO3+TDbzeTMIAkf3AO6lDuJSzGSFnkcELixoiz
Qw4IM3lOS4XlHZ/KKyfnSROYlL89Y5VHWRO2eR/njmdl7aOdrkyhrQ/7cfb9mOiO+MRszn3QY3JL
8OkrKRZRuS2RfaKcXfwb+vYkP+Dvribnj2qiTY3lxb/ia6SdA9aFFXRsnNSZ4mQTLdU2Pdao+F59
fo1Y0rLUW6H9EDfCggO+t8ZvsxKNdBCweW94OxdEUTGjLGcQOpDeKi63O/h1KoMhL2IAK4I0Ztah
3NSR8kBiBhwNfyGhDVm7MfgbF00gthhQ92F/S13pjREZutq4gKtOqIWfXOIDt1DYiJhLvmcFf84D
1CN/YMn44jHRT6AU/YAEcj88BfAG+Q1RAOgZn4M2n+g8asC7sAjkLwCw+3RRrPBBRMhl0Y27JlxT
oLhnzk38VEoIlEBcgO6bW+5JeS1facTIjOCJXCROil7inf0/L+fTt87/j4c3duzjqPfhG/DYVkAZ
n2zmBCO9MSvHK9gbxaR64z6PJaqD6V5hdqAViDBbYK5Ywn3PpRW7nvxS3FYC1AdO5v/20LL6pPMU
ltFyhRH5D7Lv/Of+5p2xYUaUQewDA3LgJ4su/umTpkPlwjfZXvybWwQVO68eQgXbc/rjanOHar/j
1oJ7JTwJ9SsdxGZM6gWPR99l1IvweSH0LnGww+0pPHKzLCODgK7XTntM5+FHRkPm0CIh8A7JnpMR
YPbQEwmN4I+zTlyDTIOYgVj///ap8JHQOY7bAVB2GVclkH/5hCNfxXnSZa4Wmaj65yYcDBEVGlfi
H9U7cNHgUdZMT2+ewq9q3Pli6CVtYa9nPKVVMiwXh5SyX8xgamGlEStT5o2kILIZmHUgUHk2QpkT
3EtYxH9em4ZQv9JG6J67F5Qb4YT2euEb4huiEm7r3EHA3K+lPEPhMURmAT6zxfmL5cy6rQQ0uFqX
WI3pNMluy+Nkl7bkk0XcJ6zhGTpukCstdwCUmFCKUaC3iqsF13GU/yJk7DWYpqwe6Q77HH+iPKXz
r0RoFBq7FuNkEDewjURcyrKXkaFgHPCwEBj99ZO8kLyMsrpyDHjHk/5iyTK+8lNAIL4gtK4Qz8vc
MObMBTGCf9+oXzdX/ZJAFZJQ1oc0gL+luxItyvdlH5SfQ5LGxSpBJUb99zrazNTI9IlR39zDb0dv
6JphX9kocFk/pfh7+BsnanjjVop3ALTZsL/xvCPm83+lM4zsdJdf5NVcPiKjceHevBf2uFzt402Y
FtCDgeaJglWDFicqngyt9IAIKpCI9k5DcG+kEAMANdJnxRNXJPHJnxsfn/D5Cn8iDnLrH432EXj+
747FbbmGqXcYj1if4stKF6fCQP4tzD+77uMc6XO9r9lylUAHhYIRKK4sYZyv/zRtWbfyjP+7hyx3
ugoDjA+YXJwbw27Cxj0Wy8DJun1+hv+g6X8bKCOJ/Hh4+zqNxWpkqngXI8IiYr0+IoiGivgJgR8d
he6ApZX+zUXJVm9yhiEcxBgSmTtZtX/jXIz82x7acWxJtkWaEXGmFZMC5RPkaxlGB6sHT4up9ZAi
Y/Y5/1JVFRFVS1zJqmOcO8IZcwui+Av4gyqbqKwI2X44UgYm5JrAu2xpT0p7WEB4V9n6+KJE1Tg7
HOzfGh0Q5QAvSv6MVKJAWTcc5Wm0DLc8UEZS9v3zkzlk0Ih+waz7FI0y8dwz25y8eG7AspOnSdPF
m5jbB6fFP6/i2+xmLdJQ9FWmXMGZyJirjHK+JYrEzMX3ylZzFWMw6LWcOlq4cHhVHcs5SlonbZIW
FiFbwu/tIvVaDDfrD6gsv8RxycypPuBUOeUTpoITIZRm5dR7WVOcC1m3A9lxiPdproyLPNFvG7gs
2ohHFuHpZdf7m5hRx4mUZzKO8jG2ArE46RaxMRYiVkIVzBEYMQ3mPLPnCMt/aK4YkzR2EEiZHblr
hG/khEVU+xfRGsTtch4gHi9jzkHamG8RW5JMdGSTl7/AsMQI5KSETVGCg79hHPmHlnR8WGxWhpmZ
4NBOw5kMbG6Y2VgAp7OkpXp4z94nW6iSSmTbEopJuzBQPsPxA1Ze8TMsGEFzMGBEJHxMbIVXMnfS
c4ZJTkhyeKAkjS1cOpe75Ft4gwwvNqgEhykBOndRil3UfxvDfzuSkeGFATWXPf7355Nl3cl4yx7L
0PMgOXRy7IEuGJIeMVgWRETjmB3uN2Xp/R1ecMpykKEe8S+3I5NEbgX/+L+hEl7IELBm+IXBFqG0
n0mXdzGXUpgP7Sdv4LHnhmMYK4VwkGek9OUwzWtHGkyYyk16THfpPeX7jAhjQk9b38IBnzi0QSkQ
CBiGueBvTswi41xwivjbZqu/McrGhK282r+bwpVCU1hyMpcM9H/HQEDiUdNDQ3k3Nq5dXPk8dVr8
lI0P1yXrWiyJn+I7ZGP5f1rC8mk8TfizwueexfJ1Z4cW25cB/h8Y0V23W8qCYxT/9o0rDkqWtzjZ
C+e00ycqUxhwx4Ucr5RIBmSRDLh4L1mA0pn/u4ns/RZkXiOmbMiRShonpsGQYh38AZOQlT3FjKSD
vIcikeGIAiPOTAOvYZ/AFkWigc2Gdc8TcEh9EkyyQAmA8M7STIuf/kUsTMFfzgNzGBAni1dSiTXk
6CSzTXqNMzMjKrMmpoddSfwmrlbCBFkfNEI8IX8vzos1/meuDx9jErfR25FaogM4P75KdIsLZKLF
bcnRWTqOWzNsEnbiCIgzcB+cUPgXI+DtHMtxLDRX+ktM+nes+e/4pV3y3GEGmRc7EBEc20q2fbKt
oL9F6QmLDGvHHmMKTf6vNDzljiyGA2k2LDd/di9rVp70Z3SRzgFUfJ00U9zkf0eAzfzv78FdyHbF
diZL6YFS39/U/J31xdwxYg7wYiHkycTJ0ms2VGn933LDZclhC8fPGmBDi0i1iU/g4/eCjYs3VhQC
i03i81s5rPxFTRieLCcxCv4nAazsu5IarVBr5C1M8d/uRbUV3WcTk3mn0o/1sUdSD84MPvHnSsD5
yBlne/ubxuG27xNSMXLkqDESWRW0lBGDPYP1xXdk4YnLl4GUoOFv1Kr9fwt+7mXX5TzonAhqJJ6T
CKwM5VjE5VUAEwQ8XkXQNR4Q6xkw0pSN94yIUB+yF4jnyFFjW7f4xm274e8OC/LZxCnMj9RZC9+B
Ej2PH6Qy4R+8rGUDJgO9B9O3rw5hfw22Y2Ut8Te4VUQ1kGRk7QBOhxvdIYN3dCir+IB2i7PURH39
zGaPzKnCM9wlIXMIZKkdUC4e3vsScxhpMfpQnnCBAa7Tnd7Hd4r6txUQntXW55E7J+/9QSmOc6JK
apHXn3f7k8qqY55mD6/8Nqc1+NOJtVcHYTMMMyQmKMi7wDNZ7OElgGlzVKzq1Y0MBfTmC66HPHPd
LiiioO7lgnaVaE7fwqPzWPcCWKlg+V3VBMxo4PgaWjc39/5djlbsnbiJjHjG6c+KH7i+WPrQ8NrQ
NCV3FyQNUHe7jDBBME3BdQOotttBEKQ42Zjh4dwrOgjTmouCrieHobSAY5yiDqqtAHhTDHOdwKAu
0IgHiZ7XMdI5SV8WVJroYCE2kMwA84zR1OkA4rJBHtzPbL4aqmPH2oVkNx2Ie1o75GwNmcLQo/63
AM5qV+DrCCu+z9/D+L7RuOf2JOCjKtNXv/TZKX2swOrsM4c7+cOseY67Ly7fwGrOTyAaVXuKTgZc
sB9USqKx7L5/4EF/A8K+AlUa8zTm4DBWfmAOrsFeAQncDftAMoCDfVRBXTjNrzLa8YyvWeZdkeOl
cBHCA3DsU+WzTOub87yPu6PPLcQXlBLIx50Un8HqPFQt0FhE1cOyLcBS79hcGTtjOYQ4Cr9HmL0b
UBj5qSd6gQ796ArKAcmbl4hONRATHYQIQuWKOkAswIQS3DYhp6Xc4DQ2ji78A8BXX+NTNV6BLipH
x5FTBHCyQw1uODlkXOCDIEpokciZtkak2mDHRq0Hgxjwc9j9gSgCOxABkiMvXnOQ8vXkMWINImYg
GhgGN3Xv8WAUxzlionb9WbyICCsO06RuzHB22pMK9Uuvn6EJMXpAGofgMvkZEKtoL2z4TwYlfT+s
Tbf3seIeACnu0WkFAWMDJeTy5pm1UJaRen4KyWsPvi8EO/tuzhl3Zi1ZrRRlUgE/GB1OM4oGAKGC
w75OVOeVmOvnF+S5c8OrPvJJB2wfJUhyTja9HrqHBZvUSV+Qoa6F4LZT7fzimFfXAIAJhrgXOId1
NUTN3C4H41JzLzBa/NwXTIfpobNJCLaCV4BEAeJQYKBbGCg9RLCa30MCCzvzii4PXBda2GNtwlPq
lLO2dRcn75cLnHtPVJBg1WiAB16dCiFUdBMm599KGMvPJ8/8PcyHX5BmQu2Ww/HFW5MrQOntkauU
hF2Dw/ltL3FEXJbOh7UU/0+6hpAYQjpoubYgkDGhMzVAwh79+rRyT4016ERD/SnM7EsNcMnEcimf
Ax7B1T730lxvfz3JGrUhyqCD3Wta/VyjapXN9eS04jRmbHgNxycV6kqC2q8Bar+VCzsdmf23YR/W
/AgGNhZRfFNEigigpjV9P/wzBTtADVGLpke1e/Hah3My/L6OgKyH4cWNiO5dklp3EII51qn2c+i+
4FjNZhQ2y+2NnAvlxMHK56DLBgCYHPzqtLSmAHSa7ykc8de5buMTALpCzQGnp6+oDmIU6HmgUcaW
qiwf29ojg30+grnOHQdY3IC2gjflRLXSa5tphNb7Ex8wrX8qxdVn9wlDqqARQLrcOow7uxV9DVD/
tf10UMF5QyV7A3WpCFfwZasF/dikhHIBWX8ZRHAn1tSGecduzIwHcOh7N1i9Kk4a6hrNDCEAqe+O
wjoVvSAebDrDrz6rLqk/oeOE4DBRpi9UnLgCRBW1GIoO0P2Q0H16Tx0OGqPpc0ML6nJsLEqskWIl
Ay3PAQONighWjIKMGT8RkgoRGtK9w7btTXuHFArwr8PAM6+IX8JEOj4uCujA2W1robuA/GLgPsaH
fPQYs/6tQ8LIG1TVUt1QlpSKdURIiiMxPog/m7x8RHyoucITDJvOa6pzb9ZFvxCdpNrOoeHvxRvK
8+gOZnCczTrYbfE03mtU8Pa5GkZomKTZxXkBghhOh6oHlsw23MdrtAWJrAJ1O0AghmbiI5/BQHy0
kIA+JnmCxhf+UKcoyUJCET5ZaGRqKHa5zEbPJoghPUeaz32C6BKqGfPGb9H8QmVFQ/lnxVgSDDfR
ma3P5cQEM3P6XkA08xSpW5g4+79XLSh2dXCblDDjf0Z3NoMlViJX3od17oanFVj+V4r2xCNUJhL5
A86f4Uws/zA1dlfU1hkY4bsx3A6Obd0rJ39HX4JmOZRxFCMYK0OdiEqi2CIkEP8LMPmA5FlQew+4
Lw7lqlguNiRbmcMV9AyyUP0e/kJ0DDVnfnbw1dXk8ltN7hNJ/laT469o3k1QkOEPXaiTZuJHFLvF
j7CYSL5G8miScX2gbqyQTirIS54mJ8T54A0SIuQDBJMkQbsQnytfkFxTF4q3gj4ICQjALbOBiORG
Q215qKK2XBgLOns/wy3av7nmDH+ACpELmqMMyR4h4INcmvOrbbi+ePsvEe0FjHEbtwwg6HVqNqkm
Z67n+fz1yaxNn0gru8OT16njB6jUUa6N4QptuBGsR8qSu/136Sj1A+6oa7O4QfzqtChCrGCZnDkN
eTEfqXbY9YMXXTP9AYK1VmyOLWeGskPVuVcjaq3UPRT2tCvDFxmaq9uvPaI20g03WCJtXkV8Y8sK
1+w69805wG4OU53TSGLJ6i1qiGSe4wxA5RQ91yj7UbwhcJgfIBscw8bNB7HF5rTM4T3yZrtGDjSm
r//0KSkERO5SVw7SlqSp1o71ZDC6LeFjKjfVUqIIxAxCGSK3NMcUAxGpDG3kWtCfmNwBKsQnx0VX
eUl99z+Szmu5VWyLol9EFSDiq0RWDrYlv6gsB3IWQXx9D07XvdXVfY6tAJu915prhssld/WTSJMj
rl5jUEDQw7joFcAx7LatepYe+VvklCsiO2qFvc8uv/vmBIsYahYaynQVyk6uIB5zsFLODTuBy+eJ
PGevSyFYemVV8ikad8rKBCpm0GwQua4ET2GPXA+J3Y4E1PhkUkl9bsW/RrXzXVvAiFxG30VtleDK
5LYTCwUJmWiOyjeOa0J6lCAH5WPO9PdEEUIaqWorg7VWnpsSx6alSoXUHF+65av1VrpiFU2hRi4r
cWPNVp121f0tLG1pI25FbRVWGziLFHTC8sg5irpuOipP5wVdpt2qzdEg2oSDKyAvt/q501KVJ+nj
sm/2DQ3xHD+ctFuJIIyKz74kqL1hP001WPhkrmwbxgf+0+mveL8GobQlvHSjhVtl8pKLOhei6+gS
FvZ8oy6MV9eq6aeGde0vQnpaGN7nWqt28h/lwuJS1RdRsLcNW762jF6O5u5JFXiGXMPcjawRdeVz
OeKQ9Nu6rX7QEP2d9O5a14d+M2FDgwzZeIQiWDXJUJGD4sRwe5k1HiQHQgtQlkmXsWO3glhv67Xb
btPsJ25WRC3TwGVLBx0hqqXX8rl4j6Iv/EF24orUqf4aewVr7Radk29t5GzBuWmkIqPsqGC940L2
pTKybR0C4+6Bo6zidWa5+qOBc5a6AzoMIbi7n3MgIn7GVmW+3YNHclXeja9P3lcJOEBx/Z88h43J
+LwXuz2lbGWhV/ueJCrfWvm0Ak5TTfbSD56EWCKKZ37jakNcD4vfWSsihTSO63Pqgebe2weZRrCI
1ZPistuLzGqC/I8BYXEguznxqQDmlEl7j3VycUvfq/Ar25jngaOfync0+RgC1sWwl1HWnol9k/Dq
X5y4NcnVjC1qUTJ27uZauGQUgjShEtIhXOAe8q4o8Azfl1DxDMj31ijjAOhlBEYga0NzFG7f4y/1
/GDmTBpdUGtLgnfXAhgWK3idkn6JMRfagXOu2HcHUv2BRDJRWca1o/crrXTrwlKQo5k+lG4SzrBi
J5924CgDluM4oVFa/BkBIWDsoZnzWHg9ylj3Gdkhce3z+IpeSUNRVy1tk/5v9cPoD1MEq0T7pq2F
7LPguMQhQNhLUEYPXE+zvT7LPWbAdow/idD4HUXYWC6v+eTF/VefOQWm3NMe0+eJHh7aFcp++rxv
FB9YaNhbfW5KSKlhktZONpXLoC3XgAlPW9UfE4mZ/ku7xvFKIwGeLkc33OFlJ41FilWx0ffc6Hn1
YurpYB0njY44c9/jDyd/cQs59nh8y3FfGucUS0IZ7+f4XT4q1GQ4/r3P+VYm9upY0tEpTXsRWeSH
IX4J5Sdck3y3L660jW3QND6xeBbncXgyXO35GFhY9xeuLewCjmyPZ1zCMxfVxUr5ZXfZ42gnkBxV
Coh/XGUmOlar/RzTptc+PVKDkq6xRJvZsd9ciRmlyatz+4W2ymnt4hoXELZ+Oq+JD1RRP7g4s8Be
OPJxxe9/irwdW58AW9LmYXi1m4XEmkx8fS99zysVjGIf+crRPJv7YnM/akx1Oxsah6vviYK7jlfl
2P7pTMUBF7f5u8qfZps5QDzZNFcaPnIRdNp6gKur4CmfxhvthHRmqL4V3TYw3mY6GdjdxvQGcnE5
B/sb5pAP+dTfmH+fSlgdJVw6CFXwFcp1B27InEY8VcIc7TJX5ZyvkA0JKpcO+WOeBoSkE7DRnrTd
ghH54jbzbHTG5erBpKjhnxfoRRdhAz2L5xye2dc80Sd7dk8KYfhHXBaDLdqQQGQMr16YKl6gFm6m
c+Ngg76eDvlHfzMpRYrv+EPhJ6ab8O8lU+g86k8MzFEyXTY3mGAGCApN2EHBmmInEI9U2yn5LdsX
bzB/7TZgaDUzXjbzN1StH2EzwuxQdmCdl/+vyzzDlg4yX9G8cAeFDf9QIAcoJ+lQe3z79EOBdsyX
pW5jCuCbMHlyiHvTjX+HBIX3vgBCBV/gUDM3QubJe/DGJ33DqJcdd76mXJQdJSjX61+WPCSp8kH1
8NBOkFpuC18+wTCiFxPWXAMQTnOjnJiez7RNDSWPn0NfAFWgE8s/jHn/TD/myUX6gKMJwxM8Crdw
cK+TgvgQNhF9rnoRTxL5Hy41PFdB5DsLzhoeEnVeAstiLgThyrAW6fafhJth9f4K5vVobPEYdaW9
tBdJpQySDStq03HHBHBgEcIKyMJwZK28XKNdWgsYBVAFYj5RDJ9L3IWPmVKYs5uD3uDwOn+Dn5mI
JvzogJS9QP8/T5VgEnFZpQN9zEX9aRy+hXTjXpzyx3RYcPVrRqsMYUnr8xnRc9c8YIJ5wCyfuGQ7
FmmvwkKkbmQ6eRoP4ok+FZQlZenx1ecrJHIxJtZkudYvlNvQGiCGKTsWsjsPfbgr3Bn9kj74bOAP
a22XvNUPsF0mif5M4ZmpmDVpxwx74PsB1MDxpJh4m6lgswo4f8y0LsGJ+JPyAeV2x9PBQ8cTIGy4
z+aPeOJG+OoPzT5Q9byuuHEfMZ08tAPYd4ufiRSUdfwgtJfFZ+lcjAWcML7rzAWVDsTDeCzAH+CQ
eeVG2/FGy8tImaHB/N4/8gnSX83ESiz4ynyOj5ndp7JquIozAgu3s/7Az36+AXAKP0YkcH79gPw2
D4D4lkA4jEmp3mE+c8lHXOhX8zqMP8Ybzyi8y5nnRHmvnMyLWoEY8eFZlCfzZzaxZ0e+zZQR3D24
LNONOw+jlKd5vJmbeRVTV8+zprnpyVkj1Txr5bUP2M8QXjEjPy/r34KqO27uE2jrIDjibnFZ+HTv
O543AGAa4sJ5cS3/bYJH/Tx9ywlruQs4ZKANzOmu5y6A0vG86ZuZ0ZFRbUCXnpYAQKySeZWiTuMZ
KxCoHsHKcJGVdxwobIEXHmV2Sx7mmMunnFhj8IV4KAGWAFxg87E4Z9/P2qMhB/CqAEwu4ePf08UP
AaHxTw2GH3f+MjMBW3CJzb/nnmsyzD9QsoUpJ9izoCoC/R5/O3O5oalxv6SK3+Z7sutga3pf8cRC
3JuDbQz2xwGJNAdxeIpPpHoepI2CdHqJ3bddB3TBFn5S7/vqhwz55yX3co8OHDQcHnq7k8hD5qee
8O0RLPA/9kRH3MN8QzlZwIRHQbAvoVa8SOHpYbBmkInvVwZVGwN7gtKqAunLDHT37qBQg4g2uJMn
bFvfcGAsbbW9su9h0lPloJVbiz/G5glD0HsGFS4unuEv1pXDsYzZBs0qGTucet8zSekFMsIq/fdc
+/MNB3kiXSJAsbXv1/g5MZjb3pEDIRK7xFv0Zsh8Dtqh/EfIR+Lj9494lmAkSMAmD2FKgNCrXE2e
RGrMttzm45L33tfHEPTTo0vpffmLGOtdAQNyN22UL9MhfE/DTsynyfil5D6DN7+2Oi344CbSstoT
xfhB4dZRu/Hq6Vt0zvbU3IH0T+CAtOCkIecnNIskmJt2iJGuoXl5zPJBGXUToocnkaTMh73QV20Z
+ZqJFq73zN2s2wFv5urP0g59K5CvnmLXMgWhD1HOUYGbrOEwHWdZg3iIXc1Hl9evk33MJXq9KfbC
mkAL8hOO6Duok8d5Mw93yYVOitqRwB6qUIxsmZIwOGG17lDOrCfUsDKhbsHiE2URy4Hey5P45+Td
fSRSfgqNCzFHcq7OeQDkg8Kh8NJNyPs/17MkItuXb2mgO9khQUpUOQNZMalHqRqAmbOQ5WO4qwAZ
5sJRDsDw0p157VmIwy75Fj5M9hiv3eKFhQJpE3uMB+bfRy0BrTJF9DaLIVVvxgnWKbuMZzq6p/I/
BHPg7ui4jsU5P7ZvxKNxS8JPxEdBuS3OCy8PZgluswfCH7YQvrzW5cWO8dwmn/iWHr+NqO6Tq5Lt
4+MsDESmcqTNO+epHX7WGARYo5fs6235SWogd5kAJjyouX2q/Qwy1G2Lk4raA+t/jzuCdu11k06I
uJCPPT/03dNDdod+rR6Wd0/01VO8jd/it3SLtIoDU8LDykJSWNnNR7gd0PyseUIuEzJL8SfcIjMO
t/xcBRR8QFVs2NFZQkC6l7ycpFm+Ho/GE32MfholG9WpvkOaq7OUmo/nQzj1HyX3B/3jGVmkdkBm
yWeddWLmjjrVRQgeIz0KXQFHhx2CJFaEp/EnxkbzZV70qSNA4xHjo2Qf95/sMYvu1G30LmVWhY5l
gZqLTWT6uPt3H4nfj3jgqUfTF6KSah4RGUzbWcqGkC3kGzfo6hYnlJ2HdpsHwzb3VAQ5vwjK2Ci8
MajY3GZ1/Tfy/HiTfOjNikdj3p1kdHGTi2BuI0JE0/g7dTdLpZAootF6Q+ITouFBLrUfj31g7EP/
Dg0qe7yAkLZj5PAFa7RkLNh4vqj/RMK7F5v9ofEWJzZAxVcuhZc8phOKwc5GoHNQd/IBKROK4QY5
bbi+kxNG/CCjECQa8SlFA01vGCRcAfARoIPYUqjuzVv0sjh/76LNQWMuzW/RBt05tKRl4MpuHV+y
Nyz8d7h87D/o4K1kBsk8Zl7eCsJjtA04/5CuSEt5tMzHy7SNXw2JvbTW66AtrP0juhq8pZMsLDyr
JJDO4EXrtgnNlXrFZcfQabJpAv3qUusrQDM4GUDoH88rdTDJ3hboLC5KaC743tgZJHZsUex0D048
KCkhoNqSUSrQZMhkCg4FNFOoB9pZYlv0QlQ4iRPX/pQSFuyg7WHwTcDLrJ+gnKPAmClJsxZhJk1r
FBMUeJFLJTHXXxTyKCBgE1F2ojmAWLcbjq+j/DkchbW+oZoEomU6DpV5JmhBYhg+iJWDAT6jrfPo
eLYIn18XfIpKF3SVboVi/TCT32d9DJRgL/mMAihEpcWMm2yhMYBjNhNsxtmkFGmODLMdKgP1ZkUS
0WkuTuUdyRCznIQ6g5NeflkKJzG9T7KSdep5SjUoD4dZMRFtpwP1hIexyh/B7zSIiz0H81XlYJ4P
538JoGC00jeoTwULWt/PsaA0bP9AWyBz7CO4n7RAYBH6eZaDdMxqwO7L+Y9frnyk1QQXZGrDSjOC
eG3ysHPIrFs3Zyc3nfo0bbR33Xltq33rznvhtKl+5h1zsZbW5bxfrknCg0Ftno0j84DLuNEdnZM3
TYBdj4wrGrSP7ZqHHqxfExaWygThhc7m1IunAUerapM5SXopGWjzDD6zozzcnuQR3G9Z5QvSaQCj
xY3lU2huXUarfB0Zdhqzehlykhnchd2ElQMrMwppiHDgqsSdMrxp2ssKtWXaOl39o2Msl7+F8fFe
2Hnm9fc1n6octthLDBzfZNKhKEfsmVGc4dnEcow8HVcHIKfJ5gAP4UeoZPQuQVewCAgh0BM9/IKf
8KI4DELFEmkK0Gh+ar601jYR1j9Mj4pVwlci5qyG3UnYpPgQKvulHSa4huAyv8YUFPkmgYXFARK/
ocXF8gdhCDGmhRcx2RjeuVQhnqEmo8V8O6S7pA7yT44VjiQDToHdxHY6LXUq/jp0EHj3+/sNsXWy
QrSaQReozh0E+d1Uu7H60ap4FbqmbJc63MAP5Y0qY8J6BPTzl8mW8VcekWt7YeaOAMsrLjApZXLw
4CyQ9c1sNzGUq160lF8uESnMBKYyxnv+Tm/m7/NY7kmQKBik0SzBveMOneWP+8ekYF+7YjbKHwL6
kf80hQHAeZd4rA4G4qXkMRjWQ5fYVELT+4i5qjPjkIxdGM/iCgWyPAJD1VsB6SIHXkj6BKnYemCk
hwvQMyOdGG9Brri+akNn8cQGChOPFWEGfv11NJfgqysAj1Ng4OfIind/9PECQ05QOI4swHtBBfb0
B2l7b/nczUocTncZ1PBC/dIUWzbfcCuQFeM8pF2AA0u6IcFwh0sNJmLb2L1b1a0FNjJ18IBtRwnE
yoEgjBSR5QU8IJL/PGE0tFDvxFez6vwImg+uyOen5ibRRjMOZNh3x+63B9NajQkR0tl3f1Deo5v2
N5stkGgtfRTn5MxBAeeAgwYzK8axx3JLmQXMnuIA45KyyLHzV88ZxQJRsoSyscY/iXg3l0gDu2mp
ruHvfmqj6zOefSpuTG1zIgWx/zBfVt6T3OA0mOxujFX64FrVE3oI7QQsxv/ZpOIKrM8i75Otkc6S
phNogR7yM9zh6gBGB7jNezPmMmurD7Gqc58mtmKcSo0lkA6HseJopcNpKKyROBQF4pZXPbCrmAsz
4l8vxCI+4CPNg2eKh94jHpEHDaPc+uk1+mr4weEZJ+iSP5ZWNJekosUPGip4CjwFIpAErVGLMQNZ
l5fKNWpXxTWQzvO5Tzqrhks0BX22HjMXB+WB+fohx/eQQNppeUelzITKxQIY6dMMB/JoPVcM4TUN
v6QFU2CwlY4AylXU24ZpmVikcup3tqwGcbyvy4ANvS4tNVpqNhwABlDiDqSMtopOlXZVZfLjKfxi
Zw/1+SlgtaSDkUxnuBcg/ORmL0yPccbYr+4wEr4IJoeMcid2j1xdbh4epU+/x+6wCYTEMU0ohW+9
NX4Tf0G8Rk0wNSc0soS/6Kf5kd9TL2Eijadj8MLhd9y9AIoGrCf84tB9NReYATPCTD7TV0cdXSBt
3YaSW/EC+JkWTi5D9/WN9/qX6pIPdZp6SwDvbDbyz0Bo4Gs7kgLCSchhepN2C9DCf1N/dg1y241+
X46+lvzqRHJHfv6yovu3iaVe4TJrZYgDds1N58mtdy2HxbTUNPpmO9SdsHJpJorLU1mFzWoef8OJ
AuLNueKAO/aCEfhvXFhmNAeKK3/8LheNySXJ7AJWF/KS0Uo9uwhZLTODHxJbE/hCqT+2HmsUBJm9
hoFCu6X8BBwhABcAT6OKwX8ydF8l8nkLwB2qQJLRH9ow5+9Y0zVHUlbl5AOCDheaDw2M/i+2GR8t
nrBap/6xBMOv4fghZHtu+D2h2uro5tkSvts/5B+K6iRM3L6YhUZ+853/vV48JVYxOc3TbsRdBjGA
N8eVdVwzAuhsMdzyaV58d/w7sAzGw1Xcx9J2uJ8nAKHhS3p9hM27woErLFZZ6ymJL2vXUvRFItrL
NQOaVxaUWEY/baZnTJCq3pWh2bfHCG3KZNd5UGaeyjIPZTpoMnqdyY+BkzWKCet+ZD3kX82mfee+
0+5Rl1ayrZcYBGAR2LYnQPXkRdewEorbAKnmbnDeHO9MXp8b89v4GhZrg1waheK7YomIjnYrfqJL
DDViF36aT4eGg1JcPIxk9JBKiNeusaSB2eCjJ31UzzUrVOy9XHJqxcbmodtH0yMuN6ZxSUym96to
dEYZR4Zl9iedytlcVaxXsPjyYYk1iyGtCQ1tVpHhZVRpH7U7nDi/pA0tP7gac55VM5KpCIhEeSrk
GwSCmAewFlfmQC3ToXGrf1N91acrmVccV4vEkQynZSRqbEizbzb965pdu7/sEC+cOj2Ml/HllJh9
Y88lG66A0Rw3dynBJcL6qT2g28EcVW79rMAbqq8s6uwBUQjd7WQNJw2V3kHB/ZNtejMHCjeQgPT7
MhqcdN2yNnCQ1ZZl5ep4aWKwgH8ZVAMInmvwHbiFJqfLW+7oVBw1gvtOghdZlM6YvC/uwEiifqyu
LFWJu5ydiQXaxP9yu8muHV+b/LPbmYv5dbtFQA2kF74CSYNRBPyPT/rsQ0bGIM5uqdMPlwwCoLEs
PtPwLdwz/BpQYbWuGWNvQSFLBq9w0G8IYlFtH0WDg5pHlmlao2LSGpHYZVVAy+MGZYFSBSa15Izn
wYlU2nXYfqTpEdaL/PzKqx3MKeaPTG0zVPGpNzTLHwylAqH6izPsEZnaJ6jypN4lxytHtihehfQ9
wihqcR5eJ3Ueus1Vl5fDGX5txvCck89FgY7teYvNb4uTSOJlWQ/DqIDwto5e+vIJB2YbJ86M4X2D
sinY8J8VHOzxTv1TANouo3qgrzEWHrjqvfhl7JR/sOdjEbzBhjoGb8QxktpfuEr156L30tqNsE5V
6eKIVQ/mmRIrpw5v7ySBFnQe1DD/KiUl9yAlJKGdtXZ2NcSV2dghe7DcvRffvQKwh/ZNXBP6GdF2
4J5GAB4/pckz5sWM/yWzwckXPjEOgstnM+eaWJIIA7opL+F5HFa9fObtXyJEC6daWI2wZs+uCV6e
J0b2fdO+Mb/mNMEKL9IqbUmZtM8iu+LlW3tsrLT+E1qbZHAioHANFa2ysmIGzNB4cm4CzxIEREvT
LaqzrLMxGcLnSpL3Cbs+5qqwb8WVAa/YIEB5rhoajRLVEX9Zg09GFnsKyBfenEcmWLHm8BASNAVa
y48PWO3Y8nsYEbxNoaH6P/13oVmhsCqNWxtE/VbTz3xCXrd1eQwxP2LsgxdPYg97lfNNWQpQkyGC
FJeOnCvG3LVFEpZnXilaoItUovXEmuKz/+YKZd1KDNHz6T88JhNZDPDYSSWEttRYBQ7lceDnJ9T6
qLuacPXCNY5Wbo4VzBjrwrIDQMWaNrcinMX9OPWyQ/3JJ2O6z/lHLpCTQ8xIYD16U/r5lNEkpRse
dibi/zYDSYGDRxw7+V0YSBcHaubhRIA1l5dlyX91XyQ4N9ht+MllsabkrP563GKBX9J36ZIjxiWX
XbEqA1voTWY6ONjXgaTZhejo90f6ZAM9YlpdT0vuRnPju+njGbFxvlG/ZX31+osiF+YqlR6mAb1T
v2t0mt8pFM+V6hk/+ArG67bbwi3gKL6TpyBOnqo9nmjEAe5l8yNanCZokfKKRG46Eo5yfDQKP4ux
AA3UcpsauLLbkEe17KjIi6VJsK0UBlo/2s8EgmsZdIuv1rh1CimPKmncl/mBNk8wCgc1tqnBGuPd
fB3Ie1/fSxuGUDxyjj2zVWbCGVkVQEM3BugQb/thPcaf6n6BOyO8DsuY4GnHDKlri0nP/VSl1r2y
1XbfKS7ACvSgqKMLv/8yBL4fOe9fuMU87c4t30acZkdpBR4ar+Zr5qWDvWDE8VHRFd4MzkkstUxr
0I+JshRjUkzdYoFkpHsgHeERf3+2fomPk7xJQndu0xnkQVrG/VRNPG2fAYSpNkG4aMHoH6IMyba8
zq3qq345VTpbwaNj7RzcWHNjSY+lp9ZrWjefhA6LWHnrOGnDA5RMiB4V7nGGI9L0m6HHw3tvv9hn
TLoyBhuLxY6xyav7iTD/Mf+q/Kt8TABU0fezvxT9se98RstcsKrGkdgPhUNKjWwkHvai7aYBIu3o
JS0ZUYbwJQoHjc8pu2Z/hS+mOVBM9M5lyA/dVWOvW+B0zo9SGyxgCuT38ys79/pjoZxEY/d8HWpz
PRKRjuNmeNOq83SAYyzXjonTJP6d+3HT7xdr6KYtEe0GAdnmFSsBNznWldUSIaxsjcLi0/c84s+Z
Gzh+JxvaEYrJ+x/iGwjOOxlHDzy9H9VnYlo5OH9P2LD4EQGTzc/MsrQ1Ns0tHJpQdYTGy8w3gWlx
Smb3iy2p/KIbHj6pznko4i+dwvvUz4GRqL6MjswMuzYI7mPg6TCF0jZN4pKhW6kWTQw/FZdHuKK4
mbwiR5P39cAQkRY+t7XJp4LqdXcRu5JuI3pidnPHFFKkH13e1fW0T5C5CBJ2zqHFC72nl2YpO9Vp
REjY7wymSMpHgxHPdMIGpdJX2W/3BBaoXb23aXnDmmJNIJ/ca+83uTtM8TuSPoZzoyvDz1csZkBS
bU2SRTMxpQ4tFW8vJeu79MbAl1EPWhfi1sgCgYVYPnppGULGq9eScoBCLmVfarxpk/lbLKSNMb3F
iCygT+ccYziBXMXP8O9er9nTO52qC5Zbk6ylfhsBXQElAaHmRHGqPV/jwLsJ9VWGlp3/wRodKIOi
f3KeNtmvWioShvfYEv2TR7GTI42kBYUqJHPR1kPNFgnDh+nZpQw34IcJwRBYO+M/j3BsWpmwVD2y
MogYSHSnyOxXtDHD2VBAc7tkD9W+N2yOe6bMUu3n79DfI7z7GcamtqjZc6YMfsS6RexK/s1PGxrE
uF1yNJzFX7tHNhG7DPCjYHrrWOPMiCBu1NsnonyiRxdLxcDN/IMPLxRu+frID6zAsHhDQyhgZvmp
G6sIgC2dSwcztVNWC9o31cJzPK0tuV+m157Rx6fAaFILqtGFxY1XUBduos9J+C3SNQY4C5yyn3CV
4Lx48a2QXRG0VVkp6arvaD6tZERCkckuIT+CAO039BLQ18W6Lf30Ort54+m/VEEGT6jmONNwSRGs
0kDYslam7RRf2zsU/NlNWXM15iuK4ZYmk7m8O6IPmraGDIS2HCarnk4ksH/mewXNoLYiijqzDZA1
YOXhmMPawwYUo06TjdYakkshWRy5emKj6O0WwH9OT0TIb8PVuN2/QBALDpMB+Y2b6ZtJhbb4ZmLC
yKNN0z/CV8aJqfOevQceywYwrPt2WSUutQQLgKm9scPuPnoFAOcIj78p+tM6GOQ3rooxU0GvkK3t
DGl2uMLU/ty8N2iaTOo4Xi/+aNfokYj1SA59aldvfNLKlbYYo9dUiiDKKb1kOtB1Bndc/ai30p3K
LPBNLn3qI/O361dS5KfpScbZfNtWbCQEwGh2Pbh6dxqUTctgdAfN180xwa2qv5L/xvn16YcLdTcM
Ki0ny1L4GrsTgeh3aCjtUusdo9tFWDyY9mJywSr61Zw0DpQfMvutwfWodO9u02w60SL1h+yDnvIO
BQMiTxwSS/hg9pDdZP1H186LksBvCOIQOqN1p+/NLCBnWTJoQMlmaR+s7EX7yROJ/IyCiDbl6d8F
NB7RNTcsKsJGe7yKdRNvaIjRIJjDuYNCA5HZcKFxU/Ln7/rTo1YYgIWw0iYB/rPsIOGQd49fOvoO
yln1pkFKKcjMCeEYUVZTE1Ah37fDaCOLyBHX0XS6oQo0915GTgXUCq1Tt1981nP6pWz1W/8LEime
eNPSw6Nphqo6GwrCneMR7lePUOH47LZsFVLh9NTmC58ixAC+Fn5eud9K9qRYY+m89KMKJHYXORsA
7YRZwPdW/bYQOhg2QBK+okh7Y2VjOwZvvViBQWVbiqX7c/Jk6bWU6ZmbT6j1BDYowiV6ftZGIMmO
0L4pMGBNu6hWmvpVM/LBEZSdj+QZEnavxG893ZDellhT4c+QLR3+W8zusCzNIJawHT2kmi8Ys726
Vlm58Ch/CFshXKpr/el9tlpPD80SC5ZZYlVStzw9JbInkRM7dHPzkYLp/JJgHUU+SzwhjoosKegf
sTeFfnjV7ltezqDYrM/VBA3+VHSbOQtqXHfiTu02VR6Qg6XXu8gr2ncjOSk5gdk4XFiFuTKIV2IW
Unzk7dYwXRGfkdda6k70T0KQNLuvLlwbHQqXR6Zc6C/Y9xJE8eWNuB2Sf5KCgn4vPE8E0ESir3Sr
ooLnYDzS17qny4RM2CUnAbNV4aEXNhE9I7/wpXAaRhXd+nf1JTNkRk4k4+sNjBbZusYnmr3N2bvF
adeD2cddUBHy3TiSdAsvyreQ+FMW5KpNjpJwYKPG9RorofvZTINWyJa3OzkFMllYcNGbY2au5Gv/
rvLqBh1ut4rwLKQ1f5l7qT2N6rqW6Xbjz3yO4gkBYh3stLN2N3VOvMFiu0g+ognbiFPWvWENLv4o
zAkWlngGWRNePudGEzkizbjg4L2NEzP5FV1ig7Rhecw6W1i5CbuAIA1vHEmYw5P2kbSrrHZ7NRif
u77wsiR4il9KvFYXzIUB8AfUSo5yCFMytLYGvDkgdXatz+wchmeVaCiJKXNl1SA1xb6SdwOwLBaa
yyYJjOdtnAehMLdz1ZKTdeoql+cfZeTza2FwiWiMApNY7Nj/VtEZ574QQoNdGv2qu2I4H7KY6GJR
p4C80crS5l8M7XE3g1Z8T2Lk265yfolO6k5A84UP51yW3/FHx5P/mzyQON5gIs3f6SfzbQxwQZde
dvpyusyR26Cadbl4VRLOQ1ABkVkbHM5JA+MWC8QXvi9w3U3xSbjyL/rdJmiojk78/eJvKPYRCi48
IMtk1xBigqbRXOe6bZoWf5FjzWZcgKG4x5GyF6H4167BXqjuNGHJvECQbJHDGKkcRuU8wSPHi/f6
WU4IYh4qLX5l93xo9CWMI3g6rtIxqnZ1daEbBltpl+lv+vYCeoJLJAfEgDwB8ZPU64aPkroBMrDu
i9I7bI747qk7vf9MMR7SN3L1VkgPUfiDCpLBxuvtfJU94nC26lZuIGnyc8W7sOakE76gOsgcbAz8
LHS7Rt2R2tL06CBVRVY4rGp5gyc7v36pHaLqGWAWNgZBC0xWk1nyc6Y6TgQvZltDG0IOqB5oTHOQ
PlF3S6tF6nYeJWFEiQy3hzQM1RpDADTkY1R5oBAeo1lk95z2UsohgQUiKttWJXDZwgamwitukO1J
djpPQsoV+uT5UOIM+BrRuY6/DJaifs+kONZcOGy0NAR3YdktrUpt34/HCVG/sJ4Q1Y7vZX+g4B3H
ZdgBof5Kg79Ahp7togZB6zc7Byk7KllLss2/nztQJKpL6K+aW+lOQ4KdaFG/tFYEF6A9kDVi1ifl
6avYVgMEKuTthOmmuw6Hkf0eFrW0JauHHyOYrjFWxWBp38nTMapb+XKwdjf2pmB3DSUlAnKnDN0h
ZarpKA/KG1R3Qv1FbZWs4MQPiAW3kompBVRrJu6zOrZZvVCJhW8CjEbTq4AimlMZE+lB09ZaMSam
A1SDQYyse3Nk3+Wmyc2FjTamN+Y4TMk6W7yPNG2Ek0c7MgEJiElpE3bPv7z1dZSDQ3S6q9/QNKLc
T/56KNMpbi/IjDonu7aTD1FgBEYT5oZ9bhTwSSgYtFHvsDKa3q4hYNQ2ZgEmJlixr3CBqcCMd1oZ
8CQRIpsLbgaNkAkG6SfCrwjTilkMtCLDZi0pmHY1q4ykr7kAfQJuJDTz3rM8TUhLBko45UNOyBe1
AKNYCIRPD1TW35luhW0gfBo4BjMQ881fWSY+CUL7EmHwSDbgl3E1EE5OZ446+cGoanFG/pFdqSER
V8cpFgQMy0dberlT5obJTVE9VlKmWo1ol8axon1+rriEz9P4xvem0cWmnyM13tPUDN4cxbZLENxv
qHU5lf44XRboLpIV2LWizPLmqDlwdEcZmVkenUnZ+fKPoB25/NyOioZlNSNdzIiort9yit/btHCK
E30KaYyIrcNpPiaf5koQ8Yrz2NkIYRMoz7CiKhyBSuYgRi5pQvm3WNuUAiQ4CcpFx5ymWucjyDLC
os50m+GN6DpJuw7mvpPfE/lWmbiud9eR1lqHvgQkgO8u2EbjJZHzfO602M7uhwKhEkziwsI2GGP9
ivQBwijQaakOKz0kH4XhR8m9X/hj5cYXCoi4OZLjYDYOsRzAFQIB9MmnKM1BDWPCmOSJ2G7On7BH
iHYhsKTb/EfSeS0nrm1R9IuoQlm8oixyMMZ+UWG7jZBQRPnrz9g+1af73nbbIKQd1p5rBuzIaHTY
PfB07zky7jSSzbG4W0Lqc5wIJsTwSYjFy1kX6mO5llSX/ROD4vJXl5ARH2fSeYTmXLlFdFQJK3hZ
BZEHsZAgNeCM+e5eMzQdGYbhsC8eF/XhPYddZHiNRkIGhGk6/DgRQwatE1864nDnMaumI/uU9Mkx
OiK1os6WEx5SM++B+BXLGonbulwbjyDPyMzwX1UQo+tAh8Ox0YN/uFEO5KSVl+ikfVYEY2qiWTy7
tA+PPb3HAQBrRIE5L0lc6X41/ACbG+za5eKiwKxHVFi6ET5UsGHMJSW5KnKwEYQ9RRw6zhAcgOcW
XVmOIRG9z4Wtp5sGMDhZPTq6D6tpII5rreVHvBXqf+o7kZ/n10+r2MNlvn7t9NUgzlXop7FxY7FP
SX2y0p38rr6Tuzti6zT9wrtYIAeXRW2I8Iy2aorrXx+wctdYnt6YDqsXX//L3zUh9TDzPbYFSeC6
InCtnjNzJNwfPvlXArFZ34HdEhYAC1ox5OXVdBKyx/wKOgUEB+m68Im936ZfnL6H/QKCMYq0d9ab
GMV54mS78oDL6oaOafL+TNegw+ioOeoJeJ679hC0pJnu0S0syMUzLHnk1Esz3p+wuCMJzkZjB6KU
FXb6O5+DrVNcozdBU13itSG9vRa2uXDkuZe9Q0gC3J9v0ex0pve88hZtGSpB981ZAjuGaQEu4NQI
XShF7smJnre+HuleqoKLhDBwMV2HxHmFyOsAmzVaMBRDBwBm5Rpt7sTFZQg3pYBXe4CO9y77q1TS
23+85U8LSAwfnofD0WVowE/wARnr9bPj9dKtQZJBIGtMOvuF2C/doOpeFJsS4ReTubWqW3qD2MM5
h8MIxyI1sjtoGtXkgjuAPtGQpjdtHrgg7iDQDOBc5mIcAKZMVxhC0V11WdCxFznrlN4Yd6B+OIiX
pEE7WfgLwDFHeFTYbYkodpDsofYZibq4hugfp/228AWGQqUALwbBCZjfAisLCiVsYGg1InAyfBR3
A91XrKcbGDt2jN8x8AXNXHdGTqnsmLGo1ehlMPo4q+YH8yjt+pziCQJbQQ26JjjoDZVFt0ISr5wU
0HIE8Ml6/ju/NbI1F/kyYfTG0GqajxdSpnbzmGyuXFNcfIWhVCEPZ4DkEATgKn2zW4GN8G7Eq97I
6Jv+sTpz5oM3TouCSoruyO84CW5MNUePKh9alkIEneW71B0we5TgG3kdvK0hnNlsXy2z4puzKa0R
gekVR7CL+zWCpdWBqeOLZYmS6c91uIs2SJTYAjiyZskBF6R4cVQ4xH3ND48t7xxLNniPAl9Hor+P
BXm3KfQNZda8ExsgPAbqIrSj7WvF50k1D+Xnzz3zaMh2us8dT0eLzQCawkKzevKqoTysmMu0317T
cYaHg+7ziKdhJd/ynXSmY0dbAncKWhQCcpFc5gNmHroYmAJggrWH3+kZqQtdK9CAR8lk4gR64vUB
P56lmE4jmqDRN/sfDAQmdQvoU30UuxcxSF+omp6jWzM3UPEfny82FSdC5gEWndz9Ud2pyg1iIdof
4wcnBfMtH7e99EGvfjxyJ8rFJTHXefdhPLY9bdXERnVupocCvazqxfgKqjg4EcayA0J7UBpQi38r
4/tVjS36qhF0MhprM09V0MOxXbZLqTG/VR5Qvnn+G6E6zmbLOyxBe5aALFz7Af4DoSEThiUq8xSi
nZRVTjOL7VlP8zNGylKzKu1BYqf7CdS/uf9K6b7UtgnJxOqJkrRpiXRjeBkL5iFWAnqoDGfdPETR
KsNsIKIS3GVEN8D2MpfULz6DnyXvM3LgT8VrCD3C8zrR6Ab7MQvyyyAZGm8qjOwMp+HU1lC7FMe7
vqMiGRF0LMTFyw93lnq0Nzr6jYyX6diYjqJbDWgwuMa9I9Ra28jmOU63atSSCrqa3f1UYMpYd9sv
4PUyBGIGrKBXUyBa5qtK/K9lsYiH8xPkWT0pyUquRRYuP0/jmFMGeHVi3xkeM9S8Un9+ibhb5nE8
JRYbT/y0Jw1/hhI6xjo2XnbDsKoaCvNbKh21+bXiR43i+GR0TfFPc8ftheBA6aux2tepUv0pAcu6
B0Nrq4U/jhe920/AgcY+yw4pXgLppRs4msCfhZFNSgMEmYpj0btK+jBxOrjnK7428zVtaz4PXeyb
8R1ImNMjqbKEqWyo+MaK4BmPwbPAHjLblIprPtyo9Mt0SwfZ0N6NbjfIq3ZmYTDT/qBfwNZoI045
PV1s3E9ZcEFZ0/Zv06QyaX160UqLmsNb4CwIRJjg1lettHvI81mkHmcVXAuaZjck3/TJoExOpCVo
Lv4reXu+vxtgyFRRWDLkcFOAI2HA0CdAmtT9U4/K4mLAODZe+OwgtQDB4gkwL6w5dXSCQRITJl3x
fFUe8bDReh94KjFpJPSbvPfL7kMmy+HIlKina1Ho1vN+MvkcPVWIy1xRcCRbzVoyfATdqUfYDbuY
qMdKVMT7p3qKZXeAofH5cJ9v9ePH2NdgcYDbjKyGYsIke4RJigtBejCNA8skL21W78/4X9Ofk09Z
3cESZBlG7TI7d4nDwgM28xXR8wl6zZWinSYorqAI474rDmhsaQQjKAUsfDnzcCrEjna/yEf4fY8v
9PH036oV8kVsctAMol49qPMNOtLFtK0IC9/O3+iltrc5HJvIEZpxvCYWPhq7c7wu6BZfSWGkl9FK
jsGTq9+wObeJ6mTu0wejNerNn+EMYsoU9PXXi+w52iBUejU35/3ZbsbHroUFWhsOm7o+bdgLCkqQ
XHjAzvOAhhEbACcj9YCxRwx/ColugVRkXZSrQ6WHDYLoKzYieMJxmuNILG9Tjh2xI9bK13qAhwUZ
NC/e8iEcWfKpHRvZVVBWNTZSF2x8isHO2cNFELAHUDoCbKb0KpdazEEeRRYrtrzJzANFUqxuYWQo
IxQV65JDvmPVL+guL4eZT10XzawkXXFciw0HYJ59s2J/MHCy6PZG/FHCp0CwD6VztBbnIdnOK3KC
cekiBzowTlLts6PQTpZ1F/BXPcC8oWB7bBXOsLhKZQHEz4gspXJddtuHIQxM4usiD2DIJPS1s7+i
weZdEXVRufDR4VeNDpYpPPI48jmqPiqPDw3VESodKAonVHFO6y+UQTQ7wXpx+njNd/BIUFjPP83X
tpjgPHosuVF/KdJDXaxFc7SyI8OGXykVflPC5/PGgU3KTWmWxDSLbxL0S5nIl/qLOq/PPNhccLNK
yPS4Hk6YF1gv0nKnAGJDP/lt9C5zE7WStEAMQMhdwpnraVczB3LGqOH0s9Tb9V32BixmifyNQtio
0M64S9K57QMVqmbmDpRNBVbmJno3cqtfqMHg7OayUBJ1BALOaRHeV08d7II2fKcD2BCi57fDDu4H
JFfVPNWqvJS+YWN2RD6/sG1CGszhZkbmy5FWvTo/U/xSCCPNZ29W1ZKkVbxaik17R0lmoG143frh
8y7a/PBV09OCkHoc39LTZPjyLxp+NablnM+e/1LU1s9LmfxTax7458hKNV9ElN9H/hslisJ7CQ0G
CL109MpTWNmfEUQeGWUKPXX2jgYHeZUuwxwhcwzTL7nA78gELnhnVPkazaHC5WQwGOv4jQEPnjAM
Hk2x/rFTMPAwnFrd1vmRmqwUfALOcwAHdWzRJeVk9FSYS5itKTCYcMLThIugwjZqq7RMP+bPzWAw
jIEM8DWnqvPlB6y/7ncR/MYADOInDU5MY7sfcsWrDdmtkb618cecw+2iY1N6rV/zhVUo1EWYg94p
uvZF/S6oSGwPY/wxdTwSNyaNWNtMtLNn+fH+JA3RdCL5rWdDYwNn5W1t+qOjeaCNq+qfSbpPK6eE
nGe6T4qQR+XUONO5OTz61ENMAVaCDx2bv4mnAczMReIN4vuQ5mqsE2yVCNH6gIV3rE9pERRGmMT+
gPSiGn7u+OR8jXcIqt3mly0+w/CeELV+U0EEHsSrw5dPLRMJXvcLVYJ9vsHvaeiDgqhP4bCpfzav
z+LPNeWZfT30TU1jsRQtqrzfFNqOXh2voXD6K3Xr1bl0Aqts0ypvfOxcXmHBV1IWmfU7e5WRrPoW
B3PogeRqlDZQofxlJB73gzPMSw165Zb0AZc16w+dua7L9QRJwgh7jSoJ/x3pSHMUIcToqeM6agF3
35/DwegPd91A9gL99f6L0SugEwk0+vRt3ImY/hDlFDHcCG7gAaV2FX3MQS6mQYhWgnFxTgaQ21WB
CQsaSJauyOYzDogokJtgS12mrlIOdBu527RVJC6vwpphxrMYo5xKeaOwK71ijOzQ3RL7HdM6nHf7
oaJhCW6V4yXSzmQC1mGza2Sh9xA777+v1ymbvjNeaez/qcMlJ7eGn3osDiXbtqiAQgY9nGjOABkL
bgzr3PicRx8aJR0aVVFRpSuJxk7TcmL144e/iH1axKO+4a79Gd043Vv0Nd0WuPx5yj9aB6kTLc5N
7w8PzE9KH0y2JK99sKLCT937tNb6j0F4lhc7eUFck6XIrlS6GLlgUs2PNHkZ6l99dhhivyh9YAEZ
Sz0yDix5sk+kBMOoXLj614km/cma0x28ZRzToUp10HjpUxfS8Xk48KrgIMsXKdbUm6MR3pEBy75d
Ykgp/KI+TDpOTgaZmgBUnCo7Dmletpp+KTQGh0alNAhLLgYcfGBt91LQLDAa8tLV6f6oKQB4fiXM
m3HiF3RIEmZgFnBmTjjb1vs5Fhk/YzDv3SzfkI5EHc6+90/F1kFnWwJjt0HLATlw8rFAsh+zM7Vo
4lB7sipkbgvvXc4OUuyPy7B7zZZhDCzyO6Y3CTMbZMOmPdVvSv0mIfO6n1iOwFQ6ddsjGJN6n9ak
QlGbhTLdOXol0LHyFd0yECKIHkR/k2ELW74hwLHE+I32fsAhY46PLTlUcCv7bz1nhd4l9a2m0YuM
h9mf2I3OSQR0TGPa7hvODskWKsiYQNDj8O0P7PCwoUzKYmj6XAmm3VjoaYxiDo7GNmHfqVOb/wAu
gXW6f90GwKctsOpdp6w9Bafnuew8D0pPDOFlKI8AqxOFWpEfZk/ai+SPeuUBSMfFTtIvThMH+qcD
1lVj71lijVp6z09Ypm+vk/hW8XcRc/C/efYTj/B+l9n8csVv8TLCzFP8HMAoX8kPTyezAVafzusE
0OtA/3A1C3K+JfO7sAmJ5IcS5/9fjScM22XwXVqar/OkYHlerB/BPRA5ZuLPlL+J//8IprAWuQmG
p4UZdraF+L1W/mzrs6Dil4TluRbK2NkvPNqkN9qbuK4cJa5BfMbUxW0UmEsozYRa7X8DXKA9Yb5a
kwrCXg9U/q9B0ue0kTehrLgA3oq3FEGAd/zX7wgUs+s9MDaTJxGYp5H2jH8+NyRlyJXcLFK6eW0o
ki6GAUw23EI8zepuC2BGcenDr+Zxuet4mwW06vD1x9xdEEyarTD1h7azeu0qt9pTEPIPW9lG+eNK
bM179r/0o8JwFLjSgehR0WZuAzAFbhE2LHxywPiwCOjmkAlC3LmPXyF3ZXJUV8ZFHhMTfMIe22dA
Gd2Hwrr/GURehu1Yvc6DBEYmNwgH3KA81B6mve5iB4MheAYJvmUiZwI5XgDIJIwdMONl38EAT9jB
9vz5/+iBGEegQIWxXOaCvhHJ8G+swojtUgwFngiofkvDzO93r30J2OiI6wUMcIdLtVdd+s5FwCY/
5ymK32mQkMPIwyfhF0m037oiewHoeM9hzeJwENJEQq5M+9RTvCoQt0txqHB53DWPYgwpQwI+nKh4
Oc25kg0BnTIBj52r8CVGT0jmgXhuI4srw4DBPOJCjCCL5YBRIYz06bFjDR1DuGD0TKgg+V82ET4j
gKY78uNst0SE4bAQitlTw2NkBlSMcxgoPO8i0J9WRqRjh+56drl7HXmGdyIJioAwEI0RlnEb5nZ5
VNctVtS1+wzoROkhKm+eCbZ8gfpOeryXE2iBdEdYeQRixKLXP3RgtBmu35QjZDsYmFWLP7FpCZDm
9D7ZEKzTHAzXkaejxIer2EgrrDwBWzCrxrYfpdeJjEBuJ7OUIcjDw/02I3YgARz+G3BIOVgNsGP1
scs9Mr+RN3CXsEnBYWTuQGZmuHDcC0vGvvD95rCAU+EIQ1e/zlgaFn85CnzVw8Fh3f7ev2Jkp5+M
tM9uWFYndc3a4CCoYlqL0AOxRtA0/Vs3AH5YI+CtMTGxQ/2bX8Lybk4G0CK6yWH/Gwdk8rD12bBA
gjsCeZl/E255qCOx0IM1iDgd1yIx1E1PBcwtA+MqpBXiq+OviitfjrIehbpDw8lBUI8A0e/4BjE3
eCd+s4zSIuxDKg4qUx4LSyPO3fjbC6vq0YcoxTWLFUCoV0k44b1z7oJ44chrzpE3Fxq5MpB/eVkX
8z0urQ7mF5Q5On5bKhdz36pe+Xcf86DB8U9kv4jPgDbozzXQXQRi/WXNwqEqZ/rqv2C85Zr+bMjF
ic/Ha5KCIm7Bk4vOsX8RBjBz/vYM8L1Vw9cNM1uM2/RQ3Arj++/1xY1ghIgxomA11ZHtjNeSPU9x
TcxnGzQ3xVbcI3H/qG2oNDiHi6uOPGFS2PCz4iYiAljPsYUDQtn93Xn3caxuJcNWfE28QML/io9C
/+nv6ZCKwRrsany7eD7iYkQwED6MIlZGRKmZXsOHwnTsl6te8ymFoQReh5zvyV2JbkSQPLyYEzOp
UiZ+QML8cP4pggmim8JIFL9Qn7OAzfgO5hYeipgq0gIiJZObIgYQb81XwRZZKUZscP4sFcVsCele
iFwPkaQjXgjDdqFi5hceLGKacQAizQCXZDRXf4NczDyRbyC+QfyCvkSlT4sFwsuPcOSJ13e6kCI5
JhAmT8k6Js0IfyNsjGZEkvxFSv292wJPEHHRgPpb4bzDv/B3hhqQBFfYMr/+rjnaiFcTUmNegbrc
xxtSXLMIlQFU4UYIVXaGJxBOSvjsVLyeMHqqsIMS8XLCFYl1n7+zdWWCtCWcZIQoW4SviEQy1kuY
z2LpR3Px/5c5mzFlIZBKRJqLf4OMzPDHZP5PzC0+LjeRaWjsSD/hUZdw5Tlb/w1axk1769agU5n1
wNcz8orlYJsYgohBZTI0asZ2Heg8cpgPbAgMCxwo+XT3X/kTqBB3GHTmYhzQuxKZPtEN15afCvwJ
PQQ3SvjP4Hcl4o0E9Zsb9//j41FoP39idYJLhKs9T+tH3GVxx3h9fD0foqWl7ZK/sSHmv7h8saqI
D/N3x8VT+7OhgnI+x89T/EpYgxhY6HrDv8cK5T4ULkp/Q8kbF3ugqPsvgCaWQiAnwoYfhveCtp/3
99hG4bgqJiwRRujw/hYNwNdmrY+sGSwGwd1nGelwIRXzSFiZCt8NOVzsxC3O8Xj6/yq5TrZeZjz7
fLPG1lhMPDLNPNg3x97LoNJruGU83XMU4KgSPMKFa7hihoq3kcMI767MNoA6mRIMVfFphHXoHNdT
PiDtyfZvMeKjijcVg7BgKjCCeB6jeHOx5uk8UvGK4jHiCFOxxOksMqpQvpMzxlVxlue6S+6v2DdK
1G8x65K4VIgyW9xp/z6TWM/LNc2xB1+Sw06qnWRYSTvhazX38Ef7m5xi0oihIP6sv2Pcrp7cHxbC
AOlmoLmQdv+eIsfPYlsH3RpFIl/h/5TY3mFCGIrPf98K3x3G2hroQ6S8CeMs8flEgo8cYqGKwyIj
MV9PV3GN4nsht3NnuG4I4yyFckhoF8uIWI6ogARACjeEO8fH5fnyJYZXH5bfCjcsus296B9UTOcH
JGHN8vP3zWXAPBHXdvc1pgaLrStsfxauYovPMnfElJk7/ZYu3p7OzlGxcXWkuhGGgXSAsOvDTVbc
VJ2bKbYVFDziTot7+bfyifVi5sufr9AQZkeM/xbjtgVri4g7UlgtngwE8fDuvJWwl8FHF+uXDB8a
wp95czFnxeBr1lNQ45zT+P9v3BrOQSnh0cLO4OU9Quh0++cOtx7/oe+HleJXXk4cenV4CfjCNugR
nlK4DcjQY3t6QHtA+41jvkWOtzazRwoYq2cpi1Ffx42V27iQIhdz9EJs09US9C8/tYM3I6nnZMxW
ysKV4G7sJuhRPkhQNPdx7axg/WcImy3VmQIpBjALqlCx28J5KsJo9AtNECoj9wnoeYJFQHWJK0Dh
pHgvfkQ5donrFxhGaukQ3t16Zs+Hc/GJvrfqjwvVmtbDw0aU2P8bwb3fitINoHFgae3EWOTXOCku
07CL3EjCOqdgh+RsscbvZtyalx4U2sK26QGSujQySwXBdOYXpK5IOpofGggPQlPwWoUji1skKfAQ
GoP+1uAnCTirUb2NN/1XQ8Hfoa2KPJNvEL29/LV5baX2KqEzQluuPkO1xWB6WM1zLxvsa3FRIAtj
0XQzzOCpQCrDkQbobItMrJa2WBvkNIaW/Z2BVUa0hJZIOTZqKF01cK1urV1xfwZPGd4i77UwhZa4
BLKdrM3n6BgUhld+4n7gh/SwOL4k/ABmNDJZFjBJjBAMSRvau2bKEsp6h2QLWwfht0/jxTYwEASr
1jnn4y28WOJXJ32P6TtqrYLQZfEiI+ACE405szh1OG++1pK8ViNnKM+9NenREokvruVXzfAXS5sr
Yhmc7AcBVA6yXN3r9VV6a3+VbzIRbKYyC5RHG324dnfUH7hZFgT1CVUFf+KQLEEH1RECt56hOuU6
PkfFnsZHQlgoWC49NXyrOYXdHdXrsFd8Hfmx+qqPQMveTP7pOOriMxVCDugWZIKo1y4DUHUXuKUa
N4PjXFF95d8zZNfgVPEdejIJt32onWs+JO5lFVQTlqmnN2vI1R2QLDxsosQEF2FhE5eLC6V2qNkC
ju0APg9yDNsDMQiGVQVKPihp6if+9wbqUVy/61XU/MIUYPM2Ih9HVLbQst20rav9lPoah+L2oARC
vYRFc8KEcnCvUX4W8Z6SBEM64ZrYp1cJWxh6AtBjOkxyXegvNLrTwxw5A294/xg6mshws0wo63g4
l5AxoOzStZ7s8vENEKftp3aDm1a9aul2LIsviG2R1UjYx5haKOXrTnLl1o3JWdCIFajete4M3Gy8
doZKpoab9T/0xB54o0MCilHbQmY60aSHdCDcdui64OGCEm0safjcOJ8V6+nF8dCSH7sD9EjIaRxf
FXz9qW9QQEzIP3gp2ojpA9qm3S+7ztGPxBI328gqO3KncfXDsJo2X0exkPMBK6JwsBZC2QtiXML6
ACddUhuhIyZ/GcMnIGQOYRwzFP+1MKyUxhTouHmUpy+bd+IahlyUT/H9HxBO9dW2e27ju0ZU9TsY
Ez43hgP6SqwUXOzKIw8nOpJ0BBrLPyDhAJyl2qTZqIhjKc440EQkcrFnqcVqvv89HKToFzYCAYDj
36Hdp5UM4zOxo6PWBaCyhbp7etrH00uS1Q8t777yfuM3+ASHg0kOAmisfadhzNUd0AotEmfRkA3C
q/CufFfJB1ZUzniYBaF5e25+fL37R2J4oq+S2cxu7v9GMlfzCpZMad35/Hl/SGi7xSmk2MZZiJIN
b37lQces4zsQIzS4IHbd0sBK40mQqsSG3tHJQQ8EUyXG66FOGvSc4ax6q1NQsVw9pOP69+kt6tZp
U5KE0O4UNRkbuomXA2ImkN4OOFnG7rfOsH1UkojG5uXhchKV+38vAw5wSekbwQm6k+hsTsc5pIF5
eoZZEB9AnCNe7gEomtq0pqOa1MRisBpWIPyJUvsHQHcORzFSMrarMD7k2VeZrujC3n5A7Jre9F7N
av5OUo6aeenJhGQs+yD/mkcow0ycPUx6RKkjf4ne5vaO61hNQeXDjSFiBYJuepL4ECUHdjgg4rNA
u61OFz3brF7qjW9jzciLY/3vPmc/MSDIhlW8JBGIf8+XF27Ij0B+G8K24FiCIbO5VrzdvQxWxY6u
uSTQxXxzGihTHs0JDm+8/E0mb1yugFjzNwlFQkOdDKLeFdMycQgmm1n8+CF3VrCXyQhaAv4/kOOA
vFLn6lvEFpdqBzFZo8OOcQiZqr3dHdv3KbFNpIX4/l31L0BM3ad5hTeA6cCegBJgEJFViL7HHKgf
FmCMKw3HpulAE1XnlP6+uuNl8vxEfGeE4zuNhMWd8CU0O23FqLIP0nDuwGVogBifLaeA8b2FZIEA
MyrRH7w1XF/ZB/mTvTj2aYQRX1jPr9P0ssLWCEGVM/Um0xVftFgoYXlOv6JnWV4D8kJ6zueEQbDV
J7u+dJSHSDku30gM8LITdkgpC3Zyy+SlgqxRWk4QDWFheHPEs85r/TBh3qDku9LVhaFmrdR3VQ3o
y9CXnpeO1AZ3EN1NKmxgYPBm0xqtabIUD7EbD9NGQvMZwmc2X36HYmNfCP6ogFBHBNHLcqujNYnC
+1lnteq2ylu8tAydJjLkhENCryZeShuN4Xa8R8vn8oY+b1l0EA197oURZj/13e2JyVpG9YZbzuZA
0whLkyu4fZ7ZyNPDigzOyIbbSciMnz0seqkg4SlgftC69Npd2MnseMvyZnyWCC/eWl5ltsy1TbRe
5N89aQ9wwBB8W/UFAqzisT4nlhlAeEXQYKk/Uyhf7/sc7L6g061yZ2yJ2dKeCrtGtGXNDpiXBHhN
SPi3R6vz8ytmrWcN3AMUfitE0p9ZZpKRNWgpnxaf0oTnzHNwIOKh2eAZQJpqgW9maLm0db9P4Ahg
0sfRRdzr+nNVHljG0S47F5BWd4WkjPZrbf2SNvcNLDHhUwqjAKdOHHYlmzwO+KR9+IlzCdlJA9UX
O0ttA4DNL7riPVTiGYwTR6MKIxZ6zDXNVC8er9IH4z2yIK1I1rZjG3ZeZ+Y1jgXGOqEKJ5WrtBkf
BVjoy2M4RnToG5v4C1Z6bEk+mB0L2kEu3qqOUotaSTGDzZXYlAL5OxKSuWA3hJhxNevG3m04YEzu
YwsrYcg+aDr/xF5Z3GTYp8Y6xWGVU+bkd4vwpy8Q9R8OSOuh/CmbHnJmZA306qZ187aiicSiJVIC
f5Q9yzdG7yX0S2oWYMl4DQNaai7dZwONKya03sQP90g5Us1Wvoi94UOQauLAMftJkFue2vEyxFin
CCLQEIdd6TZvtPNYOzttK5pdnBhisWLxcirO61iWrKYP3v0DmBZyTHoiFs0emSu7FEGDigXCMmRj
hchXQ5VBLTy/tg/bdFNbfxE1TdqxUKqCYQtnJbBd1JtYKlEzqNBmtR42inGK8bwhbg5efI5plJdr
W1ajGDyKUoheBo4Dy3oZvoJKXg7WR/9tvMWVp9vgtsz+K135XUYrggxwyCEwxI3wMdJasgCQkbFS
WWFopof34TdtUPemilPK2DO32Iwco+/BcUL1O3u62Wx5/GeSRMZZkMLJk7b34owPhcmDhg+27NfJ
1kjCl93a0+t4P6+b3ydsCyRFv7IZTJYRW8rkU53T8cF2hY7KHjVZf+47a/h81mu6CvNrhJeFm31k
FATAWXEXFO/VSgjxoU7t5zQNEijzGOsKlQjFBnI/+P7EJ7IgPHrR/AnlL7gDNAhh6BZSWEKkwYLy
nFzzfDN9yUgu3mJLW+Odbx4MFEeERTgTOSN2cVNAemoXgx1DWKn1WKRIS7VCx411k0gIYp0qLdjU
2scBxrVwjzcPpAssAippDlvvV+saVq+j0VjK2X5jn+iDkow1kb9HPgoyByurcImHCYLWGk4l3ovm
6DRXbYl5vfmLVRFWFUAcgpDKLiFnyw+43aDgSChEviULu4lFMThNzvWvigt5apCW0UH94IJFxhOl
m0Oj/vnvlzcdV/m/OQx/YYwREwEDaZPgtA825hvAGlpFzebP+WpcpjtT+oJIICbwTGzoE8iSnZ0/
1h8p8I0zg1GzpjH3dGgtOvFWsvwP3YQLwgLYbFnhdBnfAoCikI0foa14zfbLECN/sW93M1YmPA2W
BZwlTknrCdYVZ/QwPdO+pG+7R04908nB6w4MASE6upzGL8isQXpOgzJ30Dxol4SjNC0dzDIO5eeI
zFVoHwyv2r92SQiHDp508/lql+2+gyhMLouwpMSdGinZD7zdvWALNV/xfmH4+CLhX9EByAEmYNyf
nPXolKZBR6coXaNIncFgnCCoQKO7DnZ5HhY+ZCIoFWEnc1xWvvXDdcLqv2z8yTU/OSMw/2yaz0Ri
P9/UVZsKhQxIsgC9yGa45TO3kZc5Cs/+8vLij8b0o/Q9qy6LiHu2Sqcd7ZSMIhrZjIfRyoSZHbwq
+RO7xsWw1QyvtAFJjnA3UZWLuNjHF9JFlB7fPbmNmY0fjkqA2gft3PYL04Secs4T4WOMJsIZDJQ2
gbSDU6+UkF0K6ugvzkXTB7lENJOAEq3BLS4m0XbxGtGJp36buKKNQfw+KpQj4fCuGXgyET24Iylh
ckvGh3RBpZyUjkkZLFuPz/xLO2Tnx8c0WTyqikbiDQ7ANlA+2fnuTnIyvvp/sJKUjebMYexjTkRU
jR6M49bQbXg5rRFIbH7keEA/wgwrdxDNo5hD4Dc3/GLaIilR4Qvfqo9qR+nAIptHRynBkgKfMesp
rUIF4scCSGSt7HHOYBGtP010T/AJORgkw4u1FcY6vaDZR+616ZnqmVEvWv2xLygw2UH+Wl9qitee
c6YNHQUWzlwlfRc7IvTa73BcsnKZL82TQrPjguhTaL/gNb6cXtCA7XJyhPXPXsu9Co8oV1cvd4xR
JHsbcvD84eZC+1ZG5zFutUMaOw91rcib+164ahCT/fL75Ngg+1Es650PPgIvNJ75vfDGpwt/Mibt
7hxdjRAZDPPSgAoNPnidn8m7WcH0bckTQjEAjZNDN57nnInjdYxWhliSeDfs0HQLDhoeWTgqgV7U
34UzWxUidu2Khz62rtA+sOrLrFV7M1EwsqPExzmWEBjq0CFMFJzVkVE7T0ZpFaz46jvkYzQbo80t
FiwCMq+gwKtbExdK2Blwj+ZHnJggfsdh8w8SyPOTcw5Uq8UefwbETDi86lZHfAWg1hdECoIdc+w+
JqtdPz4gyIPMCIo7cv8KdeLIoZAvwpUNYqzXYUfssfwjCPYNNb5YfDjwYDx9pLUADLROj1FNN25x
wsg908JOp+oDP8FYrUpCVTuY8o7XKFnLib35+Vtild2CDUVBfYVMzYf4yceIPzv6jq5+yADyPJDs
SQTONC7cj3/30y+rKzqEMzoKch2xGI0WJ4iTGQ8IY1BKCIXaDv+TueSxxOM4lOyHwBAdWB9jdgQH
ss2MMwNWOvMbBSdzJ5yhUGbaKH6M/IdIwaW+awli2SOVylh5p2UBo9NS7dbNfT3IqQ05db2r5+OE
mybkw8dSFP/L+LdXlmCb0Q/CNP5TsefE+L9H0jQROQdcdFSOHMYpzlLcyOqnfQ84HktIFqMvYT1q
2vN4NTP311f82UvvZnuC5973SFs2uIzANqrHsFmsYddAhpJ9ZGKAORYCQFRKZ2ooMrjs+sJyoFM7
6PTqrhpGmCk0Pl+UJK20L3DtgodHDeHNhz0ehc6JYOl+pdqv7+eXilFt4uStOz+VznCoWqHH69eR
Yg09pUZs2FFlK5zHqt/4SP4OxozL+GZKawmJAfBKbz05IuvOPCiu89rv7Qqf+/YD7SYNn3/ANK1d
+oW+rlIHYfKdzCfIFPopqTFkNhVMuJN3CV3Z4M33hkVVXPqRspX7UDJdvKyLbMeCFa07f2/QPE9/
1Gg5WfBgkHSV7NYQIyiPlM2AzASU18VWZg/bvg2ybz6wy9nAtGXKDRcDYhus18l1mv0P+3GFDutP
y4f1MXfbHw7MLEQ6sEqABS0Uuj/GAwKDT4AAk4M8ZSmnOViSDgAb/xr0rjYunWrXrxpPAT7aDZv4
MELVYl3XXWaUWLRUq4Otu28s/3USByC2fsdcmYIc7cgqRbWL3AtaJewLDI1+dHGabv5hN9JXzri8
u+PyAESoLiViL96JC3aGzeBJzisglwYJhZDuLlP03mG3KcNTPQQSx/D3AeNyL//MqnBBfA1VOWsH
ScO08+xfbEf2nNhMh7BgxtE7TjHQplCV4dvWrH7plp1tkhT6kBwe4tKrEwm1Tu71vOk78ZD4Tfis
fFh+/Ht6PVR8atX9Q4P/Zycg9JsHR7PUM0WchI3dSnKAD/3+oGqAOmsRwvvWvNVW+p3g6uf9R9R5
damu7Fr4Dx3GIIfXKmeDwTaY8MLATTA5Y8OvP5/grnu2V9O9wYBDlUqamppan+xdDz0IPu/uZCNK
ISh+pcG7xhmD4oB6XBXutX0dbpvL84BVAR5TerLvSBLBnvA3k+PTIcTj86pmDWl4kQF9jrf7PkHB
xqK0ga4NY8pfsWRna5c7kEbr9f48WsNshLZQNyh2mjaQQ9Ig66j5hUf4J+MzpFT6DM7Q3KFtEX0R
Ol7HINo510fendpLToppXbWov2hMiVHC0wxXGYJA3JqupejVAqOiXTCiCYiSnEjSN9aIHF/60NAu
ngdqVhfWBcVA1NzNctrmQMw9eVjW6sFqHb1MuBAdWID6nnJJ37BTLPDW+HzxboV5jUH8gFXnwdai
hPatYnQvKEenzoaUigctOIWxwC6IAkBjp9PUhVK3jNgAw6Qff1DCWb+582RV92O47cs3caZ1HlPT
wRw/jID5IDyoM5fSp1JnHxOUbq31zmblL0dnOnJ3qB+yKV6nfFmfUZTMh2i/NQAKXZwdMtPUsG3g
79kWzr1JQhC4ASiMQoOKpu53a7EEkBcVNcMtziagMa7cYcUXcmY05dPXvTboMURWDJ3JIEMPYW8z
lPCtwBDfzMvMrDodlMmpuYExc3fQYK8NCVp21Po7VBQBLu0ot+zxece3U6G+OKPZ8LDa2+H/0ETA
enplksEAUCf7IKV02Qi4eAa9jeImmGBvA2KScR884xLcYOPu0znE+fyhDuMdsr+bYdxNdEYRF2se
/ct78MYm9rlsVEo3HXr/CaYFMetI90IAedGl2qAHar0CBiHF5tdeewLHqGa2WT+ab+sz+s+mnHc6
7Vv2wpw3jY5u6TaPbQORew0BmKXp97PVaLR+XyGDox8+Di3K+tveZVxiwdAlc2/v4RvVCwNNeR8B
6gAafiptaIRZwKzuiPIm4RG4HuQces91ZdsmwFFmYRW0D32aLzr8PbrAde7G3/hV+DHPkPllCKFq
Q2LHxKNje7NVLHn8kJH8/UhW8rcVXURXg98estfc3lILZ8ufFbKJFaswzsGrWxjH4BwUSN21vcKQ
/qF0zOQRLTslvy2qCvijpXD0jZtR6aNw0csJ8YhJ+cx3IpSvbwr14j75H/l8yZ3ni43DF9K9MzlH
NesxLJsIH5t13UyI88i/1TVgEFlFVKAtpMF53LEdoBwAc4GAq1XJXFVSWmJosrgG9XeaJZvlAoCP
DN1dzfptD1hBVQwCVfgMXAYr5xreusQhxDIvJIx0dgpzbgheF4pFH69wqZikR8n9YG9RhvegvQL0
ktQ7R7uLcZRuFjWnln4aNh05gck1Lgj3uWC1h0fKGBhTTaofMN4IDuD41cdlp5lW/b0BKK3R+VH4
PfzcUCs92MDj0NZhkGpWVt73dh8aUwmNCcJbjBomghKtqdAkBcwHqrJ+BEhhXNJum4X0kuwWxVu9
LVS3racxHqxeiKFATdQdtsEKPRuuFRV1WhK0dF7kjs49epVq+SEd5Oe9Bt0G92bLJ5lLQrfJ82nD
uqsUL8jchEBgI1K6o0t8Dk+I3r9imoFIl2arvzfTYR+RJusZblWfv/qZTvsv2EVCi5Oc+DWScSjJ
6bktz34M6h+NOl8uPRQpVOUeg7UpCBDf2/ZRq9Xqb/wns4kO1BqFA71CdElvuMzMZy73kTOSF/ZM
wdVBDcAw2JqKU5f7UHDzZTdyLgwFuT/0g1Zp3UxxDhQ4DNsT0fvfBvyNLLoMZRnauUkxufFjcbzo
6Hfp0hrgO9QhGLMfmWuf2JLyQ2SyDBnttLsz0cxnrP/mgMwDaYL3MD5/L0um7NUEy6JHOGTBCXXA
NPgTHXgE0zRC4JqASR/c9pe1NbdzJt5vvj5cqG8LbH50GVAuG50GN+bHYdATQtcL1d5XV/66ucfg
AWGDxsYwIoQOM++1e41+m8d2rwYpo9Z//NVn9dlpAq2h6uDzl0PQc8qmKRCu0egnwfbf3NKfkCXK
+p4IGU+uhZiAn20AT64VPtKFwEU0t5xjBdr2aSiXavLW/ln10rtO0TFRG79h9ftpSg+fVcadJRnK
dR7WnOHwrvsuyZ/vbT2oMcXyRpcQmTtHnR4+Y5tw8oKxpbhMLVhm0Z1tgmj9NqF9Vo0mVNaSPYek
egjeRsvrrEt2y3uZrFHDwrwl4vbKVoUpWbcOkETfBh6cVaFZe8FehQwe7xre4pZ/62d/Qp6oGSdj
Z8mQQpkG3YJDikSCSwyAkW679enPWPPYQ5BeuTKwcEfZUgygDTpIjzaXVNHbq0J/6jjCHSrblKpD
VGmGT7MdEibQjBVWCzYSjpGZDQpDNmT6sMjoh5LOF3u99Y8RTUgaUAdRnF9ko7nZMDIq8N+09Nl1
GzHdr5Mq7SU2C8g6INevmt4nfDVh2AWuMJx/3epng2dyjAA7OvFmQb4ifK6pnuvyFOss+u4Y2DJ6
z3o3uUyeXgLA1gw2yEb74Cn1wKFRtl+lRYx+bZEHNhL0Q+lHbIs1J+39iW9P532x6dh9oatBx2xB
/2xrxC+hKsDpQfIeMZYDXhs8CHBTUdvJ8YudD5WiIvlfhXqNWsyYhDsISFRG/0W9l1vIP+6xQ7MC
GkDyBuNs7/rXURlCiqaN1BFE4uBX20AhJLMN1FeCwtkerPrNuBw8wiD6X0xAF7YYvuQ+fCPm/lIZ
g3GJTNV+emuqStKenKKgzH0bNsEP0CE1wQy20NxzIyuZ5ZpGyJwqPdrNk1wiGbLhNCz+qLT0FXgG
kIY8AuOFYQQkN/g1u1mhzdQKMlCVqD6sRdkzqV0QFTPafw1b/rLQOMFN0U1mvJEenSuL0Au/SO99
DoyGwEfViCoiUJXjgC9LSNQMmt1yTFccOh11etuzYn/dJqBcHtbADvT1oWHRXl/R8EWYCdnGolsq
6+hFbRXSCQjWIHKM8wu+4xH6lVGfJQruPWDLv1hhmgZhb75ZVqB14COW8UWqbiXiHuWqZGaoCnGE
iFZcKVtgPa2N50RhfcrZEOUXZggIAvmSBPpbbQJPEDln2qDAdVmUUu7y1UajxWhE1WWb+/R3ntwn
50k9vv9lY2TwGGfL6vKUvqfz4WOc0cWqSIf7sDW+9G9xddRcUWYIdQjaUXWxm+xhNjr3ACIVSZzg
NoRHBW+sqrnCljgklyFDm/Vk69COZ6tlgTkGGOj1wW1AxuhX3CNsryHta+G/na86g7WhaGM+ocUL
1LLzgopEHO9ynSCltwf7RaqGzojtFRh76Wa2GAGgvdi3Svohq13ROXMn6x9nVbh6pwFzNKlVSYz1
6mckrmkMQ2qTrmAdC1rUdrZfcYWfeOKUOM+ef3OcAPgjSFltFtWHfYXhQ2ye6T1l9SXEJNHy1PO7
8W7Zj7J9L2AVGXtu4UWjxVJKsjvURKdaYsb4c6pyRH6dEaV2c7LjKEfqE1SculX+K3eQXEOdASED
6qooqbHyjj3vjDoURpzsVmlwrXVPi9IRhgLFh1ZBV0a8TUAEaNrr94T2GUPyo2iwrZi+oPAUsWY4
7Ejl5SVj2/I3J+lD8HcEY9keVzk9MPZItXfEDB2mT2bqXtHDTF/8i2RUXcyogbqrW6XP2r77MLcU
jZGQMEur1ugGJkZTipoaIogNmxMVEkjRYZWmpBlY3DvEuu2jG8K2CDLfg8vyMoDYNoFjSNNhAsGK
JKwgJCOxgYqpQVEzb6j8AVi/Ka0dfib7k92Y5HaNznRbUpmtEI0xE6XpZ0c/o8cwp5vE3i1NLktc
Evx7aSzxgv49p1vZgfy5OXerECJwxYAJcmiazxl/vUekVvFz6rDB6otn1PI76R1JXQqLu4ifI+kC
skcgVLhI3FbTywXUO25JL8cWLTlR+uohqUXlKjVYBXmzF7i/rvqI46FchF57AduMvO8gQ6wUCJ6S
WTwLGBpkYyneWwNRwLrHjSwNL1Db1DG54D1gk+nSTG3louR1gIxRFiX2aBhkqcnkI9La9stpHrcY
4uQwAHPMLS2QJ9shZdNdQGsg09rqHHeuMPBQwEIfnYxdFn5WBPKY1DtShjAM+CSkUvgX7tNq7zFB
NYXGwZRxc9kRxUZFQzd7oKZHnKNqD6VYVEjRONms93PpufKgWS+QEwARYT7kjAY8ERMrQtduWj5g
WHPeV870OWkNqHd8UI19sD/Le6ZflARkQLy0ei6H1PrD66LGmDAId+0PTjDlueVZUZFM0jOzPmTh
ZuSdqING7rhAFP0POh0zv06ry6CJoJ5UC1ARsS4j26wak61/i9/o85CNK6jzBeNVKKbfWQUYRqB3
mQmXn7ZxfMLsjXwkuULE3XDbuCE8d8KdrmPJEXUlRic9dTUPxJEevd4RxT4je/I0anMok9P6ZXGm
RqwRtHxaF0X3KA8QoprdV4z/Ykxh6WIb4Yj1j4QbCCH3KlG5X/F2CcpQg61Xa1GDqB9dDDD2kOYh
b9qhJW/6ADIXKZl9i/F8B/DebtMLFeHLDSH7lCYhN3pWMCigIJBR6tIZ5Gjg7N0XDauOMDcXFirp
6OjtrDrT9D59Thske0Q/kUaMjwG0u2NE60Donf0m7Atz7kG+o2vKB7+uPEIxU1NAF5N+psKg1MdO
DVgrMJS7k96bz4hGU/he471Hr8DV1iSrj2t209VefYa4GJXKV0o6boNHOb6fvCwPIIm6ZWBO+1jL
LfNlmqw3CXJQSX0yn6BeJ59tVanrnqtbcKa1AwU4YHRSFaj44zzcRUA8dyufICqGWI+B/zAAuLf3
WwvvZo3sOSub9WwiJxzduP/rETuCxr79C0Fr0Fm1x6DUJ+r30BzVn5YmnRfSqMxtoZnlvMJbUCS3
UXNM5vtKwDGu4jYun6QrmCV481V1Xm4mlxAk+7UqGfO0DWY4eu4samCfcSshp7cdnpI5ELLC4qOj
5BUTcgqMYyTLuG+rl+CYVD6ieD4npU7OflQbXXmRagWCJFbpi8gjA5lAjWsUdvMGUUEV02yVdxve
YfGksh5rD3OS5MpXZ7jamIF2vVY16BKIl7YNrlXnTDKh2oYKgzQcQmWwUy4fwmD0sd0THn9ZGme2
CpMTIp+NXWitGisWFbI8SIiSrAbKLr3NJ827gT0ZDAehEH34u2VAaC2AwyfvP7Bfklb7qjJJ2WDE
SGm/Ww7fJfweHEXQX3r1VGkdZALhN84+VCZUQyirfadQ5j7fXksC1GAWYd8RC55UHbWuw0zSJII3
IdKJxpiKWxAQIF8cdWsxJwBk/HFM0uOKbBdFyXIYzbg1q81KKMRy6df8fg9aZmvUgeiJBIv6m1sd
k2r0PomGqDzNxjQpKSLq2RvqPKmROzwrODM0dQ9YLDdTpqHZrZibaQfTucVHB9Cim+w2FTVAJhtD
CrU+qB6kn0kvknig6JlwtIY2oqRCAIRzCvtXr7DcPQWdOu11aIqkaA8aZCl+Q06IjCsM4Jaexk2S
HsMPN5cC3hEKMyPoGjT9I60nbQTUPc3HF/BeRKou+PUziFrk7V6r5pg6T9zNsDZq+5Qzr84YOaqH
weopRRaVsBySAj19kv0a6QW60JgIO9WmyI48pk3a/j7lwB+U2CEXRFKk5kDxE7JlDxOIIYRzcJjM
R4+rW7dh1M5pYacLGlljdWG6o1dKGTIGom7n6xluzwz2ItTtMSkv8vKIelOrfd5aDGmALwZwt0EX
S7po09FBURAH1SxtLGnd0q/EZxO5ZMDBhCw/JGR6CBV3k15A1YwUFLnjfofBrJlHGRpkUKsXnf57
XWcoJkiTlJMMqOE4e6X7VZOLH7Ui3A6670kry9ykMc4B9rb/hu+HNuiYZeC6uqVEKizCqpPepjU6
hWUWvHISQnf76rXGBVLOfO45ImCGwzAFDXLOs+toH9JBz6kd1WaFK33D9UA9ipa9OB6WlHdQ5tFD
TDaO9uEO/v3W41sKerruw9oYp4MAqZZCQS5FdEWYbBZkoW0ak43fDlzkd0yKAwmuFIIPiQYonlnD
IA0O0wAdGZgeG0ZvdE1J0b1TRthPrxwDz+LXmVQ/Gh56COaVDahGgB7/IbZHFQx3flOixl9XLxq/
6kNmlPdwkbmUdF26LtiXmgWALDhmEME/1hULNCdW0BvnRvtvm75HQwrpCA+rIHnGw2rC25DCi9bN
ZRkm6gUAoTyOGCon5YveJH0iqMOqTOfmNj21TNpU03QeIl0BIc4r3x2gWr7Cqi9bMOmgkQMN2X+n
pGYT/uy7TOcSmPbNPP89p2gTtoc3T3I5NEneQMpoG8dBZVF8THyhwi6oTyyt98vX3ZpPDgFlvRt7
O1e7xU46TbkN8EpWx8x4D8934wTIsWYuHvx2/AlytLfQruznLeeaGTAR0RElo4CUGXlanKTm2aBS
uZziGpHvBWwnLc7seExf9HPHGZhbF9qR6dYBFjTCRCpb7pZvfOopK+S+aVWTlPKCiP+Z19XezxMq
WRjeradqhni3pDYQOttHHzycNRUrJXxE2vFRNQVhZfX0MYVI4DSkJTYGZp+exxAaaBmBa4J7xLs6
cT1owswXd2uH3Ro2kDQkqdMrVnUHrYTkOKwazy6NCZ4ExNhLUq7kJstVhPScrYhf6zoIzQDxvTNi
X3RCoEGDrpI/IfxACL8lzJwGBcSkhKkPIZYffgabFE9su36C48Mxp35seBucNga+Ee2jAsLRXikt
4rm9Tzq0+K4NzmlnKep60nh912NEcIpA7zyWbUhBzzVey5ky9GDj750W8ZtfHz0Gee+NQ2Lgs717
zRWuU0jj7S4NTOIzXGJSJtgorsn4MOosnwiBTTew5GC9QKihMmVLcQZXhwt6HYO4W00n8zvhy+uM
KrPCK/WQVCYzwlAHn5xh9mG/98t4UdNXCJnY2eNjZA6tbA1suctod6rd++AhurvnGP8/eHdPyQv6
wFPgBIiUj0V9Up6w0tVlGjNP/2AtQvVEYlpSqwgzc9Xj5jSfQGBgOQWiuPVYCVGbb18MmI/IAWPc
c1r5wfIVQt1p9UTD7a+2YiAy8iHWknPmefKOI5I2SL3fqDYi5j1GTZtMPLAds/cCNymjU67GCLzX
yEogX3hMqCInsueE159JvbchgeS9JEJ8JWdo/EZeFjET0CESbAxqXDyEOu03GDF5DaNAiEuT3sep
LzmvyX3NYEBdr0rLzKrCfqGY0yUgGNLZfk+Llm5tiK9yXNB3Jv7067NmCEKVogNVmVxYdiskr/WE
+YOrQ3/YTzwf5cpZ+6FP1crkZhyV73mZeqrQXyZnsGbwZoGEh/2S4u8hl8zYmjV/uFERbqUaogoG
VnfVQ+iMpsUeQ3amlRZgUgOwO4Xua4LiDQsVnXXE22Q72rx96G6UK08SAcD1c8FGBN2PIjtaRavM
iKLVamtH9mCASbLtq6GiKBoMIvvPnq7Y6RMAwdsljcWKIpejGW5VVDIjPlaOYTjkeNNUegtXVFQo
AHRQwP5MzjPtz9L+cDajgZqazURZixSMmkzq9mTWmwiCWAVD5AXwBbMneZePNeMVPnHW6yip2RSQ
EaKT8QZaZg+UJkCdOvIeBv2WPIgn+4HZQj7t86yAUlfVv6t+zbj0+SZUu9TENxIfElFA+u0wOmji
Mz9GFBLS9/KJvv9e+XsOS2DsSU0lufZzHW6McJ0gHUstzsWdTXpNG07fJNcNxQ1rKb93lFeNSW/y
MiRV1IqbiB2wDybrZrCO9ysW5Y4m0YHcUTlMOcMbKS9kiDl3ftvNHmsCx0g8F3JVjmqSQC9hV8mI
yXmBHPFYGLOynvVyU85dMg7y+8xP1ZvN0joFWJ3fWXNvgA7Ap7nhMpTSVJ5gOOysYZriBjIqhMvx
8RkoTTfi1rr8Y3TwHK/xxsiWtAPZKN417PPgFupPnng5Z7vwXRkxAp/Jhb2bCVdi0lI7lxOvcfQJ
MbGaPDXXMVy2jBBZwx5VvWOafShOjSvtJ/4W0iTE7+/pUSqoJ1z+xL9ZkzB0mLQXHWfcnJ0a1fTo
bCwCBLCD5U7d1CgILsoLRizhxojkk8OO65NeZ+YbqqGTKf4/9v1lmCsqS+TTvDWJ5dAn5csHUsdS
o+Q6p1Z12QSOvhhN0wft5bCqNoV6nMGTAwl93uIkvo9Yp1uJM5csdvE3n1URtbg74AZOaMAENCjr
Oeg13+WEIel6jahyRKBlIoH1Rf9JCXShzcLdNWBdju/GdDyl860B69hsskcWnVQAYsRmS7ZgOjbv
Rm51B38D5D9se6vtwXgluaHVoEMaloBLvzQv2uSUoLMY229SzLYfisnJvyZM+wH/RZteE/4LZf8G
b/yLOtoej7sUCHRhUqvxlJ5jiiemOFKqy/McQcKRTTmEmrfjEtPhcrZbdF9mF1KSKc+z17RbaHM8
VpyKnOG0zfsuKvAW6NjpaUBFnPHNdkD45yNGNDIyRpnvtez7sM26tB+SJTHZk08KpnzweLwam6Pp
tNs1TW70RXVJpHRvKsDMrOp8Ly0T9dkdVzjKaaHtOq+CQNjd7tScKzPgF6cbBBzTatUNAAnkSxeM
EsLnN/IwpC7orpWZZRWuSSnK4ECSCO/FlPHSMdbrrQFXZM2LIfwyBUpureMYL4RVPPRDigFGGb5z
rpbLZcjeFiCPvyOLTQEkY4axHhrQTDQcfu14y/BIitZiEsvvWWHJ/JgkT+3LMwkAanA2dzpchhwD
g3ztxOuduabHF2N30w+6gc7QGxJVJN9fjxjZ69hbx2tnHRoylE86jqEAQzpwQhqXH3cO2I/ZwXDx
I5aC6h7Lf5pv3cMeitkZpjy22GHSwwaLtZ3NsB7kMmnSY2G87z08CAwEdiLlB4OBoWbxV3wC5/Ew
mNXoLjNDZCNfLM9+X8g11s9v64STe+skIflyNTnLnWb2QajI8Q4kN3xjLhP/ECfB5lvOOf8WRIsl
qx6GFqKhpAz5CC7Uk8RjS754xuHylMFpSZb71ZVEq5g7SUaKEZ0Re5NZ/K4C/2wkZwlPAEva+j4S
dXIgbb1M4B4ZaEVT99Pmq9vaz2bgIZ7HYCDK5Djl6nOhwRCMxcFZMGgJiPUiWECWmHYzp26B3JQN
YhS/5X2QKSmgfccAP0ruDu8lnlFQnEI/G20AQ8+K73wq+Mlh7MXhMvHJk8q2TKjIhue1vHNHeTVk
GQqXS0h7wTIEBGnCbqw96B0fcmn5x2rDDXhJTnYx9+qyUs5tTD6JttkxkmUO0AnMa0a5yndJ2Dol
1StxbdhBGAI0Mlbc0xRKCwvH7OF+by6EdFk+SXVyK+Vyyg8mnO/ETPqsk9xYuc2yINaUz2o3k4Vn
Ulg9GD/yvLw6g0TNsrRx3gkZVCAzQEhJepMM/xgsPSw8Q5fVJBpEXxekoqxhh8ygHJCQGDYcbIVD
kfv91qyi8MqZNv0ZYYGcesI6IctCb8ZXyehOQvBctWCSxzhSVNn6PGPDENbLMGmaNTeB9Gr5Sy49
l9TELGOPdWkoFZrLda6Y5ZnJzaJzMtJeo9GoqoINDIWayUdeKd4jmx0DK7xGHvEC+HSLceBtGyZ+
796lcyyPGEBs1OCPpP50WtEf3cWQdoMgEJuE4JuB7fPMhjfFJhZmsAiwSsECgE9sUxzqxSKI0WZg
bnAgFJbCyMIMLZdo8w0a6H600NpumsukZDGzmtDlWK9YRdvmzgbNUPHI46QZqp7H6JNxF69LaK4p
J17wLRISKk3NlXkLIQZiB9HR8V7YE4IQTN/OA2BLmZcOMkTfZ/bIrQEEcwViPZqOA9TwYGuwp1jS
Kw2zaglFtNDyF6MFpzaFsMx6dkNKDmo/Gi4LWJ/nvrxSmKwm4CDkbw06AELdoM8vDXpYGpr9MYVg
nRCYyKBpCPnuS9I+Ux524tgelHdAfEfOVi4EuLdaMnchrL/p7waZa3aDlUB3H7aTy2Sg2xMDUag4
wLkk9i+QDehHbCOYSR6/MOiLiYCCqGXczbtJa0sIC6g5W2fzjAEIxQbIxgWHrgcflQgEQR3+QJ9e
jqHzfZHOLvzecckBQklEy7YJoDYgi0K3ia+fIHvMzY1VMsSOyCYkTqrM+GFJEPcIpVaFGqLMrw8s
oR9hhKPsSgrw57M14R6JIyzEDCgXnphv0YUAXeI7qdC3xHjJJ8ujfDKhGh/cexm9ydfZYo5M5Hx/
1A16dXGppNRd5lNZb6L6uuWXUlRLzQcALugPrt2Pa4QTX6gVsI1ztFeQbJyohOfHc2ddOOzZbzKH
XDpz9ao0SyNqiIR8ssWV75c1tuDnwE0mcp2xCHVCYTEjYrnIIXQpSLGZk19LVrflWdL+rBAuOJsF
7SRun82MCiP25fTCJAkTZj22BeMkCxirFZaICRCyGqTo9bJM9ckWcCVk63TlETuKQ0abTxk6VJMt
W66PSxeKRzaHwX4YrR3muhfHTuxIU+HCztNqVA/WTBsxKDgg42mwwBosPKaxvfC8nfIovAoW07Mr
rs9iPJ3O1fSDvkEvJ8N4Pxs7cDcoG6X4vrwRTJYCapooSzTweZSItcl2saGukhjbUMos68y2U3Uq
xcakhk2NIcPjh32dPtrJqnEjBOX0ZPKYUIPnCt8qgg6tKkwiyg/wsoKRBIy4t6PFR1/hmogPxsy7
4Ew+2G74jnP4G9bdeOmbiXocGF+XsqcvE0ToRcIKKUGegk9sEEhKjDSkDZDqzxpcVIlbUsguRIzR
xbFxMj/caMpnVTRoq0UwkHgPCqW87RtTDMfTcZQZRAdwAIEK9zbIkk/dglEQKsiXySN/KyRH+WI6
GgpPRgwpp19Xf3fYErA/1Rb1vYdZ6CeMFooOjE64HV4S2GAPsia5hTWZ5NaDHBVAXNyOf6d644Rr
QimA0WCQEsU9/gSgK9bjousP3GTZKDf9ctj20L+3Nh0gppvRZlQy6aclvMW5sR/RK9OUYyt9Lw6U
mIzr056SsZCB/z18YqSD+ruYclmpdbob9KzFOyXD3IW/r0h7nmBtGX/Ez+PxH7s+VMMc1N0/PFb+
YSZhCQm1Eo3V75XIeMwgUshEg/vXo+8LjLAr6acv4485luOX4ZnZR0/mm/xA+eJfpp82KTswYIip
PGZ6QmCI00bCkyCQDdqALMFMnuqX6PWLn8VLmvUBFazexWCGyfZ1r8CQic1bVuGyMsu3CI1MvlF8
B75QVmrh9NyRLsOPwJ+o4mzgPrTt2YzhINaEIj0O1aIA4/tu6Gk6H9GrE1ji9CUkCSVOSHF3QTDs
3/nADragKFicCWcBPMbzcj7C1hNqp3h8sxYuiZiDlHOnFZSehxLzyhnK9nVUX/iMH1xb+iTj1m6d
Z9Swsv7cGCMSM25OH15tVo9vCNjrWnidNPvvfpZW7LJ720jdRGnRHjaH7Kr3XTCzEE1A2PNBgfMt
/wQg4LeEDRnzmskHdvXd1vFoFI/W63AdkotmxYQH4wgfUpb0rXHpSXwoqxp/8+xvi4+yVtN0kufl
kf8hjCXRqmW9poTVEUyCpfYbxbCYsw6TH+R18aQlIAZj+/6WZ9s+2JIly3O1KyxLGJjGvi/fBDfz
u+KPHHmPvBMES+fu0xVvluKjBjqYZORLIWqhcC5lpj2YaZXwxmPDRtiSIU3ejuhLnJycigwxRChx
kCoiIwSvjSo1+2ecDpQO0lOW/casJRmzf3XAJhVm2cqNNut+KcSRJiAUidVMLQgfxyeUFinktnOr
5jW8K0Wj12EdOpycs5DlJG646dFDj1qrts8Z4n5DqWalJYuELV2j4SoXI6ppXDgDtsGXESffKszR
SyJE0lsiPLrvczhjwqLj5n7QqywjWShioQ++CdI2tjr7CobS+YYb0tCvaOfv/OeABjB4U7IBIeuy
RRhKpCnzFiuxMaMV5kyu1BgvN4rG7e9sVzSKUbtxR5/8uSMBetNoGu1hBytzSvk/F0OkMRFCZC2U
ZQlX87r4KuWhnUf+jvkFl1R3mE53WnAKoR1Pmb9l4tximh5850PFGDdVdzBYDbDLzEom64blHXqp
2HqxfhgqDg+aI7H7h5Id6oowRNyjHwD4o3KLTRKqoNC8hfANUs5ckTWk0Fmy/fq95LZYb1B+/aNc
X6w0Ll7/yaB4UtpSfL8H+OEHRoidEwL5UXONzkz4iiOGrVbm2AR+Euar4Jh3lhekXyzAKHNj/qyh
mF5h98pqIURZTuNrOVtfU341SILowoPEJSvJw+TqywZLQgmInXdlqcTd5GTlaOWE5Tyq7onhUO+o
NlQbu8GYQ4AjoeglYbms2dlCnqh4e/RSK4AVLRsZd6vDI4qZ1iuZ/13p8qCpU2t4964UI4kX++P8
Cu8Xg+zvvb13wZwReyUSbMlWQWOTQn6kNJ/cPwwYN0hMskCaLwin9DKBFAr5AgI3TRmSOd0/hsKH
JwuFD0enb2JjiYih6uLnFkY2EJsuXymbmOWvx4jniJCLxp/it5hHPCS84xu0MvEsgcYdeRRfUH4E
VxRn+q0pcoXQKSijfI7sQfqVgZd2lKB4TyJW8ebEyRPsUaLN74cTNt6ANnIOTrjCV1rsPvUv6mJi
SlCCnYQAKFGx4ACy0dH++4FCHMbD39Bl7ecyIxOK72fg84t7KygBLgxbY/B7S4vT+l0K4BMgOoFf
BUrMXNYgoRcLTVmOX7xl8YyfSmzyEqdz5+Jshku6pQSgEtxq3kiIx3ZwKRzEMX9ZxR+Fwq4gGOIv
y6nieII8y7WQScg9+/6T1XjLuBXa/hb+uEClMlqpvMGdED46/9f/3/jd92QM/7bfjBB2t8wxmSUU
YDmQaNxaUICqcjMKFjywl6Esvd/FvJ8Oh7hoQnKHqcwjrsGqSJkwlAWQt2XFlem0+U6nbrdjE3wF
Y4BDOypxCoLgcCKTpi03ts1jTqnApEKM/fPZ5WXZ+vjYsnMOjCRgklzLf+J6crPlSsy+duWq+8O+
YPhE/yFYWAjKe8RJn+EMSlKAf9ihD4hxP5UrN5MLKPiEjJo3FRvFd+BJWAPk47V5FCgIhOZ3y3+3
/aBlxMjayQCCHFalxoDEDUPpYK+lSktGlYTPB5O10/oNNgGATza11exKCyn22PGqRMixxLNvVXK3
fRlUIMGABQAxy3BR0XjTDFPZDmggUWwl4V8Yx6zKscP4eTBHGjJaec8SGhXh5IfA8zfgquvf5HpD
fy24d7AgxC1Gx4vbIz7UXe0dycasNiaMD6eCyfuVctT4O2Ngibcml1duiQSUMrLf0JwlTf6LHVGU
/EZS4Fre53vrNoHsLd9Ma26u6m8+QjDjneLoMXb41xGTgfql3E604DAaVZ0ncpxifQDUDKiI7CV8
+HcixyFrixDBCQXZVn9NXFWWKNloKsRyIhuNdXhssro1oofz+Hr4Yq+x6N7G28Vix0la8VHkg7ga
FYMLUmGESrwh+Sxx9KRMgxzMQACrut5TE3ONfuPEOgfyBzJtgWjkNrVQ2el7yyeWUkju/YZ/HzG4
ofVT8U2rjLg9IKAFdeqRSthIqSvRgduJcH/d8uDiQCdI93bLrLsXv0PvX5ozOnSlsD7B8OJQB2zC
HnJIebnVAUL7wvSdbhgE3mbUMTtRFdeJo35xVQgTvlEU+Q+Nj78ldiiZjR5yAOIlGfa8e6S4dEMt
6qZH91yj6dbd63fhz62S/pMv2urpx75bF4KWA40Obfq5sTpJDEFBqMmX28fuy3uzEEmpFYpXxHF/
JydA5EMt8kGdJyVuouTceiB9uCHe6Zgvj291K/bJF2dt616NrVsgX727BugdjTa5ajuvtvFW1ymI
jik+KspSxKVb6nFQcwb3yNEaQl7o5ZK+sIHLUCcrscmkEyeyrEYmrhjiHXMFviReEDQ0kB0KcyR2
+2OQiJGrUz8vmtPjoy1YAupTNgzU/1/BfyMJ54Osxx7NEMl/SGz3NO6GvHYYE5oNxFOqc76yuu81
EMWHsSPho/gzsknQJI7CzpDgQoQi9+Y/92FnSeh0i08Gw4RBs8dMi7EmBCEwOSIwKV5Uw7891QOg
f1YJsjaBPO1yNFSMBQJKtlRvPA2pQ5IaDimUEw9YfAnYZMFhgdKJ7EJf0a+7Ky+JY/Q0ynic4jNA
pqrQfM6DVdb+O7uieYGfjbt97+bMVsxy9+hmwblLQj4LWrgiDbwN+UJ599sIgN+INt7EHZS/Qlor
x/vZx3dlHGI9mEGykTrnh7hJ4qQf2orWCbVgP9cCiWS7vP5YNNgxPiisv4xSX7AymfgfsHSI5p54
EYjpEG1KAdo23Ibih2VWFstvgFoWPZQxmMcsML2rjW0fwAHFM/wDAyKt3BwQ90H6xXS0KfmitBRf
vCOkhEfVOCxfgztV63QEtGgJtuu3B50L3elh+ujO33FxGKDYzmQ1Tv4GqfXD4jTej9pdImt8tBoC
KiEMty0Ry/BFhzpyn2iQ0MapI5yyvTSPNwrq2w8GFRYXQAsadH56td6uYr4Hz+lh3YwP6zfaIDaa
OtzilkMWCVls3EC6kT5RUFBlWhKpc7c86YTiJWbBA+jkkIgzuxlKLESTYJi1lvi5co9fptyp6h+d
pxmyFHd/7xfSUzZkCLlz1hUY+GGeuzQ8C7JABoxMkp87SuX4N+A4L8vdjb5FVdW2BHJGi6bfptes
BHeUyPGb+eZ8A83+LmT+fSdqNqs7dafqQKx2LqjI72bSMEEUiSykm1BF+P5Qncrc/j9Jc2lH0EkK
+z4Q1Uck3GWthJEKZ4OBJQskP2ZM+jL38zRPN2CfqOehMNObU2Xui9p+Fm5j6Qpa92/C6uZgJTIS
QfKdudGk7CTw6Y4LPQZgmjGzmaTFd4DK8NxSQSc1i//8fQl0ZJPf2FazPGgbjYCuht9KPuhXFsMJ
AvcDla6KeQbNszIo/J//EnVey60q2xp+oa0qECDglqyck28oyZYRQmSEEE9/vvbcu055eS5ny6jp
HuMff6DUF4W8wIj+u50A14hmAdDEF0tX3OHmseHoIaFrYCcwtthPrulePQ/Puuqb2IZhv4QjhSst
0/c0YgvooIyLvnkTnuh8h1DByYPEHIp1YWlMm3NSJUSf+pyI50PUGjY4AM/cXxsotkDxtwPdsdiJ
ZxAPjo1QHIwJYoHWEgCQ2Lb/tkb+5BillUDdRIko2h9uKxzC/l7ETR1blFNMkTN/vQb1ZLS1/KLS
AloBP+PPXm2oqZCbcasNrGonTnGhshLaV2xdeRX9Y4WWRDirC8WfuOWvVI4CgLvFgGNvcnpY5vqa
zdbV/v4Va5oehjMQZQ8dEE3RSaxx0StDdd9AOIP5QsP8T3omOebkNX4Eb15FH56f6xWnKyuCgK8l
a2oNio+8TQ1Q5SC1J5xjicU/l3F0rGzjysphdiPmDixwhh4VeD9J91exnP/OoiXKkD/kXQzpsPKj
6Ffn0HgZ3FWeaAuYGU5FQ4JbGBbMjMnGoo9gzvbXcQynoigUrxNK4Bhqy8a/UMaB4l4Wk72AEQRs
wjhEgMTi58DhEo6evIi5PW7qiIYoFUUF+QffYDgiaknx/EPh4gcDq9z+9zlxC4mhCukL3JOI/u0f
AXiD+FeA9aIFES+iv4kcbmQq0H/3p8g4EDe5QEL+C8wEnATTiUAixMsQ/IHkI3GFuXqvrcK1FMiN
BsiBr4SDJO6vxxW3hDh6xQn7D0kU6KGoPZ+OFmhT8X9W2FEcG1DuqEfrBPCNxoUvQrgoIFxRkD6c
5AsLH7pwcaymc4He/A+FFN9bslhFk8F61tgqBdgpuAKXCzcED00ATaJOeJDPZz/XkHl9xp9/+4t4
hv+hUCN2kHo7DJrEaufiAohFk/IHiz9afLmAqsRHDEb1I17J7JyL98slngR/u5c8z3AngMu3gqfG
CXw8woeHhTA7M1+jLCGRfvII8D4cix222TDCvfyBTTxB7Fu5t9fELSzeoyVlWPhzYKIvGoLtZHJZ
nF2Bj7DXyBODOxtQnQOHDVqzJUf8WJJSeEu8fv5eOIvY8lEcUScQ1IiAEyqoVx3ExE/io0BQoBAA
84g6C5JGkOVTMxkAJk9ghAlOiIj0NqLKqA7wRF3Kho57Ufx2gfSj6R8L3D9eCXhNAYAST3toDflB
ip1tRFmS7pBi/X1G/AsFlM1MTAI+TsYv/TCGwD4MoA73XcRiweC3R08z4CKhqmGEjZkR9iTc5H8g
h0i6+YD6CRhE8QX2UwF1l454UR3d/s8nH9b3MK9qnAKGb4zBNLxy/NJE41VasH4p/CY4oWA/ndly
dSwxsoaW/ZymmEi5DZTLjnQru9RsTce1z8IRG8Zxih6S1GAbdZ6SINpav/HaB0tQpvIOHunntwcF
BiYdBQoN4u/zOwKmThdqvq5He9rm15sYNxuCcdxP+vGdAKdi30PuQZswDN6F/fnFnnbwXPazV+QZ
VC/PXa7ikhNxEM0UXJZWLzs2HXysSUq8I7Jr/Fzz+shX2Hc5N8uB1WFJOqRqGaNTQ0H/pk/XlvHz
W09PPNLuNY3q/aj5Su5QIFGcjFYqwnYCy4Z7Tb5kxjksvpr3dxoxdRtysGIeDA/z2DcxRtcXqUTv
RUVj8qP6ET61IUUPwqQXYVXW6PxZ9mSHu31E6pyJ68Lj+rw2OqHcNg9Mr1AbxKu2WRgprVisbHOI
kNB/mNQKx3OGHfI0JlItd+U7I074zNbjam50tDDrHBkJNHHTq9RxNZjWDfzrDRF8wAvhOTzreDpf
m2NzrY7RTT3rHNN/aLTYsERKi6gAMO4hfEZxWVl+TdEzmI+Wg7mxNNcMeZfmvJ30fjMZ/mnlIpJ1
RLd457iWjw8v+np4HUSycByOjb+Xf61nLKAMV3QPYjIjwo9qb0jnFs2jeTw3xmI8Kb6nm3ZT0W/2
036KqnYuT1lByUQJXj7e66goyTP2BEgGLZ2iIpowmpoa6Ez+fCoGVB+DRTrHhml6Xw424uW+rOeZ
J8T7CXb47diARE2+AHHrWEOJsbFQvaPR8lonCnQvhTvzcUWH/rb5PFIJY2Hg7IHXDUEW2bzysav6
2y44Il2R9pMRbPPk8/X0QejFQ5Ra5ELs9bN+ro/qBnboSlq8JiP0BfBx1v0xXte3kpf+mt/u4Bw3
M7I+j5Ug/aPF3PSGh2n5VD5q089CGTrmN65dp4TwsMTTh8yoSX/3h4hLO/p+eACwainxaaeX75GN
/jMc5xi2Q4VjVn1O6N9NvOis4jrYxNmGZRfKiJ1/Inma5c7dOMuqr7IHms5NQnbdEi+O4IhWKv1q
rk9UAnYXTkdj5bchQLtzoqFzP2SV1WOrQRfbOAZ+4DqHxZF7NCWK1tKAJH+pfzfmDHGbOTN/VMxZ
XGUHm/m502FPCoj80g4DFc9BjGADCqdNRzSTDqYu5252DFG7wGNsLMy1OKKySUPEtfvoifbDI55B
YCav89kbth5WGZkXw+NT/SwdS+P+g8355WY4tw0FmbcRI0pBr5txxiEgXDEZEh1pz9xOGkMRZw3f
Cflmc53y5/AmyZrS+YY117E4Jg9Co5QIF67wh5jGW3GVBjyku5dNSyc7cJZQu5ArT5gcXkRV6+Br
GDvyPKI+KMbJKTwawSgIp5W+iE9UnjIyJSvpPPKP4gqCBKjkyGoIYsjZJ2iN7/g0I4GR94a0jV+u
cjACmCqDSR95FcFo8rzW9pyzOk3EbPh2tK30VRXeB7nYFdJ1+S+Bl9vo7hHfHm4YnDfqcRRO1T8h
Q3LF5rxADIxGAKu18X14QVQyb/CK9RTZHQ0YmNE2lr7wRRj+vnHIW+Z4NgHsIYxQb9k2GzjlOlsh
EQjnwzlcarJ0MCL30clMTI5B/RkEeQJY9REC0yaH41XQ9unxN8mGmMqZh5d0Ja43EHHxwh4kxHH4
XNzyZtrjZXMPsAVqlelzAskycdJtusxB8BgE6StAvOcKJRVBo8+g+sIBSX5T84icBygpmbbVUYKo
8NJMLAPIJBxOU2mTVke1y5ZY2uFdAus8+MUk1ZZmOaFryU7bYw9bg/MiyjOh73dLCbFZZhvS1cAl
3cFJUIVfBFj5sHhDqb5iCu1eORoIxg3VD9E9nguKfalZpV3mcexlAR63qTCnHW7wz3hcpWGAYOh5
StqaNY4ApIMwzsLDBJ2oOTxz0F414g58DYwgk6wcmFs5vg3qDtPh/i2uz55chhu9TocqGJGaomPC
qDAOpo7CNMsZSpREtc0dXLwPn2hirIhJtzrDZoNe9cfwHHF2XJUrUqKv0EPX/gKwtUc/MaOgmx5i
9kebnw+9hlqE+S2AKqz1/fDcTitm+ehHjvFtcAh/qDBzBEgdURNOM7AN0jnfgUQYOd78B+Q6E6Tk
Pd4s6qXfyTsTRZCqCQ5x9fSwFX6gmU6d18dlF5OPQ0CaJ11ykLjmdMi5fyxHtgRW1tl5Mv1gN0Dx
EAwT8jkRbQtAp0IKhhcGgnVHk0E6kIpUO/M7/FjFiiQJzKsx4cQV4bc9qkvNN/lFtMybaPVxcD8V
TgoGm8+CuHO/20T+aw+pYxXhaOW+Fs8V0xJ3SAiLSSYWPKDNaCIvcXcM5I0xu3tPzH5n+rGl5rl9
LtoxW0rzx7Y9RvtwpU0xpbWHq9G5vWbL/Es7duxQx7iYURQtYyRUjxWNa7HSIRcwShFUpwgVzdws
AUI8ZRoJ7X1x7UISmEncsMOBBXbCc8DTpqoOH+TALsidoH7f90cVa4Zd0s6HuVdxs2pflWwDaua+
+Vqp2Sb/TDYxoJm2FBOrAcAkEE4Zn7ViklV+ep/IqMZaj4vLG6XmKDzp+PVKTn1D+0oy+P6FjdDI
qTevhU65upExG0M0BmT3sFqgYCYxd6f4yQqrWrXAALlVfYfz6JBcEL18JV8FMk0JT20ulThDrhqK
IxHhMmBA6Dwyr9+pHCEGEF7xo16eqY3mrdqxN2RnihYNhyi06bgWjHBiIifGsBpS4zlnT+kEKyO0
v8q0nufrfhZdkgMWkY9t2u3SFzYYDr/0UREYw7XgyGuC6nqNJnd8SkqrueZ7LaVhUpgacY1/FEB2
FRaIFk4f5tlwukDZgDpSaXxwP7VLQq6+2eXMjzdk1Wpec7rPBzs2cpy3hhbWBFd18RA2aoiq8ud8
ZE51874tBxMwQcp99ttGOQyH+4E0N7lLJ0h9njR/ePcxXJ/hpQaA4OaHD1p8zRlFQl75uiL/ykwb
QflKe0PFDb/UhboJF9JUX2Egd83mfGG+LLeITd373ERoWIDAAcBDY+mnOiIwzUPLGFGJDLW5WgJ7
ygjQ0XU/FgpevJodI7s+klqNJP6z4YgYLfhNEYz1o8x8Y/vGHkpCPSmCSXVWv7aKnCoKJAIhXl5D
KD1u6afXL7tkfsW1bJ5NwLDm6VW4GyLtfUk2emxlylSqgmM6NVs8GKbVexoyfO0DArRfH7thl3zY
HzRZfzlh2u69xkr8MY5ijJBtA5yOd7JVDnVjOQCI4ZRkccCBmqlr5fsRbohkHy0gU8bEc6DiZOTH
/UN8xK47y6uK0npDjskAMlnKRB/eGeJtLhiTw1WmfmzSx4L7XF28YONywPGNpKJhleFDD8W8azPw
UMcy3FOWJNkn14b5LFZtZM1AgGWyFtoR/Ba214cQmWIG+NO/hVoWI2c6AMoc8wfB4WgT1XbE6FAS
AmjaAi4pzx3f8fuCfcveRGsqiGp4ZWmIJE3dfd5eR/PMkiJ528BMweZNgdNhPzyXENESLBkR7eAT
njDi/uLcBoD4QvC0j15bVQ3u7dKE05D472le+S1Z7KqIEFEeDgJVHmfEAkSIh0oVJdl0BJhxj7Y4
HBIsgoyNQ68yK7KVZ3zPAzMzyul23OQzjWFHsxri1st31czzxvwR/cPVJVjyb2abjTOYfT5Qmj8S
RsBQ9sh6KcHlwoAAGFJgdjwTfF2v4DxrDXCRxrQ+3bxGADuda2I0AqV3NHvAFmagkmJYk9LCGZg6
Imh7F7gicg0TmKqPyb3rrKbdPrfsE9mSvZZKavKasyvQC5CfO+3HKq5EGh4rZF5NQpIE/xlOCS83
EQLXeSMG71T5VPut10AcFc5vBVot1MHU/2IcKMbn/16F35F4kdwr6klmVSNwT8VJ/wYOCGO3FMbr
ci+6lAiEJLH72EtvEYfk7QFyxH/bfP/YPpca9Ii/eSEjwQxQj4POlR1CxfDEwlGfcMKRL17//9/+
z1JLMKRgs5COhYnyhKEHnVA5h0s274/tMSFbSjynmtAKmvVEHU174213xfmONHRwHZwGMhO92qPb
zV506PgGwu/QtXmF9622vHdi8x6XDKdTL5K/ys/Q/qQ4uz6fE50OsmDD+GS7pw7jV98/W8VRv5Jn
DL8RBlE6HXWbogZDyQwopBLNPjO63JOTUVC1nF0D2AI4cFTFTBu0XmaYs/qn6IvbSExJBu6LFfR+
MzVWIepxGAo7GL13Xmfpp2cypdr57r4efaW/MHGZZ3UXYxmNi8Vjqh9ojLE7AGJXDj2ktSF+5zHG
i0ucX9fp+a3MtN+7tBx+Q+02um3cuAh1yp8CuSda0SxRg/q+MQkc+5BFc+0eWK5QjmJS0SdbPJY6
gC7KBHKlaiCO7ySamjJKa2n8gOuWoJRu1ihv1edMISqjBypLfkjcKDCQxOc0aDnxMBmFscQvJYva
MhaqFoQkVCcrDZhECiKgyM+k0pyIOhdQnRMPyXtkl9vtAFtR5XovQW1C7CJ7v4XuVtJOOTXMZ8N6
gEDSNUF45Aoozh2/M+DdzlG5BDRqh3iFBW38g80wTr2TcPn5TmbI0H3lSCBGu8Sq6xcfoCDdN9ea
GpM9dfrhqgGVj2TMdKk67R7xyzfDGC6BslbW8jrcwojhmA+K0vuPMhy9k6ZOm106GOum/aQFfbnJ
g+AspzC86D1O8GIh/UC2K/iRoZ1gx00txG4VYRUQ5pcBGzV7MspKBuKLGkn5/kn2JfsmfAJmAo1T
kCyDIuQ6gMRBKTjHYASRurZJ53TJJT0tbt/45VD8MmJ4LDEvqW/1jQo89e/bxH371JLPLTXXFgU9
fy1haumam4eSrVkuk2m94RiZVDsG5J4Jbku4MmNFrN3ZQGpfOuDmFP5WGDBzIpxMpK3nctMxndx8
DiLN1LD5xPx9uIP6HTI+fjA5nl5W6mJLt5YOxiRc1+7IxaJ7nkzuMXUqufSlPdgKkwGF2r1yRnd7
KHxi8J+Ztj8N7gXHbMu5cRwcU+4pp4TmKtpk49BiXwSMojvDzJcVG4Ux9t8qUQS7bIvVFHaaw4+l
EmKwfN/MY/FD/rrUzBRw5Mqr8GN62sQflVTNX1kmYLl22WKIaNyoz9hC3zcNrwwiUfNFfRDefGSq
vX8b5kBMzDfxggI+iBf1BkOjfkcCBk2cpbFN4lPDRj6lCYkutLCy14wF8aOgrtVhhUA1cP80KfUB
1hOg891Dz0p4Xxe0mIhxrmGxdFwcBZOtmQ42WNndBpFYF/EX/zc4Z3iaj5Hh9kdADCXQMQtF8s80
KAHroR1xI0EVf6L9rP3Mq7F1+XMmkI/sveF5sBhsTOzW+mnul6yDcn/fdiBj4bm46uBC3bHCrWFp
zGpA2xLw8+6YLsbQOEbcWKdAc9GXdq3nAxDIz+Xtm9OCnZ6PbR5HIDtIRaZfIUmmzFsoTHofGB6G
E/MYTUBUd+AUYPwqjY1Yds1OFrZQrwV2uUST0xc61WASQmFT4TVlZL4IjUv+4QZxK0axI0s/JQuE
xUu4KvKSXQkYasuB3X6DnLwOo1+MJBTkpHNpkk75EA+EtaTD+grdNnKHodtgZwKnBDQHp7qvEtuD
yuuJNmUol1n6j07X/UMDxnHLaKRCTSaOQbO1XwPi/Vyj/co6T6F2A6PGoAFB2HfyW50wfBn2lgYk
/RMVLmFvLT9nx6GNHwInvSHZhe7WIqIsyHIvy2dUxc/EUZhJHRrbfQTtl4rdANMHvHgTG0X5Bwe4
2iEcfYSvUyssZO7r4ia8QG7h8bNLzvE3+yMlz+hK8/64Fd1kKuj+ocsOer7viUnLcHRQCcVCROKl
hvd80LdMFNLMhdeMzOALAJ5gNXNHFs5I80sSUojPnpdL9eE1m2LzdgZroVoBieyD/iM882pYtzlq
euJq7M9L/Ncytqhd3Meq0v5g14FP48s3TohbFGiXgEZwctm5TspvvXvRH5DPDrBu4uQg498o6Kaf
GaTaRfzz3GBwhn0DMQs0CDQRz0U9w/wHJ5uYMgcSClwFeAV3lx2drT0beSaa+N7Le6/VpxIPBwjD
4tq9WzAOYf9QN65+6S6pahOzPZzRO3xIvYbr2dop1WE60Ya+xM9rLTxVVPujuZ+ZfGgoQ+CrKI4U
+XxrJgVZ7RnF3KjGj3DREOyEfoNKiqeHqSK5Ba+JnLqUY/VMgo50dwsiEiJfh4OoEhjk4UHImZEC
7w4Pum4/s8V/tNcrT0ZK1+yeRx0e+1WHng/Fhhvt22QoDC9nWkyZNcA25mIMtRXOlehBqdECc5Mk
biVZBSqD433bXtkVXm2g64ALVej00wHmoev7klFwnuBHwpmLJxWFkV/+MUoeQKccE2I8ZgG28q98
xUWTNmHCMJl3xWtkbfyb73+vjtCWF0yb6u/S+W6QZ2BNCYFHCG2ZgENkFvwBQSGiX3OgBp0ZzzFM
EqMypsN8bSdM+FnMvr6gscRSmg0FrN0HhXHyueAP0tSMEeF3/FKxGwqGSyg0CB6mK2IqnvBJwawS
1D8hv05v+NBsxSCZ922SCPcUVMR+fmFuC9vqv8UkyNtCZR62Nxc9Fl0NIEjmANtwBubrZmsCes7e
G4FU1Js06HbZ+YU7IXs4pxobi3SIgkK1ed/4/RzeB/NbO+WL4rmvBnv8w37e74vIXyDWQgroteXx
i7HhznzMsMsZLB8rpB7b+wnrLEVz+6HF0cYX1BeV6uO3vKj49EmBllvFjhOVabY7eNlDBlXgaIdq
F/62Y7AlMmdnNU/NhBMePpaCTO2qfGHFhNXEgcSFLzF1SGcpDT0jdoxwasi6+tqcy2vz8uZKKJYK
Lf6D1ytTJeEXp9zFu1Hr1pAY5vIi3QONhJpdAuQXbqo68suDppK043AXz3s/HQ98POVm4U93vS/j
TUjcbeg8F7GfMTJh4gQi6oQe8o/gefc4ETT8QIYm0bHvWWIc5SE+2WHv49hohYd3bVUygyCMyJQW
WJOWgc8vY/bBmLvSS+Ht0Y4CBsZ40zvJy9EAlL5YmS82LdmLht6dND5flq8C8upnTwwrFHJXU+hA
EC1i55P7w96moIcpYPqkxtbrlmnAjmmWXNKXGMAgWG0uSG3E8Z7QWAbKd5zEHMD/sAC5JFK7J4JC
oPVUZprpNIGM6ftM5Uo+KLtAgFUKLWn+fPvdVpv1s2xFdcZZR7IJfx4ymR/ek35xzGka9/ETT2sI
X7FN7I76iwfSIcYqLl2TlCOKphBWVlB+fRbE4OHvavovSlesW6gUcvEGSFJPGDUbAHNoWg8cu4CT
uT9ZlSgza5ejssXDSwE/xbr9St8dQ8ritqgsDYS98hR4xkAKVIO4BMMZ/ktclWVruJYFwii6/ehq
7NU1I4mOlbitwD2QUExKPG/jX0z5Ad57DP/49HlIxF4OI+CxNgDPkXp94wzDT+3YqymtGFH3QFXq
CBdurOjN0MLgk9ruhOXQT2naoNFmEdCy3hmShpYuORWxxTo3LNCZdBOD+ur8PON51djv3rpyGpCx
GFl6aGkzHHXtK7Vd9thw14y7GTf7FDdT8xRvyCUppSAf+jnkCmEwTkWqzVI8KRhVPSDAr0IsW2+p
i0P5oeBwgA2HUHcfSzaFart7/FDShX6/yR52+5vgF9vY7Motsx8GNmxkhiWmqu3V+HkxAjz9u7XS
p11+95vXKUaBtX8X1nDbw5AJ3l7v50MIyWBFjvjSbDa4hB5Or2J/y2IvZnbH3wzmWQs4qF+IobFu
PUP7mtjdkaWvuYxUCG9R6SvsVXGsrurkdXhfmPj2m1jmjsshA7KRD+z8PuFxic4iXNH+4lizTN4u
017hSSsCPxlBDFxdHxvrpPZkSK+RQ6a3/1lrA59nHy+OMwEdLmBMREAiS1+AJMBSgBi+9D5I6lI5
y6+g35aPUyzK+XoOp6iSrgOZPSl9r4mOC5oHuUUBoDc3q0Erfh8mFjV1myylWxqkidM2NBFXfCRj
diCYHcm5mScgSihdCGZkJEK0w7RCgSh4IY3fGW6W2xhhyc0yIuqDnCNij+QTuJFXHmnrwWMyoHFH
WUnCUKAh4+cF4V9dG2CS3BEtDyMCY3zOKjNI61V27ol0/9C6UXix2X2zpiWMHklDpF7gZuXujhcy
YA2GWghCpq0HYr4EWMk0G/xMrbASJiHOYiCS7cuMMLlxxeFcALzYzRmoDqvKx8NJj/IZKAgLpRo4
MoVxhtksf2S6Lt6ElhSTfXYpLhXu6XHAPRL/4snBT60BKkY2SaGfaXzHtdbdPgseBG02Op0CIwsk
MTzEDH834K73Ml0xG5HICWjiHUksDByBFYuvnmwYamXbRLOoWK7OYAnxMvE1g7MOjW8lbyP+pMle
fk5L8GYma4bDvZbaBfBnckpj50nXzGjbytvJqCW+Bz4GBmQz7k/MzA5IiBxh2x2f6h1FU+rRdlPA
Qc4j3Si7B2/T09l6HXUm70eqzZcQg0YNWNj5y1Vn4VEG36mpWmGk1EuSH0kPJfsvPyaoLUaTg9jd
KPLgDY35Pycjd/8LBZA6iXK3GWeay44Yb0wGF5h4ap5xUdpTBgHuNXm7UCba1YeKh8BPzNmGB+lJ
Enm3hWzxYPi4qZi0esqsWEnYgP3GQ7+v5hLbNsUKPWmMfcNo85pEwQi3JZvd8cX4Adc3KBq/xUko
roVGIsa/YhjESxBNng/8keIr6TPdrD7ifDUGMGYlgCuT2LaiTGdW2tnapd9vcevjeT1fcLKeDeEi
rstlu2kW6aoeywdoMrPXTp4b02LS7nm66EIeN4LTx+G8PNx/8oVCSqHINRmXtcdO3cAB+pAG6REy
MpCxYMJvKfngxNNgx2LivROwvAvRlSAurg/1ATu9DKblpjzkz4CRE8g9Ft8dFRgui86z9zoHS3jV
sCOJYG6n2tInWpGG4iJ2Sdm+d5a+A+I9jFL/vdbJ3OxPwtyMRSQDaMFZZeLq6fGMwc1wnh7jDNPm
n0S66tjoW1U3iQvXHPhlYynRUgp9NFQPZtTYL8xK7DwXzVwY2WQEEcCHhgpDTYjgkFxmrq8TL/Ml
hDrWzI4gRkjszBuqHfDV6KQnkwrXWsIFkVFAssAqEqcr41ufi+wjcCm7HowNJkXj+vu9kjfQYbjH
x9FYWz8OGh2N4Q9U76XCIR/N4O88YJsDcjeX0UkGOSCdNWj4i5DbeR/Dl9kmiM6p2aFIRzHHiVdn
87r2q6cvOe1iMGkXI6+ES2lTaa0AcIme+Ng1hRcU/JjSN/Yfglmi+WyN3RGUYaZtunXtxUgMW7dC
1Ax/yXvREhuBSqggDKmhtxj471C4iN03ycok1nKJ6IOowBoIbT4439fC2pTj26XN+uyKRQZGwhBE
Ipdt21+KBeaWF8NanPGqwTGmslyoVDY2CYszDjWC0II9ydb8WN/MfF985iUMHCCP0aQPrTM2NXyj
oFoJxSNWDpGtUu4BGMLYAg/HH6HemZOFPsH4Qbbd2QsdGXZ+1hlojPEKl5/h2RgOs/qd7sp6jUMb
ZC07XJRHkzqac4phKadz6QeZSI6R7xO8GybqlBSNbeE/3aHVbJjo40qhTlMO1CXJQmzCjIBIG7rT
FSNtYbHo5Dk7985m4bCZkkSkM5WmT5eEm9+HU4VugehEttrj0w+ktRnU2KDIt9e2gzxz6r70C1eP
s2CZSXayUr18zOBhHC57V5ngv9r/djLHOt7rr4EHDjiKnGYit47qSP2KFcimfoHm8KSZ23xm4tve
lXNkdZezwfo9owM4lHDxV2+HlMF4Fa8GAIjJOJ+VY4mL+KJcYWsYfWMgB/fb/NK/9Plgr24/OGOj
/aPuiCiPQzsrxYQZTAaEsEDkzSgEZGgPLDTYUMvWmp12/ocnDOxCENCr0RrK7+BCjm8LERU3obed
PJyQ2htuCis5tKWfkVNR+eD4gAtfikJhgCVGH+hzHTLlPAvgDvOYuNOe0+z303n3A7Ty5jFuDXtE
At8Cb/LP/cIpxJGhH3pO8cQrIWdzakwboH9iZwPp+LzxdNElI3zwscNyHkOPZMLhY4nvOIVrye8O
A/nhsq/WkAp+RtXWXD2+qnl7oyD1P7OU59hhuUTwnmFSFw6pVC+HSoV0rLMUvI9P9nNhy0p47Yt0
oQEuePhavZ1TfqFo1sUA44VUeTTF5FpfgtIB1deFjxfwxyQT1VvXVwWohGnWwGIrR1G4zaeD2etY
YEQfTEbB4MwCAv1hYfGIe2wu494pjzheLjWwHp+tG3u16pZsh1fp+iDLyhrSqO/5/urGoq18fEfW
LUoXwpenyVJdwD0f2EhVGFbheKtBDr+NWiaRQ9gXKG+XTxEkNekOoNZEzHGgV9xoMCb2FCk8igam
gkO60BclzOD7ea6W+aY7xdj3cqm/mf9+FSeECfExgg0GtHIyvx87pqrISwwbcLLC63tSvGxMtfXq
pG3RWOVzZfeenLpl94Z8UjgHTjhtxZC12j4weA/ub/czgp4KFIVPbbLKt5pNvlSnsetzmOAwBt3r
bX82daCI6OBiH8P9xh5+3J0VMnjwVnZJeh3OWx4+w8OZuiAmjcD7kQiE6lfqQl61Z7o1C8qHTYOR
wHw2F4xpzXg2XFcf8eY7XyAXRXnq4oSIlOqUbqpz7MpHeACjc9Z673Y+UhfJFyFAegFuYIJOMoGi
3xN0k4C+tTuOOGU5kTZ5hF7FEXwyCjJGZwhtNI4hhhvjtJjJ2lJ/LHNyomnE8zmsgJG6vTfbdmAT
sgPC6tSKN8D3boKJo0ux8d70rS/v6EGYIIEkDJ/BCAgrePX2XLVBn5veu6/ajzePhV2oepGQoCmm
TwsL944kWMqx8XMFujB6jI0PPNDowjVn+vfNyR1jdFpT86DtTC5VNa4paRnLJB7OjY3fsqExBPV0
xc1BoyT/w4H9cR2dB1/hvwUmDRUIDi3KGl/esiQ4xuWt8YUtyfkBHfTymtA4Rge+msExQ2rayiOj
YALrctoNUXfTXrJP82x9phQ4BDuvYe5L02RLfF66VANtPwTq+gs7b+yBn1Bhysr6c3puRleRpHjs
/IE/+mau0nG9oFBpUymccJTDDADZYI8FTWsO5UqD18X2PK+gFZZTWO86IySDlsDJXHnSbx4kexnu
gHySkoRB7iAlsQrGUHbhqgg7qB9Gx2Srrd5TeE5HbUycxusMg0ggRvJUHXM/usZ3uXswMoKxqBi2
3i/BHUP8v50CjIk/qHsG6YpuUFrmlDoQmvMVGc9GMiteG0ROJYhZjFYjhv/18h7HoeLooOWw9MhH
Qbjh4cm6ikbjnNKEPWA/iG5a7n3UMV6mDjPk/Dq8kzPujISvDZwIHjPsJ0iMFX/8VNVx9FQa3xjR
oHHPkEEkHZ5/9wxSx0W2+nysXNARpn9bT9sBeNrq0H2yTGhSjxWSw82dK8JO33scUqCz75OyQA6R
W2fUWGbqfvIzZt1wqJNZxKSLWmkln1+WI3xcEwOvWOWmH9pN9RzTDLTJ+A4jEITTGg0mH2h3T9Ae
q5mgThpum9+aUHYQ2N52wYe7SX2WGRWDkQf8Q0gBVjSN9a1yZgo5u/Duo2FEECPoGca4mvJV6jiG
7drAR9At4afSwHmFoAhX9oE5ROmk4CLDWapwkrO1LBh6r0tKldAqW665/YS8J6MzNNdopAZzBGSY
bdNmp4gutzV+/R3Y5o7IAaoEhm9L/bXQ2KBLVwu67bLdtbtsxr3FfdbJDhmmeOrjqD3SbUhwajYx
Yz/qnYSj4doby7d5TH/jXyCEpPSKcyFENrASJj1/r+TkePfHENPsUohOnzvI15Z5d5gpDUC3FzWW
t9dwZuwKzjryXHWRhQr7TceSEvRJT6zZgwDz0FU4g3V7YLoRdm9un4CmxLfag3j6WqRYRjOi/tJq
W/TeuJF0Vol6h6nFFbC1hIKDKtKF/DbUXfCsxR1ixn33RjXn66j+IMCNAoNtQ4N8A7sSXlj7sZB5
KXaML8RF5+QpId2DiGuQhn7L8WvHOJPy3MO/unOApJDPUG/D2VmwMhJ6PlYJqPyYmqC9SOgbWh+t
zJZ7ELMvirDXVB+bWEXDH2QzwPI9s5vCUwg9nzDmWK8/VoAuBnHzfv/Ps4PCB88wStILOx3NKFRs
c8LbkS1esSfkv8UeHjasfiaQvNTji4QfBt8Ddt0chAZN2HeIVxZocTgiT8OOMqYWQzN+/NNxma9f
MlnAx4WQewyhQSY47YrZUiykR7CycYiKLOHrc7tF89vN5CM3PjgVqqbO2gh8Op3/4ea7eLKLXVhl
9u6/EDuaYCibDt4HrSOayHmCu+HPT2avUehsP1PsGbFpLOav42P/nq6FHyMqjeDnBz9BDmDqXV6E
Vx0QvyfZXyehEUYl/OeQc42tJd0wH8k8baoQHbl+/XGcOama0h1RUhAsBccBWsKZFJpameUo1tCV
dqQ3Y+yvQCgoraKf4VfejcsNINqzDuJk/KD7fzvhnBCIy5Psdxj0hRPdaIfyuyMBXAz7RfcbLiFR
Bh2U4V3d2xG9m8QRs4NnPco9ClMyB3sIfcTvLBK0xRZO3U3/pei6y08ZLZFHMrv2eu7CH8wM/o+w
81puW9vW9Kvs2tcH1cihq09fkMjMSekGpYhAkCAAEoFP39/0rlPtJbvs0rKXbEsiAcww5viTi7nx
JfOa1B0DQttcCc83H3bYVmeK3gjtmp0e8kdaLsQDHCf5g725P6UzWfK6NdhHb6G3iE+K39g+6wUE
b8uM2bxwN+s9PY2ZGHACabcRsVSw5GKUSIYvbseUA3gAfJCoDcUqEZMk1Eb0HT6rDNyE5qDpO/hC
1HNZzG82Vh5w20gygnV0J43CrRDzPnRLdu9DcaDOJWQUvhcA4lEmhKu9rgtioZNQkmcynb5p+9au
su2liJyRnj8F4GRwfJOgpp426rySONs6vadBlTCRkoEUXl5Q1UCjfD8G5rAZUCTgBwVfMHX15xEX
CritdIaWBsppbcYWkBikx2P69UOv4NYELTyyqSBeJGmZqHdEq2zdb/Xj8AxIOULqEm4EguvTx/R7
V5j5UlCIDyFEa2MIu7DAZjZcdb6Q3R9fPnS+ayFKa0OXwnBqLgeIwVOKY2i+wp/i6Um4Lgi2EHaV
1TRiXglsScj/hFEClAd3DyBEK/SH8RPQk+iP/kfxLNCgE7uDkNwne1rlfAbnA2rbhGbYTLDSSXi4
L4vHfIoNrDCCVeGqv68/P7fpRIjoXxyQd2GQKUwBwAhxVxYmj0KlVkT/44YnAsLFmxXkJnMzQHsq
iXgTM+0KYLEAXgBVJnJ72s/U2XmTQtuj6q29wpmTD4t3HiYNB+JkmbHngzA0EuYNaHUwyG0fhScb
TzqkkzSBGw0D8MNyP7hV3p0NVl1q0cUV92pGpWvRD/lYinVKQd0l1NXPR/MdYFVtMb4XhzJBqEaT
wzHsAaV8BII/O8/kj+ztClbMVKR/yR2dJX793tKxWxkLJQBrDZIZrYJVj5BuWFbP+fP5pdm2a4ja
T8ph+DzH6tv4dv3s8VJqVNY0B0KshUMHsB4LY+Od5kl4X0qf/9U0lmY6F8gt5c1XOf8caFGz10DF
vT/WL8QloHkXkRunpzlBVqUd4QANnhYOj8xEDWkMBQJbOlnRNLc9qOgqm47iFvMUyT1oUljOierK
oU0au3ScaAQXexa0jMhpOPL7jRP3WL6821/DDqIZZJcKChz5t/vmvtU7SDAFux57HnqsGFTi4RyN
+CX2GLQeiEvcsKXTCkeRIcgbGZ4Ga9qCAf0HQnQvWbgpIU58FFN1K8xW2O17eXN9PkM7QJ0Csouh
BiAkqQOxwF5iCd0rxAdclHAmIWzjpd2wq9sQZ857lqxUIh8wX4LpaYgXbZhMU3j5wlhEsHlpy41b
44MKmoPqBWMgUELC2GswqFdJBXmIFbzxkBmE8hI9AobqEDvBPNCSv3MPiDLLmTP3ybmb9q8lHWgw
ZZX4XihCuFijkunTz0Kakvt1dekYcFO6+xt1kMlWK/jylFks3NsRbVvtNlDQufvkhL7hA6lMVdae
NDwe3VaM9AkdbaRrn+Mhe6JgavsJTTu6W7en81f2RbnicEgYJzK2QiVe+XMk6m1K9It34jh8J42N
mUtFaLaRE5DhvDd30oO0Oj1AWu3QfbZumy3IgZsDK9BD3RrzEiZefL24sHESF5yh7yEcTHVE0YIy
DcFcotL3ilVDLBZ8zqnyBui96hDEZuERKbi202Fqho3N9juEPcWIlzwAJO0I1QVSyQnZyvbmAYf7
cXN8o+LWPuQX+MYTOCDlIVkq/QReB6s+R5t8RYPhwFknE+nRA9b8sh5I+AU18xR7UlUO6FTDVqKN
eoangUKUl0NYTQW87rdw/giQW1pkfo6MSV5QnxiP0B7tNeSt46fEGkHpSw6MCT8nAxVlc9ldVtoj
I4mzIPUjaLAMCeYBrSB7c4qK4Q3c0l4z+ttDvzjv6wdpVy+5GIYUQ1R7Z2CLQ3/+UD5x4oeR7d+J
x0vihvKqem5ope8B4zfFLCcSjOMIPY3LIVldP1WxHUjPdNLoyRB21r1cXtCXrFRUfmBN9K5h/dNY
f4YOncE6WgN3gH9UnMc4/AEA3FZE+QS6TxdD++wviHrAdkT/I2TzKV6IeV6oMx2988l9HXPXoPdP
eCd9Ffe6IIhCsxFYZw3wD/ygUJdmWRamK57P2XmAGJzuLvbcek62OU1hDWjU5XhC9wSmNoKR1Yz9
Seacobs3aOfaM7iW8uxcmOTW/PpczkUNozzpMMF2MhVyTKXPaAJdRjRRgDfBp8TuYXl/t63p9b3T
2LFosWsg+SIsc4xZmqbmxoadRDcSdrsVyoSmLiBDP1trKOKItG+cIGL7naJKFcHTM/I1hmVrRs4Q
Jvaku2/Ol6DyL+zildfubgpXOqIA9i0YjlqMK1uVu1LrH2nkZcqiAJqJk7B5yLb04mwGWzmVVy2A
r+71w8zoSTshiyw43z0DH+h7WHICPM7NenFnfVhQmDUc23UvFyRVvB5C9TrNQNQ69J0P3SvsGclA
AMph26XWP1JnWVNac+dzoLG00KWY3vQ5PT9jM1ArY8JF6l4ayFY4FvOGJYjzGyAC9uKIvYGI54/a
5r5UBIg+EemA943+odMs2N7861L5Mgxi+ohfarx//+t//d//8z787/SzWlflmFbnf51vp3WVn6/t
f/9bcbR//+vyn7+PPv7737ZtaYpqy7aty6amWpqm8u/vr4j0UvHl/3Vs20S620q/lsxIPfN7CGpz
xPuOUgkMtFQNUIX7iwHq5zQLW2e1Ma3AcUhoHxYK3UTDHekbnCb0VFkzkAidcGG4eVACKs6HRtTB
jO5ZUHdtGrIGEWZ2pQ7Wb9SCR4snBweMq5OP70hJS/3VLNZqB4VX27X6Y3qZ10XQ6asUUWwapf1e
t+ZptT11z7oUsggY49xy9pdxPnZRSY+p39vt6noJzB6EIEpM7wpRTsFzleNgWLeRximbDVVaW8lj
mywaniKHGic4S3R7IgaFaYUJbh/aXEuWRilcWGqO/hcEsaQLodByLd09EviOrXF3uOsePHT5uDBO
r1dtCSEsvYQEq9H5JLKL2ZueMReNWj285S4paiOuJICFWDkMQX6J2yq8H2dNFkvHoLjHZJI5gH0M
aVjjdObh2RS+zJZ89KrU1Y5ur0epFaunJ2uIaypRkkiIoqoBnqE2x1oaGn1UQw8ovUEJS+TgBslv
k1sEKUtuwwxLYHYYfdY6YQW5t4ygGWtKoHBLcF3RUCr7R5wcaPvlvqGhKQ4qLRyqeQvx7egahqvA
SkFw8H7TXMp3yNw6XjyjX9OIIFrN9trczzrPuoV/GaO6/n2MGo5p2qqiWrKt6LZs/nOMJrUia8N4
GfaoUudjLFaTLEIWBPUsxnMjuswRZrJEEQdh7Egn/7r6Kp7HpQDTxvjSEF5NMKqrwNc8LVCTQcEh
iBuePTyAQNBGkT8DLZkoiZMoj4+oeC8ojVOskcyI1CIcOno/3dPdGd85HUYGUneTLCJ8eKRFPR/9
84PAIcRfWyjgT3zBMRJfdgTMcRbOixLc3u9BGunwDsSH5aFJFmDWYxPaCFWx/Yi0uAyFi6QVZUEW
1PhTiA9jf36ScKs4PtZhFpzfG58N6bmeGSSf5z5kDY4kQk8NqsZ3IST2/3LzVfn7zWeB0BxNti3L
sXXrxwLy0wIh54alVhejP9iLuw+T3g6ubrq9+1gJcoou9nmYQMrp5sgf1gN8MCeqPD0A4/XSrRwz
Lde14P5iLLI4brF1iZVZiVgaDlCGqQ+lFbqo0HqC4jFpOd884rsSILidKKSN2NHFI+xwKrpX9v4c
akApNgpbZ4GFPvfLnBE3GUhrBAQ4dEGNwDSLlNUH9akhIJGeSrHtkZK9Cs8RsBUarRzLd/IjLdeI
LHpfnk3VdhqDs9AFkylVcOJY9W/lwon+fBtV5bd30XEMx9JNxfhxl3+6i+djZeq25nQHc3ONmv1t
ocNa2FOeSUvRxZN9IwA9vS6tvUIGFPs1SO/9+S9vwjF+8y50WdMcw1Icx1Gdf06krr2fkqIq7dn1
QjHbpI99g8rnijYZ/6YWiqNuBoZ+KAzaW/CvFJg+SvWStfRBbFACneqvUYdJW0FFshO/7aFEaWNo
DzB2rGGuKKwxTTY7CVqUhink8HoxYLTljPSzMr/moAjWy5iZbl+yf9y2p6OXVKlvJdHVgntGnVum
b7LCIKcpmxkP92MzHxTK8SbxpO60uGQ4rrLZDV6RLpNbPm3k9al9SE8MvrtQNKzlAbHI0csMgHm4
xQPaXdLWnGx+O7mOrXL8462JIhhijww1Nbuo60tWRSc9JSQqnVw/6uYa1n0eiis+d6Y3Dq9NguEF
+WLXQgtv5xTw0kDQxfo3PN8B250S9uuxgtKTr87X7REA6YJJm1MvrGIILlKxaBChZynl1XWTlnLU
XRf8CHe84y6ajW4Bz0svH+XLlR39ssjIEJNPYU8mJm/dqEcvk9lncxx1zG1W4UJ3h1+oviQ2Bgas
4efq+a5rsVTjY6HWxL/ZPY4YBvj9XecGzRvztc8wyLyegsvFjC+nbise2AkUSYbXXVze++Shsgje
4KyeJFqQY3J8QupanaPjyNXmJMCbBRDMISlRA5rwoitzeoMKNPZopTneV9tLuU1oRudbqYtVSvi6
fhWf9XQbaEqeDMABjt/V1jpbaFuokwpYIdRwpcNxYTy5eUd9uu7PG9V5SeGua3kepqMTWznEU5OD
VH71FXpOp2HXZ1vxN7Z9fbk4M3FpQxEq5eUwiCRcJKBSCTp3BdeVhh5KLD/NcMgFyTCNVOF8TUza
AKrFmep2fuyrAbJWF8nVi6JS31CzZOSTOyX8huLzrmASCHXLPr9czSw0zun8ztH81JCaggbcLvFr
g0FnnMzoavcYi6FpbJWZU7exqQ4eS4F7pR6QVGSJiT+m8kNCEaiMpyhR8c5oNKg+fLueh41lAeUT
zDbeEEg7U1kj9OAEeitZdOEsWscFNhP8aplEsvFlqdf52OSxmcnBqUqXzXBflKijbxD8aiDWCtcA
g8J2hKxhoIoe6j64mtT+RnMneJhTNX6BZCer6I6xk7+RXqarZGxbDaPt5tlZ85l1Z7e/mtD740E+
Luuu9auCppZoIoCryUcHVVAZSN3IKfVtqEcOHer0z0uWLtu/W7IUWTUtU/xniIX1p4UTCXcxDgkL
57V2izVh1K8oc8MuKvbm9LKqlrfFDc9BDjqBMut2BvI1GwdFjIFnwyNqHYTXBr0L5lF0w3bK3N38
HNOmdDkixFZpeWteGzohvB9fW2kzmwCEPhbBfOfnbF3MszhdX2I5bPdSBBjt49i0cML6YdjfI/FV
6YO+yO+grvlqCGwfbwAOR7tmQ2TQbHgXwlKCv0y2k9ODvXTC4/LGsXd8vAbn2IiAEMuFHbYR23ZY
ey0MacKS+cx5zz6gSS1vr6ct5/rxIXvOl8Yq2YhageTOGB+UVR+0gRZSP+yI1YyKNTGanvxUhPq7
REeBihp6PjOUKfaGq6UWygcFUwZtQwOseDDn1zdpASUC20o2orW1dLZQluKchE7syyMk/qt+bXNC
pSbCcLANgIY3KL58ljvUNTJcMnvtTPEXIh6BHOAA+oov76TlPQCFgXRBRHO15SGB6VaBuVpOkhV8
643kaSHwDDCutbrOeecxFJ9ZsiGN0RfhDAFnBppwFEyCqRRB/sgnA1KzgUpCpxqro3F+9Ak+DtSo
C1EUCQ9N7Cux6gD+usbmHFvOO6ycapaAsWkLLJf8yq+xEmtX4gGVsYnlOZyoHdmFIAbCWAt7LXzn
NgWMAuinOBjZXKiAcvA5p5rDL8srMFa6xss1VtWwWUj1mKf+NTjBQ6miS3ANsqXiveLrt5IgvUBu
C66e5N7X0vzjhknns7Wn124f8rfj47ACIJ68CMABi/7Py65fNFG9dPwx6D6bz8vBeM6Cck+r7bhF
quDn8GHW0q7Yt6+3B4CEUXCXLyf6c8479mb3Rb2mSdPuT8940dE+AV/NP/T5cFAJI1FwTYTK1AIq
138py/XfnRx1W9VVTVFsVbNE1f7TzOyG/lafz3l/uJJngu5weXpQngDsk2kdAq1G5/3ph8EO8roN
QxX4BugCD9KbPxApM8+xMZkc9zZPWX+y/WqtLJrlOLNW3RxJ4vKvpwjtlxJMN3VH5kPXTVMzzG8r
yfF+G84sWP26Rox0v8aFjf72coLXv3EGbaVbWFB1Cprwnv598dqeNVoPqu/oIv8y39gdbN7hoMMs
rO9Y2l/B6DrkT1yLcvEzDeMN7OfY5AuOYY1THgYjwwmtRRxXwa/ktH+yy5mmrnVkzFWHPLtGPXd6
MTr4tjm+N5eCBRXrwsShYTY4qc8aHbWnGi1stUjh66fDye+dfMRdgzIcofzY3tZH9eYfYZiPnb3I
m+YhZUabiaeY7Cf0NHPfYp/PdVQ/UK4avYyrHoooxVJCiPQ5RQZ41gL7ctr0p5dK/XJkzBiGkXMf
PuC8odQ+P5V63GNycYWxdIIbjvQnhRrR5q/J+Hk1MeUo8HfMWGQymqM6yJK+PBNofSYTd6wVSBUQ
/86tp2eOmyMu7e5xK+3vFCkZFgWSdkRKgc8MnyecLIm+bkYay/WD4WCIdvJ6NF0K/WoATqV7KSxq
rULxc21rHRtPUoCpD3Wvzw0m9BkWA+/52IKF1pflcAOYsfK/bEmqIqrkf7RMxECyddM2bEe2LPlb
y6SrJdPWS7lfl+BJFhJowx4WL6fRLa1XC5LpCHm4KzDbkKjnJjRNm2c5j8/kJB/xOT0eOPukbsFD
7ll7tWtIkSIA7x7dwa2lkBZl7Ug3uuQQDxUVR4cT7YcEvDvjm87jTNLmN1pMZwmaorXTBmppGo7H
5kRC7t7A0aAt32/FR3+c3fKPDpDNvFB7Km8aMIfVfSloyPKVQmwsBFTd7yADsbj2Qd7PzsrzmZZj
DdmwgW6zvA07m1qGMsecJ7f9/f4GIm5XfgaH7hg4mKB0Pr5jGTYehMDcMCSYyAa2KG5xWeak0TPs
tPDS05nYVFU0ju9N8W5QIHV7WWf72dvqK42Qki8ogrbSZkeE4qZXoibKInwaknbaZOH9HtflKodq
YgYytsynjdMv4CpiXwAh0cEkYAYWLhPii/dIGuFcZAPf3Za9vKVV2CcBtTB2WVYe3DpfxepGm2n5
sqMmVRO4qVCupWzTV9hApU/9JZvZtwx792KaAdbZUwyU8tQ1VUqrqYKgFOo6ByNfeyXlvSUAFie1
Hwnd90/RqOl8G3QSTiZIU+uKgVDRTpzebdjBQuzWCkLtDH6zAgx5nfGmS3U2pJ/adXU+Bid1etI8
7QeL14FJDxwIoSPfq8pB6SJVC/sKQ5+wxiwZ+xL8hrJQYfqQ7nD1bk6YcMc/TXqyjH8pHPDeUn0D
ykvxl66h+ktRpluKquq6omsWp1b729J/Ko17ZdhVenhaCWgffL8DevycTLZR4HnT8EcMVj/7+suW
87vXVQ1AMsPUaFgaitiSftpyGvVUX5XrPTtgdwc0uTp/aG63Qks7jSZrZHNWfOtEuBsmVThHQhOa
wALYzP5ck2rmby7/H2/j2+Xb/U1S9PyUHjA6hmw/QUvyYpOJw1LdANcyLEmpe0Ssg6QkQKlMuims
Y/BTMOAVrqHRR03InAo5Dwc4fONDG5BY2K/PviB0/HATpYRzB6wjxPfQ6PJeLrizFmC643O+eHsB
oQWjIXP1pf7Cohmk9z4RrwDBCdmoLyL3nhYypfE4/UCSIJwviZ+p/H7yILg0H+DrxfTlGJPSsDkf
iColJKwhV4t0cvxGFQ3Q8IF3t+pBo9vwgQFOuwBHeOwFhRM93knwZCo8nQMC2Ce4gcrxonC3phCH
8drUN3uyemDBG/5b5qObDDAMWtUBsh0E4Xp8jRTab+gMHyEFsv+t9JhpM0fiAFIFuwxVMvnAdrTf
D3PCJNgPYTIZS0F1QnkFabFzRYTPfsBs1PKswz0w5yJUKdnVc/39+RmIJqCNvS4J50P0gVVlPUc2
4GNNh2ZWibVARKgS4OFSO2UhxYdnBbheingYDF7DLMYBpwmW54dm8mUR4DojV88d4vcT5sGBiqsw
KnqXjXT6DBEf72dtIzJE9DmUGXxNApsCR8PVbotcyd1Tx2097BWWDRadnJbelWA7gM4l/paG8g+X
6av3jLkyVrKpe4AeHotImhItyw4zsaCZbprJpoWjlni7k/sF7+UL3tK0DAx383UAWcUvtXK/MHyJ
Eu/rEqCH4fP9n8f9rwWfbv1j2Ivu0k+zT8qSpFGqRNprq9NScyvNH7J5uVOQi6XYuWGnMd12j7cD
q3c3eaOinmHwoARdnMju7ek+XVKeSjZxQDbERXRuWztsIJQfpw19t/JzPEcXyFC02zd/fuOa+Uup
yju32ah1g21b5SL++c6bXkklPS+zw8zXp6Q7bj4IhBSUIJGhco6y/Y8gC0DELkwnW4zfD1ueHawZ
gx4zbQMPYdzE4avxuJt+QLC6TR7uPpY94AqT6BPvvz1sCZ7pdu8HDK0fER9VEBFK+0im9mS7hZwG
J6Ke4DBAFEH2I1WSeEn2GUHRpdnOA4PHw1ta1NNtCrvk2cS48vL2Wb+vG8+aLrNJuJwDCuNqvx2m
8KemOgm5iAqEiJjfg3Tik9sgXGh8spWn7+R002RkUyFaAapVMCJYnQyAp2DUxPdMryGeB4cuxHt1
RoZQgwbO+ZFKgEdhutAjc50uLO+HnZv0YHjdhPMVuQU0uW/+uGp93Z0LQ6shFAbamY/Drzf9gqPm
NozIXXKaoD0p4hNGUjKcjGRlr54RRcI1n1a73XE3knVKHkyUuPsXlq6PXXjyT0y+L26yw4onbjcg
ovsk6Cc9y+DsaTaFK8csfUZigSBjWUzCHdNA0ENOODtj/8YChruCHxLNTW4f+GYdYgRF5At60F3D
GvvAhAkfZsbEdTcEdbB/+3VoesoHlkkB/tFfHyImU+QktuFx8oDwk2zuKZOOuFCR5yj9mHYt0gf6
V/7uqwQ/ES/61gOrRnAl/jJ0/zZyv281dW9b7cCcKyPYz9X2RuzMU0Eo3dkryWjMceXEkqd5BEMA
a9CtMLuHp6jEItpF7YMkZgoL8XDjoCsbIboPe6n8pbWtqOI9/LMe/ufs+rYu9MrV6oyR2SU2LQgn
M24bYZULEd4hkgLYuwbSQhQoROyUiNoRsxOICGwLSgp6MkdLM5nTiJ4cZ7kYEJEC/Qiq3zwNV8Fk
bjO9VqoXrdD1ekRCMd8eg9adHOeBMK8W0+4dwqz3+ir85U+++rjb8CxChsQGl9npYXTj3ccNytUH
XyXyMRr4Tt5kupHm4knfJn9+aKrAo77dEIMDsakptuJYlvUNr7o7inqsLB6as0NMWZsTdaSmBXeC
b3KZy5fpgorls8ZXMQV6suArsSwqbDP6c9dO1Fl5SB///JZM6zdvydQcU8d+yebk8q3zr2blPZG7
IjtQT+K/6fgvIhb4xTdfV9X0M/bWHc+lm66PC9qbAXc0WGPufpr6b/tVNKGTslz+UDEtd8zamRtu
ICIsCLr+akPL7Vm8xnBjT//8prVfBpZhAPgpNnfSlIGuxUX9tOGk2VBLyWiR3dbtEtqLae7azadN
B/yGzPW+xXE5zx9H5chG9CJflvcriGD9nmDabJS3QIMafx0XCc2/EWNvLZu8c+JRmnLiyG8cP+/F
46VIQ11bltWSI4BlOpNR0v8yGpxfjovfrkJUkz9dRTH01e2utaCXyABx5KPuUF1Jn0tPJPVgMIEH
mYcWRl86806ZaLjgpPjNglDZ9DUhqgyjn+EmhH1o+2DNdFyEJj42S407Psheu3X8agFT2Rb5OO5x
eUKaSb2FHXqM5SKUsoVh+zc1gqqRvpg99PA0qM9TiBCq7nXUSKzeOG1szkpgQrbCrb/Zy6jRcwyy
DJqB8O+6Xeu+K5sTxR9yrjSgBWbRWcw8AW17qA0EKD0d8Ya3YdH5uX+BQfLhzI+CmRkol7/cUFOc
r/8xvcQNVVXF1lVbsRTj27C4msVFalLYY5axrY5FpDon/ywdmoLXxjnbPOH1+FoBS12bVX02oD31
k6aN7qCxaKkSxQfNDMx2jM9AbiOarlI/s2SSApNgMFfAS8HTb7wN6H0elYqC+OyWrSs+S672BPDl
Rvl8LIRZ3qWb5SPJg+nSANIf30/8RNoDbl2RP/KaZLiGJpFUOnE7wmDOn2u2fj3Zyu3mluzV68zG
oDSTr7Ob2odWkc+UTn2Wq3TXnce/ALn2L9jft7v2bRiqUlI6beukh9nTU00lIj5WqwXHN+Hdjz5t
uocCNXmD+ImmkxRXimtpu3pxX/ZRRCzFFjW+oJAOk/VksvREtSqK32F6pagVVa8tMi486NhfDgnl
MDjZSIvgi7jsEUFzFucuUUGTv9R2v8LTPy7LMFVZNQxD175d1knuaZbQ9ZmlNLbbvohyEq8gil1L
oPMbXfpxkeFCbtCOzpGvFEyo3FA4Zn9dT87UuhERCZg0XkyvwB/MOXfhnxex385+OnWOqsoav77t
BbXe10NpmPasQoTZB4CDJrZjbT7T05cj6TP98enPL/hre0rckZ9e8dtS36V94diJaIt5s5unPBHc
83UMBWU48fGnHgmbKcVRZ/v15xe2xa3+Ni8VRVN0OmYwNRT72wuPTFfwb7lDdvFkX61li8diSh87
MZ9GvDmOviQFd215BgGTFg0dbGSShLfXi/Hcv6Q4LtNeaRDslTcXeBAuV9TYyvyCFu0KVQeam4Ns
FU0RZ0+X7x0q5PXj61iuW6gD3EkTHhranpZeTW99mONj2xHMh4s4Fh9OCScoPjPf7vBXTSwNzRfI
r5q2wmZOzg+VfSja+TC6Cq4qCnR73EHOuQLz39lcAZpHxe26V83wLchaDToTByS6CyRlVdKYLHFR
Tnvf6ZCptJSdRH0QbGSGZ6RNfd4GJkZxBu3OVduDoY3TRvrLmvibUabAjGGXtBymgvnt1vfmpWIZ
SeDpjeFJeqzuwaV80tNDo22uyYPUrv78qJVfSCGG8fPrWWKJ/mlPu+WldEltHvUVW0h144A7sNGA
A6Gbct64/vvfDnG/Wb4UhQluATRoVATfiswaSL26ydgiJuWJdrLile0DThN/vq7fVRyKYjqqQsnh
qDA1/nld97q6NE3Z40HkwG2Sk+WYnePhclvY+KIjqoNFtzAvl8+hUSP9TF+wEwQDOGyKLDx4EHxr
j3IX5BkniVy6x+PY45vDScuxZ7pNGNLJsidHHWgrv0HendxLOGnV5eGEyEQ6an5+lNyi+MshQv2l
+BNP66er+nb8lZXS7lRdBrPSq0lmZ7EmPB4xuboYpafphxupK9qmrcnGpEMFN3NIx1dTsG0Rykva
LFfz+RnbSL2qZ/WItNzGKLrxHLlfVhfs7Owy3TGtAoban5+HIu73L0uKpZo0/RRN9Nr/+TzaXNfT
NhnKOVu9bUA3GjgagCma3nCnim0071wj7MEi3sSc4s8vrlm/HXOWY7CzmNTN3wuNpnbssjL6fk/E
fCRDNqu/zvPbV7rk9UTAJYq+uIzkWMWeSQ0E5UwOGtIe5MBm8e3j5gmbs6CJrnvVE4ipjHOsQd+S
Xh7cdpPvyqKr38fw6+kGZiS9ZlEf97H4OeJfCmjusfgRKhnYLc0z2Gno+SAb8MvGyKzgR5mBeAsF
3zrGwzvVEH92VpcfL2yQZi17+H9orjYflxf/uiIiOzgTYdhzisexbl68ykCcGqd6QXLDSF/kt4h/
1IKb379jZR6LeCeFX+JzDTMrQhQC3UVyJ8SFIuH8+JnGJ95e/tlApLM4XIlvF3Q4J1B9+2mAxCVQ
5Q5fJx+qLhG5968qcgCp32++uRM/XuEHo2r08Ivg4pApBd0Mx036lD7GZJ4SCuPddituoYwLURM1
NDpwOOQ6YaTN5a9LdPeb+ZlbC31UjmEE4pEdKO/i3og/CrIgfyX+KCiE57mKCXTJD7nwXHRy/lIC
IMpHIhj4gKDHuzE8uKx3Yhlx9QqgXdIMMbzWT7mBunvhMi/8yTmM7yL4F79/8vq02AkAXMTV8j/9
6Yz5BKUnN0DHdVX7olTmptSRAVwOjZa/VbxuKxq0Qumq+yIrSHyGIhxWH5r9cAylSIK8kCxvNAAJ
mAHOvkVYHJObgiky3y9SqGl38nGhkgmFPrANEfFnDEZlJ4bWfwaaGKDioqUQFkeMLyQ2ohpsQ4uQ
hJ7X+ZEwFRMz8klTih+TBcb+b3xC9ZeGhliLfppT3+q1VNabIWEFnDf5ZWq9q5cP+RQXLHsKBkWS
6nXXG5aB5Jte842KSQh5jKQCwkRRO29Qj2F+wc7TNFeGXQM1fY3ZC3ZLf574zu9Xnf8/77/tpqal
NH3Wd2Lej3HyIv+Y2iJStYBsKgbNf2bcfya9mPhFJMZXC+9UrBRpWJNjSVuaEUJ7LTzDMhUjUCwX
KsmK0rvwZzb8Gjrk/3wlJo2MJTFtFOabSFLCPQOVklCHWvx/hIlgc9jiEysQQZMyLiG2MM24cxwT
hiIkpcUOD77y/nw3lN+WdbbqQFvUaKD+aP/8tNdrWZMnWdeW87OhTiCBOerVba4bwcUbi4WEuWJv
gXwzt0ycXG6oOyrQuXGmlQFGEG2R+he1+8va/Lv3xKosdjXbUEzjW1Vtq7Ji3oemmOvEzmA+gYlt
Rk+gJi7kPmyUU7L8800QP+/7PsQupFPHy6Zp/hgxP90DeVDr8z3r0nlF+ud1I6u77vqWnd7+/Cq/
vdU/v8y3skrl+JelSVXM5fKzOIJ20DWSjIeullfaCQPc5DbJVaw3JCwSkwYy+Ua6bnXtsRxBHiGr
iyPon9/Sb280dSV9I90xre+MUbnJdE3ttXLejY9p85qg/CT3otdRjuqvWhL++dUgwv7mRms8VVM3
OEjI+rcCLO2VMb+lRzr1PfkYwkQ9WeSw+Vw5NlYj6t8XGs0SIjnbFQm52yPBiDSiaYDTe8fHCefP
QJxi+apiN8w49RCsTQcc2SQLIkgZh12gnwWO6ZsjqmKRVTrQAhdSSXt+nawRWeKPySlXxEMG0Rre
0vPSe3w0cfIRukKRioZ94Ux+k4AYaTXvDjuyo3eZFy9/gD+vu48wm8QiFe4WicbZQfj+cHqZLqeJ
h3fOgUMwqicPSubWcdtQ6BmL4DaZ3eLumbgo92/9SMv+tQB0BHmbIkrMFU3+tqCNyrkaJLkb6NCK
1qwFknfZlx+nrR1rfrE+LTuaOE8qWbM+dsC+9CQ2VTXWVugrw56cWDt88SEIcA8nLE6PSN8/T7jn
kXh1GKJuf5/jtWHBQHhv5nDenqvl/QZiYsvs0HqcwUesMQ274ezhPWGm8UROhWa/NXuoremSnKzL
Sv86f4CU4py1yp7f3roEYcy0W+Uz2YPE8QqQCj+MaqZ9LW7UUjTqPFijFs5wwVD6DXo6XH+qWSfy
L55eso8+J20eS0mrXhwJ5kPQME2XegAjWAEFwBZtaYuw2/4LATMWkhOEieOXUa24EQJY1B848+EW
5L/RkKbpHET5ZGH/P8LOczlxtWvaR0SVEEISf0EZEQ0m/KEcyQJE5ujfq8V89c34mdqzXWN7Y4LC
HdZa3as7MWAE0BcbHHvH+tROxq1msxR8Rt+yeMSAcbh5FOjzMTz1HyhWoj/X+M6/XpKhHbyR0F69
eRfyADxvAN8qRLecRaR/r4XVEhhJfunTp1hK6La/SFYOy7YFw6E+yREswet3/9pGMhnPTGcRZ34y
uzfbeLMOF5UAXYvG/QUdIdwDGnSpLZoLyg2RG6D2g0lhb7vzPr81VOG9erS2QiamWmPBrq+3cTos
odjC51Qojjt+VzR6uEb45QxOuPiuk0G/D9FPwkdLMCMwXxDgYACUJQtx+vBeT+AuSHxuwqYZtiww
5Urw7gT0/SM0VMcLyyamND/kdfqo1keHc2PkT9g1EOZaIs63Dd4SI6tH3+r/7SFlQ9M3aGIGcFMb
4ATRK1Upky641G6j2Rpb9NOXRudz/+qvjvHp1tyv0yxv0QB5H91n7d3Nc3EJwrnsbnSWO+RAg+uy
dX1DJrXctb6rANZoak53dW+MIpbfLE/woG8KiKqiWVJfdWkSPdOiiGZ/xzgjlHn1rwcYkmFlznvO
bMxVb/H7npNDGB70hfsYZzSxIvS2eCnfv8+3GEmWjxuWCtnEJMtCQmpyoc2UX7FxjahXvLmwnsb5
0cN3wVMcsI3yronk56DswSVdRlck/qTISvNi1s26leDQrga32KLksaX/1U1WE2Q9jTdk3CkAt2ff
+wFtvyglpJdBawrtvr5nZrkJ8AsyxnNfsF5jY9S/Zh6tR6yHcpItc8cG0hI2JtX2hQ7oySywYlQ/
GQP7yNmNHIxov6gU01GBH1nqNOqpj4kkwNuE1iLgbCNYoX9299AxIx0Kjqk7RgAG32IWPbrvauF2
sGWE7QZw2/JX2kljqO5tOVLS4hbYYzPYDWj0GxgBb7OJQOGJajH4Qhzx84LmBIHzBSj94YPzvZXC
MppiMyTTYHl8o2Mty8xFE6+29iZaRTnvjhZ2PJF6xVvGgfIU09v3j/ExltRj+dVMMyJlomWSEM9J
6AvDenD+ORvPxrfXEmraD3/bPQ92AybH5e3u+SWzt0X9Go+JS/4xR2XwjhUYzJr2iV7V/Rvc0G0D
LfYkazS9HMrFJt6DyGGWMCivhut21Y13b+hDPdombSq1cPfgxgjLxICar94nhlN1tOY4ZOvWPJ/R
/5nVLwZ62Buz7h8HSMSRtTWMefONvnPv+rIuY3J6C1EEgR9+CGoINzOEvfWk7FtkKt1KQXU6fZQS
hLfLRqeMy8Z8vLm91WiEqG5fjpfQ5OKsmiaKk5ygiYycbucJRoRCyEIQhEUrr+va6PseY/l61jfS
Myqyn7iAIhcDtRbkTvsgpevGhluHsdPnfIJuHyo/iIs0HsN/FBaLCPPP6OuP7auoRv0WfR1Om4O1
mZ1vw+ai0hhPHQRZ6ySyAYM1TUW1lWDOvk4jTz3y/hGR1P43Ivnzw39EJG71VKtdZ7Pb4Aa7hrwJ
MccVuTnmdKRVCvyfKbdySkyl6EMjPrO2foVA/YhJFjcdla3SB7tNOXrc7jQcBmVIK83wnfUwNNHX
OTMq835uhlV2qnIL+f564wBskJza7eqepmT21t6eFrNtvKXJrJwoRXim5JanhFyJgxIIWszCHKJM
TtJB/sx3aIeBQ81B1jLa0/ckJyfsKZQIblJMkIp2OnrkQJVVm3BJVHLWNjKVefuZr/BkcFhcn/xD
qLe94vXD5+nTNt87ZNjAWigqV2h5U5pS4/hUT9BxbmlrE4EaRcNQr5jzmxrjnkmO/l5O4HfXmOMW
OW8FgVNy2671fo/kJr4hK118nQmQSCNwa35C9fc+OhoRVZ/LxP5HqgOF7H/CT2428GwFTjO9sD+r
9Ya5vrhHc7UdLrixVoJnW4J+2ia1FN5UOxhRhts24RK3GClLunvH9P4c3g6vKK7M+6gCBARCN9qM
3qhvoygAik0TANoomL9dhIJzKekbavBXtFmvCBJn3c1EUdeObgJW+AdLHF2eFANxWi6x4yLYhICE
m8b0+0OLSOxerYOZY2sxXjevIZrdzQG2WvV1D5lkjhEnpPD+Rbs7guZ+NUL7u0cuTfUf5zFISUN0
MxE6pe2EkMcvYZW6nCIOD2+/uoUJWccIkK5jG2t1uP8XRHs/s9E8rE5l8Emj5GjwHncf2FAQm1H9
sSaupDnLuDJcGyXoWlUOHFPUdevSLB/C3Kg7/aWsNugwc1UnQpi6g4YzgtAUeL7Ww22Lv6CI7k3e
7KD0PUe3sGulbnDpo8YCYW38WcFB3GBUYCFVl2v48DrYeqw99Tt9QHW3ORshk1jvGWHvJfehYTVu
05W/aTloJZh1bH2ufNvQ1mF7bTe6tc7dS3gn7hpa7/lUNM33/ddqupmevtQFgM9aferAGXyTSzK8
OboDrCZ4YB+1JZRc7slVRKuUvZx9bhPmX0bz9kXz5fCKx0wMpQUCwgs9Ba39cN4BJNwPLewgaOkK
YV74FGa89bfMZXe2t0YJ74RKkwZGcE8cBFBfNupkCSjDIN5EDzxamm4wWb21zToq/uDEgVu3mzA9
uRZiq7GLuMNjc+6dU1y1CxWlZQqTunFo0vFOSmPVoVYE1GcbEwslbXTdsR5o3xoTFnlIZbcQk+Pm
gaYhMLFgVU84Bas5b7xshotp1oPULSEBRAT4JKg5KFq2LlNdX6rCiCaWPK5dq9aF7z+CirtozdGa
H9n00yxHxj/yb/d/SzJ/TMzyj4S/ZsFxz+7OjZJMHpwClbBUitE0xYeMYmAV891jKKYhfg1F7ZCx
TeluWVRMCBu+rTF9LBTxipJMUYXNinJOFrthNdjQ1eL4pVeV++bxnWYaPGClgovhK4uadJshBwZU
4tBVPUf6R+PQp+2X0gcL0S66TfLAHv6rXmb9Y0Uq/wC77dlx97iYh9vwtQmHzD/7QFpdwgi03vvz
PhI9hOro9TVrrBZzjImgbnx9IB9FcJEs/KGiIeR0J4YH6U4TSHoS13r0j5KZ7fw1xfz/K2dR2vht
jz7tt9fqbJ/fhkyR2OrlXu1ls6Su7bbcVnnuIcC3fNVus4gV/awa4pRC1/8+eUH/q89qRda+q4+Z
gO8Ihk0B4rE4Yi4iqSTaXVVUPYDpo08Lsv73tYGHxsW3xU2ZzAfnD7QwGpN1CpGyjXvGpJFELwmi
1V4b5lyv91qpRxHJxGvzznI+swIbX034GDC5tl5l1zmhmbiUdLaB5Mf4/MoSnR43keU23HV0MT1n
E4CLmN+m41GErARHnCa6jhsf3wA494/gek5dQutwiXRQ1rUxqrCQ7vTWNLditUL/V5tMpHpvLugk
K7UqC/xe6PnkqedXkEbwTL82VkKap1cMqNfYrKxjcuKu2SChCR+mxzFU0CCxGmzRixapcP+GWsX3
amDRTImwDYwioPs8duoeBrXrIOo1pXamZLbs3RGaG6+WdEbU765nke0haUfPGC+jtA4BlwZIn0aj
MzZL7Rs8krKFphyNu9yUPRZLyKPBb7TJnRC2gJCLf5aHIks0e12xATQvnfN00N82ut3R6OxVkqw+
OflHE3SrTvv1mTWJlgSPza1xI7Cdfy4np/aRe1OL7KNXterXT6Q7jAGeOHUWmS/UWishewFKy37a
70roinz1de6oBOHPk1Ij3NRDOI7a99Axd9/w+aSTFnEY+hsD6NddJEkwy0K8/Op6JtLbQRn7gwce
UvKRMpNW0Bp80Wp2Y4k8Y4eFvwTSffToE56t63Qxo6pN/wMhy9EbUe9AB6O5uU2vWQdVEbYZKJCe
VXdaNuLmEIsamNjWJyImblhmCesYipaFgZwbbq5DmikQirzTZ1E/LvCQlYTeg4o72WNMVeITiUC/
Fr6d2tLdK/snknGblrp8ehnuMABA6H4V3HEtp8568jdt3HtKSH7iB063BxshjhIkS+aY8mcZJSV/
bbQXrre+N497JKx3JJ2fDiKXXdDGwyDP0I2CqhPdfGEQ6LtIEy3HtY/BhMDQzTstG4v7kMNYEpW6
UKdtSkNQ1btXmkypbwPgNMhHbKQg+OPw5SXqfYq2Kpr6jp9eO6snvq8rMup3+1/10G8Mkbjurre0
ckcufgoENYgb543k+5M8qNdjSr72Pj9X7LAGG6VEa2GiszbfAqbo0cVsrG71yh8UfigAenZYgRsa
oBeaSo3s7K9i1Efa6K6dvFvw+iTq0sdeKBVYoedFw0b0EtX5bxDXWRnBvmxu+5XMldpcFalUHkHK
0d/GnDBXUffvGsw6OglZ9ZDy5v4NxeqPG/Y99LTUyYMmVAc7u3on7n8gwgSlEBkY3LUaRy/32Y75
Cv0QquJHlw039ZFynrSHpEvQdY8epcQRs4R7AD+TVvf69+c/VuTq/5Ln/twxf9T81pfK/XbeL7Yw
/lCQYyo8YpzTKZH6klRy31BXgp/hfhl0DwChtu9t0z8kdLFDsYc9euJEicrvaS1ZgTRdY9MjamiX
32Aonj9vreVHBUkUMKry1wlxpekd1uKdE8kwtf5XAdP+x7kUJKDfNpdNtbaYu+fldnhWOI7eMmnM
sZ99Agc1a8HslVamcEcvaHlUaaJX80IjNK523Udz9YJJW2uLtc8aI2XI9mwYTm85KPXoe2qbEbEg
mhsIuJdbSAsR4GwD2sbDPLm0sinRG2JK9FES/bj1+cvMpzHxX/nlXwIbl5ZEiWygp2P8pKaXZodj
Zm9stLndxowIrYl0QInyThmvW8qBC4nPVGu7f3ws6cz/Zjp/fK4u+W+XtHKbodSQVa9IeUkpJU9P
9Ne6IMtoD4VonhA80bE+cfwsQlY2qrXX2F8Jc9Y/ViO+TiSYD9AtXESwgylHOOWh4axxNI/ccImU
Zdvp1Dob4qtTStiLtalwcLQlPFmS0vCXkYJiPBKegv3YDEtR+cWeCmknlSYRdUOKw+HY4hc0hHgX
C8yd7BpMjmNWPoixKm2zSsSR4UkuAfDPfoz0CA+wVCGYUo6Fx0tQ5RgJTF35ebhIzEiAKXkEao7r
wIR4rsel+lEFDj3xljqkDQixsnqAY/0foJ+GHep7WALuOdUN5e9ysxLRaxY+iEmP4pHHNuj/Jobl
/4UmEgbR0eZdoHgOqC1E8FH8BnTBUJyHVryPHqTGSo9Xr2fSaiXy1+CWaO9ZxrUhenk8ZnkQekjz
ZXWw510stIKVTlssPE9kXi0tSrWh19ct8GjkRAAJ1Rm9jHfjcqjnySZBn4AK/xjTVkoIFBSQldvi
VF8L1124n4F2IBOkmnwcCLsGzFj51nMwqS6iYP7qSW9mBU58be5DE1FMePvS4TK5wouvQ4TqZxM2
HbAyns2k8AUe3TwAJ9/7V0K3wT8qNM7fhnLZgCdsodoAT+NHiLworbNKyTxfByfuQs6QoJJCu8WT
kUGWwCAziipNPharQjC4xofyB7o7fjE3ShFWT4M8mI9mw1o0f9VfxMOwfXOq96VGwhhWGWQTaAK4
MeqNMqSQjo8IA/YgB/N9sjNcetOXKNyeImOiR1fvd37Srw6x4QTBQcUZ+1Ojg2JNk9cgt5Q3IWa8
c28ZJ4/++tqw45wnCEQ2B+bg1jNeyMQxgxMd4UodxQyIYgF+kdX2FTaIMGBEuJMjCbTwNdpr8Ya7
cHwnVWnqNycGiVmElbj6CbbPzUHdlYaha/NMvWXPC1eJXmwUU+UafZc8F4rAv6osZnFDftTzoHWX
4URCj7eNgq/029rj7FcZVub5lcstAgbF9eDavnTXfoarJarOXsbUwtKT/9ck2zDZjphzHhB1mCc3
tKy1TrlwYXR5uPpfupKaXUeUlVbvz7G9jonrkKMCPsdwcRfrFwdBz+IB8iamnOpR58k+Mmh4CQ/Y
tYR7GCB2QbLRrZVwNhor7zs+mAxFJnH8IwCFSin1AUoaDgBIy6BAzp2VhpQxWaLhiRQ3c17Hcxg7
1LQ3SPzpxojRQXmCOXQPTrB3ONvi7A4krqemOCWaoUuIOHBvitk6RwFpzixWgMKJcMNRcPYRqKaW
/SBsNEj3t7zvvXklH12EpcDGRI21T6sYM2E6f9cdFNnjQAntWIhK8R0x+EXIMnpGI7PEMF+O9Got
f7gMII4cnhkU+lLhbcEsqMSH6DSpUtOCYfB4sX2ZypP2qnsmD6oDJcAVVj+9HYajzCa82vzKQI/Y
cKG0KpeiCoQSHcMifEx0sEeeh2zVP8fYXwiKNRdhOxBr8HrHMX8g6fvTY3U4zyv39ProXG91fD24
v0egKUwAcPpsVK/hfy9D5l8S9T8+8ccqNF9kNxDW8j09Aq6SS97hhV5yv4Kuzh7AtRasYB2fwjlS
pccjmChw/QAoHQtL7ATG9CfX5i9l61A/X9P9qbO5hbXd23mX/OMojcpfjpMSp1s2qoZt1Gjf/XPj
d5e5e1uc7zdWyzNr32a8ZwO+Jvew2hEHTeue25KqWkFZUe94I0NfTcVg9Fhf9unulUwA6RKeIhoV
/LRWhuavxW6dpUYya8E/OxfEtSX7/4YKDTVx3sHtiTajfzZP3RMBmIn+H02XtpGU0AZN3OJd9AKD
PxVbvY6IHRV1t3l7FaPJjJSKVm5V3qudfQqCiz6n29unzxfpuPWPYKD4tNqLPkO/O2jEEG58WJzl
JpWE3CKGMFccMjYONMCOD996S731kvZ1z+nck+0rHTsIiXH6+/T5RlmqQ5kVqpZGsn49fNc68sul
O52jXkHh26RcAX3mXaeR1l5U+eAzdBqSq9PWpPDiuQXp4ghSWHFQZ15SUP84wcykV3bWm7WkJW31
9BLxAysd7UY6B4f31dtU+bAiWOFpxcnxEIf+ZCXpyDh6LEzQvMG1joM763ye0MUmLXeA+CEdljtu
C45jaFJMRQ9Vwv0KxcywzLhAqPVFh2cwh3UM2j+viY5JV1FjplI8i997CwhmCuNWKZUf3lTPVMXu
SMWcctAiPhcbK47qLFBapnjiUN/3HywERHbGVMsHQdfHOVlRdmB1oOTv14qFqhQQY1FmQ+g32jaR
xvNPk1J0TvIPe0pzRR7UolV6D/UZW4B+Yj+J4hmsMbRZD7UqacVRnKaPuLOyKULc0suJiAYi3vBw
kds7s17R3Zkck9mbzpm44NtJbVSEWLU+keUj+NT6xToKAyByWNZ2yAgdn8e7hQ3+viMQ4lFfh8i7
snryeXmgtVmrMVQPXonLPWd3ZPapkKjTzj5KQYlP2qIgpGfrc3h+U2urno98EEetx1ndWw8AWD7F
4Yy3zWMiZGSRbpuEq9j58aSSt8OFUs/lAiOUBemYe6qv8gvK2aza+nx9hmI1vEEgGTp8EtqwOhz9
4cAD58ghNK7BQ9QucSy2he37sXnggHVr6bDkgqDIWRywthodU/ahC81mAD8LpWjtFvoMFGnUP8lj
/Pj1VYnLxRXVWfIBwD1HJA51vbVnEZl1pZd+Q7vLv/d1SroAz81Gt0LHWEqdeF3sYm5fN8iAJ1Q8
KQ+Qj48sbOcOcFleS1xyHacu9iospbizRzUGtu3XCJA2Y/1NzEmuK+fF53AuuodKAowpA2EBd6cU
oGfu7dLnJk31qMLlRaioNKRu7JdgDxX7thHz9VKlVbMOPSvKIswsF6NHfxnan0ixE7OcJ8glXSeQ
CwjmS6/6mfGw8ak0zCDIV6viGgJpLa4oaPs8NnNcf7i/GnEaGlKJxKT6yCk/JjpjnZjJFKoM0LUq
Dh8ZVJ1wFYnwPWqSORNS0+GYzEdKkzQRFqmGp+aNhrsGiKa5vmulKPjO+4LMs27P+/rtRNVdgVsF
fBF/AcqJ4ihUvD0GgfDk/etQjFqip1/JIi3Ninr5QdDU3xYV+gdqU0sCugdaxfUDpXsCLXLKC1Gx
rh+8GCIpu4i0bhG4kVzgoN1CfUXR36e1E4hQg/IaZeGeXC4np3sMbYgvR8I9JVFX0ikENyNEoeCU
cHFROoc2dp2IoqzIahbocvO+N4TNUcAXBDAnRn9QUsISGGyKSF+c5GeAqZRNgb6lR8EZFPznkUjB
ogMrfqy2ZUFdhcdcoA9KDIgnwWWbdoxXksWbwd8mo1YecOJJpIk13IB10s/kAWEQwluru4QDrQ5s
JYmzIOcf786nSD7Uwt0aQ1QMVxX2mjxDeYL+Xwiw/an0vZD2wp9s34So/HSG0UkYPFkM5tUoa87T
LFIjdwF6kGG6qd4KH220x+GIiwtSAy9RwlLFVeUSoVUviCULlpGS8SUYscaJVgFN3eWoCDUZUaeJ
7Z+TCtOXSTzQmMN9qFj4SpF2P7HVNeKUjuHDJJ3W586tN+QJvcsHA5GFjCVLr9UcRLCttRxp6d5F
+m6Cq2mFVUS68/FUgO6sfJ+PKROtFssO6y+z+bki/cKPIecrBWT/myrsURjEhjXUy6wpC39xrCZq
bfMRM4XdcDPW+RU7E/MiZ+tRzUHndwouH4t49/3cvbXW1/gi1J0STQQeCwnnAjGW0kGqYCdP7cRh
smzh82ceemaUq2+p3VgmLoNExHzI5/FzIIli/7qMMXQjUT/Ck58xAqr+gttWrBDcqEcfpbQ2twwx
WdYNRoTKClU/I5Vg3ENSP3wox6GajmOj0v9bIknaYr3CB+iSiHc/Z5E6fNRQnIbwbsQa/zkTJo8W
IyWgp6YGIX0HDGANeo0hDQzNI/1dU0C5jgYoDhK8dkl+pudpfOudWO0onVC1ac0deJx0NSgdRxGc
MEI9C1ptEOYpRoWupBGy1VPBY9USzqfBo6qKvrMMs7Zg20s+NuPjtTzoY0inWT85pIEz1LxQcUUz
5dmsQEolEwYGuMof+qq1itwv2KZlRHrV1uD0npwK5YV0RvS0OOx5B646M0FfeFQVxP+qf6jUMflO
0GjmbeF4J/qzKjciNrBYJxSYOxAzvnVxi5rLxzE4UkvTIZhdm4NmSWid3i+sA2SS0sB9kGnOEx5o
MmXJLRcsV8xbykcqHJVZISBicXHpFy+KDPOWblP+buvtWCv0d/7WVtWAVYpxQLtCum/GZrzDFs8v
T3VGHMb4wrpYa+FaE4q3ARhVFILEKy8nOQrK1IOgZaQl7C+WaO2q80EXNGtyKJ8MrcGcyqCKELNI
NA+x0yuIfFgIgjQqYa2VY3khCb2Cr8Jb7dHAQtMf0CMRfWUJAQRaCNTBFI0UjPz0+Upv9RtlK+5F
rYUkuobtMr7wv9TBpKBMuq4r/eCzOA2u/yUBn+VmSVl5nurkVt96lm6cqmo6dqx56GwKdI/1gP68
9yUM/7wavxo6Ur2dHllyKuKoPOgaTJYw8GthJTE+oOxw57Dj4mlnqnPL1OL0yiHahYnduSTY3KXr
lDv9gVR5XO4tNgyQonWmp4uzji8gGOgfPhKXZpdtSqNwKvrLfLDjOq81LWMbbjcXBp/UD+Yn4gYV
7C1vfMAyllU9Uiqh1Tly1zRrdQd1pBq/SOnFqDUGOhhkEZGJ55j0oaVWqfXgoW1aXCuuIceli6Ld
6lzcec6XwzjoYLj6WmkoDqYaG3rhIV3iuomlAL0Gh7jWU8vKFqFrcBLEEdexg/3mOr2OFQXVuBVL
Lv2CY60xdMRS0o3OXnXTNagOqfnh8O6V3vMWsdgRHGnNUmSk0a4FqDp9cAzL9DiecdGft/x5zMvY
Buz+9UG6O07P7txgrRUrHNcFphQHpdKYw0+d2PMgFKZVGWIocvfoz37ObM68p0LLg+PMXjVVNdA0
WXkia+SBFfSiD2lB0npBsxcxcJVOl6lJQIfUJq/V8WkoKsS7d+Bita6wKLUYaoJv4chkgLfqEwM6
1RZnFV/ifB7R8rxQWddbiRB19JgNKttWw1JL3++wK6t0ejxnp45NT7syfnUUui7nwJkeKfneXjc+
hlNIVGbTRVKKTQJrgudF6LZtX2riKkwv2CsXLZXzlEJo3yyzNyty/lXJUcxN5A/vl6JhDZaDQ1gl
noPTPfIKsbAUjut1FHai2dt/FyagV/0vIPFHXeIHIHHK7pfZhrb/gYMGupmiUljpnHHuciAOrBAk
6LKPrp26do/GA9RnN7XXEaxXJ7q8G435aPdq+LRFrLrVJo3dm84eXqUdHJlcVgOUGkutBX0Ax7o1
lFXKR+VjM6Axp4czXT7IYSO/2gQleYrKipNuvq6j0+TwzUGs79EOqFs20Jhc2K6H1SVEzJdqO3uz
6pWmiTKNGyOijyMz1heOh6GDg7jntoljL71hZooKbw33zget6Se/+mgYFnYRvkXzMqcCSfqUXGtv
+evyWrdNr5ac5+H9ElqQ4g44hqI8UEcer+z423ecbP6lC1L+C7vRNYxy1UJC3wJ/+lEn2+7W5mm1
dqlauavG8dSv1cJZtY1HynY5dGZtpOWc3Tco1LL8jw4eSvP/e8P/+OgfN/xh5Lb92F1vg+zjWXgC
QlEGy1avhGXelkSY6qPziFIK3VcS+3/2WtlqTvhQNYbIiqtIhQetavj9ZnLCxZMQ8kQnpFov1Q+o
Esw+vkjZn0hEodEy1k48IzJR1Z3oZGTHpbZCdEL4JpLl7J5ti0BMsbbWJeYaP/dF259CI+zG9Loi
/GiuhyZO0myMNvUHUgOqwHirqSDcqjW+TqQJqlZLv0x1a5IYNvNnQuGm83A1KvA2tmsFY6zV/jGt
4YgNaV6r0Rr6kVYDzX08Ilid2Gp+rXhaG9iUxtXQBJ6xUjsQCpCHZETNxdezrO+QP+PT3NIkJtnz
F5QKlOhhwcXFyQnMZuGJ71nM4kThjWpNdKeYvEj2YDcsBLxarFbV/8SzmkerT2V9t8E8uoGIqH9S
QB3cOG4POsbkoSgrYQXBGwhJELhWWGFTqd4hRaf6N3CRhyiUZOkQpdvOvS252x3sQt8XiZodS90N
iNwicX2ZHSiEv/crlDf+e9mpVP6y7PwxClUu/Q2LuJwW63x/sYRFKH4X1GNNKbSxIhSJMAayU9UM
jaTWURVPYeopUPeoflcxS0kyKzxatxegHA0LAj2oWKP7hJTv3UJpn0cULDNymle8GTHeYSDAwD8x
+gpEqKnfniNlHQIs4elXRN5f5AVfIqyhydMU6PQrYiTgnTGitIfMUYO+RSTQO+i5wCPk1LsQxmd0
AKFcFdCJGp0G1VEBWPIwD37husse9IAZKdwC48Za4xItilZbEQTKRR4PIaBfDZTlz0L8dmFeZPGN
th68HKoBzQpAn1CL6UEWhU7gqAlmo49XkKpNmzisf/BwwGhZRCTahe+BcEkFm1tsPItxaxZA45ZN
m1EOPMOO9m1+iEsMXw/HZiJMJzzgEFX8qs7axzd0eubFBpbF+AFx/wRhU+jl7RUTYNBKYZU0y4i4
V8Nc0/2gn+AXRrb91VSrkhZdV03hlMcmoyzKTwAaDN/Bgj7zhjklJWS7fKat2izLnxfYIoMCN6Ns
pRee6ZkFOPYPuGtrqhih0a6AOVFIeqInz++gbgJSVuy/euD5Zz2lWsXU2XCAWwTJVKmxCRqBrq8f
KrUdVLf6tWEf+CkMR4nqf88C869wCc2NdIe5KANX7B/0yv3mUD3eluYjXUJGq1FNzk+yRAhN7Kx2
Vz9b1edOdyZEY9ta2vCjnH20y0+fDlkc0+Zkxi5y/48ZDGenv7k389g6tB+XA1qrKGJ4s3VS3bvx
1ZjyTmiBlMFHKrdDd7vIOtVVMDt/YP98PltRye5DgnBKLfPQmG1GyIOs12a9uprSXprYd/90GLBJ
mfPeuXoPLcICy24axz76IPxyX7SsLWgvlxtBigV2WQ//vmLmVPan+uWC3STiL/xlfX63D6uUg0JI
DdpF6ep47vHdzfG9jx9VWmJco7GsGnVj1pztP2z6QHjhIiOcc4c12l7XNvFehb0BgoPxvsLvpTo+
3kf5DYbm+s2yvg0qXEtUR6qgJwPrdAjOtMRYzIlHHTVtuiZmnCe+dbVDxUedpOLQGUPkoPNrX0n9
lpcG3eO1B6HxDnWaI5FL6b5NSw6Fv/a82p/TI2Mh0Ayp4VEvU1SF5Trrcu/WtYDNegGrOsPfB50S
QV6MMhKw2mE+qmaIbreR/j859cMNE4b6+fGo8wNmNlafs9vLao0RLY3JSxh3e++2hlx4eytlIe96
NozmuUbqa7xYs0PsZP7ZLqGo1TaxdOQsOGjOwKG0t4Dmh/jf6dyvHl7PtffstB27KDfwJvuHz+sf
bL8PPCI8B5aj+YEqyv4MeQi+5aJermF4AG55zcKbg76qM80z+OVtFEWWB6SQ7da9vr9wPlYJZdtu
dvVPD7eOtsp/z4my/bfQ6Pc58QPQs7BVqK3Wpyte7mxslaIaoS1C+yc1CbgEKmUJ/7h8aOOwEhsI
SHiXihjLEWgVS6xIMVpskUEuoN5NUBlRv2AZLkflkXRRK8gbVAR5w4/Bgokl9Bhq7cYp513Puw7X
/qWD+6F/7mWERDSPt3gty6wKplJeECmnRAFG+RORSlj2xW1ZIB8qksaGyuidjVh2QdqUn5ZBApG3
bL7amkvhhYVTLERpQez4Uh8H7uesx8/FVOuoxcp7hHXw8FFs5zWHOH/T4yZypeofMnlM8DRgNwA3
jUl8HqpWRSXuv+/NX7qE6Wb9bblS1/Jvm7Z1NGf5wt1fB6oKacvWfbBCQV0uOra1DwNOjolghME/
BZGSz9BeqH1xx5abU7ogM/+mV61f9uGaaucwMXd67lLqSNmBqgueUEXzvw+/XPtb6Pv78f/g5l2u
G+e+nR0IOhhFT+BQeiImEdiRYqLCXGF8AvU0+PTlToXF6VxV4SxQr+A2UbSlTUM7g75b7NUQKWAp
qJx+YORpJF2HZ75nkLSe1yILDnSFPBlMIlkcGYWQKwgyzBdl8co9KXvQn3eI7bH25DIlrTn55x3B
zKGqXSoOQ0ZZFSRZ1aMtquL2QHUnFQUVSKsQKPqTYh0FvPMWrSLol78L7lCtTKX5I8W6ZXi4Upc4
jHnTEHd1boJGIY0fHr4A3pbocOVrBJcmbLKwWc7sjML15u9i7KiI/CwlP9EO8RW0c5aC53aqm/jc
ri3WZ4akvkpoXmQEm8p1Vzz5X6wk3cGfFJff7vBP4Zr5ZrOclTdsqHgAGK8mBsmkV1lAC3AZ0rH5
jzC2AO3/+DgXezQQfUyfK4Zdtn/o5Li7+7m2z9ezweuYzve41YRg39yhJVsPBq3WeIrSUAqJ+70T
LDz+2mwFgyBojb1pBzHBmJbeEK51Y+hPRqO2P6f35uJPKhBM3mCm0kPQbtwj2te/20PvHzRVzdSf
B45ulYW/mClV/R8zYVl5zNbV4wkqLwvjzMSEzrueMZFCBhNpm9k/ks6y8Rc1xtrv8X75R7yf5Rdc
dNbGbWC1gMlYNoT3i4TAcv1R66jvTf8U8D/x+VNRxAecYJjBL3zyxWAz7Bur2O7ZvSytFSRHPEzi
nDpFQRQolHsEe0MAYNou4QtQvgCWx/KjmNBC1Sqo1+QQ7zMEsm3K9xcKZhSjvlWcnkU5nOqiIqa5
IyaSKt7E9+8K4JHESVbsFbR7teeRmJVOQFs661uGyvYS1E0rnUhUBlIHWgf1RecfUaXEXsgPIfDp
N7u9KGD/Au1nDbIT2togu7EwCVm2IV2yrTX0AUjO84RrzimoDASICPoN5J2C3bITipOwhNexbpeD
81uFtN3h3wyFAaUGMxIEkUPgb3zPhmIJLkfuEIs+Lo14HcqmsoLDsYEtYsA1EVECVgevtaj5Q+GP
bpTL58mJRKiWN1TyfiZcLFv+MlIWQoKSOp0DSyj+rZAlOKRUN8z2Hx2RlA4C9lk+XOBUIG+vBxWO
UtfhvRq7RO3H5qolKhydW0qBrZEyWNFFt2yg2s5KsdR4kNgh+j8LR2bbF0pqgyTl4ye94sm70JjS
vznUFo0t8WTEuFAtQmjQ8+f1W8GCIHkhsuJ9qIUUxBkrZ10YFI48nCwDc6jQYJ4s/V2LDQxYUsNB
4KlDapbzjudvoUvin9C3yIj7f5uIUHJxulg0m1kLT0tO+ImbV3AW1OKp0amM7kmwpbtGvBW9ibLd
+av2Gw1k9qA0G9dIcQSQ3bmk1BAKkSBKhZ9KarRRCsXfj5koXHwdBCW04vLbbbhewGyacmI1XHGo
KkhiT/pBQb04TTBIgkW6WEMiX7XELWAO0sWO6Rob2Z6Ms4YcwS4kwiTgAZYscmabess8rAC72gPB
PirUaGcxixr4khZyqtHnD9FnC9CCSg7QS/EGwqRbS7YldLKFuJJ4M9mSBzsT1t8F4AOYC04vbOuS
uKrQL6lxk+mAzhfK5lSvBdedImFwQl60LRLo89tqpAq2pKP0ZhlAUemVqvv0BmZ7Ia47kPBrEKuu
pCMrYLWWNSi9PTiJa/dJxAaSE9WXqr+MiYRSqCZ0DhZtq6MiuLCAAs/gEMuILQgpKvZgjqfS1qGr
SAVqzS6M3ijpPppdn7gOdmMMg9sb9V+qaqBq1aUpSqIiBTG1y1JSYPblMLWOmIHvYweZ/0XsvFyC
3BMbyeoJxN1QM3pWf8QcI0Q/wcE548JphLcDblrgdq07A1wkAxGcRPnBcy4xeuXOo8yzNQavLCNP
vondljaVaoA7hhNln4K+IvohebG4g7gFM5Gfg/rIJBTE/OgqX97BMX6ysI02/AceFwC9K2gqqtts
WHIXHWH6wgx1nZ73SvGKohdxL4RH8Jf2CfUxXbd90/Hvk320es/5Tfd1CcovDE4s4JyWR5VduImV
qR406TSdpTZWAOCzDCFQR90NIbJieKjI98Qf5mBOm6bG0QwAC9QA/GUJiCV8SmVAUUGFPzyo8BXI
D3ddjz3p4t1T/fhRAZoo99QALpBYwAABFJCA2N0aKAKHBBGt40LWTZVD/Q/IEV0zv4A/AT5ACR+U
Gj9w3uMjdh9FVAa8IXk4M8ho2SqjX6ZAfxffvp/CbgvACZViKsmRDvxqIsZ4prpe0ceN1mUEe4Ow
0QwWKDtIz0yJwbGD8jGvu46FovHZxT+7I6b5IUZGw7uhZ6XkotqwoDcfwFI5+rfLN78VScUlpEuc
vxCpE5biQpTuBCzxCJ+S3toH9NBEht7pE2G3C/dRaQkcjyqk1CRqiUVgifS4X21cetcYfxkqR5v2
qn3hJ5LJmLxt4djKH/TawUub55b9K7z4x+shXvQNEp09iY/Yt0dBWwmJRHIPBKbOB8c069eSRSQN
N3SB4+VALfCoefFMtD/5znKUVJOsjSbwoKiBBg+6TrTDLAsWL8EttJZzsySalP5n0dI++98piPkX
Tcg/46AfFZ/1+WhfdzM0zrLxHSLwNRHh4lp0ViipUrQDqU7pCTGSFm49Ch3uS+g87CNSkEVqXDz9
QRkxqzpzmuCm0oBbQQgBbEg6rOjBJQQoe2qdELPbIhAxfRzaHfQG1CpyogJt+JIrUROJlneVOy+s
VVrYnzGQVs6ncS7UlfeLyqFFUZRo4P253mkua+A+8X2hpsLMlEvoS7ivEFnNHv0UUCjA/gz9Z3tF
vLQOM0tY3CO848tWrMnChoWk62FWhfpI+8qNREjzQhVMwaEaC4Ccbyi1fZemUgLkPRjVW6a3QGbh
1zc87hZvpdaWlIZRGahSuGqtoEBrN37WEUXV33xlZCNFGIJwclWFe5IYEbqoK6oATsik/RzSNiEb
BEh+16WHt8IC++88FW+vn9F59c9B8qMEMt/f8APerW5kWf9H2XkuN45tWfpVKuo/bsObib4dMQRo
RCtHKVN/EMpMCZYASQCEefr5NlU9raQypJmgKkuGBjg42HbttQDLAZULX/pphE8Xm/8W80lQQ+3G
JooIAZhtWgKRt8jN2xBMwAcFbciS7ictmnMTQaJrgeK6REUSIrxF2UBSJTgi5yVMgqiRcElnshuc
scRNEklJ8CghZnEOLeQ7d2VtBKIr0VUP4Fde7t1JRCUBjByGxPDyVhKZOXcSjshvYbLjAZj1HxJI
dqs89e2wJO55i0NjNI0g6ZRXx4JQko+Tv8rBS3DGOVXn+E2j1yQNAeSnxZHBlfbz+FN6LQIFkshJ
gj1ajATWfL0FytZGRlTeokRpXxEW4WbPAyaUg7K5hO/GIzHfjISe7pXEZ2+FAmcjGYqwckBVdA6t
q2eoOxJmf0HlMeMH6ofKTbp2f0o6wXZl/8pDSCuBdnF/7Rey8zGsDClKc7x+lc0s5p1hdyg/32AP
YmDPItaYMelIyz0D98EVrPrS7D++Srv6rWyv8dQUqgFjLl13gRPI/UH7H14uPl9iGD79Xvpn0ukX
OJFJhUDub6kRSCMDdohVRE4Dxen8v+sWpIQz5meJlBj+WFExW1DPuGEKg9dxLtzB7bfkKn3WOdPu
VfrxEuMJukG9E/zLcCvfy/lwUNx8+Zo2whnmgiOFzp6+GWcrffVhrtxI00DhIc7CwrRLbYv/YyXe
WvRSGRFMi5ysYBukEFJSrcDF8nt5rnTmxeXKOYvXV79LtHVaMBguzX7OXKxJRQw4zHUGQ3ZXYwpq
PxWgR4JX6PkACe/2vJjJkcI/4wlB98HLNPNk5kQeolYuxu6twCIBnfSEBD64B8vHR3PI6bPwR0oZ
T8hXBCrSEjzKiQo+Qi6stE/EmwtMkuc70vHkiAWBeO4iCWrzGhjX+aglA81WMnaTESwL8kiuHxUd
zlZWXdavJLI4EAq89SbF2cnuk77lW4wqK4IM9GOHHjTfSvhFGLaQwPQ0S6V7ldxE84QUh38Zo/kn
Yj1nvsAlOUW56lJXkpdLoP92uthqrpkMsckJySe+gT5kSQWKJVdL8HNyFPIb6Su9LTM7+tXjasty
iIOW/qqciXgNxutYTLAIW/Ep52v2IBmEYOqA8XAMyoP4I3YHsC79Xr2jkMUnEIGDaAGx244EJiKH
KmcpzkojDTcmJOH3oogqwT3bhY+WuEqfHClDmkz17GB/lbLXju9PNzoxk8wMQdlAKOCBwO5nxaqY
kqB6JIvimKX/WP8UwKG9Aitpb+2tAMQFhyj5qSTqUt3yZobuy7dvgGGw31BXnNtdZxeE/gThM88+
zPQ1SOqleB7KZ4TOUh0T9/5WYouvDCyufH9GTY7F/0j8rvI7cRAl0jvyOu0KsLZMDEl8II9eIgSc
mUTlMgso2gD8f2WB2Kw5SHkpyroy6qCSHpTwLE4qaMmI/tWbGIVRSRsE8Syhv7zBm3e07ptz43n3
KsMsoDTJG+XBABPIEfkIydXlFdmjIGDMW7pDUjV9m4WKccNyDOnUuNauZdm0OwF5V/MdVDaLwxh0
OCJE38WWv6WqcgYCoNFApJeLhMpBufCgAKEmC0b/8yjNMv9URnwHz7hk1TgqjXUI1UYcsERk9FBk
pXq+lSOSf6UXIWBWybfFY4p7EZ8sbvCEF5JSgkx9iOeS3wkWiRYQhQKoK2jeCnNKjSMRMlqxUTJG
SogeSFX/jbVZ8Adyx4idPgGReMua+Gl1OleZpFMhBM35uashHQshph6o1OyoWEmHwqW+PotgDXuU
ZxpUqzTyy3B6WMONjRszSfOlfr97lsKItJIJGs/OcD/Z30llmtoPjxPvieUhixIzKQlIAybo3DiW
PEdK1GI78x+S3ilgx8XsSrVAUOXhlRxSScuk4xClhCYFbzQDhO9ZMM5Cr+3BiCSlBXkShvafGFQ8
luR8cu4hVq8mE5SPeIPESiECJiRpzvOGb4OJYqcE6pGcrZW89s3TCc5bsk+xZufcco0d45AxFCCT
gvRRXsSk6NngydG/9fjlBfKBQAakYgCO4OxJlYeK+FWOX6xVNI1fj2Ps8JKsEr+PHsHqDV0p8a7g
XKUsIg/BD7/Z0OOs/c6cwRnFJtllTDCLRaf2D+Ee8IyUCT7uTJnJQOJXB67hYbZAJYNFB8LCQst1
oCPPc3cTiABAdPALCRjEw4g8tGR+O+zYDmGYhPFkMB3Sl5J6/o5wuMDk0Ys61/hLJJVLOkekQ/xb
3fGOpGLVRqaz+x9CUS2l+5xhk+oMAAd6TXwlhkhiUan7k/3LqImCpSyAvFDWWwuARKyYlA7kP2lI
/fesI+VLLAWnhlPi12JWgMahPyxPscfZowToMaM1Yjfzb2JgBOshgZjsUvkvZJ963ySHgRQsxyjn
Y28Kt4cklToJrZw4RpvzbX5IvVXMlnyku5YKhjsGrQeqjoEfaeufEXbLwwJRo1uJ6N/aHGIDxfKd
UNjlW3ndGdYHdoH3GYPumXr3BknFGTVwNo0C0pNonQlM1kpQA1gt+RDORDojklFSGfmisWX/aRL7
vbm6qOa7zfGfpLLHFsHTQR2pAIOSzBsTBz9IaUkbSR/KfNACdexQaSq5t/Q7bysWRvYpSb0EZgIF
kfhFnHOEuiVJvbnMx8mEvnI+ZaSZk5dJZvEHyaMMa2EI2ahANL5s10lL4LcexTkLck1N92C/ds8U
Te+6jb3VZ4rnOb2AI+r2bugWUTduYb9gkx+faO2/Nb/9rF4p9vWXSDntz8sKOE810Zfw6PNwgO8O
YLc75Y4xGDLgfm4EYsztqYxiKhsXky5CAjIB8TbKJkN5zDPgmcuFFYhHp2nNppEVkoEE8d5MZ1Hs
FkyKVPnFfTAQeRVppOjoYU/VVX1XTkdvBpxBdyEyIBsHyraj/JzNm6kRuAc/Qn/dIImPZrtz01pa
19lYuAKlWCiORd5OBoCOi/1sR3uv+iYhkrd9S70lEVd/MqUt0bTEbVIocXiE3htdjoSpEiD1FILc
bw7FJHm8UelLJ1oFLqkGUsChQnPeIhgUAcGJ+dDh6xpWZVCczdjhLn2SZnT8xdivZvzRRb+7OBeF
lJOrqIWt2wIgEzTYYczoAirAMAi+oRBlmkoq+9LgYM4aXB++Tjq7MgAhHpnZ2uXu3PUVHy71cjTA
8m9igsQIKUtueMao94xVvcX54nC8MTVGAREWP/7Jp1ATlQj1DFRnekHqjhKA7mcNNDoUMHBf9xLI
6gSoDCSL15GKZsLMECxpPDt9FF8k7yH/yrtJ+CrFcLlQkkPJ1ZHVl0JfSjlOkASCKhCr9mYnJdAS
WymRpQzqHScysPN5VPTVgl80/1Pv1Nm5bvXLfRTEpJb2qAA5V9wmhu+AtIfB5vPPAwn7JwPwP5f4
rLj07v7TSjts00ht7yXalRk5eUicKkPtVA/EL8gVLQzfXVGy6PEPby0eGZKiyUcfS6c9k9FoQfmW
WCvH7kG/DPSb7S9pCaB/HK8kIQKvlzREsmvA8iw8tVkuAAOER1InqecLIBCMH53AcsU1Ig+FNlYq
vlJ3Gqg2SfJFXRSYRorJlDE5YXogGoax7jCTMUEBVMoM1RdL9VGhWWzl/yzVJVNPVhrHo9dqcjdI
M8p9ksqKFFroHFTgeKl0WFRbxOS4K+kSubTO3mLW851ABxFeGOnl7QkN4c6USHAAjDQ9QVv6BjYV
p1ugcQLO996mbgI+mHBTgq2I4EQ4IGoI8r7JN1LXl7tE9rfcJ93NWzXkXBg/VzUka5TM30UZZ2ZO
pAyCYcHgSF4m6aGEmWKEJJ6R5PH0Kj+LaZLfdbh5sTz7WyiTsEKi5PEGvhH9jM9X9w8wPRdhLwPV
eR62Y19uxOYU62pxVIslBAIs5W7dQWuGttdV94u5S7BTo8PTbtxO9WoEd7e4Xjdg3g96K2HH62Fw
qiF11PwDFX2JzIpRDZmnVMiNuQYXWucfGTgFFOfHQTJOIYsiXt9Du+adsSMmmr5UJWZghfHv3cYK
do+EUAsdHq5re621o6we0RcFEb8mvlnZ60odtQvBWggZJkSYyV24Pimwl/nmrQ2ykaBnK4W7cJrQ
5RWUymHabLXRlV76+7uyA8ef3VRbbbG7Ke7Km/ImbkbFZr9pt33n91uTA75rthWCattqVa2im3ue
yhwVxYWgCoQPVJoINjzG4V3+0HxTtuYdTGfQMjztvu2+KQ8FGoxbiIjQoN7qd+1P5ya+VeYQ5FGJ
hYFWHtvoLtsg3bSF9H9xWsF1c7ypn9wM78I05KRbHTa7zWlVbbRtbo2Oc3e2u4uf8m26dW/t20wd
caq32nfvXmgxla8K+R9Crt+3xKVGZtZbjTFYeXk7mD+rh/x7+H13GluHR1B0G3hJUij2H/SNXW2s
VZI96c4qd5Zm8dDfDO7D59vz4ywBh4ImPLKnlmXgKOVQ35nJcG8cq9JI3IVb9OD0GpgSYZUfXqz+
hxOBjKiA5DfddMizkV0niyE7Tj4/gg9gEirYHjJRhmsQqBEv/X4AdWLbsVHlw1KUNmFejmcWwpZk
vJVfhsHnn4X86KVX8FRNt1XLQ6BUddxL5q5QOR2OQ5iroP/94p7770eIYsDxBpxoUi97xMGBmj6b
8wOcO9CSZ/P9yYfycf8rm2fmKEVMAt+sjr1H6+RDGGkCvMwnubLRKNTsN+5DzTRBvThS9tQ4G1HL
CxFSzH2giIh8QiivhEzFQBSct1SbYO0v5grDiBHDs+4aPhFnP9I2qIZmM6/y4aLs11k36qynPdlv
c+1GM0iE0WJepftxTyxABYggPRvV1w2cD/fw2mf9ferOW6ZfYkTlHvp2dqr8NJlE6iKFdTEKWocB
HJK6CcJ9RQSrH6TiEeg/bvYYwtl60Yd+a64cML8/ihtriz5B/eS4y3Kj3kdVYP+E4cyygyMMm8eR
Zgeut7J1v9ZnDHqZjV9tEEetfYIV3ne0Z3gp9E13kpIPTRMU59xACccFgVSOItn0gAr8sFLguQgn
teN32eJgTU/NxoZyit5O4H2HTdHKglNL9GIvrVVTj5VsrJ8mHHqb+ZE7Or101Sh8PJojRPzyGw01
S4op81MyyzLfNGetsW29mxM9SW9yXLmTGBLgbX6a3bS13z4OhZ8fn9A//nyjuTIH81v6cd5njmkb
LhRXgKV+39WRlzhRkqkMo69262LjIhUOXG+lLQ7Yxe5RWzQr+YmrF+f3WcmJjB1cAgID/aqcl9t0
o6yLR3eJ2GS5jK739qhf6ss8Gu3n3dR9rFdtgeZwMY+u7c1xYaL6HS3zB++mXcKOd5jYM4MdcMeW
WoD00ZgtSzvfuFJvO6yKsP5uCMKXhzsPD6AsEu78BQ0qZ9ltpPWeIlf7BYeNpkrb6fcVETFgUG6e
6MSYZ6nTd4bGc5LW04osWhkbzRuFN3tl3utzSFsZZM7n2rfyWfdwPSuBIYSreKnnATS0HKw3Ava9
Snf+YZ1fI79w5SwOqxiq7Rtr5szM5xD+jqv2Ib4+4DIQFhrtZtUqvsu2yUq7refpOt3Ny/v9gziT
ZOneDfPjQ7M8rvcU2Jdp4tub+DVcerfNYRTd0M9YHRfCPRDO7I0X+/D7t8vkugpHtjvLb6Nr9JvC
O+1mmMYPLd+yajfpmmVfJpCfzjtweN3IXOiLgxo0Gzb5j69CafujxdQ8hr4sw0DaBwie2Lh3K2lY
+mGf5YdutRuVo2pU+bZfjQRq3K+NYPjGr1fVCN3t2/uJEHz+AMIQ/fr5gpTC2v+59KPgLoUPs4Zr
+nFqw5PZBtz6gCzd0X40y9HtaEfb+Ur10dhQ0HYvUA94Nb64Qc5+5XI7vDsJ48LvmKVuN3lYdasA
XnMYQdEJ2ezGsOFuVH/xa96MHlJ/vlyj0oP0zsKcP1jQCsPJPwL8+HK9fGSIG8IOqHI9mHBJvcBp
J7Bg1lC9wr86KglCkOWAZTnx89EjnJmcHLQKvjrqoPhElWN8FLLxAMJw/5szethubwr/de8jGJ9+
BWD8aAw0AmxNg9XKM1H8vCgFaMnRdnuzGZZPWuN3Jx9kmDVDrxSZ0zTEwE+OL3rlN5pff7XMzh8/
WoJPpCJtw1Ll7+/2SlSp+qnto37VzHEuG+U0tZ8jwIBPB9g4frrPRIdwiUYpsj3RWFlHY2vhTSAV
RpY5QlV8z4Cceuet3I3uzJplAVSjm+6EJT304xsIy1Gmd29OQXJ7DOKbnGHWBCwGbMrrAtLd53zW
rZkOyDZmBllnAn9jdB3T4yy/I+l8e1iEPgYI57BSlp/b34+zMR5LbiIJQFQhKuQX9jcd7KE6dc2w
MIxbBkaQG7Ot63ij7aBFzaqb9CsVsA/5LcKjpotsvKVCZmie79l363zYq93RTg+QZmkB06nlfqrp
213hH44r237qZ5+f3p8+zdJcdNRgSSN0uji74yFz+oOpI+RAStuBvCAEcMq5smeaeq9N9OElVV4+
/0jt405CWpUhGsNUCZ4Q8f59JxWpl5WhkZbLvJ5bSbFK9FWYjdt03J22sWXPegvwCHO01W5VFEj/
5TdWc/P5MVhyo/xuNHTbtjxDU02HDX0WM363ykUYtY2pauWyU25qd4tG9zhMjVW5d/zsxs3Kl6hV
X1UEbcJ8XmsoFSOceXrScwdlGSbklIPfRvMDRFmdsTpm+6mt9uNBPwVdfjMMu/G+finarbVjMSM3
6PbVdZd2oyrJmN0xJ13WjWP+Fmrbvva97omBmNgOvHQ3jk4MLVvRRG2jpYL+mf1kNC/ZsD0RjORT
C/Y4PbtRixsd3vJ4aL5IJ8508hfL4jpUGF3btXQPNPnvl6ahOFnse5MbdpVeu4SOk2ITb2jGCjTt
Hu90Zc8S5p9X9u3nF0T22WcffGFd0lo9pkXJiBGevKcmqfohK958oSPwMUfxdNcxJJbCgLrGmR3v
3WVvh9zRy91pWPbavKl+KtFURf2qD3bV3INouvbDhWbMU/eLwsgH9XVXJVXAYGvcZYI/vyha1fnQ
uZHqNvfSKrV+hgCjZFKIysiVYKWlHybgKCDWoBSlRyesudV5JgPio7fRHhPJO2n/yIOSxovQIUkj
ihrYdxTDKA5FzpUOE0T9KvMTsIQrtFNErkFwRTICUUybzXCexk3HMggko77ptPxBbxSeNSoxNFDH
wswobdOvpAzO0Pr3l/htDfBZhqiDcw1+31tdbepNXDW79UHt0NyOqOV7YyXixss41DYL8vYljrZY
H22PSED+ZDXpL3VPB4VqwOe77QP8jWNxYB/1LBsTy7W52G7toXb0g5cR5A3XEXAalXoDFA/H3q+0
VablQabHAE5hxvdAqhlXQ/4KwIVBQQfTlG8xVCXVCeVES4r0hpGMSVhBDHZ6Sg1SoyydJc7954f8
YV5elk8XxkbaAAh9X4Y5g9bZg0fWLSPaN8jY1ccgyWbucGUD4xXty1HPDORuDNVfoYA4anq/RgTL
8WkxJY+HMUo1CfT3sFNWAeoDZI9IqJb6AvCzRw26XsQb5K10hpNTELCRPqkX+aMWMr+5qCz/WMyy
3I9A9yG0Bwewcd/oAejL7OmwPFBam+umz9yfg5CaN8Zeas2tUYxTdBzuaABqQIzLCVmW10oCkfvq
0XfIWmnwf2FHPqTll8t0scv2x3BQsGIIx9MeIR0BplUySuhtUY7bFdVoR1uEKhc0AaeRCTZNR/cm
MB+KTER+gHAxljnc8eeYAiB9y3is56M0W/Kkg8tazNAEetWFmh/VvWVPsRxBBCdg1DInvR/DNfq2
pBD4Go5UzomQJqE6iXfj5a6fRMfAcfwGXbBXqGlSDGzy6HEJaXxyk0dUcI+YoZ8RIjxJYPUw5/jt
ztfUq+S7M7cYi8/nbTxuKei7MwsBDM7H9K2Hsr6B2d8ZRc3Ygq8Rrb0VbBGfb8DLSOG8sDrSnCoF
HqYwLxbWyhRD0bwWJYvdOGy3og9eF/N0/1Kb3+32pUu/sJnnWvGlvdDffeBFaJLv9DrunWq3Puqx
fxzI0isazNiKUkOGjTvWqOCq19xxZtJfdRjYOzwd7F+DDT9ymMyGDF563HmSmJNojzjSfvv5gkDR
fuG0zkviEhNarkcwcQ503nmTY3PaDYoT75dMxfq70YNzVwd1gEyHn5PytGMB5DmIQongppCIANLb
SI5l+0hsBIrUa6cRw/n0/kk8GHZFni8OovGBn+ivjdHYDHKku6hfUZGFvp4ph8SHGg6lgQEq+9Oc
yieFzkNw8htE3BgtHiUr/hoIZYW56SfIUwRi8aVlAz2TD4uJr4/SsUeu0vgtKivtWPcRwvRf7+av
uf/QcCbAfP1I2vU84vlMHQJKIhAz3ES8Sl73+Tral75fltF2DY+w1wADo144RzVq9bCuPKbX0CwR
KQkHjhfnW70U/Sx1/I08zhk9McyGbmO4Gib7exE2GYINi/nj6YDEyea+I1OrR4+UfFG16IMSKYdH
6SceINTYXXcP1dXztkFuQRTqeiSeFjdf3B4wjv9hNzgO6tA2nWLC28uwNmu66ER7iqlUPLvvMhCW
rKNbYdY4iioktW0hfSY4pDUoyB1BGklr/8hUjMywuithVixoZgj++TD9Z16T1wnZgyDwwN+tZKrL
AvgpYFFrcqKHJ+09QZbASy1PlV/AJ4+wuwAascwoq7kz5xmyAUxFOtZWgmmX/+hWTIwX6VnQJQW5
IGCFIwJP+kwIPL5oX3yILeUyv18f/Xf/bzpNbvZeWqytbtFB7VqvamVhhrep+ZSEM4ehH2jQSr9s
mMeZnMzHcD89tdNB/SLGPXM/X9oVV0NgmCAEjujLknnk1IMaW+7pfgfouHuCZKB51u6rKQhLOPfo
itZMJ9VTLHTsyyC0GY8J+yN0lL4fvsi+PrAxy5qQUtNzRPdZAu/f16SKjNC2sn63ro/DleYgFJyA
fkrwIt3TqaPbqH0fVDqLJYIpSeTvNGbBTy/x0V3EGD+9pZCc3eT6/S680qC1znIwUdkTdlls5FG5
T6upq7z0ChP5YevnTTrS5XXDy6ErFr2TBX2efnFOf7KKlOBN6QYAmFAvzynRMt7YKzWBRK8P9mSP
b0yCWJ2o22xeIGoHPqhZnm69V9Tr0bbdjdB/9dpxc13G0E99blz0P7it347mwovYJ2unKo3ZLDv9
pQaEb9qBimJFGBBq5oDT9QzpTgrqyvCsWAfg6qMG8ufaGplUvhv2KCGNzkwlYMRwdwVQcp88ZEe4
IowswDUr0VyFW8q2vlQG+dOBm9JZQBeEfXppFQfNVe3Miett9BrlIzMcM3I6TDalf1w0hV97Abx+
TKL5u++Isa88yEs+X7nLKitb0zHhCfdUB9Fo/XKEuYyS3K1cJ1/bRjIOKQKHKNtRHVCi0i/aL/Jx
XQLui5tSAlvLIx+nxn15U2qGXYVuWWlLF+FZpKN+GvTV5+aDBVnXXZ35oQL+mc3DHbr3nbmT+IiS
Nju/uSqjQGUQUf0ikPzTNn5/ROaFOW/d4XBs43i3TorXoSwnlreNGVOQoCPCHzoFc0opfEaxM4XL
KwbktXuxsSI1OEPCjd1wqyQ/JaVvlO8WQfF+W3TlF7v7g+ya6Ch4ULZgy9B4Mc/0Ru8iEKs/6kbf
6P1a5I6QlOzHFniyI4ppLRVc6DjApCH85HeLdAP0cpktiDs2/bh5YMCPtDNFHD0O6D4JcdpkQLI5
hZdUC5CxhC+fF0rn/AhOAd2mcf3UXyEBvAwNlGD3t9Szd98jBGCX+3kS/DLQGaoRmrZn1nNPfU9F
MTBdfXlbfPCycsauK9T+rgax/0WTz431o1prbXibPCQPziQhYApnws5nLnZ3n98BZ1XB3zYleum4
cke1LWrkbM3frbNj79N9s9vZ68PeZ5B/qGmvLXTwAdF8b89pzYXenGR35FZX9JvU/up0mLXHL/zV
uTZweRSGY2gULDzH/FCiq8qmdKzI8u7jq2FSrUk19JfOhTX45zj5HiMncM3N2a19gMhfmPIP7Fhs
L5aYSpBGqU79oNRhW3FdNJ2CvvtwujMTLjhKbXs7flZ3+4VSPJk2ams5OGO1h8hOvTlkdtDa+kRz
qAR7L02DybLa4IiEedgW41NCwpWgqzhsdwYz3l0+NrOnIrL9EzRZoZmNDk1djbrWGyd6Pouy3aoE
Cf75VTXND7aGu4Vap+hj6bYBpO/3y5poQ9y5isW+1ZZH/HpULPbVPK9pF46ifnRw7jpKMc6kIhBI
ANgybeZcoftbxr6ZrgDSR6SS9gLJeb5g6SdJ1L5p36KBhO4pK6ZVgbv4GdLWbKZ7d7vvaTHSn0SA
sVtohIIgMU9BwVR7TPPAuVIBrYT3KtQ9yaRpw1Hf3+69B80gVTZmdhEc7NNIG9apM+t0OszN6hTO
ClAQCF6GYyMKum/5/f7Xjg6WF/rZ1ryOU//wzdvSS40f9V+lGdQ/hse4GcO8VO98T5mXeI2DP4Tz
feOHlAmS25RmaDV2EKxDts4aReWiZfrB20TDxkUKTM3mbTbvtRtzN/YqDnxlI+90pCpwnySzjkb2
4TnezxRgqubz8Tg9Hadt8SO3px5g4Ay8pM/X4dz17qunvTc5eRPrSGRFA5nyNujxKndGxenahtFH
/QGyModjUluc0Myw/Wj/XPbTjIFz5eVkzLxiluerNg062sunex0AaTnZaz/o9w8MKjGBrGsLJVwk
0YtSzPpuanEdNR0Zx9mO6JdOz26k1SMmilbG8U4/jUOqaC2QGXuewmmdrD2IIY2gUUYD84GhT+39
WC3tKAhrP2II/Tl+VSsMfDQeivkBPA2ElLSAtszXI9+qpcHh0fgeR/M29ZPKryBLQ+uyhfZtow8B
X7Z3X7hjFwgOPVzNjxQ/qx659hoMoiPHAmY6iXlv/dFTpo05zeq1VgfZEBinVQrk5jA2zauG5tN3
OxyDNoPOOpX3j4ytnkzsZFIV33R97FiBbi3zcpxQ0gMGdC/wlLXNHJivpIHWT13EzbqR206O1JRp
pz+cxuqkb0fHhbcuzCvCRdr9NhNfgGzouTB8vvEmRkF4NIssSje+Aut7MZIoSV9kts/ms+x5V/lF
5sfuPKRvVvvOcVqSpCNxZ15pqe8Wvps8VOXEiSdOch+dxjFQfsguUl8tfB0wQ5GhF3+7x63E9pwv
N4uCpv/W9t8q+xCQ4Yfdt7iGi0wu0YkClOHzVYU1jpmm9iqCjJPbNPdb7zRWIN2wdXAU/Mn108HX
h0fCBo8pNQqf+LBdgHVqAU9E5jJiLrC4U62xoYw9KmmUgBCLSe9CpP3MsR5uDBj+H5BIbFoaiOo6
LDd77pEQRdJJQ7cCGEIMfTZR2e6IO5jvs5lJTxG4W0zkrd+77V1r/OoZqWJaY9iEWtDx2fEt3QK+
cnuhG76GPemC5Ht7n5IiKtiTIIWjwxnxpUPS5SSLBLa66HvjTvbpVHMfQvJ82l7W+tgERRNUQz9q
rNXgLI9G/6KbwP6TZhoeFxEtwdYvyknRzU8MeqDHgY2urJXaLUtte3TGQUqMQw3JqzZJvT5mw0gZ
vnBlH2Mq/AlBnrTvDdOyrIsUsK6MMqqPZX/d5ox87a+d440NliQJVZAtT3lC9epWc0cHmCeNq11z
FeVPLhUzF63Y17j7AUnpyMIaDvFKy68GrOHnruFjiVqOj2KO4eD38fcSk78LpxJT37Vpceqvu92m
16aHcqowJnZ4jKKrbADJ1dKsGXXa1D18H8ofQ7PR2ahfHMPl0K34XBMiPtWz6AHC6/P7MWSnU7Vz
4kN/XQ9rjQrP6Tpp3JHjXStok4FmOTHgGX/BdvYx/JYPdchFNSId3TqDUN6duG4qSqGop3Blr+qg
uM9mxH6rYlPfhbZfPtEW9KMVo5br6LqPceMz7zoKlGX0OPz6/OzPYPqLYIfGpwGuSifa4XB+P/uq
8XZ2f9JUxNBh3M+q5yg3Z3t7FbcIftbmeBcS50XVCuYIJY43p50S6I22cAZG87q9n5WwgpvGVkvq
72bU/ky641IzKIbrIJ+T6JdxtL5pBW2YBJdBvbVDE7DS/aNnXofJ8E3N+1UKtCq2lKuD0V2nJZJs
FnauzoNhVwRlNGwTAHa1llxVan5TWMmzoz1+vgb0hDjJy0WwDZpFuu5Z7ISLRUi6wuU2OukLXSmv
T3tUR/dPbd342djOfybaYXS0Xo4tRBG9s6BEOlE1gpOwWpxa1dcNanVgWrTgUCV+CxQvpcToDX6z
g9YG8+aE+STsEGigG6BWL0VfXw1RNourVcd8zo6EL71OC5z5IV4cHeICdT+OD8xrZTaJDxgWNw8O
kG9tYn2pA6CB1rIDWdUf/AIuR8t4LWyKc0bhn8C41Q5Mj0Y9HnoGyCrDB0Mwiin7D+2dgtnN7W6s
hKjY5+lkT26p7r575VwHwqC42jK2vQd3T85HE9rRRgkEbcmydCu/H66UM6cWBS2ogHAMFUUcndql
yyWqcbvZZLIP7cCou2XslauDzkhNUo6iGLj2gWTOq1CtCg+BXRNGKAw8wfh+6p/quPk1uH4WjTqb
CaSkn3WEDJmbQRCZB7HCrbgLDvXJz7LKH/av9oHifH8MCv3JDAs/1f3MU2fGcFpoBz9taMUdhtWp
tMGHeOpuvndCv3YgEdfSia6u7eY4RhF07hTXrfWjNwDIFFlg9oavmLvRUL4czGqkWCDu4ChQiMyK
+FHpZooekp8d55q2BaVB6+GBW3vs7m4NY5a2MBNpD6dU8T2YM+PGmFQqCWodTY4GmfWuGx0jxIud
08zc5WvNZAkYPctS2mCm4rfKaVygCA8QGu7aASQJzV7DOn4F4ZINfLnBPdWyNVNHpA0QwO93edxp
YRplYb1sduyFmqQyR4/empXDs0bIkJWVb7BjtcPEUjclpJOKSbeoDNzyqyMRj/PhSDTL03XNAt1x
ibYY9OJY0legypGNjsgmliZNILbDvC4L307GXXTTFwACle9uan1h6j9UeDC6ZCC6AdBDc964yt4Z
Xe3YlumQ7kEdPKSQ9jH8XoyAlwHD/P8t5ZAyexYel6arZWJTLpY7BmXitIWxcl3fQhnttXvlVs/1
ydlw/cfP7n9FL+X127JV//Wf/Pyz3PcUHOP64sf/mr6U1f65Tp7zv4Ln+vmv8a+k/k95h//7it9f
/1//u6nq43OePBd/jZrjy3PzV/n6113NW1R18rO6fO1vb8WH/3Nw8lm//TAu6qTub5qXY3/7UjV5
ff5YTkOe+f/6x79ezu9y3+9f/v33z7Ipanm3KCmLv//509Wvf/99ptv7j/fv/88f1887Xrd6bo7J
kJQfXvLyXNX//ts2/oW/U2164jZtXUva4u2L/MWy/2W5lu2xN0wVVyB9kwJW3fjffyua+i8wexTn
LMrGMLfLqygEnP+mq//ChVNKw4NaFgVE7e//PrjfruH/XNO/imZ3XSZFXf3773M2/O4OERdEv0/T
LY+uKXW4iyJI2R4Mq8udjhTg8JDU7TUkhLemEVOYq5g6HRJn3B8wd8We2Twy/CujONzYh0NOS5OG
na6kr549tRv80l7/4bh153saKutxPK7DoRoVg0nwDwWLvnc3Ufis9QdS7m4FRnzeH40gdoDcYd32
FSjhfafTUs7i5zQeMt+OJSVA1SI/hVnQ2LmvJcCCm9pkaj7Oxl1lzyrAT2ODwgRpyjAOpZBZkmR/
7rKNi5LCeZEAeHAhpYDJDf37HZYrpdWlcdr73aQ/0v4OlRz1Ua3wi0O7KcilYju9L9UmaKwG3E60
AGmz1oZMhgcZ6W7ShdEnq97Sy7XlwmNaHK8qcz9rd4e7ZOjswC72U5Y6Avvb3YWlQtEhDOdJklKV
doCKJfAnhxC5DdnPXZ7cl3H1dm//dmu/3wbahaHUTa48ADjaFIbusbku6uihlXQHw8z3QRS6j4lX
rYGTgeKwg5zcxFD/D3Xntdw4lq3pV5kXwAl4c7sB0HsjirphSJQETxjCkU8/H7J7zmSpeirjXE5E
VnVmVwpmY5tlfgN6o6LbXV8+tFs9xnd83/XXfx5k5Ufpb3gEg6OMijglTwP7yr8O8o0792FgFV4e
9pvQSSeUjCdGYb5/qRwYnWojcgB5Ja981b4v//nmP/sIv25O79tWhtfX7F/wjN8265tSqnmkIYoc
X0yQ3wreDUv5CSKM9qxFovw4EpqiEo3eeW/7AcWRp0SgJiMmAD0pCw9ZfXdtQwKRAUWaY88qipHR
7ayShraWiEbJ9zIpGYiy3PHzPPzDSaf9yCv+9QK0ZUwWs6LqP3Ov4GHGd/kelAR910qh7JU8ulWg
k95bLbYUSYAsgvoQVoUG0sMSoKPsYnRpVeAktT2/a7SNTNTi0Pi+ATB45vgVXXPDfpGhmksdaKrn
JrdY2LHS3cTjMs6e6j7qjZfSkf6w2n5CMtVfmQp5JB+DxUZ/5MdEuBhF9Eib2tNv5lK1pOOtbhZS
ZJzqQHl/aOpEauT3xgq+76b+h5Lo39eBpWHWTm5i6c7Qr/6xDtTnPVeUlhjKSRPKIDKlngS6mVbQ
Wb6lIwdXn3S0sMJuXN8c6rKl1Lr/PBX1n7IQvL/Gnu8AXWI5mHCP//r+z1DqdXY0dhMiSRG3t282
aZ+z4uoko9xSz/dMO0tNi7JVZ26c8oHQtxwVbiM5lXAemudcVEDbbQs+qMhUoZQhXYqFVPajxqg0
t8qM1IXO41eQGliL16d2ibx7HX8EyqUVSfWAfRJx1fqO3tBzYtShDGAmosBQMaO7MBNaSqvhXo66
/o2Q+ybby0wdriybV92JC/dBGC+p2OxlabMLCvf+oPNmKv0TxNWoNxIQMg381VY/19ZSCvrlI9NO
QZcclDaiWhvPs1w91w99cifqle/6Bztn+FzVrb2UCuV8N+8L3SiIHetd1CIIbesnuzavsUPVyYhn
j8vevmun/tLugiAA8tBAkk+Doab4XrbW970g+AUHjZC6fdvUKFu3letk3UvJhYuqx8kv0c4X677Q
1GZXqtq71SVzCfxNldNRUZXR86KO76UNRUQNOZJuplcDy3YexjUoUCfQH2jJ5tJ7mSDjWaWHTuFL
6lW9a43bVCPtKjr+RmbY+7L4DFPLu5W59zCSQ5ZF81CmFyXjaJgGflIZy1Y2rn1uboZ/7rF67lMD
vQ3tnF5QYWG93ih6ZoF2cu4UxrKAgQvKj/a5iyv+u5nAa0+G0cSHTJNeO0AtoqW+m8uDc5gcfdvP
yBaq/vA7LVlVtnWMG+N0T+SpqjfzxKIGmcn8TNpmn7f6YF7qXZWwNrKy5tAOMtFH2iTXGpHIAJ8C
g8JYpCjnxvKbQp8VZf+YlgUeIma7ScMno5AF3y1MnbTXYnqu8jnXlbORZLZ46uRFjqavaATG9MJF
q0IRfYba+yOXv+54jMVdiHWX2u4sOxPmnSg3Crnpr3c0YrA5mjS3C4R4zWiO+wCq9pI91e3kUPTG
qesIgs0VE55CSzy9F/htJ8rMbOTaZfJQPW+Ma3zv3CQjly7VcJ4+SJakC2td7fjNPfxmZ/9G6/78
NOWad0VHX+taqqT5UExVw28bUFcedYjd5bJI9WofqVyrfSa2uJW3dV5m8+RRL5Iupug0MZqi8UvZ
nj6CGK29Gw3yyzP1Ja19uEZQUEPr4fRgWGHHji46fWHcFRI7FmKn6AW5JiTxWn7vHyH1VNzHpHUq
XzztDnqk5LaNlEpCMi94LV36gy1fK4vSbtj1MB00uJwONih6ob7bDU9/L8CeVZRPH3YTuiGmgqlV
en1bILUuZ14XYA1yC2fOAyOFKA/ntSyl4hI4xy5oI/dhAU/pt0lhXnu9XuRRzknYyeOuUd9Nu17m
ISoe5qWhMt0hvGYlItJproXJE0sB9KG0JrNcsG5x2HumUr+FMmZPUglnp4ILVsfyqtXOoD2Pd7X/
cnrEJzKGVNfz1q1EGmvntgR7l1361L0n6iq/jM3UunJGkPffrWPV2XRkbl5gVItLHG9xFFEyXDAN
69jf9fe8ScbPVt5GF/1cpiy00HJvd30e9sz7pxTNbyi+9eaufDJYfThydKSbKv1ahAEeFUYzSSML
bEOH9culqXc8517XtdaFNLKMo35l4tMQyOYmNKjr20EgbDWjexqH7NkxZPoOamFuU5RHlC6Rq11R
af4tqRdmw7kn6f4jszyzkpYlDam8v3wrNBXqOKJloaaovqjxm6YEXlBi+mgW0rRR9aVmhwY167CC
SghE8oJErcJz2pKb9e9tAaMNIqV5I2Gs0fcnyyB6169OlWMYkZag2ZTsI7V5/cslptsc0VEpCo6E
4ejJMv0ctNrFu6flZ53tjPrcqShGp3STrKYTUYfJ4VMyTjKUv1w5mFlDKQnp6sQ+9hGDFNfqyTD7
+UNB9qR3dspg3aFlOiTFSn8Ko3tgoKVoXpA+6Rnml1dnOHOs3Dne7jySZjR7Hd7JTQupaVQ1CghO
7g0Ac9wyktaznu2if9aQeNL4JbIQDSzSTX7pPDtxNhf1tlaSgu7J2LCa/T+f3T8rzMPRTewsD9hj
jWT8J+/AKTsqnCkNnQ62XuU0kWuFMJ8lhFZ1FJxac/kMzA3oRiS++nWsP1dA2aeJHh9SttPQ0t7/
+YF+oiyHBwJWTK2RHBMOyK8e+G9x7SNpoiK71LXXXNRzhpRjmGgTyyG0W2l3KHDPi/J0h93xeUfl
qLAROcS70aZodLkgeHB58j2Tx20tK7fh2IAgmKaUEUs2xn9+UlANhDW/Z6I6GeiAlwJGbyIX7wwp
ym+PSs080cNGh1Wmd35Vli+pgmarFs9qneeO7BGZ103cu2iSPbJ9Iz2WVgItNVPX2b04KQ3i5alN
hBav9Mp5Isao+cZQbQnidZyHvqW17Lv1C9AwXw/kZZhXM7WjtZfYXtfCEO9kv7Qzt6rrbzNGN7ev
do8ueA/M/qhqBz28P0TbhAsrR5Stq/nD3Tg/Y041cHit9mX0bEbhubnRPzK0fhRq/arRHHjADmTW
WS19PKqQ8d4Gkr2uLoiYtHiyoAMfkmtfQHc5je3jBzOv1P67le1RoFKZSkzzLBXRW6FmmV/bOsEW
/a8+2Ldhc03b20imnRnZqAnjXxcNQRsaBqwBpwumUkxL/96GXu8o865kjlVIRNTFe0FGoyTmWi9z
odfO8Z6iCtbbbodK8CXdqiYiSUq4KLqjrGtrs0BAv7RFVh/qGome4vYZJbdtU952emK4ja4vG0Xh
LJA97XlkT55cpPd71boXqx+VuexZmQL430Scj1BWvqmj8BIvTENaytrj27ldWvepaYsmdU3cgWo7
acWlMg5BxeEftzY9vnu/iju0kEuNuJHvT8kkom0EQ5STtnyQXdVAz0D3p9nD1R2El5JPWjeFyHC0
eDoPIF5J82FrxaysMRjN681NbzyZZpokNcsetyCnr1f3zjgnz+dWzQgX2KWUsqLP+HAscenaqVHS
OPg15f9HBbVDnvHrZxnsLwW1ZXSt8nv+/c+FNipzQ0Hq/4eKGikqWktgqikNDzhCw2Yr+H9X2Kb3
PH3/X6u8+s7T5Pcy23+8zr/Kbuwu/+VApQRWA8aHQho55L/Kbr/+i6JZ1NVUXYXcT7X0/5TdVJsf
YvdxVKix1AGGLei/y27Of1Edo17nWCbQPBPA2P+g7PajVfrvJ6euN6SYJmn7j83u0fdM0MstOkE4
ACIebFMvmt8BawGgdBFW7c6l9wTR3Y+rZeBhXjayXaL538bx38XAv1R9/lpy+dv4/awc14VVOBcp
i07J6kbGCOpCXBCjsUf2qpykf4L8/xIw+b87/N9v9yO5DsKmvDhkOCcEY1D8x2hxbH7mS+kdPikC
+De/WD4IjlbQGwrxJ4LSD2Dw3+/+I62O1SSSejUcrJteUe1RMbxzroO9xr9kyiwD1aTwZSBjG9/A
6E8wiv95uH+0Yf/+BD/6IoWUNa2T89F7fMF7jxxoeXHv/mXWwgOQVtkX+LwPeUqUDJI/nTT7yLu4
7fmfn+IHUPvvT/GjC246YSLpFV+hXgAR+tR9ZLbnnEPa231Rj/GaXQYf0VpFPO8PN9b+csD/vLH5
s4qqh4H0sM04OkUv4Vn+umyYbtJXsOhIc58euR9qKt2f9J20YSX9nHSOQklP0QxKKuqPz54+ChM4
WBedjH3JfZOX8oPe3FZ2s132Fu7VAXnqrHaOr61wcVgqWyAXHjYRbrLJRxW6u1/WRjr8iTJII+g/
PRcQDXpEFs2yXwW938KdXIkC1h7PBRPW1655Ppeu5SqEoU/f2mIxxiNrrrsVUkgdYn9vigE/+j4y
H6Kehm4+C/z4JpS5AYkzmZipKElVPBq9bggPn9Rx1o3RN9gh3zGn2JEtnV3opaPQ1UawiNbB7gkv
JfAvbDiJ2+LvTT64CkephyOJdx+He2P+XFiv1bTZDgh6qiSbZw2QtHmXv9Ewg8JBfD7vPco/BcDQ
+mqsY9fcNUNn2sWWiqunzOr7qvPvvoFWa+0pm+daGT38aAfpqlkNvEj7u+KSL8OddBcs7RLA58hy
eaal5SLHucFvwQMW0n3JfuOq43aar9JD7REIgCj3K09CjwCaS+WpK21jnmAdeo1bee2IDBrNgxWO
lacGv0FkD5zXbNf5l+0dnURI6eNgpO6qWbtM1vE2YWxHYA0GAcKLK8017ImjXeZra2neuOXJmJEF
FTN5Un2lR2kDQNiYFqlrrHG+f7nTYUVLNN816E4wUOseBcd+LdMNRrBgM6gk3d1LJiYlRacRob8s
4M75LG40JX31I9o7gMqUaXbST/LC2Uoz65xuARptYl/67LbOnsrbVVvrswiMwjuyWLOEupZQl7Df
JEegHfee7apF9tLx6CT1QPy0taEIeWXvLE9fttdwcXnrXmgP35ePd4SfjupGW6E7OpPQisMVw1lF
M2mFUfmSGXQuhTLKJs175QHN2TgeSjceOK1J7F5WiD2NpAWyL97dpwlSvjCfVsXoti+P+bE/mRsO
Epgqkd+sSOXHzj55z+eo8sbL7iN+03eJcPaNf395LFn1FNdXSOmgyXE2KSvs6k8QaMXBtrymZH0+
0Q0vBw5sckTwKPDVc3NVpzEbtuzLUJuew2zrfN4adS7JG3weBZ5ikBrB4636dfLSjwa/IhnI851J
Cd6Hjq9oqFUNgLRQcalQOm5+lZCSX+PMKGO6Uvv3VnSNl+xuGwRq15RhepEcQbXd5jHi6K5+jjDp
2+hneXnZ3hrX2d9f+qm9aCnIIFturNL1xTM3NTSxOW7oBwCW5qsKZBr20rLis62drU0bAE5XuoIA
6F3QVdXcM0U40Xjmp7NDQKhBTZocbAw5C1gw04q1i+6Ce5sTHLS+6SWLy7rxipKrFM9BQfM7HsUU
f3bp3MRexFxAOGdP2yKvcNk7b9wHmRxkYM7W0jw80fDaXDblV4xjir2xdtkxmJHXKacYg6kAi57E
7U+DgJuEVA4CnRnkR30MSNZYc3bBWSPxRpQOSuW4ZHRmB6wktXX+3T0gMSD7tmW2vkF4AuQaubdz
twvebnO1dkOoT0zOsbWVHu5lf9nHq9uK5uXGeHmv3HAuLdO1vaBcYvjhydgpu+gADzF04297H22c
zHssLP6VC2MbLDCY3IF9P7B3QMbqXrSPfJtsY0/ayRuyJHljH4Kj9BwAofqmhWYdje2FzuiRVt6E
7EWb2k8x0rkc2GGibf4VHZWVebUn6qQmb1yji3RAgjg7PF9AzM0qN90+DhL2H/KiohGyw/FhHSzk
jTnNj7d1t8sRkzE+cPw6FIf76u6m+2xs7YydFrsGj4Rk+NYEkw90vl/etvI82jcfwcVL1sr28akz
K4oIuIl/BUZ5WfQz87Xc9wR/7BzJHgtxZqh3OWs7EjWWDHJEwlwnB3lhzm/wB2flnq+Ly/g8X1PM
Pykb8Da7RGIB6zs8Jkij9hjFoGvqt+eLG41Y0lN6q8a28YCmAOr2qf0XO7xKd90rEmqYvpTQx5Ar
35cLfTRIoAySldQ1A2iDuLh/GbqQkjmJ7L7Y1scLQlhfwV6ThIO3CZMfAQT/BnPlsqMbNeh1Vqvb
S/pC61cW7Q5ECCN8rEbKGi3yTTK6zJvWLWbZWtt0M32bvyMDuEkm9SHYBfKU7YF9w6W0N1E21IqV
Ta649q5e6gt9XrzBvkCRTdpcTjk/z80n1VKaEk7iaTnI4vVjTFuukCXfAUoiIBq4ZNL9oCrae+Gu
x45WxPNBjMf+6FRXn2AnW3119MOwpEdzpBpR30aPe+7ghRWsi682d5+lQBGZTi3o42U15p1KEaKU
pYsbJU4wTgklRzEwKv8QRv3HgAbD9V9YPtKoH/FbpHax3WX36IRbywOwFPJWSIkhxYZpUMEXpsTO
Wd79IVf4RUD/Wxz137f9l5vIb/GKnNzbroi5rfZqj0EjUVpYPdjI0VtKD/kK6KqI3rJjUQtzEWWu
+ZptGJpqFm/bpTTODtK3Okn2QJh3/zwe1i+Iwt+eDCwFFA7qXOqvnt5vT1aYaSaXlMVPr9O1BQv3
db/8eBlFK/y//InqDvSYQdxo+WGJ+R1qKRwZ11eFv9/AJRWbHZGHux5ossYkE/PbFD/FwafmAIE3
HO38xJ0sJHedoD2U+NOTsMjSWrHOBAJI+0zgOJV6SBGRpRHzaGI5aA3dxXK+1P15Pn7bJoPEEjJl
YgTQl11UFtveSxf9aLluOb0IDTxXF5ON5l6/Rpvz7soxwZYFXwehIu+Dx4Inm4s5Dt2zNRd9C7g8
LQB6yZFYviy56+Fl4B9fK+/hrrk/pRYxycUhFaP5Kwbf4hXjjQSP8Y9MvCojkxeAdKtw2af4Wr8R
bIpt7r1MZg/xuXx78grePPL86Ui8LzqB/OPUG33OXoi5xJLX+X5/TGaTz2DEvsYERwvqWHiO9/LK
P4BJIzSVNga86MCbvDz5w3pgO2+HGPRDoFUnbhyo1KSRaJoaYrvce623nNbiMM7cN2fyNnc/e0Tk
l9O3nveRiTlr7w0NWJ5amazfFGF7DLE7ytxx7ipQZGuB5xpIvRUCGnxK3Zv27ojr1wKxS/ao4Tcb
WLP+2BZuPzvHYu/PVqZIxtPrqBfnyfHi7jV3XHqQqTYIQritPz6t9vNOrMRmMShgLSYzhzOv8JGa
mvm7hS1mjvdaivmkEfvKnxr+gr/k4r7Hphe43++2F7q7CFnOQozp0oi7J/ZXwm20s443d9mI1U34
k0HNiiYtnOvVXhUT//j5HBkMpza7ht649h8LbcbW/C5Wx8ewT4k3wvuRybj5X0hTFWIf8Nli8YK+
GHKfhDTiIsZfluvPivFz6SP7yXP5X7k7YopKDIe0XC1WM+Fe3MJd8oX8b3/ijr82cH9G/udSE7PG
d8RxdfEJe3acAOMeCTB7VPoIQ20f7rIl7ms9ZdS5XiImS6S/VFedvSzRNSB1WTJlW4/g+0FIfnxZ
8rvXicV8bT3EcUcrMgUktJbzbSFmIZh04aOuiKbYvPHXL4lHOPytif3rdhkJP3SZmWTi/uT44vob
JmfqrsbnYwD97Xs+ee3EL9XTePW+qBAnm50D94wBPZ9WWT482omc8xL27SFbO9s7o8W34CQS6XjC
YNuTUATeDMVTrtfwb8NjRgv/6B95utqfpe5++/rRiReVHN1hGQy50x0jnvUckJKLSLxreVtCvn3B
eVOsYraA2Z+SZv0/Jc3Ob5vbDzCELtlmpJdsbnRh3Fd1+fr0PpaplzOKhcdq3YXu4LfA2D/Fx4E5
k02viwZZ1JMtFhdSjXY4xpnffzgP/mMxB0AlSi8OsmGa+gPILj8ez5uuXMKTM4nRulbY9F7aaYPw
cQ2Sk0EHCItjS7UKZ/pOWjzkP5yDP8jV/yon/P4Awzn527Z/C0tFrkMpPA0JIKmh16BmN+yZg1YK
EX+3k2QS5GCLJYMoH6Mnh7yK+0D9BZPaC9/whkAvoD9GXiOGrPGfj6UBvvf3usNv4zN82N8eLyyL
NrKqaPhwj2GyPAQpRb7T3+uCvTr2bO+rz0R5tM/RjLh9aZ7tT8l/ftjTp76UlVE1V1bqXvbIi7zH
iTAQP2aK7Cjw5r59lFeINFKZ/opd6dwILA7sh5co/gRBkkPzGe9wWEGc9yHeoagEm/eOneafX9D4
Kyju7+P/Y2Y+qkqR+gsv+IKh7iw8R345DhEx6netOOSz2MMaxEO/VNhzKKZoXCjCmuMIOUN0Ec24
fnv7OM2u8n7Q/U/R0iN7pRt+CiHBeQRSvOfJOljTThbRups3f5q/w/T4W9RAGVgZ2KYQEn7AzQol
tB69rIan4KUlFpTpSgriWVG9h2/ZR+zmfyh//UBa/nu8bICWMtR5lW7cXydEnXetWdNXORWedR1M
IvAdoxOPWvwTDYhQdTXknmWkkXzcVn4VJbtRyMz1UK2+2op4znB/Jy4f/Ncfo/jlMTJfi10wsrwL
8QBWEfqYou04AruQuH8i2v8gy/796X/ULnUpq4xAf4Ync9wBKMgF5jLkx5kfjyrfGtcv9XvhIDvh
/Emg7z/VqB2q7nDlkZRDa/+vwyaD6W/Mahg28EWL5zxZlldzD+Vrdp//qUb8o3/76y2JbDWVAv/g
tS3/2NSi0L6lVlyHJ+WK0K+Si/yN3OoEXuG5Ay7jLGMfct8dNa7Pf15N4OKHEfwxIf9y7x/72SOo
4gxaa3iaw1KN3ivc3LTDE/o2QkDPDRZ1abFtr46yr89qPEsPpbaV6M5ajagwWag8SiTPfEJLFDuO
FjlLzKXmoQZxHLhfJgszBuLrlnM8NMDOIH0ViRCC/QM+m6DqDlOCbF3ZPwwh80sfPUKwTeISusku
Bl5CK4w9FXWTDVqMhNAtZ85jBiucfI+EKzymx2YQf5qgE/78LGk0g/MYdG2IcWGbz+MjEkbUvWRC
big/HNgUuEZotZA9xK/FBoTZVMb3KqcMBz2Ps34IuAd/aPRFdzKFIuk1p0HAwSKYCG47Lt6SEfqS
ET+APgAyE4IN0SbrfdOKIf8BHdORgFA8rKi2iB5xdABzGE91wjngiPnKtknIZAxPv4wJAGQuzM94
D48skV/Fe8WgC2TgXVxL+ocAftWJyyQj/FNHgSuLaix5g5exE4q0A98FKJRRXV5gbJKxuhmlxFE6
dahtDsdzDZvG01ZUoIqP1FNRVJ3d/dh1DqCiLK9vRL+Rdz3MGjZCnhXutRfiHGtAFglEgJ9g7KrT
Cv00wNTMRbfbdIzjJxXtIVKy8LDp4Nrh19wPtVYj3dEzV3dWuIKh2J/1VQ+ZlaAoh8SKXitbbDiT
VV8+3Zbx0jkEH7iIrW8LVnfPt+2n9ToYS6cM6YX8JH3io22Mb0f5RGmE/LJOvHpsz8tNj1lqMb8c
kC6aZdRcmtILSDzkM4+NvjPBI0pkJMH5KCSn4BCTkLFy1U3ppS85hcVXZzNY26RYe+x6jJOAVRXQ
xkWVutF3fgOH7PLfMhw/AKghu4NfUedpcJzocd/9MPZMCsrk8ahsQ9yiDEi1+e7DRuf/fLIdPbze
4u/vc3jNvvx+w26DJttrVfsIeGM9UIJAonAe7Zqna1Ispa/vOXxKkrjaQ0TMXOKt4z3Ix0rqoMUr
SVfsNkxbTLhC18IcEtdHfQwMzht8Hq11TTUKEu8YVijpDcERMu2kJzGqyg1qqRRRcshSmnjS4jpY
SEuBEeewA4nphUsbH6JIRiYF1lQVDOXXKciizs1fhnXpqkuwBew9thvQOKRK9jpIEdVE55qgWAv5
N8TinJGjs2SIaGXOLrNwMyRRxaJ2iHJvFKSxGDOIeDB6M0hiB8NXVtqZ6g5igTTsQ1fdsZri5YPl
7ExZYYOTDDZkW2fKk96uj1mPi2N7CvjhpXOCBuysWs6wy7Jz9TcH03q2inqBQeiMownOdAFzGrqx
R8eBZE5Ca38o0aO9SQ4y9MCAqtWme2EpBJ4+b9YFtVxnePchSaX2KWlu6lFmhrS4e27MZTezt2AD
+GTvOtl9gEYEFjTzyK1eEhfZ8BWuQ/N++vBrj71N3aqryrts0eRa8M/IWocHfprclzJm7CXLat6d
JTfFiFPnWsmS5kmJgDDq6YbE/3bvLEP0bVNEYa6DrLm8QYTrKGUUpAtyl8KzNykbyb7ppqmzjbY9
znK5myVeSeUJnM9cPw54cFV06YQIMHJrw+9QSkCgbhYfmGnqrMhFre+0wNP2belF8b7tR/rydrRp
atRU65DrWjuepgl1FXi3ceJJnr6C+70K9hS9kfcKRvpg7MewJev6eJulk9APvMJrfPNbd2/IflDo
75btRvFyOjHhlCNGmyJ/04nQ1ycTCGhcx1lUFCSGkUEayWcHWIDBpkUJSZ4w9DZREBeDfsdEK8gC
nTUmt3uC0i0fvvvu3F8d6oINH1cCt4LRR/vqyR8o94/v7CojYw3+aaSzt5jjnG4/1RLziMMfYlpI
q9JO6vxgBXWZBBMEGLrduMpJu2AJ5fFaz+QzXQp/6HdVG1QD5kz/UY39az1iuwg+Sh/8l8zZ5IyG
iVauOrcirrQDsZc82s3TcqX63VJi3qAp5vbb+vRkzuDGTXpgim6TufahW9bTj/uXIoI5dZMFYVgo
PhDqZG3fuMDQGdO8iCZbsYe7xx4Bxn4CnpOlIruPORKKq6FgAQ0PC5cyEfrxuUA/wONU4AdQmp8H
w88hQ6167YJLCbRKme72Kd9j7TTT3e4rnz35C3hybPOZRvmfpSRUHxblBN0MJKsGeWq6JOtubHzk
2GSka96Jhos2QaORw7Gl8cboK7TYgqEduHl8o7E/w4PdVc5lLWy/916SnZ56Dxg3kZAfAkxndse7
oHnT0J4QbS0SZRQj0C8At97VEWK25VtAa8mny9i9dV/Mfvo8d7TEpqiJ++oLW+HdNT66pW7y6OU2
vqYepgVvgLCxlCqP2LSgV8FXSzeyryN45CsLzkR0Z0a5Q+SLuA0jg0vVDsWNaFdglxut4PfrW32p
Dr5KxjpZDTO5pLNpHVocE6jstWPDcNHANO19dZ/GFsz42Q2JAhzC00GuIpZedWtiA1ZaE72FH/RA
bGp5tzlxNTjqoYxEWjKsZHuJBCRFZgV7Mto/bzRDomUiifyaLaioJouOpnxO5kZHvi8ogWcLaRvv
Gs9Cog9blKtO30aGA7Vnis6tVeg5u18N0lG/6UcsKkAemAJ5bFJ+ja4fF1uXI4rRdF4HyIc5JbQI
Fl/63lyn+D+xDe0jcS/F8wPMHRMWKBhNzM2TahwVwSETGHY9aSVLIuQBAiSLVuqGQ5fXwdl1Xs8j
HF/mWH25fNHy63JOvRpNiEm2NDfBErUGBEsoFRLwIKFxX4Ufjv/Y0J6qPto5ZHh7Wl7vbLLM3G/a
XhVAWlpX9HMgPVAvObeW0D93FYZSwzhSf9Y/uc/9CvIOEFoZvei+w27UTnivW0VNOLxNSGeJuawx
f76nLtisdMAd3E5EsVd8h835cyujie85uoDNivfqbUbkQ17WKshjCevXy5n9uOU9cBHGKYLi6YOZ
buqrAHkM9BPTWuSEIuh3lOJWzAJ9r3eC91bYoRkGVmQpwIOl4F1vgJ+HB8c3o5a8DEdW1gY6NZ37
+KKkrpB6kYz14tH5zodWC3Bm6J33IXNkBJIvfoX83L0lNNkWCClNTMR+7y/1dMjtLZcu4tNvduma
52jO5ZWhlvMRqLLbHO2Y9T1zo+M15xtQL0cNRNDQdJUrs//CqcDSxRVZqyYqu+7GHgCz4rkK0Jek
srEoz86RFmY1MTfqhmlNaj3GW+cQUs3F9sNPCE4Ivgnu20XH4uwXKpKT3AuvAr4vRgQdQFk0Jm+r
1RP4NEJPpe5qL6l/oQWSbTA5R+5npE/Dj3FxcnbsjmeWsl8eU3rx54wVg4k1p3/42dLzHJpd79WG
Fsr0OhgG20LGqmurrm84M/XUojlPOfyKz8s3ol8Fecr1tmao1WlPWHCmA1tKoiU1oAVPBSFm4dhE
C0+kqzKXyYPYLCVCzUWpz/tI3PsRiIRrviPFirOwZ3qnVFjjcFdiegSFQuRn1rGQp7ePGtdjXmOT
u/Y03JeuRnzProwr0kvHcsbrnYvvh+H/uMxkpDk3eFMNhTTmg8hzLEncfFq83BcxyUryaYqrsSL2
ndqfuDXTFnxrJ8bKnspna6VPM/Z8PibVN2eMXSYKeEipjNK5vcDPmYIILeOwHWGZemCJ0pNMaLiC
LNQgjXWuCdVmUn0QVLgXHneqndD5ORsrlpvZcVZlfD37DP5WRIYX9UN44t2PbPETJt7M+bghNuqM
6O9iGsJGgA7M5qpwDjE1WL8ICewKmuj1vADEucX4VJTTx8FCGbLC4QjZffg6836M66GXTKNF/K06
4qquBw9QpKjnrThRn1o5R2sJ3N1YAiIYx2vGwFoh7AIu/IOdBGnbK3sE2j3f4Qdi4pLQsNSQsJug
QSpRQ95qq7snn7/aj3hvo8aNp407rCKvPNIywFGjFHR6M/dGIM9uWPkOUcQO5+032qxwmPi4g1ty
9W6S7B5pdnIn+/U5o4y/uM21N6wH8QP/Mu48y4WpRK2+0Xj3myHgXcs4hclTXXylH8XFtXYwZrC4
FsGymBtYX3yxPpCT3StzhOrH2inP+Zw5oOmCC3H2+CkeGGBWELGpXSiArrILjux0NkawNJWn7f+m
7syaI0eSJP2LUILTAX+NO4IM3vcLhMkD933j188Hds8MGeQyNndfZqpEqqskOxOEw93cTE1NdWZf
vSBN46zGe/ciWY/39n01R2Jq3mG8212Ju4zrFWnTZKXeUcfgunWjcMi5MCemDI2qN4YpFqijrPNm
ozuL8jV/1G+t+2ztMqRDAUh9QaTE555ni0X63kKWwdNMWcbPIEFUg2cd5AhlPxKq33HNXur57CW9
9xeGN3sRW6LOCjyDMvKNnvqeiARGAIoBnPhIV1hnjuU5XfZvNderXE2Nz2Rq4wIrAg1E3DkzimZM
qt9R4qFYjWdE9M0EnAaA5rf4N878M8afmKCYlaheybm8M7ieZ+HGoOEzPLZLGU/dUbBoucvvwisH
PVIumZXKp6Xvb++0Zf1cgBcTfe5MDhzOeSz7O//jPQYvaTTzb/lp/NNmayxdHcYEog0bJJM2kTGr
zxBLrm6suQ+wb270Ex/C0WzhnqD5tRYEteYcKeNd9NKiOsY9EswNuVRP3YYDri3buw7b+OSCnjD4
P9XqTH/QyLOMnYEe4OV49ja8sp3uJdNiHOpHbqr4faJomktOl0nJ+axT9Fy0wxyUzrBmXJv9e34G
HnHPMtIwB5fwmPxoZsY15VX6ML0IFwz1GsxkLrVXl83HizIhsG9OKARm1k22DOkxLPEiRMW9JaHc
iVWxas+A9FcGUq7VppmHa1yT9uVKnjo0YvCO8jZ5thqQd4h2pnsRjPuovoLIdJaiKk5TfD78qe7b
yzJdlFdEZJbfnRAZ7KtOrDfn5Fm+Cf5sXJvmfOEp1RcrZPNNSNdn+iLfcbx39WXw8vHJNnSFZiRf
H04p2Sp4jftFsx2fIDjh5glrYJZd2Ltw052qENDvmm3QzpJgxqZ1yJLx6NFn3iuNmStgGkph42YQ
C5smDa307FzQvXk2QI5frLXJDcBeuoCQvURMVD8tL0n+TocFnrEr9BTOMGe7TuFtwOheBTfELufB
Pefl+JcZpBKGtKmiWfyUKoYiagbMNdkTmvuYX1HZxckCekMwuw2XDTtGcINlp49T5w47G8a4t7Q4
53i0n2eP/XM+y17FQ/XhvkhSMiMa9XhRn/tX+gscGxIDUrrJhVDOJwuhhkr3uZw9Zigs3pq4NBqv
Ev3odM2/mTOGKPI352yq9YuPz6FvsgW31C3Sa4Bj/fqZZhXtRMRA8N1imugaf2SKZMAt5bHcl5do
VEFWcO6RAtk10Jc25dMw67itVu1lswX52ua4Fj7nV+kV+c/bZAvgrbLrQlk8Y2+3QXV2Fl3ooJw3
kbVMbtgNz+UzgtKnzYWBI69Ytc8aKQdDeANsieDG2vHvDqXYw/BQbhCaJw4EyJHN7J3yDmaGJ9ld
d45fGAr/UEj/pBSL+S2MkXPET6j1ScX8DbyIeXnrovMyg/KzlNESta4dH36P7ukekY5oBiIAvUKP
5rrPB0+XxfWzsxnveE48k2tjR7LrQx8ydiU/dXvHf3gXxZb9uYT2cRPdly/qE7bt1w7oVnI9nIAS
OrN2ry2LbX03SWv798YTqqMMb88n78TqlNCzJDljR4gz9aoCTxl25QrYp8M3GrM0YJp8/tzv+SLa
3H5XSQro+hGVNmSM59GFipsNE39PKuy3rXvmoGg+t96zV+PZe+jfho3CJCZps7ExlsV5vmb0EQLP
2jwD3cEfE1NfdN4uwTyvjWid7uy3dq9zPS2GTXIeFqvopcY5ytoV2+wCRGFnzUHbn82X6lQtt+pD
tO3v/Ktqa25Y9M0ttq0gohHBLD/rFsqePXuq8qmt3XQ46CM4oJrOrNrea/MXrnTvVO7bHbTvWbCN
31PCQv2G8BmyaBxYtIVDZPPvSm7dvmACZjGQJgMs8rbRerombpp5+9JBIaKOXJPipdWivMiuKFxX
yX2FOTa8bnBnTt0l+33vXGFOTaKKzBBVIIYCp4y8fIAYIGqQ9oytf4q0HnGyARcQk9j2OoaOjYbY
lqnNO18Ho/hT3VGSchgQ0wPPKsDwAAYBspSNU86NC/8t9lB346iFa6SsFs6Z/dif5y/kKy8ZX7T4
E/1hoP2PEayZiFwDWINStKsQisOl9ipfAbGH+/KtXmvgJANiAMTf4Y8C3P0Iw42L96IA+rmUjxbY
HajzvNmgAniqXUyIl9ziGwEep0MfBU/dkYntgzsQl4mf4Z9OlszGRYWvLkPSqArtGJbjkHMbPVfb
2+HeRobdX4OkISUHWucBYnAw3oJVcg2RaY++O7G3u0mXHKQ1m8p/Amq6NjdIw2HPtRTcNB5xWStm
xEXAnWf6Avv6Sdkpa4qFC9zLKVmA0++Kh2Glvct3VCaiF+Mtuxb1jP3bwB56Na4hd4L/qwBgKc23
ejXdIQiaX+Tz7lU97XHVxFDU3mtP4w5jCCKUvgheYF89aYzoPhtv0KHSW348i2Y6m3+aE/f12US9
Yk4KjYVZurYeMY29hdBMVKpv7QuUuOfJn44wjjPRsX7fD+3KL+2Vg35sachRxqLz78sH7UVms/iR
BG8qKSlGb7qL/jb6U/3hXP7e19F+aDN+eexBl3R0ujhh9Iy+WTmDs2s+k0ZMI5AYSKJPztVKpFTm
7bH2vP5D2wzWu4qMDNJDutAOXte1Sqfp48G/b7ArZtiBYrW6TBfqbbXO3iQK8vWSNAdU7rm60E/K
dY4++5EO8Y/v/vlnOHj3vi8r32Nm+77beVck/Stj4z3hVX1X3Aig5SMrPfHeDvtnn592IIMktFJN
bJs3jk8ZQd+UN8lmhIk2q57S62iv7XQKSij9rkMaE+68Ixp7P9ERviz4QZ8yr6pBTY0eDa9Ngi9A
384KeOEbdzeMM9EjMk7FYeysHYjPVrnKUFVOXnWyTcyc802xb0+aLTcfEqDqSXeSkSrIi+jIz/hT
E1cihIVYFOKMCCwfUAeLuGZ21ir8e+dplLPyAq3BswJIYNFx312Q2CY3Nk7C3EkMExzpcB4IHf+r
t/rp4fpBw12Pm8HVJQ8fLjEjulSvcgLfjf2SMVU/ax6gjPh3ypP5qr72z8Sgj93xV7N2f6lF9WUI
7z6IgvztNXg+HNX7H6hYpbP1/s/jdFjiBG3w/HmQbvoN/5qbUyz7H7Rj6LcjN45EJnKC/zk4pwj5
D1Nv9MVRrUKdBQ/g/56c45cwOjDkJPBumZhn8Cf+1+Sc/o+DUwDWMhhR6ozkGX8zOYeo2ddzbuoI
Vn3IZSOphobkh0n5J2KN07Wl3qHLvWybsmcKhsHnlPaR74pmn3rQY29QDxzUnR13XNiqnwlI9Jlm
Dn+soTb/eMzd2U+1ViOcWElFqeeGEFTQtUxrgXPVkBlPtS6SP25X9djA53nEvVqHcoLwFOagZ5oM
e+WsiJ1azsc+75hYLw3MBfIqLO0C5QbTKS8b/uM19+2Gcdi2tDLyPj8w7XKuJl4LDOCOnv3k24kr
N7k5BLQpTLUKYPYT070TZ0QjcDUoigCjTlLLXFRObVGu4FWfb9q4Qoo8NmrJfdV5qAWe+oZXiVvX
jrSUJFv4NjC61D1LfTXjWoHaVid0s+qmd1P9jJGoTtvXdaME+1TtkmjbVjqS0WWI0BWwbOvbCE4s
jFZzhmbv1ChZX9hDLR2K0kpXkTLxmqJHBDvI2toKN57dVFK/8E1P6bjjulrVgl1VWjnjKsyL52vH
EGO4rI2ykhdOpkJWiKJGlyfl6GdYcFoBkjFayMdmgD9AsDOq2X9zIxjRVBFBjXB340V2xeRO7sZK
dWdEQ1uhDOrSM0B6RAS7yA3Bx/sY/Z5tqkU6fg5VOnq1sqwKpR83alfosC1lDb7s8md36EWsjAHl
0cAtqtMul2lxHvmRNcJYjQb5R/qFu9FazR/X5dB0yYVvy3KSrmCMGD1mjQHwykwcWk9V6ochsjNq
I+eRoTPw4HSdK2dqL6x86UQd4ieNoU2/d6BUaBx+DamVUANd1kp+sWzRWDEHPaP72NYgupksmwRT
9bS/qYooH9Zu38Hk170WAYgGcw46EkNhyOJece0k2Cq+4qnzVPBnbvtsNJR5X5hjskbvUa8yMv7E
GQJ6xK5udtbc8IMKI12jR/+eWXJrDIFQolSNAuT+zSBaJE1h+GuU88Phps0KkCS383OmIfIGte8x
g/OXBU2hgMDndrLss8EsliIV5WORdODjeau1T1YXApCJvtfoX0Bh3LfWkDYzq3KVR6RZ9YD2gD74
i06m4qqqdR8NmzS14YpZdU+ebSL2tRj6oN5i5Bb367hrh/gxLdvRX2MTnvmrxJaVmJdKlaHapfTD
Hx89KSqHOEV2jv8zQr5x07hPo6sM2aVtu87tkDce/K4xKJVTmSjNcxA1LXpmg80QemQ4vbNO+85/
C3OsHN28QEHadgXtg7bsESJ3XIT016Ftdc+jWqXkcIWw+N6WaAZq0zHR3g3FmBoIfUIoSRK+0bxz
R0uuct2yaJ2KgWuudoO4pJ098HlTNQbUs+pGn+zmEK4IXZk+V2bBcJ+MeyBi1erhJaQZmxAOi0qR
Nap0xksD4LavhxKvJzQ+AfXzSO1O2yT2AOOSHi83N5FOvW58bBFXZuvHr5aHaMjcQ3uXvqMoW5O2
SF/LzYC0zXWi5vS7RlWrnp08l9G18HXRb2P0YDDM0aw6WLQthM91PzZh+R4maEguRDsWeNYI26Gr
JvsIERc7rZxF4nlWdVsUdUhbJ0XMbaaoSEqhTl+lBjCaXcAi6jzLXveq3zB7GhBCd21iQseQZmHp
m9FTUzr7lUvg0Dm8LpBZZ0NIwmxDWYy6q1DgtkkvlnY4uOoGwf8C2SoU/NJ5nvpuvlIsf/A3WRlD
mnQzU7muUl3cy8716AJiKOwsbDGId1eL6nzuBi09IV5TeOdR5Eb+tnOHFOiyl5Gy7UezMtcycPmG
KDeF5aoMxZDvXEtPx6VVhDW5raJA56vCrO1R6e3SEim9Nv3T6B4nsI2SygRmHdDdThrbcXellrfZ
outDpAuDKs7oCpSMRp+Oiur4J17XmcWZqGP04C1biyFUNWO9L5DrUXYsOkVcFRSCHkbiCKxdh8jP
oHArbDzk+Fv0YQQKzNlFN8ogX1d5X5ZbU01TAqzQGKmLcYaG6N42+rAI8til0dl43bsnPZS7W71u
46VmD527HEc7xfgj97VgqeWCpYxCw27Xrl1XNKWSFMmxwq9appndoj/vg1G/8USVLdqyzM6TTGuR
h3EDLMkaJTkNKtGry1xLDDADtzRRfk37Vn3JdE9BPr70qFKUdKjCt97yPHgsZu69Zq2KsVGP5FO3
GXOM4mKJYzpXiF4jMlRycxpjYWuLYShDfx8kyWBAPvaH9EbNU4K1p6pwObhuGE5Tu1QHzUgSndF6
VD/MZekHLKmlxogP97nOwtaJm1Snfe24DSiCHUS3eaqrNApkp1Xz0ujr5FrJm4RZMttIkueK5UVY
rycqzdyhsfqbKEDw9nlg6YKTkDCdL0q/9zEiavXuErUCH/9t080Y+89zZup0xc29pYegWb0M7cTM
zodaV+tdpyXaWymSjhGrQXhy2ftphcuY1LKmWTqqW437tHYN2V6HVSiU+Gw0Axt6SmirDbBtj96S
2Rg17oFFwP2Td8EAFiPsDl022Ujax3WHHjJRyky2SsmltMTuzrYXYdIglh+g7TciJNiWBhrIvmo8
h2UQM1jXtWo+T2oMXS/7zKZJoiP+xsR6btm0SbkD+j0XadDvAqNNo70Slirk+NZJ3mtztE2aCxau
P32pmCdOnEEkKPU0EqsyUxRA3bKYSAdZOsQV2IrtwtXIUkOs3MHmiBpKXADa+WQwy6iyVec2yhIJ
k6VJc31lZ3kdXxWtZ9/7UZa6171V9dEqiPUROqNWeMFD6vmyWaGJTVNVSRsPeVLEgGkfeqHir8M6
7b1x1nRxHlfLoBwi+zREs4C5OdPtVyhi1s6s9nQ0RuPBauBV1mrnMN+YDOQLFekcXN28CKtV0IpK
h3QwuqmzQoyi7fcIROfetdPqNu3fNIMcFCHPKkkJ7YqeeJG1hLmYZLA6RySG/qPdt81454+2Jt9T
w4uJlHWWVIxjoMBdPpSd2b9jltNibC4FIa/C1EicZfkYAgd2ptoh0ZSrctlaMZJWJv8w51lRl+Wy
q1xYgB2qP7SOmep6YHfThXaNFj/MQsMRzddMOpap2kfxi1njCINLVJoyrjgUZr10slylDTNWaqM9
MODe4mwXa7124QzZ9PJNGoOtxmVdxGe52fc05XKbvhJycJG2SaVuRfMRYV91GVd1ZK+lFLV7oiSD
6b4KcxQ0PT1puguzcyHimmYHhuR4piHvpNbrw0ZzMgtvhi6IJmNOpbMgp9V9Uz/Y4B5oOKB8aWx0
zXeaZdh1TrDquRcTBrUizy7uurJTHX76tDY1i9wSj6y7LLGBnUnnEcby4lhtrrEB4TfmTQCPlm86
bmrNSjBydNHZ3EaiFtpycAvkaipEKSEpYI2D8LepG/edwm+Yi16pORsELn0dq7Um57HtwYmtq9HA
ivTvC9z/O6UYxhPT67p8e6v3z/n/gnJ2UnT4pZwtn6sgfvtczk6/4d/lrC7/maRmkO2dVI4NXKX+
q5y1jX+wiFaRSkWCWdhSAIb8WwjG+uejTJ0MClBHpqSl0v3PatYw/rGRWOVPkkhroU76VzowX2tZ
FNLhtVu6oaJMIUzVkges+rJ26sAuRjiWjl/coyxYLsait3aNLMylM0Kw+rQ2F/9Cwz4rvkwY2CeM
jEEdXJ74W0dcGpkbleX4PJTS6HqWhikAD4kHaKzUK4GrmE0M8tooWvz+sANCOzbGSPzYSO0g4erY
0jh4uVQxUq1LJIYeeUrP2fXsO3SW/L2IaphGphKu46gyLxzkuo4gjwev+fFkFLd1JDy5uxzn4DXL
WKl1bxyxS61a8do1GHxILQ5oLHny2KCPdoC0Tg8jfP/bNZenHYBqeTmUZC40t4dCprxtg1oezL64
9RmAz3ofGm473nqSzMoU1Z2MagoHCo7OXESxkjrb31d9AlU/fWITe1IMWDRk6NhYKHofjJnkJbaC
JFt0+xWhbcOmd05lkNk3f/0Uw9ExEMRCkNtHnb7AJxDGihol8jK/m5lK7tISsqt9G6Te1e9POUSQ
eRlT5RtyQjimUrUPXobAWmlNAre+GLrm1BG4e84cvDAWxSisK93N4HTFCLoZlVqsnD7TlrbTpHj6
cXmOTnDMkO9gbdFcB2C2JvsY/N41vvrXty5GfMx7XU60yCQ/L1Sju2wAC46B9wfb15qm6ZC7A33T
8aohi/z6mNpLU6ADE9ZT2BmLPNX8pZX5+Trt9PTIbjk4o9OjOJ0Gf+vCRpRyeuNP37H1Qj2oBorN
wDH9uzj3+s0Y2vGmVWraokoX3uSiD7cJcrVHvu3BS/JpJ0NUIpGD0jIzNwdP9jq368cAzYHWgyNH
atPOqS9Rw3T6bvn7NvoaZcXHowzHQncTkWQ+28F6RiJxrEKodIFtBdXKMpMzQyvgN/HXOm3C/IgR
0g+vhvmcxMCQHYPtxMEUEaUveraRh6cFJf2TdF17G1L5LlS3PbYjP/o4X467pdtYbUhhYCDIuOHB
lnSUpi7TmuPejRYmOLKEXjT6Yu2bKiRViTG5aD2kPrK+moVOIxZKE9SQITp8uZqsZOxAVOnq9/XW
voqRC5O1dvgnKu6ahe2QehASA1KwURYsuGLol1k/PJZZrS1y2z/NlBEMsWYiaXSXrRZsal8/ouV+
sKWnh6OdPc2l2jg7fjs9UaHXfkLcBeIwtJXrRjfUXi9K4m8rl6q8jrhuxti5OPLOh9fAx2MnDBzR
cmKiM22KTyepKGUWA6nQ15Oh3PpNTY1EERkjQplbOPwV+Z7iU1B/qd7W1FXQWF0Nto7K1MuRH+Vg
+f8VphCrc3QkEbCVPOi0TLVNPEwS3OrQIs5kOu2upMJdO7nZrJqs85+BT+EpjVDATMFP2I/q5e8/
wxSYP21LfgQKF4vYbau4j2jqwY8QeZoc8slKJy1Chdw4RKBr1oqsfKzGLH21RJ2KbafIZJj9/uBp
a/324IOznks1a8IYKRFCqDNvsw5qb6T4S0rqGMHZslz4SaJeKp5RXTVVoBx574OjP703RhHYTjPj
ORlGHOQ8eVg6cojp5Zt1EMxDQy83id3aZwgKHnO6/OFRDK+qWF0jSAjoe3Dyi16tbKG2U0kYljs1
FwnNdvxuYOibbn4kozoIodN7IUU/6eJPia95aOlTD0UYBO3HwzyokkZpwDOoc3ARwAKBlBr2Ev6R
Z/6wh3ga4ZtmJTm4dXBDgIxmVuZOfPaokvuyDHZh2KUvQWszA0qlCPfagtD8+/45TOc+3vTzU6eV
+HyOA+whhJPD/CkTgUw945fkmGjkMZ4D5rtKFGb8Mnvu5mm/csyeWlT1xJEj/O3b0uCiocZYMs4s
yJkeBBM7aMEwxET8zGiBZA0YBh0XGEt9E/9/PuogxXKNrhPG5EgV5wFKFHzMt9DU5MbP3fLILO+3
D8pb2TSCSU25GcyPzt6npbX0QIlKBJLZoKMWULa7ONwmAALk5S3kZFllDKaO8CmqY191OgxfwsL0
aDxL0NqcyjrnIB7Vo4FY8AAdRZfheN6UZnE3xKm9apPUWNRJixqT6Q8rtbTC+9Eesv2o7nugQsNV
y/XvO+ynb0vbkiySZaSAPNhgdqmXNEXQrldUNcLGs7DQvHaHAJFPZ6gwb/39cd9y1qlXSiZJ+Quw
T5bwdT83uhGVhkqiHAM4nVMsm1dlWOq3vz/lh09ra5xU9iwFkX4o3pzmhkYPIEFeI4tyRLd7d0GE
hzSWNOGNEQiQKxAy58hTf1hKm2YwCR6JrK3q069/2lAAlIXArYNEWbb09BLN2HZxoS/LunWP5DQ/
PgogwaSOBWY6XMYiqbDZ0hka8QCrV0aAP19BY3QhYsztfl/L6Y442Ku2jjKtCVMDZQL98AozEytM
o6IHEO/F24gq7qIebQPls5RO3UjDc6v0qgaCDhL6+6O/3Z58JpIGgjeJzFTlfF1Q37WcuFdwgwpi
y1GA/PVeceklpDJ7jUVuqHsvV9wUqwraHJth6BV/kfg55h6//xw/LIEzOXJTy2LEYn0rL2nw4QiA
TUgtSoQgCz1dsYeVpeHEbzHI95WXFcoy88djl+oP+9gxNXTIuVixkNanOPJpRxXZkGiZMJlNKDPU
Mmtln41nQaYmCM135prSfTgSf39Ycp5IMDQgXTjqYd4YRlYkowg6IeBNvbSCmGFx4ZZro0mQfawa
dVnhUrhRS8EYtaXEV3+/0p8ff/DFQThjJe7Y142rScaC6TYGCxBezGPiouqfer+xmI503Py+w8U8
PfKhv6839adDgqghg0rZexCdXCcc6KfAqzfVQnuo6T7c0fagEUJnE2Z4j2MBZOjE7Y65833fYV8e
fMhGanNRuYFPFHZrd2CIRI3VzTh08SrodW2tBtNgQq0zaWtb4REa1k+PRgQE4ze4eRTe05p82mP4
ydVdrxK1FNuF8gCbRJdz/JT0J80d+ifdl+l74GjFJZQFEJb/h++tOzoVCj+BJQ4uwljWonD1ikAt
1Gbmd0z1mSHsX9s99YmwiyxL7uuIpOv3x37/zgQ0CDsWxkq8t3FQEidFLhVTMqFrOR2SlAlMlD+j
rBhDDDMl/5O4uX9dd1FxzLrth7XGz4kggq2AowO+f13rVB/NtDEYV43iQaffbRnemQsT59pwxn6J
7YuYjRr+GN6w/tsXBn3jctdV6Hbwnw7W2VHD1GlztHh7o+nLJVYcwI+NlzN8GJr8Go1Y+lazFg7F
sQTjewo7wZHky4APpM3cy19f2o/r2ogSRli7gVm8KKvdp7T1/asQDraIWozlQ/e+Cid5vgQWxixX
c3OhwRr+fQl+WnuWHpdCuiikfAffvAxagMMPbGnMGNvIogvP1d0LTEO7WZKH7pOkY3hOZ+WY1M6P
D0bUh69O5sNR+/r+XV6UgciJaaFbQesunWDdtTbz4liBnqSFZ60KNbCueqvNjyQk2vd9jnY8OBpV
kgH4oR6EU2w4ApuwMs59267wex8EI1GC7rY+M0wvYvA30Uq8sZqAKgI3I4GuShgNSJDAWYNI5uqY
b6lmYkQncaY73tpXmugBjkQ+nCp2QZfcLcQxmPV7iqiDFqhTHOaLyI+X+hSQCmx4nDJFI8WSsUWH
2FebfuuaVScef98R35Mo0l5aLvpU100kwq8fRtokZ5kO28nr8lFDQ9aoo/Yh9UkB9EXjqGVy5IGH
APKEb8KAhsxI7g8XWh7kUhpuR7ycjnPjqDlIf/jhvPP7YJsWCXVV2WhrqQj4FrWCSMAYqechyOBN
2woIS6Ellr+//08LzRUvMWnVgMjMg4MZj7mtphWzpWWA6xTDu0ZczVttUNUj0Uf7YaXpJwnDgC6o
Obz515UWZUAeHk9S4A1G6vRDBUfcb5uhW4SxNYJP9dWu9tRqmHe55973eYyVMWZaaIinsrkCuUDZ
oTCHYdc0SXLpwoaqj8SHYz/jwTFtXSOuYWsh1lPmzouWM6MlzDpDQnT4y77XtA1McncCMiA3YMnh
cuTuKMCgmJugz7BWgIAeg1Qhv/Ky4ZjF+w+vReeFjpdOWw+u7GHYayOhhRUpTSr9ZhuVXbN0YR1d
Jrgh/x3UOb0WzTXpYBNoyO+mj9HY1SW8r5Q4Y6fveo0pWCoj/y7MsDeONQijgaaWGyuFVv7XO9ki
xAF0MVqAbebBgkaG5Qu8WdhfYe5bq7jE8XmlGYB7RxKHj3L4SzU0QVx0bmkS6Bzjw/w4M20lTUrm
+g3GJoMW1Xg0Glzo9HXXzWsTyR7a9oG/8Ybzsn0w9PtYu3d1Zm976FWteZLa/hrG1qIS+aavL10U
loOSweoKWTVpLnvHuohDsXNGcdeMI6rIgll8S7utWg1rO+Ulyiz8WfUVvSfSUQRnFDFvmfySk55A
zvDqUO0DZvtzxz/vfZQn7GrV5IztRelSEFDSwJj1HZrJudiMFQTjOlmkMlzGIYzQUJwESYmhZfDH
dRWMxbizA3dZdvvOvVCL11FeqjYqJF52Zqt3fbiW3bNevzcQoiq/XbSBspS+uRiFWDophJhB3XbM
iGtVMnO57bMa5Vj9AtW5E10bto1hH/k6B3sdw6YJaJ9wFYN0FgPZr2EmwRUKKoX36Bdp2K7InJ0r
eOVWsqty0R5Bjw5jOUU+4JxKMmFjqUwhfvAwqzR9KSMs722F0Sfdf7OaaOdW5S3spl0QYh5QhPct
joMz1W6XkQbry6zL4kho/fbK/BTGREDnkgfu/zZYE2H9mLkInNnN4GByWVhLc8iVJT4P4xEg4OC6
4IUBADnaU7MeM9KPGZ9P93IeqLiAjlAoe5D6c5nXycnYN91fv5BA1pnrnxhCTXB4VUjLrMPS7JHp
KBL0DbK+vMkD6pLUMfoj1/HB2jkcYJ2ISHOMdiMYykHUoJYiXaNjAPczth4wrJOAYGUDGarzr34P
UFOi9SlsfHvUweUiRzXMig5HvEo4VPNUeUs5Nv5JZQLatI3pHwnFB99qeh4hypHaZKFM/+cg0Yi8
1rWSjPFmO5Ujk9aWTJWVM5p9fCTyWtMiHbwZnXfaphOESHJ7UDJzvkTfDjVDiIOCGEQsh4eqNh/g
uWFRoYdQOUSn3FeJVOZKnlz10SSSB5V4whaQNRchMqiJry5c+M67KUlfNY1sl43FqGfjZBgoWC0C
Y1aMtFbjIi5WpMPCLuyncdT0WZVXMIsz0P8m7B60FrnJRPV2Zq9Z0L0MVEWMNFvFau7NrVjbstra
3FL9k0hBOb0y3jAcOgk8Z9+U8r1wIqhaVu+dYG/mnMRu/pC30WPsBShc+BHSuupgzRHpTOA51ta6
MiMMKAtAXLVEfm+0tHlRwYj+feccWd/DMIOlYl2OBRopTpi2K1U10+swqL0FTnPy3J5yeKmo+hH/
5kM53Wn/oA2q0Q43LBXo7+BohBIDwD5XmcVuxwBunNIHzJu4fb2ENCKWvqEnZ32X2QvbD5mhbvr8
ohJRcTO2kyF3ZikztQ3QmiPRCS9Dz4ivIonvostfzKfSrrqIs/xot+2HA81kj6XqlNZghh+22p8j
VD04ziDAijLIwlu/g485850wv6O/CCH59w/z/UhbtNQkxKWJufQtsRrrLjYym9HNLhpVuVBlQ+lu
FyXM2jQOCiRuc2t0jhy3w2KaD/P1qfrXK86rmFCqKwRPK+EjogPSTvtLcxBLZNoJ8b862DAo1M4G
zajXUeJzIIByfH/OJV0f+WG+Lzd7g3RehS4GnQHu2RfkqNLyUc9sO8NrII5OCwdSZKcFeDlUhXHk
7vnxUSCwzBtBCWek6+ujcrOsSj/HQ6exRd0wL+N7yH5qAlsTGpLi7PdPC8z8LaoJwKEpeKnqVCId
xGv4aMINS2TAKusk6JeuuWYqYY51NMM//LdjzwGm0vwhMYplV7+60Nd7rA0VD04pOaCcN5LLZERO
NDqPAbUU9MaaZIHzYgx9qKpQOFFuygCxibFe4E9QeE9eiQJJiJa3x4R9jADkNJu0Kvt2oabR0sWN
EaK8Sf9+a4xMKdWk1O25nqK506B/XkEG3kQ92njirNb6lZug7VVZp04VLD15qiDTIZ9bx4I5jQkr
E6Bej3OJRycaSVVm8INq5mvIpcDwzxm8jskdZ64Tn3ZNWOwSv39UbJoNypMjt3FQzjUXeQrnaRom
KF0Uc5B69Rrr3spuu3plM+eA5Lkx1zRvrhWnUb0dtHOnwX/CJTuE5C9CMsGAJDq+NIcb19mr4a2v
bXzO62DdaQ3Ke8mt2YqZqGExX3b9TayuQt+b5/pV0+Rzw951EQIXhYFi5rlQ/4O089qNHMm26BcF
QBc0r5lkOkkpr5L0QlSpVPQMevf1d2XPSytVkNC4M8BgprummSSDEefss8112NN16MdM/bFQLPXT
YyN8FTfkXEYBWadsU6Efe9HGDd+gMa5M+w9Sp8U8ZsCsDRGQsMYzEhXZ1ZfqTU5oobqfWX9nuwG9
0qpAzDVIvDQ0nHnKH51XH0AP/SXLrmtMV3QX18zsakAw2xcbHHkN9ASWEwwTNnnykGHH4r200gVw
q/cTppduy2HY40dj7AwzPPRia+WbjNGqm17W+MeVZFIe47A9Tvl2HOFlN1cjxsspn7rKfBU90krl
4bW+XI/a/VhfWEjxvF9KXWnZ1lCIjob+AOF83Q0XRnUbdbseayxd3U2Wiy/pTThsI8D9qMeqTdxY
vUEKVA917oWScfGeDGYcGtkY40/kLCJ80fKdjiPN+B4tj6q7NDxIoShRtmN3sEl+SgNJSCceHyXh
TVQAbaI2bQ1Sr1Dw/Woa+pLOXi8JTnRiP2DaUDp7moylaleOd1G22BHmGG4PELP3Tk6ugmTyyB5e
5hhiNjOWZK+yP2aAdGW8S8AHIfAs3rtCZpDc5xkmAlm5n9JAD6/d/FXm2J2UycG1q7WU4rEsVSCw
DGokgFs2HYwJc3wcazqiESA+srw3lX0YvNu45hEwp0PAtbJnrCLjZSXyfpdoJJ1aMmjgcec14hP7
JsOWYCjcq6lCRWhRHJRY9ZCV3NiBF14bylccfyiaDfHLCKebuh8CvdmV+JRBA7LT72yiP9d6ZEDS
BEjbkBbF3mnv/NepJ2U2jEMmGU+4uNrpYQPtsIFj+vWeeKrjPtZ5wFUOOjfGcZYFG/DjVdKlsj30
avXKkcXj1BdXIm9/9LXEvUczebXOC0WK41eW9c184vPtfdyKzwpMcx4KXUtifKKHccK3L8H70Bvc
b7b8v234jKMd8GHyOcmx+Xh7FlK4ZYhyXHakNqZ+YqBWmeIh3ocnvu0xzJpFf6pHTz5+/VhPB8n5
Y6VshsXBeXOaWH+87qASr2+7CmdFL+8e4xz+2SAR9iD087b9VGK6Dky4kSUP4P935bM71tEGpnbE
lRELt9ummOJjHab6RVh55i6NbXFMy8TZhS1zuK+v/LlyclBgnwKgPZ41gOjHe66MhRzhBLcpKPLa
K0yWftegEmqhpZlpua7nATHq15f82yKC0k71ZMH+hsTy8ZIUFZ6+DJznJbPr/VJH+c456V+/vso5
/ZHq7KQrh0cK3Qq08xxsm2QatU0TYmg4yUsrJqDMMteW1V4py6xWg9NlgR1a2W83lNFl3La44Ib4
/0aY1QxZPXyDaP71puHrnAwW4LSeFzGiIYs9jwoMd5D6XUYi8zgT6/QbeunnFcw92yfC7qk2A9z9
+GhrBbW00Hm0Jlr2feNN6c7pJviVeYnqLAajypp0CHnZ5X8vQE+syhPcoxGpybzg46Vb0xoGTZ18
UMORY1SGYlcVJRZaYftdn/uXNcv8H/waIiHz4U8LCLTHCTOepdUn2MX01ni/pKZ9M03oTtEMfUda
/fzuSAgFmGAhMTXi2X68NTdBErooBDsxYslTcz15uNzUnv3NGvm87wGXIV9HdQJx1z2/L+LaLdks
WJ41BYbUcS4xkYqqxUdPn++UPZWXKqcU/OY7Mfj1H3c9FwGMe3KDgb5mna+ZsVhEqhzs/fLMISoz
mbFH0usYlX7b+lMVq2CUOXa9BS52pgHVII1wtjMnp/XV2JXB1z/n8zNwdRvs+DSHBhI6by6aTDGh
qzV+jZeN0KLrPOhqbfKFBqA8oSDt7dr/+pLnnGR2Cq4JQAP+b/Gvc8TaMIahNCquOcc1vn5kmIkn
YjtT/Fk7tz5GnceWoAzzXon4O7LB54vTrhIeDVp/yij79NLTZBCtU9m4XZ0EkGvXHO+ycni00iW+
IxbEvWEwjEEUg/P8FvZhvqz1qRuq3dfP4NMS51cwemfuxCtE2nT6+/+qWxq9c1AdZ8QhsGXqt7MZ
C4/E06qv/ysYdroQm9SJ1+/yH6fV+K8LOX3UY/6DpLEJLfqBPrexSs7LId9+fUNne8Q/iDAvVXcl
EwjkIWff7AJZcXIYnK4qYRf1Te3JGQvaxeysq1lEafSmJwXOq19f9Gzx/u+iLiclDTiUhvPpOuIQ
6UQhZjluEucB42ftWS0xwUeSOMVEhu1uMgb7mzs9e3UnKBiQ1kUvwWiZeebpSfzriaZLskyJW2Gj
5xS6EVhetRCTEEWz982rO+v7iUsHWz/p4lxpAUed7/CwJzvUmmGyNqrIagPHHksMU9N6YOhSzsmw
//phnl+OgdwJzncl3kkSjcbpYf/rvvIUsfCg1SRGAtiujLYvf7Re5l7GntV/c2yeLxZ4RiYrH+QU
etcJ1Ph4KadSpZFMTEZGt9VfojTXdzbf2r2hhvhXqCF8/frW/na907IErToBZOeLM430JUOLMq7l
6A3XiabnQUE5v05M/Ao18JVvHuX5EjltLaecHNM+sXtYnh/vr1dZN0Dghg8+znJTNiG51iocnr++
q89TGPjtpxH+iZjIOnTPNpElL/NK9RJyOwN8xJcQEmDtlN34qGrINOVyt8wny+d0vo1tuclitlzb
nv588zNO+NO/DjROD0ogHUoPhCJUBufUTyiBXq9Dl11Fkmlc4Aw5Jn0VzMmfmO7AmhqLVKMaLOFw
rZif5j+XXMUPbd7a342xT2X7x18Cj+o0zAcBpRCVZ0hZVgmvL1qor9XQlX4VC6ojBjcYCSRLc2wQ
ORzANIFwF8vcJsW3ePWnN8KLh2XE1V12CADSs2/IiE7Qf2xiY1/UyJmxqiBERwwMdPQWP9zaWYLW
acSqKHDfwOxj0crniekIh5HqNsPQFt89kk9f9T+/yOWgJY8TZPhsKYKRFzzurlglTON2o9IXv7fh
amaE2X2zX/1l1dNjQLpBQGuehuAfV30FGDn0BSNwngs+/0NqH2mnnP+4558eMawVw+Q68EjO945u
1FPSzpj4ZkuDc4HAQTSDE1o3ZRjUY/Mm6z68/3qFf9o+TpdEPAs5E8gXEc3HG+sSLalriMArTnJi
eGBzPCQwzVo4qE33ag2ImjdfX/G8SrH/uUsHl67TBZlxn37SvzZjPVZFNfes5N71mpdBGyzfEANZ
TxoMtrApGYizpPYiRP5AeNpjitHFN3OQv73OE+2Zf7Nw4Md//AlZSXkcJdO0rjvaJ+IHRuNet8S3
FLm/Pd2TYI7n+8+pcN6L56ObqVnDvtRr+GB1aP4As5UXo+IVsJzl4qBT8+RNPGlwT+066dIg80Ij
iMWc/ob2ZxLT7nTWE+r0+qKZDfMaKXfyrbr4b58SmzlrgIKN+vVsfRuYCrZ6hM/qyCf9qGl5tbNh
TW0dvQBPlc249ow08tEUdPtSjvhRTTbFfVkD5oWjBVdBDWHguKgBzbHzgq+XzF9/ncu0ihYfmOq8
rehdNzPDGSoro5mIoD4Vxfu8mzAopgr7riM863tZnlBNOL7Z+oEzEHJ8XBsRdd0gnRNfCJ6+6c9V
PuGSVYSddV13FEcB7cZClLhTz7jTm2Ekv6vj//ILGFCAVxmnGcWn1VnYZhYZNqwqs5b2ZlFpQVKA
K3OEll1FxpUGNhv1SbFptfrh6yf96ZQ5GTfq+OedhiRIHs621G4YnCaG1kNX75jESWXZJkMktMvm
DIY4k+6tECBWg2nj6F30y39D607Pno2PY5btgTb5nIqgRtw96pk776qMQIlOkSvBpnibmYqGUXik
ULlY+3x9z583A3Z2SmwuTOHrnd8z8za4PhLy7uj09gXMweiu6gax+/oqn7cCju+TMaED1YIB/tmW
04pF6WNF/iIjlmlTzSrxW0kSgTtlkz84ff4Nj+VvdwVGBAHCwmIRePfjMm7ccrRTSZ2G/gfnFmbm
tsTECn+A/dc39k8n8qEyObEMHSSY8n9cgbPCYFRpWieGy5XiEbMmU+g7I+x+uZIZJXR/N9Dz6bVJ
jIvQGrdVa6Hly9IGY8EpYSjgUU8Jz//6N50uef6TbPNkoIEMCzr4+cPmF2NPc6KfO4WzduMJIL8M
sUxYmX3pqseujyamTbamnG8Khb+USdRmcEFBzcAjgQM+Pvd0Krq2rxhbZWLQ1jhANVfSinvYXzWB
UYV4ZvuNAq+d9VW5aIQK6q3tz25qbMraHV++fg5ni44eBIEsVgKUEzaSovOi0Y0wygPxZcaC4uxn
ZCYmQ6pSW3q/ZnZ8lYb5qP7z18T9uxpj+hMxFIH2x/svzUUJF7h3ZVZh8TPmtLF9yTin/eYV/6Nf
+PiOP17obNmVXqWStOSzNYZkh5WPxQgsvcQa8SE2CaZx8oHwIS/VVrEW79pB/Q7d/tkoqqu8xI0k
d/VfVdu8qcJ4qrylhLUKrSFJZnLmeo2gEQWhwSg8QnUtF6O/Rcf6S9ikUc7DdRGLb77WsxfFxgcr
gzYNiS1fqzyvL1NZ5+VYGfD8Ogzo1rEYk+tBGPNlobMzFADJb1+vjM9HKhc8vSKwczaj81Izh/Ap
6o4vJGxks48ySf4XpNYt3mnz7deX+rwT8R2ciCenjv9El/+4IoxykBCAqWrzXkvv4yXLA1GO46//
dJVPS/3sKlgAtkKz1bTqtayRQT1X1VtbJ+70Tb8NnvePAce/lt75tc6LZq9psKpDRhJUnXOdtI5R
94AXqYXeQk09AMQGWspA1+hOkaONpEWqAT1q04uZfmloIoxN1mNuKHfr9Kl5GjGGjOFDDAsxKgWs
dIvnuY/aDCmuDY3HAYNRcQLPYOEg7vDqaEXTrUfVaNONwaBFPuIspzNkLecJnG9FnUBtuXZxLlWE
UYD04cHZL6aq4rVse9QBa44oRdbt0JRlfVraVokbZz8yW7gpbavFx83TRvimNh5eoJmLiwOVFY3a
tMGAdQpEUqX7FNncxVwZMVRzW6SHEsOwQy07+7LUIm9tGTm2V1NS3M3lMMC/yy0mYFm/aMFUeMud
UVbJOmzq5JIiqvTzcfSOTePVmwUnvHWlQ3x06xKpLrv5oclrk8gmjUjeBF86gwpkG/Ej1mmlwn09
aMUmhrG2DpewWNu50RysCgevqXDEvgXPCBJai0vRRdOm082GbFNPXkiaOpyJxGi/C7zCNirMlms2
9eKAl6rNE2tVoE+x/tKaGumlmu6+TJikEgA3TRvKR/G4AJQRnIm9Bwgz4OudGETyMOEU+JqWHU5g
MCsDgT0PlMcWi8v8NG9eXG28KiIHg7NWFvdAs8kvAXFqZ0/J9BDDU98kC8S60RmZoMs8hZHcaY9J
uDS+rQtw22FJS8SChVI/HbOODjPBrUl7cXJkYFo/Dh0OeXM2/DTHHP83Tw+XLcbDxHdSgqyH+oDZ
7CpTMD3MucenxNHqyM+BHfwGcsx2Md3mKmo9bT/oVnZdFFX9JCc+pbBqksva4uyqkq479qBNzSru
9OKPqLT0yY6jiEzVse0u0lycjDsFSJQt3MnXxIl9Ap64MrO8uMxzR61lCqtVYrT2irFOdWWHPSEz
WejczzlUhS6MzO3c6c8F8d9YiMr44GVNOQQYqAG5KCF38bJYL4seYVPo4ESM5S1xCLUT++DCDLIZ
7a7BxlhkZjPEOHVGUDhGt5vXKZjmVnXytutKMnrSzvZVGXe7EUzr4HnpZoxlAJMB49/WXcYomJyS
XNs+06cfJQbOb8WUIqlZtDBISpc0hlof6eGMRIcUXNebYjI6ilg9Hqot+kb9LpwHnJum7Ea3UpQo
/Z9Czx5BcgNoeG9L7u1q1e7SPr8o0+qxyuv3Zha/gU7lGoZRs/OWAryXGfnawntzNRlkugizfhCy
e1QOPhDJtIwBW3dzsGvTuLIYMIm2J09CJ6FCtt6TwObX19xsr6zxKhXmvRZXY2BWTh1MeN2t51qz
btKwuM7zZFpXbRGgwzxpnQkqK7kaNEhfWM2z6pNHOzGeBybBcHSibC3g4vhG2O7xyLukICPtK1te
2eserR7OfKQzcZgdG9VRnJn7mmq+wyoTM8fy1rPTd8w9rxM3IXtUhYoanxBTQKN5ZcUFdCMPI86x
1liSqHFLWW4NYZsbEAFyXcrkF8YI1TpGgbKK0Nz4ZQH5pq/JvpkLdLuhsH7gpeuD/WaHZcGJMevl
eFkNww0r+qo1DS7YGIRi0PH5OG4ufK76oVtIS1r64s6UxV0X61uX572qAUPZNHA6EbKwNuFoRzjS
LsRIjimYYDE3re/12LVCfmLsO3uxWNUuITWZS6xUjqc3gL3+G/NnMlFqt4TJV27wmyakHjvkm9B2
Yz+FQLRKylBSE+dptXWQ3cGPMMPGZ8raHPXZnG6KtEZkhtZ9ucGC1buuRTbgWuhmBAK677OIL7zC
u56gzdBJP7ONsLZBdFbYe9yNkbtzHSCyvIb7Hzc3LZoI2K0Nca1TRSKaLre4uUC6JegjtAJDy64j
zzxUMvTDkDBW0nH7GP52NNr0iAj6iCZS6LjL8S2ul369tNkW5OIhjdKXHuPYxWLKZcvs0pndbYos
lMZ1uWyW6RGX7qsKFhMWMspPNP5xORrcehJQmYr8Ip/Ni5pp74AsOMG2jkTn6HpIk20Whe9TTfYa
2hhijgsVrZigBN4w3xRN5/jg88laYds7FvQfg1EQ4m1rC0HhBtGt4qpe5DNep6/5wsfUEjGm6ltV
wamqSIIRmclSot3Ou/nZa9SuTCG35ZqvO8gYq3h6xPGHtxnVxIrby3tU2cq3UqwvK+190ML14HZq
jQhqHbqkcfXzpRwK46qO7Xs9yZ/xiB99ZeNGNXnJXVswIxvrZBOn0a5ssh27/SrU452s2oOYTXzk
PNYylB3iQyznJz6vlzPWwzg7ZiTFa/GbFi+B4QzcLjLXRTO3ahJ9kPXZ0ausqx5zeKyw51aftxrm
555v94KgN7szq2ut9dRb3ifR78j2igsDt3tfxMaPplkYxCwNKUf8iTVr77Jr3WAYxGGpMsy6kml4
za25CbIxbhlOzZtE8nU12bZhgaSRe9cB6u/6hQxGjNrbTdPbpC2KpgfDaAvmwdFFzX7G/4qOOn8o
09XW7MLrIjOLA/XL2lYYpJLXVKUGy1ixxAx06ta8U1lBVA26J06f/Dh2xsarhqsGfp9TNnezNaAp
1I+5Vtw4JUNQNUW5T+nZrD3OknXfmi1/wBxouYg/1tJ4K/B4wQ7EI+PbuNEVqFuepEcoqGRvt3jL
A7n09YXu1btWJYcQylklXf7B+Fkxzmkht0EPm5P8sHjRpZW5RCE6eAsbefJDK5Bf1gMgvbA21Lyr
IW+e297ejA7DUDunvsnlW0SMbMI56SzmjzJp2ecJMne1F12bN/kYP5qibVFup0EqG4YPy6YPS3zf
59fu5EMf1eJ2tu1N0doPnjI4CSKEAYmxi4xo26pTtlLmW/24sYR1LLPwxNOsf+sh0YnSeJLaBH1O
bxI/rrCqHknGdCb3JuydH7q5HLuUhFqZWBuza++zUb/DmgLwJ6Fvjx4dNb8UBo6D1toR7Y2be5cL
SoK11Kt96laXtQ2nEXHCa5sNt6MVB31n+RFe2NmCTAl6pGt0QV6lF5ReBBbNMMYTLbqftPwFqSaT
Y+1dhcaPYQYbVnn4Es3lzaIvexHJdWiMt4VH+FI0yZU5Tut4NF7T1CWdT716rZsDQWDmGpXJjWzC
d8z7qL1m49XViZ6pY8/Hlv2mJIvY1JoEYywsDGv9J39zW6KaLqcXGY1+HVqW78riUprL4xI3e3EC
bTs1HVVELjlFkeh/R+PACtYx3KXOw6IiNXjUMxtFH4ogS7kEJk2Ej3OmDHETRAb+A8q6KWu18Qq5
w3j2D6SjbYy4yUc8SjibyN4LLflVe3zY2Cs+5lr5Iwpn3M0L4xqLjndptMs6hWaZKdf3VO+7DU9U
FoSbZi0RCRCZyATDUaYUuljlerKdxh4D+ZEoT0GJZVl4XEvrYKSYyGaWdtWk84WRWu6uEd5xzgqU
wOVFWvSnx3wvlmFrDvIwGS1iLyOQ9rIda9ejHSC9123etVbimE5tZSXqXirtJo+aYuflye9KULjX
kQVLs/DuR6c+KDO9k2b6x1zG22yx1nkVb2pRXYQUCfTEeC/+wsiMSsu+x07rNdKrw0SNH5anJIpm
j4O2P7fJro8E+FHvZ2kZ6C2c3145d2hDfJPzK4e+ysiCdNvCZjgl991oB2bdB5ZTvxahna0cqK2z
NIMp1y/iwQpkSKZl3sDXJcgc/w/GAjjyWNnaWtjFy7RrVngXbYY+gf05/3Dn05U0m8gqeG5laK8L
1RBXPe4lYrlssn93dRigV9l1FXES46PH0dXl2q22mHfT5Bk+HtTOdlYEPWKIynnR/Ohsvod2ORQp
dr2TVGsk2veMiDLMQLpb5slXPQ6GKwzVJlKjieqwTKIkdZOdg0eA/1euHuLWuqvR3WmkkLZR80zK
AK4LuR/P0NXhV89ls5WlfChN5Zv8Gc7rqnf9Pov8yGuOKjH3Vgmj3G2PsHEwOU98fL2ZdL7zAQQD
mfAL3PLYqC9T4fK2STxJyIVMqg1q3ls1ZDeC1htIaZLLIS6ye0nSsSqh2goAGK+6Uk5DKu+DfTIm
NpeHyXoW40+l31f5uMWa4anrUARRgPVE6CnvSVavWvurTTMenlxjg8N6tB6Tfl9wk7l9Iuu/hNll
MuVP5uIeuqRCOwTJHOmRro5qPAr14MUuK2b2x47M66H0y+qN7W5rmsteGzUOxkcxRDsc/q8t+hhs
7fVLap3VMobYymv+0L5b0PYdMjhLsh9M80aUlAtafrQUDGaiprWfPS5AlIxrJPT3/TgdWz0Msrr3
G+IaNEbC8TCs3Po5z8PAjIxDTcJ5772TzLIa7TaIqrukcS5Ho7oW3VMY3uQQsIs2PCaYgrvlk4rR
5BVd4ERMvC3MpeXs51bj54IYB1LbIrLtc/VittkVPiYrlzijUr+1OJYzjTqyKPY4SM/IKnA8v8Ah
dxP1bwtHaIbdepcvfHHDhaZx1nnhZgqz7cxfc0t3PUGojxnsuDRvKfpSYIZDat5a3UYw/jWjwTf1
OyX2evrYJy85JqiuR2ZLHW9mGhzirGd7o1NRi+h3MVe+XIaNsPaqOur51Ulb5fJ/aCw/Nwna9Grl
e6coEfd1IGqiJSZ0zloGPfqmih4j61oY7l3Z/egINYbvn5GWWL00tJFt7II6WO5+1jgHegsCety+
2fZtQWvbSgHJ1qTQVscGiYFEEGEn9QE2usYwsTZpfQrnorGcS1ESTDdNk9+r7sGZvfVs/whJPmmw
F59ehr47hnn71Lq/4FiAciRBkobEWMX9oWTbN+ciyIpHr573oZ3cytK6nyNtE6blD92g4vHqAJuG
YIyalSB+1Xb7dd+JgwUCSd27KmUPy5xTI892J8PXzEUQsF9EF6hi3izjvJcoUFezMQTw1YYWBnj0
4I7vs1kGhXVfyedFI0Enu1H2TdQfFnfxCZLAecO+EsnWtpKLlvlxU7GFKjIamaBha4srMOiTjDem
Wx1QL26xB6BBcQ+ObC4MXkIYF5GfWPfSHR77gV9djCj5yQ7If5XFtdOTQBsmlyaLOavNWzHuYpTn
qJTfcSbHjDDdSEpwwkd8r1nImx0v7Fh/aKv+MNbFph5aqIckeADGS9SClvubov8Urg6jvkLLYst0
DaZxk+jVz1wj4bGe6PGZYFQVNudC5GtvTu8SV/5kL9iNuSgYqXS3FsZmzWxS7aP7w9ifmjRL/sSz
YgM3AD1wSn5QOn8YHiCRL6Z9ZYT2zkUKw3+nbMrFVVyKdaZdgTntWiYZJd1BXaibBpTeotHrbWfl
JceaBGvdCbIJ4w3OsnUj5U7vpyMDSjSN+iPpBZwwztZKNE6bIejKdK3y9JAk1WVDxwyIMvilPfiy
esnKmzBKHvpy+DUR6NK68c7TSDOv2oDjlY75j4nWpNGeBwLoc7Q5VW0bPgZhF31IkcuCHC1qZlI3
quIq94zLbpZ3mTvikk9CEsz+lVZP/bogZbGzX1rdviCVhsKawXpucxD0fwwbUxDxLuzlTnh5kHPC
6zPCqJHOYjSDaDC3dGir3EovK8VZKmi86gc9+52yWTQEkuj8P2aMIMte3nXNdBCCmFj3rTYIKV6S
K2+8sQdnRSdXFQS2jsSJi1ssxtq11fPWDbf3w7QKGpJ2etTAack5wVxyO3XTPfkKh9JwHyanOVCA
30vzKSNwvM6igzN4/qTFgeXdLzTOBqp0u9yZvNGlAiFiUxNqvFJD/QTQtMlLE5LSYyL5o3pX31hm
f9EXBmipB6fY+hnZxoNdAyCRw0nmBzGqzM3MKLtwEu+K2mJnGtWz1KhLzdiH8n9tRA9Npq09L94X
hCp6jbdCSgJQuBq9cU0AA3sofgxORIN00ufXMIv52ss3o5Jb4fLIkV2ymaw7577RVNDqDDuNfanU
b70kQWmXacrvw19pkpPevnQ7QkHI/Ubfshg+rdyqFc0OZ+NVialxZ4e+I3q/kJfwg3KGHiO1YrlT
LH07/WH1PUuHwE32G2t5FaHph2NxWVbdZWbHAa6+K8r1lSv3De+sThSnB5kV5pOXbJOUIJ9oF/MX
8W1cLZFcLTQ/rfEbSuBKY68yafppuw+hUT5jSQtKMD9j7bmN3EckvHR54qWemsMoBz/hiZnac4fn
/CS06yRa9n2ZPSu+bUC01Zia/U7HKGHVG3S8SWk/Y1F9TGtxCYV+omVGj9fG+wktftB4s+63vXFX
z+0fuO+Yg2vZET0juRI0xpZt/U4168m0qju4hfdRyF3OznhdYTWNd/OdaRZHt/J+iUq/y1rEf+30
2BP2NHQbzzlGxDL09h2KTD8qrw3nOef8aNoXqSOe0ws/1PN9FHGkmR59eOZ71oW3HFtYal0srrRp
9iVBPkPsbaIi383Nnz70/Nom/oZQcAIlBiBJm6AlJ39DhxsUDOEc/qclITRwELhiFVu/4tDYRPKl
H0YIhDi7pv7CSZawbQrnTxc+aXCaXehVNgeuHde+m9VrrQy3RWQesobtqt4xC9jaen/wbLGFC42m
61oO8c+QQNCMqGBHsGKqdNflBEc2fbEjoW4+QvQCMQKIYn/yphsW8L5aFp88pE027sZO+NPyQiAG
D7rfDMsPjzjbWBZbmvu9XXs7O3p2PPIo8/4ijYkg7esVvpDr2XW2afYLl2hGJcY6jZ1dQdctpoqZ
MUEtRbw8LHp2GHDPNNNDbJQ3FiazMn4QoX5h2zcJds7N8L6E197EGUapxKR+Hc2bqO52acqGouW+
3eT+MvY7NwWJNW8N6ubMgJ1WXrXTvRMJiuyfYWOjUCMnfHiKa2Kvh/uEPl3xYJPkYKZAFNktS3mV
LCQYzxoe0uxT9Y/C6NaNeyk70+97WhXkoPEuF7uT02ip6Prn99x8sEB4wmS6ALNYdQb/gOa91KqV
vfwp1bQFzL0sl+JnJ+FrFiTgWAyAuyjIC3NdZSY0D6/ZT5rcDeZNmd8UzsOYq205AGMS3ML4oPWO
pXyUCjhDAeSHW0d4r6NT+X2uBwtAeNVIklVoYMGWCnnhDk9E7h3nAVjLzf2iCIF74S06aqcZ41a0
c9BSLSdM5pOkOwj0hGGa9qCz46ar3TvSCTHB5QhRrtqGebwh/m2Pp/x93smdkZa7zBZ3oa22qNZJ
3m3Hq6Yo78aiKFYksmpQbeNto7Xsc7rFsB+kcNEDoTF/KivrAsblLq3KjIO7t9dwC5OruBkzfyij
t6yucVOOfqRdfQfl9IIQrcAQXlAZ0W6eosOk6T+HyrlBqjzsith9kDmNpKflpGMlKBvKbCZaWMo/
+dCA1im3exu0cdhjoIJF+YCFSpZGB2ak26mgMfdEX0Hua5qtK9pr3aSeNgClx6SKNlkDHt009R1c
0Y4Ex4Sgvyam9eutnIJM7qwp3hG/5q5C6Hp4v4Y73FAfhq4yVsPoPVYWWk+nXOq1V+ebqai3iIme
C92+tjpKjda+JuwuQpnIG1EmH6Sws1+lmzAsKLmAzqyJtE1MtKNWA8K29Q3TOM48lMDdeOma+dZY
DLkGKKCLD/fhaUVmjMUoLcujMU/jukiZeDXj/DPPjJfKQ5Llem1yrWdL7Q+6gTh13tS9uV9URGo0
PFh/SAuonJ1R7XUvTja9ObySy1X6o5Ldxdio3zRs7rqteLekMzI0D1u83upj6Ex3WuPI21grDzBT
7z2ZUvNKYn9GKegNGdlTQTSYeyZ5iq+pO66WsPMAxkzJsMQsbFy0yjBWZC5CiLx3tLl8bLwq83A6
GvsnKwRKfCQ7jdih+v84Oo/l1nUlin4Rq5jDVKSy5JwnLB9fG8wJIBi+/i296Q0uWyKB7h1tezjy
MJQolToV3ZiK4swYMUUvgzcHihR6ZcLzDADWniC0JhLdv8hLbxW0YdYdjKzw3ijkcY3Liv24fgDm
XfN/+ewM4U9rtEOxc5VfAifwTlwoeXKuPR2Hm2Voo6vpT4T3mnATmVLmhyS8MrFVyFLKSrGFXslO
EJztpz266SHXg94KZPtP/pjjI5NphecxautrmTt9wn6wbqp6ko9GZvlHYaze2SFa5+DU1ByBbFCt
vpLZaxd1vu2L0QXydPpiR9RXnYTT+DSy0R5zwaIYNZXzYA0tdmkTtG1rWHYfr34XxEulDRaAcvqd
or6gYY5KaoIOMOM26dkH37msA+dARS3dbqQfalsNlTftajtURyAlWu9JMD7DMyPKrsPqJZihMnmn
MLToGqh4GbPHwprNYGt4IZtIGMzZZcooJwzAwhrGOn4avU1+txkp7Do6EYVmixbmo9tpuXVLu382
0qm55/m1E1M7I+o6D6ovw25eLi7cTmvV036aEVcHTaNZwgN5KFN/2LZrlF6i1Kd+ys/Y4cK0LuIl
Ffb7cntEaccm4aL007ixiuIhqm7n3Ey+T2kjMW8cQ5+6PuiRB1UFS76wluXcWTK7q8t1NDdDRgck
oxzHjdtb9dEEDNzWXZbtU9tM/6W+A8lKqLN8Fc2iTlGeWZSuLRxgRIczTs2AD4tpQxqZ4WHNVH0Z
xsba43KjLHSJiP/06OsWmR+dGgNAlxYSLpRQBikBA21/bg3XuQqb5oVFRBRdhg0ZKkUebBcx1uep
vK0jYM27biVRwNFMv1RfBW+eV3955RRs1DjoPZIP4wYbWi+ep4fYTgeAzFKXb7ai3CHJGiLtIbMg
cNahrZFo6OrJpRDkLw90E1uVFDE1X+3O7KY6tnvgSlUofVloiTsXSljPVd0gFHR03Q17SnMmrtnR
7snJWho4QMKnQxTzr6u07rHVeSc+7jK7RoYosXSTIlaWcGVZ52RNYmezji7dYJbEFzoA88S80JSW
VWenckz1HZkGNrRXlE2FgOHAKzAwZBi1rt77pjbdb3Tq6yx3rrsq1R+Ft6wVpFHQ9O+rsabtQ1cY
Q/CyRoPP/4icVFWMO3wR+j0Iasf7c23lzRAtpWHB4IWrCpcTwehh+Vgqw45ORTS5NFsTxtPsloD7
8TIORnVjhnIydq2NohDRCJOuRLQAm4Z8rvqk19BzfoWLdvJfa4hg/g+znM2K4LTRAuXkT7PJGEw3
mszFtutKV30DdIzDVct1SPvE8mamtc0SKmN9yFu3jk6WjzmbPP6onbt3s+x8kW4i37I9AB43GgQP
0TAVGCn7xo3A9YDf0vqzJHMR0IODJxt/jQDajC09M6X5Hw9bAEKMrIRfadMFueo/x6pvxkff1XN0
NNzCHd7T1JLERQTCTv8CHv3lfmnTefnArSqdU+G3qYqlCgQtU+7YeAfR6MHnbezyHIE+HbBvbQRf
d/ZdFostvt5QbeQi3WEHzcFb45hT0H56srflUxXouWMQmBHN1SMqZaJO/QC+TKE4upN9P5DC0OO8
2OZyTB0kKKEI9rZYjE+qbsNP6YYBm4tn9mm+LexVZtDgmYsknuo3K6rNY0i3ENChcttGTvu0M0JG
CKsyy/GPP7n3twRWkXzhYTH5G81x1L/DHBlFHuMr18NnjcqAYdKdA7MGd0hXlb8a5qgpSAGx4Osw
u87/CCMOfCC6PF/7o1KzyQhe+N7qvLSUzP4nQ3vuz3Pjzk8EVY/oHjoiUO4jf7Drbd2CgYP4OY4x
LHEXIk8JNk2+WNDMNBBr6FxjWYW8ZcrZ3aerV47VHviZRxVYhkV403adWZHPY7YCB2iQW2zfIljO
aSvs4FlwCtaJHLT5S8nDop7Qmdv5XvWR05PHAS/3tyBjp8+kqPo2po3WqNONDLScMeCkVc6SZmsj
7sRoOTs3kAzfg7aX4hwundXz4Yyt0f/r6rDJd61JjdXZ6L3BS4aZkI6/XrfBnDhDanpvkTDX9McZ
Sn0NBngRfdPmOwEMjhBpu1+ImwDvIj2sYcpwyzZL+rzqjF9ccWH45pvzTAyVMED1/2GyXc1nOJqV
zA1Tj9ml4qXKDjQwjkR8rzl5JeNaafW98m+Nj6ApOD431UplKCkeZu3F5O8s/V8qPXpq0XOt+YEa
VDEjAkT+SFpKulZdA1Q20eN3LyuP4S9rgyJ/Hzt44A8xB7O3T1PlBJeQDGb94tGw2W29JTeIsBpq
8qu+rHwK4om6SGbjUfUynvlK/qusTIo9P9ZzN8tUFkXipqA1a2rOP24ZZTe3i/XRyCGadtLO7MNc
ZZN7jIYwPK+Y1U+2U6XDJhc9aigD2/b0YESC9I2Unsi7DGb0joPSe5rb3v6Icrhpin2GNIavy970
PKi9L5hVq3D08OzKBfOjRcV1tqky49ahOrYuqjWdh3do1RhnotQ8U5WGoM1dyry+L7BU/ytk6HwQ
yAsXgS81+O0IVNk1vIqPXuGWTw7eiK+sxGowGANgbRnqknlFsyvjO5EwKKab3lmkkMkjin9g+WUM
5+fOjAz6JUPKdVFZwADEI9oWFEJZCV7d5EL+2GQ8TxsnbOcIMUHq7MhGtuM8XeRd34850ZxlFT76
qtPri6qGlsjirPmlfCpXidJu4dFT1a4ymRbLOdWzzO6p++rvM8sYCE5JP1wxfjJ+vXWB7GMpHXR3
fSc2jUsupTVNF7HKveWPb169IvcjP5CpJJLbWjlhXHvGuzlDsPnCf8+jYLwMzVLvhI2+rtXBQ0XA
Avvk3JzSEjEVGUEm080o3mgFHn7Am8VDY0jCG5f2gDPBjz1bH6taGjuGKgNvb0sK2lKse27D5uKl
zvDFcpEx8PenFAEe3cGdkXhFCkal+3WzFq27F6llvdHYKQ9DNxkPBbeBGZuFOVV3QZlaV+RLfIgV
Po9iyXLGeSrdSUs/hlR8P2pBQ2zpZd/UuA/Foe1ZSGSIvSWUNu2cjlm62L5TbR1DxauG3buvrwgL
UPrUPKTIg+c+eloM2zkpf6Sz1/JRUW8QvMgkE458R12iNl2rfnPV+skqO3gdvdIo6lp/uumMXRHd
SsBDEnJo9mB8aEq5a6jTjSWf9nH2pZv0Ie31YFx+PeBduf2KBuE3YiHbkfRGiAiHcKuNRdRA3HZh
HatFR0TPuO/eQI9p0DjeFQE8gnbu1geM7E08Of2b3YN2mkG7ngc7FU+qX/PbcKg3je1cVWWfzahi
b0GmH3e1U98KZd1N10ePK/FJTDoIBtKAYy2a17dxDBGHFAu5M6m1a8dBJMEcTAQ3k+Sbuux01swX
MNrZw7rmHm+fR8JhPdy7Q+ltWv9WI3PTbcwV+lM0dj7at6DHY0Q4VDcG9lmP3gPTybdRMTQJ6Eee
1XqNEZqqrVd2jIQB870mjHLjeSt7oGnxqRZMc87k0+pUhJRtNOLUa+c03hKifFk28WBGcaqrGsAa
2QZvO7FJZOpFjWmeaIn3d143IGrQ48xVBJBAeyHRMtwn8cS7e0cISwC/W2Zxza2EzPJxJtiQz4g3
2ihvRz700dFUebmj1FluENSfYSuz2F6tlDuxXrekHUcJKbEfkVIAmEyz2zBs2rjK+p8JEqFrgvli
lO6LK8kZQIn+NvqrE0sz8+LFductaSblccZ9nHD9qKQUndrn5eKd6aAw9igEptfAveV8G8rdopo4
d3piDPl/M3s5PVSZ7Ih+bLq46yd705LXhu2s3Y+Dd+gzWJC5RUxY1ASTZzlUpRqTXLAwKF3wPRva
2a6+9UUQGqOgHUJjNXzAWFXWuHSr6gjQbqEbKKE5BHNKXVZ7dB3QCLm+ED4DEwaUDTU7XNxUQjmW
nnPkqTLiqmZmKrPi3cZjhwSC+1usL9lcdolbqXNbG8+BDaneBR+FAxoOV36gEsLbREH2gOLrdXSB
LNape6LX/CNjoL/JFmya3Xv9KFr6pvn49UMRFdOuGm0nMQcrSed6jqeoeecEdrZtzqmdl6R9Rwgb
48WDYTGFEkex2HDX/DMqaUhfy/PSBU5hWapvRHG1lL+jZfpJSUZdjBvLSTIV/KT2eG/lyyc63I+u
6z+Hcbi3h/Auz8Z7QI1dw4S8URQ4+Y1hvOXCuq+DBi4xbBaqG0Mgo/HNGtKnbDCdXbBa95YmJU3n
cv5raTjfO14OGDnXZsGPYXQhOr2kOpiBvDi6gw0KYvtrDANVH+ca0HbTkgtzDdxSockxeSxCaudG
5Xi7RRXmVlFUA/gg8ydAMwnR4FTnAi/9A/iDfjKRLb81kVxfB9fVT6T1Ozsd6ebahZHak9BRXGZt
ZwEseosoCprLC7fNVPTLo9lJXkqfTL45ifymRzAWvFpodWitXGgeYmn0VZuka2OBF3WEBca9Ka/S
c/bCMc3Nqks0Cpar7sq5N96U6S+7MDdlwgf5I0wPNjAYWC5p+CPYS0dI/qb1REjaEpc5O2kL4rNt
2Q4S3xvJv7tpovwlpx66GGAPVUj8HR7GQxSJ85y2H5ggyzhHZfpeD9AiU7X0R3bkbjua/nAua7b9
sswSwuboxRhr6JnhrvRmN/HUOuyC0VkeiLJ0t6lhTTuAnoNYO2BfSx3zVCAIAUYoQmIgMhaM/dIE
JumgtTqg6rZZjepvKKr1bhwF51onUUusmlRPAu8WwNOTSYXiVZZ8LHyqFuV9WQmzJL1XMZBJ1hTw
p+Qs3mfleAdkicjbKHjv9IACQmSP7jo3+0i41c2fzg/0L6gAWb9JwY/nfkJfT+gyEvXZSRq+rt9q
lCDl6/y8Rs4I2BcMiFnc4WhVGfoTZW6DGxLaWuDWQ9sV3HPlHXM5MNTEPuYRHpJO3cGb8cim6lia
esUuEH5JpX86uUD1MkXvkWggDMrEr8ppqu+LY1cR4FMNO8doygs5vPdrHVQbPCfItzjqwefR9ACJ
swWZs9iq6XZ6Im7y1olouiiKB6d8siNx4oxOxsz+KWT3XmmQ7kquDyN5AXHnjWwGffsZ1J27I836
15rzcrsE7k+T8QitY2/G2cwB7Y390a4cfIWwTvqmKEmnF5Fm0ZYdCGOpN1gTSpLs3VN2Ggv0nCja
m+qt86xnKyQ0kPkX+eKyXAJdvpeTPNQ2S/oymj+TWVIZXmkEdr14I+nx/6qOIvFEBFqhqoOaqzOW
VuNkag6G7KZZmdxquIQFZArh9I9csWclpiVuSnWhFebUOIy+zdKhVBjg4myZnqocbCsMv3iiYx1U
V3tZ4mUO780ifbOW6WGs5oPtwnwvmfXtVAuo/lTCMNHNscPKnCVBR2liUcwVIucCj/c08Hu2TYRQ
dixIfyRq22uQOeWW9tG+OCB5fhbQLYKUwwtU8DoHwiJQhsipE8M2BaAR2oFx6K99GZK+l+EtLBs0
opkdXOrA2s+ZkSdDh/kLSAXhf1m+AVciTwsl5Eu9ughVOuShGKrilXvbKmp2qfUM4tShU15IHNd/
uX0TJ7aoL3EZ6Nif2KjSbrlPGWRje7IeabskMK6ykh6kGGnG/D2IakwKYoMRFo+/adQF95ihqf9J
9ffSqK+yhsGxkfLHQrGfDr39WGnnUVTDPktxgZpT9JybBQCHF/5OOkCqEqgqzhEkkHs6FXynirEl
lx8z+2UucUxnrpMIyKNjT34lV6Pd7+C1jc0obbSYVb/VQeftpqg+EXqtTqGBwNpJrXVrYuI5q86C
l63cP3pwUaWF9mtHwhd/HdRa1vw1drG3Cu/aQbFjtwDjTEV2GJfsxHJ6383iXgoGIQnYXgTTV5il
TwM75Hbt8/8aRnfQzuY4rJpAxirdrH1Uc8RZ48YaxKOBdiw0mjupgwtZRn8zPXI4poxvBHdHzkH0
A567qwow56yMtoSnBPG40FpEY6/oh38iRCCv6QBtV2d4ClaSTcPox8nyKIaWJ52idd8x+j84VXmd
Iy3OMlefeT4LvOnWRwF6Bm/Cdu+36yfeCs2nEh5ShPSPepnm3UivQGyGtDnU+WVitXjE/ONcQ3Zi
IGAvtv35rFoinHmOk1oACUai2pBStCNRZj+M2LQ5mvhcGuc/0263NCEZ+wxM04phHd1zNZv/ERX3
KdYG7WRXE56WPbTO8mE2+C5Mc4BtM9SjwX8Xm2O+L+zqGMzFWa3NmUgSGWMMMB9EHR0bQ9mQfjmy
Lc3M0U0RELL2iDkGCtvqHvVO2RWnYlJHt7XspKrxVMvAf8rSltvfDn/Tcnpmj99zNN6nlkFglDv/
0dB4qzG1nQO23e+Bv8efUDRwV22dUv9yDd81UEPbqGI2nER0R0ISai3jyRfWmFRt8xioRsVVj6KW
9a3X6Vdwa7IbeSCZLFtO0OloaSShRl8cCFgiWzNrD+stPpbM75BGgNRO6lX9Zn0uEmvuv5QxbfE9
vuEMQ0hm3xvp+Maccw16/x91wyzJU9luBwPdCsiZcWkmDP5un+1VWkPGdhTWQB5hXoH/1mRMbnMc
gddJrhHjVnEtTefkCRtF0fRjzc6HaNikU5lCFvC7IMUpyACHRkbtascDqzoHJ6iWblUSgA2ho0e7
Ui6Ai51dvhSZ+6iJg7JTAkI7N7VRp/L4BgsRnDSUbDIGs5ssum68/JgVoYJQ5vRxa9Y+od4yN6C/
APhTiOpIKMFrZLRnY3APgUIfMNhHL02Tsg4ZfTNvP3S3/NA65GpoE7tSuB5W/xOu4SNaJH3wBa9k
dlxyUHca4DRyinXXziyXKFqeQ7/IEigokQwD84Y5HfLWhrGOjLNgFIhbx0DaiTpCDd5l9r2bv2QB
VCx+2tbyNzTOH5uhHjZU7ppHbAX7cqRDgiumuIaV8ev6I+adUb6A8/SbmeyU1PDPpGxvdE/+c4iw
zpEoPaYLr8DWc8zt4P9Ls+7RVl0SqfmncvqzESpeOftO2vWTBu2NlN6Tv/iRR2ILXradmxXuXC7P
zWgkTsWpVtjjl2enWRxM+WlyxySqXXPPQv1IYeIeqGrftwW6ijSGYSVa1d6sKD8nCPK8C1GIBNRG
crQ6+alafqMKjR7bEbORNb+04fxhpZOK9ew9K2/cS5MSuby/qQNGuVxb1d9Rah7AbvPY9TWehfkP
qwlWR4jpWBTra1Ms70toP3sdagKPcGaXOJL91DZPC09RTI/RoaV7XQEDYufw7v08gCqrr1IgpQgz
nELK/Qqb4J+nvI/F9oFFXB4WvIjbyPUPtoOsrQUtBkk264PK6+NQg46rYdjZnf+3WDWvtDzVcGKF
ax6aNdj0g34Nq+ZQTO4ZlP0KE8xDWt/lJATXyt/T6luitfVPfUYykWUZyOBEGHtG82CNbrNNBZKO
KJ/uoyU9K6s5Fql3cW4GTzQy6Iz84ctD84Uu89QIcP9qvgOzk8h95K7giTXU6GyarH1qmuGtc4j3
tZQgcOhmZUqphZzwWI9Osa/HGe1fy9gSvnpoCTr7Llj1oQoRJLUVOnQE6bnRH30nvwymPqY5ns0+
hGkPHh1FJGpkbMdZPDA4k0aQhY9ZN+4Nu4tFiAyS3KlqwxLQbozGezPmm50sx2bgMfO19Xw3R/Nu
mdMdqG7FWYYwYaUGPuHgvy8FzkszqoE+ip9A8lDddCZIBCOJ1p5JjzRHyqqtsyj1f11pfpEocnHc
+s0w9ZO3zstWh4GRWKI9rsH07HjjTt4s9W79YZR9AsS/xQ/FjK5IOXYsNmrLcQ41bdBDd/Nm6e3i
u2h18D2YYfrg9Jgi14407dq/0+n0vUbTCwAvG3F97uz6BONzGhSuyyX8M9niNvbquhs5pEin9J0i
YzZu6uDODMyt7/gcm+LLsN2/WatnHwfRxtH+OxCmB+KV/605R+QQWpDg9lIlAqHhpun1tpXOeZAI
vQcvODnK67e14x772d51QblbVg/CsoyxrhGajdnA1Z/CS4/Ev58yDpm6B0X0AvBsUItwQTQ1zN9m
5xB/nMY8H7vcWP+sWiZs+heLiWIo7WTKnXthsz9Mvt7pXJ8Kc/mDZvQ2QVhcqQCECUIsKP5NN2FZ
3SJ8VeqY1tPTYj9TPPrumiZjdZj4OCRv+nMbob8nVy+WU/rV9SYM1nQWBMTbpKFwjsoXGsAeweng
E4vx5K7VNqvBc6YbXJkK9MJQI0GMqgKtXIq0K51Gmei0PgJ//SvScjsMNPRGbfHs2imuCDntgnR9
iLT1NmXkrDdrdxCz8Z9VNLSwiOYpMtNLaFZ2onrx6pVsgPVS7VTWJf7qM8hp/xou6/fiew9RCUgC
QIHWi7evQ5ZEb86K4M2yACMa9xRY+ojMkD2l2dsNWeaojbRd1eB8QBON3wGfN4z0fcJo+EQKWZKh
J9D5xGHuXbPV/u6E9U+0iEwjtROzuj3B+9xHZEvjA2i16e5LmCoZWttwjuBled/r9r7yKbLl5bwE
QRVuK/gcVeifjG4NjKp3BV45/ATkjNtpUhDILGf51tr1kUzAgRc0M1GU9aSyqfkwj/2/oXVvBiHn
gP3KRKqFhdWWd+bYXEL81o560lKBAq72MfOXc1R4j0adf02IbPoI4rQI7z3xMdcU2afducaX4dz+
UN/diak7y9oF5g1xxRnP1H2cjG4+UJB7xRtNEDaW4E67T3ZgJpk7MPSGxpFxuI+nKVJ47pDpWLVZ
7iRKYbW+KRhSq07PoSC/e6qrv7wMX3wCPZMGF0cS6GLZ2SHeUNaCJm5bEDGv+81vRYcIbCCAGuY3
HyYG9HaI5wL00E6XZ9zP2MAxEORNifHJhWDo0/I37MK7NYJEWQME7ZwxVWk9Tml0DtbudwyKT6cp
T6bV8A5CxjohFsL+3RzJAer1Qz9S18YfhDJ9yu3PYpTwGZoYukrX2yDEgoxbHgrxZiRDK8w6gHys
MNZnw5IP0moTxLGoC8b0z5zQjs09fepIQ7FHR6H3you/rbP3Tpj7yg4PucvTFLJN5dMeRDLG9Yn8
s7LIN1cAZiyydfHPdhCgdXYinRC3nT/BVqQe7kWzScTkqsSh8uZOrgFdhKSI71Ed+DCZLGyWq3lo
rXS+1xnunshXzGFN0F57kSugfns594ty9qEv5a5vm+JRdlgtcTT/aOF3aC+bWwcAAGFlms13gNmS
kCRlJdVgF4mJ6Odq2gNJDyboU9rCA2UCFUEtttQO/lVGe2LQO3A4b4Pp39xNBMT4e92sv0NhxQFo
hqj3UMjkDicuTZ4jDgpkFHgXOb+tgL6GmVCTwj4tBOc3PUw4SB6Y+TVTFFK2YozlbB/Qhx07zBZl
yQDUVKin0kHuvarbRZa6I2aScge2ZAyInm63XrDwwJoPDfEfKe97WnfXmzme5qRkZNR2wvHB/P/6
qa+KFHnpkhpSNkmJiamhryWwJpkYRXVEKLQpHMRMQn13ZrqfdPd7C+BdMd7Utk/8fP7STKyDKisu
XiE/osa/8nLg7nM2KSElQYtXBiuII05C5WeBvDpk4TJ+9GRy6LqxIawrH9Ylr+1Ddwv/ZzVAeH8I
qSXIQ+e9Fu4PwbvXpuhpiegZ8/22SEBxyp9mascYLrqggkJuSzvaFdpGwTbwfVkJeas7Fls6dupT
b+eXGQ4GN9RjIx74rXbNDH+xTO6fUVhHdFOxUuPVRd+YCn4xI33rBTwbcE8gy2TC3OvN+7ICPwL8
ifz0rTB8dI2v7fTSTj9RgTI+ACeU1UMJMAQtRIf3/FH6Oh6bX5kHL6L3D/i77ompffULtUtX2gqU
3jlIyj2db/WIAxkC/YuIABhafCbADPrmTcif/LbZj1Z9cFRFBhJy1Yb08X7gIe7Gz1xcGzPfj9ws
ch5//FZdcYomlWBWgN1G1N968dqY+wCRF5lJmzVkoYiCEzzJcSzHvQ5f+buTtlyeNE7dW8DDMn6P
wbJVPMj9mJ/DobsL2vrcCja0On9uVnGNxvmkJudM39KlXZcrztnIyRgVgbpBMVW5nN3AJO+l5euc
nBMT370pcurjwsTsoDqy+RkDLD634tRF3JeGvs/chdwH74qIx0JuGlxnF6jbWM/pGv6rUIQJcqYj
jJsGtlY5my8yIwze+jPX6miv/nlkrqbRhk2N0I+eYAvKlzgCA/3FS/AbeQZDKGUKNtEAdLv5DxCc
zxldSWkvrwWFFV2zPOC7gHY+RQAn4Ypf5cY3pvY+hyNYolsdQ+dA4Rr7IZAPzuC82gF70g0oDafg
X6Pyn65KMcN5fgMa0Bxrz7qUY/2vCrsXDqZkrsZdS9jawlVJhBgF1eFW5ub3jT0d0+psFdnzki+4
oYBs/an68Nvq3S5DK0Ylda1SZKXKeI5yD1k5X8yy7rqRG4wQ492NV0HBJDdMJOgdBa0waJ1X/y73
W3aPdm9BlZRle24JOvW6MgnlCFgHj0THp8SRzdfzwONzqeblr/IrF5YLi0JvvjVU4QbW8CeQRlAZ
IwlbyL5sBp28Gp8n8HkyRw9KIC2dgvUl9bi3MpvoXT99729wnidfSOSD5sPR3csDzQUDqg1733lk
e9Y48HLweMQzT6M0Hp1+foAN3hau9RhEX9pdMbu3tAB6b34e3vzmCGRKtgbH43TFG0h3Df8yidj6
1aQSWeAOmGT2xjJzrDGQ1MNTOpbf9OfGQfc4mQ7vRnWyQFAkkYTmsCRGOmw7VPg1/v0a1tVPp53f
ZWcH9fYYnsbCYn3p07u5R7al5SFwmteycE4L7ogl51KJxp2BSDVdsb8RD+HABw/ea59O90NgdDG4
YbjRqbmDIO0t4z8sMzGwCNax/Hd23Ye5mC5m/65J1BWl4EvMH0xZnfBMHtgo7wxzPay6vtP4xaLF
wZZMYYlLOwiUdEeUyW1piCp6iwXDbwEQrCWwc1n9aKLDgMX74wiHMDryhzHvVLvMF313c4S4746l
94OtUNkbj6a9HvusefPVTLIJnjpEvUaznRE82X3wGAzzAYMXurAjjh2Pk1JwnhBFMKx/a1WT47Lu
BjVTbeLjA2aYrc7t/MZFceKS+EtJHrE7IrvM15wqqFwjHFzYIfCmRX30GnJxsTgnRbSoLdU7b+Ws
9xl9JIWjjv5Y0nlSxtbMLQGfHTJ9WFigiHLO6G4sdfjoAn/MLiz88F0QDZ+nEU90eGV+OXoy3YhU
b906/2YW27g02zhIcF1Uth2gWc8kWDZG0szl1uusXYaO2kTPay2sed0cxNRrvCrD/EUusq9qBmSf
Kt5N5IRnu4p2mQA676cHpG4X5QHqeChvyG86NI675eBLhjzAjY4TvF2NS+tG7wrF7Zi1uEX8/+YW
t/24JsDTx8Kg7RufKDhyb2xX71SW8IyDuc2iB2NyP5wcRXA44vokNTswdoE9xAuZEK2IdnAdCZYw
UOJftgLu72ZvSedPj+l5API0jNeQyJHE7qYHt15OLmqJFqitQTO6QUZ6NwX6ovzucSjcbabKS9Gi
0G+d/25USD7bD5Nrvc9Wc2isjPoeZ7/KEbKeVDKSo/xZHqspwjzYbAv01qsnTsSIn2T6nc7lHRcc
NB8JFV3D0Og9RpaFLrvZ8me/O27+BGj5aUzFsBEBQBqWGAB/l/Ybse3nehcISSrn64JDb/YIPPBW
FBhTgWnB3dJEe7Z7wgchjWWqXQaOQSC5I44HzWmJvk6sLqTwGDcgKjChNXRMXjhvMxGYG0hgyGMe
u/Sza/Bwj/c30dOQqdNi8wr7L2RBIcAy7RjF8TYCKLDrfeMN+/9RdB7LjStLEP2ijoBrmC0JeiOK
8tog5Abe28bXz8Hu3XgTMxIJdFdlZZ7yqEh7tDafpVAGU4G2u5jqkqZfdftPq4u16f4z4SFZnEtm
UH6xzsfFd6T7s54cSdl9RqN3yNHQl4WjD3lrvpeCJYAZjgZ2SQMPUOcycdeOfcqFsZXtrSetYWm/
4JCuLdu1BuX8KwlC2KkDaIZRGiiLounOo/VtJQTv02mTAGlQQbAyo399pfBNd8xC/9HDkeBtfuKE
dGvgnO0J4k3b+XlbI4BFl4xi3MUMTtsfFSaVL8grAltnIJB7NF4IhBx5XdoeWdz16TrNLk1YPcOC
JtqXuObFksZJte9dk/uiIaaXGf0zYz3LT+PpOmTmt91wLc99eaUM/ghxYSuOAk4EIrCuRQVr1/1X
JpubBeWvruq1dB2QGsG3XWBgk1FNWWSX6x78liexAGZ81FqUs3MxIcbYP05d+pKzt7dvFrU6BRWB
3UWPIUq10VvNPy2l8aDy6hzygY4Gvmxy7hhakDQ4zBrHJet8D4PvKv7gYmInCgM86TLztzA+cbb0
Mz/X3KudzKPlQ1VvU6x/RijvC3H4T9YaPlpn4WSQgo9Cqqmu+io0kvaGcatl/RHr7qfsX5GttY2h
gl2QaNtcRm+Ibp+R+zAV6b9OqZci37Xc68QuPDP+gFC2NWiEqvgJWNiHNhZnT2/9oNS/utj7bYOK
U+zEwt91kwV/QjP3BQgu6TTGTuvgFdlwedZe6GU+0XZuthyMRHoOA6qxQqgrMbT47k4q+GyWRzLN
u5c4Nl2shcwJsZEp5GEj3riZWz52lch9phrKZ2tAhEXH0Ahgtu5JVq51MKoORAc4qk2XmidcTYHB
qxDx+oLv3BckCv3a6oBqOPT2WMgBTZiQP1KnW7ZY1eFJabLG89/V60k3CZgIS+Hldb8wyX/NKmWE
41WfjsGXl+uLom2U95zVLtvAUV+j1Mn9eQwCxUS4uZgca8XKjpe+tvkv0Q/LePYyT3a/qy0U0DaB
Vzqa0ynqRX+QAvcPCgMU8IXu1NUQ/lDtbqPO2BueabYOC+YTNgXlIOMtxgH+mpxBFqbIh0G5d3eI
HVTU3KQSqzeBQfow6tm6nKjC2LnRfLYRDjloiev25bAbWvsLN35LwclOcyfMaerx07VOiDRYfLMK
HpyBzm/AzrWcxHPOvGllhPrNSL3HQaJdS3ufVoy42P0RkZpkqu72T27R7yuNfwJNtYpZwOw2/tQV
B/hOXy46iYMckrTBTQgmp2oJAfXm2Wv6ZW4lnjPqyZnNgIy/WwSi7htjIzOkYR1lBqoOQSuruPJX
42znMw0DM171lSS00s3f6cQL08zRtJlzWttRh6YSuTnDvqkhJajdLMM98PX8wqmyiWKKQ2FnjyNc
qMFRj8hkxaZhTadvSjgAmDwQV9NqK43s7JToYkw1n0ccj2xHe4tb9IYEO+J6sjJccm5/yOPZYxBb
UQ969nczzPYtz0tkr6ApobU74RrGjD9zHMVQwzyzPLkaRWsbtb8s4SbyRwu9nq3sWe/SP9ZGXJKs
Ja/Y3XtDe9Lc8tea1XILIYux3IJE2VD92KbATV9EB7IGftVYn4FLJMOSBOK9hCFVXFsYh/M/PbZ1
bIIkF9qSwqAsUJStvL4XjU14kWSH7c0HI1L4B8BAH6a4fqjs6ILR/Xe2dONIV/rN5/qj55W2njOy
2Lpxwyb3uWhb5VKVFMkiPzXrqIbUoFskcZWjQ/5k1DE2brCCk8sawmiM1lEyfurdzKZbwCDz/JUu
UfA66Le1YQEOCoJrWaYXI+aYo4mJV0MeQw3qWfGNOWgLO7GDLAHTsNKnZGsk8Ch0TuW1xau1Srry
qwuMp5mXu+DF5luEStUZvIyRaeqH3kQLHrHxMwrE+1ZYIDkmW/vLcbFvVEsChrvy1ataZ4WNDJdg
AlmGfnfTGSjXQOQhhpFKw2z/Fxe4bOrRqXEDE/xyatBaOf6KJJP7Np/+EADGfdMahLOS4RGC/p5B
N91RehCYE2GsjX67SJxWJtDmsYWAnDky9/rKLHdT8T/I++FcGSeqT0swp8jUJXJyIvA6tJJg0Ki8
l5H+aOhnCYXJn4th5FAwyPzSODsJB66Zii3DnW00aNzOmTwlMux2gaqeyyn7cj3Crnml7zIg2Ozv
ob4cwqtZ08DByV6NQFLWoZ7T8qXD1g6Cl1nZD11h/xS9xyVV+llW3Iam+qw7rI+lYAqZY0WME1oc
w3iqcJRB1Cksf2wlsOkoEJj6y1OdB1cs+edmMk5Jo+9Nq3dQlj9Ya6JtM2U/waB7GVx8Fzh/7oXq
f9I+elA9nPTEuSQJCk+OBX4Jc1mRflsWEvHPZbu46h863fps8/BtHodXvTbekPUpQzXzxKB0q3UC
idn7NfDeHqKxnXxloPLGid7vZxd/fDbvzEj7Y6LFcruF70iCm/wzeU65UmVYk+8HQji1IaQAtjGb
HJaB1R9adgCtsQt+0ISZJI8IA9pm/VWlzJ60hHOSodh1GvN7kizV4Yz7VDMA9iUND0cim4cidfOt
xwAyNgrNTx1uHIHBQHOTK47lcOXkMJeNjs2jSrIxlVvgHdIOyzlV82GERPBnkB6ya3PMyh2hImdw
tmFT52tVsnW1icYDz6m1ZkD/VBsuvge0VEmGaMM+REK/geKVZsWURiA7VOGNg+jYJsa326bnKSUe
AJMIGlLGsumgLoJtVGGD1gy8O8Z0igHo6271b9bQ5pVDnQquEyc7AJdDEKpLy/8/tIw9WvMQVLba
i4H9Eo4E9mXWYFCXYdqcALeqE2R1UXQnBdTSj2X7MNrd0QQONfPG48XZwcSIGUAOp9y08w0gMxI8
ScOmDqbiUrj3pDR+dbONfLv3uL0TQRkaLNITo4J9Z3NHlwPnrEo7DqcCGhC6a7zppXOPIs4ZSBL7
xOOZbJn4BBh+sExRG07DJmrZSirkmwPUJoiDC4mmvRNrj14eH6VgyFCKjGluiSOX1u7eBvFphFy6
GhSNamVnftaVIBoMFJ0aMYjQESap+LPGfjHTcIsw/GYJdLyeDE4s1G18mMaBKpxB7NTHT50LZiRz
ivciRxQlsLbp+dXzxaOr+gGtJkOGpTtMbEXOXQ3JVmNd2joK227feqA9ye0051Ab6MArjDmDg09M
joFzwxvu7JugWkjFj4Zh6Vu9sF+8xNXITENRmzsbPKFBxqWM4VYORa35XW4lmL/p7R1trkCdBP+8
HmgPtfkat226TXQkYFKf2BrrhZCACMo+4pprQHCSdfemGmmew9cEFadK7M9qQu+3MOWnhbe1MCus
zYzF4Vn6io+Kr6bZs9MRAoY49jrdkYlNIOLMxwY+q27fOeJ5do3b4FivrHRaScb+7qy9K0BWaRlD
FDaci6bA3nfFdmzSzTz0vsotlO9kca87KXNGSI91Wb2AVzhWDdlIGWmfXTUe2KdxMGvnvR7Vh8Ny
a5gqPUN5Yb3kKWRSKzH0fVyhWGdluMBjFSMR3Rw27miAMfGq8wA82w4d1rc35QezhuuANrwKGfMB
ANSe0ogCsbLly1y2Ty1VgVW0B+EA+Wjn/dJ7JmX8LCJxJb/9Anf8EniC9r47WZF5NpoHRyFA0eUs
sIG1XpUnXYBQGeSOoOm8qhBt1y2YI4h9W6uZLnZBki7Op6+wfPKS5gWe+J5B7rHP5ntRtnQ64DZS
9obYAsEXNS7vkC0ps/rIeeGZYh8yTlSDOBpyV3CbpXp322IkSSj/yRoubUgPpqG5MpaAqZzYdPjW
mkc7POFxrBeT9suQhQ8qDU4RY8IeMgv07xWXku/0xgsbGX5TFW0DLb92yAhd/5V26mIBjUpS9w1F
6KHLPFyrjFy6dt/3XwyAV3GlUcfRLVrzOcjKYUFGsuJXDL4wxAM6HXbZ5A3bxzorPpUDAEvpL5Kx
e6yN57Lujo1D2gcY2KroMXNgrSYxdi5b7TvQsMm4XMKW2T33pQ1VGXAjnIJwpCD12n+I0M0gDxgs
V4Ent4bD1r0Z+9mUOSfBYVoRbcbDdQ2H7KTG+Jx7xS7SzHVTtjbHrQXRJchfg6p/M4V9zLDXRIN4
g60HdFM+jBQsyLku76pLeZD3WJaKFvRj00R+YLFzb+yV3HWSdpZl8pGJINAkbwEuh7YojpHX+Qgm
6LDVWgTVbh5doISfrBq6EzrbEzj9DBbLETb5Q4IG4MD/9cT0bOHws4ovDTFNrzARY9Bp9Rmohm0S
csDFnIf7bOBJUSF/fvQtzORiDtFEinenvHncuGEY+pYFN6H7KcmrUgJXGNnn+G3orC8EGoThqfum
angiW+qDRd4R3bu3zrK627nVmfNL+ALMhzpWg/ijbN30Aaqa7t5HqIJD321z2+MLL3wZTOucY5hk
77yxZ+tgIx/SWlI3YXUK039GSm5bxXhLkTHmdDw67IRZmsGXmj6Ku3yr28NOd5NjYJHjcljzjHE4
E8yE0wHPpvY0FOaiCHNCQJ/QE1zrCXoEADTJ8oVgPHcWxWap3EvHRH8otUfQnSRdrZSx8Xx2OOmZ
nad+nfDE80Pshgy+SGkCEZwpxOZ2/Oxqe2eJmUpRzO8kQlBqjb1oxJlU9OOIESIkVcYwVkU+jM89
RuKTcrq1Spq3cMI8puU0H8M/k3pgbU/YB+o630dVcNExk5EbO5VeeWo8mK1B3tGL69JhbtEnfpdC
NE5znZXghrOXgb53TWLIngevpta6td5kazERTGMUAp2r4WlmaWhfGQKOUXGaQFX6hurew7J5i7Ke
I2eiwmHXy05kXIt23p8jIznUVObsHkPjBLEHJX/lmDjddXRGwM3pBm39NWf11sp25Hr0QD/kqTI2
bPg1TnStz1K3COrjP+PmIdDE4msi/2uPnfFpOXxaRXkbHYWXu1n1rnHFptqujAL2HvsiH6vY+1S5
N62HJHiObbA6Fa2AF12qhVNOAn7P8f2CKO0Hjlzpjjq2g3WnbKB5FxyrYuXl47WEDUi0ztFB0GK+
HMV4svCM0av7JfOysYKNbH9LcCNVDhgE/8tMdVdi60vhZrhPWv4CGIK3zCXJ35yKhmaf8aWGwytK
3wjfQEpC0IbMBtuopFvKtXI/zO3JtbsnDzcc9CADLVs1N6SdBGxQRMcGt2uinkKLtT1uWy8v7wie
5arDAqqi5FRECh8mXxGKAYHBSr4FAiBuCS+s0x3QWdELxepa78zNoKsPnVoX5yUnm+mR3BlqoQ5Y
D3cxRvdVbkckZSRcnajzHtlfu7ZT8VYl+R2E8kihaTzGugb/wf5RenwYGuZtDoxYBt0jpRjuj2i0
s53rNpu+6hdoI3OXiaWPqYjXufMH6JzTi1PG4jat0vTYF1QLxiezyU3bJKiDvzD2fS6YdZBp56kG
osfmvM3QLIBt5xLIBPm6EQ8z/KKVhz/FD6Kp9DWjf5OO+TD3uHMCx7p5lUcjbguqsyQ4SgbMPXZd
v9PdrTfWnL8zXaH9pBnRU85eEcbGLagRG5Kh0ioqtMn6tiduZjzJPnwQHuxZoxK2mphasbxrrokj
W/9pUOlNd9yQVGU6SmxpIo/e1IS2U+taJYW7E4F7z1QRbihFb1Hm7rQe6xVjg9+wJn4GXP+5ESkL
Xe0mXTd5BKom1R7GIX4MpLwKPdklUUz1gA8Mda3dWSk1Td/Rt8UVMJiOxY99rl5Kw/tjNw69AKJT
i9eojJjghpKfrAT2hVFdhiSM4dSV8tFGtl2XKdqJY/XYLqJncmI/UZZtG5BiXWU9GbnzwqpJLEtm
BAyq2UOsfXCWgS0tJqdz9uEJ/Vk55nevuVclJkrL4DSTKkMVIfo+EtKwK3YsBKjanQQlnBg1Ougw
3uJePjPmY3gQkRbI7T97uhK8gCfckNuonAiROUje7Uk+1qV5CeLkQAzTL2xchsyJrGHEts/PoOlv
Q6zvMw7qsFuGGm1D48aHY1AsBy0HnhSbzLW22mjDOgAUpNTMuYQTpfDnXH+uZuIGTtDuCOpT3wd+
JGknIA1rY/OBE2Ti0frQrWDttu6euae1MwwEoyFkU/WscyGGSNoMY94KrsJYj6D0qWMW5Kj3xt2x
Sh4gjaanoXaZ3PkSlQuX1X5ore7c1zitPHYLlEzEs376a3iXiznBV6Vr3J7aW2tyFaA9vMuZlRdG
J670kn6gCazzWbeeyGMr7Z6PxhqBo1x8TGsxDv7IpZbgEw6i4eLG5tkavT1OCF+3wCAZzi2wBG+2
zdGcMj1Hdh9YRJ1gL4xRv2N0ARoLfR/gOYvKfuua9wjDfziADTEMatnAMV/J6D4gkyVn0mTlyWu9
XzmZeyL2RzKAZA+DlMgEDjz7x6zVbgoAlA+JeRjrhJIgvQFJ+cP4wTUvgvfBwilJJGVed3Hz1gft
fQ7e65j5RjK9hdl415uk2DoG9AxX5LeknTZGiM8uNambmYKPmnaymylHT0vhypTu2gIsauQ41ckS
+IEqZl/NJKc077GZiw1Bmc1kOXx3Y7zJ1fDEuufYr4qGeZLF7huzzf+Zdn9vQz3Y1cFEJYEZlihW
jmUaWz4yV43reLapWe17qOofLeY2QKejS/cie4XzeivN4hy67Xdo4Cjz3HLdhk5OG8Lvz+jbG7qP
utczAJLGhsZ9r+k6G6BwOFZ5/kkEjGKxpp7kCX1E/b7zSawBqBz7pfowmZu53d7RvdPiwh0LY2vZ
uFU8uTG84lNgj9W6/jC29dnr4i9Us0NcNigiDLvYZBj5phh3qq2ugK4PHvT3JpJ37Jf6WiMAzARe
aFu0h78aKwbLiEoq2GrXm/rewj9ZMOoUDUPf0pt0ICPtVz8dCoPcij7z0oYsNwlHYD/DwZblW6ai
hRmCl16xLSVl4I9ojD8FxnDiNNu6dvdatbVC4rXGjx7gF+Q3kntEIXctGgniCgysGgX+BRCWvfU0
jXjFu/waBsDUkuaZSR/eOsi9JGv1gDT1pB5nUz7htN0JJz04IUo/XuqeZ8XL1FmNFGYyNv+I82IY
Hh/6gIaUk36b8KhqDc7ApcJLZO+tDcWtyzdOgkKKkmo12mjFzGXAwha3GQQQ9IQfiMUISOI2yUaX
6Plcf3m6ATUgKhZAcMsFVxV8cgypDapb+C4rj8EpUwF4bDnHeVy0f5JzmTGE8WHo/b96hIabB8/0
b/tulg9zZF4EaSVI+oIbnlJLkNVZ68Xw3iyNKY6bN7vAAUTM6iMekFn07Kny+CbtkhmOM6wwkVGr
/Jl0LW0Syl0cknyaxDrIiSOZwnkrFUtSIOB9t2W3GePRz4KAu3eI2WMhSmLw2HdgC27GCYLYQNo3
qrFnRd+5gc0wEWD4mQJ23MW6o61DR6fmqzaOmWxkzBhEzR3jaVx/svMgBjdMwVIuW61KzmNIUKhK
1DlT2Wa2WFHbcwM3KV/yaFy63jpYUGOMiN08cQoDMqjTUydwCiqL0tBklwq6mPtVkxLqreGExajC
PdLDp48Wp3dR9KsIyrI7yqd88O56xTEcRliC2U4gbqwq8agTmjNEqrMk/1eOzbE3iRRoNc6bX7Ts
tdBQuFP9k0YdX5YgxgOP+T4Z3U/RlA2hYvgTMhTv7mQ/5dVI6dPKjRqyLYlfrHMFBvbE3nkUnSty
5zRSg/NLAvilnIPXXG9/VIAmhsJyNPqfxkQIttJoNzOhD8hIGgM2izi22bFhjP+K4kPMBBNc96mg
Aym8dJfP8mSOT7nDPaXjHh9iWmLH08/8gXvQUcNjW7nZ2vjZZ+4ruU8cRRBJdjKeeA5j7T1J9Ydh
coANDP8iFuJwSrvlUQbyuXKrn0kjkF4t4y+TTzcM4C9E0SkfCVra3t6l2egTcosNs5myM7dRYbwC
5fgjZXtMzask5l94JyhC7wW6gtE5v0EsrgUfcjNNRzux3qaKU7tJD4HBF+AgEcE8bUPt5oToECK/
xCMDV8rY2W19yMk8gAhcceNr84vNYJ1djDurQ74XJxU9sLTK13E8JtRQ3kgSI9jDQ1qOPHKQztrE
ipmUNT/6NYNLqRg9lphSc1yxc7YnrkOkbNq2xO3HaDiwydMPW7o0fM2DzpE11xtDy569xSTDIafT
uc0k4zJE5aJlZskoeG023boPrUcNCb/Ikg1+rTH8GpbgVvliUJ4ALeE9l/ealSodZEUemFdtSo7z
YiQU+S618eGbU3ju4y+ZMBnmtarZW4D22ldi70w5N567K2VxsWbr4lq/hDH45pNVRrhVmXQwTrFq
nNeE2YEtsc2Fv+7sreFYPavM/mIU74bZ4qWHLckSlv3QOtuuIWXudkhyxjdTaD+Zul2KyqGF38VC
OfdGP8oZc3fPA+qT4gYshbNPY4lQk9KaBLvU5HkvqKs048vmlmETDz9aROKQQQaq0iv8iktRVFsV
fbEOeisdZzuBqV1s3hjdoQ7kmxbdL7eYZDreAildTWjh7mCsjZ5ob50fBQOKrGkONWP+csH6hhJ9
SRwG9m81SGy9e05wrev4+zoPtQSM18iwnRkejhV6A2qjqvguTPwNIWlMBKMw2OLGI4wa7hrRHw3t
QxYYBGZzVQJTik28ke2HMM8QT/n6YQAMz4ogzMBhSICc8vNQKrixJESB5sHW5nTmim/1dldD4YSx
eu3LV9Y5rzM3qPwoOreNhbPW/K0V1x7XSpUjyAsabga56snoz9n4VIx7jVybN+7n/pBMtS8FEIsi
QM3h2nGyXTKkmzL8cdEnUigkcr6z5WKrCfqGBZ9uH0GSXF2r2NqYFbwo/HS18KwK858Fk1x5sJyF
Xqx7o/fDPgReqj/LvERFbjxWMDg4nvrh1+LcDPEjaUO20U2Lc71T27xGuJ8MkrkNuxJoQkPSgdUR
zPDZdN2bzBUNVEqgtPxtGvXQThcBfkcOwcmwxWaKWUQOiCxmhjupZtdy91rjE/1CYn67U8Roaz+h
zVWjRRWmb0Y4d/TYAGioZ8eaOCYid86LzTB3XnSgll0WVX9AjmT8wZZMfJLGXJ3hWnbWuEpDiI1C
913iRuWcU1Y4+7n76jyET+kdxvEx7iC84WpKCadTMKGvz/VW5y1y2/zcEhG1rmEE46+mx9c755HA
NUsSHrr6OGjPBu+iHvuW2HLgoNJ/JSHcY/2tKQ8iYiHP+DhSXoS3qX0p0mtnGaxQWOYWPxiYVhXj
IFffhMvQwLU2eofBTb4mTGdIRMop2xsjY/ocQnCi+XFvrSZnaTpZLlF22za0NuwARJit8A5qKw32
WcgAA2IRr8uPNYAWS0kqL3zpSO3MXrtbBUsPnLPmbOmSFnq9Hn3PzVtFQxTOSHXUkFPEp5uAxyK4
JrBa1QeXC8LEwz+a20X/1PNPzHVZfa7UV4GNuiLiNYf/3M+gIukZXwu6U6RgF9eiziUIMQCg0FrC
prA3zvQZayC3H5iu2NOW6TTKGUG63djsgDuG9cVZEOJAwhIYZqAObZpEWW1zl1Xwz3bjD/iPbRA9
xL/pE84y/LPI/ZnsJ2tnfxBYYLwrW4U3XTgd2Vu9EhYZ+bQ4ltwUXe6xxqBBc5w2Dat6GtPjnCDF
QyYxNIn4MIxF0NzUEXc99Sd7+yjiDmyz8YJfW7I+L72yVXk3uWKdo2G4zK+VXFy+7Pib87PlHXjn
EJ4J/9cIgWQDDPvNi8CzGukel++xjeE/2+lfmYh1VzZ/vZDQCDU8AFPd4eEjP57n+n3RrFnyEdGM
RRGchnn8tkLA9iW0UvaHkSFeEPVZ8uIZGJCkk9yY54MUgGIDRiMmBlJOzp4Vc36OXEDZ55sxvZu7
ZT1apB47eEOl+WxVuPIIIgzFajaeMtCVjZZsIFgT+oc82dvHqDXXWtPdHCpJphBvpaQoYCZaRPEh
1x5cDb7jcydv4XBBlVoZtMViZnfN/DkxkeotcUnLj0EnCYE1kFBWLuO3VnG2VwDc7OokhyeRiI2L
DRIKoc8+7qONpRGGGW2TP8p3jSABRhQwRqucJg2txSr3uf0OGtwJCCM3foHSWZQfnXhr8Yvocbtx
xIyZhvggLN+QjVTa8pZxX4RPVfQqtXfNPjXBdRhD9MqrgunckdqrmIL5CSg/XR2pV22H+R3qsPWT
YtVeRhzwMhngPbNvnaFAemgHb2ukvLusxMmJvUq28mTWcz/vLO9esgcJ5ijOyPJgEOAerB+9nsi+
Xq0ENNCOxTYXb/4YCbRiQdoE5eTHIK17GnAEz0JeFU7H+MVxD5n+5JbvYE2lbW9GyI+2u0+CJ5sH
UCaHWd9i10GGwNTh6u+sx0S7wF/CXPW42A8Xj+8Y7ocJOi4rsV5i72ozUCfM4vWZP/VbZDeZbE38
vCYjz5gsb3cPWMQkMZJ62TmqWTKxaVkdwxM6Ep8NRmdL/OhccaGCjFju6lUGbYE1e2h2cqsn6u6V
vYD7DHrMNrm83NB9R0YYWa3A+4McGcQkl7HlEqz1XmZzeNRAZOoDIp3ojn2THuuRvEr1UOYlffsT
k/ojKP1bDsMmKrX1FM9rWD4ICtUqYv6pp95njiHToQIGBYmA7/iWujAIBMKrszCB76GFnxk3W8kq
P6QCs3mt4VW1h5YdWrO4jdY5rJ/H9mEiDZntiqzYukb2E0c8qKIrT5MgkgX+j8nu2sR7GWTmDmbu
p2IhDvvU7G2qpbsCf72Dbd4bMCsm+rnL038uKYlWjo8UdkfBspuG9DrXPNMofV8wJxtRx8Ps3FTj
cWjZqiIQ5pblz5bqYBPXxKWmNX/PodN+LVfztdiGiEURVKnf2dTuQzG8zm580dt5ZwsEtaHm1C3N
79AhCQzna87lyhLgrhmzE1GBHRxwvjjsxxmDGXtaYhCj+wtFdevVRkem6D4mZr22t4oNMADsXGSQ
og5ZTZbkJaiol5TfqfrBnCbgcI9Lswy/Zh+oZMNCHzZF7ud8/GIjIrYTPM9tsRHOcExZUBB2+Zur
qfWos5Vyn7QDx+u4aor+1iYArHlbL1AAUdJyDeVP81vcngxM33OB39+Uu16Dqmr9DdVppsp28ss8
GzsbUcdVZ6FXm6F+CGHGjIKtWGQbmF0PiYaVtb1mhJtYYxAYoGSPItiWNIWpMs84Wfdj9UBMnhOF
vVMd5qgZe0Asxyec5P7A2qi6Q4pLtZtuj7uhq1/AnJ0lLjC9xejvvJCPzJbVlbS4Bg4MaYrHyhOv
Vs9Qi4IsMKJ9Cg6sGG8EU34t4d3KaqJEzOGSsFdvCtemA8RL8bCCbqFiAi6CiS3wKY7vzFHBAixE
oGhnxmCmGuuAhr9hIxFLIf/1iJJR+65RQUxEnPCKedHREu8Fs5tG/IxTcTC0XxtgcDaywAFFoqku
Q/UKNZ+XmzLfCo5jbJ8NBsVEa3dqBJaO4j64nJnol/G49hz2aC8ceMDZBX8smhMIGWpbW5jd+m6f
TySum+jAnqrnxArucXfpq3lrhL+cQDjAiVyM2ABnuiqbyjvjnhFnaVmHHHxOPzx2XBLaU9E4B959
zf3RKAbz7r1tXkvJd5cd0uYlIhsfU38mAUmeOnwOcP9meHCxSGxSOeId7/8VCxphjCihoPtS3WJ4
ykCON5kFIXXj0ZfbVYXeOrB3wfZrk6TV+EGAMzKOTahzFYkDkaWpQibF621Vbyp6nUPWBIX0IhF9
YX5jmRj/hLmp+ZqBcD70HW6EGVe9e2zpYGJSbbFJrjG9k5vj68k2AfnJYeCTGieWR7JBSffuk/RV
8tIZh6FQNOqPoqQ91cUO9OkGL5Ujukse4eXNad2l+RbwUeMDLYpv13l0YfnVeBiK8mFiLOhlr239
0RqsQbd5sqf3MTm2OKoq9sIxbOCnUX+4yMkVSE4QZ7/cuW7S7FmlvPRcVC06d3c7Nb4asTaP40qC
TGMku9Y8iFOksWLVbisgxJ1i2keAlG2OJPRmdv4Y+2UHSiDKbYLLnFafVgoOgVueUrfaVY29Yzv8
SjO1C0bIZ24J6HGCObHC9xUfxt7cpGmw7mvUlqhZF8SxltEVmRKfPhQ/78Xp5WMMjFvH/ePKaZ/z
gpecQDOgu1kYrIuxjqTV9pBXzhgMD1pA2VWlr+SPnmJ2BULtXU/z4NfKAweD8AsoK2KHVtR0K3at
buKMMAZvW2WgYNqkWnnty+FXo9zlcsFf1AYHgPV+h/knmckWpPoenvFhyL1HzfuUSfwQsTohHMW+
khDGG0pcE2wBN7yycnpPDc6s5ueEC80khiwVkEZUfh26T4nD2RhDZQmSHYnxM+HUg03Yeu1gv3qY
A6bBeoGrhbLLjpP3wXaQOBy6hVqxH4NxVbjq3Aw6YZb+1cBoix7O4RBfUmN6mTFWpU7B4s36wSBr
mffZzurNL5GQ9yleGzk/Z9lfU4SYtca3aWRBsW5eQ9LhtZmctCh8GMf20EnvXzh5bxEz2qbS+E6W
6+MGTm0Tpvc257iU2i/zk79OH3zX1je9Gln3Vx0h7IMrqrEe1tgA/nN0HsutG1sU/SJUIYcpSYA5
B4UJSrqSEBo5A1/vBY+ey8+2dEmg+4S9135lOfJCZ56O2hRt9QT625rWlWhdFBgrW0/3Xdee8qZ8
VWPF2OkgdFDHSAYciFmG6YGfl6QOaEu2s5krhfl4D5mkabqytiz52pIUOlG41nLH3Fe74apZg2Bj
hP1epJfOZO3v7Diw0TuNigu+3DP73tWHbsd58i0ifkcOXshxv7AMziLEi4m3Xtd40pk9xPweNiVK
0mWb1taPQpldhUeldzpcTio1Mpw76TvEFcV7ZX1MSNob9YsKKCGHwUp/RgS3SSytwiF5NhwmoRJ/
AOjkEMRTIgfWIoItZ/KfjNU35EIMOH4bg5WxldBIRvRihrlrpxc8vf8bnnHAe6iIU+i76H1/Az76
vpWXBpcY7nb4IdTWlhGvK3xWORiVPFMAy//rksdAyFlnlp6Ko633TSSLxBDobLRs8ziM+bnKk1Vc
mlgJMdzm1W6qa1iZOpxKojSG5tVhH8tk/9RPhaswS+VOOgAiXlkV87UivKiMNOxU+mWU+TLEM3Z+
ovIZS8BOfYOkM2jYSk+tW6/06TwWBj62BmIRQDpd/io07jOBVt1QcA/wtk9gPg3GBxniDGusVrmV
eaVFqooTb7hBVv1EfKDoDlGk7kSDs66/ImbY6uFzjvEgc5KPNqI+Ey6CpHOUIChvCZ2p3iMZokA7
EAPXgG2Yhz/BQYpatxQOOh71GohyozKanzFEfkdnNEKrwCOsSrvepnpotZ0RsYhNQjhXDh01FZoe
1WTfUArQ9IP7NRTKpsz2TG46iexEouT+QOXzkhVukpiEmkwRzvGdaJG4EzNU5oFrBJhk4KQd28TA
KS9cp9DAbwYegpm6NYBeMLMluHpIr0y+bsJv8AtYDzOZDyF2nvzEEgFbbewM5nqqY66VSf6Q/Rky
Y7ABhNEiNXT5MVo+wa/QSGiZ01a5ykayk9v2V0w1eKPuW2Dro5oGZRQOyBqGFM6w0IS56NrxHzDB
qzO0p57fcplOCeINfJ+zQp6CXppmbAQsnDQ1vMqqRj4EkTxQxNXnbBz9c1jmT1snx1shq8jKuOrT
8p4AwiL6qPlsNfgLpNRxRGQ+Uj2hPcYw+MH39pJC8QsM5MUY4neYQmpvhdOz7CHERATQuVZJ/RoX
ynffDrQFGsuhfOxbVyt7zMv9VAM2F8Yattp+BJDt81UXVYsk2qgKOvc8WTsG9oNoOJthXOMNkX40
TVyIvYnWUzSw3PJvKd3LquaDXfZ6XmDwCMCtCP2p9hy+Y493Fa6nsnZGsh+MWTWtZT6pOfyZyYcm
6VFxWgxGHBBlrf4VAk9bkGioV7r+ZOGqZ25pYemQTWnZ5YqDPr24y0ys56nQRQXQtgQ0yaNiGB9B
NK5t4V/aLPGCKd81lbwJVU7fTH3YlJRKpq3VwTrh6rdWigLHxhRoxfVbpTG+J51rofflXy6DKA/U
VwDiFTt9CG0a26ghS7uwyh41Re8i1cBG4NfT+v5NjgXwHjE+NTl6ppVurrLW5CoHTRgBbxBKu8cr
Cty0QcdorbM5cVxYwdmwURc5FmxbFqa5zE7QSCWG4haOD3HoiLmNxv5gVt2Ohc0GwHW+jtPpLcpx
hwPBx/lmrbqALrKTPIRptz5h9OgX6I+NL7svLxjKXC12LvLA0GhAEAJc3RfDB4qUQ5HXTGAQ8zKS
1EKLOLfqRVrCMWmqq6HQkOK5xIMuWwd1mFg6qt5AlHY1Y6U44piHPHtG7jhfbrneQEuQlU1ZmZte
Z9vAjIL7rCz4hNv0bgfBtYuQmlSqvc/r5DuMGBzX5DO1jADC6Y9dyKdeErbct6tGK946gxCsUGOW
Jox7rk33cWBVBm+DbApTHCSfE4eMXMfUFOov/42ksqumjAylxdlM01eXhMe+Cb5mtJLWD4eK8SfR
G9sgnwpPa1vPVxkFlGx7M9mtSRPTIuVUqMEfc1dwXMPWkPVtjXQUK2i66getWNQNJUVKoRO2EqNA
+SQUm1NI3cCWwbqA9qzgfiX7tqrsbcymNpWGHUSrTRXWK/gpCAMbalS2CEiYDpIEDiAxn6XN8kEV
mJrmNqagiUtH6zyqgtYrWtfABQgTJIrDZE2bbf1R2ZHX4dlFAnsdcJIDzpHlD1sfWdwm1feyAiJG
96+MSK3rN2gS3KHA88ftRxzhIrGTJdSHrqL2RY3I/OKI1HxNcNI2t9WzaTQP2E/boUuvRD2vDKrM
oE29VpEuSfkbIS/rDFTgeHPWM1449LOrPSZnTqaNGrX7QYa4wTpGyq1XK6RNld+t6d3ALCK3D1mW
PKIJPm1pTiy0br16AVh8CjSABF2879n09THuSloCRPjLabSupSbc0EyB6xEZaSJ7mFAIxXaxs8YR
6W++dJzDTLEiOXqF72fVWJgNqAMzJ1qrkkVhSDBE2XK/68j4zEMQfavzmE4qdxrmMUQ4tfOdjSQZ
NeDWWD6EoeZaIwUWL2MG6jB22Jk5/D4MS/TbFNAnsdnLnTeZ9XDFzIAhNM8zaeSyvmt8/5jZGrFf
kFG4RVuzWMsq9gb/N20db0h0r9SkNflNG8It3MzCrK2rDI2wqTvMwQWTu7k3yrklqff50v60Iv9K
JHRY7WgjwT3KFiEjeAThRfmT2AQ+s2kx8mIXf9SO20p5qmm2IcFiUZuIH0K3TMShAvsuiy+RvYpa
WUqj/qENhxEnZoDxySCgXaD6JyFpmfWU0CWDSLRFXC0e5DocNY8IYHiGXjaSybln9dLU2BJimCG5
Rh/I2BgaY6HC6kqq9qYirpIV8OfJsHPGEPfEsFSklK6tQkiA4BmAk60d7PTDZqJOEhAT0MyFvBAk
V2VK1jJtnTbTyuYYkaRnTpJTowFBzEFjDFS5Wa16s9Sm6jnA8VCMgFeaf2b3VOZZr3mfR02tTZwj
OXGB4RwI29hosrScnHBfUffn2EgCwr/89l+p7EVvrGqke8b0j2zKZSArPyoB9ot4YmTIdq302Sw3
UEbMdDUqwbciwpti9G4WxYdoKo/pBCxv4K6v/G3mpK4dYPSO/pBcxX1xNbvqnxQQKdU7VAMxq1x8
KoymyI7Y2zZBx/i18Alu7UJbdyj3BuuuQxuCX0Bmh4UkffB8FFsO4T/I6D2Lt9gSYIeKrzZ8S22S
dJivKIh6VRAR4Vy1jDNRgDF4R4mq48+DioMK4CDp8i4I8Xt3HKvj+MkRtuIGP5R1cJBZUbfTOdDe
HdmV+jeAp6z6wNfKgTfU1quMh6/MtMiwLPBbay9lNP84HXdQlAE4yMc+BajExkpNr0r/Z6JXCWhl
gGTir561DU59dDAuWONdptLK5681zzfZ6LtIQN3EeBC+tOxvpRSQwHVMGYabvFxNAd8WgBwiOlV5
DlL28iv5W2lKjNR4YNBS8idtS1A5E8wN/K+tA9+DDwtmzmZQq79eUv8B0RjjgdVUyDCVKAcOC6Zq
sSDHadrVeKaZxyTS2ZqDYxEp92jDSoaPtYQbhfM6lZFU1clmmuaNz7DPoNWPGiAQNuMNDu1YS48y
sjMbkVRXVliQqhXhluiGFSJswcwA0v+LdQdVeLmz2YXwpDc8gilR0y0GJ2JueNRfYsIXzFcbseTu
y2h2Ab0ItuG1ZLqNa4/Ab4ItS2gOyboDTuDozzq54YPv+yO1oY1iWdoXwSZqDjF6X/gVk7MRdDlo
YAmCL8djgeguiN1G3jC6rJstF3UPpuNsgl5x3tXyaU7vaYeoDu3upL+n2q/BasTemcbFyhWXaQnn
V5QsG2ah+L567QIQcpKAdsH3+lLw3JkeNlKWhJBI4GYr3OwWGICE1w8JAIoayrl6juwavIpTUcND
aHyn43vC9KT+BUszxWvmAMpFtAetI7zE5V2aKfT1Px1EOzxMVncjPaE5PsEIkDtwnwz4VkBsk72v
Y2ej1lynbOsiM1z3wWvoKEHCowW/ywD4fbe17yFG4bBSnBNSv01tfaJ0wICrAkhLnXYbqJPhWsm7
nT0bLkxyqNwIGhkbNAMbwLAOgr2Wrltpx/CcKHA3jwuawbUOGrCzR7KlHlReSz1EMiehjWHF/SlV
VzP6y4draUC5hMUGI+5Utgs9XZQJCNJFUf9IWNrrNzNdW/KRsjCd/tnJrKMEvQQshPgs7dBnDC6L
B5H3cXpFIRBL2Fj6V18gSnYz4yeK6IkOBkQXIuCQ7ol19AYAxbbBOc1yoXIPVL8ytsTPJPZK7zy1
/KB7lQE5+iWARageZEVX+QvAgpXfLCmGn03fsgViCgoBcVaKSg2GGIB3N8PgOPxZijtcCnoqqzwl
gHKUe2Z/zWJ2yzqOFfvf9wQ1qNy7au619jlRX82cQvkE7TJh5kGEM/VHEIxF+iXPKRmjG7HhV4Fv
Y5kIaBLAZMtY9tdJZB/TLtia0qVLvVzByBLoF8ao3DVLH373giCmxLm0A5Bm8g8xeBLdFVFZrTPz
c9BJNgwAtuW7kClFwj/UMBuSWOjEjbF0tIBAavYTV2V4RxzU1Ns2vJPpwauFKa/6zvpVh5GyW7cl
njZQGPDWu7OZPzHsc13mKJcxUQSs+AnkRYnN29Mwsn8v3jKSewxO1n80OdinTiPqEh/1nUbwO25W
pi6PWlx4UiwcNY52ZugcF/DP5oQUL6HRMajbejB+WGVzMokYoIeuWu3l9E3ltxPhVeS/LdADqg3p
YhRA4pGxhKkXqtu43zb1tR8u+PN2eLpKfc0ipeMSDzsE/D+APiNro0EqBtrPDPqAA+wBnF6dDY9D
v9f40h2Kf1HP7lr8nBGRBEipUpgrQPRkPqsYD9VK+wdVSAp2AHaU6TTYT6kj/GGFwig8SyjAEuDm
vDi4Zkvi4VrgNJteskmkPNbjVWP6pdAzVGJ6DZLrz8catuciPeKDRIa5NvCMOO2q+wqmH3JSovCP
1Yktda6Mt4LMRXznAelBl7HepEx5AajPTxZqgVU/n3vFy0HbVinUhepfrQarcETchmYkoNaXB7YO
DzwG3fipSW89Sppc/9WmLVKOKvIyy82IKh/tlU0VVgdHpd0CiBGoAQm81XhAhH1Rgr2S31PMUA3U
pvFfnB0q9QAHj2bhCGuxsP6NTNstXujwnvQeLlZ+emiebecVJJ6EAZMxaf8neP/JD2vvDvhTeWOy
0G4PKXIoCi1HOyGirq1+RnkA5Yf5QKmEYnY8jtYrIgFd4ST0sg7cBEyRXWZ8JfWHVXhdcBbxh6F5
kU/DDWLujoEM/2GVfo08mfqa/yufVmRMXn1c9vY2zFi0pCuh7+Lw0OG+k/TNgFxhUt4hMDQOi1yI
TATg2Fso71aLwZqZmqyOnjQrX8lRVDEQoY+aXhnwwkb+J2MGrPejcSRtnajRcfzpw++GWAPuTsgF
ubMe1SXCs7CnOsenSYLB7Eb/ZB5ukt5jA0JczBMQzj/jbGO1IC6Fpv/eRfuy3ZAZqMd0RYwxmFaR
K2hx/E3JhZFWNx1afRXOK+V/cdMwSl1OH0OJvmzDyxl0y1RzGVmBU0VkbQYsypEGttI5DV5p8V6E
zJXZ1nTpdMLWXta4apkZckA7wWeofsvOI0uAG8y30V6wJ3WejvaYAFRa7sx6kkLQmJGXpLdqeg9Y
SllSd1CjcBXE1zl6KMq5brrvmtYsWIlkO8ZHM9jYyRoSv9e171hpUUx/JIDn5Z9I+0pL9Bx0anXw
1hQf+JMxlgBPTzImu+h+3CHYqvV6CN7l+k1So52tykucfzx2Dgv/QXsKZJyVzp+i4wPJH+EPC/L6
Fg/9zu7weo6Lujuk+Tcl0MowvibxrrNYRVyU/otDf8WoBLbnuYJsqEIFL6mzAK37xnkwVY9Nogk8
HKlo8wgh3CjD7Hf7CLoPo+vcYRpWTYJDLGR0gszbwH4AVamZHhkHF55M2IqcyqQolaiv2A32xLBZ
FBCqG0D0z9FyWjRRVYY+0YDNfgLyNaFbSfJNf0tM9czaIpfOmeFJCuor7WlG48LSj2wstHdL/hfz
HCa48TINnhDqWxjMz9B2scUubOnbQgIE/kWNH2a6qcW2TS5O/NT9M14ilBkJ+B/ladYru9mjNHdY
CXUclxyK7PdlhEtuwMkbAV+qDC9zbm0L6Eb7U/hqGOjADN2r9V1G6pgZd9iN6G3X0+Asyn7QF43x
x4cXxmedyCPddEkToKL64OdGh5bkScQ/jn/y06vvPGXt2hhbRTn15qUq3tIepK8XpO/6dKwA46su
oRADPgksB4IUsIkGvcgPEuiGivwAMoRlLueNOq4K65kVHwpFZ+DIKxu2pcS8ke2xSogzMpSGOxiK
1iK0dl1DRnm1jZs/qfsagiswC8RVK2jeoPpbWDtuZ7iofQRWSfxZRP4u+TFjctUjV3YOkfGmtwQi
kWseUSoRvIku7a9mGQz7i8cJ/VXJt1htJSrpvLZOYmSYC0AvX0pzalX3lKUr+x8nO88iV5+x9rxw
uGagziLZOGq2Dm0ZI9A6VijBfmXEe8lna8F/Yi83fSv9l8PmOzS0tdns7eLNZIQiuwTmlRjLaMAo
CPHnMYLRoW3GA8RIaZ1hx8lx5WBFqRBex2c/Jm+bFTT0GrhS+jrk1piYNd+b8F19gzmim2wqCLsw
VECb2CAfRc1Ovvmd0jt4iibZVUjjmPeEhLTEYPkLnMA/Y7zum6NtfhtcSvWlH79ZqC/D8V0ft7bv
Jg5lKPcEK1RpfEUhqxwazmUvAe5grGQDGyNlcGOp23bYyyj0Y22PCsEZ/jKIBgjra5ImWKP5pKBF
hGowqUZEtqLXgUo7OhBHNiVz/4ituoLuHj1mUJ0kBM2jjC1sXLbaCzVZFG7meIqB+XROnHc+73iq
gt4Ai2u/GRXPN5+B8pHSv6KhaNHf9OIvrb4n7J+KBYoGlAhLXubIrQTHuGPSdNSLiwJBOTSpFngs
JuYmq0b9GWBEGinImvizZ65SquuS0wmMsgGTN97E5cNusYQVe6Xg1uypYPStxfnUv+EgGEnFmt4Y
C4BW3fHssfLMtGvItK7cmOWnCYzPYc4LUuhDUTCvzH8F/ERsmngXybwYGcOiYl2VXyIm4Ok06t7U
Y2fvPvAnzNIyfKwu6OCAMKi6OZB4wWR7WJaAv3yq+CYDXfqTo9Nv40PL9LPyEGksRh6DGmagEKfc
/4up+xSReJbuWcVFQxcFOZtjw+RfNtw+4GwHoo0NkB36WxNDHX2Swjq2yGm1l519qDS1yPXC8mEp
f2pxqR1A8MViDq7OS5wtyxoZufrmM+/AhsCGj3CX9GoS5+LwVyx0M/4zxamHQDwDutAnT/g0OUM/
CJ/Wo3zF6jKSQUtiaCg4LJNoXCYQxwlDqKxNZr/Ik2deaPLRR9VTG/6l0CWtb/QEGLCu9gc8MzPw
yuRUTb9BSSVA/Ly9jLLPBEFr0byCkOub34Km35l66sdgJXGFr5TwXnfMNzC8eN2t4AmoViUCkNbA
DLkLDGQMEXC6lVn/6TUxX1tFfa/xExsOCsL6lFmr4YQtcTmrNxUw/MAzA656wGGtsR84Gn1aBEYW
QbqPwCtM/Y8ykSa9ksZDTLQRHQ7YS7D5ffQbhzyyf3n2r0DCQjzXVui/9vQZ/jNQR6jSNtE+sXF5
RhqTYbTu+dqq+bF+Q+5pSzepwNtrcaOwRG7ucffZISbSHdRd2KWP43gmLItoZQNPkuUT7+bJSJ1B
K3OsKPIfq5NEOvrSrpSIRbzThnRsqavp1MY4zhIC0kH6GuGmLYu1E5MkC4XExNdBd6AovyYpYPwz
GNTYXaPaPZtY0zA12yMxmvjBXhpD6MzSXZPjnh/FOQpqzZk+E2xZVfGjh/tOOfStv5KpSqJkFeFL
TsPuSEa5zB9IiL2ApjcdAey1/d4pLnKw91lm+C/jhnKu6d9NiXnbM4FKZ4xeFtJ0saX90lFE2Ujj
TPKnGnEvf8ieg2ERdj85PkLmPSAAjwECV0ip6ot+pAWaYG5sn7noEtxh2s1slMUgfyrmb1zQCLOi
WRrdyyp+KuOhxVvggUuz3RW8lipUwLsxnaDEOzET3qPCSsDXKUPmr1jj7r1b3VccfZGzEWIL1jrP
yD0kZ2CIeOVZIlvDq0/gE2zlkGPdVexlYXl9ejSGJbvkmkGfseUSn0z8JtBGEAIKDlOejjHf0q/i
/xudVVvfDHtclMPnxP3EpydzUIsjnOgadaxgGWveafFIWhEM1tWOsdqOjFYPxCPKuYUTeqK4Ikxl
omum+yk6+dJbmH9IncckTRf3MMUklX12CeuHuyyjc1yTTAAv0kK5Wumer19s/dQpLlSmKLnW442V
WBfhJ29+BeK6DvPlOPuaOCDjLiJRZUMlbqgnUR/G5lcpxKbidgfttZqIGc2/5gNQpJjpIwZ65Suf
remMMLVyHnrS2KafVvhdKGJnFt82I1asbXbHCmKZW5eM5gUTGHmKbNS5oJBiVJ5kH8qWed8m7Y9x
S2o4SQ7EtpHKiMq4/YK+gKpsG6e//xdtT8V+hHgGdcbXqxRTZs2Z63A0mainQXC1XNxdTq8ev3QN
I9NpBs73fD1hiKN2Ec7ZGP/IBkdVdCT/V0s3Tn6ppXPHMU2iSsdBMx5UooQJELANjvudahIbt4uM
HYGY/Q/knrb4nVSgMrDygG6gaQQRjhIBBbB4jWwlwp9p/LEQBbQUk2l5UDUEqQPBTOw7WxapvLI8
les6v1h0mLHxEzCrlmPsgq9RXER977NNrSCH3PjaNXNQQWAaz7WFFENS4hYU6FzBOKD/yVfdgNKU
PMUGYQNWswqj5W8b4G+9G0HHbw+KYG7xmGpIUK4I1SaXITjCW4kYv+MCc6buqLzYLglevnY302dR
sND54E41UeyyVMhST/+d9xWaHXkzT7Ob0AKBQnkIE4PkUhd7Fgk9lHJO5/bdqI/A7MNpS5BdYb+S
dgfjGvUSkKqSTjkdgKhrC/mC84vnwr6wp2ybAwiqkYQsrT110p+lnaKX5OOoweZUIYthFRoDUkhY
mRc1d80JPhc5CS7uMxoru+a6W8z4RFsDerjIHzXD8iaOlkJhlzN3eEScojBo2PAsKMHsasMiFXcm
ApX5H6jVV5Hec3l29eFucBvpwxyIDlqHNn0GvPiRh2ZakQeWIS7gnoTuJgUIt39Lww2GfVCHKHEH
7hlXMYn5wPx994WNAwmk9peu3YthPbInwBSoM7jGroRyCpWgTE5FznuBKmkxHmP7QWIJNcSK0FW9
fKLeIdejTj5zLFHwhGo4/cKbEjoQGOVrzUHVrdEhnFpa1lMgvKa7ggihmjkSI1vwAmU39nTSYMDa
pg1hJ614UbgteH3C8RBan7H2Fepv9fRvkG5O/60WG+a4LWpstppOC3tct9izckZUn4p6DxufAdOS
NQADP4S3Xl3uTcPAhQGp7qyzJTOiXYaTF6OPQXywjW/ZUu8O+++o2DLAIHQVQgx/4x/llTznAqBZ
xsq/FtFOnrR7izpSUWaKe7XAYLNQlX0Kzyb5yTHkyh6ltoJ2fGfdLYQ/vT5uwn9ydyybU84G0C9/
Nay/HQNSmnCZ7bGGSHgd6K/eX1C2pvoPH9e65XUy7X8wJ+IJC3BfoBy/colg3Z+Ufd8+4xZXPF8A
uj5II81H/SWqS5SeBnHOpm8dcYPGpqvArrILGa5Ye6O8jg5mUW7jmJ0QSpduX6NRYfShYTG8FPrN
tinNqo1q7Ira9WGINGxzu01QXLrwuwMWXE7ALdvOhZ61tqGvZ/2PITa4NjqbqG75EKPHggdGkBcT
DHDYWfRoyO9N0j992JfyIUz4tJyPctw2kY2eHk//WS7e67xwAXCgoJdtboxtxDuX9xvi3SGrXES8
HhCNJAp4C7I/+RWc5CSBFaTz0bd2t2VmliS3UcE8Y5z1n1jJUW9e5W7XTYQnpvuUJC+/4I07CDYU
8jadiMHhOhrUa69c6OcKcYlwcTFGX5p0UOpJ8z1buJbQSI7ql5LzwMyNTQsqXk4Vzp08uRJHYoGx
g4RCKqYQSEjavHJOGWSZafmn9i7CNJUOfOSQb+valfnfBvdPTLKPHi5RUDckbqX82egQSEMv0ASL
N4ommb2t//8t7/L+tRqbPoXrglusnqf/BWuy2rimxqqR7X04fKXwHjrAwzm1ZIvKr0bZ/eyGB8gO
zyHcRZeXwnCBpYI9/JG7b8N4pNbVRLWK7I16idlY9Qa4UisvrEi6mY22ZB/dEkpK1MZkRisS4Nep
YFCB1qL2YVCGR/xMG0FSsBmlX351MJJ7AnqKMXPF+Ue1+IF2BSt5BIkGC5lNUh31UL1h2t0Bmea6
CP5MnJdOiBs6YHx2JKiGVBVr+q4ZViT+Xun+9B9rPCumZ6puneJf4FP5hX07ArJMxDpGcTxeKf40
hi36w6wOteBpX5sda/yzWW0Urccx7TaZugVEQsvpBTGGPiTceSU2DozIeqoeaJJAFoyRtuJGHAgC
jGuuvyrCTctZPi7j7KuJ93MhEqbU672yyNRdH3/G2TqmDeT0Ifxm1F9kaRqz0m3Hr1dTthn6VkYF
tyWCs4YCoNmH4Z18IENbOsaB/ZDffdvJBYCNYYF9iu/CPivFi+UdQlndPPcy8C70YvQYfAV7J71U
3U3NibrzWB8Vieba3YUBt2bv+Yj96GYbtwrRa4jxdWp2lnyR5FPHrY/wh92NzbROFf96BTMFSjGU
40Fx7AOA2jHQ1fZs1ifBkF2pz1F7HAF8dQwayJ+S5zOJ3FaGaPMdu2iiLWNm06aaQfABu04hhMz4
UI2CoRsQD/YelXhTQKAK8x+LSvRiZBNuyTv0sFOwOCS1ikjcfW7D2Xg17RG/PRwrljDvBRxtyFML
3eCrvUraxbHwpTGCyvWL2V2N5BpQJajqXX8vjefUf5FxpBJMSQ+T38LkMS9mfWyZ+o8erP3GDfPv
SPE3mQEAuXgrh1eY3XrC8kg5NGkgt015H32ecLdwyKXrsSMvphBjAzm/NMMsqSXUwyig+ovPQDtz
p5ZFJtqCZOszfbWvQtlL47F3ONCeta57M5iyAgqZUPT/xDZjF8VLst9E1o6NwdyL8T9q+EOszbE1
vatMsPpxWPo6rbOdo4HMvZrysNShQP7NYxV13BBugOUp4XPg7EguVn+LldUoXyL9XCgHUGEUczER
vixXUg05I8kQzTLWPlBF+9qq7AD8/Ka2lzL0paRpUYbrjHQKHn2leCOeEyLrtg4PGbV1CLagqqOF
7j9Mw7WnZY0Gso7eHU6dcbwa2Q/+dKP3JqRubEdR1KvFmbV/mYcIy19pTtrQ2qdG4nyuuTZm584p
U77hM+C7DFpIRMfuZ1LGhWNOO70gmHz2/b74O5saCkIN+cFEN5GhlsDvjf/dZpIdfaBP4fkH1Gn7
z9DZy3xB3BYhDI74r5iPKN7yKv5N808+VPbCWfDZMIaDrGLPWoICQGF6UH/HnI0sNxHaUQ1dp8yy
+WnSjfoq2y5WDLiWmDzsLN4wnWnaFYKoNXJc4YWSvngyxbAmpMTCZ1xuHPMmMbCs1H1ZrmVeuhrP
aq5u8PAJzI8xeRliHoUeJv+XQgSUNEOipZZvSoGmcYUSe5S4/Rg8BwAS2q7caD3t09Mq/mm1SaDA
j8x8Y2AU0X/xtkG00PQ/dg5lurczpA6INHhT9wyunBis6we6Efo1OLkZc7+cpIidwzoEX5pQUWoz
XCU6RgO2ca9xMQMMVpxz2zKc7ojg4ibsXHYP6iusm73jfCrJcyabJQqoXztejqcwPBf021LqMCsr
QS23biWfo6pdDcVvi2BAWWnWNoaBPClvGapCEo6X0vSKzVc8XCC6OJWXgZGpX01M+Zhfw4YhrNhF
OgDW4lNmPZERyWE2zaHBbhgbh8raFUXEWuleCYJ0NRoW+W6xO45fWvjAR23LLNlPtSRWlnwuJvRT
N6QBToXj9eIbXjv3GeoFqigV70GOHgNHk23SfwyuXoxrdoI2fLGcrgjZLS3vW2S9VKZxI+BEggbG
3rXiNzk4OVhuyvK3IhSGT4A5gb+HLcC/ZdocPDAsW+pPhnD5EgL+JopvIR65tHu32M/4yF3Ml41O
EQkxVkouWEGxIz6l4KqWJ7182cNVjF5hb/tTnB5pYMCD9JE3cT/lfxlaqlxs8TIy5ezTlTpd04ay
vHVl3DuglMWO9VZSb9QnujPN3Ezmuslv+uCmCs2+O2isCmoGz8gs8+4rRZESZHcyUnG0XzPzzJqK
UWXHimOXDcBwV8FwhaagDlu9ffTtpwqkPPxSxclPNhqT66B89obDtHhaclG4hl5vTf0ymA8ZCITs
fOUCU8JNpBQTg2uMjK/xuyx1gkMp16q/keK2sJ9JcRKEPgxbbfhJ/c1sTDFGc6VEm3H4dfDdpYhB
+Ql4bYxTNoA742wmVkfFJy2Cb5QXxC8MJgKjNeWv5CD67m9agtydwEmcP1q9zcJvVLCRdRNze7MG
VuDrp4HCmg84jv+q7ht9lci285wzSI8DcBGmRqHlFQP9N/5SvKJdcs7sh9xffT7bFBG/jhTfRcfK
docNT7cNeg//i09srXFsWM3FzJQryPeY4D8bWtMQ20NHbK0ECiRMLhEqf8iqev5uQzFOXRB/dr9G
bd/GNyvYY/uLim/J+mewxEYwyKpf57iuo3VIBH201OONqt/HicKxQT/w0CPsvl77URDdoF4GNMQN
yhJ5vtlaQpG8PriWMLQxyWk/msBfhZKVATj6ERrENrnX4bFrOUKclezfmWHoVkl+6i1FnVNg/fLS
aIPTcagvXeOvnOw0mhq2/T+0UOu6L1Bx1ctWdzYw2Fcdo/5J3OxZol5/6rNX6lMr57Et4XGC8bWv
c4f/VO2rsAFD2/z+tLIsaxYjBbhGASOoolJ+m0aW72TWDoesImOQYdlHID56So4yukgWW1SyHnOA
gQweQ3rn/zg6r93GkS2KfhEBhmJ6tSQqZ0sOL4RTM+di/PpZHOA+DHC73bZMVp2w99ql9lHf9ICl
8LO5pzF6ZLIjeEnpObn8ROsp6qEdPhWl2HAFUMyrHCpyTdMMYaT2/3SmSPZCGidr4vne1BY8Cm/8
jqaNHlLiT5/wVBT29v3wLaxHCFqJ2ALiu14c+6woB2d4zmEp4zrqVorpjTC5cYqI+1TsmZGOYtPw
gxg/Uf/TgSuZI8DTft+LjyzeauO7D3ukEcdAI+X7QiOk4JHqsQShHHOeBULK6jybsLN/zUeVD4sa
BRgLLL29G6hDSh5Bmq40Wk3WUVin0dgl9ntGrnOxQc+NXMF4MKP1cyjeS5wbFLGAm15sNOUT76Uz
Z60+c7akNrf95Kwmnlcrh37Fzgr+iWJjLGAq8JbUr8JmCPc1peAf/H9GdlDNvUCYgB26Q0UYPvCE
GcNTN/Z5Si3KI0B4A810XcPsPpq8GInlOfOv89coDs08j2v2uCjT8GZgA9MpXAYqnITF4hjchupe
JiYF7JeTnbWCFNt5zLpO2h0SE8y/GXzkNtgNxqfWwzPMlta3iqgZxooczzHmxSJ9D/Pv2L2axU68
B3LhwqtkggyfTeCkZRygZUjJERnqfJ4UlvUQvoBMCKybKmdqFjqtlAuaztjX930X7jpQcjFnLcE0
GoLEWVk/+xVl0C5bdTMangLRrHgW6C1HcTXxBMQo/vV8leV7BXcW1Aax0L91faPRxqX+OUH+mytn
+sYMlbYyg8p+qnbJznvMqQsQ8bFqOLsgyHriTglPJQ/8Hf6S/SnDazqpJIEB3ETHBWKJ+Km2zzxn
7BbBtJ/Ug9b9VsqNNOJIP/CxosBuxzWOj5f6S5n3Hx3aWQZ/jDZbHgQHy5oZLZ3qJ/NXVk+FE/wp
w6oXvwyPU98zATgYGj0XHU6o/ZSV+2IhuWkZQIj3RF9UIXOFR8oVgfTcw0CgHUUOEOwxGmhoyqet
vHUgFtLg5jQXbGIMIs3uFT5xEzwT22bASQPRbgaUDVoPpQEXXOAuA74yMsH5DFwpOLk748tu7nnL
t54eu+QIGqzHOZ76O6P6h6PTUr+dcSlI0sXhpbeephDCPfn8Jn+H9gyqseueHVjawX0dKMsU/TPS
y7WVXkeMdhJVbsi3QlDEImG0pc0EvlmuyB7TjXHzLNVgXcT5StUf0t/MbCh7Jab3kVlmg26xpXot
DvnguSb2juysw5SxN6LeEXrGCb63k30oTuyN8PB9V8SITQZrYmJeJu1CB2iJY9Eee0Kzs11SLhVr
FeD9Vfd4DUXx2TDITJxHaN6d9h9Qh9K+DMUdeSKHQZUduJLrmNd4NdaUz5e24u+waYXuQ94t7Ndl
U23y8FDxnjdZtgz1m0BbDmNwvojKcDPKey7v6NWBdB6qaiu/uFY5h0rSi9JHENLVvKQaBOYl2pDM
vnXDlSG+MwGuv2X6kSuq/7B0VHtvIKgW1Z0VMysNVpgRd1hBXganDaEJ2M3lBtGTIJBFv3XFXfvM
kptsu4V8y9l0qnyqJIF8aA53a0vqoZqsNCK7OI5R2UfRHQVRwc/LKIf9OPpe527Sm815Dw1C7QQ3
q466PIV6lLvGHusdD/aHdVDddV6dW2TzUXD3262vLXN7n0p5AVm2jJgYRQE8RJjCZIC16Lh1FsNr
rNqVYCA1ebMuf3zWdoDU+oaXWU0pe7ykXnEhle0qenROd4ebumQ0k09s1+ITCFy4c373B/ehqUlG
idANkq9lHJXparbAxbKb2l4HuJv+3ky/E4An6fBXmJek5I5mlFR7DgIagLwEmtYsRLtLEn7447tE
ws6B9B6Ff7VAZOrsAduVpBW7w7Iq3bVC6ad8UCI481WJxRdiakbhorLYoRTET18gscEMy8Y7616D
fps+wwhNrBAAyq6oj2iOFSSz6MMGmK+obWrzbYTb0aHsdd2/Id9NbDEc/7dX33V9XAXQ4a32g0Z5
LEFsOshLoEOFaDEEQ6g04lyNd4q56h4WTFJ83OEOhxBD2zJdcrmXEOxQ/GpM8x0id1f99M243ux+
NRQVA9nbTFoPibbLrUNFeTiYjz7Zj8pm4Bekj5DBNDYghbnlmJnM5JrkjMG1Be8eqHiDny6Ubz1p
f1JS0NpQoO7COJasq+qrMh3BGS1oqjGWcArmoWeBboGnRNS3r646PoNZLC1WMajipjzyyOXsDRn7
FPZfRpnFFAGyUWNxhfTfjX0e0pMgqKuNS45u0nMAHOtfow0DhfG7RDGXHfXyxabyGlHDIk2o1jzg
Ij6Z6jag9yeXkqYcekL1wsynsT61RxT/oOtW1FVsLtTg3ag/qvhPAENWyaSd5gWgLp9ltXPhuZav
Ojcy5n65F8OFXzJEBeGeZtJJz76etHEa/ooRXMZ0uP4tDVidex3BCCBzd2M16DkRC246UFgwD9W9
b5KzhxqtWUrUUJz2zBdmyQW6f86XkvcgHZAedE8sKss6uSfW5FkdSSGDfOjWN0Y2bzJxI4GFDRaK
uAl00KKQL6MCkH9AysafzXXB9p9/jnl5lPmIqot3GzED2UmXyikXBQzrjmx0Um9aU10L/Z7V77FS
b035xJtdRx9+bnJnoTa1r5390UY4OJlJGd19ZB6bUka3vraekAto8alt/hFsuGoQ1ekUBqgEh2Dc
GLFAix1eKsLLaz5+l8EhaNKwWShAKkqEiYLyLDE/k2zbFpe6PgZYDyLIxEacP1Ks/y7mu0rzFP+S
on80slVEAe7C2BlJ6k51i7nSLG9m1CKeA3h1Ui4XPUA54u6XodRfBFyVtiMF0avYu6mExaIj7SAh
YQnzJv/fSLZa+OVCg2NVyMa2OUhCtdLmnhEvEXAqOqY3BF7MzBYY8EvPuhHHA7wkInTQrzjsoafY
Yo/FYgjjX08aLlBP+ocNkVLbbiKhyl85BClUTDBiyRlGj4O3aSF6dBSMWQyysNwqWY/iN7Isyg4d
/Qu6xdGrR1Yl1oTzhYnLEmdlzpZPjBGqRRz+WKcYoQ4wFCw8sC7Vjw6JFPA6j9ARG9kqRt6VD2+E
xmym+DZE7FW5OBL0PxgMEFdjHdPNha5hyycPTdjtK2zQMzKznTBcBJgp+tbmW/PhHdRN8sK6Io63
GQEoo+s1syn/EYx/rXPFYIW78urXnINsbmGTifzqKh+K/5U5BziLi2F8dP411T5E9VEDzaM7mE55
fgrjT12/loRXBrxwNbfeOLCCZLlCOQKhYISPFXL+MDOs9Iwr9w3P9CLWXtX0LuTnFL9r7rFhjTY6
TxW1DivPmFW3WfmLwGWyqjOn1jkfQ+4t8iLZHzJymSbnlA3VOmTqFTXH2X9fqqi46r8kdu7jrJIN
SWXMoh+3pGaET5jTVUNLeKm1s0r4jHPt0/al7+cbDKwHeM5EnkOn3BM56obvMWJ53UB3qBDPFPIV
qA26LN6kzAw7fGLkwS0yBo066j4L+0VpGoBF5l9o/1Tx9Lsd94xerAZFWbFXANHNKtqSTDDpWyqx
IdCBC0NDLv7T1azIGhlwYhuHoq9Y3Fb/JJA5m6cCTBkXNUB1IwJfVa2qtt5A8F5FCBWHjqIm8pFm
bsz62MeC0LbkrtU/MamOKWlEdf1WyYAYoBtRIabc9MPOz8tzJBK8Os6LynKqMmheu3FFEDXjnM9i
/tbnD6NpV6NrcRfk7MItF8Xq3FYBbYkYYOi7Ujf5RUiAsLL7lxnxqTG1PwU1U9j/L1BZtMwuFefV
sM5kF4Ci4YKBF2IaEuHpgI+6XaaoEZiaWi42Oo9rL5S471h8xECj9OgXZwRQTWqmEH36Vph7nc0B
klRfXH373ekOIua47deiSffVu05tM7FILjC9SttcBMmn3f1v1iLKWwHbcySyu0JC2DUGEGOSWpLY
i6jceiV88Wl6JsAAboMpsb9nCRfEJmOaZjnsCycikATFH2vNQ6PNveFVWJeod9kZA8aDotevXTQ0
XbbIxE9R/E5qgvN/gj/o1WyWm/IbNeNJid9D1OfKh0NJR31WO16Lxhf9ZxQgLGIputVqHrN9KcEB
GTtVkpukH9XgS2VfXaJSURcM6S6lYZ5HM3vmrOpoRES+a0Hfp8jxJo0c0eRghmLORFioaAIdbDt2
8WOXo9cO/0DMJJgjagRqjGPY68+QeeOkiHWn7hzL2Ce5jeGqp3I3+GXPZDCgAdRkTg2tcrhp1g8R
bRPyHnj2+F8a+W2guyHYllX9DmiLwehw6O+xPiNYX6TB8M0k03cTsLgL8f4seQkI+Al/7PFCgawr
b7GDkYgRiIMqJu0eZQXpQX0USQxojFoLTu6c7sQEwM8OWf/q6gnGPEpzhCj6suBpavglaNF75XCd
kHbe5whlHUihXpx+I34O2ltXXkUFuI+fOV04yAGwyL1IGys8Wm3Bxpx55NLQwOwve/cdOUGcG0uD
jeg68B+OAjBQX6qc34rTeXC2X2KGWzBUQpYVHFmJs8yhUIXbRNuGpgXy+Dn4iM8gdLK1Yh3zK3jW
K/wIhd14JhZJEjr5l0YA/kz+huTuWnSfPZ/WHfVrzX9V/kaoF3XcZ/Vu+JeB63NGZVEhF5l7WbZs
WnMhvxL1B9FXhyJHg36ZJiQd7NV8JDUnmqa422gYhjoGf0PE1ECekv5XmBUgYowDe1snQ1rju/0p
SvbSM7MspWLtvZqhlsgGEHFL8JGYoWzTfgkwT6XqtLKdbp1o1FPECGcwBlFTNqsRtL6PPWCmiHTm
BvlbhjQwUIutrT8ipPtDWiznr5IxTCkkPqb4LiEEButKHsd2pzjMk7bZI1fe2uB79hjwvwpBl7Gq
/V0GL6sBCzO9KpGHlDNg92PwCFzx6TjlzY7QTsI0r4l01OYVIEgtA8iVjpVjRI5EDt8Vc+fRR61S
sP8YGUcndLx5UJ2mZF7owjJtRtVDDeWFWO5TvAfE2X2NNAGya7fSTXGpM2vSGMaG6ZZ3imxOk0ll
dQmKdo3oMuXRCIjX2zPFHcV6zicAHkcqVQ9A54xpKTS8nOwO1SPcy0226bCy0ktKgmJwoIEg5GEW
ImMUDwj37Ji3424khNVBk8kMc1iaDO4lUM3XtlzDezGTNbQmbCMjC5hyM+qebqDbeCq43O96dS70
RYm3JydRxo8TmD13rtB2QhXxzb/TNfGHyvY1UL2BRQs7YHwvKDNcEqAb47vARVrKs9Vu6/wu0QQM
fw21dl1xGTVvhLm90C0SPZCac3rGT8eEfagnbgtSO2RxTFnkNxzYqv0/WnQ0Pib13DTsKfS1HrgH
umkmdIKzYgrXQkTLqp7W6NVxNxiDgkLmqdMCJfHbGHdeUV+DlC1SsC3J2ErYzkLqzVR/PZhUDudA
x7Lfc5UMTHXwusqbytpZEFnMB6jzgQlyO9mMZ4yLH2X3bwJv28AHx/FORM6pG1bSvFeI/KXzdNSa
8vuSBAcZHW3qQF1xKbAPoXF25cW0Wa+oezd/Dna6HOmkrfLD0CCsqgRuY27FCVkVoBXTwJuhK0N6
zIxrbfwLWUso2rOcUfb9zsXyaGZfos2YweUIuI9ENhN/HRt0YvyJhhSs8isrCW2DyUC5dHLUa0pC
G/bt6K1INiQZMYVByLsZ43LHlE7zLwV6iBQ7lWL/uhwSI81k3dzr1jPACuMAAWSO4gaqGPjG19j2
2iZY5mFyL8hx0y5DdAynD0QDkTtP1KVZk00mloFNaqn73o7XwDxVVOEw5L0p38BiwcxkmDj0kKrO
Cj0f33pGrvzbxIyj5cVjpo6XOiBbNVkplvRQb3aQCCKm4H5OcYx3C5WZpiP5gGOt/9NA08S9g3tz
rZXbKGQ7HwQ7NbqE/U+C6l8vdUqKeO2YbBCUN8lBrmFptYLZy4kUYOZPs/lo47OaUvh6OM22XXSa
/JtT323iIKwc1c/gacWZgRnUZBSetLOSFfd3IOY5Esx0JB5/kb5MiUny36z+2OVIhxAEmS5AMZTq
sbgp765rLd3gIybGs+JdEcoCnRbxbJbAtrmoWPjlbCnCTWbvbKi7habvA4UFtkljwbsdXx3tNQHZ
AEXHk8pE0LP00gZoV60xQwYwiQDPZjCrGfW6imtWbL8OjRAu/Rcb0QK/60TiQeUDr3GVYGbgTkJz
uwK0Y6FRtT4E+J5o2PrWrvLfhmEvKuWP/fk9b3JW0RY+ey4RYh9UclEDjgLC1TaW43O+QP8qkMEr
/NA6fm11Gya/WvTRskIb7HHb9ru87mlCO4+wzXWns5eglo/wXfQMBksSJ4oMInebNZ+xEmF+cpdp
dCldB9qgaSNNZ0KlWd3G0d3t/PSWnw2zAVLL0SqXTMemh+rQeKsdkdXZ28RuWE++WoQ1JRaeDBWM
yKk3kGKkPoq30v1zumM8tGwJMbFpISscd4W48ytiDOdr4UEa6MoCBnw+5N+6O05yRFkCkJ+JeIux
IjDJLwNM47vcVMbQ7Hvr/26VLEB6scC3ljb9YEumlpLXiOvx0TRDs67Qn1g6PnVu3o49L2VXIpr3
HGYS/oBh6xCLpmsCLAGOjoFvY7JeUlGvy+lpMeelXA5eJ2QxLulAmg7nmhIReWPMHN/QccHxpKVG
s0MAs7QbaxNN8JAg21XSRi89z0Ye0QSmO7RXgUmcKP5vvVvW6t0cwhUBhbTyz4HHX2c62BETRxia
tP4gMADriI55Qh56zLYmy/t/mOAYpzU+yy1yo4XtjUWK/cQevcAyPk0crSmbKOeuFMxk03WP1TTj
8EhQ3PsBbEycPnJg/gje2EDwHzm82vaWdozqnLUrxhWfjxkz3MKWHEVN/a6gSauxhrf+zm6/ubcC
xC8FBoY0J73NVp8R+y+gaLgq7NVECDxac58cW0WU13wyCJau3nDWZqP8qSzI/kMBzaDAnkTGIKLI
JPKXivwaVUAbwjgEvJ25M6uHg23KQVOYGZ0hpgce2arqvVAyn2dXEXOddzw0RY1HPNhKZui9/Mra
C8FBZ1LFF0Riv9iYvl1kVmY9nnLrOUMWVPeQoiPoJx/TbrtwUoRuMoH15BIuIZB6BG54sthu2NUP
f/DaFsZWnT67AkMn86k68yTJdG4xPjAasNbJZ5LxKkJo5GuMLHEiJ7W7d7K9Cr7Mqtx1m0bnqmPW
limfTj3qLx3AWvsrZD0a4MXMGGDFxsIAWavEiOrzwkswpbvdxsoPHYqKIdsacbt0eJXVaROg2x6L
o4J0xGV4p4Nxzvufks59RGOjdTi9gYNzmfOzi1Wrn2HveVONwZcUBhvac52Cvi7uEoWEP3+8A/9E
gjLdHBFwjC3y8VOJIJ0Y85fYVXexmpEiEy9yPdulE9MVtKLop4r2wcewJesOxhWXCeoCQwvWSnYg
9IbxGhzzspqwxMxEznYZpdqhqsNzPeL+wSbTQum0LLnReqa/Zk7JW18IiNzos51XT2+ZPWxKDCIC
UWPB4laXN4vr0dVodju6+yosiRtTSKn/l43p+FK33TkKScOEIeeqLi3cGmbR0m2yJZ3FWjGokuhE
ffZF1FZdy3ospJI0Hz7WQr/hFI2cbqlVxoH+/zUJmdY7kB2OLWRqiqili/ghb8uFQZuqYCnIyL4Z
W8i1MN0sAySsdJaKAbMdwxXQpRa+tWEoW4XOt+UAeRr9utXd754m1edZjoX2b2I3xt3BtlUsHN1c
sjPHfLNQsXAXBu2BkbzHZvkMaTI1Frsy05lZdJ7EioPy8qXr/mz4fVNF4RxW0CKY6wfWWevj5YDs
O0WoA8HZm53ZzPE8I+jZfVI/aGuZ7drCWpnxq81YXyGBMR1/zQgyr/EzVug+vkwHHE0L8dqIjy6q
ZsVOH4M1fIzKEWHfoKN9dFKS3SBIdutcLZ8kiiBr73ucjCL4KcZk3wXurI9d5mX5atmvsjAh4zSA
sYsAEgaMH3l164ftHG2jQL716dbEYQ14DgM43dK5lrK/moi9fa7shnvYQGvXPhs0VoShJLCus0dv
2/socDeZ0SAL4FTLxnOouL9jFUHOQ5o8IImpQ5yL99bFrFlQ9wJ3IhhYN5FL6rOV6l50CrNtcxdJ
e9PHPpt0lA0V6DhSHjDvosyXOPUi2h7xC6t1UcS0rrOogesRDrUwYzrcd914T5hO6cl3azNqj80/
smXpnjTANiw7A0x9UbNJRrL0ZEgca0z/cNZ47tsW+ALujiL4mhDz+kE7sqGp8ZeDRgrLm55juVHM
JYoR/Px5/sOsfKjIisx+a9f5caNZwkVgi9YvBctEVgXsa91VwXBtxMLWNyiqcaBZrULIyLm1a37X
GwW1r8HLYzCmKPr8ls5Znz7lGjl7Xf8sOSqrjjP4zBpTZf0WGneQ8pV7KE0ql/rh4g6K6V7CvdEi
jCEMoBDMnz9i7OFG4BM/Qh/M9jtqA9ZhR9eet9qzvqhH9fw3Vt+1AKkaXLIEMXCPFZjzeo7FKEYw
1S14EIKANCZ1g+3Buafdj+l8gWhUkbPqdeOuwMeYEFDB6F52bGsz/GoW97KfgfT0o83ENjucl788
GA2/sxqknxqpDx9TQKurUNV7hL1iExM7plT2YYriHbxCQsXml5tsb7Cv56wh+MPnqIzR1Asce4EL
4oyrxA06T5sltohy2LMbf43RvuAYrdx6NRXOR5cMGeMse03lRxBcwpIVcicRaBacaTSqrnkdQoYF
DH4nG1UQD6OOUXYIbw3bdf4iz+U3yVPbSMIB57lmIothfudAIKolgHP1XdAXNvqyR+1tVmRn57Bz
7jU5JA1WwxIjUiU7uJf2S5l/TyauVsa7jeHidiMVrWw8C++CnUHXd3YxDkSN9dCQVV6NJ1rN6u1o
xrSs0UphsV3q+3S8+oHcN8QpZ7V6NLBniCJdZObRT7NNREQ6ZL5Po5O7zDGAYLREo+6SOYfOvJWq
zioQXSoDGr3L/ilsFRNV4eaBhp7NycL7hvesMhF5IUfSccT0jB2jRGz6IN/WHfp5Y1xnSCbJjFkl
1HsWkkbdidZlA1mrrj7Hzn5LrRGR1k/BBFIDXGv7+iKWH1lhHGOT9TOHVerKG3HlS4Otd1vrrD2n
E0C3l4gBRaXCQuiL06yKTwDsFQwcwNXdIH4QgvPqmDTJkm2i1JZcpoQGG3vdaT2wAnVxGfR2zhz5
nbOTB+rZWr0NcXvRqHnyyaaok+vatbakcb+ItHrIsKeveMO7B3o1XdlULUVVrTTRbUeKE1f6kNOe
s9RMoSp0iFvUqe46bGtJGWx7a9wL1VmXXb6u5q4HZh3lPAkx5Ac4vB3syEknjkGs54n6TreFKkX1
YoSFah+9RsEzyLSz6SIDZqYnRxKWrilagIr6MBtvvkpMDh4qfK5bVwF3xtk1cqDFuP5yX3/q2GzZ
T0Qt2Z/sy3SiYAn38/Kk8Pz/eaHmiqKXF71bixKFhU987lScYwZbol45vGKl8tVmF2HFQKPZUpFv
2keAQXAGjuqpahgH1tm/IZm8kmZJav7eDaO1k+bnvs53FXAGh4874IAowRzl9TuKU7oBeePDj9FI
CURzXTvdRHHoBCWIE7G7pqhSoJA5DbVi7p5k4B99OznbrbNMB/o2EhErzK5se+KkXg+V4cUkFqZ6
7AlEq26ierpm74IIjBptsMpAQOMmwQRvq/oR2GzRvAoKCfcRR9hHfQsJETkOJU1Pzbf5yzLH0aNF
jw+/QbbFCnExVMW5x6kZAOTJfdIa2Br6gtUARbHNdmNrsTwoywGtIP592nXVVokrKdZ5s3PQs6aY
rEqYWSZudyAfUI7XPlway4bHkr+FNKhRnXDVMyrifsrLZO+QSmXXwZFCEkWdf4owu4guX4UR+yol
2GijvWlkuSqpywHtI9dtbtJXHjXuW8lWYMAAPTEqGTPOYr9dsejvO2YhaghnTlv58FPUvOcdZiu7
Mvh/iARb2Ea6CQVzld7flWQdWRakJr4pS2Ale1qS/Aakn3wGicY7gu+uREfuYEYVP371SX6gH79p
TBzyQF26oBhy4FJusaEyWkf+9OZaZFuFPXcnfRBWb9P4rgGFhWzze/U1y5eJis4PPmEnqkU/URz6
1mUyFUYExNKYwH9QcMxaEXtkyJWD4zIAEbu91zJ49bvgQ5K0mWToGrOaVwGpM2wIH/hHjbACucFG
TAjZU0ox/DoiTvem5f4a4jspqKoD5e4a1rHXhnVvDJjTtdVI6T+EyqviEkoh5VH6/9rxN4uWkssx
Dub6SNvbrgID7bMxH/HkrgL1r7f+FNO/qfQX87y+qf4ZVr8IkEkMqco81thVDn1OWq9A8C0NnCYq
c4KMH1U3rjpc8iFjc0w7mXBEYONV2OFCdQOy16KLa6APs+/D+iMqoJpIk+ppQzP0aoUuhjCsu0yJ
Gzelk/eXSQO0wumndxu5U4dptNWi44gTpgyHdagw2KzETjPktkzDvcledagfojm1A5sflTGg7wsc
2axRsTtYkIbwWJ1w4G00VUG64V5hBcLYxlxJKY6iYZOJ7hCwO3YSPAsRxlndwUyUk4/ib220HpqK
ZLTN+Utps6rT+msah63NZMXpqrU1oUmzW64LPu2RXAVACMDQD2NXPW0n3cXOdA10Zmh2tBXYwAsI
zJ3KvHKK9h26aXUkatUCyWAlazjM62F4C5zxlaKPCam6SlxotQZSCFHAgYjMHP1CigPd2bmwZlTM
7wEWzNYnO6OowSwODIICVKksZxEk64kG9L65jdappWdOSelV/fxfAzX9pYiNa8CSryW4pGHSmU7V
Oi/VS4LEoXV1IlF/ouDBlnxtK9glIDs2VY36d949wJrpLGhyxr7mTysN1lFwYqw595KVi+CM6BH5
9gOUlVBDUp6cmjJ65aU/jVP45pgJ94Ru5YtBe2pM5fXqybBpYxeAVxFEleyoMsRaSvVbEPhDmPMG
cO/fWK7hb3shIr9QftAJUr0GLxT6GIuQmZ77kFLbsFDE5KCM8NTiMkqh3cf2vtB+qmBbczfyzO3N
0XnVSGOvgUNnA5/AHGVIl+BP075zh1+ZMLDH3paQzRKSSakFnJLge0fqFsf8lGW0LtgMjwXO1oHF
kvYyx+E0NrcRer4wrn7zgexOi6YrbVJvxHegMqTuQuoRjh8HmJxm/esZHyljcPThItSQDspIu6va
TPGkpQYaZ4o7slw8pclCBzMvW7pTtAQm+uBY/TURfAWqitWywtoBf1UYl0Gt1/MUNtetdk3e7ezG
AlsXwL54HeSbirc2ggfkjzutot5VuexL2C1sNg8hb2pVmU+SQR6IOK++xJtjZfOhHUHTiw40Ohc7
hoXH4k8aS5tCVSG0hxXZi6Yyt9IZGeQMN/3QWKuKdhw4j6MRTGRv/4vyeYXLFzOxQAjWzsAyPgJm
AgPCvtpE3w55Z1S8IStulct8KRy3MetXFxNvFue7QLCZkzW75mwhiQZrcBwoVrXNNJL58JiOPb11
aP/oef+sOW4yRafgEujfDPuZVggcqa+LJJhZLyzAqr0R3HI4J3nQXdJJrJwmfA+AOjpFuh+y5tax
MVDHdKvUPG1z/kOFXsZIHnyZe2N/VdNwDGubgVC5ALC/KnpeVUnkFDw+fRhXPdt/fTYI2c6bCGlc
h3KXA4qoUuQphvsnUzNCs9oC27FvRBBGeNo0P3vWHDdEESAoj6aDSMD68RkWgUrwV74qe/fY4hVT
p+41pPCeRnxTCfifEkhe4fHKbO0hwLcgpzXR9RTsTL81S/VU4ykFFZwW4D9IeSCsBr2cXqtvcX3F
aOYm1rbsC/TqlISplp5JcbiI/rtMn3037SvB+ViZB9dQuXu+5zAXEyhfKZbagOUPrLMq3f00jFu7
rIDJudqql4yVQiz7QeeSFYBOUZVQibKThLLgpi62B8rmqrrrOYKWPFqrROw1CdIIh/mpbPeGbXGF
BCSZtBRqNA0milW/y1/L0dpYKoJfCwBRZe7C7Kn6SFHmFBGiEFrbvRfgkqp+xEMwL/pqLIhMpFBw
BYbpJfqxn6xnUMtNYxinLnLWBjtHMw8XmlruKnvwRC33mSyQASExY2T5r/KzfV/xHM6XYN/gHU49
QaiVMbIQsS2vL+tnn3wF2fckgZtUhQfgm2OILVPeecYU7DK130bJdPHLcuWie2YLxOQ7WYgJ2xfO
ZmM6GMzA/NZecTGjb8pgGxFzqX1Kl2x1d+lAJ61U+6Q37EkSddMiV8nSY+RzmQQd+b2/PBQYekjP
g2I8TLRQ0BlJd+cONk9BDKYSknsXmNvehaXIEqaAGFJpNtocxoZjonPG9jeHnX9PNksYRWudrCXM
EsKeu4bZ5WrtSL8CAM5KhAVgSJqtWvS4y9wjSBrZFVcf8SB37X1s2mWfYycwA3YjlL41wKBJ+c7o
SnVkmCKoDmnorOPY+gl6NBtqs9HExIG4cuL73IPEavNOv8UaIWXZ1qIk+SxRxg2IvSe135VRjcT4
L5Ao8m28mrMUQaJ90crunKnYUzT1bNjO2qxLnFzDbjBB7ichSRBsvxVbO9auv/UNe2V2zU3RLIxz
kDuYqNpjgCHtZJEMPjnrVgNr95Fr3SotOUxRKqZMDDsNS22xCRqUsJTcZlV/Z/1njUQ6d79MRtuw
Z1/difW2XawJjyPFOU0/E27kMBox5QzhPuwZ0Mby27LCe8n6fZlaLRYfnwW80PrZhpRggFbNp92d
nTI/Bm6yGLK7PVvqMSU60UGt0l2GQ7hjAwQEgQkb71rfcz5a95l0ksP5S+JNUb2nU7y35VVAkImS
8YjZY13haXCt4ZzGE5ZOnACIxg3RY/puFvFA+TeDBXrno0QyYLT96zhme7vX7zoxW2pQPkXIjGyw
VhI90MuowhME6mr1qCEpLH0zmx3/0y0MJ2Aa2U2zK7SM5Z9S+Sz7euZE8Y/WFJR/PQ9d25pgc+L/
ODqTpcaRKIp+UUZIqXmLZxsbbGY2CqBAs1JSav76Pupdd3Q0RdlS5hvuPXd8R2VHGlLEXEgnPsMO
uwmJoQp3aUKQEmmWHvAKVWU7Ay3KXF/qqbxaJhlXqE/KtHgMJBwC75xFCfgqXRB/lwmKEfu+Sv5F
pUc3i6gvZktTO/mWCd5xxCHZK0AutfkWF0wxJ72ojYFgQLy1s4IQDKT847/OZpoOrW5jhN3RmFym
P9UumyIM8YDAW3muNX6hQK3DIZLoaKjS5uAcl/3NRgKccrQJo71EvnutsuTiGdNWZs5+KDvuzw6H
hUd8zYOjXubwUUyUM6P30Pom1n9cBEV1TZV1mmJ98HFvzWiMtRSPwvewSjIYJurS6ruHDOJ0E8Pk
D+bgMEXIGi3A1svMmeyFTGDBpJsSTXeOICsnCy0QSB7EaC7q4pSNxqrp34O83UUOVyT0uMFrVi2p
iAnHEH8eSyZE3HF+WozodWVA9pU76vMF8W1ydEW7rCsOjnAugst6iCKeeqLOwUglBUBJMoKckc5w
0atzyacWel6DwSRaiXGmwIudlS4WLTnaOStlvNhiZucAN6NDbfybCI2Q7NXy1DgEUFAygMXwZ0jv
tg6dnPa14EcWEpMF+jMH/kXoAeydYtBfwzX2/OiqdPeHCG+vE+clrhPNdIFeDFMu+tQBhSPU3k6q
V3+J9U4Ra3bIqNKlD8a91AbDA5UfWgvMZU7A2cXH+pXTp+nF7SLYa+Sm/SlFe9+H4bNQ+pej5GFq
nMuUqj/bQxVUos006BXdGYJUxt5UkRHf+4Fk0CMZVnb0jQU3BChV0LbezL3tJxYvdPetFgG2LrA/
ytA9dVkFYNfHuRjX8QuD5HWkIrxZwILvuNPuugrjUPLZm+/N9FRX864PM/Z0BKUO6rBEN9FT3llW
vPW86beNGk49StW6qYn0hIpullTH3Cc9JHRI5GhgND3gnBA2kxYHs8qfG+9NWjwxDcWDZXsAleEj
hVCZPCQioyahdqBzFT7b8KTxb5kAlCfTY89ZNcF28IboZOfWpSBwB0yTjZqd3zwBxNdH9cdUyVc7
IA6bdl8U3iFvbRAksCtD09kVvtgzwFxRY+8dqFSpb+wEhTDjve0gh+e0lMt6DwcDhi5OXJHrY5JO
LDBchk3luo3YZ+btk2bBt41588th2E4cpRHSg0nbFw0Qv/XUV9cOR9Ol1S6c9ZxX5wJunsXytxR/
oXrOiMJjPItPG5OOLIn5nRH4EHtE88XAEDe/jdpTtGAbcXOWKY7OKn3uyPFxlCKstTxm8bD36++B
Or/T86rvn1xqG7oVnOUI39rsVuHfwpMKiObVV+O7mtECDUSeO090vR8KT19iyp2FNVnkFdMeDfcY
d08EV5L7WixABTqsPrmPWqRk6SL8WA+AOkObPDC3vddRdcvS4cktzZsooQ7PFlAScI+G+zzmw5cT
dftq2vvYI+tGrKuOGtAhfUOEH5V2VzO7WZ+BgzFg9mRMlU4msoSJb7o1mTbk/xLhE4u0+ASM5B9B
5Ld+wn/emf7LUPWfGm7ZXawXQLp5gsVJqxTBNZpL64Zw9ualSOLFiKPPoUQx0atVlgu+yse9ZXzW
OKRzPsACP6wyR5hvMx6cunrUbnY0STeSXvgDAf6eRTzc3+gWYA7pbL7NcrjWlvdYW8StkGkkEVWj
ELlyMYxMsphoCZSvSfFQOOpmMtdLJy2YlIc7u1EnpyTts6I9VEijkZk4IvhsLLTVhvEsWvPsWzjY
hqgl4CjZWWhiZsu+2KW/i+J0pwOkRMh1nIFKK5XPQPwhGcEmY2JzGQ0mm6XL4dDF7D6MhBoC5o3U
zVNa21vT8F9UTWPTZuO26SJqRBtVGVkrhfMZoAjA2/WbUJ4QP3J1u9jFRDvhfoa5XqSmQ62AhCUS
hL2HAKqjJXeoS4wleRvaiJ2ytWii5sXU0aMd9E8DTSgDTdCLEjDcqJCxQ07js99pIE0tgzt64YcC
IYiRxUwx9X3AV12JYr4bAwLx/EjRHeY7s203LjWtTsWVqQURgT1sYayA0/CmND0zxvCeBj+RPZAl
yr7M4VBs05ieZXij1/ylQ8UnhMKsrhiO1RDzUcgzeWRG79mvNeuKHN9lPup/smf3KclRqefVmKMk
j8Z7ya5TwC/mw6FZLg5TPG7dMtgYtoPH0NvEgU8wNbAKKLMm7Qoi6fUMAUB0cu3i/fGgvNpIVVzG
XV3iPQ193q8Lf4kFQ6tSBe/KAhdI2eFqzf6p+eKGdVdF7B86s6a/wCmejEGKf31BUtMWLyBtHRlP
fY5mt3IvOPEIvw3xkynAGH+6g5FVvpdtRclm3Tf2dNKVe6r0fKmK/Fr02S4s4I7Jxj4k1nMMC8hq
EcK6DC6QoNtsY1dTIxEoeNLdMxl51LG1UsucMajOLLx/8woMrgd2SyUkwxVzd0bJica+SC91DEK9
JAAgFz57KoSvirNzM2v7yeOcjUOFrLLCM4olGcNdkUKoUqihU685iaa99kpfCLrbVpQSQKOs9ypH
LlGlHRt6ka1U4+PHdeFryI3qa/pUq3xyB6atQ/XAVOyC3wWjgPnayM5Ak8Wx7nX0Tip16SWLr9Zy
KzIufPa1Rn10RP+mpvI7SIf1XLqn1kpujLiZKYFnIWESuG+0xf3+0wes7duaMEbNa4hZm3/wICI4
nnqX1XyMuuy3jArCzMQpQ5vuVC6PQnK1e6T//EeWF0ykWh1uTY9RURGdHEqi1EeWWAsWEDHDd40v
kQOSmBEJ1W0mK1hnLJwMLGlRTEnrU4opXNlmHX53RXmPvn/fkGMQWchhZfxrZMNjJQH/KjHvzAwF
czDZz7Evv3oHfGaKnGuiTIt7D5UilTSo8alhHkOOlDe7wd3YMeksYcWUTpeufWM+DNZABDWmMkez
aAjgE+PnCbGq1W15kWF1dsfiL/N6sr7Bx6qo2mSyJdjPqbflQLyYSI8FscRcN+pInYqrAemH6R9K
ehq3+cjRBuo5emgM+NYeJCzmW2ZOan0erGwvfa4zY0fQLwU+tGebtO5aN8+sDjcShjfhSriSYuOx
YJc4291amMiDTPciDepLNWEpkfWBDw8RmdgMizMq6/SW8dJpmOUlTJDLULA2ZX+WhvWkEg78ojzH
WbAtSuMvE+h6atRAvkvIutQRrvBqG0AzRHKDV9Rkt0aNMvjoiDw0qkyzJCK2/OogLLub2IcWHos2
pnkIEPHez/Pz6EEO1JHAiG/425nqekQoZabJyfNYR2Vs/gyzRlA8PiVNe0mDJ1Pmh8joT0li/5AX
tlFueqoMLuTaOMuW1bdFkJWHPg44ZVSFq9GvPuIgfq6jCVWac58F7OknFurE3qI5AVCAONwu3wtv
fl4+KjUAfzPUltcAeyzWHtZWGaPLKBox2kZ/TQhooRLqoRP9Q4zJUgRcEal1dqA4p/28S+OADkZi
eon/egVuW9qWhcFvpGZDixOryyicZ80eS3QsSyTOwtGHPIKG4k7lObNunz6pl+gRKLRAr8nTZBo7
q0MxNBEAZ3OTxK1z7aaMawpYymjcCOm9K3tnzd587+aktFEn35VEdZZmBzCdKgYFed+Zb2GAQJ99
MhHVAV473EqQhgu3uRgOgw2F2S106G9H6nRM10Qpts46rjCjTElxrw2M0K2DOq/tMUKWiwBWx8fZ
916KlEA7LJqLxwmRykHj8GkM8702x+fOXZQrKtwZwbzph/7TcwV/drzzvPiSw9tFt2iuG1xd8Hpu
omP5rl37qQzrfTvD3zKjo9vp68znrhxUKQUw6NiOkWj8+A7oq2R6ciyfukuWLPbyl65i5OoGlGzD
Qx5oTsDy2tGruYDhrLB86qL02XDj49TNL8UsWEThv6mypwJsgrKBX7C6ZgvDSBlsnQHwnrg57JwA
GLCODNGBYEIaXFgy6LP6m4Pdn65r60cL1V3t/dTZWEN+dgiNlgHQPKMLPn16EMEhH3dOAAEOleY4
/Gj/jTPj3Qy7J9NnQExAiGM+2bO7ShRd+CBuHVCkidLUcZurj4PJLeW7OwWPMSO3glDwmi4FBcBB
Nlcws9gnmo1lv2TgU7h64FSxLkIbKCdxmUfEFD1PTFV4LwnLIxdrimvXv0i03mIvxbf54gzyikvn
1+IkVskT2+pLnToHZ4Trn3w4Oe8nchDlcPPWkIPt4d4s0L8kpT6Z1ngmxBB36Ytt5mw4E/Rlmdvd
p94S84JKPErIEyC9LDAYttuIQNX0XYdsgPC2WtBaBKZANsCP48RD5bmrUb0KR+O6y+mlwcXV8tDL
8BCJfwo+YNuq/eQCRZedpliFAjFrvt0WVlvvv9Tqfcz4iKLpNelRRzMlNQGxqJwEZcylo81gS8Xk
jBDcNHGLdzOOuqCATgQvJCsBYYCKXnYN80eSIvcI3V/H5KwsAVhloAIJFASM7tu4wYyvhm54wOOe
DROx0929ykCNt8EZw+MlHNxPi2uhGuS7X5d3DRyHwU9fJtMmrf1naNSLFwG4HlpYmciB2RWZZb8T
+Jy85N6cexxIWMmsAAVElitmpvlRmYIRVbDQxTYVwVh+TiCISzjMmJ5TA2SEaIy9cDtQi6wyEoJC
xxAS1EylCpf6IW1Qozl+ch0ifXEiJKRm55CO3BHNyQ6eHQyqlp1M9CnBXevZP/OybHHdB3wb1Gff
9ej+y/z2YVbLmBqFQR47AR0RXqeaecow/EyIm2ePiPNE2NfKb9imT+sQMoTFmgTGtGb3auENauvk
n65KpJJ85UE3XUjd2I7I1Zj2Hyak121CcgKPiNH6b6Di30VDLha+MIW8s3CCJXVR3JWa+6KY3Pu5
R2vbluzp23KHespYNxOrk5RNdImI+66xVIl/A8x0ViSchyXIG9jtQnzn0YT0MAj33tTtjaQ9BQYH
sxSkRxfz+CDGHNyRplIrfoTvGvdlxcbMHTADqxK9aBaRH9gHmszBCuuGoef31rBuTa4PVYeDVlLg
NvoP08YtrlizMnMn6ClAy5M3PTEMKkDO0u+whOKZyuWvPWFYmzzx2aCIpwR0i7vl4fDpc1A8IFsY
gYmUPcNN02J+wDF5m0tNbKB3j6gE/0GcPDQLUsys2YAZw8Xuq5vVMWpnLADaoT0NI+SQoZBHbhv6
lAkR9eCyZxhkdgE65gGQAN0+F/O3UNWDLP1blTKYr2t+Z9R/17So7mVU7u2KcGtPX20nPgqy1J02
e9UgGQasRAVRa0gDgg+HaVhDya4HAfAroU/2bcjAuetiNcN5T7bfEtVgwnyzWj73tIYOMBnVYc4R
oQtPIcu3zolRPAVR/RWgkh88A1OEhacODJcLwIs4LdciOzhPaDLM/B8Y4vWc/fmar1T4RwBlt3Eo
v5gePBIEsU9zLuc+/YGJZG07z0ZuBtiPHRKjbe6TgEVFkjuHlMv7bgi+bCDNDqSCBpOW51T/XNt8
77L5yCTy6ozVLmrj58qft4EcSVQVzLui3seeFh2z3KAiEjjVQVQRJrIK0/bZqfWT5RQPtQJCSbWK
KoXQYpRj6UwUO6aAEb1HwPWZSfsz7aN1nTtPaYPyeaJSmMBCpdmAsg5l6miSneeTfWhiEfVl/SyT
4CWX0Kn9Kni2DeuFiIffgVHHqH3IqdAivPgAxOPenXo4Zn53bBzjMPLyR3lxH1XNmdXUxjfwuXri
MoT+yjdxnxvtPkzg3qWc3xTWWFJpo137PbeBnbQTNtdpWIcJzVzvYORGc2e6CUS8FNu0BQExrMhj
F+E+U/FJGtnDJM23rCQeTptb4g8gUi04RDCulscU2EVmUPXNJegwqoIPTMx0PXgPJjzEkfmPI5cg
BqO5doHaceVv49E9NNZxcBwT0Ehun10TYlsZPxIdPa16sqrastvKMSdTi6kmylRzQoPmoMAdxoZM
iSndTpZDAI3ejHl9b2WsvflrktAaP3Y5LMvQMjaYPzMivGBcypHOIRpAaM/dgu0iBK1gxjwPYGBq
g8En9cqE4HxS4tlC4TOZ6X2jwRaXEWILQS1YkY3s0AGu5QS9LxPzsW/Mm5POh9IkeWcyUdvorCEm
0/npO//SNt3zaIJg1aXxIbX17hf0gfUCCR9QlroKz1egM47UCsX3mKi9Ludto1jYyqTYh5gJxyKy
t0Pjzusijl9aX+J445iXcBrC8SWd8hdLkyfCrp5DyBcLbYZTSqvu4MTW55DSk4H8fUioyrfmEGxn
DiJX2FQBEJ2YS6iNwl9wp83sW0Xuz/9Tfjm/JxaZsdEs/qLAfa6MQG+UwFpKDObBz8cTMX3nLJm/
fCNE5DL7L36BV71t4iP5qrsRMik3HyaoEcqZir23zp8+qzm6MuPb5aRG1kO3j+nVEFZ2T5COQjCm
4boryxEWPcwjA9Oysqqb7RYvouhN1Ij9J9PcYr8kzffNYKC6Gg5Rw2E6+EtvnSLtaEdmWpCL2bww
yi2yApOiUaGZW+h15byqZLhp7eFZFSnm8RRWRN+yd7JLDIVxYd2oiZecueqpcB32tsiZtHVKBv+t
n7A4hlk2LNFqnG2t+dToli8whiVWReXZzfyLnQ/OioKCqI5xYFkx4ZMBrWkYbGi9ni4iXUywtWXe
4qBs7gcfyDh/8s9gsdutfffV7dlPmgP1a0unfycC9VrAoAgGiAJ65EMwhGi2JumsQZYThjy0/0SB
HXvAAQOgB5CN39XfqESeE2Oy16IeoTjKm+iHzzKt0ICZ9Nt2FO+jIWOYVJ6aGNlFgsp9JqOweOjC
+se2KWEyifM7UMNZm84HD+o3Va5m8VODRuJXo6Xgax39CQeCA2SwSpj+QUJ4TuzOuzhI4fFP5YLr
PweH5qUhqrIEqJPMPQjOndEbw0NhxtTuYxizO2SMnhTgUspyVzLtTZLsrwc1J8jzKrqOLAZygwBl
GhULJg/is08W9zlSryQ/bhw/OOr+u2F6ETK4xU6bhNR/6ScQe7ZNKUvKTxAz14hc7qCkf505egXd
e9dpljglj0kUbcsKC3OuzkY3fXkkoGVeBWC+Y0/3EJjGZdTD1ujUg0hxr6A/ivjC+DlPgW4fjdq5
g5Rf6Wmle/M6Tf3J9QYo01+Qs9bGIt1giT1L78uOinvig3cVpviebIEB4e3aIW3iqGOz2NVo6Ugd
bb8bXf9SFOPws8hk6fGTbboEVqWOdXkca5f1KEAmP+jq04ib87E3EZjYGjwZMyUEEMDFm8qdjl6b
p7farSsMxApNVk5+afSYzeBxwfm3FdNaQglcwmO7Bd4xcsC0uFZcGs7YCG5GGeIBVvKvmNl5ZbA9
GsgoQK7wHE03C8kZSi1Wq3yk9yPdjH+pFsn9J6ePUewKgDPNuzusu/rSzhezXeQnNBHOPiX4PEOl
tAKr16c7LxcbSKartH8C6R+zSZdsU+qX2Ts4+t3yD7UidqFQG78p16H6UhH8UbGVALRHkqC8aA9s
cm1mxSbU8AGCNcLhASswCT+d9+gP1w6Vgv7ElcmuhK3PXTW8YkplAJm0W/hoVXcGaWUpEO/7mXXc
Ep2xsP95hhC87iUeAVancflkTSxQUakuKQmXot/RtOP5zVCFlNFbBA07dNFj30a98Ts4aLB7ZkAL
8HxUjmcWGWdyoWDM6fct5zxVXwneqjgMaDf/BPBJAgUYB/1GeIn6vlil6OtcK3lgtMkrS9fPaeqx
5wt4fK0oXaUNa3LBNdHy7or2kiP7c3EcJvyZCTYBkCio2Rj6gt386tltkU7Y3lsNtGJ1qAM+D+jT
n7F1bMUbm3oiwUR4sq4YR9dsr5m/k73K6n4lvV0B8dSOoQJjCowOCqQ5DJzkbXLd/dggRLuTn3w9
Zk0Asr9RCC5p4dDCn0Ym4zaXKCs+Oi2VPCzL/7p+rUgOiNlMs2VURPYq6kPCMgC9s2s75OUmsVEn
Ua/QeONu4dLpl8HzqkTlaxSvMJ1N3gUiy/zmI46PPMZdu2NyQvKZ0x/Hfovm565hgxbfCWqlsvpd
Plt9qsp7x1xgWqr6KNOD1T5qKCEd9o2ECdeqHlmPVCuvPPf5Y2yOKzRY5m/DQBf0gbQeCLkwuu9x
RvNx0cM1A20rd05kkFC2o8m4M/95NPEuQ2HT26tm26PjSZctDxLl7OKVN3xuAUBBWtoY7mtJ4IXm
R79l6Bna5Ljs6TGvIp8tnde6vU31b5VhJhl/K1IPfBqLgHkP0WINX2FWHdr0QmfWYEsIA4QHoPRB
X5blnc38hX4H2UlxSqfhZsJhVIk4ujQFOGS4BjEnnHx+o/mpzk9lgJSUlgF4UM3fAz6Bh1/YfcNM
P9u3xodx8KqxQYpNFRxEd2jany5/mPVttk7YP5CH8lZEVG83YE/EKRTM3ES9NifO4BD26AwzMX+W
BFCA+mCByPQI448H3OILc4OOX6mIlzn4vB/sTRKtR4Xgez+3uzGikulRZ98NlXGHSYUuFb37bhFm
sfXIXe4Gnr4yYa6MfFGupWaWf4MBYUEv77/C9Mn1ToUp8Sva+3JBZtglLphu47O51Jc+/RB5vpsX
KL/Z3RHUgVZG6v9trUssL913Ic4VHKg6ODfL48c8xV2b6s8yrom6GeMHHskCxypKBGBsOw51Qj6y
+Cur97X1wlzQ4SAZbZ4lEAHZI/+2dj38LwqhIw0c1o7sbCQQYpv7IiR/fW2wVqrolN3e3wYaNcrG
RGEqvpw+fCrkrnP4AVj8JhvANVUHrjsWT3fJdJlYStGGbXSMiK4Hl1494bdd1wYODJslUkLWlEeG
484ZPyCRbAEGrHzcb5FDAePSSz42zlUlmyjYpUAYZnm1xkPP1GNektr0S4hKtp0b7s+9K5alxwcX
b5x9xf62HuELVq/aflUIvMRzkS00CTwOq8Kv7urIpQ3+hoaW9NsU8KfbnlzumIVoRqwsegdrD+GD
/BopNhI+mAQSQe84JWBW4PP7+1ZdEvmWME+QsGWy/MJaDIXJUcywTI2Hjgt57Ei6std9+wMu1G5P
Y3xmgZ0pVEqbbkAAn7CcWbU8ocU1RnfN9SiDf814H0//tPUFMrVGm6uYtGTjfa5uwyBR1u7TxQk7
HusJ2F58GbvmGlX31TCvSHTbZSkwfViM4blN3qL4X4CnYUw/Il4rjq0e2IRR3XdyB2ygj1/Q89gP
qfNIyk3A3xwIUKC2Jv7CiM+nsd4s88+gkpnXgfVOC2tbW0+ejPEBsiSag2LcTjkemccBReDAccQr
RrTllL3JiHEhyW/jo1dS0/KJZIeatopUkVxDsHlrlguDyS+z0buM51uFW2q8g0PUULyvkOhMl3p4
MRnHO98Cg1bckVv6BAH/zmoWeEEOsKEKrpF+LKetQ8UeAq6DH2y9a+KbWJA3EqUnInLniMulaO4b
FIACACAw0q7d51iTizngWD/G5ql1fhrx6YlDTxxGSr6dY7N52ZifGmeMgbpRH8zknwlGpiuuQr/O
wsL9BLjG4fLA7cLuteStsAnOjNuDJh9WiOAtmwjbAJaZznvPBRvNkJbSOY7Wpv2aKjgEx8bXm8F6
zYVEXHYo3fdWP1ZklRjvJRKbkPa8IXwNTVpPlM608CDuR0SQuOVLSYLLzUmytQXd0g2PgpcXVhCN
2trigsm7SyjRRDHs4mgptjJodroEZM8Tl9wWaQWPp4wsjAn7hSXVwXFkDIg9vRqQNON1AHRcHGt6
chl/EK+m8qMHkDNNb2nwUpmouIwX2S8jK6a3cUDkytUA8cAaHX7Bnj0SB++nY+TAtCxU/OcmeR6L
dy947RrWQnuLpZzPQeYM3LvDp8MkvQC9j7WDbqeiqDy7eYUAqVsTCrdt/WaFGJGTAarldN9NPduY
atdmbEO3RhAdtDVtJya3dKW0+u+K57AZ9yDbd7MudkN5sW3Mw9bFL529FkDArX1rI9wBNp/ube99
4e2n0OvQjzXeu5klG+SLK40aFjfuTJiir9hZdj+mf3GwwCBPZ+CEah6LL/cfDqkG6AEYtM5/EtFX
K3FsYcQMEggcIw7gBkAhzutFDOUOrx4cpyH29lLVN2XGnyGJOX4teXgWoxnaJnQEJpJx3ycEiV1w
qBT+eHmnu+DMlpN4i/EoavHU9gzKA9wc+eLXSNzkAPdiF5M8ZyYoi4GkQOT9QLFL61fABzVK8LYq
dDi7nbXDbsMgBj7m6smHfNO4iymN6KvRNaqzapSEThmiZwmyZ/QhgHiBQRWGXCVesG8XeVEZx09o
ltmbovWwEhywgbeb4DTgO9cnwwFKNy7cA8HCeFWH1s4JvV3uhwSahekv+q5bpXiA/DaPDp1TP081
UreAqfBj5+jwIGO4wFMUEGhfjcVaJF31lrY1hq0JOjvi1olaK+iS7zH4fwICfaSegvsh8A6jVS38
wxmDtcMbYNm80RX5EdqZY2jwnXOISvHoeVG2D4uuPnYeorVJlwhJHeOsavfNN80RZBGP3FBUjNgi
1+QUh18OcUBffH7du2xw34hKZsnoDfbWHZ3wFZkDiwWrBaE6spOFgMj8xjvOBVR/dJLUc/N4CQSG
naKyvOXTfByU3Z0MEdUrzyZ+yhuw0bvSvDDkpZ+azzleh8BqqDaG6ZRQ6OWFxCzjP1gBg8SY0mol
G/zULBb3FVbiNjW+LAsXZcf9gXCADrVaGY1010XNokax/ShsXlmZdAODfOgiHdA/l/AUMAOZmo6l
D6Zzcn58gU4dWCbXbItXXNfWbpSOtUd2sh+TJZooPTqOB4goGLFW2Px96qK/jFb2ljA8wevrH2aa
nQmB/mTW7PBwhk0L9ZCrVrMhVz7gyaZbsgwyllQVlEbDdcmxIJcAg5SPaWUCGh/G6R9qXFKBSXHt
nJskiVOkkJiTFoRZScrahKDc6RieqI/E9m892r8YC8Ja9/2urbzfcs5+opr9CL8bG50R+okWX2OM
vc9mSVC2xlfbLvZw8U+m0W9siRflgEMJKO0tcc7J/erQCmjZALxT59RODm3MNy6KS+HH62qMSaPk
jJutQ0thn9v+K+IdpI9BeWa/Jdmw4+hpiwOOw23v0Zb70T4FD5yk+KlJZrNdjalTHy1P7yzDeC0G
tJLIfxCfJeu0AezYYqCYXbwlbnmhOYYI56bXoiHBPGufE02/pAMYKxAHhaaBkZ95KFrQKCZu9Db0
LBKDTQ9agdz1/jQYvzBpRgwaji6d4duwEtv9ijJkqf/Mvqs7dmug/y2DZKzcIPhxwNAAydMSecYq
olR9SdGlXFVmchs1tuImaUU9g1niemY1G1tVzoJLB6CUGGYQtEJeokf5iNcviishH2LlO0CB2yIE
XbiyyjKwyZfUkDW4T72mQgtL3nzDOIsrTeUMv+ZiEWE3kq/tDuBdQ+QxdtnGZqU5s5v+nhIanT8D
5SUhDt6sJQFStujD/j3k/11GA4EZdd6t7r0CVleR5uys0P6GHUWDKKbK/4hDFyEDQzAvrh/odXs4
osrXGWeDB4RqWfJ0fFX2OrNFS8MPXJSmoWUnwUxknk3GQUyVJPeK6llQnoas6Mt8XXuFM1B6RBT6
Z20R/Q2qzeutaqXdiJSKIQ7so5MNacEtNLCjWGvfKmDR4aCLySxGXFvSkmbIGfNPHTBinlalESvG
YxnypfA7dNhHFBvMdDaz/ISsYW6mokvyzltH+RhqwoicEHkusI+IsAAVh7NTIxTsB2sPdlLRD3hh
Rb7GyvPZChY8eMg7YSq0ASDYahrV31xLU34qC8oHejkjjbMJNWXTQ+m28znwzHsEZmPy4YMPIzpR
jCrGCFgGcRQJAMaRzUrQCOMx/2262oXZr400Gs9G1mfywZ66cGm609qn8Mz5SYiXs9lZQkqi0W2q
zyxFyIc6xY2QVpeTh6RfzWJg7U3GAxPTO1uavsPObSjSRdKeeOlTZuGkwzvhg4noNvjbgokuPpmK
CZ6K6dtABCNZp8ByKXLiixdUIcjoPjAyVqAjhwfTPz9p/kY3zclBFY2agMvFkTkhUnXaySIuw884
/YYNxHnfffYsiQuJ3YCf2ATDWpMfWKu2bwuKhTLIbTGjNCiq8cHzqC+RHZimg7ke/Wueb/N4mvn2
8MF74fhsl1W+zH2d0Q/f2z5NMNxBcJuSf4nnp1hRNTdr9+OiqMRoxtnRHqZeTIuXVQeNyUJNR9SG
Gy/GzhEPhN2znPTwSzIjlH2faeQabEsTuW9L7OTD0ZNCkaI1xanHNrkTbgKAsYDGkkno8VZgkQtj
aGmKbRdUanx1sHNgpU3tNHPRIVmV51HajChPBQrwgBg2tEAJp7ycm3CMo31d5mEPfihqe9TTmiUN
+kS3MuMNv2Lj72U916xbWlcsWp4CE2rUgzRZcPwRAivAPF3Z0JRi/FGUjW3b9JD1GrT47IU8GUyv
ha8jLU6l7tJy3GgxRL4+G5aTF+66i6NGY9fJrQULGk65XX31fhfNCcAnXdsfMus1UlfTMAqDCTGI
wcxe88ZFDEIQF7S9v5FJk8gnLcMw7zZ1qJVhXXPI4mg4BfaA7s9kut8VT6XLxrH8tbWI0NumPCEz
UH0jKZkptHHi5192aGfmOcpiu2bOq5wSfdhQ44KGgWMqG6v/JLwiWBJ9tdv9R9qZNceNY2n7r1TU
9bCHBAGQnJjuCylTUmqXvNcNw7Jl7vvOX/89tLvnU1KKzHFPd3RFl2UbJAgcHJzzLh/9ZEjEdJ7U
g/BG4CJVCPqYtKGnZlZC+pNEZqPUd75XS3FpZlWOk6LgU74f7b7gSgv3jJd2gN7SSwyagMWQRXFQ
fQYlxEo7rQAI9jc+6BfwZ21yhtSL8z4wFRZJo6QP+hCaIUYW0+zkqO73ApVkYijIJW/ylhQz7Kj/
gR7LrvLOBfUOzM7tn4VMFV6fDm6z46epGUucer12ElySurmqrR+004P5hndjKcRzkEQPqDwW8tpW
1lI1QH2EAzw24zk5D9PIsq/VWHOsV4RxeIax5j5UtdyxttQX3fjGkO5SCaxrz7ju6crOOySOW9QM
+cPTu7mN0kc+cRRfRV6t+ifHEuO8M4soRaErtCAsoXSu/YeJwoIDHqK18gt77jIPYZE297pzGaQm
qmmpwQXXmbMIxcWyDTX11jF2q0fIZAYqh26RmxHFsLmu+guAkV6LNm0McQiqPI2Oj02bN/BKDXCP
3paCqQw3sq1n1+QggR73lzeXVE9ZwjY1BmGD9qYiMc3xD0dl2QADKgqi+h244IxK4uQbuEcFInGr
z0MjI7JpvpFBLaQO5gG+ZOr7oFiCPBgi+kbgFC6yEX9zKOTFzNqhjrng65y2IKHBzk2lMSP4c5H2
lwnqNL6Fp2tPhQxx56Dx6dGnph5vHI9a9iWbotT0LvoaFi8pNrg+sqtJTd+MqscFPvCMjzXIPUB6
cdzNzpUh80TSfUjyNEY6yRsDMM3jOCF0jyYD+m3bIPIrOqQlGkAs6Wkr6eChZhkg8eemM7fGwpvK
KAQ14gYeYiMVthTF6Ei/wVldGoi2ZnXURYBEij5FjijVYXI+Wi7970wRzM5snLiccxc6h/E0dklA
FW6gdX7e5rgEXhthARXfziasRziJQHC6eYmQpYOIhX9teJK+uWm6XfjNgyXe0X4Je/+8MgIxXQHK
6psPWIkkkLvqJEdZDyrjCE7KFj7Bw+B4vp+STCK9ZGEESvGqSHKiXCkSzK7D9rvNgr4RTVVY38O8
qcm0aiUyije26swO0Sa3yM4qaUIGM2JQJrTluIbdzB6yA/dN37jWVTkYA/GCNVvtcruq5FUVzH5J
lSOw2unZ92snvYjseaIkk3M4boRrsKNqv21AGSatrLEJacllDTnn8YewzvL2A1u1iE+HxsCxzY2s
brglYk/xJUAKn1g9qnG+blv2uDU6ZbBpWgfaKzSV7n1eS5R9EjcZBYY8LoJko6sjDAjpAOGL24UF
a89A3FWVl8M4YP6a0Y8Kr2mOdi2EwQL1clCLgHN0oqLh0lZkiiejkk54Y+YVbZqBkmW/rXu6+mfS
N83vltTzcrb1rry3fD8BW1/2YHnQU9MBl73SwqBoyKlotmZWO1/nSCSwPnJn6B8owqbeeSYdBySr
47TEpjpxQbUVhjekOxTcOrlVbBZ5mqiSsDiMdqFYhgXCiZWoBbr3U5KQuHmt+Bbquv/ee0XL44Q2
ngDW1HtouuSDdcvLxHdSyLDCDoogvzHagb7J5IC1w4KtNmLwGUNCMT1Be4h64WxQnpMtGsQTwH3s
gkIP914BauvEGWYosqnpAAYEJx2A9NToLF3ySSooZkU5uEuBVMe30slGdVoiCo2VZ6vbp6SRklYf
AlGLN4ebpRSDrNg7d6sOTJpBb9x6FJEYwSnoxJOPczTTZbUsoFN3CSIsd6L04y/wRRBXsds4QJm+
yiYQHQIbGQV2/K9K19OD47uQrqwmCS4d36HaHRBQgKyBzafOa1cFrkqBg+t6VSDH7cOtfSoakaSn
oyhy/jn103eg8SQYDdD75CyGmPfFFL766lkjxH0ay/jtJtUQQS0JCFTIEojuCVEyFyGNLARQOlFI
+jzRVn1EHbH6FqUlJjuqzEM4dXVUADMjtURgX8YdujogPjHslTrEaROwbHRhWxJdTsNzBFqTKCm8
q009Y13XwqpDFQnFuSVnZxUYypYp1UkXQUajHoxpMxFl+IubIUMqx05aQAKNV1BoJI5P27GzsCdp
IbPnEH0c/ISD2hQcSIYLg5HB82CbWxY6BpHwFELzkCnMLfxONFanMKIv0wwxhvQaRQiYjo6Z99Tx
6vb9aACZ2maZgy41LB9lnBHNtXsdk98Op7EKcm8XBqr9jmB/n2P7DdcM2uGkuBqxrgxOagke1QhB
LSBUlV+WmesgEo24LrpxQ6LDR5IXiZZN2tvoAxcCy+VAKoRaQDw5WFUmITqEMBPJbZRJjfRs6lOz
+oC+Ut6etVzDks8syLy5g2OURxtPGibo33DM6gvXGIz6qy4GPFTdqRnCv+qugzhrISQefU+Dkn55
0VngdtA7m0SOXwZyXcm9h3Aaa34Gtytd0pUeJouV6Mq9QHN1Sj96gLASzq1S99ctrathN/pmEX/j
+ExZJPOETA3Qtz6kYUpGYPjXfaRBEnDhcYqetLBGOo2qDri/nirZIs1tTfP9KDHgxadwnkakcJu4
OOu1EuWDWzuOjc2AN3ITQq/LSbgERzDd+srRP8RcxjMptoOiNOs8bC589Hqi76XV5OQHVWTgHRCW
mH15MgI+n2QuyP82n7mVxr2RPg59aYArmwoL3JpwR3WHwYQznqN+lj0mvRbOo7RbALJIXgdfyQfn
etvT2ZAXaS918CFALRRfm9Y0S3o7YZUTFsbRj32ExWQxROc94DqUIbtao9jgpcONKvou2soyLLJb
kK0URiNIkrs6Ha2SXe5QNFedQlO3r7IkuaqG2mnPI0Apw4U55kkI6DfIoKUFS9yauyJH0mx2FrOE
dEwK7zSt7cHflpxx4ScHXKAHjU9m9GcTwyu7D2BRGtL2AH4HbZixnloQpdJB+Bg9GeRypU2D8z/8
KIJwWRLzYW9tCKB0d79VzjvZLAqS3WkPvyVAhVGW8LES6FX1kuIrwBlhClahbanm15VzUtMWN4sR
RWgKN3PysWIbd2C40hDMHIgHT46nf/7xn//472/jfwXPxX2RTkGR/5F32T1Unbb5+5/yzz/KX7+6
+/73P7XjKuG6wrG1kLZpKcfm59++PkZ5wG+2/gMljC4tQ3jRKbKYqLQoK4w2WeK39snhgZwjAy0P
8mKg2AqnAKhZASoyIVdtrRTrn8YcKcUVSVHj3srNROBH2BTx9eGhtXprbOl4zvKmluN4+2O7JEhB
7XGoWnpoKP8Zxllp+Gg15C7etCGOJVwHFpGPBCMnSn4U7MWpM3r2LpV9chY6Jc6SLA3qKfKjy1a5
ZwWRiQ9wjT1LxZcdYLogL5ztxDUStC82gbpDaNBwnDuy5iuaNB+qVr4zSm6VKF0CSUWwmRz9R5/H
3DQckD15YpDjJ/2i0/cxizQK51zerSS3uC/DbZujoL8sJf13SurEujF5irvyXVwMT5aDkCa5OOh5
tMht2JLpaOM9HoK+0lBS2/vIzp6b1DtL8gQYSIUPn4JKHcXmQxfW90mjPhGb8Fqzm8fDc2+Zh+fe
tfbnnjqDoaflqWO38JB19IMBt8kQgA8rOkcaAfDTj5CM0aJLkcQSzA5C5ucUVdlwh59Fv3oUlrjt
cXWWtnLJyvYfJWtH9JNSqqqlGS2Kkq15U9pmfI6PSH6FFGG/Ozze62VnK9OVwjEdV3vaW7bEiyXv
0XWgAED7xarQa8Mt4b0xYjMxxI46OzzSG2/GSI5jakhGrvlzA7wYqR8DxzTI7AFT9PUzVSMUORru
LHnvmxTDq+D94fEs8XoqHaWRgnE8YdumWF79xYBVHVWNgX71yVj103QCZf4J6DSSNnUHQSbgV5SE
mcFl5QR75/E99D8iGbpmp4E1V8eeZllD+0HM5lSzJaV6S1koRe0/Tc2pGqY2Rm4KGfIT229/FHYK
h6CEhM0B962GZPHDN1FrzQPLvIgb5J8K7jdHYukbX8FxkdfTCO46QqjV9+6nSnE7gTQrjcb9kjYj
TN5WOjbXW1QDscEwbM8/8uXfWGPkNgsZ01GWo5xl+734EHUwljElS/vUN6fIeB+NDpT4muti+TTg
cDI9H/7wS6RczzT9YsfTBFLbE6so7tVNDP2UxnvUhc2VnYUgFMOgBLhYQPnpEPz3QigFPXoID/Dn
xf3h4d+IJjZFeuDOJi05xzNXX9rohJu1LdxJiGjWs+u4BeAvjtGyV+ZWAdI/b4Ix2Ywgx5cqkMh3
CUjD7eGneOM78xBSeFqy5DhS9uccg1hhkW6CMwXlSltSU722inHuUfUtKIxF8Kd+f0Rtkil6HqEL
vPJqREE7NafdjwJxPZ3bchTYk6PSa/hdd4fQkXfkDd9YVS65gWA4gaaaWB2YPRhMMLbEE5HRXCr6
uLzyoG98Mvnlvw6/2uu8gGI4IUsri2OK+Lz/amGS6zK2yQKa2uq+xUNtveeaaJ+jNgzWTRbfPfof
nw6PabmvlzGTCXJTaIv2wnoZ0UMiG7RJCOiPtldhjMqZjaD+WbrI2XpRMp6DBIZ3NE+fnZA+tFd7
7bla4Gumovs+0wMCbIl6PAKD+nKQ048oDJAV8kp9JHd5I9JK0xR4JDmW7dIjX52fbaAbIGvkTbSo
JjwpCg6CG2UJdG/mjtvQSW1UZY8SoNPU50k5g0PpNZ0EoJQRTkxlXIEglIhfPR2ew9dLBDy81EJ4
gmNArb9b7o9jCvMZ9r852HftnFmfOgrkJ6GjxyPxfQkq+0EHkDVBVXCUSsvRqynwupg7cstqZAKm
ZhOmMWhEMbVdc+TAfr0slJbINikhId5wnO6vxdrrEWgClEebuKGdVVVA8KeMymVMhobSzdSdZRzo
d3UHjvp3p3N/6FVgjYyoDt3K4IZdiegs5fCAgUNJMHaM8uK3h3KE5ux1yBjIUFYxVNhDV3N/Xuqx
KTjmsY0fLN+NAYv48ZHT6fXmVsyizfJVirUiV18OgSPNKQjeOLcLB2LQOJpfBtpgH0x3hBlCMRZB
pawOQ/NIqvfGtllG1ssxjEC1Xi9Pu9ACDIWJFAZqxJ4rHsKBy7TV6Ctn0cwcse1M5qe5qvytKsCa
U0WvQGwcnmnr7ff//0+x+qqzqrMhD+YS2b8puIy6at6NTo4c1FgjuquUt1Vp05xj71ij6iQRHzP9
5NHim1EZ8AIsaTTEOV/RDZ77EjGBCYKvRkbot78TcZDtLOgCmopkan/hkzqyyajdnfSNhQdGOcv7
bERsHpuL8apyGtK4NATDc2R6XudtDKs4SPHhcAUVof1h9WAUZtgBaS116UBZA5pnnxiZb95LbBwe
VW21T0VpxTHCFTC7AY7nCfoLcEURNfVi78iieZ3caIvUDUCJywy/Wq10CvK4VZDAGus93I7qiiwX
Qij/gVGSQwdwgZlOHU1+Z4APd2QyloNuP8rtj76ajKrsutlfGGHYnn9U1RhfN6VoHuurrpwGXGY2
NqnMqZOIeguawQKDRQKbhFOGRsbRBP/1wtWCcgBZlGNxOrtL/v8irewAR0fUDZiKqAWXWo0mixS2
whS05ybclGYTjy0N88Nz8Dr+MqrNQveURl7bW8Vft/NCI1pURtvZN6/cBeDm17euAd5UW2Z3NzYY
4WS2kx6Z+9fjciekMc7/ltVvrsZF9kCV+FlXKFHCDaKq6zmocoSghrpvbeUgbdjnfhic4nkly7+g
f8CyPfzmr+ebOq5E9BSOptSuWGdBepiNasDOWSaDOKcT0rzrXLQ6HL/FF1OVtE1U7wxH4tMSfvaW
nCa10K5lcyOW3qtbHBa7lmc3fbSpOL8/gnXrzqjmFUdSmGXhrkdZkmXAGpai87Q6BLreB2SHdQbQ
zsrSV96UIF0dBy5CwLBFA331m1PJS0nX5dThAJDKWT72i6VbTOFQ0JynijX0eL8s5MAwi+lh95O+
GUP1TcwoxR8e89UCYkxyLi77yuVipFZx3ugG6kEBtnMJKK87AYKC1QN0Cxk48yrrhfcDHa7g2nC6
+OnwyK/uIquRV1FDywIkDSIKm3CkvEETwgxd1MaUW5waCwABeqABnfLwoG+9rub2Z1EC8Jjm9XGh
VDAJAUAvpBdzQl0HDZOpBS4y+0PykKHUseuqhOgxtKFyTg8P/saiFVQ4LNJPbvvSWy0nimfopLVt
hh5qgzppJbNbmFkAkw4P88aqFTb5NkGBF/Tc1cTS/Yb+a09I30aOfUvJUG7kZGJIHoztkdP32FDL
N36xYn2kA1BE6RCKjzLsLq3aB30ZCqig/vz98Fu9MXmEF27OgqsksJ7VW5UirNEOp9UXxK15TWPP
ueg919ocHuWNF1KaQ1Q5MJU52FfxtJOlnbY9o9TNYt3jTEN3CTexRPcNGNPvj+VIUG/cDUxWxGq7
e2EjODRdIqflZMjBLhQ0lbaXTpVPRyLLG3tNmzh4kLFQPSRf2f9OnRk1Zut4NVdVewYXLk0KYPGE
3dAJUDEyyHEOw9vDr/e64gHf35aeIF1fblne6mSwTEs0bp5hG9BqGxXN2UDOmRYiXH17W/QgGSGv
IpOD5vgF5X35MRvN5PzIQ7z+oDZaAK5pWZZruaRs+2/uZ+48RQX44yGrY1DIWpU3KPlAjZBJcT0o
2/iqwct+Bsww3kAGNR/l1JR3nYYSlMRgmcGXSZApmXcDfCJ/PPx4r78L9HHuMx46AKb25GpRR7bZ
2R46txuXcNTv7MLOx79YMAIPHCTCbYGwkUiOHZ4/s9P9c812+a9NHrRUEtRqlQOKKAcqF6DFcnFp
I7a0mUfgsmWPxxYKdWD7AWNdtcJw7j3DGa4lWCrQOwrYs+EiBFeU9UO30IBbt3SOhJQ3poTlB/KU
3I2i4DqTwkwIic06wj2rrtF0tu10upnQyrgWXYuNQNSjDPz7H4ESJFDhpSom13WKstU9QnkcgSn0
INzEzdhFTarIskXbDXBPo7BFLqCzHR52tTKZeoI0tUDJl6A+sC79BgXWBACKMG3ry+qsoMF6aSde
tBUujc7DQ1mr4PlrLBbaUmhlI9qrrThAHxZWCN/OxaJNhz4lfY2wqaXGrek0V84Iq9ayNuiLCRDu
3gZRPzRf3RGrtbC/stzf7a38fCCKoZYt9RLL15lVggB/FDSLqDEC3ucp4OUH4VY4c8Qo7PRpU547
UW9clC2TD+4yx/jv6KysMtdfz8DVjegEgtR1V6VCaaf8ek9Txe8UZ+QEo5BY0MwKIcnS48rq6UWw
1XR8feR7vLHGNYtc2wq/I5ca2X5QGqwgSAAlhGhX26K6kWZchF/wUZuD27SLsvicvoAjjsTj1aC/
XheUDHVYaZHxrc4AJUdUh1RIZdRCxugkQUm0OU3pSrRgbaT1TKSm8nx44b1edxw4ggatp10q3z+r
DC/yg87zo1jT4odABGP/tM+zKDuV4Ma6I+f2aiC6VDZhlNTAkhbcCbma0TlQYNxR4tlkvYLkCkxk
2Fmwp5MjL7RaM8s4XPj5ZEuzilNteY4XL9RTLB8Dl3t0i0Apt6thBMm5mZsZl8ZTq8rxxz6NGkrB
48boAXMcWTir4X9+Q3pyBCpbUJiyl5+/GD7DyKQwHHD+Y+WW8VVtpn52Xgc465xiV5ZjITciKTjn
WH4f/pA/M4TVkUHV2eQQVZxUryoM+A7FUyRRsamsZoCkgC9cVOewnGeOR1xOF24qYqx+YyHIMy9K
Z+jQIHDEff/Io6zi5vIJOBqQbpAET27bq8MrLUujWh5mgwQdphm+4cPO9tGqBVP5fxxqFSGAn6RO
RwcYtEoTPmTFEBMuW31Rh9L4dHiC33orm8wW5Ry6gBzM+19WOBOI2JxG9lD3qLZ3CYo8cZcreFbU
r47sltVgyzKiRCHoHwhBVdpcDTYRHHy4BrR3/RxJ92qMqi2OSyMGxEkQvvutN2MwaS41VNrIpNbW
es1GwLq8oaHx1SVZcpUHiJdPTl/uAngJR97r9fZgKK5WmmqITSdztTs115w8zyb8Pixf/mUmgX9R
UxiHIeZOX0Q8iofEQzfr92LC8oJkl9zpyOAscNCrwCorMDuEQdAgNunUbI+fRV08aiiKWw8qhcPD
nB+e0uU9XmzGZUSxtIxdTTdvqf3sLxajyQxEJDKQVlmH+kOSeF0BFMNG4vfwQK8XCgPZpmNz8eLI
WHfnS9sFguzCVBJ9i+PWVLYbBKbHh7CDpfpvDEUxhyIm25osZf+dJjlbKunR5jGtKd86pamo2RWg
bQF3/xvT5xDEl+1mAgJYltGLKDoPJuBsRQPIrJt+J4usg/aq4yPrfn3/4dxTgBpotZomCDr+sT9M
AG7L1QNaRrHpN2fNVNSIOvfJt0Lb8VWi4U13KoJdP01ojmtkJIYcrvDhWd3fES4VSXacYrO70rMp
eax2RAlZpZ+tbNGCybpreE0arhuIXINAjdQ82v9JFLdHVs3+8vw5KKUVmt2WJjzzLfdf3NNhrSCF
IVpuAeBJWtN674H3vjj8avtr89Uo694aQEDTL2wbBzDXjaMncpiufE7p0aTvRIgY4fNvD0feTGAh
glmk5cvjvFg0hUSWuQiq6aQquUSeT25cmZda4EFxqdq+bH+93X/uwduan3C3b0U51RFKyat//cdd
+Zy/a+vn5/bma/nfyx/9n9+6/wf/cRN9q4um+NGuf9feH+Lv/+f4m6/t171/2eYIOU4P3XM9PT43
Xdr+C4i3/M7/7Q//eP75t7yfyue///mt6HIoVo/PAYDgP//5owW5t4CX/gfnt/z1//zZ7deMP3Ya
pXyYX3/Rv37389em/fufhtZ/4yZP59YjSCwMNZK84fnnjyzT+xt1YBd4FCtecQL8+UcO9C7kj1nO
3/gJ4ClKCJJ2DVsEybSfP1L6b/xeclPOweViREPxX+99/yve/vokbwMSlxzzRVT+uc+FovjvIh5J
BXe1Qpw4EKoanO4imkL9Kex85LWwC82RFSaSZZsoVCgPZzjTtzlClEdOoeVvfzk63R+udxwHFP04
cfXqTJdjrOIUhtfOpzC+w/dNbCtwNO+ssHGOxM91ZNNMp+UhamiBowK+s37TRnW2Kue222VDEapb
HzGJ+9mSHgIWvtbZqTnp+H0hTdFdxjglTRdmUMFjKrEvr89erI5/foSXKNDVrYbWH9AhoT2Aakus
dZefv9iWcPQQeXdpUSoR/ijmAOa9h00pdEAXTmR/LOjsx1NazywVk34+UmHc/khC94fzQCchTJr3
C6UZcIWPlFM0eOEzs2xvohLfDgDP7pE2xDr5XkZdajVLagPSBHTL/qhJm+oIjDC659TJ5g3SweOP
oHdpOVoYZuLJ55YR8otTfA/KaPHqsIbir04BpjtDWHGujiw1vR/gf84CfXFXUcsG+wI0cf95Gt22
gB87XCG5XrsIZkbRbd0aOdQkvzZSZ2PXXE8WDc7sqk4Bo9+2jlV2aADIZHqQUdveumNo18hzo6KI
3sYgP5eBHvIvihbxqdl3pIZB6fb+Ez01P7mPxARFIBBldI96v5VvKx2MHphBUPIbjDYC5OsS1UUb
VcVhvxUlEi1ZXcBzqKsZq4l0oS1t1BR5KS2GpHfoTEsubv2QZyUVSAtBmxj6y/ewm4r0HCRc+Lkr
hAQqn3nZD1VCcs8TnZ9l6XxBu+1OOtMj+lhwWun0JhdQp7Cw7nHaFHdxCHEYZoWLiQPMCYleRRy9
s7I4nheQMnh3d7GmuINkVHSYqoFz3nVzaiZb26v89xziyLM44GHTDar2pjySlqxWMOETHJanlU2C
zN18XQqaxIzbQIeGviEyBEtl2UN0RoEWxkp4ro0QYagEfNbhXfoK1ADOD7Q2m1WCvyMGr1KCUuaD
CRRc77SLhdMWQT5grIpC20kOK6i5C5TTX4NlNm8bq+4uVFU177088T6KuC5uBrPyj10jV/Pwc08t
0EPCl0dq5K6eqK2qaPbqecSlsbY/AlbiHtTg+BFHMcxXZ7Qv55IYcnge1kcEG5lalxDsZ49K/BpX
C0MdagwJ0a6AdpeduVSlJL5kUe9j3ghKITArO0E0ekYGFCah/HZ4+NdnhK3Irjk5eX3K78ucvAiW
cxDOyF8i9tobfn+Z9V34rsGQ9N04tf7p4aHWX3yZX3BqC9WZ+EzEXJ2GhpZ4MGk570TpJgIRPU8j
q+k2H6aU42GH/1VxWXGSVIAFkOik6pz7p+FEbeikLErXgaQS5uX28FO9Nf8Ot0Pua8tJ+Qpbk9H0
GdJ63gGkaB/sqfQuRuy1FDIynf3stUGYnthjObhbmoD+8+HB5RKm949oUnCH7cdNkRxyfe8AGMGZ
aqp5hx2I7W1aAN1YwgxFtGi2ztxLpTFgzmiXg/8ja8HXnErX8NELmqL4Q8WVHXGzsEMNp1VdF59K
qH3GSe94KEKXle9+sUflPleZjZBU3Fj4gqAcDaDZE72DoKqRIdbURihpb9vINpCTgFaNHh3gfJSR
C8zlUbnEYgyuawDttND8f8upugxhA8P3t10tQF7RlMVzdu6R7MlE7iIyYJgJchVTpG/hQrYV8OTM
+wATqFpEqOiwHtlCby0sumbKYyJBd3CB21/ENhxDlF66bodPUuRe2RhjQG9wyDJaCLPtFtSHZ6Kf
MhLTJ6ORCYqjTdqEC3m2f2/k1rzzzV48Hf64y8G//rbA5alwgOam3LE6EocuhpUcwHgeGohUXGIz
56zpL6LS/cs2x0ej9RDst742GJQdGfmtbIyCERUPVwOyJA/an5AxLBEACJ1+hw+1ulCZrL5j8IAZ
SkYFEwPOsYfmBkxMqdu0jC11uuR2OGNSKPYvDs/CT7THi2mgkQkWi/ScW5Iyaf6tdn2ZZlAlUie7
qOLqGp+qHXSoR9weR9zfauQux+GKg7vZtImHML4q3zexf2sm9aYwu3Pal4gpmM2uwz6kdSpUu1A8
y+P5OggqZEa9yykwC8Q+j4UFbxUXfj32cj0GP0mb5FXyjM58m/oiu0DAYYdUxLXpyHfw1+H+OQ7G
Xa2BEil6IkZdhqhEIDjqIS9eyQbP75iQUZHO+1pdNg7kwqRFpQRn6qEyZzpsiXtiGMV1aM0XlkLx
NEViONZXduQ8TZ79IfBt1GGUvEDF47orjWsGvBr0cBkrZV4OCHrqHOc35HZOJzyKkGnU1ckoWqAv
UwfvSmFMrVP08LOLIBP3qkaMN60wFi0JvrgSYfuTWhnkUPtH6FvytlREFGcOJB5I9kfYb7CBJvcd
ONUHSj0PZmlSVB0T71pE4x0kE6zim+pcDtQLRIx09Zw5PxC5ui87dFBChIJO7EkgW57vcr99LLPp
IhRDdNF6TcXLI2mRxFhnJq6LN9k4PGFHeh3W05cKUdR0Lr7YTblxCoR9mvGqt/H/lBhL+dlNYYdg
xD0MvBEFyyrvrq7UQ2Ranx0Rn7tpcGTh/jzuXy5cNg4ALgqjJv+DcLXav06buOaYlO4ujrr6pgix
+EFoCZGk20haGWoAE3BG8jsbmYB80SV2S5l+UqmXPdqBCKvTocdvFCV40dyF04SaWZjoZJOMff0j
Su2xvQg7JEoyCaogKE0MQtIsQefkqufSeBqhe32m2+C2yY3iNuzkoD4lQV5aO9ioobh20w5lpgG8
DL6bYOg8ONtj8nUiyxw3XT815hbr3LQ6Tb0hSNDaG2LzZCl4fux0Kt7XXC4g+OUtEAOgRdi7CzXI
4WZM4/x5pMatsUFwwi/JB4QlzuwuEGcJsuwo9I0ziqhloU5KWebvwmU+0DZOL+ZQ6+TEs9rFgtOw
pqdYJHKxsGgB8fiyrg3qJDbcOHpRSDL64YwRR4yIwnlmo3d7lgM6wiV5KF3ErQcxYsZQZmaOXUVR
eScTYmYYMpRD/dEehnHaUFhNv+bFMrdAdm4LPTf3WP10qOJSgJlPsF1ybqi8Ipx1OKCtbjoLM0XY
VBQo0kqtXlV9egNMS2hrfweiDzBSkBr4EEAtOLL81ofar3GAydNUovHtrXFJtYcY6oBh0K5Vgx9v
8WAwOb6pGdULQbfyyzu4puJjQg/8I5JBAqZ/l6Hk5dqJvptjnxMOjLnujsHDlni93hZLpZn2+HLX
t1b33UiD7Uxr/GVLHWQfRhiEm3aoMOWYcprjh+d6lZH/nAPSIkmDCQoMmj7751iEAWGP9pWxq80i
3Mb0XU+caLK2yeTUF2E5ZKgpymMdtTdnnlsA/VjwoiBjVu2knHg3ihiKeed35fvSwGBhW9pN9ymk
prrNPDt4l/e22Lh+kd6lONbfqUEX97FZDd+nKsEa5fAs/Oz7r6ecK5KrQeRRtrLF/jQYvssVGru2
He4V8y01rSJBO92frNNyzk08oqppwF98dD+KKPT+AnM7uqferCKEC3AnROYK7RzI0MZQXxZJikjv
rEvANjo05+RsNs0g+mglof3BjAzsf3BPmc6iPhK7wXFy2v9YM+Po4ujuCfm0xDpVoauLzeGXfGtZ
AcehXgPEyXp1HaQBPgyQd4xdOsTdt3qs2uhUFtL4gCxnJf+NdUWiSGrNCqZ4shz+L249ga/jIlXK
2HmL4TRA+i+BQLtwNtFGGwaCdpkfLZG9tZaXhrcHVg3Elbtay503O42HNN4uKjxxbomh3/QuJAWB
wNjnEQOU93gv/S6aiGBlCw4vZpQ89FVbLx5Mc6Yk6+6w8ZA38aiJ0yVvmuOTsUlL3Zwf/oqrnHfZ
sCBX4CiQ59H4MlfBwRttO/PqnjOz85DgGLjAmv2o7h3f9C4GazF/t4f5DHRJvvO18W8sIpCyipYp
8H/6K6vSX9vVQ9wD3dlxHKBY5mCC2WLpdR74KDMdftN1lXF5U6IS8CDqJrDZVkPxUsGQFpm3ywcs
DE5JaoHMRe4M7ThWG68xm4fDA64ROz/nllIj/RPKpOAaViPS1yAYq4BbQ6djrDabCrXrmIxByupU
5sjcInnab1LqXRvu8PhY1oprn4rqc4WY/ENhJv6Z6Nxwe+TBlrrIKjzBsmDLCm5gdENWD+Zr7N8T
XTPrKTRxK0XgIuTxyDlLcUfwIEtyEQqOjRIQpT/0F44f4jAjEXMUaQbaKWuis8PPtAy5eiRnkdqj
GGbB+FsjqdzAjssJ9bRLMjx1S5GjuB7bBZchkb74oiE1xkeqG+v7AusBwDRsK5D3fKN1M6hrkY9D
uyG5rEfLHzejMZvoLJZgSs8bPDzvbJGNAKjIxfDc0HiaHH7hdUF4WR2OR2EFDDHhBWT6fkhrlJH4
qT+nl7GHKO5gY0iAhVH3Lem64DzT2G6cjKC9oSYWkchO7BzA56app/A2CwvqW4cf59VsALEE22NR
RAOTQV91/2kC4BqwhaZ5N892dGEhILgpAhnejUYwcLEL1TVQV8wzOmRYDo/8Kj1bRgZJvfyTO7Bc
R6AITaQQazqMO+3K3aL9KJ+szkJm/vA4b70hL8jd2oI+zErbf0MRgz4K+lIj3pF9b0hNthCInwa7
QHaU4GOeVW5YYz0c698tnJKZLPGVrs6Cu4GEsD9yPM00vIxa77rR69C4RkRpm1ZZiGZhXbnpZVsE
iOREvm0NW+SVo0tLd5M4NYcEaZewbBd3F+yOj52p66LDkjH9P87eYzluZeu6faKMgDddmHL0EiVS
7CBEGXiTMAnz9P/Avp1DSiHGd5vbSKhCAZkr15pzDuQ36G9cJmu0+t5tcA0443QrTQfaujBh6qLu
srf11lmIgDWkyMKCGCZi0KAHmMihwnRd3f9rEbF/BFdjsG6SAvLHLMZ2+owPQS+RCAYwcBrafTBb
MoSK99Gq98cKw6V4uH1GHTwEDArf/gqerD0yinPn7A/dEm+eGEJ6a8PDSMjMF62o5g/02n97rn2k
7vhqqJIYtL29nsgMSESlYZ4lWWqsslO5PNoNVMJ/P9Z/bOB8LSoUBjm0jmgGvftaOm4oDk0Wl3Ex
Bh3rQbMjbU3VJ2X1TcpS1hvmsyU4ssValtZLRHiA/+vfn+Evt5ZmK4uYjoNp196//apy5NdqlGOd
CfXqp1j5tqiuoHv1DUG6zrDeyQJYxb+v+Uf5ieoaXw8BaBzpeH/eXTPvEhpjUrfOPbnRNF+hIsT9
5jhP8+wYn/59rT93ci7GnAw35z5u+ENsTci2P8xTap+FEMNw1diVs4QEXLpruPT0ouNOTwztVz0s
3gk3aPHDT5qFvklud+uD8DjUfuU4TxxbZe1R/Ss0+/GD5e2//JA3O+j+GXeRCPNzjFPvxTcj3GOy
qqR1pgMH9SpYNoDCUJgIXB1GX8vCVWQjfS57AM8B6tOTUefnqyR5q3F+dnRFhqj1y+xZ15QD4LXO
/SaqjBwz6DSq3o6wB5ak5LsavdGa0HNgh/gdtqDPdDeFLUL8aaDbciLLFUvgtWTAnB4yu6RV0Tae
DXUt0ZudNdIlzdEliQkh4mj6VpzkmQCtl5A2htWxUrSzkrpp7J/DnJtPTpE5RkByEnyTuhXQKTeV
j/qByOSuj1Sh+c8i39rH3UU8EijNChwQsluZH01w//JC2wzNCStiGd9npm+f8qFq9KbPlXtumv0s
5o3pCsXEqSjbnD4c0n4KKdy9IwGx4zW5oWNInxBTCKG3Ybckr2nl9UdGvd4HdeZfNjZ6vbv5BDEy
e9u7rVtfh8R1Os1lBdCvDJFSqTn9cCgJf4uKCWGSN4xkKtcf6Un/svJwPxg/4oXiIPhHzxqBEAtC
4pwtrWl/JrnpxD1a4WBCCBkq8HJnq6alqHoCAmoSkD7YOv76c6D0R0jLwdD23i18E2LkrFwKvnYt
M2IHhsn7Bo3STz54sf62TZKqwsCPupTy1Hy3kNdOMk4LIvgzm1J+qhKdyUpW6Z+xfvdHb7SAG3ql
OLDM66EkkRquxWZ+ULK/W2FxBPNKa7sXFkcTt/pd8aKl+D18Ubqnep6zkzdun60a3ULi50W8SNP8
4Kz0/jtzPZSlCNv3ThYnUe3d6trnzdq7TlHjHXBFf4IWug+bqND9OLO1CZicmVYq9ijZ7jp/qt1r
Sza0u/S6zMsPCvV3PzSfBRkatTpHRFThKCbfvndCp6Vrb/p8QrsIP2dxtOkyd51ZfPBAvc/l+P8u
RP+IkSehAQhw3l6ossxtNAw1n7pSIpRUJJ3nZRLkS3uPSBPOoDDierOJNHIQDxQ3soOw6QGFqzz9
0kiXu0Jkx9rU38GP+9fTVL5+sA8ZfIL/WeP5hAg5mTpzZrbI/Hx/ZtisjMcvq8WJfWqsL3onvPk6
LwtcYe7Y3eSpfa1Njr3TX/O2GMmpcYForAkJhMyQOGjCiu/G+aOVcX8D3n6s/ReiDKHByvLovyvh
SwCnLV00kOnKqWPljaTSbWPRnTjG1s/JrDlncIj+zSCFE+5e5wN5ScNLTYv4/t936M/3hKLgvyQB
jMzEE7xboyUJ6bBrk/WUjx55/KInbf/U66snjj0uZ1boZIP/+O+LvluA/3tuiECieYIYFW3AuwUi
RUOS8fjOJ9JS8/To9TrOk0nXt5exlkVOfjiz2khsZgq2wSOv6P96+V3Vb3OYpzNGHf/u8tLRp4L8
ve60QvIeok7uZk4i+rP1YGp5ixyiV/KGjj2MwMxcsuyD6//lnuM+xpHL6A391vthrk8gRI79bjml
1rw9Tu6UPfcGUfPUivL7oufTByaY/9oT7x63PQDJxlhGUgJ3/u17ygZfu3DseE/dxrubuiKP7WVL
TiIv2mvpCffQLjSZZ9++NaF6g5RbqEygle6pBSucLeHceJ2xxr7I6Fku4ue/f5C/LFhvPt/+3/+n
WYkkwdsIq59PKOmKQ4qCjYBDTXx0mXcVMI8dp9n/zs2MHPa5w9vLCN2vM1Cw7anXLIZ1+q63omUR
byWZ9f/+Rn/8xGiMqHg8m/g7Vp/3Ot16rdySgXt1QjsFEMxyWvspmcZGvwHm4fJFnRGC9r+v+Z+K
6X9+ZpZ6LEeM4enp+/sw+t33M0wny2Zk+2cyOMxfhkrdr1s22BDAVo2kymXKx18+eRioI9LUfbGU
JLEQTZg3HcjUU1d7DL0KFecSLZyccbjNMfwUQa7s8SVrwbHdZm02DCwVsCUCT68d3o/CHvoQ57X3
gyx2CtF2brVXk+T1O9u2yesuUjURnulUFDqAg5lz0+G79ofaf7K6xCBB32iyDxoIewH39kZQYbG4
0qcl1u2PHm2NkV4gCSG9haWd6It5vaQ7La+x3QLi2KBxRtfy/9tbvWvMaAzSktFY1GlfvlvT52pq
/JxR1zkXvRmmC/tfb5fVoZ4qEa16pt38++d+9zT/dz06JCgvLGY4NMfePs2WXeBiUx5fUhCMrFJd
3bTWClJQq40Pnub3hev+1VAgo8JkRswF3321tDenDCu1dq5zrbThJKJrPKRGC/gBkXHyGdVP8oKV
p9/ZR3aRHSuLvK4P7u+7TYPmC2c0jIsMJ6lhaeS9/b65a6mpgP56dib92DamGbOaWUirQUB2upKx
mcrlterqDyrJ/44p754mDom7tn//8hTwby8823UjVmGBK580cI9Lo6uTKVfdDThOd+iVWHS1sCTo
dgxyxy/6Q2O4YxMT+dyVJNmu3qcCNylJn5u3fLB9v1s594eAUS39GVKYdt/5u5U9HawF+rOjnyXo
GLS5iGFAIoEaef73w4aC9W+XYjnj/KLRAOaRe3sbilpsBUW/cSakhOmzmCXz/qmv5nhouy/Kbcuj
NTbg2JPafMjVRuGiizweDR9HXLeBjKzJOV/IsT50iT+HWomkdW2gPuMTV/GyGdbdBhj6qHvFp9WT
BFBuOeZMY5bewTOlf8xSKGxke9FaNr3WfRaTME5tWo/nrgQsoTTbe0JtnR9HSv2D7XNgXzgIYIyc
jcOonNcxrVVAgqoCwDUQGdx7NrlOtVjPap23e88HR1Zo/XaPGo5ev74YAOOUemCfXk/AtLyr1SAb
YSkq+aBM8znBRZ4FWOy9Uy2N5s6jJRjhItbhYZmrDHsj7a9lYsguKjnox2pYId1wJn/dCQEHR7VA
QlPHiebJMr6Mm8aoDoaTjGRr+aE96VZg9Cvk9XRMf+hAAAK33LOm8rVfeARd8yEzt2UNa8PTzvQa
d3RcQ4DWQpD0Ab/oFJrGPD8ShetD+9HT7mbCLsqJQGk+UDu1uZS6hvsCScZ63PJJxQk8twM62h0z
k0xenOHFCqC5EDduAdIC0yEuEsHiq3Klf5UKvaVYy5ZPFhyYmynTTwmcDCKXoT/WVb2c/LrwP5km
9GSDEy3GRQdZZA6s7qCGctfSSLOJSIvqDwAReVkaq/48CnO9CN9/bspV/XIXQ78jiXPIwEN2ozy4
9uabwVjpP+skc19n1xfnYbF/9UyoERNaX5smHX/PmbRveXG0r5lLh01HtneT4n/qAoKMYfSJ+aJ0
zfo9mbr8Omj+nERSDPnRtrf5a0Mb6ktiAqJgFgQaXFr3jp3kCoRWVULVrphBwy/anFtN+UR217Xz
e03Qx6D07hBxekRczs1Whaml/7SHlVD0orDj3lPqGzgaP+6JIY8ZNNkB8kM3cgvivPUOPLNVmfln
4uShD+bGnXBk+QyTjYQCYNbu91kfH5FurHmAhIk5WOb+aD3ZZYFUqJmjGWX6HCxD8StVRhfWdJJD
uBdTKNNqvZpTYijBAtLscekzLqC8vhG9b0B0IusoapDw02gbc+2RTgwPZmkanYpJqKUbAZnBPWwl
QcTW7PPdygTGsoQQL5P+ied717bYB8gGRdjC+jgiPWwuBizRL4WVjkS8u8XZ6ZpvHsT0L6SGXduC
6ZmmJQTh++5t3k9fipUfiPCDi67q9Hrt+Jzz0MqnGplf0Bjt92SHVNgdjIxA8yon0HTSuZ2pdY5m
XU1f5mbp09DON8LPkg5Oe67r/ddszJPrtuhtgh4yQ3IUtYdrq/bEky65V5hXesjNm/E6aPoWgHqi
KNZ2AveCPjkwqoH5aj212YEEyo7BY/498bvi2bMTlQSNcODw5G66PvtJam4BJEHC/jF6V3HBaepm
zyMN1YA1Jiw2tw5rUGr3KABQEZGdXPUBf025BE7hVXsij3PPEwhxHJpY2FTzEBqrKb95vYs6eDTo
CQ0FdbGfFg9miyF3QTAV1EppkQsn5AroEmA0pIgXz8fUauj5+iObZ6iyWXYyO2grNW68l97WiqhR
xJizhM7flaYvqFxxq+eYoA/T0pOF1HPza8BsVaB6SrYQk4B/UMXq3BGsX5KnAIpgQCDDCl8socob
Zz7oW0+MNkfVFhReVqSH2Wr1e52IDycQdidvTRpyt2Ky7CQgBWk4Icru48RTNuq87uusJS/crvqm
W5zpO4iS7WrVwNcUkxxiPyWrG76efnbgHIU0npcDdm3vO1aK+YLG8lutt+nTSiMgUgjscB+mibyU
K8Nq1rYynHVzpjbJF/3o+Rs5AAJW7lq41f0oNJjWVm2EtJjXs+WrgmmtnV/z4Cuy90fWcmuZeApE
c2sazY3VpJc0E02YVmMdeMWCBhBiTIiafI/J4qbM03C9kIwWuakJG7NpDmkx+0HPtwiJolnCvNCT
Q8FyH2urDcTEgDGJx4X259z1QVpK64hnpLvDE+ZAv1ibJALDMIdDlYKSmKQeZXbTH3u/tuMFAV3A
Uz/f8kSCxi3hALvTwkfL8sGLrUJ3b2o5I0aEa3mcio2uTINakq3pfqJlHZatrY5GUy1RB4bpd2XQ
mkLCLK9nfBjRkMJIyd0HV/WKrYlLM4WDo7gaCdg9c3vR6m0LkdHVt2UKlt1cDDdaEPNwv4yvI0Eg
Qe0A6ixYoREmL2BaJ36JdVwTsr6Ih6M9fT1X9vetM1601f0NLLONTbf/6YydGSy6csM5mS+LV5cy
JLC0ee1di2aB1X2TjipjzrsG+Dv/G8GfKZxv/4ed2OXN0Nnmg0P7nXRrzT4oE7otcJzTsPrtVeuK
38D95O0yj79tXvIrMurm2PCz9ih1CTuyykDCi+QFLQGg3GXuFTexrV6LeRvCKfXsOMO4RNkJ3V1T
drcjeIdYeCMLuu90sa/KB5J6x6BKlxpBiP08euM9ElH4o7n9WEg7iVco2kkN+jexFqUiV6v126qs
PtUJq3NSA8iRhPhejRAwAAtr6dXSrY9Ow86zIt4CqW5wb83ECt3Or5+z2qGxu4zag7GYiEX1DCa3
wpxWriQSbCusXTqGn2xDfWo6+UTWdgdsj/+UJzXI5s3zd0/I1Tq3G5GVecaDhovkTkBdIlx3Gi/z
rOjd8ZZHbIl8TVs8q3xdY6h1D5TPTrzmWh9lerWGbgW0h+ZwDQWEVwGUtO6K5zbviPCv632r6R82
uQ1Xq1n58Wg7fJRiMV/1ggjNQUeC3xf297WHSNZOtnnspjYJho7NpYEqGGe1P51ZZLVD2Wk/YIzy
zrjOlfT106ar32bO/gjhC9v9ZD+XauNJ04tfYmx++Q5HUb1dVYhCQD0ALTobc6NI9NEAx7fmoz6t
+g9NlvB4sLrGVoWZavIt7mzVnVA96THr1xrQE3OCNC3IahE5dT3B1TfW5H7tVG2xY3IsRiiqAtut
PZK7qiZAWGaeC798GrQuvRm89sXBYnU0slmCu15eLWekvGnpgkF/yvlNNjLMVMq/WxN1mNhQ9jtB
YpJhf5usZjhy7mhPa7P86maWFhbR7LOuMbzMrSl2SnmQjZFeehApbNjbjePKLihbABgmjfA6QapC
F/ZsFAMIiWpwwrUXZUC0xS2or8fZ171gkkIPK1HwAhnDcTOQTm9+C7KV7lVYePm5tXAhezqUC6nR
UVgaMOYzMh0Del2Mu9wPsjnJr4TGpfVh7a9y22pDffTbI4Mfzm2TeO1MhMGmo9L7BA5myDja4ZqG
9qnkpM3fK5Ko2qbPMEzcANgPyG7J37G16nNb+kZI6/cyLOWCeasruH2zeUVtL+JsZn9qRfetaFhD
Jp2if1tYP22nsr6nCBAvBRoKvlgCM6dDOGCmrcnTwAvlcrB/8RaUPrwhSTiChIU/qm6tqSx/SM9N
H/ste9D87qlmcw77ybvqRui4hNKmTKwJ+yTI7N4dHUDCPiKUZOuSMLdG6KSJF/Yz3nOJfjiqO/dq
XjB5LXtSw0zzOkrF4MTbKG1cKz5Ft0M2OWkiWUwM0xSlhFB9ttxKhJTN7mkmyyoYagCEk+LMX9T5
cIsMgC865Dsp2f/lpMavEd174KwAeHsH7JY1Ec/pjJV8wfINr1pPJvOpW9ZLv9RL7PXb77qDwuTW
O+I0KWQfF1LW4SAathi/IaagWZT+uRfY9stlglhY20CJG2Pa0XVgVKK9rAsWARlq7lY/wkvJEKTv
fOvQzCbBmNpAFr3tlICbOC7/hnWEP3LgGkmZTtdp7T4v3QAG3G5vqq02AqlV1GcNf7M3bRNfmIxN
ZOHWbWlVzWEV/ZWFXDu2OaSdbCBLIUp7OppGg+YzQ5TtSc06y7w6uJt6yITi1SonZK3DmBzawf7R
+N0nYqMHlL32k9fJ+ta1xE+4ZvdkrcC4wbB2Wof5pS6m4XFNrJt+WrfAsuxUBcIZbNDHwjgkK59o
rm2cRvg7I1NLLjnQn+ueHIIwq8YHz5icuKVlF5GDya7f5EYkAT6HurVtF9caQcFvX8qsuNUWzmS1
Wxafh0FynhkrbQkdP9GvvbyvHqwNJsfW6k991x/Xapq/S3e2byotza54eyxg2olwInfAaDDgeQh0
4thvW0QrJ5Wjlh7X0Y3arWvDSTryiEzeix2XX89S5hpqZqUfe8MWd7VvLxiZqL/4sduj541PSZLD
VUfieRAjlfM26Ii/pg23d1WTU9b6VwbFIbVTyppTUk+lm8hPracBwlx06wp3642GQ+gOyPl9nxnl
YyPM/k5ZEjsVXL7QzJJpP+ZQFFHyLW77tbZ0Mxo988XvBAuVqU+3UMtis3OcL9WcqhDSFFizcgfC
FnvxiYhgugAHq6KcXE3KLncPvpXw17N6usVe6h02kTxaSSdjjsRZLNFCxH5bgBJubZb0zJ8OuskB
pvOW5Ogk9ktXZH7IAL4mWnfxYlKd64eN+NXjuIJESociDcdy80OQYSdjLn+TTRK3vaMii70vqlLW
K9PoJ44kJpByKj9KMpeTBo1c9AGMoZQqxnhZZhQ2GQN+b522SBOqP0NiEXHqFC/YBZMDh5LrXrHZ
uCulU7kt2UFrnZdCFm2Y0rxjv0X15A9OFVbwcCJ6EiT4WPK3gJwBu8hHU+AND/VUZydQao+229+5
GO2uGwfnVFraV3B+fpebqHjcTHmrFX0XrY0zRq6zXdi/3UAXzhwuyTbHtimnEEJbF+xSqYjqYgjX
yf9kpMUPFOVNpA0bThI/eRWtQeKhlumRQcmTzp194KpaLNHaBBZ+1FhvUC/2S0sjuqJbDA0sal2U
XoazpJiLC95Nx6gO27xccmhHgefQQzHbEj57hQ27HMY1GieGdiPW4jvpNtetaY9Hpqu3rpTVoTdI
/2XCdDWNLIbmMDxlVnENb/orq7F3TaI4yF0wx6E9Tg/d1j+h3/YD3chK9jO+5gSbJFw7jSq1udu6
jiW2x4qyJP6npHSscEmXb/UCfXKdTeobAWDOEEl5KVNNnM064czdTOJUN6YdJplfRq1j53Fbpk+z
w3aZLf2r6pGJGZjBSOOfMDn0+sMwpd2RwKUHmfYZKIM9y7Ew53PJeOoTPkiNPX/GKCMWjqGNbX0R
67IFS9E/LGzHTxMtn7O0V/thVDyGE35y+lQ1Fkdag1eDJ6iSpstAyPGhJZ87LGmKhcLY6rAYANSz
BYjhZhlIiykhcnLwMLdr15JjBGLuBTLUEgIAxd41QY414cSEwqbNMOf2/tw7zVHN4lPjp3hsS+w/
LOJfKDPuhWh+wEG9tjRWfB6yx4kk9biU3quXJhzYnexbozWvDPOrcGo0GVVLC66vFO1FX+CtJfUo
ArpaN5rN4dxpi+mCVIJ3ZpjgNHftl2liZxq1BWFwumSnua21z6YpOoji9RpBJiaLe8r8Q+JRpa4I
oq69mV1VZ2wx9sMU1El3s8x+eqyMneiWjtjP5u2pGhdxYyl3OKGKpazLWN1WZs3smyaHWXslMDPf
1HGqfPO+yozPllXdrqvlROa6fAfM/c33Rj/Aa/ei5zpJUJX5WjOWDUqO8IGtRB1yMqcZVnZ0D+zF
p0eohrPMjOEmzQWnhNKI08r/rolBBdVag4EzH8w6zU9qW9O4t5efymmfx77M2dbGB9Xtzcd5nCKy
Y51Per2KQ94b9dHpARp1rtXGtrKTkCige6Td5Nj37XJxLGXHyTqeUYaBeRuL+6rK/UBheow3nt/P
zlo9l4yOcOJ1P40Z4RCti/ZhlZm6m/LmmbSoMtQ8dWfQvgzSGbTxBCXWKykSgdetu2bbP7qF/mAk
ImVDbIaAfJnbadR/DOv+oaye+RPta96/4qnABjjlRhrk/DjhkDtffeFcpXbzhS3kJx2uWyEoKiQj
VlJxZROkuovTUtnT2V3cNAK3bl1QZJd0MfSn0tO/ebK3gm4aWHWdugMpB7HwuDT9/CV1h/yOrYZI
/aopwmWw8JzZzBL62iBPfZr9+360iovwMn5DkgNgkxeHCTD22YGeSizcll+b1nQ7u8sWa2Pj/GcE
NQoBExIJo4HBPipTIcOuLg6OJfRo8ZvXwl2zaHao5RKd0lBTJLzxT5/6bHAC8Jl9pJfbtbBG6wf0
Jtoxo54dLbDuBwX0DV79rHMw6M17VuAigrPx2WvkfFmzqgrN3HstSS0FbCmOrV9zvO6g4tZfQeQg
VXdkd8sp5Xps81/+WkAzNAUZgiOa+6Lohj3UvDzOU7vyZ7WHMV9/LxlVBUZYKgPQfYFZTstJjii5
ZttaI2baY6RqqY7kdTw2Fe20zdk+9TNmLrsQ28lfpItroJCcLIHtYsbZomXN0jiZijtQTC9EIsAM
6TOUbSZVkJNwRPXtkvYP2X4cjLb7NPEfZkdtN5PIrWuy9CWs5YpbsHf5e09PeI+SOyE7PR5m8xnY
/BooCIJRM5kvS5X1R8pefEN2YkVtaxgnxG9bDHCtjVYve94aNsdcFsun1U0lxzdzus9IeI8mVOln
X6r1ek/nujXSHSygrC60PYyueenmB18kX1l+vrtpaYSDm3+xczs/Dpv8gqUdgzR3JvDqxsWq7LMW
S1W0j+s65JHoF7JmnbkO3Xk8i6bGVGs6gm7E9iz0ZbvdHHythAMUlKPOd+qSz3orE6psLY2deV5j
11MiqjmdBY1GY6Au1HBHwG4LHgeURZ3M+iU33IVtVR1xzvm7TrqPnAFfJCki90vruWHezdeuXGXU
Lx2dWvNWZqI6MG5bDmIuiNIyimo7WnmRPZWToqNme6N345bLEs49V9HWweAnWNfl80Cj9WoUaXdq
mj4J+3LMHtuUzhUn2OpznScMaXJHi0cvX8JW65vThjAsRHfdoKtmAA26tTrRuU/u+iphyyGjg68h
OxmaA9N0fj66b3rn9HRFzeKOfdCmvFLucZk1dUp7plBxS8DIr6K0mhsDkPNXmlwa/88sb1p/+a27
eX+b2e2T1NfuaVUG3e6ty1yyCEY2LHpS0MM5Mhr5p8SXvxgKamEG4zwk805ElglS0+oK+LXKL9I8
AL00LJdiwKO7ZLs9kQHYj1TrrGcUrPKQOkn6vNGooVWcYsXFQV2Mr3lv3Vju0MUcB7MrowbP1TWG
FhJqp3iY3OSpFVlPFHCzbA+LlYmrft6MT4lKfT3QmfmdaihyBzEt1cs42f0lpYcQtHg0HqG9DrcZ
WZ5x1WJiI9crOyV94kUc59soneVwZ+Wd+sYZqopauUwXo2qSk19kfYxTH2hOOYFAhZAVp7VHk7wW
v3VCZAJQ4SLSMOAdE8vkoFjbqjukSGA57YkyRkIgDrjxaBRmMr8ukb09zmU20r/I0quMyvk8zWZ1
vbBV1T7SMFsK84pydojLjfoDVrd1XyUqP9KEAqJZrSQ9pBkGa711vtDdxszm0SvqyKs9OV5bHRCs
5JdG2WZgJHr5SOLcRAfKwoNNR/2bu9AhTqAO4WdcTzPJymGWM4yshPxFogS5zpYSIToTmg4mAOk8
cR71Fie+WdMipzj9SfwZC0jlTICoKeSdPjUjYXTaaROucSydQcdr3uUYB/Pq4i82HNWxdyLs6DxK
eHMCPRHjgY6Bcaq4s9GGyfEsnQ2mPN360DIbeuMbsalO6rJkLbpDl7gDU1WP+a1O3E/o19YcjoDa
zjlTlq81Vpe980dfRHQJ6gtkZPHIHzxqqy45yvn5cdNkcUrNWeMR5yOQrm58TQ1RR4r+Guefcb/x
fnNvDYZgNFoBP1Uzi3INct6fvR9UQxL7LXMub+8tZ7U13CPy006psjgJlBq8U7UVVzr+/8dt9iZA
tI08FMZe3SX29qWhwxuLMk9PC0Lf69GXXQibOftAlPAX/QMhkLufkqph92W9nUdnc5nC5am0cyVN
MgFKWcA+a2j5WxE1n/XwwQB81zK+UwGgZXVIv/UtTGjvo120ruzoFCj9PMhcXXhZULlkoKe3JJGB
YLx7z5bsxhSxEfK9MRr7/qO0s7/IWlx0Ujs+cPfsv+ddLW3Li6Cn5nkxU+0w09o/Iefdbq3FR7Bj
7TzYdfwoDfMv2g9EKwgoiY4BQ2C/G/s7iBMJPSssSEimuml6oz+XQJN3YeTItKLrvfrVStI8Z53I
iiUw17r7KKjgvbp2lzn4ZMTuZnQ+AtKmt791Oya+PeBWP8u+4NLtuml13JruyjmoEOYBNq/8wsDA
+cw8uRHhRNGKuBqdwUcpsu9VEHv4F85PU7ewDuC6eyeFceRGuEE7ZRdUX+PnKdUFBwKleIs+eN7+
diEbNRGBmjQeydJ8+5UrJyntdS2yCz54eW0rfzlZY7ke+sYsXpZlYHTfVV4ofI7JjdVbGKTKnogD
SdTC1ufnTKXOodl7kP/+YH/IcLgBcPgMhDBIzQhWevu5iIAbeguI9mVo8vmYTe4aD6Syfh6kKU6e
aqswmbPXDpLp8d8X/ov/D7E+1iDedQAfBJa8vTIOpT53+ym/CJVaD2tBwEvaGiJqhFtHXYn10Win
b3Dv27DqNoxxOQVnXpu///059sv870KwPwFIdgET7yHqGPDefgyZDQ0dXz2/IFZqnzpH/bKbbQkk
3aKz7a/r4f/H5XbLL3YzIsXff+vc0JRnJk5+wWdY7DhxruVLhyhq6iJUAxjfP7ji3548Yv508pIB
MPPOvf2CbpHXxG942SWtmgosguUNa+g1YrI/eJT+eK3/u5V46SjGdqbRe5BTttCi1JGUXpLUYHN2
vPq0VvuReAIFJDxJVjwEzcOaYaBp5VRGpJt/pJpks/jzB8UHtgu7UFEh89p/8P9Rn07a2qztYmQX
F8T71UJkypHEC5ppBa3JZPMmWmpqdoLGrIjta1smtoAyGDDgKdV8Ggt957QxUB/3R+ZKg7cxr4N2
62n/oYW8ss1WRyRQLpeMI3HYD8CnkQhOwVjWBQ3/rjv7YuwuWkEd022+ROdU/axoy0aJPTqBa7YU
6kPhxnTjiuO88e45RrddGnMlNyybuuxWzmYSJ2WbPYyoTg86Yt9DTc+zQnKgyNOuhDUFRcW5h/NA
lUYrG2SUlOLbmiLLFJm1hmXSpp9rnEycVa31oPKCM5pfMjel3xEW8zDzMVvnq5Vi64e8Vl6ZHdE7
RT5+bRCo4ML2aH9xHHuwRozx2sj5vDAG81SkmUt1TFNVApPGwTngy3fbLEKAUV9txHV+NbrmqTXc
Hhrt6kVNtughr952ogepQjJo6AdVTpp/y5GEXzMSJt3Bm+RJGVPzych1VcSq1pJDylGD4l1U97JA
JrDU+xaM6wIhBVjGQy3m7tqeTS8e3BppFMai75rCnuDXjrgaSipaTOQTzS9iRLdWgqn1LCwB6v9x
dl47sipZ130iJGwAt0mSrrzd5gZtS+C9ffp/UP1f7KJSlTpft7pvzpGiIIMwa805Jpw4vZPTobeF
cl9PRfzVCBUEFHFkpTPyv8hAy1NSJiP1njiLkF7i7FoUoi/F+Z77YHROPAvETYVnuGZQiqbM8P6O
4ckuxLgZrWT4bZREVwi7lA+B0nQ+joxhp6PveNATFHlDArLp8wXpDDUIXrtl0rt3VMeBSbb6XiaK
z9WUhidWh/mrq3Dj3TBRHPgoFu0YogdL+pXIOEbs1z3llodiCVu/lzOmT46s9YSsIzDUbisc2rte
ZAVdeOrNXP2l6HXzECCrLODhLe2H3gzQ+9AHwOzqajnRBoppYq+tKo5BZqfGzwEJT8jgTIu03YbJ
78k2DH5q+RSSH2/POW4KfZYbQwGRRl2aJFgDKSBFpQ5cLg303NzHRiSek7lO0o2px3QhyEkOUNUN
iavuQ6rbBHU5AXOJaorb8OP2ZXRSyZoPkQfGhUD+3GS2J4FCj0jR2vznRHh4FgC7CpQx5OQt0nTk
fD+E17Tf8qdh4hbhgf7k6qGkirE8D+KDLQ7QlItPXqkt9a7Qeq4bW+71xIBHF+WUHwInGIF2mk52
0lth/0xne5opN1BCpNaqjvWrbTkCHXBOYk0hIxFtOJX215BXzAKUVUHGSynyBZ8VIc6+i+3h0UVS
a7aFfikma31aXY4JHF2wt9D9x2u3OjhOmsAMzZnwZCtKsEds/2vsuLIobdEiBJ+mfZ4q/YWt6/yY
ZJwj/8brutZgYysLylQPwpPB1LxVVJhauRpM2wxswc4EE7KNLKFcOJicOREh9uBusHwQqKNX+0cl
q1mbJP12F0U0koVcccsj5hGLkHrWbS8dxyhi1gXhtW0jebgw/PoexHs2uA6gAsbfYfBhvv8cKT50
YiIb9mQFgfNQwK/xOUrb/jROWvh/2LEJalgYyPiXF1bP+8F0EoGCxHHRFhAg9ZPtm1t/4CWGYgUk
tXbtX1z6ylPf6DIG9Jm31zWIe337+Qp05lcmCYR2JkRLwY69OqCotW1nRuECgnCG0g+DobwzSiqe
lYP4GV4hXNd+bC+YaM69ZlTRvOAljA32yvsnb1JRaxz70pMT2KcMKsO90ZXBVh0C+eXzx3sDaaxO
mMvpktM/ins84qsvhzNk0FhxmJ3qqrBu2GsEAPbJnUO/1TrrZybaZPBkmbflIZkhm27mSAu/oFzL
7iRRi3ITE+i2c3tJTLdUAgAUIUFCl1yGuBp55NXfafKBwwjAxqR++B3CPmfJ06z4ZJV989MoHee2
p5D5S/Kbf5udPnzWkHWdYJ+5B72g1Wzq7eiXbl3uSjoUhwD5PKIAozXhvDRuv1QmVWNrZHEWbxJi
mX4PaBR3Lr0WqljRvA2rRQBgFSXKT8KlonYjBj5x5li4A07Y0K4eO/m7Y3391adKUviKWerqadRH
OYAFMXo2TkM7djLt91MUNAGyBWexVTuJcTtGUkCma6bbeMq1PUFu1AUNIlSPblEPp2EcstxzjCH8
SgEqOjoydG+AKo3fWmgfD+HQJK/lLAGY5oALGzikWGXStEfQwVVufKEb2bExiGwv8RRSnGtl8hXf
l3ltEv7Qe2akJGSSNWWDGJLCvpcZaXKyW6mOJ44T6Z3VVPZLlJvG/Wzbyfd6MK2jVDVOxOwv6iHt
YfB6iVLpT2OkSazoiYX2Bi6RPCGSUxGwo4jIohFZG3SW6zh2wrs8jAIO2VpzR1hefOopAe/YlfsX
So4cVtuGuEo6Jmmw7UsR/8i1OpF4Eecg+U3YYuhTdGww8tIb32Qu1VsqmUMxYePXjPCWrZGGccOv
p/dV/jjrOn26z7+Vc1OQdWiJKHAIvFvfRs02bORCDjt1DfvfBt9X88IBabY5z1JavrD8LSv5vxN+
KUNwM3LwDcLMxA7yfg0I5jkyK6uxji5atxdzVIeXxgS2vZ3aZqDLXvTVJQjLeq1bhiT6biGhLN6T
tVddgjhrHTsRx9aZDFp06iIzTAkR7pL0JKgYek1c+5+/1I9jYlghwF3lkg3SVKyqLfWQ2G2dJtox
Vurw1A6yULeCjniwQZGYT9BzhY76SJsG64KNen0Vo8LzbuTVVhqWnGbxxmvHPm6MnS5TSRxrG+2h
uTaPg4sbxK6kvUdwkftNJuWFjeXDTk5bBGMmKy7HFsySq93NDfH5lMoU46ZRODpFjZn/SSQwBZEV
8jHVUHbOWVj+0IRRXbAEn3vnCxUO2uKCFTKWf/7PJTShY161ZWUcVVmmB6SXsW/kQ7uB6NB+ry1t
vIocxCmf/9Drr2d53W+crSU1lVPaaiN1Zm6gNk3s46xCIVVor72YU5reuy0IlM+H+vjpMBTuITyv
2IwZ6/3z1ekcNX3dGEdR2+MD/5rl5e4IIXeM4MXFcbb/fLxlO37/qeL2XAA2NkcVQphW2/Vc9gPk
rU5FuakGRIB2NnCOmL7zpVydc1MW37++AMYpkK4N1LkoRBNVoXpUMgX/SdpMD2U+iY05me4DrSJO
SIv0wxZGfbBiu73wxZx5TmKYWNdMuutMn9W3qsyJwKVpa0dUCMhSMKaMVEYD7KUX1r4zE1SDvUUE
Aj8jgSSrQ0kedzbLX2MeQyMyhx3wkbxgVycKk23Siv1I6UqxjVDMthfW+DOPiEXcxrn7xnNYz9J5
NrtYEGbAT2n2KQqkNPul92b27T/PGJ3bLIS5hefFK3s/Q/Wwaq2wro0jgCc8sw62lulQjuTLXnie
j58C5CGkbpplcV6H+fl+IMdQuboVOhiQ2mpRbyHqQNnMoK6X5HiUN5Mzaun286c7N6jL70fBku2E
evL7QUEQOXjwCvs4Wnp1xbGkfk7x4CMlI53pURlaXb0w4ocJYzOeweTkJGs6pCK9H3FEokwzOYpO
Aq6wnxjai97CeZmsLt8nXSTuRItw6POn/LCgwQykO8KnwG5p28Yylf5ZRWmZ9KyveXwyyzoEXFpP
+RZWeo1kwUDxeOGT+PBOGc2GrqeTD0iupVjhLyoWMK0NxvhUIr66UfWJILSYjAdhNLEfB/TSPn+6
j07UZUD4WEsdmPmwfryC7b5Fwx6fmqwsf4ydHjibCkSrgQ5nNr5HdVikW9n09O6IbOz/JpE6/YzM
OH7SZzUFGF+FxV1Xp6iqPv/L1hsn122EfuheNfYvZvRqSgt75oRbBNGJf2XahwTp7PFWpujyK6Y2
H9Hj0nmlnTzUfz8f+cPyy8isSQsxTCedZo2Kk26f8/dk8Ql/XPlah+mvcVbbraON+DuLNHutJEAD
1RxwdtZzdfh89HPP7SCeXNILsQcbqxnAjmZQfJmiE52a31plU61syxB5hyXn64Ii56Yl48HPBnJg
Ph/5zNeFIXuJdqI3t5TQ38/0zJYDMNWQr2twBNJMC/CjEeUHZL1ib2cFahO7vHQwPPN5MZ61FCBx
1tMheD9oY+RdZaT8zO0cpwk3jkl/qZt2RLxupuZ/XveXqLrFbgxwb1mXV5MKly2M9tYOT5WC93mD
jwRRlgjIufrv75JyMrAcLrIWKVvLu/5n1VCoGjV1BUZwQMewSXQVxaSSj0d4atlpzrBqVvZ8Ybf5
QEjjkyGyimUKb+6Sj2GsBg34PrhFJKemtdwnBE20PEalc8iikCka9oCK80aYdg/ou19MdVlMdRPO
seaAMYrN6NSrqg3xXs7OF7RUmnr8fIadWd0ASXCAAjNLJW0N92n13C7ybopPrR3x+qMBkoOXjCUA
VIU28A2qL2X0//OYxNdzxOA4I9jxV7PanMg/hpURnYrOxEPZu8bWwRF7FSgawDDHfvl8uDPzmZIz
P70OjYUz3Oo36HCRF3GTUczlvnokFdT0qqK39pGK2/LzobQzr5M+F+0lanVsGOu1m8INMZx6Hp0S
JdMOfSKC21Gdim1Neu627Q2xqbgGXncyjP3O1aUfUf0hQB4Jmy1sfOJO/rcdUwB1HVa8tr1Edz3z
LmwOWQKUBBcQbd2LE1Se0Ts68cnNdPuha91xR/tnxvprqxdWzWUXfnc2Z+pTMV0wJVxpPzQYVSOb
5GiqySkNquLFrRdTD5Vv8oA+f+fnHklnh4bMhdn/AwdLVaizIAFMTqKgB1YktXk7kyaxnyguXmBX
nlmO7eWmLCjcsQutM+2nEYFNSmeIA0AdQbCzJ/q1RBMo6lK67wirQel4qSO+HpSdloIzF1X+Xo0q
++prUVJNx/U4BMeq6fQ98ojBB+1DMppoMPdYMt0FYd1eeNIPE/ltVIrrb6h2Llari4Dd2AjtydI9
Jp1R7bPZLnftjMVdNxe9L0WgFzE2YseRnmDqLrZIAs3wyAW93PIov+lyYg51FNNzE8RlgV5fIiOv
jwRvfyC9MZQyYP6ghrxfWSVhuMCdyuBolYZ+wxGw/TOA+PHrqbbuAjNTvjaWyI4xqT4RokA7uHAl
W0+7ZXxSrqgVU6DmTrZ6QZaMwrhqK/fYjwrW01ZTUawEdXNLWTS6AIE596xUYJcDqEur/o3Q9s/W
1XMgtHQ8Acc6B6yH3QezAoElqq8obnRvtGPlS3TaR0mOjgeBvb+wdX7YxpaHpWLC1wXLjHbP8jL+
+QMIboiAKVoLGfvvpEbN3iVEg69AQ/JdWq9hijJG2B2uaDNSXzW4B16n0NOHforJcHDCG4CsF/6o
cz+AQfQaBUHQBe76mIKKeqAkoATgFMe0Q1VNm9CVeZ7jzFCSSz2n9cK+vAGenP8tN50PGNGBxOVW
qyHto0iVp6mu1NcKU5PPDp4snh79QqXowy1gGZDmL2UNLPPcdlaHzoneJ+7HJDgWCUCMfdzGNvg6
HebUBoFDXG1Qi+IWMg0L4bml5RkWkVToladWThVtmrA3vrh6nBOXkOIR332+6L41Qv5d3Zc/j5MR
6zsaGRAWq+mfYYSbscoFx6EYGC4CSYqfeYFvbetGUV7cgAXfs2PXKDeoOIuvI2rNL6kAaeEXakzY
Rj0mRr3X26pJvZIKue4F7bjM7sUDh+NdRvGxHBrnXsiSFtfYZMEDxxXnzhQyPdkOEBMUoK1pXtjD
z6236H3o/7xtKmsCUZiOsWbWQXDkMqjsykkq+5AQjQdiYV5bx8xRZiJP/vx1nhsTzjufGPVY9QMp
MGrtQPQ15/zUTRlYN7DGRTiKc2sO7nCKj17IUvN/eFBKFPZyKmKdXi/xCErnxnRjzipp0Rz7UgfU
M/biG7wLbL2kGe45iFwKWD23lKHAIXBgAaZxy32/krR6QlIFZ+JTaiXXcSHnbRmZYheNhn7dACm4
ykjMeS4DI4I3QD7V5+/5jLSCnxb3AscFrgLCWn6IfxYybQyrWYf4ezKDGLp/07fLZqaGm9nI2Sxs
F0GJlSp3M0kwd3M74gxLteLCr31u5eI+SeGdAxhFk/W3k6bcssORs/2M3Ak1cRP+IDGy2htUMX5d
eOLzg6G90kFRUoharSN1m0tgEnW0wBVS30QAv2sa4/fcqbSEZJBdszfqt1EkvgeZ+zop2H3gdjbE
gGko7ybovWklNW9QcBN8/qed+8u479kq9w/cReZygPznt4jmvObiJOQJ80aMkWlZujOtgc85VXF8
4UBzZjBi5HTECiAhEfYu6/s/g+VY6mZTzOEpEHp/14tY/5GgndqFdj4/ff5cb7/fam102ZPQK9uA
tMj7eT8WNuIgrWiMknNmZ7u0Ft+Ip5n8iQvoKWu0cR9lY7AdGw276VyQFZW4BeoSjSqWE17CEZ97
8GWBRkzJO0bW+v6PEVExBGZK8SIocCG5WCS+WVraYq2Iu4fPH/zMt81msIBGaapQFVzN6wlnjavX
iBhBxk53bTi2HqvWBHYaFAl0KMvrwYZ5+OZqxD7aJUraGwtv/d6pJNB8MEAygsB8/6ha21YdSVGI
KPM6PhY2Tns0a9OmNe3Cn6TsvaUP5ud99aUbrAGujdHtF4z21hbELI91hPpfQe4/WMz4MJCt52RT
fWENOnOS4JoNLJKmDEKDtb5bH9g/qkyPTtlItktgdbrfYFPZKNMc7ezE/Pr5j3JuyaMbw4ZGAYmW
1zoAEFpgn7kwMU/1IojCQZR57SiSfYXa8TBF9eD1KWlmncthrukhEegIzS/MjA/PjF5GQ0TAkucg
51j3aWyzxAClv21taf8XuFX7rXe14AmXf3hjT3i2/M+fepnV76bCMqBDeQHRGCcVe/UJYr2LVXg+
4E70Vt3rhHb/znKZfvt8lDOPRVyMCuAVrR6w7dW3FcBFVkdOcMeGMt0BDWJ0rbvlQH8oxSyllJei
c97KB6vHAmnOZ0yBjtrwOuWWo1EiLWyLx6nXlGCXmHY770vTGTo/KmrD9NV5nisoKk7fvEZOjRhr
SlyvsuFibgYs0fAwMtsKfdo8KnydKAfvEcRt+jBl/Gx7mC2JJEE2m57SIU8eMzXMsp+24SjTncZn
ixpS65lAYioRjrpJAughEwiyTy5s0W91JMxrrXFTklqKMvF6syLqOTfBPVD3UKKvYZkO2fY//wgQ
3uGPIwdjzVkflAGGpJVSSOcI7qm9H6AEacgPrfIH6p1gU5byElj4w4pKH5UVjnMaghhuH8s//2cr
qac5Vh0Ke0cpihI7dGPD59cQ5ORdGl/CrC+3+/UvvhBtKVgyyyiBvx/MbtLS7kglOoayiW7gBSnE
awp4BLBesc5lWg/IOuT4vyk6ZJUX1qpzjwrtfNFLc2KjM/d+dKV37FhqiUM4iBt6uO1L+mYRSd5O
cmmD5hZ15lE5mlHmWBirdDnfD5ZAGdENo3OORqme8KP8LhLjVY5Ya7Pmue7iq0QbX4Jxeg1d/Zgr
jbtxZXqEc5SDo3N+ViG0Fxx4405DleeVUVPkCLu1Rwua0t4cVKCAGT6mhlLgRvR4Rrp4uOUY9L3M
ARPg8s2PjVSw/skZM6qpuHjDcZXCu1ChcxsqdkDXi5qc5ooxJ1ua6XCFuqt01B/dptgbWXOa+klu
0IMjFqq9iSO8X2rZIyD4eFM2yqFDWLOl9FdfgbpDbk1XeVPlzoMkrB3gQHAcZ/HQiPEwzJXwR5nJ
77MJ4SEcxWnQ+5oHIKqCVoCvTGW4H9iq0Ad5jppfiQIv8ehM/CvKdSGUW6N7altnr/cYHmGsmZ4s
UjI4cz8P3W2H7d5s2mNL2yKKgxiOIdykqvxTNu1d0BpXQsFoqlq1XwjdJ9ByHzrKb3NuZtJulC3G
MmxoRXBS8oRKYiJf6FThRpWeq3UvfZG3gAcbjMvlq9sWyUak7slV46MmnYeZ1WEDLyvfqOWwpbTz
p3eqY4nP2hHyODdWzZ+rPlnO9KjMzlMrRr9WKSONWLUVa6sv7NsqvW9S6TskCWqVpGlgpi/NLJ6C
frrh1d1W6nSTNomvU15WyQmDQfKEgAgVWhZvjdi8MfJ22rDz08CX+nPYqFfdkJ/mNPuq2KE/JPmf
LM2vcgBBM4fzjcYmicAJvWl6n8cqUWXZuI9zG5O/mvxq2nqXdvE9mkiuMPONYQQ/bDP+kqSlZwT1
V6UNto5R35ij/YQst/NUKX9GUt9pQ3hQnbLYuK34PajdlSr1H/UEWSnPwgO62nvEYbij29ZXA+UL
GmkMh6L2WzN8HWgQek5dPQgR3JNT9MPuHVB06g18y3zT48nzYlPBzJpg0Ubk5CMc435T3MLP9HQn
1jZdP96kQb4lGfGhqAhGlDYwRjPZ94nyKsGh11P6uiztYhhhqgZ+RuJyZ4a3zWAdMsfeqgH6q9R6
hll0U2PHQbL9SHLQsCmXGsWEwZXrE+LhfW/rN4oS4cdHH91Hww4I4k4AdM0c2OMy/1qhZo0Vd9dU
1TYbgKZp826e5QFL8oOR2rd1594wSw7o2Pat0E8ZltbZIWw4a5/YcqwNt3mYpP2tUhi/ZDq/aApx
O2nuq+wAnRzvKkN4alT5HUUKzgVfx67yo1wepR55WVlsZZddBaCquD/lsOSa27jsbjSm0QYdmBeT
SGwppCuI8dbKtFPZGb4LeouGXP/dcuXOidNtazT304JFcwefDtNhEIY39+HX2qyfJ7BHoKGhCaXU
+I1RNF7h8qHYygnK2UMDc03htdjswIkDXGpqXtJCubWV/LV30kdQBMeGXNRu6R/I1HoY8HWQFw2S
zLqyQY4yS/4Mbp2xyY5PSYmKaE4PZmS9iFLsG1T8NBccXwna/djqt6BEX+Ygvm/LYR8H0md1ASlc
PM5hsg2K8hcNn8hz9eCbNtFTrapDkc9fFJSC3hRX6AQLE2RWAIcmigJg8awWzhjdhm6dbqpC35q2
gLIXw+4A0fIklcHwNFtucfBjdzdI+Y3r7m4Y5m+ZyH6OnbgZy+5HW/QnjifOZmpaydJq7rLKODiR
5UU4OTQr84ERHGpH9R0ekURw5InlYy26YYdxhq7RIJ9yO75ra/1FG3v89uHOchQqsumhVJ2/YNy8
Imv2UKYqmLghVcmSHU2trWs9Dn/1uLI90fcvZgRvyAkmvg7hp9ncgHkFNCHC2wxohcjdl9YqbyNX
f+C3v67yZvBszvObvuzjDeW3rTvN38vefMhMVW7NzLgneIFwn1T5Hs3VIpypPWNufKvUTgWl/C11
3cNEzBynMxXGZuM7tjxqrXkDYmIbatR56+GaDgqV/ulE0/lG1UIIEWV6lWq12PC7HQ0HJFYRR3Bs
FbA/WrNr7AnWhJTH3kqP/IrbotWP1TwdBe9qQdPcq1mebLSsLrZuOp70WD/JtiBwvnlOTOcrYQxH
q+X6Y4Xiuh9MvzLCnSiGvRVnHB0HGKXhVpYDjgIQV0HxYGg1rxkEbeycRKf5MAGOiVV/5+d9SqSC
d5EzBLiQXccBCQ7USXbgmwLXucrn+Lue6fpmTvFRyH5mMqt/HSW97rXsD/0ibePW/W4SrKE0yQar
/zoOHfXNWvHUJRYwNbLrKWE5n8BtqnNPsA6UzNK6g0eCmg7ERF8NKeyb+bcG8u0E5UH6Qi2vYlcA
wkj9oFxyslrrlC98jDQsThkwwTQQP8VY/aCosLX68ECrBLDxJA8QDMDmQbQzZwMqQwcUqelnddeo
03NcABqZ3Osuzl7pgHqsC89IoHfmjCtd6SJ5BfCTXbyvbzDAvQaOsSE5qTs0dv5XTTtWm2IBMWvw
EIbUvg+m/q6KyIbqq5Jp3lyH6l8k8L+HHFdyCfyTpEavEs0VxocN3L9DO4K4sC1fA2C5Daruts0U
Fy9awmY3j9+7DpANwt17Sy1xgafTFkOPH2kYucje7DnuyG/SMF7wfe4EAU552aucYpRDPGsUZJVD
iz9so87Z46w0D7oNlFXHi5uiuqbOf6BMeU+H2dp0WQVpQ7nVnZJd0vzTOhU7Wn4P/GXLU/ptJf7O
PWDIARd9k9wPvTiqU0UhLPeT8KXprTsnjY5mSufIchsfnCl+LcXx9Lbb6UG9t3PzEQDkTm/sW2cA
MMI3o7TGM4EjFBpMeZNlLRXT5i7RgrtKmb7EY++pQbJP0uS1rqwH0sHvA9PZQWZhFnZ3k2n69Bi/
uQTcU4HdNzYQ2wUmNokbq+5uk1rfdfhtYR6kf7ku/06G/rnOpmtzyu/Kbvbo9pqeoYW3RYovrKET
OETmbtSDZ9vN7rO29wkNBC5VbrMsuOsNGCgDoQtc1/j4UFXL8ajV023lqhyD2kMes5+73yK9/J7W
JMZb4jF007ugyr4SXbIwfsMHp0kOiSJf9LHdqx0MAIRBfh8PX0gSmKCvOC9dAcnFdb/U7XRVyAz2
QiRhs9dBtxFd/jR3xh21wa9Rpe9cspa3cA5pKeXKnuIgtqoWP2ibEJhsJh7eLt9teq/KKJGwQ2cJ
Z8SY507Ufa+rFboNd9t3A2dkjD8l+e+QFXeUf7keqr/1ePrr6DOzQKaPrgtvoMJhzM85XOtagWwr
cv4gReHgUOySUIPDOJ8cOp52rl5Ji8tjr9S/qFTrHqWJOwUTTthjBJzkl6LlR6GmDvOh+tu3yTPI
xINNeHpejN6UBiqx9GBlcr1/4hZ6C2AFvn/+mmvKCejYPuP3Xc6yoSaZtjZexKTyP7+enrnVUOpF
eYKCB0Xlup0AKRlVk3TNY247pbOlWz7+LsCohAgAGwBBn4925rro0kagcYRYCPP0qrxe1uggWipt
xyBoG9UfSqsejhpI5C8Rtjome85uzwfaCLGjiGZdEtl8rIhwUeTuRskFnRZV5/d3uKbicufENgnf
Kr3JjdmNQGxscgL+6qB4Oj/XTflfK7vUjimlUeuh6Eppd3VDLiVUwzZoFbTz6oucdNJOTF2Ru64e
m7+fv92P5nTGAsmAiAQdADXGVS8+H5rQ6mWgHGe3Foc0tu9KkMAsEwbCLD3CJJxawAw1+aypnbax
W3DhxtIm/Pzv+PgrL0pEhDNwA+CWGcuc+6cC0S1ZRoYsQxSCGheExA7z/pTZSvHDqHFxeC4UR2q9
U+I8izhHsPz58B8L3CggTKEiIaH9jXVp/cqnSWUG5tOxtXJzqwIS3ZWc13Z4UQHIp/VPrXar785U
2NupGMK92+TOFvyddcXruRSzdWbKaXxfvIelZaev5fx6U8blmKvu0Z2RSXhjl1r3FZD0YarEdwUc
1aXHXw1I7YfgHf6fJgLD0bx4//Y5/ip9rxXKwey5ldG1aG8UKwpf9MkCGZIp/YV20ao5+DYeb3tZ
PHhAUjnej9eCCmfz7ZWDai6EuLCPrwojqx4NCJ873E3Jq5liTf9vv/H/RqWgtgh4+Jqd1RwLK3Iy
8rZWDtrQYbNWNKN4ImRNu40b0LLwYeLf8BkdDT9uy8aTTJFDvGGRyYXZPzty13C/GC/MvGXQf6ph
b38UhWSAXQQ7otZaLW+pGfYVVKngQA5K+kWIHv8TUq7XzuGU9PkLWDUz3oZaZhX/ZbSPzQR1Hu0h
ArNbkWlP34QeLN71+rouhA32hd0dkFPmK5iNt2HQXhp+9Yn/b3iKjCaOJ3KG1r0M6gftjEUfMO2U
EJYxDuaWl7t0T7h0vMxw5JfukqQ2Azz+8yc/N9/o6nNPwwNFwX7VRkmpcmCyUxSu25mxjfso8YmD
6L51rbXAWGHSokgIXz4f9EPK4P/Sehd7BfpMFeTP+1muGoFG94Z0TOxItEQ02Ae5N7HRjMRqTMZV
KhNqajFs2/xAnu48kHcBUn83dNPwXYKDdbAQZm604bXlRBT2/NNNXZqzSUwASTFeWHTQ1SZklvL7
53/7uQXBYS1enPLLurh6YcFcdc5gWcpBgsU9NVNm7YQSh/veiaP7fM66/efjrVs6NPL4D+u/sViB
gYastyEZqx39R/IOTfVejXuxLXrdeUGGP9y48e1kXbnwEJugvTO7SwFNb53Sf7/Bt8EtrBqLOBgp
9mphiCGLzXnUKgewmGbOibPsyl1jttYXA/xGS+yMhmUeflr4y00j2z2gntfmF5SASe+T517dN7W9
FXZOpbdxUqD4RRhh+dcaZyZfskCEc5KwmQZSbuZiWdChu/sE7cBC6IBd/U0HbdD81IzNn7k+Cmc3
1j1g/8/f8fojWJ4SYcsiLuIT+LDoUprNnLrgr8ehLyH59oFj3oy0Mgx/KEJoPK6YHI7auqJf+nWX
mb5+wcYCgkFVwx6zXuTcOpe1pIl96Ntswnbd2Ok30r+XgsrkRC+d0Sn06HkJvVe61OYIc6grFDj9
9AuOc3whZW09uZcXgZp1aZ4jH2ApfP9dytTtyjke3YMjoyihnzKOxw4w+x4mWLLpRGJfELut1/i3
Ackh52ShIbFUjfcDttpYlpYq3cMEafUxnLX6T9TM8/UcD9OFD/fcUEja6KoQ4qeba3n9HCkcHuoq
OJTIzBBipLMJVDbojT+2guDtwrp6djR76YGi5aRBvjo1VdBvW5ScwcEuw/mazsr80LdmtQOgeUme
dW72LsdD+jba4mZdvcNAi9K5UobgMI+O5bUmpPV+8efkE0lmloltDKhvekGydu75sIdzUuFtLcfk
9z9cirNZtgQxHIYuB1nDBwN6jt5Le1/AY//9+fe52h/R7vBVUlqz0VjwkVirJzRnARKkJGWZ+mO9
A+1SX49AV7daRiGD5IbwJpqIWx37qr0kIvo4NHagt2422jy0BqvfUQmrHtjiaB/LbO4ey2kpKQo9
CKDQqLMLwLPl6LLQRUzSWmQ0XDgOrg4mPDnyKb5HFBKLoGftwjGHfDLlJDDKzQVmeTf4Opep9dOa
lDsUHrj17FrdxU5fnopgrP7bHP4w+GrnqZoJiGVs4Y0eJICWUekZIk4swIPdiGv3wrMuR9t/lsK3
4VCuENFF7xGLwrI4/XPRccIo08MG5Bb5WdxrxkqhaNJn2Zz4/3U68VK5UoG6QZmGWub9QIEpwzzu
sdp3Zqw/RLTegD6kAz2LeWHR7eyxaJ7QtyRgGIgpCi/cYc9MKWQRbDTUZvALrkU6TiiUzKxi69jq
ccuNas5S1cuwpBkepzzzsVHHzDjNXYgXo5Gjfv/506++3LfXDO8OWCj7HRqR1RpPEblpiPWyjiY3
mx+hUMGbW2FRO17olnO3/Xy01eL0/39UmHJsq+D11rdHiWo4tJzROtYZbQpEvPI6iyOYyaFqgrMZ
v5RJZFyYt+fGFLa1XFY5GLFgvP99IV+HgSgXdlvTw99CV1ltdGmEd0OWwJEdK+150qrk6+dPeu5T
XfwPaK+YWnyr70etoeVnWa/ytfTRq1RjKvwZhGALpNJWG6oS8k8ebYei6Lyoyu0L73mpuzDA6vvB
EKAv2Bqux0iy3v8BcR1YYoQqc9SxsO1QnHWHvjcjL1Kz+JfbgZ+Czdsllpe21fSsaGH2kOcZYRW5
5fQb26nmiIZyHm4trXP3PcTm52YybIAjuZ1cxYL0mg0Zy2JjtBwGIluqV5PtVl+7mLwltNHpa0LM
x43axC7wdDqdmehT2OBNtNFHdbxO68GmojzF06vST+3ojSIwsXAXQ1KSi7Wxyeh7CVoqPBtgR+SA
xkZFOKejK+33WFB4JNnFcXZTZypbbuU/1bme7sMsKACG54IwqlzkOnEQNGuolqvYmzdt79BiK7UK
C0UXu9mw40JJEkpZhVl56IaRnlPfk1y7SczQFDQa4PlTLJ+jkmSHcLzSE+TwNMyph5MTQuJujbiQ
ngEtL79Mp6rb5IUivsxoB0hj0CbrGgKe40IiC8h0GEKFrmJI3+BpzkZw4U1d99NW6HL8fxyd127r
SBZFv4gAc3glqWxJlrP9QvjabWayGIusr5+lQQMNNDBzry2RVSfsvdc5GMtkP2VSEutW+MTVF5lM
LwFTBqrqMRuKXYcee92mQaEuhlVrWLRk+aC6ZXF3MKjslPF64k5bexry73G0umeA9fVxBaFlRu2S
8TGy5O1f5znJB9gCAU6BnEOVOCNl1i8zuarE1vvoAdiyJRG7mfGn0GCbsKYY67dFq8aLcgjQree6
unplydC+82v911jK7FrOTsvie7BvBIEV+cM6eebBaS0O0WkGlNY37PFJNgXsmfWYU1WlVFjyEIVl
0mlbW0j9zTCZVmHMIsgOVUa1Mb2Rz8GcWYE7beBtnCQIko3ti+Zp4RFhOZ7pcDDyyVBaaFr5MISZ
6DRIncVSf5mrl0VYCYuNcJQZgeEh87az7PcBzdihw511be3+TgbKKpCKuddEki6b3Q4q4V3TuP5P
pkr70as8v97VdPnPA6HvIBsm7cPRlXaai64U5A4UxE+NQKd1npo8yWN+VjPbSyiC99G4k/9w7tTm
zhnWLLgwl64UzJVe9duR4Ggy7W2rOOR60PzHc2XdZkMvr54sSWWxGDJ+tG1b5uFYLPYHMmVUPiZE
EoAWJP3x9rBVP1AKjXrkDFIy/sQGoqwdG6TmjTy9ifxCMeXbeuh9iAZL6rJpsXrvu9XQUeSrmG/2
mgRfpTXbP41fYvLB4zr9anZyz8oz67naTo5OSrHNLpz8HnRjkswKHrL+PxNDqIqqsiGkUg4YKUue
+3dCdeY9fUV+0ZKgvBU+qfMhnsJmu+ha+1nmJLMPuqvd8sLFRzusLeSbgCwQOHz9RsuhphqAmbb5
EAjC5MnnZG6uyyctv9dXrUFWyOBT61x1TVc3+PVuH1Nb5ysbMKFOVkN6b1yPSXkbBiOPTEsb4mDS
nWEz8FWRIlxIfYio4gqqRiMt34mMQFtRTLU5oJN2y4+qKDSU/vawHnyvXsFfBMExuSe5kXLN4dWx
WYvEYs/2Mc2JEfIB1B4zr0QRgbp85+d5v7GyWtvjtss5WxwpwsZQ6Y62r9qXhl3/GINOZntiFsF/
6aLbYaeX2FgWcDFPZA1623omRD40W6d0Qi6t+b0lU+NQdz4B2ZidUAKZsUE23j9mIsAzdVTEB6oz
H0tw4sZap7dbEehfCxmfqIuXWntTJuyse3oHiCYHtQlrMxLY8/aNcW+1ZQBT3FASdntflB2Q1gIP
6EocGidcwBp/K3ixYhID7QwtUYOmwC/quMrS8d0JUm83W9McNWRQ7zsrox/lxHxoeDhjgpycfdFM
/YFgFgazQ2IzsxJyLZ7tQUsPjDiGDXCWPdl82QOhTcmeWMiOMXYzpaeECRlHQm4DUnOLGY2BbQ3h
OFX5hXA/8xpoXXdrF4aiOWK5sAAfu6l7m/nvlCpS85EttBonXG7OZjxZsJoTwrQiy4EdQkydtmgw
HBy5xGtvLEQauU2UeySez2Uin/1BBc+JaKybSJLigaMRd8ZgoUQgUfuhapbkR8vEskVNpu8cEA9n
FK11G3aLTkjT0qkdO3bnu1x7TqSuEDLKR10cuGjns5YNfqibQt8MuT1HgdLzL6OavJeMI46kDes+
/Mt881K74EaNSvLbWBMUwmDln6gIDO2ptllZ18GiP5AaOlwqXfE1GTOb5ypv99zJZMfrjnxJJ904
Fm3hfs2qDcyrkYnZO3pZ1/yuy6DvRgIc78Wenj4xmsPWn3XLYcWYsdf7jk1oQeImeeS7rkB/HUrd
rDcmmJYY0q//vC7LyHo7h4cqFm/lsiwYUHHuZsF/KJrUUeoAwjx8xluTJeCXYqRgRqM0tBhU2RB3
nJ6vHvOLMR7wtQcb2Xe8aPwfMpjSbRJ8l/lo8tobvjwURIxFCTPijyK1gXjy3dhRKet81/WNsU99
lV3UWLcFUC3kT73BnrG9O7DDhUkq91/aZJvSc/O46ZXLRjvo3teunGIvy1vUZq7xtprcLJT5CYmN
U8/ic8xtOJwTuEtv9eSPMilbSV30/hOVp8d+G+TPGcR0mGfZoLZl1561oaSuSJzGDy1PDuYW4kPw
SJltTOFqjQ06t9HbiRXvqFwTUrXxl2EhxTNdcEup4mVyBhRZWP/dm54NQxkrMkztsEG49YBZk8T8
O3Ut1vx6+ct1VB4lbULoW8VfSQcTGnmKCKrpuWolqahAThwS5TP2otyWKWehkbzNOmjNGAtKs9Ny
7oTZWLRdLil2ZL8QzcnkT/0jj07fm4uyN2rpIROicMhCOHywuFp/vuVum70aU5JuupbUWViJr8JD
kRk5PYB05657XGQ5fAel+Cy9AIqgVNZG85by1ytxnMMlVMWxB791VC7pCbpEd2Yqvx0PCmzcVpKG
FJyMQa2vZsOuKTLZd3C8YlXE6duqyJtM7ZKuSGoiBio+KLue6ziV/WZQA59D2nnPoH74HubK6N45
ovCruvmUxEOnyABlzHBXiQYBqOS1ACmrZR2REqjySjgbmvOkysbcr9Ba+OFYh2B3DKwtZJQhi1ni
OnUEp8ArNwMBFB1ORBRdahR9jC7O/pUwsPbLkMAqROZDyBxzF+RDwHbgT2xs3PwbYonNnjK3XA8q
N+ur71Kv2R65bjA2/WilXYgpMhX9tgvGFehtfeSn1RAokQG3MXMX56Vqh1vQ+k/VOP6rfJE89+vw
WM9m/kbYE4llqyKwiPjAhlzhfr7v6iYlNnfqy9Zw+uaxCBZkKr38ycrFgiKBeXxBj2NTysoMUJkn
KW2VlPZF1BAgxnUVY9yQDUHqkZ/OLCCdnDx8e1HIkMpCYLftXaBK6WKdqfILbtP8dVgsEkhBhuqz
PA9WC8wED++prvj8STktr5z5XH9sEHeW3qWx0LSXVKRPQZ+eg954tuzEDM1VFlEAhoL7P/+eSwdd
DoIaxhJPzFG5lyeEFXm7xkXSPzTJUsergIROxsV4AWTNA7zoIzoU63kxzZj6yt40Y7r3m/wV09Mj
z12xS2eCnRVjM9l6dMHWxyQcOx69+sZ7f1tKe4mC3PoP8dYnI/hvnwIqMolqf5hm+64b0yh1CvsN
hEJAAmrVP1HZoEy23QTh5WC218Qkapl01jzSNTQ/ZeEXOyOoWg7C5i/RGOvqgXJZJUvAh73xacE1
JfC52Ylk/tAs949GNgiJX0bX2h4qDivgh6raWG12lsAIQUYLcgnHN0daM7DQ5bsqfTAa0nq056CE
uQNpNAVJr7pDrdXdZrGIYuZ84ZDxoYJN1q4K5n2bjsXGSO889Hr5YR/1QmH0TCn32I0pAl/Aemr2
0/08FCdXeZ8UZCfKBbIIESjsksBiyN8gpzaE5ZwX3titVefFdcW+A1UuG+5JjSIqxXpx7+m/y+jA
Ockufrc8A+CljDGrZ1uvfhzVmLw7Mo99rehi8nB0HEV+xuUnzFgu/adO7nYM5tPiTHD3hWu8i8m5
WIPYyRxZngr4yjqPCt1ZFsVAf+IKK90P+KvfKiu+Ekf2oVF1O4XL/FFqlY5+tpB7INREK9vruZgI
rexFA9Wtajd8S2VoKgun6kTdlXc1wjC3fSOB9tIQMB7i0MjCyc6efSPXogT0HQGWRnMk79eN9c7Q
t8ocFFEPrQtuDYHbZOvb0TVAeutzfzIa06BY1y1qvfaUFvZfa/vHmSip05iLO+G8QUg6pvaxbIP2
H6kXybMzYMdoXdJamI0FG9KIvxoNEbPBAQz3I31sfCKvWdVsvLrm/Rw9ErYK2URKT4LHYWjeDB/e
XgpM0Gz+jEBuHZ3ncEiCwyTkT0ckeZhxoR8n07+Onbqj0+uHrOVAk2MxE7BM3T6gWQWlDYI1MLUX
X81cr+g9TogUjsMgL+TsfY5GOpKWM3ebBJFnlHhr+c6cGlVWVpZ8Sf6rbUHaAGT3ksr0p7Trb+wV
sFJ6/ipa0xu24ydpDkxvEGhif0A42HQP6YTDaxQNzDRLIAeukV4Hqc4KqdD5Eb2gjckp9inE7RtA
k2rfElaUIEKi5hne85Xo4nFQ4tqp0QdphlJ+TNuzMtRXXSn+PMlGAKsUKE2ElZPvwwfPwHJo4lVz
6ROYHfY7aOf2NrOguqdu6YajruxoBYNEhjWppBY+tNlwPqSPfFKOYr1HXCMVTdEAGhl2s0TQCNsW
BNFcXSVisWL1ThShsTUEtxFRBWOF8lfwvA6JLHb2PPWQ5UiirPtE35rG0F9zY2mvtcFVn1ZtcQiE
mPcerccWWON4tVxRv442LLFCa1lru8b02/RUU0vQJykgrqDakJVwWIaCOIe1Tr/6moJ1pIoifG6n
6rFF9Zw/Fq2AG9sX2AGU8f5/9W03Aq8fNLHuGUKRRm68t3X+j1ZrPBgp+n3NPJQmzgh8iBHwySns
R+O2tPcvL81uoqaczQq32Gr2UO1caX2TN3/Txt4Kg7R8yvWm/tXK7ldIPtI+SxG6j6KIezBjpA4U
CM4b57YmzSbT1avWqSoUWrETFQ+mBtxNa23+I/2c4WCyuxwJ+HagFwkl9oOFcNSgYsarMIIyy+kb
3Ao5NmlQaO2pTTCEHEXW7bQOpNroXh1tfATJHnseFQLzmj+EZkUe2jI39vk8v/madzJw9oVQeU69
C3I0Wy6eL/kL1+SfKKyjV/P0WutUvGYtL6SW5i8rcsR56IpNNq9p6OnLGJIGspPNROU4odIexZlI
8HYvjext4nnXOX6i1AIsVg3a0fQ7J8aQ9dz62mPTOnvlYKdgg0nOTf1SFkMbaTwjTVMm4VqaB9EF
H742x4s+B5TBzhdpz4/sOna4OHaeu7xVeXJc5Hzm7PonZwOjTILh3j72BQBuT75D9p3h2+v71U9i
21dPsw/yzOkWPADcxjkrF3LNHd4k70RSwFtpSei1GNFUlZ9m237MM+3H9DqUfsuwIw0v3/Zdcfam
dGc44mib7R8jrTYaqlJeMm94MDP1p+cwLjWLknlNxMW0oLAiSOSXezGq2iGYxCREHWdD7OUIjrP7
c9sH6iQ0jwZW8LnadnlqYTpPJsTHMWCnnOdfTIx3JbaUvK03InWIXS9pUaVtf7WZp0fEPpxZdp/d
LuXerJGc8zSFaDG3Sc7szoPJ5s7aid0XGnCi65nktNvAS//BPaOCdFYrDvwJ/B4jGmulPADeGBZF
EJt1vcSZrJ7SkVPIzauHzFgkU9Hg0nr9XVp09PLhYDojrUb9UY/+baiS85x0b8oqoDz37ePK8LLU
klPZZY9d4p5RPx896b+JsnwhVeGiEuY7zvw6rYaIe73YuRPDHdB3760rjpOxvredeKON0ikX7PYU
5OpXrc6xWEzJK1Z+j1Z2K2GVqhlaqGiTjeN3bwbTGIYDB2m46IYn+5+RkpAvk/444iPEwvWWMD7Q
9bQISWLcVbp4QunO3sSEw756372g+88y/T/u4BfXKM+wLRh1WhkSd7i0FGZvU42cPCv+DbOEPNr4
U6QtJuJupl2QXL9s6TaY1EmJZDpiRYHm/Jpd80K86KZI3NeMPsAvEoEdaoDTQVb8zs2GAFTy3ZpJ
5NQD9NN9KvAAWMkJzJ8Wec1yHUz/K9Hr9sR13HySFvaQ1AIyY7mn0KeMkZzZXpD8P6AKYvRF5akP
jn5Fx91S+yc+xQBK8c08zB7XEBVDmpTR6GTJyaDJ4gpIx5Mw29e81kB7N3PAHVk9BILjBuqS3Hh9
d0zX8aPUzOd0BqdXQzRotIz3iFTYrTeCoJ1xwKxeCSmofslXeUAlMzy2xZrtltTfapl7HRENx+4S
bAOivGJDH5dtbzNpCGBj+Kn+7lIMESeT7VyBu8kdb1kX0B3lxrqtJ+tj1JopvstO2N/mFFowzyJp
dnxWoh9D08BHoSFJfpqBETsB7k5bLPM2k/abDY0v9FsepjkQD4mH5EZOOi2EPmcEgYyCIVr6oC+g
g2izIycHNOt64j/mMmaUN86pt5ZTP893y9lhQJoat5NaHoumXT96zyGFgxYrAq6GlppsmUsGCwQ6
qQp5/qxdQQLQ46y0W5q06ivr/TVWgDv2qeMtPb2s1KzQAgZ9FUlrg8dD0uZTOj9jT8kf5yVgqOfW
VRCqWYd2mIGNDTMdIU9T1OzOtd5FI2yqlwJ0BI6hJti4q40+etDNV2sCRL+6aRsw/IVwYwn01946
/RNZCZnQHhlXBSuCaiI47SF5Sjm+9CXLH8nMl3E3+AwnTFeq85BO6Qu5YsDZ/XVL03aDRnzmqlti
hmlbOo2LX0l349pts9N5iKPUnjbKx8yHop8OsvCYuzGWjXNLzLtiSAhwNX+ZAmIJ1kjNb8vkvsqs
cKaghn65z+QiW6o0tEzZE8TRXIK0QuSeLF7o2AkhGeOJNhsOsNBvVYejTozpiYDKz3lIbqVImK3K
cm/Ai1wQcoewOVlgFEzZV6FdSkaLUPLAVzvi5i7ltTAVYGgbU6J5r4aEfmb8woLBpjfpGeqv30ZT
vAPKwH5RmI8EF19Hxhyx0xlH4mofWF/mYe/LTyGYhcFbPq+wdBFx+3pU2dlH0fsqLnBllO36oDPJ
BGu3zjzb5ketuZfWHrdWl1xYdB6T3nnqlHzo82nP2bDsCbsZdv3clqdxZZESWm1iIGdMnMiefBUt
uc2QBknZziYPEcAm8Xx+Zvzzqv65b8CJFz3D7b5sYlbHsUaL29faC4Xy32qOrw0wHWMlv0cbmy6q
K+vqpGrrrOXGL6edjmHFMysnVEvy4DOEtbT1Qo/61TKuZA6TdLe+gblrwGivhfVUM9SOiRAgl96f
dqxOH2wmKrF+d0d1OmzQweKXFVzNZp5srLJ77lt9s2KBggc7HyrNZSrRepcql/+ttXcBZMlwfj5N
vSkZX6/dcZlqm5UPvJxUNvRmFDtW3PfAn6e2JgjM1tsHVenFY0eEJC+4+zWB5vmYDMG5nFrWUz7O
7OpEthJjkw+X3mYxIoxkeafeUptcn/iTHDGe176BiDrqiO9XvJrtoGtbncEr5iK+uKK0rLDG2eUV
tJV1O6bRsqQ/DJQ42+ds2emufIKHRi1dGAXT7vQ9yxWnn9Iu3PpZJCvcAX7JU5dARbeYIzGuUQXR
cNwVYW/Y7nWZ5PCaTvciuYfiOzMI5XtmsG259hAVE6VCNi4kGTHSiJMssXfmwsM1iSoGmzo/YsvV
KC9ae6vPjvapeijx0mh5Tuw+3bnKdTaVUelHx56Nre+o4mN0iJGtNMAWU84j2tgMUDoPiMNaLpid
JlyWFhuMc0s3/Gx2XQcVScsRRNLAqsSrgs0wdc63qogQ7CswS0w/30Co/hXcxZ3XZ1wQlQ58qu43
hQdic6m4qDQPU74/FwCZZY5baHbzbVKWX6wiWIXXGHnDQAzOXvdlQIdj0U51Xh05K4u6xWeoZonm
OU9L/FJD6XEtam/wAfsLken5y9Qu2rM79fmL7c9lhL5C33a6ZIWGMT+qUpg44cTQETdoDRHGdWmu
2YZv7Lt+eLIboN8rxZbVV9pjAe/9I53LYT+nTkEcPLPlKW8tuFL9HKeN9zkGYLuSgsmY0/GlpOPg
Yer2pouzeE6UVWa5QRXDBTazsl08/SeZwRmUvbCOnQtzhxBOzBdu82aS5cvMY0JF7bZMTTPc41vW
zqeBYXoZqsyq4rlMMdY1QzGf7UT3NgQD4lOpLWu3YOYO08Ss8diO4B5W7T9yCOyDA0Yslq7D7B+j
/mOWOnQQbool3PauNVvu0GBXxbyjYaXmWWdm4tMOiM2Ha2lqK+eZ2Ei/YsemvfQONtveXIMR45v7
NmguuVnYOPOHwh1bXDENZYw8tcZwzKrCjzuSlEbNeXBVXW9WtGyjPXHvyIwtfj9evdrd1UNzMRr+
aJetrlsUG+ham4rTeSsxKAK+6Jlm5AHRWnp7lKLGEafPJ1WaTdTw9+otn6knRWzNVh3X2JvDcbCs
yJnnNDYDxSMpLcofVHyhi9GWrcUc+iL4p9Qcd73zo9zsrQQws/Hc+ay7xUOfYGRrW/UQtPI3Hyzs
ceNyWo1yhAp7dzFYAECGOj1wy5SRzWI5zGwGY112n7RUD62VnB2nPWhkejJ4Y9CpLSxFVneEGm2f
EoHFjxPjhj/h1DsNT7TDoH2ct7QEPDfr/eER1OqDURxKexiwbGcLdb9Nep2p5xzqy42ZZvdjqvkx
11Nnk4/4Q61+/K8z2ErzsZt+8Kt3YjcEw17P8i1sqn/0F/a5lYIGsn7KdGZWosPhacBlhZn6lY/V
E+XFs+OWCA0gkIU98F9L8bPpVbXxRC2jSfYPdHbehy3RIlI2exwl1La5R3wP4VhL2EtbO5RucSzk
gFu0FTfDqx+rscGEK14awdAvQcHaF3e74UhB010mhGGhLZpDMbrvSeJsbH3e6TbW/ZYeI1Je35JP
Xn/khvWrl/KgYa51ao5YIvwdJBT+2RqYTg+e9oFG/Y2RxiEhgJrNTfvIzhHGVdF9Gct0qdxy42ER
VHr/L7Aw9PYTORkcajuLuIqwGhrMj1qL9CDz9a0gPiRMPEtFtanIcHZ8oCuy3Nh2kiMy1UTYD/2p
8tt3svbmjWfTkNz3E00tHmup7VZ+zLEZrHCqhm0xTk+dNpOtUDM6SY034qeenap4QlsFNK7+0xZG
MklPkuWQM90nr7zwqdKCnDAmx+sQ2QOCjRqbu4BAwe857Q4NyXN7J6FpTLx+0/hGtand4cvqrW9U
PjyTZZeiLWn0sC2I8SUY5dB19cPcVCxl55RPN6UpHXxM74kemb3fRrUMlqhXtsWFUw5his9QCTv2
lOSasuS4xwhJVeosbyNnTioxlBq0u9iMuwey244Gbl1hFC+GGURuIQ8pr6DRBVsxlODZXLZK/K+3
Vm+faWlbpDWItZceLfNKJAOdztGv2+/eNR5KcM1rr8xjCiY+JkDlIGb/shjZLYcYTbW7rWaL/p4l
kTA4S1aa3Mh0RbTK6joU/AdV43+zieGPSYpWLbjUfZPOre2PAJw2CNY2ar1/Po51zfP8WjP/5/Ry
SS519kTefmPoP9ELMDuY5W7qxfmOXgk7I7kxP/ruuvna1P6uWylStOWFEdc/aMjf3lpfYSdZUVlk
+8wwtwlbXTZjwauS88FszKPfeEeO1m+xWlmEK/Myjc01aVzjrjlS8eSn7+lEpmM33aVF1mm8s5Bb
3yTIVPupkuE9sAwKK4YaaU55X+XTOeP3lgunk+pNtmLjokewzj56ZHutP/2VKevxaurby+qtyUY6
RKjqHvz0OjNAEHa3zEGpQhjFRhn4UVM8XK7sH03ULQ9rK66YI+urN/fvXenx0rlIAgI5HTIWLIHm
P1qKfmx1UWekyUlHxGCm8j89n0k+KdH+l862F8vec+t9P7SYd3P3lpnjwXEpabMgezO7fqs0iYsf
qtNG1lC9p9GHMunM36y3mC2Arc9n4wNQ3UxrsXa7bmTFZA7J+sI74mxLX3vq04nSe61DXio2fNb0
I9p0K+8PtUCE5KzNK4ExXw00601fWCA5BoIpGeq629WjjXYH8aq7058+iLchL7dYsIlFaLzzUsu3
LPXePQKbY8Loy3jVtPtuIqM75oPnw6M9tk5dx5WI+Pm6qpSxftd8EgQVRLNdPqHJeDQT/Tfw1gsm
onOP2jqyPf9NIwUstBRnZ6MhbHFkh7QkecUvybc7+s8Eis6h2SAEWtMg+AiYpl48mgF29AE1e/Hi
CPfBXzqTAV1PQEKJmitnmTeO63+kljwglPyvc80prIea7CW5IwXMM0PHmXdT25z0LuW7RKFjwEUw
vl2n/XIL6qLBR7DQ48sPXduKU8HWKDGTCfT3erFHeXA7fn5raQneWd+nzvi26aLJh0J/Ueq0wrnx
VdZGLFxbRMxrPq2ZF6L1vSAUPcdxqRGDoekFIM7WkGE2M3Tl0jkRzng07OFgKOY2hAwdhrb7tdL0
0WvYM/batF/KLogWO6g35WL+V9iM5av5Xg+ogjEfVyDKaI8RnX3Uu2yLIYTDzlxC1rrP+erg8O0+
bZCeRHQWu6y1jeO6IB2Coz2FqDSHiO33yKLFy9mDU1RgFPwmdOZC1/dltNOPqaUfvo0iawj8HPsZ
OLGuYwvrFhAHJm/a2XnzVWUIf3JkMsEk6dls9GjFWJNOkp1cRzLFnsxu5yTO0e15UMFq65QSeGGr
zDm3g9px4ZPT0/Ivv5/ODGfeqsn5c4P56BJhW6f132igDVzLwogoHeOu8A9BpvQIF+++GZ1PYgw2
zEmMY2Ut3w6bik2R9XvERGdeIsZjefY0GqR2pNZ0oE86p5n766/52xJgk06kFfqT9j0qOcZVnzAF
cYkxYRFCWzqS07DsAz3b2EPewpgfti33EM66Y+WtTowFfKKo5jZnAPPgkuSymdPii+7ihITooHnN
uSlWFbcDmxOXsYo+rS9EroZ5UNVHXeuBmAfIMjJVRfpkOTGEBYNpX1nEopNPiviykF4k3zFm39LX
/3Dd7AOIY1HdMXRJe+89tdlDW+5yxmb1UhkpKQOOS2xQUz8JTmDSAdA+rSwzw3ZkvlDbtEUaG2PG
IfrZzLzmahX6bR3mYU8ptber4lma6VM1WOtR5+w4LN26477/EykvTQ+AVXWi23LjXFf2LGEXLPc4
x3doRp/cvw1cuHlnrdbXkrSXOa+emv4eezamwbYKnDCY/WdlET3alg1vEzeprutyA3s5jwwqvaIs
n6om/+OO3PiietNzZYTr6H3Lkvl/0+A4E1kQt4s8Ffwx4chlJw2tibmm/5mtLqJpRka0skyxWexG
Sqgv1vH1xs0z9tMLC99c1ZdqZIyFgPKvzeckNvjKkZ0FDF18gk9o7+nRn5ihMHCbEL8ZWNtHrh4G
rDnztOW9691mV0E/oWLlh17p69GxkjXA5jwuuGRrfXmUbn7TigSFFGw2C+xSWuvoNoj7wCjx3ggQ
mXAkiYfwtFBnCBPOzvwnhH4oGUv5E+w5MzvbxWRA1m7MnbYw/zJWNo5O8lkvXrvXG6QlnldeSrSK
oV04f62ynpKmdo8TOXPogV2uOzKTIhPZGK8nv1NmownozIeU4CyjT0+ryr5Mf3I4jzymW53V3Xfe
r0niDeByTOJVFpQ0CScdwQoaErulidELMcNNmCHZwYIW1Y/wF49R6Rd7IYKFU4QMFo21xkJMulRg
SgTikaPRaUkE0OQUdPpTvrJPLDnUmynfp7i4eOWOzkLcLumQj6YYfixLu3S2sefqCvYe4ItFIA2R
C7lAFXFKJH8T3dB6O8/E3cGib0t8xrWwpokT0tprJc9PX94VKQzyJ5eM7GqMe2+aGQE6n2ZCBorm
jsgL25yQrCVlYrPaO84kEpqWhhnA0DIr0HjmrSnb4UpgBrimG3Ppjwah38Y0vbBu2lGzxula8mOL
6ZqXXsc4vArOmdDUzezUrXNSMlI6SDV6/kju666w76LR2v0RSFn3sHoIypPZa6AyQl4ZAOUdetjM
fWlmazOWVnawIIZFvPeHsSEOLLPXH5VkdFteXBX1l8fIE2/l9JTZrDBMNBpymI5UcURRFGTGeOyq
AoPJnMGfbD+A9n6euvK45gSJ5Nq1MYxrryRF0fxrqtrd4A+kI7S+ZiulAE6Ww0hVyKVNnTNtKzKP
IrNiMjRxMI33qBHfuVUTOoLJA9Fdunyf/GCC6pfEk/5i1m4QNmI9tq3x1xvmpUceH/sy2xlm+RWM
8tLMrAd4Rrqw5fHOgww/Sxvss5JhVc6Kxlo8alhSzVAqsDDk6OjO8IHLWPZiOmERp4BwzQrNtXkF
KbeEM3GiqcXiECs3+VYmkEtV4QLNvhO9OBvkT5n0FagTg9/eZ57YSpQWrGt32f84O48mOZE0DP8i
IoBMILmWp323pJG5EHKD955fvw89FxXdURXa2J057MwqK5M0n3kNmdO2pNT2CZ+mCdFU89hShugy
dK/RrP3hl8VdLqtha7stkDXfOZJGH3QjmTctGGVw+Xdgra09eC/+FzxNhFnfuUEwfA/6oT6Ni9sx
DqGGN6FouJVNse8G59+8Lh8TvUIAIzl1ln6TtdwGZi+/mkg/HsahgNaJFSrwnpxqZVOh8JZBs85E
+Y2+4t7P1HNpGQFi6OJDwkt3b47avwDfPphu84xj/d0QI7eXp6Xxoo3ZkxrafwB9sgNd4kRpj1x3
k/69EPVTL/J4Tw0AhS3/OJXGrZ+winYzxbelCD+BA+w38N7TfY/xJJ18baeVKrobCw4LTdkcdHDw
O5NptjFTXYI8RhgvbWtKFoOu9tVMRBOk9W+nj+HztDNZly+jHy3aqwffqopTWpt3GQUkAHJATbIp
x2BTbIF/PFnlCInMmVHal8fGN/duVRWEFRYs95aHNReEPGVQHCkS15t4qL7Gc0ZboKV6qSGlPE+g
temaJ0fDBwcCWvqudex4WyXNUsBxh2gfqXCLEcdH0PHuxkiMZhfoiye2Xc7b2MBFJMGBfOP6hPZg
Z5CNUR8LGX032wJLTv4vBbJVmKXiP4qy5xIDYXcAaH5noup9zJV8HITxoCNjAOJA3y3lOrbKwZ9G
B1OaujyRDaFCy+YK4K2BRcD/0dGzR/yN501nDi9mBfRmGMfpmLbG0QmJVC0TQR5wJZ+SRn/JG3LK
ufXFVvZ0OGkioZUXAr3QxB2Oq+M20ggH8Yj9PUbJS59rv10MX4HqwEZQdD8PGSFmKYx/SxAwSTh8
HfT2x1Cnn6B+hZsJDNcc6IDOjB8dNq2bwHR/gs7D2nvMT2HfHlyNhTXK6VufzQLUae4eIqVhj+s6
dM7BJd5UPp+1J+3d+Eb5dZY1aVNU/Ios9VE44xe6MGw+uol9R+iMZ8ljbOnTN+GnXi8iqn1h+d0s
XBpIZRcgnB23G2uU/1IBK0/WVH2v+tgDyv9VRtWvSFg3nVvcN6Z9kkl0qwLzhcTCPM6U0JZ38gQB
hvx/Kj8B3iDp8QWaY0gMNtmg3/lteAxcdTNw25KlFV4ktBfkBHdti3jc5FKUVH3x05+SH4I1zQrE
lux+gG2uv6jOPkEiQ/KrQk/Ion5R1c4JbSdQfdoO6xBAbSL5FTduu43zGD8/AltEBMtdNMY/oiQz
8RhV2R30f3/TyIQOqUBpSKZIvrWKfNfXsp4WGlgNrUaXrDai8dhXiKH5pJNwFrEiHslUkDdKMfPc
zDr5pQZCYQJUtu1L2suLdBWFt9kvPoiWP0xTDaqyxo07Bl+jqrhpXaIa+r/eDFT0Ee/Tz1R/tppN
/FaOcbcdW+AZvauyrY96lN71R2M2KK3UI6i10fbyVpzYqMPWd+tdnJvfW9++qTX16JKdb+zJOU1c
4hsUYoJjrONDbPjltpFGvLGq6rYum71tAoY2qM0jX4T/2lJ6TGoARxC172Wqk5BjtIvCyfS9pMEo
w+xeWNqiojh6saQcTHHjmE90BNBJ5PFAeq3eU2jtQChyoaGrEN2QGQ4/zWgcjr6ZBB9bN+i3tZXE
YMjNl7oZH4YIPvt28BcbD+AKCU6wpeFVPTXjua2T+1Grh6e6xmQD0SPmhdHhdDNKtBarNHMOpY15
Pbh7n6YrbBn2hV7+imvpHEIjq7aOH5o/cVh27tMqy14ow4NSyoIPKWWIE1nNYsBk1kfhGMHOpqnm
+ZYbH+s6HF/cJEruwKS17g4X5IinCXsJZNe6vN6PhdD3gaxI7vWOy3wGkh7rqIEA6e0Q2q+pcgW0
Oj3LqYdP1EXDHQIN4rPT+/FNahWAMmugeqFpVl/DOcy8oWt7r4lIJSqzabdFl1v7MfWtW6Mf4plB
+gLYZoYDGmqJya1NGmJtVZ4mP2sZkG+lAU3OMi6+z0mdHaYeneOubptjaDXVz8IHr72Zjc6U6Av6
9Hud8AklueAxMlu5hZoS36YVuG0SLHyqaI8S3HN4QT2GS+0MiWaACqOzrwheDpgDyvtqsn64uYYm
Z0g5Jc0TAOeYTT6A3adO1tjfcI5oD7PrC5wfjQZAqUC8wrHwU5OoRhRI2FrjaTLED8vN5Y1WDdmt
PlQt+6oZm+0gh4xcceEpNEWbH+tm6rfcCjTThV3cUQpw9iVlbo+iZE2ovmid09OFOGKNH1IaMnvJ
e4hLIpKjlI6yY5xFiU4BVtC4mRt4HU3VPikgC8TSbnXIolK+JLBaDgm6vFtSw4aSer90a7rolz1X
gB2GXkOpzA65miyabLsAwbZnyk/yBfm55hbdlPo5j4TaCpQO2JxF8KDNNHISPwyoHIULhSRNAZVY
KTjgomgfptifH5x+/DXGenrniEItKAtiPpj5dB0typqmrJ8GKxgeZaKN5Ds+QrLUyBcWckCCpUWg
qF8bVjelT9q4aIN17V6bEZXQqYnu4HcV3Ib9+ENL4cKXCdVN6UJEy2U3HcQwz84iW6a+9hgySFSB
AU1rijawnsb1by2x60+CJuQh7JIPTkkPAiUYtAnKyv8wMYddmUac3ss00nfoueix0Om2ERJTaF2d
szj1WkRpmYWuJyBT/qZrT9hY+fldNsivl0d6o+wEuVxQfUG930DPhBU9H6rEWqVCN1l5Mbx61lQG
4ZcmqAAtpU5fWN/mKKyeO0cbfgGTQG1Ya+iM5H2sPrRJUJIuT25iX5n+SoHCWX4TVnH8ZSENI/TV
9HONDM9qUAtxTJ36K67pz2WLphl41oYHG3YJDoyX1+GVmfsncdZa5NMsY7FLRv7IXIucNN3QzZNS
kadN+Rx6RV3ucvAP4Al7/VTrcETm9nOWdNRvWz3qvBIX0uoQJCV97xZjh2eUJat4N5d1rR4kOHb3
Jg7hYp58s/Wx1ouXikaLhsE+sVrpbl3ansOx4t93vghVbpHxonRRF1HYni5Pbb2Zlpm9UoEV4i3Y
mq4Y/A0kGCMPweJrdjrftOPoenVnps8gIvy/U/KAbu2i0QC9WIfazmZa0Z8hEuvMzUk8WAGIssth
zLWt5g7Y2Ee4HOpX+M5rEj3DodOCLBsjYu2i1jOLhgGYrT3g6912jxTt9WPT1fbHasoeQkOOJ6wB
x1PmlPOV3bImly8DQy5HLUqZuE+8Hqo/VAra2gGt0ZSj51buA2iQdpfA5t9PRQqyyzbSE1YY05Ux
14diGZPyJ/IoWHoglbIitIMmEGFkwNKKh6y/NcE77ZUhtXs5OP7OhhD999+SfYMEmWXiRcotdH4x
ZDZQGmnREIxHv/LiBeI/xuW4AzQlr3xHc81atyTuBtiVLFZbusEHPR9LBIMMUQMaPbPKiLPpANzU
NJ9fSpEOAbGNir5JaJUPKUiRG6NMjI9NHTTxLrX62OHpn4IPkV4Q5cf2iJ5Uz52851fLWwfoNKyF
pHI+ofHai21NR6d/uHzA3pDu+fkI0jl4jPJlpLEWCdTzvNHbLpu8UmEbJUXrgBgDqALa4BQk5PxB
EaNhlTvRtgkMh6SWZubl3/BmRy4/ATEJfsqrqsNK0KHLcEBRTY1AX+AjgV72HzqDXrqODvzRjaVz
M5ny79RfiFT4VHBHLV2ZFs7aq4+m4RteVsR/nizLHlponEERoxcFDemasMGbK2wZyjHxvxBKd/W1
cVVMc84sXWPykrIYH4yyxy1LtCacoFFc2YtvjpnUTfaypJoDMVbYq2PmqkGWhD2NF4xz4umlY30c
sxZU1oQ4zX7Uff3KMr4z4CLeidUDcTv32Oqc5TYqBPSXOo/MRhzieCYpQGLmkdbmi0sn6nh5o7w3
nImxvCWxBjQR7zk/arpT51VEJ9zLJeyzCVnvcGt1yh4OlS27xzySRfO3NwnRHs+O0jnfiy/RaqMA
K5JGacjOM10QTU1nyXv8AwdQL8k1a9AlWjl7xRlKEThgrWbrOk/5+eySFsZ1NSWdNyW2oP49uyI5
pMU4O1f0W95bRlyMuf2JzlCSWg2ENzduCtHYeUJTbAvRld9lKeJ/RrAXpx5e4YfLn+3t+Uathj0i
DXCPKKmsxgPoZPfs3M7zUzXeo9NAPgEMB1KDEZ7Sto/2eKGCkrs86tvlZNRF8gjXLnp7a+eirCOr
LSedvemaOezOOjmN6Tg9XR7FWH78+VdjGIwWOXVcXgglnH81v56R8SM586I4LB9jvRyPs4TGaydJ
dNAEgoBJk4m9HBqfVngNJnjUHUJVK9pf/iVr+RZL8kMQ41nOokA2ZqWeQlcm66LZoXPHvwcTbIFV
yvmLrjSUpdKiRQS8A8C5SwrS3sKxpvbvFxwFObRWAczxC+SyDf4ILHR3ioLJWHxJVG//GtF6JOsK
6/jKPN/5rlLy5nJU0KoxzeWf/zGMZTVhDTkrR3G7wKuYehxWAkVfTdcGel2x1aeV0mGw5VkkjFhN
KAWbEYpuzj30p1OxDzXUlvY1+uC40AXdyQ/CKD2OCDVQV6jQuNiHdmQUp3DOJFSHYHahkAvw50At
UIW5stpv4kekPpEkQtzX5apw1j+usWdjlJnKvUJlM3CGChGaUyr7FlUxpJ3ltlQdWhxBSM0fYl1k
/nN5u7191vB3XSJyth0R+jr3UmqmKhZlhTdOlkF/jpQ7Q0XxIeScHC4PtZqqWsbRJYBDk2vE5tOf
f/FJ91EBQMgHptCU/LbGqX6ecRkNNyb1nWbnaGbzZeiKoKRM25TXJCRXE30d3URbEac4LLctsdoF
7lxXpl2Pzsk2q+KpaHr3NCLCf4O0qXbFpXcdjP03FpGQSbLDkyNWD5w9xZL6p1Qns1DuS23WpQHN
0NagvdGe++ablvusJ1n3O07r+HkU5lPeROrKznp3wgj+L0KyHObXH/nHAQvp4Gq6M6uTPc7Wfe5y
sHTVKKBWoC0vf9nVS/Q6X7If9Kn5D6aeqztLhijx4PTonnSk0xYC1HzX91AYRiROXoo2M46Xx3t3
gQk0XcMm4iGIWG2lWvlhVqaA4wL6DHchmNlt0idwjWYDLejGp9I/pajdCx+gYwUGPSHJ/XX5Rywb
5o9r5XXSEs9MNvQiAr7OaTuMCoYWubKTVNrvsqEJ7cepuQUj6sBCDwWo3cK58gS/901JvBzDZEhw
uKuFVmFP3OgW6jTXqbEDzVAfphSF+sSHenF5eu+d1iVUohiBvIYtVktcNLQ8pdmoUwxUi26/7Ytb
VzQVXMpuPgJDcWkVhmpXQEXcXR76vVla7KbldUAab318Biv3aXgJdTIq0Ry7Ru+OVYYFEf2Na2nf
6hV6/Yi2jgQMV69Ubx67uI/q1h1MdWo0Ef2IxxTi8wjw/e8nhBQAG5ZqGv7Qq/ugC0Z3MuxEQVMp
Hc+HSQPnTmh7Yy76K2v33q7kgwkiNEg7cl22Q55xSiQeXKdpNOAg0caw/4nM0E6PegKtaxunWmBu
+wmO65UN8+5SkqgvSRkm0uvrPaRpoxpQ5AABCUu2KkJ/42B2Vp5dGeid24ZEjN2BP72tG84qDq3L
gQwoK/xTOznRT0UbewbPGDDbNOzTeQ85OsivLOs7Y0q8CEFeUsFib67GHGi0FlHcOKcU7a0jKR8M
ILf/XGHqsy3T2Tj99YYhyn6t7ziITK3PeR22zqhG0zk5s5ad9LQw74lIlwo5OgZ/PxR1A/aMWnKJ
tXnCPMYGf7yL38qg0zLjNTyVFAkfyLi1H38/lFrefnOJdCi0nAcAM253sw3cz6N34cq9lpUJ7Pi5
wygccp2yr7xK71wjUhmYNBLVk2quLRPpRIrZQbAVAmiAQz1N6mcIyDkwokhcScXeHcpFUI+SOeq3
xvLP/3hrHT1GsTOvmJmhw0ulXHEbA8d9RI1EXcnV3zngFpE5ErsOm5+/nQ+FU5mVVBY2S4klOnEq
mqD5jXJMHB4j5HwwuBu03vkyVzhfXPl875wBvNfZIdxgy55cjVwWfYi9Uq+dZln0UBv8yOFZSGL3
1E9++DXofDD1f71jLNoPFORMRSq91rLUGmCUdh3gB9AOICvBqFpfI0zQ4KHPBpTpy6O9t7SWAc8U
LIKkpro8iX98xcQd+s4s0E8rHB2ZKBV3GI2VNPWD6lEMi9IQFIbLQ75zaVK34jgQmZIGWas11Sdo
W0OKZrI1ywZI7gT0beMLM0ivHPM39U0aGiiCLoLay6ZBw/h8cq0WCR0OvvLmIrKaDVsMR56iqwmO
ioJKYWJncYqMMOpfgA/C4Gduzvm/9A+r8CEGJreIjvQNSE46mp/cDHTZhlayic6fKyvgulSMPxRh
qW4LNapTmjbxFd3s1fZbOjJkbxT5lq6UzU11PgHakNKnKEZDqh+MR1vPIDt33XjsKj/emll+LQ9+
Mx7FdahQ1Dp0RnuToOazFdSmlQQ3eddYxyYpahA0wxh+yJoZW8nIyPJrPbd1XLvM8VW2lZONJq/h
LNvljx1YQdeWjjsqLzOr+IVqnA+0OW5gm4fJPizmGUm5Jd6SogxvYXrR+jOda52F1WX2utCLvj+s
MsOx37TjZgigOpJBygv/A5jNY3cMK4UMRudbPy/v//fGogpAdk49ict69a5KEHaZDe7NqyiQ3VZJ
JaM9p0V6Mmrn4Moj/qYSsGwhUlyGYZWX7Ox8eXVMwEWHRNJSeEzQgVXGp96GEsQVY9OocTU8htPi
YI/V8DQvnXgF6H6jIWx2Ah2T3/LX/6FLDCye7ufSRzJ4p85/UhXa0L67yPVU1dlfQAuqx8zP4TzL
oDmlWVjt29Es95dX/XWif+Quyyd2uQcseynl0bZ6k0dgYonOm0L6OcnlZjQ6dbDBtH8W8Tw/NxGp
KexH7BastIpu9Rlpkz0tDnEXy7F+RNRO1KehGqO7oHL1ZyI9O9okhbBf3DY2vllhEHwPE34FXGtD
/7j0ILMDdGInPOaRoVvPI7b0wqtLK0l344Awx2eM4eAwZ0GUYprBDsRPqS7BS0wYbn3Tm76/V9JF
tsnQK8sFHmoOXqiL+luZQs3a6mCmUrTTzMm+R1yf4j9imI5/kJFT3bfImT5OpDiPccrZ2pT+FE4b
6iplj7eDG+s3TZmj6lFmlv7UJUH7MkH9T7c2oIBskwOiks+NBB1wM/SxxPm2baCHxkC6YGqNVfTg
a379C3ve3N7ZbW32V56l924FF/sny6XPiDnKWqg7aI0OrpzmegZ33ckdI4CVBuQ+PCIA0DUGXqyu
kd7zeBiH3ne1vT8b0ZUC+nvvhwuVgFozTySJ4WrLCCOskFXNfG8I7e7WRC33N3WNEHlUCBDb1vHV
vtMsDlMnE5vfVgk92wqCu0X5wZ6fSlEVwCtDOOun1srMfhsMTvrF0iYR4O/b2z7m5SHef+7ktMeB
dTWurOMqo2W78eqxigRoNDFxUlodNQdAmQQHimSB33/X+sL+iX4k0iZQvnXk2vpwhn8yuN9MwDF/
WY3578RZiweDayPMva7GIMXInh/AIqkkcpAktPDWoAEfjeNNkDeN9tdzxWOP4ggl8yWyWBto5HWd
icxsabMHUMeR3naCL4mresDeVT5U29yfJEIb+Ap9Y81QJrl8wbxdaoanqksmqNPBNZci9x/vmGqx
fMhBu3tmHYFMNgg1oiwMtpCw9X2aon4B5yndBx3+kZdHXsVwrx9Z5yLFP4TGuLXGbSBxEfpBpVyv
NdIZ6HEQwpCQCh/LoQltcWg0EP0oxgoKnf/HyJZpGjQrDEphq+3ljnPFcva+V8OouWVfFwu0AvZy
Lbq9jXXtcytgC18e9E2Qwp4WNpWFJRvGF21VpaEXr7o8a3wPIAR0trB31POcAqLJQ5WhjphfMWZZ
xauvy0vZaXGoWqpCa4eopq8Q5SWI8ap2VN9iZECyk1nD/zlcntfbuAA3D8eGpcStR266igtck8pP
ZyIuTKtw/IZYF6bZSQb5aJGB+PRXYy01IGepJQoaBNyzcvUEz4LIuK5xHK2pBu15ht1bi4r4rgZf
fKUyvNqdr0OR/vLa019ZYtnzcwHYeJxM0QYgEmFbbztaDAjtVLr9iJ2rFQI2CqHVJWUkymuxz7IT
/njy/xua9JTomSK8tQYIdEktUKlb8nz45g9G4ORHFx3z3dQBkx/8pfPVYkxdQyXdp64Tb2kDqytx
x+pa+O83KHqVrqQ7+sZuS1OiN9MRz6opbq1fbRiXH8e+MVDZAUXu77rJAnXYdRHSF9T7ZHgldTbe
W34wM1wONNaoo66WPyG36EuFBTc7G8e8uTLsZs9eL8e7hlwC+V8uDBNlcc1FEc1JmtxTvo2x/Ew8
/o/hmlb8NFUzGMZi9Ifu2EJx9rd+Zsfldoari9+3i5PYl8v7c3XGX1eN4gzuU4ZjWUTm55vGTsEY
hqUIMHSw9CNxBo0yuDnADjAAqzB99ZGTvjzk6vj9NyRvFQhqEwjcekiRTlrlmwrBvnwwNqmRoVOu
8ubBTULnylCrfufrUOjKEY2TBlPXW81u4bt0JXwkz7DyBEFqdB0mRIRxCC5zDNzRsJORRM/eqVCg
j1r7SlyzutCW4YkKpLG0LqjNrgt75Rgmej7rCBYgLAIPIwZiCGkPYa0rN/U7S7o0H5eUiiIifqnn
X7Gbg65vshCpoi7Tvmk0l3/XkPXi45ziQrG//P3e2+mKMhQHnRLwUrY8Hy2EzE0zrKPHZen5oQBH
CoI4nJocTZlkMZWm3hBsxkiJf5pRq54aUHLQqUz0tI69AwBKE3gko1tTyV0kjSA/5UOmT1szbhME
ryViHFd+8Tv30389SFbIhM21Chl6BEbABVfuyUpU94QyCiRkF7zXrCPvkCInWwU9+sTTrzJInuK6
sK58H/OdY0avg6WCIM3ttF4yeHloO1M5OSFdKttF8jW7t+sE6p0/jlmOeqeRvOg1WeNtBJYcIcyG
u3PjZHri7H0ZuLjG9dOh8TskQBHqdr4JLKmGbUh3N9u4VQ9uuso7N9u6Rabbtya6OKhtW6Lu9gmI
FPummNs8Ahgfdx8Llv6jQiTKvPKwvjNLMD4WAYrpOpRGV9swjQ0fiRmd/oA01b0zDulOM7MYQBM4
/aCdw+Pl7/retierpbZMouk663isb0NZoEZP2hI11QnFM5Randyw0CuMkEL5PwajsAx+gg3E3853
fdPx+Pn55J+UkrFzh8xF4h6GOhRLBFyht3J5uHeeMwVk2eEKoYaBaen5cJ2ewdYaGS7NXdTyQynj
YzrC6sClneA+j/1dNMXW7xGrnCvH5b1lZZsyMu0Ii9HPh+ZejNNSKE6LAXagxScAZsFsfxryWFy5
oN8bShEYKUJqgqR1uwUxJsMZssY9deOQ76wit2/SUVQHZ0Cj7fKCvjuUWCZFpdIGiHk+K2VVE/ii
lM1i9jVyjmM/h/tB9bq5cfXcvQZYfOfpAVzK3GASgKMxl+/7R5YyD5Hvz25JI6kM7O/+UlDfWP0k
kQYPHU/1U+0FKWCqTWVW/m3dhDAjL0/49Xn5Iypb4mmDC4c+Fokp3ezVcZxm1YVaWLheAycl2Xbj
lD4MYwmByNjh1dD9jDoDBLhPzvHJ7WyUTZuk/VH1IZ/CjweMJVCGK372Q2ih5x26029kHLqbLIBg
/aJZgftipFmFDqxto+gwu838cnkGq0/2OgHsrXQeGx4USvTna+gQTU4W8Hgv0kX/I9ZDI0QtYR6+
+JjyXsMZrA7cf4ORuoMHBtsNTv58sNQAbQ0aGzv1NOiLmyJrKMf49qCdIIzPP43E7sJthS5bT9mm
7K6ECu9NVVIvo/vBXCnFnI/uY6xKAg8jIrSD5D62HEahGou8hCWmK3jed8YCIblgJBc/RXNdoCsR
yR3jmHRd9n0BW3kIXqDWuzdOEflX6uqrCIhFpTxA/EVa5/ImrDG0Q5xpJqh96RlIzn2d56lB4ylo
q2sf7xUdfr7XqUTAauAa4ekBdnS+fm5uFLk75rbnJJCIjy31AWsDT9Pvd3WMGtjWqAL5DxrYZb1N
RGVukfNJnwYxONpH5I5tRbwiQFQCHeVBzWiPIiyWGTNk+GRufl7e12+3Gj+WHaZ4SYCNrtOliqPi
A3e0PNv2m2PjoiOXxxpJUj1ohx6RJnT+UFszEzFfudqN15D3bKEI8/FBFqCyaCmSkp4vFCoUyQCx
X/O0RPcfwnZSN4204XYNzZAjpYG+5Lbq6+RXnVYW0koYq5gbOhgoU6P2Xtq7fBLmQ5wY+S9MUeyv
2sDTsJNBh6AIySdWbMgTwY4CmFZ9t4dePcbKqjG36LUGIULfCZIdX9Cd0DQPBxRedTw1bjWnNR4A
6SEb0WjhDPgQU3J4Vil8y63kHTz2UZt8jB2TtmSqo+KzocbsV0hJ4Bi71SFLthukMIGamWFv3syB
1sbPeiFQ94hF7UBw1Y3+SbfMeifAEIk9tSUsWEiUzd9tUdKoIsiqvppGN+WnGFXccAseRXYb0jIf
LSkT/5UgTuaD3jWmth9jKaaj1YCT3DUlFLr7BO3w4LFK0bShg6P/FmVm3ANZdRaZ3sr5WdQhcv75
2Db3HR484U7jvkGmI/G7Gl2sbC4A9hTdx3pqoRfKSZGSVOQVx8Xb4jbJwszZzTwgjSe7OLrp6TgX
ezGM5qMOYQJB0ziGLzjUyLhtuan4oiR7E6G2j1S8LNHN2+j0/n7xW7LbZJQUwTs8wO66uU/+bUHP
z/scgtjThFjp79HXS6TzEIGIt7MdZ9gcR0aT7psqQderw5/3cxH29X2uyTbe2lljLmrKo57tJe5q
90meIL8HyKZIDzio4PuCsYBKtqmepx80IxuAUMG06TZCNbhUWTIvEX1s4irc1WLoEbwz2jzfqb53
b3Q4aTZl8aD5aQv4ErDQxfDl8nlcxa0gc4AocPHSDpaYRq5hwLnAxNCSnY/ksdE6uyxV8V3TDiV0
yLpMP7Vtkz9dHnGdQ70OCSUNWDypIUniKhqRyRRKQIo+auo4I+wwMtAR1+7QMvJzH8M+0vHp1vQX
qe9ojLLfDhLkn1QU2J8HRON9jLxGooYI0scmzWsb4WDhY5Il4rL6MirTvxKnvbnHWSFFexeAKy8H
JfrzW8NWzUSmEWse76EtvdEG6XMYoxb6+pWFefM4vdKOLEJLcGgoXqyf4W62K9ohvpen2qAImdzF
2YO7qfsa+oiJU1JOIaCac4S/8aDSHLajo3q1sZN+xEhxFvlXCyltFK6ko+P+13cBjRYKxNcivHd2
zYIAcSAXCpLKdUIgMS/p/XwObkDI69A9AwxTGmN+LlPU1TDVuYb9X0WUy5YBQ04tg7cUGIFYrYyb
B4VpzH5wA4tU7Fq9FHcOXtKPiG58qe2i2zjWiGJWwMkerCm69nKs6luvwzMyfEXTxPDEWUUo+dDR
ZAVY5rlB3d9UYZxuyzaet3nuIrFHA+8E+08cwxy9pbjoWtr9oX5AnwnTe1ydHiDGJjsjRTEHrTLb
BQ4QRfHzld2zFNnOXzdqn2Q8bB6aMAS95/sUqRRh5ZEe3oBHjr/OgW1/tEKejo00fOd32ATWMXZ0
9Iz8VMPgr/Q1+RmRmOB2AJxyM7RUhIKkjq8EXG93Cm0OnX1Csx9airsuDeYmatd4cnhYwZunodb9
EyqNxdylODfN2ZW75e2HYjTjPw4MT/w6c3T8DkrriKleP7fF1u8mPJoaapG6nTSHNLKqfWPJfy8v
/HpvUvKFKUioByIZkItaZauunAa8AszEiwGuxtspdOxxD/h9NFBuKKz2UBkhEFos7p0fqs2N9uMY
arV1pYGwvjuWX0GThHLAgrd8k01CqsUwwKe6o5SPLAyCHE710tdN97kAfGNfqbe/M5pLw41+haDh
/abga/Q4lgjVh15qjTqSmm3wbyDH7zXd5ytnbznZf+5qqJHkreZCASWbg0V1vqsDI8RGTPWB52ix
qXkWtk3OoVX51RrHeussAwEVMl87wTrMt/OBLGCcc6vTms98OGHHHvH7khBl4aokdlX80HrTRLQB
mzD/cHkDvTcy0tpUxnhooKatUr0h1YBrTCRbHfFPtPVr3TxpfjHcaQMvsgUs+QMNI3Fl1Lfbll7z
MmkKEAu2bjXfyoj0KUsweCzTqkRPQbeQO8sbmwxvrD7qIGpvI5R49nQdsm/9IJFouzzt9c2wjL3U
UaGQGIagzHO+4BIbCjftgb2hBlN0u7wdTGCtjY1HVHt0AtGO/8eAoOhNmuzc4dzj5wPSWQ+1yMWj
0hVpWOxyX4yoYweplh/xcRq5lXGGm67s3/c+Lv1aNhZZDynJsr//qIXkM7AKWiAh2ru5dUM5D0+e
uVMfaBR/tcIMJSV59S54A2xYlnY5M9RejKUztbqStAm+ukyc0MPwYvSorxqbIdbRYIX1vMtLVI5w
uhi2as6qT3EYob0tgulKovfO5zUgpgjYX9zEVPLOJ86fjxVaNsdeqeGauOlAxDy4laEd0NPP9jhs
m1fupHVmyaT5tmSUgOsh060j2R4Qh5MFZeQR7qChHtU0u4wcGPE0VJtE1zq60wXCGvUgvMs7+e1t
yMgwBm1WHA73uqkau5Mv+lQGHjiN6FRMGkpXuYNRYDfPx8tDvbOdaBATe1ncVJAHVoemx+FSx2wR
7G2iP1CtUrdo9Dh30EQ0xD0620scwuLLY76ZHjUFAXoTHQnAouzj8y9Z5fCouhKiOKoQtFWqvP6i
l4uTkvCLw+Wh3iDJAJHxX7YuJ8ZCIWJ1KzlINxmIbtVendXp49hXaFVkbb43bC076tbiDBrbCJtl
TuQ5sk2OJBnzHi0r9GJr9DlrEY9/GcEsP2nh+lAw4ggDZzqf/ug3NJbqufYQLM2weSLSpkKMAZvW
op9WTNc6Nm8ODgAymnZwTyWNrTeMybIkpsZ1qfQitLr2TWnbO5ScxzuzLqoX0w+mv91SS5OOLgJd
C2ztqZmez6+0QNDQDkTGUQ/cY2IHKDzG4pMIYhtLSue7Nhb+x8uf+Z0dRT0MciJhM4X+dWmsjQP6
eFZaYIo32qcor9obNzDRjtS07tPlod7eha89SCpO6GMgXbHuf8lKzpYR1QW3fvgPSLT+RRZWfdQn
XT4IfCc2w4RNHD9X3FtziR4+Cl9XpvvmqeUn2IQvMLJposBVOV9hmsEh+Mcp9QoxTl/aqoiewjzy
0ScGYVtVc31vaS6uLrGdf/ELPftxZQmWh+0shlrG51YkvpCuEOt6vKwaOU+yxld29JMNspLIypMv
7arJR9nfnEbt0aWG89hmKdUioKNYntZYmlljkD8Fyoziv79RKL4S8IDXWCiDqy5qxYukkUCnnpKZ
e/AzNzU3iOLMz9jlON//fvbcXGCbAYktD+Nqf8ehq08ViCxv1ETxz2h3PyZz0lF9qyqEi0jRLANp
NNfAdswoHflCYkdNMsrxoqoH+xqaafVKLZ3QBYpMmZ3EGcbZslf+iAdkniGtPvnWqdNHNN3x7vIC
O0MYeUK6N4Oeup+6FjiVNaNk9ncrsYxNK5jD7toUpu01eiwvgI6pMHbwtlMS1+FRFgnmvj1lyTKo
ETbr3Kbqd7ZT6MVmDP7H2Xk0t410a/gXoQo5bAkwK1qWbHmD0jggZ6CBxq+/D/RtTFIllu9maoJr
mgC6T5/whlSgccqQZzMJ4kKctHfAXrMrXfKzaAdgcJF/INp7xAMC3tnZyCpdFGiEmbs5ynH0wvjJ
fSYbGVCWjLQGp5JWFK+fv4ez6PO+JFAZgg8JEg2ds8xksvJcFu2MtisJ/5sVZQqy1EOzYUBsX+kd
nV3X/1uKPb60nEFjn4ufyHiaei1ujd3s2cVm8hpak1pkb0ov+hI38Yj88TT9WzxnTWBr9GXIqZeL
6/y+QjEQ+bTOlrtUb+obtzfar1jd6xhEVXhej0P7FCYS2frPX+p5nH1flskp9cSC9rpoCUHYYj6f
WViy5rZ2HCGOuQyHkUkJyMcV6eNgOGItQhhCdj6jIS2tkkCohMqw/vynXH7fhfoNz1GlOqV5t4TD
v46Ygeg5InQKv4RY+FtOufctUdr8WyGT/krOeW2ps61kl1FcxEOs7sbcnTctuv8kZZq9q714utYe
vDwpy6Af8SXCOGDI80oYQVdpYOM871rJVY4WkdF9cyuo9Ah7z69Tm4dy8/mL/GDFhRIFVxTpBnjs
Z4nfbFm1tiii7WDZVEGEiOw2dAblkamr2A0aVu9XNtFFcGTfLM2b93zkspXCjZFPA5Y7uyiJSrTe
FdgBgZY6icS6Q6p/QmTvBqCmSpeS7mHkfWXnXDzwIlQEkd1lGmmQg531+ZBLxclthF+e57qCmiUy
wInqigP+BwhAZ4Z+5XnPEgOQ9QiT8bDcymCJSRFOdyo+pp0jlNjZ1aOVfBVDldzFsRU/tAU+h6tI
ttGdaSeI7M1O9WKJGW3Uf/3CsFkRU6F8ge0NI+z0Bwxd6/Zmrw87G0PPciNqavA5GZPnGOS/ibeX
gzL450u+o+r/zkagdRvMPf93E/Ki9dM1+7zEqw1X9AMtjv6ZvxhPGmFJQz8pt3/FidIrG0+bxL2o
4vatmFt3n7uK8gtXi/gXvqvaH6yRzVeGO+o1hs6lWgnVB/ogAPSA5/FtznJ9XAwAqqHGd3CmujxY
pEL42ohB3eYYv/+C+4BkMq5kOFbKJLR+YKlntX6VDw0aqdPQ28Pu85f1nhqevSyTjWEDaqWtx4zu
9GWVuVO3jVUnB7uGbuG7Q5b9WpDuiFnCdVr03g04F/A4UCTtMALXmUgV6CeKUFo/89SWiCUXyB6D
P7Wcr1nvhtG6lMmQ+n0bIXkPAYSJlNMnOfInVqccvXnQNPY653zFeFN+j9sJ35BU70qbgbw141zQ
ox22jiMhC/gJuTqgMzzj41A7TVyvm74a76dCpDGCwMn4PE8I9axsey5/mJgZYX5gRBYywEZaIeg4
h8i90hRuMYHiIfg3ZovT4RDHxVsUJpDhKgYN+84r0WGNQZI5KAy7YlvYRtEHyVjqlT9oVpLQzGhG
m6dS2wdHjsUX7Mo1jO6ZZF4buJ8FfaYBNmhRAJzv2jkAhU6/iQUxJBrJ3g6NYeGxHRtY+SaOCrJV
H40rp+UsIr2vRaW01Pw06diWp2sVZRwpszcnB6+B2NOHOoNHU8GsOJfeU2kZVyqV81t8WY/JEOmp
h2AijJSzCBiK1OpGPbL3ptv3Nl4EtvFWq0pX+JgE4Dehmoun5JS73rBzsNzEmLIochvUQBs3V36M
eXYdvP8YzGSRPSNVpvVwliuHsgP2O3n2HqFffZHLN6sVkkH7DMR6G6haUd0leFeV22EsDLynctk0
67o2WmMDRlxM67KOim4lmkF3/gPrIbQXpRfKD6sd62mDo5wEmKr2k/qfljjgEb26SieUnkPkT+FQ
o1zc4G+mwV9d9m9u3CmTi42VxZAUhi7WKYyc9EF7ciY3THZG5KnJIzK7pcRecZBqwFBLUYJIA53q
m2GmWT+g/w0Zzq5V/LMdEnUKstJC51VLagQgcCmx7hNa4MnGVBKrDlS9ksPWm8DnB5PGxP0P0HEk
hK7ssYuox0dnukYHi7EjhMH3iP1XwlSDp7SVqlH2smyaGzwo1AAqCZfCLL6GRahBTE71jaWVmMtN
1XDbZoy1kdy7drAuv/cyvUG0h09NveaeHSwV/b5CCxXwGZQkGzVuBr+tjfKhZdS/lo4m1qA8J18f
8Wf+PM4u99xpmGVlZq6MeZfu03mYzRWmRCVOk3t90ZRuVPzLiiKK11U6or8MPZRhVWvvP190SQ7P
F6V+oknKQHM53qdn27Kl10ZjG2H3ZyJho8ATdFHU1NGe/3yhj94rVy758AJ5gk5/ulAHKCUTTK0P
g6FQ6qX2E86T45uNDw9S7nrt5/idY9FtXmPRfPRaKTjpOcCw49Y/e8IwVRxrntzoELlYb5Zpi4yz
Milb5ImajdCHeIcd9L92Y6FAwDhhGkZ/CVDZ+S6y8GbqEOCKDmCdERmeZDVzwBa0kVMp0E8+f7fa
u9zB+WckLyda/q/jfvZ2hUxdIDNzuG8srNY3Fi7azhHHYyt5aAhqLzW65ovs/ZAPPjYApo3zRT+U
Wy0iuoNXkUaK00gUwkamXVYGmcxbvtKkjS+S2cEvAQ+oA/iMYfEwNg1mk1yUf9SptvaG3ZjxyiPy
oAVeq+5BAzP41bRbvQwY/Y5pMFbKqK5wVsa1jjET9/4oUacPZnMOcTVSRBckRjH/bqpYu7H0moZA
I2ZnDMwZI0wca1oHsXURq+lR6/T0tkv16a3oaYbDJpiMaD1UNfL8ml1igTGkscut32ktUE9Z2g89
c/P7xvF4QKsW4GSUMsbeCT4QhnyVBPdT0JJ87Ye5b9alppaOz3BdcAJdbXolRDQhqvmqjYHRhIvl
PDbakx2p6kJpzGz0rKrZLv6LUEjIA2Yw+lfOVFMFhGeIP9U4g7Vx50nbSXTuXpOonljWAuO+Te2U
UaliFFa3jtOhRrEb1QUAWLF0FDImN8SLTpjfszwdX0JSUvcmRJ692KDXjKGIKMvyJW9H19ynMWZy
3CKh+wZaQ3l0ubAwBe2sKQlKocnHnIdW8SJB6RjuRadlu0Lr4hzbLCQ2VyLH5uyZ8hTLhzZDeXuj
gup6tbG0+nyfXiYSFIU0MRk0EuqgSpzGgFqm1Zy3pbKfFw+g2Budr6AaqoM1dP2aOXH8/fP1LmIO
rRzAxohaUDwCMDvrujnGmMdNPecYikzVYz2rod+g8IzbF5GHG83F8wrvowGI2ebzlS9mCEsXCSEN
ptIusAMIu6ePWpZtNEdTWhz6KC4BeUlkqhKv3ZgRtGOpZkyDWqEi/FJRt6uLh+2sj8niJWb73RBl
B+q2fwawvP8mACwomSDIfa6ZUkS9V3RjUhwyN9S2YRib3OiueatZINmwApQGIp1VE7jdn39/GwR+
pspwN5cR+tmHb5ICHKab5Ico7Wzs2Pt8p8O72NAu+NFIc1rNsLf8QhnB0c1Dss5TLsIVwnzKg9DV
bINlWn7lC52VvQAUmDJwIzBTAs0Dn/b0A/VW2CtNV+aHFkThY4y97IMXKeIZG+BXQI0/FE8FiFnZ
XZDGUvM/fyEX2TuLQ7QGseFR611M0Mwc79UkdbJDLjX3puzFvEkRK9/qbXjtOfWL+29Zi/uP2o1S
n97N6YO2ApWVPhnZUbiWWLB0JwV1CTngD8olsTFBum5w4bLuitGOHbD4TaE/W3UEM05vumhPUzhZ
R9g1bXUFGolhoRLg9wCJ4W3ROcXiIRVZAM2k2pDWYT4Qu/V/WjFBREqsPNsxBnY21dx1z5i42jdF
QZv3yrf88BHfK3pm+Rol8+kjLpizDPRnfqiVvj+O/NM3OvkYb9qT+qxOleNTz4/bz7/hZQ+BFws6
nh2tMnqlqX+6qj0wZxm9MDsIeJ8rW4mSDW1VsRY9llp8Ti5JWWHtgox9vVEsO91LfDV/6dTQK1BS
qDAhK8RQ2NGv7K4Pwh5MV6SFYcLAIjmXCYPOkYm+NxLM1frxPnfjEdvx2MCTZFwCECocRcFVXKTq
NZGdy9KNdwKqGgmKBQsEF+n0nUAd0YbW8rLD4MjMF8h7b3Rl/OPoSMxgameinMTxHrs+PhbtyhTX
lAwuD9Yi8QMFj4PNhPpc5ScfDSUuKdT2dhcayo8+dDFfGwH57mc1lk+f74DLxXjHKA8DdEMWig7J
6cNqMhFqW2PgqGY5HEORt3gzQ2NWs855+Xypyx3OUkuXjuEJqi36WU8oxTOngr7q7ps8wZ0nNK2H
TiTGpqzD9q2qm37TO8pVouFFcYD8oknBr1GW0MR+Z9X9VZMpxkypIx1v73VpHtR00vEsmbBzJgld
dcByf2Jx0zxHU6MfUg1VDQF/b4VrB77DjRm9N3ZWWgvl5V/fxjJIJZVAy5cs7xyJmWTzlNuD6vBR
tfnN8Jpqi7IFsKFMz8RT7ejhQ6bb5bVK4vJ7syzwfSbj8LJowJx+b0WpVYh1s7MfSpwRJVoZX0TT
dZuhL8orEe3ydmIpgIqLoBqdh/MjnJTQQwZg+3vP6vB/CDFLLwrXxOmo7e7KsEgPrVtkD1GLZdys
l8aV2PbBky5JGhGEXIFJ3bIx/vrwvWVXmNFhReH2TnMXtzWJdTfW5Z2NIP61aeTlLsMtGwDvwtIi
XllnycGsVHreKjUVd+u1+1FPNPBIGtbQn2+ay6iISDD9SDDNpGVIxZ4+E4aLfd2rrbefpW1T9DVu
/qONB/ePYXfgtxOGg2/amOlvVjqW1pWQvNxAJ/UZsXCpCVkZBPcFQVhrO2c07NHbO11z61Qi2dT4
2e0yPQ837ehcOR8fhGFCL2IoDoAKQuE59grXiKZ2ECQg0R574pFbYw3bRYHXVvHBFJkWFJn3ZkxG
sTXaqfiGcPq1FvtHT8zk7x1vQHBUz/pmskurkcEbPyER3vc0d7/YUhPfGyds/bmsr22iD3bs8nHp
Y7CZ6KGcXcbmTBzGKtNj/9BQXFz05H9D2nlPY1H0vz/fSR9sWEYHJNPgQZf261ncT9ExLhZPLuKA
p9xYUD4ekDEXV4bSH6xCvIc7iAIuadt5w6TFSTWSOWYqdi0NKCS9XofbKYy9P58/zfmbY0q6NCnA
6kFGcunNnJ6LsgpdT8fs4lA0jvmcGJ28I6xYvsjtf+QLLwPZBcOy4KrAMF2mojOw9LILY5ZiJmCG
duuniq2sO89or0Sw8+33v6VoI3M3U/qd96zHVvGYb1sxsk5xvqk0rqxVE2f9DnglIuDe2K4/f432
u4r832f8/UXCuAMAzWm/kOx3TJHXVFjpgRkaTBBk7Blu/OEf9nNobukfDvthAtpQJepTGPVHmtva
au5mdE807T/0Um4Y/m8zr1pLrd9qpbLVi/nV1prUbz28ssO4v+kqeRzwpVq5DbyxwtlXbHZRuSZq
ZuE61dpdrdhpULS27SddC91/XIPlfXJzTBZHQ8OyL5RPmIfs2gahWlL7oz6IfSG1r92k7W1smbx8
WMsRdFCGnNbclpu28567sD6OjYXxJ9ZtkXSWW307JpSxRjQdRw8ASVn9jFLcI2cZ7fShuJmr4g/G
KNgfxl+KqXpu6kHe8f94JKFCcaKo+Qnzyzzbj65LT7cxgizSIJi2wjhwsB7gw9RoidC3oYUBcQG4
DNL4md+beMY5zW89cZ9LfQxXXpG0mGYRZBYxtbjBt7sYcCbXC23taMPBRYbOz6fwxe2sY4oB2qyZ
XxqrQRbYHlaTA+DMBAGmeEpOA2t6Aqfm7UZnwvaywOvcz4ta7vOuCb+2SnHXRu7Ry0Jc8tT0Oc1i
UDtJt23CcKNO1lpJyoPmzeh3NkevUPexOeBVHzf6Ss27L+ivbkZXHuteu2fI6+K1qn6dNAwCJ71b
9a38rmD9G8Ud1KtiW7vR3eCoG9r4D15V762COQK9m02Pw7NHU352EmwF8fg16eKuxNxhvzg131q7
2ySJCbQrdtYt6h5ZHdWHSHH9Qc7pSomMo8h0lLtyRb1By/o/FfEFOj72HXTRjQWbbhVz/hUJtD7z
MMWGkah28TM0vWznGfjGT9GN7qW7Ui+OuSlvsepDTW9M38KULWNo4uec4S6OyXmxT2JkSxHevIsa
6wciKghg6mLthF5gCTsYlfKutjNGFfZb0+e3STHd69CIMMQ11omwnZUzx/22taJdPqJsjjPrYSja
o8C/WpP6i8icOhCt7Y8iPHSD49v4zFpF9uYWdfuiT6iK1n10M9auj7nOBi3zcp960Tci+DFMzC9p
mCJbxsFMCvO7sJRf6EvRE31pwvlLiVhuH4ePZoPFTZFrqVzJvNsPufmmW/EmHM111GPU2dTeHT6o
GEbqFe02Z7rHI9tnSPBLnW0+qjv7g+EEpox3UzT0PmPFTaMMuc+g9KbNBxG40gsGuCFuMpHqlUFr
t9XKLjR1BRMzMPo+gvSJVmEs6YIsqlOu0NcRPj8ztsatyPewHua4euxsY88fDBDCeYiSeavm9R+m
9jg8FOkuG5vfkN53qhi+zq15C7Frbc/1Wz81T24yf0t14xkngh+mhcVUmn7JZvvJ7q3/MDkN7Ng+
Gp36Pc1o3pSxhA6obJwehDw8SlVpHu0onVb9ZGyqRqzNTF1bfbLvhe7XDINnLf+vQNg5IOH8rc7N
BnzFvFbDApC0dSyr6gF8wraam7eqM26mVj8M1eCsKjJr0jUILCL9Lrj7t0rVYuQ7zffoEv7AxNEJ
wrJ9kJlyLxLzoUAsN5jUBlvTLvuhGcMzDsLfR5G9QqctA9XV/LETaH06j2PZr5E0DURY+dC7v8qy
ZyhQtPfm6D57o35rp0aBSEj8YLb20ZZlRDM4/QpXSFmBjfQ1l66uDSNr1TsoCPQZESSR7Uq1x2Ou
QBQFAhoIePNhjAONlQ7fZjs5tHGnrRvNfFByx6/1cpsqNAsIMGNu/tS66gYTwmpV1MXvsu8Pet0e
6nHiGzQ+vId7aFRvs4ie0ro7WtMUU2Y1x9QbHhLFPcRes3WxNyVUNrve0X+qvfeEcjKsW2ul1z2l
du7IlTmox0yrfKUrv8ClfTDCZAvnA56J2MDc0ldzOR0MDyuSsHwW47yz3boNhJPEnLzxXlXmLZP1
b8BWc6x/42gTuuEx0pKNHWMMXRX3Wlbdhnb3QD7xiIwFfk3DbtC1m0w1bvFN+Nl7ztYbul2Ye0zJ
nXWFlyT6mMGU2H6klve5Pjq+ZjQ/SEpv0GQZfDRq18Pg+s5oYSKbqV+QRN1XUn0ptMK+nxKc1FN1
507hU6zwPnLxdZLeT0T31hnGn2MRviI+eV9Z8lGlkim86K2t5tu80J7bQd+aMagetxsqfzJGfY2d
/QbXohK/9xB7xvJbaVeMdGfGGxVQAiW32P7TFuTaDmb07yoasKfVo8eqmTdoVPtaYg0ACfQRX189
W1kuOpZpG9Sltjb6NmY2kf7qI6aYDDfJIZhFCGyd8yq9K8t8h4zDUVtAme1waEext0YmAkmESlW5
sa1ybYjkOMTzStGJrZERB5UmXujaI/dLc6uNVDR7oe7AStBWAtPKdS/sJ5Sin4jbWwr53TiMhzAc
ITDNTRCl3nFS7T5wLWVlZcMhFUyn8K04Gkq45gr8CQT1JVTzV9B79YoQgbmy7r7FTfFS1WoQy/5L
51XPeW2/FLFx21sjdgWEcmkZR9px1kousbjDUbweex/nUWUztMohVcYvFGh3mVS/m5V9T/d3Wpml
8Tp2BqYOXD5KX+grbMvzddhhiO7KegMlexu6IDMbLoEo/I5tyrEYnPsG87UoMtdYvdxb5bSeRFWs
QqAeaVRY29xyXrDmXVNk1UG4DHIbY6txZyq2cFYqOfGqiVTBSbZubFEcGJivQjFOG6eYt5rKn+/6
Q1/N68zV91paP7Rag4Gug+198RPgz00Xey6CzmO26tTpfraIyKnuV1Vz70TtD89R9lirgzJR/LmO
H9VCDxnKjEHiYZGLmf0boqfHRg0RSpjBf+aVGTimso8U5cZTpmNVxxnqSHNQagibQ9s172fDusUc
otzr2P9BznhSZX50AM3GJrs24axoffhdptpKN/EvV9vRl07rJ5N6x8jIN5Xwrsyx2IuMQA8zdFL5
KPOomb5o9K9DV/2C0eErRv6U4bMWygrZGx26fH9sNPcr1iI3Dcj/IWp8vVKguYNyWAHmOZhm8gsH
tf1QCD83tP0Q9oaPf/mmL+qbxE2eACKsQNC9aOQHbSVqhMxFtFLTRvqeVxw0U1zBvF5UwO/J+AJs
Qz5n0Rdf6oO/OhgJ479ptuf04Dqjtu9oCpBYenKt4b8dzHAhb2HaDkHXaRqwPgfz+Qr/z89LgvMK
bvkNQN4ZOWPvSkf0rE50ZGy7cBriQ1ZjRxaYkL2U2zahcrhW7y8tkvPSg56GDvEHsUN8106fNlQa
tlEYJwdEFHIgSfEYdo+gzKfmpoexOa4B3c8vCgqWGv70mVr/MEsz0zeknWkSNBod/Cui+ecNLJ59
6cAuvEzaD8w4Tn+RE1p17sooORhOPVS7ygjnB9Nt8HufYsuujwopn0mI4wZblallI6I1y2wKPv8C
H9S2SzeaETxoIsrAs18xtSNK0/oYH+Y5yu7zThmBkbhYdpJ9X2HonLeXlgdGAUVF1QFkPRHs9IGL
dG4Q5rXjQxTWnl/XjbHz5vo4yy9zkawcqaf3lEvp0+cP+EGZS9a0UNwslqeIP1111IxCLVrGhTZo
sFtTdh2Sc9gCNZGRkY6If+1jLU8JBhCJHNAiiBWfNQtMtaO+9AaOlVE79xifTs84EmDqntXPro6O
+f/j8SD50jaAp0O35fTxUDuqSuqVlGyoNg6xoTPmT6WrB804pU9ZXlv/ClNZHhCWL9DmxeWEvz1d
UbQM0tDGzw5T1dg/ElAMvx3M+FZ600bENgwnmn6yt6AHrwmYf7SB0EOFgwoZZZkqna5sVxGGFqOS
HuomalcyRBUVROcvHVtr8pFI7EiSUMlxp/b185f80cKEqYUZT/MVyMrpwlJvAXszkj14VeI9arWH
UCgoHoi4Sv+MevG8jrKiC+pJGa8EyPOpxvKywVZAV6dRCNHu7PMSt905rYr8wOv42iTm6IeTLvY6
ztRbOUF+0YRzzSvhg6DM54VBSJeQkap9tqathVqIxBOYgMisfggtFtMqAikz/fvWBSrDqAalW2hG
5y10splYaLWeHkqSVAbdrr1OEy1cd4nQd81gD1caXhfCQrxMQA4L2ggRLbqSZx3QPEutmRw+O0T5
UPiVZiIDocxfVJn8h2DYMcPqdjW0022ddDSaMrGmFbdDyfiYqNqfPJz3neP0gWV2c4Bj227WBAhP
JXwYUyHRJcqydVu7BX7VphckdTj6mYVl+79vRawJFvkACFmEtNOtyJuy3AgB9kNo9xHNFNEcya3p
XNEY8j28BNdtD5IiatLqSoP+o0PAHYGfBah7wP9nQwg5CrpReZof+nns1uHkzI+I+c5Hu8y7o2uY
MZJWBB+AY/mVVOXiEID3I3wzP1xu74sswRKukVSZdPaJppl7W1c0MtgUEq3dTt/UYXQe0aZT9p+/
6Mv8CA9TjjvZEQNbhsVnx8DQkl5EmEzvKeONNhhnu/tPpq1sDw0GIdWj2au0RZwEmdwbBIjqMKjK
DqDS6BbJNUuwiyO5/BaoaGCMF462d/buJ6MyWsT9jb0SDu85GXwaXyJaUl05IxfpALRDNPmgQsGD
wob37PYqAAZ4UhT63imzMUDbR24Na5B+mFT6lRd8sZ+YSi4cWmI52PkLIrg1hEqu2m2/fFBwyxpN
Wc+WFHVoDu4rx4133ijGR4F21L/mPGymhf/NdiKcM0Q8PUNhkwvMwNIeMaWJ6rbHVVRF6Mxq4bGB
C7s2i718pwzvSAioKunqs39Pl+OF53kxMLjLJO3FVSfMuA1QMJxm3+v0tvjXc8rTLckAVGHkThiS
ni5XhmpaTLna7Runmfu1XqfKW9/oxZttdzrio2a996DQxJvIElrz/1gcE1zjnZtDenv2aqUnsy4D
Jr23mc8CC3anTTzkCv44XbmdS1Vu4DTmm65Jr7F3L8AmTLkXiSOGzshVMVxYoshf9YwgtczKsu73
VduHSmDpoa2tzGasfxAiAPvBoumwNWG4sdLcLHLW+WzV7tqqlbBZg4AdXtSxzApf9+p+3KfU918/
jygf7QN+GxtPJ06RS5z+QHB0JdCtrt8zy6Vlo40mBCZ1WhuRfc0l64OzRVUBbZfCiqrnXAlphKsd
Go1Bd13kyOro9H0FZB8/t1TUUqocL0xgt2vYl8runx8SgRZj0W1EXZfZ0ulDAr9WzCw35j1St90m
6nXdT9JmXGttqf37MfYWJQnAF2AOLsbVTjZ2KnwfiXer3jpfey2Zp9sBQvxP7CjF6+fP9c53Oikg
+eBcQyS3WJAwQF1C9F/byyhptDpo5+0xU8jTFx3lCI+uxpy0kGyKWUOjFTOpDTzW4TXrm7pYx3mG
d3CeVvKuy7wesK03IoB25Xctx/n8d8GX1mF0ci+TLp7+rqFPbLMW4bj34GyKDdi0dh07JloxRkEn
eg8mo203KaQJPGUW4FXQU2V/AbLsOlfmsZe7DnAZH9/m8lhyx7MauwGVX9oQLfcd1OmHEbTq6zRJ
XPViTTuAQ7ZeRxf8Yh1O12yELoq8ZUVUW1BhRY8B/MDpS0hHVTLJZOVS78VmAjUW6JmbfB/DEMKV
04n152/9wyfFtHiBUqFhe07VD2c3CZOu7/eysb0nocaItgAGrplT9iSUFE70sRQFSIpRXfNM++BZ
NV7ykgzwyVFLOH1WWJWF1ybJsLcyXb1JvKh/woe3ETupK/AGpklQXX/+uB8tidodWJdFuupiVAzn
PseTOJF7ywzjX+gv0sSqZXWI+tS9o5N/DRlxoZVKpQPlYnEtBBe8AMhOn7Euaw68sKe9aoRKccD3
23DXqtqN7o7pYl2sDG+oxnUXeZo8ToZXF/TfudbtlZS9Yb80ThVXa32QSfnojmZUrfFbqW3I6pUT
BUboaNfkOS6DO4yURTwIaiqV4jk5x2jNpk7yemLKm9i4wopmkybutzkP2yvZ8LKXTw8825z3Qlj3
aDKcVzFdHEoVce1pb7gRAgCeUw1yxexp1jaff/XLtBtSCLUn3SEEzOmgnH2E1ECAgGH4vipVezfW
qdyYY50cq0H17vs6qxHu0Y1vny96IQm9fHqKe07Wu83iOaKOPi/uOU0j92Wi63GQocktH5rGVMMb
2+r16Rsg/tnCfz4BvmlreeOtq8Isnyva7dPKhn39RYYDkxoGbp63Qj2LCIRUadNtDBjK6Y1a68O2
shkPkwcM2mtfkNTfuxAtr2W4F8BinoU9wdfCz4Ruyft//+vO6HjUOJkMsR8MOxX3IyRi1PwFLInb
JEdl/w5EIhS5NE3K5AC5Mqb3OEzVHBhyUJygYmYa3Zdt49ZBXUdMAaoY6aJH0XOXr5tc9b6NcdNS
kmK97K4ziU1evEJHstbylSWt1DiqXbPUsImrdjsvG13Fr4ZxpCWF+RTTlsEM9X/enogaLoFYI6XX
KRdPd41F4RCJsjXQnEvaQ16UGJpjOqSnV2LS5YHD1wFXU5WNubRBzkoiVyuaTh9ma5+iMOCTy1lM
lHsdC6vOe/l8T36QWrLWwrmEr6DCPD4LR4aegifNGmufoG73ZCheGpRF9ipgwvzAy6sKehqXO+w6
Iz91FVhA7fAbpe5yLc3eeIk1hGw6NN2v9FPf6W6nkYCfhWQZkRKENUj501eNBhCFKDTdfdV79XQH
xbV8DJtWypUyytlbSYWC6qFV87i4wQPaeEGreIxv0GcaRZBRN0c+sbyh+GL3QvmIerfYTmap6UcI
dfNNbNhVsvZq2d32labIoK9Dz/WLWq3l96GrxVFV6hzSsl3WvyPDYShlqUW2TmwgvtUQJj9K7Oxz
CAuRUfhOpqceUse6Ed9U+hTyDqMWdValsIpHUcMjuFWA5On7uu7rP06aWd/rVCtUXyBT/1V0bmr4
uMZPhW9aMV5zhde0MIc7Uzp+5ESqfK5p3v9QZJmij5wyWVhpQAgXVO6giiux8cMtATyLaoOXQ2l+
FhxHrvy0bDt9P02IHd7nsevJGzFVC1e1tuWrKOcWS6VuzjapPbptoJSc+BUgPK29a60h71bwNsW8
xX7CyzcqItVPn+/aDyLpYpmHzAe7g66pd/YTAd2EXZ/U5h5pZYePrDTDjRqWxeyLNEQwOVqcHe8m
ra9/EyC6MsjVdiiwVBj7m5xGPqRuqqJqoxWzt/i24Ld5VDHt+IJFp/ythe6s3BCmNEiYbWzJB0VV
lYc2c65pH1947y0AcpChS5tgAS6+P+hfYTTpVVX2WUZIGdk3bwW+cQoAGVm2d2KIEwBZaCf/7vR+
jAILnGYDcB+/dGp5EDjwSDd1ioL8SkJ4mNbj5BioSQ0Gpmw6pOh13MNDWtVdWhxbZAWARtlmqVzh
dTFouri24cuCsdZBK7oLKv70sOpx49Rmnhh7b3aF+Seakxh1gCZFqoBiyvyd9tAzVlE9kU0ZEnUh
PzZ66W0yUxNo4olmanaxHK0/hlEm0SrNU6Bcc5iJ2Q+xttrn6aTswSsltwkHcfS93gNponM67nuo
PPCr54nDpNhO7/q53lW6H46R+7tJx/C32jbiZ8KYswpkmCnfFK3EiBIHTOu2sGrnZ6sMHdAvCBxi
g6RzeSgGuLCLM1I7rWtyOGPluCNsPrNTnr06Vh9yVa2tjZr1Y7KBkV7AoRMm/PQwVOfvAoMQDXQV
XV9HAnWc/Kyv7jUBuCBqhgckk+W6CLHu+T7lha3vKL36wh+HLvxV9p55S5U/Pc6I5/yup6J7K7Jh
aP048fJfeqd54ASUxhw2oeoUz4xiZiuAf2n+8tLQwS/BiZhX/x9n57FcN5J22ydCBLyZAjie3ogi
JwiJkpAAEi6BhHv6u06PfqkrStF32F3dRZ5DIPMze689o9bAZdEY5hdVhwr/KePUt2BYfTexFqya
Bx7Hvokdk5SbpGNcopPBqIwxRhjJ36ndpkA/0wN25h0ihpWkLN8cvaPR9cF7syyL8bV10GHFrt9u
NVtkXx1Y9wG2rQyUeKo6wwgPJP+YsIV0sYPxxeksY0gGr7CctO5V/awKszCBPakqv+nlOsKIJmO0
jGtZSQQByg7buGCzxxC6hnzehe10kNawiosBHa5OrWnJ2cj465ClBBuzdxcIgNEMwF/U+8JaWKLU
0s7MPVfBeMOyvN8ug9OLb76rrUdeeOdtdrb8byaB/3Qov99bNCRYrmwWOSaVwrXd+D/vM6vlDVxF
u55mmpUv0q8DkmKMocvTwXO2ej+2laXTohgqjaoRCGiMwKsa0qgNnIbnuDYurmz0nTdI7x3Lqv1F
1IVxEUMY1fHVb0LezZrlSxLlVWaB3ZZ1vSubOvwBl2Mc47koEF2FfYnitVjd9XuDtqHcNbbSzs7p
1mxE4rkhbjSqJmwf/v1Y/u+qmuEqJzIfG4snNpDfP7zSmhe16rcTVlnvqsLu1KW02mm89o7zsqst
YX0Zyac8/fvP/e+2ASIRXD22kswEmUL9/nMlAEbdR/Rwoi37V8aAMkv4dOXf4Dz/cDPyg1AvA+gB
GcgU6PcfFFXMIZQd0QkFhXsydFXieqs4WMgbQC2GidcYOzo1XRhdnSIPrb+MbakfNvSVv7xxUcMe
gVkxIK+c57/s3P/hEL7SxBj+Moaly/jjyzdqYwtrs1mwxQRtcONhvMN1hb+atIWK2/5/rlGBl13z
pq416n/bzCpPdq7bGfPJ84rthUyWbr94gXowRm3/5YL5pz8vPhRsjCwqqYb/KIc1L0RjeO1yqmZx
FcWU1kgxWrr2/2oSYYJJ48k4m2mYb+FW/f3POywTfvKQr5DqIfhA6d+tO2IUyOdZBqs9zJtyHsB4
51XSdrJ1dv/+FP/pGr72oVfRBFF11wkqBtHff7y9+CsK1BX5MVlPOxWM2WHDvp6IkrPSnmyiQCu1
UChCDIxkxbzZaK2kHddfA/ziNGs39Zcy/D9f7f89zq7zJsIcI1LZGQbBq/v9V1INKV+VdMXZXg3/
zlmK4jTP6sWM1vGS1e0vTWbcyY7qiSlccM66YmTFGf4tr/3PkRS/BQGJrGyuWURMw/6oLwqjsr1J
T8WZaNlMHfLVbMaLsEV7Gw2CAgc/ZfttWKP8h72twd/gs//0JSCvcvEuI2Uhu/2Px6IVcDXHEj2X
bTcz2n5l9ivSzdD4UK1t3/S1hgzbGPN1CNMYEphRVTfGDlDacmdZyi/+8qBc3+Q//ij4XKnLAZVc
hRF//FHQU2tCVUJxZoJWftkcIb7Kjd8y6bsG2L5YhuIv08//Whhe/wIQUa7AQixpkBt/fw7o31sn
J9f4DKrbT73KB0bGGxk7hWekweR2aAYPW1sCiQqIKKna/xE9B4iHtR+kMOvqf8Tc9McjMJB3BwIG
rP5KKZGaaDRiBiZE0JCY4N+XcID/oqr689C5/kB8tAyJEJ6wlP7jjy5l1Nva1vnZH7oRMI+pR1hX
pl14f/lr/uN3e233fazgdBR/Yt8DJx+vxxIfzfdJaFUyzN57s1paLNq2PIlxjLY9cdvlLzSa+Gpz
2OFd3C1m2fzlTP+nB4tPzVbFJxoVY/zvf+XaqjrTUh2fGcvJ3sj7GRmg826VqCYtBGX/I2zv+kfl
vrrqJK6zbcycv/88AmmBeZSCvIgFnlUaeQbS4i6yhUrw55v3MzCD/Wbm+WuZbepvt/k/fFoeZXgE
VH/shf+cASqodHM4WcBvwuYXfQQSh3lEEj3g/yM/JDv+5Xi/vpZ/vLZcKjxKXJtXd/YfSzzLMGtW
zWt+jhpb31cYflEUNOSLMZe24xYqa9JvHvnO5FMmvb2A7CjXLannof7br3J9eP/8VRhiXZfh10fr
zyq1nryuzxYvP8+tWvGjV0q8N0PdvqAJcL7q0bMep2ZYHqd22RrwUehJibP0jPL/49nnZmF3zHOA
z+1P4UU4YtzNwjY/B6bO0nyQIEphBT0I2RcHbej2zEBqTCSV1k5t80ZbpjCT//tf5vqY/fltsF8l
WpJhAvuHP6q6sWxHb13G/GwvLgVamYkvQT3VCZ89/0tGxj/cZP5V53CFHaJ1+LOA7LOipkKsCJpr
/PJhGFc/MTrfxaQTTPtK+ns1mPMF5nX38L9/RkoL1C2s+Fwu0t9ftXKljrEXPKGTqM3gaozx3DN3
TGdyhuu6Sv/9xzmM6P7haw3429LgM/Vmyv7HCI880lpYfkFSPA2pRmcayAOTbaS/UVWuZ0torRNz
zJYDA0cz1cZqfl2cxU7D0t1iP7OZnxVkmfVT0MQtIqDjAN81NsOKTCLpFq9tGRZJ4NXWwYcYdpdz
c9xMRaiex63vzhFEn0cQH9QHGNkx0GV08LEw7PbXICscdZ3U7Q8r6yqgQJsL+xExfT4Zzg4RRZZs
ld3tPV+V7xMvyj0Rwp2TANrpdCpqtx4S7BPuwQ/LCaigyozEgKVNfkVXzM8kK2d3HQI6HEhjlX2b
orK6G3rBC6/LGVnGlHXdlHS+Fa0wVwZxWTtX3Bb9Rl4ecbm3JdmQR70VVwt26MLlzgcINoWPw2hV
xsGyi21HoFt0WLxQvjAn/FmKrLoU2bImpj0atHdoxC+M6Ldn0tTmxCva/NSMdZFII+uu/7Eh5ROS
adGbYs9suborfd3s0Cg9G1tGIigzguRaBv90GBydVLWNn1W0zaDIKpVG5F/h+PGISZzA0Rn9Ev5w
QV19WZvAe+R2dr71CMduw63yH4fA63ZMb+ZDWQiZWOKqNI/oHY4lGqUjnNPpGcFMeWEIt3wOZjCd
MDsoCv1Ntb9Ahxv3YOislxYzQKzGOrwRIA+es4zZCtBbTI1y/Dm1XpDqnCUAk0dE/ZMfHbJ2aJOm
N7ybBl/wxV2d4GayOwuyNGF3adl1EROyakmcYMassMCbi2onv4dH2SbzxqqxKEaZTo1enjNm/fe4
e5w71ymNN+FmWzI0xRLTwlvNISv0hiNTuy+Taek3Y+lmFPxV/7DR4+/V4mi0MXafLEZdn5tIvwyF
nZ/cYFZodKylZ+Y+i0RVc7Z3i7p8ZMbhpXqpJnaeW5gWwDTjadAMBW1z2TtQ2x/oIywDqX4n+kQt
fn9frcratUrJXcW/Jw0yvPordIQdHhv/SQDSyuO5qpHzKRfXWBT2ZIcy0laBKF8ts3Me1oETKKAC
iEU9CWwmYMnhArnWBX598QVsV/PDq9028ZdBpS0BhAdaenqxoiVzayW+pRpx68UhGfQHkXn9a9Nu
zmselCr2cEPd5Xy9D94SWO/TxO6kthUKSbJgmSJFzZbMPSvtiAihRDVRhkkB+0w5V1HS6GD7NtSD
RXgh7BJrrs3T1lgYiOvIiOtgiMwkWOa5ve1d7KBL6b2522DiOyF8IzBUMgz1QzXgOzeYDMfSsMMj
jpLgyCtQxWU0dMcFGX1c2oVkdodXvmy952wQH5VpyaStQwFlcgvxR7Z7qDDPHT6huO87N66HIdtN
tTHdbJnOj8r2qnRb7RwaaBOeGf7yrUsC9XacfNEH2DL3rnDK0UwhreuniA3u+5T1wjm55RA+rUFj
vBYU1Z+V0y7FrtGN8wLr0poTbQr7ri4izGcLyQFWYkVTuFvrwMNYHLm4H6FREpyAYaknsq3AY5iH
MKjSVakx34ejmId0YrEiY74uhVPFKH7MePFvS3f9Vq8kYJqKrKit5Esz8kztEHZ1t6L2hUtgIH6s
B7NcsQsS9Dnftg01wc3iL5H5Y1v6qDkadj87t6XTIoolmWIx7fKkcxrFhl/E6/zdLIP8nvwV894z
BcQBcxTrN7cjonGNYPNxzjlTPF715Wnu2vmhHHqYHp5r7EAkkfDskGh2m0suml0zzx4ss6jSh3JR
axLYefAZiU6/aOoaqiotX2a3836Oahoe27J1Yx32Lb+v9MskVHLbb6sFWJd78UHAA39pA79jYpst
z4Vt9XuWTnrH4qM9YxuZYobA/TdlMZVnKtkYbC+t8lPOk0ygf9TndZzlqVOBLmLGbRk4IJtRDf5h
wzsMBArCUZbCiH2/lFyG64SrNpiLdKuleRPC72bkjS723jeybYtrV7fvZTX6J/yxwxl/qzqD4nfY
NE7VMSz7gZGrPb6IzqVGKa1O4lpbDDg3TX9ei7z+iq014FlmaJHHNnDj+8peh9dMG3chyed41Hwr
x85llXDkTKzyp22U0XdjNqoqKULhJAWF9wGNenDvVXX0QaSNcwab58Wi4u0rKxTFqdEb3dmd86tc
vO+fZBXJW7LFqlu2FPaxyx3nrSRk82r6wXu5GDrb4tEZiLfIza096c7dvpSlvZ261tM7f7AGYuzs
5mHj/npRIXcOwbDGRbVBcBbo3l9z/EtHeDThK4nq16Z/WqpjWQFEhS+laR+8QfFfy8UIb6ZIFHDw
tHHwlFyfLMNyY34DfVoaS7BAa0quhLx96bA6pwNR7nvPU9SfsinfimgwdgwUsB34WXEm9jA8LoPB
KIiUSnHAc1728QYUem9XA4PUTGMqo1Urw30XVVGKbay4d6zVeBSDC9RNeOP6LeIgNmPJ37K4PhzW
V0G8Mj7xuWliq8mH1zzL6kMgFqRWG86GfcZbe7PBSaT+r+uj0yE0bEDGWXOe3+BLt+9VJpg3tN0U
ZziDUztvM56G2T/JmihSvowi9bP2BeG3cV9K238t6tU5TmVvvgm0vnuFX4RVvWyfhtGej2HXtk8j
SqS3DvQrEed1djtNvKaddtGOshNMrHosb5QyvD34/fkJwl3+lEv5mc/Vdo9sMngKM86sYZ3d/Qxn
5NnrOvV13SxM4guORcWa+bm02+3gtpHN9VmZ31uf8BzkDt1ptvR4NK0VITBqhzXNqqAJjyj9iv26
NvY+yuEi6iG6JsspKERNGd4itA3h8YrruzRHF72uqNzZ/CQLkJVbZnTNS6XlL2AQZRIVbXQ0Jk/s
3Lxq0g2V3wt9p5esRI7sbKbnaDqFGbMDMQ49wp+H2lwBkzqZ2KHZUA9BU9RJZc4D1K6m/hnZst0t
te5OWG3d/eiMENy6UX7LKG1iq5ZyR5qtTcRKjnd189q3VfvVXV/1bh2zNl/O4TCziyk8Crx5KJZ7
ohrWQ29z4fTUdrsJTO3Fae2fFXtHkASmcfQ6zzu4jW1efFNZHy2KEIo3vIo9QO6+TKseeSdS3X6P
Sdk5t6z8j66jjPsOPw+5iw27If/QtlXgphSL/ge7GcP5Gbp4VomP2rVoSdJpJmPJH9DDx410hpAz
uGtRRY0StbJdySsKtGfWNTut8TT5lniocjJUPPCi8Wzk227sakT0bu/dZOEUJK4Ogs+pDOStqcYx
qZWdP+QsvsGMenguvaUxT2at+7RqVXVDwmkAIiYr71rm5fvFH4LL1Iy4Q1c3UD9d7kaKibVpHmxr
2j43x99eeID913CR7cUzGItt1aLvKqlDOx7svni3grm8kXY3fNOO1Z4Kr+m/Vx4nY5zP/qoRDdoh
R3JL6mvsCqv4ErVmWcSr8nx+SWgP69HmjryhG+CCdbPAZHVVRxDOgOX5HKdLfjv40yxj5uzFzq9s
WsnOq96B0mxfbVt6V+an+cXI6ynlZnQ+e3/hZxmF4+5NqHBlPK+ld4xaI7wnCGms4ske61sghcGO
f8IN5jb5R167/inSWX6SgA52PkkEN1ZQ2vfBajhHnnH3uDae+06uDb9UXvnvq+rXYT8WffHA+EY+
+1mm70O1YWQ2bOeoTKVu+2G2zr22IJIYV+iFZhD8WuVGd1duavvu6N4rYjUA2eqlERxyMS9j3Otl
+HREMD02uiN/tFj4DKZawi1uoqDL43Ee1MOGQPBC/rR5Oxo8s4lerfkDkxpCng6U1AuRtv2Oot5M
iqkzH/KgE3Qm8KqrrmkSy+iah24c2pdCOcYhWyv7XULcT6ZhxLWDyXHdVYw2bnUW2Dc4ibCk9rb7
TeTqGlY8jW+yb+n7IBvPuFu6AXJ0pT6cqMCG2rBZs/kYHPCISJ0ibteV0Zo5K42Erut35azmu4WH
+Fh3/ZZaW97cbHMX/JSmxMI8ztETvMR5rwJZvNVTO6WsFGYRI5adMCCXvd4TG+PdWm0wP1oZtrEk
syPOGLRL7MDKBVM4M8aX6yiXg8eP1EIkK0BSgnNRPVWDaL81lZjg0FcFu8NyuLBtLR8NnXs3BCI1
j6ari+NqTNN3oXMz2NlB56SWm/Ga51FkcPiYxC1RKagk5GL5Ytt9dGxUwAMBAeDgsnE+g+ac7wUW
c5zqmjzUXuSLSgurrD8Ky5Y1hcvUqyTXjUfqgJl7aJ2ndjvOWD7XhIJPAtgdYWOYUPbqRADTZ0Qj
7fLXFrrIRYx63T6DdqxOHiGO2PVgaNCcypEH3+pFSBrhkp8ESpQ0X+cgQGk6FTcEekdxE2TTPQni
3WmMxvUtN/PqzfD7+WSYvqAiu/KQVmgzu5wpxg1b4pXzo0Y6FjYybfXi37sStYSVF/aPStjYnhdb
faqmrS8rc5AXUQzypH0xprbYAOh1kvvDA8GDPMS9ZxAndrWz/gDMC0ekatTE9eeDaSer6iEfiCTq
AmfeMTnOjpac2YNvI/qdeGXznPA3jz67AvXydZbQJmgQKa82tYNjA1FH+mj3pHvXDWS4dXZAIk+9
fGqzHpOsbxwOXNPuf5IskF+wFlhgX4za/OpkTnPgkHWBZrB8J9LQOG7boHaZaNfv2+Q0t4oxM2Al
XZ+HUPAMG567U5n6HmXjHBMs4nwyDVGHvsmN1KLGSi29+inkkpLlEYONISeScdjCx4XGnHVX2Fza
lWq4jRrn1ZqM7xY68Ee76ruXpjarLwZ7+pdJbtbnBrQ6qSbapJwPm1iu0HFeF+KtzAXJv/UE5WaM
hksOmTFHSbVuu4CmNrUCsRUJ8PyCl75HLjIBe8ZlZH6Fi4BTYQzKjwFy0XGi8vxizZH6CIZAP+WG
3932rNc5vL1hRj0gx1fXCJogXTar+hk60G2MyfAeC9NwP1oNqhlSYJCWKxg6KnNX36IPHCFueAuQ
kWCW9960yMRtqQismbdAzhVkiDrAUMCGINg5GHoPwnPmT47fdV/iO7ls9ua+4KUmUtIxFhrPdbAf
Ce/gfwgC+64F1Zw6tCrpQBD2TvvrCtfCmQUwhl5xeNvFV1METspUOLupM/r+rLa+lMD94tY23APx
oDnO9emrRMC8Uz5Dh0W0713jPZsANRN7GG5cKtm49+a3kNETyeUuARwaxlvlGX66wKbcK834di3L
B9o7rpbK+pC2NiGTEubiavMcVu3dsDWPucw/a01GM9VYQDp6HCrryQ7n+9l0toTSpku2fgGahPSA
/6PtpSKs+jQIxLxDmrYnMiaMxTQcSFTQiT2vTqKkvHXWCAgQVvjd7HsbzR5gDwUDm0UuJ3HtICVv
9HZfeLCwojL8CCn3jl2kov3C3ukQbUjImu1ZtnWZ2oEQNIJQDfJNXVACPCPyey1K50uZw4nysiJL
poW/MwfmMSvDd92oX6LLgqSqq4b7YlgTbpeXPOK7npufSG+d1Df0pVP5sVuWj87PdFK5WxUHeVnt
gtx7HZWrIaiQqV2gWY3nTQx7ZE2f4LodRgnTZ6equ86pZDyNFQAKaR/qEnwPL6cdz3P1NfLzKSHN
RSLbyiFBcxAdei30VTbwvrYSxUKIAKTnXxDOUQIsGduHF+ciA59g/vLzJUtQgVzP4eqLask8oaaE
xGCBrOotaz7MovyBM4nODicfm2Ii9Gq/vB+NzSIow/QRRHoICW3GVZVuxjjoVpBIsjn1NWmsxjJ9
n4b8FpW/SLSqwmMxcFYFE1FhAtdIbBXgaaIl+hqEmHuM3vRPqoVfHAdAKr83c7UeddhaX1lOdT+n
LGxIuuj0sfB5zeOgGV0HToo/vbaB2zKENKq934MOIC3D9h8xG1j3omraXTZLsOgthJvQnpGAw4WE
s6V957KBH7lX5TyW8SDDEWKN759DHZppGYrs52JBnpiyzbzxREl/S/KpfGCZaKVXdm86+2X/o7NN
KjOIM2/R2s+XZou2Bm1dMbyseTAeOxqzG6HHdudNUj9PRlFN6LDleG+jI04clt5Q18oJhQ1oOeO8
sRv88KUzXUiudL/y4APYNwJfJ5ZVWqfZ77vENXvj2KybOMwweFLrShgzo7HeVX3vv0x6We+KeoqY
b4frnZ64+EpTVOnIlHanvXl51HlB/kPvRE9BuIZxN/dhbNaCUld35rs3Ci7YabK+wIrfZLxktvsj
L81wRzqVAitF4m8ICSaxtvDMUgXLYwNnBA3WI4XQ92KsbqsQNkMWVCfXGmgrsovTAKnXQ8Ow0mji
Bi5LL2qgYXUEyyq0npzRZ9givDJ2ZvdXYIQ/J5fEOkSrBBm6tk7GVb9Dts9iGfpfC29mDIFONq44
b5O6nQ/OCnHDUQzPEG6+5sLwgLU0bySkVcnmh/LkZNX7Mq3LfsYQe7vVRI3YweyAvyutPcTgG9Tj
TJ3D7Wy6vTgE4WQkTu2jbGzq+yyEreSO3XswBj9EqOp9N7uvZi8eVU05agjm9cUQz3l2nILtWA7e
yRt79n/lkbQdPnA1P4UWb0kNZMCwHCNuy+Z5Grb3wBqfx8K5N0e0g8oobkc3uoVi8oi2DodC6z/U
HHrJXDdTGvWYtziRI5H0ecE1bLZiD3jrRyX7r9bQMS02ep8WVb3U9vg+0qyEA1iwNSzRgSFwSEUF
HcmQ1Ihhy4rDGHu115G2nzZbWhRp/c9+naHZO96MOMR82jpHHFyv/WIrqtrWWvcikPZe8C4TdtSh
O4MCama39J/BndEa7k1Ia/FuyyZ70Kp3001FQexG2n3Mde/voozmhjmKj59pfHFrofaN09e3BpYw
ZufNU2abIvb+I+wyoz23zcc4Zm+tpHXrAywsU5vfU0E/2CvMQWNbDjJg+FhldINFyf5h8BjyDUqH
fBUD/cQ2NsuPIgBMRlRm+ErrFibQCc0TuxePDJ1xeWn9tb2MrTYuMhq9Z8ZW1q1c55xctpEwSybb
QfdMHcWYJAPozwQr3w+uVe/CqB+w3K+MSBYST00PJHQW/cz9wooRUagEw4Z12Oz17GYc9DjlPS5f
SiIUFeubHTbRqV6QVdhXGnwdNIibWfUk5mo3VOxbzlO50u/TEMbBVN/NZISlQ29cPLD3sRjAqzv+
rfT5FxqkX6aeV8lDJuru7PX212E0wByajt63gr7Bq6jngoKJ/zg25t7yZ/ZDc3i7ecNAg9rCzXIN
VlUkHp2sunsetg1cWPtBluphNILsySYpeKdrp7tUjZWnlQudwwkNsZ8ybTJUkvc2ozV2aPOTbzhj
wlI2v/R+cZmsUSSlTV/JNhaUX5e/Rqpp9k04DJD3FrZEi2Cwy7Z+O+ZG897MCpKgXJek9eVPVM6g
82pK0nnNrbQhTZ5JxrQmnh7lRU2CGaiv9L7iz0sC4/yMSTVMh9mrkC6bOs39YH4lu6t/XQMx7j2j
yw/jONXMePGfXQU/iWQitlvHYEoaDoNHxlBBErnX6Ji2P6ID/ei7PL8Us/+y4neB8lPUtBMNRweF
3tO02vomAjH3Licbi40U3zLkiRRmHklTy1CmS8uQ3SICB3Fpv8sRBCVhKPtLMCEzGvOI5d/8Ynno
WJ2puReSj+SL0uYytX6GrewPnb2Gh5BPfdqUzHcMBzkPR//HNNj+TUDMQ1yFZCw15Pu8RKxMOdNq
kRTBEr1sefBrGaBaYuUhs4wtp2Uvwz3b04/Kq439aFvrWbGmPiAhuPjwDp/8xVrSxUePRP09HC1V
Eks4L9h9gd4k0Yz0lusu3CEh6ZMi82dG660fSyhqqT8U9anT1yOx0HGAXpoQHs+jLK6jB3WdMeGj
tRJTkD8kXfcQVT0PI4FbMRpiVmpN+LXJ5XsdwIha6p64Ei0Y2OX8eyQhXDFXlt7RYBXp6LO4ClXr
7UZUd7ug2j7YldK5aQiifHSHr8kuD30QQB9bx2zvtELvptG/8PyviZU11us2ABdbOh3FtHDmZQyv
2M1paOXOs3KT785jLUTE5g07m+EIebj9ASuQ9ryobyWupLQ2wv7IhkSdZFf5h5XB164WtTxOCoJX
PggjQTF9w7q1PhZh+yPSAfC6MSuZ2F8rWh8xqyCLdjcEGMN8piRMGpzl6DlUpK4aLr2Q5tGAxHXb
htHXaPHNRM3FlObhOpDm3A4H9KBPRsnJFLNZUOSvlDJpgpZ9UdmI41iM6uSjOhccGKSWxpJRI+e4
jxoon9eHADLroXNswU/ym6Ra6YrRar/4PPoHI5Q/Fyg1iYf+KnHrXB6trO52ZVWXvyIPQTvxOuKI
8aRMRZ6jGd7wng0Wff3ocVFB9F/O+eKBZ53cd23bC9ZmHnc9kwEkYHlKWkeHGmFa/X3dl+OxzMLi
xhpshnVmmx+mir5DR2F1Ltxxe5zXUF+2Qdq3JhDL17ouWbDKrtkXDvMdt/Kb/RIqgme0Icq9pSEi
FCuieLd1xgfo/dTgoBPSEYZUbPTwVvXcflr9lufxAFztlUFiV/BEdznBwRtJPTaLayJECifdWDCn
UweGT9uMVhsMbDHDsG3nGgYju94sHpowNNAfUJR11jzsA8Q2vziD5fu6AD8DVqnuw6BsTyhFFmZz
3Xio6WNPdNbNCfCI84qo2n2XkgylNvezQ2eyKYrDa5KzYRguL8HEq98oro/A9nd+b8iUkUC1D8IF
FqufVbu+RnKTaZeZbrn592xweZ6wOZ8mXvq0rBxgJ4DZCQ7iITFd1MaYLthSYv7BYoTiEU18y42s
y4x5wBx9W72V9TVi41NmAedtSiBv0vR47U20yXJmMhayonoUtHGp8oLpAB+qS0hZaYiay10EPiBD
xaziclqGHUhJdVwpFQ7oqN0z80AFUhjq8GjCVMj8CXxgbt5NSjHwXbWed3a3TozILGpZiu0zHW37
uDVTFlP2M3lQVh7FjjFfz2IWBCfJQPJIPySOuuQF4Z6MUjH66igmSnOIkoLj1c9vlSFW0JtLdRHw
i9JZK3WXo0i6kvwYeVul+Z3xikg2cAGcL26dCmdbk5pL9xARDfm0sdlN52ktdsFo6/NYrcsZywTQ
G6C8x1mo/gZJZ3lZM87jOJcB+Ekc5Ttu2iXJZ2Qmog7BKcLy2Q1arydX07ub5ESz5ancmFAJFXGM
Kxr8bpnjpS/7BzKG5E4WcmKu0df1g4ds41n5ndp3bhldSgfmazSPJjHnVOWcyj6KGGfQ4mYWBIA7
wzwcmYyWZept6pVro/uSzWVz8npP32Cg3B5W6ak3JUS/tzkf75ptoiHVff+5VNo9LGhQv5YDMonM
sZpLV0fT2dZz+WQrWX2a/qMBdxjhTdT0D3lUexQI+Eh3kvzpy9it/pvnZfljtoDc5cKyUSUgN/kI
2pCaolpZS+jp2s+72N7mZVb39uabb8jr6l1gb9U9fsLgxAzfeqRLqWgUwr743s6yIfVtdI/9Ksrb
FjERqTPL9NCvlb6jqw4u9BClSBe3Z4zis6S/7xkafZS1PZy7xqWVCzW+OLYaOy+jFIzNxq3fKkMv
J15IFlYyrOwbr6dn1UOZn6va2u6V6w2/HGH6/4+j81hu3Iii6Bd1FXLYEoFZpKisDUppkGMjf70P
vXOV7dGIBLrfu/FWiow5Ip9T56EnQfPVJP+QZXKwTfJxXZPVe3Ci+gTyMn4pRLiNDGtq89Gnsj2Y
2qx/EodeeMQqx/uxVtYrzZ7FszWQONDKNNm1xlz5pSqGi670C81lCL02FabXki77rtx3oxA3UL3q
qyxGPvHFbJZd33TNbkJS+lD05fhA4tJ0cbss/pgUmb2aQ1kfkJ2vp1Gm+Z+0RAaaCftHVh5DGV5b
gf+ApDCHHOFW9BcFPJJ6TlVcnCoxNyOv93cn9eWiO9VibdRRz25RVYH9z8n8qFcrXqKqGr2JNyco
FdU6l8Ok3ShiNJ/QJlCUTQoA/OuwPrS8kwcBJ+8DwhNqs3JYTY2hH9aogCVa3bH5qBqTx8JlOGf8
T4fx1EVZdRAMYK/VakWHCivrkyLF+FYjdvJ63CHAcl2/BQtWn9pRhdaZ0/ZuJqytj0JpkpD4xOnW
jSsJmwPChXAdDUoTsKkDLRbplwv1cGobsz+q7LFinhhwRa9t4VSJgSGtChgiM2+aHnVvOjfiC3NI
8ceX2ewIFZaPGrcFfWt0kpFerMXtiaB847q4dn/gGCufEKukrJpDblBl1ye1b/d5G/LFp7u4udPw
dT8mTxW4VFArw8Kr3AztsuUxjvYcKOMOMMd+xPnl/ohorEhvJ1iXcVHjEEgAt6m6iA94gLoPuSj1
0U3L9KVd7DRAdZkH5IHmj1xRDM02QbRPTtWwKJm22d/qxVmPQ2GJr0LXlu+0rdFl2wjxK4fK4DQ3
REg/d7YjLCE7jpioQjtb0U/Wpv2Hy3QiBMxUtiKX6q3j6q38aEjhLrV+/hiUlnLTxLJPhtYl1wqA
54jAQo+xtGQGM/zkfMdWqR04BPMgt+9cZqfoxW12KkRNUaQzwaXuZ8MRelwomj/rM1E1TUdTS54b
OnmtDd+7GmVPA9Epr0uby1d62pqLrsUZMea9U725+qJ854MguLhvyTpolHk9xFL27yq1JNvaRn6A
i/CbMOTpfSHTbSemDEtI2+T6q94TPt0NqIkicBWCkulNPpJxhz9PK610qwzE3W1aQ3JadAhhN0Sk
Gb6ZzGhwc6z7W0WO8bnp2vpnRTBkAqCldBtqsb5sS2PKJvZZPAhymNwDsR9Eqht8U76IYyC71NLm
XVY7jo8/bCbLOCG8Gz7/wVy1+s2sCuFb7qi99LGZkWRSF+9DMbPbRunyRbzH8rGMyOQm+m1u6zrX
QU+78G+9In4EJlELJlOtOrl6KR41ZCnvFirZw9yjWvEwyHDu2JG4RqOWBGRFxyH5kONOt4lkBd5S
du7YVg/ENfY7VWbtOXPdGMti7+47GMLPMtPbR9pnhy9BnH1AhqtyWJnd/EpjOy2XaPTbVV983CfW
brAVcsjB4rjwWdqHsu8e0p4KAboOXE7DbjimWhJ/lS2NB80kJ6atpgwHu3GONsNqWFdOfHK4JvzO
yR2+GlUvyLEgsHNjNeZ4KBxFDwk1qs7OSP4a477j7rJYmoGt5NaPQbbdtXW05mrZRne2jai46nkb
H23YGwbCouBzH5rofSW9kST01A1LZ6kSNoh4xDPQqu1WMm/vndZYbiS1g/xHPZ5tzwIduZoyJwKy
KGFJOBhuPdI9GBu9n7YzsWETLNYI9VNUCTC/Oz/JxhTnRObjuVephKY9Xm08EBh6qt2JJOBkwrbu
yA56CGcWkpJK4UjTHHU5FavIzjbkS9AATmxxrXbXfpkduUEQyeNvtFcb0/GsptNVrVx3a5UVSNko
nFelNLQ3hHHWKSaZ5qg7SZVt0qhavqPUao/8vq4/AZQRBWE4ghemcp7qERWXlVlu743MIdukq6Zj
pA7TV93O/cMwK/VLs+T6E2qG9ZCOOTQ/pmONmPel2zImkLXf18Q3Nyg+EFDFJ8MGATCmziaLZlI0
bscMEtlUdDcgNk7bCymQuhXOHAhzQvwiukphO0hr6UWFbn4bSdafF9dpbosjqgMbK/LMZKyMMK6Z
W7O8diNo9b6+UXyB8gmMBiRAhbZjS5t9ZdZAQsZCxTLbyJd5zStcvchZkJQRmeHQ5/swEWJ5jFot
Pq/oMp+staNm01yj+AdEh542RW+Mf3frg+fE7ZgFU80gHsyZ3e2EmotTXVICAG2y1igi87L5yiAs
gUNLcZoHRPJWVuV/pMLKYyqUZtNOIzC2Gbs+10cLEweM6hmp6tC5sGT45hFT7Lo+sa5SmwwOHS6H
K+Js6h0S/LrUXMwUximSkOm5z74oGwX5x9Ns/mtNRPIbaSCT96qebvJNPo35Pyed69tqV/qRvID5
1JRi2ILUDY92ZjpMakAmpHGYkfNhR73qNwuXNmBy1kGHlIwMZV+TeQ147yvaULwYWAN6bth82act
sMNsd9q7Rg7IV6SI4pC0Lk9326736N5qKn+jIaGjZEXi/ZZTYAikNSDgBJNLxkNv2TMWY0yqxAWN
c6Kepa5kus8IGi9h3tGbupeySbONlmfpkVYFKzppKBJ+7alpOAsmTdJgdNejebIsosEfFKdKjxqN
hPJAiuFC/UhjVsZ3pC0LMiwj54Hyc8uUdtjC+CTXddHnO1iSVIGdgD/cKlcTcQAvjiwagXG3YqGX
y/NkjbPhFyj1QFAbgnYCZ4VZDowFo5NXdVNH+wLhuph3DbYkNLh2G+9jxYH9rjK77yFj25wacpNN
eFN3AL7cBLHQXwyzL78NSSwfwbHuSBa+3doDbYH01fl87ct04l1tU1a/OHqeeRmMXa/JTt/kJHAl
Pq7aeoZg7Jf4DNOPyAByAHsKm1dXBSO6I/Cz0orw2rb2+olrMZKnSQcPvcsw0OwkwzRNp7pplGgX
L6KZA7gydil7uAchxFS1XBvVmhPQNVbHLdslFb99umbSA0xBlQXZ2hf4qQm7emlG4tVCkrDyYucU
edUc4ZvNFUKbgLkjPhuoQgtgeeXlw9wRgKMMkjaadJqOhE4bldfdW/NojUFxGsqG4PlTSUJ3scvG
sYku5CA5oCSloiQ+tGurkgpPuint86rK1ki2YRSkzHp6ICgGh87kmU42qT4gvyFretA30yjzOKjy
ompfaPfsbhFyR3urq1MHJcEI8aC4fLD/lCWxVQ8xo45Kb2lRQgb5pHbEN48195BpkvUSqCLHoBBl
ltVtinWFNILP7ZQDtWVE4uuxVvyh8CzWzUKrpoqobqiQi1USXGSJZKqjibDxbFuJnnyWVEAnrNcR
qncmp8yl98ZE8q8gtMFgVcFHUy+egPLSXUJsvJIVXHO9ZSJfXZcCCK+YMqmGWZKXH13cIRogBxAx
myfTrKlfnHHMKSoYWk1M0wZxgc7fQo0jGtXtgsXOZhYEAeSQs9/1ZGrfZTFJeHENffj9ZmpU+F0J
+hvZdXWq4kl7HZrScMm1F7VN8ERfJtsU6EbCn1a2QnYBBtH7HcpwnIIeceDWcvk3aaLLOM+LSUGg
3X/mGocLzS91YWxU1arbR2VAbB9QXJSpDxocvzHv5zstOnmavbSsNeiDaBJAlGX2+qp4lZIZleWZ
xEzkGilAc1V7rKZj7FPGVWtbe8ZVs8GA6TSeTmzAW9RR7R0Wjev23Bl9x0dn9ZYauG6D6ptMIcB2
l/LxddfDeB7doi2TcLBmvXqaVhoudlaR5w5MTzRYxwQx6+BbTdQAnbMyGwjLmKNyITbG5K4KqnIp
bXowqH8cgymjICisljrKwkROYnnXujWy9s6MJX30SDYwIxT6KaSTwsdnv9ZkR5a80xGVhRVqlsi3
Kmm33mo2dvS7YoVC+1xGaCIUORRK4DLw6QdkdHO1Ae9nK3ARVICwtqs9Hcs1ddzOG7K+S8lRRa6T
pfhYotjh3VerJoCvZHXHnGC4CNZaFcpMqFrzq+QrCIY7ORsjrVeq1MaspiwC7eH6MoOj5owoTVcH
E/9LcutXtVP3jh4Be6CaSa0wWyPxLtZ6/sdnprXvNiWoSHP1eyAxp2JjWjDW46o/ondrkjeax6U8
rxZhNoFmzEPGj0p0pCNCkFZSSEIo2CYVafAF1qDKf7m19AtRj11SPyy1Pq4fvYlRdCN1UuxDHKe1
BFrTdO4igCOI5wxV1DaxRnX60ddJUiUlWWmTOwSLK+LQkpc5noSSpyM6jggeUIky1dcUQYKF5ugM
AJ5agWt+L3x9z+TClMu+TabaRZZCkCLF2ZHu/EbgixuHYU/5dMfaflGyHg0mmrNUCWKDIJdtL4fq
C126mRFsnFCa1QrVKnc5VJdxUKdGwNPk7LJBy8crNnZhmNlnT2ctwQ79WoPI2w2MRH73zHhCOOq4
aUqrNQW6oDZR/pY60Qp/ms3J9BIUiu1pBktRYTN1gFG7A0xGXEOW007XSt0+TuRzOUdlit3pYIG3
V1tSP+pLaouk2xZtthIGLdFRYici9Deoa9QxYatPs4Ug4+5kcd1qpJsyjczfZrVGZE1TOtBOSZ7Z
v4Hwsv60ChvwmOlmbj8aPa7NLSXtNWCeMRnfaNSa3EcXlNU7jeOk+ShnaeLqm7RKq14oWzJoRdLa
VXkQFJxMJIm6bnJy18xqT3oe4VgoVDsfnsrOtcQTSCoHbEdm23faMXlDVER19gjegyC2JxUEnZ9s
CVHR+5ktmD0Jp5AupfHQdu78g9/fIBvbnSoVtGqioX7ydXzohqeBM/db1xplccD6RLCjORjLEmTW
fWMhWKdOvSQR1fiAc19GXg5klIdtJnTzoOvaVDwWmS0t9PF6/TMRoUYpmYDWCDIQLAS3LWwLPXvs
gzyls2WfCbUZi5BYkgi1ctvZDnLWXM2PDsYxJ7RsQYRHnkMKehjYtBS7JOEwe6STjDEQRjgtgkkt
iFgrB+CGmsbOu5u4dBXkcQgWfc55JYcXGNQsGKUxZsRHrXfBCXJbpiMl5qFpIcjTgNaVPj0amZaj
jqkIvr0S9BUtjyR98WhWqzJCyqbdd1dXNhVPtJoLv0MYqntjmbaxP/VFM37oRU2ZmV6NdLNEGIul
j5JEzt5IymoT1Ga2zJ9Cokv2R5UZOpBlbrShMqQNgz9xMDXlOKNALmbmzb8E6ul1KIAv/Fo6VolZ
s7McPyfxaAxcQWbHpi5NvCBApxynMNVKvp/RXY8ebkMEhq5YzfyX2ARX/FkyztJvmNou4z8Fopke
K1Gyxi9go1T1IEJJ1/NI1OK65cWR+iOJb0DmbrOCinZobfOw6Nfkz9E03ADpKKN8WxULOBsErAEX
M9ZT992T5T9C6hLqEBgYTF3vbhZo9tlAVsPBHqPqWXcm9UPGZWTvilhv6JH7XwY7ucJ9s4bBGf2M
EQZDFrLx70xfYkLwzKqfzxh/ItWroMQK3+qYhLZjqcQlX0AVQQ5UTG+ICcopOs5ysHAsNIqIXtif
7Gaf5pHyjsa81z4XQtjcgN0/twl9l6U4iKiCzEDPqTwVRQU5Ewv5LCzEpHZkT0+S1NrvqTTtX65k
+eQQAkTCVJkS1GjhI9jPijud1k4iRq1oxeLlg5Bs0Etb6vuQy+KVVKt59lUtXxtavuK7s9gw43/R
ip57Y7lUbSGZX6ddR5eMb7b1eNUohH/N2MpCnc28DNjv+L6WvP3lr5E+5QM+oE0vzdngCi5wRiwL
F+0ydRG6bTU2/Trvo3qDEwYpMwFGXerZEJBIe9EtI64tBazJMHeGsknJzipoHWKY3RO9aY8BD5aE
+zWidpuyTyFsSbn9CPQ/53bPRj+u4F38vSsR+a67rJ916fLHWWYbX+sxI7wTu73BLO9g6vQmYEkP
G4Vm7I1JU/gLR0Q/bRTV6A8mOu51OxiV8ktZQvzaO/b8W3eIrw4o6vUL5T5W6CSaZFhbmoVn1RCv
WWv127ZvlYPVRnVOmDmro8/GK2JCOoeo25fd6m7FYCAFmYtBXFeSW27I+AofnFyBsSXIPKhqpBmr
KxC5KfyG4WwMXViok7oHv88PhKR2v3lEOaVhTCKUjtF88U8erCuERZi15O/afLYRBX4MBIBaR/KK
TXsIDBQjd663Wx77gghTHYus+EJnvVkqikOSV87wXWydSjRYycXERleyahCGdqKa4aAs5zGuH6Il
2skcQtrNnlaK1lPeM62T7ya6OdN9tYZm2xG66SU9xCA5Tynl9FHrmzht6+nXNPI9SBjB3E2YzmzV
8FxdH1pWTphxfmraJGyKy5wixJAO1GztubW+hUp4z8yrIRCy0plgWC1VrN1PTcjcBvb3rzEgGeLk
wxnoS7Lc1yyimtGZ9+303umMefkSOIO4wIM+ZdEYxt36uhb5I89+kObEDRZzii2uCObIfhsROHUN
muv1WhQo+xs7FBLUljo3a+6fhkTAV2deKf4ct4L0iVDqZh6RgxuxuCg6iBxJJT4GebHYvih8fEA7
eNBa49a78yuW42+dsRn99YxkTw0W67NCazvWybWfv3LmF7opNn33G+kvbm/1G3plTqMS8ZN6b7Vz
r8kGEKCWuPMXCQpsi3NNfWiqsqFPtai9VXJzriMmX2u/uOWtQgSxmfrJU9aer1xDQF2XfoceBshw
A/WyGWLbQx9/YnvOmKVX1jjcKXPocnkZ1473RWYPODp8JFm0YKUsH7RB6l91gRwxcbyJUjplfdTH
d1VFVpkTCTIVZGKBsJnAbsWO035rITDGPIosO3Ds+ts17pGrVEdaI1K+FU9jaESvaCJcWrTZxK0T
+JWCRYNAFy+NnyynQq3EWzHzTqAgsz1zmsJi2UUGwoZSXLUp+5bSwRSj63v3/jncxZIUs/vdgNWb
GjTEbkj/ET1N9pOSvJtDvJkRWaa18T535iGt7GNFoFyWqy+jmT228Yr2S/MjZY87emy5/w+pHDEH
Y+/AicX3S7KrTkTeXYg45w9qk12dYQVzsndsx8NwMrojXtIo/qz4c3i8XzhLgWsdv9a5vkad4w7/
zsLXEh/JeFa/E+4v6bb4spt/Y3ZcwRJ0zLwV5HsVtu42Tk/580LjObowXXu0EOSJ7k/kXyL60K1t
F10SJWz49ybjKmqC5QKdXbhPRYzkFrl1scksur42yAhKJaBJYoU4mY9NsYXwWfV9C3FWfq8aXcAn
0V4Ni2BJr40CTd23xVGV1zqlqZZ7Jb5xP6j6pXbP6Lus6G9F+mV7QwoU+1GrW2IA++y1Xl7N5rrM
VMt61MXm8QMPvatu0OFZWaCahFTtcOKjg3krmktdvELRdPJUSQ9DWECqJ5hEi+DI4ztIjWPLCW8a
/xz7msYw8orqp5C9aYMj/WzS55qwc9CFZkPYjAsOF9kEJnw6ECaevcpFghNy1OnmLk9jMHWTn5s+
DJrKBZ0iOfjBKqM0h/ViVNvlMUWGkzwaGjIawwhaN8FiTIWbywE6huwsJO715P2K9NM8y7L/hSXd
CBW1Q2r3CBFuxBfthkl9iQwF7XN+LpqEOiF+WcrNrxWTaFx3W/I5eeBb34miW9LZpIVFwax2lzJ5
VNGf1OQPU9zF21vsav0HBBAkaGZVb95TQHKuFN9IsaYubbSZ8Oty7nw3s/qWZExERXzqxG9jW8Ga
kgtvYnyIfU1YWzLcPTuCFWo9vS7COYvpllPyjYhSNJJjoIAzF7zEamNu27YKVSX+bdIRN6ris3RC
uWd7QXikm1g44KN9Mhf4n9Sj7fxg1PSjBIlpZAewiyGD7W0am5OpZqEkCLKsum09qNdeRc6TWHsl
1V7RAt1HcQ+wzx+4SYF+4Pn49PsI24z05oUWtRU9IOlacbzFjBP0CiCgtuxVXkdrBMRC1JyMp56k
YbAwPJxvKcDcrDCRZq5vMCtyl4ZqP3hkGXkE54cz9Ok6/OBK3lvKXzv9Jd01LWOvKZRx3ZH3Q7hC
tKjcqFwFOaz8WvDcdtgxSMNBAG2HHWXK+eNMSjYSk3rUVF/pZ0z+plKYzlVf1nl5ZiNvFc8VBIJi
FVhiEcAT5FPIIRx3uxhxV/vpEkj4T9F7mJAmi1fz3EQreaOVvTbzUYwFmn2zRWuL9CkzlOIHV2dT
79W4bpMA953UtwmhtNU/i2hWMXPOESCMuXdyyQfg6ywFqtR4xHnWOOiL3BHVpd0qK8dkiy5Tx5Oy
iB+C/J5X7FWTOnKfmz5P11NqOGE2UNDZ84AnlGzY8MfolQBo2vpLHbRn7Na7akIX4672S+XSsIl3
p2obmpALlbAE6qru0xdjcrlhzVG8cm1V5GWIZqaSJiPROhFIMgvCSOomMZFB7GBzyl19ZznKqYiV
9ke4HUdJZPx2JA9t5JwS6evcoFCPWSUvBAC/zo57I35XoccV80iCrdF3ZNN6g8MCNCFtikcFi4B4
jgVlnnP/KFCpm0IVbJPKbuq1QCrWe583vb8i3/Js/S7EmfONu3S6V6/GadZVVmQdzZuiy08nzT9N
pFibtMLQVlvqvkRxyJisnkyn/+40y08aQhSGZTjYJQOsNlKpV8fIC11Nl/vKJcuiwmKHK/RlSJOX
QjPeTchirByEizpOe8JWkNPncDfWUekI4PdHISQ7p3NGxd5DNFDBFOnla2oXHEMEX27msdtDmvL9
Z+1NgZoCmXiqdMNHQUCIxGhsusXhvQQhOKB5YA9ukodSQHsY3SVN9K/GVIJetR+Y7Hd1q+0GWK5N
2nTXSO0/lUxs7r6HWj0llr5jXP1M6iGEFEV3PPzE5Kvpwg7swXkj1wEBVoVI/wYs8GlqOcsWPmrD
2FQUoCeKexnq9J232JswjmgZmRDEW8X26htOv0F4j990vgAVkqq19PuYelq1+XSLcTcuEYiLeUNC
5K1c3HferyeJgm1LAZ0clJQvYT5qFn6hOa096oU26G7Z6i3fsSTw4DUzlYvR/QB/nxCse9OUbEnn
COxqebDq6EszDYymieHDbnm1Zv6pPJfwvXSkR3v4HMRjjW8ne2XZW/Z71o8IX5CF65/oKQGystWn
rGTv4n3pIjpfLdUnDvCekdsghUOzcuOMu7PqJFu3gWOYW/TM5yl6xyAWOrnmmdYcZtPziDevtcdD
zi9qmGDujk8BtmFf87wjbHb0agOiG72XRQ0WEoGYpDfNIQMnhNkP2j6048ar5BbYzlvqmzN+S5yv
+DXE2nqieo/V0NZyDzaCkJMwRhiCiqMazov13jC4kYlDqegxdt+rxA6TeFfKzpuZG0c195ySo0Nu
k4oEBf3DjHbt3f8XXQGUvbu3Srfeo3H0hvFgpIovirMllEONm0F0xpWoFLRRezdftsY0v69YuiKx
XirV8hk3TZcxq1yfasDlbHoz7e5hABFAs+hhIAtotfHi0cDFNO5aG50YPsT779l/KAwfUZXcFmt5
7nkSWLIw3/OHlOaznAkn6RGX69XWFrXfteqhJga2BN5WGmIhsudC+y0xRqoQg7mPLugUoZHqPlOw
jeWFVvQYVW+FcMdBioYeAPpR1G6w4LiyMudOzfgTIbgEwQUNjq5keO6aE9lIZ9ep/Hl61Ah+GNhm
p+ZB0whFTb8wDL1lhLkXhf5o1/Uhz5oHdvuRsBZqPkI7Oed06/YZW0XxDq1uy9e03i3Ojz3sXInA
sXb/7tLfKLnMKk4YOYWVMDy9cTY2w51cL00N9Un2oolzumxQF6KXqMpjMjqHQX3TGZsRXwXkQAS5
AgGYPyTooCDDXGsIOsXr153bnBDlQ7HSqhIlZKBfKQWT6jXtP+L1Ic5av10IeIjNaA/SfeuaAjyR
OxBxd4agMiH3A1LIYnt7iMm6JSsQ5s2XbrOPou82fSEHeC3KQ0+xsmN8TXBH0oZTIHSd2jzTKTcM
gEQgDcWjtf5O9Ue3PlYNCwWXPQHJJZrftyw/acgs5icyvkj+8ccshC5U2m2iPSX2MQbQpK8+eqUP
iFkqn7y2vqFYmYn8vb+hfUDqh1MHZRVkOJ9VAotOsjya5JXnLFwglKeZoBNaDxGKNO+TTU8773qy
wSyV9JdVHtx8D5uWKMcMAV18srFhpNmlzK5Vx6eR/BrzW5/+y17l5E1YiTQ/u+vl3nX5Cxffm0c2
99CxdKSQ/j1wb3qU+aMwgnF6LWN88tt8DRf1e+yxcQaIpChTDxHWlOmlsbQ9uQiO3h3oapiNt5Lv
Zvmp9LOFCa4FW9xG8S4rg9n5mNZDHeM+JSbqzPuriK2w+Nr4mhFlvLTaqwbVLWEDcQ0GWsaNvTXM
q5ZvF5DD1SOHwGWwtN5q7Ygs0+HSMTj1m4/C6U4gYl7DUhAdyvRrXCly7rZC2dn9p5M/lOUrOi4a
2b0i85AWBshC5g4bjrIES/ISNWS6/oE5KDWdyfl55gAZC0JUatwooyW2DeNm01yVIVDVQ4K/Q+pr
CIDuJfm/CJFcup2bv2bZztleM15NRuB0VAn6Wfh5/yogZjO/VsW+NVzPyr9iVByymhipq6M7i82s
nmmALLoj9gBmyXugAeBQh+Rz+lIXeokRtrqnGSmkzdghLqnc6+UWA6jlfkl4rLQ4VcPOXD5NNqx6
PFNExCJ3SRvTQx0X4Egv6UEqcXamylFJb5hxi/7emHqx7cdi+JVNHyp2vr23YyzJA6otdNkhmLOP
6gF04FTob9KlTSu/9tOIGGrwSKP3jAWwdzon86Ftz8qzMf27C5lxJX24bA6kdM0PZDz1xer1mCs7
SAWtU8ICd8Zc9i8NCQ9G9m7HYdGZyKziQBaGD47n6SzLfBKbWc/8gXgbe1yDqvqnjnzCFYzIuCv0
5qyXz/SebAV5IVNr4LT6Qw+81ZYscFCCOCUGhcL17YZdEnG96E4ga7ZLxfQMikQ+mYrAk8g97CBf
ibLCj+RcUzhPsocipS1cJumlViEYzXLrUHHBNQayVAdLvJ7SqgunJeo43cS/jC9aITR9rT5iw3nW
00+cXBtkVke3H8I+gWtfJs+p7N2CjDRirEfszift64uxc+jsTlWebDq+8+KkgpLhJ++zN+G+R6XY
0KOyk/dZCZEVOZd/ORWew9SHybw8LXqBk50QKckb3FnSW1hGk8jw6/ZmtQ4nMrtLrB1RhnG6oH1Q
ntBfkQSCvTRpvFS4/uJ8dcZzzOINAchfDFEuLjgWJdzp5A9yg1hTRE5Nvcd3c0jwl+p2FOIk3Jpj
GUbqrUgT7oUempT0Wzw+qHKgX7nSW+1gdNxypcXHX4dF7J4rfWskD66674kGgl3iz7qQyzQDibmm
DwGIfaTYOIbcrKLYKGXBdn6w6UZfs+3o7mK79ct4fRTOo6qsXwaqBLmebfcSJbdYJ/BmXjhu9qk8
YExn9P6c0vdyeqnrkNzElUFc0x7c6Y8eAXw088YcHKpC4MWiZ3V5V4ES1iE/KG39UmPCX2f3A7U/
Evm/zvwXm9MGz1qzGttcuKFhJDsdUXqeZxcnZlFQuSuxQM/sdC2H58DeYBB5FhMzPq3RBuDQ13vM
BcabNk44KIFEMI2OaNglAuT2ONVfefm2AN+WykVou5hZJK8vMXDO3eZN5sWmGwSyqGWfOdG14eW8
uzAjLA5KwyCCfL6vBt8pWacGrADIn6LZ2XbWq5yBTHTOUkL4U3yMkmGx/4Fb3uuz8xzb5sZ0L6NB
0Ceqc2dpt1ZEsg6sF8UiEehXzcy5MMVUeb4t08hvAYfJiCFpOvX1YQgLetfYKLxGoUEACy9PUecu
jzaQqZW3tw6HkcFJYSvPtvh2yh7FCcOHgwmyAhUQGRmuj7A9niiv9fI8EzNl0WKoj/l21pd9DJDc
Ah8IaW3T5doLUKOPzODHST7d5E3tTg2K/tWqSf4hcljQ9Khox5L4PzisnTq/uvPNYXSR/eSv+YGV
yicugiAqdVfDwrYRSzfGhW5P6seussdz3b1JPIHpHv0xng9OKPYF5b5aggEOiSdn6DDWSNIyNhW6
rDHdmWSR2GR4gIvV+nejfZTG3iW4a4o/nenUpXsODMherPcz//l9/UdAChmGsb6wvKSYGfNtRvBa
iquiaruaH5M3w6HM8nfCxKxN1ctjb8uzVtmPcRc/NJr1kqSmBhghM6xYeGxQ6zzOVe/bIg31BCj8
P47OY7d1LAiiX0SAOWzFJFHZluSwIRyemXPm18/RrGaAwdhW4L3d1VWnDaKwcCCMTZcpFxKWOAFN
FvZwspHjXlSnzmnPDEVONwjrp3mg1zLWfywF2S5D9Epa7wMzbIMUYrxHz4gJpgdy+2voz4sOw21S
fUErgrlCBZUK1ddQ0NiJ7car9hKVhacTYZdanbOfxDKyxNXqaPXFQSW5ob4lOolIqWqYcTZLID2D
YGtDOkrBUyWQfsuYGDzdaSLIW4LUpLOBsWRoLBsjAfQqigwVBFlPAWKZ5zq2ui1BLL7+mL1do20/
q+ypxLOvGNaiV6Xin4SSNkjzLZ3L7bPPZpdYkM7RpavTq0ioqgIpzG4RrvXMZDJk0rx1Mq4PC1vK
iPKDd1Vlkq9f2Vl1VVO4HYAaXa0Z8AFMkj+22aWFW+BJqNwsSZ8c9upeihw1WTbra8ia3E1XKMyC
dDav5AQoMzl/yBVWnMJCIJcVq9x18fiI0c1ctZzB3K1YqbSlQj6oeLzanPN7WJvCrYVuG0Xyrevw
fjSKeS8Tsliz9ZJI09dQll95g4cvCtNzleWPJKQ66MXuojWc46FSBUOYf5fEsKqFsreSSFDyBMvg
SXuV3s2qP1g49Kf14NXS4RsCEPH5RP5r8vWstZVFZpuWKG9+JJrWVkC1AMXFLS5/a6hHVTvdWSDR
bApZ/o5Qvewlnu6YLD1xNYl2jG91WJxw3vxLVUMNxpnDSQeBFMbqbPcyo+PEUBuMw+m/GmapSOIV
c/VLnYi/YZVcVsPasTMkAF9zwvjnwFP8hdNzDscEy25/pVBv0ZdrKOsTkh7mK3xroorFbzQ9PBb7
pgw1+DnMnbBt6jbeHxht8DCtQfTHeX2rG+tbfU6F8wWdBIWkYPlMO2cejLfXWUIdEBsNjRZ6RTcM
QY3SO61o1ZmRxbYwh/TARNA2StmfBC2Z/Hha92tRn4xUYcz5NA6wMWuHCwByh9ndjZWTKVZwm89a
sAAIcyULBCPoi7d01bx4Mt26Nk7AcHayYD1w9u10gS+KxXQi5SsayRJ5yIFaJ6nf0zZ96yIEfEHq
PpJ43oKFO60Tp1YtPeck2rtemjjAMtITtND6QVtkAJiyC4b3T8JoOM5EY/FiuHnWsWBdi3z84clm
tKiFsrT8gxy4M2rLxxH+V6bqpVaHG6YNevhovkoVgTEgSCgAOgHEjlSrVR6hNDO0lM8LHjN35jLn
4b5FsulCRx1Z5ZKPtpDI96yHwQdNM7IxYqGIdvNX0qmPaClvghre27rrgiYd9uq6foR9G4xR75uF
7OnP7HC8PkX/0JcT83NUzXpTLmT7WwAxVv2ZYQPyxrHdk6R324IVqep4iCdsTczNUthwllx/VfXM
kEkV/xpUNTuNkPjkHNuepscWSplAXwYQaQPh642JNm1sNx243x5Mpf+lbBk2yuGlW0Bs9a3ZvAmd
mlG48mQoUeetsfRetlKAI0A7mtlAdAYDht3p1Z2/0y4lBd0/QVcYQsKoSnmDJnZf9GYfr8K9a9Y7
g/MLNntWOCyrP894J0vMlBuybm952V0kY6Wm4XwmD/yvp2HZmMxclGje1RKAuRL0Lz0ECgTMgX7T
Jck1SXu8YX24w2TxjrlI5HqRXxiPQlnpLgTyD9Mk3xdZ9/QcUC1I2dqI9uzx+2bFsf/krjLxHu7t
rDsDxQqQYbzGs7iXVDnZGIWwi0HMAutpHc3gzxcEWxLL7Vz1kHsptnCHu6ll7eVR2Om68NusUGc1
OuCiH/krFvoJIrzgqveFMumbxERxQm42XH1UX6x0LB0MLog7c3dTnzzZkEQKt0J9lYx5q3DRVElN
v0P4ehnl1Ras8diN2usg47xoRyivGF0Su1SFfRfhwi3UcaPo8Z6QFvkT4ZuVbTgLZesyWabsLWFT
s6YwuhG3ewfK8c5yqfdB4mKZGHQKnYHLv5iCIUaWybStFmUOHo+awZPAnZLUzgIg0VaF/iIX9duQ
P0+mXg36ajnjnCcCYPmqyoMcZrwSA29GHka3EDWe6Zf1044YP+Tsy+ypcOb6q4iSm2AaQdmbR30O
qRWl3kTt4iMsRuVfsYwf3FPo2iiVDGp6Fj/SyrPxeazbbwkto49KchbFbmFoWmniDiPpq9Kny6ZM
qr3Z1Iu3Cj+AmpAcoINKzGBQ49CDNyRvd12ZEsI8hFAk0vkq06R3qnEYCBenXL0Cux4AOO1aodia
OjzIJkTNA+yRqDaRJYDKohOXdRASJ9QS5WduutQLSYY/xUPwhaytpH8d0OMTEKrK8IMV2xNYQAV+
JYfzUVqnpCmvOpu2kWb+CdVdM8lnU0Qna+jWhuGRLbAToE1z/hPi+l1pLgWw+XADPDEXsFT/YQZm
u1LrzxnzkpLnJyoJ32gzQ/wjXqoT8YU3i4mKGUFXasxjoimIa6LeMDxO77WgoPbhePJ7FYCWMkQv
+vrMEA0+N+Vk6xh6DZH1UxTHERpLxEBlA1IN39WLFGu7uW33bemZTc91uXpgOh0AhEgtTNDkGwBo
Ls0PwfgFZub0lnJJV+VVYfngrMtetOq+MTQ28LZvw5Qco8mDWi2YCnaXciBDRezWQuha+YN1TuQ8
gjNkaHel+FsrY9MrH4jrbIRlfTPJ7pXmZOAYRJ3FEu/1escx10AHCBU3NvO3dPKgbsEZXJDZuaBT
lNNu3sgpej4Dazhf9oIYslxSzgWQl71k4prgHBvZiUhbayzMHuU/af2r4QYhpOOgWfSvWTzpKSvd
hveqkjarfl/T7WR8CoonlAw9i/owNTMxYxkIWeWHOqAFHvtULpCbMatNr8Mg7cWWdpgSAKC1LYgI
kEmDS7g7gkhFFNG80GiPI923GFYnSU0wU5SUkE3JYoX4LS9AgjSKgc0yX7+WfMGhmZxXFe9vZD0g
PXwnCNfi0O5h177mCRiCqLuOihz0Mpcss1exPPVmxLw7sZeU6WlvqAeBTG8JPy2tWUugbmGq6abu
yNwJ+UBc1XKqCMVSLWCOz5/F/BmLqZsymZz139DwhoHTLs78Gsf70BHlThK7j3MngXPTVea2C5FT
VQ3OSLRLTDzb9dnowXgL+h7Tp4+p2h8GTk0+tGoqvGKqnBEvIHfmruaFskDsakTxKZxxi0mpk4zj
b8+yDnFVmFUb2iXKFUftVL/SpIDIJyjcK1hVLGGgqq0VdErpVyxdJgLjliJSwzKZ92oWj3OpYk00
zzynu8hMZJrC8IqH/6la2VV+SQBZWXl66a3pK0J0CNMXEycCkxasXv/4BHX6oiE/Eig7TYlxV5db
nb5mxXeofpakC3pkJPbLcWjgAZqyQzUiDBbSMct4XqThi9rTo8Xdi/Mxzh4L0PuCqfhmyuttWLaB
okMsbM6t+VjyFxncKEu4xFFxlkin8c18iTlLhichNvWtVmlXjcEEbWU+Hq32h+vESWMLF55ySNKf
aH5rh/421OLVap+FZAjw7N6OyT6TLrmFS000yi+k/jMY1iWOt+aqMZ4XMdUKS0CZ/gKriBEJiQwj
zxw9rD0CLxQ8X8SUtelbZALJreE2SvnJ/gAE43iLo9mnrwKBEb+kRrXNFLTKVaf/zXCC90BqTYEp
GnZmloAC90IvyXCsJ5L23IgBp87gcHHLReJK4Nsilq9J8a9ch+04lagtSI46qwR7GZzATzpxpKuT
k2tuPrc+/uR/o5FfF5wA9RA7hIEitN84Yh3EPG171mwROXNHRjCS+GYgUeBW3Qj1X2omOzI6oyK6
TMAQ7joXVQX/EYoSRH4c88BbBpuhKSEs8MbYwvUDcDm8s0HCQtu8c8o46OMvq9/DduFWYjSF5p1P
gZmWrsyIrC0eBpgp2ZJcQ8VCIaU+oPlG+mLuGVNSEnkfMQip9BYhX/4ksrna2PdmutOAB6BU7WZI
3GLG6lEzt9JxZ8BKkj4Y4fOD3lKWO2qCsU+rewpGvrPUdgM7/s00eO0jzShDiC2Yl1uetsHQh05o
kkFKRJlFjotX6bNqJ9l0jGCfgJ/ZCrQ2ahrUmuop3euSvaaEw4T8GjPqD7/09pyaV72rvXT8Z5Xa
QRTRftW72r6bEj5Qf1K3LT0uiCMX3hkCInkfEwjPovNG6J88qUoSPuRwcUis7Vbrh2wgb6bRfFgs
RLfaio1MuuhmlOdVgaRFNOJWjkARqkocg7mAN1c2w2k1idFpfbMLq+cxsDhJJvmp3PzKGhNL43XK
/9rp2MvE8siuQz2sv8Ol2MQ9o4x43yvuwMtm2cUPGnEJG/FTxpmScQNa3UiLwsIcU7VnY8aGjJ1I
2ANWIxSxE3OH8mSK9kRk8a3CB9YmPyp9vXezGKtuKQVtUnEyU6Kc5/cRD9u6XeftNP0DJrQpVTeP
9nN9o6FC7O6M7zFzJCYskmcaJ6aRJtJramvdoVc/x9KP8bYtXnulO9oAW9xM6lfXfAuKDdJpHDmG
OIbZ7B15JN5z+NCC32U3bT6BM2QeONwsJEtNfTWVHUbXJSIIYadhkLbHVkH8vg6TN407XfuW58Bk
ujV6tfTVm3hPSVqYiMP5Q8rXU5Weob+NjG2icp+YRD8jcBQfNYYs5mTEIFrQPJbXtymP9J++OFb5
AX94LXzwpbN6EdKDIcCqc8IeZVCSvZKGZQyWesfOBG4oT1R8qNOT6dGfSC28hgvWI8g6ORo5E3Ph
MpBh+oc5qMJVaRFhXvPPiukakSNfnr5q6QTT/zTXjjDaCk9i2l7T4q7ieTFwqAQSmzxz8FI3nirm
uWiHLU/UnQFZ+9wBLx9RdMP1oHIuDG6RngFkwktIhrP4XBkg2fXyFRJXqM98D22BBlT4iOWDPn8T
SwMVw1BldskkuLL+1zco8xwuKJSt5tdA55GLerF5Oml3ZY1XjRc23EbUXFVu9nov7NI1c5d8OueZ
dI2FVxGebaLfre5N5niEIr0hD+QissMAqIVqM4DRGos/S/lsVY8N67X0HvGVNy28AATkAaXttfZS
aK4KNFTyK5wU60sDZlHZTrMnyQHKzahnvsYKvnhEyFNeuK1fCJJbK4/gocg/JVZhcFz2L8hB8ryn
cqK17qRTwywA4bvYioNf7wudZPxOl9mOMbgz9lN0edDtNQmQoGoxhJB1stN6p/Fm90edgRQfjoHJ
kvC2vwB0h9TAgKF1RBSIPL2asweyMrbcdmZcHCTyyYgPIB1rCzupF0EWyuylI8K9NcrD0h7lCqrI
M1HsrIw54gdjRA3CC9XYANYJ8kbqLcOxXjYZXuX01qtHLfmY5FeT57vaqWBhFkaKPzp8RU60BZbm
xOdgp/0NB4FUup26ydWjLj3i/s/4UrDtE2M1dWjUvwSRYwyI2a2ovFQ5ov9uGmZbiosAzNBQjlzi
EH23NThaXhTm3qRWNMZbnsxqiOxkLT8cmpQL02DnDLeSf5J5i5lrti/E05PsJn9OopMX3538kla+
Zh6eIAqOpxEhBJ1ma8r7MeXQDnBJ4+N2/h+XwkRgooR13tHmgxFetOHAeJl7lfMe1FogRgRR943i
ln8U28Q+lW5fG5Su8L79HF4bEW/23iY7GiSp3UcFptL5ICFW5CFiVtDCdsBxt7hC+tPVLDPwLdON
Er9oXoz+JMM2xnIJfjayhyfcmsTHgFHPvNYFzvC3ZXIl8aPQMTC6JCbiJx4JMQfHEqUA1y5ZzzBQ
ipdmPUim3T/tbkdO9mzdl8Z7ZV5ZSygJAUuSV3Wba/xGHLCHubvySBe4YKXzUDJhcmvd05CXansp
j6A3BsmjGgLKqiW7UgAPBc76GCfU1ZuKMZqMHf9EI6osF2VC5WKmtWmB8mGlHSlMbY3hRc8AjqXP
b0KzEwHwzdtw2OqyHyps82H9xIZIJqZ302bnMCY8puhctC22xQFaxi5kCxRIkzlIexervVIggvrw
KdiGAYOSeo6ti9vp+RTRi5J0w0bE2VGinfzhU3umS0ADrR6y0oqpD1xMewj12aX2wpTyHqnHpWej
yp8I9pHCpic+qCLF0Y9vov69VE6y9WIa3Ha7cD6Kyo8yDR7TdxtcZMp7AWGWwILEVvOMNElWnHr1
3oN4XSHnibFygE277dd1D/DL1tJd3m87MIohFvueQWQmak4uKadUHr70btiGFYsIEvFFERd23BQu
EuGx6tnlQ8L5QEzghcroeeTUv2oBR1eX6sCIpdaHhcHc3+TtEaP13vV09ZY0/Q2V4E0qG741pavt
6UkKDtv4mb6YKM4Il5kxG5Tn0CuUBZtqtVtwprDNmuIo3cym9mtSjKVUmUta0s0dRyvxDABD7blr
TEDbNSuVrnpPCIIEigK3KJ1/4+HSFGyAKDbQ02Lh7SlwzKajPikF7OTw0jwApisIr9aCxgn4Nis3
Jju0lb2UvKt8shiX8c7im2h2OPdFhQ3eNZfuwayPovqrxEej/VWFe9nQlJdOzyWz/EXzv7n8xhAB
RX4VNjg98YtUvL/0O5S4wTzZrb26SKLvT2rG5GD5gs+slnQSXojtK9omt5Z5acqq+L34jYzC1wn2
u5a84uINy2sM+UA7r4+kZ1TsyYUNdnWq8bB51DchFCDesNLtcZf9kLvSBls/YqUFPFptalf/KBdW
sjo6GaA/cZ98G1if8QjeTYQiycZP1hr7FinyMV753vHjMFe1n6FB3X2l+EQ5KIELQFFvDs9ywICK
4dR3wdOrXdTvaSmYSySE7PcRZNdoK+BD2s/RlmJIQtzzFdqfdBfjKFn52L3hH4cCFgx2UA0OBYcG
hbLZCazYeHrA4TGIx/QV2x1EF0rM5aX4w8lmoK9WUIb4tiNlbYgw8bSmN+E3PIqlAwVuCmp6QeGV
QkbG8XFID/RHK5d9h6llA30qgYC/iU7zJzsffCAfJi8JcuguktBRWO12qefT0HILE6bfmt/zR/7A
WqvbOLC/Osxm5Sb1pwA2ITDB8rPAQR3b4Bxo8/XjssvvA6/Z+JriIwu+aFkYPy/rNk84Drclxhwm
K+wGOBEpi3f5BTgUiOke4/x7+k9uD+QdknKnVKRiGYR7C4l3i+10Ti5vpYCVa9qWpVjpIxFomHym
uOhPWnWZfesCRlqmXP4mQTKS+L5LptfjoUVFVeixkGde5sFjLl5xC+DObWDFQLzbJbMtn7Ob7vB+
WW/WVv4jMtz8EU1YV4df2J+xR2MWmgizXigQMN5Kr+VnSJmSulQOu/I7oqv+jV+xOajQNY7RL8aY
GH2IP2R2TIx1jBcvmDYW8QLdjQhvvQnPFij1n/lkcNrmUEk2XGxwzOlOFeWtDXrdXinGjT0eDhnr
CiQcabPcqvl31C7pHtuhhOMOaSHeydkGtyGJdAxGE1RSmAEHvrydBtzsZtSumTzahEDcPs6v63Aq
ps36aL/5R4TNqX1os01JXT/kye8uUCIKT8barftTtx8ZtduZeq4YRdksGIoQgimLq82T6PqiYn3z
e684WVsG15iDeUAEdsx7aBhgMN3ej0HOQXVxO4AF08Z4776Nf0wVGXy/EoZqsM1zb0HDxmjD8hgJ
//o2be7jFXigVHkIY+Dm48y1OI9fmLUny9n6ya2v7CUbzxmMkWLD9gASL+BObZSjP254yqrSZfJb
GgGVQ/OJAG19Q8ssEM6jgJQqkuRmfSfoJER/TeLVSyB4zWN+tovY/zfqfp79aLwMGn50O94WuZd0
x46fFu30E/PDxUqwQOwrPKa76jcRsKfZGWbTGze0eUtu5b74ld/bb3b9kRCQf3TSDBjV75PkxTzq
OwTkjrgFMDxGCOzCW3UaZbvIZceQnlgDf0r3WvHewIBWF04tzRMFcL/QVgjb2i1ptsT8E2UgSdrJ
VJiX6UwHeSi6zsXFay4Rj+IDLYoj91TGnoLIBNzYGn5rLsMJOz37E1rjc9QUpLRvUkLUdj7xXEBr
jzpkDoh8i6K90bNDmrFQK0VB63dGSbD9YiQ3BoR1eSxZ5TbzZf9RupNS8wkp1SlPM6ctfC08COYr
/2J0/8TW3IARhSH4pZYHEDGO3ltUlzRtPNwS7YmDCFDKgdR69F/A/T9aqI5k6yvXrLU3K9FY/WB+
q/NfHv+WuFEE5VVTwQUUXxpLolJflU5Cf1sVD2SqwLjyiXNH/VED+JRHYADUNT/DFksKeQZOTkx1
tA5jhiRcPKuv5qEO0EbKf7geoVndSozKvfkH6IdVkJmf9YpjhTAeyL9MNJLjD8BtuIKhH7c0s9Td
6d4kj7fifVronUbrkXcmnIX+UetOcs55/bQ57KC+mbLCNP1ZckL77e8x7qyJjEOOxg3jp1O24ryd
WxJeuCwEiU7Rf/Iq2SESKbDwlxOjp5Y7lf+s4irMZ04x+jnjMpaBusJqBe07iNuSNhUuHAb0nKWN
7S0d19P8pFV39Xss5QcW/400MrJWvbasiy0qlvCpWH1h+0mMhhUVId8q3Fz/zOEER9jdR/iva8dP
TVLPlK7qfOhF4dHJVK1Tckxk2Q7VPcQGhgDdFiQLzXuxD2W+2OMq7YjAO/O4EqHtiefAfplSkMkm
jxWLvkLMbVxyw6FH0GQhHiVjfsx0NVh74aXpWpx2HDUkR5wmTDG5i/XA/6t/qEQorZrajYm7Dpxw
EytMGClRMHX55OlFeD7rJ1SVJxVa242jDNx61U5KVbkxvi2jb15TOrpKEO0FMoM6mluzZ40BSEzI
VWhVuJ8AiojEf2JGdjjMW85bWT8Py7fKTSKkuOkAzhki/jySqyJRMIPlOgMyLwoppQ4TDWWg/jam
4l2LFK+My60k/Q4tv1ZQdbzP029nUrykAmVTb71F6YceUUDXybae9KNg4d3gC1Wna2BNau7GlnCr
ku7Ghp0HuGc7IodLbIWHjFFpJXCRhvAi4p5wWC+R88+JGmMtLxuRuCwUHvMXUz3q5dObmEjHtkqI
dPCgiZ3fFm0QWQ25XQAjmbLvQaCLAiY7nsu21zD9LAht5S/LYEj8oOmaoTcNiW2mDNxp26G1XqAv
qECCmhuohV3LxgxO0oIAgwUyZVwDUzADc00DUZnvqgyEL1SPfdjtLCXf6ka9tWYZlqR0msvOWSE7
swOXbBnmGFIPUGXfMRQ6AB8pHbjn6+axhos3ZxJTJbpwLKYMWSTYSwtdl6G86qzegpCSmT1dm3Xo
+uInGo959pZb7WYaXqICA06dHQDnQc1Gw4YXzixXnk6VSjWVqMzM8BMmiSpwUkazrykSBnZFgWyg
0u/EcXrW6ljaZQDlN4s8Poqwd3I0ZUucr+NA/LCdKcBA6c8d/jkCGwMYCH6qdX7uV5Ex3Zvmo5D/
cQp4XWQ4WcxMtWAU/EZYxjb7MlCGYsvgfQOZ8i3BqaOwSyWr6F6WU7RcG/maRgKcREyDqz7wLEuM
I8mFs3rvhIuC6q6uAGGfLHTFtIHOTcRgGDQaZdbd8LTULIBgD31umxCSNkWDz514PKsq2SS1kbrI
N8b2LZyLQJSWff1MCmgR6vJkySSydJMkVXkfSuuHpSi7JM/8PP/Ueb2dJvkKj2peorLonkDWacol
oOPsYulFnD0lzp7hqZv10qFOWBunzTq7V7v6J5EEi2jt6itRotlQOz4L1BiftKzstdm0Mwr1BRpI
R6sQqPUeOIFGK2jCkJgI5gnoWX00Eq8R9lYxkA1cMYuPv12qXzuFvbL94HaUjAKg2rDtcF+Ybgye
fmPKnEwDm6RB/jZBSFtlJsZRSoRd3qlHtU+OYVQcJ95v4xFG/ZGpHCo3xiheJbOTc5+qN0MeHrAV
73PKemzjK0/QheqcS8zcPFMaKzsGSt4yJpU6cUo2FP30bfFirdabWoT/qnjy6gZ/CJb3AC/rBao5
wKP6JgHNa0HFGOANJbzIjYy7fO1sUVLcZtBPC7ovDnOqCDxwxMXo1bFcSr8iSvkc4pzRfkC1tCDI
wQy4GvKjUBj4aq19rd1o+Nyw5gntFyCj0kh4c9SE55gLFE+JnN86Mp5h1mmdp6XwZQMW+6SCL4gP
kUy1x84dp9MLf9Tj1wk6DPaIh16kO9b5/mZ0bunClkY+NmFEs+5Q1yA5v5eWuR3N9aXFIZ8beIQJ
v7LY6ywz9WxRlztWfSxx9VpK5HqhEwkLWz7iV6Gef/iaBLlEn1VCX+uuQjf11MnZWRDAqDJwMSGh
VSSBl3jTEjWQmH+aHBrLfGMXmjtgCg0rf5EThGrZY1crtbhCqWVx1gikAQiLWdMJSonfmIKfEfiZ
+3AzVJT0GUtPVJJt1HLxIyGKqFX7IfnQB4akxYdF7FGvj8X8JZqnefoWigMLgnmipG1O2AY8sF/S
OePR29YmogazFCyOtspoyxwrLx71IFXfgF4tMQu05Io8Cm81PicawAhrPHQq4OYCzTknBet3scNR
JnEjJiahdQIJIVeOqb3piAncb0FetVtuP6epL1pROyQHnXJaMM+F5N3xa2fiXkfZyaA1ZHL2nQ5Y
0OtBvUI/fT4Q7gRKUdcsf4kVJ9J6ds+bYNvq5IXNjnBeyddvKmqsGe5PvIIWmMnU1VTfUkHUNmkP
CgkzAFonzeicuKlPIu9JauGy50Rk3LGxkBOJHGIKyV5Y7OBowJpnq7xWGC4062k2SUHwz14iJvtn
uRj+ZoB6mGZMQzls2O0JXi1bAQb8I+m7TS0loGTbNzLrhOTVHeOn0i4zpOfqzRgtcaXqyxEvsjsx
DsuWhf1kOCoNZaOziigWg3xAU5UMK+hQRPRu2uFCAHUvBjEhxKmSPYpyIjwL1d7Y/XvODhmnOI11
TAxOMMY6pc4suspf80XYK1J17BvrLWvSxzotu3nsnVZKzzUC+ZhORx3dTxNB3QwQSAlsZ2t+NyTz
e0wozc3+bkKfkGkjJnyauRLvTaO+RnXxwtarnYFeqqdTkIfZrpy5tOLezuRecwqMCZ2s+2nIOWg2
VN+ducN2EnR97WQMy/grwI8brCJx2GD7AM67T5McG/i4TVivKHK+LOXAyvs2IFBxgCYARcu46PL0
oYF5ISE6HRlRPO1iYRZ+6EKNezjL9/ooM+KJioAlpVRa2fAoUrzY5Bsb4PUtzkMQfxjmP6KnpF53
/2qqPAs57f+Rx0L+IN6OcWhHvbQDXwAcEwEvg5+L40JP5WB9IivW6jU3frqOzzSDU0DrFPVfIn7+
bPhdI57elS8IJgpSd4v10dIvPrcsLw0T9wpfKIDn+NY9o34r0BrwOph5PDZFk6wF5NCj/TGIl2fE
fpRj9obwY1GB9Nof2AkVTvNXN9QbPIJ+3LOsindQ7eOdwHJu2xw7NmAXtDb4pqyGAlI9mU9rwgXX
nb009UcYIruZ4DFJGCbKruh0R63/ZdJ3gaIjETSB38BBmrF+RpfhqRJDQHAZYy0wdf7CeKSiQU40
HV1r1U2DLJ6DyP8qWpEv/5xYl3rUf1Ypru85Xq3HktXStcW3c0mqYrGVZZy9Zlm6U8HyRIcqRMWx
NWEUbSb11GkGE8nRiN7M0MDZbgzWpwIiDqViBeYt4Q6bdJmdA3zDIMA8vSgCwVFMJzG23kya1EBr
a4Pl3jgWX4qKN6IF97+b6+RtNGnfIbfQ0OZJ5MudfNbIPruFvurbHKzrKRXU8RO7F8P8vkVBT1f5
KPfoQkpYlcEYcy0YnRXRwqq07dE8ov52+7nC9Kit1zKOHrHOErKl1d/ARUsu7w0Xi8KSCty6Frx8
ebhPUIyxhsO7cteK7W5aJuuuxB6hV2PldLC6Lj/ki6Z4k14/16MbJjyiGBwjVq/l2BjiY63TT1nn
PJv7TruNy7w6bB7TA2VmZ1nRqVs1j6jpaCQ9tOCQIYqxMH0YuaotJUGJU1olIvoU6oeYfVqnBDoi
O16wR6oRa2DSeQkPojH/pEajSBvpyU810+htGHUG4cJa0qkhDI3Au7jTul7bWixA3HT9oBMaamo3
lIrJVsAgEp4HB1bGs+6zR7TgQFUk/WZkITlDTR9Q5UqR5FE9/2k6Y0IB1qjfwrU6k0MXSOZJBiBX
tgkRSB9ewf9gmiqEFt0CA6rlt5E0BkIWccIKauZjGKzvUKnzS7tmpNuxWqNGsoYkvFjsZrbrtQt9
NbFmuCRzSG4u7wonN1qelCoEn9Za9ywkP98wE3ezJuE9SMeGimUmdtUpJlsSNPBAede3EA+mtcGa
RthaCc3qZM1JMnpqz12MAZewyEI5RJB45KQJJVdaZ7QgPv2A16V6IUUf90z0xS8g2Qu32Na4mtws
Sb67PkMAMiGnscZhz36U4SfBEvyRdSO/sOZ/pGuuP5pQyUDb9w3L83qFL1ycbwtRB+A9KCPLacih
rPUyvXIAoI9ERXPmqzyxqmkEkAN4c9OJ/TsR8mZjsnHLFc26Pyzkehln6aiCokzZHdeY1lqlPffc
fW7YPf1zbfqj5rHxnaYSLA1Rr18XjnmcrLT39ZJUgQIlHgClLOzKCdhWPrIKd4RbioFsFH3g7Siz
ECyXD6vPulspJNqedVBQvbgleYGLwuk3E5tl84biC7U274cMS6c258WPWXT5mYXZ4R7LPhF7tVtS
D6MG9nSW8HyEkYbw2AA8fbcEviTaZHYIiEmFXc6UCQmtRFwSkg5vRd9I3pAwn16GkWBylXFFLyrd
tQRuyRX/4+g8lhs3oij6RahqoBG3zJlUokRtUBoF5Jwa+HofeOGV7RmJILpfuPfcevhUPjbRCWDv
mx2GwdIl0PhIKvdWG60zvtpTJ5XcupMzt1JB9h0ZGibwqPkcYnooO+rHRSQ9aCAB/20ajh7fBlQD
tGILP6iTRVv3+WWE+LgY4u6hZHSywcNyonQoZkhoPEHHwvkescDKsARgh4YT1g23rnF4dzgUcWlp
+V83sqEhogDHndtZ557w7D0P4ACa85gwhzIqQiht5wVaPGjg4M3GozfEMKz7EvbErCcnMfQFocpn
kIpvVdovsnTug5+e66kD4S3SYGsyGvjJyih7KkCsYqznxx+zAVlL43tL0vbspfTka0Lg+cqB5ruA
wxguS1QlKz83Hn7kDRAX6ACyQG+XZZc9ZOB8+GBtUqcIsWNaCvHanJkBWGLh1zkTaklewaJ3G20R
2t3WCztEpFVsX40sdM+5i2PdyYdnR4waEDnEX72OD93tqJ6GBFVMQiwTf5laVDq71k5GD+DFfyQN
wNBKajbmYTHRnpvBxtMBlZgWcDhq+GlJ/sBsQGKjaUtnTfprvWnwtKyrMXbOlcdWijdFLAl/CndW
2wKAcvr3Vu+bbR9SWvQjAVpVVHzBk2jICsyB90N+xvyefsUGkVp126DDyvnWNIJHmwoeskduUw05
zq5PfRUI/Gl5haLCuQJBm47K1LizIP5tZT9aYHYsTL5D8TsNU7vgyH7By29tp6FLT2pgrD/B8dgx
LyKLmmZN9/VqpY+T8dU7uccdqqDrhIHPVH8C8+NDhYgItllCFtNXU48KNXGtnHlUaDO8SivtXzzK
fzJ3x02fdGd/sl6ydFqXhf2aIfm/VZiMdrrosdBb3rCerBYZ7uTuWCi6B3RtXMNBuCNViZcVJi0T
bssD2iKN17T2C3IA3OI0tvqXoYdrbBkFs10P8GXQf3VEVy8KA4xH0ObPJTM3SfewoIjrqZwMeElW
Cy1NILURhHHv25zlsJzDfoIg4AsKb2DZayl9QjrsmIB++x4djRyKk2ZoP8KsXzGMtMjqSOZguJJv
RBY8hRaHga9IitEC9+E3WBMnFXbsFREdwdcOiDVzAY4RiojayLrh04Asrc8ADtaseJbUwjbBAMIf
/RQDMcEa9AvXYiqFSDMHNFNHdA46Glv4yDevpK41s+5G4oa7sHUi+lq3/WpQ6q/aVr05ngh24Jiy
JWi1GNc0Ulp2xEiSRszfRYynnWiib6TsHngln1iOslIrKP5H3MMMviBSoOGMi/qSWrP/LxyA41l9
tEAffk2KkWwPvb15Fu0/oinGSoP9LuyemqhUHD3OX4lVY5lmmbXlGqrhVLeviYSNlY2OWKLvxIff
B7w+LlotdOwo/GM4TeV8NoxDgqulNOOfjjxuRBhk6WjVVOxwGM19afJPTEb2JabmM2o5d60CpwB0
9miXu8ORwD1OujJHAO3yLPo+o3UrzVPMPvk4OKB0ENm+RezyA1vX6Egq7aoBVuE75MwQYBXHR21y
15Nwb7Hqf+tI3WXtMOLIWS5GxYVySrLNnp4tW/sceCmXia7+jNA6kc53yiFuR7n+izpSvIaNhnCo
RGxkdqw6ORP+FX2ub1PSHCBakOJoM5xZjvzVf2VpaHTQuAkyzXqScXiwBeN7X5vdAu3T1Be8fllA
SGVJxJYZx5C+W8JRRnV1akRPQ9eyPbenh6xpjwXSZzag3lOHpRrwulWzblY0/+OIEs1wGFGb6tOy
WSWFBP/2xF0xkqQCGdzTBJweJSYyByH7ax6TDpGgNiFl5d3BcLrre/GTVuEHf79AFQ6cs6vsvWYZ
d9tvShYtnrE2be0djUN6NhV6eTk6M65oklyhcBd6jhdwKPFbMAT0O+o5xOwf+cGLJzp+NU76yFQe
SYsWfbtVecWdcMZkZ5pJss78aTy40CiezKaybl7cjVcroaGrhDrAjwca6vzpsiUvoIJHA22BxQ88
pvbXtnNCVvSiXkl3ZKnSdhk016ilsfX9s+aW7oGW19k0ApHtYA7t0pjdhIgwMaVP4ZBfbK2nMphN
elZfYg80Dh3Jf9Iu3/PQQ4Nm5Y9QpsFGT9t63Tmsk8AbpU/eEJVHcsHGJbXUkoQ4Gg7ObsthR883
2drYI8+vyyM22A3FZxkmn8L21CpMjXIFtw2sLjGArmggRQnhEPnkAhdLwrl4DT4s6vhKEz9jw0YV
dgnrpEzBd5kjjbijc2ebhsEmKy6GA0cWSVnLl89R7yDpTrbBtw8BcOsVXGfuMRqrPQ6bcd2G47VJ
ioNON2nKmM01R1OU2ae2rV9tLBSNe/dk9zVO2jVAPNIribhQ3axp3KYWYbtjgZ9iij/7aGJ1XWwb
J7/MUODBIkuiTiixzLHcNjp8KCOGGKL+5+lch2J667n9+UEodtBNQ1Ki7M/GatPH4acMkwOYwdeg
uZZYkhuxIaxpFVQNTip92bUHhZxgssjgDdkIAmBojPWomLnr7a+LSE6KJwWKo/B/yDADaPjcj8je
mOXB9ADevdaznxhyn+eA+aofefmStPkxJ37RdB5QnZa+bt9ET5GhftnmXYbwT0kW3GO5or7cdlmz
1JziiK767Bnnlt1x7m40Jmd6kG2pcFnNO6eiwydzh9CD3BDH0cpq/2VyW5ZbqsJLmN3Z+8dm8GlY
35351ZLol8pPiKRLMPmM5UlZ05L3GCya1tGfD2pFbts/nRmKz7JnzJ1bTTcgU/qWddPLpSKXOpG7
srnXFpGAvtgkrGhtxD8K2bjobl56NGjuUuSQZAXRm6dvCqyKWZmXHJ5SkckTte8yw9jUYtmGIbes
bEgXvAqcfXtMvQuFCjIcqE7hVoqKtlNALNK7raXvErpQje7dR7ymjmQc8AeRV+zuQ2OPdXqGyF8D
62XUXxPeU1HWWMy1+VdDZ1IeSrAfU3LRKqQmwImie9E5dGUxU+N/TecjGe1OvObMDKFky2nt2+bW
r/SlnCf1lolRcwbcIvajwKscHCJwbCbk7tzNAYQ4+PjLCj0qAXHsEZBDab/OtK51HCZbt39JvMNE
tr2b/SQes8oy5CsCLk29EIPG70y3RzGUMOEFUo+R6DED/HOMckajA7DAgZscTJbXmf81THfMVEdo
TgzLEfuZ5aMgZrNmd9Gnwd4k2mqiM0PflPF4rjL1N9pQbUqvgVD3T5EMGRC8FjPcc+xDm1/95uoM
DIQSZ+GyTIz5zI10G4mb4x/TbmAR8TqMZ4jHyH9efM53wwv4zYd9yQHkZJ9Twu9iuUe7gHlJqLf2
Du15ldQXrQSnhL5F5N+kkC+Jql3EkMPMoj1OgvvH+tJKqik73XiERChXO0/mzYOtMBUPWCqd+9JS
nyYjdv7xH8T1TVqgpDP/hE+/zuiyBxfezzI8+D0UoMcpYWGZMZwCmGhbXFTs+337QWw1ephkK/kC
Ot2rN+qrMg7p3IL/p5qwfcFtflNEXArB1soAtpfNbpJF74SbuI0/2rpEs9h/Jk6zTB19rcSGrG0L
lRocHV02Wzfiq00QhQHUwupQT9FkR9FwmMYf1d2lcyglA9jAPg/zDIQQRN2GZlazj+b8TZpg05vd
jg0EZw9Scvsb5vatzTCL8Zw0+ydTryQWsER+MQ1q5ekp69EMmA/AhwtsEKuh754JobIE6EZeGnKt
PgzOpSrm1yiy7VTtu+HiYiHUnd9aOrtaJGhJOwRZuG1qhBeFdmFisBLMVidEu6grSH1mCzWgtTMP
lWuSywcVWKc78jkUi5MuzHUQNotYV1tCKvaw4eGKjCvCBRc9I8IIcYSeakezfQ9xMwzqT2F1dJvw
jr9500gNKzjnhvmWZHvHfBlA+zsBMdZ1wxTUYhcUrIoe3AT6CVJPUDNQElKVDSxMEIpTYxU1Q9HY
eepbOB7FOWpeHOBmpXtry2Gbo34IXAaXGvC5gqka8l17/OmGEZ4Jcik9ehMRadVTiGLKx3tRLzL/
AXdyGSrmg7SWhqg2icnkwgkOOIuJAARTUmp7sMrPqdNhAPH2mHgZRRC/Ie1lbn1ERnYW2syZpNJp
UD013xZ/f8qmSRMfvlfv2goKFYdfHPyyud9JmASJ0exb560GP5bU6WkaXokwI7v7F2GHrnNB5buK
KYZZow2/md6ucV4MmswMJ+jAgI6ZZ2DtAVH48Snpjz7ATHkkXKYz9wTRJwiCzGub/QzxQxi3ADmR
R9Fqnase1wxzNcS4GZYv4EDRk/J/y+jFCn5UQ1JgvcpptsxPfJ5egJaO8Tmzfmf8NxqIg+RXik22
Ih7kFseP0UCD/SatU8gwWo58Ew+uiweEw85Rfw45hBPLhnVXXLrq5MHJgpJmvqL3kcmhdHc620j3
ZVLvw/Aa+ch6eNQkInvA9uASPbfBR9d+YHteBNVLN/Sv0r0U/i+KHSISFuMIg4RGi3YEX5oJxpdN
qXfJyVUc//U2f9Q7HYHMNNgkWxYAY/Va+j8zOKtE8BaDXU/21bhKUBQPPVUWBXGluewZ80uHj64b
t6VucY5Q9IUoBcbPcrgbOkGs2XPUrBShwFW8g1DMvyYexN7l+b9mZB55bYCw9nQ0FLAUp8NBuoSv
8OQwaWi9fnADbWV5ajeyd+YA6+ZKlFxSvuE04fsgW486qlUkp0cvRv38lPq/OnBoYMaD2Jvtrnbf
hhor0qqaRy04wW6aczPcDYosVe74jokWoATWovEgiFvx0jdT+3bSL4HIxl+3WDWZeWPKahOuInrF
iilRMlyEeE0RECXuK3myKx0/iFGgrGTOI6oXT7/XRbIrAU+L7MME6JtcdQqQcUdBmHNbRcEpUuip
06PFenpqt1Hybei7Tv2GDuCejD8JpK4eykePYC2Lib2qOEaqMloVHh21VVb7oULxDWbkaOVsbZO+
2Hkh2sgiqotVOSTwppG6JoG3p8hNcKdAOnO6FxUw7PEFuP3/kRuRRdoxUTYBitWoFSuTxOGIAWUa
R7dGS9dM3uCDUHqhTkBRqPdDzRbaBEmAegM4JL3gSjFx5gGj6zcPJnKl2P8MHW9bOgixa+plCy6Q
G5MUFyOywfzXIpqlVTloJS6ExoIriBlGuNeBPtu1XujgmQl8B/b0FLvDpk/1deCLo2YhUwntXRSl
B0Ev4znmbRrDc6965MrIDmhdVob7bU0PgjQYqQQHoHGvGZopXR+3diO2xAjuelaeSx31btFjJeuj
DaHDjE7HNQxT4pVo2/29IbKjgBLmRkfDgCyQTytAgUsOJfjQzTIr1kJYC3eyifQJN8NUPHnhF7EF
/KW/1SAubv3joBT2mVfIJnbhBbp4c8cjjLUPoDZL8m0ZO+fPAktCpDcfCdWZ271bk4cMcboqab+V
sX7CQLswuuJLCLaqlke6GCJ+bdDIc0742Myh/giJShdGt3IEu7PhoXi1a6Pa0Ga9etBOmDKtKuXA
6iVRfij8bWoa5AZOywxgXSS3PrysNLtTOxGp0jNEr3eZIusYP0VZvWVGufFznElIwwwIAHgR2E1Q
csrmOvjVpSnsi8UqTXA52WibmYE9t9FLrPGPTotZv/EM1/Nr4bZ/ZLCDaBifARocjLJcT1xQfuFs
LaPalcGgWPjIdxnbR4KfVpX4CPjcRrdaibg+mOMfeW5kfCzLrH3qeEsCy/gVqD3BRQMCTPQVhJ0V
mJOFQASHpGfd6VCR9EuHlaMo4I+Y/ta2bFAyeHfQLouKq6ZgCdRGpxIFZ+bRdNOTIr5COsOgKok5
y8rhhVB0Jt/60jAlG+qUnKV2TcoNmdN+TwpgtarHYFt3xrtC3CiYzCFQQMeMENalhui0h477F+Xl
wQ5iqjlsOEHwls7jBU9bzYxY7qgdH+Ay6u2LC+TKDPHo9MQvmPS1hF0QgkR83ZHgrEVNgohd25ca
4KW66BYvaAbsxN6E/p+VYBiY3hyt3iDR2ISMHTJAko4/vURQOIq22wnEWq58NjlQeoqvGjZu5tcr
O3oe+25nNKQCt9kHnldGxNRKYIPGhvUApx7EdhbxhIJ+u96X59eXBDE1+OeBtr5FwE1x7kJN5MxY
z9V8PTRUbHdylrHVsQ3hqKFSUgz4av6/wAdhzRc6d8VaxtQ+8qOMIgBPSHYjCzMIwe1ZuwXVt4xK
8S5Kdx3j3atAVxA6tMyHYCMRsJNuY+y8Im35/iOIcCFr+gh8K+ciK4B/I9qLsPbPkW2ewjal9gVB
hbCFqAXiDh4tglHwHhJ6u4AhsSplcSy89JkUq1s/ursiAfCh+wwsyqe0YRgc1mOG7dsQC8Mgf8CF
vTcZBcKgvyTiqbfKaNkPFz9pSELgU1XA8eMQ98qUOC1KqaSBROs8+xTmXmGyls23AV7gwCW3k1YO
WaOtTqH5p7rjgCpfsatMrxZuZnRKzFJhrIc7Gb41GmTsAS9UdG7N16R8MRtsJ/P6alezTnXR7NXR
hzeEt158lPlvKOeFXHfObOTTRXPOCvs6uhFM+7XPDRvXwckesYg2JCykV4Ofxk3FFiDqmokh1rzk
Mgbm2nUPY/dnOLg3xs/cRBamy+e8Z/puu9uE4BscG8nMSAvGgzTHcxZpkNBifs05piD4qbXmWSe/
EOaP2Tj7noXdwgmROFRoS655fezDp9J3V7VnclpRvBauFjPRRaib/GRZ9AC0sA6xSFqM8hEzfBpa
ch+K4CnxrC0wuT3SF65k52F09bLIyFdPJUmiaOlasks+yAeCTKVjJVXHOCnXnV0f7JKg8uRoNwdf
EIwztc9VBFGS2Yzo9oHNLSqYb9oKaTJ01qKunuxhpG8BpoynOlMa7zSu6xb9q/7kY4jLy/jkF1A8
Iv/hS/+qC+yZrr9Stdy7It9k7fQM/wFtZbxBnL1VOEFt+iav8UGKHNquo1ZBG56iAw1eXEHEefPB
+gw1AY+QNzlCcDKFbx1D59TEW0eOHAEa67T8coACDJT+gXPtKCtTXwO5dS2a995f90D4rfcB1rHP
mkVx61fIMv30UXRXO31v+OBMh97c3bjx5+B9ZOAMdWiD2tKDoFM2F1O/9nBxSweps/WaGG9k2EE1
/CgTjQ3l+0hh1HR8UhbefsT6VF7FuIzHLy/ChP6vHg9eZyzZpiG9Xo/Fp2quERQSpyCa+BY0AcJT
4Ft7Iz0H/lOl34h6wycIkRkrDnqFCFnupL3H7tV3nhuMCY3OvK4zV6WPOMu56ryZdR+usItL+l3C
asjpoq/sk2WINg4kOFhIC5gMi2Um3R1BYT4/8TC94z1aKoyIyC7LdqeQXXnmX9C/0d71jI5BkYCP
Qr3n/gFZ7l2WHtQ98mFn9loTvwHiJd47ivmnluiY4ICqeqHRYktwglRcDA27+pz7WCH5YGz34Ecl
eE5KuzjwgdtCsca7du9myDeK6uTYaN8+YV0BMocFcao87u+8fLK0W5Oc2UAvarWfRIE2FnAHFEJG
+YvEgilnwQWm42PYJtUzGXlUqMNKhyEIklW6B9i7kf1sjQfwJOZsAY2Xo+o3HdHy/S0YXXL8OJhA
HaI5XrZkuwZzvQaWN3fsVdsgo2OZ7zn3PLRXM3XLnvirgdT24aagSAy8fxCDpbtCQJrVV3NYS9mt
OwVBa1lNWpMtsPtaJEOX8de85/tzAAfR+jv9jG0y8ks4GXg4WwLE7pXHbn0VTzMAyqBwO7ekOoPh
Bai+C9s8em4skF4sP8M/PXBcB9vQEP3kTjRC4UMdifhSxcG2ixyEDfLXwjuaqdlR2790wVOK/6O0
/5kxi1oiAmwGZEUv9kH6LVxYhKomnjhehZpPPFG2b4JmT1QbarVuP3Gv5+aIBp1MFYoLXLFoTpjr
1Ly72LB4ElnZHQWopFwezHmsmJu3hNiuxMIYnL9FysNXUxDPoTYZz4yF/7y+W2tYMbDrLetCkaw3
sZBgXYqe2wfBaGP+bVBxRNRFPV95rf9sikeTxl99Um8T89xb765Jpk+Ey03eLKNdaeMuhZdYErDb
5r+dwB+T/wkIkx7RRyCZbpQ4SxaRzw64XTlicjPnwEAdDGC6CpTJgq/nveSo9Ci8cEeFc9Y784lB
/eAAGEP2Jp5zdvI3ctYBLeA0AfKr8b0fTRwQ76kLSIhZV2qc+wwn9vRjMluv3LlQ55cvnlNZg/kA
ohSQpZGjEISCOKTrlqXBhP0ne+fiK5rm2DYD3L7wGMwxo/OsTf50DK1IDuPq5Qymys9K604i+nEE
gDeaS4CoCK+eQPUsLPO9yaynunTZ7TxJ81XVLLRZUgzJa2v/GxD01UV4LqlJI84O38RECNhpHH5s
+1cv73H7S6WYIkoaCDkoBTl53i0JudvKuU96dPJvcLSTZIupihebiAQb65ckldGPqMLrLxthWImn
gA1Imb30UA19zVsBGPZzZzPaCP1Rb3jh2Yq/kwCYwezSG09O/ZRp3yXbg8DaZlTiLTXGsA5scAKo
sxwJMD5Zi+Kp53wtKRBbqtHuURn5AdnO69RfS+1GBMU7l/0CgQdVKEYi6BstP0N6DzOBpmZOeOHJ
eOIjHn1uHKa04qWJPtGrLSbTQUvzT5HoXjOcc8HPhOXaa9hXROR7+My+dt1wBvuXeuwN3oV3MTF6
GJi7NepYEMj5NK2jmDbZhRJDaLTFLMbA7uaN1W2MB3THA3q/gTG9XMS0HaVipEghMGste/uuMyvE
lusyCRmza4cQ3stvmYuOz4QOgMWsqgO86SnG2WXihtyJrM1T/bPGdEtIw1Puv5YkMbqsMnX+DOR8
tUq3LskqCNkYa+87i4ebbdoWw5BiGkK61Tj8AUZjEPwVyu5vaOuNphl7K2DpMDIbQVdeo3NHd73U
y98hYEzvfTrlXeNG4So/KPMkEZGa2H0zcz8YDy99pCGcLddplkHXnhC8swc5tdNHb/zWLo3S/DkQ
30ApuMxGzP3Fc82NXWMAiolxSs1y3Uif/6yYH/06dYxrMaUnq/U35dCvm0AuSnm3jPqdhM5FOTlb
gr8orlGRElimj/E7azFWDGqNvH5jFeo6kU9jURU58V1X08npH0pM336NGasRsAF+E+dRd59gBI9G
8E8LeGPDIztBrXx2NYyM1htZwyBr1LrG/FWg0Cwmkq0L+6zkPa0JmiueA8YQmufv46xam8C2GhYg
IjI3DbzMmLqz7HdqHB6CV8ISLqj4n8CTa+KdERz8yxhieWlDvRmuyuAg5d/8TdfbRxe1K3Ms1sqC
WRUES0PrVtUw5wZbPDxWT725LSkg2EWToMErApP43JW7CqMAGoYjCgBEo6g+wNXGE56i6N/EFiLD
0hm7wcVBK1nFwNusV5MBUzBvXolBR/HuYLOraeyaJv+MKg3+BfsqmL7oEak9GhsDgNxW8xDBLmBq
hwP+AbwJefzjNaASlH41Yu0D+tZOi9j52V54G2U8S9BIaut/gPmuE38LR5h+DoImfJWq1nezyhOs
pEeZEU+M5HkRe1NdbA8uLy1VZo5bvAWg+5slsmN2ofl7bkwb1/zMxheBq5y82q3ufjI73vdsVor2
IrBupvT4GZ8J6mmNjbK2Y/+9l5BPjTB4n/LkrpEYH2Q6kXBUnFq+HmedUPraes96hAKAdXXYPuri
p8AqocphPzRHp8DZn9LN4VtflNCZalzEYSEZ2tpHYvV2uW4AjLb3E8SNLGv3Kd6KrHS/iybGfNK+
ykqqTTLQYVfhxC1QeE96k+5QHWJ2ZmIg2+b/CoSiPum3VpVevNA/xTLbOCnEAbpC4P0siAfUiqxi
WBoTZsonqc6y44TVKwNH6VT9isK4eRWulB4cHa1vdbJnRF6ecdmGwA+Us82IskLYhrukeh/N4tj3
k8GJ3ca7TiSSqJwc67SDC7fugQazmb8iNlxHTklER3gJhMekOfpps/HsFvMajdA5XRSv0ZAdohI8
U4aErhAX6SgHEbL4S6Yy3FUsiow6PoZRgXg78GGO+a89RlBODgefUfgnUFOvvL7eBOZ0IOuG2Arv
TLQvkjI0cI0KOOHleIzaFlJz7R+RZnyPLlY/w4tRqTc/iYY8vIDbaRvFP0Sbn43NHeqOUOfTqkPW
R/PWs1gOPUaDkGcQhUzdncyMW1oTEpj7ku6vXGVhcbTh5KwU2ZwY3bhucrKYivzGIoBrutJQfSoc
VgP3b1PASpOa9kC+S9pSrG5BNjBVzJGSDBVdv5UxoMbJEuvQfWvtGjdUl5IacMM9rK1yPXotdfar
jdFeWwVfG957g6rIJB8icWwUSdnZNOX7CGCSdEBFXte4aTtnP8huP2jqMArxJ2r1PUXGlQjLa2a7
RxMyYspwQvdJnq39j7ojXbBzj1Jyx5iiReivX5NaPaJavpgI1wA144GrBRLYBA0N8nW/is6mKF9N
i9B6k/fLIwSO738+Iw8YmYzE69n2F2nyK7+31u5QggkkV1VyxTWKg4YZP3qXkMZnSJPfXFLBV9HE
+jovLGqv9jSMTEdLL9npPRk18WjdPS2oGA8bmxKzM6o+cC7aKiU5eVGZxhHDz0cUx5heQb3yHhJ/
VyiH8An/5IE8tOiNZT6i08+dcitgGXhes+tc94usLMIFTYzs1QHcsocYnXDbOrvrzDpTPZLwAd1b
o3NtmCyatNxjnZ9mCBsl55Ul6CEgcuiuQ6xTM2vyShaZovPflZ2ui+il4qVGc1oj4Oo/kDK86aRr
64l3hci2KaW7qQRkj2jmL5IYILKDI4aHzJlvzawE4I5uExwMtvr04aj2vHUetOA4klX5fw8Hrje2
4X5EJmCONFqZhfiY2JOC9+WWthQSjLopzVVbel/+7OYrmEzD6GzWRpYfkEqR54NtZkSwl43mMQpR
UbEPJuOjXAPShqaEcCNqgr9cUnkbFRMq0zuHovwpRoVdx6PmwVeJj6zPb9HAAtGdu5wq935NI/0O
ESsg3P8gYHlP0vK5sZD7NkwQoT9992Om1pPTXQ2IrbK7VK23dWIXG44JYjSnFyGPt3EAUNg9y2Gw
9qbhZpu8sIlP8+m/QO+bFSLgLPEwSUN4UEx0DL4bOH9djwEIrxjSbGOdSYJKJP5GNMiQtfyPcnLB
VTH3q0IdAMC48T0wCMJ+axzvnonpaPA8VUiH4zRZtfeYe1DTgnEMsolrPf20yM7WkWd6tnXqNEFs
BbEYUZutTTP9dfTqD08OOIMJclFk08A5Zb3FlxQST1Q9VW39pXnR1qizH6TC70rQhnOffMV1t5FT
jxVTfmqGuKpwvlSybG60hjPjuGs5cfuLXHt3O7LjukC7DB4XVGHlf15dPnkjytyR+dxKK3MBjWx4
me8i/tm0g9gEtn8fJjTRpOog23sx4EEC8hx/YanMg1qQ010tyaTh05lI0KG3Y9Ffc31sIjNtV6Pw
jGUbA9Lue+5Sabrgq3znjo6U5GfXKh5Wheeo0e1gYybDt5Nj8VejBbMgZ9UcRO7eMmm5YwWuJDdC
gVfQ4o+O7qTD/ovEcCdty4QIlBzr1lkbjFP1QiJN8QrE84Bda7RKE+cQI2LLVU/lBOnPRQsCwNwg
sUTjbfD9jkQVTEjDOJikKhhwD3AdBTEQlaZ7JZWoQvDMV8vPKCvknHE0GrizI/pjq01s2M9xuCPO
Uy7GrmMSWJza3lfrMEIakSOlAo7orCRTwEEr/mmVAnRJ1afEwtQnlk7oOHCY4OlbBjaH+VQx1GYm
kVjrXEQ/KLEQrjOgg7TFZGLhEFKAouyQM49UGubPhD2+71nIgLhdM/1QthVU5d7GY7G2pI9IKkuR
UVLJUaIfaJWJGBB+E7nI6JOp3+h6zDxSbw3vt5kk3SrWkvhW4Axc644WjweLgRlc0TKFEKtcNdxt
r+MECCIvs76TJEnzLW4LW2PnUZr+kR94vM6S50sWV/+EzcbOzRF2KxdrvnA0ZyMUromxqJ87s2/1
9UCi0KHstVfdJgoQhEErP8s4N15VQQR9mcvoN0st44tqILuFqu+3wmwh7XfIT9MQrkjT0F1KRC9h
zIfUyY6O3GZEkWutuTFi0rB4Hf+iiSFbacyv72C5nLQSiLvOK97H8XDCenfM3Cq+2nkDmUbnkIia
kgkEKyJs3aAefS9hxJwGHj8S27u2FxbbYN1eGxgoLyKPvi0fBkSZyBmSS7635mg+YD6CM72U+zux
oZahbyqwdXfZV55ocpmnGc5ab2i3KjfMY+erbuk61JNGFLJba/o+/zQnZLm51BzYQAiSxoE0ySJG
pC91noJL+vlSKbt9hjNRfFWmDE6+Y89QRh3gMFamfWdaqLmtmCS4yK+A/In+rkvCB3r53BndVnQc
EGGAeR63jOb4zAst83VS+VWzIqbokX7EjPoGGGrZmi3OBjrVAYqKMVQvk6ufCLw1ScgkhShS8E5q
OtIicfnQu3QTZv17mlR08poGktY/lkSWNGDoGhKDTc7B1Vh7H00MaUFjiTv7Z7ilJkBs8SXS/W07
zsCDkingFHoAa2AwZYba5xjogzp+tDNgQQ2rVndfKowhejM+cj7i1TBTmpDjYxTEIy9DjhCuykVc
6ks9ZTpiT+lVj/p3X4MS3sXRoTdI1wzInwDl6NCPgYnMwN52PfanWrIUkCUnOpu7J9dQG0Mvrr6S
QJQQ37JrsvdNId7xplC6hLR0sp1OvVUhZ7YYG+RiPCT8KOo/is5iSW4oC6JfpAgxbKtExdi4UTS4
xcz6eh/tZiY8brBK7768mScN7SgHxb7Vw292qTPbsvwadgqb95IAZcPMMxY5wZta9RcqorJceGjY
mwtdoBNihDlSFgC/lsqJKvVpCcNuTuYXZHYvMFj+qYZNFzEMjQHlx9C+FSP3CbVcGz37aVOF3gTq
6tNYP1ItgVWBUU3Vd0NL31lT0fCR7WOlfSpdskuz+qCUBCATlmuCiNM3SrtbTsHsiK6ixSjqJhQw
jAvLYJy6BAN2l/3Tu5zr4eJPU+fxKscTn97UWnC6evT7OnsUIzkryAkVKDBrYeOJDTJDLMuRsLaW
ZTw7Re02FqkNNjYRK5uExQwAUFmDxJpqw+AuGss9TUyAHcVaswun5BQCZ2KIgo9FPwGKMD838olh
F8Tn02I+YhsmLaDCgyWXOYjpxWrZW5OGhGwj4saIg4rIbDISz4VG0Ov6LuUPUBNqORVxQhXbI62P
CARp8pn09XfSzY9htBZg6gUTboz8PUEJdBSyymmgrCxGtd7nuohAaHFPtgSwwZTgUDOEYKOmerHn
BfZpTNBBa4SUbdQyCacyo+EiB59drif7uhKgkVcWC84Q+VU1VCDcAX059YL2M/RvTcd3hIOKE2ke
Mxtl96fvTcFudNXYATwn4kHKgIsrMqWYAmnmVfVFJp8eFHgWGg5Z0+qB0pgknpRBnFZ49XOKx5Oh
NNNWK2NcVVWkgcWo2Hus0jiKHGrPZ6NTFKPpXPU4jTOtc7tJv88ShT1WHbjm0MhIrjo9a8Z1obss
rTXA3Fx65IwQrUwHCE66OJR38WxetGHyaVHa94u4b/KcQF6xdmLPBzPO/k1qv2yNDgs4/zMNHZSD
sRHzWRjdasx0rMHGd6IfvtKIJ01hOiyrfpdolSNRAAROIQMsAWO+0QzeRyG9yBjGemP+FvT51s7T
EeNOhGcCha9FZmE7iKV5iMYPSU4xZCfnhp/yWodactbgulQRLTjKuJPoBmWrray9ebLJjqAStoOm
vig1vx+jrSpbzCWI+FyA2jH+qVOkV7DzTphHdyQuDc2a+XCJk2vacM52I1uCMdNaZ2EgR35FnUsi
jEKBhqEvaXgXjQ32mVF7JnP+2isdZC5eyI1k7ali+JcOtFK25DyDlq+YJP8KKfsgBXFuWumw1Ixb
cZ1jmJtJ+vVyR44ymZ2y6SngyNY7+I4ejLvBu2V1r8CYgPfiQYHQ10XtL1/tXcvNh9IhaJAC10Tr
n8JajMatbR/hrtSsszzR3yN1/AMhWfPSNyRvHspLPLW7VBQOgGXEvTXN/1RF83vWxHQp0qvQis7Y
Jl5jkAGbhcxrVyVWyCCfIw4T7P9nLvGjS+VnCuOw06Id1lGb6D0es+QPoQ6nr/GMUnq3BCpgMC6c
2nD6lKY+YAqObrKGYU2H5dnXxMolwL1hobCl7/xBLgnylEcLGgsXCX49fI7DDiSVbuzkQfDAo3xR
/vOR4vYlLA6lLID2oEwDqSvohQuWJUPWvkW5fStXcmDNbo6CxQ8w4t6SVe5kWOzlK2A9S/jVqBR6
sFgAJ/7Z4apYDHFn9ZDZ1G7wiEI0yL0R3ypw4q5QoD6jczGC9WjLDWOQjxQLu8vCY1oEwzlhJg86
cV80GCnqmmAcjpbgmi9zjXyX6D4xGAR0ElVAUgKoxavFCpcTAjGf0a1eiy8GDSU5CwkdwsJQpN6Q
C0jHmnrRDU1zQiv8JzJBott7Xbf2QUXHXG38iRCPiH01tPTHKnloi/hvDiUCjOlfV//T4+gwxP29
mrKrOIE1kkx8vfyWXBF/rbhkH1pseQWeV6ZF7LrwciMwuzE0qn8RhaED4pFc448Z613JSsLSgaQu
zE6Z6RZ4eSvSMerMe14snoOIX7RQ/Yp+y6VNX/UkeC66FgBbsM58hABU0y2I9VWNxEuGZs1OU7nU
ucitlmt6hkQXN+0X9bQrlMIZuQmMWf5RGtizFcAIPG/XrNf29aR+hC0FHAsCZDbHdIiy0S+qL2Fu
DURzASaLtS8TBWxuEB2jkhWHmrppwnjM5hQBHN+dsGnVfwV4TA1PYfUUety7YAEGgpqS+jlk46OO
5kchTHduuTwUpfbUatNtVPnVSCgeE8hSjJzNTa/by6Q4wkDspAu6F7nXnq2p7AN1XrOaVMUoDjr7
j8nbTxGhqqs06RJJMyzsVqE47aRs9kQqGExKzjBn4Z1ud5mpkmGBEV1yPFWpdRKydl+1mk1Mah9B
a6nzfg9o6Thxh5vwBXZr63w687daFFbSYI5fZY7xqbEHAAFPtwqLeVPi7Rpa/qJxCTUq/WT1vPQm
obUzNjGiBPmmwKGnC8BjS2kXBqy5a9PWzOCu0/TizDFe9EyrbB0zxShpRylhEp45a+J88VU+Dx21
cVNmvMoRAKsFdzl9R0C2bOJDNlkb7mvaVg/rD+KEWw5db9Da+1oEa4T/kvSNKDtJo3bba18SSjq/
FCfAgS6FvIZldF2M5Y1R2WMlgmoJhzet7W4D2zeRoEIBZaYsJ7BM3CLQofc9orgJJnuMR56xjLge
RQAUiHS7MUFCH8Ufsn1uCK8zt0JeU4U/VKUjS+g20zXGmRWg8ywwgRYA4I2wYqh1z2qw4Dch+HVc
DA1dA+jVkxnXTmGI/5CWuLaStyLgK+xjGTbdlMb/SPK91Xqh0qsnC06fZh9tLoROmcavQUKgdYoQ
bJGL0ZhGNtSGYt3FsgX1S5h0qmEjR7QgWcX4NRZFdM3pUhWSmvNhptiB3CPeUkKoU7NQbmB91Ubj
t+LkFMv8kZusuVr+ChZSfJ9jJhNCDupTlIg7IZPvQwXlYJxLPLFMO4rBuV0K2DGiWqjv5LOhPSB4
U0wZRtHnPKQw0XOkZPg0trJWVFcC/k2hJLEUJIgtUUFjSqUKN0kLrmW2eIS7Lip5nw3YCoO4Fx7T
FEqtMBXTcYjBzZR47bK4KXygTzvLgr9Fa7nSYkAVxKrjzgOIEbd/ZZZe3us7iWjDtoE9PRUkEqUh
vTQ8d64ksCAaSDfbUtbHe+7if3mEdyLoi9Brx1Tw0Rlx7RnZTzIMN6Q+ZsYUJbpWxIG+o1jHoD10
fpiB3VqCgYkxTykYHLRdhcvHLgmZb3SerY2ssLsm8lIjG1cm4wYSfp3S/DQSQ2A0bhmm15ECe1tE
0U/a+Uy5Cokepdrl4kng8pq/dvUpVLzFCAhYs3rMX+iq39TcQkoG/LFnw74ybs8zAiYz5Qoq6jGk
z8lfzRoeREwAxTFofproAMaLoO5PT31VW4Pk4szW7nDAAApcrfamYJqio842iXh10ndK1HWc7nJ7
i8D6IfhU+s5o9wBwhvmNKrKqutDcxR10JumXfU6jC+pxUdllnSKNM7CiY/FSiRim31PZyaKfQTjh
jKjB9lItYVbnsHkRsvU/+cL4QoWYJgFHb3iaCI68AcrKKkZe42iQd8jCiJ8lquxMxIkJS62+lA8W
WbgjxAxztC3QkQK5EWphyMCP4clRomuiIICgJhBoVyRcNZv5Nh9Ip6S8z1/ogFTnXQ6OFSqJ5tPP
EWZezaawcQfd4Tff77QSO65TN8cx8pNf/o8dHUyzt5BZ1LdV9cLOf16D8WRmfa2iKNztjEMi7kPS
uIY/HmOSHRZ3gW3+B64TpKDG5Uiw28iG+8ugO9B9CqJGK4+GvsuIpSYeNSXsGqLiY20VEIg7JKex
of78yXiZUNJn/erJU+uxIJ/1DlJ7fIa3pLJ5Z+1EM1D2UC8KFRRMphhiNJtJjkU2vA6Z5vYrYDIQ
9318DYFELN8tnYSsImQ3w0Aj29QWkSLixzca5rkjZF0DToI83XWq71I0Mq5ArXWZ429J9VCz+2Kj
DE6UT3QDO7V+SprP7lV9SNElEm/Ur49XNlbTi55t+ZhzwDS+gF8+5tg6RrjM2BjlzkLIbYLv4EKk
zbX3iQ4A7DqoBU0OUvUNrlaWHuvl1F0Vwg5wX+q3lHfG8C/VH+Skt11F6lxp8PuwteGLPvv6My/u
kn4RDXba8c/U45yrTkHCq9c2YhwsjI9OMdmLgGC31WaHNieJ3SFZufgOnupNL0/qzwhFEQO1jCth
W5OJBgE3cyV8K0hrR2DDt+kb66YltPP7KHpi9TO/kqbiSMhzHH8spIigI2XZ3bN7aywaYwFGb9Tf
/qRzjJVbnFIaz/WuGHzWKaBSxMHmXw9KLslytggK3jyXT6P414InJU412a1B2pKeEBfOGOnOBUwj
5lMqlcHbkGFtOH0c7vVt4QpYV+3px3ovCURweVZPGIPAIaPbWr/Ghc/I8G/9HL4qkETwoHmYaSVr
098D3CyfrJhqqKqEEzsb/z7Rfsv0lCvUZaA1YsBemn9OV092Ob2zno5nG0cA4LJH+l2nO/1f8UbO
y8wvyXk92XkP4k7hr6SGjqb3v/YF6rqKe96yi7+IZmWOAgpWn/xjYcFqO7t6xRLct3sSYmzRHpS5
o2WNBgczj/N+xOH1KmBTWWyk/iRyOlx42E0MrJaAfV2BEshvC68PRhY+IhcyXgLMfty6o5OAYR4J
R+LFO0RflI3oOugvm0YD5mx1drOHgGrxBm4GlBKlzK1go2JS2FiHLuou2iv0OTw1aFtbk9U/CLZb
FNjxsSGwKR544IX2K472XJObCMj+NjqyPCwdFV8/MOxyX9MVXX/Ot2nwtZhSEGdltfdb1uEYfnk8
GJVEwY/on1exrnM9P+CKYXBJwFQyNcHiwWIBa2vZ4IX8tD7CyF17EACDpDQV2zCh2jtweywVM8Qr
B2/2itHOncGyc4cnbnmqJZ9tnjL0TlI0bifb5Oh10Z2jrU6jUUGC4g19RHkTXrqSH2EPE0wzcEZS
D8wMcQQGDy7knFkIvp7YXtrxKKc3bfaqHzigRNpKmE04lsu9TFWBjo0UN80mOw7rV5arI2WkFewr
MEcbEzT1+ngI45MmErYDfOjDw/St0j4fbHFEawnxIHxJG+GIWwkX5ZDYxU8hH9RP+GRp6me6K/H0
RFui5dgY4+96sZd3/nYwfxPhxdjpftBrgO01L/jQWm1Xmu6Caf+bpsNs2i6QQPZa7VvqGb8R6gFf
MeVhmdfhm5EeEfGot756BM9cMbq/Fe9Eq4hF4uNVOZE4auojw8YaYWl30XBRO54Ohe4X1ZsG6oDr
7xhCp45zDqim6Zg348kHRVPOoE1plcd2PX4awm+JJ7bj9cLJfQSEl6uEyFYsMi4DVn6J5iCtGdf+
j/0QIHVsJGr2N8o7iXh8E/xBVPG0/iZgol3Hr3PFha0hR0Ci7C2vfeODHjCHYsJ8LWzdDHTeiSel
fkp8hEXuXleluppvCnZd9nGSI0acedi6bgXuaqpkeKzyFWaMLOn1oxdcaLJbm2pKvwNXg9s7wBDJ
o38TA1+HdhhzCfpozY9ZP+bTXsj3teZU2XHmsqhhP+KZ/pJIhhp7fj/JJ2sykk1Ek0ChUQPN9qlG
0/+VSMRwBYopmixdgbq3Sr2GeFF50ivxrtHzNt0LZTdJTtRv8nmPlHOOYz9G21fUL4nXpTZc9eQw
x2eBk6ubv1uFGvr+2ZkKctJaaODQl2MEjpLSYXUoTuN+7Y54KMpPDbtF2GrsfUiB5hvpHbExfxVf
mCB0Pp5wlE/hX0oMCzJ6t+dhqP7AvVThSf1FEisQBMnprzSDjUiYgGkLlepFxQ/1S7NRPbpqtEdk
pVuCrO26DuK+PrMf2VTI+7nd3Mc360+Amd5eQss1HsG5pRO3OsZvZetCtipZxF4t8xwqG7XHcbrh
ISDA0QFnaQ9V5xX1bdlBVE/Vnbxc0txWsheSh2J3H2DHvKbBrjV5Ij1obkpFkNUVDgM1VBiYQF/m
TviNtjXviP0VDLEv/exKr5J+0NkiJIf1miX7cfnaw1IGEfIbLyAwtgWBidmlImbh8dK8uj+l/Z6N
g6mdCulYNof2g1CYimUMTgF7hhDM+hY0QCe/luOnaD4w+Efdfmbo7T7l9yXgeEofsrWvNG5Eh6Tn
EX0MsGSi12Z4bd/5XrTqx4AaIv7l10FdX91A0dh0j42jcZS7mJfTDelNFFiWestLqJ2IhSL4d6w+
5GdJtPCCG5UByfgi8aJ8GcHdoAnnotFfJ7xV/R6Yn9zs5OOS2UkH7+IEAlb4zTK+6X+t4fJ4rOA9
gYgck2Qo78XlBIlio8hndW0JXu4TePPqTY1vOaYgExr8fkhPCi/Yjh8h/yrNS2y+NOcZHg2vGoUp
i++N77onqMIOcgaUQ4Xg+B38qxd9ixlQ1Y5Fdqi7XSU0G+nVXG8V6MvHwvhhBcjJQoPklBxN+Wio
exKHcVliC4fru2+Gk8TLgYt+CvCzufQs6wsXxRgNfjZdjOly7wI/jnlk9I+yfp/0/URhSOLQfIpV
EQyEIj/JI2WcRgM+PglyoVdML0W0ZW6CL1EN9upHkJ8mq9r4NQQgYNgWNi0gA7MbQWVQf0luUwrA
spPTiYxEk/rD12CdmZiJSOFpHwnaLvgQ4c3Y+EdzXL4WkYCLHhMytiX1WmoHGbQlRnG0irD9qbrc
j+V9iS1+Xob3iGifnOym8GAtxK/Q3rv3EmVkviR40vovNs7orw3rFJeE8cpmk/aJ7GP0JMsSK/JV
arpNZW2rV/LCzMv4PlmFgA3/NIxvgN0D16xur6GtiDXvgfSkrXcQqiYeBa465deQz1WF6d/O+B8Z
VeQjI3jLOqf8aqOrCqmfqgpj3mfYUzASIGi/Wq+GsW2wjJYc0n784MEaSN7CyOF0kSk4ZnaPh88u
/GatCexIP1sMg4v1MKTnVJ1JQ2n/DDKIBKJ2vK2GBRiceFT/WMyW3AEhhhMaYrXOR0nn7tjlXnav
ExfeMakD9rwcNFLsFXzCsc1Oj7rwwGQxj0mr49qdeJcJSM0CFJs/UK3jwle4UmprcMj9lMaNPLJM
UqE7ShRO0J4jH2caN9YUj7dUr8Spqe3AkMVwqJ2kmblM/mK2lQ2PaQUGU/heCH+L6ILkp7WXmpXy
ybQgJxcpOasBPwEVKwiI02UKfwCNUB3QSq+9dbeCo86wj2WdO7aRUHr7lIn7BkA2g/JFjF6pu+et
+GLUqdNK0ratnsyBinGo5zMs7RQDszR/ryJZEsPzBqK1VonSDl6iTt7ZbSoNt6gDpQ0K5IPgvSSa
MzuxaCuSm8c2c6HwQv/Whtl1dQuEI0Mayzpv/hiSJy8oNQLqOGOK4ynpN2VwyoNPWlUx21iGnbXn
QQFlxPbsfeTE5dmD7aQxmoFSqU+Cup9/5AY+2CEV9hMzB3WroQ0AwnxwiVi688Q5ie1Be6jKNuYX
LH4Ta6VMeG5uU+qXxIlCCTKOXeW2CHz8SX+XOb2JSMqidGxlm9E8jO8oLkP4LkpnmjsG5UKJQitx
zS0+0amQr8HrYMhH1Nd7gr1i5uMD3fRosU77hoQktxahJOCzhZ32MYhTBvH+ItL1jWEfSbS1q+Jt
QtssG+RUJWIwnZnCT1PsqxKFNXhKl+6vpTMwH07VikV8sN5+4Ok4V811Enyjekp5T7kShUmjN45s
k/rKTYuPJvIbphZaYz1p6DYjWNvVxzxSny4sICwqTB289AvF2NZ8VGqj3hZ1d8woMDTbpwaAy2q+
ZGvhvIDKnh9aDB+4p4ubGnwWQXxRpMIPJcWu0CdN6Owb3axvc0JL9/xI1S9DM+11CS1WAq6T7KR3
5MnXuDKWILMhGPirBYTP53WYvOvdYZTAV0pXlYBkTOQUTGkHlI/MykLmPyxIpEmvRtP/hcDbsvmi
Sl/1dKYu2Oi4Fyw7Ych3GWOPxTrXOpe9HxrENGnIGWW7Eok7x+KfEC18yoKfLO89Ktkdi345uUrv
1XypFPi7gUGPU4lRUbKRwTa68qbX6kXtx+cMLnLTJs23nvWsjecbMVeeea7aVd9j+G1YQIl1/jtE
1S4toozLt/aWxCklZlHG7YFKX0nXP8VQewXnxHU0fZ0w0+O4Ub22kncLXJnBxA4dBbzNwRh1zTEz
1wx99MoWkwKmkSDtLKsfiiBehTJw+6lLD2o/iVulL1FBkNrqqvoR++XS98BuLJN6qHFUZJelnfza
Q2PMkg6PP0VELAOKiD7kgRHyNputv7YEB8yR5FnSTYr1KZOjAxC6qzAOroCZXWtyeCKtN+KpCJHr
xe7Q8xRr33hiKOKGMMCm6meMTrlY8bFLHSJNNackjKk6d+cGPvC+gCJLRIQQcNYUmwmxPctTP16N
5Ue923N2ARJxAlzLs3iLDDv4DiXx2K8mXVgILG+RT9tdpVKNeKF2RZKQMWFALNuRbqe5+0omzVng
McgwjOym+OrZrJAd1K6FeBbGhzG86MLHKFwywStS2mhu7O5r/RKZh2xwenxQKxvH57JRlS/LfC3n
+5K4cVLZS/tsg12KHX0CQ55/UfeEaWkvExij7xO2XHlPuQeW+rArJQt+PetVTAy0KLFIEdJrzHUs
FV1oJ5jS3ltk7Ynm1kPOmlW7KNqhUHd8jnum4vUH8ya2TEoMav8xW4+mv2fJ4Bfqo0FGmzyldvX5
0Jpfbfe2CA7ImVjgH/cAzDsWncQUwTL8I0zPQOBHPQLuv/Go4QfHyiX+WLh8zZ0Ii4xjsx2BkbnL
sLX475ZyDOhbNZKdXts5Xk/o0G79RU/fgxVmtKGk+bP+A/1yr97ZAQGP1k915Qmjp94wWiLA7OAA
/ekncT9d9P1418QN9/bPJNnSu+4SrJ725SvsxWzXufHbfNMe1U46oiNegWrZ/QdzE59j/YN2nvfg
WR7IJpjb+htnoD2Dp6C70k4PYGS/0xPrnQesnjfq3j3xAETcKf/wFNnMLFgrLuOroWxlBuAtXqL2
L2qdiOGOrqWcvlS7/EM7QdddCC1usUt8Qv2k5NK6xydJPeUgCpLD8K0j+7nmT/KlnAj2bUe7uOc2
HQqOsU6LkARvnaOceju+VvfsczxwT3SJDDjJI3imvnLALLXvX0m+CBcTxXNfn9CCX9Tf2lZmsiIc
iss9PfJI2BhubXODLHScT9IRVN6WrqJ4Q4M8QrGnUi01HYrvGADPE33ZfLLBAS2PIBF+59+NzSn7
EK7Gb/NO5We3E//BOeb1qG0J3+9I/Dw0Hw3pLbkRiyNCfe5swIJuVe2ZvYjqGT6lX3Pw4NtkUAq+
GHsPOdIGjsiregEj2brajfGPDpUC5D+cup/waXyyBd0SzH+JHqbdFhfqjPb5DhjcX/iMZ3d+l93G
40PmlidxVzlQwvPqibiJRBtc6ut4HF1zYzJS6K61H3+nExo35FLeC153Kj9i/PC4DA9j5FA6VnDS
bnS33NPmbfMJ7bfVub4StLjqkDPqLcbKnXGgzkRzmqPwYCbjn7XcplvpvKIlfvhta6v8GjzMd475
Y3cyf6rzAhiKFpINLXe29ZKcJTaQ6AebgH2Mo50okrwIn6gKGoVwtLDcECnRXdbM8bGBse0gOgPu
wHuy8KvySEM63VGxcWdGNrHFreX2L7m/UPfsFW+1jdxIarY8UlOqc0s4z68LczWiKCO43Z7jOx08
DsPla/2jI364KGhvdDT+LO+lL3qjE33of/NXu61PrCLYelUH4VU4hY7+OV1YT9rzZ+zEfvQD09db
bExnLqO5tK93+iE7lYeasNCGX8ge1tbeOJd+/jrsMpvD12OY4ifd0tbjcd1Cmku++YyeKcOxk9uS
2Ji1ZT/kiD6GT8lp8HZuadPeYUJmu8525d/EL9zJfvs7/ZeOjEBafy3v0xF4FkvLT9P+MS+Kh+HT
X11ozuJYN+VVdtdKGNxDDzz5iBybmmvqllijutPu0c684fJb3ll8w3t7V96VR3jmMa3vBOLB6Sp+
TPulD81ScRVbOvDZwLS6T87prnGmjWZjEsB85BZu9IDw5VNh6UR29MfExW6RTd5e8MJn/sxe+UJ3
cW/yYtLczNWus9f6tc+n+VS9G8dih9xx6j6sX17mqIizsaXa2q1+EeDt5jHtqke+NZ+hA1ADijQG
aG5sL+aOcvq/tbFgGzuWQ59avGF0cxGLCAp5fIQhvp6bS32PncBmUmTKxsqIEaK3x5/xajmDbzhg
aX5Ln4DUe/XkwUJD7jfTVUKmO2a79ExMyNW+QSUdkBP9YIdRClv2BuVTd3onXPezfltvU39cY9K7
hXgNz7FEdvs0yY7g8HtiEYrd7z37bDbX4qHRw2mHHrMG9XBIhNWV+Mt4jHyd688voZSE7lKb55mT
nkmVHdGnwR8HZxI5anGodmXtrqrVfnhrh5MxvNIshsKL2B480Tri/XSI/5UemezP8ER6FyjyneHZ
tMULsjxXLf7gR/bdHdSdYWyaQ+Dzr4WsexJuyMNcnOm/wInObmE7+pnPt679k0dXlllsEzzG+XUT
ubx8E+A1Ymfi93Fm7XEGnskv/bG4sV97glMhQzLsH/RdsKP0IvToDeNYAdfS+tCHlj1J9vY1lT0O
B+Od45Qb2wQGBL+XZrO76196PmiCgwlKVh11L+7J1NOMgW2L1xAtdgSKQzTY3XDQ7jxrxSHcSfi7
XHwbIrAk7ncISX/8OqFNhJEDrWlfOMM/AbV48EdkYmmbeajGq1/Jnu3cnmrEsk3kwNP65iHfcrBt
hm9rmyFkf5VPE/rzfnptr8ae9sTYwvqyTe9K61S7hkswJqJtDgtVP+mGQ3f5hSQ8ll1eefITx7wP
HRqwd31aJUBOD9bD6rZrbSghEQ8v4q0jPxQKQjYs4NzFx7OcviArI4wyK3vhFy9FBO/38lxdp0f7
qVN+wb+S6cj8GWGjIuqc5F1wFIgTYWD/Lt6kQ/IYkY23I58HmY/+jkDFB1fsftgS2rf++l8ujaTd
ZWTbzsedhPxuczC0tHl4XHxjLDVE8Hd4h7xa8Q3JnRIn87S1LOHMS45HZt/chjNHBvrhTra7T65L
fFKnR3W12Ft8aRJLsI3MRNF/jdlmdnChZtf8Vd2HoYuzIcGiSUj4NVq/6J1KqVzdgxvl+oq2tiku
JbUHp/Gl3OKcewmUjXYuLtFFv7Yv+YmdG2vF/IV9F/aXqfZ4nyLzidf4aGQ29757d5+ccItyFXmq
h27zgX1lVx9xBZME8kQX/49mz35+LVgyb60dj7gLDRk/qQutepi2lTd5qWiLb/2BnOW8Dk0bGk2Y
CF6yfb8rn8ONq+6z5zikWpSD71Vy3jhp7otbHZVLxN7IlXhtLv7I7LhNeSwWlisydfKb6td6A8gS
RPsZW9YtvxugnGhWT+32xiEP5eeCDLjpGDpmyqG3MSJLuOXe66GZLkfezmhDPwxrW8EHl7p+mZJz
pTxRR70e3QpKwwvzjYOowytP8Pg87DXP/IHddVxLXMjqPaez+Uv+DN/WDK3xaNyjb14OmqPSK7RJ
D2Cp7e6QueBS8NEw5X7CLXSVPdcv2WTmgNDH8v1aebmtYkX2eRCWF6QByDwwBdmcUTLyjHcUJvnc
pWObWCbv44PFtLItFQdFIEdDBx6ysWgC29QH0SNU4HISRp5w7V7IvONTw0BBsAG0oMRGfQOkXnoL
15GDV9mOBLMv0WF8CvCdb1LefFS65S9Qdzajzd/fe3BqbsD/v+b16Gwu5DgP0IXwRDJjQDTb8BBC
6OJ35E4+L5Ccnpi16ZZ7A9tVxKjgh5YbnJOStGt/4/di8dRvQD8CL4Ul+w6QDFcsJ9tQjL/5TZz5
a1m/pwf2vwb1r4aDjmkwsaPRNwerdyIMKCJbA3uYvMk4IlwD6R04Vd+yaAeVny0iC6e4x2xnJ7yQ
XkZWJ35zRi3uCo+y4Pl9gY7LGj63hz/pr+Tz/MSUCDsFEgFBh4o3Lxey7ZoLoEKbEqXouqBq89GQ
2B6tvbx9uqWN6E4fr/7O2FknRyqS6dzoqUm9Yf/nOBq+AuZv0u3vQJXjaj+xiCdjbygPUvoqRatw
Pw3zXWx3MQbpiPu8kjFZ53se6AZhbQ7KfU+uSJEgL+YckzIdXea0axp0KvZXWmVsUM+Le2Sd0EbK
Ea2aCAcLFCBD2iRt6WLVwvNY3IPR479m8fdQ/OCTn6nYLP6kiGmytIkKVfLJUMnQbfi/zhhja+UV
HiUR1WOSXeP23E7neL6VyzvazjYr/Fj4SzVMZg54V2GAhSx4Zs0BxZ4NSziLnPrNakmbs4vQqLmm
ZE0zXY2NtjRXP0vXvwyQCPL2ESAMqyFGgwxOiJR7KZStmu7NXvhbHS61NT/CSYdRJm1yGGUDK0R8
asip6nuUkYJYrjIzUeuPDdctsjrdeWAhSDmQV4rNh0hZ3sZKp4hMTaYjXhEQUUZ8jpqV/MyisS/F
6tNS6s9lQbBrrBy/Es7DXKIzm/DRIRLbvSJ2nrzKpjhkQpmugNmkd9Wki3xGP20tElXtsGj4JDCZ
WEJ1VloginOKT1PslV/RgPtlTIrggj+9g0zatpPswZHiQxr3wpnCTOUvU/jTSVadC7ijeT39CiKQ
RCEmTRAF72bVvhUi5ctC9zIE1LK2GmHSSC4hnUiQKPLhmNAWWtGWFCs4XDWtwa8Y619Gzsq3NEev
xOG1mdQF6NPccdCZuByUMXd6qC1BFBlfesNWTJzT3qbLrLDrQX8ElGqAMhk4E0iPaR0jWU8KZCaS
qbbatzC2qwIqYfqkWigerxm/e0L8VJiOe1EUbonOKUU6zu9nglvNMuM4CTiOzSDZL/hcp9KkoNK8
pWr2ncuoIUGqfA70QwpJd9Oq+bCAKtKTEPFPCzCC6vOEVZJ3QEnm7ZxFenUw9Qg03tBSfR2ztrKs
fUqFWtCY3wlZX4kClUka/qnK+JZKAzRnETE3ER4A+fdWizKTA4BZcT8TFqP18zdgtw5ZPoX4PbKl
htuIjh19thqB4QWIcCdKu0n7q/g1tfHfEMKR50AX+hU5geavPcouozM35B3VXSKVE7MEwplx4PJQ
JWzG0v8cncdy40gUBL8IEfDmSgOA3kiUuyBESdPw3n/9Jvayp5lZiQS6n6nKag1mL9fJoH83lVWq
arsh+tIE2UhV6fdOD2nzsyNvLDKeMiEx7ej4w2ggbAXPAPErmmky2HUK+apJX5nNVdhKexleT9I4
yCIDTO8VPoHf2GZMgCViYtORNGy2qoUji53M4KvECT+pNjAtm/cS9olh8XoUHjrsVUiHIjEOKrti
i40RyotJ28guv03vE+tJhJEo/ZkAM8VBBuaAwdbRWFr1vOljIvcssU4T3xR/ZcoRHkucwtVLMo2U
POessv1pPhSKq7D9LmWUSMwMyl2MJ0NmdyyC95ojRWWLErM9kTJmWMY3UKJHFSwAOgfAXVD90+yY
D2HGe6AWlVdW3cVKoMhUkVaskTB/VGnMVsS+cLadmnHy60k6DcTQY32Lj5lUXTRT2rRqe4ibZq0Y
4Ys6IhrlshSkm2VZ+DEZ6huqSKQT43updF/Yhzm6qS1S+72tcHDn/4dKsW3gDmDcfUt1cosHEAxg
aQ85Fqkml0mcxj89HpIJIqK9C6hJAvCDQWdQFB3y+gxNWM9fZ4jhTp+6OvRP1ESm+J3oiaTllEBz
mobOt2VX3xYvYGf9CGxCBvQHQvvOkQ5pi8oG2SJxWycl4P3vEwL6KCDD6pxW14ofIDVeaoIwUfzT
FAOw1Y0rzqmsRbjCSjuRPkd8ReBQsc/szITvkL30rM/XfuHpQridKY4J8mYEi0WSFJdVGVprSyLt
ua+IyGMqVtAhx4pfWShSTF+Y2PcgLxr5qcaPR8+Rd2/g4tyi1KD07AKam0D7DTLnYCI6kM2TQiOS
sm6bOxKMf9ICTzGnQPG20JBq2rZk7NcC/WEydpzAVOf1WUakFxGfrSifMVdrW3P3ZozanGVuKx6l
tlyLd7BAUqxtquxLYzVAJZY9+gZaBS0uo0GzZ+N6kXu0FBUp6tTP/acRYvluHzJbA4u06k7miQ13
pNuwSwTdeZnoMvLjQNemMYrm9VVDVqKZRqjMp8I9J6FIVrR9xuoqNd/iBIkGZ0sy/Kkm+GTjsixm
S9SmSwI5dmF6XVExmUgZrrSvCRYRieJWsrovFWyoNGRrTaGQSGFQs+8YX/Jwn47Fq0LcYuCofjwg
LCj4WjTWJfj/9wV8qib+VpgeMgpTwx8ZcK4V3wZKhtHo0dufJGZQkBeYhe80ujqrqC8NBMZR5Bjg
wECyaByL69THeIWe6uwpyOIk8RlpQAvbs93CrehOcFq3cgVbzP5IR7HBmAAuw+C9mxhYJdWM7Zn8
MhlbnF5J4AcYqpbLziTot21Nmmg/7yqLG4dlYveSxfV1mNChYggpRfhl65RPkvmu6h2etRJxhRGd
EurHvlPxwuGXOhNtx2kkwQ1cZP0Cf1myaQeFJX8+QOFRxbEoaXiwKqPNjeJDMdr7MhneFNX5BB3g
RZk9r5wM23SRMVIJkY/l0Vui59DOsGOC7WYpicnDj5MA9vJHNRDfYFgEIod+Wk5HkBwvej79dFH5
1A1tp+SczbC5VzAdD1bZy5vBaV9rC+caVjZdVO9hUj+HgHZSNSJXpr4sAJi0dAvz8JWgeliYrDkJ
E+QkkNQg583WIB+xZHwEtgMRR30FKkA+7auDMgjT7r2FjFWGTFzjJkKKeyQkDAnMYgkygRsqGmzN
HzqgWqOnqyOA9NCKMM2e+znn7X0a4b9a008x690Sx7wzGrheKcNg7LflJ0BapGnVBnABffFm4BLh
zMp5iIKYZAHfIsUotX9mkFSy9jqmiEVbTis6jgrdB97H9q7zAQp3avfINXB3EAtM0kXbuaV9m7sX
U7tHwV9IDBcXGvBMlq0G5vwd81pwv6PA6I8wCySgwkaHdd9e571c8rUBrO0TxyNAPkB+xNgrvlS4
gY0P2UF75AHoWzVUcCMlLWrR+QKDg88UjFbQ51RdLA3i19k+x/pFMHGmYlJHuNGXiT3S7LzDJAo0
sESEIy+x8sP4WgjABJlD/bHuJtCfV1LWqFI2fYksed8Ex9zxSFrAQ1Gwa0RrO77mHLo560h9n32Y
2R7M/VAeEwcO7Trk+p+ftfk7l/scECtdvVsxPkQhoTI8/kZb0IZ7OhZLfRthDBprqXJ145KwE2Cf
YHo6MBkbnBVvlml6Er+nEBtb+42g66MxVTyWhnpH7kGyTbpjoB0J+t5a6sEoHkQRrNqCYAHnoEvv
tX5PJkz+vtISXnQAJDs0/1SGuHlGqCPKl9BE+Qo3KefxYeECi8rhNm5n2GnJAqR1lmo14Lsx1sp4
6KUvTJcLe3lyBz5EDswJLa4x+IiPZurKiqKHFV3I6oBDvPypEGrSUc50CYVPI9PAVEuDbJMXF4XV
QXKMQl+lecrINyV8EW83xprvBnBhzdzV6TDc6huCizcYxlZDfW5SfU3LxE5ZGv+GkNI/OEcCT/JS
kSC+IdrW5FmAyzG6Yt5m6msGjfXQ8GNQqNPbgUNZoc/TdigNeaa7iTePkV+zlcbzYBys4SAbC54U
JDJVTfam7eR/8Rdok+CGClgP0dzACdvp+/A0f0Sog87YeZwE99QZT8d0htujMqFGVYEMsvKT2Qe4
Y/q4qCp6aEbwGXwlZr98PPzYujdfkRonHiLHbo8Ym9LS2tj/sn3+jqmDaFFUfBAA4m1f3oensUlM
JHJbq/Fb5Y2fBw0QYlNOB5Uq4gvvtB15RFthYbAF1oRV85sjetnQyZoef4RBms3HyOQVfOa8a6CX
4ZvGI0Tq06p2vKBcZ9IWNwORdaeU5AA84s16+hTX7qz81Bf7Fyw7i+RHdOLbkW4FYsP8QnjbzfxX
dpCmmf+GfwiYCJo6oslEHDFfwHq0u+ymcc162I6creKNH/BvjY1yVWBWMqM4IvlmJDzNSOa/2HnP
9W7h6+XplyRdMnujZ9uy2xqGR1jqjIifTPp/AyEE8mee7FX1mBaUgStL3i/UKsrl1XhS8bGtHfY1
xAJnsOY8VudiMyMhYJ7C0PiLVO3yE9FgK21JU0Yh5KwW+cC4AYiuSN8Z4YTgxasVUU8CXKTLISsy
nxhBeON7TtMFQLpfnO3nGq4j6tJt8RFK2yg55uLUGm6d7OPck6RrLV+IN2cYkXAyBR5SLahfLbtf
6Blv4+dSobCyS3cg+lR6EpnCkaDrM+ZqtJ0FCQe2Z39pxl3jUDzLE+oUAlBBCm4dn8RpCsqYUAnP
/BcKj/eEBQoEW5YR4dV4ISJZrAl88JSPRfj9w/7H/uufylHalRtmSClOa4boDJTER3KJ/gU3eq7m
H9W+jRZfJ7diTQpm4THwhszBVz3Eq+YP4SadGvF+GAXNnbZvnxph2lD8YjdQ1pmGQJdjBH2JBILr
p3vjxEz2BiuGZ0X5Qsb6faaGTjaAjnb1Z/XH7Wgwvn+G30RpeoiqbuEjg9D/L/TDW+U2v528QtIL
S/0q34MLIFqIuGfUEwzpqs/J13Y28r0t8Y3yLfZzgnfX/DTWNttFlMXYxcSW1si4Dbv80X/bB7LG
mIg7KD1WCAE5VwidIbl6fJqXZidOOAwoXW3S8Pjnzwqf24lFnXPXrvYjXKiF7AOUW4KhdC18zecv
oICplqEpGYxEhVLM0oh56kX7gPD2xmSF//t8VPz5jsDOfi9e61P2N3B1eQZGCKb3sEV/YPM98kO7
pcXzcRgTH/wULNxySOzDqt3yUXyND+FJJ+U0PE1nE3/xjSovzis8b7PYwQU48qoG18alrogOxPPd
qELC7/ZOP+WY6+59ZP7KkTA/UraeE+aere4HCEm1Q/KwuFtp3HkAeBb1k74fadUwUeBc3lJypxyg
G97R/gclGnMG8jTgDwYsN32dRIO9fR2iozGviUF00711DfyO9VW1r1/LS3bidz+wMWg4ONC5Xng6
Y8gZxQoTDqcoelRU3Rdiz3fRM3zDBLtIT4NPljkqyu/9dIwurBCkdXho5k3zA0oMcv+p/TafEkJQ
rotPEp1mv3wyUkbGpdWu4uXfwwfu4hCJcbUtbvXvAmneO7jNsJ1cx8UUuEKAHZ1SMs6gZAen8Ld0
rXN7sa9SAvBqzTasmVwSWXnkmZsDBpytjRS9alRpzKp+h2fCwcVRy7yd6IpHiFZ/1ZFtSyR2gJLN
w06jwL5ZRYBp7T2zU6atJmPG0qNQ1aaNKO7oscr8NVseHEYcq3K6twltog+hYkMCLglK1XSEShMN
9kpj6g+eDAt+p9zSfl3jrQmJwuo1ZNWe4/gIfBPnbvZeWf8MkcuGQlSujALhQez1KtQ5iveJ/cjK
P8h1QTnimwCq5aLYmW0PYMymj36g1caVawx83emG+PPFvcYkhkVusjFwJ3VnM/zrF7UK5NIvMe/0
8LIQgXsJMd2im/bM5mQQ8J2jKKW0YnzuvMr9i6Y8ILDr2SlIvS79UHLOCA7D8NTA2YYg1+8y8xLh
Eui4Ncf6XnUx5chGYWjNhGyld8Z27GRGTbjV2AWxv5l0pMX/oPd6VlVtcGOPBVuontKRUW6ZXHHL
ChZ7qkJUUYeRDoUIa8D0Hkgl1dBJt96hPyDhPEnOve7ic0ekn9I+FO0V5FzCbDTPGX8wm2hxdWh0
ZVIQotPY9uIHMEs+Hiy52WTasClIqxhq1MUTXbZW4UdQynX3R1tmpd5EN1d7RoWVexe1HvFD4zuR
Aty5gmoNNTfGnC1T7ehpF4jBPmzFlxoY6Ft12tYMMpccA94B81s2XnOMzIHXUYk3Vz32kUylMjd6
9tLd+mdi+hTio7yNWGGxdWtHKHykG7GIEKegOjhcxnZ9LJSbMiM1ZeG3ANfw4Jkap2cBjB25dsTK
CyQ5Oa3hxNGXB78zyQ+hnm0GflHs4pyVLKZIASfmeZ81nxqkdCPdlNG8BQ3vtTZ9uJX7skOeE1mc
KfqFtnyKel8yt+3Okn7VIEIg863zTfCz+C5+psxltveDHxWYObe1saMrDBSv+RqP+IEgfmOUQ5pR
ZGhKvPbmvCKwD5idLRMTT0NUHW2kXe3KJLK8sbrmhav+SR/EK+S3HG8WBAP7hSo1/XLMDS/9xLKK
hvGK6BGzDT94vAt57Jjm/vGKs815GckcfdCrAFJhNoltiVyYxai1EqfmmN66ffwQOPIo4w7UUsjA
ql3rdT4jxkgjUBvM+K6ZcAFDdEBRYb2N79hPsp101xiI4/V5CHXjfAksibdlX+6XHlX4eJZ9Y6Pf
8B720oorDYwFvkrP3BcHfc+iBdvCtjM8mWCbc+cGH72HTnMENvUiDqy6ECnmVJA4GxadL3uDmUIg
P7CCAgW5F2/FO3ql5Fni9jHFavxDRYDRX9kA6KHLCFYMjJJoLd+yIyKz5oe9Xfapsxm5tm+9l56W
3DIka4xo7BVpacEWlRgC3Y5twsE+tz89fM+zvdU9VfZRdTe4flfpo2lcrg3inhqu/e/Kw2iPQejC
rJl1aY0bfVqXV3Q1u5LL5Y0zbuZZv5GoCcYpRofumVsooAi8uJL2jZ8f4SQ0T54Hy9NfzJ/stBgk
IcF1CDfUJ+1frLvOKc+3wwejgHZl3rRP0hnuPPcuJ3rUY7rC87Csc9Dv7QvmKlv11HsRiruVQHcL
P30zfMC5RxLsBQe72KRH6Ri/TifRbXiyim07roMHJf+tBF1xac+BK66wImkkd83Zhrmxrl70U8L9
/yzPEZrndXRjPZgcjT0Zchgs8S1eeiAOn6R9QCFyWVVJfsVmfqX+YxtO9uAu2CC+ucVXpT30LzIB
9uvuiBlReiSn/z+ET5XOmtJjfh934aXDY7ht9+EPoyjW5/ot9SdG4OtmPw8AT9cN1g1GJcmV6rN9
GMQLgZOm5HnE2gFkB8RrrcSk4HU2q2U3fODjjP/6W3pOffS5jAkgi1W8hv100wrj2uoE/zHqCSkN
DaiARWWf7Xn2EszhMV6GSHya8GyGSj/KKBICW/G0ZHxU+ikKbk0pudHyhyu2jQb9YRS4Kj2HVSRH
CV6VLRCSayALUe7Z3ZsKEHIqdipW7h4aR0vpOPYsUHtBoQ8Vd9Dqs61ab7ZI3aBESpHQzkJHK9w0
5GJd1deKFgpY1rL8NO1tyegRHUe4H/BTQtvFU2gpKRuBTzMmyIOHLnZrGbHtMeLBGLYDZDo0RdlH
WPjCOHephSeBA5K2qiF0ZNPdLdtT9VuMOCvM3J7Wb8YH4FxoIpNsG9EdGVxvmykXblK+FTWj33Jf
N3tZojk6QIPSml3YbeXmgf2+VNcG8zm4KBKPU7mxKwl/PABmP4n2WAYGg0n2XdbBNZBJcenTi10S
WdKfw2o/ygwq9pOJSQ8E9lp9ILCm6l6kq8oaYEcNsJ7eUT9k465Y4Gm3CF0XIkZg5sFIu2TtJMsD
x7gtg/0S/NIIFMUe0mqAA0S6TqwA6HWZ0TY5uwLEubio1yAr0sDLZxdDvUvAKNTOD4gRTupSRNJI
YeRj8KBSIDmEZx6ROOvJ4mqZlxxstvG2c25mqMorQ3wL5Yapp2LZmmWEZhx0CnjHG5k4ILRhSjLU
zzQ+ShqeQOxVWnXDtF+CcxiGR4KCjjCKxHQj2XeId7Vjsg58CwSu2zmMgxQNdamWqL+dM5EU0W4i
G9BvHupesmQcsE2AhC4hjsmo3YvqRH7GukNiHTisdcZMY78SEeC6rHz18KdWTGMTKCrrGfi2ETgD
pTL5RfXqO0pblVzTpv3phrl81hIofSEJ5zclduDpBEW9GwbeinhwkmuhNoRlJPpD1FO06ztiqS1L
gC8wmwC1LMveKS7/4mnSMbX3BjAoXYCcnqjMLUOQAlbpBkavMis+iMgJPHkkAawupgpbE4zQJSLc
cUOiGF6akQVkVNbK75h1NXm+HcF1CgViJ+u9q4oKCUyEhStNZCLmrM5+bdsJw30BSkSpovY6ZgXn
XSZ1gnlmSySEoqr60coGMawiC3U1WHFn11cFEPy5CCHMOwhtNIv2Kxh5FoxWI6c2kqeZbTzHf6fO
0luWKct0q4DkxhDQwnqdduFHEvcZ+YpD89bGtUzPOFm2qxHQtrWG1L7ElZFBTkotbOM6iPjGsr+i
JuWWsfRS3kUZSYahGTHIK3OFKFjbaKhF0zyJ7UPbFczIjEK91GaLYAnAMWNaplXcozZDJnWMbnHg
pNdUIyTEVDSpWAt4d2y9Gt0nqpwNQCewNI8k+QwRPPoxVvIXOeuZHAwM5ESHh7Zd0JFq0k670gmh
OBnTA1DyGHGp9QAqsqx47cbIoiFT6KWmhNEGcQfVIWw1mR+qy4sPNU3A3xpJg09e03vUgvl0L5QS
hb8MMphBdZ7/SIJHEnHBGPIPyAt1aTSkpvIK3bGe0TilVzG0uG6mEhK0GifUJKXsUF1PVvzSmilt
VqkR7wHEQ66+akNaTJG65TdQ5Z1CpkpQSoeiIdXoT/gPzpOkzTh3q2rA4Rh0O1AoNk511lBvjagk
Bo8psDzV7jD7zvgcs9Q0T1PeRI9ZEP+YjslvIA8/U8XyVOit9kIaFNP5uog3WtHdtbBXD3NgdxJ+
yrLKNqTkDGjLY06LPDEXih+pqJ+5znptVkjrreMWMMMo8btSHsaF7E+qUjX7iECCI2RJTqs4BptK
+5NMDBDUIt3ats1VqmsM/8KGPRVcQ/UqGWVwy4uSeV81V9M95EneNnJLSmiLEzmYASOxrwU4OLBa
BEX9znfHRkYGab1LJSAnTI81l8zSYNPYeXwNSycgETQF/5RPgni9/lnpbFTgB7J2LZzWLZMZ1Rco
m5HIs1c5gh6bBBDiefxrICtLUqHRyOd+aqJLLYA5WMXgMHFPiPRQzZx06Impg2i0+VQVU7rEaBOb
Q6LjUYKLjCnMWTzow5gceplv3plM7Tk0Sv5UAkFevGIydcOQQjJvVS56aidNfcKGuB7NHtlyJxEM
J3NQXAlkF2dLTofTEFvKPoOBj7kUE54eNYMnBVWDHpPXTTPsYV+a5MI1pt0ftFrqzkTsta92oxXo
ViLVOjjO0KG7n/AUwsFC+UKtGqiErDG5MwDVgJAi+Q1onRaUKsNAPfiYFKBJ8qgwgLDoqRUrsUkc
M5c/Q0bSE5UCPAVe7JtCxt9aHcBBkJHESG1wSFaMJg0ZJUEc9a5hLQ9AN07vThuNL9DjGofLseMB
qhGQlEVBwdDFi1WnDNVdT244qj2yqy21Ke5tWYizPKOdCdgMb0Y2aHduAMXrO7DvsHtJF+l6Zder
EborcLT6PjWjwRVJr5/yctS/R11FvulY+KqHWWzzbBqecT3xVBdhYDG3rntkeJpN3VlY873X5vpk
dhNE2SlHI5UYCW1Vp/h229g2Mg10IEbVZOcqLQCXTwJ+Q5kuRrMhw7KqSHV6yoaRCRNuSnAyQCNj
P6uQ6s0DfMdI14lMKGXoYZEuPrNiYow6qh/hmAbbhCCv7SRPqFiCHvtuGkYVJmGE872mQ8ro4UW0
dQOHT6hiz9HJIDGfoC2tqlYkuKLnGA6U1FMkOkAsAnWJEkxKDY1h6FyLUCppW6JsuFeGQLk26Jyc
bUrU45AQY8YlQSFYM7Ltp8BGYhcWEaxvEhtALZaM66pUumhlb7KzJwddS1pkCChIplGkf3UbFYkL
ZGvwQzOD+VGQ42aURXiTZBNNr0lynKUHI61OC/uFK0SAvhoL/R2m0YKlMW2mQW1cjlu1D5PTaIYO
qpqUVe/olOaBKrfE7FykF2oYtpcNacK9arAPMRNYaKI3WEQmg8pCh3qpu06KnFoQ5JvGc8KmdZtU
xjWYQQbIemIe17DdIQ5YE7vKFQAnujwpAXvThzGtMtRf1NGJhLQmqk0kgoFaeYOG9barAX0hbSgA
EzCNidFZHYNaIF0bhPCGpC+9qobMS4iAxCk1IfdTR1aoTsJbKVIsRkM54z1HwhIxasvs8GRDdN5m
g4Y1oBfNMe87LONFUx4hYPNqzqTxkms+yN9pEdzhbyUPLbD0H8Lb2w+g7+FOluD0hwb1t6Ak8AIF
7VEld/xdzWZp6BghDv6UQAQ8fPClV0oDEG6VkFYVrupCrSC2duGjjnMD40s4VAeldsI3NRD/BnRQ
S2mGPzFN+dOVw/pMRMNnqxuT5FnaQKduskCZSPVJceybjMmEeMZdlLsijiNPIW3GjS2bCXFcQ+ZS
5d55EM3k7Gut/rKN1jmSLip8vQ/7o25G+LA6h2UJExFTBI+omm3GLrZDAmmr2ZjZxgxtQT8o6kYZ
60Xp6Dh80kU79UetjPtfteFdXVdKSozNiB7kD5FVvHVK6ysOjWrTDQPoNLk36KY5Xs5aNDuFH8BC
wgmYkEfZ9mx9ZHBJcYijq6XB0DeovbjoqD1YEKp4FLuuzI7BrDWuXhbytShgz7Hci1JPdYihnAUE
3tROWXhmI8kT66BWVC8OWXqqTWjvGLFZOiFvCuJNYaT9rhkNTDQlkvIizrrLiAZpZZYkRfJ4Dzdg
w+qtUtvOs0Qe761+YJQRD7QidTg/yrLMeDGyeMC8NUzIwhF2dkVLDqyTRORjxMFW1g1na0IbB/qn
SsfAAUaSx0HoN4ZlX+OchRj0q8IdgUq7fPfLBiFpvxRz7IBjCMOfIwYlqm0MbHFy6TDrMCvMqeCD
n0zzhzCq4k1PC/hY+aj/0+NKOxPRlXmodtKvZmQilOqiP3FBq57SALSy06TflEOd7Z2hSb25GdpX
M50QHYdjuzbAoKJzGp2TbCnJPtOb5KCULFWtbmBsQyp5Q/E9zm4oVCjF2DPfzQGfXkA83ZrHo3+Z
leG7MgZtk0u5/szyONmbmqHsjXppc3R+LzBx1lMymAdWqo1UdDZVQaS202xFTeJSpQKaqSXwGFqi
V5vBUE2yZ6qlFVCJn0bXuI4LSQEjNgQXjg9EKDEaZeyuqCFiUhjHOJEe8qg5aNea9L1PiBlMFFs6
jGqS32aIgGtSLF4EophDK4fhVtMS4SeTJR1kIlzdZlJpqavU1N87Jww/iHYdX1NEap5k29YzjCZy
woUT+LyScGm1kq+qH1HhtmM2+U45BX8wHZWLWS9LbifvAAlVyd5GFutOVm8xYS/p9hkLvOa1QXag
qg2sHNRO50muxpFrhU3+lMdc6GHZ609HxOYlnw1e85DdOHmedL5YGqWLU9QNsU0ZDMA5s5GsogaT
pZnm0YT2Cg6lYc8jizBl0VjX0j03APMjxUisbeMwCURHMxzGTp1A3xoLelIb0VLgV3aMqj2EFbrU
2IiCvSk1b1M4ladBRCNtvzVbsLbDfpenINTCEHylrOiDC8tdJcUypYyahvyHom2PtpKIu9yvRXft
Am3w+joCld5Vo30j0WyCQ5H/9nktbQdrtn+TPBWeDFr0UIeDsmdm8mIGUnqXOmP0+7SgDVa40W9R
62TPIU5aJqUOmqqShrViitv+1WEbIti1bCbxTRF91FYMe4FG+JuzBfiIHOTngC7snUdn3lh8pZgc
9AFlmb7YZvSs3xNCWR5jEgM2LU3Kh5YW1mEsIlb5FPYTot4SjJEz4VMt+2UtYivLaK+jemLvYZrX
yqji15CWq+NZdI02CnE+K8FrEOOLkPRAJ3tXLS+zIqm7scvEWS8d1lWxXAMxkiF6jGI+BLPCPIvQ
TjAdcfZu6/JssP+Ux3vYFuOHadOmmNpceEOF863TF6DKpCnM2XTxPpsmCTg9UeugsFnFlRLrsUhB
BhmoTNqqRncBr2FMsk3Fr/WC0DBFDv9EEJEUFjVggLS6/cfXrtFsQa2qao31n9WlzF6qBMe7wxC6
Is5iHdoG6ammLhCi5dWH3kiJH8uzTgi34LosjflHUvLptalYkeZaCcTcKOZbbsLtx2fd9gYCVRmQ
zDj3rEPNAmiXEjTTS5qp1r7sHPXKxXlWS2P8ZydZcLJh5jIbn2Q0vJQt2tSx+h8ThOEutUHqMtwi
UjRSMMqjHU/vPGMNAvn5b0wRewHyxag6kwWiziEmCeSzxyJyprtpZ6wg5Twk9QZYR98F1inoI/0j
G4f8EA9KeLLkXvHjokSmGWdLOAGVgbGxJ5JbBzLqt1Zn1QdZ6zgEWlSfWsFvWBtT/WmPVQysdZEQ
G0GAQ1kD5MuJzNhgggHCxF+yLfWnHzrxCuXafHdaw7l0rQDis0i286av3iiyDK+pehx8jmU4hBDp
xUOz9egsa4i0ulBAKs3D2h3qLnSrRJ59RzMw08DmLYuN1JcgmOw4LT7soSmRH+XaN+c5A5eqVHdV
gjekSjFXAJdgrNwqXLjofzF/63h2w1n/zWkE11NKUmA8DuaungJcenn9k4jC3nRjBY5QtMNT0gkn
TWJqfI5faGkNAKGgtHmqnZnNp4k4qWlZPKvlRH1tpQdw1c6fKYfGQ3LU7hDYdY3BBSoGeV+kXPIt
w8IxmazJiqQdU0dkGF7TEULHQgkF6t2y9NKIYCtb5ydODO3ACMLakeuAsdV2SM5oLr0TvmRG/6dF
9a88Kzwa5LSVdTJA00M3MxeoQh2WpmYivKyV14XVuWPN/WilREmCuV7JvcAzprlU6usU5tWoJe/Z
bLGwl0mLg0JJmCoSD84m15bnV9IeKCTq8WjWE4icsrvlUvddOChdCtO1BM7COdRuRdpBnRuoLSij
qm0/xARgDU2yNVnSKMzV9CY4m0TKN0nyahAKsNZadENTHlzaKP8JVEStPIidMb+ohN2YCoeZZEOk
kfcprGK+wvEohdMRtAKUOt0nXGwbYOAwagSfhkQlaO9sk7T1GC+mqrqKVe3wLbwGItq1DsOxUnnv
THyns7OTziNSRSFF/oDqhWKHuAfEEqrtRZJySuaOq2c49hZSz4aVw5QSz54gl5qMliaIFVcIETHo
r0GZ3asMy+LE6o0Vm84yueQd1Trt1ra6n8vVQUpxC1o1o3UHsieyCcvjlcYyBPKEnKGzOXK8a6F6
kMv5kegGmsJ4HZjGE3WiR1Ozdub2pVhaNJutlYWdJJzcDtGvjoGNiY3LHKH7tkJ7DQt4x+iLCnbR
hQTDpcU1oKXtJQu7PU3gi6LVf6YhrgnCAjnFQj6md3UWAndpgD1Ux4rrfA1hg7sgxmPUAkVV5Mu8
LNCcPy1c0HjVrkt7sEbXuNU8shrxLDNedVWQVSLsPAkVUwm/GFmvyuy7h0Gq9ebeHElE0h/k84Ty
FYxkg2VDMtuTjCLPMeedpbHTJKujf2VcAVND5w1wNiOaiflDMd4b+WnmRBEhUdxDqZGyY2tvIV3A
zPQ70tf72TfpK3pri3mEJRfZl9hFFCYN2fg31r81TDXrluYPgJGSc7AJbiDYOBTQRnX7q0ZNpKNj
aivtM2RZLOcOJJR5lbZAIwnUlJPZc8iRzeSvyCYs81ONmUCbtzmDLLaRZb8VW/KLVmb6TQGNSuxS
Kq8q64GYCXS6xVKlyveCIA9qV9Lvyp8CrGn0U5Xf5swFMV7iEoOFxGtbKog24AM/E5XNVV+yNY79
Wc4+VciiFPHbrg6QfetejOxO4O1l7E1NQijb2hiYDDgsrMbsnxS1WzalsoBniXqcMc3eMbqjEiAR
ZG1cfIakpkcwy9iqDvcCMArVj/LOQb+KCOctx5LimTUAoLrRIFuoeqrKcKrxzI8CVeHAIHK2PBNV
NwOvWEVqNiyOtqrzo4waeNlwoHHVxTkcwb49gX972HA2CgjGPkCVsdxn6UKl/rbRbQQSK2ldv8Th
jzXgLUL5YF8WtMUSBdAOCzceFv5/HJ3HdqvKFkW/iDEIBRRd5WzJcu4wbB9fMhRF5uvf1Ovczj3J
ElTtsNZcVFtR+e3M9qEEAxKxvZVVuLWLzNmaXc0GPNhQkqCIjnacSgUHEQPMRpd/cy0uUwLuBz/R
OeLrdL1un0Ae9uTwncBaCFN7FRosN5HZ+V3CejUhVpR32A+xHJDlFTPEyLiGGFfTPndccyGIOEG6
QxAyNkAggyl2nHDx2O6hCMq9bw+XgBJ+mJ1VYaIA9ztq/GL6cLBjjVIyqbbPxBp+zpZ9DhJ5DEwc
sc3c77tg2LQxQ4OJ321HX0Vg8W/I3E864+v8QPxxkyJQYtrdIdhfUqA7a6k8cYzIhoebJN/IeEe3
5rYgdyifMYOLz7gBTZTlgoZk5qC0agM7KBsNMLGzwmyZh/OR3OLHrJhuO16GLU5ZWYK1Tryz7Uuu
Ss9+EdZDHer1CKq4H3vX8RfGFGqEZu7RaxuW166+DDkxglEvF31PzVWIYtdKny1zrRFTEmbwiB7i
2BuBqCU5CBBZz9B7ve/JTHeShqV0MEDH7s0Yo62aBrZQzI2S0Xl4hV5rrIRy4HiNfZfBbBzA7KR7
CnsZ76OyhpDe3sIK5ptuP/oBFO6YTW+l75wd1R5CUgVpPuHvO2HbcHu4a06m38pKn4JIXtspfu6C
5ti7BE0xE9k1gIKTlh2c6ThXOzX2aZCtY5p1Koada9QXZg0nx0dSlZDUTPqmX9VIOxUGTBVGPyFM
1QHSj+mkn7koXqLeeUsJ1liMZbv1TLVzWuxK4bjzRHIitW3FbG3lkTxiivJzoLzgOa2uAkjhhOFA
ZfiJvDLfkWq893tAt9RRy8fdVfv9KnOmc9+jLscg1PLscJ8ECE4zCRKQSynow43DvZuz8Uwfahbb
R5NEHiVjE/KT85cxwt1cqXtcV5hGTG/PDmAneawWRj//yLni03JeKpu5eEjotxk5JZNYlxliuLJH
MlJoe3mjnUL9Q6uDwNqJNuxeNiRpvsydOtCY32YlIfAhShaMtD1cmSkoYc9276PpnTIXZ4hFZKQK
LiQQb50+3fcpFCxdnRoXIYGKt0UBUI4Kg/5q7xXlvsmI2CnhzTTzI+H3QQxoQhZd+jUOGMdOqGnq
meGxsr/6xD9T+W0YnH0zk17mjv1LBbXzmuk1zKNdELDiZAK0bvL8x+H4cp16FYTWQcfoEkIWMQ34
dur6CsCuox/A3a79k0F2d8HwjaGJ7Hu+KZtfKLnmidIkab1aD8Q6HTIBejNgisitpp6I5kIjOmY3
WVa/yUQ2oNHru4WGjUYoXvWT86ByVrsujz8MF6dLagYH20XkR3j3SETWopGU2rm5piJcU6scDWPY
5xGJwSVPSkbOGx3/t20QoETO3Z4YQWoei7T2rL4RnkNBZKIXgKHNWm1v+dFPPmCswofGXVZUqyoq
/uXpfKFDfS387lk1If5rA0rZgBPCT9A7xwwockUiGqFxuzizFqq5BhOG12iAHeSI20xBr9wKWgMH
mWN/uNb031yW1zxD4Usqxq5KyxHspP6x+8dWaXIOJOgeZKNf3TQUZ6Uhfwi2f8vYZSKiO4aoURir
7cBJwgcyrTOT78hhmISxj0FC06X0kfpoB+O5TcSqcpCV+JO9q6eEqkTKPxK8ckKvOPxZkCHtwJHR
JCT5aevJbc1+PczuJYtTOlv25+Oj9XXNzyCAExVEMJgjl+uNHMphETk+bMfqaPk5+z813MaCgbmZ
GIeurtB7WECNIoSlEqp2k7L31ZgGUgHdPiyMbTBzINeVvbah/5BTdE4YUHD6NNEzvYz1M8wdV2bD
j1tmLFJ9uCnwjLIo6Zl8qae8915S39xiSWXp0A/fTPieRivAIxYZ8YrWh7s7Ue2yNNN3bL1LK4Fc
Rfz5FAVr11c/Hq+fF9kbMlg/UqRdwhyeJd6fZeyM+UYxAgJ7OrRnL8B/n2KYdlv+tNRn8IJJgx29
5FWdx6M0kY+K+vF1Tu55MB7W5gHrVgzKYUjHd52axqrwkuuYA6rK4jPtx68okg9LTNmyr9AD11T6
mSCQhv/TO+lvYZf/jY0OGAH3v61sro6LD4FQOD4vIcl4UBS0Dzi3PTz1odgZEy5w8ijBLqGipbiG
eTDrO5OD89QMxqLwGQE9EKDlNOCOmeeb65gI/dvvTnntjpmWxW/on/IczUc2OWzXp104AFoTTLrC
CH2i6i7jyC0urOSzhLZoGGg2RH3mgX2KMuutymrI2bZxsaLZotOZz+Qslj9Gi1iNxIY9+6IV+LZN
hSxTa4ngxJuPvY0ps3GDGQBev81G89Da1tHCkmgCCqbpfnEMoFUhR7it0YMnlexxABc/hRH98IGh
RkXJqYP5ZBj5LsRH2ng4JillJjfbmgbm1EJPf0yk1o47b0QiLW7pxyh2TJn2GAKbkMhulL6HGstL
Pnv/SCl9aiqx72PwT15MJZT7DzP3hGOgkkAT6J3BigAiyeLOXhkj60Vtpd/KoiU2LFM+BTOjCfah
uA2y77BXgNwacSc+/ejDp1tqKpxsHLY+sQfMkGGrTg9sud28uT6yzln0ryURM7p58P1rFy+Gg5GB
cerS9/C799LfzInZn3nr/VUkUaOlTbxONQ4NDWEVpGJuDcna9RAcN3Ojj1XZ7AXbwroLAeBkxrGw
wWa6QfGXh97VYHq7bUX4mSLuIdn5Gs7tq/E4iqqpfScDeS8RcfDEPbFg4CgIkjcMm8A6zCC5ESnx
i7EN3hK29qZHHF+0ZI1mMEXIS6xmInWK4DbGwSHUw4doyx/98LK39K6lao4s/68zRFXobePJzJ1D
QqnqKrbdtsL6Y17CLP9hG3NsWuY7mrkF3ME4Ae3XhHqVIGDOKvybenriMHv48C1IxiK/RRzgCw/D
mRVFJzN4WAlrRD7KftWBvAcjCWYEBdgo8+YWUaUyFNaGFlFptQua9qhr8z0d3N+8SfZGCDNySt/z
AuKPNDigC/vXxDalsFm20r0YJKuyEt61w3AI83Hnd94XzvG1rowv5TXVk9f6GQqdNvpoLDDNFjTX
Reo/VsqwpkZiLrJuXbQWPEWiNVMbNTV0j8BjpF6XYsP0CX1j2+FixMoW98GP1+t/RiAmIvD4t3s1
QHZaUtZUyOIgBYil4TrAHhm/dxINsZzFumGX7ef1iwrcV0ofKDLt0CDNGuEB5WjqSCpYOOQTiqA8
yqI7si2yFjFxpRACnivtXaQ3P+Ua8eJQRL8FqkI9mhDiwHDiulKUBUgfaHtwBLFxPQaYZq0ienVR
B5oSx2Fqf0hBDZ/HD1ONxeQqQJ89MP9KXWNVp8QSkSeQeA6bJP2cdvDtifQrWk7wFIsk/mTrO8Kd
macRmle5dDqyZ7S8VG7xTVzSV2X5W0aNv2LwQTbKrzK1LtPcrWeKmEShx5LxRbqAS7W6OUb96kRv
mbSBmGJbktZP0kF2n7jduurekgfnm5NP1Na4M5v2YAbDUaHjqwAWhkRXG8LZV0V98/KHbww7psB2
PY9MEfr6OTGmW4DARxNngJpkTQLLMgUtM6FL6oNmZdPLaR6c2Ek2tKVbpm28qPHFNtVnm7snoke3
M57NSAnC5YyjbqZ3xqsf/ohTLKOnpRFEjWEQLzbEZ6cSGFZy6DOJfzEJRQyJpmno/FWkl/OIJdGo
b6keHUSixj7T2feUhL+Nwwo4SUBOeMEi7dq3GWx2UVa7vqcItnpa4lJhDKqHo+FYZ/o+HCF9cMPB
PCwHTLmFVqx7XUFYoHnPHvkXVXTqRvucD+ZBJGhyTbhkcbQfqNJZa7yEPf7yEmHIMsHA0DfN1eLM
KOz4dcL5NJqUJcFj0+6ZnJce1hPT8okD0bhwLEBAzcNEp9hm7VkTrVEI8fPxdI/WVG8Ibk62ASz9
Ms9gXGP0cVT2ljLDMV0qwpEHBZkRPschJ9K09WM+hjR+Zi2T7vPWabZOK8+mCwOr9vL6I+Vf72CD
GkgqO3odFL/JxFCh5mg/p/wz4xq1vYspRvWcSNlYChTdNP6B5f5xQySHXIDtLxNS3p123ylEwYRz
5gwpjMdnbtzp90iWiMz+0PpioW11mp0aSybKI9i9bkT2RFCttTDpaWLmPv+XFAlR3v0WP3ZuqaNv
UUe2afZtEI8jxh4XmA/bx3fA4Tb0DS5J2Rn3lO7Ke9/Qr4lnlHmMwDrkVd2EKYvp4F4k6aeDNiJJ
MgAbWC9CyDIYYWnIFeXU3EznydBbAn1QQXClBNxr49B+dd3wSvbJLqafy/ph7zGQGCYnvCd+vsvn
6W+sB9yHkjlL2gaMfSokoG2LrP2hqzen11HampGy927JGGxGH51Q5VzccnQutc+2PsWyzHLcAqE0
ATyZIwMhcPqaauSYRW0f8hoDk7TwcU7+V1e5F8fvd8lUnXJMKVJmJy5d+PYpKJYEhksUz//iNCiW
BHy5l2EEocc7cCBbPlnnJe69MjB20Qh1sHXzk20C1bHL/DIjpQLrsI1M9rwMFReVYOjFxK/x8i/R
ksDcSOsw5u4z9/yTlzDELFEJbAwdGIdU5kQMBzAWW6t4Y9mn9rHwrqQi2ezgcbwL1Z5TInsIo9x2
2fwZo//hIMbcYGu7WQUOZrF8DMaNaxjLwPTANrUa4L33rPS0egTcCyeAZ9NYa6fG366Yn8ajeyla
8R5Y3WuAaTdidbBJkFU2KBvJ1D5S7FEU9pRaWotd7COb9rsY3raFgh3SKubyCW8BbbTWJNx2BX1h
RUaYMo8yKOsvpC8ry8VxRbbz0m5VfmVd4m3heOxDzMM+DqApqG/cGF/Ua5+jFVEDBPeSXy0Nv9jX
gezxkrCOtojG5GxnJeryH4dFN46jhKwnJ7rlVYTU0VByE6tc4UVGw9ZLJsbeaFZL9gXUadNzk7XD
sU68eqNt/Z45+LoyI8aJg+Sd5Om/mh4DXBCZQlWWE6lbku800DiHtSJ2NSH4im0mm3mEyYCSMRvl
G3S1a7NBDdABcfb9e11Tc2Z95e7iJnjTHg61OEAzAjNh70zmuu7Tv6xhx9JEA+Dg4iZytgiUPtgk
8LMq+54iD6NHqFeqhiEjnJ7DUOEY9iZe4KJJ+aSRjd6iIeSPJnRy9vVNZsTgpNl+dvpXaWIGq3P7
W7doKbJyg+AQj60wXv3Mf6/AunUFeRmyal9tV+3hjEwroYeDrZpHqnqRAz9py5XnqLMfdNeqY1sz
ejjUs4xSXGv3ZcyGF+lGpDblXgxX1DpJj1mWb5twIX1PrYpZfhUz595UcXj3jbwnpncvjXRrsG1I
ImYdtKf0bsO0K32JRntArTt24QcH2jpmzo4Xg0xizU+KaKW95ab1FA/9xWP2RZSUc+o6syVkqRiP
tEABwJrGJ1G3/C6lvdc2Y3vBpcBP41zKABN6SXBEoJ01f6ves4i2zyievt1g/IhsG/J1OG8JfffX
PjvilRVTKc/9ycPzQy62yRBJDehAOYb2s9EblJ0KsjzvvjXrYDN7839z8lFNwTUHE5N4IwuVmQm+
JBoWrQtDEdc1d0PK8RGP3cFlbKBrlpwlZuuqkB9qxhSdRumnRQlqxonkiu9f6BJ3bg5Se2pAzQXu
vM4enq84HqKnwm2yrW+YANxmaI5FLB1wGOI4w3SWENEpEcwnyq7tzHELrpysQqYwbNhQWFOQpFto
EZx1JH9UmbcOSg+QRFUUy0ogrU0LnCtMKSnVIySzsfWeG+LFarpX/f9BuxW9jVNylKF4baw02JqJ
3qcZ7MnwNFewPBkdREE6rWitm/8kuHVRqnufY0gMhMMUrbnUjoQ9hKp8kQccrIFv/Pl+j12YRJ9Q
K8bZ7PSbFGFahHzxHCUeNUPIlGcsrRAkt2hZl9kecmV+Q9Cx/nSE/dfyRSzsMPxSFRi/ABth4l26
LgPXjelQu+m7UVktUgkwbMWDnkiw3zbz5m8ibV/S0efh4MKKA771sfr0S8wsbow3WT/u00H4HKlE
C8QxMy3BgsCdo0P8SBEPC4R22Oim/u7W0S7W5a4J4i/VspRhzXsd4hGJvjWwMDQExGz7pGT0XrCL
2xYG6vY6qxg5+vVrL0tJ/kJirdtp2NWPk85HVloOEA0R1y2VG6DstTemb0CsQogeiWZrx/7DONHZ
pMPFTAVKPe8mvtg0y8DKTLDtmubet8M5wZjiVsXdKQ2+5+K1baan0veJ/CsxLiYpO3oY5oucTG5Y
hdahFRNR8TChQvgro/uR5u5T+aD/SGwYGuZfVfdXzvSjEtA/HCKhIjmg7MWL50/OLqtkdJssARRY
vGRkK/JdQ0d054Mkxyejt4okVkcrLo99V/ibWueb2eJPMq8TSZBG8WMYE/hvdtA2Gu1VlUOaEXZA
LIYcnzNEjN1UrSenITIsBJKa9cgDdRcmS1LHf1NZvyEj++FTR5OV7bIUWAGI6yyIXtPOb1nGIKxT
TDDC4r0hRKQdCPdT/uvEyghPjxC7R6/QZeM21eneGJucw8i5dJl5syt+xLKzKTI4/hjAIhFmtpih
kAWx4E0qW9kgYZ5L5mervvWereb/EG9yCyfYDJWCckrxQHmwc8khLiOKJ8ZIV2lNdIk0ctLKDzHQ
b8+d8cHZ2xDxTBy57ww9PtDPZSC5jBWpx+TaBE65ROCNgGzAIo+3zAUhhBBr4wm6MinSVTjyi+cm
/pkLDSiULVUE4qIZhnXjmEs/YBuj4TVYvt4Eavgr838N4AVh+xvV631tgDJto2vLcF5IvZIdb/CM
alT4V3ZQWFBNQaHG49qiFiKtwjx2rI+Sqd2HDq68Iek//Cy/dBMqxZK6g/lGtK2j+b866jcCOXpv
R0Q8EiOa1tF3b8U4vusyX6cGGQ51z8hEdYwh61xxnrGo9BEdc83CUPxXat7ZusSxLRook9qCoN/j
7a26Zl1Kn/gwPKAd1IywD85Vrb8M6zGGiq2D7VNhZvosbAZwjgm/WApmXFZtQaNxm8OYhJfZNl6F
4nWe5KocmdwWoAj8kdTmkeW6/1X3xyQiCbbLC4XPUQDvODgQB4by1ibTCjWUHnBId2d6cCxgVLdg
Wfv+25pG9U/FlfxFrSNIBh2MzYC2jymL7v7yJE6fkbvS2EZhFpH75lYwZ/GXAGjLZX/PkdmssyE0
3pqymn5ymWLuNQujORWhYX6laAaO7jiP+5FT7WL3Sfs62iNw47mpl4Yq4In0jo350zLxXImqJ7m5
taq1lYTQoV2s4IEZhnsoSdwZMabcymU/JHPAGX3Sd9cZC8461WjMu6D8z3RFtmaZOWHtbePfsnLx
l1UoDJuugM7cWsSzxN17UwC/NcZ1InGSpDEBliWp2EthBCDheo2Baqqqa99QK0SdRjcF7c024JsM
jJoZ/kdj8J6M6UeLfO6USo0Z25hoTvHJsNWEn8GuL9nxgXgsnvm0G1Ti3GMxcuSuiaZjN88m7IuU
NNsKn1L+iHIuE6ghVUHdZLuQ8CICsDljFEzDVLXoP2pGapLfuCgCggA97To8hENNsCJxPF3nMslk
qU/jZj2kA3GerPl8/lxXzldzsJz45DmPP7szAjpqqH9+FsDWr4wI6qdpJNm0bId5ukSCqxQxNUwf
CiEJV48Rgpc+SJemQb+IAI7827YzkSyYnwandBFSJ04G49r6sUJpfSoTzRREdQzELblpyL3eZiUj
f5HO5qcaqSOYeVSXqbCek8Zp11nrPyWD+rKRxee9sw9a/9KD6uy7GNF25f/i3MHdI5h6qTneI6B8
CQtiFSIMEqMzXKuirzZ0J7A+NEl2CVbsThY43MWni2RgMpXF+rm40kX8TpJdCihBQqQUqdZuFl0S
d9yHCdzNzr7nc3ifRfoVpB1FcLuLo/yeSMR7BJxnG6vtd7qPuaDLNbdMsjVRmMamvaE/Oin8cVqq
t1LCEfHl2c6IXenZNk5D9TQj8ERX+1E49tW0yj8PARRGo/om2po+q+a8l/d6ZvSeWvZbmAmkVfZF
l6CGMpsiYUjYDzTdjV3c/F4Fzd5JJBodO3xt0LoRUAWHGnBHEjSA4idnWpcUaKtQBDfDMMKtr/z7
YLFTpa97y6Jx3Tf2+9ATBJM095IyatE5eJ7NnBM/jciPS5DMnlxmSFxM7PHnBF9OoqSNLqFXiyxE
RTKUz9wji5B1jUW6s3YrxCc2q1378YZVYcoQFqNO2VOCDu7aJ+tLq4IvWpyMrAuocY0lCth/kTR/
OErkY5trb2IiTuMOcq3d3wxHg9AxEzZjltndM7eDCBWnrwbYkRGhu8n+jz41xYTqo7fDRLDKZ55M
K7HQ35K5VHTd+JZlPpP3RoCWt+yDH1X+ls9klwX9f6QW16fab58H4hwZOzYrNF6QFPQGJudOCeIJ
MJ+tUtiSojSYDaUgwAweqSBpmar0+8SWq1yJT3OIL+hRKTdKb99meX9BebrEORiwNCY689HBlSZa
uyjgL8x7sWoegWRR6l/w2iEuN8p4a1bp3xRxEsTtAK6rw/PaOtFSznAzchwI/kRJVKEHGzzzS3T6
v05Qa3Pi6WNvhf9NrrjKiAkIPkiMmPPDeO8Uzso1FVxe0BZzLz4Sjz/VKc+u7PHHR9UiaceVEVhg
P2zrI7BQkng2WmayWQqfv47Y1tbi8M+j185taVKGfZxjkAric/hQlAJeXYc5OO86825tmmycsVoz
jf8c1AhBqMYPPXg1bUWjhgPF/7pHSD7nWBxMgcuuYkZmmIa3q6PSZBbTmncrNFAxVWX3ZDe89bn5
sENYzSXl4KrZDQzFvIx5TMlMWVBFrU1tL22yZdyqvbsu4AtJ/JHgKeiYo7CEWVpmdtJIrJQV/bjp
dCpDxebM2qSJAwP0U0LbaJ1dHXZ/lazTpcPmoGJoy819zbGd8n6BCgx+MoQtrXm1ZxjpZGnNZXoW
qE6l+KooqdII4FQgAa24j3BL0CvgwFlREoP7MWEERAS+LwUueQh/k6yf0IStKYvWbQsjIfQWqWdt
Wv+/1iDu0P7VSrwINESp980O5nHoRh4kAHEolbeBhXipBszHMEYMH62xPcIxRRTDFrALye8gFg1j
BLcBLO4RljzwqakEde2Op7YAgiXAOfAUqYrjoCOEymlPkY7Z6NerJGZKi60zhi3AUCwgztMJrFON
iCkcvn0y+qg4FjaFcOwBmeWXVX347U8ltyhOdRerc4uiL0Aga9d6pUW/npRFroD4GQzK/YA71HTW
faWvDWgCntZNgZcjq9tFnxZL19YAgJ/5mdkFryqM5oi+mu6fDVwL0+NDRr6poWVh8Vn40tzE5QqV
O3Qo8JR0Caje0R+ZBy8jFqn39o23TeQLuzD2YdPGL10GOOM6h/vdvvouGwz1Wrto/W3EJPMKMxvF
8tks1Ws8LRPNY2oTVQRChtV6wEjAPhQx9oPoCTHvw+PKZQDTBFYz5VoJNgQls5pf6uFLEd4lcK1P
Myp1/jrUuRsnN8g3Nd5Dt3qPoBZFD+4Mp1bUeEuwh5uQOoB155bobXT22DPBVrS5tZHBJza53SOR
26uMb0+dIA4bXB4TO7BIeBeBIiyDDjLj7syFDdUXiiGLhwpBKPlPkNrcpVO0SBRIUKpfBYmD7JQq
smSjmU90zi5la0Lf9L65nbeFf3Gn/SSPFlQ5B2Wr10HbghHH6glTc0BmcDpc6iLbp3pmp8EQJt63
zpc1A02Zi306d8dmMhmdoKv6CFm8uGQv+QejY/S+CtBtZNNLztsJI8TDwmCrQwsFVL7o+SKhe/jE
dedwW5GjePWl1uayZhcqhs8gfVNlx/WzTNWrhdHDZ6dMaqW/nUFsZObPBCOKx+8BJwIyEJEKFNQ4
GJ45Zcz+sbkkhqzX2+ZhZSXXy3qzRAkB+hiBxRTVrYLKhNqhLf/lJPbxheWPZzgEWQZv+r/eeo6p
OB3QZ7BYl+whdfcSxrQ5gLG08RD3Ajvn9OtqmJJ/CLkW6LUWczGwxH4gKsqthGquQW/Z8Iuw6+Hc
j5blaFHjdU+eb94C5Z7Hvjv2Y3eMk7+Z5qFJ59WYQMTiMsLpRhJudE0Q7hn4G3ATb/v8efRIKkxZ
5ruXKOIporFDw8AzjsSOyNJMdoxccTMDgHPNWwJPmFc5F38peIVJnAREZtPWa4WOIqDtsyd/q4YI
4tn0HHTBvjG43JvnSCWkacFYTVh5ghMuiH82cuOrHIOdKu7U62fdAtJhVt3Cp4h79qhvefpPRRZK
flcQG5xSnDnB2ySBeCEJ2rYeNxXIZ6Sn7Z4V1WGOho9BFX9FI9Y4oYHIRmc/BIY5vkwJUWWYngw0
bEhJzvPwfzpiEiom8ZBgGEVGE2Aw749iZDGqvyqxFk7DHMoallMc/+jG2Rhx9hcN1Uk4AKP5SGiD
FujtzqYHqh25yzwO1zFl+uHWS/T0DED+emc41cm7bv6MWRwzlBIjul1kI8SamrsRXV0RR8fJkWtP
s3dM/tUGerQB76xTXCJJEExCoRI0P7KNjwPQ3J5RjNOl/+Z02gjCkWXxZbUtxLFs5bX7IO93BuQI
13yImSFD2dZbAOuv7b8oYY5zHOwcSow4VaSThWsbAzI/Fv8K86HY9Ch6Ywcb7E0Z6dpOnyeQYj7T
bz1gx+n+FIttu/Q2yv03uj8517/ghHDnK6POZ6jHKnrOY3M7VmcqEi4O9tTytUOwnfcfZXHBLDY6
xImuynZTM3fm4b/YztnL0VtArO2NmwGwRrTzYs4eENfxyFAcnkW1mOV/s341q6cs/9YxXkfS6Jxk
FY/gb28F+wZCgjRlaw6x32MoVTGfDOKThFqdQBmEv6FeZphOMmCLiwzZ8dZYy5ZZfbYgeBcJYeUK
iXFIYq617UzWTzIA7wVhN0JuDCIC7i4iPrkc8XMshGbAF3YpvG74kjRWaN93tcxZ39fsKpy9S/E5
U10v8SLAmwd3EVNpBwOUQLY/VN4y+icBdHftzaT5p1FYoF/xKdHd7zT6LpLvMmekm6iFy5y6TIGz
bKvgFMImbtxHsitUj6mnxhrRCjXuU40fF12JYrET8FVn2M7A5UVAXMiEbfVXGwI7MbOtyIKbpVkX
xqn+jUk2mbzs6WHj5h2q3WmF+QtXHAsJyvAKXsRCtckulSjJ2KRrPNUzZIAKkk08B8+Os/HTH/Z0
0DuLq1LmBhTCWjLHEEF/eDCmTevTGv+LCYNx8F8jzZXjPgLlUjsHTLCrGV0n3hGOIl75HoIzSWjM
0DZNgUS5t5ah2W0GNBACdIKBG0Ax5LPC9yiCby0C4hpxU9G7YUux2IpSrabvncf2o9CA0Hq9I7WS
6ZoTEjTmJeyVFL9aIXdpPZuFfjHf/WCigUw/RU/GLtoRe6TBtGWxjEkX5dtax+OfMMN/Gu1RzSfg
mr9kIMKVeimc17xD/Q04wYgvmecsirDfj8WTqo9z8hZwkMVgaUoJUS6DkUrlhf296ccFc8Jyoit5
6W1Y1TagNr5lupLlyCDJTxnRwSwNtHcGxVO0QO5gAuBPbcme1w9bo9V+9RrqQOAQjWLiuyMdNwvP
Q9s8NcWnRjwzq+ZkkSY9RndVpa+FMWyQiYPd20puOuy6m7TO8CkR0yAMxKLM1pIddiH2uc4mc+N/
BiOwXqAEMYOt4bJllMWasyQFnGh/KzupYFr18b2Bq+BExb30inOLk89n+OWZ6V1218Ym97gER4n/
CD3gOUT/g23spMyPTkJOjuyb6vQ5NV9G559DEd7U79rETSuvTfqBkY3x6DpXR9Em145wYzc1tpZw
t26LKZIWIiGQMHukGbnGqY8IBOS7mEgLNlLxYVW8NWnzGzbJhskeWQB58DqgDqbB34IyAbBPHRkx
KyHQwsGlXV7UfJ8RGfVj9WQQwNbU1rqQfbkIGZP1fbyykmvUvZfhf4jxWvtYmiSrpcRoYjHr/WZD
2b/qwT7M5pMj7gwQee2HfVK1axOVfO8ZO+D0G1FYW+FPq54lB1qHilSSU4tCXcvwfUqNjTmbe5cp
ZlX/TfU3Cpx1htmssaeDzky2Fh9tdPeL06PcjRDVzQMRvIQYot80eMHhZQqBXr5NjkVEe6ZhvWpe
uplGRQTUfUj+IJMsBFQGFf0igF+xWcJnmSJmZfI+PI89UjHGcIVzakmiEu6/af6For8XPclOSDva
+K0hlSRHPOmzyvAwEiQze8Gm4Y4HntCYmv4B/b+v+SeTCdSdfQhE5SNARybbzO+eUg9O7JhXeye6
z9DQNN/dVFPBma8KRFVhfreE+uF08W8zc0CHoeXGkiy//4oM/Gj7ZvqAm6Yv23zqx7Psoj1DR34F
4N3yKSn889DcQNZToC00/Owuf55r3k0H+iUUbx/9KArkbGSiOOA82lusSjgKfIxf/jdJmrOd7WMD
Q06G4cMfMQ2LRWnVL1aV4DFrN5i6lhr5hWdeyEjGUavlNTLPGTZPkpGaD1710OWbWRv+m8f7Zo6s
fogNM04y/ar0Z0OHZStYV1x9dbfpmh8TiBql0MAoPOaOotgKL5QCqn+ns/kfR+e13LgRBdEvQtUg
DMKrSIJZpEjlF5SklZCBQQ5f7wO/uey1AheYcLv7dMsoAickTIEJK/ARz5tA5sT/CiGbf2Zk46Fc
kOSqQM67eCq8gGwaqcHKUeC1W1/Dcsog8NDaVBMRsBybG2O8VQT00mEK3Gu0GeX2riDoQJacGCGX
myC9CggWurg24eLWjnAiRX5qc9sAFS+bb+6sdXSt1JUM5aai0VtAsxJ+yeuk+MJ28RzKC4Y0OL0N
VCk283BYnoKjdPEqwFXiz1vaiQoJaRwtBZ94svye5xdHbcL7ljyaI0wYI/ULbTMzdockNhQ4Q49B
c2/TQ19uyF7I4mTjasakBFL5xm1k3U7bUeRbs3lCKbDyL53PJsLVPvBtLQxelk4HNy7WCfGFMuJV
wxFXG16z8jGtOR+1/Rrb/D7Jl5pXNATjK5i5glgzCunb2Ba+Vx1m6MIzw5WooN/PIV8z0NTr8Qvy
4WUFPnI2eZnh61e0gR0pfUHC23k8EkXmsR6Wqw4TbISTkUYB3el/s+goROn3iMsT7voshSpA+gBk
m+5SApKOiP+JSZtAeKrkTZX7lo6dOobfW1hPbZ4TJaOtiSN2BsQ+sPYCh8soc7hG01XXOvK1LTbQ
8RxO63SJGwgyOF/t6O2JIPsGGzatlbHmrWXAX2gQAhyewWN1z0CFNlqM39ly2did4ZHz9IMp2eDp
rRK7JpTI1c9T9Y7TCl3yoYKcKuS4jkwS2cAPMnDkwiTYQxpJUOdDQIF9ul4N4/zpUF075bQ1oYIE
iXeJ5TkNXv4HALWw0OeKAmNrY6g3c8aPwNk3cI45k3kj5LMdu8eEO3phQcO5FOoCqMWg6IZWS9yE
B5saAo98akKqBwF1i3VwzdCRR/AkQe6DFpC9feZQADk3OzPgp2EpvRjyZoXAyWZgeaMVAEb1/KLo
qL8wMHiNfh1W3+Gs8QEd8D8IoDr1mFNchTOMCAIU9mTgJZNn25bRmkiFxyg+PNlextA9q5rHsYiX
VpShfqwzjQ6sNPuFAPQRB0m/yZfa6CjHeafhhlwBF8AWMTBew7hCptZkmY2sBTsvnttKXscBDJIK
aETx4AU2CDtOE+Gdw0bSkm3VW7HFKLto/e5RjMEHKW46I1FU2szcdmZ8kFa4T3A3eB1dojBpgC96
1N2JKL9g2uOFiw+d020tb+A4acFsNOf2Ms4Tb1JN8tSrJyj/NvbLPp6PicyIcuQVrYCGKjZdrn0y
2NmVkgnvtFgBJpv+sNDhoEnVuLBR/VthEjFTOaEuUC5M04xgny93Ss04Gro8RMb0pU1MvhxKtDvT
+nLItmKP48jFEC1nwyYQMhI3yRSQVeNglKxYebqOrK8eQrPeB2sTK3PJ3ZZcEOWiyrwiVF6M0nsf
xxDNBttNZooIK3oEXVfD/jsvQvYw/bjMKQkqyMkfvOGHgeqr57rfQTS1+IowaLpLxmvGR5di7VyF
HhNlzAaPpBIuXPX0bx4G2s4z2sLCuvmsOhs6BjEzr6JLc8Bo4nYpHWett5yKyBrUODHQkLMZAnlq
NWthaa8VLHjEmbhyzmUkfpBHtw23WAcHVGEZ4FiUP8Txc2VrbBKEOKg5sXSmNKRfxkDuI1zjpgMd
Ards4l6EBtGwcF9GSr7wpJPJwHcI/CcSlE1rHLbm8FHm1rHrrzGJBUvxwi7xIL0XLHbY59uxuo8B
rnyiUg4aivYvokdbs7MdQ/avthaQO8GU4RR1b2DyDMZ77dZ1TZiFydqxeTLdgVY4p30PAsfv4cVh
ijYQH7HmwmB0aIMwkwRD9HTtpXMz4OxHuTxrGfdi5t1R9kLUYj+kkCK0npMilllzfORKtY7r5mjI
ZwFbA5cnDQpULOB4ibnAk9DjJGIiRHHh8j7TqtxnVrQtJ/UqieZlbInjIqo31h4wD1E1hupAMBOu
f03jbAZF0igL6AyLcMMa63xJw3oj0507TUqcBLu1Eca7lFIXroacWIZTx0tbVsxs7I3G34ZrOJup
ee3bWxu+QBPwSCVzLQyKixyPU3w1mnMNTDoDL1UyqaSqaLKh8CPaIrH6sBm2FTbzFH+OzqBxzAmW
eHDo8TMnsG1tSNKS4VZvfSloGNWrjisusJsNTp9NNWTnmcNipn0v3EcXh0k9HBMm4AjsD0YOBh8H
Y1MM24mqF+7/R1V/DVq7sYMvu2FZIKgLx22OORwmAXDknc4YhuYILkO4KDpIfBFuhlxOnzPDY4sO
zW4JepC8Kkre1dqP65R6GyCj7TI3Wiz9hLGalhBRxO2HQW6h+Xrg3cAt8ezO0Vsm2ktOamh5o4uZ
vOKCAHKLPU/ivhbdc0FoWqIG586ww65+dKd/CgZ4X/1hl3+wIdbOCs5LRV0pWnBDIjrtoBxhedUV
y5AYNzTGrOKCl8bY6bjtK8N5Ut4SWJnV1aq2U/s9xW/VQMK7dR+1mGDjxeVRixsb27Z1GrvPNL5E
8K8xZD4kstl4Ycs3G33d7nd5IoAht2tJvM9EAAEkQ+CgW3XSew2bpRHPKkw+ZQ6Utjv8q016n8ey
AfobhkfLUtuwNX+HJMMhKU6JE782ikbRjHhiGrC2VUY3r7sx346GxYy50uFccHAsJ45LrKXM0YYD
6I17q+yzwt0QMdRKwK97XbazxuTPgY3JQu7csmC8utDmwqA1VhFRCQ2bER5ncY4qnXSmqbEGiI0g
VR4xlxVZiW7Ub2YJWy2aKMde8hTmyZSKmLT25UFgYSbE0SeOKwHuIjuCi+TkFMdbFCZO22lxSDUE
XwMr7AOkDUjLWXcmoitXdip6wlKQsCyhYAfTVuGN1qFftlbXwI+fKu1fqA87q21puk83AJBczBnI
MHEVvRFm/FaBteBAPm1jsfHNzlsGkXPV625ACRaUEIlKCagtYP0ziOfSDFZjKm1dhtYTKYqdLOrP
SkLMNCf+TBY+2yNGojz4U+FwqDuJ+5o1d6DVJw6nXQPyvSvMV5mHlyoiwxnY363ZkkorX9Ky/wKb
N+67NqDlVlSXUn1pDHVLOfBXjrmRzKjN28/grIQVPxiXIqW1TAeQHE6P85TfS4w+MqO/XRm+o6JV
M463kL98QozrIOEQKVwAvWrh3+t42nQz2aIE+VGrfGWxZ2b6k+E2HVEeJvhZhPMgq4pPI4M+0FjH
eqRCIImGm2IghQkovEjbfI61+KjDGjLD4txXahn7IbLBohCM1cuAtE5iXNvOJvmhbRDtDlpY/rX0
KXhuuBW86AkuSsb2jPOiAGWcR1lbdbjPkegASjo5td0VQUq7Ijbu5r+z3X0psJ9xOlDBFswKqDtM
5gpJqWvjD2FCmq5Zob3kWnUeomY2jxupZ1AJ5PBU9Zj9RUuBUZ6Y1V4zOj9PJ6TJrnyLTHa3pPZL
Eq2rUizhKQkNVy0H+qztPrCmYfzDwLqFWXaqBo+8bPodaCDvIzxec0oRq1nPzjmLuX5ZqtmGGpUF
WmBdpwBwbrCUH9Fd6M8TXBfHpCaxrC5Nr49c24yJr4rns4k4iFe2viZoSxYd8tKkadwCLabEPHdJ
eyrq/HOyoj3ZeXSY4d1DTAzC5i1LaVHXMAWSazrIPOnRBzzWJm1bOzR+BiFJ+c41/2xpXmKzvuJJ
sN74AjcnYw0YcnXTR6BeEZFN5q3ghc1cz+hBIOjcV+mmMPpi1+v1Nx2Q50zl/4xIHY3QOJv6ZK0z
T0+3Ls7NpM3fyMccWsdZpnbLtt//YX/zQ9v4sEcN64F9KluUmlEFPpl9n+jcekZztV15HJV+HGs4
xVr5mM/yT/TOU9MHh8aoPlyD068WNQYAeK5Zw6C9sXZs3XoAMBUdArjklshfa7fhAYAsODvxo4jj
LzOfGJLaa53aCy2x933WbDPBpM8JsE3K5H3q+QSzwsLZ7pogKMPqHxo1qeFFddGvtd7Vj04Vn73O
3jrC+AQskhNDSj7xIB3GUK01S1+gzw99QMAmfHF7KjU9TKJVmWzx/aybPt3FgJ29EtM/9ahlNX3g
qlrnQfBqmEtdgnugZpMktcW0IAmQE3LmMkGtraPIOFHAdwcfaazs2lvnioaajpUQwO8V3+CZpkn0
Fs55vQK0kJTzLvO4v5U61HkOC2aSHhsvG8DF57exaR8nSOiavQTZCqi8XtP45YhnjlxUzhIs/pyW
XIVCKiTTQNBNE1Qa6LC3gSrirrVZkZUNXj8Ez5xNt2kEG9PFR6WSe1wm5ylqDk7vLFNdmCs26o4z
eY9RZL2AUKD/vNPvedQ/dgKaumVtSivadY7N6UOtdC8+14KioiEUaCEwsTiSxp/SqbEWsfXFCaNH
U+EXrCYdr0JK1GXWH9tBnbMgztbECUEteSZHfsON11hDKQAxrekwO9o/rXNr0AztdfAcfgwD/hrh
qaSP+RzK6mTF3HWNmSaQnpA+7uN7LYdXc6B/ooRuvMIG+EVu7gw38Gwn7dIS2n1bOlJr1syvqV29
F8jXZUQPBoCRp9iKscjo61ah2GeGfey8Ut/orKoQ3zDGj26CRTJJf4SkG0SawyZU5LRSkZ+1tsMf
iaqFq4CwhFVIYwMcjutA9T7gIWOijVCnTT+hcg4x/Qu72J5q9F0z9Yds6UXlNpEU9guu1WpTMw/A
wZMy7BZfwGapMZBh+4K7v1/hGef3ILWz1kt0qqmjCausSZVp2nuU16xA03xSDWZTXrGHAhbdivwd
q4oZ1VvehZdYcW7SGTkga6SX0Rqv1cjZq5R4zW2z34s6IjWm7Vj49q5bP80BlXMusi5gp6U4h49r
b6dEhFJMjhuZEdeuCSH6HUQQdoD2WE80g5vjWsdHvrIneai1NNw0cyLWhJ6WwpnwNgZOTDVTxwwU
6cnElrHBaQnBh3dN2jV2Xo/alrZ9jmKHM7kDl4DLWRIOgA6kvBl0JEuN61iD/PzQ5uG2HZDDSbVw
kLQ5foV8jyhkFqoHTINpyzUfxIA4HpfDixzwQPMd32WNUodZYhsIGq2ibpqQjxpxTsKcRqtEWPfZ
jCg3WuZWDIyCK55sTjDxb80dMXVNkMjqzD5Ae3kMktCcG5gEwAILvpuRFJlfelqxYAnfk7lp+QWL
NzdCEostiqE9Y863djASoQ09uFiDbTz0on+1ypmdv6eOIezRZznbDxlYOnEKunzn6p2Drs4VNpAw
GxHuEuLHpXuJx2LJ0Q/qFvba1ooHoE/z8E+Pja85AlmSzwnrCR+MPoz3kYWrqZwQFgfbqqGSs8IS
8gpqh+V8cHgQrZn/RhlCiO0d23fyIoX5MkLGQKLDNyj1/G9MgLXoEOF4qdDqQg15wBuqbsVOwQW8
4phQ9zRRl0gfgu3oQfY5ten6R+1RaOPk8CDH2n3z3PalKJ3EJ4tyasscqMGUv5FCOM7WsNVl8ezo
9TbLgufUnp6tYn4M+/LWk1ey4M5Ctv0AM3eppPS1kL5rfUBgdzR3U9mgSoOKrKbjPoVNsGuL0i9E
dJ+shZOS4o1M3MealHPucaaCL+4PY81yxJ5Xcc8javAHPVVbYeq/KNq9g56teZjTXWfrOG0G5vqp
u4dseyx0QBmIz2wuWeJH1aKTLNHlMdQccv4eoz5KbSc+fC+lmaxfEiad+YiF9Oppw08d5QUTB3kR
pYOhlNsjFJD0h1JRLquMHapOPzoAv1ySGQCMZ4ZmgT928IstLicm6w5J9r+YnYZMSf5NrumaBMGH
OVBc6DYJi7Dz27j1BbzoC/hzjmXWyQ7IxMYFo81QXdIU1kjvXseJpi6Q9TQRGnjuefZIymA/0AFR
jnHNIN6wWP9yExuCGgg+hKiWgcB/6mq88k2jmFCmW/L9nF+SHn9UHqF2ZNwAzcnboezu5RSd66y/
6a4k4cXJHBlilUf0+eDIe6qs9GiVWb6zMqo/7X4649Ut6DQVd1gIW9vo98D8r8U8/VTF9M6RmU8G
CxEq/BDQYpED6yymlalH2lGx3HA+ldpwFWSG3+H1hvcOOPCuXtoBvArpJI7nkuM05cr+qMO8htqc
n0w9vU+5mTwWcVqvyg6hqHWhYUUgmcFEXqauszY2YxSWHe58o2Cyo3nsOLNGsJLi7m3QiJdY5F+S
JBZZ4obrvhK/2NxRCGS7L5uBsd1Y76SU5b2nlpnMH0loldDB2PVZy+xP0PbZqHrvKfd9iASIsgzv
LSzWnV1xFWKSuWoqtM1O9+5JQyIpxmjykGbjqZqHJemf4Tn1PrzIYZ+x/dHCP5M1wIHmZW2mdxxZ
yH0zTOc6L4uWpv9jDnVV7gQRJfJoha8HvkPc30jNHxNtuAWFOAaWfGRM/xmO4oVDHSsbwa/OQNGb
4ccF5Mgf1MQkcprl99xSwAGF9QwD5B9J3de64AiSUyQ11Pob8BJ0lJDSDzdo/oqMydgDOMgIalNq
Haa+/44cV27YpLodJuf1QCklb+lI61U3bTSIXH3YOSy2yGLsC81DqBMWaIyWGfpg4hSh8iFZa62C
XWZVp6IqjrEHBEIyLeV0C2ejmKzPnNvZpoFSw4w/4QLDtaqqZpIYNk7a3p0+g5zaT/47WT2aa1y5
rT3cbRAYP9ht3hN+cxAwLxASHi0oepphDLuxYKsFjO8PCePIiFeom9jdRxfsQPGizykVbXD1cuU8
2pLLMe4vLpDPQdCxxNLEEtfPYDAIphlMfULt2nHPS4zuLDL3U4cRgCQEpB+60toK9JtZiCdlWrRT
TGoTcPJGsKyvdkofzSB+5ylkyiBw6EK90ZH95pD6vdTeO42FSjK9ZIzfOfkyfEnm6eI41n3oltIC
LfhlMsbsn3yj3dqfbjts+Ay2qQtkx3KvLAEPcWEQG6z00Ie50p5wUj+NFWLeiFdiw0ya0qs61o5d
y2jDc4muVgyQ/NbAmoVMqLb5PD+nvH2Zh++hSwgKhvZ0YX4lgZxBxkprTEhmjs3JNkX7IDQ1bSFz
kz/wgrdEg5lSePg4Wp6HwLZJfRjZ1qajduHMsIXt67Te9hq8+Fmfv9zBOVruTUYcnYvY/uzBe69d
XpedBe2Qg9Sy8CmwhAKdD7I7LV3AFcLkEBBM5IjFyI2AM7qbYGeJslk7gPoDmgK7OSMMNzrAxqKI
lDEpe3Fsrcp5bqN6xPnFctvjo+EMqgSTzBxzvmF6q1FgUdGGpTisRlgh/s2TtSih3k8hzWCl4T00
lHUiSvhe6yLHiF3/om8TaCPTX6aY2eLwmPMwrCKTiW7TEd03QJmYvN8ER5OVFnIhDTL7I6WOegW2
dB/BC6XijA9NYojiNaeoIw6lb2Bn4mNUKw4xWAxwh6yxBMtNW6fmocXlm4nmn51E/4SVLXz6ex3S
982f9a268xPmK3VMoVqzVDb0w2bSWXxT867P2GkHFfwzMg6yWrZQ0txg6444AsDOkqjTcBy48SIQ
W6RFomHpE2os/MQ4yiz249aeMblpQJdGOgrRrxeY0sKvUT59zngGi4VSZYy32aMSaZTPyQTUxAh4
CxModvDJYKYWu9gyr1Edb9Rg3IpO/eBVPkCIxSumis+mEdPy+P0lNYpJRPMLlXxz6u2KnmLRyNWL
nWrS17GcD17VvoXm+Nt1vNmp9O6A/C/50FBzFEdYWep5Jfv/4Ygc8ZqqfKYTgvtj60sU1jFGbSWh
AAnGLX3Uyr+GTmZ+Ru7JFBPFHGUFrXtQ63dEjFGj2Yc3waB+Cnb7VYySf8vz8RRnTgHHi2YecAo/
oLifyTf+gb/57oYmoOHO3FfChiXt0dSSqLM3lLsoKXwu41xDW/lYCAfKhNeqcyWD+imKxBkM1iWP
amieYb1nl1qbcc3wjK9NfOjetrh3pzheAPk/saEFm9I19w72Z/QMwRPvNv88rp3TiGHR7lD5i5EL
O61gdUubJj65JZf05oTnbjCOjHE4oAt+h4D+cJj+apcN9oIb8Y6MOo29G9BTPXU1BY1pLk8YZFn9
He+WgEAg+cwaNJJOagArPWp2UW1NiZ3T1PVX16mepnRiDE5ROIw6Ho0ZPY6yJetHs7wbuHS/7a0D
6A7m4rjKdkt2aWa07ecB8qCHldEqIQzGKRMRAz4agCwjbym00t+m2vx0eyxRWSUvrqZ9KK3SGWqq
1k8RMR7ipPyCIR+jZqSYOQmjhsNNG9NXJ5oeKuXuTQ7VM2leUn7BPQmr51jOWym6r9gyvibKIFCP
JfN86ycZoxvmnxt9FW+q6I9gLmiCjsTKTYFHJnTtTvOmJVyW8mUjgbNnllsvj9eV4pif9USC6j6+
ddIgplgAD5GbRlTHYpy2ToDqYPQTU3LiiU1g0ltbf7V9BGot5G40D2h4oKm6ZH51R+MQ6CMGlth4
n6Gz5WawiXJvm8bzaxKkNyei26r4djUMx9I5zmlymRhjDg4dPB281tG+h+AeIWHRvuewOdK/mM3Y
f71twxsaqPZTdLyIBjV0GodJxEGMMnRJKbZIhOZkcpAWsSSFLYL9jxi+iGdx5Gz3WkNmFFwuAZQD
mwcdmCXN9t25zKdLMhlMUdXbHDMWz9l+ENirMt8ps6GcvPt03eTkzelNUVMVOPIgY7Fp6U3P0uLY
UUPAQWOfUdJRV8ZbigrbUEwkmAZTRdv8xvNvCkMbJe3JY6yrErrLqPqdFkE6zehHQzvbKlf3y4Jr
m+Hat07HI2BQfzlp0SWYw7eo7HY5S3SV0w/cEG5V5iHpOeQL+ACuKfyq/NPLrxJkaRmm5yHF/9VU
CW8gT+qmLJ2z5xh+0uk/0zT6Dmc31+F+W+k13Z8BnTfcYJvsr3OtXRmljLOWEf8rN42HVlm3DFNW
iT4Rz08eg5OgoseXB5RYw7VqOt92+13ZjpumtMnrTphJrVU1GC9TOa5V3mdrrSO3sdSNm+0LZWxv
cTxd9Nh7KcP4HGDxZvl99KjiRvKFVKPBD0kObqw2VNjcg8gDerCQN1iTqU3L6DBQLaWjstMvXT2N
uyTnPmaObIkpnFpD+nqP/EWPxKNmoNYIarXHaP7OKZIzMKKAYcKcWUf1Koirb9bYx9ljPNGMfA6O
M/0l2fgrIycD76WBQUpowK5ijPY5HKQQ3vW5RUPYmwQRyUpk3tHxQARUY/nEGNnz074/a9L9nFVe
r8j+3Nyc9LGB7zDIyqepxG8fUiHKYdJi30RS0UyoGjWEcCcEnTk38zuPw1cHbYC2Bp+bFf7widAj
4Ej6dxILLqxIfEQHf8yTjZ3gGYNufqaCK15rNXgFxSDNiboLV4aHTqiDh6lPIh51dn5MCKW7Qb6H
n3w0SzrfQE0ZHegLE4ottRgEcgoaVhKp1pDosQUT7ohhkz9UUfgOXJltVdgGw3KNP2mhyFsprCJ8
2UypBZQJhg0BvRMT1HaPko1Wr0i1gNxLCWQ/L6vwzPTywbDhT1oTh5fJdHFUjS8GZ51ax0o55wcu
AJdlXpY4xMxGzyEj1PicKQ6NBpEI8as18X8lFfhs6qTEOhkZ46UN/wcHsXZtZQpUJgx+DEyBoHRY
r41zOnJ9qpm3VCbVURmmTI2dnBCHPNZLVLkQAUEi7p54Afv4pAz9GM4DnzB1zWOxt7l1jNp8Muql
Id160Sf7JbCNY9ZgF5g9dNS5rNfYBtCxzH7bp5TJ4ihAyJQVbXB22e/Mtv4jlgu+sMCTUAl2Q8OH
53bqq/4xlxAgOmoh5nqJU6BvxbZxqVvnHs2IQUE17xEydiPYb+aFPiMT6iTMY5/Mxca1PTQmI/+F
d7HqbMTFZHoV+DlaLQrXFg6ZuAZ+j98IZXXlBGD749kH73eeg+bq0PTrWPMXotROd8tXON8dqeJ6
bwzJc+u2v+Cs8HyLgJJynKw8Tuzg2BbtI81Sm1Z039nIERxz3D2dAQyP5t8QRR8eTnM7l1vOd1TP
p3W+FpN39By60IP+0JjAJUv7uRYoQl3/rtvQLqzGeAnn8WSaMWQkZ780ibVOVz80NFDgFNTPTVG7
/BiLn8ykCTCutItwO6z2YfkRpOZP2ESLZrv0GCrnxsQnWDV6syWEx4UjheNqzldTFDfQbd9lya9V
MVLZ2D32Ga4Qd88pn9omzf2hsG89MAQ0giK8hHT8mCbLsRNDYCNBYVkx2TqKn9BLi++pzn41j58/
8YjBg+klMrjIiGXSrAs72qbNtEGBAaWV3iXDEy3D+jriPhxyQgh/zXIbsrz6XSK32tF0FHl1bxtO
g9yBnywIZC3oaMPQoIWnZLjSaVclvU+e4dDY1SM+53thYUeJuJriY0EqmDcUZzE3UVsFQ4KzMTbL
PC8QfLJ1Cghw5BS+6mqYuJG5cpChkr46NBGrHOm03RiVB6ecb8rS3xO9P1v8odFDxq2sj4q/y9L2
EFaDpyTNLxGRmnkYPueR+qVOFlw8rcnCJOA9cVf9GDLLFy3+wqnGdNChzieGdRdLJFA2b11tb7KG
3DhViTgvCHyZKQdf4xgbJrZGpsFRaD0i7L4aYXk1XflONRxENLrVR6aAWKbTYNxCif7JBu8AGuCq
hxGBu+qkGdnLnHDMC7RbiWvWmRAWxvzA0Hlny+HaF/0tkPUOuujBpHVGhawceG7GlqoMLcz30zDs
EwZWXmewT9A/OBh3aRWYPTqGCe2hUxbVKNFBi/BNiPrWQO8ocu2LZqgPxdBB0CVgA4tEtg6W/R+1
UaYfHFruqs+u+hDe0wHeSGfl17Yo1lFaripch0kpflsP+qxsTMhbWE6xUsJrZGvQmZrhVLZpwJuo
CmamhYekhYTrpB8Eewho9i1vE0YCGGllMmxrHpx8tk+h7pyjYLqaNtkq6fyFmffTIXUgt8snu0cv
oprBwniSWpy2yAR6gt44AIwlxGjQR49iCE+IgEvz9T9NjU86plfKRo5zx08wD+G6xClXheNS3biJ
UoIJ1Cfi4I5gwqrglPE9rTBA2xufQFpvK6LxhctgpA+2czrerQABoW/Ufmidc1dYZ9CNXwn6m8c9
uzTjo2Y2p1R52lJyg6VkONlhtHN6EKiu2gap9mwKHpmQ/tuY9BfAkoeBWeNDyiYVco3BtE+3UJJQ
mV5uZKsBQpunHkZ88IzvWW71EBJSuiDB9Gq2aWuM9iO2gaCKAcSyOWOvcg/EEGMmFvnr7KCoex4d
Klj5NZYgLAcbJ0gZ3kCjqqxOR9Cg4qDX5jfk0+NUMopKBlSw8aQG05+y6W0U1ps7JlemOusoHk5T
PWxEAaaLJkX62nAKgwxzppibOxc+jLVwW11a+UCjpXQJoN9Yr7Jd5gox/iIPkOemzCSIzZ5R0LrM
rfgCEUwt2EYo8omMP0AXlOvJneoLHouQpieMC6aBH9LG+3504BasBLbt6wzr48SIYgl7jckH3lr3
xygxks+s27+04xlIyQY5l8zu3XU4JNOHa5P/MjqXxUM5SxQ3NxvoGnNrbmaLBV4qIvwO6JVTkbry
AHzMvgzCEW+hFQUUydeGSwBuAi8QYqBSAEdwU/EWhFInmtBPd7tAvaei3JaMtYnSYO+d4AVysp+5
PXlk2LifNyajn1pbQdtbVen4Su7Cr/CNRoTrRdte3PhJp6+7s8VFYB+dTbUXHrHH4T0rkR66BfqL
4cdaGpIgg/PvxgDOz1A9eDF6DL5vMBTsQMHDAMRycWJzdcMy5jUfXGiwZFs7YsXo/YY/V7ywLRMI
DBh5boMjzh+8Xjx0OWM+z1zTZHgp6BO3BSWDKn/VwuRIpO5gZfm+D0Ao8w532sC5Sx4Te/zMB+BR
jXXtecNC50W54SGukO0G1ksIs9QE+lP716TzpgANgX6GFkEbIlOpNqC6uv9mDd9JjrEN+2TWfEp8
C5n3Cr/SF1BeHGm+YMlaN177O+vTSVn5U6jI483xhj6tOy1062VYRuJ/J7uOyX94roY/JeJdo7eA
RMaVXp+xr6zkTKFESTV66XGaRCh/wBx2nChUxqT54AYDfT6QpJW9cpM79BImfTSMqnJjxgTrpHfC
i7lCcMJqNqZnQ8tfZNXIQ9CzoWjCSY7EuP0kmd5TgLYvfUY5q1JiMbgQHSS2wASZwHA7TWejnM+W
WR2TGKzAgKmV59FM7srGHmxmbxZ2gGPSpAkNolF+xhfVbYNICJ6ekKsecgVmsrF5cnHaMWjPvoc4
+/UAEYHgGRGgDQ78BLAfhpGWNRgW2j2puv577vMIeb4/DkW8n21rOtap0W3wbF64xvO2Lh+JHZkJ
YN36uY6q4cstmy+j6X+M0bnXNejZqEPrmEIibFhk7cH6ZcxJoKsHmaALGuVsbrl6SdjZcdrsuQqz
amv00KgiCiiWTJwb9HcklL0jKVmr3Rbnpeva/aOnedEzbhDt0x0G+yC6/LUyZfruajhK2HrLY5RR
qTQXBiBVwwaAyKJviqRa55GyD21b/lBndTM0hdfEldk+iUf7BU37Fyb3v0xkHgDPBMqlF9CETMtZ
UxL+JylVHJgED8eaY/he5UUBOZ18EOKP/akNfcpINYQDPi90YbbJBDM8eX81jaCnlRwZawZA7PEx
fJcxze9wBY7sm2oFQe8Porj9xj2Cr56V7qlz558sHv/ikryyq14Kk2IqlgfsaSPnWV7FrYZ1b5eP
nfYxV5Hc2XHVUKWVtme3aoanOvIoRe6MeFXWzOwTg62xLCe8ZaH3Az2PkFjscBfhUDExzqZiILPB
EJYWySBbyPpauE17MYEyr/KS611Ugv1R/Rif6XWJt6ENO8hK/+PoTJYbN7Yg+kWIAAoFoLClOFMz
NfYGIanVmKcqzF/vAy/e4tkRbpsEC3XzZp48t/WC5tCugDG/cuavUlW/duN4D3mv9W0Wjk+jK13s
B3n5T7kjp9XkaBaGLs79dmAn58aEJXwHO+eS8eR7HhaUpY3XmAU+nLp1cGeM9ElCOEaequuLz9fG
65BtWb1wYgQ1SBtATGZP/1fPqixkV+pk7R47tyAV7phX9iz+jvpFwP+tRiwOwzIhthnLh6WVilh2
eHIip9lVEDSfs070pyCkvA2R95pmkq6JGJQCf49fZJu8mmX87EPCOF0knEfPJiIoQYFwHR36XRaa
nvyZ7C86KwF7OKac72KgxPtkTi6EqXGkwJYA694vd6qR3Rab7FdgecX9HNhAcRM7e1Whl/J4dRk1
dOK9Xfnh/aLnD70UGr4exyWYArxJ0UIdJDEkLpDRcucYXGSFzeg+uxhUp5AHqEmAdnvRxTWlgJxf
kOft3RcYvqw5WwnVraRk248X89VVGVeOGWVhDiL3RS2kwSBuLgiM4XPSrcueED6nTUfUyVnY7MiJ
oc6x5uAG39F6ZBKXaJF/tMCaQpE9AAIwqYeEwNZWV1TU+qNxCGwAz9fOeLXxk9B1qfrubxTghoEc
VK0RaE2oX7QvMVfDY2UlzY5ax2/A6iFlJy20n5z7bx+0wS4RZboh6zwj1jE0+nGLpwPf5KFr3PKu
mVWyV47x8MPVf2K4s7DrFRVLy8CRnJRc0UM9PPgtIuHimXRn50V8DSEt7pyJRszUwi2raCvY8NVu
c98LN9ruPv2ueggrBLxKkIsHUtIfAzG6UDGlf3EKpzzkDq64KBBk8FuFNSfN4Jm3bCHSCaDqkHt/
Ohm7x8ws7Ue5VD1eZf0Z+HIPm+MylAX7r5xfphPeDmP7abnI/UXMTrC2SB/nsKBOyqEH0tg4UQZo
gxvEtQerylhphfW/YIEaPgIt27B+du79pn/psBcdiyY74d9iPCKMDlQMvoiK++dxwVGMEPWL5/Cj
afWHa6kXRtUrCwOxqdF2MMeDgxpm+sPt3AfYSeJpdFcQcB/rH4ibJTJfCoGvX5kGel62heBOaqqJ
1tAB9CBUv3YvAZkgTVjuXvLPA1vExNvTy2grMrs6IXwyFOo8yILCxPX6jKN8U5c6vZU4sTeMgt63
iFxIOrOBGbDQ8QMlS+ywUbFIdTrWD9M7n9Jd42IlHQQ++7CUhIbqEieoNOFf36J6N3LWl6JCk19m
rz2H3YJbJc/Ss+/Mfzg2oo3d8m8Htc76MLyTCbRXN+6UEO5q6hvKj65sQt5aECA3imcb+MD8yQDI
8reaPzur9nfxjKySIkOd44T5Q7hMveXaVFigUofoLTdygrYxpzTW2lBsd0ulntA07X1MzQZPpGR3
qd1THbjlzpp48aBS+bjBHG7ZNT1GCVYCCozIoij1NqTjcnSlPHEH4ynp5nusFg1ZZWiVjVnY4NVg
zE3/iPvpNuV6fsDx3h+7DP+n8mPNUyGtfVRym6P5grtoNpZAtLkphXbq7DkzvFuK1sd9Z0IFZGCJ
5amqo/o2jwdxqKc+oAajwFrQNDNob0w5pyIlvJvZAqefxd8IpoAV25j4bz3BfjKiXnhEaZvoLPNZ
j4UwoLBfBfU+8Aih6bokVIKzYj+EXnQOlnrZxXbGitixL4EKqfAMp5isToJ1ADe7s+rG3964+snj
/Mcp2JhxRg07R5fu3lNmPsBx5iunIxwmv4vNlXQGz0bam2fLI3goEHaKYHr0yatA8KlYwPUlmLDc
lvK+UK7323hle8L72t2QWCGolS/llrGVPMQ0SjxLYXFamjl9dqLlb9NnxApxi76Mw5I8+XbLi0mv
o1bSRzanBS5hCJDpoWXS4tZPqqK1bO7pIR1bQepjrAnG4UNOtPrWbUVHR9x7/1zZ/TgiSw6ZieDV
UOayoUkZrifsNYYbR7F8zYqLG0JbKSr+b5biZKLtSu9mlaPYiXxMzrmhndVvS7lvoH1tMlpedkQq
0le/MaAZM49QnRO+JYlLeRXQB8EYtxqD5iI6WDmIfHjj1GJwktBstrdLWLgpbwuGx+zd9DUs83og
0lfh7SQ0+jm0Nh3gVuC9DkKxhQ5tFGGGvo0KmpQbGpirHmjgErVf1LwxGbYdkQc/xvcPoXznt269
BchJvdpQ92dnDD/9Jhq+3AZsuxL+X49VMuUf3tWO1ccMvmnDDe4Ve7IHxAzipjvlvFIwkN9RAouE
RpfQZurJVrPVdo+k26yHLm5/nZX6XHoqO/FnPfVx+kQrJJsbydZPEKO/MoaavV8kRxrpvpVCThsG
4BiZ6wAiLBJ+KOSG48Ep/qVlPJ1kFV09JFtgRSwNJOB5OrHm8UrLJ/Bb4E2nMprIcytACg38cBy+
4n4w3UdlO1DEBoA+FegKHpJvPx3ZMjHA4uSTMObp0Nhi435TywRVNW1HvBUu5tSJTT5VbxpqhFjP
syx+nUN1RlIbsYRlzVGXNK7VIQdDUPv3Ey/4siKjMk/EGGrdJpzGWCiw2bDqLvr9nMdPeRj8RBST
4kNYoBfnESdp65DP8tW+llV7REmvdwzqoEsltWrdED17yokQQmhCnHRQ8UYbqdoR8/jROeaRWlUP
RU+q07TQYJSXJLJaUoFbHRDEK9wGu/HEXbBWkbWrvAnYo2t08KnSBam2zONbEMH8ZgHPvdWe7ug+
Uq/L2MrNPGmwslXFTzOu9Ec+Qi5n7T2dG765T4FDaWHJyosvitnQdzU3TLuv62vtwTqhiBJH0xRf
APNJzqSKxbyOsFW60QXK6tlj6/6+YM0G4mAYf7y/xN2oKO/sew4Myj0kWbUCS6ThvcptCqWTDuE5
fLEjRsYC4P0Jvixkg4QmTCCz1TmR6bdNN/jTtJA5Frq/YtiGdtTbqGFu+ZIPDXcPMcLyGSObJUeS
/nHdMdojSLBwWmO6eVOE5DEBquR+UrwFCHHUc43b2RnvGAC/nYgFespbD6jOqhEMEymcZorOZVXU
pKP8h6zIf6TL1SaYWkS9LGFxZGItcHUnqAJ10zBd27y6LChlNyLzgh8YIX+0cnBUzs/Ifvoo3WLa
UtoAV5Zj7r4dzXdbJJ9lP8dPSdXReuP0d2XW/WSeeKnS5J+tK2p/oL1FxHduwq4n6ZP+dTr/2hX2
k13WFBgN5T0X79VxzhfGYuqhxNxyQuvlEbP9PYtyFkJlG1J83HhnP/Z/ePHEB+LiWOS4jG2jEG6E
Kaa3HiU9TJZHETh3gPcJTo/wMGrvrRmCjyoAezMXgJTH4M4PRtzU2J433Yw7WwcBjQJWBMstKqqv
PCHAm7CoSHXr/4pBjif+JzfJPFGKzYsElMFa5eRl4smKi+FQzZWGQWYTtPdKioTsdJ1u2bqguOjm
GDkd6O9iqqszJAb/ZEHdP85LQ9muteQkVyPs3EQl88OMzzxDprrprApUhxCEnJ0JbcYh3CCbcDo7
9fRZ1/4fNIt/qaC+ccWzCJFYDwM3W69bYa4ZZgdea2L3v1WaNtKD5eHs8Ao2LHHmVySTyR/ZQ/+R
l0Q3iXiNc/ikZnXPhxVtWe2vxsHwb1ib8/9A3NSpn31q2lhNAhEYUvOFESW5mXRH/6Ienuo8+BtU
1H8INyYhNrfto2Vr9qECZaVovKu1Vnum2sMiTjHdCYe288y3zCAjvORIa9ExgdV/M9C6gfE+wxcu
7P5mrsWyr6Zpusa4clizy/QGsznKhrKepArtfT+ZmnIofgd10X5hQ6pf06XCy43fBcWGplARD3BI
VdieUmy87Qaycfpm572Cb2zJM0Fl5yvM4eZ4qubVroL5dRgxNW0cehK3sW+m54hcyMYq2Uwwq7Lf
tMFpSelzPE0rR1f4gFF93+qPU0ENGXKte8XAIXYeGaztygDcWgCZyWRgLYHxxjYw4nBJrRKLYTK3
3iPq9hPprQnHOdntMMGdXbEf2+jaFr8Lfq/7bDQkf+DkspVrXWiAcpA5n0MTWUDF6R4KXcuCP4Kw
9zPH5uD1nvdlOc3Er9k86o4cDGqmYefjr11qnHJG4Q0JszrlVOmrhfeUZxCOedD4++CFqmC+5gyj
RDJxyCZY+Kmwq4Zrqxcygm2FQVPHfB8yF8NTTMMQG8fiLtFU9tlzbF/xhlKUEVuwa+aaMOmUWc9+
T5Vz5pQN5U1sLIsl6XiVDO2e/TH7jD4gwEadwA2r/hdD/8LOFT6EIpd5R3Yw/60U1B9MYX1Aw7B2
9TBwsLTYWUL2EQbrGfbB8GEO82Plmou0g7eu6oAFGvy4Qi7qkNkQCGA28smlYBOMBw+H+ZtpWdf5
dlw57OU6d5c+9gjtTdB+vPZkqC3gZ0qlaiZve7ePDijtzgG72z0jfvmcMr1vxxIIZRnNr1OgWkyA
dLTw6926Ue4fR1+UZ6HW44YINlGlGinXAwG7UaH/N/ApeRnqVSR3MPu0IRb7XI2XgDQE9QKYyNog
i1lfg+30hPylFNS/hY1NIwqFRLCZnTvP2NGhaaV8QR/l9ynlfnFxDtZkVM9kk5anNO0/LZG+VxZZ
C0W6BJ2eQwH1x3qkUHfalxJZoUD62pRA9Vm6CljOoqcpNiYcIjzedmObLNvYtIK2JFJDhGMy8O3x
P8un0cINrOCWnz99BQlcxyALPxQSM0sW+leQR9SdgRJMLJE/oXaX9yxif8S3iIttjvvbgh0Iokj1
d2rUcyTda99kNjJTWZBcz6yLF8fIHKKzcG6HKZ6foLnMovsaHc/HRwQcnQ+2hyicfBctwXsddz9J
mzdbE030oLJTe+z9tr51VbgSJmR1SVzfHO3cBmPqYUjJLadjIeICz7JYfw9L3h/6tpUeaqdnX8bO
LvdKlBQGe9W8b6y5fTHkMXcGleKmqhgjmx78boalL3VngEhhR5a+waJh9SW1TNNYXmTRnSgg0Rn+
o9S9FSIA3ZBIKZ6aoXdAydRIhX7OBZiEZv8ZObp78iq/Xis4wl3rQsOo4npgbx4XR7v2gw9peaRp
hLYf6sIyZ3y31XHKTXeqQBMR7xvVTcmVFjcDvrU+9cIHnZQKymMdXLPM6l8CW5aniCbUA9uReOe2
vqJDtEheuUD2B97GXFVwzds4Fbq++5hd2HQ5rklYIhHlvpPBoyBNfYhqh60ukZ1j36bri6fFCIGU
veuoL4v8gtrgRf9WJrH22gdeMsdIlJbg457Wmyq5bvWY6WmVsnjSGILL27mRE/YbkpmCxuNtpeOP
rgVJlHskvvhXkCfUEbARFcGoolyIJ6b1SxXGapfOy9vg149ZYTWQd7wIEIGhd5D9GEkPgRQwVPOO
PaK3rUYqrpoOKbAkwDoHeErnot0qq4twd0KVB4z5PCvvaxgxc1GWR4aBkCHEoOFpmNRpDvsfO1Xm
pnPVg24YREbVbKEG52+6s8KnKCACFHcjBlBlDAca+NUO0fpg2c7KGcVAwpPPrtQ27XcxYOsB446U
5GT5PubdAYWJIB5Bp35fjKm165RJ9iVz88obSkGwRO2tWUR99Qdvvu9oH/Dw1TDwE1O1YLVMrnSp
qxTNfa7i8FpQjcHtMFbuHzpRuFP49L4QgsCr/Y9krf7hHQmcUOHx2ccD3TVksB3vRY0pfq+I3Ji1
G4DedMB15wVxxwqLF+ygCZtSQ16ITlpCnHBIm/51oVfs4BJFOkbR9CLjxQUcvVRXIUwOK4aSoEOt
rf8TJe6RN8m485smvjCueSBLrOjOFljK0jD3tnk/PLQk/m4aVgNnvCj5MZqGhRfIQAFiSk42Qm7e
OJ1dvxmpSc1ZQc+3j1vAt/jGaI5B18HQ+VD4UbQrbTDCQQV+3sqQYb2OG0JcW2RgPH69ofDZ01ms
91MBhNWJtLNrHGk/WSNbbLok0qPKRgByvC3cXypm+reuc/9VSvG09ml/maxs1TsQqVVohq3JA3HT
8onuXSuiIrgsqamDDIEglHTlQcRB80AUiUxwhxGWy3VGYKpNiLq6yamhz2BrV7wA+ae+p0lSsMvw
+4sE30pAq7nDvhFtLJXYZ+HnMLs8J9hHDm9dY3f042boUWEYvExyuJXK7X9LK0geytlXr8aU0DIt
48BVKeinxRmYYNuCmUPGmhLidIqTXYyEp/hgiTc0A2chISv/gFSbwJb076m+8/eFpkvDYsK9Sxrj
QHHp3IvUBMDSPATaERVPg3RJp1PXgwMuvhma9AWL7pUUHVtP0ARUbhQpX5Vl02So1XIbN8JspKd/
06n5J8ImvqWT/m6mPuCKa3K+4aJb7AKQ4gA5+mOcm/soJngs2c3ubCOxOs15ygJrUTshw5luUZug
r4ORqkCf27L+b4/FBAPfYQ+4XQAxP9H0Z62itVPCeLK7c+JljAa9OE9d9MpaAsJIngWYfWg85HN5
ws/+LSRqQ9bZ+SmN8+cmF/47wwTu/pVeo2XcnLpycDaGBSzXxXBvGaDWEfVUnAdBtFu0+obJTy23
K3cTq5R3FKHkIANjDkSuSNEFSO2KUG8drIk2XZnPULoW5eaWe8mT4B9crmzPyXxLSfFPXgbOMVx6
QJPge/41XvTLY8pMKu9oOEgOzkg/vK+LrzZCPGe4sYlvLf2hSLLxyOfSHFzkR4rmvOrIwzqi/7DD
BWelboIwZEdqOEpxBc1blyKGbenDmDAz8G0Jpdtz2z38ouZgjVG3nZo5enPTnuqsASf4aCuLXLex
nzMtyTDwHsOAbMrqsQ2Hx6KK+BFwPBOwqI6tB4LFcoqvrsv+QMAsSOFxuLCcMdu68qh1oqPndWg8
3AJDW5/TWctLG2uP1jh4WIUPPh/8x2+QeN6hSVFR6fXR52lu+22JQL7ORt22NbhjBuqHbz3ygYc6
5meZraDafkrUNXOXmtu5+9XgCDiJnDiALiDgjnbJfZBVg+OXxcVSqQ1gC0R8PBMHq9Q7Pa+kbaaC
xM5cORePfq7tHKngUo8JW7y4pSc8xD6bNeMA2aXc+R0/NttHreZaCp278W995HhC38Gxirtn148G
nJrFpz+TcBiHptkS2HqOw0huVcXYOhfFW6EMAOig+Z5k/aVBtDF+pY+epwEtFCis3kqzyX4gTvQ3
KgFxO0z0a3m5/B3D9J+woAOy2XtI2wg+FyD3Z6tFD1000TiQXfEhByoNDh4637BomnFoP6EwYfrg
HvgC4OpTjr06pPhdWfZBJclQXNgIsKZIEerQGqTeS8iKJxdf84aKXnT+ELG/D8JL7q8+eLbXxzrC
1mcvDQbAoovua52RyUpgvthtG++NScFJQ2mwKsaY0n0SiUByFSmWWeO+53j+hcTZC3AIW0VJOn6i
B45s7xeqP25I9JCxVEC/dQCK0egDKIr7Zhq/yVEBGAExTYEjW6qq7n7a3uMjZY+D+Xk4lXmx80T4
GlStPEee5M8akC07idPep1JQRqsh7A5ZXR61XI34Jgy20cK3WU3FW4Lu+KnmuGE3i6E/IF53s/Th
Y9yJkGGqED/54j6HVEO9cLtQ75QBBXs5IMrPdBPtcK4Yzkyqu8cgustUabbgWKiNiOUbeyHyh6IJ
t4wF+DJMEb4svvseE/LYyJjmcmfETJO3eXlJO6bUNmx54tjB3Nou9svM5sQUbl/dynx8oKiCCwO6
ks8Jjb9S4VaEdbI03W8Vdu1JsTDZh7kGkufbTNfG+oOdYsUEw4JAi8Rpk8NZi3ieCUcSU45sin17
rEKDt9ymKsb2k8Ht8r3XnmZvS5jx3rWRKiI7pbJX9K/Qlt5V5oL+CPlnMmEv+yWMplu/Wym6EA/2
eTV3G3o9vgdRPSZeDpio5krQSn88lpYiTtfi8hYLaF7KJto0OAcecimW/Wy/1NE3XdJsKLkYMGtg
gKsnVtwWV+WbtuW+z+DLx1CP5Qu3ViSMlKxdPukzrS7p2fTpO0Tcv7UFI8ex5TO1QPYz9w6C+lQq
0B0AtcbBmux2Zn4Opf+35EZFjwnvtjkSaz9zO3w2E7JuTOIAwzzNU9R4CR53nwC19mEj5uRHCH9g
hsks1K28tHacyGzvvc6+Kp/Ey2RZTct7Wo/bSnGLwC9SPLYS3mS8DC6ISA2kyH7MNTo26IzdOA7v
uk6Obuw9M8jQ9T0X7mXKCcINXZVvAyIoD37R/nozhpdA1P6NZYUs+t0fU3OllzZVHYZFhperV7uL
BXxwj3hOwTxfhEFAbLCJb/IKGM1S3UbkL3D0lY/z2jtUWc2Ia6sZWMyhcLWBuhS1Pmm/SPfIEftq
MNaO1WC5h7o8bZIOaJxYa0pVkZxFWoE/TFuIXDmiAuaL97mvvgGs7MogiB69oPmjpwWDU4w2c1ZB
RkVkigg9h5gt2imrTrIBBLC0/XJswhiAWDhV+pEhn11ml5VUUdjj9xgm5s6hUBwzstRfWqKkc6JX
fxaN1lvEUI2ZhLD2hNm/AUsRbBuQUkVRd1tFXQ8/s8ocM/I1e7pAuReUdXhhQB+OUmt9ciB10VaH
ZbiqnA+bGw4FitW/Pq0TODX4HEs7cd4mOUcfKWupm7kkCNK5ujiOwrj3jOgUJpZUUDQJbr4yTi24
fIHFztTYT1kmMI7affzpstZz4vbFDVY2uaZFMNFgYydr1oDdGLImpNwj+BEqtLXJdkj33rZNxH3i
9h9uVl0LdK4bgaX7MrYxGbhsUseJNNAuT+HgpTILLh3/bttJhA49wR6kYU4dwBa/FtrElpVjdQxF
WV8axRa6SnjX5X302fc00ripjfM7pzy9LKii4XtwlKb70Gb5WJJH39D0Ix8GSk4g2mjnKLLuq15y
75ziBCPo4d1LYyrkGbt+ZY92cdhncp3rsqubquk+d7hAJ12YHMtE1th9yB87gl1kJ0N3n06GoFfm
PrhVOl7i2ajDBOeU/pfgix8wrMcI9bIjFzSQBBJBckSB/3In9YxJ+zkQ8V9tEdxrF1EhxwL+sRea
39bBv+iIQYgy+p56ameSvHUeRmhpJzuYnhmgf5hXp607Z3j2PXdHQYt1cjBP7ZKlO9phcp8mHDto
09mt5ee/C4/M3hY10PGq7M8Yc/Dk5YYcO5ITXmi8qSPM8gRe6XvvC/chsVL6w5jjujjrtrEswoeM
9Tfng5M/m9Ulh9yIRcYhlx5zaW/F0NHPFIN+GqB43NGMyEs1AZvbarbxZDqoTMheHc9+krF8zLH4
72CPeJt6jE6TAJmroGwBWWEfGvuudWQjSNOzMreilS9LNr5HioPKjEt6wmGH7RByN2/c6dCEkmcm
crlBtdw6yq7ZTWF1pcSePhEMxOveFWVL8H4a12tyUwTfqo4C1uTJmeq+tWiMqG0f49m3Wd82bUep
L5aRMHJeZBdd/Hw61w3r/66gywBhrNiYCCPHGJP/d+iSCgNF22CqgrOlVHcjxvYBM5aDNjEfWGfe
jghY1DES+zZjd3XDXO5GYAk3lZd+DLa++nk93wZtCD0mMH9FbZGTWA2r6JzZoVqQ5Lqm+1cPbJhm
W4AmYHWMOAuKusa/fdPNIUU+UTI9jP54MFM639bx/JTN7icGQdTPCI9B4AMLzKuen24GcDyGOI5s
27Gy9549v37NAvs5qTFUc9jBgOyDK08M9oqgaR6YhRkxuKih7+IGARNrE9oc+WuADbaOUVzjdPAH
auqthbh+kzfzbhpaBtSmGW8iq3aPvTufbHKzm9Tr0BSxCl/yhlDwNGHFxIG0LgxZ6Mc2g6N2P1qW
nPxn1u8OVJMVP5LezK0VHHPN8VxBGdgwx9Pgg0q9Yee2KoDyNOXyNe801LqSK5cW8IJSYErbsEBt
9VczQ9F81pAMEGsFc0NqnsB7IxMQJgt5IFlbLASkyckfitUQFGTuj/QcLDODBiZhex+9rn4c8to3
heSYUW58aPr2mZ3Gh+8ueKeXwr7JvOoC6J5c0DhvuwKr4VIFAsI7xqKIOLjrTzntOmhDfmjdTdJ8
10V4z24ER62jb/Uy4i7Mp4dadeW9X9MmShsImzTW1jRH/hmj8rOOnIfGAS3jLopDOC/PVgRElMSH
2LHiR7jqyHcSgIF6vvQ8R0r9TkLfx3nKX4nBPQ0J+NLBnQ5lLCtSJO3R42pCOwf1HJ7+cYP8JWPd
Qxm88zt0Ltqm881mldTj4vEa7MGNRZpZw7Xjt8aWuPEsCplKoVk5LOMbmLI7urE/jSIf1U5sD1dr
1DDH/lH7zesCnQgRkJtAmVCwLGka8alS9JOu3fWzOlKxAW9XcCSaNNyRuHzUCeZ1aPHnJnFeltZq
75CmoQhSf+bwRPLDvKjA/lP1ZBzLeHxIiTN4/gxKGHMbUUk4q9BzsAEFbDjwWUy6LxgPU7ihkV8f
EodaHwwPDr0H3NMae3xorOQzHfWb9mOIkCmegGzq/zVF/+4HzlXFywsQtDeSzrfkDcotULmrtWCK
HRRa4lLP3rF0FJuLKHVPltff69Q/aJF8hX3F7zBou5ObdHRWOeIlXv1XGDvRhnT6D5GS8g4LunbA
rfzX5nzkx1ayV/BVzEVDxgQx7P4uMean0ek75+zXKLioL3WJNA17PadFRqL6HtME6DpHPeETfkB9
xp/s4AYk30WZ8mC/My1F26wtejpIBvrHi6C+z9LYwvNCjWbCHvkUIz+fW/JNW+JfFFfnbDQC3c2Y
sJ175LI7Lfsve06vOGBpoeiDXe77ZPV7+tqk8NwbjLg7pYKTymT6WEvbP7twnw7kceD1h2wdK9zA
9GTm4YFdgcFw3jPEiPkdgPE/p4dR5NSn2cTWYYH9fiRu5N84S4KKhBQph/WMhx16jrKAqHDt9yxR
vb/2YJBCPP9VY5hnnO6yra/CPw3K1cNQWa8V/pttPjp/e9LjWH2Ka49r+CF08T/IEuDjMsuPLkGo
wR87v3dJ9gYmDAUwL30g+/D/XNIITZRdIpyP2xK6w7ZPiJ2wD+bcyhXqejKFZlPUXv0b4zGi1oZF
35LcZc4sL46q7lr0e57Z7tz4o3tSrJKZ1mhzGzu8GkE/9W8yLY9zCYspjdzzGLh0dq11hetXKCYn
uBk6GwJIYnbsMqlZBIvrz8FVdu033YL0lyW6eVyaFm2lo1ET4wurZtu9tcW0TwfqoCaP7rSRKPTG
MglsjtHzbxvVm08uUsewy5ofU/SaAvtkehqcAIefrN13sfQ0Z7nBck5xvh+wFYefnJn4Ao0eq+vi
WMUBFgH7Ld3iAUqpJ6g6gn1+JguARBAzY/wse6gokP0b3b6go1FphyURda6U+Ot9vrNGu/O+cBU9
8k6n3nNACHcGUhAVwJgRLGE/MTKbn6npkfHyTNR//MkRu3xyfsbS1ts2F2R+G+pUi8mXr34S5adw
lM2vzrG3UiLxQi2lfdZIJBuG5+UX/QDDxcTipmERACnCw8avi8T/9EoR3HLdB3zL5zRtoxkop9c2
PxQer7ZLSJUMiFA8a9oGR0ncN5nnl7io80vAFuHW8lz1hL8b6KtVE4KrbSfF+BPnX87EViKpXVj7
LciLUvThg0x42DfCmxDGWKWjEAaJjSuvN/2vXwjyF9Gg6/HMJMht1R3+Zr0bXKuMcWwYJx/bDxXF
dZ8uOL7ITGVw4dCZ2An1RLZQmymd5cF0QKFhFPMzbsETxDa9CrmxmwuMuZhDnLShiqLR/NaD1RIu
S0FLczE/UXYY/+EFEuC2ZQFWUSuZu3TcBOx39zZ1f0nNOkzasQZCVRF9lNaWVSqk7zUD31lPLqv+
R7GW5g7BTCdn0xxVGay5OSuBWFH23p2ebfyN8VoKbzv/XIP5opKewgo075WnH7CkiE24WMztI9mA
TdkwDTAqLiQ6e6ffa6oZt4wzaq2jLIGrEpDY1wnYqtCkDO4hbhru3nOWPJjKYjhN0mUn42La8P6u
+XgR+0IoZASXSKqTqeGt/mJBiozdkoQ0atMlj9kpcL5YIMSqfDO7M+v3MnyNg7D/mueK20rKbW9J
1p1wm57nZnnriPUTOz5VKkSvj0N0wUV/VvS14rZu72pVvuvYV6coTMLPPnaYcyRBgUdqbfHYofly
BDtJ+tc1xBrdvIvYeev8BEWQqQHKDwWNXm2RGHH/gqvE0OkJTKtjsRkN7X4miX6M13fPE15hSo/o
+r1xzFQebbhi/VcBEhMq7FzDjA7acqwPVegCFOzxi107PSdcTtrHHAwcN9uu3DY9JzB0D6KaC50A
Yzllu6GjRrIyeYh/sLgLO19sQZccdBLDYE3IBbPppywnFve18kH3anjxsoMh6tbenZ1KeIqlhdyf
PhSS+WNsID1q4b6KxMaOneSJxWuXQhTMd+DYBOs7rr6GdbQWpAGxa009L5PCvJdpx5RrkCbBDzSa
GaNPSHsC1zN8SxD/PcOipPMh80q/1cQ+Tf4NheMWGCkysG87z2x05pdJRz12Rv97sMN3AjaYIEPG
JhaQ/Up+GAlQshGXbFMA9tr+FuqCRm6WH7IZT1WFe61V7bUV6JQ93wQ/yNIcnQEGIzHvkZw0Ud3W
xXOySOxucmR5GPNZA7oJSesVDM8wDcJgDSNBM/c6CuTZphhiaugDyTHmObHshOxnOJttjPiAUARM
QOEz3PVNCzCQ6BI8+qjZ933xotPuAQDNTPkuMdeI2fk/js5rOVZkC6JfRARFYV/bG6lbatmjF0IW
7ykK+PpZzONEzJ3bakPVzp25kjIJDlECUY9DyC3DX0Sbqc5xkWrNFcLGP9QZbBN4ctWwv0ispsdo
FtfcGIg24PvqcqJwWVd9VaKlD8jzbiXPWfDA5zJ3KXtONd8yu+qWHqRlKZV+KabjtV/Xv2z1xCa2
OFRb2hNiaxquWuefWZ7/YWTaKuFye8L6jZk0UbPVr6Ecl3i0TElbbj03hMzQNudPK2nTADCsNUNO
qB3mgTEjKsXM0PhPGaOxvQ3SAldi0GHd3eJ4m54gryDiNrKw71FMaEjiCVu/uamiScq3+wBnFD7x
7mE2ixaMTG7qd2x3HWFfYJMpbqVUYxYs+YKngaRwoKDZDc6CnU/s1vCdrYeGB1cj4iczVt6DcJKf
UcqXeuwfGGIcDl7bwa7DEW3VuNfrIIcZ6//0CeuOwbPzz8jvcPb0+assfb2uDVGczclebmiYYKNl
ULQ7lhU5sst6ho99cRpnfA24CB0BAuDk6pmuUS8RksrQ+CrNgZSAJEu3Hy2yYYSXK+BsrDKPhDQi
Wo/oiEaBGg1q4TVVJWyEPPa29GC1V7dl50iuNt0oqIYrIgJUNCY4T/FWJu+AhvNPadHjjbfSJKKL
y8PHfbAqUgx+SYB7w/HIN6eyzm9WXkJWqBr7g31YRj2c4g8Pae2ToQ3QzKl48KPYMIQZdQ7/NLLC
lcNaf8d9LQVeXVT3knfgh9ug+PXazttTNz3vqFeKfjPpTt86DKIHMeLWyB26idmLO3u/8cnvII1Q
Cc7Cil+bdoOtzKL8PsEN+K8nxPKIqNM8OVr0azsu2PJ6lVd29MjC2dgJ5usX35opPUR0bHc+bfKA
h2O3fSyLunue4qC8+iwC8UNo4lBOX2W3kEfMG59gezVlspxBHYJCkxnOro4tHE2VWdD2EHocOHXK
zaLpZ1DxKhfWdXZ7vGk1fcHWqrAAK8z93AwbsZA9CyuwTuAuKCoeZwD8hWOwN2qhdMdZd5oJGayU
MngU5X6MXQ12ozNgeKqVthnl2+js8ybCnWN6DXUQ7Rz4sau+TP5VQw2bZYGxR8XCV18GKVeN+TrO
YBaVyvTOXgPbLdEIymlSqb0U/r0gfIOciJw/i5QJo5QvuqY5NWUZJ/NB4TlGAFLtQEZK4hdP0Edr
N6aTIEZITAeG/Dwdg5U/8pDzDK4BgAYXtDluCx3Xx8YFgCEXYl8hbE15DDbv9v9R0s39PxOP/8ap
okdA+jTxRdkbdAqq41LqopKk4pJsLPRGlqUJqZKZHwGr7rhYQ26HEjtVHf0GSY023D+qcgowM2h2
ch4bTYrecY6HNe3s3kzVd5DYwTNlcOVHuSyuyqWawxuzr6mcnv2O/aEqX9NC56RZet4ex1hilu13
aSIDoMlE5GC5XxexAUrY4MfhefkDj/H31u1O6UzM159i5OJuwMRuFU+uX77ORU3KPIn6LV5KfRfk
AII9xY9SOP1e9LGxDjKsn4xf8YtlqVcd0VeK2rAehXjjtq44HEUWnfKKsAMLyqw4CiNkY64YrPcM
6Pkl8BcSV4dekfaVv1OZBRg4H9o7EA3jWhk8t/lh1h8FlnvaZ3k4aKv4sasInuykH0OidPhZ1WcY
Ii0Vsx08AKdMHikmbjbDmD6nJRwx1ktQC5eormbGOcS2Dvdmw5/uJ4svvxqRw11v2EcwH9ZxzGsV
BnsgxhB245VgmTpZDxhlnuagp6Smnds9BczBapD9b1UaP6UDw8b14HNGCd817kBcs/LwHPoTNVrq
VHjc470CCkyqrU9cEwi9efHRJMQFW3Oy1nU4v+nRwSrXPLPYgUBiR38D0jcQ9ILSdT1YFyftkczA
+m79xjhWyjV2lmE8+yH+We2zuxzlgle2rGQ7B/Ul8pwF8pzRYWHRwzDwEOzxpzoWdOIxHn5cuiyB
LJLpdAOymknH5Ghq6yVkd8V2T7+GY/FMLZTD58Zi2Mnqv2Lu7psQ3cv380esIC1DJyWelPDuh26i
xG1kzrKx01E8pukPwpmqPPEp7KA5TPjGSW7H36WoALgL4YJvK199VbR74XeamBUecR1QAdhEBPvr
ENGK04Kp2qNq3kOWwtNM2rRqxUfvJUxNI2Vc2V8WSlz7uN1O2CBhFofgOYRjXBy7uvYpKf/Sd8Hj
SUT0BdBsk+LPfKr/jCmEN8qSHUOPFcDYnI5ulUXH1ov+cjUAU6sU3FDwn4+VMYD1Du2UoV/rQ99A
tSpmZKw4ydPzkE/pIVHowoBIgWmEtYL2AWdy3ZseH4EogwPB/VMQheMKILHFg7j1cX4V707TU5HQ
NNaedZ9AryfqWrQPc+SUF6/3vueW30AxyIVXECADN39+xjyFV/c9CZuHuLPMuykuXO5QDXcfu8Yn
vTLcAa9hq9oPbkeEx13L+SGt4H1EQCUJoLNcr3Sjt/hEphNV89hBmY/pp82CB6ZM1HWmVbKJQrLE
Et4pQ33dlU1lbqZyKU1JyToki4U27oK3eooWayWKLuHt6OImDEAtgQYiRu4bfr/s0if18JBqld9p
O3nyPT6MHFvN0Tebf4MuFStXD9UujPO1ToL8WrqywbZNNz1xa/OziWmosVzLfUy88Z9RDvg/GnZR
TX9QPGXYzvKKYcDR2sFPOZJevOkrE2HNCTQz+oBUy4143mcRh0ze64aBPHYfAh2TKaJu9mAahvXq
0hp+cPEJrIqk/tF6YcyWjnccguK7ogpiDQ34sSbin7XBl8N2ast1i+d0IVGPswm7TO6vXbv9xWaJ
69Nu4XYPeXNXZNikgxE4GcJaWy1lSstcM06DtcZnEqO0znhmGhB2wJuMJaw8b5yaB6uYildL6gOK
fgT4ZCgeY8Ny/zFTV5uhaaeDRTb10R67v77Gohs0TbNvZcQiMa59kIG0ECgurGZGlMrI7HjNDfWL
8aRbOaP7MzU0jyd887aJNN5bL0mOrnQ/bfaYQAH8+ejx3d2OmCc2oxt80lX13UcJfSseaqWHGwqV
rX5121TeFY6vt45a7tcdWdA2kvokez/5IH23taIe+30wtxvd1nofu+ZXkQPFAMrcHIOu9K5sHM7Q
S2l78oxwr0Kkq86NBV7zyTvnmWGsbMmQL3X05SsHM6+j37GIPzqN7x0aflx7PjEP4FcpTmEUYwXC
PI6L9GsY/C8UaHYlE/09QddXF0847IgM/z1A6Lqyeu+PidFAAFNx+Bvbsb64Xod3Ret+w+3aXdPW
PXD9GWK4Aprum4IdRkK4Yacn/072gp+4S+dCgoOMOdUoXbJ5NIwMm4SXCD4dyaQuLbLKli3AYc4n
gKAHSbErwfyztMbH0nDegqBys6MRuGJp09ZSPfAluAZTsE/xJFEIBytpip/sYmEeG/u8TO9sI342
K3kVmVttImrkdAINXVg8c1RlXGPO7VUxAiGGaT/q+YakiJyPbTNOXi3qVNyy4mCzyT34uFcdMPlL
0AAWeRejIUwJHAEXQEMYsA3piuG2ECxqeOogxiI0aBHcsjn+8GfrJBfU8YyM0PDDz3uacEvx42f8
FGEYrKscKjZ0XXc2t1E6PDh18iEyklZx+8yVjq1YOb5QS3UYCxZxmMJ4DFfbmWZZCSwW9699chxz
m1Xxe6D6z//ZM7jkyJ8NKmWrGQEx5WBj7ow/1eR2GDo8Ypjw6ZzAvAzsqqBq+JRmSvPi59XdjGV9
g98a7REn3nqxxH6XY8jAEQ9nx2XNGXHArjCKYDXkzrLvhpqAcolh8AMZknLtboJc66QP9I5fe/qj
B0D4CALmqq77ce8NGiOEZNf7zi74r3WzQ5Fwn5tn9Y8A9r7q5akOsn9lOzxbZXHIWFp48OeABEWv
FjHZTDDUFoV3LMzwqAf/1aoLUMkmMKBB5/AwsnTcunh2Dxy/XCK4AKyEORkPogofMbZfZ0d9TxTQ
HYi2pXSWjTzD1XNnepLPlTwjCPsHpy3EypGskyAm/0F2hiZIFGxvd7a5cgCbr9k87fG5iM3kJM2W
pHK600l9IxHHv5R8eVnxQkNXuMNBxR84c6OtH6KKcAZNUtD3M5JgVUqEbqKMfENZDo0B/eR+R6Bz
3nhCnzFuXbFnxoBh3Q+USPPOh4RcyPHHRam387omm0ZJk4dCZ6IM+oN3mHPrXzLM784ACWXAGWJ4
xq9b+IiXbv1n1lG4RUiFA6t4TwwxwSdO2kfVRn9tGj2rwmNNHryZdAmvF7acDJcThF/ayqY7OtW4
MgKsZhtpssdEyCPTP5PkM8pvQhHFZhoYizOhn4qU5TLv4BN4NINfiLk3KbhuJ2YQbgSvUdSSyms/
o4RgN4FoXnuIdVRzC16bcXc2bfVd9567Ivn4ZygiAk6TPo8JJ7OtFntnAgVsUm+OmLKd44xwPhk7
N1DF8aAQuopRhogipPcY3kuoN1xp6UR+rKaROEKB5UTYFmsrvbyczH4iTgsgu9upfLk4O1W3TxIE
1bC2ne3EmulGthbORZC/m4QXI79CqRHz2nDat0rYF2E7O8dta8Jiw5UY7H3SMXPBeKabz2GD2fDU
SYVNXjMsKdeYiHdUvXf0VLMN+oG5x4R/1l+waDxJcqVkPd5jy9nmhn8SjsWFtdFoyjzkYm+xy9Uj
W0PLvLLvvEyzcVOq3Fpcx8in8/rGFyOEMzKEHGY8jT/IGAw3e2LJiFGYvY0K+OOVsfUMFoCit0Ad
ipyEbdmepKgvk0YotcdzI4Gf6PKFJN+Tq4pNZtg1ENcWDytkDmsOD3QGqk3kZN25E+ktrCwsfs3I
Oc9dWKj5zq9LudZZexfmEz7Gilibji+K+4DhQZzxFgpUGs2fTQtDzDfCne4AHBRZ/ZCYya0NrEd2
gQjVWJwK9H5bxzeaFrYe3s2VpYanMPW/CyX5gLIfahd/kq7/VwBX6GL5QNbo2gUcHgGIeiegPNcg
R9ZS3tbyt8oJVZYrM46Ecu2LjH6K4GzCtuA7enFijNp5nl5IGi/GQVYuU27e+0y2e8qwNxr++dYj
49bN/tWl1pKWr20cGk9zKnyO7o6vfPVdK5/O2QBz1Gyyp7ams4ztc1GSok8YRMJE7/Mi/XNngIQq
eOKi9ua63ovpTr8kVXa0eFtrHCDzeh5BFJph9S6rHjdb234HttN9zl7CNQ7UIn9MtM8bIQ8Sdvmm
kWw9+jqKL4ip8ij18AoWbjfkeDo6wU/VMqOrZC7nXGvglqfF84DI7jSEGQYdL2ks944eyGij2P4C
aQnOkexunpGzMpfJsUUPXtdeQBV97F342wBDVu23FdEAkI6/3sRWD+Rvu20679ckd0JS6ZY6/I/t
8c0Zwa/jRjrgRNlXg7mnOPbLNBxCE/k3v427cZwhYPHZFQiRa1kFj8qMs0PWx9u2kXuDgBVRppfZ
DV+bpv1KosCnNDB7cbV9cUUNTSJV96ZZ0h/YT2f8pn8JRjk8DhYct6beWmJ4mebsC+rhNSSxsPTa
IOxJ7wwo5CFvJs0NNn1NGGRwyySXnOjBFKGNlJZ64wdId4OvL61ZMcNN8UPcOzSl8PSlR+UjRTrB
4B8fs2q8NPT3+qVCNzOHm+mywwkz9SHAaa8ZCT5G6fx5AfTeAI7yOSQ655h4AfO5PimzoK6L79Sq
sdO3uacWm2viNjZ9fwVvTCM/VZi+qBaIuCx2gNu7k+FinetLYtCJGyFSxCxExovdG6zGkuAfH36x
MvE/JxjgPb9+GLg6YOQYqQTGPuHBUvAtA+aaW7+DKaBPj2hTWRscDbF1nw7ZS4/ISfED0DDAHY/g
/tcySYCGWpBxy1PUjp+hpE3Rcc2HSelzbMmHUbH0iPsD4POfRQqlGazHbeJUF22k26IbjlxkNkLk
XxG3Xz700iAVjjsksKjQAI/BhZZmKfSF6DiYIxUmbfcUjQL6vcY5oZq7dAq+syrhliQJ3gbviWRB
Lacnz6cAz9LBIfLTPd+Q8ToGZnpwW2msoy4J10A2v+Zx8fbZSbMr+DB2IHicVYCUvhZ5UeD1hVw2
ef2uyRTOKC7AesaGl5b3ZuW/haLZdXAkGEO4/DKJbkBub6TiTW3CeWPjVt5i2thFffna5NVLQef0
OgvKF99EnnWq+CQCCEdN+oblCRtV5MBNQPDKmnk3hRXEHKpP7KncEVCutzUsOzA6F8yin51TrceJ
elF/Mu5kzY8vHYYLcDo0H8/jvUuwOAsiB0Gu6H2AyA8M4xoiMPcDZuS8qc/AgvN16Dvy3BTR2R4d
VMh83pMQ/qx67BB4r6iA8POfKMi2wyjfrEJs2KiGa42JbDXRCkXCV6U7rxUv5PZxOJV8nr1/lwn7
UAMYwjmfnuymjO+jgHY0ZwIDYhQKkAb/c8MDfoKyChFr3nlVsPGA9XoJf4AqWIrkhXrTUb4Np5xz
zKWAvvJ5VuVO98iTmG6LpYC7I0qx0YM8S4g6K1cK0EGNzzi5IKYJduTVTzpCJPe7f1kSHwnHnaUz
ADP3KVbqMfbihaLAKjDdDHQqbraESuzJYfW4kv7EgzP71PH8Ek+KaAkXoVW6dB6EwjqHhiBF6j/T
XXucOy8+TsCh+zF8nzHHAJ9W4Q4PBRbXnloIpOZNlhQnvxN/WcdxXobHvjTe8qqRNBVio80WfIxK
fV4myOpxcK9uwKQNEzlwmxsQm2NguO/4c8/sZR893BDrcphfROdNMKjSZwHho+RWS3zzhMqHS0B4
bLvKajPid5Fl7AF4HZ7BLpFmnox7IYKj3TvNRvQDUnh8TNnrFxO1EnHAIJbkDs7yxj/jerrYtfgN
LOtqV9VXP5PaDgkWFkVnr7XhHjjM7uyauabQz3MYisP8/+UegNNcq098CrRd+hMWVv5VaLlk5el8
bS6NXPpfsLMiJpkbOiYem7wkRV/8hgxJOkWc6ch+llH6NPjuP4A2OGCH6KbT+Kxj7maBal/8rt+h
fN4S/Hzbtmc/hu/1h28M+14gsa6UJ1HmL6ZIWTR43CWttAWCSAfspBJz7881TGn8MYbEKMT2u1xR
qXaYh/zOq+lzDlAdPebPAS2YySG8zcDaaXHhROj5wvA+HubU/8Vz+lrL7C40nFPH2oILHl4gq2Yo
hBaIKaJPXusBB/Skqe4F44Fa3RKYwfTNJipAHBTiQJX5t8wjtqkZy0LNtRT7qE0Yc8NOEYJKeRcI
8Vj401fk1BeaFX5rtnfMrMkmweptgWAXoXOPuwnLd1n8wJWoVxMZM7e0nlK/oYVZBZScLMZoIFy9
htvKRe88DtWdSJ07QRHEXDIiOimW1qQ51ildwFM7PHHVftS+ODS19xjZBXw4bhEZEAedYlDN+K9W
0UhlqU8tRpvEX23gHTMrvjnZcPIgku1pdmNCnNPPSFS8hESe8TMeTZsUahs5zXqEprwegV1lwVR/
twEDXSyQuBEszhh8hvtY0P6Su8OXaNjCRguksClquQ/aDONsq87sSX7HoXyDfEXOohp8bivxSXau
B9bIvgAu99d2Mv15eReeC8/e21n3TNAfrHxGwQJiunFiHRuvUSwpxjO4LvXTeHISGjDj4GyjZfel
heJLe0ECJ3BlzONzL/orQjhPmy492EYFpNPo/0x8TH2Y7WB6HJAmXgGIt6vUwKHHDPMvqcyLtcD8
xbJuSWNvO0v50WFBVTGxXayDkdM9GEb/wnLuWrvGnfKWrgGKF1vVfUFq/W16GwuTPVBYTR4faMuB
78G0No3gyfTDcUeFM4drYl9C9rEib/+EiSM3oHd8pevmGpiTubLoVEsCxt0yze9VuqDWAegXyUl3
5dfg+P7aMuvgSKykxRYVc+Q5az7tV2wpO63sX+UX+c5VVbiD3fqYF26LPZcMXUTYkNkfXTyB174m
PkrHcdhD7mt4+Hr1bYjbF9yD0Bx0VNFRUjkYVNFg2DFstO3w1eUJQKXBvEfsLfHOwS6W+N53Yy72
YRFArKWaWxblySNcHwiDRAEFR6wsNjxB16Pb/6jMzbY9C6Qdi2MYS/Dc9o0Z4trxQO5DcuekBg5U
/y+KLWeSfVV1/FSF5aWjkrmXci9nc0dhQrvJghG8gvltSZ7ksTZ/MsEWxRsCYI6q3TOeXrsFOG54
R7ovZ9Yn5Id1Gu29DgtJLJLtaPWwCUhebk38kmtQn3o9JCRqijmMdtohaGLxO6sjChmnNj2g9b8k
XUbP5JjuBtPaIcK8V4FzNqN80036dc5oE63EoxUVL4E1/XKwvgTT9JVlFtbQwXb2s4TGLGCCqtC+
G+J86zv/P3/LcktKR+GPxYITDlxc0/qZnxf3kL4n8+QTEFJnbTQPOqhJ32RwLizrX1pCu8PccyGX
vsuLkPsdLVxxVt5ljvevNLMn3zLjE35/bn1l/JBn8spO4rG3oUNyWG17DtfV7Bu7fLT3YV99GD03
Uiv+i13nPottTsZhP5fF3ZiZIGoIrgAB8D6HnD4+snyi4tYn80fsyxsaoI6UddzMIcBFZf12klN/
zLGtLN4B4eYnS3jv4aQPWlRXJx9qDla2pyZdvkVR9AeoLJuqwUjtkJHN2v45CNsrbtA9XDLJHitj
S5gBxYmRvdY+PtgH0ah9htOlSs0Hs4c4ZPVnFVefRtc8OKODl5PsHNWcdARiItbFHaLzH51ZmyFM
73QPO8Zzo6e2E/XKm81/YUMT+FIIirr6nmOanUf3fUhFfR34bZNZRkpiOOVKTkybrBmNCrlA/LTY
G6BleM6HhVmZv2BLHeBxsOKfjhLHdWLX2drLmuuM0o03jSOKZ9XZK+Rexe3XpFzMj66ANFXUDioD
81wEdoPTaFwPlvUcI8pZdbzlARLvexf2NXUHDks6lhfeA0bvcKNNUroEF0DKN7lc54oiCJWGHf6Z
KUdMJibkB/MpN10HA1m7Y0YCsosGGfrxl9vUe1b0M4SxZrifpuGCTd2gP5URwwp8e0kevpqpbe6C
Aa5qraxHk5Xg0Ql9+JbQO54bNzmbnfwyRnk2iokm3xJERTnxMI5rkGRe0bKzwUc6tXdcqxBs441L
xM+d5p1j4KOT1p4F39fUxr9UqqS4vHhypCBPfCLzqwFZGTTpa1rV4zFo/SvMEzrS+f/JrOkQNxPi
tI5uKjMhGxCB5apLN6/bLeXOsNfTEFpDWBnn0giPyTgTNXDpNULRhYEaP5jtePPt4Bj4VJH1VX4O
uemv25l4GlC8t3hCPmkH65ZBoM+r6cMP52uirA/8zoeCHNOKzsJ0PYnuSWfGm2EjUtuKT5QaX/A2
LqnGMAq/TFZWeMvhpkb90soKwAs/njq0YCi3BHU5+QnGs3zAVtpUFGrmgqYQHX55qeXSybkEtlyi
YHMIhK/1rH/4lOlGiax7nPs7qCLVuloI4mSxRmazjsVI23ebobKfJqgZm9aggQhTtY/hE5d9/cQ8
DMiCt64b3QWp7kb7sXZfwNV+4Ipg9nTfSU5/2aL89eeIACv/esPNXbb/WMwiYFKBGtbBbcijj7nA
rKKounOXr3IV9s8UULwEKK10KdEf1XnQ7YlwbLIZOFQ71rQx2OFuMHqkxOCv8VnQTTFei4D50e+Q
PjtWj5Gf3YFo7ElHs0aRfESW2Y9EL/pTONID3yEzDKXPMrjWJ69jVyhlzhnf/mK7wZszcHbNimGo
9kYi1E2vQcvDZtd0LflG81iOnHVjLNINhRSbxmzofA1TklFOjVkKb+cWCtY2b6tXVypUVK/Zanf6
MbvhbSxGvSrhbHIFXUwELVzuxuRhgFlFrLFpmBjFBJKBrPYyG/+ElAAyqDtJwJVbk/sVTQTn05EZ
Wg0hviE/oVGDArP1WOMjmc38w4jNYxcCe4afM5X9q1YxmMah3CNMXyvHvNh2z4XUnK6O7SH5V2i/
LsUQSPz3obYQD0mGoD8zGqkHu5HIEqniq0MFYdrrtymR5NkHVniyNz7clkUiRMYNKs++saAQBMWp
BOFK7jagj7C0T81gnqgP3xbNfM948DKUMbt9TkyM2vPeIgSAh/WxbByo8x2ozIjE15zbf/VonQgA
TOgS8z1bO6BBnrNKS+8NwzVumTh4j6LyfkbapZoCE5Dp3TV+G+2h5X9IbjGTKNK125svosJ5KYgZ
+lgn6bqJTrBZDuMcvmVVh+JFcYYnUE/9k4LKuVI6jDYy6Dag6chpZRTqhQ29I/2OS9gPAbCJJyoj
ulFEW115+9Yjder3FNy2ufsUYz9l2cjrQZNdzfB4oB2gwqOjtnyE7KVb1N5uMF8Du/l20mm4hQnN
v7UK7jEcAoOEe+2a/wi07yY1HnyXWbM3wlPQSDjGbGTgm6Y4GtC/2vlc0amBlYkSL2cG9psoDnn8
eis/z37L2r8Z+UBRndL3USf/vD7Y0Xt1oKPhYrOP6QvCyIpdqB4qir8VXR2lmF9p2ZW80eJHZN2T
rYbxzraI4vamUa9ad5LPXVK99i3vkDP4zBnAFrg8NWsm/Ee3RdTPIOc6nvqhjvvfDGeHJL/F/hNb
l8n32up5EsU6g4XVOQ9QsI8BTU+BR75dKP83KtjshzM1oYDyDSd8G43hIaGYCP0Uk8bYHCmsfkLc
izdNLu6kn71hyMWmPVUffiOe+I9JGIfdZ0pNRmTROkElxFlzYiTu9GA7rHYbb06g1BdvVjD8ShCc
JCVHQKVyAcGUzjdoZJJNxblvhHHqHWwfWOaa7SiyLzNmKposGAwp22vsgtkxmhDMa43XOtIdiyY/
f2uL9N2zEn2zyVXuuiAJD12D0ckr+elZJSpzNEFqtDTdrYs97K5AizjEmjPXqMs3CPkP4GGuOslQ
mZJm2ptWFDAr9v6hne3+w1BYChc1XXhdw3hr5ueo4w3pBNxT0Mnf3NRJ5ScAFpJARlQwqG4LUdqA
I1KLfdsB9ZlScVQaukdFePWC1FntOsmrNVJF4pxn4BEkXXUXsSDY4W8BST6VzWdshzHuHvMFhVve
g5do9jZtpiMAtvm5r4XBXlQSPK8KYR3yyZGswmnKPNJ/UryKtEePnL2vjmQaCBfnBMMsZLzXehtj
xX6HRm2dQedNBy/o2/fa0d1jy2d/o7hU0acpmid7mMv94FBUm+qOPFmQXlLkK1hpNA7gbniyWT1f
i6GsKTnyWamSrmaaBpLL91MY5PhKrF7FcFUVN8p8ov0tCLriMDBKr/C4vuXC7W6+Un9web81SJn9
YLvxMUyZJFm6GCdrNqp7isXCbSn7fehMv1Sr4xdI1ZtsJLWqzEa0gcdvJBtIk9ZEomeo5LSDokU3
Tv6i4HVizi5JUrbPNeoK+RlgjgN4vG3rEUupIL+IhOdW0m+yXL7n3VTte+VEawoz9nBf2QWOtlg8
io236d1Olms3iX5om+xOGC6o0bJNRDsrCHG6KLu9DQ23Gz8mihfnpbyziXVvQwu6mXDC/pg5pXmj
zLze+F4H/ZmVzGsVBzNyKh3BmjYYrvac1G2dzjcjzYCH5dWrCdhn5RZugOjmMsDR2NQi98Wv4Txe
h1Q+h3SA0XKH4IqRnypE2SKX9AY2Xikc+FApd6DAxQDnIAHabfUNRZvVTDeMHF4+58IYPnGOw9jo
sVX0CZrxnOnyTtVu+uIQVMYsMnDjkcY1K7jUxMoU4CuKdxh+HPdmczYmyGZgHmNipdQ+YLLjq1As
bOFBfNuTiaECOCaqpQrvx5JjOCt1v58mrnB5FrEh7XM4vYE4WlMKGKFTp0EgjTQ6CwlbDXsxsFCa
WwNXijt/kKkDgjMkF6gB9AoJ5yuUoELGQM4nyWqf+I6ZJfsawsK9myvSxv5LZibOxsO5vNchGnxo
jKzlSq13xTzolRfFDKWzbXHDd2mt8usXt5JnkzD7ti67p7wrPgiuzvdg8F5rEkwba/aA2NuwzHJh
Zi8yGZvd6PfJA1A+c6tb2BY1ibJDjpi595IALHFI6sF27C8HHPXWs8B5yMEOf+ANBnsjgr/fsaNt
wDhcPBtCUIekhhyAqDFChORE561WOfXhMf+Iw+BExvjdLLrnapqfPVm9ZI0z7I22aFBvU0XPJ1O/
XboBKgSVHFE23rrWbDaxKy+WN4iLUCY9SIkgA29Qg9ZV+dFovexgdtwBA5oWSIBzQVTexMlVaCiI
mKVT7I8tzhrKZNYW2xyUEMm+qOVakYWQnuJ4AretbgW2EZ8+gyLCs+2miYHJnmMPH1RBd60L/yGu
n6PIgcYtuAsTkFePnXRuHNrZlpagEn92c+X1LuFMbhSzvtV1fsjBN65lmh7NsJy4CLHYC0F5n33w
aeveAUET1GgnrmtiiRL42Q7SHuTWMfuQfxweC0BZ20IuqG2VU2vjqjfU0+lep9V8SKp8WNdJ+Dx2
PoWxJg0g02Kln9N+ediwIiwb0v5tSq0xJ6e/4ZDrSe/1/D4VNbRbzD0LgCc13kZONG7xorqbZMu+
E8M+FydqtOb6Bi+1PZsD2RNi5U8U8zITt8JeIX1Q11dIyIMeEWIuXCzbFI8gl3kb09tIoyEOUxa6
7WkAMrYO4v4XSm/1H2dn1hw3jqXtv9JR18MYgiRAcOLruVCmctNiyZYtl28Y3or7vvPXfw89Nxal
yAz3RUdXdXUZSRAEDs55z/MeiirIN5UffxdNXx0Mz7Bgs+n23rIdc9NaOebfMvpgB0DaAh//VKWL
/kvqGn/T1Chv4DwlB4NaFQ5lFgIgHWWATwcSy4gl+fvOiJFjaoMuPTaXugjcj2IijsngeY+Jmjek
mxfr2KK6ncMeV8oYeoKsKHWyO+M7R8g8Nh8ilMCfXVULbOxNmuvzfLq1oS5t2R7T68KDnDzEs/WR
5hTnG+l99zNg4X9K7iMHorLoSP+CeRQ9TA6UxtW7NsKwCbo5VKPMQhBKlzctIkg/+7/jgfvQHjCG
e9sThX4HEtRXqE4tmgDyqsYSQCc2F07F4lOB9L9QExRPyqe3jujVDXu6CLhUo80Rz3YOsBoNuX/X
eT1VgMSw0YMHCuOw3jWOyRw1d9QnPeoenobp03kKS2iHNFyshP2Ba8nwQwCdfNRByku3gDFwuY0B
z3WN+qzrlirgYLdfSx1PVLTr5NPYk9oPzbZ9NIpEnaq5dlBGuXT+xqMvufCbVBjb3OYSHltpfXKN
6YcVOeKIzVQL+mzCfa8BSUWfeDF8L2qoSSWleDpRWmzgcIh3H7xmRLVke/XnPtP86baAAIGdNk2w
RknsZzfZQMwKTM5xliRaiGteswQQGEMQ9oBY3ljAD2+ziqu0BFFyryP1D/1zeheWDvYBpuLeoC1u
iDWFT3QOOHYRTQQxiC5F7LkdZkNeV2H0sxvLn5L222Noa5op275/FI1xR4Kte4xMskMqp3YFWybb
2QnhLC1m38sJokOYe5RfPMpBPmZBG6/qx7/nIrCfWXAQNGUw7006uA7kkIIDH1Ef7FoTaw/CYGJ4
GNQ7itT1tRhSuYNt4h/KLFA7B8QJmkmbHGziN6RfR/l5QmH+Nx0j2R0tOdx6Da+AgkLvwjEddHRs
a9idqo6iQz1iC8E2HyyAcLDCn3VSGzc93quPQ1tSTIBVB82ELQW4F6NhARaO5QPJPAX31Zr2A6X8
R2lU6t5nBd1LspObDswOL3q46cuuvymlG36jWI4ErUI0mHbN9G7uGJiUU2qeWrfHAW42bcBXSMwW
Z19ysEUxs2sVHddnnc75Q1MoLt+TJKrW9Jm0SnLLLvBSApCojmPYwPWbguA7LZfRcbCDjyOGzkeF
h+/7JpT8CzPXJqS6TKE5YSpoueOtMQREev1IbiMtsnDPEiDfJQNBqNOQLbXiSSza/OEmc6r63dLO
C9KNhj2Xa4KLhvodRV4Mniy3Dq8Td8ZKq6kTpAQenRi+E8ibklXIXmvI8dRNKVEt1ORTrKP+rmut
R0Uv52YerJLrL60QAvgwUQhtzKNpOdfSQlgUOiblPvK7tDu3NHRUtgtFvsOHdyPsrL+B7RRd+cT/
qCllS+0qz1DlDjTS+OVksaYMrW6U2Vs3QD05TgKTWD/LUqgKoRlw62nNscLjZBbmPSR5GP8GUvkb
ge/9prOhp5tkLAllY+eZiqf/YLUiIuPT0vPjkyzBItdJNg2RFNUTFNLIFjrzUNO83G/7lD7WK7xI
lN5zK3WwyUJtwCfa4K2L9gx6YsPXFiOsuAqE7d26HOiYLQLKaG6KKUWdPtJ4WtHdKCHJQkjKk4Oq
6BvgUCyMdk8YMe7+Cw/Ethig1SPOzYAMzcXHCjH5CLOuAHK87ePmZ23kz40c7qKSPWJO8DHJcYbG
1jIRJ2zG2TNCt69I389W//jXv/77f//f9/F/gp/FQ5FOZBz+lXfZQxHlbfPvv+Rf/yr/7389/vj3
X8p1XI+asHalZSpTW67mn3//+j5iC/73X+K/WCByQHccs8yt5G5aLGNuyIvInFxgjEP1+dGc5Y9b
DceQdPQoyzNN17FeDpd1XW9mMK5OTRAsTlOxJpHUYf6Ez3DZT0+k09znKMnxlgXBQEbQCDtQLDHm
NORXneDn0h5FkxpZAyrtAGuvyIANYHhtipaOQoF/VRhGdiNJd1G4MlH98cLMJ43vFPC/tkPCk9Rh
f++GMd96kiMuv3NQw4Ojr206tdxkhMbf0sD3vmh0dOeg7EVqABNsjzaq4R8ZlfEpGuPeQ/aS0VWN
4WzQs7PlDWI5MJ0kgDIFh6mjQkppN1YMHKNKqXYAUSqapGhY/IoUMX6w06G+8DrV6/nVfHKuK2ij
V/rX/P/+OrPOKdy4wa9uGNm64G5xpQLHVxQ5SG/gs5vzL9R7PZ7HVQnZhuOZjiuW3/PbeGORDDYc
FOOYjik3mkKGe68dxHU3+t4BOB4BWuL2i8JhvE5KHX46P7ww3xifHkfT1VLY5PXcl+MLYQfDADPr
ZILJLNHyL9ASvjic0/vI5L43hGgU/TildmHogixDWRVJfURd7cv78z/mjbXtaUHcaDqOcl1n+dR+
m4suUHmZiDw6gcisDxCNs3cd4m56Q7gv9rnJ7SNEBF1L8PnnR37jI/aUo4V0XUu7Sq/eQt+M2CQi
sD6FfdOTJl5antTMxQWVdHfhKZ03ZtwlxJUun6/yTPHyKWva7Hy0+uHJpIj2oFrsz8tgCO7OP9Gr
UbRpWjZjeJZ0tBLLuvttLvkWkzAa0uDkl6T7ijLPuUOHdMdeWL/CXj8OAynPk0oCONeWt/yQ3wYq
q9DwnGxG+hc3sWLRiJCMf+7hSyBFh2y8Sqc7HekBamZfzJ/CmgyEsPP02ayzGVCghVx8l1ttne3P
T8Grl6pNQd6Q92ku+Qm9moIelxc9ox88geo1PyhbWDtWcfSRntVwd34o69Vn/Gsshz/DFIppWG3L
oTuOToow90RkKH7GNs5GIo5bDv+6kAhlohqGROdx/VOZEaMkczt14+NQ983SeO5w95tPivwTot6W
jsTSNsgXepAc821UYmC0pTFv/MGZ1n8gIaMLLr1m91PbSYYmyZvc5yz3HG9jNoAaKC4gMuUa16kT
8DZgHr4k1r7w4t94YssyXY+I2XYFPJaX7534CS7A1CUne8oCqm4LJ+9q0jEV8QyuenelJpSD4CLr
5pMX9vb3OU3K9+enXaxfsRTSkyablK3oW1TrxecXqCYM3UenrkcaZxNEDKk5oTs01Z2LdPbaSKZp
49Qy3QLQRHDiWmLbLIYRwiweBGSITatN3Hfk7F5YfWJ55S9Oav5FOKS2wF9RSmmt9pSI4H+mAQOx
XFQBKs7an2Eoi09hYb5rU2KRTMCisgxH7avFfJ5e0Gf6ZQBCRZRdz8/TepocfootLQt9mc0smKsY
Bd0DKV+oe+BcFTm2Ypb6seZO2V4pcywvHClvLQwbB12LoIhXopcN47cNwSuqGmlnmZwsjCe6rab1
20YfnPvdJgHG+BBUuvugJ79+pqV1eCQ4Hy7ssMuZ9fvMsyrwCXP4+D3HVcJZzrzffwEmmDmoz+RU
duNndwBEENdTtI8d199XYZvcABlUF173er9dViIboS1tlP/CNVcbQGHj99imXXpybHqmroYwsn60
KO0+nH+Tbw7DeyQv4KDnU6thRu51WTtG6SmEoTtuHZT4XBxgMlc35wdan8W/nodkgKWZRans1UCR
9nI8Qo2Ey0wHn3ak7lHqot35JGLZfEIHlSlVaVo/xIWZXK+fXyMTCNnL2WjyQb58e13X0fXVsJXq
HAcLulAyekrdiQaoCZ5C5RLcj9I0cdW19aYH53thY3sVEi0/wOLbNYF3EQro1dcSJegaY9SDpxL/
VXSZbLGwIubrfvGNKFVE12w6oFFox3L6qtyx5FpBZuP8/L/1oi2L9ywU24daHyjatYCFeIJPtvZB
aOa2NTw6iMnsC0/7xrfCUiKlJXloEGerb6XtjRqdY0G3RNNVxrYxvO49uuUyOFWm2f2dxNC4sAjB
I+I/eUBFGERFWXq2udomNAVXXZW0aURBX9kwpiWVX5xXmwubwVvLiQeTNnJWxSmxTMBvm0FTOa0A
hxrT5Oty0+6Fmuc72vmc4JC5gX8jSTGhnCtV8ZTMc7TTApXg+XcpliW72pA8m6KLaUmI32L9rF4l
PE84OiRHAE+6iS3qBLI5TjYg26amiRgsioHgB5Wk4/kDNe8ChnXYf/wPfocUtCIJziOBBPXlXLjd
VBhFOUS825Q0pHc3Bl1IwSFKt2Y7p6BqaMQ3KEhUn9F4Rf1wYbG9tailbRH62h5Rvl6N71RNPk0g
yk+yY4Vdk5+iO3bqSNtfWFyvotLlG+ZaQ1TGNZms8urwrY0BAfvIIUTdA9EJ4ii6TzAjFkH+xe5d
WBCT7eIPJD+JtqfDbZoVly+K/aMDOTDWg75wKi4DrpcAJ4QD3E6ajm0uU/PbMgR9MgHM5HvWhjU9
2RWCktTCGy8QeMuDvykuTPWbuxiGtUJrx2I3lavvy3CMLiI7kJy4Yjon0j/+sQy96BbBKK61vSB5
gF0Q/hfhgLhvWFw13cG48B7WgcfyGvDsJP5xbDaz9W26tAZaAU0vOpU0RuptmtlWuuvreeiuJoqG
9YXhXn/risOKKjFZc7bw9dUqMa3c8QDKHumGzjC1B+dOT9ewFWFAHcsUwdalBfNoYCWAj/RcXTi5
Xp2ZtkfBy5asOQ5M3ARfvmO4LyPluDE5StpgHcq6/UT5BD66jqZqP0dDfVNj+7VrWl0dLnza63s8
+5vtcHs1CfWIeNbnBVCbZefAnAJYC6B8jrW8OFkgAKAw5bQwb8cs1Z/bjCLrFTgKId6r0g1dQOwa
mOz5H/PqrfNbJPvcsvocdPGrA9TIaFul9yA9Bm1Xk9JsTPce/EQ7oeiLzenCaNYb084bd1xUiAqc
h7da6eQKuUTPM93jhddKEIRgE4A3o1TaTXY/fbEpq/pHrh+kkEOnxnQ8Eg2gBfBCtbOBzNmQAO3E
RPXEwXt3E8/u4G0M0k6nVBci2XvwIGjMTY1IvXOTVkN2kvNwoM1xdPetcAxrS06k/N6GiFciqzN+
uK5BYyGwD8T/nczYeM7P8KtTmxl2PZ6Weeay6S1v4LfdBNogaGBKqcemL5tTaOHR1U8AONx0AXN1
rUaJ1RUPfz4oBmW2p5ZrvueslncP6qmM4zo9+lQ+dl7UBF/HDgNuo2y8reNAb2i6qb1wfL/ex3hU
bfJNSx6WiHC1mAIuLJbdZenRrNrvXqD8awcrtauKPXoj7Yw6UYvBjuGFpF1ZbYfZrsfn8w/+xgKz
SfC62vRoLXC9VYxkZxS66M7ABBitHToSulB5waRTW/VFIZ++lgGGKHYxZcfzA//K0rw4NTgnSc1x
wWbKederY0yTHu0rQN5HhUkqvhsJGDpBKeMZSJT92IOTiGnXrFGOhE7VWXjnJd077WTOM+degk1h
7WI1iuNuePDtGWqBFhFueE2n6CIzyp5KET6PqtwaIRK8C7vxG9NG6glqO+fPEuGt3lxEKwcNjnZ2
pFBJB3Uf4D1ixE53yv2R0g2f33zbgP+459vLLmwKr45bJk5ZgkWjPP4jV2vVnsHjR26VH3Xt04mS
R22Q7EgNGDOQ+iFDd5DSRnr+bb06fRjT47opiPBo6vaslx8lka5qcReIj6E1uM1JKPwSroo89X8o
Ky+RDMgQCpiTj4iR8DQqjBNuLADHzv8Ka9nuVmsGLiJ7gnKXg8hcrRnFLqWzUUa0fyUWVQGa4g9l
DtTsqvOqhibasB8fMDJEkwRFQ1X3cZ4H8pOX9LAMCMwQxlPech6ywRI+cv089/fCWbxuy6ps78Ds
JpB+w1lZGyAmHVDzrHLNY+sLSEEuvpQSWpSbvDv/WHrZ0laPxTWUagGTbJLHWM0ujs40oiAmwzlA
Jj8KeHZsAkZDlaGq5oNru8FjkKUCj0FLg4NySTeovKn+8QsUbF2k6nGXO6Km2zwqKXTbcdBvGvIt
tMGmefAYFROlIupQt5rqPaWLzr6RY1V/AvcDoClT/vvKHNv3YvCrj5kFqcpqY+eYhGo8BgUWWVcg
wZ0Djl8t/XdGhvPhUgx3W5HunHaW92Po298RWLuHYKhIlc1xRtkWp7eZ/ggcBfK2mL5SyES2AsGb
1gcTd9F/rDShlYQOPX07iyx7N1EbQJwS0cGc1LXXHag6I7ks3Ywitu/m+RJkQb+lUaWGnSAw8gbY
SYj8Mcri5j2/bPwCuAmntZ5GyG0uXARDld0Gt2OQ0+A5YPxuOZ26x6ZvfEocmI/0TkT7oeyKGyFC
6NlDnO1zabunvPcCidihy9+X2m7pKyxzxMGysQ8KQ4Zn02qoniM79G+zpq4fIgTE1e78snhzVbAg
uEUuRZt12mVs8POAz5sdPW8Ksm0LFBL/VpqvqCphxX3h23rj2JVkBIi1BA0MSq52tMxzANRiYEWA
t/T+m73aYQyILi0at+EMBxNOvnVhV1l2qt/WvXZcuVSiXAoj7KLksV/uKhZ0oUmqpmdpec03yTmH
gMYsL8zjaq9eRuFCyAWVlCUZ81+J1t8CCp0Us0eltz24c1rD+NBNcbRKNe9UgzX7aAFqd2kIOAE3
Cv4sllmGJn2rNakO7ircjV4+YBByfOCV2x8Sa6w+UTvGEE+X8X6ij+eL60TF16A0ho/n182vutpq
Wm13uZLgNiAstc5Sln45mxpQ+MGVQ/spKKy8R7bmEef5fd/dwg33nj1f9h85XKxnjFMw9ay6yvvc
Ri78Q7rc7VPIJQMLIAxe8nixaqG4AHTh/A9dHSq/ZkdzX+Ri4brEesuS/O3F4M8WUDSv6X6Cdf2E
pwWo59GFzk4gZl7HQVa9CzTtpyV2ekhk8Ab54/HJz5Av4OOiwuOtruyINBGUjkV/GMGGjldZF2XF
Ng+m+XbSNZBa3OLVCHFsGrsj9q29s+3aMrYvfHirz3yZBVRrjsV9nlPdXCdQsoG+2lK5iIbsELW8
Dl0X/CJ9W5Q5fHjuF4Z7Y9LJHWhCXXK6XNlXS7JUCFQiKswHCkfVe0g83ruensmtWbrWfWI5SIVy
xa6r5+am9hDsnJ/zVx+jR25XUUnyLOJOcz18bclIZLmh9g7aHSBIs72RNEbQ9q3CB0S943epC309
11lwOD+y93ro5bIOHpGbm+YSvczMb8vNT9TQdL3nHQzHN+sDTQ5TwTWuiaMHFeqi/BK4k2EgkqpF
/SO1LRpbtXRvBkl7Ej1qLvoPe2zSQ2fJwToA+p3hvIWUim88yT3wkf+DtTdmJ6tPXZbUtP5GVizb
b+mELAVAi29vk8lWqM391D02oGksfHJtBeogwo6axEU8PRcebWvm1P0YDQlWnj65kZM3rGjhFJor
0L7BtQyet7J+2I4ckXY29B5tkMLkPxNpBOW1oBx5pYG599dVg6vHNuJIpdOjCZvpCMFppKoKJ8xR
JzQMRyOLtnPuLS1bd65ycbOrMQd2sqc5xCu0nE8y/pLCW4MZxYUIiqyAC6P76Vpg0aHpvOm78nqA
ZtBvsRSKypveITBHs67db0Pve4/4zcVfm8ixPuf2rJ5o6Qp/AN8lQilBKzjbRinn2EknfKYjFUPY
HHYNFsauADILm5JIzI0rx92UcwggJZ+j4Lapc6wAgQdXxcFo0MuP0DG5vVpxdnScrvowgxyfKOnb
WImhRkreaYsmgo9jKyA7aFi/G9ge0x8mhGiIo5ygWGHLulZartYXuPzMC7LWByWnYbF2VXyIdYNb
LpHfhQrGqz3D44zmG4LqxTjcH18u5TQoCzIcoT7kVh1d53kt3o0UJo9BheLw/GeziguWp9KMQtJH
WxRl1k/lz/CPEkiJqJcaUR+5tcH6GMcw/VmNefRPJ60g3cPJni9lWpZY/sUptgzMVHGCgQrgL14+
o+2BsSEWdHHk6uk7rDzs3VVLF1duWbsBi9dv5x/0zfHATBL82BxGavnnv20PU4OssKuZUyDccueC
yT6ksS43SUyFtWgxkz4/3lvvkGoawmjKMZZYq1M8u65oHCODy1aPiiH3Qa+lCbcS0IU//oOhlrsb
dR+UGdYqzoKRnVWoIvWh6S3zJhJetYkx9ANkVKoLu+xby4XtVWpKhY7L4f5yFsO0rVp30voQ0Wo/
XBVumD1FzkiTVaRa+bFGfVdsrMB34wvTud7dURSi0YACS8FHsxVaLwdOyVclaE24z1WLw1dN9M/w
EyYuhyU+ex80uGwuXRY2XhfV2Fy6Ia9fJxc4vn9bc0de7sfrdMYEt1nanLg7ZZfou9JgJDXrNLuk
cdLtn71OUowm4d1Su0TWo9eyvLRbMqXSg7WtMU9yizb8GCtAubZtmBcC2PVHwVDCRMMtMOBZ5nU1
qw05wxFUu7MLaiLHXmu5y5wOcN9UNTeOV7u3f/honKgOeSGyURaam1c1YB8RXtCBDA+7kQ78xdYc
IAV4O2QSu/NDvQqTEYRRFqRKx72ADW69wSi3DancV+2eTIVHE45479jlV4C1Hx3sMvGPVN3emdUN
brTXOHEdZNTtxCx2lhTfgxl8QAvJewsSc7wQoq2XEh/oEqmgFHP4S2u9u+PAxqcVjvNNKQIBNtGg
gpF8oVNdmx+5ZKBrvDATy1v8fatlyjXhJ8uT5LgN8vfltwMSLq6zSLfYcbSLecF8gm0AVhpwxVVZ
TE9ebdxnyrgPg+G2E0Zzpbvy1BdNfqGY+OvJfv8hmoQg+UC+H5tTlMrmyx+CW0zatDON9OzD6bXh
ufdlDLveq6tj1Dx05CVzKz84dvK57aGxAA42oCmAfjwmCjvgHqxsWIjvmUFHC64jZTgejMLZVGP6
0XDqU+uY20A1j2oERnZ+Dlcfyi+pLKkxHF3JBpKiWu17HRlAd0hkdAocEeb4M8Q630c2gv0rMVXd
p9ocww9/NiR3Z/YTy+XFoYFz7dVkRY7d2MocjGPn0/MwI81Irss2wGndy4xPJVTK5s82nv97SFQ/
6Ecp6np69ZBV1nkJ7PX4RMsElL+ExkYNcCX1viWVO4o/n1I2OAYiN6xdPoiXi2Gi0qpo04tOdCzT
ty7D1Mx3hJf9z4wyBpwmv8Ib7vycro6vX09oMSAtAlQ+uLO/HHMsA/w2ymypqJNatexCHYl7OlBT
Hti2wZx/QD2xns4PurqS/Rp0EdcQBzgEIOsXmTDjOFulKL00Tq9ljAq+tkOIs2YbXVul1WC/E+if
vk/ZaRIyuRBMvvXMziIhQKfO3che3Qgz/BsCIyqY50zH4PvhpwbwLa5gkz65AQx4N1HdhTDhlbpt
kZaTv2aKCeRQFa2W0kxIj8WAEZ/6ENrTvrFkgSFkFmNPc63MRD5rpw2+co+M5FWdLI5kdiuCdwGN
xDfVEFnf49Fq8IeiKOmCh8QLCjVmrL+efzPL6/5tP1rejKTKhyidCgXnxSoGDWPUjTLDWkmEpDFI
gxYivc7mcTQvrHXxxkjLZVwsN1RHkfN7ufDicaS1UqTJyfS4EBZDnO7A/ICQyACk8OPca2XH/aES
ytmConOu5h6WqvZoAKS9g1wF5dlthv/3hVPyrcXx62Mgd+ZJ5KYvf5eF2aA7ByNSFvxGnv1ARbe1
N8ryqm3KWdyHocpHfCojYA3np/7NFaIlJyEnoFpUPC9H7qHCAfXRGOHkdgKKoASuYYrTILsRn2vy
IiHeyjeJQbdRAf56yRIhsnGyT7YMARYE9J4pB8IA6sDuwtt6Y7OnAGEieiFOsRFcvvxpDqmDlKgi
Plnczq6cfsQlL6IbERa6t+km4JXn58KSyzSvFyL3PVI2qH4l//1yxCru29EO+/CUEunddRRfsQtJ
6H0kkUgbyuz0+AwP8SeaabNbAdC/3UINbqA1yTH9Ogats8fRrn/UsgYGzZXYxMFE9yUMEs/ANbEx
3ls0wp9GsqXPpZxMLOjxAzrEaOj/sWHFP5kR8XSrHIndTqxp62ydnwMH0z5vSfMrMiNfmywSuwqD
1W8WqYSANem6Hzim4LSIybmiDTZ9kJQ09jHuZic6noqtzd5Cs0bb0KbVe7l50+ITtbfC4Gs51xAL
DcRCyGpwp6mr6h19fu1NrwC927DAD1KH2A6WlUwgv4k8+JAVlXpH53AJ0K0qjn3rFp+SGYv4ehyb
zyqf4i+165XfI3NyN3iZGnexEwcHYNPQ+sDq99tuTtydpJX24My+ezuQLKERV5KmyH0XF895OJkV
Olut8fwZHCCBSV+WtxQ8JAQbW6C2svBkufIwOz4EZZL+9I22/mDi+omNk4tY48h9t6efqDFx4cYj
16rQCsXFR3Zg42C5iz9YrayfEzEf7BE7dxVQLj/e2/UwTVe4GiEe7DL5paQoCsxnnmbUF9gcEanb
u6prYM3SLPnoNHX8CG8T+qGvjO3ManCuisHCShFDxbsiqfwnz0y77VBK8y6tczYSWwcI/mCO1Z88
OqZpO8el6utgFP1nNZUuFt4OSu+mHH+YGOMEMC1qfLtox4L7nHY3dPvGe5pb7C3EPus64FD/J8F6
6FCnGdTLMIs/yMKC/tTPJt7fVIJwswrc+Y5we/pQjHK4H5Az08oVpX/j7S1uRIJB2iYacAkyYp2+
N8c+eGisRN2Cr9LoGPIOdzZacemPpASUH/2cbLJZ+Mk1YLLk1FpJY+wHaSEtVLj/sIPnc3vjmAtv
w8XWg0wznJ4rcp0Q+4yoN6HQDBFM+Sj3tqqv8o0fVHSncjoDo8/LzWAYw8FXgZ63op2Hz/AmutvI
8yH1wiUAoRla1y1pxmOm5YRXfKkmtUn9tG2uuyAuqUFO2Y6agHrqcEt/Z5BEPOJaoo9dX83f69xC
I22MHcyPNuh2vprNd37vFtfZ6M3WBoIxNDxSi3SwVG1g0FynRsr26OMTMFrD0pzEMYKlzCxvitwb
7rJy8r8VUzNvrCTMr3P6Bu5CJmg/uVSsIyC03m6eLYM0B5Z5mN6XFq2SbgcSJmqH5LZxMs5XI8ym
56aBXk2mWmC1pEJ3E2Drce9kAYas/hRJZzcaabd0ZHfe96yBoZpUbb6TbBYsly45QvJyDtj6DPdR
Isfn0OSBnE6af88DfoaEPb2+p7+6/Y5HD1kz3fmwMmwkRRNQf6hCSTpuB2vyNgGK1EOY+MGdEcLs
YsmM/1iiqv8wlfHr8F8EClTaraV3drXLe2GS5VmbRCfLRyq6bSeh9vjFPUcennZOX4vnuAH+cn6r
X4La9UZPuOFwCSa8J+Z4udFzlqCDxizuBPPAPkoFfz8tjOjQoJm9cKq8cYotUkkCDuzQaQpbBTcW
lScX6wueb85IWA6Zch5S0yYk82PxVAov+Q8GpGRCUEWWBuXL6prp9Qi7JeDBkycndSXwF//g4X5E
oOl1+8kpxwshxKu5RC+2dCER2qLVIDPzci598qYy8sr0hE+Hf+tEZnPEbVcxlyDbz7+25Y968doY
iqwFJRxuY6yY1Wuzyg71pdekpykX0ZdAwP3YjDl9yxeWx6twjHFQCiAV8shdoDx8+UhZa+rCoJ3r
VJuht811GW0xaDSoojvTJh7rn7mohwtjvjWNdMFQwuRSrkmavByzqO3JaRLsxMMqdejvGPTnlPZc
cDAqA792fiLfHMxiEJMUGrH36p2V4CpKGJXpSUWizLnPhtEXTUTnwqmciwvh/auLF7NJhE+np7uI
Gr3VW1OoNTsxWMmpMO2J1h4//uAEpnOdj2gpwq7W160SydYOx5pDV/kX0h1vLBr0XKxMXid/sf7W
U8xf2igV2Qne/dQTEuCeQfW17J7Oz+kqNeouLTJorMhy0k/EpK5eYG41wGJJ059GL+huIBl4ABX8
gkABJ26zHoarREBYDSbk/+dHfmO5Uv5e1g6fhUAl/nLpNL6BRboZFKfSa2jK7WmaOUxuheyesKxK
t8Mo+vRGUWP4/OcDe5QsFr2Sze692mpomItUasv0lABy2iatAVy7IjaaYDsTwgAso8PjUt7ulRae
iabgTnKEfZuC7jp7mRh938zGnNJYoqIjyuVgy8WbG0IZPuoKzAkI70fLyZ39CHT2fdT7+jbvnYfz
z/5qX+dXIGRUZITI+L/Kodq9nM0AA5MTUq04AiVmmh+p5qnH0FIC+qsbw3g9P+Qb75m2VrQjiL/5
jOzVV6vrbqDs2GanyPIxznRKICam2V0PAr3uHM7+VQ5E+/jngy71oeVyyCm2zt96RYOHNRXykxfj
AD+LAp6fTNtTFzblFiKLPCLMNQ7nB319LWV2JTVCTk4SNnKtyhkEHsI+PEB2eiwIyA+DiHco5CZg
0jbO3HckptzN2Lyf6O1J0OSl4+0A0KLa4EANV60IdbLxPDC8538YxuWvzyDCFGWSyyY2IPX38mND
FGjLashovk212V6lYhy3QQqTckjzxWhbliMWBDMWua0KSkW2AMg33C1SDak/GGAjkJfvitF3/tFZ
5WHHSl0VnxMfyCdmMDcSXw7oiqJAgGRP4kugZPfQkYDZT3yJw3VfB+XB0UB5famoymL57fyD8sYH
tDwn0JZgA0+QZAvVfYL3YT8MnfAPWpbArGPfeGzQ5YIdnbHwwlKbwL5xneYk/Qb/eGC+oChEKh+a
uspvslaKDX1b6cTNxvW+UdntPmpa92nnKhkd6hMFShxH3euJ2uVTVTXVfgpt279uWwSbrQkrew+I
etw0dOh8G23djBSMebNXaexPJyyyYsht0MmwJ4tnvmFa0vAYGHMXQmZq4Bpw1Q0TVfkase7fOgOi
dmWNtf7B5Q7kPtE9Jt4NN9PtpCfzCMZFbkNXhR8h7fs3PXHIFjffYQuGp94JsfAbfb+NHwUw1w/d
EDSYwsSJ3I1V1j4VjT89glCEf4/rAeYTNB8IEO+ZaI4UxRQC7gJ535ZNIf45dXV9GzIN7jbkkvCQ
J3X2t+5sb2ch396MSznyOkxaGwqsMzwNfYq/ApcM8O8e9EC1164BmX5U/YxlAxrgTz5uiceJ8Nf8
pGE9fSjIGB7bwqqemiRgn6ur7sH2Sv8zWpZow+M6x5i2vceoNzQGKdB1htZyT5Lt7qEocUNRVARP
RiS6YxBlWU6/ggYr1nui/Grl7Zg9Rh6lya3X4S20o92wfgI9CgKq8P1F/m4V+Yxpad00WzrIeB9g
2SKc1Qr/VuOOVm6nKRuvKzpRH/MmE48hWDlKchgQ6I0nsQy+gkyYPTeD3ZTXhetFGFuaqrnN/dmO
96Ndt97RlYFhw9+Yh+JKgti5CQzpvQuNsDyoEXAClGQfUVI49MdKmiMV8CT9UlVB/d6YuwE8vZee
chGU6FDL5oe0x/k9qPD+1g4FJPE0zcZogxk8YGTDkW28l9EQPnpQE6mtVabb4sAJC+DKmnt1DDqU
gLSvYRY7RZG4satQug/F1JXNNbd363oCMwH8yxPt3TDGqjnZNu0uXYGraujM4a3nuv2hZ+U/F7Ln
AFStT4pMl2F77+SuePTIXEQbWQfmnazr4ksQllb6Hk4H/J+0Rgh7Fc0q+zg0tXcMwZP+f8LOYzd2
JMiiX5QAvdkWyfJWKtkNoSdDz6R3Xz+nejeYxewaDXS/p1IxGRlx4xzoJ309nKHWunoAKR/Aa0R7
MluhLA65mmlQddk8kOa90pweLKwymLQPpsWOn8O+Ajlc1EoNTiMe/xo1dH1Iz6MBnC+281VJl/15
KWr9DuCJF/ijpxapxK56sjCplxVaerArk8t8Lcd23bSVSk8qt82AwbNKCzB0K49OhrtXCzB4Q+LM
JMjjhS9hhy5xcPKXpLK7ZcW1jyJdC8e7oHp/4mCvF8y0uboVej+YkCIQwMILMrxcL4qPuJQawXLH
KvZI9Mpbj+AVZowKmCSPRyQztjt8McVPLvxBYGVnMhJ8NetUHsMwbj6jcJYkiMZkeSmgQ8NsK0bg
tk7WNlvWzKNDY6vz1qkV0sg9bMri1s9mPMAlKY2jXU7qzlWG7KTViHIcVciDa/TVS5RhoKYc6XYm
Ju4dnMv8PZyqKiCxmz3bqYnpKbSdk2Fo1jZSRyXZiL5ctjETeJgjQl2XunzooZl7fBH/Z6tHGO9V
byPn02ETr5YxHXSyvLp9dCEXb5lEWaehrLnaj/BiLRucdNVNJTaYRDfuFCa4XWJk0yko5jyeHjIB
ebCyjoZb6Otm4tlVi9RH2pCLHtHNeGNWar5X7SLTvQrVwpbGheP4krsp8qG+6PYuG8jwO9KOKSys
z0lbYe/m6UDZTr7faDrrkHQJ2DCqjMvUCWVLrDA5F6Vt77u4DN/jvuWl0BsRb7CeiyDWTGW0wddB
maRzhGGMnOGUsemf1Q93MkKOhl7svZ5s47DkwvRVZ4BIpmCjVHXBxzeo5qYF2XJrnK54ieTYHe0u
tOmV5tYLxFzrorC7czPCGQG9mtjav4d0bKvYlfDkIPJXYQ2pxaUmbCO/qKELPjwXzn2pm2lTMB7e
TqoTUSKyZuOZJSu7Hvez+P+pzw2SJv+3aiAo+ihomMg86uX/XTUMrpU3cTPm+woIfDzzvdbnj7FV
gVFNwJ/sfDea1Wnohhd1LgPVdl4FrNFJk3uRxTfhZt6oTSf4b56qyVM5KL+8pi+yzF76qNgTiUIz
1f+M3H88RlkPVrX765bd52xbRwM5rBLVb8VcXWbgppuFJBzVcr5NW/djsmOw7fMnuXM9UOJG90LX
+M/xAU95CcqRdHJethct50BJyksWiXurh8cpJTyqu89NqxygW2rwknAcWbSP2nZ4K3P31kYm5RDd
R750hCw7v0/liVr6HEp9Dc8VPrLpL4++JvpsVtAd357kJhLKsZD2Pa2GH93u901NONY1j33ebS3o
auy//QEL3ut94hUyuRauLldcXT9CiRxdmtnNBFEClXs3w7FV6vnZTad91trvtbv8tnn2XYtMWeGd
u1RNTETHMneYkknOONGFJ4pIWfWkxnMA3/YwQyIGuBx6cgEK7NrzfpnGg9pS6gtj3Ys2iLuCEe0M
lzIR3UEX6rZo46NFdC8dJQBm41TU/S6c7NHvdOc4ssMo9IoVsRZ0ndEWT0ORHboZq7zSLzwwbJJK
eEwpHskY2lwJrrh3kQLO9vDUqrnfEA9XQIJ4nSE+WORJVznHPujHet+b9fvQvY6VHuRu+FwR1vbC
x7ackSF2b3h3C3C2Sva5dI43ozKVhXKlB6mtNHwCoP+BLoNfgnv6PcMPgnYoNl1WvnXQXY/c/yDw
A+GiiIG8qQ35azuSWGSuwD40Fg5berQATsytJYhL/SLCeVNF4CGdpjhnXfLFkNINnCbPAuC925lO
Ps4Nf+qwdDsKWyXgfG5kmsAujuq+q9Nd+0DhzTgyM4X/VZbtB8o04sIgDnPO4CaH0Ra1LwiTPR0M
OpEhJiJ97Q12f4vV/BiP4jMxhr/Btn6iWGxaRf7MD0XSlJ9I1ZmruDRe0ZXApjQ/lXLe9c68r6fk
qPOD0wzFPmhoZ2gNkWfI5LTEEsgb3HI5znsJkjge6ZoicaLaz051Hfp9H20NdWKlzrhj3Avaadxn
aMSMorzKMf4p2+yVVad9N+gfxEqvaAODsUfYJ+hpN8OaUP62NtmxKhbFFyl4vVjbWVruGaZYR665
s4e0C1wBlF7qne+ok+ek9sZWDTb2kIE7GcwhhkPwAbmZZceGF3ldjM9hPG8cJ9pNTrvRuFOZXYWt
SfGRsMJWe5y/k8c4bT9o7dkRyx1F2y6k5ugatiAye9xaIJScXoUPz295Lo1vYaUXhPDvrgMiu9Ze
akyqlgkvzawixHTRfyJzvi4SUjCFUNl9gPLZ19r0O5r6+mHfQNO81orlI0Q71GTzz1BxEaAX6qrF
bx6XV5ZRvznUvaaxv4wZV0isgGjlCvo7O/V7b6dAruydyIZrnYAET6szLZDCU5b53sJWBoWoXTQ7
Xs88aKuiqJ/mjGSNC5q+yOiwq1Z51g3ps1B1NsEq51N9solZpHX6VLXNnjA/vgXXSzPrUPN8CYf3
rQor2y6bO9CYtTM1Z1P25yJJ7kmo7kElvTF3WeumeOrsAhNmsp5SUIYAneshD1oIz4bp+hOo6rAb
A02Rf3Y7sVQntnHHGevkxZuuiQ0V73kM420xG746q9fsseKdtresw1KFoUVDOakjIGIwZqfltp7L
LfzqS1U1QRFOga7gVI+ywhvU7qD1+Uto8ak41a5duoeFJzrGLR+9kZgq4egqQzhVn/JZXpKcy0GU
9ACY2tnZLcqC/KqfGQmUmc8C6UHt5FNSPHZkJU43FyFLM7F+NMknq1b8IVJ2VRJvZYIDNYZuPIt/
VDKUckN2jwdklXG/0fQWSDpTIt7D/JI3OJvOqaoF6tRsTBAOxqSBRefJLE0osHq+hs14meDvONpj
CqeyLTB3w86161sXGgH+pHUMHZ4ym9WljomjOV5r5HFOXOytrjguPVmGBiOHSdiZdQ0sBG3xXGUl
SmXX2NpwRWXU7hivg6oey1tcjv9UmD+xhUZwGPHNMZx+RSi0BqeAhhGtnzH5itoeo0S/6SpCEdt9
jl05QlE08IeN3GOA0j88nDrfwdpaawnEE3V6oljcalN0VZJ4w0txnemPld/yMofJM8C9ded2t3Co
Xl2lXeey/Jq5YKXhsi2c4ti64QsGXbGqOrkul/LT7N0xqB2xES1g8ajbqvGDXTqzZ6M43641EZBy
uGro6UfD92flsH4BTNDkr1nmtyjTf80KaygJx4ZmCll5QCQvbp+SQ7Pid9bKQAYrayUvz48jrWn0
o03OaoZ4XCl5tuofr4tY2J5ShU+pCgHJUO+Lpe+JfcLhEOQKQ96KZOtAQOo7sn67VsWzpMTPZW3g
+n4s+CkTs5A8mHOtW+taTUFJBs/OmLbVdfU5cqBbyxSgvbkNZnTo0PSoynTQ28RvgUVn2nCq5nhr
6uyr26mvgc4NLRRHVW+p/thZO8kBvLj9PgkVWhT9Wddolw3G8GKn+qZZisQbx+6bC/yuGphLi6w7
xZH+EWbZtY6Hd25asFKL4W2po2w1RUCyoNVJ+bCZU2HGKVwVK8s9VR02SmduS8vGzzOlug+ggh02
YAVBCq1/wxvp1Mjs5ALEXEbciqmaBuwDUOFCElV0+rLtayEzP2yVP9BywdS5h6bmijY2nAS6csFc
9gFT5NIWxitTb4RKmvFqjs4lq5lY9XYgG9Z7Z2U7JDhcUiyjtSlo+0T+womc5dURMedzC7OTVg2v
69Kx2DXrDraswCNraztTNtrYvPH58YeHwRRGB5lXvqUONxClv82jQ0+PqOW6RXt/HSnDsy7bdeJM
r1qPrYy9+JPKiSzbKYC9eTaWfstf/FrV2WFylk+2nDSvX5zfIaxws3bsD4YHYc5/nAG+0la4P/ty
p07KsAJE7KtivmZdxuNBKIfsDeNMlrSTtN9hKkYYnN2tuNPA0hYARLNvAc8HhclIxzlLA8fNn/Np
eNet+Slz4nHFztFn4yg7KZwTLxo2KmLopOw0mjrGjVnvd9Ia0axThk20OVZwshGBDcM17DhFuV0f
utEJ5kYPZhNDl6rFrOSarHKgWLmlqTsdS5y6q9HRo7XbzZ9jl51b2/7IMsQNqjiLJnqvIjZCQmWw
/RSDbjTJoCni17bpqPbEtEtC89XQ429wvhwuIJ51vksA032Zo7Ch/u0U/rx8MALocxvFaK+x0qMA
ftDk9VNEwuNSUib7Fqy3ouzjNU/K4CEg/AIAtGmj4SQiCvw++SXM8jFL6gdridyVVSm30nksfPLb
DDtsqzUvIpDM4EuYT0OeC7idI8uavsmueVrvvtmPM5gb2K7L0MPoLgZ02DivlYup3rK1vwHk9hya
W4WrCLNHk4M2xfzQxHa8agrntgi0tE4qr02k3ywzvdlqszJNXNqFJrdEOEHPEhDAFJPdYQ+fZN5K
ryTozkJfEVC8fCZt/VaVcsPA9dqxb7fqtHGr6xh0ZTPeBq4QeCPNoB+xW3AlAMc7fleTQaegUzic
FZMOSYPx1TyUk7mTRX1yx/F1QuJiKTleRGczNNmR9VnuqZXu88Av/4kHBymflax6aVly8xJL8UmG
VCsWHe6OVuxquHua2m2NKbu2KeFQYzn0xVLvp05/06gWg9lWs1Xmyn02JzeATDKIhX4vy+JEGm+f
FlCfGaD6tUB652TOLm8JtdaKem5RCqyc1NjbqQHn2rgUbnUvl/QGnZfyzOoPi2J8Gbp9Jw101wGy
aCm0DoZtOZzkHkOn4ty7aog8s+7z1bBoZ7vAfeA2j39lj4dopBFZWFiwCDisigeltZTs8jt8NdVK
ObH7g/Ibb5TR2Z+zmq17I7b90E52ZjIcQ7gvtO++co0XuqO3n4ZOx5L42NbgmWnn6Clv7L2cE94y
rEXX5DEGbVlXBdCiYlZdmNnmlTSob6Y8gWWir/vJFmfDSt21U5TvNg65vRXzuuL1GXCPPklJmS7T
06QRylqa8k/w98uMFL+jiQPGQEa0QoUaiFZuewd1bXnPkuo1UbI3g4jXakYmxJglZmpEOaha+klL
my5gU9lkC8rOvhqj2iUCheM0QhZ35F8XKxcR6c3a6pZ2pfX20Rxq3xrxaTlRdYWwUHC5Tde1GGxQ
69VFidkAa8zI570c8TJQeQ8lhkeS6VLhGlFEyA21f5cm65+q/MxhR610UkNzhJnKysLcd7XxSZhZ
70+y/kYqvel1sUMBuWdLk1RI15EYsnqc2qLxGfrwC9QSXKhRwv8suozRdFXE/AtL0Y+NfGvY+Oab
ft0Nzt1ewh0Xd/lY3kDbJsLneolwhihHgGqFZ9nKcSBGJc2EHyob3ia1qvlN1HB++zqHkC4efHpL
AaqqBVVhh6uCBJHfpd0pneeLHrOeRy5oHevFIeXLMadcVhP5IQUdakW9FC0dKA1ndt4pb1yuLn2U
WN81sYjepFbTCy7Gk3Rg1psId0ELoMhrIBwuZ67qvm6k8TFJ9QBX5r5nnspSFBdaXBBp+Zky+Mwa
Z8DREUPD4iBTSWURQ4cuXSi+uyg0zulblU13lpNziC2DSoeMY4fHm7PRn41l57bxW6ljhZic9Lu3
ebeWCxcREpC7XPLfDsCwm+5dCgwgQ0ePbcr9KV5ufcTa21RfWDQ/x63jLTQpcqimCsrgZI6xC9bz
e6hWR61sNkanU7uYa4GCRl+aeMvQim/U7PRHd8k+csf8McNm8NCIh1g8YCh3ieWz3fpBO5MCePB6
zC05D3vuEpjiqnykwf4vCXWbWRI7XLT2LMRZS6bdUhZR13PDvr8ZHQGNw0tO7TudAUofdb6rfNvT
jHJVOk7msxZBlw8Si2SxThXi7tjlYXBcSv7Y+Gx69aBY7msxhDNVfL0QobYOmkhQHYVR0JnZ3nb6
TTpFRwgHV5rVR63o/9pO67zUNl4Sszx3hbNHEEHNaQBhCNkrrGkzlXyP9HI+q6yhAHIdVqWdb62W
krQskvgkO2SniB54Ac/TaRTxuybMX9MY/pktNzNdKid6h9u+cVE2j3wjWiwWXbZuY3GrnfKWatWw
mnRnzcKUHzZa4y9iRm7V09Rx/dqQWOk7eU9T7Zm3UeFbUM3yFrNZYUwnw0Fm3E9ryV77wpjJcmk5
p7H8Vm2peZFhv/apCmwQf1hfcTx3NTP4sEf07SifJd1gr2/UmPqZ8iIZNUY/TNRqk1tDlFNywZUw
EU3oC1AYx1nzzJwfpIc5hqNspCmM+fjXoIO7YopjrLTY/BCNvrbo8kMtWinWNHtt1/NFVLQ/K8J8
p6HYrkTkyXC6JATIEIjRERymt1Zhx3YKa7Eb5LsOp8MTjnNizwvnF0OaSS1vdr4QkMTA5k9Z+EMc
9S2qeeB7BX9VupDO1uzK2luR/jtQhAAE1vYYmVM69vGnyPLWi5qKamrhAHR6LiUVzOVy7sjQ9Vnh
l48GsYrRdNDG08TR42rVfJoadtKN0eLxa03PtEZ0lwt1QimolBC93MWcE9MzaHy6sCysHJdBUrP/
1eXRYU7GtV6hJU2q7puL32lx1Oc0CceVkTs47icq3kne+3ieAlAkN04dY5Xo8gsvxpYJBIPbVKtB
j+M4MNUed8fAIgB9RtP0W6puBAA7jbczxyq8s8dzki4D53r90swdV+hSeqmk5iZw/oQL+yB0i2ZN
bz3ZBbB/6tlza+k3vhw/2pwcKqvzjZ6rBaKJoA+Lo2EMxzyUO9L4Pl4/7LH2dRnVizI1r3C9uXhq
N7WDQiOTFwBcb/YDlbvUybuimkiD6UhIU2yJ5gelPZ5Bx93niMOpbrnw852jBA4cJfFDpq1EiFES
Ltomsbs7eyx+KZtXtKN+E1eMARv7pKQ9G3zZTxJjUwzT5TcNs22Pvj3JLSqAmKa98KrCOYMnZuFZ
C/RMifG7hrcMWVKr4l21kY1ABHtW64/UzicvY16JGdaic8GfgwO3x3wcZdyKQVC5RMy1ZxbVL1PF
ZFiPOXLq5rvAhuITpoEjiE4uSOeMqnTR81W+tCqzI+adTF7X/DfY3ftFrt3URhDOAglePUQeBlNA
g1atrry3XepPA9qL2R7vcajdRYW+pdbyozO0T5i9TjMNsxx/gxlSokp1ilbxIHaV0u2BpV8cp/6A
yOhNxvwU9/k9hhRFHPbJ5f2At3rvZuax1FTkr0NgadlO7XN1balcA9x4PxTKy8ymtJdWBc181fiq
U9QERjruqpzRVzr8N1OWX/TymRKZAPeN5D0fxbZiaxUjl6Wv+KX9VwyQZdbnIDLmN6Ysm2pIyA2z
MGiPIfVebm20yT7kLv8WpflV79puNTnkOcexeK2sdKfRmLaEvbWT8YYu56lD5Ky72UFr3P3UML42
zQuOs+fQaP40LXwt7OogpXGuivlS9BOdeSxTPKpIpo7mspAaiEafUeHWSuSa5bE3JYr8Sh+O9GU8
FDbbSev/aovQU7VMb6kyIr2yzXsU4nEdJQKVmt3ydO5RUU1MeNqXiNeNMObIN2W0QMNgyT8vQTRo
VMokYRl8WTJ5gyhA8GRZ6MsU26iBjjdV/SauJuYZg3sbobxLTUfHJyPqCwryFfVc6hmlMnqaIhiT
C668SUEBH29LAU3PMM5qzwQhMfgwpvZTiVrKl+6joKkN2tRlJ0k/RwABbZcfuhl8mYZBPj/8vprx
g0+n2pt5aaxzbEdqs2wih+Iy1DBChSVHnU1iw9WZp8bDLY67E5q+lSHrS6zTPx4qc1Vl4ltxsRQk
cbQXrXipRPVDH+xshEijhyRbVfR4hkbjra1pF5LBflotO9ku9ELGQzyrKjv69QrXDAVpjRyme2Hs
GnlzFBuroqI7UMjLPFM2N/pPp9BELNtqF0/ulmJ5kw6aIMPi3FURbjt+j7ZivIQTs95Jmk9Fam2G
krI+MQM7dV8G6f71evovZz5Vh8VWXZxx5SpsHTAn3Kld+G1o5VkJI8VjyfqeTyqCtmT4l/XUjSqC
M+S8Ch20SRrrOFZOMhmCAiCGqJM3mcS3xY3Xw8DmZWq0JSL6/BPp1F+zLK8W0p9VTs9aYrubEKI6
ZbF9RM0WEW0fTwaKoa9G+SXssQnHWlkl80w8fdB8MBkvRVJuij4mbdgSpYxF/mUKPHx2VaGGYieC
INfOlY67ov67Es1RPBbXV0qnoBRBmxwMbbUvY4tZS1u9qNp8cKzogHN7PaDO4eqUCJ/+36feYoly
sA8werkMXbUO45A+YtfuxGS44JiGn26yjpPUFM/FMJMsBnsKySXGz7VOKyZmpkoPycVaHl1IXjOS
cQjJN8Ew6etlUvcN5l5s9MuR6FfQF3I9lnqw0IbEGO7yDZoPaoXNNhUeIVkWJ14JVt5qhfvP3Gyt
Ulmpg72FcvSvEcMWvVQA0NobTPcbRBDlVW2TxbHpkrnuhWjdOTH6b8a4r6P4qhyVthKHKh/agRGx
jm3QZcV7JrdutnZQtvrD/M0bs7aJyYCsGFxKVh4sbTL+SOfdoqTcVi2Nw4HLT1fk9yYkFjmKdeq6
jK9xZDpuemK6fiK6x0tMMIyyj0UcvxLTWQ/d7IvQfCNHeaqpgiRFfpthHZH0xkYi7Q1KbecxHus2
jcvaInknlEYo+CSo/jIdD2nZfPHkf6vD8K+dE76DmddH0aat8KXx4Sor7HIfFo9Aplq7Qhd3XnoY
t4uN2uRB6S7X0J7XvKLWhFi2Y6leCVpTxbXHWCP10POSdFjiE7mvR+namuK13tqe0JBaIVNv2/Tb
lA3C35HwQfIvzp19v0xfXfFTZSzxuMLAdF16Bu0jriPJ65BL5iX52aXECWm+VEvms+0CUQydSgg7
Rw9P+ojLGSuggvZWMuAd9HINNXzdJuNpIQJQGfJ1kUOQiNF3jSFwE1l5eHg7cNP6EwCRbVuQNSPu
z2smXJkAwanBzS0dG17k9ngM8c9rrH1Aa2GEa/fpwRpZTWdbyO0obxf6Bkuqnhpe0mhePDvq30xR
7bq53GlEt6xEeQ6j6Q+YGcchEiCwxf38XlbRidi6iuLXCMZZPY+L9iSREOIMh7+iaBtspRs2UdDq
xocR9KfOXDpgaskKldjknYsbu/eIG3mcE7c2+4eP6EwfIGzHgBjHM1iTYxj/lqN2AFYSrjSupxpG
sl7M55mLITOxT1N5oR0xXUedk6ZpzQM7UtsQz2JTFN7iyt3UVRilKNKimNnM+E4hmfAK5HLa190H
o4d6TYClJWlon7WU+zmDCcTRf1PvfOZJGe5Lma5F5z5afvtZBcAzGye3sK6Z0T7VujhpVs7x0pXX
POzOUSp/64xGyDxs8gebyWZ32q2G73jBPej2F7t21uzp78k4EjT6kDOL2ezM6IP5Lkxbriau7O48
JSvX7O92a3zTqKeVNqE+d/bJnDxFFuWNEFywes6mnMWaVyl03pcOfQ2wRF6tUAY3onvWHPkyKuF7
YkWnpSjWsVFdJ8d9XkbxhA9rO6DHblV93Y4MyVmnmmPt1MbRC4yTq05LXNOro6mN955CvK56T62a
C1CaVUomc9VQbvXWfCE3uV9K5OPsXD76PUrdPIeKDGihJL5mftRheTXMZjdrmJChkWJafsmW7kXR
sqelcjwQzHsav4xCquc5hQSdRi/MTeaVK/uPzqqCEirEXAGjIJnC8lK8baPqmSkZx5uS3TgEAzEy
ep50jScfLulKLK0fkazrQvdNLXO5MWLOMBSk2rErG5+AJST1emU0rvmPlKCl0GRKRFA4LMiimXZO
MnQoNkcqjzA1x4Oto7cn9YfoMS74xdJEZsZHa20+sF7szzmFBs1Np23/tY79Mwv3QKEaxGphEsFT
Ml5G8dGuUOcM4itbzN3IYtKWivyr781zONEzgFDYtH3hx/08b0DN85WgW6xV5mmIuOIWbvm06O62
GLOnLg/hfJIxU7AapHWxbYzEo326scOuJcBQYanDuhx3zROan6tSqptZyKMNZ7me6YtZVrISonzO
E1yOlfmEPeQ4hP2ZFvemcWr9RvyJiI0pmRu4nAdw2clouAD0OpapmHYf2kZbl1nJIADOmaVTPhub
tBj8cSif7Dmi0NCDpuq20sqeWabztHryzaS7RuWQr1Lmb2WB5lnRx2AsOO3Z0es4zIp0g86EHGyV
JO6hMM3qpjmLcR/Yl9/lpNQ2isOwg090Sf0F4FjGj8Hbj1ENfzdyXFyhiaL8t2OBMxCP7OwSWBuG
JP4yFsLfOAptHrl67v65avMriLhGRbW2EL+tspw3w8Mnnw17ejQnJ552ncacYjQ2EQ9q8Q1Ee5ep
6bqBYqzp2ltj1LOvGPW7GrXMNSiFWoYHWhJd2rxkJzFeiZYkXPva0XQr3fBtRv3JKRLYvH+7DhNw
VV0FMaXY1a6aiRi3qxk70K6xema21WpprY2eqLucePSjUG6r/tZ3nFpqH1Op6lerHgM1+oStgsqY
tj/C89mSAVGisysKhnukGmL6mWpe7LC031Nzw8WH2VbBN0pkUYB0OoCM5CsFblVmj73xL6kN2ovp
sdazCxeboE9Z1yvMndZOi2eLa1bzeqlhy/k5qu3VNGRPNhTmVWNKIAfcGOtSPWePwBrUvJidwRbl
CssaiMDNazctl9Z0d8ogVsoIT7DmOyndcl3ZFl4HjTyscyCS9cOl4ToTN+hFvq7EAOyHX6T5aDxj
odyFDbVoQcSmyE6MwNks1EtuwNxGtQpdcibuQlMDHKEwSZMD8eQHjUz5xA3DN4DCfcm6ldtb74XO
HDFS44uWGf4wVufIndeoRq+LA0uuiKXHot3WXRpvlkxrtYm7KvdXnbvvRDRmyCjUkFdXjnBJTfc7
2iLTL8c+F1dMgcYfKF679ZLWpQx21Cz6KUJh/NHLLH5rp8u+0FtOJ9NmpZGw9Jy9j3HZYMebQ/u3
RbWzNawwMpAVyqr5HHqHfxbjXCteWarVuaBQPNmptOGIsfOaQxMnsrWyhVj26lBpezVnX3Q96KYq
8UQ7iJSlQZNsycvydYiGeFm5v477pc/XsLA2SaJtjTD8rdzXvEl8fJzgyZydPTJGg+fGrXkcvA6i
s7VQgjS9MXlFzIcwDX906X8s2d+T6THQbLoDVdIJ0eerQq6XsCntmxibajxfSjSvChAXXh0Ezy2V
RqANH6ZmkS11ebALw7fr+NxO/aa2Bp+gcQBD1psX90mlrasamOc7XVmzRQUzPqJTNC+MAWWDXFP5
Z9P4wUNpb7KCN1jaXdS4IVOJ8b03+lfOdpo69ZYYdklKTpNeMzanSBH/GHlgW7Z1f7IIdLjZpucw
ngUTaIXrdEP+StA+QL0cMPx1aecXX+qsfNRus56ZBAzOiJaW6WUzDddUyb/jSC2CuDcP9GVpJkV/
LsPdjp36scRpymIWb5eA2Cy/TcSRxeLXlVjh58aix0HuLLS42/HYDO2lXrgChdwXUeV4dJXXhCH9
msE0qU8m7TrXp3kjSJVwmcZUvJwbVX8z+2QrC/fAGlGgltWXmjSfc9kEeZOfeYJ+GgK0TI51JyCg
vXLsbBPO4S2fxEvUNfs55uRJ5q4JxiU9jwl8O0Y8deN8TUJbWwmM6Izrmq3eY0e86kZEVRI98VNt
RQJRPddWClei1ijX45J5Ztp95+USiNk6jo9tYIvV8jq/kojU6Zkg1qtqFgpUVsbjjVOGq95N6wCo
jV+75dk1qw3rA5suFc9TxfulTaPDKCmtC9LddAuGmRiC0nsQKJnD08Dv6wtxX583XHqORh7gnDt1
LAdfg2aqjQPWTdpsJvWEZVr4GZVfPXIothl0l80/SDXnQnAI8wDMao0M1aJHIPzRKV5mLq3ZAFik
rQxAvnwUUbXLdaKABulugwGyLtWXumMpIHHYNtaM5pCyJe3H2cDFPzTOxETXec/xg5+X3Le7T8n5
tAuJ6Bw6sUL2pwg/+aleSyCFps5Ucvkfzs5kuU5lW9fvctuXCEiKhMbtzLqUpipLdoewbIu6hqR4
+vuxWta0QopzGnvFWuHYhglJ5hjjr+SJyc9j2pKw55uXEXeCRMLXrSABpoypKz+MmN5AwUDzcOqg
KXiTd+ea/vcEEV4U1GvfiZbK8f/grlUwrEHxWNV7PUnPE8mrHp4H6Xg3Wi6sQW2JunYf9N7Rzbo1
ZF+AE6YOLptzNopjMpmrjE9iCRsE9+GCgX4h7/qyPjp1dorMajH0sBLT+tWK0yccW0dQjSZfN4EH
02SGrqJ8Y2Eca8XJPgIlWiBF2o4D9JQwuGsG96ee5VtITASd9necH5u+qVYKagf28pTPSIPcoc8W
o7r1mQAo99xo+UUpFxEezgTS3ZWtuxapgR8omchuys7ux9p6nKa1Q3eLvuyJsn7dm9lZ1hdEUI9l
EQesi/yZKn6mS0F8KjjaWirZKcBAoSxtGE6dIg+M14nCASjt1lPlY6DnOGWEzdIYgAhxbKx6zr1u
sJdtyBmk3GxTWjH9q3fray+YSm8LP4J6U+1oM7Fht8SmHsfHHk7M1AJsBZ7ekwyexUBmFemZe6JR
8XAZ063eJ7ctLzoK9F3mVEu/YRqklZy7Dqc3UyD+R0yMERoHe3B/RJ5xZ3baCibjoesgC/rdOm4I
DJ9E9IzwZINkfAfhaIVe/mIV5roX9muFA4TuwR7EW2bBrr0rwRJITF8P5ndXQHTHugMATcQrEIQb
bMHDRdw3q9ok+bv0bzlNtlWKkTi1N6Eqe6wwNnXvbiumMpzCqwHlSaAPT9LowaLL5hVYa2uphr21
ep6wV1gG4Fw29YJS49IL4iWTv30++Ad8g1aV0l6s2HpgBLWViH98L9161JCWwLOap2/74feQihFu
PtSwrtiFM9Uuowz2VHUCpYEo2/3Kaqh2XTxeRjfadCjTA6t4TOn9Fqq2jnFfw4Ppzx7eSHpd3+JP
dj8NWBmSfasGF3+hvLQAmHUmjY91Z/6wjeHVDcBBFFMWvcmgCkePhl3dVAgYoG/6ElBCkrhsBTde
qV3i0X4bII1huIL1izONN9VIn143fDW9k+910v+KEr+RSB7zxvgtXay5kpkgOzNJfRVsUyJOGGxQ
D8HjSsFwwFzFIm3jta6Xd2WsPROZuE6q/FDHzT7iz0Bsz6le33ShvmkNe8F84XccmVuO0SWRYRim
xrs+gkWHu0e96Ecw2txNj17nXoQ/k2+pfVR76K22WZimehhV8F3GCiDSIeY8ORgUI6Xb/chxLwAv
0ZhhCe+5sq1LHhY3SeMzju6OERo0jMt/IjrnQgiwbI2POWhhAPZ80QNuplnBumAk+prA+1n2QQoO
EGNPUhDfsXCJnGaWUa663n2MjHwfCH/nMM7lrh9BeF6Vw1xdNopTyqCIhpBfo+3WEvMxYzy6tLX6
JXLDY24Ol7hj1JSSeNyIU1eqEyoLOg87ZBJYOuehdHF5wdt4kRvaY90m3zvbA4MJjo1gMsA4+56I
Deh/9Z2L6bVud3d+19FSNnwgPgyLMPDBr9WSRF0w74E5EK6Z+kbWnb7Dd9Rkb9COVgMxcoLa1DRQ
DCtRhRtyzh/M3qVRUGG9Kos8QitojVu/tLc1ZFSYM9Dxq7cU8HoMSUxuxi5bGpV1xGuEOJWhAYxm
l6dGPHi1p5Y2Ht3LGoqHrYrfU6y/yf7e8WBpwN3jd8hHOxUP1D+nwEreiry/IccSx5hs7TWKbtt6
iws+cXaJWx/GQFSQFIyREYOhsVxXUOYslR+FqNuNioJ149V/wtygFU7Jf3MDO1i4Zr6ETEj698Cs
LxqfnBEvD7fNT2rIn8bE8RjoyXXLcJWzq3HW2tDOVf1dLvpbG15RWTgBGFp/sAIn3ZZCHr1wZADp
nsGIl1qmUYLybrOSOYRlqjl5Izn0RMMvprbdEK19rDljwIRuBDuZj2SSTmpAR5ZvROLfGL7+Iwms
fAWZajs0HWn2BKQY3g/MD9Z9Yx5UGlFS4p/mVgQwkl/+mykIUCHxqSp3bgpjGpZ1VOyc0oBhH/kz
Vwyea517SN4kgsMZ+oqmHgmQtw1l+TKa2TdZA16mhbiPqXHTMnmy+nil0ITwJPd5Zi4md3rIcfVd
lU6mb5IY4MQrVnhw783C0mA8jUutTWehS70lcW5+6yasZJRHCjS79x5igctkFTJmDLNXkzMcmtU6
okvCamaJNeyvMOvPiPc3sRPfK/4WHZC6m9qNJurH3oj/tGG9t4Pq7CfjrfSbWyfEONCx7ygGQfgF
J63hUBYH6y7pfpMu/Za30bbpkxtcgu77Cja9JctnCViWGgzUUNivBM+arescAs90MKTbfnxErLLJ
m34zGgEKnoLPNYz119opznqU3YFU4huS3JlBytsqMNEqtyChTOD04xTL58S1fabvkGmt4Dh3QP5o
3tYw+Kta/y68iJXUf5fKenI4HdypPxel/dOotUefkZ3eum8+5K/LZIGxpsEvxPT7iQljqmoiGfhl
+lQtdJeg2oGkmVUw2hbzjpLDLH/wVH0i87vHgpsFAmmL3Laie+r7iuh4i6F+wlZQFDDTLQh9TfYn
4HawtmkPRR5uNb88Oo1zk7jaSYOWE1ca/Ae72oug+F7hlQeCkOxsS9ypQJJaPgJeTiQxw3JTP1tu
U5+1c05G7kIVEgZbum9ZqnYgIz8bfbiEbvZTm/qJPjPRmWENxd6MKfdEzd4/VSEWbAlMqtZ6CVgG
i1aTzqqjdQ3TcIMT3BvqrtOA91IRd/4KwelTbqCR0UC4MFy69AEitxx5rln55oKs1xdRwoy0p1ca
1qfcKh5wyBErrekvvqn9HkfrW9oNVEKJvW1BJsexeWsIWYV6YD2XZoR9d3txaryozRrpcl49+jk8
+LF9yBpafBQ89/C52/UUooJAnTOs8W6VhAM7v1SmbnPPfAlkru/0BPQorKcXK+tuCLLY9nHxXGQa
CvLkFQ0KL09r402hZwSde48JajQ262iF58DZN+vtpGcH365XUWg8dSr91TUSvgCBYapTmym21wq6
zoNRcibhpZ+D5VSbGgvHPVlP7roc8MFnXmGLPF9HAwW2XxfjAqH1oXddbVXHOeMTWUE0iVzUD4V1
EFZ7H4XmyugHiUrIWNd+yvZVv019v62UFPC4UUVDgR+VxgRuOpQhtBnJxkADbnE0+iF3QF6sU9s7
K5ULvTJX9lg/TDJ4bnAlw6ebjbju1FYUijAmj+0VMaKoc/7KfhdxzjN7/FZYebXNa1o9WHU7/j+E
hPnRuHUQK9F7JG/V4OQLGBqQTiBrlkMr2NTbl6YJjjrSVoDv+hB3yboPbKR907mFZO4L8LwiZLg1
wvFNgYIsQ/8dQ8oa9eImA+3oa/VsldSZHcL2hT/kh95Pzsagtpz+ySqDcoPvxzrIqz/xzPqR/UZi
152VZkmLw3HNtiZdkAWHxAaoME1yhL75ghPiTRLGv3V7xMdulIes9IeVCLzqCOl1Hem0bCEigYgw
d6ZtBue5I45G1j+PWXsRrbmNze4+SdQqT9IbJxv5JgYmf+mDzPDqC5iNR9HKdmA+kSWzJc5sBmob
4DiDCrU04Waa2iLSoecg7X22BBmhmXnCy3RtAUAxgtsI2JegvS4ZMeG9DES5ifWpeYBrIVCJpmxf
7DwFa57vvVt1lnnSi2RHm9xscqegEnRauG2Q1VZj1Z6TmJFfK+NhNf9LLmj4cFEvaNLAzuNjCu9m
EcnqN8r1A+5Ca6WFu0rENkWwuasNGAVRqA6w3bxNNKiFrvon3anuJKsYy0aQTz0KfpGouhrJirLm
jY2hxw+PyZ9oxWMQKtpa4mV2iA37hR13OYRdIpfH8OLqLtmJ0PFRjU63vtffF6V2a42Me7TJYdvz
jlIvMbRW/Tq3YZwM0XSTSuvMxGoxxkiaLf02CIyjqzOx8BD5Y75WLQPSQJa4O9KvNZQ4lXPjDf1i
oMsakvC2QEFQJ2DEUOKtLt8VEDmHKH/KU21Bltgu0uutkQ5HhBzPTQsgRsDFUYphHmrvKg21i13f
NJ2/0a2aV6K2KkwuueMiVoEqtAwDvCmSCX2NKW4jiAMs7uSbMwEETb39bNVwi9EOXMgW8tfCQNaQ
2clr7Pnx0nQ6Z2mGVLA1Tv2VMazMlu5QRU+NUSDwdfQH5ZTzm4NVRaDsqOptXDGpVlULSG5h/iCD
n9Ip9saY7tQE7puEHdURCi+MhyUQpoIfao7d/ezouUqT4BsN420uy1M0geMZoXZSdvoG6JAuhwlF
Z4lcQXHIoneXvRuu3MpajLXKd9kE0dxV96QptwczAS9kZ9pwfm5LI3oo2waGqWXpe9gZfLt6EW4Q
BWiMcsDY/VDsEp8fQcnG0gudkrwl+8Sz3Nu1sbWT9tFth3adwQBxcUEuxUhbJE5wWH5bevNCqk3G
8BaVTtLoL2bqc59stqSJr/0sehzhWixH2DeJZWylTSfrGXKTgY9Oiv7ctH440DkjvblzVCEWikAJ
CBBbFcwDvb7tl15b/ypKKNO+jxe/AWM20INykWtBu4Dc1S80hie16s55pQ00BIK5DtpSdt4B9tRk
Riv09PklLso/VsmZFYH+LfMwcJYBmeLbvqXSdCz13eb4XbRAMZ1B+EXgaWwN9W3GV1IEHOZMPF+U
JR/ycKII7F6mloqgd5eJ6C7BrJwlqv0GFWm30vtsbSS4eGbuuaRxQ0oK1hc33wh1QiKkDr4/fDM7
uUmYvUvVQkUS6XcZardajK8zfDhHDCcMaX91eXRqx3Hno2uFdH8ewwzav2sfAvIgmYdnW3RT00YE
2Y80brZ6pp0KEI1tSCkAP0896ZC+l1Wdmwtbxa92bOyqHIlsOL7EA/6PnlKE2OrVogrjb2M7nHMd
FqOVDDjaZDMbT/4kP+O3HxSwybrxjz2Yz5R+PwIxYq7SR2dVq10UGw9qdggfiv43WFeHzm940wcT
DZn1VEmq6R69EmPC8lwhrEFBdxxViLpBQ2orazRfek2jks0L1u9vGqHWvjKeW5WcW73cBo26LZNi
WMYjpoNtrfnwR2hb/NIiwNqwoOpUm8oeIUSpnzqsvwxsyObwXle5f4kFKyQyasSjUgPi6aHyVFb4
lJbmI6bPL7HQt8yQtwN3Z6QzjS4s/SW1B9KPyfgWmvGwEA2lgcD/pk9PoEdAlyGup83MnYry6hZW
CUOMYTtZxq2y41OT6fWqgdHJ3P9o+OJe9+hUu8agCimcg5cnj73VUWKN5f3UhNvIlzdT1m8Jlfs5
1aUDMwjAyB6nZZu4eI/WB3zpGVTJ4BhWmE4a5o9B5HJNMu9tAk0a7ikDCq9P79zyT1hArcEh47sZ
om6uYQTT8tqxt6ztiUFH8sez8mylF/q9j6h6mXQWB1QBQaQB8PVm2oriNCeeDaZXw+Tc6hjjxheT
vgfsCi6Vm3g7Rj94RnuPY54/Cwd40k9WEruCUeeYicsclEMH0KnLl5rqODTEwW60xaBbF2fCU8Bj
wJ3y5SnjdbSy4+RhSWKZP8yGKC7L+D3K7NsQ6W+Vj/VBrm6aOD5p2fSSu92F9fWgcXTYVXzSvZ6J
kLae0DIkXndpGg7bSQtvhs74VfU277TZGQIwO/e/hzbAu6FPlxqyzQIf3rcAs+WIbp0O4wjFDWI0
wVBBtwMBOEQN+yEJdoyT4dFNJahMsm6wNVKIvhdN5q202vhlquDsg9AO/WvHdi+KlBzm4km62UWL
TL45srd05T10rYaTXHnrWCYBGxNDKaaS9tS9+GlOYZDtAOpWgycvgfPHK7Jb5ZU7o2MKNfH0Tcq/
sEKN7PbquRDGpaZPyXxE0EP+Iwras0CCjVKzgWwJeIVh6KsrMa4NMiS1dfsjlvk6zJ1HP1JbcPcz
M5tg3gPPpT8+mJX5WHlFtQji6qKN4wM1+rCMKmwusXFg7oHG1HLKiynFJU/7VxewUbfiW983NlhB
AEhLpErp1KbLHv500oET183JbOUta+UUlMY2EE50dH2F10DUd5tqyJ4yTgOZlFtTNGvIA8tJJus2
rH77U80b9/sHrIypXYL6dwYt1nTVWQmFzg8k0jXKw9BDRC/VjQNnbN2zL1EIMziA6GWUwykNm5Xj
s1Iyl0FGSKaV7f3QGM9qtbg3rQo//wHtPR7C/CGcHuebYdTMrFLvrPRALPBoPYQtoh0MHH62XbJL
7ZKZr4BMnQJzCfJ1Ok4ArFOXgQ+zM4tO6C1wJR0hTSAdiaBjEBr0U2nFoVBVtSBpbVmpYe0Z7WtX
MiNCUIlFQ9BusyC8lW5zW7AZOGPxFiCoYoW1SE6N/uR06tHk9smxZgyIDrQ1j24n1nXMlCpwEsSg
1Q5NO3JGzObC6qGmCeBvwBGZfaESP+zW3oRmcEYXvTapiBc9+gU3nm0pUjRYbU0hG+evzTze4FiC
PBXuhgTbi8B78froeci029Sf1uj+SDiPANDBfPzxBjLVC7jnUZf9oXUZRMysoID9vOrWAZBfmkJu
JQFggcRzn4bWr8rIN3pnbRk6XmxAP702vCVpbTyAJFk1Kj4kRr+KVbhLYh+1HolNBof72DRr/NTJ
eh6sjRba90naPaPYe0Ylvg8to1yh7L9BfrQzMrmqHMzXQMkTgUqd8/xbZftLfGaR/afMRb0Fa/hF
r7Q/HV4YYROuWZfTIpQKqZWks8KxrcJQnM37Hk/8VVsOjOtHls2I+xkzaAq4FdbQ8CELY+vhusyF
v3tDivaiGs8z2a/S1S72fsdyfJN6BK4WnBvLwD8LDa2cjoPQX4bMOkSZCyHJ3Pl46bQFdN1wOMYx
3VyZZLDA7J+OwXubuHOZhxgt6C68i54aq+zEwUMoJjIoVwmcCbjFsLEbF+6Z23P7WntSJoZalHGT
m93o3HUADmyp6LawHfYojX3cW+I1vv6PAtjo47IEL5WiuBtzQZtLw1o3auUDE5t1SB5F95z48q4z
g4c2wWwZMMjADmtSLQzygh0n+z0CPhZFssX/+hIF+X7E4XY9adlvLAbsZ77o8JuP+a0Qw5NL0boI
mtRYts5wqSqWqgSjcT1yvOgOgxh8NSr59CipWbm5gpmgv9AU4n6g38wqBGxK9kGtw1EUK9tDA+6E
qNT1nh00WTmV971L08d4DICpONf0KuHJ+82C6vCmiF6socTj21jZnY92Z7rk2rQdyvHnqMa9NwuN
0dhDZ2iRbOfdc2RYNNbWss6tL/waP/Cuwz5QtzBPFTDsvPnPf/28j/Kg+X//x/i/EX1i6uh4W4/w
uZalyXCdOb3xkNdsBp8b5X1gj4g/nm5z+poscHFloeoHpeO5Mbt2IFPkB3ouWMwtiknNgC8FA4Ks
y8+v+IE7IlfEtFWXurSd6+j2wKmxY8z19KDN26EorHHd51X1YMcu24irnDMWv+0XF/3oiVKJ4myC
va+BD+T7J4rdtS5SMhRReeGckwg5C8UAOZta+tvPf99HT5Roep3wI9129euIsLwra8jpSXawPITv
epX2B7RZDRVMikdMpw1feDB+4JuKlSmdvqVjNok3xfufhkGVwU6NuacbYW4Px9O4s4Mi/8Ib6foB
2kSS8oNMaQg5/9uVp+Xg151PI0RZNyYWHZYFmX05cmg8y7Q0vP/h67INRxD96+LCpJsk8FytykaN
k1ELJr+DXikf8WwL8S8uqb5WNdLL/8XVKOVNOcec2Hjfvn+CqqlbX6szDffACkp8bXcpQNhUI4up
6rJS3z5fIP99U3/bI8+/DnWh5aI6tm3Luvq8u66NlWsE2l7PBv2bUcHLty2t27XhMGCsNnKm603T
FevIdspXjoXi0EzDLKcsGh6Al/qXBOU3uFTqhL9hOLqEY5KqKNCEd0i0/CGLy5UJtwoj9pKBa+hH
CAAMZtvlSkwT7LHPf9G1c/D8gwSqU2yzPOI75fxJ/LVfpVVbmWOL8HU0cGNeYorAKMCkxHAuWuOJ
mwD3/hDeyIj9u0wAUk+5DUz7heenMb+nq+eKVxKrReCX7Bni6ja6LgoKdyRwXBIPceM16yJ+GWeq
qBdTvbgY8u9soro3bZ/GD0Mx1OsYOBklA6Zknz8QY16gV7diQpYkSMq0Ld2+DnSRfSNjQj/d/VAF
joeDVsU34hVa6q/R99tQfWnh4bDWkW1vPAIaW6DvIdijIU8KKK4R48ZkZNBDN5vGXzgt//stO9Ke
9/r5yzJ5d+9fFzYoGmBjGx7Is2FIXnnOTewFxGsOaPE/fxDWbJh29SCkY1sOYd6Wjd3d1b7hN+QL
uwQ9HIbKoh1TZo+ZfdoHD2JglALomDYWiArErDHzTYqFFHSslYLpXoOtwlsTiel7p/tDClzkqh+l
KqueTElZxLsRlOIuG6YA04CeDmJdMbvfM9aLvo1NWBboDfEzJOLTH1AZVa4P/KF73muL3OO2ZEoZ
LAqUroooih4tAOTq8U33GOQt/E4nT6ZlM2VWFNWVzUaQeHdhihnogxzy+GfRxdOjwiJMLiHLVOEX
a/mDV2Sark7IHFuSZVxXAJObI/VoEdBh+MFURE2UfqLt1MkbKggtn7+kj1YreiHPmwP0yNhwr7xy
GdhX6CMFwnVsM9xNGA+e8RRaj1Bl6h9eb84C7S43WwI2OijRDOkslAppGENR9XDZMtMueG4FmRVf
3Nn1WcrGIgUxbHiS45LPxPb9Sm3xkRVSBsGBOFF/G7QWVH/shvKs7/FnQaz2+YP46nJXR6lH6ogY
a03b95pebGyjwsoimCvVLlJnpCLyi+t98JYlFQm/0iFLVF4HKiVZTd55kQeHCm/GDaqkKKfPcMpD
kGbxV1vS/KVdf4k2JaUhMJKQ7n9pc39t0n5Q4WjOSj30DmZ5TgN9A8sA6+i5tOlGDumG7OvHps66
XZSAzQEPg4RAlYSLMv8nSjgCRZCmfv7M51d4fVsOvtWmbc8pyOLKmxwig+nichAcwiLMWgSHJvKd
rMJ+dVcM+fgdwWL/FFm1+AXBwu6/KNY+egOOdEleBysQaH/fLzCVS8yd6jo4OGMPx8GIv1VZ2D0T
aTQ8fv47/9vyr3/o7G5vSteyJJkP7y9l9I4D3wIxf+FN4znmSFi2QVgdfa9hxGG4WnVO+JBW6Ndw
JIZkdLBE/FUE+z8r3MTZlMYC1rZnMuWZn8dfiwA8G9fHoB723oigo/VwNat7kW2mEL5crIXqi07m
o+u59DKGySnIjnb1AXd5YOQeTPC9pSeW/RIMpfMtzBomiLmbGCVuGfB5d58/6esGg7coXGKAqVXp
XZzrBx0Xg5YZ+dDvc2IZShCaeTiTgeEMCFWcNe3NpNb4zxT+F5v2P18YsVzCECSWSYesq+uHazte
U1VaL/cuBhwPDX4Jzco0ysn8YtF+9FA9g9rRnDdrz7japnAHJ5IhkJi/dXzKB6x2odDqBoO5rnfK
aqnhdPz5IzX+OcZ5pp6A1uHyRCGmzPXOX+umsAsAep/zCHxYLKuIaU4/NuXCDfW1OfsYSrvMEOLa
9pw9hXf2NLkbDI/yL76if3YLHrFu6mxheEaTCTo/mr/uo8JnLCxN+JpdWfrNaYQWb6wyN27TNQLk
kujv3PXvqCqiGk8OZd1//hz+2S7my+PTKHGXpXJ3rpazLbwY/7oOumiG11HVTdUmxkJ+NUEOWH9+
qY9+KRfSaUdIOKM/f/9LBfGek11JCYclO4NRedENttzxtjWhC3Jsajej31pfRRf8W0PzC2e3fHL+
6MBc/eqykLw6jDHAsqfBTPKNZKpz6UOy52AutBkUnCSxdBBwbQLbmyB6R3NFldboeNZdo43oXsWQ
uV98WeKD9WdalAEOmYycEvrV+oNAoI3wmZAKTblWAJw6Vv9kpCkSpN52f7RGAnVojMcK3+u2m20/
UHYwpnWcbFWTSBXuVFVb+JsG2Rksv2aKJcDSjLjCAdaj2MOfarAGbBCLerhHumgdjILp7Obzl/rR
+uH0xRWaCYNNq/n+pRohVv5sDt4+7xJ3HRUQPPKpzlEsQWz4/FIfbUacMvbcQEsSMK6XalQMmUwC
nhisMmOtY+ee75iBAEd8fqEPdiOb3cjiDJcCbu7Vb2L+GvlNyW40qAk/egBcY+bw5qh/kIFOL2EG
WWP1+TX/Gze8O0xNgDsqEKYe7hz6fnWOZQbkzExl4R5BAkLYLHwlk7hYacrDyUBvp+VAWPxqKDE2
syx05FbTPtd9525dLF6OVpRDXA+a9otl+u/J4xnsAYy22P05X692JzMbakP0Uttl9H+45bopOrQ8
ORqGFtyrNIbozT+/uOi/hQXPgtbKNFwJ74kq6v2iynongf+aB/siUN2uY8ix6GMt2SLI0Te11KZ9
lWI9KyM4U75tCHg8efLFGPHf3Yp7YKpHthR5uOBU7+8hZeDRW5aBIwbGNHtUkeSc5ymPO0f7NZTR
tBmVPSxzzLe/ykiyPnrq8xyFvHO6GBra99fOyGMze+GE+0EbjNvCUPiV1JEPI6FojcJfSRc2x2Iw
fZyCIzfVfxKMOD5mBoZlwP+wG/Yag4O7KordXwUiQAusJe9++XHf3jchLLilSWd8R0uwRErRXAzb
mrYOk5iRohEjAQnftq28Z1dq6i2yDMgrjfTx6e/jrCDUMZ6p3wojhBsEz6W+81NsMvYF+43E4X3y
0z19YFoe/W4YBqwvbVhR49iPYAx+BfJVNw3ELcc0/fwoA7COUzkwUIGmlcCEKhsZiSdQFGfYf/6R
/btZQbQgKwy8mNdCAfD+uep2qNHTpcF+bLxZHijbW9XhHUD2R/7FvvjvHsKlHEcnMYc9nvip95dq
ekvDStYN90YSjzNjpj6X9uxg1/ZYVFZY6Xz+0z5arpKp6Two4ou5XjISJCoqLJYMjuLFQcJOXorG
BOrNjW6F+V+zSs0w3MZ9J7/4Wj94qEKn/Kec0rm8efWxFjEli651wV6zEPulZFKesJptTzFF5f94
Y+awZKjPR8lXTQX+/qGyG0HuMqdgzzSsu/e56knXMvknlSJ47FAbll881Y92Irp1nd83535Tmb6/
oj04tHIYse5DflLDZ5R1lKS8x4YBfIkkIFU/svY8Qf/q2idIVsr9YiF99HiZmcgZWCD2R5/3ir/q
w0mHAVt7cbZPsxHzdV064G6RmJMcrBwE9fNl9O8kd854oh6ZD1oK8v/K5r8uhysPWy/g9j6zuy5c
t9pExG5em5DmGjbJGBZwqbRNO3bqF1myUqdgnjBOkKKTIOhh6WEzECk0ZpNoAAjrGJWjTPWBNSl9
66QQqB9M3R9/iXiwv9mFif5b9uksOg5xVz0hSYun9ee/6oNnaFJkwR/kn57lXi3RHhtEQ1NOihbE
jG8zqwoibCNqDO7aDrOZ//nFBC6EoBdzuXmNXliqr8Yi6tK92Tn6rR1n7gJQASubEtDv80v9E1Y1
H5LUJ7SEDD+ZKl1taFhZCpwq9XQ/Geg+lsBhWnSwUehAKmy6n5ASRH2AKS26+yqb3CevmrCRavGl
8uAMldajXVZI+pIYDdSSyF3ILtkUl/KLNfzvOG6+z3kiwliCQPv/Dry/VpXp8p0kAy5VGookLLG0
eCy2g+Hg66xjBxBB5jC8WysqB0wHhK094l2MbsQfhXXbh8j7FlNSx2hNLNGevniG14U4HnqI6R0q
L6zspOnMO/lf9+bje9b0dUMHFDftphP2r6oLym8gM96pGYwLzEt0D/jt3AZR/Mo4ERk56bhf1H/X
R/58F2S02LYp6UeZZb+/i8zEIL2fem9v4+d0X9YD1ghF+Wq4uLYbU6QOKEnsL3a3D67J+JrZDVEn
hovvyftrOmFvw1+loO56JKBytgxyRwxFqmRM1yQTDSscf6wvjot/Cl3L/Q+y1IWkweaLvNrEU7tm
NK/H3j5KxiI8Y+yPCUBWE5mEYSdV5i5ttepB61PUR7KGdbEMBquy9hniQXwbANwfAneARlNr+VEn
XsX64rH8c5QazFokGXDE/jLiv95xU79uRicnF5ZsmhgCkWfu4zAJN4Ix0yJJWrFKndQkBEb7Knzu
ep/i0fD2LY42DlLvHyC5a6AFF9ng7IcQswvWJQnCCFgxWvbE4+fLft7y/m43uJTHfHzuNBi3MMV7
/+5xLpduHWnO3oth4Futy8eFvc4A4w1z0LHB0chQqCpwAzRuPB/Z6OfXn9/y39e3dZfuCuzaYUgs
9esSX3H0uNacJuUjYbVX8Gh1CQGjCr7YIj+6jmDczjKfAeXrusjHULCcpsHfxYULSpgQ+LucAIi+
GjN8AAuBN3BI80HRx1GFvX+gMZ64bsEOeogxIUwWvVmWOoLPSBwHO5h3V8+1b01jgEAVEzv8fWQu
8ez7TfzUSkbGeKcO0XOQAFAswmhWQagigjyXaxpGV0OnYEDBDXbvRz8Z7g12+kucYnu5MDIXKW9U
eSGQqY2BTw/vvyZVtcEx+M4oMJ9eVFWffmdGMiXrStXeDXkGzmEoiVRfBUmAWe5g+xAMsSfRVkEh
57SlEvU21Y9JhrNTQrLRAnf3+Qq4XuxAiDZBsBxcdPQOw5n3D2zW4dVY9uYHLJX0S43d9ibWRHBM
tMZ++PxS/5ZxUDOYY9JZAxMIZlDvr4VBS0jGnktekTQUriRavfXbjMQiiIQb0XTID7M5b6pFbDHw
6dy1ClXh/+ImmEMx65n3d+qQ9zcRKI8UQwibB8xgyKkqZNMdAWP8eEPDB9dUc0ZMauomhf3UKroL
FC0Wzh5WWxpfNLdi/sHvPj8eCBOUOWyYcbJ5fSBjs6G63BDpgekgwrOnyjXbYz1Q8VkjIQdRmP/q
hGxPI2KFRW7C1Y+wdELsPFtZTw8FroHI9Ox8p4np/3N2HstxI1kU/SJEwJtt+SpakaJEaYOQKAkm
4V0m8PVzoJXKRFX07GaiozsJVCLNe/eeC7+YIAe7iPWFFkC5vv7a5u335C9lRSSkhZMU6/LpPTzw
NTMouTkdwnYcPkMOp+UZKHcjVMQV2Bfy1v50YcBZy2NTbqf4jVzj+Gcay5yexWhnh7CwvcfAq1Dv
4tYw7Sz/bvul3HIdHpbVEKqllWXWrhvIzTL1FKRtwj/wBUt33nbeI68NR0NDcM71N3Je0eTHmxsC
dDbJAOKWefwXSjZJnI9uhh0pfLFa2od1A8kij2X2E3ydtkOzmrwY+fAHGIf2Xtskcvhl5j6UMT/U
9T/GujSTqFsZFunYc9D4/Jn/c3xyss6pmirMDn3d4CevvZwDHmTnEZG2TK1XGysduhqC0t7cWlBJ
6Oar09KOgiB8wa4qYezO5IikG5J9IdzGB2mvRX+SiAS1hYZp6hc93sTfNEXlwvoILUstAy3M30A4
SBSDIsp+xZ2dfXHjMsXLnTUfLbxuIAqKbW0RJhN+BuXF0c/rT35pnjisYHN96m9h+fjBc3CykWMk
+SEzI2LOWF2XNUs/mC2vJRrFNW5MzNPTGl+AR4GVWquBKMU+DbPGUTy2qJPzA7ls2avutcWmxHOx
7icf33CivpsjZLjrz3h6Svg7pknNxLARSXmnu6cf+lBiTI1vIZ0S6G9NekgRU2H2xQ+aCRNYLsGM
d2FtWygm0X9fH/78kQ2dRjJLFV8jXQrr+BX3uDxGmqn5ITWdGrmoGzcx2nngbKWlMNyLOET0mhud
vro+8PneRP3Rd7kUcMMKgtNCEX1/bKI5UhKrzvEpE0gWotOkeIQXpXBz68YXff6ctssRnHnEDcD3
TyWLbmOa2Uz5POQ+O3xiRHPiSNFq8HuLLn32vRA3lWGgG7v+mKz3vMHj1ZWRZzUCBTk2BOvkGKjM
2eyJ4+Mga6NcO0k0bsnHI7g7ZBJ7o65WmpdO2xKx5m/NB0LbGcO3dFTOZwBo096emgZYA3wukaNy
ccgZfzHTPmgpFhREMFkumZXlFPiPTdm0T4LC/rLUSVIwjSh5xXuSveaxsHdBGxLC5YjpUMxkmzTz
Dczt43iXz2z8RHm4Q/LxeyqoNXtD+DjfMFZAQg82rohV32BHmRIyr3IU48tmHPCQ5rX9bSoNQl2a
xsTPhm/OQGO9Ut0Y7pu8HXZ4+zUQ+HX9qe9VUqEvHmNU6T7hI0M+p+BEjQb+2curt5JL1DLyBlwD
ZgzuwYxM7ffk4CwbHJJhVAi+jf4WirSKCKZirDwuD5gOOEwNSxJJZkSoJd9MpRVvfFPip4M/Bsqu
N4yHpHA5elRxU2yUAw96BY1TB4cASSGhE/QKkwz0t9VK4zHWiAGRRKtQ8MbW33UkXapJjvsoLOo3
rYSI2Y81IwZRuU+qBhREiFN/pxOqs3H18E+Epgig2JwVOHrsHbVfbzg5SRThhm+8eIM1/ZH+WGN9
Nc0HW1C7aFIHwbdGwDi2s6jEFurmSJ1U/drrJpBMjrQ/RgkKEE9c/0WmnfwJ4zM5UDOsNiXkNb4h
pkY4J4SWcZPD5hTtnsAcuZLk4a10HRiQLsk46XCgLD1JnZu00nDY2nmibydRWDlQFyd5hkio1hRw
sgXHBG9Boz269zRHbYyB7BSns+ODSNr+BUIrEc41ou7EwfMSGMbeV7GzJ48sP8QKeSwdnXsumJiC
HPT69hwWAzEbpggRmD8r7pzvecc7r0tw054tpgUhFNB7HdLrYLCBMoeHj78AkyccB/ES0C0CmlTF
ZAd3xe/eYpkw8nC2ivB3JgRtrYNCVs8RaWv7gdDkD0tzACJOMKD6pVP18j4C/v6myXRcBbkWfMq8
ANSswVEcjAFcZxY6CWnCrg8AnRQRrqTz+mMSrhHK/hj1JtiVDQghvUnTfd9wYSh9AEYTt4m9TQjx
yuiFXAxeXjzxGQ5bv0UO3bChwzlCdTaQU/BEBq56IobI5ZEnpPd8EeXToBwLlvHYUe9E3UgSJ5bt
BF2aHrQO6685EyNnR0Oi6d3vYajhTVPG+ILahB7DHNtFpLfalTitDqUR/0A792G3Wr91Y/gUjgKD
akpT23hGOD1bka0/Gqr/iFP/C31Fcr+iONlnVdtveixKm46FgJj12VOrIf05kExM2GqBMlMUevQh
iABCI0oudh8W3Romx/eKWMmXKMMBApt9zmpxany3XRff2cAVuS9N5rokNmwhJOHfEBktAHusdHGP
wX8Cy4Ykco0ED5BUVP3AsTkQzeWDsGht2QHbivv7NERr2TdFtis7s0sXlp68pW0ZIGWo5bLTLEy/
6Rg+Bmkqf7qYTBTME5+MmKFrV4Mxyk1C0siW+FltVcCpX1UiJfOwaJJnpUniMGhTuksVtdzFuZZv
QNz8pjGYPtt5CpMhMPtVUVlfGx8OzlSI8CnOE+j/mm7cuf4MHiFy492TLYemKHuXto/tq7fCVeyM
FnJb0W8izXAe3AoftRlZ3bJPIA/LIKn3oTXYiwLv/BLickUKVaReSCBMnyYjEdsIAeHabOOQoAwB
2aodRHsgBcl46Y1BHgoZNjga8HQEJamrRdhFS5HgVHUcemdFaM7lHrrFMAOTpdFi586pxzZ9ZC41
PX7B6kCWIhfS7gVqrwOCxi9/+UQVv/TebL4F9bZnXyRmUtPsNYl01iEj7psSdOh73yMpwazFVPCi
biL+VdjwXHzD3ZGJQYjWWMARqXtj7RTyrSza0FiU9Cw2Xge22Y0nc6cXaX8g/oNoehVwQZNusrIA
se6Gtu9W7RTad6pnkpC+3R5Qi1cAPckFdF01bTTZyoVukaWcZ6a1q3qck5oY9QOopvJhJI4ZiC2A
+ACK4r7hpklaWjvtrNyQ/F/1k895/o2YVpNqIO7jLeAsG/hfuas10ObGclXNEEE/y/RXW2q4yNGJ
kIowti9FTyGnqS1zw2033bmV8pbp5DSvnKJQSo/gcZIkSqE2EBK78rVqJCiDpXpndX4HfdgaiBKS
9UaWiYdnjuo8YQCltoLMQ8ZDrYyFIp9+7VfjzIdx9LVH2WWVD8SpjXie+KJ4b22cmjtQrMCQCOZy
pgrwTIyDkdhLkucMEXcbb+yatyFNAdVH2JIDRys2NafeRUNcDGQzW/82kkH53gxBjlFevhrdUNxj
5vzCFE+ep2i2aBPJt9dJVdi41MyeG6Mo1xQsMwA3I5Ltum2WcaL8TwZe8/sEz9WLnRvte1cY9WIs
kvFg0IYOFxWqyx1Jf2Rq46NKV+STJ1sjLtSKu7lga2Wl6suWJCnXKt4zlZrvpFoT/SKtEOiihzfv
OQE8+dVN7AijTTOupGRHF1UerRoFwhsDbrPN04DiTN6rEBcfKCQ7s8YVYijkvcbwmQDz+iEpR3tN
5UUiM3DzOzUh5K3A9y4GF2mdiHg0VShrJ62AvnsoB36hCAZCbTr2nd9N5i+bIJVDrw/FJhxrtUWt
ZH8FrGtvLEOPNykH6K0NZmwfDTGgLISuWBCERJyvWtiTfZ1yYqjjgAQfTJVLP/EAsPFEn4JWF28c
Do1nLW0A0EehQ/5FVBA+EAUksIyEyPAvr4NMM9aZO1VgypBWdZ7o9jEBXs8BVkZwfSAN1QRAfZpq
c9ERlbzkduW9kEcGYzpOiRMR4bjzzTbf5SauQl0SvORqtJDGknWm5ej9JFVUPGh5pUHQhmo8tBTP
JlX0K9fqrYUOtW+fJ64NBZkkIjNy8Jb3eroHbgn5AlrYsjCiZiO0zLynlqu+VjNdqenzfC+82CT0
nuNPNSBxJ6jTfnVHhz8tCMtnaobO2kfrsk1UN62cjqOdZU6ohLmFaqZOsN+oSpfQkFxfRmnePdnS
jtaogbW1wNuMCZLMMVcl5mGCTLVCM47EaxLZljWge28IbltGNcEMuDa7TaBn9qewzjEm12X1OoC2
IINPIVSybLaV1gK+B04MSLo+EkyCttQW5fCG6NK4y2tY7IsiikCgRpV8SrlLbKSaqjVhmn4F0Mog
jHZ2+w2NsN6HAUd2SpTGnI/uyrtchgN8/yk+GDTzic+hEyO4n68ycPBgTOxpPZSOXJWG1b6YHDce
aDD5z7KS8R0LAdmSfAPrUhJC09ZAp7JgiH64CbsnvGM7fLBhunOsat9K20EYOgZ5uG3KadrEpM9y
jMqcXd4YMK8dbdh7VTKoxWj6PUyaGr9yYk0sOFNvfh58L3piTg9bOTedlT0wOTyg4z3qzXWhxwZY
vQp3MxQ34hnLOPoK0o46t6s7WyoGRFd0hXVv6BhMYlXoa4LkShDhTrXQJ3C8VF2px8mUxw+cNNzy
WsaHpKEl5fRA7RAusMnDzERtVQTfWFBDSmFKx/qKQRxmttlAlebmNvrkeGbsqmsKbhKqFIeOGDXw
ViPlYmdok/+i5RnkXCuf1jniszdhzneHKGMO4jS9rykG3TlSsW7Z4zRH0AzgRaCmkDMYT6xyvMan
BH0Sn3TbfybYIYiXdgAlp6aBcqBlMS2HQcHLaQTFIavJfpQaBP9MdM7W6Ga+pgYws5wrf50TuDNC
clz1Ru6+KmdAXh3WzcbDa7MRVaV2XVh86Vud6A278e8gi6ec/cdi40R6uBVTmnIm82AqDHkLB67r
D3RaQHeT2oSP3SKpyk+etCr2d0R39z/I1whXchhhy8YhvuYpJAAywfG9nJquJZhxBpiI9jeMWBet
UxcCgIiJHS/deC1ZMgg+4Cuz5ND9kKpMDvm8kgVdOX1mgzY/1yiAv8qcHT4bevlsY7Z6ij27gRdM
4OVq0IvnjvbawnUze+uWlfegdWP+Fg2AWEa3YQ/HtMW1LkzxvLvVJ63TXHZHaCaj0KFouOVTXZQd
0Y9z+GIuLOu5FKmxToBkLBJ6Assuy7g2htFwV6WkHRktd8XSKooPrk/BckJq+toYoJ1imrK481H9
4RqHb5fq9lbiuW8AxcUaWAD9XYjannZeEeTbOAYlQmoJnGlBEOuNusB5VcCj6ENvCEGqyd5wXHcx
YaqxoqYx2A6KeZ3XmLuBwINNlLkYUwU3sGmIsn3lkSV5feTzohplCFN3EYnSHjROi1wB+WZBSt7B
AeuK9ymqh/KhFESBNYjclkEMp/f6eOeFHipLHlVw23IQAgcnygA8cjYZWiw2VAyjrY6X/N2HNfOY
9F2ublRbLnQh5sFQBui4YLHKzcWYf0qlfemrrCq4uKCOjSfgdBxf86C3H2Bc6Hv088kT59MJ7tGI
7x7QZwxJMuh+/PdHpumHhQs5iX3W9W2aBqej4SWHOh2DjUOqTkxnKfA3LteXW+XhS5UtZK4W1TSa
/3R6jh+ZOnaftmRBHmqp0rsgIFEYiKiEHYTOswJARSLn7wbxY3ajgnfW96OAbyPcme1g8DqteaL9
86451E8eS5s49F2N8q2X46rpPO2GeODiKLNkU0eAQS3+pHwGlhhL5Vhja64G45PrSP+hc2Wz/c+/
GLU5Zg5NsgCc6skorcHm5/h2ciiSTn+Wtd0TPKT6B38M/Ruv7dIc5fQ6z89ZD05n9vi99aR/S51d
50DXqCMDr3TGO9fI5B/RdORLTFZBQmlOdMBycLFDLoLIhRHSTaP78d8f2qGwTs8OA4Jpnjy0FeoG
UWteTPnIjz84fugtYLeKI6vlqeDz9cEuTFO+y4BRKHPR8Z//+T+zBZOBQXGFrW7oTWu4k64y0Af6
ufWFVJcMMEYfR19o3av36+NeaOXYOCv4VSlv/7U/HA9MaMBYW3kYH9xOf41NyO55luY0/sZ077aa
tWy13H5N3T78HaddtXcUMSgJ5RIyj4cwubFCnU/nWcZH8WyeAgjOT955o2dGqFWhOLAuVu5ewxIw
LX19atwbA52/b6YxhlZq6z5NLOfk65SJ7+VzzeRAPhdxkYITYr1C4gM6p9KQZYKnFtHTNFFRuTHB
zxd8HpGi/uzgoW2lnyxI2gRtS+/T7KAiYlh9SOcLpAdcIXWlPV//cee3dVxb93xG8pGaurNH6vRt
TlViJ+2MjzH65KHyO/NTCaj1C7595zXj8vWnk9XQcPY01N31oS++X0QPc7vIpoU5/9D/zOcRo+3E
RssPaXBIHGIa3E0WxmtVxHQtQzAPdgLN5fqgl14tLRM2LzwNuKNOujWIdDortVlyY+5g3Ffb5g8N
lvGrZhXy1ndz3nVkAgUGSjKMlEyjk2VqaPIsc8xUHITOsUu1xLvxVZi7jmrD1hk8MrGbyV3qpTI/
BWBCD3Ufuvvrz3t+Vpn/BkDQAe/Z5ws+fslC1029oqJyqDSDA7kYDKAwCiEGJYWsJ/tvRPR248O5
NCZqmdmqM9t2/rpK/vlhg7SyCySw6aEbkMEfqhwV56LsXZv8o9AtyRqD53tjzHNNKGGBKFDZDFxO
ZHZgHj9oHVWdVZMvjrE6Vs0qrKziS0NLFDWqKiwg9KLNCf+VuR7+7Az9eZQNhERCWl9tjGtAAatE
ztlsUf2KIr3kBmbBbsltMxcHp6Gm02WB/tnve2oJkd6Gm4j/ykelNaEFmU7RGrr+w/3dO06/TJ4I
9QNnMRPl5PEDVRwXSuQx8yKA6GlVTzUTphoJtFglqaDakMk8vxNtJ5p9x17wvUXeaqy6dhjvLGlT
7aOUXz3FSQ7bfkirDs5n0Iho2cZSf1Kl1v+mY9jmy8YLSB6JklH85A5qPgoMPlgW0t5DHWoSVqLp
DLLSA7u8j3PXJhM0dMMbS55xadIwR9H1zi1cTtXHj9twj5aFYCGiPTC995KrVxDkMVTzpOsoB2ip
IB6FiGkCC+IUmWWTieSRdLp8x506fkrHBOaSKZzJ++E6WgLas2qsg6Uqjo7Xf5oL5w/m2mw0Qf/m
zHLR47+1jJxOIwQuB4pq1ps8r8HyVL37J3CNdmWWfbRQY5Xu7I4aaWVzX6cLmGz+jz+CRZNzAKpI
EKAnK7ewzdKF7ZsfzKTQt5mEkauITFkqBBAUzoNsjg403q2QLFZPA8RvhzK+8UdcWsI5FniBZ7mA
V86AIUEY4A5rSDpyQTJ5jQ1duk7mtE71s+0LgnqcMPvv2wZWH0q2DiolDNwnE8Xpbfy8fZYf3DwL
i1Ud0JFZmpUH29CpUqyIMkRDB9ZW1Td+d3/eHI4/SaTSWBtnxSUbyKlpGuxf2ZQJjBkvtPDS1jxd
sxNd7H72xdjJjbRrMe1xowL1yovI/F4mJHcvRg4xHTFSyVhsRUzzrwuRsBLFWoU+Mt3epo07oNVZ
0Keo4H3R3P1wU2f4rBGw06+6Xu8ksWGR88dTBCQ3mheu3CbTUNSRFOkuK1nTo5ACImFuV6Chiry5
j307u0/c0v3jhkL87JpUAyXq55N+IMjc+AUNg1SfAu01gT998DrvtdGCsCcb/Yq0qxr+lpsaEFg9
P+VQm4G66zKC4xcIgOsf+iiCZJnBMKPRTELrC6HLUKqiUbfmJNJ6bvSlXg68dawlrGyHtvGqbMLx
W5wIIpOJrVJq5wrNICdMm9N6Iqw3tBvdVpHtVhfmQM/HQtRhGCncrShrSOXOO7VUHeith1oP3V+p
lATjgK6VX5yp1v9UgfCrXaSXrrP3zNr5DrmeTA1WgELg+SncX1ZNoAbKw5H4UHeY27S+H8YvNz5N
e56DxxOFwgAacpoBgBLO/Ne2M6Y05XqUa6607iE3mrT0E3tt5VBc495rXmuqLiDyCb1BnpO82eHk
Qaj1q3hLkbF7VBm1S8RsBBVASV3LDtyarg/iSZGv99BhdL7jbjQRpDUV34OkTYFBEE9fiDLb+Qmh
mHoi6EJW5JArL6Ae66Z3rP3jImlt7z4uC6I0Bn18bAOdPkrnREs3n0pykJtyI+zO2+CUCCpo0WV7
CEwI5aHpz7qDHFAPUFtC2aJIwBCvg2DfDrSrZD04hwlz1c+0avhJ3dDetmacrzPkSesqKNz7YlLU
ernZb5SJsgBEXzpynUjTx1jPgm06GdVmShDyLIopb5/1wR1g23lwD8cx3k/ZiMqtQWW30mrhL+K6
IlHIHKN78h26+7iFGlc3YKIH+vSbHK3i/SD0YlnL0eBfNoZDFhd/Si36TWxbu/Mq+TtOkvIOxJI4
JE2u3xMfSzyG3ptbTYc8OFSxxVfcxQsY5u1KMzD4GSqLl2Nta+taweKOQnCXmqqKfdzlExFaCP0c
a+h2nq2K9QjdcJ1GPRXPjAC0dHTlIyIHeyHHkBwNHRsBMXQ113JDEcjU686nVE3JI9t6u/IbsrEy
XL/mys67BGRkBHROHxSbuYMWlbfpEziQgTdYKq/no82yBJSBjY7MTT0DOYVKMLgMrrUmZaN7RIRA
+vyUs38azSi3A2ZKc1VHjgO40bW3Xh7EqwZBPdu90nnpQxBtxkn33z0wusuJ88PSyvNoHRo6wHyX
mrtqzYU1GhmnEmh1ufRu2YrOPyP015gN5sMrVuxTj2sdKicA0wiHUEyaA7zHoKVhJcpaEazuGJtQ
rzta+FCaxu0k+3HYtE3v/bn+NZ8fTGZJG0dUpF0BH/PJftPmToUJBElbQkPxRyViJ15DD7X9Reqq
/KVTnDL+84iYVDnPYm4yzz3oGZhKYkoccfDmNmY0WfqOYx98orrv76F1mzeOmheeEN4N3yH1Nh8r
4MlxZoJcr7nzHTBvoWBRXTegz7WZ3v/oqjT96bOo29vrj3h+cJiP6kiqWSRnoeDJ3c/thTllPQVl
yyzjtaD5+YlOYftkOeF7ltPW6EHd3hjzwmNiGHNn+RoyQWT2x6c2IgY9Z8KkdvAaunYUjLNHc3L0
hwE7+q4GhnLjuHB+1YQMR4kC2zyCe/f0gIbFVEjXq/NDH2GNEcQ8fdZpoq1yZbf/vYTJhMHBSdkA
zwIPd/xsATnfpjbW2aHMQdoANARDHEbRV0EnH+ywMyenkL10/Uc8/zwZlG0GXR7yUv0UbdNZgyPQ
s2YHz6uEj5vLHmAbo1rulwO1EaiZZkHOVVRoNN1l7UPhxzM8TDfe83kJQ0cvD/vPpIDBhjv/7v9c
Nwc5tOVIa/CQdr365uk592pKfTMyc/S+qdSonyYW2pWoA/V/fKnm7LjkzsmV81R6yqRpxqIdZvnY
KPVFWFvxxh+I0kxwyX/IvKhvfKoX5hQIIdoAeGKomfgnn2pPb1R3O56VVnD5aPSSwC17KL0R04jv
/7z++xrzrDk+xvBmwUXS5zCpEZ3eybwJcpHbMlrhavIuIhegWA29Lfah7DmoFr70oXBPqfW9K7xs
V+DeLZeU7LSHQKtda4sTlfOiUGELnyQe3PjG67+wijDhgUJTE0Ud6pzMevqMaZTZSFKJ8TMWOjSn
daN+0hRhd2q1Vh3clETZG9Pt0k9ArZ7leZbBcr47nm7WpCotyugW2L3G/btIy3xV6uOwkyWAgxvl
qgtXTYpjrJNU5yCvUKA7Hi2JwbE1cFwPhlYm+95MCQ0RpJa0JGTt026IF5NNTDWyPrmC2ZZwjLb6
j+vz4NITOwbuYkpJ7uw6OP4bkCo2IYoMbnk42bKFkwTFRyablLg48O/Xx7r4wJQ9/XmrnWv7J4ON
ZEVznuV6h7qFMM5WVXsgjTwmNFgkcLksFpkyiVnvfX0hBQq3YtTDGy2Ti0/s4N+mH+TTaT/5I9Jw
MsIs47umWzzUqxIaNidkpyDgsWjFjcEu1Nc5a4EuwlGno3M+LYRa8ZhZhcEtujS4GVXw19cuEbo7
EZAerZIy33pTya2omh/eDP1kpZkl4rU4CTYtatXXGz/BxacP4P3gQ9Zh0ZyceIaZeCydEbSpk4Q7
vaqRNkIJ26B8eM5AOTDHSKAUTlqDtSwDLoR2+qPx+o6Kw8wtG5pia7fttKDN3dz4+i4t9tjZ+bNo
JjEXT6piU4xsDB8Qe05B1ILtxck9HhT/eQgRv0693u+aIcEdGmv/x0dAtcE3oYix4rgnn33YEhmc
TszLcKime/5XsfDpEe5qtrQb38Cl9w8pDHk40luD4vHx96Zxqm1FNIhDSdnnQyDkQNFiO3MaWNIa
+o03Os/l40Uevqwx4zuhK82MsuPRmqmJGU/LmU+VXVNt8AF1m94U/PeBQD/MfRTO0dBKvJNpFSdj
S6kd/mUZlXmGMIOS36Ypq8i68UGdvz8q3h5ObhyGlGqskycqO7fN6CoDv0y1lJyDdNI+0iBxVlFW
/77+rZyfKY+G+mu4/OfsEdGp0braiQ4V6jeJQ7zTli1Fd/SkpkPyBtiT6wNeWB+hq3F4xfkBXghV
wPHPRbGACK9QaHs15gYpvbmPOJjwAysUBjXrSK2S1suXuRsTsQS9fw4p8G+U4M4/Qm9eqODezJsv
eUsnf8MU5l2Xkt0OXSBaBRQ09uTzZnsnlSbxSQTQpHOEW44W+OHG418cmvMPzkTsPoBej4cWyqoC
hE3z0LQW3KSRKJtEtCDsoyA+w2mWHfoIkhKN91bC78oiztq9Gj532Do2hUZTX+azyihMwjskthoB
sLMGsync//wV85LoiNPE4xZr+Sd7SOloltkGibYPhnJak7AK0D1z2jcCE9PN9bcyT+jjT5ihZuot
TWh8Mqcdfla8NvYqSMqp3lQ7+NfaKiP1ltCNRG3RRk77CADs4/VBz6c+g6LOwPrEynHmQMeLM7QF
gdiHlizXh4zS/DoKSGUv7bz/4Zvdp+vDXXpGgx2Zxu8MNTzVpUjpVQFg2OiA/Aki6AQC4gvsvaHc
hjKV7Yp6acvuWOrFjUPmpRmHuyyYXbFzu/lksreg0qM0kvHBt0q14NtTB+pqUuJG8aoVTgmNzJvY
XUwW8o3rz3y+NKPC4ZBJacnBS3e6ujiJrpc1I+y7hPwo0uT0GANQmd/aVC+923/HmRfUf1axGsKt
3xlK2/uTRkixBuWOsPpqP1VDvykzReRE7r5ff7bzRRrEBvqtmZKDs/70GF0hdQ06DQBpLo1yHyvt
IzE78RZVmn3j67hwvpppHjj0/n6PQJGPH89F5pvTsYIvmzgp1W8KpVj5H2tR+isrdusXNwrED3JU
sExQRX3UOif+PKB322pe4z//H889VyHoB/uYmk82d9flCC8qER1GhMfPE+HhD0BpxqcyUPH6+lCX
flZq0JyTZnkRa/Xxc1M3nO8GM804RWydNU6ywZiKudVrsSSEJLJXGVvw9UHn/+jJWgSHjfsieiPU
OafiuCgh1Ycmb7iXcVE9+FlaH3jZ4sFuCGoOqD8uyDqtvprIJhae3hn768Nf+GTmFZB110crxz3i
+Jlbv5+vbdMM7rBMUtgKX3tFDp/eotpcmL4GBQeqH5ToUMmdXMTtUkdPGzbBvppbNClQiMeanOQl
0Izo8/VHurDQ8n3MSxCULvrqJ19nrxVa4IMT3GsuRKONImzmJ2lBBERahakvEF+mt06gZ0OihXMB
bv7NbKBSdzJJ9TLqxpR0qr2s+W9XpF/9Lg1JzHCZOd1DM/rjjVlz9joZkMAN9HAG/k8Uccc/m+fB
sOwH29tDmc26dVY1GjXwIktBRvaRvFWaO5uk4OFRf6AcRbg1d5uPh0MZVk16Ovp7wiqJznKI4hx8
U24i/IGPlVTPBOpRN8tID8sIsd1d/0HP5iijY4iaGbLoI7hnHY8+jlVYI//29qmZ+8+EootXbRrN
G6Nc+A25qvi0iOnOss6efAnTMJWERhnefhjJhV6kbRzgxgyaup0jK/PXqCnNW9qssxVnfjI+B9tH
dELZ3Dx+Mg+RsTmKxN8HhV9+Cg2t6haWmYlPCH10c9Ha0/BsFB3ZaNff6PmpmP4zCQjcnWeFnH8K
XYuzqgLr1Y17FiS03AM5vEUGAW3UJrpfU+g9aFJwFaBgyRoYqzdYRvbb9T9ifqFHK9/fh5/FTFSF
AhQ/xw8/1r3tA0H0iGPwqqWnyBiqqoKcJwcYYzFopE1nVoUYqB1v/NTG/J8+HRrcKH0K0i1s6gjH
Q8ekn+BYSdx9PWJAae5XTkuJW1S1TuCd4d7R5SMPac4PlLfW+0tPTbcCFNFsf3dOb3V+0bZOWPOT
j3bvTqsR9sXvYPQAgvo0k757elkiJknIU8BopdX5DUjIpS+ZKhzfMlMOMvDJSzcna5RJzMKRQKN6
bkcre006UXMky5zJR4AY+UQLg9FfNPCK9m3eiq/Xf/a/T3jy8jnC0FVgjQbfdmpPtyPOS3YVuPui
K+jGR4F0X53WScflJN1yTsDoAGXZsYbjNsQgsDP1JlxEWq0L6sTY1daE/kAqqOKO2HrT2MQFBGtV
6dM3L9MqsdRUY26bOjBf8ympX0h0SvVFiz33Jyp3HfNflQnipqp6S58zX8I6jUgT7vXIWFieQhfJ
0NGL5orhVxukwl3KSSMKdUIBttcmTe7xNFjaOvLsEq8UZvGV8iLMegKTQfBkRDHKBHQw48oto1Rs
/Ezln2WMK7j1quxAQhOZKc5gZU961xXFysDN7YEd0VvMK5XQxVIIv3XuvUlZvyQoTxTVOPcQw4UR
mIyIze+Qz8qVPnCaXaoSjPFycPEACvk8doa2Ju+43oxp5T6LqHeXWqePWxQCBIDVJB1mfWVu8f/Z
7zNlaBObUF/0oTMfmpaq1aJgZeiWRRfUG1y0zo1b0PnGxWJno0SFMI+3Sj9Zy+Ug7YHEMnff2alc
+gOusjyb4jU233p7faJd2DbQ/xI5NLM1TA5Zxx956csiAUGGF1yX2t5xs+wTFGh547rzl5Z7Mp25
7HB2mptzPNb8Z/xzGcDqM8ROX+p7YFCV2DuaMWm03EF2LmmVm2+GNyYfXRMWGFxN5X1yyfSk+5sq
JMFJb7d/OJRU7SKhoepumsArm5VScd1S0/RJr2zD2IvJQXd/eRxAvik8qGR299YYLNq2Cn9lWaM5
axUq31hoxTQRsIjTuV6HRa8HWPyz8cVsFWl3zVj9bOIm+iDjNvxdO4qkYIMeABWPPiFiFiMLVSaO
Vfp3BWDgwwvz6WsoCFNbBOwXiMmAagNYYD6uBTqrF6RjI1bkoLe+ClKQ/njNUOkbfNFkSKbdaMar
duwwlEdZN/orzyqyxyCKzGzHEN33qghks/JbVgBfz57Tuv9q14W/GQJ/ekxMuzG+YXV2X0NLpAOe
Xg2vGEW25hOoAcAEsHJTXk5VVU9NAB11aXaandzhaHdK3nvp7Os8sSJK0fVYLQkpwaVzfXpd4DTC
kp77h5wzuSycTmVfllagxfq0p9yN/hZneaujwoHpuwhR/UzVF3x6M1+BzBrdkZ9K962x8mZbWGBP
LJJTgAFazpfrf9WFUwx/ic7SzokNcuzJ+u7UDXEgQrf2Q9j3I67oGE3H1A+iXlvjZGv/o+w8luTU
sij6RUTAxU9xaSqznMpqQsjivefreyFNXqUUyuhB94vu0BMkXK45Z++14Us0c3ltPb341KhmUNpg
a8ajoADLpP7xGyh1wH5ardl7mlsDAi5r4bXSZ7RfcNercpBS5XzrwxnTc5vOMuwzqSvu7HiuCzev
2tQkAHUQW/yn2mB/3NaHK5/p5aH29y0afKZ0htihi4vPtFXDnCEEVKFJGxE5a4QZOSV8SVY6jUJn
Uh2ArlP/mmTLTVoyA5TZiO+6slAO/TgO/r9f08U0+Otu6BgIJvsNi/3rbv8zadD3G1q5b+w91Mmx
vkkwZ+HKr+SGoHSM6NP/d1z4fTnKBpTjET6KyyivajTmsJpGiBLaajrmoOcHg5y0gxxDov/3L7vE
gv6+FuUDY4PsUAK6mHbVwUrlbB3CfYKBc3ShhWQrUJQhvIvMMjLdxcKfqyeN2vikuCdPctPZkddX
mjo65CVHso9DFYxboiO2ufIcLve9v28OMTsSA3QUrEEfB6rdmgVCoZCBSh5W7U1yPUakMObTS96q
aGCXPNHfeqVcHpU21hYcyum6IuMyC+XKc/rLCICDRHlf2Ur8PK+Pd6KBkAVDFBpEPmpfBXdwWnUx
B6iFrlEZ/3olNpoMs+20eFnWyARZgkyi5j5UQmjfmNVQmlWkmtfzNRH2xeyzPd4PP2q7lf8Ma2rc
9lAbkblniwO/ilBB3LoI9c3eBGsBUvjK+/zb9Wi0ChyNCJ94oR+vZxZaZpCbZeyjoraOaGs7p5tS
7VXupWWPIO2anOBvg1uhlG5zRORynPc/XhARaUhge2Tse6VHMcEfBWSjm3KaBmOkqK2nc3ScItm8
79GzjjfKYoe6x/4uNB0xq5ByEExJX5dQT1/+/d1dHCV/PXoVIQvqd75xGlMf78zGUV2vRmHsC1WP
nmdIRSRzW816LvETnDdmaCASPPlXTpJ/ewPU6vGWbTx0+XIia1f25aaATVykun67UmNyRNKOd+xV
M8iCk3Fl1f3LYGZKQSSqbVMLBfyPP1PuErAMeWvtU21U7hBLGkdLKpcHs5SvRVNcHJW2JyqgFFKr
Rz4CqfDiXUdJtAptshjMq0CWUZZ4YZyWHdGTXmXd4NqLqv/soO/l8KXCTIVcFs3XNEN/+70WpTnU
Oqzn/OPj7xUcdyI9Sq29nET4YRozkn7qWtuayFhGsCD/HkR/WcepzrGOU5Rg7jYurpanZroMqmTt
Iztvn0VpxafO0tcr7bC/zcJ8Gb9MabaF2nkby/+ZJqScg7+VK9Zex0nydcEzcepa5J1NZWSuOVJ3
UVtT9xqts/axbVLfauLsSrvpUqzz6/WyQpHRs1XSsPx8vIk8na1p0RlJY6J25cHojexHG6b4umNK
8NEuRaOCGz0siuS+405wkiMDXTSGWzBANX+ep6n4qYLJe2t7kZb//0CnZ4llGoYbVYpLxR/gmRa1
82zvhzKGNmL3mtcscv2wjsu1bLM/pw5Eo1vYLaosLIuXT6LBey4ZWoJqsszn97qmYcrxO0lfoHsb
CHspU6XUnkX7/v+ONtxs+BKZS7e90KXAcDMMdLHSyftVDoHeqsvSE49upfm1LuifkxQpNjJNBNro
zHSXWgSSdWRmqVLe59lCmSdDjOPg058rgFhqhEAojpYrw2tbef5zKmR0UVXf2nwUZ6mhGRfnXNLE
ErNPa2U/dKNtekk+ZxPik0Ijt1ohMJ1+AnGaTBxG9bSqEsaGfz/bvwxvbgDpG+sJL5f/+ji8uwjf
h94Ied/aS0XgO2fA7L2oSoJPR4R2UgB7nUp8otgtpYwRPR5SRCTQOzSIvezLUz+1hzDK66dp0O0v
CqdGceUZ/WVPjkiYxYqVg9PtH6sp4lnFHFPAdRScZOBehKKY7hQtNayacspi1xS9HO7HtaeinUkC
iMecNt3q5hqVDMqDLDIeaUXxdOXj+3PAUJNlcPL2NgWzfDH125PcwpSb0wNRLkvmd0VchHuzIvsZ
zn6tFF64GoZ0pV7xl2mRhAFshypSFpSwl+h2XZqLmlV02aeqKRFjHxgks3wvxqpxlCzRbuj0Dj7a
TdApuZDuSpQjV27hz/mfLSI6BSqELDokZHwcND2I224mxmU/tMRAU5MI8XyqZVJdI3hf2te274PZ
hvoj7VoqsZefZMcD6CKwPPssrnmr/SjmHW0T7U7qa1N1E1JB/DBp4AKXsvZs1G10mwE/IvOLDYbM
41GLLHmIpjY7Cxzl2GH6QtOvnGv/8hEzZ3CO4XxPj+zyWFt3FcItrUG0lJvgzShLHlMVNh3xW/X6
JOJaOdq91XoKSW5XLv3nuo+WHULqL3kCjZ5thP5niaTjEKk5Rtu9oXYzvcEVqSLlAmYPMM9XRCK/
0m0vJisuRulqy9vl5V8s+0MFXdBW12Wf2I36Xa+S+7QaMi9tQe020LacJs6ru6KzHqs5/zTijKQl
c1jk+VCu4wlZuiMam2ZBGMRFjlEoqv0RUes64N2YVhdv6wk05T6065OSF59Csdwls/7J7ltPzouz
zWlvXt/XZj60a36SIZov/KtpwRhvTYiAA2Ctp0aOAgAJpwJ0Syl3X7UIT2ctGwcc9T0pvOGtAveO
DZNTii+RWh6oIHt6k7tWX9+t1PkF6CR8ZB6Ost081rTlBl+ULAJlOxX7UDPfJVTYwZV5eJsqLp8t
u0e01pS6aX5evMi2rqxiGOxlT6l6cfpBpQKxJDquodUkQshgZY01+5NImsgr0RQH3QL8rKrmTrmy
JPxtSNFy2Ry/loo++WJFIES6gNeR8nEjPLZcrYf7DEI6rt7UqVy+/vt3/2VPQTmSSh6NLab4y+/b
CudlEFOlEPzwqwxfxV4vZz1gwqrPjlEMFCm5aqT+8xdy1DIp91L/IpvkctrOtbGP2U4t+zarwLIx
pM/hmFpBCD7oSj3pzxUCZQ2HavooRLIDmvn4fa6MwqEqUnk/iHEuPAWu6ZdU01obL56mfBuR0t3/
+4n+9YpbVihT4yYi2p74f2YEIyEivI3Euifihh7BOq3jWaWL8WCjT4iRB2rStU3EX14iZ+rNVkNX
VMGc/vGSE/irIdEK9hBKErpSZFtn/Gb1MyJa2xM1Oqkqt64du/58ieQMo1z65b5ng37xZCvNyowJ
UNJ+RItxO4Rj0riNOshfCEaQr3ydf15rY5FQQdAFlwRn8/EHkhO8EjsSmvu4UKLa0QrmM7eqW731
qlFqrrVd/3yF289CAcnWFn/AZViAyJqkmYh9PCiSNrr0k7+hx5bepFXuvFLRwiu/7q+X294cO8FN
fS8+/joBbV3SyiQ7YINZ8RjSab6ZVFx1JfhKhLjaVY81URH8nRfTHRXGzTfEZ4/Y/+KJ2nQdJlvP
QaCteuOM5dxTDwCjqg4eURo3Qu9uaxmmcskYdoxZv6F2/wQyzJuKzse1cui6JZAl3L72e54a73JV
As+DNKuCRryd696LVAovnaw/R9GLpmRvlU1bUI/3mgTCzsDZgZ/1zdSmoGLdGMIBlyswm1aiQ5MW
dC0y/TapRr/vvhM4c1A75aFjsajr4kSmEuXK1o8n65veyp914g/cBhYf4DxciWu7ftJkiJuwvmGV
5dlNvTlwxyn9OshV4s9y+6RFuR91+oOiJruiyH9K8Yr/vhyEH+VL7mCkPcWZfcyX8oGIwsKplf7M
WufhwDgiGjvpSUkj3jiGtXwi3+1t7c2HnDKoJtqAaPgCjCqNQD3LtlWuAV8dliwga13eRPrmA86z
RySGqr8KYHmz6cDR/bSu1cOiZp+7jPWnqg6jvvqqXhx6wMSl/hZb+T4mPJ6ch5oUFe01muezEckP
STjcl3RTsoZjsCXPANiUF7PrBj8Jp1vD6iANps9U3t7VtfUzAUfcLvYAlBPCBuXeSVIMvBqxhXLi
pUus7gkmeqV3kLkEhME3Fauf5HVFtR0wUScFkyrfDtDQfBJx630Xj4/wzUkZyM3HEaWq25bpGJSs
kfhfTZLvkgdFlhayG8Fu5RoUxqIESaXRyx6XNcitsN9VZhRyM9NLN8dvg6TfyLipnUFZ6oMYjQru
e6PTXNWm+6ztPytW8qZV832eK5+Wls+kWtnlbD7wPEOSkCrYSo3WBwsg/LaJ99Wg7tFK+12WoxEp
SwZ0HR1FGUd4a4wuIPp3hSaZk/VULcS7Ua5R6uLnGo+t31nixczEmywZpySv9oXVAivX5Z/raGLT
nd5Dq3ruofRWtvywgtlVKJIbxni0WvtocO9u3rBDpxrrjjEZZPkc+mW2GKS1roGxtM+5Gj3O0ZB4
xJ7ivAVu7UgF31xYrsuu6BYcRv18C2CEvkPPV4pVV3Fzo33Vp40rWe0gn46POPSjoCIkNbAXDFr2
JLgK80bImYkB1uPEt1J67bJwVXW5bbvsXpnCI3Ch/Kmw1i+RSU+xT5sCot24enIkfFudSYBeqJpB
D8b7TmaLQ1qu24WSb7bqwmEgzZx4S2q1Y9z9dfsQr7HtFyaoxLDv4dYCD+ameaNw5l15GJqTqo/M
aOisvdju5ZtQao1bZRWmQytCeNYge9GSFcEiy+ter/vUqzQNTQHUQQfqLdIpncCNbW3b2zIejKVt
ydsxl69yNabuMDD4TWu6V4rkrdKUu9jqjzqnQPqDLLyC/wMbR5qvL1vHEaU3qT6y+aKn5C4v+dI5
dUPodSmZD4rG4W2Kwt6fSTn5IVvRs643iTdbW5NyiD5pkulZk3FIuWOtmX/mSfxgGUB+Q2j4Wql+
q4U4aA3+xAmZOche9VuU5vBYy1r4aChjL8bYDks9edK2NNUGsccuq+X7IQ3rvTnJo6vU3YqPHZaN
vBQYVZSHokoPrJA/G1GBsU2JA1SK7+0Gjyzih7UaTlGm3BB+QUsv0TVXlqTSS9fxZhlzmN2JX6l5
iWahlxxWGDcs0lO1VOe1iFK3bozBqUb1NjFy2ckbU3PGnhrxJPPkyq7eMwd/K5F3+uGQvna6+VbV
3UPYqU/2nMoHqwRnCrQxsir2jKIhCwBvh2AliGlzenXbGa4awbOaNLlxiDBlXLB2aLk5+Dpy1TPc
z/1I12ONND/tkmMWFqOv2FPQx+YNdIZv9Ka9MdMPajNmEL+1770JelSedtOSIEDPQuHZ1hDTTW4S
4H7V1y6kKtCFO+LCDp2V1siHMrfqo/ShiSmh2OG5XEAohLNft829VTZfU2Htu3W8JxkVm3A9fNGM
JRhNVAJVOH5lg/pEwM6nNlybY2fBrMlGo/RUqXuaLXiimZXQLdaYiDSz5FHHN3UmPeRhgqJh/azQ
rvRMnUmtX8ObdY6+mE19LNOoO5am9loSaOMtCfjW1Q6RtIZp5Sgl+n1AqmKv1fp9AionbbJTEtmv
hWW6nEU8dhOHmcHhxGXyRR2R4dhKc48fxVfb6pOlLnuWg31riHu11V5JmLrX+oVNRfRmd+J9NJWn
ipA1R1jmqU3ac7SWj32lkBip50GuswepxT194ddh6Pxe6mDg1rA2DSM+2TUZWcsKfboaRSDEtEND
Yjk9WA7AGHISzGb5CKkuaHPze6yFKuDxaC+0rHOqaXmcO3sOhnHaWVkDKL2/yePWcgf46K7SQlJf
5JdBE7dUpBtHXoBBp5bxhj3wCV11C7edz3wdzMmJZhpJ9LOZHGY59NDR2wdUfKpbrWBb8j6J34CM
qw47UkrV4wL7MzMrGCpZCs+yBptU2WD1DDW6Teu5IMWnVEFAoDocXWIKdC+vlminZWEUUNQYg6Is
4ndRIPyiwhQSZ1CeBlT9AWE4iiPrMAZCQ3lSzLgGKU/aTouZ0LFK+Moabl20cmXqzsL6nnOSBa9O
drE6xoGs1523GskeiK3u6GQM3BCg0DtmWHMapkVGc07Mi2vX1sBp0NqUhgAji/qFA13kS6r2BLvu
RbSR6gwwX53GZrDQw3pNzPlOdPUDWWXArDPpLu2ywWlVpFKhCuRASVZOlqUJrQXOFPS3snep62qe
ofXKuc35n00U3/SydFJr+ZVYroWiu3KqKDV6lD1WeN38OSOD3qzdNo1+r4j0rbHWs7FKN6NEXz7q
byO5vpUgvxp1vYGyBqfr66cUYAnVVsXnePslGqPdCvg7sTYK6zJuvFhtuIG0c0cQdSDiKXVGPY93
4NcDU6p34dA2QNW6F6MIv7O7UfxI1r80avWop+0JsMvrIOW38DvurKV6N0KBjE75ARCYkIr8R2uz
DZI6HH00CMml2NVRFBi5dc5KWBKSjagua9t35qMfajOQKmAvL1QyyXFSBkgfZX/MGnQTq6K8rNwU
WDdI5D0aoDXkD6n6HDN5T58jrfm6xAmvdLWCLE53kEV+DBKqG6Gkc6CuoeEqWJosJpTMsh5pItyE
BCCU5FX42RTLt8KYyOHUhvfYGhgEpNH6Qzyfo4ETT7PEb0pYKI4NeKSJQVdTpULENhosRrZwawNQ
JZvlEcL4lM/Q4clGcpDjFP4CUdFRk7U/yKX+BVvqd8g+j305zI7aRoZXJsrziGjN2wasY818td0C
nH+cGQeKxFSON9zrRkN/JaUD04EY38MBs5Ki1qcp7h6objwipr5tpHabNMzPMsRByCCmvI/y6VCv
DXbQIh29QiXcXF2OcSVCXrx5QMdzEIbxaDaTCgsImg2Y4b28zofUJgG+bZaeWAckb+YCmYypqNxF
eWW4uhR+G42IhxQuxP2V2QsI73uDRHcm8gAQ9i1poj8Twq4cmx4NSoEsPcem8p0aj72vkwEskFjU
ACS/5ekrUr7cBK+SVXhxo4lnq+PKFATleFMXBbwJoMVN/qKb5Ug/ZJwclkPb6XtcCCNHOSdTpdvW
sN9hsr/Wrf0pGmZiWPRhJ2rVo66sbWpC5dC202s4j+1tlG3Bb92KFktpzk0sPPQZnBOy9akGuePY
aqwyG1lHA7GDwB/v9G31Wil67IajMQQQFAqXxWy8M5RRcgEqK7teFT9USsUB6H9jJyXa3WqUKXwc
QzkLMqudXm1fVbOiMV7aO55g50DfTWHFkc+dx8Mb/G5Q4hsSMzGmZ/LXIQyZa+QubIAwA/40Sumh
XWzbjcYq3sVqv89mo8UoRTwySvv9NOfPRj7+QEBs+HNnyQGwTYXTu3Fu0NU5RlWSuZBjrZcoYAIK
L72QUa1qFIzxhnq5Lq0OWADZx/2kUD80TF45x4EqmeI3IM85IRV0/G5VDPl+t6Qm+rqew9k8Yebl
ABK+5o2h3G9cCRcrGd6U2Yr2CKSg6fVa81mtJ1mcJFYg260IFNlFsyE8YAQqiZDix5qZ3xNNz4Kk
CMtdT+v41ibI5DWSauHBZZEflGSa3kqtnXZ5moldHmern8K5d5JemDsV5pM/pMt4E9oFGHJRKMp5
nuaEQ5VijeDNOWIgi9MHPzNH0MPWMFte3A/Te9yLhgCqZoDEPUuq7qRJ3p/rOKTBXI/jw2h0anU3
GzOb8lyI8V4ZRXcn61UEtC/6ofN3uFner89FaSZ3hjTGn3S9y92Ik/hnFfvocxSGrFcwWQY3Dxsa
iUSf7NTSmPbC6vugkkh6SIa4epkTnTCYPlt2FNMFDzwyHtskMgO1RC4IPqs4alYoU+hXjGNLlrAH
59sOYnvqfJBLT/oSZezlQ2rNIkqO1EDin6ro81ujGMYnYjB7AO0civf13HR3i71Mflu2NqSn2URu
q0rzGVgHTDDaYP7Y2286+SA+aSPzsZYr4U9GXDzwn9wbjLB80ruwDnA/QToaVglyHhEMewFWi5jA
CMmb2KgzhaS4HRFjSJutiPWejJMlNnS/7QcFlBkF56Fj3pRMhazqxf5CXkRyMBd7wLvRRpxJM/jf
ApbY1HAm5DBsAI0YU8I3LJ2z3qo+rh3iQWI1c6RJfRPogDN2Jrgqr9OIEs4H29rJtZbsmMbVl8Vu
umBgN33f0eA7lJFq+clcjocceK2nMeEdlUbUXlvlpseZrXolJkVjv2MsD1YpVQ/EYnEzq0EVQnSm
epCQdN+bZty5RjP2N0NiqUFPysppmCPtYE91t/1U435VWguAsFyvLsjxxVv7QWsdtsycedKheV+R
oAd0ItJzYo35jh761LOGMJkzUYQ+TG0gNyqJTx3RTLSAupItVloOx7lkA0OcWPxuhyliWxRABylV
CRuCX/EyKXP0OekbeiUIsGe/iIciyCZluRkaQYMiTI9am3v6LClOn6xsmprwgemMfCbNA5d/WqXl
U9oXB8jZzOXZdMcW4aslmmcK9a9107CnR8Qapq/GtP5s9OGhW5TVl0PrRVqbn7lk3dDBs4IUSzrE
ifFVSsXzjKjRofT+SAf0pbTsHgATIUSTEVST9MDhAi8yH3pSxgfRSpg++KA82Sp/GpgJzUQNiHH9
oVvSUyXJL4D4j0pL6pSRUPwdvrVL5U95c790tmfKbPpSaG9O31WlB1dZ9ce8ehYrVASM+JYk7oF6
BobB9i8qbD9EIe5lahmYbEfd0cw+50XoydOYe0WtnDjP3I1R+Z4rMd6/5mBM0l3CpyX3JIgN/PUO
iSNMQYxWCXYgnRfSTbQ9EpKd6JXKbVZTeIlhPUuraJy2Ug4Y3Y6LUTwZQKjJ3QZiO8+HoQpvNNIx
2M4k+0RtfpgyxxEDBCqy+12zClw4q/6ltcrbZbW9NaHMHell48qkX7Dp7Gz2mrG9kCigiHBLCRpr
ajrt7KYo3T0x2C92Jp+x77yRVQ/+bppf8wJMmm1PjwBQ18NKZImsFvsmIZEgGnaInU4tfEg/EeR/
KNN0VBbzaSziFxP9fagOlFKi2Q918yyL6WRGlZ903RdlxEwwJGz/y4XxGpnGD2udbtQK0ojCgUIH
0UTdQaodrOePVV0FyBWeW6v/bhfqYRjmM9atIFu1+5gDoWMiK3c1hd9YWrnFkzG3U0zyzSCY4Aaf
ax00WvkEpmrZ2KPtodZAr7ccI10iTrN91VqfCXeJecZpkHWrNw8NB1wpGHUqU3V1X8124hDZI9yp
ks6UiAcnTS0/bsxjq2pHadT3rMGvhaACQs/FIfrOQ+ftGgPnCy0Cby3CPGEtoSCJSAYfhzn62UjI
y4olI5s9WItntW+OAhm0U0iyM4fKTc2XwYad8M6Zk8G82m84OvxSngJLTV7bSX6K2vid1CP2C1tk
ld75McnyjqRmuxLlhkNDrXKHuJSc2O4e+kJ4ptpzrONQ2ycldDkD+0xecfLMfHvQH1Z2BUPV+AML
SFc0fq9FCamqSeEuK33DVYxv1L/u2kzx8X+SncY5vzLMb5aefQrt7smUjH3VWb4xKa/CHL4DezsO
hDjiLrhdFfp4TfRIBEAwlsyUMa037nf6hLP/R5oDYElj6cYcrdLLRqXcAteoLoOkQz37OYqWeyla
b+RUO1WJ8Mchv1fl8NzV8rPEVJLmygO6fncBQK/H1ZdGTndk1oHi0heFKWvSHEMrVE/a1iS8Aq9b
xWSxW/T1tuYSLe8Odv2tzaxATcTdEppflZD0kiRH0K+sZ4td/g7Tj42r1YZON9p3dVF+Vq2IMT4X
MMLT9n4BmOjMJhmJ1Zid+o3lXbTtgySvb9Tdzn0tDUzuBNchGHuo7an0xxbGjiFP32lHRW6baPeC
pCTPMot4300dxP5yyxtlo14tX/NYe6uTfPC0YSIQMM1A7pW4xHVmitumjPJ9tkR3dOFfLVv6gpvA
nwuJWDTpNQ/zYLChNxgJm/aekmLZWGchSsNpFP0HhleV4jqMAyNvP5PDeJhUkDRrW9o3MWMR7CBg
QYul180kk+lQHQy2pArWhrGTvdoiV27I1KCKEECMWJ5ljR+KZX9S65vNvW5J8s+MorGj9+ZJtPXP
EopiNHbPKOWD2h53uj3dxOQzQUT8IpFNF8YVMJiudaxek7bqnU/t/y6RwE7UxLDi72ndcDBduQTJ
mETHXFN+ikLlnLSAhM6TO1GGeyMMv4V11hHrst4nVnIeFemoN2FgtfBmIo5WJFId2Jx+wRPhwd5x
+owop5XALwKV+mXlLD6/Zn1BasPClFz5orJuykYimUKr7xQ7ZLvVuFOeBhZR1bGt0eYjOA01NyIq
H209f1i9EeGmcq16X1+Vx3hbsyJqN/Atxlo/FGQMjaIKdLX3scF910EyOQ2K6lEudkNfejOV7qG9
JXngPi2UE235H3G5/IjlyisUq/AmJQpqwDSlGjUZaeub1NL+LOmJj8H1W6xP024V+nEQcepFq/4o
07vo8kpCdyATxGPcVT0JhmFvPFW6yvEwXE+Q98/LLO1M7rk1OyZ1PXlbcvBA2K3oGMXjTzqpu07N
bojg8lMOI32V3STQYYnEAtJRENM10ZJ3ba04S5UNWqauThlRVcoGr13qoQvCjFpUHhMvWYdDdxhn
62TkqxcpVu1na3YX99V+DZklUk28hiqfnMzupDZTtm3Np8lMz8oSvlB2Dzixfo3S9ti2sc28m//Q
uuQ24zDFOu1RifFtSTklg8y0uFKRSZGwqzpF6PAFibdrRhotKpImi/nrKKg7SbXEXgONRK7uUk29
05LwTjbbE1HfZ2M2yPZjWJYZEXjd67Q2Jy1RXWWU96b+SW6lZzkD1hAtx0VkvsZ5iQBWSoN1RmCU
+Vo2pCPPeXpHAg5jhn6ArZIdPu5T9n52M/hrHTtzBNt8Gt4Gg9qkPD0C6PcLGxcI0ZmokWZnlLU3
reHfLrd4teg5ZNKSjeapW+THxGxSBCgEuWxnwFEKVrHsYSgfynR+ZLV9DPPlXbfDA5XEgECkI8rF
516rd3OMKrmkV2gqO6UVzpxxIhzzK4bKiyariZVx07Cq0BlRMP7hKLDCOgFiMxVHouezwzK0aFC6
IaF0vcRng+bk079lABct69/Xw2sGpElDTS1v9/MfGYDJ7r4vyRg90s4mVi1iy2tzLqc4Cu+ypg/x
78tdiKC5HKqyDaax6cLAi10o4Ujj7Kk56cmxs3sI3Rz4Q+qma6P5M9PHzlpa/ayFnXZoyBn+v69N
LhZaOAR4XBh8z8efqogGJwgzwpHSWfdAfLPtRGXDvi62H5EtaH49NVQNwNh9Ehkb9n//8gvx168H
vcUeANzAUcU/P15dNlZzBdJVHGH2VMaeznavsRRW5T2t9uG+F2v4ls2jLuGnUcwrYo9LaSRXV5Cf
Q6dhZGEMv9SXoAoGIAy8/VhD86NkOyCGbLGxTgldbyMDLSy1maMOmOBKi5pHI9vjmS189mbZFEqu
PIsLXSDXR+Eiww+DKbslKl0IQSoqDHMkUr4xU1oeYjwI0FzhCtXuv5/5L1nsf+QDv382WmTMa1t2
i30xuhNVKTnqGKDUSA9M3AGEeAmKk2O9b4QVGnux0HwLJmKWGvRpLXg/S1+Ws1bUun2Lbz/6Pg/r
+KCGLWjzmprpS6roZhgU3YTJNmwt/SatLGIxIaF97trY1DyKhGrt2LOZW0FSWxO6x6GP4UVV+mOc
KzVGbFnrBm8OsxFKcaJW/Hi1GjUOcnb0VUJAK7uaOrXnUVr78ERNLTn0VLUiOLz6mHwuy7zcNxPd
tL2gB3traBhyXIXTOOZ6mHX3i6pJRVBgjOVMtYRhF2AFUo4jIId3CsW0JcIBIJKbI0W66zM1DN0w
i+JdGOkK+XurmRV7Ad7qVVrU+GHTPUFNlbMqdqYxXYN/v6NLZfHvdwQlDIqHwHFy6d8mwCJkjFjw
Q9PVPHQARM468uJDIxNWBwDXchIZ3wcbI1qnxQAjekxsZ+7irR5jjY5W6p+K6qqe/0Jo9/u2uDjs
2y0ExrrQ84+AW0xTwPdfCx3WJh9B0Mm1yVKQJx6Pj7hjrZbdsk46d+3S/vNUFNod291rtK9fMVQf
BzFzJiIYvmDMQrhxPs4cqzktc9zMyRGGIfLyuTbFU2MuiFTZfoKyrjO9oI1UCONZyDiY4EB1KAAX
EhJeIlVPekpvqB0JReAEscN3M3V72lKclzh107c1liqhP4895SXPYuWmJN/pC5+CZjt2Z60aihvd
SvyhaYYHe546y40zUbJ4ZtC1cjwP7a6O5W1HadovYa+oxPTEC9qOOlxMX0TmFLpNNkd0VAcwuP+f
svXXe0IaZABEY+38w8EzEx9SDRILmFSOuHSjZj0oCnGxSqYvV0R6f07hCC9xdlgWvUaEcxdSsolU
0UFe2hLeKVsgqVlVwlXoG+Pc6XzUp+OegIKQvoR5+Pc38ucizbwNU4cQG1giTJ0fRwAZy2uqs3gd
LaIlb0p9pNWYj0pgWeO1x7kNpo+DjUuhGSd0CYMQboOPl6KhJoZBhOAI24y6fJeuL2GOlVaVl+lb
Z1Zaf2WO/oUpvrwiAV5Ej2AZQSx8sTCOSd1BIVSLI1Gf2rzxy8wVGkNvFbQzwn49RUuDzLYSzfi5
LIY4cUC2hOeCkjr2Nw6wuttoRvmzrpryf5Sdx3LcuBaGn4hVYCa3nbsVLVuW7A3L9tjMOQDk09+P
uhs3W6Uu12ymJhhNEAQO/vOHu3HonWZDE6HENjTS8UNrMxzoQlSRO9OxrHKTJoZzX4Wt9SPLC7pe
hpv7fxxMi55oNnj/XM3hTIFLoIsshRCZJUMPmprrpQ2HfkwPlPrVZlsmzOqQ1J5/w40G4OLjlXJZ
X83KMuxtsMjFom+5UgZSFnLWb35qm8ajsRs1N5PMjCOpSzk4qPYjkE2+R/MzbQGvxZXHvTjXqS/s
WbdnIA22qCTOF08QxD0uvCDtBQGtPzrhQ2X129QuNx8/5eU4lJA2VYTADtRG8XE+jtYSl00KBUtm
TOW3ibaH2IzKJsDzn8eZFTewK3mBWLvMG8JfxXE2kCXcFlNxmip2fWznvbl8wN9kuPIRXH7gNuxo
1IE47aNicBdk3Ao+mEK8VZzMCq+pTUPq/b7SygZQAvlrcmX6LheJ7dAcAhA38WJHFHP+WGM4+9iQ
QX/yR94kwGNr30ydYX2hDUenzpjayfyUSbPmPtvpwbc2sQvjytRe7qVzpAD2D1S3JkKqxVLxAxUL
QkbyU9043UoWbrsfvUkRb29nq3qw1FZMmdrIYbhmHbbUxXBioGSBaw2NfhapLWnIM6+PrYDJhjTT
bctKJdukIFY8LTrzUQ3O97ifoJ6U0ToC6dmlhvhHMd7bL5izSdjOkWrbSxO6SA1m55AJcmpyx7zx
ogrxked0P5s8bK+srPfeNRU/vVr8OnEIWnwqetH0KVmeZDiYBXErumkV2yw3/4RD5f7SBgfxQ2Zn
a8Bngu/zqwrQd14zKU0cl4aL3BTp2vlSi0cyJNJGT09Y4PX1OtNrdQvpoox3jd7Wf3R6KI9Wakji
qgu3f/n4831n8Jm/z3WLjHRBwML54JnQh7yzq/SUkz1t7wsnAMzpp+R3Z3i1Bc81A/EVualv9EyR
nv7x6JcnKeoBck2556BK4vs+H91rc/RHiBROUTVSazWmBCAHwc9+D3HcP3nJ0P6z8S4WXAgTjZl/
zuJavOsopZOVxwHNyzAU3ztCqH4oetq0CnDUviLyeWcLZizEnT7FKS60i63RQ/pHzB/rCvAFmg91
URDeho0lsivTuBANzN+K61DZUnERdEUoyvk0BjWQRNlp4SlyaCfQ9JDrLGlNSLCz2axbcimI82vm
se8NCoF/dvilGEJ0cj7omEiZpIVKToYy4NVRSq+x1DfvAzSCu4R1tSqUaV3ZEi8PAbKFSQp0MAKY
LbUWTxrJ0FUUMdlp1Gjhh3DSkCw7/aOUGBt+vDbffFvOiy4ksmx9Nopgvo2lWZo2BrlrtjIjhzGm
/2RhMf/sBADzm7z2tOTOVG13W2STu5syLftBE44LBLSn5rdSQkbrWNUQDuFCTH+m3Axgh2Z2usrT
sf0MIWT8QiA6miAnhMm6k1OVoBJt7fTaIfLOVg6WY8zqFS5HLMYFnOQS7ZVF8yqcv4ZfDuDTC+wX
80/eaB1tlTgL1nTToarmtqXRa+BDhSvtOsmvK/P5dh1cTKjOL5ijhPlJ5BOcr5ghoG6WglBqCj19
I40O+VWhjB17bbmexT0c6nW50VEmb7HtjQlkaOAx5ZFYi7w3b51EfQ+EY++rvhwwuJkZSVNirLoo
tU5TnZOjyP+PR9MgT1EksxvHbpA0kiO4FvXg3MfUxHuj8WilBuwzHT3vrR8X6e8KZ8dtPA3ByavD
4NDXkIOMWoPAUdTBHR3+YQvPtdhEsI92g0hjNOmafCwqdHr2aHSnmlBQ/q6MvhBant5kAVBuo+x4
ZeHu+dsk520dsetskX+Ou9q00q2iB3NIuEgdJjd8bSuHaA5TVFv8hVBlBj7kOaLdP8F0rlepZ6r7
Kofy0MV+e6PDUj5Vhp3cRAiOi+3kNvmOSwk0VvIItsr3f4isah9jsHio6F5208JUgwog6eLigLOq
tUStq6x36avDuNWiut7YrWH9NiJbEARIM7cajWJNfCF++dkodqOtF0/Kp6eMBDRcjbbV3Jh+36/h
iFjHtmvUFz3GdEjpI6STqA1WqrLhKYzyp4hks7W9coQlOfCG3Cx/7H06TuuI8z1ZOU4Popj59SCw
mpuI6ENHvWqmOEPKQlyU0kV5U0ZMXoOM4+j2yrwH+7fvMB6OuXerqP810o+/b6QFoTQOxIqihjaY
1g54RIXWqBHsqbuf607qqyYUApL78FVTPKAdq+qh1JFyhWM3bm0nqA995Y0HTKSI6hJFe1vifrGC
nRvSa0jdhxRs9igGO9iXtKu3kwwAA1P6NiXRdncWppWrEmuJjTH6w4Nf2chNEudL40ra0LmWHlrs
Jg/EXPWfHXAjgmsb5ztUDGR5SWli6tXrxudhjB9lGwdPmWYkN4IMSTCy8UbZyKLruPvptX5w6lM8
ncEY7O2Q+Pq+sj1WPiXduBKRN27q0RCbIjK0VRu3tChDWRy7QlRz0k0NEQuWy6D6cgVq1B6crnZv
bGXCrNbH0jo20L53YW/G6GpGc28pLpGxk45bDiF1l0pZEWIp1CuiQH1jjx7MT1vU32Dw+7c4SwXJ
iliIH3pewY1Hr2d8jQpnPCaTIuAGN9NTkHThbRrExEVVnf3s1m6w7kLhoW6IzB8+xdjKbarxMNm+
dhtPJvFhMOjv/UaJo8TKbQ8WAw+ARf0Ydd700GdufssaF2hOlfMpQA9zr4ddvQli3foCmQ0X4Yjo
uAp3mpu+0uUa8sO4RdVOjmBJktzQJt/Skou1wjloO/le+RtD24cSH9j7gpvIDd2GXz0audNk1i2U
Xv5Tz6yhrEGR2I4WF36g65ZIbX9kx8fbf5vo0r0rlBa/lI3r3HmY9OzcwdTpGArvU5gM9T28VRpS
ObugGqcXCLPaDxzbjIPCxHvrR3n+mfQ3l3XtROvJpglaysA6JIZG58iLvLvB6MeHpC/0V2c0qtfa
9aobougNMuZauoyR9g3X8/+A3b7VTendYwHSrjtmkjnM9Z2GYxjs+lbfOKGFGUhh+VsPb7prArzL
MsFHWYjrFllhnNpLgSiHXNsUOmWC343F7UgM7CpMymwDHjTe1p2bIwyW6TW7k8s6AS0c/QsH3d8c
pLUoLBsX7pkzZDi/d7b5FTc5eICO4Kzb4XRpdWgq01wcu1QrTlnmdPGqKjHjcPVUnwBCRvgKViaS
/8zI1p6TwsaFNh+QA12pZt6ZG7BTqgsgAYrgZfxW0juiodtPNINrAvSLUdGH92r3i2pr477vzP7J
mDD0vDKs+SYFXp7EM0RH0Thfbu1FFQzL32jyzieioPPZ7ZM07p/9yiBDuyAiQpSu2A8zS6qwURTR
KoQnjYe8+6uq+npapUEEHSkfY+MlhSGG+GMwqjXbkrdPm/xXpsnfIk4gercGzbHYTH8SlV39CEsd
IsXY6Xuukt3Kj8v+mxkk0HizYnzWe6CpHMTqaGfDiB6mTqFrp2W3p0CTNwr541FHXrkuAvdX3hTT
1qW65sRx612TI51XjWyPmev3u6KFeRbmpY595/inD0f7BNc5RZkE8IOwHdOTT2Vh/Vcag3krXdQA
U6lpO7oddKlxl1l5FrLNFrpxCLOBL9xzA6oU08TqGUGJWqcFjnWgVsgnTThFdZCI9YSUAzM1vFCL
SMgjviMQBJMJ423S8PBpJt+w1pP2K7NcrE2R/iochFd+D3cMwI7jlGJwUwvtj6ul2iaNzOnBcQPt
kzPA0ucqXJM319PBjobpkz8L5IqxKziFjDmO04m3hl6ippEpuRp5Ut9kVYizGd5Zm9iD/FDVRrup
lfEnLAK18yYnWo19zqdYON6TblbZjSQRFYIIwj6aJh68CIhRSTo5D73jE608lQjKdPhLn4KSCDVd
1LAcsInHJxPfCBgF5EzOWGS1boewu1WRXWyjFGEdSlv7tnDRkDU9cGwC0rfp+d8hMEXc+3wxbq0S
Rrae0aGe6inZNFORHCtHR3XUwF+gbpF7MVbqWRJQ+gQXazwx9enTSLzmveHrHVhd4MBAyqx9reXp
18AmyML3cmooW/PBLKqBRChYPEMaihW9nXBdx0KDGlSifxuJLYxgp60shMkb5KJyQ+tv2Je6pUFp
msSj1mEeMCAMoR9Y6Y8iDX2AU9faJ27XrWOyfJ/QLzooQF1x72cGeZyaC0SVC52E0wC6tINUrecV
4rThH/FkUxsoPdnRHAZ1izPTt8mjHZb5gfk4pSPN+RCJ30ZhRQ9Vy6l2xVRizieqsOCxZATVVa82
dYPRzxqmrn1IB6N+jOHk38om0n5oTc3LQOzPthUVEdBiHcxHdSvEeErqrnvGXM9fk1SBjHe2/MUZ
Uz0N5NzuIyjBx3oa/fvc7MytbWfaduocax25YXyE6jNsSBDNyfEqszXUvPFGSycqLuIZV0S2WutR
AN2GIZi7VlEpwsjsX8PQz/mGULWsrDr7XsPhgZHhVy9jSP+enDKL1BOjXhtNXJYrt8TLrIOWDLu8
QJvSQTuyU4RIaTPCImavt9e+Q5oweZMgjVFW96suLIxsL5qJ0G2sT8hcVtV8bDZ5MZCtInvnyGHu
rjWXDDjInBMuGoLYYi82edlh8GxPUm3c0YJYgkeVeAnCprobR1JjCoxXvzSVCg8mSYXPfqK+xYK8
79WEIujVrfuBGk/02WvUivaJUzu/QRRTbZTsXMzoEwhALhj6ji1Tbnycl29bJfJtoyuYtxNKg8TO
ph92n7o/2slXfxLRoko1Mhg3QQclN291zh4BFm1U8nbuSHylhzS3KyOBMw2tFQWKuZHa8KUmrmg9
VTryjTI39LVDaCsGuOiyx7QuT3luvEq98xBz+jokQh22SwFVhLyFYQ+fMVqHKQy2SWuhNbtJKf5z
nVzb0nt0j/C3zJehUf81iOe2I6L9lTH42ncJ+LGHM1XvfRmlX8NSm46OkdqPtpd4j61GFaqS0toN
RDvAWHdiLA0Cb4u9ObuJr6qthN/8O6kHCLvQ4SpYVdCQzGoUxzZpyluLCGb67kRS6k0H1gkRU24n
1TFobKcbQ9UkwhY9Ap1meo6yfjohFPw+9r65k1DRTqz7co9qN9hZIFkQfaERlV4lVrhJ82hm2K0D
ia2QqIX3WFjVcK+1gbvVtJl+Ben+QStl9gibJ9jGvYsQ0skSiKbVlL2mERLKj6/I71AQaCeBOZCf
5JPdsIwO8nwjNvOh0zABF9GXAnUCdCNRf83qUf2adK9ejQFqDyfQWTw6dzeCSNXOhsi0GoZsfP74
51ziorTTQKhorPp0ef0F2GJFQ55MngxPdRWF61JppClPcY/utu5RrPQm9sekO+2qCBJT3aorEPxb
EMaiSoHcTqdfzI0vmD7neIGGUatyMYI6lab0tE1BX/63lXjWfWiYGfoqr70h7q+EplWJ6H5w++wz
DUlcNnun/1SEM0G6zKDt+yQDfmmELmPMuS0Ll5LcftU7uHtXCqv3Jgy4nL8QQEEnmeu9v3ohwUjB
DVOSLb4x3D818t05ZJ3gYZCHbyrTzN3YWjii9+Yq9gls/vh1vVPzEqEAlku60uwDsxw98hw7tYht
GWBqbnUEbF+MEOxPab2z+3ioS9yWJFEYJzg10l0yvcXKCIRF9YKb1AkeD81HM9Z2vtsbO2oz6mx6
r1cTLd+bWghRWB2zELH0WawFPUw1OJZQzhKnD/u71tIj1mFu98lNJdPsZ5bO5Byv07SUw7cnjVvT
697ZjzG24CurxIiodYMCKHaWNIa6+7OI5ChWtl4iGBvIKplwGDNKayOdTsZbjfO6RbE2uOEq6xyu
daGN1oh3mHN95M59IsjPjVdlgNvzJqjHHMAA/Vu/IljekhvsIvth1WuTdRvKKtgJd4jtR9FR70Ay
ENNnWJO1uRZJ1oRrK/Wxc8CaA5N86aGtD3Mt/EM4RP+K5X7x0I9d7ALR+AYJ3okhvwSCe96aKzlC
L83XhxKFAZX0TqVJ9RQkRfMQ6iWS5kEoHSupQkIdrBPEJp5Q3Z+o96Puyl5x2Uegg0ELAXTWxTlx
2cSo3dzjXSgfSkpdosNxJrGfzTU3ZUEyAJ5RSIFAJ27kcNXT7r1172EpyUUcBxRraToPpwFjDJUF
xwC3l3vdls3TMA3o/RPv33uQM7cEHNXEuwZ4Y9GqcTn9yMDKgyP1rLbrsbA+uOQlbwsfLc7Hn9hl
YAa+iXPeoWVxFuj+G67712bSu25gd24UHMPAmJ0RHG3j6GmznlKWkG8OWEmbVrXrAq5d1I904oLW
WTU5t7qPf8llG4MfAg7ONR72COfB+a42tIa0i74IjlVeTq9cWl0cBSaIgld2z4v3yDljmGAEtDzp
Y+iLcXQzcv0EifvR60j1XFe4vIz7JEtMdRoKR+RX8P2Lx2I4uHWCu7dD02TJeyv7UJXhFOnH3u/Q
LIqu0e5GALl/jrhiHIeuNW9xNnhd0jmbXmCvGWUCBViaFitzCBJgMC9KVkVdfpJJi2eKMTpPH7+0
ix0abQpT+P88MeTCix3alUahuyW64Dx3m9ei1DsCH2sUp3OJMfsL9p8+HvDy7TGJOCzRMQfZv0gw
U8MUd17pIorh0EV84iQWPGByNvZZo/Lkysu7fDwmle44PVsOIPFmr/fXx2EokgcmuH9H0ar+1NMz
JcRHc3ZZ68bo8tE6f/x0l12UuQiCoQI6B0hPp+38I8A6yeoS3Oy5vYVgvklRN8dMUNkS3jRfZrxq
ZqQH61jCeMLuHCeBLoquJHlcPjUdYhPff252c8Tg4hAkuQiDvVJrjqp10x2WuSaJKADKTWDmaMrj
4spTX75THhZ+Ncwxc84YmP/9X7OMmJJmZWV3x7Lw1ZdEQ9kmOxvUKLHH7ccTfHF+zDxupngmXQAS
vrmA/zWUqmrH5LrXH2sMDgraN7HtI2tK3O/JEOEq1XFyfUqgjf6I2Cv3Hw9+uRUQEslKsmmUQSN0
F89JS06zakNH3EhYxu9CxdGum8zw58ejXDYUOaLgc/ssH7R0dKDPpzNOswGtq5EdSSOt7uMgiajn
zaAwYfNn+DHUUYmYL6CjASxlBkjgtTKjc1NWFHZ7A3n0T6Vz4THD8ZugoftQt+ATe1ZcWq21KurD
bVQ1bkYrq0yDLWimpx+qVhj/yvEjP8Gc88zxx8a9crlzxoFtNnoZIJ4F1bgzwABjMkkG76mNMcXZ
WmnnOOAq+XArskBa//zpU93OWLLPK2ODW+xsQhoDMYFRB60y+hYbwPdFKe1NqlfWE1SH6crDXn5z
83BkZXFUWGAE87//a2F2eWAk6IDao4Mv0zA3pUAAabKYfrVHsNepE4mpbnXlzH1nVC6BWChzQnF2
LK9eZp/6qu27+igqE4cHpUz9LpOI8U1CE9AeFNc4MO9Eq5ATOMMHDu58GObN38hfz2mYKU5StKzJ
04uagxNp2SYszB8Dcqk13g5/ujZ8gVranGC9j1tNYb2lK0I6TKwailWJUGtdZH14zHLPuKaIeOf7
nOs7vh0OUZc0vPPfNjR+1VtB1xwHKLnIi4wYAiOEq/ZaCfLeLMBIgZfH5Y0bjLuYBfT/dWqkoFLc
1oI9PVfjoeukWFl2EqF8Mod1bkixLfQpv40UehrwGWsVhzpeaUP/H6de8uwMfvZgF/o1dOCdNYG/
J6uR+ogtcrkSbYh2gA9hdqxHPzl42CPtOySquP50wtjaGVZtH29Y7wxISS/4zGE/4Me/2K/oWygv
iKrkWFhltR5H5xklDKJnzxrXw3C1UJrru7Pr/hxCDKuOqgweIaK987cMtdCXroEDtFZ6RzX3g4ti
5glEVnHAET6/y0c9BP/Twu8ZWRofP+slxX4enSU2xy1yCBiLbcWOhirPizo5xokme9wrGna11kcQ
/YQzQB7cd1PloZQa3bF4clVQAW/ZeiafAMM6sbN7kX62KXTEmhqEyFIHf7HhX2ssyBn4N2Oaydxz
/V7MUDhYdQKoC/vFnzAzwiL0kyH0l0zWxj+zVKkw5uxswY3O5hZy/i5sE/JAbovsVJdR97WINR/W
cUxn8tq0zz/57KXzSOAIBB/MRzCip/OBehpjdjX22UmU2X0YRtjbKcsqXs3Scb734+w83hb18Knu
DRRBJtYTInevHP9z7Xb+G6iUALqgMkFX0N+6ZX9tfWWEF0fulPGp8uPgGcozaDVukp9ly5VaGOjj
8hI3wSsLbt60zke10K/ZJnoO17KY6PMnDw3UPVnsJiduRDPUoBORZNd+dxjFkKxCa3ZNwwtjr+Oe
se9r5axaKqfdoAfdvx5xvAOu7bN/LyUQ9fv5L6lm1VtK7uQpTIdRX0210xUr7mL9C3lS8peFdOP3
lYe/2NHnjQyjWxuKJ8q65T4r+yi3vZ7XXgbuiwhkeUiyrFzFhU8bwMGD0dSEfswK67tXG59JtcFC
ysL+wMWiogbOEenNTLi7shAudiB+FRq+ufwE9OTIOZ+I1qwd9O41zHCVhZ+FFwePCkODh1FEVruK
Irc/0kE0jgHGHexENVTyK7/gchviJ7AEuQmjZtAJDzr/CVMl2ibDoYhVEXmvRZQbz80oGheDtKx5
bDsNkgM5A85nv2oDsQ/wPtMOfosLXZPUdYcb3uBy1Swa2nW4TTrTlSvBO7AE+eKz1ocCEObzcmdA
942vUtonJ+mXn3QMbNSmN9DVc/ORhrnTSOuRa5AYRKNCIzU2keUsZ9eaT6LMHz9eRu+tIhAfpE8G
TH6q6vPJYpsdJ8LN4hPm8KBtMtZktsMmbGyuvJaL2wmDUBpBxsaqHYh+AU0MeqSs2C/iUzw2Bhjd
/NSoAfOHyTTD10Q12oMq4XJpVdlc2SFtnmGxTTAiaK7QudBf7PldZjhZRaziSWkB2vdRAIRkk5nc
W3Hm/ftYPsbTAFtIQC3dXKz/NAkg0FlxeipdhZ4bO0abRBoNd0u3HaC3/PPb82eNkAu1cg5fWLw9
2EII3bGCO7Gq0xzK1Jh9gtGJW9jH48x/zmIGUeo4LFiq9xkyOF8lzmRJvmqF4205xvikIAor03Lc
JqLsbgM/vJYf9M5xAiABxxGEHNOD5ZHmuhMep3oTHMtJDw9OGuaPISmoKy8dfIx+puJg60SzffyQ
lyuUfgP7KQUyug9O/fOHDCYayoFlRqe6s9RNFJbGCr8rfO5suoHGED3gPyYgLhjmFUL12838r+n1
bJS6NDss7ipz+8Gap+Ov07NP8oxLhRccjKGKY5w9NeN3rrQWkzUfWzBk66XCKMaw+vtoiKJkPeDM
+CAQck5YLjq2c0iU43HHqQpPXpmVt5vB8sehbOUSReTJ7Mh9/uP4R8JS0ggOnpFgapDkMtX3vkIo
uq0d7KT2Gawp3Eu0AFPPAOOVPfBxvo+zursvB4mNQpzJ6CmcdLXLwyyd7XA9+Ai40ObjBmJ8+cWt
Tf2lTUbnPklV0G5II7XlvoLF+kMLjaiYbbabn0FPnshapZAZlUObZCVMXGLWYUI/FNMHfyIIl/zS
a7jVYu3PLwekGpUT4XosC2Pxcsq2bMwMsPqQQ4O9qaZiqB602s7qg4r9IN8ClfXTle9tsWO9jYls
GbCTeBnPcRdzDl0j8dw6jo9lqzdYEseQTQmdusfd/Vqq9HtD8YjIx8A64S8v9mXl1Dw6jdDjaObV
t4TD+rdbImYj7T62rhw2i8/67bEgcLwtcVS4bwfjX+t8cOOayjxmKos3NxNjwmwljYcmp2KBnL9K
4VJmWxVqV/V/7z2mSX36piPgz5rPwb+GxocxrKidoyONz/TJUh60mtYcX50QU8OP95G3t7P4Yig4
Pfggs9wQgv/5WPhroDV3rOhI77eE6BEhC7+Fk+H+Gr3G2+kB5fhKCRerlTgJn0jKHY9tqI+fyg6D
M1jE00NFwAwZtHCXv3soh8zDhMX7WlquthnC3HmuMwtCtOxJlsUuzHiQdZz84nIz2Yd20DJnFXIi
ZMdUM6f+ayUhcrZmbN8V5iQ3IHjV/RS2eKvYThfd1vn0gxIRJgusJ22N8yG3YsdojlrYBNuA1IvN
OGF6LInEnNaCYnRLfmBzJLzPCFBJxMkBBWS4neweThs4S3Qz1TbGYqktIZBqupmuFE1ObAQV6HlO
G/LWpKt2K4asPtqVjpNZ7Pu7ZsSYfsP9r9DZbmv3WzIN+b2bdd43qNTansz35kbzKu3FxOCg3CVt
ZN5xb4u+hS6dzRUJcE0InQzp+ZU3+t4GzaWRPCyXm+1l8LyyImWMSsTH3vWLcj/WQ1JuMiYAm0qu
2gV5b93wqllas48VAjt81S23w+ShC42D4SmvwjW5in9lCUKJ9cfLbQm4zF+Vx05BsS1mPuLyCx49
N6aplfiHsMryJyKXovWAKfYmCjAA7Pvx3kIvgf1E791Tb5ubsTbcHWe42lcy/DKOiOCrytQPIY5B
x49/2+JIffvgOdjIbQH+IHBxsXfmzgAdiY7qsRH2CHsXlZS/x1sWAk4yVO3BtKSQ91kM8wTrQIj9
Hw+/rLT/Pz7NfCpcipcLuYQgGF2PgTqPfpZY66ptzR/4JkLpl9CIaUKWGzvqx3Wt/N8jthybGGco
DtfBv/JD3tt9KLDfbquAAcuKX4taz4akBv3LmlDJYsD9GGkgUDq/6+XKMy/ggPmZwfdgpLLN0vJc
KplqPtCqVk18tC3qg1WsRtIQtKiTLzbiBuOmT5NQX+NWH2Bvj21otNIJOn4e4izUfn38W955/Xww
84VwPsUovs83QsZQJYy06GjXNKJ+F0j05FOTQG6A8ofP/AZGURbu3SSx/sSS/sX24/EX087KIx0K
jRqaxLkrYsxT9demH05+bFOtkF5vBNou1IvoXhOILVFu5NrTx2MtyoR5LDAlruHAfGBLS7r0JNIc
SbtEmSONScIDT4pnuw+6//AoHm4nFUvnyq70ztNxoSLmhjMTy8+lwLRJ46RIypqrW2YF99WMYCbD
oKG/rtwrE/nOnXrGFOdkbpA9g7P7fCZpmxGgEGbJqWxSN+HTcT1MEoX2tZyM/KiHKtwSOq3NYhJz
2lORzW1arpSfRan790nb9HJr9KrDJBCHpCtf12KZvU099Qt3fbqn3C8XJUzi9djgMsMnKA4Y0Ulv
OEJZaXbNNPY4khHii/kSlFZiOT5+54t65m3guZ+Jza5PubZkVw2BhKiSYm6ZD3x0e0kkyyfc7Mu7
Ms0hZXt2SWaG0AfnGq/rnVdPoBL1Cnl0M/S3eB1W1g61lBGWZVgX3nG9DZAAiOjkGvW1mM1LgGBu
2nKHYP+GCbxM9DRV4EF9jeNT41goOMDzXHzQZtPwf59LDxyLA3AOoVxSr1D2RGluGqxmghX2MDW1
7Sjw41d1+qrQL8OE765pHN77ZtmOARCps+dmxfmqnjr8h3y8xU/YIiX6KqkCF+s2CpU0IChl7AIt
3X/8lPOf+FdpOK+Y+WY5k2xAhgFsz0e0ZzQwaN3wZLlyiznvyY0F5r5J6dxMza4ajx5AFb2R6lri
8bsrZj4SLCJLQWAW9W9AM3BwCKQ9eWGOlwH0fFjCGOeRZ2NcgdjfWzEOBz7175z/uzyAyklMHlc+
zLdGyFXbJnG6Ydfj1dJf2QDfdp3lbFLLz/moYDu8w/PZhGJqVCns8xPXsei+j8ncMIyq3vmlb25L
ZWQ3Pcqwl6j2gy3cfLAn28MRr5fOtwb8ck7GSJ/zxiiOegE0LitwNi1W/S6xYoI9Gwn7u9Td8deU
+2Lr0Gyud72XhVcm7J1thPXuQayEKQAGsHg3cY6rr9/z89Js5lqXokMF27Z5168yHvGn9KfeWI1t
hGPJx8vRXLyruVggbxV/BuK26NgtxcC1hu11W7vaocBqubyt8T5+xrehvh0LtGse3l3UspXFJ+E3
fnLrdmn8y84qcOahMomAcSpQsL1Zavq9Us7ceUC6UB+mDLbT1pd6+YyMKPbXHeYDT6Xg/rlD30iH
qMMCGBJpf4sIornT0LbjwoQ38Zyw18Colo6XpAd38oabVjrBLdSmoXsMaKXfiC4hECQdORGv7EGX
FBUQJ7BQ8HtImQY2aucLClcMmGFuzknSqjx8hQtZ05cqp5KoCXAXzLzxucacXfXGE3UzPs1dbEwl
vBUwgCtbxeUXC65v812+3ZQvDKvMxmjgVpsaTBUZ3eNfl/yAid3vPD82Nh8vg+UVgm1pTiShTrYA
ErHIWjw3NqatHVdGdNJse+LOF0n/NqNlNR3SOIqK9eCVATb+xkhKVt7VEIKLpB4/4wKDre3kEntE
o3HQjl5iG/2aDqcpN+NgyPTaD10Ut28/FP8c6MwA6Ozcix270XNPaR37J0b5ff9MJVbfYdTctutS
ejGukljNEhtcQ6ZcG9Lzf2DFhzhF0zNC7D+etMWn8/ZTXExbbHg9bHXLOXM6MSYkZOJ52qTmF2Rd
rYa42CTx+uNxLncHjnqIImwNgOegIOdrkrAwX3QOj6x6zOMxLR2LPWB34G7U1Gj/DX0LmdAximuO
ae+sP25sEBqMGf2CdnM+Lr6TvheJhpaeTYyZPfQU6rkoP4/ww64pHN/98PAk4GrNaQzqtTgXg7DG
G0DTqGBafTzSwtbWjdKiLekpJhfZnNADylIiksr4oMy8f435+q58cO8cJ8S7mzCy8WKArrkkUHWd
VjmxCfkT63xgS5x/RlBJ6O6bbpKSpInKkNNGtsRobkgwUPjxo0/+Tgij/rkKCoLujWpsEKNx4D2S
i9M+E98HoyxFSyRXLi23ZMWK6VwkKap7bUkWnT1gvYj8LzGY6770u2uXhPdmdsaVqd64FboX1iik
M09aEdjBMVaDv02R120KLzTu8SKiWep3v71ai46NW4xoaBMUu114lXnOSjk/pufA0ZlMCaVex4Pv
fCV5hZ0VEdqHY5TJ5PNkpBjS6pX26GVZcOWjfCsuFmM58+bAqQYbjmLrfCxsDWQUVFl2ko7f1ltT
hna41kZb9KvcjMW0mTWbeB63g/3a4Rl1O3UNkEw6DQZe83DJrVMUuLZaa3gt/FShqrK1bOB7yinH
oKkewu8V5lOgK44bIbnzojEhyiSabohEmn5mWTLjXIQZRuvOJutnU4fGbFrchDqmylZFzJAV+b+I
UTTlQ5rZlbwxqE/m7BtHGVtHd+S32E88D9EPDgs3piRYixC/MXv0eg15ZOFUayXT6SWMLNmufIoS
bQOxxEkPaW41Pwc5lE8jijw8GJv6ayBC9XuYxpZES1mFLxHRate8U96UA4tJh7M9Yw44roIlz1vl
X/dszNQx9zMIRJxU1bx0Iaf7IaTX8dQMtf0TcxrdJV1J5zLUIRTuMMuomgRrHggeu6AshnvdL/H+
92U+vQ7aJ44fIo/2oeE0BLTgnZ3BYMkDnO2D0AIVFTVS5Fi6/yPsPHojN9YF+osIMIctyW52VtZI
2hCjCSzmYiqGX/9O3921gXfhjW3Yo9Bk1RfPwYLYoDg5+0rY2IYy71IxWItCF5mdvtP6IEiR6Llq
CfmT5irqWpcNZV/0c341ytalDgBv2dnN5dCxTd2hWoP4DVQgLLOZ2WwpXbashSOHv/YMUifUeBIm
SqvOioiIUVaWngcoo1UE+iHzowX9VzgaNCKAfGrBS26k7XFwpftFH7+++TWuyjBjNL6LGAzph4gX
ru7ZoUyBh+M4CN4I/CxM1Kbe5YcRD8sYamtBC6qZM2RZwu+4+iVrjwOCjUKH4BwIfgkzo+T/I7P9
1+HPHAMzUv9hntD2+WfTx0ipy/W5RFMNX/RUMHaZOEWO3h1Z0f/ofv0rJaI66NJ7cDn6wR7+Mwkj
JjVA1prYjloEidzW6PlQax3cbeoOdR6sO1bR4bpTR2RXCmjp/3+9/qt48J8vz6VDcYMa7z9nSBhc
kVQ3+PIB5HJ2WG96hXuxTe+++mno91u9FglEkv9x2dzPvP96Zfiy/+lsMi/Dr/qfYKOg6ud0cQvv
2E/NU7Os0APL3iKMYhDghkee8oGhY1r7/3/YfyW85GOQBO6tVf7iVv/vF1XrFa/wqLwj+kV3P/Au
vnpOOUJ1dcQO7kz3P8Zi/v0YMRBEoQLsqs1f/2z6B+2QimzM/ONkW9x1y1yX9k6zZ63ijNym/wXi
/ffynwUmg0oz+yVe4FDe/e+fjz5HNriiTY828Pp9R8mc2I/Nh2T2Kj2iwQ3DZe4ffadzT5PBoIwA
8Ppk0CzZF0C5/0dehyf93jP+748ZLNe98MxUHGso9j8KNT3UfAhvnnscg56caZ1R+ELFjfqtD/ZN
tVTnLcgGlMIcQEav2WcGxsl6Whic7hSNdmoc/Dqz3tm/9t4YPirRg6AWSRHB/VJUtcCOI51dkSWY
xnRPeeF+mAwg+ZofORxTO4rZoRSac2uJnHe9NB+J5sqoG7lL1Ggf/TthpOmQvN/FFRuO3JDZlAiQ
z201WdZfG/Vdzs2Z4Q12NosSWg/LGJFc7TRa7e2VQ/xsaeykmvPDirUgFvX40OpZrGvt+j4AgtGs
5WBKWYaZNtSHepABx27zWGvymPpLzL/9E2Bl8iUNbI/zrTbZ5hhh1IPD4qulSO6YvPpVyrp0IB74
uN0Wt8bj6tB4srPWPvDNuH/rasBTCOKQidahA1wgLI0hS9PNxgFmPWcuIUjFyFP1MU6+9qRPZASL
WWa/19kpi12LF2Fn9IAQ40DpxCplx2flNN7e65mtMgRpYaRZouLMl2v+zFZcP+ygt7sd0kFsl0G+
MOs3peUZQ82wq8x0i4uBytyAW45IsUR5BLI63jxzSgqrqSKl6c3Hkrnme54uVpRqSOZBkpZsCKRf
FsvfCIJdE73t9GzP4w8Pkx1JTf6HafUf7JPyMGsSKM9giXe/bOc7eoIqRm/hgmyzOUV0N8q9sS3z
zqr0k+bbiVicYNdh1jx12STOzCmLuMJhFTe0Gn/rU6binorBMQf+jBKhahJAz81D0UiXb2xqTTyp
VBh7yt+054GRjKOjLm3Tfdbd1Lzie2oJovIqYTNvRuqW5md3642TmAlzpPZnZWknUfqKrlCVHnCE
zp/CpdHceJYboqoMbKAsTA/wmbupjAe6Xa5z2/1h48aKC1EBtJD4G08aNQ027Zu/AgL8btGUH8qR
DimSeV1EzeD5D9gnzFdtsQc8iWrZD1qZf+pzy9eb7V+ogllHvE9CpwBxP9T9GgV4J1AXFRkyQgMs
OczuR5n51EbYYQytHmnLIlFvKDaeIuV4/IDD2F6VlX2Zer2igpmoejtpbzzkRqN2bJqsry5LL++D
y1DkZHk/Msawoe17bugsw/CczkF3GTdPP1qV4SeudMpnjem8ONNFH3stU+Ho89wIsLITylx3fhSU
m3/Ojjc8MEPeh5RirL2QgffJYrhKNoYlcDcKbR1iNjVn6FuTOTcHHvqSTcbNJ1alhKCfV0LTc+Wq
IbLZy5wjbFe8xm3NoIuTtRa7/AXeDK+h7LFwFhVz3TCTa0oICcr8oGhkHqglyj/SKGpUL1OvRy5h
LMgxUcZIyStvV/PK5WHOdsVbZurwoxsewGdp5WRClbddjd7dHjwNFNEqs/kl3SAz0C4RT+N9nAgS
gBXl9zXudBuxrrB0wtCA1L6XNrV/6gJCHpul9vykFmvZK4ZEv/0tqN/UILZdb1oFyrY5Y2gIn3Rm
Ym43U7VFdZsNv1IXozbprH8ZJmMBuzEvHJXF+qEZrO6DIJ2jyZBFSPfMS3JwBg+FnG2EobnL+Wn9
3KapOLDlogEyEAgu5nsyZfGAs3rrxqObFSfQ4f1vJjickbl/Jm8VYPe9u43iGhTdEAep633qRbGc
BppGQD2MeQ85igBvooE7DTUMFXXHe/XGejcPo+EgLsARU6l+vHukm3hllrGNFmetYlTU25++yGFZ
cRkfTFbyDnIcvAMYWfHXbc0bKgBxpxwv9keGuOzG4mMfaXY/QEMrK/HXs7a/olrKB4Nn5q5aq3ea
i7iEKdYJVpufPWPIqg9zFmhyp2HwUIcSCu5OOo58dl0nVpo7/ykHZDmo/HBSUuLukiYjIO/9YNFj
GtdkLl6/HMd+VVxh8mntHed1zGWwc4qmBA+qD2RoeqPvNVDevB4QpMDFrySpc8YZG0ovFdVuNa31
Vxrc7RG9g7dHYIg5l6w97TnsO56gZZSnSmgew9Al+Jxi8K1oGd3gybfM8QBEvw8HdCBOCHf6riIQ
XaUdDKW7B3jV694L2vwNVsRoxFVugNkfx3rcp+s4xlNu6aFkgP6aW564kkFCKqtpy7Og3haeGTJ9
sOJ2azCeb5Kks1+CaJ6d8ZTZgRZ7EMx4uRwutqarvd9O4Q8HhqLQwIxKcanRJjQvG96XT6xg5tcM
7OLqpdTlMMflMBeYaakimnDTYbDHCb4C3j9NNFWYl57YmRB0L44J0XEA0FHHvczqkQMB83sph0BF
gXVfNy0nBFNEP7RhVxip+UAsogXcjLRE2YoOU3/icC1X88OdNMyMWlX0sSU3aOz0uryT2XrNwS3g
5JR5yg/Ud+mQ8dKo7JfIRPnaIQmL7JV9iFDHXRbaU27s5tFGls6b2EGHILQo0pAd6mRZSh7e9E+2
2d0FyFWiN0v5vDDoEotsFvss6z9TO0O/UwbrryEYvoypfO3N9OKJ5sBUpGJnRl2bojjbg3qtsPiI
SQ1nzWi9x9Sdo7Ubea+qw7SW48HMiidXKXKpxgX10PcfFp4GquqDg2K+InHrABE7PPYZK+yhmEVi
FPYbtLJjNvLUEADw66DsRDJ5v4WkE5tle2CqFfoSlaEo2DjaJt3e0IiVL/iVb/gq10i3xANjIGgy
779kpH5Gjy0VlSik85/9cpe0dtgdMgPw3vwuFB9o4ct3J/fe5l57L5oZfNNi3hxntMKKsbuoq9Eu
0IyrKcvyBuD/QhmKGxaJ54NDax/k40+/sl48K7N202AcJbK81Ee5JcQFxrs6jwCYxsySkakLGae+
UmHX6ig3lfDSXxoMhrjGOXODOOK9g8dJH1zmHwmrBPJVEmqJh6JLVL/EftEwkaSne7YbyovIMKql
i4eRgg2gpFfOZ6GrBE5dUssFMZsXMbH3NFfNXnjOZfJTA5IZizjj8LPe7C+v0s4zQ92PONrk3myd
C8C4M9XlNZFmdmqZsonyyX2H0AO7MvtZ9STclWt0t9SyANkUDgLtXpGJO93LMqb23bAkD1ttvgJc
TuCCXI0Jys7EXYvExzNYDSjmRLEKldsr46UNUCgD0EpoeRAMvdbd1473KHr4BFBTE8ThC1CgzOHT
qEH5VB+2Pz/nigMLu0soZ+oWLla23E1w/AIRqpOusJ5UV7/YZrm3yvqFUwzhNZAfTjqCfkhzW/3H
c6aQ8tkfC65azCzVIzrPUJo9YJ27lwlwY6Oh7AaW4pCiEtmCw+DYobeOmKvA6j7VD/zwD2U9XjU/
/93M7m317civGLlM5W+rml6EY4DLIwqQaeKL7rHJNw/oEOtplTrKOX9QgGpQr310cgCPsvgRw8Di
idv3p77MyOImLLtMeewNa7s2lZDR6E1ne7ILEVblumfe/zRntrcnVqgOZtV8s70TW5v5wHX3AU4K
IXSd9bd6WZxk1iBl1Qqu5yKO7eyeFI8ld4f90In8NDZVDMBvv4CgGVlfSpfgIrx8R5E7ztuOzKa4
k8i2YY0WUR2qrU9D7GZvwUjQwJTYi4HcNWbxA5mYw0OAaiUn33Qh9jUyYCbb9g6jyI5p4P6h9LCj
uA6xqyAdma/E/3Qs0YBmTfvJUvmudMStZc8hmn3jafZwu6Oksz0ObNtLwY2p+XsAYSXMeS+AJaje
vwG4+drMab/19pGr/2kEMYk38jLNDS7sHOBuXvUSWFZxpbiflFgH07FLaPD9YlbqW4zpgz+SIS31
jUU25HIk2BHzHWq3TZXaBwVrLhzP/H4C8gW/Hg5zIz8DPR3/lkPjsOgru3hssG8XMngWax57TIlH
JpcJg3U8WkHv3XzC8swovuxieGva4rtQ7AnT1Udbs8W2cIhSgqvUvNicQBO3lIirmizojviQfjJ6
1L1p0TMdbERmt/wBBjUkgZfWYWdVDvbqbl8Le8fW/G6o3FerzYkAbaK7u0FLm3mboZuasRjGSLHE
EtoBtTGIVZDj+ua4pSxAou8Jom4wGaQoWaDqVknUXf8o5Cr4dRLnaR3mb9mrb4v2LD1714Td4GkR
+xtf/jgdi/vLIu/kWR2g1tym4SgRiEI6DUjFs/kO1+MAB8fXaustbQPM1gMcV89gqlgMj2NFniLq
22KX+6AkM9nkb8OfXmaAx6E1Mo/ZZsXO6teHVQ3AtSx5dcbqc2DvGK7K8gfwXcpNI59b5txCoAUW
PC4i6Vmv3ypglLbR8RLDnqiqBmGkJcz9KrrXfHGepQvcYOK6ohLVbpFVqe+OjUagrtrZtha6wyvi
M21Wcef0rw0UTC7d8tLQf4oGauu7oBgpwWqHym6vdt7HmBlSlIn2deT7oUUbAGOy63htuuNadI8m
utZdrtYjjMLhUBW4yjp55Ke6GmjT9AHiSJFzTQCLahK1Nb8JwyM7a357qNVIK7SrZEgZChqJcOdl
VwZfv1ECFZHu8+G6FQr3kpxRdQMfj98yUCoD7ublkrL7GoJ6bmmv61CjWo2Gc2cBFnO1hbH7fiZ3
hiZ8IR3Tb2pkom0YBVr0srnCuWr4f7E19+5jcR9hpvV8n1Gdh+YHp3S4tMa+KhgoT9XyUVS6FWe+
P5+UOf31DBgA9YpSd2PmBO3IK7DhKOvcH0Wfjdd5GI3IQegZ61VA+7qRJ/Me2VaBu76ktQVeZoUe
03YHZbOXUPWeSnQLveugUSeBOU/GwakeG2p674Zgr7z7ypVzbXN1gfz0OugFQbTsdBShGB41b4Ax
Ix0MjT4XWQOXN+xKDKybdp0t80TAeUQEfm4z7UrraoSSqHappTkQgGtFL56jsO7sg/DUEPLnHzZq
Tgfd4J2addmHvT2/TQFOcP7OQw2dcnvYWv5JgPKjGjgRSs9+XIKuYAJyxY7u3o8nNV7qeT14luLU
Wk3YfN0tpysHZc+JQLqF81yGcqimw1ZmSV9bB0bM3/3WB5+oX0s1hT4xvYkCMdIBCe1ym3+knryH
MInzdUM7KL2jaaByF9Or3xZvprnuS3IMh+CSThlt5ox3Ga6hASGLfjtNktnb0cI3DzlxNf2OM93p
vV/yeyR2pEM3uJ+5Nj31g/GnSLN31d7DAiPdSZl/EN/HqcSOZU477o0f60LyBNMunOnqR8ToTjwv
y1Vp65siYGwG7TmAq3gcTIDI26qOSs+48IbbMpYR4NklNt2f3ebsicwSoHZPa7q+K6slLS/TZFpx
4NrTwrPFNGCdP4/lnF+8Bf0jAOkm0vMMzqTHxZsHNePBzTjsmny8aVsmdxA+caXZpY7psnPiig8z
nbW/fqMfzbH4YXW2QdpY0Brd5LGbrd+GW8/nRvHDeOMa+9jKMSGcs8x4AEd6RST0tyiQ+mr6bYUm
BOVY/MR1L2Is4H+YrjkPctN3teY/InzaQ+YOrVV+MgCVdOX43KI3YGvK/2aAHzez+6s2m6TY8i9o
bsF+JWZwmPoAhjh+ZTUWt8rlQibIGWO3dl+k0lAh988ZoRJrzzaQ9PIL79V0dEROWcOnNTXRjCGS
6StqLdnVYzAKbSmQRotqW6ZG5+AM7kNhjCfLnW6l67/Q7ZmOpZmzVtXxccK4I//YfnTO8puwz43r
oPXCzl54tLZnezXftqlM1NxdjcUudgZbDmE9eG9NAUl0kepVuWVzU6Z60e3ceTfs+gX2VUXFafMj
yXzQmlkXlbrxNgzDqTZRL7fzkhgDvOlApFEPdT7svTH5z0qOvYiv1rGvPiE6avJ4svo8tj0ko3oa
xDAc3V3TWDEUoJ1hiMSe833NquqSfky190rLm/Cy2fWdfFDO/KP0nN+FVf1O3fFBr215lswYMGC+
7UeJOhLdBW3NfsfECjWGmtXOktGAgIZU5OjLjez9Qdnul1XaIKCrA5ZR3jdbPzMnTNNsGXfwtx87
mG+cIlMCDDHS3SF2AVTT7N8t+Qbu1/0x9dZPWp1Hbw7OWzsnHejHYaADNa/FjZOdPQCczEmZNdSt
GosMJ+sfe/YQWt0i4BIoRGstmZvm5ldtDOd2jsosZdiuw3c8e4B74blbzhj2ciWvcpKsFEfMqEY4
THg874/HVBSvi5UnRT+ce7ChUeBlNwVbOizd8draZsJe4UVUjEoVgAdaP3vBRUi51Xt1qynxsu20
VQX19qkmGAyOmj8kygGEST8+L8wDB8jFd/oDoEr8plkfdvoionUJPosOPBSIzs2oT2mb7aq82Svb
SVItw6QKbrdy7+W5wCWKWU9c43Qa7xrWiXBd21mDdTGNPl7aeZ+zDhJMazho/OoqWZw9QgyM04/p
tFK4TZ/bjl4FE0a8j4ltu4Sl061dx1NReVfDlRfQGTzSa1KRE4gBLbOLWNIzbrlR7akhX6rJ36v+
ju0uODVQt9Yr47p+JhMrSHmJh/oKPjgBpP7dGJN7z98iYaE16qcL728iqG8GabvXZAa/bUUuwJxg
qoNMSxP81Ce0ud/2liab21x1oJGg345rO360Lpd6yz8Ug/faU3ljMhmU3cDB61zrfjm5y3aeenMH
4+k2omQ1SVXmtkmayj2oUY/nSjs6o7qZ43icDP1q6sUhaxnosbX9WGIjWzMjxGcR10tzUaoBxdrI
Q7t6h64vj3U2xfebWZ/vAl5qDFn1wr75TiKOr4i+C63JD2tq9g9lU66MlvTPnl1zk2Cm8Frw/xls
/Wlh4bZL7eOU8ZCX5lPZDdc6W59GPWVWQf85a9q4ryfI1m03/VLOckgFkb8nYrjTxwbUvS7a56Vw
EteaboQK867Sq6QtbG8n2LC4OB0LLDPYOc0aIjTk6U1tdrYrTfcxrUhIO3176It5emmD+jR7zMHm
LpUtHxyNXyZyhDHa5W82zwNQiUdpAEK1cxomW6yW/uxUM7vD3s5U0OPySv+hupQd9DbWVyesbYLL
O2i53FIWIZwDxd5dtrW3lkYZW2H8Cc5BR0csVPcJnwnnsqG/0pmOGTyDVVJHvrlUNGgoFVKgSRE3
cgBor0ux7ohFtahi5wnbJdmT01tXqA7pSdeYfGBMgeZtY08ktBPpikrpDWVBwVHqv9hTKWOgEoQD
DIZTxqh/NDq3bdWLi0THO+icZ/RKrtCpf/bD8qvXNrGjqch3IPWCtHh6dKbg2VX+vV4Xqdxdea/w
1DsBPAnetqZcTnaz3qQvX6noGqdO5e+UK9sLRx2lN2Oso41YlpVFShubR9apaU+qWn46WXVm78gJ
cQXfFiG+sgABJw6Lc7mu+3YQD+wXJJNlHnDMJoLCGH2tOabemSwNP9G8pLu1005GqX1UPBjUvLaj
0Ie4Ahw85tmjlRGo+e6I43drT/D92zB1nas/5fvNcQi6ja/CuhcCaHscFqZo2eFaKeSWpvbVGVPN
KiRxPzur7ik1lqMWUIXx9Ae8BQuhWbO3nWnPDXXxYdrZFP1T9kzjkoDfVSuFxsq6FYjOKWn2UU2r
OwT/+JDb6lNZ5q9e1c6b3XR3pLKPxmJcGn6VNYGTyxynbELwiQtDgAwsOzXxhb9f+3k3s5WVLbNz
FoH6EHrhHwqGdmNpQY9u8TFdbSqjTypYz5m4B4ToSuj2ELZRoo951nZVVrzqSn4O28iUC4MjAKCt
H6nEUuIALoHzfqP9c4BTTflh1ZydtuU+USH+GEMeSt168gGGE6Vr76vNNEGHe10tw4Hd+SZ2uma3
lLoZ9bPuxh2BMSUVJ0q5B4Z6hijuEPXmA33XfJy248zvOfaXOe466u9mufxYppQ201TznKUsKzoD
GlOdOpeHrzmmOrq33J5kxFuuFGjfuPDHuBskIyxd86eytzXeeINcGmJYWayDmQdvrqRb2cn0M7Ow
tjAdlEVmUD+rAJ/G4Gi7WvQJc2VJk68fUkG7zrMLQNeLTQSDyvw7X9EcaNr3vOkP+pAdmWH5AeiH
EqIZUBlMLS7YajsP5vztFEFwnES5X82AFpS9b7ehofpk/uzSwLqmzWT8ZAfqF+syiDcXGNX9EEEM
efCW4r2sqsuUr5e8snbmRpMhM2uyuq0Dcgwtrlvxznv5XuSAZovxb16WV4cW00n4vK168SforQRG
8063ux+Gia6P+QPIzqt5Bk0dsyd4Rcyw751qZ23VYfYYssruwU1Z0kICgsfiEm5IQ/2VZfWVO92X
W2iJZszPdd+9GOZ8xk1KnF69jTPemynYBakwKXOUj1mTvZRZAV7J7BMXBoCQ60oZfKHalL2uBeoL
Vb+1HV+IUnwW+Zs8rwzg0CWoIgb2Tl4/vBcjV3bgnHEOMv86qJfGmH0gXdoaD8b4PbQEBH4BqN9P
OzN2xuanmPRPyn39uZ85JGbPYZKb9wgC5b1R/Mf222Og8jLOZEb5TAF/9jwx3ZocA95oVGd767od
NHYdOVxRRPjun31RJSVt/woq0jzpLO1p+YvquoQrHtZH/6hJ/yrMlJ+wZYpvi411e1jggKAWpqAJ
Is00O3i+vnlSQfM4beNvSc7lLJkeQd75djb1aafUx2TLpVUz8MRxmu6Z3tjVmSoidm/2aM1q/oQ2
VjPVpTpnRd4xt5/eSAnC/RDu4MRNWiaLv71q3vodjPTMljE76nb9y7VBf8llGyLfphQuzOwr6ISK
06aEbiH6IspBzN63hoIk0KcPzZmSIagOTIXfRoj4X0r21MnTY6DZr4GWTjET2d2BXuclHTEdjWb6
jOYgrlz/CC69Og0uW8zaqH/IYWatlBPOqRkDYEzlJBqqDloGhSzLu++ZBsV+S7Vr6c3vPRgA2hry
2KzTC8N1D5a97lRtL5elYQK18gy1mwP33FUiVqbzu8ZqnZf6mesq3qwJbP+P1ioowtlbS/1Nuwz+
AmpuTbrafIFqaCTparw7a/C4udttWJsTVSyuSb056U4VB1m2X9wp2QJcuYPWRU627pmic+mJyGcn
nR9MTawxoMx4YCI/zKzxkbFNUPQOeOe1SqhAXXBuE0sEOBenLBoEK35z2rlgbu3yAKrmg1E9Kymp
oFEQeuLF33WpuApV3uZVTDDGpffBf0qUEzyU9n/UhMsOO5kI9crNw9RwXypJAlBvsIRayieTgWlA
BCJjp6Q+Qsvfi0Vj+d/ODqij37n9urDJy70LDVyNwy+7TR8nXfuwmRwJ3a383IS8ZcX0OJXpwzqz
lsLa3hJyyv/pmvpT1s6+X/THjTGVw6rGsLzvQpMXq6ZlEm4xDlvmoLAUYe/eywWbhih7+9nnxjO2
1GsGeQvaeuzUi0nkvT6zNBizAW6TwwW8zrTFDL55jkrxMdriGz1awDBU5b1vFMW6ye4Y4gziJTdZ
3xy/nC479Zy1SzP9Ljdxajr9z5Le39TVgZ5Hxm0HD1nf7zqLPCjfhM7ZI/lf+zTi6jtQb7KY//ET
FE5/SVkee+zbRZfFzHn/dE0CciqR4ZTJo8jlOa/yx5W9qciz5h/ULBVNYv8I39Hlm25+u5pOjkXH
YBxyG2YMnbXc+jTsiUO1p8IEQWEO5ufGl6ScCyOQHqP75XyDwx+ZVvqtWAt1x+GdnBLhbxkP+URp
zWE+zD269fRqNm7U+espYAyH9e0y6VfJPJD7MrQ8ahaa+TS7zQ1Jh1+dGKuuwjRd39jdiK0SBUkm
rPclp9PiTTQo7LiCyc8zVkZCVNfJCV45IpkJDY5DKa5Tq/8c7q3IsWSfoBTqKIzhBcPQs+WPx0wU
h9RaY7dVl2wrY2NqvzLLOVkpSZ/n7gtpX0rDjoNxOnfKSGZFUgZd8OgVRLsp0PA1zXdAiGhjtGsX
jUH34bTNXxZI6V/3P4XpXTajjU1teUJ3dPAX2gVDfRmlwSCZccDXxTSDoAOaXsAPvRU42be77W3I
JRVS4W7RUq8PjPPt61y/sCZ+2Hh2m2q8qhnK++QxwG89ewGShM55ycacFvJSh5XuJQMI7l61uzQv
EyHUhfwkYv3lOIuRp4JOCf3bRSBU3+hUsXVCXlMmBaWAxUE2IFj+1MUuq7cXOMexPlGxrVstiLxc
O9N6RVqyRn5tvFmI2ZpMnuw13+td/zBONhEqp0M/BLFmc5gXaxPXVRrXGiWJjlEXTbP3nhjeJm+l
AcLL1o8T2pTmXK/ZowYVIGSYnmn4vqMkgAFTsZsgygt5LlIt98CE45lBxIgVQipZiqe5+V2nI3Hq
cq43JE6Oe2IInoLXOqHSpsB8LweOJLiU10+NM78xj3EhozsiszwZLqEMa0AREI4HS2nX1Csuzbwd
7aAcWYxQfxqbOm/bXPgQj0GtXZzJSSpFXdljLDBMC+OiUfjrig2Xxfa4NEwXNG59nGo5Rb2dvtQl
UxhKd6CAVwTRfvqaFaWCw2A/GXpzFBqUY7oAN21ZEvhMf6UUX1RxSbUr5stKBuMqhnYvwszRERq0
o3UatVQQuSz2BlKIPcUdOiTrtpw623veHJC3ltlcapIHd5kjupiHoQBBQ9UUaKnNW6oJWLW+uKxC
PFf1elPIgiTCc7kZN03lTx471qFB0V7aBrmLeIereSz4PjEMkd47fmib7W1sAVLaE59dqX61qE+2
sfxctulQ6fmNzkQE8J7JfIBXmpOspqKKKh4WpcV6jh3C1y6VaSb2YN8wYCAoST/gA+8qzYCj5Lx3
3XoZzHrfz9Y+64m2BVv03FBI5E3vBdo6I9PZE3IUvgV5yZchqtX2a5hkPMny4hqzdyuX+exIls0Y
Snmoqz6ainlP74uLrsAiQVzok284g3Z1GvrUPGuvVlHeMof5wtZZwlTOXlQRkJJdeScaH2dGm6cD
XR6DnryiXpivb7VLJqRVzrEs6AYrz/rVWrqRKL7GmYoBcOfp3RJ5ko7BbrTkFknGGbB8y7fNdm/W
PFz9jSRXGGs86VLHvuEmTWAydZ4HoaMs67qgynC39BUMGiowrb8EdxWG2UFuLwFaTlobjjwXxpjr
kXTTRzLTQ671JytvkskOfg1mvgsgYbluEdsaHSeRklMHobnKCyAzhJiT9Z726zsT1WXYKXWu++w1
89gPy4fzUpcfE3VPj4Im3bsn9nkBj/ZijYxqeGE5+siA166qezqsjByx2fJn8dyTbg5PVcZinsZH
xxVJBdRF7yjJVWYr7Cr3uetJpQiFGKwI2UJ4ayFMDvn8yAeUhWo2f9mDSDxWaCPkbaRB92wKwfre
lD1hVLXLcmbVtK7oIp1cMMlABUX5Zv9JGQePBscgpc1jw2jM+1NNd3fccZ0lQ2VGYPsRvOnNeR3m
7iUX+d4sSNQXVx2zbfm2mUyJ/4+yM1uOG8nS9KuU5T2qsTocbZ11EYidwZ3idgOjJBI7HPv29POF
qmY6GaKRk5eZlAQCcLif859/6d3sjWVj+jCzrsrJWRquhrXcME+M+qhFHJv1BBHMXIOJD/cTGxs6
Prj7A9GWMka2BSmmXEQ1cgoNbsdqDggt6aurqgCg86z90FrfhZR4lgqKMWGUa4XfCg3EbFziPbCP
UpgfjibifRI5G5wAcB02gcxJIGIEm8PRqhlj8tkXOHRFN7qqHmVqHdIZsHBkPpR2D8y0njvb+p7D
N7ug2vA7O83XMSPWA6OebtU3+o+qzFeJbK8Ie76fW0gPShjsbqQyyNEnIqai2DDG1VioC4JMoOE1
80rExgXTfqyh4uImn+nV9NrYGnEMlWmy9aVWRGuLfFZTYIxmZMmVlTEy6pp4aw49WgM171JVr6FV
3eONZK8SkW1rpKB+5ziXngjPyVc5uAOmTqCIjGtCOVEDMrzAWxm8d5L4fDdjug4YO6+iKXnQ5Xg/
asWbWZsvpICyc5bXNf6VC9MOCEzMb2bRXWftuC0t56EGEYaGEK7GGSpVoa2qIl3bdXbdeCCNc4cX
2JA+G4Ozs7rmm5qCmsXbySPP+qLqbR+O6zrwptvc+9XMtX4YR2LBvP1RFjQjIzNio4qjjf4r6wLX
mbC7mZCe4WFzVpp8d2Ug1vNkIm6Mv016CBvhCbUASZNT+C2rO5Z645TLRDuG26GqWlfwj/0+xOMz
6Ktv7Ah46kidZj49ThHtsoiXmqeXL3g3mIdBn3tfE1rHqmv7ZWm3jyJV94lMgyV8CGOh3GOAdV8i
lQmiBytMNy0WLytv6gggUiB+c++smzJY1g28jsgFOBUBTUDQbXM3uKZnqWCI6i9QIfdmxz7dE5Jp
Ucc/B1Owwt5+m9TR1miynxYTosUsU/d8ziBAk8a2VJTPmwiPrsusJxKqhqTRWM73sZ/aG2geWyuv
BTCxdVvzRUv8fRHAkVCoNemZNlMY1iLJ9mEf3bHM9QvZVNNOb9U3eE3nLdv+gun/ZTcO32bZVr6F
tRYNDhM1y70diV6MSZljZDIxP8fysM3nq9CIztVUKL+zKsJM54sc+o4fan3oh8IC3m/vMnvij8q7
uTMcXJcawkMSJkxElLUrtPhgUEX+EKQmsIfRPFtOshKqOZPAmXB6Fs6A7Cjq0TsCczUQPcCChY/+
hKbvmFge8vzDzAnPMi/dOy1kwTLBWZyxHlzBybubWpIlhQQJEfG21PR2ZUqIIaVtvmhReYuh0q3R
NeMKW9q9lTE6NdGfLZ0hliR+wvXu4uiauLJNNUSPqU4fJqhwkqx4Yme56YvJOYcF6HtDEq1oB2/7
IgZDtvXBl5JpMc2Er+ZYrScGqQSthAldKUiiZxUTRVo6/2Bqay10OFkXBM/fWBBPOwq6oGFGpA/M
L1IxfZuM7MF18r2CWh+V4x6+sq9P9SY0Okx5mSbmnbPKErFMx7xfu9Dc8dDZxPmw7CLv2zgUzd41
hvsiyp6zfHhLPCh1BJLv5wH6T0IBQKjrPa0XNk75zmvAEWF4LqLW23mFCfO3uU7KfqWibhslzr6w
iVNM8v5yakw4EmJlYYJG8aO3uMm66dLN8Z0zouQymop1acgzh6w7NRrfs8poiWR0eUJZaS5tUPNl
ImNICJFebkxTS/xZEr1kW8Z9FBgEmQ9niZEuGdpBwtUIzyVYb75p2vl6HAPLx4DlLJzwoUv0PDjk
xcBAebKrdYtjnU2J6cxEbDVtmDIW53TqSe0j7VU/VHYHm8Pe5Ams6MTulzJPbpPaeDDLYlUM7r6Q
4tztEC9otgk1bb7VWi1Y8OUw7qL22IOyCJ9CFqSeYtmD4s/CPNcr7qdu7M6HMpCRkKMfZM1QAOfs
iCLGI1NxDKalkozVW2ksBiulpZlBWXQUZSIRYDk5tND20s3YYFO3yrdpqjj4CFxbFvNQLC3ZvdSW
tcb1ZUn0qW810zIbnbckzc8CN0v8qaG9G1Wzq8Kh9FXa3EwWrgAtPlJVar2Su4iTh65PWC15yseK
n3zQMHXgVgXaksNBLdvO6C9i12L2reRCxpCvhwTEwAUCM6k002Z4iqryB9j+wPsWHYkRxq2o8U5z
BJNFlHuv/VRAhTL4komOBLZpLcVAWX+M2umuoFPRa9h2jreRpoAkFx20WPwck/RH0Kqlm3Qby6rX
mOf4MEmaFTlY/UuftGeNF4LWh0l+FxjzdcrQXNeMteicQ10I8y7VCWvM9EtZgOjhuWuf8XbMJU9/
O2Of6o8ZkoTQ4jebRHiYHO2+LcLraMjOXY5mQN4DqyteWrpq1+RfX4xD8H20h1vN1c6Sni/GrLxs
AZudpkc98bxWtZT5kiiCeg+dcznJ9NCnTswA2bqnLPpmNPJyjLUdvXm0xoUKKD/3dkAL0dKFbwUi
Fuh3hsMglZRCGiU7wA4s4z3Q1+4SsoNXedvcWjY2hoEdb4tZ22uYgiUjLPjEHG+k2b4UkzjvGGFD
TtoSZ3E1DzGhpTF9V+Smmd8KdUUjRBMU8GqRQCLF4TDVCfbpEefHnfmYh6RIuX2O6b0yUkYKlFv4
rGyNKb0MGE3t2q7K2G1IrQ6i+KA3yTblOIsxj15oKt8UVvksjOyVJB1jn06J9D1zrNbIp98AtoZN
2hXkC47PHam0qZfdxAVMCXXMrBRuDDQXPrU4FBDju2Wo1B+lhKvR9XyyVWFdFY+mZj91EeTIyE3C
xRwaT87RzyLIqgNcMooiI1gXBG/2FeF9Bu4wjb3tzOmud6puMR2j1lEkb2Sdf2vt9pUW+aE1xrOs
de6GrF8V1dAuMKg9g4C4EwI6C1OXpKktkiiqOwdJGXRAVkypUQBHltJXaGqvXJvoB42SUbaiZpSO
ioJi9mDFMDTbzrsoYybzYf9D9hV/i9lVRs0yJrG9IrmRuTsNwbJr63uRGcwqlcPW1zGUyrvY97Lw
PrTyt8RQN2QsF4s+LW/AZTf4g++8Kr4YY1K2ByNd9y1kHDEXD02Gg4tdWjSL0/CMviQhrsvDBmrC
/CmjfyiQc6U43i7s2t0kEHOKcDqLAhh+IyIcuz3nZ4dcGn4zJowrKr8rY3ROwTUGkAs5x2eVjIAX
43Lnloo0bS+4xaOt9yvDfIoF0TQQbc0lZ5HvZMhOZESj3ySlPwh+7rXfjYSkMWV5m3ZWRGnHFxqm
YhzH9g+BMAbCaPnius5SS6x2PzaQKGytP0O7NfhEVzw2BqGm6ISJmWdmgzDQn7zwySuBdZUhFoWC
7u92nL4ZwDl07UmPHziUyBQr1rEr/cQUN07lQm3GSXmTeNaTHUbfRdPBPS0wSTGxNjgYWRoRmE1L
BmokVoNVX1cBNhkjZe+6hhHACNDY9V5wlznDQbotjxg9iZPkWKgkZ0ET8OqIqxnrchnV1ZXKomec
85JFNNEyDnl13sKqWeglsWdkYa6wjv5u8u+SIqoeqlwyJRT2kkHeuSdBxwcNK5a0eGmtaukxZ0H2
+uYE3Z09itsqc1ZBift152XXWmhcia47ZAFeswam2Y5EzpkkC6dAZJeiGoBDWdkL8iAsKMb9prWy
pbKtGTZBcE/0575LAeBds9qnVnpIW2s7OsOSyMml3bjLnkKpiUNYxsUbOTKZb0ThtrHFVdQ7PU99
4iy2lrVb7hkgPEJcqNFRd7xfKCSaEcFAGfaiGPRtbJVPbWNvEInynLN017bWpekaG6PqsWplB1VO
tbcgdBoC4NKar+hOlqVlXYx41GOPeUHbsy415y2q+46PM12Dr1zWEUnXrcvcfrpOIPjZQf1SWfZK
H8zLMpyX3SzcJWvj0onhE43Z+Sxon7MSkngeXiaBwGag0g80qNYmkro/EV4ztuMzKYpndapfdwZf
QCrcs4CmK3ejB36Le+kYh1HS/2qjpIaxJnpqyDMYKmJXFFw6CDaRUrXaGS6h/QHV65nZQ3cIMlh+
GVJiZB8hdphaTDAxgwQ0AmI5jdZ9rUUd/HREQ4ycLmvORd9V6gafL7xKG6uDDCipd2i9L4aBEio3
R2IcYvNtDrr9zFtZur2zQq9+JA6E1OItdNmKQjscXOq2cIfVQ72AwboWo/E29P0ybY1DOCbn4yTv
LUewgbTIXsY4Tdbs7DnMKTz5IABgQyp2JkOkOIROaU8X1iwAfLVlV6hvbTlfW6EBl4bwBgbMC76B
1ZSZ04bvbAIpoNmaUCHsrWp6gra/HDXCFQPzRotdQJa2PndQB96YlExQhwp9C1mWqNxmPmf1x6hR
omRd9lEHrBLjWRxjQmRnGJ94496T5WULObZN9QMWAm+aq17dsnwVVvvGphxuTK/fOXnL2I8uunZu
2Lr82mTUXX6HHnbtgKYzYTxk40hU/HfNDZYNucmRpjGH4NPIo22IOmmoxjNbwxRZRVjpzLZPHtiy
dPJD6pQXImLinHgvXSq34xBbZKxT40GWuKMRu2QUh2US/O6kig+UDldzbH33GPEsyGiELaYVND06
o4i2ZWRS9jrTQdjXnb6Za0Y3IrzTrPSl9TS5mmv1kKXgWFb+BD3oYlb1wawwYNHYZioWRdd53+sy
ZcHGIZq0ooA4iOUTsFKpNaQCa8Bg+Ras7bwPGE2qLsIbVsoLXKi0I5X7HKavX/Tx96CH/Fg2cGbT
PeSClSPnW+Tkq8QDpy1J47PNb0FZHGCeRFTkcGWxy2SECDRa2UwPdaBUYC5EJyNc5PnA8OCQkLMK
gFluRt3eF4O6UXz3eVlfdtWA5ji9FkW16t2R0Vh9HKPGiJfmdTHa30C8psWkohsnY3F2gXfR2+ow
xGj4PAhVmfmSyhGALH3SkvDc7DVJr9E824yFpjxlxgsDKyVUuGhv5ag9xuiw8JFgDJ25jKzCdnju
svbHoKYbO9bOIzluJLY2JOAuVWrBHkfWukhb7VVvIC6x4O9xbS39GW59hZ18AcPXhmVk8RsjD/YW
7TQxd50Yao7hI0L3Q6nAJmNTvwiN+MzrgnnTuezNXQ1zzR1KOJE63hJmYz0VCbtDnqfQmh0Ftoi1
RBvqjAybZLieu6TfZ2OPG0piPnqF8a1qkTR01q7V7fPJglaNew3Qbmw/hwVS8bGCUBpMDfHU84oh
IgafdnJBLydWchAvEVKRs7/rYoCQXsf70iTm4ZgF9l7l76EarVqIqrvGkCkGHUKNEyKPCP5/m1eN
8lNDZsUXPhG/GzbYwsQA0TJwVXUwrHh/0W7s+ybE2no3s69SwUP0agghx3fyTamBIhOP9OfP7/MD
9wTMsoXpui4eGLpz4maQlKMhqliKnRQx6VxKqnsA12LHTARCwefX+t0ZgmfqkAam664QrnNiVODU
8aBX4yh3VoPywCuHZCCOaQi3fdRYj0gI5+3nF/zg5iAwYrxomBhR4BH8/nnWupVXel9jRUGWwjeX
oG1K14GzoQJdev38Wh+8O8wgiGMg/4hk6NNrEeEbTX1C5qhdIb2aZ0Z+tgbnzckjgyl20984qYy+
MDv/ZSl+4v1wDF42JXEkNpc/eX3CTXpHjVWwQzpePWu5ShEQFrW8A/zzRgZnRybhgAJSUANha7Fo
A7foEa+PkFHqqYM0RNX2TJ6KgR94Gz/EA2aG0ijZlcjyHPwhYgK3DJy4Tda6kcQIXMDwne8aWRfR
UpSKoWDWaeefP0xDfPDqQOfk0feUN4j19PtX5zI+0Zyg0hAWeoW1bW1LHYgGB7FEfo601mu5WYpr
S9zCF2ZEEHR5FfnaOGs1UIGeXICqR2dw+WATTFEyoSPlmCTr0gSD2wZemyM0iLODmQ/k+NQ5w5gF
lseMaAYvZYYzWIqzKBzoAAglrwNyErSmuMo45RK0MrEEaC9EPwPKjuUboL9HjgBEYBAyvb8zssnh
SJxR5enKAy1RAKqBzwfuiWVQz+1bAA+YXIM0bo/OhTNWDUEoU4YiiGx6mAdUGOsOOcFZkdgVs7Ri
rpArjREiPRsx5AvQTufCeHPmiYlpJC5HyV37cxaWZ8ru89esaIk/SQvBjhrVJDwEsztNu9Se4BvO
hZTgWUxsWSRxB5+5g/okyS3PjmrRLkG8MThQIxdj2rlMaBzbkCu4POpWhzF9GVYQvRfpbJdMpvoQ
azw7jOVWS1Ot2RwdrpOFUcr4qh76/Ml1x+GtiwY9A2iP5S1JKQQAWGEYc+eDe0NiDzL6wp1eaxv3
Ehjxmk60UN0W59RKcezXrOsJ8asLSa6m8nhOLUOqRQjpBl+BWecADBuDkXTQlZAc+B/u82gN6jYR
Q/9o2f3wPMYjbiRgLMxkLA8MyJ8Vtpvw1ZubpE/uCpeJMHLD3HrosrRZMSw82rNR9MMXF3XcoGMk
WOAoFsmf+nkygDc8J6VeKLR4z/xloyW02+PYwK1wWSoLGWrzwjKtfashmOl1kPmjKlQUF3AYSog9
IRFGi7Q33Hap9Zg++SKuPWBHDECKxURhIBbeGFEVQf9nqlp1XX2IZSw7LD/G+WaureJ1nrSs9YNK
QrJqkgxFd5E+mhgZ7yM9B1EgqwD9SzOYIl94Ips2BDGUwQJTTJNuMnQkM1ww4G8579Dx23awY3he
CEgXdcJ2w+g1jrwljm41FmV9Uq9UOebIwbFtFF8cfh9+8cAThIwRZ4o32fsvHh+RsIiiLoC/2lf7
gShxGuTSu8z4Nb+wO/zdj+kYeYEHH5aohkUQ/PtLNVmicgZrXMqyTQ9UQw5vLISYQymKq8t+DpwH
+HxYLdh5pr660Q+OQYyApYvNNeFX1qm/pDCKvNaEK3cCtdIhaotiG4/ttXc0vvEajEs/30s/uhze
3bjXYjuI7+bpczXMCO6gTlYf7HNfy7t86xSRtoix9PLNuNQ3n1/vo4MQn3KdIsbAO9o7vue/GLXp
STvixSeDnaB2WRtVcEtmZXo/1l6+bOsWifIwtV9UFh+/0P+95skxqEyTRHthEzvvpNMyxykQuUwH
VT3rO98aBLrgIKsJBdZwt/z8dj+6NCWbYWAJxeF/mugz4TRZGHmi7QjLzu21mHImGKGHXlOm4a1M
aw0nJAXRflON1jR8sZI/erke9jMmfv8m0bgnx2Q1I/3XksDd2VMEOG3qpTeRVhPUP3WgMqjwyREb
+vyOj1/H+5oDm32sHslVx/HJlif+qOykIelWzbTL7AxKStC2KCCEGY7eFyvp9x2BC9kOxz8pA5Jb
fL+SZDbklD4DF6KLzdfIpoxxiURvZpCuSTSZn9+X8cvN/vTO2ABhKRi2azrWydItp7BMKhJIaKSt
uF/MKF2WncKXbcCe5Qdsy+YJNkCULgLPqX6UjVvVPqXSuFdV7L2wj4ZwTvF1TnAdsvpxhTmRxDZr
wAHQR6iQnpNKOuZYfTiKGOFGcx4pKZqfCNlpUDtbEGiocFpa1FLk3zxUkhdIWM211Lu2hRHVhLdK
mIOGmJCYrMpNJwyvBnzwV0JPkWHOmbS+Y4emExyuk40idVTVU2WviaPCnibvG93PM6/aZ2EIUEY+
cLnO0dnGZpxcVQ3SB+WJ3F3OAfz0NESth3RhehinotvbetXcT/wmZ7DkwZ3m4SjGKcd41VnYf8VJ
LcBHS/NelEN9hlXRxDxH1/05aRMIaKKaV0Wtxww1ShuZEkr6UHH+lyRIP7ZtC+3M6rK7usCPwUaZ
eWU0TUE6sRMxspmwIDxDYanhst3X7F4kx22ZASoEbDlhI9JN2oMdle69CKvhYCk7ucKgAy0Sj79Z
04scscJZngVp0qzJHpOHTtnpq0LM3o6deykhvp2JvJrP0lql/iQroHI7nzadqsfn2I0DQPaSiqPg
xytXL9xo0Yb8Mw6AY7YEUIfH3eTzvnfq9rprgmSDAUmKrjedn5ukKQ51JeGYtbON+54c5otYk8aF
W47u5riefNOK5U4vlTo21KWVo41ru3NyNsNNUJTWj86JYJQ7XqStzMRLb5UzwKj+fPn/si09Wf0m
+Qb0LrhSU3Qf95q/bNxkOkI39SJjV4+wtHjFDWNeqBVFNcNSdx1OC8j7D5h1cXAUZaI9kePnriMO
bf1Y7Q2+6eJcE2I0jjUnxmBw+AucWBfGpPJ7MpBcTNI6HhE8jgwWTTP3j41yTKoMnemghe76bJB6
9WDoox2ch3kwNPvYaBy86vMOa9IpmFcEhE0eOxwDdL+TFkrXRncUDklGdyM1ExoEWsMcSUmbybuY
kLfCN6oUN7raHEy82VXzOJfKvMu8WYHfRMG4n0LKWgRMQZCdWb1RHYnRXd9iCUxqARJlkrP9drQs
DbSTApJh1JBk6wqizmNGjny5wG6ghvONMN3zU8+u71mQ8JzyJB7HHSZkSNE70cPMt0KsJYu6CG8a
Z4ApazZsoxSWdvHaGEAavg7U+LOGJWiuYtz41MKze0xRJrvhkbtFXK3cGp8C3XJoyoxpImSaqEN0
YJBHfppDLuJlM3b9T0d55bblLDzXCgk9r9ENWW8t8KPb1tUY1o+1gW2h7Du73CSd6x3EHEH7Hsd6
XH+xrH4/LSybs1dyYAiqj5PyQ0vMBh2Qhy2TNhPITV2aZJtm6pUPQeVo9pmgfom7cIFiubr4/Nq/
lyKEpAiXYxnUwaUtf7+iyYOaEUGW6OZabfpuy7BYYex6r8FXW078DSDlyfvbdpSYjJLAQIyJJbn6
yRnSRUksgk5OuzhDYLRkGs7an8iJXrh6on8Vzvj7+c936lqEYVMFkMVsvr/DQC+FMBSTA2ZIg1rX
qVDeVYR1lbNjKyrqoxFC/Pj5U/3oms4R4TDBcbBTPTn/e8W0m3AHoOq2k9cZA7O1AaEUcr6nFhXu
u1+BAb8bXPJICdAwSPcBFBMnRY7OlH1IcBbYJRVfNnPchcerXVmtJbd9lUNvaMIbbK1hhM3uStnd
ppJsy5/f9QfFiIVPPn7wZI57BAu/f9I17TRZt9O8cxJLXQIHoic1Rjy6wqr5wtPz1791shNb0gEA
dJ1jg3Ba1bXI0QPa33lHezdZe3vsin04R93TgKXD0zDWwY3rNu5eeJm4nM2humEKJh56fY6vMoss
YEm+7PfP7/+Dt04UjKsffy+458bJW5+SIHb4buwdLImELVxGJoFvOoFOi8QDymWuB3n0i83jl/H8
6ZPgqkCT9GseQOX7p85QT2hWH887/C2xacS92ct9yOczjCWHIVnvlWm1i7UpjfZlikn5opcTBBQc
O6wfqOMkLhKoCzm5uybP9sCuRMDTDmsAc8pQR68aqzO3mlsxfi2NEHzcMFLEXZrwcpQH4dTfhr1j
fDPtUOiQQpz2Opma2V5ijCFLHywQ4uPnT/o0UQxglJgYmjWCEmyBt+vJTYfC5Xw35nnXYGJ/iOHj
AsPQoP8kXVr6EdprQBeE1IVEKO1isDjU/G5eoMXbz3+Tj/ZPcFPiBTnpsC0+eedW1Thd3EiePq4P
uL5NsXT9vJnr8zQixl5UTB1vXM6ZL/bQ47978taPuC2QJvEUbOAne6jGFAE7rEnslNHD1aPEBT/J
mpVIWnGd2NFwNloi3thFlGxGi7j3z2/7g6VOxDjwoy5B4aEDvl90DcSXlOU1Y6g7Tps8dsuFE+GQ
AvPhUZNm/VXh9fvdcjnp8r3zmOmq3l8uyw29T1KbnUV2+rYHItmn+PYz5vTuUfQIrHJg2boUXAun
g3D0d2+Wc9E2caWmdzUJ53h/9ajRemolO93hItbDJwYLuW7S1Jl87IaJFAZQ6rsvzuXf3y8MAK7G
Z80X8xtEwMmpBtOUya4XSizDtgl2LUgow6cOGisGzuSNY/+XDYZkYJmb6ot7/n1dc32DFPvj1SVl
yft7TkLaJcMek10RmThS9q6sl3Lu5g5/gwZ/VQz2mZXjtZtFf/tdc2UCue1j/i8jl5OlFUlm202Z
prumgeJrjVm0yaJGrIMC+qkxM5XTLYjlTW08uV5o3Xz+rn/v3LlljDAFTlcuA/aThlq5mRUJT6W7
pMiC/YBJ6aYKJY6an1/m1wb1/vvlOmgcPQLSj4leJ98vDTCS1SDCMwG49VYjdNOvkcEuK0iW2AaX
Fsoxyl/AWHZwxGsgNtntCMay7HITqkdYOgg1x2TdjgiEtQSfk89/w98Pc+4fy3nDcYhWYyb1fgEE
pLI7I9GBuwSRWLZOPbimy4AGJd1UdhO+fH61D6Y0XM6WTKGOWUhgj+8v5+awe+DXpDtlEl0PV46g
1IUxZE2A5a9pQyNNBZQ0XYTWsHCjOaI0Z7NoFnikmZsiar/pdavaVR0UHqqteG6wZa4oJ1dBNQ/2
uS2zFGocptwbbJTnlL69R/NszDjadB6j1EXnxHLeCFHP8+rzm/vwUYLTUIWyiXm/MJW/dI2uMXfa
0VR65yHZWSPUCHANSYKo8VPUkuqLF3dcoScr6xicxKLChwPI6+T7yWnJQuiG6Q56QWCvs7ZPIQwZ
DkMUoDCsLYauBJ1QblJV31C/Z19Bxx98Qhx1hLmBfTHHPC3NpOY1hp6jBJf2yLgcnq9DGIvUoXF/
/lw/uNNjvNnR3A6ND0bz79dMTpsoo7DK+Va1GNtm5r+UW2NSoUiDdIGjYVN066oGtj5AdPjbWW6W
x/CbExj0TQcWOPmEhzG0Eh3WDTqiAuHRaGW7MptTBHRx/MUKMj7YjmlCLZ3NmEtyEL6/1TjUMWXW
uFbfK8xA8kYwGGkYvOFHSQut9rPjYn05qqreRHqsjcu+SVXk16Wa6PfrBttOsDpGJLNjB3tpRuJn
MsqGGYzRoYkYonlwnj5/PSfL/hhqRoY7SZAsBQaw9smhPeYwoyZ837ZpHlcYitiZZHIzejdAc0n0
RUHy4cUsYk+AZ44f2XFR/vUbi4oYD2rL24J9TudpKNADYUq0nubsi63qZNX9+7aouUieOs4KTiOs
FUy7oTJz+iq9QDeGenEet56Y8do1QpFi0NiPAdYGQOq+wjCh+mItnCyF4/U5GVkKv/pnkq/e36k5
NxF5R53cNlGpbx3cM2/LEAmD6xBWoVrB6Knsyi82lZNv+tdFpSDYWId5wWDm5FNrtHJ2aqm0rTW5
2N1pEGNgaHZdoX9BKvngPeI9RGAsoUHkOJwmM5ZVZw1mR8y9GPXmQWWmjB4ykcrbWrmB8cVhf1Jk
/bor+lTD8szjoOt0A6kDM7JoMrQtwh73ti+rAk6mx1i/QUxQMg82JK59U4hMJ5f4Cn3+ffz+IoEj
TGpn2B4UlvLkyFOiDQDwJnyvwUrK8xjmUU/E1Rxi2EawRL1yVGu9NZMW3H5+4d9vm5fIdII8ZuZP
xIq+X0EB7tcp4wlzmyTw0ZDtqGSEiD0LZCv41B5HXmYYLKZJxegUTHPODrT1wNOf/xof3r9lckpL
Tn0C6d//Gn2rkj6fe21beW618nDLJetHYgWDs1Kzsow22xRQwXefX/X3lcxTZ7rlSCLVODhOrpqr
YEBVPAVbBjhhjb1PXM7f4kCM8urzC/2+krkQBwSzEuuYg3LSohZg9EZZd2x/phxwNjYdvCTU6IU/
3BTC/d/e/4ifNTj4gdMMso9PrhYYmsZuPGtbzcNRFqxI24wO0l7kYH+To8RXA64FxGHSfxCZc4o1
2V0Qz3kjza2jNeVCEFr7YPcYppEE0l13s+1+sSWc9Jq/rsdoUvDG6IO801xhq3DJpRtqezvqAciz
AXRI/4H/BgMfFUVHcLmcvS+e5wcXhSzEtmBabLS/YbJtqXJOk8HZop8OjtiCBOKOkU3kd9LGnmKD
DJTC+28vGZt9HSodbTXO6Sdbe2E7PXIJw95W0CahRJYpbrF4r6txwSBcU198Cr8qlL+Uiscna4MZ
6kRyexYA9EmNH8EWCXMj5npNV5XET9jUwS6V6oR/RBJdU7T1ByuPjUsqPaZ9zL6anzpMzfu4zbtX
D4d1BDWpe5WbtbE2Cxzsfj2Q//ox/nf4qq7+/bs0//of/vuHKtEChFF78p//uixfi9u2fn1tz1/K
/zn+1f/3R9//xX+dxz9q1ai39vRPvftL/Pv/uf7ypX159x+rgqil6bp7raeb1wYe6K8L8Jse/+T/
7w//8frrX7mbytc///ihuoIwhZvXMFbFH//50e7nn38IFtx//fWf/8/PLl5y/trqR/fyU9Wnf+H1
pWn//ENznX+S0QhDBcyeKD9K3z/+Mbz++pFn/JO6/5htfNzjdPv4o0LVbfTnH8Y/yQCmKKfjJOeB
v8jbblR3/JHm/FPnACSdnbMXkhzn7x//93d795L+96X9A5HNFaSItvnzj/c7H3AB+As+6fTuOrkL
un6yrIi1CI4pbi6O4Snrh6DZdann82boMYL+y2P5z6X/eqkT9PN4LZpTeka2chBBdqX3hwiWsYOK
7MxYmpgBnuFK4+zNDC+gPCFEuJyqwxxxrHhDdDPizoBrvvtWjvJJVQFGKmK487LsTNfCAtbfQMBf
xJRF8xKcVqzmOY6RqDWQWuM8Hn13qIPrSFrNMvLITlzoZkCLmeuviZF1XxQm74/GX3dlQOuDkuIA
t/6GOHEcRbyryV0Og+5sY/j0K71yQF4TA2vvFmedV4fq/4uC5Lf3xrZD7Uz/DePmSNR4/ywJK6oc
ty14by2Co1nlDrCpZa4UtpJfnP0nEWFgCsewNYdOnzIaiNY9wVmmDBr8iHR7OQRpve5j3GPJu5i3
TZ+LA9NsxLPuyJaPWfFDnE3ZusExez8oL3oxk9j9ah2dPHDnCCj/u3Fg/gbkdbLzDmYad6Op6cva
co2dOTT9UndE9VTFtcJXqcsuxyJL158v3pOLcqz8mtUAHZMHx7jk5KITyvPEiUZ3KcUgXgloag9E
WlZY5k/swCPpkyhIvnzLp4/+35c9ts0O/SuHzMlrhq0+4AauTFxLC9w9EAauOtCLs6gxq203Oc0m
cfq3PtGNXV464drTTA0LsHT0Tb0Zvsq+/uAh/OqieAD/h7TzWI4dybLtF8EMWkyhQgeDWkxg5CUJ
rYUD+PpekTWovMx6eQfPutqsrasqIxgAHO7n7LMWZT/+9ftNtyRpmStaDitXU2tgEyBg+t7+TKJO
IB1iDjBR//BqZwn8W4HEuP79LFCqalDRZTvx8xMHibCj7WCRzsdFXK41xHAFteDHkPn0qZM+gDNO
H2MP1msgtf/07xf9x0P2n0+/ptqoXJim+TO1W1hUNLUhs5FKlFCgmlaInWVrtLOpZsx/Ohb/j1+X
mhraYOu6ceKt8PuvKytgC4yysfyOMthNlyfascxYGCtyBmpdfqgsZX+4q//X/cW+0OYRp3hMP+rH
uWbJ09pYS64ozUAYe8ai7EujyvbSqE+/qL1xcnbK9jCKqdvhdi8Olsot2MKVe2A81PzDyVXR/8cv
/tv3+fGYFela5ystU78X+G+U6khquSfCCQOL9G9SU7zp+p7Mq3oP929PhtQVJdAS56ZJ4aY8Vew5
85emkc8cAkOzSnbZUqN8leCUER2HxR5U4KwETw9DyjCO1m991jmFv8/F/TWWlCiTXyjvurztI4Wc
SB30qA3qCBhfGvlt5ZxqJ96k2kMlo9sZ4ZOJpvZ0q9xKgPnieAr1rA3sUdmnXbEj9eoROL+jLwCI
g0Zu3h9kpT/Eev0LOBUo0mR5ypvoXUuHHfWHKWg6lb5Il9xo9frJgNXs9bI6uJk+GPwmTLPWMCcC
UKIek6JuVtiHnP8HXL/vUrPcZc022ZJuBj264cHaYH3fK2UNRgI0U6ts9OI2o/0AAzbI5jJYLSgo
DMCllhxeZ+CH5HlkmN5QHsYGUQiymmoq/REExlpNIZ4lt7+m51sIl6BnSTEfO7xJ5KOJUqt3BL5v
6qw4UsqEAQ2lOYcdXU/kQhA8Y45KKGhZwZU/h+XFJ0ey7SCBpusYMMdBVvtq74q7J6ExNxlFb3H3
q5oftfirp0PeLfHtmGs3xiA/S/wH+MNeCWrnHuImPITjK3nvsLhios048Xn9/uElzz77nyuRzUNC
QuD6P2zNfn86dUSBIpUUy8eUuGlVZwtc6JMGwGEdKyZawbWqsfSZqfLBIpCuOMkGqjpIDZ0Of4Xa
8C3WQeGitrZaTgvEZ3QugJjupCE+RHUSptPDMMJBjEImFfx0UvcDqGxz+JU5B9PxM8EIryMz53aM
5iNMorKdwsaygq492PqJyQnPnN66pQw1uT0g8nXVa/YZdZVZ+aJ5iuZtrcbAM/vdBCTZAC04jU4o
C+sbqZq6qo90/iEO2vohjYx6Yy15E6Dz/lqEAuAU3OJsjw+TkfyK6/Y8Lg5Dla9JF+/wIZAoz/yu
YrK/Zddjjzc5w9YKcDkMwuEySgwrEqUolO6kNeAW1jk60hqiM8DMr17DBl/3V0shzGsw5+LI7Fbt
5pn5ya4aOEMzhLN4HkEDC+5ZInYVRLb6ZFJJpW3fIheKLumg3rZy8SWRE5rhnP77a0D7q5P038PX
X68hChDsunFJaIw0/bj4GTmCkdvN5vczNbeEheIT3kRC2gg2rdVpkPJdCpLbTqVNpDUvdd//EpF1
H2nZY5dD4Umk6Kamx+7SCme0jI1h00S3EL25B1qZKRCN1U0yN0qlPySTDQQbgjU9/tuVa7EWYkPT
HBxIod6pwiD/tG7lVb5zkEPxAy7tQ8NYIcIYNx1OCsOLbeevlBmXWeHaKB45fC/D71naB3TtrqJK
nqWDGGz31NQYTJYZCizuG2W4y9ovzQJfwwB2tm2uMU3erHlx6eD2RPusG10SA2QzdJxlQ97cp4v5
UpffkRXvKHUeI7vjLk63C4TjQZFOpWOEMZ1QMDlBxZRmhRfDAcNAPw8SMmtjKbkW7HzG5KmJqhez
Gvx8jfexaizudCXdjasnz9G5GDLf0oZz6vTcgOIEVXIjR2NAoP9ZihfYavE2ykVYM1m+Mhua18Md
BC0kBA3ypyj6xT+I766I22Is7vQhmsNEyvFYOMqHGIxjXyRH1rl7h5kBF8z/HRLsYJ0xcmZpSjzQ
EBGQz/ieZMYTSD0p2w5OLnlRBdt7kN5y41MRu6R8dkyJufHlWI9YS4fjMCIvs/l7QFsxAeN2UuOl
Klw5ObsYefvGPipcHfgCxrLHNXTsIiaBn3SGovkttUe7Gs5Vlo++SBsFYsKTGsFlf8pK4yxUK9Ai
87mJ1tqdxy5xtXl4WUneZh20DwToU2MnHi2EO4Opyqwwtl02bVA5bGkihH3Ub1OozPXslyaQXymM
9fGpax9iXTtiSgyWpHhIgV70pGaNm9WRzouMOkVZdr1NELUBVFj0nAWYYyze88pmcrwjlc7G4Tbp
TquFGBoUCKYGyi+mKFkgza1pD34M9yqmt7Fqw05P9bNI25cKOVfbSHCemXKCwrNm17hm/G2kvJKQ
oc3SozHOfgfkn4j2tqFpeG26FrazTVZsjxKFEAAUFAq9LmKWmuEOEGV7ZSV6qW+i/jMrX/jN3FYS
oaK8Va0Rqlesb6PeGW11O5LyLGZosfh1jJLrbI9ssh8MpQ1n9UlSFbduGQrV1U3s3JVN788xrqtC
hn9jBLNUX/qroPLqEsyvtiLGOxUTGVIO1dW89NwQjPdODqh061UyP1MIQ7kNENcMeliqg6n6kIL8
hNzoOia+iA0Bla//qtfXsiAUGj90y6lnrSHM5XZEZybkdcIwXktr9p0U7wUI/optIsHKiKxYM8R0
W+N7x+h90YKgcdYzNXlPg98srPeSaE1SmJ5eWAB0uXXmz1XJn7GnbtH/sHiYvlrmZw2AhZ2IIFq4
kWaceF23beT4LpKh56wMHi8axPzVouMu4AhEJexhfFBwgLNMCqbRcG0cWvNCOraVOIXr4AiVifO6
2nyhz9rqGXL5FH6nAG0KMB0aE0B0VR/PWWJ+Vet0hHXgZcvJmPqtMSR7Q2seoSj4VPI2DeDCejax
OZg3PJBfBQOD5hxvih6nlRCMb/WN8SaajFEiUzpWXNuM2Sh9HLzZGu+jGIRuZcwPSDbCmak1Dr5P
E6QVhTcKsMlDv7YInoUE9cEkOIH76g8n6r+q9v99nxBQMThRaNcpAItBC0oHv28mCG/bhFcdkCVd
m+OkNweqs6UdMzBX9iM2r7SY7GPMQJufrWJkMWdxaGjKXTgwDcxaDcZbLWH2mpS0PDDxqrw31oyx
UsI9iRQDMo/dg75r1vK1RrmbutOYFLgWWWQRF+qqCBJD7j0GJeVAayVqPXIxA2lX1mRbLV2/HxYZ
x+sod74iKeSL5YYJaxOANRwIEB7ieaWFXjKLmdUXWXXq+4r5xmxrCs5qY5Ey9S0lVlirRffFAjoy
NEIQ4U/DKj+Kov95LxN4cagnURul6Pz77zgO7SzygurVkE3TTawu6lajY3nTaiB15HbFuJiRHxCK
soKwtY1tbGtWCMFpDhhqUdBRgdu+ydF++MOo638oEf91Ov/vZf7P16OnaqCBZ+NIsfj3rzdTu0mt
KeO8TE/4MPa9HrIOrYEak3S2qwhNsMUgvkbv6G6k++RbK2Pt0TB9JYncneiHmqFlSAz8pnnJUhmr
+3VFhZ2LYtVgs47ivsdl+YdT2PVb/b+/tSX/OIc21sJcE+MHflTO0X4g4Z5Dox2W92mJsJI2qZ7t
MmI+uuvQu+Us3KXSHw7e//wK1+YleET2Wioza9ej8t86xEnLo1AI2/SdbGxu+lwfuF9j1CaxLoNL
U4tbBWfei5RByWHmq/lDYO/3vT6PJxNIlnw9iVvU3Gn5/f7xTtHYkjl316Kos/rDINt3iZ7Vh5ah
TuAp34CuIk+R7Hb77xvN//G5pEBonVg6BR86KL9/bilFOg0E1N54uO1zaxvTm0WiAbL1ymLb2/qe
8Yoam7YhXv6/PvlnnclOry2LkTrACgxvZ6qAVJXVVPaT5LQbc6ACyYZeJL80K82f//DR11/zv/fb
X782HcUrm0DRKUar15rA3y52GUuSMJn2DZyVJJWZBlLzUGj80PEQovHaG3SYmTXZqfVyU3QZle48
6EvnsvQfadK68jLczG0fjpxflAa1k5mfNHAhnWwHw5Udn9SbqDtrUKbzah8lEcqnPWPU3tzHAWfK
DfNBRxuDkckec03W537SQyftQw0kLnDGQFKWjZg/s/S2lqhtpurZKZedk5murDlnENmg0m2KFf1R
6XFBa9lBTKSIqy5MtG/QQoyUOQcYIhsx6l5iKCFHG9CjO7VdbVfLUzayJHztsEuNTZ7pR7k9mh0o
nLTc5ziGrNR6M2fAOa3yzBT8nkQ3eFdkHqN1/+9X4q8K079ciZ9FTm2ktrvEjExFrUbcpNS1q4F2
UfcEqdtPU4udjYE43ideYGz7Yu6BWDX5479/i99LQH/dDnTZKUWxppNJ+quL8LfbIbdKs0I+ZPm5
BoKHgxfi7URVqXY2xh/ew//jD9bITNOHJRZsmP9I5hLGFozIWJbf6H13ocNecGbWjQEd1aR2GZLQ
Sudqa98Ui/p5bxcxzNzr4HHv/vsffX1R/fbLEy804MxdG6cye4IfC15dcG/EFCDh/KXaKVuG4akv
DBBjdl2eFJCWf1hpaBL94wPpdptU8xXCfPyfvz90xVqqERthlX2oUAPGwXKXr5iHAoDzV591VsLh
Rs5PSZapG8xxmcTIXz7pgQFg4QVSJyDbDiq7O5brnWoo7CS7oNPG9g8/zF/vyL/9MrRUaDxQ+9V4
HauUlX6sDtlaEjWMoa2vnFpX9CymsolbeVcZEfcmJEyz3Rmm+ABS7fKG33WR9jDPw36N15sYzoty
3W+n4x7IPUNOJDQ5uxlNT9nwNrbtB1uGhxCt+7YZX435XmEnnWYQiaDEMkqd63bY1FOg9zkHaMhw
rC8M+vmtJTjH4T632B5bHbptbXPdY5gzI4rOfnamLafwUpibvr53OjW0hvsBmEJel16rYmukulkX
t5bj26K+mYoHhuqDKAc4U8p3lXLXjhei3JgCtswNkillQtS5ga6/UI7LFp+THG/GQ98Vl7E6KKDv
pPZ1EpcUJtRcNxxKbFgW406LDrK++mmHUMfKsAXsEvOgMMzoFmN9u1aqN8tgIlbGEVWKB4Ru7hxD
up+06VjPf4qQ/LjF/3Ehf+zVsNrDCIsASZuSpUM3ttTNMAGrAbpaQY7v9FiE//5QXR+af9w6NDV1
SjcEhX/CYGD56suU8olM6ItTVcnToyEKnI6UaTx23PNdCqb+D5XCH8vXf/5MNg5sS+kNcij7/cFa
cqkG4Vw4/qLgGdRra7zLrrVWBsnH3b//fT+e4Z8f9XO5VmlFLU6fX5HO7UGRholLKZ9WrXgfmHSF
aEvVLcvWP2TqfvQM2Gxfn0jSZayZWJT/EbdgRkYF28DPSgV+9G2ZN9wUd1kwN1URgKKrAl202WGy
5gVwjAqpDzyLm2oOrMACQ+q//wgsV/+4zNc5TzZNtMsJgPwM78h9LtCM5ZKvzDKHOIQhbB00avzz
Lh9+WR1I4LE882ZNvHoYKCd3B77LEStnYFIriVjU9HieKLcZrtVZ22rSz4VBDVIlsgIPGf/YJGSd
grt+qofCN2Jjb4O+W5G3rMkrnh7FsLzVGO/q4hegSvSQxqasOYY6mANM6JTpkG7Yvm7MhEJB2YVC
ro8K7QgHWS5SXYS2Dxk0EXYWXcYXT+CTjzpNVdaieNiJLnSE6mpFBfOiDU1oOAbWXBMLu7IbKN5Z
q0zV52WxlWBW1yAHKiuXNk4IkPFSEl6HLasrd189TR298fwZpxSU0miboGCey5drwZr4r5eDZDGR
f6/Y/zTEdY3m1tkvndduSTFRAfkvlZVrdouvzRfIyidbXkKFGq3ptAwT6ayXDWoVboocbVqzZG4/
YU5HR5jaiNKjLy2Sg/nqgxJ8PgT2aTbBhzEnGsXekEn+bMEq6970ZGbBTPw0mnfSejA0FF8GAqXh
hjeoEsi9edQJ1gpsfzRd11CF4Qz0kipaDeE0Y4fX5e0WmS3WGy2IzR7yVvkpA/BFWCLT/0D++VQD
JnYlOfJJ8JIAjbEoqWFspwElkDNoYDS8Q3lbtTO8+oVLlHNaq0rcCLY1PTCYtqTv1eRsjU6Ejl4e
e9pBNT0PWqH8maRsZPt+KIb3YlTcFoZ5N2XBqL8l48JIPV6pPge8NZ7l4TyIYeeYrEwSQHKek+pl
zTIU4mnA4G+o8FMRHw+zBWQ2hS4cYxS/GA1U7oqOnhN/o85lov1ggIllcP4P799r0uTHInp9ujiM
8Aq+dt7V39ezRFpGuYi4ONi6aJ6pywColwxgkmtsz0HxBE3a6y+W1KbfBWHhhyzrKAOpfYMUWyQ0
qTTMvH84our/60s55Mw4WOsMl/3YLumLEeeNDuUQSo8IVmeQTmreiD/AxH5OrrHS8bf/7WN+bJIs
M147u2u4MCZCoXBsK4ZZOpgj+Lp0JbnrZLO+tRYtOpqyZHtyrlW+XBbxh2Ol6vbf17l/vldUouvE
PSCfqDLjCb9fh4WSXz1OXAelMq7Cb7xqHomfjGNLJz//+2epVLj++QtfY+DXzjufyEDu7x8nmnEp
KUhFPmoGZsZQ2iaPBTLSjKcZtKCUf8PM3+ltus3J4lK9Ozaq8Qrwf2+yaJaozqhlD+0myhNPzejN
kfqLy12xQIWvUBXYVjBi9DCpwc/z6NVp5EX0ygiuKleqg+za+BbM+jgwAkriRwEj0ZSvTlz4DAjj
JJKuwdeDCZsZMHJiZwyV37OLRt01M9FuB+hjOJ7ByM2+6EOI3sEhJgOthk41Phlsdux8PNSyHthm
BEcJqpjWusCdXenq+VZfGKSBB5XxZH7n9KyGIhsZ2ntsI7gFAu9JwfsV92ymXwRcoUHetG2376GK
kZWBvzl4dr2drbMDkjYqHs1uChQJaKhyuAqnFgvQEi8Y1L+uA600g5qcwX2EtEHx2VVXTBnzZ9m8
ACdg6TvWCJta3DBaM7hFnHhDs0+Kx4mLg7KosKFRLsoWIUoI3QPC9BFhUurwQ+4VSI6KrIRTP2C0
nfwrAL/Q2GxVmDl6yHVovzJcqE2ylw0URF82zcmyUAga63Tt9rQam/hdKR6VFJqU+S5ysIzxM2DH
VpygYHBptQ3VRNfQHk2meFpTHGflbh6+G7oXmcAjiu+8UTYNOz5m8Cqp8/XsV68wF2fDbSpU16qy
DYISLGMMkJm4JftXSb+xYcIbJnUnkpwjQA4NFkFMATxmPlcWL1WHQlwKNTocaBDAKBqeqYdkMrZZ
DKuyeV+km9L4mKDtLigvRvVclbxA5I1JT5XfifOl1yp3SfySOqdBZtQC+3xGn13wn56a77W8UHD0
bM556vyLHkHeJWQOmc7I31RLQ9KgupEI0ZN4urPVizDWPovkq4rfdcEdlvP+3BjGbskOZkbDvBuD
mCquzJ9s00Qf5vfFfozmSwsZq6NW0Cws4dCMDL5BjjtNWm50k45Ozgaj+lKlXY2mY+g+aH4X5j4x
do15m043yCMq5BnZEi4IEdbFLSNaP+VHmt3Kyy+aEE113yuvM6+NxCKT8K6Zj45Y0N7TptUIlRQe
JfI8w0jXg3iOfb27IrMfW5EerAZztgUXhUp4qeyjEnhIkE1PVrThzVZET0Ux8QxRVU9PZf/WNY8y
Eywm/7jaQeXiuFg+gNOzu6eCbpeA9LuNU38v7VY1zp16kOXNki67mSe97z4i8WRjGSi+k/gMTIXW
cGDbQZypnhJfyu7pqnaKcLcv8x20Pmi7XC2dWEzxsoB1WYH2UowmI5QFNmajteDGDfv6fUVHbm81
tqAtZcPMCVREXRzl3dY51rbjZsYJhAT5Nr+geyXoMtf1YalusoZY/zghu5uCSTvAA6JODkwLWKBR
etdiZHFWx3a/tnd2rtNEPDVsIFpYOI0SKOYLgreK90HLk1YZ+zq33CZ7SBXTjUomjmDu6tV+EB+6
+pZU9H7rW41BQmXQwoQ6WzcsO6Ee1PRE0R/JFEcxCp925zFZ60KKaYHiRIz3SaanNke88teEiFdC
xGmWe9p1svGha2er4mbNAsF/zezdwaBxkLtXWXHXkAeQnuVqiyYRNM/F6N9ks/Gs5KmvJ9wc2Iz6
zTJ+52DokmThUM8euTyM5itzu6wgyOcYmYH4x32DcQG511OMdsgoNxCBhvgIndwFYAo4/yJRf59o
RZwt/hm1zTr7Lps7bX6JumeqTLFy4+hYKCV8nsu0qZZLa79o0IbYfMYSUiI8L6U1oUlhEyEpXMtd
ijso7S95PoYTDSKCXwej31I7CMGcF9wSqsJDHL3m0uuUfWs1T7Z8IrvpNvP9PJ8lDW1W78a65ZvT
pUyQ36wsu5IUYPLzCJi7fd2EHSowuXH2zdSiMCSZgqsI7HY4TMNuklt+QqS+qX7htustSjbjnQo4
MaMhWHwY/RiUQqArvUotblchziucyqTQ/RG+0QiZX+8Iq8mIfp2P3sFlW7Hayw86yzhco0e4W4+M
jW4TdqBW10Dfe+GOV6H5tSnndf0BzzANfRzkEhbkiZuYZ2ZVviv04h20WnAKXs/Amd0YJ3nAVaxO
PkXkQEnyg4YJmllKLpvNHV2S4kQb0xUPylxuwSNSWjzC/sVmX7tcBplRfNPq/Vh96imLWP3Alvg0
Chi179CAtMhj8sUb6p26PtYy052QSEEzLw32xoQhVP59LiRfLcE9vTrUloEdtJI/SJu1/LCmZ4Ud
69RzUzujy1qviW9tPsbGr3TeV/WtEnEm2FEX9gy0m1ShtGRr6LzhM8WtOxKBFgItUGhxeZQ5ZqTW
jV7uRM/YNQB2pmGx/P6qhhdloHRdXdtdfBbr3vQtz5ofC/yuvIXS2C/UwDQ/HNJI2kW6bgwWkmdk
hm3elYv0KSmbES6BeQdFcTCoGhu3ixKu69ZsnqCMUrvitbWd4oN03Ra1D7P8bE28ROKzsQhvKNab
KP6MeNlrRh8IjmRS1F80ZNcSBtspMtg12i4t+d3IaqGunw1LfS5kXF13sc57DCPH+DyY0AIUXBB1
QYhBuyza8igUz5LflvihV/rnxhwu1tpztdd9nL0pTbPjnV4IXCKBozAqNY3ficLKZXfX7ImeH9Qo
PyEKgqNZjV+0c/yBlrpR4S5xRm+dHiQF4WjJGQbIDF6yCOXnaJ1HJF4G0LlMuQxi08mXBddLQeta
PSzJSS8veh/2BlKvJWhTbAX4mDsJUQJSqXdq9uEivkHywKvpzdeBaUc7hU91dXyHJD+A7wusnXkw
Jc8NJMzO2CT06Vl29atV4HbhqSf3wLpKv5ykQ1KwaETvQqLhq48uo6Nkph4LMOErywqHQQa2H6yq
25cjXtlU3nRV9KB37XvDIBN0Kuxdk5sztSznz6l1BkLFqznxGosxIESSX1H0MusfWnHqag7F6Itj
hNqlzjyw5OcoA2KZdUN5MKazvHAI0wcyFWzI0tZPixdl2esJslAI+ICYFs3XjWknW1tNehF07hPO
2QothBwCLd5tPEvBUF8NIBgF7Gi/VN9T4gT60oL2fqPhBUxgW64x4iymTJYFZWt+m7HmaxN71HQN
jOLgcE6GofTUYvouGxs7YhKQGIXs5Q/EtZbWzybWFOmi27/EaAcMYXLDnVcsY8Tp8UQRZ7qtnMnt
i9c4fU2lb0kmOVI+L85N1V6M4SvqHpGwj9cniveh0m/Q7FgaPs59Ln5Nzq53wM/f12L2Kqv2K8Rm
Nkh4eT5m6XeHElbZ1S3xtZYnarewsBMZKGHdpmx/1CUAtbowa1pquyiLgknlxxmN94SaTp5+aWOI
FE6QVsLBxdw2HRnJreaYIcevQYsP61DdZnEB7yQTT0otwPqKsEQ2i5i4XSG29UHcbRVOB/2yuon+
uTZbMxcEhIajyrtSzrJNT8ArH8qwVPMjqpeuvKttMP7J51g8lsRZks8I2GiaXtL5JDLjifrboWqL
p5x9hgMEspniQDOf4+U+ax+r7j4ZbvP8bSEqrcYrkS42vUYUtiJcafjQ9PQaolBdR4tdfiuXdTOw
yoLxCOjSBwMKN61+b0p70xUykr91Sx2ZeCraKWFyn9V4MDFiOXL60i5sxdQY4ViKFlAlLJnTuq8J
UBEISwQGjf5Q9Dt5gt9/1JzbSHxK7boD0QXHAFA5uzM5if2+6G+whvOn3s0ThzCK5PL8q7DPavqO
SWPnjA+rwd+QvU9X62wTtmO+JSrma2Zyhwc2GOAHcp7e6OmdYb+JpCBVzKVmnO4OTM0ohbl6wT2i
R34tfS1nVoG5ciHa4daUnA125M6gmH3p8xAVASW1TrznzYNme1KDlMtvYNWpwAXiXbMcHRYPQ8HM
SAPDKz6S9qm3PnGqpzobfy9XD444x9IZXKdesdEI5wwUrXlMhxvgehDv2bZsoe3yUsOM4mnTi2we
Vfuxi94J9lT50RpCHiHY7HzB59HcD4SrrDsCp3p1ZkgGDQ+X5zVVgkUmiPrYtxeN2pX1sVT3RX5j
JLiHED6FvfSUkpQfQJ24WNlU/cFUXjux59Gwcgp+8O8310LZqiJ7PdJQ1gHnyZxW5qDQXxOeEflB
qUMcxtfkWH2XWh8dEay4DujF4Q9dak/W9oOEps/CEByi6hnYpyeJa8WeVBDn3RfGS0EmqLNucdEk
NHOoKKp+ix5FYRmpuYcaBJCif0Lq1qY7BmtxjpxF9KyNm6g9T9qjJi45AlrEHxQTSxP1uSeUTWV+
qdprUezswWXVjIwv7mxcoLzHNwVL2UDlSq1803zWoPV20z35FA5Bas8h/4QJgAHeSr9Zzkb9wEfO
N6JZXEUQEp52jX0vN9zfRqCTcWoDvQqVMhyMkz0/MADP44c3M8KByZt6ONexF/E6t1SXPVe3bvNk
I3RyIM+QkKiaoWuMxW6Yv5MUg8E7dUe3UzLfdl4pL7nO+DpE+7hkG3nbFgSnt2m2IY/GItET9RtO
3cVqTjxI6ER73ufdXlL5BD/p2aYc8n7PKVyTXk2MuvJWes7yHqvLZyQCYz1H3Zu8vHLG41g0akfJ
OJjzfQTyyzhP+dbqwyLf9wzPrLe9vMvij4oWseLNb2K9V7QHLd3XMsvyoSne1oETyib6GrmT6uRk
FgEjId16q2CdFe5i79DSNdNtj/cGrThHvF7frTGnO1yOYYEcT2XbtFvYdWjgB/tN3gbKJxM8Ecmv
6bGGuezIB7Wf3al4IppcJLyItzReF4NE5Bl5TrdgYiEfyKs5tGuv4UQ57SSulNgDgV1TLxHscExP
w39go7w56tqOtEtrc7YyBE6qIU9KX89Xqpk5YfTBeeYBF4Qt8/gQmx769phnwGRxKsN59kpS6Ame
2xer9OilqLib7Ye4vbfTkMihrGyb5SBEgDQ3RQKv3k6Q0C121727qBt6tPoaDGxYHvVrGT1YUlKM
+VZVr8CHyhVD2Jm3gNJdh1JS4VmR6tkFb5IjyQ84OR5mN+KT52LZGfJuQt9GmbsIlMVjR7d0ICxc
AzdHuVt4E5aMalxPdvmznW5TKDjzfC+vGw5PjeoJMKUS8HXVRXc7FY9R3QaGcufUwIB8c238YrhV
q01q3JrEvQh1Swg4qAHEh17/pLaoTO8SIdzB+Ri0JzTnTn9g01o7r3N9G7eZqxZkNzfJyOXa0ZeB
7nhk5JZINCJAb6meLOLHExsSzpg34CpbPUN/wgaqJNR3YC2nrXndisrSLed82zw17WNdnbT4RirO
UVJwovsk68XDG2TWFuc0hwW3ks+tdGGDnjAwEm2c4pzFFNv3scRMBEWizFcE9cn4mNkBqjd3EM/M
47vs2Vjq48FDQTUC24LjK1krYjutR1JqPE+c6JbASNAW72Od558GqZfSEGCWSRIHKnTU+spuV/L4
cmmz5Etu7+mn9OWT2oX2AvHI74dbU9/l2MnUgCeArYWgHm3yv9wc7bCHNR6PnOy3iSDC3rgxVcV6
2rbsyhzEnBsyqga7vGvyadtGz0bMrRTonN6LDbR7nIGxstHQaXFa1jeO7apTkPzqtHMtM3eoeGP+
2b2KdvLdob84HIasMCZ0WRxmG3rmqaNKybRjsRd9MHdPVfHpCAjZgZjviK8kzp73OD0Pb4425nKr
EwRHn7a8sKNUbK9KX8pmK1W0graytktRR8qBqh4N8Q6Z36wVTyGQGZGzox/UnMr8JDhbpvUe+57p
PCz1ZSVEmQWT9KboRyN91EHfa/sy3Wb8Qbw7upMzfWgr3MMRX/q2kW769MZob9uGYTP2leGMb4q9
Wud1bIqsEaIEcmFqZOY+0ykgeaV1svDZWCfbofxvHaryxcAZxRtMOwvKk9JmsLc2XtRRvunmDZsy
Pd+jICHuS+YiTHqgs7o7Oxfd/DVkrNwXyCeubfOaOgv9wdKDmYNHWn50zpNAJL9uypJwTxjpL9N8
b1OLnG8RJ5fT1q6va0OthAq3TFe92dfRmT2JcS6+3p6lnEOz+FVT2WLvPX8U5bFYXpXqvUk/0+WN
nXhbnuvrzXvEz97hz2F+Go1do28jeaf0Nyb/PcMIl26vt89wbGT1A10OGeuw75+Qrq+8681dBqDX
2VCApdG2MlZlUb1cQk3xNHY2dNomTjvmWxS/ouXU1hdDuQc11Ck8L9sUDjVskET5iNTNZHor40+S
b8zEscCev2k2bbGQb+Q0L715mMw76/8oO48lyY0li/7QwAxabFNrVbo2sFId0AEVUF8/J99sHpu0
ps2CxkWTnZkQEeHu956rvY3RV5MeLHtO3zJq1zU8XnPVc3kQ0evbqaYc3jn8qTqhsjKHNaVI/VlH
B5GsbeTk9qJ+GKezXiyi4ZcaVrDr53r/0Dq33Fu54Ky4F5lcBfKjI0c4IL+H3vY7GBsOP613qo1X
6R7N5gTI0oD3FItHHnWINyarTBEYxAHfcmelDzE9BAKK4xJF6kZWzxbG3IZnwRDvDb84OvX0fYjs
anPUkPZ6QIYU5MZCM2yYoBsNrwDBQ9T/61qSHFGuJ5495MxjN3fDN9c+9/qu50M8LCWIQ4L+LRxm
+fCUBiu7exbOvvA+lf5kDXtPfvRtipEQNgo5E4SbD2ebkaEeP0n3F+sBx3aLwFYC3uX4oKitPZ2Q
cY4Wr3egvzMgjjbGWcGZ2Z/3w5OpHcxgQYj1XHsRPScSUlqemvYzFw8RJ38zfCY8AxWnYz63BKoM
KwfhR2DORuutmbpZ7ljzlIyipDmx+sMApI0Tlk8Ntfn4oLkb3DjC3rQghXGbsSU0/c3WlkG/t5Mj
+W5Tz9e0V8qkdseQU7prLYCYy2niPhPhWRpZfCwKkW5H37sz32SyngpjIZLTRGu+OnbFomoguzP1
5o5UDvCipUarp4nmEwZX3/tmuRfFvmFCio9AtT9ZcivSORIDBsCqPYbTV49lhDAyfZ1k27DdD8PT
lF6G5DkbyfRNTqL8sqdNrhOPF32q4ReRBXO9mpfGoaweqT9gGxNZN6NLBrmuc7ZGPMt8khv3OTpQ
sTDNdY5Iz1gG1TEAOFaGVNdnnfyuAj38qUUWHc6q8tBnV7vbtQyhaw+dy0zn8GvWNz9f0NPq5X5A
wJ+eScUNiNKFqU8HopTnNt5FcpUwTGSkqiFm4LmiTiH9Q60o+hSy6PDYuRg/9VmsP4l856mTsNiB
UEdtoDd6zWM2XPhJXrwc6fDVzWvifMc5W8gCfb/R7X3jrRHXvvuYxhzFAVwMtZLVNc9X6ApnpK4k
oL48bS2KisCU3QSHPXmjbqAQntxzG+0befHVRYCHEutAp3y2F35H8jSt1mdJh/Wu9fHUwulIkrFT
ZKLWLH2pePi9VeXua8SG1ZlDfYLL0NtA7puJdFdSgXICgg1aAuBcRm2/6AElqTXZrDP9vXLwue3y
+jHgWQz92f1qtSMCpwFPPbfuqNRLL4aHacJkKJGSP7YcgbJ8n2XPpvnh0NyzHlt3x5ZJWgfIR4Lq
kbWxKJTumZZ/FK8RN3EzhE6M0t5xN5rzM8WLgsddzES2Uzmk+L1rrrRikxd7Zvl1wQr62ZFMS7c3
Xdz1gaDLZkHHgWcZ5F9h3vI8XK2Mo3LPWISgrkvpsCAu+mET5XAgV1G9seW+tQAmspbwQPblXXAw
8+uTjd7qPgZJ/aPPLK3ivJM9md0qxX7VuL9iKTmeUjVsNO1g29UcE6rpHwmId+j59Su9ONOgKdko
gassC2uPPqturLcEtYeOGC282fTaiUbPifWUG2FhRZkomM+xuEZ0pJ0dMHksna+txiKd0IqnAO23
Uu4QN8zcDPchweCHzFwNAkUG3QxE+9RS5SXkDErWjNpl3tFEz+/Y24qo5YGMF+dBpe2cJEg9X5II
cO/D9MlDxiispyta+kc9p1L/6RT/3ZtPHVu0T4ViKGsz1ND3eciywWaDWVQwECtwvxC1tAiiX7rx
FE4nW3+FV05OLbplP1oIxGcyjpaGUNtef1Dxg6E8dk4KluSHFDJ6xPKUqe4U0aLAR73mkZhSxbev
F161MI2jlV7D6peHp3B8Gq1zLW4SrRj2s+qZx1r3P4TaOfcSvmfUN4/FZ0uxK1xWOFVy8g77uca2
Fb6I5qKbt8F5tcyragXjMLL9KP20hsVyOmMs7NWqiN8FPbhQ208Vb3srliEKzB6Mf3VMxKVuH1Jj
j7ah9W4E+JA+PTf7j8H9oXHyn42OMbzNgC0g4DpywaGX9VKXj6I+ZgBugw+WCGzzKyMUGNtshrBP
9I+siQ8kr0g/NtYjBr4p2cfjT5l8asYhqSHBQjH3SccE9+cMtIXOMZV6aTFa/eGgsYTA7pm/gLUV
mVgQv4fBiKy/d0mrNrXPBhrJiFSUwfmRXfiRN8EVYs+DJEzeJfZT2liEdr1ZLtyMfUQXzT0OyVnF
Qd495XbPnlZyG7/y0CiwvHc6H9Gqz9ENU+JEzSA/EDRazwmy4NDo3seyOE0YlUlZaXPHEHrJouam
9ZK89u7ia51BgWoEcld3nYuRPMJPnDBjXlvBRa94r8PM4nG0z8EE38p26Ktbc0klj/GUQV9V/STM
TnexhQF/hCP9GGWh/YSQMMKtEj16cccYPx4XQ2LZ7F3Su3QVjlF3PNklXdLiTBC6Hj1pDOiKItx0
lHpBtnSo6L3Y3egZownnV5Z9RQSGZt08T2Z+FvOmUbHEDNr0hz5QtJ6QBENEwWZFGq7b3EbsaoiL
5m7yOXj7kbXSqIO9pXyd+gg/+RQ8auS+E3apaJIJg2YjM2gGww6GKiqeWcav9P2XUIoNEZWbJP6K
YezzlC7zSVsH/Fjyvii+UXTJlbSczzbm+CROnmS0Y7WbNnxm0FbM/ye535jeQyALNhI17DJxlt11
aj4CbYOz8M/CkL8rDtFSgrMDNhvoNk6Fv6pC8q6bKk+vvIV0U/76xPAvjcianS6L5BDXU81ia8iN
LDXrXywZf9ejQObCAoP3H14NpLe/fjJMqTpyxoKb1JeI+5I28VcJUqOXSozl0ZRRfSsbotj//Hv/
rlnlU2m5IoHxTNQHv6lgVAqkxlalj8rRYbwTV7xsLcHNGdMbbKFlx5Hiz59o6n/XNvGZgE1soFKA
35zfhD6s/8Teo4td+Fk4K9xpVzbpVo+cB+Bse1p2mIScDZkiX20WbdxkJCXkGmTdG2w4hh6accIA
vrABZYRDh85GfFumQ8Zzg4CRl6NX7bVz/FsZ48ZDrrOw7ZF+esBTSQI19PHPhhlQ2sjjEIZUy9lZ
owDuyMduSoQlolwWGjKdOMcT237FEfu6UOsIQ7/vjXOtmFir8ChWjNfu4UQQIO4m30cmDJu65991
P8w0xpICn2fd3FrJIKt7bRWbeR66n0XK2aeutvgzNqKr3cVgGgOn5fgropbjSsy4BRSkGexI+9mK
EY5g9ygyUo+7NbhFUlO9S1G257w9sVrWItylgJmJNoBW028V00ZpY4w3xnTlueV2SjLGDCZ7pTp1
5vCQ5cVL0yRQCQJACuPSi6hJ20ntPTdZ6k367VcImrqOQwfGyjWe8xNA7U2VoivAqW2QGpI5HKiL
AOjxT2hmi4yVxhyyWcdwPQwu+NRmpkoY3ZFs2Dw7qH5MPVu1mFOq56jyPsOJIjFLAcvIGSGpXJVN
aWjvtpFsQAg/RiikQnw6bY8mvA8Odf0aqk+PARmi8LUujlJDmCOXmMgWE+KQUGVLVxXMq40Vbr8H
RcWWrFT0K8vdfU5kjZF5a4w9us/xD6hBAaE9YKgfk6IuX6Yk/cLYy7BmQ1b1HhQAprNZ2OhEocRX
jRN66XXLOti23GvV/Iwhog+bnA/627X3xAFlMyGSbCyTwbyLTPj1nuJmFbAMyifRvsAj47xPk8J9
ig1aPAEeWeUhC8G1zeiU0tEsX9Hn7CsesgDtbZqDO9Ne//zO/dsbd//z/3KcaKk2iQYPD/3oskFT
prucNgoGfH/+GOMulfyrHt22TINwSPBBwAR+tzJ0cDmtMmBj9wxHYYxN/GaR1CNFtBWThYKUxEXI
74bLJtTs3ejeO3ptJKJXQpUFZ52WLs+fv9JffXZ3KTffCHmfcxcUOui6//rLVTK0DfJFb8G+LhIA
Gkn2ZpPOzl43YOMVHieEIrSrfZLY9Tm6P/Z//gK/s6T/8w2w3+D1Y3mFDfbbNygEODqVdx7iDp/C
vhtoCOG1qw8jwTePuFvTDfV9cEyLu4HB1DnjpaZaAUHSGDCa/dzGB43ELOhXTWpUR0mo+4c/Cm7h
GCZne9QVzx6UvEU0jU47d8eyw0vd2f6uHMjk/vPP+acnyTE9D+o9fh7vd5zOpMnJRBILwsfBHCWn
zroqwRT9z5/yD7pU23IseMo+rjn4579dNM8vEzMYsUi5fu4givasJxLU+00Qy2BW5Zb/ZHlttqzA
wMzhz/KnkBsulVU71z9/k3/aHz3fsYH4QjwGy/XX5ydpu0bxuIAPIi7y2leZ2sdZHiAEgwEjlVT/
tjveN7/fX6H//sDfXtUhgbgcpBPmMFYobrvjrDN70uZZ31lHfHSsaTm1rl4xU/DQzKI30akdYOOs
1V23WRR9Qp8AE2VZ+i2n9Ya+fq2pTdFo5jxr9Bbgg9HeBXfyMFi19lzZk/Evv+J3oDwoV9s3TRsa
oM0yANLxr5et66ouJJDVWTZa1iO9iyrnaJaJfrm74d+sOiRXy3E4uTNL0gS6RmtQNA9jEp8yuLO4
5uiOZUHvv5UxiEdUaRlOLFma8b84TP7p/vrogPG8cQQCY/jbFw1VVeUxx6qx7hnB6DnTnIgJs1MH
2UYmlvsvV+YfzpfAV3yebQPqof17+qCWTiSS5Jx94FWMq8xgRhi3Ybq0rWRcWwUdwizW5cKx8Ob9
f59ksGnY8e82cpcX97fzZadA+hi25y/0KHXX4UCh27fGZ6JbzjaOuq8/f9r9Bf3rY3z/NBddvWHp
oN1+069Hg6zjquTT0EAHG1J+cRnXuT7PuCb/tuv8fU1yOWTiroWcjLHyPwL//9rdKKs7H8q0Dz8j
9Gm5JpAOakEDJ6r9krON0dJ8IZ28ckb9lhai33Styy22I/ooVZKuglE0m9Kz0+f/90UwWSfveyGU
S/33VQwGDCeOgS/WNfZw6KygWYVTUa4Rejr/YhL6+3PsEwpi8mDBj8Yq9Ns5XtfTEOw267IdpeWi
dKyY6Vp597TUdGQr1/oX58B/uHR/ucE4uNnQ7m+NB3n391DUopNxDi/KWsKFFlc9axF7x7LZyjJL
zr1H265LJGelAQlPGNCdt+y6IJcuU+ZaFQqa0xgxXsV8QJxYatmbYPDl6xQrZy/NNnn2zKh4ceIM
VoaUmQ69RW/zxdhLCEktj/etZA+c67Y+kC3TtzctZ1wJ/xRRLphRtDiaYh6becAnVGp3+7JU096X
VfkURVIdM9XisCyd+tIalfjhmD+FC+jQtGH9omIOZ+X6xtfaGC1r15bXRpUBCoqs+A7HOv8Xs8ff
Sj+wkygUwTyQcsLV/G23s4rA6uxksjgWhfmNCueOGhvHm+OWaDBrPz1qg6Z9//nhdP8P6vRf95D1
x4LRwRvHR8L4/X1za/28otpWYklawLB1rJZ3U0/bNFjWJFg9TGM2fTtG5QOKxrAjvdI517YtaV/3
xADO9bhH3CwztHQ6Uqt4Tg0rKYtkUDznOhqueVeGzUtTm8nS1crs21eVh0JDJQzugCNQn9VDzlk8
CCwyupPasj7dVqSPhZ2FXzExdGuISObNr7zpKSmEsS9kGBfzwZIeuiCJoTkeRf+SCsbBlvKaF7iC
xoqHj3FERtzkl1b2Ib372LbRwVaWhXK9rXHUt72I6C4b5CN7Wlk8QDxHIOZAXPi2hxJReieMaS/I
pNyMSR+emrA0Pm0E/MuxsTh9lb79ZCbOeENSaO1HG3PeLKnq4DZadvrE0YAJm7B0TAGuse3ieHiR
VWofxtCX58ag+aXCCEW3Vfm/qnEI5mHIBZjpBdd5HvRFeG7bWL5GZY7iFXrAoU8L1Gapkax8IPDX
1g4o2rQmqgtoKiaZj5PXXtsY+v/GU2h7DMLGEWHx6foccpL/ALRZX+dlaLSzcND17yqzan1vYxOm
/UJ1JoIou4ZmU5+UHanPhr35YKu02JbFfeqppdVeavCaVHbfN0qvGVe9FTl3SWVsLVyiNqOr1pvN
nPgWo2i3HlVcM1emTXbOsVC1MWGziZqih3NlhMNbak0dHhBnHNo2PJih5X6wZwnr1RQOrZll5rUQ
+3IKtX5bWBGtsNxAdRLRykZXmkhlLKwyFl+Bocp3XdM1Ek0bq6ezV7rOT0uO+0fduTbyr8EJT7Ie
4mcrs+84Qn9CC5/S88BwTOHm8twszFqKVas3eFcyrMY1jb1NlpPtNFHXHbW81O6JFs02g1KxjExb
7KISbZcf1umja5vNhxEVgtpdq0F30N10KrqT3WjRaXWYR4Wuq65BR7Ouq7x7NWsa+8gL4hwNeBOu
nMlJrpaHcL0bv2xHc6kODUd/d/yGmfNQobLwuoEZeNBboJdiDA480il1pNkYK+F1/n7wBCVmpfnW
ooKkstBcrVsVZmauyaim6WYP7QpuL1GrGYYUOnzE1rslBIwMFMdEY/TdInGe3rArvpugRWWfmPha
Yq0tY7rzoBxy1ZNpP0ztyouRKXK+dLd6navHZJDYsgcuB4FQ4XOehuY+qaQ1Z2GvD4VJO4F9WE2P
inH956AJxFRASTAv4RFiMKwma9yPSvCA66WOxWNsQPzROfI3Ve8kq3Q081uW85zR+yaUscVb/aR3
hvVaj41/qFK//GxSL8QrgczeYrpZevupro3HruE/mCnZyUclfGOde656smBgHLza9HYZL8dNdjot
mhgG3cwS2XjpC8mggxbgKYqCRnBc8YcHmxt9yLsqPUTNlO94q3iAbUEFr7td+1ASEHDOTCOklwLo
L44KcuRLDlndTIUlofSyjrT3rjazc3f/dLfzs4XyCCztTQNZmWggc8WDsbFzzaZhkIg3KJrdsdD0
0WFSAW3T7FWPF8PN32rM+FRAltN3hzCyKARColi5td1aYt9ZGEDNV5nMCd1LU2LYDFVk+97TGKQY
IsRE2eiSHhNGHXlL0wBuZeAM+pszWdYh0v3iEOWa84gdUmx7qRXfNVwsZqC+NR0kN+ZGam7yHKYF
OpOCECOS5skHRY9RFZ+ZkyO1i2hQr+iT9ttqGkB9cHw/SFJhsGhEAsOSPcWPPQLr5TA05ZF6ubnU
dmvsEnCZwC31rnsmbkTb6oVu7quUeO67o0iRI5LjNEn7sLwMXjGcvUqqK3QeptuBjiauITDi2S3K
c+iXOewjp13YKqhvTe5bEhezWwB0yMRKc6DO7CGajwxHTSv+6G3Le69A69HfAbjL2D6x3V+eo7o1
sluV4bsCWzKVo9cvktId4m3WhcyzRU+gLLyyyT6Vpd4iLrR4enHHGrsyqafn1uBbJs6UwccEONaj
AhnDU4Gba8AR4SRfo2dOAH/DiaMhb4VFK7FDfh2nEz66IHRQzbpJsBq4Kw+6hj7ZH/r2XHFSeW6s
MaB0atDKysLoL8qPkFjS4rj7AcscoI1AJaclNuRWoRifBbGRHnUNV83ki2qbmKJnP7fRacQqWqdZ
iaWCxk0DCsz2D66gD5MGhXPo2thfx43hXf3JqHdpZRRz9jhnGTuh+z1FYXfzfBbPrsNNEuhjMtfx
wz9FnD2f0qEgqy0dKlp1EoWL2Q4vvMYwWhNc0spKEQl0vr81lesx2ZzsV6cuy5up1xpVQ1cg2YhD
3g/DvsPc8Gj4/J652bpcmbou7Xe0gtHC9BqQTVEZKxo5Q4pWmzuwHHr9ODSQ0Zzsw839s3AT8LDF
xUbQbnRstSYTEPfW2fq8AUbZY3G753YnxT5y+CtYzfECuun7nczKcQxpu8HWNuBQ2enqyDR9ss15
0d48TCTls5mqeacdrOSMcKmwD0FzGcxnPXs09WUzXCDO6eN3Wj0M+orA30LtC4GMCJodmchC29j2
Gx0M0fyQepBBMhPjOVQXO9tpxc0NUTsZBwfageWgVOApFcbBmH5S50tO+8ojEe0TQsm8b4YtJR5S
CB2DFro7AU7UbV6Ezenh3FstpgJaRhhrE6xL5rApcmCDbPGLIvCaZcGqdOob66rRF42rZBlZ2VWn
4R2BuI11JBvvaWjRzGMAz/g5szTcAOeJIVKL5Yt+mkh2jeiWsjAX+rBLTGPpY1GoUAOZpvvCwJnL
+WpmTxnu9OyOP7Y3fXBSCemeHWJu2qQtLYCRuXnYa18T6BbiPX8iLCNspD8mur5kYNci/EaYaPk+
w/SRpbvj+MZf5y8thGNkAT0HGjCpvtsDjb/EuHzMTCAgfC0jFz+QOlptfRwKb654XQwEwj0OL/q1
gGxZno6EkD7kfryI8NeY3JtaxxoQEhpmZIdRY05c1yenyW4Bar+2b64JNL4p7M+WdhfKhuzvJCaj
t65UNRsrdSglxvv8PY+bxzyvXxIfiaRdrKlk+N+e64TB5DjUBzGBIqZfPVUM0FCTcaDzhmSNStoM
YSum1kMW0BxO6A0gex4m2gN2vYRKvzZ1c6HJalXmn0l9Efmzwdkgg3lQqE9Oolh/v1Uqjg6MZ4cD
fItkxxx/7PQy6udIAhwdg5lXuUAn651CR0TQIj13+KCGuw2dqQUzcRIyW2cV20fRrPKMiA0Uum1V
nNwkejRyhHUJ75kVV5eRgR/ZZwik9jkIpUnLGT2TOe84izIkACZz+qPNDpQJ646b+YqqfKW0diWS
ZFtzxSrCK8OJZYylMA4uRoDwJMD4YlTwJl89arACDT34SgfcoU8UrGsVy4TIeslIxa6906T0mTX4
M9qw+xYCZ1l+BNQYqcWqNCCENhF2d2epi3kadxe+Mm6mlzj59vTvIc7WUGK4ANWqRz89DdmlGyAj
Dv0ami8GzPJs3QGUDWMAMzpHdk17QbPX8YAUsW4B3nVrOqJzW2DytUf8MWpm3RXD4omm3bWdoG5K
b6Gjo3R92DnaQz2it8D7xX4P6hajXcHsSEG2lItebhDFbjx9naWIQSEWynCaG/W0ptJl9GpzzYMF
CVRc5F0a/UzGqcXelfrQmH+p+NnzdjmgBcWNM/dlgu5WzO30NR9BLqF1D1eNS8IRq99b3NorCc+S
1BlUIfotYF/wfYYyjCR4acaDp+mrrKihdpqPrZevTAOR37A37X6m4bUpw2qZI4Uv3GFe31cLPUOD
8xz0V5NHK0qyeW4l+FKuVfeYt89D7DEuCpYBuvQ+xKZpZ4fINDYVxo88beZmh9I9s1EtGPeiYtl0
NcYZDVBgTi5DoKNGNgeARW7D6b2YVc1F1MUi44skxo8QZ9eLFzQgkEkjXqSi4hQ5H7NfeTnNfH0P
RcDwr0Eu8SqgqOp4Wr99/YBk3rFWrjz2WNwqXFb+2kvyFY52TK3L0Iz50WKBtyRiGsTOFZivPs5C
gHU1bhyow6uBqaOTbFT+2llLI8Sb+wwHeGkU1yF+r+SWRFYetXiRV8tYvRb4elJmZX1yroJ9GmwE
6wH1d+owhGhOpDSjIT1L/5y4j2Y7Hir9pmdvEqyxHu1F8TCyyYs+WCDuWwtqVbzCd9LbYkLKazU8
1GGLDQ81MeuvNNjrHH5IDTMV4iliv2VM3LJLgGpEfaO6mZu8FZ4BWJN/YMyaORAbccoyuQcdiR8Z
q1Wr0NZI3npEm5E3D+MHL3oU2c0D0aFfZAZOi2hpDvrOHX8CATycSJsLTp72rLUjvr56HxmPPWoL
rdA5wXz31k8u7t1oDjHYU5P20YDrUYinqvtV5wcPOnNNo1+vyOAKHpUT7+EZzzzrNaufQ4YjSXAk
dnVni2rRVeSC5MiMI3OVTz7jeWtbymljA/QO6utoR0vXix5sFNll7CxNzV8SelXk+4HI9ZA+wpA9
ZqhfEcYZcfyQx4eB13YoQTo3BYYp/A8Y3ofmqxL+fOgxcdX4NTl1NsN3VPZUWR8Tg9spOtjmiaBJ
vAlftI4EIvW793BAcFlAglX6x0TVVbJESHLsvTCYO5jabAfmhDMjg2lOSObaAn9/1wRr/gW/Pq4e
Y9UUBIoW1jp3A+DlOECkfcmbnWXdtX3bEMKn4l5DJYUR8DOALDJe9d4HN17NpbkdbDTHNJZC/1eM
TVHKp7Z8tf2fPvyUCCqpuTG6OYtsOkK/rAb/qTPeI+SrvQ7i734fLdwiHvK1R0e+WBAj3HJcOLj6
OsksOAkWJRVEPKhFSPnQfyv3152ljKTVDD+GnMfFu1XmrzJ8pSUzHz0ow3l+VYoH0RNnM2P8XKas
dc5M6y2Gp/4uip8T/7O2gkWj8MZ7iKMBNijgREanuNHFfclZaVwzmLisruGhHn4JlCMdo3dGp4CI
Zrb2bcv3MLnlHfY0BswYFDjObEiCXjJKWejGtCrqbwJdkshApo0e19rAF6uYzybDU9tiVKNAcQlx
ThStcmvfARyirFE4YCSK1tz50r13MBTTIGZNDTkeo3RKmxlbSB3N1XA0C0AirNeT/uY5X35N8RoE
i5AFxGRZihGxSHXLpmetQVmlEqRKNSfNAeTRLKFquZ9NDNrS41xUt0SnzVPn7vVeaVXTuKvcS64l
K9sFVCKGxSQes6a4I8BO1YRArsR2YskFDPQnK4WTgbHDlG9e81Nn1TXLKsjU+TzR6u3ECSUPti4B
ZqWNh0gc0Jg01iGnfZW1nyU8DuRS5PLdgkzMPcb2qeG9DNm7cJgkTw+OMhH4touq4/RENyPpghVB
ZbOQ6XwGpikAegyVbVfAMc2noyDez+6fVXWmGlnpurss9WVUfheV9RJJ6E7lVnHpUV3MpyaYm01+
TLDMSe0wRA8D6qYc0874aMmd4ISBTziYAEp4aKrYdCDFzlr4TSLujiJ+UHcMi/KCgxN8OeGwGGzk
5GGADBLY4VVDX+JITLnJpW62NumCSQU019SfgyE5MYVeScc4VZm8GIPJqM97Qr6FGxQJCbYdXTUc
41Gt4vM1RhN7NmHURYgLSaxzDBj92F4polfCZI2P23022ssAsncaV++DM6xi3XYgdcTPbhp+GdXL
OJyN+7G3/RqKXV98e+TM9L62sM2Y57Hz3g3Q+7L/yIN2J/tpTf8Qb597HPG5JZOxl73DgT4O16rG
Lod7QnPdA1jHWa+zZ2YenjeEi2Y77WhB7SpsTYG4FHWzclLEx45Eq45csZb3gzcHbP+RAIt15iYb
sip3FhrhzIbXkOvM48aV1siNbhy8BhMCzQv6/MhgoKMQlJNF6BkR6GZslRAvUIxwd5GGWUeIkMtO
P9UT9wijFkCwuQ4f0GM1JftlVzXkfXQc0Ixp4+CpxKSf4UAXHHalzak3DfZZfhO0xSAPZjZcHZst
LNMZLEWGquaGEqukQNUs2Yb6YJqQV7+15berUZcEMqfP2OrpPCTSoTWpVkTtznVpb6BQzWLzohlf
TbsGib2akmI5dhWeFFhiSPsNb1onTFIJIJnbbOjm3XjJoLUizzCg41SjlYWtSxeblGy3W8ZevNaS
aTka7MhKndn8TrlD7OEdfBHw/5nutrW7BbXvQXn9iy0mgBD4yyPDOOjj8DwaP3aW3amMBcy7Uh09
vzrRspx77ruFViLP2UI6/9y14ltJXIi9fut8l1WB2zCg405e3Mx35gJXkOL4xnLYoI8EqmON2s9E
mRhwg0KEK10OCsIQHW77guV49PwXIaNHbfquvedkJCijPcdGsu5bD3vHV17rT6bR+bMsh2am7NBY
co78IMDNOfsF7kev8oYNkVm/Es19dOBdtHfKDYpY9yujHjRHDN5VrRyOY/qBuS8GSu9aQkUE70eA
grVN9b1zL6vK4BLxiIYDP6NunQYfQAixJH6kf7kOUDcFMb7SAM9KS0Joj8MX0OebU1iffYFByabt
06CU5ygD/cLZBfi4N5rxbjneReMcMUzxtnGHlV638bKnAVNF0yWFHJ8xT5ciAIWRzDqj3IVd8uqW
8ZvdcmgjGGcKkByjgFogU34xelrJAnxCkIJaiTeNsr7jtuJ6Y/8SNVQ7gDjR1B+dEvhdMn3HHJvI
vN4VjYSMGxPo8u56Aw+Ru6mEvijqECFzdazBUff9pSksrO/VpkIQy4JXYzToaaJST402dLwcjp17
asWnr/DeVN/KNg+u181NCaICtH/i+BsdCS8c7oKz4sTCzaZyjThHe9rZLqqdbNmeE39Gv3KL8Oib
nNXNSIlkDvU+CeNjXLmbMosw8fqglmTNKR4iUyFRmvidgnwlJzTwvbvN+njFgWUV8mamld5t84J8
u4xGnacx4cPEU3swUHxDrBxFqSsjK1p7fn8oEm/LOjMznW5JhvHeZ66w0oT7GsFtaVtIyrMB5StK
bTKtX9y8+CR72Hiw8gCuqGXvKuTqGOiwvi/KVuBS6euz5aXy2xhaax5HwYeZt1g/Rpl9q5DLnBCU
iVCPEYWbtt/S0dhyo/rauO02N3OsKUNc9k9m4Vorom54zXLrfzk6j+XGkS2IfhEi4M2WBEnQihIp
u0GopW6Ygi2YAvD1czi7F/PaSSIKdfNmnrQRLjkNdGseyLdD1NTKNH0dxvyVh3r8OzkZ9BVROvUp
KZR1sansuVUJFrhBaP4nuLZ69+hUA9cSeN9tbL4NwA29pnwC1LWNB3BZqyDm6jrO2l5ruLhYBVtV
Kl/Q/XXPvMx2UfGl5/KWuKP11NGpfDQacnp60F7NbJpXSQ6S0KjqW2ojDvG4tHgnswumwE8RmDzc
NsS2HehKFpqG9z0GZItbvHmaj1tfE0gxvdCnjTUDM/DK1D6xyo4RPKv7DORS2dgYDbEcU9ArW47P
6mXuoAFl9Ok4lnoSrn/sssHeCPY7f5rgoS0RuMhG780dK56WpIEYXfkjTvzAelUJNxMzHbp13I64
B3NetRhqwA1098YsulNWkKAYqCPZsgg7uf5wsyb5VZXLL/khMmJ5HwkvOSd5/ZR5bljnfftsL8OM
xpaiAi+6wLth44J3SQIXbH9bJNePR+fYakowG0oRg2MBP7MZ3ZyJL2jcLR0fYiMYNMi/Ejax4GhY
nGSxu2xzQ7pHYDPMerPbrPRifGmd9Cx4c0oV30rbfVe1eynndINrZy9z89OwCn9bJrxL245gZ0+O
rQjiV7fCT9gwymtV8XfUIX5B+yaiuzD+6+78Omims0lnsyeXyIgtOxJvGUeXsfEgkjR+c9Vtrdhg
yc7W+aMEmsU074dpMnZKDQtIB/krev/xrZRj2OTlb9/qr74Xyw1NHtgB+O6XeeJFfktGsA7sj7aq
T0HKLw6ywts2Sfbspf654CjKdKSYnoSW7bFE0LLCCocqV7D9wSuhMus3X+bTkTLWeqXL0dyT9Wme
NBecSc+UGTo+nKqFnf1GVY+PjmDzu9JkFyVMgmwoIK81tAsha3Hys7SbyfDk5pzVG5RnfStsIwv9
pkLAwwc+4/Rd6WPV/1jDUm0c3Vp5BZPgVOS/k4JeGqWzbr85QVwg5YG8f66xjLakvMbsS1ZtA1BG
2XhUJ7n4uE7dskPgcpNqJq7kMqWVdv5X6pODqJEW7c1Tvl2djGayInICwbMhU/IXXpNw1lSFr/zv
oGFK4KYVELou6MVC+O388amTyxBWCYvu3BqrT5UFzi91UlRSLU1NF62Dg8GTo8GpqTMFhVQWB6hc
fW+futrn+R3xNh/9/PHWe+wH86/RKW0242y/osl/zNRK2UboSI8BMraKcKTuImTxdRR2MXAla99k
0Rxm0wnbStwMRyo+725/bETAgxCL2wwgx8X5bMwO2BB3v7TThu7pBy2uuuDNODHYkhydrsIdSPLD
kFHN1YEwoU31kbWZWKkh3bA33mU12T6fWi3DvA8Zo1HfJh9+MdGVLWGZBBIxogzwa/tLNIJoeCQs
+LBuHbPb2PpvylrJddKjXZrsKJJ0T7gFwJ8O7EEXdP1w1IJQFsu29kiNuaXA5uFVmMSLa52UTDB4
ThKK0MHTGSOhs/kfzDLK7oyryEH1xDYagNu/5djhTmNrzpEV+D9573xnffpuNoSC6g4RQJq4gx9Y
WK5fWffZC/t76ofD1AnQZsPwLfKsuCaUnf4PRDUZH8pxVTEnCTl9YJGUEjaWz5+mOXLm0032N0cc
PmjzaJKHr5015TBHi1xxtlQFwj7Lsaw2bnPXaOAFqp8atAUOA/5Q11vWBfYNwjPDU4XguZqGHiw7
x9SlLcFpr3x7aW458gPycE7OtQv889LKaLLFPz+XW5taTIIm2UnPO/eGDlJvjXZwQ9qxub87Loc6
IhW09GHDYYHlXVFFZjXzTvrml9fjlrHg5zFceLhBGt3n7pTyrxx0QJ8QK0RcfnKtupLZmYmkGTPN
Wv6lt6ednP/m8F2w1Fihks2pksHFrscL6KO9HRhu6OnNGJadEcYxW28RXwLF57qfvVur5U8d+d3J
bL78rOK+ZuQOnUKxZKmid9+aqwMA6PompeYwuTW98ZbIuKICEM4j9kXK9JpugOWTTI/ftHxhoeto
cMpQLfN0eK9EE6WDqvegjuUmLmOHHl4SLTIgHDmO26Qu+Ub4RC5N1w51H2maVQ9JzNjOP/WsQz93
ke7toxWkpVqbAn9wrJY3qzSHX2k1OrAaOGkM9HvSPOc4pg8Bo1qYjITBemhoSwHCKtmWE5lW89kY
nmOENEvTX8gTospZG0/mEOSGqPXAgbRUIY1PVaJHFRWEHo78qeJ9VRgJ+o42Pm7/bG+2jrId8ra8
GwTuAd562Fmm2qVXibX0xud9uqTZjb4bHOiOgUNDJEyk2reP5+pV+AnZiIpsBBa5wJ62gxGzlBm2
7mRsutSCSURAU/CyU8NTr9VfjJScv+U+ZQlcTV/UG4M7U4zEqJ9Dvtfq8tmuXjkaISHWl2TElpI6
WbDXyW4FNknSMRNPsmmPmT3SB+jucXntuHE+AxpmFBhDVU6nTNcOjxFKjRQhgN7LMjSUXD51cYBw
Vb91U7ZNyeyW8lhIFhW9+TKkzXEqCVYGTXzMCB/o8D/1bjkRmuCInSKXVkbNdz6HmORxc3IofK6I
b5W5HToUYJpU+ubZsoKsHs5NQmp2p7lfui8+OI2pr2AtRDuQJ16V6C42u+zqta+PULa4BBPLAcs8
5zPWmahifnZ6HyLEt69/AmDMlvdCfvbmPbAiUt9xAZcfrXbeJzAyxjYauBfbZKskPLi+zOGYADUv
137ODk7+qQEB2lirHrbQcnoS9evIUVcGf22X6gymvAD2IHFJ1WF4YUIFqr0CnzU25lbn5mMFT753
8ezTIGFmvBjmXmOjyaGhihNF02FgHVlXYUkMU/nR+p8AVkbCjv2I/jU2mzn96IJN78idxSWDUtWV
3/6aLczE+bnWXycGSl2Bf8mdg13DieF7LaEBavMtWO4+VDAJ/ICeT/gnB0d+28HdUWRZ0U564ayN
lIcV6zSwpg0RE8LijvWqW0x0cRggzxQ3xzu4w7md9v6AFaC9Yi6FY0dI2try0mT2BJRhU+lWeezd
U+6pPFG3DqBE3YNMYacs3pX51NdqW1iH8cHRgIuY5h8x6PSi/y24DliDxefk3GSRhhpfsneoJT/M
uIrm5TvQryxodtrEFL0ndUVB2MFlvWf/q4N9gITejf+8btenTVRhjDH4rgh6RblPFmsaz1alrodK
VZsGKccHGkJHvSS/m+xFsfYVmSUNSQvNjBsWP9xa/QK+jGb/M83/jC5Xena9hTiVBe2pGkIhi4D2
now3xGhy4kjdLNtshRqKG6JSBmCRZOOVA7pMt/HYg/V8JagJq5KQQPsp6fqi1S5s0HmtDLUI9W1k
GnwMClVxejhgR1ivo3/IKrFJ5insHjp2sLDgj6R7yRzyd1ELVUpj0RtAGhH3zn2zxKXAFua++fOu
WviIcY2ZKgZvvnV0VwaAJBe56obsX4uk3/O49+leiY9q/rNwiBh1tXbanZUfhmBXu9+Z5h5c3eAx
iAwFO8l6TW1InOgHKQTh4So0uCWKnW4gVgKMwTQ/pZb4zmGtwuV2yzenPXPpgZ5EMlUUIN90dOac
u/JWdBbHAHByDZxp/8do+coWE23RWpeupOPrHM9iP/hvwNbwlGwfSciWik/XPgTOZ5PcrcZ4JgPu
VEnYLOalAxhglBSzmT96Xa49r4pyPd/Bv7NMoD9Y3Ez8jmHVT2fswAmXZQ7VirwVBJbxTBL00C/g
VEAbMajvLW7o2BzPTDThnKqoUOyOJ46OdqmPo90fbFWpfSnbm4kdxOHEaevHQw4mN/3i4hTM1j7t
aiKWMO7EzoQPYXo/uWpJxK1Amkc6tGIR01GLaSRLjW4T5L7k4oHtjtvJNnC5c7G+n4W8lm19KDhE
FQW+DSUkwwOKmmcbLB8bQWi5c3BY+H8e0rfRvfuc4rI7J5R2+Xqk6m8EyQNpE5OTTHBHMp1rke0q
ytF6/dubvoDl3CxvDlGctvJh85IJeXCPxPAcalzhDajXfDhxk62LbKTPvt8Z0G6o093hAuR17RGm
5ZNZvDrdexBM14ZjgW/Ok8ByRdIsnEpsD+wXuoY9BGFjT4G6ZW0foyLHGvufwrkO8x8J4r+e4lXa
dZGRPdKDLAin7pI2TywzpLr23rNTfPp2uanoOyx8JqhbPaPGcchK9G1jCoAh8eNU1Ra5Atp3hZ/Z
WDXmyeyZR96U/ixACDCNAtneiw4Ho23xz4Aw+93luEdmTJiKl6L+05GvF0C1ThObs+rGk1j2474G
nqrN74N4612IcN2DenbuWSXFyN0tMLfgz6j9AQ9Rt+yk63et8qFE056XPysW35Pz6k0bG8uUZeXX
rv0yYHukgbNlndNauwkhvLfSjT4BEvJe7AR2bAUqgGigDKtiW9cJEuaXMt7bQl5yTtmYk2C+LiUu
Me1LJw+tjHuq/Vryn8T91sGEWJ4LBqtidKNqQpgwZZi0ddjUw+FR61L7B4wcoe79Osme4ZA1/65l
nV6zAu0x9wEIlQNrw+BCglxvX1oUb2f6yXC1yPeq8DbaxD5a/saLf5TItw41dnhtGMjIjWyrHCG8
YfdOI4RxRwHG/JeGHuedkfItgGZR+KHH7rVhIDdcsR+HilYDC83MXkusy/bw2bJhcDXnUOlHg39U
7Ly4KVt3lrz/qhRDRBmZ3bsgrm9c0h4Rq//j6+8aIlu8BNeyRLMqkzgqXXUoGbKBxH5YSlxjLpxT
Eq8LrgdkHME81XBQhBcZ5NRdXz1y31viKOuhFi9Vmm9nVkB+oe0UrDEFmVFYnPI3WV186y3tgMvJ
bTVex+xQwkh1W4Aqr571UjhvffEH+4Kdno3Hqdt/TcV0ScQPrXsUdHy6cOfgXeQmphzLXbmMN7yh
lTjVPWRW1EkDmu6rgs/blunuQf1rGmLqN94kazlcmtakjCi4W0m3wlJ6ED008GSPW2E9ko3nBS03
GT+LzsQGTuE4ZbgsLCgiudb2zwJ6Cpa0Y8EN5UeyQFJKdBdNhDdzvXFySd+yGT7uFE2HaZzmVFtx
qP9W+tvYX0v3Mg5Po/ZDPC6Tf+1gXjfyaYR7r49fCzUlzYu/vCj2vCjBNgsodPd1/sN0t3b9OULQ
ZKLiZCLg73D0gF41DPbMzy7Id+Z8h0fmaMsMkX28UrATdr5OZPby6FjJTwRGfWNbwSjKy3MjDpP7
PJpYrBbBOLMFguU1r/C2TYDU2FEAIryV81ehDVvTfEb4cNnide2xopQIXD3xQmCUZ6F7qy49EHy8
NfJYDwGfNRP4OVFysfUfQzSvqs4B0kaLyzx8d2a5mrL+fWF/UFonp8GlEzxJi04Rorgp5TQTokSX
1xx5xxgKS1V++aa26ayHG4PSgAd2KNB3C+3btafzGcgJn2Qb070/HEHGroOzNlP+V3KRLcA+Kj2c
UdDKFI1y7A4p2AfHufrAd9zfDnTV7GmQzbBWDiYTouSK8BuY03bCijQSM4YoMra3FvV8SNHngUO6
ePErrm5+/mJbb7aHROVuaf3Dwc8xkLUsha0dlatr5ae7XmdUfs+CZJ9nI80K4Nnx8zUHZFhqiZ+q
aQ556TCHcAVtD5JLq54S4lQ8yCDePHzYCWwA8uRLcxHZBZdkNLpVZCYwlJydlRXQ1VP2Irws+0uH
yurCI9aoYX6PCyB+p4zfLvWvR6fsYL62TFfLF/dwWfOvA60Q5gyZ7vQ7pNsxSKI0Ab9DltO4ed4e
a874ID5h7ZELrCv4HxhBtXpDoeK29M8mC3aS3nQuQKxh8ktaQu3t2sPRzKMd2c2EaAQBiRETHg+8
oKz5AIwBITB+cqX5IerzAtekNx79HLTjZe4W1Egvv7SWExdQmDPyp2g4HJ3YUTg2sHhjQma1Ry1O
X+HpkLI6Yv7fpmYXpRrXiwJKZDkd226pdpVeD/BaxKa0YQiisTo4CV20pMKy9rqvftsYZ8ecx7si
pVya0nNFbyJu6ziAlQ4p0LLrT1XZJndS0E0eMvAmDxzFXbCDYgEckvl538qZtL0tS24VWfvj6569
DqblpSyB0tTpv9w2LpMLcw97mxYtlX+KveLFpcmL4hvqbTAETGa1fSRwHra8l6XSzjO19FVRvyhh
WPtscaPAlQA6iijjGUjrMuwWQGpzcEJ1BfO0mzNcVm61pnT6SUvxtY70XmDawm+1wLErDxpuRBZl
LAfVblJE0B+NOA9U+oP2o82r1oi3XmVA/EuDv57sdl0AN7oAoQlHRgKuyeoiQoTadzwnWW2/04X3
4hQ8O115DQyuZoE8s06mxye5xB0my7bp1slk8YJfGqYtaw4Hx7uXGeekyXcd1wseq+Cv1dWHXgcY
3SxfvVAvxqhBDcJitvh/FuoZe9bKPk+hxRcQNGHK688Zd2XFa/qpF59OiXmzWef8HGKoNxk3YZGb
q2GkgqLa9+l2noBcFiH4ZZLybmjX9reeU6wRP1j4R9ukjecxy1PGzhKEWx70p8Bec8KQUszBz/ow
QhH4gPYUj6ImlO+Fbf1qeiAOyRt09wU1XE3syij3oeuDkeIfb0YWNNp0rU2iDbRmYG2z/C/c7iOu
PN5ac++w3l83zVWSqal3Eytcmict6AoPctwGZM+65USu6cE+Jd0XfkYd5i49Tf63Az0++de1h1K9
ZT3n6aVzIICtQYuqZY8tsxX3Bolz3gUjinDX7goUJuwVcngq+o+424JJZtG0RQXrK7pIuJ+/VBxf
ycswRqDORoyN5ZMbn/XfEp/a/KzMLYZCIBCZf+q6Y4qBhlbyLoceE3K+dM6zH2Ac8r/9mUAaHBhO
aHu1QOQMQjZ7i3tAXAANmhTP8D+pO4OJMY8vuvrTtpckX3MfZCgMfgqAkvj6XVrGM1jqBg5i8UIK
m48sa1PTvHt0e3MVEjyZfQ1sKGy++E+N2A2URTN551+Teq2sg57ulLsTTMAuLAu+dszUnXMHdWAi
pQ2hxe1VvmvjzaJWo/wZ0stS8wcw6EAzyskZGuH8Tzl3I3hdxt0Cge1x3g8g+6lXxfUUBP9MO6rr
qLJujOgleMFlWz7Az7weks/OvDTlX9khon1WZDVHncIbG1PNHuD5gP82/yXeUdi3+Tku4o2eYRZV
V3oM3AK189uqdsLHD01XLHQrB4unAx0ym/759Lh08MWAagSWA8mMT5X1YjPaGq3JshN8WbMxLV7V
m1zhb8E3R8dJVv3YJQ9NcTacAz2ncR52b5ixgglnwXc9bkGfA7kFGxaa9WXOo0XbO7CJCBNhseEH
mWPwH/tjMBjrOdli12UmhSqXYPuofhmhlN6EhowKbZvSF9G+L9wgixtoVgG+npc4awZdfHneGhqt
qs1wLL9yOFVG/uwnkaGfaW8RDYQ6jQMr6vxfviwzf9bysCn2br0P2i+ruwz6hSo3p+CvyjddcwWT
mdHxbbpfqDR+/0HgosYnpiFUn+k4C9gZkNpLOQpgzfOOwHkwLj6WvBMcTYQZbYAE+cwLg30MRl1Y
Lus2OMdcwP+yxjharFwBb/iUTCx6gOB8b1MWp9wrfGDB5WHIOTLNL3QIKLiLF2EjWR5v6ebZMULD
ZG0QtS70FXxcMfTIeqUFr537aaEbSOcwJRvgVZn+ktNZLjHqyFXCVKJOZvmRcPTN/sFn8ayOi/61
OPflwb3edYhyIurLXYE1M2P33hfnIrgVFiYNbnOPjhksm+ZZ5Agx0LgwN+IHGaKgQ+2jwwk8qr1l
HasXJ0McuOV4MQUk+FDyEw1FOOYhCqYTTP5/zaN5ArM7VtTA/Rl9nOCM6PFnPZc7mYAJKtbNY0TM
wrz/qJvPHDvdEp+M8Y+mbGw2p0cjmzN+liC+YbORknscNQH4hn9Lsk0BcbE3tn5zxpSp2de6HxZk
aP0t8Zk4g0eNl8Nsn/X5ls58tLN6TZATjfovj/0EglX+2lzMU3mfcIf2tADkQNeQl6Hes/pFHuiK
r9bbsJOsHsPqxjnpFYLdW+035BGIHaHrQBG1cOeZ1crEmV22qIHNzoVjzXYsjjB00DohMe4jFsns
oxmfvK9anfP+ZYifPOGuZHPM3B3eW8HLo5Y3YW1yVrTeyivP2NtqtXkYBeXWsHDDXJruTKorFMJk
GIl69W/gUwO2keFTkCX0O2/TzD9zp/G2qcNSq0OZzGt7iMyem8m5axDPik3afcESCZFfHJer4sw5
xXPJK+E9yA/sWpzxVNo8l+7Osa/MwjYh1WXnYx1RWNOcfe3wHTHOqRFNCKlM0p7znnI/mhsoVliN
8Tir/irmPzG2oi6uIfhT2TAFAKepPAATxj8MAyKMd59cc+k8S1+9LwhkTV7wHiBZi4+IQDE0P3ag
dLLwiz3MzNbGj+0nt08pU3asCKo0dT7FTk0UK01FaMnqQOSHDWyr/3itOhZOcw7KNHSGI4EU1fzm
7JIxLxyItOJawUx0J78Wdaj/Nqv4ms+c1UaFq+1F4EF7XEoapodtmsT3DueUaWDb40VuVAG7JxmV
hH71Am4axOyENTkUBuR7uR4HmhGk+2Zazt+4NOn0OqUOmZyMamvFRsC4FXm6WWj6ZXeLmpursC94
Pw5EA4KDibDfAEDWE3fbOxWbkXfPj8OM809wevuuOHueOrB43FYV/HUxvMz5Z6x/YPh6ylFaBA58
lTdcWTqojfrZRbQ2ir2lFIYEtPf6RY+7UPjsxOJ1AyaPuyw++Q89Br590HTOYXNiv3BJ3DmsLEjI
HesTl4DferH+MgaKroTvwcTFc+46RZjoX3r5u+j+xkFcnPHhTtpdZWqVDdB5/eUoeZoGwOxlLna6
RqYFXlpaip3dHBP9Z+HyGHgu7xs9bLL46pYakFUHu6WHh/WgDI4+k55s7++YN69+UW5zQalWj0+5
10NLfZrS2CzIZprCwsgeVDDzQKayUZkWs44aG0uPzlapsLKbA/KXrGq02FytdWTHoKWfwMSdl7Q9
MwxGrsB8aWz/xZ+a987vDpMDwXbQz12yhKMH1746qQ5vnm2daMjaBmQf6MZzkiQiibydm3I9tc62
JTiqEwDpLPF3YoeU91xOlb6rmU0148Vpim0Wn9r2OWteSgM//Vyz2qme0hRiKaaixf1OfSiu2ZdN
z6Wo1FoQOCBLvmurmRDDsi+ZRoKBaSl4dAY/Lq16ZDXL2gc3POGpEMI6Fkoy+BQkdo2TMANe9Mkj
8EyGz9mA5yMgQhMQxsBgasJKt8i4AeVE3rFGJrPCyP+U6bCxaE7Xyv5JOG9diie000/ZEu/Hur87
zscMyYpi+r/+kH5OQkNeI35ApLQX8aozhgeGvl7303Pd1tDhh7VfDkhKGg/w2+QRiEgN80+KHb1t
yWaAap0rdlcIkBWBCbbVfXCHVJ5494qfJo55sAjJsUirZxfEvs+gW7XkOemtmbjomOpTDVQx7Jem
2RTtzvfZIXgBvWi0IMTcvRre8/llpkRBK71d0TVRAg2GDYstj7MTTRxlNtOesFEKdBYT1EUQK6VO
g+2GwqeVsA0i4tvleqTr7E6Rahr/w27ja1oWEfl4jLlIrUa/tQf2Pe54iR8meAq9g4D9JlGrMdHf
nNpd+6hFIv7W2pe6ePMGuYVZeMgNO7Q6PtPQHU2n3bTMYaltfYLjupkB2yzF+ZV4327GFF1zh08o
TUXXVhy6AtN8CmZatclO6Nmu0CjisViC5IzFok3fGt0GB89Ftjhb5p0Y5oNSTGvfo4yOOOn8mVEv
kKHe2khKI2zv+AQlZz+MAAYeRII27iMLf72XutPKoVDIrZH+4GiMXE/7wdgt5quf8f/Bw7iLhms+
eoKKxZ6y1ghvOBIGInVNomFurauqrQ/dRmLAdrOb+jEqUs4MIg0abnbZfsFPOjQcdx53AwR67qZJ
5KU6VSHOPUloQqsCSsmzrZ91Ibo9P1AVEZ7mrhuci5p9hMI/hKkjVxIenZrZWIi9O1DUwd9FsSRa
N3s5FzwQoT93nLd22aMapJ+L8PCneTfQe5GrcTp7wcQvGFcTcJRxGsiWGyD0mmflUBrbaLib+RfE
EDRSSoAL/SNR8atnOutMZvuA3jpQdGQ424SQYffUOcOpYDFBCyMHTnmWjUsFMEpzxm3CwRLJT3VO
k7Om53uFJuTGy9mw+luKmkhOZ2e6GTW56c5MjaehjncdPjW7M/fAMdctBd5jw04z5bbQZZ8FJNQJ
EC7gY5X6fLHynFXyEnvy4dW96z4PGBg3BWHXGT4DokiY/SLHYLHnJ9uGpdxE9Z9j2ytvuOYkHuty
Ps+5PLhu+prRISPB8Bqd2qGYsXYqNv7AJlIjsSKWU8m7shwi2fMazF6smQpQ4IADiXZnBjlNgl3y
fCmaqAhqxWreeWNKPVV6dap4Z/f9ySG3NlWfyUIlFZW9iEB73cRXEaTho02pYhMD9fDCLz/1trgb
vnkZLIpMAodzXt9S8bPpIELJSiBfJgevusghX6UuMP3GOGQL8M3AxvhpK7YGfZbvbeH90ZL+rBQ3
x3rs77Yx7JZWe7FblBJ60T5Mh4Njrio0P5uErlnwv1C4sB80GZHGefxperD/mg2Utraqf4MYxXYp
BiR3G4eD78NE9TAye5Wd/bXqsaGRyjQORIi1my5m47nzHq8wSIGOl/GWt5DDajympne2NG3ZaCN7
TC2bvysLhwwjeWP9dPojaKo7b4UonjJdYg4OYEqbGitERZdkUBOYLLQ2AHtrERke5Kfv+tQeBCOC
H9eJoPkJariy5hhgXFr0f16s6WtSLATPZlZX2sT8r6XCO/Ssg2h0ASA5or66dELy13Dl7vPRZ28V
/3Gm9qfz3cjKtWvB3Uimw2GWMCWTzn/Pc3FBrANKT4TYyz6TwtilrMA7V7v7ZL9XsWeITa9yoKpw
kzXCkV5XnKh68uK3vm82cfVrtWzvu1AnCW8lSThSI6rpAZ87iA+YAZyWi8OcnxWN2RYk3MfHd57a
lVG7jxxC2JILnnLMM1WwKfO/42SG5SSjYL6bTXs1xPDctd+pdxfGxByBu4GYoudmt4Xf30DTjv2D
0x7mHHHF/WeYkY7vNUgj2/kqtXY91sPdxLhrOPfOmLm2bkDoZwsHMHHcnlrLHOCtPaXUoXXc/EBl
0/raJVeRyaiBYVyOdcPNbv6Hrx2x5Vv52a00zrZ9KHXcm9zRauyZi9Ufl5FVcJFvjMCFJ3ILAnK+
2SYhoTL7NHXV74PEfSxfa/n8qMNuP7TUJsqBPbs4FibBVKNeNZSCz5ACqnXMWbR16Q7SPAtP4G9Q
fhfZXedhEMleyx9bw/YFxu4TS6GzOcUnq+/ep+lYMHI6fbGzjWqb8fVrzlOccTzyZTn2R0o39NTJ
nacjs1fqbqcBPI6AvQLvW5SLVM/ORKQIrT43U/5tcnwUJHgeNwiTS5fyEDnhq0p2MzlQs5k42DLd
XG5PmJjJ4LGHZFW369wPbKfhNPJJn7+8hMqP18T99tujY+ZrIamJRQeKi7elWthm7I2FOxVzbhzX
Ydp7b1ohd7lLcBm9cvDQNlKb/87RNrqkTKWFNfGWqCVEgommikVKHN+HEicB53VZaEcnQHMm1tIk
yVZX1WnJ3ENG7EWO+KI4weaFBlpGA4Pw9XjUuAen5q3QPmL7fXxkfp6zxUTnRePIKPYk+QzxdyB+
/ziwDS5lFnpf337PqvqQWB4M3Ca6/BR1+olMfUw6lvaNXu18Tcw8Bu5tctQGYuYbXKHvXkz/pqAn
+2XtGY82/CHXGD/1tpwlglgTv8+j+0fwrl8NEIoVc5lX6LwRK0tsmsfa28mX99Tkx3rpBxNcx0wV
EEtoo9PPIzwBlXdPMw4JKbVDsLCc08jBjjQb+Toee0J1BIUpN2aIKE+LKM99bd805IaJoscUUViN
7bmv6ks5dqc8HtcDl/ZZ+9QoE2gFS7qr0v8WnM7j+Jcm+XW5vNEtyY/p7AjnuXeoKjM1vv1InKvU
zhiWxLmjSs3oUtSiHxPfkFLc6Ny0YKssy7uFqlj5hMLHaa8TB+LpC7lmbT0uLyNX+gEFJ0eonOvp
APZhGyQmL1hMPzXpTv6c7Oo501PVy1tlWWwmUW19l1onMAlDn8NTd06yRiDnkjQjJPCxteVwwHZ0
SMYA31S1bXsMCDyjmcqPlq1/gEP6SNhUj2QqzLTZeK53bP1spzD8eynMljzZxVxu25onHeNWnac8
NZFieKlLfZeU9P0gHdQm0l4jFMyjBMVWu5NY/phc5EpzYaOFSXbcEHT4qL38vQ7a51jyJbXu8NZ6
vEXYH6Ts2fw7btlLkz2GD2uIKWpu6cJjCn0MkfRVBITPA/EzLeXHEJtczpb7FIg1SBEVDp2o1/Qy
WmfwHPpFlfLF7f23haJV5bVJNAAX2nRCfRJceHhttn5VUSPRISwvqInUMLOVwmiWKvYI0IaeDECT
O6NFN7Km5o8Ygn41SsZzYxH/UXZeu9Eb2RZ+ogJYLMZbdQ7qVreybghF5pz59Oej52YsD/zjDGCM
Yf+Wuhmqdu291reumjs8p71xHayZQFCpjaiqTZvGKyX04VQM6Z3XYHENlPvUSs29szPr0YjTzzii
4QFjpGZezBBf6a61kP1jTk+bFU4OWF3orLcfUTycmhpbWJPYW1SReImDvWfgxpuzC2ySihnAu9Mj
6tWjZN7UaLTsyZzFoJHzZRBsp1V3NQScfMZj9FI18kIlk4u62WL0BjczsbiJhD5CvnDb/LVuspOf
vPe0TpsxIlWBU5S8pFE00pkn0tTB68o8pBQWgQRlsA0HmG2uuakM2oFOTFIrwqNGEs+DqltDBe0y
dnN1AvLIyiv1cCML91BX2jWjC1YE/YvnZuvafY87CGMemWKkNlQZw3S6Tkof+BGULfx9NUCU6r2f
qRo/Q4Kap/Q2w0XScUpT5U8xnEeeO0yFGW61hj5V+pB27SkSCH2qNtx29RdK5DJhRU7jZW9X65A4
qk4g4xX9WaZY+wNPHB3DPU71QwIEo0QCXJXRuou8p7gmRyswFj2GCZuHpMlm8IXDcUY7BBh5M9QE
o+PgqQoWCbyBMMzpAPiHTjtLxuV9QT+9XdTcjRkAZjEeQmg4sH8Q97tqWY/TOUGdrk9ElyclR81k
6J+R9FMgW5pZU7V6SAnE9uV3rhE3j5LLSD9Ls93kXvNWuS+AFNYEniQMfIZ5AuM9TRbQBFqVKSMe
nb9vaHaa6lJE/j5FHxgSd1T7wTm2yTWhqe36qLAyNH6ki9U5as6QkiNoqLM+U0QbiOKXTVAhbuFu
F9otHXx4oZDrJYhPQp/UyGgII7vLzlEQtq3WIRKfiIdMSvOuZ9IkBUpvLn0xeLss1fZ0Bq6O5pyr
GI083qy4GBH3mTv2+bgA0zNRZzdoWWug3LjFz8w00UXyyYLmbGq3AG9pzrrfLo3RTPFm8rJGgjyn
JrqLMC3H+UvPxjvoB6NNz77GUFuRBxsOuG51Bt30gM1mNaYPfnEVNQCRobkpW6azKJKc1t4HOoD1
0duadPMYBiT+CLSQmXxCUQEfe3QM6hs6awkUvDlmmgqfgvjYtc7Bbn7k8B1wfMl79tJsPaGmT3OA
BoHPns3wISOJUERHTTFATol+ruQeJ9CzHlLjGTZeYo4kSVxxvrhWISMP38aFXDKvcaaBMFpaggM8
8n74qoM3DwxZbnT3NY+f1tT3vpLrkj8P2z8Ho+QRg13V3XMw/zgMfBEOEjs1lxH5DC5h14Ornf0M
qWdbkPUDOgy8f+cybDBj2IZyK0GHOYhF/MxbKnzJtiAJ3aW9KOKthxXBohvvSkDQLe1IRpxClwTq
FjeG199XjguqIURf9Gz77wB/GE88xRjYG40AH2bOaKcqLqY+n75wosVJT4nrLxz4enXPnYJ7YTr6
yqYZXnFZEip9oSY8B96aoS+Xl9I8uNZ6SSFO84E86gbSQ12uvQ4EjPY9oEGQgvhzm4BD5MbJnHyF
4mLqdZYAhoyMO6bwajPPKKuTK3w+6rhJpn7f48EBHEV/tmI2ccTN+OFX9dHPO0wvCpZSsiud4AWD
nr/QEQJPjsupJWSK19OVNzlDrBR59FS0plZsG8u88SekbTVJWwh1ApobA2iGKRZ0wPDs+M6PMLTv
RqQny9QfpO2etD68Jo73KPAhKiTWQCgX0pCPIsxeE9nCZvVIQDN2mvic81Ow6XD8YMRYwS01UYXU
DsFaRrjsixZxeDSuy4BGhE/PN4rMywRsBRN7w9mcggU/AuyeuifOabha9OgD5u5pF5OVMgvNrVui
0GGfueVDqLg2JlZeRo9eTLBD2OzjUbs1Z+MrEKlkpZAKOs9pO+A7fGsyBFrCXgXd1sPe3Rc/rXNf
9Q+MbxHHEV/FnW2A4oTySFPQn4UPNFLJ//Hyba/fzRLaGtFi1GIFfnXzfDGkFPR4kMOz5rp05KGx
55Kiis2Ys0Qi5xiAJ/6rpiMeexU44cKlrdfJV+kIpD8cMVHBBe0a4wLKx6NwC8aub9ArlqWOsDiP
11Ea3vZAAsiIyrsS9QG1tOOAz6MThOTY4BElXyR5DJyLTdwZYlE8NKsS6ZRLq3cgkcFBh2Nl/RZ9
cEF7M3TYQg4aPASWFwoJrTRXFjlZlvWcJO81eTjcQYRRfnP1eAlLIBmUJeNn0K/HFm2mrz3imb1O
5WeGEN0swZsJfLjxZoTdVaJT7uS0Ebwl5Ken19Dh3SysG80JVkUV3unpO70Ulew0n4o6Tw6C09lo
EcfijIju9jpWVe07TH88Lo6akQ8xzycdpkkxMbZTUuvEgjPoypAPpufddMG1sbaB9511rxhYJk71
0jix0GTTU8QsqF536au0aVxAy28erOqphCYWXs3+ivuiq6/RdNMIzLvVIzYr12DLRvrATtfNCSw/
JQFn7TJ0tnaGKIc2FN3osXhIg6eoQ8pKxwZRh2G+TzUrwLa1j7SYiiwid3Q5w4/kdKvpxnqoHkHh
+aRbIrvuPE4S9LlZdDR2MowCBYq8qj475EBomc6Pw3jvP1jJvfCvuncKYanUHyY++PTRZNHqLH9p
t+DLl4r7M9Iiwi29SDk3xMZGMk3zqUOUtirRibrWQ4pJ1EDDyphpOYg7bC/bmLJIjtGm4qeRO5Z7
ryyX2zR+8SuGhHAQiu6Zcs6K8ClQxrcnq1goZiF1e42HN2P89MZdp1Bxb8fw0Q0QFzfrFH1xOpKy
R69P7CLvNsHL39/GrIEDqdw41m88fwdHanI5717j8KD6dxgZarwq95mESa84Oiy+qbgmsDO1s0P7
zY0Qc+00lBk+c01IVsRbT3QTCHaqi7ewdY8Wir8IyZuiw+GIjYY0G2s/86FDQ4UfRmvLupQ54lS2
sonZez1rrEjFRkhpAnMad6W5GcDKJIzPR4rfnJxyuEeQbCwEgU8NsXxRh6OObLukuNr+N06nCo1z
zBuOKo1lS+PUjJ+Vp2gv5iUcQWRzL7urh7UVWxGoNNru8Ht2jG1g5PTLIH72WhK+dvb0afS3pXGY
0HfpBQ0Xtcj8tRdpa62l50NbhxjYWR4P1WlEt2rPWdbbluO10xu7cdya+pMpj2NxnyQnAztglHIc
WI/pN5p7N3xK+7uiOvmOAytkr0ZKXUp8iIvTtXXeBrWZbIoUfZeW+0zlazHsczRv7otNsO/Mvcau
qmiRtF9t94Poa63oEjuI6lIMo9wqJJKz3iG50fXoXtXmUpX1Y1cZKyuwjwOdFtWr/awa4XnI0+ml
ssxzBumC4fNzpcwFIIc3KK14GuLD6MzwluZuCGEWEfGIrIsbZqGV0LG0gydDz8/MF+fXQgjBW38s
lb8cQ5bxlzHA/NJSAl4muoM++riquSQ04CZgfymvXR4fJmJXbeui3B4H6d0QPwgq55AIW8kBP0gj
XtEbNT0aNP26ALyrXPl9vwv9o2AwlBE1Vnx0Ei9RdJ9jY4yr16B7r8UuZCRmlsz/SDar2/PUvQgH
F4SEKlGQMBZhagCTNwwrzSaFNT92+VeGxsedrGUVPLtJydH+uZtuRr045RnPo4n12rnD+2MzjNZi
cA7HjM05mLYDIYUJ92u0ntJsNwR4oNNdNDw06sVqxSVKMPkgcGiNt2xid+d1i3V/HVKWihh81F4h
MzW+rf5VeQYx5pSJ4Flh7mTNu+9zcbFshV19q1sQ0MQtvlMg54pwmSIEEHsX+hIBFw1h5xygYY3J
jczyF19nOwnJRp2PVwLLmUYHwmzuS6NYGcx5deecN6gjwvGg5rZywob+2TXTIqM7EBQbkxzh2nt1
nLeKOJn4XkFyzmk7a+a1ROybcSfomC39GEELnQ5xwJPNQZPzGaIl231UY7zI1b5lxJjOJ3DKGoPY
eKMku0xvXxhQLmsfPwbXMs/dxWhcFHqXFPeQno97PUahiC/BTr6rtNgFpXdMhnof6ychfjR1qpkp
WpxOyBans2F7Pv/Exaq0zxCf9jNtmeG9Rh7toLPajzj1n0t37RX+qrLvhgZZTLN2hl2iEDRFa1nF
iPgfffelr8tlWrCG802JyFjoQ0ebzV0HMwUvQyKrN68RAagyZDXs+4WFv74pKFpALNSspBVa6MRK
l1Z4Lpz20FG9w6jaTBG1i9EexoJoVwo0isn1QBaTLO4hWh38ZqNI6wMFYDnk25AllGPFc5MRIJfa
QYA6DCD6RNCsGK+w1s5KbgQTWEVXTROTjAu2M3yXEpaFSwPIWQS4m1zxV8SyqZe3A/2jor0UUPlo
LiphLnLTWgG8zGJ+ChK2InRXMSYuwTC3RHzcTwcGBcvWqcjhnBcmlneWbAPxv2ROYs3uGXdtmj8U
fQCjSmyayb0X7DjyLPso2o9EEks9OAZtslZS7B1lrQwnXhozX6qUS/zUW/yujPQm6NuIwmJE8q2+
ritxCxFqVaIsCFpv6QnEQkg1jeAsZYiMFy1Tqx215iWjU6BFpO7sRIKoIWGZoZlSmx897jujLlci
vs1tLpjCCg3EioG3nKJVjnOz5yf1drRhsHtoS/bzUf8qyx6sPenYLaVyOFzS0QEUgyvNK7k9iVjZ
qljUIA39/pzwaBm+2FEZ7UMQJixXW086e8M7wtTdjv4OPy1DAQmrsSFcb7zovUZCErEi3DjyKPqF
5sdEHFn2xvKo59wPPR6+p4g+FqKcJGfAFyobktOERCjMPHGFs8pMRVk66l7Po5Tzi3DXZ8wdfOWK
g2hD/OrFSDcz9qvXhJPfocod79TZKru2cR7tMEV4T+Deug8tL21wp5odMAPgLS60SC4MaIfndAoT
Ki6DG0N8Gj5ll0i+ZTLSDRgDE+JnVqyrZPySrJwPWYfzv9GmW2BGX449gVp1jF0X86SLrgZtFMwj
+ygCsS+FSONFKFzrhHMMaZwZGsx8BRYuCmuKirQaTdS2CHaaCdF5FFY9+uTOe3AyLd007UzWyqKI
VaKv8ltbKiIGm8BbtGog2Rod635syoZKGXqPpbGLupgY1ioNYfBFM/1Zz+pqXei6f9Zovd54YUnK
JSZ0dxnYvrExsCG+itbI0KAMJj2YISqvoXBIAkxOBQkC+wDUCC5Vciphlh+kFmzdADmRb+HJiIl6
ZFlb105jLYpU7z6ctIHVKpQ/npyi6JgCZEm9VSGjLRTWmKwLf/Rh33BgAA06ITgwlWei1Vf+lkFC
ClGqqcfr4I7DBndjei3rtj3kOGfPIpXzmK1gy4/qUjtRO+GdgB2yEg0BDCb9mH1VJuGttEY4DFiH
s7UecK2yiFBekEfFfZkp7pFZIRPOPPPCNwbnF4OMwhnmzjPWzujvvGGYN8McISVGDpPswi5nchm1
k/VJR9XubmzHoIfcwZI26BLECCboySKKrJoh3EfE1shV7uf+Q2TSfOWxYND4Hx5aoThtlk7xjHEl
WBpp620Ih2DkGrrayTdsdJ+jkV4D0TiMMurCZenvzFsVCAEQEjrzTTJGbIWt14BWbdy6gWDj+EGH
Vjawnwsai+5N7aTRjtvgP2he4aw8zSYozbAdanhXq+1mPWqu6Fa+m9IThZVsHY1Ax77UZfGmIu3p
Lqbj+4cMQH2O6fhHIoMr6UPYusb/fsUNGRI7XzwRN2QM3ktm82DWUf01tu2OPJOVm1RrWyFbwVVZ
N+k6rQOwPbifEJTArb21qR20mjp6nLbNUNyDz3waULz9ITjiH5/R0NB3WYZtW7qh9F+fMc28yc47
sPleQzfC6108ZqxSItXQUIKx+UNuza8kGWWYGgZQ5SrNcQ2p5Jx88t/pLlPqTw4r0BIxVXBJWId3
mTbPr9F2/CGcR/5KkvnP71JSSs22lJLmryCOTBvtFO8l6VZhO5t4sFiv8wlHQAbvmhcReFZH/sU6
1eGd1VmHqc0U7gHVHnnH9txzzltnYRFU/4eL8CveZf5gjBMdm60ZhABBPX+/CBL5gNbYhU3nD5gj
U2LoNM01TnzMmshY/pBZ9jvH7R+/7ld8k8r1pIpDeqkQ3R1wTFkPqI31CAfUKnTKC0sU7uv+GttQ
JJTD8mkYyJQzRgb//qyhQPv70wbkRjN025ynIjwAtv4roCkHkNiWreYtW4H+beLERke4nWm1ot2N
eUhq9YDA9DLIM06vzdgw1KQOAZMiHObR5WcUJHCEMYhlVFjNbUyLVDEVkuIDgjKiGiJozhrNuRij
VRG4q5ZA5YIxNP6mPqF7coq8eOEY+ULyPRWaSBehOBFR72ZbPalxOqDnhQ6HWtr8Me1HOR4r47aP
viGbEC6OKsDrGTfQBhHggw6TORDm1jcEO0ClCdhOohp1Keb/7FACKA6CtTOCLX5W1BAVin+BrTJU
dwqbAIp9mw0xx0dQdQOn0qundyzoJBUr/jEHzEWDlYbYB+BKfE4rXGUcBAm9dtzNbL6l9SCZ4vnj
UYvX5G4UQhxslAVpHR8N0JH5xP7QlZsu/I4RibC4luIr0gmYXPtQ0eOLJm6H4DkEbT2Z1FRzKcoB
N/EIwS7OCSSXtjpU1CUB/SlbuRvbZYIhPwfxMnMSiGegWy0e2HCXRvNpQ9ujgbxK8AS3HM9ml2ao
d5sgQWuLWq/DnUh/Kuyqr6nWr3D87kaX40aFl7Dfeq21gM+PPTg4pPQMKb2WoHf+ashn9aMt38rm
q+isdWfxvOj3Gd1U3PpYNR9r9u2JbLIye1E8PBDDgAWX+Lx1mtMXi/z3tL7HDLkI6lPuPjruOinv
IvkVuBMijFsH3WmwbxkFNag0cGczGO5v6/FU2z8CpJbSUBFvQ1SrWrmy3bcx+0n1kfahsfQps4VD
wDtHM8UsNwVD7rEXAblwS47gmY895V0pY9NhdsJJvuzmHAPOXLAiVyX9XA7sLn0PwpFOlmKwYcSX
sUbKRLGKfjradBQs+QVpyMIp30xgLiiFlgQN385GjuqtmstlZzN0K2GBEoE6Aq6LUyA2XeR/p9H+
RF/dGxz+pjtPbDVDvlF03cqqWNfgsbuSsTJqVydF9NtuquTRntC+IrC2w5JJD/WE66tbCol9OwGC
GX+yAWlfkZ1b42Ws7sWkFv1grqQW3VpGt6/tV9PHA5FtO38WwxFVzMAU1VlePLcNIxvmA1YhSeVO
1rVp7TMHxPrWYGipF82itpPbNtQ3TJzWtJTn+v4P0WKG/Ec0E8sPqX+aCyvFcNzfy0806IFhoABC
kZNjnMoXlUSDfSlHajYJKyzj3Nzzcg8vSetysr5DnnQzIKAHqrCwKrGOACOgBUzJGstqunBNHF20
XF6MQtUrxGMHp4Iw2Tp/yWwIMyTkKtS/WqT15GvREDhZOttK9KCHHxEnQA9G7WDvpwSf8HAx2/om
qjUEKpwLZ57DUzlm22AqgIJIcBRQo2yDQxmBH3RAaTCrhv8+5GX1K+1COs82GvnDSVFsGgp/M+iW
viLYRj12Zb+OcTb6+sri2AyChmEdAg2c+x998F1LqG/q2SDcoHrwxatPIzVhlXI2rX+fzzGE9tmt
ifm5Jd9ymWPDZQjrMeYCcA/bBggITUgxP/nzpNwddkP9A5xvWwdYs8rpaJvlQ+rwscfqs0qj2zSj
RwmP1egr5JTMY5Rdv9IBgm/ybpjo53LzMNTBMVYs/jmo/jzg6bHvY+BByZhctTi96VK0RQOwDl+u
wkFHeIgtquHkF+ev8awKddu9lzccKdulBC1rQFPWc2czAbz3XHOvN85j1crXrEt2DU0RW9UEXHHk
6KiFrWth1SBgo6WePtuFQ4wHLcv8bRxn1c+zpX95jsezvHNhYEYZlW+/Efm7WT8lZX1oB8w3VBgW
kusRgrAVM7Ni/DDW4V2lqeXUlTQWyA0JdRgk17QZdr2BWLdZdwS7QHatACAriAJA6TP2l3w8eFT0
0n8hWYe082GTSKhfcmbkkgREVyCJH0wK8qBgdoTWwOmqg0ApDssVDFS7YewzaCOy1C1dIIc/0Bsz
oipahvZZA6TU2H/heBwg7E1jweTc5dZ37+/yiQW/ebbHD8nN1arHCN7w2O8jHPOuxMW0CZgYOEDk
s/Sz6CB1c1Sd8HlDsl6V45dLkZFjdLSndxvMsSCvKqFjNJpnPrcwDyl+XzpfON2Iyhnjozt+QuWN
x02h8Y7h8PUMfHHMGlzMOfcKFLwKLjgmF0nEuBm3RZ8yicYKlOOYsZG8w+ubN/s6+BkJR1E9d/zB
1tJjzKB60RPWYSPD3gMCRRoEDlw+KOM7FKfJuU6Y391ZYgwihKkXbWtRHzLwEv6OLDwtrpZm+NoC
v8cbWutwoc/UENpwDWl2G3Adi5/C+BlNeQ6xNDaedW7wv/tiNaCAGZPdJOi9UnEU2mcfsWiX8Qf9
zaWEnuB22UsIF3eiGqpgxpAPoOZ+ernM3RojXfMwJREM+3BRBHddqV5GcYw98PcPhdwIDxxjcwzs
12FEZVAtLOsdYMYinYnG/SfBSMjHy/FQYiN0L9hByvxSWQkg6rXNT5+QsiNzGFlG4M7dtJVJQnyJ
jgSRLvkNlofr9MUeNm0yrUcDk+Z0nXIy9ZwE08LraFTLBgU9KnTODGiZGo8QZow9iL/rcR5l1HRU
zBLO/rDO6nvxPdqIydVSpghXw48JCezAkEY6B966+WFpwhc630FHwstjXV7G4hRR46FqNRq6mQO+
9Gc8HVsvmi7CnY6RjZN3WTUZ4QguDzUd49GtNim0juAPpeuvc8tfheuc8sne4RJ6pn4lYI6VQCJV
zpZuK5MHMEvQj4SpjkYVa38IMbWd//nLaDdKx5WuoRu/CnYxOlEeTwGYo8jckeRx7jt1tIZlLJ7I
ZKZlfROpi97uImosYeAsG+hKqQLcDzsFk5YEWTYbMB6tUm7t3NnVVCZw40VTct2fhf6k6Tuilxp9
XLjVDmDeVsfNllX0Gz80GS2n8cMFRYeqRGbpBhoARmok0jMFx5vDOPGt0bNggRd7chrJqHLVcUCD
ANrLzE453jKmcTX/33W7jkYyabXLJiP2kZ8EYBE98IdoTkadMIy11nal6CL0N2Z9FtJeq/DDQ+U4
y2BiPVvMrXt7nqu32j4Zdw0liI7kPbPkjamtZ0NMMbdN6LLN0v1yhleYsOUDY833QpM43LHudclH
RXagNmTLrnKXeXs35uxxySxwvzjjUXUAHycalfyhZLaaMcyPyHXNi4OkrTvDmIdgbzND72HA9DXT
wVmN7WHjuAkA3zqYU1Mc9N5Ojhv4O8q80l1aGNO9zakyyLap/1oM7qoEqmCfa6yXYf9joaPPKWSV
9+akxYFIYkRPxmNk2Ncc/UhvqW2rnP2Q3aJ9CtR0womFx/UjIlIGcxhdf/egRRGJOOT18Fy0tMSS
W71f58NFDPa2aJ8c5JS+OeCZ2WJFTFtnZUvmyPYORWMFT9spTDgSDoQBysAJD8fStw7CpHXCjJYC
35mWo0t1O5fLs0sJ1DgWhbx9/CsizzJ4u0coJEzpkFsXengJyreYwi2xT7k4yHjbBm8GMzQ7JxzH
eYPlvDA0uatN+xpk12IcGZ5nnEu9XVGfi6J65I546Qt41My59G5zoFyvuOIO7ODGuvOY1IMLIvTd
/U7QfuUxOoBgBV4OTxOAG40vS6eKbasdrjNbrHiWDPImA+sJ1G4nxu7Dsm2h2YG/cY10dHLj2SWT
oCY/3LEeG5hjHMnVNkIqUJT7wkLt1RN65VNStKSVsqfG5o0pMQ4O3GMrOLSaXDS1v7MASFs9KhiF
5z1IfuidQKa6JhbWFaq8Cm0MARCGQOqRvOr2zuB8wmmLA7mEUYABNBmJmxh4X6Iz5gmet5tU3VO0
af6PE69NSk7VQUytr+70OjGEl3SS8PQ52lIj/BRvujK/lPEFHG9n4YUwjR3mlxsmHDchGhfp59QC
3otb10tDhesIaz0oPL81b/OG0SxMV53SxDrUCbpz5LB9tQvtbQi0UKsZchIiRTcLpuXGZZSjeawp
z10ToBjhjeG0nn1BmltgLqvGle9tNPQ3QQQWLefQfTdAYDIpADMSvQx3hpQy0C8ehvI+TbrFoL+2
JDV3LTuR9M4VboUMb5jJ02oid0D46iP2MuP3SbszABF4CgdFyz6IYGhd9++UNl19lvDM6cGnsKaw
Lc25MVn9YCNR52CYY0OV6FgEpniYX5CObe/c19eZzSg5witczr7BCKZb9y2a+9Baxqa20YsP4lqh
mUjmiCgVyS+DsvAYpK9xfKe7AAhimzqq2QZ47s0KRz6WG/SOEIi0FAOzOlJ89Z0DUuzVzj6ZJwOS
wq0XM4/3IV6W+PsqmrN0VKsepPbB1+OZWslU/N0oINIPBxqFaEjCRach8QkeFWUK0S5Bipp94zen
kXFbbqP6095H+SEpptz2Ng4JDNjL4TJleCN0Hly5T0SyrdLy1TJoZU/GLhiGF6/8KwPiMRyqUyIf
Zs0hkrkVpkvG5PTLRuYdBroDxnm6j2tGr5jn/9Q6F6krIbCsi/hkxvJGkzy4JsHAeCxiwDh8HV87
KYsxUfUQoHVGu2snm6w/6BB2wwmf+DoQr6OPdziPqbgTkjm+xugQ1Dch75yJamEx+IcSNC+BUrRH
g2wDFROptgUuZJcKUh5OYnos0BSExhViiYflvS4njixqF7QM3GFyA0Wuyl3FfHq0gttEZ5wcglUt
iBDzX6Mh2VJ01eSU2zvaRrTuYV6uTd3fl4W+AsA7oaixjMeCw1KQ7RxSTWrOTFl/O2FU95Ot3YMN
kJAcTthvEdpgkoCOUnbgMFqgcE6IdOozxSscwkMwPHrpCM4hHRP7A/iW8tZmsULzyFFZ9pzUBriK
0dnj0C0YwOj+Z9c1+7B6iWYvrR1QjD0Y84A8+XQCfWsgtkjAbEWSqncCt4VuJaZOpufIO3slARtI
8iK3Pr20WJj6xTZBefTVeqip+gx3k436LIliG1r4LiannF0NiZ5knKNDgNXsdQl+j3CO9koQNb6g
els032X5GMAULYNv3Xe3zlQx0XuVKdEHD0L7gTDcW3dN/ILUpm9bEBg0I6hP0WuQi5f3GKRI1KRk
XXQeiZw7CRLE7/dscV7wNaSrrr6364exIagsvg25X4amLq1bkBv8CaYX6Lm+5PnIon04i/npGSTx
c0cHPYAIH/IEWHhJRnIssvK56x4V13tSLpYzjHOgOv0fwzmE3g+erTR5D9CVTkiQW8lGFz36nKwa
dNvsIjbNgNgG69L2HLIuJFohELzmuXoYEjhUKQCiucjEZp8Lk833XYL4oO5cJd6d7DCTwqBJilPN
HcEhgoAPoNNcaxwDKMJ6iBYiBLjDBLRT4Q5u2hYp+43Qkl01+63Jl+DwNCAJ7xGNu/aqGSAcplhp
OQtFhr7XIGkTr1BT/3AqNga5D6JxMVkPLq7N2ZelRtqESFhWZkqcjHhOtRYnaTUf0nkg+lVe7C36
d7ERMAceboh3Rk+PRw0t4XhtW23lxMfW/HQjEFOc+/GlyfgDsWxdk0KbH6bxwaKMr5uTlkTrNm8O
DKJ2Y+CgBsBwKMNdGYsPrwtZq/v3Pu++dAICHGbpxhdB3umEX7/kkfbvKnkbsiEM4475MAeQ7MYJ
KiBwtvPRx8WKjsFq+kNM9l/zhf8ayfxVxxuayazDkYw8fqfL+4MvkzTCpo7d1kaaaXTrakRu72Ge
+aiSUKxcBxFf1RI7qaPJOkrnQus5/UqLSIJRjOAZCJiGENyZSAW2t/r3FvnvZv1/PqBhuS5DAlK8
f7eorDBMffqmfMB0zFYIJI2F38QxF3cwVo2M8bIOmivPMtI4oJVOrVYSPxnYVww2N2UEmfffP9H/
6pkZlmazdLqWZHjz92FF6HedXYe1t2wsMokkVeOdppXWU9cNCCN614ABFo/d+IcLoeZRwK87ZSom
uGgFbF2X9q8TVyJCWRspySlD5VT3egCQtvMGccwt8u8az3TPXuk2FTBFPGmhiMViciMLRrinX2Ii
WeGN4Siwy8amnmGxNfNhXIuIzqKrOROagWrcdIYqUT9S3gdxhPRSOP05C3SkRo5RH+q+Y40PYrhf
jS3A4EdEBhXz3HFeIvR+wgicGeVbgbKHPN3yuy4tYG7DPEgax3GlF2nyh2nd/3o8TIWnR+PIYzE/
+j1AaTnO0RVzlzLwJlzvIIqCwP6whFnfRwb1bTFknJnqxthEA2CfWMJGRrGDCUp01eO/Pxry14DT
lX+NclDFQ/iSrrLmg+x/TfNcUyvDhmPzqkkD74R8WXzmGXPMVaprMHZDDL56LspNmwtrEeVEzyif
LKZ//xS/pmnzh2C6Ol8OLM5cEfX3DyFSs6nzYgZBWp6AhDPqm6gR165BRTKWufzDLfjfv47Ueb6u
Urr569cVRWkX2TTJldHkm9JLwn1vhcPK0mACdVL86TX4x+s3fzvpMMU0ud3Kmm/Bf13iZB614x/W
V24/dExBqrlqkXb1Yjo56pC+tmiVAUIFYqFjACNrtKEDhYijaxeFzPRdFrnVp+lm/kWjuqO6sDoI
R1lJJp4v2Od5ot1rRTKzuJG4Os6QPoJtVaWcUDoFEWeCVY0IhTAHmdKzqfAuBlGfnEqBTZGDTkYa
aTutdN/hJ9gJLhtOxKmiGTt1j0PfuE+dTt7AH1Ylfb7Mf1seuC6WrjsGe6Ampf6rR1Lj7aaM9i0Q
3alAlFVSlnFgGtVXD7LgIns3Q9s0crSrUtOlOBubOF/Wanx067GkL2n2HmdbiIJWx4tKMkpSfhjd
LO3Lo5zevCHwit24TpPsCVBOL7JQBS6yJjB0lJe8UYf/z2PsGIbDX6ZpWcziDcWE/O83WmglueYV
YgHfRG8nCLBKR8CecQW4ShNs1P/+6/4+HP/nr5v//X89V0VQDS1aIxgOECauAJetfZN64ev//7eY
5NDYlolU2jF/bR6IbVxGkgArRc4iHnBuoKwihOrff8uvSf9/vgyLoq0rQ9cMy/517YbEcbr/o+48
mhtH02z9Vypqc1fIwQePG9O9oANJifJ+g5BSSnjv8evvA1VNpcRKitMdMRFzFx3VmUrRAPjc+57z
nDaioZ5bcbuWzOCFu8+xK2Ez2GUuLNOc0cm7nxGBh11U96E7eRJsJ6ZuSIL0gWMepn+pzf/+qXRt
mqhl1Wansb+UC0+gvSpa6hX4jW+NOEJiHmaor2ITaxb9RtvcfX0hrE+D4s931HXWTRmBhWbtXW7o
UJVb5vC4UoWyCsHPT40id/eQQPNFoFruMjYbQgQsLzry8P4hpvg5Hi3urjnpXNi3ILsyDHlvYQpr
sxMsFMayb8uAjRLGB7morLNc1dOlmYbkKIc2UVkQqqesAHTAtlwqmyqMSeOJOy17jvweGX1OxAkt
4Vh/EJGlRkByGul2zKv8bjBAdrp6LcOXUqWV2QNnn6gcBkkFQYe7JQVDVcSgEWvbqM8JpVBPRN0q
WEIB1FtyZE5R0PkKqXp3hkSheeztHgZ0l1Vby+NUq0WhWBeSMBBAKtEWE1+4wtEnVpaAbqwg4iPU
kV9Z4GopN2FLpy80a5qvYx0+gx4ijUW06slQdlSnYjo4SJGQ05cjwlUyL+4sScnvTOh2t5zWCkdP
u5GXKcu8OgsE2xupENJGTfrmBFR32a9t25pkm3qJsSsXroVRf3BNhJPDcGEURb32DC301yGTNyUS
2U6dNs37h8hTq7UXIveMh5ziFOQUjfSJMrScWEamHRC5hq7TZEPgRD1tyVBLCQOvMhLlNxp5HLvY
9YHWlBDeaRKH+kPZf1d9pdxg8A2Qy02eLD3meyqgj7vUTDZWpZQKPEcluwPYwKmKwCucj4Vo1n6i
oMdk80UBjTwkHYipC1cFwxlm3ay1QbmZSYyj1aU2SD4T3edK7lGLeyp79WXYeoRId2ERnRQhSZd1
HAyrGmEEtsioI1Q5aTaF4ltXZYzYIPMoEelWr28ra6CnV9tYfmOPlh8bELQIJcRhzmXJax438pOr
hKhAJRPRbpyFHXVbH4RMj3F47qvCBV426dvysW7OsQGiE+s82iBDWtabDnejOYt7yQCSU7i3XhzL
k7KU1KcZVYGMXOcIq5OCPJNA3NEXhSNVtnufhIFyHfSZeWSqEdPI3ht+hqxRAKE/wQbR3pvOg2Zo
U53QkCUBLbh5wg7a2RwjoZ5va6+rH4DTczw0Bl35QWKLdpcjCCNrs0enmJn48b6ehz7v3d8nA8My
bNnWTGEo4l0Y92FxSSKzzKOSSmrk0YFrwwQxlc6+WKNWMYygatTivLT08JzAK3I8q9glSPLrj6BO
G4DPV8SSNd1QdEFF2VLlvfNDF0p64HFWWwJkgmFmb6WASRdb/yLuEqrz8uUY9U40NHMpN4nRArtA
79Y10ZBTW2lFtrTBHwOamlvYGHLIRRrCRgR922JAYWEYJzloQ5y3TC0oJ3sVQDoOvWQ2SY5Mio3s
Sjfv3+k/vvf/13vLLv749NU//5M/f8+AFASeX+/98Z+74HuZVdmP+j+nX/vrn33+pX+e528pXO+3
t3r3nO//y0+/yOv/+f6L5/r50x+wXwT1cNm8lcPVW9XE9fub8Emnf/nf/eFvb++vcjPkb//4/XvW
QB3g1Ty0r7//+aPN6z9+F9OS/h8fX//PH549J/zezVtZBnVWBtlvM/7PM+ia79lvr8yi/+f8+9tz
mv22SV8D/vu313x7rup//G4q3zQkZ/SFFCFsHgg29d3b+0/EN0U1US/xpNgWBxkGVpqVtf+P3yX9
G8ddmSVNN2RdQ6/H8abKmvefmd8YbPyaJSwdGZtt/f5fH/7Tbfx5W39Lm+QiC9K6mr7t52dVIWAK
aZWNMRldnGJZe89qFLsAe92oWij0d2SY4BMB/RH01cxMJ/iKCnHgRYVIYcUPH67jnx/l41vvHbOR
8u699bSl+DBU9UaWjAyb6qKGL0XwkuP25BV27twaop1wi1OvTtc9CzGxnjhz0PMUTxZRIrbvYk7W
F76XbKo+3XDNSYbPZ4NUnNlaQZ4seckZlWAxzivoik2br+IRxJkkTipZ3dhj5LjK2sOGaluYBall
qhrrVF848Cp2taU7fnDx9ZcVe/PSH192ehJ0XcYoa+192cas4DsjUllY5N0BWsMI3CxNrFyF/2Cq
Lzryhg7Ygut7i1BbWZW2KwNrK9E+GZpt1uDtDajG4+pqiiOnyl8/ArqKTJqNlIEg9/N9aBO/itUU
yGgDnjPDICaRiVMRjDdJLqR4bpL6OwoJVPCjhbX1yIX51QOo8awbNCplQ1h7p0yU8wJD8NSloRZW
+lfhQA+PlmyCmQF0rKo11GRh5uLHjJEYHnn3qUzwYap+vy0awlAO8UhLOSd8/u4AAmEINCVCsYxM
k4CSXB44RmXemCgJEtShPkjvAIVBlbtOStY1ucanKWHZES1PakRHlo73ssXe52EbC1CYtUtForv3
ebqY84QM9WMh6xJiyEoCDn9Oa9aAI0QHslY6GMo5bm/Z0VrOjr6OXUe4ZDIUIRkVBN6NQ3ABWP0t
KDD2mD02ZDvCjtS8xhoYdz13pVlIT7bXs3O7yeN5Qj460dPDLTCVGDtPT1xuwdFdeWa7TERDvxGZ
hk+8nBcdWxpZdwASpPNiUN66CceDYutH7DYbFFan0chezMiqSeYjANl1CvtG8w4x96M/YtxMW54f
z2zOdGadRR8JVD/9o1TRXFbgQVVxX4P3tF5iNrK4ZglCb1ss22PVbgMAlOgwxmOnh89FjvdJyCa/
DKUQQ5NLv/f4xV6esxlDKRh6zy6rbVe/EG+rBkvf3AX5re7fFAFguOK7d0MsjqhuNeuSWLQsPfIk
visr9u/8dF5VEMLbhvFefvswG1YFR/9WgF2mL38R5biAccZ8Z17bEtQ3wo+kuBYTIFs2Hp7A3P2O
OfQhYbuXGPdKObz2pXiW4v6a7OitKQWnfripjeB739nnWEIG2kdg0kp9PXbWaakaF5563gmZNqF3
0hjJlQr2HvfrmYnxMFbrG5ZRTjgdsoaWum7gioVVikdJ7Z6yurvSLOWIY2H/ID2NRNtQTA2dtpBV
qhGfR2Im6kGUOuiyrjARINjrEiWshjKnwbvP/LESEPDIDF64gzWvyvMpGRQsICnJ1errSWGvwPPH
M4FKXlMtTSZSfH8PqYwhOOreqBaBDc0Ar0vnNS+toZ4ndXwmTDhHaU2vU64eCXq8kFvLQYFIfPSE
pUaQVGbMU2OewZzr57BTYJQgRmpVmBC+svTk7Mikof9ibeE8xnEfb4NNMWLv0vmxaQj4ziykRnnv
yX6PWdk+ixWNLbm+koJJ4Gxda4n5Qi/3OiKZC7jwtVVIpMe5AKts9uO4JDFaq6OLBN9E/QduIao0
RCKUvIFQwk1L6QRWIzQu49awWI1IS97ZFQx08JNtqp4EJCNkiufUTBUWxlQdCxNRUy8azZuxzM+M
xHqKp3oX5pwnGQFCoI23kgaEcbCf3U5cZ2CXZTnhUS28i76KnSrwJyIdFWQJ15k/9dfjqJ5FWa2i
RyVkPAF9kZ5/ffd52P62JrB9F4ifcJ5Z7ACmy/1hJOZ+3pYGp8FFQWcw0EhvGTudRF3yET2m0Dj1
ylmpjo49BJdGemfrEutkggc80KDG7QobDE/XCAfnBz2B8oKU9lv8KNdZGLzKMSzEgR1HFOOStVUi
tNthQZfjyYcyKNdTbKLA4aoMTyHKzgC5W5o3M2KQ1xzMz0bdeGR39NrX/V2NUCf3VOhj9U3rmFrs
+Mm2oPKgqxgQMt4Cm2Un906N9iIX+Y2Ug9kYvQrVOfln7OdqmeokEmzoQWZ8Uo3meWcQUcWI37mW
tfHH7iQR+UWkRbe1Wd6rVvwKv/k8uQpbmda3epeKM8Ap/gzJM2pZDbod+S6NJ11lZDS5LBs+klnw
lz+k/IK0ormbAkeetFFQCvHA6o/1AKC3RSlm9+dVaJ9FrvdYbJJIvUhQjnqhtJj+l6fac8u3DZJk
Rw/3krjcI0P+vXT+efa1BJ0v6mUKBdC/LQOaN1Y5gfdo5JvaSUYY67bvsalG7jsFPBlqez3Y11aP
yEWqbgpjuCdX3VyM5GnkfvaD/GzHKEa0vz6in6yqtmzuT32v1DZmvrYlYIuI0GZpCVlkjIrHTs02
kSstXQ7w0CNv6my4k1usH/WV3uDapXz3GCb2Swz4KTAntoZ5FXWeBRUCO2elq1ttgNQyJAQpAT46
c/34XGl7GuXoaZUiUfH3lJc8eAADcPak+j1pn9WRJUud1sZPF43zBw+uZaimSpXR3pt3XNyScpEV
9UK3zYc2oM6ZVxs2uuDWNWyxDWKuWAufMO75C3/aYxWvGg5HO93opP8Sz4uK2N1peCXNbkHw7M7r
U4fx8GDFFeBMtyEYsD0xfYqXGArapvuhdYw9K4jPY9s8tkPfK0sr+vu3AdJGxZRp1NirY6gSIeFl
UNaLQa9wwaGuzibPX8Ckg287WA1ipYcAomokdz3GTuJ+5Q7gaLf4egL622zO58AeiEeJIsZUkv88
/chGn2euIdeL0rbnCTgwu2eDhgo8b7+XqBhDdC4u2JGv33WvPc2ix9uaJodBg4OlxmHw89umYdDV
Gtn2i6YmJlxvzzq+XWuhodMpkdmLsnA34NVWBoznrnxkKYcyk99geXhNsOWklnPkA/1ta84Hst93
5QabAk7Onz+Q7oaFyGzIEDZMKnnXEZupJMPK14Gv91tULltBDyauQEl4mCdqxL7T2iqdwqw+ssKK
v+0SadvbKud3W1im0N7NZR+WhFAuO6utuScFEOEazwKIXZMivi5aglCKbUf2UjClTOkxoU0xnjLj
uiy80yL3ru0EalF600j5kUnLmMbX3vhjxjJoUAvWS/qCn69Q5FYjBVib4M4KZ0ZlwNTFVStmGq7y
CraCauGmBdhDpRoviWX9GFAw6l2CZspE0mG4FrAvDUi1jYrW+tH2NRxVKkoyPv1aEOZGujG+KeG/
Ij0hGte47eFtzFpB04KuylkdJpf6CM8YtLhBdnPvrotIfzEG+c0byZ61lGJOgXeR7EaJWLooPTHG
EgM7eCSFQIXeetM15dY1xxFB6YBDm8K9TYiKn5BmVAodUmKuztQWP5yC9QXUR6XauzSlz6db4CBV
dP9SgVzMHy6gaCB90jPINdImrpUjnd5fDA+LPorB9MDo1MT+qFQTlV1JDeHKgvKc5MmmQedMa3qG
+KndKGq/5l476uRTodhtmctSdAsp0i474hajTNscGR3TQfDTvZ/KrZON1ebOK/CIP997PahTEwow
pUPSiLhMyJHZn8TzEa2jB2mEyTUAT5CcpuE6Nm8sVPEJSrAkRAn7IIoT1Xs98ommeenvn4iDlMCP
bVMS/vyJVD8eekOAPOrNW9+99dnetLh8tq63trIdwc+zyDspCa64lD1UgldH3v7vY9QQ9KhRk1HN
omWt7L2/iMl5LAWyYZmTolW2m14hS4ZTNhD5nLhBGZlgZDxEvXxh9MOtW8DZbqS1MfZXSdtfBhXD
1/WWPZpyJqPtuTJB1+LJgOc5gxw8poTDs4g7XVBtMm1YAXhCdQkDR7Rk8cD5qCYr77CYEnxSA9RR
BWcO818EGsWHwFi25Tm4zNuCvkGTSpdD6zlSDf0xjX/EDcplXQrWRY2H1Alz4xUtJDEevHU4OF5K
uTj1HgpZ3AZsHlM1fRrC8GTsHjzhX6lQfluB9sIaFoXf3Ol4rczR6SSZfJpmXhQ3hJDdFJ35CiT6
OW9izrQk7VAIx3BZIelusSJnuCeROOCDt0DZtBmdeirkl10UXRfM+TO56E76oLdILpC/BxLhlQ1d
7q4g04rYHjeY/FYWRBUBZhX9w7xGJVYq4q7zfFiB+JnqMHdnLn0hsCBseQ0QBb6UWIuSfMaR3ouA
K5XhMNL759RNtiVq8eRCA8OkePrRxe5vi8v0sGCu52EVLHfG3h7fKCO2U8KXFzDUsQDImO2o5kCB
RzmtoIcs82bnecUAbYniT50GWBIgxQFyyUsfO7BOdIxcGzXVDAhlHFo4yfhTGw1ZUnPdZy1HZPyS
WXUnCi4VcZKzG7dFmUk96dyCme9L+to0y5ewWauiumkGgs9GcW9FXjMPsZlGkbggX+6i5louWovo
oEbR4J4G5KnyB81QlpRhsJWC0CgsVNNZ7eNuiO0tJEDkFdbG8hD8xa59XbXcKdUF8RnEKD6H/oFi
66IsO3A8nKToiyBFjE91Rd0lDbh6ZHdFrGM/DaDoDrPAs7dRFCA5BfXLbIdMv85gW1oiOSuIIySW
/NWqppDXuj8DWf9ixsBPW/LpsptIHucNcQLLXO/BkLnRU6BUG6ldNwl0OjKqo5ToAbIIbJMa8IBV
qZSGmzwobcIxWlp+CXgnW6Dutq5cFfpoZRXA/qW3xt5MGxEfw1GB0XB0SbjIAI1eSzaHSM8AT9Jf
KfRdCzumWQl9X2K7PbBQmJ63HFttXbQ9qULGLA3A3zaIAX3B8ShQGKgRwnJT5U8Q/J50y15HnklR
shrumPfwdduLQPQO4rQZgSK3Z4hE1rlkPrYhPTuZKEOMkbuBJidyOenUaEiNh7aBznWmLqQxPVPp
gRq5RDRLvg5yXNmh+6j2oF4N23wjW3nnpvZNaQLGI+QQw9uDH2gP77Pl/0A752DT539hK2cqfBzu
5DjNM9j/599W5XP6/a16+9iwmX7zj36NpItvBoVwzmeoOWjPaKwjfzRsJF37RjVI0fl7agMoPvjR
nx0b/RsQC9YeGbSCikDLpMz9Z8NG+UZJy8ZXb1JoVBVFMf+Vho0h7638qoE8kyMKDGw2JDqJFp/X
WYrR+Oc6ZIBur6hvUZan2A4wO4RsEHf90BZv8eC2lOvNgVM5GFL/xIhBNfuuUE66KnC3mUA/gFa9
XRQ0I1e9PZJeU9vNj7QJrA2+JXTGJeBvterzXatK/vfa8IuNnzTdzrPbbtkPPN6USnmQ+6r1n9tx
SC68UZNPaouU6F649oVmeeC/0hqevkukSj0WGTx91BcbECiQjhS5JMwQAxCa9fikTErjeyE11crW
R9IS1VqgECD/oPFE6ABkzk5U1QSYYXjdIvZt6aKAnrsBqhbdqGqWbvGimi+aG6mPdi2pp5Wajmdd
Wvq7LELr3frWS9qM2hLYsbyR9Hwy/kb+5dgJ6Ql1ijdPk34AUBhq6yqw7ZOgbWooBHGy7Wscr2NQ
oS/x8lqCOKYr8Vna6gakZx/sDhEqDiSAYuNlIa7SSEUyYeNyRQo8+Q06lCEegTyjHmr3WabrN4Ud
JEQbBSa0uciPpMvWx0pvehJQH0s09akFRkIDzhWJrW4H1qvUqt1KK8PhzpaqYmO5aoxMu2MRMWj0
SlneEupJZhRrhUxXrEBql4boqBtTjlgmemFsu6qtUGUkUXFuddyoeVBL8sY3MWglldJvC1irMDK9
9LRpR6SsiUxlIfOJXfESP7lGzRCeKn4OdjgtrOtaK/ONp+Ti0ijq2nFZYG6UZiCLVLdHAAUEDkEU
7Psc9RPOh1lW6FCnQ52dk1KMw5kZJ/1KMcb6QUmwkMhBLK8MG79SmzSEGCeqhHVV5Lg9sOaDzTVc
f5m1nfUSqWV/EWJn2/okPSyakQJwUCZYtKpGU++ipoWuIxfKDy2SQmvWGFW0tHp3XKmge4C26WjF
O1dL11Ltm9I2VCroARi6zeBGbQT9wr6pSV9IM8/EDtsl9h1peoL89kQ/szsluSWQO9oS8+ruBreT
tkrlX/Wdp63xc5vWpWpKlNaGRAUZNviolDFiNFNmc+XD+qhL+iNOEGvxuTWK4RKBEFwQxSpeE9kH
NDkYlDvWYZRqnIdC/NeQeVPyCMo0vQuivn+r1XC4RXtJIrob6dmZUrrZ7VgKfEWgAzNMyWNZzF3X
AtQZ90U5zIe6im51ecw68uU6Vwdgokfnhlrggk4ZgpyhZBVaWllpAYg6u5pjCu0W3H0ZTY3pESMb
K8pc0XLE30MBv1t3zV3d61ihwsphgeJfdGkFq7YXD34F9jMyOtxWYWZscVP9MFXl0ja88rtkTZUU
rsw2qjp92XYZfpwqN5ZZVBJHl1mFPPlNx4WwE/XcYnuP6SU3NrzwMk+6eiGAbTqNxr7L4Ck1sNmc
SQ05h1Y69ueqTFOEFvHFqKY7Kaa14WpObKb5W45tauGHcK6D0QOBaBOkbXmGvkwTLrPfFed65TX4
X/B5uX6Bwa4x2YEhzCTtxCWpxusUPo59xRmuYGYz9Z0VjtSCkehLsDqJn8M3zoF1SZcdt36R3RJg
ck5d7G0cdFwXenRZAjWki3Tv2n6wrRpqW3HNpsokJndWMVUsJanOcZti/2I79yYFHNczPd1ylluP
nnhWZV3fyTaxDEEGq6iM42AFyyM5xSltAnPyqQ/lcO6l1CdH3iWxkrJVOFdGhFqRK5/Xuek5VRvQ
/q7Bb856owkK4n+CYMfTh+rJN7ULtDr3Ah78RhOSvC01eTiX8oGwugAoAd7s6nSQwueAZ3SeaZwh
/bQxQYBkzVlR9YxCFE47GTQo+PAzEu8hHpqUHsOBULnecFWn8wjJ7Ab9zhzw/QMBBj4LLxgOI8CS
2BAEOqZNRFRnLS+1olActDWADvrqLct888mW5fpCc9vc6QkqmGuNPm7GgLw/k9hzQ4PxEbeK96M1
Qm5rgmXrbAzGq7gRN3Geffd8+TLNJFqSZQRs1hjPw7JKiFdl0BRD912OpFsOQfp1PiK8LwwjWAst
6jVyEwf9MalaM4eN0w4nNOXlS1Nqg7VWELDm+uPWC4DV5OySSRcJe6ezTJpEEWD9kIbzArG/9+qy
bwT/EGFziuHmMd5CG2CMX+T5VZzJNQfGgjgAJ801P6eABKcn4Z5HTmGz8jiGaE2DVqgagxft2yvq
08D8mfDaFTNeV6/0QFIZCZFJ5F0KJsavRm5oYbXEcaVDctlWmG9MvwbR4ZVe/5JpDbthr0AaOKvM
qn6mWgyMl3d4LBPDusz8IJNWeqFYhBX32vAELKsbt50cQ8KUR7vMnFKZUrAL21BvWmso79DekFEo
fOrz66B0x8nIxfI7LzTL3zQxdSEQHdBga+pV5DQ0iZUSoiDBo4CbXhJaxsarmfWtpsEoDj0vdHxi
ac5y3fQdN8TkXUsQj2kudxIGCFQzCKTrmG5bL5HyKZtj9tgWBTmuosW5ycbJXDRQ9+B6ZqWdLboq
9h5KFb/2rMDBSWoHz+OOQSm/UutMLshUFk9Sa2s/Si/D/GdH7m3tCfu6UyFBugGpYPgbNGD/SQxu
CORz82QpPSeCwtJJNLQwI+q4kPgkaX7aGIGJvRcrJHXD2CJYTw5ggqY26x8t/qsC6Mar6lbaPZnB
wwkhbkAGqB8QTeWaJtFmiPu3I5g9sK1NE5yA88jPB2GUpzUx5MuqlSR4kHGc4zBFNcbGzFhkZEM9
QKKqMVhDOeUlmzel7A2AUDF+Uq/TFhx5aO8Z7PHYE5HIZqbVElcmfOwpFFEF4//aDaStWQ3JZZoo
houxIYUdnk6CKshIBElXLYc6q+5Om8K2AAvJwVaTsATnDRmikWzl67AinDS1vHDDnREvLe1KDIix
pFzKqUm6UFCPJ4nvYSMZepdyrVmSXWlpJaFFCqkSplVdGl0dXIRJ4QFVaKNgbkljN+9GXdnBtCPD
XZPDS5EU46UnTeyJsHLXtd+rN5YkkicPLct2dF3IE3XULMx+sOdKKlPmHCM6FYiJz5KUXlQvhMux
lFoEQdN0unKph/Ta6amVsRmccgi1tJOvhEpSsdraDRBWQp/p3uhwpj3ZuEl6P9jlsjG+GGEb7fpO
ofuH55HIMvqHHLbTAC6qAAUSGaV3itS7XsNaxJisk62KGCd+bkVYP6buoLJ1I+lBEwNEW3bK2spl
g3Imksa7siuNrJWxI508xF89DJUgPo4E0VMijgTIASUbf4g4ky5Kq8lYQUp5bhd9ej76Ie51uRwR
n2YDmSOdcf0/dYr8/00UaFIPOnySBEAVv/22eiYv7jl9/XSO5Pf+6xxpfpt0exZqBsvQmG84p/15
jjTENxosQjeQnNBWUKeG/l/KP/mbbXPQ51cn6wIi0r8OkpKufKMDIXP0pDVEhRWp7b8g/ZtKXD/r
tSReaBy0eJep/f2hl2GWWt35um86muufqUoLSIZ+Wi6tE9V8qCPrEYr6LUXOI/2cqfz6q7dTPr+d
7SqSq/vCcFRYBEkBSzc/Ih35XMv7+UUmZdmHL2KMiejttrYcXbnj9UuzvslM7/bDnb344wN+VCnu
Ff5/vvpec6XXzZIZmEDmeuGlTreUl40DnHfZrKSdB0Z1q8zkGWmBR0qTBy7TvrsuNNo81hGdwB44
aUBRKK61OPJNPusa/vom+9JDI60C3CAojQnLWOavjUOq8ExslZU+Txa5Ux2RVH3ulf18m+nvP9wO
ghxNN/cbyF2cezoYxL4H+wHQkfxkUG/8+sscukxTS+zDm9gJToxYuJCFSK/3XmPYRF+/8DS+fvWc
WtPff3jl2PdM9iYj+TFsrHtaiKlv3+CVhoTDWtWDWMKnobrFRR/Xy77WYVUDag4iyekKzpBD7J65
UQQyP/FOtSg9k1T9mVH2CCEMLnGrXkuk1uIuWeuoW7/+zJ/7gD+v+HSRPnxkL2PZTDtYaar+0qti
aWI5C/pgVob9kauypxH9+RZ7k4VoAFZilsGplOSUOgaib2P52tOMszIqfsQCVous+wSy4ksvMhLb
kiPq1EO3Y2/aEHnIdn1ULCeqrvC6T3mICAO+vm57LaOf32pv5ghTYonaoDed1KIQU7fXVdMSkSY9
cPJagYx8UMnXK4kla0hcTSYkSQ2p3vrRe57DppoWI3XhzDwy9N8d4L+YIvf7uCjz0tLOcffL2+Eu
X/kr5aIIZ3SEbCdbYL9/keVj9/PAIJ3WuY+PTBXWiRYMnekQ7EOMYiXYAGrPndvOXEN50FMYNmRV
QAW3qvsxcQcSfAangouT5SXWzHauxu1W9+qHWCaW68jtODCop5Xy44dS9J6I9dA1nHCD0HsTn/sL
+ULf4WXY1vNgEe/Agnz9VofeaW+O6jq3SL2c6SOQN1BMlxWb369fec8m/dczNVWUP34JretyFHCe
5XTzdhGt83QmzcFZcgdJ1HGOLRMHhsXkC/j4Lj7wbl3DCOY07r3Wt6vWrxegYI5MKAe2BubehMJ4
G7w4HNgaONZ2WicIDnRqx9x8fY0OXf29yaQAjW/5qeA5126qCf51ZCNw6HX35gqykVSPqp/u1MGz
lp7jJPj68x6YX6ea/seLrYTxWFKxsB1OrpBYdjF1jti6yNX7r1//0GDc22IUlDpGDEu2QxjHxhBO
lj27UzwPULJeOTLXHXhg9hudPdVJ0kt5LCX1NpMcKPshebFff/5De6R9EYImWYlbx8LmeVFX6crd
2MYlAgC8yovoBk8HBoflEM4FWk/3yGRx4F4beyPYdM3Q57BnsyAR9kSZGHLk19/m0CvvDeDUc2tV
t7CcZ8YJCVBzjwny61c+dA/2Bm3FkPU4Z1pO6NoncTFuVGBpY1gdGVbTNPmL5WNfmhJhN621djBg
c1bkEGnI1ekuBpDM2Ka8dUaMZSA7Ns8dukp7Y7gZZfbFEZvuariUPKr2/+7l3xvEoxyMue81pmMO
JwGzp4xR4evLf2h9NfbGsanmvUhGxXbENc/nJl15S8/BetPPlVW2SB3pyJ5lD07x1xqwbyYQYa6N
hsfDOYYkrr9WRTPHnGaN9TxCdF/9GMF/+uPl11/rwFP1rgr/sPsTAfiBqlJ1knDrVWmCMgLbDU7z
61c/dNH0vUXZrzi4jdSPnHpFBufSBzY7QxY2o0eyRCnjqBdfv9GBp1ffG9DykLa5oC3mlCUOVrMr
TgHLrNzKXNHHW4+tuoyDY5v8Q5dsb4i7NdMrWQiWkwT3Q3YSMtEenwynB/UXw3Cf+a+5ZkHvQiFe
ZNkuxCJeJE6+Jvlvk6ykRXbkkHXwtkzj8sNdp9OrKXR5wNxdDvNyE22hG90r1+1SLGGJz+rHr+/K
gaXvXS/94W003asUO88tpEdk4RFuiR2EpB2rWf17r7832mPV9WWar2zE0PuXWQ3YpqfLSlql2hxZ
KQ59hb1RT4O/gbHBqNebCv1LxHylV1s1N9Z96B0Z8YceqL0VHI1fbbquj3e7wxxB4JQb71R8Cl9f
pEPnFG3ap324C1meyd5QRDSHIX07bUEOHArIjUYNuAhJum/Sp6xU7n2JzO/KK1dNTzpzUD35sTVs
Rz296zXUTT79dctL8mOfaprqf/Gg73vmqoxuJjhq3Ym6Rb5Jlv2akETrlEDLpbYqzoe1dvX19z+w
1mh7UwN+/qF1C3rjWhvPus5YtiQJff3SB26cNj00H65sg7ajUrKOrRctP7lfGIj5C+X533vx6U0/
vHiimYGOf8p13DRYGLZ756Iqoo98ZJf+HpDyqxuwNwf4ZeKm6WiC92Sb3l6oL+423cjL/LplvlG3
/lVyoZz2S3UeLegFGmfF+uvvdeh+7K39skJzjdBK2vTVukFONlFFvn7lQ7djbzqQckK2zLq04V6e
xDk9mvARKuvXr31gHtD25gGo+73GSdZ0PHc8E207l5phhXNsmwziyA7s0OFvX6suNy1ghZgSW7UU
q/ix2wG5m2uznjDhWemEztffRBxYK98d1R8eLOq5fknNxXBML7y05fykd9WdpOkXRRHe56392Opm
tvDAiiAmtHtQGbkHw02/9kJ66n4wrjKmBpSqOkDSAPZ7lKfLrz/bgTuo7m0XJD+ukyBmQreQ5I1k
8iLJWwfk2n/98gcePXVvKpDUIFI6HMRODiOlKUh/Lq6/fuVDH3xvJlB8D4/raBmOVKxtmNf2eRsd
uV+HPvT0lh9ul1QOaIaRDzm6WsA6kaIzOxu8xdef+9CLT3//4cU1I/QaH2oXF3zZ9Q8QUf69saju
j3LfFgM6Nt1B2roqJeBmHSzPTDoyOR7awbzTMz58cFnu4q4iuopCiXtpQrh0GodOMip5sYB9v1VO
4uzILH/oGu0N/SQbJC/uKEnjZqwkg5LeMdbHgUnl3Rr14Uv0fu7FrcFphei7gZEm0v60bR8Noz6y
LT7wBvsmRFfNEy2hF+QY6qNsQ+pu+0UPsYCJ8uHfeoD2rea2FlBImvarirwxSDRgS3bkCdrz9P51
DkLx+OnZRFVVwrikzFYttW1yBTZ/g21zU5xKjjKLVoBR519/hz2WxM932hu9cjtKeOMG22FnfwPf
nVwV6f9xdibLkfLQtn4iIgQCAVN6ZzrdN+WaEOVyFT0SffP0d+F7ToSLP0nieJoDlCBpS9pa+1tg
0Wcx2JR5d4ICHPh5LXzT5PGDaZpXE7gEIguKlDl5obVAuXx+0kMFUCL418C/5C0qjPd4VmBcDNvp
UuYvGjYgbT4EWgRtGScf5SQ/a7jNtdkU3ULHNNiw83MK1MyoLfyuQ/U2SqKjUFDZB6ibRwawZshu
3frWuFjFlKXMF+otXHc17uDKTuKCWau+hVcwibFQ8A/wuCNdERiO7BTAbEyhdVVF1rFeGnoJHxhF
FDSJ75JG/eajV4EGN4OxUVEJcyh5zdL3VvEuD4qtCLMG9GlhUguaN8hRuBO+EUqTQct5NpzlvJ8D
EOnuLshbvbEKMFpRDimdGKDGkfwamekhnac7RVGPRJlRdd1Ur9rQdJ5el+NhCHU7NOUDSBsfsQHX
n1RyNZFBu9UjF3H51bd6a3UeiUMTKluhGn4iP+laMLJ+58Fbqb5PvsmXgJcYdQb9FzF8EarQ3E3H
kWfPdW3qVoFKEaZDJ0ZT0MixxeA4A4WVYYVDeYTlIxQ4LWR4sEGJUZ3qXn7RjVX7c4f05e90XVzo
yOYzX1ZfovhF1Vy+t3vfGj6fp7Evz9ZQtg+zK+wIBnDSX1S7sflJucvB84MTjVe6MHzei19LQDyz
k//82l+aUhA1RrokvUolskaI7WJNgX1pZEXhz7hOdk6pG6NCXsUMMuP0iFgPckd1zBN4JaGE8nI3
AFGx8QZLm1/eIBq0NJ3CMvSVuLqV0u6uUxNcjXJQ3OeeHMfafKpgKGLpJjw5qF6kDh2aH6zv/3Io
y21KcXBmaf2TkfQVtq3Xiw2oxMzHfgIMrq+v1So99mC/QNOEaAdTDOzi72KG61cY+oEW38+PZqvj
/tXoIYuRhwOgMXB50lF4aMJysT0offFCchCAyj6o4gkpkm4pPK4r2Jp0ucUMKZg7estiSOpE9sSK
0k8G5SoREOTMjfledMQzizGYc+WV69kN3AV/UfgDwI2hB7qzceZBAatzRDoRBdwwM3GHBk7Q3aD/
LOvMh14V8mJngMv5kIojCG5gHDXFo6kp8L2g4aEZKYBXIXV1QQ+1WT6aIZClEEDaWlc+6Ep5D+zb
I+qmPualwkeCZM1FJTjocH32i6sxTCMjCG5ho+4VxHwHoQA2nij4YR3q1psOvGt9QE0ODrdJigVZ
oy8RhKzhnNYWF0CQZgacWyK/KZqXGk4OWj2cEq2O3VwuHjRQ9NoONWEKSu/h4zBAmVY85wQ6KByo
ThNuUMViOquaEuyvyuaOlYMOYBSIRSoqqSCH7qxSGoSViQE5kli4WgSY2TC+wlF0tHKZoYCpu9Ym
dpdwljphlQZZPR/LAcLZfvhoeetOZPAo7eHJh2yqSKWfQHXd1/r4NqEeWgDQAekutMIqoHPA0Lxn
CgfThgPPoaqhywvosJoiuoWp1vssJYBRwM2WA54wZoBEkgOdph4s6/FUivhnAzMQXE/dmkXtyQ3U
vAZyO07CgKkpzfowDKkzagYguEV+pbcjSqNE/AgKMaxlWeyYQK2XhvlzpOwYQ4prF1N+r9YhGEIl
BjDke9dtjFoiTnxI3wgSwRDGARh4BQeVZ5PAzUoYA/qkvjfgbJMCpoedC2x2jBb2a0BZql4B9LcN
Yn9AYnKk0IRiJqtuzviRcO0ab/HU1vRahseKqfBnGUWNhaZmzgyXGegQb5eTyKhMf+tJ/u598mcM
/TL94RDdi4rrBuLw7Onp+App7ISKWOaD1PtULGZbev/QTsktyxv0UKVjEeRQQUvQv4KY2kA4UT1i
LniRUHbOilvbzzVKh4DYXWqLSGTCVezsNHZ+G/3E9gy7I2pXj9gS6jvxb3OtWG0AONyxQ2iKkRJZ
XERsJGG86B6eDDpIEHZy19rCZg+XY+1ykj63VqzWdgMlDQMOq0heD/FNqivwmcv9xA/1d2q8jN3O
wrqxVqxhqnCWGmD81SCLDVHuUhBQdOPOo7eyJJ+VTV8GSzrGE2LYZ4Z8cJkN75C7Mugc1VOC0J53
Dk4bO4M1fLGYQxTpshlnPsDQZVidlvBHlFDPcLkXth6/OnB0SEOEXQkT8bK6msPbEghZRPvLz976
9kubX75PRLQmT0LoQPrO79u/bfzxvecu7X15bkwUsyAFrj36Bqsy/70L6t9KUH+idL482Yhhxx6j
Us1Htskpe9MKteao1tQj6d94hk+Daf4UcKdB/ch1QWd3Rq0whC7HjMEOD5wT6HzjONsZX1ufT/n3
NQeJRVD2JghyMuQzSCleKfmesfbGRm1tRcA1YSZZihfNBbJm3VVsFG6dBKMETw1l7yps4zRBVjM8
6qnWwhhK94EAJvSxgNP7LAc86XbyUecjCIqf//1ACshiUVbA1EbGRTQM0pKTsVB14HlvK8N4KrIR
9QI82bmqOt8d6rpOsc8zeCvQOPSBY3+WSLf49zXfmoUgef/7JrXMUd2dpLjR1cAp/ZVpH0W/Ez/O
b2hRmPHvo0FWkgYdfkJIrreQIiU+kCMBOcY7fXC+jwGE/PfxsCWMsjIudR+SWLcNQcaKXDYeK2nn
q289fzXX4R8IHlGKWy82gpIBGTruZmj5wXfFDFsNrE7thkS0TOpw8mKN4cgGdGo9iEnyXZ1+Ky3w
H9aKlADBAesP5ndwI8L9OaqA2pF4l0Ph1r9frde0h/86yh+RGoiVY501HiUQtYVT/6cq1Z3j1tYI
Wk1jk0xxGM7zooqJAhqYLoo3vf1bgPMrEJAM/44gswqJNIxwKavEMQyvkLvS9qbsxtdZK4VVXYG6
ViUI5/IfSq+h2wZS8oB60Msff+ufr2btNKYzQ4IESXyBHfyDEuG2StkZ9xvaC9jb//tZhnjkak1m
RP9xBiNKM37BmuIBRY65g+DjKfMID7bR0XsBslr7evmNNtIisBn4t1UZ1b4JaEq639mdO5W+5smB
4TBHvSVAw1xFT9QuXWisZfdygxtB1VhN76lnMWFmxdD5dxXAeAKYle89eTWvdbC4a+i0cU1GboUB
26adjtn6x6tVeZQFKau5Dv2cQjHfvMV0J5JubCdVYzWXtRHFcDgSG37tyB7sgp0+0FxYDCLHl/vT
TitbU2I1mSUCJ7u5RS6RNYk9FO8wgMZ1N3YvsJC7/OE3jivqWpNb102VQMaGw/lBPZhe99y/Tm+y
r/mTwz3yjmza0+WWNt5lrbOVRylN2hD7QNz7eY3ylqCySE6vwnmPSLlxHIItxr/TAZZEdaItJm9m
ABggLna4zZwG4gRH8Xp/CHZlMEsf//cw9B/kZYlLXagnW90fYGltSVUMgQCf3/O+eG4nWgGglwBw
NSPxYuavVCdATkV7Q2IjjK01uMjqou6TYETL4FshzeK28Pgkz5f7aOvhqwmOuzEx9Kju9sc6IPkd
ba5r8fC9R69muNZxDlMb5NuRDEHGpAVfnscxQCjqzlzZmpH6aq5HTWdMANku+uEMxOLr+QjnBXuu
7AhShNLe04BuRd21MLfupFGuQVX3h8PszU51qE59gxv32QfA+glUBcCX7PBmL0u71SerGKArY8Xk
ClseXuQwf4wTi8u4siDmzpZzI0SuNbqY/ULCScn0cWH5wBVthjerSvbCy8au/z8iXWA0EkmGRok+
Loqxxg+dHARpJ3KBF0QVLRTqQ8DcIgdfG7vFvWa3XmoVCiKz7fq84EgEYWkE2dtRDooLrLKjlKAx
4DYwDtoTMCWXx/ZWa6vVfyxlfR4lJLhQtq6WiAE70vKNkPnJ6/5ywK1zVdIKczmSK9cJ/Es77HdN
Ny9+Xf7bW49fzfYCxUJ8nnDLm0JdmcI8muvPU+gpsDO83MDWlGSrSW+yiHS0/cy5qOiA1JNsAFs1
H3b1PmyKnnaaWR53Jh6z1czndE5lZUAzWW6B2xRUfntckFCxxa8U3EjiekPsDq2tr7Za+KGnNeVZ
fKptFmFq7uXiEBtIJ0Ny0znESd0c+UTNN+92lb1b77cKAY0+lYUEBDNEC6J2qNdhFqEWELRHpBS5
E//cu1LcGMhrVa/W5U2HJDnksAqHZ6av7St6NwLBWtHbTkU2R8iN+bUXnqKg8WHEfaS6Nb/2FiyG
7/UTHDxdyPegWZK9ywPjU/9zZmCs5b3ZJOeiVlFDMSXaHQvb2yhG4nxolRNUN26fq491zgKOCh8w
R3S7y7WHIVHvUCE7I1O0/BUiAVvBXoCPOVYhOFxIKZyGRH6lJLuJR3m5+hkfxkIFREJ3C7n6obTx
MxgFh1bNYA7aOEXYHPNIgrsalY4EdsJpWQSDEmuw/J1PNB93hGZbG7k1wtwQoFE3yyQASB+2FC73
1av6XRWWeZKxBLZ/Ikf/uPxdt4bJslR9iUvAfOKcX824O5ffOEzH98UbW09efv/y5CkvYEvQQ91J
tfc4h6ScPn7vL68ikVLi0tZsitAfptsKVoKS+N6WSVvFno6ZuBpaQlxE77P2lhug++x06cZRXltF
mrrF7QY0RIZvVvV11T4DfAQ7jNLLmhRcJQmLZh3EDQ0uf6FlaTw3V1ZBxoAO2tCjRTda4w5leAvj
nzk9dLBjb8O/l5vY2qGvJcVjraRZ1gAYaQLPeEWD7JTZxq3mds7sFl7k7Ik7Nt5lLRJWMjjexCHa
ibX8fZDGyCEw+B5Z+jgn8Jqud7O+G4vBWiSsJmOUtFof+nxofZ69w2MxUOX32Yi+t7X4j1RY4CKx
y9FAOUM2yWcY0PTVzvjaqK8FEObf2Vbg+r+SByRzaOQu56X6fbyHCdyTdNhPGG3M6IVa93VGExhF
5C1BV4TZ3xYbvGrPEXNjX6yuZnSYiNmo5i6E2w69LyITFoeZnRR71yFbj1/Na0KEoPCLWBLIcOfr
mEfi8kZO2M5s+5QwnZlua2EwncvKVDMFHct75IfyqyFublUh/c0kaofzdEzV6iHsjOuYlJ5CtdrO
VaxTszS/6qq4nkbYo7dVKywOlCkQknBOgEnROJehlejyj9QoXruyf5L2pFhb32MVHuTcwAVBNEko
XtVuq3bh7CR/axBmL4eGjYm0FhczGLmN0SyigFHRW0O4oMRwV6A2+SGeyJ7Se2MwrnXC4CTi0qjR
o6BduMCpCqEy2zt+fqqBz/To5+9f1i46x70cplkcqCK81gSY+HL2POX5DapmnKGuDmlZ+qwu1WNs
9L9zUnmZ1j1ME3sAOTqGSgF/qUON81C7Hfq+A+FISN39oKO+IlRg+5xOMpzC50NbZYGWjce4Sz0A
9/wCixu8ePTI6vr+mLVY92sOcp0ygIlvtLBTCssAJsmPfZRDTdHLP1B+HcEAsgbN0Bxvkg5AKZ11
oDFNEKeIYQD/lE6AocEwxwCVwOkpCEohDANxzSw5lIbHWkNVARmrxm5NDRi2lt8kiQoyBeE/iGT8
kmTjD3gzN50Uu2qKJ3YZ/xknORCOEuo11PGQmeIIbt5DV4Wv2hQBh1ZwaHdUmN1QVKp1Sh1IAh4Q
U3XVpgnzqlF57GrQfnSzAvsYcYSI8lY043PUtIdszLA4cvOWTtVB0bHC61y4c0xPeYX8C4eUAU7a
NSDt9QeUy4MfGtmjHI034BOeZABmwbo6VWVzD2DXMwo0uFVW5I7m2R9iQhHV0+UTd7jBZFnhikq9
ijoROYYESDBXr3nHXPiFwLasTW9VRbpnfALCh6b3yjR4YTx5iugepGl+6XGIj8YYRaoGF06aNsJp
ZO1Gq3W30YbXMa8f5yZNwXAXfjYLqEPp1eUZtrEmrhW3fF6qV2tU4SrhfJ1jftWwb4Y+BQqnXoeA
LXEut7Mxk9fyWxDrgH/UmwjgbzjeG/w1g2YK1iuOnpX/NzPf/xXeqsrS9pepBpB0IWSSS34V/UlK
uy8eLv/3jUPKJ57jy3OnchwUKckiaFzS64qHtx1o3q2Ga3ylhYEGPHbyUfcut7URi9baVkUYrOVG
KeGu7LmSwQCddzNUW49eLY2ZipQLSYTkj17oIzV1X53CuzYQ7uREGHhWedKfLr/ExqqwFruKeFZh
XBJLyOp9MCBGTDjOmoD8XX761lBabYBFFQ4KZNVYFBqkDfRWu0J4fU1w2TdP8d6asNXIamFLyJxE
Chh2fkNO6aRZMOUCpw6vEmk7+6yNj7RWrzJw4euxRXegSOap0nCEj6XmBGH4nhByozRHXQtSRZFw
qmqY21A83Yo7foAuez6qcItAp8u2ZgOTSixxCuHSGewFlI1Rtlaq1qHKdcAcJT8uyyPMn3xgNHdu
YTf6hC6/f5mH4NEbkta2UZCG75SBmipHFmtqIMT37LY2/jxd+upLCxVSkhqEetgJJJo9S5rbymRn
J7D16OX3L49Om8Esqk4FFZ+/wYHG1mEk+K35sC6OKQCCo2k2S34KtvJYn7DAWDmBXZL3veev9ryJ
2cQxLKcln9AfQ3YEqAV1VVasPH7v8avpDJInK5hqhqh+B8DmCsUPQTpedbs3AFsffjWTtUyYExzG
8eGL1COi99mQ/Lj81zcevS6I0U3cxEkRgkQIMnXSkdmSyNTv7H3Pp0kZAN6rEcMzUTD0bMB+ouyj
RlVreJW+glgKvLRb+vLd5ZfYbGfVvyGqhUWqYPfYe1EAFsejBoDSVYvqbZz3/kDVvNPO2a+F91l1
tFBHAQ5pi10q0rHTC7MTtw9QBnwbWkCZuPmfXQXk8s//s+dGS6suH2D6kSoq3sh4Vn34YwKSJlI7
uYIcGXXv5sflFzobjhiMcf/tnzEGlrNgTR7UieTkZWVXZgzo8TPQxjtD4PwXg0Prvy3MSCgbWkjS
gE6QhcsTuYN7uHv535/PDOLvLzvCLwGJmrQEXTYvgwXBVqFGVLuODpmt3OK63R5Pibe78Ti70qGl
VdzWRmPSpxktjZV47FTx0sr5b0NqjnQR0gwKx35W/9Cb4bqi/ZtZqE8wYTJhwY5LpwpLvFSIl8sv
vfVPVvGdKFEUMjGkgRThUis+im7y58j4ffnpZ/fSeM+lG798UWb0aQLjiDwwW3+KH024tHdRYZcG
mGypsTMmtl5hFRVkKsFTCZTuoM/rD6GUx5gL2Csl1Y42Yusl1tEgHsxomLssmPRjJg6V8YoKhDk9
VXLvfO8zreKAmTRyQQejCHBKOyksAvFsSC0ozq8YNPJ12ez5iG1Nn1UYkAx47xRjUwTJnP5BviCz
uqne2b2dzcIyfa14IhWMCED2R3lRXqcWqdmJ53GF6uYK5NrGr0HgJQ3q0eesqL/X82sllFQKCTAs
rQx0+U4hx4I9qOL1cpdsBYO15TbT+yTXFDx7hGmexf8ud7LYTUwfMPCEQy+gjKVN33YaOx+e9bUs
SsrAIx4jNGaS8BElw0FbtDe8bYD4VzVrTuTH5RZBZuym0VBHksNZISvJtLMOfV59/Hd10Nf6KGUW
WsPHHjOobsD6EDDlZrCYQVzK2zko08EvNdgHpRkO8vFj2Eyuqme+PsP0ccwgXoTVWjpxlwNjQdWx
tEUmXApiu9s35BU3jovBRf+Qo/rZKWDvCFQJOOhDnMDJh2sWCPu+oYCyXgtAmI3hJaYTuGwSrOvS
7qZoElfrZZslip8qKP1WUWEUzsIWU+6UcX4gRmuPU3WsYI0k8eQVOxvLzNSjoMQ34E3Ra5Edj+Qg
Scg+Z9IfhYM9/s1+W8W3RGUySiSkLGiQF45tcTtbodMeltv6BPh/93IzG8uqsQpwDSxC26pHAJpR
gsirzpWbO7nitgH14uUWNkKosQpxcquiUJpKZdC391r3IXOfJXuV6hvhcy0AmwT4z00GZGcGKarZ
VQJV0uw+GsJn1rOjMSrjThQ9n6ZHBFpFN0QCPSKq+f97g9mpB++fwQMzG9Ad0E4vf6qNELrWgXUR
+59GdHFPwsU8RdqJZudvfWBfs9rcxDLSccmM/x9fFTfUmQMUDVugYPyPMGcvhfx55XZmuq/1X70y
l8Y0D1kAiPUN7BxgmcXyAsZOfezWDYRgiT5YQsGpGH4NDaDaHH6KoTrD9tPAkdks31KuHbi2+FUU
MMiV86wDCNM0LPgCMkvMbwkfXGDf7zRVe0funcH5gL4jNFxl8+hEfFnkVNNihHszEzB9kJC1H/nv
JdUZZsoj0qvXhGcf0lQ7YwgQyKw3fzWV+mo1uoNSP4NBdiBKemo0oDHHLugm+qw1aW8XFQhFoQzN
5eXe3hpTa2BkE2YxpxyhMcwdnAW85SauoTYYfThwSN7lVjam31qrlscsas0MjQjDPNSKdhjT0epS
eWdibD1+NbuVQa2jGUn1IDRbr+ept7DOhsz85r9f7V5yHpO8TJsskJDXluG9O1RuurfEf6Zdzw3W
1aSuDAI+d1NnQdkaNDDi6a3Qsf7k4i6USmyHW0D5k2z4mfXKAynDm5Zlbg9P5bSNrqO8xc2m7KcZ
nNQmBYb3gi6snwT0Rh0VlXBxyxUYccOBMxiRyCewSpJmhmJRU3dBe92J3xvff60ca+cy6etoOU6G
BJZnDIU2+aEu5IdvjZ61dCxXoqwdk6V7UXKmpaMndcXtaO4dizZWnzXLEbsQU61gXRpQKnll3p60
zPiZmcafUJY+Lr/BVhPL71+OCTLAf8hIkDKI20qxYBd1ZJy86Er+xHJlZ4nbWIbWGrEGDoBpklY8
mNLwNEajzdPJTeH9Ms2mlQ47lwcbqQN9jXnEAXJu4f/LA3NgtSVROCEPcLpz4NoxWOrUOawYAB3i
SNSNg3kNF4EgJO39QNVqJ2RtLFBrLVkIr1Vtgv8QaqFBQpfeiJ4G3+umVRzJeZcWU9RnwWD29pRd
dSMJJlQLjWW98/mWle7MZF8zIMeBZ2waEh7AMp3bA2iuEu52epXCrNdssLLUf2St3jnXbcX2NQhy
NkytMTJ8Kd0Q2FiZNLJMM3Xwik/pIEEUHcF4q4SDoY3sPdw54ALIq3lnPJ4vhVgQ//8OerMlst61
LQ/gmuFSD7HtavAkXw30nY+5NRbXUjJYe0ttmCplQG/h20ResgOIdLLT/00+1GsUtz9dHhYbnbYW
j6lTlAgYEaFIVOGwAb2nDCeUxMcVhwUqiStHe++z7HfPjI61ckuC2WopiOABTI9b+EgHclDYiS1y
yOKIo1iJt5dS2JhDa0pkC2AuaxM4kCHt8ordyVMLL77LX2vp3nMvsTT5JdbpE29TqcejZXN+njR4
9DTKLyBVf0RSXTo9rJHjSPsFmMLO4nMemY9xtjo9lLBAGySz50H0N7qpr3FWW5A08MwKgL1xSwdp
GVftLPEyvyTXOH3+Sp5mt7YTb2+/ufUxV2HDBOMW+7aG4+4cHn9dZ4d73hIb68Za+IWKlRAOrXIW
FEp/WmozwmgMzJDYMjLQl7trc5qu9h+SiiJGLrMyKE3jZ610y3XnCU4isY8dRWoVBu7ga0bvMsV8
03cvPbfm7loBptSU6BFKDIIittmhcJN7WI9C34Hsw4u4D2/oXhJ64xuuJWBGosCBykDITTiMxiLt
JwnDgMr1ierJHtB9q41lTf4y5mttloZJxdorsNGXgEyou5cKRYkwD9qJ5RsxaC3/qiNUO9ZZggxG
2J7AoPPSHqrUTmlQdlLQYBC5Ay+x71TIMX0tB0uoKrqUInIL9QXm6nERWqq+x47fmC1rHZimC3Aj
dBnxofkh2l803flCmyNqFQc6DT6KcoPoye7ba9WdA/VKuZXuNTvzuuB7jEV8m9VkL4yiLaQcf7/9
AfdO4MZjr9Ut4Up+4U3ve5VFn6mPM1F0rQobGinmraxkQVrUb4CR5DD1Rq1lwa5HDbOyUSMwK/Tp
0RhwzZHx9n5mdQ0DZRX2V7R1a4wSXa2tlOlvGXg3lhRVR4hrHiUcuuB5+ljK1S/YHdgjSVUrqxAf
J57dTGXmRbVxgDdPYuG+/SaPqoMxih+GNHjTzA5lXcFVWYtPMry5iqJ+IClsoCeRubh2dgkPr3Ap
jwI1FX9Twu15eZ03gLo11AjqYvbgo6ZbnZ4fOhQsWnVDrs1Jvpsm8xXmMNdREQVzNR1zBqEO0HMn
Pecw4OYgqoyOErdvsKi2sGC91Lw7iFLzqAFTz7bmHnArMK7Mh6MmaWC9a8NpVOSnUlLuerCCY0Z/
YXb+1AS/J2kNCstHWyjO5fh5fuqzdWoRVJ26H3MEf/w5bxgIPBOV6RE5AVcqYep1uZHzByy2rreE
ZW7TjyM23QY8XgxgyYvoF0w+d55+fsVm6/TbpMN3pFJmPH1CqkRr9Ps5Fs/akD+PcvZaKr3TzPyg
1vnz5bc5HwHYOhkngUhZjLqKbSlNLJYc6+7h8oO3EkxrAKqMU5xqdpicoBKPv9WD8FLHuKqDPral
e9klwR6D9vwn09cqRQPHbLhxYueZXi0lDKi8w852Xyu7cZZbyxOHZoTTTIh0uRqCLtW08Z2Qc09l
BKuL2r6M7bBnCnC+iI3pa7Hi2MihZE5YuhR/7uxqtturypfs31Dz97/mv6G11LFFzl70V5ZtxZnA
tlZ08DStGSj46KIkWmZ5A4FKXbxXpIatejzdxjUc1/NicKQs91DzdK/kyJURqOhGvYZ0xUwf9Ui+
B/7kUEMcy+QMVL2sf83zvN2ZD1tborUmxJwLqZ1aWgYFXOO9Ihmfsw5+paN4k/QqQKYJxvfV3WS0
gFfBYnOv2fPzAp7f/+4iKhgtwrJZWQ5M0Q3/NV7LqNpvfs8H3V+qicrT3oXf1uhdrZSKCXgVjps8
qFLtkEKc0nqVQBK0cNS+tFMSehQ72Z05uTWWlX/fChdxiiqyCNtzWl/B16WBL2qeW1FUXDeoXUgJ
BneNNIW5/Frr0/uUQAKatrdNUd33dMwtEZpgs6qmx5qe7XzsrX+1yukVAlfhLRgVSGOoXkvA+Hop
qsVl62AOT5ff/PMYem6or3bWeTdqcCTP8kCtMWDhEjKPcTAMrUVN/WrgcHhePKuKpnSUKTyM9W1x
TEy3lbSDzFXuGjJqVcXgQDOv4psBoZbn1JI59ADQJvoMRysOL1NHl2TIWsnPmUgffQvTM9adZjZh
+y6NVhGn8Sku8TWp4ucqLONkSTuWmWQjpymcTCPXjZhQChVpikMYGO+jdoLPagC4g9cPcGJOdRhn
tiDlMLVwRjN7gJ3ntTlW1tB1mT3i4tgqWH/VwlulH6rKQbXOnvvD+WVPX4ttzD5MdEKx7FH1moWB
PDyXxstO55wPQ/8Rwcoz2JBtzoMsMe2sma2q1h2t2LtE2frnqwPBKJMyn3rMsFgC/bzu7w2hPsik
9S7/e3OZPGeG1lr3mhemVmE0wEE8TR1VUR7KFow5VFafJDmBPa96MkT6BNM3qxCkQsmZiprEQXbT
3HCTOHnOZBjXtb+1hv6QaHM0NdXmkCKGYfQzl1XQhDp6hLX2oVC6OxJJPh0bf6YFoI1J9grlmR+D
ymGDa0WgOysPkTx5ukrvZ9gPJ3E72boKAXmexm48GqGtJwPg+TrM5BtOrEwLbzNUL4GT9FaN+mke
0kPWQ+OUJTddOnw0MkusUFV/FM34p+D8b6VNsIqVYDDL7CqGOqkWpiWM6WEQYGtlpmJVGsN4pIph
TU1c2SAnWkmNi9spRtAwm1ObpImlEKQeiuKPmWd3XcOOs0yeZtHfsEF9gLeYX+pjanWa8dTm45+e
6sfYzA4pLfAjPGjLlN10uDqCu7jqmGz8IWSMfB4jVXO5T89vJPW15FjhqPIiHFlusMO8shZuLMi7
Dh/Xvtw7VWwsMGulccjUXDNTCvkS7OxwwnDjeby7/O+3Hr1aUqok7uDePKYBg+dPBAeVXa3j1g5l
LS3GVogXgKOnEKvpP5Zyxm6wgaCWH0Z7QFKstsMHnbnDe7F3kNxYGz4ND76c5qeM8aZDxWgw/s4q
uzmA2v1rAXvETm/N9xk+26/R/fSVcnY+3saC/LlZ+tIiUpjhGDOIlGgmgimfXkOavehZ3QE42r2E
Bm9wG1iETo0qjVsygkGqgIVpVYLalJuJrY9d40HdBBeMOq1x3CpGh0JJYQ0VxjSj5h0tUeOS9Sly
mPKfHFiEkfduPtKPPmyCTEaZxRwfAc5QoE3O2JVClFM4qE/mQFypNoESNI3Kxjn01A8FKim0tzRX
Qd+tptnJDX7CvYawYDZrpQYHDqbuD8MIw8BO8SgbdvQ357uFre/ZS5KwzmhxvuctDLWrljhRJh8I
HBqiDOp2bnxHc8ygJfx3w9LTKAXlBflEgJ9uK7MGUhU89SIhAQ1Jsbct2pgway04bvNAdCnV/DOP
AEmIjTonR7j5C/Emp3ASZ1caef676WtN+KAQMxSiKwP2PBx6J71jdnk7vrZH+QYe7TfAuzioxwjt
b4aCtRw8N1GqOKh9EcjaQwlpkZ58XJ4mWxmezwjxZZoUnaTmWSkXn2qU0ql8lroL2iMOMs+Aac/u
pfhW5yzL+peGyjHmzSzQ0OhNbrGEHMmKXxvPhE4ytsyFI5DuMSM2tgqf+qwvbRk6gFHghOISA+af
pm4r4f1U7dXHbF0BfZ6UvzxdihhRmYJ9rjZ4ipIPSBrR0CoKkIQmXA2qnasxAAQr0HXbvnskJtuJ
aRsh7bMPvzSsmEkiSGqWAelb1MG3N5oGN9OkoVddlgWyUQGDPs0Pmp72O5ui88UPTP/8Bl+alMfU
aHmW8eAlvkbSGqSkRee6iI6hawMIq7dbVyCDZBko4bF3j20be7HPU+SXZpV5UgDfQoI5a6ogThOf
96i9ZGDapNIMvgAKu2jpyQJWot0IqjM+iSneL0+JjYG65qTOE6744N+dBsNM/HTGXcvgXn7yxrBc
U1IrYiQU3uFpQObeDGQZUkomQ8NmliO/+l4Tq01yixR2NagoSaxkQF7n32MY2Vry9/LDt4IFWfZZ
X7pFhaC1zgu8wMK/a+zqD8b7aBOP2rU9vFd7Uuet77T8/qUZJRMUsAw00xqym4Wqa2RP+qDtmCxt
xG6y9PuXp7NKNfiw3OAO9e94up4qelQmKGcH+BDr0s5U3XqF1d5NiZIhbUosEJX0kmnvdXaT75pw
bA3QZdL8P86+ZDlSnev2iYgACRBM6TOd7ntPiKpyFZ3oe57+LvzfgT+dJIlwnNFxREEiaUtbe6/m
2wcoXUjqWgUDIDZQsTZK6JXpcOq8PMdboyNc4htVQhkZ2LsANjR23sg2bX6jXJzqv7U9la0vSs2Z
m5ZILEB9N8LVG1uWCq4m7+trI62e5Ey7y5Ly1dB6n/CmA9Jm+qdIC4xAYT0tScp9FbNAz5vrGY6b
dp0aiWXCaMHosie4cDgomPulnBtuzaDm3cmanw989FDrByuvOXS8B+i06mLX5C3cPpZnXGCe65y8
lUTeq3Kd7SiBwC7ERy0DqVgZoIrJnXQ1VvFDRssn0sHkRcvzE+5CzyQlH5cn6uxhgHcJQZIzcxzg
f4fmPy/f86V+RWr7N4zSY86NzDIr6S3uh6tW2tPgPV/BwwuFuClAuzUhPwrJ1CpxpGIKAL5xW8X4
7Jfs1LE3U1GPQCLaAD/sBNHZhY43CkFUoo4gtzGYqGl000fHMX+6PHRbzxUCqI7bnPEM/u7pXONW
/Ecf9xQlNgdJCB9YEkhF1HcSbvY1FPeLt3wsAGXvrrnR+ANPH9t47FHmCe/BRN7Le9fx+E88YZyE
7HoGJS4p2xpLwV9msI9aH9r2dqhYyjH7hECbtydhdHZXY6p4NOqV0sisB9myYL8QmEsJ18LqJycX
nr3G1LddbWQJ7kQt6iIaBQaqaCx1Qb7B3y5P+RqBZ4ZI1A43Z1OXaZ6DoF3CP0g3cb1Tb9J4fMt5
8ZMOLz5ACH6U/rJkULCqDKgdDTC/yKVDC23/yx+wNfRCuC+LPlT9gKdHwC5K+VvNYlRnnn/28DVQ
vo19m0KhSQcPNEiT0YlmiKzKN4Tf/+zhQhRncj7CuKCNAyO6HaMABBJ7ID9kbcpCKMcDD4e5GUMf
XDXPqBMbvkO+ls0PbGyDy7//7ImIeRVCmrV8VHBDhxZKBTbV+ECLGbV03WaQIQw/f/YOIYLjfJxG
OsEOdCKfZf6a4UiPiveS38bzTgCcXz9UpNnN7YTsmcDtKW0nrw8liE1AXpPmML24/AlbLxDil2dS
hYrFaqnOuMND6pnDHJhmvyPX91WG/W8Eo5z/v2s0yxOSYJVCGJxH1Crb6j7OjANuWYWzkNAFXigw
TNDLSSYdulb+DKPoKe/Sv6jbyI7WSbdhCKmQTgcssIozXHAhC23XHfIFMxpcuUjdbqSfpjb1jkGN
k851V5lQePnZ6AibQ2JOcmsoERRpIvnZoKldD/BEVsdxZ5Fujf76928RrDRcUrO8C/2uPVbNbbwc
TGWnRrRO4LmBFzcHVYJRjsZDXys+TPXWYIkPqVGrD58iCJHXjblXI9x6kbBRwMiExsUMidnqz+BV
UFmbguIK+iCEokS42Ko3HMtDCY85iLDBe/7yxJy/06DrLOwg5QBj+FSDmH0L8ibsjJbOqq5UC/ug
vfzl6q6hyNYMCduIOVA9VhbCfBTYNPanoeg7K3tfsfVwYf/QimLMwhRzhLKnZ8C2YKW5WVqYJj86
fqhI1BvlWYmKAUpT8zT7qqla4aJfNenPEgsqkvKmRGURg/o8pOnoLS/C+ypS/bndO5rXKDuzhEVe
XptUI9VqRMdY3KT9QUfqVbc+272RnS+TMCpy8UhU8Kin0HdrXf40eMBLPTTOcJJe00cltPt3eMRh
PaWDg6Kae3nhnk9iqQiSCUMSrarPCMvsw1D+zfXOBfDrAnFusIR4J2OSSyModxCT7N7Q40EZaw3G
2DPtDr5LAA24ml35e7XUjaUrImVaIpUQgkG12UxUEPiolwJwFbLKuTxMG5uKCIwxCFAfuopzz6jJ
ZKUUkCX8T0OWI+SyDx2kEnKQPi6/a+tThBAvh0QfOGyD/HEiTkEbGNVkYD3Ueyj9rW8Rojzp0yE1
lDb0k0m/NnJiS00DE6Sqtoy8f245dkxt2cnavq51Z5aByFmr+iamg7yuL+gM8M8CJlBedBwAJi04
tLCsbrHK270c66vxdO5t6yd/O78GWqEdFVPIV+iB0lsIftewGwe9c6/0TXdVTDfdEoYaj0psG5Zm
y5a0C6A5f5WmIretRe+GtD3k6EJzepC5crckhRtR/diwUrEkRf0g8uRPSb0Tuufbb8AHCdlAPdX1
zKMl9KVsPmVm+1ovkGctEydicxtwOLVAS0v2YRlDPUVnnYU8906VZoIfk/+R2twKTdPWVOPz8sLd
2EtELlm6or0hpAWrv/ah7HrHZMXO8br15PXv3+Y1GXpVAvMWsiFdoPaHcI8/sLk8hWSha6Ve6g0Z
2waxIeLpRW703MCh7rGDVX1xTBzTgTb15eHZyhFE9XPdlHF1Z6i1sMf25f/AXCrIJRYFo1tyfkQg
wKoQtg8jp9rQFliG8WoTqMa/E6X9EZoazxa2DirrcZlHGK60eNeT6zxKbL1/y6FBd3mINuZZpKsR
Gif9KK/TUcIr8pENO1WBrdNIJKrJQKH2XKlwsmo4htCMDdQnoNJUZ57A0p2dzue+Qp1pD9p+Hu/I
qEhdk0wjNQiE+uEzofrUy3HwFa/MXR1mkXve/cwtiOrCFjDWw6KBYY5S4fwRpsAv5SjlVo65pz++
cRaJ1LWZdlElmVhMU1tZijY6NTuqYbkz3RsJlchYa3p9lKUZ0z0Ut73ZoB+5eDm/Hafmh1mIyEgz
1EolQHsBARpCDyYHIXPo6RvR9VNVZrdzXUDdRDoA6earWQtPzK7onFYvb2HC1NrDUJ3gi7kHIzlf
AaCiBPpUU8ahQr8GD4xBeX49rrAWmUPFKR29rqLRzm65NazCDgDrRNhcQBtgVf3y+2Q+UKl/Gcfk
uYGq9uVA3VoXwkYwM4BBaQFlV3UORv1uWOBp7f3o0SI5LcJ2lTFah34TPfD5T86CIvsJfoBRkZUW
LbmqAr0LYw7uactDpsAHZAZyXt1ZzxujItLRKoXKfRaa0OmNIdfRhLZsvuflnsjAxrSKHLQmjBQ1
l/D0bHaz6gFitG6PknNkTjvrZmP3FalngDVnhWli3bTF36h/gs7G5Rnd+uHC6S2BhAyVTww7+AqS
pebZCMpE+qTHy1sz6aZz+S1bv144yiXGyWB0DGlzkp70XIVmhzTXO4ty6+HkfxOQKOQafMEg41FH
1x28V6qdasXWihFCdZz7IawWlKvDuXYzs78mEKfVzL2fvXUMaUKcAqE1demIG/HK9FztNUo78VtP
t1ZMfOTseWpuzLBIGVOXQTG1DKKcWlbOFkkNqJbq9XtmwGlWr3cmeGOsRLoYZM7LpV8MrH9+ZCkk
RfU7Uj3+aPGIIuG5IacAe6SSr9RQmPhky9vPnrsO2LfEtRnntqoyPNfI4ZT2NMfvl5+7NRbr3789
l1RLMkc6qIYj1+6KMrmRE+a1urLzs7cev4bBt8cnq+94N2BZKvn7AMz5gLAd/l7+6RuhJIqCD9yA
RhxdCUVVAWVtxYmqOLj86K1lKESp0Rhtynp0+pbhtUjcEJ4/pM7tFAiMyy/YGhchXFPZKKHNjBdo
YQeZYYAWopuk3lmDG/mBSJExoCitZzEUNRmf7QRGFoAXWE30VKXMVbS7y1+wdQkR+THwru/hoTHB
/7GCjGHhhQ6kar5cmNzSaf7uleK2Lqf/Icp0MW9TCiPF9JA9gBTTHVq7vIbKNLDGsLa2IpsfTSe7
/WEBSGTLDFDJlzR4sPiF6kr0uYtAOzP2kGAba1akxpgdIAWKhIdDW/u2rfgBSGl3Z0I2pl2ktHDo
kefEGOOgNUZXMlVw64o7s9YOaNTZSQKjNNK6WgdP3Hl8zYfoMUmlg1wSj1P5QCAPqQ3MA+L8h9mj
yHUZp0SCqjO+Va87K6PgDczZQqw+rg/1kpU7kbQRql+gjm87DCh52TAXdRTkwy8VAhRAuVgywy1g
b8q2XiDsBQwMNr1tAaJgQ70g6YB2esFhLrUo1xx2cN7O7G2tDGFH4IrZT2BCRF9SCjPxR394HY7K
x4D6gQrLocmKnB+W56lwmNe4iQ0p/Ad8BSUcMg3eBMA7jat/l79lY8RETkdZS8Bzr9KyofY408FL
1cGKpB5i7tPOpG9snyK1Q4doWZkV0NMmiRrQfjqpnWmVxrLT3NuYC7JG2Lc1NcjDOIcpAAxGX8vW
tMh2NfQ7g7MRpSKtw1gGHR1JKCmHwy/4BJAicoaig63OBArjboVoo4QoMg0MpYuWeMQXrF2k4U5+
gUaCV/zOrlVHupbhM6xco99zB20s86erSqQegChSRQWkxHwZhD9z+lM0L9OeO9rW9wg5OYvhnNF2
DCjgFob37WihewmWcQazL545zeRKS2RTru/c77ZeJ8Q8kPdqiM7simDBcfP/uZ8k2Csvr1XkM9Vl
kX2g0jiumnqVgzdeG91VTemxmpwkQUmJKdDa2cN/ba1jIc4XteQ8W9dx30EbplWhat/bl2N8q+Ap
gtvhtCXJVYNvGLz6l+JAWcw13qEI1Lij09m9YYU3e2yNjWgX0e1hZk4TJDijIKYvGvmldA+zuZP+
boyQCGSnqQ5SdIatisIRp4usONor0mz96HVz/LaHsMzQpxT8cF+Xr+eU2D2cPdZm/uXh33r6+vdv
T28k0qo5Kmp+FbaHSCatpS2Rn8uwYfjZC9YB+/aCVhkSoJ/g7FBB0md4WnT0wbyfPVqIZYMDs1tS
YNKkxLCMnjuhCpfGWd1bmWuQnomur4T1208nGjXQSm0Ap4MooEvsDDoRyd+1ha78avx+54qwNQPC
eZ2hXwLYyjoD/ZvMof9X32bKXuBuPVwI3LiBeuEIzKSvlncq/ErGj57t4DTPs7MZFUFzBbDAMnjN
2BRsR72foaPTGFZ0XP/LbbC6/F+aHb6BjucZD+zz8pRvHHoimK4hVaukfIFPyNCcKiX1UhNatBBq
bXtr5xXrwjwz6yKijiy0r+IJe52C/hQUNJ2o35Md2Xq0EMoTVGV5iKTJV9IqiGf9dkjinYNm69FC
HOtVEsdlqQGGpr822WFuHi8P+PrTzo3G+r5vMZDUfZ4OmYqsmA1WPR0K02mgKVsUD5efv/W7hRhu
6jLRQDqJAmhW+KqmX81m4l5+9FaLRcTQ0SoszGqtGbTu5KzUjhFGaPZqtwnOFBYlSFrvyt4tdiPS
RDRdxZV0KAfUVda61vLUXytOa0euZMPm2SnvIAo6Bz+8WYo48443SdZBmsjXojs+P+iw7wj/Xh60
8wFGRDidPpiqaRiY7xA5ZBRL9hCd4Pfm8lm2WbGzcZ9fVEQUrp/hs7c6yAGWmSXHio3HeTQ+ykVD
F3h6vfwd59cVEVF1ja5W6TwiO5aT+zEHzXDizuUnn59oIsrVy6WS0ahITD9Jro3xibOraPlz+dFb
47K+8luwYQSSKgTYL6iBcZbxqwnOel57RaS5l9+wNSzr37+9wZBHE6g3VOmW6Qq+jdaqn3D5yVvD
IgRyWeulwQsEWw1eb3yM0tO0hwHc+tHr+fztR2vTouRKU8AjjbxLxZ26B6HZWuvCycvSPKt7KLZC
TTV1jaq3OK4BY10BlXAL37DL47L144UTWG5DBU4+MDvic3+MR3jjopaxS9lbn/Lf7ZmI8DUjBA23
CBGukMxkbpQvTxWMNCCqpH1CDBabjzLfQntT9wZFOqpV++/yR23QAYiIaxsmlS4LwSEJc+FDEiRH
+qAcqStf7V2czpMRGRGhbZAtC6V0YuYXTGd1Z5bcNacgTnzcQ5pthJsIboPMs1bUBPOfQz+c5fdh
B2/xsLWl5EfSDvgIIaBJB/mapcKhwIrULpSHMITbm76zxW39/P/EMqVm3AGbt0SVTVMviYdAM+4U
1Jgvz/JGSIsItkUZ4i5tsYcqfHQa6KuXem2zcc/LbON8JiKErZEoehErvUO5zV7gYMLeoNkA9yn+
L4JMw6kGJrbw93RsNhpPRKSEQ9Q9MqYOW1/rzu6UuOx3Cnqu27mLG+uOBozeDwsYRGSFG5THEFkB
qVM3AemYu+GmaGNID6l7N58NXCYRQWwkgrwoU5B7mwG7LZ464BhbfwqAuy2ueofa7EUNSAB5NH+v
1LcV8qIge7XoU8tLrGU+6p8thQJtXTy09b2mln5VqleQDTlG/Ri0Edm5GW3tASJ+Lco0hbJ6Rc/e
Tg4kRKzIle9mD7aqV3t7wMYZICLWIiMahlKeTb+NCw8CN5HZwbdRtYb8xgx3ctyNQBVRaCoYk12d
4h0c5mrQaeADtBqmq2gXU7L1AmEnaKcJbhOTgRLB9fDWnDSP/C2f9bv5vXfKQ/gGZfBVlqvaMzHY
ONKYcNQXalZKdERFYtJ5ME+Ko2vx/Y+2HBGQRqUSEjEA7flNNQDIBc2XwpYp39nQNlpNRESi6VkG
7dcefKDpTfEqL7xL7MIy3lKrsvdly7ZmQzjxpUUzqzDHqm1H9lR0i9MbkschEULzZIe68FUKPXPu
i7C0sB1SqHWgrmjycbCXjPlLh+6VRt46Q31amuQBgnOnsKe9rUMfxKp6fHEC6SK1N+4niH3nVEod
fTFwcLT0CFeT0u4XJbbULr+mYXYVp/XimHLtU0PZQehsLBsR8UZjOo0dRxiAjW+rMe5h4Q5mYesk
EbFtTaxJ+oQuFGqI+Y1qt3b/C9C5ILGzQ5PYqTVcQ6rsh4tIRLi1bRt1STSB5ZsGzYF5mRs71Ssg
5JObvydevXO8b+xMItAtMhO5imuUOnpTfgPUFtzXRfbkQjsUIPom8p4N0sYpL0LeSNTACrfF2NWQ
bq35Sw+hmGLcA9RtTbqwV+iFpGSkQTCweUSepdsLDsLLe8VWNIvwNXSCalMewX5QffUfdaIjGC7/
6jdwaRzp0OzlcOdr7ESUYcdMtzzSkWLP06BZOm+fa224iWtzsiBGGkNqcELnXTJ2CslbeYooxC5l
xpzUFcDwY98ONsHe7piV4VNIHuezHLRFDjEbtfxIc+lDqfOHmg8ehwkx1Dr2LB03WuVERLylKTWl
ogB6pnjLXlaSRGnntvlLu1Z8iPZ7jQ/xd3cvoM6LckPMah35b/e7OG1DnMJTFJSNVRxUWwtCn574
HSyR5heWWOoL3AOITR0g5u3RK37BaFmpIQcK4Grl7wFXtwZeWwPx288okowZoUwTNE5l24PBUBA6
f76yjaDd2ag2Yk0EzGW4eq/iSAkMVIzj1NEHiHM+mJm5s8Nu7YMiXq4eTGWcZh4FjVMRa/6nea1v
ONloLUfVyx8xik7s7lWhzve2iCZkHXFqdt2Y42XyEfK6QeKvCHUS7OE1tsZK2DmWBE6BZo/KIING
sU7ZkXTVY7vsJU1bjxeKCguSSx2QWtwsF4hZ5CN8+MIbecidy5vTRhIgqrHXZarHda2g5D68wtSp
0wmQE2gO7ewSG9uqiKKrpSyrEtD7A2BHrWy8lmChfPmHf3WszqQWInJOH1kcwUg8CYxrGXgc5i2H
5na56oLa0W/Jm3Rc/sZHdtjryW0MlIihQ9VURtUvTYNKj26VJfZJ92mq+RHavDtftDHTIpJuivpG
kqHtEMSqYhP9uQz/zTndmeeth6+f9W3ToPoyyVMzJ0Gucycv/zZT6HFz55dvzLKorT7Pkzw0tE+C
AhlTRP6yaqdbsPWr1xd++9UDBx9D0pEH52p+kg3zo4FPqf5DZjwRAXVLO6lKPCdwP5xrWx+fKBxF
WPN8eYFu/XYhcNf0nU4qjwOeFjcSawJN7+HzTXcgG1tZhaimXvUKCRtsBj5vDs1Jxa3ziyG4HFZ6
IGxP3Z99hnBLCBU4NxXVuu6T+TRFgwWCxn02Tz97vAiqK3u6YFNL4qAin40JC93xA3KOO+tyo2dP
RCjdNHUhTAaQ1Q0eweaPDNijN02g+HFArtg7VOZ3cryNJJgKZ7LMw7FREjhuI4e0uhZoqaLz0hSS
WfKj1OwlqVtzLqLp4ixWZC1H96zKy7ccIp8WLUyrAKy3SKRTDq+bjvUHMpMbI21VG4wmB3C+nTLH
RoIpwu0KKVVbDbtuoM2TNXFYAiq/SrCCamgyLuNTEu9cGjd2ExFGF6nzKPddkQaKvjhjODhy/nZ5
LW8VakTsXD3PfctCVOiN0ST3Szody6KFBvG4cCsJGRT2uz/1XPyqGBb4vKyutOVezrO1RIT9oFBD
VY9TimqEYrUvAw6r2u9etYfhuFLr06P0AbsFsNnoLpNqffKZE5KKfYPR5FE4Dv+HiaJO6umF3R0H
V/fmQI2s7HVnVDd2OhFdF+lzN1MaA8N+SxoLcvvVE3Ghbu1C6duLPpd/kOLZ15HfSOdEsJ3Smlmh
JigppCjoK4F+gNkiLL73oEobHyMi7ZIqnlkR42PM5aqcFLuXf6Nq9bNtQsTZhahWKCFsJgLesNrO
SXfSGGwPi9R4XybzTVvip8tzshGrIuhukLslGRuAKyFL4cc5ZMrMfLk39Lq3WoIOUleoQZ83OzvD
RsSK4DtthC3bFA64GAHyLrXSJzHlHUr31m1HBNnVTW6WC7wQA1P6KBp+LOt/rH7ts8FWwvJ+grpb
hIIouUHV10Kabw1852RSvnbVM/FD6P9mHzONUOVLZCSvevgYojouzdQ8KmnJrVkjV4WMPbCD1iqY
aI0KKzLlbczJ7ExzU0EZsvILqbnrJAhoQIlOstpofoCqChQ948qR6yUPmJ7nbjhrEENgE7gZoxHQ
ZCn9Gtp1llwO9xOStG6IC3seQ7td4CGeJMMVxEjdrC8+TSY/xsxEVY0Qa1LLh6W8KYryvlKSK8bq
p1JfSgv3ntN0qhvtwVjV1lO9gW1EBmV8GDPe9TR/zvM4d/Q0sokUH8OYvBXVagsw/Z5ZfsxjXKwX
oHzCUhvsSU8cLVncKYo9LdJgV1IHoQQBmzGCawBPNYfq3QOJKXQ4o89BrX63S+y20Huzmgzj1Q8D
NMuq0AKU6MSqIei1HoilWqVQv9avlTC6j3l/Y47stYvSpzrUjiSaD3IrGXZXdy6U6q6i2vQnKYdQ
UvcP8r4+QHm3ddK/pgrGjHeVlemhM8brE41DLvfPuJ15dcT/SmXsz31+ROmRsdzL4WmK7OkwFX1t
ley6gfeiH5H6xAZUSUxIDBVGm7l9aLiU+2bH/ZLTwIwgUdL+0XE4DN2qlYHra63Z7VQdFaK6yqg/
qabilWZ6Q0r5Oc3o4+V43oowYSuXlVgdozHCNU2ubTX9mH5GRyRfoKlvGfa8eublDTglFflHUuhh
tpKDVuNeArZxBImgSa1g2cRlGQfuc+espIn8urmq3PRBdir/hzdwES4JsBUsxbMyCfrWeF1aWPJE
5j1X9iQ9N/ZSETLJRjI0pI2AxuyMQ9yyW70lrw3cYxq5cExS/dXN8YfTLOQIpiHpedvNaRBm3Ttn
iivlzV7uc34JyWIXs9RAGIStcxJQyB9ZZktBXekHd+4IjISkVwaLBpjm+l0zBymLdCioIbLLIjlk
LEH1MN5Tn9xIymWxwcnZgstiiZrA4A3Eqt7pVQn0jjXZ2nG4QTvwSrrbK/2cv7TLYoMzCoHEZ42e
BLOW21nxaMRg0LC3/Y7WxqCK/U04oPamxr8KWcVJtpeTYq08QekDBtZ2hjW+9yUbJTNZbGvSqhxq
jXRRIPXFYPergZ2mHXV9PHVJctfpHJaKkLWSYOaCCmHtjnr+wqQhsyhcEMOoCjikqy9vRhvXEFns
d8KhskhVTcOlrbflGciKCo5h9KZsXfImO/uQ043pE5ue6tgUraJidEujAhGFrIQda3VYaPdS1/Uo
/+8RL4stT9A2JmDT8QZ+ws7uQLjLy+0/vRO9dzbkyg87A7b1Ievy+bbLwuXQoCTskiCazMMQwtZC
W8bclsng4wL80aXFYZB0j8yVzfrsn6znzAp5tJo9RL60QKqqMIpTy3dVFrbW7Toe335QWEcqyac0
CpKFnmJpeuhNw7n8secTaFlsjWppw+MEKWfASAwi4eABO2HXkrFT99j65cJJ2IN0QcowwS9XniJ+
mLm8k5tvXA5lUaKjD4tGr7i51tUhAQIYpkEhc9E7qicH3bhzIm6sBLEhasTdokYEKyFEvmWFE70J
KxNCoWEPUge/uzwFWy9ZT7Jvs7sobCJJua5qqTiGmmEN02JnvXEaqufLbzh/mZXFRqYyyD3KKmEa
aLLyGxLlx6yWKitNkzuUh4g1aOOys5y2vmX9+7dvAW5byVRtXU7VYDXyb62962aYy9fmzg1j61PW
dfztBc2oqtCKheByPX80cQU92srhUA8NU8PvAEm4PGAb5WpZbF9m/SypZlFh3Vb5m1ENlSXNykFr
0oNhFC5toFZby76m/DKG2BtM0x3GZ0AgLWmofSbNTqPH16Gc7BRWt0ZViP8sSlo1HNG0UOcC08Y8
ExLNUvwm050tb2MXEHueNJeiEi6C2PFQZR60Q6a8DMvPxBxlsdVpjgoEBViZBjl+fdijnZpAman8
d3mqNnYYsbHZVmpuLhRFZ5PEv7ha3eXaLg7yq4h15sARO5b5BCMJiLhnQQdMn6PNHST8IxgFRRTq
aDUF1mGgx2VJboZ0bl3I5l3xmj2Ww3KVS41fd8NBpZFpg00122Gt4l+r+m+kv17Olkd1zlprWeIj
vHvh6mMoTsbDTzVTNNhZ9nY6EQiJK8YvPhLTAqQIWtwp9wyVfsBOY7ZyuQ6S3AzAPn4xw/i+KCD0
WCWmN2jsV1fWd9UIs6A05bEVa8prjzsoTcpHXTdPpFTfRp3f4palOnLEdCvu09+dZNyPsNm04MU0
2hw2eZYsFw8LyQMeqoe5nP2u7E6lGR/7GaLZI1Xee67iIktLgFvbvx1qnVDiKv/0HN4t6nLd5kNu
rWIeVtEvKAnEKjJZrlvESFRbkruXJE5fjWj8U8PyydKr6U3qOXUUg0FwlJgPU5LZMQAmlh6FjRWu
UrsJazsLQHUQxpgKg6fQOJTUfI4i4wOKhW5djDdTv7xNbeOFsf6apOw2ajPc/Pngkk7+rSThoRxk
Ys9YkO3AHgyVu7ABBg49Wj4LGET0cudEseylfNLtsZ8fW5M+JUn+XA54K4r4la2lkscY+QD166Yg
OYSOagrrUz2GjA6/kvLuFzjhx6JtOitKe+j9xPOxaeY9BOXGkhf7sWzsU7M1R+TJ6Pqu1me+YWKt
XI6nLyjsuTW/vvXbDjuqSZWFkEcNOlN5NFLe+FIzwrEU7XEprX2oweYooUS4d6a/23pC7ZBE9hR2
ryQChSMxmFeT+A9ZGkfjxHBkufzdNH3sqEbR20MXX4066iNggz+wvjhRqvwJe35L5ZpYALIudkxV
Gd4mJrU6YxidOcbQxvAbKsv4lCHTtjt9fph6BnZiZo/pdEW6VEOpJPunh7l2ZByKyd0yutFgQDtj
BK2bSS8snHMUCpK7taSCGjjnqEuEo5MuNJjL6UptknsI5z/MbfQpdfyuSZld9r+AVgiAg3vTyNJZ
ZRpdt4TfDoMCA3v6G2JYPTogi6dL2dWCqD7ACfa3piWfRRaC0q40vwFOyqw007gt4YEGj67DXE38
iWu3UKD5EyUQImjkDmn5rFgwl3kw2j0Azlc778w8ig1KXSmqkS04NKYceoAGew7TAXoLkeEZRRof
Ora4LJ+eFGW6zkkKj0+9h8uqDJc2xDbX6IvUYv8I5+RxYQoE1rTnPkvfxzBHJRQaU7M8vo9Q6KnK
9EoK5RPkKA4twecupqlZbMzdfNFOKDX/apr4up4b1yhRkzNVryrC2ppmdbYansTewkoPirIQKTZz
n5nJ7dDA4a9Sn+W5fby8preuQCKNplzMItUSdGIaByAQcI3DJziVuGjcOnOg76nGbcSlSKAxFX1M
hhE9xDZ7BfvOMthePnL2fNZNkT/TJsncyFBeDnLgw+ArHHW1VYz6Ttv/PDAHjxcy0MqEFjuBNzNc
jSZnQhvMzo6hw9zkNHqKrdnc5fcS1oK7Mx1r3vKfpYn3rcndty1mZlArCw28j5+qQ/O5Qt0yG6XO
/5PrMVOL7qTWW+MmpKOa3PXw+wHiCHVZ2HtWJ4rNiPzMDgzL+n8/I17hGDNtcI7Q2uULO4AcYaFo
jx3nOt9lSW99g7AfJzPp6p4w8F9IfD11irMMsJvL250b2ldx7z+TwWQRJ1VAKT/OU7RQlN6ihi9r
nuyuMwIX6wrypdUL+7f8g4ipbuV3KAD5exjpjWgRgVEQxwHtW0ITtquxI7bFMV72zCm/POnPfZMw
70qjQ8tjvRxOMrACqhRmVh2zwunq5sVME9mGxtLjPLV3edYcYxrf99XgkFaCsGAi/+5q/UHPind5
6a7m0jz0SvOomR27Af4WtnXTtNopXSe5egN5WafMEx0FggpOvDqP7J60jaUzmD3V3WrNMgCsC6hU
acC6EqLNz02rX8ONxJcIXMn7RFtJ9ZMXlQmM9CbTsHHteJDU4jmXQSdkOKwWg+1Ew8Y1QhOuEUQi
OmjxLAoyvGcyh799yb3YKJxS0naQ1luvEEqirM1kPet0LKbiXtef+/BfpP7SzGwnOTnfTZRF/FMe
xlpkqgauZclrM3pa8lxL/0Lj2shOcfWYwZbx8g71JXVwbgEJOArZ0AFvUHCrANyqw4KI4/tqhJLQ
zMvrhUpu24ZOpqaHpYINbgEd9LaSH6oWuamax59j01yZDCsCooSZO1JDOupaqNocZZsxrO+miexc
h5W1kHLmh4q4qnH+f5ydSZOkOrKFfxFmkpi3DDEPOU8brDKrklEgJiH49e9E9Sabzkie1aKvXcvb
BgFILsn9+HeEM+gSOlItMw9UYRktokZ4+Pl3bOSrrEzWjqTvpLV+pS2MyHV9YdG4chCfK6w4lA3S
ofjSMKJ+iwX2zNPwWDn0FA/lIx3h4LrwKa7daDaX0QgSG0JIRNmR77K2+d2DSg/jyR7/kNmhI2yC
81KOg1BhVr4mnZeiTKu1mkYL8uBqWwr9gBi6le50WxG6dflQQ5FsTR4kuDfxYG+rtvkgpnzOrWHy
OoXAJ8dVlxnBz0/wbQC3yVxvJUr4WVKODHpn3rHqjTpB2S+c26/EUGO2NpTaNFKjVJfpFkMSRcK4
XbKnvnbpWbBIk0mWTlxBKI7T3WS9pubm59dxdcjOYoRpOl3MFYhFYL4HAHL7aFo5kFUZlmtt9fM9
rsSJudrKMEjSqxwt8Ulawps9TMVbwks/d8+yPw/9b+4uaQQuW6Tv5t8sUBg8naIqQ1PWNNjxNs4K
25Ot03tRnZ0iC9Ybdtnc5zwJf36wa4mpuQKriMxyHAfIbchOTwLabKq/nQnTPgmSd5QV3HLtfsa+
QD58SZd1JabPZVlpHU+NNCPghuht4orAwMI1xVsYhCw81JWhNpdjRbpbZy0sgDYUMNok2juYoD+/
ritT769W4OtG00rNCss7PGf78cHGGaus6jOjNPj58t9vnIG/utz3y/VBmMtQUUK6swsk9rC1f3GT
AmnO70YvrFDnf7qw/5cqp9fe0+XvX+5mS4MQtCbkmwaH495Bw5ocFwLJtRc1m+21tJOewDBpI+Px
RaZZoKfJDbJM659f1LUhNJvyyhoNuEgA15I26tGMD4NxSJGOZvqwpNe69m5mhYamG2orcpCpM9YV
SqXw+YTSPl3bR/t2+my3xia/X9IcXbvVbMo7IqZI5iA3PLiOV0ESxp9+fktX1DNkLpYyWmQUpMBr
gvH9wbK87j4OpQeHpl3sjyhxrRbrk1cW1bluSrkR6V1oozeDYx1yRVZmlRbQjQACHan6rI9wYWBm
5xdFd1QOqy5SlM53YvKgJ2yljWnI8ibsjf6gS/r48+Nfea9zudXQGVlKY2xP4/KzUXeGtTD4rj3r
ZVB+mTYdcyOWufBPVPVwtsZykxlR6CRkY9j1DbjyC1/v2s+fx4KcRCWgI+huSUootp6YXNiMXpk8
c00VWpuKNM5x8iexdtJjkMXsPNqyQYepQ/tvTGQyV0+ZSkZ2ecmQaJBCyZakvlvjsPNvX3Y2/Q0C
aABjeDV6w9Z2FjFv0uz3n6997e3MJv5oTjBnB3t2QzUM4Bge1kUdEkuEVroE5L3SpEzmspupk0Iz
GySM4xM/iZXa9CvrBW3k/pKF65WxMxfeqLS3+WShqkWy34mzH5c6Oq9dd5bYwQ9HEk7PUnTwF17W
fxr5wrnjynrxd3vyZU4NbT1lSH9AmC1iDHZyTAWF2mxpR3Dt8rMp69a8SGVZQOpPDhePGxJW493P
4+VakP0r2fjy09FxbpuqiiCMtrYyUEG9S0NQIMat5VHfgY/30nJ9TQTyV1Lz5U5Vq5m1IfAU5aEK
rXX3kPhZAHrGPnu6dNM3fvO4dK9rL2y2fmeVyseI5hBVjWENHlFn+MxeRB5d2U7/Tat+eRCAtceR
xWgws5n1bhjtg0rTh5imgSL1K7OdY2S2VRCBFdJHOmouWmiKHOkOZhxpbZ4LyP28/BIWB5ZMyJNo
8acmlpge1x59FgBM0+LVIJGF07TJj5I/ZWN7F0DCPw6X2WqvgdoIwSgur1a08hhgbWKDJnLYOjWe
2P0/luRLMPzmJDEHnwm0AFgdjg0QNICP613GitrEa3tdhun94sJ/7S6ziGCiaJGVlxz1dMaRfXPh
IsNSm8EHxlpBUbqUCr8mG5vzzoxBplM94T6DLwPIaX28t/fGDYx7c9et3W1aBXLJ1fLKCJhbiSrZ
D87AAZRvRf6EzeuhLJNd1zYLe8trl7/8/cvoB9jd1FKBR5GJ2pgR7JwM7UD/MSk399cuRlOZpcIB
MqbMt9PSbyYbBcPHsX7+eQRfmbxkFhr0DNw5aSKVVRnj3qJ0BS/FAED+cBirFadVgPTkXh/ThZXh
ym5rjkcrkkvjN0dCqtIfRq48o3I20qy9jNzkcgkg++2ijwLC7JlS13YTSPAxfsd7I/4zydGb7Bv0
ny1sub5dN3H9y+z58slzMx8M2mb5Bt2bzkB8SZY4X9euPItWaTLoGaO4Mim7g1tjbqBJ9OcP/f16
g189C1VoNO502IIlG9TJzZdLu0UUoIR3AZFru/KEPrOg9Kebhbtd+QZzSJSkVTkB6oY+kiapfRI5
KLo7215H5k+T3ScSk8YGUp1wRGLQ67juEVq95XGzieziRZbqdoQCXmlLthjfRxwLd/7vb2apoRJD
MVziJ8oY8D7xKNSduc/jcNplT5cmYpkFCw9/eaX/E6xxs8vo/zJAUCPPlDsoLDr8jL7BsMjIylG3
Q5rvu+6D2O88j/06X0o0fBuCcLvZfihXvQBHA6MmtqV3sW410aduL1SArgzJOU6KYnuuuWh8QAo5
Rqnd1MO0IY8/v6hv02P44Zd7fnlPOiA4VWUBhmUK4an8oaSQhCabRsVB2jRgF4nVzze69oZmEaFL
UHK3bATpqNFTHC9cECdqFhpoFvj5Btfe0iwkcAgZB1HjSSL+aaClrlj07Pp2ScY7mocEnijQCrGX
tt5UcOkMjUMdxLiVsarPy4CRa79/FhxYlik1UlhQZJQBeVYPjTcliwicK69/rqymAMcMnUTzTZ/4
UDc1fhFUvoXmGuyUxoAF6k8RQqEb/NO3mKurB9jr1H2Hb0EShmNN2ORLdN6/R7pvJvZcLA1xOHzl
MpIhozeAPVus2OcFuVmt2WMc5n4b9Ifohb82t8LXttrCmnnl28yV09K0GpgHNclGUeNYiXqNbpyF
V/U908ty55pp6DD5mOoAvlCW7fMGbQNOEpRV9Roh9MJBb82hI4DnoAzdqToaCTr/hTmEldAaKFfa
GysjvjnpU9i48T7PkVn7+RteGzGXd/ElMlSJW1h1evmGaMliaepHrfBkt2RRdWV1mtOkmhEdjjaS
vzjlDb4LBUDLKxbYWcE86o5LxanvD5N4u7Oo0KRlUkDG959t7gSaGNxYAng3enjPwMwlC8Hn2sua
hYg8iUfZTBggF5uKyj10TRoWS7nTv6LW78b8LDQIrXDahNXYN2TRGHDibiMepV7u6PBvS7QaXfZQ
vrUtz4ORqnSVV8NK61BXrx0b3ZDZpy40JASNXHmgFcJUvqLo1KpWsEH+cByF/3ND97aV3aZ253Nj
OnNGkmCgJepVk/hjd8z0DZU0Xh5Xj8ZgP45FsdczGHxmehTKBNKtIhL71EYZn3K4aBdUmV6SRoeq
rNCtVmSINK11bkTzS2SQ80ydu47s8VaWkA1SWt11pnjWeNGFOuRoWBSG31LAG71zIrgjFm9oCyw8
2Rf2Nh4h9MdIx041awe5plB+HbhETx2Hkd7C0L8y3eeqcteKldGMRbqpyFFAWGYsWm9eu/JsD1Qx
2sF2Gg1cMtPPDR0fCm3Jien7krjlzkXkrSJRWsMCc9OXJ6grB/kIgtowhtUTAxoL+vtg6NYO/Gin
Lf4Z2VtzPYUXJPJSHerKXmJOyKJwtZvAK8I62WXrKB6OlmYGHUi5jsa2cIht0UVDlvhM3x5j8LSX
mfglPJlxjB4+ZwIdtvmVTTdC82nPw86NvVZ//KcIONeYm9KoGk0bcYuouqkM7VVr41XPl/aM39dZ
8QizLREdC8YaG+8LxSnUWS3/0n5trq1Vd1yizF+Lf3PhuFANlMzod9yY9zJAo/QqCVB9QY+87jMP
WIuFo82V+DeXkOOE2o01gsaGjsOzodJtFxk3Jnyp/u1LzANgQ7KelwbelNxjRczTg9IX9qVXxtFc
QZ6h4Th2NbwgYdxx1fgZehZGrVhZ08GwX3/++VfWurmCS9eGcrJNnPuK8qVOqr2ClimGjWmsr//t
BrPTTiock3EXActmwxHyTHRV656p22huNhf2Kdee4fL3L/PN1cwYpruX+p1kME4HP7E6CzSP1Es+
SX9rsv+zytnsbw33yx3saSjsOKtxzBFYyArpPOStuYuoam6rPgUfwxTOLYogJfAY8JEmlfB4rIaA
uekBVlVhPAybMbJznxS9PxX2MYWq2TOU8HtNhw+gBjoWtSH7GojaNVY8BkluJveTGleOnu8Grb9J
BxOq4YZvxq59oV11BF7wbFXa1iqshaH87QqAp5zFrcJubavPIFtO0UjkpBlUjwuD4EoVhM3T2a4G
4XUPAAc6QatTv+bwV6y31uafAbd/g8yXL8TEpRttwFa1FR9kuKXu81Dc/jyCv88O4L3MNmpKlvk0
mjoI9EcAZfe1jy5WDz5Atw7oZc2le3BhIH8bqnCj2VYtsaPJGGNMRieZ7A133RNnhrsqlztyr91h
Fq0ISrFaqkEQ5bwZtp88TAH1siAKqHXxmgfSCZWFOFg82l0u+828meeluWNWmt3qoFJysq/b6liM
1t6uu9azKeybWk33gavyGt0584w8//y9vk9asrkjh5bpvUVg6bmBBUUgqsifhhqtibdmNvjMaFeO
lXrO0uD4Kwv67hFn8a3SHCLzERmQZgDZoR2PUdPunA75/hZby0E4q4qT91jmD4NTfeamo1Ytnfal
bt6M1HmzoTSLnWRvRvGrW9ZnjQHmUww2NqvxjtF8a+utn3Xa6PWNftKM9KXqanTIob4qarVStPVK
5ayTvvT7WKHLZ7wVGj+NafvZC7VxinpTuWmADqC1qJc8gv9Wdr976FnELcc0yYnEbBO1fqsrOw40
k/poUb4rrUnzspp4joTIMu30+w4GyyN4HiueWSc1tVUotE6gUUdGG9sQn0NKjkQ6m6FBc4jO2Lus
ojcQYssVPFn/zbKIkVlog6ZrQtsHR81Rq7YWgbi2PiZLWZgrk2qeho/QvwTgD+JmrhhWz13v/GH8
7efBfC1yzlPwY1rmQh+hQNBTx/DSzPqTsgRwjWSbDzkOpHkxeoOjH4c+2kv+b+JANs/Ea3HEDEG7
YoPGD3xbnLH4wnH0Sj8Fm/dTUEwFJ8rNFCkr0/Warb7n62kNewlzhzixKHi69lFmkS7NOr3gmplv
IlW9iyk7u1I/TNFiyvgS/P93CtB5W4VRd42RG2C7lAftw/gD7QCkW1CT/u5vloGW32dgbDrvrkhk
nqXRQPjf7gryBEB0F5T3sIxZOZ6xsvYkyAGSIrFXPi52WHwftOm8w0L10dSpmHI0Lj+An0CNsGt2
lh605QXsuLFlFCTd48/D+/stB51blxjUtGH/gedT7Zo454r9+vm6324J8d5m851mvR7p5uW6Vr7N
THNdxvWJ9cZKyTb8+RbXfvrl7192HOgeHE3og4pNrdDUhh1fMmx/vvL3Q5fOK1TIuY16dEmIara1
E0DwCNKeckoXLv/9+kjnBarBsthoApa3bi25s7uQX3arPfeVuXeLUw8rECjU/iVdge8w29HYA0kc
5gDlbIE9dMm6WHa0EEiufeLZBI8mJ26ECeY71X/LMfXKxEJWelulDz9/hSvXn9eoWK0agxPQxyYm
31vb+T2CJqdE+WFo+sItrsRCOq87FaLuykK7NGevTRCcwgsgnO6KOwY8/nL6/vvTvI0W2P8eqjQq
0F52sbQqD/JwuYsIuyfmkf+H7+qVQTWvMjmIsiO7uP9mHB72jgnAXoxspk63wnG3SQmSZCVwBiTm
wmHl6rubTXHR4OKJC68OI+dvGgBNKGEmPkniEBm+0csT49aIit9p5QZ9XvqWXV4SPf8WX+a1qRGt
ApIMwLuRfNeSF1q/A8DI4J/789i7fJhvFpe5zwk1i2yEEy+yfCD24tAo7pRFHf/SUCuc/jj1S+aj
V0LNHBVktB0gjDp8u8rWDoi1UmjCrEi59I30K88xm/5xZiWMpLBgkivy2Z8uJ6dLHQRWjjGYOcsy
82ujbxYLUsKHqFHA0tYt2DHM1UJkGj5is/6QndjCbQBfquuaBWb2la8zL1jxwShG0QDUbFTam5W4
N8CjvdsUuLOKNbVnFMXq52FwbYzPi1VyanqeFCi86edpxcJ6HT0gyPkoqEAavnTqvLKQzctWeWU7
RqOBIUKH1iuAL2f3Cz//yuef16ayPMNXifH5L0Ie0BVuk0CiOKlCNJw8L8e3aw8wiwRk0jgKD3iA
PlFBrO4v1J2FJ7h26cvfvyzyTZRmrjvg0uZ5BHparDi8eCNfhBLo3fJt+gN51cPCva4Nq8tb/HIv
VaLBWai/tHeW7/jpfVX7yYr95i/Kt3f1b3fHV0s69Cs5DTovPnVja3USRgvoakZZSx3ynRZmo2cd
jPv/tNOAz7CkuDHdv+v9NwFtbnPSZo4eywbNFHkaI1Jn5lPC89SDF+u+tKsNuMM3Zu+8TYNxB0AO
eA0ZOIUa6BWgXjQgllnn0qaHTPQXEoQN/kPbosI4/LJS99Rwpu1Lg7wJMRHUd9x7DfDxi4Iw6FX/
pxQibIz6zSqqPZqH79uWHaY46VDLy5RvNcVLnNFnLc4YTsit4WUFXOhKDKOLC89Oo/2mvgj16XNV
5Wg7T7V9DLUITPCsh6TutsyojnpbA9wIkpoL7ppndY7HnfS2btpNl+v73ug+qpKZgc3UY2OrbdZT
gTpThYyuHmPrThjdjIn50NlyXTjTqWZQc+XZO5lG1xtrZw08CV3R5JTn1uiZ5nBGt2IZxFYmgopw
yC6KW6HXN5w7rxXk3XmUHPt4BEfEuCFVvTPYuOYTOzuRC/jtBBMeJcxVn4kJiGdDwdNPbXRSlj4y
I7vR6fcsJQMqcfVbQ4ZdF42vdZM9ypi8T4Tf9KbU9y6sLi5Qq1+5yn8VscjXyiAPQDAcyjGXXj+a
tUfAHfG0AR5sRo32YHZxr89y/AKGVpGUUT8rLdebWL8neolOR7v10sE5FnqTei7Jy9s8Y3ZgN8Yb
VWxa51b2Jhw4AXOd+9gVH+p8+IwU8V2ir6kYQxfMBqOffpujfV8n9BxrSAfXJseiQJ7i3t6J4kIA
duJXPlWPeoM6naOVH3mpkYBMqOJxoZ1okd/zKrG9PpGZzzJ5ih3HL3vtUQi2k3J4juppzc3qZXT0
P2yK79Pavo1c7d3iprsi1EnDtI23rt7d56X9AHLLu1kne/fCjqBTG0SyvJe1hM1NSY+9UTgBWpmh
pcMipeWDn03aHn7Kz0rrt5GFw7fRatGauQwGttwKJ44Cv4zWqhmCNCJBOyK/1XBtU2YYeVEhHnUz
3itWfuL8cISLypuSiQQqc7iR0pj8urG2sAICm5TamPk93XatvJtSC2B9Jj7KLoKn6ti86kZ/Z048
iNL8ZpiQQrOHG9UDldnBSbrUAGjK9XJdVFbid7oM+iG95bZ6L3S61yp0r+UTXAUHnEulw59g+gNu
dOfuDDPbTar8TKn9nJlwdanj8q0dE+Tjqin38J/fI0udxWAekp6bPu9j00vNfB+X9q0OhOGkWXsZ
5di4ivwYMfthcqvOy4HukH2z4siYrtRYh50Wn3unDWjaDB4hsg6KSn0Mer8RonytivyDjlEdXGTo
6NXkht8p66NqcawGr9AfOb9z2+kF4KTfZZOuRWF+ZIP1y7W6s0g01Csr6AKUM5aw6Lu09WZPKY8f
Yzd6oyXw0sJCFwTr34xuemJuvTWoXkK3DLuLcnpNwdb2UT/OQYfVdswCjIqPq5TTUPTDutUuPNga
jAtXoXYuYE/tNlL3gMVdp3HrAH0BSikV25qKB0XApsGQ3hpyOMAuacfALY1IprxBlXpgZu2jWUef
LOmBYO0O/VDFnsHS26jRQhtWTX7SGkBhleeBpetB9sSzsNiFBcW3lMCZMIHKhFTZ3owB3e1BGsy7
9IiG9l+m4UTgwlJ02zhGIKwSx/f4MLpF5TVcJJ4U+nsKjK7nRHTyqd4fc6K9CZo4gTS7EKrSxIMH
z0tsFS+EoinN7cws5GX9Z2yBgVHOs0GJ32XTSaf6qTbR499BT5mDcos2+dekaI7ZkHB04hZ3qdF8
6nA5nzp6IMS6mbi4yYfkkfd4O6TRb0t7CKUWcyBlplA62aM1SfBpxBoZrtuYqZC0+ssUCYR5TQuj
FFyJLuXeADWSyJPJi3i9x0/AmqBMjiwsYpmmbPxbnB7Hpv8FstD9UGdPJCJ+ZhWRN1olqOlZ8xRN
deUJt0JfVE1tf8zIMcvR1klZ/oJT36rVe0z6qdlwdFrHSXEs3XzbpdMLmmdv5ERPU66vVRx99LV9
hFXgzkj1YCg7E/dJ9lmTPtJEnqKh3BXAeTYJQYobxGLUKu4Et1of+7rCK5shBEOK+xTd6H7bmWFc
ti9JVYM7iOaOrE1Gn9cZCNidD6Bb7cVad8yBCFXoQrXK9iRRG+gy93dkABjksC73Uwv1L3EZpDJu
QZuz7qRFXY9L/d1N0pumhcIw0/QaXCoQX9zRviP4vDb4T6oDFrkTWpiQ+L63jNs4YZuJ56ZX6RFU
8aUI8Xz3eePoW8OAr5SCYmO0hzrU7UwDFI6nPlFgP9NRksDWsCpinesK6wECvhfB7SDNolPjmp1X
GsamqYoD+CRr1+lNjwEoCLaM3NKSway72xk2OeaXtx9Fm1LaW9G7H7mcPkWXnOpxGHCOKEGWAa5o
kAOKrtEuijWgka33yEZXG/i5+5hHjQ9r7meaQObhcrCDiX7icmw98PI1TzeG3Be9fGyI9WS1mNyZ
kfdBkXwA+ePzVp5ItncMjflMRW+ape8na/y04/reEM4Tb3OsQ/agvAhGCZOFioFKKs82h2fitGrd
oqDSGE2ABdW3J8MfY1hyTco4ZloE+0j3t8uV8vqq32kMhBSTqANDT4/XXxabUWo2Bmccjnq9YWMW
UF7zzYT5RqzytjHRh9ykHeJKsksNeB22fRY0LrvrbEGCLiLu3saq6KUwhwrSAu+jyeVH1XH8SyMn
DLLsVi803GcAaLM1jlakevC8olMxDDdxFN0ULDkIpg7aYP7JKnEbUZTmHcsHRhZRGchtj9fu7aAV
x5FHb3GbnXLQGkoutmRsEMTq2h8sw6+aCQMxyoatAwvwspj0VVkCWkRwNdYf5YQZ0RWkCszehPGd
zvc5Egcea7D36Ivi2WXyUbKk8yesSv6YGofWRRBvO1V7g4h+aW2l+XWpDE9E1SbvzXdeI1CX+Y1r
uvtKWNgHVeRQRvFTkrsgvLPu1pDlA/ItH5ntPLlmu3cjh3tdasHUswfby+o/ujTjPtb3WwSiX6Qy
T00LSwcurK092aFIJyihJqcOwOjdtcOwrcxmH/dlaIIeWLPoRZj0JWuMp76FSyklNtphm2fLbLGl
rKad1iHaZc0rPLsyrDPuAfqbDUqJaC3PjNGPpzTU22iVVtOTKPvTMKTHRJRmANDAp2UUb3oVv6dN
ezSgDvBsSJj8OhrvJDYEntuD8gTR+0cSwz88z8MykiJ00gb2E9mhlcDuokUHvDuHgQznOo8ZSv5S
w9ZbB+miA1VbmVHQDNSBlAEFetZWa9paGxuUu07v+Qo171PWJ89ENPtJkhc0/H/QbnjpouImkeZ5
6nnnaZp67QiKsY6eYJFpYXit71tpwQejOnOn2Aui36YafWCiQhv9aDb+KLo3kqdb7g7Nez6MmddB
0h2JSzt/nyHJMhLuO6rqvaSQZ1m1AyzU1N7pa1/aXbZCqiQD/jzaZbA1bBxxAzxA5dPE7FZNkR8V
VasBkQDd7Q3zi0T/U9psDejZY8aLnUH4PeuHk5Ttvetgzy9ZvGrh6gLr5Sn3QVB6GobupYljVEeB
B1QDXUcjDGCZ8Ku2PVZt+epI/Ww29hGQ9DM83w7QKB5iAVieRu6mWD9TWe0yS6J/lIt1GqHNG0jp
QxmXIZywdZ/nbBWr/tYc6JvtImrx6JfZsCAywT9h8ccIoB8IiwD98TSouxRdV0q+xkUxhg1MfwKt
SiO48GU3MXfO3UA9IydBAsIG1MxOvm3b5i6z9B1YJU/JmJO1C9xZUJjFG2OYblNupPgJCSB4rr6q
IdnweSRuMp1PW8PKtpdON9KL1pMjf5Z2hPYPE4cnRDvsWreaKrlnWtUmnopHdJrvM0xvUHkMEOzs
rghSw3geKlSzx1H3jRInmSlvP2iJvmeoczqP4NDoUduOPXO0HJ9nOqY7BX/vQjm06+ah0emtFOmv
SXYnJ3W2aAw9SUvd2ti86v0e3gC/mZ2v7K48jzqwU6njJ4V5iKEIxJmlsYIa0DiLZdEK3H/u2bI9
ovq7K5vsZFvlqUjaJGxoe1O2FXwLWvqMcsQUZjzdlbzZ96WyPX0y3jVnSH2E3l/u4CDyAv2ml1U4
tCDhFGghc8ixTCTCGYioeeF0vlkmOFMJtsEu2A3HyDhRHZ1y3GoQSSPg/zUoFipsr1VR87DRIOKF
Ds4b8qIJek7Wdg04adyhL1XAkdIa/YlpR66ss+3uqiaP8DXM25jST6duJJAnCLkayfcmMzcYjae+
pn8kzTZVNW5LCUYRi/Wj3bUbI4lzX/bRURdjoHUT8EQ9fqnWV3dpI5Af1sUqa9RWSwFys4m7s/Ls
N0T4r3WqA+PYsdXEKmjMSXd2ErSeGMWOob6cWGylDHstGmfNCzdwC/sRvRTnDD8uLfXQkQlaFy9L
0KSpD43HL7qbPWJvue9p8UTH/NFFz/Ngu8euZVuNws7eaeE2lUxPuYaTRp2ldxaZ1pqB02uaandE
GgAaRA+54quiwljR7OjVmNSZ5mYYqeapyfh5nPC/tjtVVXMja7pKsGnr+/Y8tWKHE7mftfxmUnbp
xdYAFGyfP0C8Z92YhSa9se9gi6C01mMiX2kxWl4kEooBXuJbZrMblZufDcI+d+pfzWiWnpUaH2Y/
hGbZpiEOMo9MkY+xjn9lVvQbIscMa0cMEVSDY9oUab9EN3SBFgE2kNP+E11bAKWlPYdsFD2XDSQg
huNsohYbMCvLweyc6MGpi1PSay+1PdqXBI3jW7UD6KJoHlRMHrGDvG3a5gBUVbwnYzF4A/wKsN2B
vFHSdIfDwjHucNYv9eiBOtphdOB7Ek0ce8JmPAguQjdNtroOra3ZqzXUC5eekT/dQGp/EvQ5Tfpb
2HE8QhgFl0AmT46p4SzahW6PEx3X/S5BYgJQRo+hKc1xus6PyqwNdBNpE9VN0i+ZdbQvO3bRJw8x
po4Hywi8LoZ8gBjGg252gOGpANA9Ggxu+dpVQ+HBiBeyQyKswGD2K3Z4KyLqx7ZwfncmNKKJDDul
71WFREGrt65HO0B8VYWeGlqFjSlWInH3DBVmNNkMq4nUgRLZXpiyB9FDwsed4yiDxBd3rXtwd05t
TjOPD9hMFc6R6Xq8KiusDA0Os0NHHiQqmJ7UokdhQq+C8ePrDH1BiWPtdAP6evyYP9DV7R3zkhuy
k51ysTVPRnHAsfajJli/Spff9Yx+5hb/6G31oCxyIm3/UDXxLTMBGMQ57kDcFrGaPmSFWCXwIahy
eO4OUfcLB2Pqu3q0b+pma3aAPnNpvruWE2aFu480LOewvHwbohIxpNCB+1QfBmEgIZXrqTd8kGFN
284wH9KHSINnS89VoBPnIcKhFurw1JdwIW5VtxKF9nvo7BqDCCDuJhX3goCA2EXnRNn6/3F0Hsut
I1cYfiJUIYctArMYROUNSmEucmg08tP7ozdTHtszVyKB7nP+GKpmN4d2bT8XVROWcqD6xDvVo3Ue
mDO9Zkw2Filh7GnVrbVIgBnyrVGP12Kgn0gTzVUbSMsv2/KvsPotqtZ3g7sxK9a/uPjtRfycOSCK
i5df9QqR+BBnfZC343PzWNyylIxPCooFbzkOZDRxfWGhIi1PLsFuuTY/e8KFnEFpQ5insSiDz2hx
SePpOGTNmzV5m04btip97nFrRkOdHnvHuvWD+i5j/ZNY360o14P2YFxLg882bdcnlVAmJpQvd10u
udttXGyQSbbsjITZNy4j0SZdIIV+cpTiB0TjicT5FwCTJ6fuDRbX5New1e/M6A6uhruxnN03XeGE
n0fjVdhqVI/1e2zRkq0V/Ys9qK96kf9rW7HSL+ZusEJf3b4+JozI/sP/X2UEc4mpDSpV/8r0ijOn
3NSCbsQYpb/ushZaRvUmM3lIBDuWl4mNNef8Kvn7WNU3Zy1dH2BkY5tKBTpivs9d+d2U+t5O4402
S9oo1iguZeqrbn4xVfIp52STj2CFwIBPvVvva+H81zjVR0rwY4MidlRSQLHkYmFUb/LiqHvdoXpc
so8NLUluyhQfpO6euDZol0kuJRosw2vO2OO23jDss7h5FQWSN9cqAluzD06nf0miElmO+JA9Mk7B
qZtVL/ysbYOuXwffatrfvqq2pJe8NbN+TRNO21HxramM0mHFk6xcDNO+ZrPq18T9gYJyDCZe96S5
3pVZ9jDXxPq7E5FqoE8VAJrKFksTz0uyNJFGFbHuNE+LK7aouZ+pgQhXUf+g+3oTZDU3VaxuDH39
JjnytRjtAxjr51KI0DGbo7TYYlDTpZN5sfLhjyKWj1ozd6mzHEySx0tFAgtngJXpFknPridBRxrl
Yyar3wfuHI5rVI3SDcpVcnZP+WaS4zvRJ4I5kE4ji5HRUvJ94pIJHcePgmFd2UlP34xMfRABtzUb
XrykOSOKZQxP+CUs68Jr/ZSYhLuVo4+mSw1Rq/6nLAz7s+5ta0sBoyQhOS/dQFptKGIFZqtXXgXM
bgCcv6/S/E2rWbpi8K14KYNBlCeZvokk3jUFlb9VhmGh3SnqUJAxMyP4U49tXW68ElCBe8skN88T
4ghQ/crI7DeFG+aatVtFGg2qE1bLsJli42UFdarH4h9zK1nazcEGa1n5G2KcvRrPc/Oka/0GdPWy
QmhZSxsapUlGc2rdpibejZW66fKV2UvbrsqUYIRKzo0Vb7q04Hkyr31ccanMQV0wyMzu7+R6h96s
PgleiCY3iRxhRS7AFQNyt3cL9cl0nS9nMJ9zQ3kXDXXquE+EPR1zsw5Vvdx1pSd91/C2M+eBH9c9
3+Gk753R/dKTPmh1Zd+U1dbo9W1eyh89659G1aboBR6UpXQkcrw/43H8bqf1qEqxXwY+slFU5yau
r73lnDxPQNgZSPO8ZrfW87+qktsGwwS6i9/W6XdK75zKjNQqtDD+kpsfheCnoIcuKlrmN7MZ9toQ
k9qSvdRef8kbEElGxHhRL0NmhwhgP4cqfnV4SLymPuopI4RScMau1rVFCJno4ynuYirg5Rn0TYC8
qodk8iLDwKxhUJObWM1h0IYPWS9fc80Ioi8qU1Kv+J7QdrSAnLpSAXQEiNPltE3a9Op26a9bvIJ2
bHKleS0rLrS+WYKRaHUjWQ9DBxmRKVlgKwIywibIVKtfa4t1uO1UbKfZIdXqAK10KAbSBMHLILLx
eAbtnEVWMe6qCg9cZm3FvI57l1kPRc8P9YOERzeMY72+UhFmOj6PP6eKWQOIgi6o3qvrZvem/6sU
Ftk2DhltTnLgl3KT7DxbHUW0U9CBk6HN9uehI0Ga1DaldfFmu86zJsV7ajc/Wi3+Zbq+LWupglfq
756RH+J+Dobao5s7Dg2H4hEOyFKI6+LEqH7KcyGK59psT3kzbAeHoI3CS38GvvBoUJy9o+cua7DL
oztlP2Zr7T2t26at+M2Gcj9IyV8K1l7bHCLTnM9pquyLjOTKSt+mzANuOnAsSUCDOqyd5NjEMlpr
sbXzf9Ius0gtSbEnDO3cFe4HHbNbssqo5UoumAbfyFu8NwMofaUWwIide8/NPhhj2wpGFgbuaMFI
4PzFbbqGXm682yZJ3602hWZSGPwi/RiMJn5MljXiRY96VdEh5+xlotc+gOWnGCcsaMq8X7XytVK0
Q27hUdI56fXlvZyVi6YCnTgepGLhCtL1RXJzFjxnpVdUj0P9uDbdxRHyZ0nML2vxTomN/rfM1LCa
RRaY85T5hrdUdLu4z9kod3E/7HQYTqtx/mG+uPWtVfqeMzqnUUuPWaP5XcwJoJW7NM4TqqccsAkL
bGVUa9OXDnIwb36uJoMYRNE+MbVS+9fo93im8a/o4z/ZlxBtqYCxkVNUl7CklgKc7+pPrm4Sw630
XyM9dr6WrdKfrPp5yZRf1MTndTHPdjp8VGx1HKLiuW/mvaymbe5Z7ANZBhJgn1dzjSaAsSnl9PRK
AjKVU1r3Zpi2lNjJ2N6USe5EVuLs2km96EO/5z25rdpykcay1+VyGkTXbAw5u35mtHW0cnguXv2m
eNm3ZFAVC7N5PkUgVi/mNPzKeHgMxekmd5Pelx4B/m2tg+w7z6VWXHKn9/WU1P0lHf+5OjGmCV9g
NXupb0E6Ru48HqUpQbJkcsu64kU1+k1alqHtqXcDWJ4wcj5fPdVvVuaGjab/1NNPozf1vovto0J2
FmztvOE03pVV/tvGM8+71QaGzTcC+bbVOkFAFfBG2CoG9g/0dcoUGjO0wDB5vb+sBT9Qndt7kfV7
QjMuhoFqW6bzUZnQSqsNVCzKqe+k8LaVPfys9rpElZL/KWJqgAVIHhfT3orTITDV+lbZ64ZVaEF7
OB/oMAh6OY+XcmqOqrdu0sSKikl5Xopl09XjqVzbsNazJ467Z1ck1HBxhrRrdUg8kvsMd/03zSIS
07QZbHk1wESMdf5vZXD1bVVEVmoiciwgn3qMelnyRTDa04rvyVcrczOpNYFzPIO99Pi49DcS0sYn
mpByvxjA7YUTn9PcosZCyKBcavdJWovY1hMTjTZZ2qYum1Oi1ZHZD2+rawVNZh9TPKN+htP3MKpp
QIn836THc0DHXOkbQ1sS0sUlaLZPQzxfvJb1YbK7/zoTP2eqbZfyMZ82rySQPjdmkwcz0cJ+Xs04
N/T+eaBhkBQEFyPqkj8vWm4H0uC5cvTVjIjhvZWrhtjWsC7NaO+VZj215rJR+JeJFnWJVJaLPuWc
2h4AmD3UrwVcfGcaR0tlayBA9MQwcHU6sfWqMZRJnwcazNdcMjhhc8UcoBg7nSBaP68bGl/InYiL
o+GqoZLo+3FIrrIT73q+vKYm8eO9VQogaWNnem1Qs1C0QtnERZZFnOdfJOc7RNPSgjFWZVA46int
H0ka3frRpWRYZw6agskS27V2/3Nm+abQThrYFmD70I/QdXr8lAoPqkCJ66BZiud+bY9tUu6aml5U
A4sYhz/A0WorGzVFBRyv+zVFDjNZNHGOf3mzrBEG4GPsoiKriyNv22ns0tACbuKNc7e5Yu8gDMOx
y75m0v6d2d4khYneaFZQE9vkbBjJC8g4lT8sAwuCV+Zk2jOJ4/YBzV6WTB/82VWBUaWyz13PCJRE
+a2KKuwHZ98X9k7g5reTdmsM3U7OXDLSxBzVfGbwuU0PRkHsyS0bxMVz8INo6Sto6b8KfC4YZ8LX
jdhR6QAhIs+yxmsOCYBgo7ta9J20IAtLte6ayQn11v5200LhGTWei15/1bWxDxKYGd+Y4m2nKUVo
5vJtyeID2OX36Nq1b8A5+blX7dxkPA3NpAR4EH6rJpEEf5JD4Crjthulw51xn5T0Omj1Jl/hWCvx
f6cqPOoxbzzzLzcWXIaQOWb7MfaEsvGtGz18frGuF8yC51XPItMaL60pTrnbnFWlvc0cZosll10y
Eai1rLvRG+HRSHRgUmqfVPfZmdxAHXE3Z5zJjZY7J31cbxaWRrTC1bb0ljwqa+0Ay7FzNHowXS81
gsEQ78aS/1EL3e6rWm6zTN1UWP1Hy/1AmELEQtXDLfWzT09GussMXfoK5u7KjQl3SHlquxwBR5/a
nEUaqRKFgVE6t/JXTSSbdSmSzSKza+X0/Q4B0RR6Q10EM4qeQFbto+BP2+vuvJ9WQHTXbTGGx2m6
VQdRRKamT4fKtSkxrdKYjQSRqOocB0O9JUtFCeHs3OUyEpeBeN+ziRUU8ZGGuMgSw2FCsZxa8L5A
a36q6Ls8Nf5sUTwZNZnvxRAomUpQoBEyAQRdK/o76xOEVc+cMCVVRFbGtdD778Ls0DuOzc4z00/L
Td8mSWl3x9AyjznfTWP5RqXejDbZUM9ESaL7taTTgeK/U+eAUsi43rmqdp3rJdBQA7LrJYBpFLYo
mV4Cxxs/DfekGZPcGwuEr4wdxvK9cGbJ8nPlzqfkilLyzs0P6Dy/SskEmck1TOQA17dEM5J48aDs
nRGUqRwVbDj2ZZkGuGwI6JL9o1ctGa6p+VXM60c1Qo2DXZ/M0p6DbFGRK7jWRVjTbS1alEqezpkD
FJwr+scom2c9Hh1Kb2WIuQ3r42g4vtAG9OYrE4+BoNVPdSfSZ3Zm1EffWuJt14l+jWE6YG1hcl6I
BoxPqya1EPw3jHX1bNLyYGbmc6NgeHaIhw09M94UA8G5DFiflC1/NFydAIKf7oompy1ONrXlqTP/
mat9dR2EDUlHDZtqXidJmlhrFre+1i5WYwXIFTmYwaJGh+vQOXrufLH08WtcyYxH1ZG008s0rddZ
lBA3OmkulTLbiCZjWMgmYvB6soxaDWLIs6Ab02jWNDDeFEtUORaBqXfP6lwcEkPZNOhuE6U6iTp/
dhT36kDr+z2rU1BV/Ce5WFcy7/5sILJqZe/sOFpKGe/taZrDxoFbzx5ETIpYOPC6Eo6r6UBpsjLh
k4VJyGr3QAcdygUacj2ieoAq5D0exVfcOgcw0V2SE+GVsDJoztEa8yzsNaHuV0QvbiUpgbIPmWde
8hV0IyuH10kYR6NY8zAZnXtiz96jyS6BPoOmmlQI+UF7Utbhd1WKPeakMlweTIvdO18T5JTLDes3
ZntIMidwlmpnui3RCUZzY8O+lu1wd3Ia0JzpMlANhAKOt6S3Q20h/auLby5DoDJVm9RQJdES7U5P
J22vqkWkENmeudqudo3yP2vRzkbHr8WHxX363DSw/YX3EE4Xp9hlYpwUYjirt8RhM0XyTKn5j+2s
KJOtHBZ8dTr0EDUx77WOfs9Eedg0P4OL02dQ5XrncE3C4vGVjom1swuFm31muDKQVIZ5y3UreZ2j
Wc9bYDEalk3DQLiI9KLiLwMlTxgtmhCA44ba8Z+EAFhc5DqVZ9iBNZmfcTGep5pqVrf8ilUTn0/u
7jn92OfUJoDcM1C6lU1QL8l/psy0aHTUOFis8jsvFGenksTSLRnbJUpFy7EiLwYcXYbC21A7B59W
JpGa6fc0t08admIdZMw2sV/BKR7zugwodNgm8I8IL7+9oQUcVxH1z2porK7vtQR4T41lhnk9Qze6
SItUxBtjNKlyZ8nsn1WlDDwxHGkFGGlU+RONxk8m4XRZnkaKotwM3XoCWDt5mvcoNruj9zsDdm9q
dax2mRs/OeVUI1dxr3mTw8/V7iepGgBnLTtznBlJaKbrhXx5dctiMOHxVCWLjNJ2QZEkLys2TzEQ
klmp3Y7yTRAXxQws6zUm5N/PqBTk07CAo5TiXCLVoiP6jwljiBK7vdgOKm7Z5PxOU7evHFpV0zzG
dm+2tLj38XmoKXtei5wyMQIP7cH80Vfxoq0Ds5JNfEGxwgMnMjLMDIrAXSJMnvDGMjkaox0HTWMa
0TpJjOJWdxOmevfyNhCqBxBnumDm62WEoUQkuEPiFmZGHwrqBFEjxpHdFgeeQFJH9Uv+OIdjh9EQ
FU2ojbNxUIca3nj8pHWcOuwmVKH8dCP7q8gGNDoVEkRaUFt8kK1QIgQrBzLGkMp2XFdC31ALuqlS
8ycvqtWnuXfXFYBkuQ36oNIiz6XWVgzvVXYSg8N0wyG+oAa8Yt/8Z0N4ho5of7MVbNHTvccE5xzo
WHwIe0a+tX44dL33g9H3Hzf0Tq52EQ6Um2zIHsC64w6Rqmj3xJtOlhRPigwFW2WgriYqrzljbKhV
JtpRrJwHce5817ZzMccFkLryi7y6y0x5HDB6YA+tF6Z5p3Atj/tFpidie556Xoan2NNfK3ZN3/Ws
QOtzcrJUGbQWaSdFt7NdUFHXC2or/QVLHxnKkRZW/cMu2obc7GhJa/MjN9MIadgMktAWVI/r2Pi1
ZG95hCM6Y/vlKd2LPS+/lYvEt2x25SI3eul5wWKiA8mSD62Zbd8VNU0Rsdg2nrXt7flJcdbRp4gt
XDOytGXcnhSrecCO4xuXsh7NuYUyt7tKMYBhV32gee1bYlBYroFM0lL3EFEMQWnOr6WtnPN4xpRg
UTlrbQnID2StvZkSX4dBJU3eofLigT/BzjqnSsD/G6sMdHUBTxqXU00xfUuFKP3ah0ZyteSGFuox
4QY2km2o8eFqpI64o2KsfXVG1qNoq7Kyxs/BusScTKlI9nbt5AGNfOOW9sn2a4z7ZZvm7jl1khdT
nS5O9gDbCz4Mw6o3hY3o11xXeeh76N/JaQ+WOlDoNnl3ScB0WCXdoYdyUeb8ks0dT2XecwfDypVm
d0J54w9W9TZY2h8Ugb6HMwPvEeQsmHTcu/o1g3IJFBNNXaz/Zab7z67bX00an6Oh3keNqYpNyQqL
1oStt/8VCYY4YQlaF20T5Hw9Zy7f8uj8cSTZAODpYbDyjRVPfGhLhvWnZlCUA/jzaGOgV/Nb3NMx
Z+dobTIKX7q4C4XUvqwa1FYzkLU1CoDgWuinYVQOFQ2JyKuazYpjdTHHvXCHkkyOYqdr3JqyHja5
tZKeVB88w3u2kwSyyfpMpvQ3Ht3PMpFzVFnOER9MOA5jzKbbv9NRovgO2hNoUXMzlrgfAcKpAg9z
0440PmC/Rc7gN6AXXIA7Dcypto2nsRoDCu3+Uo8+x0owelP3ZpbHwlnumevtKqppeEbj11FTD3pv
M+LCYc3ZMm3cwsYu3Jkvnqa8wF/9pyIodksjCcoYtbkJZDesA31d9gSqScNjrhRtYHslP0oKEpXZ
8QsiP9QeTUxNoEx/l1UJIKuONR7yAFHhEBQpS2lc2qd4cY5ZpY7IFMAfKodMka6tQ6dSp7CdOSgL
3VGCBMrq7hidGSbqZCN6lSpDbkkAcePlG+yRue928admeddHYNOYqfdqrBmc5DXP5LVbPLolZhoF
S0Xx1TqFNnuoyWrjnsBuisr9jwzLcEjSZpcu9X/2mt16s33X+Z4TXT8aJA3B7pfPru3BIueHxqp+
ZaO/EvVR8IjZ0exaNxiws9caz9Wq7XgXsBMs+Uaf9A0S4L2khIeJ5BK75QFa6q9BZaBOS3LM8tnk
TSjdjXQWJZy6wQyXbgmbWHvWvGkTa0yGxD1knNsoAcuiAjqvxIWMj33VerQCWFakzCB2TUH5SC4f
rE0s/5t0gZjDzmUAvMHtwg4FWKnN0M5asZznNt4phfqazmwTNY+iGsd3ZWwv3bpck67neJ9wM1JU
lNXLq5oVWdAaJKx7fUc+MXF/QZyte0eluqqyX1TRIkKnKKZDH4SWLb7bnXtbel7p3JCA6QyxjYiU
MR63WVr6ipudCg9UlONi2q42E1L+WEkLcN1oKuyjyXC4AW2sfa3Rvh0IgEjTrLvtGmdn5o9AOvkm
wSMmvmH0Yrd0Tr4LMtTRe9lICUlRXgy72PaLvrVo6QjVvmDSqRHApLC3iozUdkzoL8jP0+q994Oy
ja0eSVmCrQRNw0zieOeIfZ0re9KlkHwI3pBSN62jmLMy9Ba5Ixea7qcB1iGtYMwFuXlJzLT0EB7L
MSO3zGweXD6qOmuQ+3UqppeVgTPMgBU+GiiRrpE/jSfQmfZC3Xn2f55urT5MmRXp0rinSvWUp+ar
rqxnO1FelQJ1e+1NzsbtjGMi6uKhKXlzrZ58tLGyg8pls25VnfpFOe9IpePEG6oJ3l0hT2fWuJ2a
+qvSp5i3OANE67DxMDL6AqHMsY6ZAnklPuxlvFvjcrMFmt3KS686YlAfv8C5RioSiFK+GDPh+l1m
5qFQkpOZNt6mf2TliKoa6IoojcgBLhxc28+ajsDkhKBUPiClkqA6Tr1JtJUuGUX5XRPt1JuLvOpZ
bGyUeXVRBHf/mlRqG28s0RPWzjPQzuOskj9jZZwETpegbxDlaIk9hjGat03F6NtaUPQOudZJekng
hQRFpKrk5vfqb+arV6cyBj5o5bOlCBLICg0WO/yHtk57AC4QALAUJBoNMhg6gkw5OCB9wBlLbFw9
wCu0qj48/cWhHZV/koQibdJgJoaeUCr7UHTrndfuanjWnwXYsOhGMHnjIcdNcjXmfGuvCIT57rzE
u6WDda9bQZLaekjQ5Jc5QCxpCvlCGXA3H4Q0D1zse0FJ6sIEbChD1NbrGlh6uy/m5WAP1Zti8hPV
yRiOs94hWY03CWbqUHec0B5kFBs6OoKUoGE1vha5cyseYpTWFieJ5wIlJSCVM4UuxgO/ENW3PuJc
cQf77lqgMgr9Jnyk/eQnBjDugKe8daJErTpfdzHjWthCqtlFsqowcbWHYqz3K/Jl0cWTXxnZm1rK
zyzTDq2HhNRB0TiZxXGcqBFecjCgXEfLWl21zHmtichCdZSkIRqS0xwjHy1ydteVgGBEMEO2zerk
2pD7AaSR+aqi/+pgGkDl3k9PvVpSNHdHzbeq6RVRg8Jq38/9edHSDWep9E3rcUQP83fKF1FZObos
52QTyOCr0go7UUAopT2IFa3dKLmeLJluZ1mcG+JMDDt/rG7NZXLNTYcxJYWBE+vyYaSuAuE1/jQF
Hx9TKmCEU72W2IvssfhEJLHzMu9m1DEQWcd245kIYxCfzeWy7WotmPp1j6Lg5nrFjz5zYujO9J60
GWGAqY5KCieNPc8cSjHXq6gbXlEZuFr2PMrkn7CqcI37I/9XnGpVvav5OGID0Nsp7t2Qj+AH04tj
zk1QjtkUCc37avUva6TDE1w9AIu7zlYSoJo8DC2qI+HuYye9gbe/J1mysbV+N/ExNJr9kSgFEpXq
g16gEq5s3hh1vzVLfifH1lB2x/e5Ut+UyTkUVU3TsRe/6EUc8PwcTE9DGYAbrQY57x95OASSvE/m
9IFCYKelKy0aS38yZXeuQPH5PhD/DPKkYYQYmuauusR2ti7ifkApzphtpqIG0hvlmTKRI+q4PVL1
O1LDb/BXDTSC6Rb65Li46XNmpxu2tlAtVfTiKJVitPhJD1ZPcAmfAuLnqkaf6WQ47ODAVBU8g35E
w08F/QEmkegjqWCw/CgpGrS2/FfebgLjRhi7rWuVRCDHX3R1DOhjD9jPsqhWJAGZPULGKS56boUC
aUHbH8TSfvO/v81zfhYNmySarrDS6FkFLyHthy99aon2GbQEwbjzBAa3I18l0rOO9wpdDFB36ql7
c5h1Jhj35qb9BgXgIUfOGqey5ZlZDtzw8Pz2f7w8duiilvC91QG86s1ITbNvPgjO0ByD0FRXN9Z1
g7DVIRw4cA1p3dPRCT3F3dV2f0xNlZuaXGvXjOqMS6azfusiQdmTL2dIzn1vq195nNwY9nJU5X20
6hP5JcTNVWLY2nOV71VE4g1W0ZFb4e7oaOK8qac3PecdwKZYhWOffsTzAuhhTrtem56NIj8AaTs+
CbQHfbU/REvM0Bq7yr6aB86oiu4MVITDUr0mSnbsVO/OrhepuXJHHXNvNNYctdT4k9rG3MlOj5TK
uGMl++6wjwzGuGtyCCMqkf1JqRC8liarjjwrjdhbjsnoVRNXH1fr0ZEmWxaKosBr4bz/H4I7w3Ob
n/MygogmiK7ZOtW5ehbgRjCk9utqeacKXEElEamqy71IEvhMLvCmJCMq1n2j5DAaFASjrTl1oYbg
QIuX3o8L7WwLFxCZpgnfGmP2NUJocNqyiwC3dpPxjZAxskX8ufT1f6uzBEonj7GevObErbRj+RSj
iBo7ySPEnsC1/25ULk+sbrx3iuD7BQTHD+VjzQn7igMPAwAGlnlWIqWRm2xqF98Y0/3iUStMU/JG
XeVmbjB8K9NKaZ51VxfQkmUtV1+PeyMcXJUw5Dq7LF27UdQVyqX6L03HXSaLExDnoUy891U3nmzR
RJ7s95M7jH6XVBskB/xMzuTPVvptK1LbKgP4L4pCCSHbV/nL2PECUaX0xNR0azsisXSVJy5+sp1s
b0uYWbawoZy3bUtedmPvGvTOhibJB+rfJEm8YmW0qoUWKQLPnmGy7za58ZEZ2tVDPdam7nXJeZqF
JreJ3cxRg9UhU+CMRtZapUrfEWD9tFOLud0h51BlqvQMp4LRQ9KRoTLtJbdfYyGbLSYL/Wf6cPT2
+GvAjdbY4Qyx6CQQ6pNhFEeltAKoRtxSYLf4p1iLymJP1NaZ0ffQ5vqmMdlKycz1ITn2qbCfl4ZD
cLWSsNLl2VJZ1MSA67XrzZNeIjcxsS1LROWEwr9kmFqwAuU+v8m+S8at1ZWvS47g0HGY9Nn4A80e
A29qz1mO2qRP+o6dSpy1qbmAbe3VPkcoPa8P4yRmJ9EGbo4TyOyYrYR1KEoztJkTehe43PDeynoc
cYUiLhkyVWwM1T5gBHoisfGlnDRv07SI1B/+p2V4ridzq2l21OrlTZfKqzXrCHOhZ9Hx2Pva69go
M/dQqz2+Kv2UeyVTGgJprzM3jesaG/mQsKbtDdfdm1srn6pqfuE4QVjTfzbT8q0m4HdpXR80xXqI
lc1tadd4coipZHBMBlTnKvFUarbLWuuzBSgGSf5WrIXIVfEzDmgnEgV8azSAAKYuPXZli1a/VY7x
JI59W+9SL2d1S/6GOI90tdprafrfkgDKLvl5Uaw1mGR/b9Eh55X7zloaNXX+z4V/trQVl0gV6KX2
XGT2lzGUbPuLhfCjJMk4hdVwDgyYBluF8m7wDkl+Tn9OyndlwD1iu8tJxBKlSbsZhRnZUr2uVkrt
F2CxJC5yUMQ/QSLf4jh/dYUMuYE3w9+E8DZh0p17/WKoDmqL5GPSMBiNOU9Y5rhfjd2eJ9i3LDeR
Ewn9P9cEvmv1ltmC1QE2AFkgUZ9qIQPT9PauLtiSl1s7xZHSAfgkWfUzKGmge2gKRoslvGS6dGO0
b2O2oeACN5X2P87OZLl1JdmyXwQz9AFM2ZMiRYrqNYGpOwACPRBov74WXk2yZE/nlOXkmmXeaxJF
ghHu29feLqkFCpUunEw7hxb7pLFT0f05q0bjWgRyi3FvOCYFbAuziFWxCLJjU9EscGUidpiY7mSM
ETvEU8XkxdwHttKWXuN9pjFlDwfXu9ZinkoV/vjkiriKvtRe9dI+mEN7K0ztNk8BjyPj4ibWunTM
AzLhoaeLXRLt2y4bOzo3oj2qrH8jgZf5FZgEzqh1bTpnU+PuJJY3GphgtE1+DfT4GRfpeuBJwpDC
vK/Fs9ZY5sbWrbc6g9YwNErmebaoGdsi1cH3PBxOde0uBQHbS67Fc4Nxunb6W4csk6Yxnsy4PJk9
a2GdYZWrLGbkgEgriuKxi4J6MbhNSgGJ56V27NuxL9djz8S00Eqmk3TkhYvtOEzWDcaxPITfkuK5
jbRNaPZHN+dT7aKiXCZJWmFCKXeD14AxtoBJdceBYQfU4cVWN6ubALkNG2e3yOpom1mmzk6v8tWp
zY3Qw42Xgb70Hh9Zkad/+hqHcjztRBvg9MRrz2/BweVKd+3r6Ngpk0MC4nbACksWYK1ycnoXvWGz
Z0bYC5wdx2ocv0tfvNBSZPAI6kMbqQ26BHs3vJIc69mz3ExLzFUrtJMleCWu6RScz1Biw5q0d0TY
ZWkHnMKleRU11XLnO5fEJpDVMbqdp6WHSPd7xMJho0U+76H9Rp21k336PqX6bd6UGh0t2MBceQ1h
guDABK1qdnrHI9i5+JUUhZUAO18kmrGcsPDON51ACRheZNLpS8srsESwS4GQn/2kS8YTlKdabm1z
u76YWr91Vb6lqX6qQ3VTeNBwibQe9coG8S+y1eAqltaIp45LiaTLg16kawqbHTFk92g++6oszsyR
tkEVPmBaxUtbMswEnBkL0ti10bvkndxXJgxblCQnOwuchd9QNwYhhNXkYKNxjFMRupSr3cEH9dAA
rpkxqUXZ1U+9qLasDFvrjXktxPhctdWHTMej3uj1Ouu6k491bJCWuTaU/VJ7+Rr3KJEB8Uh9G7F/
0DceAOiG+Y/6yvTsSSqxyyxqaWLPtqPvJhsrSvEjq6bdgJNHWHHha90OU0OT8I9uskDJNUIyECoh
HX31DHNB7LxJrgU4hhsbd4Hm4plPoI6m2Zig07fmPGrK+lIV2pJj8uBN83fCicbXSk1IetzPuhl8
jl2A4cDi2qzcDNpSyO5QG+FZc6S5jOPqLpvtcS2+SpNRAPcQ3pbSKbZ2rR/cCCLDM4wHPSelwI0O
IQ1R1xfvNUPRRTH2N3pc4DOxsxs8/M+m4zLOVumWpJl+UXpoT32wqVI7WVFfflmcNuARYYKo209r
/HDWft7Xts+VgYk/aLvnuAdb8or5S2lJ0JzR2hFnfuN3VBduWe7icayXk8/4yjP0nWXam9aLztIV
q6nxH8VoXTuvYslOZ39mLst/UGBvKsWwsKlfqsl7iupOX4y1v4jc9jmxcEYpBRhIakfqBGtiDS6M
tpd5VYKcqGCRNeFbr43YMazyOaZ3XrAWg5+c7qORHqWilEXX8R8rGX07GsBvzYXt0sYllfVA3XEh
LvTZ1KrrMHTOOifKQ7dIW8mHZplPFECmGl9dXd8mIUdKhilzwRjpgThUB0+4+1zWwVbr7eFeatkD
//1V4BMrnGjdxZgIONr8cgqpkPuXtHUP7cQgDrJ9L6zy9D9mf8PobhJt+JCtdhhDwNci/9B8oa2a
1roW4cAXNl0Rv8U+U6VWuJFsKGd73/QunUwMS6Gc90pifmiG8buoCvgLi/u19uMHqw2Qt6LwEfb3
HLTOH2tyPrTEeyRt5DUBS2L5+spogeHoykvJQR/37yXLPRa6ovdIa7lxXWw0WFrJQEkvDWOh0pT3
RjJ9BKV5zBIcvWa2MnPzldbsw9O0o2l6S1PI56AGLvHS9wwle3aUPzU6aStTLh4lPciEccibJuqv
HgPmUF0duzkIf7hocNRVJ5iKjjDe0cET48YctB4JkHAUPSPnoC7Fo6GZK1fGmzF1TpnlfqZd+2w5
vbsaLetNg2vRUGm5lsvbECdL008vjdOuWAqAzK2Brzi6woLSIwKhZ0WJWofz8Tjwy3uR7cJ05gBl
BnTT1Pe2RZ+RF+ahilMGUqn5EQuB8TWy7FWX4l9IGshzBAMmPhD5IcYrAs4p5mAqod4XVVKhnWt3
2HzWJrgLCPuhrap8pUSPcVM5Z310FxClL33d4O+lp1KFekEof/GH6GY0c9b2udwIltuuSAjEO9uc
3fhWK+OL45t3Ni4YOQEngoprg3MqtGnn4FfElHqj9B52QzChBtVAqlfDq6PGh05Gd24ZraVv7tuq
+/Tz7lznbGieMBCX7i61qCNcUembQTIGKuVeaMVrORnXtLS/G9N4QK159yG5BgflDXbgo9aCmh4m
MIFg8NnRpX2r2DtmCKqMt6qLCMubiLQCXx/2mhknCy9niuhqiPxho2Hnwqhbc1+2Hm9bBGbZGlyT
TgNem5AS1XgBeHwP6Uhex7ZAQSAgI11AwiWc4MEjj2a9NL06WaSYuIgiOlLZbRpuCMWqjUoUx4xk
iTUDmBaTR0XMTOXTNSt1nlL7oDvV8xgBwIAzAIUn+2SKiI2xXs2SJtRQnI95/CxTeo9Iqldk7ldz
nCjV80fdMs55IM7srPsoQdYNZMB1U2ZbJQaGZNGd5dO9heDdQ+Qdunx6BBL6043FqoEMUaH3oRfi
2IbtvsgRMnt93074VJRODrvGc8FCdnuRu1zqJUkiC5ElDPNy71ZE7YMVpKdBj6962D4xIt9Ysf6e
t/kmJeBmrYLpM9GTndvS/TiSgAzHiM++zNe6Uvei1DZ+0RNw0HwbAjN65AtC5evsj8FlGjlIHUZl
4ykUu6l1HlkYdnJ6sTQNbRd09gEryYbv8kqXxbuLrJUZ6IBuha+xIiZrNPKOaD/nURCEpRSgPfaQ
Z6fNPyKzIK1EFm+VpbAOxRXHQJ0hh5fTVzHoDxqOMMVr3DG2mJEi55y1ERuZcA/rUqS3k/QeVJs8
xZGH9ySsrlqL4iUpI0JVXesUStEvv1zLOifEgiQADTxZ03bqihuQZIKGBDM5qBc7SkKyeuTeSaNu
WVVJstLbaO/LaOBLW4WHoSmYbbTtY2s7z26GisVa0WWr+9iwRchilyL5ojbfuhWXnln1D37cpAwy
9BeqXItHLF3yny0xytCXDzAVdcgD3kYQy0GDtCLwHy/cPKZwk4c6EOuosAHNIw2437lro+wjrUFn
0BGvWhBiabTArsIqRDuoFBrrIJdZnVUHC5bzQPQPkUySClqjTV0ndbdt0VcKo4LSjEB2J+bdfdU+
gKDeCA2ATGXBkx7hKEZFdwYPhAblNgmSdEUljxSdwYy5UylAWrBjNQNA/zBsRsR8UrWsPQDLfY+h
LO6J9ZBTfnQt81HvAY1ar/li98+NPpRnw+lfjFw92ji/RC2WDEPPhaO/inbcRa6+TUMDM4jxohnx
zkyLs2sMJ5nbeKHSz35KomPWJyEPu/bUmi0u3x4P3nQvtHKXpq3JOwYAi0flW9mCmYR6GJiwlZIw
bEEz6WavgQ/kWUXZWwKUvyiF99Jk5iHnsKMH4CO2s2c7hv7zQo5dz7AegQuP0lYolH3FqDMN421N
9J6FPc7ryuw4+KJeeyCuhDKsRj06lTmBDJ6gTzTi6oiXbSsLUM3eF4+6N1x6zX8Wvfvm9VW86eNu
7zLCspNyWzryhbkgF0VWXqeiuFhe8iVCPt2pxmDq58fW9JEcsAcoWRLxklPBRwZhQGnZg7xkWzdL
H8Qw4SW2rcWYjns1Gh+qD2+tmMlVU9iKLyBfBxOVuauDK9DEjhiMXQdU0vf5TYZZYqG7k75MbDSE
lBxRMZWfnaXvPZ+tSr3xNNXq5LpU8HaWTUAG/pfnE/NeYM9jYfVyiuS976QXc5jRIp9a1DS+885g
o07ez/TXWVfplQh0SOl4SxAvhqDxAfcU/zVdFV3Gi5+Ob+M8RLSyR0uT8VJo1TZmip4ZGMZHvhoA
jlQ4rQ4Xb0PgmvPvrRu+9RFcEs+u1noHeuc1b9cmn0KCSTSMUJE3wx6iPA9YrtiyjYcvQUFJIutC
bNEjxdxTb+kfujZ3bZ0tF6mUT0kG/dCNHMnyHpf4uSP16NS0BD4MKR088tGAKuyebDv/9pzsvbIJ
VjBJmx0m90pR7q29sThXPYCU5o4r38FL3injA0fmOVYU4F1Zke0z+Px7yeC+7m8HP/FRGCBtUwd4
tPI+hiqARJEOjbscEO28t8DO9wV9Ozurzs7g34aDt0lL/cNX8Z0+08W9tyqneXItDBCyyrzPRLqe
bO9mgvDWODUm9l2jgO1Me3jviUrQR3nsIv/NTTzQl+6uSCVEUVWoVSv7s22TRtDMg13GB3hK4p2G
c4YR85mdylBhTnNNkJKxDofHSoWP2dSYt1kyM5mDXp9Yo3urybze+Mz9PCyC59Fw76iyuQ85afOE
AVuqmzRaAUaHMXjFsFjsO7Nidxe1wmNVivMQZgyZy/Y2w/XHqTE9qSgWK8OGm01K8Sdl3ZylDV9+
NG6yTDzkRcyB1/VHj7O/kVG/agy0VM9qXxk2LoOCKAUDlZeaqOoh3uHvt3VZrgLFGqiM5I4R3sXm
7JukSfrVfN8E5iokcsJ3tL0ysNOjghzTxD4K5xVPP2EnhYX7QG4bMyd+v3lzwulipekuHOPbMRMn
pMBNlH3pZc50dLjwbbivo25jFPLOZwydWeHBcMN91+P1m2iV6CSsI5al24ExxEojfHDDlPPB7tMH
C3XLi7X3xPSZq7n2ZQrHq6uwLLepJ09NzLy0TbAFw9tVgXVV6USiWqeVy9QA0PRUe8d2TxvVEAHd
Mfo7r0Bws0Vd3tepLTdjT7hNWt/0drYtcIhzXIw3mh8iMDcUAUG3rF28SskSSYX5JMvPDM88qNEO
1pMOPNUO0zK0cIHgFr1GenrtAv9aOGKZkrKW18W3ztRhUUv9ue9ishSJFaxEeVfjgu7IUeQIjC4p
7e0iaeJHXePkpPGZcc5dZEenzptztn3zONa8mgmXpp4Gm2aoTiEb1+GsCG5Lh1vf4buD6rkAhN22
fn8q2FMbWR5fTs4509S+3NqAMSVxdrJPDMXvCBK6yRXuYHqxIsOwyZSjAZGrNLkzQ049x7P3mRJL
LwpJpxETZyJoiJZspaqeHDft8OZ4eFGd8+CF+gIm6hpkLesv+gt/yXYsoQenyiJekx0DKDwxZ6XB
RAY7CzONIBabkYSFHm5Y+jrbY9xqaxq8WLdpNpRCqAH0ZX115ia8syN9q01xASGZXHt/MlcNFQuc
xrEi+sePyTgMbDx1JFRWSJ6V34FF4UowvAeN+H6s6uQScOdjrPLu6rS5xJEoiELsX3kiH8dI7ey+
uZnv+2Fqn0vZPmQcLXWjnrqAWWU7juEaMgFjjWM8awR0LdFvWJMtG3/nVrxo2wXcA2uM0Zd9P2Wm
UA57Zp8Djxb+JwrMrZX6SJ3mp2eJR8JFL7oGWGaOO8fL3qy8OXAkbWl3t96QPyie0Nbo3pu4W4vE
fSIJ5zWfVUBTxse+mSXZpCeMgZw5QeNfWuUt5NcXmZP8rhGAs6nGN2kG+7iWL6FffKfa9FY5GBQd
nvuVq8uPdC5qVAbXr9UeG3VCcGzP95CMsnlEmWTrOBQ3Mu2OvK1PGmOmwBD4eDyDsI/5UIlx3lW3
Vug8mYWzwWV0CO1qk5v6emRbFkNDzGZy40P5TkR9JTYSXmTEmyyeNkbtjQR9RojUHpl0bGlP+6dB
YrJu2q3w3UvvODeFGsDEvLpB4CADETGhpxbGTG6eNDi6ZZ2zr86K70bh7JGm3/oSiiQMtzOxQQvI
CL3/yIgyKyf3vnZ0pkKCALo2vQS28ZB27mlkp32P3ieG+s/k9nelMb5BlG96xzyWbb+LEMYChzls
KeuDnw8vFu5YI+Bag2FHIqqvmgpPcFDJaoDTDQwQ2kxcDATMkUV+pATZ5zEO1xrewKnVT7N+JEV9
hUff+33GbJPNPH7LlwFXKTFfXnzqcM5XWnUapDihEhZLsiW/kzA+l9RX1AKvNGx8Xc6JS3hoGK/9
RB4R/BF8yMkd+uGPMdoXw6/JfLDse+xvV2Fk1HD5rjGrg5T9/YTpZNkm9gCNltwlZb2vBJAqETMn
LzTgYF1YaMnAnpfz6Uz5fV50tyCqNBljve9AqQnZEwsnjHGD+ZqxSJLki0gI4vD86qv2tMvYiXtf
EQscGUz/aqwwk5cQuUGQUFI/tJbYWiRIECW28cz5eBGGsY4FGoEKCUwgZMEi/QS3ATBy26VUFZ69
lL1PwCles5QwaDIJlpYkajCIw7PnBP5GY5MaEtkRO+c5ZEQ4iGoJMQgNGFKtpSKGY4ZlXOfSzK9E
vh4ieDQrwKrThMSJ5p5PNnpmQxEPO75Pz5BK44rZ4cdYe+em8a6TSQ9rKxw6VrRxU1KGiuFY4dAt
J0jULqih3A2L3I86vfSCLWJBTGUaRaCXeDR6sv4Y+JkX261eDSYSxMBRHCgsLCVQZiyrp9ryaTOM
EhI4vIR6wOR3ki+5U7xlbYA7krlH1O1L0fHn5+E7H8p77ozvfhYxOTTPcd7T1eKgILceR4T6TCa6
YdFcygkErmC4Xnji2Zh8GziJmf2of5qClEVbj/0VGaHeijzKTVErrC0TbVSQRg66bH6P74CWKMn+
dMKl5J9bMh4eHxu+/TR0sbFppY0f3i++xgo+t0milehDmHfvYJj+gZxfUBL/xHTw7FgkY02MEMym
PMZhthQYSfbC7m5EEHbMrhBSfMe114SaYkq3HvIJHkloF2OKGa3617r3nps8QnpBICoJGymRk32t
samlxE5Y/anxXc6/HL856xUZ3UXXrtLdXajrxEVhsMlH8O5y7xAreNNX3R/bA8jkmCHpsZ89AeXw
EENP+yp6s+k4VgQEjDdFEgcLHSmYZFfQXo6gRAvWg072dBJROowZkYxVlcL8hO2qtNxpMdSWdjuK
9CPUxUucee3KmXx2jEP5dOLWbcq1JXDYIKP7Gg/2vIM1qFGpo7UdCXSFgmtDf+tia+uRwWVGTr1O
PQLLZODfoAOtm0J/IRhq7xA8zFr3TZlhvus6j2Uc7b5vyGN0sHWPIzWAFph7pUUHa0hX7UjwaGQ7
a2Kt0KMEYIB6U0OBY1ZL+T9LMlVo/kK9HZftEB0Mm1pdN+tt0znfRoiRG8g8QqpVfT2/hl2mG7hq
ijvX0E5Jxj0rSHBy20tOpEgbFeRQSTjQ1L0WZEEp8prmwO5KMSTJS0XMZ71v0M6jmvAR01sZMjjy
rO5jxVaqGAFkYesalwkioTvqbzomzKVnsgxYC5t4pQfRzUTCNjk4lGyDPNqlzJcBwo9VIK63tUes
rvuUjfm2Ev4z2Yrf7ahthljdFVn3YCjrgBfqicCzd2nQxSUQW0nicI5UuPJ87h4wj9ugDRoouRpA
3DqzjniZFna7rLzxsQZZaIKZ+erOgTVQJISzs5oojFRl+74rdyW2frgQpmNh8xp52X1KjEiWWjcu
hrNFicVB08cbchjuy7Z0l3Fi34ko3QbetI8T8wHgaY6cEh8s3HiLQmrkIYf7bRQ3WW5urX5YlyFm
nZplXmZp0bbG72VKfHnjdZc+M0i8YPW8rJKLMpjSG5X5Nsjqjo1n38irzZJ2bCdrCwmY4W/sx891
nV6hR/bNQLokumk+ldxKGvvZrWK4FqZ88Gxj3TauQrZWt5pyrr6FSdrDbGnWXcYkK3pkh/Mt5Sqq
b+09FyjHK+yxEJTDgxGDkKNN+lZZge+hzY6U0kafLsMZrvIKdcra6tnpaHRzJtsmh3gmvs3Bh/e3
/bOneRvlVh9TatEvgWN3YmM3075nlpeO4yYq3ENvVavI9Jf0pmu/HNlpPiV0Q+b4bjTc4SAAazmb
g/wJzk5X5VtcRhljxvJEbm1Ej4v1eeg0Kg3/q9C6z3xwXxQg2LJxmg0Zs39skR8aL1mbYVlwjA5f
ZdRjo8eozczyCOl1kwr7Rk+ib3ilY5nLi2iIBywVC5AJFMLbU0CtspEFP+NhbLNVmBt4SIPZ17mi
N3vSLRqoKMfrJsVHWHWvfRit8wZEPcrWTOl2JP7WLfnLrLjMUzFHVzubpI33gM6c/NNuLP3rOOdo
wXYCaNO5pxOofj0Mb2HAlE9N9iUY+apQ13/S3pPDjIM2i+NNmXsg1mO+0Jr0os1NsebPvEyRrrAH
PCdFcjYwTyxCRbsYmjWlgBf+EUQMgiya7I8j32NK7wKqY8vz7p2ePUGO/oVrbaGs8pihQ+acSCZU
iIMGFJVyCdFEua71Gq6MkthobOx+u/W78RRH8ZYACLHQY/cSanRQ7lRxnfH0a5OzA7e/62X2ko0h
Hnn888vGdTblGBziRJcr/gcqbFu+RzNyH+QzauGQJBa3+ZarMeE8H0wufxZjFtpu5DwvSb0Lg/rg
BO261+S6q839FOCItlClh8J9bwP2qU9tt2Gn4Y2tgdsY5HrR/D8NNdF0CSEQ6QghEQXZjVEF77Ly
40UDuRZ29mVQA9eaDcsZ6Y/t0L7mobmBSgbPFPpiMMAzsPy+UzWqjRZEfC7lzm3seGMk9ZvWJ6ve
IvUeyH7FIBmQlEksm6TWzVi+jHFLfrdrPBSKerq1/sjc+ia75Z4ROGGWnlGhZOD6TwRzU5JGdplr
EoHcP5hSEu/kPJdxjWMh4zgnE+TgTwM4hxelGynBbBmlmksnIbkq8AnPsE6TKB+CQAeMMV1cuwzP
Fqhu+zwKH1LP35uWuI4Z38K0SC6pCu+HdmAZDJZUkWkPoSDHP0uoUBk5yPDe7DChxtHEZG/4JKZK
o2vMqyUzbdgBHAVJY77NhurWd+fJbr+2g/ITBphlBeTYVo3/3JAzMujtHJzc71KsHiRfMsOiCkZu
gT8p9PPk169NCncV6PpbltEoqHnwnxqXsvR3ZYBpwXON79p3GVuOvBWSag5f2Edt289ktRMj3ATO
0vXqF6bS6L8OXrYmS54QJ1wOmOE+rbALsnYHH0yV3SdgJEypQHBpx3WmEOu4YMgmvBgvqiy7lUHU
4sbnWXd7Xji+Qea80NLMKVYe9/ayaSPrMKr4AdbiKbKbI5II/bU7XlB0bikEQtyy1W0D/gzc47wn
ksTHuiMNPNCPTeN/2oh7u6wi20Q3B1RmdH/g/4FvXk1mY9qvoo7LtXDtdxlWaGYxnnhtBEOeIoJp
fB+UF6XVsAzqbWA9IVJyyNxnv1OEmLj6C6f+ys+bz6wZ3bVeokJLJgmEmVwxh5ULZdBsQcDOYZPR
F0G/4D8a2EOt9Uc12N5n57ivkcus3x1wztS1RuSeQak5UaVWL7ke3lIvMt/v7bskpUDuA3mfNYRl
gJm8eCYbekU47uYoGhn0r6MLpMn0gQUgJPh21YYQ56e+rR7zyrnpydI39eG90Sf4C2o3YMFP5fBq
Ss0+ZlmGway5qi7+6Gy4HVI3FQFCNFOp2cKWI/dHUXJIjYyiSUWHupvJJ+wHXNA07TrClryMY/JZ
4wL/+06aX3agiR97lbwKq2QPbrpz+W44fzD+Lxou9WB6+vvP/2W9jjvvc/qPlTdSSb215m901+HZ
77unCmv833/0b7uT3B/77HHmpwkKzbx8CAR8nW7CE+jTgbnqDsb8H6ugfnmDfi62r7LY6wOH1cDm
RJPp5caNJWyiMwkLpav6+1/yy44ud/7d//EmteVEJO8UYzOKv1jt2pe7Wqb/WHA0vxn/y16en6vq
o7TpJsWDtoVg2DrU21LCBZiblM0jxLRA3//jFxm/7IL6ubGebs0adTa6bt3H8HZaNYvm279tXrXH
ccP6lZ2hVv/du/Vji1IUjTYROuR3VFzkwmbjBxdHsP/7Dzd++7zN//ezUGBfFdFK2tZ7A/vEW8GC
xs2sxxrpimoKqMLZuptyS6Cp+Nc799tn9GOJWlJbiqkUS1/UBsfDFlR9fp4Rppd0fNnLdMCO5G85
0uZN1P9aRvXbN/PHN19FfluHvRft8hdEk2BbbkilWIpHu14PS2NZrDSiF/5xyvzyu37uubf6kps9
HAK0mLMbvZOM9fdP65c37udu+5a7M6gz3rigJJAruOjexSHav9aeG+IgzLu//5bfXv2P5YpeFyZ6
M7AA2sydQ5bH24mA+r//6N/+gJ/ffKIICV4o4Ppc71LUxWuOHhw6lyFUr7X3ApP2j0/gt8PS+bFC
DSd+7ACZB9vkqV/Pi+a0ZUwdefy/u8AgyP7+B1nz4/O/nDfO/Cb+x1mGxZX7PWwJlZ0KAM0o+nCi
4SPIx3LjVY657KbsXcVlD4GDIlRkVH1WIx1Ys2GFoA8D5kpiWTuX+akiDpr4unViywR/MiP8NO1f
bKI9GCbr6y413udA3jtyUueCnYBlqwcvBcYj0RqhzDX+8TH99u5ZP68xc8wDc47KTfcsoXuLNgku
qgV5+/+zTR2B/O/v3i8XgTU/Jv/x5tVFbrtGgD+1KdxrVjKTKcSDMXqbv//43x7kHyenrQ92WpSc
bUZlsERLHaO4+Meu1t/eIcf8f1965qLMNIr1oBCG7gG76aE4AWQscQv05/+Pfcnza/3fnq8fZyWZ
A6kxVRxbwWO7Zrf0DkqS/D2SZJbegikhpt/t39+tX/+kHyfkkMiazd9YC6s/qHgbY+etaD3eLT5z
zuHVP37LL3+Q/ePRqjPym4aR3xI/kZEBXr+cD361UB5bIPVFvAn+8dX85dO3fzxcQTowSZLzJlC2
JSyGga+//19/Q+wfhyT0gEiYn4U7oiTqfbrBYcdejjUI3TpbVSwZ+ccF/dtf8ePEdIxESzuE5J1w
dkG1a7KXv38OpvnbT/5xQo4MZOZEGRZN5dbdnIQoBo+RcFQhTITdiaiAXcGCl8Fi1Q1BdPGUbqsq
2AWCtP4G+zR5Mrdg7zkCHLGZfYXkHjMJa7dZkWwSs912ybgKkhpUjI0+cbS19GA4jpkNCJbL9xbo
l+VFWy2l4dSn+EKSdb6o2/Sz8wOmoBnLdQg2hDr3TkaP/SK2x3U41bfSqre9GFdVTZz/xHhpYWkA
1T1bRQyvep6a9l0QZG0aw02b40WLQe+ZtE5LmSRbTRNHx+uuSRJjvklvdDu/Y5yy0cJZzJ1x4xrJ
vm5eNEDC0rPJ5hYvhkWcrS9pCKO+I54uGe48jSltFaq7Mmtfh8pi5hAG5FMK3pexRjRRpk1sfnJJ
Chq0TlrkMio8FaTXQcexx32JTZOYcYFrEfX7vvbaiw3Ea+rWgzaUJzYDrTGBr6OyJZxD999sH2TW
LsioHdPP/9GTwJJCM1xqANBSLx5oQTf67FWwxyNzMaLJal6wJbHP1Kb+GXcEv5m+g8UmnPKVYyZI
ffZnlzUANIrY+jqKV6M9QbnZBjsaoW5wk5w7ZRLhPmBOVdYZq94NIOBNz4K4qhLnnpT4jtBaK8nX
ZVbjuotvUuW/Om73qqng2Rjb96bTiDOQqMxpoqjEY/3c+N1d3kxvdSJOcVjtrLq74UY7NlP2GEDF
KyX5/nhNsq49Jq5tVrw4Sty2Nv464kixH+UXkjNBK5NvUVZ/ugl6BJugyVYNIMG3xJ3DSJzgM6zx
likD2/pIPJKqCcuOovAlkTLBDMHgpMiGcjUN7bqZ+jk6sH11HE+uokLf2Nn06KfxF9l9zNcRnWJ5
l2IfxS15zSrvsdeqPfJPQMqiwoTDIpFeF4htU+uRuC8B/2MNFQHAaSkJyj1qkXbONJSMnkT1A373
F+mx/IktKxL4YwLtDW1tYzrZ1TDCF2kNGMQd/rkY2aO2wUwRr+n9Zvde8VpUahdFxUGk7DgGzGDD
T9T5OzMp/ssC1p7PjP+4mM0IzQ+wM9rpLHfgQ9NOEQjBf3fr2z+uZRUVE+UMO4AD1zi7tjoVJKZI
L/7XPfbbwfbjak5cXyUTW0N2w8b8Yz5VS7LIl9OhX01ra52vwZ1Xfz9Df2sB7R+Xs5X5rB+rqmhX
22vumU2wD49KLIxtv8KSc6etrNe//6bf/qQfV7PR6oPXx/xJ5rwBtDuClKz//pPN32qwHxdZoZBe
pd7JXZ6hvBdSHaF7JCmLzdrA/76wB+uhKMKL7QuGAQxvzK7C+EpwcFncm5XadoGxQxJb6QUzraC4
jpN8GsmgDHMaSrsB9y/z7tvugbIJeD/+/WX/8oZYP65FvYrN2iW7Zqe317p4Loav/+7n/rgUDXjK
/8PZeyxJygRbt0+EGVpME8gkRWnVVROsqwVaa57+X/S5gzqcysxr37DL2iCBCI8Id997pUXVh54k
Y2KaW3Q5BVeyHud+8vL3L3MKb9GUzvOWS/f2mP5JyZpf/s3nvuBqPgW6TG5uKFDajNId1MGHLNZO
RTFfmU/nLr+aTiXbgqiyupB2tfimrKV9KfSebJZXTpvnMhDKahKVeqQraotWOaWLdq+60YNgpxQv
aNLD3O+13Q2espc/MLO8sqU6e8fVbJrluAprM4uBkOvobjbanb9jG7oV7NyTHlq2vm65U7NN4f2n
DySvtrxBx4rXaGHgLUV4JaVQ1+/MMHQuX/3cvl1ebXRzA0f9kSyOx4zdRsfE1ffND32DSccucOYr
EWiZWN+cQ+RVmEjpqkb5iMNm31qOkCO5HRDB6XcqLiSXn+PMOJNXU7oRpbE0ZnAoZR7YI33+VfiS
Jp+XL7686u9+/mpeC6afWqrqRx7ouxtUvds8VPCrMdTfwUS3VJBaHzgyolUYHi/fUFqG73d3XE13
S6Zw0EgkBjieC3TMhid5jF+bJHihZe91HrERE7AN3tbY9Yy0D6MLuXbr5Zt8d+tVQEgVQWXb1QY0
tGPmmWbyfsqkIx5x710u4LFa1nh00SGYqvqPuasld1BjL6aNhnlnsC+uUFaXCFj94b5tpCvhT1qG
43e/SubvX+JfnuSSkIdNwDANHjHG/bEw2ttPxLTb6L4/dA5n6X3KzFOuzfNzI2oVWdK2xOo3mwVy
QMaP+bRl/+5YtnEj2c2JXZ0tXD3Vaude+SqkaFWcDbmIRYukpe9NkbwXY2qXTYnOvv1Bb+2TUiiO
OSn7LlKe6gjXMqnZUih+SRTqw9hz/gi0HJ5VZaI7kR4mtWTXnGDC1JvmVsN+AaEJhhNAsP7MtbUj
8wBnR4niTdMoJi0ztARkub7vlPaX1onPXZg+LxjSLArZ15p4uEoNGj7avvGdmWvE1EMmfihy7BE7
sMBILBWJgvqzFEa8eqJTqGafS/Wo89VjK4UnAagJODPXKJt3RRUNJNjCSTL7G7qUrwTJc2FMXEUY
nNr1NAdiQ86p3WcPmZ3Y+StM9Q3qfEe+NjfOTEtpFYtVTEkHDr2hR0958QdTPkadWMd2r9VUpCmw
2VOFWWDWbBtq5SqOY3o9/ccB+W9qfJkCBp4700iFkTwXKQml6u4r3DeVRL/3sb4IYvPB0NB8FwNF
3T+h1rvWGOym2QKIm/625PBKjefMTkRavWk/pyFQ0dhNZs1wWzXRm9FY7uWwd2bK/VtyvzxhnFLy
TDFz9CiO7BR6ECYlxhNL3Vy+/L/iyjdBRFrF8QwRM+4kY+I1dT2BdqsOkWl6EekIDFjvQIO8VQHa
uk7BR1YWjtRSf4VdsJAZGozEUwHcgi8/irH2kULBHkX1UfMbrIL1/AbCSeuCnLqVSU9s1U6/q1Wa
Y6gsR5gezC8RIhCS+g+Rn/32FczFo561T7GotM44GGhhvJ0FfwsfL6djBo4QhvKWlJa4SSszbV9h
sPVV1FVhHH40Q4MH1kRqweoexIVcS025mbUXTaj3eWA+R415imiuKkr/vW/bN0ObFWdUm7eCmrGk
WDAW0Z6kCpZfkRj9GgfrygQ5s86Lq1W4gJhANiUNPKtERf+W0CUVyhwwrdfLX1A6M/jE1RcsC12Z
9LKJPfOl35LR8UIbawQXYjX99uTOricAz4xFcbUCJ9jB13QJc7LR2qOAl35lwFfjxH3lSc4saOJq
mfXLscsnzVwWtP/ZPyY7coDDgByS5newEaSDMdTZ5jdqR+/aIb1WETz3ClcraRbogmB2RuANAA/k
+EOireHKMy3r1TfzS1wtmTowr15JqI+rOxhE22zXbUdXs9tdcyXMn/vtq4USFXFT9BqH/1CDuNbg
THmt8iud+e3/RtyX2JNH2GnXihjAguvdsTIVlOW0BhvAGuCCNijM/WbexVgIyqF55YWdGWP/MgNf
7ln5hk5LGMIPJTyKAu58iN8mQbiyZzp39dWHHhQEyBg9xJ4fAPik00ZFf2nl3ZURfGZT/G/r+uXH
5z2mS3KtUY2TImUfIUTDIDAc6N9TMawRwhvfYKtA92dMk1PqXB5iZwbAv6/35aZiPobyLBJgYlF7
x6/9pGfXslbKmfclrhb31FSn1LAyvkYGXB3q0GzOz7o53uIlCRdvQvExvc0tPUyjipttSEh3CjxJ
9Sp9MEfxjsn8c87K9zhNb4bEOOZjvRPlaNsjpBBAZCZy7amaj20irglIi0ga4jJ6zCWTZCRrBUog
AM0A85IAz1oFHy9ZFnfBhEvI5Zd3LuQsf//y8jBR8MeGrhgv0qdfbCfxC2ifrZocL8JaZ6btTcmF
3eV7/dsO/N9YIFqrtwl+NCmHgFzI9EBDU++odndDA/qtv5/uxwM9kNZuKUDpt/37lTt+vzlD7fy/
H8+fojiX8iH0cNV1VTt1/H17QLezDbbXzuL/dgrfPdVq85OTkIqarl+6aEZndlIHUs6iFnnkbfKU
7tJ2INzH7ZWS/ffDXbRW62kKTkIcMMlgjpGUlv+2yX/axInWMge+DAWhBn1Gm3zg6WPiTjR0Fcaf
y5/h3E9e/v7lykEqwH8q2SKrFforodlKUuxcvvT341e0VksmZlLwU/0+8uoqP5rhYMchAgqM6Vrl
VJZ/0C1evs+Zw4RorSJnbrHJGI2lLP9q7mj69yxb2QkP/+rX2/hK8D/3NKvFModhQi8fN8HnyDbq
56VJv613OlLM0veh6l1Jdp5JWIEKXH2RpM79QokI1Dm7TMMKnqpUKgHpROY27MMaviSG3brZuDBu
dqoYf8Rqf1IlnGYbEKfqRDP7UMEcM8SnKy/4+8VWNFfBQc9qJRhLwjgi2lMuzscqyLdw2u511tZc
KZ8jozqNNF3hXHGl5r7M0G9mrrmKDviDF0PZWDgD+6ATSw0ol2Hjaw2DAXKD/Pvyk50Z/eYqPgTG
MGVRwRANx2rfh+i5QgOHlssXPzcuzVU4qBpRNQADCrv+h36Az+gpj8LN4MgOac7jtXGpLNPpuze1
ig2tZZLU0vF/HvB8oRXdsuAsVcsqeNfI2Z0OnNLF8ezRV8Nn1AupM/SykzfFCVMC0Ymq5r4CmUWR
EPY35rHBA+Atf5FKxicU6O+qD186C2fqqgF+kJXY7TvYFRuMWICH4xlvd63uxXgSHzolxwbWVG6K
IRfQleG1cuVNnhuAqyg1US1tsehiNED9dDVN5+q40Mbt7NtVQTN4LphPWNwHaPDLjhRH5V2+87kB
sophmmG20jSokTeBg2my9+xq4WoJTv/ns+nWumfJlGMx7KWM6OhMLpIV19zPj+lmtmX6CTF3/A+/
n7usXlw9iWlbVBUnViu7EQrzuc66/eVLf7+4cu3VuzFaX6Orq0g8NIZwKsq94lB8e2zhrtspmJ0N
pXHQrY/XRvq3Gz7ut7zJL0tVgh2CEiHf9+buRzpg6Ba+Y8jiXH6acxdfhXcVqpHGDOFDI9Yg0J+a
NCYCZ1cu/+044revgjp4OapnuExB35T3ZWQdhUhz/9MvX/fYCFikqRCVYmhOB1V9Gqc7X/z8b5de
BWEpm+j6LxijvkX7MSap5dQ5KovM5csvy8c3U2DdVtMMUao3FR1hifRe5zdTkNr0m0eg6BpS9Xnu
avHvy3c683XVVSSWFVZrzaw5Wwkx7vtJv5lw7bHjurjyKMuFvnuU5cZfxmYkZjiSA0r2VBFGsPyY
4juKkdHG0N4uP8G52bau0sf9iLodORGH9eI2Qn05kuAGVuEgl9vXByNx6sP1aveZ8bou2/taXatQ
9vDO0v+Eyvs8/Jd4qlvqag7XchnSCUKHk2S9xGgIFAwdr7ygc6NpNYMnE8cXocL/R3pqnZEDDM2M
ePW6aLpc3hQaRF5WfjvfRFvcSLprt/12+eWJVjM7h9Y2Rziee5ONC7cLRRYXMW6X7XMXdGTgmFfm
+fcNCLq17tNEXjkNEuc0L97PPB4i5GO4hcy71UlV2nhD2Zff5L8y3zeDed2pOZK0a0HXAlDY0Ud/
z+J0GHBGeEoQw35qHmoO3OHo4gOFtEXDl9hYsByUl2zrA9oDy/IkPF/+Jd9uAnni1fZsNqS4lAxI
DoIGwYaOOLadqdI4QLfx+w2ufEJ5GXzfPe8qOnRWPgi4C7O1lzbY+HR0e22bXUaLJ6YTrRt67Q76
/KsU2v6me0ZujcTdCZxrQ+hMcPqX4PgSO+ZBgZggA0tK4TVkePXMMuIv/cqwOTOTleXvX64ONAIS
c6EQN3KMNyIMr/pgd/nznLv0agMwwVsB/WzE3twId2W3qFWnK2PwTDxVlk/15VfDPPVRoBN/Gr05
DDU+L23jhlb0uwiUv5d//blbrONF4xelkncJfCSsGK3hEU5XDSw0Grrt5Tuci9n/+si/PMVU6Zjs
NhRF5Id5a9WOuVua0wGGBi6jyN9UVO19O/i8fLszAXDdeZBTbcRtNkm8oKD9tQi0z9nCcsOIzcXT
RrLTFvX9mMsSDJh4uDJ5zgzedT+C2ltRSd9g4iVCY7fDK3LNBjbq5Sc6M8DWfQi5oli0xCrsMKfp
2cJuAH7VlQH2/eFMt9YdCHURmA3GPSnRVLZhVKNnI5hqZLmQMl/NGnzfccVtlvf2ZQgYGA5kibls
wE39GIhIbEUL4kTRTX9puv9JushTUyTNpdT9nKTpqerln5W0kGFF2iiB7fjYAeEpG4svhSDlu2zQ
t2rQ7YJ42GVzhrC/MG6Fut7rXfczqpTyyqs/t9r86yT+8sM1c6jrAEgLYzd4DLxqFzqRLdxke2SG
9vW6zZlZKK9iCJvLBrsdP/GG8UOVb6yOUmlPA+Xr5RF0bi37F/O/PEbSJAZK5SbxUNI4lRTugFHs
MJOVcM5J3od62tRGeevPFk7X4vhRWvNb0qM2pYXnZyRhsWhK872q4lYW63jig5GzSH3k/fOiNsbz
CjGyVo+OrCDSoLtpU1jITVCPXkvbn5tf6yhlVVrnt2ifB/XQKJjHolmOr0o/zl19tXnB6Hq0soIw
C4wUK+h3aSvbDT36tRfe9tTpNkuJ7tq+4tyQWpfjx2qu8D8REo68g9u3rurOXrthOeffNIP8/xBS
nAkc69p7hMeWj9iGUPizq+z/UQT1NIKQ4lieSXCu6Q7OxNx1dR2jW2r8A3TdeI+v/U20y/aKS9/2
lRX2+7S8bq1L7Kk+TeM4TLGHk0znTu64z++iB9/RXLwB41scTTYo2t+s/Xh/ecKci4v/1rIvEyaX
TXw+YCh7LR9pScv3KEMdfUN+7MZ6v5ZXOTPw1uW7Ppys2urRamuTiner7vbaD7qdn648xJmo8m8E
fnkI+l3aZqZbjcPSItbEgjn4kIdN7dUB+2X5FHqZk9ut6vjWtfVkCVjfbCL/vc8vt2xaYkooc1Zu
+EzYNhzRG1Lo7pzQw6DhxrqWHl7O3t/dZxUQ/FRV8cWgKiQe/EOib2S0wcitMQH0ol33I7iX3MQR
sGPCfMK5NnXPzadVnDCScmx6k8aHyJpxQ5aPopZee3FnvtW6jpdh1wFQa6RBU8LHZjO5klPeJbsB
Qi/O6Z/KDgtRhy5B7V15vjw8zgw+cZXWqFNNDlDhIbOxKAK1TzgI2Wp+5YR75vusO5saOfTxIpwj
r2uqyLaKeA9A6ibJNRsD//syBKI+Xg0P8veDYd3AgQ1nX9LfwyJdU9RMLYVsaISx+ogBYTr8avTq
OFux28rKc1SKv0xV/hv36jXdpfwv1ffNYPw//R2ZUbURZpoIoAca4C38I+mKwVMUjYfxZIkhfLuK
PtgyKN5yHZsyVffmaUbl0jZbdRAK4HHFfRxqJR50JlbIfnEgLbpJ8vaHrgum3eS2dQPC19GH8LZV
sS5Uoi2F8lexr0M7J+W7mUdLOQWN1ewE3dVAoaL8wbXeEyIXsfNmmvvFvEywhUB9jhtAV4LIVdUZ
mY+iYFM4dxk2fv70TkiiZ9L4yHGgkxArVZPuzHoP2bcFfIkHdeSmovg+VaiVslIScTXvfmMQgUB7
2OOgvoPHYBtwpjdaZBxYV++iQSr2tQ9dVtSPc1K/J2mJ1zT+cVFHHgKY2KDrJ22WH8SgnA+lyEkE
LTGYCKvd91XhmXX7IaF3qgvdLjPO+ZOFbZ+ITbiUHrIZ3pE0vWlar7jZMD1HZuH6JkkPvS+BCJfA
53CsABqrtMDfop+WVX2UaRTsDekQZEJ/wjaFxncF1lYxqS8oaPrbPtbk31YZlK4whcppQL60jRr1
iItzvM31EhCYCSIv2yrgzmvfHFyzK++62AQCV77mUnYX4ICOUoiW+rKEYBOwo8N37iRlBv1YSbYL
M2vfTbAm1P5z7DPfQY304sc9SIE8638pvmThcQ6FaAgyUin66G/bJu+BEEFZlSfsktWMKpjRBI4+
GdThI/+khzyr0ZZPuF7sLZl42PTdW1W3L5pkGC66Si80o8bx5+A0zljE6KXxXA3lthu0O0UQsPgx
rCfJpH5PCwB7kzSw/VG1JRVDpyKtjkDT/4alLznFKDip1e/kST2qGrbmQ6KhpDB8rwjrl9BvwCZO
SGiL5hOfrF0EtC4SYWz26X6wMLDyI2T3vfqZWjQuYAcUjP1CQsO/2dSiuy4VXjClU5wC7qZZDhit
U07Gth5WXafAFZw/hK4CKdUdY7U6WaZ/N6XMvhLbWN13c8k4la38omT1a6nOripg72x0gnKQa+tH
18u3Fc5a/hDtqTxsQ9yGwp509ywBzJqjzFXxn95oiTZQcZP2skiPnJFgrFL6ybYTsQIDP3EQhfi+
9SGXl4KBWUzFh05lnjKKxFNHAywczIexx8bJBAq/mytcj6NJOpWgSdqqH27bIccosfxdj1iK65bw
2NCDqQD20iyfltou6a4Uzb/fm5nrEmKY1SnUV9I6aZMfZ/zTwF+BA9JxbhM6YQ9WZ3BoAtkFndW4
l1eWc8F/WT+/bAKw9oyNOVNZ8gMRD3s+nLBJ6Tyu2UHBdI8/L9/m3AK27EG+3GYqVKVs6OX0jOxj
hmkrqqeaZtbLFz+z1ovLWvP14miPkrg02QBWz5P1mCVXmiPObf/X7WbCXE2mnNCBFEm7JRMy0Pn/
adjGQ1vZybt/FL2rWq1z32G1X8HuTes6kcRBv833mkMssQN9IzkY0IFd2Mp79Ykg0P7EY8q9lqz8
/r2Z6w6auCtpDxLYqueY2ihlDX3jyqj6Xl6gYx37vz+JVccCKTaMZkTD+pnMAWrR8ZcySz8oWGF9
bGT9aaRWS3FWcyIaxbFwySXn8nD4fqyZ1ioHWzVZM48xjZUj3W6BEdIflT625bX97HKZ/7uDMNct
MzWcQxkNA5IEzX+b9OQxwzmMxcZLEFHg2HMlD3DuKZa/fxnU+DsbRVlOZOllGMoEHjW9k/qHy6/o
zJnJtFbTvq+wwTJ9i1TOTUeTa7Nrj9JtdhKdbCs4xZVwdmb+mOt+mn6SYfMkHNZjxdaXcw2YNY5m
rKq5+z+6/WuNjmcH3CoGSApN04bKqil4KhYx4R0GmYflqHn9SPH9tt+0VueYAWvvBCUt4yrHNmUv
oQHKpbtm+HX5m8jLdb4bWKsQAOilyBvFyryy1k5wYDEtkzXSojDdByykJQsJtGZNmtMXDs6GkaMg
3nb6SIByuDjUDtic6/hAJzq0WzoMK7l80ow5caxW+shm/1qXyJmRue6t8U2rMJJiscWo7iP5rc6d
KP1x+R2cWwBXU7fDTl0xZTYaAllzGJvG1m+y0xxqx7AybqqJvgljYbDL5f7yDb8Pu+a64WXJhvj9
UgtLxuQ5wm9vFinDWf5TEmHNpkraiTHVX1mnzg1SczWnQ6UrOxA1IWYq2R8tkn9KY/YHqejRWtxU
TD176DrtBGj7tRNoYAR3f219Ofec6/nuh6kI95tlXlhMLaL+ra6wg5vyg9hps6PEOXvma9H/zEQx
V4s93gRBZdCW6wXmjxmPUFFDB45/+iyG11bmc2NwNd3LUUL9WrK+TKWtHjJ39LrYRaoU/mXRtGlq
3xWez7zYXB4m/7I838xNczX3a/DkHL/YJqUnaatyu7h0jXnDTnO0FdyZgm1WumO+vXy7cy9wFQlM
RfXzDoqaB41Kap70HhOP+LVvxCuPc2bhN5bp92Vt4YiQFHVD/U5m9zyWv0Tryrpy5ocbq2Wf8GWU
UVVS/sD+oYJeWy5JEX10pOHz8qs58+GNVYSAx6vWRcXiLpevRr+VLaAjV976uUsvD/XlrcyjVBuj
RgqWFCbHrJRzJjIrDriXf/mZzKhprGa/Oo6BYuhIS4pKKrYE+o9elLZhI//uQv0kJGAjU/OxZkQn
Tee1hbKtovwBs+0MA4ViF6KtnzmNavF85RedibbGKigIvaAbInainobhrygHh7A03SbND9r0Sxyx
7a/I181NduV250bdKiz4E0q/Wosp0s93FrpmANKX3+y5C8v/+8P1k6pKOHOw9hfJMRZ9WDT1lU7d
M5s9Yz3vlQ4Vgk66Kq5jRy+El84f4l3ftK9+nfCSqG/8t2dYTXkVLHirWWnuzeqfUvshDVcWuDMz
cu34SLnQ6JFo5IBvipvc9L3RL3ZSjjnmEN1f/unnbrGa9FpZj3JbAlE04zdEDFHwlLYtKaj6yqs5
N3H01ZxPOgmf+a7NPJPNKoxTT99zoNjBjs3/P5+p8BDBBbsRby8/0fdaHd3UV6HAmhXD0iLiWL+F
Qo7OKNhX+/zwXzsozLUP5CgjYqt8Kff6UN2EvU6KDCVb9Ofy7z8Tydbej1HXtANuC7mHCWoNd698
HeXt5UufOznoq1kst5XPQiTniCCMjfl3egnxx0r246v/GVzN3p8bUqsZrUL4oWl9uUkkA419lZoM
v+mDjPrn8mOoRDSiwzdLur6a2ikENUHTyKL3lXnSqZOKBZ5MfIdbEb6DhJe8r8wPOobj1pzbRqce
Ij911Dq8Sf3kh29kE5nP2ikszNmVptwi1t1XYC+lXnLToLmHFe32unoXzslx1vDJTaf6Hktysq9j
8RmW5R3W1ZgEm9g6FVgckXsKNkZEwa8WScCExa2KER/cxF2joH234vleC3C7BNxFulZ7BvZ5K5Xd
0xRapV2209NoUDDK5X7bDOFNW/d3gVziRJTfAg6b8DzGWL/WaXyy5MBRmuYWK+qDFdde5sfHNjF+
aaOCZ7QcPAAhu6sC/15KJHJmPkhgpJ6SUgFFXszJ80i6UU3tXispd8TjhL1WOnlSgRvLFLSPIgrs
Yw1Iy+rgOKXBWxRgEW+VHw3YFR3CXaAXwFJG4kMp146QkvuU1fgtNUKAAokM+FLWIYiHTmJU22wA
QmsI6e8sjDQ7iU0DLTTmhGrb/ska86MWtPcBzrwzVNVN1IcfRVM9tYlJsTw+CEPZ7SaAbFUrF7bm
K29xgHF5RG4w0hHXjAthS2oerUg/JGaOVbEZyrY4zT9EPwG668c4XQ3Wkmuu3b608OIIQNP6YKch
0R4GWZfxbm8/Mx4LG2ttecvNz6IdfpSFeATPdBdlWoPpHhrdcrAye4rViVp7WNmarAP3tIRtm4of
2qjTuZUqJOE4uqoSnmEtohZVHh8aLfkNU/4OztyxLbL3IJNLuuXxrhkjPXDCNDyOdQuYHkhaZWVO
GRvoVZToaUhCMM5jdd+GzQtAwHlTqNp9XcYfqR4ey1B/w+RWtJuqve/NId4A8WUzm4HdCkz+r85x
yKqSGyWf+pdQTn/VU/JD7umaK3p1g2FY4WrF/DymZIQF9pKuJDePNZqfDY4sT3IkPUW1vgtM+W/V
Gs9dYR0hCr0AZjQ3rJyUU4buowB5DnygQcQXGkfU/54BdixhBEK+uCnkdFcWcFziSsbhXW13yZi/
4D0p2nOevkah8Gj2mE3LcvYzEYS/bGbeQ8v/LOpZA92m7nVNU14Mf7qtMf/S++ylAY28yYzwUx8S
3c797lGgvdOmZ+/Qj+LtDA9uk/pYVRahbuP9LjgqDRJ2aOIJ19f1Z8JI3tIxdurmMHEpyNmtFLh+
ij1Z3r7PQlButMZ/Lyv6gKkQYmuPK71gYa6Zi7cQrzHQrks2WQPP5At/Qdq6iirvwQ3rNGtwxkXY
zHzwjyj32A9G976u1Paga8aGfpAnjqWCkyT+Hl6hag8R3MauTEsbP7HhJpB8N5I0YQPA87ktg63U
imAiUPuK0cH3FVAswvTM5LgxBGEXC+Oin1IMeO3hfWOZv/NeuZ3M0VMAzEiJD6dODW6GrHypLPk4
1Rk+B43xoYXhrg7oMZc0874MLEbMSB9SG4R3apm9NbPu+trshpX8mPjGYxxDp+kMSh8p5qOVTkpi
8U7rp48c54Ch9J/LDgDGIoUEwdfZYjI1mzSgEh0uRqQlXXQgKDFU1xwaHvedHrmDGS+6kcGFVL8A
EDECHBMnUfMBS7PKtprxLZ1bN7XQBAJXfwtT6QghiJaDsu4deQi1X6MWiVs5zuBZ6Z/TEGnO3A7H
Lu1vo157hwZHj4KsDGAq1CawFUP6GxnDvjO6ciOEheNTtYSErUGC8tW/41ziQlc5UtthA09ZzQdt
CEw+O2FW4tMcCdnBSm71oDxQNpY2Qsu4qPnJk4BGM0t1T516znnDM61Y7gTNW0iqz0Im2azLt1M6
P9cwpefSPxodfsdB+FRahR2EsjdJCUEg7j8LfDYGExU0Ux9iy+CIFQkiAXbnDLNEIbcLEccJrfCV
KO9Gafy7qzS3YpzQaASzmTnbRdOOJiJHQhjeGJVXS6Dxkt/4odhjDPsnrAbg2zE0GuHU5/mDCb0c
53Po1WIHMFqxO0F/0Q1gVEIwQhHFNwaCFFwcyLTqY2xYn2L+WhgcKWTtFly1rXX93ph8vENme1gE
BgIqH4JaKS3U9jS3NqKRuBL+5348K1CvzR3j164zzc4G9alulO4O/eeu1w1Xif9UwVxt/HIobb8b
fpW45Q9ALuJcPEXjEpLSyZ4XZ1rQxwVljaaJiIBasUnSfIsOzcaTLwLlCnhdp2EsNZbQa7hl2DlB
VG6Kpnbywt+JotA5otFuVcF/rMDdW0l3mITol68M8BR9YA66hEX8uJ2lcPHr3/UWH1kAZ0RL4xa8
oJ12Jkht/TBXfrrphJqSQnGQBBaUeUgHsCfijEhO1d26xbghD2lnaY0I+iATmnVf4YC9CxSNTpo5
yLyqYyjMKFBhvQA4vLfQERdUmSczdepy/GVVFiSrcTMmt7MJvnD8Y2jdg9/cZH60bQXtrUH1yZHM
UaXgo1WbraAL92Kl3KqydS8LwwdVzOesCtwc4oJWAlMxE0qq+U4IJ6/DLdCoZLcGaO00WfsitL09
G7OXB+lOyRVxYTDdzHr92nb5aQbaxfah+mggv6WTAAceYBzWfafJAOiXAa8naBHPK1dQuoceclGW
lzzRBIJBtJZi9ilRmWiZlv+Gjg3looEFLlDvLTfJrJ7UIftRowXzrfEGWCBwXAjnhRrvIP7tzFLe
DkX/SxKFG0OkiN8Z1k2TTXctxX+KEROOCPh9l5oXKe0RZuinUgPwmhT9qVS0n1FveH0sh4Ds5Mkx
uuxV9gUdOEr7SwrbOzNNHy3qqUkPRkgbG9JQTYR4FJJI0Vm3YiVsqzj6EEb9YMbN32LBGii99K6F
fOhWtjAF8TeSke6SSdxUWoBzxlLsHGtPb9lUFdl0n2vJ1krVHyF2SH0zPePKiJ8rxPY+FR4iuXda
OaLkGzuj2Hga8HPH78JTI8JwCiUtARpEFVXofglJfRRDnAf1wJ1mmm7LvgN+GfneEPbmO/XeRIN4
MmcbGgDQaVTZvUCPLhDKYjda+e3IMlgayRMMMxQJ1eA1g3LSdMuCYlvfA8bZobKr3ExuPJCJmIUA
Lga+KcmsUpW/Sw1JBWs0SseklsJnyL4ZVXsO7cABSRHqNbxB/cP3W5or6AaGnnIAHCE7pSVqy14z
yL0cgE9Y12/FMOxaZfyrtsHnNKu5C9Sj4JSrDIdWGBpnlLv7JlZ3Bt3DYW2cwk5/joupRZI5vbY+
7Ykp3S6D4DtDpPcOFK0bVS+Ml34WhOOUld1f/lxulsiXdBkWP+z1KwOXDkxp4np4FhTBTafxpplk
G+tQb547L01Kp5Ra8g/5sc+M4JAPEsi4ttVcK20Xdt1T1wcfJU0dVNCjN9X3sf6vlhBTjHYIUIVg
OObOaIV/8FAyHcuPaGGFqrWJ1ET32jQbbQakJ5gDRWi24TJetr7xmijgjuqQXWxqnHykyvksemMm
bcso43Qyy24/xQdFWTSw1i89Ng91pu8TbPJAySgPkNpu9VjDRRanMZsa9ElP5OWt4lPa5fgsxD+i
QHUY1Dc4ZP2qgIPgK4M3WHuTK9Jbm6U34dRtQ4OGGDocYttU6yeE31tCPsT0DpxWa4CEUKtDL1g/
rSZu3axUpM+m5pPLYVe7Si7ZkdTcBFP6XHT+7wl5aFSzc4Qj45rky7RCfmyAdieTsmtSSNZF9sdX
ZHhYAKw3fT87szXuRGO+zdv5EUM1fq7+UajNbW3lCkcNGCh9gBJ6nPOjz4U6qbbHsfOkmtUGZrsX
+DMmBWX6OfTWntzfXSRM7jCGqgPWvnT9prpNssCydbnK4LTkz7KqggJVP4UFNmXI5gEH4dHTxaHa
AloZlveBeZWGMYNfvPRhJLrKKJdbIjU4ry6vHOqvz5Mo9lsAQvZMPkwQowc4JwBfTNCzc9qQYs6C
bjsAsY5h8+LHLrqqCHO0mXGYxZEXEOSdYgS9243Ds98b+Y74cZqrfHhvE/W+TqP0mEfd5ISjXkNv
KkPKKMXsye3MuSYKm11ilgfQe84ER66jHX+DSsLOCk5bmPpI2yGXFGzip4dWHW8Sw+gj21fiZEeU
Z4EUt+zD2IObA2R3aXbrhk1B8f84Oq/lSJklCD8REdimuR1gvJF3N4S0+oX3tnn68825XMXujgbT
VZWZlRkLQr4Idk5RhoSzzpaCNT/ElZQPmLu9Vv+f4eRX0Wnpm06Aeti62pG1um2s9Tun1TCnEesv
rdoLoVj5tmMfOY/JXGeVNSFraAP2f1iW/C/P25uaaG1yIt+kd4kT9Dai4co1K9JJHGgAoXYqzqkc
UcBVP1XWcGCda4d2aad1xkON702sl6VvRyVOt/Zzo5ITJ7F56xaOf3iLucV4qyafUblL2An3QLd1
TODSPC31S4P93UEmWojEkdSGJHpj3/5oJXlz7EcT+XzqLduonn+mNQ0tQi2xWfoH/K7tvZVpUo4F
CHb00DT1GWx4a2rpc6LJR201dyUfHNUG1dA+Yz22syJ7n8QmR3E0vkfN+M2hlh56cuwfGV2Ti8n+
09GYZ/HUZ2WgFwDvhlRDUJdskdn4PZUKf+dplEG34KGC8GroWBZaZqItaoLZNIeYO+/cCOfPuK+X
8/5h7vyZ5stWy+Q/zN4e02E6WJb+h6OHF85mvE2L8nGd68eUOIbLPDjkhNb1dU2Z7whRk6uv+vEW
yRgOoM1J0koJj+S2/hpzaQemrfYpWqHALsyTV5RyN07C2o1p7u6XJdF9/IWf10xdGhwkEB49aWlP
OOUyWPtuIARbJumhNPRw6DkmMLlhKvXwSpYz45JcBzLhxbe9rr2vYRcjxqwIS5ncUiK08mzs6KvW
fpMW/48EIzq6PqzxsFvX5IYr/z/onrd1ng/KTn8L9hZVzrQfW9iNN/QkjX11+ppAzCqMO+vXKtOD
08cne7SDXGWkoKTEuOSzOmnO8qO7+iMP+sfgRs8ZOVzhfEc9cqMOc1SVVusSQD+R7on+LUflRpoK
Z2ifiaDCl9ZvGnKLp64lqNegUmXmBblYl2C85z3IHO/apiIdqephcZrPwuGdHRfigdUn6/VXu+73
hjM5vu3dEyoTeYliGaQlx4fnqMhfXO1UamR8IT3+Wd1u2pQoGZEYbjWj2zLDPORutFmb6pAs6ZV6
tteE9RaTRhYtJuOf+G1F7kITDB/uACfulhfXJbfZVkHOceM7BvSVQUwopQD0pXi8J2OWuOgF8J8H
vUu2DNT/YQ4S2pjHIcvyIwKsoz5+rDxbI6Cy/ppUibxS22mGcXIwRE/b7N3T2pcF13JN/9DS6MnB
3Lelk0HM7Nd2irm5Bn1jpB+6UbPYOhDRlGEhSX54lbvlpl2cXRarHfRaqHtGICfxlxJq52PL5Out
fhld+dHfE1EzzCArgRPaYA/7Vlvhg0UXUpQYAddsE3ckss0eDmpdYeDiPBa9X7SSSaCHoVkkhhae
lb/rFpfbWIiI6kbum4FlftD02pccDTwxmmumKec8SXfkvZR4Pwm9DERMx77k2nhc7Ix8q3mQ4TSP
3xqGceAddtjW2oYEQ5KgIxHUOZtg+YytW6LKUOIO15baoZu6Lc03uSvJdRXMjk1SvGlLq05l75y8
Kf6e1uEiWbffZA2oXuvB1CYO12/W5pNRxWeFP0eurQ1QgLGE+qrHm+EesJ0UeFetqV0R3u6w1Qme
xGhE+AfK2N3Qqa1MY7lHInsiiN6PpHZw2+rIVBNQuI7MY69r5VJBM+MpLrEl8pIKJ4vqS+oaMWZA
YlXuBcz8t3GJroaISn8d2so3J7H6WpZ/5BJunAj2fa9rA8JxeemKbJeR8vVor94DotDqIDTD3fQp
Sr+ptU4jB9W5yda/Oa9LKiH6Xi4zk5mBlLGYCA4viu+orj+G2bu5sxW4LuszdCy5Kp9FbH4uSfZK
sPpdhFuRjFhHLXGM3ItZjZy5w24sgEK7pX7lzh5ruyrCsaKKDrWbba2xxpYojxTZmkaLwtajHccr
3RfTUJNFOK1+1fSPXt1fpiQ+8su9z7Ya7xgvLoGx9ukV2FLIiFLjGN3vgPgXMajnbufCOKZLf8rH
/IvIin1cxkF7H9KGstowezOuMPdGBlWi1+tg0LwAlOeemPdv1OXFaOLDOHvn1c7OWka/NJVts0k5
vAhNFgFLl366RseyBaTOVl64fqoJ4iPSzjCba7omxzbv3jKLA4/f8D5Dj2BL3XkYKZ0kFdobzZ0v
FTC5WStka3VxXfvh37SwBmsAMTYYFjaszHvyuajAfdxkDYeYtVV3uvTpr5cbYdUR4GZVu7TngfCg
F8bBX0fG4PptMTwwVP2q07tXPCIdFveFNR5678NMHyxdO/SJ2GgpcvIYzWoXHybnnxm7aNkDO3kv
vJfEwmuW6FuG6J3XH8SKLCO3fImRlmaqp4VTDHHXIvi/sR8xZb+twGTjUvopSY8RYG86eFsLoITs
P6f1tnUETGh/O50E7iZMx+KIz7IgdwzsFcVPk44iGJW7M8UVyol5NNTi4jJq4K55/2uXns/8R1zS
av8mWcv5glBDs78XchM9d/pXepE/GT9r/Uon941LWTBzCglUSGZDznSc2D+TFbHttbxBQZDNc6ud
9Bvyfa/NyUYRy9gVnBHO8rw4y9VW4gA2/RknqmbLzCC1md/MbAjftsxN3eEf6WTWRqXVsyR4w0nV
Xo3Ld5qz0JdqeyMWqH4Gf86NTTZ1H7Vn+oC7CN1B5cTynaDxzKIvzFoP1jBeDNv8XjLvlTxDUT3N
1gWEbNsv8j3RK55VtziPXOe2rbGP7+pnBJ2+OZhv1MuHsUQ5lus/rSpfrQmgs3D+q+j8OIbmLxeF
ed2smykeL5mWgrvUAcPhzUydR6FPPHksxkFTNBujIUd6WIMYDC7jmKxKXLTND5wyNw5ZaGZf+oWA
KjO1J1JBA9FXT31T7KrlWyshAHuCKZy9oX5Iud54PIacEGGJZUJaZT8TySCgqpuBqmbzWlhvBnur
Vd1vKTKUetB+juoSX2Oy4u0DkeSM6+oFHey2EN5+4PWuiUposKnQWOwYtA+DO+vNo5/hbTfAS7Tu
eKk1LSiZ8NOxPRA3vhvgcoBIuV8//ayAaN6S2gqLtPyLsNsCvPdjKraFfJ/G5eQxokziMM/TlpUK
XdOfhrh6tGMKBW6ivMN5I08FppBKeYdK43Bvegl2kD42sA8NKaGWpR1SIr1YBth0w7zRokb3m6X4
5TU/5Ul/bI2/xGzDsZD7JIsJkTbfalkF2eIGBRnAhJrjmF7OkmM3vXWTeBLj8IURyIJZz/Ax2MZj
jJZ/Y5n5Y4N3TSzrvYB8J+9E4eXdsqEhIXzNyNjWrfG92KTxLAX6u/ip6jiZE2fXu9pFrSr1Wwv8
mMP9YA7/qqz7bV1IIjMg6AqOypx9lUZ0sWKjCmAq/BAU8wN9Pk+PLP7LtHkL3McGz49pCPxFb2O8
sIdFbslXJf9Llw83kkDZ46a1r3WG79ycECv9GhuEaXAvFcnk8WpsJMINg2uUW2Kv1hEv5DzsvU8L
k4206i8ehR414T2s4DhXzpXkV9fE/sHVTyNUNzhHtlJH7OTWzO+WGeZr9KIvLjHIOyEaTnmXY8Uu
/bl/iuezpaKXrCz+qSjeSaOh/x7OWl9hdqWNP5GOESdljYyTUPSvq83rZf+jPfRt4GLixx+00eV3
1Hdy/pAdtlzjj6kLPya6lBhMX0S133f2sajAt4b+ilnShj4VBCiegW0/xtWmhbP43zJW1ExqB/st
3lN0Nw5mTeC+JpU54TCXN6YKrXm02Wqd7XwzGqvvdcwvyreNS9UzKyVVaLoouEZ2AQZEMkfSYe8Z
rf8t2JS0kbwsxHthaIvhirmlGvspnGhUKr/ooBnaq5u+Y2+xL2URsn2xHWo+JY2ulaWO1hQjRft0
1va9oIq72C4NqNIiZ7+YEbP7oxUbp4bEl1xoh9whlTq+zoPO6/69Zi8mSVqFyANDk8FMfmtiaIGZ
lL4D0ByTfJLHnU/NfeaA2bbS3kXC3E7Aq7JWZy/2GLTusTvQG21yqtkam1ihBoA5uOuwK4d7ECT3
TjGoLCHYQCDkcCnLD5cbwcpXplgYGYPcQgpUPKxE0lUZ99DtiaB9JxAPr/a/isAe1ST+4unBlD/O
QCMwfJulG3dm8YnIn8r/tBR/ZnlcjVeZVNvBsP12xCKjPpStcx1lEjQ1DJn353KBhfcY09VUTUbq
7bPDge3e54XV47H3drMWn9aRqK/sw15LEn+HbTsPIfsKYTH/AOnv5m648ONwGl1fmwGiG/OiSNlY
Y4teSUFXLeTyzKAy4sNmnwUmAzoChmANDCs+tyZ9khW9LK7EY7rcWJgdOBzeJu105d5U8mbYfzl/
EPirdcL4cA02gKaKwPtq44HtiMkL80oEGcvrEFncCegdVtPFDlOasCunbVv0YTO6QcshkzVfZkvI
PZ7enK+tOx07GYet9lZQ/L2FQ8Ha90Sijx3vZQ680Hr/DUu0n8zpEywe3w2Har1sXLM5mYv8svv5
xeq1J+x7mOfYyIZsyjZpy/mx1l+eYkKsCM2JLKov1S0BNC5iuMa44vBKDsOYf5f90m7yNOcNqo1N
bjd37OsYw1R0MNirXE6GYrsbOz9BTwSURRAu9yqb9oXKiPrFsJhQZhwVtmwkaX6rl5/IQG26DJKb
6gkQPJY/rWQciT/Wrka4k2xr0iACqS97krRfCSy+5SQGZ67Yy9wfnSJIetTVyg1JoX6Ih/ZTStgV
PiHu1lNR9juz7q+mq95LHMo7xIXtSCR9y+NdEZe8OtkuXuW3MMvAdXBF8yhOs7EG5ihAyLtbXbG+
E0/P7Lz9MP3qu6SVO4BiP/eKq5P3LW/NkGIxO/+adfGS5zNCA3LLM/CsLj+KWL+ACG67YdoZsxeO
zNVJPR7svPVln76w0/eQSvvaZdWP2ya/97RjYY2fWVzu7l1a1tYcgOaOhCdSx2S4TnZAJAED0NA+
MYc8SOk+Zj1WAjxNfRpPW9k57AoBg/aqvlFUnk0ahYoEVD2FpTatreTP7kBCKTledv06smqXEXJt
GQCuKRV5snfCmE4it4PacChZ9nPVum+TPW+bpoUMIAqcll4tVjCSqu0vpnUo7o+hg6eqHhMcTnPB
4lis5cumvD9rtaP8JfnQ+z8n+a0QfkjdYYKdfTYCWyHDElBgHhmEix7ZQKX7osSOwfnu9ObaaNWw
xQjKIQj6jhjNH4M+fs8efFWNu6+r4ZYmGXuEk7THpYygfy2H2mRf2K2LQ9icQEycdc7YbU2czzaD
wMlI54ugf5luhdbhVWMab6S0c9c8604TMgNzRvX9s+FGSBt4l46icr5Qmow3veCB1itQWcpTiz6F
NTsyp/paOzk2O5DKwbw6Wfaxo+qwz9FN2BHVPb4/4Mno/XqGCZtRYr43wlzDyhAT30bJD+KD48gk
rLgHwRQv22XRu/PEcqRnGttIlqlvO2rGeqTGIcmw4Luz7qFrWfMT6bOlNTz0bGzT4QJtN3E6BhPH
7S7yLGAtNjdYaUFnY0YyyM2yvzmmRyL4pPZczddpoPMzIcMW3KTC0i58jL1Q9ET0JzD5rb8m5kHh
Q77XnfEVZou09aXZdbJAuGEYPpfD2tgWoSCWfWp6C+eobgUVpKhDLIvLqtw/C6yIoyZwsOaZexLg
jHW76NnOzrEIsqHzyE2WNteid7dLbZ+03D0buX6I11j4nWn+a43lQymQ/k7bysnckb8X0Ti1B62j
bPfQbu1QvVk9/UGXTge7NhX3mhRxgShCRi68SstQlQbxBILkGsZP08hbMeUvudvRhM6YgMRbkZlQ
Xk5oLCTlDUDgkGhPw6Q0YN5h0xbmoRZEO45gbVkDtVCswDRMobOvR067a7S8RoGhW9fZBIQ0LbRH
vSsZLnVz5wK0MPaVf71D4c4ii8AWPXK3aSlsH5N+WJL2VcRyV5rKhSSPHybXzcK+NK/GDFXSTvtk
SDLKbr5vitVf2vkxadnQHCAk4VwDComfSv3o2OLVjO3HwYu/pmhwXx1RE6ieu7uGbdxFCCcAjFpo
izmZkia6uq1INiOUG5puHX/fpsUwpQMEppcjZL33lS1IayufcA4M12XmApjvTWc7gePirWJGrJJO
7IOzndCxWZphbZXZzqeM122mCZif8Vou6RBY2uyTGbfDzmWF5I2gTgvzUdV0YcJRn9zEdDPVhfvb
avJkqgERAgB/bNN64hhfUh96u/mPOSIYRuTBLGsqrz7E1XroquYq2MxNlEwuYhLbu5flUls/q2le
s3bZ8e2DojXeZF1eYpmMHIFKf8imOQ9cOcJ9GYkd1k1/cgr7GDvJR2Ykt1ZEXznN1LDorwpjlZIv
xBbIbzqsRAqA1kypQliHr1c5za8lob9SzZh9QpfqmXoSjTxbcXcV6FYEneQICt4N97JVj5eqm3BX
lzeHXPpR4uO/DJvF7U+tQzhqV24cOYByO4FmlhfD7YK1Hfd5UpzGrrnI1NwPVXc0OjtYE5gUTQ7P
+Vq/9L0GWh19EZDIVtPCJOGp7L2ax4O5aB9N6TxkM89CZXt7l+8ZeSzaLtb7Sn5ktFbvuRFv2/UP
jp6sMmvXWM1OojzgyDoYDk5/aj6bmfJnL63oWhgNhdp1+vS8puKgpu6EIvnT1OfLiNDHZbWCcaHC
NSKhN6rXw+QhH1f60xTrjwWBW1U8vCDaszemttwwIX1xob7yWPvPTVgyHmOCH2Z1jbrsUOSsTCk7
26xu9F7p6qV0mY88LJBlazyTwMas6JkMvFh+6sK+zK72nGa257faTPvPjqfXDDfTmF+Q+F1jIz/p
Y3QwDP3Qt93jPA7HBH3SRnTzf2OeA+qUcmTGy18UTrZsharSTzj9hkjecZPxUy81FPFZ/YfpTuNr
q3ZUPTL5zPqbM5bpIWffkCnsXCv/aiIhfTIWz4ZhhVEyXIwF4Z419b/mbL94nEFUvTWHjM1f6oaU
2ma2poOHP85cie3UrZZvOuVxVjJFLzJ/0oT7hik4SAZs+MriNHTORZUtqowaEYuWzW/ppLb5JE/R
2j6lIGX6eDaEgs2BihrbXV+9edMnhL1h4VkvLyKhfYmj0+TiQdflvppL3t7oMKf0ZY17cDUZepk6
Jii2M7dDW0PuRJNq/GDapHMcmqXpzzQYqln9FgxDM6738puXTAL9RV/tE36zm7vwY0F+ZI7r62CO
WCnUZ1PKJ51wxy7x0NF0vszA+TOeTZsHbHC4gS5zQUSeiF+W1VOzED6WexDSXci+xWmJtQ9VJFut
oMlqxEn3hgsb2y+GPj+KUkwb6Q6/7Zx+LCJ6ZpwYfLkSpbQOedBXI2oqwZlbowbobO2sxahb77FB
653NjZComAkre7XpIDEaqI16/gr+ybCA31FgmvFN5dQJ3Xqzq/6fLJ270e92gvj0+2SOA6exnmrs
LH3BrN0k1F1rORMYcAJ2lZt0hNoAaL2NwxTUJjw9baov3CiMnWbbp+lFi5KYcIQBtHx+TXW1d/uh
9g2r+Sin7pEEwq2Q09Gzuu9CiH8sZzm78d7WSPiSZoWxSe2Fw96xHuKoYru8mWlFkCH4U7HedPxH
NyZIwGlthldPaNfeBbwzu8sSwWgVVvtRGYLOLe2PhL/uhWNe5Sr+RXcerXH0DIvn5SEe18lvZ7SN
kWZu8SW6t2G2BD23VGD0bG/YkfvjxfaLRc5ev3If+o3Rjwyh2s4aAA46FwaJvPSMjlhn/pjW+M46
z9/A8insp+fbmnEx0glMvtWX9Bjni9jIoUh3Db0/Eb/GDaL321ob4IBED+y0QHcPuZ7gLE78qdzl
CXmx6SvLRX7ULtsuU49ef5fMdMp5srx2t8Trq6XXqBqTlYd+eYMOOjUNT67yzpMSYM8MpLkeP0+y
P2puBbesMy0bAF2pjH/KmKGimqbT1Efhai3cf7F8JCzwxykdglUwrS5DGuQgvaUHJztaLLWbFK9U
x8SDEPRNXsr/1KIfW6SX9MceOj8+0RrPbWrQQ3c18VEDkTZ5FFqJgWy4LwAZemLsh/dGFv0m8vB7
0Kr2wSBBN2gib6fbg+tLtwp1vdwKvSEvlHQd01oC8oUYFXPtTYsh50BcQgwTPbCd0ij/9W1yy1fg
VjcWT7Xh7RLhvsR9s6PjQbQ4XrRu2JkOWcCqaJjbediIt9x3qrz22vxqjMZtnaJHbzLIuk2pGsur
0yqyPrwHxfgGJXgtIhBE6TaBblVh58TXwugCneGhx8CsdbqN3mGigFbV6FHX4eihGeNORw8FXPFR
5F3grPm9WoVzmR8XTd/Og/UgCJVxYrGNsvLQjMPZwRLOwbSZgRItLy/5D+mRR9sen/p6Ro0ucYCf
5Q1A72ROyMllbkBl97zrdjtty2hGvtxdcZKoArdxf7FBuHQNVbjJ2xwaX/23iuJQJpm2Bbd8nVtC
nZ1EfFgLxy64s0swsq/fwUVPElOcWHo4ur3DVIlGqa70j+Je4jnPHpOmv+adlSFvHtG5KJT3lglB
kU/1AjHIsFBW63vdZAcH7kWv8fBRVb2blcMLPGpHux+utl1jCAG/ZTY7LS7/pZb2kXb8+7u+XqQA
7znnsUYKhefSSi74jo/TEqatd6sb8FjeJL81ewP5lX6eLeO/sU6xqbDNCkCg/03hjvK0vxRZ+ZO5
0FN6La/aZO2cO64xWvGLY6aPRZK6SB3tgg2DaFc6zVmaxVVyP2xahIBjOKic8ZZX46Fa3PNYN++y
4NZk9rmPCWRW4p9dav8tsO8jRyeoM4Q/r87MITCwyp4U2desJ5eSgx9JzYvNIB7yef/yaT0zpu0Z
wQLDG57MxEQBMu5mx6aQ91uSR8JVYaKBat5TKERs9zByOjg94oCBUMl2jJEaLW+ARnsrbQ5CZg+E
ZuGVorYzwcfO6MHPRLCwPUpPmtx0JBRpPbjZ+mhWame0YrtY6xU/Dixe420s9ACZK+A7Ce1VnJSb
VcpDJsewyPGsdAvUnmN7jHEOMepmv0biURfqZAjxg9AECDfN8iAq5x04096LyjOnKGByZoDjOgWt
qlqvpKKeLVEcTb1/niVd49r2fuUCuqtVnjovjfwRLPuIMvKO4EzobNrlTF53u5OWhjz6Lg7pkhpZ
M5ptubpqk7AboM/mNklLdg2sr0mzDqWEjBhw/xgQH9O3hXmD2niYtlpqvc0pK/SJdnFmgekrepS+
jClqbcnit+zgJJUJeVfi/bNU6eL3S02A9bwV3nQuUmyL7SoH+OFve+hqc7uHftGHl0Qtf3c5Q0Ne
x8Zpv7KYzEPbId8yveTKPU4xxcoYPgjlexpVutMqY+dmqAareev05dcQ4eLcTOM5wT1iQUiU3TXB
agm0ZX0pVbzjSReIYzhjkM6izwCqJWlqFLD/3cmQyBmc13VBLZPNQ+C11c3KUw/QxTjq1XiMRXGd
DDZJAWdmR2OnY9mkFvYyhrdue3cwN3MU0wKZ3z1oWGOqHbrIcIbjClYb+UyP3G8kijCpiie+bgkX
x0UTuvwuITByT7spc9jnvFhV92Z05Q3OcAqEvr4xiROSwRYbyG5fVc+iXA6Jik6LA5oaLYdJ3olj
58Iax7UZvHPf1pvlPvMaTtgt2fuqzL1ntCdiUFB/II0TbRjD/01pfi36394B1BpZvaTUEJQm3S5k
HezMVnNQafEOsCKI3WVrAOq42f0UM3jTE5EgixwrNImusXFKJmBXC+sCQ+oebfZisYgstWvRTkwi
CD0stKJKn44ADdR9pAcEmsgiCWTb0Q+3zHht0Fozt+SlgH5qZeE7Oj+eJKVLHdiuDjxWfab7TMRS
TerF72kXMWt0uzr/KvP0xyu921LLcROPkd9BZwnLeRml+032/H92n0HWxr6XN+HaNpizGAc2n7AF
Kg9OgYxVe0Fc9TMW+rlw5q2VmuehhNIyild3BicbaVkqUZ/0eH5tU2pIbeYnbWhCVpz8ijMlWv/T
ZfmoUukPlXpKSpdtAfVSNDAyUfdCvlqI0Ae2GPegmSapwOm5mdJDOVFxW1asPG8fz+upW7rDFJsv
UflJ9M6mtdR/S479qRkxWeKOMqpiO3h4CUV5yzeoWvhxbVc4xU2iySRxPihKd6fSaZsNS1hoxq3r
eA1wDwNDl1uzWP8G6Zi+5g1VCEuOlAJtH03CIu/3Ed+TwsOaukIN1KNiHMa9lXcXDXqCrA//Tl83
5vTSVm44tS6eqv+iojmWybxPi+KjrxHGYrLia8N33txFBTrVNOVGc5aY3i4bLCCT3u8AfpM48zvF
8hcyY477TWkmgfJAWabic3XcC75LAdBduMwKyeKd40z/xSbY6WKx41ATpTF2D3pi7qQjtnrrHHIu
OY5lzI/IaWE1E2jZdpTn7i45HrErqxvnxboz9i2GRZPGNqIQD42lH9Mk37mtvGjaf+jMNy4dRjTI
n3jA61DrT1YpMdfLOGMYIyr2hqYZOq7YWHbzmBnLI8r5jUliB3oCBz4oq4d1Y+QmgRp4pxvLq6We
51imG3fGZCjS1Mmtu1BE8deq1HWRBSMbfRwPpzvNG6MD8FcMHY3YZB1QMs17uzQ+WsltVhjkGq5s
+dVbzUzOXrNwAKJUyiMvTEcNvLg4VD1ehrgntPP8UArs+uvoOJZql/BNZinAiwWUbmOeIsuJA0Uh
6ByyQPSu5v9bt7q6ryiAy25YKUKv4t3yDEdWN2u3c0LOLcu6I5BDX4/g6X2Ftp5sVld+rVWjcV+d
PSXd3YwaZhmosn0nzsA0M24QLl9r9pl5+hcyTwHgVnjRQQi+npN/VvKvH409aN8H+82HwTTeUVAH
qQcNbExXr0ZMy4SPEuUtaftDMbWnIrUeWq+ZWNeqgtVNH/ts6VhSKEKFrmSwuteUKgdOwy7VMjzA
1oVJpx1jxRofQaLD+G4sCu46CXqtnwEc7L/eUIFT0e+txbFAP4rtyXEuzPdFuW9rHm1miy+j56Hk
DaFlBTCCc7brx4JtUOnhvcA6Je04egzkAdz5U6JnD0U3hFVOEV0A/hnSr3NZbm3ychI3PpgxNKDb
ZmfkZX5ZzE9rN4B5lMfaZO9oag8mjUA2EtBipJe6oQO1x+goDC3MenP0m3iEnyMn22HBaK5arqUh
frrYePEG2DThvcRW8q2SEkon3XY0Fq5loAN1t+66HDTWB01XO1QsopkwR8NqMAoAsMIznpzOnDaD
Wz3iz7YRNR4Tdufbs8X6Zc8uGdCuHL/7XOKYCJJYLLxdOacaM2DrpL7+GDUIN5aRD6oP7VBv+XI3
xkc4g+JrWJkLFvvUS5xioto+t6J/NNzxxPx2dtxot2IlY9sIG3OoparcZYChqYbXlTbd3AX6OJ34
AGwGJYon0z0mPc7zCW9gYm7KlL/r2PAtrK/NxWWFyGrlilwHjWtlzdu20cPGaxCpNNWVd/vYlm0Z
mnnyriyAPvzg9KpHdG89KUR3KIGWp84GGYwbLRxldXISBa8pCL6d6psckvKGgOmQ44eTtGKntc0D
0r4r+wx/WtZ/t5ld8foouM+yPWd6frU16ezKrrxEIn+urPbP7FlscsrTaNoXtFE0TYl66JR5ZAfY
5emsA89Kn7SoO6jWQOThzCc6hqAR7n+DZtZI5CoQZvqPEmHMpl77V+1/nJ1Jb9tKt0V/EQH2zVSi
RLW23MhxPCGcOGZPFvvm17/FjPLpWRZwZxe5gGSxOVV1zt5rJ/YuG9tXJILhog5s1DZjdJfK47KT
GGLQcHyOZEWZR8CvtNzW4Shvq8k8ZmO3oq3Psmv4CJg5BahF8F4AT9GNGIKujNQY05BOM7ZGpiJw
ySmt9Nmhw7GUIXWTyfjTltIhS+Nfbaed1To8q1gvFhJhTsRrSaiUEtCFwsrXeYu5Ng6LU1IG9ygf
hk2mK59aMv4RkvysdsSz40zOsERI/fhWp9FpUuw1gYQH7iRd77xwExS7i8Sw0EJip5N6RG66Xxy7
Hu+zydlfSdZBXz7mKYfxohhfgr6+Q8Qi0/sKX8LEP7PphRhJYTTaEFMnPf+wRctTDLtIKF4zkBRN
hOCyaqydNW+FFfWlnWqX/sVzTidEZecrEtyRkvoy+vq072ZHrZCRkAb9Y9k0uKe0Z+pTsAgxMM97
ZE2eNkaCUEBW6eSnSNgqionkmwdtspe0XV2nhZk4jtpSq0da4uEyQOAlM1zIFAKBUgSyZfcGLqs7
JCPt3zxdt3gWF3Ede0YrH0Of+u347X0Xqvspm40IIecAYaIxNmVEku2jNAwrH62NLthPzqmPfjcW
nLmLEymNSFKgh/N0jMvWkZmZOP3T5NfPYUwSOM2elbAQYar0GqwRpVHVZ7wUimdIRubG2JQW5Ths
BikGPpbey53wEJzHv5Wg+M3ADlSjmj3gqub4E6AmGTdmTfiV5lvbTtZ/oVSvmTgx5uqEWKMEebTU
/KMZ0SDKNC4GKCg6L1E9qes4MBy3kuSEiJiYalzwThYsdSSiMH/SI+mhnd6NnqFnlrL0tlLyVBXZ
U9hLCLOb81S1K4mRYBcgzzI6ihZSjymQVgp6DQ6dyavjM+ww2/jkxB0TzrH6odvae2com9YYN3hK
H5TYXBa9torNnp/iPOJyIFu4PaYOB3y56LdGZ50RLPwij+6IMge9/SReVU3bV12xyWXqQurg+9b9
Y1Hr2NdwzVtV9ZKk5qGFMLG0E8I3aYD/smig1ex/eOUR+CZq+NirLDV2VtwN4QRWvXsZRbcHWOqO
iYkdTHuftHZFdPVByAA/Ab2o6zqgy2anVLjGuCtz2jeSw7BHWN1hSmnDBNVDgVAxqJGFCKoRNeRu
6OiIzBIrwIy5K9c1O8NMfDZ9BGPW9F+iIHrXxwTba+flzC8XdUWHKR20A9sI3L7C2ZeSg2rM6V5L
qbEXvSlBskmiHXbjZmHl5Qpx+9nstXs15fyCSKIWuefL/haCIuBsJzQYZrDrVfSVyQjEYKC5TIJ2
34T20yjM91zOPixdZxar5yMP8+wO0wEURIX2ME7Dp58OT5otpSdJ6TEuS7P0gfFzH6ho2mttJSUM
5CxrtDjnVulymqqExTmTOR8VSPOL/VBUz+OAfYaatkiaig4myFnJWBdqbi5rgbQLwOlOEO9HFaL5
Wo/wCqaUXpGm3ccmxqRGfQfp60WjTtcJGXNbIL7IdAZvTl7S5WnxeKNCwy5Ugw/V/NdsVgOxmWD/
pQzPtSHvGpOGtF39gSz3xMASeWDceEo99+zZpOBYRF4YU+J1qzxpdnkn4uB3EYsznAbwsWgAXHxF
w3oM4Lg5GjrTKS2eeObnxNoIcG7JVGfS3qpBJ1aBJsEUM0Dyk4JtqngmORHnsoSwJQw1cgr5ww1/
1vZY48fQVaBrm/hX1mB6tmvsCbqo3rocikiQ979YgYxF3MoaYVGJRxg5QtW+cpvQ6mm4OW8ZKtiF
oap7DMrnTpQMU7nOxkgrv+XXAcd9TUx0sMLC+eY7b/VACBHucMVSMavEAwc4cU9h3MWDc9Bg7jum
sYrD/kS7Clh9PXxGfvGSRv7voa5/Y3YY3KDtH9u2SzaaFiCpRPxbtuVeC5vl0GFsgttlFNjIzch6
MXxzX+PUy7OXMht/Tup4wi1Su7pQKOFWwBkRX6KIZAYUPXO67i519APuQNwOebKWME1GuUrPJan3
mZ/+TjiSZZEt3GlAAcnM70H0hAeUees2Sdsjb8u9UMPvXlM5gWzEh9puXpMeGHlYZHuDDJTMlg6J
MNak0h+chiahquCVGXi31bbmBTeacovK/y5hj8VIYpP7Jba1bGNJDQ6pgfoDwrl3hL2MCxyFfVvs
kHVzfrH+cCw6NpKEe442Qh8B5bE3dYReKXH2XZFvnLxBTjuu5VinJaQOTC4CxsbSPp43e4kevwW8
cY7sCPB/1UGwPEHdolJMjJ/6dPgsMkS6KSKRUNemZZbj68/jF92KpaWZo0ufHcRNUGDYjAV7Tji+
eMSz1dQHDyFHtiYx95ZlI4J0DIpM1y91K/TqGtVLqjqPlejcYeCkmc2UA27/kxVnJIM09rpnHovu
KcoWfZAw7jJ3jLJaN4vCpy7LyR4P7Jd+IJBCHbZx3LtV0bwEXbhO8elt0jSy73QldzFIerQVl+nE
Ps/QVNPLZXJhiqk6GJW0t4F7OoKkSrU1FnqIWHNA4rkIapbdVqbfPrJumO1930g7u+3f/Ig/arLQ
QjnyE4jEwzBGJ6u0fk2s9nyAyUbBeI+rcmcb/rkflDud4GyhsuexOZYPab2OfcTtLSN4vZRXqsgf
SbPcT731xOAAUbj/zIznIZZyutPRsfVLVJbZQxyJfWYwXZLze8NJT22SPQ3zeKvIizUb1btBjEz2
EQHhs93rNkPBbl6Sa39Lzwzbxdgf45peSyVjB9WctZKKUxC27LnCjRMjlFNU5YT7+FlOZUxRFHr0
3p6j0eWCW0CyL4aXSR73ROYeZD3ZYHfDLpDD4kiZ7QY+W4/eRiA61lFN7Fj3RrADNtSk+iRm+dDq
lTcUwbBSFcR4TmNni4KJ37Kaqm3AGr+KhF6tlYgKIuIV0PCW0arZD4C+pJSJKvee2kWZxbMFdsWO
nXHLlBAbOTPE0WGJmywoL4k89yRC3BSSz+l/+LSn4K4lS2Sp28NaM+qnxi8I3AssV55buY2ExV+g
ZGJbjhRUepUG9U8Vx/BiwAIs+y47qVGaPDJ+pjmZ614bInq0K3o7nOD0RWTSio91Htg6V/B3F14w
xDtbZKeK2Y9sm5t5EddBZzcNbaEcSGpYrCz6NLGFYkUn7ZyDNBAC0IAG283qtzmxGKKhYi6IBFUO
eNtC/cHX5R9pwHnNGK1XdDw71WzXei6fHTvbcejg9FECfTNnrXo7yHulpZuXyB3hV1LxJ0WXU9RJ
zNMAZIVWFq3Edj3aXbHSexZYbaBRLKUPPbNYO9MFo7uJxJAS/18Q5a+dWsle1sY//SF4z/F+uZUZ
7dIhPMi98YQ36aTrCJFThPrREH8ahrmwMDQs9SS4hz5rLuMkesioxvoUP1gBPIyi2qlx+iwmtvhZ
SVt5wmqWd8bKmM2USn8oZawqal29xSjgtRY0TmCiONakgH2e3PDgsT2MzP5Nze3BtTlEg9UJOEZJ
JjCWuZs3RN0ytpIH1umfhVS/hhNy9KBaSRlWtKb809HvUiw2KnGDdpSPoR+rHJQhn4HCNLvrAc1w
DdmkCslBBzWOo3/FjuNJr0bEkeFKU2gwak4Fxlkbf6cDSu+CtsCQaseOw1+nVMfRJIlK6HgXAngB
ucA+XPkDF71E+Iv0jb80+DEUYmBRmcyt7cMlLU1mKDkxtk2HZozQ33u5mde1DNdR5QQvFMUHH+mL
ybRsaUs4KvOJCU8dMoLy225pkW6DcyhEDItef6VDpXLZssOp0GX2ld0Zmf2j3ep3JC3tml7ES0Z1
yHqnF8mafuAOBxGOjyxPcMYjT9cc1Hx99tygzVmJcqL/I78nKm7nJt6NVQ2PPzl0Kdy8yfiAC3cW
uomgCOhGh8ktwrxlMW5M7Bq7DDsDtgeogmvtLIL4PlPy9VSPb77WPYOj/zXo2e+Y5SB0mg8OvJ7T
0ZcAlGRsLMSrcm3gA02e22jaVVW6KmoJ7Xu4AabBo4fpMwg3dGxmGyUjcHQBxkhnqYv9Y1ypZKbS
CcKWHyxSI2y9tq8QeRU9+XqGO0btjyrBZZ+QxrDSIm3e3qKQZeu6UhCJTQlWDIEdcREmQ4zyy3qd
BqxNoxO89mVy4HDg5YYPCbN4gIjpFbXzW+a0sFCt2GPbhgJ3ajZVnD7JAhJnaDK70blpdgbEUJTD
QmnBhphZ/Eafe4cq+r7SeUCY4O4iiORjP+wcBtcLU63vKgjeVeAs2eltbOxFLYk4U9hUGw1a6sIa
ivk9+NGpULJjw4t0rJSKOSwVYwBlkr+hKNrVFWbHqXtsZdN+gi5yKvrhPR3yY9X/zgGlYO//jMvg
hfngywx3aabuta+rD1PIJLwwXpDZySHSS9Gh29CfqBqLsiNYQc2Kpw7pflkO7sDB1jKyTVIo8qKi
MwOK4D5GcDIx09dxt2NhQ/dYjfu2axPGeioW9PrZ1NVFIOy72hD4WjXPBKbF6Sh7syyNxS3+aUVV
egNDdw0Qd4FLHOPB76TQzjdRthd7gfO5O37cQMN9zYUzLuCoXWkHql6Qspe22V3Qj8tMjW5EhF/h
8hkXpMQgLYn4SSpCnnLrkGvO06SLXRNVzQ2q3ZWrYlyAEu3Qz4axAZuXZygfkt89yeAmKcfF+ftL
c42LaMxf/A8iFcjjKEkN8YCBwkonxtrtm+S5diI4Ui0kAY5zkTgnebEPC+f1+y+9guA05ov5z3fS
CMwzUQAzlKXhsc8MmwYJD3rO4AbwXW2YN77n2s2Z6aL/fI/AawT5wsyRkjcLjZk8EEU26+GNe3Pt
4y+4iVnCFDkcwQ2m9XNaem3KLIb58vfXSLn26er//vFaF2UQ0qaUDCzfU51l7YG9X6Cb2QEXdK0/
+QPzLvfGl10hJxoX5EQf7GkxqU26GdbBo74KdvW6e2E+4t7KF/3LYPyCzWhcvN7ozaJObSG6dhxV
tpNp+6vMLM7NCEWRN70rsaWZ4xnTXbRqJHwvTnnfjROhUmj4cawnEmJvBgBFbuOh94F9+M07Qjcc
pYR75GTAoBJ0cwWTRWl03GWGKPLgVfAAW6mlgWpusqCnJ+usBIl6mUOEdzAcArn37KrdFK30GqhI
JOwYyyE2LpyREi9DlyV/mLG8CDydS7OGlEH5QBjlKqHMvNikAajpRyPJECf0ObJV8RYmPNg55KPC
3AoNpmahMRNP38bqP8KeL7NxO9Q+4aQ4+Qb55EFTNS8ypuX3T8IV8O5l2m2sa1mMtDrdTGbBJj1i
kP38/Sf/Tdj74gnQLiqNnejDVEZmvFE9KEJusKPl2K4nEqRVbIhLVjYSbelwm8WqW48bQ7vxJl0p
oZfRtlhe7MqUjXijIPeRkmUe3vf5AxnGNy6Zcu0LLsqMLYe5k8H33ii/ndf2DkuN68ASXMzc8jml
V3YTl/3Crbg/Za4vX13Ii7oT+4qOx9eYqcvsS1AeFrCuNN3DcSS7TWpZH3Y7lhtRVvA4B8HGWu3K
Y1cLdAmxiS7bwRb2/U29Uskvc98HK4zytqbCKhOAuuFjYmOd6Y+2+Ima88Z3zJfxi5+rXyyxha04
liIbcJTJNGJbuS8ZhX7/51+7lPrF8oqdltaOyqajf5jLbL4O12I/noZluZ1jM5xbgXlXbpl+8exX
gWwnskqbyhZLDOF4BtfZecCp05IFGSzTh/ys3Xre1Ssrhz7/+z/LnqN3uTw0c2pq0HtJXaxyxyIS
HNfgOJ8DuwISxxRHD4PWk3fIO57Hzr62VG9sGMKbdD87E4nS2O4zit48VIVegKFVXwSqwfGWg5JR
PEu5f+6wkt64y9fWO32+/f/81aC+hCrJKiEsFpL+qjAOEsTZQY8QrE7mPhzjLYjTB6ubjqasn2sL
DOuUQi7NTX8ZJlhF9ekG81659shdvGFNQOXTBY/1bNtbKmtzqYDCXhQYkZ5BAa/KZOlsb+UaXqsf
l3n0HP5NpDJzD9MbYe0wRXJT1z4pQBU8m57+uno319XyP8ee6BerfccpB31Kz6YV46vcLZ1UWTaG
sYhoFn7/Yl2rCxerfZ8pjT+IqNgA00n0Hy3HBnKDO/RMVnbjnbpWdS829b0v6CST8bHpauWH0dGi
aTt/P+baehj7Gz9DN668uNrFLqzyNblJ85xRE66vKvTXKqy5Slcf6h5lh1FrKDvYJckE4MBWfsDb
hVy0MTsPXJO8nRB/L3xTDlwRz1tQzjeHRK7vcouxhFl0b5nWOptmqk5h36BFLZbqZJykxrqPatAT
vZ6T4GQGf2xVe2kr4LuG8Ro5xuNklY+lGf+Shh4FeYvlvA2Cc0vcwUq1p7M85J92pfZrQMHrlnM9
QyJ964Qwvti6nBOp4zWPnXdwJNtGSDQ32YVZDfgDvUcC4zwFlnKCaalDMDYey5h0GiN1AGZEtksv
+t5RFHUhdVgq2hanoeJvfbX8oTOfXplOZq+7JN3SH6IrgUvYQ33FmKPTsZHZww+78LFlara+AMhc
uG2ThJAABkKxxuy1A2PhB+HOqeFaxuGTpNIlCKADmP3PYWqOkTRAD5k+8r48hyViPhXlOyTa93BM
z0OG2FRKC9kj9HI7BGPrIpPCVUukR4Ww2ojxeceZ0ro2+b9L4jgeJK14Hmuxcgbto7WUTWYrK7kJ
NvRc7zuphxCdwz2rohwnu7rLbDh4ap/t4aY9Wxmmf5qjP4deUfDT9hVwMfux9fEiBGM6X3EmpiKq
AEQU+z6Kj6VcMVq3NPaWAFdylJX1RMpUhxNnsuAjgeBp9ILRpI2IbYzAyjSn0OmPZjo9DGZzig3z
B1AXqBvEqM+wRp9JSm9Uj3HT/jJM7UHPm0+p9KtFrbRv6oQkLPWVUy35K3VUVU8D0r0WZbQGdsHE
V+6OOMCPjVKR09rLf/evS7mahRJtcG7m+JrKyt+NKlozCT61ufmgAyNNzFFzwwBCXA4COQayJxS8
mzF+EKVscPVJeNXpn0jqcM+5GItfWGzAx23yAk+VXo+PbQRpOusTFE/Ko+NbxhL8kCfiHDNK8VvQ
o2ItgIuXjfyfUsSuoWBIqJt4bxjlhxHZ7zAnw6Wo6j9GIRRIe6J1RRsyUMyQ/tuo1rkA0rKwmHdX
cbBrm2anxQglBLTGMipflQ6pyWB/opa7k8qkXvZ9+Fgp+Z3VK9bCoksDM+0EDukx5f1fyihY6dcV
u842vR6GKW1atGezR0yiXeKGekNkrIpZyZmFjripMIDsNbnfjSlrZA/5y0F85VZB/opqM1tqbfSa
12HiTrWVw3AherrKd5ZECEJkE6hIhq4ygEQ0mdAk/bJSpmPh109Rp8/LMiOZqfFi3Ne5M7EW680H
4YJPZYDSMYKwNw3lZnIgwk168gwIAz/9lP6QquKn4Q8vbZvQpK/QPw0hXoHSfqQYuSLghDlk6TNy
9w0vzKtRVZspnH5anT0/kax3an4KE+vPwMR2USqWpyk05+aKogTpcgDk7KbS9Acs4LSZZGcfi+CD
CcPdiB19mffDXdJLmFCc2bg7Me3on8yp2UcGYCMMjNGyqtRHvWPu0duC05iDyqUa6Gm1WKOFUtUr
yZ4OQ6i5lLy9HrTbQuTncazXvfqX0Io6M4S/b6g/hbAgqIQfmo7wSNHiz7zhP3yj3zkWMxIVo2dQ
uKrZn8y6+dng49N6VCMkXty1Mu4oeMZ+nEIYSmoGjw0aPIuxgI8v2m0U5YU8uGPcOCtiHcmUDZEO
MQZbCSzbi7HNP+g6fjYO2EkoN7KrOqA3GFADAYln3WI1vTBeUBa4b0AZJeMPp/WxC5cYgNU5ITWa
b2LpB7OS/EWt8WcxdqdfCWQBmnW3r9QRYu2AyqJNvShuCfmzuEq1lB/EhLvLGCGRORjAwlUng9m1
O5fz6bII9INRJyerJ6RKrd9ZaQaeXf3gE/2aoTl0imgn18ofjCZbWYwHGQHpogIHbEvdcwDLniLo
bNN2fA9NVGosgOvRmY4lsL8VHn1oRyLxMgVxtlJBLqLU/DKEBLjHZ3gC0SFI4AVQOBisevGE+04W
vxW1emJEu2kDbRclYQ8drmWxQGKb62s8UIy9SWAKJzrtCioFxJy5W/PkVzjau45MAVgc7pDnP2VN
3pNrjOYoa4Jlb+SvyZiEvO3VscHotfx+S3NlV61dbJqMqK41bSDOJUmGFarsbcMYJMmyG43Ea3tO
7WLLhL8kLVGJJBsUxFDYo3ffE2t/K3/oeNTVBVTZFR32Gzl+Vza46sXmSZ7qyoZBR0d0Wo/5OQh/
fn+RlPlqfHFYUy8Oa6k9MGdPiVlh+hJ6mamhk4dmPTCJo8WzKDNKi+Eg8Ukfwmn4CUT7ZqDXlT2n
enGWi4AvNUHaxRv7LWFGtHUW+jJ/Ym/CJP05O2B0/gnGaGdtp9P3P/bKDlS9ONSRLeeosYFQWg2U
E3TElaONj3HqMO20b21Ar1zOi6Mc0SKo0ELMWKMuu4rQPnUmqDf6ItcOv+r8cPxz4oLqyyQ0obds
v/WrZFMcxQ+iPNiwLtjL7P3l+Pj9dbp2wFEvjlNqMJSqhtV9M6XL6iCvenZoi+RobsMX6agsx8Nw
Tu4DV73xfX/v+FcP4cWmHXoZDF+HbqbuIQTmpM0twt/4rrnZDgfEylpNS4Wt4mI4yxHNVAR67nTK
j6RFH5lG3ygY196xi4KBd9ssRckLHQSfmbFBq/j95bz22F0UClvIWiMHuDeN0N6acvssI3pE/oAm
zBY34pKuFLu/Pbx/Hg2EX3bvaGjGZGMvxo+JD4cj9N8eauWiRshmpqFno0a04lTJP/Xmxh99rfgo
FxXA1EJW3xaiuLzzd6lbeJFnePoaUuGuvHHxr9zUv4/4PxcmLywm0TEXRkrXgsabEbQ3Hpdrb8nf
xsg/H03oCdXLohclP4y76jDxsBprLLvHhrQDDI0LbUU68fZWlOu1XzL/+z9fp6SwoE2fJSDh2BQy
/zSF8L5/Qq999MX77siJsG0tp9cfPsrhLtdvrS7zC/zFi61cvNjCVPXKbvibdU9bs20/B5hvo0O5
tfeYF+PFf/vzL15cpVJUP875lkzF1fJBqML3n3ut4P6dwf1zyQ0ziPu8b+JNJHvq35trIsSMVwzG
1fXcKc49UCTff9m8kn9xqeSLFT4wQJNW+rzCx4csfFak56k/FNNnLh1qy5PUG7/p7/bkq++5eJnN
imgPuGDzLcnuQNge8y1AO3Zf6jJ2w3t1az1CH9jqa07ZHraSTbzP1sJTftq/YIt75S+2lTfeoCuP
nXzx+hd97fv5fN868mkMeeMgSf7+Yl775IuVHgg7cqt5gExvBNKhlN3IIvzbRvrq6l2s70NMBDE0
lHRTN+JHWYgHEqfQpXbQ+AIfuUUg2nUpFXf95DwOieyJCmdjFHKytBK0xL7/ghIkXoHdgtGtIiAh
1w5YONpj9IOcNuCmhMcBs/MuQxrMYQ7KVvkgOfbRUfyzLUET8vPsF3bSszLKq++vljqvRF/9qovS
4mNQzjgHE3SNDrwj3Ivmc/5DSTGqpF11Rqbg2SWmDK19JXksJYkN8EKlWiiElD3Sj3uy0x+SQPYS
HcezlGEfnk86pFB8/wdeKbWAPS9qn2yausaRZdOs+5W6xPpEkDUk2GO/xkr9N8hacm/Na/6eEP7/
5UAa8b/fxlFGIwnMZpKLRL/mkoBVc3tEaJYC12PkPAU7GbcLouE19W2hEw+Eghsw7Z4DJyEQe5hR
rg39TwFnEKl7vc8eulpdGNBKi8BYRY14iiVr5VvTLp3SUwdbsm22Na/h9xfs6+0A2R//+wtawrhM
K7ASGHKbsD3JGAOsW5Ph+e38/1cH++T/fnYRoibsgKdscAMMAEgkt7EkvMERmqbixt//9ZbJdC4q
A36ZNFVFz5inS2kOWC1mSo2Y5mk7T6S/v0Zf1wjzMkS+k0ufzBJqBK0oN0+mpWbeqmvXPvqiSqCI
9ENmfcWmMaF+OQ+yfhwMaclJfzFaJbPyEhsA7HUpe5xMcBh4X2QYrHES7pp8q07nAcd1IDFWwAUI
V8bCp9FY6bpQ7pPirHfnVGPYKxmbrBuwUcAT0XctSblxZK+j6SXsMKSgEZoIHOkzdu5atKyL7dAL
/Gy43lLhoTV3S+fWqefKomJeZtmzy6K0xczRw639kENrfM0/gEJpzUr/rAIvPXGyc6cf9J7fk8O4
ViDeIb3YMAUn1kXcld1iWmHMZVsfet/f3WtP6cU7PLR0Ls2xQb9tT15oIEg07/L8RJsepdvb99/x
dxL+1aug/u+rMHQoA4NcSjcqWu+yVBexOjwlWX4f4J5Ry3IT0PYAa0eo/MLHNj3adBcdLzGdReHj
lw1K8u0qG+zQ0bShD3fTzgTDEYfTOhgwIkYq2Ppsb+HsN2Y4hRp4Zq/jTc92YdptOgnZdM8QStSe
5Vtu4uju97/s2gN8saPKnQBiSJgmm6na6c6HyWns+w++VpguzkKajA0MOCUSnGStBuI8teFd3Eo3
ysaVA4VpX9S9uARoVGqiIBkViPNzTmxsu05OYnd7Fnfl0tgX5Q+EuFKpMYfwiviwXDwl7a1F7soj
a18UPXPgmuuSBHWqxeBZa2/l0N4HTvIpMnnfBQEWkPhXEMUQjpkSFeEd+KTnOs3OZim/NJV8akii
WcQA/r+/V9f+notNVMvEyS9HtdhYPXAPLZ5R3KGBPblybbu/A7J345dfeSgus9BFDdWmCodi02FU
UsAzPqrajZT6K2u5eRmHrhdhQLoOk2FTfsgGFVawtYeqtqrV5A6rzoOjWbil1QVa/YLsp6R/iuNn
v34N+vtRapYySAHoChttKr2kogc7xWvsBvPochOqD2HwWdGuKiThdhDwVfJdIFHzgcb6+3twpcto
WhcPRYYri3kDAuF0i0WXiNuMv2GBXH+prysPvHKYLPzHm7qyKwuvdXHPQz2YYAQIToJrOoHLdD1s
seni21vQuHcD3IaLYg05075x66993/xI/HPCiie7cXy74BmTHFxQkUfW2EcYldNSLZkp3biIcz3+
ok5fbh+BC4tQj7KUstCvMNivpEdrBSXfy9b5Uvn5/bf8Hf9/9S0XSw4kyyFFNTy7HGuv06s7oRhu
UoU7W+68Iu/3khy6OklXNWYvvQQHS+JYh3+Gmj/CpGU8Cjri1cZmfBdCrO99Y+23gKwMy6UHi9g6
9l+0MqbdrJaPeBvmCBDQSdYUv9TzOt9PLRmfsU8YooljvPe6cFxbMByrJj1akKcYEtzHAc65mJjV
SmXyKKM1vvHzr1zji7VQTFPW1gp3MtZWFSHRyLRv3L4rFfcyAN6MQlGGokKbYEFAwuY59tPj93/0
tcpzsRwpNllGSdsUG6aU4L8FUzoFgPJwQ/Jw5eMvk9/BXKaZplJB+0J2DbiAKXG8/n+74ObFQtR1
5liUvVygEYdgh4V5tsP9p8tiXhSdPuv0uK+JY8SpGbi1cBoGu8k8pcMb/v1X/G0BffG2mBeVRs+q
3PanYpbL9isGMyv7Z+B1vJOMSs+3xiZXOjiQXv+3vhQp3rR2/pbKVf7WMyc9+s+aR77sQv9hBLvo
x/e/58pDas7//k8hY+Im2wERgJugSfBh4focuxsffeX0a5oXhUXvE9xdvlngS0RuSdLhEYfV0ayY
R1viV1n4f9JMuhOmssnV9kmRldWAjCUSKeaFBkiT7nb19Of733mlA2JeqvuUQfIjEhKLjW9roHOG
/ty2lGsSPdeNqJi0Wu+ZCa6/DQ6FDgHQyM9AF+4srdlkDJ1nv51njfafRGZI302CvI+SIX98mob6
pPfkcitApuV62pstqpcUp6bTP/YBLHFMgfzeqSF0anBu/J4rC5B5UbacwehzNee+KRCGjDcydTZG
8JnWnff99br2XFzspOFKdEDM+PwKCyeYkYNtlDeK1/w2fvUGXRSv0A8lgKPUxZopdvhUZbDzg8dS
Br8Ipub7P/9KBft/ToxGJiMj9lGEdO9KvhUSyq3V9x99rQJcWjEUzO91J3F66hvQt75/bOKmgTNu
e2E6bcrM2cEMOdRE4HTSfaJIr5WVPn3/3Vfu+qVLQ1jq0GURKrGBeA4D7Qksz/s6ytaO6f+nia15
6dMgfHKqW8dxvEg9zgliM8Hlv/3x8736p9TUiuHg6qTwd+Zj2N21isGmEw6bcv7+85W/4vEvnizj
ophxcfLMyHre8Q6ecW+MDIKtiKQszj5kU1Z7HLWvNRInihKRGgVN8QLDZOr3eB+b9DcxVuBkK2fb
wfqbwCCCYKhBPwJNNdD6a8EIg8DPgP4lP4lYW6HloCVg0T/Vo+JXY0scf4MXxUJUIqpShn7FBLIB
VNwqcbhs0qp00176NHr7HfbZYmpleavmauyi5LrTevhaVYYDfzKqgrN/Z4EUDZ+lQXsMDPsH2ton
0AxHPSGHrawPah38DArxZDvxXjNSImUV44RpjMAmVOiLLCbFb7R/QBvdCWUCAnnSQ3e60ya0t50+
/oq1eqXnk0dDaYU1GUhqq69TgS/Xaj0zBHWpFPF+MgqyGrsTSAGyRBx/R7n2OoGwSguRW/11SpPH
nnbLNGm5ktbZwcKTpNEfYhR+FyjDbUKAFEsji27gBwwhboZKeoTcQ2IGgREiOhRmQRYbzgYwP6mc
7cBu/+mBeLaK9kfvo5M8jvuZKexHqtfigqLKZr8Blz3ZjXKMB3FfwKuS22SrE+GL27N8bRrMgI35
EiuCctzcSYmkIDimjRH5yLMMZtxWsDdDf6eEMU6AgCwaFAodIZCEYzTwZ6zt9w/l3yH3F8/kpfKb
nrChygEeilwHeYCUTz6xL/T0bFpix12P1bDUUzC3GVMZQqasMlqN+nsMqjKDXLlXELoHCaE+NdpH
+gLJA5hAvSams7m1Tl+plZeacb0zY5ioaGi7iUioPHQl0wYb+H/cnUlz5MiZYP9Km+7IhmN1jLV0
iD0YZERwz8wLjJXJxL46Fgf+2Zznj80DVVKrslWq6TmNjczKTGlkBGMB3P3b3gv/4Lb/vVDw5zZx
wxrMcDI5y6ht+sTE8dYan+RGbZahhUGv8MuZJMX/YN9aMib/7OP+aQlgpivt5yUQdPYQU0/dwd2L
bXrzR0//e4u/89OZBoZ4bFZpkx+CQ7+NDmpPevQw39jrYvPHuZrfWeZ/btSmMDgYTkNMUiiWMK8F
c1SlyP7A9wIKhGTyr6/N3ztlfjQj/8OKHCvGprNkOURcsjc+roOxpV/Y/gpJb2OeOJrLP6iY/06l
xnOt367989C4JRWk5RpYutyhOZ/ICEQ3WIma/bgnsl1/A1fOV7VVBNXXOf2j3fpjtOyfXBE/j5x1
KBVhBDvVIelRhmdOfMozkaziyH0RMjuNLTaYAWioyp69hKQ1mO5hBaaBIavJPk6CBaPEIbvqVbCV
vXFJwxFGToXvzzPNb2gh4SrkMUKrECZnLyqTwBcTPWP8xgzufdYo1fzYeaQ15VQLC7HXAFI6sr/M
OjiP9JxCkcFdYzkAWdKbodFAY41N4umrGzTP0oRQ55rO1xb8QTLa8bZJfNZSA30muCKeevLuozCK
YFwbWxlz0HZSdTR7d2cEjAQF0gHvOb6W0Awcl0FxsiTwacv4mk/hD1OZnyPVXMJIX7SikTowpudS
F/y6fB49a8PH9SjQFVOquSMHvcLUSw94mz6WoX9o+S1ke/n3VtIqOVVfR5fuXFe6R0N395kNNDTV
+mxbdBXG9vBueMNNN7TgU0fa5qayuGPMX63r1L3XvbRQarH9KgkQm25YgDG6R92Y7mivxd3oZb+Y
TrJP6ukiQxwEgfFSh3QTjE013GoGnFdGbjyHGE2Ogh7YzlI3VmccvakFBT90L3VgHWQRPnugtYMI
Rh9qHVnH4JRoexjbvZtaT1bjfK7FBD6rfYy64Ec49Wf6R7YKDPDo+ZDO/XbeMjv8HnaptelsZMCx
wQx6Blc6FUAWiqBj+t148Uzxnitr0+sOo9YQrQDv0yeG4QFCEuZWMZt/UA76nSkc7+eBRxUPnA40
RRu2lDtigjsl2kfXta52hfCi0SABWqXvvDooYLlmL6pfQDXWtpybbVUZW+VNV9uYDv6wNFT6mIEC
BY/Cg5eRR+FS7EO5gOjuexo5r60dp5t/vfr83iL3U85bc1XqyE/yQz2fIgb0F82gyPY5HvJ//Qd+
b1/7KYSJSPr6XccHo2wFgNzeyhYtM9Tv/7un/ymMCXyM63bETqOCgE/YYtz9F2zFf/DpLPvVP1m1
7J8+nTbovcxNqQi0KvzRwGJfmaRuP175v3/T/yN6r65/fRr1l//g39+qemqxcHU//fMvl/q9fOza
9/fu7q3+j+Whf//V3z7wL3fJt7ZSNBX//Fu/eRDP/+vf37x1b7/5B2SppJvu+/d2enhXfd59/AFe
6fKb/6c//Lf3j2d5mur3P//pW9WXWIEf3qOkKv/064+O3//8J3IF//AlLs//6w/PbwWP29M/XL79
lwe8v6nuz38yXO+TQwkGQhzYAdeXy3Y5vn/8yBOfHNM3Xei6rrRMe/lRWbVd/Oc/yU/YogPHNF1X
Or5Y0lpgVZefiE+CucHlf7YUgDeoy//tnf/mO/rP7+zfyr64VvR8q4+3slxZ/3lNuJ7p+Qy+YHOx
YEJ7LOG/3UxTOBuNHwBBtM0GUQkjpzinSusmqID9DMWQ7bquzm9bj2kIlVUO/uhGdacewSeM8ykG
x1oY03aYhfPcTsBqkNRntyWBBKiVYZmLGMOCwEx3w6MjJ3WTMjawgTmN1bhu/Ps26suzimVy7VOQ
y9DtgINPgKO+10DOMGp0qJQtlMf9NDHwk2DWehzzCMNYtwwScZbR2aXtlYJ2jlnxIcFWx9SKm72Q
he7WTZotyjlbnAN48BujnLN7o3CzM3Ly7MbyHUgyekCMMTJ5ykReUl+DKBqugRekm9bxQZfOJYwP
iUvDZWxhcmjvz4Qq12qOzEdGXsLDWGTqTPdV9FmZxAdJnCR0/IMTJ1Gr4+9Kuinm0qDZOZksEHZ6
A1w/P/4M/QiktemHYKeiUjyLCq6x5Vny0M5wgS1t+m+t00f3sia0bTqLqkpR6egoPSQDanSja+k0
6UExSLar4im6WFXGZGRjCMAgje1eRSqK25Durf2U0tE8NRjNFIoF3EENRsxImuEpNtzgiwqiFtYu
h92VPVjzyfFUgOLPVzuZxsOtoPX/q1GW/inNJu+B8Re15cn0i5/J8SXH/n20yIQ91HmxMJ8Yo32D
s1gh2Bb9kWRg/tr4kvA0ZMoDDh7Tiax4B28U0RfGHHrcPaAfAfnN7ma26xz51rKpkjr4ltOWvCV9
pKAkejD3Jxfs5Fzm/cGLRzwlap7QkPb5Q4mw9JIMVXCejKoBNdRkJ5E68MQnJXBw+11K1b8JYPNM
uYFtR6bGldA8+caIcbAousD4lXauQ0Sdhv8tCsEDts0EvF+N2PPqmV7YokI5IrHproeChHlpz8N1
Cmmi2Ix4j2cUOoGJbb1CPRplzrkrTKjzroZXI3Ay3QVIrDlAiYIBWpUF8THsMQtL2dt7Lor4CXQ4
rtbZ1PXn0Rmmr203E0o7M4i2PSMllEB6iFPBW2c68ZFBGSsj2RXOr1FuxQj9ZJ6oTTJxgNvSU46c
xwZbeunjxPvhOHXMMEPYKcx2JTMgpVX5JBHiipPSlHt0m2bM1fm9Q4bGhAN6rOKwfNVum0E3ilyk
j9r3TQ4cSV69NkHbUUOp/YPV5MlRlkF85+vWAkpUZJfYGk2ms4Y4OU4G/xbhEFzj2ABgW9L1CxM3
dbsL+lm98WcjenNtWAPTzFpQDLO6JbGxTADNvEjOesG4GXwGjDDwxPGbKWDcs35Hb4xGmXcoMqMz
UEtaEU2EpcyQTQWYkQiqWFn03cUZZkS+HeS4V18vRSez1NW5mrPqVccF76ypXT49U/OiDCthXZp8
Lz7m9PC8Wq0sNZdyw9PyWRavwsjbV1AJ6rGtp2Rc0901Gxu7NacLA9m6gvGZk96ciQye48Bs67uS
ZnVuN78BUQxsgWZP9gP1bHRTmtyQQMAIM45W3oKOCNKOmcd+IIyF1vl9bC3PvSssyzHXaOD4nrt2
cUnxhMn8NcrC5W19fMWWEyfRtmbVq5gG6pfpHqRvl1GMeDeL2Bb6kbFqBRA5sIxH00+yL0GY2fW2
Dtr2S+Q24jTq0ryirHAv1mSKGxHW0eI6SlxmOw30txEZAkCOLW0ciW70kwzN4lh6DIiuauYOXx3k
709ZJPqbpkZcYcSdtXXLwKANOwoOaBums1X05qPlNvVrGhnpvB6hrt27ZoDRww2y22z2WWKjTrW/
6LxytiIdKBI2Cdeii1Dye+I5MI6d5APK7Guk1KgP2xct40atFPfHKbc141KFdnLa5euUo7ye53Ij
zNnfOH6RvivHbWC3q9K5zK3FSCi5oH68jWSbiM3QZO6LBD34S+7HkvvEcjnZ6d7FH+Q2SngnOzfs
90Zk8Ht1XBdMFqYTzl6OFE6/M8N+7r/VcMO6XTkKRl/MEvL5Gm/n1B/nonlTE8Nivb/sWl7TNsDo
Zn+wCTJmYJgjQzoE5taYNLc+A7pyuY5zVV+ZtQUTbKiERQSS57juPBhgpxm0P8D1PuUCrkBqJOQS
6/Q2qUy6nNqsEQ+Ao1HBwt+yks2gZQi1z9eBe4mEVT0x75TKdVHLIb8ZlOSgnBQjwjftdIG4wc+b
yx8SjA6kMp23zGvl8P1EkQYPFWhDm9493y52qKAM/9HJNZYDMl4ZbNNGu9OuHbBeXP1Bgy2H3dkO
kb0zbFu+Rr0MnwLCzWMdsH5v1dSbz3QmcMvArjYOxVwa7aZFiJKvI0sjU0cbrc1j79OcYASQNq9j
hBn5PW9DwRqu7Pm16B2IpUXhBcZNY5AAdPyOrbwVvkOLqJXrr2wF+gyjSyMH0CkzbJYJtrPInfkq
1eLw7Fynf4fror7GgU1EqxzsX+COy/ReTKRYe0guuyy1s7scKSUZehs86uS3LPYzp2kuP142pL85
mF8YxmUArcqr/Jc+VoxwBE17xYI1vwhN8N7LZSLOq/AHgZQ1D91gqgZI5DhsZdOU1whK9smGhElu
FMb0MRgL72C5dbA1KHDAVkypVc8RsJZGINsdBpndzW4hzp2JEGKaYMZntKB9KYe2OWvDShHBVPYh
Fe3wxY3a8LlMc+b9QrDT2zErws81luSNsEb9PXaD6tn3bCdeaSsG1Od307UuO7h9jWXubPDPL/bQ
kQfHke0dQ7be4yCkeuYjkGpVuQ4TEYh7dqEDIBslRTrBU06SS1xq57kiC3JnOJOxGzNnuMmGVN65
OgAys3gpErjCO8STGGHKs1ubNzbnttdIFAVjdBFfWW6N3pcaO9zRmkJ/n4cBuYNZ+BhrihHcgzEn
+2is24NcSHee58fHYTasUwc2EDFQq04wehCaQpaeD4K9LONNYlxbydpFht0xi9qv6Sw2viST9iH8
OVAIlyFtOhD6sXBWPdstVNI5gRBZFMMEnLtphH0cxWRsWrOI30WAOXLVB8tFnwT9eDPaUn41cu0c
ERB628GJJp54TKKvbVS1P9yoir4qq/ZfLRcYmvKQeq3EpNofXmKOd9UYuD+CsmjOoNWHm8Lp2R0Y
C9/2MonvKdjP5ymw5bUM24zxT5wwKb6e20Hl89b2re6YRRYU7QI7TemRH+7y0Nyn/RSwmgmwECqb
kTu5cJBzZudVg4sr5yy9HSVNkqTYJ2oedPGo0ua2iRDWdb5p3CCLYf4oGpyt4fv1F7cOJc2bibNr
xFRs0zH5RvtDh9NPTGRzWDpFYqgNHRZ6XcqOjYS9Eq1eLNGGciXFAtNsk4+oR53CXFV1698MnYTm
GM8cxRm4hLIjQGUP4TB/YVB4eLXsMd7NIdquyKpGuDhN8XmMC/vkK/I/qC8aZDc5OPAhrDeuJdKN
7Dyo44DC36e4K9aBLBkcc7Nw04AgpUAyty9xaic7jiTJpWork7RTld7Tr1BeXceZv+gCyrvoCves
0zlYy0WbSxuNAbxOmduKzMa4C+ak20e9VZ3jsUxDTqrSRg2/BiHQYREo4DJarN2mtvS6cxzx6M6o
KOqylPs8iWY0K0C3ERrMe1iiwQ/KSNMPt4nKXasKyNTKsuwDKEjzWaIPP+ajFZ5JnRAlhXrCDjRV
dwiFvxulWb00MArXlc08IYA9yLyeo7+iNPIuqBKVWOkwmH/pHWEd6ewumLHOqaB1IRBpWjOj4Ftr
c5goLIEZIpTtre+EnCIMQwyLtLUZxaZQlbiTOM4UyqPFiUGU+L7MnlxVFHiP3pAYlyaW4Z0j6IPB
k5JiWuS9jOG+HTwTNK2faSwc9MXY0XKP1lie5hgubTigb6PBziJzFsTD08B2Vu2JLEAbK+jSj6Jm
Q1vFuNMu5B6jPZOnLUf/WJ+GqYbtXk7kW1ML7WmvDDYLM2h3KVvBLsYCczRzuz0ysCsphbAAT1U8
YArx2lcDjCGmaIe26jZtOH63ovAfB11w6MHXpG+mDKGG4WoaC8IhBhueNNt+nrt70VTpVfGbWxzx
xhlZIFpxsxUH3Yj5VVQ0m4tpzE70IKRn0dvxugQ0vo/TvIMYFVQbDubBeiBL+iYrmiX8JoDdn8EM
ZsWjoY4CmbetWtM7e0xfY5FKHKS9LQPXhTthvA/Kcsc5wn4aw6bcZ+zLOx2S/bXmjr6qfK6DvdV1
Lfutk+9Af09gb10cMk6RuEgbg7b+TleIRg4eE0UBkDQXpcgUnHH2WJtqRNGkktrbZXzfVP2ScFcb
Dc1cM4XcLvJeE85cN8WIOUMylrVqSAzeiCmWN53u800xqgHxBV2uczA5n1Nf1jDK6nbr9KhqSHn4
O/7zbghHs0fHCsVxGExynERk2J2D8JbLCHiuisQp9g2L00xQbiMPdjOdvzYdJlWw9VqiORbPeqNE
XlICq6oXt4jYODqrwlxkJ1ec6v7BDRQTYxV1ShIJHH1jqQ6x2/eHJE0mEAZYCWYdmpsqM/N3Wu7B
nPdFaJ6rmp5PogXms1NtvladHh/rDJM0fQwlqWbZvnuZjO9psYYYu6A35tpRR01/JYzQoom+wZ0w
13HcahxV5H4dB6imWfseQqzYoe87a7dSK4x9xDvdHlC+eiJkH28qtqA92ke8GZbOhhdyN8W1BkXm
QGbBqCf6Ot8MzMs8xKpIdjlFpI2fauehzPoE2ghxpx4qcbAjr94mYcTllDlzs6QPlokOSsIOwouT
LXx/X5apu45aOumE1w47YXZiGwYALRPtEzfUguhMGjQ90hPWwpdLiycnthAHBR23QoezdwENWBOS
MdfYdq3tAMhQ6hAFdfbmwJJ9RH9M3NsKdbIrIiXQAHCax6Iwlm/PnrA/qOye1nFWqDpbCDQL4Ffl
cvoa9UF3qdihzzqJS4TWcx4d+8SmAuxKVDGxRqMrHbt+zVCfHQu5DKYs9FbtUYDgG4d4kfQ1eIzZ
v7Uan/bd3IIqb3LiOmnWpQWuN/bXuYWUwzGesTbcALecv8cD1SzqKtw4uyqxk6cmGXBvZdIp9wXY
guvI1vBIU3s0L0xgGsPCqnDXZU7apS9ztakBfoQrzxO8Fwue4zZ0JnWxJdX5ZK48CLY1dA/gv9QU
ypZRKQIK+ChVpMLLwCQiwI3S+WF6CeD+ZugofQx9eVMBlX8tDVZduC457dAI0G9MbEhM3KiRXieC
421WGckpc4r4njwPqZHWSK+tyOUxEZOzncNperDyMDoLkZpPMd2uaDuMcuvV+fC9S4W57/xoOg0K
Ie88JdTUagNwY2OO7+PQgzuv4+BsBzp+xQxYb/3eaiHVc2P1UJ63TsjqQuCSMEU1a3zQvkwMJh0m
CEdru47sL2kFr0U5JGFg3LWf55IXThYsOX28L0LKlELahDcns7vmsaQf6tUvpuZxLMMFde3Yw9WD
mbi1Su39kCmDI+4Yc2rienoMaj/4a7X918zyb7Kmf09X/5zZ/t189W9y3P8y//3/YmZb/svM9iMg
5ZIc929y28tD/pbbtj+hzMDiIz2mXWx7aYz6Nbftyk+ktiX5U+lgppDLj37NbXufTGHaQSCFdCzT
ESbl278nt6WNtImGIGYgfI6+/53c9l/rwP+Y2iZTHlgyWNLuZCPsn3tmI8tqvZSdZqW9JdtZ18wl
jsrDR+yScMGaXEbhscJBc5/NdYuS3q/3TmmbbG9Gg4QFuv2lMsae3PMgo3oVm76+FRYuYJU1Ho2s
sXUkfY4Y1MUxqO182Iza0cfGLqJDRmz/i5OK6KVhw8QP3wWkAoLoLDsO6FUYUjANMrGx8olEpRbF
Tskm3jW9QxtDWyXBXSGaet0k9XxnYHTbVNKS9yRGKE4WgUtXNIdeaOySipff9/WND6Xyq0XdhiP8
UJEYyXqp9g0Wn0sak2qqpWMaJF57/RCDQtlGCQpvoIoQ5MkbAR/NHbWxdehBVlM5UiI/7ldlM/iv
sRz7reQ+PE06Fjh8iwgp2OBgA3Mnt10FdPxYWGPxcVS6kU+xVs7JqcPmnDamEWxS9o192bM/goJv
kzVphPg5XY4pm87zBySERuH765zJj1/kMFDlJAsSi13vcfA5RspnNmYwp7zBr7jk750wmQOOIEyd
kp3qQtwOlt1s3WY2i3Vv+tWjLZTe16oYvok8JXVukVTAiVNuxzQcNnZR2etyFuMhbZ1233edeQG2
OUExx7SrfNve5FPdrZnZZnYMpcZ9n8Z05fdm9EozbXvkL5FliOz5Je9d55eERZHwvK/Z1jM1nkwO
tXdx4TRb9Onkg+mJfbUdmPHByA6SAiNfU/yh3X2yhIRLrkEygcu4aUpBisqOikM+NhG5iiHo16QS
gzu3HM0Hcqe0nw3RxGJfGew+q0rOxk3nZzRhZYbpAqnhXBg0qTzPaVbsMZGTrdaEfQ0JfIK9aj7F
uV3eqCIrv7ZN2PwYNby02NDTjbbFfB8gXr0Xo63WlZXad+aAMGcesgSulUdXQDM6ybVrqu7etxhe
495v16FP6F6UnNawf+pyazEZzCeQZkcEZ/a9LbrsJZSouldGZeR7ozPtrzkT/NuqZxOvOjO56Yss
2OWyG29ju/AeowqCeUb5nFa7ABczXLfpGvRlcuuw794CE9HfGY2c19pop23RzfqiMvoyuwg/L10E
/qFOmRhZeVoZa2r+3dHp0/xzbs/eZhrpzvIC/Nwrs6uikxonjpHUb26ZLagvZRz4p9awlLtqg6K4
IdCN7lynaV9j38xDMuPldJp7z3ltvLL5zgaUPxhloI5trudHRfvAL2mWVbsglcS2tqeGddaHEIQq
/DRW53t74Zf1rWfm4jDX+KeJjaRLd3I4vfR2YVOsKczpJRHm9BgaOr3EQKviFfNPPfaewBRfhYtO
Apur+b0bI/8ujJNRb2ujh/KoVR59NsoqrDYUuLgrloLkhuDNLTcjlPvdUITdhWR5CngocCB60dpX
YUDISWz1xuBFLBxOdpoow+wT5AnnPI2IaYTluPF27KmY0AGQVkellPkliszuIgd7bEhFFiTQu3H0
Wkp+Lv9/yMmoogPMkqOywzZeizrHxDxW7ngwQzOSu7iternyQ6N9mYbSeTIc0bQbZuGZReWQ7Ec3
UxBPTAbbINxacq7GI/nu2tgNXh7cN34d3FtmK7+YqieBG+nJMLaGHTHEGnGeABBpVc99EhRf+zRN
aKvqMhISlu0n88YahFN/052TckvMZsTF7um+fSyI4nbh0CJmZnQjQg34xXKKnqNL0NSPoHI9b+V4
buGtaYGMn8jmGG+V9qK9malwPcucC3aK+F4DhtZqZ+sH1pvTGw8jvtbVoOLwdSiFHfE9kX43S886
8kra98pcYsSY03isw7eykFsAbLzI+Tp5CBRSwWkoH6ATGPY5Sr27mCzh3IFTn1KCfabvEoPklNEh
IQmKB6Mzwl2Vdm9W4wVbhFjgwFLjhYG4L6LPm00wpyl9ggqmP5fKLlSMfxll1h609vyHwiKXPnT2
Q+/nTLAI2gxFUUUrt868XWrXQKvnkgPiumws40z2ddpzncTnupKsbAXpXIayqrZB1R4wNy/mabzS
GPnVI2m79ujh3+aBSHZWreqDMRGRtk31LTNtG++o4+y9qB33CCrG88KnP1BRovzhxPgW4SRhFa17
gGNTcYGIL0+B8PMDc21zRihgHzvyCvh4DrnWG6WLlxm5Gnxf5C5JdutxYWhtrZBz5bfuLJ7tKb8j
hXQXseQ/kOhlU/MkYwJp1t2mNvmvHvV5NSBbDuIDevWTP7m3fR8fhsm/mwxmaBvgXo7svV0iu1OU
VWcf18NJUERamezHG4s3j2guwT9eZZuqNfYabBQe1vAaW+2PAlFV5aRH6YSkE/GRrnOoYqRCb0nV
7h2Whq9FR3oxIxOP+s6oyZfwUa8Ss2ytF6fKGWgglNHL9EEycILoRPE6JJ2JzC5ssmmfWw3TkorR
cROesomELI9zUnz9DLLRxdGArquHnMhRXaJ+iRIXBE3SJNEtJYRpkfJ+1ED04BM9LaUR2dbDUzn0
k0fnj1LjrZ5Hbj0aHNS5cQ1sUYFXys9J4bjbukwl7gm2eKQ4edlssF+iIk7t0d2PYGq3nUeXETjP
Ib2OQpH4cZjzpN5KsjpnHqukO25OjYumtsfy5/XyrrRR445xoB/ImCw6jHG2z2jAKCF1M9EJkrZ5
3fdB9epaPpRB3zXNpTTAH/SINqOEqlS71KeYdEKjzhzjVbRoLrzaD1+CNGdAloYsxrSBCN3QZebe
VJ2NmcqoO3XVuU1FtO7nLx561v04zel7neNVQ3ljpl/muTEeMxM696Zp69K7c1tWqHWVWLwa16I2
S/Wbkh3XMvm1KSjyhyygtZwCbIDpUtgTJVvRuOrWzyjWhqYka1ClAccIOzHkUzsaKRHTR5WwSkPl
sMCbWQ71c06iQ1h7WfAUZyMGJPJdVBuLpfA4E9ilD2VXsUJ7HwVKFDzTJfooW9ISSkMdcw3Nbdg5
47dsqXDqj2InlUNh4G1S2WWS6HjCj8LoyLJWrj27MF/JuLK4cxCrXpX2qzPzNhXzfEuV1f4ouM59
2l2spQorMSWBzV9KswalRwCGS9l2NF3j67yUckntxm/eGAmAONQ9weOFZXCHV/ajjhmkT87oRHvL
7+nt7jwPDRalYjvu4zdrKR/3LUVe3/T9ch191JfNpdSsl6Jzu5SfZ0UWau1DsD3aXW5tfcer937r
dpdkKV4nwuLhS0GbblJq28lHnRs46VJYo+SCPZ1HOq3Hq9FelV1IC1ApVx9V8ywe4Py1RfDCrqo2
ESt7veqWWrvVUXWfYZ1+s3KfnASVbnedfBTnDQyOOBaXmn3pF6rEXLrU88OUhPN2yO3c2zcfNf8E
IuXrwODWG/krkpJiaQ+YlTHddrXtbbyShpjKtFp3TWvIO/d+hegzjr4rU+qLsN0uvHUIUlZGMdUP
BmLWm4xWiY3ttOW15ih9qNq521Ik8vdeNo3NJkGgs6omx7uB/mqRq0er3TohQwhi9h+pbtFx+N9v
GPv/NaxmOunf/9aW9V8axq7v7f/6n7+Nqfn9X2NqT37yXBFIl7jUcX0ak/4eU0vxybZoFBNWYHPr
/2O/mGF+IqT+iJx925G+XKZVfg2qDSE/2S7jZdKj4VI6gfffCqtpM/tNx5hne5Iap28R3fMaOPwR
2v/j6E3Xu5FJ6DWw9hmhzypk99V0F2OIth6tFPMPjRuGkRanEEf9+F0FhUABwxkOeoNyBLIxTiV5
RtLQpcDLKSLz6ghvPO9nk9XzBB5WxMKIjngXBmtRQvroWWXrjt73eDZoN1gNYFLRC5rIMBYGKVOG
RlgF8xp5PYrJeOJZziKbq8w4+YmB8YRalLIBA4StJimXFoBed6StptGkF0Hl/vdR4bp8Cdqqagi8
kzxTm4p+LPdhbFmIX0aHNY+O5qhscHWUdTxBx6sK+Vlyy9jlyq7hE8QrJ/Ic9YuSZUuAUdNx2Zir
YeRUcR9NxkCfnpuZQWHTa5DUpt4GIjZqaPalEX/DlFQgTg2gbS9glByHzrMYzSx9iOIoFXda1lXl
rR0iaNe/m1Xs92cnzcbwMbTqDDZ2RfEsO5L6ox1npehTyfXGHKcu+uwapjM9R/loe69l7LBY3HHL
5/WPSlHTvZq8m/6xE7pjEjtunOA5TMFSoWaOrNmLN2ZOZoG+5zi27HZNOkhPF9NcKnxs7iIYb6WT
ze1XILyhSSUlC3T6eSJ07nEiJqX57HrkRL8kGo9ltonDqqWLrImT4DxnZMv30ywGZxU3vlMeJzmq
/ofAcFk90KBRuScP+r9/6VvJONyKGDdq1C4vLO3dpTINKYhbmKfJpnalnt2HjM67BAVXYyLGM2jZ
KD1ZU6CODSpQr4meUghTPTRw/J2BIi8PDFsKa+8CI6LO7/bUYZp9FGpXnMq2oyRcxtFEWt+p3fg2
zXRiYVVWsr8j926TUyCpD85IchKj5atMrXtKJJwz6RPhUC47ciLbxLboQ0xKHcUvZhz6epcxwcWa
XpCGt+5mp8iRL7UymY5eZxTdJpC0GW6aIBgZNvOI92+i2aacqGAy0eZRAr1/AuEciwORaR+8keZQ
yau0EJE+U26r2R4yHcvrSMgTZhu7iuaOJE8+dkqjLwut4dajM3vEKJdr6lWrGJzVfAoi24ASU/td
dJd78TzdenaH+5OLz43hHNWtPAdGOpQot8wxNtcomGNn5xp0kW9K3VF41CY96Wsrz8P4B3XiNtiF
eTvmFw21b9jbSZZUOy0aR+7TYYrE7Ww3dOHTG5T6N12vmnDf2Th6X6j6+cihgcq0JyOnyeRb6taz
ohpodv2txA8crQx36inTU8ECW8znmtr3RjXYhL1D7sAsH4lnHWSaWTsWt5KFEf1u0VYoynIjDIdd
SJXR2rSy8mF5tvha39nzrOJuYmMmwy9jBh6SYQ4+upxAuSNYbYdC3AIQygE+R9KlcqYjHWbMTnre
N+YXECzgbHLvvWiaGpsm1n7U17rqJ2S7vFE9vtUIixxr5bldRRzCjd4d4iF0/f3/Zu/MdhtHtjX9
Kht91Q00C5yCw2WLGm3Zlsccbgin08l5nvn0/ZHOKsmqrPTZaDRwLnahYKRESUEyghEr1vqHSC4q
tIq6Oo2/+kHhZy8YLQdiX2qFVDleYVXNQXZV0JRGp+cgVMYI5Fe0UF3V7J9Qc++eTXBE6kUGbz3C
l9eSc9ywSW2FSLMR9wzMNpah5puRXFgHt7jTSIAaumc3pNnV1F52IFOiL1ZWKu53o3NT8Tp01G/9
q1rVQ+IJw0NHmJKg38tGdNCNvpxAC8FYmmWzJAFRxbkjKbmZ73y5MLp1EdmVuDOxbJhcimvhh4vB
l23/h1pGrA8LzRhbDUM6oy1ZGFTTJ/MIyjgYQUC2YySvg6IOkHetzFy+U8LGkvdlnhjRygg6JlRJ
McdaYevUZAUsR7/Bxdwx2aRHMI0sk+lmEcHryIAqUUUDqyUKAxuHMR4rNK5KQzKt65z9gPYokr60
blxSsNZ1qRvEiHQQUJgHNmCGjW+TVEDZwAs2cK0r4Np5ed+FRVtVV2jRTHaQcWF71LvKgIXhysRb
JjskYzJQDlTyHqzuQq2HNPnqWokvbV0JtYv7gtInNA9rsDL9Et/jukaNPYRNAaGktNkgKBsvVwcx
Lm02PjU5lq4VPkiJGIjPbaRYAUJLqj4J83eqiGLd6frR82+Yz7m8RVCOo/SFCdK3Vj3GGTaFXTG6
IAR1+L5DWybJK9CtGEKYKKQGypwZYzHrkcILUAEj7Wvk3FwNjCyW70badgaOVAmToYbve9jDruqr
PKwwBwy3fofR7YLCV09hGAdeasNO2OIkgUXhIAfQ3Tu7ghsaNrXqPcpAWM0lfRZFAF8qtRCX3DfP
/ESCqPSlheTluTUlnnOPghVG9VXzlXKZbvkOzg9tzqJS4QYfI3Jk3IG/7dWtZOrhsGtCyoLPeSh1
o1PUStTtAfM23UOZNP4AfGHQiUiIkgoyMC665k8BWVUKbgM7B8VdBr4c6a+syEH7EEe1bCzxLJ6e
XFXOfKi3GTvMOllmBsXKjTyYo2VuhNoALl6xOTPbZBOZDQkw1nW8OrvIHeIdSLtOQ1Dc82L/ZRol
Zg7QOMtKsRqYA3TSbpo61JPlgZmG31UKI+aerP8os603jNCrV7LNlipbcd6ALD4gm5yZWhmWZdtC
VsnVmhRwFCDtZ5Gc3xFTZba8QiP/oGTtHYULRuuEALOR5nKU0MSvXbHXPY4VFjmIHDjGWokmZfrQ
RKU9LtVtjsLBEiR3e5lHwzbAEbgvgT6cRMg/S3CnRIX3vJ75TA1hQqQgirVZWs/O1DZq/PeoQMJ1
kyuwMqm3pLoaf5G8GM29jqL/7e8bJAI/oUXQkKxYU9VI6IpOq+eSCH6lpgSGYb9qe8XeKWUHAqwj
G+05epPYUwUYoL/LXuyDCz1rl2Q+RAwia5sKr6Ip8nQjTliUSVz5KbE/LGrNL2+TIEitpeTaOrRk
XzoUwBn0RZ+Zmf/BWPhluwIElyLrsqGcM4shK9gIDcAVlLDRvDMGACHqVGBakIWN93lVYy/RDB/x
zN6zqYy3qyVGtLhmylfnal+54usIr3vVCp+NhOCzD++GRin2uV1Ym9936NkIOmvKliHbnN7YIpPK
AttUwNZWFWDlMCrruhf6Wu5xvVW8KP2IIzr94LH6+PPa/upJCjrvG1TJoDRp5JawYNEBDZpqB69n
aQ7V62D0D1rZOMDAHDOF69tFrWP47bfMwnpkHMyPtGXPr51dmgbQQDE0FUoRw+rsVBrR5g3w0qWo
YgVj36E8FJYyHiZE2koa2/jt4flPxfx/qBOh/Z+39o9l4zXPw+nmfv7GsWAum4J5zLRUVUUOgzFz
LJjryKzB55JB9cPDYrj8LJhLGrt7dvTTQXqQ/QiP0Z+be02nBq9RaNcMoMtMV+a/UzOfyF4nY1Y3
ZVlluhOWIchLsjy8HyiDDAsxKCINd3GzWkZgsQ55J9Ubn5Vr48pxeV80au1wPuMH8957aqLx1rJt
6BB6ZdU2tLPHMzPqVtc7SV2BE7bRjKUcRKjABsE56Y9fLCRn89zcjqCgoMm6kMllnF2h0mbVkNvY
Mw9tGJKdxlsRrK8eNxs2U8mDnWTSgcqt//D7Zlms3t/aqcfhAKoK6hTolLGUv7+1APPC3A/DcSWV
vgg3IbU5zSmaAMR4FMtu+NilJrr+HhojEK+y/JteQdtYUVnTizslB2ous1nF+3qBKpWKVZNemRR3
i2FlR60BdJd4Q48KMFLCIwZbm0oi1xdlBWMtWaRIssHBs1BKzYl6Fm3UoxzRifxBw2KbTHeiLyFs
oSwWDc3nIBzZWNeRbHiXKKVZzXPF1B2togKwJrVG/67xKXgU6iB9C1tUP5WqkD5XVQ0rLSt977my
a+U+htUsrpOMquNWB2O8zPXauI5K67vUAcidTILGx6Jr7hqvXY2xsoC/C6gBbpo/sHsbAESrrq+t
NV2vL7BpD77mdWk/kqjEeQVPmFVDAWhjdjVZkbJlUwmDQcI+IZj+bgBvYSlTFUnVPKZlV9TI9RVF
ZpPPT+0nt2hc90YtSCAvFWHrkBTb+FPZeyWVOrRkpEXkU+p8ZuPDZJy1Ye8t6qZ2d41Ry7cBGynK
e4LcdwHM8mskp8VXNdbFvdpmxoGYD2A0j9FlarT0Fyxy8cNMejY7cajXl1Gfo1eh90hhZ7Z/0Iah
obCREUdSHtlD9DZI8hpiixB6hii2l+abHChHtehD8hg4y4+M3qSW9+GQI2hb4ofX6GD9wqjF7Hqs
/RWqFfZ3Uv7ptSfF6Q9yU8YFxQpYUVCzHHjarUOKuFqKZvCvMzONthrI8h0m2uwZ9ULTtuw6m2WR
t/56GOJ0r9qqsqpCNoSOPsjW2h6a4bLQLHtZ1YVFUmqA8EW+eSNJcvFQa2m4QwYnJFfigSIe1Qoo
d9gZKK1n0nATJtSnElNjF6t6LVnzLste2QyqmGbJhFzkI0J2AG2LC1RvNlSxfKmUP7VFUnfsMYFB
XIFrU24wftSuArcFlwLTFAanMV4TwA+3RaDY8LNcgQADtRCqNKQnoIxpApkNxUM5ptTKFeBLhZFU
54+h5lV3Akou2AdVRYJaseKFRvZkybiRPsWeiVeX7HbbRiZ9saAiVF20edh8L8NSugV9Vx0areyv
VfKGP9A1bvaxXZhPWpdnS6PoqMqSrWnRaoityymhutHkTKw7Y8QRjPvXbyySIksQjPWXxPUoAA2Z
AldVN7KdFg36I7Sf9NLtsnqpwF0CxYebcGtY1WVHkexRVqtoqaCvvsU7FQJA16Bhn+XGts/VeK8i
Y3cF4QUHmSJP1ybyEqs4SdwbpnmPurwav1Sm2u3bTi23SeT6372iCC41s+gdDdDSwR5Hnh1PCy5k
L2YM61THnahoraVat+5eHVQNa8AAhC7WW7teV/3bsaUUCgjGuhnaXAbEmVurDiLXdVWodCxaohBJ
MAO5yEsIZ3If6PfRAD7a60b1qxnJ1XVQFORrVL0XSC35xY1Vjc3GV4OWjI1uXluFKC5VowHVpQyi
3pijO+7t2mwuBzVPN4baN7tYq6QnusYOSXAN1k1lIOe0iGN4sFXlWdumEdkngI3Ktik79Nxjf4yv
2NPiN+9GPWaeucbUFgE8eea0628G+QOnT3sMk5nuSn3yUfY/VbouLpO2hPinVcO6yBS8pbgnq7Gz
/BVVJTDMyHdcdYPBgxEo/n2do+y9ACdV78kF9KsEYDc8gKh8MOumcdpw1C5ckWvf7Zp8jk++dh3m
ZXLVl3VznWLNcrCjWjyFzPgHxhrcN6qt0H/GfDkMFrO0wZQVNZ57oSG3jythh0vb4DUwojLb3pOM
bNedFhq7BoL/0rIkgGg16epAq5FtL8Lc0VPFe9Ar675SkLjzNOghqVokKF14+iFU43oFos26SGSo
SWUp4mebGsTGZN7eDcWoUGGFIImFVqM/1EURQoWW3L0yyYLESeDvbbs3d2SWGiShYQToYARhmUXq
l6H0YiTg/UFbQLhBZEu4KhDlsUeCEbR0A6Zjo2tNsS0gIQECCDCzHiXDxUNYaT61Q5bsXIh268Io
DjFViUVmJ1Qbk+EbbLZyB58AUY0279ENVtTAiepC2kLb7baBl2k3pYXCWk8gvfZrmA04Sxo3xNLy
faC6+iYCIujUPb6jid8jo0Su+4VavgvsRU9QTlcN1MVV6bsRS/k1PPnuxkZ74FFXOjSwUN/ZyLbK
A4pCyxILQqjYMerYUhDqXzRFr/ZtgPZ6nmTZrkbqdiUGH9gJUB8n1EW9E6rWriskUOo1hFWxkca6
vtXsJvIBQENNSbIS0GCW695j4U+mhmUSjIrT5Xa0Iy9XcpPJ2bA2dNYC6ZfaWiiMtTvJDJObyK2N
LwUO5ltLLW3YtLH8lKR9Tt5LNNMQGBHvIq7JHistbvBwD2r7a0zpfAGtTwL/1erxAxgQUE9GCWaQ
4nNmyNvQG4qJ5p3pPwByax1qjKUIV3aBSORSioUOa4LUfo1rmGzB9iEI8J0I0hcK3yaZQaSttOq1
C0atWQ7UwD/JcLUaijVecZC9LLvIxko9JFk4kNlzySw7SSsXzxLeadamjYRRwE1RWmVtK21KXCNH
1rryx/J7HVfiVU6sCK5hbOsXYM3FQxWVzQUhhn4TlUWrO5Wn+aSLYSsuExKCJkg9r7jwmAXrXdJB
AlyUbLhIhAuRDo5RY+jGetH4TO+lZD6ZXgGa0K/T8hZlX9yHJcTDF+S6vIfBV0Gu2aAhx4U+MJ0v
ieuVtZl2GJO6SNrn207TvB55WzNgNkCTL8TJuAKxbbT2dUwkBzqxjHDjLGyeTGgglfeA3owUrdoc
gQGIEmThVzDCg1sP582dlowZxvO6jQ9mgGp2BE3WhZ8wCBtxsqEqdGXJV2Rjk/kVybExy2UQXAbr
7DqUreQK8xoXlcpatYH8EYnSxdA7vZWUWfqXnBAmYVoEm70YqJTLxEk5hL7RkoDeyCaqmA0howFO
MOuTBW6N6UOFVzvqRhDyqe+UMDudSDXL2slKO14PepFfEl/m0oveVBnKEiSwtoOUSB4SEGF3ILpL
p3qekPUFYCZSTVI9mivDB03TMdGvNXwBr9VOSBd2LEePBYD/z+3oMyDQyMCOUZoxqwzTS1LY5g3V
luoyG8K2BZqpVKuiNYyNnAPcyfIW0m2uVs1FmsEWRU3URcrQGxOxUkrUGSYARsTkWMJqWFdoXlxr
uk1uT1Lk2gmtun9lXR/3rpZ3w1KrgGJejVbFuBECraZtDQJrwohyuyWtqCiBamW39jxLMkE8afRR
rZSjBA5Var/E7BfsO2a7EJ8zHh2qVUbG4Nchr3YLMwta5gXVbC/kWpJRo0vTayWA57jUatEtuqji
WQPB1oS4qVvVU0g0BLcki7372NSQSpKlVIIUYt+mZpHsWl2tv0a1nV9Wficv1HGIyfvF4t7m+Qcd
Eqr1p8iu029jpCBAoWCIlw9NskZVIP6kK4F+B8d3nASWFbLnO2mAVrGA82S3q6LxgisTTZobaPUW
gSGFqZqxZyCylMW98qT71CMWQvWCfBpS9RfNDjXHQybj0xgjpSElcnENmBjNPxHWVzasR2wYeeSU
rdGbNRMIUpN3rCpYfmoU+RjppfLi4mECkBtC8J3foCfwv00Kj6qLbMQKckG4zuvR2qHx0aAkiM3L
77d/Z3kuE3Q8OUvw6Oha2OTYzhIwGT6JsqSl7Ku9oScuE+4Vm0QKTxXmqHNT/8m9oMNzctP/hqq4
f06y53/9n+S1DF6e09fTFMz0xZ8ZGFAVfyj0PFOjwqqpa2RAfmZg6J0/ZPrIhnZG//2ZfFF4V+c/
25JZ5TRSNMfki6L/IXigydvJHDKwCPwT9PEzE/FGI/kHLZ73GQKBxY6uqcoE/jDID5CRf58hyA0D
XUqlNe9zP74I3UdXyYelomgW1DoMdwNlWPB8viLw8S0bFIIMiAokZvZppi2Qj3fAYSHEhczWIswf
T27lL7ImyiR5dJIZemNQ6CSnAZ+oDE39bATnbYgSe9i0D3livoxDyiLuPyOFpjoB1bpdM7lHd5by
w1PqTaJ1qkO43GHN7X72PPu+rgbLsUM0J+vJIDmT7KnkgGmjZHVLRLARQUiDEKgE3IzGD0FLFY86
iO+NUosSAPK1G0j+pcX0T8pDLDqPybjULkcmPzakQQHL2DgoQPeo3Ck3CSIj60ykL6XaSiQnlNzx
kMWBDWY6OltRhfjOqUfgW4WOMKlLNsjXxBft3kiMwJFDjXN1dSw5oCaQGH5pTfBr7RDfxmYz7opi
uNKaPDqQqX4imBYAY1Xqg2lFAT/OFr0i+59twOJAh18xhY4+2fqwsTuqtdgktAjlxP7CaOFRIFRx
54pGxu1Wvq/lOlwCMYQBMPj+ZpSJ6DQVJLxrWix0yb2d+PDdFMqJSS89u0rQoOWpphuiF7s2EG43
IVCp3nU+ZNZqmgap11WLWKTaxg9wMCDftTR98DQUMT6QdlfUX4wOoao2D4Khggya5r+TqoUxeoUY
1K5+qMV4R++zIpg/ir5GPAnTF1X6Yhpw/KW2A4DzQC8+9lqqfJBBPPPdmYYoQlpkL3X4RTyv515G
Ns6AhPR98gAGSqXa3X5hS1Av9LYb1l2/8VMldJJRabaJYNWI7ADQsZw7g03F2JPH8MIKxz3R7d4e
W+S5nbZNUuwYum6HaOaTWSGvgX5C4IQBFjMwdD8jj1KvMcneatVXbJQ2dtCLFQxs/W1Khzr265nh
zEzh7cps3Zx2G1S/jPPbCy68KDDdTh4YTTd1EHVbC91FqUsvJY+KRlzJsPitLxJ7ha0sBQZbzv4A
S4b6c+tkBR4tBDnWuhPWxkYkBmuOgghR/kYYrDlgop8Lt/oBdsZdRU26kycBv6rFvryAmYH5fOGk
FpvxEVfvOrETeJ8qlj3EpcMwba+ogNtm/SpHpHJwMAn28WhD/Y1N2H6KcJRe/ihZPA2nY5paAJxn
zNsU4UkWQ+wSU73jZLg1tR6IUgTSPUhGJ9Cay6yEG1x629/PeucT8tSMYFmAUYhukziXs/caeP29
Ekr3CqjqWu8uagHaTKAzo4ut6lZvItn/H1buhyzh/3PpvHdUxH9EVv43pCFOwq7/XFNZvFKh//58
uqBPX/i5oBv6HxQPNBZ08j5UVKbayM8FnUOkpXWLNX+GS06Hfq7qmvoH4RjSd2wSpsLjJL33s6LC
IVU3dQYYfS9Db1T/nUV9dok4GarkDE1ZobyukPxXoChOM+fJUOUJQha3r0twT9HOF9FmAjd05A30
FEJ1t+zFHXB1ZD2Ha8+KtkpSbXxWuHpsHdtHkNqMQB5AAB6ewMQ4JNqdtCe3GdlOUldbt7KWliRd
gJVY2tp3vf5qm0AzimZr+d6nPCofmyZdu+imeX64RULCYak1Q1BY+bisWewkF8/GkAJP7X/y4P/1
RrkcM0zJsWN0A7QfDG0T9to+2oWavS2NLgE01Dk2QciCojulkzR8gMz52bXbOxCCG0gxKzYGl+Du
tUhb1EwgDb9DGuSDkHp6xn93Y88KRkRrrUHqrFzDR7vIBxTajQM8r1VbfGQ79L40NaV933fhdPyk
C/Mij/ye2sPaVg+S+qVVPhLH//ulgMSg6E5tiMofrLn3DZB8SSsVWcS15V0FMouUdT9G60iZKDOL
SH5A7MSxczQIi+g69+HQJ2vyTcswvKGW7ZR1stIQeytj/6KSxNJoPzVatZSVp56B42fuoqpdPDlh
HtYZ0kqwDophbzONGZM6CbC5QV40GY5axAxknldUFcj1E4jp3qoE2zpK0TZFf0hDfiMlMwzZ6eR5
/lV0+fc7zA0gsuQZoQZKZfT9DZAVTLzyri3X4L8442AD4M+Dydh8arJ2C7ePdWehm8R8hFUpNyVW
XaSGvNXvz+OX/XByGtN6cNLRyVQvHDz6AeUN9DHwKdRsMmVIDQh1/fumzlYwxtT7Kz5T3SRV19q+
1zMtaBDSFORXqIi18kdXdCaRPY3dqR1DB9zDZGfITJynl2T7ZR7XoIPXlfrg52IXyi7QKWLAJN+Q
vS7tvaGMiNJclHJzN0rXWdauqvGTagcOBCrIZQjzuMhYfnMRpPz9LZi2M+8f4Pendraj0Kumbytk
5aD+C8fvce6DGkGiFujXpLlYbEhBrSQUPX/f7K87+XhHziZkG64rUTidXBgxvEwqlmroVHm7jt3q
g3H962F9bOpsikpFEOReQ1NkPxYVxDAv+cB08aMWzmYOvynlyC5poUMs0nyomg+mpl/fLNgIBD+K
Ruj5fvgQe1mwophkG6ptw0tjMjo8sbDdl993yi8fh0lAwBaawZp79jhQhKM6WdFOwd4Ij9m8eZLH
+9+3wRbgVyPOsgSBtMKSr5w93xW8BVlOGHFJiQx32K3zgZUusDAblZeUu5eYMS2scWTn1K0D47IS
8qS3hiy69tR7KMzn5g8VnaigQwezzNEul/rHFuDywggAwyuoyaCPSXHMbXFaF/ukfwwjeavHKRjU
yEl9/0ZCGCRpoEHmghzjd69G+QIAeWOP17X5IhffJRjXkYlXI0Join/dUoi0kF4RdYezA+ZmFIm/
VzpSsc5Y7moBp06HdDbiMpJy/kjTxAVPDT5yKAKvvdFFZiVkCs93bt87CBgscW5eluMTGrEXk0xU
LDfbutvkOWJWVXytpq/yRaBk34LS/CH09skQ4z0GYXe1uanV6y7ob5vY/BE29tKXOqdVypUbyveA
mBcIxV7W3DiYCZdwQLE/Rq23Qac8kVdWbi6N7lAisSp1Xyd+laRrG5KgmwyhvzyJnMi7VoGpMkQO
SR1dk67cR8X3hhBi3Jq3dfESjQBQwvkSuhT1A9TBBumuyZ5T48Ubvzb6pzKyL4rsWQTJwe0ROBqa
pd7bS2AGyzEvETQKV7Vtr4beWEPJuBp767Lp1U3nP3ZFAVw5u6A0qCYWtPMCMc/winr3Wq2z/TRc
pOB7gTVOZGFqpUq3dM/SYs1sWCnIaCy9TOxJ7X+3mn6tW+49goPsTFD7XMBt28Puusp04J7QEJBx
6e7zglqyWW364t71Y9TKLxMVxRjsOhq1cwD6XCZkVMGmEG1tZRQfuml5COhtMhFmJhxNxe/GLZc9
Squi/iYl4XKglqxLTlB87/kQmFo0xJF8+lbb0gqFxlVgKzvK2Tu8SjKeMoFMXhg+a5M1Syevueep
RxxaX+nyW0QQg+KVmi2ilU4Z5Y4asO/JtVWSJcu6tR+S9qYS3ZI4xB4qhKJQ/mm+qf6Kkji1i+sM
qQ35gHDeYiwkJ6z8uyzBTlHTl30O4k1rP6MAz+qnL7KepywCWdt4aCogaQWK2G0QBHDVK4TAkIhT
1yKLr0tTf47k8GugjzcIGyLj2t1VnbUHirmU9Rfqixdgr3BH8Dd180K9A1WC8gkT66VrPqLwiVYm
eSCcdYbXTvcdma2x3ofbEsU/ox4cqazuKcuvvEZ20HhY+ocmQIgz/K4g6KbVrIeKsgo4fbOm4ONt
9M7gPuAJj5VCbQcILiKuEYGepR40DstQwUPHH/c5/rGlWmOyA0NPza96LwXHghgohD8ru6FkyBkg
9w+9wEPpaKIdNd3KorBtGO2arNdyCJ9iBMz8Itk2Ehn2Wqyj/Ks75Ae3IXFl6OuM6kLpUZ6swyvL
uu/UjHqXgJ9hblrkjAehriokIqZgUq3ggsa3ZSJ2HVSNAFOKyOtXsJbXlLMdIbtPml5ujdBYWox+
pLsWqb9KhgBp335vD+YN7AlCNBlKeALFCR2MNql2tgk5Z0i2ALWxNKaSyRVGVn1vVP2mVb+2nbcK
03t0gSI6J++uqwwGdRLsfGDxFhCKoC4v+moCEygOFJZNL+0pmSHejWXx+BX926VGLyBXuahh46AU
5/CM1Xm2VmhIyfO1nnQ7xOpQzNO3mtvseso38tiu9cZetcCVI9TCLPlAoLnUipG9wrgIEBUbknDr
ScvRAyxuFQhJ6Rs3Mi/90iNpp20k2OCJ+kPuIVSBl7KBF1CllAzMq729CDxkMNprrfhKreKubHoU
zK5gGy01NCWkKKZoiIQfAnpyuktVDFLjaKMx3YGfv5bC8Kl0oewr/mVptHgaJVdjFG0boTquCFaq
FO8ClIa99oOchjItpe/CLja1EyUWrKBFmtc6W9Ir5v8kbDJCBmznQpVdQMBkoMJWttCtVVEtTdkS
YiPVw7eWmmgJVhH5WezcW/mqJ1aiTn6Q/KcyND44tb8tz2dndrY8mxE0KgKycm0k1lIr3RucfpDh
HBeieorpS7tK1tAklr8PC/4Wepy1ehZ6aHCVy6HKy7XUR46tP9VNuNHB1/2+FXuK9f522xXdYGJW
ye/PUPyTvYVvUiOT1YiLg09vNMZWSETbTX0AmbDKJBgRvb1Suu5mCgBCv1oNKoofY3PZFtZnj65A
jyFXETEdIgeYi1rnjsDQe9qjyzzYoUs5udEfAW+xaSTpybYCQcBlIX8XPukERFs746m+q4OHWtEW
ve05EWprmrJqt/DTnNbqHBeDbZLUchatFKxL3JWmE50Azm5yHVIAHaBpm8oYEJ+sD7o5ri3c6CPv
4EvVYXrmqF08CS/5LAFHEqN3iPG4ie3kCv+0NZoOT76hrCy7u0X37CsqHegr3RnUUsHHoQg5IJ8i
yUu/bbbp4D4NnfE5rr27ka0JNGcqm6oTsxvLzfBHXxAwNdYShQ4H6xzIRQQaLCRoRzqDrzm/77kp
FfS7npu3WCc9xxTolgPQV4bltcyc6Jf3urSe0jjWaO1b7vH41FxQqt4w97r2y++bP8tBCvSwyG9N
ySgqFzp/OLuT1ivQYaKEZ7EGQlIFzRp21XWQiH2d/qRY/Fvpx/+XxOK79OPmNZvcMarzHOV/w+zj
ZGT/m+xj1rSv9Wnycfr8W/JR/CFU5FptukcAZsP96M/co/LH1F9sZ+CraMYE3f4r9YiXEgVFxCds
g3Q+omQyx/5EcwvjD82EcsIx6n+AKu1/J/ko5Pejx9JgzJiCfRW1SZKc+rlx9ohkYq4gqsMmHkhJ
Yg8S3GuUshelaUoX85/5zUFE3uX8r/m9t88cX89v5n99BRwW9lEjwocnP3b8nePPnv/YycePP9mr
SOu8ndCxiWPbyFmNy74oR0Sbpw8e2zl+5vje22fOLud4eP6XMd+Bua3ztgvJHt4aO37n7HJ++b35
M8cPzu2//favLuns9JqMeDGzGzY0v+qGs5+dT+yXl3lyd+cPzV88a39uASvjASgQGP5//Nz83fNh
cHZ6x1v0q5/51WmfNTz/nlaGKEU1kdihVZvvy+lPYfv5hJpZKGWOwNlfb0HTioAs2TKSzPM/5w9W
mU9sWMMMnb9sIWNZL+Yj85+31/MhVhV3TZX7+eQzxwbn352/cnwvL2DJ1h7Pyl8ncfzY8bNvv6d1
tsZW4c8TOZ53m5ljDKObq5p/R0HMaT6Pt6vokAqS1yfnObUKSde9OD/Ps1s0/2JKwfGt1WMD87/e
vvzWxPzF+fJF6n17OyLD6q8XQhGjvJ6/oFo/L3Z+dXLS8+vjdc83fL7O4wEjBDJbxFG7LYsalsBA
aVQpkM6b/2QiNlZK3WbopAQomE8HakkqMbpB7nh+OR9gymwvERu5P36V0kp0kwDYOb41/2sExA44
1ryuvOpnK10kP3qqnl6efNRibHSAE7ZxSqzioMVM+qMa5dXbj0wnEgXjuPbbQnGO35OlptxZyMaf
NCv7Qt5XWgRD88/rQk63PSQVoPI/r2o+VliwXc1xuDq+j4zkqxqG8cX8gfl9vQT4VQ82C/t0CfN7
bqcGK4DE9vLYSFO6zSZQUso/fzXcFHKFUH7wMn/r7fuNbuIw073d9mPLfbWvIjM+HN/J0/HKwixv
/3ZPBpS0F9C5o93x91OhCgfUxn+pE3V4+Wzz/7wp7ztxbtaaOjGvME//61Pz+1MnBl1tXs/vz5fx
2048XsOxI4/vgdg/7cj5wNyRuQqY/Nj0P3VkOrx1JNbCgedMnZhY9nB1/OJfnXhs0zKQu/MZ2Zv5
Y/Nd+Lc6cWjil2YoQ8/xpg7EgQ/JnXej6TcdOLc5f3zuxFAeo93xeTh24lsD81NIuiU7GVzzUzh3
4Pwz85ffdyAugOHKCIMMT+DW38qlYIcLA/ex7TRzh+Fn4cwvh0yYl9qIt9H8MoqLELiq+WV+BW6k
O4CFvZhfqa0S31PNffvkwAbhMcm3FZ4oDwhxZI+6nk5gYv12PqSP7q1QhxTLIFrFWhm1sDCx9/NB
UTA1ZI0q3n65Kkbs1qPc2s5Hw0r3V6qO7uT8XcjfzRqEgrqaj3aoem0pB/y8Hi9sf17PfHSwS+vk
enpbCubrwbABN/fpetzWA57OKzgkb9czH5vf+vN65hfT9VjT9cyvpN7CYODd9RjT9cwH5+uxh1pc
zHei0nNsmoLe2s5HXfTVV/J0PdDHov/gD/5rBn86e/5/3gHsqix+/ZeTvWTVv/7n5etrHKTe/zrd
EExff9sQ2MYfNv2gGCRWJujAtMt/AyNwhLchIZtgpDSKvewyTxCGFnRQQAoG0B7wocf9gAIYQYaG
OREizalG/G8hDM+qgdDZTfYrCDUbGich4I2+30w2caakAibgRh/jy7xoLjI92dcGpmsUBgwz2yRV
uenwuauh3GlRvlEldyUCfZumLlg+saTWTMnfR98xLDaB0LdeMT6e3NzDW0rklOk/gTNP9tvzSVIE
1ig66eAMZXF2kh3MLtQQwB10o3/V1uVtlgAnshPpuW3dz0X2xW4foOfHi0DBW+L3jYsp23NM07w1
bmqKhiQCgBJNPctBKWjvs58q9M3Qh9/aQb8SGO5a1Gmp98CCsgBtGEG7zYt+6eY3Njp2Bh9Ixx4T
JtPdS23hTyX3g5XLu8KEjAk6A98INFZQkXCi3H01I7FMWg+9yfx2jLsvQ+AM8LDQxVt0LRda+v6+
VCU8hYcS23jqtaiYVIsUy6bQwvJD3IsmXSZms3aZFsv+rgjFNUJxCp32xXTFZ7uwn2MaQPnoCbJb
x9kpWFkAXjx4bvxYCemZwsbKjRNkCbuPGP1vWObzWwimRgAWtUw0vHkGTjMWZRQNkoUT1yYNKtgh
7p0ZV2AWPRSAQ+AliECaKBPrL1pJAl4ufKcp8QEY/i9z57UbOZKt61c5L8ABvblNps+Ul1KluiFK
ZehN0JNPf76gdmNKqp4WBgcH2BjMAD1dJdEEI9b6128mVBaV/opgjMyZoryTtz+NwVUIGa3H/38W
gF8J5Q2mYj+q2fnpCp5o4ghUGP1PB1uNFTF4L4bxhCfia+/Vl+VxzoZgxNu732DVn1UhLkWPfFT0
eEhAlWjzW+HkO0j5u7rEc1HFmsvJ+RSiZwtf2CqrGZeUl3Zq7pw6fMX7u1x1VbIn5wauPO86zsVl
4vcVk4c7TXUgAPQK3yrCgtIbHDQukj+hjuYWexo6b67APjRKfmhB16b8JxMd36qbY6hb62nfTvFP
tc+voaJBO8SWOSh3tVHu9NcUb/3ZKpjtnYLSXT5AxKdwbdCnqcm1/EqVyFq3Xbmr8v7V9PCuLllB
Tn8dFM2z/KuoaS7gfE6l47FYMoaI7xQEmPHkCT9uxR2n3U4bnFNVlzIQur5bPqz/Clz6j5S0d8jR
/wsE9b8QXZKkwX8+W779n+O3mjf9+5Ei/9ZfjHXL+xfIkimZ12+2f3+dKYpmYwyAmaN0uZc4kiSz
/3WoqP9il4dNpKrsYlDaNX7iXygT/87F2hMzGQ/KOQYnGEL8N8R17QOGzjBB8m35WeR84V6gfgAp
U1LrlDD15pvuOPangh3REPuMnCjtQWG6ol4G80tQvfbVVzW6MY2rtPzR5zeGcjc0t2F9KvNdRxiR
09yQSoxb5go77sL7Zg5PWv61nk91oqwGphSF8hhEAi3LDlJ4BVCc3RjzeR5uh+zUNE9R8ZTGd253
kzQPWf+T4Iu0RIi7Rg0UmVdY2GfOnVcc8e3Jij0obuhdmJAV+c4M9lPxJP9AsYd8ZKDSSfZVtWu0
9djeoqWvvWcvRR/24F21ynXYf8lI9BycGK3T2WU26po4JyF0DPE60oJrBxu4imH3cVhb4lKjBs6P
Wn4c2k06nUwXbq3PXK2MdmN26NOdXh0H3KeJE8XBGHA525nymbCXXOEaHIoHw7xVncchP/z/+ib/
45f7v/CDc/6xmCNNLv79Q5N/+q8PzcEnE5oUHDSbYmwp0d6KN0Jw/gVe64LLam9U0n9/Z1Ro8E5V
0zN1xBsOIo5/f2ea9y/I8BZ0eDDd5dv9bz6zhSr674MVFrhJ0aZiD+RBAKAi/PCVuYmuVSQEmZfK
nMbb2Q63tTXs+mHWvpbN11KPjVXkobQ1EpxkMlM/m7V5crJ2vFWwCIgrfLxhiOs73dCSTVWj/m48
u9sFeA1q3nOV5NqFXF3/t/3s78q59xD0ctUYLpsUBAj6iSn6cNVVqGlRSEV3aZwJscJA7J+m9y+B
M7jrso83XkKKRV4x93TRjGKCO6wbvN7WCOIJBPPOc+TbWdfcT/FTFZftJwSqxfrm/UOVjhxsr6D0
TDK9D5eXdGOXqyh8L8NAIIPoUzLFwnKWJLnsONd9fVBaByl2e6C6/4kTU7lVbXGTFDO+nJG3GZBw
redOrMeualeDEXrn3Mp+Yf2DIb9O0phht3tBeughq7Ru5eEnuMUpg/fRYFqOnfIghdL3EVGw46Qz
9yJ8e/3JK5Aj3Q/3iKsLLSmTR/5DrMq7iqw1+lhHyxBcelfc9dzPddLOhAQkxnWPjeeatl6lCJ1c
EgOa80h+w+Ai54wmEe9UrAEJFlxZ5Q6YOvlEOLLYuny8NOZasKxtWLZMu95fWpAnNclgWnBphRrv
7A43UV3KqTfKYJ4KE6u9RKuUjZaaqzwhPRO/2eZMiMfeGqbHJGeyT4yeulHC+VUnSWk354m2sZVO
wx8S5yxShPYJv2RXgY/4RmntyxAX/yKO9B0a9m6FXBxCQmNgDZmYB6KT70rCTM8J45nPWgvZt7y7
VQfjHly9dEt+vKrzYfDeqZWVVeGMZQBOvnceKQir1pjDbyYBHasAYnUZsXgqTfiowIKtIKhhj+vf
jFUHXJ5eS+5F4LlnAuTjXYquM8Sbcb88tmSyrsmFEw/ujOYxDq7dYHLXVt0V+9yeH0rwcegjbn1g
sjtn8g7DQ5yXAaxLq9kjI39QMrLlkKf+wObeOOSomAZttB4ydFo1+s8z1oIhGLMbXZGSaq4Rye3d
OLR/BEn04o6nWs3LH/XwVAX9l6Eha6VNMu3KcuNqfKsj/6MU5k+lEXIMHqPKRivZ+x+VlGGrOPXU
DeHz8sK6NDeZG+TpjvVsZ9YWH0hEY9iQr9RQ6qMS95wWJfT3so0/eaF/VD3UXIsSBdmTwUhfwgC/
NzpJp0Rh6yjeBQ2JcXCDPIQQWI3rBG+KWn7iiVWw1syAjz3pMHucLTxNo8eU4K79UCObVr3QJFmv
++yDl5vWh6XmGnK/lZZ5Osqh91fmttoAzaNTLkqQ6Y+EZqZbwoVtv++S3C+ms1LA9bGxWfenUsnQ
esegaVocP+IbeYevzYXmHNVhZn9Gg1hs8z5emY4NtQ3UYbIjfXhmTq8MOs4p3sVod5VW4cETQmhL
x2k/49qwFWi25MV4chkWOGXAIqzJC3W06VjrM4OisK6PaWhv516J/VE+xDgsCsyLtHkzl8omdKr5
itg+Axy0s6De2NOxkp8MGqlo3RX1uGubhxhf+pfB7TCVSHVtxZIzDhZ5lYU6UYHG7jbEmeN21O3U
nwz3sZ9rc2M6FTmzQU/379R3hcA2UQnHJ42p/DEpxo2dT+OdZgkE5HCLSLlREdy3FrEHKsYva6Tj
7jkbE4eQkAKln9avlSQejgUatbWndQ9hV6anxPrU/E2Xe+j7Z65rusqpDo8cW/GP23/U1MkM4S5+
NgmwoDL30PWbXkYyy3HZTGT8rmHna6B57Wp5/AUJ1fVUZKdBIdgwEeGWpDj67OUW8K5dD717/bbq
kZVpdZYePzmy6E4+XrOJGsKUi5esMEd/v4LbETxkNNrgAmTQblUd8CBV9OyU4EaJsbYCVbckarwX
ZIcLvjTkYnAkNcqhtLllEy6PfajefnJRf+7gwBlcDZboOnpf9wOZ3q009GK2iJ/VjOIlKzROmcQw
4aKx3XaToM/pFWl6yrnZK2W2J6H5Ea/p8a50c4h0U/PJ8an/zWPC1N2ganN0Dynyh+NTlPVkJE0Z
PzetpT3W5YTR9Nh9QynKNyQ0GJvwa9x4jNdTyTUSkAzcYih7E+8de5rMMzmm0VWJ6+sOZnaytkc4
aFFWMh5LtFvwtt5fCgDi7G1wA6++q8PxrQ35z1u6/Obfr08qaKhRvGwsN037w24VjubUu3GTPQ/z
iA98pZH2Ry3FvFHd1viKbMgrdc9jEdFcofY6NR6u2jNxt5tWy+6XYqoURXTUveme3KtbByOPHfJY
95NtVerF/rhQ5OEO0kNVY1F+eNpBmOCIoo79cx6G0y0mxtoj2Q/fU8hOx+UFoJARvoWHMaJKVkir
KtZBr0Dv6hxvM4TFkwzG2WCZ8d3QggpJamHvOq0/V11+r6az9pjMuk8AJIGjRdSe8V4pHpreBA38
ZCn/+cyZ6yJ9M6CgsGo/Eu6nOtZdQk3KZ9WdvltKn19lwcGZu/xg9glpW1YY7xRP8p9VJ1/hz+3s
TTeHok0IR21TyNryITeoaM8xJx/ZXsQ6h3qt//cbgSTSwH/CHZQYn4/P3OqIkQvyInkOI+uHRirp
LsXZgxyq+IS1t/OgR8fKQcyaKl/ZrVG+yvJjOVxtbASnXLOv//nR6RK/fL9cIdOgrNEpPyS++aGO
w/6oIrsmL547S0t2XRwRqK17yXo5ZUJWCHs7rm9tbun7LLGuFKNtt6Kt412sExGg6Np3bK6eo3Ke
j5Oc6tpaxnyqAVImLdPZtg3k3yY3jhWsgFWBv/UKOf54JEGrWRmEbDscbo5a3mNaU32i9/i7ewNP
sgyoQmjnP3LdCpJN+jad8uelxVz2tbKLzyUhg29dSzrm89Ypk/MYUFT+85P9m4IK3zxZVKHrdXEj
llf3G9ctDjRjVhSCaJbmMGd8ueWkXw5zdVwl6jgccKD2znhH4+2kYsHXTi9N7NFHybNZVSdtC1Ho
k2diyLPm3y+cZYcNMMWKaxB1STbsQrL67bJC3hRBBUr7hGsg2gp0UadY7zYiULtjZVMAy+1/FEm6
GcdEW3dZQYrxHOxMYY63EQ3Opsdvx182KhMHqZUKHxrWPEIao1S6TaDEv0QxGvi60c4Ec3jFFvS2
76ZGDfM5a25wosfbwcJmSAuNXVZ59Tnx1PyTbcF8v8MtXxjRkTqdmMkidzC0ePcGqq6qHJkscVGy
MmD4Oc/sCysx41XY1UgEBkx8Vkweb6IYBJw4a2XvzOOVaOp1W6Wcf1jy+5J/DpEpeoFodQNny7sv
Rbyy4dBvbC3/Dtx/S4bJsO9V+uypVbodwX0GAdbxEVs55zjwtLaz0O8TkbqIU9T04CQRpuSG9RMD
BmtjZwVe8EHip5YK30SW/w1iWC+ph/NkoZuRPatatcGGDN5PHpHETd+vBsZCCIptlin/5X/ePyIG
aG4khKlezLhHpkYjudT6yxnqTp6sBYlGDhpLRXNbUA0I+6mQHdhIGOaqG6ZVPPbWJ0cTh+WHy7Kp
URGpS3gKYbwq81Z//3aSUkUJNrvuZbBx2eyc4W6pz8JrHD1fIDFWx6V+VZKm2CoHHIfh045jjP6m
Xts2CiPH682d00zn2rPFkx1NDXpEGs8GC/xbjKB/hEQqbZa/E4wbXe+wb5PZy+l8hKVVHK14rPy+
Vdxtj2j4YMzTTyI9yOMkKHgHtwAJVKvuUrKlkRWNPo7pw9YJCw4XL8GfQVbySzm/1HN5jMFbkgUn
rKfOrgFxZPnIFAuzjNr8rljuJsZefhDoI2hEgzXBSsReCIFL9az1xML/VQJoqWJvaHV8YqsBOTh+
92WgX4w0GffLNWDG+a13UvNoWrG2xaxLIKjDlKt8aDOSM5Uhx4ao73Tq+sogx6lJLZ8hTPPDyPP5
mFTgJx4ir8gZiVzqMZFQxXDI2K/BK/hWhmI+Fj3uV9QDY9cQImu73QPWhT/RHf5i0jjeBro5QcB2
SEaL6i9F2upXU5h168G1mJCF2rChDZZp3IV5SK28O4VFS1hVMFwUfZwOuF3dvh07ss2BCJ1sTWu0
UfmCqLRW5os6zU4iSNofszdWLxKewtx0nw4cX1MZqDu9JFW9bHFwcWIMwxa0irSHGA8HlONNotsr
F6yL0D+2PwmrNB5PO8qbcR2rCNSKro9B9nobQlY8k5tNRCIZ3TCzcUj31bG6TUTihxhbnNL4i8Pe
4Qu0r6d5dlCTsXO7nZX4eoqCTau84Ypz3FnV/ZwhPebdOjHJVUwgwNODrl8hjXiIMcHqkqK+jwt8
HwHlVl3dBcSxmKAXjlR/FGcp7EHgl275M+kG2woxDtmhmhxY6KbruyhesSYxHoIx5OOM60eKuvYN
Nqq84j6ihyYbPIvWukc67lvrLG+0kw1qo4beKh70gswTpNGZ4ngr3SAXZMFby9RCajSRgJhWOiIn
ievIlyORRuZvI6KxIEJNnUaKs6NrW1dJkNwkqXED5Sw/TAEM9+W4qOQNRVr1EqaIwErTu3fV2Dx0
VU0xn2DCL3pfDDNWzXr+OmojirIKUX7etL/CKI/8QMvwlgxILtLq2ljBbCAoDaNYotKjWdzQgGp+
bpGWMhXE4xHg8xhWOhiTHjyFljlv3LgLt0mou/5y/UwjTQwFjb0ZjdqjYa8aU+0P4+wkqyJXz16M
tEuXhTc2yK30iyUisRn3QynEGlfUX5765OnT91pTSzBRSGOlWg94jjDMb6f8fmmcsKZ+GmSnEang
faGVpOcBcV02zxuYCQxXa/06xquNXJkHs8Q4fZielja2HbNjOrfDAc8w3CdbeonaU9srpZgu2hSQ
/dvp7prvyeGwLpJdYM7rlEPUzyT0Z4VBtJMcjZVZ5OOVU4pkM4+Z6uu59pwqnXNupsL3cs/zF7QA
QdG4JZCPsBIvMw+ZIDQG2eX35TmpzcRzjvtDrCM06+xwbaG739smzGsKe2tDUnyJu08R7U0xZWuX
JAOTKE7ETliP1bKXA8T/OSOLP2cXVQKbBKB+nQP9sVUi5Vja2NDERT+ulVzrj12YlRvTex1U5a4X
k/usN8jdPByS0fsDgZ7Tsmz3FhtujsfQ8uP1zMt8izzGPbbSdjPNcGf5rVFYauBUMANqlKcU9PyK
Wkx4osF032DcxrLg9QZpkq/jogn3Sc2+YI0Z4ywO6pXboIYbjfqhIqD4UCnot5YHuyxmO66+YlSJ
CKzDQg4v1GTV2oq7E3239oTinmvbeezbvF2lse7QrLohOtBDY9mrUoYdxoqx02hh98QqIoBUgdSV
sNk3+F2GtxyOxqHXbDTrY3OCfOyeqSQRfGbnhBzkjevmw0avjPXyr0Yn+TY08w1SXArb1PjVlLl+
6OTB5Ra0YH0/PwhK8MGa3DPjAA4dUmHiKKsZpCvNfVoQCeE0V4NmvRZelfqkkGp4sLJb2Y5SvVRp
iSaHXPsN1qrFtsj6GqtxObVhtO4bSI2bchx3ej+gdRyoKo3Q5CG7NZFdsnPU7N44LOAdgWj1KQdl
yQfT9+RWtaDAAfNADwnmctZOjIHYl/Eo9rjK5f9KRaL5DpEd6xEfR8K7jftsGEwM7tS9blYoghyn
2+Shk65ERx5NU7lPdojWaszsGgsS67sh4PLaqIQ1QSJvk5zqfJwIJzW/eIWnnnXjk0nMH4UVkgem
ZczJqLFh4HwsrKymdgarUCOQXcXasOk8aKX+io1QTAE6x0fhZue81NeBF7t4lIBbvlX9nX3X1gKz
oj5WPymrgEv/LKvAeVBRSCiVYfqHgrgHFJz6Ibcu+lz0WxAQscva4uTpRMGAtN0szYndINbN1BYf
gTL4oeqPPTaIK5WO7jYfvC99rA13iRz3qF2+AtieT0LJTrltiMNspL7qFNaDcJBvT+JAuK51dhqv
WSko0fdzz8oZSlS+5DPzM+XiwPfzEqgaqk3ShlHIGrf4+o63U98zIy6V60k0iD4zr91rin03cizc
OirrzzZuOEWqTRU47VY6uK9wHXXOPS64/1NdcbRDsbmehqTbmB1WIJjfnRXOpvXo4h+P8cjLlLSk
8syWtVbnWD/UeBw73uuCfphV0m76EgIrScMPXgxKWlbpvOm6+fuC1s8dmuKhRs2ZRkiqO9KaCCw1
1iov+dyvs7bRbKx+y4NMPj335dy+JpaKIk5uOY2WrWrhGtez8lCr2b1okvAFPLX3sXxN74WXkzdn
KfVm+c40NSXwHLBmp98tH4zRFPda3AebZrIhjLYNEczyYUb4O+2A/NKV2eqr0Z2mkz1qxN8SN5QW
KYc3oMKCKCWNippeVKWPtfm0L/u5JZlWiKOnV18lLHhIipuprbrdrDWY7abuC8aWpMSM2ePYQjsw
41ekCVd1ntbHbEy/FoTVHubhoXDt10EHUTLanO5wkiOM5SPOMFtd6faYbaM5Xjt4x/tqq5IdkJAe
tpxaYRsdvbzmc5T7uTJxTNFUntJw+j6rHSZdUUY2z8Y02uplatJfy7xkaqdncBV7l0ak9GZBdZms
CCuZQjvqNjY3S+EIbsSh0/evRjJIMpqtd/cERj0sddDyiJelX5qdvdL71ti55mz7wp4BFzPrW2nj
XayxoZ0De+ukQn8M7mhqfkw1OAiWGBoJUEp19fbTZGmU1Z67S02kvI1jfBVVlZ1x3Vr1Lh42INvu
VZJJa0AVVJ66dmsnFeVpwnbfcHpxeN40QX0fxbr1NNZiP8bDV7uz1as4n/SVIFPdn1JbOeDEhCEZ
g+DVMEVbtW5gd8snp8WOuRkMs9goOoB972Xtlm5rOs7JIZ0jdVOPZr4fwtneFHpz7RE/sFrKOk3U
D1HnnojGMncuvmQ+J/gBy2XnlWBuGH3jLkFweegBPXZOkDJ352Y9HDtaUTc3Uw51pSuz/hgqxAhL
q+ukMIc1AVTaGbP+Z7nHjJ0XMoUurrq4tK+mVj5xmnHcaFFzTnZ26q1miwWy9og53t5zrIxOQ+3w
CSrf3iXA4r4TRgRz8BjUcbXxSlHdUmMu6zq9Bg3mUGZlHViK8bYTrOw+QtDf1rw8K6NGTNVwz0rQ
Ttlg7dMufdLrwngK8l1LgNkGd10p72wfSnwhZ8/VsGiOtHuvKO46TIMtiBU3XUji8tQ4TzWuBkMT
2g9uDiu6jbyz1c6HVl8rs+LemCIefU7OGW4N6EPiZj8qx9T8tO+mG6spmFHDtcdaXPPLLodwlxFr
0MbKcxjioBBqpfOUZcqmBMHI82OqKQE+Vyr2hylx7zJl4cpjod+MZopZuJ29zAM3WzXzgLtkvWIm
Qb0dpxzoOBXvlk6oSuqMKkmoftRHs19ahBimovG2BIm0q6UbMFXs+Kz2Z23juTfOEAnw9N0rQmA8
TSTEBu73vI1zHNpJ2TV3eScOoSUI8oi/hunUr5eppaF8wavR2TuF+QpbOCIFJGn9KEmRY3utcVHq
0q+a7rHM5vy+L72TkxO32Rp4JodQwfwFCFvGN9VQEhpFW+DHnfONfMZuO1V3GJMLDnsIDEv7UBrw
Bc3+XPAgRvfBm3HRnOPsZ6W47ormZKTONe1D7dA1j86NSk7KriHPaK26sBF5my/4f/3KOtCZshcr
q57d1YDc/tqOOnLWZRGjYTRE7mF9WBY9Pay5HzJR4RkRAzWo0W3pBMkdsuhvUendqNnIMlarnTfi
H04XveZxrpd+yhYENoL/N5sGf/N1r3u3JrpZAseGa1GQTtmm2ZXHi5Inmn7jaMP5jbwgIXWRWQdD
K5KjqU5fmQqBs7Xiqgh06vfJ/FFo/cOkKzmVOL24DSOzoBS50/G4foPslrMxMTIXnMTighgx+IWN
8Wmh/lW3Wn2yDfv+1jXYurMoVA/JNXl+MC2iV9DyG9We6ZdB7/ylfU50pSVwmTSCqCPz0hjn7OzU
+JMb5P3lwGsbrYP0WsNbWGClBRxpxvEYWg0incSLycuq3VVq0QY3GXTsMa8YgtVw06ClX7s6Um63
83Q/NfBDWNZESs+FR+gSldjLvir1buAUE9qaP9oxQ8dlK45MAgPDgT9ahtXoW7lTMydyfsx1tQVz
DG9Mqoag6XZOVnp+RrO6zXooc8tGApOUbDR9rbHH7PLBWHf2a0Qtct03ElmoxDms90t/mRPrM+V6
diRAT4f6K9bLlGkKqYYK6brJCPlQOVCA8GyFviT6cBcEyYFEXe88jEQqkMZ3HXraryYPvqSmaDZ6
z+dBOqy17kQm1pXxHK6VklB6N6BSXNbjkMqRhap986b0FrygXZPzgdP88ngVz1gH06yeJ2HfNOnc
n2LTQ+FhULXZV5rCSUwgSbTH1rYmNEFQINX4+EzzGX6RThaEYZ2qyjSOsx7eDk730kSILHtkVTez
RtcNpCkzbGjyMfRhAzh1OgSMfwbQ36P3zM40i+BWQ1LnKaTBb99jgGbejTlGTt6lMerKnzCwIASo
XdtdoO+CGLFZEfXqAdduY4Np+7z/599ufiDuy18PTA4XdDHMxG3s/a/HBxRmhtNFpMCrGBgL3L8B
FvH5iPDliLH9zVu9OtQBdjmZNKIJYLkPT7ORp5ewmXlxfRzQ13msu8adHxyo03FH/GTkpsiO3PC7
opKUodfJrTdN0d6wUrHJBrZ1xREcrG0/H+14HleYgzLJn8aOzt6xToGpXU8gTWBC9YmUKaoZzSP0
qe0HvDzkjwzTej86kYvSUxk/eScfCGbypUhamVSBIwDhpXxgPIwBWTJJ0QeXpUYeBiJzw5zAzaUU
C+cedNEqLPsuoSdi36x0P3JawmziIV9bFWcSlMVz1CnHvra0E4HST2qVEPfZxOG2KPDKCc1xlTZO
fTZsJgrLSp8Jxu2NyHpA8bUilgPv1gwmHc9wrevVdzWknPznl79MBn4fknCbTHFVyCF4qDhkJ75/
+bMWyD7JTp6HtsfPv1GSTWZovuvFxN7ReoeRfll20jIHyvewmBFIPMYhxfEfAhbcXix67bmj9OOg
+ff3OmT1fdiMil+Ys9hNlvsYGqP6yUuy/ly6kvdp4STr0dLQhL6/+g4UVBvNKntuQG3uU9M7AIms
/uftWLmxqohn3lj6a9/G7b0RQYwBipwwjffclSKidrUUzSHj87sozNJ1mII+LsQr6VhEAuepssSX
dA6bG08aceEsRpoTAT5MGw7L3fY9uPVs1dsFALfi9LWxzWZHjgNqtTlqtkUnGHN4jT9znKxr8nRA
4+PXpYsZtA6rocHTAJqOS2cApuIYo4OB4mGk8Fc7S7nLSfD+ZBzyYRq6LG9IsToOcTw42/3YIOdp
GEcG1MFLk1EXBiDowtzroTfsWpkGLgrYYm2lvTFNWjcmgCtrDdKhgnhblFq7whe12oRVAe1TpPM9
UU8PQzMa63EMq3PUfiUMtT6QaxSuzYTNmhIMCyvcDOHNrFg49ang9SyD6E9W9HvajLwzqGa45AAc
eZya9h9sD4JXHfwSL7aRArlGmLihnJTRm+tMck4gX4B649z5KKzI2UxhHr1VK2ZOGBK54tu6zL8u
1f/yghcMbHm5b6BNOXH+xzT1/3zdHxhycoZncbV40qMIkGSFD9edq0VceeUIpVJORs1UcSBzUPvL
K+3Q4V6pnQsMBvWU8iAn7yzRbwx4VUCj1Wcf1mKp9/u2IC8GUYCqQ8CBLPdxeSQkyTSBZQSXZfQw
BJPYO2SM4CVmJY63dTwiyVNLq/YwLk2/jkhjIjEOM9u0fWHP8sM+AJLrw+9qxPTIjZ3tPz+tD6bh
8i2rkPdQL7CEXY3wrfdfPuO8iQCbdLgs7ayuFcFuJG2ibrFIEz0hV4SJP9EQaRsYVnAz7LDCjSy3
tzGaDhQ2Bl5QnjA3lkK6CUWPL5ju7QYQeblGgHSp5JGy1eZFmTwcf5nzyKZn8OsGW/LlDyXWrRhr
Nmsl/uRI1v/c1wyPST6Jg8yuUWR9YKwUOay3DKTvolipvh4yRfh2UD17uUAEASBE4g7JRCFisnIa
ocsCGPldGNXbvkBkUaTpIVe6c8oR6peZYbxNRxaYtGwtomtUxL///EKWrfb3FQMTSFVdVbMcKZZk
+3v/Qjw9MrUor/rLnBUGSfb6TWVpJr5mVLhurFlymoAbf4C/nsl07VT05j02WQliLXLP1QCEO08t
fLxUA4s8OavBtX+kElKHtZsN9xYTQQQbZAssU4NOdbSVmnKiKnPSnGtri2BPMUeA2HQYGCvpm0ov
+4ewHBq/cTmoBo9sM4P+GzyzPGgp7fhgWy/laDDerRMfrjlE8syNN6mhNp+80b8rsqCbUkhgB2/J
r/z945mMuJEZOvBfdbpmM+ezrUvnbiBHwUZwuJ21X5xvth8y2LAUg8VaN4QxKCYZCbSamwylEJmC
nnpcTuPc01rfE8aI+hUSWDECjvWlmHYIMJlBqZ0G2s64au6+Lc1w0N+O4VzfDJp5WIasek4zaE4p
dnzp92TC+I7O/6zq+e2CzgYcuSdRxeMGPs0nS+WPzYWl4qjQxjl1UEVAd33/LNyksgvRj/NlMpvU
byMnWEdp3UIS7O6Irp6YPaP3XsY1C9s+q9V511f6i1kAEUQ1plryI13ug4YdK7t2/AxC/qDaWA5I
GTXCSrblOfKxMFLZ+JTEhOHuxE6/c+tgpDgY8fwS4Rc6OeM2LSgViipl8ALNinZ4dJk0tDkSvsBZ
hzoTvN5Vf6FBsc9qT+ulZfoKt8I7cLnilHj5uCqC6ssgpnbzz9/iB+urt2uX5Cu4hSjXGdq9f8Am
JFitMySPuGMbBijbV+QrrgMlD3YDA+W3qeCyH5DkFvtF431ZqAWKWepXgz5/ckF/s1tztLGVSeK1
zq4m+Su/UXGcNmzaMU+y5+XbRYOtH9BaNue0JZoIVGEPdnqbKKODXVb7XImUxM4m/mHWjDjBUFZ1
x1awLPxApL9CftxhyIabMsGPXUI/IzblaUPQ+hsfoSI5ScHaEgJy9F3Tp/Yh0+Vt5o736Vr+SL3h
nhAd4QRq4RblLRE0v99alUSdGhVJ+rxUB3VocUKMMHBHbzxElb4JyEeJ3Wo/yi42itUOQ0pSTspv
k25VmPk15pZhPFC/eAO2IU9ZUWXs2lzHfpPhQzq59EZ6UjK0YzCLcvaqV2fXzxQLFSoSXbYQ5Nyv
IWcaU7JZJTQFaHQ5FwuBSacFbrM38ViHC4RajyiUXs6hNcPJ1rFB8ltE+sjCu7QIUl3Po3e1QO9L
9QMdtj0woorh8vp63UDejtmDeZyrNkr0E8xJZ1Uq+MmWZWD4hZKuh9LvclxOusB+IIRY34pmyo9L
vatIeo1S2aflA1asEciptR+WkiyuaqSwxnRYiAaqCw+3bEc/kJ3eAkTVRebhVglAQ1WsMkK1al9F
g6G0U/A4dK6f9BUG67A7U1vouN05b7hgl44vRkWDZnuTth7qwtnasI6hAT8um2fqqtXaLAsNTsAT
EmjtnETmS2uF2S5Uo59RnA04i6c/+2m4WmAtpZseQ8g0IhH6Ktbx8vecADah7Y57MQYvXTvNV57k
mthh98sYJvUsF0Fy0rSn3iAmbSkpm8nAxaewvevlH03i9zYLILn8YxVikaom59QS0d5io8QVNQ02
bZEPKxuzwNyxguOCEHmtua6DQT2KaRZ+5H0ZNXuCJULWjDvjK1yn15OEmYY4wQ4zr6JViZ3YUIen
2EvN7TBVP8bGLP2lz83H+NqwbVwmTYetNgjsTSKBIkUJf/Y6UESNUfINFB7LTc8L70eFNrLBNOet
EnGlAMBUPMyfhu6cJHmIP6P6Sals/lniu/hA07ZI0qGJK+P77SSaYdv3pte8EbrTjkH+AoOltaLD
srGqtRYN67gus5UpDsIz8ZItJwl5IbCW1bUzDY9WrsJyYO4nMU8kMhc3IkltEVYsxJjl4Y6q+1wH
hrlbXsoU3gch8yqYOZQRo+LdQP17nW1qF/v/sncmy3EjWZd+lbLeQ4Z5WPSigUDMDE4iNWxglEQ5
5skxP31/CGZWSUrLyspelf3WZimaUkFKAQTc/d5zzyDaZHNt10tKfWT/WuuLqt4R9WY9cM9808m+
KiYqoXqtTv9iw//juNOD3KZBv/OAkOxfi6+hySfTJrX4Q2eP1ikbAXalAuVvttX6TWs0TYwuPbx6
N0IIcMQsbQ7XSYi7/llHBucpHZphYxBPQQAp5J7rW/xbQvI/Mxf8n6wjdzkv/lxH/v61bV//8X96
2bUvefIPflt2L0ySvsav/9i2L+XXV5n8KHtd/7Y32avjvGOujYEhriAepfdqTPKmerXUd5oDjMhJ
S22FcSmQzu/qcsN5hxwVZGut1kk+W/UZv6vLTe+do6EWIMxdN1Yw0vxbqtdfzkWkmdQfaBZBFwn7
gXv58xptm8jIEgg1ewJirbqeP2IQEXjKsldmae+LAaQhh2617/reOglHiQgD4gAwxah8WKIQHVJY
Dfp058n0SxzXwIlCnTZZaSpw9ggb1NuMYXiDjMyWm3RyjpGxpB9++DDu3rqXHz1NrsjrD00NgfMw
h7FHpWIBHiND9ueL6ERG7EVD6ziXymcXf7N0mKzT2CRQ5Oz8WcAraRfvYlaes4VEON/RV5/gntZn
dTFPYyGa/aD1AAzEYqjhJIz0dmgbb1eumZxJb4gdUsL+fbFkflpZXjjnKp6uamqFU5RpiN3Vw7+/
oquE7Kcrsgz6SgOxPzRYFVuZn6/I9RxEJq5GbIJZlsfIzZzQukUORyypMxgfHAJp9DQ5td2ji+3M
Xam1O4Os0O0EZ8sf1cJjRyu9XUuCZmAu8Ceuf2asMxilcG5iTF33UBvwexSTsVo6f+kWaW2NuMVi
rx9B7bNG3OhqdwJIyO4sWx7T7gt+zu2zl2vWrte4FaOnnGtVdGHSiSJQUhHty6aNtow0u4PHc7CV
CQGMBIROQb1gl0y4jt7DkrK+/sXtYhX9yBqGkGs6OqpFJp0OUp1fW5U2iZtyaDG6hS20E270YGQo
CKZNB6fc71O3uJvT7JnB6hJWmVeDinkl7LTR3s+OR9aeRYi26D/bY/dizMwkRvOu7KbowsxLu7St
f0UW3X6GVW2mUMbwmtfLpL8dRuWoljxrSGzQ+bVbNOzpXW0PZ6Vd63dQ5J0cTSPsoBzFwQBTUCEi
4dbAJyh4A8tlohvbPpGfk5yx4r+/L7+2cCs0xMjCtQhHgmPj/drOdko+LWpc2Xtof9tRqfsHsnbw
H1HaQ1N+H0dP7KrotZZSnBNRk5E+zALtT1RBlqi9HWMDLi1qlw0ZOuH66y/e39pC/viYr+8P6MrE
5kaDWf1r92Y1OoQFmA376+nuyPpxsNZBimV0F01zCV6FLhgy/BQwIF0XQphDVm5Z9ul9ZP9VzJ7+
y17I3aILI4jSsZBIrOOEnxddPUi7U0fL2y8JhGVQrTzQOzTQuTPpkF/i4ilzsMLM4KsmeVweCU5v
iny5ZI58hsvtrAy1FaGV6klXgUzUKE9OqOtvhBzGY1O6NKiJWzAtVrpwUtOSZVTArXUU7a9u7DoP
+PnGavjYIKa7XtIfcDdXjlNCvEi0L1o4EEwmF8bzTm89daoP+84kDJhYitHWSdpF51DaWUsHxxST
BAgEFpEOH1SMFvQ54I+wE/q8k1VKQpCrWX8hAPm1DV5v+9q5kxiLE5cD5PDzbZ+GjEjmCJcQL4PP
uaRws+dalsfO6Iv34nUy8oJJlTgNWe358aBZvuApOZEGAIHF+qucwz8cJiYeK9w6izMWGIgH4ee3
Iz1hkcRui4OXe4RiOHNK4nD/KuVYhEo6kfiXSfo7dTmJOk3CnIzi40xzq6lzyv3Ji9bXszTQZsKj
zLgRR2vp9Ke+MH/7XyOCdMJOTP2WLDSAitDDqiTIUUky5r2r9mSy4i//fqX9olLF7EvVgfscC2Ul
h5v3KxBb4mDw9mxPXuLtugyhxKLkGAHo0N/8RdafumV2L87U7prioQSkPHOoWFSbxnu1H6Zbr9Vg
3Y41Q/bOgTyQVmzq6/gYScv762hX93Llr/p29Wpu8/OTTH0EWmlirYAP9K8nIb4JRrlEnbJ/O0Hc
CKrBRAe16FP+rKGd2armROraYOsrNVY7wx46XRl7FiEOpKMl2jlK4jv0UN4Bd7Zne9E1/G2Z4bVT
PMBcEWuUAJIgaddi29jVVwO61y5d4uPi5uqx6Do1qL37OM/mjzasjx7JadA7LbVElJ/7okyOoysv
nTF+RWHAbHG9w6ahEPykLkbYKs9R15m7rsGsx+iZ6csYNy17QaF4rTIqWoKDNlvaofKk4a/WaGo6
k0U9pY+ai5PtwrBDL10M4ZmCT6r8nsCHx0bACGld3LAuHUBU0iNnUqW3Pa6qW2MueChHEs41YZe+
OUZ6qPcCa7QxN+8W4itO3vxqzmI4pogNu+WCktE+XWsjpU8/QOxPCbErIQ/Yxr43lQaq7zheaKKR
2OHddQ890e9ErKCbKCArahZBdEVEqMvQvfBM+YvZJg+rD5kUOA5dt/c+np9hX5A5YLg310fHsWJv
20aRYFLRTX5iSHz0ka0HSiXLkz4J9P0rt7ey9TYsZ8U4zTLflmMRXD/gKWfBCHDuQ1RFe/bX8SYn
8CGrjfzZnGiuqqylO18bR1Qw6X7stZda7eisV0KnZZHpoaKyOEZRdt9mRkJtJeYbmtZvVwyrbBKE
rlF5O1bV8/WeLZQ9O1Okxj62BmMnxsxGLR3luz6XT9eCy5ZCBNG8c5TOeoxGjfMW9VpZwEIXVowt
9OiMgYxtczM7vXlHctUR0xgyudRlBXiMTQk6d6AmwR8k4vyrpJ74InaTE0m50xYYCxe8SHhbM0vu
CK2DFcF43tetMicutEl3kk9ts+j992ipczhUabGPOy+o48cOFqEDX+jezuLVnKS+WFLWwNbPkzeM
d95gGf71+SWH2LqxGaXz6fM+WjT2B+qVzbUa+FeVh6NNv5VMLW+sfGDTIzA5uekjsQpyzNvGlSe7
r51j5hJEkgjtBZCmvNMLs/C1qqGGslHLK21tf8rFDjeMPQ9lc+EznoNosqI2dMwxf3ZL1L6dqJdb
LYs/TI2bXpAzB7mwsUNOcjKIykG8FDBC764mELrXQP8t5/55KeC+2yJnl8YkT3E1SDUdn7o2ZHt7
VBcyHVK511a6+SjMTe1Yd63FFYhcgwS7/jADX2agTl+eG3lrlXvb6ONHlWQIWTra1oRfGsJZkdth
wkhBbwzpM+KOGAvw0YvSOAjw2l05Jw7HBlk3c84Cyzv9o55sRTu+Tl7xTMKVdcwrow5Gm1p78OSh
qvletTHHEEY4Ksc4Ryig2Pvrvg08kPqZZxK3RAqxNff6h16USAzKkpTKdTe+lvhTMZ6mRXyPRVEd
27lQH+fIRRRWZu9L2V3cXmEmaXFj9aX6oKxT4kirzkk/aju58iZbaEieyoQ4SOd4fmms8dFsivYw
afNCcJDNidEWWHUpheng9pI8x/q09Bt1bYtM1MSHaiEI2enyQ+9Ny0GYS3suFjK11qWomJcyceFX
XUvM64juehCqTltdjFnHuWKIS35aov9cL4m+WjvIqXIOAhKrUUPY0LXc9qGQacwD2+5BzgOrTlW7
YEBBB2KNhWMFnTZ0C5PZ1Pq5iyxLjyJTcHXKZ7CXKuLLZFuncgbhR3QcZIsT34KXEVDPRhKr41Pa
wIy+vsHCwY1fn3vzIiIeFrerN6JTCU9am7F24sTu9cMgdeNpMLUPgzXXft+X/ef80HpDuCy9ej/3
zfDopAPnfJpA+lvGglAvt713YTqfYoXRoNV2K3u832kGFhYM44o7DhcoW/TXq4NxsVjVBahd6tEc
cPbIW451dkdZecd4zp+uB3ZvEQw2GLKA/cGnWyfAEesVXxsXiY3afmToCzkxQxZoTcZD7F2ixmrP
ozo8eYmyHKaolaEr+zhobcikXZ8r+7l3M8DXgdxMeOmBi4ONnuu3WmKLIK7Bq/G8gXmt3Nc9miut
a+JTWd8prmFtZSvTw3Ux19G0hAgp5FYb3feWsFoSnz1Yg5grpvBavkAFxkuGE0k3U2Zk0TotW/st
aczVRZUu1PAuORaQCOM0aj45ufp6PUGjBQi2Vgj/AVuGqdFo3dvndr0jk1IRjaUomNStJzMJROQ3
LfLgCj0KagfnuKiLv4yZs40A9Pu2Oo1zFH0aHbv3TbhRedw/6GMcvTKwCXuWdONG916Sase+l+ke
IhU1NZnpp89irLzdcv1kpwiIPUqq/Ka3vOOV8+j18pLUkXEqFtPdKUEbmtrS+g3U8IsQGI6ntXZA
QsBe2rZUkH3hoo7T8cLLoZMd0sEz7uxSKWAw6eqXlKHcydWHx7F24jNWKfquiOWTXXvRKUcffYL/
v6tLbz6M6uy+lRatjafmIrsAkoh+pyd1GjDD+TzOTv1JURJCm9T0tbS+1k4P21k62nvZDSd9VFcJ
XT6GBj22Xzmp9zbkuS4smbRkCHBWBsqUtxAA0QwbsZ4cp7oN3pZegTw1Wyrjuwm7Xh1QOztuUj1e
ke7rWQC29OW6/AFcopOS0YDIvLq5fnGVtt+9tcrMgLGlLZp63mq3+l3dmepJwluwpgyeQNkJN8SL
3gPkJVapBtT3I+bKZ/NGv0vmmKXTksKDofQpL+syHPpyzfbaJGbq7JVOqYlJK8s7ZYG1vBZIihu/
Lx1T3FhNhq+L0uwVhF9bxczmu6iO680iDWLV0A/cwDPfYlILq4zHAynaTqUDOFQqSa9lU57GqDrD
xUk2Gb4KWyA/FITVuGU8oK7/ENZJY46hUwrDDLEniI1i3VKWu2FZ1JSTghtcRcN0X46pSar6hSws
RhWZgHE6K+W56nt4+nDUQnyGv18XhMrk+kTMkrIZi9jxrxtAvjjtpSgElgnO53Glr83Lqn4pzJdS
DmaIlW6yKRZP3yyWdtcsRXNTeDCxhjKHIpWlw6Ec+w+V7tDAunGxbbAzOHtaEYdaMptHXa1keNVZ
pI4QKUdSfuct5YMyjM2naEFXPn/vRRYftbGvD6XUbnK+79yuTk7Xx+RafEI4LDAZzEaEGUnhjwM2
+hN3kBvGh5lrd+5Yx2FX2DNDI6zhHb2oLo0TT3u1l9j9q93TwKf7qBrd55nQIF+v5+IuTxdgGrPY
OBysN+laHzZqW95TG49+4lgEunnYcTGXt+bioyOZRpjajA1lrx0ma/mYwqk6612JQ3Nf0n7iFHNw
lxT6dmdrCAXojgYrvktVNwv1UZNEDFQMjaw+vinT+FkBOdk2HkqYpHNRCuWMkrMmL3Zq9fT2yLTZ
+MAuVFHYuJ86iCZbemYXdLHLIbYPhp+THr01p9g7DhHvpdGUjTXn7tugq0QJctPkAiGzaZ1c8x4W
trhJS1jrpoLYxjbS+OguBPkpEDs+pTFyJYk2CZkwjPthWbzbeDTci14rpyIe0nsKEn+qh+qy9CcS
rzd123xP2Bserl+WrgfsU/dVZoq7hUYYa95bUWiMDFtZ70uE1c8QZvaWln+d0MBc2tVe4vpQmK1B
McMOy+mcYiuEtYmA4naIe0HAXEviltmONT4oemkH11UYF33/5tpwtW4gz9fxKZ2FH0Xk2qYiLb6W
neGGjIiUrTvM6kPpzscsy9rLNPevLQfGqVnm7mwW9aNry2HHnfVa6Eb2iAi4GHZokyV9hZ6dYtib
26aa/VYxoTcMMkme2nmrlFHqX01cmk5VT+MwU8lgScijqu9bMB/WqYyPUbZubGQVfmyK7tOVid4r
RE5escPrFw6R6aawrPx51iF4jJb1OvQ23Pa5oaqtYs1vvF4jNnFVVeDcdVSsyKWaYR+OFHITpcr1
+kvlwLGNqPg3zTinYLk49yRaPhyUAm+svDWae6NtByQnVrevU/ulVYf8OM/GbZt01maspeLXaoEx
K5jVm6LayeoH01LQhjvd5nrkFhot15SP80czTtm9+/gUuxW7Yl49se8hnIoh5ETULadM7chSi4Zj
5hT9uTSUcWOYzKjyrv04idS5GHl+mcT42Vzh57onGAfRsIHrgYRxWlDNZ9l00mg0RVp+b2KswZBu
nDXSU6As9rdjCxRvlqy0MUtmasspxHTwKEe7QNHrmI/d2J2toY6DUjjxiUlqeEWvxdjFQS3wnWa/
MgNcGKeQso5uKYH/X6/24b2RVufGlu2+XzXRqped1l9NTlR33caPbF2mFScbNzPNexSU9xLiIcZD
4Kad0i5hrHybmNJT/cfLKXbaO4upwIwNRQv3uY8s1M6aQ01IDfP2j94QA+nAsc21L7Yq6jA1PXGT
r18E8u6gQYO+aa5Pn0jXR7n/LkqdRmyhotdUd9kW0lAfHOnaB9XJad17nahTNO7BqFq9P/bFsB9X
V7FF6R7yCuckKFtZaHdrf9jIdblZ9lGB4E8dPiaBY2aEMmiLevhUqKwZezQnQlPQCHQSWa9ZKAXe
lNF4LxRR74zGNZ/gkjYYbdZ+atfWGR7+OlwBJ051bHkGibTQXfvSLLnN02nelKlZhNF6aIq2PDpK
A78/Mfowgf1yB1dqNWSRRp9v5rkvtpUws12XR2COdqQ+XBuGcp1kXJUK0extbaZRH6t4yZ7nGkuE
uiIZmCW8R0+W7SO3tXxYp8sGy3YZeG3JTMeJ91WspFskakenityd6Y3rU+Kci7EMeth3GHZU1Uel
ypI37ik+IM5JyPIyW4KCjuL3L4D5X2nrwHEmXHUwT1gdzurr/DPIWPEY6VUrMixKlf6gT2PI+/Xo
CvL+oIrq4i5mTaDnx3Rso/u2rPbt2pTYOIhfBzlN43UbDlKIDGjmbJK+D6IHkZlXVshYdbgiDdWN
vqR0CBaMoqUTGyNz+gc00xvyTNv7pPA+5fkiTlPhtuF/AOtaK1r+M3BnGo5jwWsCTbdd5pQ/kYl6
o5tM5Oz5gZBxaA1K34E110i66izbJWwaD07unK5zRdnaXlBEegUrcELhbk/8LlfMzVuTMzUfGq2N
jp0GC8YjzOXYFskdxGbqiDjXttcqX/Tua2abyWUZx3MdZftCKMZN6YrxZCotSu6+Peupjvh6xuhp
tgb9jEMjjOdk9kXDcU1LgbTTiXBtlVDEyFzdT32p+UVXtTsvxqvwX0VpZGNI0RM5vFE0JK3qUM9c
SRf5iVi0VSc7h/xbaZjY8+0VyP1bA/o/9Yv+nzyh95Db/PmEfofr3o8T+PW73ybwuN++81bZBFRp
j+CQVTfzm+80r9iMHmCFkaXAIJ0n9LcJvGa8wxaNZW44tKiMlnnptwE8L+kGpu6IlvH71da5/d8w
dzd+mVwy/1rnDHDJ14GvChvg51WiSaxHOl3mt7kooUhh0+IFdF6YWqoM2VtfYxTfePmGOiYYzcHH
PNjB7EXeZtD3QW+zrdFve/PBNb/Rm5XOsEfEdZ/MdUjPtOFPnTk0863rHtrV4yvMqxPO1D/c6ru3
Nf3j/B1i7M9r/XoVCBQckBj0Muijfr4KWh6vVCo7v4287n0pQlk7F5SOofo9RuiaUx+U1UssxEHM
7S5fQ7bdg11B408hicqD0sebAfSmqL+P9jZTb1L90aa8qw/x1GwGIfcWwFqmHd30ZjRuqvGTLGHs
PSbASVB/MHrFtn54wSE2L7Dd1TByGy9IeHB20/d2a2w5GwLrtpvKAJ8B322I5Y1fHRRBjaWGUfWg
VZ9Tik9pfRy1J6t+sQrrs9UfMoyCq67ZZ7l4ohIJIj3aOrZxIk3m0NtNKFriUtKziDCey/T6VeUw
lZp5nNro/XCbmvY271ceBEPzyb2MjX1ATrvBxSzIVGU/Ek49LTrjzPdDqdxWk7a1x3bnGuKwfiuu
gczB8j0Wngc3zT5NHYeVkW+yVie1QxyyUj/Fpah91V5TZl57hzJeyfdRrX6WRbHB1Pno4hxWEgxu
t87FJemjNxD3Uz93eZCZEY7HH/u4Yxo0PeZ19F6m/Ye4fm+TZhvrdM0txv1kyCZ3TgT2VljS78oI
XluNxChycQZomsPcOJeyKr4MuMEamvZhoiCA9QZFAVJckTKhqyrsn6kO47Z96vHrCCy1Ab8fbji6
XwvhYj6Vw5tb4Hnp0iOnDStU/HJ2xVQ/T5qGOIuBsG5d6kJ/VAb1aHytYus4aMsmMqmYCuOszO0Z
Rus93HY8jWgEfDXWPqbfME0MMyXjAx1YVAO+f53XHdt4CDTNIBQbjh1p9l8qHeVu6qU3SZ0xuyvr
k9PMlymSqT9N5TmrLRiVRWCuJYJXfI4q0/DTD2SHB0rLaBLBKknr/bAZYqL/DMoOkeUfqzF9ihUJ
/3GRn6e+q8LGUsKZdhzHlxL7TQFsjxkVBNEh/aaM+Z1T2IpfFIFsc7ltF5CJJnVYs7V9iKy28eue
1+ch+Y4d4i3l9COjUIGeNZzm9FvTMDWNSus86cVnijMyvDKkwKp2JxfQOQV7J79TxsMktGBZLaYh
OYs4Py8lzPxGu3fNMBk8VLYsMNumpJ+Y/Ik9vVlIHouDT54Vd5u+y8PSpZ6vt15ew5LQ90Aap1wv
An2EJJAmG2FsLBWbIuRTS2ID7K8h6B8h6cmgWoPwzEF8cngYteFSMV9Ss/LeiCq8ltzkWSTK7SCr
UHY9PhIw3FMwQByDRoZ6qnHRDfFlGPRTbjUPBehaK4yzW1gHct4N5P9uKneUA/t56QLM4g9eDCcG
s56oCip6PdzYkEt9qbOnVlzG/jZznzPcitO+Dwob0giGFhTtI1H1eqr6DXFEmREQI/bkILOu04pX
oeLzLBhY7BQsRxpr2d2bOPqMYx4OsEi6Zjuuu8Vg+1P1EJuMg79C4w6BQtDcf+raeGN6QL2JL6Mx
tFHU0oin+B51QoVfXwSD+G723yLYu413r2GFxGEAHGQNT6re8H7W4I8vaQWH9yjMz+CyG6MWPkQJ
vyC8WeIvE6Oag5ZVtU/FGDDnjJsWLuh7J32cImwvrYvbva+f4zgKcRyPdL9Vo2BadhqFGGwE61vf
A4492MNnZz6N1vsCICCNL9l8n0WPI0TYlmZIWO42g7WoDWmI93exJyTb6Uag2leFrRezQUbEMrDn
70Y1bKwu20otCnVlA8YWLOZwipGk2q15rNz5MUq1m0SiOR9OYGoPhp9N2m3SR/vJsC8ksFy0FDNC
xDPZYoZQ7CDW5HtFbTcKw5mkQkXNhM0fcUBQ6SH0otwYFguXqcg+9ooNgQ37dTP0xuh2HrTzaMyP
bWR/b+QRdOai6jM6pFJBEh3D+I7S8xIFuZ59QMDqsu+mtsBLrP82ZsveqFixc2oixk+6XWzKMy4t
acv2OQHJkgehZzg5AO4ZUI7Ii/L0fNNRnWaZhcbWvIHQtTWG8rnv1Q/rhRlGthesiAmTvqY2jr1h
XVRN7pqEAyQdP480+ETpgjBAAoeT38TGiQimMxO3g873qVodtl3DWauE6xqHBXSaxL3uGie3jT/N
sCO0eHmvxcaNvmr0SbDwvQ1qn5vFVfa6qm3TloU3F/2ucZzbEsZDpTkHVWsehK5tHXVvTNQcfR3C
kth4tX6Du1IIZWGvV9QjLjzszD7YY/PQdZ+TSfsKDRiRsb7tcY5hrhbOZbHJMnVrtkqIQPnD5PHG
rTLssR233fd4IN5pTI1w89hziiBIN48imR4zoT1K0YZIL6AdRaHAfSTrpzBnqOJVFlBHu7NS7DUK
TEH9v19dv68K/vs1Wfun0vo/K8D/jEf7X5jqguvRDyXf5qV7+S3ab00Z/9//a//60n6D9nrzdVOV
L/m3Hyvt64/+RnY13rnI4cAh0LYgUnb4S99KbYeieSU943uL5fg1ePv3UluxdOpzeD9U2ggYCXH4
Z6mtWMY7qK7QVhyQS+iwmAH/nVr7j1wSSD3eKnFBQ+1Bi/ulTO2EZysRbNEjYWULYz4CmjmD2ibe
1k5zL0vIG32mLAjVGU0jt2APSIxNJtQbR6xe9cpsBzazP5wOQby0ksJGHTW/S89z3aDSQOO1KduC
pjw9Rh6x00s/On6qpJAlZa5AHjX7ED0JW26PhizzdqQc4a686Hu97eNQgYVKH4zrXeKqVPYW8o2I
HyEpwA5xNxx8iSYw7BIPdFm3ug3uMQlGIsOtVxJgP2jdqcEqLUhQdGG3gO1o43I25yUIsiWPszJ9
ypRqWyOMUPQBGCiOA2/0DqYLIaWKCYkyvbnfGsVJxW7g6HT2AXgeNUFBWd2MEcSMElKc5w0Xl+3s
hItagmYqTEFrs5k9s8xhDejC+MK0aNibivogaxxF1An/+Lxd9nrTEsQxc6hX+pYrY9Az1LdYIOGn
IMpokxb31SLjsB1hrKYTAU+mdbTccfIbbUTCjOZQs0fvpiq712Vuaj+vy8+ilfB5OIfj8lI2y7iJ
msHkVITfpmufRkXMoN1qEdirHSrUR1DDvugDb5Fh4hWUIrQnLjA0Fx/5GAiPQVXrLwU0wZ3a5ADk
0IuDVqhfPA/DVaj7H5WhPCb9poiqrReRkxLv+3CSBhFacx7mor2pYoS4RsZ5YTUbd4GCM+PdShnm
MSTyxvcm8xNwA8xRfdOOEUdJP7OXQEznvhO+iv6Vkc5U189p2u2LaNmVlvZRx+/JbxP1a2J8qJJW
+OBzubQJ4KqUt0uKHfgDcR4kOWSEdrKKwCk5nFI3CQxDbLOCEVFRhhNVObOBPG3DcVFCKdVPmYNR
mr0c1G64NMRiDWbDjNyEHco0ee7kgwXO5ukGdONLqTSbuaClk+dlVnZa/gEVRYmOw4Yom9Ni6gp5
IeZXUfOzWPdQMmHlIet88sEtj9FEXaUIrMzsvY7xuQWZruy365yFCoNwld5XtOWjN/EZCcAiMFIg
mqyg7nQTAOPxxhLOfenB7k6BRvO2soLYCKpKohZqukvTj6avPgx4QoZ1ln8lVjcw8oiqVdllJIi3
hdhLHberRW57pztByOWuKDvHKbH+SjeeHXryU4Zqq4P0QnZGkBrTgeKdGd1WI+l4wH3OZQIRx6iF
7PSxKcVJ9giXqpHjnOBDaOgVgklFw2Fj0b50fKxOK5+sNg9FttxkxcJ4K4IWhXiOUcroI8L369ob
NmpfKoHZ6ntzWXZelB5pdfZSMTFL0LGVoVMo65FTM31Bf8uMpqMkgW+CBG265xrlpuH459gvwqyM
0PsMvMSQ23XUMwFa5Cl2qPk5l5VAlc3RytjnatdZ/GWl2Sj1sLO85btsxjeA4P+DVvP7ueZ8/Fr1
ZdfOD68iqcqfD8d/i1rteSJeyl+O038iV4rm2ABUqwLgKh1ZT8a34/TtFcQBMHyBqUhwAlb6DbpS
37krCR42I6g/KTVEwfzzQFXfocMCuQK7QloAIdTx/taBup6X/4J4+YvgQK/oGJUdchX9DxBvjxWs
ao3uQ54zy54+MyYJ7CNaUEnOzTjc5+YXu/X2bN/aIj9qXRdUqG+7BkvyEHYbK+I0yYut6UAAqu+I
j6p57gCsYsJfBjU59155OzntjZtNW6ztwraeIDKU/w9F339W0f3pd/03lnSrCOLPAdPHr5XIk+of
J0yJi5efH9r1J98qOjIw9XewSn8P2LtWZ78/g+tLfPag3CoPFTD/P59B+52JNAkBjaUizl4RwX8+
gvYajskz7RDp5DqGivLlb5R0zs/Ao4XzBSidbqP8cPCX+QPP3aAxb3Utyu/lIu57t3hMl+QeJDUq
TNN31PxTk+VMArJjNzg7D0eidFOKmdluXGd+CzfAt/EXDpx4Dtr6qGOHBBXqanHwuU095rxufA/e
aumAlEqylYCUQqdpT4Wf4go8Drg0aw1eQo3JLDtNcALHmiaAbLafT4k2fPBa+rCO0GvmC68JBrnL
iOUzXsGKPp/0XvvaYog4GdWTVZyU9hJnWiiZ2LjUDZj1P6pL+USC22ZIm8BxJJ7WGGnFo+Lb+lkq
mN3sk+iTnkhcuLXvydI/JM1jtNAXLda0VxRr//f7oz9dBP9Zi/RfuVT+bfezJpS//COI20R2xYv8
aX83+Mnf5gyqhTAP7ZFtXiV7/wonp0N6Z63DAsc0EJVcNYC/K/009R0bJ9rAVb5EXgwb8u+DBoXX
2FxRpBDT7VwnFH9nqbC7/7RbuzYaOZVotzUnHbcYZg0/g/RaZOGQRh7XvnGMr05Xh9IwdrrsAx3G
Zq8Q+XArB3zUrPxGafr7ZWYyLQZc+l5E5ezd765e+pMoGcrNuzYfdhEFe6w3YH1yFTt/h3eDhQfM
x+FFh8JE7be8LDGI7BJjlzjtSuXLhF3S+NokLZaXcMK6EudnmDwTtakDnPBS6dm+ce/U1jpCvFrc
BYCFatGRDKq/2iRsOuo3Bcfi3LQusQYmV6SbSF1brAwAufT7y+j8X+7Oa7dxrdvSr9IvwAPmcNMX
onKyZMnxhnDZLqbFnPn056O8Q1X9O+Cg0UCjbwQFu0qWSK415xzjG/Atx11rFrtyQybG92CUt6HP
RSDulvmQr20nXldBfqwwyvnyWV612lzxT074IKePVpZBGn4S8V0M9DDeFNG7/OKk44PlibUZOLuO
lQm/gwPRoKW5TcIfNYugydvd+YgiA6ndmJE5z1G3qtb90BWvkQ2nPM8OTWLOJs5+QnuT3APzrRgO
/nDVLWmjZwHERww29rooSHMYy8UYOW70ZqwkUz63uupagLQTiYK0gtfaQY7vnuTmObeHlZbkh873
521Vuob2UpHIW+f1HHzOfITbprcbT1qHpg1tMAUoAWRGT5krUBrINl+hTu8pcbtwHtYHoOzg1HuG
nZDYocCkxaOJn05IYq7jI/eE+eTVysz0kkNTUTR10rjq2zdN8km2N46x0V9yxAYoVx4SFLxKoR1B
N64G0W+rsL6DvjnD/PzWRdplTMOjFTsvujm4mvrmiW+aHB591fn0bfW9ik16rkNxyqM7M8KGR+PR
bmbWyJTYGNwwqeaV3bmNjUbVDMKnnH1B2H9XlUXGEDwaPEa18UfU10sryNAqUZiZ0XysAVwmaAyE
PYsai2LhoJCcEuALseLN6BdPJiQ12nDzCme8UtHKVHnTdBiBFmQy+oG3Fn1KkdPehJGqQSuI522u
rNQYidSkppbQ3GAZSBfUORdZFMuhXTKyIbehOw9WuK+yxzY2aBSiLPSR7wVWukmM9oChkLajv1BO
/kBQAbRIPXmhtv8m29VhrVfJ1ZIq0jQT5ZKokoHRQ36zJrmFrzCAkDymT53xXgVaNPN951quGkTW
4JWZHgwh7YCQ9aIZT0nIMxnZCm6FMoh4qiusgMX/rRXi/6TP9v/iIjKNj/9+v3V6E8lQvv20eEy/
8cM+SyaAmGk0fGQ82bz0wz6LDZP+Y0L5b8uH8V9MqLmQE5gD+cZmE/7H6sFLk/FTlm2TeEI8X+r/
ZPFQfiZd3fZZlBWwNkm51Wxqi5/XDpA6Qph5Hpydu07PSOGe2dkSD6uloeM+MKiL/iUH7OfF6j//
QwqcH3ktQx9bKDP4D2nMKdldK5aevUiCewQlM02njfNVBLAn8T+zv5hh/5r1N+0kf/oL+Sh//A9j
x8udQU2Cs1Jsgnif11sRLHr+VCJAjGXC6U337T6O587ZIyVFIaBw7pX0/NYIFNkOEjjp9UTDLHz1
q3r++7f2s5nzPz8L9hw/vrVKNSo197LgXOofQnuk108vcXRmr6J11XCT0/Rh5DMywzjX2nezeYNA
TgOKayhXXMTrFu9aBsydLHJyU+TkkQUoxHSYf537f/tG/2o3/tNn+IsPP22rOLQlEZzHC2RNSVtg
ilZnh/o5fAKWvi4fAmI+ZoC7M9Sd4xxnZckoeCNrLohH8d1/qE+DTf9jmdIrdRFiaupclo7KHF8b
jdpxVd4bb6j8VW9GNHSMVW426LN3bZxpyad8aRdc2HepG16cj6HCx7FUHp3Fe/9Ub813+5odjIP2
wC5BLlaMveAc5J8/nNJ/cRBBTeCr+LMi/v2roiIyp5Y2hdPPX1VgGxlOV46iPL2zX2lBVgLs237M
DwhJGQWCN4penHfZmLWfFAbxd4TMlMcG06WZ9aE+RQ/TgLwFvTibZoP8fdaMBSRvZlo7C/QP2L9o
salmHBQV6czQj80FKkEH4lf5Xvsd07BVO6zMatlHlSunRzV7L9IVY296h0bsxnj1IhxyLsMpBvQD
h+0MSyuwQgmxZvpS0QuDmFrPxbAKI1qEx+EbjnEpuQPSQvgW09AtDdKEtI7YpaFHT4kxTZQDowed
wt9DzJ4XgEdzaTKCVRq7ZYuitXjFYu8xvwGh2qLr6rs9VanVfAT6c4nLr1QIQnaFsjLqN9J7sxDC
gH6fjq+J2s9aDhkQxwnsHuDgcyOjZZjM4vbFqY6ZtKp8HUagmKnIW5/G0GNt112laucDTVmFTPBs
1cgXdT9qUJJpNGBpZm9xaf05klqy1Jpkx/04J1bZfpuIr4FxQpQQirMIHmN5dK3NZHnBO+hEO3IO
Zhphgf7F2gTtl7br78+f6RrzT0fPL9Zjw2gNK5Ti4ExOPN+yOWxkGQnbyidqqGzcAK61qjSLmAOp
kw8dxvJsn8rLWpwjJnmm99FBbiiHb7Ey77/LuhugoL9rz0x+Sbgw24W3QRPD5Ru3RPWs5wyuGaHO
CGewsYBtcyJ2sPjqfGlzie/cmhEEYxZIRrnewABb1Ef61a7LNj98Dt5opuN11NRF9TIw/0/5D2a9
S5ZO0c98Ro2f9rf6GORu+S8n2Q3m8E+f0i91DDnuva1EfEoG4VMQAy/Ok3/ED9gMGCxWer4gFSvr
F1m/zsv7xPnok8yNaKkHwbK4xu8Eftna2iC8i0l0iVx95lyR/xUDZcA8U9ey/2+Wcn1aHf/hHZu/
qD2lUKFaC3nHzEqlHQewlWNScYHAy8g9tQWTXEld5zIUblis93b14gwHkK3ms/FIr9ZhcsA8541T
WMH88M4IqCBpo78rzX3hMTtfWhgQ2ZaGtAZcx3CznUFS7TjPjBXRH/98jVP/aitApClbCgrXCU37
8yWu1tHNDJ0fnO3X+E1aZuswmSdvmFhYgTSSgL5TpqAr7xE/w78KeEvzyaynzdKHf3snf7Uw/vhW
fllvBClUjeNI/nl0DrimKxqH2CwxOc99yizEKRQC2tJ2HcojQuPwUbkQJGN0F45rEcKwIy5ae+vu
Rq6D4YbWe68/dvq1RgdRLhmEOScmAKxFobKKta2hM5R6VCKX46mGpsYZ92INj+DQa1zeVFBEaDHH
WgQ0ewoOx35tDg80bcANcm2rF4OyDb1F/Niwf6kRe5sDALejU5xtMVfadeq4ar5NtAWFqk3+GsWL
v88/BGMidV6PO/pThrLNHZy6HPTmAdZvQ0Mor3ejvqzHO2dku7KQ680ArW0VsjVAG+aId5WSzY9f
rdfJ2ueq79ZwN2j3TryhKgsWcbBIbFbS+DVAeGO/RlPStlv2oB7J2ttV72b4IIa51b10xYLBZIJu
6IHAOowGn+IzTmHSu5bDDGpWUi9xsZDnsTZzbBB/c7A7RCH5yrwlTQ6hnttZa1QtjbNEG/XJP+HZ
G7lZWOqD6q+98KjIC1J5bRWM66wbl+o10DBmwQab1aCuP4MKyL8b6ohQXNpueM1wcmO/CRcZmbTt
QeserWFtK/ORbKacSA4iTmZ87ausWbVT+wxq1oLAOogivGkyDn1WI6O6Y2Fgc0gqloN98MI3QRgh
NgzAH06HnXXzz0ftX16+fjxof9ki9D6o1zIOOX8O4B9wwl/lYi/j4fBnGakuPoV10T8X/gIndEo+
mLwwYQ5ARxXrEWwAF+bs0LJ4wlHtCMaaCXsfLvv4mBvHWloY+DH/Td85qV3/4/r141v+ZV0iYQlL
Sh0E5/ixpMOP6BIfLgEAjLx28H1eNuXOZNAU7kVELuMCX13wZBxIOGuYl/pui0Q7m7GAJQSSLqxL
LmEBZ48wixYQIJt/2S7/Ijz/2oORFG7QNnMYf0yl1I/bZQN/bVb0tn/utmG/Se+UYhHbJ1FfRxxl
xeDNjaZaqQPi0GDm13vHX4QEWFbVvYWnh02hB5nNJdCDgLv2oRqWun5vpB9ajz0yQlk4n5AtbEcX
A4OOcVEFK91agyQYx5kxLDLdJTXCrDaNxg/MbWyChcsiW8zFWpbmkbOPkkeZa3q/uh1XU6X7ZwVT
3Xrl7xlg+tAP6l8e/u//D1uzNoXf31fVxyZr3/7X6+c0Rfu5tp5+7/famjGabBh0WSemDwUsK9ZX
ba2Yxn9RcdMM1W8CcI0D+/fOrKYzqbhRtXVsGjAM+a3fGWyw2+AZToU3ecXQVPi9/8EQA6Dbz+cX
MnIAiczymJkYlPrIXH46YptBldXOFMY3JyuDjdVU0rGozYMcVlXlwnTcSYoGRrUT0dXO0Jg0UWet
iukh3kVlExGj6TpWH12h2YT3psoVZHrxdpMY9UcL2WD/9fOxMuJ+tp3F7WEpE3VlRmzX/vyF2nlr
fVO9vz0jYReaSb4UblMzxMutQWvVRV7dBanhI49rP1LPyfdeXR3Il8DOI+r4PvDadN1kKaoWQSPZ
ihtp1iZ99ZGZ7P4986MkSXQmk5H29aNj1LLtIjrDSNSVEerWFVJrsfQbMui/HjZ+vbEKq6YA4FV4
FcnBV/UP2sX4yB0xLgG6Wkgli2Q3Wlyr1u109/a4GYKfniQNCTmIZ2xuL0hFl9LuAzJ5pxJ8NTOU
YNjjqaHgut293eAhGFiWEt5hZq5+/ZEo6EU2p2fipo29qtSEwolQSw8Z78rTpBglo5U9mqq/t0sR
fOsL1IaAWNVjHRXWwbOqkbBUXsBnt46avnyyPbIL/RwVhm9lw2MTOxRv/IAYiYCxfOlR5Lq4o68M
UXms+eNACF2Stoh2mU1R7KjNtOH94+UbSd0cleaclQc9qkAZFSNIZLOrrupInJyj+cQPho16UOhC
4RGNpae6NM6+3RX/0tVhuvfjSkK3SjGZFhLvzrWZGEL1lyO9i0uttHQ1eWtzsqySQAJ02VjBt2TQ
2cE28rPuWdCF4wQzYCjvRylqLrYxE1ErnjGg6rvG788+5qGlGtAI8Dp9OA3EGX/dlK0bh3ly6lWC
lLqONPvQES+Z3PlPSuI5c5nd7OEWPGZSp1MFjvcFICPiRb3Lze9qT/a0ckiLrZ5Y35TCK9+mO+Pv
dyaScTVqhFbGsnFBM15AkA4LALRSz6wOUdT8h8vZ6atG+NFaof+8xbXh5tv08DTFmtiGXCR++cDG
icAoFVr7anrNgmiSblE1BCDJBWlP0WDX7GMDXMZe9x43CKDttAwOfYi8JSr6YnYDowQTeIVTsBs1
685vSKYya7taJyPptk7Q2phIuvwpBCmtNp121sOYpZIUwaixvZla5gQDWiZFUUI0o9s5Q00+ELCc
ksi4s4KsegGfPD10qS78uejKDqoF+T1ikNVlm2RP6DZte8ovje+0cvJV4tOt/OJVM5B/TdbcI5Ek
/i4T8b/ttH7etvDZIY7Q0EDAMacZShv058tqgetNT4KhfyXRXDvS+Mb8YKs3RIca+fYqzJCTZro+
PGtyS1otMPFlkgMLFhPvOgyMZm92ynsHneZiVAj1gqpCr2oPOHVzvT4ja9LXNwPj7SYQtrpvNTbs
BulsROtC/AtlcoRx3qkzg4sqXuNYuraK+qQAjly2o6EufCXt439pZrKO/ceJxnyJrrDMkgc9y/qV
ZUdUUJDrVqO9mYE5E11lXGFTKDRjyEtLp4dhHznrsBCuKAIZSLRQ2IzGWJvRYkZruVLFOYueBiWq
iDbrj41jdXteqc5/PFUrY7seaxwhQR8ma2GX5cRDwAeeXsFYqxefnlQsJAjE0ydYSwQ8aqH3HXzN
kxolDONl3wwWaKDjRZnq5bmzpuDisWavpM4TkenfyQ19aXNtfNJiL59rmTHcBSVyuC5ACacn9qou
a+0RB+7WiYvwG8bRkvRwUiHzXJMRqI0kXhaepx8UAo+jMXn38o5hmqib4wASfp/FBXZD3Sz3MsAD
emjsTGVJfrQs6vTR9zrXiP3gBS8fIVejpe1DORsfGrpGg98EL6x2+Vp44MQ8oi9lI5IYM7b0aU2J
MjOQ8ovTZ4jkhNhapnQHZMwgf7iVpFXRKK9WYJ0SkkQ+WxvDh2n1b6IpCqZNQrmj+z2znUZdNanI
t3biNIe+CGhoNZ53rXN6g0YaSvexU4pZhuJMFpn1HQT+150/npnuZDNd7oyP0oxebYhCD4rUEEIY
0NhK2mbcxogMe1YwNyCXZ24TOLcMdTm4NFairA3SSLGbpzAYuseoLjhGyLy25lY4QKdQh2dLVYrd
LYvUiyfeR9gXq9yTOfJvSMGEULyVl4toE3X484eQ0NQRyEap1elV9F3rDmpkr7siwAM1md39OH8w
UE/u+U6LdWYUxR6OyG/3ZDkq1nJYnx2jS/Z6MCJ4H0fQQE11x7FRAeoiLln1C3SLMMaTjJirrDdJ
HPLyLQq9/Kkpu3anhbh5LJmPWo9ac1eOrD10rruNRprzc6s/Gl521weBsWq5nCVzu1eybet7276S
mpWtEglpyca4A0gXrZpcM06kN+ERrzz/qfemTYRZG1eTuKiKLBKNiPOwlpjkah4WcW5u9/TWiVea
FzzdHsXkt62lKQ3NQcuBcqfZmYM97iQgW0sHuNrAMB14Kf5BaQ4G5CTw9l7D2Ct2adlX89CqEM2T
h9PqgQtnzAzwwyH6/ONeNQa/PacbwH3qznjEL6YuTEw54PTMEEIU6dpdNzwGKUEq+USAMSfyQCH1
9xJy5OONB2Mil3G1HN797SfiuHMWDiiJabB7J1eJScsRbgLR7hgyZ3mvqgxUJ3RBAVbKCFS+o6po
j17kt+TM6l2119XR12YkRtf7tETwq0b6Ic0qdJ+e0a0H/AX7QAa8HxrpcGKlHOBYjugbbw9DS0Ld
nFQLHXcUcWiluqdjrD1p4Vsx5tkjditSU0ephUg8SDPLzKuXhl6FpRfHpFCHV11AKyaPN9zlqKSv
0/MDpr+vL68DSHGAcFSd8ffyN0gg/xjCtVwnS81cQd8y1uFAAFDhdZTiHWnvo9IXy7hPKhgcVbGD
LPxExHq/BqI72Qc7cQ8+9Iw4aXiuMjIYC9wOuD0S7641mnoGU5HL1HeJwKVXbE9glUIBhVlX5fkX
WcCLGcgn7YTTJ6f4KdMo9jkM0v3tYYmKbvAkeYE1ut4oBsl/hDxqJxwxBqA8td07gXA2UVHZEOw0
HB0Z5pEgjsV9W6Waq+S+BDMoBOyQKulJN8MIByN5DUpSpCeb7eg8CnxjBXol41RtbSbzYch+XF0n
jf9EWrqaYPzXjRMHUn40pRz2BCtuHRnEmKuWtLNKAU1iiIrt0A8ZtCNVW6dgKOC0oz3BDuZAyCj6
4EK+3a7xQmsrDJ5pC8f1TLna6RCvHnuRo74YipfExxnv5WAb+0xBD90Lbw0Jg7MlNcmkJVlmPmCv
W8dYDu+VKlK/yg96cbWRPHLi+5ceCNSyNHJrJUeV+tJjpNe14VWNWm9ZJL21QgAqxba+Igi0Wvmp
rT00Y3FJBlu8lymtzjgrm0upQvQTMOPaCNaw3/SHlLNr1wBHPI0G0rNxQjOCLUncZjSTdyx3bhlG
nIkZ266mZmPeV9lZEJIB5mUwLfYmhs94xSMFCawG0Qq9lTd01EARdWM5nNTsJc619CMLyXIN27i5
SHqoLO2hOMhOg2ZhYkr8uTdpB+xqtUU+IXSquyAzjGPUY4SpAzpzJM9aK+jByVXxk1cObd3F294v
yi+62cDMChoYXrK6fgp1fLjwpu3gmz3k5pyQrG4X4TU8i7AvZ3AAmpOGG4jhjwW9D1mNXxNHekM0
VIYZXtWkfK/DOHmXO+h22tTsM9WHpA2pIMMo/OEhfCjEHAHHtJ3U/tmOtM+m1qSHET//whI52169
Vza11enxoQ6VaGd3o7KrSy3y54puK1+PYb7MYjCSkdsaaH6EALAGO21cmIEtPWYKcr8xDYZNWeT+
k17qn5YmsVsMsVrh5X2FqujtRriXi6g0aCFPaK3bTTTd68YOvnlJikCjeZI6A2OqzHMdB6SYSAJk
0hIHXMBIYoklUlwzg3NlKi+RpXXaK92KMoYdWlqrVA9S6B9jSo9PtlZmrjOvDMRz3RXJeyRLb2aR
5NfYL10+v3Ifmx5Xfyu5xtONk0vu2CfyeYJxnyP8f7Ydv/pJLV9MMRobhGmc5VnZvjbtSx9KuABV
ACCjrFByC/PdIMOTM0YUl54Lx9ruzIj5SD9cBBXO7PYjODi2GezSZ9lTlEVqWq9AHv151MHqwyWp
4PMgMveXh6KpXS0x9eJbKyX3bIX7k5gu24jBQACm1u721O0m06I3M6rvPT1S10UYAdLroklXhRZe
LUjUHPFhL0fY3O7Q9cNe8aX2Pmqbl9iWgrPkeAqzbU9alR2gYyTJqetFRrIfE9EumnZMn/hA7xPT
HJdaLVlLxNwd3DpvYtNAgPGqGtC6fXKycJ1MOaSuCaPtQByH2/TpdOTgUDiOgjVWtMMrxu5oLrTB
ZD1X+3mujl3k9l6Rv7AcgZtUF04sqBEmJJOPWWE9lsjHMo/2Y3njAyshsrjbPyVLay/lu6gwXDB3
y7h0sQ1qlrpFWDb9H2/tO22/08ORiMbpHwBocRzsqPvoQol1cuw+pMz5ujP8/sztJRtE4I3LWVsN
pmliu+fqYIjNoI34m8fhXg2c9L6ww4NX69i1mbze/oTM0Gxcuvj0vImAI0/s34jkepY8eR8rhbJP
vGqkPdKr1z41ioUkWfFdmakKI1lgfrXVdzPeqb+Vsvy7JOE34kgRPZFRXFKbieASGNWjnrRniU03
c9Xev1BItzNFacwPu39C1FsvIBmnK5KRL7ljRYcberNqBQRKhFtEYFmnKEUQfrvXy53kqjp8xGnh
GBNgX+k4GaYLD8xPC+PD6Wz/8OcNTO8C43h2FJVHdnOtt09YU3cOWe07aDXxKnFw7fi5/QIQtILD
Ccr3a0cgW0X71lf4ScfWe0ljrLxYtqj6LTOx5o6g5G5oYi2jOAbUOaY263QbSmefhN3A6IrT1+Fk
93X8TaUsdA0opMe0sT6/DqKc+SNSZ64Cid7Mb+dBIci6xpvdzE05Pnbox1zQMpKyBiUw/rZRoUta
Lm9tOTsUzQKdUP4iotjjLAusa6Vtiy7XuG56BrhU0HCk+YiPbCLv3NBDZZGZc0drGUl5eDYJ18SB
6jftIipy+eQHWQs1f2qM+GCYM08P7noMUGOQG+dM7uOdpGUhB6tMD6tdyFO3C+bQqUgLbQZhzfyo
TNdGv/JhRpnvihxFIRjTfUYA3p3tORw3Yze8CmIH6OeA4Im6MXW/zqDBxucpxvhbN+GZQnIq3Ji8
cPgXdNDmpkHwggEqfK18a/NwoKJKspUQcb8aWF0Oo0yddCtObjuyoY320zm/s2Lrw9AiAmynRVLJ
HHJfYvQVze2rVDTsOm2wsRvTwbBgy4sc2cE5UK32mvd4rA1rcLaqlxBGrDGOaabo91AwEcwHv9wo
MLrmWaHgbyuZiGJTMsEyTAAFOyfyXGHm8/Ud6BqmuNEG2KNmhJR3XTe+ZGa4aZIhYr8gtevGrC1Q
Bba/Y4M6PItw2VEHKrStHwsdC7RSGNWOvR1qwqwhOM4mQDEZks3tPDBA1/jpKM5y+SBZenXwPTs4
5h9qqFFke/UBQX11XxpgkLpUOjeyAMgzPRV29SWKCK7mc0rrSzIqCcekrC5IlZBOVdWq4HBYzRa1
r31vIM2h5XW6gYA/MN2brCjL3ejhCw8MuTz6Rmsuo+lelni4IGMdygl05VcrXHr0nkCpTgXS19ll
xDFu/wzdkN/Exq4wLLZ+MmFQBGU17M8UY37jOLZ4jmM9bjbKhIy9PRXTaVpQ6A9LQIX+0g7qFCGL
MS0D6MbMyJGfLeiUAy0FbOCoXTqIfBNT6HZgjbrTkD+kPJYKwGOdg+fgDbJzGTNz5+MRffEUDjqj
CdVD7NfJuZiSQGqfKkiBQkScrgHSd6oTFAa3umRlcNU1ztpOhXbtDyDqAsjDuT+cvl7UeqlexUW/
Ue04P99Oc76zr0cDjNMDBIcPpbU2Sh9Fbww2YpI6nfI+1BMCFBOnJpaxSPa+/NzZsr/L5WLiWBUa
uUKQugeZbyywxuCk5OG5SuwKFdKNXwtFoyAUWrpYtVKxQxn3xsRPVKSR9t7tbqyZ+bqQT3rYyV8X
5B65tJI6716c0tMo2KTDwCcBbPDrmccVbxlKHjFLX98gv44mfNpAo2tGhAE9ztIOipoWD5WnwtNQ
iJuworlSq8Un+SngJ51hIo5AfUydXt+FXdPtw4yjLY6IBM4RLqOym+5Fvr5XVLgUWs1wXmiqfwVy
29DkCaUPAVkmNrxPzJtQXIZmfJANeLjeqM7GVugHjwCEjZrU41rJHf/OCUGhW5qiPyhFkKMuCvL1
kGfBZlinY+O9j8ibmRer2h1w7mHbJkTLlCKjBcLWv0f9AAkDbyxUSMzwddih/mXHokus8mk8swpg
NY1m0oWPWaPEGH77Kmi/vvw+svWTUciAK6qKGWPnJFcSwNqzkeSQMHvvXgdzGolI2SVJL5Bfx/3J
VAeUT0pXPHJAIxXLkuCdbJdVCi4adTMW1y4Khs8yNV7jIOufpYLmbmbp9X1Qct1QcFIdVI9dbh/7
EkFlA0dUkFTIGuAli+n6W4SOPJPlNL3LGoCWyfRCNL0QNKQpy5Kd3qWK191ZqfLTC9NvtKn822+s
S4Oc4QUcurmuOcWrMCMyXiNSTgVXwqPus2m0fE/91ncbldLyXQGM6irWUN8pRgebaDKQyjl/Qc+l
EPAfWAENZHiMsq/U1IsO1WuZIH3eMirTj0LGeqNWkfmSqQNzMCP91ILwEjE3ecriPFwkqRMdMtM3
d0ndICAlvPxhIBeNHsoDe5OOfONwKu9F9Ziq1lbyI9IYMdeuMhvnbVjwYwrfuUbf6FtPKuAMZXV2
LoWx6KCU71s5jUk0Ck+N0PQjcR/60SB9Hoa8T/pw2xr1imtSt4sbfc733C6JMUabNzB224ZqgFir
cIIH2mrRIgrH+kgbNNiUahZvIrksjo5u0dGxi3mS+jJqDayoPrv7HMg5+KRQvZaRfC5be3zL+dfd
yrEarrOBehRmgJ8XtuhcyhqxBwG0lSKuCmaSSPWmBLi4kG8nPcfK1ocKjOlXowPV9ZWrYBs7RpIc
z+2hs93QI2/bqRk5wpw0YeoM1ZaIu2AP6uSbnHY9WTucpxz/xbjvKTWuekvRG1DSm2xn6PDz9vTx
WTM7sstyKMuZ2l/9vPK+Bc74dSfizm17XNW5+aAoKPFE9SkFFRLIVJRXI5TEsrH3AlDhPrWwhtxu
xj4111+b3C5NBZOL0F6EoanTk5XLlx73Q1xLL2z8wrWZ9Q3sQB6yemOxspLHmJiMbVmjsbj9WKRY
TzHbcOCU4J1KFTdW39K473xLflF8jy2j1xl7mtThNcwbWim58uIxtpir3rhlLKIsbx9DSVGwIP9Q
WcJWRo+CuR61bcwIJi42agCdjtmRZc+aRA5WUQljIwcLcrr9SDToaJn6/CVrCuvUKajasHhrR7bv
zaVN870y2vazJFCwikjIy9tDvsN7YviSe0k05h2+9xC7JT9ma12+MAidW3VUO4kFnVuu2/GQc56V
ieGdb09h+mjWJAo4M7WvvfPthVpkMssDmMeoxKnZdda5dmLrDP2lnRUklGz8nuduL5C9Sos4Ng63
R1qUjyxyL5YOOrdRkHyaFMdnKQ8w7HRT/sFUMKalqi6/xmVf2+ev47JTfEQTkdUv/U7RiUNUKQ9C
SEqub0UmliJWWGv0n+PYO49ewrhZp5AlZCWurp0u0ZkQZXnNZIiUsVZKG2vw6Ld7A9MwZizVakTl
M6aqaq5EVbzWSGVuH/rt5vYd2Fpiu8FI/TNcMpOeGZdCyr3i1Ob6mlTbSXo3oDFTtcqID3mY3MPg
lfd5HlEQjaZQ9rfH5PSmuyr+8Sm1sQta56a5zJzGuYBxDguNdJvpJjUCtgna6O+ZuuDkF6a3tYvy
A4pm9DbdIZXh646vf+dIEB/1o5Nr8qdltPnMDqqBfWlZuWEUkAaRciKSo3Tbdoxa+tvWSvHbZGHn
1tsIr3YVd2WezFswP51vpFs5js2dkgbPseo18O9NM1xC+e6ZjEjRPU3VN7uuOCyR/Zf5NcLWHks6
M8gqM7a3e52q6ttO0h+o9UlmsVLjQk+42VSd54O5YFSapvC60qAyUIcpaUVWNmFKg0cIlweR8laB
DpjXIHaSNHZ7aHRQOT03DX3nuw+P5nYn/P0OILClFNUs/+y39+Yo4nt4pi9G28q73DGiewG7+jQW
r7eXAGUdQzO3d7cMitYIt2pGwM3XZNKMOrGqm5TSZIqRcCo/3RQ++whECM6d7XNBKxSiCEIDvtr0
1BBn+Z4AKDqFfrxWc2Scbeb495YMAaOx6/Gtz0FMlr5nnpSub/fCwChkMXb4Hks7RZHEhSsPTHLi
AsJR1Z4EgadrJmZoosZ6O06F1NRqKqRae0mtkYayZBG+oIK+k+t6gDcyD7yxupen8Aq/D5o14bOh
e3uI1sq6XeQlQeXd+KY45nK7bKf6ibcxrnMpI3osHuR65wN2cENNds5RSpIzDrJ+77VmvvWZCqx9
uU/uPC215lJuRw96ne4bT3qmyesn51EBHdAr9KfYvZgklZ6qGD4TciywCUl8ZmCOwiLot2XTMHas
W0lbdmkkZqZFWXq7serWO1aDZcw8AChLxZoCSHynhgihIUiJ0ZpQdUsoSZgJgBEP43tTKZZyatrH
21N6pfabkeTk3jDvb0fZ7cgzi/ZE0w6mvtpQu0mBvmQHhZstLySc5EP7VFzFNCT4b/bOYzlybOvO
r6LQWLgBbwa/Buk9yUyaIicIsgz8gTnwT68PYJtbFf1364am6kF2IpNkpYHZZ++1vjU2yLyNsIcY
KOMC+L+T39w8RPrtBdmHEYPjs03jB4TzbWgcWjd2n5IiiNnlRbqezwzCHHamCqWx60R9kFOrW0v2
viCZObUsgmVsqzlYof9NTuPNyPbt1eflSopkYFTqPbrz2DKLNNAhWgE+uCOIoRQVMLkSs7KaxwfD
rrENBxmijKaJuZBp2WOB4rSYurOKb6XHRGOQpjh6xoCjm6PaB23ZsHo8G4ZUz3o5Rqs+VGBl1JKB
qOOCEBtdPf5K8yy+2kMCQTiiWi193Pmdx3l/Rm+78x9LK3Afju2Mh8J2j3NPKLVbFKcFQLhPrUlm
14QM6uZ91kIJ8bMi2IqqzMgzoK7Bu3Q/ICC6V+LMguBsy5f5HkHv9YpfGC+YbHTdsT9qqwT7qqik
4pQTP3WaEFP7PXymH869LEW3tjZy2lVnKHxjzO/CpezR+QGeDmi7PouAFkM03SM+NcD6V21Ix4Ao
Lh+80McuKCz6yboMlFNeiWRbjOQxZQZdtwQt7nxTVZq6+3sVh/aLAhzjFCoxz4aQQPcMEZb1ixQh
jeKhsTpVvCfFNLHJq/4soyI81hpJcGg2DpmrP9MByF4FsSdhgkhqeiTqma/1meYAlhNYi+reONqB
N56N3FaRs9CaT+Mo4EzbVMA/soQg375Adl17dxwx+GY1/6C7mbzNI1YGYTVEFgyq8Cy+DqmfnOjq
/XZjlvUgFw6pdB7c/pM7qitfG+vzzIevJ0h8AiFkrzfeV5ueCdQeg7FpdolG2sUMJotnzjvARZMI
CiLMxp6klAvGsSeyqSEeOYZxP9+ETp0s88DOt3oUm5+PaQQHbF2AN+RhC3sbJrmyt30vO8rQI2qx
4qI2tELsPjsnYE902gvzlx8UXEv6lqRuvVj3o2/TZFAUcI+Z/YPFJHkOKlr4znCMDxPvBkmS2V61
h+jQxAYq7LL6CLwe20Ke+ncuDfch92rllruaODkkBmxbdxg2VeH1Xyp9+3nwKjSoXqmr90Ivne/T
nai2ne8dok9FEdG3mACAOK2Gg9dgBlroBLzs4rG9QVoq162F2ByYVH8esWOf0ypLcVqMLLoJ3NlX
VECrIjQYrMvwWtATTmQVfQwiYAkrw+fCzRh4MfvYurzMi+VIwpE3bd4OT2OaiYemT21YRcNAy/kZ
kr7xlPqm+ZkVUU6np6iPfsRpG5360W3QvXu0gVX9qeC0eFdV1rWSefsPO7/7s/vB0yioIJE4YPUB
lqCj/EXCBAFEFMC9zHdl2mOmPpPviGxjCWv43Myavr4iTHmT2uukT3qqKz0k2kEG9+jkbtW0VWdh
9zzfkxw8S0cJvb2fyfqgjd33ufeik/OCnyykvItGhkOhW689Cs0PTisEKOimdvM8pA9EBzWnbFC+
16qCDyQ0OCYIab+kWUkeVOlWJ9L3pKpdZPcS9T7fIPIm9iMTpaDq5zutr7A7jWqiUoOTxqKoDYP5
kxW5KZmEJTEjWhoeCiOgLZx6ULhwIhiMEOCFLeppDK5Ennd0Muuo6jChelG4nxGB8yZcJ5dlqI7g
QIvXTjEwc211s9xGfgXUyoq0Sx1UzsLO0mqlGsLbedLqNrIe4X9NuH5Dgp9yH0OoUBfCkaybY46c
TZ3IXqeSmujvz2zGz24QvlywBkTn2RrQGQBvzi8ntixsvET3Av2bqzF0cbT+rAa6+s3jDsx3Z+2U
NJC09l52rEiwfjkcChqJWOTHpjJaKUan7KOY2jMqGa8ywL0pFjBUo03ee00NvygT97i0X3WLEbKK
b8aqZXpOhujfb7rUSDZ//8Y0y5z2yz9dO7w11DiejWIRbjTNCvMX146q5W4aNKZ8B0Al5GscSO1Q
g1m/UyltE9dN6fVpYqUzdDsk0zBwvon+uDdvZuR7zVddU3QbzQyimy3CYGX2erlNiCPdSlGPGyii
qbr6LNwCesxrtTI0uq6te5zveX/c61wl2tUe+yyxtjl9DHR1OCoAISdVMnXN4EThHcu/Zm53b3Yu
Ogq14CwhatSzkR4FL2oFfaTOmnaDail40bu+Yb4LLHh+No+MxyI2vjS1624/r8G+wkKQ8Pa7WaQF
B/k9VuCckdpJU0Pzqvd45KQV98qLj1OeoQ04Vazm8SSbWsw/gHSJ+FiisA4UXvbCT2qGCdPpKCvr
lZXF7vWPrSQ3HMQIlMY+vkIcN3+lZlFH55m2ivs6iVyQWZXPbej/IBG2wbwXOPv5hNIgh7ovfAJs
plNO35hr4SfjwZZzG2eKhaSkmIAHLQzOoLiVeUu4dVlo0Wq+W4B2X8RuP7ibeKgKauyAAbxQboUd
EfxK2Xz6vBx9DpcDL9xUdODr0kluHBHU9rgGEynSWzPmV6Oe9t+iudZWBFkPmbHFhaqEwEvDq+jC
E5mE2Q3FnnpX0/pcJCEi1H4w8m0Cqpejp/7Ou/5BV7d58pWC5O1AdQhn0d0T6RbFWnCmeA5V7SXR
yDT5nCaZfZkcRNrE60A01UOh2ze9gBun7VQjb74oagejhqXAskAQSjtekXxvfo+5p+nuIuoTyn92
nVkQUYxgVmOUAneZVHClxG6y8aMAVTkXmYbz/71X+8d5i7ZacaQtgI5sYDLmoD1nzKDd247AjUkP
510oKl9sXIprPZjVUQtQYIV24y3bivfDcnehTrNAw2dUhcKvuwU1wEPFgeGnx+LRU/rwQoz4Yzgt
n83pobiWK2TQETGVrcElFd7Dpijz+jrfpPLs0nh5mFMHrDH6ERlwSkJaOQfCCUxGIaB0NS30n1Pb
evWR3O0+G3UsyAXv2nGXnIuiR9ljbO0KLfy8R7Ry9JhOz7qcph5/+Tk51t5+MCllNTrciO5oEHOj
Ee0m+0he54esvr6ZkoyU+bmswq9KIaofC7Inn+xQM5ZNMZJ9Om1yhqrXcUxwDiF30Lkpipwg9tdA
UZFDT5sm1v21T/bkRptEFfOzf25qFeZh1VKpjSpj1bPSutcanDGyGuN95ubw5P54zNec/OIweoky
y7mfb4zO3CDvG455k4Geb7yCPo6SLxKTOraP1fbWqk68lz4UkTK0jS2RduVyLhXzoakmNf5lriXn
h+YbnaHyasS/y9/2A7Q0afiFtZBuY0qlbY+kqk83ulUbT5ZvALGfNkfiqLHUiXo5eHA5mlaJyXlU
vjAq5KsC5NGoMcO7uhhfSuW+cu8UXaNvSwKrevoMg5VGgKGZVoyMLKyTSMcOzUjke9ilBGVKxhzs
rcV2mPo5rExp7VRVbk4WvPbYuZ6AHornbE6us5xirxi29oT6ntzBnIgn/t4e+q28zsmEaojOt0fj
hsiM2Q1ehHDlRUyE06Tj7xZNu2fZ4z8kje4/tIa2zqTrX+YtO2q7SzVmW03W1NEyfQ+A1YdhP5Ef
uUdfTGO8Ujvlh6Yz7pqPPeZXrGVG0z7K6cAcp01n2vQSDpWI5Zkzai8KsPoXgmvsVRSK8BKVvjwk
mSq2acZPWKMVrP78krKuQLwl+RcNJGko/QamxbpaKqsvCnGGD/NVAalA9XCc9cGJ2WGAQnS3MwdI
Nl6YRNvPnbW1qnUUe+HWEio76/RsVzQl5BMI4dNJer5JnFVk1t7DvOHEFix6gpXnk1DOxI0QkOHJ
qxRUsa4ZrC2kN3bQRo+jE6EKikMiUKd37vsuaGRs0dv50iJ9eEfDOmlLnygZ1HeqUDlxZjGyqd64
M0cYMbP8M6KMXWdqjXKjKI7q1Moq5VDt0qJiahjTymqUNNuHjXy3e/stnETFZVO/Vq5TnpMoLhe+
ghWlLz37S1SIWxGbJsyYeMFRpn/LqHIR1Og738i7peJXX/uelsSiGhxgsSYQ8XmKXwC82zqYEFgq
hOiSXd7u7dd7PRZmaTfFKvFypi2DUf76I5Dk7xV0SftYj3zaITDN80n0iBSIA4J1CcDZViVuJWz2
NdOSXVxqyQNIP4mG1JNvn1cRljIPYSte5m+g8WJ3qRgIdKHB2tcy7A7I5tYa2veXyqCgH8lvung9
eVhhLvrtyBxuNYxOuhnQhy2Jc01eo6p5BBXMbgwwlBJW+VG24ZcqqbO9z5B3A4eUYAZDGfbzaF1X
x3OWFTCkCN4+cJItz1HSdswchP2oMd1cKFHqf9ihD5RWyE+tCHVdsvcKcDcVvXK30Th+M52FjomD
J1WIxsjJwF44fUlCkIaKdavFWbkynDq/5PmQcP0iNSNKBtzhNJzWpZMiqKHsCs9qg7WGA0Iz132Z
6YiODTSvkxwxQkAABjVsDrS6BIgfsQiUWF/3bkOgzJClw8KPw3tVL8oTci5nXzeAfOf9fK5YlJyA
wtyyT5RGxT63k3SvtlV5lF7zPpbesKZy0bfGUBgPrGaQYus4Z9w+g4tYemuFD3g9u0EMhzy5hdYG
Zw4xgNlg+k7OYMtrmIRvTZAPb8Jr9WWadurJmx436/7QlDTi8O3g/dc59XdmdeaA4GRAeHlsC/dW
klU5a/VIJGgwHGNPraaSSQ0r7VAKOv1u6h/nh3ykJschK+pl2OvuKkMjibU6SXaJ9NUrUWfNg4xf
Ehv06tIsIBiAvKtWmZYa0NJbsdHJsF6bvTcAPG/VOyUYM6zlzNHRIS/JdBRPcIof6zYDfJQm5Wse
mTAlGuHvSW8DPg4gLEqMFzdT1N38koFEUTvUBlAX3273g+36+1Rplp1f5Ld5/i5NTMp6ZFPDTQnu
g9DsNSsDl8xQ/JtT23dMGu9uvmeNNJ/cFhagYZCH3iNO9AQJWF0f2cdmupk3HT9QoEsNCIynx5Si
/gjLromXhSflLRjbnA4slzp6RmQxWmV0VhhazKfxQE88ApDVqSk7lcIEAayldJrNfDIbfb7u+VnD
7QLqHhS/RpN/c5KKAIU6b2+h5u2b2ii+MOhyd1qFzaI3CzYnbFehhvk5DlvYAsnb/DALoORo9BnR
stMvdWnOhdUW1qHpHaD1NRdzLYAyxp4zJh1ZCZF4Ciy63XlXVW/zvSCAuBL6WntSjWrX28PwMO86
01aVJMUKhGR4wAVUr6QWWdf5XkAA71X103oVaLmk5oqHBSllSDPxPYHlE+qKuqs7SjvzFpVohjvD
DANyOnjXuSHDD0HhmAtrr1Rx9TH0HtOyKPxWehFtLncS4cdFt+7DGp+KG1t4kQsSdVuahoREil1q
jf7CEJYKMTlPHsdQ7U9dShxM8maRXrWchSpWYH/gdAiuQhmV06xS6vNkO2rx+NyHsLTGvhOnz74D
yiBaca5THdRJqE+nksmVnh9tAuuzlSFY1tel3BhDhROlZLHidsobk/5drg7JZkyKYWkxEL45ZFmf
1EHs587DrCmGXgzPurGtSWU3bse2l5/ZaXPU3Sz0rRkYLFkx9PuurdHF+tG4IWxRvKRmeZqFpE0Q
ywUCHmefB6RM//Jjk64tbMpvcVlW23aKf6z7sNu1DpdfKWm/I39RuNDfLBchWQYaetuETscpgtHV
vGPOm0GhoQHRnElANPhMSUZT4PgXePfdsElWhg62Yr6B2MdVF5LxQk99POwePQrVGqzHhtCSvUho
3LV4Mx9DPKxnxS0+pCNieihRv6WPkp7mG8/S0pMz3cz35seModu2mTfsvSn/NXTUFoeq337eC60j
dLueebJr7QrZVrfB7EMQTnH2tS30K/oK58lLAn2lh9azcFN3hWVwGtO5xdmL61c02TRWBfLsofSe
1NwpLkbgRgCYxY0j03iJh9jfVZKsRdO7C+q2eg8BNUihWN+KCkyCNhmFVI2VcJDFw6ErSwfjOQcX
cavHmGTjR7PahZmhXLrKe5pPYH9sGTXxOGVW2Td27TepdO2LbfXVStZRc6eH6AI7z0XlOV6GISUi
p05yuWoC/SX9rKtl51iHHqkNcUREG9M6Rc3sGhfGO+aldo+WRldSU1tigyvxYGlQB0hXQkuaTEeR
2xBJ7oktZW36mOvqoZuuewZCtE0vVLKLMh3lYR5ux74gbccn1TbECLwzc0ySRsnQJQ+C7Zy3HFkG
tlblTp1WKm6LwdcOsSDM73berGUEVDiynsFwB085loXEStTXzEpaRiec4D4lR7qiku6t5ivPkuO9
nPt/LuNe5N39Nyx91m8zC93/Ztm8m9aotXVf63gBgh7hn4AAlCs+Xy8LmiDS08PcKM0igqJUi/GC
WnrAs4foOgzVxzz2scZsoGgVIMCZ6JJ301YPqDHlg05S1Ri1+nl+aBjzFpWNLdYTuf0USRVzrT3A
Q6Burhex6b7SFa0viaHkK8OFOYgFa3yGWLsyok57BWtbbX0nVjaOMqqvWODWTpMi6grpPDRa+xgM
0Y/Mx5WGBKR5NGxsLqNpNtv5ySLybr1Hviso/vDzi4k9b2erhorMP/dPPiK+pcwVYmg1y0Os4JGC
MsrhFAaa9RRpGi2aLnjNpF7vTK0FcTJtyjF+E/YQP3AqCnec1t68GP+FU0byaDd5cMHj0qxGq9Jf
0SPu0Iqxjq/r18SvwmfZoi3mdPzAXogThmNhaVl+/1qo6TU0yENcdISfe0X7wxPVW9w1Sw2P411i
t8k9spZv9eD0XzhSUpgMcBftohi+QCy/lDSxaNKjJub0F97aHgdD2fAT8ybp89Wd3eqfW+FkbsOS
89tPYFXwDr5LzrFFysG9SUgw86YAPV2aYs8oKZLzrjCvXJbNa5GNGCua+v5zy0jz3ei7DDdIUl37
QU/yA4Hb64rK5VAalftQVZNRxhLth+cmL6bU6kdnUO2dTSIOMYFpvaFxYK7xZ7IvBcb4baTAySuP
IOgSMx9RU/FXMdKrsCozfCbbgf4nE02Kw+ElKQg79H1KS1ZDNSfYAh+VRzz7KVBQpnv6c5iWGlAv
FQAXgQnEYynKRnG4nuoIZ2HfFO4mJI6VhHfV2LN0asCL+tE3TdWZ/FTYZhltr9Dpl2ddGXFW2RUg
YqoCndTnu7LXMU01JJ+57aBe5xsnowdMg6vcdShgr61gP7Hg5LAOO6WVBvpoGhyVpufe5YUkAzQm
TsiZHpuf4HteC6UO4bYo2z//aovHYZ0QUrqeH0O0rV4JGloD+tDuKtkSoK03lw716G5omYQms53R
L/vDKDps9pVoN+5o21tpnPJYJ84pDc+fd+Lf7/BU14/6V8+v9lHlbwm3L+9nS0xhcFWtitHfzVeB
OAqjna9rl8amTJxP931eNisvtpv9bJihdrsrvYzwPStLVvVkCJqv4ErfvOfk2O1lyReVFpBofOHR
lOhyZHlVhxGALZe9aMOoQS7wLHfMbrkOVvT4UJCe086nQJofD/kwiStGFaAyc6u0Yj+XAGZf4VuF
H1eldsdih+ilUS1eXSXrOesGFNrTZosRK++iF8gFzk0rIVFpBlMiRk7DfYX2bRTF96JttQdt0HI4
VGm9FNO6kWjfJ1//0cOVvyuSLn10pLEJnTb6kk0ByFkkxWrerFFMLI2oDI8ElSoHcj6jXRVBMnDS
u88RtRniWQ1M8CyTmivBEEFsqZLs51cjBFFt88yNYUa7Hh233dle/ibSkZWXmhVUEsxRTOnF3/64
M+bNXRDXNRyFd437Pz/704/NT00/M8ZMPM2M1AnaHRGpECDE5usR0ebRjnpwWNmkvCOtt6rdELf3
qC+qt87HJmyFUrvVvt2tRVMoZ/po0d5GlYu/QhMbfJAob1D5lw+65ryLJNJRKRBNjw+qfKUo+16h
qrxvkQTeW4b2Y/5akoI6QKqKtffTNHvFaT59WSKiVlFDdSsLXoTM8/w038sLRpT/7b3555Bvk7aE
y9hRzPJQ9ZZzckM32OhNmdy8aiAd2Sn0N5S954Cl7h15BPTcmBGFej082UWa7GKZj1tbC7pnVpzY
nM3mQ3MTh3Q5k4VsaIanyaCLxS6wy2Qrk9770k6NQVeM70lHdV5FeFTBiIlrZ5NV1qURASGZVR78
EdUwWoPmiqMoPXicKol6MvzXYAAMlNjNh5cgzaAzJ8+YCe1VOFmW60DKlejr8DX1w3M1tcWL1j/N
j/QjhCg7DfpLpmnyMGAa27Y+DZI2zau1QcYwRr9YOwnL6A4OS8YtNL+MEcGAW4tZ74tnN99xqnff
Vf/dnxsUbttcLFnVb5xrkmUXRO61jCNn6UIKRSTWmBd9ulGiBLka4vY9ibq3UXZcA5z+q6+msIRp
WJ77TvGPLAfBBbVdtx8bIfepHeDQg4/8OSYuOE8aDoZsswnL5TwDtqXpYcnwKBuyjsvXpDWLPAX3
RdvsjG5g9Y5cZwWZiGi+AccLi83kKHLbuhHRZ2wNVEmT4ISE7XkE9alCVmJ7SrBRcWjTzkCHpi27
PqEBT8fszmfkHTnoFOoaCXSrB9D0vSHegV3ZdbONx4w5vZCd1J3LvOvPXZG8umleb9zYSUdqtc5b
uhaR6YuiJBlIV8wKs4zV30unVe4+lwUuIxdsXC3F/9ypCFTi6jXAnPagERs4TVsZbmUcGV5xsJX0
C82SeJGpZbQx/XKXOpl/qXTfJH6p7n0QlyyfR9vaz0+YRkkPThbZnmzDaCWB0dzFfi/2lhflu7TQ
nPu8Pkp9sqzwJaNRC7mCBOKua1o8W3rXqZhGG+cBsxgaLl2/adMw54+t1tDZF+flDR38bB1lZTFs
ekwquxCFpY48f5XQPllSXjIL7tt6Vc6z4NHO61WEyfAD92S1MIaa0L88R6qg1LBERDY+IEZZtkZo
3QhncRphXytwa59zez//AiOoRxWR8wbc5mo4QfHCGVAcqrQnTIrT0IsowKUxAMIj7DYKPYJZCTbb
rmcD9nwz9BYHDHI8km8hrIY5oW7ze1Ar2DU0pz6qmXARBghJHK/YxWaRPdHZkn5rPCWEeChl0dyp
49Qvs92v89z1P8JY/b+QocFl/YHH+t/b7/kUYCZ/DXObXs0fPwVE67dXN+We/bSxFnVUDw/N9ynb
RTZp/TvlafrJ/9snf0tSe/yHpBiX8fN/D7q6j+qv71H1c07H9Cu/M65091+UXeD9dVUlM80ATPs7
P9og9sUiwkO3bGOKyeC3fodc6Qb8Kw/eNKN73TbsaXz/O+RKt/6luiqWChDSNiN+/T8jSE9YyD+n
6YS4cfWwLJ3/bBsiifYL9o7RcIP4OBovZ5eIXxvnarXICeEwq2eMF7l5dVOof9ZaIhaqLDgxzcYR
m3/7zP6CpmMBAfuLF8FbNm3NYr4/0Xa+vl/JQJH/9T+1/+Wbeee1vhgvsg3PiYeTP/dJGrev0jLv
pw54F3tbkszWakx7JH7OJ/El6Pvc7y+uW5+70b/Po7fE7dduYl9yke87pX3g/InuProlQl4MFBlx
jR6JRraIzq4Xb1UU8uaUeqh6u0SVa1VVVzL7jmNxJIG2OnKB2cuQiU7ac4FXCYlyt24iKTjjiznC
4yfYqRcJ+t3q4sj4OTbTk6F0dygl/oFA+yuc8Ldv6c8P6Be2Kp+a0tgVHxBoFqjC+dJlQp+Y0AN6
bwdpd2mCdbDGi2F/jXrSzqGXHhmES5cA5pRABXGDl7aQxXuHszvvlZUq5KPrhfuETncN4Cq9yerR
Vd6C8J7e+MIVSHxxr/z996xPSLdfvmh2WpIzDKBqqgfz7ecvupOdNOsIJwQDRkL7EOEAJk7woQsA
2AttOKjA+XNsdldW5lV5DhJystaFssqK+9A89cGlbhF6XmT/5EHVt+rXrLo2IJda8t3WFufvpnlu
2idPPynGOXa+eRCqzR2/6rDmT7YM79P66AHXSh7G8mDssixb9PY2zyBOoh7iBLz2Sc5d9E/xs5Ou
EYUhrffUZWjti+QhN1+s/GCli5LrKD6rZDWBX62dar9o6kchj7px1AHwQo1mEOrJo2bceW9OgaNx
G49XXBxFfIjA4yjLylvJZG15+HG43KwgRQclM1VmGZu83aNuyv3dKA75cDDDXWUTP33pdFpUWxYP
6kgeImKCXVnv2Qed6uhHJ1tsbPVIRnFCfl7/EvYnwMFhehDNtW9X2H1c2NTNCn/igBDR2lrqDoDB
orG++h2pCideil9hcz8i/+XfINq1GtbZFxPXH9xrkLiISX1aL1sH/b2zC26Btc3IlB6w8GCd3Bur
CCTdnfhqvGdfM1AFk+Ns+nrR0YCJTs1rqB295lHTjoMB7mBta+s4uSfpgkOo1HdN8mUihJj3EXyx
/Bgl3G6ls02oGq6ht0DBbNdfLIfDbZUMJG2sE+2sd4jhiQ3KPvySmePOsO9dOj/NwyAOcbzNnbNu
khiyja96wzB8KwgvD7Y9iXPxQ+FuY/tD1Q+DdTf2B7d/zvt/gPI6P6OuOLuCDrQ5Oon24pRNttLP
+3s+FCO5Q3l+GZpybeRia9LYs6Vx7rPyQiG2V3KpLZTUu45SuVep6S0cyTX5eaHuPnVYIfJ4MBYm
SXumyodl95gR0i9+TYwL88wH38rWuu38iDLvPkZVWfc/StGS5gsT0Ey2iaR9V8dXx+0eHF056s64
rbAXWIb/NTLGN9sE/lMNwE3KR03Sxn/XB/6IlEcnVm9JlH3tyvYhkdrjJE1uVdC6bfeut9qtR5ab
ZfURo/G6TB9d0b1XIn0L/WLXqcQ3aVZ+FUb+qFbOVZirssVlaBPbwThBI7rWK5MzwKi3LMrusQU+
40j4lDf+/4LlnwoWj33wbwqW96J5/x+ffM5tE4nvP+M5p1/+LF00CwanRSosrTwmXdq/0TlNsuxM
NNPeZMWcnvuzcNH+ZdCT4ARPP5owV3cqan4vXDTtX7ZpmnQhLAoiMqHN/4TOOR05f9YtruMZ8Agp
hGydeA6DP/rzkSXtaCgGV7insNM9kJxOvhywXF8NSS9Cm2fB0MHoaqUW4+TIPf7bp/YXJYv+c8nC
v4/Jj4sY4RToGSw+pJ///bqE/oH+Mr3YeccBFDE3Rc4/NH2xaTxQks1TI+GwJ4aIqFyA6irKaF60
4qXF4gMfaJk1Mrwb3Y5WAHhJZLU5QDZHvzitHa6wV2X7xu2Khc5oZ/0Pr50v4efPjtduqqbqenx+
KtlYP792Vw+zysnjFGE97Ldy7PeNjViojZV97xQ2a0+nvJilv8kK6TBbEnu6+/gTs2xcO4bprxun
fXBXwT4tRwM70FvPNPApcr5CFTD2uSsOhSodXC7ED4ZqDh7dKJ1/qCXmwvSnHYA3YVsshjT2palM
/vlNlHqJhUVt04vJGJZRrnpCi9QeoOt5Gy1IX6VaVRefj3VKgdqKdrAOGWpqvU/NFWtUkFZtdhMx
6dqhoe3Tqs6Wf/8xa7/mGs/7iDuJuzhKHM3wfilrjQZLh+3G2aUmoGyhLh0RmAn/d1tFkpsQM1bx
9a/FkF1t3PkNpD4S7HJl14q8XOr4iAm0Fy3rVHdZtm2/FqOUZF9190xlNzR+DLp2xd4ZXRrcsR0i
TcEmFnuIj4M0IY9FNdMP6Yrv5AxzTXCNYtejSdn7Ruih01fc5yqr1hJ9VuMo+a3FRXYLI+jgvVnq
h8jBhu+mGpWRmThH5iBvUKCKvYvBERcI+7Y1BOO3gMYn7j2HJUO4yYH94ZImi2qIaZy6rGHVmBxY
A1TaoVewkHvxNZ5CJTPLfXQyui/MTwOoNgF9XKv41sLXIMgg815k0RAAJoJ0H/hganN1vCWxhui7
GKJjoGTtddCGvYrBRK/NIFwM0SbyO/2tGJovDZx0lx7eldzp6mnkY7UA9YtY6egedPJ5iB/1gjpB
Yqbe6m5ME4w+qdUm6rq3FBYKXWViFXWyAyymatlC2QPxRPkIW+vO8DxxTCGWQlDHD9Tl6fbv9xsW
cD8dnoBFDRfKFzmMnsra0PtF4JznbmFkUW+cPYdIRKWX3godD77dIBQbK38oizajzOQTi80tGklj
W6GZX8ADJCQNIBNuvjJQ/C1BPVcZUJ7aHdFhmdVVBy0Uh97QrxCtnv7+VZM69Bcvm+RSzFcWwZP6
rzl2tWG1Wimc4UzfgxlsM/iLprPkJSX/buX1LmH1FhDPJLajDxCHj7UWX5KsAqqCQ2chjQYhnJsW
m54z6mZ0kbBxPn/DQDLgikicbah3QOG7llw2GBoJS+e7yqxOeiPQ1/jZsHVLrbiYNvP7SRdSBDkL
V1Ek+yQt2pNWaOiJp1LKAthPKUNlD2Fw0aO03Ub4Dk6+k+27yQ5T+/p49gpvNZtwcHQmJzslBrx3
SHlLRYDOUVXTaGGXKYASN/QXf3ZxgJlBNkrTcDsIxLsDK96Db0EHIwHWvtSYKyj1qb7baq8UmM80
yz6OuY6VzQ3BzpgW8iFYwnvHDikGQ6XaZGNbT7q0aANh5RCNrolWFapaIfIvto+8Zb6h7//R9n2+
YRfNjqkIv2LEZb1j2C3QIjGsGKUFi4iBydayGau7nnIEM0mMgmEGe3HjwLS2QauaW2vQGRJo2saA
53FvNFp+6km5hvVFMHKufDUi856cTSBopO3RwrZfUUUEJ6sW+qLI3XoLLPepVZrqVCsWqXYyPI9e
B7CutKNlFpgj9S/BdJOnEwtwxt9KtunQnUMD2EevucX/IezMduNmkm77RASYyeR0W/NckizJsm8I
25/NeZ759GexfH7AKjesixbcaKNNVSUzIyP2XvtoesyCSqRHWzRcCDHr6RWZiPg9k5g8D8CLm667
un1BehPub6ARp50c7oktqBPhDvZRRyh18j34/KIO4l2fefZ5gPO5SNMe0z2qtEU1mQZCTn70ESm3
xavvpumraCpnD8qlWPt2R2zJjRrS9sI7NcRC41jSTcStKJyyus9XyKiMgwzr6rPFWIp+JB+Dt2sm
RsF0ExhEYQRcRYALFlLn3h1036NpAj9vMOpJWhk/0B32n0Wu9ysjGCOiSU3zoGWlu2gb9k3UIM6q
JOr90vrcN9vegmBi5+MxcPhx+5MoowPF28I02uBTqazgk969Qo+xP9iVjLuCh11JGSie5jOX5pO4
P8ycPkDXlnnsStJL1mEbPFg4INejDBHY09VBMqjrG5gg49b0KYCm+i1v5/FZARpPIDsYp3UWus6O
+HFubaZGvFHSgK8p8IpnHuk4OnFdTOj+y/Lhq2yMpfc2RaX2OqcyPJSITqoSjIz50tklWtqGxEAM
j9VHZcXfuxh7lyLtjT2M8tW4qyt5a9OqR4dxDqs6PZp+uGdgxldqO5fUS8prYm6yLqiP4dSZV91s
YWHafvLRU7zvk8xsacoUhz2WE8py/joCWKMA4LRcnXPbtq8oFh/tjGsU+0OzqdAOEV2Ln6QyvHDB
JN/nIq3j485xEOo9/fG84C+nTjvuktb4YCFYfz8bJT9fqEUDklvtzVf2R7OOV7K2ZC7N85QRIjGE
qsZOwez39iOtmaGODOKqOo7WIJUTmjn1Z+QJybpS/qcggVRzU8FbfrqtHBKjogDwz8jMeQH+xN2w
hWzYpy6h35RHYC/twnJTDGBRvaoGQl0Sn0ZJWgsaQE2D4YFXuoiqX24qHwOnLDiVJ+1SmaO3cTxI
XqM0vgWI5naxW0zPRg/sxJnsazNqv2IzsjccO+1yMuPp1BvlSTleD43D95YYvn7e5IKZEe982wTK
7NvWwYjMY67WwqCzVjp9cswwTx74MqJFCxhgi2wihERlr+GLVIcAY89q7OkrfXDYzpXju+KXWTyt
X0MqyQiYO9j74teugmDKDDc/20ny0+lt9ww1xTnokTGx0SbxswY0jegU7VVBWMdlR2tF2f13nxbs
SqLUvgm9xCz5wgALuLnCQW610f6D57x7mzjUuAPZrBRDl5QGzryW/lgrgyUICPW88lxnzJIXY13a
5LxUEVN9m54WYXl1iMBJ+M1nkjCPN2NcWjnhB2tW/vUcJluWNHifDUNnC7v7vJqiMDqoO/qZFOzp
9yirQylDkpZJ4ziQ22Aq9EVrtcOZFvn3DMXEJz11oBpCItNZJpWPfHjKiQfpfDd89GxxigrnwQWw
QERheirsUf3uYLwLDnnHmL+rA6HKK5rhOqWgzltO5XH34SHK1CNA9GewIfgTnBx1tY170h9b93Nr
D2LrUvhtGb+TPxDq4xbZR37p+qRf2WVOtiBJOqkFjctbl1FQn6hX0iU4+vaRROWN1bfJC+VteG7c
iCAzw+iR6uEdQ5bcLwGbNIjCdGJMhzL/XrjBudPH9kfmklJbcXFNgS9zRQfkAWUAmLQdbXp1zdwk
wx6SGmf8nvFjUQE9Mf3koxusuDuMbh8N125mI9zC8cbM3/cf68p2Bq5wle2dVUJGroFW++AGnEFD
o/eYTbWWVQYXEfv/202rqXN6bevWiHk4mIO1+jgN8q8lRq9vnuQQSkI/wBZ3lz0BkNzOGs+/TL2T
H5leN9txvIaVJNQNSv0zRVL4bEAhTXDRWDEgFzTnyko8alLXUZyT4fYmzc3qBI5KiDiMsF67+KrP
NLWyHtYfvJt/dVDmB3aw/vK4HO33mYj4e2LZFVFwYWSSbG9VZF3hwVEmzkNXRMY6x1u59AYdOPqs
KHdd72de1syCdE0e7FIAvJqaaMO19CXSqMmDkXSsFnX2kWi1lw8edz543215AKWwGLlzGaKUbt/d
iho5DGbd4zDLUk4dBNYnG+TqVp96wuJNrIJcWykzh+hRR3O1cJu+PhtRtgxEX+24UQX8Yhpknm4j
s8k+f/B0dx+mg/SfVxS/rRK885RJ7xfk5Ic1AA8tepBlyM3YstrV4HXaVqVpvpFjj92xb9pt7qOk
y5AuPEorlAubV1gvikcDmuQCFdtFd7W3OoVdhFYu3galMI+1b8oPdpZbc+qPz5KuD2+Ny7YiddOl
e3L3tImZe83EZ3yN9XSWZEO0DouqfYznH9gHY2Ts7Uw3C20yCLst7ENjHdZEVPyW4ecC6andem9u
2PaPQWFOV2sChOaYR6f4KkE9nhvhPiRJZXPaAO65GXaGkS0Ui/A1MPpmOQNBaQOMYAa7zn8xBkSg
KuFsb5WKV1ULlrBBmwYFwruWdp7t53rkE3AI9KtiMeplfaL9A+zE2Rh9pBYt2BRmhv7qBuAlhcI4
5GXw340JLHT12Q2HZh0MoFSMOHpzacZhu1pHpqFv07hWy5qb9Ak25AGU8o2jnPVi54/mdy8aot+g
lk700VWlMKLj73rXqocbxcY0TcxjRYTJxmyIcORUfWZr8g8dHXke1vOZstXD0icGZmP6ZblWgd6t
+PeCTTtxEbFLRNQLaO/+LlM2LNnQadczofWDqkHdxQVTVtqQl2ApUNZSxjOIu1ulamRkl5j+Q51M
a9GiijecQN+EPURGH17Twi0YttqaXewAZsR7riTnEKLu2q7T9ltvzzkE00rTCvDxs1M3kzlsvK4i
Wd0K20etvla6gP+YBIRrt85ZMxvxWWS9sXYqhKgOstTfhUBl2kxsDYavTmLtdalpq7COu0+yceJH
boOoY4toXyJtXcjZu9+hLqoq8D6QZU9aiNVIVfJSh00Kjn7Z4Qbey27kH5zUMxhLIERwOZayRmhj
BUhusPZNDxEE0ZupxO3a4fB7JYcVgakiKPQXz9ZTLqIw7CGo6i+Da6dbQkICFXpHxYh3FdScknZk
vxlZy/RM9179zGx3AsIVyTiq3zfwUyHltOJ4+2HEShxbd8LGG0LYmp+8wS+4dpMAJsAspCmK8lfQ
x9lTRfLSOva0YD+0sGthjDOio+/1Ok1w2dM+hM6bjuNKWFUEniNJjj4KD9rj0RO9CnREdZnvyVbb
2pmM/sPrxQCzguWaVV2yLH3y0cqubh5ZqQ+S/LKjiOAo9Xn94vd+8SVijIPuEwctsDKqh8dxEEQq
hzFhfiixb4bJECn90UGWvKhgsFpx2zzejFs+s2ZNkiLpZYEGj86emDsvRyfRjvFo4PNKppMeT8lr
MP7QBweUXmrlkEe/eZ1rHQtz+JWQccJOMSMXUSx/D8Od6SSvVpYOh4aL+Ykl+7lA67vGdZ6++uH4
H+pH76c3vUX2GDz0WNeGxyFq43UzFc6ZpsOPCDFdwIv/BVUeXq8YLsjtT3nIuCmf5OfWMeC71Hmx
a3QZvmV0YFWO4gRg9arzCYrT5lSI2w/Di9xlEtrGkguE3i7KUf9WyoGgeX2o9qqRB/zK9pmWo33m
lFSAZsFnpp6jY3rKvcs0kB9A8zkEZ4krRa/jn9Hgers8aC702od1p+L/ZGJ/uYFCc/A7mzKBf6Q0
bX0D8JaQQ/zaRn3guQvwRckO4mLzya9Tel9J9X2ivb3Kuyw9iDxRR3cwvoRBWT553Vg8abKk+16O
xXnwpifOhOIQBt43XyY/b1TE2496HIBjcDPq2tJ+dEfuQ4UNMtNjFXruhGvUTaudmh0wlW1bC+CO
yQbyEPOK1BFLFKnO0h52IvP053Dy+yeMKhhG2i+4WeTE8J1C0/WtlWjhYFTRDxLLE7ID6rOZpVAm
bi9GG/xyuT/hh82mValNLcs2CL+6eFuygGgHrxd0AGdUORUTTXCd1ySIUATqJpd0ug1u5B9uqLey
yR6tTEcbNxrViTUCCdwzln0J6H2pm0SiN8BZ5liSQvbentf+O8JH98kIiB00wu4ZL0BHV1E8p27P
d2cbyUM5gYPuJt6v1pSPmW+lT65Hk07hUVT5TzPAv4McHFmxBdVUDq9112UvGQU3Em8St+H4bXDL
NSsUp8NRU8CGc48r400sJuwAbEHSPfqpSVuPsdq26dCk9fUoXhsDOxebNIFEeuavburCJusDunMA
Om9gQ3cwddZLvilLK2OGrq+5XIE+LprLTQ9owB9cDm78RmKPTRg5XBli9ZbRaOFW961HBwvJIRDi
ix1F1v43Xe3/Oqlm5b2I0AuvN1yg05XZyq+yZQRfpU98bWnOHos6JKYt893dDUfl2GlzLfTpszYh
HwwMh4vBmKLMnf/qUFcu84QhZHWRRKEmQ61HW3LnloKM4yazCKj2msPv7y5gsKOFw6uZqmjj+BJH
RayBYWo6WETWw6APyRWYY7ZqlRl+hsP4S9h6/dPQfrWYnWl3ipDuc+EsLDUg/u5Bpxodc3UsYzHb
eV495u1UbMwOeV7JsBNukiw/NyDSqzp70+g0Yiy3q5mKlL3lhv8rLPQQolcETmJMg4d2sn3Q4UPw
kCfhQ4Nh7QgoYenj1IIRQT6BWbjeMWxJXY7c9lS7o31uzDre2jID1tc8fFCEvlcbzMc7A0maM5aJ
1MDi4vj+ePdKWv+BSI1rkEbuwVf5iwY6bEMaAwqUJjaWqOyJ5EmRp7hTZD66QNsFPVEvLl97P0q+
kN/0/MEz/d03RPvG6Eu3uc0ig1B3V7UibUdA/9K9dlpBwxRR/KlQ7YOruQotC0fk7QfqHc9vQ/RN
htqmOAUWhZONF+z1C0vjhLZ9dO75ztA1JJqlGh7GRvy8CVgtiybYFKPEdiNtrfqcZPJqbM92Z6NZ
oN+xRMelM/4CEmowoDy0Y/w0NszVUrvzAEdD3ONqq62j/idLhNu2RW2oOIzOAts4rErnZDXueQKb
BwgKCqYx5Pa61VDhWKOlHmSriAUajJwN7iUd8Ttr2OGqcRrPIA1awAfGtyiOxosLWDSegQKF50an
JnAuN4H9TWqvso3hymgvIZJ3nVEc7eyVOs4DqTD65dHB5ZyDmFwihQ+/Y1JY5tqTHlrdS5ONEio2
ty+3CYFAj7V7AAWjBUH14A/6k22YoLjiLt8FPn7Rspu2Qzdp2yzsgz3Q3CctF9On0XIzFqk2Lia+
jq0e46klrGJdlG3whIaF8NQqP3uJfb7dRh1MKTsxal8YZ+AdLOj0BnhR06jbZrYUzwNlrEfagLhQ
b1oHnsxEP6TCt66qo5WV21uvMhc3FxCTQ3TLY5Ii/fK2fhMcwDCNb2WzMKDDv/mqgjGlZsV7BWRC
n6ovbaUtKQ+KTaIV+B1no8LtR9nXYvnv1Sv/16VTEonIpistjCR3i7cFmFGBMgxAznYSollX06+H
UblKYSevzNISKwYnzUaFVrOAElajO6yfCuus2O3WmIqnnexbZ6d7zUp1gsllPYLZBsqDfjihhTg1
Mdtjop+RTshFGpLQRxX0JvRJLqSbOTtjNJ3Vv3+rGyHpj+sfnWWahoa05+G/6Ti3AeQf3RPAQ5Vq
GitEa1CRupnr+TnVum3DsP1gj5siMYyF7YQCpyza+TR7kFoAIdOanrKBXHnNg72NyGet5Cw+I0A6
CV3i6Q0D2Zb29eZ8tY0K63dkarzHfn5MdBf4CzNarPpMVmIvAiTpikORMyWsMxPgro5mzbCNvVnn
OGhd4zjG1jKT3J4sQ2LctVbwmMX23x/FXYQyE1YSCBFwoB9QmPrQJd5tmU5d6kZTRZc696eNcNMV
6CZ92zFJX5PgCJ+3k+MulAgxJGUkJ9RidKj6UWWFe/AexaLXB3HqRj/cBn49rVDTDkgC6ckbTT5d
ozodd0Ca9AuEHXOZ9k3yA/eBKTRit7vMf0BZUpOjbcm1gly1G0X5kzgibZ1ro3U0BFrUOpo+iPu8
DTHeLwAb9Kur062yDRsFyPvfOqagoBlvk1sxFu0ydJAzTi185jEls70d3jg07YuPa2xt1GN9TYq+
2AZkC+zNKFNL3jsSEjzC7WPHtjZhUz35xWCAfBthrzk10MsQTWAh65myTuXMQzBaDfBLCH1X3aJa
4G3I3M2XguvLkxJM1pC/HybdTz+lvYkNYaIqLkiEujWqO+zi//7ixV3DBm0GrzXaDLrBAp7YfcOm
B2UorMIIL3WZAkgriuxZ90MipmnEkPr5kg/RsqbcPinLeMiSOFwyzXr2huaMxgVytFOl595SRMA3
xk55VfyqpUxYo2YwP1ij8u5Yvz0qaxxZFWIsnQX7/tuC2+pNQaIhOvZCFJiZay7cobGeBgb+dTtO
KxFqxjaKnrWODaNmOuextJ5UEDJnnYIfAxDHyRsBqAYTdy6PtqJhiNecGexD5lBa9bAv9dKugUui
8naTQvug83Brfr5bcK5A/04sJFhtm9/hTqzD8ZdNzWjFF8OpriBvKt4rH7ZIrh2wsMYMEF9Ct4Wr
U0m8kjogusj0NplsUFmMfPZ+RtBRZPvMDD09XuQp92UuuB8tCpNP8q/HhKrAxiiogfX796KgMZPG
PKZwtq0xUVKU6c6pBvg4EwLiGxKod81TQbJTIjO0FhoFhVWVD6aLzmusRXXSKnKDPlisf7W7IZVa
clbj0VtUXNPer4BBZaVwGD+ibJ9QtzWCqD7Mm6vCgdfDrW/pumW2c02AY06afHIwlzPrT2k2F0Oz
GGDFfvBJ/Q/5m8CXoOuIWxGpQF15/0RuOnqJVbXpRUWJtbEnZmBj2i2MEBu/nkVsl8q32Ohbe5mT
ipz7o8augF4i0cej2SUhpUXib/0QOhCmYj47C+NpI+l0VDnkKZuKZqULEvNsYPAZ2UUffKR/newu
+eH0wRhPOXSVzbuXamqsyvdFkl50h4eJtTWhWvgc41OF6WIDgr3boNPIVjS3HptMsH8xXFsbFrmU
HSkQtQcXYtW7vVhLq2w/qDus/6XQE4x8GPcbkmnw3fuC0C5RFbqrSzIlnNDYtw6uZ1xhkP8s0DZu
Rq9yFpoxILrO9Hg5TD0ncYxQm/CihzCcyFGFFLZVrcnZLIG2NO5b65bNoW1NUIBhgrOBoB0diRqU
I1npK8eroqMROeM28upT1/T6QU9N/VDG+bUdnQ6Wr3rSIsPnjptLbhLMY0u20FVV280xmuTBKVL9
DCD/7Ln+K7ThZoMpZjrW+gA+YxgIlmm5eLRRiSnWTelZ1Fa5BUGsrSnhZ+C1UqQEGi5zKu+adKj/
U5sechuL1778jBa6eBkAxKxiQXCRZcawHlRbYvvUTzOJqqnK6hSEZvjBUr9ptP/YFOZVgvve5KaA
pskBGfx+qSts5zWvQX+dtKjeFD3hmqR+4tFS0IUekLVgrKv7TRWYNEyDTlIMBvqhaMi8Jd8HCRbi
UHgxOy339O+Z2pGlEXwWgXTJ0tW2ume5a1zQxoMVpOoh68kuLNzi7DhVtAvmfsQYKjBIaK+j2iR9
sxDtc2b4/UJl2RerLtVaBqp0oNh3D53yoBWYNV+WlTMi1J+5MvZzMGhGbx9aTwDt4LslcFU0097R
Bx9kKpncM81/MQ1mTKVDIoKqsh7fJFW61X+ijed/GXSz2DCYUtuiGuXOHLit22WhLlV7DkqVraaC
OznwVHV2TIb0Lti6bdePw3Iy6JgM5bdwiD/qZ9/KlLtvhn6TgcBSt0Aq3qa+f9SxRGjEbov39SoQ
sG+MxM9X0zSNRx67WZtt7ayamExZMAQrT2ZfUmnOU9v+W6JNYsNVNYW3aZFFWaJJUL4wXlrZQmIj
z0upSiz0Md/pqlcrvTXa9aiBfxwg5yXZWWSp89zI7tRWSU8+3Eebk7g7iOY1BwrLZau3HTxR6m7D
b5NaEARPesuYMBRbOFUfb+njagvH8rpFBx4Laj+DRHJK951qpjPat+NYBkQBFYU8195/QZZGqyrW
tX3bEozT+yQNlWVvbdOsB/9gKYJbxArEBZLZznuFk5YdJ8G8VzCo3FozBL6SD2mYuJeoAFAhSvBN
peUlNJ0aZ3fjypjVszCD/rkqMK0UU/OpSB+LiQYUl+GaLHbGhaq1v04ecw9S+oia67NnzYl2gx7D
Ci/cHtDw9JLwN/fgzDrunVh0x1m61Q1RsdOzEfYBYuOFapz27fYn3SEh3oaEso0yYS+CwLaRb5T+
0gkpPmNm8+Nk/Ey6NrySnkjECODGQ2PHE5ykzlrTLNikXumdjLG2V4SWDfsITSiLp6iv1kC6W871
G/5tApyAcCc4IwTVEKPyn6lH23j61KlOvrjjVO7qZLz0QxGspQjjSxVPcp+LllDOtB8QKxoTdhtp
HjnA9pUel6dImtu4CY2j5mW4lyPt2RYeU0kjRGGQd1c7N9wt98GdwSez71WSbRhwWVsjdeDQSIBq
Yw80DpPp8EF9IefD7v2LxEWA1e86TK4ZsN5tcVNvI2Otp+Eaj1O27VN3O3Yy34RhtkysdTHLCnBi
oyexi2MOKceszLcqJwbC96tw1esI5bxIlmuAYN+LUCnUqf3PkXvXyW5TZ/Pvo/umf333tAjXkX3r
+PJ4ZHFfDUn0X0VGEtsZpK1xLQvIOwRheFunsdpt1WY/c9P6GRh8lxD1fjpxlu7qrwgAd2oqUDML
oRay7MltWwMEanZmSQYI4co/VdiOxw7u3zGX9oD52P5sTFXE7CqDd2W0n2bKM8sj2EkScNdRGsUL
Cqz4PPJO9rUhDn5WbYKOEABGROZGeqO/yWzf3ZJ2+KUeQ/tlKut8gx3zKiymRg2RIg8gNuQiCIvi
UGSaWOZ141yRKSiaicRsvXEPZxOtipAxO1HJMsc8VMoU3/VolYuqhxuaxIp0Dw/YT5MXr27quXu3
t86J7C/RpA6Gbl1UWLH4yFTYTKYXbUU87BtXLxcSJvmPqp8LNza3JqANLoxPOv8f5wre88Kv2gfL
JKl3qKN9oiJWSNCo5aDvaHQjSdGrCGWrYxLqRvhM36jnUX4khru/rVL+uFhnmVZjN+EsvhcRqagp
fYTL4WWkpl3AYTqWUy+2ATO+/+94n23v9gA/rGhTYDsaM1Xfq9e1o/ULv5VzGrBHyI/BNLn0uk0w
4UYKovgH/26EPgb+QmGLpZ5MWAzBGS58CYLcr7t6OWlKLqsJEmtmNsTX1ohjM1U+6Vax7sNOu7hY
tPLIWce620D6xoRO6t700YFwJwWaPwLOI8psB7gJs9u7NgV5gTktiSRn35jQdbFrb6yKnIaBUIhK
GMRQT2S4A4RwljC3GTsSAOeNo0CZXMev/37/EF3cbxcCfSQ+TkfZCBXpjb2viMwISJZItfwiA0LF
ajIsFgABacjRSTnr495StrPNcyjhQ6YwNdIvU9sMTO6ykdQKulWzhbTRL5nE+gG+e7Rj8w4WdLTj
A0gqtAgYeXpN/xoYg1ibDZJbp8RfX/SLvIncUx9zZRQ5nKQSVtEKRiBkXawMso3PFtomsj3cU6IF
WFRMZkdRGiKRjwSsutqU2B8BI1k6WJ0yyiWBAyY7q+j9LXkcEv9/eE0hBX12fJGRqgkIL6xBc2WF
seEOyLDZdPDWCSjREwO4YMbhTprcd0aKebMNAAy5YNo80T+5XSYOEe6F0HN/CiqVz06kMZoOr3ls
Cabumfhiqn7L3KZ6yZpmYLMAtcieL3/TxQrVWEeVkFYYErW9JePMWgjiUq63H2EutGsbgusw4GXu
huYp7qJ+b02tvikygrnjjoxhByS4Hmk1aQTpPo/bfIlAgFwsWrI7VG4BF4ia9GD6dyJD9xVbEh55
3D57ZfiEfoESY9YU+5XK15nllyvONAyLmqY+97Kh+0eYqNJIPuyIDjsQtT0t0LXb+1IlQEHUg2Zq
47e4HAoimIm564g0WlAKeldUrAf4h1eSAcNlVjf2R2fa3Z0Zi7zAcYlHjfLwZqV4v0iBGaJ9kUN1
EVi1LasaPxVFgEalh3RiBcYe1/RDGWKf5ZYy7io5po8dLGEzHxjNeN0TkrtsXTjzmz9ONP1D39pB
DasXuVF+S3x0Cjgc2o3by3Cr2eH+3y/ZfY92fnx0N6bJ1XQ+6W7eoj9qW5kzyOZ6WV4SF424WznF
QRI1QsQb8Fo7nKcXUDEdUwXLqpm+eqVM1jCkDCqP9ksJJnvvaqhixqgwPscjt68AkQAmZGl8hlCL
WScZLr5bb1pv2mREp+9RrZE0R5sd/u7//SnLSWDU/HZYyJ7ljZmpO5Jn+JwRUXKFALPL+nq2Mg/x
plQ5eu7e2fu5cneERHoffKHiTmD3+xMB2uygQsdjeNME/vGJED3aeQSQlRfOZGZv7kjATguP4GxA
A3usovIpJF6U7qQGvF/7obrW/uBLuXU13lUerCn6HbNzHfmMuIclVDYpewVZOxf+k+HhFRkhhktw
2cwa06o7utwJ1iIOQ3YJrONW61IKpEmJM2tccXNEdxQVzQf9QTX3Wt4/FXoyPhFuDZLbwP356Ffk
Dk51ll0GIKv1TZdTtxKje7pTzVPNbkms42gSrtral8ajfMQdNrujm1wsPS/XTq6oaGpYsfNquQxj
ATsaqz4Yndeu0cJ13bbBbpz/a6l1DzKQ9XmYE8jKZur3ed50i2yy9ujTW3jYkJiHouaKkufI4/E/
0JIgtgzV6aoB+nsqbf9V9QVU3rGn7CLWdN5MyFrWh83tT7eguVvk3L/fqP/x5WFe0A0mTvT6afHd
zXKIxYVG45fFpSc4oR3G/OB13lM/nYMxPU+EH+wQJv8faJboBhw6Ikn2fSzkxSnMT10DF+uDZ/rr
XKfNqFPYmGoekho3rf0fa9p3xkLa3FQvcQQWgV6nzj8zQlyyAAgVGM8WhOG69CJNdy0KdfId298N
kx0hTB6KL/9+mv+xkEgNmbdFKgbqrPs9ZxKJj2lUay6dCstNVvSCNhLxKtLNRwhY+XDJwRFuRBcA
iB4beapyQ57GCo+Bp42vIww34Ol1kq5a0dRXr/wvCT3mYjm3llwNF7Mof+aBD9W+0xmcJA7mQdOX
F89RwxZHoLeyrTS46nlwStD1nJAej4e2IISMNJh1yizuMjCXyQMSK2ZA9zIlr+PRqLmL+XW8n3LR
rLrOpYHSjciUDUFNodXOR8XYX++b1FlBGPRcy5xHg3etw7GwHbejBLvU2kn19nTW9fEHieH60afN
dejsZUzReciiQ0444Ql29ufONvNlkhbXkPDXD5rr9+L2mS0jbQuCi0uIFQvqrlnoBx7J2b7sLhxw
I0ZNVBNh2zpbHCTLuixeYjbvdeP9UG2bM6Agp9bvVLCOgU/tlRp2hMWkpzJnIkvKbrtLJRhyeM8j
2bve59L33UNnMF/+92Iz/mpxSN5FPkTMEK7jUFG+P58n2xYMS7ij9G2q74YkRfrhH5GIocekeUzX
pqjXXXFopKS4SdH7pLMcOXKqeu+2iGd8OdiHPgedMCr9kQTWQzfP6aAg50/kbn2PpG4dzNTd+FmM
/bHXpkU8+N+MxHyimGvWWW/CAC8TRTRaFq1bqLG4FuO1P+NVlDwySvc/GLyJvyrnmbPDi0W7StBR
dO5+6aH0XZexon3pawTVNzEEDdGrspjaj1pFuVZ7l7x1u+Otdd7+8KGXXdyq+NZ0EaivgBKtSLEy
O2n5kcPrXlTPOkI0ogsGwwxEFf2A998IXnDlMP6AwnMza/wWSNa1gtww2sg3puZlxBKwmyYIV36C
Q3D2j9x++K2wTqH98cXn73fNQlQtTcPixo+bZP7f/9ggo9RraPgMBpHCtr3DW5P31tea9hJVmTAP
BePj2GFCnneF2MgWQXDjJ7+MekIHTGDPYkr0evXvlXsLhXt33iJEt2gTWIYjGMrdG6AMD1yzcjNx
oYDXdsDcmp0RFXSlQu9V1J712IqwutYkGeSRhysCm3eWDD8cjylGAmv5xC31qehHlFMIUlAIB9O+
bGZsdy6cnR2S75wk6C/zjPFHXK5u2sKsSeJT53DF9SN76fdzf62xt37Quae89BBE0Wvnlqstb35I
MZsGsjJ8a+iVIUKgQFgA5e+3bMz5lhRgl712DiUkVVnwF5nch3nxU/MP0eRvAby5PxvbPhaRqb6M
DQmgUerEHxQu4q/Tj5b+bHJj03Lxkdl3bacMpLNPv3YOZ57QUbmPpqvLExnBc+/ChAIfHwR45F0h
ph8Nu9KqduOWSL7G/2AzUn+9l8bs2nBoNEgKPL7W98tMGr4q3cY0L5and4deQ5+RGOaAdwuATdES
bUknSIfqUxag8IPgyNU/pxusi02SaxHaHWgrLhK/E4NOwPQYG495QdyjlSfmEfZcu5xrqLLcVFPb
b35DQfFpo+fia5r9AB6zqgXD8JdaDvVjliGOS1V91uGJAwa312PZJDD98+DaI2ViAGEtyB8gOL10
z3VhZ2/25J7IR1fboQ5pjmoh6OUkNJGoktP97zfgDkeF0Mzge0M5wtqnCnZv2Js/3sqAtKveYWB/
MbimLOIUL7Ub1EsV/apqPcU5K7Rl1BgzXADFcANnfRHTYTp0ecitu4lno87UrgGeHtDMvxo+TuE4
a7+SW/2lEOlXwMnRMmKyuXKcbFFYdKowMu7cJHqwA+tzmOXTQm3LqCN5b5YXADP84Decv/D377hp
owhhPKJwMbFXv18QmuCu40gyX/DNpJuyixexD+sR9PgPX4jHSY7qoCWEvrq+L/nfEY9q0dnMO3ls
OcFETwSwzpkGrUi7wkr09vT5siWsEswDobP4f4Sd15LbSNZ1nwgR8OYW9J4sVpVUukHIwgOJhMfT
/wvQxD8z6olPN4hit7rFIoHMk+fsvTZHzcifLItQMDm9TnqBwII2ZOeCBlVS8TQT5WduRTsloIXF
sarfJbTXtgUJET7rT/qXb/R/PAC2Rd8XywD1w/ws/PfvmwpELfZkp7es7m8tYP1L4jq47ckAiyb5
PiFoJlhZEGaOUku4w+zvQhJtaPE5x2C9DklNP+agIxcq4yDlxS2c8s2I4oPZBWtW74NLh4CAzCHx
YTQQUtG2wxkRVOAPY/OCbtH2HT3H6aQx16C+SgFeQ84eMiDICgh3tXHFPsrG7A6kmfZnrVafJclQ
7A/vcv5Y3MbdTJTLp9KbjNei4xQik7r6y2j2n3ULghlaCrbJ3c9EflEU/ce9H2IzgEjYBuxIM3fZ
GnSfbIKMxM6fYyvMe29Xm7jPK1JpbLkfOkHhgsvgFNnN1Qzd5wSQ+s1NuyOE8K8NUVKnIhnCmy6n
u2FWxiZ3Q+/WyLz3626ANd2Mzb7ULETM5fTWeem21eS3Xjo0ZhP5ntXFt6CePtKsFXTD6nYNa+Zv
Yhka0P94HNCV6g4+MVJSHefPeVSEhSEzS0S0naE2O0fJvgdOb71HiV7DyIAgNalJenWZiPrY9UYk
pzlOMDUNP2VZ0q96poPrvuABMK2+OEWBVxwmV7syMh1BTgd+1QvjTUwTVIGc7TRuaJUrbnnszcTB
RJ/iAJmDD5RPUQ6ifeT4uiNXxby2xZgdLI6qfqeQzaqMEHSRu+MZbia2xBr6r2O8JyVMBcIkmxMV
qf3+Oz8nCtRotcT69GpQ3zwZeutwLMnhiJXvFPLJbdS06GpbUNtU8nIe9NLxM4S/Qmb27NX8IHDb
OkpobeNZmE7diAizN6K9kZG5PEzDl+qnKFXxi4HR7DoU2ylOiTpBzzn1QX8ZClXAsys/JhTImyp3
5b60BvXRpFh5dY5d0K2Plvtj1v5gZjYjXEht95arsa77Zle+RGoErWtyzohGICsDHDrQIdkoQqn3
eh0nG1Zp9Gp5Ki55cu+8zn7vIsu9JU32HjJnZv+1P6nKAB2iGcpLh1fsMASVgISMKyvHQXBvo8bv
4yKA4x0ltKGa+uC2ZX2z0uFJJJi19UzM0v/+hprCKQ5uF74qDlTdaEjQ4SsOokab2YZs++7CgPun
JtTgXrXe1uwr45BSq/jUGOq+HXRSb9Kd6Y6gGMdWebgE74roK04C3+05ITsJwBjfIWNrnZHPvc8r
jSBdJAKZyZxFDjZeZkYQn1jU9+7EJlkaEal3tJSelIZRbDxR81jPUmcLLcQ5ytLxM+s0DeGRamp5
2Scl/Q03eMEHh/ceNo0/CawboN4F2WtquYqdiHu3VJ0L+UATYQgkg/cxUDklbz4pmdnRbRbqzvHW
VVVGj+USXuykcu/QOLNwdlUQo0JWvRsmyTHI+9pPOiM8VHoAFzGhZefmqb6ycLcfQ2Hpu6myGXC7
26GK7Q9RVtZOmeOcXfKXHg1uBCuXX8uG8WsOnPlmZ3nqU2+Qs9tcMyCQT7MP8i3/iji9SZVPeyDk
ppHmGdzO04Ew9SNJxkfp5smniRjiTd919SkDoQn4aWAcUsY/R6fuXp2EDxBAkVEFQJuXRB67xmTP
k91eDTHqq57P500zxHkxOCXJFB9EEmsr0BEHQ9rOirRfwNFVeB+0Rlkj+B83kU3AS+gIEwZGievL
qeMJ2TOxSV5vjleY6t7sVmhu2OSKNSPXm5ZibhpQnK8bjVGOqSPf0XJ8vU6MpzEY9smkiJM+fpTT
Z2m1yrtGUckvC5o4JQcZx4Rg/oUa3zZBBLbleCmrvPXLsexv4SCT7X/8xHxxpcs0WC2fAKenEz1s
mKGd8jltZnmTjix7gpB9cSamdEymNiFjD6q2/ilU+zMSsUNqJ/WtGdr6loZ3qpjxqwyfNuFnG/gj
1ilkgOFb8+ZXEz4Fyv+08FOykgiywgpWNmms2yEIeDAiopmyjFDToXy20gAMA09+PkoY9GXhIlr1
qlL7o8hhSqZlmX1WuSMITRA7qy2UtZU13tlMBzzJ9CZ34byAMHa6M8xNNlVHF1Dljr4vl8laDTou
Jb3q1IPdjoSig2M2AIbGswYudB6MWaK9rfSWL1mz7paaZ0RPePmKUzCON6HbxL2I+rWMP5SoGPyU
Xv+XtLiqnRhPBer7XasqPxQl/z5UdfMyxWKdtQi+q9Ed/Z4pzMPpjD1iITL8FPw/alqH9O7j+hzp
IV9U55JjyF+SwD55JSmdNT5U7e8lN3arRbSqQxv/amRjevLKeN3OXi8FYcUqAJ6Au1D67ETRPXPR
mpmKdF9jKiOf5bX+wtq/tWzAbvOQpgxMEJXBMB5GpXTfZiOPadywDyhAF9HzTwIJMNvCHQjAcEhb
3DVVOro7XPPNKeh0ziyTre/TkOj3USCMsiZ7pKjxvgqaTFSP8XTMyLq7ZqWnruMSFGZa2w9qgOkn
as8d1ESglmHlXJx50tS4MwWruIhBNi/hVLF4RjDjKp0BJSoE41NuTq+jJ39RMkL5750Bfk4Fm85S
PxpXuXueEW3DGGMXU+HuFbllciNc4oqv/5jbenbpZwqSmTClKYMThAksyyq+fuFZoCTVVD83NNz7
gLyftJYw7pzAuC5qIMGc53cn07XilZjd/9SJ6WMhAlR6VKxISRq/hB1ravZYkNoESyc3T5wV3bqw
r44hR5u1C7WMUnIwT0FPMHiJxwDpndBIVNPqAxDg0i/dcbhYSfNChPe1jeuQaXkCf4d/oowIZ5qU
3HXDvVu1ZlEc5MmPMRbAz1FbaXFjYx4nCIOj8RMuln7yQjdbI/ARhwwv7FoPAK+PzYjJgbX2HVr6
5EdlPZxNj0EzqX14UGnoqSKoP0YRvSFk1U9BnoHxIyPK3WmOoa+CGImX5XCu55aTP0ohdoDXjI+S
e2aNuTO/GFE7+b+P4RXQXSCGgrYo6QSn5QKTP1onQc9GUEnlAsxT2aNye11eTeYYHH//tzGByJuq
LzJfD5TpViVK+pImwzPAT/aBM4ORjG0x858l+FFM7zgPdWdDUGu2SozyxUFx/1BcxludwijWKtrq
RQki7GR1t1XI1AD7NHg3jDXkgYyvWZrnQAy68Qv1xt6sg+hdU2vloHVOsbG6yP6Ltd75xyAPdvHc
HJ8nLx4wnD+mzTUOWaMDbX4tve6i8g2+O7ke+MRFhid1xN8IdUo/OJod8oRTcWL20jeG0xHJEQUf
amdoJ1lxKnUTdA7LS5zs7yVgibdwIJwxNYvvZZk/y1BP1oTCNycLNuMmIlppZ7m5+pavKI/UbWWP
BLA4UffE6Gs+Uqzeqc7XFoYYYKRFyMty1w6E0IkhSF9/74/CFa9Q9KavglyiUDTWB747fVsTGtHl
bXDSePpGnwo0osUytBtPkdGZE97GxPP+2sU9mq/aVj+wIb2XBQFlFr+FYvBOA0/7KZPpqbBqfCEf
jaZt2A3vFBjogTt92KdTgFyiMuwXBf8dn6PyCiAnfBt7PBdl4ryobZQ8/u+D82/h7H+dnKF7MrPU
TY7P2M3/nEa5gTo0UMHwDzSQGWQcMy7nYHLzCmcAQS0T16c5i5xzo0WDtrKEUY5bTTHaPZiyzyRE
SST5DUNtVxWfjIxeNGVpd61UwFqhqbUbkm/Fpm0klJNEdCcXFp/wpeLCIp5ECZnKbXGdWChCDdnc
WjvsT8yXf+kqUdM8vxYMAnO6px5xGUt4occps3APIMfdV2kp2XXKcD0rmhFcVUnAgfScZIcfBMDw
nI8KHQ73e+pctQAlcEzQ68VQDOeC+492T9FG24YJ5pln6d6XbvAwqPUfAV5IH7HOwZqNp8Z8ybsz
QSsPCoOkNUZqAOQEZH88Y2cYtzM3GJ533r2aUeO+IIjwi6H8AifM3THSCNcFeo/VwocwGyVjtIdw
znxYwNzv5Wg192q+KOREr3CmaFs54kKFlfItGj+5bkmsUU1WkGjUUy9ybR8NI6UGCAgMv3AjNk2n
ISAvhfLuMtxd6WaQPzss/JuaPeDW222wbeoOZ7tntceqK3cl/5frOA8FHUv+ZN7V8eaMetfDnn/1
vPAbSRf29zFp7klgl/8K6BZhTu+dvEWfoXz5TOjC73HPt6BQKPdrxdNP5gTycMjhO+pDLnc1XwVZ
gv14E/V4CO3psZjnGkd2bJuJude12rz2EZayOumReYUBX3khN66dJAeipqsPs4RunZKHqn8SyAC2
eJCHy+KTrceQ9C+ryI6TxjBbK/vsIBmhN0OWrc2p8O4TnMvtUHb52dGgOxmN9Yp7OfOhGe81JRze
00qpruwiv5ZXSRU5R/bhciUcZ/Cxk5vb5StbLvQKXDwlyriN6q4kcwi2t8KE+4OOws4yABl4JorL
tDKODVqbdcWI96uspgPBI9l7R7TioW3mANdBjGs0+tpBTOqHV0f1jQ6F9Y4OBov/1N9hfn4hVSdf
WyBqPvDMAlpXjPTq6anzzAmFs8IzieRnRsT9Oe91524V0rkrsvH8GOvtrqvrjll2lF/0wh3XjhkM
x9iaDN4E+ZFD7XxIXe5KtcM4HuvaHcN9uxnmn5IMP1soIv1e5mm7KUOjXzU9MYYZctKzjg5hVYIM
2BLdl7708KIvbR1cjHkWFLRUWVEzfHY8vsS8IdhlKRtJfx9PUoTjSRdptkI0DQ48oCBevLZ6PoUr
nEr12hRjfaqnErkUumkSZ6LC83O88TrCI82rProqUj9zZuLuC9KDOWKbZYY2HdUW5eNA+uk5F8zw
UY7SaImL74qODidpY+WlGWgrBKUh18bA7T+3LujjGyurHJsD968PLqw/sr9UAeB3Z42c2zh4RjnH
6hL8lnHwO/BZl6ihcvedJGWcL+Emi0FVCrtEz6f0004wOrux5bBUT3W861NAaKOi1qexcd0juMd6
pUhDeQ/CxvF/dzS6HkN+Pe6DZVmcL8tPqjqcuKfEPp5xMhW5uSdODoGvYSQgEty15SqtPI56hrH1
RpMboTHe7QnRsNJAdU1mRXgA5wopVeArJV/ooP10YpoKXoazHxfrXOgT3xZwMCDNM3Ds1yiQzT3u
1C9mWKLEbrtDPchppWX2h0u2/KlRplfMlPr3TAyfA7sW166o2gPQBumbqniStZO9tRXddnPshnUn
YNemjmWTson1qgb4Y9B6zUSxced0LkARN8crwt+/4vJ70qVPV6EQ7gN1yivJaihgIk2cIJ/STBZZ
cknYMvclSnkovCVlcDR8quF6+ukU1rTjANDbgoziWeVuzxdsUcQLlKANLQ2CoTOLGMYWuWPJouVr
ICM/vNwl+haAzknLJ8bAfXpvDcXeD0tBHSfmPVqA+LImF6y8u0kojxhxr8uUTy37b4ThBFtr1qH2
sw51uXTDS23MTxrTMeblspBgl4LvS6NmFu4nKwwow3Ypf7mBGaUiEvHtpHvJciYQjtCib2TE7bJE
kci3AEwshTeCwjdHTNc0crS3IYZkl4z5dkzpX2U6BmG+QXUNotKP6K+dFx9/EYW/BEz6BprN5MEX
iOa+V5bAQ0HzovtS0I2L4vG1nZt1tlHAvPSaCRKDGoDqLX7m9NFOOB5hNtgpTuxm8PvIVU4Cz5SP
o3v2LLQ1tqZuVp2kxF1n1VHLMZ+GGmvQKOxxHeX2zwoc0xuCDuNCnvjPYnbh0bp7iBQQkZFrXzCP
DHtBS2ZNiBhLTl2mp4iVb/v7nmd+N3LPhJj3JxvjSZHSrK1zQIKqtW07XNWJln4kKod0bEmFn5si
fcah/J4Y6niB90I2H4PUox1hHJhGy0pWWRJb6zEv/dQUVHaGU4BFwHCR5jbBEF6yipomo68FlpcR
YLRNG21AsOzFnwHyfNhw8He5KpSNXlczYKOpvzrN9G2g4HlxXLKmLSWHmxgpL3WqqS8azIwXoeqr
Kq/FPTOJDFPrPjxVCSJ9ssyym1DS8I0tiVAuNTxIi5HDQuyIKi89u2r9qy29+BBZHVjL0jrQ/mCQ
qpfuN93pV3pYNSu1t6NHMMJV8LrppYz6j97L35dP3k6byldFnPnNXNmB2ICc1KSXIQzNr903a3Sr
R20yElElBwMcMl9zt9yjDSRMN6RYa2aN0jTuo76yTkSiaopr3VKdQEuH2oKObZbB8M3tixmAYkit
q+dNdDccTW+2dHjbTTHWwbkiKdEvW3dYT+M0oTDp7WNUG9MaDx3pJeho/KXvF6fJ12kwVWLOBzej
8FNjtAOdtkqLKL3kBaWOCuH6osXGq6Dtf6Kd8K/IRduc1qVJDLuuOAarvaHuY2qbda5/MurcISnH
qXV4DyaHXY5ycTL89CIknIuFoZ5GWh4kFqNgtZ4LHbat8+rGyvBUPHc9Uj1TQ+jUj/OlKLJN0Zmk
F5rIXo/YN5h20J0sWhqjzEScdWQfSltw6o27DmOuRryVLL7gfYjODlmw92y2C2sSgmyvtuotLbXP
nalwNIwgn0jhbEdQLYfaNZ4o5iZqNmPca3ZwW1Z4lll3rzZlcwBUvyLc0p49WClzakX4xZybl0Qk
kWqzODXWZsvc4GwWdksmIe0RsObT2fzcj474SAsVIoylFif3jOEsPYuwT884Frut0erGRp/d/wtj
C4LyC4Fj2xgbJZtmeFhCt4zWRpSSN58dpV+HmJG/qhPR1w2RAnuniT+sgK4J27EDDTv73LkBv1+e
CT7osu0fMuMUHWoIaxVbn3aONCCaB21yVwaXA+PUIHKl6oZznB+GVG2ZWJT2nZPxD1Mv1bffS6qQ
Q7pbnopQh/gz6K806edHq/qAENwTzYIYk/e5q/mDx0xIts05a6wG6K4aiveIHPXau3p4Nnjbq9iC
MGbjwrsq/G0nC8v7xlV4SoqJYBmD3vhYR5Xvxra6qzQ4OMuFe6daZQ4iAgOy2Bu82l9p6XZrV7Eq
H2kEDhPHDV+dgoy+3EThR7ka75aU9yX03R2D56RkO2RDE3AWq35RkXOAQITo929OlRIRqmTIsF5H
hrWif69clovVRvwNSmh/wSnZsYhH5bV1zRStHKu42nzIuYMqLPHuxiNnCK8tzowGNhKgwqPQ2o54
n1B82PH0LGR/Qk/tHMaZimLPVBQNBo7UM/UEymG4yCW4ztBeA5zegU5Xl9bcdZgmMBB1Ef00tB3t
NzqrmHc3S9LmciHoO95KlfU/HaP6WVRgrcoYD3lG43spA6YpsE5tMU37VHcPpvfDNmgEFcnDng9X
STepWCp4YqLmJRO69pJlttjpnVqsuthYE0rMsY3T7wX6cl6DsdJguNVz80M3mWoQUq26BVQNUTIM
o2Hk09RVz5Esyrdo/LL8HUqm1M+uvCciFS9VmfCrTUrBeYEOaZsOlzhPozt3UwjSxIr3Y0nAMaru
7qBP1icFaOA5GrhMBt4VKeeUn4AU8h5r1JYvIN85KZ9r1npnBYB41VrlayxV/QVg8p43RGikHV6a
wJMPJow10BmTftrcMB5qguhUGABT2u31+f7CI15fo1h/Lil/S96fnZEHkzraqeuSaD1vMRlh52dT
dt9JsyteK8WwiQqbOWlzcTnOn3ZZ6SVn7ALRlso0QynqN6gtOGREWX/Th2CfRMciQiHMoUqMD1MN
5QG93eA7Te89NJXQpILE4FnAkosgBPWuD9OmkRwv0sbedhz/Pku3c5kWkdDk9D2Wq0U9KaI8P1iA
FSzsCXckutGzhDw1mvmLjvt835QByvzJ5n8e5GxFdaSjN4MU5UT0umMNmxZlRRHI8eLVKDVklG8T
BjFrVUvqhyzAtat9f/5tybNSjbp5KnzYo81LlHAP8Vbe6rBluufRwmv//08Nsxofw6VVb4mKrDcm
jUjUEeGXlKJjOxL3etACPXxFFflJR772LdeqwadJq9/HFPhNEjB9SNVs7iw4xVsVgJMnbL79GdbS
t7Wi93sQhfth7JvgbGoFs3WlH1YGX+MRm4VL8sLQY5UZbedYJ5/RzQWH5QWex7/oCBZswn91f1zm
u8AlbdoEYBL+QfshDdsQdZnTCgfKCfPCO9RZavhTonZPy+t6AOy1jtBFJutBwfFLFukEH38OdP+6
gN00hmFKmBSn1EKpbLQq9lSzzg8qjjTa1N1noQt7pRFyuqkAp96Uqbx4cLovwCigqGfAGqWR0r40
wDQt8x3M0eG5NzyWhhEaKySCfe2UALItBH9luS6Eo3wkuMhap98ufKxaus2tDpJnyyKQJmp80SRH
jOViRo48ZKH3WTPYz9AIwo6aP9nlk/73Z778sy4ptc3/3WD7xyge2STeG2smAdiEi/wJrhCVGYRO
mdd3xeXuieM50rKb6p1aayExpkO517TNOD8kWGWORt92T9vN61sEzMW3JcJbJLjKySzBBplFtIoi
/sTUm8qRZEzhw+MEeqQ56UFxVkoxGvfl0kY4I0Uurp4TMMcdi80gNf3YCHH7UalO9XA8cNfwRr81
mTzS35IPIgeGm3SZqAWF2C9rTinCvVcNGEQzxwFp3rTAwt3se820rqmMXV0p0akpkv7cqlZ3VsLy
b2J57U/ZqQ7X3UBSqOo6AULWn8AXiyGVHhZZe2ekoClZtzJGmqpGABOjrwpofEn2XjvVqh5d0HXY
UFepKx6LqsUIUDbnmlT3nvGX5wa74B8KC94Xb8ogTwiZhYas8L8FOEHTKqlLPt7dcAL35tRInPlz
35Us/D7OfbXlElXtFQpGfllGMUxBg42dlO3KtPWhWNOLfyFKUqz1alhpM27JmUbvGLeTsSoK+VoV
jQ0vjTCTiEr/giqv2ilq++YMbKDLplbm0zkGRvgK8cA6dj1RvEmP8pbzd/Gvp6fL8epHtW4R7cb4
yWwZp+E2zHeaAflouWDMXcV5JHdFNScm5L18zfGIrRKpkMQwv0QxLvZ6g2s9vnBsH95mVfOBbNxu
pc4pCv9+ycJa8esZA/hHYFhFAhE0agAkpoGrbKnj1I0SNtq2yL/1MDAecU6yDy+UEk+Ozw8hDJEt
OuRiJ1gpH50245ZqXFUdlXZvaQ8VqdsJ5ap2qisGyvQyFuYtq2ZLyJrUGPHCV6n2YVfVL45DHCTS
jQTy6c4a5Is9T207r8VAPhnpIRAF9jXdA6xqd9F65AzIuVp571Mmny6brB+YdvPmEC7+F13S//Lw
4g/knobnjH53QUr8hy6p1qNESaJkvPGV6cD/6/g5yb2npDS3aTd0qfFAKU7aXmavppnvpdGhZRT7
pCRX932GoqJOx/pocgjBOLtKJk/DPFlER4ym8fb/XsX+17uFQYxZRXWY6Dh/qr/j3BJtZ6raDd5Y
saLiy0ZMuUQ2ppX2iuZerBF5Wegr0vvvWxC5EWNTSTB4EDzaXPFgh2hXIM82s2HOV0WZfUks70vg
5pj8c3v4y+fL3PiPJ1RFF4dO3cCW5eoqCuD/fkL7acwTLbDVG3zaT21QdE+vLoJja8X4aF2VSGc7
jshokvV5xMULIYky2U7Hbhsf8QMYn/UovgW5gSzNzKqnoqETGQ0CTmjq+yh1kHdLkl/CKUO8Np8D
VXMs9sSixveWB5q4g2OuteVrXSXJ2UhfUx0ofASY9703gExCck6/4e841YK+Teoeisirzn0yevdS
E7taSbuT05abMW68ydcyqAV518Vnr/okgyqhcwwrFkR2jxRFsrHMg2/mbMcBqAOeAFRQYCvnkGvx
ASy/+1RMRKrGIWkmcRpgiKqQr8wnF8HUY1sYyW7QQGOMaR6f9FCOn3EchFkA9pnw8cHxbku/qhnS
exE72lZUAdZVpYqvtgtQzMCT/C3KZms/nBAakF3sqC/SCwnHspxPdB/XlUMxgeHa25u211yYU3LW
FN5Zd2GaDZy87j2r7Go5UFaUyOzyR9xXNEUDpT0F5didRpuuU2cpNPs1cj7oRL17trKXgTW8tLnU
/C5l9LOQjs0v7ZhlN7eAsIRb8muyTEwiOm++61bxsYpBMkwqdMpCZ2lIm8x6GgiYdl4dOCuvQSoo
zCpajZzt7xHzoVxm49/01P8QrRIiDA7DoQCblel/+nKxcrWTlA4wbid7capSvXRjtYZIhc3LjZwN
xzqs+YZ6a4BBobV9Q5IXHPA5/hy9XPULRlVvf3nOEWj/47Gxmd4iFmZrRVP7p22Pbr85kC5n3KSp
vrbOcNPoCb9M80VGcbkl5Khdd0OKQrLtPsyxNa/qmOJy0sLkMutLpCYfGR3HpboITJ6E2JEP4ALf
kIlkviNnHKcSpd/oZTCt61o4Eln3VUn6N6v2wKJ2DY2/On9Tnbw6MImhqAQ80Xkb2o7N2iVy7ayn
gm9JqVbY0FaNaAoWTAgqUtPWVk5rn5CkeKt03XsmB+3kBt1AcIV1wq6dXDHLiZOLdICwNnloE/hn
6BOEq+VXDLiTnMKX1rlHLqptBkj9c4jrX0ndMoVJS5Qpc1YVVF977aW1up7K+AV/dXtedtLMstEM
k1O8X166SU4a6zRvpa62WzpK3Gzm0cNjiH46woCMUgIV48gALMEVuAtQwQLMIcRNxdj8LdDMnzzs
Ly7bRMQg5tjKBnSFiJ1VQ6obO2F64rkycP0EG2Jt1lAyXnQrrLfVfNZfAKYLpwOJ7CkUgGvtvP1g
Ul0eDK3nldq3+0YdfszuLObvafgSEJyxd5K3sMmuAg0ZGs3kapledHT1HM535xl3tfO+m5WZHJdX
nSbxlc6uEzPXN7H+UeVauHVqgoUkj9C+5yleR0Mf7JqeoJkg0GiWkf7MyWSd6HlzTAk8+N3fIOwD
zSVOUUVUt8YOyzfLFMbRSdilc+HJs6YCD11qPjIH7hN9Bz49N1kHzaqbehsuACta1gtSlyfbCLfh
5HKzsrefGT5JYulmvvbUVOuocpOD13jmPlWAl04jA9fIlFBWsFU/QAFuxtZGyx/ye3GUpnMVd+Ym
dlrp6/NcIIzRQA3tzXIT8bsIHbOwP458+IIhoKscTCQ8wi70TYe6+gCeP/oELW9jGm2FTX3E9BrK
3peoIl+tpKxWeRvSlmaZQ0pH5yavAZhhFjDP7LAn0sDOTtYM97jvgk0xkFXROnNvNDrR5eXsO5Ob
LAv9AGcpedOsJt2kNiftgkLZMqr8VCpleFTJqCLszDv9RBGWkDOsZi9gHS92CS5oLDNvjSrEoh0K
GW8Kg+QSaKhxCkTLP1KQeZthdA5t2BE1XFR+Do5oX0TN/O6oU7SqJvcP0tqpAaFxLEZOvWNBVVmG
uAvi2OjmeewxlYSbLTe3pQGG6zdETAVfMbZ3TD5keh8YiflDhMUyIl1jV5k0cMhrCnMvYn0Ph/Iq
O4aBxgAweVI3btDqNy9J9Vsw/5Tr09e6Q/FMDbVZRo/LELLlZsR5bDuH3sj14+DQHKlaM9+HnpZu
vM4CahaltOKEwl8ykLqbuY6fDAhz4pYZqNJmyQkrPvOQHCFdU1B2QhxZxj36rGTIytpdKcLhuBpM
2o9IINZTjFCeDIZcYdKM10bpWhRDkbmv5o++7savmVolm1LNvoVdkZyWi+yC+CQxWa7qXo3x/Tbv
tafHN9mb/SVSVbFKxxBtQUGZ1yayB8ZcWavIdapjX1TPRWC8XLpI/dRG5EYm9nSVycjw0i7bnV4H
rBjlkK8XOfXUinHb6uLXYFnhZcqlffEa8YEinEl548qNTMCGLdTbedZcDOIMPD1cezmdHDh/zqPo
kwK7IYy/5WVKL0+ZbfYqv/1bjClowaQrmqbtiBqbiOYO6TxOiCjmyyLnrr/M1KGvHYntBLPVv2CB
Xw2AFgig8wK3QeJYTKLT5lZp+5jq9BrkNYUSjRJGJMqrknT/avZEA1k2FqkIY1t1z0CI+gmdQa/F
SqlNY1s9SNgIrnZKFHJK7KEbN9VmWafjCB9V2Wv0nZlpP2SH3t8yn1IJicuG1MbpixWjlMNl6WIC
FVl1cvQODckXW0MAeWwbuEJTbgP6d4jTdKam3daGG2y0rLm7uV1dtI7EVoAob+BrpmuOv9yw5LTr
OiBH7mT0Gy8P87Xh6PVJmy+NjNVDkZt7K3QI4R5E5U8x09aopkk8lj7ldnzI8SGu67nRZQX6R6C1
4amMqTu9Jvwazct93wbdBbGvb87LfWOQ0lZrHXEhi3PD6F5C1Cn4pi30psxjoP0VAKNSuztma7aQ
/rh0SnkivnRKn9/Ayz76DNTSMumQfcSgMUSaDfKiuE8kx25LlcclLWIbGTm7WI5ozfWHvgEzYo8n
vmdtmzowKJZJBApQ2vkxopfaZu2xshq8hR3WD3JfUXD1r0obrTrRd08ch9kBhU/ut7DMVpGRNRe3
NKwbOkCkR+QPLnc9hMzijt1ZvabGpxGF7KKAnLL0pcxH0GnSfctlqu7/H2Pntdw4lm3bX+mod/SF
NydO9wPoKVKkRJlSviCkTBW83Rv26+8AVN1ZVX3jnBsZgSBISikabLPWnGNKvRwuYHQJGs1dZecG
ZU1aTn00MzuFOjRD8Bt5R62oj1YGRJYt1Phs3QXwoDNo52FoM2FXddT7Hd7mbWwG5b2G+nOd1pVc
B3XuXYpK5ue46GBZTcdGUeR7EhWO37Hm2Wr00RiO+vF+OYjciCkLr6JyLGCPjOU5i6ryzGjurprY
7IEXq+XmS54GfxVPdYjifT7oZu1swN67/tL2nuGDmz7yxjV8kGTbjpgLiHclHF6Jabj1ZLvpvf4b
8CKWOxPS4Qybhat1K16ZeKvVZrNwAuJYBRYgNhrBpj6Zsbfe6rx9B23rFRQJ3cbZ06SRAmjwMWyb
XnR7IPMtwATK1NDIAjLe96Mad2wFvd9anU8f09R7kk8kXUI4xs+sR9FexiTRYixpnRB9U5frkO2z
mEDMMVzXmU7zwrSwPhbZR56M3c4qRnUVKuW4Ufs4OYF2WLUIEbYG/KRdq+npcak98EmleynHar1k
aNUG7NtKDN8aiZIOKMuyCnOaorsMbXq0kTAvdgDPBr8WukzWiXEDU4LAv5+ClSIbQNy61tzlMJSS
yCYilG+mrwLJPHq6dxVUhxx/Ur2bViSYS9jZqhZrONF2BMM4AIajvPZ+bbKadwuW4CzXbezAuTbV
DMjRE803GcENrXDIUjCNu8y+hB452DGWmVp3O1J0lZA45HmD6Tp0RltZs1j8jsawOqX9oRiC8ddJ
IOWn6E2SybzB7qP0VbAueCq1eUofIbyl+BaUWV9q6LHcwY5XIUsZul/aTnfvjd26Kg37h0saErmP
HTxPhiMw0tahZXG6CtMwYXJ5JA7lbQA4MF2pVI2r5SI2J/VbkqbtKkTodBPucKnGcjxoOtlSaOlN
bKHTPR+6fMqx7h3VkYWDbqzD1kHmoLwKBwi/Bf4oqx36cqzxaktfUTePrxYy8VszW4FI7jQchLF1
NwT31cSuf2WjDr+AvqyBMRb1eul+OChmZ67ZQxTkZ61GGkjh692c3AE8O20EmbEcQbWZ7OyxCfyf
KPLe6s0NNtHBr5jKTmUxRHszagwwSYZyp0L53rEKe6DgXx4mb7blKy1TNkWCbCNkR4aQdMQdMix7
39j2dtEypVWAJDlNr55RRE9Kr32XmtCwX7PdLJxeQhW3k401OM2OZnlwCsX4sYwcwyzcjfvxmMYs
jUldWdxKDjBzn1oisz+JQNNxMEv5ILsdlYZkncjWem0tLjSjQoovFTM5SCamtQeS4oRH/dNRg35T
dqOxV1R41npnJ/sio1RYaSqjtllPT8C/M9Y8SfsZGLcAX+wasrl+CcPwOCSB9pmQvoH4lulVteSp
RY/5EBh15kMHyY7LaUax8s4G6pQH9hvWx/pl0INp09p5cQqHTD8Jlt6bSXYYPGCO5rrd+trYDo+B
pxDrpxovInMacnNxALBcba9swRId2b/q9B5/H+ttN8bEWqTeUxRW4VMLRHG2DOYdOT2JYoIiL0RH
TQaSxLKUWhZVar1PrNS4IMsbrkZXiIOT6t+iWcC5HKaKJEO7KU/LAGayqmots94Y1STOo9rd1xNQ
Kq339Ic8JoBYxMwiqWjvHSBwMPZISyZmiLoDLzqRZvA5JnxxWiG/9wRs+WrCoFaqYtqU7kB7fBjH
x+UW2Fzld1GXBc7slAnbOI+u9wnj1btBDkZq3vUHL2zHzZKn0BNjIG3Nehk7LtO6dOSxoaHYxK1+
Wralrq5c8QLInTaa4Z7taXgHNTa5s0st2OmpbtxT48GT1aseDfdyOBDPVjyrVnifYtd+7yepr4RF
LNdXzFcGoqsxO+WbWp6ojoob19dZEVn5dZiIm1upRdpsGHRYYZR5d5jGUnuymvZt1CftHFuBeul7
aBGtZZz7PD1jmjHITOKsmw9625rQTksYJa7r+mR2x3dGpOrPDOeIGYUR3alZn927ofuwtIZEa14G
TyDwcHtjPzBA+G3HTFDSxCRRytafxXwKKZzkqOAeBUu/WgxkrWVr1KULPltpQrVp0nZtSMXBHW6p
/mBM+QMqiPpopWa87SwasgWkUdGKzlqjz8oIqyDioJeIv/Qa5mjZO/djHo9ohkfyx8QI6cvpSW0X
Ujt5RqOiczaeJreoNgb6PEJgjfjCUp6ywfx5SjdWHgw1O+YKuYxu6jk+Phl7ZZJQgLOQDQ8NOOsu
yT2I7PqEVBxkUVcb+qUpBXbztvtO5ZqtcDJq6GQMjeVairMqwXyztdMuPYWgLE2cOkufgNxtOgpc
92XN1OwlTnzMDTyq06Bpb1MTf4sDnb1uOGqPLosJLoHuo6g9PFRaKc6tY160kV2+l4uQ7QJr/AIW
zMqG57hy9LCfNWTZsQJD6+tLxpUaVX6g4l5bZluIrBObZSQIjCnR0sOJK/N7Fvm1blU3LKzx2n6L
irZ6jcchuuhW8dmjl4xywLvsMhGXopm9oPDWDyzXOnZWwn4snZoSWNp7uz4qEfrXnUL/J1dWy/9p
WRb5hqoXJUQVDJt8zBG0SAdRUkgkTD9lDM5tVa1ygi/ul0MlmVuC2NqaHfYy1R6ukuIYqiWF3Su7
7kclZcPKdIAvYfqUgoSo2sEWZC48epu3xx2Vbot/ePwW05wMNZJw0iJDs4nuHVaEbd1qqxi2ocC0
OiJHWyyyosJIRXzT/dAYKFHDUv11mm9FpU1iVhpe4qB/QVLXfV0YNtoNnrUKLU+5lTAY0EyacqPD
PvWdIZ3j7Ob+CNviPZi1+B4M6S51ctymoZXfk0xGX8iMPIoYTgXgmSVo2HFom5a+6rLIkJEuZn57
AjUSRVCQ1OpLGDRvJNxXlMOH7iRr7TMPjGCbOClujkAoZ0VtZnULC2I1ztTqCOGNv6QpMAkTONq1
6TPLtGLT29Kl1m0o5+WnlgPwwdhXkJbMV9sPKRQE6EjGITYwOyw70SnPM773+yhOb9h7mh9E0D6U
BgWVUsD1bIKoucP34RCfNqy5nCe/nZtWTpm5RAzjccySdt6ix1cRqtZ9RrM+wtz+7LrxUQou9Wpq
7EcLrdVSKJ8gq63R/VsrWy8+ydWT1cotzF+rlnG2Rwn0OLqnDMO5b84+IXiNdaHZH52GFLhuPJRK
oqQ6Xb22UyGukYa/JMxYfRBMIRAwct9yoH9my/IPd4xpZaxgOKTb5ZnD/PQo8Xwlh7Edjc1Os6iB
T70xgnUanaPu9Yefo7GgDbIOS8a7DnMTFss+WNfFGBLLkUZ3hhfEuPRZ79+RRT+tp1mCheXZuRaW
JTYFaZ3rZUW6rE11mYiDVllk+cxPWQ7VyK4qcfQVgQe4qb0K7T/UOtXvpiAikb2Oz138xArLOBVO
C2rDUx/wFqoPYqRFUZTEb5SzWTp0S+2BgtGLEaCaXe7KipzhsirfyVJcKGYqypNr0NS3BXHW2phf
tYrK3fLgOFQZEnhcr3rXez5f7njnol/9mpTYoKdMmTSGW/PQqXNYXBkwXWQI4ZfTPIhY65JnGRNm
tu3MqbzRvfTuY3gIraPg0pwPIiI3bWQveyiM/Thp40un544/2oY8LV8Sxmhcb5r2RNPRomnhlOkG
Klawjh1I2vCg49dskkenCdFXMq/D7wEdXDHnso7NsPQoJp7UnvXbrMmmT9BsLSmMzfJo1pF/rbf0
89pQPdBT017cbui2iJ3qbcQS9SWle7jmGdG+481G9WBDODXFcdTU2q9Svs5fh7IlTqCMQEDM9xER
8xirirNHWssKMwQXXGRRtFa52neIFAHGt4g58PTcIxc5NFGfCPjZzL0Jg0dpM1kvjWYtNLeTqbQv
rsDfGCGk2mSERdw5EnehGVTBgfXEaztU+iVWPBRHajPiCbD7R6V2ntDOV3iC6GyyxrlXRPoaxhXh
xGxoj2E35vJuOS8UhWkw83r22Hqwz0KrDqpVBPD4KM20PJZOr6N8zldUdaKCVHejQNPB7+gsG9n9
crMULaUUZsd2Q0XuQ9fy4gj1J0fEjZLKX87zXsu/7rSZ1dKZCvT7+c+n/3zOct/XT2fIZzeDLSBW
K3VxpOdcHAvisY/LKf5nftlynue99/tNGobc+/Opy+Nfdy43k/nlLbfUxsrXqkSSmlF9T/kUu+Ko
zi/g69b8cv9wOj8At+5fj/77dHkKUCB+A11MQET0/r9+1/JrItsbR9Onm2TsBQn1vWXlZMu5vDl/
uLm8/OV8OVTzi+y7hichf8+Py500VIGVObq2/ssLWU6XV/yXt2l5gFDidot8/IFCb3XsBPrxoRrK
DIzpv86DQRl3rjrss3mthI1y/q5QbFnR3iQnr+r3TT6KaWUMXruZyurHMNmfUA6RE3jEj4Bviimq
60b95gXujubJfeGBm4sy62gn4X2bG+uiMArWDeYb4TMaxW2dfO6StRyREU5e0i7O+hdHD4Y1bUSX
6ZdNGAFnb87oIOH0rkqlv8WF9t6502Otx7eaduYGQuKbWU0vWf8E//OTFvOToYeHwo2GVaY17JsE
jSoUkOtG1jFlpoKiKckUEX5BXT7pjn5DubAin3FiuM0+CqN6KaJObN1SXau69lIhHfNbpXFWeTH3
yYx3T9ovbiZtP0nvsI/ujebdqDTwMDmxujd0uQPcF3Q8UbjxkvhmdemjEQBPy+R3lPhzpl4mV+3Y
nwr0UZmlbjPP2oZtYJGklX0k4WBgriJvpy6vhlDv8zf85PciVXeu0iCdNhL+sKjbStvQEOkK1ReN
c03AftS14pwMTezrzCFoGcgCLplg3zUaelkrP+G+2LWA0teI+b6lRLaVKH72VhU9NjkFJ1Eik6ve
WmTO0zdW+rjhneFRKnXo570DxdnYziv9AxwPkmfNlUMqBvM6rSYAhFT0TaPYjICiV0ro7Fyt910V
8r6VJhu9Da/hZB/ZGDwq1Wc49DwYt4HvFvpNzHaP1n4Mk+5ETspea0mAQMsQPdMB4D0xc/p60W/Q
EnooA2WWDNSFtNkUeI3xz5NMxXuaV8ptXuFEUn+yadH5kXMC2nlMZPlpGPpLa9DD1HdoTQ74Y86W
1dRr91XZjcjWwHmr5Vof7oJsQveSPHkIwvnjoRuVFCA9Krybagi/obJrsRT6ghX8rvE6wP0u6ZTK
kdp4vY+zB7Y7lZ/L4ltqdh855FmpOtG2Eh8iGu4oxp1Ur4y2HjqdNXmzJ63W11GkU5iOFKpYGcny
uXYz3SFaOUMFk4Gvdd3DPSutLdv6tTPFb6mVWn4PZ9+PM0p0TbGb4pDeG3D13ilOqHqMzeSIteek
vG3jUyAkZqaEiXhImXT4ddhz3ZhYPTu4W2xoiXuCWWluXQIIhBCfUxOemgR5TwYRmRZIfGGIWJvx
E0qBtSRNoJZ4Hwf8jGkC9jdIugsY9RqpdHZh8j4w2ciQ73IampSJ7ODTdcYGXr5O1zCFkvK6jE9Z
FU/TZhmbdHJpp5VTUy6qQnPHcpERbxkLB4O4b8qKjINfN5d7//CEZVxEQBZvMq8CHKVX9XE5oKyo
jyItD6ZayN0yLC5T2jLw/zxdbi33LY/+v07LcSRye3nk58/pEXsaif169fO+nz+stlCOSAXf1zag
xqo1q2MzH5ZTM81xpC93LufLoSWa9ogmxM9bOzkoA/IkP55n67FBoOIvc/bXeTKUswiYGWi58+cj
0uqJqCuty1/u//ply52j2XJh/PyRr4fa1rCpL4TkYM3/49edAyt7Bme7XLV9Ux0n+vh/OCz3iX8/
YBA1QFaK3IpCTivsudH36FvVhZi7ox+BSWFpyS60UXpDl6Q1B/aveSUdoA+2YFWiPRSI4VyD9N/U
RkOsjTOHamsX18xoc3WpurZJ6D6w+A18Xchht7iLNaSDWwqpqa/ELhWiaVYX14pOgtqoNvclMmbf
8Ai/xqnx0Aydt52MwTwo6WBd7UrZjuAKIEIQopmiewDpbt59iV5mCM8S/gdUoDyjQFfJ9uN5CI/F
pQi83+iE23st956HIJEHbWRP36hNuSOHYryv6QlpZZ29VFF9axMZURviQJSTFjXWVVT1PhsIZBFZ
fJa/5rJ5N920p+Fcv3gR/a8uUOTdjBuHBIK8L85nt7its5oOqgwJvUIEMBC7Y6VLENdEU55q295X
MtuYpiLObECSq6WI+Fqx/StlTk5gNbWnkvbomPyqCGsFbA57HVUlMk9ylzKxlew6M+4PcfIqMhwp
uKWiM3JHewPHjjD6OUrSkk6ywUKCnXPeq1Bw0c69R7dvrq+nKeTgFgHfEFJ24gJ8jL0ao7ktnZVq
1uBLZ93tUG69snFfc+/NNebNTGAVe5R7sQ9Lnw2TtO4digobAcZ9qxrRdDNqPQWCmFwND1lMQN2Y
QtzEN7/T9mppNVDtvZ7YgrG7Rg2hTwAwB/xycXfEnkYDJ+1IQC0KYrTDH2FU5/deaYJK9czpTrNo
Zyqq+5gGt4BS02+dnnybiMp5JSgAyJIeZGunjuqVhznzyVa136htBKcoUqsHVFibOAEFoSOSWQON
nS5F/EzKDNwVxRvWGq633Zg6NIMn/twOENOhVyzFn+px2rZzhlQGFnpjjz1SQkp4fuo14jjTV48G
l8yiumzd/l7pBmVnJZ67qgA6bDu1ARuXb6hgN23Ngh3J2xab07ijhNev5SQ/CS4cts5NA1txjSbt
Q8ehtVlAmUaKswzJMesQUYptUjHrp6kc2X2zaY7w+qRn8qPqPIK/gVG4UWZrQGFvMldzfhS2+6RB
JQg173UsoMNXBJtf7AlAel4x+RWGXOujM1zJpvnRqkjutGHMfdrvLtXr0tiNyUgOUkQLK4r7Y8PU
AqpH63fNnHzn9g+JSw7vUkQLSvehNxzlQoD4AUWjurNDGOKDKLXjYOf9zuyPoHO1cxkW+nm5pVsD
lyflqjVA7ZVGMOC5Fm1wXm4JwpBOicdaM4GEY3SCftl8cAiuoDeHOtwluXE/jbhxXRamX4UtI2eZ
UVqKMse/Khslq8xD70X1JnBGCoHD97af2pfSaW9qOSVnFRDHhnp9eY3MuLxWwWOp2AWkb+5JTXgl
rQudQNFA85azKt6pa6T4jlfhaqP6LkRl7HUTt0IhBtu3pih/wAhE1Lh9Za95sNBWnuKwz64VfJk5
rirc/TxV8UhvA1cy6PElXZt11a1lZd27XuzubaPUT3ni6qfJbaiPNUW+XaR7DQG/BWT2fdU2pzRB
2ir7kPVhF6p0CNtXRRdusDJYm66buVvTIpIHVeRBX/WK7xbJRVs4rxQ+LLM9ZNCU6kD3cFqXni9k
de5qJyBghD5qj+/Rz0iH3OtK9q1jWXsc86HxRU7Fmc+XsVClWYvYYRsY1rRRNWAFTsfQBNbzaOa1
etKSkO5Lw2J6UnVENgVxRZo7uetate1VbQNYGjGurSk13ht5XVzpVLjYrh3vmI8YI7uwVnf8FF7n
jj+2ZxGHBo6nVDBxfOG23s4uh2hL61tZuTFFY5si38oC+LuLUTPukGrSrJs91d6/DwGfkGVVwVFP
65JYUEJYBqn2m04brFsG98rAu+ORA5W3WvckUoxJFjInrWjeE8TWW0WaKMpEphPM7ITnKjfDtd7Y
7V6v2Qvhe/OOydB3t3Aai4OnziSU+XS0G2cbDgnldKm5MNjq8HW5VZJI9opWi/ettxhrQWlu8r7n
O9aaXrLRvImuSk1G/SgDDbOVazB+FubZrNwcqzxgNSNqXKyMenRfRvxFmTuJdUbn6INivT77AVqL
0NOu84e8Mn/0uLp0+8cAeBcBgmE/eNWzpYdkAUXIVmrKBetY7yF6IDpaD1KIHcuIDP4PiJ+JMekG
5zyfPNKjRK2TG0LpWObGDr5rt4XuHu6sRYyuVsTpiqaTLA5QTTiVfQpJAdwxq5LNO9soUw9O6hCW
Yq/CpbrzBkFPpy4zOmLTsBk0M19rZuOt3Soy72xW9aOdaSelFA1AxhoyCOKtMQVIaFXyaaChdleZ
43BV2Fz4Y51flaQNvhcCSe6zqAiqWsBOmun5Rk3itrDT/DWTnbkaB09e8joy6RHPry1Ji5v0gieY
f0BtmHmaBvdl0+r1xS7ZCSO2qt708CYckHitGeXXxMh8pbVhG4sEPB8hSgfoI0Snj+hBVJvpR3uh
3y73MjG9jZ3Z6l2tAs7ScBRuFWKIlITBqGg9e4vtB1XDHOtF1ZsFTEBvbb4y6ibamYldnUF6jNex
SXKE4kq/VfKoJDElrF7DDtMqgbYtChXgipSLGXH6Lt91odmie4jEWmGyzaNYmSl6wK5S72T1ym+E
/1mzh0F/CKkMznFevCv0PsvMiW5RHTonMoUGP29IFdehI2zgX85st5ImIC5wp6jzo2bVrIHm5YJi
MPjGum6jRnRu3hLKN5v9khE/fsV//K2qtk2rItia/TU0j4Y71evcayPfliVLkSJh8RJCsqXuBIfA
yt65ND8Wx02toGfNwvhoddRY/Ribqw+yPt7WJQByhYb3Nutg5VidCoYo6lC/FETNUfJ6g7X8pcOm
UO+sRGdTmgXNHLNBP6hG/hQXrk313YG93gfGOZoPyy2B3mEVlCDglrBwQzf7ratRUZEKM5Q5N2Bj
tEwrO6AZv+kERkp1No+Qd/BdLX5tZo7XNKCbnwL9VYmhgOl1dGQUUR/Tyhsu5KDT7gc4TjB3u8a1
TsIh48lp3hTFFaV+nUvhshxiyXWBZMtX7bzeT7O3hJCts2mBvpr68ZtBrrffxIZxiUOh7dk55r4y
6rFvYNJ7zROLIumkblX6dOtFsO70JMrZWfCwvLvd7Kv07OwIHaU+C9Gv0AnKR96JbDWSqnLWA/ti
ROQ6ysq8Noau3XGV97twLkOWtg1naPbjoGvQPq1OOy7/q2uiFdLVGs7E/EeUuQWA2EsxAc+nXiAt
vwJxg2SGgrCR0QMj+NV4bg3snUXiGB9N5+6mRYtjhHB0ulltVHyXRo2xpcm0RzTuCfUMNLCN6JK7
HEjPTuk1lrZarQLNwVR9MWQ0bRTbOisV3SURdMazUC1x56RXBX3fVGUArxoUcsgclGg7VKwfIile
mRbPfZBlW7OV3Vqbu3fEiqMH9lCf8Vcs7zqpSR8DIJFxSMzHaK4TExbOW1U8hgQNnHK3vSxEnt5q
SZ+DGeEvlJ42aKsd8dJQX9ooPou66mE/hyMlHPV7G3nuA2qC9pgB/jE8Lhfs198Uiak4EwgMYid+
tuZOZtqW01EsFyzCkcK3IYAUCO6ea6V2UcUqJHkT5gX2u/fWqBCHkyKlynQBCiiojVcsvKevH0fd
hBM3CE/xPF9FaS4PdjnRa9W1aqP3XrsdUDw/JcNcEjDqYygnxkZZl4fApC6UgZDL0QFD1IzWbEPY
xinG5wKzAao5h7fMsLlxNcQMn4GokLlj8BcOfqkul0+FF6NpwkNMhwbTF4ZrSG9zMR9hUI/R19KO
olEhoAbYcN2iCFaJ4yHmSKPPOIIWpuADXS88vpRSMCghiFOBLB/qyhIk20LiHFL2Tllkyl06Eg/X
h9X7NNLImMr+IZ0qNHlpX712pvGD0TdKkocssplm3TJfTWPVP7SxZvj5gJzRHrQXqQcBVmz4Eqnn
ZfvSYSkfDxOZ0CqhWIjM56E/vgO1+qpZjXdZQMiznhbV0ypV7lpXTu9G0L8lRdXcFDe6mR5WkUaM
+WuZmrg+qU/qnWzXxGRf+9AF7xFElp97GXi4rmxuKQPh3ei+aaD1fcKyNSSOybRKQP6dkBc/qxOh
T+tACcUz2PyP+bJ66rS+3eV1Xu5n2Sz0gDtTME9UVCBe1Jz6mGhJtdWGdLi0Xe9cOy3Gp+Su8UzR
fZf4lZKCec1z5Ef4COs1yTa26ho3rDL5LVL0bdQG6doLGKJNUYmHoRH7ysCvYtv6OUxJNEHemu3y
xBxXtRc3ezWzk6OH43rZfDtNNq3YVCVnrZydNWVOszW3mlXpWdMWJ3At1Wd9bpwaytTtjXnVukwa
zVRuNWb+Q+kM5qZnn3LrsgEqM5+RqiCeKANGWKdGg63aL+mgOPeVmQ3HoGpflozE5WAKT+4CfIdL
7FBrZTFSO0WuRjVjNs+n0fCVSDU3CkrP+yYH+wC1YKTuiRPOithtVxX75Vajjk6HHdE0a8upC1EX
2IxW8ezdI5XM2XvITVd6HL1PeaU8NsonQNtoW3QU4StXuYZJs6/NqN+4Y7qVrOtOCTsLhsMhc3dJ
YT9lc1veHEFx9YTuIjVOk61tqMCYoZT7bQ/N1mBZxrACSoDqxGYM3f7Qk7ewzhLXetFtiemi9bp0
jxbJBCOhm5eOOZSca71aDU0U8jagZFkOtVkRNGjlK+iJ7jGOqaAqFbZmreiAUmuT/SUv82By2tWT
nqTy6kXQ0ia6bceY4Gy/Zv57p4+4Igll62gjk948krQVlxb2ReZslhBezdLFlIlLJTllOUCU+4YC
r037ASXIl+EcMUZypJEIU3A+JIJsHUXq99Bvs1UJ3kCsWuZ3UPT2G6Az11jbumXtgUCT0D320cFM
aySVQZYQc+du+qB7x8L2aNWquLcSwg4plm4selCuOXn7WrEPgMyKK77hz87N17YtI0i/ydmAXdHr
3m4x0noDBZUyKJ3VyF1h3QHzEqnwWxyYJ0o1D2hMB7QTmnVyi2kAgNh8GL3l3XK24a5XzgEKsYvz
IMwvCsX/NQTGZh3MGxaRfHS6Fd0PEC7jREy/Zs1rHzg4whAfxwyERC8Ee6EcS7YSJ0CqRTOu+86u
1vi3qY27dX0rG2wnvFl55gTHEoXsehDqSkZ82pOrQyaJzTVRJWJDNW9l9oWzSYM82hAgjUGEZZLT
WdqWSQa1hFGuIg11qTro3rZ1Kr7/ICA2Nblva8NkA0z1kKIIoiBYNCQVZzhgx6ED+RprzYZOVUSm
B3oI3IGenxjNA++Vd6xVpKReg2OO1sKEnsgD8RA5BJwSXqgrClFfCcgkjxoCvI3m3Pf0KMaKwbif
TyGz/S92zv+MjrGJUVdN5nNWc+5/xAdkaTTZVL8tQuFQ8OjTa0Ap2yCStZ/QXSE9y0ABbCfKIbiA
9XrF16/Z6h5QDoJv/2fLmbak1f6JQWDTYDdMC/mntvz7s1FTJ7BCT0iQvUR1cY9sStnZCZ3jVJWP
AFW0bfmo4VtYVYFKYiigWdwFjvJJMf7Z1JPiiZiW5OpAw1nOQhXcWm2mtr84D4psugRjtsPWimi1
gN4f2CM4B+apdxMxjJHZw94F7oS0sTh76qT/KGLWu0G+RoChkqA2BKcioJEDNEl9CQzt1VAgg9Id
+TWSnXXKc7sjgDXEmK5qB5n35pXWr+UvNvU2C7ZtEiq4TC0YCLXbnAzFqlYZ/tJTO1nYZBjFmEau
ptFFT5C5xF1UiN/0gmXuFPfeXWSBBFFGC0BiP8QfFC5fA7p/lrgJJEhHk+C1zRhZxbeO8lZ4WHZu
4HrLQ6LIvetiPacuvwtb1uK8CNQ+85bEy+4p5JdfhyC19m3jNEihKKeWDkkqYxO/tBVfVD2sbizP
FJ/17A8MpANhWbG3xQrgbgl/g/VeB89mFm1mH+oZDajpW2nsbQY3hMIxF5vHWvG+a/GPpKg3VaY+
6qpsHpyBsroaYcwg9S5WGxwmVKmUSEfn0bviMex7bICtTekQnugh9BTevFmT3RuDcqNe0Pm5ljTn
apLNebllRACrpGMjVxiUetOErnce634vSbaufTMxi4NeDJhwipWqjfH3AMcHxQJ7rzPh3g14wx7/
52+1PVNu//ilpsjvcIlZZMTNYfR/tVGKnMiePC7HK/YdbCXRcB5t/a1vgn7t6bSozNi5t4fNUvHi
4vC2wuRrtUxHzqxmsSm6rlXEuoeezsQ2Cp8zDQajLemm2FJ+8mmUKCOm/oLp4TkeWI0udZs8Brlt
ZbdiAc9ZNaXmXCSoztzgOkM9N1RoaTkrZnpHXEd6t9ySSVrulIQyqVl5dzbwwVXHB7cfWY6vqhr5
M1+8jwhJ7TbJseYvEL9HYWCppJqmouPu6Y8ZLkqCytXf24YFXGtwyZgno2Mpjo/jKYqHd2z47KSl
dQbNIC4TX4A+jAZomEq0imcoJLIs57h8Ev/n+/Bf4Wd5/XrPxT//m/PvRPQ0iM7lX07/+VSidc//
e/6Zfz/nzz/xz91nef+ef4r/8Unn+Dv6yvI3+ddn/ek387///tet3+X7n05QUsVyfGg/m/HxU7SZ
XP4KXsf8zP/fB//2ufyWp7H6/Mcv38u2kPNvC1kE//L7Q4cf//iFCOY/fGXn3//7g/PL/Mcv1/fs
vf2P53++C8mPGubfUWoQHW1CmWIB8cvf+s9/PaDpmsNURwyUSer9L38rykZG//jF/bvKEA3w2TFV
Zgx+7Je/ibKdH7L/7jLFMIo7hqZqpF7av/zrZf/p4/v5cf6taHME34UU/PSfLiwHTI3paKqFuR8g
iGZpf4lka6jV9q3U+lOZlnsj7laiCompyTexFP8b5ePPkI///L9mr/QfGA2OsKEaWXp/ovizqlTt
VqAZEEG5xXNz0OtzPXUbBxnt/2XvPLYbV7Is+jk9Qja8mdKToihD2ZxgScoUvAt4fH1vMPM9SUyV
WGZSg65apUqKFAMmEObee/bJWfqH1UxToktmh/m7+/L7Arw/4SOQwe+jUB3TsfG7kuVjQrOOAjdH
gt9v5SEhcI1ixdbW5RCsUj2eI7G/aIBrlpmzRvRzZlLrYir+tOuMeYc1thUDktzrmk6hqJgzM5yL
aNZ5AppPfhG28RkmDZQ+UIZtdGdfH/gRu+X3gWtjN6L4DMzFeHnfXb50UBSXorYecmyC5wniVwQ9
We4sXUR+P69NS12jIJg2rQbkJ9zWsboLIkTRjXVivTPCWN4G498HYuAh4jhM9KZ55A4lUDKlMohU
/IvsGTKdKJ2ryFArDqkq7+hAKzBnJ05+/M6PbRqKxqaPAlG2f7Z2ZFGGbMzVZIMZv8StRKfixWRO
bPtkilnuUqEMxqJ8B9DelOLsE6f7ce4ZT/dj0zy/7697YSdp6YUucunmXvf2PnvYBqsnauummTBP
gDbUj8CAP1sbH9h3d7kuIaI3uim2RGuwbQzO5FSl3MqZ66TFDaUGW2TOCszTglaadxoIHMzaJSOd
9raxjrpwh+3DNHaleZsMSAm8s0gydgEIjKENTtmEjYPD8U3RR1c6Y/QotA6z9rtjZUnM5tUtEX6g
FdXUctmU6VIo3qR27iXwUt6YiSvcCyocb4lY7hTfmQ0QUbuhmRVGtKuNeiZsLJRdJB0+oUg4c4LH
KzCmeYXKWydIZxE0agxEkYl6Z4p7wlf7Pm5e/Ial9Yk+Nt7Ir07nyJDPIJCvtn3FqrJVnzq9XBAz
a9EKdlGyoC59WRbJyiCMXKG58xV9jxnYShvSFd50i5L/fX04Y2t/HA3GpjKPmU7E+Qj8j705AkBA
71QT9ZtElc6QNU9DfETqTJs6PWsaFO5fN/nng20wHbw1eXQBmkqty7gjTxiAXvEVcM7C2kmw6erW
3PuDOs2Uzkdsmp8akz/tSBZF3geLAzYoHzt91qZuknUtHcms1k2NM1gZTvVc2RDLui6R/ThWs4r8
OWmtZYnDLZxHfxWET2Y7rB2bEm8XYzA3m7swHn2QfHXy+vWVUT/CRX49lqjDQN8A7DHAVH08QqUh
P5YYGYMAwc06qS5F4exy1dzr/STonBdBps8TxbkBE08NMHlhPqN+bCJMbp6nTcebVfbatLEo8vZ5
HoaQRIOqPAVSW5N0CMG7/DuDJtHOcaQmoU126WgsaeqCbLFKkbWnWbvYW8reuRVS4Kz2O1WCA5Ku
WrmZWSwXv75aByfwo75Lw6OvLbB7UzGPRmtba2U77mm4NwAYsBIVcXPZFtImjW9+iWNK5MxKSlBc
xtVFnrranaTYZ2i47yH83jeBgQi36U71s09mEY0tBPOWKeu2LB8dV+eWeLfXSkUEO1iRB6Pcp8om
hYnXD7h3VRnmBLQQv1i4e4lzo9duJemhdItFw+GqSUAIqlygWs3UZh2UzYnx9PPLZjo66z3mVdTp
HzuZj0xQIrdcbXErmuqRWHqAD0yNqBkgoNRRUcHUM0MnOO868yi2FkqUL5Ru3oAP67L+zGFbSAXh
ibt5mFv/uJuWwzrVkOVxgPh4WCQPC+SkQ7lN8/Dat+DKRIQVOyIbyYppeFG4zi7Uh01bANlXVg5e
xLr0aqfFkiIb8PQO1YP3se0CdaRusCYlUAXXoikvG1O5Tan2Bfp2Br3oMS8fQioxXZHMHxxKeQdN
mw4aYbAhP2Gr8tk0q5EGAY6qqwp29kfr3ioxvVTp1HLbmeYcoV4WRXMEqQvAaWfRgFqn88+88Cdc
v6Xlwp0Oswk1jbKfkCeZDUG8YDV9i97r1ra+Q9yHhgbRRj8xI30yBbDYGze8mq7hEnu00EoHtaN4
yCy3WJvMKp0yX/xASnUHk3lSERS0TgEsTzV4dFViEkSJDQZha6kvKm7SYhSs+hPXvk2DHymYnRPj
xGfP4/sTPOrwwPWGoZVor018pE8XeASElJM23YXsLg1p5QJqMl/+rUa18QlTLFn+Y9XSuNjNgI/c
UqKD1ve8qW5EmuL2pU9RGE5yKZxJiEVKkZ8iVH1+um8tH82vJlYGstlK3E8WsHL8IksN9cAUxCP0
KGt5mnh3Q00cFM3LiXMeL+TxI6zLby0f8RVFqNd49ro8wpQIUwyFWS29qZm7DlXW9YZtA6zZicEv
MVFCYDKcGNo+WVnQk/9u3zrqyRTxaD3093Kb4GJYqBeZt/ccHM0W4Hsi84L8/olB6zAhf3HG1lFX
9l2lyUghlFszgF6ILcUgu3Pwv9hWiQ2q/UWsuxMdvK0p4XBEAboFzuDEVT9xv4/Hc7m0haRGnHVE
NoSqillb4es81LOh0ZfSqB2uqkWBmCeL4xNT3acXXNV1pAv4+Kr20erRCBxJVge93FaIt3XAL5UR
zXL2raGVAqng1PVnE73912f86fjxrtWjDo63V9NVoVVumyyb9L45NUp87aVm6vBAZRprjbw+NYZ8
snbUGMX/PtOjrh27tu4VFHxuWV1ORLXJuK5ucEcnM32wc3CTZIYUvyXsLZ1oe7yIf/Sxt6aPx+dQ
AOtyBKdrQK0eB8rOfBwA/9f5hVQ+fn1px0n2q7aO+rOSu2yAB4bKoPwx4BcgLVtU1cGPr1s5dUZH
AzK1z73TFlxMDYGdHawG6UJlP6cMFzWR36/bUk81pn1cV1hOU4cmfibbvIAI1p0JfcwGhcCUzrX0
IhH61ujsrQEla+xCJjRGF08J7K2islliXTJXRLkA7zAzSnXWjlvhxMB8kYUcWJOA2iS/YKvcVYBI
zcXXx/7pUu1dr3OOVpIo8nSp0bgdlCEfnq9xmRNKiGWRwxIhAGs9hSU/t60nWIdzq3mWKXyskM84
OEm0CypJlycOaWzyqx5ifLycJYIDNBdGuWUVSXGJS3iqwJcIhVACKrLjmrYzlZIh3YmnskxnbRFZ
KtQjRMaJ0V451VmPVoxuVxWJGXB1EFJja3qm9PcB3GtF8xHC4RZTPOcYRw8JMrGgO6MObBonzSTr
6kkDLzM/NSyp5thv/7g2GnBhknSW6ThjV3wXqchanFyJtdPV4jpB5lFD1rNZxz2FEkysmsrrDngY
bMTemUXsR/CjhKEnT7G1AU4azpHvk5knn4gB2ovda/MQfojfrlLjR5iZVMG0iwjoImmQNL1j5UBF
aDHDNMJTg1ki7hB6X2adREmhWGtaeKkQ5JTv0956adT01VHZVXuucq2Q3LSHe5ISm9BMqNWTMdCq
Lj0tuEbQs5Pyp6bAPrMzJhWqH90EBmMsBlXCmYU8sWRKUyOpl17pTKw+35YmBjNBsIKmRmFyZiIS
C7ZKVZ/nsb+n9NsFQDhIw+h+0N0aZnsmVd4UGoMmkb3Ct66tvatU0negQya5ka3bKqRWHjlcH01u
RmlK2prU6AKcUVj469Z2KPD+INqYaOq9tzEcHdc117uzvGKmh5Ti1E1+NfbH3k3XpZXvAzV9SIxh
6jbSS6A06wyNNVZa9SivapzuvivVxyHIVn0h3xbx96ArlqlHlxYG1EGxcVGH+fhCKYgmdQUyDtLr
EctH7Hdf+P42Dq0d5AEETjfCDK5TduEQ7yZEhPdqWeEKINZKYO+EXq0TI7qW/Aq7GAmpa7+J/XhF
HdjOj/QVOJnHoALhDTknaDQ8fuFsYiJ7bwbV2m+CaUUBg17Uq9TJrlTboB5NWyXC++GX2dQqBfvr
chNoTH97uX4UHuSx8iKjAlQryeddUJ5ErvACeu7M1rdyKq26bipFc7qD7t1pw89iA5wYkdhFtojd
reJuWY2rWMSUNgW6Eib0Z8Cxpj6OoV3/omKNWAf6NMmY4XtvGuWPWo4MWl/mQr1SqAzKPAePYQ0p
wKzN0lWSDlsUDZtuEBfEt6UYrmNPRRki1ngu/5DXlHqglF5SK7OAVDdWYYXBFJfcDexrDvXG6nG+
gd/Z47DS0aIVLKkQmqvExSpHexr3RkmlPLlCffGzp6ZMphacE+AaiB4mlVNPkuwxUV5Sb18rE/wZ
z8rEmDU+0W2IFkl+GZqoTsvLttN2VJitkgoWTdphqyatatnmtbkZh5avx9JPx69DjN2xTNvWjtYU
3qC4jWiLapvWFKTbPkJNVk31/XiiX7f06TrtrSX9aGHcFZSKRU1ZseMyVgkWY1VkLPGPnxaavWZI
nwg3mY5bkq+b/XShZo61ADbpJU0+OsFawKEiyc/GK+aBI5otW2CzEIykYCKiBNq9oZ+anz5bqBGN
1wwNKpMta0eTQktNpq+bSb2trR3a8GkO30IqpWlroZnPsHHQBJaKxdR0AvSS3olb+umGAEwJrZNs
c5B4fJwCuI5DablFvY39bC0CUEKZNxMlwEryua7mLbMW1nqargsDDYgenNdCX3991T+92WQBx7QT
B3Lwen03C5laFLfQfautUKwZGeXpuFIYjJSSSWon2PmVMh5zxql8zTjx/zn5vTU7LhzeNRsD8dAb
yqy2wHIN57G2lyQ/T+y3TrVxtPiQPUS1ahdCsgr2cnlhJZuEXvWfXb6jO0ihOOQE06u2GFivTLJN
YxqGctt52e7KDinvwFZHf/53GrUV3ZSNMZJ6dGJKYwShRMB3mxTDvCdWK9vOZHxAcXnMUEV7aTPV
WaJ+3eoh7/rnPXtr9uhcc4A0GjifCmdoAPFsH/NwaffO1OjVSVGQ9qL3ZD7S4IEeQw7y6+Y/76hv
rR8tlyLG977zUkYlwnG6c52oiMmbnQeXCdKEp10LuTnRgcY0+Ce99K3No72jWrH8sBXazKJhrlMl
GIDsNfWZAoGKwXiqIPQcWMiXw57N0MRUZ7hGz2w006hKzKmEK2cuWARM4IOF/TSiVjBysHuCs8Kk
+J9dn/H6vXuifIxpAO5lFT63zy54oYjO2KfYRyVnoZIt6YQ9eMJ/o01S9KQgVHKSh/TwuzYHyY9r
QyV4NA4eolSAQ10MYTFpCJ1lqIdZYk1iIphft/rpRPGu1aN+iG4EJ0kRVNvITqYVvpnEZdngAETc
Nay9cAQ60Q/GL/yj479r8KjrtepQwrcdY2RdMm9tZSK6Z1buE41H7j87taMOV6aJYma+X21b8aNj
PaZT7mrjatrKE5PyJ4JkX7f3aQd/d2ZHnaasS2LZpCC2+GVQpfwYFqyWzRNj5Odbr7dWDtYT77oJ
831p+4JBUlCw2WNP4qXtFBLrRHqIPXWCX6fVUwwHmDld5dcxtG5ECpRNW+Wp8Jf56YSv6jK1iLKi
Opr68SnxbIHqrSfb0tnDIkvic5P9uIZUAAyL7cD5U6OFnV9air/sqmjZ6vHSBgbpuNq8VuvLpNWe
Oqxq5BKHLApBpnqWb+Na2oZV8ios6LWN9pQtLQUuCVtsp+iR6JD6JknrWvshZnlfmeOicT2u1MGb
nBmWsSQAuyxBXFaKPJGoYtU6cOruXvGtdSIjArusgnCSaDl6cuU2l5OV69m7zkdxElYk0azsnLTC
VAvv8RqikK9BPXiRgZ03PO3Egsker8/HR8Eicqez8rMsCgmPrd/T3qlRUMrF1tClRd7ZaySBu0bZ
Nn63EpjpDam1zutVZNgXN+eeFm5Uoqlqbi6xDZsNijlja1uwmVHkTeHWc5Bdr0lLhLutzaVQrWim
jCpTR62xHAhWwn/ucoSYbXyeNN6sipRz5NHXQhhrrzN3SIXOvHKlCHceRKSEM6gotReds8PddNiW
FVa/NEtq24Pg1ZeMlVpFT7YfYx1lP6ip8SCsFRvX5VBZa+qbRvHgTaqhy7ayOQEIlj+Dia6gT7YA
2JYef1S1+U9HsV6DLnitY6FOI1lcV3G8a7NMm3Rd8YCpLqlT18fgHemp2tZb2SZ/IF+M9SCe8C9k
Hz9qY//1Y3yIHH+8LYZmEEmwFTLBCnWoH7u1AznJsTKz2uadcl+NZpXyvRamyyIr16JoLkF5ApYW
Fvjs0L70c3PeSt1Kbc1VW9iLosKylEhoEVxVkOcqFr2SJhaxX5LyCp8pMiXQYG3BqMC86W+qWtti
gbqAg7VWzPQxmY6ISD/Kl6RYp9TeDhHAlNDdOLEMVIA4/gilr8Rcr/sp7IJ2sNaIrDAWYnXZFRvf
niu9h2WfOa3weepSdVHlxm0NA58SVHzCynWmxhg5CqpvwXGjVpDdDgMFo7/PKv028MWlUBS4BPZZ
URfnacXuGJtcIXDJc6TwxHCmH1mqHRLv7Bgo1SL9aOPrczRqOlIlm30Q1FsomktJL1j1IK2g2mKV
EqLUFGpbEK3B/m8A3XSRDpDEX3q+ARo0mQs/eYIlTpjjAJrEKNQacQWTFuSLop/prr+yM+8GI8Z1
mXozL7BWfp/eRv5jwAYBbmpyZvrZrOvkpR5jvSj7c9xmGKHKhwCQEPmFdZajfCwJF1CdATBUS7UH
vFAoJZ0AAFzWhbnWK/8hDOpp3zPJdJjFyskizREpd9auTuuVjA5apcdGyU+0I1EMWVNXptWI5xJn
rtWSMgXBX5prJ71WqSOu8OCWrFkh7jKAgS6LnjT8jliEQmaBs7uxzr2nYPAWiGS3FHtclUV94VK2
UsY/i/S+Bcfk28ph99Ui6op8fSbFGtgPe1vWSJPJ8+b0DpBsc38A+hLfWSAi6qScy/7eNNmrQcr0
qmoWEup0S6AY2ANMhKFW8xAPRa6asYhiSMoG04861WttETge0tz4xxgo6kHyF6hUhVLNNSr/u1Qg
We+2bh/ClVPwmFA2+GePEixAUdiOmDqsCWWalcjWuhRD5mkkXkvNPE9M5axAKhyQ3QhIRw+kM6hR
euoQzevSEgLzOigEpc54aaRVhO9uOxcBloNFM2skqSNij/gM1G3qp+uORC8uylMnmymGepHGV8RL
rLFCY1qj7pPyaAqgH2AmoA8DvVemX/WWcZ4O5c1Q6WSQtTPTPFOUbllzaYouvhsXEF2rzX0wVUmj
zRxfmQ5QUKSUodgSzzgzzhHJzbFw2Ds6sNOI8YSq4woMkvMIpv1CRwlqJviLdtvUoIpKAFK3hrkR
f/dQKMVg2JDM3GVV/FqV8TP18kqszKQeu/RazOToFSFRnLBq03sAW10193RrESs5ERgzpbadan2x
KzOjpD5/oHkw0InS/5D68sFynWCaGPFrI9k3qefepLW1lMGtpNg+uhrYQgfbpGgGg5wY1EVm6s+u
Ye5cBjA1KB6qxr4RJaE2ZJuhyFei3lUYREeDs3WRi6qE7inYvsYmet7r8TaCqB8H0dLm6XWGfXMA
GOUrMwsv0UyjuBko1YidS3ToD8yW51jJz9Ry3zTRpR7JCzj92CFpsGfH/q7t4tRbVMIeEVoxpD/K
gTA6cgd5W6sowGubAdHjIRHPQ6ytfXfbqtba9bUrkT03TQI+7actmTu14Tej/C649wgQtPLIglcB
FOMoVjMwZk+SyVzal/4zGSg42D5m8eGrK/xVGBOMbOO5GBwGTsd7duViQWX2fWRKKSpj6Wec2Ihm
07mmciNlXbsaRmcRXD2QuzdAN7OH2nHnsZ9uexOkWCPp5aTpsWd0aWMdydp3y9F24x9GiDkmlQQJ
si0fzI69QOQ9+1LwnPbnyDleXQIroRE8N0Lednm5Dm39ssW5EX7qJEmtnLo6ziKW9B999cDdfRBJ
80CK9LLW9EWvGTex7y1UJJzYjJ8hBku5kju8FR5FkmyRE2Ab2ftYERVnFgyUSNOjmRiqcCKF5rov
o9em0K/k2rihgvI+MhgwlPJBy8wlJcsTVj03gxHnUxGZj4a+HUL/ucAA1JDQPGDNHSkpX5/6r0wu
V06brmpymUpl3xgxj/O472Ghd9N68TNq9Vd2Ka813PnJIO5EOdzz4WcXguEkVe1np77Al3civGxV
Fxxe6fUzom2kHugn+cC8RZoIO6Pnw8EHUvYQ1MGr5BWIhsAEW3J9pkn5w2BrpHOyfajJyVSL7Bsd
L125yYD2MZ7wcDbYCyf3uYqqz2Jp5TnEdoLBmkjR0kmq+6EV86EwQQOhUWZYyRprpWR0pSCY1XgY
oozahykCx1kDlFX4e4KD24znz8mfcZObtqkzVyme/npFc2RH92uOxbWUJSbFtagrjhbqYIdQZFFb
vB2UiMLmnw2DgyLyea7420GTH2HD3PYE4jUWnU1enyt6OAXtv4yECyK/OE80iCY5Q78m34qKdUjw
+vURfrYLtTSLICRVbApLr49LrtyUB6H4HuULUXhVuuUmKd2J4nXzNHLhoFHkLJ0KmimfJe8tXQMl
aqmmrR9n0AuCQRLcVbG1UoLSrDRZ1wEp5f/xlUgbjIDUfi5p47x9Mvrz58p/DDW9tX10vqpVYugs
JLEVVT73KDc1gnimC+NJivTbKBQbQ3+gVmfpyfEi1JEDa49fX3Dz0ytuKmTMDMeUCTV9vOJhjv9y
NuSktsW6hIdXxvY+SXYlYGG7/j7mR3CXOadm6Sz12WCFzkskE8TUWwtbIfkxC0FpRPWlidfWpEA5
7QbakxAg6uwLv+7vE816yQz5MUUKbRgkYYrsNVHFOlSMl9bUd5KqbCJVvh13b4ZivsolngW984Ly
cVtYFJjLuMlUvbfShcz2jYyMzDJqNtY5Bka0TLP+MSZrIFqQ5kbJ0Ny06hStDSNUvTCxzQQ/MvHI
jxr0V6r9oa5r1A1UpJomArvOiaVilJFUt2Zcw5FOi1sRymu64SOIpBOP3yeF/WNVO2O9hgsqYcaj
x0/UZow3ul8S11w3TMdN2M7g6KyRB85Hl9s6pU6GglihZ1AjpFUUUHcnh9dOrdz68old52FX+XF7
Y8mUxmFKqQHUd47vfByQx2KHlVPtF2+qGCdFxp84Dl7NYYW17GUGB7RlUZcpkCZ77SqpjSs1NJdj
VBJm2Hrc4QEGXHdqw1JxU1DcPdJBwuauYZrC1emGAH06gQAyH+5qHxoYJHacuyCJjX/GYV3hSXfm
3OgSkuS40qd1xJLq0L9/C4Uuf53PkW7p6OU/I2P6hwqlD9KnfyR2+i+UMRE3fDcQ/CFj2j+l1f/M
45/p03st0+GPfmmZJP0bmQsAtzY5A1PDUJPO+kvNhGPnN8NSya5TTykTBHknZ5Ksb1TfmLpjOQTR
VQRNhP1+65kkXf5m2Fg6WzbZmVEe9S/ImQ7qnbfeaxokWFXqtBUEjA4FfseJraFLuiCBJ6VSnzHJ
5GSfmHmNg4/qquf2+KOrVWyMHTliuufl4Q0rCgmKHV4LNbgpWwyXFGqzxDI3Gm+beBBMxw8Xhcbn
Uln+/V1mVOeLCA4/VEL5JbOCdmp7bXVp2UU0H5o0udbAkM+CygxuQKBTajHEwd3ghjZCojR6aOS8
mEiakX8XxfDsF23/XHiYToAN/5GqPTp0Ay+fLMqnuVfyDPnBVI1V7JnS7DU2dMa2NoGxo3rST1kO
z3uMMF6aur63iiqlNh4KVZxV/mMuYnlSY6CFS6L5hNekdWWoeF/3eR2vIA+ADo0D5RpoDx44emVd
BeOPoZrplDtfHT5fGlZ4rvft+eHV4UNa7JkrHDnViSEM69fHklKp5xV1L7NfX4t1vD9tx2YOfxIb
/YmxU5U/RlVNbDV1+pWBmstm4UJk/ONEpWrgoiQz2Niqne1YLN/hWOSB2MforjeinBEsCi+x/swx
ZS6jH+5VVOn2S4gvx3SA1nSRY+e2gWxYYDdERh4+6c3hg0Uk79M+ae5aP8xB92oACUWsXkhZhTkP
fImX/hV35OiHocXZ1EnsGEytlGxQKvcLoP1gIxPj7vCJ2A2uAOdKd0kY+Avbbd1NCcLmQnXsAV5r
m75gtt0BtfhhpgLdg6L2lxouFkAsyXc4tlffZon2eDgs7Ex3udk29xROGHMNh0v43oa169remAok
g8+i+OsEendihZV3Jfduv6YvBcuuixjLI+v50JrbaNsm76R7PRT9vKgD+azy1GaXx7mEU20cPYeA
rg+nMKBsnIS+W11FIsnXTuIWS0pVmhu9kn4ePtEo2iattOYBMJ4A8oEEPw7qcNc2BV4EPBa3spbm
ywpoEqV8AwY94bAlTj1s8/HH28vDvw4fSZyfpEzrs8On3n59+FfYRRUuKeM3aWp3GecKtjS/fmdo
4zuHn4e/LAelYRum6vOj7/jse6MO4+pUQcH39uH333v4rQ2BfCFlBVi/QzO/PnB0Hn1PFLROne1n
p/vW9OFfVl5629pdvf3a9/XHkZ0AWSIzN1qEaHJ02rPGHzhjOLvDS8VPLlwjrDbKgUh0eENIcB4q
x0hnRx82sQHHVSn8/eFffzK40bXHCnfz9qWHP8vBcs97KfIo6f+rycMbuopFZaR4q6M/OLzEGuy2
gR6+Pmo6BTw5JxoATHr8trevrMjNba0qQkT4Vytvb4LlexyMIF233aAv3s1rv+f/9zJQhgYGhncz
hakYaF7BqoBsUI1RA3A0cJhqH9lOWk1iH1pZpKJxwAMgjIhQWfq0DBoq0sII9QEVZaNZ1PjPrKp4
7cKmAMK6yXhiMgLMETlI32XnbXnmtlQH1V68fdoN4E/GtmQvfjVx+IokdOHGy9yLxGsvKq3qL7pW
jm+RrODe0Ur2NgCff0tQT5r4WtxuDu/GoYrYlKlgNYwflqien3ME7eLwUoVJtLS9Cond+C4Gd3jy
mvBxDi97zW7PPI8yscM3u4zju6yXHw+veJSsSwkP38MreP/OvrRv4wE53LTAAQutXbI/vKdG2VbB
QeTy8Mpu2x9FlDTnh1dNl+sT2Wu8s8NLvcb6mQkETtJ4Lq0XZfMgbe2FGbb+boikbCt0spij/ZQ1
aPZNk/fsrzL/+vArx9W/O1YK+nN8T/YAPQV67G0OL0GXhnOAqc7i8Fm43OoyC0vqG8dv6yLT2eQu
MxN+Ss4NCB5jV9fW9eFPRarn+0ZCv5kOJLGp1YBhiLHG4U0zkV+6ZhDnh+9RZBbccYApw69jsJp8
HiiWuji8bHC9WfKw4ZZm4afl1AImYS71kOhBCp3orQdl0vveyqKGo5DZiKoy1SvHZQjQTGI0cKSa
FciI0JuKDEc+xt/GbpLzSoqfD69sD2f0mh3X+FZ2+KFp9z34tfNfn7YyiSI4Un+HN32kdUvn7+8q
vQTARSKeYTs3N45cRDdEvLTUwg84++t70CjtVaV8dnUMquI0T5c60XV4AWDR2ib9MXTKWgdH+yDj
CYy3LtXRtTqA8kpJeoSVaL57Houj8aPEz/C9hSq0T4s4WMmF2lFR1olr004I544fMVJqcpShfGIO
jVnF4V7VYEd8VppoxVsq/jYFZnqbwjG9Sd9nwDGs/kyvMv+h8gxlLumiOEtIH1ykPeSERjTtiyQm
jjDsl6zxRxsbc8DUXcdJL1aluREa4j7WS2CmfFeZiBfWPcqNrYMnIukfrhXPda/YGPe/viOMmllv
q/V3rfXUmaqkyaQypcvA46xlgwi2BSP1NofDv2NR+XB4hb8HHGgjP1MjE9ecdjCuAexO5fEVMI7s
9qrubXnyr+93/rnNzD8Bd/iHX/TfuOHRiOv87187ij82PDdZ9POI3EA1HJufA7lBAqDzDcQCG2Fy
khZGHUwSf+12LPWbQf0c+xzd0Ud6w9/wBsn+xqwiU2Ws4kRvOArBlb82O843nUoi/oPiwVaJ2Tn/
ynbnKHRANExlXwVaiaEO9fsfoYMwMkWU6oW8Hw7uLtmF3eDFoLfJ1gaywAYomqcUEJUSSzYi4a7R
3FUhgVsVN6AGymZBDufd9ftkYj3E4t5Gqt+HpGkszEdwhakexa4SItORHHfyvoJOM/c8UU4HOV/m
JfmlapAh4rHTJyZ5pevAJOFBbYJalgmzUsGq2Ho0bwW6X5eh1zHO/TRT50imsFLNW/zNBTIx07lx
h9zG+6y7LyggdU00HkDnPKwwVLytqxDPTvmlbZPLmJSAgFCImahjPEieOeDSNZGHAme+UoLegqnX
VHGkp9zbOo6YhUW6LQXzUYpAy67gNILfrLwT0UxV+7D0GC+RpeN2BnLDtDUThezHpUfNGOmbPhuM
NpLbSScU8rN18aB5Ug37TGeKJreiyBWlwq06z7Kl40tzHIYWqZTsBaCi0EQx7xJpdWtBMfKQQAXH
joa1ImA5TdtiU/hi1qdED58ft65TRcm9UXggPh43tlZ5Zw6ZvI86c1nH0k3buSDlGuo2PX+ewWbe
KB0MZMUqRmvqjCvt4m/BVGJQhzUxDB8/C2nWqgTLm9CGq2zl+sw02k04eNdNKt0FRfnwdX/8uD/8
fa3fHfPR/tCD3KQagmM2ens9uPQ9J1SuZDs7JZM1PgaMf7dEsBSqiGEwWBx1fGxsNEh07rAfjEab
mK0tzRuD1JIqzuWBMKijhcMiHZLLEg4CzhfBc2gClsuTniWaNHVyvZlCAN1jRYFBUQfAuDZQLimh
gXkf1Rl1A9zNBuZaNOcj3g85+VngA4SA1gnx7MYf+rsxTZzaRBWMnDPtkooCRTJ/du7caD4OrG1r
ArbSLkRMLtoQJZBvKMBE/J4i0uJyH+sLOUEO3UfTJCl2her90CxMDajOuPn6vhxVOP66XGjDx5JK
wj+Msh87E2fS+aXry3tm5kvwy5VHAUgXpd91hzRQba9V6oMrWXq02g79Sg5K6+sjGO/Hh4EKPQiR
Ipv/cgDOcVJBpBAf/XDo9n6c7+VY2ri22LeezoiQcBdg6phOdGIh90dvHNu0xtiUrFKK5Rw9QRq8
DM/U2m5PiO1mMKPnseLFs+wTF3cskvvj1N41c9TpbSIRQVLTjJ2QJwlzqk+aZekZKONEetmr8Cf/
5Ws54lcggSBeBwZy1KBPJhBaJQ06pJZHMCCWGBNFKp4Cqzov2uhHW6hXXzdpfHIt0fIjv8PFj/nv
UAn3rtKtLuJGOBha7i3H3deZnC57gTuMmkUshrGa8W22bRVSkti58RxqbQAdUnhXkqeSQiQp9kOQ
kqRrlSKZeNE68XH4YfuE3zrxgyDsbrO8xo+ywZhDwytWAiM1kfTzsE73Eh48fYwYwnFSsvxsCfQy
6Oet/kQfAshYYkaRwaVJmX2NYoNtx2tpUzvr43MzZosDpRwNh6prL7XQZHXneSkezMxcKFqxl5k+
KWxJJ2XJcJ5nQl3UMgUn9W9R7v8HwU+wvFSNx+6rNWHqPX2If4+f/3tFqH0jijYGDFj4Ed7hrb9X
hMY39mdM5wAYx3eY9n/jvCTF+GYQjSatAoWDf9hM+X8tCVXl/8g7k+XIjS3b/sr7AcjQOLrJG0Tf
N2SwncCYzCT6HnA0X18LKT1ZMnWlNL1RWdXganCZZEQgAPfj5+y99m+CR8dxaVEKFyCY9m9KQp03
8OnZRzBoIEsz8VjwQa2f+VZqkkOPDQbzoeBwusl0WT6pIIFUZ6+EenlA/yPXloLZBpvOodDb4gkH
2xxSfXDRGt25qvQIimHJk67ce451r4p2PDiilguSqYtL04f+L0ZOPy/E9Ok1RoyGanN9hG5Pq9kP
D7LRZRlDbbqcjeWV26ZoJBHlNLFKuqSQ16uGZvxAlJub+7/CSv2nl4bM5ppMK/7DHpC1plcPUSAf
TC0Bbjsk1aRoIzdlMK2Zg+5r38GnaEL9LpZUs1FEXozhRfGlqgWxs6XwFoYv9aUXS3uml+lHXEbY
AZNf4CqmW+fzl+po1IpYOCgbDVhx05f+wyVKR+LRSNTNHwc9HY/E6wQnG4TspgxGTG5NugrIS12z
e2Y0OTdOkQK1yEW865K+IarJ736xj/3UPQNPghbP5i5nIm9Cn/rZ2s5Fo5kfG8OjUeXWvenr+l7P
Cua3nJTrqXzVEy4LkvVhphY5uXGRfstGUZLhyOh8ZGaxDyT46NJ+F341PEtX5rOajfrkFOpSiUiP
yUqjQCeihP/+YgKAETwjlB0cU75f7B8uptLIimuj9Y+irCUyyISYDC2IV2omnGU6erB0wYeORrqv
2rF+IoB840gdvEqqQr6FtfvD6nL5fVv+sRX5fXP8cbfm7AbgA32DjjN1Qrt9/nIDqXljlBbkzJSt
u5O5OhNVYlO9JdW7LOhbl573JqUN1dJoskPrFC3MZUNbe66e0jYelmboNHPdiorHNLWNWWBC3i00
55nZm39wAqiVeYmwNFfqes38y79TPDeap0kul1EcFvMMDdTFZwOioa24a9tutW1MGhK3tCuXg+6E
2yGtn0oA+Usrjm5lIYJLDf7V7avoOZUjqul+3FbgsMuxQ7xo1uPFz+2rD1j0dajibqEBbtsb1Xhs
W22VFOgqVDP+1W05HdU/PydcSpY/2DnIJ3TaZZ8vpeNJXZ96Q49OMDYvgOlGLUxhaQYdUUi9vko1
8R6GabUmjNJlc/bIoXJhjYQKkSV1MfbnwBPmjBEJjFS/HFeFJc5QbceNPpZH6VFCI/QeXzSnfaul
Fl/zuiesZDDxWHrFfWGAY+5s/NZBqZn7PnUP/3yv/GW9clWMY5NxjyBnCtdpnfjh1kUKGCaR56vM
0uW4iF0zOhH+3R4UNPXLAcnDScmpZloRbf/5hRF+/OXSUtYBykGlANBJ/LyvdB1Si1wZ3Uc8WDur
jB+hiLsnUZoR/NP+mJjZflTSfQuue2ERrwppwk7nmsAXr9RWti+MDDRtBbpGdMZKK4zxUvfSRqiI
188P0nCp6ZPNx4yoqEaOibUWlfNygOZfQEK7diHy8U6Huqc2vbykFccDh2HTsiazbEHUHFDhIcO2
l2RXxSveBn1o9t2ovbA5n4wuxSmjKTkv53wBM6We74Qc4iWj1mKeT8Ef1hjdmRY0I9crd14ZLIMi
Z9PJ0kUdNuEiBL3kJOB6h9bTlxXrRutXu7Fn1OnnzsztfbE1VGVbBIWzlua41bRKnwWBJlZx5gDm
xXFNYjH9C/XoVygKgXwDeA3kTSmQa6LOOhelGAmpNJI1MAE8zopMtmgIibpy2jucxvXU7TfnYRxa
syBtmw2he9nCE6SAOymHwhja6sKNXozE7i4KaT+O34cPQOw3tAq4iuRAbkNT8+Ye8akbL1X9WUMK
40FO/yGXhxN6Ot5zZKvWmOWXCu9725GLd4/48sj+072YQfYSBrG99juY4ejmOoLpx11CJPhd4yKP
avXixPSil4qxEHVSb6TVvGk9T1ipp/UDnJI59sul7w715hc36LRKfl5F2ZA0nYeDtpOA0vb50SCh
VhEuDN5HB4zp3Zhg7CmkfRW9RlhybdGHIFmP0tzJ3wYzUCnGw+IcmilpD4YntrVQTYLWf9UO+wnH
zUY59e01lU4YjT/d+HnnJtkbi29Vu4+pi8DPjeJn6raHsIvyLSOQt6RjKKb0/rmtTWdnyM4hXNq5
cxtTBTwVtYRrNO3BMkGMtkQELVooEkFC5JRHBvi8ztCPt4S+LOTg0wVoS+T6brKKrVx7aIwrzNx+
ZgVquJYA9kjfnTCmMTlZivfSlDrQm1FdyyZWCJTo9xpoWoTc3Mj//NVM7ay/fDPssyatP0Jxft7f
ZJZ1aLTz+PH3nKDBYDklxNW+D8jYLs2q+hUD/S8lMKA+imwIb6D6aDD85BloiYEr6aNFj2OjfzOJ
IN/pYsEw89mPOnFX1ra5ZKpKNkjWDfeZa710vz4Rf5/I/PSpHTobSOcobDkZ/3QkhuM23WtdxBfv
ZYe4Tq5uHZxxH5As0jntzsu6/uKM0ZfRNDC2YOtUJe0xr4zP4Mtneq/mO69Nt1Y3iH2cmgYyNdg9
mUrwb+2JYBnpdY3cdEQFPyiXyEZ6EdFCCbts6UkrnBVBi3yz0/1VFTP/Z5QfEsL0BCwaR8OIsX2g
CthooVFskLEP6wrI6Oj2zVEZg3ifarr8NvT5JrSV5MXzcQiQzfD7dvavTqB/p576JLH6nzaVMNnY
//4E+vQWf/t0AJ3++e8HUM2yfoMGzWGAyEMOjFMF8AdNmp9ANgRWi/oJMeH0kz+On5r7m0HrHD0p
7Wam3TZ/7o/TJz+aqk6kv9+PnowS/s3hk3fz6VlnVAIsYeLzTgZ7YJ4/ExbtVGSOZ9nqzSO2tJ1F
tF8Aq1/CfsbsWnNXSLNIZyVgEcucbJe4ZO18G1gM1g62sne1ZYR9N9gl7cnvbqa3b/QHXRAw9tGr
eHbAXpjhuY72avJFFA+5eYnaEzYb0c6C5pKpX4z0OYyXWosJ62qVr6G/Y83vjDlxsaQxUwc39arV
51o+VxE9JYSez91DRJhftDBJLyxnUNBSoJCUFoi6/E0f7SlHFDYPzjFr740iunotvkXJnCDFBHYA
asxs+o1WntDFBOO1HB7htbpiUfLoRCv2+ICAm35NzqFRrEp9WXTb1lwb+qoulzamqW6rjgsjWqbV
IhzWUluamMPqpZ+selaKaDt+dNqMiGas55g17d1gL0n3GG5OgX9mU0lKmHmergm6zqJ1IZZetuiQ
Z2sL01jE4dx5YOWItbUYFgVemXGe9osqWZVTGsA8CvekpifPpYB1uxie42YObgIPJuqoPAb3Oi/F
GqKHna0cdU1PrSPPcUNiuq8RKPuLHiLb9F9uHsGBbKKdA1pFwffzkqkVo9tKU71h5aqrmVaetYYj
oFtvPSXcBmG4ppm+Jf5qHRRiVUMxiTEIN5l/Tg0X37ixjI2OcZG/CpHsBcQaDy2maJ2Orgqfum7n
4XBCbz/3FDHniAhIqpuBmZ2V2asb1jOMF3O3fWLBBuryFgpzLrN8VqFO4S8rh5gxbatc+6idW4hD
BM37TqtmoHBmbvua8o7L6klL72pnF/jnfHzP6tdKULjmsw5ptImbFTlVndFtPA4e0eevkXrzlWvT
3wZ3A+3WsqJZKA5B+6r070rwpOVPzMZmvvuI6UHRX2X4hFOTpBhNrgQ2ZcO9JrTvneJmmTBen+Lk
VTTrXN7C7lZOgbsYETP13SEoHMYS8vwZ3BWFEELv3XYvxTIvrlY3b7DTJGwcMXFSWngOgMMpgo/X
3qr0Izff/WaTAFqwvWPu3jvajkambCkoCJhceXBo8nnZrxySiO1rax8a+FbZXYKQwL3GyWWMz5F9
1LubH+9HBlc21Nc1DyG6NSdZedWtrx7x63DmN+xLV5P39hy6N5m/+TyMCiKG8skVJ1QjSXe1eY3i
ILOD1V7gIY/jc0QaUvKFML08Oodim6Vf7PaF/zMun3oPr+qyL699dy/ce9r7IfMznbi7ZWFvBRJI
AbRokVQPtQu2Z+YAVX4zsXfMBwnMDfpzG0EVt0F37e3osR+nlSydueIp9W61ebxKlqXm3CXBVi9Y
kKS37DNrQrgsDfJvzUbsdLXeqt7c7weWN8KC1GRTKBX2JxurWTuPa/o3ze8P0b/aUf92Pv9pS/3b
fzW91p+5Dv890hd0kxLu7/fL+7c0f/u8YfLv/+zY0l9lNqFjZZhUyZOg/c+Orf4bkHIyEDB5fP/h
n1umohlM6ulKTsRbiE2cev7cMyels2pzxnCnYzCNG5TO/09h8Ee/53et+X+OYDD/MjLnjwB1AK/7
PSUCCfPno4ttJJFU1VG74WOCwlmT09SZR93FXTVa8kWjdBuNx0Qo5yLycWClyVXk+WPcovscm+No
btiY30s53rcxqPS0NN5rpVk7xWtM7m2Z5Fic6rXFcKS14oe64Nfi6htX7ICyAdCwv0qs8mTXy076
26HDbOYJ/oPJiTARmG0kQW2CouQdpJSXxVLt4g178UZV21k+MOhJYJQIsQsr46AheunaU2gpSz9O
F6NKwrMujgOPES48PBqNYZ70NLiUQIvz2MW4rRhrp9KWrVTvkcQBu8fIQbiWAmmi9MslgdSePcXV
mHVJRGr4JSnic188F2xP6IOPY2zsGltHBxtfCQ5HBaAsx1a/j4cWbfRzrvFOFHRZXVLNTS9mVUbS
NqRIAMr46pv8RGEAZynDPZD/u7zXVtNVMfxy6+X9lkY7YYHQjUHBbUxYnWqQPxaJ/q4lyZfivknT
RRVo96mwbpmZbnBkAgbD0MBBaE7D/dJ4LwQD7zvJ66SW8pENMbZ8V3l2kB5quTgquBMHNTsqpfqu
JvE1icWxlWLXsHLrsbhzkTcZ0TWwtV0UlY+Kox8b4W0s96CX2Z26KdJkr+bqrnMaLp2yKTP36F0M
U5wkDa9gSB+LTifD2du48Ovtmq+qCl80P1sgxY3zdhWI8o57YJs2cQJYLku40mxUigtosXDAgWUK
VFhMc5FllKAxcGFpMHqtZFGF2nwItKMdpovC9BdqGeyz1DsPo/7em3wjFl3IuRij65CyA1SbIHXP
aom9ZnDfLGv4MDLnNkK8y6S+63qBTy6Kv5jFe2kgU2vHuRXgicuab6oXz7NEkAkqw1lSYSwRClnD
zsJt4mWBRgxg77OeeiqUtXw3/a8oKr6Y0vlQ9LGZGV2L9cjc5n145XtoiuoZAww3b9XuRp8he6wG
GWgbDQZlcJ1uBbXbE7vkzzqh1lRf9P0aAAgCHaqXg8mzQ9WeDVF0a8vwaci9fVQa5jy2IkijcT0p
z5+L2P5wvOCllMqyCe2HsO7XRsmwPxqH94RWvl9V0BX4ss3mnpoGl7T4UBt1pbcg+4p3aQrEINlj
kNNKqeTJik5EDV+9zMKhJF5MzoKpRqJlqSmbKGf3CbSV9Mf3oom3rbSXwVCtXROvMc1JD3lcG3zx
VWNH4CKRER6hvN27j4KAxeWbRVDQLKMYRblIJivjTLzGHCAVb5E7w/2YhleYoHdqqe3bzpwGHdlM
ZSerDHFKimiDGgTS7lqUZBnVwQp54Bq087VzuBwiVS92Q9cr2Xjjc5xjDk/NreljCaj1gxJTJbXQ
SETZ79Mi9mey6F4hk+2nVNpa61/BMu8YpXOuVcqDCh+rVIqXJMnXqZ7O3dB4SkNjR5fxhq7OxCuB
Hkb33YVak/CdBw9Z72oLwwheOkyxMwrmhGdQHZyPyA+/CPihZLnCprBaWLwZyVL2Sxr0QAYie80B
pwfnyEOhoaeZeYN3ViZrq5TOGfT5NRyily5Un1q922hQ11U7WDMyeg2xXIxcqkhVNn6pM5FOqnwW
o4u1O/3Qk+U57NPc3pqh+tp23sYZy29Vy8sIu4XoDl2AdxPa+m4gWK2oqYL8C07kzdDZWymiq89J
ymM1bjTlo9OhEuSUkxGjFSU33lOzvBuj8CVLK7pA6b5zeVNK+6CC8WDgvG5zYy9b9SDHmRSgQEBm
DZgSVDL7bIlsZ6jhqhjCOoWpRl4iZJawYTjIp+izHK+5d5ZyW4oknkdBlcwNAhhnaUhtRFM0Kfp5
5RsHTzF2veTyOh6FuXNjPnULlK9Fzd9P9eRq32qLRyvSvFsMd8I361NckPSZOlu43FvdscD2qovW
0fbTr2YS+gBw9vo0PS2l1z+0E3vBGV6HyF/lY/SixvZJr7yNGpk7NZTnUH8ocCmOLg81GVeMLMYn
lC9HplqnTEYbexxMDGhOtBDXUUsfiRC7IxtwgyV/51YOdl9xdBhTBHZMeYtmTWb6PWFpm9pWuSjp
ZqKrqr62Ugr3mDb70FXJZPTuHZYIJZwCFsb7UiFa0+IhjZx8p7YN1M2TShkvBn3nxdGLnVqn54L1
pIYxqYXj6xAYh7FVzj3wjgrHSJQoZ1W2tMD1a/eRN7O8SD/sXvnIbeXmY7KLnHatlvY2YZyhDNwf
6bbNQICylOc+UziVdD6jvJNaDfX0xLz4UKsMPmq+y27Q7ZkB+Pr7J9azxzxYwRA4WwkXEuJIORjH
thbQwpPFODhnl+Z3FIa/GCL+xCqiDTHVPRi2mHrhMXVV2hI/TjMI0i2iJku0W61GO7WyH/zS3mQo
NQzLnpmi3raVc+Da7A49ZU0m0oNVM84ketfhC+jB9P9QNf5Rmf04ifvubfzUs+MNacxWTHdqYKD6
/PyG1DS3uMKBdpOyPjuFuWtaRFxKSqvC+qq4xjEL/Lk1qCuejDvQviVq8WFlRsklbShCVFapgHNi
X50zHptOcx5yRmyG9OYa6c662ARxfvnn92x9F0p9ftPEkeDJY5Dp0v/52fLmlV2vW4HV33wnOZdF
8kQKMH7KA8leL43XQGio8wNxszHcB51u77wztLt2GL/VJeuAnp09fi9GrjKY1azxk2WZtVukJ9ss
xlrgaWvDi9em3i/DMVpYhQ5sw19WEFRHI7i2/rAKy+zm1zvUssuyeWJNdcaMeVg0Y09cj6PJSbxa
FihN413m+MtMxf35zUv0tZY0C3pTGBaQhuvDljkn7elz0nHBbXMT8pajgJolGiHpekunYeE4jWSf
FlaLJQtigp/g2YC7FnXYwfkNJdoVpKU3oMfzpl/HBCEStHrQlIdgctK15gxG79VV29WkLEfmcQ7i
7YhUDo760U6Cu4p5T4C/z4wUTpo0hmwDs7V7cwKTuiJZRBpPa8+5bkwOI8BUjV1IpPnFdyUTxvFS
lt8CSgjfJcR8vMjsm9WZ0IC9iYeedoiIqF98glp9ZFhFtS318Jp2eNrLckubx5bufSUJuFd5t51a
LicaqOHpFzwM80hnWW26L7FVMxzO6jczfBPkaVoKgBs69wp7qs7xwCG5Xo/lloPPU2ldzPqL5jRf
oxB2StfJU5kwICSElT6ClQAyrv05Q3tUpBKru5fv9XJgF0+uwA/OXjgyVEhfSgb6WFqOpj0spKXv
xkzQI/N3SS+XmkJih9qcqeLz9qZlu8R1bnag3FfNsDYGm+AS42zY0/fOA+1agGhisYsz/1mMJgdq
9RaiMpGB/9RLf9e5zl2ZmLMxqLfcwCtGFrBDxDEs/Vv/pHsBEwosxBrtGKSF0GeHd8NONlk915us
IHGq8meqlCvGuJu6uIt1sYdCxSyRvSaHlpQb4He8hzaSl7h5DiXtoSFbVW77xR2/tHb30LjcxRWX
MbS9RxendUdl75gV/JhZqQ/3idXMafe/D9XZLiHxttukKbgw2k6nqoLAMoceGpqrpuxPMQCPwHNu
mp0sQItcdE1Z2VF6Car0EpGS7KIDrSOTs9XDqBtzRqnHwAWH3KNkc4ExKAeWo8VUQCYKNB5eMvfj
azeSJ6k6JxTod24olxAxp1RLDik0q3JTuXqtsbPSamuL1zGRy8JINk3QnSqZLhzminFk1LMh5o+q
xrFIVw2Cg2E0j2TD1tBZ7L7b1+6wNsdxzT6wGYAS1b0599Egc+7BJN+t0Qk95qFccRMtrRs7mZJZ
uypEr9mtLWsC/yD4dcaFXjiHzCjeiDdecIuePI+eIyFfwtg7QK6TPD2EcbsxvpVOPLe0exAdMLO2
sVHM8l3cu3fBmFExJZvpf1occ6dunNRfRKRFzUZKyiHvMUMpO1jyBGooV71tF2Xc08MxgT5VeD+K
M3jzLOejx6+dDJY+vbPpo2iyO0VDuA9C5qgGUa6Vcp0WgDZJFoFvP4jcXdStRqqoif+Jl5s+i2+4
tyYwjqEGPcg7m0V91NSUjAXxdfqbsvhQW3+tu+KGyHjejNpSNdO3kkH0YNMAzuoEu5mgDaSWOViW
dtla7c6OkhVi/XNC8c6zfjQthte2c5iag1p+DtRzrIJX0bNFLlL6r0WkU1h0X7qxX+defCD+/EvG
dJP+uPJm6c0+4Hje+x1/NNnYHdBlENFO9sXTwzvpzqsq/pY6Amui+h7X/Qkq+B22z6MNHbbBC6sP
49IoxG50qzM7JUT+cD6y2sWq/yEHEtijew1RCCSIjUP9FWRipxksfnmwHGlgRyanPSAL05nQofnu
injz/Q72UyaY/SnlqwDJdCUe/aOb4DS0qK0aPzQntPhsesFuGId1Z4qNZCZVD5CEFK5ski58nuNQ
DXaZLVec5c+E3YGNO49IEvpEOSiCpjFC5t4Sx0yPD5HW7r1EHHH30UJV3PtJYw7ieIs5my5vtU31
fq0LbWVVGtOAYFm3zkPpuPemybOXtSuJ2a5Knq3I2g2pslJ85SamataD9RkfA1+51/1wLRT3yTTa
fcSCFgxrWxqbru9PSenftX26NkS/IQ36MJWuVRsA3G/nqIuW5OYtdaOdG504auE6DTuilL0pAi+6
OCDGeockcy1GpBOwbvdB/Gy5+rEofMQsUHzkeApZHZVIe28T5yHTzM1oaO+iUg6EjSZ4GkMU9lDR
HLtCHN6cafbsBq1Cd/8l8cHU67hAhMveKr0tslTS1KlbhnExdDl353AMoTGvfQ/VQKBcTaM/Ba17
4+XvfKfeez3fPRuiGnEr05tIYQSFOm8r5rDBH4oGGIxRuimfGs/bx4aymL6zxOvXHffd8JVU3bUM
5d7yqKiEsiRLcjHdkmGRLoTlLePQP1YpZ1RdLvP63o2HVTG2e2I3N6aBJXY6+QHdKpTwwYU/SFdL
HjPPZZYy95pxn5oq7Xxv38Gog44/r1OPCKn4sY42lgUDrCs2RRKzAhWnziOQIYquXoGZXhxjzfkI
yK7ShPPW9dmzKJpd435gVNkwEupbSGOxkzwlibEeCmOp4KmMevtNLeZOLO71PGPj4uzWMaiRhvHq
1+mZhN2li/Xaj8qvYEWvIM/FzGiK58qnp8UGkBTJPkv8+TCmZyPDBNMWRjhrkoDPbO0lWEmIg1/d
LFgJqW3bnnqTvcImU1qPnxp9yPm3OD+sDZLEmeHA7AiMdZCyq+s9X72NDKQIOcdYyk0dzoGtQCyw
Z3bMGEkrJsfiBwmRb4HxZKKMsbVooef+ym6mUtKhHWLvu5yPE+X1V19AkftF9fpp4jOdAKbaFcI6
6jcG9T9DuXVdmr6tdf3NaHyA29Eu5+ilDvJcNfHmn1/qp8gOXou5kqHbLiljSNfMn5UYRT0Q8p3a
1MksW05PGyNrrrKrVlnYr4QHMliPdtSC+64r974acHiv1xoNMh9G3yC2TludC7u7++e39d0P9al8
n96WoQl8AUg7/3IIajVYQqjEeyiE9z37TNhHAJ+fOjFrcNv3DffIa1yu9HVVPdflKz+tSWTx22bb
QBoGh9NdFYj/DcW5X48L4BGgwjwO4gSjr7kL51nw/v0t/6sZw//Kqb2GVfyHb/cvbkJORcm3/3MM
v3Zvw6dxxO+/+OdAwv4NtTNj+EkRhPiTMeifAwl+xKaKxA55qgW69s+BhO78piNonIA8wC6YWDAk
+GOGz49QMDO/EPxFB5DXv0Ko/HRDIgPAFGOrSGNtiEQ2DsbPh2BNhC7NZst/8Xn9eRT773yO7UgV
gRByGxi0SpjXW52xaG2QG73YOfAZHf9uKo9pmzBWLE6epq4sxdzW5DRUjnzt7fFdK7qVK8NVmaW0
3dqpJ/1mNrJZClf9hU7yp9bC7x/CITSV4Euk3TTsP38IXLVWHWiSDwG0EzhU/igjZUN+38L3aTeV
CUJF56y4/LDs7EXjyl2XYlbTuydF149JbD0S7fT/EZ7+t2O3H6du//dv/9V/w+Hc1CX5+9kcC0Xl
h5+mc9Mv/P4sCAszhWXSasHG80cC+u+PAlAglLxgfHTdVAnhmDySf6hZhAEvaHLVTjmZ01PCM/nH
kyC03/DeMbBDcWUAIuJr/xeDOcZ8n7YnHgLVRo+AGVVnRmgi4vt8F8WFYmWstNVSFzL1NnoYes8a
7dmEFrzTc4oCfYJEFNp2jY1oIWyvvqYl5YrtFt481LV0pZalSZrGJMLoU4ts8EpjgmG1h8jqpzM6
zbvQ9OCuWhOKN05aZsL+iBWPdFS9cwmLLTM6JYExljOGX2IRVSH9AnUApmb3THDQf25oF9RLs4jz
LYYvxiZZle0YWkAgHgd7PTgNRbZf9GulHpQ7WYjhIx2Qz6L0pOCyo3zZ8fFXA7zVfTOg4xTofCFN
2DgeYgFuQHTu17LNBeMVPKYEpsaTCtdWVyBeQqJiKvMMFe8JhHW78JCCz6MWITQ2fgAmeBG8RTLm
+SKItGSRKka2KlCrbYEearNBD+p7I9KtGbg4jIq8wCofsi9jGAeAz9xhqQUO4Ts+DUDo9nJRl7W7
hMZkcbEC1hrbpjnlWhH2kNa9GF4r6QhJfx3ZkbG06inHiDKTHpySM0zN1D34ZohvRV6fNalT3xq9
O88hvsxGx6tXij2o11wilUCLYi9CX7ynVRStzMYqLlrnOzNfzTiHKEOxsD2HIkIT/cL2s1dDiU8O
MTrboqaWqH1Ku7Ehm8DncPVlEGO2ShlgLkeBOxOwBiMKBloricB5Uyadv+jCuKPtMb3COBYSH6+D
vywg/YC2bbHw8eEsk1KF00yE1UaTmQE51EaP3/jGS5UX5kvGaGQuwlLcfK9yj04nhkPsxmGDe7JX
j4hgyW/Q8qpbR4ptPrZmLoqd4XVIhRSaTuQuaAeU/84zQs5uE/uavXM7R7xwzqI406W6rsmBeun1
UiBGjFJpz/IgCrG5NcOdErv8n1XvPbdDBddhUIIA5Rd73FK6SYR1wdRec4jw1zwOzXOlIwBj6twV
PEQyJbwj4/xJjpbLyRHgCRHc/ikvYpMhaew6R7VXaLu3LUPFIlDvkHMHRzVpVHqGsrgMJQ7vLk/9
j9GQuMFDwp1OcR4nN9VTs5ueglmNoi6nkeX4HE+Mbq9k9rh2vSEF98Og76TmiP+hksY5CSyM4Aq3
ybegg5CIqEbkgNBPaSVQqG1NoxyOjmi6AyNsOi3WgP0wiep1E9H96pQuvJeGpay1sRpwDJpBPiyQ
gOZHNy2tc9yodo/0LKgOmSo74K2d0X3DMm8fu0xke19JykshHdyMhcHZpoqaFh5vTEPOCpInb8wj
ZZYFoXMkbanf5hrFK7ZmSTCsZ4cfTu33V6UblYvTmM46skzWCVkFa9tP2m9FGhgzxjMBLq9IH9EP
T2wuhaCtXWvLxJt1daQcCwIK3jUljR4c2TUAceuomkk91UKGJgiNyWQ30PePCedBNFNm+1rYAV1V
K+jWQJEzdZaFGCTdKO3v9N4xFaY+zBMXfRwHwGdz6xInKAYUzzJoudTKqs4iG+hfkH5TzQZqzBA0
vKIH8fY5Sl133XAnPyfYU8TMihyt3Am/q78qwmreZRcqGyTp2mvs99xMBi0pMj1jpwOVm1rpsjfa
Dg3XmBX0cSqqfStUJY1CEco3OmMNjKzRqd5Cq3VIf667YhfgKZ2VQ1e86kyrlk4iyq+x3RtI80Pa
uHlRp1uX/s6dzyT6K0xc82J5rrfqpIHwruRBiVEH5qm6TSBTLvMxZ03SCKPsFq2vg5BxmU0mShSs
q0Elxp3QvkUmZX8C91/t2S7KbakYxVHSbWHSjOvem3lc0XPqB/bGFTI0aK6l6UOIjv3aauN4HcYe
kVnoCUjRY5Ft7XTA7R77ecmjUTDYtBozrOd+k2y1QSsRSvnSnU0mGn0GEob261AxBY8yqzAWad4F
j31la2+44+A8SuaYmNNDxqPQ31E4JZR2koSfIne0YG4zf9jyfea7AHXfcUidepmMibqOY3zIHDQF
TF6lbf6LufNajhzZrugXQQEP5GuhUL6K3r4gyGY3vE2YBL5eC60b0pUiFJLeFDHDabKHrgBknjxn
77X1QNMdVHnQ2tbxAaKvVPis573Nkpda4ypM8EVfBb1qjWtbIzBr3dm49FanPzKCjoOx6dK7WlUR
wcsWDVmjdZJ3fHjjeRml+6cplvnYwWZ5Mye/PmeJO+9bXTPuEzaOZtP6lfrWsnp8Qgq9ehyLoaa7
0ObZZup1YtuBIHP+Y9X/5BnqPvib4gdLEA9WPIv7NkYkJoxWccvDBz5l/mjct1PFDAAn3rS1Ugn2
WeCCQFxiu+mxYCDBgDWFr0ZPzDnkWpNcBgPKl63q9MkoXbSawrJ/9VrsvQ2uSYYFMdPiInI/o99d
eO9tb+Vno4qKD6MlEaHMlr7bpK2XhUZrtbukTORjy9TnN4iDBU+GdA6V3yO4pZ2xGjx7WcHF6/vN
ULRjUAwFklTLX8CjizpcMlDjg5Nhd5tig5lKk3GMtMrMPWgl9rPKls4j7H3rtXFSc5diq1qxaoDy
dD+KbmtpNAWNNO1u5eqUbjDHMR1gM3fs0OEu2+kcSW+F6GJwy4YR3+nKyV6Bw40/CZupiZajjsH2
T6baVeWg/elzf7zvO5/wA2jaGSdZ3bhOfppzC+jUT5lta+uOM6+MrKYC2hUZrY4YRo93NkTlHawp
cb8CDVSQtDMMe9kZqCQdUZUXPGzWxe67BRC7GUOVzXU2+P1glGVKZEANyCf3muLICo+KIef27DYD
xNnvxehI+Gxpyt4NLcpkRuDoA5uiWAdBjGTKLYkONiNL5Frtrp97dnFHRohxtFYb0ju3UvDy9YIB
Iljx+JPnl81Uxnm2FTLPy/PCayXDclh4nYy5nm+aU09vU5ZAo5eJju4w6lxgqawV+kLSQWLtKn8i
XYKpTl6THGDY1GAMy6c9KWYi2tBn660wwpRjI78qQHYvmhM/Lc13Ff3hGbnC9eKWlxvTib+WsSYL
GqN86jk91qL216DsnYOaOHIKBmQFDI/6Jj2krvKpa14z/2WMn7zVFE+tWCbIcmgYKlTJvxmJGsRd
DjEjjLrY5gjHlvE6ZmgJugfZPNXCPQi3+0VmIyNIS7DzHTU7ZL2AZV8fppUE0e1Xx6ittfc8U8e5
Ld6soX0pneHs9cbJyRqsh86L1xX7uYJEHy+hXH61/j6v5o0xoS7Vteqzxi3f2WRSDv1zl0/d3s5m
cdRKW334YktpiyTY2DAGetJT4hPdpklrgjjS6NKbw1ORR4esaxHJNNC2Mqp825h+m2rq8IXO3kve
M+PrSSYoWLf9yFRf3DwzcHjvzkzguyPZyE+9nPVL1KbLfkp8lowYTeguo4gEup5ZaktkRk3BXjyn
SIa+U3sodwyNjH2P/JlcVKZ/ZRF9+tFQbJvU+7HK6b5hAwwGgI7B1Dc76ag33xrue6IwgmUuxOMA
QKrcMO9dAo94v93SIo9KY+dakFz5gBvF2PbT4gbJIvOAcEsRFuNibsgBXKXUzSshyjqsTrAjnuYw
K06H5BDNa+BGr42PsYz6+xEgBlIpthrPLyg8mUPqDXg7FFhtWFcW0nF7/u45GQWVKyXfT3Av6DJj
9Jq0L1HhXhXBCXWixElY1WNjT24w1kJtq4lm6DCN71Sqn/2CZiev472WLTdCRcQmsjjU6GtzbJlR
PNWECQy0cVmJ7W9tpGworOStb1gDsKCSBpEWPBGai5GWw9kGCBkrvTW8LdCINg4u2F06dLCHBF3/
SJE+0Nl4BDSLubmrLLJzphxxm6AXOpTN+2Cg2Ktdq372fDA3Vk9PLvYYJTel972wESOTU90Btxbk
cxHV26ZyzL0+oWFDGPKlLARcS6vs7dDnYuMUEdJfDThfW+artCzCj9X2zrtIlHOnVOsNQZQr+QfV
DiLlZE7Omj9aV+KPnbe0tsCywlBOLtiZxKOKu/xbr3RSnnCIf0m7bM5OYZD/OhaI7zS3Ky9Z3BQv
uWYbN9EliPtoYpP/IyF0Qk7SCMcApa2OnNHHsF90487qtfxcDwnT1KiP3JepNskx7Ur34Nrp+qqZ
ToRWM2KXF0ZEo3FIxe84rbPHxuQ3nVALHMta+N9kn0TXpnP756lAYuqXSBPyKsVIoQ/mRZ8tZuFT
MXdgZsuMetNA94q/c82n6L3hLhGt/zYS+/GkORIBI2A672ihwHupsdw9S6PQzyWLBzFQ4MclHB0G
QDHB4/ImCmt67xazn0NRgRKnpKmy+TD5sfvRqqgPHcQtydbyU+c80BG3QkC7ehGa/kjsy6RXXXqM
jHF54/ALeNyMpqXaQlmqQtUzTwB3q336+KZ/qkgv9klectLpgIMf/aanove8unpaNFFaW92bOBY3
hnMCyYvPCu/yaR6aaG/MErE/8h5JF0HUHgMD2TtXkrJ4ymOaBPmmtI12jyHC3okJHk/XDkxK9cUP
3RlX3xAn0a5K5vjiE4aymeF5B2KxSH6eB+sgNfXVVhrTvjpumQqI9MWvjWUfGQvpsm2//NbNpIFf
upjluZCEQ3TwvEiySeLm3FGzX1F2gcDioIi5XLGHzBNTA3hm+Z1Z5tZH5i5yy3E6+RO5ouIkRLyR
2/nVzRj0jEgvAmL5LO3MUjLfpmmYfxn4DC7NvGQ1NaDZbqWJcLVOa3XXO0h028lWT2kuGTx6iY8W
zmxPyLTamHTtynppF0d9Lrnv3lF9oF2j9iWOKmvYRIs0QInZ7KZyWnZ+obAc9E1EbuviybtU+p3Y
tNKmfmzHQr6k9ew+j2iDAfdPMeJOPG7Nn0bI5q7xpXwhqtkaQ8+14iyoIoLJE1tCfm8RFZctEx6k
aU6Cgncm1HbpZ4J9Cwa3vBSad2iWLseE58V2HMZjJ7hrvdmn1BqG5NnuyFHaumhmbRYBi5BpvWrV
Q+mUcLJo/e69iR8wSGs72+bF+NKU/p3KzDiwnWWdv9RHprMmJwGDk4izfikwWkFDjypQsEo4L5ld
vKUdygOhaw3DbVO+anZcPhnF0DdnRJD0Vwxf3QErrMJ68BYs+MiTKSkmvsGgprf/+5zgf2Hc++9G
Cf8PW52mRdf9v+91Pg9UL/+51/n3M/7R7ISdbkHqwzmATQ7dG839f2t2moBjGH/pEMtxyDIF+6dm
p/kvBi1NZmN04HgE1278P5qdlrOy2Jkb4QX8P3X8117qPxl0PdO2wBhiDtShYqzGwbUN+k9Ugabr
x4E+7RB0vhjIrLLID++9UxG5SEO8FPBJyn32JZ0xAykuGvrl48r0H7H/2BHl95Lp45NtxTCtTY69
yN7SW2Iv3SVtMnXynSalY2oo86TnpFQaev5tKtveleUwnEQ/nVst+QFYi7rBkBPBpuW4BowAVNDL
IUSun0DowE3vFb2677x4viZDmgZ6aSQ7i6TwfdI7dBL4y0ji4isX5GZ1+4fqo35ItULbtD0dszrN
znNujodZOD6KAi8UcadfRUrjVcs46ca6/l1N+f+AGzH1vyHO/zHiW19ff3WLwE2gNc2z+F9khfkg
ESe1zhiUFYczFCURlkEZ3TrTjG6W3+Bx6PAlacP0naKMvhlorF6ScfrujT7oW7d4ArpsbLspTe5Z
pKo9pBn/nGRRtJFAkhMUVUV5WczL30+shsV+buOr2bFuKvPVb1aJqoqqsFn10nai7qulax+amc4g
BcdMZlxrHv9+7t93S1GRAid30vbVw7Kg9itqtf4JIMgS6c65yNOTa4j2OW9eJ5cY+bQYsoNhx+mT
3eTlMZaCMGlH3jk7EnlQD1XNW2lHq2gCRYEelRWrv1EfxTLqB6zucHtVpV6tOUl3s19YO3seXJjn
iAHz5JI4xW6wSPZwHenfEkeOFodTt9ikY+7u9NGktw2FBK6lRaN9/bK9SN/T1j+ZA5RIh7M4gtuE
yEIu7r5uu5pim3nvtgWitxC0hX5jJoaabtvp77t1pO466GkPVoIlwbbw7Y+Nrl1bB8WpSMrlcxRy
56Aj4V6TySGxBSJCC05jXO3//rJLXpq3zM1h8fXnmKhYrmuHd1VK5CvjquLJWqQ47ZyGUzwkH5nd
tQeyLtwQ9W7yoemkydNZnbcOZV6xo/VqXSd7NzmzPKdlsys9gxfNVdVBLs50szsnusd8ETSDbV/L
gfgwS40Xyyit0FgoRs1+ceROh5/AUCLtkGN4+unvpVxoom09vd4CV9J+U2e8ZHp79FqlMH733tXS
LO+qDPUEusHcu5HjoNrgDezkJihdWpuGp252kuXHnhCXq0hi5zIhr2wb+0aAynRBV7y1Go4EU1/0
YR1J7RrpHXt43dqkMcn4S2nzpUrIO09S4QEzTpx9ShOInTmzH5l47tTktXd/39NwIh4VaT2QNWDZ
2FHfbvUpWw/oDiYpoZoPZ8Ds4bVlcgVyeEP487H4dXfD9i7vSGWi1aUBEWb2RBGBPT9Qv6zElHc1
pOyuoe0mW4UjuGuvg4HSW5QEJybd4m7iSazpx4N9IV3wZ8QScq7dgkinUr9alGZmlDWX1h6fSiMW
T3neHMei+zHpI4N7w6NbdItzN8fto+/nX61yvXvN54dQ7gwS2fOfkF9sRqdur01b948QYMBVusmm
mn97i3x3WpE82QtdtIwN5jKO4mX0RPeaSS/dObAgzt1kJvsyE09TayVPZte8MG99jDqfbtBYX/31
TbxY4JHTLPDMsr41Agz2MI/5UfqgRiCEU8Y2tXfvkuNyrxyXziyn+Y1Ew2QSbnVy7Rovp2ZOIQdJ
qEEQqW5N1hm3BIPH+k7aMhIy9fEKVsW7H4zZ3BqqqcK/XzDrclSkMUlNHQsIHJBkPuqVET83Di90
5aRusNT6cEEE8enrsbgfi8HbLBVZWVpn+PdsNOK+r80unBuFLvXfPxYXozhIE0Hr3/+Fc0W8UaQI
ncnDLLcmkYx70sOqZ6jZeLrIWg/y3CufhcGvauc55TV/Wcxzsq+lNgc1sQVcbcy0S6L+8ad/+5ii
aFsIxLo5erUb6Kj+oWvArNjzPoiFMALmHpTef1dkAbwv0DpU02oyhw9QS+Hk+tNedOaMbDKzXpy8
NI5ZunjEL+baJlMdctXVgdwtQ7nvQWoFdWzkW/RmVRC7/lviNkuoebF+cIqRJUTZmbml86yt7Wft
fpiqDz/qnZNKXQJ0NXNvSZIiSa+dvYKkQftF60W1Nf32ZZRn6F4InprlXdb+Q0bafRmJwF2BvEZ/
movkLC3wXfa8T9rXFvG6MWp7QezXQsxrIt09+tzdXC+botIP4LQ2KQJOz9T2rZaf2uKzH5er0ou3
WjAKqoS/S7JqW7rdYcCTJmIGk5aLiq47aTjzS/FlZt2ujzAw8aVMzt0VdnVj8sJRj/HDqzCzbGRM
bphzyuHksp0HYP0aM8TY28OI3JlE+dUSzWfBCl/Pp4ltQJ/KI3mPD5Erw5WHUabYmSqOtb0mHro0
P0YOOWswcCbnjuV0Z3XensNLAMnpqDv2lTrnsYhtdGvTNRnpctmA9uMt/OIdPRn2y/mKtgklndgo
7OZ5rYWknYxYHK3II3o02fd1fIgGIKu0xJmYhDmC9iGZLhApz+uLuL4Qi0doaE5nh6HeEMXngbDN
dKm3kkkDEq3+Y+AYYap35LiBm77qlnasNAx5JvNlchS9tt4nRrPNNaI2kygYWLiI9IMuZOy6lsmQ
FfTGdLG1ZG8pI+wz4JNwf6Zl3KJio+ulztbkbxoajJ4VH5vZ2g2aIiDHvi7Kvou05igV0Z/wntw1
Vbior3JRXAd16RN4ABFJklG260aC2tvpEg06+4Y6a3Px2tX+bQThpHF8GWY3SCXK27YKMzJlhVXD
P8A7f28yzYhVEoIEXswRj3py9lV9HKKfoo6Oq4WxrNKLqKOgAHzviu5gW3ivrC6kDcWat7UVkZ5r
QplGJua07GsT+5qBdL5Avxx7D2BYwj7WMQLFmNiF/5nw3XTuLd2r2DfsYudx/DFHIk+NIkx0FeBD
cvr0JgX3ZAWbQeOLUwPEHjNxvQtUMp2B/t2ZfhUWTRz6qyRxRLbeHRNz2hX8Yl+J6QZZ4V8Zge98
QawoAX5lTGGdlNjl+Z6in+kve4d8brdkgh9Q3O6jlM5T/Kcv5GfqR8QnJhfon1v28zDaxkSH6p72
q0V3w6wUEWS3HZ3upDfNXnPAQ/NbJSRPlNrKn3des1he16+SPndLhlt/oN34aMRUPNw5hbeuevED
0KHNIJzb1KlDH1c7Scu41ub9kMMjHmmJZ+YuQug6Nj+t9A/J2O1ayBFRaW87me7X+zmVM8jE/vWv
3Shd7gtEdPzk27YIqHHDuC9PacQYk200muR+JPtx/bjovGvu15c2M0mpYBBR62jfu1NGJxRJxm5o
IDPgP7bcmQhaf2Oq/rT+V+pkY5CvoHvrQeVagqiy7OQadeoUOUnIOCYY6Vl2XMr1GkvnptMVbdw0
LHzo1PKyXmSyBI5j2bABYhuYkgtjwEPuWndt6vz94SZwQWpUp2aZNlNTvq5rYSnmW83BQr4nhrm1
qFR9GteDVz7kJQwmU/+YMXBw4o9rrgM9D4+61Fi7MbvZ+LWuZ3Q79OGBlucaDHpknnpZHWgmdxfX
lYRI55miLejtiSckvzeYSOjwyhXUkMm07h2nBMkh3i2HICKwJIR9SPXeiThsl/y6XoVecx6MmK/o
4rohHyIy5it8cxAH1ftII3/915n4tNrGT0KDSTXaLzba/VSpDxlHN8IcyPlzX6K2DktDP/jII/p0
IJ+EZ6JEgEhggrbw4GD2UT4Mt7nbmd5457BgxtXXX49H7T4qx0+3lRXd/sb4jtF1AE5d5/uIfm2T
4geY9jW7nq5FR0YUQTcDaSGrYR7ma6amx8bzyW62thHk94b2Ffvc8uro4zE3jLOF19JcrENcOR/O
6F5LE+5hv2VuCwLNRNZM9heJFfpbliNyLtr0cxlAPzEGYZn3w2meX4T1wtzlIYrGc0GjcOPxYk4e
CcuqyHA++gdEpDeIaIHTD7xW7nvWgVRROSiuWH303L+u3rxX8wExDsFcDeYD6T/JIQWtytQs/rTk
QxSLt54Mat9PGAC11651z4XBhNRtd7OozpHJyAaN7kepVS+6pm1TCRZE78a9ozV8tv1VG/hjRhTJ
AxG7bq7bW0RPG9sGA5KwIuJjjfJD7B1wGi8bdzZ15CveS5MUYTXbtCRnBjSx521NhquDZz6Mdbpt
E3pDFFG/qfUvUTH9CHf8dIY0HGcm4g5lnTR5CrXlE3CNpfMqWxoxNXb+8BsO5KXV3W/kUIiMo+YX
JyMU99aumfu9LJcHO2Xco1XLuWpRylY6u8uDmUvGBVbDxMJzv2HFP2E3UHbzEKdI6Qd5H3UY0SaS
JF28a8mLSOwwb/JdxfCGHtb47nZYxVTbPHYY6EqFl5KeVTxXv5vK/KyX93kxXhlA2Az2u89+iC9d
on+lNXxbe3q1SGHbZFF91XLvuXf93ZJkO5q2B47ZewJiQ8PR8Y9YX4xHviwuX6XqvRVj7Ejlfqk0
mPShx00VoFg6Y41917kJyfhpeRxvSds9qVR8QGzBFqRVp/SH4eC5I/u6wgXbsMN1HLNr65XItbCz
xSOxbbAZCdD0CYUrrr0otl6S/Yz5chq66I8ORkhobK6EHjtML9AynFLWw5ryTArnkomBIsU4Kf3Z
0eVDZszfdMTv2lg8Oqx/k7eAIdmsT2e66LiJ6FfrxlYY/Y+VcpQqjVfRwDDSeh/PwU025ptkFoGC
OCk2xBFwrWvnoy6C2EN2lqm3NGveW3985J557evmw9CoxzEZtXVBxEtzs7V4DIZeHlwe/Iodfqw4
Tds53UWfK9oEupadzejTmN1PTF+nbql/JqmtRuGFYF/CytZgoa5Nse8kNxe7VWPf+UTjcb21n576
YWP/9Ba26iE3tGD24SwWZOx1aO+ivmggBIutzZUqrOVZ8wbmWMmlj1jMDMariOYpHBUZojMKrKWr
7tIMhCFZwpsUZBM2lVqboBjl1nfqFaeUIatNkgYmbW8X93KiGsvPBMKcFtNG9DbUd0wXWGk5gO0b
rwksAT6JwXPQeOrv7BXiBGN2jZKAcQpie/vQJCmPv3hbMnHQWWLS0jmgxBgZyarvUke+hnimrxcs
fv7HbFlbVP1srtieDO9LaPK+tp2t0xNtTbnVef5RGqHQx90yDueaVX80kMZh6M4ytRVj/xLbxmVU
7Zsbjw8a4qHCujfKnr3302Mg20cFtfS1bIn+ccuajas2NRacK739KxICczsYzAtp/x0GTYwExTXn
sWLpXPRWbjDvq7AtJ5Q/aRUomw956NY2Fs4lk7Vz58btEzt7FbSytIJJub/QbAGbzwjEySlMJtPc
axgEmYUDmGrwmymXBw2m5WaOXaAS8bgH43E1YQh11b6es/ulUw9KxZTt+fCpqid7JKrIN+5q3T9Y
pUw3qBZQ9A2/lnw51wnd8cV5IHoQPBMT3wpbkTcaL6Mhv/2SByFCb5TVFWH1wxldCrvMI6OmUxxr
twXba3Ydm3okLk8cYDqHhpb9kWt+T0QeQYSgzOK0b7cTKjAaP6wVzMgCZiMPZtkeuBOJVcPug/Pc
KGl0yu6cxCa2gXTXaikVgY7XKA3q4XUcnC2JaxcxeXumh28tjXgO4bvEmja1CXBenPo8InLNwUn4
rbEJ6XNzTQszZwoQXQUnnggJU09ZDDYF0/mUHm3rpYvLEFb2kRF/wZjaytNQMAuv8HiUybifKegN
zPrSVU9FJTcKgoige/o+pHOg9RyrdHk2ZFTtvYYIJpgglHVldRyWKCSXNmxY28Nqsu9GmjGY4YwP
DrEovcsR2hOXsMUnO2nxbp69xxGAmuFIziPZBaIqaeEAXhQ8CFzRQxK0ifPiK6QpY8fDVt7EQmKL
3phsNY901thmTVxs8Z0RlTvUdU+xhgGud3ZZ2uNpEVfmmnsFhcSK/tjs++X84/ecMFqix0evD9qq
uumGHSqF0ryacDKlW3t2H2wPUEDThRkF4BIBYWkioIj1lbpT775qzX9V6NXxCZ3aWv6ejCzURytw
BXS4MmYfc09V55nQSaJdmkGYABwcpDpGJx8LxpAfle1uazPD9jrthoI4avOqqS6wsPQjLvilufUx
1owQPdrqzIIexiA4TeM7QW2qW/0J99E+QjLlpOkujYrX5kGm3+DWt+q3142nhAF671gHRzQHcNXx
utB82IC+J90MB8fZjvpyne3oOMHmMpGYGbBPNJrzzKD2mXAfU1M/Va65bFKHVt/kxd9umZBVNVgo
oPo/nRE9ziVUWcsHxZLzfnN0ojS0HONey9VKvmr2NTY6k75DMFNf5tKHdSEPShd75rR/8ubqrrtR
FPhes4+k/ppnCtWYf17RLdlkboYoubNJs86tx4b5s5nOv9MVzLuMZ2i89IPrnZ3o+Kth+rkazj1z
N9b9vePlL/VcX+hI3vt+zwGJB06Ha6mzMpoE3lX1ez/+QoZ8TFS0W+Ik0BukYkNGM8cPOngyozS3
nV2G49JiRfBQ4GJcboqrhA/meuhlMEdujCYNy9pE/I+fG9P1IppLUvjjwVjq73E9To7+VtndTkZg
ywho/pL9fEngGmyyGKBmQT+kcHoSXHSjQpS9BHYZfUSR2nVSnLPU1zbT0NxZox0UK8PG+hzM4pfy
WTtdz6bn8eogrGYguY9Zy2bnR6L9QwKE6Cg6L/WI9xOd5+j+4SryIiOYJX/uiM77e3K+PPXR6NG2
82w0Rv1Z9qjdxgmUa7QrUU6OU/YkxarUQ0VlEvEyL7TsY21DQ504igiOPb54r3+rpdjGDJbhE9Gw
mK2NcJkWg/2rF3eXW+WzRlBaC71NdQZNLCvacpPhpD30xvAkkrRDTe1cm2oIRAf0UHN2U2xBdRMI
pLXfPKnMSul6l5xkAHA4AQPV+0FwHCieI/erMk/807beFpbyIV4MEjuc8RUj4b621K6eBKrgA0Fu
m7pMjrNuH5Y83c+ZZiBQV1vbkKfMWR5cvYfIJA6ptpzQAZ/7YroS1RfSL/xsR9/eSKv6E+mCWMN5
JfoIzKHL66JWpiOtRrZobO1JE6xO+lqchnEtpXFdOQUH2zZbS5FgbuMAek0OWUujxl3xOgnN08kl
QjHrnvpeBqnvnHyeobo2WIKSk9TjQyrglkQd6hEDo2h00p0V5GUgQifhe7SyrUX7qZqdHZq/sMks
EMFy6zBV35m1uKUJGsVuN3dZKHpM/JQ29zndAM+QN6OEbDehdTEYaJvfqEhI9onNW6Wey7Vs88T8
1Q5qmw/W4+InZ9rYz9Pyu+WobGfAcWormNGq0nDlkC+PZUt3t8DCzCDuYNp1ugG9jRsO3cbcqb3u
CggkxMnazVc1RcAltBvDkf04f9tHyUEigLKDAGd57OxoJ7AD6TN5jfnvYZqCGOa6l3Ee18xQNRx0
6fbYI5hKtEMIfdCXJoE1TjsDCA88oKXRf2fSuqQj+ksvc2E38qv63O2LHRijD59P+7JHzn4rDNtN
yks3is8U16NC7Nobh6rQbmiyA8tjeDnadNl10V5ldycX8NYd36JdfcT+U047MGVSFAqr3EhkPWPd
BYk+7ys9PmYzv5DjB2lWwzo62/oxqeMAHvUuoSPg0NBsuh1BAm5qBkqlZw4WRM34+HubnStw5zZ1
6A3ACRAo7Ipe3Gs8WqjLqMHToIoRcOAE57R7sCUqqgmer0mRWjE8c5qr6aHAqTVu1DrUoIX6zdM8
Ib+w+60ygRQOj3qHafYiM/kLARJOZm2Lrz3IyZT3+s9iPmVTGYD22tbLtTSA1f/K6x934OihB8n0
wAGevF8avNAKG+Po+8fSjw96BTr9Wc9e9Pxr5Ff3fiJT3APVAWcKEgcXBdrrUBhpkBkw9o9uN59Y
ihcsChbuSr9jJlVQD3tf0+I9ZZYXuqhQmXTTioOGkTQbF955tW/ipwwnx6SykEOgm55l9Fpm5GxX
3hXFBjgptKvNwoz2UF7YF0uJQXIaTv500pJ2yykJatkSWFUeJt4748qzaVAh9HHoJjRKe/Med0ZP
ynF7FIC6bBsSwrL1+t8TruuNUxEvMns33TsKA/hq/ifNUInZ8t3zwxyGP3RJ2IFHG5FVmX86Y7Rd
Gu1GN9f03BPi2veiVGGCgrDTccakzrCOqk++B9RHHl1WEbwvQaK9dbZ14SxGBVASOqRr3z64EH+5
0HobujeUhaGMtECHjpcvGQN3fV8wUcywHKfY63LX3U2V3Pt6fpcDOiAA9UhE28Yr6f6VMHFQMJr9
Y1ZyyMu5/LMxo9j0D7NB7YLkqsBHYhI6lDb+2vKz9248Xyw9xnitaC7V/QlO9BjRqZtGRxzI8MWb
0+rNLiaazG9y676GgWq0xiWJE+NiSXFgEN1j9DGjh2R909H3Np3hwc1GH3N/I7bVmvLQUTNQmHZx
wa04I2IfVP+oFd1paNLDUC6YGfKVW8HA5aK6PDmbfgb/B/GpMCb3CiO9P45J3W9b1TlPOjkdYZ1z
opW2dhMVxkGPSQljkZky0KqOrZqi33KCQxjLN6HF80FLc/um24mx1zz5h7HlfNaMeeasHs9gO3m3
s5AB5aUEbLi++/dNK5zPdHDegAN0D9nklPee9hqP7TdTPOdcKXPbIvW4+/smRfsZWLm/Bkd3KMrs
eCOK2HgrDMLfHU74d0N+4fn26aalBsxF0977Uc7cfo7BJGcy0h+NNqXv1+Rt6I+z/ohs7rGa5/aQ
phVbAs7KTzgNHNUX7g0HgeGmiZb4WsxsGk7t2zu7cZdNSdL7DQGk8zRU+TmeovjDG18UiQVHzVst
RZxxu8DtWaYMBuso4TjLS3mnGTjYNZV23yL/sR1top+o4AAtvhv6Xhmf/v6poq27j/FEUGgwC/hX
ws5juXVk27ZfhAh40yVAT1GUNx3EdoJJmMyEx9ffwYrXeHE7t6OoOlW1jyQCmcvMOeZmuu+4DXkJ
S7t+lX3kx2JxO7gw47RVZgiDS54He/BeCTBnhqUbfS7WaNeYc0EU4/x/pKggZLp7Ov9/mQXYYFI/
kFvYOBeIqfhfMotWNR31CJuCKffqDyZnaF2t9QIXB2yrYndmQUbI0Cx73swm92CjhT92hHwhukjs
yrSP7ezs+hzFXNG15i60Uua0nQaOwOguHYDbGvXNU8JKGhPVWQhPEmk/fAHdHDKW3qXircP5tcbC
W6+ra/1p82hMQqv96BpCdPE5+QktZjcWlA/MCSqZyhOutKd2ddIXHpEYkUyb+ANCYb/sHtQ8DJu+
R2iwVk2WDEXJiqFyk2mJapxF49eYDXThKMpSP4QPvai/hcy+EaT1W6JBGaN3QD9X7mqWDrz4OIif
bQeEFejr0oflYqV9CxDB+dT1NMduMww7Qj72vaPWjRwg1unQO9oc7ITokqFZGgV6z+Uy9urs996/
rnYPohjgwA3rPT2Xd77H/QJnBX9F4/5LreilMBrrxGDsOXDkNzEDOxmqZucG5ouL0eoQwFBwcemV
4/zPtnS30fh6YgOg3s7O74PDy2KCs7LNx6WpWfBRNdfN8jWNkprbIw/JyvaoJvn5/DIxwgUm9Dp+
BplDh72m75Xx3K6N/zEO0WU2ML2EHeobbQJ/mkREgUjHlJJWcqI4BtlNz9SOgvTGhnpa8YND3xtS
JCvibcYc0Q3DMRPLGX/cg227T251iprhofamAHzN8oX7A8gphdHoehunBqQ4w/JDHo7jcGyWuDHk
y6irf5ZE6Uc/IONp4pjN+piBI6nidwfyHIHgzsv8LaMQ7Ef2Un3jXZivWpd2Uq+1YjvdQ8Pb6hLJ
apWvm3ydzmJk0UrzlMf849WmGK2FRXOZejgwffvb9Rh+ZJl1yEB7pimF9DRl35wr/SaKhje+TQSn
RI9srKEzEQrBgl67l7AJKHcKSFsz8XfQFc+Oqi4VRo+tkoC+UJ6miC+pl0Qb7WuaOMru6JgFIocb
tCC0jw5aptgqWvudU/ZHhhg/GH7DpXYK8wWr6C4s61dNEONe9tuxFdnXyDbX2pchDwU4q+DkDjAQ
7vtbZFa7wWTM6QfdG67BEA3AwgTKPrdt+k8N/puz+EvSzOT5qJuyinQzaL9693HnePXwKyujWwFo
MMNcHIdG+iuQn7aej04tIPtUx6DL30SGldQKAmZBY7XVoX/TXVYeO5PdCJbS+qoZf20n0+pi7d5Q
vFlPc1iHz572UdX3Yj08NXMDZvD+ZSqWkIQc42/aFVdyewxExEEQ28QfxXJqg3NY2FjN+nsCw5iH
L9IrmdIr90IZEcaTa/xi+wR1ycpl0msBg6QF5zezt8t7wNuZ8Rv11WtueU+kvVwGt9LXkXJ8miPz
iqy525R9S5jRbN7Wpviym7zfm+Wwx/r/xyUbCxTL+KFN7mIEGbsUUFrcIngyMu+5zhDzFynvW5h5
Z4FYKmi6f5CDpy0buZ8BKBCP1WrHynR/Scf/6hymSlHmH1aLw94bSNgVzfpgdMq7uW77ZLjw3mTL
hIURcVhyPaEuG3bG6gDW6iN95V84dQKNdIRn+cCUa2/OgToVRbfTOZaZvJsxLOeRsxtDT1zMXiQ5
mS3gifyVGdquHzzzUtci6UnvZGRrAbxCT5aYd6KKidLe6ezuARFsfnNyfZMmFFprRl3fiRzY7cxY
xEbEFKDGiw2jltusyF/TaDQvfcn5GxhNs1uI5dmkCmeReA8yr6QSKWmW50Ac6aDR3mD0gPWJgdmW
PP/dpQ08ccIAvPVMa3lRzdlcnSMqtuji8ercnA6VkVDqPNs9fBzhihiI1bddZ8G5Gn1CWYT9aLxM
bHKw4bF8BM2qSMQzy31p6pX0IGyvyqCrkCZyBiFHIPd5Mgf11XA6cz/Uts0RP77R3W6z+U23OZeZ
B4KIciu8NSWqeaMVL9jVXqIKsM/UTOphaeSuL9EfYOCKLp31lDk2J0ke/GC6IuzKnr0jXTuNV9vt
7YqjXrMnHVXYxO5sj4k3Zf2ZEh8u4CgOqWleu0rB/uIjUMiPlraw900xXOdwCgm8pQWF8Ikgq0oa
lYKeifzuoRT0ElGfv5qRw/zRaC8tYBZphuvNpy0gR1OfPIOJiJrF89jjRs/Ro7ZhiqVL1ddch797
hwjpaeLEtnmjECuQlCWDG4mzjIfs+bVFi7Vj5JMfXLT4seNm6hoZZBjN2CHwAt6ha5DeawFkGaUC
2LI2sWhoYmd1yZs2NBp5aNxsPvvrDNrp6DUEtOloZPHfLbHvspKemTj1zXCa/QZ7ZZsF1xUhzQ61
hXUiziqFjay6eCR+5lRqL4nowffwHA/89nNAo3zJIwSr7IKvtcWRAwaAJV0jpmtupMWRXuxrJej+
ket32MMYRCI7IOcKVvGZLvJ3Ogpmij170nTE2piulIAGLhUrdZqtRQxOXC15SmCTP+4GbpFNN4cR
EOD/vjyGAsKxHI+Vzf6X+TFrNsKS2IhSqNZ0r0ExXqW0+oO74rONgtxnprlEFxk2xSEbzU99l7em
LOnivENDbJGAJWrHPsm6bFj4F/RupRzOw8od7/reWYo0fXBocqahDDer6MFAVs2ZCRx7Izza07mx
V7BP2mNjEKzgHtP6RRTlV1d3/b4v3laJRsFvqrfSHtst2h3EJlafE+ZgWzunNd9xCJbnkfL55AtW
CyrCWps7kXUaMe6/4eN7DnpEsUbnedsay8y5sKM/5eANF6ZhCZUxN7MD6DO7l9GOn++w2bSPiGkf
GDQCfmrvIIdAhluzJllCRzlX2AQ7Osshn0Ue2/www0WB6+MskdHRLmrxYFvy2W7YXMANOHl2VRFe
ggop9FMYewO5QGnlgV1h4q/t7FbmDG5dnJ/nnKg5tjikwA3HFj7E3psHeZyIRGPiTlKKg102SeE8
oHalTXALFCNNYdDB3bmLhWSRkHn1yMD5Fszso2HOEMFYls4xNDr9VBMdPOUL1qcOFIWwq7MdVN7j
JOg6B0ct26q8jC7TRkvpZ97Fq2Vm4YkN5K8hugaibU49BA8mLv6fvjLJK4+6A2ZYk2STFT0HoLON
awr9gOd9XBwKqV72BBHBpPfNRyvHbjyVxkOYEWtkOcWpyVEfewKjDOMbKx7FkKyGnR4FJv/OM91z
YVDLDFC9t2qJ8p3RKnPj+617mHLWkz7TpQc1YCl+YhJfXTrJRCSgjkoci/4RSAXmVpVnV6o/42El
T6Mf6umAvjUf/fUkAQsyodAIhvpro0P9vAAwoFZsPpeAgSx588OCPIUs0MRwfCDeNmcm1cHB0OV1
1dwV0YDaM1gR7qkAi2xWHB28maeprulPCk+0yDqCLCGHDcJqZrenuev/35f//pZ4k3oXLfqjCnJx
+e8L+ul+M1Hz7pYOZlhZ+Mwaw+XDNwfrKUCLlax9YCQjJtVVcFivrrFbymk3zsF0LpbsqXB1iByv
M+FFzgmU++6EcdGJu7ujWUQQLQLTEtexUhXcVSChlA7g003YE3anxdW8f/nvr+gnxbVewjnmii23
g0m7WUFgPGLaj14GA0VDi3dg7dGT+aFkr+IuuzJy43qK7CfHWZNhqpn/cC1lBkl0TsTbj3kFj2kv
D05UJ7gRmn29TGhL6hJH7ep4u0zQ+hakAtCTPa6Z8THOuaK0k+7GVNZ48prmYVV4aKoFPdHiRH/s
YH2pBZAH139Ki+HSrYq2jfSQmb2lIR6RkRKUwqJ2nxfuh18PZyOf30SX/WStzyStefZUn8Yz2DRP
1ehj13ZfBOSxsRWSArWhVc3PUVV9CgNBqEmSYIVDreZ621aIVAq3J6on9Y4mAtENNPsa2yqXKkmq
zc7wCiikONdLIWMMp7xfrBfg1LrGfX8aelgnSn+v0Bwk7cTCIkXCFo9kbW4dzTgtYoSdreAXVATU
NVizV28dwA2ID7XmbkJxbW/m9Kcblbmd/EVsxqx6wW/0B98qTE+50lwa2N2HAjF69uAw3CCwztxE
UGPiYMrYYEKdSWm+45nvNr+K0VNJv6hrIV7UAmc/9Jtxx/AG+YOFfPT+5nRecdCmH7D/TbceDeGm
h96yGQoEirPAhVea7K/SlPmSmg8GqiAyHqadi+ll4/crKrlfZV8tEE4lilDgnF5V/1ZoO7YOqYKU
B8bZw5m3mZha8S59D7WaY8rmftdmT/2oWaE66DpG5udQZ7YsYg+Y8NGqhAPpabPKEsJ97JKdBKiQ
HeHgkV213PEYFfqeUTMwG64lDTZq5eUMqy8HBzxsKXfrGMwAqJpvI3FYianNuwJ2+a4DMzi0ab/L
OvelmJazAjvYwuITCl1UZaJ1GLrxd1N061F1Yg8t8KdsxW0asnZvTn/o9J4njG7bgMDErPMf/zuW
xBwAkqcYdlpG6kBe2I4LcasCIup5ZK8RN2aeds22U1a7M3kM9twE/GHmBUYLbPhBGscKd3hphRe8
CH9XrY1za3j38rV6CIvuPA+ZQp+s6Hvb6UIdfJoHJ904BfyjSuZ6K019zaTNyjrsfouI3RT1yi4y
NLciYGbc6H3iTENDETp8omXjOMZKScsedOBU3qf7tVZzMSauDagu50XRnoTROhYkGhffuIHNbeVi
vgsX2NH8jxhK0CupVzg74mD6yGKghC4dP2plNytWhuyXjUp123h+j5Og+8SE1x1qmfZ732BLvJAa
fwbF/DQAjMVr6HkxyVPM24HVR6wFeWiG+WBaASa7ZXoxZNoiLxLsfRrUhBwUOBXTei89VOQVlX6Y
Z0i27ezLi+p226wD21fcvHSD4Yarej7MUKQtrIVxF5TBTkzWsffk51KgvFsatcbehk6E+faUH+r6
L77+5rVxjdgO+0cs9ciT/TmPKzX/qwvx1ihi0tjY1Vn65GZAGcMI2PNoB+cmAuOCINjb+eJzkuHE
DHVvisJ6S9eI2IPwTcygbUedTgit5b8pRK3EPcPzqUmXos0YIGKj/D6bmqgx3Kcdwp4V2wQ8iE1r
te9ucyvn8U3oQXLNEngxaAZJtQKVaixILV2ziqF5aBgeI66D7n0xce9GUKrbQs+MDoYl0e1UHyqr
ea0JeWAoqTZe7bpPOHEYLwP2jv4G3OvMRgzM8+XvqpmyA3rlJCMl+BCu/VMzLl2ylCrakMadI/JY
YtUHMkkx5+CiQhvTaJ8mm9eKlS1tW456f2msZpv7w4MOrHHTmDLcRz4tadD47U2h1vnvLwzVIHLO
7X295giE1kwkhV+8ARJ1DmDAfoWcxRe89H9azjEMsOZx9vM8XiRtUd5hE3fdKSnLDFwPC6SpUi9B
j3wok+1lWrwrkBL2cy7Pjmu6Yh8677XWN5uHAfry8EPUC+rYtjnK3Nab+i6crJyewUg+QNGhxSC1
W+yNiSeUafOzelWuY+0yJ21hnqTQ6zIgno6T7TOujqjo3CshIH9DIY6IEU517f8ChcRczy0wAeO1
1y7rYlqTrW2zNahYCU+4E7QhLr6o+nfNMiVwmeWjEojs+oq/+Ogoo4blUuy6eIiMN8hG4CRn9WXd
62kYPMTzuPeVCTNEkdnDdUFK5nVVT+L4+kCszU+EYOV8d6YbYFpusnVK5qWwfz04Imh39AttXhqr
iYC7hV9qOLNFAflKCXSQDfpiG6ckyyVFTFb9LW1R3ooCPvIw03KWfytL+adCLhtvGdbHeiTDjVam
3tUj6eJ56F3adHhMRd0Su5CRhAcsJJIL2ycye+0I1YZdB89uGTxIHpM98UuHwGHI4Hv988zbRXUM
87SwIIAxumGc7w86tmtd7Mauu2Bc7niR6TfX9cXUiGd1+ITiNjy4TPzCevmN1IUmzo9S8PeswKyc
dBcvv2WhAFIi8gStKbMgr/x3NypTt4392ehJacNct/VtZisupKtNmoevOKX4v+fM8jrCKFIrJ+QB
H4MMnAcjrb3XqdwrHP6n+v7sA5Kz3q0oJWi4HzaTHei3KctesYFoGV4DZYycwysuvMHZz9icai88
miYp13QP70MpSoxiOA6nmU2rQlbuGqxbC7T1QbF+Ma8WD4svzo1vTEf5X2MyHxBav6XyLsFdwHPL
sGjQG9sRuiGwuA4rydX50xhVdBH8WizUNAhENGMHr8uO/DpsLnsS19buIWQJusXCSbbJAvF4vJ9U
1jIe2hYCB99fRR8E/8T3sod29vXOJVNVm/W+bo16ZzcZDCWZwLZGrqeG4xIMr71jPJnyHDTotCFR
0LhXoTi2DIIMP6nIXQRzOT7UC3Eqk8fOkgnSti2AUdyDp6qsHDawgd6dAZq20fXRhtnIbz+dZ5Jo
xHfuz7fIJXYHtm/sLbxktiIrKXPXfZk2aNs6cuJT4hjxAL0XlQWK6yeP0LbPXnBE6nFeufYAyGh6
dwsfRba+gEkGJ7gvjFkwc12L2C7QdxtPGciWyKqeqtES285EKFIzjxqD796ZVJIzwIHkAr02Xdhz
hzQ9mkX6bM/IAZ2ndGT6lOHTlN2MKBplVtCx15/8pttK36K4mSEFFbPFthng1o0jLOlS9e7adMVc
q7+hEU8EW5/mSHUnUEVbqn99q50XjLpM0KB/OCu5nkvr27sqvxorC1JdpmpXFM6DwxHLJs676t7/
W/uq2rKQuKblSBfPZjzu28pKzK6A69UuR9dV7saq80eyZ+ojSxpY/2VpP5d5ANSfIQQGgDkO6d7D
Hk1joCwiLQM4L72+Wf4E6R5x9KZhANe47eNshP/WUjYnPK1flnyq3ftehCSRMoj7TnxXcLIGBsmF
BY4uhK+8aarp2VuR76w5Z1SAJyl2zOFuZaXizB+6wvqc71PRS9DoZ8xj56mDiSAZDV5Dy6BrJNxb
ob9D1N1uFUgqMrQKVKCVfBspOQifLK09Hs5XcyyPXLo8rkb6WOJdStZBOHtbr8Q0aOvZLHBKLCym
O6xLDN7QH/aNRT2RAb1K+YhFKEnpaqJs7xRq2ESTT04Nij+r7M0EprmPBCB4WXOuyXuuxPtqwLIz
2FvhTSbDY44k2EdCClALgf9p0q9IczNig0sQI059vWsqyVXq2h+TzP8Md0xYOABf8h0G1IM7vcvK
zU+6n7/hirFweQIx/SdrR2JYuXDIC3opC9Si3j2eQKnm0EbmT+iEX9nYXxzy02MVcWJTH5VHnUbD
zS4JWasyh+pqEWwnszna2alYiFjl5O5E8VDks/lo9zvAuvU5m1n6RPe9QMZR1RDscGjHALnN7F7q
yu9i1ldvRQZ9v35vUwTB3Th8hJ18C7D6toSnG+hzpyw6mWBGuiJP2O21e03uq5cPX5piEQFZ9TI1
zgN+RbTBOZZJZVlpwmUzqKYklCYioWzC4Mt690z2D1t/FzWHjYZ753oSE1SuUXzhG42QZO7McqYB
6wQKKEVTEU14r6j4mPcaUXoqoyAW9ahjIXdjoT8cklY2yAuKbdlAumlCmN9c7gximJXO480mqsGa
NVqgZuvWf5B1HYoh46UE5iRzsVfw6AeHGNey701UszwYS77xuyqDkB8esSoCGMVaDcXU3EUeTdWK
nnNOi7ME2INdj3msyhNzCb58HuYzwJVqE9LcXZDAI7S6p+bW2RQDtXuKOllf0CibSUs7lEv8mx6J
J/OyLPtqZQDPYC/zTW/fnRi5uxs20NN2ZTwlQpuY3L65qaA9Z+RRlc2db6X01gJMVqdGE+NRlAfR
BdBHGjPcWn6NM7BeUNuZz+Y6gIrLwM6VKichyr8HR2EhkYsnTx03DT5KC1dEpZiiKYKvBAHCzZAz
mUbFtzjFgS6kjo17uo808w87c7aBO52HajzOtveqpHxfPWCEyhJ+0gnmO/IRupQVg7256yO6hNLu
2roRiM/cIdPeQnvYV3gI03BIfEQ0WZkOl2rsZ+QqcV4hMw48rCS5Qp8H6Z3panTLtrYPezQyzWDn
zuK9MhkktL7Aqpt9tDr6sxDg00sScDAuOZslHalzl0VsG8HCstLM8tl0RvX4oM1wj9lWsvPrkcYv
4bufv0o4I0wYvGte+wspXzzHAwSYueAXWJK9mM5FD56k+fE7u953Ayw2VTId0U13YUMhb8Fd6Kl5
06REq4iUgOFxHiRWo9NdFz4xI7paGWMLzZyJqAc2n+WDn/rlzjTaOWFh1W8nFdSIv7jZFV5917TV
jgLY3QYLVCfTnf095XqEGXX58tBgC9+bHsCyv7ZeyTbYrhgbrtmn1RhfremVpwkb3ba/TOPwqgao
mE32Jbs9w7KHZWkpTATzRm9eTlkdvg4qyOPUtyxuLiYb8xI4rxl9G7MY/8O2Iwk+QtsYHhCzE4HY
w70gkatkacjAtflgf/Loz/hA7PVxYYhxwjRGvGYgnhrLJlKoRuRdMiGdTLKqumraB/3oXSMU/PG4
2iRO0vhR1LLta22Q2XZ5mHpDxWuuaQQjdQDp9eqULGwbq4x73qRkNtijAtMrN0OII9Kv0mCTyxDg
X+b/AAbfhGpScbrYzb5pA3UDI+mzqO/eWfelh1RW6ePUyCDGa6i+5uwwlMHeqVLrE2UONETv6EGb
PETdlLLQW/6RNVachgfLW+mERtzNNXiuFVlP5gFAbDXg4Y6luzMWnzLojoqFyuh8RZHCO4wMkeeS
7Mqc9zOlvc/BWk5gUnddsZiJDBmrhKlJ5Gb52KIGddFTzejKYl/LxzKtj8ZEIz9j6kJWdol6/kko
cJQBxnxf4A+mtksb+kpFlYQu+QjNzOixLblkB0HURgk4qDQEtr7ZjoNZlXsAIk9hWm6RHS0g0cBG
UVet/eNiecNpzGhnfO/IuOCrs8nzRe1j5aOAiAPnqF7cTx+xjurJFKWjXTlhiBj0cXkFI25sJD3I
dHgz146hnt+Pr1S628BmY1oY+ikrzScqxDTp2W9vJ9H8Ccg7RfH+3wKVXz7fVpLRkLcn956JaE1l
yYdl/qSDVZ2jxp6BIbLrnB0dWxVi040lAvdsF+axCx31ZUCl4swe0Do9OehaN/6U4m/gCYqm9VD0
VMlYK6r3PuXMZ7FRJkoHjw1IkrjoQayZbfTsWaXHhJNqwQMpupG2VySYwo/lzIiGrceuRczHXu0p
db2vzu1fWijV+6Hnowymf9pzyGhsoDjY9nBbcBBXzKASWIzXtmQpCrcT25YHxpcjeWvcu5SZ5axE
NBo7dYrrJcXKHhnGfT+LNGx2c4J62PPEVo/JvK+GVxLICA9SaChX2qvZQSvrP2IoGGFveQG+Luyy
1B4ELNmPcyeCU60+u1mOKD/mkT+6O3PW5UzfiwEfy08o+FzhyDanFj6vPee/6BHebM/2KMut0xQa
rNUiPg8yWXwmf8sY/csNf7+0zcLoTTKqI6HJrORjw95s17sVEGtMW1Xe7ACV7Hsx/l0VzvoqZ/pj
h/PfOcOVVArKduwb9syASvLjadLBu2iKYBtkj6vNu9nCg4QUI/YdUoZwDXGGNlQxWN9RFqY/9Sp+
2ZwlsBaC3TrrnP4wo/OyV/IDAUIM0wLSBWRMRLqPaUWJ4nda4brzSabdmG1VMg326YQ5r6PR+I0q
1UAhqX0LLG++tczp6LP2YHmytQaLZkTkX3CQsb2dLTPc9YHeGxawbCRQMcZoSJZfEvbOjAxmHcyP
KQsYSV0bbstsPjn9p7TVESfAGkwPDpXpCDBCe+N06CwfJzcRvWv/HQjnZ5n0V9SaH0pOn1H9Dc/x
F0ss6RIO6lu6jNs0eibekqGO/7B2+D3AwhEVZFAzwSQoPqICVaRh7ybHQ6Hr3UmKtC/Nl4vaaFuz
qkbnhBnPxzFaAT2lDzBxFjjUiBOTW1QtjAGGnRzCWBmctqlxsSfvbI8pHeNEC4lmYVNgb/cZIWzT
klKr3YPt/g4qZ0kcXu7GT5F1G39Mu1Ko2IwwMbNip63mhr34urTQMoeTB4BFAXndrdaEtKZX3IZU
PTlp7EthygMXdB/nCwV6ZhV4VFzWPMaTofufplL1tu0HiO9F+dI76cn1T05E5BfTG6uwL2luiB0w
xYvlQWKmByaznJLTrDx6MKAiG7FWjDRNngdpsRRJ4d+CQNv0UYYI2gLFBnpBp2SyNc+IMi+qontp
8JYmvsTm6Ll/B9QzuG2oWd3Z3QPSJiiq/GdPxnevWQrlQZs0C2IIc8bIMc3r76Yauf3sb7Ot28Ss
1hMyu78VqDawUO5fZMGH1LW+u9Z5DSQ6sq49363c5fpvNbqXfH3PJ+9DOku/9a2alfkPFp8Wg2z0
CKTyH90DrZfDgk7Y+zDgc6oLq3pvneLfgDz7igbfkq4T68A3cUT0ryZrknhVQ5eEOQGSS1ayfYD8
EvEI2Qsc8tIFTMDKYZFAa70+MGNXWzf6FnxAIIuUoIHxp/q7tQMEptD7sTbNj9rRlA4epAjA5AYv
giC4jFZkdnK5B/PmoeNWt7TGMpH1tFhZkZ0xA3qab6S8027NteP1RrMK/egZwt6n8rBCyM4D3TgC
JA0DlC0wok2XgPmqGv8S/ax36Tx85jOHX1h1f7xU3ibocpugH3Riw+3oh/6U8ym5C1dWptt/d3dv
Qn3PkgNaRcaP3z6Zk39V9Nl+y/PboXAE142F3JgQT/PrEwP1yajBXHY5Dko0S2dCCp9qTeehp/5h
kIqDqSkPoc8aqEup+2s6TCTjC1aP8nGd0kfdRsNOl8xngKx+tLXkA7ZJjK4b/yBqDQ3BDXm3pxVh
6AU9wrIJHG4c2qCTilyyjOH17AinVFs7EjAYAIQ9un5dbQsLDZHnkz/phc2XownYXcWRe7mOa/M7
HatlZ6mBXGOPJ2O2ZX0sy0FsJ62zL2oCLAvQrXzcR4yLJAKZElhWucmDyWUqbNZH2JkQvevwEg6v
mc+TM/QIgVY0hQprC1uj/neayX9NgVRJeZ+DCZW+Z+useKyPaxMSMraQ7GiGB5v3SCOcsS3/YXCd
gxNVv0r14Swpx6Zxv8zQuYeKXV+GSKUeWfyXFW7mxoZvE1BiWu43Hkx/p/H6q7AmdIUNM4AcTR+l
J+Y3fouAszBvKs3PTBXHfQNh+yUEm+pZh7C0zoim0k3E6pLVn9oKw3ysV0T9Aab6LZyvu1Y025bj
jsKxjZuA7yerjE9mHqozoVSKceSNLbcinT/qPPhGNt1HJptm/kX29sBdIfxQRrLF5mLbiHz5jbfz
T9qm3+Xidxe/RgZbyBVK1HbREz1IUfAGRSZZiWD1raX4a99zCFA+MEfL8IzZ1JJI0LpNiBvhfjqW
U//lWdHvdPZvZXsQSrA+ml3oQyFvhZzk33vOpyAON3PGoz8Rc7rwIauOax5wDKrYJ6bSA8FI0y3q
BjY2bVDyEnAUwfZWIZkabd8TxZH3+S4NsluA/GwQy+NUMirsGfR6fMsS207c9/Tl2Vgk2sNjghP7
6nfmfKoFsQdhgHcBc9izgysC2vKeW6slEDR2fdY+Hug7y265eDOKAiq82E7/RFl+BLRYQCQx/tJa
/p1CAD1uhv83q/jThtTArnBnMTXyT9oRu95xRG/g3v6ao/51RFeBm5z8EEDX9I2FvyUVYl9aznFa
O7AkRJZuQLGf0qn6088BE9X+E9PSp92lHxlF9Juqo38VUwhU8MGj1UWf0PkR9a8uM2IxAktJd4sM
H4JUL3vm+GXsT/IeKf6X7cR3o6qHxjETNgvrhsC7o88wyFSyYaJ9x1U2nzUOlcJ1WrqYnP/Wn0+0
WE/FcGrnYD9J76AZ6Zi0bWAt+XGJA9lAk3fPvbD2Ci4MeIgFv0PwgmTqlI7QLDX7YSD8cK1OmasB
ClrM4HXGOVJFaCkhdYdg+n/Sxra3q6tIDiTgrG68Zxi51MjloxUUF0AoGXOPYwqHiECIllohpLMJ
vXaHWwLxh5ElaRH+GSLW4vfmjF1TfQerRN2PcRfywIuHMgUIhrpB7sJWMSYOFYDq9qEhEAwKObgp
sV9B9bnqwvb0V5kbD6Ob/eq4jRPm6UzrfPXp6HsGgyi/iUhJpDP+qLt9N7uYDeeHrP4N87E2KD60
hfvCdpj4lHW1c62Al9Rfn+YM6tzUL7F2hl+zbevHQjYIXMtvQUFB2Ta1MJYX7ygoqjcp87KbC9Kc
oIikH/5SIR8ioX9NE1cx+HWELEe3Qcvlux2Dj4yFw0owQW7Si4laEkyoin2VLW8WClOuqM8xynBa
MqpPEKwlBUs4powhXJf8BXhofyCcjnhVbys9E85Gim4LQOl29oBedz1BZSYM891inORi/RCpSq3X
w2P8H6LOazlSpN2iT0QELoG8lcoblVSy3TdEm2m8S0wCT38W6ET8NxWjMT2Sqsj8zN5rAwWn5pgf
4ZNe/IRp8MTMva8q8Myl+6MKyMgLDIsIu5naSYB1LuNPU8SMRgbmioaA1lRkNVZrB/q1m3/x7uzi
KiSLGM9zY+r3NJ1/5M18D7T+Z+HnLDQC2RgjyDLodVFLbCIr/8EaF9xGmDdM78CO2DP5aY3mTB7f
UyIfe69Z8jqZl6MnF2yHOMIlDxA3XMiCuJe73rX/lJMNAKgIRozPDcUqRyUxvd7GNDHsjUhYZJnk
T5k5i9flK1fCL+QTOJ7a0lUv8ApeA7RsA5AS5HtOrq51W75q0jH+xjGQDdQ7j7g79T6S/bLN5oWM
6SrVzi1i8FH5vfWmtcpvvdm9DokYrYOOYuKr2azeocIHcJqxeUn0EVCwxh+izT76KKj+JeKvajAi
Es5xG5BOvpSctMjowBoYCLAB3MprahTBAFsB+TUKNeP6vxcPOEmdcZTbsnjC1or20BX570ES7BBT
cv5uAxJbwhtOkIoZIw7jIg4XR2eT/hra4NSM8fSJzuFqtejSvKbtt75p4naqaotlSpK8N3K4OXNc
ndGhBDcGTiOwbuzLELL4aFooaaMuA56dV802Hh0GyHC67TopENDop67MGIg7dvQSmR6L5cXZ0y6W
HyrA5xGq3+IEUadIqvzFKwpWfjOYNVEOv238520tw/caD+6GcaKHm5aWwan0XGAKL65WzPx4+QZm
w7PeJq8Ksd+9p1JOX3X72DIk42yb70nGFSwCPT4nk2Waj73jnaMUN1LS2fOxnPKoxoqC6XkOh/JC
TUmvbL+34eDf88T/L1Q+sZMeSbblAC0q7Qbzd+554d2I0x6aCUZAlwoMtAvvnZHmz7jaHdpM/78J
oxVxCYVzDbNO8F+O9n4uuMvRlcubSN6qtsTTOWZmwbRnNN4tXBG7wrOBURRMa3JSO1l53laEaz1O
7b6UknF2ZxkfMwfUw5yq8uI71dWxkwDeGPJLs20mVALRuDVqcjg1kpeGU7zirTIw7QcLD7IByMN1
F77hd2UvMxdvNHxU9CobN9Hsysc4Ngo6qTeeKP+aLvxJKF4EP+nipEDBbVbT0/rim8sQA/HfzvJV
9UQd1z+OHJtRHZq/weDhcfCik6wT6y0xG64J7IE7b0p3ZRu0p0m76mI6dzsP+lcFW64cTRdCyiPM
BvXqkDxKi3Bfv+jATW+YQf/N7J4UnCn6yNEtA1r80LmevjwIkm1gCVKmB95iKO24IrjgT61v/7e+
Pez3bNyY2EoOUxosgzFSj/PpJ8QxG9Nr9+G0zrYgblIhZto7fdzc8fQ1DdVmjNALR3UIF8OTkF0i
67wyF0vBR0qQ8dUaJhSungIpGEJyrDJU11OVivPU8us2WXkaXnqzlU5vtAjd/vsz5xAIv7V0cS5c
eXHmJTbL7e+erP7lU8IVGRZI9Rq08Z9FZj4z3pleiJ9Bt2hIomaJwBlGLGSjZzyt72piAY+ksn0b
jF5d+n4IkPUzpGqbTF/UFDYPXUnQmf+rnsr5fe7Yt2bkdUcoE74q+ZvydXjvy/GsBSrJGOwvezX0
5AqWkSvN4m0axbxZPyixRQk5WaxnCMXFXovtqUZxo2J7i/dE7kM6z2f0Iv5m8FGHxPXwu9NN8ceP
xWck7a1qxvQQda69J8SH6ka3twm310aMXQvi1Z8Pg1lINBtpqS7cjeoyuvmnHNsJqiOuZloZbzcw
Zr6nukX10b0Ftlu/NjY5Ci45D8/fbFeTqDSsygQ+W7mcOXqIFHDYFxddYiDAirurY7n2xjfIXrJz
uBKOdvyzSq1fVe7aFzVidESmiZNbjdGucZGnhlBT1xf2gPGhFcan5dvtOXA6xl7LX4X29NRmyNFD
ALKg/EbNzDmXQPwClvm8bojYNslUiZtLTvUUcOQcdEm02jAUlLCTv8mloBaZyEdF4gagDSJGapgW
zTZHSOSaL0POXhx813V96QSOz8Fh5IZFUd48lvzXRsvtHCFTcXRcv7PIrhEwqT2IOY2NyzpNKUZ6
3yvn1zFL5qNiS8LAwscaEbcoZ5zyPw0KiZPwzhgrPwf4Ix8yx0dv56hfE7n2shACc0fsPOESaS9p
rt6aoMZZ4LXGj1xGjL388XmY1C9CvhQZe121S/2IaJVUMACLBTFsLcnlYDjq6prBj30Us18eDHug
syIUF3KcEmAjDZLaQqQXjSKQmVvQfOH7/7D7yWJa1yf7mhb4he5isSLDFwV5Bm/TJirdEO50yCU2
gLzLxWuQJJDLchhVXjagI0nRqVppCzSOqp2xVnMI4MQ/OimrvL4II9DG5nDFqRaeVaPp4Cx2KVp2
GBeIrCP7TXMIzU1x7pG7nCdzLs4ZM8Zd2HZG9ZhG+LYKvwif1pesx+vn9CzMCkVi3/os5LX1CCJ/
0wvM0Ou/ZbhtfC0YYzR2CBXYQk9gOUZ7X1+Smc4YRDCPPTLc2LTf02YZsLKJORQN7W1ffQhF8Rb5
cXVMPRguHikyp9ykcrPdydy5UW9hdwUEiVFRvkxIEEodJ3vDm2sgynxzA4CYE6Os17QOpouwyxNk
fP2SETaxsnDDEhKCFZcgYzrJdd6HH8gZEQsnLRqtJD5GTm79RmoEJyX5IDDyEAkptjokWt4b0vEY
ef1z0xFO0Ev1y1qc7l6Pe7oOjw45BVOU/GcEdnSszZrgOcbJz7GEr5DM/JyFH3xNA/pIC8dyLNzv
l2AsX5y8q26Fmbh7WsIf2kfg5KE3/NFqnNaWMf2eJ48pEJpD5Q/Op1PM1MZVrS+Fgts7GJfWcC+D
CR9RQK178peXSBfvRLvFe/Zf8uQ3Up7WvzI7U55qq84PU9gfuqhvziZTre+XclTQfLI8/hdIhsQB
Y0/tHyxp/nTGnoAcBZY5R/h/tumXAd96l/VFTdq7MLm6OalexhL5PB/+d6hQAvsbL8fUxoxqcB8M
Qz/5QHJO35cJ5MYClfOBtMmOlilU6dmPSGyU0WSkJ3Q99hYPhgMBzHXOrDCd8/pllBMXyEqP2UhZ
X8TygpE271C2Ir2MC2BwbD4WFhN746XhQxAVXOyMKY0AsXlJcYKhuzQBlnpj0BI+byyZ4s3G7P1d
ToIfp0w9Xjw/IAhtknn/4MO/bRAMYnKxp+3Acb01JjS/nmjvFLQ+ysrt+gXzne4eD0N7aCLo87U7
HmvpdxCdKT4bc8a4S8Ljhse55ckmCmQthauBX27d3RMsg6+S8RMJoOknovAcslYx0NJ46WcV5JCP
qJP35F92tdM+Marvnuqo7Z7WL40wBHVKWHjd8U1mDmuR9V2jp6yu/3v5/nslKnzst2zDzH3Davfc
49U+zHNyy13dsUZfyiZSAvWVw43qtdm6/eCymnCF81g4SPLNpfJACYdaoUhZZ0N7F1zL79Wo/64O
9sron6GdNvuuqL0PvwASm9cKk6TvsVIgLsckb4hZ7HSci0ztGJsmp6AndHJbaeasaVLugjZM/vKf
w3wMWN4touhNvjDvCR5FwUiQ8oORN2wEHegxjWpvWTBxM7nxE8FXiN1FZJ4qJEAsBu/NjEbMCG31
XAWLjLLJ3Zvl7tYvQk4CiiLjZ1NWLCHMns8gO6sflZ9d5qbepV1YPFkLCR+LBWeOHbywTSxOaQy8
eBAWoIwuKOj1/RHH7iwPNaHuu9Yuw53p5OOr6bE39r00PsYR2geRgsHSkGL8qLvBh+IOC3IsHU7K
EibzevKc+r1RBjZybpY61qDq/ffJYw186sZN0MXxNYtMBPVNlxxwhLsb/AolwHQFGF1bxtXwNfDX
XP3pWroUUhTZY0+N3LpWkF9swQqkTATnkEm9kcXRyU30nyo8+dmUvqwVZ+Xk+Z7JDkBqm/Z55J1b
b2zfcYAUDejpSvaUsHb5kRa6xp1J0DZocB8zFdCPhYD/vLGZA27nJpT50Wyj6GAJcU5QeLPxIKxr
hEac5r5F3CDG9TR3o12pcerUy5fceyjWZuc9VOqs+14eZG4HECaJCnhAKCY3MeyvM85qUaF8sBfo
aVFs7WEEcJ2GHsKSGUAWG+OOVYNEjh8542+vXZTl04Amdqn4nW42j6Gb/7VLJ7qhvud2Xd741Oz+
lKa42W5rnM0kpsb2SGqFJjtVMYuUDlZyhnjU9Sp+BeMUAEdcf2DRIQJYj1ZM9f9/tNqh8zWYoQu3
mBKfzQPg+6gFgR8EwHVj/GFW9ERexnxZ6wEfSwj6OhqGFfQQ4DrZkvghHzwsm9NDopTekXr7bNb9
wXI8OITtgqmmF0Ek9Y8FYHRAto65zcrcfRQVBe9ebFWXsh23U9V7e3Ib/v2vFkQzZly7rv9IodQf
SiaDFxLxCPuzG8xqZJntCHlBQkGU4jmc3fBsQ9TdSqiaUFEG5PlxnfFNRbTUdFj7lo/zaXSDYCPc
cuNnQqNDzXeB6Fh8p2wUYndgYanb8GHAZrVPAFvQY/bPVl4D8Ch4G+I5jq4+5jkSA41TPMU/tdLs
jIsEiAYeIjlW/TXhAt70Y/DlFz7wpXZ8ci0evrHMu58OmWpDkJ+osa23gYnmS1r3W0bBXSjVC4s1
LGyRmo/pPG1JlPB+GJNFmmQnIKyk3rFn5vKClhH+csOt1Ch8OR2Myhy/fpCxJ7Nk5MClUKjcZCL3
1QKiFIxjH5Ak/mmZjYkEactDhYIFBJ7NE1G50/hsUHCnJPWQvkhF8uBYmIEZeXpHdoHnYB1bsEll
Um1dC+wkflEY3dENCCKY29g+uxlWwr7DEVbUDU5rRj3L7U/PEHfvM2A0gdfx//8rphJfY1aWz23D
P8Pzi8j4sW+88tDES0Db8m1bAWv1qBcuNnNYEySAXDWjy8fv9g5uQ3JYH/jZGaNFYH9MWk5Q4Sbe
5vtjj1t740yDOGWujGgsQIlkeUvzmRbH9U7p+MWQ6LbkpKKxw0lXYzJ5VuSqsd4evtKiFVxYoTwR
zTK/DPZLmwfoXZkM0oqPCAqWMBb8SMOjtzT+sZmJTccmicYrDbcRtJsj+EAgHC56mbiNn30nABgV
5k9odKonCw+6CwpJ1qepjMerhyMTqtxS4qo5+0wi9f79OEc60UcyEBDs1e4hDG3/fahJgsDK9X3H
91YlHsfUHPaGbYhtmaNFGkIi7yxmZgD7VXtibHLxRFAd2p5Cd23LsT7MuQb4Nrxwo6mXhG4EYwcr
2bZuX6bC/WGkMr6UruYZUS0Zexih/HzoGdm6PONRoo6+ntnLWHj4InIP1jCWwB6IuHJZEwx8lIIq
O2met8fMD50nWkKku3Frn6Jkdj9FydBYTse6zIurXeHatHrYAOgOCXjLWpJeGG5NHf8xMwWGzoxR
BvI1SJOkuTCK8PJ9L3khJT0pHNuxGfr7VJvtsmPPP1p3/JyGlIGFp4MXLXMkMNzL64sciCBzJtD2
Mvc//ld+2JPL/mcGMdGCPr1EIadHiGpw+326z1jSNgOJZJvY5ySKPesrjvvh1cszYnmWt87W+LWo
Wv9Xv84udk0k0ZW6iJqxqdubl375w9cXRWLCg1+X6dbzsvGi+p6qDlwES7oaD9by90K3dQ5xkj9n
nMs3Jh8wHjtVP66jCKcPiJRg6MANHvLNSRP/posoBzcvgTeFT/1Blp65d5NE7xSUV1Xi4LOrKLtH
CGNbeuUgH8oP06O8jIuuwxU1UEx7rX9kQHQGN/xZQg87+fB2ggfDCbqjP7GwgaoJQ6e8FBNoCXeM
ovN3kZ0iXYsmPrJKGG8GVL2TWTX5B4c+yKTFd240SzKlgosSRuxY29n9EQ4EjoMACk31qIvs6GU9
i9emu6YNCwby85xLUZOyLVkdLYSmO/L+3wRsdDdtWyHQT6v42UKCgmTU8i5n81tFwksqpHFtXfmz
XMBLAZF0x3XASJFIjEzYWGdImJe1s+8NeGtLkcNWRW8T14tIr4NmNzPbeeRjynlZZAYDm4jK2xPD
E9E25Z6YRYX/li/NhV4+pNNTJPoBYQrof5W0ztPoCaKCylbux6pis+Y44twZ6c1ImJw0USWvZWDZ
d89sXmsbj5MSFO+MfxCfClM/tYP1BzrEdIl0eU8SM73HhryqGeZmZRIAD1Ufj/qyKWgbG/AzRovY
dWOfAN1xcTBT5Ku5YwK0qRoNaQXECJVB2p7imqir5UNI5Qr4XAuTYwM6CyhVdho8OPHwX1QbLn6x
SLO/TAK4uHLE0s4KkDQarvPZ6yE0pQuramFgJVTVeLZDb7t+Lm0hscd42QmFXXhQAsxoVRD+SKj9
2YMSsjekQqQTgDr2XbC/Ng3wxZiKYOM2kq2fS5JU5VIWlWKOjuvz7E6qgvMVUlrleX4UqdrPwAlO
qdbmBRO3grpDHVQJlR37HpuPW8c4gJeptOUjuqusFqZBPrKKd+OfKcHYH3YEXxenoM1ivgdpvVwS
YUBSwhQNiE4C8yLjFFFYmssTy4p51zvs1yn5PHIBiHhlBj1+CerHx9L2txpMwdaZevfJiKo/djM1
XAX8aiwUi3Mpmj2qG7W36MfPT5mLW5NhDOdR9OyYYrq7ImaLrqr+YWBFjXskpexdD9FSz9nW0ADH
GVGPz6L9ExtOeegmq8cagSVVDYY4VUAXjK6ZbuQF4G9Yw8ssk2QhBEXZNR2KnzTzxT0wzB9ZNho7
UfjqNCvaBz8Or14njohOizfYuTij+1e2qvfScZpHnlS5cXTQ3sGqQxGJjeEaq0E/sQ2+DxCB9t36
/ypCs9t00gz2MA4cDNTjeNA5AKhChxSGc0pE9rioieZloNMv8531rwI7pTSxvedozDDc5UmDoR46
DoIPG3TriJNmDuDL04azdGA+zb3LEec7xQGguNzAXCdhe2mvunT8tY5J7AkZJwWhsRSEc8ePlNuX
Udt4T5erg1mFJq2WeYrI/fw5JxFhKo2f/qB4ZjSjoShFgPp9gamaB0I3TDncKl5yUrzKZORf1I9J
37x3jmBm6WLzr2qbfIomvjFEJT6jSKZnvGMOVlbSm3zmzJvahWxtBC4Ju9Kky7fN7eA0Av0WXYdd
wZOHn+QypSgriAoTop7YlPYlmbD3KuvNXQKchHDCvU0W0KYxrjGlzL88qH6HHYUFBWewHwlYKR0s
zR3ki0OIfeUoTS8jD7ZmGztUbBwZjm61K9Ue7yMHtRmdLDNuzjXMg6N0YJhol6cm5ehBX2bkPlzO
JR5rxleEw1xmYIYc8RragFORcU2B/zdADEh9hTW45CHem37cndiIIdqOmgKQos8Cbykw0nAqLk75
/79YswvN/9wA5WBcWueBc4VOxkGsBXTgaAzth6GLmSzzQt2bykFtsTRESLXMUyt31SCWNbJIX5xF
NmK4pXycSAgiTVf+ItYeEEUzHgfGB7tiRFweMJ7ZUIlX5Gr14iPPKOaVpA/03RpUCFP8rRci/mPD
MuyDmoGDr8IFfZA29ykJX4exoBcY2VcQC75BEQYrJcZtJZviQOLR+JxLr37qw3J41cLZe3hkD9Zy
66G/7o+tL04p6YQXBmjOc617FkE2VT+2q41ICLmwkvdBNXJfarK/lbsgovPpoQAfcnS47VjP2hc3
IKK2KpPk5hvAVCsyr8Qy4FE+ng4uyPAYRL84egFMLX9Ui9zp5Cc4uxF1p0tGzaaqqp/2DLrMzPgf
l9zYp8R2guc2qQdwRf4Xk978XbFZMUSKXirWdAskiFC6zhBhsXGvq5DRR8kSV3F/MPCGGqYKLu2y
5MV1vDUiQ5yb3K6eJq/4a5XedHCGAs/88ivFv9+wEff+4bDFI8QhxFsC9TlRvbmLRdleZYfjgO3Q
gGkjrc+yan9YBpPvoDFHYhY9zlOH3riek2NZe8zLhH10ymLkEcxPKEOdo1Wi5cXWNr/3E4J+gN7n
ULjezfIkrEGIt0baQoz1Gtidy/dUlZ2HZoIOgM7Dufo4oDekDKuLo9i+jJXvbBAsw4IsyjMmkvkc
yKjeQoC/NOiyMXVh+KXa/eyq9o+OtDjlDlx8owaWm1RqvE6YYZeQauIk+wJwIOy0DluLDYw1K6JD
6iKtijW+pHVnGnVOtu8iGkW7XYTv5Est07F1JuaHQh9M/Zp5w33qYzjjA6PT8/Kl1d7TuXLQ+44j
aq2+RxquamA5Q5sfvZprRej+o2GcvQhIJNLYnHvZsmD8FgJhOJ/pU9NWEqS3GR4bgznL0tpo2KHX
gfB0DCuw6HmkbfzaHTv/ATqkIOgnymzj6NoxDD6bNR5wAf5BHnGY8Lg7jvlUG4l6XLcUNcU+bIWq
PcF+fqEeKx5RIYRX4jUD3MHCvVYzPFz8hRevclzcVNx0Y8WMgs3SeXAi+yxAom2jusgPWUfoWtXP
kN6iqr+1VBcfts/B1omsffT6mLQFpL6kskGONIP4FYgx58wOkk/6t26wUVdiTPfUPtiHgjbfY7Xl
7moDYuQdjlFLzQwI4rF/JNCxgItunIY0KJ6HRaZSGu4fkF60lOb8GdhGDtAlhJaYhxArgjE7jEF2
R/KP/DDgX7IWo2TaFc/Ech50VudfTS/26DkjknSMd5Tfj0YQ+OcYGf+Fc4NJevy7peWFkDVeKB+Q
84X9iUhhJNsgldLI7M6TEetN5Cr3Yeqcu1+Fwb4s5j0izPwKX4xoJeMWMiFjYJa+llYQ//aDx9I1
wRJks3G1WRgiKf+7yFP2ELSzC4bMV3Dj5gmA4V0WuGPM6h2MQPVMImB78O0h24zl4vmKoDE2hMDg
YxwZoNrm7xA9BmTasGEORk1swHbKYuSkaV2xMl6esqYa44O3rDK6YjyVhTQpM8xpGzeCPkVg8ZNx
ZeB0P1iDM5xLl567YwKnRp6f8N4u+822srhDTUK1lzdnWt6mNDX/QQdDSbu8NHZ3cAd0DJlqfuAY
xBKtfetxtlxmWfbo8u7bzr4pe/p1SrQAg+px7FkwT6P1Mw9QgzMunr7EFPfbLvBhkC0fq7ouzSfU
EkxD+VGnxn9bWatIrU6zQBIUFE3IXohMcmdZjgo/1SeKYtZ2/tMAU4HUWc0cbjgNQxBfzKH+4c1x
cUJ95gP3YDDadY23Tfu6va7F3ZDb3XMPiM8NovC1yghdHKk8dsnUuHjOuVLcDP5I5IfoJmr7F7+i
bYNMoG9G69XC2n/U9LDYGMjFBhTRbNsZIgUsrvSivBGub5jNTEpRnQcmcnEakvxR5cNE3GeXIh6l
+2hJee4rgJad6T1nzCaujkZetv4CsOf5ryBw+scgGnch87cvuBJLDCqB4NZh7fRcJEYXmauOzSn1
ja0/3BD6n1ckAHjHgLEvdbVhTsGmQDbw2Bldewrb9jMV5Afasv0ZCXaZHDJkveROcI0K3e8FJnBh
wFdTa6U3xThlGUNhiGbyy1zc+96e54nKT9yCS9H9n+YbUzzR+O7WX4rWmqNVVZM+9Xb8Ys7xXpu2
+TT74XBNk+r8PaSY0w2GG2NfL1MxoLrtDy2jD3P6o1T6wxrhWay9A0d5eCryfj4wnEIuQpD33jH+
anCUT2O6MeeA4qdk9k9zjN/A6VI2Lnn9onO4bwGCA7Yr+Ce7RUGQjnN0jueRCe4iDDSSNntzy/kz
NojMRT+hIOxr2n5t09+sh2tP7NWMJFgQgxg2zqcENrJ8Qk1F18i694yv30T7eTDysPiFiA9R6MAw
3at+gfDZMpn1H2TT3NSSW7uoQyyfOLz1/VMY/H3HJgyXFN+9O9/h+HA6ckHTHnKE9IRyBAChnltM
YHcmgPyxmOD2lcBrgipsPmumpfts1hlS3Trb4jUTD0SYA1qeEc+6MULP9VdoWtTvjJ4ZauZhwyx0
fI06GBNyOTQMN5NEFKAmcHzATRjliCGfZmdxnMpnPypYDVWG8zB09ollWLWd/LA+5mB+0AQqVnBL
XZ0FYMfTCRS74YTlyZv/RIaDh3+dBjbNBvuv8RbDBny0B/zrjT/cCyAHtzjxThX5INlD+luVgb5i
B0seZoVmjIEPVRq6aCLsp2IHJxQ7TB/AKqupybA1js8NUrLBtOI326aiQzR0jQWQLgRckLJzUz40
DedL4BYANlFtAveT46WNht91iwLDZYN/TofUODvmsScNbMcyy9yuJ+kyBTTGLn+OyVGIEmAqbr9J
FhnA0NOOV7HO98mi+dCEMMx9Ov4OPGyFU/A2AXNE3i5uScjuyTQNdaj1wPvKHGEzjGW8w2yHX3l5
3hFnHBA35qRHZgsVCN2B6IO9N8MQ7LU57cKgsFCDvtl9zvg4s4FZYS1MGAIEXrCpaLofVm414x+8
WGsTGwUERnlWJW+lj/1cO8ytIj7dUSFZWSzK9Rjn5VkrRmFMbRmlWZE/7ESkPuDRzwdDDxDA2ecD
AA7PSdzvU7c6DUiH3MMiYWxtPuPDPMubOYL26TNSShJI1CIC7RNZKOIlFptDZWRLHiq4heVpcevh
WVt6PMOIHXYmHscHReCZF6fjrmUUXTx+RgVmENHl40vk5R1SOYjWeWOeYJv+tnSU3xLBW2awKloG
Cn1TJQTlsONVdflVoeI4+NXyW2u1/I72ZggCImvojoDY9Bsmj2ij2uGnzwmwKbPxo0xmYz/ZOHbz
DlanUXqgS5eP8nqRRXBVdwMdxHpZZEwBsdwynOqaHgxw8GOeNW+Ig0rsI2cVvBQt5oDaln2C861h
qYJ0vjj2dLbqWX7U4aePdGynJrPfLJvMdUDGdPFzHTbOkoC3Anw8+Y2kDbENqrcMhDhxB/I4se+a
ZDjDS80yEL51zEG7LoXKDHFTMBKnN6YyBbKPvzyNGVnj2K923mqfA99rPhR4eaJq+ikXBp9Uu7V1
MaYF9N5Qd65jHzoW/+b6/r3zIW1AP35MTfXko3854ptUF/xim3HZGDQaKGtpOu/0iwj51i6o40Mp
dT+e17e7dex80/DpfjX+prlAslumDKU9Zg1uEu98sw0PtmfgjEyD6pPSl/5Mtumxs4nmyhMp9r7o
iPsyAB6MubcJ7V6eTeenA96aiTvAIrB/5UmC9Alde6LubgGVOaw7Nv4UZUjGlnmESYqCTFHGT+Tb
MYBr9k3uh7umSEBqMYAypKS59hN5jRxSGyYGgaw0hvIMJl499CAoy6mU322qCHz7mXEGpsSI4nsc
AWdxRRsIEg8sfo2rkkiWmR+PptqjKM+e60Tx3fgQ53kuJyKXoleuv2YpIpJzJ+Zf2qni1xkc5cs0
wgp0iDE5fo89yl55wKJ1QzJDVe6Ijqk/nCXvGIvSAzvf5OLijP5e0GQuIQFGqXmzghGwOFyBeg6Y
GgunAbjXNK+tspYVa41ei37VggdxQ0IES4dwsssQTv8qXfZbcBLNHVLzuyhm83MmrjkbEKODuub8
zcNfgsJuGL3hWoPMvSaZA9rFQgFjCOspJ+BTD2896s6veYBgOCLWeljFL7wTb3JEpqOVYI40OlQe
lvUe9IwcWLlh+JKo+9JEAOdbtnJMIJ6wBCM+NJm0LTcwG769zFN90y22rnYawzeGByjYNcZ0uo1i
nfwJKzrppJffxQR7RXmFKIig6FXzPGzKsP7SLlom3AIUG769lMKO6u6wrx+IFpSPKeHRD31riItl
y3STzI54HJi27zIXuF4++d2pqnNFDBFXJgpDkOYABY7KNOGAVYwrTp5KnE86qZ7LIjvyQyNhSKJ6
PuhurJ9EID8SQ38hZN6iCshfoIQG53D9t5qqcbnkKHDmrHmNA/0eRYqcGx5l2Bf5Y750tmOfe0AM
2vE44l53hoF9OQUI4hJ+oBFV3KFsLfRPvcAJgT8/IXHvWM2kVDPLMY8B1vNH0kX3qLizW92m8TUn
SQNk0FaN43SfrOYCiTQ6ix71Vt1pIjmXKrjEFFcjDd3xR+nTXP0isoF4B7K7zKQAF9cHw4kaJqeB
PRpopqflU92BXhrcHQl03b1N7SdCPr1j4zL58rBAs+jhVutyD8RM9JSwor0xfkIwvdwUKorZs2hn
u2w0biXevA1yZIxtxr/cswwYYXN7G3hSm84LT0OOXscx3d9VI0gw6lBMO6kZfdVFz4iCUDpDyI/G
jedTCFymqyVop1U46VNjbmgq/+YBgs+WafBb6Rj/NEte6AXeX+lfqvyltefqs+qJoY7b9l1J+NLZ
bDuffR2g2x87nHpkbJBEyo20lg3r+WhIFspzFRdbEQfGR9Y6TPLJU/9+uJ2q2a8Qajwl8LTDhbu+
bHYah+JPRtjzuW+zQ+Ai8VtbndaqMWcVgYWcnp8vt0MFJhOXVoLdjICbbdn72WYKTU78pfWz7OKX
4mc4liiESh5PK8umDUEJzQ+JXvbhysCmuiMqR5QkKr39Lhuq3JAsDDSEHKs7KkWsX6QHwMmh3M0B
LJSSymy3ftiU8l9kNKATA+j9pq2meMDWfOsAWCOq4R6yccnu5mU7XiXe3/W34ynGyzmSmburwSN2
giJw1ccy2oEKt0yCvAXOhuzR36zndZs2Nl3dMqitZMLiQnTOOyp2QOQkpzFysZ7ayPCPyPEGBoz4
pvDkLT0LKjvyDKqEGVSg5c4kx+3Bs3MSQcaSnIY2Lm/IgaetifTynNXPyojFPYvZovtd8GTZHUxC
/49aYtngxMSPhcK+qz0ichJJqiFU+L1ddC8Ja4fDuolFsHZUzYs0xud26fBU0nxYY3mh4qp/2DWx
bJhGkG03BZ0awF0lsvAdzyHr/TE8MT/EiaX9/tROMHOSqYLdj3PnAM+E6BNRfIV4xkwiTzqJCqcZ
fGwSeClxH9fTT98hoggBNdmC40OKP3Cv5wHMU8r4slrIPQLkuxMGbD2HeDcXkfF/3F3LbuNIlv0V
IVfdQMvF92PQVYAty7YsyemUZGdVbQRKYpIh8SW+9GgMMF8w+1nPqhezmz+oP5kvmROUmKmgVJbT
jKnMKaBR6Ew7g8HLGzfu49xzW5kYK4+rOEe/XrREKQpelPMhGpnSGNQpMViTcg0sOvmSdsREQxmc
WlOZzvECsAXJoJUPL0z35/eFKmwzEnU1GaV5cbv23q+RLrhah6S3TBJlr++rrdu8R0YSrD9jEARr
CPb3VzWQnn5ri8+Kqe60oa9wHXB/+4DDyMAARSgpg9UQp0LRUXkwN8iOr+bre8HJAKsmEcg9VVBI
FSqC5GPYcUFHnbp5BJ5w7WcN49sHkanOB5m5/kBz6Bg7Efa8eDnupIYLOQTiMBfk/CPmeacb330c
zz80HZ+8z7bo6PMWW71HlPRuG0UyiA8BpwErdT5Eh0iCAhQ61DyQKFwVWr4zbygAA8EMyAwukdEW
I00xGHndWS2UOQbwxW1ZXLnvi/8QICpTHezlYNFTQA29dm9S4HFv1tsUg4j0KOysMDXx2kT3EUCT
m14RZ4TL8V0QNpd9VMsQcwngn1N9R+koMeqGeZK7TyJInUQAXHIZUz8Kj02VmiYYzFJkLjZBeE2U
sXeLfkdZitOf50tMGHI3CgAEeTO/zZvAnmN2LrjodDC6BivaeOK7C/+jG4SPZuYuPhpBckNEoOYj
MpefFtECtBMYc9xKROCL0Kr6EV0E/vVSQQXHN40PxESBp8goKaaJmq0DxBGQWQgMwD4tO2Ohs8HN
jBUxTTfI0fIJJxH0q2izDEGWH2DepqJvk7uAABLTApjU3zzFuSOB9059RE+IUED3AUJ6aI5BWy0m
8mANyMUdSq/zO9rw7rjAiEeofLURBKTg928aA8dL+yno5gHxQlMluP1AVbBRkMHJZBfjqn3NfE40
p40B88JdokdPGoaE9tVQlin9iq7frxbrD2LmkYc4iydpE0PlVMMNB2sJaT7TBBF5jGoyMjSTDVmj
hUbfDgrLhs4oF1OAMdR4o6Qg2V8hU+QSE9TzRI76+7BN16X7TWI8m5il/hGDutZojzdwrSbgL93Q
ST1imiDUREdVx4fxRjgBAHFsovwGctr58i4B2KsrLsR+KIMtfYmhvc44z+/AV/AJKTihS9CNgGHh
YEOMaRVhjmhqoaOXS5UMJDy3jozEfj6CxWxSqlU17wlmFLcAo0GG3dwQkPeuOzh08CzXrpddK760
6e3OXgEjuks9VATMLHLBLQdAZoB4sIX0/La3AIsG0hCCMFjPx+59kAUfMc3B7YyX8wnexh0CSpRe
5XNR6i41PXrWkW9ur5tr4Npz+AJClmL8ujTHoFxjow615NGjHl+0NrP7puHeqKuYDAx/C84Rbabm
AgZehEnyQXf9uN30ycxAx+oANz+qg7Lg3YKZBPdqEGKWHwFDQSCsUKdRN6DAyH0M8tok+vU8WW67
gBeCa2Prghxm608VM5w4BLOYQOwJJPdGyNdX68SPu9lyofTmqdAVVxh5iaa+eGKg1Ou73id5sdQ/
gnoYsdJcs/UNZh+j4nCz1kEc6JPoA4YLgYquDzRLjrgKggqANL8WY9wE6LQGQQboN1oirQmitWbR
B/8xYBOgGEJSNgUyVfBkczRe+tIduNl1YMMWWhfALfBnxJ7xEXRiACwrjvurkDX9e1MEO1CeiX57
kWcUr6SAeiYkYR959Pm1L6CAj3MwH6zNeGRQYpU89sW2spbyXowmkRtNGQ/0WPORPwSrReY3nd7K
s4WcICR2V0gz7JTY0MF+C4wIeoOc/ElG9bwrR+iD2LoBeoDTZZ/k4/y9lxAwkgXN7d71iJuAiBYl
O/Q9IUuaucEt+lnBXIpMU8fDNu8yCXjQTJDIz9LKQCrK8xd9TIvdfgRfAdKc8JwRnl/ntPtj5WQ9
LY1UlM3RGrJYoFoG0M5Q0NEeEgJIOjJMIQCLKfJdae4oALCE+kPgoCOF/in3/aAXLNCNgNBUfQ6B
Ir3WFFQZQQdF7vQtMEGgnZ4oho4RRUW+RXOVXjFwTCIAc4JaVfAWCFgCMhRIZgwVB42uLmKiIF78
3FQX675Lyf0l9HTILirNjow8v5xl4Z3vGtt2HIybIJnBgSjCp3kSOGiCCTEOxseI17Ugrfs5Kl8g
QvKBDCmSEGPPWhRwwlQFp8bK9LpK5st34TzOurJxK2wyjHmg2UfYZxm1YlA0UccecxVXcQRSlGQN
9zbP7oicCe9VxXzeooQKDijMUhLRe4AeZtBWNLNstADaCKOyl9uPzsIEBQN+F/Q3iB3XThOIzwTg
G9MJANlM5BtU88VfFgTp2MwXehsn/WVLcYgrGfxkjtqU79d6ko/QwWKlgGe2QRqMZnw1az6vV/q9
g4L7IM+iFmD2aK+KU+kDbnpwaIcequt+QkDUld+P0YUFPc8weSAOpfYYi+ZatgZqx+8sCviAaBL9
OozDxUDSzfl704/R8zL3fk5myLet+x4AGbs8DBhB0dbih2ofyQGwMqZhsyOiIHcNlkTM4wPe+Mak
3X+urobgA8lxIy1iqe24jjPAxTCBO4ZG/gRjZTFK4s5beP0MucyuSrNwc2mBgezo7AjJSrxee5tB
UajcpsR88LzwF5ReVr3mSkexfNsG98G2Ax9SARd4rnUwYHndQR/6+irY3iFJgKJEhOp5nPv5bZFC
BhN/O88EVAI9EK6m6Tq/1T193QrDhdsi6yCcrkgEHI3rP4+z5OcIBdsrNZcWj3OjSfpoftNalAtL
mTgYKRLgegtRa8TYkqW8BJGXlzzP4+TRFRLgcumfPAEMvvLau1c20rINo+jhksYkuWYoDMfrUHwC
HAjDM1DPA6+df4O6ut6JRddpIXEZPOne/cLDTG2McAU+Tv5ApxkAW4kapBNbYAV8v2miIyPbYtb8
Gu0sEXApeAc0PJqqGgIghfxBjETWXATrVbb0wBqSqwMFuZs2kiOU+BYcDHQEZ+ob6S1a4UDPDHz8
3AU6ZvxBba68a5TXYnRoZBhdEofaw9aXcoz1zIYipu2g9QPMuM0Yg7RNsADEAcYYbRFEo18Xd5UO
+kYDjC0gFFh0yTq97r5r/PDT36frf3Hs8HE3WK4RZP5jiKbH5Md3kvCOnTenIA9rarKIZicZ2B1V
ws+n1oAEDn5b/BsqfS4wn3qG3gQApDKZuOCbQV1Mn6fNG0DNkHpM1p+KjtQxOANoNUbG9drb3gKv
AbpVFaGo5D36OfhhxosxSPLSRLzZiK40Eg3DvDmzXf1ou4Caa6pmqpJoAD2isdtdAA0lO8jjtnZZ
NzCyOKto+9BMBRChbJy20NwEjwB9oz0jQz5yq4GnbSG7KoKC7bgLGicaSUUYu0RuNnNwfu6SWZqy
nBUIc83w0FCG8UO7pA0oENpfCpDbeWr74tPLbyTSHR8O/FNkU0ERSkPziAkWS0lh38gJJFRhPZCO
Y048kBZpjJpNgm2GYfNhLeaY7YFUXXuBhN6trkXkvqnqmF+grZ4WAGjDa9bUAT4ssHRIx8jwN27P
7E8+sT9J1XVVMoHnE4v9HygIqLDgqEsxLA8+dtcz13kbVBq0W4R2XBU2BSw34bWuNI0ePLmtAFgc
EMrjh+I/Tj5uv7wjqToiUYGoBBmoalFWDVVUqY4c7Eh0m0ZmyqCgUhNx1c5E+DFZAFidKuVwZqI7
JLGzETjMHBT/7kOtKXXgky+uMaIE9ar5KuqAsApT4h4clHL6qhlQq4CTaS5BS7xcelfxfKUPij3/
wJyzpDh30zDaxMRx08offxqFPv73d/pvPv8O+y9+6pMpEhzhp/TF37q1wwfLt5PqLzEr4+n73V1b
qcX8oR1g/s/mQ2bHm4GdZF768k937wFzQhcq7MgIcwEqS7zql0q7dHqhhl0sOtpE9o/vpmEWpHR/
DgmDd/sfdWY/vtOhn58N3OeFipd5aQHPwoazGVY2LjRZQpVK11A0VABaetcAOMTZ/1Q26Y8V6Lss
iyoIoqFceNyBKH9PAi+/XCnoncJ83jcjyZf2v5MNFYAomjUloF9okq4ZkiSYACCgnxIm6UAETfUC
DZ2SDqfZgPkQ9f0DvyMZSCKusVpaICoXwJ2YiiwbJiSg6qwaNPFzamaAsJO/UxkotUUgXegidFyQ
JEnUMJEOenWgBqKgXJgiJIALShIgJVxM39tJqKkETRmvaGJ2E+pSuikKolo5CRp+rukSvWQ0Sf3e
3l/dfZGKSfkKU2hemAipMBrOlEQTcBHYugMFAFT5QgSpjajgntURaxo4I9+XBqhwDWqZAeVCME0T
4FBgpuGBKVjvUAK6dAGf2BBlBW7Ud6gB2u52ersGSNqFivOvKKYCEQDgyby/ZF4YuiLiwwv4sahR
8XxfCoA8a00NEC9w02kGdcEFBVMFTByqAxWQpQt4z/A1dWDxqSGAhfjORCDVVQJRvRBlUcc1KOiK
auAkMCKAXbwQREPWYSVA6VJcld+XCLD3mlogGReShi8sgiFN0uEUsVpgyBemrGno59AEQ8ZV+P3d
hbUvA0W7MGAFJbymCosAaVS0QL5AkKqqAiplwApSb+G1WvAKz/Fz/IAChDcrwgtiJwcxytlfKP3v
4wUOogdJpzaO+VUab+wW/xJ//MSEH4X3f/DDMhoonrT/5/tXPH4486zyvcq/vCN2bMVTF1BQGk/t
N0qDux/fXdke2dqHoQ9NDXzZxlGMhK+xuwheWrUVJqnVGJCpVa5FYwqqPHVXbnuNoeXl1iyMy8WK
eA1XSt2lbzMLmRXLY/ZsQgHrLnwXBrMstpJypSK+EmD+6i78AAHHlpMxOxbp9Vp35UcrsHx2WfPs
sqe083NQe6yzbLD69T/fv+ROmiq8hlIzD08MdPWLLM4cuBd+d5cFOVjpjzmdl97ECgjzHTiozWWA
0xMzq+Jm+/JybzvzlxmyhuxeRQ4HHgbKIZlf7o9+bZqqq7vbK/A2EqthBbPGnR1vbTCXk4ARCY3E
aj/F9qw4Yw6+xMGggJfEsSqyljls99oOAJ5alO9NZa1xkHUnhhiCGbMsB4VrY6hz5XDo8NPrfrPW
1p66rB7rHGR7Q4KqEHS41HV3e2OBr76BiTkQMKNnBocPdxNbwZRxDqjHWnfLt2QSW15qMRe4yeHL
3SLXHCT2ptwi1d/zt9Z5b+bWjn0rYJflIYfYtlnpmhxORSsOkYRmLBlmkZQiOZn2fpVLd5cFsDmM
EETqvNfVhs70yDiINO9ae93U8tjdihykcG/HFQUTJZQK6m723goafWtjMzUIkccN1LPSvKINNJlR
d8M9krpZ1TVBCq/+ykMvzK1FdcscZNwjsOupHSSpTVg5KxzMey9b2/4kBGtzKYLCL1U4mPh+6M0g
E2ZdWkCv+w37YWBNw3KdYrsqhyPSp7adWVXj8PUe7NS146NbTtQ5+MMPYbyyWFvB42oGLqLi9Ygm
hwPyCEQQBiR4jIhNDiIehLjl2IOHbGX5mLffHPREY/YLoxOSyEGBh4XVjEnAKDGyaxz2HFmskZBE
Did5mFsI6GLGE0Z9lMN2V/aMvTxQbOOxLEm3u1NXLkbNhMTjynvCJA0SMM4l8uLlY96ubU8BSe1Z
owto0Sxkw0aFg849w7maQu+AkmMsBjqk6+8dFhkXlA1AX7lWIW4eUc3QjieVI6hzkDYCD7sRfoLz
wl6pqkjL/XVvKBjm1MXaU3tWjfREU+Phz3WBg8kZaaNOB9TyWcf22+W6wEeE2O7Pl+tqIeU4Yy4J
+exXeEXshiDrKPDmcVv27TWpeE8aB5UfwiimjUdk7GO7yE71wTFio1RYnqbCIvBIHu8N5TBF1jth
Vqd1p7pHt4UFEOU3Ln07rpQBdtWR338CNvOqiLSFFNhkYlcsjwCkASrJL7zBbv1vd4BR5RfrH+DD
/f/fVYcsl97SpTCLGIGDH9TaRJWsqMrjqFtbqzFEDjpi9itwuPU7SIQxi9ICfd0j0kliy2bdeB5O
Jva6LDdXfDAenuB9GM8qIuBxwXezlUVSZrcUa11Xsj0bZRPWZIo8LpP3CJDK3RWi1ThYyg/Au8bM
qhQNWlcEQyubkcZlbFW9PoFDsmMI6DFzUwPbV3/L+wuJ7rnRBs350b3EozL90U7SxpUVMEUOSeUg
lF9svxKC8aid3NIkAkpUBdS7lDHVPUUSeBjNURZMTpUPRAGXFNCK5SPfHpBdTrJGP0sYfdmvzkFp
/jFoD9uD5/b1vzbop0UBoHGknbqkCiBj1kTJkNDTqgCHdu61Dm/XNkVNACbyx5SykRkx/4Te/eUn
B2PjCWAhjAWVz32I8x7+JTIUE4vM2YU5HOjLGAeatXMcDDNsj+NZMztxy1enp5lHRqW/sWj5llmW
x4bdrPrRONx6V3EW2ORwrzKHvbYs5OBn7DfjUe4YxqTRw6XBGDEe6SRAVVjUAY9aBPBGTgOcs05j
eDk4FDHA9uUf327PO0CPBHbCCllERFPbZ8HK1VU52Id7K2JNg8jDWeluYmezrZozUX4p8HxlXLvL
enXD2GbUDeDZ+iIehhjNDt04WpuDYnQRfy3cY5FwONc9K0TUvvOJC8db5lKomlrh0RGhYP+6zjfy
uE7oVXSZB/oRtbUZydl0jahxuOuwsLWpnmmK+68rigc7qpSqKIq67qqPVoyksHfScaX9I/XXXxy5
KpgCyGFh4I5JFKHwweizJHDQuiFKHlaEo11us3AsRA7aMXItUq1lSrQhoK6cR9acHEsaHRA8liYr
1u5LPDyMEXrsqVtYNXNguK+/56ftxD4hDh4ggmdip4D0lnssVIOHqeuABDeL9gfxcHVRRZ9H+Rdv
9zZANmglLolPPUFXeCALhhEyDd7mlC2hnJ0cDmafzGYok7UxCqcUCJX/Lg/8+2cIFuJVefChS4cJ
IkuwQwEePkJDv53OI/NV3A9WowvGY+9//u0/koW1ofj+mcMYG7Q9aLLCIYE3In4YN3s0oD98HR3k
ALLAwScc2vDlF1n5zX+4JlYIXkCLND5kwcxiC4K6qks6h4deh4tZ2PihMbIWiP4IC683dU1ReSR0
uhbmrhMmvYXWKvTU0Jazuvb60Wp6pDkFPLaZJFm5XuGR7Z7B4dsD1eGcWJmDLelZUepWvJHdts/a
7m+XD0JfIOr/ryn3Ik0V4AMf9RGxbQ3hFBWzM7/D9CV9q9aHT9W6IZqDS70o75P9K7/SUF4GyLRP
KX6jXKfQXBjJ8s9vXLfiOBcpvMpZ+7qdtrM4jBjTJ4Lv7ugq+rpFd3HlqYJsgSioteGi+cOqhDy0
0FtTtLt49cSeZRR0jozN18njPT0JbJCmyQbofiRDURVZN5AyPi7FfN0zHlHccarYFU1B/ye4ZVQJ
szLR7/pyPvq1bgB0xqooombIhiKh41YBlZmIu/m4+PN1r/O55N74HTymARoHA8wmpgzAnIB+/xdh
UbtX+3a2lVqU11jW7AtJzP8Hy+k5wFwwNo7D1X9JUxrMokdH+0BMr7TIV2GaIEpjlqU8MHX9lCtE
aEydgUdEeYVIBxnKcnf07uAR9LVca3a45rGZ/3q5DuwIg0vJlELzgJtuYKKbwzi1Cgd/tli08Zfr
QeuvzP45KBvy+HYcshX880W787UiDAcFISLMzk7B6CdUOWR1PoOdCp8laJTiZ56jln8qnYyv/6wt
K7Ibz3Y8Y1wDykxW98BczwmaF1JGubUjd+vrd4wRvVFabo+Km0dOsb1Ep3YIE+c1bjP4vIz5oIwB
daXRxricSoacB1i2nbokjFjLzCOwHOGE36Lyxa5sHLlHX//5bq0JewgNDrp2i0Iw88mOncQ37PRI
ETCQt74mtH7779RuzJDy6OQhYVOrBUVaXVXr2sGGEQYt/9dW4B6ZVF0AcKpwWNdOwtRlbhKgpTms
SyYVKShnQ/Lz1r4PPLFjJeBIKHdYxHs8LhI064Upm5wSX3R1X+kQ0TzbirHCBVtYXS3DspVFOZzj
Pq7SaQUCzSOD1beQZUQ+kzVnIo/rCNM/qZ0EoprRCMrOWFfEDwRed7lMoWc8THuxakUQPLrRd/dm
84okiZUxuz6Oqr/eGA/g07NQfokH8mCfDDhKDIFhsnyFt/tWSAnbla66gv+xrl4MKZTfavRsgCbK
XVL1kEQOLvgQLXvVpAsPaPIwm1VqZzyislHIBiGSzOFKGv72n2EDjLe//bNol3iMf/uvYErY5Jkk
c5A1kJKkkl+RZA6xzsgKtlVjJ/Go2Tw5R6eQBxYKYfACoKXGjZUwjgDobEv9fvspBCkVqfixEg/g
RBtpBqTHmUsQVGz1N/zrkd8t8ShK/kr8iTVZsRaDB9p8Z0OPzzePPmqMWEdxa0WYngYkUc9J+dsl
AEHJ+acE254sdIBT7zv+EmXfVt187KEyUTv0EmybeVYbqfAdzPt8ZHEZZxM2ajsn2VesieeDyq24
xa6seIIruFy08BfKP7zduCKFmxGPTeLygAfR3YKQj0mr8WjOpXmNK8sFER2zNA/4ZsvaoJenrP+X
oqVy5gG2aVW0gxI+1/Ujr0Mf9xdbuuRx05Trns5a8sAW3sZ2tbOXR18J6BpnaIzNWFePR/hyh540
xlMQeWBO7qHHle8n8uho6lsx9WyqMS2PvDblI0ho+MKkcEUe3VKP4OpKQ0oRyjqRPLo1dz3UXZKm
SWFNH+ycsBaEBzJt95ReNmXDcxCY1z/sI5CakJk1K7Y/CieoIZeLFncBD2YoimTcyacFvQyTU8ZQ
4pGM3AnqmYBKDq3tiEmKktTOKhwBYXnk/a6QPiKJ23gmsUNOGnk0hJXyfPt1+jR88QkcYtsrMDRV
ks6SzmHdFqACwL6XIihUike2amixXpGkc4iPAWtOG+0MgNuUZOwx5pEJ22knXJjU/e2fnu1vDqWi
8mCiK16gb+EJbH+oLGAYQPm0t6vh7gV2t0DjLzvKxr+Wy9JPC9L1857/ef/0t38HhnVmNzyr8WDl
VpLYwDLu/p+1tx0oBpMkyij/joX6WeNpeNm8u+yMOsx+0ICpYcYTZoXSBlNTMs5nZw6d+i9++qm/
PeDyPundv+rne2eNCu8UVodZeB9jQH5fPLwzPMOH+97/88O/Kl+w2Oof1HRaILXqvtcLMvhWIEKY
DbCQsDc0D+oxYOk+hd5ir/eHp00D9REISExNA5GQYQBad/aMn/r4f8x336Ho/oTfPXboaWTLzDyg
/Fdo66rwafLgwbiKrS2bNuORGm+h2YjJIPIo1bZCL6xCDXg0krSniOdYUn8efEo3CD6nLsWJVEAH
PBKeNxaGnVKH9gT/sm6WVuHtV/tthpZuJgsEKH/9ZYeor6IXiFENkQdfNG3LQwqLcaFEg0NZ4NGO
s/K96a0snjeq5x2apzirbhYDScrHvP2rPaOSuAVnF/PhAIk9t/K3uwZOwZ7/hJfCjooMBCGWHzIf
h4eXfwWS8GrKlkOQOaTmNjwZxPLoNb8Ks9xOT7gx56s25w9YK6Rphb90bcyYCZy/nrKSPML9oq+B
Er8gBqJW/tRzePAl07HSJ9fmkPC5t2LkqE58Bx41vxsyJ6XxodaTRwf2DQhnKUPTDIxrlKipIAGl
c2WPqCFe5OJ7JSxqf4vTSdPH63NIiFyhJe9Ui6khl3J7+3Ww33tReKVaSv2Fz51IlFVkxiQ1eFyX
SI0znb7HXSzZl46GV36COxvExXsFLd6hP71Gesor/455CXQr1RfcXbg6cK7K9Yrrn0f+tswSFqwj
QaPoBmqMkO0mwBazLgwPRun70AX1PCz5ZRp6TIVc5NFJT/mOaUVrYNufGFHxCCS66CidIP3GLszh
bLTcGJ30qO+dsHwYB1o+7+2H79Hy/A3gV8dC50FyukMqVrKSIg9YyYO9arQs7wTvMQ8y6AdSAUDy
QLc/WwFg+aybziP/+wA4KLsqjxuFCvhXG2hbdi4RBlByUDqSTpG3P+m0oQuPwwOsCEAB+grH/Q/F
aNEvqci3zfLCsanCQjkcRvhnCfqvT9O2HDfhfv0dNbQ3U9f2PJu5jDBWur7Id1n2O9tDLftvjcsE
tawEM+N3BTpqxGB7Z1ajlQUuE1qg77L+w0fhAuEkcwgkHt7/CG1h7G55cEyNMow5qGyWg9J/hObA
Rabu002WghaklCv1CCQeEIuP8AJPXEQSj6koRzGnxAUqT2aYXLLfM6v0wBZwcIxblK2IVupLY3Yo
dBWFJV1Hvy9G3INhAtOLv+NU96le6D9fjuPWDlHzZo4GDz6sQZZUoc88IDEUgsCOa8Nwg1LDfs/p
+3ZpslPN7XVV6PBt6Bu/DFc8/O32Hq/IVDTP/MJ+9amHYO6n/wUAAP//</cx:binary>
              </cx:geoCache>
            </cx:geography>
          </cx:layoutPr>
          <cx:valueColors>
            <cx:minColor>
              <a:schemeClr val="accent4">
                <a:lumMod val="20000"/>
                <a:lumOff val="80000"/>
              </a:schemeClr>
            </cx:minColor>
          </cx:valueColors>
        </cx:series>
      </cx:plotAreaRegion>
    </cx:plotArea>
  </cx:chart>
  <cx:spPr>
    <a:no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7">
  <cs:axisTitle>
    <cs:lnRef idx="0"/>
    <cs:fillRef idx="0"/>
    <cs:effectRef idx="0"/>
    <cs:fontRef idx="minor">
      <a:schemeClr val="lt1">
        <a:lumMod val="95000"/>
      </a:schemeClr>
    </cs:fontRef>
    <cs:defRPr sz="1197"/>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categoryAxis>
  <cs:chartArea>
    <cs:lnRef idx="0"/>
    <cs:fillRef idx="0"/>
    <cs:effectRef idx="0"/>
    <cs:fontRef idx="minor">
      <a:schemeClr val="dk1"/>
    </cs:fontRef>
    <cs:spPr>
      <a:solidFill>
        <a:schemeClr val="dk1"/>
      </a:solidFill>
    </cs:spPr>
    <cs:defRPr sz="1330"/>
  </cs:chartArea>
  <cs:dataLabel>
    <cs:lnRef idx="0"/>
    <cs:fillRef idx="0"/>
    <cs:effectRef idx="0"/>
    <cs:fontRef idx="minor">
      <a:schemeClr val="lt1">
        <a:lumMod val="9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lt1"/>
    </cs:fontRef>
    <cs:spPr>
      <a:solidFill>
        <a:schemeClr val="phClr"/>
      </a:solidFill>
      <a:ln w="3175">
        <a:solidFill>
          <a:schemeClr val="dk1"/>
        </a:solidFill>
      </a:ln>
    </cs:spPr>
  </cs:dataPoint>
  <cs:dataPoint3D>
    <cs:lnRef idx="0"/>
    <cs:fillRef idx="0">
      <cs:styleClr val="auto"/>
    </cs:fillRef>
    <cs:effectRef idx="0"/>
    <cs:fontRef idx="minor">
      <a:schemeClr val="lt1"/>
    </cs:fontRef>
    <cs:spPr>
      <a:solidFill>
        <a:schemeClr val="phClr"/>
      </a:solidFill>
    </cs:spPr>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fillRef idx="0">
      <cs:styleClr val="auto"/>
    </cs:fillRef>
    <cs:effectRef idx="0"/>
    <cs:fontRef idx="minor">
      <a:schemeClr val="lt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lt1"/>
    </cs:fontRef>
    <cs:spPr>
      <a:ln w="28575" cap="rnd">
        <a:solidFill>
          <a:schemeClr val="phClr"/>
        </a:solidFill>
        <a:round/>
      </a:ln>
    </cs:spPr>
  </cs:dataPointWireframe>
  <cs:dataTable>
    <cs:lnRef idx="0"/>
    <cs:fillRef idx="0"/>
    <cs:effectRef idx="0"/>
    <cs:fontRef idx="minor">
      <a:schemeClr val="lt1">
        <a:lumMod val="95000"/>
      </a:schemeClr>
    </cs:fontRef>
    <cs:spPr>
      <a:ln w="9525">
        <a:solidFill>
          <a:schemeClr val="lt1">
            <a:lumMod val="95000"/>
            <a:alpha val="54000"/>
          </a:schemeClr>
        </a:solidFill>
      </a:ln>
    </cs:spPr>
    <cs:defRPr sz="1197"/>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30000"/>
          </a:schemeClr>
        </a:solidFill>
        <a:round/>
      </a:ln>
    </cs:spPr>
  </cs:gridlineMajor>
  <cs:gridlineMinor>
    <cs:lnRef idx="0"/>
    <cs:fillRef idx="0"/>
    <cs:effectRef idx="0"/>
    <cs:fontRef idx="minor">
      <a:schemeClr val="lt1"/>
    </cs:fontRef>
    <cs:spPr>
      <a:ln>
        <a:solidFill>
          <a:schemeClr val="lt1">
            <a:lumMod val="95000"/>
            <a:alpha val="30000"/>
            <a:lumOff val="1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95000"/>
      </a:schemeClr>
    </cs:fontRef>
    <cs:defRPr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1197"/>
  </cs:seriesAxis>
  <cs:seriesLine>
    <cs:lnRef idx="0"/>
    <cs:fillRef idx="0"/>
    <cs:effectRef idx="0"/>
    <cs:fontRef idx="minor">
      <a:schemeClr val="lt1"/>
    </cs:fontRef>
    <cs:spPr>
      <a:ln w="9525" cap="flat">
        <a:solidFill>
          <a:srgbClr val="D9D9D9"/>
        </a:solidFill>
        <a:round/>
      </a:ln>
    </cs:spPr>
  </cs:seriesLine>
  <cs:title>
    <cs:lnRef idx="0"/>
    <cs:fillRef idx="0"/>
    <cs:effectRef idx="0"/>
    <cs:fontRef idx="minor">
      <a:schemeClr val="lt1">
        <a:lumMod val="95000"/>
      </a:schemeClr>
    </cs:fontRef>
    <cs:defRPr sz="1862"/>
  </cs:title>
  <cs:trendline>
    <cs:lnRef idx="0">
      <cs:styleClr val="auto"/>
    </cs:lnRef>
    <cs:fillRef idx="0"/>
    <cs:effectRef idx="0"/>
    <cs:fontRef idx="minor">
      <a:schemeClr val="lt1"/>
    </cs:fontRef>
    <cs:spPr>
      <a:ln w="19050" cap="rnd">
        <a:solidFill>
          <a:schemeClr val="phClr"/>
        </a:solidFill>
        <a:prstDash val="sysDash"/>
      </a:ln>
    </cs:spPr>
  </cs:trendline>
  <cs:trendlineLabel>
    <cs:lnRef idx="0"/>
    <cs:fillRef idx="0"/>
    <cs:effectRef idx="0"/>
    <cs:fontRef idx="minor">
      <a:schemeClr val="lt1">
        <a:lumMod val="95000"/>
      </a:schemeClr>
    </cs:fontRef>
    <cs:defRPr sz="1197"/>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95000"/>
      </a:schemeClr>
    </cs:fontRef>
    <cs:defRPr sz="1197"/>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94BDB-D5DD-49AA-9AE6-EB50FEE06E9B}"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de-DE"/>
        </a:p>
      </dgm:t>
    </dgm:pt>
    <dgm:pt modelId="{533E7C1E-4CC5-42C5-A8D3-7C2604488E18}">
      <dgm:prSet phldrT="[Text]" custT="1"/>
      <dgm:spPr/>
      <dgm:t>
        <a:bodyPr/>
        <a:lstStyle/>
        <a:p>
          <a:pPr marL="0" lvl="0" indent="0" algn="ctr" defTabSz="844550" rtl="0">
            <a:lnSpc>
              <a:spcPct val="90000"/>
            </a:lnSpc>
            <a:spcBef>
              <a:spcPct val="0"/>
            </a:spcBef>
            <a:spcAft>
              <a:spcPct val="35000"/>
            </a:spcAft>
            <a:buNone/>
          </a:pPr>
          <a:r>
            <a:rPr lang="de-DE" sz="1900" kern="1200" dirty="0" err="1">
              <a:solidFill>
                <a:srgbClr val="0095CE"/>
              </a:solidFill>
              <a:latin typeface="Arial" panose="020B0604020202020204"/>
              <a:ea typeface="+mn-ea"/>
              <a:cs typeface="+mn-cs"/>
            </a:rPr>
            <a:t>Resultado</a:t>
          </a:r>
          <a:r>
            <a:rPr lang="de-DE" sz="1900" kern="1200" dirty="0">
              <a:solidFill>
                <a:srgbClr val="0095CE"/>
              </a:solidFill>
              <a:latin typeface="Arial" panose="020B0604020202020204"/>
              <a:ea typeface="+mn-ea"/>
              <a:cs typeface="+mn-cs"/>
            </a:rPr>
            <a:t> 1</a:t>
          </a:r>
        </a:p>
      </dgm:t>
    </dgm:pt>
    <dgm:pt modelId="{79AD131C-DFFC-44FB-82D5-694CFA9B8ECA}" type="parTrans" cxnId="{7FC8094A-9FC6-4CFF-9DE6-5F71EFA50B38}">
      <dgm:prSet/>
      <dgm:spPr/>
      <dgm:t>
        <a:bodyPr/>
        <a:lstStyle/>
        <a:p>
          <a:endParaRPr lang="de-DE"/>
        </a:p>
      </dgm:t>
    </dgm:pt>
    <dgm:pt modelId="{680992B8-3522-4527-8B3F-DE789C2339F6}" type="sibTrans" cxnId="{7FC8094A-9FC6-4CFF-9DE6-5F71EFA50B38}">
      <dgm:prSet/>
      <dgm:spPr/>
      <dgm:t>
        <a:bodyPr/>
        <a:lstStyle/>
        <a:p>
          <a:endParaRPr lang="de-DE"/>
        </a:p>
      </dgm:t>
    </dgm:pt>
    <dgm:pt modelId="{ECA090A7-B2A8-4323-BB9B-EBAD2B15C304}">
      <dgm:prSet phldrT="[Text]" custT="1"/>
      <dgm:spPr/>
      <dgm:t>
        <a:bodyPr/>
        <a:lstStyle/>
        <a:p>
          <a:pPr rtl="0"/>
          <a:r>
            <a:rPr lang="de-DE" sz="1400" b="1" kern="1200" dirty="0">
              <a:latin typeface="Arial" panose="020B0604020202020204"/>
            </a:rPr>
            <a:t>El </a:t>
          </a:r>
          <a:r>
            <a:rPr lang="de-DE" sz="1400" b="1" kern="1200" dirty="0" err="1">
              <a:latin typeface="Arial" panose="020B0604020202020204"/>
            </a:rPr>
            <a:t>enfoque</a:t>
          </a:r>
          <a:r>
            <a:rPr lang="de-DE" sz="1400" b="1" kern="1200" dirty="0">
              <a:latin typeface="Arial" panose="020B0604020202020204"/>
            </a:rPr>
            <a:t> </a:t>
          </a:r>
          <a:r>
            <a:rPr lang="de-DE" sz="1400" b="0" kern="1200" dirty="0">
              <a:latin typeface="Arial" panose="020B0604020202020204"/>
            </a:rPr>
            <a:t>de</a:t>
          </a:r>
          <a:r>
            <a:rPr lang="de-DE" sz="1400" b="1" kern="1200" dirty="0">
              <a:latin typeface="Arial" panose="020B0604020202020204"/>
            </a:rPr>
            <a:t> </a:t>
          </a:r>
          <a:r>
            <a:rPr lang="de-DE" sz="1400" b="0" kern="1200" dirty="0">
              <a:solidFill>
                <a:schemeClr val="bg1"/>
              </a:solidFill>
            </a:rPr>
            <a:t>SCALA </a:t>
          </a:r>
          <a:r>
            <a:rPr lang="de-DE" sz="1400" b="0" kern="1200" dirty="0" err="1">
              <a:solidFill>
                <a:schemeClr val="bg1"/>
              </a:solidFill>
            </a:rPr>
            <a:t>para</a:t>
          </a:r>
          <a:r>
            <a:rPr lang="de-DE" sz="1400" b="0" kern="1200" dirty="0">
              <a:solidFill>
                <a:schemeClr val="bg1"/>
              </a:solidFill>
            </a:rPr>
            <a:t> </a:t>
          </a:r>
          <a:r>
            <a:rPr lang="de-DE" sz="1400" b="0" kern="1200" dirty="0" err="1">
              <a:solidFill>
                <a:schemeClr val="bg1"/>
              </a:solidFill>
            </a:rPr>
            <a:t>el</a:t>
          </a:r>
          <a:r>
            <a:rPr lang="de-DE" sz="1400" b="0" kern="1200" dirty="0">
              <a:solidFill>
                <a:schemeClr val="bg1"/>
              </a:solidFill>
            </a:rPr>
            <a:t> </a:t>
          </a:r>
          <a:r>
            <a:rPr lang="de-DE" sz="1400" b="1" kern="1200" dirty="0" err="1">
              <a:solidFill>
                <a:srgbClr val="FEFFFE">
                  <a:hueOff val="0"/>
                  <a:satOff val="0"/>
                  <a:lumOff val="0"/>
                  <a:alphaOff val="0"/>
                </a:srgbClr>
              </a:solidFill>
              <a:latin typeface="Arial" panose="020B0604020202020204"/>
              <a:ea typeface="+mn-ea"/>
              <a:cs typeface="+mn-cs"/>
            </a:rPr>
            <a:t>pensamiento</a:t>
          </a:r>
          <a:r>
            <a:rPr lang="de-DE" sz="1400" b="1" kern="1200" dirty="0">
              <a:solidFill>
                <a:srgbClr val="FEFFFE">
                  <a:hueOff val="0"/>
                  <a:satOff val="0"/>
                  <a:lumOff val="0"/>
                  <a:alphaOff val="0"/>
                </a:srgbClr>
              </a:solidFill>
              <a:latin typeface="Arial" panose="020B0604020202020204"/>
              <a:ea typeface="+mn-ea"/>
              <a:cs typeface="+mn-cs"/>
            </a:rPr>
            <a:t> </a:t>
          </a:r>
          <a:r>
            <a:rPr lang="de-DE" sz="1400" b="1" kern="1200" dirty="0" err="1">
              <a:solidFill>
                <a:srgbClr val="FEFFFE">
                  <a:hueOff val="0"/>
                  <a:satOff val="0"/>
                  <a:lumOff val="0"/>
                  <a:alphaOff val="0"/>
                </a:srgbClr>
              </a:solidFill>
              <a:latin typeface="Arial" panose="020B0604020202020204"/>
              <a:ea typeface="+mn-ea"/>
              <a:cs typeface="+mn-cs"/>
            </a:rPr>
            <a:t>sistémico</a:t>
          </a:r>
          <a:r>
            <a:rPr lang="de-DE" sz="1400" b="1" kern="1200" dirty="0">
              <a:solidFill>
                <a:srgbClr val="FEFFFE">
                  <a:hueOff val="0"/>
                  <a:satOff val="0"/>
                  <a:lumOff val="0"/>
                  <a:alphaOff val="0"/>
                </a:srgbClr>
              </a:solidFill>
              <a:latin typeface="Arial" panose="020B0604020202020204"/>
              <a:ea typeface="+mn-ea"/>
              <a:cs typeface="+mn-cs"/>
            </a:rPr>
            <a:t> </a:t>
          </a:r>
          <a:r>
            <a:rPr lang="de-DE" sz="1400" b="0" kern="1200" dirty="0">
              <a:solidFill>
                <a:srgbClr val="FEFFFE">
                  <a:hueOff val="0"/>
                  <a:satOff val="0"/>
                  <a:lumOff val="0"/>
                  <a:alphaOff val="0"/>
                </a:srgbClr>
              </a:solidFill>
              <a:latin typeface="Arial" panose="020B0604020202020204"/>
              <a:ea typeface="+mn-ea"/>
              <a:cs typeface="+mn-cs"/>
            </a:rPr>
            <a:t>y </a:t>
          </a:r>
          <a:r>
            <a:rPr lang="de-DE" sz="1400" b="0" kern="1200" dirty="0" err="1">
              <a:solidFill>
                <a:srgbClr val="FEFFFE">
                  <a:hueOff val="0"/>
                  <a:satOff val="0"/>
                  <a:lumOff val="0"/>
                  <a:alphaOff val="0"/>
                </a:srgbClr>
              </a:solidFill>
              <a:latin typeface="Arial" panose="020B0604020202020204"/>
              <a:ea typeface="+mn-ea"/>
              <a:cs typeface="+mn-cs"/>
            </a:rPr>
            <a:t>el</a:t>
          </a:r>
          <a:r>
            <a:rPr lang="de-DE" sz="1400" b="0" kern="1200" dirty="0">
              <a:solidFill>
                <a:srgbClr val="FEFFFE">
                  <a:hueOff val="0"/>
                  <a:satOff val="0"/>
                  <a:lumOff val="0"/>
                  <a:alphaOff val="0"/>
                </a:srgbClr>
              </a:solidFill>
              <a:latin typeface="Arial" panose="020B0604020202020204"/>
              <a:ea typeface="+mn-ea"/>
              <a:cs typeface="+mn-cs"/>
            </a:rPr>
            <a:t> </a:t>
          </a:r>
          <a:r>
            <a:rPr lang="de-DE" sz="1400" b="0" kern="1200" dirty="0" err="1">
              <a:solidFill>
                <a:srgbClr val="FEFFFE">
                  <a:hueOff val="0"/>
                  <a:satOff val="0"/>
                  <a:lumOff val="0"/>
                  <a:alphaOff val="0"/>
                </a:srgbClr>
              </a:solidFill>
              <a:latin typeface="Arial" panose="020B0604020202020204"/>
              <a:ea typeface="+mn-ea"/>
              <a:cs typeface="+mn-cs"/>
            </a:rPr>
            <a:t>cambio</a:t>
          </a:r>
          <a:r>
            <a:rPr lang="de-DE" sz="1400" b="0" kern="1200" dirty="0">
              <a:solidFill>
                <a:srgbClr val="FEFFFE">
                  <a:hueOff val="0"/>
                  <a:satOff val="0"/>
                  <a:lumOff val="0"/>
                  <a:alphaOff val="0"/>
                </a:srgbClr>
              </a:solidFill>
              <a:latin typeface="Arial" panose="020B0604020202020204"/>
              <a:ea typeface="+mn-ea"/>
              <a:cs typeface="+mn-cs"/>
            </a:rPr>
            <a:t> a </a:t>
          </a:r>
          <a:r>
            <a:rPr lang="de-DE" sz="1400" b="0" kern="1200" dirty="0" err="1">
              <a:solidFill>
                <a:srgbClr val="FEFFFE">
                  <a:hueOff val="0"/>
                  <a:satOff val="0"/>
                  <a:lumOff val="0"/>
                  <a:alphaOff val="0"/>
                </a:srgbClr>
              </a:solidFill>
              <a:latin typeface="Arial" panose="020B0604020202020204"/>
              <a:ea typeface="+mn-ea"/>
              <a:cs typeface="+mn-cs"/>
            </a:rPr>
            <a:t>nivel</a:t>
          </a:r>
          <a:r>
            <a:rPr lang="de-DE" sz="1400" b="0" kern="1200" dirty="0">
              <a:solidFill>
                <a:srgbClr val="FEFFFE">
                  <a:hueOff val="0"/>
                  <a:satOff val="0"/>
                  <a:lumOff val="0"/>
                  <a:alphaOff val="0"/>
                </a:srgbClr>
              </a:solidFill>
              <a:latin typeface="Arial" panose="020B0604020202020204"/>
              <a:ea typeface="+mn-ea"/>
              <a:cs typeface="+mn-cs"/>
            </a:rPr>
            <a:t> de </a:t>
          </a:r>
          <a:r>
            <a:rPr lang="de-DE" sz="1400" b="0" kern="1200" dirty="0" err="1">
              <a:solidFill>
                <a:srgbClr val="FEFFFE">
                  <a:hueOff val="0"/>
                  <a:satOff val="0"/>
                  <a:lumOff val="0"/>
                  <a:alphaOff val="0"/>
                </a:srgbClr>
              </a:solidFill>
              <a:latin typeface="Arial" panose="020B0604020202020204"/>
              <a:ea typeface="+mn-ea"/>
              <a:cs typeface="+mn-cs"/>
            </a:rPr>
            <a:t>sistemas</a:t>
          </a:r>
          <a:r>
            <a:rPr lang="de-DE" sz="1400" b="0" kern="1200" dirty="0">
              <a:solidFill>
                <a:srgbClr val="FEFFFE">
                  <a:hueOff val="0"/>
                  <a:satOff val="0"/>
                  <a:lumOff val="0"/>
                  <a:alphaOff val="0"/>
                </a:srgbClr>
              </a:solidFill>
              <a:latin typeface="Arial" panose="020B0604020202020204"/>
              <a:ea typeface="+mn-ea"/>
              <a:cs typeface="+mn-cs"/>
            </a:rPr>
            <a:t> se </a:t>
          </a:r>
          <a:r>
            <a:rPr lang="de-DE" sz="1400" b="0" kern="1200" dirty="0" err="1">
              <a:solidFill>
                <a:srgbClr val="FEFFFE">
                  <a:hueOff val="0"/>
                  <a:satOff val="0"/>
                  <a:lumOff val="0"/>
                  <a:alphaOff val="0"/>
                </a:srgbClr>
              </a:solidFill>
              <a:latin typeface="Arial" panose="020B0604020202020204"/>
              <a:ea typeface="+mn-ea"/>
              <a:cs typeface="+mn-cs"/>
            </a:rPr>
            <a:t>promueve</a:t>
          </a:r>
          <a:r>
            <a:rPr lang="de-DE" sz="1400" b="0" kern="1200" dirty="0">
              <a:solidFill>
                <a:srgbClr val="FEFFFE">
                  <a:hueOff val="0"/>
                  <a:satOff val="0"/>
                  <a:lumOff val="0"/>
                  <a:alphaOff val="0"/>
                </a:srgbClr>
              </a:solidFill>
              <a:latin typeface="Arial" panose="020B0604020202020204"/>
              <a:ea typeface="+mn-ea"/>
              <a:cs typeface="+mn-cs"/>
            </a:rPr>
            <a:t> </a:t>
          </a:r>
          <a:r>
            <a:rPr lang="de-DE" sz="1400" b="0" kern="1200" dirty="0" err="1">
              <a:solidFill>
                <a:srgbClr val="FEFFFE">
                  <a:hueOff val="0"/>
                  <a:satOff val="0"/>
                  <a:lumOff val="0"/>
                  <a:alphaOff val="0"/>
                </a:srgbClr>
              </a:solidFill>
              <a:latin typeface="Arial" panose="020B0604020202020204"/>
              <a:ea typeface="+mn-ea"/>
              <a:cs typeface="+mn-cs"/>
            </a:rPr>
            <a:t>también</a:t>
          </a:r>
          <a:r>
            <a:rPr lang="de-DE" sz="1400" b="0" kern="1200" dirty="0">
              <a:solidFill>
                <a:srgbClr val="FEFFFE">
                  <a:hueOff val="0"/>
                  <a:satOff val="0"/>
                  <a:lumOff val="0"/>
                  <a:alphaOff val="0"/>
                </a:srgbClr>
              </a:solidFill>
              <a:latin typeface="Arial" panose="020B0604020202020204"/>
              <a:ea typeface="+mn-ea"/>
              <a:cs typeface="+mn-cs"/>
            </a:rPr>
            <a:t> en </a:t>
          </a:r>
          <a:r>
            <a:rPr lang="de-DE" sz="1400" b="0" kern="1200" dirty="0" err="1">
              <a:solidFill>
                <a:srgbClr val="FEFFFE">
                  <a:hueOff val="0"/>
                  <a:satOff val="0"/>
                  <a:lumOff val="0"/>
                  <a:alphaOff val="0"/>
                </a:srgbClr>
              </a:solidFill>
              <a:latin typeface="Arial" panose="020B0604020202020204"/>
              <a:ea typeface="+mn-ea"/>
              <a:cs typeface="+mn-cs"/>
            </a:rPr>
            <a:t>varios</a:t>
          </a:r>
          <a:r>
            <a:rPr lang="de-DE" sz="1400" b="0" kern="1200" dirty="0">
              <a:solidFill>
                <a:srgbClr val="FEFFFE">
                  <a:hueOff val="0"/>
                  <a:satOff val="0"/>
                  <a:lumOff val="0"/>
                  <a:alphaOff val="0"/>
                </a:srgbClr>
              </a:solidFill>
              <a:latin typeface="Arial" panose="020B0604020202020204"/>
              <a:ea typeface="+mn-ea"/>
              <a:cs typeface="+mn-cs"/>
            </a:rPr>
            <a:t> </a:t>
          </a:r>
          <a:r>
            <a:rPr lang="de-DE" sz="1400" b="0" kern="1200" dirty="0" err="1">
              <a:solidFill>
                <a:srgbClr val="FEFFFE">
                  <a:hueOff val="0"/>
                  <a:satOff val="0"/>
                  <a:lumOff val="0"/>
                  <a:alphaOff val="0"/>
                </a:srgbClr>
              </a:solidFill>
              <a:latin typeface="Arial" panose="020B0604020202020204"/>
              <a:ea typeface="+mn-ea"/>
              <a:cs typeface="+mn-cs"/>
            </a:rPr>
            <a:t>foros</a:t>
          </a:r>
          <a:r>
            <a:rPr lang="de-DE" sz="1400" b="0" kern="1200" dirty="0">
              <a:solidFill>
                <a:srgbClr val="FEFFFE">
                  <a:hueOff val="0"/>
                  <a:satOff val="0"/>
                  <a:lumOff val="0"/>
                  <a:alphaOff val="0"/>
                </a:srgbClr>
              </a:solidFill>
              <a:latin typeface="Arial" panose="020B0604020202020204"/>
              <a:ea typeface="+mn-ea"/>
              <a:cs typeface="+mn-cs"/>
            </a:rPr>
            <a:t>, </a:t>
          </a:r>
          <a:r>
            <a:rPr lang="de-DE" sz="1400" b="0" kern="1200" dirty="0" err="1">
              <a:solidFill>
                <a:srgbClr val="FEFFFE">
                  <a:hueOff val="0"/>
                  <a:satOff val="0"/>
                  <a:lumOff val="0"/>
                  <a:alphaOff val="0"/>
                </a:srgbClr>
              </a:solidFill>
              <a:latin typeface="Arial" panose="020B0604020202020204"/>
              <a:ea typeface="+mn-ea"/>
              <a:cs typeface="+mn-cs"/>
            </a:rPr>
            <a:t>incluso</a:t>
          </a:r>
          <a:r>
            <a:rPr lang="de-DE" sz="1400" b="0" kern="1200" dirty="0">
              <a:solidFill>
                <a:srgbClr val="FEFFFE">
                  <a:hueOff val="0"/>
                  <a:satOff val="0"/>
                  <a:lumOff val="0"/>
                  <a:alphaOff val="0"/>
                </a:srgbClr>
              </a:solidFill>
              <a:latin typeface="Arial" panose="020B0604020202020204"/>
              <a:ea typeface="+mn-ea"/>
              <a:cs typeface="+mn-cs"/>
            </a:rPr>
            <a:t> a </a:t>
          </a:r>
          <a:r>
            <a:rPr lang="de-DE" sz="1400" b="0" kern="1200" dirty="0" err="1">
              <a:solidFill>
                <a:srgbClr val="FEFFFE">
                  <a:hueOff val="0"/>
                  <a:satOff val="0"/>
                  <a:lumOff val="0"/>
                  <a:alphaOff val="0"/>
                </a:srgbClr>
              </a:solidFill>
              <a:latin typeface="Arial" panose="020B0604020202020204"/>
              <a:ea typeface="+mn-ea"/>
              <a:cs typeface="+mn-cs"/>
            </a:rPr>
            <a:t>tráves</a:t>
          </a:r>
          <a:r>
            <a:rPr lang="de-DE" sz="1400" b="0" kern="1200" dirty="0">
              <a:solidFill>
                <a:srgbClr val="FEFFFE">
                  <a:hueOff val="0"/>
                  <a:satOff val="0"/>
                  <a:lumOff val="0"/>
                  <a:alphaOff val="0"/>
                </a:srgbClr>
              </a:solidFill>
              <a:latin typeface="Arial" panose="020B0604020202020204"/>
              <a:ea typeface="+mn-ea"/>
              <a:cs typeface="+mn-cs"/>
            </a:rPr>
            <a:t> del </a:t>
          </a:r>
          <a:r>
            <a:rPr lang="de-DE" sz="1400" b="0" kern="1200" dirty="0" err="1">
              <a:solidFill>
                <a:srgbClr val="FEFFFE">
                  <a:hueOff val="0"/>
                  <a:satOff val="0"/>
                  <a:lumOff val="0"/>
                  <a:alphaOff val="0"/>
                </a:srgbClr>
              </a:solidFill>
              <a:latin typeface="Arial" panose="020B0604020202020204"/>
              <a:ea typeface="+mn-ea"/>
              <a:cs typeface="+mn-cs"/>
            </a:rPr>
            <a:t>lanzamiento</a:t>
          </a:r>
          <a:r>
            <a:rPr lang="de-DE" sz="1400" b="0" kern="1200" dirty="0">
              <a:solidFill>
                <a:srgbClr val="FEFFFE">
                  <a:hueOff val="0"/>
                  <a:satOff val="0"/>
                  <a:lumOff val="0"/>
                  <a:alphaOff val="0"/>
                </a:srgbClr>
              </a:solidFill>
              <a:latin typeface="Arial" panose="020B0604020202020204"/>
              <a:ea typeface="+mn-ea"/>
              <a:cs typeface="+mn-cs"/>
            </a:rPr>
            <a:t> de </a:t>
          </a:r>
          <a:r>
            <a:rPr lang="de-DE" sz="1400" b="1" kern="1200" dirty="0">
              <a:solidFill>
                <a:srgbClr val="FEFFFE">
                  <a:hueOff val="0"/>
                  <a:satOff val="0"/>
                  <a:lumOff val="0"/>
                  <a:alphaOff val="0"/>
                </a:srgbClr>
              </a:solidFill>
              <a:latin typeface="+mn-lt"/>
              <a:ea typeface="+mn-ea"/>
              <a:cs typeface="+mn-cs"/>
            </a:rPr>
            <a:t>la </a:t>
          </a:r>
          <a:r>
            <a:rPr lang="de-DE" sz="1400" b="1" kern="1200" dirty="0" err="1">
              <a:solidFill>
                <a:srgbClr val="FEFFFE">
                  <a:hueOff val="0"/>
                  <a:satOff val="0"/>
                  <a:lumOff val="0"/>
                  <a:alphaOff val="0"/>
                </a:srgbClr>
              </a:solidFill>
              <a:latin typeface="+mn-lt"/>
              <a:ea typeface="+mn-ea"/>
              <a:cs typeface="+mn-cs"/>
            </a:rPr>
            <a:t>herramienta</a:t>
          </a:r>
          <a:r>
            <a:rPr lang="de-DE" sz="1400" b="1" kern="1200" dirty="0">
              <a:solidFill>
                <a:srgbClr val="FEFFFE">
                  <a:hueOff val="0"/>
                  <a:satOff val="0"/>
                  <a:lumOff val="0"/>
                  <a:alphaOff val="0"/>
                </a:srgbClr>
              </a:solidFill>
              <a:latin typeface="+mn-lt"/>
              <a:ea typeface="+mn-ea"/>
              <a:cs typeface="+mn-cs"/>
            </a:rPr>
            <a:t> </a:t>
          </a:r>
          <a:r>
            <a:rPr lang="de-DE" sz="1400" b="1" kern="1200" dirty="0" err="1">
              <a:solidFill>
                <a:srgbClr val="FEFFFE">
                  <a:hueOff val="0"/>
                  <a:satOff val="0"/>
                  <a:lumOff val="0"/>
                  <a:alphaOff val="0"/>
                </a:srgbClr>
              </a:solidFill>
              <a:latin typeface="+mn-lt"/>
              <a:ea typeface="+mn-ea"/>
              <a:cs typeface="+mn-cs"/>
            </a:rPr>
            <a:t>adaptada</a:t>
          </a:r>
          <a:r>
            <a:rPr lang="de-DE" sz="1400" b="1" kern="1200" dirty="0">
              <a:solidFill>
                <a:srgbClr val="FEFFFE">
                  <a:hueOff val="0"/>
                  <a:satOff val="0"/>
                  <a:lumOff val="0"/>
                  <a:alphaOff val="0"/>
                </a:srgbClr>
              </a:solidFill>
              <a:latin typeface="+mn-lt"/>
              <a:ea typeface="+mn-ea"/>
              <a:cs typeface="+mn-cs"/>
            </a:rPr>
            <a:t> CAR y </a:t>
          </a:r>
          <a:r>
            <a:rPr lang="de-DE" sz="1400" b="1" kern="1200" dirty="0" err="1">
              <a:solidFill>
                <a:srgbClr val="FEFFFE">
                  <a:hueOff val="0"/>
                  <a:satOff val="0"/>
                  <a:lumOff val="0"/>
                  <a:alphaOff val="0"/>
                </a:srgbClr>
              </a:solidFill>
              <a:latin typeface="Arial" panose="020B0604020202020204"/>
              <a:ea typeface="+mn-ea"/>
              <a:cs typeface="+mn-cs"/>
            </a:rPr>
            <a:t>el</a:t>
          </a:r>
          <a:r>
            <a:rPr lang="de-DE" sz="1400" b="1" kern="1200" dirty="0">
              <a:solidFill>
                <a:srgbClr val="FEFFFE">
                  <a:hueOff val="0"/>
                  <a:satOff val="0"/>
                  <a:lumOff val="0"/>
                  <a:alphaOff val="0"/>
                </a:srgbClr>
              </a:solidFill>
              <a:latin typeface="Arial" panose="020B0604020202020204"/>
              <a:ea typeface="+mn-ea"/>
              <a:cs typeface="+mn-cs"/>
            </a:rPr>
            <a:t> </a:t>
          </a:r>
          <a:r>
            <a:rPr lang="de-DE" sz="1400" b="1" kern="1200" dirty="0" err="1">
              <a:solidFill>
                <a:srgbClr val="FEFFFE">
                  <a:hueOff val="0"/>
                  <a:satOff val="0"/>
                  <a:lumOff val="0"/>
                  <a:alphaOff val="0"/>
                </a:srgbClr>
              </a:solidFill>
              <a:latin typeface="Arial" panose="020B0604020202020204"/>
              <a:ea typeface="+mn-ea"/>
              <a:cs typeface="+mn-cs"/>
            </a:rPr>
            <a:t>estudio</a:t>
          </a:r>
          <a:r>
            <a:rPr lang="de-DE" sz="1400" b="1" kern="1200" dirty="0">
              <a:solidFill>
                <a:srgbClr val="FEFFFE">
                  <a:hueOff val="0"/>
                  <a:satOff val="0"/>
                  <a:lumOff val="0"/>
                  <a:alphaOff val="0"/>
                </a:srgbClr>
              </a:solidFill>
              <a:latin typeface="Arial" panose="020B0604020202020204"/>
              <a:ea typeface="+mn-ea"/>
              <a:cs typeface="+mn-cs"/>
            </a:rPr>
            <a:t> de </a:t>
          </a:r>
          <a:r>
            <a:rPr lang="de-DE" sz="1400" b="1" kern="1200" dirty="0" err="1">
              <a:solidFill>
                <a:srgbClr val="FEFFFE">
                  <a:hueOff val="0"/>
                  <a:satOff val="0"/>
                  <a:lumOff val="0"/>
                  <a:alphaOff val="0"/>
                </a:srgbClr>
              </a:solidFill>
              <a:latin typeface="Arial" panose="020B0604020202020204"/>
              <a:ea typeface="+mn-ea"/>
              <a:cs typeface="+mn-cs"/>
            </a:rPr>
            <a:t>caso</a:t>
          </a:r>
          <a:r>
            <a:rPr lang="de-DE" sz="1400" b="0" kern="1200" dirty="0">
              <a:solidFill>
                <a:srgbClr val="FEFFFE">
                  <a:hueOff val="0"/>
                  <a:satOff val="0"/>
                  <a:lumOff val="0"/>
                  <a:alphaOff val="0"/>
                </a:srgbClr>
              </a:solidFill>
              <a:latin typeface="Arial" panose="020B0604020202020204"/>
              <a:ea typeface="+mn-ea"/>
              <a:cs typeface="+mn-cs"/>
            </a:rPr>
            <a:t>.</a:t>
          </a:r>
          <a:endParaRPr lang="de-DE" sz="1400" b="1" kern="1200" dirty="0">
            <a:solidFill>
              <a:schemeClr val="bg1"/>
            </a:solidFill>
            <a:latin typeface="Arial" panose="020B0604020202020204"/>
          </a:endParaRPr>
        </a:p>
      </dgm:t>
    </dgm:pt>
    <dgm:pt modelId="{8E01E348-903B-47A9-9EC4-85FCD6F499F9}" type="parTrans" cxnId="{C19FE4C1-3305-4320-A71C-289025E7F93A}">
      <dgm:prSet/>
      <dgm:spPr/>
      <dgm:t>
        <a:bodyPr/>
        <a:lstStyle/>
        <a:p>
          <a:endParaRPr lang="de-DE"/>
        </a:p>
      </dgm:t>
    </dgm:pt>
    <dgm:pt modelId="{43013E5D-2CD0-4947-B354-710A3EE740C2}" type="sibTrans" cxnId="{C19FE4C1-3305-4320-A71C-289025E7F93A}">
      <dgm:prSet/>
      <dgm:spPr/>
      <dgm:t>
        <a:bodyPr/>
        <a:lstStyle/>
        <a:p>
          <a:endParaRPr lang="de-DE"/>
        </a:p>
      </dgm:t>
    </dgm:pt>
    <dgm:pt modelId="{8389C6FB-20C7-44EC-A09A-FC6FB71D8C5D}">
      <dgm:prSet phldrT="[Text]" custT="1"/>
      <dgm:spPr/>
      <dgm:t>
        <a:bodyPr/>
        <a:lstStyle/>
        <a:p>
          <a:pPr rtl="0"/>
          <a:r>
            <a:rPr lang="de-DE" sz="1900" kern="1200" dirty="0" err="1">
              <a:solidFill>
                <a:srgbClr val="0095CE"/>
              </a:solidFill>
              <a:latin typeface="Arial" panose="020B0604020202020204"/>
              <a:ea typeface="+mn-ea"/>
              <a:cs typeface="+mn-cs"/>
            </a:rPr>
            <a:t>Resultado</a:t>
          </a:r>
          <a:r>
            <a:rPr lang="de-DE" sz="1900" kern="1200" dirty="0">
              <a:solidFill>
                <a:srgbClr val="0095CE"/>
              </a:solidFill>
              <a:latin typeface="Arial" panose="020B0604020202020204"/>
              <a:ea typeface="+mn-ea"/>
              <a:cs typeface="+mn-cs"/>
            </a:rPr>
            <a:t> 2</a:t>
          </a:r>
        </a:p>
      </dgm:t>
    </dgm:pt>
    <dgm:pt modelId="{5A03E170-AF1F-4723-B36B-791915EC95F1}" type="parTrans" cxnId="{8A780CF9-E9F8-44F8-B6F7-D61D883D7D24}">
      <dgm:prSet/>
      <dgm:spPr/>
      <dgm:t>
        <a:bodyPr/>
        <a:lstStyle/>
        <a:p>
          <a:endParaRPr lang="de-DE"/>
        </a:p>
      </dgm:t>
    </dgm:pt>
    <dgm:pt modelId="{5205C282-83D1-4380-B9F3-6EE6B5633788}" type="sibTrans" cxnId="{8A780CF9-E9F8-44F8-B6F7-D61D883D7D24}">
      <dgm:prSet/>
      <dgm:spPr/>
      <dgm:t>
        <a:bodyPr/>
        <a:lstStyle/>
        <a:p>
          <a:endParaRPr lang="de-DE"/>
        </a:p>
      </dgm:t>
    </dgm:pt>
    <dgm:pt modelId="{401F8F1D-FAA7-4433-8D9A-117DCF0A3006}">
      <dgm:prSet phldrT="[Text]" phldr="0"/>
      <dgm:spPr/>
      <dgm:t>
        <a:bodyPr/>
        <a:lstStyle/>
        <a:p>
          <a:pPr rtl="0"/>
          <a:r>
            <a:rPr lang="de-DE" b="1" dirty="0" err="1">
              <a:latin typeface="Arial" panose="020B0604020202020204"/>
            </a:rPr>
            <a:t>Colaboración</a:t>
          </a:r>
          <a:r>
            <a:rPr lang="de-DE" b="0" dirty="0">
              <a:latin typeface="Arial" panose="020B0604020202020204"/>
            </a:rPr>
            <a:t> </a:t>
          </a:r>
          <a:r>
            <a:rPr lang="de-DE" b="0" dirty="0" err="1">
              <a:latin typeface="Arial" panose="020B0604020202020204"/>
            </a:rPr>
            <a:t>con</a:t>
          </a:r>
          <a:r>
            <a:rPr lang="de-DE" b="0" dirty="0">
              <a:latin typeface="Arial" panose="020B0604020202020204"/>
            </a:rPr>
            <a:t> </a:t>
          </a:r>
          <a:r>
            <a:rPr lang="de-DE" b="0" dirty="0" err="1">
              <a:latin typeface="Arial" panose="020B0604020202020204"/>
            </a:rPr>
            <a:t>redes</a:t>
          </a:r>
          <a:r>
            <a:rPr lang="de-DE" b="0" dirty="0">
              <a:latin typeface="Arial" panose="020B0604020202020204"/>
            </a:rPr>
            <a:t> de </a:t>
          </a:r>
          <a:r>
            <a:rPr lang="de-DE" b="0" dirty="0" err="1">
              <a:latin typeface="Arial" panose="020B0604020202020204"/>
            </a:rPr>
            <a:t>género</a:t>
          </a:r>
          <a:r>
            <a:rPr lang="de-DE" b="0" dirty="0">
              <a:latin typeface="Arial" panose="020B0604020202020204"/>
            </a:rPr>
            <a:t> y </a:t>
          </a:r>
          <a:r>
            <a:rPr lang="de-DE" b="0" dirty="0" err="1">
              <a:latin typeface="Arial" panose="020B0604020202020204"/>
            </a:rPr>
            <a:t>otras</a:t>
          </a:r>
          <a:r>
            <a:rPr lang="de-DE" b="0" dirty="0">
              <a:latin typeface="Arial" panose="020B0604020202020204"/>
            </a:rPr>
            <a:t> </a:t>
          </a:r>
          <a:r>
            <a:rPr lang="de-DE" b="0" dirty="0" err="1">
              <a:latin typeface="Arial" panose="020B0604020202020204"/>
            </a:rPr>
            <a:t>iniciativas</a:t>
          </a:r>
          <a:r>
            <a:rPr lang="de-DE" b="0" dirty="0">
              <a:latin typeface="Arial" panose="020B0604020202020204"/>
            </a:rPr>
            <a:t> relevantes y </a:t>
          </a:r>
          <a:r>
            <a:rPr lang="de-DE" b="0" dirty="0" err="1">
              <a:latin typeface="Arial" panose="020B0604020202020204"/>
            </a:rPr>
            <a:t>socios</a:t>
          </a:r>
          <a:r>
            <a:rPr lang="de-DE" b="0" dirty="0">
              <a:latin typeface="Arial" panose="020B0604020202020204"/>
            </a:rPr>
            <a:t> </a:t>
          </a:r>
          <a:r>
            <a:rPr lang="de-DE" b="0" dirty="0" err="1">
              <a:latin typeface="Arial" panose="020B0604020202020204"/>
            </a:rPr>
            <a:t>promovidos</a:t>
          </a:r>
          <a:r>
            <a:rPr lang="de-DE" b="0" dirty="0">
              <a:latin typeface="Arial" panose="020B0604020202020204"/>
            </a:rPr>
            <a:t> a </a:t>
          </a:r>
          <a:r>
            <a:rPr lang="de-DE" b="0" dirty="0" err="1">
              <a:latin typeface="Arial" panose="020B0604020202020204"/>
            </a:rPr>
            <a:t>nivel</a:t>
          </a:r>
          <a:r>
            <a:rPr lang="de-DE" b="0" dirty="0">
              <a:latin typeface="Arial" panose="020B0604020202020204"/>
            </a:rPr>
            <a:t> </a:t>
          </a:r>
          <a:r>
            <a:rPr lang="de-DE" b="0" dirty="0" err="1">
              <a:latin typeface="Arial" panose="020B0604020202020204"/>
            </a:rPr>
            <a:t>nacional</a:t>
          </a:r>
          <a:r>
            <a:rPr lang="de-DE" b="0" dirty="0">
              <a:latin typeface="Arial" panose="020B0604020202020204"/>
            </a:rPr>
            <a:t>, regional y global </a:t>
          </a:r>
          <a:r>
            <a:rPr lang="de-DE" b="1" dirty="0" err="1">
              <a:latin typeface="Arial" panose="020B0604020202020204"/>
            </a:rPr>
            <a:t>para</a:t>
          </a:r>
          <a:r>
            <a:rPr lang="de-DE" b="1" dirty="0">
              <a:latin typeface="Arial" panose="020B0604020202020204"/>
            </a:rPr>
            <a:t> </a:t>
          </a:r>
          <a:r>
            <a:rPr lang="de-DE" b="1" dirty="0" err="1">
              <a:latin typeface="Arial" panose="020B0604020202020204"/>
            </a:rPr>
            <a:t>aumentar</a:t>
          </a:r>
          <a:r>
            <a:rPr lang="de-DE" b="1" dirty="0">
              <a:latin typeface="Arial" panose="020B0604020202020204"/>
            </a:rPr>
            <a:t> los </a:t>
          </a:r>
          <a:r>
            <a:rPr lang="de-DE" b="1" dirty="0" err="1">
              <a:latin typeface="Arial" panose="020B0604020202020204"/>
            </a:rPr>
            <a:t>impactos</a:t>
          </a:r>
          <a:r>
            <a:rPr lang="de-DE" b="1" dirty="0">
              <a:latin typeface="Arial" panose="020B0604020202020204"/>
            </a:rPr>
            <a:t> del </a:t>
          </a:r>
          <a:r>
            <a:rPr lang="de-DE" b="1" dirty="0" err="1">
              <a:latin typeface="Arial" panose="020B0604020202020204"/>
            </a:rPr>
            <a:t>programa</a:t>
          </a:r>
          <a:r>
            <a:rPr lang="de-DE" b="1" dirty="0">
              <a:latin typeface="Arial" panose="020B0604020202020204"/>
            </a:rPr>
            <a:t> </a:t>
          </a:r>
          <a:endParaRPr lang="de-DE" b="1" dirty="0"/>
        </a:p>
      </dgm:t>
    </dgm:pt>
    <dgm:pt modelId="{2581241F-F5EF-404F-9530-0D5616008880}" type="parTrans" cxnId="{D66CAF67-EF84-4C22-B101-DA019714ECF5}">
      <dgm:prSet/>
      <dgm:spPr/>
      <dgm:t>
        <a:bodyPr/>
        <a:lstStyle/>
        <a:p>
          <a:endParaRPr lang="de-DE"/>
        </a:p>
      </dgm:t>
    </dgm:pt>
    <dgm:pt modelId="{3F16282D-F297-4A08-9F08-846E95B3233E}" type="sibTrans" cxnId="{D66CAF67-EF84-4C22-B101-DA019714ECF5}">
      <dgm:prSet/>
      <dgm:spPr/>
      <dgm:t>
        <a:bodyPr/>
        <a:lstStyle/>
        <a:p>
          <a:endParaRPr lang="de-DE"/>
        </a:p>
      </dgm:t>
    </dgm:pt>
    <dgm:pt modelId="{844EC20E-D6B6-460C-9AD0-DA5205185334}">
      <dgm:prSet phldrT="[Text]"/>
      <dgm:spPr/>
      <dgm:t>
        <a:bodyPr/>
        <a:lstStyle/>
        <a:p>
          <a:pPr rtl="0"/>
          <a:r>
            <a:rPr lang="de-DE" dirty="0" err="1">
              <a:latin typeface="Arial" panose="020B0604020202020204"/>
            </a:rPr>
            <a:t>Enfoque</a:t>
          </a:r>
          <a:r>
            <a:rPr lang="de-DE" dirty="0">
              <a:latin typeface="Arial" panose="020B0604020202020204"/>
            </a:rPr>
            <a:t> de SCALA </a:t>
          </a:r>
          <a:r>
            <a:rPr lang="de-DE" dirty="0" err="1">
              <a:latin typeface="Arial" panose="020B0604020202020204"/>
            </a:rPr>
            <a:t>para</a:t>
          </a:r>
          <a:r>
            <a:rPr lang="de-DE" dirty="0">
              <a:latin typeface="Arial" panose="020B0604020202020204"/>
            </a:rPr>
            <a:t> la </a:t>
          </a:r>
          <a:r>
            <a:rPr lang="de-DE" b="1" dirty="0" err="1">
              <a:latin typeface="Arial" panose="020B0604020202020204"/>
            </a:rPr>
            <a:t>colaboración</a:t>
          </a:r>
          <a:r>
            <a:rPr lang="de-DE" b="1" dirty="0">
              <a:latin typeface="Arial" panose="020B0604020202020204"/>
            </a:rPr>
            <a:t> </a:t>
          </a:r>
          <a:r>
            <a:rPr lang="de-DE" b="1" dirty="0" err="1">
              <a:latin typeface="Arial" panose="020B0604020202020204"/>
            </a:rPr>
            <a:t>con</a:t>
          </a:r>
          <a:r>
            <a:rPr lang="de-DE" b="1" dirty="0">
              <a:latin typeface="Arial" panose="020B0604020202020204"/>
            </a:rPr>
            <a:t> </a:t>
          </a:r>
          <a:r>
            <a:rPr lang="de-DE" b="1" dirty="0" err="1">
              <a:latin typeface="Arial" panose="020B0604020202020204"/>
            </a:rPr>
            <a:t>el</a:t>
          </a:r>
          <a:r>
            <a:rPr lang="de-DE" b="1" dirty="0">
              <a:latin typeface="Arial" panose="020B0604020202020204"/>
            </a:rPr>
            <a:t> </a:t>
          </a:r>
          <a:r>
            <a:rPr lang="de-DE" b="1" dirty="0" err="1">
              <a:latin typeface="Arial" panose="020B0604020202020204"/>
            </a:rPr>
            <a:t>sector</a:t>
          </a:r>
          <a:r>
            <a:rPr lang="de-DE" b="1" dirty="0">
              <a:latin typeface="Arial" panose="020B0604020202020204"/>
            </a:rPr>
            <a:t> </a:t>
          </a:r>
          <a:r>
            <a:rPr lang="de-DE" b="1" dirty="0" err="1">
              <a:latin typeface="Arial" panose="020B0604020202020204"/>
            </a:rPr>
            <a:t>privado</a:t>
          </a:r>
          <a:r>
            <a:rPr lang="de-DE" b="1" dirty="0">
              <a:latin typeface="Arial" panose="020B0604020202020204"/>
            </a:rPr>
            <a:t> </a:t>
          </a:r>
          <a:r>
            <a:rPr lang="de-DE" dirty="0">
              <a:latin typeface="Arial" panose="020B0604020202020204"/>
            </a:rPr>
            <a:t>(</a:t>
          </a:r>
          <a:r>
            <a:rPr lang="de-DE" b="1" dirty="0">
              <a:latin typeface="Arial" panose="020B0604020202020204"/>
            </a:rPr>
            <a:t>PSE) </a:t>
          </a:r>
          <a:r>
            <a:rPr lang="de-DE" b="1" dirty="0" err="1">
              <a:latin typeface="Arial" panose="020B0604020202020204"/>
            </a:rPr>
            <a:t>promovido</a:t>
          </a:r>
          <a:r>
            <a:rPr lang="de-DE" dirty="0">
              <a:latin typeface="Arial" panose="020B0604020202020204"/>
            </a:rPr>
            <a:t> en </a:t>
          </a:r>
          <a:r>
            <a:rPr lang="de-DE" dirty="0" err="1">
              <a:latin typeface="Arial" panose="020B0604020202020204"/>
            </a:rPr>
            <a:t>foros</a:t>
          </a:r>
          <a:r>
            <a:rPr lang="de-DE" dirty="0">
              <a:latin typeface="Arial" panose="020B0604020202020204"/>
            </a:rPr>
            <a:t> regionales y globales</a:t>
          </a:r>
          <a:endParaRPr lang="de-DE" dirty="0"/>
        </a:p>
      </dgm:t>
    </dgm:pt>
    <dgm:pt modelId="{01111227-9DA0-44DA-9FF5-E5EF2C35F551}" type="parTrans" cxnId="{1F6A043F-AA74-47F6-9515-ED030E6A5F23}">
      <dgm:prSet/>
      <dgm:spPr/>
      <dgm:t>
        <a:bodyPr/>
        <a:lstStyle/>
        <a:p>
          <a:endParaRPr lang="de-DE"/>
        </a:p>
      </dgm:t>
    </dgm:pt>
    <dgm:pt modelId="{CF245741-71CA-4396-A17F-38D17E36493B}" type="sibTrans" cxnId="{1F6A043F-AA74-47F6-9515-ED030E6A5F23}">
      <dgm:prSet/>
      <dgm:spPr/>
      <dgm:t>
        <a:bodyPr/>
        <a:lstStyle/>
        <a:p>
          <a:endParaRPr lang="de-DE"/>
        </a:p>
      </dgm:t>
    </dgm:pt>
    <dgm:pt modelId="{569F713A-0BD3-41BF-A745-C24AC4DEF9C4}">
      <dgm:prSet phldrT="[Text]" phldr="0"/>
      <dgm:spPr/>
      <dgm:t>
        <a:bodyPr/>
        <a:lstStyle/>
        <a:p>
          <a:pPr rtl="0"/>
          <a:r>
            <a:rPr lang="de-DE" b="0" dirty="0" err="1">
              <a:latin typeface="Arial" panose="020B0604020202020204"/>
            </a:rPr>
            <a:t>Trabajo</a:t>
          </a:r>
          <a:r>
            <a:rPr lang="de-DE" b="0" dirty="0">
              <a:latin typeface="Arial" panose="020B0604020202020204"/>
            </a:rPr>
            <a:t> de los </a:t>
          </a:r>
          <a:r>
            <a:rPr lang="de-DE" b="0" dirty="0" err="1">
              <a:latin typeface="Arial" panose="020B0604020202020204"/>
            </a:rPr>
            <a:t>países</a:t>
          </a:r>
          <a:r>
            <a:rPr lang="de-DE" b="0" dirty="0">
              <a:latin typeface="Arial" panose="020B0604020202020204"/>
            </a:rPr>
            <a:t> de SCALA en PSE </a:t>
          </a:r>
          <a:r>
            <a:rPr lang="de-DE" b="0" dirty="0" err="1">
              <a:latin typeface="Arial" panose="020B0604020202020204"/>
            </a:rPr>
            <a:t>apoyado</a:t>
          </a:r>
          <a:r>
            <a:rPr lang="de-DE" b="0" dirty="0">
              <a:latin typeface="Arial" panose="020B0604020202020204"/>
            </a:rPr>
            <a:t>, </a:t>
          </a:r>
          <a:r>
            <a:rPr lang="de-DE" b="0" dirty="0" err="1">
              <a:latin typeface="Arial" panose="020B0604020202020204"/>
            </a:rPr>
            <a:t>incluido</a:t>
          </a:r>
          <a:r>
            <a:rPr lang="de-DE" b="0" dirty="0">
              <a:latin typeface="Arial" panose="020B0604020202020204"/>
            </a:rPr>
            <a:t> </a:t>
          </a:r>
          <a:r>
            <a:rPr lang="de-DE" b="0" dirty="0" err="1">
              <a:latin typeface="Arial" panose="020B0604020202020204"/>
            </a:rPr>
            <a:t>el</a:t>
          </a:r>
          <a:r>
            <a:rPr lang="de-DE" b="0" dirty="0">
              <a:latin typeface="Arial" panose="020B0604020202020204"/>
            </a:rPr>
            <a:t> </a:t>
          </a:r>
          <a:r>
            <a:rPr lang="de-DE" b="0" dirty="0" err="1">
              <a:latin typeface="Arial" panose="020B0604020202020204"/>
            </a:rPr>
            <a:t>mapeo</a:t>
          </a:r>
          <a:r>
            <a:rPr lang="de-DE" b="0" dirty="0">
              <a:latin typeface="Arial" panose="020B0604020202020204"/>
            </a:rPr>
            <a:t> del </a:t>
          </a:r>
          <a:r>
            <a:rPr lang="de-DE" b="0" dirty="0" err="1">
              <a:latin typeface="Arial" panose="020B0604020202020204"/>
            </a:rPr>
            <a:t>Sector</a:t>
          </a:r>
          <a:r>
            <a:rPr lang="de-DE" b="0" dirty="0">
              <a:latin typeface="Arial" panose="020B0604020202020204"/>
            </a:rPr>
            <a:t> </a:t>
          </a:r>
          <a:r>
            <a:rPr lang="de-DE" b="0" dirty="0" err="1">
              <a:latin typeface="Arial" panose="020B0604020202020204"/>
            </a:rPr>
            <a:t>Privado</a:t>
          </a:r>
          <a:r>
            <a:rPr lang="de-DE" b="0" dirty="0">
              <a:latin typeface="Arial" panose="020B0604020202020204"/>
            </a:rPr>
            <a:t> y </a:t>
          </a:r>
          <a:r>
            <a:rPr lang="de-DE" b="0" dirty="0" err="1">
              <a:latin typeface="Arial" panose="020B0604020202020204"/>
            </a:rPr>
            <a:t>el</a:t>
          </a:r>
          <a:r>
            <a:rPr lang="de-DE" b="0" dirty="0">
              <a:latin typeface="Arial" panose="020B0604020202020204"/>
            </a:rPr>
            <a:t> </a:t>
          </a:r>
          <a:r>
            <a:rPr lang="de-DE" b="0" dirty="0" err="1">
              <a:latin typeface="Arial" panose="020B0604020202020204"/>
            </a:rPr>
            <a:t>desarrollo</a:t>
          </a:r>
          <a:r>
            <a:rPr lang="de-DE" b="0" dirty="0">
              <a:latin typeface="Arial" panose="020B0604020202020204"/>
            </a:rPr>
            <a:t> de </a:t>
          </a:r>
          <a:r>
            <a:rPr lang="de-DE" b="0" dirty="0" err="1">
              <a:latin typeface="Arial" panose="020B0604020202020204"/>
            </a:rPr>
            <a:t>capacidades</a:t>
          </a:r>
          <a:r>
            <a:rPr lang="de-DE" b="0" dirty="0">
              <a:latin typeface="Arial" panose="020B0604020202020204"/>
            </a:rPr>
            <a:t>, y </a:t>
          </a:r>
          <a:r>
            <a:rPr lang="de-DE" b="0" dirty="0" err="1">
              <a:latin typeface="Arial" panose="020B0604020202020204"/>
            </a:rPr>
            <a:t>l</a:t>
          </a:r>
          <a:r>
            <a:rPr lang="de-DE" b="1" dirty="0" err="1">
              <a:latin typeface="Arial" panose="020B0604020202020204"/>
            </a:rPr>
            <a:t>ecciones</a:t>
          </a:r>
          <a:r>
            <a:rPr lang="de-DE" b="1" dirty="0">
              <a:latin typeface="Arial" panose="020B0604020202020204"/>
            </a:rPr>
            <a:t> </a:t>
          </a:r>
          <a:r>
            <a:rPr lang="de-DE" b="1" dirty="0" err="1">
              <a:latin typeface="Arial" panose="020B0604020202020204"/>
            </a:rPr>
            <a:t>iniciales</a:t>
          </a:r>
          <a:r>
            <a:rPr lang="de-DE" b="1" dirty="0">
              <a:latin typeface="Arial" panose="020B0604020202020204"/>
            </a:rPr>
            <a:t> </a:t>
          </a:r>
          <a:r>
            <a:rPr lang="de-DE" b="0" dirty="0" err="1">
              <a:latin typeface="Arial" panose="020B0604020202020204"/>
            </a:rPr>
            <a:t>capturadas</a:t>
          </a:r>
          <a:r>
            <a:rPr lang="de-DE" b="0" dirty="0">
              <a:latin typeface="Arial" panose="020B0604020202020204"/>
            </a:rPr>
            <a:t> y </a:t>
          </a:r>
          <a:r>
            <a:rPr lang="de-DE" b="0" dirty="0" err="1">
              <a:latin typeface="Arial" panose="020B0604020202020204"/>
            </a:rPr>
            <a:t>compartidas</a:t>
          </a:r>
          <a:endParaRPr lang="de-DE" b="0" dirty="0"/>
        </a:p>
      </dgm:t>
    </dgm:pt>
    <dgm:pt modelId="{DADB6574-1A30-4E99-86DF-7D7BFD08F10C}" type="parTrans" cxnId="{3F459F34-518F-4177-AC32-04854413278F}">
      <dgm:prSet/>
      <dgm:spPr/>
      <dgm:t>
        <a:bodyPr/>
        <a:lstStyle/>
        <a:p>
          <a:endParaRPr lang="de-DE"/>
        </a:p>
      </dgm:t>
    </dgm:pt>
    <dgm:pt modelId="{C69F3AC4-6A75-48B0-8AF2-336739260841}" type="sibTrans" cxnId="{3F459F34-518F-4177-AC32-04854413278F}">
      <dgm:prSet/>
      <dgm:spPr/>
      <dgm:t>
        <a:bodyPr/>
        <a:lstStyle/>
        <a:p>
          <a:endParaRPr lang="de-DE"/>
        </a:p>
      </dgm:t>
    </dgm:pt>
    <dgm:pt modelId="{42B4B870-6358-4694-8BE8-277B014F0F6E}">
      <dgm:prSet phldrT="[Text]" phldr="0"/>
      <dgm:spPr/>
      <dgm:t>
        <a:bodyPr/>
        <a:lstStyle/>
        <a:p>
          <a:pPr rtl="0"/>
          <a:r>
            <a:rPr lang="de-DE" b="1" dirty="0" err="1">
              <a:latin typeface="Arial" panose="020B0604020202020204"/>
            </a:rPr>
            <a:t>Apoyo</a:t>
          </a:r>
          <a:r>
            <a:rPr lang="de-DE" b="1" dirty="0">
              <a:latin typeface="Arial" panose="020B0604020202020204"/>
            </a:rPr>
            <a:t> a 5 LDCs (a </a:t>
          </a:r>
          <a:r>
            <a:rPr lang="de-DE" b="1" dirty="0" err="1">
              <a:latin typeface="Arial" panose="020B0604020202020204"/>
            </a:rPr>
            <a:t>parte</a:t>
          </a:r>
          <a:r>
            <a:rPr lang="de-DE" b="1" dirty="0">
              <a:latin typeface="Arial" panose="020B0604020202020204"/>
            </a:rPr>
            <a:t> de los </a:t>
          </a:r>
          <a:r>
            <a:rPr lang="de-DE" b="1" dirty="0" err="1">
              <a:latin typeface="Arial" panose="020B0604020202020204"/>
            </a:rPr>
            <a:t>países</a:t>
          </a:r>
          <a:r>
            <a:rPr lang="de-DE" b="1" dirty="0">
              <a:latin typeface="Arial" panose="020B0604020202020204"/>
            </a:rPr>
            <a:t> SCALA)</a:t>
          </a:r>
          <a:r>
            <a:rPr lang="de-DE" b="0" dirty="0">
              <a:latin typeface="Arial" panose="020B0604020202020204"/>
            </a:rPr>
            <a:t> </a:t>
          </a:r>
          <a:r>
            <a:rPr lang="de-DE" b="0" dirty="0" err="1">
              <a:latin typeface="Arial" panose="020B0604020202020204"/>
            </a:rPr>
            <a:t>desplegado</a:t>
          </a:r>
          <a:r>
            <a:rPr lang="de-DE" b="0" dirty="0">
              <a:latin typeface="Arial" panose="020B0604020202020204"/>
            </a:rPr>
            <a:t> a </a:t>
          </a:r>
          <a:r>
            <a:rPr lang="de-DE" b="0" dirty="0" err="1">
              <a:latin typeface="Arial" panose="020B0604020202020204"/>
            </a:rPr>
            <a:t>través</a:t>
          </a:r>
          <a:r>
            <a:rPr lang="de-DE" b="0" dirty="0">
              <a:latin typeface="Arial" panose="020B0604020202020204"/>
            </a:rPr>
            <a:t> del </a:t>
          </a:r>
          <a:r>
            <a:rPr lang="de-DE" b="0" dirty="0" err="1">
              <a:latin typeface="Arial" panose="020B0604020202020204"/>
            </a:rPr>
            <a:t>Mecanismo</a:t>
          </a:r>
          <a:r>
            <a:rPr lang="de-DE" b="0" dirty="0">
              <a:latin typeface="Arial" panose="020B0604020202020204"/>
            </a:rPr>
            <a:t> de PSE </a:t>
          </a:r>
          <a:endParaRPr lang="de-DE" b="0" dirty="0"/>
        </a:p>
      </dgm:t>
    </dgm:pt>
    <dgm:pt modelId="{70DA4AEF-6CA3-4E72-9513-7DAA535B3F35}" type="parTrans" cxnId="{BA7F298F-3C95-4FCF-B194-686FB255C58A}">
      <dgm:prSet/>
      <dgm:spPr/>
      <dgm:t>
        <a:bodyPr/>
        <a:lstStyle/>
        <a:p>
          <a:endParaRPr lang="de-DE"/>
        </a:p>
      </dgm:t>
    </dgm:pt>
    <dgm:pt modelId="{8EFBC4E8-2F06-4D40-8B33-0B61996FF53A}" type="sibTrans" cxnId="{BA7F298F-3C95-4FCF-B194-686FB255C58A}">
      <dgm:prSet/>
      <dgm:spPr/>
      <dgm:t>
        <a:bodyPr/>
        <a:lstStyle/>
        <a:p>
          <a:endParaRPr lang="de-DE"/>
        </a:p>
      </dgm:t>
    </dgm:pt>
    <dgm:pt modelId="{47E3B2B5-B035-4784-B8A0-1733B453EE9B}">
      <dgm:prSet phldr="0"/>
      <dgm:spPr/>
      <dgm:t>
        <a:bodyPr/>
        <a:lstStyle/>
        <a:p>
          <a:pPr rtl="0"/>
          <a:r>
            <a:rPr lang="de-DE" b="1" dirty="0" err="1">
              <a:latin typeface="Arial" panose="020B0604020202020204"/>
            </a:rPr>
            <a:t>Promoción</a:t>
          </a:r>
          <a:r>
            <a:rPr lang="de-DE" b="1" dirty="0">
              <a:latin typeface="Arial" panose="020B0604020202020204"/>
            </a:rPr>
            <a:t> </a:t>
          </a:r>
          <a:r>
            <a:rPr lang="de-DE" b="0" dirty="0" err="1">
              <a:latin typeface="Arial" panose="020B0604020202020204"/>
            </a:rPr>
            <a:t>amplificada</a:t>
          </a:r>
          <a:r>
            <a:rPr lang="de-DE" b="0" dirty="0">
              <a:latin typeface="Arial" panose="020B0604020202020204"/>
            </a:rPr>
            <a:t> </a:t>
          </a:r>
          <a:r>
            <a:rPr lang="de-DE" b="0" dirty="0" err="1">
              <a:latin typeface="Arial" panose="020B0604020202020204"/>
            </a:rPr>
            <a:t>para</a:t>
          </a:r>
          <a:r>
            <a:rPr lang="de-DE" b="0" dirty="0">
              <a:latin typeface="Arial" panose="020B0604020202020204"/>
            </a:rPr>
            <a:t> la </a:t>
          </a:r>
          <a:r>
            <a:rPr lang="de-DE" b="0" dirty="0" err="1">
              <a:latin typeface="Arial" panose="020B0604020202020204"/>
            </a:rPr>
            <a:t>consideración</a:t>
          </a:r>
          <a:r>
            <a:rPr lang="de-DE" b="0" dirty="0">
              <a:latin typeface="Arial" panose="020B0604020202020204"/>
            </a:rPr>
            <a:t> del </a:t>
          </a:r>
          <a:r>
            <a:rPr lang="de-DE" b="1" dirty="0" err="1">
              <a:latin typeface="Arial" panose="020B0604020202020204"/>
            </a:rPr>
            <a:t>Género</a:t>
          </a:r>
          <a:r>
            <a:rPr lang="de-DE" b="1" dirty="0">
              <a:latin typeface="Arial" panose="020B0604020202020204"/>
            </a:rPr>
            <a:t> e </a:t>
          </a:r>
          <a:r>
            <a:rPr lang="de-DE" b="1" dirty="0" err="1">
              <a:latin typeface="Arial" panose="020B0604020202020204"/>
            </a:rPr>
            <a:t>inclusión</a:t>
          </a:r>
          <a:r>
            <a:rPr lang="de-DE" b="1" dirty="0">
              <a:latin typeface="Arial" panose="020B0604020202020204"/>
            </a:rPr>
            <a:t> social</a:t>
          </a:r>
          <a:r>
            <a:rPr lang="de-DE" b="0" dirty="0">
              <a:latin typeface="Arial" panose="020B0604020202020204"/>
            </a:rPr>
            <a:t> en la </a:t>
          </a:r>
          <a:r>
            <a:rPr lang="de-DE" b="0" dirty="0" err="1">
              <a:latin typeface="Arial" panose="020B0604020202020204"/>
            </a:rPr>
            <a:t>implementación</a:t>
          </a:r>
          <a:r>
            <a:rPr lang="de-DE" b="0" dirty="0">
              <a:latin typeface="Arial" panose="020B0604020202020204"/>
            </a:rPr>
            <a:t> de las NDC/PNA </a:t>
          </a:r>
          <a:endParaRPr lang="de-DE" b="0" dirty="0"/>
        </a:p>
      </dgm:t>
    </dgm:pt>
    <dgm:pt modelId="{BA79E631-5751-46F9-B249-9C4B7774AD9F}" type="parTrans" cxnId="{F3C86EDE-AC76-40D6-BEA1-5F8E9B754CAF}">
      <dgm:prSet/>
      <dgm:spPr/>
      <dgm:t>
        <a:bodyPr/>
        <a:lstStyle/>
        <a:p>
          <a:endParaRPr lang="de-DE"/>
        </a:p>
      </dgm:t>
    </dgm:pt>
    <dgm:pt modelId="{600C3531-CB4F-4B68-BAC2-1802E59E627B}" type="sibTrans" cxnId="{F3C86EDE-AC76-40D6-BEA1-5F8E9B754CAF}">
      <dgm:prSet/>
      <dgm:spPr/>
      <dgm:t>
        <a:bodyPr/>
        <a:lstStyle/>
        <a:p>
          <a:endParaRPr lang="de-DE"/>
        </a:p>
      </dgm:t>
    </dgm:pt>
    <dgm:pt modelId="{20758D1A-01CE-4205-BED7-42FA4D4239C3}">
      <dgm:prSet phldr="0"/>
      <dgm:spPr/>
      <dgm:t>
        <a:bodyPr/>
        <a:lstStyle/>
        <a:p>
          <a:pPr rtl="0"/>
          <a:r>
            <a:rPr lang="de-DE" b="0" dirty="0">
              <a:latin typeface="Arial" panose="020B0604020202020204"/>
            </a:rPr>
            <a:t>Se </a:t>
          </a:r>
          <a:r>
            <a:rPr lang="de-DE" b="0" dirty="0" err="1">
              <a:latin typeface="Arial" panose="020B0604020202020204"/>
            </a:rPr>
            <a:t>fortalece</a:t>
          </a:r>
          <a:r>
            <a:rPr lang="de-DE" b="0" dirty="0">
              <a:latin typeface="Arial" panose="020B0604020202020204"/>
            </a:rPr>
            <a:t> la </a:t>
          </a:r>
          <a:r>
            <a:rPr lang="de-DE" b="0" dirty="0" err="1">
              <a:latin typeface="Arial" panose="020B0604020202020204"/>
            </a:rPr>
            <a:t>colaboración</a:t>
          </a:r>
          <a:r>
            <a:rPr lang="de-DE" b="0" dirty="0">
              <a:latin typeface="Arial" panose="020B0604020202020204"/>
            </a:rPr>
            <a:t> </a:t>
          </a:r>
          <a:r>
            <a:rPr lang="de-DE" b="0" dirty="0" err="1">
              <a:latin typeface="Arial" panose="020B0604020202020204"/>
            </a:rPr>
            <a:t>con</a:t>
          </a:r>
          <a:r>
            <a:rPr lang="de-DE" b="0" dirty="0">
              <a:latin typeface="Arial" panose="020B0604020202020204"/>
            </a:rPr>
            <a:t> </a:t>
          </a:r>
          <a:r>
            <a:rPr lang="de-DE" b="0" dirty="0" err="1">
              <a:latin typeface="Arial" panose="020B0604020202020204"/>
            </a:rPr>
            <a:t>el</a:t>
          </a:r>
          <a:r>
            <a:rPr lang="de-DE" b="0" dirty="0">
              <a:latin typeface="Arial" panose="020B0604020202020204"/>
            </a:rPr>
            <a:t> </a:t>
          </a:r>
          <a:r>
            <a:rPr lang="de-DE" b="1" dirty="0">
              <a:latin typeface="Arial" panose="020B0604020202020204"/>
            </a:rPr>
            <a:t>NDC-Partnership, la </a:t>
          </a:r>
          <a:r>
            <a:rPr lang="de-DE" b="1" dirty="0" err="1">
              <a:latin typeface="Arial" panose="020B0604020202020204"/>
            </a:rPr>
            <a:t>Promesa</a:t>
          </a:r>
          <a:r>
            <a:rPr lang="de-DE" b="0" dirty="0">
              <a:latin typeface="Arial" panose="020B0604020202020204"/>
            </a:rPr>
            <a:t> </a:t>
          </a:r>
          <a:r>
            <a:rPr lang="de-DE" b="1" dirty="0" err="1">
              <a:latin typeface="Arial" panose="020B0604020202020204"/>
            </a:rPr>
            <a:t>Climática</a:t>
          </a:r>
          <a:r>
            <a:rPr lang="de-DE" b="0" dirty="0">
              <a:latin typeface="Arial" panose="020B0604020202020204"/>
            </a:rPr>
            <a:t> y </a:t>
          </a:r>
          <a:r>
            <a:rPr lang="de-DE" b="0" dirty="0" err="1">
              <a:latin typeface="Arial" panose="020B0604020202020204"/>
            </a:rPr>
            <a:t>otros</a:t>
          </a:r>
          <a:r>
            <a:rPr lang="de-DE" b="0" dirty="0">
              <a:latin typeface="Arial" panose="020B0604020202020204"/>
            </a:rPr>
            <a:t> </a:t>
          </a:r>
          <a:r>
            <a:rPr lang="de-DE" b="0" dirty="0" err="1">
              <a:latin typeface="Arial" panose="020B0604020202020204"/>
            </a:rPr>
            <a:t>socios</a:t>
          </a:r>
          <a:endParaRPr lang="de-DE" b="0" dirty="0">
            <a:latin typeface="Arial" panose="020B0604020202020204"/>
          </a:endParaRPr>
        </a:p>
      </dgm:t>
    </dgm:pt>
    <dgm:pt modelId="{CFBAA08A-46F6-4B27-B6AB-27845E694C7F}" type="parTrans" cxnId="{044A4919-FE25-42C2-8D6C-5525027ADAF7}">
      <dgm:prSet/>
      <dgm:spPr/>
      <dgm:t>
        <a:bodyPr/>
        <a:lstStyle/>
        <a:p>
          <a:endParaRPr lang="de-DE"/>
        </a:p>
      </dgm:t>
    </dgm:pt>
    <dgm:pt modelId="{72732337-AC37-4C24-9AC9-ACA10A54EC1C}" type="sibTrans" cxnId="{044A4919-FE25-42C2-8D6C-5525027ADAF7}">
      <dgm:prSet/>
      <dgm:spPr/>
      <dgm:t>
        <a:bodyPr/>
        <a:lstStyle/>
        <a:p>
          <a:endParaRPr lang="de-DE"/>
        </a:p>
      </dgm:t>
    </dgm:pt>
    <dgm:pt modelId="{C6137BBB-5873-484D-9C17-2CD439275814}">
      <dgm:prSet phldr="0"/>
      <dgm:spPr/>
      <dgm:t>
        <a:bodyPr/>
        <a:lstStyle/>
        <a:p>
          <a:pPr rtl="0"/>
          <a:r>
            <a:rPr lang="de-DE" sz="1400" b="0" kern="1200" dirty="0" err="1">
              <a:solidFill>
                <a:schemeClr val="bg1"/>
              </a:solidFill>
              <a:latin typeface="Arial" panose="020B0604020202020204"/>
            </a:rPr>
            <a:t>Evaluaciones</a:t>
          </a:r>
          <a:r>
            <a:rPr lang="de-DE" sz="1400" b="0" kern="1200" dirty="0">
              <a:solidFill>
                <a:schemeClr val="bg1"/>
              </a:solidFill>
              <a:latin typeface="Arial" panose="020B0604020202020204"/>
            </a:rPr>
            <a:t> a </a:t>
          </a:r>
          <a:r>
            <a:rPr lang="de-DE" sz="1400" b="0" kern="1200" dirty="0" err="1">
              <a:solidFill>
                <a:schemeClr val="bg1"/>
              </a:solidFill>
              <a:latin typeface="Arial" panose="020B0604020202020204"/>
            </a:rPr>
            <a:t>nivel</a:t>
          </a:r>
          <a:r>
            <a:rPr lang="de-DE" sz="1400" b="0" kern="1200" dirty="0">
              <a:solidFill>
                <a:schemeClr val="bg1"/>
              </a:solidFill>
              <a:latin typeface="Arial" panose="020B0604020202020204"/>
            </a:rPr>
            <a:t> de </a:t>
          </a:r>
          <a:r>
            <a:rPr lang="de-DE" sz="1400" b="0" kern="1200" dirty="0" err="1">
              <a:solidFill>
                <a:schemeClr val="bg1"/>
              </a:solidFill>
              <a:latin typeface="Arial" panose="020B0604020202020204"/>
            </a:rPr>
            <a:t>sistema</a:t>
          </a:r>
          <a:r>
            <a:rPr lang="de-DE" sz="1400" b="0" kern="1200" dirty="0">
              <a:solidFill>
                <a:schemeClr val="bg1"/>
              </a:solidFill>
              <a:latin typeface="Arial" panose="020B0604020202020204"/>
            </a:rPr>
            <a:t> </a:t>
          </a:r>
          <a:r>
            <a:rPr lang="de-DE" sz="1400" b="0" kern="1200" dirty="0" err="1">
              <a:solidFill>
                <a:schemeClr val="bg1"/>
              </a:solidFill>
              <a:latin typeface="Arial" panose="020B0604020202020204"/>
            </a:rPr>
            <a:t>completadas</a:t>
          </a:r>
          <a:r>
            <a:rPr lang="de-DE" sz="1400" b="0" kern="1200" dirty="0">
              <a:solidFill>
                <a:schemeClr val="bg1"/>
              </a:solidFill>
              <a:latin typeface="Arial" panose="020B0604020202020204"/>
            </a:rPr>
            <a:t> o </a:t>
          </a:r>
          <a:r>
            <a:rPr lang="de-DE" sz="1400" b="0" kern="1200" dirty="0" err="1">
              <a:solidFill>
                <a:schemeClr val="bg1"/>
              </a:solidFill>
              <a:latin typeface="Arial" panose="020B0604020202020204"/>
            </a:rPr>
            <a:t>muy</a:t>
          </a:r>
          <a:r>
            <a:rPr lang="de-DE" sz="1400" b="0" kern="1200" dirty="0">
              <a:solidFill>
                <a:schemeClr val="bg1"/>
              </a:solidFill>
              <a:latin typeface="Arial" panose="020B0604020202020204"/>
            </a:rPr>
            <a:t> </a:t>
          </a:r>
          <a:r>
            <a:rPr lang="de-DE" sz="1400" b="0" kern="1200" dirty="0" err="1">
              <a:solidFill>
                <a:schemeClr val="bg1"/>
              </a:solidFill>
              <a:latin typeface="Arial" panose="020B0604020202020204"/>
            </a:rPr>
            <a:t>avanzadas</a:t>
          </a:r>
          <a:r>
            <a:rPr lang="de-DE" sz="1400" b="0" kern="1200" dirty="0">
              <a:solidFill>
                <a:schemeClr val="bg1"/>
              </a:solidFill>
              <a:latin typeface="Arial" panose="020B0604020202020204"/>
            </a:rPr>
            <a:t> en la </a:t>
          </a:r>
          <a:r>
            <a:rPr lang="de-DE" sz="1400" b="0" kern="1200" dirty="0" err="1">
              <a:solidFill>
                <a:schemeClr val="bg1"/>
              </a:solidFill>
              <a:latin typeface="Arial" panose="020B0604020202020204"/>
            </a:rPr>
            <a:t>mayoría</a:t>
          </a:r>
          <a:r>
            <a:rPr lang="de-DE" sz="1400" b="0" kern="1200" dirty="0">
              <a:solidFill>
                <a:schemeClr val="bg1"/>
              </a:solidFill>
              <a:latin typeface="Arial" panose="020B0604020202020204"/>
            </a:rPr>
            <a:t> de los </a:t>
          </a:r>
          <a:r>
            <a:rPr lang="de-DE" sz="1400" b="0" kern="1200" dirty="0" err="1">
              <a:solidFill>
                <a:schemeClr val="bg1"/>
              </a:solidFill>
              <a:latin typeface="Arial" panose="020B0604020202020204"/>
            </a:rPr>
            <a:t>países</a:t>
          </a:r>
          <a:br>
            <a:rPr lang="de-DE" sz="1400" b="1" kern="1200" dirty="0">
              <a:solidFill>
                <a:schemeClr val="bg1"/>
              </a:solidFill>
            </a:rPr>
          </a:br>
          <a:r>
            <a:rPr lang="de-DE" sz="1400" b="1" kern="1200" dirty="0">
              <a:solidFill>
                <a:schemeClr val="bg1"/>
              </a:solidFill>
              <a:latin typeface="Arial" panose="020B0604020202020204"/>
            </a:rPr>
            <a:t> </a:t>
          </a:r>
          <a:endParaRPr lang="en-GB" sz="1400" kern="1200" dirty="0">
            <a:solidFill>
              <a:schemeClr val="bg1"/>
            </a:solidFill>
          </a:endParaRPr>
        </a:p>
      </dgm:t>
    </dgm:pt>
    <dgm:pt modelId="{ADD049C4-E7E7-4E16-8177-EF9AACAD2257}" type="parTrans" cxnId="{B0CDEA6F-F828-4B75-91C6-DFAC80C47AB7}">
      <dgm:prSet/>
      <dgm:spPr/>
      <dgm:t>
        <a:bodyPr/>
        <a:lstStyle/>
        <a:p>
          <a:endParaRPr lang="de-DE"/>
        </a:p>
      </dgm:t>
    </dgm:pt>
    <dgm:pt modelId="{BE49317C-2CD7-467E-955A-8FD9932B3A80}" type="sibTrans" cxnId="{B0CDEA6F-F828-4B75-91C6-DFAC80C47AB7}">
      <dgm:prSet/>
      <dgm:spPr/>
      <dgm:t>
        <a:bodyPr/>
        <a:lstStyle/>
        <a:p>
          <a:endParaRPr lang="de-DE"/>
        </a:p>
      </dgm:t>
    </dgm:pt>
    <dgm:pt modelId="{6B6305E3-7288-4AC3-9975-E32119455185}">
      <dgm:prSet phldr="0"/>
      <dgm:spPr/>
      <dgm:t>
        <a:bodyPr/>
        <a:lstStyle/>
        <a:p>
          <a:pPr rtl="0"/>
          <a:r>
            <a:rPr lang="es-CO" dirty="0">
              <a:latin typeface="Arial" panose="020B0604020202020204"/>
            </a:rPr>
            <a:t>Resultado </a:t>
          </a:r>
          <a:r>
            <a:rPr lang="de-DE" sz="2400" dirty="0"/>
            <a:t>3</a:t>
          </a:r>
          <a:endParaRPr lang="en-GB" dirty="0">
            <a:latin typeface="Arial" panose="020B0604020202020204"/>
          </a:endParaRPr>
        </a:p>
      </dgm:t>
    </dgm:pt>
    <dgm:pt modelId="{CD213687-C567-44E6-B19F-AF9FF1946263}" type="parTrans" cxnId="{902B2754-9D14-4D7E-ADAF-778FC385630A}">
      <dgm:prSet/>
      <dgm:spPr/>
      <dgm:t>
        <a:bodyPr/>
        <a:lstStyle/>
        <a:p>
          <a:endParaRPr lang="de-DE"/>
        </a:p>
      </dgm:t>
    </dgm:pt>
    <dgm:pt modelId="{F1B19B43-FD73-4371-8188-60992673760B}" type="sibTrans" cxnId="{902B2754-9D14-4D7E-ADAF-778FC385630A}">
      <dgm:prSet/>
      <dgm:spPr/>
      <dgm:t>
        <a:bodyPr/>
        <a:lstStyle/>
        <a:p>
          <a:endParaRPr lang="de-DE"/>
        </a:p>
      </dgm:t>
    </dgm:pt>
    <dgm:pt modelId="{C75C0070-B124-46AC-B637-8989305FFB85}">
      <dgm:prSet phldr="0"/>
      <dgm:spPr/>
      <dgm:t>
        <a:bodyPr/>
        <a:lstStyle/>
        <a:p>
          <a:pPr rtl="0"/>
          <a:r>
            <a:rPr lang="en-GB" b="0" dirty="0" err="1"/>
            <a:t>Platforma</a:t>
          </a:r>
          <a:r>
            <a:rPr lang="en-GB" b="0" dirty="0"/>
            <a:t> para </a:t>
          </a:r>
          <a:r>
            <a:rPr lang="en-GB" b="0" dirty="0" err="1"/>
            <a:t>el</a:t>
          </a:r>
          <a:r>
            <a:rPr lang="en-GB" b="0" dirty="0"/>
            <a:t> </a:t>
          </a:r>
          <a:r>
            <a:rPr lang="en-GB" b="1" dirty="0" err="1"/>
            <a:t>intercambio</a:t>
          </a:r>
          <a:r>
            <a:rPr lang="en-GB" b="1" dirty="0"/>
            <a:t> de </a:t>
          </a:r>
          <a:r>
            <a:rPr lang="en-GB" b="1" dirty="0" err="1"/>
            <a:t>experiencias</a:t>
          </a:r>
          <a:r>
            <a:rPr lang="en-GB" b="1" dirty="0"/>
            <a:t> Sur-Sur</a:t>
          </a:r>
          <a:r>
            <a:rPr lang="en-GB" b="0" dirty="0"/>
            <a:t> </a:t>
          </a:r>
          <a:r>
            <a:rPr lang="en-GB" b="0" dirty="0" err="1"/>
            <a:t>proporcionada</a:t>
          </a:r>
          <a:r>
            <a:rPr lang="en-GB" b="0" dirty="0"/>
            <a:t> y </a:t>
          </a:r>
          <a:r>
            <a:rPr lang="en-GB" b="0" dirty="0" err="1"/>
            <a:t>lecciones</a:t>
          </a:r>
          <a:r>
            <a:rPr lang="en-GB" b="0" dirty="0"/>
            <a:t> </a:t>
          </a:r>
          <a:r>
            <a:rPr lang="en-GB" b="0" dirty="0" err="1"/>
            <a:t>capturadas</a:t>
          </a:r>
          <a:endParaRPr lang="de-DE" b="0" dirty="0">
            <a:latin typeface="Arial" panose="020B0604020202020204"/>
          </a:endParaRPr>
        </a:p>
      </dgm:t>
    </dgm:pt>
    <dgm:pt modelId="{FC355A03-13BA-4DF5-85B8-14E9F3976810}" type="parTrans" cxnId="{23999A9F-CE6A-4B8B-9CFC-2C2990D1B5BE}">
      <dgm:prSet/>
      <dgm:spPr/>
      <dgm:t>
        <a:bodyPr/>
        <a:lstStyle/>
        <a:p>
          <a:endParaRPr lang="de-DE"/>
        </a:p>
      </dgm:t>
    </dgm:pt>
    <dgm:pt modelId="{297F1D2B-8A41-4E2E-A378-E8E08EA7DDBF}" type="sibTrans" cxnId="{23999A9F-CE6A-4B8B-9CFC-2C2990D1B5BE}">
      <dgm:prSet/>
      <dgm:spPr/>
      <dgm:t>
        <a:bodyPr/>
        <a:lstStyle/>
        <a:p>
          <a:endParaRPr lang="de-DE"/>
        </a:p>
      </dgm:t>
    </dgm:pt>
    <dgm:pt modelId="{7823E55B-E335-4B1E-87DE-EBE56EA09A76}" type="pres">
      <dgm:prSet presAssocID="{6CD94BDB-D5DD-49AA-9AE6-EB50FEE06E9B}" presName="linearFlow" presStyleCnt="0">
        <dgm:presLayoutVars>
          <dgm:dir/>
          <dgm:animLvl val="lvl"/>
          <dgm:resizeHandles val="exact"/>
        </dgm:presLayoutVars>
      </dgm:prSet>
      <dgm:spPr/>
    </dgm:pt>
    <dgm:pt modelId="{5421D1C0-C3E2-4865-8063-3C3ABA8D7CEE}" type="pres">
      <dgm:prSet presAssocID="{533E7C1E-4CC5-42C5-A8D3-7C2604488E18}" presName="composite" presStyleCnt="0"/>
      <dgm:spPr/>
    </dgm:pt>
    <dgm:pt modelId="{7E119C5F-D947-4D61-9D58-6FF9008C9032}" type="pres">
      <dgm:prSet presAssocID="{533E7C1E-4CC5-42C5-A8D3-7C2604488E18}" presName="parentText" presStyleLbl="alignNode1" presStyleIdx="0" presStyleCnt="3">
        <dgm:presLayoutVars>
          <dgm:chMax val="1"/>
          <dgm:bulletEnabled val="1"/>
        </dgm:presLayoutVars>
      </dgm:prSet>
      <dgm:spPr/>
    </dgm:pt>
    <dgm:pt modelId="{36A94B20-034A-475C-9D1A-192FBC2E4060}" type="pres">
      <dgm:prSet presAssocID="{533E7C1E-4CC5-42C5-A8D3-7C2604488E18}" presName="descendantText" presStyleLbl="alignAcc1" presStyleIdx="0" presStyleCnt="3">
        <dgm:presLayoutVars>
          <dgm:bulletEnabled val="1"/>
        </dgm:presLayoutVars>
      </dgm:prSet>
      <dgm:spPr/>
    </dgm:pt>
    <dgm:pt modelId="{9285F1B0-CBA6-4E47-849F-29C2030CE981}" type="pres">
      <dgm:prSet presAssocID="{680992B8-3522-4527-8B3F-DE789C2339F6}" presName="sp" presStyleCnt="0"/>
      <dgm:spPr/>
    </dgm:pt>
    <dgm:pt modelId="{4988F1AC-3808-442F-BA17-536F0D11D475}" type="pres">
      <dgm:prSet presAssocID="{8389C6FB-20C7-44EC-A09A-FC6FB71D8C5D}" presName="composite" presStyleCnt="0"/>
      <dgm:spPr/>
    </dgm:pt>
    <dgm:pt modelId="{6C4742CA-3179-467F-84F4-79FB525ADA56}" type="pres">
      <dgm:prSet presAssocID="{8389C6FB-20C7-44EC-A09A-FC6FB71D8C5D}" presName="parentText" presStyleLbl="alignNode1" presStyleIdx="1" presStyleCnt="3" custScaleY="98996">
        <dgm:presLayoutVars>
          <dgm:chMax val="1"/>
          <dgm:bulletEnabled val="1"/>
        </dgm:presLayoutVars>
      </dgm:prSet>
      <dgm:spPr/>
    </dgm:pt>
    <dgm:pt modelId="{7CFAEF3A-8436-47E8-808C-1A10C8E99394}" type="pres">
      <dgm:prSet presAssocID="{8389C6FB-20C7-44EC-A09A-FC6FB71D8C5D}" presName="descendantText" presStyleLbl="alignAcc1" presStyleIdx="1" presStyleCnt="3">
        <dgm:presLayoutVars>
          <dgm:bulletEnabled val="1"/>
        </dgm:presLayoutVars>
      </dgm:prSet>
      <dgm:spPr/>
    </dgm:pt>
    <dgm:pt modelId="{AF279276-155E-48CD-B65E-F01850E485B9}" type="pres">
      <dgm:prSet presAssocID="{5205C282-83D1-4380-B9F3-6EE6B5633788}" presName="sp" presStyleCnt="0"/>
      <dgm:spPr/>
    </dgm:pt>
    <dgm:pt modelId="{77F6CBE8-4F4B-4DA1-A4AB-2F99D2AA514B}" type="pres">
      <dgm:prSet presAssocID="{6B6305E3-7288-4AC3-9975-E32119455185}" presName="composite" presStyleCnt="0"/>
      <dgm:spPr/>
    </dgm:pt>
    <dgm:pt modelId="{9E8191BD-4371-43B5-942C-C274ACDAA82D}" type="pres">
      <dgm:prSet presAssocID="{6B6305E3-7288-4AC3-9975-E32119455185}" presName="parentText" presStyleLbl="alignNode1" presStyleIdx="2" presStyleCnt="3">
        <dgm:presLayoutVars>
          <dgm:chMax val="1"/>
          <dgm:bulletEnabled val="1"/>
        </dgm:presLayoutVars>
      </dgm:prSet>
      <dgm:spPr/>
    </dgm:pt>
    <dgm:pt modelId="{3DA55A6E-5F5E-4529-8D98-FD3BF01AA35C}" type="pres">
      <dgm:prSet presAssocID="{6B6305E3-7288-4AC3-9975-E32119455185}" presName="descendantText" presStyleLbl="alignAcc1" presStyleIdx="2" presStyleCnt="3">
        <dgm:presLayoutVars>
          <dgm:bulletEnabled val="1"/>
        </dgm:presLayoutVars>
      </dgm:prSet>
      <dgm:spPr/>
    </dgm:pt>
  </dgm:ptLst>
  <dgm:cxnLst>
    <dgm:cxn modelId="{044A4919-FE25-42C2-8D6C-5525027ADAF7}" srcId="{8389C6FB-20C7-44EC-A09A-FC6FB71D8C5D}" destId="{20758D1A-01CE-4205-BED7-42FA4D4239C3}" srcOrd="2" destOrd="0" parTransId="{CFBAA08A-46F6-4B27-B6AB-27845E694C7F}" sibTransId="{72732337-AC37-4C24-9AC9-ACA10A54EC1C}"/>
    <dgm:cxn modelId="{3F459F34-518F-4177-AC32-04854413278F}" srcId="{6B6305E3-7288-4AC3-9975-E32119455185}" destId="{569F713A-0BD3-41BF-A745-C24AC4DEF9C4}" srcOrd="1" destOrd="0" parTransId="{DADB6574-1A30-4E99-86DF-7D7BFD08F10C}" sibTransId="{C69F3AC4-6A75-48B0-8AF2-336739260841}"/>
    <dgm:cxn modelId="{1F6A043F-AA74-47F6-9515-ED030E6A5F23}" srcId="{6B6305E3-7288-4AC3-9975-E32119455185}" destId="{844EC20E-D6B6-460C-9AD0-DA5205185334}" srcOrd="0" destOrd="0" parTransId="{01111227-9DA0-44DA-9FF5-E5EF2C35F551}" sibTransId="{CF245741-71CA-4396-A17F-38D17E36493B}"/>
    <dgm:cxn modelId="{9EFD155C-A491-4819-875F-4FC237D41885}" type="presOf" srcId="{533E7C1E-4CC5-42C5-A8D3-7C2604488E18}" destId="{7E119C5F-D947-4D61-9D58-6FF9008C9032}" srcOrd="0" destOrd="0" presId="urn:microsoft.com/office/officeart/2005/8/layout/chevron2"/>
    <dgm:cxn modelId="{E7872E60-76B0-4552-86B2-1401C6F8D6C2}" type="presOf" srcId="{6B6305E3-7288-4AC3-9975-E32119455185}" destId="{9E8191BD-4371-43B5-942C-C274ACDAA82D}" srcOrd="0" destOrd="0" presId="urn:microsoft.com/office/officeart/2005/8/layout/chevron2"/>
    <dgm:cxn modelId="{EEBECD63-AF8A-4507-8B43-BC56563C92DF}" type="presOf" srcId="{C6137BBB-5873-484D-9C17-2CD439275814}" destId="{36A94B20-034A-475C-9D1A-192FBC2E4060}" srcOrd="0" destOrd="1" presId="urn:microsoft.com/office/officeart/2005/8/layout/chevron2"/>
    <dgm:cxn modelId="{D66CAF67-EF84-4C22-B101-DA019714ECF5}" srcId="{8389C6FB-20C7-44EC-A09A-FC6FB71D8C5D}" destId="{401F8F1D-FAA7-4433-8D9A-117DCF0A3006}" srcOrd="1" destOrd="0" parTransId="{2581241F-F5EF-404F-9530-0D5616008880}" sibTransId="{3F16282D-F297-4A08-9F08-846E95B3233E}"/>
    <dgm:cxn modelId="{7FC8094A-9FC6-4CFF-9DE6-5F71EFA50B38}" srcId="{6CD94BDB-D5DD-49AA-9AE6-EB50FEE06E9B}" destId="{533E7C1E-4CC5-42C5-A8D3-7C2604488E18}" srcOrd="0" destOrd="0" parTransId="{79AD131C-DFFC-44FB-82D5-694CFA9B8ECA}" sibTransId="{680992B8-3522-4527-8B3F-DE789C2339F6}"/>
    <dgm:cxn modelId="{B0CDEA6F-F828-4B75-91C6-DFAC80C47AB7}" srcId="{533E7C1E-4CC5-42C5-A8D3-7C2604488E18}" destId="{C6137BBB-5873-484D-9C17-2CD439275814}" srcOrd="1" destOrd="0" parTransId="{ADD049C4-E7E7-4E16-8177-EF9AACAD2257}" sibTransId="{BE49317C-2CD7-467E-955A-8FD9932B3A80}"/>
    <dgm:cxn modelId="{902B2754-9D14-4D7E-ADAF-778FC385630A}" srcId="{6CD94BDB-D5DD-49AA-9AE6-EB50FEE06E9B}" destId="{6B6305E3-7288-4AC3-9975-E32119455185}" srcOrd="2" destOrd="0" parTransId="{CD213687-C567-44E6-B19F-AF9FF1946263}" sibTransId="{F1B19B43-FD73-4371-8188-60992673760B}"/>
    <dgm:cxn modelId="{27CD1C59-8814-45A7-B4CA-B67BF33430F2}" type="presOf" srcId="{401F8F1D-FAA7-4433-8D9A-117DCF0A3006}" destId="{7CFAEF3A-8436-47E8-808C-1A10C8E99394}" srcOrd="0" destOrd="1" presId="urn:microsoft.com/office/officeart/2005/8/layout/chevron2"/>
    <dgm:cxn modelId="{39CC3E7E-DB53-43FB-A04F-FDD395789010}" type="presOf" srcId="{20758D1A-01CE-4205-BED7-42FA4D4239C3}" destId="{7CFAEF3A-8436-47E8-808C-1A10C8E99394}" srcOrd="0" destOrd="2" presId="urn:microsoft.com/office/officeart/2005/8/layout/chevron2"/>
    <dgm:cxn modelId="{D34B7C7E-D1E8-4715-8C4E-22D866AC9E78}" type="presOf" srcId="{42B4B870-6358-4694-8BE8-277B014F0F6E}" destId="{3DA55A6E-5F5E-4529-8D98-FD3BF01AA35C}" srcOrd="0" destOrd="2" presId="urn:microsoft.com/office/officeart/2005/8/layout/chevron2"/>
    <dgm:cxn modelId="{9A397286-A307-40A7-B9CC-C7FD0B917EF9}" type="presOf" srcId="{8389C6FB-20C7-44EC-A09A-FC6FB71D8C5D}" destId="{6C4742CA-3179-467F-84F4-79FB525ADA56}" srcOrd="0" destOrd="0" presId="urn:microsoft.com/office/officeart/2005/8/layout/chevron2"/>
    <dgm:cxn modelId="{B15A6F8B-8602-4601-9200-05A5D5B872F1}" type="presOf" srcId="{6CD94BDB-D5DD-49AA-9AE6-EB50FEE06E9B}" destId="{7823E55B-E335-4B1E-87DE-EBE56EA09A76}" srcOrd="0" destOrd="0" presId="urn:microsoft.com/office/officeart/2005/8/layout/chevron2"/>
    <dgm:cxn modelId="{BA7F298F-3C95-4FCF-B194-686FB255C58A}" srcId="{6B6305E3-7288-4AC3-9975-E32119455185}" destId="{42B4B870-6358-4694-8BE8-277B014F0F6E}" srcOrd="2" destOrd="0" parTransId="{70DA4AEF-6CA3-4E72-9513-7DAA535B3F35}" sibTransId="{8EFBC4E8-2F06-4D40-8B33-0B61996FF53A}"/>
    <dgm:cxn modelId="{6E0F3B99-C46D-4B3D-921D-3F3B8905DF45}" type="presOf" srcId="{47E3B2B5-B035-4784-B8A0-1733B453EE9B}" destId="{7CFAEF3A-8436-47E8-808C-1A10C8E99394}" srcOrd="0" destOrd="0" presId="urn:microsoft.com/office/officeart/2005/8/layout/chevron2"/>
    <dgm:cxn modelId="{23999A9F-CE6A-4B8B-9CFC-2C2990D1B5BE}" srcId="{8389C6FB-20C7-44EC-A09A-FC6FB71D8C5D}" destId="{C75C0070-B124-46AC-B637-8989305FFB85}" srcOrd="3" destOrd="0" parTransId="{FC355A03-13BA-4DF5-85B8-14E9F3976810}" sibTransId="{297F1D2B-8A41-4E2E-A378-E8E08EA7DDBF}"/>
    <dgm:cxn modelId="{2D3EB4A1-F030-464A-81FC-A61E33A9946F}" type="presOf" srcId="{ECA090A7-B2A8-4323-BB9B-EBAD2B15C304}" destId="{36A94B20-034A-475C-9D1A-192FBC2E4060}" srcOrd="0" destOrd="0" presId="urn:microsoft.com/office/officeart/2005/8/layout/chevron2"/>
    <dgm:cxn modelId="{C19FE4C1-3305-4320-A71C-289025E7F93A}" srcId="{533E7C1E-4CC5-42C5-A8D3-7C2604488E18}" destId="{ECA090A7-B2A8-4323-BB9B-EBAD2B15C304}" srcOrd="0" destOrd="0" parTransId="{8E01E348-903B-47A9-9EC4-85FCD6F499F9}" sibTransId="{43013E5D-2CD0-4947-B354-710A3EE740C2}"/>
    <dgm:cxn modelId="{9E56DBC6-B339-4054-BC08-3A7368E33CB1}" type="presOf" srcId="{C75C0070-B124-46AC-B637-8989305FFB85}" destId="{7CFAEF3A-8436-47E8-808C-1A10C8E99394}" srcOrd="0" destOrd="3" presId="urn:microsoft.com/office/officeart/2005/8/layout/chevron2"/>
    <dgm:cxn modelId="{F9133ED1-427E-4F20-A715-E0A0A926CFA7}" type="presOf" srcId="{569F713A-0BD3-41BF-A745-C24AC4DEF9C4}" destId="{3DA55A6E-5F5E-4529-8D98-FD3BF01AA35C}" srcOrd="0" destOrd="1" presId="urn:microsoft.com/office/officeart/2005/8/layout/chevron2"/>
    <dgm:cxn modelId="{F3C86EDE-AC76-40D6-BEA1-5F8E9B754CAF}" srcId="{8389C6FB-20C7-44EC-A09A-FC6FB71D8C5D}" destId="{47E3B2B5-B035-4784-B8A0-1733B453EE9B}" srcOrd="0" destOrd="0" parTransId="{BA79E631-5751-46F9-B249-9C4B7774AD9F}" sibTransId="{600C3531-CB4F-4B68-BAC2-1802E59E627B}"/>
    <dgm:cxn modelId="{8D5B9BED-3BA8-415C-A68F-94BF3529A2BB}" type="presOf" srcId="{844EC20E-D6B6-460C-9AD0-DA5205185334}" destId="{3DA55A6E-5F5E-4529-8D98-FD3BF01AA35C}" srcOrd="0" destOrd="0" presId="urn:microsoft.com/office/officeart/2005/8/layout/chevron2"/>
    <dgm:cxn modelId="{8A780CF9-E9F8-44F8-B6F7-D61D883D7D24}" srcId="{6CD94BDB-D5DD-49AA-9AE6-EB50FEE06E9B}" destId="{8389C6FB-20C7-44EC-A09A-FC6FB71D8C5D}" srcOrd="1" destOrd="0" parTransId="{5A03E170-AF1F-4723-B36B-791915EC95F1}" sibTransId="{5205C282-83D1-4380-B9F3-6EE6B5633788}"/>
    <dgm:cxn modelId="{0CF7D19F-01B1-46EF-B83A-C1AA5775CE4B}" type="presParOf" srcId="{7823E55B-E335-4B1E-87DE-EBE56EA09A76}" destId="{5421D1C0-C3E2-4865-8063-3C3ABA8D7CEE}" srcOrd="0" destOrd="0" presId="urn:microsoft.com/office/officeart/2005/8/layout/chevron2"/>
    <dgm:cxn modelId="{E6AFE71E-0958-4040-B0C2-94DEB8A03063}" type="presParOf" srcId="{5421D1C0-C3E2-4865-8063-3C3ABA8D7CEE}" destId="{7E119C5F-D947-4D61-9D58-6FF9008C9032}" srcOrd="0" destOrd="0" presId="urn:microsoft.com/office/officeart/2005/8/layout/chevron2"/>
    <dgm:cxn modelId="{E69EE4B7-28BE-4AF5-85FA-50569FF4D58D}" type="presParOf" srcId="{5421D1C0-C3E2-4865-8063-3C3ABA8D7CEE}" destId="{36A94B20-034A-475C-9D1A-192FBC2E4060}" srcOrd="1" destOrd="0" presId="urn:microsoft.com/office/officeart/2005/8/layout/chevron2"/>
    <dgm:cxn modelId="{4EA81407-2923-49BE-BEFC-A3E5546B81DA}" type="presParOf" srcId="{7823E55B-E335-4B1E-87DE-EBE56EA09A76}" destId="{9285F1B0-CBA6-4E47-849F-29C2030CE981}" srcOrd="1" destOrd="0" presId="urn:microsoft.com/office/officeart/2005/8/layout/chevron2"/>
    <dgm:cxn modelId="{977338EE-BA4A-4ECF-B589-39E752B96C7F}" type="presParOf" srcId="{7823E55B-E335-4B1E-87DE-EBE56EA09A76}" destId="{4988F1AC-3808-442F-BA17-536F0D11D475}" srcOrd="2" destOrd="0" presId="urn:microsoft.com/office/officeart/2005/8/layout/chevron2"/>
    <dgm:cxn modelId="{A9A300F0-5135-4C12-A6C7-A9A855DAA10A}" type="presParOf" srcId="{4988F1AC-3808-442F-BA17-536F0D11D475}" destId="{6C4742CA-3179-467F-84F4-79FB525ADA56}" srcOrd="0" destOrd="0" presId="urn:microsoft.com/office/officeart/2005/8/layout/chevron2"/>
    <dgm:cxn modelId="{85FF9F05-1160-4ED6-8970-CCF79C90DBA7}" type="presParOf" srcId="{4988F1AC-3808-442F-BA17-536F0D11D475}" destId="{7CFAEF3A-8436-47E8-808C-1A10C8E99394}" srcOrd="1" destOrd="0" presId="urn:microsoft.com/office/officeart/2005/8/layout/chevron2"/>
    <dgm:cxn modelId="{D202FDB1-390E-4EEA-9849-217229941D05}" type="presParOf" srcId="{7823E55B-E335-4B1E-87DE-EBE56EA09A76}" destId="{AF279276-155E-48CD-B65E-F01850E485B9}" srcOrd="3" destOrd="0" presId="urn:microsoft.com/office/officeart/2005/8/layout/chevron2"/>
    <dgm:cxn modelId="{E9C099DA-D7A1-4DAC-A512-DF849D50E879}" type="presParOf" srcId="{7823E55B-E335-4B1E-87DE-EBE56EA09A76}" destId="{77F6CBE8-4F4B-4DA1-A4AB-2F99D2AA514B}" srcOrd="4" destOrd="0" presId="urn:microsoft.com/office/officeart/2005/8/layout/chevron2"/>
    <dgm:cxn modelId="{80C08151-225C-42CF-B183-F51FB115A670}" type="presParOf" srcId="{77F6CBE8-4F4B-4DA1-A4AB-2F99D2AA514B}" destId="{9E8191BD-4371-43B5-942C-C274ACDAA82D}" srcOrd="0" destOrd="0" presId="urn:microsoft.com/office/officeart/2005/8/layout/chevron2"/>
    <dgm:cxn modelId="{A54A9402-0E4C-4C27-BADD-78BF3EE80151}" type="presParOf" srcId="{77F6CBE8-4F4B-4DA1-A4AB-2F99D2AA514B}" destId="{3DA55A6E-5F5E-4529-8D98-FD3BF01AA3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19C5F-D947-4D61-9D58-6FF9008C9032}">
      <dsp:nvSpPr>
        <dsp:cNvPr id="0" name=""/>
        <dsp:cNvSpPr/>
      </dsp:nvSpPr>
      <dsp:spPr>
        <a:xfrm rot="5400000">
          <a:off x="-273428" y="309131"/>
          <a:ext cx="1822853" cy="127599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de-DE" sz="1900" kern="1200" dirty="0" err="1">
              <a:solidFill>
                <a:srgbClr val="0095CE"/>
              </a:solidFill>
              <a:latin typeface="Arial" panose="020B0604020202020204"/>
              <a:ea typeface="+mn-ea"/>
              <a:cs typeface="+mn-cs"/>
            </a:rPr>
            <a:t>Resultado</a:t>
          </a:r>
          <a:r>
            <a:rPr lang="de-DE" sz="1900" kern="1200" dirty="0">
              <a:solidFill>
                <a:srgbClr val="0095CE"/>
              </a:solidFill>
              <a:latin typeface="Arial" panose="020B0604020202020204"/>
              <a:ea typeface="+mn-ea"/>
              <a:cs typeface="+mn-cs"/>
            </a:rPr>
            <a:t> 1</a:t>
          </a:r>
        </a:p>
      </dsp:txBody>
      <dsp:txXfrm rot="-5400000">
        <a:off x="1" y="673702"/>
        <a:ext cx="1275997" cy="546856"/>
      </dsp:txXfrm>
    </dsp:sp>
    <dsp:sp modelId="{36A94B20-034A-475C-9D1A-192FBC2E4060}">
      <dsp:nvSpPr>
        <dsp:cNvPr id="0" name=""/>
        <dsp:cNvSpPr/>
      </dsp:nvSpPr>
      <dsp:spPr>
        <a:xfrm rot="5400000">
          <a:off x="5474358" y="-4162658"/>
          <a:ext cx="1184854" cy="958157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de-DE" sz="1400" b="1" kern="1200" dirty="0">
              <a:latin typeface="Arial" panose="020B0604020202020204"/>
            </a:rPr>
            <a:t>El </a:t>
          </a:r>
          <a:r>
            <a:rPr lang="de-DE" sz="1400" b="1" kern="1200" dirty="0" err="1">
              <a:latin typeface="Arial" panose="020B0604020202020204"/>
            </a:rPr>
            <a:t>enfoque</a:t>
          </a:r>
          <a:r>
            <a:rPr lang="de-DE" sz="1400" b="1" kern="1200" dirty="0">
              <a:latin typeface="Arial" panose="020B0604020202020204"/>
            </a:rPr>
            <a:t> </a:t>
          </a:r>
          <a:r>
            <a:rPr lang="de-DE" sz="1400" b="0" kern="1200" dirty="0">
              <a:latin typeface="Arial" panose="020B0604020202020204"/>
            </a:rPr>
            <a:t>de</a:t>
          </a:r>
          <a:r>
            <a:rPr lang="de-DE" sz="1400" b="1" kern="1200" dirty="0">
              <a:latin typeface="Arial" panose="020B0604020202020204"/>
            </a:rPr>
            <a:t> </a:t>
          </a:r>
          <a:r>
            <a:rPr lang="de-DE" sz="1400" b="0" kern="1200" dirty="0">
              <a:solidFill>
                <a:schemeClr val="bg1"/>
              </a:solidFill>
            </a:rPr>
            <a:t>SCALA </a:t>
          </a:r>
          <a:r>
            <a:rPr lang="de-DE" sz="1400" b="0" kern="1200" dirty="0" err="1">
              <a:solidFill>
                <a:schemeClr val="bg1"/>
              </a:solidFill>
            </a:rPr>
            <a:t>para</a:t>
          </a:r>
          <a:r>
            <a:rPr lang="de-DE" sz="1400" b="0" kern="1200" dirty="0">
              <a:solidFill>
                <a:schemeClr val="bg1"/>
              </a:solidFill>
            </a:rPr>
            <a:t> </a:t>
          </a:r>
          <a:r>
            <a:rPr lang="de-DE" sz="1400" b="0" kern="1200" dirty="0" err="1">
              <a:solidFill>
                <a:schemeClr val="bg1"/>
              </a:solidFill>
            </a:rPr>
            <a:t>el</a:t>
          </a:r>
          <a:r>
            <a:rPr lang="de-DE" sz="1400" b="0" kern="1200" dirty="0">
              <a:solidFill>
                <a:schemeClr val="bg1"/>
              </a:solidFill>
            </a:rPr>
            <a:t> </a:t>
          </a:r>
          <a:r>
            <a:rPr lang="de-DE" sz="1400" b="1" kern="1200" dirty="0" err="1">
              <a:solidFill>
                <a:srgbClr val="FEFFFE">
                  <a:hueOff val="0"/>
                  <a:satOff val="0"/>
                  <a:lumOff val="0"/>
                  <a:alphaOff val="0"/>
                </a:srgbClr>
              </a:solidFill>
              <a:latin typeface="Arial" panose="020B0604020202020204"/>
              <a:ea typeface="+mn-ea"/>
              <a:cs typeface="+mn-cs"/>
            </a:rPr>
            <a:t>pensamiento</a:t>
          </a:r>
          <a:r>
            <a:rPr lang="de-DE" sz="1400" b="1" kern="1200" dirty="0">
              <a:solidFill>
                <a:srgbClr val="FEFFFE">
                  <a:hueOff val="0"/>
                  <a:satOff val="0"/>
                  <a:lumOff val="0"/>
                  <a:alphaOff val="0"/>
                </a:srgbClr>
              </a:solidFill>
              <a:latin typeface="Arial" panose="020B0604020202020204"/>
              <a:ea typeface="+mn-ea"/>
              <a:cs typeface="+mn-cs"/>
            </a:rPr>
            <a:t> </a:t>
          </a:r>
          <a:r>
            <a:rPr lang="de-DE" sz="1400" b="1" kern="1200" dirty="0" err="1">
              <a:solidFill>
                <a:srgbClr val="FEFFFE">
                  <a:hueOff val="0"/>
                  <a:satOff val="0"/>
                  <a:lumOff val="0"/>
                  <a:alphaOff val="0"/>
                </a:srgbClr>
              </a:solidFill>
              <a:latin typeface="Arial" panose="020B0604020202020204"/>
              <a:ea typeface="+mn-ea"/>
              <a:cs typeface="+mn-cs"/>
            </a:rPr>
            <a:t>sistémico</a:t>
          </a:r>
          <a:r>
            <a:rPr lang="de-DE" sz="1400" b="1" kern="1200" dirty="0">
              <a:solidFill>
                <a:srgbClr val="FEFFFE">
                  <a:hueOff val="0"/>
                  <a:satOff val="0"/>
                  <a:lumOff val="0"/>
                  <a:alphaOff val="0"/>
                </a:srgbClr>
              </a:solidFill>
              <a:latin typeface="Arial" panose="020B0604020202020204"/>
              <a:ea typeface="+mn-ea"/>
              <a:cs typeface="+mn-cs"/>
            </a:rPr>
            <a:t> </a:t>
          </a:r>
          <a:r>
            <a:rPr lang="de-DE" sz="1400" b="0" kern="1200" dirty="0">
              <a:solidFill>
                <a:srgbClr val="FEFFFE">
                  <a:hueOff val="0"/>
                  <a:satOff val="0"/>
                  <a:lumOff val="0"/>
                  <a:alphaOff val="0"/>
                </a:srgbClr>
              </a:solidFill>
              <a:latin typeface="Arial" panose="020B0604020202020204"/>
              <a:ea typeface="+mn-ea"/>
              <a:cs typeface="+mn-cs"/>
            </a:rPr>
            <a:t>y </a:t>
          </a:r>
          <a:r>
            <a:rPr lang="de-DE" sz="1400" b="0" kern="1200" dirty="0" err="1">
              <a:solidFill>
                <a:srgbClr val="FEFFFE">
                  <a:hueOff val="0"/>
                  <a:satOff val="0"/>
                  <a:lumOff val="0"/>
                  <a:alphaOff val="0"/>
                </a:srgbClr>
              </a:solidFill>
              <a:latin typeface="Arial" panose="020B0604020202020204"/>
              <a:ea typeface="+mn-ea"/>
              <a:cs typeface="+mn-cs"/>
            </a:rPr>
            <a:t>el</a:t>
          </a:r>
          <a:r>
            <a:rPr lang="de-DE" sz="1400" b="0" kern="1200" dirty="0">
              <a:solidFill>
                <a:srgbClr val="FEFFFE">
                  <a:hueOff val="0"/>
                  <a:satOff val="0"/>
                  <a:lumOff val="0"/>
                  <a:alphaOff val="0"/>
                </a:srgbClr>
              </a:solidFill>
              <a:latin typeface="Arial" panose="020B0604020202020204"/>
              <a:ea typeface="+mn-ea"/>
              <a:cs typeface="+mn-cs"/>
            </a:rPr>
            <a:t> </a:t>
          </a:r>
          <a:r>
            <a:rPr lang="de-DE" sz="1400" b="0" kern="1200" dirty="0" err="1">
              <a:solidFill>
                <a:srgbClr val="FEFFFE">
                  <a:hueOff val="0"/>
                  <a:satOff val="0"/>
                  <a:lumOff val="0"/>
                  <a:alphaOff val="0"/>
                </a:srgbClr>
              </a:solidFill>
              <a:latin typeface="Arial" panose="020B0604020202020204"/>
              <a:ea typeface="+mn-ea"/>
              <a:cs typeface="+mn-cs"/>
            </a:rPr>
            <a:t>cambio</a:t>
          </a:r>
          <a:r>
            <a:rPr lang="de-DE" sz="1400" b="0" kern="1200" dirty="0">
              <a:solidFill>
                <a:srgbClr val="FEFFFE">
                  <a:hueOff val="0"/>
                  <a:satOff val="0"/>
                  <a:lumOff val="0"/>
                  <a:alphaOff val="0"/>
                </a:srgbClr>
              </a:solidFill>
              <a:latin typeface="Arial" panose="020B0604020202020204"/>
              <a:ea typeface="+mn-ea"/>
              <a:cs typeface="+mn-cs"/>
            </a:rPr>
            <a:t> a </a:t>
          </a:r>
          <a:r>
            <a:rPr lang="de-DE" sz="1400" b="0" kern="1200" dirty="0" err="1">
              <a:solidFill>
                <a:srgbClr val="FEFFFE">
                  <a:hueOff val="0"/>
                  <a:satOff val="0"/>
                  <a:lumOff val="0"/>
                  <a:alphaOff val="0"/>
                </a:srgbClr>
              </a:solidFill>
              <a:latin typeface="Arial" panose="020B0604020202020204"/>
              <a:ea typeface="+mn-ea"/>
              <a:cs typeface="+mn-cs"/>
            </a:rPr>
            <a:t>nivel</a:t>
          </a:r>
          <a:r>
            <a:rPr lang="de-DE" sz="1400" b="0" kern="1200" dirty="0">
              <a:solidFill>
                <a:srgbClr val="FEFFFE">
                  <a:hueOff val="0"/>
                  <a:satOff val="0"/>
                  <a:lumOff val="0"/>
                  <a:alphaOff val="0"/>
                </a:srgbClr>
              </a:solidFill>
              <a:latin typeface="Arial" panose="020B0604020202020204"/>
              <a:ea typeface="+mn-ea"/>
              <a:cs typeface="+mn-cs"/>
            </a:rPr>
            <a:t> de </a:t>
          </a:r>
          <a:r>
            <a:rPr lang="de-DE" sz="1400" b="0" kern="1200" dirty="0" err="1">
              <a:solidFill>
                <a:srgbClr val="FEFFFE">
                  <a:hueOff val="0"/>
                  <a:satOff val="0"/>
                  <a:lumOff val="0"/>
                  <a:alphaOff val="0"/>
                </a:srgbClr>
              </a:solidFill>
              <a:latin typeface="Arial" panose="020B0604020202020204"/>
              <a:ea typeface="+mn-ea"/>
              <a:cs typeface="+mn-cs"/>
            </a:rPr>
            <a:t>sistemas</a:t>
          </a:r>
          <a:r>
            <a:rPr lang="de-DE" sz="1400" b="0" kern="1200" dirty="0">
              <a:solidFill>
                <a:srgbClr val="FEFFFE">
                  <a:hueOff val="0"/>
                  <a:satOff val="0"/>
                  <a:lumOff val="0"/>
                  <a:alphaOff val="0"/>
                </a:srgbClr>
              </a:solidFill>
              <a:latin typeface="Arial" panose="020B0604020202020204"/>
              <a:ea typeface="+mn-ea"/>
              <a:cs typeface="+mn-cs"/>
            </a:rPr>
            <a:t> se </a:t>
          </a:r>
          <a:r>
            <a:rPr lang="de-DE" sz="1400" b="0" kern="1200" dirty="0" err="1">
              <a:solidFill>
                <a:srgbClr val="FEFFFE">
                  <a:hueOff val="0"/>
                  <a:satOff val="0"/>
                  <a:lumOff val="0"/>
                  <a:alphaOff val="0"/>
                </a:srgbClr>
              </a:solidFill>
              <a:latin typeface="Arial" panose="020B0604020202020204"/>
              <a:ea typeface="+mn-ea"/>
              <a:cs typeface="+mn-cs"/>
            </a:rPr>
            <a:t>promueve</a:t>
          </a:r>
          <a:r>
            <a:rPr lang="de-DE" sz="1400" b="0" kern="1200" dirty="0">
              <a:solidFill>
                <a:srgbClr val="FEFFFE">
                  <a:hueOff val="0"/>
                  <a:satOff val="0"/>
                  <a:lumOff val="0"/>
                  <a:alphaOff val="0"/>
                </a:srgbClr>
              </a:solidFill>
              <a:latin typeface="Arial" panose="020B0604020202020204"/>
              <a:ea typeface="+mn-ea"/>
              <a:cs typeface="+mn-cs"/>
            </a:rPr>
            <a:t> </a:t>
          </a:r>
          <a:r>
            <a:rPr lang="de-DE" sz="1400" b="0" kern="1200" dirty="0" err="1">
              <a:solidFill>
                <a:srgbClr val="FEFFFE">
                  <a:hueOff val="0"/>
                  <a:satOff val="0"/>
                  <a:lumOff val="0"/>
                  <a:alphaOff val="0"/>
                </a:srgbClr>
              </a:solidFill>
              <a:latin typeface="Arial" panose="020B0604020202020204"/>
              <a:ea typeface="+mn-ea"/>
              <a:cs typeface="+mn-cs"/>
            </a:rPr>
            <a:t>también</a:t>
          </a:r>
          <a:r>
            <a:rPr lang="de-DE" sz="1400" b="0" kern="1200" dirty="0">
              <a:solidFill>
                <a:srgbClr val="FEFFFE">
                  <a:hueOff val="0"/>
                  <a:satOff val="0"/>
                  <a:lumOff val="0"/>
                  <a:alphaOff val="0"/>
                </a:srgbClr>
              </a:solidFill>
              <a:latin typeface="Arial" panose="020B0604020202020204"/>
              <a:ea typeface="+mn-ea"/>
              <a:cs typeface="+mn-cs"/>
            </a:rPr>
            <a:t> en </a:t>
          </a:r>
          <a:r>
            <a:rPr lang="de-DE" sz="1400" b="0" kern="1200" dirty="0" err="1">
              <a:solidFill>
                <a:srgbClr val="FEFFFE">
                  <a:hueOff val="0"/>
                  <a:satOff val="0"/>
                  <a:lumOff val="0"/>
                  <a:alphaOff val="0"/>
                </a:srgbClr>
              </a:solidFill>
              <a:latin typeface="Arial" panose="020B0604020202020204"/>
              <a:ea typeface="+mn-ea"/>
              <a:cs typeface="+mn-cs"/>
            </a:rPr>
            <a:t>varios</a:t>
          </a:r>
          <a:r>
            <a:rPr lang="de-DE" sz="1400" b="0" kern="1200" dirty="0">
              <a:solidFill>
                <a:srgbClr val="FEFFFE">
                  <a:hueOff val="0"/>
                  <a:satOff val="0"/>
                  <a:lumOff val="0"/>
                  <a:alphaOff val="0"/>
                </a:srgbClr>
              </a:solidFill>
              <a:latin typeface="Arial" panose="020B0604020202020204"/>
              <a:ea typeface="+mn-ea"/>
              <a:cs typeface="+mn-cs"/>
            </a:rPr>
            <a:t> </a:t>
          </a:r>
          <a:r>
            <a:rPr lang="de-DE" sz="1400" b="0" kern="1200" dirty="0" err="1">
              <a:solidFill>
                <a:srgbClr val="FEFFFE">
                  <a:hueOff val="0"/>
                  <a:satOff val="0"/>
                  <a:lumOff val="0"/>
                  <a:alphaOff val="0"/>
                </a:srgbClr>
              </a:solidFill>
              <a:latin typeface="Arial" panose="020B0604020202020204"/>
              <a:ea typeface="+mn-ea"/>
              <a:cs typeface="+mn-cs"/>
            </a:rPr>
            <a:t>foros</a:t>
          </a:r>
          <a:r>
            <a:rPr lang="de-DE" sz="1400" b="0" kern="1200" dirty="0">
              <a:solidFill>
                <a:srgbClr val="FEFFFE">
                  <a:hueOff val="0"/>
                  <a:satOff val="0"/>
                  <a:lumOff val="0"/>
                  <a:alphaOff val="0"/>
                </a:srgbClr>
              </a:solidFill>
              <a:latin typeface="Arial" panose="020B0604020202020204"/>
              <a:ea typeface="+mn-ea"/>
              <a:cs typeface="+mn-cs"/>
            </a:rPr>
            <a:t>, </a:t>
          </a:r>
          <a:r>
            <a:rPr lang="de-DE" sz="1400" b="0" kern="1200" dirty="0" err="1">
              <a:solidFill>
                <a:srgbClr val="FEFFFE">
                  <a:hueOff val="0"/>
                  <a:satOff val="0"/>
                  <a:lumOff val="0"/>
                  <a:alphaOff val="0"/>
                </a:srgbClr>
              </a:solidFill>
              <a:latin typeface="Arial" panose="020B0604020202020204"/>
              <a:ea typeface="+mn-ea"/>
              <a:cs typeface="+mn-cs"/>
            </a:rPr>
            <a:t>incluso</a:t>
          </a:r>
          <a:r>
            <a:rPr lang="de-DE" sz="1400" b="0" kern="1200" dirty="0">
              <a:solidFill>
                <a:srgbClr val="FEFFFE">
                  <a:hueOff val="0"/>
                  <a:satOff val="0"/>
                  <a:lumOff val="0"/>
                  <a:alphaOff val="0"/>
                </a:srgbClr>
              </a:solidFill>
              <a:latin typeface="Arial" panose="020B0604020202020204"/>
              <a:ea typeface="+mn-ea"/>
              <a:cs typeface="+mn-cs"/>
            </a:rPr>
            <a:t> a </a:t>
          </a:r>
          <a:r>
            <a:rPr lang="de-DE" sz="1400" b="0" kern="1200" dirty="0" err="1">
              <a:solidFill>
                <a:srgbClr val="FEFFFE">
                  <a:hueOff val="0"/>
                  <a:satOff val="0"/>
                  <a:lumOff val="0"/>
                  <a:alphaOff val="0"/>
                </a:srgbClr>
              </a:solidFill>
              <a:latin typeface="Arial" panose="020B0604020202020204"/>
              <a:ea typeface="+mn-ea"/>
              <a:cs typeface="+mn-cs"/>
            </a:rPr>
            <a:t>tráves</a:t>
          </a:r>
          <a:r>
            <a:rPr lang="de-DE" sz="1400" b="0" kern="1200" dirty="0">
              <a:solidFill>
                <a:srgbClr val="FEFFFE">
                  <a:hueOff val="0"/>
                  <a:satOff val="0"/>
                  <a:lumOff val="0"/>
                  <a:alphaOff val="0"/>
                </a:srgbClr>
              </a:solidFill>
              <a:latin typeface="Arial" panose="020B0604020202020204"/>
              <a:ea typeface="+mn-ea"/>
              <a:cs typeface="+mn-cs"/>
            </a:rPr>
            <a:t> del </a:t>
          </a:r>
          <a:r>
            <a:rPr lang="de-DE" sz="1400" b="0" kern="1200" dirty="0" err="1">
              <a:solidFill>
                <a:srgbClr val="FEFFFE">
                  <a:hueOff val="0"/>
                  <a:satOff val="0"/>
                  <a:lumOff val="0"/>
                  <a:alphaOff val="0"/>
                </a:srgbClr>
              </a:solidFill>
              <a:latin typeface="Arial" panose="020B0604020202020204"/>
              <a:ea typeface="+mn-ea"/>
              <a:cs typeface="+mn-cs"/>
            </a:rPr>
            <a:t>lanzamiento</a:t>
          </a:r>
          <a:r>
            <a:rPr lang="de-DE" sz="1400" b="0" kern="1200" dirty="0">
              <a:solidFill>
                <a:srgbClr val="FEFFFE">
                  <a:hueOff val="0"/>
                  <a:satOff val="0"/>
                  <a:lumOff val="0"/>
                  <a:alphaOff val="0"/>
                </a:srgbClr>
              </a:solidFill>
              <a:latin typeface="Arial" panose="020B0604020202020204"/>
              <a:ea typeface="+mn-ea"/>
              <a:cs typeface="+mn-cs"/>
            </a:rPr>
            <a:t> de </a:t>
          </a:r>
          <a:r>
            <a:rPr lang="de-DE" sz="1400" b="1" kern="1200" dirty="0">
              <a:solidFill>
                <a:srgbClr val="FEFFFE">
                  <a:hueOff val="0"/>
                  <a:satOff val="0"/>
                  <a:lumOff val="0"/>
                  <a:alphaOff val="0"/>
                </a:srgbClr>
              </a:solidFill>
              <a:latin typeface="+mn-lt"/>
              <a:ea typeface="+mn-ea"/>
              <a:cs typeface="+mn-cs"/>
            </a:rPr>
            <a:t>la </a:t>
          </a:r>
          <a:r>
            <a:rPr lang="de-DE" sz="1400" b="1" kern="1200" dirty="0" err="1">
              <a:solidFill>
                <a:srgbClr val="FEFFFE">
                  <a:hueOff val="0"/>
                  <a:satOff val="0"/>
                  <a:lumOff val="0"/>
                  <a:alphaOff val="0"/>
                </a:srgbClr>
              </a:solidFill>
              <a:latin typeface="+mn-lt"/>
              <a:ea typeface="+mn-ea"/>
              <a:cs typeface="+mn-cs"/>
            </a:rPr>
            <a:t>herramienta</a:t>
          </a:r>
          <a:r>
            <a:rPr lang="de-DE" sz="1400" b="1" kern="1200" dirty="0">
              <a:solidFill>
                <a:srgbClr val="FEFFFE">
                  <a:hueOff val="0"/>
                  <a:satOff val="0"/>
                  <a:lumOff val="0"/>
                  <a:alphaOff val="0"/>
                </a:srgbClr>
              </a:solidFill>
              <a:latin typeface="+mn-lt"/>
              <a:ea typeface="+mn-ea"/>
              <a:cs typeface="+mn-cs"/>
            </a:rPr>
            <a:t> </a:t>
          </a:r>
          <a:r>
            <a:rPr lang="de-DE" sz="1400" b="1" kern="1200" dirty="0" err="1">
              <a:solidFill>
                <a:srgbClr val="FEFFFE">
                  <a:hueOff val="0"/>
                  <a:satOff val="0"/>
                  <a:lumOff val="0"/>
                  <a:alphaOff val="0"/>
                </a:srgbClr>
              </a:solidFill>
              <a:latin typeface="+mn-lt"/>
              <a:ea typeface="+mn-ea"/>
              <a:cs typeface="+mn-cs"/>
            </a:rPr>
            <a:t>adaptada</a:t>
          </a:r>
          <a:r>
            <a:rPr lang="de-DE" sz="1400" b="1" kern="1200" dirty="0">
              <a:solidFill>
                <a:srgbClr val="FEFFFE">
                  <a:hueOff val="0"/>
                  <a:satOff val="0"/>
                  <a:lumOff val="0"/>
                  <a:alphaOff val="0"/>
                </a:srgbClr>
              </a:solidFill>
              <a:latin typeface="+mn-lt"/>
              <a:ea typeface="+mn-ea"/>
              <a:cs typeface="+mn-cs"/>
            </a:rPr>
            <a:t> CAR y </a:t>
          </a:r>
          <a:r>
            <a:rPr lang="de-DE" sz="1400" b="1" kern="1200" dirty="0" err="1">
              <a:solidFill>
                <a:srgbClr val="FEFFFE">
                  <a:hueOff val="0"/>
                  <a:satOff val="0"/>
                  <a:lumOff val="0"/>
                  <a:alphaOff val="0"/>
                </a:srgbClr>
              </a:solidFill>
              <a:latin typeface="Arial" panose="020B0604020202020204"/>
              <a:ea typeface="+mn-ea"/>
              <a:cs typeface="+mn-cs"/>
            </a:rPr>
            <a:t>el</a:t>
          </a:r>
          <a:r>
            <a:rPr lang="de-DE" sz="1400" b="1" kern="1200" dirty="0">
              <a:solidFill>
                <a:srgbClr val="FEFFFE">
                  <a:hueOff val="0"/>
                  <a:satOff val="0"/>
                  <a:lumOff val="0"/>
                  <a:alphaOff val="0"/>
                </a:srgbClr>
              </a:solidFill>
              <a:latin typeface="Arial" panose="020B0604020202020204"/>
              <a:ea typeface="+mn-ea"/>
              <a:cs typeface="+mn-cs"/>
            </a:rPr>
            <a:t> </a:t>
          </a:r>
          <a:r>
            <a:rPr lang="de-DE" sz="1400" b="1" kern="1200" dirty="0" err="1">
              <a:solidFill>
                <a:srgbClr val="FEFFFE">
                  <a:hueOff val="0"/>
                  <a:satOff val="0"/>
                  <a:lumOff val="0"/>
                  <a:alphaOff val="0"/>
                </a:srgbClr>
              </a:solidFill>
              <a:latin typeface="Arial" panose="020B0604020202020204"/>
              <a:ea typeface="+mn-ea"/>
              <a:cs typeface="+mn-cs"/>
            </a:rPr>
            <a:t>estudio</a:t>
          </a:r>
          <a:r>
            <a:rPr lang="de-DE" sz="1400" b="1" kern="1200" dirty="0">
              <a:solidFill>
                <a:srgbClr val="FEFFFE">
                  <a:hueOff val="0"/>
                  <a:satOff val="0"/>
                  <a:lumOff val="0"/>
                  <a:alphaOff val="0"/>
                </a:srgbClr>
              </a:solidFill>
              <a:latin typeface="Arial" panose="020B0604020202020204"/>
              <a:ea typeface="+mn-ea"/>
              <a:cs typeface="+mn-cs"/>
            </a:rPr>
            <a:t> de </a:t>
          </a:r>
          <a:r>
            <a:rPr lang="de-DE" sz="1400" b="1" kern="1200" dirty="0" err="1">
              <a:solidFill>
                <a:srgbClr val="FEFFFE">
                  <a:hueOff val="0"/>
                  <a:satOff val="0"/>
                  <a:lumOff val="0"/>
                  <a:alphaOff val="0"/>
                </a:srgbClr>
              </a:solidFill>
              <a:latin typeface="Arial" panose="020B0604020202020204"/>
              <a:ea typeface="+mn-ea"/>
              <a:cs typeface="+mn-cs"/>
            </a:rPr>
            <a:t>caso</a:t>
          </a:r>
          <a:r>
            <a:rPr lang="de-DE" sz="1400" b="0" kern="1200" dirty="0">
              <a:solidFill>
                <a:srgbClr val="FEFFFE">
                  <a:hueOff val="0"/>
                  <a:satOff val="0"/>
                  <a:lumOff val="0"/>
                  <a:alphaOff val="0"/>
                </a:srgbClr>
              </a:solidFill>
              <a:latin typeface="Arial" panose="020B0604020202020204"/>
              <a:ea typeface="+mn-ea"/>
              <a:cs typeface="+mn-cs"/>
            </a:rPr>
            <a:t>.</a:t>
          </a:r>
          <a:endParaRPr lang="de-DE" sz="1400" b="1" kern="1200" dirty="0">
            <a:solidFill>
              <a:schemeClr val="bg1"/>
            </a:solidFill>
            <a:latin typeface="Arial" panose="020B0604020202020204"/>
          </a:endParaRPr>
        </a:p>
        <a:p>
          <a:pPr marL="114300" lvl="1" indent="-114300" algn="l" defTabSz="622300" rtl="0">
            <a:lnSpc>
              <a:spcPct val="90000"/>
            </a:lnSpc>
            <a:spcBef>
              <a:spcPct val="0"/>
            </a:spcBef>
            <a:spcAft>
              <a:spcPct val="15000"/>
            </a:spcAft>
            <a:buChar char="•"/>
          </a:pPr>
          <a:r>
            <a:rPr lang="de-DE" sz="1400" b="0" kern="1200" dirty="0" err="1">
              <a:solidFill>
                <a:schemeClr val="bg1"/>
              </a:solidFill>
              <a:latin typeface="Arial" panose="020B0604020202020204"/>
            </a:rPr>
            <a:t>Evaluaciones</a:t>
          </a:r>
          <a:r>
            <a:rPr lang="de-DE" sz="1400" b="0" kern="1200" dirty="0">
              <a:solidFill>
                <a:schemeClr val="bg1"/>
              </a:solidFill>
              <a:latin typeface="Arial" panose="020B0604020202020204"/>
            </a:rPr>
            <a:t> a </a:t>
          </a:r>
          <a:r>
            <a:rPr lang="de-DE" sz="1400" b="0" kern="1200" dirty="0" err="1">
              <a:solidFill>
                <a:schemeClr val="bg1"/>
              </a:solidFill>
              <a:latin typeface="Arial" panose="020B0604020202020204"/>
            </a:rPr>
            <a:t>nivel</a:t>
          </a:r>
          <a:r>
            <a:rPr lang="de-DE" sz="1400" b="0" kern="1200" dirty="0">
              <a:solidFill>
                <a:schemeClr val="bg1"/>
              </a:solidFill>
              <a:latin typeface="Arial" panose="020B0604020202020204"/>
            </a:rPr>
            <a:t> de </a:t>
          </a:r>
          <a:r>
            <a:rPr lang="de-DE" sz="1400" b="0" kern="1200" dirty="0" err="1">
              <a:solidFill>
                <a:schemeClr val="bg1"/>
              </a:solidFill>
              <a:latin typeface="Arial" panose="020B0604020202020204"/>
            </a:rPr>
            <a:t>sistema</a:t>
          </a:r>
          <a:r>
            <a:rPr lang="de-DE" sz="1400" b="0" kern="1200" dirty="0">
              <a:solidFill>
                <a:schemeClr val="bg1"/>
              </a:solidFill>
              <a:latin typeface="Arial" panose="020B0604020202020204"/>
            </a:rPr>
            <a:t> </a:t>
          </a:r>
          <a:r>
            <a:rPr lang="de-DE" sz="1400" b="0" kern="1200" dirty="0" err="1">
              <a:solidFill>
                <a:schemeClr val="bg1"/>
              </a:solidFill>
              <a:latin typeface="Arial" panose="020B0604020202020204"/>
            </a:rPr>
            <a:t>completadas</a:t>
          </a:r>
          <a:r>
            <a:rPr lang="de-DE" sz="1400" b="0" kern="1200" dirty="0">
              <a:solidFill>
                <a:schemeClr val="bg1"/>
              </a:solidFill>
              <a:latin typeface="Arial" panose="020B0604020202020204"/>
            </a:rPr>
            <a:t> o </a:t>
          </a:r>
          <a:r>
            <a:rPr lang="de-DE" sz="1400" b="0" kern="1200" dirty="0" err="1">
              <a:solidFill>
                <a:schemeClr val="bg1"/>
              </a:solidFill>
              <a:latin typeface="Arial" panose="020B0604020202020204"/>
            </a:rPr>
            <a:t>muy</a:t>
          </a:r>
          <a:r>
            <a:rPr lang="de-DE" sz="1400" b="0" kern="1200" dirty="0">
              <a:solidFill>
                <a:schemeClr val="bg1"/>
              </a:solidFill>
              <a:latin typeface="Arial" panose="020B0604020202020204"/>
            </a:rPr>
            <a:t> </a:t>
          </a:r>
          <a:r>
            <a:rPr lang="de-DE" sz="1400" b="0" kern="1200" dirty="0" err="1">
              <a:solidFill>
                <a:schemeClr val="bg1"/>
              </a:solidFill>
              <a:latin typeface="Arial" panose="020B0604020202020204"/>
            </a:rPr>
            <a:t>avanzadas</a:t>
          </a:r>
          <a:r>
            <a:rPr lang="de-DE" sz="1400" b="0" kern="1200" dirty="0">
              <a:solidFill>
                <a:schemeClr val="bg1"/>
              </a:solidFill>
              <a:latin typeface="Arial" panose="020B0604020202020204"/>
            </a:rPr>
            <a:t> en la </a:t>
          </a:r>
          <a:r>
            <a:rPr lang="de-DE" sz="1400" b="0" kern="1200" dirty="0" err="1">
              <a:solidFill>
                <a:schemeClr val="bg1"/>
              </a:solidFill>
              <a:latin typeface="Arial" panose="020B0604020202020204"/>
            </a:rPr>
            <a:t>mayoría</a:t>
          </a:r>
          <a:r>
            <a:rPr lang="de-DE" sz="1400" b="0" kern="1200" dirty="0">
              <a:solidFill>
                <a:schemeClr val="bg1"/>
              </a:solidFill>
              <a:latin typeface="Arial" panose="020B0604020202020204"/>
            </a:rPr>
            <a:t> de los </a:t>
          </a:r>
          <a:r>
            <a:rPr lang="de-DE" sz="1400" b="0" kern="1200" dirty="0" err="1">
              <a:solidFill>
                <a:schemeClr val="bg1"/>
              </a:solidFill>
              <a:latin typeface="Arial" panose="020B0604020202020204"/>
            </a:rPr>
            <a:t>países</a:t>
          </a:r>
          <a:br>
            <a:rPr lang="de-DE" sz="1400" b="1" kern="1200" dirty="0">
              <a:solidFill>
                <a:schemeClr val="bg1"/>
              </a:solidFill>
            </a:rPr>
          </a:br>
          <a:r>
            <a:rPr lang="de-DE" sz="1400" b="1" kern="1200" dirty="0">
              <a:solidFill>
                <a:schemeClr val="bg1"/>
              </a:solidFill>
              <a:latin typeface="Arial" panose="020B0604020202020204"/>
            </a:rPr>
            <a:t> </a:t>
          </a:r>
          <a:endParaRPr lang="en-GB" sz="1400" kern="1200" dirty="0">
            <a:solidFill>
              <a:schemeClr val="bg1"/>
            </a:solidFill>
          </a:endParaRPr>
        </a:p>
      </dsp:txBody>
      <dsp:txXfrm rot="-5400000">
        <a:off x="1275997" y="93543"/>
        <a:ext cx="9523737" cy="1069174"/>
      </dsp:txXfrm>
    </dsp:sp>
    <dsp:sp modelId="{6C4742CA-3179-467F-84F4-79FB525ADA56}">
      <dsp:nvSpPr>
        <dsp:cNvPr id="0" name=""/>
        <dsp:cNvSpPr/>
      </dsp:nvSpPr>
      <dsp:spPr>
        <a:xfrm rot="5400000">
          <a:off x="-264277" y="1930847"/>
          <a:ext cx="1804552" cy="1275997"/>
        </a:xfrm>
        <a:prstGeom prst="chevron">
          <a:avLst/>
        </a:prstGeom>
        <a:solidFill>
          <a:schemeClr val="accent4">
            <a:hueOff val="5421633"/>
            <a:satOff val="-13940"/>
            <a:lumOff val="1666"/>
            <a:alphaOff val="0"/>
          </a:schemeClr>
        </a:solidFill>
        <a:ln w="12700" cap="flat" cmpd="sng" algn="ctr">
          <a:solidFill>
            <a:schemeClr val="accent4">
              <a:hueOff val="5421633"/>
              <a:satOff val="-13940"/>
              <a:lumOff val="16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de-DE" sz="1900" kern="1200" dirty="0" err="1">
              <a:solidFill>
                <a:srgbClr val="0095CE"/>
              </a:solidFill>
              <a:latin typeface="Arial" panose="020B0604020202020204"/>
              <a:ea typeface="+mn-ea"/>
              <a:cs typeface="+mn-cs"/>
            </a:rPr>
            <a:t>Resultado</a:t>
          </a:r>
          <a:r>
            <a:rPr lang="de-DE" sz="1900" kern="1200" dirty="0">
              <a:solidFill>
                <a:srgbClr val="0095CE"/>
              </a:solidFill>
              <a:latin typeface="Arial" panose="020B0604020202020204"/>
              <a:ea typeface="+mn-ea"/>
              <a:cs typeface="+mn-cs"/>
            </a:rPr>
            <a:t> 2</a:t>
          </a:r>
        </a:p>
      </dsp:txBody>
      <dsp:txXfrm rot="-5400000">
        <a:off x="1" y="2304569"/>
        <a:ext cx="1275997" cy="528555"/>
      </dsp:txXfrm>
    </dsp:sp>
    <dsp:sp modelId="{7CFAEF3A-8436-47E8-808C-1A10C8E99394}">
      <dsp:nvSpPr>
        <dsp:cNvPr id="0" name=""/>
        <dsp:cNvSpPr/>
      </dsp:nvSpPr>
      <dsp:spPr>
        <a:xfrm rot="5400000">
          <a:off x="5480829" y="-2538261"/>
          <a:ext cx="1184854" cy="9594518"/>
        </a:xfrm>
        <a:prstGeom prst="round2SameRect">
          <a:avLst/>
        </a:prstGeom>
        <a:solidFill>
          <a:schemeClr val="lt1">
            <a:alpha val="90000"/>
            <a:hueOff val="0"/>
            <a:satOff val="0"/>
            <a:lumOff val="0"/>
            <a:alphaOff val="0"/>
          </a:schemeClr>
        </a:solidFill>
        <a:ln w="12700" cap="flat" cmpd="sng" algn="ctr">
          <a:solidFill>
            <a:schemeClr val="accent4">
              <a:hueOff val="5421633"/>
              <a:satOff val="-13940"/>
              <a:lumOff val="16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de-DE" sz="1400" b="1" kern="1200" dirty="0" err="1">
              <a:latin typeface="Arial" panose="020B0604020202020204"/>
            </a:rPr>
            <a:t>Promoción</a:t>
          </a:r>
          <a:r>
            <a:rPr lang="de-DE" sz="1400" b="1" kern="1200" dirty="0">
              <a:latin typeface="Arial" panose="020B0604020202020204"/>
            </a:rPr>
            <a:t> </a:t>
          </a:r>
          <a:r>
            <a:rPr lang="de-DE" sz="1400" b="0" kern="1200" dirty="0" err="1">
              <a:latin typeface="Arial" panose="020B0604020202020204"/>
            </a:rPr>
            <a:t>amplificada</a:t>
          </a:r>
          <a:r>
            <a:rPr lang="de-DE" sz="1400" b="0" kern="1200" dirty="0">
              <a:latin typeface="Arial" panose="020B0604020202020204"/>
            </a:rPr>
            <a:t> </a:t>
          </a:r>
          <a:r>
            <a:rPr lang="de-DE" sz="1400" b="0" kern="1200" dirty="0" err="1">
              <a:latin typeface="Arial" panose="020B0604020202020204"/>
            </a:rPr>
            <a:t>para</a:t>
          </a:r>
          <a:r>
            <a:rPr lang="de-DE" sz="1400" b="0" kern="1200" dirty="0">
              <a:latin typeface="Arial" panose="020B0604020202020204"/>
            </a:rPr>
            <a:t> la </a:t>
          </a:r>
          <a:r>
            <a:rPr lang="de-DE" sz="1400" b="0" kern="1200" dirty="0" err="1">
              <a:latin typeface="Arial" panose="020B0604020202020204"/>
            </a:rPr>
            <a:t>consideración</a:t>
          </a:r>
          <a:r>
            <a:rPr lang="de-DE" sz="1400" b="0" kern="1200" dirty="0">
              <a:latin typeface="Arial" panose="020B0604020202020204"/>
            </a:rPr>
            <a:t> del </a:t>
          </a:r>
          <a:r>
            <a:rPr lang="de-DE" sz="1400" b="1" kern="1200" dirty="0" err="1">
              <a:latin typeface="Arial" panose="020B0604020202020204"/>
            </a:rPr>
            <a:t>Género</a:t>
          </a:r>
          <a:r>
            <a:rPr lang="de-DE" sz="1400" b="1" kern="1200" dirty="0">
              <a:latin typeface="Arial" panose="020B0604020202020204"/>
            </a:rPr>
            <a:t> e </a:t>
          </a:r>
          <a:r>
            <a:rPr lang="de-DE" sz="1400" b="1" kern="1200" dirty="0" err="1">
              <a:latin typeface="Arial" panose="020B0604020202020204"/>
            </a:rPr>
            <a:t>inclusión</a:t>
          </a:r>
          <a:r>
            <a:rPr lang="de-DE" sz="1400" b="1" kern="1200" dirty="0">
              <a:latin typeface="Arial" panose="020B0604020202020204"/>
            </a:rPr>
            <a:t> social</a:t>
          </a:r>
          <a:r>
            <a:rPr lang="de-DE" sz="1400" b="0" kern="1200" dirty="0">
              <a:latin typeface="Arial" panose="020B0604020202020204"/>
            </a:rPr>
            <a:t> en la </a:t>
          </a:r>
          <a:r>
            <a:rPr lang="de-DE" sz="1400" b="0" kern="1200" dirty="0" err="1">
              <a:latin typeface="Arial" panose="020B0604020202020204"/>
            </a:rPr>
            <a:t>implementación</a:t>
          </a:r>
          <a:r>
            <a:rPr lang="de-DE" sz="1400" b="0" kern="1200" dirty="0">
              <a:latin typeface="Arial" panose="020B0604020202020204"/>
            </a:rPr>
            <a:t> de las NDC/PNA </a:t>
          </a:r>
          <a:endParaRPr lang="de-DE" sz="1400" b="0" kern="1200" dirty="0"/>
        </a:p>
        <a:p>
          <a:pPr marL="114300" lvl="1" indent="-114300" algn="l" defTabSz="622300" rtl="0">
            <a:lnSpc>
              <a:spcPct val="90000"/>
            </a:lnSpc>
            <a:spcBef>
              <a:spcPct val="0"/>
            </a:spcBef>
            <a:spcAft>
              <a:spcPct val="15000"/>
            </a:spcAft>
            <a:buChar char="•"/>
          </a:pPr>
          <a:r>
            <a:rPr lang="de-DE" sz="1400" b="1" kern="1200" dirty="0" err="1">
              <a:latin typeface="Arial" panose="020B0604020202020204"/>
            </a:rPr>
            <a:t>Colaboración</a:t>
          </a:r>
          <a:r>
            <a:rPr lang="de-DE" sz="1400" b="0" kern="1200" dirty="0">
              <a:latin typeface="Arial" panose="020B0604020202020204"/>
            </a:rPr>
            <a:t> </a:t>
          </a:r>
          <a:r>
            <a:rPr lang="de-DE" sz="1400" b="0" kern="1200" dirty="0" err="1">
              <a:latin typeface="Arial" panose="020B0604020202020204"/>
            </a:rPr>
            <a:t>con</a:t>
          </a:r>
          <a:r>
            <a:rPr lang="de-DE" sz="1400" b="0" kern="1200" dirty="0">
              <a:latin typeface="Arial" panose="020B0604020202020204"/>
            </a:rPr>
            <a:t> </a:t>
          </a:r>
          <a:r>
            <a:rPr lang="de-DE" sz="1400" b="0" kern="1200" dirty="0" err="1">
              <a:latin typeface="Arial" panose="020B0604020202020204"/>
            </a:rPr>
            <a:t>redes</a:t>
          </a:r>
          <a:r>
            <a:rPr lang="de-DE" sz="1400" b="0" kern="1200" dirty="0">
              <a:latin typeface="Arial" panose="020B0604020202020204"/>
            </a:rPr>
            <a:t> de </a:t>
          </a:r>
          <a:r>
            <a:rPr lang="de-DE" sz="1400" b="0" kern="1200" dirty="0" err="1">
              <a:latin typeface="Arial" panose="020B0604020202020204"/>
            </a:rPr>
            <a:t>género</a:t>
          </a:r>
          <a:r>
            <a:rPr lang="de-DE" sz="1400" b="0" kern="1200" dirty="0">
              <a:latin typeface="Arial" panose="020B0604020202020204"/>
            </a:rPr>
            <a:t> y </a:t>
          </a:r>
          <a:r>
            <a:rPr lang="de-DE" sz="1400" b="0" kern="1200" dirty="0" err="1">
              <a:latin typeface="Arial" panose="020B0604020202020204"/>
            </a:rPr>
            <a:t>otras</a:t>
          </a:r>
          <a:r>
            <a:rPr lang="de-DE" sz="1400" b="0" kern="1200" dirty="0">
              <a:latin typeface="Arial" panose="020B0604020202020204"/>
            </a:rPr>
            <a:t> </a:t>
          </a:r>
          <a:r>
            <a:rPr lang="de-DE" sz="1400" b="0" kern="1200" dirty="0" err="1">
              <a:latin typeface="Arial" panose="020B0604020202020204"/>
            </a:rPr>
            <a:t>iniciativas</a:t>
          </a:r>
          <a:r>
            <a:rPr lang="de-DE" sz="1400" b="0" kern="1200" dirty="0">
              <a:latin typeface="Arial" panose="020B0604020202020204"/>
            </a:rPr>
            <a:t> relevantes y </a:t>
          </a:r>
          <a:r>
            <a:rPr lang="de-DE" sz="1400" b="0" kern="1200" dirty="0" err="1">
              <a:latin typeface="Arial" panose="020B0604020202020204"/>
            </a:rPr>
            <a:t>socios</a:t>
          </a:r>
          <a:r>
            <a:rPr lang="de-DE" sz="1400" b="0" kern="1200" dirty="0">
              <a:latin typeface="Arial" panose="020B0604020202020204"/>
            </a:rPr>
            <a:t> </a:t>
          </a:r>
          <a:r>
            <a:rPr lang="de-DE" sz="1400" b="0" kern="1200" dirty="0" err="1">
              <a:latin typeface="Arial" panose="020B0604020202020204"/>
            </a:rPr>
            <a:t>promovidos</a:t>
          </a:r>
          <a:r>
            <a:rPr lang="de-DE" sz="1400" b="0" kern="1200" dirty="0">
              <a:latin typeface="Arial" panose="020B0604020202020204"/>
            </a:rPr>
            <a:t> a </a:t>
          </a:r>
          <a:r>
            <a:rPr lang="de-DE" sz="1400" b="0" kern="1200" dirty="0" err="1">
              <a:latin typeface="Arial" panose="020B0604020202020204"/>
            </a:rPr>
            <a:t>nivel</a:t>
          </a:r>
          <a:r>
            <a:rPr lang="de-DE" sz="1400" b="0" kern="1200" dirty="0">
              <a:latin typeface="Arial" panose="020B0604020202020204"/>
            </a:rPr>
            <a:t> </a:t>
          </a:r>
          <a:r>
            <a:rPr lang="de-DE" sz="1400" b="0" kern="1200" dirty="0" err="1">
              <a:latin typeface="Arial" panose="020B0604020202020204"/>
            </a:rPr>
            <a:t>nacional</a:t>
          </a:r>
          <a:r>
            <a:rPr lang="de-DE" sz="1400" b="0" kern="1200" dirty="0">
              <a:latin typeface="Arial" panose="020B0604020202020204"/>
            </a:rPr>
            <a:t>, regional y global </a:t>
          </a:r>
          <a:r>
            <a:rPr lang="de-DE" sz="1400" b="1" kern="1200" dirty="0" err="1">
              <a:latin typeface="Arial" panose="020B0604020202020204"/>
            </a:rPr>
            <a:t>para</a:t>
          </a:r>
          <a:r>
            <a:rPr lang="de-DE" sz="1400" b="1" kern="1200" dirty="0">
              <a:latin typeface="Arial" panose="020B0604020202020204"/>
            </a:rPr>
            <a:t> </a:t>
          </a:r>
          <a:r>
            <a:rPr lang="de-DE" sz="1400" b="1" kern="1200" dirty="0" err="1">
              <a:latin typeface="Arial" panose="020B0604020202020204"/>
            </a:rPr>
            <a:t>aumentar</a:t>
          </a:r>
          <a:r>
            <a:rPr lang="de-DE" sz="1400" b="1" kern="1200" dirty="0">
              <a:latin typeface="Arial" panose="020B0604020202020204"/>
            </a:rPr>
            <a:t> los </a:t>
          </a:r>
          <a:r>
            <a:rPr lang="de-DE" sz="1400" b="1" kern="1200" dirty="0" err="1">
              <a:latin typeface="Arial" panose="020B0604020202020204"/>
            </a:rPr>
            <a:t>impactos</a:t>
          </a:r>
          <a:r>
            <a:rPr lang="de-DE" sz="1400" b="1" kern="1200" dirty="0">
              <a:latin typeface="Arial" panose="020B0604020202020204"/>
            </a:rPr>
            <a:t> del </a:t>
          </a:r>
          <a:r>
            <a:rPr lang="de-DE" sz="1400" b="1" kern="1200" dirty="0" err="1">
              <a:latin typeface="Arial" panose="020B0604020202020204"/>
            </a:rPr>
            <a:t>programa</a:t>
          </a:r>
          <a:r>
            <a:rPr lang="de-DE" sz="1400" b="1" kern="1200" dirty="0">
              <a:latin typeface="Arial" panose="020B0604020202020204"/>
            </a:rPr>
            <a:t> </a:t>
          </a:r>
          <a:endParaRPr lang="de-DE" sz="1400" b="1" kern="1200" dirty="0"/>
        </a:p>
        <a:p>
          <a:pPr marL="114300" lvl="1" indent="-114300" algn="l" defTabSz="622300" rtl="0">
            <a:lnSpc>
              <a:spcPct val="90000"/>
            </a:lnSpc>
            <a:spcBef>
              <a:spcPct val="0"/>
            </a:spcBef>
            <a:spcAft>
              <a:spcPct val="15000"/>
            </a:spcAft>
            <a:buChar char="•"/>
          </a:pPr>
          <a:r>
            <a:rPr lang="de-DE" sz="1400" b="0" kern="1200" dirty="0">
              <a:latin typeface="Arial" panose="020B0604020202020204"/>
            </a:rPr>
            <a:t>Se </a:t>
          </a:r>
          <a:r>
            <a:rPr lang="de-DE" sz="1400" b="0" kern="1200" dirty="0" err="1">
              <a:latin typeface="Arial" panose="020B0604020202020204"/>
            </a:rPr>
            <a:t>fortalece</a:t>
          </a:r>
          <a:r>
            <a:rPr lang="de-DE" sz="1400" b="0" kern="1200" dirty="0">
              <a:latin typeface="Arial" panose="020B0604020202020204"/>
            </a:rPr>
            <a:t> la </a:t>
          </a:r>
          <a:r>
            <a:rPr lang="de-DE" sz="1400" b="0" kern="1200" dirty="0" err="1">
              <a:latin typeface="Arial" panose="020B0604020202020204"/>
            </a:rPr>
            <a:t>colaboración</a:t>
          </a:r>
          <a:r>
            <a:rPr lang="de-DE" sz="1400" b="0" kern="1200" dirty="0">
              <a:latin typeface="Arial" panose="020B0604020202020204"/>
            </a:rPr>
            <a:t> </a:t>
          </a:r>
          <a:r>
            <a:rPr lang="de-DE" sz="1400" b="0" kern="1200" dirty="0" err="1">
              <a:latin typeface="Arial" panose="020B0604020202020204"/>
            </a:rPr>
            <a:t>con</a:t>
          </a:r>
          <a:r>
            <a:rPr lang="de-DE" sz="1400" b="0" kern="1200" dirty="0">
              <a:latin typeface="Arial" panose="020B0604020202020204"/>
            </a:rPr>
            <a:t> </a:t>
          </a:r>
          <a:r>
            <a:rPr lang="de-DE" sz="1400" b="0" kern="1200" dirty="0" err="1">
              <a:latin typeface="Arial" panose="020B0604020202020204"/>
            </a:rPr>
            <a:t>el</a:t>
          </a:r>
          <a:r>
            <a:rPr lang="de-DE" sz="1400" b="0" kern="1200" dirty="0">
              <a:latin typeface="Arial" panose="020B0604020202020204"/>
            </a:rPr>
            <a:t> </a:t>
          </a:r>
          <a:r>
            <a:rPr lang="de-DE" sz="1400" b="1" kern="1200" dirty="0">
              <a:latin typeface="Arial" panose="020B0604020202020204"/>
            </a:rPr>
            <a:t>NDC-Partnership, la </a:t>
          </a:r>
          <a:r>
            <a:rPr lang="de-DE" sz="1400" b="1" kern="1200" dirty="0" err="1">
              <a:latin typeface="Arial" panose="020B0604020202020204"/>
            </a:rPr>
            <a:t>Promesa</a:t>
          </a:r>
          <a:r>
            <a:rPr lang="de-DE" sz="1400" b="0" kern="1200" dirty="0">
              <a:latin typeface="Arial" panose="020B0604020202020204"/>
            </a:rPr>
            <a:t> </a:t>
          </a:r>
          <a:r>
            <a:rPr lang="de-DE" sz="1400" b="1" kern="1200" dirty="0" err="1">
              <a:latin typeface="Arial" panose="020B0604020202020204"/>
            </a:rPr>
            <a:t>Climática</a:t>
          </a:r>
          <a:r>
            <a:rPr lang="de-DE" sz="1400" b="0" kern="1200" dirty="0">
              <a:latin typeface="Arial" panose="020B0604020202020204"/>
            </a:rPr>
            <a:t> y </a:t>
          </a:r>
          <a:r>
            <a:rPr lang="de-DE" sz="1400" b="0" kern="1200" dirty="0" err="1">
              <a:latin typeface="Arial" panose="020B0604020202020204"/>
            </a:rPr>
            <a:t>otros</a:t>
          </a:r>
          <a:r>
            <a:rPr lang="de-DE" sz="1400" b="0" kern="1200" dirty="0">
              <a:latin typeface="Arial" panose="020B0604020202020204"/>
            </a:rPr>
            <a:t> </a:t>
          </a:r>
          <a:r>
            <a:rPr lang="de-DE" sz="1400" b="0" kern="1200" dirty="0" err="1">
              <a:latin typeface="Arial" panose="020B0604020202020204"/>
            </a:rPr>
            <a:t>socios</a:t>
          </a:r>
          <a:endParaRPr lang="de-DE" sz="1400" b="0" kern="1200" dirty="0">
            <a:latin typeface="Arial" panose="020B0604020202020204"/>
          </a:endParaRPr>
        </a:p>
        <a:p>
          <a:pPr marL="114300" lvl="1" indent="-114300" algn="l" defTabSz="622300" rtl="0">
            <a:lnSpc>
              <a:spcPct val="90000"/>
            </a:lnSpc>
            <a:spcBef>
              <a:spcPct val="0"/>
            </a:spcBef>
            <a:spcAft>
              <a:spcPct val="15000"/>
            </a:spcAft>
            <a:buChar char="•"/>
          </a:pPr>
          <a:r>
            <a:rPr lang="en-GB" sz="1400" b="0" kern="1200" dirty="0" err="1"/>
            <a:t>Platforma</a:t>
          </a:r>
          <a:r>
            <a:rPr lang="en-GB" sz="1400" b="0" kern="1200" dirty="0"/>
            <a:t> para </a:t>
          </a:r>
          <a:r>
            <a:rPr lang="en-GB" sz="1400" b="0" kern="1200" dirty="0" err="1"/>
            <a:t>el</a:t>
          </a:r>
          <a:r>
            <a:rPr lang="en-GB" sz="1400" b="0" kern="1200" dirty="0"/>
            <a:t> </a:t>
          </a:r>
          <a:r>
            <a:rPr lang="en-GB" sz="1400" b="1" kern="1200" dirty="0" err="1"/>
            <a:t>intercambio</a:t>
          </a:r>
          <a:r>
            <a:rPr lang="en-GB" sz="1400" b="1" kern="1200" dirty="0"/>
            <a:t> de </a:t>
          </a:r>
          <a:r>
            <a:rPr lang="en-GB" sz="1400" b="1" kern="1200" dirty="0" err="1"/>
            <a:t>experiencias</a:t>
          </a:r>
          <a:r>
            <a:rPr lang="en-GB" sz="1400" b="1" kern="1200" dirty="0"/>
            <a:t> Sur-Sur</a:t>
          </a:r>
          <a:r>
            <a:rPr lang="en-GB" sz="1400" b="0" kern="1200" dirty="0"/>
            <a:t> </a:t>
          </a:r>
          <a:r>
            <a:rPr lang="en-GB" sz="1400" b="0" kern="1200" dirty="0" err="1"/>
            <a:t>proporcionada</a:t>
          </a:r>
          <a:r>
            <a:rPr lang="en-GB" sz="1400" b="0" kern="1200" dirty="0"/>
            <a:t> y </a:t>
          </a:r>
          <a:r>
            <a:rPr lang="en-GB" sz="1400" b="0" kern="1200" dirty="0" err="1"/>
            <a:t>lecciones</a:t>
          </a:r>
          <a:r>
            <a:rPr lang="en-GB" sz="1400" b="0" kern="1200" dirty="0"/>
            <a:t> </a:t>
          </a:r>
          <a:r>
            <a:rPr lang="en-GB" sz="1400" b="0" kern="1200" dirty="0" err="1"/>
            <a:t>capturadas</a:t>
          </a:r>
          <a:endParaRPr lang="de-DE" sz="1400" b="0" kern="1200" dirty="0">
            <a:latin typeface="Arial" panose="020B0604020202020204"/>
          </a:endParaRPr>
        </a:p>
      </dsp:txBody>
      <dsp:txXfrm rot="-5400000">
        <a:off x="1275997" y="1724411"/>
        <a:ext cx="9536678" cy="1069174"/>
      </dsp:txXfrm>
    </dsp:sp>
    <dsp:sp modelId="{9E8191BD-4371-43B5-942C-C274ACDAA82D}">
      <dsp:nvSpPr>
        <dsp:cNvPr id="0" name=""/>
        <dsp:cNvSpPr/>
      </dsp:nvSpPr>
      <dsp:spPr>
        <a:xfrm rot="5400000">
          <a:off x="-273428" y="3552563"/>
          <a:ext cx="1822853" cy="1275997"/>
        </a:xfrm>
        <a:prstGeom prst="chevron">
          <a:avLst/>
        </a:prstGeom>
        <a:solidFill>
          <a:schemeClr val="accent4">
            <a:hueOff val="10843266"/>
            <a:satOff val="-27879"/>
            <a:lumOff val="3333"/>
            <a:alphaOff val="0"/>
          </a:schemeClr>
        </a:solidFill>
        <a:ln w="12700" cap="flat" cmpd="sng" algn="ctr">
          <a:solidFill>
            <a:schemeClr val="accent4">
              <a:hueOff val="10843266"/>
              <a:satOff val="-27879"/>
              <a:lumOff val="33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s-CO" sz="1900" kern="1200" dirty="0">
              <a:latin typeface="Arial" panose="020B0604020202020204"/>
            </a:rPr>
            <a:t>Resultado </a:t>
          </a:r>
          <a:r>
            <a:rPr lang="de-DE" sz="1900" kern="1200" dirty="0"/>
            <a:t>3</a:t>
          </a:r>
          <a:endParaRPr lang="en-GB" sz="1900" kern="1200" dirty="0">
            <a:latin typeface="Arial" panose="020B0604020202020204"/>
          </a:endParaRPr>
        </a:p>
      </dsp:txBody>
      <dsp:txXfrm rot="-5400000">
        <a:off x="1" y="3917134"/>
        <a:ext cx="1275997" cy="546856"/>
      </dsp:txXfrm>
    </dsp:sp>
    <dsp:sp modelId="{3DA55A6E-5F5E-4529-8D98-FD3BF01AA35C}">
      <dsp:nvSpPr>
        <dsp:cNvPr id="0" name=""/>
        <dsp:cNvSpPr/>
      </dsp:nvSpPr>
      <dsp:spPr>
        <a:xfrm rot="5400000">
          <a:off x="5480829" y="-925696"/>
          <a:ext cx="1184854" cy="9594518"/>
        </a:xfrm>
        <a:prstGeom prst="round2SameRect">
          <a:avLst/>
        </a:prstGeom>
        <a:solidFill>
          <a:schemeClr val="lt1">
            <a:alpha val="90000"/>
            <a:hueOff val="0"/>
            <a:satOff val="0"/>
            <a:lumOff val="0"/>
            <a:alphaOff val="0"/>
          </a:schemeClr>
        </a:solidFill>
        <a:ln w="12700" cap="flat" cmpd="sng" algn="ctr">
          <a:solidFill>
            <a:schemeClr val="accent4">
              <a:hueOff val="10843266"/>
              <a:satOff val="-27879"/>
              <a:lumOff val="33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de-DE" sz="1400" kern="1200" dirty="0" err="1">
              <a:latin typeface="Arial" panose="020B0604020202020204"/>
            </a:rPr>
            <a:t>Enfoque</a:t>
          </a:r>
          <a:r>
            <a:rPr lang="de-DE" sz="1400" kern="1200" dirty="0">
              <a:latin typeface="Arial" panose="020B0604020202020204"/>
            </a:rPr>
            <a:t> de SCALA </a:t>
          </a:r>
          <a:r>
            <a:rPr lang="de-DE" sz="1400" kern="1200" dirty="0" err="1">
              <a:latin typeface="Arial" panose="020B0604020202020204"/>
            </a:rPr>
            <a:t>para</a:t>
          </a:r>
          <a:r>
            <a:rPr lang="de-DE" sz="1400" kern="1200" dirty="0">
              <a:latin typeface="Arial" panose="020B0604020202020204"/>
            </a:rPr>
            <a:t> la </a:t>
          </a:r>
          <a:r>
            <a:rPr lang="de-DE" sz="1400" b="1" kern="1200" dirty="0" err="1">
              <a:latin typeface="Arial" panose="020B0604020202020204"/>
            </a:rPr>
            <a:t>colaboración</a:t>
          </a:r>
          <a:r>
            <a:rPr lang="de-DE" sz="1400" b="1" kern="1200" dirty="0">
              <a:latin typeface="Arial" panose="020B0604020202020204"/>
            </a:rPr>
            <a:t> </a:t>
          </a:r>
          <a:r>
            <a:rPr lang="de-DE" sz="1400" b="1" kern="1200" dirty="0" err="1">
              <a:latin typeface="Arial" panose="020B0604020202020204"/>
            </a:rPr>
            <a:t>con</a:t>
          </a:r>
          <a:r>
            <a:rPr lang="de-DE" sz="1400" b="1" kern="1200" dirty="0">
              <a:latin typeface="Arial" panose="020B0604020202020204"/>
            </a:rPr>
            <a:t> </a:t>
          </a:r>
          <a:r>
            <a:rPr lang="de-DE" sz="1400" b="1" kern="1200" dirty="0" err="1">
              <a:latin typeface="Arial" panose="020B0604020202020204"/>
            </a:rPr>
            <a:t>el</a:t>
          </a:r>
          <a:r>
            <a:rPr lang="de-DE" sz="1400" b="1" kern="1200" dirty="0">
              <a:latin typeface="Arial" panose="020B0604020202020204"/>
            </a:rPr>
            <a:t> </a:t>
          </a:r>
          <a:r>
            <a:rPr lang="de-DE" sz="1400" b="1" kern="1200" dirty="0" err="1">
              <a:latin typeface="Arial" panose="020B0604020202020204"/>
            </a:rPr>
            <a:t>sector</a:t>
          </a:r>
          <a:r>
            <a:rPr lang="de-DE" sz="1400" b="1" kern="1200" dirty="0">
              <a:latin typeface="Arial" panose="020B0604020202020204"/>
            </a:rPr>
            <a:t> </a:t>
          </a:r>
          <a:r>
            <a:rPr lang="de-DE" sz="1400" b="1" kern="1200" dirty="0" err="1">
              <a:latin typeface="Arial" panose="020B0604020202020204"/>
            </a:rPr>
            <a:t>privado</a:t>
          </a:r>
          <a:r>
            <a:rPr lang="de-DE" sz="1400" b="1" kern="1200" dirty="0">
              <a:latin typeface="Arial" panose="020B0604020202020204"/>
            </a:rPr>
            <a:t> </a:t>
          </a:r>
          <a:r>
            <a:rPr lang="de-DE" sz="1400" kern="1200" dirty="0">
              <a:latin typeface="Arial" panose="020B0604020202020204"/>
            </a:rPr>
            <a:t>(</a:t>
          </a:r>
          <a:r>
            <a:rPr lang="de-DE" sz="1400" b="1" kern="1200" dirty="0">
              <a:latin typeface="Arial" panose="020B0604020202020204"/>
            </a:rPr>
            <a:t>PSE) </a:t>
          </a:r>
          <a:r>
            <a:rPr lang="de-DE" sz="1400" b="1" kern="1200" dirty="0" err="1">
              <a:latin typeface="Arial" panose="020B0604020202020204"/>
            </a:rPr>
            <a:t>promovido</a:t>
          </a:r>
          <a:r>
            <a:rPr lang="de-DE" sz="1400" kern="1200" dirty="0">
              <a:latin typeface="Arial" panose="020B0604020202020204"/>
            </a:rPr>
            <a:t> en </a:t>
          </a:r>
          <a:r>
            <a:rPr lang="de-DE" sz="1400" kern="1200" dirty="0" err="1">
              <a:latin typeface="Arial" panose="020B0604020202020204"/>
            </a:rPr>
            <a:t>foros</a:t>
          </a:r>
          <a:r>
            <a:rPr lang="de-DE" sz="1400" kern="1200" dirty="0">
              <a:latin typeface="Arial" panose="020B0604020202020204"/>
            </a:rPr>
            <a:t> regionales y globales</a:t>
          </a:r>
          <a:endParaRPr lang="de-DE" sz="1400" kern="1200" dirty="0"/>
        </a:p>
        <a:p>
          <a:pPr marL="114300" lvl="1" indent="-114300" algn="l" defTabSz="622300" rtl="0">
            <a:lnSpc>
              <a:spcPct val="90000"/>
            </a:lnSpc>
            <a:spcBef>
              <a:spcPct val="0"/>
            </a:spcBef>
            <a:spcAft>
              <a:spcPct val="15000"/>
            </a:spcAft>
            <a:buChar char="•"/>
          </a:pPr>
          <a:r>
            <a:rPr lang="de-DE" sz="1400" b="0" kern="1200" dirty="0" err="1">
              <a:latin typeface="Arial" panose="020B0604020202020204"/>
            </a:rPr>
            <a:t>Trabajo</a:t>
          </a:r>
          <a:r>
            <a:rPr lang="de-DE" sz="1400" b="0" kern="1200" dirty="0">
              <a:latin typeface="Arial" panose="020B0604020202020204"/>
            </a:rPr>
            <a:t> de los </a:t>
          </a:r>
          <a:r>
            <a:rPr lang="de-DE" sz="1400" b="0" kern="1200" dirty="0" err="1">
              <a:latin typeface="Arial" panose="020B0604020202020204"/>
            </a:rPr>
            <a:t>países</a:t>
          </a:r>
          <a:r>
            <a:rPr lang="de-DE" sz="1400" b="0" kern="1200" dirty="0">
              <a:latin typeface="Arial" panose="020B0604020202020204"/>
            </a:rPr>
            <a:t> de SCALA en PSE </a:t>
          </a:r>
          <a:r>
            <a:rPr lang="de-DE" sz="1400" b="0" kern="1200" dirty="0" err="1">
              <a:latin typeface="Arial" panose="020B0604020202020204"/>
            </a:rPr>
            <a:t>apoyado</a:t>
          </a:r>
          <a:r>
            <a:rPr lang="de-DE" sz="1400" b="0" kern="1200" dirty="0">
              <a:latin typeface="Arial" panose="020B0604020202020204"/>
            </a:rPr>
            <a:t>, </a:t>
          </a:r>
          <a:r>
            <a:rPr lang="de-DE" sz="1400" b="0" kern="1200" dirty="0" err="1">
              <a:latin typeface="Arial" panose="020B0604020202020204"/>
            </a:rPr>
            <a:t>incluido</a:t>
          </a:r>
          <a:r>
            <a:rPr lang="de-DE" sz="1400" b="0" kern="1200" dirty="0">
              <a:latin typeface="Arial" panose="020B0604020202020204"/>
            </a:rPr>
            <a:t> </a:t>
          </a:r>
          <a:r>
            <a:rPr lang="de-DE" sz="1400" b="0" kern="1200" dirty="0" err="1">
              <a:latin typeface="Arial" panose="020B0604020202020204"/>
            </a:rPr>
            <a:t>el</a:t>
          </a:r>
          <a:r>
            <a:rPr lang="de-DE" sz="1400" b="0" kern="1200" dirty="0">
              <a:latin typeface="Arial" panose="020B0604020202020204"/>
            </a:rPr>
            <a:t> </a:t>
          </a:r>
          <a:r>
            <a:rPr lang="de-DE" sz="1400" b="0" kern="1200" dirty="0" err="1">
              <a:latin typeface="Arial" panose="020B0604020202020204"/>
            </a:rPr>
            <a:t>mapeo</a:t>
          </a:r>
          <a:r>
            <a:rPr lang="de-DE" sz="1400" b="0" kern="1200" dirty="0">
              <a:latin typeface="Arial" panose="020B0604020202020204"/>
            </a:rPr>
            <a:t> del </a:t>
          </a:r>
          <a:r>
            <a:rPr lang="de-DE" sz="1400" b="0" kern="1200" dirty="0" err="1">
              <a:latin typeface="Arial" panose="020B0604020202020204"/>
            </a:rPr>
            <a:t>Sector</a:t>
          </a:r>
          <a:r>
            <a:rPr lang="de-DE" sz="1400" b="0" kern="1200" dirty="0">
              <a:latin typeface="Arial" panose="020B0604020202020204"/>
            </a:rPr>
            <a:t> </a:t>
          </a:r>
          <a:r>
            <a:rPr lang="de-DE" sz="1400" b="0" kern="1200" dirty="0" err="1">
              <a:latin typeface="Arial" panose="020B0604020202020204"/>
            </a:rPr>
            <a:t>Privado</a:t>
          </a:r>
          <a:r>
            <a:rPr lang="de-DE" sz="1400" b="0" kern="1200" dirty="0">
              <a:latin typeface="Arial" panose="020B0604020202020204"/>
            </a:rPr>
            <a:t> y </a:t>
          </a:r>
          <a:r>
            <a:rPr lang="de-DE" sz="1400" b="0" kern="1200" dirty="0" err="1">
              <a:latin typeface="Arial" panose="020B0604020202020204"/>
            </a:rPr>
            <a:t>el</a:t>
          </a:r>
          <a:r>
            <a:rPr lang="de-DE" sz="1400" b="0" kern="1200" dirty="0">
              <a:latin typeface="Arial" panose="020B0604020202020204"/>
            </a:rPr>
            <a:t> </a:t>
          </a:r>
          <a:r>
            <a:rPr lang="de-DE" sz="1400" b="0" kern="1200" dirty="0" err="1">
              <a:latin typeface="Arial" panose="020B0604020202020204"/>
            </a:rPr>
            <a:t>desarrollo</a:t>
          </a:r>
          <a:r>
            <a:rPr lang="de-DE" sz="1400" b="0" kern="1200" dirty="0">
              <a:latin typeface="Arial" panose="020B0604020202020204"/>
            </a:rPr>
            <a:t> de </a:t>
          </a:r>
          <a:r>
            <a:rPr lang="de-DE" sz="1400" b="0" kern="1200" dirty="0" err="1">
              <a:latin typeface="Arial" panose="020B0604020202020204"/>
            </a:rPr>
            <a:t>capacidades</a:t>
          </a:r>
          <a:r>
            <a:rPr lang="de-DE" sz="1400" b="0" kern="1200" dirty="0">
              <a:latin typeface="Arial" panose="020B0604020202020204"/>
            </a:rPr>
            <a:t>, y </a:t>
          </a:r>
          <a:r>
            <a:rPr lang="de-DE" sz="1400" b="0" kern="1200" dirty="0" err="1">
              <a:latin typeface="Arial" panose="020B0604020202020204"/>
            </a:rPr>
            <a:t>l</a:t>
          </a:r>
          <a:r>
            <a:rPr lang="de-DE" sz="1400" b="1" kern="1200" dirty="0" err="1">
              <a:latin typeface="Arial" panose="020B0604020202020204"/>
            </a:rPr>
            <a:t>ecciones</a:t>
          </a:r>
          <a:r>
            <a:rPr lang="de-DE" sz="1400" b="1" kern="1200" dirty="0">
              <a:latin typeface="Arial" panose="020B0604020202020204"/>
            </a:rPr>
            <a:t> </a:t>
          </a:r>
          <a:r>
            <a:rPr lang="de-DE" sz="1400" b="1" kern="1200" dirty="0" err="1">
              <a:latin typeface="Arial" panose="020B0604020202020204"/>
            </a:rPr>
            <a:t>iniciales</a:t>
          </a:r>
          <a:r>
            <a:rPr lang="de-DE" sz="1400" b="1" kern="1200" dirty="0">
              <a:latin typeface="Arial" panose="020B0604020202020204"/>
            </a:rPr>
            <a:t> </a:t>
          </a:r>
          <a:r>
            <a:rPr lang="de-DE" sz="1400" b="0" kern="1200" dirty="0" err="1">
              <a:latin typeface="Arial" panose="020B0604020202020204"/>
            </a:rPr>
            <a:t>capturadas</a:t>
          </a:r>
          <a:r>
            <a:rPr lang="de-DE" sz="1400" b="0" kern="1200" dirty="0">
              <a:latin typeface="Arial" panose="020B0604020202020204"/>
            </a:rPr>
            <a:t> y </a:t>
          </a:r>
          <a:r>
            <a:rPr lang="de-DE" sz="1400" b="0" kern="1200" dirty="0" err="1">
              <a:latin typeface="Arial" panose="020B0604020202020204"/>
            </a:rPr>
            <a:t>compartidas</a:t>
          </a:r>
          <a:endParaRPr lang="de-DE" sz="1400" b="0" kern="1200" dirty="0"/>
        </a:p>
        <a:p>
          <a:pPr marL="114300" lvl="1" indent="-114300" algn="l" defTabSz="622300" rtl="0">
            <a:lnSpc>
              <a:spcPct val="90000"/>
            </a:lnSpc>
            <a:spcBef>
              <a:spcPct val="0"/>
            </a:spcBef>
            <a:spcAft>
              <a:spcPct val="15000"/>
            </a:spcAft>
            <a:buChar char="•"/>
          </a:pPr>
          <a:r>
            <a:rPr lang="de-DE" sz="1400" b="1" kern="1200" dirty="0" err="1">
              <a:latin typeface="Arial" panose="020B0604020202020204"/>
            </a:rPr>
            <a:t>Apoyo</a:t>
          </a:r>
          <a:r>
            <a:rPr lang="de-DE" sz="1400" b="1" kern="1200" dirty="0">
              <a:latin typeface="Arial" panose="020B0604020202020204"/>
            </a:rPr>
            <a:t> a 5 LDCs (a </a:t>
          </a:r>
          <a:r>
            <a:rPr lang="de-DE" sz="1400" b="1" kern="1200" dirty="0" err="1">
              <a:latin typeface="Arial" panose="020B0604020202020204"/>
            </a:rPr>
            <a:t>parte</a:t>
          </a:r>
          <a:r>
            <a:rPr lang="de-DE" sz="1400" b="1" kern="1200" dirty="0">
              <a:latin typeface="Arial" panose="020B0604020202020204"/>
            </a:rPr>
            <a:t> de los </a:t>
          </a:r>
          <a:r>
            <a:rPr lang="de-DE" sz="1400" b="1" kern="1200" dirty="0" err="1">
              <a:latin typeface="Arial" panose="020B0604020202020204"/>
            </a:rPr>
            <a:t>países</a:t>
          </a:r>
          <a:r>
            <a:rPr lang="de-DE" sz="1400" b="1" kern="1200" dirty="0">
              <a:latin typeface="Arial" panose="020B0604020202020204"/>
            </a:rPr>
            <a:t> SCALA)</a:t>
          </a:r>
          <a:r>
            <a:rPr lang="de-DE" sz="1400" b="0" kern="1200" dirty="0">
              <a:latin typeface="Arial" panose="020B0604020202020204"/>
            </a:rPr>
            <a:t> </a:t>
          </a:r>
          <a:r>
            <a:rPr lang="de-DE" sz="1400" b="0" kern="1200" dirty="0" err="1">
              <a:latin typeface="Arial" panose="020B0604020202020204"/>
            </a:rPr>
            <a:t>desplegado</a:t>
          </a:r>
          <a:r>
            <a:rPr lang="de-DE" sz="1400" b="0" kern="1200" dirty="0">
              <a:latin typeface="Arial" panose="020B0604020202020204"/>
            </a:rPr>
            <a:t> a </a:t>
          </a:r>
          <a:r>
            <a:rPr lang="de-DE" sz="1400" b="0" kern="1200" dirty="0" err="1">
              <a:latin typeface="Arial" panose="020B0604020202020204"/>
            </a:rPr>
            <a:t>través</a:t>
          </a:r>
          <a:r>
            <a:rPr lang="de-DE" sz="1400" b="0" kern="1200" dirty="0">
              <a:latin typeface="Arial" panose="020B0604020202020204"/>
            </a:rPr>
            <a:t> del </a:t>
          </a:r>
          <a:r>
            <a:rPr lang="de-DE" sz="1400" b="0" kern="1200" dirty="0" err="1">
              <a:latin typeface="Arial" panose="020B0604020202020204"/>
            </a:rPr>
            <a:t>Mecanismo</a:t>
          </a:r>
          <a:r>
            <a:rPr lang="de-DE" sz="1400" b="0" kern="1200" dirty="0">
              <a:latin typeface="Arial" panose="020B0604020202020204"/>
            </a:rPr>
            <a:t> de PSE </a:t>
          </a:r>
          <a:endParaRPr lang="de-DE" sz="1400" b="0" kern="1200" dirty="0"/>
        </a:p>
      </dsp:txBody>
      <dsp:txXfrm rot="-5400000">
        <a:off x="1275997" y="3336976"/>
        <a:ext cx="9536678" cy="10691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1E4EC21-7B0E-294D-991E-210481AE3C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4C1356D-18F3-144F-82CC-7333206F2A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FE1FC-3E49-3045-9391-B36B5D802A2F}" type="datetimeFigureOut">
              <a:rPr lang="en-BD"/>
              <a:t>06/30/2022</a:t>
            </a:fld>
            <a:endParaRPr lang="it-IT"/>
          </a:p>
        </p:txBody>
      </p:sp>
      <p:sp>
        <p:nvSpPr>
          <p:cNvPr id="4" name="Segnaposto piè di pagina 3">
            <a:extLst>
              <a:ext uri="{FF2B5EF4-FFF2-40B4-BE49-F238E27FC236}">
                <a16:creationId xmlns:a16="http://schemas.microsoft.com/office/drawing/2014/main" id="{B7831F5D-992B-0C4E-8047-4AF42491BE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F020864-8D9D-BF40-B5E0-15394C9762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A3782-8105-B14F-ADFF-876A75DCCF01}" type="slidenum">
              <a:rPr/>
              <a:t>‹#›</a:t>
            </a:fld>
            <a:endParaRPr lang="it-IT"/>
          </a:p>
        </p:txBody>
      </p:sp>
    </p:spTree>
    <p:extLst>
      <p:ext uri="{BB962C8B-B14F-4D97-AF65-F5344CB8AC3E}">
        <p14:creationId xmlns:p14="http://schemas.microsoft.com/office/powerpoint/2010/main" val="2248490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42DB4-8BEA-174B-9A4B-799FEDE752EF}" type="datetimeFigureOut">
              <a:rPr lang="it-IT" smtClean="0"/>
              <a:t>30/06/2022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0FFD6-ED8B-304A-80FA-A6A341C0BCA4}" type="slidenum">
              <a:rPr lang="it-IT" smtClean="0"/>
              <a:t>‹#›</a:t>
            </a:fld>
            <a:endParaRPr lang="it-IT"/>
          </a:p>
        </p:txBody>
      </p:sp>
    </p:spTree>
    <p:extLst>
      <p:ext uri="{BB962C8B-B14F-4D97-AF65-F5344CB8AC3E}">
        <p14:creationId xmlns:p14="http://schemas.microsoft.com/office/powerpoint/2010/main" val="236833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BD" dirty="0">
              <a:solidFill>
                <a:srgbClr val="000000"/>
              </a:solidFill>
            </a:endParaRPr>
          </a:p>
        </p:txBody>
      </p:sp>
      <p:sp>
        <p:nvSpPr>
          <p:cNvPr id="4" name="Slide Number Placeholder 3"/>
          <p:cNvSpPr>
            <a:spLocks noGrp="1"/>
          </p:cNvSpPr>
          <p:nvPr>
            <p:ph type="sldNum" sz="quarter" idx="5"/>
          </p:nvPr>
        </p:nvSpPr>
        <p:spPr/>
        <p:txBody>
          <a:bodyPr/>
          <a:lstStyle/>
          <a:p>
            <a:pPr algn="l" rtl="0"/>
            <a:fld id="{8660FFD6-ED8B-304A-80FA-A6A341C0BCA4}" type="slidenum">
              <a:rPr lang="it-IT" smtClean="0"/>
              <a:t>1</a:t>
            </a:fld>
            <a:endParaRPr lang="it-IT"/>
          </a:p>
        </p:txBody>
      </p:sp>
    </p:spTree>
    <p:extLst>
      <p:ext uri="{BB962C8B-B14F-4D97-AF65-F5344CB8AC3E}">
        <p14:creationId xmlns:p14="http://schemas.microsoft.com/office/powerpoint/2010/main" val="175454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lgn="l" rtl="0">
              <a:buFont typeface="Arial"/>
              <a:buChar char="•"/>
            </a:pPr>
            <a:r>
              <a:rPr lang="it-IT" dirty="0">
                <a:cs typeface="Calibri" panose="020F0502020204030204"/>
              </a:rPr>
              <a:t>Este es un resumen de i) dónde se encuentran los países en su fase inicial y ii) lo que cada equipo de país con las partes interesadas ha priorizado para trabajar bajo SCALA.</a:t>
            </a:r>
            <a:endParaRPr lang="en-US" dirty="0"/>
          </a:p>
          <a:p>
            <a:pPr marL="171450" indent="-171450" algn="l" rtl="0">
              <a:buFont typeface="Arial"/>
              <a:buChar char="•"/>
            </a:pPr>
            <a:endParaRPr lang="it-IT" dirty="0">
              <a:cs typeface="Calibri" panose="020F0502020204030204"/>
            </a:endParaRPr>
          </a:p>
          <a:p>
            <a:pPr algn="l" rtl="0"/>
            <a:r>
              <a:rPr lang="it-IT" b="1" dirty="0">
                <a:cs typeface="Calibri" panose="020F0502020204030204"/>
              </a:rPr>
              <a:t>i. Avances en la fase de inicio</a:t>
            </a:r>
          </a:p>
          <a:p>
            <a:pPr algn="l" rtl="0"/>
            <a:r>
              <a:rPr lang="it-IT" dirty="0">
                <a:cs typeface="Calibri" panose="020F0502020204030204"/>
              </a:rPr>
              <a:t>7 países han completado el inicio y han comenzado la implementación</a:t>
            </a:r>
          </a:p>
          <a:p>
            <a:pPr algn="l" rtl="0"/>
            <a:r>
              <a:rPr lang="it-IT" dirty="0">
                <a:cs typeface="Calibri" panose="020F0502020204030204"/>
              </a:rPr>
              <a:t>3 países (Egipto, CiV y Tailandia) para completar el inicio a finales de mayo/junio</a:t>
            </a:r>
          </a:p>
          <a:p>
            <a:pPr algn="l" rtl="0"/>
            <a:r>
              <a:rPr lang="it-IT" dirty="0">
                <a:cs typeface="Calibri" panose="020F0502020204030204"/>
              </a:rPr>
              <a:t>Progreso en Nepal después de la firma del Acuerdo: se espera que el inicio se complete en el tercer trimestre</a:t>
            </a:r>
          </a:p>
          <a:p>
            <a:pPr algn="l" rtl="0"/>
            <a:r>
              <a:rPr lang="it-IT" dirty="0">
                <a:cs typeface="Calibri" panose="020F0502020204030204"/>
              </a:rPr>
              <a:t>Argentina sigue retrasada. El director de la FAO ha escrito al Gobierno</a:t>
            </a:r>
          </a:p>
          <a:p>
            <a:pPr algn="l" rtl="0"/>
            <a:endParaRPr lang="it-IT" dirty="0">
              <a:cs typeface="Calibri" panose="020F0502020204030204"/>
            </a:endParaRPr>
          </a:p>
          <a:p>
            <a:pPr algn="l" rtl="0"/>
            <a:r>
              <a:rPr lang="it-IT" b="1" dirty="0">
                <a:cs typeface="Calibri" panose="020F0502020204030204"/>
              </a:rPr>
              <a:t>ii. Prioridades de los países</a:t>
            </a:r>
          </a:p>
          <a:p>
            <a:pPr marL="171450" indent="-171450" algn="l" rtl="0">
              <a:buFont typeface="Arial"/>
              <a:buChar char="•"/>
            </a:pPr>
            <a:r>
              <a:rPr lang="it-IT" dirty="0">
                <a:cs typeface="Calibri" panose="020F0502020204030204"/>
              </a:rPr>
              <a:t>Como puede ver al escanear a través,</a:t>
            </a:r>
          </a:p>
          <a:p>
            <a:pPr marL="628650" lvl="1" indent="-171450" algn="l" rtl="0">
              <a:buFont typeface="Arial"/>
              <a:buChar char="•"/>
            </a:pPr>
            <a:r>
              <a:rPr lang="it-IT" b="1" dirty="0">
                <a:cs typeface="Calibri" panose="020F0502020204030204"/>
              </a:rPr>
              <a:t>7 países</a:t>
            </a:r>
            <a:r>
              <a:rPr lang="it-IT" dirty="0">
                <a:cs typeface="Calibri" panose="020F0502020204030204"/>
              </a:rPr>
              <a:t>están trabajando en temas de ganadería (Costa Rica, Colombia, Argentina, Egipto, Uganda, Etiopía, Mongolia)</a:t>
            </a:r>
          </a:p>
          <a:p>
            <a:pPr marL="628650" lvl="1" indent="-171450" algn="l" rtl="0">
              <a:buFont typeface="Arial"/>
              <a:buChar char="•"/>
            </a:pPr>
            <a:r>
              <a:rPr lang="it-IT" dirty="0">
                <a:cs typeface="Calibri" panose="020F0502020204030204"/>
              </a:rPr>
              <a:t>La cadena de valor de la caña de azúcar se perfila como una prioridad en</a:t>
            </a:r>
            <a:r>
              <a:rPr lang="it-IT" b="1" dirty="0">
                <a:cs typeface="Calibri" panose="020F0502020204030204"/>
              </a:rPr>
              <a:t>3 países</a:t>
            </a:r>
            <a:r>
              <a:rPr lang="it-IT" dirty="0">
                <a:cs typeface="Calibri" panose="020F0502020204030204"/>
              </a:rPr>
              <a:t>(Colombia, Egipto, Tailandia)</a:t>
            </a:r>
          </a:p>
          <a:p>
            <a:pPr marL="628650" lvl="1" indent="-171450" algn="l" rtl="0">
              <a:buFont typeface="Arial"/>
              <a:buChar char="•"/>
            </a:pPr>
            <a:r>
              <a:rPr lang="it-IT" dirty="0">
                <a:cs typeface="Calibri" panose="020F0502020204030204"/>
              </a:rPr>
              <a:t>Casi todos los países están realizando actividades relacionadas con MRV y M&amp;E</a:t>
            </a:r>
          </a:p>
          <a:p>
            <a:pPr marL="628650" lvl="1" indent="-171450" algn="l" rtl="0">
              <a:buFont typeface="Arial"/>
              <a:buChar char="•"/>
            </a:pPr>
            <a:r>
              <a:rPr lang="it-IT" dirty="0">
                <a:cs typeface="Calibri" panose="020F0502020204030204"/>
              </a:rPr>
              <a:t>Al menos</a:t>
            </a:r>
            <a:r>
              <a:rPr lang="it-IT" b="1" dirty="0">
                <a:cs typeface="Calibri" panose="020F0502020204030204"/>
              </a:rPr>
              <a:t>3 países</a:t>
            </a:r>
            <a:r>
              <a:rPr lang="it-IT" dirty="0">
                <a:cs typeface="Calibri" panose="020F0502020204030204"/>
              </a:rPr>
              <a:t>están trabajando en la planificación subnacional (Colombia, Uganda, Tailandia)</a:t>
            </a:r>
          </a:p>
          <a:p>
            <a:pPr marL="628650" lvl="1" indent="-171450" algn="l" rtl="0">
              <a:buFont typeface="Arial"/>
              <a:buChar char="•"/>
            </a:pPr>
            <a:r>
              <a:rPr lang="it-IT" dirty="0">
                <a:cs typeface="Calibri" panose="020F0502020204030204"/>
              </a:rPr>
              <a:t>El género y la inclusión social se promueven de varias maneras, incluidos los diálogos de múltiples partes interesadas sobre oportunidades comerciales en agroecología en Senegal, empoderando a mujeres y jóvenes para que participen en la toma de decisiones en Uganda.</a:t>
            </a:r>
          </a:p>
        </p:txBody>
      </p:sp>
      <p:sp>
        <p:nvSpPr>
          <p:cNvPr id="4" name="Segnaposto numero diapositiva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60FFD6-ED8B-304A-80FA-A6A341C0BCA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8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Informes de inicio:</a:t>
            </a:r>
            <a:br>
              <a:rPr lang="en-GB" sz="1200" dirty="0"/>
            </a:br>
            <a:r>
              <a:rPr lang="en-GB" sz="1200" dirty="0"/>
              <a:t>4 en línea (Costa Rica, Uganda, Etiopía, Senegal);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6 en curso (Mongolia, Colombia, Camboya, Côte d´Ivoire, Egipto)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Llamar a todos los países para finalizar el informe lo antes posible</a:t>
            </a:r>
          </a:p>
          <a:p>
            <a:pPr algn="l" rtl="0"/>
            <a:endParaRPr lang="de-DE" dirty="0"/>
          </a:p>
        </p:txBody>
      </p:sp>
      <p:sp>
        <p:nvSpPr>
          <p:cNvPr id="4" name="Slide Number Placeholder 3"/>
          <p:cNvSpPr>
            <a:spLocks noGrp="1"/>
          </p:cNvSpPr>
          <p:nvPr>
            <p:ph type="sldNum" sz="quarter" idx="5"/>
          </p:nvPr>
        </p:nvSpPr>
        <p:spPr/>
        <p:txBody>
          <a:bodyPr/>
          <a:lstStyle/>
          <a:p>
            <a:pPr algn="l" rtl="0"/>
            <a:fld id="{8660FFD6-ED8B-304A-80FA-A6A341C0BCA4}" type="slidenum">
              <a:rPr lang="it-IT" smtClean="0"/>
              <a:t>3</a:t>
            </a:fld>
            <a:endParaRPr lang="it-IT"/>
          </a:p>
        </p:txBody>
      </p:sp>
    </p:spTree>
    <p:extLst>
      <p:ext uri="{BB962C8B-B14F-4D97-AF65-F5344CB8AC3E}">
        <p14:creationId xmlns:p14="http://schemas.microsoft.com/office/powerpoint/2010/main" val="308796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a:buChar char="•"/>
              <a:defRPr/>
            </a:pPr>
            <a:r>
              <a:rPr lang="en-GB" b="1" dirty="0">
                <a:ea typeface="Calibri"/>
                <a:cs typeface="Calibri"/>
              </a:rPr>
              <a:t>5 países</a:t>
            </a:r>
            <a:r>
              <a:rPr lang="en-GB" dirty="0">
                <a:ea typeface="Calibri"/>
                <a:cs typeface="Calibri"/>
              </a:rPr>
              <a:t>están en camino de promover</a:t>
            </a:r>
            <a:r>
              <a:rPr lang="en-GB" b="1" dirty="0">
                <a:ea typeface="Calibri"/>
                <a:cs typeface="Calibri"/>
              </a:rPr>
              <a:t>enfoques transformadores de género</a:t>
            </a:r>
            <a:r>
              <a:rPr lang="en-GB" dirty="0">
                <a:ea typeface="Calibri"/>
                <a:cs typeface="Calibri"/>
              </a:rPr>
              <a:t>– en línea con la Estrategia de Género de IKI. Estos países (Camboya, Etiopía, Uganda, Colombia y Costa Rica) se caracterizan por un sólido entorno propicio para abordar los problemas de GSI. Además, GSI se aborda completamente en todo el plan de trabajo, estableciendo condiciones para que SCALA implemente medidas que eliminen la discriminación y las desigualdades basadas en el género y contribuyendo al cambio de sistemas transformadores, desmantelando la discriminación estructural basada en el género.</a:t>
            </a:r>
          </a:p>
          <a:p>
            <a:pPr marL="171450" indent="-171450" algn="l" rtl="0">
              <a:buFont typeface="Arial"/>
              <a:buChar char="•"/>
              <a:defRPr/>
            </a:pPr>
            <a:r>
              <a:rPr lang="en-GB" dirty="0">
                <a:ea typeface="Calibri"/>
                <a:cs typeface="Calibri"/>
              </a:rPr>
              <a:t>Por ejemplo, en Uganda,</a:t>
            </a:r>
            <a:r>
              <a:rPr lang="en-US" dirty="0"/>
              <a:t>el equipo está diseñando un análisis de género como parte de la evaluación del paisaje a nivel de sistemas en el corredor ganadero (resultado 1). En particular, explorarán las desigualdades de género en el acceso y el control de los recursos y servicios clave, incluida la relación entre la seguridad de la tenencia de la tierra y la gestión del riesgo climático en la agricultura, en asociación con una firma consultora nacional y GIZ/</a:t>
            </a:r>
            <a:r>
              <a:rPr lang="en-US" dirty="0" err="1"/>
              <a:t>postdam</a:t>
            </a:r>
            <a:r>
              <a:rPr lang="en-US" dirty="0"/>
              <a:t>Instituto para la Investigación del Impacto Climático (PIK).</a:t>
            </a:r>
            <a:r>
              <a:rPr lang="en-GB" dirty="0"/>
              <a:t>Esto estará vinculado a</a:t>
            </a:r>
            <a:r>
              <a:rPr lang="en-US" dirty="0"/>
              <a:t>Capacitación de partes interesadas clave en liderazgo de sistemas para promover la calidad de género y la inclusión social... en línea con los planes nacionales de género.</a:t>
            </a:r>
            <a:r>
              <a:rPr lang="en-GB" dirty="0"/>
              <a:t>y</a:t>
            </a:r>
            <a:r>
              <a:rPr lang="en-US" dirty="0"/>
              <a:t>la preparación participativa de un plan de acción climática a nivel de distrito inclusivo y sensible al género (resultado 2). Los esfuerzos para evaluar las oportunidades comerciales y convocar a los actores del sector público y privado priorizarán las acciones que contribuyan a la igualdad de género y el empoderamiento de las mujeres, incluida la distribución equitativa de los beneficios (resultado 3).</a:t>
            </a:r>
          </a:p>
          <a:p>
            <a:pPr marL="171450" indent="-171450" algn="l" rtl="0">
              <a:buFont typeface="Arial"/>
              <a:buChar char="•"/>
              <a:defRPr/>
            </a:pPr>
            <a:endParaRPr lang="en-GB" dirty="0">
              <a:ea typeface="Calibri"/>
              <a:cs typeface="Calibri"/>
            </a:endParaRPr>
          </a:p>
          <a:p>
            <a:pPr marL="171450" indent="-171450" algn="l" rtl="0">
              <a:buFont typeface="Arial"/>
              <a:buChar char="•"/>
              <a:defRPr/>
            </a:pPr>
            <a:r>
              <a:rPr lang="en-GB" b="1" dirty="0">
                <a:ea typeface="Calibri"/>
                <a:cs typeface="Calibri"/>
              </a:rPr>
              <a:t>2 países</a:t>
            </a:r>
            <a:r>
              <a:rPr lang="en-GB" dirty="0">
                <a:ea typeface="Calibri"/>
                <a:cs typeface="Calibri"/>
              </a:rPr>
              <a:t>están actualmente</a:t>
            </a:r>
            <a:r>
              <a:rPr lang="en-GB" dirty="0" err="1">
                <a:ea typeface="Calibri"/>
                <a:cs typeface="Calibri"/>
              </a:rPr>
              <a:t>clasificado</a:t>
            </a:r>
            <a:r>
              <a:rPr lang="en-GB" dirty="0">
                <a:ea typeface="Calibri"/>
                <a:cs typeface="Calibri"/>
              </a:rPr>
              <a:t>como</a:t>
            </a:r>
            <a:r>
              <a:rPr lang="en-GB" b="1" dirty="0">
                <a:ea typeface="Calibri"/>
                <a:cs typeface="Calibri"/>
              </a:rPr>
              <a:t>sensible al género</a:t>
            </a:r>
            <a:r>
              <a:rPr lang="en-GB" dirty="0">
                <a:ea typeface="Calibri"/>
                <a:cs typeface="Calibri"/>
              </a:rPr>
              <a:t>; estos son los países francófonos Costa de Marfil y Senegal. Si bien en Senegal existe un sólido entorno propicio para la integración de género en la acción climática, gracias en parte a los esfuerzos realizados a través del proceso PAN, aún no está claro que los esfuerzos de SCALA vayan más allá de algunas medidas para abordar la discriminación por motivos de género. Lo mismo ocurre en Senegal.</a:t>
            </a:r>
          </a:p>
          <a:p>
            <a:pPr marL="171450" indent="-171450" algn="l" rtl="0">
              <a:buFont typeface="Arial"/>
              <a:buChar char="•"/>
              <a:defRPr/>
            </a:pPr>
            <a:endParaRPr lang="en-GB" dirty="0">
              <a:ea typeface="Calibri"/>
              <a:cs typeface="Calibri"/>
            </a:endParaRPr>
          </a:p>
          <a:p>
            <a:pPr marL="171450" indent="-171450" algn="l" rtl="0">
              <a:buFont typeface="Arial"/>
              <a:buChar char="•"/>
              <a:defRPr/>
            </a:pPr>
            <a:r>
              <a:rPr lang="en-GB" b="1" dirty="0">
                <a:ea typeface="Calibri"/>
                <a:cs typeface="Calibri"/>
              </a:rPr>
              <a:t>3 países</a:t>
            </a:r>
            <a:r>
              <a:rPr lang="en-GB" dirty="0">
                <a:ea typeface="Calibri"/>
                <a:cs typeface="Calibri"/>
              </a:rPr>
              <a:t>se clasifican como</a:t>
            </a:r>
            <a:r>
              <a:rPr lang="en-GB" b="1" dirty="0">
                <a:ea typeface="Calibri"/>
                <a:cs typeface="Calibri"/>
              </a:rPr>
              <a:t>sensible al género</a:t>
            </a:r>
            <a:r>
              <a:rPr lang="en-GB" dirty="0">
                <a:ea typeface="Calibri"/>
                <a:cs typeface="Calibri"/>
              </a:rPr>
              <a:t>– Mongolia, Tailandia y Egipto – por el contexto político y cultural. Estos países ofrecen oportunidades para abordar otros problemas sociales, especialmente el empoderamiento de los jóvenes.</a:t>
            </a:r>
          </a:p>
          <a:p>
            <a:pPr marL="171450" indent="-171450" algn="l" rtl="0">
              <a:buFont typeface="Arial"/>
              <a:buChar char="•"/>
              <a:defRPr/>
            </a:pPr>
            <a:endParaRPr lang="en-GB" dirty="0">
              <a:ea typeface="Calibri"/>
              <a:cs typeface="Calibri"/>
            </a:endParaRPr>
          </a:p>
          <a:p>
            <a:pPr marL="171450" indent="-171450" algn="l" rtl="0">
              <a:buFont typeface="Arial"/>
              <a:buChar char="•"/>
              <a:defRPr/>
            </a:pPr>
            <a:r>
              <a:rPr lang="en-GB" dirty="0">
                <a:ea typeface="Calibri"/>
                <a:cs typeface="Calibri"/>
              </a:rPr>
              <a:t>Finalmente,</a:t>
            </a:r>
            <a:r>
              <a:rPr lang="en-GB" b="1" dirty="0">
                <a:ea typeface="Calibri"/>
                <a:cs typeface="Calibri"/>
              </a:rPr>
              <a:t>2 países</a:t>
            </a:r>
            <a:r>
              <a:rPr lang="en-GB" dirty="0">
                <a:ea typeface="Calibri"/>
                <a:cs typeface="Calibri"/>
              </a:rPr>
              <a:t>, Argentina y Nepal, dados los retrasos, aún no se han clasificado.</a:t>
            </a:r>
          </a:p>
          <a:p>
            <a:pPr algn="l" rtl="0">
              <a:defRPr/>
            </a:pPr>
            <a:endParaRPr lang="en-GB" dirty="0">
              <a:ea typeface="Calibri"/>
              <a:cs typeface="Calibri"/>
            </a:endParaRPr>
          </a:p>
          <a:p>
            <a:pPr algn="l" rtl="0">
              <a:defRPr/>
            </a:pPr>
            <a:r>
              <a:rPr lang="en-GB" b="1" dirty="0">
                <a:ea typeface="Calibri"/>
                <a:cs typeface="Calibri"/>
              </a:rPr>
              <a:t>NOTA: Entendemos que a medida que el país avanza, esto puede cambiar con el tiempo, incluso con el apoyo del equipo global.</a:t>
            </a:r>
          </a:p>
          <a:p>
            <a:pPr algn="l" rtl="0">
              <a:defRPr/>
            </a:pPr>
            <a:endParaRPr lang="en-GB" dirty="0">
              <a:ea typeface="Calibri"/>
              <a:cs typeface="Calibri"/>
            </a:endParaRPr>
          </a:p>
          <a:p>
            <a:pPr algn="l" rtl="0">
              <a:defRPr/>
            </a:pPr>
            <a:r>
              <a:rPr lang="en-GB" dirty="0">
                <a:ea typeface="Calibri"/>
                <a:cs typeface="Calibri"/>
              </a:rPr>
              <a:t>Concéntrese en GSI bajo cada resultado de la siguiente manera:</a:t>
            </a:r>
            <a:endParaRPr lang="en-GB" dirty="0"/>
          </a:p>
          <a:p>
            <a:pPr algn="l" rtl="0">
              <a:defRPr/>
            </a:pPr>
            <a:r>
              <a:rPr lang="en-GB" dirty="0"/>
              <a:t>Resultado 1: las partes interesadas nacionales utilizan procesos consultivos socialmente inclusivos y datos e información sensibles al género en la evaluación de soluciones climáticas</a:t>
            </a:r>
            <a:endParaRPr lang="en-GB" dirty="0">
              <a:ea typeface="Calibri"/>
              <a:cs typeface="Calibri"/>
            </a:endParaRPr>
          </a:p>
          <a:p>
            <a:pPr algn="l" rtl="0">
              <a:defRPr/>
            </a:pPr>
            <a:r>
              <a:rPr lang="en-GB" i="1" dirty="0">
                <a:ea typeface="Calibri"/>
                <a:cs typeface="Calibri"/>
              </a:rPr>
              <a:t>Planes de trabajo que incluyan:</a:t>
            </a:r>
            <a:endParaRPr lang="en-GB" dirty="0"/>
          </a:p>
          <a:p>
            <a:pPr algn="l" rtl="0">
              <a:defRPr/>
            </a:pPr>
            <a:r>
              <a:rPr lang="en-GB" dirty="0"/>
              <a:t>1. Grupos de mujeres y agricultores consultados, parte de la implementación</a:t>
            </a:r>
            <a:br>
              <a:rPr lang="en-GB" dirty="0">
                <a:cs typeface="+mn-lt"/>
              </a:rPr>
            </a:br>
            <a:r>
              <a:rPr lang="en-GB" dirty="0"/>
              <a:t>2. Análisis de género en las evaluaciones</a:t>
            </a:r>
            <a:br>
              <a:rPr lang="en-GB" dirty="0">
                <a:cs typeface="+mn-lt"/>
              </a:rPr>
            </a:br>
            <a:r>
              <a:rPr lang="en-GB" dirty="0"/>
              <a:t>3. Métodos participativos/inclusivos</a:t>
            </a:r>
            <a:endParaRPr lang="en-GB" dirty="0">
              <a:cs typeface="Calibri"/>
            </a:endParaRPr>
          </a:p>
          <a:p>
            <a:pPr algn="l" rtl="0">
              <a:defRPr/>
            </a:pPr>
            <a:endParaRPr lang="en-GB" dirty="0"/>
          </a:p>
          <a:p>
            <a:pPr algn="l" rtl="0">
              <a:defRPr/>
            </a:pPr>
            <a:endParaRPr lang="en-GB" dirty="0">
              <a:ea typeface="Calibri"/>
              <a:cs typeface="Calibri"/>
            </a:endParaRPr>
          </a:p>
        </p:txBody>
      </p:sp>
      <p:sp>
        <p:nvSpPr>
          <p:cNvPr id="4" name="Slide Number Placeholder 3"/>
          <p:cNvSpPr>
            <a:spLocks noGrp="1"/>
          </p:cNvSpPr>
          <p:nvPr>
            <p:ph type="sldNum" sz="quarter" idx="10"/>
          </p:nvPr>
        </p:nvSpPr>
        <p:spPr/>
        <p:txBody>
          <a:bodyPr/>
          <a:lstStyle/>
          <a:p>
            <a:pPr algn="l" rtl="0"/>
            <a:fld id="{8660FFD6-ED8B-304A-80FA-A6A341C0BCA4}" type="slidenum">
              <a:rPr lang="it-IT" smtClean="0"/>
              <a:t>4</a:t>
            </a:fld>
            <a:endParaRPr lang="it-IT"/>
          </a:p>
        </p:txBody>
      </p:sp>
    </p:spTree>
    <p:extLst>
      <p:ext uri="{BB962C8B-B14F-4D97-AF65-F5344CB8AC3E}">
        <p14:creationId xmlns:p14="http://schemas.microsoft.com/office/powerpoint/2010/main" val="388973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Implementación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Cierto impulso en la mayoría de los países, enfoque en evaluaciones a nivel de sistema, que es una actividad fundamental para el plan de trabajo de SCALA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5 países que han iniciado los pasos iniciales hacia las evaluaciones a nivel de sistema, 2 (Colombia y CR) más avanzados en su evaluación a nivel de sistema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Comenzó parte del trabajo inicial de M&amp;E y MRV: los resultados y las lecciones probablemente lleguen en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A nivel global, inicio de la evaluación de necesidades de apoyo en PSE y GSI</a:t>
            </a:r>
          </a:p>
          <a:p>
            <a:pPr algn="l" rtl="0"/>
            <a:endParaRPr lang="de-DE" dirty="0"/>
          </a:p>
        </p:txBody>
      </p:sp>
      <p:sp>
        <p:nvSpPr>
          <p:cNvPr id="4" name="Slide Number Placeholder 3"/>
          <p:cNvSpPr>
            <a:spLocks noGrp="1"/>
          </p:cNvSpPr>
          <p:nvPr>
            <p:ph type="sldNum" sz="quarter" idx="5"/>
          </p:nvPr>
        </p:nvSpPr>
        <p:spPr/>
        <p:txBody>
          <a:bodyPr/>
          <a:lstStyle/>
          <a:p>
            <a:pPr algn="l" rtl="0"/>
            <a:fld id="{8660FFD6-ED8B-304A-80FA-A6A341C0BCA4}" type="slidenum">
              <a:rPr lang="it-IT" smtClean="0"/>
              <a:t>5</a:t>
            </a:fld>
            <a:endParaRPr lang="it-IT"/>
          </a:p>
        </p:txBody>
      </p:sp>
    </p:spTree>
    <p:extLst>
      <p:ext uri="{BB962C8B-B14F-4D97-AF65-F5344CB8AC3E}">
        <p14:creationId xmlns:p14="http://schemas.microsoft.com/office/powerpoint/2010/main" val="55399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BD" dirty="0"/>
          </a:p>
        </p:txBody>
      </p:sp>
      <p:sp>
        <p:nvSpPr>
          <p:cNvPr id="4" name="Slide Number Placeholder 3"/>
          <p:cNvSpPr>
            <a:spLocks noGrp="1"/>
          </p:cNvSpPr>
          <p:nvPr>
            <p:ph type="sldNum" sz="quarter" idx="5"/>
          </p:nvPr>
        </p:nvSpPr>
        <p:spPr/>
        <p:txBody>
          <a:bodyPr/>
          <a:lstStyle/>
          <a:p>
            <a:pPr algn="l" rtl="0"/>
            <a:fld id="{8660FFD6-ED8B-304A-80FA-A6A341C0BCA4}" type="slidenum">
              <a:rPr lang="it-IT" smtClean="0"/>
              <a:t>6</a:t>
            </a:fld>
            <a:endParaRPr lang="it-IT"/>
          </a:p>
        </p:txBody>
      </p:sp>
    </p:spTree>
    <p:extLst>
      <p:ext uri="{BB962C8B-B14F-4D97-AF65-F5344CB8AC3E}">
        <p14:creationId xmlns:p14="http://schemas.microsoft.com/office/powerpoint/2010/main" val="270371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a:p>
        </p:txBody>
      </p:sp>
      <p:sp>
        <p:nvSpPr>
          <p:cNvPr id="4" name="Slide Number Placeholder 3"/>
          <p:cNvSpPr>
            <a:spLocks noGrp="1"/>
          </p:cNvSpPr>
          <p:nvPr>
            <p:ph type="sldNum" sz="quarter" idx="10"/>
          </p:nvPr>
        </p:nvSpPr>
        <p:spPr/>
        <p:txBody>
          <a:bodyPr/>
          <a:lstStyle/>
          <a:p>
            <a:pPr algn="l" rtl="0"/>
            <a:fld id="{8660FFD6-ED8B-304A-80FA-A6A341C0BCA4}" type="slidenum">
              <a:rPr lang="it-IT" smtClean="0"/>
              <a:t>7</a:t>
            </a:fld>
            <a:endParaRPr lang="it-IT"/>
          </a:p>
        </p:txBody>
      </p:sp>
    </p:spTree>
    <p:extLst>
      <p:ext uri="{BB962C8B-B14F-4D97-AF65-F5344CB8AC3E}">
        <p14:creationId xmlns:p14="http://schemas.microsoft.com/office/powerpoint/2010/main" val="198178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de-DE" dirty="0"/>
          </a:p>
        </p:txBody>
      </p:sp>
      <p:sp>
        <p:nvSpPr>
          <p:cNvPr id="4" name="Slide Number Placeholder 3"/>
          <p:cNvSpPr>
            <a:spLocks noGrp="1"/>
          </p:cNvSpPr>
          <p:nvPr>
            <p:ph type="sldNum" sz="quarter" idx="5"/>
          </p:nvPr>
        </p:nvSpPr>
        <p:spPr/>
        <p:txBody>
          <a:bodyPr/>
          <a:lstStyle/>
          <a:p>
            <a:pPr algn="l" rtl="0"/>
            <a:fld id="{D06FDF84-1AB5-4C0C-AB11-9741CF45244B}" type="slidenum">
              <a:rPr lang="de-DE" smtClean="0"/>
              <a:t>8</a:t>
            </a:fld>
            <a:endParaRPr lang="de-DE"/>
          </a:p>
        </p:txBody>
      </p:sp>
    </p:spTree>
    <p:extLst>
      <p:ext uri="{BB962C8B-B14F-4D97-AF65-F5344CB8AC3E}">
        <p14:creationId xmlns:p14="http://schemas.microsoft.com/office/powerpoint/2010/main" val="22808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a:cs typeface="Calibri"/>
            </a:endParaRPr>
          </a:p>
        </p:txBody>
      </p:sp>
      <p:sp>
        <p:nvSpPr>
          <p:cNvPr id="4" name="Slide Number Placeholder 3"/>
          <p:cNvSpPr>
            <a:spLocks noGrp="1"/>
          </p:cNvSpPr>
          <p:nvPr>
            <p:ph type="sldNum" sz="quarter" idx="10"/>
          </p:nvPr>
        </p:nvSpPr>
        <p:spPr/>
        <p:txBody>
          <a:bodyPr/>
          <a:lstStyle/>
          <a:p>
            <a:pPr algn="l" rtl="0"/>
            <a:fld id="{8660FFD6-ED8B-304A-80FA-A6A341C0BCA4}" type="slidenum">
              <a:rPr lang="it-IT" smtClean="0"/>
              <a:t>9</a:t>
            </a:fld>
            <a:endParaRPr lang="it-IT"/>
          </a:p>
        </p:txBody>
      </p:sp>
    </p:spTree>
    <p:extLst>
      <p:ext uri="{BB962C8B-B14F-4D97-AF65-F5344CB8AC3E}">
        <p14:creationId xmlns:p14="http://schemas.microsoft.com/office/powerpoint/2010/main" val="2831498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1">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87D6804-F931-E947-8AE7-E83855A969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858360"/>
            <a:ext cx="12192000" cy="1348352"/>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627786"/>
            <a:ext cx="10404764" cy="331034"/>
          </a:xfrm>
          <a:prstGeom prst="rect">
            <a:avLst/>
          </a:prstGeom>
        </p:spPr>
        <p:txBody>
          <a:bodyPr lIns="0" rIns="0" anchor="t"/>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Subtitle</a:t>
            </a:r>
            <a:r>
              <a:rPr lang="it-IT"/>
              <a:t> of the </a:t>
            </a:r>
            <a:r>
              <a:rPr lang="it-IT" err="1"/>
              <a:t>presentation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747108"/>
            <a:ext cx="10404764" cy="593151"/>
          </a:xfrm>
          <a:prstGeom prst="rect">
            <a:avLst/>
          </a:prstGeom>
        </p:spPr>
        <p:txBody>
          <a:bodyPr vert="horz" lIns="0" tIns="45720" rIns="0" bIns="45720" rtlCol="0" anchor="b">
            <a:normAutofit/>
          </a:bodyPr>
          <a:lstStyle>
            <a:lvl1pPr>
              <a:defRPr sz="3600"/>
            </a:lvl1pPr>
          </a:lstStyle>
          <a:p>
            <a:r>
              <a:rPr lang="it-IT"/>
              <a:t>Title of the </a:t>
            </a:r>
            <a:r>
              <a:rPr lang="it-IT" err="1"/>
              <a:t>presentation</a:t>
            </a:r>
            <a:r>
              <a:rPr lang="it-IT"/>
              <a:t> </a:t>
            </a:r>
            <a:endParaRPr lang="en-US"/>
          </a:p>
        </p:txBody>
      </p:sp>
      <p:pic>
        <p:nvPicPr>
          <p:cNvPr id="8" name="Immagine 7">
            <a:extLst>
              <a:ext uri="{FF2B5EF4-FFF2-40B4-BE49-F238E27FC236}">
                <a16:creationId xmlns:a16="http://schemas.microsoft.com/office/drawing/2014/main" id="{545833E4-1362-D54E-9345-9C8D7735EFF3}"/>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2" name="Immagine 11">
            <a:extLst>
              <a:ext uri="{FF2B5EF4-FFF2-40B4-BE49-F238E27FC236}">
                <a16:creationId xmlns:a16="http://schemas.microsoft.com/office/drawing/2014/main" id="{B4A9ED0D-25FE-6C40-849C-F6F461DF72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10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_03">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AACCF"/>
                </a:solidFill>
              </a:defRPr>
            </a:lvl1pPr>
          </a:lstStyle>
          <a:p>
            <a:r>
              <a:rPr lang="it-IT"/>
              <a:t>03</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47013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_04">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4CDDF"/>
                </a:solidFill>
              </a:defRPr>
            </a:lvl1pPr>
          </a:lstStyle>
          <a:p>
            <a:r>
              <a:rPr lang="it-IT"/>
              <a:t>04</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422964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_05">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E9515B"/>
                </a:solidFill>
              </a:defRPr>
            </a:lvl1pPr>
          </a:lstStyle>
          <a:p>
            <a:r>
              <a:rPr lang="it-IT"/>
              <a:t>05</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364457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95CE"/>
                </a:solidFill>
              </a:defRPr>
            </a:lvl1pPr>
          </a:lstStyle>
          <a:p>
            <a:r>
              <a:rPr lang="it-IT" err="1"/>
              <a:t>Page with text only</a:t>
            </a:r>
            <a:endParaRPr lang="en-US"/>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0" y="1515291"/>
            <a:ext cx="8843795" cy="4741818"/>
          </a:xfrm>
          <a:prstGeom prst="rect">
            <a:avLst/>
          </a:prstGeom>
        </p:spPr>
        <p:txBody>
          <a:bodyPr anchor="t"/>
          <a:lstStyle>
            <a:lvl1pPr marL="0" indent="0">
              <a:lnSpc>
                <a:spcPts val="2020"/>
              </a:lnSpc>
              <a:buFontTx/>
              <a:buNone/>
              <a:defRPr sz="16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8" name="Immagine 7">
            <a:extLst>
              <a:ext uri="{FF2B5EF4-FFF2-40B4-BE49-F238E27FC236}">
                <a16:creationId xmlns:a16="http://schemas.microsoft.com/office/drawing/2014/main" id="{1EC22F34-8A82-9546-BCA5-0A2D7BDD13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149211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Text on 3 columns</a:t>
            </a:r>
            <a:endParaRPr lang="en-US"/>
          </a:p>
        </p:txBody>
      </p:sp>
      <p:sp>
        <p:nvSpPr>
          <p:cNvPr id="15" name="Segnaposto contenuto 3">
            <a:extLst>
              <a:ext uri="{FF2B5EF4-FFF2-40B4-BE49-F238E27FC236}">
                <a16:creationId xmlns:a16="http://schemas.microsoft.com/office/drawing/2014/main" id="{CBDF71F8-F676-5340-96F2-C41F3435110F}"/>
              </a:ext>
            </a:extLst>
          </p:cNvPr>
          <p:cNvSpPr>
            <a:spLocks noGrp="1"/>
          </p:cNvSpPr>
          <p:nvPr>
            <p:ph sz="quarter" idx="10" hasCustomPrompt="1"/>
          </p:nvPr>
        </p:nvSpPr>
        <p:spPr>
          <a:xfrm>
            <a:off x="1182518" y="1612681"/>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1" y="2109792"/>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1182518" y="4014499"/>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1182521" y="4511610"/>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0" name="Segnaposto contenuto 3">
            <a:extLst>
              <a:ext uri="{FF2B5EF4-FFF2-40B4-BE49-F238E27FC236}">
                <a16:creationId xmlns:a16="http://schemas.microsoft.com/office/drawing/2014/main" id="{D9BE5F18-BE34-0944-9DC6-626C55CA09DA}"/>
              </a:ext>
            </a:extLst>
          </p:cNvPr>
          <p:cNvSpPr>
            <a:spLocks noGrp="1"/>
          </p:cNvSpPr>
          <p:nvPr>
            <p:ph sz="quarter" idx="14" hasCustomPrompt="1"/>
          </p:nvPr>
        </p:nvSpPr>
        <p:spPr>
          <a:xfrm>
            <a:off x="4872193"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1" name="Segnaposto testo 13">
            <a:extLst>
              <a:ext uri="{FF2B5EF4-FFF2-40B4-BE49-F238E27FC236}">
                <a16:creationId xmlns:a16="http://schemas.microsoft.com/office/drawing/2014/main" id="{39BB6CAE-75A9-A249-BF5D-FB517FBE80BB}"/>
              </a:ext>
            </a:extLst>
          </p:cNvPr>
          <p:cNvSpPr>
            <a:spLocks noGrp="1"/>
          </p:cNvSpPr>
          <p:nvPr>
            <p:ph type="body" sz="quarter" idx="15" hasCustomPrompt="1"/>
          </p:nvPr>
        </p:nvSpPr>
        <p:spPr>
          <a:xfrm>
            <a:off x="4872196"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2" name="Segnaposto contenuto 3">
            <a:extLst>
              <a:ext uri="{FF2B5EF4-FFF2-40B4-BE49-F238E27FC236}">
                <a16:creationId xmlns:a16="http://schemas.microsoft.com/office/drawing/2014/main" id="{8DD2A953-C8B0-3145-983A-3463DE28E094}"/>
              </a:ext>
            </a:extLst>
          </p:cNvPr>
          <p:cNvSpPr>
            <a:spLocks noGrp="1"/>
          </p:cNvSpPr>
          <p:nvPr>
            <p:ph sz="quarter" idx="16" hasCustomPrompt="1"/>
          </p:nvPr>
        </p:nvSpPr>
        <p:spPr>
          <a:xfrm>
            <a:off x="4872193"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3" name="Segnaposto testo 13">
            <a:extLst>
              <a:ext uri="{FF2B5EF4-FFF2-40B4-BE49-F238E27FC236}">
                <a16:creationId xmlns:a16="http://schemas.microsoft.com/office/drawing/2014/main" id="{B1D9CB55-2E4F-6F49-8FA2-FEE010B519B3}"/>
              </a:ext>
            </a:extLst>
          </p:cNvPr>
          <p:cNvSpPr>
            <a:spLocks noGrp="1"/>
          </p:cNvSpPr>
          <p:nvPr>
            <p:ph type="body" sz="quarter" idx="17" hasCustomPrompt="1"/>
          </p:nvPr>
        </p:nvSpPr>
        <p:spPr>
          <a:xfrm>
            <a:off x="4872196"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4" name="Segnaposto contenuto 3">
            <a:extLst>
              <a:ext uri="{FF2B5EF4-FFF2-40B4-BE49-F238E27FC236}">
                <a16:creationId xmlns:a16="http://schemas.microsoft.com/office/drawing/2014/main" id="{16B0EC30-707A-ED47-AF1D-670AD38B4265}"/>
              </a:ext>
            </a:extLst>
          </p:cNvPr>
          <p:cNvSpPr>
            <a:spLocks noGrp="1"/>
          </p:cNvSpPr>
          <p:nvPr>
            <p:ph sz="quarter" idx="18" hasCustomPrompt="1"/>
          </p:nvPr>
        </p:nvSpPr>
        <p:spPr>
          <a:xfrm>
            <a:off x="8489688"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5" name="Segnaposto testo 13">
            <a:extLst>
              <a:ext uri="{FF2B5EF4-FFF2-40B4-BE49-F238E27FC236}">
                <a16:creationId xmlns:a16="http://schemas.microsoft.com/office/drawing/2014/main" id="{0D93311F-DC88-0D47-A5AB-BEBCABC692AB}"/>
              </a:ext>
            </a:extLst>
          </p:cNvPr>
          <p:cNvSpPr>
            <a:spLocks noGrp="1"/>
          </p:cNvSpPr>
          <p:nvPr>
            <p:ph type="body" sz="quarter" idx="19" hasCustomPrompt="1"/>
          </p:nvPr>
        </p:nvSpPr>
        <p:spPr>
          <a:xfrm>
            <a:off x="8489691"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6" name="Segnaposto contenuto 3">
            <a:extLst>
              <a:ext uri="{FF2B5EF4-FFF2-40B4-BE49-F238E27FC236}">
                <a16:creationId xmlns:a16="http://schemas.microsoft.com/office/drawing/2014/main" id="{3C42BF19-A8C2-9544-8823-C994C068D757}"/>
              </a:ext>
            </a:extLst>
          </p:cNvPr>
          <p:cNvSpPr>
            <a:spLocks noGrp="1"/>
          </p:cNvSpPr>
          <p:nvPr>
            <p:ph sz="quarter" idx="20" hasCustomPrompt="1"/>
          </p:nvPr>
        </p:nvSpPr>
        <p:spPr>
          <a:xfrm>
            <a:off x="8489688"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7" name="Segnaposto testo 13">
            <a:extLst>
              <a:ext uri="{FF2B5EF4-FFF2-40B4-BE49-F238E27FC236}">
                <a16:creationId xmlns:a16="http://schemas.microsoft.com/office/drawing/2014/main" id="{01FB8581-BCC6-9749-AC33-D116E6341850}"/>
              </a:ext>
            </a:extLst>
          </p:cNvPr>
          <p:cNvSpPr>
            <a:spLocks noGrp="1"/>
          </p:cNvSpPr>
          <p:nvPr>
            <p:ph type="body" sz="quarter" idx="21" hasCustomPrompt="1"/>
          </p:nvPr>
        </p:nvSpPr>
        <p:spPr>
          <a:xfrm>
            <a:off x="8489691"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pic>
        <p:nvPicPr>
          <p:cNvPr id="18" name="Immagine 17">
            <a:extLst>
              <a:ext uri="{FF2B5EF4-FFF2-40B4-BE49-F238E27FC236}">
                <a16:creationId xmlns:a16="http://schemas.microsoft.com/office/drawing/2014/main" id="{D896A907-30A6-5341-B345-BCECB41108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78185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4267198" y="0"/>
            <a:ext cx="7924801" cy="6858000"/>
          </a:xfrm>
          <a:prstGeom prst="rect">
            <a:avLst/>
          </a:prstGeom>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963142" y="881048"/>
            <a:ext cx="2973238" cy="526746"/>
          </a:xfrm>
          <a:prstGeom prst="rect">
            <a:avLst/>
          </a:prstGeom>
        </p:spPr>
        <p:txBody>
          <a:bodyPr anchor="t"/>
          <a:lstStyle>
            <a:lvl1pPr marL="0" indent="0" algn="l">
              <a:buNone/>
              <a:defRPr sz="2600" b="0" i="0">
                <a:solidFill>
                  <a:srgbClr val="0095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Text + photo</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931060" y="1722861"/>
            <a:ext cx="3005320" cy="38462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a:solidFill>
                  <a:srgbClr val="4C4C4C"/>
                </a:solidFill>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a:p>
            <a:pPr marL="228600" marR="0" lvl="0" indent="-228600" algn="l" defTabSz="914400" rtl="0" eaLnBrk="1" fontAlgn="auto" latinLnBrk="0" hangingPunct="1">
              <a:lnSpc>
                <a:spcPct val="100000"/>
              </a:lnSpc>
              <a:spcBef>
                <a:spcPts val="1000"/>
              </a:spcBef>
              <a:spcAft>
                <a:spcPts val="0"/>
              </a:spcAft>
              <a:buClrTx/>
              <a:buSzTx/>
              <a:buFontTx/>
              <a:buNone/>
              <a:tabLst/>
              <a:defRPr/>
            </a:pPr>
            <a:br>
              <a:rPr lang="it-IT"/>
            </a:br>
            <a:r>
              <a:rPr lang="it-IT"/>
              <a:t>Duis aute irure dolor in reprehenderit in voluptate velit esse cillum dolore eu fugiat nulla pariatur. Excepteur sint occaecat cupidatat non proident, sunt in culpa qui officia deserunt mollit anim id est laborum.</a:t>
            </a:r>
          </a:p>
        </p:txBody>
      </p:sp>
      <p:pic>
        <p:nvPicPr>
          <p:cNvPr id="6" name="Immagine 5">
            <a:extLst>
              <a:ext uri="{FF2B5EF4-FFF2-40B4-BE49-F238E27FC236}">
                <a16:creationId xmlns:a16="http://schemas.microsoft.com/office/drawing/2014/main" id="{4F021F55-6EF9-2749-9D12-E0B3621473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19953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age">
    <p:spTree>
      <p:nvGrpSpPr>
        <p:cNvPr id="1" name=""/>
        <p:cNvGrpSpPr/>
        <p:nvPr/>
      </p:nvGrpSpPr>
      <p:grpSpPr>
        <a:xfrm>
          <a:off x="0" y="0"/>
          <a:ext cx="0" cy="0"/>
          <a:chOff x="0" y="0"/>
          <a:chExt cx="0" cy="0"/>
        </a:xfrm>
      </p:grpSpPr>
      <p:sp>
        <p:nvSpPr>
          <p:cNvPr id="11" name="Segnaposto immagine 3">
            <a:extLst>
              <a:ext uri="{FF2B5EF4-FFF2-40B4-BE49-F238E27FC236}">
                <a16:creationId xmlns:a16="http://schemas.microsoft.com/office/drawing/2014/main" id="{69521DBA-20FB-5B4F-A65F-C179D79187AC}"/>
              </a:ext>
            </a:extLst>
          </p:cNvPr>
          <p:cNvSpPr>
            <a:spLocks noGrp="1"/>
          </p:cNvSpPr>
          <p:nvPr>
            <p:ph type="pic" sz="quarter" idx="22" hasCustomPrompt="1"/>
          </p:nvPr>
        </p:nvSpPr>
        <p:spPr>
          <a:xfrm>
            <a:off x="257695" y="1516238"/>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13" name="Segnaposto immagine 3">
            <a:extLst>
              <a:ext uri="{FF2B5EF4-FFF2-40B4-BE49-F238E27FC236}">
                <a16:creationId xmlns:a16="http://schemas.microsoft.com/office/drawing/2014/main" id="{AB92B116-0DB1-3049-9574-3773B27392B2}"/>
              </a:ext>
            </a:extLst>
          </p:cNvPr>
          <p:cNvSpPr>
            <a:spLocks noGrp="1"/>
          </p:cNvSpPr>
          <p:nvPr>
            <p:ph type="pic" sz="quarter" idx="23" hasCustomPrompt="1"/>
          </p:nvPr>
        </p:nvSpPr>
        <p:spPr>
          <a:xfrm>
            <a:off x="4215716" y="1516238"/>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15" name="Segnaposto immagine 3">
            <a:extLst>
              <a:ext uri="{FF2B5EF4-FFF2-40B4-BE49-F238E27FC236}">
                <a16:creationId xmlns:a16="http://schemas.microsoft.com/office/drawing/2014/main" id="{D3C29608-05DA-C84E-A9A6-BC0E953C3F1F}"/>
              </a:ext>
            </a:extLst>
          </p:cNvPr>
          <p:cNvSpPr>
            <a:spLocks noGrp="1"/>
          </p:cNvSpPr>
          <p:nvPr>
            <p:ph type="pic" sz="quarter" idx="24" hasCustomPrompt="1"/>
          </p:nvPr>
        </p:nvSpPr>
        <p:spPr>
          <a:xfrm>
            <a:off x="8173738" y="1516238"/>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6990709"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3 photos with title and captions</a:t>
            </a:r>
            <a:endParaRPr lang="en-US"/>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257695"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257697"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pic>
        <p:nvPicPr>
          <p:cNvPr id="10" name="Immagine 9">
            <a:extLst>
              <a:ext uri="{FF2B5EF4-FFF2-40B4-BE49-F238E27FC236}">
                <a16:creationId xmlns:a16="http://schemas.microsoft.com/office/drawing/2014/main" id="{5BD4A098-444A-244E-83B9-58DD8E340B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6" name="Segnaposto contenuto 3">
            <a:extLst>
              <a:ext uri="{FF2B5EF4-FFF2-40B4-BE49-F238E27FC236}">
                <a16:creationId xmlns:a16="http://schemas.microsoft.com/office/drawing/2014/main" id="{F2E07D1E-DA44-B04B-BA8F-32D668369BF2}"/>
              </a:ext>
            </a:extLst>
          </p:cNvPr>
          <p:cNvSpPr>
            <a:spLocks noGrp="1"/>
          </p:cNvSpPr>
          <p:nvPr>
            <p:ph sz="quarter" idx="25" hasCustomPrompt="1"/>
          </p:nvPr>
        </p:nvSpPr>
        <p:spPr>
          <a:xfrm>
            <a:off x="4215716"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7" name="Segnaposto testo 13">
            <a:extLst>
              <a:ext uri="{FF2B5EF4-FFF2-40B4-BE49-F238E27FC236}">
                <a16:creationId xmlns:a16="http://schemas.microsoft.com/office/drawing/2014/main" id="{76D21739-5C21-F145-8101-C1E301EA9056}"/>
              </a:ext>
            </a:extLst>
          </p:cNvPr>
          <p:cNvSpPr>
            <a:spLocks noGrp="1"/>
          </p:cNvSpPr>
          <p:nvPr>
            <p:ph type="body" sz="quarter" idx="26" hasCustomPrompt="1"/>
          </p:nvPr>
        </p:nvSpPr>
        <p:spPr>
          <a:xfrm>
            <a:off x="4215718"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
        <p:nvSpPr>
          <p:cNvPr id="18" name="Segnaposto contenuto 3">
            <a:extLst>
              <a:ext uri="{FF2B5EF4-FFF2-40B4-BE49-F238E27FC236}">
                <a16:creationId xmlns:a16="http://schemas.microsoft.com/office/drawing/2014/main" id="{1152CCFD-9D3B-9D40-89FC-A9ECD02D845A}"/>
              </a:ext>
            </a:extLst>
          </p:cNvPr>
          <p:cNvSpPr>
            <a:spLocks noGrp="1"/>
          </p:cNvSpPr>
          <p:nvPr>
            <p:ph sz="quarter" idx="27" hasCustomPrompt="1"/>
          </p:nvPr>
        </p:nvSpPr>
        <p:spPr>
          <a:xfrm>
            <a:off x="8173738"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9" name="Segnaposto testo 13">
            <a:extLst>
              <a:ext uri="{FF2B5EF4-FFF2-40B4-BE49-F238E27FC236}">
                <a16:creationId xmlns:a16="http://schemas.microsoft.com/office/drawing/2014/main" id="{FA3610C4-0982-6B49-95AD-DF6B0FCB6E26}"/>
              </a:ext>
            </a:extLst>
          </p:cNvPr>
          <p:cNvSpPr>
            <a:spLocks noGrp="1"/>
          </p:cNvSpPr>
          <p:nvPr>
            <p:ph type="body" sz="quarter" idx="28" hasCustomPrompt="1"/>
          </p:nvPr>
        </p:nvSpPr>
        <p:spPr>
          <a:xfrm>
            <a:off x="8173740"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Tree>
    <p:extLst>
      <p:ext uri="{BB962C8B-B14F-4D97-AF65-F5344CB8AC3E}">
        <p14:creationId xmlns:p14="http://schemas.microsoft.com/office/powerpoint/2010/main" val="2284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3 photos">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F31FD3B5-25E3-AB4A-A693-94353D54AD7A}"/>
              </a:ext>
            </a:extLst>
          </p:cNvPr>
          <p:cNvSpPr>
            <a:spLocks noGrp="1"/>
          </p:cNvSpPr>
          <p:nvPr>
            <p:ph type="pic" sz="quarter" idx="16" hasCustomPrompt="1"/>
          </p:nvPr>
        </p:nvSpPr>
        <p:spPr>
          <a:xfrm>
            <a:off x="268846" y="2754021"/>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24" name="Segnaposto immagine 3">
            <a:extLst>
              <a:ext uri="{FF2B5EF4-FFF2-40B4-BE49-F238E27FC236}">
                <a16:creationId xmlns:a16="http://schemas.microsoft.com/office/drawing/2014/main" id="{3470D22E-0604-8C4E-8540-633C49DBB205}"/>
              </a:ext>
            </a:extLst>
          </p:cNvPr>
          <p:cNvSpPr>
            <a:spLocks noGrp="1"/>
          </p:cNvSpPr>
          <p:nvPr>
            <p:ph type="pic" sz="quarter" idx="23" hasCustomPrompt="1"/>
          </p:nvPr>
        </p:nvSpPr>
        <p:spPr>
          <a:xfrm>
            <a:off x="4226867" y="2754021"/>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25" name="Segnaposto immagine 3">
            <a:extLst>
              <a:ext uri="{FF2B5EF4-FFF2-40B4-BE49-F238E27FC236}">
                <a16:creationId xmlns:a16="http://schemas.microsoft.com/office/drawing/2014/main" id="{0A148251-1D75-DB4E-9660-C1561D1312DB}"/>
              </a:ext>
            </a:extLst>
          </p:cNvPr>
          <p:cNvSpPr>
            <a:spLocks noGrp="1"/>
          </p:cNvSpPr>
          <p:nvPr>
            <p:ph type="pic" sz="quarter" idx="24" hasCustomPrompt="1"/>
          </p:nvPr>
        </p:nvSpPr>
        <p:spPr>
          <a:xfrm>
            <a:off x="8184889" y="2754021"/>
            <a:ext cx="3780000" cy="3117389"/>
          </a:xfrm>
          <a:prstGeom prst="rect">
            <a:avLst/>
          </a:prstGeom>
          <a:ln>
            <a:noFill/>
          </a:ln>
        </p:spPr>
        <p:txBody>
          <a:bodyPr lIns="180000" tIns="180000" rIns="180000" bIns="180000"/>
          <a:lstStyle>
            <a:lvl1pPr>
              <a:buNone/>
              <a:defRPr sz="1200"/>
            </a:lvl1pPr>
          </a:lstStyle>
          <a:p>
            <a:r>
              <a:rPr lang="it-IT"/>
              <a:t>Picture</a:t>
            </a:r>
          </a:p>
        </p:txBody>
      </p:sp>
      <p:sp>
        <p:nvSpPr>
          <p:cNvPr id="11" name="Title Placeholder 1">
            <a:extLst>
              <a:ext uri="{FF2B5EF4-FFF2-40B4-BE49-F238E27FC236}">
                <a16:creationId xmlns:a16="http://schemas.microsoft.com/office/drawing/2014/main" id="{6D5FF022-7F04-7747-9857-7543E1FC3CE4}"/>
              </a:ext>
            </a:extLst>
          </p:cNvPr>
          <p:cNvSpPr>
            <a:spLocks noGrp="1"/>
          </p:cNvSpPr>
          <p:nvPr>
            <p:ph type="title" hasCustomPrompt="1"/>
          </p:nvPr>
        </p:nvSpPr>
        <p:spPr>
          <a:xfrm>
            <a:off x="1183029" y="446317"/>
            <a:ext cx="8540834"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Multiple photos, title over</a:t>
            </a:r>
            <a:endParaRPr lang="en-US"/>
          </a:p>
        </p:txBody>
      </p:sp>
      <p:sp>
        <p:nvSpPr>
          <p:cNvPr id="19" name="Segnaposto testo 13">
            <a:extLst>
              <a:ext uri="{FF2B5EF4-FFF2-40B4-BE49-F238E27FC236}">
                <a16:creationId xmlns:a16="http://schemas.microsoft.com/office/drawing/2014/main" id="{C566D0A3-F361-0F49-A03F-285893C26907}"/>
              </a:ext>
            </a:extLst>
          </p:cNvPr>
          <p:cNvSpPr>
            <a:spLocks noGrp="1"/>
          </p:cNvSpPr>
          <p:nvPr>
            <p:ph type="body" sz="quarter" idx="13" hasCustomPrompt="1"/>
          </p:nvPr>
        </p:nvSpPr>
        <p:spPr>
          <a:xfrm>
            <a:off x="1183029" y="1273360"/>
            <a:ext cx="9709560" cy="905174"/>
          </a:xfrm>
          <a:prstGeom prst="rect">
            <a:avLst/>
          </a:prstGeom>
        </p:spPr>
        <p:txBody>
          <a:bodyPr anchor="t"/>
          <a:lstStyle>
            <a:lvl1pPr marL="0" indent="0">
              <a:lnSpc>
                <a:spcPts val="2020"/>
              </a:lnSpc>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a:t>
            </a:r>
          </a:p>
        </p:txBody>
      </p:sp>
      <p:sp>
        <p:nvSpPr>
          <p:cNvPr id="3" name="Segnaposto testo 2">
            <a:extLst>
              <a:ext uri="{FF2B5EF4-FFF2-40B4-BE49-F238E27FC236}">
                <a16:creationId xmlns:a16="http://schemas.microsoft.com/office/drawing/2014/main" id="{2B955FAD-C10F-244B-8F1F-08CE6E40348B}"/>
              </a:ext>
            </a:extLst>
          </p:cNvPr>
          <p:cNvSpPr>
            <a:spLocks noGrp="1"/>
          </p:cNvSpPr>
          <p:nvPr>
            <p:ph type="body" sz="quarter" idx="25" hasCustomPrompt="1"/>
          </p:nvPr>
        </p:nvSpPr>
        <p:spPr>
          <a:xfrm>
            <a:off x="268288"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8" name="Segnaposto testo 2">
            <a:extLst>
              <a:ext uri="{FF2B5EF4-FFF2-40B4-BE49-F238E27FC236}">
                <a16:creationId xmlns:a16="http://schemas.microsoft.com/office/drawing/2014/main" id="{A6A6F467-3427-0449-8D3D-2E76BE9CC570}"/>
              </a:ext>
            </a:extLst>
          </p:cNvPr>
          <p:cNvSpPr>
            <a:spLocks noGrp="1"/>
          </p:cNvSpPr>
          <p:nvPr>
            <p:ph type="body" sz="quarter" idx="26" hasCustomPrompt="1"/>
          </p:nvPr>
        </p:nvSpPr>
        <p:spPr>
          <a:xfrm>
            <a:off x="4226309"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9" name="Segnaposto testo 2">
            <a:extLst>
              <a:ext uri="{FF2B5EF4-FFF2-40B4-BE49-F238E27FC236}">
                <a16:creationId xmlns:a16="http://schemas.microsoft.com/office/drawing/2014/main" id="{3326CB07-4F8A-2F43-A06D-15988C464D9B}"/>
              </a:ext>
            </a:extLst>
          </p:cNvPr>
          <p:cNvSpPr>
            <a:spLocks noGrp="1"/>
          </p:cNvSpPr>
          <p:nvPr>
            <p:ph type="body" sz="quarter" idx="27" hasCustomPrompt="1"/>
          </p:nvPr>
        </p:nvSpPr>
        <p:spPr>
          <a:xfrm>
            <a:off x="8183772" y="4010046"/>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pic>
        <p:nvPicPr>
          <p:cNvPr id="12" name="Immagine 11">
            <a:extLst>
              <a:ext uri="{FF2B5EF4-FFF2-40B4-BE49-F238E27FC236}">
                <a16:creationId xmlns:a16="http://schemas.microsoft.com/office/drawing/2014/main" id="{284BE7DC-B56E-454E-A266-3AE2EF5899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35545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1"/>
      </p:bgRef>
    </p:bg>
    <p:spTree>
      <p:nvGrpSpPr>
        <p:cNvPr id="1" name=""/>
        <p:cNvGrpSpPr/>
        <p:nvPr/>
      </p:nvGrpSpPr>
      <p:grpSpPr>
        <a:xfrm>
          <a:off x="0" y="0"/>
          <a:ext cx="0" cy="0"/>
          <a:chOff x="0" y="0"/>
          <a:chExt cx="0" cy="0"/>
        </a:xfrm>
      </p:grpSpPr>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982252" y="1618592"/>
            <a:ext cx="8571650" cy="3896382"/>
          </a:xfrm>
          <a:prstGeom prst="rect">
            <a:avLst/>
          </a:prstGeom>
          <a:noFill/>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b="0" i="0" spc="0" baseline="0">
                <a:solidFill>
                  <a:srgbClr val="000000"/>
                </a:solidFill>
                <a:latin typeface="Arial" panose="020B0604020202020204" pitchFamily="34" charset="0"/>
                <a:cs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err="1"/>
              <a:t>Place</a:t>
            </a:r>
            <a:r>
              <a:rPr lang="it-IT"/>
              <a:t> </a:t>
            </a:r>
            <a:r>
              <a:rPr lang="it-IT" err="1"/>
              <a:t>your</a:t>
            </a:r>
            <a:r>
              <a:rPr lang="it-IT"/>
              <a:t> text </a:t>
            </a:r>
            <a:r>
              <a:rPr lang="it-IT" err="1"/>
              <a:t>here</a:t>
            </a:r>
            <a:endParaRPr lang="it-IT"/>
          </a:p>
        </p:txBody>
      </p:sp>
      <p:pic>
        <p:nvPicPr>
          <p:cNvPr id="3" name="Immagine 2">
            <a:extLst>
              <a:ext uri="{FF2B5EF4-FFF2-40B4-BE49-F238E27FC236}">
                <a16:creationId xmlns:a16="http://schemas.microsoft.com/office/drawing/2014/main" id="{B01FDA3F-D781-4B45-A5E6-72B9C73B4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9931" y="350431"/>
            <a:ext cx="1833848" cy="1001182"/>
          </a:xfrm>
          <a:prstGeom prst="rect">
            <a:avLst/>
          </a:prstGeom>
        </p:spPr>
      </p:pic>
      <p:sp>
        <p:nvSpPr>
          <p:cNvPr id="4" name="Segnaposto contenuto 3">
            <a:extLst>
              <a:ext uri="{FF2B5EF4-FFF2-40B4-BE49-F238E27FC236}">
                <a16:creationId xmlns:a16="http://schemas.microsoft.com/office/drawing/2014/main" id="{87B970A1-A815-7347-A97B-419CA488A291}"/>
              </a:ext>
            </a:extLst>
          </p:cNvPr>
          <p:cNvSpPr>
            <a:spLocks noGrp="1"/>
          </p:cNvSpPr>
          <p:nvPr>
            <p:ph sz="quarter" idx="14"/>
          </p:nvPr>
        </p:nvSpPr>
        <p:spPr>
          <a:xfrm>
            <a:off x="982252" y="576547"/>
            <a:ext cx="8571651" cy="663008"/>
          </a:xfrm>
          <a:prstGeom prst="rect">
            <a:avLst/>
          </a:prstGeom>
        </p:spPr>
        <p:txBody>
          <a:bodyPr/>
          <a:lstStyle>
            <a:lvl1pPr>
              <a:buFontTx/>
              <a:buNone/>
              <a:defRPr sz="2600"/>
            </a:lvl1pPr>
            <a:lvl2pPr>
              <a:buFontTx/>
              <a:buNone/>
              <a:defRPr/>
            </a:lvl2pPr>
            <a:lvl3pPr>
              <a:buFontTx/>
              <a:buNone/>
              <a:defRPr/>
            </a:lvl3pPr>
            <a:lvl4pPr>
              <a:buFontTx/>
              <a:buNone/>
              <a:defRPr/>
            </a:lvl4pPr>
            <a:lvl5pPr>
              <a:buFontTx/>
              <a:buNone/>
              <a:defRPr/>
            </a:lvl5pPr>
          </a:lstStyle>
          <a:p>
            <a:pPr lvl="0"/>
            <a:r>
              <a:rPr lang="it-IT"/>
              <a:t>Fare clic per modificare gli stili del testo dello schema</a:t>
            </a:r>
          </a:p>
        </p:txBody>
      </p:sp>
    </p:spTree>
    <p:extLst>
      <p:ext uri="{BB962C8B-B14F-4D97-AF65-F5344CB8AC3E}">
        <p14:creationId xmlns:p14="http://schemas.microsoft.com/office/powerpoint/2010/main" val="31553166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Subtitle</a:t>
            </a:r>
            <a:r>
              <a:rPr lang="it-IT"/>
              <a:t> of the </a:t>
            </a:r>
            <a:r>
              <a:rPr lang="it-IT" err="1"/>
              <a:t>presentation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a:t>Title of the </a:t>
            </a:r>
            <a:r>
              <a:rPr lang="it-IT" err="1"/>
              <a:t>presentation</a:t>
            </a:r>
            <a:r>
              <a:rPr lang="it-IT"/>
              <a:t> </a:t>
            </a:r>
            <a:endParaRPr lang="en-US"/>
          </a:p>
        </p:txBody>
      </p:sp>
      <p:pic>
        <p:nvPicPr>
          <p:cNvPr id="11" name="Immagine 10" descr="Immagine che contiene testo&#10;&#10;Descrizione generata automaticamente">
            <a:extLst>
              <a:ext uri="{FF2B5EF4-FFF2-40B4-BE49-F238E27FC236}">
                <a16:creationId xmlns:a16="http://schemas.microsoft.com/office/drawing/2014/main" id="{B7018F1F-4E51-5549-B38B-FD90F4B816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55364"/>
            <a:ext cx="12192000" cy="1202636"/>
          </a:xfrm>
          <a:prstGeom prst="rect">
            <a:avLst/>
          </a:prstGeom>
        </p:spPr>
      </p:pic>
      <p:pic>
        <p:nvPicPr>
          <p:cNvPr id="13" name="Immagine 12">
            <a:extLst>
              <a:ext uri="{FF2B5EF4-FFF2-40B4-BE49-F238E27FC236}">
                <a16:creationId xmlns:a16="http://schemas.microsoft.com/office/drawing/2014/main" id="{563FCC0F-3496-304F-863F-EF8D0CEFE37E}"/>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4" name="Immagine 13">
            <a:extLst>
              <a:ext uri="{FF2B5EF4-FFF2-40B4-BE49-F238E27FC236}">
                <a16:creationId xmlns:a16="http://schemas.microsoft.com/office/drawing/2014/main" id="{464AC269-B720-BF41-B073-39DE74710FB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284186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1"/>
      </p:bgRef>
    </p:bg>
    <p:spTree>
      <p:nvGrpSpPr>
        <p:cNvPr id="1" name=""/>
        <p:cNvGrpSpPr/>
        <p:nvPr/>
      </p:nvGrpSpPr>
      <p:grpSpPr>
        <a:xfrm>
          <a:off x="0" y="0"/>
          <a:ext cx="0" cy="0"/>
          <a:chOff x="0" y="0"/>
          <a:chExt cx="0" cy="0"/>
        </a:xfrm>
      </p:grpSpPr>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982252" y="1618592"/>
            <a:ext cx="8571650" cy="3896382"/>
          </a:xfrm>
          <a:prstGeom prst="rect">
            <a:avLst/>
          </a:prstGeom>
          <a:noFill/>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b="0" i="0" spc="0" baseline="0">
                <a:solidFill>
                  <a:srgbClr val="000000"/>
                </a:solidFill>
                <a:latin typeface="Arial" panose="020B0604020202020204" pitchFamily="34" charset="0"/>
                <a:cs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err="1"/>
              <a:t>Place</a:t>
            </a:r>
            <a:r>
              <a:rPr lang="it-IT"/>
              <a:t> </a:t>
            </a:r>
            <a:r>
              <a:rPr lang="it-IT" err="1"/>
              <a:t>your</a:t>
            </a:r>
            <a:r>
              <a:rPr lang="it-IT"/>
              <a:t> text </a:t>
            </a:r>
            <a:r>
              <a:rPr lang="it-IT" err="1"/>
              <a:t>here</a:t>
            </a:r>
            <a:endParaRPr lang="it-IT"/>
          </a:p>
        </p:txBody>
      </p:sp>
      <p:pic>
        <p:nvPicPr>
          <p:cNvPr id="3" name="Immagine 2">
            <a:extLst>
              <a:ext uri="{FF2B5EF4-FFF2-40B4-BE49-F238E27FC236}">
                <a16:creationId xmlns:a16="http://schemas.microsoft.com/office/drawing/2014/main" id="{B01FDA3F-D781-4B45-A5E6-72B9C73B4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9931" y="350431"/>
            <a:ext cx="1833848" cy="1001182"/>
          </a:xfrm>
          <a:prstGeom prst="rect">
            <a:avLst/>
          </a:prstGeom>
        </p:spPr>
      </p:pic>
      <p:sp>
        <p:nvSpPr>
          <p:cNvPr id="4" name="Segnaposto contenuto 3">
            <a:extLst>
              <a:ext uri="{FF2B5EF4-FFF2-40B4-BE49-F238E27FC236}">
                <a16:creationId xmlns:a16="http://schemas.microsoft.com/office/drawing/2014/main" id="{87B970A1-A815-7347-A97B-419CA488A291}"/>
              </a:ext>
            </a:extLst>
          </p:cNvPr>
          <p:cNvSpPr>
            <a:spLocks noGrp="1"/>
          </p:cNvSpPr>
          <p:nvPr>
            <p:ph sz="quarter" idx="14"/>
          </p:nvPr>
        </p:nvSpPr>
        <p:spPr>
          <a:xfrm>
            <a:off x="982252" y="576547"/>
            <a:ext cx="8571651" cy="663008"/>
          </a:xfrm>
          <a:prstGeom prst="rect">
            <a:avLst/>
          </a:prstGeom>
        </p:spPr>
        <p:txBody>
          <a:bodyPr/>
          <a:lstStyle>
            <a:lvl1pPr>
              <a:buFontTx/>
              <a:buNone/>
              <a:defRPr sz="2600"/>
            </a:lvl1pPr>
            <a:lvl2pPr>
              <a:buFontTx/>
              <a:buNone/>
              <a:defRPr/>
            </a:lvl2pPr>
            <a:lvl3pPr>
              <a:buFontTx/>
              <a:buNone/>
              <a:defRPr/>
            </a:lvl3pPr>
            <a:lvl4pPr>
              <a:buFontTx/>
              <a:buNone/>
              <a:defRPr/>
            </a:lvl4pPr>
            <a:lvl5pPr>
              <a:buFontTx/>
              <a:buNone/>
              <a:defRPr/>
            </a:lvl5pPr>
          </a:lstStyle>
          <a:p>
            <a:pPr lvl="0"/>
            <a:r>
              <a:rPr lang="it-IT"/>
              <a:t>Fare clic per modificare gli stili del testo dello schema</a:t>
            </a:r>
          </a:p>
        </p:txBody>
      </p:sp>
    </p:spTree>
    <p:extLst>
      <p:ext uri="{BB962C8B-B14F-4D97-AF65-F5344CB8AC3E}">
        <p14:creationId xmlns:p14="http://schemas.microsoft.com/office/powerpoint/2010/main" val="315531662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 text boxes">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2900E678-E843-2A42-B8FE-A984D53C27D8}"/>
              </a:ext>
            </a:extLst>
          </p:cNvPr>
          <p:cNvSpPr/>
          <p:nvPr userDrawn="1"/>
        </p:nvSpPr>
        <p:spPr>
          <a:xfrm>
            <a:off x="1247633" y="1524000"/>
            <a:ext cx="4760684" cy="4720937"/>
          </a:xfrm>
          <a:prstGeom prst="rect">
            <a:avLst/>
          </a:prstGeom>
          <a:solidFill>
            <a:srgbClr val="94C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601917" y="2978730"/>
            <a:ext cx="4075841" cy="2909452"/>
          </a:xfrm>
          <a:prstGeom prst="rect">
            <a:avLst/>
          </a:prstGeom>
        </p:spPr>
        <p:txBody>
          <a:bodyPr wrap="square"/>
          <a:lstStyle>
            <a:lvl1pPr marL="228600" marR="0" indent="-22860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Nemo enim ipsam voluptatem quia voluptas sit aspernatur aut odit aut fugit, sed quia consequuntur magni dolores eos qui ratione voluptatem sequi nesciunt. </a:t>
            </a:r>
          </a:p>
        </p:txBody>
      </p:sp>
      <p:sp>
        <p:nvSpPr>
          <p:cNvPr id="12" name="Segnaposto contenuto 16">
            <a:extLst>
              <a:ext uri="{FF2B5EF4-FFF2-40B4-BE49-F238E27FC236}">
                <a16:creationId xmlns:a16="http://schemas.microsoft.com/office/drawing/2014/main" id="{8F187E7F-CC3B-1649-9E77-D283785A3320}"/>
              </a:ext>
            </a:extLst>
          </p:cNvPr>
          <p:cNvSpPr>
            <a:spLocks noGrp="1"/>
          </p:cNvSpPr>
          <p:nvPr>
            <p:ph sz="quarter" idx="10" hasCustomPrompt="1"/>
          </p:nvPr>
        </p:nvSpPr>
        <p:spPr>
          <a:xfrm>
            <a:off x="1601915" y="1850036"/>
            <a:ext cx="4075841"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3600" b="1" i="0" dirty="0" smtClean="0">
                <a:solidFill>
                  <a:schemeClr val="bg1"/>
                </a:solidFill>
                <a:latin typeface="Arial" panose="020B0604020202020204" pitchFamily="34" charset="0"/>
                <a:cs typeface="Arial"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1° BOX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14" name="Rettangolo 13">
            <a:extLst>
              <a:ext uri="{FF2B5EF4-FFF2-40B4-BE49-F238E27FC236}">
                <a16:creationId xmlns:a16="http://schemas.microsoft.com/office/drawing/2014/main" id="{D4AC2182-1709-0745-9F09-54DF5BEEBA5F}"/>
              </a:ext>
            </a:extLst>
          </p:cNvPr>
          <p:cNvSpPr/>
          <p:nvPr userDrawn="1"/>
        </p:nvSpPr>
        <p:spPr>
          <a:xfrm>
            <a:off x="6348090" y="1524000"/>
            <a:ext cx="4760684" cy="4720937"/>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6" name="Segnaposto contenuto 16">
            <a:extLst>
              <a:ext uri="{FF2B5EF4-FFF2-40B4-BE49-F238E27FC236}">
                <a16:creationId xmlns:a16="http://schemas.microsoft.com/office/drawing/2014/main" id="{AF252183-98C0-BA43-8A2B-966B0B709B32}"/>
              </a:ext>
            </a:extLst>
          </p:cNvPr>
          <p:cNvSpPr>
            <a:spLocks noGrp="1"/>
          </p:cNvSpPr>
          <p:nvPr>
            <p:ph sz="quarter" idx="17" hasCustomPrompt="1"/>
          </p:nvPr>
        </p:nvSpPr>
        <p:spPr>
          <a:xfrm>
            <a:off x="6644315" y="1850036"/>
            <a:ext cx="4101600"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3600" b="1" i="0" dirty="0" smtClean="0">
                <a:solidFill>
                  <a:schemeClr val="bg1"/>
                </a:solidFill>
                <a:latin typeface="Arial" panose="020B0604020202020204" pitchFamily="34" charset="0"/>
                <a:cs typeface="Arial"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2° BOX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Page with 2 different contents</a:t>
            </a:r>
            <a:endParaRPr lang="en-US"/>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3" name="Segnaposto testo 2">
            <a:extLst>
              <a:ext uri="{FF2B5EF4-FFF2-40B4-BE49-F238E27FC236}">
                <a16:creationId xmlns:a16="http://schemas.microsoft.com/office/drawing/2014/main" id="{45E7D564-C507-DE4A-AB84-7C8308B13D0A}"/>
              </a:ext>
            </a:extLst>
          </p:cNvPr>
          <p:cNvSpPr>
            <a:spLocks noGrp="1"/>
          </p:cNvSpPr>
          <p:nvPr>
            <p:ph type="body" sz="quarter" idx="18" hasCustomPrompt="1"/>
          </p:nvPr>
        </p:nvSpPr>
        <p:spPr>
          <a:xfrm>
            <a:off x="6644314" y="2978730"/>
            <a:ext cx="4101601" cy="2909452"/>
          </a:xfrm>
          <a:prstGeom prst="rect">
            <a:avLst/>
          </a:prstGeom>
        </p:spPr>
        <p:txBody>
          <a:bodyPr/>
          <a:lstStyle>
            <a:lvl1pPr>
              <a:buSzPct val="150000"/>
              <a:buFont typeface="Arial" panose="020B0604020202020204" pitchFamily="34" charset="0"/>
              <a:buChar char="•"/>
              <a:defRPr sz="1600">
                <a:solidFill>
                  <a:schemeClr val="bg1"/>
                </a:solidFill>
                <a:latin typeface="+mn-lt"/>
              </a:defRPr>
            </a:lvl1pPr>
            <a:lvl2pPr>
              <a:buFont typeface="Arial" panose="020B0604020202020204" pitchFamily="34" charset="0"/>
              <a:buChar char="•"/>
              <a:defRPr sz="1400">
                <a:solidFill>
                  <a:schemeClr val="bg1"/>
                </a:solidFill>
                <a:latin typeface="+mn-lt"/>
              </a:defRPr>
            </a:lvl2pPr>
          </a:lstStyle>
          <a:p>
            <a:pPr lvl="0"/>
            <a:r>
              <a:rPr lang="it-IT"/>
              <a:t>Ut enim ad minima veniam, quis nostrum exercitationem ullam corporis suscipit laboriosam, nisi ut aliquid ex ea commodi consequatur? </a:t>
            </a:r>
          </a:p>
          <a:p>
            <a:pPr lvl="0"/>
            <a:r>
              <a:rPr lang="it-IT"/>
              <a:t>Quis autem vel eum iure reprehenderit qui in ea voluptate velit esse quam nihil molestiae consequatur, vel illum qui dolorem eum fugiat quo voluptas nulla pariatur</a:t>
            </a:r>
          </a:p>
        </p:txBody>
      </p:sp>
    </p:spTree>
    <p:extLst>
      <p:ext uri="{BB962C8B-B14F-4D97-AF65-F5344CB8AC3E}">
        <p14:creationId xmlns:p14="http://schemas.microsoft.com/office/powerpoint/2010/main" val="428372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Table</a:t>
            </a:r>
            <a:endParaRPr lang="en-US"/>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tabella 3">
            <a:extLst>
              <a:ext uri="{FF2B5EF4-FFF2-40B4-BE49-F238E27FC236}">
                <a16:creationId xmlns:a16="http://schemas.microsoft.com/office/drawing/2014/main" id="{175944EC-0AB4-E540-AC0F-5E79B27BDED6}"/>
              </a:ext>
            </a:extLst>
          </p:cNvPr>
          <p:cNvSpPr>
            <a:spLocks noGrp="1"/>
          </p:cNvSpPr>
          <p:nvPr>
            <p:ph type="tbl" sz="quarter" idx="14"/>
          </p:nvPr>
        </p:nvSpPr>
        <p:spPr>
          <a:xfrm>
            <a:off x="1182688" y="2136775"/>
            <a:ext cx="7310437" cy="3932238"/>
          </a:xfrm>
          <a:prstGeom prst="rect">
            <a:avLst/>
          </a:prstGeom>
        </p:spPr>
        <p:txBody>
          <a:bodyPr/>
          <a:lstStyle/>
          <a:p>
            <a:endParaRPr lang="it-IT"/>
          </a:p>
        </p:txBody>
      </p:sp>
    </p:spTree>
    <p:extLst>
      <p:ext uri="{BB962C8B-B14F-4D97-AF65-F5344CB8AC3E}">
        <p14:creationId xmlns:p14="http://schemas.microsoft.com/office/powerpoint/2010/main" val="3252146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Table</a:t>
            </a:r>
            <a:endParaRPr lang="en-US"/>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3" name="Segnaposto grafico 2">
            <a:extLst>
              <a:ext uri="{FF2B5EF4-FFF2-40B4-BE49-F238E27FC236}">
                <a16:creationId xmlns:a16="http://schemas.microsoft.com/office/drawing/2014/main" id="{93434C93-682D-1641-AF30-68C6328AFD0D}"/>
              </a:ext>
            </a:extLst>
          </p:cNvPr>
          <p:cNvSpPr>
            <a:spLocks noGrp="1"/>
          </p:cNvSpPr>
          <p:nvPr>
            <p:ph type="chart" sz="quarter" idx="14"/>
          </p:nvPr>
        </p:nvSpPr>
        <p:spPr>
          <a:xfrm>
            <a:off x="1165908" y="2051563"/>
            <a:ext cx="4930092" cy="4106350"/>
          </a:xfrm>
          <a:prstGeom prst="rect">
            <a:avLst/>
          </a:prstGeom>
        </p:spPr>
        <p:txBody>
          <a:bodyPr/>
          <a:lstStyle/>
          <a:p>
            <a:endParaRPr lang="it-IT"/>
          </a:p>
        </p:txBody>
      </p:sp>
    </p:spTree>
    <p:extLst>
      <p:ext uri="{BB962C8B-B14F-4D97-AF65-F5344CB8AC3E}">
        <p14:creationId xmlns:p14="http://schemas.microsoft.com/office/powerpoint/2010/main" val="138868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Diagram</a:t>
            </a:r>
            <a:endParaRPr lang="en-US"/>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SmartArt 3">
            <a:extLst>
              <a:ext uri="{FF2B5EF4-FFF2-40B4-BE49-F238E27FC236}">
                <a16:creationId xmlns:a16="http://schemas.microsoft.com/office/drawing/2014/main" id="{EE39937B-E95C-C844-A3E3-C5235C3DFE44}"/>
              </a:ext>
            </a:extLst>
          </p:cNvPr>
          <p:cNvSpPr>
            <a:spLocks noGrp="1"/>
          </p:cNvSpPr>
          <p:nvPr>
            <p:ph type="dgm" sz="quarter" idx="14"/>
          </p:nvPr>
        </p:nvSpPr>
        <p:spPr>
          <a:xfrm>
            <a:off x="1183028" y="2043114"/>
            <a:ext cx="10304121" cy="4368570"/>
          </a:xfrm>
          <a:prstGeom prst="rect">
            <a:avLst/>
          </a:prstGeom>
        </p:spPr>
        <p:txBody>
          <a:bodyPr/>
          <a:lstStyle/>
          <a:p>
            <a:endParaRPr lang="it-IT"/>
          </a:p>
        </p:txBody>
      </p:sp>
    </p:spTree>
    <p:extLst>
      <p:ext uri="{BB962C8B-B14F-4D97-AF65-F5344CB8AC3E}">
        <p14:creationId xmlns:p14="http://schemas.microsoft.com/office/powerpoint/2010/main" val="1948791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a:off x="1183028" y="1539875"/>
            <a:ext cx="10125051" cy="4342765"/>
          </a:xfrm>
          <a:prstGeom prst="rect">
            <a:avLst/>
          </a:prstGeom>
        </p:spPr>
        <p:txBody>
          <a:bodyPr/>
          <a:lstStyle/>
          <a:p>
            <a:endParaRPr lang="it-IT"/>
          </a:p>
        </p:txBody>
      </p:sp>
      <p:pic>
        <p:nvPicPr>
          <p:cNvPr id="10" name="Immagine 9">
            <a:extLst>
              <a:ext uri="{FF2B5EF4-FFF2-40B4-BE49-F238E27FC236}">
                <a16:creationId xmlns:a16="http://schemas.microsoft.com/office/drawing/2014/main" id="{0518D3C0-16FD-784D-8F12-DEE9D5E23B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4" name="Title Placeholder 1">
            <a:extLst>
              <a:ext uri="{FF2B5EF4-FFF2-40B4-BE49-F238E27FC236}">
                <a16:creationId xmlns:a16="http://schemas.microsoft.com/office/drawing/2014/main" id="{10135E6D-F712-8E4C-A476-B984A5158E5E}"/>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Timeline</a:t>
            </a:r>
            <a:endParaRPr lang="en-US"/>
          </a:p>
        </p:txBody>
      </p:sp>
    </p:spTree>
    <p:extLst>
      <p:ext uri="{BB962C8B-B14F-4D97-AF65-F5344CB8AC3E}">
        <p14:creationId xmlns:p14="http://schemas.microsoft.com/office/powerpoint/2010/main" val="211752242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_vertical">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rot="5400000">
            <a:off x="3987267" y="-249283"/>
            <a:ext cx="4339388" cy="7467603"/>
          </a:xfrm>
          <a:prstGeom prst="rect">
            <a:avLst/>
          </a:prstGeom>
        </p:spPr>
        <p:txBody>
          <a:bodyPr/>
          <a:lstStyle/>
          <a:p>
            <a:endParaRPr lang="it-IT"/>
          </a:p>
        </p:txBody>
      </p:sp>
      <p:pic>
        <p:nvPicPr>
          <p:cNvPr id="8" name="Immagine 7">
            <a:extLst>
              <a:ext uri="{FF2B5EF4-FFF2-40B4-BE49-F238E27FC236}">
                <a16:creationId xmlns:a16="http://schemas.microsoft.com/office/drawing/2014/main" id="{18ECF43E-A1FE-E446-A34B-D3718305B2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9" name="Title Placeholder 1">
            <a:extLst>
              <a:ext uri="{FF2B5EF4-FFF2-40B4-BE49-F238E27FC236}">
                <a16:creationId xmlns:a16="http://schemas.microsoft.com/office/drawing/2014/main" id="{7BDD9F13-CEF9-8B4E-BC75-FBC15E16B08C}"/>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err="1"/>
              <a:t>Timeline</a:t>
            </a:r>
            <a:endParaRPr lang="en-US"/>
          </a:p>
        </p:txBody>
      </p:sp>
    </p:spTree>
    <p:extLst>
      <p:ext uri="{BB962C8B-B14F-4D97-AF65-F5344CB8AC3E}">
        <p14:creationId xmlns:p14="http://schemas.microsoft.com/office/powerpoint/2010/main" val="38862171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ED78E7-303F-7240-96C5-3EB982851D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8271" r="-955" b="9496"/>
          <a:stretch/>
        </p:blipFill>
        <p:spPr>
          <a:xfrm>
            <a:off x="0" y="0"/>
            <a:ext cx="11359382" cy="6857999"/>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68F57F0-0506-9840-A9F7-001D2905A9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066" y="5455404"/>
            <a:ext cx="2828612" cy="1269661"/>
          </a:xfrm>
          <a:prstGeom prst="rect">
            <a:avLst/>
          </a:prstGeom>
        </p:spPr>
      </p:pic>
      <p:sp>
        <p:nvSpPr>
          <p:cNvPr id="7" name="Segnaposto testo 6">
            <a:extLst>
              <a:ext uri="{FF2B5EF4-FFF2-40B4-BE49-F238E27FC236}">
                <a16:creationId xmlns:a16="http://schemas.microsoft.com/office/drawing/2014/main" id="{FCE0CE06-419B-3044-A691-DD4DFF90D6EF}"/>
              </a:ext>
            </a:extLst>
          </p:cNvPr>
          <p:cNvSpPr>
            <a:spLocks noGrp="1"/>
          </p:cNvSpPr>
          <p:nvPr>
            <p:ph type="body" sz="quarter" idx="10" hasCustomPrompt="1"/>
          </p:nvPr>
        </p:nvSpPr>
        <p:spPr>
          <a:xfrm>
            <a:off x="1450356" y="2865438"/>
            <a:ext cx="3009900" cy="457625"/>
          </a:xfrm>
          <a:prstGeom prst="rect">
            <a:avLst/>
          </a:prstGeom>
        </p:spPr>
        <p:txBody>
          <a:bodyPr/>
          <a:lstStyle>
            <a:lvl1pPr>
              <a:buFontTx/>
              <a:buNone/>
              <a:defRPr sz="2800" b="1" i="0">
                <a:solidFill>
                  <a:schemeClr val="bg1"/>
                </a:solidFill>
                <a:latin typeface="Arial" panose="020B0604020202020204" pitchFamily="34" charset="0"/>
                <a:cs typeface="Arial" panose="020B0604020202020204" pitchFamily="34" charset="0"/>
              </a:defRPr>
            </a:lvl1pPr>
            <a:lvl2pPr>
              <a:buFontTx/>
              <a:buNone/>
              <a:defRPr sz="2800" b="0" i="0">
                <a:solidFill>
                  <a:schemeClr val="bg1"/>
                </a:solidFill>
                <a:latin typeface="Arial" panose="020B0604020202020204" pitchFamily="34" charset="0"/>
                <a:cs typeface="Arial" panose="020B0604020202020204" pitchFamily="34" charset="0"/>
              </a:defRPr>
            </a:lvl2pPr>
            <a:lvl3pPr>
              <a:buFontTx/>
              <a:buNone/>
              <a:defRPr sz="2800" b="0" i="0">
                <a:solidFill>
                  <a:schemeClr val="bg1"/>
                </a:solidFill>
                <a:latin typeface="Arial" panose="020B0604020202020204" pitchFamily="34" charset="0"/>
                <a:cs typeface="Arial" panose="020B0604020202020204" pitchFamily="34" charset="0"/>
              </a:defRPr>
            </a:lvl3pPr>
            <a:lvl4pPr>
              <a:buFontTx/>
              <a:buNone/>
              <a:defRPr sz="2800" b="0" i="0">
                <a:solidFill>
                  <a:schemeClr val="bg1"/>
                </a:solidFill>
                <a:latin typeface="Arial" panose="020B0604020202020204" pitchFamily="34" charset="0"/>
                <a:cs typeface="Arial" panose="020B0604020202020204" pitchFamily="34" charset="0"/>
              </a:defRPr>
            </a:lvl4pPr>
            <a:lvl5pPr>
              <a:buFontTx/>
              <a:buNone/>
              <a:defRPr sz="2800" b="0" i="0">
                <a:solidFill>
                  <a:schemeClr val="bg1"/>
                </a:solidFill>
                <a:latin typeface="Arial" panose="020B0604020202020204" pitchFamily="34" charset="0"/>
                <a:cs typeface="Arial" panose="020B0604020202020204" pitchFamily="34" charset="0"/>
              </a:defRPr>
            </a:lvl5pPr>
          </a:lstStyle>
          <a:p>
            <a:pPr lvl="0"/>
            <a:r>
              <a:rPr lang="it-IT"/>
              <a:t>THANK YOU</a:t>
            </a:r>
          </a:p>
        </p:txBody>
      </p:sp>
      <p:sp>
        <p:nvSpPr>
          <p:cNvPr id="9" name="Segnaposto testo 8">
            <a:extLst>
              <a:ext uri="{FF2B5EF4-FFF2-40B4-BE49-F238E27FC236}">
                <a16:creationId xmlns:a16="http://schemas.microsoft.com/office/drawing/2014/main" id="{4FED9976-899B-8E4D-8B10-FCB7FFF9477F}"/>
              </a:ext>
            </a:extLst>
          </p:cNvPr>
          <p:cNvSpPr>
            <a:spLocks noGrp="1"/>
          </p:cNvSpPr>
          <p:nvPr>
            <p:ph type="body" sz="quarter" idx="11" hasCustomPrompt="1"/>
          </p:nvPr>
        </p:nvSpPr>
        <p:spPr>
          <a:xfrm>
            <a:off x="1450975" y="3518208"/>
            <a:ext cx="4024274" cy="752707"/>
          </a:xfrm>
          <a:prstGeom prst="rect">
            <a:avLst/>
          </a:prstGeom>
        </p:spPr>
        <p:txBody>
          <a:bodyPr/>
          <a:lstStyle>
            <a:lvl1pPr marL="0" marR="0" indent="0" algn="l" defTabSz="457200" rtl="0" eaLnBrk="1" fontAlgn="auto" latinLnBrk="0" hangingPunct="1">
              <a:lnSpc>
                <a:spcPts val="236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vl2pPr>
              <a:buFontTx/>
              <a:buNone/>
              <a:defRPr sz="1800" b="0" i="0">
                <a:solidFill>
                  <a:schemeClr val="bg1"/>
                </a:solidFill>
                <a:latin typeface="Arial" panose="020B0604020202020204" pitchFamily="34" charset="0"/>
                <a:cs typeface="Arial" panose="020B0604020202020204" pitchFamily="34" charset="0"/>
              </a:defRPr>
            </a:lvl2pPr>
            <a:lvl3pPr>
              <a:buFontTx/>
              <a:buNone/>
              <a:defRPr sz="1800" b="0" i="0">
                <a:solidFill>
                  <a:schemeClr val="bg1"/>
                </a:solidFill>
                <a:latin typeface="Arial" panose="020B0604020202020204" pitchFamily="34" charset="0"/>
                <a:cs typeface="Arial" panose="020B0604020202020204" pitchFamily="34" charset="0"/>
              </a:defRPr>
            </a:lvl3pPr>
            <a:lvl4pPr>
              <a:buFontTx/>
              <a:buNone/>
              <a:defRPr sz="1800" b="0" i="0">
                <a:solidFill>
                  <a:schemeClr val="bg1"/>
                </a:solidFill>
                <a:latin typeface="Arial" panose="020B0604020202020204" pitchFamily="34" charset="0"/>
                <a:cs typeface="Arial" panose="020B0604020202020204" pitchFamily="34" charset="0"/>
              </a:defRPr>
            </a:lvl4pPr>
            <a:lvl5pPr>
              <a:buFontTx/>
              <a:buNone/>
              <a:defRPr sz="1800" b="0" i="0">
                <a:solidFill>
                  <a:schemeClr val="bg1"/>
                </a:solidFill>
                <a:latin typeface="Arial" panose="020B0604020202020204" pitchFamily="34" charset="0"/>
                <a:cs typeface="Arial" panose="020B0604020202020204" pitchFamily="34" charset="0"/>
              </a:defRPr>
            </a:lvl5pPr>
          </a:lstStyle>
          <a:p>
            <a:pPr marL="0" marR="0" lvl="0" indent="0" algn="l" defTabSz="457200" rtl="0" eaLnBrk="1" fontAlgn="auto" latinLnBrk="0" hangingPunct="1">
              <a:lnSpc>
                <a:spcPts val="2360"/>
              </a:lnSpc>
              <a:spcBef>
                <a:spcPts val="0"/>
              </a:spcBef>
              <a:spcAft>
                <a:spcPts val="0"/>
              </a:spcAft>
              <a:buClrTx/>
              <a:buSzTx/>
              <a:buFontTx/>
              <a:buNone/>
              <a:tabLst/>
              <a:defRPr/>
            </a:pPr>
            <a:r>
              <a:rPr lang="it-IT" sz="1800" err="1">
                <a:solidFill>
                  <a:schemeClr val="bg1"/>
                </a:solidFill>
                <a:latin typeface="Arial" panose="020B0604020202020204" pitchFamily="34" charset="0"/>
                <a:cs typeface="Arial" panose="020B0604020202020204" pitchFamily="34" charset="0"/>
              </a:rPr>
              <a:t>www.adaptation-undp.org</a:t>
            </a:r>
            <a:r>
              <a:rPr lang="it-IT" sz="1800">
                <a:solidFill>
                  <a:schemeClr val="bg1"/>
                </a:solidFill>
                <a:latin typeface="Arial" panose="020B0604020202020204" pitchFamily="34" charset="0"/>
                <a:cs typeface="Arial" panose="020B0604020202020204" pitchFamily="34" charset="0"/>
              </a:rPr>
              <a:t>/scala</a:t>
            </a:r>
          </a:p>
          <a:p>
            <a:pPr marL="0" marR="0" lvl="0" indent="0" algn="l" defTabSz="457200" rtl="0" eaLnBrk="1" fontAlgn="auto" latinLnBrk="0" hangingPunct="1">
              <a:lnSpc>
                <a:spcPts val="2360"/>
              </a:lnSpc>
              <a:spcBef>
                <a:spcPts val="0"/>
              </a:spcBef>
              <a:spcAft>
                <a:spcPts val="0"/>
              </a:spcAft>
              <a:buClrTx/>
              <a:buSzTx/>
              <a:buFontTx/>
              <a:buNone/>
              <a:tabLst/>
              <a:defRPr/>
            </a:pPr>
            <a:r>
              <a:rPr lang="it-IT" b="0" i="0" err="1">
                <a:solidFill>
                  <a:schemeClr val="bg1"/>
                </a:solidFill>
                <a:latin typeface="Arial" panose="020B0604020202020204" pitchFamily="34" charset="0"/>
                <a:cs typeface="Arial" panose="020B0604020202020204" pitchFamily="34" charset="0"/>
              </a:rPr>
              <a:t>www.fao.org</a:t>
            </a:r>
            <a:r>
              <a:rPr lang="it-IT" b="0" i="0">
                <a:solidFill>
                  <a:schemeClr val="bg1"/>
                </a:solidFill>
                <a:latin typeface="Arial" panose="020B0604020202020204" pitchFamily="34" charset="0"/>
                <a:cs typeface="Arial" panose="020B0604020202020204" pitchFamily="34" charset="0"/>
              </a:rPr>
              <a:t>/in-</a:t>
            </a:r>
            <a:r>
              <a:rPr lang="it-IT" b="0" i="0" err="1">
                <a:solidFill>
                  <a:schemeClr val="bg1"/>
                </a:solidFill>
                <a:latin typeface="Arial" panose="020B0604020202020204" pitchFamily="34" charset="0"/>
                <a:cs typeface="Arial" panose="020B0604020202020204" pitchFamily="34" charset="0"/>
              </a:rPr>
              <a:t>action</a:t>
            </a:r>
            <a:r>
              <a:rPr lang="it-IT" b="0" i="0">
                <a:solidFill>
                  <a:schemeClr val="bg1"/>
                </a:solidFill>
                <a:latin typeface="Arial" panose="020B0604020202020204" pitchFamily="34" charset="0"/>
                <a:cs typeface="Arial" panose="020B0604020202020204" pitchFamily="34" charset="0"/>
              </a:rPr>
              <a:t>/scala</a:t>
            </a:r>
            <a:endParaRPr lang="it-IT" sz="1800" b="0" i="0">
              <a:solidFill>
                <a:schemeClr val="bg1"/>
              </a:solidFill>
              <a:latin typeface="Arial" panose="020B0604020202020204" pitchFamily="34" charset="0"/>
              <a:cs typeface="Arial" panose="020B0604020202020204" pitchFamily="34" charset="0"/>
            </a:endParaRPr>
          </a:p>
          <a:p>
            <a:pPr lvl="0"/>
            <a:endParaRPr lang="it-IT"/>
          </a:p>
        </p:txBody>
      </p:sp>
    </p:spTree>
    <p:extLst>
      <p:ext uri="{BB962C8B-B14F-4D97-AF65-F5344CB8AC3E}">
        <p14:creationId xmlns:p14="http://schemas.microsoft.com/office/powerpoint/2010/main" val="3758014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pic>
        <p:nvPicPr>
          <p:cNvPr id="3" name="Picture 2">
            <a:extLst>
              <a:ext uri="{FF2B5EF4-FFF2-40B4-BE49-F238E27FC236}">
                <a16:creationId xmlns:a16="http://schemas.microsoft.com/office/drawing/2014/main" id="{982A872F-9687-2342-BA3A-BDFD62F22F12}"/>
              </a:ext>
            </a:extLst>
          </p:cNvPr>
          <p:cNvPicPr>
            <a:picLocks noChangeAspect="1"/>
          </p:cNvPicPr>
          <p:nvPr userDrawn="1"/>
        </p:nvPicPr>
        <p:blipFill rotWithShape="1">
          <a:blip r:embed="rId2"/>
          <a:srcRect t="12088" r="8437" b="42976"/>
          <a:stretch/>
        </p:blipFill>
        <p:spPr>
          <a:xfrm>
            <a:off x="9882336" y="1"/>
            <a:ext cx="2309664" cy="1817441"/>
          </a:xfrm>
          <a:prstGeom prst="rect">
            <a:avLst/>
          </a:prstGeom>
        </p:spPr>
      </p:pic>
      <p:sp>
        <p:nvSpPr>
          <p:cNvPr id="25" name="Google Shape;25;p6"/>
          <p:cNvSpPr txBox="1">
            <a:spLocks noGrp="1"/>
          </p:cNvSpPr>
          <p:nvPr>
            <p:ph type="title"/>
          </p:nvPr>
        </p:nvSpPr>
        <p:spPr>
          <a:xfrm>
            <a:off x="963167" y="593367"/>
            <a:ext cx="10265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425078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0355-10F8-41BA-864E-577F4CB64A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2D86341A-B3F2-4837-8A14-757321A4F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9FE7DBD-7E08-4243-B42D-FE91930CB94A}"/>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718F1AD5-D713-43C4-9CEA-67E20469508D}"/>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3FB9849-44F2-4086-AA4E-250E42BA0F40}"/>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332500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05D0F16-11F7-C849-A315-819D010D3D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440376"/>
            <a:ext cx="12191999" cy="1417624"/>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err="1"/>
              <a:t>Subtitle</a:t>
            </a:r>
            <a:r>
              <a:rPr lang="it-IT"/>
              <a:t> of the </a:t>
            </a:r>
            <a:r>
              <a:rPr lang="it-IT" err="1"/>
              <a:t>presentation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a:t>Title of the </a:t>
            </a:r>
            <a:r>
              <a:rPr lang="it-IT" err="1"/>
              <a:t>presentation</a:t>
            </a:r>
            <a:r>
              <a:rPr lang="it-IT"/>
              <a:t> </a:t>
            </a:r>
            <a:endParaRPr lang="en-US"/>
          </a:p>
        </p:txBody>
      </p:sp>
      <p:pic>
        <p:nvPicPr>
          <p:cNvPr id="12" name="Immagine 11">
            <a:extLst>
              <a:ext uri="{FF2B5EF4-FFF2-40B4-BE49-F238E27FC236}">
                <a16:creationId xmlns:a16="http://schemas.microsoft.com/office/drawing/2014/main" id="{DB50B42F-AB42-8F47-A671-BB32BBC1FB10}"/>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3" name="Immagine 12">
            <a:extLst>
              <a:ext uri="{FF2B5EF4-FFF2-40B4-BE49-F238E27FC236}">
                <a16:creationId xmlns:a16="http://schemas.microsoft.com/office/drawing/2014/main" id="{EBE0EBEF-09B4-1F4D-AC1D-D8D194FF04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31080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AAEFAA6-AD5A-1642-97FE-5D6EC44A20C5}"/>
              </a:ext>
            </a:extLst>
          </p:cNvPr>
          <p:cNvSpPr/>
          <p:nvPr userDrawn="1"/>
        </p:nvSpPr>
        <p:spPr>
          <a:xfrm>
            <a:off x="5833533" y="1"/>
            <a:ext cx="6358467" cy="6858001"/>
          </a:xfrm>
          <a:prstGeom prst="rect">
            <a:avLst/>
          </a:prstGeom>
          <a:solidFill>
            <a:srgbClr val="F18D7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799511" y="613067"/>
            <a:ext cx="4519159" cy="5328056"/>
          </a:xfrm>
          <a:prstGeom prst="rect">
            <a:avLst/>
          </a:prstGeom>
        </p:spPr>
        <p:txBody>
          <a:bodyPr wrap="square"/>
          <a:lstStyle>
            <a:lvl1pPr marL="228600" marR="0" indent="-228600" algn="l" defTabSz="914400" rtl="0" eaLnBrk="1" fontAlgn="auto" latinLnBrk="0" hangingPunct="1">
              <a:lnSpc>
                <a:spcPct val="90000"/>
              </a:lnSpc>
              <a:spcBef>
                <a:spcPts val="1000"/>
              </a:spcBef>
              <a:spcAft>
                <a:spcPts val="0"/>
              </a:spcAft>
              <a:buClrTx/>
              <a:buSzTx/>
              <a:buFontTx/>
              <a:buNone/>
              <a:tabLst/>
              <a:defRPr sz="1600" spc="0" baseline="0">
                <a:solidFill>
                  <a:schemeClr val="bg1">
                    <a:lumMod val="10000"/>
                  </a:schemeClr>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err="1"/>
              <a:t>Place</a:t>
            </a:r>
            <a:r>
              <a:rPr lang="it-IT"/>
              <a:t> </a:t>
            </a:r>
            <a:r>
              <a:rPr lang="it-IT" err="1"/>
              <a:t>your</a:t>
            </a:r>
            <a:r>
              <a:rPr lang="it-IT"/>
              <a:t> text </a:t>
            </a:r>
            <a:r>
              <a:rPr lang="it-IT" err="1"/>
              <a:t>here</a:t>
            </a:r>
            <a:endParaRPr lang="it-IT"/>
          </a:p>
        </p:txBody>
      </p:sp>
      <p:sp>
        <p:nvSpPr>
          <p:cNvPr id="12" name="Segnaposto contenuto 11">
            <a:extLst>
              <a:ext uri="{FF2B5EF4-FFF2-40B4-BE49-F238E27FC236}">
                <a16:creationId xmlns:a16="http://schemas.microsoft.com/office/drawing/2014/main" id="{3F9B1644-DEA8-EE49-AE09-17CDFEE3C5AA}"/>
              </a:ext>
            </a:extLst>
          </p:cNvPr>
          <p:cNvSpPr>
            <a:spLocks noGrp="1"/>
          </p:cNvSpPr>
          <p:nvPr>
            <p:ph sz="quarter" idx="15" hasCustomPrompt="1"/>
          </p:nvPr>
        </p:nvSpPr>
        <p:spPr>
          <a:xfrm>
            <a:off x="6215531" y="2876161"/>
            <a:ext cx="5176957" cy="299371"/>
          </a:xfrm>
          <a:prstGeom prst="rect">
            <a:avLst/>
          </a:prstGeom>
        </p:spPr>
        <p:txBody>
          <a:bodyPr/>
          <a:lstStyle>
            <a:lvl1pPr>
              <a:buFontTx/>
              <a:buNone/>
              <a:defRPr sz="1800" b="1" i="0">
                <a:solidFill>
                  <a:schemeClr val="bg1"/>
                </a:solidFill>
                <a:latin typeface="Arial Black" panose="020B0604020202020204" pitchFamily="34" charset="0"/>
                <a:cs typeface="Arial Black" panose="020B0604020202020204" pitchFamily="34" charset="0"/>
              </a:defRPr>
            </a:lvl1pPr>
          </a:lstStyle>
          <a:p>
            <a:pPr lvl="0"/>
            <a:r>
              <a:rPr lang="it-IT"/>
              <a:t>Title</a:t>
            </a:r>
          </a:p>
        </p:txBody>
      </p:sp>
      <p:sp>
        <p:nvSpPr>
          <p:cNvPr id="10" name="Segnaposto contenuto 12">
            <a:extLst>
              <a:ext uri="{FF2B5EF4-FFF2-40B4-BE49-F238E27FC236}">
                <a16:creationId xmlns:a16="http://schemas.microsoft.com/office/drawing/2014/main" id="{B1B65B19-2885-7C40-BEDC-0A0BD5842858}"/>
              </a:ext>
            </a:extLst>
          </p:cNvPr>
          <p:cNvSpPr>
            <a:spLocks noGrp="1"/>
          </p:cNvSpPr>
          <p:nvPr>
            <p:ph sz="quarter" idx="16" hasCustomPrompt="1"/>
          </p:nvPr>
        </p:nvSpPr>
        <p:spPr>
          <a:xfrm>
            <a:off x="6215530" y="3300098"/>
            <a:ext cx="5176959" cy="2346383"/>
          </a:xfrm>
          <a:prstGeom prst="rect">
            <a:avLst/>
          </a:prstGeom>
        </p:spPr>
        <p:txBody>
          <a:bodyPr wrap="square"/>
          <a:lstStyle>
            <a:lvl1pPr marL="228600" marR="0" indent="-228600" algn="l" defTabSz="914400" rtl="0" eaLnBrk="1" fontAlgn="auto" latinLnBrk="0" hangingPunct="1">
              <a:lnSpc>
                <a:spcPct val="90000"/>
              </a:lnSpc>
              <a:spcBef>
                <a:spcPts val="1000"/>
              </a:spcBef>
              <a:spcAft>
                <a:spcPts val="0"/>
              </a:spcAft>
              <a:buClrTx/>
              <a:buSzTx/>
              <a:buFontTx/>
              <a:buNone/>
              <a:tabLst/>
              <a:defRPr sz="1600" spc="0" baseline="0">
                <a:solidFill>
                  <a:schemeClr val="bg1">
                    <a:lumMod val="10000"/>
                  </a:schemeClr>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err="1"/>
              <a:t>Place</a:t>
            </a:r>
            <a:r>
              <a:rPr lang="it-IT"/>
              <a:t> </a:t>
            </a:r>
            <a:r>
              <a:rPr lang="it-IT" err="1"/>
              <a:t>your</a:t>
            </a:r>
            <a:r>
              <a:rPr lang="it-IT"/>
              <a:t> text </a:t>
            </a:r>
            <a:r>
              <a:rPr lang="it-IT" err="1"/>
              <a:t>here</a:t>
            </a:r>
            <a:endParaRPr lang="it-IT"/>
          </a:p>
        </p:txBody>
      </p:sp>
      <p:sp>
        <p:nvSpPr>
          <p:cNvPr id="11" name="Segnaposto immagine 18">
            <a:extLst>
              <a:ext uri="{FF2B5EF4-FFF2-40B4-BE49-F238E27FC236}">
                <a16:creationId xmlns:a16="http://schemas.microsoft.com/office/drawing/2014/main" id="{B026D2B4-821B-3249-B538-0AC1EE3C4F26}"/>
              </a:ext>
            </a:extLst>
          </p:cNvPr>
          <p:cNvSpPr>
            <a:spLocks noGrp="1"/>
          </p:cNvSpPr>
          <p:nvPr>
            <p:ph type="pic" sz="quarter" idx="14" hasCustomPrompt="1"/>
          </p:nvPr>
        </p:nvSpPr>
        <p:spPr>
          <a:xfrm>
            <a:off x="6215530" y="613067"/>
            <a:ext cx="5176959" cy="2073965"/>
          </a:xfrm>
          <a:prstGeom prst="rect">
            <a:avLst/>
          </a:prstGeom>
          <a:ln w="50800">
            <a:solidFill>
              <a:schemeClr val="bg1"/>
            </a:solidFill>
          </a:ln>
        </p:spPr>
        <p:txBody>
          <a:bodyPr/>
          <a:lstStyle>
            <a:lvl1pPr>
              <a:buFontTx/>
              <a:buNone/>
              <a:defRPr sz="1200" b="0">
                <a:solidFill>
                  <a:schemeClr val="bg1">
                    <a:lumMod val="10000"/>
                  </a:schemeClr>
                </a:solidFill>
              </a:defRPr>
            </a:lvl1pPr>
          </a:lstStyle>
          <a:p>
            <a:r>
              <a:rPr lang="it-IT"/>
              <a:t>click the </a:t>
            </a:r>
            <a:r>
              <a:rPr lang="it-IT" err="1"/>
              <a:t>icon</a:t>
            </a:r>
            <a:r>
              <a:rPr lang="it-IT"/>
              <a:t> to </a:t>
            </a:r>
            <a:r>
              <a:rPr lang="it-IT" err="1"/>
              <a:t>insert</a:t>
            </a:r>
            <a:r>
              <a:rPr lang="it-IT"/>
              <a:t> a </a:t>
            </a:r>
            <a:r>
              <a:rPr lang="it-IT" err="1"/>
              <a:t>picture</a:t>
            </a:r>
            <a:r>
              <a:rPr lang="it-IT"/>
              <a:t>
</a:t>
            </a:r>
          </a:p>
        </p:txBody>
      </p:sp>
      <p:pic>
        <p:nvPicPr>
          <p:cNvPr id="9" name="Immagine 8">
            <a:extLst>
              <a:ext uri="{FF2B5EF4-FFF2-40B4-BE49-F238E27FC236}">
                <a16:creationId xmlns:a16="http://schemas.microsoft.com/office/drawing/2014/main" id="{AFC58C53-2D20-D942-AC5A-0150EAFA6F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6426"/>
          <a:stretch/>
        </p:blipFill>
        <p:spPr>
          <a:xfrm>
            <a:off x="8901921" y="5827236"/>
            <a:ext cx="3290080" cy="850011"/>
          </a:xfrm>
          <a:prstGeom prst="rect">
            <a:avLst/>
          </a:prstGeom>
        </p:spPr>
      </p:pic>
    </p:spTree>
    <p:extLst>
      <p:ext uri="{BB962C8B-B14F-4D97-AF65-F5344CB8AC3E}">
        <p14:creationId xmlns:p14="http://schemas.microsoft.com/office/powerpoint/2010/main" val="1757114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9290EF9-1762-DC40-A443-4505E0024EB4}"/>
              </a:ext>
            </a:extLst>
          </p:cNvPr>
          <p:cNvSpPr/>
          <p:nvPr userDrawn="1"/>
        </p:nvSpPr>
        <p:spPr>
          <a:xfrm>
            <a:off x="0" y="6299200"/>
            <a:ext cx="12192000" cy="558800"/>
          </a:xfrm>
          <a:prstGeom prst="rect">
            <a:avLst/>
          </a:prstGeom>
          <a:solidFill>
            <a:srgbClr val="242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noFill/>
            </a:endParaRPr>
          </a:p>
        </p:txBody>
      </p:sp>
      <p:sp>
        <p:nvSpPr>
          <p:cNvPr id="2" name="Title 1"/>
          <p:cNvSpPr>
            <a:spLocks noGrp="1"/>
          </p:cNvSpPr>
          <p:nvPr>
            <p:ph type="title"/>
          </p:nvPr>
        </p:nvSpPr>
        <p:spPr>
          <a:xfrm>
            <a:off x="838200" y="365125"/>
            <a:ext cx="10515600" cy="782656"/>
          </a:xfrm>
          <a:prstGeom prst="rect">
            <a:avLst/>
          </a:prstGeom>
        </p:spPr>
        <p:txBody>
          <a:bodyPr>
            <a:noAutofit/>
          </a:bodyPr>
          <a:lstStyle>
            <a:lvl1pPr>
              <a:defRPr sz="3600">
                <a:solidFill>
                  <a:srgbClr val="002060"/>
                </a:solidFill>
                <a:latin typeface="+mn-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2244091"/>
            <a:ext cx="5028096" cy="3609955"/>
          </a:xfrm>
          <a:prstGeom prst="rect">
            <a:avLst/>
          </a:prstGeom>
        </p:spPr>
        <p:txBody>
          <a:bodyPr>
            <a:noAutofit/>
          </a:bodyPr>
          <a:lstStyle>
            <a:lvl1pPr marL="0" indent="0">
              <a:buFontTx/>
              <a:buNone/>
              <a:defRPr lang="en-US" sz="2133" b="1" kern="1200" spc="-41" dirty="0">
                <a:solidFill>
                  <a:srgbClr val="25215A"/>
                </a:solidFill>
                <a:latin typeface="+mn-lt"/>
                <a:ea typeface="Arial" charset="0"/>
                <a:cs typeface="Arial" charset="0"/>
              </a:defRPr>
            </a:lvl1pPr>
            <a:lvl2pPr marL="0" indent="0" algn="l" defTabSz="914377" rtl="0" eaLnBrk="1" latinLnBrk="0" hangingPunct="1">
              <a:lnSpc>
                <a:spcPct val="90000"/>
              </a:lnSpc>
              <a:spcBef>
                <a:spcPts val="0"/>
              </a:spcBef>
              <a:buFont typeface="Arial" panose="020B0604020202020204" pitchFamily="34" charset="0"/>
              <a:buNone/>
              <a:defRPr lang="en-US" sz="1867" b="1" kern="1200" dirty="0">
                <a:solidFill>
                  <a:srgbClr val="FE376B"/>
                </a:solidFill>
                <a:latin typeface="+mn-lt"/>
                <a:ea typeface="Arial" charset="0"/>
                <a:cs typeface="Arial" charset="0"/>
              </a:defRPr>
            </a:lvl2pPr>
            <a:lvl3pPr marL="0" indent="0" algn="l" defTabSz="914377" rtl="0" eaLnBrk="1" latinLnBrk="0" hangingPunct="1">
              <a:lnSpc>
                <a:spcPct val="90000"/>
              </a:lnSpc>
              <a:spcBef>
                <a:spcPts val="600"/>
              </a:spcBef>
              <a:buFont typeface="Arial" panose="020B0604020202020204" pitchFamily="34" charset="0"/>
              <a:buNone/>
              <a:tabLst/>
              <a:defRPr lang="en-US" sz="1600" kern="1200" dirty="0">
                <a:solidFill>
                  <a:schemeClr val="tx1">
                    <a:lumMod val="85000"/>
                    <a:lumOff val="15000"/>
                  </a:schemeClr>
                </a:solidFill>
                <a:latin typeface="+mn-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4FA1A0E9-31C8-DC4F-B2CC-6D8C91E344D9}"/>
              </a:ext>
            </a:extLst>
          </p:cNvPr>
          <p:cNvSpPr>
            <a:spLocks noGrp="1"/>
          </p:cNvSpPr>
          <p:nvPr>
            <p:ph idx="10"/>
          </p:nvPr>
        </p:nvSpPr>
        <p:spPr>
          <a:xfrm>
            <a:off x="6325704" y="2244091"/>
            <a:ext cx="5028096" cy="3609955"/>
          </a:xfrm>
          <a:prstGeom prst="rect">
            <a:avLst/>
          </a:prstGeom>
        </p:spPr>
        <p:txBody>
          <a:bodyPr>
            <a:noAutofit/>
          </a:bodyPr>
          <a:lstStyle>
            <a:lvl1pPr marL="0" indent="0">
              <a:buFontTx/>
              <a:buNone/>
              <a:defRPr lang="en-US" sz="2133" b="1" kern="1200" spc="-41" dirty="0">
                <a:solidFill>
                  <a:srgbClr val="25215A"/>
                </a:solidFill>
                <a:latin typeface="+mn-lt"/>
                <a:ea typeface="Arial" charset="0"/>
                <a:cs typeface="Arial" charset="0"/>
              </a:defRPr>
            </a:lvl1pPr>
            <a:lvl2pPr marL="0" indent="0" algn="l" defTabSz="914377" rtl="0" eaLnBrk="1" latinLnBrk="0" hangingPunct="1">
              <a:lnSpc>
                <a:spcPct val="90000"/>
              </a:lnSpc>
              <a:spcBef>
                <a:spcPts val="0"/>
              </a:spcBef>
              <a:buFont typeface="Arial" panose="020B0604020202020204" pitchFamily="34" charset="0"/>
              <a:buNone/>
              <a:defRPr lang="en-US" sz="1867" b="1" kern="1200" dirty="0">
                <a:solidFill>
                  <a:srgbClr val="FE376B"/>
                </a:solidFill>
                <a:latin typeface="+mn-lt"/>
                <a:ea typeface="Arial" charset="0"/>
                <a:cs typeface="Arial" charset="0"/>
              </a:defRPr>
            </a:lvl2pPr>
            <a:lvl3pPr marL="0" indent="0" algn="l" defTabSz="914377" rtl="0" eaLnBrk="1" latinLnBrk="0" hangingPunct="1">
              <a:lnSpc>
                <a:spcPct val="90000"/>
              </a:lnSpc>
              <a:spcBef>
                <a:spcPts val="600"/>
              </a:spcBef>
              <a:buFont typeface="Arial" panose="020B0604020202020204" pitchFamily="34" charset="0"/>
              <a:buNone/>
              <a:tabLst/>
              <a:defRPr lang="en-US" sz="1600" kern="1200" dirty="0">
                <a:solidFill>
                  <a:schemeClr val="tx1">
                    <a:lumMod val="85000"/>
                    <a:lumOff val="15000"/>
                  </a:schemeClr>
                </a:solidFill>
                <a:latin typeface="+mn-lt"/>
                <a:ea typeface="+mn-ea"/>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2">
            <a:extLst>
              <a:ext uri="{FF2B5EF4-FFF2-40B4-BE49-F238E27FC236}">
                <a16:creationId xmlns:a16="http://schemas.microsoft.com/office/drawing/2014/main" id="{0D9BE122-E143-FF45-ACC1-21F2DE636B05}"/>
              </a:ext>
            </a:extLst>
          </p:cNvPr>
          <p:cNvSpPr>
            <a:spLocks noGrp="1"/>
          </p:cNvSpPr>
          <p:nvPr>
            <p:ph idx="11"/>
          </p:nvPr>
        </p:nvSpPr>
        <p:spPr>
          <a:xfrm>
            <a:off x="838200" y="1225803"/>
            <a:ext cx="10515600" cy="652748"/>
          </a:xfrm>
          <a:prstGeom prst="rect">
            <a:avLst/>
          </a:prstGeom>
        </p:spPr>
        <p:txBody>
          <a:bodyPr vert="horz" lIns="91440" tIns="45720" rIns="91440" bIns="45720" rtlCol="0">
            <a:noAutofit/>
          </a:bodyPr>
          <a:lstStyle>
            <a:lvl1pPr marL="0" indent="0">
              <a:buNone/>
              <a:defRPr sz="2133">
                <a:solidFill>
                  <a:srgbClr val="1B1A5B"/>
                </a:solidFill>
                <a:latin typeface="+mn-lt"/>
                <a:cs typeface="Arial" panose="020B0604020202020204" pitchFamily="34" charset="0"/>
              </a:defRPr>
            </a:lvl1pPr>
          </a:lstStyle>
          <a:p>
            <a:pPr lvl="0"/>
            <a:r>
              <a:rPr lang="en-US"/>
              <a:t>Edit Master text styles</a:t>
            </a:r>
          </a:p>
        </p:txBody>
      </p:sp>
      <p:sp>
        <p:nvSpPr>
          <p:cNvPr id="8" name="Slide Number Placeholder 5">
            <a:extLst>
              <a:ext uri="{FF2B5EF4-FFF2-40B4-BE49-F238E27FC236}">
                <a16:creationId xmlns:a16="http://schemas.microsoft.com/office/drawing/2014/main" id="{8FEA4177-4A86-8546-B457-5EE44357254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1"/>
                </a:solidFill>
                <a:latin typeface="+mn-lt"/>
                <a:cs typeface="Arial" panose="020B0604020202020204" pitchFamily="34" charset="0"/>
              </a:defRPr>
            </a:lvl1pPr>
          </a:lstStyle>
          <a:p>
            <a:fld id="{7E076861-E7BF-D14C-B9B6-EBEFBE139BBC}" type="slidenum">
              <a:rPr lang="en-US" smtClean="0"/>
              <a:pPr/>
              <a:t>‹#›</a:t>
            </a:fld>
            <a:endParaRPr lang="en-US"/>
          </a:p>
        </p:txBody>
      </p:sp>
      <p:pic>
        <p:nvPicPr>
          <p:cNvPr id="11" name="Picture 10" descr="A black and white logo&#10;&#10;Description automatically generated with low confidence">
            <a:extLst>
              <a:ext uri="{FF2B5EF4-FFF2-40B4-BE49-F238E27FC236}">
                <a16:creationId xmlns:a16="http://schemas.microsoft.com/office/drawing/2014/main" id="{421DD7B8-8A9D-9C43-BAAE-DA5BC17538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9" y="6292691"/>
            <a:ext cx="1465088" cy="592307"/>
          </a:xfrm>
          <a:prstGeom prst="rect">
            <a:avLst/>
          </a:prstGeom>
        </p:spPr>
      </p:pic>
    </p:spTree>
    <p:extLst>
      <p:ext uri="{BB962C8B-B14F-4D97-AF65-F5344CB8AC3E}">
        <p14:creationId xmlns:p14="http://schemas.microsoft.com/office/powerpoint/2010/main" val="310680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ation name_slide 2">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5B77373-A5B1-0E47-9073-2DCA30DC8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76787" y="340910"/>
            <a:ext cx="2110551" cy="853255"/>
          </a:xfrm>
          <a:prstGeom prst="rect">
            <a:avLst/>
          </a:prstGeom>
        </p:spPr>
      </p:pic>
      <p:sp>
        <p:nvSpPr>
          <p:cNvPr id="8" name="Picture Placeholder 22">
            <a:extLst>
              <a:ext uri="{FF2B5EF4-FFF2-40B4-BE49-F238E27FC236}">
                <a16:creationId xmlns:a16="http://schemas.microsoft.com/office/drawing/2014/main" id="{D5E6BB9C-B32A-5448-B923-861F4555CC74}"/>
              </a:ext>
            </a:extLst>
          </p:cNvPr>
          <p:cNvSpPr>
            <a:spLocks noGrp="1"/>
          </p:cNvSpPr>
          <p:nvPr>
            <p:ph type="pic" sz="quarter" idx="10"/>
          </p:nvPr>
        </p:nvSpPr>
        <p:spPr>
          <a:xfrm>
            <a:off x="-4529971" y="236962"/>
            <a:ext cx="7039776" cy="7039781"/>
          </a:xfrm>
          <a:prstGeom prst="ellipse">
            <a:avLst/>
          </a:prstGeom>
          <a:ln w="25400">
            <a:noFill/>
          </a:ln>
        </p:spPr>
        <p:txBody>
          <a:bodyPr/>
          <a:lstStyle>
            <a:lvl1pPr marL="0" indent="0">
              <a:buNone/>
              <a:defRPr/>
            </a:lvl1pPr>
          </a:lstStyle>
          <a:p>
            <a:endParaRPr lang="en-US"/>
          </a:p>
        </p:txBody>
      </p:sp>
      <p:sp>
        <p:nvSpPr>
          <p:cNvPr id="9" name="Picture Placeholder 22">
            <a:extLst>
              <a:ext uri="{FF2B5EF4-FFF2-40B4-BE49-F238E27FC236}">
                <a16:creationId xmlns:a16="http://schemas.microsoft.com/office/drawing/2014/main" id="{D0FCF56C-CD5E-6945-8F3B-6ECCC786666D}"/>
              </a:ext>
            </a:extLst>
          </p:cNvPr>
          <p:cNvSpPr>
            <a:spLocks noGrp="1"/>
          </p:cNvSpPr>
          <p:nvPr>
            <p:ph type="pic" sz="quarter" idx="12"/>
          </p:nvPr>
        </p:nvSpPr>
        <p:spPr>
          <a:xfrm>
            <a:off x="404663" y="-90891"/>
            <a:ext cx="7039776" cy="7039781"/>
          </a:xfrm>
          <a:prstGeom prst="ellipse">
            <a:avLst/>
          </a:prstGeom>
          <a:ln w="25400">
            <a:noFill/>
          </a:ln>
        </p:spPr>
        <p:txBody>
          <a:bodyPr/>
          <a:lstStyle>
            <a:lvl1pPr marL="0" indent="0">
              <a:buNone/>
              <a:defRPr/>
            </a:lvl1pPr>
          </a:lstStyle>
          <a:p>
            <a:endParaRPr lang="en-US"/>
          </a:p>
        </p:txBody>
      </p:sp>
      <p:sp>
        <p:nvSpPr>
          <p:cNvPr id="10" name="Title 1">
            <a:extLst>
              <a:ext uri="{FF2B5EF4-FFF2-40B4-BE49-F238E27FC236}">
                <a16:creationId xmlns:a16="http://schemas.microsoft.com/office/drawing/2014/main" id="{762D67D7-1C3E-884C-80F5-69E8907FC1C3}"/>
              </a:ext>
            </a:extLst>
          </p:cNvPr>
          <p:cNvSpPr>
            <a:spLocks noGrp="1"/>
          </p:cNvSpPr>
          <p:nvPr>
            <p:ph type="ctrTitle"/>
          </p:nvPr>
        </p:nvSpPr>
        <p:spPr>
          <a:xfrm>
            <a:off x="7732583" y="3822153"/>
            <a:ext cx="4054755" cy="1274323"/>
          </a:xfrm>
          <a:prstGeom prst="rect">
            <a:avLst/>
          </a:prstGeom>
        </p:spPr>
        <p:txBody>
          <a:bodyPr wrap="square" anchor="b">
            <a:spAutoFit/>
          </a:bodyPr>
          <a:lstStyle>
            <a:lvl1pPr algn="l">
              <a:defRPr sz="4267" b="1">
                <a:solidFill>
                  <a:srgbClr val="1B1A5B"/>
                </a:solidFill>
                <a:latin typeface="+mn-lt"/>
                <a:cs typeface="Arial"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950FADCF-77F3-BC49-93BC-2F2D3D3B77DD}"/>
              </a:ext>
            </a:extLst>
          </p:cNvPr>
          <p:cNvSpPr>
            <a:spLocks noGrp="1"/>
          </p:cNvSpPr>
          <p:nvPr>
            <p:ph type="subTitle" idx="1"/>
          </p:nvPr>
        </p:nvSpPr>
        <p:spPr>
          <a:xfrm>
            <a:off x="7732582" y="5456882"/>
            <a:ext cx="4054756" cy="861775"/>
          </a:xfrm>
          <a:prstGeom prst="rect">
            <a:avLst/>
          </a:prstGeom>
        </p:spPr>
        <p:txBody>
          <a:bodyPr wrap="square">
            <a:spAutoFit/>
          </a:bodyPr>
          <a:lstStyle>
            <a:lvl1pPr marL="0" indent="0" algn="l">
              <a:buNone/>
              <a:defRPr sz="2667">
                <a:solidFill>
                  <a:srgbClr val="999999"/>
                </a:solidFill>
                <a:latin typeface="+mn-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927840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0355-10F8-41BA-864E-577F4CB64A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2D86341A-B3F2-4837-8A14-757321A4F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9FE7DBD-7E08-4243-B42D-FE91930CB94A}"/>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718F1AD5-D713-43C4-9CEA-67E20469508D}"/>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73FB9849-44F2-4086-AA4E-250E42BA0F40}"/>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3522542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E9D6-C11A-4985-9D4F-14B98622D48D}"/>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9881ED80-A2AC-4751-A998-725D791BF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2DCFF1BB-BAC8-4C39-ADDD-355022EB4410}"/>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285F6228-1C4B-4A58-B908-70642F0DB92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C2BA6AA3-069A-43E5-9862-F1EEF1515A9A}"/>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3645302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77F5-38C9-4016-96F7-0CD65268AF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EDB6D8DC-BDD5-4BD2-BABA-CB12C5DAD0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76A56-F97E-48DC-BD7F-F1C35FA4CC4B}"/>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55A2B98F-029C-4FEF-B010-0081530CB671}"/>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3D70E6C3-7A43-4C67-81A8-627975BCB548}"/>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3786968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495C-DBA6-4EA7-98EF-5ED2D0F16CAA}"/>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4894A57C-7035-41CC-AB87-0E60E6FF4A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D4455D79-04E4-4286-8335-512B3A055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D195602F-152C-489E-9970-CD4CFEAC0767}"/>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6" name="Footer Placeholder 5">
            <a:extLst>
              <a:ext uri="{FF2B5EF4-FFF2-40B4-BE49-F238E27FC236}">
                <a16:creationId xmlns:a16="http://schemas.microsoft.com/office/drawing/2014/main" id="{283C5EF3-2AC3-4051-85C7-92E8506ED99B}"/>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C1F08FD4-DFB3-4AF3-BB1D-FB7105F6036C}"/>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492304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B6A8-988A-4CF5-A106-083F9F376DC6}"/>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08C05486-63D8-4755-966A-106251991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CD2E0-0B85-4786-8245-31A2F1DB5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1C8D7BC7-21A0-4011-A44A-D76CDE091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24115E-499C-4E78-A3B4-8808BDA7D2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FF2EDBC3-7EC3-4926-A0A8-7DA7E6E95D65}"/>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8" name="Footer Placeholder 7">
            <a:extLst>
              <a:ext uri="{FF2B5EF4-FFF2-40B4-BE49-F238E27FC236}">
                <a16:creationId xmlns:a16="http://schemas.microsoft.com/office/drawing/2014/main" id="{9E51E833-D0A9-42CD-B021-3E197575BF0B}"/>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B1116D90-E063-4C1D-8F2E-FB916B0916D9}"/>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014015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9E85-CB91-4ACA-9A4D-24788A9B9C10}"/>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F7819B7A-5DA1-45EC-A803-FEF36F6C21FE}"/>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4" name="Footer Placeholder 3">
            <a:extLst>
              <a:ext uri="{FF2B5EF4-FFF2-40B4-BE49-F238E27FC236}">
                <a16:creationId xmlns:a16="http://schemas.microsoft.com/office/drawing/2014/main" id="{1F4F5DAC-3D0A-4FF2-B6EF-DE1DD54452AE}"/>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F4CCFCC2-B871-4F6B-9864-BE15FD12125B}"/>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32821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93665-569B-4C7F-BFF8-BBB98F6E448D}"/>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3" name="Footer Placeholder 2">
            <a:extLst>
              <a:ext uri="{FF2B5EF4-FFF2-40B4-BE49-F238E27FC236}">
                <a16:creationId xmlns:a16="http://schemas.microsoft.com/office/drawing/2014/main" id="{1341984A-B563-4E44-ADC9-C3F3FC431596}"/>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9FE3716-2CC4-4FA6-931A-731FC52B67E3}"/>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03224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divider_01">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err="1"/>
              <a:t>01</a:t>
            </a:r>
            <a:endParaRPr lang="it-IT"/>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81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3F36-DCFB-42A4-84A0-5003A0807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F8AA2A37-3D92-4B0F-B6D1-41400081B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F6CA5D1B-82AA-4D5E-AF83-B39593F8D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F8BCE-2146-45C4-9034-84E68E36D3A7}"/>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6" name="Footer Placeholder 5">
            <a:extLst>
              <a:ext uri="{FF2B5EF4-FFF2-40B4-BE49-F238E27FC236}">
                <a16:creationId xmlns:a16="http://schemas.microsoft.com/office/drawing/2014/main" id="{023B10E1-A99C-4852-999A-016CA9608612}"/>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4A0F5B0F-1EB8-4EB9-8F77-7DD356D07378}"/>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3786249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94F4-7A9C-4CA6-AAA8-9CA1EAF4D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9422A7D6-8297-4821-9550-8BBB95F22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BE8FE4E7-586F-4CEB-9FBE-F595F93E7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A1FA2-C7F3-4BEA-A067-26ABE619B2E3}"/>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6" name="Footer Placeholder 5">
            <a:extLst>
              <a:ext uri="{FF2B5EF4-FFF2-40B4-BE49-F238E27FC236}">
                <a16:creationId xmlns:a16="http://schemas.microsoft.com/office/drawing/2014/main" id="{AF17526F-2C88-43D9-A789-E1BDE292464F}"/>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3A4371C7-39E7-47AE-9E31-E8E5EE45B60C}"/>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878405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739E-2387-4CD5-93FD-5DDA5DEB3E69}"/>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ACC0A52-99BA-4AA1-97C0-9F47C617F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B0B1AD6-2639-4ECF-9549-137996ECD160}"/>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69B1AD35-0454-4047-9BBC-6E3BB7E292A6}"/>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0E64C381-24A3-4F7D-A78A-0CEB2072FF98}"/>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049503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6B326-5320-4788-979B-E476C3D280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27818A3B-6879-44F9-A968-11B27BDC5F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0BE7144F-0092-443C-BF78-52EA1D21BD50}"/>
              </a:ext>
            </a:extLst>
          </p:cNvPr>
          <p:cNvSpPr>
            <a:spLocks noGrp="1"/>
          </p:cNvSpPr>
          <p:nvPr>
            <p:ph type="dt" sz="half" idx="10"/>
          </p:nvPr>
        </p:nvSpPr>
        <p:spPr/>
        <p:txBody>
          <a:body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263CE707-19AB-426F-A635-3CED3DA98C6B}"/>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1F64648B-DF44-4487-B9A7-A173F8C27AEF}"/>
              </a:ext>
            </a:extLst>
          </p:cNvPr>
          <p:cNvSpPr>
            <a:spLocks noGrp="1"/>
          </p:cNvSpPr>
          <p:nvPr>
            <p:ph type="sldNum" sz="quarter" idx="12"/>
          </p:nvPr>
        </p:nvSpPr>
        <p:spPr/>
        <p:txBody>
          <a:bodyPr/>
          <a:lstStyle/>
          <a:p>
            <a:fld id="{2A2455F7-0D6A-40FD-B291-79E3A3C188E3}" type="slidenum">
              <a:rPr lang="de-DE" smtClean="0"/>
              <a:t>‹#›</a:t>
            </a:fld>
            <a:endParaRPr lang="de-DE"/>
          </a:p>
        </p:txBody>
      </p:sp>
    </p:spTree>
    <p:extLst>
      <p:ext uri="{BB962C8B-B14F-4D97-AF65-F5344CB8AC3E}">
        <p14:creationId xmlns:p14="http://schemas.microsoft.com/office/powerpoint/2010/main" val="1910305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 photo">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4267198" y="0"/>
            <a:ext cx="7924801" cy="6858000"/>
          </a:xfrm>
          <a:prstGeom prst="rect">
            <a:avLst/>
          </a:prstGeom>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963142" y="881048"/>
            <a:ext cx="2973238" cy="526746"/>
          </a:xfrm>
          <a:prstGeom prst="rect">
            <a:avLst/>
          </a:prstGeom>
        </p:spPr>
        <p:txBody>
          <a:bodyPr anchor="t"/>
          <a:lstStyle>
            <a:lvl1pPr marL="0" indent="0" algn="l">
              <a:buNone/>
              <a:defRPr sz="2600" b="0" i="0">
                <a:solidFill>
                  <a:srgbClr val="0095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Text + photo</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931060" y="1722861"/>
            <a:ext cx="3005320" cy="38462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a:solidFill>
                  <a:srgbClr val="4C4C4C"/>
                </a:solidFill>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a:p>
            <a:pPr marL="228600" marR="0" lvl="0" indent="-228600" algn="l" defTabSz="914400" rtl="0" eaLnBrk="1" fontAlgn="auto" latinLnBrk="0" hangingPunct="1">
              <a:lnSpc>
                <a:spcPct val="100000"/>
              </a:lnSpc>
              <a:spcBef>
                <a:spcPts val="1000"/>
              </a:spcBef>
              <a:spcAft>
                <a:spcPts val="0"/>
              </a:spcAft>
              <a:buClrTx/>
              <a:buSzTx/>
              <a:buFontTx/>
              <a:buNone/>
              <a:tabLst/>
              <a:defRPr/>
            </a:pPr>
            <a:br>
              <a:rPr lang="it-IT"/>
            </a:br>
            <a:r>
              <a:rPr lang="it-IT"/>
              <a:t>Duis aute irure dolor in reprehenderit in voluptate velit esse cillum dolore eu fugiat nulla pariatur. Excepteur sint occaecat cupidatat non proident, sunt in culpa qui officia deserunt mollit anim id est laborum.</a:t>
            </a:r>
          </a:p>
        </p:txBody>
      </p:sp>
      <p:pic>
        <p:nvPicPr>
          <p:cNvPr id="6" name="Immagine 5">
            <a:extLst>
              <a:ext uri="{FF2B5EF4-FFF2-40B4-BE49-F238E27FC236}">
                <a16:creationId xmlns:a16="http://schemas.microsoft.com/office/drawing/2014/main" id="{4F021F55-6EF9-2749-9D12-E0B3621473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245746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95CE"/>
                </a:solidFill>
              </a:defRPr>
            </a:lvl1pPr>
          </a:lstStyle>
          <a:p>
            <a:r>
              <a:rPr lang="it-IT" err="1"/>
              <a:t>Page with text only</a:t>
            </a:r>
            <a:endParaRPr lang="en-US"/>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0" y="1515291"/>
            <a:ext cx="8843795" cy="4741818"/>
          </a:xfrm>
          <a:prstGeom prst="rect">
            <a:avLst/>
          </a:prstGeom>
        </p:spPr>
        <p:txBody>
          <a:bodyPr anchor="t"/>
          <a:lstStyle>
            <a:lvl1pPr marL="0" indent="0">
              <a:lnSpc>
                <a:spcPts val="2020"/>
              </a:lnSpc>
              <a:buFontTx/>
              <a:buNone/>
              <a:defRPr sz="16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8" name="Immagine 7">
            <a:extLst>
              <a:ext uri="{FF2B5EF4-FFF2-40B4-BE49-F238E27FC236}">
                <a16:creationId xmlns:a16="http://schemas.microsoft.com/office/drawing/2014/main" id="{1EC22F34-8A82-9546-BCA5-0A2D7BDD13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1355572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ED78E7-303F-7240-96C5-3EB982851D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8271" r="-955" b="9496"/>
          <a:stretch/>
        </p:blipFill>
        <p:spPr>
          <a:xfrm>
            <a:off x="0" y="0"/>
            <a:ext cx="11359382" cy="6857999"/>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68F57F0-0506-9840-A9F7-001D2905A9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066" y="5455404"/>
            <a:ext cx="2828612" cy="1269661"/>
          </a:xfrm>
          <a:prstGeom prst="rect">
            <a:avLst/>
          </a:prstGeom>
        </p:spPr>
      </p:pic>
      <p:sp>
        <p:nvSpPr>
          <p:cNvPr id="7" name="Segnaposto testo 6">
            <a:extLst>
              <a:ext uri="{FF2B5EF4-FFF2-40B4-BE49-F238E27FC236}">
                <a16:creationId xmlns:a16="http://schemas.microsoft.com/office/drawing/2014/main" id="{FCE0CE06-419B-3044-A691-DD4DFF90D6EF}"/>
              </a:ext>
            </a:extLst>
          </p:cNvPr>
          <p:cNvSpPr>
            <a:spLocks noGrp="1"/>
          </p:cNvSpPr>
          <p:nvPr>
            <p:ph type="body" sz="quarter" idx="10" hasCustomPrompt="1"/>
          </p:nvPr>
        </p:nvSpPr>
        <p:spPr>
          <a:xfrm>
            <a:off x="1450356" y="2865438"/>
            <a:ext cx="3009900" cy="457625"/>
          </a:xfrm>
          <a:prstGeom prst="rect">
            <a:avLst/>
          </a:prstGeom>
        </p:spPr>
        <p:txBody>
          <a:bodyPr/>
          <a:lstStyle>
            <a:lvl1pPr>
              <a:buFontTx/>
              <a:buNone/>
              <a:defRPr sz="2800" b="1" i="0">
                <a:solidFill>
                  <a:schemeClr val="bg1"/>
                </a:solidFill>
                <a:latin typeface="Arial" panose="020B0604020202020204" pitchFamily="34" charset="0"/>
                <a:cs typeface="Arial" panose="020B0604020202020204" pitchFamily="34" charset="0"/>
              </a:defRPr>
            </a:lvl1pPr>
            <a:lvl2pPr>
              <a:buFontTx/>
              <a:buNone/>
              <a:defRPr sz="2800" b="0" i="0">
                <a:solidFill>
                  <a:schemeClr val="bg1"/>
                </a:solidFill>
                <a:latin typeface="Arial" panose="020B0604020202020204" pitchFamily="34" charset="0"/>
                <a:cs typeface="Arial" panose="020B0604020202020204" pitchFamily="34" charset="0"/>
              </a:defRPr>
            </a:lvl2pPr>
            <a:lvl3pPr>
              <a:buFontTx/>
              <a:buNone/>
              <a:defRPr sz="2800" b="0" i="0">
                <a:solidFill>
                  <a:schemeClr val="bg1"/>
                </a:solidFill>
                <a:latin typeface="Arial" panose="020B0604020202020204" pitchFamily="34" charset="0"/>
                <a:cs typeface="Arial" panose="020B0604020202020204" pitchFamily="34" charset="0"/>
              </a:defRPr>
            </a:lvl3pPr>
            <a:lvl4pPr>
              <a:buFontTx/>
              <a:buNone/>
              <a:defRPr sz="2800" b="0" i="0">
                <a:solidFill>
                  <a:schemeClr val="bg1"/>
                </a:solidFill>
                <a:latin typeface="Arial" panose="020B0604020202020204" pitchFamily="34" charset="0"/>
                <a:cs typeface="Arial" panose="020B0604020202020204" pitchFamily="34" charset="0"/>
              </a:defRPr>
            </a:lvl4pPr>
            <a:lvl5pPr>
              <a:buFontTx/>
              <a:buNone/>
              <a:defRPr sz="2800" b="0" i="0">
                <a:solidFill>
                  <a:schemeClr val="bg1"/>
                </a:solidFill>
                <a:latin typeface="Arial" panose="020B0604020202020204" pitchFamily="34" charset="0"/>
                <a:cs typeface="Arial" panose="020B0604020202020204" pitchFamily="34" charset="0"/>
              </a:defRPr>
            </a:lvl5pPr>
          </a:lstStyle>
          <a:p>
            <a:pPr lvl="0"/>
            <a:r>
              <a:rPr lang="it-IT"/>
              <a:t>THANK YOU</a:t>
            </a:r>
          </a:p>
        </p:txBody>
      </p:sp>
      <p:sp>
        <p:nvSpPr>
          <p:cNvPr id="9" name="Segnaposto testo 8">
            <a:extLst>
              <a:ext uri="{FF2B5EF4-FFF2-40B4-BE49-F238E27FC236}">
                <a16:creationId xmlns:a16="http://schemas.microsoft.com/office/drawing/2014/main" id="{4FED9976-899B-8E4D-8B10-FCB7FFF9477F}"/>
              </a:ext>
            </a:extLst>
          </p:cNvPr>
          <p:cNvSpPr>
            <a:spLocks noGrp="1"/>
          </p:cNvSpPr>
          <p:nvPr>
            <p:ph type="body" sz="quarter" idx="11" hasCustomPrompt="1"/>
          </p:nvPr>
        </p:nvSpPr>
        <p:spPr>
          <a:xfrm>
            <a:off x="1450975" y="3518208"/>
            <a:ext cx="4024274" cy="752707"/>
          </a:xfrm>
          <a:prstGeom prst="rect">
            <a:avLst/>
          </a:prstGeom>
        </p:spPr>
        <p:txBody>
          <a:bodyPr/>
          <a:lstStyle>
            <a:lvl1pPr marL="0" marR="0" indent="0" algn="l" defTabSz="457200" rtl="0" eaLnBrk="1" fontAlgn="auto" latinLnBrk="0" hangingPunct="1">
              <a:lnSpc>
                <a:spcPts val="236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vl2pPr>
              <a:buFontTx/>
              <a:buNone/>
              <a:defRPr sz="1800" b="0" i="0">
                <a:solidFill>
                  <a:schemeClr val="bg1"/>
                </a:solidFill>
                <a:latin typeface="Arial" panose="020B0604020202020204" pitchFamily="34" charset="0"/>
                <a:cs typeface="Arial" panose="020B0604020202020204" pitchFamily="34" charset="0"/>
              </a:defRPr>
            </a:lvl2pPr>
            <a:lvl3pPr>
              <a:buFontTx/>
              <a:buNone/>
              <a:defRPr sz="1800" b="0" i="0">
                <a:solidFill>
                  <a:schemeClr val="bg1"/>
                </a:solidFill>
                <a:latin typeface="Arial" panose="020B0604020202020204" pitchFamily="34" charset="0"/>
                <a:cs typeface="Arial" panose="020B0604020202020204" pitchFamily="34" charset="0"/>
              </a:defRPr>
            </a:lvl3pPr>
            <a:lvl4pPr>
              <a:buFontTx/>
              <a:buNone/>
              <a:defRPr sz="1800" b="0" i="0">
                <a:solidFill>
                  <a:schemeClr val="bg1"/>
                </a:solidFill>
                <a:latin typeface="Arial" panose="020B0604020202020204" pitchFamily="34" charset="0"/>
                <a:cs typeface="Arial" panose="020B0604020202020204" pitchFamily="34" charset="0"/>
              </a:defRPr>
            </a:lvl4pPr>
            <a:lvl5pPr>
              <a:buFontTx/>
              <a:buNone/>
              <a:defRPr sz="1800" b="0" i="0">
                <a:solidFill>
                  <a:schemeClr val="bg1"/>
                </a:solidFill>
                <a:latin typeface="Arial" panose="020B0604020202020204" pitchFamily="34" charset="0"/>
                <a:cs typeface="Arial" panose="020B0604020202020204" pitchFamily="34" charset="0"/>
              </a:defRPr>
            </a:lvl5pPr>
          </a:lstStyle>
          <a:p>
            <a:pPr marL="0" marR="0" lvl="0" indent="0" algn="l" defTabSz="457200" rtl="0" eaLnBrk="1" fontAlgn="auto" latinLnBrk="0" hangingPunct="1">
              <a:lnSpc>
                <a:spcPts val="2360"/>
              </a:lnSpc>
              <a:spcBef>
                <a:spcPts val="0"/>
              </a:spcBef>
              <a:spcAft>
                <a:spcPts val="0"/>
              </a:spcAft>
              <a:buClrTx/>
              <a:buSzTx/>
              <a:buFontTx/>
              <a:buNone/>
              <a:tabLst/>
              <a:defRPr/>
            </a:pPr>
            <a:r>
              <a:rPr lang="it-IT" sz="1800" dirty="0" err="1">
                <a:solidFill>
                  <a:schemeClr val="bg1"/>
                </a:solidFill>
                <a:latin typeface="Arial" panose="020B0604020202020204" pitchFamily="34" charset="0"/>
                <a:cs typeface="Arial" panose="020B0604020202020204" pitchFamily="34" charset="0"/>
              </a:rPr>
              <a:t>www.adaptation-undp.org</a:t>
            </a:r>
            <a:r>
              <a:rPr lang="it-IT" sz="1800" dirty="0">
                <a:solidFill>
                  <a:schemeClr val="bg1"/>
                </a:solidFill>
                <a:latin typeface="Arial" panose="020B0604020202020204" pitchFamily="34" charset="0"/>
                <a:cs typeface="Arial" panose="020B0604020202020204" pitchFamily="34" charset="0"/>
              </a:rPr>
              <a:t>/scala</a:t>
            </a:r>
          </a:p>
          <a:p>
            <a:pPr marL="0" marR="0" lvl="0" indent="0" algn="l" defTabSz="457200" rtl="0" eaLnBrk="1" fontAlgn="auto" latinLnBrk="0" hangingPunct="1">
              <a:lnSpc>
                <a:spcPts val="2360"/>
              </a:lnSpc>
              <a:spcBef>
                <a:spcPts val="0"/>
              </a:spcBef>
              <a:spcAft>
                <a:spcPts val="0"/>
              </a:spcAft>
              <a:buClrTx/>
              <a:buSzTx/>
              <a:buFontTx/>
              <a:buNone/>
              <a:tabLst/>
              <a:defRPr/>
            </a:pPr>
            <a:r>
              <a:rPr lang="it-IT" b="0" i="0" dirty="0" err="1">
                <a:solidFill>
                  <a:schemeClr val="bg1"/>
                </a:solidFill>
                <a:latin typeface="Arial" panose="020B0604020202020204" pitchFamily="34" charset="0"/>
                <a:cs typeface="Arial" panose="020B0604020202020204" pitchFamily="34" charset="0"/>
              </a:rPr>
              <a:t>www.fao.org</a:t>
            </a:r>
            <a:r>
              <a:rPr lang="it-IT" b="0" i="0" dirty="0">
                <a:solidFill>
                  <a:schemeClr val="bg1"/>
                </a:solidFill>
                <a:latin typeface="Arial" panose="020B0604020202020204" pitchFamily="34" charset="0"/>
                <a:cs typeface="Arial" panose="020B0604020202020204" pitchFamily="34" charset="0"/>
              </a:rPr>
              <a:t>/in-</a:t>
            </a:r>
            <a:r>
              <a:rPr lang="it-IT" b="0" i="0" dirty="0" err="1">
                <a:solidFill>
                  <a:schemeClr val="bg1"/>
                </a:solidFill>
                <a:latin typeface="Arial" panose="020B0604020202020204" pitchFamily="34" charset="0"/>
                <a:cs typeface="Arial" panose="020B0604020202020204" pitchFamily="34" charset="0"/>
              </a:rPr>
              <a:t>action</a:t>
            </a:r>
            <a:r>
              <a:rPr lang="it-IT" b="0" i="0" dirty="0">
                <a:solidFill>
                  <a:schemeClr val="bg1"/>
                </a:solidFill>
                <a:latin typeface="Arial" panose="020B0604020202020204" pitchFamily="34" charset="0"/>
                <a:cs typeface="Arial" panose="020B0604020202020204" pitchFamily="34" charset="0"/>
              </a:rPr>
              <a:t>/scala</a:t>
            </a:r>
            <a:endParaRPr lang="it-IT" sz="1800" b="0" i="0" dirty="0">
              <a:solidFill>
                <a:schemeClr val="bg1"/>
              </a:solidFill>
              <a:latin typeface="Arial" panose="020B0604020202020204" pitchFamily="34" charset="0"/>
              <a:cs typeface="Arial" panose="020B0604020202020204" pitchFamily="34" charset="0"/>
            </a:endParaRPr>
          </a:p>
          <a:p>
            <a:pPr lvl="0"/>
            <a:endParaRPr lang="it-IT"/>
          </a:p>
        </p:txBody>
      </p:sp>
    </p:spTree>
    <p:extLst>
      <p:ext uri="{BB962C8B-B14F-4D97-AF65-F5344CB8AC3E}">
        <p14:creationId xmlns:p14="http://schemas.microsoft.com/office/powerpoint/2010/main" val="387026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02">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F18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err="1"/>
              <a:t>02</a:t>
            </a:r>
            <a:endParaRPr lang="it-IT"/>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1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03">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A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err="1"/>
              <a:t>03</a:t>
            </a:r>
            <a:endParaRPr lang="it-IT"/>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3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04">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4C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err="1"/>
              <a:t>04</a:t>
            </a:r>
            <a:endParaRPr lang="it-IT"/>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4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05">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E9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err="1"/>
              <a:t>05</a:t>
            </a:r>
            <a:endParaRPr lang="it-IT"/>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6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_01">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44292"/>
            <a:ext cx="12192000" cy="6902292"/>
          </a:xfrm>
          <a:prstGeom prst="rect">
            <a:avLst/>
          </a:prstGeom>
          <a:noFill/>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0" y="-44292"/>
            <a:ext cx="12208042" cy="2317229"/>
          </a:xfrm>
          <a:prstGeom prst="rect">
            <a:avLst/>
          </a:prstGeom>
          <a:solidFill>
            <a:schemeClr val="bg1">
              <a:alpha val="65000"/>
            </a:schemeClr>
          </a:solidFill>
          <a:ln w="12700">
            <a:noFill/>
          </a:ln>
        </p:spPr>
        <p:txBody>
          <a:bodyPr/>
          <a:lstStyle>
            <a:lvl1pPr>
              <a:defRPr>
                <a:solidFill>
                  <a:schemeClr val="bg1"/>
                </a:solidFill>
              </a:defRPr>
            </a:lvl1pPr>
          </a:lstStyle>
          <a:p>
            <a:endParaRPr lang="it-IT"/>
          </a:p>
        </p:txBody>
      </p:sp>
      <p:sp>
        <p:nvSpPr>
          <p:cNvPr id="6" name="Rettangolo 5">
            <a:extLst>
              <a:ext uri="{FF2B5EF4-FFF2-40B4-BE49-F238E27FC236}">
                <a16:creationId xmlns:a16="http://schemas.microsoft.com/office/drawing/2014/main" id="{500C6F1C-D348-DC48-A069-67C412E0004C}"/>
              </a:ext>
            </a:extLst>
          </p:cNvPr>
          <p:cNvSpPr/>
          <p:nvPr userDrawn="1"/>
        </p:nvSpPr>
        <p:spPr>
          <a:xfrm>
            <a:off x="0" y="-44292"/>
            <a:ext cx="12224084" cy="23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504497" y="444137"/>
            <a:ext cx="11277600" cy="1567543"/>
          </a:xfrm>
          <a:prstGeom prst="rect">
            <a:avLst/>
          </a:prstGeom>
        </p:spPr>
        <p:txBody>
          <a:bodyPr/>
          <a:lstStyle>
            <a:lvl1pPr marL="0" indent="0" algn="l">
              <a:lnSpc>
                <a:spcPct val="100000"/>
              </a:lnSpc>
              <a:buFontTx/>
              <a:buNone/>
              <a:defRPr lang="it-IT" sz="16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1157951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2.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905612"/>
      </p:ext>
    </p:extLst>
  </p:cSld>
  <p:clrMap bg1="dk1" tx1="lt1" bg2="dk2" tx2="lt2" accent1="accent1" accent2="accent2" accent3="accent3" accent4="accent4" accent5="accent5" accent6="accent6" hlink="hlink" folHlink="folHlink"/>
  <p:sldLayoutIdLst>
    <p:sldLayoutId id="2147483709" r:id="rId1"/>
    <p:sldLayoutId id="2147483725" r:id="rId2"/>
    <p:sldLayoutId id="2147483726" r:id="rId3"/>
    <p:sldLayoutId id="2147483674" r:id="rId4"/>
    <p:sldLayoutId id="2147483770" r:id="rId5"/>
    <p:sldLayoutId id="2147483771" r:id="rId6"/>
    <p:sldLayoutId id="2147483772" r:id="rId7"/>
    <p:sldLayoutId id="2147483773" r:id="rId8"/>
    <p:sldLayoutId id="2147483768" r:id="rId9"/>
    <p:sldLayoutId id="2147483777" r:id="rId10"/>
    <p:sldLayoutId id="2147483778" r:id="rId11"/>
    <p:sldLayoutId id="2147483779" r:id="rId12"/>
    <p:sldLayoutId id="2147483780" r:id="rId13"/>
    <p:sldLayoutId id="2147483774" r:id="rId14"/>
    <p:sldLayoutId id="2147483701" r:id="rId15"/>
    <p:sldLayoutId id="2147483775" r:id="rId16"/>
    <p:sldLayoutId id="2147483776" r:id="rId17"/>
    <p:sldLayoutId id="2147483693" r:id="rId18"/>
    <p:sldLayoutId id="2147483801" r:id="rId19"/>
    <p:sldLayoutId id="2147483704" r:id="rId20"/>
    <p:sldLayoutId id="2147483711" r:id="rId21"/>
    <p:sldLayoutId id="2147483781" r:id="rId22"/>
    <p:sldLayoutId id="2147483782" r:id="rId23"/>
    <p:sldLayoutId id="2147483783" r:id="rId24"/>
    <p:sldLayoutId id="2147483784" r:id="rId25"/>
    <p:sldLayoutId id="2147483785" r:id="rId26"/>
    <p:sldLayoutId id="2147483702" r:id="rId27"/>
    <p:sldLayoutId id="2147483786" r:id="rId28"/>
    <p:sldLayoutId id="2147483800" r:id="rId29"/>
    <p:sldLayoutId id="2147483804" r:id="rId30"/>
    <p:sldLayoutId id="2147483805" r:id="rId31"/>
    <p:sldLayoutId id="2147483807" r:id="rId32"/>
  </p:sldLayoutIdLst>
  <p:txStyles>
    <p:titleStyle>
      <a:lvl1pPr algn="l" defTabSz="914400" rtl="0" eaLnBrk="1" latinLnBrk="0" hangingPunct="1">
        <a:lnSpc>
          <a:spcPct val="90000"/>
        </a:lnSpc>
        <a:spcBef>
          <a:spcPct val="0"/>
        </a:spcBef>
        <a:buNone/>
        <a:defRPr sz="2400" b="1" i="0" kern="1200">
          <a:solidFill>
            <a:srgbClr val="0095C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E9DF8-F048-43D3-B5C8-A223E71F6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DAD604BC-DB36-4EF1-BF42-4B4957B45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DA32400-46FC-473F-B169-082417F43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6A59D-AB74-4223-B7B0-13AB21BBD29F}" type="datetimeFigureOut">
              <a:rPr lang="de-DE" smtClean="0"/>
              <a:t>30.06.2022</a:t>
            </a:fld>
            <a:endParaRPr lang="de-DE"/>
          </a:p>
        </p:txBody>
      </p:sp>
      <p:sp>
        <p:nvSpPr>
          <p:cNvPr id="5" name="Footer Placeholder 4">
            <a:extLst>
              <a:ext uri="{FF2B5EF4-FFF2-40B4-BE49-F238E27FC236}">
                <a16:creationId xmlns:a16="http://schemas.microsoft.com/office/drawing/2014/main" id="{21D51939-0D96-4F74-8D2B-DC58A4FAD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577F6985-9638-47FD-A0E7-A1DAF5075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455F7-0D6A-40FD-B291-79E3A3C188E3}" type="slidenum">
              <a:rPr lang="de-DE" smtClean="0"/>
              <a:t>‹#›</a:t>
            </a:fld>
            <a:endParaRPr lang="de-DE"/>
          </a:p>
        </p:txBody>
      </p:sp>
    </p:spTree>
    <p:extLst>
      <p:ext uri="{BB962C8B-B14F-4D97-AF65-F5344CB8AC3E}">
        <p14:creationId xmlns:p14="http://schemas.microsoft.com/office/powerpoint/2010/main" val="3950800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08" r:id="rId12"/>
    <p:sldLayoutId id="2147483809" r:id="rId13"/>
    <p:sldLayoutId id="214748381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60817B1-302E-6548-8A1B-0C86E7F4A74E}"/>
              </a:ext>
            </a:extLst>
          </p:cNvPr>
          <p:cNvSpPr>
            <a:spLocks noGrp="1"/>
          </p:cNvSpPr>
          <p:nvPr>
            <p:ph sz="quarter" idx="10"/>
          </p:nvPr>
        </p:nvSpPr>
        <p:spPr>
          <a:xfrm>
            <a:off x="742951" y="2723478"/>
            <a:ext cx="10404764" cy="921752"/>
          </a:xfrm>
        </p:spPr>
        <p:txBody>
          <a:bodyPr>
            <a:noAutofit/>
          </a:bodyPr>
          <a:lstStyle/>
          <a:p>
            <a:pPr indent="0" algn="ctr" rtl="0"/>
            <a:r>
              <a:rPr lang="de-DE" sz="3000" b="1" dirty="0">
                <a:solidFill>
                  <a:schemeClr val="accent4"/>
                </a:solidFill>
              </a:rPr>
              <a:t>IMPLEMENTACIÓN DEL PROGRAMA SCALA Y PROGRESOS EN LOS PAÍSES</a:t>
            </a:r>
          </a:p>
          <a:p>
            <a:pPr indent="0" algn="ctr" rtl="0"/>
            <a:endParaRPr lang="it-IT" sz="2000" i="1" dirty="0">
              <a:solidFill>
                <a:srgbClr val="000000"/>
              </a:solidFill>
            </a:endParaRPr>
          </a:p>
        </p:txBody>
      </p:sp>
      <p:sp>
        <p:nvSpPr>
          <p:cNvPr id="3" name="Titolo 2">
            <a:extLst>
              <a:ext uri="{FF2B5EF4-FFF2-40B4-BE49-F238E27FC236}">
                <a16:creationId xmlns:a16="http://schemas.microsoft.com/office/drawing/2014/main" id="{81FCA06B-A9C3-8249-94E3-1390FA8422AF}"/>
              </a:ext>
            </a:extLst>
          </p:cNvPr>
          <p:cNvSpPr>
            <a:spLocks noGrp="1"/>
          </p:cNvSpPr>
          <p:nvPr>
            <p:ph type="title"/>
          </p:nvPr>
        </p:nvSpPr>
        <p:spPr>
          <a:xfrm>
            <a:off x="742951" y="4955788"/>
            <a:ext cx="10404764" cy="593151"/>
          </a:xfrm>
        </p:spPr>
        <p:txBody>
          <a:bodyPr>
            <a:noAutofit/>
          </a:bodyPr>
          <a:lstStyle/>
          <a:p>
            <a:pPr algn="ctr" rtl="0"/>
            <a:r>
              <a:rPr lang="en-US" sz="1600"/>
              <a:t>Aumento de la ambición climática en el uso de la tierra y la agricultura a través de NDC y NAP (SCALA)</a:t>
            </a:r>
            <a:r>
              <a:rPr lang="en-US" b="0"/>
              <a:t>​</a:t>
            </a:r>
            <a:endParaRPr lang="it-IT"/>
          </a:p>
        </p:txBody>
      </p:sp>
    </p:spTree>
    <p:extLst>
      <p:ext uri="{BB962C8B-B14F-4D97-AF65-F5344CB8AC3E}">
        <p14:creationId xmlns:p14="http://schemas.microsoft.com/office/powerpoint/2010/main" val="316966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5" name="Segnaposto grafico 4">
                <a:extLst>
                  <a:ext uri="{FF2B5EF4-FFF2-40B4-BE49-F238E27FC236}">
                    <a16:creationId xmlns:a16="http://schemas.microsoft.com/office/drawing/2014/main" id="{A7C58105-DE9A-784B-AA2F-4A4460132BB9}"/>
                  </a:ext>
                </a:extLst>
              </p:cNvPr>
              <p:cNvGraphicFramePr>
                <a:graphicFrameLocks noGrp="1"/>
              </p:cNvGraphicFramePr>
              <p:nvPr>
                <p:ph type="chart" sz="quarter" idx="14"/>
              </p:nvPr>
            </p:nvGraphicFramePr>
            <p:xfrm>
              <a:off x="-312515" y="329061"/>
              <a:ext cx="12504515" cy="693323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Segnaposto grafico 4">
                <a:extLst>
                  <a:ext uri="{FF2B5EF4-FFF2-40B4-BE49-F238E27FC236}">
                    <a16:creationId xmlns:a16="http://schemas.microsoft.com/office/drawing/2014/main" id="{A7C58105-DE9A-784B-AA2F-4A4460132BB9}"/>
                  </a:ext>
                </a:extLst>
              </p:cNvPr>
              <p:cNvPicPr>
                <a:picLocks noGrp="1" noRot="1" noChangeAspect="1" noMove="1" noResize="1" noEditPoints="1" noAdjustHandles="1" noChangeArrowheads="1" noChangeShapeType="1"/>
              </p:cNvPicPr>
              <p:nvPr/>
            </p:nvPicPr>
            <p:blipFill>
              <a:blip r:embed="rId4"/>
              <a:stretch>
                <a:fillRect/>
              </a:stretch>
            </p:blipFill>
            <p:spPr>
              <a:xfrm>
                <a:off x="-312515" y="329061"/>
                <a:ext cx="12504515" cy="6933235"/>
              </a:xfrm>
              <a:prstGeom prst="rect">
                <a:avLst/>
              </a:prstGeom>
            </p:spPr>
          </p:pic>
        </mc:Fallback>
      </mc:AlternateContent>
      <p:sp>
        <p:nvSpPr>
          <p:cNvPr id="4" name="Rectangle 3">
            <a:extLst>
              <a:ext uri="{FF2B5EF4-FFF2-40B4-BE49-F238E27FC236}">
                <a16:creationId xmlns:a16="http://schemas.microsoft.com/office/drawing/2014/main" id="{94782852-4198-484B-91B7-2A7726A6CD9C}"/>
              </a:ext>
            </a:extLst>
          </p:cNvPr>
          <p:cNvSpPr/>
          <p:nvPr/>
        </p:nvSpPr>
        <p:spPr>
          <a:xfrm>
            <a:off x="3060" y="6402375"/>
            <a:ext cx="12192000" cy="823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0095CE"/>
              </a:solidFill>
              <a:effectLst/>
              <a:uLnTx/>
              <a:uFillTx/>
              <a:latin typeface="Arial" panose="020B0604020202020204"/>
              <a:ea typeface="+mn-ea"/>
              <a:cs typeface="+mn-cs"/>
            </a:endParaRPr>
          </a:p>
        </p:txBody>
      </p:sp>
      <p:sp>
        <p:nvSpPr>
          <p:cNvPr id="3" name="Titolo 2">
            <a:extLst>
              <a:ext uri="{FF2B5EF4-FFF2-40B4-BE49-F238E27FC236}">
                <a16:creationId xmlns:a16="http://schemas.microsoft.com/office/drawing/2014/main" id="{AC7A2485-93ED-B740-ABD8-E2D96548F7D2}"/>
              </a:ext>
            </a:extLst>
          </p:cNvPr>
          <p:cNvSpPr>
            <a:spLocks noGrp="1"/>
          </p:cNvSpPr>
          <p:nvPr>
            <p:ph type="title"/>
          </p:nvPr>
        </p:nvSpPr>
        <p:spPr>
          <a:xfrm>
            <a:off x="754467" y="100992"/>
            <a:ext cx="7182623" cy="593151"/>
          </a:xfrm>
        </p:spPr>
        <p:txBody>
          <a:bodyPr>
            <a:normAutofit/>
          </a:bodyPr>
          <a:lstStyle/>
          <a:p>
            <a:pPr algn="l" rtl="0"/>
            <a:r>
              <a:rPr lang="it-IT" b="1" dirty="0">
                <a:solidFill>
                  <a:srgbClr val="0095CE"/>
                </a:solidFill>
              </a:rPr>
              <a:t>PROGRESOS EN LOS PAÍSES: INICIO</a:t>
            </a:r>
          </a:p>
        </p:txBody>
      </p:sp>
      <p:grpSp>
        <p:nvGrpSpPr>
          <p:cNvPr id="2" name="Gruppo 1">
            <a:extLst>
              <a:ext uri="{FF2B5EF4-FFF2-40B4-BE49-F238E27FC236}">
                <a16:creationId xmlns:a16="http://schemas.microsoft.com/office/drawing/2014/main" id="{AEA0AB97-C7D7-DB40-84FC-4ADE2FDDB1FB}"/>
              </a:ext>
            </a:extLst>
          </p:cNvPr>
          <p:cNvGrpSpPr/>
          <p:nvPr/>
        </p:nvGrpSpPr>
        <p:grpSpPr>
          <a:xfrm>
            <a:off x="2130548" y="1638498"/>
            <a:ext cx="8731457" cy="3400140"/>
            <a:chOff x="2771050" y="2118692"/>
            <a:chExt cx="7168405" cy="2516622"/>
          </a:xfrm>
        </p:grpSpPr>
        <p:sp>
          <p:nvSpPr>
            <p:cNvPr id="8" name="CasellaDiTesto 7">
              <a:extLst>
                <a:ext uri="{FF2B5EF4-FFF2-40B4-BE49-F238E27FC236}">
                  <a16:creationId xmlns:a16="http://schemas.microsoft.com/office/drawing/2014/main" id="{E3DDC644-D66B-DC42-9731-9E3330DE9C71}"/>
                </a:ext>
              </a:extLst>
            </p:cNvPr>
            <p:cNvSpPr txBox="1"/>
            <p:nvPr/>
          </p:nvSpPr>
          <p:spPr>
            <a:xfrm>
              <a:off x="3200223" y="3653690"/>
              <a:ext cx="774070" cy="22780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a:ea typeface="+mn-ea"/>
                  <a:cs typeface="+mn-cs"/>
                </a:rPr>
                <a:t>Colombia</a:t>
              </a:r>
            </a:p>
          </p:txBody>
        </p:sp>
        <p:sp>
          <p:nvSpPr>
            <p:cNvPr id="15" name="CasellaDiTesto 14">
              <a:extLst>
                <a:ext uri="{FF2B5EF4-FFF2-40B4-BE49-F238E27FC236}">
                  <a16:creationId xmlns:a16="http://schemas.microsoft.com/office/drawing/2014/main" id="{B9E9B829-1D88-5148-908F-785B41EE2334}"/>
                </a:ext>
              </a:extLst>
            </p:cNvPr>
            <p:cNvSpPr txBox="1"/>
            <p:nvPr/>
          </p:nvSpPr>
          <p:spPr>
            <a:xfrm>
              <a:off x="3411088" y="4407512"/>
              <a:ext cx="776056" cy="227802"/>
            </a:xfrm>
            <a:prstGeom prst="rect">
              <a:avLst/>
            </a:prstGeom>
            <a:solidFill>
              <a:schemeClr val="accent4">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bg1">
                      <a:lumMod val="10000"/>
                    </a:schemeClr>
                  </a:solidFill>
                  <a:effectLst/>
                  <a:uLnTx/>
                  <a:uFillTx/>
                  <a:latin typeface="Arial" panose="020B0604020202020204"/>
                  <a:ea typeface="+mn-ea"/>
                  <a:cs typeface="+mn-cs"/>
                </a:rPr>
                <a:t>Argentina</a:t>
              </a:r>
            </a:p>
          </p:txBody>
        </p:sp>
        <p:grpSp>
          <p:nvGrpSpPr>
            <p:cNvPr id="16" name="Gruppo 15">
              <a:extLst>
                <a:ext uri="{FF2B5EF4-FFF2-40B4-BE49-F238E27FC236}">
                  <a16:creationId xmlns:a16="http://schemas.microsoft.com/office/drawing/2014/main" id="{B47D7E6E-EE57-4E4A-BDCF-34AF777DB4AC}"/>
                </a:ext>
              </a:extLst>
            </p:cNvPr>
            <p:cNvGrpSpPr/>
            <p:nvPr/>
          </p:nvGrpSpPr>
          <p:grpSpPr>
            <a:xfrm>
              <a:off x="2771050" y="3167233"/>
              <a:ext cx="1151881" cy="345016"/>
              <a:chOff x="3440048" y="3211288"/>
              <a:chExt cx="1151881" cy="379528"/>
            </a:xfrm>
          </p:grpSpPr>
          <p:pic>
            <p:nvPicPr>
              <p:cNvPr id="17" name="Elemento grafico 16" descr="Indicatore con riempimento a tinta unita">
                <a:extLst>
                  <a:ext uri="{FF2B5EF4-FFF2-40B4-BE49-F238E27FC236}">
                    <a16:creationId xmlns:a16="http://schemas.microsoft.com/office/drawing/2014/main" id="{024CF517-37E5-9A4F-BBE5-39373E292C7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90177" y="3211288"/>
                <a:ext cx="301752" cy="331931"/>
              </a:xfrm>
              <a:prstGeom prst="rect">
                <a:avLst/>
              </a:prstGeom>
            </p:spPr>
          </p:pic>
          <p:sp>
            <p:nvSpPr>
              <p:cNvPr id="18" name="CasellaDiTesto 17">
                <a:extLst>
                  <a:ext uri="{FF2B5EF4-FFF2-40B4-BE49-F238E27FC236}">
                    <a16:creationId xmlns:a16="http://schemas.microsoft.com/office/drawing/2014/main" id="{82887583-941E-C24E-8524-13675A5036CD}"/>
                  </a:ext>
                </a:extLst>
              </p:cNvPr>
              <p:cNvSpPr txBox="1"/>
              <p:nvPr/>
            </p:nvSpPr>
            <p:spPr>
              <a:xfrm>
                <a:off x="3440048" y="3340230"/>
                <a:ext cx="879733" cy="250586"/>
              </a:xfrm>
              <a:prstGeom prst="rect">
                <a:avLst/>
              </a:prstGeom>
              <a:solidFill>
                <a:srgbClr val="92D050"/>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a:ea typeface="+mn-ea"/>
                    <a:cs typeface="+mn-cs"/>
                  </a:rPr>
                  <a:t>Costa Rica</a:t>
                </a:r>
              </a:p>
            </p:txBody>
          </p:sp>
        </p:grpSp>
        <p:sp>
          <p:nvSpPr>
            <p:cNvPr id="21" name="CasellaDiTesto 20">
              <a:extLst>
                <a:ext uri="{FF2B5EF4-FFF2-40B4-BE49-F238E27FC236}">
                  <a16:creationId xmlns:a16="http://schemas.microsoft.com/office/drawing/2014/main" id="{4ED87E53-85A4-3E40-BE0C-BD4385E6AC82}"/>
                </a:ext>
              </a:extLst>
            </p:cNvPr>
            <p:cNvSpPr txBox="1"/>
            <p:nvPr/>
          </p:nvSpPr>
          <p:spPr>
            <a:xfrm>
              <a:off x="4838438" y="3418622"/>
              <a:ext cx="977689" cy="227802"/>
            </a:xfrm>
            <a:prstGeom prst="rect">
              <a:avLst/>
            </a:prstGeom>
            <a:solidFill>
              <a:srgbClr val="CCFF3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10000"/>
                    </a:schemeClr>
                  </a:solidFill>
                  <a:effectLst/>
                  <a:uLnTx/>
                  <a:uFillTx/>
                  <a:latin typeface="Arial" panose="020B0604020202020204"/>
                  <a:ea typeface="+mn-ea"/>
                  <a:cs typeface="+mn-cs"/>
                </a:rPr>
                <a:t>costa de marfil</a:t>
              </a:r>
            </a:p>
          </p:txBody>
        </p:sp>
        <p:sp>
          <p:nvSpPr>
            <p:cNvPr id="24" name="CasellaDiTesto 23">
              <a:extLst>
                <a:ext uri="{FF2B5EF4-FFF2-40B4-BE49-F238E27FC236}">
                  <a16:creationId xmlns:a16="http://schemas.microsoft.com/office/drawing/2014/main" id="{0881A96B-C639-CE4D-8829-6DA4E503C797}"/>
                </a:ext>
              </a:extLst>
            </p:cNvPr>
            <p:cNvSpPr txBox="1"/>
            <p:nvPr/>
          </p:nvSpPr>
          <p:spPr>
            <a:xfrm>
              <a:off x="6150641" y="2784393"/>
              <a:ext cx="542911" cy="227802"/>
            </a:xfrm>
            <a:prstGeom prst="rect">
              <a:avLst/>
            </a:prstGeom>
            <a:solidFill>
              <a:srgbClr val="CCFF3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10000"/>
                    </a:schemeClr>
                  </a:solidFill>
                  <a:effectLst/>
                  <a:uLnTx/>
                  <a:uFillTx/>
                  <a:latin typeface="Arial" panose="020B0604020202020204"/>
                  <a:ea typeface="+mn-ea"/>
                  <a:cs typeface="+mn-cs"/>
                </a:rPr>
                <a:t>Egipto</a:t>
              </a:r>
            </a:p>
          </p:txBody>
        </p:sp>
        <p:sp>
          <p:nvSpPr>
            <p:cNvPr id="27" name="CasellaDiTesto 26">
              <a:extLst>
                <a:ext uri="{FF2B5EF4-FFF2-40B4-BE49-F238E27FC236}">
                  <a16:creationId xmlns:a16="http://schemas.microsoft.com/office/drawing/2014/main" id="{B06AA557-FFEA-F14D-8C5B-5482C902CBC3}"/>
                </a:ext>
              </a:extLst>
            </p:cNvPr>
            <p:cNvSpPr txBox="1"/>
            <p:nvPr/>
          </p:nvSpPr>
          <p:spPr>
            <a:xfrm>
              <a:off x="6394560" y="3253458"/>
              <a:ext cx="691201" cy="22780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00000"/>
                  </a:solidFill>
                  <a:effectLst/>
                  <a:uLnTx/>
                  <a:uFillTx/>
                  <a:latin typeface="Arial" panose="020B0604020202020204"/>
                  <a:ea typeface="+mn-ea"/>
                  <a:cs typeface="+mn-cs"/>
                </a:rPr>
                <a:t>Etiopía</a:t>
              </a:r>
            </a:p>
          </p:txBody>
        </p:sp>
        <p:sp>
          <p:nvSpPr>
            <p:cNvPr id="30" name="CasellaDiTesto 29">
              <a:extLst>
                <a:ext uri="{FF2B5EF4-FFF2-40B4-BE49-F238E27FC236}">
                  <a16:creationId xmlns:a16="http://schemas.microsoft.com/office/drawing/2014/main" id="{5B62D35F-9794-FD48-A35C-5D04F125C20E}"/>
                </a:ext>
              </a:extLst>
            </p:cNvPr>
            <p:cNvSpPr txBox="1"/>
            <p:nvPr/>
          </p:nvSpPr>
          <p:spPr>
            <a:xfrm>
              <a:off x="4819211" y="3018900"/>
              <a:ext cx="722873" cy="22780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a:ea typeface="+mn-ea"/>
                  <a:cs typeface="+mn-cs"/>
                </a:rPr>
                <a:t>Senegal</a:t>
              </a:r>
            </a:p>
          </p:txBody>
        </p:sp>
        <p:sp>
          <p:nvSpPr>
            <p:cNvPr id="33" name="CasellaDiTesto 32">
              <a:extLst>
                <a:ext uri="{FF2B5EF4-FFF2-40B4-BE49-F238E27FC236}">
                  <a16:creationId xmlns:a16="http://schemas.microsoft.com/office/drawing/2014/main" id="{7932FD9F-302C-F642-8E7A-6362B8886036}"/>
                </a:ext>
              </a:extLst>
            </p:cNvPr>
            <p:cNvSpPr txBox="1"/>
            <p:nvPr/>
          </p:nvSpPr>
          <p:spPr>
            <a:xfrm>
              <a:off x="6175311" y="3535871"/>
              <a:ext cx="695852" cy="22780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bg1">
                      <a:lumMod val="10000"/>
                    </a:schemeClr>
                  </a:solidFill>
                  <a:effectLst/>
                  <a:uLnTx/>
                  <a:uFillTx/>
                  <a:latin typeface="Arial" panose="020B0604020202020204"/>
                  <a:ea typeface="+mn-ea"/>
                  <a:cs typeface="+mn-cs"/>
                </a:rPr>
                <a:t>Uganda</a:t>
              </a:r>
            </a:p>
          </p:txBody>
        </p:sp>
        <p:sp>
          <p:nvSpPr>
            <p:cNvPr id="36" name="CasellaDiTesto 35">
              <a:extLst>
                <a:ext uri="{FF2B5EF4-FFF2-40B4-BE49-F238E27FC236}">
                  <a16:creationId xmlns:a16="http://schemas.microsoft.com/office/drawing/2014/main" id="{F52F623E-8F35-7546-B516-C6163839DD8A}"/>
                </a:ext>
              </a:extLst>
            </p:cNvPr>
            <p:cNvSpPr txBox="1"/>
            <p:nvPr/>
          </p:nvSpPr>
          <p:spPr>
            <a:xfrm>
              <a:off x="7575264" y="2680959"/>
              <a:ext cx="542911" cy="227802"/>
            </a:xfrm>
            <a:prstGeom prst="rect">
              <a:avLst/>
            </a:prstGeom>
            <a:solidFill>
              <a:srgbClr val="FFCC66"/>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10000"/>
                    </a:schemeClr>
                  </a:solidFill>
                  <a:effectLst/>
                  <a:uLnTx/>
                  <a:uFillTx/>
                  <a:latin typeface="Arial" panose="020B0604020202020204"/>
                  <a:ea typeface="+mn-ea"/>
                  <a:cs typeface="+mn-cs"/>
                </a:rPr>
                <a:t>Nepal</a:t>
              </a:r>
            </a:p>
          </p:txBody>
        </p:sp>
        <p:sp>
          <p:nvSpPr>
            <p:cNvPr id="39" name="CasellaDiTesto 38">
              <a:extLst>
                <a:ext uri="{FF2B5EF4-FFF2-40B4-BE49-F238E27FC236}">
                  <a16:creationId xmlns:a16="http://schemas.microsoft.com/office/drawing/2014/main" id="{5B3A6807-6918-584C-99CD-5AB67FE3E2C2}"/>
                </a:ext>
              </a:extLst>
            </p:cNvPr>
            <p:cNvSpPr txBox="1"/>
            <p:nvPr/>
          </p:nvSpPr>
          <p:spPr>
            <a:xfrm>
              <a:off x="7679678" y="2118692"/>
              <a:ext cx="746420" cy="227803"/>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bg1">
                      <a:lumMod val="10000"/>
                    </a:schemeClr>
                  </a:solidFill>
                  <a:effectLst/>
                  <a:uLnTx/>
                  <a:uFillTx/>
                  <a:latin typeface="Arial" panose="020B0604020202020204"/>
                  <a:ea typeface="+mn-ea"/>
                  <a:cs typeface="+mn-cs"/>
                </a:rPr>
                <a:t>Mongolia</a:t>
              </a:r>
            </a:p>
          </p:txBody>
        </p:sp>
        <p:sp>
          <p:nvSpPr>
            <p:cNvPr id="42" name="CasellaDiTesto 41">
              <a:extLst>
                <a:ext uri="{FF2B5EF4-FFF2-40B4-BE49-F238E27FC236}">
                  <a16:creationId xmlns:a16="http://schemas.microsoft.com/office/drawing/2014/main" id="{CC9D9B97-4968-3047-A47D-B281ABA68AE4}"/>
                </a:ext>
              </a:extLst>
            </p:cNvPr>
            <p:cNvSpPr txBox="1"/>
            <p:nvPr/>
          </p:nvSpPr>
          <p:spPr>
            <a:xfrm>
              <a:off x="7794549" y="3024799"/>
              <a:ext cx="746420" cy="227802"/>
            </a:xfrm>
            <a:prstGeom prst="rect">
              <a:avLst/>
            </a:prstGeom>
            <a:solidFill>
              <a:srgbClr val="CCFF3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lumMod val="10000"/>
                    </a:schemeClr>
                  </a:solidFill>
                  <a:effectLst/>
                  <a:uLnTx/>
                  <a:uFillTx/>
                  <a:latin typeface="Arial" panose="020B0604020202020204"/>
                  <a:ea typeface="+mn-ea"/>
                  <a:cs typeface="+mn-cs"/>
                </a:rPr>
                <a:t>Tailandia</a:t>
              </a:r>
            </a:p>
          </p:txBody>
        </p:sp>
        <p:sp>
          <p:nvSpPr>
            <p:cNvPr id="45" name="CasellaDiTesto 44">
              <a:extLst>
                <a:ext uri="{FF2B5EF4-FFF2-40B4-BE49-F238E27FC236}">
                  <a16:creationId xmlns:a16="http://schemas.microsoft.com/office/drawing/2014/main" id="{1DE5A263-E89C-7145-AD10-5130584A9EF5}"/>
                </a:ext>
              </a:extLst>
            </p:cNvPr>
            <p:cNvSpPr txBox="1"/>
            <p:nvPr/>
          </p:nvSpPr>
          <p:spPr>
            <a:xfrm>
              <a:off x="9097618" y="3024799"/>
              <a:ext cx="841837" cy="22780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bg1">
                      <a:lumMod val="10000"/>
                    </a:schemeClr>
                  </a:solidFill>
                  <a:effectLst/>
                  <a:uLnTx/>
                  <a:uFillTx/>
                  <a:latin typeface="Arial" panose="020B0604020202020204"/>
                  <a:ea typeface="+mn-ea"/>
                  <a:cs typeface="+mn-cs"/>
                </a:rPr>
                <a:t>Camboya</a:t>
              </a:r>
            </a:p>
          </p:txBody>
        </p:sp>
      </p:grpSp>
      <p:pic>
        <p:nvPicPr>
          <p:cNvPr id="47" name="Elemento grafico 16" descr="Indicatore con riempimento a tinta unita">
            <a:extLst>
              <a:ext uri="{FF2B5EF4-FFF2-40B4-BE49-F238E27FC236}">
                <a16:creationId xmlns:a16="http://schemas.microsoft.com/office/drawing/2014/main" id="{AFE0EC15-5DAF-1B48-BCC9-F8A8D0EF948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97552" y="3338107"/>
            <a:ext cx="367548" cy="407682"/>
          </a:xfrm>
          <a:prstGeom prst="rect">
            <a:avLst/>
          </a:prstGeom>
        </p:spPr>
      </p:pic>
      <p:pic>
        <p:nvPicPr>
          <p:cNvPr id="48" name="Elemento grafico 16" descr="Indicatore con riempimento a tinta unita">
            <a:extLst>
              <a:ext uri="{FF2B5EF4-FFF2-40B4-BE49-F238E27FC236}">
                <a16:creationId xmlns:a16="http://schemas.microsoft.com/office/drawing/2014/main" id="{EDC5ECC2-BA33-7A46-89F0-8F68729C6C8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11822" y="4711323"/>
            <a:ext cx="367548" cy="407682"/>
          </a:xfrm>
          <a:prstGeom prst="rect">
            <a:avLst/>
          </a:prstGeom>
        </p:spPr>
      </p:pic>
      <p:pic>
        <p:nvPicPr>
          <p:cNvPr id="49" name="Elemento grafico 16" descr="Indicatore con riempimento a tinta unita">
            <a:extLst>
              <a:ext uri="{FF2B5EF4-FFF2-40B4-BE49-F238E27FC236}">
                <a16:creationId xmlns:a16="http://schemas.microsoft.com/office/drawing/2014/main" id="{92E9F29F-736D-7B46-B0F0-408D0EBF3A3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82623" y="2884143"/>
            <a:ext cx="367548" cy="407682"/>
          </a:xfrm>
          <a:prstGeom prst="rect">
            <a:avLst/>
          </a:prstGeom>
        </p:spPr>
      </p:pic>
      <p:pic>
        <p:nvPicPr>
          <p:cNvPr id="50" name="Elemento grafico 16" descr="Indicatore con riempimento a tinta unita">
            <a:extLst>
              <a:ext uri="{FF2B5EF4-FFF2-40B4-BE49-F238E27FC236}">
                <a16:creationId xmlns:a16="http://schemas.microsoft.com/office/drawing/2014/main" id="{2404F360-BF73-1F43-A4AD-0448CA971B6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10025" y="3225159"/>
            <a:ext cx="367548" cy="407682"/>
          </a:xfrm>
          <a:prstGeom prst="rect">
            <a:avLst/>
          </a:prstGeom>
        </p:spPr>
      </p:pic>
      <p:pic>
        <p:nvPicPr>
          <p:cNvPr id="52" name="Elemento grafico 16" descr="Indicatore con riempimento a tinta unita">
            <a:extLst>
              <a:ext uri="{FF2B5EF4-FFF2-40B4-BE49-F238E27FC236}">
                <a16:creationId xmlns:a16="http://schemas.microsoft.com/office/drawing/2014/main" id="{2D0EDDF1-CCC0-F347-B4BE-0654C068D3D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52580" y="3462321"/>
            <a:ext cx="367548" cy="407682"/>
          </a:xfrm>
          <a:prstGeom prst="rect">
            <a:avLst/>
          </a:prstGeom>
        </p:spPr>
      </p:pic>
      <p:pic>
        <p:nvPicPr>
          <p:cNvPr id="53" name="Elemento grafico 16" descr="Indicatore con riempimento a tinta unita">
            <a:extLst>
              <a:ext uri="{FF2B5EF4-FFF2-40B4-BE49-F238E27FC236}">
                <a16:creationId xmlns:a16="http://schemas.microsoft.com/office/drawing/2014/main" id="{58A3CD19-DBC8-C542-9BC1-DD53DF41DFC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39837" y="3109615"/>
            <a:ext cx="367548" cy="407682"/>
          </a:xfrm>
          <a:prstGeom prst="rect">
            <a:avLst/>
          </a:prstGeom>
        </p:spPr>
      </p:pic>
      <p:pic>
        <p:nvPicPr>
          <p:cNvPr id="54" name="Elemento grafico 16" descr="Indicatore con riempimento a tinta unita">
            <a:extLst>
              <a:ext uri="{FF2B5EF4-FFF2-40B4-BE49-F238E27FC236}">
                <a16:creationId xmlns:a16="http://schemas.microsoft.com/office/drawing/2014/main" id="{2F6A2E63-EFF6-0B44-A8E3-BFF7F824615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31726" y="2446093"/>
            <a:ext cx="367548" cy="407682"/>
          </a:xfrm>
          <a:prstGeom prst="rect">
            <a:avLst/>
          </a:prstGeom>
        </p:spPr>
      </p:pic>
      <p:pic>
        <p:nvPicPr>
          <p:cNvPr id="55" name="Elemento grafico 16" descr="Indicatore con riempimento a tinta unita">
            <a:extLst>
              <a:ext uri="{FF2B5EF4-FFF2-40B4-BE49-F238E27FC236}">
                <a16:creationId xmlns:a16="http://schemas.microsoft.com/office/drawing/2014/main" id="{E8D8520D-4F71-134C-863D-113A717EA42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036131" y="1649701"/>
            <a:ext cx="367548" cy="407689"/>
          </a:xfrm>
          <a:prstGeom prst="rect">
            <a:avLst/>
          </a:prstGeom>
        </p:spPr>
      </p:pic>
      <p:pic>
        <p:nvPicPr>
          <p:cNvPr id="56" name="Elemento grafico 16" descr="Indicatore con riempimento a tinta unita">
            <a:extLst>
              <a:ext uri="{FF2B5EF4-FFF2-40B4-BE49-F238E27FC236}">
                <a16:creationId xmlns:a16="http://schemas.microsoft.com/office/drawing/2014/main" id="{EFDC6FA9-B2E2-DC40-9C1D-9C31DE593A6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11446" y="2372174"/>
            <a:ext cx="367548" cy="407689"/>
          </a:xfrm>
          <a:prstGeom prst="rect">
            <a:avLst/>
          </a:prstGeom>
        </p:spPr>
      </p:pic>
      <p:pic>
        <p:nvPicPr>
          <p:cNvPr id="57" name="Elemento grafico 16" descr="Indicatore con riempimento a tinta unita">
            <a:extLst>
              <a:ext uri="{FF2B5EF4-FFF2-40B4-BE49-F238E27FC236}">
                <a16:creationId xmlns:a16="http://schemas.microsoft.com/office/drawing/2014/main" id="{656001D1-F96A-5C49-92BB-11814C6CE63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59231" y="2797417"/>
            <a:ext cx="367548" cy="407689"/>
          </a:xfrm>
          <a:prstGeom prst="rect">
            <a:avLst/>
          </a:prstGeom>
        </p:spPr>
      </p:pic>
      <p:pic>
        <p:nvPicPr>
          <p:cNvPr id="58" name="Elemento grafico 16" descr="Indicatore con riempimento a tinta unita">
            <a:extLst>
              <a:ext uri="{FF2B5EF4-FFF2-40B4-BE49-F238E27FC236}">
                <a16:creationId xmlns:a16="http://schemas.microsoft.com/office/drawing/2014/main" id="{1CFE27B8-E1FD-C043-9AE6-24CDA4541F0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43005" y="2967771"/>
            <a:ext cx="367548" cy="407689"/>
          </a:xfrm>
          <a:prstGeom prst="rect">
            <a:avLst/>
          </a:prstGeom>
        </p:spPr>
      </p:pic>
      <p:sp>
        <p:nvSpPr>
          <p:cNvPr id="63" name="Line Callout 1 (Border and Accent Bar) 62">
            <a:extLst>
              <a:ext uri="{FF2B5EF4-FFF2-40B4-BE49-F238E27FC236}">
                <a16:creationId xmlns:a16="http://schemas.microsoft.com/office/drawing/2014/main" id="{D27F01BE-8517-3745-8121-9D345699FDC2}"/>
              </a:ext>
            </a:extLst>
          </p:cNvPr>
          <p:cNvSpPr/>
          <p:nvPr/>
        </p:nvSpPr>
        <p:spPr>
          <a:xfrm rot="10800000" flipH="1" flipV="1">
            <a:off x="107210" y="1626712"/>
            <a:ext cx="1867294" cy="1442720"/>
          </a:xfrm>
          <a:prstGeom prst="accentBorderCallout1">
            <a:avLst>
              <a:gd name="adj1" fmla="val 52427"/>
              <a:gd name="adj2" fmla="val 101893"/>
              <a:gd name="adj3" fmla="val 109944"/>
              <a:gd name="adj4" fmla="val 133340"/>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err="1">
                <a:ln>
                  <a:noFill/>
                </a:ln>
                <a:solidFill>
                  <a:srgbClr val="0095CE"/>
                </a:solidFill>
                <a:effectLst/>
                <a:uLnTx/>
                <a:uFillTx/>
                <a:latin typeface="Arial" panose="020B0604020202020204"/>
                <a:ea typeface="Calibri" panose="020F0502020204030204" pitchFamily="34" charset="0"/>
                <a:cs typeface="+mn-cs"/>
              </a:rPr>
              <a:t>Cadenas</a:t>
            </a:r>
            <a:r>
              <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rPr>
              <a:t> de valor del café y la </a:t>
            </a:r>
            <a:r>
              <a:rPr kumimoji="0" lang="en-US" sz="900" b="1" i="0" u="none" strike="noStrike" kern="1200" cap="none" spc="0" normalizeH="0" baseline="0" noProof="0" dirty="0" err="1">
                <a:ln>
                  <a:noFill/>
                </a:ln>
                <a:solidFill>
                  <a:srgbClr val="0095CE"/>
                </a:solidFill>
                <a:effectLst/>
                <a:uLnTx/>
                <a:uFillTx/>
                <a:latin typeface="Arial" panose="020B0604020202020204"/>
                <a:ea typeface="Calibri" panose="020F0502020204030204" pitchFamily="34" charset="0"/>
                <a:cs typeface="+mn-cs"/>
              </a:rPr>
              <a:t>ganadería</a:t>
            </a:r>
            <a:r>
              <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rPr>
              <a:t> (carne </a:t>
            </a:r>
            <a:r>
              <a:rPr kumimoji="0" lang="en-US" sz="900" b="1" i="0" u="none" strike="noStrike" kern="1200" cap="none" spc="0" normalizeH="0" baseline="0" noProof="0" dirty="0" err="1">
                <a:ln>
                  <a:noFill/>
                </a:ln>
                <a:solidFill>
                  <a:srgbClr val="0095CE"/>
                </a:solidFill>
                <a:effectLst/>
                <a:uLnTx/>
                <a:uFillTx/>
                <a:latin typeface="Arial" panose="020B0604020202020204"/>
                <a:ea typeface="Calibri" panose="020F0502020204030204" pitchFamily="34" charset="0"/>
                <a:cs typeface="+mn-cs"/>
              </a:rPr>
              <a:t>vacuna</a:t>
            </a:r>
            <a:r>
              <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rPr>
              <a:t>) </a:t>
            </a:r>
            <a:r>
              <a:rPr kumimoji="0" lang="en-US" sz="9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y </a:t>
            </a:r>
            <a:r>
              <a:rPr kumimoji="0" lang="en-US" sz="900" b="1"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agricultura</a:t>
            </a:r>
            <a:r>
              <a:rPr kumimoji="0" lang="en-US" sz="9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familiar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Mecanismo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piloto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trazabilidad</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del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ganado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y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norma</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certificación</a:t>
            </a:r>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Implementación</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RECSOIL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Patógenos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resilientes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al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clima</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y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granjas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familiares</a:t>
            </a:r>
            <a:endParaRPr kumimoji="0" lang="en-IT"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75" name="Line Callout 1 (Border and Accent Bar) 74">
            <a:extLst>
              <a:ext uri="{FF2B5EF4-FFF2-40B4-BE49-F238E27FC236}">
                <a16:creationId xmlns:a16="http://schemas.microsoft.com/office/drawing/2014/main" id="{87D7DC90-134B-0443-91DA-54F9C00C37E1}"/>
              </a:ext>
            </a:extLst>
          </p:cNvPr>
          <p:cNvSpPr/>
          <p:nvPr/>
        </p:nvSpPr>
        <p:spPr>
          <a:xfrm rot="10800000" flipH="1" flipV="1">
            <a:off x="149444" y="3844571"/>
            <a:ext cx="2279682" cy="1264583"/>
          </a:xfrm>
          <a:prstGeom prst="accentBorderCallout1">
            <a:avLst>
              <a:gd name="adj1" fmla="val 54592"/>
              <a:gd name="adj2" fmla="val 104231"/>
              <a:gd name="adj3" fmla="val 11914"/>
              <a:gd name="adj4" fmla="val 140231"/>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Sistema </a:t>
            </a: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agroalimentario</a:t>
            </a: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a:t>
            </a: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múltiples</a:t>
            </a: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subsectors </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(5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subsectores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agrícolas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arroz,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maíz</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carne y leche,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caña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azúcar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y cacao)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Política y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plataformas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acción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sensibles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al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género</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nivel</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territorial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Análisis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universidades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locales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los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impactos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CC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el</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enfoque</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del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sistema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la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agrobiodiversidad</a:t>
            </a:r>
            <a:endParaRPr kumimoji="0" lang="en-IT"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76" name="Line Callout 1 (Border and Accent Bar) 75">
            <a:extLst>
              <a:ext uri="{FF2B5EF4-FFF2-40B4-BE49-F238E27FC236}">
                <a16:creationId xmlns:a16="http://schemas.microsoft.com/office/drawing/2014/main" id="{4F49B4FA-B94F-264B-8554-06762BA5E631}"/>
              </a:ext>
            </a:extLst>
          </p:cNvPr>
          <p:cNvSpPr/>
          <p:nvPr/>
        </p:nvSpPr>
        <p:spPr>
          <a:xfrm rot="10800000" flipH="1" flipV="1">
            <a:off x="756095" y="5388489"/>
            <a:ext cx="2007106" cy="454663"/>
          </a:xfrm>
          <a:prstGeom prst="accentBorderCallout1">
            <a:avLst>
              <a:gd name="adj1" fmla="val 56343"/>
              <a:gd name="adj2" fmla="val 101455"/>
              <a:gd name="adj3" fmla="val -75248"/>
              <a:gd name="adj4" fmla="val 138327"/>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Sistema por confirmar</a:t>
            </a:r>
            <a:endParaRPr kumimoji="0" lang="en-IT"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77" name="Line Callout 1 (Border and Accent Bar) 76">
            <a:extLst>
              <a:ext uri="{FF2B5EF4-FFF2-40B4-BE49-F238E27FC236}">
                <a16:creationId xmlns:a16="http://schemas.microsoft.com/office/drawing/2014/main" id="{DA1144B9-492B-CE49-8FF7-387F8CE0E73B}"/>
              </a:ext>
            </a:extLst>
          </p:cNvPr>
          <p:cNvSpPr/>
          <p:nvPr/>
        </p:nvSpPr>
        <p:spPr>
          <a:xfrm rot="10800000" flipH="1" flipV="1">
            <a:off x="2493196" y="1435372"/>
            <a:ext cx="2315777" cy="1232994"/>
          </a:xfrm>
          <a:prstGeom prst="accentBorderCallout1">
            <a:avLst>
              <a:gd name="adj1" fmla="val 55725"/>
              <a:gd name="adj2" fmla="val 101980"/>
              <a:gd name="adj3" fmla="val 115001"/>
              <a:gd name="adj4" fmla="val 140419"/>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Mijo/</a:t>
            </a: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cacahuete</a:t>
            </a: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y </a:t>
            </a: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sistema</a:t>
            </a: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de </a:t>
            </a: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horticultura</a:t>
            </a:r>
            <a:endPar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endParaRPr>
          </a:p>
          <a:p>
            <a:pPr marL="171450" lvl="0" indent="-171450">
              <a:buFont typeface="Arial" panose="020B0604020202020204" pitchFamily="34" charset="0"/>
              <a:buChar char="•"/>
              <a:defRPr/>
            </a:pP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Promoción</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lang="en-US" sz="900" dirty="0">
                <a:solidFill>
                  <a:srgbClr val="000000"/>
                </a:solidFill>
                <a:cs typeface="Calibri" panose="020F0502020204030204" pitchFamily="34" charset="0"/>
              </a:rPr>
              <a:t>de </a:t>
            </a:r>
            <a:r>
              <a:rPr lang="en-US" sz="900" dirty="0" err="1">
                <a:solidFill>
                  <a:srgbClr val="000000"/>
                </a:solidFill>
                <a:cs typeface="Calibri" panose="020F0502020204030204" pitchFamily="34" charset="0"/>
              </a:rPr>
              <a:t>practicas</a:t>
            </a:r>
            <a:r>
              <a:rPr lang="en-US" sz="900" dirty="0">
                <a:solidFill>
                  <a:srgbClr val="000000"/>
                </a:solidFill>
                <a:cs typeface="Calibri" panose="020F0502020204030204" pitchFamily="34" charset="0"/>
              </a:rPr>
              <a:t> y </a:t>
            </a:r>
            <a:r>
              <a:rPr lang="en-US" sz="900" dirty="0" err="1">
                <a:solidFill>
                  <a:srgbClr val="000000"/>
                </a:solidFill>
                <a:cs typeface="Calibri" panose="020F0502020204030204" pitchFamily="34" charset="0"/>
              </a:rPr>
              <a:t>tecnologías</a:t>
            </a:r>
            <a:r>
              <a:rPr lang="en-US" sz="900" dirty="0">
                <a:solidFill>
                  <a:srgbClr val="000000"/>
                </a:solidFill>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agroecológicas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nivel</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local para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cumplir</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con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los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objetivos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NDC</a:t>
            </a: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Diálogo</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lang="en-GB" sz="900" dirty="0">
                <a:solidFill>
                  <a:srgbClr val="000000"/>
                </a:solidFill>
                <a:latin typeface="Arial" panose="020B0604020202020204"/>
                <a:cs typeface="Calibri" panose="020F0502020204030204" pitchFamily="34" charset="0"/>
              </a:rPr>
              <a:t>con las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múltiples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partes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interesadas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sobre</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oportunidades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negocio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en</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agroecología</a:t>
            </a: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78" name="Line Callout 1 (Border and Accent Bar) 77">
            <a:extLst>
              <a:ext uri="{FF2B5EF4-FFF2-40B4-BE49-F238E27FC236}">
                <a16:creationId xmlns:a16="http://schemas.microsoft.com/office/drawing/2014/main" id="{4D400907-50E0-BD4B-8630-FB413AD0B112}"/>
              </a:ext>
            </a:extLst>
          </p:cNvPr>
          <p:cNvSpPr/>
          <p:nvPr/>
        </p:nvSpPr>
        <p:spPr>
          <a:xfrm rot="10800000" flipH="1" flipV="1">
            <a:off x="4161135" y="3877742"/>
            <a:ext cx="1934865" cy="1041653"/>
          </a:xfrm>
          <a:prstGeom prst="accentBorderCallout1">
            <a:avLst>
              <a:gd name="adj1" fmla="val 50144"/>
              <a:gd name="adj2" fmla="val 102358"/>
              <a:gd name="adj3" fmla="val -46293"/>
              <a:gd name="adj4" fmla="val 103954"/>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cadena</a:t>
            </a: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de </a:t>
            </a: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valor</a:t>
            </a: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del cacao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Conservación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suelos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agrosilvicultura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y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cobertura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forestal</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para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mitig</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lang="en-GB" sz="900" dirty="0">
                <a:solidFill>
                  <a:srgbClr val="000000"/>
                </a:solidFill>
                <a:latin typeface="Arial" panose="020B0604020202020204"/>
                <a:cs typeface="Calibri" panose="020F0502020204030204" pitchFamily="34" charset="0"/>
              </a:rPr>
              <a:t>y</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adapt.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MRV y M&amp;E de NDC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Proyectos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co-</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diseño</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con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actores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la CV de cacao</a:t>
            </a:r>
            <a:endParaRPr kumimoji="0" lang="en-IT"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80" name="Line Callout 1 (Border and Accent Bar) 79">
            <a:extLst>
              <a:ext uri="{FF2B5EF4-FFF2-40B4-BE49-F238E27FC236}">
                <a16:creationId xmlns:a16="http://schemas.microsoft.com/office/drawing/2014/main" id="{D2A16FFD-D14F-3B4A-8B0D-1838C5B5890F}"/>
              </a:ext>
            </a:extLst>
          </p:cNvPr>
          <p:cNvSpPr/>
          <p:nvPr/>
        </p:nvSpPr>
        <p:spPr>
          <a:xfrm rot="10800000" flipH="1" flipV="1">
            <a:off x="5036204" y="779495"/>
            <a:ext cx="2432715" cy="1050888"/>
          </a:xfrm>
          <a:prstGeom prst="accentBorderCallout1">
            <a:avLst>
              <a:gd name="adj1" fmla="val 106471"/>
              <a:gd name="adj2" fmla="val -1413"/>
              <a:gd name="adj3" fmla="val 166299"/>
              <a:gd name="adj4" fmla="val 63150"/>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Múltiples subsectores agrícolas</a:t>
            </a:r>
            <a:r>
              <a:rPr kumimoji="0" lang="en-GB" sz="900" b="0"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a:t>
            </a:r>
            <a:br>
              <a:rPr kumimoji="0" lang="en-GB" sz="900" b="0"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(ganadería, horticultura, cultivos, producción y protección vegetal) para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informar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al PNA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Cadena de valor de la caña de azúcar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opciones de adaptación</a:t>
            </a:r>
          </a:p>
        </p:txBody>
      </p:sp>
      <p:sp>
        <p:nvSpPr>
          <p:cNvPr id="82" name="Line Callout 1 (Border and Accent Bar) 81">
            <a:extLst>
              <a:ext uri="{FF2B5EF4-FFF2-40B4-BE49-F238E27FC236}">
                <a16:creationId xmlns:a16="http://schemas.microsoft.com/office/drawing/2014/main" id="{7C14F286-AA3C-4B4B-9CC1-1D314423FEAA}"/>
              </a:ext>
            </a:extLst>
          </p:cNvPr>
          <p:cNvSpPr/>
          <p:nvPr/>
        </p:nvSpPr>
        <p:spPr>
          <a:xfrm rot="10800000" flipV="1">
            <a:off x="7919061" y="3572337"/>
            <a:ext cx="1707718" cy="1478234"/>
          </a:xfrm>
          <a:prstGeom prst="accentBorderCallout1">
            <a:avLst>
              <a:gd name="adj1" fmla="val 50935"/>
              <a:gd name="adj2" fmla="val 101639"/>
              <a:gd name="adj3" fmla="val -6969"/>
              <a:gd name="adj4" fmla="val 133414"/>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l" defTabSz="457200" rtl="0" eaLnBrk="1" fontAlgn="auto" latinLnBrk="0" hangingPunct="1">
              <a:lnSpc>
                <a:spcPct val="100000"/>
              </a:lnSpc>
              <a:spcBef>
                <a:spcPts val="0"/>
              </a:spcBef>
              <a:spcAft>
                <a:spcPts val="0"/>
              </a:spcAft>
              <a:buClrTx/>
              <a:buSzTx/>
              <a:tabLst/>
              <a:defRPr/>
            </a:pPr>
            <a:r>
              <a:rPr kumimoji="0" lang="en-US" sz="900" b="1" i="0" u="none" strike="noStrike" kern="1200" cap="none" spc="0" normalizeH="0" baseline="0" noProof="0" dirty="0" err="1">
                <a:ln>
                  <a:noFill/>
                </a:ln>
                <a:solidFill>
                  <a:srgbClr val="0095CE"/>
                </a:solidFill>
                <a:effectLst/>
                <a:uLnTx/>
                <a:uFillTx/>
                <a:latin typeface="Arial" panose="020B0604020202020204"/>
                <a:ea typeface="Calibri" panose="020F0502020204030204" pitchFamily="34" charset="0"/>
                <a:cs typeface="+mn-cs"/>
              </a:rPr>
              <a:t>Paisaje</a:t>
            </a:r>
            <a:r>
              <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rPr>
              <a:t> </a:t>
            </a:r>
            <a:r>
              <a:rPr kumimoji="0" lang="en-US" sz="900" b="1" i="0" u="none" strike="noStrike" kern="1200" cap="none" spc="0" normalizeH="0" baseline="0" noProof="0" dirty="0" err="1">
                <a:ln>
                  <a:noFill/>
                </a:ln>
                <a:solidFill>
                  <a:srgbClr val="0095CE"/>
                </a:solidFill>
                <a:effectLst/>
                <a:uLnTx/>
                <a:uFillTx/>
                <a:latin typeface="Arial" panose="020B0604020202020204"/>
                <a:ea typeface="Calibri" panose="020F0502020204030204" pitchFamily="34" charset="0"/>
                <a:cs typeface="+mn-cs"/>
              </a:rPr>
              <a:t>ganadero</a:t>
            </a:r>
            <a:r>
              <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rPr>
              <a:t>/</a:t>
            </a:r>
            <a:r>
              <a:rPr kumimoji="0" lang="en-US" sz="900" b="1" i="0" u="none" strike="noStrike" kern="1200" cap="none" spc="0" normalizeH="0" baseline="0" noProof="0" dirty="0" err="1">
                <a:ln>
                  <a:noFill/>
                </a:ln>
                <a:solidFill>
                  <a:srgbClr val="0095CE"/>
                </a:solidFill>
                <a:effectLst/>
                <a:uLnTx/>
                <a:uFillTx/>
                <a:latin typeface="Arial" panose="020B0604020202020204"/>
                <a:ea typeface="Calibri" panose="020F0502020204030204" pitchFamily="34" charset="0"/>
                <a:cs typeface="+mn-cs"/>
              </a:rPr>
              <a:t>pequeños</a:t>
            </a:r>
            <a:r>
              <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rPr>
              <a:t> </a:t>
            </a:r>
            <a:r>
              <a:rPr kumimoji="0" lang="en-US" sz="900" b="1" i="0" u="none" strike="noStrike" kern="1200" cap="none" spc="0" normalizeH="0" baseline="0" noProof="0" dirty="0" err="1">
                <a:ln>
                  <a:noFill/>
                </a:ln>
                <a:solidFill>
                  <a:srgbClr val="0095CE"/>
                </a:solidFill>
                <a:effectLst/>
                <a:uLnTx/>
                <a:uFillTx/>
                <a:latin typeface="Arial" panose="020B0604020202020204"/>
                <a:ea typeface="Calibri" panose="020F0502020204030204" pitchFamily="34" charset="0"/>
                <a:cs typeface="+mn-cs"/>
              </a:rPr>
              <a:t>rumiantes</a:t>
            </a:r>
            <a:r>
              <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rPr>
              <a:t> y </a:t>
            </a:r>
            <a:r>
              <a:rPr kumimoji="0" lang="en-US" sz="900" b="1" i="0" u="none" strike="noStrike" kern="1200" cap="none" spc="0" normalizeH="0" baseline="0" noProof="0" dirty="0" err="1">
                <a:ln>
                  <a:noFill/>
                </a:ln>
                <a:solidFill>
                  <a:srgbClr val="0095CE"/>
                </a:solidFill>
                <a:effectLst/>
                <a:uLnTx/>
                <a:uFillTx/>
                <a:latin typeface="Arial" panose="020B0604020202020204"/>
                <a:ea typeface="Calibri" panose="020F0502020204030204" pitchFamily="34" charset="0"/>
                <a:cs typeface="+mn-cs"/>
              </a:rPr>
              <a:t>cuenca</a:t>
            </a:r>
            <a:r>
              <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rPr>
              <a:t> </a:t>
            </a:r>
            <a:r>
              <a:rPr kumimoji="0" lang="en-US" sz="900" b="1" i="0" u="none" strike="noStrike" kern="1200" cap="none" spc="0" normalizeH="0" baseline="0" noProof="0" dirty="0" err="1">
                <a:ln>
                  <a:noFill/>
                </a:ln>
                <a:solidFill>
                  <a:srgbClr val="0095CE"/>
                </a:solidFill>
                <a:effectLst/>
                <a:uLnTx/>
                <a:uFillTx/>
                <a:latin typeface="Arial" panose="020B0604020202020204"/>
                <a:ea typeface="Calibri" panose="020F0502020204030204" pitchFamily="34" charset="0"/>
                <a:cs typeface="+mn-cs"/>
              </a:rPr>
              <a:t>en</a:t>
            </a:r>
            <a:r>
              <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rPr>
              <a:t> zonas </a:t>
            </a:r>
            <a:r>
              <a:rPr kumimoji="0" lang="en-US" sz="900" b="1" i="0" u="none" strike="noStrike" kern="1200" cap="none" spc="0" normalizeH="0" baseline="0" noProof="0" dirty="0" err="1">
                <a:ln>
                  <a:noFill/>
                </a:ln>
                <a:solidFill>
                  <a:srgbClr val="0095CE"/>
                </a:solidFill>
                <a:effectLst/>
                <a:uLnTx/>
                <a:uFillTx/>
                <a:latin typeface="Arial" panose="020B0604020202020204"/>
                <a:ea typeface="Calibri" panose="020F0502020204030204" pitchFamily="34" charset="0"/>
                <a:cs typeface="+mn-cs"/>
              </a:rPr>
              <a:t>agroecológicas</a:t>
            </a:r>
            <a:endParaRPr kumimoji="0" lang="en-US" sz="900" b="1" i="0" u="none" strike="noStrike" kern="1200" cap="none" spc="0" normalizeH="0" baseline="0" noProof="0" dirty="0">
              <a:ln>
                <a:noFill/>
              </a:ln>
              <a:solidFill>
                <a:srgbClr val="0095CE"/>
              </a:solidFill>
              <a:effectLst/>
              <a:uLnTx/>
              <a:uFillTx/>
              <a:latin typeface="Arial" panose="020B0604020202020204"/>
              <a:ea typeface="Calibri" panose="020F0502020204030204" pitchFamily="34" charset="0"/>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Sistema de M&amp;E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a:rPr>
              <a:t>basado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a:rPr>
              <a:t>en</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 la web</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a:rPr>
              <a:t>Liderazgo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 de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a:rPr>
              <a:t>sistemas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a:rPr>
              <a:t>sensibles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 al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a:rPr>
              <a:t>género</a:t>
            </a:r>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Mesas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a:rPr>
              <a:t>redondas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a:rPr>
              <a:t>público-privadas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a:rPr>
              <a:t>sobre</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a:rPr>
              <a:t>estrategias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a:rPr>
              <a:t> de de-risking</a:t>
            </a:r>
            <a:endParaRPr kumimoji="0" lang="en-IT" sz="9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sp>
        <p:nvSpPr>
          <p:cNvPr id="84" name="Line Callout 1 (Border and Accent Bar) 83">
            <a:extLst>
              <a:ext uri="{FF2B5EF4-FFF2-40B4-BE49-F238E27FC236}">
                <a16:creationId xmlns:a16="http://schemas.microsoft.com/office/drawing/2014/main" id="{2ACD0CF7-2993-3341-A051-D6FB1EC2443F}"/>
              </a:ext>
            </a:extLst>
          </p:cNvPr>
          <p:cNvSpPr/>
          <p:nvPr/>
        </p:nvSpPr>
        <p:spPr>
          <a:xfrm rot="10800000" flipH="1" flipV="1">
            <a:off x="5348915" y="4989130"/>
            <a:ext cx="2464917" cy="1687022"/>
          </a:xfrm>
          <a:prstGeom prst="accentBorderCallout1">
            <a:avLst>
              <a:gd name="adj1" fmla="val 1947"/>
              <a:gd name="adj2" fmla="val 102593"/>
              <a:gd name="adj3" fmla="val -76084"/>
              <a:gd name="adj4" fmla="val 67666"/>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Paisaje</a:t>
            </a: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del </a:t>
            </a: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Corredor</a:t>
            </a: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de Ganado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Mejorar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el</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marco</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nacional</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M&amp;E y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hacer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operativo</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el</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sistema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MRV</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rgbClr val="000000"/>
                </a:solidFill>
                <a:latin typeface="Arial" panose="020B0604020202020204"/>
                <a:cs typeface="Calibri" panose="020F0502020204030204" pitchFamily="34" charset="0"/>
              </a:rPr>
              <a:t>P</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romover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un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sistema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integrado</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alerta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temprana</a:t>
            </a: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Financiamiento</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climático</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innovador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alto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nivel</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incluidos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los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mecanismos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financiamiento</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impacto</a:t>
            </a: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Empoderar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mujeres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y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jóvenes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para que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participen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la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toma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decisiones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y se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beneficien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económicamente</a:t>
            </a:r>
            <a:endParaRPr kumimoji="0" lang="en-IT"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85" name="Line Callout 1 (Border and Accent Bar) 84">
            <a:extLst>
              <a:ext uri="{FF2B5EF4-FFF2-40B4-BE49-F238E27FC236}">
                <a16:creationId xmlns:a16="http://schemas.microsoft.com/office/drawing/2014/main" id="{306EB900-F7EE-1645-8DD2-41CBAE1B819F}"/>
              </a:ext>
            </a:extLst>
          </p:cNvPr>
          <p:cNvSpPr/>
          <p:nvPr/>
        </p:nvSpPr>
        <p:spPr>
          <a:xfrm rot="10800000" flipV="1">
            <a:off x="10008326" y="3360831"/>
            <a:ext cx="2092317" cy="725964"/>
          </a:xfrm>
          <a:prstGeom prst="accentBorderCallout1">
            <a:avLst>
              <a:gd name="adj1" fmla="val 46098"/>
              <a:gd name="adj2" fmla="val 101791"/>
              <a:gd name="adj3" fmla="val -8533"/>
              <a:gd name="adj4" fmla="val 126273"/>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Agroforestería</a:t>
            </a:r>
            <a:endPar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Proyecto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estándar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carbono</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la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comunidad</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mejorar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MRV</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Estrategia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eliminación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riesgos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para PSE</a:t>
            </a:r>
            <a:endParaRPr kumimoji="0" lang="en-IT"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86" name="Line Callout 1 (Border and Accent Bar) 85">
            <a:extLst>
              <a:ext uri="{FF2B5EF4-FFF2-40B4-BE49-F238E27FC236}">
                <a16:creationId xmlns:a16="http://schemas.microsoft.com/office/drawing/2014/main" id="{F8BFE24C-11F4-5C44-BCE3-8867698E5639}"/>
              </a:ext>
            </a:extLst>
          </p:cNvPr>
          <p:cNvSpPr/>
          <p:nvPr/>
        </p:nvSpPr>
        <p:spPr>
          <a:xfrm rot="10800000" flipV="1">
            <a:off x="9436685" y="5255539"/>
            <a:ext cx="2464916" cy="1341491"/>
          </a:xfrm>
          <a:prstGeom prst="accentBorderCallout1">
            <a:avLst>
              <a:gd name="adj1" fmla="val 48731"/>
              <a:gd name="adj2" fmla="val 102317"/>
              <a:gd name="adj3" fmla="val -163034"/>
              <a:gd name="adj4" fmla="val 99756"/>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Tx/>
              <a:buSzTx/>
              <a:tabLst/>
              <a:defRPr/>
            </a:pPr>
            <a:r>
              <a:rPr lang="en-US" sz="900" b="1" dirty="0" err="1">
                <a:solidFill>
                  <a:srgbClr val="0095CE"/>
                </a:solidFill>
                <a:latin typeface="Arial" panose="020B0604020202020204"/>
              </a:rPr>
              <a:t>Caña</a:t>
            </a:r>
            <a:r>
              <a:rPr lang="en-US" sz="900" b="1" dirty="0">
                <a:solidFill>
                  <a:srgbClr val="0095CE"/>
                </a:solidFill>
                <a:latin typeface="Arial" panose="020B0604020202020204"/>
              </a:rPr>
              <a:t> de </a:t>
            </a:r>
            <a:r>
              <a:rPr lang="en-US" sz="900" b="1" dirty="0" err="1">
                <a:solidFill>
                  <a:srgbClr val="0095CE"/>
                </a:solidFill>
                <a:latin typeface="Arial" panose="020B0604020202020204"/>
              </a:rPr>
              <a:t>azúcar</a:t>
            </a:r>
            <a:r>
              <a:rPr lang="en-US" sz="900" b="1" dirty="0">
                <a:solidFill>
                  <a:srgbClr val="0095CE"/>
                </a:solidFill>
                <a:latin typeface="Arial" panose="020B0604020202020204"/>
              </a:rPr>
              <a:t> </a:t>
            </a:r>
            <a:r>
              <a:rPr lang="en-US" sz="900" b="1" dirty="0" err="1">
                <a:solidFill>
                  <a:srgbClr val="0095CE"/>
                </a:solidFill>
                <a:latin typeface="Arial" panose="020B0604020202020204"/>
              </a:rPr>
              <a:t>en</a:t>
            </a:r>
            <a:r>
              <a:rPr lang="en-US" sz="900" b="1" dirty="0">
                <a:solidFill>
                  <a:srgbClr val="0095CE"/>
                </a:solidFill>
                <a:latin typeface="Arial" panose="020B0604020202020204"/>
              </a:rPr>
              <a:t> la </a:t>
            </a:r>
            <a:r>
              <a:rPr lang="en-US" sz="900" b="1" dirty="0" err="1">
                <a:solidFill>
                  <a:srgbClr val="0095CE"/>
                </a:solidFill>
                <a:latin typeface="Arial" panose="020B0604020202020204"/>
              </a:rPr>
              <a:t>cuenca</a:t>
            </a:r>
            <a:r>
              <a:rPr lang="en-US" sz="900" b="1" dirty="0">
                <a:solidFill>
                  <a:srgbClr val="0095CE"/>
                </a:solidFill>
                <a:latin typeface="Arial" panose="020B0604020202020204"/>
              </a:rPr>
              <a:t> del </a:t>
            </a:r>
            <a:r>
              <a:rPr lang="en-US" sz="900" b="1" dirty="0" err="1">
                <a:solidFill>
                  <a:srgbClr val="0095CE"/>
                </a:solidFill>
                <a:latin typeface="Arial" panose="020B0604020202020204"/>
              </a:rPr>
              <a:t>río</a:t>
            </a:r>
            <a:r>
              <a:rPr lang="en-US" sz="900" b="1" dirty="0">
                <a:solidFill>
                  <a:srgbClr val="0095CE"/>
                </a:solidFill>
                <a:latin typeface="Arial" panose="020B0604020202020204"/>
              </a:rPr>
              <a:t> Chao Phraya</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Definir</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la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tipología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las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opciones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adaptación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en</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la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agricultura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incluidas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las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prácticas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las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tecnologías</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y la </a:t>
            </a:r>
            <a:r>
              <a:rPr kumimoji="0" lang="en-GB"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sabiduría</a:t>
            </a: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local.</a:t>
            </a:r>
          </a:p>
          <a:p>
            <a:pPr marL="171450" marR="0" lvl="0" indent="-171450" algn="l" defTabSz="4572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Plan de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implementación</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basado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en</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la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evidencia</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para las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prioridades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agrícolas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NDC a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nivel</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local</a:t>
            </a: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91" name="Line Callout 1 (Border and Accent Bar) 90">
            <a:extLst>
              <a:ext uri="{FF2B5EF4-FFF2-40B4-BE49-F238E27FC236}">
                <a16:creationId xmlns:a16="http://schemas.microsoft.com/office/drawing/2014/main" id="{3E061B05-3A62-6647-9E80-A2EA473EA05E}"/>
              </a:ext>
            </a:extLst>
          </p:cNvPr>
          <p:cNvSpPr/>
          <p:nvPr/>
        </p:nvSpPr>
        <p:spPr>
          <a:xfrm rot="10800000" flipV="1">
            <a:off x="9698802" y="367677"/>
            <a:ext cx="2354050" cy="1153775"/>
          </a:xfrm>
          <a:prstGeom prst="accentBorderCallout1">
            <a:avLst>
              <a:gd name="adj1" fmla="val 47055"/>
              <a:gd name="adj2" fmla="val 101606"/>
              <a:gd name="adj3" fmla="val 111226"/>
              <a:gd name="adj4" fmla="val 146642"/>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Gestión</a:t>
            </a: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a:t>
            </a: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ganadera</a:t>
            </a:r>
            <a:r>
              <a:rPr kumimoji="0" lang="en-GB" sz="900" b="1"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rPr>
              <a:t> y de </a:t>
            </a:r>
            <a:r>
              <a:rPr kumimoji="0" lang="en-GB" sz="900" b="1" i="0" u="none" strike="noStrike" kern="1200" cap="none" spc="0" normalizeH="0" baseline="0" noProof="0" dirty="0" err="1">
                <a:ln>
                  <a:noFill/>
                </a:ln>
                <a:solidFill>
                  <a:srgbClr val="0095CE"/>
                </a:solidFill>
                <a:effectLst/>
                <a:uLnTx/>
                <a:uFillTx/>
                <a:latin typeface="Arial" panose="020B0604020202020204"/>
                <a:ea typeface="+mn-ea"/>
                <a:cs typeface="Calibri" panose="020F0502020204030204" pitchFamily="34" charset="0"/>
              </a:rPr>
              <a:t>pastos</a:t>
            </a:r>
            <a:endParaRPr kumimoji="0" lang="en-GB" sz="900" b="0" i="0" u="none" strike="noStrike" kern="1200" cap="none" spc="0" normalizeH="0" baseline="0" noProof="0" dirty="0">
              <a:ln>
                <a:noFill/>
              </a:ln>
              <a:solidFill>
                <a:srgbClr val="0095CE"/>
              </a:solidFill>
              <a:effectLst/>
              <a:uLnTx/>
              <a:uFillTx/>
              <a:latin typeface="Arial" panose="020B0604020202020204"/>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Sistema de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etiquetado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presupuesto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climático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para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el</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sector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ganadero</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y de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cultivos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herbáceos</a:t>
            </a:r>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identificar</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instrumentos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financieros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factibles</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para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involucrar</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al sector privado de la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industria</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de la </a:t>
            </a:r>
            <a:r>
              <a:rPr kumimoji="0" lang="en-US" sz="900" b="0" i="0" u="none" strike="noStrike" kern="1200" cap="none" spc="0" normalizeH="0" baseline="0" noProof="0" dirty="0" err="1">
                <a:ln>
                  <a:noFill/>
                </a:ln>
                <a:solidFill>
                  <a:srgbClr val="000000"/>
                </a:solidFill>
                <a:effectLst/>
                <a:uLnTx/>
                <a:uFillTx/>
                <a:latin typeface="Arial" panose="020B0604020202020204"/>
                <a:ea typeface="+mn-ea"/>
                <a:cs typeface="Calibri" panose="020F0502020204030204" pitchFamily="34" charset="0"/>
              </a:rPr>
              <a:t>cachemira</a:t>
            </a: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p:txBody>
      </p:sp>
      <p:sp>
        <p:nvSpPr>
          <p:cNvPr id="92" name="Line Callout 1 (Border and Accent Bar) 91">
            <a:extLst>
              <a:ext uri="{FF2B5EF4-FFF2-40B4-BE49-F238E27FC236}">
                <a16:creationId xmlns:a16="http://schemas.microsoft.com/office/drawing/2014/main" id="{B4D37C3D-67AD-CB44-8818-E16E61E3042E}"/>
              </a:ext>
            </a:extLst>
          </p:cNvPr>
          <p:cNvSpPr/>
          <p:nvPr/>
        </p:nvSpPr>
        <p:spPr>
          <a:xfrm rot="10800000" flipV="1">
            <a:off x="10084070" y="1881831"/>
            <a:ext cx="1968783" cy="407689"/>
          </a:xfrm>
          <a:prstGeom prst="accentBorderCallout1">
            <a:avLst>
              <a:gd name="adj1" fmla="val 44132"/>
              <a:gd name="adj2" fmla="val 102011"/>
              <a:gd name="adj3" fmla="val 119019"/>
              <a:gd name="adj4" fmla="val 171822"/>
            </a:avLst>
          </a:prstGeom>
          <a:solidFill>
            <a:srgbClr val="DDDDDD"/>
          </a:solidFill>
          <a:ln>
            <a:solidFill>
              <a:srgbClr val="009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Sistema por confirmar</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43" name="CasellaDiTesto 14">
            <a:extLst>
              <a:ext uri="{FF2B5EF4-FFF2-40B4-BE49-F238E27FC236}">
                <a16:creationId xmlns:a16="http://schemas.microsoft.com/office/drawing/2014/main" id="{157C8262-1A15-4C5E-C35D-5866F1AF5A15}"/>
              </a:ext>
            </a:extLst>
          </p:cNvPr>
          <p:cNvSpPr txBox="1"/>
          <p:nvPr/>
        </p:nvSpPr>
        <p:spPr>
          <a:xfrm>
            <a:off x="247196" y="6245599"/>
            <a:ext cx="462885" cy="230832"/>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schemeClr val="bg1">
                  <a:lumMod val="10000"/>
                </a:schemeClr>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F4D5F40-F038-DA6A-096B-495F3C494F4B}"/>
              </a:ext>
            </a:extLst>
          </p:cNvPr>
          <p:cNvSpPr txBox="1"/>
          <p:nvPr/>
        </p:nvSpPr>
        <p:spPr>
          <a:xfrm>
            <a:off x="675659" y="6219726"/>
            <a:ext cx="1449692" cy="230832"/>
          </a:xfrm>
          <a:prstGeom prst="rect">
            <a:avLst/>
          </a:prstGeom>
          <a:noFill/>
        </p:spPr>
        <p:txBody>
          <a:bodyPr wrap="square" rtlCol="0">
            <a:spAutoFit/>
          </a:bodyPr>
          <a:lstStyle/>
          <a:p>
            <a:pPr algn="l" rtl="0"/>
            <a:r>
              <a:rPr lang="de-DE" sz="900">
                <a:solidFill>
                  <a:schemeClr val="bg1">
                    <a:lumMod val="10000"/>
                  </a:schemeClr>
                </a:solidFill>
              </a:rPr>
              <a:t>Inicio completado</a:t>
            </a:r>
          </a:p>
        </p:txBody>
      </p:sp>
      <p:sp>
        <p:nvSpPr>
          <p:cNvPr id="59" name="CasellaDiTesto 14">
            <a:extLst>
              <a:ext uri="{FF2B5EF4-FFF2-40B4-BE49-F238E27FC236}">
                <a16:creationId xmlns:a16="http://schemas.microsoft.com/office/drawing/2014/main" id="{85FE509A-D4E6-860F-F5DA-445EFB519C11}"/>
              </a:ext>
            </a:extLst>
          </p:cNvPr>
          <p:cNvSpPr txBox="1"/>
          <p:nvPr/>
        </p:nvSpPr>
        <p:spPr>
          <a:xfrm>
            <a:off x="244136" y="6571850"/>
            <a:ext cx="462885" cy="230832"/>
          </a:xfrm>
          <a:prstGeom prst="rect">
            <a:avLst/>
          </a:prstGeom>
          <a:solidFill>
            <a:srgbClr val="CCFF3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schemeClr val="bg1">
                  <a:lumMod val="10000"/>
                </a:schemeClr>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0601EF6E-8A92-9DBC-1E13-3EA7402B4013}"/>
              </a:ext>
            </a:extLst>
          </p:cNvPr>
          <p:cNvSpPr txBox="1"/>
          <p:nvPr/>
        </p:nvSpPr>
        <p:spPr>
          <a:xfrm>
            <a:off x="701819" y="6529487"/>
            <a:ext cx="1727307" cy="507831"/>
          </a:xfrm>
          <a:prstGeom prst="rect">
            <a:avLst/>
          </a:prstGeom>
          <a:noFill/>
        </p:spPr>
        <p:txBody>
          <a:bodyPr wrap="square" rtlCol="0">
            <a:spAutoFit/>
          </a:bodyPr>
          <a:lstStyle/>
          <a:p>
            <a:pPr algn="l" rtl="0"/>
            <a:r>
              <a:rPr lang="de-DE" sz="900" dirty="0" err="1">
                <a:solidFill>
                  <a:schemeClr val="bg1">
                    <a:lumMod val="10000"/>
                  </a:schemeClr>
                </a:solidFill>
              </a:rPr>
              <a:t>Inicio</a:t>
            </a:r>
            <a:r>
              <a:rPr lang="de-DE" sz="900" dirty="0">
                <a:solidFill>
                  <a:schemeClr val="bg1">
                    <a:lumMod val="10000"/>
                  </a:schemeClr>
                </a:solidFill>
              </a:rPr>
              <a:t> </a:t>
            </a:r>
            <a:r>
              <a:rPr lang="de-DE" sz="900" dirty="0" err="1">
                <a:solidFill>
                  <a:schemeClr val="bg1">
                    <a:lumMod val="10000"/>
                  </a:schemeClr>
                </a:solidFill>
              </a:rPr>
              <a:t>probablemente</a:t>
            </a:r>
            <a:r>
              <a:rPr lang="de-DE" sz="900" dirty="0">
                <a:solidFill>
                  <a:schemeClr val="bg1">
                    <a:lumMod val="10000"/>
                  </a:schemeClr>
                </a:solidFill>
              </a:rPr>
              <a:t> </a:t>
            </a:r>
            <a:r>
              <a:rPr lang="de-DE" sz="900" dirty="0" err="1">
                <a:solidFill>
                  <a:schemeClr val="bg1">
                    <a:lumMod val="10000"/>
                  </a:schemeClr>
                </a:solidFill>
              </a:rPr>
              <a:t>por</a:t>
            </a:r>
            <a:r>
              <a:rPr lang="de-DE" sz="900" dirty="0">
                <a:solidFill>
                  <a:schemeClr val="bg1">
                    <a:lumMod val="10000"/>
                  </a:schemeClr>
                </a:solidFill>
              </a:rPr>
              <a:t> </a:t>
            </a:r>
            <a:r>
              <a:rPr lang="de-DE" sz="900" dirty="0" err="1">
                <a:solidFill>
                  <a:schemeClr val="bg1">
                    <a:lumMod val="10000"/>
                  </a:schemeClr>
                </a:solidFill>
              </a:rPr>
              <a:t>completar</a:t>
            </a:r>
            <a:r>
              <a:rPr lang="de-DE" sz="900" dirty="0">
                <a:solidFill>
                  <a:schemeClr val="bg1">
                    <a:lumMod val="10000"/>
                  </a:schemeClr>
                </a:solidFill>
              </a:rPr>
              <a:t> a </a:t>
            </a:r>
            <a:r>
              <a:rPr lang="de-DE" sz="900" dirty="0" err="1">
                <a:solidFill>
                  <a:schemeClr val="bg1">
                    <a:lumMod val="10000"/>
                  </a:schemeClr>
                </a:solidFill>
              </a:rPr>
              <a:t>fines</a:t>
            </a:r>
            <a:r>
              <a:rPr lang="de-DE" sz="900" dirty="0">
                <a:solidFill>
                  <a:schemeClr val="bg1">
                    <a:lumMod val="10000"/>
                  </a:schemeClr>
                </a:solidFill>
              </a:rPr>
              <a:t> del 22 de </a:t>
            </a:r>
            <a:r>
              <a:rPr lang="de-DE" sz="900" dirty="0" err="1">
                <a:solidFill>
                  <a:schemeClr val="bg1">
                    <a:lumMod val="10000"/>
                  </a:schemeClr>
                </a:solidFill>
              </a:rPr>
              <a:t>mayo</a:t>
            </a:r>
            <a:endParaRPr lang="de-DE" sz="900" dirty="0">
              <a:solidFill>
                <a:schemeClr val="bg1">
                  <a:lumMod val="10000"/>
                </a:schemeClr>
              </a:solidFill>
            </a:endParaRPr>
          </a:p>
        </p:txBody>
      </p:sp>
      <p:sp>
        <p:nvSpPr>
          <p:cNvPr id="61" name="CasellaDiTesto 14">
            <a:extLst>
              <a:ext uri="{FF2B5EF4-FFF2-40B4-BE49-F238E27FC236}">
                <a16:creationId xmlns:a16="http://schemas.microsoft.com/office/drawing/2014/main" id="{FC2CCDDB-8299-D5C9-5267-890AC2FDFDF7}"/>
              </a:ext>
            </a:extLst>
          </p:cNvPr>
          <p:cNvSpPr txBox="1"/>
          <p:nvPr/>
        </p:nvSpPr>
        <p:spPr>
          <a:xfrm>
            <a:off x="2568440" y="6254887"/>
            <a:ext cx="462885" cy="230832"/>
          </a:xfrm>
          <a:prstGeom prst="rect">
            <a:avLst/>
          </a:prstGeom>
          <a:solidFill>
            <a:srgbClr val="FFC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schemeClr val="bg1">
                  <a:lumMod val="10000"/>
                </a:schemeClr>
              </a:solidFill>
              <a:effectLst/>
              <a:uLnTx/>
              <a:uFillTx/>
              <a:latin typeface="Arial" panose="020B0604020202020204"/>
              <a:ea typeface="+mn-ea"/>
              <a:cs typeface="+mn-cs"/>
            </a:endParaRPr>
          </a:p>
        </p:txBody>
      </p:sp>
      <p:sp>
        <p:nvSpPr>
          <p:cNvPr id="62" name="TextBox 61">
            <a:extLst>
              <a:ext uri="{FF2B5EF4-FFF2-40B4-BE49-F238E27FC236}">
                <a16:creationId xmlns:a16="http://schemas.microsoft.com/office/drawing/2014/main" id="{A761833F-E142-27A2-98B3-1B0E5A556A34}"/>
              </a:ext>
            </a:extLst>
          </p:cNvPr>
          <p:cNvSpPr txBox="1"/>
          <p:nvPr/>
        </p:nvSpPr>
        <p:spPr>
          <a:xfrm>
            <a:off x="3012287" y="6196428"/>
            <a:ext cx="1449692" cy="369332"/>
          </a:xfrm>
          <a:prstGeom prst="rect">
            <a:avLst/>
          </a:prstGeom>
          <a:noFill/>
        </p:spPr>
        <p:txBody>
          <a:bodyPr wrap="square" rtlCol="0">
            <a:spAutoFit/>
          </a:bodyPr>
          <a:lstStyle/>
          <a:p>
            <a:pPr algn="l" rtl="0"/>
            <a:r>
              <a:rPr lang="de-DE" sz="900" dirty="0" err="1">
                <a:solidFill>
                  <a:schemeClr val="bg1">
                    <a:lumMod val="10000"/>
                  </a:schemeClr>
                </a:solidFill>
              </a:rPr>
              <a:t>Inicio</a:t>
            </a:r>
            <a:r>
              <a:rPr lang="de-DE" sz="900" dirty="0">
                <a:solidFill>
                  <a:schemeClr val="bg1">
                    <a:lumMod val="10000"/>
                  </a:schemeClr>
                </a:solidFill>
              </a:rPr>
              <a:t> se </a:t>
            </a:r>
            <a:r>
              <a:rPr lang="de-DE" sz="900" dirty="0" err="1">
                <a:solidFill>
                  <a:schemeClr val="bg1">
                    <a:lumMod val="10000"/>
                  </a:schemeClr>
                </a:solidFill>
              </a:rPr>
              <a:t>completará</a:t>
            </a:r>
            <a:r>
              <a:rPr lang="de-DE" sz="900" dirty="0">
                <a:solidFill>
                  <a:schemeClr val="bg1">
                    <a:lumMod val="10000"/>
                  </a:schemeClr>
                </a:solidFill>
              </a:rPr>
              <a:t> a finales del 22 de </a:t>
            </a:r>
            <a:r>
              <a:rPr lang="de-DE" sz="900" dirty="0" err="1">
                <a:solidFill>
                  <a:schemeClr val="bg1">
                    <a:lumMod val="10000"/>
                  </a:schemeClr>
                </a:solidFill>
              </a:rPr>
              <a:t>agosto</a:t>
            </a:r>
            <a:endParaRPr lang="de-DE" sz="900" dirty="0">
              <a:solidFill>
                <a:schemeClr val="bg1">
                  <a:lumMod val="10000"/>
                </a:schemeClr>
              </a:solidFill>
            </a:endParaRPr>
          </a:p>
        </p:txBody>
      </p:sp>
      <p:sp>
        <p:nvSpPr>
          <p:cNvPr id="64" name="CasellaDiTesto 14">
            <a:extLst>
              <a:ext uri="{FF2B5EF4-FFF2-40B4-BE49-F238E27FC236}">
                <a16:creationId xmlns:a16="http://schemas.microsoft.com/office/drawing/2014/main" id="{788417FD-594E-2670-8541-BFDE52D465E2}"/>
              </a:ext>
            </a:extLst>
          </p:cNvPr>
          <p:cNvSpPr txBox="1"/>
          <p:nvPr/>
        </p:nvSpPr>
        <p:spPr>
          <a:xfrm>
            <a:off x="2570299" y="6639545"/>
            <a:ext cx="462885" cy="230832"/>
          </a:xfrm>
          <a:prstGeom prst="rect">
            <a:avLst/>
          </a:prstGeom>
          <a:solidFill>
            <a:schemeClr val="accent4">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a:ln>
                <a:noFill/>
              </a:ln>
              <a:solidFill>
                <a:schemeClr val="bg1">
                  <a:lumMod val="10000"/>
                </a:schemeClr>
              </a:solidFill>
              <a:effectLst/>
              <a:uLnTx/>
              <a:uFillTx/>
              <a:latin typeface="Arial" panose="020B0604020202020204"/>
              <a:ea typeface="+mn-ea"/>
              <a:cs typeface="+mn-cs"/>
            </a:endParaRPr>
          </a:p>
        </p:txBody>
      </p:sp>
      <p:sp>
        <p:nvSpPr>
          <p:cNvPr id="65" name="TextBox 64">
            <a:extLst>
              <a:ext uri="{FF2B5EF4-FFF2-40B4-BE49-F238E27FC236}">
                <a16:creationId xmlns:a16="http://schemas.microsoft.com/office/drawing/2014/main" id="{420811AC-6728-E69E-CD7D-34487CDD825B}"/>
              </a:ext>
            </a:extLst>
          </p:cNvPr>
          <p:cNvSpPr txBox="1"/>
          <p:nvPr/>
        </p:nvSpPr>
        <p:spPr>
          <a:xfrm>
            <a:off x="3031325" y="6634239"/>
            <a:ext cx="1449692" cy="230832"/>
          </a:xfrm>
          <a:prstGeom prst="rect">
            <a:avLst/>
          </a:prstGeom>
          <a:noFill/>
        </p:spPr>
        <p:txBody>
          <a:bodyPr wrap="square" rtlCol="0">
            <a:spAutoFit/>
          </a:bodyPr>
          <a:lstStyle/>
          <a:p>
            <a:pPr algn="l" rtl="0"/>
            <a:r>
              <a:rPr lang="de-DE" sz="900">
                <a:solidFill>
                  <a:schemeClr val="bg1">
                    <a:lumMod val="10000"/>
                  </a:schemeClr>
                </a:solidFill>
              </a:rPr>
              <a:t>Retraso significativo</a:t>
            </a:r>
          </a:p>
        </p:txBody>
      </p:sp>
    </p:spTree>
    <p:extLst>
      <p:ext uri="{BB962C8B-B14F-4D97-AF65-F5344CB8AC3E}">
        <p14:creationId xmlns:p14="http://schemas.microsoft.com/office/powerpoint/2010/main" val="185469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able  Description automatically generated">
            <a:extLst>
              <a:ext uri="{FF2B5EF4-FFF2-40B4-BE49-F238E27FC236}">
                <a16:creationId xmlns:a16="http://schemas.microsoft.com/office/drawing/2014/main" id="{5FDE8207-5182-702E-C2C5-0DC364E7142C}"/>
              </a:ext>
            </a:extLst>
          </p:cNvPr>
          <p:cNvPicPr>
            <a:picLocks noChangeAspect="1"/>
          </p:cNvPicPr>
          <p:nvPr/>
        </p:nvPicPr>
        <p:blipFill>
          <a:blip r:embed="rId3"/>
          <a:stretch>
            <a:fillRect/>
          </a:stretch>
        </p:blipFill>
        <p:spPr>
          <a:xfrm>
            <a:off x="911864" y="876925"/>
            <a:ext cx="5451461" cy="5830139"/>
          </a:xfrm>
          <a:prstGeom prst="rect">
            <a:avLst/>
          </a:prstGeom>
        </p:spPr>
      </p:pic>
      <p:sp>
        <p:nvSpPr>
          <p:cNvPr id="22" name="Titolo 2">
            <a:extLst>
              <a:ext uri="{FF2B5EF4-FFF2-40B4-BE49-F238E27FC236}">
                <a16:creationId xmlns:a16="http://schemas.microsoft.com/office/drawing/2014/main" id="{A739B3FF-C3A7-6971-03A7-6C930CA3EBD6}"/>
              </a:ext>
            </a:extLst>
          </p:cNvPr>
          <p:cNvSpPr>
            <a:spLocks noGrp="1"/>
          </p:cNvSpPr>
          <p:nvPr>
            <p:ph type="title"/>
          </p:nvPr>
        </p:nvSpPr>
        <p:spPr>
          <a:xfrm>
            <a:off x="754467" y="100992"/>
            <a:ext cx="7182623" cy="593151"/>
          </a:xfrm>
        </p:spPr>
        <p:txBody>
          <a:bodyPr>
            <a:normAutofit/>
          </a:bodyPr>
          <a:lstStyle/>
          <a:p>
            <a:pPr algn="l" rtl="0"/>
            <a:r>
              <a:rPr lang="it-IT" b="1" dirty="0">
                <a:solidFill>
                  <a:srgbClr val="0095CE"/>
                </a:solidFill>
              </a:rPr>
              <a:t>SALIDAS DE INICIO</a:t>
            </a:r>
          </a:p>
        </p:txBody>
      </p:sp>
      <p:pic>
        <p:nvPicPr>
          <p:cNvPr id="28" name="Picture 27" descr="Text  Description automatically generated">
            <a:extLst>
              <a:ext uri="{FF2B5EF4-FFF2-40B4-BE49-F238E27FC236}">
                <a16:creationId xmlns:a16="http://schemas.microsoft.com/office/drawing/2014/main" id="{9F8F9084-883C-9CC5-9C41-47043467749B}"/>
              </a:ext>
            </a:extLst>
          </p:cNvPr>
          <p:cNvPicPr>
            <a:picLocks noChangeAspect="1"/>
          </p:cNvPicPr>
          <p:nvPr/>
        </p:nvPicPr>
        <p:blipFill>
          <a:blip r:embed="rId4"/>
          <a:stretch>
            <a:fillRect/>
          </a:stretch>
        </p:blipFill>
        <p:spPr>
          <a:xfrm>
            <a:off x="7937090" y="2565840"/>
            <a:ext cx="1757530" cy="2172719"/>
          </a:xfrm>
          <a:prstGeom prst="rect">
            <a:avLst/>
          </a:prstGeom>
          <a:ln>
            <a:noFill/>
          </a:ln>
          <a:effectLst>
            <a:outerShdw blurRad="292100" dist="139700" dir="2700000" algn="tl" rotWithShape="0">
              <a:srgbClr val="333333">
                <a:alpha val="65000"/>
              </a:srgbClr>
            </a:outerShdw>
          </a:effectLst>
        </p:spPr>
      </p:pic>
      <p:pic>
        <p:nvPicPr>
          <p:cNvPr id="31" name="Picture 30" descr="Text, letter  Description automatically generated">
            <a:extLst>
              <a:ext uri="{FF2B5EF4-FFF2-40B4-BE49-F238E27FC236}">
                <a16:creationId xmlns:a16="http://schemas.microsoft.com/office/drawing/2014/main" id="{BEB9017C-015C-4272-8784-747077570437}"/>
              </a:ext>
            </a:extLst>
          </p:cNvPr>
          <p:cNvPicPr>
            <a:picLocks noChangeAspect="1"/>
          </p:cNvPicPr>
          <p:nvPr/>
        </p:nvPicPr>
        <p:blipFill>
          <a:blip r:embed="rId5"/>
          <a:stretch>
            <a:fillRect/>
          </a:stretch>
        </p:blipFill>
        <p:spPr>
          <a:xfrm>
            <a:off x="6772129" y="1183112"/>
            <a:ext cx="2293998" cy="2648854"/>
          </a:xfrm>
          <a:prstGeom prst="rect">
            <a:avLst/>
          </a:prstGeom>
          <a:ln>
            <a:noFill/>
          </a:ln>
          <a:effectLst>
            <a:outerShdw blurRad="292100" dist="139700" dir="2700000" algn="tl" rotWithShape="0">
              <a:srgbClr val="333333">
                <a:alpha val="65000"/>
              </a:srgbClr>
            </a:outerShdw>
          </a:effectLst>
        </p:spPr>
      </p:pic>
      <p:pic>
        <p:nvPicPr>
          <p:cNvPr id="32" name="Picture 31" descr="Text, letter  Description automatically generated">
            <a:extLst>
              <a:ext uri="{FF2B5EF4-FFF2-40B4-BE49-F238E27FC236}">
                <a16:creationId xmlns:a16="http://schemas.microsoft.com/office/drawing/2014/main" id="{510BC52C-B0B0-2813-DEA9-E5B9834DEF51}"/>
              </a:ext>
            </a:extLst>
          </p:cNvPr>
          <p:cNvPicPr>
            <a:picLocks noChangeAspect="1"/>
          </p:cNvPicPr>
          <p:nvPr/>
        </p:nvPicPr>
        <p:blipFill>
          <a:blip r:embed="rId6"/>
          <a:stretch>
            <a:fillRect/>
          </a:stretch>
        </p:blipFill>
        <p:spPr>
          <a:xfrm>
            <a:off x="6783050" y="3812011"/>
            <a:ext cx="2293998" cy="2710300"/>
          </a:xfrm>
          <a:prstGeom prst="rect">
            <a:avLst/>
          </a:prstGeom>
          <a:ln>
            <a:noFill/>
          </a:ln>
          <a:effectLst>
            <a:outerShdw blurRad="292100" dist="139700" dir="2700000" algn="tl" rotWithShape="0">
              <a:srgbClr val="333333">
                <a:alpha val="65000"/>
              </a:srgbClr>
            </a:outerShdw>
          </a:effectLst>
        </p:spPr>
      </p:pic>
      <p:pic>
        <p:nvPicPr>
          <p:cNvPr id="33" name="Picture 32" descr="Text  Description automatically generated">
            <a:extLst>
              <a:ext uri="{FF2B5EF4-FFF2-40B4-BE49-F238E27FC236}">
                <a16:creationId xmlns:a16="http://schemas.microsoft.com/office/drawing/2014/main" id="{5C0A39EA-0F40-C29A-265D-4FB784DF3F56}"/>
              </a:ext>
            </a:extLst>
          </p:cNvPr>
          <p:cNvPicPr>
            <a:picLocks noChangeAspect="1"/>
          </p:cNvPicPr>
          <p:nvPr/>
        </p:nvPicPr>
        <p:blipFill>
          <a:blip r:embed="rId7"/>
          <a:stretch>
            <a:fillRect/>
          </a:stretch>
        </p:blipFill>
        <p:spPr>
          <a:xfrm>
            <a:off x="9058632" y="1140789"/>
            <a:ext cx="2110073" cy="2671222"/>
          </a:xfrm>
          <a:prstGeom prst="rect">
            <a:avLst/>
          </a:prstGeom>
          <a:ln>
            <a:noFill/>
          </a:ln>
          <a:effectLst>
            <a:outerShdw blurRad="292100" dist="139700" dir="2700000" algn="tl" rotWithShape="0">
              <a:srgbClr val="333333">
                <a:alpha val="65000"/>
              </a:srgbClr>
            </a:outerShdw>
          </a:effectLst>
        </p:spPr>
      </p:pic>
      <p:pic>
        <p:nvPicPr>
          <p:cNvPr id="34" name="Picture 33" descr="Text  Description automatically generated">
            <a:extLst>
              <a:ext uri="{FF2B5EF4-FFF2-40B4-BE49-F238E27FC236}">
                <a16:creationId xmlns:a16="http://schemas.microsoft.com/office/drawing/2014/main" id="{DE5A2BAC-7DBB-7844-425A-8898325E696F}"/>
              </a:ext>
            </a:extLst>
          </p:cNvPr>
          <p:cNvPicPr>
            <a:picLocks noChangeAspect="1"/>
          </p:cNvPicPr>
          <p:nvPr/>
        </p:nvPicPr>
        <p:blipFill>
          <a:blip r:embed="rId4"/>
          <a:stretch>
            <a:fillRect/>
          </a:stretch>
        </p:blipFill>
        <p:spPr>
          <a:xfrm>
            <a:off x="9051137" y="3831966"/>
            <a:ext cx="2142679" cy="2700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006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ottotitolo 14">
            <a:extLst>
              <a:ext uri="{FF2B5EF4-FFF2-40B4-BE49-F238E27FC236}">
                <a16:creationId xmlns:a16="http://schemas.microsoft.com/office/drawing/2014/main" id="{BB1FE761-5C76-784E-B757-2FB12AACF530}"/>
              </a:ext>
            </a:extLst>
          </p:cNvPr>
          <p:cNvSpPr>
            <a:spLocks noGrp="1"/>
          </p:cNvSpPr>
          <p:nvPr>
            <p:ph type="subTitle" idx="1"/>
          </p:nvPr>
        </p:nvSpPr>
        <p:spPr>
          <a:xfrm>
            <a:off x="762000" y="395425"/>
            <a:ext cx="11430000" cy="981996"/>
          </a:xfrm>
        </p:spPr>
        <p:txBody>
          <a:bodyPr lIns="91440" tIns="45720" rIns="91440" bIns="45720" anchor="t">
            <a:normAutofit fontScale="85000" lnSpcReduction="10000"/>
          </a:bodyPr>
          <a:lstStyle/>
          <a:p>
            <a:pPr algn="l" rtl="0"/>
            <a:r>
              <a:rPr lang="it-IT" sz="3200" b="1" dirty="0" err="1">
                <a:latin typeface="Arial"/>
                <a:cs typeface="Arial"/>
              </a:rPr>
              <a:t>Prioridades</a:t>
            </a:r>
            <a:r>
              <a:rPr lang="it-IT" sz="3200" b="1" dirty="0">
                <a:latin typeface="Arial"/>
                <a:cs typeface="Arial"/>
              </a:rPr>
              <a:t> de </a:t>
            </a:r>
            <a:r>
              <a:rPr lang="it-IT" sz="3200" b="1" dirty="0" err="1">
                <a:latin typeface="Arial"/>
                <a:cs typeface="Arial"/>
              </a:rPr>
              <a:t>los</a:t>
            </a:r>
            <a:r>
              <a:rPr lang="it-IT" sz="3200" b="1" dirty="0">
                <a:latin typeface="Arial"/>
                <a:cs typeface="Arial"/>
              </a:rPr>
              <a:t> </a:t>
            </a:r>
            <a:r>
              <a:rPr lang="it-IT" sz="3200" b="1" dirty="0" err="1">
                <a:latin typeface="Arial"/>
                <a:cs typeface="Arial"/>
              </a:rPr>
              <a:t>paises</a:t>
            </a:r>
            <a:r>
              <a:rPr lang="it-IT" sz="3200" b="1" dirty="0">
                <a:latin typeface="Arial"/>
                <a:cs typeface="Arial"/>
              </a:rPr>
              <a:t>: Transversales - Género e Inclusión Social</a:t>
            </a:r>
            <a:br>
              <a:rPr lang="it-IT" sz="3200" b="1" dirty="0">
                <a:latin typeface="Arial"/>
                <a:cs typeface="Arial"/>
              </a:rPr>
            </a:br>
            <a:endParaRPr lang="it-IT" sz="3200" b="1" dirty="0"/>
          </a:p>
        </p:txBody>
      </p:sp>
      <p:sp>
        <p:nvSpPr>
          <p:cNvPr id="16" name="Segnaposto testo 15">
            <a:extLst>
              <a:ext uri="{FF2B5EF4-FFF2-40B4-BE49-F238E27FC236}">
                <a16:creationId xmlns:a16="http://schemas.microsoft.com/office/drawing/2014/main" id="{9C38FD2D-37B2-D543-BFC4-2380371EC6CA}"/>
              </a:ext>
            </a:extLst>
          </p:cNvPr>
          <p:cNvSpPr>
            <a:spLocks noGrp="1"/>
          </p:cNvSpPr>
          <p:nvPr>
            <p:ph type="body" sz="quarter" idx="10"/>
          </p:nvPr>
        </p:nvSpPr>
        <p:spPr>
          <a:xfrm>
            <a:off x="392579" y="1377421"/>
            <a:ext cx="4725157" cy="5135139"/>
          </a:xfrm>
        </p:spPr>
        <p:txBody>
          <a:bodyPr lIns="91440" tIns="45720" rIns="91440" bIns="45720" anchor="t"/>
          <a:lstStyle/>
          <a:p>
            <a:pPr algn="l" rtl="0" fontAlgn="base"/>
            <a:endParaRPr lang="en-US" sz="1800" b="1">
              <a:solidFill>
                <a:schemeClr val="accent6"/>
              </a:solidFill>
              <a:cs typeface="Arial"/>
            </a:endParaRPr>
          </a:p>
          <a:p>
            <a:pPr algn="l" rtl="0"/>
            <a:endParaRPr lang="it-IT" sz="1800"/>
          </a:p>
          <a:p>
            <a:pPr algn="l" rtl="0"/>
            <a:endParaRPr lang="it-IT"/>
          </a:p>
        </p:txBody>
      </p:sp>
      <p:graphicFrame>
        <p:nvGraphicFramePr>
          <p:cNvPr id="19" name="Table 18">
            <a:extLst>
              <a:ext uri="{FF2B5EF4-FFF2-40B4-BE49-F238E27FC236}">
                <a16:creationId xmlns:a16="http://schemas.microsoft.com/office/drawing/2014/main" id="{BFEA0755-D07E-3EC8-7E7F-1E5742754488}"/>
              </a:ext>
            </a:extLst>
          </p:cNvPr>
          <p:cNvGraphicFramePr>
            <a:graphicFrameLocks noGrp="1"/>
          </p:cNvGraphicFramePr>
          <p:nvPr>
            <p:extLst>
              <p:ext uri="{D42A27DB-BD31-4B8C-83A1-F6EECF244321}">
                <p14:modId xmlns:p14="http://schemas.microsoft.com/office/powerpoint/2010/main" val="304669530"/>
              </p:ext>
            </p:extLst>
          </p:nvPr>
        </p:nvGraphicFramePr>
        <p:xfrm>
          <a:off x="1352205" y="1162034"/>
          <a:ext cx="9721418" cy="5265965"/>
        </p:xfrm>
        <a:graphic>
          <a:graphicData uri="http://schemas.openxmlformats.org/drawingml/2006/table">
            <a:tbl>
              <a:tblPr firstRow="1" bandRow="1">
                <a:tableStyleId>{5940675A-B579-460E-94D1-54222C63F5DA}</a:tableStyleId>
              </a:tblPr>
              <a:tblGrid>
                <a:gridCol w="925974">
                  <a:extLst>
                    <a:ext uri="{9D8B030D-6E8A-4147-A177-3AD203B41FA5}">
                      <a16:colId xmlns:a16="http://schemas.microsoft.com/office/drawing/2014/main" val="3833934832"/>
                    </a:ext>
                  </a:extLst>
                </a:gridCol>
                <a:gridCol w="1061012">
                  <a:extLst>
                    <a:ext uri="{9D8B030D-6E8A-4147-A177-3AD203B41FA5}">
                      <a16:colId xmlns:a16="http://schemas.microsoft.com/office/drawing/2014/main" val="333966385"/>
                    </a:ext>
                  </a:extLst>
                </a:gridCol>
                <a:gridCol w="2074186">
                  <a:extLst>
                    <a:ext uri="{9D8B030D-6E8A-4147-A177-3AD203B41FA5}">
                      <a16:colId xmlns:a16="http://schemas.microsoft.com/office/drawing/2014/main" val="2650888640"/>
                    </a:ext>
                  </a:extLst>
                </a:gridCol>
                <a:gridCol w="2074186">
                  <a:extLst>
                    <a:ext uri="{9D8B030D-6E8A-4147-A177-3AD203B41FA5}">
                      <a16:colId xmlns:a16="http://schemas.microsoft.com/office/drawing/2014/main" val="1991752915"/>
                    </a:ext>
                  </a:extLst>
                </a:gridCol>
                <a:gridCol w="2074186">
                  <a:extLst>
                    <a:ext uri="{9D8B030D-6E8A-4147-A177-3AD203B41FA5}">
                      <a16:colId xmlns:a16="http://schemas.microsoft.com/office/drawing/2014/main" val="2875057920"/>
                    </a:ext>
                  </a:extLst>
                </a:gridCol>
                <a:gridCol w="1511874">
                  <a:extLst>
                    <a:ext uri="{9D8B030D-6E8A-4147-A177-3AD203B41FA5}">
                      <a16:colId xmlns:a16="http://schemas.microsoft.com/office/drawing/2014/main" val="378342736"/>
                    </a:ext>
                  </a:extLst>
                </a:gridCol>
              </a:tblGrid>
              <a:tr h="270075">
                <a:tc rowSpan="2">
                  <a:txBody>
                    <a:bodyPr/>
                    <a:lstStyle/>
                    <a:p>
                      <a:pPr marL="0" lvl="0" algn="ctr" rtl="0">
                        <a:spcBef>
                          <a:spcPts val="0"/>
                        </a:spcBef>
                        <a:spcAft>
                          <a:spcPts val="0"/>
                        </a:spcAft>
                        <a:buNone/>
                      </a:pPr>
                      <a:endParaRPr lang="es-ES" sz="1600" b="1" kern="1200" dirty="0">
                        <a:effectLst/>
                      </a:endParaRPr>
                    </a:p>
                    <a:p>
                      <a:pPr marL="0" lvl="0" algn="ctr" rtl="0">
                        <a:spcBef>
                          <a:spcPts val="0"/>
                        </a:spcBef>
                        <a:spcAft>
                          <a:spcPts val="0"/>
                        </a:spcAft>
                        <a:buNone/>
                      </a:pPr>
                      <a:r>
                        <a:rPr lang="es-ES" sz="1400" b="1" kern="1200" dirty="0" err="1">
                          <a:effectLst/>
                        </a:rPr>
                        <a:t>Región</a:t>
                      </a:r>
                      <a:endParaRPr lang="en-GB" sz="1600" b="1" kern="1200" dirty="0">
                        <a:effectLst/>
                      </a:endParaRPr>
                    </a:p>
                  </a:txBody>
                  <a:tcPr marL="0" marR="0" marT="0" marB="0"/>
                </a:tc>
                <a:tc rowSpan="2">
                  <a:txBody>
                    <a:bodyPr/>
                    <a:lstStyle/>
                    <a:p>
                      <a:pPr marL="0" lvl="0" algn="ctr" rtl="0">
                        <a:spcBef>
                          <a:spcPts val="0"/>
                        </a:spcBef>
                        <a:spcAft>
                          <a:spcPts val="0"/>
                        </a:spcAft>
                        <a:buNone/>
                      </a:pPr>
                      <a:endParaRPr lang="en-GB" sz="1400" b="1" kern="1200" dirty="0">
                        <a:effectLst/>
                      </a:endParaRPr>
                    </a:p>
                    <a:p>
                      <a:pPr marL="0" lvl="0" algn="ctr" rtl="0">
                        <a:spcBef>
                          <a:spcPts val="0"/>
                        </a:spcBef>
                        <a:spcAft>
                          <a:spcPts val="0"/>
                        </a:spcAft>
                        <a:buNone/>
                      </a:pPr>
                      <a:r>
                        <a:rPr lang="en-GB" sz="1400" b="1" kern="1200" dirty="0">
                          <a:effectLst/>
                        </a:rPr>
                        <a:t>País</a:t>
                      </a:r>
                      <a:endParaRPr lang="en-GB" sz="1400" b="1" dirty="0">
                        <a:effectLst/>
                      </a:endParaRPr>
                    </a:p>
                  </a:txBody>
                  <a:tcPr marL="0" marR="0" marT="0" marB="0"/>
                </a:tc>
                <a:tc gridSpan="3">
                  <a:txBody>
                    <a:bodyPr/>
                    <a:lstStyle/>
                    <a:p>
                      <a:pPr marL="0" lvl="0" algn="ctr" rtl="0">
                        <a:spcBef>
                          <a:spcPts val="0"/>
                        </a:spcBef>
                        <a:spcAft>
                          <a:spcPts val="0"/>
                        </a:spcAft>
                        <a:buNone/>
                      </a:pPr>
                      <a:r>
                        <a:rPr lang="en-GB" sz="1400" b="1" dirty="0">
                          <a:effectLst/>
                        </a:rPr>
                        <a:t>¿GSI </a:t>
                      </a:r>
                      <a:r>
                        <a:rPr lang="en-GB" sz="1400" b="1" dirty="0" err="1">
                          <a:effectLst/>
                        </a:rPr>
                        <a:t>integrado</a:t>
                      </a:r>
                      <a:r>
                        <a:rPr lang="en-GB" sz="1400" b="1" dirty="0">
                          <a:effectLst/>
                        </a:rPr>
                        <a:t> </a:t>
                      </a:r>
                      <a:r>
                        <a:rPr lang="en-GB" sz="1400" b="1" dirty="0" err="1">
                          <a:effectLst/>
                        </a:rPr>
                        <a:t>en</a:t>
                      </a:r>
                      <a:r>
                        <a:rPr lang="en-GB" sz="1400" b="1" dirty="0">
                          <a:effectLst/>
                        </a:rPr>
                        <a:t> </a:t>
                      </a:r>
                      <a:r>
                        <a:rPr lang="en-GB" sz="1400" b="1" dirty="0" err="1">
                          <a:effectLst/>
                        </a:rPr>
                        <a:t>el</a:t>
                      </a:r>
                      <a:r>
                        <a:rPr lang="en-GB" sz="1400" b="1" dirty="0">
                          <a:effectLst/>
                        </a:rPr>
                        <a:t> plan de </a:t>
                      </a:r>
                      <a:r>
                        <a:rPr lang="en-GB" sz="1400" b="1" dirty="0" err="1">
                          <a:effectLst/>
                        </a:rPr>
                        <a:t>trabajo</a:t>
                      </a:r>
                      <a:r>
                        <a:rPr lang="en-GB" sz="1400" b="1" dirty="0">
                          <a:effectLst/>
                        </a:rPr>
                        <a:t>?</a:t>
                      </a:r>
                    </a:p>
                  </a:txBody>
                  <a:tcPr marL="0" marR="0" marT="0" marB="0"/>
                </a:tc>
                <a:tc hMerge="1">
                  <a:txBody>
                    <a:bodyPr/>
                    <a:lstStyle/>
                    <a:p>
                      <a:pPr algn="l" rtl="0"/>
                      <a:endParaRPr lang="en-US"/>
                    </a:p>
                  </a:txBody>
                  <a:tcPr marL="0" marR="0" marT="0" marB="0"/>
                </a:tc>
                <a:tc hMerge="1">
                  <a:txBody>
                    <a:bodyPr/>
                    <a:lstStyle/>
                    <a:p>
                      <a:pPr algn="l" rtl="0"/>
                      <a:endParaRPr lang="en-US"/>
                    </a:p>
                  </a:txBody>
                  <a:tcPr marL="0" marR="0" marT="0" marB="0"/>
                </a:tc>
                <a:tc rowSpan="2">
                  <a:txBody>
                    <a:bodyPr/>
                    <a:lstStyle/>
                    <a:p>
                      <a:pPr marL="0" lvl="0" algn="ctr" rtl="0">
                        <a:spcBef>
                          <a:spcPts val="0"/>
                        </a:spcBef>
                        <a:spcAft>
                          <a:spcPts val="0"/>
                        </a:spcAft>
                        <a:buNone/>
                      </a:pPr>
                      <a:r>
                        <a:rPr lang="en-GB" sz="1400" b="1" kern="1200" dirty="0" err="1">
                          <a:effectLst/>
                        </a:rPr>
                        <a:t>Entorno</a:t>
                      </a:r>
                      <a:r>
                        <a:rPr lang="en-GB" sz="1400" b="1" kern="1200" dirty="0">
                          <a:effectLst/>
                        </a:rPr>
                        <a:t> </a:t>
                      </a:r>
                      <a:r>
                        <a:rPr lang="en-GB" sz="1400" b="1" kern="1200" dirty="0" err="1">
                          <a:effectLst/>
                        </a:rPr>
                        <a:t>propicio</a:t>
                      </a:r>
                      <a:endParaRPr lang="en-GB" sz="1400" b="1" dirty="0">
                        <a:effectLst/>
                      </a:endParaRPr>
                    </a:p>
                    <a:p>
                      <a:pPr marL="0" lvl="0" algn="l" rtl="0">
                        <a:spcBef>
                          <a:spcPts val="0"/>
                        </a:spcBef>
                        <a:spcAft>
                          <a:spcPts val="0"/>
                        </a:spcAft>
                        <a:buNone/>
                      </a:pPr>
                      <a:endParaRPr lang="en-GB" sz="1400" b="1" kern="1200" dirty="0">
                        <a:effectLst/>
                      </a:endParaRPr>
                    </a:p>
                  </a:txBody>
                  <a:tcPr marL="0" marR="0" marT="0" marB="0"/>
                </a:tc>
                <a:extLst>
                  <a:ext uri="{0D108BD9-81ED-4DB2-BD59-A6C34878D82A}">
                    <a16:rowId xmlns:a16="http://schemas.microsoft.com/office/drawing/2014/main" val="3333953743"/>
                  </a:ext>
                </a:extLst>
              </a:tr>
              <a:tr h="434050">
                <a:tc vMerge="1">
                  <a:txBody>
                    <a:bodyPr/>
                    <a:lstStyle/>
                    <a:p>
                      <a:pPr algn="l" rtl="0"/>
                      <a:endParaRPr lang="en-GB"/>
                    </a:p>
                  </a:txBody>
                  <a:tcPr/>
                </a:tc>
                <a:tc vMerge="1">
                  <a:txBody>
                    <a:bodyPr/>
                    <a:lstStyle/>
                    <a:p>
                      <a:pPr algn="l" rtl="0"/>
                      <a:endParaRPr lang="en-US"/>
                    </a:p>
                  </a:txBody>
                  <a:tcPr marL="0" marR="0" marT="0" marB="0"/>
                </a:tc>
                <a:tc>
                  <a:txBody>
                    <a:bodyPr/>
                    <a:lstStyle/>
                    <a:p>
                      <a:pPr marL="0" algn="ctr" rtl="0" eaLnBrk="1" latinLnBrk="0" hangingPunct="1">
                        <a:spcBef>
                          <a:spcPts val="0"/>
                        </a:spcBef>
                        <a:spcAft>
                          <a:spcPts val="0"/>
                        </a:spcAft>
                      </a:pPr>
                      <a:r>
                        <a:rPr lang="en-GB" sz="1400" b="1" kern="1200" dirty="0">
                          <a:effectLst/>
                        </a:rPr>
                        <a:t>Resultado 1</a:t>
                      </a:r>
                      <a:endParaRPr lang="en-GB" sz="1400" b="1" dirty="0">
                        <a:effectLst/>
                      </a:endParaRPr>
                    </a:p>
                    <a:p>
                      <a:pPr marL="0" algn="l" rtl="0" eaLnBrk="1" latinLnBrk="0" hangingPunct="1">
                        <a:spcBef>
                          <a:spcPts val="0"/>
                        </a:spcBef>
                        <a:spcAft>
                          <a:spcPts val="0"/>
                        </a:spcAft>
                      </a:pPr>
                      <a:endParaRPr lang="en-GB" sz="1400" b="1" dirty="0">
                        <a:effectLst/>
                      </a:endParaRPr>
                    </a:p>
                  </a:txBody>
                  <a:tcPr marL="0" marR="0" marT="0" marB="0"/>
                </a:tc>
                <a:tc>
                  <a:txBody>
                    <a:bodyPr/>
                    <a:lstStyle/>
                    <a:p>
                      <a:pPr marL="0" algn="ctr" rtl="0" eaLnBrk="1" latinLnBrk="0" hangingPunct="1">
                        <a:spcBef>
                          <a:spcPts val="0"/>
                        </a:spcBef>
                        <a:spcAft>
                          <a:spcPts val="0"/>
                        </a:spcAft>
                      </a:pPr>
                      <a:r>
                        <a:rPr lang="en-GB" sz="1400" b="1" kern="1200" dirty="0">
                          <a:effectLst/>
                        </a:rPr>
                        <a:t>Resultado 2</a:t>
                      </a:r>
                      <a:endParaRPr lang="en-GB" sz="1400" b="1" dirty="0">
                        <a:effectLst/>
                      </a:endParaRPr>
                    </a:p>
                  </a:txBody>
                  <a:tcPr marL="0" marR="0" marT="0" marB="0"/>
                </a:tc>
                <a:tc>
                  <a:txBody>
                    <a:bodyPr/>
                    <a:lstStyle/>
                    <a:p>
                      <a:pPr marL="0" algn="ctr" rtl="0" eaLnBrk="1" latinLnBrk="0" hangingPunct="1">
                        <a:spcBef>
                          <a:spcPts val="0"/>
                        </a:spcBef>
                        <a:spcAft>
                          <a:spcPts val="0"/>
                        </a:spcAft>
                      </a:pPr>
                      <a:r>
                        <a:rPr lang="en-GB" sz="1400" b="1" kern="1200" dirty="0">
                          <a:effectLst/>
                        </a:rPr>
                        <a:t>Resultado 3</a:t>
                      </a:r>
                      <a:endParaRPr lang="en-GB" sz="1400" b="1" dirty="0">
                        <a:effectLst/>
                      </a:endParaRPr>
                    </a:p>
                    <a:p>
                      <a:pPr marL="0" algn="l" rtl="0" eaLnBrk="1" latinLnBrk="0" hangingPunct="1">
                        <a:spcBef>
                          <a:spcPts val="0"/>
                        </a:spcBef>
                        <a:spcAft>
                          <a:spcPts val="0"/>
                        </a:spcAft>
                      </a:pPr>
                      <a:endParaRPr lang="en-GB" sz="1400" b="1" kern="1200" dirty="0">
                        <a:effectLst/>
                      </a:endParaRPr>
                    </a:p>
                  </a:txBody>
                  <a:tcPr marL="0" marR="0" marT="0" marB="0"/>
                </a:tc>
                <a:tc vMerge="1">
                  <a:txBody>
                    <a:bodyPr/>
                    <a:lstStyle/>
                    <a:p>
                      <a:pPr algn="l" rtl="0"/>
                      <a:endParaRPr lang="en-US"/>
                    </a:p>
                  </a:txBody>
                  <a:tcPr marL="0" marR="0" marT="0" marB="0"/>
                </a:tc>
                <a:extLst>
                  <a:ext uri="{0D108BD9-81ED-4DB2-BD59-A6C34878D82A}">
                    <a16:rowId xmlns:a16="http://schemas.microsoft.com/office/drawing/2014/main" val="1985617831"/>
                  </a:ext>
                </a:extLst>
              </a:tr>
              <a:tr h="370840">
                <a:tc rowSpan="4">
                  <a:txBody>
                    <a:bodyPr/>
                    <a:lstStyle/>
                    <a:p>
                      <a:pPr marL="0" lvl="0" algn="ctr" rtl="0">
                        <a:spcBef>
                          <a:spcPts val="0"/>
                        </a:spcBef>
                        <a:spcAft>
                          <a:spcPts val="0"/>
                        </a:spcAft>
                        <a:buNone/>
                      </a:pPr>
                      <a:r>
                        <a:rPr lang="en-GB" sz="1400" b="1" kern="1200" dirty="0">
                          <a:effectLst/>
                        </a:rPr>
                        <a:t>Asia</a:t>
                      </a:r>
                    </a:p>
                  </a:txBody>
                  <a:tcPr marL="0" marR="0" marT="0" marB="0" anchor="ctr">
                    <a:noFill/>
                  </a:tcPr>
                </a:tc>
                <a:tc>
                  <a:txBody>
                    <a:bodyPr/>
                    <a:lstStyle/>
                    <a:p>
                      <a:pPr marL="0" algn="ctr" rtl="0" eaLnBrk="1" latinLnBrk="0" hangingPunct="1">
                        <a:spcBef>
                          <a:spcPts val="0"/>
                        </a:spcBef>
                        <a:spcAft>
                          <a:spcPts val="0"/>
                        </a:spcAft>
                      </a:pPr>
                      <a:r>
                        <a:rPr lang="en-GB" sz="1400" b="1" kern="1200" dirty="0">
                          <a:effectLst/>
                        </a:rPr>
                        <a:t>Camboya</a:t>
                      </a:r>
                      <a:endParaRPr lang="en-GB" sz="1400" b="1"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dirty="0">
                        <a:effectLst/>
                      </a:endParaRPr>
                    </a:p>
                  </a:txBody>
                  <a:tcPr marL="0" marR="0" marT="0" marB="0" anchor="ctr">
                    <a:solidFill>
                      <a:schemeClr val="accent6">
                        <a:lumMod val="60000"/>
                        <a:lumOff val="40000"/>
                      </a:schemeClr>
                    </a:solidFill>
                  </a:tcPr>
                </a:tc>
                <a:tc>
                  <a:txBody>
                    <a:bodyPr/>
                    <a:lstStyle/>
                    <a:p>
                      <a:pPr marL="0" algn="l" rtl="0" eaLnBrk="1" latinLnBrk="0" hangingPunct="1">
                        <a:spcBef>
                          <a:spcPts val="0"/>
                        </a:spcBef>
                        <a:spcAft>
                          <a:spcPts val="0"/>
                        </a:spcAft>
                      </a:pPr>
                      <a:endParaRPr lang="en-GB" sz="1400" kern="1200"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r>
                        <a:rPr lang="en-GB" sz="1400" kern="1200" dirty="0">
                          <a:effectLst/>
                        </a:rPr>
                        <a:t>Fuerte</a:t>
                      </a:r>
                      <a:endParaRPr lang="en-GB" sz="2400"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2896350246"/>
                  </a:ext>
                </a:extLst>
              </a:tr>
              <a:tr h="370840">
                <a:tc vMerge="1">
                  <a:txBody>
                    <a:bodyPr/>
                    <a:lstStyle/>
                    <a:p>
                      <a:pPr algn="l" rtl="0"/>
                      <a:endParaRPr lang="en-US"/>
                    </a:p>
                  </a:txBody>
                  <a:tcPr marL="0" marR="0" marT="0" marB="0">
                    <a:solidFill>
                      <a:schemeClr val="accent4">
                        <a:lumMod val="20000"/>
                        <a:lumOff val="80000"/>
                      </a:schemeClr>
                    </a:solidFill>
                  </a:tcPr>
                </a:tc>
                <a:tc>
                  <a:txBody>
                    <a:bodyPr/>
                    <a:lstStyle/>
                    <a:p>
                      <a:pPr marL="0" algn="ctr" rtl="0" eaLnBrk="1" latinLnBrk="0" hangingPunct="1">
                        <a:spcBef>
                          <a:spcPts val="0"/>
                        </a:spcBef>
                        <a:spcAft>
                          <a:spcPts val="0"/>
                        </a:spcAft>
                      </a:pPr>
                      <a:r>
                        <a:rPr lang="en-GB" sz="1400" b="1" kern="1200" dirty="0">
                          <a:effectLst/>
                        </a:rPr>
                        <a:t>Mongolia</a:t>
                      </a:r>
                      <a:endParaRPr lang="en-GB" sz="1400" b="1" dirty="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endParaRPr lang="en-GB" sz="1400" i="0" kern="1200">
                        <a:effectLst/>
                        <a:highlight>
                          <a:srgbClr val="FFFF00"/>
                        </a:highligh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400" i="0" kern="1200">
                          <a:effectLst/>
                        </a:rPr>
                        <a:t>En desarrollo</a:t>
                      </a:r>
                      <a:endParaRPr lang="en-GB" sz="2400" i="0">
                        <a:effectLst/>
                      </a:endParaRPr>
                    </a:p>
                  </a:txBody>
                  <a:tcPr marL="0" marR="0" marT="0" marB="0" anchor="ctr">
                    <a:solidFill>
                      <a:schemeClr val="accent4">
                        <a:lumMod val="20000"/>
                        <a:lumOff val="80000"/>
                      </a:schemeClr>
                    </a:solidFill>
                  </a:tcPr>
                </a:tc>
                <a:tc>
                  <a:txBody>
                    <a:bodyPr/>
                    <a:lstStyle/>
                    <a:p>
                      <a:pPr marL="0" algn="l" rtl="0" eaLnBrk="1" latinLnBrk="0" hangingPunct="1">
                        <a:spcBef>
                          <a:spcPts val="0"/>
                        </a:spcBef>
                        <a:spcAft>
                          <a:spcPts val="0"/>
                        </a:spcAft>
                      </a:pPr>
                      <a:endParaRPr lang="en-GB" sz="1400" kern="120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400" kern="1200" dirty="0">
                          <a:effectLst/>
                        </a:rPr>
                        <a:t>Débil</a:t>
                      </a:r>
                      <a:endParaRPr lang="en-GB" sz="2400" dirty="0">
                        <a:effectLst/>
                      </a:endParaRPr>
                    </a:p>
                  </a:txBody>
                  <a:tcPr marL="0" marR="0" marT="0" marB="0" anchor="ctr">
                    <a:solidFill>
                      <a:schemeClr val="accent4">
                        <a:lumMod val="20000"/>
                        <a:lumOff val="80000"/>
                      </a:schemeClr>
                    </a:solidFill>
                  </a:tcPr>
                </a:tc>
                <a:extLst>
                  <a:ext uri="{0D108BD9-81ED-4DB2-BD59-A6C34878D82A}">
                    <a16:rowId xmlns:a16="http://schemas.microsoft.com/office/drawing/2014/main" val="3015707005"/>
                  </a:ext>
                </a:extLst>
              </a:tr>
              <a:tr h="370840">
                <a:tc vMerge="1">
                  <a:txBody>
                    <a:bodyPr/>
                    <a:lstStyle/>
                    <a:p>
                      <a:pPr algn="l" rtl="0"/>
                      <a:endParaRPr lang="en-US"/>
                    </a:p>
                  </a:txBody>
                  <a:tcPr marL="0" marR="0" marT="0" marB="0">
                    <a:solidFill>
                      <a:schemeClr val="bg2"/>
                    </a:solidFill>
                  </a:tcPr>
                </a:tc>
                <a:tc>
                  <a:txBody>
                    <a:bodyPr/>
                    <a:lstStyle/>
                    <a:p>
                      <a:pPr marL="0" algn="ctr" rtl="0" eaLnBrk="1" latinLnBrk="0" hangingPunct="1">
                        <a:spcBef>
                          <a:spcPts val="0"/>
                        </a:spcBef>
                        <a:spcAft>
                          <a:spcPts val="0"/>
                        </a:spcAft>
                      </a:pPr>
                      <a:r>
                        <a:rPr lang="en-GB" sz="1400" b="1" kern="1200" dirty="0">
                          <a:effectLst/>
                        </a:rPr>
                        <a:t>Nepal</a:t>
                      </a:r>
                      <a:endParaRPr lang="en-GB" sz="1400" b="1" dirty="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a:t>
                      </a:r>
                      <a:endParaRPr lang="en-GB" sz="240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dirty="0">
                          <a:effectLst/>
                        </a:rPr>
                        <a:t>-</a:t>
                      </a:r>
                      <a:endParaRPr lang="en-GB" sz="2400" dirty="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a:t>
                      </a:r>
                      <a:endParaRPr lang="en-GB" sz="240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Medio</a:t>
                      </a:r>
                      <a:endParaRPr lang="en-GB" sz="2400">
                        <a:effectLst/>
                      </a:endParaRPr>
                    </a:p>
                  </a:txBody>
                  <a:tcPr marL="0" marR="0" marT="0" marB="0" anchor="ctr">
                    <a:solidFill>
                      <a:schemeClr val="bg2"/>
                    </a:solidFill>
                  </a:tcPr>
                </a:tc>
                <a:extLst>
                  <a:ext uri="{0D108BD9-81ED-4DB2-BD59-A6C34878D82A}">
                    <a16:rowId xmlns:a16="http://schemas.microsoft.com/office/drawing/2014/main" val="2714703862"/>
                  </a:ext>
                </a:extLst>
              </a:tr>
              <a:tr h="370840">
                <a:tc vMerge="1">
                  <a:txBody>
                    <a:bodyPr/>
                    <a:lstStyle/>
                    <a:p>
                      <a:pPr algn="l" rtl="0"/>
                      <a:endParaRPr lang="en-US"/>
                    </a:p>
                  </a:txBody>
                  <a:tcPr marL="0" marR="0" marT="0" marB="0">
                    <a:solidFill>
                      <a:schemeClr val="accent4">
                        <a:lumMod val="20000"/>
                        <a:lumOff val="80000"/>
                      </a:schemeClr>
                    </a:solidFill>
                  </a:tcPr>
                </a:tc>
                <a:tc>
                  <a:txBody>
                    <a:bodyPr/>
                    <a:lstStyle/>
                    <a:p>
                      <a:pPr marL="0" algn="ctr" rtl="0" eaLnBrk="1" latinLnBrk="0" hangingPunct="1">
                        <a:spcBef>
                          <a:spcPts val="0"/>
                        </a:spcBef>
                        <a:spcAft>
                          <a:spcPts val="0"/>
                        </a:spcAft>
                      </a:pPr>
                      <a:r>
                        <a:rPr lang="en-GB" sz="1400" b="1" kern="1200" dirty="0">
                          <a:effectLst/>
                        </a:rPr>
                        <a:t>Tailandia</a:t>
                      </a:r>
                      <a:endParaRPr lang="en-GB" sz="1400" b="1" dirty="0">
                        <a:effectLst/>
                      </a:endParaRPr>
                    </a:p>
                  </a:txBody>
                  <a:tcPr marL="0" marR="0" marT="0" marB="0" anchor="ctr">
                    <a:solidFill>
                      <a:schemeClr val="accent4">
                        <a:lumMod val="20000"/>
                        <a:lumOff val="80000"/>
                      </a:schemeClr>
                    </a:solidFill>
                  </a:tcPr>
                </a:tc>
                <a:tc>
                  <a:txBody>
                    <a:bodyPr/>
                    <a:lstStyle/>
                    <a:p>
                      <a:pPr marL="0" marR="0" indent="0" algn="ctr" rtl="0" eaLnBrk="1" fontAlgn="auto" latinLnBrk="0" hangingPunct="1">
                        <a:spcBef>
                          <a:spcPts val="0"/>
                        </a:spcBef>
                        <a:spcAft>
                          <a:spcPts val="0"/>
                        </a:spcAft>
                      </a:pPr>
                      <a:r>
                        <a:rPr lang="en-GB" sz="1400" kern="1200">
                          <a:effectLst/>
                        </a:rPr>
                        <a:t>En desarrollo, posible énfasis en la juventud</a:t>
                      </a:r>
                      <a:endParaRPr lang="en-GB" sz="240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400" kern="1200" dirty="0">
                          <a:effectLst/>
                        </a:rPr>
                        <a:t>En desarrollo</a:t>
                      </a:r>
                      <a:endParaRPr lang="en-GB" sz="2400" dirty="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400" kern="1200">
                          <a:effectLst/>
                        </a:rPr>
                        <a:t>Débil</a:t>
                      </a:r>
                      <a:endParaRPr lang="en-GB" sz="2400">
                        <a:effectLst/>
                      </a:endParaRPr>
                    </a:p>
                  </a:txBody>
                  <a:tcPr marL="0" marR="0" marT="0" marB="0" anchor="ctr">
                    <a:solidFill>
                      <a:schemeClr val="accent4">
                        <a:lumMod val="20000"/>
                        <a:lumOff val="80000"/>
                      </a:schemeClr>
                    </a:solidFill>
                  </a:tcPr>
                </a:tc>
                <a:extLst>
                  <a:ext uri="{0D108BD9-81ED-4DB2-BD59-A6C34878D82A}">
                    <a16:rowId xmlns:a16="http://schemas.microsoft.com/office/drawing/2014/main" val="943081476"/>
                  </a:ext>
                </a:extLst>
              </a:tr>
              <a:tr h="370840">
                <a:tc rowSpan="5">
                  <a:txBody>
                    <a:bodyPr/>
                    <a:lstStyle/>
                    <a:p>
                      <a:pPr marL="0" lvl="0" algn="ctr" rtl="0">
                        <a:spcBef>
                          <a:spcPts val="0"/>
                        </a:spcBef>
                        <a:spcAft>
                          <a:spcPts val="0"/>
                        </a:spcAft>
                        <a:buNone/>
                      </a:pPr>
                      <a:r>
                        <a:rPr lang="en-GB" sz="1400" b="1" kern="1200" dirty="0">
                          <a:effectLst/>
                        </a:rPr>
                        <a:t>África</a:t>
                      </a:r>
                    </a:p>
                  </a:txBody>
                  <a:tcPr marL="0" marR="0" marT="0" marB="0" anchor="ctr">
                    <a:noFill/>
                  </a:tcPr>
                </a:tc>
                <a:tc>
                  <a:txBody>
                    <a:bodyPr/>
                    <a:lstStyle/>
                    <a:p>
                      <a:pPr marL="0" algn="ctr" rtl="0" eaLnBrk="1" latinLnBrk="0" hangingPunct="1">
                        <a:spcBef>
                          <a:spcPts val="0"/>
                        </a:spcBef>
                        <a:spcAft>
                          <a:spcPts val="0"/>
                        </a:spcAft>
                      </a:pPr>
                      <a:r>
                        <a:rPr lang="en-GB" sz="1400" b="1" kern="1200" dirty="0">
                          <a:effectLst/>
                        </a:rPr>
                        <a:t>Egipto</a:t>
                      </a:r>
                      <a:endParaRPr lang="en-GB" sz="1400" b="1" dirty="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4">
                        <a:lumMod val="20000"/>
                        <a:lumOff val="80000"/>
                      </a:schemeClr>
                    </a:solidFill>
                  </a:tcPr>
                </a:tc>
                <a:tc>
                  <a:txBody>
                    <a:bodyPr/>
                    <a:lstStyle/>
                    <a:p>
                      <a:pPr marL="0" marR="0" indent="0" algn="ctr" rtl="0" eaLnBrk="1" fontAlgn="auto" latinLnBrk="0" hangingPunct="1">
                        <a:spcBef>
                          <a:spcPts val="0"/>
                        </a:spcBef>
                        <a:spcAft>
                          <a:spcPts val="0"/>
                        </a:spcAft>
                      </a:pPr>
                      <a:r>
                        <a:rPr lang="en-GB" sz="1400" kern="1200">
                          <a:effectLst/>
                        </a:rPr>
                        <a:t>En desarrollo</a:t>
                      </a:r>
                      <a:endParaRPr lang="en-GB" sz="2400">
                        <a:effectLst/>
                      </a:endParaRPr>
                    </a:p>
                  </a:txBody>
                  <a:tcPr marL="0" marR="0" marT="0" marB="0" anchor="ctr">
                    <a:solidFill>
                      <a:schemeClr val="accent4">
                        <a:lumMod val="20000"/>
                        <a:lumOff val="80000"/>
                      </a:schemeClr>
                    </a:solidFill>
                  </a:tcPr>
                </a:tc>
                <a:tc>
                  <a:txBody>
                    <a:bodyPr/>
                    <a:lstStyle/>
                    <a:p>
                      <a:pPr marL="0" marR="0" indent="0" algn="ctr" rtl="0" eaLnBrk="1" fontAlgn="auto" latinLnBrk="0" hangingPunct="1">
                        <a:spcBef>
                          <a:spcPts val="0"/>
                        </a:spcBef>
                        <a:spcAft>
                          <a:spcPts val="0"/>
                        </a:spcAft>
                      </a:pPr>
                      <a:r>
                        <a:rPr lang="en-GB" sz="1400" kern="1200" dirty="0">
                          <a:effectLst/>
                        </a:rPr>
                        <a:t>En desarrollo</a:t>
                      </a:r>
                      <a:endParaRPr lang="en-GB" sz="2400" dirty="0">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400" kern="1200">
                          <a:effectLst/>
                        </a:rPr>
                        <a:t>Medio</a:t>
                      </a:r>
                      <a:endParaRPr lang="en-GB" sz="2400">
                        <a:effectLst/>
                      </a:endParaRPr>
                    </a:p>
                  </a:txBody>
                  <a:tcPr marL="0" marR="0" marT="0" marB="0" anchor="ctr">
                    <a:solidFill>
                      <a:schemeClr val="accent4">
                        <a:lumMod val="20000"/>
                        <a:lumOff val="80000"/>
                      </a:schemeClr>
                    </a:solidFill>
                  </a:tcPr>
                </a:tc>
                <a:extLst>
                  <a:ext uri="{0D108BD9-81ED-4DB2-BD59-A6C34878D82A}">
                    <a16:rowId xmlns:a16="http://schemas.microsoft.com/office/drawing/2014/main" val="3898939603"/>
                  </a:ext>
                </a:extLst>
              </a:tr>
              <a:tr h="370840">
                <a:tc vMerge="1">
                  <a:txBody>
                    <a:bodyPr/>
                    <a:lstStyle/>
                    <a:p>
                      <a:pPr algn="l" rtl="0"/>
                      <a:endParaRPr lang="en-US"/>
                    </a:p>
                  </a:txBody>
                  <a:tcPr marL="0" marR="0" marT="0" marB="0">
                    <a:solidFill>
                      <a:schemeClr val="accent6">
                        <a:lumMod val="60000"/>
                        <a:lumOff val="40000"/>
                      </a:schemeClr>
                    </a:solidFill>
                  </a:tcPr>
                </a:tc>
                <a:tc>
                  <a:txBody>
                    <a:bodyPr/>
                    <a:lstStyle/>
                    <a:p>
                      <a:pPr marL="0" algn="ctr" rtl="0" eaLnBrk="1" latinLnBrk="0" hangingPunct="1">
                        <a:spcBef>
                          <a:spcPts val="0"/>
                        </a:spcBef>
                        <a:spcAft>
                          <a:spcPts val="0"/>
                        </a:spcAft>
                      </a:pPr>
                      <a:r>
                        <a:rPr lang="en-GB" sz="1400" b="1" kern="1200" dirty="0">
                          <a:effectLst/>
                        </a:rPr>
                        <a:t>Etiopía</a:t>
                      </a:r>
                      <a:endParaRPr lang="en-GB" sz="1400" b="1"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r>
                        <a:rPr lang="en-GB" sz="1400" kern="1200" dirty="0">
                          <a:effectLst/>
                        </a:rPr>
                        <a:t>Fuerte</a:t>
                      </a:r>
                      <a:endParaRPr lang="en-GB" sz="2400"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3348515269"/>
                  </a:ext>
                </a:extLst>
              </a:tr>
              <a:tr h="370840">
                <a:tc vMerge="1">
                  <a:txBody>
                    <a:bodyPr/>
                    <a:lstStyle/>
                    <a:p>
                      <a:pPr algn="l" rtl="0"/>
                      <a:endParaRPr lang="en-US"/>
                    </a:p>
                  </a:txBody>
                  <a:tcPr marL="0" marR="0" marT="0" marB="0">
                    <a:solidFill>
                      <a:schemeClr val="accent6">
                        <a:lumMod val="60000"/>
                        <a:lumOff val="40000"/>
                      </a:schemeClr>
                    </a:solidFill>
                  </a:tcPr>
                </a:tc>
                <a:tc>
                  <a:txBody>
                    <a:bodyPr/>
                    <a:lstStyle/>
                    <a:p>
                      <a:pPr marL="0" algn="ctr" rtl="0" eaLnBrk="1" latinLnBrk="0" hangingPunct="1">
                        <a:spcBef>
                          <a:spcPts val="0"/>
                        </a:spcBef>
                        <a:spcAft>
                          <a:spcPts val="0"/>
                        </a:spcAft>
                      </a:pPr>
                      <a:r>
                        <a:rPr lang="en-GB" sz="1400" b="1" kern="1200" dirty="0">
                          <a:effectLst/>
                        </a:rPr>
                        <a:t>Uganda</a:t>
                      </a:r>
                      <a:endParaRPr lang="en-GB" sz="1400" b="1"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r>
                        <a:rPr lang="en-GB" sz="1400" kern="1200" dirty="0">
                          <a:effectLst/>
                        </a:rPr>
                        <a:t>Fuerte</a:t>
                      </a:r>
                      <a:endParaRPr lang="en-GB" sz="2400"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4251392237"/>
                  </a:ext>
                </a:extLst>
              </a:tr>
              <a:tr h="370840">
                <a:tc vMerge="1">
                  <a:txBody>
                    <a:bodyPr/>
                    <a:lstStyle/>
                    <a:p>
                      <a:pPr algn="l" rtl="0"/>
                      <a:endParaRPr lang="en-US"/>
                    </a:p>
                  </a:txBody>
                  <a:tcPr marL="0" marR="0" marT="0" marB="0">
                    <a:solidFill>
                      <a:schemeClr val="accent6">
                        <a:lumMod val="20000"/>
                        <a:lumOff val="80000"/>
                      </a:schemeClr>
                    </a:solidFill>
                  </a:tcPr>
                </a:tc>
                <a:tc>
                  <a:txBody>
                    <a:bodyPr/>
                    <a:lstStyle/>
                    <a:p>
                      <a:pPr marL="0" algn="ctr" rtl="0" eaLnBrk="1" latinLnBrk="0" hangingPunct="1">
                        <a:spcBef>
                          <a:spcPts val="0"/>
                        </a:spcBef>
                        <a:spcAft>
                          <a:spcPts val="0"/>
                        </a:spcAft>
                      </a:pPr>
                      <a:r>
                        <a:rPr lang="en-GB" sz="1400" b="1" kern="1200" dirty="0">
                          <a:effectLst/>
                        </a:rPr>
                        <a:t>costa de marfil</a:t>
                      </a:r>
                      <a:endParaRPr lang="en-GB" sz="1400" b="1" dirty="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r>
                        <a:rPr lang="en-GB" sz="1400" kern="1200">
                          <a:effectLst/>
                        </a:rPr>
                        <a:t>En desarrollo</a:t>
                      </a:r>
                    </a:p>
                  </a:txBody>
                  <a:tcPr marL="0" marR="0" marT="0" marB="0" anchor="ctr">
                    <a:solidFill>
                      <a:schemeClr val="accent6">
                        <a:lumMod val="20000"/>
                        <a:lumOff val="80000"/>
                      </a:schemeClr>
                    </a:solidFill>
                  </a:tcPr>
                </a:tc>
                <a:tc>
                  <a:txBody>
                    <a:bodyPr/>
                    <a:lstStyle/>
                    <a:p>
                      <a:pPr marL="0" marR="0" indent="0" algn="ctr" rtl="0" eaLnBrk="1" fontAlgn="auto" latinLnBrk="0" hangingPunct="1">
                        <a:spcBef>
                          <a:spcPts val="0"/>
                        </a:spcBef>
                        <a:spcAft>
                          <a:spcPts val="0"/>
                        </a:spcAft>
                      </a:pPr>
                      <a:r>
                        <a:rPr lang="en-GB" sz="1400" kern="1200">
                          <a:effectLst/>
                        </a:rPr>
                        <a:t>En desarrollo</a:t>
                      </a:r>
                      <a:endParaRPr lang="en-GB" sz="240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r>
                        <a:rPr lang="en-GB" sz="1400" kern="1200" dirty="0">
                          <a:effectLst/>
                        </a:rPr>
                        <a:t>Fuerte</a:t>
                      </a:r>
                      <a:endParaRPr lang="en-GB" sz="2400" dirty="0">
                        <a:effectLst/>
                      </a:endParaRPr>
                    </a:p>
                  </a:txBody>
                  <a:tcPr marL="0" marR="0" marT="0" marB="0" anchor="ctr">
                    <a:solidFill>
                      <a:schemeClr val="accent6">
                        <a:lumMod val="20000"/>
                        <a:lumOff val="80000"/>
                      </a:schemeClr>
                    </a:solidFill>
                  </a:tcPr>
                </a:tc>
                <a:extLst>
                  <a:ext uri="{0D108BD9-81ED-4DB2-BD59-A6C34878D82A}">
                    <a16:rowId xmlns:a16="http://schemas.microsoft.com/office/drawing/2014/main" val="3254494050"/>
                  </a:ext>
                </a:extLst>
              </a:tr>
              <a:tr h="370840">
                <a:tc vMerge="1">
                  <a:txBody>
                    <a:bodyPr/>
                    <a:lstStyle/>
                    <a:p>
                      <a:pPr algn="l" rtl="0"/>
                      <a:endParaRPr lang="en-US"/>
                    </a:p>
                  </a:txBody>
                  <a:tcPr marL="0" marR="0" marT="0" marB="0">
                    <a:solidFill>
                      <a:schemeClr val="accent6">
                        <a:lumMod val="20000"/>
                        <a:lumOff val="80000"/>
                      </a:schemeClr>
                    </a:solidFill>
                  </a:tcPr>
                </a:tc>
                <a:tc>
                  <a:txBody>
                    <a:bodyPr/>
                    <a:lstStyle/>
                    <a:p>
                      <a:pPr marL="0" algn="ctr" rtl="0" eaLnBrk="1" latinLnBrk="0" hangingPunct="1">
                        <a:spcBef>
                          <a:spcPts val="0"/>
                        </a:spcBef>
                        <a:spcAft>
                          <a:spcPts val="0"/>
                        </a:spcAft>
                      </a:pPr>
                      <a:r>
                        <a:rPr lang="en-GB" sz="1400" b="1" kern="1200" dirty="0">
                          <a:effectLst/>
                        </a:rPr>
                        <a:t>Senegal</a:t>
                      </a:r>
                      <a:endParaRPr lang="en-GB" sz="1400" b="1" dirty="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endParaRPr lang="en-GB" sz="1400" kern="1200" dirty="0">
                        <a:effectLst/>
                      </a:endParaRPr>
                    </a:p>
                  </a:txBody>
                  <a:tcPr marL="0" marR="0" marT="0" marB="0" anchor="ctr">
                    <a:solidFill>
                      <a:schemeClr val="accent6">
                        <a:lumMod val="20000"/>
                        <a:lumOff val="80000"/>
                      </a:schemeClr>
                    </a:solidFill>
                  </a:tcPr>
                </a:tc>
                <a:tc>
                  <a:txBody>
                    <a:bodyPr/>
                    <a:lstStyle/>
                    <a:p>
                      <a:pPr marL="0" marR="0" indent="0" algn="ctr" rtl="0" eaLnBrk="1" fontAlgn="auto" latinLnBrk="0" hangingPunct="1">
                        <a:spcBef>
                          <a:spcPts val="0"/>
                        </a:spcBef>
                        <a:spcAft>
                          <a:spcPts val="0"/>
                        </a:spcAft>
                      </a:pPr>
                      <a:r>
                        <a:rPr lang="en-GB" sz="1400" kern="1200">
                          <a:effectLst/>
                        </a:rPr>
                        <a:t>En desarrollo</a:t>
                      </a:r>
                      <a:endParaRPr lang="en-GB" sz="2400">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r>
                        <a:rPr lang="en-GB" sz="1400" kern="1200" dirty="0">
                          <a:effectLst/>
                        </a:rPr>
                        <a:t>Medio</a:t>
                      </a:r>
                      <a:endParaRPr lang="en-GB" sz="2400" dirty="0">
                        <a:effectLst/>
                      </a:endParaRPr>
                    </a:p>
                  </a:txBody>
                  <a:tcPr marL="0" marR="0" marT="0" marB="0" anchor="ctr">
                    <a:solidFill>
                      <a:schemeClr val="accent6">
                        <a:lumMod val="20000"/>
                        <a:lumOff val="80000"/>
                      </a:schemeClr>
                    </a:solidFill>
                  </a:tcPr>
                </a:tc>
                <a:extLst>
                  <a:ext uri="{0D108BD9-81ED-4DB2-BD59-A6C34878D82A}">
                    <a16:rowId xmlns:a16="http://schemas.microsoft.com/office/drawing/2014/main" val="2063354206"/>
                  </a:ext>
                </a:extLst>
              </a:tr>
              <a:tr h="370840">
                <a:tc rowSpan="3">
                  <a:txBody>
                    <a:bodyPr/>
                    <a:lstStyle/>
                    <a:p>
                      <a:pPr marL="0" lvl="0" algn="ctr" rtl="0">
                        <a:spcBef>
                          <a:spcPts val="0"/>
                        </a:spcBef>
                        <a:spcAft>
                          <a:spcPts val="0"/>
                        </a:spcAft>
                        <a:buNone/>
                      </a:pPr>
                      <a:r>
                        <a:rPr lang="en-GB" sz="1400" b="1" kern="1200" dirty="0">
                          <a:effectLst/>
                        </a:rPr>
                        <a:t>America latina</a:t>
                      </a:r>
                    </a:p>
                  </a:txBody>
                  <a:tcPr marL="0" marR="0" marT="0" marB="0" anchor="ctr">
                    <a:noFill/>
                  </a:tcPr>
                </a:tc>
                <a:tc>
                  <a:txBody>
                    <a:bodyPr/>
                    <a:lstStyle/>
                    <a:p>
                      <a:pPr marL="0" algn="ctr" rtl="0" eaLnBrk="1" latinLnBrk="0" hangingPunct="1">
                        <a:spcBef>
                          <a:spcPts val="0"/>
                        </a:spcBef>
                        <a:spcAft>
                          <a:spcPts val="0"/>
                        </a:spcAft>
                      </a:pPr>
                      <a:r>
                        <a:rPr lang="en-GB" sz="1400" b="1" kern="1200" dirty="0">
                          <a:effectLst/>
                        </a:rPr>
                        <a:t>Argentina</a:t>
                      </a:r>
                      <a:endParaRPr lang="en-GB" sz="1400" b="1" dirty="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dirty="0">
                          <a:effectLst/>
                        </a:rPr>
                        <a:t>-</a:t>
                      </a:r>
                      <a:endParaRPr lang="en-GB" sz="2400" dirty="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a:t>
                      </a:r>
                      <a:endParaRPr lang="en-GB" sz="240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a:effectLst/>
                        </a:rPr>
                        <a:t>-</a:t>
                      </a:r>
                      <a:endParaRPr lang="en-GB" sz="2400">
                        <a:effectLst/>
                      </a:endParaRPr>
                    </a:p>
                  </a:txBody>
                  <a:tcPr marL="0" marR="0" marT="0" marB="0" anchor="ctr">
                    <a:solidFill>
                      <a:schemeClr val="bg2"/>
                    </a:solidFill>
                  </a:tcPr>
                </a:tc>
                <a:tc>
                  <a:txBody>
                    <a:bodyPr/>
                    <a:lstStyle/>
                    <a:p>
                      <a:pPr marL="0" algn="ctr" rtl="0" eaLnBrk="1" latinLnBrk="0" hangingPunct="1">
                        <a:spcBef>
                          <a:spcPts val="0"/>
                        </a:spcBef>
                        <a:spcAft>
                          <a:spcPts val="0"/>
                        </a:spcAft>
                      </a:pPr>
                      <a:r>
                        <a:rPr lang="en-GB" sz="1400" kern="1200" dirty="0">
                          <a:effectLst/>
                        </a:rPr>
                        <a:t>Medio</a:t>
                      </a:r>
                      <a:endParaRPr lang="en-GB" sz="2400" dirty="0">
                        <a:effectLst/>
                      </a:endParaRPr>
                    </a:p>
                  </a:txBody>
                  <a:tcPr marL="0" marR="0" marT="0" marB="0" anchor="ctr">
                    <a:solidFill>
                      <a:schemeClr val="bg2"/>
                    </a:solidFill>
                  </a:tcPr>
                </a:tc>
                <a:extLst>
                  <a:ext uri="{0D108BD9-81ED-4DB2-BD59-A6C34878D82A}">
                    <a16:rowId xmlns:a16="http://schemas.microsoft.com/office/drawing/2014/main" val="819558333"/>
                  </a:ext>
                </a:extLst>
              </a:tr>
              <a:tr h="370840">
                <a:tc vMerge="1">
                  <a:txBody>
                    <a:bodyPr/>
                    <a:lstStyle/>
                    <a:p>
                      <a:pPr algn="l" rtl="0"/>
                      <a:endParaRPr lang="en-US"/>
                    </a:p>
                  </a:txBody>
                  <a:tcPr marL="0" marR="0" marT="0" marB="0">
                    <a:solidFill>
                      <a:schemeClr val="accent6">
                        <a:lumMod val="60000"/>
                        <a:lumOff val="40000"/>
                      </a:schemeClr>
                    </a:solidFill>
                  </a:tcPr>
                </a:tc>
                <a:tc>
                  <a:txBody>
                    <a:bodyPr/>
                    <a:lstStyle/>
                    <a:p>
                      <a:pPr marL="0" algn="ctr" rtl="0" eaLnBrk="1" latinLnBrk="0" hangingPunct="1">
                        <a:spcBef>
                          <a:spcPts val="0"/>
                        </a:spcBef>
                        <a:spcAft>
                          <a:spcPts val="0"/>
                        </a:spcAft>
                      </a:pPr>
                      <a:r>
                        <a:rPr lang="en-GB" sz="1400" b="1" kern="1200" dirty="0">
                          <a:effectLst/>
                        </a:rPr>
                        <a:t>Colombia</a:t>
                      </a:r>
                      <a:endParaRPr lang="en-GB" sz="1400" b="1"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l"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r>
                        <a:rPr lang="en-GB" sz="1400" kern="1200" dirty="0">
                          <a:effectLst/>
                        </a:rPr>
                        <a:t>Fuerte</a:t>
                      </a:r>
                      <a:endParaRPr lang="en-GB" sz="2400"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4245642523"/>
                  </a:ext>
                </a:extLst>
              </a:tr>
              <a:tr h="370840">
                <a:tc vMerge="1">
                  <a:txBody>
                    <a:bodyPr/>
                    <a:lstStyle/>
                    <a:p>
                      <a:pPr algn="l" rtl="0"/>
                      <a:endParaRPr lang="en-US"/>
                    </a:p>
                  </a:txBody>
                  <a:tcPr marL="0" marR="0" marT="0" marB="0">
                    <a:solidFill>
                      <a:schemeClr val="accent6">
                        <a:lumMod val="60000"/>
                        <a:lumOff val="40000"/>
                      </a:schemeClr>
                    </a:solidFill>
                  </a:tcPr>
                </a:tc>
                <a:tc>
                  <a:txBody>
                    <a:bodyPr/>
                    <a:lstStyle/>
                    <a:p>
                      <a:pPr marL="0" algn="ctr" rtl="0" eaLnBrk="1" latinLnBrk="0" hangingPunct="1">
                        <a:spcBef>
                          <a:spcPts val="0"/>
                        </a:spcBef>
                        <a:spcAft>
                          <a:spcPts val="0"/>
                        </a:spcAft>
                      </a:pPr>
                      <a:r>
                        <a:rPr lang="en-GB" sz="1400" b="1" kern="1200" dirty="0">
                          <a:effectLst/>
                        </a:rPr>
                        <a:t>Costa Rica</a:t>
                      </a:r>
                      <a:endParaRPr lang="en-GB" sz="1400" b="1" dirty="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lvl="0" algn="ctr" rtl="0">
                        <a:spcBef>
                          <a:spcPts val="0"/>
                        </a:spcBef>
                        <a:spcAft>
                          <a:spcPts val="0"/>
                        </a:spcAft>
                        <a:buNone/>
                      </a:pPr>
                      <a:r>
                        <a:rPr lang="en-GB" sz="1400" kern="1200">
                          <a:effectLst/>
                        </a:rPr>
                        <a:t>En desarrollo</a:t>
                      </a:r>
                      <a:endParaRPr lang="en-US" sz="2400"/>
                    </a:p>
                  </a:txBody>
                  <a:tcPr marL="0" marR="0" marT="0" marB="0" anchor="ctr">
                    <a:solidFill>
                      <a:schemeClr val="accent6">
                        <a:lumMod val="60000"/>
                        <a:lumOff val="40000"/>
                      </a:schemeClr>
                    </a:solidFill>
                  </a:tcPr>
                </a:tc>
                <a:tc>
                  <a:txBody>
                    <a:bodyPr/>
                    <a:lstStyle/>
                    <a:p>
                      <a:pPr marL="0" algn="l" rtl="0" eaLnBrk="1" latinLnBrk="0" hangingPunct="1">
                        <a:spcBef>
                          <a:spcPts val="0"/>
                        </a:spcBef>
                        <a:spcAft>
                          <a:spcPts val="0"/>
                        </a:spcAft>
                      </a:pPr>
                      <a:endParaRPr lang="en-GB" sz="1400" kern="1200">
                        <a:effectLst/>
                      </a:endParaRPr>
                    </a:p>
                  </a:txBody>
                  <a:tcPr marL="0" marR="0" marT="0" marB="0" anchor="ctr">
                    <a:solidFill>
                      <a:schemeClr val="accent6">
                        <a:lumMod val="60000"/>
                        <a:lumOff val="40000"/>
                      </a:schemeClr>
                    </a:solidFill>
                  </a:tcPr>
                </a:tc>
                <a:tc>
                  <a:txBody>
                    <a:bodyPr/>
                    <a:lstStyle/>
                    <a:p>
                      <a:pPr marL="0" algn="ctr" rtl="0" eaLnBrk="1" latinLnBrk="0" hangingPunct="1">
                        <a:spcBef>
                          <a:spcPts val="0"/>
                        </a:spcBef>
                        <a:spcAft>
                          <a:spcPts val="0"/>
                        </a:spcAft>
                      </a:pPr>
                      <a:r>
                        <a:rPr lang="en-GB" sz="1400" kern="1200" dirty="0">
                          <a:effectLst/>
                        </a:rPr>
                        <a:t>Fuerte</a:t>
                      </a:r>
                      <a:endParaRPr lang="en-GB" sz="2400"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329408370"/>
                  </a:ext>
                </a:extLst>
              </a:tr>
            </a:tbl>
          </a:graphicData>
        </a:graphic>
      </p:graphicFrame>
      <p:graphicFrame>
        <p:nvGraphicFramePr>
          <p:cNvPr id="23" name="Table 22">
            <a:extLst>
              <a:ext uri="{FF2B5EF4-FFF2-40B4-BE49-F238E27FC236}">
                <a16:creationId xmlns:a16="http://schemas.microsoft.com/office/drawing/2014/main" id="{1585B018-9960-7632-3CE3-55137710C4AB}"/>
              </a:ext>
            </a:extLst>
          </p:cNvPr>
          <p:cNvGraphicFramePr>
            <a:graphicFrameLocks noGrp="1"/>
          </p:cNvGraphicFramePr>
          <p:nvPr>
            <p:extLst>
              <p:ext uri="{D42A27DB-BD31-4B8C-83A1-F6EECF244321}">
                <p14:modId xmlns:p14="http://schemas.microsoft.com/office/powerpoint/2010/main" val="1915274518"/>
              </p:ext>
            </p:extLst>
          </p:nvPr>
        </p:nvGraphicFramePr>
        <p:xfrm>
          <a:off x="1352205" y="6570219"/>
          <a:ext cx="9721420" cy="215225"/>
        </p:xfrm>
        <a:graphic>
          <a:graphicData uri="http://schemas.openxmlformats.org/drawingml/2006/table">
            <a:tbl>
              <a:tblPr firstRow="1" bandRow="1">
                <a:tableStyleId>{5940675A-B579-460E-94D1-54222C63F5DA}</a:tableStyleId>
              </a:tblPr>
              <a:tblGrid>
                <a:gridCol w="2430355">
                  <a:extLst>
                    <a:ext uri="{9D8B030D-6E8A-4147-A177-3AD203B41FA5}">
                      <a16:colId xmlns:a16="http://schemas.microsoft.com/office/drawing/2014/main" val="2468245664"/>
                    </a:ext>
                  </a:extLst>
                </a:gridCol>
                <a:gridCol w="2430355">
                  <a:extLst>
                    <a:ext uri="{9D8B030D-6E8A-4147-A177-3AD203B41FA5}">
                      <a16:colId xmlns:a16="http://schemas.microsoft.com/office/drawing/2014/main" val="2005948660"/>
                    </a:ext>
                  </a:extLst>
                </a:gridCol>
                <a:gridCol w="2430355">
                  <a:extLst>
                    <a:ext uri="{9D8B030D-6E8A-4147-A177-3AD203B41FA5}">
                      <a16:colId xmlns:a16="http://schemas.microsoft.com/office/drawing/2014/main" val="3539431536"/>
                    </a:ext>
                  </a:extLst>
                </a:gridCol>
                <a:gridCol w="2430355">
                  <a:extLst>
                    <a:ext uri="{9D8B030D-6E8A-4147-A177-3AD203B41FA5}">
                      <a16:colId xmlns:a16="http://schemas.microsoft.com/office/drawing/2014/main" val="566195089"/>
                    </a:ext>
                  </a:extLst>
                </a:gridCol>
              </a:tblGrid>
              <a:tr h="215225">
                <a:tc>
                  <a:txBody>
                    <a:bodyPr/>
                    <a:lstStyle/>
                    <a:p>
                      <a:pPr marL="0" lvl="0" algn="ctr" rtl="0">
                        <a:spcBef>
                          <a:spcPts val="0"/>
                        </a:spcBef>
                        <a:spcAft>
                          <a:spcPts val="0"/>
                        </a:spcAft>
                        <a:buNone/>
                      </a:pPr>
                      <a:r>
                        <a:rPr lang="en-GB" sz="1100" kern="1200" dirty="0">
                          <a:effectLst/>
                        </a:rPr>
                        <a:t>Por confirmar: 2</a:t>
                      </a:r>
                    </a:p>
                  </a:txBody>
                  <a:tcPr marL="0" marR="0" marT="0" marB="0" anchor="ctr">
                    <a:solidFill>
                      <a:schemeClr val="bg2"/>
                    </a:solidFill>
                  </a:tcPr>
                </a:tc>
                <a:tc>
                  <a:txBody>
                    <a:bodyPr/>
                    <a:lstStyle/>
                    <a:p>
                      <a:pPr marL="0" algn="ctr" rtl="0" eaLnBrk="1" latinLnBrk="0" hangingPunct="1">
                        <a:spcBef>
                          <a:spcPts val="0"/>
                        </a:spcBef>
                        <a:spcAft>
                          <a:spcPts val="0"/>
                        </a:spcAft>
                      </a:pPr>
                      <a:r>
                        <a:rPr lang="en-GB" sz="1100" kern="1200">
                          <a:effectLst/>
                        </a:rPr>
                        <a:t>Sensible al género: 3</a:t>
                      </a:r>
                      <a:endParaRPr lang="en-GB">
                        <a:effectLst/>
                      </a:endParaRPr>
                    </a:p>
                  </a:txBody>
                  <a:tcPr marL="0" marR="0" marT="0" marB="0" anchor="ctr">
                    <a:solidFill>
                      <a:schemeClr val="accent4">
                        <a:lumMod val="20000"/>
                        <a:lumOff val="80000"/>
                      </a:schemeClr>
                    </a:solidFill>
                  </a:tcPr>
                </a:tc>
                <a:tc>
                  <a:txBody>
                    <a:bodyPr/>
                    <a:lstStyle/>
                    <a:p>
                      <a:pPr marL="0" algn="ctr" rtl="0" eaLnBrk="1" latinLnBrk="0" hangingPunct="1">
                        <a:spcBef>
                          <a:spcPts val="0"/>
                        </a:spcBef>
                        <a:spcAft>
                          <a:spcPts val="0"/>
                        </a:spcAft>
                      </a:pPr>
                      <a:r>
                        <a:rPr lang="en-GB" sz="1100" kern="1200">
                          <a:effectLst/>
                        </a:rPr>
                        <a:t>Sensible al género: 2</a:t>
                      </a:r>
                      <a:endParaRPr lang="en-GB">
                        <a:effectLst/>
                      </a:endParaRPr>
                    </a:p>
                  </a:txBody>
                  <a:tcPr marL="0" marR="0" marT="0" marB="0" anchor="ctr">
                    <a:solidFill>
                      <a:schemeClr val="accent6">
                        <a:lumMod val="20000"/>
                        <a:lumOff val="80000"/>
                      </a:schemeClr>
                    </a:solidFill>
                  </a:tcPr>
                </a:tc>
                <a:tc>
                  <a:txBody>
                    <a:bodyPr/>
                    <a:lstStyle/>
                    <a:p>
                      <a:pPr marL="0" algn="ctr" rtl="0" eaLnBrk="1" latinLnBrk="0" hangingPunct="1">
                        <a:spcBef>
                          <a:spcPts val="0"/>
                        </a:spcBef>
                        <a:spcAft>
                          <a:spcPts val="0"/>
                        </a:spcAft>
                      </a:pPr>
                      <a:r>
                        <a:rPr lang="en-GB" sz="1100" kern="1200" dirty="0" err="1">
                          <a:effectLst/>
                        </a:rPr>
                        <a:t>Transformador</a:t>
                      </a:r>
                      <a:r>
                        <a:rPr lang="en-GB" sz="1100" kern="1200" dirty="0">
                          <a:effectLst/>
                        </a:rPr>
                        <a:t> </a:t>
                      </a:r>
                      <a:r>
                        <a:rPr lang="en-GB" sz="1100" kern="1200" dirty="0" err="1">
                          <a:effectLst/>
                        </a:rPr>
                        <a:t>en</a:t>
                      </a:r>
                      <a:r>
                        <a:rPr lang="en-GB" sz="1100" kern="1200" dirty="0">
                          <a:effectLst/>
                        </a:rPr>
                        <a:t> </a:t>
                      </a:r>
                      <a:r>
                        <a:rPr lang="en-GB" sz="1100" kern="1200" dirty="0" err="1">
                          <a:effectLst/>
                        </a:rPr>
                        <a:t>materia</a:t>
                      </a:r>
                      <a:r>
                        <a:rPr lang="en-GB" sz="1100" kern="1200" dirty="0">
                          <a:effectLst/>
                        </a:rPr>
                        <a:t> de género: 5</a:t>
                      </a:r>
                      <a:endParaRPr lang="en-GB" dirty="0">
                        <a:effectLst/>
                      </a:endParaRPr>
                    </a:p>
                  </a:txBody>
                  <a:tcPr marL="0" marR="0" marT="0" marB="0" anchor="ctr">
                    <a:solidFill>
                      <a:schemeClr val="accent6">
                        <a:lumMod val="60000"/>
                        <a:lumOff val="40000"/>
                      </a:schemeClr>
                    </a:solidFill>
                  </a:tcPr>
                </a:tc>
                <a:extLst>
                  <a:ext uri="{0D108BD9-81ED-4DB2-BD59-A6C34878D82A}">
                    <a16:rowId xmlns:a16="http://schemas.microsoft.com/office/drawing/2014/main" val="988267763"/>
                  </a:ext>
                </a:extLst>
              </a:tr>
            </a:tbl>
          </a:graphicData>
        </a:graphic>
      </p:graphicFrame>
      <p:pic>
        <p:nvPicPr>
          <p:cNvPr id="2" name="Graphic 2" descr="Tick with solid fill">
            <a:extLst>
              <a:ext uri="{FF2B5EF4-FFF2-40B4-BE49-F238E27FC236}">
                <a16:creationId xmlns:a16="http://schemas.microsoft.com/office/drawing/2014/main" id="{58F672F3-4C3E-FBB2-D6C8-1CA5EB08C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8424" y="1968906"/>
            <a:ext cx="239211" cy="229565"/>
          </a:xfrm>
          <a:prstGeom prst="rect">
            <a:avLst/>
          </a:prstGeom>
        </p:spPr>
      </p:pic>
      <p:pic>
        <p:nvPicPr>
          <p:cNvPr id="8" name="Graphic 2" descr="Tick with solid fill">
            <a:extLst>
              <a:ext uri="{FF2B5EF4-FFF2-40B4-BE49-F238E27FC236}">
                <a16:creationId xmlns:a16="http://schemas.microsoft.com/office/drawing/2014/main" id="{6F7E8B5F-949B-F92C-8845-C60FFD4A5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4228" y="1968906"/>
            <a:ext cx="239211" cy="229565"/>
          </a:xfrm>
          <a:prstGeom prst="rect">
            <a:avLst/>
          </a:prstGeom>
        </p:spPr>
      </p:pic>
      <p:pic>
        <p:nvPicPr>
          <p:cNvPr id="9" name="Graphic 2" descr="Tick with solid fill">
            <a:extLst>
              <a:ext uri="{FF2B5EF4-FFF2-40B4-BE49-F238E27FC236}">
                <a16:creationId xmlns:a16="http://schemas.microsoft.com/office/drawing/2014/main" id="{9305E5E8-4551-4D8A-2F6C-6FEBAB10A5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8" y="1968906"/>
            <a:ext cx="239211" cy="229565"/>
          </a:xfrm>
          <a:prstGeom prst="rect">
            <a:avLst/>
          </a:prstGeom>
        </p:spPr>
      </p:pic>
      <p:pic>
        <p:nvPicPr>
          <p:cNvPr id="10" name="Graphic 2" descr="Tick with solid fill">
            <a:extLst>
              <a:ext uri="{FF2B5EF4-FFF2-40B4-BE49-F238E27FC236}">
                <a16:creationId xmlns:a16="http://schemas.microsoft.com/office/drawing/2014/main" id="{1D21C341-C560-CB47-E28F-D9C53C38DE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508" y="2338740"/>
            <a:ext cx="239211" cy="229565"/>
          </a:xfrm>
          <a:prstGeom prst="rect">
            <a:avLst/>
          </a:prstGeom>
        </p:spPr>
      </p:pic>
      <p:pic>
        <p:nvPicPr>
          <p:cNvPr id="11" name="Graphic 2" descr="Tick with solid fill">
            <a:extLst>
              <a:ext uri="{FF2B5EF4-FFF2-40B4-BE49-F238E27FC236}">
                <a16:creationId xmlns:a16="http://schemas.microsoft.com/office/drawing/2014/main" id="{04CA0760-7F3F-A98D-3EC5-EFC215B356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8" y="2303329"/>
            <a:ext cx="239211" cy="229565"/>
          </a:xfrm>
          <a:prstGeom prst="rect">
            <a:avLst/>
          </a:prstGeom>
        </p:spPr>
      </p:pic>
      <p:pic>
        <p:nvPicPr>
          <p:cNvPr id="12" name="Graphic 2" descr="Tick with solid fill">
            <a:extLst>
              <a:ext uri="{FF2B5EF4-FFF2-40B4-BE49-F238E27FC236}">
                <a16:creationId xmlns:a16="http://schemas.microsoft.com/office/drawing/2014/main" id="{E8BD5A64-D7CE-E161-CFCA-A60CD9F08F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3351" y="3017102"/>
            <a:ext cx="239211" cy="229565"/>
          </a:xfrm>
          <a:prstGeom prst="rect">
            <a:avLst/>
          </a:prstGeom>
        </p:spPr>
      </p:pic>
      <p:pic>
        <p:nvPicPr>
          <p:cNvPr id="13" name="Graphic 2" descr="Tick with solid fill">
            <a:extLst>
              <a:ext uri="{FF2B5EF4-FFF2-40B4-BE49-F238E27FC236}">
                <a16:creationId xmlns:a16="http://schemas.microsoft.com/office/drawing/2014/main" id="{EAAB7503-2C18-8956-EA90-B6E09C2765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8424" y="3419295"/>
            <a:ext cx="239211" cy="229565"/>
          </a:xfrm>
          <a:prstGeom prst="rect">
            <a:avLst/>
          </a:prstGeom>
        </p:spPr>
      </p:pic>
      <p:pic>
        <p:nvPicPr>
          <p:cNvPr id="14" name="Graphic 2" descr="Tick with solid fill">
            <a:extLst>
              <a:ext uri="{FF2B5EF4-FFF2-40B4-BE49-F238E27FC236}">
                <a16:creationId xmlns:a16="http://schemas.microsoft.com/office/drawing/2014/main" id="{5462598F-F99D-38E9-C2A4-31B8ACF6FF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508" y="3798392"/>
            <a:ext cx="239211" cy="229565"/>
          </a:xfrm>
          <a:prstGeom prst="rect">
            <a:avLst/>
          </a:prstGeom>
        </p:spPr>
      </p:pic>
      <p:pic>
        <p:nvPicPr>
          <p:cNvPr id="17" name="Graphic 2" descr="Tick with solid fill">
            <a:extLst>
              <a:ext uri="{FF2B5EF4-FFF2-40B4-BE49-F238E27FC236}">
                <a16:creationId xmlns:a16="http://schemas.microsoft.com/office/drawing/2014/main" id="{8C74132B-0AB9-C1F8-93BA-3E208FC5D7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3351" y="3782067"/>
            <a:ext cx="239211" cy="229565"/>
          </a:xfrm>
          <a:prstGeom prst="rect">
            <a:avLst/>
          </a:prstGeom>
        </p:spPr>
      </p:pic>
      <p:pic>
        <p:nvPicPr>
          <p:cNvPr id="18" name="Graphic 2" descr="Tick with solid fill">
            <a:extLst>
              <a:ext uri="{FF2B5EF4-FFF2-40B4-BE49-F238E27FC236}">
                <a16:creationId xmlns:a16="http://schemas.microsoft.com/office/drawing/2014/main" id="{AB779788-465D-CF15-DECE-3A390E4F3D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7" y="3785238"/>
            <a:ext cx="239211" cy="229565"/>
          </a:xfrm>
          <a:prstGeom prst="rect">
            <a:avLst/>
          </a:prstGeom>
        </p:spPr>
      </p:pic>
      <p:pic>
        <p:nvPicPr>
          <p:cNvPr id="20" name="Graphic 2" descr="Tick with solid fill">
            <a:extLst>
              <a:ext uri="{FF2B5EF4-FFF2-40B4-BE49-F238E27FC236}">
                <a16:creationId xmlns:a16="http://schemas.microsoft.com/office/drawing/2014/main" id="{D17F4BEA-CDF6-D0DB-CB5B-A7E788BE1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509" y="4135195"/>
            <a:ext cx="239211" cy="229565"/>
          </a:xfrm>
          <a:prstGeom prst="rect">
            <a:avLst/>
          </a:prstGeom>
        </p:spPr>
      </p:pic>
      <p:pic>
        <p:nvPicPr>
          <p:cNvPr id="21" name="Graphic 2" descr="Tick with solid fill">
            <a:extLst>
              <a:ext uri="{FF2B5EF4-FFF2-40B4-BE49-F238E27FC236}">
                <a16:creationId xmlns:a16="http://schemas.microsoft.com/office/drawing/2014/main" id="{E7C31737-A96B-EA7F-B4B1-80DDAD54A1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508" y="4512165"/>
            <a:ext cx="239211" cy="229565"/>
          </a:xfrm>
          <a:prstGeom prst="rect">
            <a:avLst/>
          </a:prstGeom>
        </p:spPr>
      </p:pic>
      <p:pic>
        <p:nvPicPr>
          <p:cNvPr id="22" name="Graphic 2" descr="Tick with solid fill">
            <a:extLst>
              <a:ext uri="{FF2B5EF4-FFF2-40B4-BE49-F238E27FC236}">
                <a16:creationId xmlns:a16="http://schemas.microsoft.com/office/drawing/2014/main" id="{D169D9E7-3931-C596-41F8-57E9F2C635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2508" y="5004111"/>
            <a:ext cx="239211" cy="229565"/>
          </a:xfrm>
          <a:prstGeom prst="rect">
            <a:avLst/>
          </a:prstGeom>
        </p:spPr>
      </p:pic>
      <p:pic>
        <p:nvPicPr>
          <p:cNvPr id="24" name="Graphic 2" descr="Tick with solid fill">
            <a:extLst>
              <a:ext uri="{FF2B5EF4-FFF2-40B4-BE49-F238E27FC236}">
                <a16:creationId xmlns:a16="http://schemas.microsoft.com/office/drawing/2014/main" id="{107FB0DC-E329-C313-29A0-23F43099F2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5681" y="5683593"/>
            <a:ext cx="239211" cy="229565"/>
          </a:xfrm>
          <a:prstGeom prst="rect">
            <a:avLst/>
          </a:prstGeom>
        </p:spPr>
      </p:pic>
      <p:pic>
        <p:nvPicPr>
          <p:cNvPr id="26" name="Graphic 2" descr="Tick with solid fill">
            <a:extLst>
              <a:ext uri="{FF2B5EF4-FFF2-40B4-BE49-F238E27FC236}">
                <a16:creationId xmlns:a16="http://schemas.microsoft.com/office/drawing/2014/main" id="{7AAAD349-F1FF-05A4-B84D-E4AAA1936C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5680" y="6104945"/>
            <a:ext cx="239211" cy="229565"/>
          </a:xfrm>
          <a:prstGeom prst="rect">
            <a:avLst/>
          </a:prstGeom>
        </p:spPr>
      </p:pic>
      <p:pic>
        <p:nvPicPr>
          <p:cNvPr id="27" name="Graphic 2" descr="Tick with solid fill">
            <a:extLst>
              <a:ext uri="{FF2B5EF4-FFF2-40B4-BE49-F238E27FC236}">
                <a16:creationId xmlns:a16="http://schemas.microsoft.com/office/drawing/2014/main" id="{BCC0E012-D3C9-328E-0D9C-A0589572F9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4229" y="5723983"/>
            <a:ext cx="239211" cy="229565"/>
          </a:xfrm>
          <a:prstGeom prst="rect">
            <a:avLst/>
          </a:prstGeom>
        </p:spPr>
      </p:pic>
      <p:pic>
        <p:nvPicPr>
          <p:cNvPr id="28" name="Graphic 2" descr="Tick with solid fill">
            <a:extLst>
              <a:ext uri="{FF2B5EF4-FFF2-40B4-BE49-F238E27FC236}">
                <a16:creationId xmlns:a16="http://schemas.microsoft.com/office/drawing/2014/main" id="{94DB387D-5F9F-CEA4-F530-29A9251C24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8" y="6065180"/>
            <a:ext cx="239211" cy="229565"/>
          </a:xfrm>
          <a:prstGeom prst="rect">
            <a:avLst/>
          </a:prstGeom>
        </p:spPr>
      </p:pic>
      <p:pic>
        <p:nvPicPr>
          <p:cNvPr id="29" name="Graphic 2" descr="Tick with solid fill">
            <a:extLst>
              <a:ext uri="{FF2B5EF4-FFF2-40B4-BE49-F238E27FC236}">
                <a16:creationId xmlns:a16="http://schemas.microsoft.com/office/drawing/2014/main" id="{0A57F2A8-36FC-DB79-B289-D6ED045938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8" y="5715766"/>
            <a:ext cx="239211" cy="229565"/>
          </a:xfrm>
          <a:prstGeom prst="rect">
            <a:avLst/>
          </a:prstGeom>
        </p:spPr>
      </p:pic>
      <p:pic>
        <p:nvPicPr>
          <p:cNvPr id="30" name="Graphic 2" descr="Tick with solid fill">
            <a:extLst>
              <a:ext uri="{FF2B5EF4-FFF2-40B4-BE49-F238E27FC236}">
                <a16:creationId xmlns:a16="http://schemas.microsoft.com/office/drawing/2014/main" id="{CAC0C08D-1BDE-4CD8-FD7E-1D61D03A34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4228" y="4966010"/>
            <a:ext cx="239211" cy="229565"/>
          </a:xfrm>
          <a:prstGeom prst="rect">
            <a:avLst/>
          </a:prstGeom>
        </p:spPr>
      </p:pic>
      <p:pic>
        <p:nvPicPr>
          <p:cNvPr id="31" name="Graphic 2" descr="Tick with solid fill">
            <a:extLst>
              <a:ext uri="{FF2B5EF4-FFF2-40B4-BE49-F238E27FC236}">
                <a16:creationId xmlns:a16="http://schemas.microsoft.com/office/drawing/2014/main" id="{9E020C1F-6F8D-E5C8-4842-F1F4655E98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2914" y="4185008"/>
            <a:ext cx="239211" cy="229565"/>
          </a:xfrm>
          <a:prstGeom prst="rect">
            <a:avLst/>
          </a:prstGeom>
        </p:spPr>
      </p:pic>
      <p:pic>
        <p:nvPicPr>
          <p:cNvPr id="32" name="Graphic 2" descr="Tick with solid fill">
            <a:extLst>
              <a:ext uri="{FF2B5EF4-FFF2-40B4-BE49-F238E27FC236}">
                <a16:creationId xmlns:a16="http://schemas.microsoft.com/office/drawing/2014/main" id="{45170B19-5D10-2DF6-CE2A-170737A1AD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3298" y="4135194"/>
            <a:ext cx="239211" cy="229565"/>
          </a:xfrm>
          <a:prstGeom prst="rect">
            <a:avLst/>
          </a:prstGeom>
        </p:spPr>
      </p:pic>
    </p:spTree>
    <p:extLst>
      <p:ext uri="{BB962C8B-B14F-4D97-AF65-F5344CB8AC3E}">
        <p14:creationId xmlns:p14="http://schemas.microsoft.com/office/powerpoint/2010/main" val="233208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ottotitolo 14">
            <a:extLst>
              <a:ext uri="{FF2B5EF4-FFF2-40B4-BE49-F238E27FC236}">
                <a16:creationId xmlns:a16="http://schemas.microsoft.com/office/drawing/2014/main" id="{35AA803F-BE14-D6E3-0E47-3588BA43D2DB}"/>
              </a:ext>
            </a:extLst>
          </p:cNvPr>
          <p:cNvSpPr txBox="1">
            <a:spLocks/>
          </p:cNvSpPr>
          <p:nvPr/>
        </p:nvSpPr>
        <p:spPr>
          <a:xfrm>
            <a:off x="926464" y="501"/>
            <a:ext cx="10897511" cy="98199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it-IT" sz="3200" b="1" dirty="0" err="1">
                <a:latin typeface="Arial"/>
                <a:cs typeface="Arial"/>
              </a:rPr>
              <a:t>Progresos</a:t>
            </a:r>
            <a:r>
              <a:rPr lang="it-IT" sz="3200" b="1" dirty="0">
                <a:latin typeface="Arial"/>
                <a:cs typeface="Arial"/>
              </a:rPr>
              <a:t> en </a:t>
            </a:r>
            <a:r>
              <a:rPr lang="it-IT" sz="3200" b="1" dirty="0" err="1">
                <a:latin typeface="Arial"/>
                <a:cs typeface="Arial"/>
              </a:rPr>
              <a:t>los</a:t>
            </a:r>
            <a:r>
              <a:rPr lang="it-IT" sz="3200" b="1" dirty="0">
                <a:latin typeface="Arial"/>
                <a:cs typeface="Arial"/>
              </a:rPr>
              <a:t> </a:t>
            </a:r>
            <a:r>
              <a:rPr lang="it-IT" sz="3200" b="1" dirty="0" err="1">
                <a:latin typeface="Arial"/>
                <a:cs typeface="Arial"/>
              </a:rPr>
              <a:t>países</a:t>
            </a:r>
            <a:r>
              <a:rPr lang="it-IT" sz="3200" b="1" dirty="0">
                <a:latin typeface="Arial"/>
                <a:cs typeface="Arial"/>
              </a:rPr>
              <a:t>: implementación</a:t>
            </a:r>
            <a:endParaRPr lang="it-IT" sz="3200" b="1" dirty="0"/>
          </a:p>
        </p:txBody>
      </p:sp>
      <p:pic>
        <p:nvPicPr>
          <p:cNvPr id="4" name="Imagen 3">
            <a:extLst>
              <a:ext uri="{FF2B5EF4-FFF2-40B4-BE49-F238E27FC236}">
                <a16:creationId xmlns:a16="http://schemas.microsoft.com/office/drawing/2014/main" id="{4543F66A-3D7E-C6B9-D2CD-1E82901E3CB2}"/>
              </a:ext>
            </a:extLst>
          </p:cNvPr>
          <p:cNvPicPr>
            <a:picLocks noChangeAspect="1"/>
          </p:cNvPicPr>
          <p:nvPr/>
        </p:nvPicPr>
        <p:blipFill>
          <a:blip r:embed="rId3"/>
          <a:stretch>
            <a:fillRect/>
          </a:stretch>
        </p:blipFill>
        <p:spPr>
          <a:xfrm>
            <a:off x="1651975" y="631670"/>
            <a:ext cx="8818651" cy="6095330"/>
          </a:xfrm>
          <a:prstGeom prst="rect">
            <a:avLst/>
          </a:prstGeom>
        </p:spPr>
      </p:pic>
    </p:spTree>
    <p:extLst>
      <p:ext uri="{BB962C8B-B14F-4D97-AF65-F5344CB8AC3E}">
        <p14:creationId xmlns:p14="http://schemas.microsoft.com/office/powerpoint/2010/main" val="50449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6696B0-4FB7-8169-8FB9-7909AA371C99}"/>
              </a:ext>
            </a:extLst>
          </p:cNvPr>
          <p:cNvSpPr txBox="1"/>
          <p:nvPr/>
        </p:nvSpPr>
        <p:spPr>
          <a:xfrm>
            <a:off x="745067" y="246600"/>
            <a:ext cx="1144693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2000" b="1" dirty="0">
                <a:solidFill>
                  <a:schemeClr val="accent1"/>
                </a:solidFill>
                <a:effectLst/>
                <a:latin typeface="Calibri"/>
                <a:ea typeface="Calibri" panose="020F0502020204030204" pitchFamily="34" charset="0"/>
                <a:cs typeface="Times New Roman"/>
              </a:rPr>
              <a:t>RESULTADO 1: </a:t>
            </a:r>
            <a:r>
              <a:rPr lang="en-US" sz="2000" b="1" dirty="0" err="1">
                <a:solidFill>
                  <a:schemeClr val="accent1"/>
                </a:solidFill>
                <a:effectLst/>
                <a:latin typeface="Calibri"/>
                <a:ea typeface="Calibri" panose="020F0502020204030204" pitchFamily="34" charset="0"/>
                <a:cs typeface="Times New Roman"/>
              </a:rPr>
              <a:t>Información</a:t>
            </a:r>
            <a:r>
              <a:rPr lang="en-US" sz="2000" b="1" dirty="0">
                <a:solidFill>
                  <a:schemeClr val="accent1"/>
                </a:solidFill>
                <a:effectLst/>
                <a:latin typeface="Calibri"/>
                <a:ea typeface="Calibri" panose="020F0502020204030204" pitchFamily="34" charset="0"/>
                <a:cs typeface="Times New Roman"/>
              </a:rPr>
              <a:t> y </a:t>
            </a:r>
            <a:r>
              <a:rPr lang="en-US" sz="2000" b="1" dirty="0" err="1">
                <a:solidFill>
                  <a:schemeClr val="accent1"/>
                </a:solidFill>
                <a:effectLst/>
                <a:latin typeface="Calibri"/>
                <a:ea typeface="Calibri" panose="020F0502020204030204" pitchFamily="34" charset="0"/>
                <a:cs typeface="Times New Roman"/>
              </a:rPr>
              <a:t>evaluaciones</a:t>
            </a:r>
            <a:r>
              <a:rPr lang="en-US" sz="2000" b="1" dirty="0">
                <a:solidFill>
                  <a:schemeClr val="accent1"/>
                </a:solidFill>
                <a:effectLst/>
                <a:latin typeface="Calibri"/>
                <a:ea typeface="Calibri" panose="020F0502020204030204" pitchFamily="34" charset="0"/>
                <a:cs typeface="Times New Roman"/>
              </a:rPr>
              <a:t> </a:t>
            </a:r>
            <a:r>
              <a:rPr lang="en-US" sz="2000" b="1" dirty="0" err="1">
                <a:solidFill>
                  <a:schemeClr val="accent1"/>
                </a:solidFill>
                <a:effectLst/>
                <a:latin typeface="Calibri"/>
                <a:ea typeface="Calibri" panose="020F0502020204030204" pitchFamily="34" charset="0"/>
                <a:cs typeface="Times New Roman"/>
              </a:rPr>
              <a:t>utilizadas</a:t>
            </a:r>
            <a:r>
              <a:rPr lang="en-US" sz="2000" b="1" dirty="0">
                <a:solidFill>
                  <a:schemeClr val="accent1"/>
                </a:solidFill>
                <a:effectLst/>
                <a:latin typeface="Calibri"/>
                <a:ea typeface="Calibri" panose="020F0502020204030204" pitchFamily="34" charset="0"/>
                <a:cs typeface="Times New Roman"/>
              </a:rPr>
              <a:t> </a:t>
            </a:r>
            <a:r>
              <a:rPr lang="en-US" sz="2000" b="1" dirty="0" err="1">
                <a:solidFill>
                  <a:schemeClr val="accent1"/>
                </a:solidFill>
                <a:effectLst/>
                <a:latin typeface="Calibri"/>
                <a:ea typeface="Calibri" panose="020F0502020204030204" pitchFamily="34" charset="0"/>
                <a:cs typeface="Times New Roman"/>
              </a:rPr>
              <a:t>por</a:t>
            </a:r>
            <a:r>
              <a:rPr lang="en-US" sz="2000" b="1" dirty="0">
                <a:solidFill>
                  <a:schemeClr val="accent1"/>
                </a:solidFill>
                <a:effectLst/>
                <a:latin typeface="Calibri"/>
                <a:ea typeface="Calibri" panose="020F0502020204030204" pitchFamily="34" charset="0"/>
                <a:cs typeface="Times New Roman"/>
              </a:rPr>
              <a:t> las </a:t>
            </a:r>
            <a:r>
              <a:rPr lang="en-US" sz="2000" b="1" dirty="0" err="1">
                <a:solidFill>
                  <a:schemeClr val="accent1"/>
                </a:solidFill>
                <a:effectLst/>
                <a:latin typeface="Calibri"/>
                <a:ea typeface="Calibri" panose="020F0502020204030204" pitchFamily="34" charset="0"/>
                <a:cs typeface="Times New Roman"/>
              </a:rPr>
              <a:t>partes</a:t>
            </a:r>
            <a:r>
              <a:rPr lang="en-US" sz="2000" b="1" dirty="0">
                <a:solidFill>
                  <a:schemeClr val="accent1"/>
                </a:solidFill>
                <a:effectLst/>
                <a:latin typeface="Calibri"/>
                <a:ea typeface="Calibri" panose="020F0502020204030204" pitchFamily="34" charset="0"/>
                <a:cs typeface="Times New Roman"/>
              </a:rPr>
              <a:t> </a:t>
            </a:r>
            <a:r>
              <a:rPr lang="en-US" sz="2000" b="1" dirty="0" err="1">
                <a:solidFill>
                  <a:schemeClr val="accent1"/>
                </a:solidFill>
                <a:effectLst/>
                <a:latin typeface="Calibri"/>
                <a:ea typeface="Calibri" panose="020F0502020204030204" pitchFamily="34" charset="0"/>
                <a:cs typeface="Times New Roman"/>
              </a:rPr>
              <a:t>interesadas</a:t>
            </a:r>
            <a:r>
              <a:rPr lang="en-US" sz="2000" b="1" dirty="0">
                <a:solidFill>
                  <a:schemeClr val="accent1"/>
                </a:solidFill>
                <a:effectLst/>
                <a:latin typeface="Calibri"/>
                <a:ea typeface="Calibri" panose="020F0502020204030204" pitchFamily="34" charset="0"/>
                <a:cs typeface="Times New Roman"/>
              </a:rPr>
              <a:t> </a:t>
            </a:r>
            <a:r>
              <a:rPr lang="en-US" sz="2000" b="1" dirty="0" err="1">
                <a:solidFill>
                  <a:schemeClr val="accent1"/>
                </a:solidFill>
                <a:effectLst/>
                <a:latin typeface="Calibri"/>
                <a:ea typeface="Calibri" panose="020F0502020204030204" pitchFamily="34" charset="0"/>
                <a:cs typeface="Times New Roman"/>
              </a:rPr>
              <a:t>nacionales</a:t>
            </a:r>
            <a:r>
              <a:rPr lang="en-US" sz="2000" b="1" dirty="0">
                <a:solidFill>
                  <a:schemeClr val="accent1"/>
                </a:solidFill>
                <a:latin typeface="Calibri"/>
                <a:ea typeface="Calibri" panose="020F0502020204030204" pitchFamily="34" charset="0"/>
                <a:cs typeface="Times New Roman"/>
              </a:rPr>
              <a:t> </a:t>
            </a:r>
            <a:r>
              <a:rPr lang="en-US" sz="2000" b="1" dirty="0">
                <a:solidFill>
                  <a:schemeClr val="accent1"/>
                </a:solidFill>
                <a:ea typeface="+mn-lt"/>
                <a:cs typeface="+mn-lt"/>
              </a:rPr>
              <a:t>para </a:t>
            </a:r>
            <a:r>
              <a:rPr lang="en-US" sz="2000" b="1" dirty="0" err="1">
                <a:solidFill>
                  <a:schemeClr val="accent1"/>
                </a:solidFill>
                <a:ea typeface="+mn-lt"/>
                <a:cs typeface="+mn-lt"/>
              </a:rPr>
              <a:t>identificar</a:t>
            </a:r>
            <a:r>
              <a:rPr lang="en-US" sz="2000" b="1" dirty="0">
                <a:solidFill>
                  <a:schemeClr val="accent1"/>
                </a:solidFill>
                <a:ea typeface="+mn-lt"/>
                <a:cs typeface="+mn-lt"/>
              </a:rPr>
              <a:t> </a:t>
            </a:r>
            <a:r>
              <a:rPr lang="en-US" sz="2000" b="1" dirty="0" err="1">
                <a:solidFill>
                  <a:schemeClr val="accent1"/>
                </a:solidFill>
                <a:ea typeface="+mn-lt"/>
                <a:cs typeface="+mn-lt"/>
              </a:rPr>
              <a:t>acciones</a:t>
            </a:r>
            <a:r>
              <a:rPr lang="en-US" sz="2000" b="1" dirty="0">
                <a:solidFill>
                  <a:schemeClr val="accent1"/>
                </a:solidFill>
                <a:ea typeface="+mn-lt"/>
                <a:cs typeface="+mn-lt"/>
              </a:rPr>
              <a:t> </a:t>
            </a:r>
            <a:r>
              <a:rPr lang="en-US" sz="2000" b="1" dirty="0" err="1">
                <a:solidFill>
                  <a:schemeClr val="accent1"/>
                </a:solidFill>
                <a:ea typeface="+mn-lt"/>
                <a:cs typeface="+mn-lt"/>
              </a:rPr>
              <a:t>climáticas</a:t>
            </a:r>
            <a:r>
              <a:rPr lang="en-US" sz="2000" b="1" dirty="0">
                <a:solidFill>
                  <a:schemeClr val="accent1"/>
                </a:solidFill>
                <a:ea typeface="+mn-lt"/>
                <a:cs typeface="+mn-lt"/>
              </a:rPr>
              <a:t> </a:t>
            </a:r>
            <a:r>
              <a:rPr lang="en-US" sz="2000" b="1" dirty="0" err="1">
                <a:solidFill>
                  <a:schemeClr val="accent1"/>
                </a:solidFill>
                <a:ea typeface="+mn-lt"/>
                <a:cs typeface="+mn-lt"/>
              </a:rPr>
              <a:t>transformadoras</a:t>
            </a:r>
            <a:r>
              <a:rPr lang="en-US" sz="2000" b="1" dirty="0">
                <a:solidFill>
                  <a:schemeClr val="accent1"/>
                </a:solidFill>
                <a:ea typeface="+mn-lt"/>
                <a:cs typeface="+mn-lt"/>
              </a:rPr>
              <a:t> para </a:t>
            </a:r>
            <a:r>
              <a:rPr lang="en-US" sz="2000" b="1" dirty="0" err="1">
                <a:solidFill>
                  <a:schemeClr val="accent1"/>
                </a:solidFill>
                <a:ea typeface="+mn-lt"/>
                <a:cs typeface="+mn-lt"/>
              </a:rPr>
              <a:t>avanzar</a:t>
            </a:r>
            <a:r>
              <a:rPr lang="en-US" sz="2000" b="1" dirty="0">
                <a:solidFill>
                  <a:schemeClr val="accent1"/>
                </a:solidFill>
                <a:ea typeface="+mn-lt"/>
                <a:cs typeface="+mn-lt"/>
              </a:rPr>
              <a:t> </a:t>
            </a:r>
            <a:r>
              <a:rPr lang="en-US" sz="2000" b="1" dirty="0" err="1">
                <a:solidFill>
                  <a:schemeClr val="accent1"/>
                </a:solidFill>
                <a:ea typeface="+mn-lt"/>
                <a:cs typeface="+mn-lt"/>
              </a:rPr>
              <a:t>en</a:t>
            </a:r>
            <a:r>
              <a:rPr lang="en-US" sz="2000" b="1" dirty="0">
                <a:solidFill>
                  <a:schemeClr val="accent1"/>
                </a:solidFill>
                <a:ea typeface="+mn-lt"/>
                <a:cs typeface="+mn-lt"/>
              </a:rPr>
              <a:t> las </a:t>
            </a:r>
            <a:r>
              <a:rPr lang="en-US" sz="2000" b="1" dirty="0" err="1">
                <a:solidFill>
                  <a:schemeClr val="accent1"/>
                </a:solidFill>
                <a:ea typeface="+mn-lt"/>
                <a:cs typeface="+mn-lt"/>
              </a:rPr>
              <a:t>prioridades</a:t>
            </a:r>
            <a:r>
              <a:rPr lang="en-US" sz="2000" b="1" dirty="0">
                <a:solidFill>
                  <a:schemeClr val="accent1"/>
                </a:solidFill>
                <a:ea typeface="+mn-lt"/>
                <a:cs typeface="+mn-lt"/>
              </a:rPr>
              <a:t> de NDC / PNA </a:t>
            </a:r>
            <a:r>
              <a:rPr lang="en-US" sz="2000" b="1" dirty="0" err="1">
                <a:solidFill>
                  <a:schemeClr val="accent1"/>
                </a:solidFill>
                <a:ea typeface="+mn-lt"/>
                <a:cs typeface="+mn-lt"/>
              </a:rPr>
              <a:t>en</a:t>
            </a:r>
            <a:r>
              <a:rPr lang="en-US" sz="2000" b="1" dirty="0">
                <a:solidFill>
                  <a:schemeClr val="accent1"/>
                </a:solidFill>
                <a:ea typeface="+mn-lt"/>
                <a:cs typeface="+mn-lt"/>
              </a:rPr>
              <a:t> </a:t>
            </a:r>
            <a:r>
              <a:rPr lang="en-US" sz="2000" b="1" dirty="0" err="1">
                <a:solidFill>
                  <a:schemeClr val="accent1"/>
                </a:solidFill>
                <a:ea typeface="+mn-lt"/>
                <a:cs typeface="+mn-lt"/>
              </a:rPr>
              <a:t>el</a:t>
            </a:r>
            <a:r>
              <a:rPr lang="en-US" sz="2000" b="1" dirty="0">
                <a:solidFill>
                  <a:schemeClr val="accent1"/>
                </a:solidFill>
                <a:ea typeface="+mn-lt"/>
                <a:cs typeface="+mn-lt"/>
              </a:rPr>
              <a:t> sector AFOLU</a:t>
            </a:r>
            <a:endParaRPr lang="en-US" sz="2000" b="1" dirty="0">
              <a:solidFill>
                <a:schemeClr val="accent1"/>
              </a:solidFill>
              <a:cs typeface="Calibri"/>
            </a:endParaRPr>
          </a:p>
        </p:txBody>
      </p:sp>
      <p:sp>
        <p:nvSpPr>
          <p:cNvPr id="15" name="CuadroTexto 14">
            <a:extLst>
              <a:ext uri="{FF2B5EF4-FFF2-40B4-BE49-F238E27FC236}">
                <a16:creationId xmlns:a16="http://schemas.microsoft.com/office/drawing/2014/main" id="{4332D46A-ADCA-D4FA-44E3-9191D535ECEE}"/>
              </a:ext>
            </a:extLst>
          </p:cNvPr>
          <p:cNvSpPr txBox="1"/>
          <p:nvPr/>
        </p:nvSpPr>
        <p:spPr>
          <a:xfrm>
            <a:off x="745067" y="894211"/>
            <a:ext cx="11247165" cy="841256"/>
          </a:xfrm>
          <a:prstGeom prst="rect">
            <a:avLst/>
          </a:prstGeom>
          <a:noFill/>
        </p:spPr>
        <p:txBody>
          <a:bodyPr wrap="square" lIns="91440" tIns="45720" rIns="91440" bIns="45720" anchor="t">
            <a:spAutoFit/>
          </a:bodyPr>
          <a:lstStyle/>
          <a:p>
            <a:pPr algn="l" rtl="0">
              <a:spcAft>
                <a:spcPts val="800"/>
              </a:spcAft>
            </a:pPr>
            <a:r>
              <a:rPr lang="en-US" sz="1400" b="1" dirty="0" err="1">
                <a:latin typeface="Calibri"/>
                <a:ea typeface="Calibri" panose="020F0502020204030204" pitchFamily="34" charset="0"/>
                <a:cs typeface="Times New Roman"/>
              </a:rPr>
              <a:t>Producto</a:t>
            </a:r>
            <a:r>
              <a:rPr lang="en-US" sz="1400" b="1" dirty="0">
                <a:effectLst/>
                <a:latin typeface="Calibri"/>
                <a:ea typeface="Calibri" panose="020F0502020204030204" pitchFamily="34" charset="0"/>
                <a:cs typeface="Times New Roman"/>
              </a:rPr>
              <a:t> 1.1</a:t>
            </a:r>
            <a:r>
              <a:rPr lang="en-US" sz="1400" dirty="0">
                <a:effectLst/>
                <a:latin typeface="Calibri"/>
                <a:ea typeface="Calibri" panose="020F0502020204030204" pitchFamily="34" charset="0"/>
                <a:cs typeface="Times New Roman"/>
              </a:rPr>
              <a:t>.</a:t>
            </a:r>
            <a:r>
              <a:rPr lang="en-US" sz="1400" b="1" dirty="0">
                <a:effectLst/>
                <a:latin typeface="Calibri"/>
                <a:ea typeface="Calibri" panose="020F0502020204030204" pitchFamily="34" charset="0"/>
                <a:cs typeface="Times New Roman"/>
              </a:rPr>
              <a:t>(PAÍS) </a:t>
            </a:r>
            <a:r>
              <a:rPr lang="en-US" sz="1400" dirty="0">
                <a:effectLst/>
                <a:latin typeface="Calibri"/>
                <a:ea typeface="Calibri" panose="020F0502020204030204" pitchFamily="34" charset="0"/>
                <a:cs typeface="Times New Roman"/>
              </a:rPr>
              <a:t>Base de </a:t>
            </a:r>
            <a:r>
              <a:rPr lang="en-US" sz="1400" dirty="0" err="1">
                <a:effectLst/>
                <a:latin typeface="Calibri"/>
                <a:ea typeface="Calibri" panose="020F0502020204030204" pitchFamily="34" charset="0"/>
                <a:cs typeface="Times New Roman"/>
              </a:rPr>
              <a:t>pruebas</a:t>
            </a:r>
            <a:r>
              <a:rPr lang="en-US" sz="1400" dirty="0">
                <a:effectLst/>
                <a:latin typeface="Calibri"/>
                <a:ea typeface="Calibri" panose="020F0502020204030204" pitchFamily="34" charset="0"/>
                <a:cs typeface="Times New Roman"/>
              </a:rPr>
              <a:t> para la implementación de la acción climática transformadora en el uso de la tierra o la </a:t>
            </a:r>
            <a:r>
              <a:rPr lang="en-US" sz="1400" dirty="0" err="1">
                <a:effectLst/>
                <a:latin typeface="Calibri"/>
                <a:ea typeface="Calibri" panose="020F0502020204030204" pitchFamily="34" charset="0"/>
                <a:cs typeface="Times New Roman"/>
              </a:rPr>
              <a:t>agricultura</a:t>
            </a:r>
            <a:r>
              <a:rPr lang="en-US" sz="1400" dirty="0">
                <a:effectLst/>
                <a:latin typeface="Calibri"/>
                <a:ea typeface="Calibri" panose="020F0502020204030204" pitchFamily="34" charset="0"/>
                <a:cs typeface="Times New Roman"/>
              </a:rPr>
              <a:t> </a:t>
            </a:r>
            <a:r>
              <a:rPr lang="en-US" sz="1400" dirty="0" err="1">
                <a:effectLst/>
                <a:latin typeface="Calibri"/>
                <a:ea typeface="Calibri" panose="020F0502020204030204" pitchFamily="34" charset="0"/>
                <a:cs typeface="Times New Roman"/>
              </a:rPr>
              <a:t>fortalecida</a:t>
            </a:r>
            <a:endParaRPr lang="es-ES" sz="1400" dirty="0">
              <a:effectLst/>
              <a:latin typeface="Calibri"/>
              <a:ea typeface="Calibri" panose="020F0502020204030204" pitchFamily="34" charset="0"/>
              <a:cs typeface="Times New Roman"/>
            </a:endParaRPr>
          </a:p>
          <a:p>
            <a:pPr algn="l" rtl="0">
              <a:spcAft>
                <a:spcPts val="800"/>
              </a:spcAft>
            </a:pPr>
            <a:r>
              <a:rPr lang="en-US" sz="1400" b="1" dirty="0" err="1">
                <a:latin typeface="Calibri"/>
                <a:ea typeface="Calibri" panose="020F0502020204030204" pitchFamily="34" charset="0"/>
                <a:cs typeface="Times New Roman"/>
              </a:rPr>
              <a:t>Producto</a:t>
            </a:r>
            <a:r>
              <a:rPr lang="en-US" sz="1400" b="1" dirty="0">
                <a:latin typeface="Calibri"/>
                <a:ea typeface="Calibri" panose="020F0502020204030204" pitchFamily="34" charset="0"/>
                <a:cs typeface="Times New Roman"/>
              </a:rPr>
              <a:t> </a:t>
            </a:r>
            <a:r>
              <a:rPr lang="en-US" sz="1400" b="1" dirty="0">
                <a:effectLst/>
                <a:latin typeface="Calibri"/>
                <a:ea typeface="Calibri" panose="020F0502020204030204" pitchFamily="34" charset="0"/>
                <a:cs typeface="Times New Roman"/>
              </a:rPr>
              <a:t>1.2</a:t>
            </a:r>
            <a:r>
              <a:rPr lang="en-US" sz="1400" dirty="0">
                <a:effectLst/>
                <a:latin typeface="Calibri"/>
                <a:ea typeface="Calibri" panose="020F0502020204030204" pitchFamily="34" charset="0"/>
                <a:cs typeface="Times New Roman"/>
              </a:rPr>
              <a:t>.</a:t>
            </a:r>
            <a:r>
              <a:rPr lang="en-US" sz="1400" b="1" dirty="0">
                <a:effectLst/>
                <a:latin typeface="Calibri"/>
                <a:ea typeface="Calibri" panose="020F0502020204030204" pitchFamily="34" charset="0"/>
                <a:cs typeface="Times New Roman"/>
              </a:rPr>
              <a:t>(GLOBAL) </a:t>
            </a:r>
            <a:r>
              <a:rPr lang="en-US" sz="1400" dirty="0" err="1">
                <a:effectLst/>
                <a:latin typeface="Calibri"/>
                <a:ea typeface="Calibri" panose="020F0502020204030204" pitchFamily="34" charset="0"/>
                <a:cs typeface="Times New Roman"/>
              </a:rPr>
              <a:t>Herramientas</a:t>
            </a:r>
            <a:r>
              <a:rPr lang="en-US" sz="1400" dirty="0">
                <a:effectLst/>
                <a:latin typeface="Calibri"/>
                <a:ea typeface="Calibri" panose="020F0502020204030204" pitchFamily="34" charset="0"/>
                <a:cs typeface="Times New Roman"/>
              </a:rPr>
              <a:t> para evaluar las opciones de implementación para la acción climática transformadora desarrolladas para apoyar las evaluaciones a nivel de país</a:t>
            </a:r>
            <a:endParaRPr lang="es-ES" sz="1400" dirty="0">
              <a:effectLst/>
              <a:latin typeface="Calibri"/>
              <a:ea typeface="Calibri" panose="020F0502020204030204" pitchFamily="34" charset="0"/>
              <a:cs typeface="Times New Roman"/>
            </a:endParaRPr>
          </a:p>
        </p:txBody>
      </p:sp>
      <p:graphicFrame>
        <p:nvGraphicFramePr>
          <p:cNvPr id="3" name="Tabla 2">
            <a:extLst>
              <a:ext uri="{FF2B5EF4-FFF2-40B4-BE49-F238E27FC236}">
                <a16:creationId xmlns:a16="http://schemas.microsoft.com/office/drawing/2014/main" id="{7996A0DF-3B0A-C202-7A4E-0818F4C3903C}"/>
              </a:ext>
            </a:extLst>
          </p:cNvPr>
          <p:cNvGraphicFramePr>
            <a:graphicFrameLocks noGrp="1"/>
          </p:cNvGraphicFramePr>
          <p:nvPr>
            <p:extLst>
              <p:ext uri="{D42A27DB-BD31-4B8C-83A1-F6EECF244321}">
                <p14:modId xmlns:p14="http://schemas.microsoft.com/office/powerpoint/2010/main" val="4033032890"/>
              </p:ext>
            </p:extLst>
          </p:nvPr>
        </p:nvGraphicFramePr>
        <p:xfrm>
          <a:off x="1879857" y="1729863"/>
          <a:ext cx="8432285" cy="4734447"/>
        </p:xfrm>
        <a:graphic>
          <a:graphicData uri="http://schemas.openxmlformats.org/drawingml/2006/table">
            <a:tbl>
              <a:tblPr firstRow="1" firstCol="1" bandRow="1">
                <a:tableStyleId>{5C22544A-7EE6-4342-B048-85BDC9FD1C3A}</a:tableStyleId>
              </a:tblPr>
              <a:tblGrid>
                <a:gridCol w="8432285">
                  <a:extLst>
                    <a:ext uri="{9D8B030D-6E8A-4147-A177-3AD203B41FA5}">
                      <a16:colId xmlns:a16="http://schemas.microsoft.com/office/drawing/2014/main" val="3090079361"/>
                    </a:ext>
                  </a:extLst>
                </a:gridCol>
              </a:tblGrid>
              <a:tr h="416447">
                <a:tc>
                  <a:txBody>
                    <a:bodyPr/>
                    <a:lstStyle/>
                    <a:p>
                      <a:pPr algn="ctr" rtl="0">
                        <a:lnSpc>
                          <a:spcPct val="107000"/>
                        </a:lnSpc>
                        <a:spcAft>
                          <a:spcPts val="800"/>
                        </a:spcAft>
                      </a:pPr>
                      <a:r>
                        <a:rPr lang="en-US" sz="1400" dirty="0">
                          <a:effectLst/>
                        </a:rPr>
                        <a:t>PRIORIDADES DE LOS PAÍSES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434" marR="37434" marT="0" marB="0" anchor="ctr"/>
                </a:tc>
                <a:extLst>
                  <a:ext uri="{0D108BD9-81ED-4DB2-BD59-A6C34878D82A}">
                    <a16:rowId xmlns:a16="http://schemas.microsoft.com/office/drawing/2014/main" val="3436828590"/>
                  </a:ext>
                </a:extLst>
              </a:tr>
              <a:tr h="4311192">
                <a:tc>
                  <a:txBody>
                    <a:bodyPr/>
                    <a:lstStyle/>
                    <a:p>
                      <a:pPr algn="l" rtl="0">
                        <a:lnSpc>
                          <a:spcPct val="100000"/>
                        </a:lnSpc>
                        <a:spcAft>
                          <a:spcPts val="800"/>
                        </a:spcAft>
                      </a:pPr>
                      <a:r>
                        <a:rPr lang="en-US" sz="1500" noProof="0" dirty="0">
                          <a:solidFill>
                            <a:schemeClr val="tx1"/>
                          </a:solidFill>
                          <a:effectLst/>
                        </a:rPr>
                        <a:t>Realizar evaluaciones a nivel del sistema</a:t>
                      </a:r>
                    </a:p>
                    <a:p>
                      <a:pPr algn="l" rtl="0">
                        <a:lnSpc>
                          <a:spcPct val="100000"/>
                        </a:lnSpc>
                        <a:spcAft>
                          <a:spcPts val="800"/>
                        </a:spcAft>
                      </a:pPr>
                      <a:r>
                        <a:rPr lang="en-US" sz="1500" noProof="0" dirty="0">
                          <a:solidFill>
                            <a:schemeClr val="accent1"/>
                          </a:solidFill>
                          <a:effectLst/>
                        </a:rPr>
                        <a:t>CRVA, transformación </a:t>
                      </a:r>
                      <a:r>
                        <a:rPr lang="en-US" sz="1500" noProof="0" dirty="0" err="1">
                          <a:solidFill>
                            <a:schemeClr val="accent1"/>
                          </a:solidFill>
                          <a:effectLst/>
                        </a:rPr>
                        <a:t>basada</a:t>
                      </a:r>
                      <a:r>
                        <a:rPr lang="en-US" sz="1500" noProof="0" dirty="0">
                          <a:solidFill>
                            <a:schemeClr val="accent1"/>
                          </a:solidFill>
                          <a:effectLst/>
                        </a:rPr>
                        <a:t> </a:t>
                      </a:r>
                      <a:r>
                        <a:rPr lang="en-US" sz="1500" noProof="0" dirty="0" err="1">
                          <a:solidFill>
                            <a:schemeClr val="accent1"/>
                          </a:solidFill>
                          <a:effectLst/>
                        </a:rPr>
                        <a:t>en</a:t>
                      </a:r>
                      <a:r>
                        <a:rPr lang="en-US" sz="1500" noProof="0" dirty="0">
                          <a:solidFill>
                            <a:schemeClr val="accent1"/>
                          </a:solidFill>
                          <a:effectLst/>
                        </a:rPr>
                        <a:t> la evidencia</a:t>
                      </a:r>
                    </a:p>
                    <a:p>
                      <a:pPr marL="342900" lvl="0" indent="-342900" algn="l" rtl="0">
                        <a:lnSpc>
                          <a:spcPct val="100000"/>
                        </a:lnSpc>
                        <a:spcAft>
                          <a:spcPts val="800"/>
                        </a:spcAft>
                        <a:buFont typeface="Arial" panose="020B0604020202020204" pitchFamily="34" charset="0"/>
                        <a:buChar char="•"/>
                        <a:tabLst>
                          <a:tab pos="228600" algn="l"/>
                          <a:tab pos="457200" algn="l"/>
                        </a:tabLst>
                      </a:pPr>
                      <a:r>
                        <a:rPr lang="en-US" sz="1500" b="0" u="sng" noProof="0" dirty="0">
                          <a:solidFill>
                            <a:schemeClr val="tx1"/>
                          </a:solidFill>
                          <a:effectLst/>
                        </a:rPr>
                        <a:t>sistemas de todo el </a:t>
                      </a:r>
                      <a:r>
                        <a:rPr lang="en-US" sz="1500" b="0" u="sng" noProof="0" dirty="0" err="1">
                          <a:solidFill>
                            <a:schemeClr val="tx1"/>
                          </a:solidFill>
                          <a:effectLst/>
                        </a:rPr>
                        <a:t>paisaje</a:t>
                      </a:r>
                      <a:r>
                        <a:rPr lang="en-US" sz="1500" b="0" noProof="0" dirty="0">
                          <a:solidFill>
                            <a:schemeClr val="tx1"/>
                          </a:solidFill>
                          <a:effectLst/>
                        </a:rPr>
                        <a:t>: </a:t>
                      </a:r>
                      <a:r>
                        <a:rPr lang="en-US" sz="1500" b="1" noProof="0" dirty="0">
                          <a:solidFill>
                            <a:schemeClr val="accent2"/>
                          </a:solidFill>
                          <a:effectLst/>
                        </a:rPr>
                        <a:t>6 </a:t>
                      </a:r>
                      <a:r>
                        <a:rPr lang="en-US" sz="1500" b="1" noProof="0" dirty="0" err="1">
                          <a:solidFill>
                            <a:schemeClr val="accent2"/>
                          </a:solidFill>
                          <a:effectLst/>
                        </a:rPr>
                        <a:t>países</a:t>
                      </a:r>
                      <a:r>
                        <a:rPr lang="en-US" sz="1500" b="1" noProof="0" dirty="0">
                          <a:solidFill>
                            <a:schemeClr val="accent2"/>
                          </a:solidFill>
                          <a:effectLst/>
                        </a:rPr>
                        <a:t> </a:t>
                      </a:r>
                      <a:r>
                        <a:rPr lang="en-US" sz="1500" b="0" noProof="0" dirty="0">
                          <a:solidFill>
                            <a:schemeClr val="tx1"/>
                          </a:solidFill>
                          <a:effectLst/>
                        </a:rPr>
                        <a:t>(Uganda, Etiopía, Costa de Marfil, Colombia, Tailandia, Mongolia, Nepal)</a:t>
                      </a:r>
                    </a:p>
                    <a:p>
                      <a:pPr marL="342900" lvl="0" indent="-342900" algn="l" rtl="0">
                        <a:lnSpc>
                          <a:spcPct val="100000"/>
                        </a:lnSpc>
                        <a:spcAft>
                          <a:spcPts val="800"/>
                        </a:spcAft>
                        <a:buFont typeface="Arial" panose="020B0604020202020204" pitchFamily="34" charset="0"/>
                        <a:buChar char="•"/>
                        <a:tabLst>
                          <a:tab pos="228600" algn="l"/>
                          <a:tab pos="457200" algn="l"/>
                        </a:tabLst>
                      </a:pPr>
                      <a:r>
                        <a:rPr lang="en-US" sz="1500" b="0" u="sng" noProof="0" dirty="0">
                          <a:solidFill>
                            <a:schemeClr val="tx1"/>
                          </a:solidFill>
                          <a:effectLst/>
                        </a:rPr>
                        <a:t>sistemas </a:t>
                      </a:r>
                      <a:r>
                        <a:rPr lang="en-US" sz="1500" b="0" u="sng" noProof="0" dirty="0" err="1">
                          <a:solidFill>
                            <a:schemeClr val="tx1"/>
                          </a:solidFill>
                          <a:effectLst/>
                        </a:rPr>
                        <a:t>agroecológicos</a:t>
                      </a:r>
                      <a:r>
                        <a:rPr lang="en-US" sz="1500" b="0" noProof="0" dirty="0">
                          <a:solidFill>
                            <a:schemeClr val="tx1"/>
                          </a:solidFill>
                          <a:effectLst/>
                        </a:rPr>
                        <a:t>: </a:t>
                      </a:r>
                      <a:r>
                        <a:rPr lang="en-US" sz="1500" b="1" noProof="0" dirty="0">
                          <a:solidFill>
                            <a:schemeClr val="accent2"/>
                          </a:solidFill>
                          <a:effectLst/>
                        </a:rPr>
                        <a:t>1 </a:t>
                      </a:r>
                      <a:r>
                        <a:rPr lang="en-US" sz="1500" b="1" noProof="0" dirty="0" err="1">
                          <a:solidFill>
                            <a:schemeClr val="accent2"/>
                          </a:solidFill>
                          <a:effectLst/>
                        </a:rPr>
                        <a:t>país</a:t>
                      </a:r>
                      <a:r>
                        <a:rPr lang="en-US" sz="1500" b="1" noProof="0" dirty="0">
                          <a:solidFill>
                            <a:schemeClr val="accent2"/>
                          </a:solidFill>
                          <a:effectLst/>
                        </a:rPr>
                        <a:t> </a:t>
                      </a:r>
                      <a:r>
                        <a:rPr lang="en-US" sz="1500" b="0" noProof="0" dirty="0">
                          <a:solidFill>
                            <a:schemeClr val="tx1"/>
                          </a:solidFill>
                          <a:effectLst/>
                        </a:rPr>
                        <a:t>- Senegal</a:t>
                      </a:r>
                    </a:p>
                    <a:p>
                      <a:pPr algn="l" rtl="0">
                        <a:lnSpc>
                          <a:spcPct val="100000"/>
                        </a:lnSpc>
                        <a:spcAft>
                          <a:spcPts val="800"/>
                        </a:spcAft>
                      </a:pPr>
                      <a:r>
                        <a:rPr lang="en-US" sz="1500" noProof="0" dirty="0" err="1">
                          <a:solidFill>
                            <a:schemeClr val="accent1"/>
                          </a:solidFill>
                          <a:effectLst/>
                        </a:rPr>
                        <a:t>Análisis</a:t>
                      </a:r>
                      <a:r>
                        <a:rPr lang="en-US" sz="1500" noProof="0" dirty="0">
                          <a:solidFill>
                            <a:schemeClr val="accent1"/>
                          </a:solidFill>
                          <a:effectLst/>
                        </a:rPr>
                        <a:t> y desarrollo de </a:t>
                      </a:r>
                      <a:r>
                        <a:rPr lang="en-US" sz="1500" noProof="0" dirty="0" err="1">
                          <a:solidFill>
                            <a:schemeClr val="accent1"/>
                          </a:solidFill>
                          <a:effectLst/>
                        </a:rPr>
                        <a:t>Cadenas</a:t>
                      </a:r>
                      <a:r>
                        <a:rPr lang="en-US" sz="1500" noProof="0" dirty="0">
                          <a:solidFill>
                            <a:schemeClr val="accent1"/>
                          </a:solidFill>
                          <a:effectLst/>
                        </a:rPr>
                        <a:t> de Valor (CV)</a:t>
                      </a:r>
                    </a:p>
                    <a:p>
                      <a:pPr marL="342900" lvl="0" indent="-342900" algn="l" rtl="0">
                        <a:lnSpc>
                          <a:spcPct val="100000"/>
                        </a:lnSpc>
                        <a:spcAft>
                          <a:spcPts val="800"/>
                        </a:spcAft>
                        <a:buFont typeface="Arial" panose="020B0604020202020204" pitchFamily="34" charset="0"/>
                        <a:buChar char="•"/>
                        <a:tabLst>
                          <a:tab pos="228600" algn="l"/>
                          <a:tab pos="457200" algn="l"/>
                        </a:tabLst>
                      </a:pPr>
                      <a:r>
                        <a:rPr lang="en-US" sz="1500" b="0" u="sng" noProof="0" dirty="0">
                          <a:solidFill>
                            <a:schemeClr val="tx1"/>
                          </a:solidFill>
                          <a:effectLst/>
                        </a:rPr>
                        <a:t>mapeo y desarrollo de mercado</a:t>
                      </a:r>
                      <a:r>
                        <a:rPr lang="en-US" sz="1500" b="0" noProof="0" dirty="0">
                          <a:solidFill>
                            <a:schemeClr val="tx1"/>
                          </a:solidFill>
                          <a:effectLst/>
                        </a:rPr>
                        <a:t>:</a:t>
                      </a:r>
                      <a:br>
                        <a:rPr lang="en-US" sz="1500" b="0" noProof="0" dirty="0">
                          <a:solidFill>
                            <a:srgbClr val="000000"/>
                          </a:solidFill>
                          <a:effectLst/>
                        </a:rPr>
                      </a:br>
                      <a:r>
                        <a:rPr lang="en-US" sz="1500" b="1" noProof="0" dirty="0">
                          <a:solidFill>
                            <a:schemeClr val="accent2"/>
                          </a:solidFill>
                          <a:effectLst/>
                        </a:rPr>
                        <a:t>3 </a:t>
                      </a:r>
                      <a:r>
                        <a:rPr lang="en-US" sz="1500" b="1" noProof="0" dirty="0" err="1">
                          <a:solidFill>
                            <a:schemeClr val="accent2"/>
                          </a:solidFill>
                          <a:effectLst/>
                        </a:rPr>
                        <a:t>países</a:t>
                      </a:r>
                      <a:r>
                        <a:rPr lang="en-US" sz="1500" b="1" noProof="0" dirty="0">
                          <a:solidFill>
                            <a:schemeClr val="accent2"/>
                          </a:solidFill>
                          <a:effectLst/>
                        </a:rPr>
                        <a:t> </a:t>
                      </a:r>
                      <a:r>
                        <a:rPr lang="en-US" sz="1500" b="0" noProof="0" dirty="0">
                          <a:solidFill>
                            <a:schemeClr val="tx1"/>
                          </a:solidFill>
                          <a:effectLst/>
                        </a:rPr>
                        <a:t>- Etiopía, Mongolia, </a:t>
                      </a:r>
                      <a:r>
                        <a:rPr lang="en-US" sz="1500" b="0" noProof="0" dirty="0" err="1">
                          <a:solidFill>
                            <a:schemeClr val="tx1"/>
                          </a:solidFill>
                          <a:effectLst/>
                        </a:rPr>
                        <a:t>Camboya</a:t>
                      </a:r>
                      <a:endParaRPr lang="en-US" sz="1500" b="0" noProof="0" dirty="0">
                        <a:solidFill>
                          <a:schemeClr val="tx1"/>
                        </a:solidFill>
                        <a:effectLst/>
                      </a:endParaRPr>
                    </a:p>
                    <a:p>
                      <a:pPr marL="342900" lvl="0" indent="-342900" algn="l" rtl="0">
                        <a:lnSpc>
                          <a:spcPct val="100000"/>
                        </a:lnSpc>
                        <a:spcAft>
                          <a:spcPts val="800"/>
                        </a:spcAft>
                        <a:buFont typeface="Arial" panose="020B0604020202020204" pitchFamily="34" charset="0"/>
                        <a:buChar char="•"/>
                      </a:pPr>
                      <a:r>
                        <a:rPr lang="en-US" sz="1500" b="0" u="sng" noProof="0" dirty="0">
                          <a:solidFill>
                            <a:schemeClr val="tx1"/>
                          </a:solidFill>
                          <a:effectLst/>
                        </a:rPr>
                        <a:t>estándares y </a:t>
                      </a:r>
                      <a:r>
                        <a:rPr lang="en-US" sz="1500" b="0" u="sng" noProof="0" dirty="0" err="1">
                          <a:solidFill>
                            <a:schemeClr val="tx1"/>
                          </a:solidFill>
                          <a:effectLst/>
                        </a:rPr>
                        <a:t>certificación</a:t>
                      </a:r>
                      <a:r>
                        <a:rPr lang="en-US" sz="1500" b="0" noProof="0" dirty="0">
                          <a:solidFill>
                            <a:schemeClr val="tx1"/>
                          </a:solidFill>
                          <a:effectLst/>
                        </a:rPr>
                        <a:t>: </a:t>
                      </a:r>
                      <a:r>
                        <a:rPr lang="en-US" sz="1500" b="1" noProof="0" dirty="0">
                          <a:solidFill>
                            <a:schemeClr val="accent2"/>
                          </a:solidFill>
                          <a:effectLst/>
                        </a:rPr>
                        <a:t>1 </a:t>
                      </a:r>
                      <a:r>
                        <a:rPr lang="en-US" sz="1500" b="1" noProof="0" dirty="0" err="1">
                          <a:solidFill>
                            <a:schemeClr val="accent2"/>
                          </a:solidFill>
                          <a:effectLst/>
                        </a:rPr>
                        <a:t>país</a:t>
                      </a:r>
                      <a:r>
                        <a:rPr lang="en-US" sz="1500" b="1" noProof="0" dirty="0">
                          <a:solidFill>
                            <a:schemeClr val="accent2"/>
                          </a:solidFill>
                          <a:effectLst/>
                        </a:rPr>
                        <a:t> </a:t>
                      </a:r>
                      <a:r>
                        <a:rPr lang="en-US" sz="1500" b="0" noProof="0" dirty="0">
                          <a:solidFill>
                            <a:schemeClr val="tx1"/>
                          </a:solidFill>
                          <a:effectLst/>
                        </a:rPr>
                        <a:t>- Costa Rica</a:t>
                      </a:r>
                    </a:p>
                    <a:p>
                      <a:pPr algn="l" rtl="0">
                        <a:lnSpc>
                          <a:spcPct val="100000"/>
                        </a:lnSpc>
                        <a:spcAft>
                          <a:spcPts val="800"/>
                        </a:spcAft>
                      </a:pPr>
                      <a:r>
                        <a:rPr lang="en-US" sz="1500" noProof="0" dirty="0">
                          <a:solidFill>
                            <a:schemeClr val="tx1"/>
                          </a:solidFill>
                          <a:effectLst/>
                        </a:rPr>
                        <a:t> </a:t>
                      </a:r>
                      <a:r>
                        <a:rPr lang="en-US" sz="1500" noProof="0" dirty="0">
                          <a:solidFill>
                            <a:schemeClr val="accent1"/>
                          </a:solidFill>
                          <a:effectLst/>
                        </a:rPr>
                        <a:t>Evaluación de emisiones de GEI</a:t>
                      </a:r>
                    </a:p>
                    <a:p>
                      <a:pPr marL="285750" indent="-285750" algn="l" rtl="0">
                        <a:lnSpc>
                          <a:spcPct val="100000"/>
                        </a:lnSpc>
                        <a:spcAft>
                          <a:spcPts val="800"/>
                        </a:spcAft>
                        <a:buFont typeface="Arial" panose="020B0604020202020204" pitchFamily="34" charset="0"/>
                        <a:buChar char="•"/>
                      </a:pPr>
                      <a:r>
                        <a:rPr lang="en-US" sz="1500" noProof="0" dirty="0">
                          <a:solidFill>
                            <a:schemeClr val="tx1"/>
                          </a:solidFill>
                          <a:effectLst/>
                        </a:rPr>
                        <a:t> </a:t>
                      </a:r>
                      <a:r>
                        <a:rPr lang="en-US" sz="1500" b="1" noProof="0" dirty="0">
                          <a:solidFill>
                            <a:schemeClr val="accent2"/>
                          </a:solidFill>
                          <a:effectLst/>
                        </a:rPr>
                        <a:t>3 </a:t>
                      </a:r>
                      <a:r>
                        <a:rPr lang="en-US" sz="1500" b="1" noProof="0" dirty="0" err="1">
                          <a:solidFill>
                            <a:schemeClr val="accent2"/>
                          </a:solidFill>
                          <a:effectLst/>
                        </a:rPr>
                        <a:t>países</a:t>
                      </a:r>
                      <a:r>
                        <a:rPr lang="en-US" sz="1500" b="1" noProof="0" dirty="0">
                          <a:solidFill>
                            <a:schemeClr val="accent2"/>
                          </a:solidFill>
                          <a:effectLst/>
                        </a:rPr>
                        <a:t> </a:t>
                      </a:r>
                      <a:r>
                        <a:rPr lang="en-US" sz="1500" b="0" noProof="0" dirty="0">
                          <a:solidFill>
                            <a:schemeClr val="tx1"/>
                          </a:solidFill>
                          <a:effectLst/>
                        </a:rPr>
                        <a:t>- Mongolia, Senegal, Costa Rica</a:t>
                      </a:r>
                    </a:p>
                    <a:p>
                      <a:pPr algn="l" rtl="0">
                        <a:lnSpc>
                          <a:spcPct val="100000"/>
                        </a:lnSpc>
                        <a:spcAft>
                          <a:spcPts val="800"/>
                        </a:spcAft>
                      </a:pPr>
                      <a:r>
                        <a:rPr lang="en-US" sz="1500" noProof="0" dirty="0">
                          <a:solidFill>
                            <a:schemeClr val="accent1"/>
                          </a:solidFill>
                          <a:effectLst/>
                        </a:rPr>
                        <a:t>Análisis Economico</a:t>
                      </a:r>
                    </a:p>
                    <a:p>
                      <a:pPr marL="285750" indent="-285750" algn="l" rtl="0">
                        <a:lnSpc>
                          <a:spcPct val="100000"/>
                        </a:lnSpc>
                        <a:spcAft>
                          <a:spcPts val="800"/>
                        </a:spcAft>
                        <a:buFont typeface="Arial" panose="020B0604020202020204" pitchFamily="34" charset="0"/>
                        <a:buChar char="•"/>
                      </a:pPr>
                      <a:r>
                        <a:rPr lang="en-US" sz="1500" noProof="0" dirty="0">
                          <a:solidFill>
                            <a:schemeClr val="tx1"/>
                          </a:solidFill>
                          <a:effectLst/>
                        </a:rPr>
                        <a:t> </a:t>
                      </a:r>
                      <a:r>
                        <a:rPr lang="en-US" sz="1500" b="1" noProof="0" dirty="0">
                          <a:solidFill>
                            <a:schemeClr val="accent2"/>
                          </a:solidFill>
                          <a:effectLst/>
                        </a:rPr>
                        <a:t>2 </a:t>
                      </a:r>
                      <a:r>
                        <a:rPr lang="en-US" sz="1500" b="1" noProof="0" dirty="0" err="1">
                          <a:solidFill>
                            <a:schemeClr val="accent2"/>
                          </a:solidFill>
                          <a:effectLst/>
                        </a:rPr>
                        <a:t>países</a:t>
                      </a:r>
                      <a:r>
                        <a:rPr lang="en-US" sz="1500" b="1" noProof="0" dirty="0">
                          <a:solidFill>
                            <a:schemeClr val="accent2"/>
                          </a:solidFill>
                          <a:effectLst/>
                        </a:rPr>
                        <a:t> - </a:t>
                      </a:r>
                      <a:r>
                        <a:rPr lang="en-US" sz="1500" b="0" noProof="0" dirty="0">
                          <a:solidFill>
                            <a:schemeClr val="tx1"/>
                          </a:solidFill>
                          <a:effectLst/>
                        </a:rPr>
                        <a:t>Colombia, Camboya</a:t>
                      </a:r>
                    </a:p>
                    <a:p>
                      <a:pPr algn="l" rtl="0">
                        <a:lnSpc>
                          <a:spcPct val="100000"/>
                        </a:lnSpc>
                        <a:spcAft>
                          <a:spcPts val="800"/>
                        </a:spcAft>
                      </a:pPr>
                      <a:endParaRPr lang="en-US" sz="1500" noProof="0" dirty="0">
                        <a:solidFill>
                          <a:schemeClr val="tx1"/>
                        </a:solidFill>
                        <a:effectLst/>
                        <a:latin typeface="Calibri"/>
                        <a:ea typeface="Calibri"/>
                        <a:cs typeface="Times New Roman"/>
                      </a:endParaRPr>
                    </a:p>
                  </a:txBody>
                  <a:tcPr marL="37434" marR="37434" marT="0" marB="0">
                    <a:solidFill>
                      <a:schemeClr val="accent5">
                        <a:lumMod val="20000"/>
                        <a:lumOff val="80000"/>
                      </a:schemeClr>
                    </a:solidFill>
                  </a:tcPr>
                </a:tc>
                <a:extLst>
                  <a:ext uri="{0D108BD9-81ED-4DB2-BD59-A6C34878D82A}">
                    <a16:rowId xmlns:a16="http://schemas.microsoft.com/office/drawing/2014/main" val="1319356481"/>
                  </a:ext>
                </a:extLst>
              </a:tr>
            </a:tbl>
          </a:graphicData>
        </a:graphic>
      </p:graphicFrame>
    </p:spTree>
    <p:extLst>
      <p:ext uri="{BB962C8B-B14F-4D97-AF65-F5344CB8AC3E}">
        <p14:creationId xmlns:p14="http://schemas.microsoft.com/office/powerpoint/2010/main" val="229257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876415E-91D2-1941-8A95-5317105FF245}"/>
              </a:ext>
            </a:extLst>
          </p:cNvPr>
          <p:cNvSpPr>
            <a:spLocks noGrp="1"/>
          </p:cNvSpPr>
          <p:nvPr>
            <p:ph type="body" sz="quarter" idx="10"/>
          </p:nvPr>
        </p:nvSpPr>
        <p:spPr/>
        <p:txBody>
          <a:bodyPr>
            <a:normAutofit lnSpcReduction="10000"/>
          </a:bodyPr>
          <a:lstStyle/>
          <a:p>
            <a:pPr algn="l" rtl="0"/>
            <a:r>
              <a:rPr lang="it-IT" dirty="0" err="1">
                <a:solidFill>
                  <a:srgbClr val="000000"/>
                </a:solidFill>
              </a:rPr>
              <a:t>Muchas</a:t>
            </a:r>
            <a:r>
              <a:rPr lang="it-IT" dirty="0">
                <a:solidFill>
                  <a:srgbClr val="000000"/>
                </a:solidFill>
              </a:rPr>
              <a:t> </a:t>
            </a:r>
            <a:r>
              <a:rPr lang="it-IT" dirty="0" err="1">
                <a:solidFill>
                  <a:srgbClr val="000000"/>
                </a:solidFill>
              </a:rPr>
              <a:t>gracias</a:t>
            </a:r>
            <a:endParaRPr lang="it-IT" dirty="0">
              <a:solidFill>
                <a:srgbClr val="000000"/>
              </a:solidFill>
            </a:endParaRPr>
          </a:p>
        </p:txBody>
      </p:sp>
      <p:sp>
        <p:nvSpPr>
          <p:cNvPr id="3" name="Segnaposto testo 2">
            <a:extLst>
              <a:ext uri="{FF2B5EF4-FFF2-40B4-BE49-F238E27FC236}">
                <a16:creationId xmlns:a16="http://schemas.microsoft.com/office/drawing/2014/main" id="{C7C133F7-91CE-B148-958A-565B4901E9CA}"/>
              </a:ext>
            </a:extLst>
          </p:cNvPr>
          <p:cNvSpPr>
            <a:spLocks noGrp="1"/>
          </p:cNvSpPr>
          <p:nvPr>
            <p:ph type="body" sz="quarter" idx="11"/>
          </p:nvPr>
        </p:nvSpPr>
        <p:spPr>
          <a:xfrm>
            <a:off x="1450975" y="3518208"/>
            <a:ext cx="4024274" cy="1803600"/>
          </a:xfrm>
        </p:spPr>
        <p:txBody>
          <a:bodyPr/>
          <a:lstStyle/>
          <a:p>
            <a:pPr algn="l" rtl="0"/>
            <a:r>
              <a:rPr lang="it-IT" dirty="0">
                <a:solidFill>
                  <a:srgbClr val="000000"/>
                </a:solidFill>
              </a:rPr>
              <a:t>www.fao.org/in-action/scala</a:t>
            </a:r>
          </a:p>
          <a:p>
            <a:pPr algn="l" rtl="0"/>
            <a:r>
              <a:rPr lang="it-IT" dirty="0">
                <a:solidFill>
                  <a:srgbClr val="000000"/>
                </a:solidFill>
              </a:rPr>
              <a:t>www.adaptation-undp.org/scala</a:t>
            </a:r>
          </a:p>
          <a:p>
            <a:pPr algn="l" rtl="0"/>
            <a:endParaRPr lang="it-IT" dirty="0">
              <a:solidFill>
                <a:srgbClr val="000000"/>
              </a:solidFill>
            </a:endParaRPr>
          </a:p>
        </p:txBody>
      </p:sp>
      <p:sp>
        <p:nvSpPr>
          <p:cNvPr id="4" name="TextBox 3"/>
          <p:cNvSpPr txBox="1"/>
          <p:nvPr/>
        </p:nvSpPr>
        <p:spPr>
          <a:xfrm>
            <a:off x="9424487" y="5733288"/>
            <a:ext cx="2606040" cy="1124712"/>
          </a:xfrm>
          <a:prstGeom prst="rect">
            <a:avLst/>
          </a:prstGeom>
          <a:solidFill>
            <a:schemeClr val="bg1"/>
          </a:solidFill>
        </p:spPr>
        <p:txBody>
          <a:bodyPr wrap="square" rtlCol="0">
            <a:spAutoFit/>
          </a:bodyPr>
          <a:lstStyle/>
          <a:p>
            <a:pPr algn="l" rtl="0"/>
            <a:endParaRPr lang="en-US"/>
          </a:p>
        </p:txBody>
      </p:sp>
      <p:pic>
        <p:nvPicPr>
          <p:cNvPr id="5" name="Graphic 3"/>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5970" y="5875020"/>
            <a:ext cx="1181100" cy="571500"/>
          </a:xfrm>
          <a:prstGeom prst="rect">
            <a:avLst/>
          </a:prstGeom>
        </p:spPr>
      </p:pic>
    </p:spTree>
    <p:extLst>
      <p:ext uri="{BB962C8B-B14F-4D97-AF65-F5344CB8AC3E}">
        <p14:creationId xmlns:p14="http://schemas.microsoft.com/office/powerpoint/2010/main" val="139513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EEC04A9-D131-4065-99CB-9D585B33557E}"/>
              </a:ext>
            </a:extLst>
          </p:cNvPr>
          <p:cNvCxnSpPr>
            <a:cxnSpLocks/>
          </p:cNvCxnSpPr>
          <p:nvPr/>
        </p:nvCxnSpPr>
        <p:spPr>
          <a:xfrm>
            <a:off x="2779605" y="1702450"/>
            <a:ext cx="8382549" cy="51802"/>
          </a:xfrm>
          <a:prstGeom prst="line">
            <a:avLst/>
          </a:prstGeom>
          <a:ln w="38100">
            <a:solidFill>
              <a:srgbClr val="A5A5A5"/>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15EC03C4-FBDF-4BE6-B644-CE4956B0FF24}"/>
              </a:ext>
            </a:extLst>
          </p:cNvPr>
          <p:cNvSpPr/>
          <p:nvPr/>
        </p:nvSpPr>
        <p:spPr>
          <a:xfrm>
            <a:off x="211756" y="4016731"/>
            <a:ext cx="11502189" cy="267582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Rectangle: Rounded Corners 1">
            <a:extLst>
              <a:ext uri="{FF2B5EF4-FFF2-40B4-BE49-F238E27FC236}">
                <a16:creationId xmlns:a16="http://schemas.microsoft.com/office/drawing/2014/main" id="{54E71510-8F47-4F53-8D9C-C0091C56F688}"/>
              </a:ext>
            </a:extLst>
          </p:cNvPr>
          <p:cNvSpPr/>
          <p:nvPr/>
        </p:nvSpPr>
        <p:spPr>
          <a:xfrm>
            <a:off x="211756" y="861657"/>
            <a:ext cx="11502189" cy="267582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3" name="Group 2">
            <a:extLst>
              <a:ext uri="{FF2B5EF4-FFF2-40B4-BE49-F238E27FC236}">
                <a16:creationId xmlns:a16="http://schemas.microsoft.com/office/drawing/2014/main" id="{CE9176C5-7536-4E79-B52C-02EBC97C6B44}"/>
              </a:ext>
            </a:extLst>
          </p:cNvPr>
          <p:cNvGrpSpPr/>
          <p:nvPr/>
        </p:nvGrpSpPr>
        <p:grpSpPr>
          <a:xfrm>
            <a:off x="603727" y="1171862"/>
            <a:ext cx="2227680" cy="1061175"/>
            <a:chOff x="108017" y="0"/>
            <a:chExt cx="2227680" cy="1061175"/>
          </a:xfrm>
        </p:grpSpPr>
        <p:sp>
          <p:nvSpPr>
            <p:cNvPr id="4" name="Rectangle: Rounded Corners 3">
              <a:extLst>
                <a:ext uri="{FF2B5EF4-FFF2-40B4-BE49-F238E27FC236}">
                  <a16:creationId xmlns:a16="http://schemas.microsoft.com/office/drawing/2014/main" id="{E86B7FE9-CE49-4736-84EF-EFE2C714DA3A}"/>
                </a:ext>
              </a:extLst>
            </p:cNvPr>
            <p:cNvSpPr/>
            <p:nvPr/>
          </p:nvSpPr>
          <p:spPr>
            <a:xfrm>
              <a:off x="108017" y="0"/>
              <a:ext cx="2175878" cy="106117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FA6597AF-9188-4CF6-9331-3265B882965E}"/>
                </a:ext>
              </a:extLst>
            </p:cNvPr>
            <p:cNvSpPr txBox="1"/>
            <p:nvPr/>
          </p:nvSpPr>
          <p:spPr>
            <a:xfrm>
              <a:off x="159819" y="51802"/>
              <a:ext cx="2175878"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444500" rtl="0">
                <a:lnSpc>
                  <a:spcPct val="90000"/>
                </a:lnSpc>
                <a:spcBef>
                  <a:spcPct val="0"/>
                </a:spcBef>
                <a:spcAft>
                  <a:spcPct val="35000"/>
                </a:spcAft>
              </a:pPr>
              <a:r>
                <a:rPr lang="en-GB" sz="1100" b="1" dirty="0"/>
                <a:t>O1. </a:t>
              </a:r>
              <a:r>
                <a:rPr lang="en-GB" sz="1100" b="1" kern="1200" dirty="0" err="1"/>
                <a:t>Evaluaciones</a:t>
              </a:r>
              <a:r>
                <a:rPr lang="en-GB" sz="1100" b="1" kern="1200" dirty="0"/>
                <a:t> de </a:t>
              </a:r>
              <a:r>
                <a:rPr lang="en-GB" sz="1100" b="1" kern="1200" dirty="0" err="1"/>
                <a:t>Sistemas</a:t>
              </a:r>
              <a:r>
                <a:rPr lang="en-GB" sz="1100" b="1" kern="1200" dirty="0"/>
                <a:t> para </a:t>
              </a:r>
              <a:r>
                <a:rPr lang="en-GB" sz="1100" b="1" kern="1200" dirty="0" err="1"/>
                <a:t>informar</a:t>
              </a:r>
              <a:r>
                <a:rPr lang="en-GB" sz="1100" b="1" kern="1200" dirty="0"/>
                <a:t> la </a:t>
              </a:r>
              <a:r>
                <a:rPr lang="en-GB" sz="1100" b="1" kern="1200" dirty="0" err="1"/>
                <a:t>acción</a:t>
              </a:r>
              <a:r>
                <a:rPr lang="en-GB" sz="1100" b="1" kern="1200" dirty="0"/>
                <a:t> </a:t>
              </a:r>
              <a:r>
                <a:rPr lang="en-GB" sz="1100" b="1" kern="1200" dirty="0" err="1"/>
                <a:t>transformadora</a:t>
              </a:r>
              <a:endParaRPr lang="en-GB" sz="1100" b="1" kern="1200" dirty="0"/>
            </a:p>
            <a:p>
              <a:pPr marL="0" lvl="0" indent="0" algn="ctr" defTabSz="444500" rtl="0">
                <a:lnSpc>
                  <a:spcPct val="90000"/>
                </a:lnSpc>
                <a:spcBef>
                  <a:spcPct val="0"/>
                </a:spcBef>
                <a:spcAft>
                  <a:spcPct val="35000"/>
                </a:spcAft>
                <a:buNone/>
              </a:pPr>
              <a:r>
                <a:rPr lang="en-GB" sz="1000" kern="1200" dirty="0"/>
                <a:t>-</a:t>
              </a:r>
              <a:r>
                <a:rPr lang="en-GB" sz="1000" kern="1200" dirty="0" err="1"/>
                <a:t>Países</a:t>
              </a:r>
              <a:r>
                <a:rPr lang="en-GB" sz="1000" kern="1200" dirty="0"/>
                <a:t> </a:t>
              </a:r>
              <a:r>
                <a:rPr lang="en-GB" sz="1000" kern="1200" dirty="0" err="1"/>
                <a:t>aplican</a:t>
              </a:r>
              <a:r>
                <a:rPr lang="en-GB" sz="1000" kern="1200" dirty="0"/>
                <a:t> </a:t>
              </a:r>
              <a:r>
                <a:rPr lang="en-GB" sz="1000" kern="1200" dirty="0" err="1"/>
                <a:t>matriz</a:t>
              </a:r>
              <a:r>
                <a:rPr lang="en-GB" sz="1000" kern="1200" dirty="0"/>
                <a:t> CAR</a:t>
              </a:r>
              <a:endParaRPr lang="en-GB" sz="1000" kern="1200" dirty="0">
                <a:cs typeface="Calibri"/>
              </a:endParaRPr>
            </a:p>
            <a:p>
              <a:pPr marL="0" lvl="0" indent="0" algn="ctr" defTabSz="444500" rtl="0">
                <a:lnSpc>
                  <a:spcPct val="90000"/>
                </a:lnSpc>
                <a:spcBef>
                  <a:spcPct val="0"/>
                </a:spcBef>
                <a:spcAft>
                  <a:spcPct val="35000"/>
                </a:spcAft>
                <a:buNone/>
              </a:pPr>
              <a:r>
                <a:rPr lang="en-GB" sz="1000" kern="1200" dirty="0"/>
                <a:t>-Los </a:t>
              </a:r>
              <a:r>
                <a:rPr lang="en-GB" sz="1000" kern="1200" dirty="0" err="1"/>
                <a:t>países</a:t>
              </a:r>
              <a:r>
                <a:rPr lang="en-GB" sz="1000" kern="1200" dirty="0"/>
                <a:t> </a:t>
              </a:r>
              <a:r>
                <a:rPr lang="en-GB" sz="1000" kern="1200" dirty="0" err="1"/>
                <a:t>realizan</a:t>
              </a:r>
              <a:r>
                <a:rPr lang="en-GB" sz="1000" kern="1200" dirty="0"/>
                <a:t> </a:t>
              </a:r>
              <a:r>
                <a:rPr lang="en-GB" sz="1000" kern="1200" dirty="0" err="1"/>
                <a:t>evaluaciones</a:t>
              </a:r>
              <a:r>
                <a:rPr lang="en-GB" sz="1000" kern="1200" dirty="0"/>
                <a:t> de </a:t>
              </a:r>
              <a:r>
                <a:rPr lang="en-GB" sz="1000" kern="1200" dirty="0" err="1"/>
                <a:t>sistemas</a:t>
              </a:r>
              <a:endParaRPr lang="en-GB" sz="1000" kern="1200" dirty="0">
                <a:cs typeface="Calibri"/>
              </a:endParaRPr>
            </a:p>
          </p:txBody>
        </p:sp>
      </p:grpSp>
      <p:sp>
        <p:nvSpPr>
          <p:cNvPr id="6" name="TextBox 5">
            <a:extLst>
              <a:ext uri="{FF2B5EF4-FFF2-40B4-BE49-F238E27FC236}">
                <a16:creationId xmlns:a16="http://schemas.microsoft.com/office/drawing/2014/main" id="{8B5C16B3-AB28-47BF-BAF9-266BC18B5EB5}"/>
              </a:ext>
            </a:extLst>
          </p:cNvPr>
          <p:cNvSpPr txBox="1"/>
          <p:nvPr/>
        </p:nvSpPr>
        <p:spPr>
          <a:xfrm>
            <a:off x="635074" y="2328052"/>
            <a:ext cx="2106072" cy="400110"/>
          </a:xfrm>
          <a:prstGeom prst="rect">
            <a:avLst/>
          </a:prstGeom>
          <a:noFill/>
        </p:spPr>
        <p:txBody>
          <a:bodyPr wrap="square" rtlCol="0">
            <a:spAutoFit/>
          </a:bodyPr>
          <a:lstStyle/>
          <a:p>
            <a:pPr algn="l" rtl="0"/>
            <a:r>
              <a:rPr lang="en-GB" sz="1000" dirty="0"/>
              <a:t>El </a:t>
            </a:r>
            <a:r>
              <a:rPr lang="en-GB" sz="1000" dirty="0" err="1"/>
              <a:t>trabajo</a:t>
            </a:r>
            <a:r>
              <a:rPr lang="en-GB" sz="1000" dirty="0"/>
              <a:t> de </a:t>
            </a:r>
            <a:r>
              <a:rPr lang="en-GB" sz="1000" dirty="0" err="1"/>
              <a:t>país</a:t>
            </a:r>
            <a:r>
              <a:rPr lang="en-GB" sz="1000" dirty="0"/>
              <a:t> conduce a </a:t>
            </a:r>
            <a:r>
              <a:rPr lang="en-GB" sz="1000" dirty="0" err="1"/>
              <a:t>entregables</a:t>
            </a:r>
            <a:r>
              <a:rPr lang="en-GB" sz="1000" dirty="0"/>
              <a:t> </a:t>
            </a:r>
            <a:r>
              <a:rPr lang="en-GB" sz="1000" dirty="0" err="1"/>
              <a:t>globales</a:t>
            </a:r>
            <a:r>
              <a:rPr lang="en-GB" sz="1000" dirty="0"/>
              <a:t> </a:t>
            </a:r>
            <a:r>
              <a:rPr lang="en-GB" sz="1000" dirty="0" err="1"/>
              <a:t>en</a:t>
            </a:r>
            <a:r>
              <a:rPr lang="en-GB" sz="1000" dirty="0"/>
              <a:t> 2022/2023</a:t>
            </a:r>
          </a:p>
        </p:txBody>
      </p:sp>
      <p:grpSp>
        <p:nvGrpSpPr>
          <p:cNvPr id="7" name="Group 6">
            <a:extLst>
              <a:ext uri="{FF2B5EF4-FFF2-40B4-BE49-F238E27FC236}">
                <a16:creationId xmlns:a16="http://schemas.microsoft.com/office/drawing/2014/main" id="{167E067D-21C7-4139-8C91-27492A634CBF}"/>
              </a:ext>
            </a:extLst>
          </p:cNvPr>
          <p:cNvGrpSpPr/>
          <p:nvPr/>
        </p:nvGrpSpPr>
        <p:grpSpPr>
          <a:xfrm>
            <a:off x="3331396" y="1190196"/>
            <a:ext cx="2175878" cy="1061175"/>
            <a:chOff x="2259910" y="795881"/>
            <a:chExt cx="2175878" cy="1061175"/>
          </a:xfrm>
        </p:grpSpPr>
        <p:sp>
          <p:nvSpPr>
            <p:cNvPr id="8" name="Rectangle: Rounded Corners 7">
              <a:extLst>
                <a:ext uri="{FF2B5EF4-FFF2-40B4-BE49-F238E27FC236}">
                  <a16:creationId xmlns:a16="http://schemas.microsoft.com/office/drawing/2014/main" id="{3F6A14A6-FA42-4EE4-A369-4B35F85E3BFC}"/>
                </a:ext>
              </a:extLst>
            </p:cNvPr>
            <p:cNvSpPr/>
            <p:nvPr/>
          </p:nvSpPr>
          <p:spPr>
            <a:xfrm>
              <a:off x="2259910" y="795881"/>
              <a:ext cx="2175878" cy="1061175"/>
            </a:xfrm>
            <a:prstGeom prst="roundRect">
              <a:avLst/>
            </a:prstGeom>
            <a:solidFill>
              <a:schemeClr val="accent4">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C5D1CB70-C671-485B-AD89-8B7F0881C22A}"/>
                </a:ext>
              </a:extLst>
            </p:cNvPr>
            <p:cNvSpPr txBox="1"/>
            <p:nvPr/>
          </p:nvSpPr>
          <p:spPr>
            <a:xfrm>
              <a:off x="2311712" y="847683"/>
              <a:ext cx="2072274" cy="957571"/>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444500" rtl="0">
                <a:lnSpc>
                  <a:spcPct val="90000"/>
                </a:lnSpc>
                <a:spcBef>
                  <a:spcPct val="0"/>
                </a:spcBef>
                <a:spcAft>
                  <a:spcPct val="35000"/>
                </a:spcAft>
              </a:pPr>
              <a:r>
                <a:rPr lang="en-GB" sz="1100" b="1" dirty="0"/>
                <a:t>O2. </a:t>
              </a:r>
              <a:r>
                <a:rPr lang="en-GB" sz="1100" b="1" kern="1200" dirty="0" err="1"/>
                <a:t>Coordinación</a:t>
              </a:r>
              <a:r>
                <a:rPr lang="en-GB" sz="1100" b="1" kern="1200" dirty="0"/>
                <a:t> de </a:t>
              </a:r>
              <a:r>
                <a:rPr lang="en-GB" sz="1100" b="1" kern="1200" dirty="0" err="1"/>
                <a:t>múltples</a:t>
              </a:r>
              <a:r>
                <a:rPr lang="en-GB" sz="1100" b="1" kern="1200" dirty="0"/>
                <a:t> </a:t>
              </a:r>
              <a:r>
                <a:rPr lang="en-GB" sz="1100" b="1" kern="1200" dirty="0" err="1"/>
                <a:t>partes</a:t>
              </a:r>
              <a:r>
                <a:rPr lang="en-GB" sz="1100" b="1" kern="1200" dirty="0"/>
                <a:t> </a:t>
              </a:r>
              <a:r>
                <a:rPr lang="en-GB" sz="1100" b="1" kern="1200" dirty="0" err="1"/>
                <a:t>interesadas</a:t>
              </a:r>
              <a:r>
                <a:rPr lang="en-GB" sz="1100" b="1" kern="1200" dirty="0"/>
                <a:t>, </a:t>
              </a:r>
              <a:r>
                <a:rPr lang="en-GB" sz="1100" b="1" kern="1200" dirty="0" err="1"/>
                <a:t>Presupuesto</a:t>
              </a:r>
              <a:r>
                <a:rPr lang="en-GB" sz="1100" b="1" kern="1200" dirty="0"/>
                <a:t>, </a:t>
              </a:r>
              <a:r>
                <a:rPr lang="en-GB" sz="1100" b="1" kern="1200" dirty="0" err="1"/>
                <a:t>Integración</a:t>
              </a:r>
              <a:r>
                <a:rPr lang="en-GB" sz="1100" b="1" kern="1200" dirty="0"/>
                <a:t> de </a:t>
              </a:r>
              <a:r>
                <a:rPr lang="en-GB" sz="1100" b="1" kern="1200" dirty="0" err="1"/>
                <a:t>Políticas</a:t>
              </a:r>
              <a:endParaRPr lang="en-GB" sz="1100" b="1" kern="1200" dirty="0"/>
            </a:p>
            <a:p>
              <a:pPr marL="0" lvl="0" indent="0" algn="ctr" defTabSz="444500" rtl="0">
                <a:lnSpc>
                  <a:spcPct val="90000"/>
                </a:lnSpc>
                <a:spcBef>
                  <a:spcPct val="0"/>
                </a:spcBef>
                <a:spcAft>
                  <a:spcPct val="35000"/>
                </a:spcAft>
                <a:buNone/>
              </a:pPr>
              <a:r>
                <a:rPr lang="en-GB" sz="1000" kern="1200" dirty="0"/>
                <a:t>-</a:t>
              </a:r>
              <a:r>
                <a:rPr lang="en-GB" sz="1000" kern="1200" dirty="0" err="1"/>
                <a:t>Aprendizaje</a:t>
              </a:r>
              <a:r>
                <a:rPr lang="en-GB" sz="1000" kern="1200" dirty="0"/>
                <a:t> </a:t>
              </a:r>
              <a:r>
                <a:rPr lang="en-GB" sz="1000" kern="1200" dirty="0" err="1"/>
                <a:t>interno</a:t>
              </a:r>
              <a:r>
                <a:rPr lang="en-GB" sz="1000" kern="1200" dirty="0"/>
                <a:t> y </a:t>
              </a:r>
              <a:r>
                <a:rPr lang="en-GB" sz="1000" kern="1200" dirty="0" err="1"/>
                <a:t>diseño</a:t>
              </a:r>
              <a:r>
                <a:rPr lang="en-GB" sz="1000" kern="1200" dirty="0"/>
                <a:t> de </a:t>
              </a:r>
              <a:r>
                <a:rPr lang="en-GB" sz="1000" kern="1200" dirty="0" err="1"/>
                <a:t>actividades</a:t>
              </a:r>
              <a:endParaRPr lang="en-GB" sz="1000" kern="1200" dirty="0">
                <a:cs typeface="Calibri"/>
              </a:endParaRPr>
            </a:p>
          </p:txBody>
        </p:sp>
      </p:grpSp>
      <p:sp>
        <p:nvSpPr>
          <p:cNvPr id="10" name="TextBox 9">
            <a:extLst>
              <a:ext uri="{FF2B5EF4-FFF2-40B4-BE49-F238E27FC236}">
                <a16:creationId xmlns:a16="http://schemas.microsoft.com/office/drawing/2014/main" id="{CDB022AA-7D89-4D42-85B0-F4691A84A30E}"/>
              </a:ext>
            </a:extLst>
          </p:cNvPr>
          <p:cNvSpPr txBox="1"/>
          <p:nvPr/>
        </p:nvSpPr>
        <p:spPr>
          <a:xfrm>
            <a:off x="3383198" y="2328052"/>
            <a:ext cx="2175875" cy="400110"/>
          </a:xfrm>
          <a:prstGeom prst="rect">
            <a:avLst/>
          </a:prstGeom>
          <a:noFill/>
        </p:spPr>
        <p:txBody>
          <a:bodyPr wrap="square" rtlCol="0">
            <a:spAutoFit/>
          </a:bodyPr>
          <a:lstStyle/>
          <a:p>
            <a:pPr algn="l" rtl="0"/>
            <a:r>
              <a:rPr lang="en-GB" sz="1000" dirty="0"/>
              <a:t>El </a:t>
            </a:r>
            <a:r>
              <a:rPr lang="en-GB" sz="1000" dirty="0" err="1"/>
              <a:t>trabajo</a:t>
            </a:r>
            <a:r>
              <a:rPr lang="en-GB" sz="1000" dirty="0"/>
              <a:t> de </a:t>
            </a:r>
            <a:r>
              <a:rPr lang="en-GB" sz="1000" dirty="0" err="1"/>
              <a:t>país</a:t>
            </a:r>
            <a:r>
              <a:rPr lang="en-GB" sz="1000" dirty="0"/>
              <a:t> conduce a </a:t>
            </a:r>
            <a:r>
              <a:rPr lang="en-GB" sz="1000" dirty="0" err="1"/>
              <a:t>entregables</a:t>
            </a:r>
            <a:r>
              <a:rPr lang="en-GB" sz="1000" dirty="0"/>
              <a:t> </a:t>
            </a:r>
            <a:r>
              <a:rPr lang="en-GB" sz="1000" dirty="0" err="1"/>
              <a:t>globales</a:t>
            </a:r>
            <a:r>
              <a:rPr lang="en-GB" sz="1000" dirty="0"/>
              <a:t> </a:t>
            </a:r>
            <a:r>
              <a:rPr lang="en-GB" sz="1000" dirty="0" err="1"/>
              <a:t>en</a:t>
            </a:r>
            <a:r>
              <a:rPr lang="en-GB" sz="1000" dirty="0"/>
              <a:t> 2023</a:t>
            </a:r>
          </a:p>
        </p:txBody>
      </p:sp>
      <p:sp>
        <p:nvSpPr>
          <p:cNvPr id="14" name="TextBox 13">
            <a:extLst>
              <a:ext uri="{FF2B5EF4-FFF2-40B4-BE49-F238E27FC236}">
                <a16:creationId xmlns:a16="http://schemas.microsoft.com/office/drawing/2014/main" id="{C16D7425-DC4E-4FE0-B8F0-A67B339F2DC9}"/>
              </a:ext>
            </a:extLst>
          </p:cNvPr>
          <p:cNvSpPr txBox="1"/>
          <p:nvPr/>
        </p:nvSpPr>
        <p:spPr>
          <a:xfrm>
            <a:off x="6280421" y="2360498"/>
            <a:ext cx="2023206" cy="400110"/>
          </a:xfrm>
          <a:prstGeom prst="rect">
            <a:avLst/>
          </a:prstGeom>
          <a:noFill/>
        </p:spPr>
        <p:txBody>
          <a:bodyPr wrap="square" rtlCol="0">
            <a:spAutoFit/>
          </a:bodyPr>
          <a:lstStyle/>
          <a:p>
            <a:pPr algn="ctr" rtl="0"/>
            <a:r>
              <a:rPr lang="en-GB" sz="1000" dirty="0"/>
              <a:t>El trabajo de país conduce a entregables globales en 2023</a:t>
            </a:r>
          </a:p>
        </p:txBody>
      </p:sp>
      <p:grpSp>
        <p:nvGrpSpPr>
          <p:cNvPr id="15" name="Group 14">
            <a:extLst>
              <a:ext uri="{FF2B5EF4-FFF2-40B4-BE49-F238E27FC236}">
                <a16:creationId xmlns:a16="http://schemas.microsoft.com/office/drawing/2014/main" id="{B2231BF9-CC19-4219-A8F1-650D7AB453B8}"/>
              </a:ext>
            </a:extLst>
          </p:cNvPr>
          <p:cNvGrpSpPr/>
          <p:nvPr/>
        </p:nvGrpSpPr>
        <p:grpSpPr>
          <a:xfrm>
            <a:off x="472841" y="5764527"/>
            <a:ext cx="10478517" cy="691598"/>
            <a:chOff x="8671937" y="806440"/>
            <a:chExt cx="2175878" cy="1235137"/>
          </a:xfrm>
        </p:grpSpPr>
        <p:sp>
          <p:nvSpPr>
            <p:cNvPr id="16" name="Rectangle: Rounded Corners 15">
              <a:extLst>
                <a:ext uri="{FF2B5EF4-FFF2-40B4-BE49-F238E27FC236}">
                  <a16:creationId xmlns:a16="http://schemas.microsoft.com/office/drawing/2014/main" id="{BE291865-A014-4A37-B281-927BD6B79ACC}"/>
                </a:ext>
              </a:extLst>
            </p:cNvPr>
            <p:cNvSpPr/>
            <p:nvPr/>
          </p:nvSpPr>
          <p:spPr>
            <a:xfrm>
              <a:off x="8671937" y="806440"/>
              <a:ext cx="2175878" cy="1061175"/>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9EACBA58-2AE1-4A0D-A291-82DA0E14ED26}"/>
                </a:ext>
              </a:extLst>
            </p:cNvPr>
            <p:cNvSpPr txBox="1"/>
            <p:nvPr/>
          </p:nvSpPr>
          <p:spPr>
            <a:xfrm>
              <a:off x="8723739" y="1084007"/>
              <a:ext cx="2072274" cy="957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444500" rtl="0">
                <a:lnSpc>
                  <a:spcPct val="90000"/>
                </a:lnSpc>
                <a:spcBef>
                  <a:spcPct val="0"/>
                </a:spcBef>
                <a:spcAft>
                  <a:spcPct val="35000"/>
                </a:spcAft>
              </a:pPr>
              <a:r>
                <a:rPr lang="en-GB" sz="1200" b="1" kern="1200" dirty="0"/>
                <a:t>Género e Inclusión Social</a:t>
              </a:r>
              <a:r>
                <a:rPr lang="en-GB" sz="1200" b="1" dirty="0"/>
                <a:t> </a:t>
              </a:r>
              <a:endParaRPr lang="en-US" dirty="0"/>
            </a:p>
            <a:p>
              <a:pPr algn="ctr" defTabSz="444500" rtl="0">
                <a:lnSpc>
                  <a:spcPct val="90000"/>
                </a:lnSpc>
                <a:spcBef>
                  <a:spcPct val="0"/>
                </a:spcBef>
                <a:spcAft>
                  <a:spcPct val="35000"/>
                </a:spcAft>
              </a:pPr>
              <a:r>
                <a:rPr lang="en-GB" sz="1200" b="1" dirty="0">
                  <a:cs typeface="Calibri"/>
                </a:rPr>
                <a:t>- apoyar los planes de trabajo de los países en los 3 resultados</a:t>
              </a:r>
              <a:endParaRPr lang="en-GB" sz="1200" b="1" kern="1200" dirty="0">
                <a:cs typeface="Calibri"/>
              </a:endParaRPr>
            </a:p>
            <a:p>
              <a:pPr marL="0" lvl="0" indent="0" algn="ctr" defTabSz="444500" rtl="0">
                <a:lnSpc>
                  <a:spcPct val="90000"/>
                </a:lnSpc>
                <a:spcBef>
                  <a:spcPct val="0"/>
                </a:spcBef>
                <a:spcAft>
                  <a:spcPct val="35000"/>
                </a:spcAft>
                <a:buNone/>
              </a:pPr>
              <a:endParaRPr lang="en-GB" sz="1200" b="1" kern="1200" dirty="0"/>
            </a:p>
          </p:txBody>
        </p:sp>
      </p:grpSp>
      <p:sp>
        <p:nvSpPr>
          <p:cNvPr id="18" name="TextBox 17">
            <a:extLst>
              <a:ext uri="{FF2B5EF4-FFF2-40B4-BE49-F238E27FC236}">
                <a16:creationId xmlns:a16="http://schemas.microsoft.com/office/drawing/2014/main" id="{74D01380-E6D1-4377-A115-9BB98EA1BA3A}"/>
              </a:ext>
            </a:extLst>
          </p:cNvPr>
          <p:cNvSpPr txBox="1"/>
          <p:nvPr/>
        </p:nvSpPr>
        <p:spPr>
          <a:xfrm>
            <a:off x="8404475" y="2842981"/>
            <a:ext cx="1681316" cy="400110"/>
          </a:xfrm>
          <a:prstGeom prst="rect">
            <a:avLst/>
          </a:prstGeom>
          <a:noFill/>
        </p:spPr>
        <p:txBody>
          <a:bodyPr wrap="square" rtlCol="0">
            <a:spAutoFit/>
          </a:bodyPr>
          <a:lstStyle/>
          <a:p>
            <a:pPr algn="l" rtl="0"/>
            <a:r>
              <a:rPr lang="en-GB" sz="1000"/>
              <a:t>El trabajo de país conduce a entregables globales en 2023</a:t>
            </a:r>
          </a:p>
        </p:txBody>
      </p:sp>
      <p:grpSp>
        <p:nvGrpSpPr>
          <p:cNvPr id="11" name="Group 10">
            <a:extLst>
              <a:ext uri="{FF2B5EF4-FFF2-40B4-BE49-F238E27FC236}">
                <a16:creationId xmlns:a16="http://schemas.microsoft.com/office/drawing/2014/main" id="{54FE930E-C1A6-479B-A454-1E22CA280537}"/>
              </a:ext>
            </a:extLst>
          </p:cNvPr>
          <p:cNvGrpSpPr/>
          <p:nvPr/>
        </p:nvGrpSpPr>
        <p:grpSpPr>
          <a:xfrm>
            <a:off x="6184737" y="1241998"/>
            <a:ext cx="2175878" cy="1061175"/>
            <a:chOff x="4574322" y="795881"/>
            <a:chExt cx="2175878" cy="1061175"/>
          </a:xfrm>
        </p:grpSpPr>
        <p:sp>
          <p:nvSpPr>
            <p:cNvPr id="12" name="Rectangle: Rounded Corners 11">
              <a:extLst>
                <a:ext uri="{FF2B5EF4-FFF2-40B4-BE49-F238E27FC236}">
                  <a16:creationId xmlns:a16="http://schemas.microsoft.com/office/drawing/2014/main" id="{6FC9F1A5-7E3B-4926-BE63-E41F706EA456}"/>
                </a:ext>
              </a:extLst>
            </p:cNvPr>
            <p:cNvSpPr/>
            <p:nvPr/>
          </p:nvSpPr>
          <p:spPr>
            <a:xfrm>
              <a:off x="4574322" y="795881"/>
              <a:ext cx="2175878" cy="106117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D587A326-4F23-4355-BA89-393017E31876}"/>
                </a:ext>
              </a:extLst>
            </p:cNvPr>
            <p:cNvSpPr txBox="1"/>
            <p:nvPr/>
          </p:nvSpPr>
          <p:spPr>
            <a:xfrm>
              <a:off x="4626124" y="844451"/>
              <a:ext cx="2072274" cy="960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444500" rtl="0">
                <a:lnSpc>
                  <a:spcPct val="90000"/>
                </a:lnSpc>
                <a:spcBef>
                  <a:spcPct val="0"/>
                </a:spcBef>
                <a:spcAft>
                  <a:spcPct val="35000"/>
                </a:spcAft>
              </a:pPr>
              <a:r>
                <a:rPr lang="en-GB" sz="1100" b="1" dirty="0"/>
                <a:t>O2. </a:t>
              </a:r>
              <a:r>
                <a:rPr lang="en-GB" sz="1100" b="1" dirty="0" err="1"/>
                <a:t>Seguimiento</a:t>
              </a:r>
              <a:r>
                <a:rPr lang="en-GB" sz="1100" b="1" dirty="0"/>
                <a:t> y</a:t>
              </a:r>
              <a:r>
                <a:rPr lang="en-GB" sz="1100" b="1" kern="1200" dirty="0"/>
                <a:t> </a:t>
              </a:r>
              <a:r>
                <a:rPr lang="en-GB" sz="1100" b="1" kern="1200" dirty="0" err="1"/>
                <a:t>Evaluación</a:t>
              </a:r>
              <a:r>
                <a:rPr lang="en-GB" sz="1100" b="1" kern="1200" dirty="0"/>
                <a:t>, MRV (</a:t>
              </a:r>
              <a:r>
                <a:rPr lang="en-GB" sz="1100" b="1" kern="1200" dirty="0" err="1"/>
                <a:t>Transparencia</a:t>
              </a:r>
              <a:r>
                <a:rPr lang="en-GB" sz="1100" b="1" kern="1200" dirty="0"/>
                <a:t>)</a:t>
              </a:r>
              <a:endParaRPr lang="en-GB" sz="1000" b="0" kern="1200" dirty="0">
                <a:cs typeface="Calibri"/>
              </a:endParaRPr>
            </a:p>
          </p:txBody>
        </p:sp>
      </p:grpSp>
      <p:grpSp>
        <p:nvGrpSpPr>
          <p:cNvPr id="19" name="Group 18">
            <a:extLst>
              <a:ext uri="{FF2B5EF4-FFF2-40B4-BE49-F238E27FC236}">
                <a16:creationId xmlns:a16="http://schemas.microsoft.com/office/drawing/2014/main" id="{19309452-D950-4740-91C5-A7314282F8A7}"/>
              </a:ext>
            </a:extLst>
          </p:cNvPr>
          <p:cNvGrpSpPr/>
          <p:nvPr/>
        </p:nvGrpSpPr>
        <p:grpSpPr>
          <a:xfrm>
            <a:off x="8986276" y="1223664"/>
            <a:ext cx="2175878" cy="1061175"/>
            <a:chOff x="6858994" y="795881"/>
            <a:chExt cx="2175878" cy="1061175"/>
          </a:xfrm>
        </p:grpSpPr>
        <p:sp>
          <p:nvSpPr>
            <p:cNvPr id="20" name="Rectangle: Rounded Corners 19">
              <a:extLst>
                <a:ext uri="{FF2B5EF4-FFF2-40B4-BE49-F238E27FC236}">
                  <a16:creationId xmlns:a16="http://schemas.microsoft.com/office/drawing/2014/main" id="{D0FA3F62-6666-40C7-8FB9-F9FC7F2EDF2A}"/>
                </a:ext>
              </a:extLst>
            </p:cNvPr>
            <p:cNvSpPr/>
            <p:nvPr/>
          </p:nvSpPr>
          <p:spPr>
            <a:xfrm>
              <a:off x="6858994" y="795881"/>
              <a:ext cx="2175878" cy="106117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B5CB605C-9E6A-4084-9371-698CB7599ED0}"/>
                </a:ext>
              </a:extLst>
            </p:cNvPr>
            <p:cNvSpPr txBox="1"/>
            <p:nvPr/>
          </p:nvSpPr>
          <p:spPr>
            <a:xfrm>
              <a:off x="6910796" y="847683"/>
              <a:ext cx="2072274"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algn="ctr" defTabSz="444500" rtl="0">
                <a:lnSpc>
                  <a:spcPct val="90000"/>
                </a:lnSpc>
                <a:spcBef>
                  <a:spcPct val="0"/>
                </a:spcBef>
                <a:spcAft>
                  <a:spcPct val="35000"/>
                </a:spcAft>
              </a:pPr>
              <a:r>
                <a:rPr lang="en-GB" sz="1100" b="1" dirty="0"/>
                <a:t>O3. </a:t>
              </a:r>
              <a:r>
                <a:rPr lang="en-GB" sz="1100" b="1" dirty="0" err="1"/>
                <a:t>Colaboración</a:t>
              </a:r>
              <a:r>
                <a:rPr lang="en-GB" sz="1100" b="1" dirty="0"/>
                <a:t> con </a:t>
              </a:r>
              <a:r>
                <a:rPr lang="en-GB" sz="1100" b="1" dirty="0" err="1"/>
                <a:t>el</a:t>
              </a:r>
              <a:r>
                <a:rPr lang="en-GB" sz="1100" b="1" dirty="0"/>
                <a:t> Sector Privado</a:t>
              </a:r>
              <a:endParaRPr lang="en-GB" sz="1100" b="1" kern="1200" dirty="0"/>
            </a:p>
            <a:p>
              <a:pPr marL="0" lvl="0" indent="0" algn="ctr" defTabSz="444500" rtl="0">
                <a:lnSpc>
                  <a:spcPct val="90000"/>
                </a:lnSpc>
                <a:spcBef>
                  <a:spcPct val="0"/>
                </a:spcBef>
                <a:spcAft>
                  <a:spcPct val="35000"/>
                </a:spcAft>
                <a:buNone/>
              </a:pPr>
              <a:r>
                <a:rPr lang="en-GB" sz="1000" b="0" kern="1200" dirty="0"/>
                <a:t>- </a:t>
              </a:r>
              <a:r>
                <a:rPr lang="en-GB" sz="1000" b="0" kern="1200" dirty="0" err="1"/>
                <a:t>Aprendizaje</a:t>
              </a:r>
              <a:r>
                <a:rPr lang="en-GB" sz="1000" dirty="0"/>
                <a:t> </a:t>
              </a:r>
              <a:r>
                <a:rPr lang="en-GB" sz="1000" dirty="0" err="1"/>
                <a:t>interno</a:t>
              </a:r>
              <a:r>
                <a:rPr lang="en-GB" sz="1000" dirty="0"/>
                <a:t>/CB</a:t>
              </a:r>
              <a:endParaRPr lang="en-GB" sz="1000" b="0" kern="1200" dirty="0">
                <a:cs typeface="Calibri"/>
              </a:endParaRPr>
            </a:p>
            <a:p>
              <a:pPr algn="ctr" defTabSz="444500" rtl="0">
                <a:lnSpc>
                  <a:spcPct val="90000"/>
                </a:lnSpc>
                <a:spcBef>
                  <a:spcPct val="0"/>
                </a:spcBef>
                <a:spcAft>
                  <a:spcPct val="35000"/>
                </a:spcAft>
              </a:pPr>
              <a:r>
                <a:rPr lang="en-GB" sz="1000" dirty="0">
                  <a:cs typeface="Calibri" panose="020F0502020204030204"/>
                </a:rPr>
                <a:t>- </a:t>
              </a:r>
              <a:r>
                <a:rPr lang="en-GB" sz="1000" dirty="0" err="1">
                  <a:cs typeface="Calibri" panose="020F0502020204030204"/>
                </a:rPr>
                <a:t>Mapeo</a:t>
              </a:r>
              <a:r>
                <a:rPr lang="en-GB" sz="1000" dirty="0">
                  <a:cs typeface="Calibri" panose="020F0502020204030204"/>
                </a:rPr>
                <a:t> de </a:t>
              </a:r>
              <a:r>
                <a:rPr lang="en-GB" sz="1000" dirty="0" err="1">
                  <a:cs typeface="Calibri" panose="020F0502020204030204"/>
                </a:rPr>
                <a:t>partes</a:t>
              </a:r>
              <a:r>
                <a:rPr lang="en-GB" sz="1000" dirty="0">
                  <a:cs typeface="Calibri" panose="020F0502020204030204"/>
                </a:rPr>
                <a:t> </a:t>
              </a:r>
              <a:r>
                <a:rPr lang="en-GB" sz="1000" dirty="0" err="1">
                  <a:cs typeface="Calibri" panose="020F0502020204030204"/>
                </a:rPr>
                <a:t>interesadas</a:t>
              </a:r>
              <a:r>
                <a:rPr lang="en-GB" sz="1000" dirty="0">
                  <a:cs typeface="Calibri" panose="020F0502020204030204"/>
                </a:rPr>
                <a:t> del SP, </a:t>
              </a:r>
              <a:r>
                <a:rPr lang="en-GB" sz="1000" dirty="0" err="1">
                  <a:cs typeface="Calibri" panose="020F0502020204030204"/>
                </a:rPr>
                <a:t>coordinación</a:t>
              </a:r>
              <a:r>
                <a:rPr lang="en-GB" sz="1000" dirty="0">
                  <a:solidFill>
                    <a:srgbClr val="FFFFFF"/>
                  </a:solidFill>
                  <a:cs typeface="Calibri"/>
                </a:rPr>
                <a:t> </a:t>
              </a:r>
            </a:p>
            <a:p>
              <a:pPr marL="0" lvl="0" indent="0" algn="ctr" defTabSz="444500" rtl="0">
                <a:lnSpc>
                  <a:spcPct val="90000"/>
                </a:lnSpc>
                <a:spcBef>
                  <a:spcPct val="0"/>
                </a:spcBef>
                <a:spcAft>
                  <a:spcPct val="35000"/>
                </a:spcAft>
                <a:buNone/>
              </a:pPr>
              <a:r>
                <a:rPr lang="en-GB" sz="1000" b="0" kern="1200" dirty="0">
                  <a:solidFill>
                    <a:srgbClr val="FF0000"/>
                  </a:solidFill>
                </a:rPr>
                <a:t>-</a:t>
              </a:r>
              <a:endParaRPr lang="en-GB" sz="1000" b="0" kern="1200" dirty="0">
                <a:solidFill>
                  <a:srgbClr val="FF0000"/>
                </a:solidFill>
                <a:highlight>
                  <a:srgbClr val="FFFF00"/>
                </a:highlight>
              </a:endParaRPr>
            </a:p>
          </p:txBody>
        </p:sp>
      </p:grpSp>
      <p:grpSp>
        <p:nvGrpSpPr>
          <p:cNvPr id="29" name="Group 28">
            <a:extLst>
              <a:ext uri="{FF2B5EF4-FFF2-40B4-BE49-F238E27FC236}">
                <a16:creationId xmlns:a16="http://schemas.microsoft.com/office/drawing/2014/main" id="{7B9D8C3F-EFB8-4748-A312-F6169B10A303}"/>
              </a:ext>
            </a:extLst>
          </p:cNvPr>
          <p:cNvGrpSpPr/>
          <p:nvPr/>
        </p:nvGrpSpPr>
        <p:grpSpPr>
          <a:xfrm>
            <a:off x="603726" y="4422127"/>
            <a:ext cx="2226607" cy="1061175"/>
            <a:chOff x="-17719" y="795881"/>
            <a:chExt cx="2226607" cy="1061175"/>
          </a:xfrm>
        </p:grpSpPr>
        <p:sp>
          <p:nvSpPr>
            <p:cNvPr id="30" name="Rectangle: Rounded Corners 29">
              <a:extLst>
                <a:ext uri="{FF2B5EF4-FFF2-40B4-BE49-F238E27FC236}">
                  <a16:creationId xmlns:a16="http://schemas.microsoft.com/office/drawing/2014/main" id="{FCAF72A4-8F8F-4BC4-A4DA-AE4C43F755CB}"/>
                </a:ext>
              </a:extLst>
            </p:cNvPr>
            <p:cNvSpPr/>
            <p:nvPr/>
          </p:nvSpPr>
          <p:spPr>
            <a:xfrm>
              <a:off x="4976" y="795881"/>
              <a:ext cx="2175878" cy="106117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4D1C42D2-1A83-4E4B-822B-D1593C7EB0E3}"/>
                </a:ext>
              </a:extLst>
            </p:cNvPr>
            <p:cNvSpPr txBox="1"/>
            <p:nvPr/>
          </p:nvSpPr>
          <p:spPr>
            <a:xfrm>
              <a:off x="-17719" y="847683"/>
              <a:ext cx="2226607"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kern="1200" dirty="0" err="1"/>
                <a:t>Evaluaciones</a:t>
              </a:r>
              <a:r>
                <a:rPr lang="en-GB" sz="1200" b="1" kern="1200" dirty="0"/>
                <a:t> de </a:t>
              </a:r>
              <a:r>
                <a:rPr lang="en-GB" sz="1200" b="1" kern="1200" dirty="0" err="1"/>
                <a:t>sistemas</a:t>
              </a:r>
              <a:r>
                <a:rPr lang="en-GB" sz="1200" b="1" kern="1200" dirty="0"/>
                <a:t> para </a:t>
              </a:r>
              <a:r>
                <a:rPr lang="en-GB" sz="1200" b="1" kern="1200" dirty="0" err="1"/>
                <a:t>informar</a:t>
              </a:r>
              <a:r>
                <a:rPr lang="en-GB" sz="1200" b="1" kern="1200" dirty="0"/>
                <a:t> la </a:t>
              </a:r>
              <a:r>
                <a:rPr lang="en-GB" sz="1200" b="1" kern="1200" dirty="0" err="1"/>
                <a:t>acción</a:t>
              </a:r>
              <a:r>
                <a:rPr lang="en-GB" sz="1200" b="1" kern="1200" dirty="0"/>
                <a:t> </a:t>
              </a:r>
              <a:r>
                <a:rPr lang="en-GB" sz="1200" b="1" kern="1200" dirty="0" err="1"/>
                <a:t>transformadora</a:t>
              </a:r>
              <a:endParaRPr lang="en-GB" sz="1200" b="1" kern="1200" dirty="0"/>
            </a:p>
            <a:p>
              <a:pPr marL="0" lvl="0" indent="0" algn="ctr" defTabSz="533400" rtl="0">
                <a:lnSpc>
                  <a:spcPct val="90000"/>
                </a:lnSpc>
                <a:spcBef>
                  <a:spcPct val="0"/>
                </a:spcBef>
                <a:spcAft>
                  <a:spcPct val="35000"/>
                </a:spcAft>
                <a:buNone/>
              </a:pPr>
              <a:r>
                <a:rPr lang="en-GB" sz="1200" kern="1200" dirty="0"/>
                <a:t>-</a:t>
              </a:r>
              <a:r>
                <a:rPr lang="en-GB" sz="1200" kern="1200" dirty="0" err="1"/>
                <a:t>Estudio</a:t>
              </a:r>
              <a:r>
                <a:rPr lang="en-GB" sz="1200" kern="1200" dirty="0"/>
                <a:t> de </a:t>
              </a:r>
              <a:r>
                <a:rPr lang="en-GB" sz="1200" kern="1200" dirty="0" err="1"/>
                <a:t>caso</a:t>
              </a:r>
              <a:r>
                <a:rPr lang="en-GB" sz="1200" kern="1200" dirty="0"/>
                <a:t> de </a:t>
              </a:r>
              <a:r>
                <a:rPr lang="en-GB" sz="1200" kern="1200" dirty="0" err="1"/>
                <a:t>matriz</a:t>
              </a:r>
              <a:r>
                <a:rPr lang="en-GB" sz="1200" kern="1200" dirty="0"/>
                <a:t> CAR</a:t>
              </a:r>
            </a:p>
            <a:p>
              <a:pPr marL="0" lvl="0" indent="0" algn="ctr" defTabSz="533400" rtl="0">
                <a:lnSpc>
                  <a:spcPct val="90000"/>
                </a:lnSpc>
                <a:spcBef>
                  <a:spcPct val="0"/>
                </a:spcBef>
                <a:spcAft>
                  <a:spcPct val="35000"/>
                </a:spcAft>
                <a:buNone/>
              </a:pPr>
              <a:r>
                <a:rPr lang="en-GB" sz="1200" kern="1200" dirty="0"/>
                <a:t>-</a:t>
              </a:r>
              <a:r>
                <a:rPr lang="en-GB" sz="1200" kern="1200" dirty="0" err="1"/>
                <a:t>Publicación</a:t>
              </a:r>
              <a:r>
                <a:rPr lang="en-GB" sz="1200" kern="1200" dirty="0"/>
                <a:t> de </a:t>
              </a:r>
              <a:r>
                <a:rPr lang="en-GB" sz="1200" kern="1200" dirty="0" err="1"/>
                <a:t>matriz</a:t>
              </a:r>
              <a:r>
                <a:rPr lang="en-GB" sz="1200" kern="1200" dirty="0"/>
                <a:t> CAR</a:t>
              </a:r>
            </a:p>
          </p:txBody>
        </p:sp>
      </p:grpSp>
      <p:grpSp>
        <p:nvGrpSpPr>
          <p:cNvPr id="32" name="Group 31">
            <a:extLst>
              <a:ext uri="{FF2B5EF4-FFF2-40B4-BE49-F238E27FC236}">
                <a16:creationId xmlns:a16="http://schemas.microsoft.com/office/drawing/2014/main" id="{C1EFE870-8844-489F-8EEF-C8CD5F15F6C8}"/>
              </a:ext>
            </a:extLst>
          </p:cNvPr>
          <p:cNvGrpSpPr/>
          <p:nvPr/>
        </p:nvGrpSpPr>
        <p:grpSpPr>
          <a:xfrm>
            <a:off x="3250812" y="4422127"/>
            <a:ext cx="2175878" cy="1112978"/>
            <a:chOff x="2259910" y="795881"/>
            <a:chExt cx="2175878" cy="1061175"/>
          </a:xfrm>
        </p:grpSpPr>
        <p:sp>
          <p:nvSpPr>
            <p:cNvPr id="33" name="Rectangle: Rounded Corners 32">
              <a:extLst>
                <a:ext uri="{FF2B5EF4-FFF2-40B4-BE49-F238E27FC236}">
                  <a16:creationId xmlns:a16="http://schemas.microsoft.com/office/drawing/2014/main" id="{CC61DBF0-BC21-4D69-9972-61BED6068830}"/>
                </a:ext>
              </a:extLst>
            </p:cNvPr>
            <p:cNvSpPr/>
            <p:nvPr/>
          </p:nvSpPr>
          <p:spPr>
            <a:xfrm>
              <a:off x="2259910" y="795881"/>
              <a:ext cx="2175878" cy="1061175"/>
            </a:xfrm>
            <a:prstGeom prst="roundRect">
              <a:avLst/>
            </a:prstGeom>
            <a:solidFill>
              <a:schemeClr val="accent4">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4" name="Rectangle: Rounded Corners 4">
              <a:extLst>
                <a:ext uri="{FF2B5EF4-FFF2-40B4-BE49-F238E27FC236}">
                  <a16:creationId xmlns:a16="http://schemas.microsoft.com/office/drawing/2014/main" id="{ABC89793-08EE-48E9-9CF2-46F3CD8EE79B}"/>
                </a:ext>
              </a:extLst>
            </p:cNvPr>
            <p:cNvSpPr txBox="1"/>
            <p:nvPr/>
          </p:nvSpPr>
          <p:spPr>
            <a:xfrm>
              <a:off x="2327803" y="951115"/>
              <a:ext cx="2095294" cy="866748"/>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444500" rtl="0">
                <a:lnSpc>
                  <a:spcPct val="90000"/>
                </a:lnSpc>
                <a:spcBef>
                  <a:spcPct val="0"/>
                </a:spcBef>
                <a:spcAft>
                  <a:spcPct val="35000"/>
                </a:spcAft>
              </a:pPr>
              <a:r>
                <a:rPr lang="en-GB" sz="1200" b="1" dirty="0"/>
                <a:t>O2. </a:t>
              </a:r>
              <a:r>
                <a:rPr lang="en-GB" sz="1200" b="1" kern="1200" dirty="0" err="1"/>
                <a:t>Coordinación</a:t>
              </a:r>
              <a:r>
                <a:rPr lang="en-GB" sz="1200" b="1" kern="1200" dirty="0"/>
                <a:t> de </a:t>
              </a:r>
              <a:r>
                <a:rPr lang="en-GB" sz="1200" b="1" kern="1200" dirty="0" err="1"/>
                <a:t>múltples</a:t>
              </a:r>
              <a:r>
                <a:rPr lang="en-GB" sz="1200" b="1" kern="1200" dirty="0"/>
                <a:t> </a:t>
              </a:r>
              <a:r>
                <a:rPr lang="en-GB" sz="1200" b="1" kern="1200" dirty="0" err="1"/>
                <a:t>partes</a:t>
              </a:r>
              <a:r>
                <a:rPr lang="en-GB" sz="1200" b="1" kern="1200" dirty="0"/>
                <a:t> </a:t>
              </a:r>
              <a:r>
                <a:rPr lang="en-GB" sz="1200" b="1" kern="1200" dirty="0" err="1"/>
                <a:t>interesadas</a:t>
              </a:r>
              <a:r>
                <a:rPr lang="en-GB" sz="1200" b="1" kern="1200" dirty="0"/>
                <a:t>, </a:t>
              </a:r>
              <a:r>
                <a:rPr lang="en-GB" sz="1200" b="1" kern="1200" dirty="0" err="1"/>
                <a:t>Presupuesto</a:t>
              </a:r>
              <a:r>
                <a:rPr lang="en-GB" sz="1200" b="1" kern="1200" dirty="0"/>
                <a:t>, </a:t>
              </a:r>
              <a:r>
                <a:rPr lang="en-GB" sz="1200" b="1" kern="1200" dirty="0" err="1"/>
                <a:t>Integración</a:t>
              </a:r>
              <a:r>
                <a:rPr lang="en-GB" sz="1200" b="1" kern="1200" dirty="0"/>
                <a:t> de </a:t>
              </a:r>
              <a:r>
                <a:rPr lang="en-GB" sz="1200" b="1" kern="1200" dirty="0" err="1"/>
                <a:t>Políticas</a:t>
              </a:r>
              <a:endParaRPr lang="en-GB" sz="1200" b="1" kern="1200" dirty="0"/>
            </a:p>
            <a:p>
              <a:pPr algn="ctr" defTabSz="533400" rtl="0">
                <a:lnSpc>
                  <a:spcPct val="90000"/>
                </a:lnSpc>
                <a:spcBef>
                  <a:spcPct val="0"/>
                </a:spcBef>
                <a:spcAft>
                  <a:spcPct val="35000"/>
                </a:spcAft>
              </a:pPr>
              <a:r>
                <a:rPr lang="en-GB" sz="1000" dirty="0">
                  <a:solidFill>
                    <a:srgbClr val="FFFFFF"/>
                  </a:solidFill>
                  <a:cs typeface="Calibri"/>
                </a:rPr>
                <a:t>- </a:t>
              </a:r>
              <a:r>
                <a:rPr lang="en-GB" sz="1000" dirty="0" err="1">
                  <a:solidFill>
                    <a:srgbClr val="FFFFFF"/>
                  </a:solidFill>
                  <a:cs typeface="Calibri"/>
                </a:rPr>
                <a:t>Agregar</a:t>
              </a:r>
              <a:r>
                <a:rPr lang="en-GB" sz="1000" dirty="0">
                  <a:solidFill>
                    <a:srgbClr val="FFFFFF"/>
                  </a:solidFill>
                  <a:cs typeface="Calibri"/>
                </a:rPr>
                <a:t> </a:t>
              </a:r>
              <a:r>
                <a:rPr lang="en-GB" sz="1000" dirty="0" err="1">
                  <a:solidFill>
                    <a:srgbClr val="FFFFFF"/>
                  </a:solidFill>
                  <a:cs typeface="Calibri"/>
                </a:rPr>
                <a:t>soporte</a:t>
              </a:r>
              <a:r>
                <a:rPr lang="en-GB" sz="1000" dirty="0">
                  <a:solidFill>
                    <a:srgbClr val="FFFFFF"/>
                  </a:solidFill>
                  <a:cs typeface="Calibri"/>
                </a:rPr>
                <a:t> a </a:t>
              </a:r>
              <a:r>
                <a:rPr lang="en-GB" sz="1000" dirty="0" err="1">
                  <a:solidFill>
                    <a:srgbClr val="FFFFFF"/>
                  </a:solidFill>
                  <a:cs typeface="Calibri"/>
                </a:rPr>
                <a:t>países</a:t>
              </a:r>
              <a:endParaRPr lang="en-GB" sz="1000" kern="1200" dirty="0">
                <a:solidFill>
                  <a:srgbClr val="FFFFFF"/>
                </a:solidFill>
                <a:cs typeface="Calibri"/>
              </a:endParaRPr>
            </a:p>
            <a:p>
              <a:pPr algn="ctr" defTabSz="533400" rtl="0">
                <a:lnSpc>
                  <a:spcPct val="90000"/>
                </a:lnSpc>
                <a:spcBef>
                  <a:spcPct val="0"/>
                </a:spcBef>
                <a:spcAft>
                  <a:spcPct val="35000"/>
                </a:spcAft>
              </a:pPr>
              <a:r>
                <a:rPr lang="en-GB" sz="1000" dirty="0">
                  <a:cs typeface="Calibri" panose="020F0502020204030204"/>
                </a:rPr>
                <a:t>- </a:t>
              </a:r>
              <a:r>
                <a:rPr lang="en-GB" sz="1000" dirty="0" err="1">
                  <a:cs typeface="Calibri" panose="020F0502020204030204"/>
                </a:rPr>
                <a:t>Aprendizaje</a:t>
              </a:r>
              <a:r>
                <a:rPr lang="en-GB" sz="1000" dirty="0">
                  <a:cs typeface="Calibri" panose="020F0502020204030204"/>
                </a:rPr>
                <a:t> </a:t>
              </a:r>
              <a:r>
                <a:rPr lang="en-GB" sz="1000" dirty="0" err="1">
                  <a:cs typeface="Calibri" panose="020F0502020204030204"/>
                </a:rPr>
                <a:t>interno</a:t>
              </a:r>
              <a:r>
                <a:rPr lang="en-GB" sz="1000" dirty="0">
                  <a:cs typeface="Calibri" panose="020F0502020204030204"/>
                </a:rPr>
                <a:t>/ CB</a:t>
              </a:r>
              <a:endParaRPr lang="en-GB" dirty="0"/>
            </a:p>
            <a:p>
              <a:pPr algn="ctr" defTabSz="533400" rtl="0">
                <a:lnSpc>
                  <a:spcPct val="90000"/>
                </a:lnSpc>
                <a:spcBef>
                  <a:spcPct val="0"/>
                </a:spcBef>
                <a:spcAft>
                  <a:spcPct val="35000"/>
                </a:spcAft>
              </a:pPr>
              <a:endParaRPr lang="en-GB" sz="1200" dirty="0">
                <a:solidFill>
                  <a:srgbClr val="FF0000"/>
                </a:solidFill>
                <a:highlight>
                  <a:srgbClr val="FFFF00"/>
                </a:highlight>
                <a:cs typeface="Calibri" panose="020F0502020204030204"/>
              </a:endParaRPr>
            </a:p>
          </p:txBody>
        </p:sp>
      </p:grpSp>
      <p:grpSp>
        <p:nvGrpSpPr>
          <p:cNvPr id="35" name="Group 34">
            <a:extLst>
              <a:ext uri="{FF2B5EF4-FFF2-40B4-BE49-F238E27FC236}">
                <a16:creationId xmlns:a16="http://schemas.microsoft.com/office/drawing/2014/main" id="{7B32AE4B-45F2-48A7-913B-E47D702B0127}"/>
              </a:ext>
            </a:extLst>
          </p:cNvPr>
          <p:cNvGrpSpPr/>
          <p:nvPr/>
        </p:nvGrpSpPr>
        <p:grpSpPr>
          <a:xfrm>
            <a:off x="6228619" y="4414435"/>
            <a:ext cx="2175878" cy="1061175"/>
            <a:chOff x="4574322" y="795881"/>
            <a:chExt cx="2175878" cy="1061175"/>
          </a:xfrm>
        </p:grpSpPr>
        <p:sp>
          <p:nvSpPr>
            <p:cNvPr id="36" name="Rectangle: Rounded Corners 35">
              <a:extLst>
                <a:ext uri="{FF2B5EF4-FFF2-40B4-BE49-F238E27FC236}">
                  <a16:creationId xmlns:a16="http://schemas.microsoft.com/office/drawing/2014/main" id="{46A024CA-9FF8-4D95-AFB5-47F0FC42ED23}"/>
                </a:ext>
              </a:extLst>
            </p:cNvPr>
            <p:cNvSpPr/>
            <p:nvPr/>
          </p:nvSpPr>
          <p:spPr>
            <a:xfrm>
              <a:off x="4574322" y="795881"/>
              <a:ext cx="2175878" cy="106117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Rectangle: Rounded Corners 4">
              <a:extLst>
                <a:ext uri="{FF2B5EF4-FFF2-40B4-BE49-F238E27FC236}">
                  <a16:creationId xmlns:a16="http://schemas.microsoft.com/office/drawing/2014/main" id="{DEF8EAB6-7ED6-48FC-A5F6-FC3C733DA944}"/>
                </a:ext>
              </a:extLst>
            </p:cNvPr>
            <p:cNvSpPr txBox="1"/>
            <p:nvPr/>
          </p:nvSpPr>
          <p:spPr>
            <a:xfrm>
              <a:off x="4626124" y="847683"/>
              <a:ext cx="2072274"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rtl="0">
                <a:lnSpc>
                  <a:spcPct val="90000"/>
                </a:lnSpc>
                <a:spcBef>
                  <a:spcPct val="0"/>
                </a:spcBef>
                <a:spcAft>
                  <a:spcPct val="35000"/>
                </a:spcAft>
              </a:pPr>
              <a:br>
                <a:rPr lang="en-GB" sz="1200" b="1" dirty="0"/>
              </a:br>
              <a:r>
                <a:rPr lang="en-GB" sz="1200" b="1" dirty="0"/>
                <a:t>O2. </a:t>
              </a:r>
              <a:r>
                <a:rPr lang="en-GB" sz="1200" b="1" dirty="0" err="1"/>
                <a:t>Seguimiento</a:t>
              </a:r>
              <a:r>
                <a:rPr lang="en-GB" sz="1200" b="1" dirty="0"/>
                <a:t> y</a:t>
              </a:r>
              <a:r>
                <a:rPr lang="en-GB" sz="1200" b="1" kern="1200" dirty="0"/>
                <a:t> </a:t>
              </a:r>
              <a:r>
                <a:rPr lang="en-GB" sz="1200" b="1" kern="1200" dirty="0" err="1"/>
                <a:t>Evaluación</a:t>
              </a:r>
              <a:r>
                <a:rPr lang="en-GB" sz="1200" b="1" kern="1200" dirty="0"/>
                <a:t>, MRV (</a:t>
              </a:r>
              <a:r>
                <a:rPr lang="en-GB" sz="1200" b="1" kern="1200" dirty="0" err="1"/>
                <a:t>Transparencia</a:t>
              </a:r>
              <a:r>
                <a:rPr lang="en-GB" sz="1200" b="1" kern="1200" dirty="0"/>
                <a:t>)</a:t>
              </a:r>
              <a:br>
                <a:rPr lang="en-GB" sz="1200" b="1" dirty="0"/>
              </a:br>
              <a:endParaRPr lang="en-GB" sz="1200" b="1" kern="1200" dirty="0">
                <a:cs typeface="Calibri"/>
              </a:endParaRPr>
            </a:p>
            <a:p>
              <a:pPr algn="ctr" defTabSz="533400" rtl="0">
                <a:lnSpc>
                  <a:spcPct val="90000"/>
                </a:lnSpc>
                <a:spcBef>
                  <a:spcPct val="0"/>
                </a:spcBef>
                <a:spcAft>
                  <a:spcPct val="35000"/>
                </a:spcAft>
              </a:pPr>
              <a:r>
                <a:rPr lang="en-GB" sz="1000" dirty="0">
                  <a:solidFill>
                    <a:srgbClr val="FFFFFF"/>
                  </a:solidFill>
                  <a:cs typeface="Calibri"/>
                </a:rPr>
                <a:t>- </a:t>
              </a:r>
              <a:r>
                <a:rPr lang="en-GB" sz="1000" dirty="0" err="1">
                  <a:solidFill>
                    <a:srgbClr val="FFFFFF"/>
                  </a:solidFill>
                  <a:cs typeface="Calibri"/>
                </a:rPr>
                <a:t>Aprendizaje</a:t>
              </a:r>
              <a:r>
                <a:rPr lang="en-GB" sz="1000" dirty="0">
                  <a:solidFill>
                    <a:srgbClr val="FFFFFF"/>
                  </a:solidFill>
                  <a:cs typeface="Calibri"/>
                </a:rPr>
                <a:t> </a:t>
              </a:r>
              <a:r>
                <a:rPr lang="en-GB" sz="1000" dirty="0" err="1">
                  <a:solidFill>
                    <a:srgbClr val="FFFFFF"/>
                  </a:solidFill>
                  <a:cs typeface="Calibri"/>
                </a:rPr>
                <a:t>interno</a:t>
              </a:r>
              <a:r>
                <a:rPr lang="en-GB" sz="1000" dirty="0">
                  <a:solidFill>
                    <a:srgbClr val="FFFFFF"/>
                  </a:solidFill>
                  <a:cs typeface="Calibri"/>
                </a:rPr>
                <a:t>/ CB</a:t>
              </a:r>
              <a:endParaRPr lang="en-GB" sz="1000" b="1" kern="1200" dirty="0">
                <a:solidFill>
                  <a:srgbClr val="FFFFFF"/>
                </a:solidFill>
                <a:cs typeface="Calibri"/>
              </a:endParaRPr>
            </a:p>
            <a:p>
              <a:pPr algn="ctr" defTabSz="533400" rtl="0">
                <a:lnSpc>
                  <a:spcPct val="90000"/>
                </a:lnSpc>
                <a:spcBef>
                  <a:spcPct val="0"/>
                </a:spcBef>
                <a:spcAft>
                  <a:spcPct val="35000"/>
                </a:spcAft>
              </a:pPr>
              <a:endParaRPr lang="en-GB" sz="1200" dirty="0">
                <a:solidFill>
                  <a:srgbClr val="FF0000"/>
                </a:solidFill>
                <a:highlight>
                  <a:srgbClr val="FFFF00"/>
                </a:highlight>
                <a:cs typeface="Calibri" panose="020F0502020204030204"/>
              </a:endParaRPr>
            </a:p>
          </p:txBody>
        </p:sp>
      </p:grpSp>
      <p:grpSp>
        <p:nvGrpSpPr>
          <p:cNvPr id="38" name="Group 37">
            <a:extLst>
              <a:ext uri="{FF2B5EF4-FFF2-40B4-BE49-F238E27FC236}">
                <a16:creationId xmlns:a16="http://schemas.microsoft.com/office/drawing/2014/main" id="{3EA15425-DD4F-4E83-A9C1-C76F09135074}"/>
              </a:ext>
            </a:extLst>
          </p:cNvPr>
          <p:cNvGrpSpPr/>
          <p:nvPr/>
        </p:nvGrpSpPr>
        <p:grpSpPr>
          <a:xfrm>
            <a:off x="9089986" y="4426658"/>
            <a:ext cx="2175878" cy="1108447"/>
            <a:chOff x="6858994" y="787376"/>
            <a:chExt cx="2175878" cy="1072284"/>
          </a:xfrm>
        </p:grpSpPr>
        <p:sp>
          <p:nvSpPr>
            <p:cNvPr id="39" name="Rectangle: Rounded Corners 38">
              <a:extLst>
                <a:ext uri="{FF2B5EF4-FFF2-40B4-BE49-F238E27FC236}">
                  <a16:creationId xmlns:a16="http://schemas.microsoft.com/office/drawing/2014/main" id="{F8EB6094-71E7-4BE5-8026-BB752E672C06}"/>
                </a:ext>
              </a:extLst>
            </p:cNvPr>
            <p:cNvSpPr/>
            <p:nvPr/>
          </p:nvSpPr>
          <p:spPr>
            <a:xfrm>
              <a:off x="6858994" y="795881"/>
              <a:ext cx="2175878" cy="106117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Rectangle: Rounded Corners 4">
              <a:extLst>
                <a:ext uri="{FF2B5EF4-FFF2-40B4-BE49-F238E27FC236}">
                  <a16:creationId xmlns:a16="http://schemas.microsoft.com/office/drawing/2014/main" id="{6D2D250A-D886-4F06-B5ED-7B5DD966F086}"/>
                </a:ext>
              </a:extLst>
            </p:cNvPr>
            <p:cNvSpPr txBox="1"/>
            <p:nvPr/>
          </p:nvSpPr>
          <p:spPr>
            <a:xfrm>
              <a:off x="6910796" y="787376"/>
              <a:ext cx="2072274" cy="10722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200" b="1" dirty="0"/>
                <a:t>O3. </a:t>
              </a:r>
              <a:r>
                <a:rPr lang="en-GB" sz="1200" b="1" dirty="0" err="1"/>
                <a:t>Colaboración</a:t>
              </a:r>
              <a:r>
                <a:rPr lang="en-GB" sz="1200" b="1" dirty="0"/>
                <a:t> con </a:t>
              </a:r>
              <a:r>
                <a:rPr lang="en-GB" sz="1200" b="1" dirty="0" err="1"/>
                <a:t>el</a:t>
              </a:r>
              <a:r>
                <a:rPr lang="en-GB" sz="1200" b="1" dirty="0"/>
                <a:t> Sector Privado</a:t>
              </a:r>
              <a:endParaRPr lang="en-GB" sz="1200" b="1" kern="1200" dirty="0"/>
            </a:p>
            <a:p>
              <a:pPr algn="ctr" defTabSz="533400" rtl="0">
                <a:lnSpc>
                  <a:spcPct val="90000"/>
                </a:lnSpc>
                <a:spcBef>
                  <a:spcPct val="0"/>
                </a:spcBef>
                <a:spcAft>
                  <a:spcPct val="35000"/>
                </a:spcAft>
              </a:pPr>
              <a:r>
                <a:rPr lang="en-GB" sz="1000" dirty="0">
                  <a:cs typeface="Calibri"/>
                </a:rPr>
                <a:t>- </a:t>
              </a:r>
              <a:r>
                <a:rPr lang="en-GB" sz="1000" dirty="0" err="1">
                  <a:cs typeface="Calibri"/>
                </a:rPr>
                <a:t>Aprendizaje</a:t>
              </a:r>
              <a:r>
                <a:rPr lang="en-GB" sz="1000" dirty="0">
                  <a:cs typeface="Calibri"/>
                </a:rPr>
                <a:t> </a:t>
              </a:r>
              <a:r>
                <a:rPr lang="en-GB" sz="1000" dirty="0" err="1">
                  <a:cs typeface="Calibri"/>
                </a:rPr>
                <a:t>interno</a:t>
              </a:r>
              <a:r>
                <a:rPr lang="en-GB" sz="1000" dirty="0">
                  <a:cs typeface="Calibri"/>
                </a:rPr>
                <a:t>/ CB</a:t>
              </a:r>
              <a:endParaRPr lang="en-GB" sz="1000" kern="1200" dirty="0">
                <a:cs typeface="Calibri"/>
              </a:endParaRPr>
            </a:p>
            <a:p>
              <a:pPr marL="0" lvl="0" indent="0" algn="ctr" defTabSz="533400" rtl="0">
                <a:lnSpc>
                  <a:spcPct val="90000"/>
                </a:lnSpc>
                <a:spcBef>
                  <a:spcPct val="0"/>
                </a:spcBef>
                <a:spcAft>
                  <a:spcPct val="35000"/>
                </a:spcAft>
                <a:buNone/>
              </a:pPr>
              <a:r>
                <a:rPr lang="en-GB" sz="1000" b="0" kern="1200" dirty="0"/>
                <a:t>- </a:t>
              </a:r>
              <a:r>
                <a:rPr lang="en-GB" sz="1000" b="0" kern="1200" dirty="0" err="1"/>
                <a:t>Asociación</a:t>
              </a:r>
              <a:r>
                <a:rPr lang="en-GB" sz="1000" b="0" kern="1200" dirty="0"/>
                <a:t> con WBCSD</a:t>
              </a:r>
              <a:endParaRPr lang="en-GB" sz="1000" b="0" kern="1200" dirty="0">
                <a:cs typeface="Calibri"/>
              </a:endParaRPr>
            </a:p>
            <a:p>
              <a:pPr algn="ctr" defTabSz="533400" rtl="0">
                <a:lnSpc>
                  <a:spcPct val="90000"/>
                </a:lnSpc>
                <a:spcBef>
                  <a:spcPct val="0"/>
                </a:spcBef>
                <a:spcAft>
                  <a:spcPct val="35000"/>
                </a:spcAft>
              </a:pPr>
              <a:r>
                <a:rPr lang="en-GB" sz="1000" b="0" kern="1200" dirty="0"/>
                <a:t>-</a:t>
              </a:r>
              <a:r>
                <a:rPr lang="en-GB" sz="1000" dirty="0" err="1"/>
                <a:t>Mecanismo</a:t>
              </a:r>
              <a:r>
                <a:rPr lang="en-GB" sz="1000" dirty="0"/>
                <a:t> de TA - </a:t>
              </a:r>
              <a:r>
                <a:rPr lang="en-GB" sz="1000" dirty="0" err="1">
                  <a:ea typeface="+mn-lt"/>
                  <a:cs typeface="+mn-lt"/>
                </a:rPr>
                <a:t>Aprendizaje</a:t>
              </a:r>
              <a:r>
                <a:rPr lang="en-GB" sz="1000" dirty="0">
                  <a:ea typeface="+mn-lt"/>
                  <a:cs typeface="+mn-lt"/>
                </a:rPr>
                <a:t> </a:t>
              </a:r>
              <a:r>
                <a:rPr lang="en-GB" sz="1000" dirty="0" err="1">
                  <a:ea typeface="+mn-lt"/>
                  <a:cs typeface="+mn-lt"/>
                </a:rPr>
                <a:t>interno</a:t>
              </a:r>
              <a:r>
                <a:rPr lang="en-GB" sz="1000" dirty="0">
                  <a:ea typeface="+mn-lt"/>
                  <a:cs typeface="+mn-lt"/>
                </a:rPr>
                <a:t>/ CB</a:t>
              </a:r>
              <a:endParaRPr lang="en-GB" sz="1000" dirty="0">
                <a:cs typeface="Calibri"/>
              </a:endParaRPr>
            </a:p>
          </p:txBody>
        </p:sp>
      </p:grpSp>
      <p:sp>
        <p:nvSpPr>
          <p:cNvPr id="44" name="TextBox 43">
            <a:extLst>
              <a:ext uri="{FF2B5EF4-FFF2-40B4-BE49-F238E27FC236}">
                <a16:creationId xmlns:a16="http://schemas.microsoft.com/office/drawing/2014/main" id="{DABAA4FF-2F86-405D-B95A-7778D894BF8C}"/>
              </a:ext>
            </a:extLst>
          </p:cNvPr>
          <p:cNvSpPr txBox="1"/>
          <p:nvPr/>
        </p:nvSpPr>
        <p:spPr>
          <a:xfrm>
            <a:off x="472841" y="6354514"/>
            <a:ext cx="3823856" cy="369332"/>
          </a:xfrm>
          <a:prstGeom prst="rect">
            <a:avLst/>
          </a:prstGeom>
          <a:noFill/>
        </p:spPr>
        <p:txBody>
          <a:bodyPr wrap="square" lIns="91440" tIns="45720" rIns="91440" bIns="45720" rtlCol="0" anchor="t">
            <a:spAutoFit/>
          </a:bodyPr>
          <a:lstStyle/>
          <a:p>
            <a:pPr algn="l" rtl="0"/>
            <a:r>
              <a:rPr lang="en-GB"/>
              <a:t>Plan de trabajo mundial 2022</a:t>
            </a:r>
          </a:p>
        </p:txBody>
      </p:sp>
      <p:sp>
        <p:nvSpPr>
          <p:cNvPr id="45" name="TextBox 44">
            <a:extLst>
              <a:ext uri="{FF2B5EF4-FFF2-40B4-BE49-F238E27FC236}">
                <a16:creationId xmlns:a16="http://schemas.microsoft.com/office/drawing/2014/main" id="{933A818B-78C6-4C58-A7C8-3001C150140E}"/>
              </a:ext>
            </a:extLst>
          </p:cNvPr>
          <p:cNvSpPr txBox="1"/>
          <p:nvPr/>
        </p:nvSpPr>
        <p:spPr>
          <a:xfrm>
            <a:off x="474308" y="823881"/>
            <a:ext cx="4148491" cy="369332"/>
          </a:xfrm>
          <a:prstGeom prst="rect">
            <a:avLst/>
          </a:prstGeom>
          <a:noFill/>
        </p:spPr>
        <p:txBody>
          <a:bodyPr wrap="square" lIns="91440" tIns="45720" rIns="91440" bIns="45720" rtlCol="0" anchor="t">
            <a:spAutoFit/>
          </a:bodyPr>
          <a:lstStyle/>
          <a:p>
            <a:pPr algn="l" rtl="0"/>
            <a:r>
              <a:rPr lang="en-GB" dirty="0"/>
              <a:t>Plan de </a:t>
            </a:r>
            <a:r>
              <a:rPr lang="en-GB" dirty="0" err="1"/>
              <a:t>trabajo</a:t>
            </a:r>
            <a:r>
              <a:rPr lang="en-GB" dirty="0"/>
              <a:t> a </a:t>
            </a:r>
            <a:r>
              <a:rPr lang="en-GB" dirty="0" err="1"/>
              <a:t>nivel</a:t>
            </a:r>
            <a:r>
              <a:rPr lang="en-GB" dirty="0"/>
              <a:t> de </a:t>
            </a:r>
            <a:r>
              <a:rPr lang="en-GB" dirty="0" err="1"/>
              <a:t>país</a:t>
            </a:r>
            <a:r>
              <a:rPr lang="en-GB" dirty="0"/>
              <a:t> para 2022</a:t>
            </a:r>
          </a:p>
        </p:txBody>
      </p:sp>
      <p:cxnSp>
        <p:nvCxnSpPr>
          <p:cNvPr id="46" name="Straight Arrow Connector 45">
            <a:extLst>
              <a:ext uri="{FF2B5EF4-FFF2-40B4-BE49-F238E27FC236}">
                <a16:creationId xmlns:a16="http://schemas.microsoft.com/office/drawing/2014/main" id="{AE235EFD-CA9E-4FA8-A70D-4F27A006874A}"/>
              </a:ext>
            </a:extLst>
          </p:cNvPr>
          <p:cNvCxnSpPr>
            <a:cxnSpLocks/>
          </p:cNvCxnSpPr>
          <p:nvPr/>
        </p:nvCxnSpPr>
        <p:spPr>
          <a:xfrm>
            <a:off x="1674519" y="2728162"/>
            <a:ext cx="0" cy="1630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C3ECD68-446E-442F-9E2B-A6C6AB8D27C5}"/>
              </a:ext>
            </a:extLst>
          </p:cNvPr>
          <p:cNvCxnSpPr>
            <a:cxnSpLocks/>
          </p:cNvCxnSpPr>
          <p:nvPr/>
        </p:nvCxnSpPr>
        <p:spPr>
          <a:xfrm>
            <a:off x="10074215" y="2311454"/>
            <a:ext cx="11576" cy="21029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F0E7A96-6043-430B-BFA1-B1D43CFB5138}"/>
              </a:ext>
            </a:extLst>
          </p:cNvPr>
          <p:cNvGrpSpPr/>
          <p:nvPr/>
        </p:nvGrpSpPr>
        <p:grpSpPr>
          <a:xfrm>
            <a:off x="836036" y="2860375"/>
            <a:ext cx="10478517" cy="594190"/>
            <a:chOff x="8671937" y="806440"/>
            <a:chExt cx="2175878" cy="1061175"/>
          </a:xfrm>
        </p:grpSpPr>
        <p:sp>
          <p:nvSpPr>
            <p:cNvPr id="42" name="Rectangle: Rounded Corners 41">
              <a:extLst>
                <a:ext uri="{FF2B5EF4-FFF2-40B4-BE49-F238E27FC236}">
                  <a16:creationId xmlns:a16="http://schemas.microsoft.com/office/drawing/2014/main" id="{A2A70452-491A-4C44-BBCD-53F1FABC36FB}"/>
                </a:ext>
              </a:extLst>
            </p:cNvPr>
            <p:cNvSpPr/>
            <p:nvPr/>
          </p:nvSpPr>
          <p:spPr>
            <a:xfrm>
              <a:off x="8671937" y="806440"/>
              <a:ext cx="2175878" cy="1061175"/>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3" name="Rectangle: Rounded Corners 4">
              <a:extLst>
                <a:ext uri="{FF2B5EF4-FFF2-40B4-BE49-F238E27FC236}">
                  <a16:creationId xmlns:a16="http://schemas.microsoft.com/office/drawing/2014/main" id="{2694473E-8736-49CE-9CDB-594F75EAE10F}"/>
                </a:ext>
              </a:extLst>
            </p:cNvPr>
            <p:cNvSpPr txBox="1"/>
            <p:nvPr/>
          </p:nvSpPr>
          <p:spPr>
            <a:xfrm>
              <a:off x="8723739" y="858242"/>
              <a:ext cx="2072274" cy="957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200" b="1" kern="1200" dirty="0" err="1"/>
                <a:t>Género</a:t>
              </a:r>
              <a:r>
                <a:rPr lang="en-GB" sz="1200" b="1" kern="1200" dirty="0"/>
                <a:t> e </a:t>
              </a:r>
              <a:r>
                <a:rPr lang="en-GB" sz="1200" b="1" kern="1200" dirty="0" err="1"/>
                <a:t>Inclusión</a:t>
              </a:r>
              <a:r>
                <a:rPr lang="en-GB" sz="1200" b="1" kern="1200" dirty="0"/>
                <a:t> Social</a:t>
              </a:r>
            </a:p>
            <a:p>
              <a:pPr marL="0" lvl="0" indent="0" algn="ctr" defTabSz="444500" rtl="0">
                <a:lnSpc>
                  <a:spcPct val="90000"/>
                </a:lnSpc>
                <a:spcBef>
                  <a:spcPct val="0"/>
                </a:spcBef>
                <a:spcAft>
                  <a:spcPct val="35000"/>
                </a:spcAft>
                <a:buNone/>
              </a:pPr>
              <a:r>
                <a:rPr lang="en-GB" sz="1000" kern="1200" dirty="0"/>
                <a:t>-</a:t>
              </a:r>
              <a:r>
                <a:rPr lang="en-GB" sz="1000" dirty="0" err="1"/>
                <a:t>establecimiento</a:t>
              </a:r>
              <a:r>
                <a:rPr lang="en-GB" sz="1000" kern="1200" dirty="0" err="1"/>
                <a:t>red</a:t>
              </a:r>
              <a:r>
                <a:rPr lang="en-GB" sz="1000" kern="1200" dirty="0"/>
                <a:t> de </a:t>
              </a:r>
              <a:r>
                <a:rPr lang="en-GB" sz="1000" kern="1200" dirty="0" err="1"/>
                <a:t>especialistas</a:t>
              </a:r>
              <a:r>
                <a:rPr lang="en-GB" sz="1000" kern="1200" dirty="0"/>
                <a:t> </a:t>
              </a:r>
              <a:r>
                <a:rPr lang="en-GB" sz="1000" kern="1200" dirty="0" err="1"/>
                <a:t>en</a:t>
              </a:r>
              <a:r>
                <a:rPr lang="en-GB" sz="1000" kern="1200" dirty="0"/>
                <a:t> </a:t>
              </a:r>
              <a:r>
                <a:rPr lang="en-GB" sz="1000" kern="1200" dirty="0" err="1"/>
                <a:t>género</a:t>
              </a:r>
              <a:r>
                <a:rPr lang="en-GB" sz="1000" kern="1200" dirty="0"/>
                <a:t>, </a:t>
              </a:r>
              <a:r>
                <a:rPr lang="en-GB" sz="1000" kern="1200" dirty="0" err="1"/>
                <a:t>análisis</a:t>
              </a:r>
              <a:r>
                <a:rPr lang="en-GB" sz="1000" kern="1200" dirty="0"/>
                <a:t> de </a:t>
              </a:r>
              <a:r>
                <a:rPr lang="en-GB" sz="1000" kern="1200" dirty="0" err="1"/>
                <a:t>género</a:t>
              </a:r>
              <a:r>
                <a:rPr lang="en-GB" sz="1000" kern="1200" dirty="0"/>
                <a:t>, </a:t>
              </a:r>
              <a:r>
                <a:rPr lang="en-GB" sz="1000" kern="1200" dirty="0" err="1"/>
                <a:t>integración</a:t>
              </a:r>
              <a:r>
                <a:rPr lang="en-GB" sz="1000" kern="1200" dirty="0"/>
                <a:t> de GSI </a:t>
              </a:r>
              <a:r>
                <a:rPr lang="en-GB" sz="1000" kern="1200" dirty="0" err="1"/>
                <a:t>en</a:t>
              </a:r>
              <a:r>
                <a:rPr lang="en-GB" sz="1000" kern="1200" dirty="0"/>
                <a:t> </a:t>
              </a:r>
              <a:r>
                <a:rPr lang="en-GB" sz="1000" kern="1200" dirty="0" err="1"/>
                <a:t>actividades</a:t>
              </a:r>
              <a:endParaRPr lang="en-GB" sz="1000" kern="1200" dirty="0"/>
            </a:p>
          </p:txBody>
        </p:sp>
      </p:grpSp>
      <p:sp>
        <p:nvSpPr>
          <p:cNvPr id="51" name="TextBox 50">
            <a:extLst>
              <a:ext uri="{FF2B5EF4-FFF2-40B4-BE49-F238E27FC236}">
                <a16:creationId xmlns:a16="http://schemas.microsoft.com/office/drawing/2014/main" id="{6E6BCE4E-48EA-4E44-9E09-A515C0784A49}"/>
              </a:ext>
            </a:extLst>
          </p:cNvPr>
          <p:cNvSpPr txBox="1"/>
          <p:nvPr/>
        </p:nvSpPr>
        <p:spPr>
          <a:xfrm>
            <a:off x="6184737" y="5468541"/>
            <a:ext cx="2457169" cy="246221"/>
          </a:xfrm>
          <a:prstGeom prst="rect">
            <a:avLst/>
          </a:prstGeom>
          <a:noFill/>
        </p:spPr>
        <p:txBody>
          <a:bodyPr wrap="square" lIns="91440" tIns="45720" rIns="91440" bIns="45720" rtlCol="0" anchor="t">
            <a:spAutoFit/>
          </a:bodyPr>
          <a:lstStyle/>
          <a:p>
            <a:pPr algn="l" rtl="0"/>
            <a:r>
              <a:rPr lang="en-GB" sz="1000" dirty="0"/>
              <a:t>Un documento de métricas de adaptación</a:t>
            </a:r>
          </a:p>
        </p:txBody>
      </p:sp>
      <p:sp>
        <p:nvSpPr>
          <p:cNvPr id="52" name="TextBox 51">
            <a:extLst>
              <a:ext uri="{FF2B5EF4-FFF2-40B4-BE49-F238E27FC236}">
                <a16:creationId xmlns:a16="http://schemas.microsoft.com/office/drawing/2014/main" id="{FFA7AE11-E778-418D-A569-ABF6A9DDF350}"/>
              </a:ext>
            </a:extLst>
          </p:cNvPr>
          <p:cNvSpPr txBox="1"/>
          <p:nvPr/>
        </p:nvSpPr>
        <p:spPr>
          <a:xfrm>
            <a:off x="3498093" y="5570513"/>
            <a:ext cx="1681316" cy="246221"/>
          </a:xfrm>
          <a:prstGeom prst="rect">
            <a:avLst/>
          </a:prstGeom>
          <a:noFill/>
        </p:spPr>
        <p:txBody>
          <a:bodyPr wrap="square" rtlCol="0">
            <a:spAutoFit/>
          </a:bodyPr>
          <a:lstStyle/>
          <a:p>
            <a:pPr algn="l" rtl="0"/>
            <a:r>
              <a:rPr lang="en-GB" sz="1000"/>
              <a:t>Webinar externo en 2023</a:t>
            </a:r>
          </a:p>
        </p:txBody>
      </p:sp>
      <p:sp>
        <p:nvSpPr>
          <p:cNvPr id="53" name="TextBox 52">
            <a:extLst>
              <a:ext uri="{FF2B5EF4-FFF2-40B4-BE49-F238E27FC236}">
                <a16:creationId xmlns:a16="http://schemas.microsoft.com/office/drawing/2014/main" id="{3473BDCD-01F2-49F4-AF78-7043C2448E32}"/>
              </a:ext>
            </a:extLst>
          </p:cNvPr>
          <p:cNvSpPr txBox="1"/>
          <p:nvPr/>
        </p:nvSpPr>
        <p:spPr>
          <a:xfrm>
            <a:off x="7662564" y="3733054"/>
            <a:ext cx="1499714" cy="461665"/>
          </a:xfrm>
          <a:prstGeom prst="rect">
            <a:avLst/>
          </a:prstGeom>
          <a:solidFill>
            <a:srgbClr val="00B0F0"/>
          </a:solidFill>
        </p:spPr>
        <p:txBody>
          <a:bodyPr wrap="square" rtlCol="0">
            <a:spAutoFit/>
          </a:bodyPr>
          <a:lstStyle/>
          <a:p>
            <a:pPr algn="ctr" rtl="0"/>
            <a:r>
              <a:rPr lang="de-DE" sz="1200">
                <a:solidFill>
                  <a:schemeClr val="bg1"/>
                </a:solidFill>
              </a:rPr>
              <a:t>Contribución a la CMNUCC y otros</a:t>
            </a:r>
          </a:p>
        </p:txBody>
      </p:sp>
      <p:sp>
        <p:nvSpPr>
          <p:cNvPr id="54" name="TextBox 53">
            <a:extLst>
              <a:ext uri="{FF2B5EF4-FFF2-40B4-BE49-F238E27FC236}">
                <a16:creationId xmlns:a16="http://schemas.microsoft.com/office/drawing/2014/main" id="{3589FFCD-3D24-44B4-AFEB-24BFC20D3C77}"/>
              </a:ext>
            </a:extLst>
          </p:cNvPr>
          <p:cNvSpPr txBox="1"/>
          <p:nvPr/>
        </p:nvSpPr>
        <p:spPr>
          <a:xfrm>
            <a:off x="2623703" y="3776254"/>
            <a:ext cx="1407852" cy="430887"/>
          </a:xfrm>
          <a:prstGeom prst="rect">
            <a:avLst/>
          </a:prstGeom>
          <a:solidFill>
            <a:srgbClr val="00B0F0"/>
          </a:solidFill>
        </p:spPr>
        <p:txBody>
          <a:bodyPr wrap="square" lIns="91440" tIns="45720" rIns="91440" bIns="45720" rtlCol="0" anchor="t">
            <a:spAutoFit/>
          </a:bodyPr>
          <a:lstStyle/>
          <a:p>
            <a:pPr algn="ctr" rtl="0"/>
            <a:r>
              <a:rPr lang="de-DE" sz="1200" dirty="0" err="1">
                <a:solidFill>
                  <a:schemeClr val="bg1"/>
                </a:solidFill>
              </a:rPr>
              <a:t>Innovación</a:t>
            </a:r>
            <a:r>
              <a:rPr lang="de-DE" sz="1200" dirty="0">
                <a:solidFill>
                  <a:schemeClr val="bg1"/>
                </a:solidFill>
              </a:rPr>
              <a:t> Digital</a:t>
            </a:r>
          </a:p>
          <a:p>
            <a:pPr algn="ctr" rtl="0"/>
            <a:r>
              <a:rPr lang="de-DE" sz="1000" dirty="0">
                <a:solidFill>
                  <a:schemeClr val="bg1"/>
                </a:solidFill>
                <a:cs typeface="Calibri"/>
              </a:rPr>
              <a:t>-</a:t>
            </a:r>
            <a:r>
              <a:rPr lang="de-DE" sz="1000" dirty="0" err="1">
                <a:solidFill>
                  <a:schemeClr val="bg1"/>
                </a:solidFill>
                <a:cs typeface="Calibri"/>
              </a:rPr>
              <a:t>Hackatón</a:t>
            </a:r>
            <a:endParaRPr lang="de-DE" sz="1000" dirty="0">
              <a:solidFill>
                <a:schemeClr val="bg1"/>
              </a:solidFill>
              <a:cs typeface="Calibri"/>
            </a:endParaRPr>
          </a:p>
        </p:txBody>
      </p:sp>
      <p:sp>
        <p:nvSpPr>
          <p:cNvPr id="57" name="TextBox 56">
            <a:extLst>
              <a:ext uri="{FF2B5EF4-FFF2-40B4-BE49-F238E27FC236}">
                <a16:creationId xmlns:a16="http://schemas.microsoft.com/office/drawing/2014/main" id="{542D281C-B7BC-424C-99B8-3422FCCECC62}"/>
              </a:ext>
            </a:extLst>
          </p:cNvPr>
          <p:cNvSpPr txBox="1"/>
          <p:nvPr/>
        </p:nvSpPr>
        <p:spPr>
          <a:xfrm>
            <a:off x="4978862" y="6356112"/>
            <a:ext cx="2310938" cy="246221"/>
          </a:xfrm>
          <a:prstGeom prst="rect">
            <a:avLst/>
          </a:prstGeom>
          <a:noFill/>
        </p:spPr>
        <p:txBody>
          <a:bodyPr wrap="square" rtlCol="0">
            <a:spAutoFit/>
          </a:bodyPr>
          <a:lstStyle/>
          <a:p>
            <a:pPr algn="l" rtl="0"/>
            <a:r>
              <a:rPr lang="en-GB" sz="1000" dirty="0" err="1"/>
              <a:t>Esfuerzos</a:t>
            </a:r>
            <a:r>
              <a:rPr lang="en-GB" sz="1000" dirty="0"/>
              <a:t> de </a:t>
            </a:r>
            <a:r>
              <a:rPr lang="en-GB" sz="1000" dirty="0" err="1"/>
              <a:t>promoción</a:t>
            </a:r>
            <a:r>
              <a:rPr lang="en-GB" sz="1000" dirty="0"/>
              <a:t> </a:t>
            </a:r>
            <a:r>
              <a:rPr lang="en-GB" sz="1000" dirty="0" err="1"/>
              <a:t>plurianual</a:t>
            </a:r>
            <a:endParaRPr lang="en-GB" sz="1000" dirty="0"/>
          </a:p>
        </p:txBody>
      </p:sp>
      <p:sp>
        <p:nvSpPr>
          <p:cNvPr id="23" name="TextBox 22">
            <a:extLst>
              <a:ext uri="{FF2B5EF4-FFF2-40B4-BE49-F238E27FC236}">
                <a16:creationId xmlns:a16="http://schemas.microsoft.com/office/drawing/2014/main" id="{AA269A56-9DA3-8663-6CD9-807FCC693331}"/>
              </a:ext>
            </a:extLst>
          </p:cNvPr>
          <p:cNvSpPr txBox="1"/>
          <p:nvPr/>
        </p:nvSpPr>
        <p:spPr>
          <a:xfrm>
            <a:off x="0" y="182227"/>
            <a:ext cx="12192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2400" b="1" dirty="0" err="1">
                <a:solidFill>
                  <a:srgbClr val="0095CE"/>
                </a:solidFill>
                <a:latin typeface="Arial"/>
                <a:cs typeface="Arial"/>
              </a:rPr>
              <a:t>Descripción</a:t>
            </a:r>
            <a:r>
              <a:rPr lang="en-US" sz="2400" b="1" dirty="0">
                <a:solidFill>
                  <a:srgbClr val="0095CE"/>
                </a:solidFill>
                <a:latin typeface="Arial"/>
                <a:cs typeface="Arial"/>
              </a:rPr>
              <a:t> general de </a:t>
            </a:r>
            <a:r>
              <a:rPr lang="en-US" sz="2400" b="1" dirty="0" err="1">
                <a:solidFill>
                  <a:srgbClr val="0095CE"/>
                </a:solidFill>
                <a:latin typeface="Arial"/>
                <a:cs typeface="Arial"/>
              </a:rPr>
              <a:t>los</a:t>
            </a:r>
            <a:r>
              <a:rPr lang="en-US" sz="2400" b="1" dirty="0">
                <a:solidFill>
                  <a:srgbClr val="0095CE"/>
                </a:solidFill>
                <a:latin typeface="Arial"/>
                <a:cs typeface="Arial"/>
              </a:rPr>
              <a:t> planes de </a:t>
            </a:r>
            <a:r>
              <a:rPr lang="en-US" sz="2400" b="1" dirty="0" err="1">
                <a:solidFill>
                  <a:srgbClr val="0095CE"/>
                </a:solidFill>
                <a:latin typeface="Arial"/>
                <a:cs typeface="Arial"/>
              </a:rPr>
              <a:t>trabajo</a:t>
            </a:r>
            <a:r>
              <a:rPr lang="en-US" sz="2400" b="1" dirty="0">
                <a:solidFill>
                  <a:srgbClr val="0095CE"/>
                </a:solidFill>
                <a:latin typeface="Arial"/>
                <a:cs typeface="Arial"/>
              </a:rPr>
              <a:t> </a:t>
            </a:r>
            <a:r>
              <a:rPr lang="en-US" sz="2400" b="1" dirty="0" err="1">
                <a:solidFill>
                  <a:srgbClr val="0095CE"/>
                </a:solidFill>
                <a:latin typeface="Arial"/>
                <a:cs typeface="Arial"/>
              </a:rPr>
              <a:t>globales</a:t>
            </a:r>
            <a:r>
              <a:rPr lang="en-US" sz="2400" b="1" dirty="0">
                <a:solidFill>
                  <a:srgbClr val="0095CE"/>
                </a:solidFill>
                <a:latin typeface="Arial"/>
                <a:cs typeface="Arial"/>
              </a:rPr>
              <a:t> y a </a:t>
            </a:r>
            <a:r>
              <a:rPr lang="en-US" sz="2400" b="1" dirty="0" err="1">
                <a:solidFill>
                  <a:srgbClr val="0095CE"/>
                </a:solidFill>
                <a:latin typeface="Arial"/>
                <a:cs typeface="Arial"/>
              </a:rPr>
              <a:t>nivel</a:t>
            </a:r>
            <a:r>
              <a:rPr lang="en-US" sz="2400" b="1" dirty="0">
                <a:solidFill>
                  <a:srgbClr val="0095CE"/>
                </a:solidFill>
                <a:latin typeface="Arial"/>
                <a:cs typeface="Arial"/>
              </a:rPr>
              <a:t> de </a:t>
            </a:r>
            <a:r>
              <a:rPr lang="en-US" sz="2400" b="1" dirty="0" err="1">
                <a:solidFill>
                  <a:srgbClr val="0095CE"/>
                </a:solidFill>
                <a:latin typeface="Arial"/>
                <a:cs typeface="Arial"/>
              </a:rPr>
              <a:t>país</a:t>
            </a:r>
            <a:r>
              <a:rPr lang="en-US" sz="2400" b="1" dirty="0">
                <a:solidFill>
                  <a:srgbClr val="0095CE"/>
                </a:solidFill>
                <a:latin typeface="Arial"/>
                <a:cs typeface="Arial"/>
              </a:rPr>
              <a:t> de SCALA</a:t>
            </a:r>
          </a:p>
        </p:txBody>
      </p:sp>
    </p:spTree>
    <p:extLst>
      <p:ext uri="{BB962C8B-B14F-4D97-AF65-F5344CB8AC3E}">
        <p14:creationId xmlns:p14="http://schemas.microsoft.com/office/powerpoint/2010/main" val="3872500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egnaposto testo 15">
            <a:extLst>
              <a:ext uri="{FF2B5EF4-FFF2-40B4-BE49-F238E27FC236}">
                <a16:creationId xmlns:a16="http://schemas.microsoft.com/office/drawing/2014/main" id="{02FC649B-A42C-88EA-D058-166CCA6AD6F0}"/>
              </a:ext>
            </a:extLst>
          </p:cNvPr>
          <p:cNvSpPr txBox="1">
            <a:spLocks/>
          </p:cNvSpPr>
          <p:nvPr/>
        </p:nvSpPr>
        <p:spPr>
          <a:xfrm>
            <a:off x="3553577" y="1056510"/>
            <a:ext cx="2697124" cy="5068186"/>
          </a:xfrm>
          <a:prstGeom prst="rect">
            <a:avLst/>
          </a:prstGeom>
          <a:ln w="12700">
            <a:noFill/>
          </a:ln>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kern="1200">
                <a:solidFill>
                  <a:srgbClr val="4C4C4C"/>
                </a:solidFill>
                <a:latin typeface="+mn-lt"/>
                <a:ea typeface="+mn-ea"/>
                <a:cs typeface="+mn-cs"/>
              </a:defRPr>
            </a:lvl1pPr>
            <a:lvl2pPr marL="685800" indent="-228600" algn="l" defTabSz="914400" rtl="0" eaLnBrk="1" latinLnBrk="0" hangingPunct="1">
              <a:lnSpc>
                <a:spcPct val="100000"/>
              </a:lnSpc>
              <a:spcBef>
                <a:spcPts val="500"/>
              </a:spcBef>
              <a:buFontTx/>
              <a:buNone/>
              <a:defRPr lang="it-IT" sz="1400" kern="1200">
                <a:solidFill>
                  <a:schemeClr val="bg1">
                    <a:lumMod val="10000"/>
                  </a:schemeClr>
                </a:solidFill>
                <a:latin typeface="+mn-lt"/>
                <a:ea typeface="+mn-ea"/>
                <a:cs typeface="+mn-cs"/>
              </a:defRPr>
            </a:lvl2pPr>
            <a:lvl3pPr marL="1143000" indent="-228600" algn="l" defTabSz="914400" rtl="0" eaLnBrk="1" latinLnBrk="0" hangingPunct="1">
              <a:lnSpc>
                <a:spcPct val="100000"/>
              </a:lnSpc>
              <a:spcBef>
                <a:spcPts val="500"/>
              </a:spcBef>
              <a:buFontTx/>
              <a:buNone/>
              <a:defRPr lang="it-IT" sz="1400" kern="1200">
                <a:solidFill>
                  <a:schemeClr val="bg1">
                    <a:lumMod val="10000"/>
                  </a:schemeClr>
                </a:solidFill>
                <a:latin typeface="+mn-lt"/>
                <a:ea typeface="+mn-ea"/>
                <a:cs typeface="+mn-cs"/>
              </a:defRPr>
            </a:lvl3pPr>
            <a:lvl4pPr marL="1600200" indent="-228600" algn="l" defTabSz="914400" rtl="0" eaLnBrk="1" latinLnBrk="0" hangingPunct="1">
              <a:lnSpc>
                <a:spcPct val="100000"/>
              </a:lnSpc>
              <a:spcBef>
                <a:spcPts val="500"/>
              </a:spcBef>
              <a:buFontTx/>
              <a:buNone/>
              <a:defRPr lang="it-IT" sz="1400" kern="1200">
                <a:solidFill>
                  <a:schemeClr val="bg1">
                    <a:lumMod val="10000"/>
                  </a:schemeClr>
                </a:solidFill>
                <a:latin typeface="+mn-lt"/>
                <a:ea typeface="+mn-ea"/>
                <a:cs typeface="+mn-cs"/>
              </a:defRPr>
            </a:lvl4pPr>
            <a:lvl5pPr marL="2057400" indent="-228600" algn="l" defTabSz="914400" rtl="0" eaLnBrk="1" latinLnBrk="0" hangingPunct="1">
              <a:lnSpc>
                <a:spcPct val="100000"/>
              </a:lnSpc>
              <a:spcBef>
                <a:spcPts val="500"/>
              </a:spcBef>
              <a:buFontTx/>
              <a:buNone/>
              <a:defRPr lang="it-IT" sz="14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endParaRPr lang="en-US"/>
          </a:p>
        </p:txBody>
      </p:sp>
      <p:sp>
        <p:nvSpPr>
          <p:cNvPr id="5" name="Subtitle 4">
            <a:extLst>
              <a:ext uri="{FF2B5EF4-FFF2-40B4-BE49-F238E27FC236}">
                <a16:creationId xmlns:a16="http://schemas.microsoft.com/office/drawing/2014/main" id="{33FDC3F3-FF95-3B64-FE9A-C501AB929D11}"/>
              </a:ext>
            </a:extLst>
          </p:cNvPr>
          <p:cNvSpPr>
            <a:spLocks noGrp="1"/>
          </p:cNvSpPr>
          <p:nvPr>
            <p:ph type="subTitle" idx="1"/>
          </p:nvPr>
        </p:nvSpPr>
        <p:spPr>
          <a:xfrm>
            <a:off x="750491" y="348835"/>
            <a:ext cx="6753640" cy="526746"/>
          </a:xfrm>
        </p:spPr>
        <p:txBody>
          <a:bodyPr lIns="91440" tIns="45720" rIns="91440" bIns="45720" anchor="t"/>
          <a:lstStyle/>
          <a:p>
            <a:pPr algn="l" rtl="0"/>
            <a:r>
              <a:rPr lang="de-DE" dirty="0" err="1">
                <a:latin typeface="Arial"/>
                <a:cs typeface="Arial"/>
              </a:rPr>
              <a:t>Resultados</a:t>
            </a:r>
            <a:r>
              <a:rPr lang="de-DE" dirty="0">
                <a:latin typeface="Arial"/>
                <a:cs typeface="Arial"/>
              </a:rPr>
              <a:t> globales </a:t>
            </a:r>
            <a:r>
              <a:rPr lang="de-DE" dirty="0" err="1">
                <a:latin typeface="Arial"/>
                <a:cs typeface="Arial"/>
              </a:rPr>
              <a:t>esperados</a:t>
            </a:r>
            <a:r>
              <a:rPr lang="de-DE" dirty="0">
                <a:latin typeface="Arial"/>
                <a:cs typeface="Arial"/>
              </a:rPr>
              <a:t> en 2022</a:t>
            </a:r>
          </a:p>
        </p:txBody>
      </p:sp>
      <p:graphicFrame>
        <p:nvGraphicFramePr>
          <p:cNvPr id="13" name="Diagram 12">
            <a:extLst>
              <a:ext uri="{FF2B5EF4-FFF2-40B4-BE49-F238E27FC236}">
                <a16:creationId xmlns:a16="http://schemas.microsoft.com/office/drawing/2014/main" id="{225FF871-8AAA-FAF1-95FB-2C0DDC820A2C}"/>
              </a:ext>
            </a:extLst>
          </p:cNvPr>
          <p:cNvGraphicFramePr/>
          <p:nvPr>
            <p:extLst>
              <p:ext uri="{D42A27DB-BD31-4B8C-83A1-F6EECF244321}">
                <p14:modId xmlns:p14="http://schemas.microsoft.com/office/powerpoint/2010/main" val="1407709140"/>
              </p:ext>
            </p:extLst>
          </p:nvPr>
        </p:nvGraphicFramePr>
        <p:xfrm>
          <a:off x="750270" y="1350353"/>
          <a:ext cx="10870516" cy="5137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895574"/>
      </p:ext>
    </p:extLst>
  </p:cSld>
  <p:clrMapOvr>
    <a:masterClrMapping/>
  </p:clrMapOvr>
</p:sld>
</file>

<file path=ppt/theme/theme1.xml><?xml version="1.0" encoding="utf-8"?>
<a:theme xmlns:a="http://schemas.openxmlformats.org/drawingml/2006/main" name="Section 1">
  <a:themeElements>
    <a:clrScheme name="SCALA">
      <a:dk1>
        <a:srgbClr val="FEFFFE"/>
      </a:dk1>
      <a:lt1>
        <a:srgbClr val="0095CE"/>
      </a:lt1>
      <a:dk2>
        <a:srgbClr val="9AACCF"/>
      </a:dk2>
      <a:lt2>
        <a:srgbClr val="93CDDF"/>
      </a:lt2>
      <a:accent1>
        <a:srgbClr val="F18D70"/>
      </a:accent1>
      <a:accent2>
        <a:srgbClr val="93CDDF"/>
      </a:accent2>
      <a:accent3>
        <a:srgbClr val="9AACCF"/>
      </a:accent3>
      <a:accent4>
        <a:srgbClr val="F18D70"/>
      </a:accent4>
      <a:accent5>
        <a:srgbClr val="93CDDF"/>
      </a:accent5>
      <a:accent6>
        <a:srgbClr val="0095CE"/>
      </a:accent6>
      <a:hlink>
        <a:srgbClr val="9AACCF"/>
      </a:hlink>
      <a:folHlink>
        <a:srgbClr val="E951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271603-98a2-43a6-905d-03f34327d955" xsi:nil="true"/>
    <lcf76f155ced4ddcb4097134ff3c332f xmlns="74256197-604b-42f5-aacf-fefb1a96811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6" ma:contentTypeDescription="Create a new document." ma:contentTypeScope="" ma:versionID="955174ac4e0d6e87060c39c153fdc238">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b0419c8568852917c2582c7165e2dc91"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212324-6818-41d9-bdd7-4d0d59b11adb}" ma:internalName="TaxCatchAll" ma:showField="CatchAllData" ma:web="82271603-98a2-43a6-905d-03f34327d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FA27A4-E3F8-441A-B9D1-977C2FD968F8}">
  <ds:schemaRefs>
    <ds:schemaRef ds:uri="http://purl.org/dc/terms/"/>
    <ds:schemaRef ds:uri="http://schemas.microsoft.com/office/2006/documentManagement/types"/>
    <ds:schemaRef ds:uri="http://purl.org/dc/dcmitype/"/>
    <ds:schemaRef ds:uri="http://schemas.microsoft.com/office/infopath/2007/PartnerControls"/>
    <ds:schemaRef ds:uri="82271603-98a2-43a6-905d-03f34327d955"/>
    <ds:schemaRef ds:uri="http://purl.org/dc/elements/1.1/"/>
    <ds:schemaRef ds:uri="http://schemas.microsoft.com/office/2006/metadata/properties"/>
    <ds:schemaRef ds:uri="74256197-604b-42f5-aacf-fefb1a968110"/>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01F525D-62C3-4277-81FC-D76C66E549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56197-604b-42f5-aacf-fefb1a968110"/>
    <ds:schemaRef ds:uri="82271603-98a2-43a6-905d-03f34327d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F2977F-647D-482C-B138-1C77BFBAD4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117</TotalTime>
  <Words>2203</Words>
  <Application>Microsoft Office PowerPoint</Application>
  <PresentationFormat>Widescreen</PresentationFormat>
  <Paragraphs>231</Paragraphs>
  <Slides>9</Slides>
  <Notes>9</Notes>
  <HiddenSlides>2</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Section 1</vt:lpstr>
      <vt:lpstr>Office Theme</vt:lpstr>
      <vt:lpstr>Aumento de la ambición climática en el uso de la tierra y la agricultura a través de NDC y NAP (SCALA)​</vt:lpstr>
      <vt:lpstr>PROGRESOS EN LOS PAÍSES: INICIO</vt:lpstr>
      <vt:lpstr>SALIDAS DE INICIO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Moro, Lucia (OCBD)</dc:creator>
  <cp:lastModifiedBy>BurgosGuerrero, Sebastian (OCBD)</cp:lastModifiedBy>
  <cp:revision>22</cp:revision>
  <dcterms:created xsi:type="dcterms:W3CDTF">2021-04-19T14:48:42Z</dcterms:created>
  <dcterms:modified xsi:type="dcterms:W3CDTF">2022-06-30T11:11:33Z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ies>
</file>